
<file path=[Content_Types].xml><?xml version="1.0" encoding="utf-8"?>
<Types xmlns="http://schemas.openxmlformats.org/package/2006/content-types">
  <Override PartName="/ppt/slides/slide6.xml" ContentType="application/vnd.openxmlformats-officedocument.presentationml.slide+xml"/>
  <Override PartName="/ppt/slides/slide29.xml" ContentType="application/vnd.openxmlformats-officedocument.presentationml.slide+xml"/>
  <Override PartName="/ppt/slides/slide38.xml" ContentType="application/vnd.openxmlformats-officedocument.presentationml.slide+xml"/>
  <Override PartName="/ppt/slides/slide47.xml" ContentType="application/vnd.openxmlformats-officedocument.presentationml.slide+xml"/>
  <Override PartName="/ppt/slideLayouts/slideLayout8.xml" ContentType="application/vnd.openxmlformats-officedocument.presentationml.slideLayout+xml"/>
  <Override PartName="/ppt/notesSlides/notesSlide2.xml" ContentType="application/vnd.openxmlformats-officedocument.presentationml.notesSlide+xml"/>
  <Override PartName="/ppt/slideMasters/slideMaster1.xml" ContentType="application/vnd.openxmlformats-officedocument.presentationml.slideMaster+xml"/>
  <Override PartName="/ppt/slides/slide4.xml" ContentType="application/vnd.openxmlformats-officedocument.presentationml.slide+xml"/>
  <Override PartName="/ppt/slides/slide18.xml" ContentType="application/vnd.openxmlformats-officedocument.presentationml.slide+xml"/>
  <Override PartName="/ppt/slides/slide27.xml" ContentType="application/vnd.openxmlformats-officedocument.presentationml.slide+xml"/>
  <Override PartName="/ppt/slides/slide36.xml" ContentType="application/vnd.openxmlformats-officedocument.presentationml.slide+xml"/>
  <Override PartName="/ppt/slides/slide45.xml" ContentType="application/vnd.openxmlformats-officedocument.presentationml.slide+xml"/>
  <Override PartName="/ppt/slideLayouts/slideLayout4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s/slide2.xml" ContentType="application/vnd.openxmlformats-officedocument.presentationml.slide+xml"/>
  <Override PartName="/ppt/slides/slide16.xml" ContentType="application/vnd.openxmlformats-officedocument.presentationml.slide+xml"/>
  <Override PartName="/ppt/slides/slide25.xml" ContentType="application/vnd.openxmlformats-officedocument.presentationml.slide+xml"/>
  <Override PartName="/ppt/slides/slide34.xml" ContentType="application/vnd.openxmlformats-officedocument.presentationml.slide+xml"/>
  <Override PartName="/ppt/slides/slide43.xml" ContentType="application/vnd.openxmlformats-officedocument.presentationml.slide+xml"/>
  <Override PartName="/ppt/theme/theme1.xml" ContentType="application/vnd.openxmlformats-officedocument.theme+xml"/>
  <Override PartName="/ppt/slideLayouts/slideLayout2.xml" ContentType="application/vnd.openxmlformats-officedocument.presentationml.slideLayout+xml"/>
  <Default Extension="wmf" ContentType="image/x-wmf"/>
  <Default Extension="rels" ContentType="application/vnd.openxmlformats-package.relationships+xml"/>
  <Default Extension="xml" ContentType="application/xml"/>
  <Override PartName="/ppt/slides/slide14.xml" ContentType="application/vnd.openxmlformats-officedocument.presentationml.slide+xml"/>
  <Override PartName="/ppt/slides/slide23.xml" ContentType="application/vnd.openxmlformats-officedocument.presentationml.slide+xml"/>
  <Override PartName="/ppt/slides/slide32.xml" ContentType="application/vnd.openxmlformats-officedocument.presentationml.slide+xml"/>
  <Override PartName="/ppt/slides/slide41.xml" ContentType="application/vnd.openxmlformats-officedocument.presentationml.slide+xml"/>
  <Override PartName="/ppt/slides/slide50.xml" ContentType="application/vnd.openxmlformats-officedocument.presentationml.slide+xml"/>
  <Override PartName="/ppt/notesMasters/notesMaster1.xml" ContentType="application/vnd.openxmlformats-officedocument.presentationml.notesMaster+xml"/>
  <Override PartName="/ppt/slides/slide10.xml" ContentType="application/vnd.openxmlformats-officedocument.presentationml.slide+xml"/>
  <Override PartName="/ppt/slides/slide12.xml" ContentType="application/vnd.openxmlformats-officedocument.presentationml.slide+xml"/>
  <Override PartName="/ppt/slides/slide21.xml" ContentType="application/vnd.openxmlformats-officedocument.presentationml.slide+xml"/>
  <Override PartName="/ppt/slides/slide30.xml" ContentType="application/vnd.openxmlformats-officedocument.presentationml.slide+xml"/>
  <Override PartName="/ppt/tableStyles.xml" ContentType="application/vnd.openxmlformats-officedocument.presentationml.tableStyles+xml"/>
  <Override PartName="/ppt/slideLayouts/slideLayout11.xml" ContentType="application/vnd.openxmlformats-officedocument.presentationml.slideLayout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49.xml" ContentType="application/vnd.openxmlformats-officedocument.presentationml.slide+xml"/>
  <Override PartName="/ppt/viewProps.xml" ContentType="application/vnd.openxmlformats-officedocument.presentationml.viewProps+xml"/>
  <Override PartName="/ppt/slideLayouts/slideLayout9.xml" ContentType="application/vnd.openxmlformats-officedocument.presentationml.slideLayout+xml"/>
  <Override PartName="/docProps/core.xml" ContentType="application/vnd.openxmlformats-package.core-properties+xml"/>
  <Override PartName="/ppt/slides/slide5.xml" ContentType="application/vnd.openxmlformats-officedocument.presentationml.slide+xml"/>
  <Override PartName="/ppt/slides/slide19.xml" ContentType="application/vnd.openxmlformats-officedocument.presentationml.slide+xml"/>
  <Override PartName="/ppt/slides/slide28.xml" ContentType="application/vnd.openxmlformats-officedocument.presentationml.slide+xml"/>
  <Override PartName="/ppt/slides/slide39.xml" ContentType="application/vnd.openxmlformats-officedocument.presentationml.slide+xml"/>
  <Override PartName="/ppt/slides/slide48.xml" ContentType="application/vnd.openxmlformats-officedocument.presentationml.slide+xml"/>
  <Override PartName="/ppt/slideLayouts/slideLayout7.xml" ContentType="application/vnd.openxmlformats-officedocument.presentationml.slideLayout+xml"/>
  <Default Extension="bin" ContentType="application/vnd.openxmlformats-officedocument.oleObject"/>
  <Default Extension="png" ContentType="image/png"/>
  <Override PartName="/ppt/notesSlides/notesSlide1.xml" ContentType="application/vnd.openxmlformats-officedocument.presentationml.notesSlide+xml"/>
  <Override PartName="/ppt/slides/slide3.xml" ContentType="application/vnd.openxmlformats-officedocument.presentationml.slide+xml"/>
  <Override PartName="/ppt/slides/slide17.xml" ContentType="application/vnd.openxmlformats-officedocument.presentationml.slide+xml"/>
  <Override PartName="/ppt/slides/slide26.xml" ContentType="application/vnd.openxmlformats-officedocument.presentationml.slide+xml"/>
  <Override PartName="/ppt/slides/slide37.xml" ContentType="application/vnd.openxmlformats-officedocument.presentationml.slide+xml"/>
  <Override PartName="/ppt/slides/slide46.xml" ContentType="application/vnd.openxmlformats-officedocument.presentationml.slide+xml"/>
  <Override PartName="/ppt/presProps.xml" ContentType="application/vnd.openxmlformats-officedocument.presentationml.presProps+xml"/>
  <Override PartName="/ppt/slideLayouts/slideLayout5.xml" ContentType="application/vnd.openxmlformats-officedocument.presentationml.slideLayout+xml"/>
  <Override PartName="/ppt/theme/theme2.xml" ContentType="application/vnd.openxmlformats-officedocument.theme+xml"/>
  <Override PartName="/ppt/slides/slide1.xml" ContentType="application/vnd.openxmlformats-officedocument.presentationml.slide+xml"/>
  <Override PartName="/ppt/slides/slide15.xml" ContentType="application/vnd.openxmlformats-officedocument.presentationml.slide+xml"/>
  <Override PartName="/ppt/slides/slide24.xml" ContentType="application/vnd.openxmlformats-officedocument.presentationml.slide+xml"/>
  <Override PartName="/ppt/slides/slide33.xml" ContentType="application/vnd.openxmlformats-officedocument.presentationml.slide+xml"/>
  <Override PartName="/ppt/slides/slide35.xml" ContentType="application/vnd.openxmlformats-officedocument.presentationml.slide+xml"/>
  <Override PartName="/ppt/slides/slide44.xml" ContentType="application/vnd.openxmlformats-officedocument.presentationml.slide+xml"/>
  <Default Extension="jpeg" ContentType="image/jpeg"/>
  <Override PartName="/ppt/slideLayouts/slideLayout3.xml" ContentType="application/vnd.openxmlformats-officedocument.presentationml.slideLayout+xml"/>
  <Override PartName="/ppt/presentation.xml" ContentType="application/vnd.openxmlformats-officedocument.presentationml.presentation.main+xml"/>
  <Override PartName="/ppt/slides/slide13.xml" ContentType="application/vnd.openxmlformats-officedocument.presentationml.slide+xml"/>
  <Override PartName="/ppt/slides/slide22.xml" ContentType="application/vnd.openxmlformats-officedocument.presentationml.slide+xml"/>
  <Override PartName="/ppt/slides/slide31.xml" ContentType="application/vnd.openxmlformats-officedocument.presentationml.slide+xml"/>
  <Override PartName="/ppt/slides/slide42.xml" ContentType="application/vnd.openxmlformats-officedocument.presentationml.slide+xml"/>
  <Override PartName="/ppt/slideLayouts/slideLayout1.xml" ContentType="application/vnd.openxmlformats-officedocument.presentationml.slideLayout+xml"/>
  <Default Extension="wav" ContentType="audio/wav"/>
  <Override PartName="/docProps/app.xml" ContentType="application/vnd.openxmlformats-officedocument.extended-properties+xml"/>
  <Override PartName="/ppt/slides/slide11.xml" ContentType="application/vnd.openxmlformats-officedocument.presentationml.slide+xml"/>
  <Override PartName="/ppt/slides/slide20.xml" ContentType="application/vnd.openxmlformats-officedocument.presentationml.slide+xml"/>
  <Override PartName="/ppt/slides/slide40.xml" ContentType="application/vnd.openxmlformats-officedocument.presentationml.slide+xml"/>
  <Override PartName="/ppt/slideLayouts/slideLayout12.xml" ContentType="application/vnd.openxmlformats-officedocument.presentationml.slideLayout+xml"/>
  <Override PartName="/ppt/slideLayouts/slideLayout10.xml" ContentType="application/vnd.openxmlformats-officedocument.presentationml.slideLayout+xml"/>
  <Default Extension="vml" ContentType="application/vnd.openxmlformats-officedocument.vmlDrawing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720" r:id="rId1"/>
  </p:sldMasterIdLst>
  <p:notesMasterIdLst>
    <p:notesMasterId r:id="rId52"/>
  </p:notesMasterIdLst>
  <p:sldIdLst>
    <p:sldId id="256" r:id="rId2"/>
    <p:sldId id="257" r:id="rId3"/>
    <p:sldId id="294" r:id="rId4"/>
    <p:sldId id="304" r:id="rId5"/>
    <p:sldId id="299" r:id="rId6"/>
    <p:sldId id="300" r:id="rId7"/>
    <p:sldId id="295" r:id="rId8"/>
    <p:sldId id="305" r:id="rId9"/>
    <p:sldId id="306" r:id="rId10"/>
    <p:sldId id="307" r:id="rId11"/>
    <p:sldId id="302" r:id="rId12"/>
    <p:sldId id="301" r:id="rId13"/>
    <p:sldId id="311" r:id="rId14"/>
    <p:sldId id="308" r:id="rId15"/>
    <p:sldId id="309" r:id="rId16"/>
    <p:sldId id="310" r:id="rId17"/>
    <p:sldId id="312" r:id="rId18"/>
    <p:sldId id="313" r:id="rId19"/>
    <p:sldId id="314" r:id="rId20"/>
    <p:sldId id="315" r:id="rId21"/>
    <p:sldId id="316" r:id="rId22"/>
    <p:sldId id="317" r:id="rId23"/>
    <p:sldId id="318" r:id="rId24"/>
    <p:sldId id="319" r:id="rId25"/>
    <p:sldId id="320" r:id="rId26"/>
    <p:sldId id="321" r:id="rId27"/>
    <p:sldId id="322" r:id="rId28"/>
    <p:sldId id="323" r:id="rId29"/>
    <p:sldId id="324" r:id="rId30"/>
    <p:sldId id="281" r:id="rId31"/>
    <p:sldId id="282" r:id="rId32"/>
    <p:sldId id="287" r:id="rId33"/>
    <p:sldId id="288" r:id="rId34"/>
    <p:sldId id="289" r:id="rId35"/>
    <p:sldId id="290" r:id="rId36"/>
    <p:sldId id="285" r:id="rId37"/>
    <p:sldId id="286" r:id="rId38"/>
    <p:sldId id="262" r:id="rId39"/>
    <p:sldId id="263" r:id="rId40"/>
    <p:sldId id="291" r:id="rId41"/>
    <p:sldId id="292" r:id="rId42"/>
    <p:sldId id="293" r:id="rId43"/>
    <p:sldId id="264" r:id="rId44"/>
    <p:sldId id="265" r:id="rId45"/>
    <p:sldId id="266" r:id="rId46"/>
    <p:sldId id="267" r:id="rId47"/>
    <p:sldId id="268" r:id="rId48"/>
    <p:sldId id="297" r:id="rId49"/>
    <p:sldId id="298" r:id="rId50"/>
    <p:sldId id="296" r:id="rId51"/>
  </p:sldIdLst>
  <p:sldSz cx="9144000" cy="6858000" type="screen4x3"/>
  <p:notesSz cx="6858000" cy="9144000"/>
  <p:defaultTextStyle>
    <a:defPPr>
      <a:defRPr lang="ru-RU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/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620"/>
    <p:restoredTop sz="94660"/>
  </p:normalViewPr>
  <p:slideViewPr>
    <p:cSldViewPr>
      <p:cViewPr varScale="1">
        <p:scale>
          <a:sx n="106" d="100"/>
          <a:sy n="106" d="100"/>
        </p:scale>
        <p:origin x="-570" y="-72"/>
      </p:cViewPr>
      <p:guideLst>
        <p:guide orient="horz" pos="2160"/>
        <p:guide pos="2880"/>
      </p:guideLst>
    </p:cSldViewPr>
  </p:slideViewPr>
  <p:notesTextViewPr>
    <p:cViewPr>
      <p:scale>
        <a:sx n="100" d="100"/>
        <a:sy n="100" d="100"/>
      </p:scale>
      <p:origin x="0" y="0"/>
    </p:cViewPr>
  </p:notesTextViewPr>
  <p:gridSpacing cx="73736200" cy="7373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9" Type="http://schemas.openxmlformats.org/officeDocument/2006/relationships/slide" Target="slides/slide38.xml"/><Relationship Id="rId21" Type="http://schemas.openxmlformats.org/officeDocument/2006/relationships/slide" Target="slides/slide20.xml"/><Relationship Id="rId34" Type="http://schemas.openxmlformats.org/officeDocument/2006/relationships/slide" Target="slides/slide33.xml"/><Relationship Id="rId42" Type="http://schemas.openxmlformats.org/officeDocument/2006/relationships/slide" Target="slides/slide41.xml"/><Relationship Id="rId47" Type="http://schemas.openxmlformats.org/officeDocument/2006/relationships/slide" Target="slides/slide46.xml"/><Relationship Id="rId50" Type="http://schemas.openxmlformats.org/officeDocument/2006/relationships/slide" Target="slides/slide49.xml"/><Relationship Id="rId55" Type="http://schemas.openxmlformats.org/officeDocument/2006/relationships/theme" Target="theme/theme1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46" Type="http://schemas.openxmlformats.org/officeDocument/2006/relationships/slide" Target="slides/slide45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slide" Target="slides/slide28.xml"/><Relationship Id="rId41" Type="http://schemas.openxmlformats.org/officeDocument/2006/relationships/slide" Target="slides/slide40.xml"/><Relationship Id="rId54" Type="http://schemas.openxmlformats.org/officeDocument/2006/relationships/viewProps" Target="view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53" Type="http://schemas.openxmlformats.org/officeDocument/2006/relationships/presProps" Target="presProps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49" Type="http://schemas.openxmlformats.org/officeDocument/2006/relationships/slide" Target="slides/slide48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slide" Target="slides/slide30.xml"/><Relationship Id="rId44" Type="http://schemas.openxmlformats.org/officeDocument/2006/relationships/slide" Target="slides/slide43.xml"/><Relationship Id="rId52" Type="http://schemas.openxmlformats.org/officeDocument/2006/relationships/notesMaster" Target="notesMasters/notesMaster1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slide" Target="slides/slide42.xml"/><Relationship Id="rId48" Type="http://schemas.openxmlformats.org/officeDocument/2006/relationships/slide" Target="slides/slide47.xml"/><Relationship Id="rId56" Type="http://schemas.openxmlformats.org/officeDocument/2006/relationships/tableStyles" Target="tableStyles.xml"/><Relationship Id="rId8" Type="http://schemas.openxmlformats.org/officeDocument/2006/relationships/slide" Target="slides/slide7.xml"/><Relationship Id="rId51" Type="http://schemas.openxmlformats.org/officeDocument/2006/relationships/slide" Target="slides/slide50.xml"/><Relationship Id="rId3" Type="http://schemas.openxmlformats.org/officeDocument/2006/relationships/slide" Target="slides/slide2.xml"/></Relationships>
</file>

<file path=ppt/drawings/_rels/vmlDrawing1.vml.rels><?xml version="1.0" encoding="UTF-8" standalone="yes"?>
<Relationships xmlns="http://schemas.openxmlformats.org/package/2006/relationships"><Relationship Id="rId1" Type="http://schemas.openxmlformats.org/officeDocument/2006/relationships/image" Target="../media/image2.wmf"/></Relationships>
</file>

<file path=ppt/drawings/_rels/vmlDrawing10.vml.rels><?xml version="1.0" encoding="UTF-8" standalone="yes"?>
<Relationships xmlns="http://schemas.openxmlformats.org/package/2006/relationships"><Relationship Id="rId3" Type="http://schemas.openxmlformats.org/officeDocument/2006/relationships/image" Target="../media/image7.wmf"/><Relationship Id="rId2" Type="http://schemas.openxmlformats.org/officeDocument/2006/relationships/image" Target="../media/image6.wmf"/><Relationship Id="rId1" Type="http://schemas.openxmlformats.org/officeDocument/2006/relationships/image" Target="../media/image4.wmf"/></Relationships>
</file>

<file path=ppt/drawings/_rels/vmlDrawing2.vml.rels><?xml version="1.0" encoding="UTF-8" standalone="yes"?>
<Relationships xmlns="http://schemas.openxmlformats.org/package/2006/relationships"><Relationship Id="rId2" Type="http://schemas.openxmlformats.org/officeDocument/2006/relationships/image" Target="../media/image4.wmf"/><Relationship Id="rId1" Type="http://schemas.openxmlformats.org/officeDocument/2006/relationships/image" Target="../media/image3.wmf"/></Relationships>
</file>

<file path=ppt/drawings/_rels/vmlDrawing3.vml.rels><?xml version="1.0" encoding="UTF-8" standalone="yes"?>
<Relationships xmlns="http://schemas.openxmlformats.org/package/2006/relationships"><Relationship Id="rId2" Type="http://schemas.openxmlformats.org/officeDocument/2006/relationships/image" Target="../media/image4.wmf"/><Relationship Id="rId1" Type="http://schemas.openxmlformats.org/officeDocument/2006/relationships/image" Target="../media/image3.wmf"/></Relationships>
</file>

<file path=ppt/drawings/_rels/vmlDrawing4.vml.rels><?xml version="1.0" encoding="UTF-8" standalone="yes"?>
<Relationships xmlns="http://schemas.openxmlformats.org/package/2006/relationships"><Relationship Id="rId1" Type="http://schemas.openxmlformats.org/officeDocument/2006/relationships/image" Target="../media/image6.wmf"/></Relationships>
</file>

<file path=ppt/drawings/_rels/vmlDrawing5.vml.rels><?xml version="1.0" encoding="UTF-8" standalone="yes"?>
<Relationships xmlns="http://schemas.openxmlformats.org/package/2006/relationships"><Relationship Id="rId2" Type="http://schemas.openxmlformats.org/officeDocument/2006/relationships/image" Target="../media/image7.wmf"/><Relationship Id="rId1" Type="http://schemas.openxmlformats.org/officeDocument/2006/relationships/image" Target="../media/image6.wmf"/></Relationships>
</file>

<file path=ppt/drawings/_rels/vmlDrawing6.vml.rels><?xml version="1.0" encoding="UTF-8" standalone="yes"?>
<Relationships xmlns="http://schemas.openxmlformats.org/package/2006/relationships"><Relationship Id="rId2" Type="http://schemas.openxmlformats.org/officeDocument/2006/relationships/image" Target="../media/image7.wmf"/><Relationship Id="rId1" Type="http://schemas.openxmlformats.org/officeDocument/2006/relationships/image" Target="../media/image6.wmf"/></Relationships>
</file>

<file path=ppt/drawings/_rels/vmlDrawing7.vml.rels><?xml version="1.0" encoding="UTF-8" standalone="yes"?>
<Relationships xmlns="http://schemas.openxmlformats.org/package/2006/relationships"><Relationship Id="rId2" Type="http://schemas.openxmlformats.org/officeDocument/2006/relationships/image" Target="../media/image7.wmf"/><Relationship Id="rId1" Type="http://schemas.openxmlformats.org/officeDocument/2006/relationships/image" Target="../media/image6.wmf"/></Relationships>
</file>

<file path=ppt/drawings/_rels/vmlDrawing8.vml.rels><?xml version="1.0" encoding="UTF-8" standalone="yes"?>
<Relationships xmlns="http://schemas.openxmlformats.org/package/2006/relationships"><Relationship Id="rId1" Type="http://schemas.openxmlformats.org/officeDocument/2006/relationships/image" Target="../media/image8.wmf"/></Relationships>
</file>

<file path=ppt/drawings/_rels/vmlDrawing9.vml.rels><?xml version="1.0" encoding="UTF-8" standalone="yes"?>
<Relationships xmlns="http://schemas.openxmlformats.org/package/2006/relationships"><Relationship Id="rId3" Type="http://schemas.openxmlformats.org/officeDocument/2006/relationships/image" Target="../media/image7.wmf"/><Relationship Id="rId2" Type="http://schemas.openxmlformats.org/officeDocument/2006/relationships/image" Target="../media/image6.wmf"/><Relationship Id="rId1" Type="http://schemas.openxmlformats.org/officeDocument/2006/relationships/image" Target="../media/image4.wmf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хний колонтитул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ru-RU"/>
          </a:p>
        </p:txBody>
      </p:sp>
      <p:sp>
        <p:nvSpPr>
          <p:cNvPr id="3" name="Дата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529A1F97-B1BC-408E-B230-BC22FE4B439F}" type="datetimeFigureOut">
              <a:rPr lang="ru-RU" smtClean="0"/>
              <a:t>16.04.2011</a:t>
            </a:fld>
            <a:endParaRPr lang="ru-RU"/>
          </a:p>
        </p:txBody>
      </p:sp>
      <p:sp>
        <p:nvSpPr>
          <p:cNvPr id="4" name="Образ слайда 3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ru-RU"/>
          </a:p>
        </p:txBody>
      </p:sp>
      <p:sp>
        <p:nvSpPr>
          <p:cNvPr id="5" name="Заметки 4"/>
          <p:cNvSpPr>
            <a:spLocks noGrp="1"/>
          </p:cNvSpPr>
          <p:nvPr>
            <p:ph type="body" sz="quarter" idx="3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9B20494A-BABB-4EF3-B932-DEC4CB35D03D}" type="slidenum">
              <a:rPr lang="ru-RU" smtClean="0"/>
              <a:t>‹#›</a:t>
            </a:fld>
            <a:endParaRPr lang="ru-RU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8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91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B144693A-8AD0-4534-B15B-741533B75B43}" type="slidenum">
              <a:rPr lang="en-US" smtClean="0">
                <a:latin typeface="Arial" pitchFamily="34" charset="0"/>
                <a:cs typeface="Arial" pitchFamily="34" charset="0"/>
              </a:rPr>
              <a:pPr/>
              <a:t>48</a:t>
            </a:fld>
            <a:endParaRPr lang="en-US" smtClean="0">
              <a:latin typeface="Arial" pitchFamily="34" charset="0"/>
              <a:cs typeface="Arial" pitchFamily="34" charset="0"/>
            </a:endParaRPr>
          </a:p>
        </p:txBody>
      </p:sp>
      <p:sp>
        <p:nvSpPr>
          <p:cNvPr id="38915" name="Rectangle 2"/>
          <p:cNvSpPr>
            <a:spLocks noRo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891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ru-RU" smtClean="0">
              <a:latin typeface="Arial" pitchFamily="34" charset="0"/>
              <a:cs typeface="Arial" pitchFamily="34" charset="0"/>
            </a:endParaRPr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93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89481106-4C4D-4ADE-ACA0-3D4C11250B3F}" type="slidenum">
              <a:rPr lang="en-US" smtClean="0">
                <a:latin typeface="Arial" pitchFamily="34" charset="0"/>
                <a:cs typeface="Arial" pitchFamily="34" charset="0"/>
              </a:rPr>
              <a:pPr/>
              <a:t>49</a:t>
            </a:fld>
            <a:endParaRPr lang="en-US" smtClean="0">
              <a:latin typeface="Arial" pitchFamily="34" charset="0"/>
              <a:cs typeface="Arial" pitchFamily="34" charset="0"/>
            </a:endParaRPr>
          </a:p>
        </p:txBody>
      </p:sp>
      <p:sp>
        <p:nvSpPr>
          <p:cNvPr id="39939" name="Rectangle 2"/>
          <p:cNvSpPr>
            <a:spLocks noRo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994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ru-RU" smtClean="0">
              <a:latin typeface="Arial" pitchFamily="34" charset="0"/>
              <a:cs typeface="Arial" pitchFamily="34" charset="0"/>
            </a:endParaRPr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Заголовок 13"/>
          <p:cNvSpPr>
            <a:spLocks noGrp="1"/>
          </p:cNvSpPr>
          <p:nvPr>
            <p:ph type="ctrTitle"/>
          </p:nvPr>
        </p:nvSpPr>
        <p:spPr>
          <a:xfrm>
            <a:off x="1432560" y="359898"/>
            <a:ext cx="7406640" cy="1472184"/>
          </a:xfrm>
        </p:spPr>
        <p:txBody>
          <a:bodyPr anchor="b"/>
          <a:lstStyle>
            <a:lvl1pPr algn="l">
              <a:defRPr/>
            </a:lvl1pPr>
            <a:extLst/>
          </a:lstStyle>
          <a:p>
            <a:r>
              <a:rPr kumimoji="0" lang="ru-RU" smtClean="0"/>
              <a:t>Образец заголовка</a:t>
            </a:r>
            <a:endParaRPr kumimoji="0" lang="en-US"/>
          </a:p>
        </p:txBody>
      </p:sp>
      <p:sp>
        <p:nvSpPr>
          <p:cNvPr id="22" name="Подзаголовок 21"/>
          <p:cNvSpPr>
            <a:spLocks noGrp="1"/>
          </p:cNvSpPr>
          <p:nvPr>
            <p:ph type="subTitle" idx="1"/>
          </p:nvPr>
        </p:nvSpPr>
        <p:spPr>
          <a:xfrm>
            <a:off x="1432560" y="1850064"/>
            <a:ext cx="7406640" cy="1752600"/>
          </a:xfrm>
        </p:spPr>
        <p:txBody>
          <a:bodyPr tIns="0"/>
          <a:lstStyle>
            <a:lvl1pPr marL="27432" indent="0" algn="l">
              <a:buNone/>
              <a:defRPr sz="2600">
                <a:solidFill>
                  <a:schemeClr val="tx2">
                    <a:shade val="30000"/>
                    <a:satMod val="150000"/>
                  </a:schemeClr>
                </a:solidFill>
              </a:defRPr>
            </a:lvl1pPr>
            <a:lvl2pPr marL="457200" indent="0" algn="ctr">
              <a:buNone/>
            </a:lvl2pPr>
            <a:lvl3pPr marL="914400" indent="0" algn="ctr">
              <a:buNone/>
            </a:lvl3pPr>
            <a:lvl4pPr marL="1371600" indent="0" algn="ctr">
              <a:buNone/>
            </a:lvl4pPr>
            <a:lvl5pPr marL="1828800" indent="0" algn="ctr">
              <a:buNone/>
            </a:lvl5pPr>
            <a:lvl6pPr marL="2286000" indent="0" algn="ctr">
              <a:buNone/>
            </a:lvl6pPr>
            <a:lvl7pPr marL="2743200" indent="0" algn="ctr">
              <a:buNone/>
            </a:lvl7pPr>
            <a:lvl8pPr marL="3200400" indent="0" algn="ctr">
              <a:buNone/>
            </a:lvl8pPr>
            <a:lvl9pPr marL="3657600" indent="0" algn="ctr">
              <a:buNone/>
            </a:lvl9pPr>
            <a:extLst/>
          </a:lstStyle>
          <a:p>
            <a:r>
              <a:rPr kumimoji="0" lang="ru-RU" smtClean="0"/>
              <a:t>Образец подзаголовка</a:t>
            </a:r>
            <a:endParaRPr kumimoji="0" lang="en-US"/>
          </a:p>
        </p:txBody>
      </p:sp>
      <p:sp>
        <p:nvSpPr>
          <p:cNvPr id="7" name="Дата 6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extLst/>
          </a:lstStyle>
          <a:p>
            <a:fld id="{E9D6B0EB-CA45-4439-8C92-01FF88D21BF4}" type="datetimeFigureOut">
              <a:rPr lang="ru-RU" smtClean="0"/>
              <a:t>16.04.2011</a:t>
            </a:fld>
            <a:endParaRPr lang="ru-RU"/>
          </a:p>
        </p:txBody>
      </p:sp>
      <p:sp>
        <p:nvSpPr>
          <p:cNvPr id="20" name="Нижний колонтитул 19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extLst/>
          </a:lstStyle>
          <a:p>
            <a:endParaRPr lang="ru-RU"/>
          </a:p>
        </p:txBody>
      </p:sp>
      <p:sp>
        <p:nvSpPr>
          <p:cNvPr id="10" name="Номер слайда 9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extLst/>
          </a:lstStyle>
          <a:p>
            <a:fld id="{046F0AC5-7661-4A0A-9202-97E0D2F03D7E}" type="slidenum">
              <a:rPr lang="ru-RU" smtClean="0"/>
              <a:t>‹#›</a:t>
            </a:fld>
            <a:endParaRPr lang="ru-RU"/>
          </a:p>
        </p:txBody>
      </p:sp>
      <p:sp>
        <p:nvSpPr>
          <p:cNvPr id="8" name="Овал 7"/>
          <p:cNvSpPr/>
          <p:nvPr/>
        </p:nvSpPr>
        <p:spPr>
          <a:xfrm>
            <a:off x="921433" y="1413802"/>
            <a:ext cx="210312" cy="210312"/>
          </a:xfrm>
          <a:prstGeom prst="ellipse">
            <a:avLst/>
          </a:prstGeom>
          <a:gradFill rotWithShape="1">
            <a:gsLst>
              <a:gs pos="0">
                <a:schemeClr val="accent1">
                  <a:tint val="20000"/>
                  <a:satMod val="450000"/>
                  <a:alpha val="95000"/>
                </a:schemeClr>
              </a:gs>
              <a:gs pos="50000">
                <a:schemeClr val="accent1">
                  <a:tint val="38000"/>
                  <a:satMod val="250000"/>
                  <a:alpha val="90000"/>
                </a:schemeClr>
              </a:gs>
              <a:gs pos="95000">
                <a:schemeClr val="accent1">
                  <a:tint val="75000"/>
                  <a:satMod val="255000"/>
                  <a:alpha val="88000"/>
                </a:schemeClr>
              </a:gs>
              <a:gs pos="100000">
                <a:schemeClr val="accent1">
                  <a:tint val="100000"/>
                  <a:shade val="90000"/>
                  <a:satMod val="255000"/>
                  <a:alpha val="85000"/>
                </a:schemeClr>
              </a:gs>
            </a:gsLst>
            <a:path path="circle">
              <a:fillToRect l="25000" t="12500" r="75000" b="87500"/>
            </a:path>
          </a:gradFill>
          <a:ln w="2000" cap="rnd" cmpd="sng" algn="ctr">
            <a:solidFill>
              <a:schemeClr val="accent1">
                <a:shade val="90000"/>
                <a:satMod val="110000"/>
                <a:alpha val="60000"/>
              </a:schemeClr>
            </a:solidFill>
            <a:prstDash val="solid"/>
          </a:ln>
          <a:effectLst/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anchor="ctr"/>
          <a:lstStyle>
            <a:extLst/>
          </a:lstStyle>
          <a:p>
            <a:pPr algn="ctr" eaLnBrk="1" latinLnBrk="0" hangingPunct="1"/>
            <a:endParaRPr kumimoji="0" lang="en-US"/>
          </a:p>
        </p:txBody>
      </p:sp>
      <p:sp>
        <p:nvSpPr>
          <p:cNvPr id="9" name="Овал 8"/>
          <p:cNvSpPr/>
          <p:nvPr/>
        </p:nvSpPr>
        <p:spPr>
          <a:xfrm>
            <a:off x="1157176" y="1345016"/>
            <a:ext cx="64008" cy="64008"/>
          </a:xfrm>
          <a:prstGeom prst="ellipse">
            <a:avLst/>
          </a:prstGeom>
          <a:noFill/>
          <a:ln w="12700" cap="rnd" cmpd="sng" algn="ctr">
            <a:solidFill>
              <a:schemeClr val="accent1">
                <a:shade val="75000"/>
                <a:alpha val="60000"/>
              </a:schemeClr>
            </a:solidFill>
            <a:prstDash val="solid"/>
          </a:ln>
          <a:effectLst/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anchor="ctr"/>
          <a:lstStyle>
            <a:extLst/>
          </a:lstStyle>
          <a:p>
            <a:pPr algn="ctr" eaLnBrk="1" latinLnBrk="0" hangingPunct="1"/>
            <a:endParaRPr kumimoji="0" lang="en-US"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>
            <a:extLst/>
          </a:lstStyle>
          <a:p>
            <a:r>
              <a:rPr kumimoji="0" lang="ru-RU" smtClean="0"/>
              <a:t>Образец заголовка</a:t>
            </a:r>
            <a:endParaRPr kumimoji="0" lang="en-US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>
            <a:extLst/>
          </a:lstStyle>
          <a:p>
            <a:pPr lvl="0" eaLnBrk="1" latinLnBrk="0" hangingPunct="1"/>
            <a:r>
              <a:rPr lang="ru-RU" smtClean="0"/>
              <a:t>Образец текста</a:t>
            </a:r>
          </a:p>
          <a:p>
            <a:pPr lvl="1" eaLnBrk="1" latinLnBrk="0" hangingPunct="1"/>
            <a:r>
              <a:rPr lang="ru-RU" smtClean="0"/>
              <a:t>Второй уровень</a:t>
            </a:r>
          </a:p>
          <a:p>
            <a:pPr lvl="2" eaLnBrk="1" latinLnBrk="0" hangingPunct="1"/>
            <a:r>
              <a:rPr lang="ru-RU" smtClean="0"/>
              <a:t>Третий уровень</a:t>
            </a:r>
          </a:p>
          <a:p>
            <a:pPr lvl="3" eaLnBrk="1" latinLnBrk="0" hangingPunct="1"/>
            <a:r>
              <a:rPr lang="ru-RU" smtClean="0"/>
              <a:t>Четвертый уровень</a:t>
            </a:r>
          </a:p>
          <a:p>
            <a:pPr lvl="4" eaLnBrk="1" latinLnBrk="0" hangingPunct="1"/>
            <a:r>
              <a:rPr lang="ru-RU" smtClean="0"/>
              <a:t>Пятый уровень</a:t>
            </a:r>
            <a:endParaRPr kumimoji="0" lang="en-US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extLst/>
          </a:lstStyle>
          <a:p>
            <a:fld id="{E9D6B0EB-CA45-4439-8C92-01FF88D21BF4}" type="datetimeFigureOut">
              <a:rPr lang="ru-RU" smtClean="0"/>
              <a:t>16.04.2011</a:t>
            </a:fld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extLst/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extLst/>
          </a:lstStyle>
          <a:p>
            <a:fld id="{046F0AC5-7661-4A0A-9202-97E0D2F03D7E}" type="slidenum">
              <a:rPr lang="ru-RU" smtClean="0"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6858000" y="274639"/>
            <a:ext cx="1828800" cy="5851525"/>
          </a:xfrm>
        </p:spPr>
        <p:txBody>
          <a:bodyPr vert="eaVert"/>
          <a:lstStyle>
            <a:extLst/>
          </a:lstStyle>
          <a:p>
            <a:r>
              <a:rPr kumimoji="0" lang="ru-RU" smtClean="0"/>
              <a:t>Образец заголовка</a:t>
            </a:r>
            <a:endParaRPr kumimoji="0" lang="en-US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1143000" y="274640"/>
            <a:ext cx="5562600" cy="5851525"/>
          </a:xfrm>
        </p:spPr>
        <p:txBody>
          <a:bodyPr vert="eaVert"/>
          <a:lstStyle>
            <a:extLst/>
          </a:lstStyle>
          <a:p>
            <a:pPr lvl="0" eaLnBrk="1" latinLnBrk="0" hangingPunct="1"/>
            <a:r>
              <a:rPr lang="ru-RU" smtClean="0"/>
              <a:t>Образец текста</a:t>
            </a:r>
          </a:p>
          <a:p>
            <a:pPr lvl="1" eaLnBrk="1" latinLnBrk="0" hangingPunct="1"/>
            <a:r>
              <a:rPr lang="ru-RU" smtClean="0"/>
              <a:t>Второй уровень</a:t>
            </a:r>
          </a:p>
          <a:p>
            <a:pPr lvl="2" eaLnBrk="1" latinLnBrk="0" hangingPunct="1"/>
            <a:r>
              <a:rPr lang="ru-RU" smtClean="0"/>
              <a:t>Третий уровень</a:t>
            </a:r>
          </a:p>
          <a:p>
            <a:pPr lvl="3" eaLnBrk="1" latinLnBrk="0" hangingPunct="1"/>
            <a:r>
              <a:rPr lang="ru-RU" smtClean="0"/>
              <a:t>Четвертый уровень</a:t>
            </a:r>
          </a:p>
          <a:p>
            <a:pPr lvl="4" eaLnBrk="1" latinLnBrk="0" hangingPunct="1"/>
            <a:r>
              <a:rPr lang="ru-RU" smtClean="0"/>
              <a:t>Пятый уровень</a:t>
            </a:r>
            <a:endParaRPr kumimoji="0" lang="en-US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extLst/>
          </a:lstStyle>
          <a:p>
            <a:fld id="{E9D6B0EB-CA45-4439-8C92-01FF88D21BF4}" type="datetimeFigureOut">
              <a:rPr lang="ru-RU" smtClean="0"/>
              <a:t>16.04.2011</a:t>
            </a:fld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extLst/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extLst/>
          </a:lstStyle>
          <a:p>
            <a:fld id="{046F0AC5-7661-4A0A-9202-97E0D2F03D7E}" type="slidenum">
              <a:rPr lang="ru-RU" smtClean="0"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OverTx">
  <p:cSld name="Заголовок и два объекта над текстом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685800" y="609600"/>
            <a:ext cx="7772400" cy="1143000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sz="quarter" idx="1"/>
          </p:nvPr>
        </p:nvSpPr>
        <p:spPr>
          <a:xfrm>
            <a:off x="685800" y="1981200"/>
            <a:ext cx="3810000" cy="1981200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Содержимое 3"/>
          <p:cNvSpPr>
            <a:spLocks noGrp="1"/>
          </p:cNvSpPr>
          <p:nvPr>
            <p:ph sz="quarter" idx="2"/>
          </p:nvPr>
        </p:nvSpPr>
        <p:spPr>
          <a:xfrm>
            <a:off x="4648200" y="1981200"/>
            <a:ext cx="3810000" cy="1981200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Текст 4"/>
          <p:cNvSpPr>
            <a:spLocks noGrp="1"/>
          </p:cNvSpPr>
          <p:nvPr>
            <p:ph type="body" sz="half" idx="3"/>
          </p:nvPr>
        </p:nvSpPr>
        <p:spPr>
          <a:xfrm>
            <a:off x="685800" y="4114800"/>
            <a:ext cx="7772400" cy="1981200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6" name="Дата 5"/>
          <p:cNvSpPr>
            <a:spLocks noGrp="1"/>
          </p:cNvSpPr>
          <p:nvPr>
            <p:ph type="dt" sz="half" idx="10"/>
          </p:nvPr>
        </p:nvSpPr>
        <p:spPr>
          <a:xfrm>
            <a:off x="685800" y="6248400"/>
            <a:ext cx="1905000" cy="457200"/>
          </a:xfrm>
        </p:spPr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7" name="Нижний колонтитул 6"/>
          <p:cNvSpPr>
            <a:spLocks noGrp="1"/>
          </p:cNvSpPr>
          <p:nvPr>
            <p:ph type="ftr" sz="quarter" idx="11"/>
          </p:nvPr>
        </p:nvSpPr>
        <p:spPr>
          <a:xfrm>
            <a:off x="3124200" y="6248400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8" name="Номер слайда 7"/>
          <p:cNvSpPr>
            <a:spLocks noGrp="1"/>
          </p:cNvSpPr>
          <p:nvPr>
            <p:ph type="sldNum" sz="quarter" idx="12"/>
          </p:nvPr>
        </p:nvSpPr>
        <p:spPr>
          <a:xfrm>
            <a:off x="6553200" y="6248400"/>
            <a:ext cx="1905000" cy="457200"/>
          </a:xfrm>
        </p:spPr>
        <p:txBody>
          <a:bodyPr/>
          <a:lstStyle>
            <a:lvl1pPr>
              <a:defRPr/>
            </a:lvl1pPr>
          </a:lstStyle>
          <a:p>
            <a:fld id="{167E9B7F-B70C-46D9-BB0C-5C9CC6871D21}" type="slidenum">
              <a:rPr lang="en-US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>
            <a:extLst/>
          </a:lstStyle>
          <a:p>
            <a:r>
              <a:rPr kumimoji="0" lang="ru-RU" smtClean="0"/>
              <a:t>Образец заголовка</a:t>
            </a:r>
            <a:endParaRPr kumimoji="0" lang="en-US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/>
        <p:txBody>
          <a:bodyPr/>
          <a:lstStyle>
            <a:extLst/>
          </a:lstStyle>
          <a:p>
            <a:pPr lvl="0" eaLnBrk="1" latinLnBrk="0" hangingPunct="1"/>
            <a:r>
              <a:rPr lang="ru-RU" smtClean="0"/>
              <a:t>Образец текста</a:t>
            </a:r>
          </a:p>
          <a:p>
            <a:pPr lvl="1" eaLnBrk="1" latinLnBrk="0" hangingPunct="1"/>
            <a:r>
              <a:rPr lang="ru-RU" smtClean="0"/>
              <a:t>Второй уровень</a:t>
            </a:r>
          </a:p>
          <a:p>
            <a:pPr lvl="2" eaLnBrk="1" latinLnBrk="0" hangingPunct="1"/>
            <a:r>
              <a:rPr lang="ru-RU" smtClean="0"/>
              <a:t>Третий уровень</a:t>
            </a:r>
          </a:p>
          <a:p>
            <a:pPr lvl="3" eaLnBrk="1" latinLnBrk="0" hangingPunct="1"/>
            <a:r>
              <a:rPr lang="ru-RU" smtClean="0"/>
              <a:t>Четвертый уровень</a:t>
            </a:r>
          </a:p>
          <a:p>
            <a:pPr lvl="4" eaLnBrk="1" latinLnBrk="0" hangingPunct="1"/>
            <a:r>
              <a:rPr lang="ru-RU" smtClean="0"/>
              <a:t>Пятый уровень</a:t>
            </a:r>
            <a:endParaRPr kumimoji="0" lang="en-US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extLst/>
          </a:lstStyle>
          <a:p>
            <a:fld id="{E9D6B0EB-CA45-4439-8C92-01FF88D21BF4}" type="datetimeFigureOut">
              <a:rPr lang="ru-RU" smtClean="0"/>
              <a:t>16.04.2011</a:t>
            </a:fld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extLst/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extLst/>
          </a:lstStyle>
          <a:p>
            <a:fld id="{046F0AC5-7661-4A0A-9202-97E0D2F03D7E}" type="slidenum">
              <a:rPr lang="ru-RU" smtClean="0"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Прямоугольник 6"/>
          <p:cNvSpPr/>
          <p:nvPr/>
        </p:nvSpPr>
        <p:spPr>
          <a:xfrm>
            <a:off x="2282890" y="-54"/>
            <a:ext cx="6858000" cy="6858054"/>
          </a:xfrm>
          <a:prstGeom prst="rect">
            <a:avLst/>
          </a:prstGeom>
          <a:solidFill>
            <a:schemeClr val="bg1"/>
          </a:solidFill>
          <a:ln w="25400" cap="rnd" cmpd="sng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>
            <a:extLst/>
          </a:lstStyle>
          <a:p>
            <a:pPr algn="ctr" eaLnBrk="1" latinLnBrk="0" hangingPunct="1"/>
            <a:endParaRPr kumimoji="0" lang="en-US"/>
          </a:p>
        </p:txBody>
      </p:sp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2578392" y="2600325"/>
            <a:ext cx="6400800" cy="2286000"/>
          </a:xfrm>
        </p:spPr>
        <p:txBody>
          <a:bodyPr anchor="t"/>
          <a:lstStyle>
            <a:lvl1pPr algn="l">
              <a:lnSpc>
                <a:spcPts val="4500"/>
              </a:lnSpc>
              <a:buNone/>
              <a:defRPr sz="4000" b="1" cap="all"/>
            </a:lvl1pPr>
            <a:extLst/>
          </a:lstStyle>
          <a:p>
            <a:r>
              <a:rPr kumimoji="0" lang="ru-RU" smtClean="0"/>
              <a:t>Образец заголовка</a:t>
            </a:r>
            <a:endParaRPr kumimoji="0" lang="en-US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2578392" y="1066800"/>
            <a:ext cx="6400800" cy="1509712"/>
          </a:xfrm>
        </p:spPr>
        <p:txBody>
          <a:bodyPr anchor="b"/>
          <a:lstStyle>
            <a:lvl1pPr marL="18288" indent="0">
              <a:lnSpc>
                <a:spcPts val="2300"/>
              </a:lnSpc>
              <a:spcBef>
                <a:spcPts val="0"/>
              </a:spcBef>
              <a:buNone/>
              <a:defRPr sz="2000">
                <a:solidFill>
                  <a:schemeClr val="tx2">
                    <a:shade val="30000"/>
                    <a:satMod val="150000"/>
                  </a:schemeClr>
                </a:solidFill>
              </a:defRPr>
            </a:lvl1pPr>
            <a:lvl2pPr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extLst/>
          </a:lstStyle>
          <a:p>
            <a:pPr lvl="0" eaLnBrk="1" latinLnBrk="0" hangingPunct="1"/>
            <a:r>
              <a:rPr kumimoji="0" lang="ru-RU" smtClean="0"/>
              <a:t>Образец текста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extLst/>
          </a:lstStyle>
          <a:p>
            <a:fld id="{E9D6B0EB-CA45-4439-8C92-01FF88D21BF4}" type="datetimeFigureOut">
              <a:rPr lang="ru-RU" smtClean="0"/>
              <a:t>16.04.2011</a:t>
            </a:fld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extLst/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extLst/>
          </a:lstStyle>
          <a:p>
            <a:fld id="{046F0AC5-7661-4A0A-9202-97E0D2F03D7E}" type="slidenum">
              <a:rPr lang="ru-RU" smtClean="0"/>
              <a:t>‹#›</a:t>
            </a:fld>
            <a:endParaRPr lang="ru-RU"/>
          </a:p>
        </p:txBody>
      </p:sp>
      <p:sp>
        <p:nvSpPr>
          <p:cNvPr id="10" name="Прямоугольник 9"/>
          <p:cNvSpPr/>
          <p:nvPr/>
        </p:nvSpPr>
        <p:spPr bwMode="invGray">
          <a:xfrm>
            <a:off x="2286000" y="0"/>
            <a:ext cx="76200" cy="6858054"/>
          </a:xfrm>
          <a:prstGeom prst="rect">
            <a:avLst/>
          </a:prstGeom>
          <a:solidFill>
            <a:schemeClr val="bg1"/>
          </a:solidFill>
          <a:ln w="25400" cap="rnd" cmpd="sng" algn="ctr">
            <a:noFill/>
            <a:prstDash val="solid"/>
          </a:ln>
          <a:effectLst>
            <a:outerShdw blurRad="38550" dist="38000" dir="10800000" algn="tl" rotWithShape="0">
              <a:schemeClr val="bg2">
                <a:shade val="20000"/>
                <a:satMod val="110000"/>
                <a:alpha val="25000"/>
              </a:schemeClr>
            </a:outerShdw>
          </a:effectLst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>
            <a:extLst/>
          </a:lstStyle>
          <a:p>
            <a:pPr algn="ctr" eaLnBrk="1" latinLnBrk="0" hangingPunct="1"/>
            <a:endParaRPr kumimoji="0" lang="en-US"/>
          </a:p>
        </p:txBody>
      </p:sp>
      <p:sp>
        <p:nvSpPr>
          <p:cNvPr id="8" name="Овал 7"/>
          <p:cNvSpPr/>
          <p:nvPr/>
        </p:nvSpPr>
        <p:spPr>
          <a:xfrm>
            <a:off x="2172321" y="2814656"/>
            <a:ext cx="210312" cy="210312"/>
          </a:xfrm>
          <a:prstGeom prst="ellipse">
            <a:avLst/>
          </a:prstGeom>
          <a:gradFill rotWithShape="1">
            <a:gsLst>
              <a:gs pos="0">
                <a:schemeClr val="accent1">
                  <a:tint val="20000"/>
                  <a:satMod val="450000"/>
                  <a:alpha val="95000"/>
                </a:schemeClr>
              </a:gs>
              <a:gs pos="50000">
                <a:schemeClr val="accent1">
                  <a:tint val="38000"/>
                  <a:satMod val="250000"/>
                  <a:alpha val="90000"/>
                </a:schemeClr>
              </a:gs>
              <a:gs pos="95000">
                <a:schemeClr val="accent1">
                  <a:tint val="75000"/>
                  <a:satMod val="255000"/>
                  <a:alpha val="88000"/>
                </a:schemeClr>
              </a:gs>
              <a:gs pos="100000">
                <a:schemeClr val="accent1">
                  <a:tint val="100000"/>
                  <a:shade val="90000"/>
                  <a:satMod val="255000"/>
                  <a:alpha val="85000"/>
                </a:schemeClr>
              </a:gs>
            </a:gsLst>
            <a:path path="circle">
              <a:fillToRect l="25000" t="12500" r="75000" b="87500"/>
            </a:path>
          </a:gradFill>
          <a:ln w="2000" cap="rnd" cmpd="sng" algn="ctr">
            <a:solidFill>
              <a:schemeClr val="accent1">
                <a:shade val="90000"/>
                <a:satMod val="110000"/>
                <a:alpha val="60000"/>
              </a:schemeClr>
            </a:solidFill>
            <a:prstDash val="solid"/>
          </a:ln>
          <a:effectLst/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anchor="ctr"/>
          <a:lstStyle>
            <a:extLst/>
          </a:lstStyle>
          <a:p>
            <a:pPr algn="ctr" eaLnBrk="1" latinLnBrk="0" hangingPunct="1"/>
            <a:endParaRPr kumimoji="0" lang="en-US"/>
          </a:p>
        </p:txBody>
      </p:sp>
      <p:sp>
        <p:nvSpPr>
          <p:cNvPr id="9" name="Овал 8"/>
          <p:cNvSpPr/>
          <p:nvPr/>
        </p:nvSpPr>
        <p:spPr>
          <a:xfrm>
            <a:off x="2408064" y="2745870"/>
            <a:ext cx="64008" cy="64008"/>
          </a:xfrm>
          <a:prstGeom prst="ellipse">
            <a:avLst/>
          </a:prstGeom>
          <a:noFill/>
          <a:ln w="12700" cap="rnd" cmpd="sng" algn="ctr">
            <a:solidFill>
              <a:schemeClr val="accent1">
                <a:shade val="75000"/>
                <a:alpha val="60000"/>
              </a:schemeClr>
            </a:solidFill>
            <a:prstDash val="solid"/>
          </a:ln>
          <a:effectLst/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anchor="ctr"/>
          <a:lstStyle>
            <a:extLst/>
          </a:lstStyle>
          <a:p>
            <a:pPr algn="ctr" eaLnBrk="1" latinLnBrk="0" hangingPunct="1"/>
            <a:endParaRPr kumimoji="0" lang="en-US"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435608" y="274320"/>
            <a:ext cx="7498080" cy="1143000"/>
          </a:xfrm>
        </p:spPr>
        <p:txBody>
          <a:bodyPr/>
          <a:lstStyle>
            <a:extLst/>
          </a:lstStyle>
          <a:p>
            <a:r>
              <a:rPr kumimoji="0" lang="ru-RU" smtClean="0"/>
              <a:t>Образец заголовка</a:t>
            </a:r>
            <a:endParaRPr kumimoji="0" lang="en-US"/>
          </a:p>
        </p:txBody>
      </p:sp>
      <p:sp>
        <p:nvSpPr>
          <p:cNvPr id="3" name="Содержимое 2"/>
          <p:cNvSpPr>
            <a:spLocks noGrp="1"/>
          </p:cNvSpPr>
          <p:nvPr>
            <p:ph sz="half" idx="1"/>
          </p:nvPr>
        </p:nvSpPr>
        <p:spPr>
          <a:xfrm>
            <a:off x="1435608" y="1524000"/>
            <a:ext cx="3657600" cy="466344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extLst/>
          </a:lstStyle>
          <a:p>
            <a:pPr lvl="0" eaLnBrk="1" latinLnBrk="0" hangingPunct="1"/>
            <a:r>
              <a:rPr lang="ru-RU" smtClean="0"/>
              <a:t>Образец текста</a:t>
            </a:r>
          </a:p>
          <a:p>
            <a:pPr lvl="1" eaLnBrk="1" latinLnBrk="0" hangingPunct="1"/>
            <a:r>
              <a:rPr lang="ru-RU" smtClean="0"/>
              <a:t>Второй уровень</a:t>
            </a:r>
          </a:p>
          <a:p>
            <a:pPr lvl="2" eaLnBrk="1" latinLnBrk="0" hangingPunct="1"/>
            <a:r>
              <a:rPr lang="ru-RU" smtClean="0"/>
              <a:t>Третий уровень</a:t>
            </a:r>
          </a:p>
          <a:p>
            <a:pPr lvl="3" eaLnBrk="1" latinLnBrk="0" hangingPunct="1"/>
            <a:r>
              <a:rPr lang="ru-RU" smtClean="0"/>
              <a:t>Четвертый уровень</a:t>
            </a:r>
          </a:p>
          <a:p>
            <a:pPr lvl="4" eaLnBrk="1" latinLnBrk="0" hangingPunct="1"/>
            <a:r>
              <a:rPr lang="ru-RU" smtClean="0"/>
              <a:t>Пятый уровень</a:t>
            </a:r>
            <a:endParaRPr kumimoji="0" lang="en-US"/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5276088" y="1524000"/>
            <a:ext cx="3657600" cy="466344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extLst/>
          </a:lstStyle>
          <a:p>
            <a:pPr lvl="0" eaLnBrk="1" latinLnBrk="0" hangingPunct="1"/>
            <a:r>
              <a:rPr lang="ru-RU" smtClean="0"/>
              <a:t>Образец текста</a:t>
            </a:r>
          </a:p>
          <a:p>
            <a:pPr lvl="1" eaLnBrk="1" latinLnBrk="0" hangingPunct="1"/>
            <a:r>
              <a:rPr lang="ru-RU" smtClean="0"/>
              <a:t>Второй уровень</a:t>
            </a:r>
          </a:p>
          <a:p>
            <a:pPr lvl="2" eaLnBrk="1" latinLnBrk="0" hangingPunct="1"/>
            <a:r>
              <a:rPr lang="ru-RU" smtClean="0"/>
              <a:t>Третий уровень</a:t>
            </a:r>
          </a:p>
          <a:p>
            <a:pPr lvl="3" eaLnBrk="1" latinLnBrk="0" hangingPunct="1"/>
            <a:r>
              <a:rPr lang="ru-RU" smtClean="0"/>
              <a:t>Четвертый уровень</a:t>
            </a:r>
          </a:p>
          <a:p>
            <a:pPr lvl="4" eaLnBrk="1" latinLnBrk="0" hangingPunct="1"/>
            <a:r>
              <a:rPr lang="ru-RU" smtClean="0"/>
              <a:t>Пятый уровень</a:t>
            </a:r>
            <a:endParaRPr kumimoji="0" lang="en-US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extLst/>
          </a:lstStyle>
          <a:p>
            <a:fld id="{E9D6B0EB-CA45-4439-8C92-01FF88D21BF4}" type="datetimeFigureOut">
              <a:rPr lang="ru-RU" smtClean="0"/>
              <a:t>16.04.2011</a:t>
            </a:fld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extLst/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extLst/>
          </a:lstStyle>
          <a:p>
            <a:fld id="{046F0AC5-7661-4A0A-9202-97E0D2F03D7E}" type="slidenum">
              <a:rPr lang="ru-RU" smtClean="0"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5160336"/>
            <a:ext cx="8229600" cy="1143000"/>
          </a:xfrm>
        </p:spPr>
        <p:txBody>
          <a:bodyPr anchor="ctr"/>
          <a:lstStyle>
            <a:lvl1pPr algn="ctr">
              <a:defRPr sz="4500" b="1" cap="none" baseline="0"/>
            </a:lvl1pPr>
            <a:extLst/>
          </a:lstStyle>
          <a:p>
            <a:r>
              <a:rPr kumimoji="0" lang="ru-RU" smtClean="0"/>
              <a:t>Образец заголовка</a:t>
            </a:r>
            <a:endParaRPr kumimoji="0" lang="en-US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457200" y="328278"/>
            <a:ext cx="4023360" cy="640080"/>
          </a:xfrm>
          <a:solidFill>
            <a:schemeClr val="bg1"/>
          </a:solidFill>
          <a:ln w="10795">
            <a:solidFill>
              <a:schemeClr val="bg1"/>
            </a:solidFill>
            <a:miter lim="800000"/>
          </a:ln>
        </p:spPr>
        <p:txBody>
          <a:bodyPr anchor="ctr"/>
          <a:lstStyle>
            <a:lvl1pPr marL="64008" indent="0" algn="l">
              <a:lnSpc>
                <a:spcPct val="100000"/>
              </a:lnSpc>
              <a:spcBef>
                <a:spcPts val="100"/>
              </a:spcBef>
              <a:buNone/>
              <a:defRPr sz="1900" b="0">
                <a:solidFill>
                  <a:schemeClr val="tx1"/>
                </a:solidFill>
              </a:defRPr>
            </a:lvl1pPr>
            <a:lvl2pPr>
              <a:buNone/>
              <a:defRPr sz="2000" b="1"/>
            </a:lvl2pPr>
            <a:lvl3pPr>
              <a:buNone/>
              <a:defRPr sz="1800" b="1"/>
            </a:lvl3pPr>
            <a:lvl4pPr>
              <a:buNone/>
              <a:defRPr sz="1600" b="1"/>
            </a:lvl4pPr>
            <a:lvl5pPr>
              <a:buNone/>
              <a:defRPr sz="1600" b="1"/>
            </a:lvl5pPr>
            <a:extLst/>
          </a:lstStyle>
          <a:p>
            <a:pPr lvl="0" eaLnBrk="1" latinLnBrk="0" hangingPunct="1"/>
            <a:r>
              <a:rPr kumimoji="0" lang="ru-RU" smtClean="0"/>
              <a:t>Образец текста</a:t>
            </a:r>
          </a:p>
        </p:txBody>
      </p:sp>
      <p:sp>
        <p:nvSpPr>
          <p:cNvPr id="4" name="Текст 3"/>
          <p:cNvSpPr>
            <a:spLocks noGrp="1"/>
          </p:cNvSpPr>
          <p:nvPr>
            <p:ph type="body" sz="half" idx="3"/>
          </p:nvPr>
        </p:nvSpPr>
        <p:spPr>
          <a:xfrm>
            <a:off x="4663440" y="328278"/>
            <a:ext cx="4023360" cy="640080"/>
          </a:xfrm>
          <a:solidFill>
            <a:schemeClr val="bg1"/>
          </a:solidFill>
          <a:ln w="10795">
            <a:solidFill>
              <a:schemeClr val="bg1"/>
            </a:solidFill>
            <a:miter lim="800000"/>
          </a:ln>
        </p:spPr>
        <p:txBody>
          <a:bodyPr anchor="ctr"/>
          <a:lstStyle>
            <a:lvl1pPr marL="64008" indent="0" algn="l">
              <a:lnSpc>
                <a:spcPct val="100000"/>
              </a:lnSpc>
              <a:spcBef>
                <a:spcPts val="100"/>
              </a:spcBef>
              <a:buNone/>
              <a:defRPr sz="1900" b="0">
                <a:solidFill>
                  <a:schemeClr val="tx1"/>
                </a:solidFill>
              </a:defRPr>
            </a:lvl1pPr>
            <a:lvl2pPr>
              <a:buNone/>
              <a:defRPr sz="2000" b="1"/>
            </a:lvl2pPr>
            <a:lvl3pPr>
              <a:buNone/>
              <a:defRPr sz="1800" b="1"/>
            </a:lvl3pPr>
            <a:lvl4pPr>
              <a:buNone/>
              <a:defRPr sz="1600" b="1"/>
            </a:lvl4pPr>
            <a:lvl5pPr>
              <a:buNone/>
              <a:defRPr sz="1600" b="1"/>
            </a:lvl5pPr>
            <a:extLst/>
          </a:lstStyle>
          <a:p>
            <a:pPr lvl="0" eaLnBrk="1" latinLnBrk="0" hangingPunct="1"/>
            <a:r>
              <a:rPr kumimoji="0" lang="ru-RU" smtClean="0"/>
              <a:t>Образец текста</a:t>
            </a:r>
          </a:p>
        </p:txBody>
      </p:sp>
      <p:sp>
        <p:nvSpPr>
          <p:cNvPr id="5" name="Содержимое 4"/>
          <p:cNvSpPr>
            <a:spLocks noGrp="1"/>
          </p:cNvSpPr>
          <p:nvPr>
            <p:ph sz="quarter" idx="2"/>
          </p:nvPr>
        </p:nvSpPr>
        <p:spPr>
          <a:xfrm>
            <a:off x="457200" y="969336"/>
            <a:ext cx="4023360" cy="4114800"/>
          </a:xfrm>
          <a:ln w="10795">
            <a:solidFill>
              <a:schemeClr val="bg1"/>
            </a:solidFill>
            <a:prstDash val="dash"/>
            <a:miter lim="800000"/>
          </a:ln>
        </p:spPr>
        <p:txBody>
          <a:bodyPr/>
          <a:lstStyle>
            <a:lvl1pPr marL="393192" indent="-274320">
              <a:lnSpc>
                <a:spcPct val="100000"/>
              </a:lnSpc>
              <a:spcBef>
                <a:spcPts val="700"/>
              </a:spcBef>
              <a:defRPr sz="2400"/>
            </a:lvl1pPr>
            <a:lvl2pPr>
              <a:lnSpc>
                <a:spcPct val="100000"/>
              </a:lnSpc>
              <a:spcBef>
                <a:spcPts val="700"/>
              </a:spcBef>
              <a:defRPr sz="2000"/>
            </a:lvl2pPr>
            <a:lvl3pPr>
              <a:lnSpc>
                <a:spcPct val="100000"/>
              </a:lnSpc>
              <a:spcBef>
                <a:spcPts val="700"/>
              </a:spcBef>
              <a:defRPr sz="1800"/>
            </a:lvl3pPr>
            <a:lvl4pPr>
              <a:lnSpc>
                <a:spcPct val="100000"/>
              </a:lnSpc>
              <a:spcBef>
                <a:spcPts val="700"/>
              </a:spcBef>
              <a:defRPr sz="1600"/>
            </a:lvl4pPr>
            <a:lvl5pPr>
              <a:lnSpc>
                <a:spcPct val="100000"/>
              </a:lnSpc>
              <a:spcBef>
                <a:spcPts val="700"/>
              </a:spcBef>
              <a:defRPr sz="1600"/>
            </a:lvl5pPr>
            <a:extLst/>
          </a:lstStyle>
          <a:p>
            <a:pPr lvl="0" eaLnBrk="1" latinLnBrk="0" hangingPunct="1"/>
            <a:r>
              <a:rPr lang="ru-RU" smtClean="0"/>
              <a:t>Образец текста</a:t>
            </a:r>
          </a:p>
          <a:p>
            <a:pPr lvl="1" eaLnBrk="1" latinLnBrk="0" hangingPunct="1"/>
            <a:r>
              <a:rPr lang="ru-RU" smtClean="0"/>
              <a:t>Второй уровень</a:t>
            </a:r>
          </a:p>
          <a:p>
            <a:pPr lvl="2" eaLnBrk="1" latinLnBrk="0" hangingPunct="1"/>
            <a:r>
              <a:rPr lang="ru-RU" smtClean="0"/>
              <a:t>Третий уровень</a:t>
            </a:r>
          </a:p>
          <a:p>
            <a:pPr lvl="3" eaLnBrk="1" latinLnBrk="0" hangingPunct="1"/>
            <a:r>
              <a:rPr lang="ru-RU" smtClean="0"/>
              <a:t>Четвертый уровень</a:t>
            </a:r>
          </a:p>
          <a:p>
            <a:pPr lvl="4" eaLnBrk="1" latinLnBrk="0" hangingPunct="1"/>
            <a:r>
              <a:rPr lang="ru-RU" smtClean="0"/>
              <a:t>Пятый уровень</a:t>
            </a:r>
            <a:endParaRPr kumimoji="0" lang="en-US"/>
          </a:p>
        </p:txBody>
      </p:sp>
      <p:sp>
        <p:nvSpPr>
          <p:cNvPr id="6" name="Содержимое 5"/>
          <p:cNvSpPr>
            <a:spLocks noGrp="1"/>
          </p:cNvSpPr>
          <p:nvPr>
            <p:ph sz="quarter" idx="4"/>
          </p:nvPr>
        </p:nvSpPr>
        <p:spPr>
          <a:xfrm>
            <a:off x="4663440" y="969336"/>
            <a:ext cx="4023360" cy="4114800"/>
          </a:xfrm>
          <a:ln w="10795">
            <a:solidFill>
              <a:schemeClr val="bg1"/>
            </a:solidFill>
            <a:prstDash val="dash"/>
            <a:miter lim="800000"/>
          </a:ln>
        </p:spPr>
        <p:txBody>
          <a:bodyPr/>
          <a:lstStyle>
            <a:lvl1pPr marL="393192" indent="-274320">
              <a:lnSpc>
                <a:spcPct val="100000"/>
              </a:lnSpc>
              <a:spcBef>
                <a:spcPts val="700"/>
              </a:spcBef>
              <a:defRPr sz="2400"/>
            </a:lvl1pPr>
            <a:lvl2pPr>
              <a:lnSpc>
                <a:spcPct val="100000"/>
              </a:lnSpc>
              <a:spcBef>
                <a:spcPts val="700"/>
              </a:spcBef>
              <a:defRPr sz="2000"/>
            </a:lvl2pPr>
            <a:lvl3pPr>
              <a:lnSpc>
                <a:spcPct val="100000"/>
              </a:lnSpc>
              <a:spcBef>
                <a:spcPts val="700"/>
              </a:spcBef>
              <a:defRPr sz="1800"/>
            </a:lvl3pPr>
            <a:lvl4pPr>
              <a:lnSpc>
                <a:spcPct val="100000"/>
              </a:lnSpc>
              <a:spcBef>
                <a:spcPts val="700"/>
              </a:spcBef>
              <a:defRPr sz="1600"/>
            </a:lvl4pPr>
            <a:lvl5pPr>
              <a:lnSpc>
                <a:spcPct val="100000"/>
              </a:lnSpc>
              <a:spcBef>
                <a:spcPts val="700"/>
              </a:spcBef>
              <a:defRPr sz="1600"/>
            </a:lvl5pPr>
            <a:extLst/>
          </a:lstStyle>
          <a:p>
            <a:pPr lvl="0" eaLnBrk="1" latinLnBrk="0" hangingPunct="1"/>
            <a:r>
              <a:rPr lang="ru-RU" smtClean="0"/>
              <a:t>Образец текста</a:t>
            </a:r>
          </a:p>
          <a:p>
            <a:pPr lvl="1" eaLnBrk="1" latinLnBrk="0" hangingPunct="1"/>
            <a:r>
              <a:rPr lang="ru-RU" smtClean="0"/>
              <a:t>Второй уровень</a:t>
            </a:r>
          </a:p>
          <a:p>
            <a:pPr lvl="2" eaLnBrk="1" latinLnBrk="0" hangingPunct="1"/>
            <a:r>
              <a:rPr lang="ru-RU" smtClean="0"/>
              <a:t>Третий уровень</a:t>
            </a:r>
          </a:p>
          <a:p>
            <a:pPr lvl="3" eaLnBrk="1" latinLnBrk="0" hangingPunct="1"/>
            <a:r>
              <a:rPr lang="ru-RU" smtClean="0"/>
              <a:t>Четвертый уровень</a:t>
            </a:r>
          </a:p>
          <a:p>
            <a:pPr lvl="4" eaLnBrk="1" latinLnBrk="0" hangingPunct="1"/>
            <a:r>
              <a:rPr lang="ru-RU" smtClean="0"/>
              <a:t>Пятый уровень</a:t>
            </a:r>
            <a:endParaRPr kumimoji="0" lang="en-US"/>
          </a:p>
        </p:txBody>
      </p:sp>
      <p:sp>
        <p:nvSpPr>
          <p:cNvPr id="7" name="Дата 6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extLst/>
          </a:lstStyle>
          <a:p>
            <a:fld id="{E9D6B0EB-CA45-4439-8C92-01FF88D21BF4}" type="datetimeFigureOut">
              <a:rPr lang="ru-RU" smtClean="0"/>
              <a:t>16.04.2011</a:t>
            </a:fld>
            <a:endParaRPr lang="ru-RU"/>
          </a:p>
        </p:txBody>
      </p:sp>
      <p:sp>
        <p:nvSpPr>
          <p:cNvPr id="8" name="Нижний колонтитул 7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extLst/>
          </a:lstStyle>
          <a:p>
            <a:endParaRPr lang="ru-RU"/>
          </a:p>
        </p:txBody>
      </p:sp>
      <p:sp>
        <p:nvSpPr>
          <p:cNvPr id="9" name="Номер слайда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extLst/>
          </a:lstStyle>
          <a:p>
            <a:fld id="{046F0AC5-7661-4A0A-9202-97E0D2F03D7E}" type="slidenum">
              <a:rPr lang="ru-RU" smtClean="0"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435608" y="274320"/>
            <a:ext cx="7498080" cy="1143000"/>
          </a:xfrm>
        </p:spPr>
        <p:txBody>
          <a:bodyPr anchor="ctr"/>
          <a:lstStyle>
            <a:extLst/>
          </a:lstStyle>
          <a:p>
            <a:r>
              <a:rPr kumimoji="0" lang="ru-RU" smtClean="0"/>
              <a:t>Образец заголовка</a:t>
            </a:r>
            <a:endParaRPr kumimoji="0" lang="en-US"/>
          </a:p>
        </p:txBody>
      </p:sp>
      <p:sp>
        <p:nvSpPr>
          <p:cNvPr id="3" name="Дата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extLst/>
          </a:lstStyle>
          <a:p>
            <a:fld id="{E9D6B0EB-CA45-4439-8C92-01FF88D21BF4}" type="datetimeFigureOut">
              <a:rPr lang="ru-RU" smtClean="0"/>
              <a:t>16.04.2011</a:t>
            </a:fld>
            <a:endParaRPr lang="ru-RU"/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extLst/>
          </a:lstStyle>
          <a:p>
            <a:endParaRPr lang="ru-RU"/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extLst/>
          </a:lstStyle>
          <a:p>
            <a:fld id="{046F0AC5-7661-4A0A-9202-97E0D2F03D7E}" type="slidenum">
              <a:rPr lang="ru-RU" smtClean="0"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Прямоугольник 4"/>
          <p:cNvSpPr/>
          <p:nvPr/>
        </p:nvSpPr>
        <p:spPr>
          <a:xfrm>
            <a:off x="1014984" y="0"/>
            <a:ext cx="8129016" cy="6858000"/>
          </a:xfrm>
          <a:prstGeom prst="rect">
            <a:avLst/>
          </a:prstGeom>
          <a:solidFill>
            <a:schemeClr val="bg1"/>
          </a:solidFill>
          <a:ln w="25400" cap="rnd" cmpd="sng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>
            <a:extLst/>
          </a:lstStyle>
          <a:p>
            <a:pPr algn="ctr" eaLnBrk="1" latinLnBrk="0" hangingPunct="1"/>
            <a:endParaRPr kumimoji="0" lang="en-US"/>
          </a:p>
        </p:txBody>
      </p:sp>
      <p:sp>
        <p:nvSpPr>
          <p:cNvPr id="2" name="Дата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extLst/>
          </a:lstStyle>
          <a:p>
            <a:fld id="{E9D6B0EB-CA45-4439-8C92-01FF88D21BF4}" type="datetimeFigureOut">
              <a:rPr lang="ru-RU" smtClean="0"/>
              <a:t>16.04.2011</a:t>
            </a:fld>
            <a:endParaRPr lang="ru-RU"/>
          </a:p>
        </p:txBody>
      </p:sp>
      <p:sp>
        <p:nvSpPr>
          <p:cNvPr id="3" name="Нижний колонтитул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extLst/>
          </a:lstStyle>
          <a:p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extLst/>
          </a:lstStyle>
          <a:p>
            <a:fld id="{046F0AC5-7661-4A0A-9202-97E0D2F03D7E}" type="slidenum">
              <a:rPr lang="ru-RU" smtClean="0"/>
              <a:t>‹#›</a:t>
            </a:fld>
            <a:endParaRPr lang="ru-RU"/>
          </a:p>
        </p:txBody>
      </p:sp>
      <p:sp>
        <p:nvSpPr>
          <p:cNvPr id="6" name="Прямоугольник 5"/>
          <p:cNvSpPr/>
          <p:nvPr/>
        </p:nvSpPr>
        <p:spPr bwMode="invGray">
          <a:xfrm>
            <a:off x="1014984" y="-54"/>
            <a:ext cx="73152" cy="6858054"/>
          </a:xfrm>
          <a:prstGeom prst="rect">
            <a:avLst/>
          </a:prstGeom>
          <a:solidFill>
            <a:schemeClr val="bg1"/>
          </a:solidFill>
          <a:ln w="25400" cap="rnd" cmpd="sng" algn="ctr">
            <a:noFill/>
            <a:prstDash val="solid"/>
          </a:ln>
          <a:effectLst>
            <a:outerShdw blurRad="38550" dist="38000" dir="10800000" algn="tl" rotWithShape="0">
              <a:schemeClr val="bg2">
                <a:shade val="20000"/>
                <a:satMod val="110000"/>
                <a:alpha val="25000"/>
              </a:schemeClr>
            </a:outerShdw>
          </a:effectLst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>
            <a:extLst/>
          </a:lstStyle>
          <a:p>
            <a:pPr algn="ctr" eaLnBrk="1" latinLnBrk="0" hangingPunct="1"/>
            <a:endParaRPr kumimoji="0" lang="en-US"/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16778"/>
            <a:ext cx="3810000" cy="1162050"/>
          </a:xfrm>
          <a:ln>
            <a:noFill/>
          </a:ln>
        </p:spPr>
        <p:txBody>
          <a:bodyPr anchor="b"/>
          <a:lstStyle>
            <a:lvl1pPr algn="l">
              <a:lnSpc>
                <a:spcPts val="2000"/>
              </a:lnSpc>
              <a:buNone/>
              <a:defRPr sz="2200" b="1" cap="all" baseline="0"/>
            </a:lvl1pPr>
            <a:extLst/>
          </a:lstStyle>
          <a:p>
            <a:r>
              <a:rPr kumimoji="0" lang="ru-RU" smtClean="0"/>
              <a:t>Образец заголовка</a:t>
            </a:r>
            <a:endParaRPr kumimoji="0" lang="en-US"/>
          </a:p>
        </p:txBody>
      </p:sp>
      <p:sp>
        <p:nvSpPr>
          <p:cNvPr id="3" name="Текст 2"/>
          <p:cNvSpPr>
            <a:spLocks noGrp="1"/>
          </p:cNvSpPr>
          <p:nvPr>
            <p:ph type="body" idx="2"/>
          </p:nvPr>
        </p:nvSpPr>
        <p:spPr>
          <a:xfrm>
            <a:off x="457200" y="1406964"/>
            <a:ext cx="3810000" cy="698500"/>
          </a:xfrm>
        </p:spPr>
        <p:txBody>
          <a:bodyPr/>
          <a:lstStyle>
            <a:lvl1pPr marL="45720" indent="0">
              <a:lnSpc>
                <a:spcPct val="100000"/>
              </a:lnSpc>
              <a:spcBef>
                <a:spcPts val="0"/>
              </a:spcBef>
              <a:buNone/>
              <a:defRPr sz="1400"/>
            </a:lvl1pPr>
            <a:lvl2pPr>
              <a:buNone/>
              <a:defRPr sz="1200"/>
            </a:lvl2pPr>
            <a:lvl3pPr>
              <a:buNone/>
              <a:defRPr sz="1000"/>
            </a:lvl3pPr>
            <a:lvl4pPr>
              <a:buNone/>
              <a:defRPr sz="900"/>
            </a:lvl4pPr>
            <a:lvl5pPr>
              <a:buNone/>
              <a:defRPr sz="900"/>
            </a:lvl5pPr>
            <a:extLst/>
          </a:lstStyle>
          <a:p>
            <a:pPr lvl="0" eaLnBrk="1" latinLnBrk="0" hangingPunct="1"/>
            <a:r>
              <a:rPr kumimoji="0" lang="ru-RU" smtClean="0"/>
              <a:t>Образец текста</a:t>
            </a:r>
          </a:p>
        </p:txBody>
      </p:sp>
      <p:sp>
        <p:nvSpPr>
          <p:cNvPr id="4" name="Содержимое 3"/>
          <p:cNvSpPr>
            <a:spLocks noGrp="1"/>
          </p:cNvSpPr>
          <p:nvPr>
            <p:ph sz="half" idx="1"/>
          </p:nvPr>
        </p:nvSpPr>
        <p:spPr>
          <a:xfrm>
            <a:off x="457200" y="2133600"/>
            <a:ext cx="8153400" cy="399256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extLst/>
          </a:lstStyle>
          <a:p>
            <a:pPr lvl="0" eaLnBrk="1" latinLnBrk="0" hangingPunct="1"/>
            <a:r>
              <a:rPr lang="ru-RU" smtClean="0"/>
              <a:t>Образец текста</a:t>
            </a:r>
          </a:p>
          <a:p>
            <a:pPr lvl="1" eaLnBrk="1" latinLnBrk="0" hangingPunct="1"/>
            <a:r>
              <a:rPr lang="ru-RU" smtClean="0"/>
              <a:t>Второй уровень</a:t>
            </a:r>
          </a:p>
          <a:p>
            <a:pPr lvl="2" eaLnBrk="1" latinLnBrk="0" hangingPunct="1"/>
            <a:r>
              <a:rPr lang="ru-RU" smtClean="0"/>
              <a:t>Третий уровень</a:t>
            </a:r>
          </a:p>
          <a:p>
            <a:pPr lvl="3" eaLnBrk="1" latinLnBrk="0" hangingPunct="1"/>
            <a:r>
              <a:rPr lang="ru-RU" smtClean="0"/>
              <a:t>Четвертый уровень</a:t>
            </a:r>
          </a:p>
          <a:p>
            <a:pPr lvl="4" eaLnBrk="1" latinLnBrk="0" hangingPunct="1"/>
            <a:r>
              <a:rPr lang="ru-RU" smtClean="0"/>
              <a:t>Пятый уровень</a:t>
            </a:r>
            <a:endParaRPr kumimoji="0" lang="en-US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extLst/>
          </a:lstStyle>
          <a:p>
            <a:fld id="{E9D6B0EB-CA45-4439-8C92-01FF88D21BF4}" type="datetimeFigureOut">
              <a:rPr lang="ru-RU" smtClean="0"/>
              <a:t>16.04.2011</a:t>
            </a:fld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extLst/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extLst/>
          </a:lstStyle>
          <a:p>
            <a:fld id="{046F0AC5-7661-4A0A-9202-97E0D2F03D7E}" type="slidenum">
              <a:rPr lang="ru-RU" smtClean="0"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5886896" y="1066800"/>
            <a:ext cx="2743200" cy="1981200"/>
          </a:xfrm>
        </p:spPr>
        <p:txBody>
          <a:bodyPr anchor="b">
            <a:noAutofit/>
          </a:bodyPr>
          <a:lstStyle>
            <a:lvl1pPr algn="l">
              <a:buNone/>
              <a:defRPr sz="2100" b="1">
                <a:effectLst/>
              </a:defRPr>
            </a:lvl1pPr>
            <a:extLst/>
          </a:lstStyle>
          <a:p>
            <a:r>
              <a:rPr kumimoji="0" lang="ru-RU" smtClean="0"/>
              <a:t>Образец заголовка</a:t>
            </a:r>
            <a:endParaRPr kumimoji="0" lang="en-US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extLst/>
          </a:lstStyle>
          <a:p>
            <a:fld id="{E9D6B0EB-CA45-4439-8C92-01FF88D21BF4}" type="datetimeFigureOut">
              <a:rPr lang="ru-RU" smtClean="0"/>
              <a:t>16.04.2011</a:t>
            </a:fld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extLst/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extLst/>
          </a:lstStyle>
          <a:p>
            <a:fld id="{046F0AC5-7661-4A0A-9202-97E0D2F03D7E}" type="slidenum">
              <a:rPr lang="ru-RU" smtClean="0"/>
              <a:t>‹#›</a:t>
            </a:fld>
            <a:endParaRPr lang="ru-RU"/>
          </a:p>
        </p:txBody>
      </p:sp>
      <p:sp>
        <p:nvSpPr>
          <p:cNvPr id="8" name="Прямоугольник 7"/>
          <p:cNvSpPr/>
          <p:nvPr/>
        </p:nvSpPr>
        <p:spPr>
          <a:xfrm>
            <a:off x="762000" y="1066800"/>
            <a:ext cx="4572000" cy="4572000"/>
          </a:xfrm>
          <a:prstGeom prst="rect">
            <a:avLst/>
          </a:prstGeom>
          <a:solidFill>
            <a:srgbClr val="FFFFFF"/>
          </a:solidFill>
          <a:ln w="88900" cap="sq">
            <a:solidFill>
              <a:srgbClr val="FFFFFF"/>
            </a:solidFill>
            <a:miter lim="800000"/>
          </a:ln>
          <a:effectLst>
            <a:outerShdw blurRad="55500" dist="18500" dir="5400000" algn="tl" rotWithShape="0">
              <a:srgbClr val="000000">
                <a:alpha val="35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 contourW="635">
            <a:bevelT w="25400" h="19050"/>
            <a:contourClr>
              <a:srgbClr val="969696"/>
            </a:contourClr>
          </a:sp3d>
        </p:spPr>
        <p:txBody>
          <a:bodyPr lIns="91440" tIns="274320" rtlCol="0" anchor="t">
            <a:normAutofit/>
          </a:bodyPr>
          <a:lstStyle>
            <a:extLst/>
          </a:lstStyle>
          <a:p>
            <a:pPr marL="0" indent="-283464" algn="l" rtl="0" eaLnBrk="1" latinLnBrk="0" hangingPunct="1">
              <a:lnSpc>
                <a:spcPts val="3000"/>
              </a:lnSpc>
              <a:spcBef>
                <a:spcPts val="600"/>
              </a:spcBef>
              <a:buClr>
                <a:schemeClr val="accent1"/>
              </a:buClr>
              <a:buSzPct val="80000"/>
              <a:buFont typeface="Wingdings 2"/>
              <a:buNone/>
            </a:pPr>
            <a:endParaRPr kumimoji="0" lang="en-US" sz="3200" kern="1200">
              <a:solidFill>
                <a:schemeClr val="tx1"/>
              </a:solidFill>
              <a:latin typeface="+mn-lt"/>
              <a:ea typeface="+mn-ea"/>
              <a:cs typeface="+mn-cs"/>
            </a:endParaRPr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838200" y="1143003"/>
            <a:ext cx="4419600" cy="3514531"/>
          </a:xfrm>
          <a:prstGeom prst="roundRect">
            <a:avLst>
              <a:gd name="adj" fmla="val 783"/>
            </a:avLst>
          </a:prstGeom>
          <a:solidFill>
            <a:schemeClr val="bg2"/>
          </a:solidFill>
          <a:ln w="127000">
            <a:noFill/>
            <a:miter lim="800000"/>
          </a:ln>
          <a:effectLst/>
        </p:spPr>
        <p:txBody>
          <a:bodyPr lIns="91440" tIns="274320" anchor="t"/>
          <a:lstStyle>
            <a:lvl1pPr indent="0">
              <a:buNone/>
              <a:defRPr sz="3200"/>
            </a:lvl1pPr>
            <a:extLst/>
          </a:lstStyle>
          <a:p>
            <a:pPr marL="0" algn="l" eaLnBrk="1" latinLnBrk="0" hangingPunct="1"/>
            <a:r>
              <a:rPr kumimoji="0" lang="ru-RU" smtClean="0"/>
              <a:t>Вставка рисунка</a:t>
            </a:r>
            <a:endParaRPr kumimoji="0" lang="en-US" dirty="0"/>
          </a:p>
        </p:txBody>
      </p:sp>
      <p:sp>
        <p:nvSpPr>
          <p:cNvPr id="9" name="Блок-схема: процесс 8"/>
          <p:cNvSpPr/>
          <p:nvPr/>
        </p:nvSpPr>
        <p:spPr>
          <a:xfrm rot="19468671">
            <a:off x="396725" y="954341"/>
            <a:ext cx="685800" cy="204310"/>
          </a:xfrm>
          <a:prstGeom prst="flowChartProcess">
            <a:avLst/>
          </a:prstGeom>
          <a:solidFill>
            <a:srgbClr val="FBFBFB">
              <a:alpha val="45098"/>
            </a:srgbClr>
          </a:solidFill>
          <a:ln w="6350" cap="rnd" cmpd="sng" algn="ctr">
            <a:solidFill>
              <a:srgbClr val="FFFFFF">
                <a:alpha val="100000"/>
              </a:srgbClr>
            </a:solidFill>
            <a:prstDash val="solid"/>
          </a:ln>
          <a:effectLst>
            <a:outerShdw blurRad="25400" dist="25400" dir="3300000" sx="96000" sy="96000" algn="tl" rotWithShape="0">
              <a:schemeClr val="bg2">
                <a:shade val="90000"/>
                <a:satMod val="200000"/>
                <a:alpha val="40000"/>
              </a:schemeClr>
            </a:outerShdw>
          </a:effectLst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>
            <a:extLst/>
          </a:lstStyle>
          <a:p>
            <a:pPr algn="ctr" eaLnBrk="1" latinLnBrk="0" hangingPunct="1"/>
            <a:endParaRPr kumimoji="0" lang="en-US"/>
          </a:p>
        </p:txBody>
      </p:sp>
      <p:sp>
        <p:nvSpPr>
          <p:cNvPr id="10" name="Блок-схема: процесс 9"/>
          <p:cNvSpPr/>
          <p:nvPr/>
        </p:nvSpPr>
        <p:spPr>
          <a:xfrm rot="2103354" flipH="1">
            <a:off x="5003667" y="936786"/>
            <a:ext cx="649224" cy="204310"/>
          </a:xfrm>
          <a:prstGeom prst="flowChartProcess">
            <a:avLst/>
          </a:prstGeom>
          <a:solidFill>
            <a:srgbClr val="FBFBFB">
              <a:alpha val="45098"/>
            </a:srgbClr>
          </a:solidFill>
          <a:ln w="6350" cap="rnd" cmpd="sng" algn="ctr">
            <a:solidFill>
              <a:srgbClr val="FFFFFF">
                <a:alpha val="100000"/>
              </a:srgbClr>
            </a:solidFill>
            <a:prstDash val="solid"/>
          </a:ln>
          <a:effectLst>
            <a:outerShdw blurRad="25400" dist="25400" dir="3300000" sx="96000" sy="96000" algn="tl" rotWithShape="0">
              <a:schemeClr val="bg2">
                <a:alpha val="20000"/>
              </a:schemeClr>
            </a:outerShdw>
          </a:effectLst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>
            <a:extLst/>
          </a:lstStyle>
          <a:p>
            <a:pPr algn="ctr" eaLnBrk="1" latinLnBrk="0" hangingPunct="1"/>
            <a:endParaRPr kumimoji="0" lang="en-US" dirty="0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838200" y="4800600"/>
            <a:ext cx="4419600" cy="762000"/>
          </a:xfrm>
        </p:spPr>
        <p:txBody>
          <a:bodyPr anchor="ctr"/>
          <a:lstStyle>
            <a:lvl1pPr marL="0" indent="0" algn="l">
              <a:lnSpc>
                <a:spcPts val="1600"/>
              </a:lnSpc>
              <a:spcBef>
                <a:spcPts val="0"/>
              </a:spcBef>
              <a:buNone/>
              <a:defRPr sz="1400">
                <a:solidFill>
                  <a:srgbClr val="777777"/>
                </a:solidFill>
              </a:defRPr>
            </a:lvl1pPr>
            <a:lvl2pPr>
              <a:defRPr sz="1200"/>
            </a:lvl2pPr>
            <a:lvl3pPr>
              <a:defRPr sz="1000"/>
            </a:lvl3pPr>
            <a:lvl4pPr>
              <a:defRPr sz="900"/>
            </a:lvl4pPr>
            <a:lvl5pPr>
              <a:defRPr sz="900"/>
            </a:lvl5pPr>
            <a:extLst/>
          </a:lstStyle>
          <a:p>
            <a:pPr lvl="0" eaLnBrk="1" latinLnBrk="0" hangingPunct="1"/>
            <a:r>
              <a:rPr kumimoji="0" lang="ru-RU" smtClean="0"/>
              <a:t>Образец текста</a:t>
            </a:r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3">
        <a:schemeClr val="bg2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Пирог 6"/>
          <p:cNvSpPr/>
          <p:nvPr/>
        </p:nvSpPr>
        <p:spPr>
          <a:xfrm>
            <a:off x="-815927" y="-815922"/>
            <a:ext cx="1638887" cy="1638887"/>
          </a:xfrm>
          <a:prstGeom prst="pie">
            <a:avLst>
              <a:gd name="adj1" fmla="val 0"/>
              <a:gd name="adj2" fmla="val 5402120"/>
            </a:avLst>
          </a:prstGeom>
          <a:solidFill>
            <a:schemeClr val="bg2">
              <a:tint val="18000"/>
              <a:satMod val="220000"/>
              <a:alpha val="33000"/>
            </a:schemeClr>
          </a:solidFill>
          <a:ln w="3175" cap="rnd" cmpd="sng" algn="ctr">
            <a:solidFill>
              <a:schemeClr val="bg2">
                <a:shade val="70000"/>
                <a:satMod val="200000"/>
                <a:alpha val="100000"/>
              </a:schemeClr>
            </a:solidFill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>
            <a:extLst/>
          </a:lstStyle>
          <a:p>
            <a:pPr algn="ctr" eaLnBrk="1" latinLnBrk="0" hangingPunct="1"/>
            <a:endParaRPr kumimoji="0" lang="en-US"/>
          </a:p>
        </p:txBody>
      </p:sp>
      <p:sp>
        <p:nvSpPr>
          <p:cNvPr id="8" name="Овал 7"/>
          <p:cNvSpPr/>
          <p:nvPr/>
        </p:nvSpPr>
        <p:spPr>
          <a:xfrm>
            <a:off x="168816" y="21102"/>
            <a:ext cx="1702191" cy="1702191"/>
          </a:xfrm>
          <a:prstGeom prst="ellipse">
            <a:avLst/>
          </a:prstGeom>
          <a:noFill/>
          <a:ln w="27305" cap="rnd" cmpd="sng" algn="ctr">
            <a:solidFill>
              <a:schemeClr val="bg2">
                <a:tint val="45000"/>
                <a:satMod val="325000"/>
                <a:alpha val="100000"/>
              </a:schemeClr>
            </a:solidFill>
            <a:prstDash val="solid"/>
          </a:ln>
          <a:effectLst>
            <a:outerShdw blurRad="25400" dist="25400" dir="5400000" algn="tl" rotWithShape="0">
              <a:schemeClr val="bg2">
                <a:shade val="50000"/>
                <a:satMod val="150000"/>
                <a:alpha val="85000"/>
              </a:schemeClr>
            </a:outerShdw>
          </a:effectLst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>
            <a:extLst/>
          </a:lstStyle>
          <a:p>
            <a:pPr algn="ctr" eaLnBrk="1" latinLnBrk="0" hangingPunct="1"/>
            <a:endParaRPr kumimoji="0" lang="en-US"/>
          </a:p>
        </p:txBody>
      </p:sp>
      <p:sp>
        <p:nvSpPr>
          <p:cNvPr id="11" name="Кольцо 10"/>
          <p:cNvSpPr/>
          <p:nvPr/>
        </p:nvSpPr>
        <p:spPr>
          <a:xfrm rot="2315675">
            <a:off x="182881" y="1055077"/>
            <a:ext cx="1125717" cy="1102624"/>
          </a:xfrm>
          <a:prstGeom prst="donut">
            <a:avLst>
              <a:gd name="adj" fmla="val 11833"/>
            </a:avLst>
          </a:prstGeom>
          <a:gradFill rotWithShape="1">
            <a:gsLst>
              <a:gs pos="0">
                <a:schemeClr val="bg2">
                  <a:tint val="10000"/>
                  <a:shade val="99000"/>
                  <a:satMod val="355000"/>
                  <a:alpha val="70000"/>
                </a:schemeClr>
              </a:gs>
              <a:gs pos="70000">
                <a:schemeClr val="bg2">
                  <a:tint val="6000"/>
                  <a:shade val="100000"/>
                  <a:satMod val="400000"/>
                  <a:alpha val="55000"/>
                </a:schemeClr>
              </a:gs>
              <a:gs pos="100000">
                <a:schemeClr val="bg2">
                  <a:tint val="100000"/>
                  <a:shade val="75000"/>
                  <a:satMod val="370000"/>
                  <a:alpha val="60000"/>
                </a:schemeClr>
              </a:gs>
            </a:gsLst>
            <a:path path="circle">
              <a:fillToRect l="-407500" t="-50000" r="507500" b="150000"/>
            </a:path>
          </a:gradFill>
          <a:ln w="7350" cap="rnd" cmpd="sng" algn="ctr">
            <a:solidFill>
              <a:schemeClr val="bg2">
                <a:shade val="60000"/>
                <a:satMod val="220000"/>
                <a:alpha val="100000"/>
              </a:schemeClr>
            </a:solidFill>
            <a:prstDash val="solid"/>
          </a:ln>
          <a:effectLst>
            <a:outerShdw blurRad="12700" dist="15000" dir="4500000" algn="tl" rotWithShape="0">
              <a:schemeClr val="bg2">
                <a:shade val="10000"/>
                <a:satMod val="200000"/>
                <a:alpha val="35000"/>
              </a:schemeClr>
            </a:outerShdw>
          </a:effectLst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>
            <a:extLst/>
          </a:lstStyle>
          <a:p>
            <a:pPr algn="ctr" eaLnBrk="1" latinLnBrk="0" hangingPunct="1"/>
            <a:endParaRPr kumimoji="0" lang="en-US"/>
          </a:p>
        </p:txBody>
      </p:sp>
      <p:sp>
        <p:nvSpPr>
          <p:cNvPr id="12" name="Прямоугольник 11"/>
          <p:cNvSpPr/>
          <p:nvPr/>
        </p:nvSpPr>
        <p:spPr>
          <a:xfrm>
            <a:off x="1012873" y="-54"/>
            <a:ext cx="8131127" cy="6858054"/>
          </a:xfrm>
          <a:prstGeom prst="rect">
            <a:avLst/>
          </a:prstGeom>
          <a:solidFill>
            <a:schemeClr val="bg1"/>
          </a:solidFill>
          <a:ln w="25400" cap="rnd" cmpd="sng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>
            <a:extLst/>
          </a:lstStyle>
          <a:p>
            <a:pPr algn="ctr" eaLnBrk="1" latinLnBrk="0" hangingPunct="1"/>
            <a:endParaRPr kumimoji="0" lang="en-US"/>
          </a:p>
        </p:txBody>
      </p:sp>
      <p:sp>
        <p:nvSpPr>
          <p:cNvPr id="5" name="Заголовок 4"/>
          <p:cNvSpPr>
            <a:spLocks noGrp="1"/>
          </p:cNvSpPr>
          <p:nvPr>
            <p:ph type="title"/>
          </p:nvPr>
        </p:nvSpPr>
        <p:spPr>
          <a:xfrm>
            <a:off x="1435608" y="274638"/>
            <a:ext cx="7498080" cy="1143000"/>
          </a:xfrm>
          <a:prstGeom prst="rect">
            <a:avLst/>
          </a:prstGeom>
        </p:spPr>
        <p:txBody>
          <a:bodyPr anchor="ctr">
            <a:normAutofit/>
          </a:bodyPr>
          <a:lstStyle>
            <a:extLst/>
          </a:lstStyle>
          <a:p>
            <a:r>
              <a:rPr kumimoji="0" lang="ru-RU" smtClean="0"/>
              <a:t>Образец заголовка</a:t>
            </a:r>
            <a:endParaRPr kumimoji="0" lang="en-US"/>
          </a:p>
        </p:txBody>
      </p:sp>
      <p:sp>
        <p:nvSpPr>
          <p:cNvPr id="9" name="Текст 8"/>
          <p:cNvSpPr>
            <a:spLocks noGrp="1"/>
          </p:cNvSpPr>
          <p:nvPr>
            <p:ph type="body" idx="1"/>
          </p:nvPr>
        </p:nvSpPr>
        <p:spPr>
          <a:xfrm>
            <a:off x="1435608" y="1447800"/>
            <a:ext cx="7498080" cy="4800600"/>
          </a:xfrm>
          <a:prstGeom prst="rect">
            <a:avLst/>
          </a:prstGeom>
        </p:spPr>
        <p:txBody>
          <a:bodyPr>
            <a:normAutofit/>
          </a:bodyPr>
          <a:lstStyle>
            <a:extLst/>
          </a:lstStyle>
          <a:p>
            <a:pPr lvl="0" eaLnBrk="1" latinLnBrk="0" hangingPunct="1"/>
            <a:r>
              <a:rPr kumimoji="0" lang="ru-RU" smtClean="0"/>
              <a:t>Образец текста</a:t>
            </a:r>
          </a:p>
          <a:p>
            <a:pPr lvl="1" eaLnBrk="1" latinLnBrk="0" hangingPunct="1"/>
            <a:r>
              <a:rPr kumimoji="0" lang="ru-RU" smtClean="0"/>
              <a:t>Второй уровень</a:t>
            </a:r>
          </a:p>
          <a:p>
            <a:pPr lvl="2" eaLnBrk="1" latinLnBrk="0" hangingPunct="1"/>
            <a:r>
              <a:rPr kumimoji="0" lang="ru-RU" smtClean="0"/>
              <a:t>Третий уровень</a:t>
            </a:r>
          </a:p>
          <a:p>
            <a:pPr lvl="3" eaLnBrk="1" latinLnBrk="0" hangingPunct="1"/>
            <a:r>
              <a:rPr kumimoji="0" lang="ru-RU" smtClean="0"/>
              <a:t>Четвертый уровень</a:t>
            </a:r>
          </a:p>
          <a:p>
            <a:pPr lvl="4" eaLnBrk="1" latinLnBrk="0" hangingPunct="1"/>
            <a:r>
              <a:rPr kumimoji="0" lang="ru-RU" smtClean="0"/>
              <a:t>Пятый уровень</a:t>
            </a:r>
            <a:endParaRPr kumimoji="0" lang="en-US"/>
          </a:p>
        </p:txBody>
      </p:sp>
      <p:sp>
        <p:nvSpPr>
          <p:cNvPr id="24" name="Дата 23"/>
          <p:cNvSpPr>
            <a:spLocks noGrp="1"/>
          </p:cNvSpPr>
          <p:nvPr>
            <p:ph type="dt" sz="half" idx="2"/>
          </p:nvPr>
        </p:nvSpPr>
        <p:spPr>
          <a:xfrm>
            <a:off x="3581400" y="6305550"/>
            <a:ext cx="2133600" cy="476250"/>
          </a:xfrm>
          <a:prstGeom prst="rect">
            <a:avLst/>
          </a:prstGeom>
        </p:spPr>
        <p:txBody>
          <a:bodyPr anchor="b"/>
          <a:lstStyle>
            <a:lvl1pPr algn="r" eaLnBrk="1" latinLnBrk="0" hangingPunct="1">
              <a:defRPr kumimoji="0" sz="1200">
                <a:solidFill>
                  <a:schemeClr val="bg2">
                    <a:shade val="50000"/>
                    <a:satMod val="200000"/>
                  </a:schemeClr>
                </a:solidFill>
              </a:defRPr>
            </a:lvl1pPr>
            <a:extLst/>
          </a:lstStyle>
          <a:p>
            <a:fld id="{E9D6B0EB-CA45-4439-8C92-01FF88D21BF4}" type="datetimeFigureOut">
              <a:rPr lang="ru-RU" smtClean="0"/>
              <a:t>16.04.2011</a:t>
            </a:fld>
            <a:endParaRPr lang="ru-RU"/>
          </a:p>
        </p:txBody>
      </p:sp>
      <p:sp>
        <p:nvSpPr>
          <p:cNvPr id="10" name="Нижний колонтитул 9"/>
          <p:cNvSpPr>
            <a:spLocks noGrp="1"/>
          </p:cNvSpPr>
          <p:nvPr>
            <p:ph type="ftr" sz="quarter" idx="3"/>
          </p:nvPr>
        </p:nvSpPr>
        <p:spPr>
          <a:xfrm>
            <a:off x="5715000" y="6305550"/>
            <a:ext cx="2895600" cy="476250"/>
          </a:xfrm>
          <a:prstGeom prst="rect">
            <a:avLst/>
          </a:prstGeom>
        </p:spPr>
        <p:txBody>
          <a:bodyPr anchor="b"/>
          <a:lstStyle>
            <a:lvl1pPr eaLnBrk="1" latinLnBrk="0" hangingPunct="1">
              <a:defRPr kumimoji="0" sz="1200">
                <a:solidFill>
                  <a:schemeClr val="bg2">
                    <a:shade val="50000"/>
                    <a:satMod val="200000"/>
                  </a:schemeClr>
                </a:solidFill>
                <a:effectLst/>
              </a:defRPr>
            </a:lvl1pPr>
            <a:extLst/>
          </a:lstStyle>
          <a:p>
            <a:endParaRPr lang="ru-RU"/>
          </a:p>
        </p:txBody>
      </p:sp>
      <p:sp>
        <p:nvSpPr>
          <p:cNvPr id="22" name="Номер слайда 21"/>
          <p:cNvSpPr>
            <a:spLocks noGrp="1"/>
          </p:cNvSpPr>
          <p:nvPr>
            <p:ph type="sldNum" sz="quarter" idx="4"/>
          </p:nvPr>
        </p:nvSpPr>
        <p:spPr>
          <a:xfrm>
            <a:off x="8613648" y="6305550"/>
            <a:ext cx="457200" cy="476250"/>
          </a:xfrm>
          <a:prstGeom prst="rect">
            <a:avLst/>
          </a:prstGeom>
        </p:spPr>
        <p:txBody>
          <a:bodyPr anchor="b"/>
          <a:lstStyle>
            <a:lvl1pPr algn="ctr" eaLnBrk="1" latinLnBrk="0" hangingPunct="1">
              <a:defRPr kumimoji="0" sz="1200">
                <a:solidFill>
                  <a:schemeClr val="bg2">
                    <a:shade val="50000"/>
                    <a:satMod val="200000"/>
                  </a:schemeClr>
                </a:solidFill>
                <a:effectLst/>
              </a:defRPr>
            </a:lvl1pPr>
            <a:extLst/>
          </a:lstStyle>
          <a:p>
            <a:fld id="{046F0AC5-7661-4A0A-9202-97E0D2F03D7E}" type="slidenum">
              <a:rPr lang="ru-RU" smtClean="0"/>
              <a:t>‹#›</a:t>
            </a:fld>
            <a:endParaRPr lang="ru-RU"/>
          </a:p>
        </p:txBody>
      </p:sp>
      <p:sp>
        <p:nvSpPr>
          <p:cNvPr id="15" name="Прямоугольник 14"/>
          <p:cNvSpPr/>
          <p:nvPr/>
        </p:nvSpPr>
        <p:spPr bwMode="invGray">
          <a:xfrm>
            <a:off x="1014984" y="-54"/>
            <a:ext cx="73152" cy="6858054"/>
          </a:xfrm>
          <a:prstGeom prst="rect">
            <a:avLst/>
          </a:prstGeom>
          <a:solidFill>
            <a:schemeClr val="bg1"/>
          </a:solidFill>
          <a:ln w="25400" cap="rnd" cmpd="sng" algn="ctr">
            <a:noFill/>
            <a:prstDash val="solid"/>
          </a:ln>
          <a:effectLst>
            <a:outerShdw blurRad="38550" dist="38000" dir="10800000" algn="tl" rotWithShape="0">
              <a:schemeClr val="bg2">
                <a:shade val="20000"/>
                <a:satMod val="110000"/>
                <a:alpha val="25000"/>
              </a:schemeClr>
            </a:outerShdw>
          </a:effectLst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>
            <a:extLst/>
          </a:lstStyle>
          <a:p>
            <a:pPr algn="ctr" eaLnBrk="1" latinLnBrk="0" hangingPunct="1"/>
            <a:endParaRPr kumimoji="0" 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721" r:id="rId1"/>
    <p:sldLayoutId id="2147483722" r:id="rId2"/>
    <p:sldLayoutId id="2147483723" r:id="rId3"/>
    <p:sldLayoutId id="2147483724" r:id="rId4"/>
    <p:sldLayoutId id="2147483725" r:id="rId5"/>
    <p:sldLayoutId id="2147483726" r:id="rId6"/>
    <p:sldLayoutId id="2147483727" r:id="rId7"/>
    <p:sldLayoutId id="2147483728" r:id="rId8"/>
    <p:sldLayoutId id="2147483729" r:id="rId9"/>
    <p:sldLayoutId id="2147483730" r:id="rId10"/>
    <p:sldLayoutId id="2147483731" r:id="rId11"/>
    <p:sldLayoutId id="2147483732" r:id="rId12"/>
  </p:sldLayoutIdLst>
  <p:txStyles>
    <p:titleStyle>
      <a:lvl1pPr algn="l" rtl="0" eaLnBrk="1" latinLnBrk="0" hangingPunct="1">
        <a:spcBef>
          <a:spcPct val="0"/>
        </a:spcBef>
        <a:buNone/>
        <a:defRPr kumimoji="0" sz="4300" kern="1200">
          <a:solidFill>
            <a:schemeClr val="tx2">
              <a:satMod val="130000"/>
            </a:schemeClr>
          </a:solidFill>
          <a:effectLst>
            <a:outerShdw blurRad="50000" dist="30000" dir="5400000" algn="tl" rotWithShape="0">
              <a:srgbClr val="000000">
                <a:alpha val="30000"/>
              </a:srgbClr>
            </a:outerShdw>
          </a:effectLst>
          <a:latin typeface="+mj-lt"/>
          <a:ea typeface="+mj-ea"/>
          <a:cs typeface="+mj-cs"/>
        </a:defRPr>
      </a:lvl1pPr>
      <a:extLst/>
    </p:titleStyle>
    <p:bodyStyle>
      <a:lvl1pPr marL="365760" indent="-283464" algn="l" rtl="0" eaLnBrk="1" latinLnBrk="0" hangingPunct="1">
        <a:lnSpc>
          <a:spcPct val="100000"/>
        </a:lnSpc>
        <a:spcBef>
          <a:spcPts val="600"/>
        </a:spcBef>
        <a:buClr>
          <a:schemeClr val="accent1"/>
        </a:buClr>
        <a:buSzPct val="80000"/>
        <a:buFont typeface="Wingdings 2"/>
        <a:buChar char=""/>
        <a:defRPr kumimoji="0"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640080" indent="-237744" algn="l" rtl="0" eaLnBrk="1" latinLnBrk="0" hangingPunct="1">
        <a:lnSpc>
          <a:spcPct val="100000"/>
        </a:lnSpc>
        <a:spcBef>
          <a:spcPts val="550"/>
        </a:spcBef>
        <a:buClr>
          <a:schemeClr val="accent1"/>
        </a:buClr>
        <a:buFont typeface="Verdana"/>
        <a:buChar char="◦"/>
        <a:defRPr kumimoji="0"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886968" indent="-228600" algn="l" rtl="0" eaLnBrk="1" latinLnBrk="0" hangingPunct="1">
        <a:lnSpc>
          <a:spcPct val="100000"/>
        </a:lnSpc>
        <a:spcBef>
          <a:spcPct val="20000"/>
        </a:spcBef>
        <a:buClr>
          <a:schemeClr val="accent2"/>
        </a:buClr>
        <a:buFont typeface="Wingdings 2"/>
        <a:buChar char=""/>
        <a:defRPr kumimoji="0"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097280" indent="-173736" algn="l" rtl="0" eaLnBrk="1" latinLnBrk="0" hangingPunct="1">
        <a:lnSpc>
          <a:spcPct val="100000"/>
        </a:lnSpc>
        <a:spcBef>
          <a:spcPct val="20000"/>
        </a:spcBef>
        <a:buClr>
          <a:schemeClr val="accent3"/>
        </a:buClr>
        <a:buFont typeface="Wingdings 2"/>
        <a:buChar char=""/>
        <a:defRPr kumimoji="0"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1298448" indent="-182880" algn="l" rtl="0" eaLnBrk="1" latinLnBrk="0" hangingPunct="1">
        <a:lnSpc>
          <a:spcPct val="100000"/>
        </a:lnSpc>
        <a:spcBef>
          <a:spcPct val="20000"/>
        </a:spcBef>
        <a:buClr>
          <a:schemeClr val="accent4"/>
        </a:buClr>
        <a:buFont typeface="Wingdings 2"/>
        <a:buChar char=""/>
        <a:defRPr kumimoji="0"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1508760" indent="-182880" algn="l" rtl="0" eaLnBrk="1" latinLnBrk="0" hangingPunct="1">
        <a:lnSpc>
          <a:spcPct val="100000"/>
        </a:lnSpc>
        <a:spcBef>
          <a:spcPct val="20000"/>
        </a:spcBef>
        <a:buClr>
          <a:schemeClr val="accent5"/>
        </a:buClr>
        <a:buFont typeface="Wingdings 2"/>
        <a:buChar char=""/>
        <a:defRPr kumimoji="0"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1719072" indent="-182880" algn="l" rtl="0" eaLnBrk="1" latinLnBrk="0" hangingPunct="1">
        <a:lnSpc>
          <a:spcPct val="100000"/>
        </a:lnSpc>
        <a:spcBef>
          <a:spcPct val="20000"/>
        </a:spcBef>
        <a:buClr>
          <a:schemeClr val="accent6"/>
        </a:buClr>
        <a:buFont typeface="Wingdings 2"/>
        <a:buChar char=""/>
        <a:defRPr kumimoji="0"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1920240" indent="-182880" algn="l" rtl="0" eaLnBrk="1" latinLnBrk="0" hangingPunct="1">
        <a:lnSpc>
          <a:spcPct val="100000"/>
        </a:lnSpc>
        <a:spcBef>
          <a:spcPct val="20000"/>
        </a:spcBef>
        <a:buClr>
          <a:schemeClr val="accent6"/>
        </a:buClr>
        <a:buFont typeface="Wingdings 2"/>
        <a:buChar char=""/>
        <a:defRPr kumimoji="0"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2130552" indent="-182880" algn="l" rtl="0" eaLnBrk="1" latinLnBrk="0" hangingPunct="1">
        <a:lnSpc>
          <a:spcPct val="100000"/>
        </a:lnSpc>
        <a:spcBef>
          <a:spcPct val="20000"/>
        </a:spcBef>
        <a:buClr>
          <a:schemeClr val="accent6"/>
        </a:buClr>
        <a:buFont typeface="Wingdings 2"/>
        <a:buChar char=""/>
        <a:defRPr kumimoji="0" sz="2000" kern="1200">
          <a:solidFill>
            <a:schemeClr val="tx1"/>
          </a:solidFill>
          <a:latin typeface="+mn-lt"/>
          <a:ea typeface="+mn-ea"/>
          <a:cs typeface="+mn-cs"/>
        </a:defRPr>
      </a:lvl9pPr>
      <a:extLst/>
    </p:bodyStyle>
    <p:otherStyle>
      <a:lvl1pPr marL="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9pPr>
      <a:extLst/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audio" Target="../media/audio6.wav"/><Relationship Id="rId2" Type="http://schemas.openxmlformats.org/officeDocument/2006/relationships/slideLayout" Target="../slideLayouts/slideLayout7.xml"/><Relationship Id="rId1" Type="http://schemas.openxmlformats.org/officeDocument/2006/relationships/audio" Target="../media/audio5.wav"/><Relationship Id="rId6" Type="http://schemas.openxmlformats.org/officeDocument/2006/relationships/image" Target="../media/image5.png"/><Relationship Id="rId5" Type="http://schemas.openxmlformats.org/officeDocument/2006/relationships/audio" Target="../media/audio8.wav"/><Relationship Id="rId4" Type="http://schemas.openxmlformats.org/officeDocument/2006/relationships/audio" Target="../media/audio7.wav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43.bin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4.vml"/></Relationships>
</file>

<file path=ppt/slides/_rels/slide18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47.bin"/><Relationship Id="rId13" Type="http://schemas.openxmlformats.org/officeDocument/2006/relationships/oleObject" Target="../embeddings/oleObject52.bin"/><Relationship Id="rId18" Type="http://schemas.openxmlformats.org/officeDocument/2006/relationships/oleObject" Target="../embeddings/oleObject57.bin"/><Relationship Id="rId3" Type="http://schemas.openxmlformats.org/officeDocument/2006/relationships/audio" Target="../media/audio9.wav"/><Relationship Id="rId21" Type="http://schemas.openxmlformats.org/officeDocument/2006/relationships/oleObject" Target="../embeddings/oleObject60.bin"/><Relationship Id="rId7" Type="http://schemas.openxmlformats.org/officeDocument/2006/relationships/oleObject" Target="../embeddings/oleObject46.bin"/><Relationship Id="rId12" Type="http://schemas.openxmlformats.org/officeDocument/2006/relationships/oleObject" Target="../embeddings/oleObject51.bin"/><Relationship Id="rId17" Type="http://schemas.openxmlformats.org/officeDocument/2006/relationships/oleObject" Target="../embeddings/oleObject56.bin"/><Relationship Id="rId2" Type="http://schemas.openxmlformats.org/officeDocument/2006/relationships/slideLayout" Target="../slideLayouts/slideLayout7.xml"/><Relationship Id="rId16" Type="http://schemas.openxmlformats.org/officeDocument/2006/relationships/oleObject" Target="../embeddings/oleObject55.bin"/><Relationship Id="rId20" Type="http://schemas.openxmlformats.org/officeDocument/2006/relationships/oleObject" Target="../embeddings/oleObject59.bin"/><Relationship Id="rId1" Type="http://schemas.openxmlformats.org/officeDocument/2006/relationships/vmlDrawing" Target="../drawings/vmlDrawing5.vml"/><Relationship Id="rId6" Type="http://schemas.openxmlformats.org/officeDocument/2006/relationships/oleObject" Target="../embeddings/oleObject45.bin"/><Relationship Id="rId11" Type="http://schemas.openxmlformats.org/officeDocument/2006/relationships/oleObject" Target="../embeddings/oleObject50.bin"/><Relationship Id="rId5" Type="http://schemas.openxmlformats.org/officeDocument/2006/relationships/oleObject" Target="../embeddings/oleObject44.bin"/><Relationship Id="rId15" Type="http://schemas.openxmlformats.org/officeDocument/2006/relationships/oleObject" Target="../embeddings/oleObject54.bin"/><Relationship Id="rId10" Type="http://schemas.openxmlformats.org/officeDocument/2006/relationships/oleObject" Target="../embeddings/oleObject49.bin"/><Relationship Id="rId19" Type="http://schemas.openxmlformats.org/officeDocument/2006/relationships/oleObject" Target="../embeddings/oleObject58.bin"/><Relationship Id="rId4" Type="http://schemas.openxmlformats.org/officeDocument/2006/relationships/audio" Target="../media/audio10.wav"/><Relationship Id="rId9" Type="http://schemas.openxmlformats.org/officeDocument/2006/relationships/oleObject" Target="../embeddings/oleObject48.bin"/><Relationship Id="rId14" Type="http://schemas.openxmlformats.org/officeDocument/2006/relationships/oleObject" Target="../embeddings/oleObject53.bin"/></Relationships>
</file>

<file path=ppt/slides/_rels/slide19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66.bin"/><Relationship Id="rId13" Type="http://schemas.openxmlformats.org/officeDocument/2006/relationships/oleObject" Target="../embeddings/oleObject71.bin"/><Relationship Id="rId3" Type="http://schemas.openxmlformats.org/officeDocument/2006/relationships/oleObject" Target="../embeddings/oleObject61.bin"/><Relationship Id="rId7" Type="http://schemas.openxmlformats.org/officeDocument/2006/relationships/oleObject" Target="../embeddings/oleObject65.bin"/><Relationship Id="rId12" Type="http://schemas.openxmlformats.org/officeDocument/2006/relationships/oleObject" Target="../embeddings/oleObject70.bin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6.vml"/><Relationship Id="rId6" Type="http://schemas.openxmlformats.org/officeDocument/2006/relationships/oleObject" Target="../embeddings/oleObject64.bin"/><Relationship Id="rId11" Type="http://schemas.openxmlformats.org/officeDocument/2006/relationships/oleObject" Target="../embeddings/oleObject69.bin"/><Relationship Id="rId5" Type="http://schemas.openxmlformats.org/officeDocument/2006/relationships/oleObject" Target="../embeddings/oleObject63.bin"/><Relationship Id="rId10" Type="http://schemas.openxmlformats.org/officeDocument/2006/relationships/oleObject" Target="../embeddings/oleObject68.bin"/><Relationship Id="rId4" Type="http://schemas.openxmlformats.org/officeDocument/2006/relationships/oleObject" Target="../embeddings/oleObject62.bin"/><Relationship Id="rId9" Type="http://schemas.openxmlformats.org/officeDocument/2006/relationships/oleObject" Target="../embeddings/oleObject67.bin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21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77.bin"/><Relationship Id="rId13" Type="http://schemas.openxmlformats.org/officeDocument/2006/relationships/oleObject" Target="../embeddings/oleObject82.bin"/><Relationship Id="rId3" Type="http://schemas.openxmlformats.org/officeDocument/2006/relationships/oleObject" Target="../embeddings/oleObject72.bin"/><Relationship Id="rId7" Type="http://schemas.openxmlformats.org/officeDocument/2006/relationships/oleObject" Target="../embeddings/oleObject76.bin"/><Relationship Id="rId12" Type="http://schemas.openxmlformats.org/officeDocument/2006/relationships/oleObject" Target="../embeddings/oleObject81.bin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7.vml"/><Relationship Id="rId6" Type="http://schemas.openxmlformats.org/officeDocument/2006/relationships/oleObject" Target="../embeddings/oleObject75.bin"/><Relationship Id="rId11" Type="http://schemas.openxmlformats.org/officeDocument/2006/relationships/oleObject" Target="../embeddings/oleObject80.bin"/><Relationship Id="rId5" Type="http://schemas.openxmlformats.org/officeDocument/2006/relationships/oleObject" Target="../embeddings/oleObject74.bin"/><Relationship Id="rId10" Type="http://schemas.openxmlformats.org/officeDocument/2006/relationships/oleObject" Target="../embeddings/oleObject79.bin"/><Relationship Id="rId4" Type="http://schemas.openxmlformats.org/officeDocument/2006/relationships/oleObject" Target="../embeddings/oleObject73.bin"/><Relationship Id="rId9" Type="http://schemas.openxmlformats.org/officeDocument/2006/relationships/oleObject" Target="../embeddings/oleObject78.bin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audio" Target="../media/audio10.wav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8.vml"/><Relationship Id="rId6" Type="http://schemas.openxmlformats.org/officeDocument/2006/relationships/oleObject" Target="../embeddings/oleObject85.bin"/><Relationship Id="rId5" Type="http://schemas.openxmlformats.org/officeDocument/2006/relationships/oleObject" Target="../embeddings/oleObject84.bin"/><Relationship Id="rId4" Type="http://schemas.openxmlformats.org/officeDocument/2006/relationships/oleObject" Target="../embeddings/oleObject83.bin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4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91.bin"/><Relationship Id="rId13" Type="http://schemas.openxmlformats.org/officeDocument/2006/relationships/oleObject" Target="../embeddings/oleObject96.bin"/><Relationship Id="rId18" Type="http://schemas.openxmlformats.org/officeDocument/2006/relationships/oleObject" Target="../embeddings/oleObject101.bin"/><Relationship Id="rId3" Type="http://schemas.openxmlformats.org/officeDocument/2006/relationships/oleObject" Target="../embeddings/oleObject86.bin"/><Relationship Id="rId21" Type="http://schemas.openxmlformats.org/officeDocument/2006/relationships/oleObject" Target="../embeddings/oleObject104.bin"/><Relationship Id="rId7" Type="http://schemas.openxmlformats.org/officeDocument/2006/relationships/oleObject" Target="../embeddings/oleObject90.bin"/><Relationship Id="rId12" Type="http://schemas.openxmlformats.org/officeDocument/2006/relationships/oleObject" Target="../embeddings/oleObject95.bin"/><Relationship Id="rId17" Type="http://schemas.openxmlformats.org/officeDocument/2006/relationships/oleObject" Target="../embeddings/oleObject100.bin"/><Relationship Id="rId2" Type="http://schemas.openxmlformats.org/officeDocument/2006/relationships/slideLayout" Target="../slideLayouts/slideLayout7.xml"/><Relationship Id="rId16" Type="http://schemas.openxmlformats.org/officeDocument/2006/relationships/oleObject" Target="../embeddings/oleObject99.bin"/><Relationship Id="rId20" Type="http://schemas.openxmlformats.org/officeDocument/2006/relationships/oleObject" Target="../embeddings/oleObject103.bin"/><Relationship Id="rId1" Type="http://schemas.openxmlformats.org/officeDocument/2006/relationships/vmlDrawing" Target="../drawings/vmlDrawing9.vml"/><Relationship Id="rId6" Type="http://schemas.openxmlformats.org/officeDocument/2006/relationships/oleObject" Target="../embeddings/oleObject89.bin"/><Relationship Id="rId11" Type="http://schemas.openxmlformats.org/officeDocument/2006/relationships/oleObject" Target="../embeddings/oleObject94.bin"/><Relationship Id="rId24" Type="http://schemas.openxmlformats.org/officeDocument/2006/relationships/oleObject" Target="../embeddings/oleObject107.bin"/><Relationship Id="rId5" Type="http://schemas.openxmlformats.org/officeDocument/2006/relationships/oleObject" Target="../embeddings/oleObject88.bin"/><Relationship Id="rId15" Type="http://schemas.openxmlformats.org/officeDocument/2006/relationships/oleObject" Target="../embeddings/oleObject98.bin"/><Relationship Id="rId23" Type="http://schemas.openxmlformats.org/officeDocument/2006/relationships/oleObject" Target="../embeddings/oleObject106.bin"/><Relationship Id="rId10" Type="http://schemas.openxmlformats.org/officeDocument/2006/relationships/oleObject" Target="../embeddings/oleObject93.bin"/><Relationship Id="rId19" Type="http://schemas.openxmlformats.org/officeDocument/2006/relationships/oleObject" Target="../embeddings/oleObject102.bin"/><Relationship Id="rId4" Type="http://schemas.openxmlformats.org/officeDocument/2006/relationships/oleObject" Target="../embeddings/oleObject87.bin"/><Relationship Id="rId9" Type="http://schemas.openxmlformats.org/officeDocument/2006/relationships/oleObject" Target="../embeddings/oleObject92.bin"/><Relationship Id="rId14" Type="http://schemas.openxmlformats.org/officeDocument/2006/relationships/oleObject" Target="../embeddings/oleObject97.bin"/><Relationship Id="rId22" Type="http://schemas.openxmlformats.org/officeDocument/2006/relationships/oleObject" Target="../embeddings/oleObject105.bin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6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113.bin"/><Relationship Id="rId13" Type="http://schemas.openxmlformats.org/officeDocument/2006/relationships/oleObject" Target="../embeddings/oleObject118.bin"/><Relationship Id="rId18" Type="http://schemas.openxmlformats.org/officeDocument/2006/relationships/oleObject" Target="../embeddings/oleObject123.bin"/><Relationship Id="rId3" Type="http://schemas.openxmlformats.org/officeDocument/2006/relationships/oleObject" Target="../embeddings/oleObject108.bin"/><Relationship Id="rId21" Type="http://schemas.openxmlformats.org/officeDocument/2006/relationships/oleObject" Target="../embeddings/oleObject126.bin"/><Relationship Id="rId7" Type="http://schemas.openxmlformats.org/officeDocument/2006/relationships/oleObject" Target="../embeddings/oleObject112.bin"/><Relationship Id="rId12" Type="http://schemas.openxmlformats.org/officeDocument/2006/relationships/oleObject" Target="../embeddings/oleObject117.bin"/><Relationship Id="rId17" Type="http://schemas.openxmlformats.org/officeDocument/2006/relationships/oleObject" Target="../embeddings/oleObject122.bin"/><Relationship Id="rId2" Type="http://schemas.openxmlformats.org/officeDocument/2006/relationships/slideLayout" Target="../slideLayouts/slideLayout7.xml"/><Relationship Id="rId16" Type="http://schemas.openxmlformats.org/officeDocument/2006/relationships/oleObject" Target="../embeddings/oleObject121.bin"/><Relationship Id="rId20" Type="http://schemas.openxmlformats.org/officeDocument/2006/relationships/oleObject" Target="../embeddings/oleObject125.bin"/><Relationship Id="rId1" Type="http://schemas.openxmlformats.org/officeDocument/2006/relationships/vmlDrawing" Target="../drawings/vmlDrawing10.vml"/><Relationship Id="rId6" Type="http://schemas.openxmlformats.org/officeDocument/2006/relationships/oleObject" Target="../embeddings/oleObject111.bin"/><Relationship Id="rId11" Type="http://schemas.openxmlformats.org/officeDocument/2006/relationships/oleObject" Target="../embeddings/oleObject116.bin"/><Relationship Id="rId24" Type="http://schemas.openxmlformats.org/officeDocument/2006/relationships/oleObject" Target="../embeddings/oleObject129.bin"/><Relationship Id="rId5" Type="http://schemas.openxmlformats.org/officeDocument/2006/relationships/oleObject" Target="../embeddings/oleObject110.bin"/><Relationship Id="rId15" Type="http://schemas.openxmlformats.org/officeDocument/2006/relationships/oleObject" Target="../embeddings/oleObject120.bin"/><Relationship Id="rId23" Type="http://schemas.openxmlformats.org/officeDocument/2006/relationships/oleObject" Target="../embeddings/oleObject128.bin"/><Relationship Id="rId10" Type="http://schemas.openxmlformats.org/officeDocument/2006/relationships/oleObject" Target="../embeddings/oleObject115.bin"/><Relationship Id="rId19" Type="http://schemas.openxmlformats.org/officeDocument/2006/relationships/oleObject" Target="../embeddings/oleObject124.bin"/><Relationship Id="rId4" Type="http://schemas.openxmlformats.org/officeDocument/2006/relationships/oleObject" Target="../embeddings/oleObject109.bin"/><Relationship Id="rId9" Type="http://schemas.openxmlformats.org/officeDocument/2006/relationships/oleObject" Target="../embeddings/oleObject114.bin"/><Relationship Id="rId14" Type="http://schemas.openxmlformats.org/officeDocument/2006/relationships/oleObject" Target="../embeddings/oleObject119.bin"/><Relationship Id="rId22" Type="http://schemas.openxmlformats.org/officeDocument/2006/relationships/oleObject" Target="../embeddings/oleObject127.bin"/></Relationships>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2.xml.rels><?xml version="1.0" encoding="UTF-8" standalone="yes"?>
<Relationships xmlns="http://schemas.openxmlformats.org/package/2006/relationships"><Relationship Id="rId2" Type="http://schemas.openxmlformats.org/officeDocument/2006/relationships/hyperlink" Target="http://en.wikipedia.org/wiki/Expected_value" TargetMode="External"/><Relationship Id="rId1" Type="http://schemas.openxmlformats.org/officeDocument/2006/relationships/slideLayout" Target="../slideLayouts/slideLayout2.xml"/></Relationships>
</file>

<file path=ppt/slides/_rels/slide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5.bin"/><Relationship Id="rId3" Type="http://schemas.openxmlformats.org/officeDocument/2006/relationships/audio" Target="../media/audio1.wav"/><Relationship Id="rId7" Type="http://schemas.openxmlformats.org/officeDocument/2006/relationships/oleObject" Target="../embeddings/oleObject4.bin"/><Relationship Id="rId12" Type="http://schemas.openxmlformats.org/officeDocument/2006/relationships/oleObject" Target="../embeddings/oleObject9.bin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1.vml"/><Relationship Id="rId6" Type="http://schemas.openxmlformats.org/officeDocument/2006/relationships/oleObject" Target="../embeddings/oleObject3.bin"/><Relationship Id="rId11" Type="http://schemas.openxmlformats.org/officeDocument/2006/relationships/oleObject" Target="../embeddings/oleObject8.bin"/><Relationship Id="rId5" Type="http://schemas.openxmlformats.org/officeDocument/2006/relationships/oleObject" Target="../embeddings/oleObject2.bin"/><Relationship Id="rId10" Type="http://schemas.openxmlformats.org/officeDocument/2006/relationships/oleObject" Target="../embeddings/oleObject7.bin"/><Relationship Id="rId4" Type="http://schemas.openxmlformats.org/officeDocument/2006/relationships/oleObject" Target="../embeddings/oleObject1.bin"/><Relationship Id="rId9" Type="http://schemas.openxmlformats.org/officeDocument/2006/relationships/oleObject" Target="../embeddings/oleObject6.bin"/></Relationships>
</file>

<file path=ppt/slides/_rels/slide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7.xml"/></Relationships>
</file>

<file path=ppt/slides/_rels/slide4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audio" Target="../media/audio3.wav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7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15.bin"/><Relationship Id="rId13" Type="http://schemas.openxmlformats.org/officeDocument/2006/relationships/oleObject" Target="../embeddings/oleObject20.bin"/><Relationship Id="rId3" Type="http://schemas.openxmlformats.org/officeDocument/2006/relationships/oleObject" Target="../embeddings/oleObject10.bin"/><Relationship Id="rId7" Type="http://schemas.openxmlformats.org/officeDocument/2006/relationships/oleObject" Target="../embeddings/oleObject14.bin"/><Relationship Id="rId12" Type="http://schemas.openxmlformats.org/officeDocument/2006/relationships/oleObject" Target="../embeddings/oleObject19.bin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2.vml"/><Relationship Id="rId6" Type="http://schemas.openxmlformats.org/officeDocument/2006/relationships/oleObject" Target="../embeddings/oleObject13.bin"/><Relationship Id="rId11" Type="http://schemas.openxmlformats.org/officeDocument/2006/relationships/oleObject" Target="../embeddings/oleObject18.bin"/><Relationship Id="rId5" Type="http://schemas.openxmlformats.org/officeDocument/2006/relationships/oleObject" Target="../embeddings/oleObject12.bin"/><Relationship Id="rId10" Type="http://schemas.openxmlformats.org/officeDocument/2006/relationships/oleObject" Target="../embeddings/oleObject17.bin"/><Relationship Id="rId4" Type="http://schemas.openxmlformats.org/officeDocument/2006/relationships/oleObject" Target="../embeddings/oleObject11.bin"/><Relationship Id="rId9" Type="http://schemas.openxmlformats.org/officeDocument/2006/relationships/oleObject" Target="../embeddings/oleObject16.bin"/></Relationships>
</file>

<file path=ppt/slides/_rels/slide9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24.bin"/><Relationship Id="rId13" Type="http://schemas.openxmlformats.org/officeDocument/2006/relationships/oleObject" Target="../embeddings/oleObject29.bin"/><Relationship Id="rId18" Type="http://schemas.openxmlformats.org/officeDocument/2006/relationships/oleObject" Target="../embeddings/oleObject34.bin"/><Relationship Id="rId26" Type="http://schemas.openxmlformats.org/officeDocument/2006/relationships/oleObject" Target="../embeddings/oleObject42.bin"/><Relationship Id="rId3" Type="http://schemas.openxmlformats.org/officeDocument/2006/relationships/audio" Target="../media/audio4.wav"/><Relationship Id="rId21" Type="http://schemas.openxmlformats.org/officeDocument/2006/relationships/oleObject" Target="../embeddings/oleObject37.bin"/><Relationship Id="rId7" Type="http://schemas.openxmlformats.org/officeDocument/2006/relationships/oleObject" Target="../embeddings/oleObject23.bin"/><Relationship Id="rId12" Type="http://schemas.openxmlformats.org/officeDocument/2006/relationships/oleObject" Target="../embeddings/oleObject28.bin"/><Relationship Id="rId17" Type="http://schemas.openxmlformats.org/officeDocument/2006/relationships/oleObject" Target="../embeddings/oleObject33.bin"/><Relationship Id="rId25" Type="http://schemas.openxmlformats.org/officeDocument/2006/relationships/oleObject" Target="../embeddings/oleObject41.bin"/><Relationship Id="rId2" Type="http://schemas.openxmlformats.org/officeDocument/2006/relationships/slideLayout" Target="../slideLayouts/slideLayout7.xml"/><Relationship Id="rId16" Type="http://schemas.openxmlformats.org/officeDocument/2006/relationships/oleObject" Target="../embeddings/oleObject32.bin"/><Relationship Id="rId20" Type="http://schemas.openxmlformats.org/officeDocument/2006/relationships/oleObject" Target="../embeddings/oleObject36.bin"/><Relationship Id="rId1" Type="http://schemas.openxmlformats.org/officeDocument/2006/relationships/vmlDrawing" Target="../drawings/vmlDrawing3.vml"/><Relationship Id="rId6" Type="http://schemas.openxmlformats.org/officeDocument/2006/relationships/oleObject" Target="../embeddings/oleObject22.bin"/><Relationship Id="rId11" Type="http://schemas.openxmlformats.org/officeDocument/2006/relationships/oleObject" Target="../embeddings/oleObject27.bin"/><Relationship Id="rId24" Type="http://schemas.openxmlformats.org/officeDocument/2006/relationships/oleObject" Target="../embeddings/oleObject40.bin"/><Relationship Id="rId5" Type="http://schemas.openxmlformats.org/officeDocument/2006/relationships/oleObject" Target="../embeddings/oleObject21.bin"/><Relationship Id="rId15" Type="http://schemas.openxmlformats.org/officeDocument/2006/relationships/oleObject" Target="../embeddings/oleObject31.bin"/><Relationship Id="rId23" Type="http://schemas.openxmlformats.org/officeDocument/2006/relationships/oleObject" Target="../embeddings/oleObject39.bin"/><Relationship Id="rId10" Type="http://schemas.openxmlformats.org/officeDocument/2006/relationships/oleObject" Target="../embeddings/oleObject26.bin"/><Relationship Id="rId19" Type="http://schemas.openxmlformats.org/officeDocument/2006/relationships/oleObject" Target="../embeddings/oleObject35.bin"/><Relationship Id="rId4" Type="http://schemas.openxmlformats.org/officeDocument/2006/relationships/audio" Target="../media/audio5.wav"/><Relationship Id="rId9" Type="http://schemas.openxmlformats.org/officeDocument/2006/relationships/oleObject" Target="../embeddings/oleObject25.bin"/><Relationship Id="rId14" Type="http://schemas.openxmlformats.org/officeDocument/2006/relationships/oleObject" Target="../embeddings/oleObject30.bin"/><Relationship Id="rId22" Type="http://schemas.openxmlformats.org/officeDocument/2006/relationships/oleObject" Target="../embeddings/oleObject38.bin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ctrTitle"/>
          </p:nvPr>
        </p:nvSpPr>
        <p:spPr>
          <a:xfrm>
            <a:off x="1432560" y="1700808"/>
            <a:ext cx="7406640" cy="1584176"/>
          </a:xfrm>
        </p:spPr>
        <p:txBody>
          <a:bodyPr>
            <a:normAutofit/>
          </a:bodyPr>
          <a:lstStyle/>
          <a:p>
            <a:pPr algn="ctr"/>
            <a:r>
              <a:rPr lang="en-US" dirty="0" smtClean="0"/>
              <a:t>Elements of Decision Making</a:t>
            </a:r>
            <a:br>
              <a:rPr lang="en-US" dirty="0" smtClean="0"/>
            </a:br>
            <a:r>
              <a:rPr lang="en-US" dirty="0" smtClean="0"/>
              <a:t>Illustrated with Paradoxes</a:t>
            </a:r>
            <a:endParaRPr lang="ru-RU" dirty="0"/>
          </a:p>
        </p:txBody>
      </p:sp>
      <p:sp>
        <p:nvSpPr>
          <p:cNvPr id="3" name="Подзаголовок 2"/>
          <p:cNvSpPr>
            <a:spLocks noGrp="1"/>
          </p:cNvSpPr>
          <p:nvPr>
            <p:ph type="subTitle" idx="1"/>
          </p:nvPr>
        </p:nvSpPr>
        <p:spPr>
          <a:xfrm>
            <a:off x="1979712" y="4293096"/>
            <a:ext cx="6400800" cy="769640"/>
          </a:xfrm>
        </p:spPr>
        <p:txBody>
          <a:bodyPr>
            <a:normAutofit fontScale="92500" lnSpcReduction="20000"/>
          </a:bodyPr>
          <a:lstStyle/>
          <a:p>
            <a:pPr algn="ctr"/>
            <a:r>
              <a:rPr lang="en-US" dirty="0" err="1" smtClean="0"/>
              <a:t>Archil</a:t>
            </a:r>
            <a:r>
              <a:rPr lang="en-US" dirty="0" smtClean="0"/>
              <a:t> </a:t>
            </a:r>
            <a:r>
              <a:rPr lang="en-US" dirty="0" err="1" smtClean="0"/>
              <a:t>Maysuradze</a:t>
            </a:r>
            <a:endParaRPr lang="en-US" dirty="0" smtClean="0"/>
          </a:p>
          <a:p>
            <a:pPr algn="ctr"/>
            <a:r>
              <a:rPr lang="en-US" dirty="0" smtClean="0"/>
              <a:t>16 April 2011</a:t>
            </a:r>
            <a:endParaRPr lang="ru-RU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Прямоугольник 1"/>
          <p:cNvSpPr/>
          <p:nvPr/>
        </p:nvSpPr>
        <p:spPr>
          <a:xfrm>
            <a:off x="1259632" y="980729"/>
            <a:ext cx="7704856" cy="35394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3200" dirty="0" smtClean="0"/>
              <a:t>This simple model for decision making seems very reasonable. </a:t>
            </a:r>
          </a:p>
          <a:p>
            <a:endParaRPr lang="en-US" sz="3200" dirty="0"/>
          </a:p>
          <a:p>
            <a:r>
              <a:rPr lang="en-US" sz="3200" dirty="0" smtClean="0"/>
              <a:t>The model is not perfect.</a:t>
            </a:r>
          </a:p>
          <a:p>
            <a:endParaRPr lang="en-US" sz="3200" dirty="0"/>
          </a:p>
          <a:p>
            <a:r>
              <a:rPr lang="en-US" sz="3200" dirty="0" smtClean="0"/>
              <a:t>In any model, it is </a:t>
            </a:r>
            <a:r>
              <a:rPr lang="en-US" sz="3200" dirty="0" smtClean="0">
                <a:solidFill>
                  <a:srgbClr val="FF0000"/>
                </a:solidFill>
              </a:rPr>
              <a:t>possible to oversimplify </a:t>
            </a:r>
            <a:r>
              <a:rPr lang="en-US" sz="3200" dirty="0" smtClean="0"/>
              <a:t>- thereby ignoring important information.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572"/>
          <p:cNvGrpSpPr>
            <a:grpSpLocks/>
          </p:cNvGrpSpPr>
          <p:nvPr/>
        </p:nvGrpSpPr>
        <p:grpSpPr bwMode="auto">
          <a:xfrm>
            <a:off x="1143000" y="990600"/>
            <a:ext cx="7239000" cy="4724400"/>
            <a:chOff x="0" y="384"/>
            <a:chExt cx="4957" cy="3782"/>
          </a:xfrm>
        </p:grpSpPr>
        <p:grpSp>
          <p:nvGrpSpPr>
            <p:cNvPr id="3" name="Group 294"/>
            <p:cNvGrpSpPr>
              <a:grpSpLocks/>
            </p:cNvGrpSpPr>
            <p:nvPr/>
          </p:nvGrpSpPr>
          <p:grpSpPr bwMode="auto">
            <a:xfrm>
              <a:off x="1387" y="2544"/>
              <a:ext cx="3570" cy="1622"/>
              <a:chOff x="1387" y="2544"/>
              <a:chExt cx="3570" cy="1622"/>
            </a:xfrm>
          </p:grpSpPr>
          <p:grpSp>
            <p:nvGrpSpPr>
              <p:cNvPr id="4" name="Group 106"/>
              <p:cNvGrpSpPr>
                <a:grpSpLocks/>
              </p:cNvGrpSpPr>
              <p:nvPr/>
            </p:nvGrpSpPr>
            <p:grpSpPr bwMode="auto">
              <a:xfrm>
                <a:off x="1387" y="2549"/>
                <a:ext cx="1549" cy="1617"/>
                <a:chOff x="1387" y="2549"/>
                <a:chExt cx="1549" cy="1617"/>
              </a:xfrm>
            </p:grpSpPr>
            <p:sp>
              <p:nvSpPr>
                <p:cNvPr id="5124" name="Freeform 4"/>
                <p:cNvSpPr>
                  <a:spLocks/>
                </p:cNvSpPr>
                <p:nvPr/>
              </p:nvSpPr>
              <p:spPr bwMode="auto">
                <a:xfrm>
                  <a:off x="1387" y="3758"/>
                  <a:ext cx="892" cy="402"/>
                </a:xfrm>
                <a:custGeom>
                  <a:avLst/>
                  <a:gdLst/>
                  <a:ahLst/>
                  <a:cxnLst>
                    <a:cxn ang="0">
                      <a:pos x="1030" y="0"/>
                    </a:cxn>
                    <a:cxn ang="0">
                      <a:pos x="0" y="387"/>
                    </a:cxn>
                    <a:cxn ang="0">
                      <a:pos x="735" y="805"/>
                    </a:cxn>
                    <a:cxn ang="0">
                      <a:pos x="1783" y="290"/>
                    </a:cxn>
                    <a:cxn ang="0">
                      <a:pos x="1030" y="0"/>
                    </a:cxn>
                  </a:cxnLst>
                  <a:rect l="0" t="0" r="r" b="b"/>
                  <a:pathLst>
                    <a:path w="1783" h="805">
                      <a:moveTo>
                        <a:pt x="1030" y="0"/>
                      </a:moveTo>
                      <a:lnTo>
                        <a:pt x="0" y="387"/>
                      </a:lnTo>
                      <a:lnTo>
                        <a:pt x="735" y="805"/>
                      </a:lnTo>
                      <a:lnTo>
                        <a:pt x="1783" y="290"/>
                      </a:lnTo>
                      <a:lnTo>
                        <a:pt x="103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grpSp>
              <p:nvGrpSpPr>
                <p:cNvPr id="5" name="Group 104"/>
                <p:cNvGrpSpPr>
                  <a:grpSpLocks/>
                </p:cNvGrpSpPr>
                <p:nvPr/>
              </p:nvGrpSpPr>
              <p:grpSpPr bwMode="auto">
                <a:xfrm>
                  <a:off x="1677" y="3033"/>
                  <a:ext cx="1171" cy="833"/>
                  <a:chOff x="1677" y="3033"/>
                  <a:chExt cx="1171" cy="833"/>
                </a:xfrm>
              </p:grpSpPr>
              <p:sp>
                <p:nvSpPr>
                  <p:cNvPr id="5134" name="Freeform 14"/>
                  <p:cNvSpPr>
                    <a:spLocks/>
                  </p:cNvSpPr>
                  <p:nvPr/>
                </p:nvSpPr>
                <p:spPr bwMode="auto">
                  <a:xfrm>
                    <a:off x="1677" y="3033"/>
                    <a:ext cx="1171" cy="833"/>
                  </a:xfrm>
                  <a:custGeom>
                    <a:avLst/>
                    <a:gdLst/>
                    <a:ahLst/>
                    <a:cxnLst>
                      <a:cxn ang="0">
                        <a:pos x="1005" y="46"/>
                      </a:cxn>
                      <a:cxn ang="0">
                        <a:pos x="803" y="185"/>
                      </a:cxn>
                      <a:cxn ang="0">
                        <a:pos x="626" y="276"/>
                      </a:cxn>
                      <a:cxn ang="0">
                        <a:pos x="587" y="295"/>
                      </a:cxn>
                      <a:cxn ang="0">
                        <a:pos x="548" y="340"/>
                      </a:cxn>
                      <a:cxn ang="0">
                        <a:pos x="530" y="424"/>
                      </a:cxn>
                      <a:cxn ang="0">
                        <a:pos x="536" y="507"/>
                      </a:cxn>
                      <a:cxn ang="0">
                        <a:pos x="560" y="920"/>
                      </a:cxn>
                      <a:cxn ang="0">
                        <a:pos x="554" y="997"/>
                      </a:cxn>
                      <a:cxn ang="0">
                        <a:pos x="547" y="1055"/>
                      </a:cxn>
                      <a:cxn ang="0">
                        <a:pos x="517" y="1086"/>
                      </a:cxn>
                      <a:cxn ang="0">
                        <a:pos x="472" y="1105"/>
                      </a:cxn>
                      <a:cxn ang="0">
                        <a:pos x="308" y="1240"/>
                      </a:cxn>
                      <a:cxn ang="0">
                        <a:pos x="6" y="1427"/>
                      </a:cxn>
                      <a:cxn ang="0">
                        <a:pos x="0" y="1543"/>
                      </a:cxn>
                      <a:cxn ang="0">
                        <a:pos x="59" y="1608"/>
                      </a:cxn>
                      <a:cxn ang="0">
                        <a:pos x="130" y="1653"/>
                      </a:cxn>
                      <a:cxn ang="0">
                        <a:pos x="232" y="1666"/>
                      </a:cxn>
                      <a:cxn ang="0">
                        <a:pos x="857" y="1370"/>
                      </a:cxn>
                      <a:cxn ang="0">
                        <a:pos x="1052" y="1395"/>
                      </a:cxn>
                      <a:cxn ang="0">
                        <a:pos x="1062" y="1473"/>
                      </a:cxn>
                      <a:cxn ang="0">
                        <a:pos x="1101" y="1557"/>
                      </a:cxn>
                      <a:cxn ang="0">
                        <a:pos x="1158" y="1615"/>
                      </a:cxn>
                      <a:cxn ang="0">
                        <a:pos x="1268" y="1621"/>
                      </a:cxn>
                      <a:cxn ang="0">
                        <a:pos x="1789" y="1492"/>
                      </a:cxn>
                      <a:cxn ang="0">
                        <a:pos x="2098" y="1427"/>
                      </a:cxn>
                      <a:cxn ang="0">
                        <a:pos x="2259" y="1344"/>
                      </a:cxn>
                      <a:cxn ang="0">
                        <a:pos x="2324" y="1299"/>
                      </a:cxn>
                      <a:cxn ang="0">
                        <a:pos x="2343" y="1152"/>
                      </a:cxn>
                      <a:cxn ang="0">
                        <a:pos x="2319" y="1093"/>
                      </a:cxn>
                      <a:cxn ang="0">
                        <a:pos x="2286" y="1003"/>
                      </a:cxn>
                      <a:cxn ang="0">
                        <a:pos x="2286" y="914"/>
                      </a:cxn>
                      <a:cxn ang="0">
                        <a:pos x="2137" y="366"/>
                      </a:cxn>
                      <a:cxn ang="0">
                        <a:pos x="2105" y="257"/>
                      </a:cxn>
                      <a:cxn ang="0">
                        <a:pos x="2021" y="141"/>
                      </a:cxn>
                      <a:cxn ang="0">
                        <a:pos x="1943" y="76"/>
                      </a:cxn>
                      <a:cxn ang="0">
                        <a:pos x="1886" y="57"/>
                      </a:cxn>
                      <a:cxn ang="0">
                        <a:pos x="1801" y="65"/>
                      </a:cxn>
                      <a:cxn ang="0">
                        <a:pos x="1652" y="28"/>
                      </a:cxn>
                      <a:cxn ang="0">
                        <a:pos x="1575" y="22"/>
                      </a:cxn>
                      <a:cxn ang="0">
                        <a:pos x="1475" y="0"/>
                      </a:cxn>
                      <a:cxn ang="0">
                        <a:pos x="1436" y="45"/>
                      </a:cxn>
                      <a:cxn ang="0">
                        <a:pos x="1005" y="46"/>
                      </a:cxn>
                    </a:cxnLst>
                    <a:rect l="0" t="0" r="r" b="b"/>
                    <a:pathLst>
                      <a:path w="2343" h="1666">
                        <a:moveTo>
                          <a:pt x="1005" y="46"/>
                        </a:moveTo>
                        <a:lnTo>
                          <a:pt x="803" y="185"/>
                        </a:lnTo>
                        <a:lnTo>
                          <a:pt x="626" y="276"/>
                        </a:lnTo>
                        <a:lnTo>
                          <a:pt x="587" y="295"/>
                        </a:lnTo>
                        <a:lnTo>
                          <a:pt x="548" y="340"/>
                        </a:lnTo>
                        <a:lnTo>
                          <a:pt x="530" y="424"/>
                        </a:lnTo>
                        <a:lnTo>
                          <a:pt x="536" y="507"/>
                        </a:lnTo>
                        <a:lnTo>
                          <a:pt x="560" y="920"/>
                        </a:lnTo>
                        <a:lnTo>
                          <a:pt x="554" y="997"/>
                        </a:lnTo>
                        <a:lnTo>
                          <a:pt x="547" y="1055"/>
                        </a:lnTo>
                        <a:lnTo>
                          <a:pt x="517" y="1086"/>
                        </a:lnTo>
                        <a:lnTo>
                          <a:pt x="472" y="1105"/>
                        </a:lnTo>
                        <a:lnTo>
                          <a:pt x="308" y="1240"/>
                        </a:lnTo>
                        <a:lnTo>
                          <a:pt x="6" y="1427"/>
                        </a:lnTo>
                        <a:lnTo>
                          <a:pt x="0" y="1543"/>
                        </a:lnTo>
                        <a:lnTo>
                          <a:pt x="59" y="1608"/>
                        </a:lnTo>
                        <a:lnTo>
                          <a:pt x="130" y="1653"/>
                        </a:lnTo>
                        <a:lnTo>
                          <a:pt x="232" y="1666"/>
                        </a:lnTo>
                        <a:lnTo>
                          <a:pt x="857" y="1370"/>
                        </a:lnTo>
                        <a:lnTo>
                          <a:pt x="1052" y="1395"/>
                        </a:lnTo>
                        <a:lnTo>
                          <a:pt x="1062" y="1473"/>
                        </a:lnTo>
                        <a:lnTo>
                          <a:pt x="1101" y="1557"/>
                        </a:lnTo>
                        <a:lnTo>
                          <a:pt x="1158" y="1615"/>
                        </a:lnTo>
                        <a:lnTo>
                          <a:pt x="1268" y="1621"/>
                        </a:lnTo>
                        <a:lnTo>
                          <a:pt x="1789" y="1492"/>
                        </a:lnTo>
                        <a:lnTo>
                          <a:pt x="2098" y="1427"/>
                        </a:lnTo>
                        <a:lnTo>
                          <a:pt x="2259" y="1344"/>
                        </a:lnTo>
                        <a:lnTo>
                          <a:pt x="2324" y="1299"/>
                        </a:lnTo>
                        <a:lnTo>
                          <a:pt x="2343" y="1152"/>
                        </a:lnTo>
                        <a:lnTo>
                          <a:pt x="2319" y="1093"/>
                        </a:lnTo>
                        <a:lnTo>
                          <a:pt x="2286" y="1003"/>
                        </a:lnTo>
                        <a:lnTo>
                          <a:pt x="2286" y="914"/>
                        </a:lnTo>
                        <a:lnTo>
                          <a:pt x="2137" y="366"/>
                        </a:lnTo>
                        <a:lnTo>
                          <a:pt x="2105" y="257"/>
                        </a:lnTo>
                        <a:lnTo>
                          <a:pt x="2021" y="141"/>
                        </a:lnTo>
                        <a:lnTo>
                          <a:pt x="1943" y="76"/>
                        </a:lnTo>
                        <a:lnTo>
                          <a:pt x="1886" y="57"/>
                        </a:lnTo>
                        <a:lnTo>
                          <a:pt x="1801" y="65"/>
                        </a:lnTo>
                        <a:lnTo>
                          <a:pt x="1652" y="28"/>
                        </a:lnTo>
                        <a:lnTo>
                          <a:pt x="1575" y="22"/>
                        </a:lnTo>
                        <a:lnTo>
                          <a:pt x="1475" y="0"/>
                        </a:lnTo>
                        <a:lnTo>
                          <a:pt x="1436" y="45"/>
                        </a:lnTo>
                        <a:lnTo>
                          <a:pt x="1005" y="46"/>
                        </a:lnTo>
                        <a:close/>
                      </a:path>
                    </a:pathLst>
                  </a:custGeom>
                  <a:solidFill>
                    <a:srgbClr val="004040"/>
                  </a:solidFill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135" name="Freeform 15"/>
                  <p:cNvSpPr>
                    <a:spLocks/>
                  </p:cNvSpPr>
                  <p:nvPr/>
                </p:nvSpPr>
                <p:spPr bwMode="auto">
                  <a:xfrm>
                    <a:off x="2206" y="3129"/>
                    <a:ext cx="152" cy="503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59" y="186"/>
                      </a:cxn>
                      <a:cxn ang="0">
                        <a:pos x="117" y="312"/>
                      </a:cxn>
                      <a:cxn ang="0">
                        <a:pos x="141" y="388"/>
                      </a:cxn>
                      <a:cxn ang="0">
                        <a:pos x="167" y="447"/>
                      </a:cxn>
                      <a:cxn ang="0">
                        <a:pos x="173" y="511"/>
                      </a:cxn>
                      <a:cxn ang="0">
                        <a:pos x="186" y="640"/>
                      </a:cxn>
                      <a:cxn ang="0">
                        <a:pos x="240" y="1006"/>
                      </a:cxn>
                      <a:cxn ang="0">
                        <a:pos x="218" y="608"/>
                      </a:cxn>
                      <a:cxn ang="0">
                        <a:pos x="212" y="486"/>
                      </a:cxn>
                      <a:cxn ang="0">
                        <a:pos x="232" y="414"/>
                      </a:cxn>
                      <a:cxn ang="0">
                        <a:pos x="251" y="341"/>
                      </a:cxn>
                      <a:cxn ang="0">
                        <a:pos x="266" y="281"/>
                      </a:cxn>
                      <a:cxn ang="0">
                        <a:pos x="296" y="164"/>
                      </a:cxn>
                      <a:cxn ang="0">
                        <a:pos x="305" y="25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305" h="1006">
                        <a:moveTo>
                          <a:pt x="0" y="0"/>
                        </a:moveTo>
                        <a:lnTo>
                          <a:pt x="59" y="186"/>
                        </a:lnTo>
                        <a:lnTo>
                          <a:pt x="117" y="312"/>
                        </a:lnTo>
                        <a:lnTo>
                          <a:pt x="141" y="388"/>
                        </a:lnTo>
                        <a:lnTo>
                          <a:pt x="167" y="447"/>
                        </a:lnTo>
                        <a:lnTo>
                          <a:pt x="173" y="511"/>
                        </a:lnTo>
                        <a:lnTo>
                          <a:pt x="186" y="640"/>
                        </a:lnTo>
                        <a:lnTo>
                          <a:pt x="240" y="1006"/>
                        </a:lnTo>
                        <a:lnTo>
                          <a:pt x="218" y="608"/>
                        </a:lnTo>
                        <a:lnTo>
                          <a:pt x="212" y="486"/>
                        </a:lnTo>
                        <a:lnTo>
                          <a:pt x="232" y="414"/>
                        </a:lnTo>
                        <a:lnTo>
                          <a:pt x="251" y="341"/>
                        </a:lnTo>
                        <a:lnTo>
                          <a:pt x="266" y="281"/>
                        </a:lnTo>
                        <a:lnTo>
                          <a:pt x="296" y="164"/>
                        </a:lnTo>
                        <a:lnTo>
                          <a:pt x="305" y="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808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grpSp>
                <p:nvGrpSpPr>
                  <p:cNvPr id="6" name="Group 20"/>
                  <p:cNvGrpSpPr>
                    <a:grpSpLocks/>
                  </p:cNvGrpSpPr>
                  <p:nvPr/>
                </p:nvGrpSpPr>
                <p:grpSpPr bwMode="auto">
                  <a:xfrm>
                    <a:off x="1687" y="3049"/>
                    <a:ext cx="1144" cy="798"/>
                    <a:chOff x="1687" y="3049"/>
                    <a:chExt cx="1144" cy="798"/>
                  </a:xfrm>
                </p:grpSpPr>
                <p:sp>
                  <p:nvSpPr>
                    <p:cNvPr id="5136" name="Freeform 16"/>
                    <p:cNvSpPr>
                      <a:spLocks/>
                    </p:cNvSpPr>
                    <p:nvPr/>
                  </p:nvSpPr>
                  <p:spPr bwMode="auto">
                    <a:xfrm>
                      <a:off x="2324" y="3049"/>
                      <a:ext cx="277" cy="605"/>
                    </a:xfrm>
                    <a:custGeom>
                      <a:avLst/>
                      <a:gdLst/>
                      <a:ahLst/>
                      <a:cxnLst>
                        <a:cxn ang="0">
                          <a:pos x="208" y="0"/>
                        </a:cxn>
                        <a:cxn ang="0">
                          <a:pos x="399" y="54"/>
                        </a:cxn>
                        <a:cxn ang="0">
                          <a:pos x="486" y="54"/>
                        </a:cxn>
                        <a:cxn ang="0">
                          <a:pos x="555" y="54"/>
                        </a:cxn>
                        <a:cxn ang="0">
                          <a:pos x="512" y="144"/>
                        </a:cxn>
                        <a:cxn ang="0">
                          <a:pos x="494" y="278"/>
                        </a:cxn>
                        <a:cxn ang="0">
                          <a:pos x="498" y="432"/>
                        </a:cxn>
                        <a:cxn ang="0">
                          <a:pos x="503" y="579"/>
                        </a:cxn>
                        <a:cxn ang="0">
                          <a:pos x="533" y="686"/>
                        </a:cxn>
                        <a:cxn ang="0">
                          <a:pos x="486" y="870"/>
                        </a:cxn>
                        <a:cxn ang="0">
                          <a:pos x="486" y="957"/>
                        </a:cxn>
                        <a:cxn ang="0">
                          <a:pos x="516" y="1034"/>
                        </a:cxn>
                        <a:cxn ang="0">
                          <a:pos x="508" y="1073"/>
                        </a:cxn>
                        <a:cxn ang="0">
                          <a:pos x="422" y="1111"/>
                        </a:cxn>
                        <a:cxn ang="0">
                          <a:pos x="132" y="1172"/>
                        </a:cxn>
                        <a:cxn ang="0">
                          <a:pos x="25" y="1211"/>
                        </a:cxn>
                        <a:cxn ang="0">
                          <a:pos x="25" y="1064"/>
                        </a:cxn>
                        <a:cxn ang="0">
                          <a:pos x="0" y="646"/>
                        </a:cxn>
                        <a:cxn ang="0">
                          <a:pos x="38" y="540"/>
                        </a:cxn>
                        <a:cxn ang="0">
                          <a:pos x="89" y="316"/>
                        </a:cxn>
                        <a:cxn ang="0">
                          <a:pos x="136" y="187"/>
                        </a:cxn>
                        <a:cxn ang="0">
                          <a:pos x="208" y="0"/>
                        </a:cxn>
                      </a:cxnLst>
                      <a:rect l="0" t="0" r="r" b="b"/>
                      <a:pathLst>
                        <a:path w="555" h="1211">
                          <a:moveTo>
                            <a:pt x="208" y="0"/>
                          </a:moveTo>
                          <a:lnTo>
                            <a:pt x="399" y="54"/>
                          </a:lnTo>
                          <a:lnTo>
                            <a:pt x="486" y="54"/>
                          </a:lnTo>
                          <a:lnTo>
                            <a:pt x="555" y="54"/>
                          </a:lnTo>
                          <a:lnTo>
                            <a:pt x="512" y="144"/>
                          </a:lnTo>
                          <a:lnTo>
                            <a:pt x="494" y="278"/>
                          </a:lnTo>
                          <a:lnTo>
                            <a:pt x="498" y="432"/>
                          </a:lnTo>
                          <a:lnTo>
                            <a:pt x="503" y="579"/>
                          </a:lnTo>
                          <a:lnTo>
                            <a:pt x="533" y="686"/>
                          </a:lnTo>
                          <a:lnTo>
                            <a:pt x="486" y="870"/>
                          </a:lnTo>
                          <a:lnTo>
                            <a:pt x="486" y="957"/>
                          </a:lnTo>
                          <a:lnTo>
                            <a:pt x="516" y="1034"/>
                          </a:lnTo>
                          <a:lnTo>
                            <a:pt x="508" y="1073"/>
                          </a:lnTo>
                          <a:lnTo>
                            <a:pt x="422" y="1111"/>
                          </a:lnTo>
                          <a:lnTo>
                            <a:pt x="132" y="1172"/>
                          </a:lnTo>
                          <a:lnTo>
                            <a:pt x="25" y="1211"/>
                          </a:lnTo>
                          <a:lnTo>
                            <a:pt x="25" y="1064"/>
                          </a:lnTo>
                          <a:lnTo>
                            <a:pt x="0" y="646"/>
                          </a:lnTo>
                          <a:lnTo>
                            <a:pt x="38" y="540"/>
                          </a:lnTo>
                          <a:lnTo>
                            <a:pt x="89" y="316"/>
                          </a:lnTo>
                          <a:lnTo>
                            <a:pt x="136" y="187"/>
                          </a:lnTo>
                          <a:lnTo>
                            <a:pt x="208" y="0"/>
                          </a:lnTo>
                          <a:close/>
                        </a:path>
                      </a:pathLst>
                    </a:custGeom>
                    <a:solidFill>
                      <a:srgbClr val="00FFCC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137" name="Freeform 17"/>
                    <p:cNvSpPr>
                      <a:spLocks/>
                    </p:cNvSpPr>
                    <p:nvPr/>
                  </p:nvSpPr>
                  <p:spPr bwMode="auto">
                    <a:xfrm>
                      <a:off x="1996" y="3070"/>
                      <a:ext cx="326" cy="650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234"/>
                        </a:cxn>
                        <a:cxn ang="0">
                          <a:pos x="85" y="196"/>
                        </a:cxn>
                        <a:cxn ang="0">
                          <a:pos x="179" y="133"/>
                        </a:cxn>
                        <a:cxn ang="0">
                          <a:pos x="282" y="82"/>
                        </a:cxn>
                        <a:cxn ang="0">
                          <a:pos x="316" y="56"/>
                        </a:cxn>
                        <a:cxn ang="0">
                          <a:pos x="368" y="0"/>
                        </a:cxn>
                        <a:cxn ang="0">
                          <a:pos x="393" y="22"/>
                        </a:cxn>
                        <a:cxn ang="0">
                          <a:pos x="402" y="185"/>
                        </a:cxn>
                        <a:cxn ang="0">
                          <a:pos x="440" y="287"/>
                        </a:cxn>
                        <a:cxn ang="0">
                          <a:pos x="493" y="412"/>
                        </a:cxn>
                        <a:cxn ang="0">
                          <a:pos x="549" y="538"/>
                        </a:cxn>
                        <a:cxn ang="0">
                          <a:pos x="561" y="597"/>
                        </a:cxn>
                        <a:cxn ang="0">
                          <a:pos x="567" y="700"/>
                        </a:cxn>
                        <a:cxn ang="0">
                          <a:pos x="593" y="860"/>
                        </a:cxn>
                        <a:cxn ang="0">
                          <a:pos x="630" y="1078"/>
                        </a:cxn>
                        <a:cxn ang="0">
                          <a:pos x="652" y="1193"/>
                        </a:cxn>
                        <a:cxn ang="0">
                          <a:pos x="536" y="1210"/>
                        </a:cxn>
                        <a:cxn ang="0">
                          <a:pos x="449" y="1227"/>
                        </a:cxn>
                        <a:cxn ang="0">
                          <a:pos x="419" y="1300"/>
                        </a:cxn>
                        <a:cxn ang="0">
                          <a:pos x="269" y="1280"/>
                        </a:cxn>
                        <a:cxn ang="0">
                          <a:pos x="292" y="1068"/>
                        </a:cxn>
                        <a:cxn ang="0">
                          <a:pos x="234" y="923"/>
                        </a:cxn>
                        <a:cxn ang="0">
                          <a:pos x="189" y="798"/>
                        </a:cxn>
                        <a:cxn ang="0">
                          <a:pos x="214" y="623"/>
                        </a:cxn>
                        <a:cxn ang="0">
                          <a:pos x="114" y="424"/>
                        </a:cxn>
                        <a:cxn ang="0">
                          <a:pos x="66" y="370"/>
                        </a:cxn>
                        <a:cxn ang="0">
                          <a:pos x="0" y="234"/>
                        </a:cxn>
                      </a:cxnLst>
                      <a:rect l="0" t="0" r="r" b="b"/>
                      <a:pathLst>
                        <a:path w="652" h="1300">
                          <a:moveTo>
                            <a:pt x="0" y="234"/>
                          </a:moveTo>
                          <a:lnTo>
                            <a:pt x="85" y="196"/>
                          </a:lnTo>
                          <a:lnTo>
                            <a:pt x="179" y="133"/>
                          </a:lnTo>
                          <a:lnTo>
                            <a:pt x="282" y="82"/>
                          </a:lnTo>
                          <a:lnTo>
                            <a:pt x="316" y="56"/>
                          </a:lnTo>
                          <a:lnTo>
                            <a:pt x="368" y="0"/>
                          </a:lnTo>
                          <a:lnTo>
                            <a:pt x="393" y="22"/>
                          </a:lnTo>
                          <a:lnTo>
                            <a:pt x="402" y="185"/>
                          </a:lnTo>
                          <a:lnTo>
                            <a:pt x="440" y="287"/>
                          </a:lnTo>
                          <a:lnTo>
                            <a:pt x="493" y="412"/>
                          </a:lnTo>
                          <a:lnTo>
                            <a:pt x="549" y="538"/>
                          </a:lnTo>
                          <a:lnTo>
                            <a:pt x="561" y="597"/>
                          </a:lnTo>
                          <a:lnTo>
                            <a:pt x="567" y="700"/>
                          </a:lnTo>
                          <a:lnTo>
                            <a:pt x="593" y="860"/>
                          </a:lnTo>
                          <a:lnTo>
                            <a:pt x="630" y="1078"/>
                          </a:lnTo>
                          <a:lnTo>
                            <a:pt x="652" y="1193"/>
                          </a:lnTo>
                          <a:lnTo>
                            <a:pt x="536" y="1210"/>
                          </a:lnTo>
                          <a:lnTo>
                            <a:pt x="449" y="1227"/>
                          </a:lnTo>
                          <a:lnTo>
                            <a:pt x="419" y="1300"/>
                          </a:lnTo>
                          <a:lnTo>
                            <a:pt x="269" y="1280"/>
                          </a:lnTo>
                          <a:lnTo>
                            <a:pt x="292" y="1068"/>
                          </a:lnTo>
                          <a:lnTo>
                            <a:pt x="234" y="923"/>
                          </a:lnTo>
                          <a:lnTo>
                            <a:pt x="189" y="798"/>
                          </a:lnTo>
                          <a:lnTo>
                            <a:pt x="214" y="623"/>
                          </a:lnTo>
                          <a:lnTo>
                            <a:pt x="114" y="424"/>
                          </a:lnTo>
                          <a:lnTo>
                            <a:pt x="66" y="370"/>
                          </a:lnTo>
                          <a:lnTo>
                            <a:pt x="0" y="234"/>
                          </a:lnTo>
                          <a:close/>
                        </a:path>
                      </a:pathLst>
                    </a:custGeom>
                    <a:solidFill>
                      <a:srgbClr val="00FFCC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138" name="Freeform 18"/>
                    <p:cNvSpPr>
                      <a:spLocks/>
                    </p:cNvSpPr>
                    <p:nvPr/>
                  </p:nvSpPr>
                  <p:spPr bwMode="auto">
                    <a:xfrm>
                      <a:off x="1687" y="3194"/>
                      <a:ext cx="422" cy="653"/>
                    </a:xfrm>
                    <a:custGeom>
                      <a:avLst/>
                      <a:gdLst/>
                      <a:ahLst/>
                      <a:cxnLst>
                        <a:cxn ang="0">
                          <a:pos x="567" y="0"/>
                        </a:cxn>
                        <a:cxn ang="0">
                          <a:pos x="535" y="78"/>
                        </a:cxn>
                        <a:cxn ang="0">
                          <a:pos x="541" y="135"/>
                        </a:cxn>
                        <a:cxn ang="0">
                          <a:pos x="561" y="219"/>
                        </a:cxn>
                        <a:cxn ang="0">
                          <a:pos x="567" y="329"/>
                        </a:cxn>
                        <a:cxn ang="0">
                          <a:pos x="564" y="569"/>
                        </a:cxn>
                        <a:cxn ang="0">
                          <a:pos x="655" y="590"/>
                        </a:cxn>
                        <a:cxn ang="0">
                          <a:pos x="724" y="676"/>
                        </a:cxn>
                        <a:cxn ang="0">
                          <a:pos x="646" y="650"/>
                        </a:cxn>
                        <a:cxn ang="0">
                          <a:pos x="560" y="628"/>
                        </a:cxn>
                        <a:cxn ang="0">
                          <a:pos x="542" y="684"/>
                        </a:cxn>
                        <a:cxn ang="0">
                          <a:pos x="611" y="680"/>
                        </a:cxn>
                        <a:cxn ang="0">
                          <a:pos x="685" y="693"/>
                        </a:cxn>
                        <a:cxn ang="0">
                          <a:pos x="715" y="719"/>
                        </a:cxn>
                        <a:cxn ang="0">
                          <a:pos x="619" y="727"/>
                        </a:cxn>
                        <a:cxn ang="0">
                          <a:pos x="560" y="723"/>
                        </a:cxn>
                        <a:cxn ang="0">
                          <a:pos x="551" y="740"/>
                        </a:cxn>
                        <a:cxn ang="0">
                          <a:pos x="611" y="748"/>
                        </a:cxn>
                        <a:cxn ang="0">
                          <a:pos x="685" y="796"/>
                        </a:cxn>
                        <a:cxn ang="0">
                          <a:pos x="698" y="860"/>
                        </a:cxn>
                        <a:cxn ang="0">
                          <a:pos x="655" y="817"/>
                        </a:cxn>
                        <a:cxn ang="0">
                          <a:pos x="551" y="783"/>
                        </a:cxn>
                        <a:cxn ang="0">
                          <a:pos x="517" y="783"/>
                        </a:cxn>
                        <a:cxn ang="0">
                          <a:pos x="242" y="972"/>
                        </a:cxn>
                        <a:cxn ang="0">
                          <a:pos x="91" y="1067"/>
                        </a:cxn>
                        <a:cxn ang="0">
                          <a:pos x="10" y="1107"/>
                        </a:cxn>
                        <a:cxn ang="0">
                          <a:pos x="0" y="1143"/>
                        </a:cxn>
                        <a:cxn ang="0">
                          <a:pos x="45" y="1134"/>
                        </a:cxn>
                        <a:cxn ang="0">
                          <a:pos x="116" y="1140"/>
                        </a:cxn>
                        <a:cxn ang="0">
                          <a:pos x="161" y="1169"/>
                        </a:cxn>
                        <a:cxn ang="0">
                          <a:pos x="184" y="1214"/>
                        </a:cxn>
                        <a:cxn ang="0">
                          <a:pos x="196" y="1250"/>
                        </a:cxn>
                        <a:cxn ang="0">
                          <a:pos x="184" y="1307"/>
                        </a:cxn>
                        <a:cxn ang="0">
                          <a:pos x="227" y="1291"/>
                        </a:cxn>
                        <a:cxn ang="0">
                          <a:pos x="284" y="1227"/>
                        </a:cxn>
                        <a:cxn ang="0">
                          <a:pos x="375" y="1170"/>
                        </a:cxn>
                        <a:cxn ang="0">
                          <a:pos x="698" y="1019"/>
                        </a:cxn>
                        <a:cxn ang="0">
                          <a:pos x="728" y="941"/>
                        </a:cxn>
                        <a:cxn ang="0">
                          <a:pos x="836" y="903"/>
                        </a:cxn>
                        <a:cxn ang="0">
                          <a:pos x="844" y="770"/>
                        </a:cxn>
                        <a:cxn ang="0">
                          <a:pos x="801" y="658"/>
                        </a:cxn>
                        <a:cxn ang="0">
                          <a:pos x="740" y="569"/>
                        </a:cxn>
                        <a:cxn ang="0">
                          <a:pos x="754" y="457"/>
                        </a:cxn>
                        <a:cxn ang="0">
                          <a:pos x="754" y="354"/>
                        </a:cxn>
                        <a:cxn ang="0">
                          <a:pos x="677" y="199"/>
                        </a:cxn>
                        <a:cxn ang="0">
                          <a:pos x="615" y="121"/>
                        </a:cxn>
                        <a:cxn ang="0">
                          <a:pos x="567" y="0"/>
                        </a:cxn>
                      </a:cxnLst>
                      <a:rect l="0" t="0" r="r" b="b"/>
                      <a:pathLst>
                        <a:path w="844" h="1307">
                          <a:moveTo>
                            <a:pt x="567" y="0"/>
                          </a:moveTo>
                          <a:lnTo>
                            <a:pt x="535" y="78"/>
                          </a:lnTo>
                          <a:lnTo>
                            <a:pt x="541" y="135"/>
                          </a:lnTo>
                          <a:lnTo>
                            <a:pt x="561" y="219"/>
                          </a:lnTo>
                          <a:lnTo>
                            <a:pt x="567" y="329"/>
                          </a:lnTo>
                          <a:lnTo>
                            <a:pt x="564" y="569"/>
                          </a:lnTo>
                          <a:lnTo>
                            <a:pt x="655" y="590"/>
                          </a:lnTo>
                          <a:lnTo>
                            <a:pt x="724" y="676"/>
                          </a:lnTo>
                          <a:lnTo>
                            <a:pt x="646" y="650"/>
                          </a:lnTo>
                          <a:lnTo>
                            <a:pt x="560" y="628"/>
                          </a:lnTo>
                          <a:lnTo>
                            <a:pt x="542" y="684"/>
                          </a:lnTo>
                          <a:lnTo>
                            <a:pt x="611" y="680"/>
                          </a:lnTo>
                          <a:lnTo>
                            <a:pt x="685" y="693"/>
                          </a:lnTo>
                          <a:lnTo>
                            <a:pt x="715" y="719"/>
                          </a:lnTo>
                          <a:lnTo>
                            <a:pt x="619" y="727"/>
                          </a:lnTo>
                          <a:lnTo>
                            <a:pt x="560" y="723"/>
                          </a:lnTo>
                          <a:lnTo>
                            <a:pt x="551" y="740"/>
                          </a:lnTo>
                          <a:lnTo>
                            <a:pt x="611" y="748"/>
                          </a:lnTo>
                          <a:lnTo>
                            <a:pt x="685" y="796"/>
                          </a:lnTo>
                          <a:lnTo>
                            <a:pt x="698" y="860"/>
                          </a:lnTo>
                          <a:lnTo>
                            <a:pt x="655" y="817"/>
                          </a:lnTo>
                          <a:lnTo>
                            <a:pt x="551" y="783"/>
                          </a:lnTo>
                          <a:lnTo>
                            <a:pt x="517" y="783"/>
                          </a:lnTo>
                          <a:lnTo>
                            <a:pt x="242" y="972"/>
                          </a:lnTo>
                          <a:lnTo>
                            <a:pt x="91" y="1067"/>
                          </a:lnTo>
                          <a:lnTo>
                            <a:pt x="10" y="1107"/>
                          </a:lnTo>
                          <a:lnTo>
                            <a:pt x="0" y="1143"/>
                          </a:lnTo>
                          <a:lnTo>
                            <a:pt x="45" y="1134"/>
                          </a:lnTo>
                          <a:lnTo>
                            <a:pt x="116" y="1140"/>
                          </a:lnTo>
                          <a:lnTo>
                            <a:pt x="161" y="1169"/>
                          </a:lnTo>
                          <a:lnTo>
                            <a:pt x="184" y="1214"/>
                          </a:lnTo>
                          <a:lnTo>
                            <a:pt x="196" y="1250"/>
                          </a:lnTo>
                          <a:lnTo>
                            <a:pt x="184" y="1307"/>
                          </a:lnTo>
                          <a:lnTo>
                            <a:pt x="227" y="1291"/>
                          </a:lnTo>
                          <a:lnTo>
                            <a:pt x="284" y="1227"/>
                          </a:lnTo>
                          <a:lnTo>
                            <a:pt x="375" y="1170"/>
                          </a:lnTo>
                          <a:lnTo>
                            <a:pt x="698" y="1019"/>
                          </a:lnTo>
                          <a:lnTo>
                            <a:pt x="728" y="941"/>
                          </a:lnTo>
                          <a:lnTo>
                            <a:pt x="836" y="903"/>
                          </a:lnTo>
                          <a:lnTo>
                            <a:pt x="844" y="770"/>
                          </a:lnTo>
                          <a:lnTo>
                            <a:pt x="801" y="658"/>
                          </a:lnTo>
                          <a:lnTo>
                            <a:pt x="740" y="569"/>
                          </a:lnTo>
                          <a:lnTo>
                            <a:pt x="754" y="457"/>
                          </a:lnTo>
                          <a:lnTo>
                            <a:pt x="754" y="354"/>
                          </a:lnTo>
                          <a:lnTo>
                            <a:pt x="677" y="199"/>
                          </a:lnTo>
                          <a:lnTo>
                            <a:pt x="615" y="121"/>
                          </a:lnTo>
                          <a:lnTo>
                            <a:pt x="567" y="0"/>
                          </a:lnTo>
                          <a:close/>
                        </a:path>
                      </a:pathLst>
                    </a:custGeom>
                    <a:solidFill>
                      <a:srgbClr val="00FFCC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139" name="Freeform 19"/>
                    <p:cNvSpPr>
                      <a:spLocks/>
                    </p:cNvSpPr>
                    <p:nvPr/>
                  </p:nvSpPr>
                  <p:spPr bwMode="auto">
                    <a:xfrm>
                      <a:off x="2213" y="3082"/>
                      <a:ext cx="618" cy="745"/>
                    </a:xfrm>
                    <a:custGeom>
                      <a:avLst/>
                      <a:gdLst/>
                      <a:ahLst/>
                      <a:cxnLst>
                        <a:cxn ang="0">
                          <a:pos x="70" y="1208"/>
                        </a:cxn>
                        <a:cxn ang="0">
                          <a:pos x="26" y="1225"/>
                        </a:cxn>
                        <a:cxn ang="0">
                          <a:pos x="0" y="1293"/>
                        </a:cxn>
                        <a:cxn ang="0">
                          <a:pos x="5" y="1356"/>
                        </a:cxn>
                        <a:cxn ang="0">
                          <a:pos x="31" y="1420"/>
                        </a:cxn>
                        <a:cxn ang="0">
                          <a:pos x="88" y="1489"/>
                        </a:cxn>
                        <a:cxn ang="0">
                          <a:pos x="201" y="1482"/>
                        </a:cxn>
                        <a:cxn ang="0">
                          <a:pos x="765" y="1349"/>
                        </a:cxn>
                        <a:cxn ang="0">
                          <a:pos x="1113" y="1268"/>
                        </a:cxn>
                        <a:cxn ang="0">
                          <a:pos x="945" y="1190"/>
                        </a:cxn>
                        <a:cxn ang="0">
                          <a:pos x="859" y="1104"/>
                        </a:cxn>
                        <a:cxn ang="0">
                          <a:pos x="933" y="1104"/>
                        </a:cxn>
                        <a:cxn ang="0">
                          <a:pos x="1035" y="1170"/>
                        </a:cxn>
                        <a:cxn ang="0">
                          <a:pos x="1152" y="1186"/>
                        </a:cxn>
                        <a:cxn ang="0">
                          <a:pos x="1055" y="1138"/>
                        </a:cxn>
                        <a:cxn ang="0">
                          <a:pos x="960" y="1074"/>
                        </a:cxn>
                        <a:cxn ang="0">
                          <a:pos x="1081" y="1085"/>
                        </a:cxn>
                        <a:cxn ang="0">
                          <a:pos x="1190" y="1069"/>
                        </a:cxn>
                        <a:cxn ang="0">
                          <a:pos x="1099" y="1046"/>
                        </a:cxn>
                        <a:cxn ang="0">
                          <a:pos x="980" y="1014"/>
                        </a:cxn>
                        <a:cxn ang="0">
                          <a:pos x="1032" y="970"/>
                        </a:cxn>
                        <a:cxn ang="0">
                          <a:pos x="1132" y="1002"/>
                        </a:cxn>
                        <a:cxn ang="0">
                          <a:pos x="1235" y="1008"/>
                        </a:cxn>
                        <a:cxn ang="0">
                          <a:pos x="1164" y="957"/>
                        </a:cxn>
                        <a:cxn ang="0">
                          <a:pos x="1112" y="950"/>
                        </a:cxn>
                        <a:cxn ang="0">
                          <a:pos x="1058" y="915"/>
                        </a:cxn>
                        <a:cxn ang="0">
                          <a:pos x="1174" y="855"/>
                        </a:cxn>
                        <a:cxn ang="0">
                          <a:pos x="1190" y="821"/>
                        </a:cxn>
                        <a:cxn ang="0">
                          <a:pos x="1152" y="654"/>
                        </a:cxn>
                        <a:cxn ang="0">
                          <a:pos x="1070" y="356"/>
                        </a:cxn>
                        <a:cxn ang="0">
                          <a:pos x="1019" y="262"/>
                        </a:cxn>
                        <a:cxn ang="0">
                          <a:pos x="1019" y="167"/>
                        </a:cxn>
                        <a:cxn ang="0">
                          <a:pos x="933" y="81"/>
                        </a:cxn>
                        <a:cxn ang="0">
                          <a:pos x="843" y="0"/>
                        </a:cxn>
                        <a:cxn ang="0">
                          <a:pos x="778" y="13"/>
                        </a:cxn>
                        <a:cxn ang="0">
                          <a:pos x="743" y="154"/>
                        </a:cxn>
                        <a:cxn ang="0">
                          <a:pos x="739" y="392"/>
                        </a:cxn>
                        <a:cxn ang="0">
                          <a:pos x="790" y="554"/>
                        </a:cxn>
                        <a:cxn ang="0">
                          <a:pos x="833" y="744"/>
                        </a:cxn>
                        <a:cxn ang="0">
                          <a:pos x="855" y="864"/>
                        </a:cxn>
                        <a:cxn ang="0">
                          <a:pos x="829" y="911"/>
                        </a:cxn>
                        <a:cxn ang="0">
                          <a:pos x="859" y="941"/>
                        </a:cxn>
                        <a:cxn ang="0">
                          <a:pos x="825" y="966"/>
                        </a:cxn>
                        <a:cxn ang="0">
                          <a:pos x="847" y="992"/>
                        </a:cxn>
                        <a:cxn ang="0">
                          <a:pos x="774" y="1018"/>
                        </a:cxn>
                        <a:cxn ang="0">
                          <a:pos x="782" y="1047"/>
                        </a:cxn>
                        <a:cxn ang="0">
                          <a:pos x="645" y="1069"/>
                        </a:cxn>
                        <a:cxn ang="0">
                          <a:pos x="486" y="1117"/>
                        </a:cxn>
                        <a:cxn ang="0">
                          <a:pos x="318" y="1178"/>
                        </a:cxn>
                        <a:cxn ang="0">
                          <a:pos x="151" y="1200"/>
                        </a:cxn>
                        <a:cxn ang="0">
                          <a:pos x="70" y="1208"/>
                        </a:cxn>
                      </a:cxnLst>
                      <a:rect l="0" t="0" r="r" b="b"/>
                      <a:pathLst>
                        <a:path w="1235" h="1489">
                          <a:moveTo>
                            <a:pt x="70" y="1208"/>
                          </a:moveTo>
                          <a:lnTo>
                            <a:pt x="26" y="1225"/>
                          </a:lnTo>
                          <a:lnTo>
                            <a:pt x="0" y="1293"/>
                          </a:lnTo>
                          <a:lnTo>
                            <a:pt x="5" y="1356"/>
                          </a:lnTo>
                          <a:lnTo>
                            <a:pt x="31" y="1420"/>
                          </a:lnTo>
                          <a:lnTo>
                            <a:pt x="88" y="1489"/>
                          </a:lnTo>
                          <a:lnTo>
                            <a:pt x="201" y="1482"/>
                          </a:lnTo>
                          <a:lnTo>
                            <a:pt x="765" y="1349"/>
                          </a:lnTo>
                          <a:lnTo>
                            <a:pt x="1113" y="1268"/>
                          </a:lnTo>
                          <a:lnTo>
                            <a:pt x="945" y="1190"/>
                          </a:lnTo>
                          <a:lnTo>
                            <a:pt x="859" y="1104"/>
                          </a:lnTo>
                          <a:lnTo>
                            <a:pt x="933" y="1104"/>
                          </a:lnTo>
                          <a:lnTo>
                            <a:pt x="1035" y="1170"/>
                          </a:lnTo>
                          <a:lnTo>
                            <a:pt x="1152" y="1186"/>
                          </a:lnTo>
                          <a:lnTo>
                            <a:pt x="1055" y="1138"/>
                          </a:lnTo>
                          <a:lnTo>
                            <a:pt x="960" y="1074"/>
                          </a:lnTo>
                          <a:lnTo>
                            <a:pt x="1081" y="1085"/>
                          </a:lnTo>
                          <a:lnTo>
                            <a:pt x="1190" y="1069"/>
                          </a:lnTo>
                          <a:lnTo>
                            <a:pt x="1099" y="1046"/>
                          </a:lnTo>
                          <a:lnTo>
                            <a:pt x="980" y="1014"/>
                          </a:lnTo>
                          <a:lnTo>
                            <a:pt x="1032" y="970"/>
                          </a:lnTo>
                          <a:lnTo>
                            <a:pt x="1132" y="1002"/>
                          </a:lnTo>
                          <a:lnTo>
                            <a:pt x="1235" y="1008"/>
                          </a:lnTo>
                          <a:lnTo>
                            <a:pt x="1164" y="957"/>
                          </a:lnTo>
                          <a:lnTo>
                            <a:pt x="1112" y="950"/>
                          </a:lnTo>
                          <a:lnTo>
                            <a:pt x="1058" y="915"/>
                          </a:lnTo>
                          <a:lnTo>
                            <a:pt x="1174" y="855"/>
                          </a:lnTo>
                          <a:lnTo>
                            <a:pt x="1190" y="821"/>
                          </a:lnTo>
                          <a:lnTo>
                            <a:pt x="1152" y="654"/>
                          </a:lnTo>
                          <a:lnTo>
                            <a:pt x="1070" y="356"/>
                          </a:lnTo>
                          <a:lnTo>
                            <a:pt x="1019" y="262"/>
                          </a:lnTo>
                          <a:lnTo>
                            <a:pt x="1019" y="167"/>
                          </a:lnTo>
                          <a:lnTo>
                            <a:pt x="933" y="81"/>
                          </a:lnTo>
                          <a:lnTo>
                            <a:pt x="843" y="0"/>
                          </a:lnTo>
                          <a:lnTo>
                            <a:pt x="778" y="13"/>
                          </a:lnTo>
                          <a:lnTo>
                            <a:pt x="743" y="154"/>
                          </a:lnTo>
                          <a:lnTo>
                            <a:pt x="739" y="392"/>
                          </a:lnTo>
                          <a:lnTo>
                            <a:pt x="790" y="554"/>
                          </a:lnTo>
                          <a:lnTo>
                            <a:pt x="833" y="744"/>
                          </a:lnTo>
                          <a:lnTo>
                            <a:pt x="855" y="864"/>
                          </a:lnTo>
                          <a:lnTo>
                            <a:pt x="829" y="911"/>
                          </a:lnTo>
                          <a:lnTo>
                            <a:pt x="859" y="941"/>
                          </a:lnTo>
                          <a:lnTo>
                            <a:pt x="825" y="966"/>
                          </a:lnTo>
                          <a:lnTo>
                            <a:pt x="847" y="992"/>
                          </a:lnTo>
                          <a:lnTo>
                            <a:pt x="774" y="1018"/>
                          </a:lnTo>
                          <a:lnTo>
                            <a:pt x="782" y="1047"/>
                          </a:lnTo>
                          <a:lnTo>
                            <a:pt x="645" y="1069"/>
                          </a:lnTo>
                          <a:lnTo>
                            <a:pt x="486" y="1117"/>
                          </a:lnTo>
                          <a:lnTo>
                            <a:pt x="318" y="1178"/>
                          </a:lnTo>
                          <a:lnTo>
                            <a:pt x="151" y="1200"/>
                          </a:lnTo>
                          <a:lnTo>
                            <a:pt x="70" y="1208"/>
                          </a:lnTo>
                          <a:close/>
                        </a:path>
                      </a:pathLst>
                    </a:custGeom>
                    <a:solidFill>
                      <a:srgbClr val="00FFCC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</p:grpSp>
            </p:grpSp>
            <p:grpSp>
              <p:nvGrpSpPr>
                <p:cNvPr id="7" name="Group 51"/>
                <p:cNvGrpSpPr>
                  <a:grpSpLocks/>
                </p:cNvGrpSpPr>
                <p:nvPr/>
              </p:nvGrpSpPr>
              <p:grpSpPr bwMode="auto">
                <a:xfrm>
                  <a:off x="1513" y="3703"/>
                  <a:ext cx="731" cy="312"/>
                  <a:chOff x="1513" y="3703"/>
                  <a:chExt cx="731" cy="312"/>
                </a:xfrm>
              </p:grpSpPr>
              <p:grpSp>
                <p:nvGrpSpPr>
                  <p:cNvPr id="8" name="Group 33"/>
                  <p:cNvGrpSpPr>
                    <a:grpSpLocks/>
                  </p:cNvGrpSpPr>
                  <p:nvPr/>
                </p:nvGrpSpPr>
                <p:grpSpPr bwMode="auto">
                  <a:xfrm>
                    <a:off x="1853" y="3729"/>
                    <a:ext cx="391" cy="157"/>
                    <a:chOff x="1853" y="3729"/>
                    <a:chExt cx="391" cy="157"/>
                  </a:xfrm>
                </p:grpSpPr>
                <p:sp>
                  <p:nvSpPr>
                    <p:cNvPr id="5142" name="Freeform 22"/>
                    <p:cNvSpPr>
                      <a:spLocks/>
                    </p:cNvSpPr>
                    <p:nvPr/>
                  </p:nvSpPr>
                  <p:spPr bwMode="auto">
                    <a:xfrm>
                      <a:off x="1853" y="3729"/>
                      <a:ext cx="391" cy="157"/>
                    </a:xfrm>
                    <a:custGeom>
                      <a:avLst/>
                      <a:gdLst/>
                      <a:ahLst/>
                      <a:cxnLst>
                        <a:cxn ang="0">
                          <a:pos x="705" y="6"/>
                        </a:cxn>
                        <a:cxn ang="0">
                          <a:pos x="674" y="28"/>
                        </a:cxn>
                        <a:cxn ang="0">
                          <a:pos x="612" y="18"/>
                        </a:cxn>
                        <a:cxn ang="0">
                          <a:pos x="530" y="13"/>
                        </a:cxn>
                        <a:cxn ang="0">
                          <a:pos x="482" y="3"/>
                        </a:cxn>
                        <a:cxn ang="0">
                          <a:pos x="431" y="0"/>
                        </a:cxn>
                        <a:cxn ang="0">
                          <a:pos x="357" y="5"/>
                        </a:cxn>
                        <a:cxn ang="0">
                          <a:pos x="276" y="3"/>
                        </a:cxn>
                        <a:cxn ang="0">
                          <a:pos x="206" y="3"/>
                        </a:cxn>
                        <a:cxn ang="0">
                          <a:pos x="176" y="0"/>
                        </a:cxn>
                        <a:cxn ang="0">
                          <a:pos x="99" y="6"/>
                        </a:cxn>
                        <a:cxn ang="0">
                          <a:pos x="72" y="11"/>
                        </a:cxn>
                        <a:cxn ang="0">
                          <a:pos x="55" y="23"/>
                        </a:cxn>
                        <a:cxn ang="0">
                          <a:pos x="45" y="33"/>
                        </a:cxn>
                        <a:cxn ang="0">
                          <a:pos x="65" y="39"/>
                        </a:cxn>
                        <a:cxn ang="0">
                          <a:pos x="113" y="45"/>
                        </a:cxn>
                        <a:cxn ang="0">
                          <a:pos x="158" y="48"/>
                        </a:cxn>
                        <a:cxn ang="0">
                          <a:pos x="224" y="71"/>
                        </a:cxn>
                        <a:cxn ang="0">
                          <a:pos x="124" y="97"/>
                        </a:cxn>
                        <a:cxn ang="0">
                          <a:pos x="84" y="121"/>
                        </a:cxn>
                        <a:cxn ang="0">
                          <a:pos x="59" y="128"/>
                        </a:cxn>
                        <a:cxn ang="0">
                          <a:pos x="22" y="152"/>
                        </a:cxn>
                        <a:cxn ang="0">
                          <a:pos x="5" y="164"/>
                        </a:cxn>
                        <a:cxn ang="0">
                          <a:pos x="0" y="179"/>
                        </a:cxn>
                        <a:cxn ang="0">
                          <a:pos x="26" y="183"/>
                        </a:cxn>
                        <a:cxn ang="0">
                          <a:pos x="95" y="183"/>
                        </a:cxn>
                        <a:cxn ang="0">
                          <a:pos x="65" y="217"/>
                        </a:cxn>
                        <a:cxn ang="0">
                          <a:pos x="55" y="240"/>
                        </a:cxn>
                        <a:cxn ang="0">
                          <a:pos x="51" y="256"/>
                        </a:cxn>
                        <a:cxn ang="0">
                          <a:pos x="76" y="253"/>
                        </a:cxn>
                        <a:cxn ang="0">
                          <a:pos x="110" y="243"/>
                        </a:cxn>
                        <a:cxn ang="0">
                          <a:pos x="143" y="222"/>
                        </a:cxn>
                        <a:cxn ang="0">
                          <a:pos x="200" y="206"/>
                        </a:cxn>
                        <a:cxn ang="0">
                          <a:pos x="267" y="194"/>
                        </a:cxn>
                        <a:cxn ang="0">
                          <a:pos x="215" y="251"/>
                        </a:cxn>
                        <a:cxn ang="0">
                          <a:pos x="191" y="292"/>
                        </a:cxn>
                        <a:cxn ang="0">
                          <a:pos x="188" y="313"/>
                        </a:cxn>
                        <a:cxn ang="0">
                          <a:pos x="208" y="312"/>
                        </a:cxn>
                        <a:cxn ang="0">
                          <a:pos x="229" y="307"/>
                        </a:cxn>
                        <a:cxn ang="0">
                          <a:pos x="262" y="275"/>
                        </a:cxn>
                        <a:cxn ang="0">
                          <a:pos x="306" y="251"/>
                        </a:cxn>
                        <a:cxn ang="0">
                          <a:pos x="366" y="240"/>
                        </a:cxn>
                        <a:cxn ang="0">
                          <a:pos x="426" y="246"/>
                        </a:cxn>
                        <a:cxn ang="0">
                          <a:pos x="479" y="258"/>
                        </a:cxn>
                        <a:cxn ang="0">
                          <a:pos x="535" y="264"/>
                        </a:cxn>
                        <a:cxn ang="0">
                          <a:pos x="599" y="258"/>
                        </a:cxn>
                        <a:cxn ang="0">
                          <a:pos x="637" y="246"/>
                        </a:cxn>
                        <a:cxn ang="0">
                          <a:pos x="673" y="220"/>
                        </a:cxn>
                        <a:cxn ang="0">
                          <a:pos x="708" y="203"/>
                        </a:cxn>
                        <a:cxn ang="0">
                          <a:pos x="782" y="195"/>
                        </a:cxn>
                        <a:cxn ang="0">
                          <a:pos x="739" y="140"/>
                        </a:cxn>
                        <a:cxn ang="0">
                          <a:pos x="709" y="79"/>
                        </a:cxn>
                        <a:cxn ang="0">
                          <a:pos x="705" y="6"/>
                        </a:cxn>
                      </a:cxnLst>
                      <a:rect l="0" t="0" r="r" b="b"/>
                      <a:pathLst>
                        <a:path w="782" h="313">
                          <a:moveTo>
                            <a:pt x="705" y="6"/>
                          </a:moveTo>
                          <a:lnTo>
                            <a:pt x="674" y="28"/>
                          </a:lnTo>
                          <a:lnTo>
                            <a:pt x="612" y="18"/>
                          </a:lnTo>
                          <a:lnTo>
                            <a:pt x="530" y="13"/>
                          </a:lnTo>
                          <a:lnTo>
                            <a:pt x="482" y="3"/>
                          </a:lnTo>
                          <a:lnTo>
                            <a:pt x="431" y="0"/>
                          </a:lnTo>
                          <a:lnTo>
                            <a:pt x="357" y="5"/>
                          </a:lnTo>
                          <a:lnTo>
                            <a:pt x="276" y="3"/>
                          </a:lnTo>
                          <a:lnTo>
                            <a:pt x="206" y="3"/>
                          </a:lnTo>
                          <a:lnTo>
                            <a:pt x="176" y="0"/>
                          </a:lnTo>
                          <a:lnTo>
                            <a:pt x="99" y="6"/>
                          </a:lnTo>
                          <a:lnTo>
                            <a:pt x="72" y="11"/>
                          </a:lnTo>
                          <a:lnTo>
                            <a:pt x="55" y="23"/>
                          </a:lnTo>
                          <a:lnTo>
                            <a:pt x="45" y="33"/>
                          </a:lnTo>
                          <a:lnTo>
                            <a:pt x="65" y="39"/>
                          </a:lnTo>
                          <a:lnTo>
                            <a:pt x="113" y="45"/>
                          </a:lnTo>
                          <a:lnTo>
                            <a:pt x="158" y="48"/>
                          </a:lnTo>
                          <a:lnTo>
                            <a:pt x="224" y="71"/>
                          </a:lnTo>
                          <a:lnTo>
                            <a:pt x="124" y="97"/>
                          </a:lnTo>
                          <a:lnTo>
                            <a:pt x="84" y="121"/>
                          </a:lnTo>
                          <a:lnTo>
                            <a:pt x="59" y="128"/>
                          </a:lnTo>
                          <a:lnTo>
                            <a:pt x="22" y="152"/>
                          </a:lnTo>
                          <a:lnTo>
                            <a:pt x="5" y="164"/>
                          </a:lnTo>
                          <a:lnTo>
                            <a:pt x="0" y="179"/>
                          </a:lnTo>
                          <a:lnTo>
                            <a:pt x="26" y="183"/>
                          </a:lnTo>
                          <a:lnTo>
                            <a:pt x="95" y="183"/>
                          </a:lnTo>
                          <a:lnTo>
                            <a:pt x="65" y="217"/>
                          </a:lnTo>
                          <a:lnTo>
                            <a:pt x="55" y="240"/>
                          </a:lnTo>
                          <a:lnTo>
                            <a:pt x="51" y="256"/>
                          </a:lnTo>
                          <a:lnTo>
                            <a:pt x="76" y="253"/>
                          </a:lnTo>
                          <a:lnTo>
                            <a:pt x="110" y="243"/>
                          </a:lnTo>
                          <a:lnTo>
                            <a:pt x="143" y="222"/>
                          </a:lnTo>
                          <a:lnTo>
                            <a:pt x="200" y="206"/>
                          </a:lnTo>
                          <a:lnTo>
                            <a:pt x="267" y="194"/>
                          </a:lnTo>
                          <a:lnTo>
                            <a:pt x="215" y="251"/>
                          </a:lnTo>
                          <a:lnTo>
                            <a:pt x="191" y="292"/>
                          </a:lnTo>
                          <a:lnTo>
                            <a:pt x="188" y="313"/>
                          </a:lnTo>
                          <a:lnTo>
                            <a:pt x="208" y="312"/>
                          </a:lnTo>
                          <a:lnTo>
                            <a:pt x="229" y="307"/>
                          </a:lnTo>
                          <a:lnTo>
                            <a:pt x="262" y="275"/>
                          </a:lnTo>
                          <a:lnTo>
                            <a:pt x="306" y="251"/>
                          </a:lnTo>
                          <a:lnTo>
                            <a:pt x="366" y="240"/>
                          </a:lnTo>
                          <a:lnTo>
                            <a:pt x="426" y="246"/>
                          </a:lnTo>
                          <a:lnTo>
                            <a:pt x="479" y="258"/>
                          </a:lnTo>
                          <a:lnTo>
                            <a:pt x="535" y="264"/>
                          </a:lnTo>
                          <a:lnTo>
                            <a:pt x="599" y="258"/>
                          </a:lnTo>
                          <a:lnTo>
                            <a:pt x="637" y="246"/>
                          </a:lnTo>
                          <a:lnTo>
                            <a:pt x="673" y="220"/>
                          </a:lnTo>
                          <a:lnTo>
                            <a:pt x="708" y="203"/>
                          </a:lnTo>
                          <a:lnTo>
                            <a:pt x="782" y="195"/>
                          </a:lnTo>
                          <a:lnTo>
                            <a:pt x="739" y="140"/>
                          </a:lnTo>
                          <a:lnTo>
                            <a:pt x="709" y="79"/>
                          </a:lnTo>
                          <a:lnTo>
                            <a:pt x="705" y="6"/>
                          </a:lnTo>
                          <a:close/>
                        </a:path>
                      </a:pathLst>
                    </a:custGeom>
                    <a:solidFill>
                      <a:srgbClr val="FFC080"/>
                    </a:solidFill>
                    <a:ln w="6350">
                      <a:solidFill>
                        <a:srgbClr val="402000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grpSp>
                  <p:nvGrpSpPr>
                    <p:cNvPr id="9" name="Group 32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1879" y="3735"/>
                      <a:ext cx="309" cy="143"/>
                      <a:chOff x="1879" y="3735"/>
                      <a:chExt cx="309" cy="143"/>
                    </a:xfrm>
                  </p:grpSpPr>
                  <p:sp>
                    <p:nvSpPr>
                      <p:cNvPr id="5143" name="Freeform 23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947" y="3782"/>
                        <a:ext cx="60" cy="20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0" y="40"/>
                          </a:cxn>
                          <a:cxn ang="0">
                            <a:pos x="54" y="24"/>
                          </a:cxn>
                          <a:cxn ang="0">
                            <a:pos x="111" y="19"/>
                          </a:cxn>
                          <a:cxn ang="0">
                            <a:pos x="120" y="0"/>
                          </a:cxn>
                          <a:cxn ang="0">
                            <a:pos x="94" y="7"/>
                          </a:cxn>
                          <a:cxn ang="0">
                            <a:pos x="45" y="15"/>
                          </a:cxn>
                          <a:cxn ang="0">
                            <a:pos x="0" y="40"/>
                          </a:cxn>
                        </a:cxnLst>
                        <a:rect l="0" t="0" r="r" b="b"/>
                        <a:pathLst>
                          <a:path w="120" h="40">
                            <a:moveTo>
                              <a:pt x="0" y="40"/>
                            </a:moveTo>
                            <a:lnTo>
                              <a:pt x="54" y="24"/>
                            </a:lnTo>
                            <a:lnTo>
                              <a:pt x="111" y="19"/>
                            </a:lnTo>
                            <a:lnTo>
                              <a:pt x="120" y="0"/>
                            </a:lnTo>
                            <a:lnTo>
                              <a:pt x="94" y="7"/>
                            </a:lnTo>
                            <a:lnTo>
                              <a:pt x="45" y="15"/>
                            </a:lnTo>
                            <a:lnTo>
                              <a:pt x="0" y="40"/>
                            </a:lnTo>
                            <a:close/>
                          </a:path>
                        </a:pathLst>
                      </a:custGeom>
                      <a:solidFill>
                        <a:srgbClr val="402000"/>
                      </a:solidFill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5144" name="Freeform 24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993" y="3815"/>
                        <a:ext cx="20" cy="14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0" y="28"/>
                          </a:cxn>
                          <a:cxn ang="0">
                            <a:pos x="40" y="18"/>
                          </a:cxn>
                          <a:cxn ang="0">
                            <a:pos x="33" y="0"/>
                          </a:cxn>
                          <a:cxn ang="0">
                            <a:pos x="0" y="28"/>
                          </a:cxn>
                        </a:cxnLst>
                        <a:rect l="0" t="0" r="r" b="b"/>
                        <a:pathLst>
                          <a:path w="40" h="28">
                            <a:moveTo>
                              <a:pt x="0" y="28"/>
                            </a:moveTo>
                            <a:lnTo>
                              <a:pt x="40" y="18"/>
                            </a:lnTo>
                            <a:lnTo>
                              <a:pt x="33" y="0"/>
                            </a:lnTo>
                            <a:lnTo>
                              <a:pt x="0" y="28"/>
                            </a:lnTo>
                            <a:close/>
                          </a:path>
                        </a:pathLst>
                      </a:custGeom>
                      <a:solidFill>
                        <a:srgbClr val="402000"/>
                      </a:solidFill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5145" name="Freeform 25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910" y="3804"/>
                        <a:ext cx="30" cy="12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0" y="24"/>
                          </a:cxn>
                          <a:cxn ang="0">
                            <a:pos x="26" y="8"/>
                          </a:cxn>
                          <a:cxn ang="0">
                            <a:pos x="59" y="0"/>
                          </a:cxn>
                          <a:cxn ang="0">
                            <a:pos x="23" y="0"/>
                          </a:cxn>
                          <a:cxn ang="0">
                            <a:pos x="0" y="24"/>
                          </a:cxn>
                        </a:cxnLst>
                        <a:rect l="0" t="0" r="r" b="b"/>
                        <a:pathLst>
                          <a:path w="59" h="24">
                            <a:moveTo>
                              <a:pt x="0" y="24"/>
                            </a:moveTo>
                            <a:lnTo>
                              <a:pt x="26" y="8"/>
                            </a:lnTo>
                            <a:lnTo>
                              <a:pt x="59" y="0"/>
                            </a:lnTo>
                            <a:lnTo>
                              <a:pt x="23" y="0"/>
                            </a:lnTo>
                            <a:lnTo>
                              <a:pt x="0" y="24"/>
                            </a:lnTo>
                            <a:close/>
                          </a:path>
                        </a:pathLst>
                      </a:custGeom>
                      <a:solidFill>
                        <a:srgbClr val="402000"/>
                      </a:solidFill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5146" name="Freeform 26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971" y="3750"/>
                        <a:ext cx="33" cy="14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0" y="29"/>
                          </a:cxn>
                          <a:cxn ang="0">
                            <a:pos x="46" y="20"/>
                          </a:cxn>
                          <a:cxn ang="0">
                            <a:pos x="67" y="0"/>
                          </a:cxn>
                          <a:cxn ang="0">
                            <a:pos x="39" y="10"/>
                          </a:cxn>
                          <a:cxn ang="0">
                            <a:pos x="0" y="29"/>
                          </a:cxn>
                        </a:cxnLst>
                        <a:rect l="0" t="0" r="r" b="b"/>
                        <a:pathLst>
                          <a:path w="67" h="29">
                            <a:moveTo>
                              <a:pt x="0" y="29"/>
                            </a:moveTo>
                            <a:lnTo>
                              <a:pt x="46" y="20"/>
                            </a:lnTo>
                            <a:lnTo>
                              <a:pt x="67" y="0"/>
                            </a:lnTo>
                            <a:lnTo>
                              <a:pt x="39" y="10"/>
                            </a:lnTo>
                            <a:lnTo>
                              <a:pt x="0" y="29"/>
                            </a:lnTo>
                            <a:close/>
                          </a:path>
                        </a:pathLst>
                      </a:custGeom>
                      <a:solidFill>
                        <a:srgbClr val="402000"/>
                      </a:solidFill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5147" name="Freeform 27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961" y="3864"/>
                        <a:ext cx="7" cy="14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0" y="0"/>
                          </a:cxn>
                          <a:cxn ang="0">
                            <a:pos x="15" y="7"/>
                          </a:cxn>
                          <a:cxn ang="0">
                            <a:pos x="0" y="30"/>
                          </a:cxn>
                          <a:cxn ang="0">
                            <a:pos x="0" y="0"/>
                          </a:cxn>
                        </a:cxnLst>
                        <a:rect l="0" t="0" r="r" b="b"/>
                        <a:pathLst>
                          <a:path w="15" h="30">
                            <a:moveTo>
                              <a:pt x="0" y="0"/>
                            </a:moveTo>
                            <a:lnTo>
                              <a:pt x="15" y="7"/>
                            </a:lnTo>
                            <a:lnTo>
                              <a:pt x="0" y="30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402000"/>
                      </a:solidFill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5148" name="Freeform 28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899" y="3832"/>
                        <a:ext cx="8" cy="15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0" y="0"/>
                          </a:cxn>
                          <a:cxn ang="0">
                            <a:pos x="17" y="4"/>
                          </a:cxn>
                          <a:cxn ang="0">
                            <a:pos x="3" y="30"/>
                          </a:cxn>
                          <a:cxn ang="0">
                            <a:pos x="0" y="0"/>
                          </a:cxn>
                        </a:cxnLst>
                        <a:rect l="0" t="0" r="r" b="b"/>
                        <a:pathLst>
                          <a:path w="17" h="30">
                            <a:moveTo>
                              <a:pt x="0" y="0"/>
                            </a:moveTo>
                            <a:lnTo>
                              <a:pt x="17" y="4"/>
                            </a:lnTo>
                            <a:lnTo>
                              <a:pt x="3" y="30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402000"/>
                      </a:solidFill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5149" name="Freeform 29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879" y="3801"/>
                        <a:ext cx="11" cy="13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0" y="26"/>
                          </a:cxn>
                          <a:cxn ang="0">
                            <a:pos x="23" y="12"/>
                          </a:cxn>
                          <a:cxn ang="0">
                            <a:pos x="9" y="0"/>
                          </a:cxn>
                          <a:cxn ang="0">
                            <a:pos x="0" y="26"/>
                          </a:cxn>
                        </a:cxnLst>
                        <a:rect l="0" t="0" r="r" b="b"/>
                        <a:pathLst>
                          <a:path w="23" h="26">
                            <a:moveTo>
                              <a:pt x="0" y="26"/>
                            </a:moveTo>
                            <a:lnTo>
                              <a:pt x="23" y="12"/>
                            </a:lnTo>
                            <a:lnTo>
                              <a:pt x="9" y="0"/>
                            </a:lnTo>
                            <a:lnTo>
                              <a:pt x="0" y="26"/>
                            </a:lnTo>
                            <a:close/>
                          </a:path>
                        </a:pathLst>
                      </a:custGeom>
                      <a:solidFill>
                        <a:srgbClr val="402000"/>
                      </a:solidFill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5150" name="Freeform 30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896" y="3735"/>
                        <a:ext cx="13" cy="12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22" y="0"/>
                          </a:cxn>
                          <a:cxn ang="0">
                            <a:pos x="26" y="10"/>
                          </a:cxn>
                          <a:cxn ang="0">
                            <a:pos x="0" y="23"/>
                          </a:cxn>
                          <a:cxn ang="0">
                            <a:pos x="22" y="0"/>
                          </a:cxn>
                        </a:cxnLst>
                        <a:rect l="0" t="0" r="r" b="b"/>
                        <a:pathLst>
                          <a:path w="26" h="23">
                            <a:moveTo>
                              <a:pt x="22" y="0"/>
                            </a:moveTo>
                            <a:lnTo>
                              <a:pt x="26" y="10"/>
                            </a:lnTo>
                            <a:lnTo>
                              <a:pt x="0" y="23"/>
                            </a:lnTo>
                            <a:lnTo>
                              <a:pt x="22" y="0"/>
                            </a:lnTo>
                            <a:close/>
                          </a:path>
                        </a:pathLst>
                      </a:custGeom>
                      <a:solidFill>
                        <a:srgbClr val="402000"/>
                      </a:solidFill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5151" name="Freeform 31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2178" y="3760"/>
                        <a:ext cx="10" cy="45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17" y="0"/>
                          </a:cxn>
                          <a:cxn ang="0">
                            <a:pos x="10" y="40"/>
                          </a:cxn>
                          <a:cxn ang="0">
                            <a:pos x="20" y="88"/>
                          </a:cxn>
                          <a:cxn ang="0">
                            <a:pos x="0" y="43"/>
                          </a:cxn>
                          <a:cxn ang="0">
                            <a:pos x="17" y="0"/>
                          </a:cxn>
                        </a:cxnLst>
                        <a:rect l="0" t="0" r="r" b="b"/>
                        <a:pathLst>
                          <a:path w="20" h="88">
                            <a:moveTo>
                              <a:pt x="17" y="0"/>
                            </a:moveTo>
                            <a:lnTo>
                              <a:pt x="10" y="40"/>
                            </a:lnTo>
                            <a:lnTo>
                              <a:pt x="20" y="88"/>
                            </a:lnTo>
                            <a:lnTo>
                              <a:pt x="0" y="43"/>
                            </a:lnTo>
                            <a:lnTo>
                              <a:pt x="17" y="0"/>
                            </a:lnTo>
                            <a:close/>
                          </a:path>
                        </a:pathLst>
                      </a:custGeom>
                      <a:solidFill>
                        <a:srgbClr val="402000"/>
                      </a:solidFill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ru-RU"/>
                      </a:p>
                    </p:txBody>
                  </p:sp>
                </p:grpSp>
              </p:grpSp>
              <p:grpSp>
                <p:nvGrpSpPr>
                  <p:cNvPr id="10" name="Group 50"/>
                  <p:cNvGrpSpPr>
                    <a:grpSpLocks/>
                  </p:cNvGrpSpPr>
                  <p:nvPr/>
                </p:nvGrpSpPr>
                <p:grpSpPr bwMode="auto">
                  <a:xfrm>
                    <a:off x="1513" y="3703"/>
                    <a:ext cx="263" cy="312"/>
                    <a:chOff x="1513" y="3703"/>
                    <a:chExt cx="263" cy="312"/>
                  </a:xfrm>
                </p:grpSpPr>
                <p:grpSp>
                  <p:nvGrpSpPr>
                    <p:cNvPr id="11" name="Group 47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1513" y="3703"/>
                      <a:ext cx="263" cy="312"/>
                      <a:chOff x="1513" y="3703"/>
                      <a:chExt cx="263" cy="312"/>
                    </a:xfrm>
                  </p:grpSpPr>
                  <p:sp>
                    <p:nvSpPr>
                      <p:cNvPr id="5154" name="Freeform 34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513" y="3767"/>
                        <a:ext cx="263" cy="210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389" y="4"/>
                          </a:cxn>
                          <a:cxn ang="0">
                            <a:pos x="269" y="22"/>
                          </a:cxn>
                          <a:cxn ang="0">
                            <a:pos x="183" y="17"/>
                          </a:cxn>
                          <a:cxn ang="0">
                            <a:pos x="124" y="49"/>
                          </a:cxn>
                          <a:cxn ang="0">
                            <a:pos x="78" y="70"/>
                          </a:cxn>
                          <a:cxn ang="0">
                            <a:pos x="39" y="89"/>
                          </a:cxn>
                          <a:cxn ang="0">
                            <a:pos x="19" y="103"/>
                          </a:cxn>
                          <a:cxn ang="0">
                            <a:pos x="3" y="118"/>
                          </a:cxn>
                          <a:cxn ang="0">
                            <a:pos x="0" y="147"/>
                          </a:cxn>
                          <a:cxn ang="0">
                            <a:pos x="16" y="165"/>
                          </a:cxn>
                          <a:cxn ang="0">
                            <a:pos x="33" y="189"/>
                          </a:cxn>
                          <a:cxn ang="0">
                            <a:pos x="10" y="247"/>
                          </a:cxn>
                          <a:cxn ang="0">
                            <a:pos x="11" y="275"/>
                          </a:cxn>
                          <a:cxn ang="0">
                            <a:pos x="40" y="297"/>
                          </a:cxn>
                          <a:cxn ang="0">
                            <a:pos x="30" y="315"/>
                          </a:cxn>
                          <a:cxn ang="0">
                            <a:pos x="26" y="339"/>
                          </a:cxn>
                          <a:cxn ang="0">
                            <a:pos x="33" y="356"/>
                          </a:cxn>
                          <a:cxn ang="0">
                            <a:pos x="50" y="363"/>
                          </a:cxn>
                          <a:cxn ang="0">
                            <a:pos x="54" y="399"/>
                          </a:cxn>
                          <a:cxn ang="0">
                            <a:pos x="66" y="404"/>
                          </a:cxn>
                          <a:cxn ang="0">
                            <a:pos x="121" y="416"/>
                          </a:cxn>
                          <a:cxn ang="0">
                            <a:pos x="142" y="420"/>
                          </a:cxn>
                          <a:cxn ang="0">
                            <a:pos x="185" y="411"/>
                          </a:cxn>
                          <a:cxn ang="0">
                            <a:pos x="198" y="399"/>
                          </a:cxn>
                          <a:cxn ang="0">
                            <a:pos x="236" y="393"/>
                          </a:cxn>
                          <a:cxn ang="0">
                            <a:pos x="250" y="386"/>
                          </a:cxn>
                          <a:cxn ang="0">
                            <a:pos x="261" y="372"/>
                          </a:cxn>
                          <a:cxn ang="0">
                            <a:pos x="285" y="351"/>
                          </a:cxn>
                          <a:cxn ang="0">
                            <a:pos x="285" y="327"/>
                          </a:cxn>
                          <a:cxn ang="0">
                            <a:pos x="280" y="311"/>
                          </a:cxn>
                          <a:cxn ang="0">
                            <a:pos x="364" y="279"/>
                          </a:cxn>
                          <a:cxn ang="0">
                            <a:pos x="398" y="271"/>
                          </a:cxn>
                          <a:cxn ang="0">
                            <a:pos x="425" y="263"/>
                          </a:cxn>
                          <a:cxn ang="0">
                            <a:pos x="448" y="245"/>
                          </a:cxn>
                          <a:cxn ang="0">
                            <a:pos x="468" y="207"/>
                          </a:cxn>
                          <a:cxn ang="0">
                            <a:pos x="495" y="159"/>
                          </a:cxn>
                          <a:cxn ang="0">
                            <a:pos x="525" y="104"/>
                          </a:cxn>
                          <a:cxn ang="0">
                            <a:pos x="510" y="64"/>
                          </a:cxn>
                          <a:cxn ang="0">
                            <a:pos x="483" y="22"/>
                          </a:cxn>
                          <a:cxn ang="0">
                            <a:pos x="444" y="0"/>
                          </a:cxn>
                          <a:cxn ang="0">
                            <a:pos x="389" y="4"/>
                          </a:cxn>
                        </a:cxnLst>
                        <a:rect l="0" t="0" r="r" b="b"/>
                        <a:pathLst>
                          <a:path w="525" h="420">
                            <a:moveTo>
                              <a:pt x="389" y="4"/>
                            </a:moveTo>
                            <a:lnTo>
                              <a:pt x="269" y="22"/>
                            </a:lnTo>
                            <a:lnTo>
                              <a:pt x="183" y="17"/>
                            </a:lnTo>
                            <a:lnTo>
                              <a:pt x="124" y="49"/>
                            </a:lnTo>
                            <a:lnTo>
                              <a:pt x="78" y="70"/>
                            </a:lnTo>
                            <a:lnTo>
                              <a:pt x="39" y="89"/>
                            </a:lnTo>
                            <a:lnTo>
                              <a:pt x="19" y="103"/>
                            </a:lnTo>
                            <a:lnTo>
                              <a:pt x="3" y="118"/>
                            </a:lnTo>
                            <a:lnTo>
                              <a:pt x="0" y="147"/>
                            </a:lnTo>
                            <a:lnTo>
                              <a:pt x="16" y="165"/>
                            </a:lnTo>
                            <a:lnTo>
                              <a:pt x="33" y="189"/>
                            </a:lnTo>
                            <a:lnTo>
                              <a:pt x="10" y="247"/>
                            </a:lnTo>
                            <a:lnTo>
                              <a:pt x="11" y="275"/>
                            </a:lnTo>
                            <a:lnTo>
                              <a:pt x="40" y="297"/>
                            </a:lnTo>
                            <a:lnTo>
                              <a:pt x="30" y="315"/>
                            </a:lnTo>
                            <a:lnTo>
                              <a:pt x="26" y="339"/>
                            </a:lnTo>
                            <a:lnTo>
                              <a:pt x="33" y="356"/>
                            </a:lnTo>
                            <a:lnTo>
                              <a:pt x="50" y="363"/>
                            </a:lnTo>
                            <a:lnTo>
                              <a:pt x="54" y="399"/>
                            </a:lnTo>
                            <a:lnTo>
                              <a:pt x="66" y="404"/>
                            </a:lnTo>
                            <a:lnTo>
                              <a:pt x="121" y="416"/>
                            </a:lnTo>
                            <a:lnTo>
                              <a:pt x="142" y="420"/>
                            </a:lnTo>
                            <a:lnTo>
                              <a:pt x="185" y="411"/>
                            </a:lnTo>
                            <a:lnTo>
                              <a:pt x="198" y="399"/>
                            </a:lnTo>
                            <a:lnTo>
                              <a:pt x="236" y="393"/>
                            </a:lnTo>
                            <a:lnTo>
                              <a:pt x="250" y="386"/>
                            </a:lnTo>
                            <a:lnTo>
                              <a:pt x="261" y="372"/>
                            </a:lnTo>
                            <a:lnTo>
                              <a:pt x="285" y="351"/>
                            </a:lnTo>
                            <a:lnTo>
                              <a:pt x="285" y="327"/>
                            </a:lnTo>
                            <a:lnTo>
                              <a:pt x="280" y="311"/>
                            </a:lnTo>
                            <a:lnTo>
                              <a:pt x="364" y="279"/>
                            </a:lnTo>
                            <a:lnTo>
                              <a:pt x="398" y="271"/>
                            </a:lnTo>
                            <a:lnTo>
                              <a:pt x="425" y="263"/>
                            </a:lnTo>
                            <a:lnTo>
                              <a:pt x="448" y="245"/>
                            </a:lnTo>
                            <a:lnTo>
                              <a:pt x="468" y="207"/>
                            </a:lnTo>
                            <a:lnTo>
                              <a:pt x="495" y="159"/>
                            </a:lnTo>
                            <a:lnTo>
                              <a:pt x="525" y="104"/>
                            </a:lnTo>
                            <a:lnTo>
                              <a:pt x="510" y="64"/>
                            </a:lnTo>
                            <a:lnTo>
                              <a:pt x="483" y="22"/>
                            </a:lnTo>
                            <a:lnTo>
                              <a:pt x="444" y="0"/>
                            </a:lnTo>
                            <a:lnTo>
                              <a:pt x="389" y="4"/>
                            </a:lnTo>
                            <a:close/>
                          </a:path>
                        </a:pathLst>
                      </a:custGeom>
                      <a:solidFill>
                        <a:srgbClr val="FFC080"/>
                      </a:solidFill>
                      <a:ln w="6350">
                        <a:solidFill>
                          <a:srgbClr val="402000"/>
                        </a:solidFill>
                        <a:prstDash val="solid"/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5155" name="Freeform 35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525" y="3862"/>
                        <a:ext cx="102" cy="57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10" y="0"/>
                          </a:cxn>
                          <a:cxn ang="0">
                            <a:pos x="42" y="39"/>
                          </a:cxn>
                          <a:cxn ang="0">
                            <a:pos x="63" y="64"/>
                          </a:cxn>
                          <a:cxn ang="0">
                            <a:pos x="82" y="91"/>
                          </a:cxn>
                          <a:cxn ang="0">
                            <a:pos x="98" y="94"/>
                          </a:cxn>
                          <a:cxn ang="0">
                            <a:pos x="138" y="92"/>
                          </a:cxn>
                          <a:cxn ang="0">
                            <a:pos x="172" y="103"/>
                          </a:cxn>
                          <a:cxn ang="0">
                            <a:pos x="190" y="99"/>
                          </a:cxn>
                          <a:cxn ang="0">
                            <a:pos x="205" y="70"/>
                          </a:cxn>
                          <a:cxn ang="0">
                            <a:pos x="202" y="97"/>
                          </a:cxn>
                          <a:cxn ang="0">
                            <a:pos x="195" y="107"/>
                          </a:cxn>
                          <a:cxn ang="0">
                            <a:pos x="187" y="114"/>
                          </a:cxn>
                          <a:cxn ang="0">
                            <a:pos x="168" y="110"/>
                          </a:cxn>
                          <a:cxn ang="0">
                            <a:pos x="125" y="97"/>
                          </a:cxn>
                          <a:cxn ang="0">
                            <a:pos x="85" y="106"/>
                          </a:cxn>
                          <a:cxn ang="0">
                            <a:pos x="67" y="97"/>
                          </a:cxn>
                          <a:cxn ang="0">
                            <a:pos x="47" y="64"/>
                          </a:cxn>
                          <a:cxn ang="0">
                            <a:pos x="0" y="24"/>
                          </a:cxn>
                          <a:cxn ang="0">
                            <a:pos x="10" y="0"/>
                          </a:cxn>
                        </a:cxnLst>
                        <a:rect l="0" t="0" r="r" b="b"/>
                        <a:pathLst>
                          <a:path w="205" h="114">
                            <a:moveTo>
                              <a:pt x="10" y="0"/>
                            </a:moveTo>
                            <a:lnTo>
                              <a:pt x="42" y="39"/>
                            </a:lnTo>
                            <a:lnTo>
                              <a:pt x="63" y="64"/>
                            </a:lnTo>
                            <a:lnTo>
                              <a:pt x="82" y="91"/>
                            </a:lnTo>
                            <a:lnTo>
                              <a:pt x="98" y="94"/>
                            </a:lnTo>
                            <a:lnTo>
                              <a:pt x="138" y="92"/>
                            </a:lnTo>
                            <a:lnTo>
                              <a:pt x="172" y="103"/>
                            </a:lnTo>
                            <a:lnTo>
                              <a:pt x="190" y="99"/>
                            </a:lnTo>
                            <a:lnTo>
                              <a:pt x="205" y="70"/>
                            </a:lnTo>
                            <a:lnTo>
                              <a:pt x="202" y="97"/>
                            </a:lnTo>
                            <a:lnTo>
                              <a:pt x="195" y="107"/>
                            </a:lnTo>
                            <a:lnTo>
                              <a:pt x="187" y="114"/>
                            </a:lnTo>
                            <a:lnTo>
                              <a:pt x="168" y="110"/>
                            </a:lnTo>
                            <a:lnTo>
                              <a:pt x="125" y="97"/>
                            </a:lnTo>
                            <a:lnTo>
                              <a:pt x="85" y="106"/>
                            </a:lnTo>
                            <a:lnTo>
                              <a:pt x="67" y="97"/>
                            </a:lnTo>
                            <a:lnTo>
                              <a:pt x="47" y="64"/>
                            </a:lnTo>
                            <a:lnTo>
                              <a:pt x="0" y="24"/>
                            </a:lnTo>
                            <a:lnTo>
                              <a:pt x="10" y="0"/>
                            </a:lnTo>
                            <a:close/>
                          </a:path>
                        </a:pathLst>
                      </a:custGeom>
                      <a:solidFill>
                        <a:srgbClr val="402000"/>
                      </a:solidFill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5156" name="Freeform 36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529" y="3914"/>
                        <a:ext cx="120" cy="42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12" y="0"/>
                          </a:cxn>
                          <a:cxn ang="0">
                            <a:pos x="42" y="20"/>
                          </a:cxn>
                          <a:cxn ang="0">
                            <a:pos x="73" y="45"/>
                          </a:cxn>
                          <a:cxn ang="0">
                            <a:pos x="90" y="57"/>
                          </a:cxn>
                          <a:cxn ang="0">
                            <a:pos x="102" y="60"/>
                          </a:cxn>
                          <a:cxn ang="0">
                            <a:pos x="114" y="59"/>
                          </a:cxn>
                          <a:cxn ang="0">
                            <a:pos x="145" y="56"/>
                          </a:cxn>
                          <a:cxn ang="0">
                            <a:pos x="192" y="64"/>
                          </a:cxn>
                          <a:cxn ang="0">
                            <a:pos x="240" y="70"/>
                          </a:cxn>
                          <a:cxn ang="0">
                            <a:pos x="228" y="82"/>
                          </a:cxn>
                          <a:cxn ang="0">
                            <a:pos x="193" y="78"/>
                          </a:cxn>
                          <a:cxn ang="0">
                            <a:pos x="149" y="67"/>
                          </a:cxn>
                          <a:cxn ang="0">
                            <a:pos x="126" y="70"/>
                          </a:cxn>
                          <a:cxn ang="0">
                            <a:pos x="94" y="73"/>
                          </a:cxn>
                          <a:cxn ang="0">
                            <a:pos x="66" y="53"/>
                          </a:cxn>
                          <a:cxn ang="0">
                            <a:pos x="0" y="27"/>
                          </a:cxn>
                          <a:cxn ang="0">
                            <a:pos x="12" y="0"/>
                          </a:cxn>
                        </a:cxnLst>
                        <a:rect l="0" t="0" r="r" b="b"/>
                        <a:pathLst>
                          <a:path w="240" h="82">
                            <a:moveTo>
                              <a:pt x="12" y="0"/>
                            </a:moveTo>
                            <a:lnTo>
                              <a:pt x="42" y="20"/>
                            </a:lnTo>
                            <a:lnTo>
                              <a:pt x="73" y="45"/>
                            </a:lnTo>
                            <a:lnTo>
                              <a:pt x="90" y="57"/>
                            </a:lnTo>
                            <a:lnTo>
                              <a:pt x="102" y="60"/>
                            </a:lnTo>
                            <a:lnTo>
                              <a:pt x="114" y="59"/>
                            </a:lnTo>
                            <a:lnTo>
                              <a:pt x="145" y="56"/>
                            </a:lnTo>
                            <a:lnTo>
                              <a:pt x="192" y="64"/>
                            </a:lnTo>
                            <a:lnTo>
                              <a:pt x="240" y="70"/>
                            </a:lnTo>
                            <a:lnTo>
                              <a:pt x="228" y="82"/>
                            </a:lnTo>
                            <a:lnTo>
                              <a:pt x="193" y="78"/>
                            </a:lnTo>
                            <a:lnTo>
                              <a:pt x="149" y="67"/>
                            </a:lnTo>
                            <a:lnTo>
                              <a:pt x="126" y="70"/>
                            </a:lnTo>
                            <a:lnTo>
                              <a:pt x="94" y="73"/>
                            </a:lnTo>
                            <a:lnTo>
                              <a:pt x="66" y="53"/>
                            </a:lnTo>
                            <a:lnTo>
                              <a:pt x="0" y="27"/>
                            </a:lnTo>
                            <a:lnTo>
                              <a:pt x="12" y="0"/>
                            </a:lnTo>
                            <a:close/>
                          </a:path>
                        </a:pathLst>
                      </a:custGeom>
                      <a:solidFill>
                        <a:srgbClr val="402000"/>
                      </a:solidFill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5157" name="Freeform 37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553" y="3792"/>
                        <a:ext cx="96" cy="91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0" y="86"/>
                          </a:cxn>
                          <a:cxn ang="0">
                            <a:pos x="27" y="96"/>
                          </a:cxn>
                          <a:cxn ang="0">
                            <a:pos x="41" y="120"/>
                          </a:cxn>
                          <a:cxn ang="0">
                            <a:pos x="68" y="167"/>
                          </a:cxn>
                          <a:cxn ang="0">
                            <a:pos x="58" y="182"/>
                          </a:cxn>
                          <a:cxn ang="0">
                            <a:pos x="78" y="173"/>
                          </a:cxn>
                          <a:cxn ang="0">
                            <a:pos x="104" y="181"/>
                          </a:cxn>
                          <a:cxn ang="0">
                            <a:pos x="111" y="143"/>
                          </a:cxn>
                          <a:cxn ang="0">
                            <a:pos x="117" y="104"/>
                          </a:cxn>
                          <a:cxn ang="0">
                            <a:pos x="118" y="79"/>
                          </a:cxn>
                          <a:cxn ang="0">
                            <a:pos x="131" y="65"/>
                          </a:cxn>
                          <a:cxn ang="0">
                            <a:pos x="154" y="62"/>
                          </a:cxn>
                          <a:cxn ang="0">
                            <a:pos x="177" y="58"/>
                          </a:cxn>
                          <a:cxn ang="0">
                            <a:pos x="192" y="13"/>
                          </a:cxn>
                          <a:cxn ang="0">
                            <a:pos x="165" y="43"/>
                          </a:cxn>
                          <a:cxn ang="0">
                            <a:pos x="134" y="0"/>
                          </a:cxn>
                          <a:cxn ang="0">
                            <a:pos x="145" y="37"/>
                          </a:cxn>
                          <a:cxn ang="0">
                            <a:pos x="113" y="34"/>
                          </a:cxn>
                          <a:cxn ang="0">
                            <a:pos x="101" y="56"/>
                          </a:cxn>
                          <a:cxn ang="0">
                            <a:pos x="58" y="79"/>
                          </a:cxn>
                          <a:cxn ang="0">
                            <a:pos x="0" y="86"/>
                          </a:cxn>
                        </a:cxnLst>
                        <a:rect l="0" t="0" r="r" b="b"/>
                        <a:pathLst>
                          <a:path w="192" h="182">
                            <a:moveTo>
                              <a:pt x="0" y="86"/>
                            </a:moveTo>
                            <a:lnTo>
                              <a:pt x="27" y="96"/>
                            </a:lnTo>
                            <a:lnTo>
                              <a:pt x="41" y="120"/>
                            </a:lnTo>
                            <a:lnTo>
                              <a:pt x="68" y="167"/>
                            </a:lnTo>
                            <a:lnTo>
                              <a:pt x="58" y="182"/>
                            </a:lnTo>
                            <a:lnTo>
                              <a:pt x="78" y="173"/>
                            </a:lnTo>
                            <a:lnTo>
                              <a:pt x="104" y="181"/>
                            </a:lnTo>
                            <a:lnTo>
                              <a:pt x="111" y="143"/>
                            </a:lnTo>
                            <a:lnTo>
                              <a:pt x="117" y="104"/>
                            </a:lnTo>
                            <a:lnTo>
                              <a:pt x="118" y="79"/>
                            </a:lnTo>
                            <a:lnTo>
                              <a:pt x="131" y="65"/>
                            </a:lnTo>
                            <a:lnTo>
                              <a:pt x="154" y="62"/>
                            </a:lnTo>
                            <a:lnTo>
                              <a:pt x="177" y="58"/>
                            </a:lnTo>
                            <a:lnTo>
                              <a:pt x="192" y="13"/>
                            </a:lnTo>
                            <a:lnTo>
                              <a:pt x="165" y="43"/>
                            </a:lnTo>
                            <a:lnTo>
                              <a:pt x="134" y="0"/>
                            </a:lnTo>
                            <a:lnTo>
                              <a:pt x="145" y="37"/>
                            </a:lnTo>
                            <a:lnTo>
                              <a:pt x="113" y="34"/>
                            </a:lnTo>
                            <a:lnTo>
                              <a:pt x="101" y="56"/>
                            </a:lnTo>
                            <a:lnTo>
                              <a:pt x="58" y="79"/>
                            </a:lnTo>
                            <a:lnTo>
                              <a:pt x="0" y="86"/>
                            </a:lnTo>
                            <a:close/>
                          </a:path>
                        </a:pathLst>
                      </a:custGeom>
                      <a:solidFill>
                        <a:srgbClr val="402000"/>
                      </a:solidFill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5158" name="Freeform 38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604" y="3847"/>
                        <a:ext cx="139" cy="55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2" y="58"/>
                          </a:cxn>
                          <a:cxn ang="0">
                            <a:pos x="6" y="89"/>
                          </a:cxn>
                          <a:cxn ang="0">
                            <a:pos x="16" y="103"/>
                          </a:cxn>
                          <a:cxn ang="0">
                            <a:pos x="30" y="103"/>
                          </a:cxn>
                          <a:cxn ang="0">
                            <a:pos x="53" y="89"/>
                          </a:cxn>
                          <a:cxn ang="0">
                            <a:pos x="66" y="62"/>
                          </a:cxn>
                          <a:cxn ang="0">
                            <a:pos x="75" y="38"/>
                          </a:cxn>
                          <a:cxn ang="0">
                            <a:pos x="73" y="9"/>
                          </a:cxn>
                          <a:cxn ang="0">
                            <a:pos x="87" y="30"/>
                          </a:cxn>
                          <a:cxn ang="0">
                            <a:pos x="122" y="21"/>
                          </a:cxn>
                          <a:cxn ang="0">
                            <a:pos x="150" y="30"/>
                          </a:cxn>
                          <a:cxn ang="0">
                            <a:pos x="189" y="37"/>
                          </a:cxn>
                          <a:cxn ang="0">
                            <a:pos x="237" y="28"/>
                          </a:cxn>
                          <a:cxn ang="0">
                            <a:pos x="278" y="0"/>
                          </a:cxn>
                          <a:cxn ang="0">
                            <a:pos x="221" y="49"/>
                          </a:cxn>
                          <a:cxn ang="0">
                            <a:pos x="178" y="55"/>
                          </a:cxn>
                          <a:cxn ang="0">
                            <a:pos x="136" y="48"/>
                          </a:cxn>
                          <a:cxn ang="0">
                            <a:pos x="98" y="48"/>
                          </a:cxn>
                          <a:cxn ang="0">
                            <a:pos x="81" y="62"/>
                          </a:cxn>
                          <a:cxn ang="0">
                            <a:pos x="61" y="92"/>
                          </a:cxn>
                          <a:cxn ang="0">
                            <a:pos x="36" y="110"/>
                          </a:cxn>
                          <a:cxn ang="0">
                            <a:pos x="14" y="110"/>
                          </a:cxn>
                          <a:cxn ang="0">
                            <a:pos x="0" y="98"/>
                          </a:cxn>
                          <a:cxn ang="0">
                            <a:pos x="2" y="58"/>
                          </a:cxn>
                        </a:cxnLst>
                        <a:rect l="0" t="0" r="r" b="b"/>
                        <a:pathLst>
                          <a:path w="278" h="110">
                            <a:moveTo>
                              <a:pt x="2" y="58"/>
                            </a:moveTo>
                            <a:lnTo>
                              <a:pt x="6" y="89"/>
                            </a:lnTo>
                            <a:lnTo>
                              <a:pt x="16" y="103"/>
                            </a:lnTo>
                            <a:lnTo>
                              <a:pt x="30" y="103"/>
                            </a:lnTo>
                            <a:lnTo>
                              <a:pt x="53" y="89"/>
                            </a:lnTo>
                            <a:lnTo>
                              <a:pt x="66" y="62"/>
                            </a:lnTo>
                            <a:lnTo>
                              <a:pt x="75" y="38"/>
                            </a:lnTo>
                            <a:lnTo>
                              <a:pt x="73" y="9"/>
                            </a:lnTo>
                            <a:lnTo>
                              <a:pt x="87" y="30"/>
                            </a:lnTo>
                            <a:lnTo>
                              <a:pt x="122" y="21"/>
                            </a:lnTo>
                            <a:lnTo>
                              <a:pt x="150" y="30"/>
                            </a:lnTo>
                            <a:lnTo>
                              <a:pt x="189" y="37"/>
                            </a:lnTo>
                            <a:lnTo>
                              <a:pt x="237" y="28"/>
                            </a:lnTo>
                            <a:lnTo>
                              <a:pt x="278" y="0"/>
                            </a:lnTo>
                            <a:lnTo>
                              <a:pt x="221" y="49"/>
                            </a:lnTo>
                            <a:lnTo>
                              <a:pt x="178" y="55"/>
                            </a:lnTo>
                            <a:lnTo>
                              <a:pt x="136" y="48"/>
                            </a:lnTo>
                            <a:lnTo>
                              <a:pt x="98" y="48"/>
                            </a:lnTo>
                            <a:lnTo>
                              <a:pt x="81" y="62"/>
                            </a:lnTo>
                            <a:lnTo>
                              <a:pt x="61" y="92"/>
                            </a:lnTo>
                            <a:lnTo>
                              <a:pt x="36" y="110"/>
                            </a:lnTo>
                            <a:lnTo>
                              <a:pt x="14" y="110"/>
                            </a:lnTo>
                            <a:lnTo>
                              <a:pt x="0" y="98"/>
                            </a:lnTo>
                            <a:lnTo>
                              <a:pt x="2" y="58"/>
                            </a:lnTo>
                            <a:close/>
                          </a:path>
                        </a:pathLst>
                      </a:custGeom>
                      <a:solidFill>
                        <a:srgbClr val="402000"/>
                      </a:solidFill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5159" name="Freeform 39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610" y="3954"/>
                        <a:ext cx="8" cy="10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9" y="20"/>
                          </a:cxn>
                          <a:cxn ang="0">
                            <a:pos x="0" y="13"/>
                          </a:cxn>
                          <a:cxn ang="0">
                            <a:pos x="4" y="1"/>
                          </a:cxn>
                          <a:cxn ang="0">
                            <a:pos x="16" y="0"/>
                          </a:cxn>
                          <a:cxn ang="0">
                            <a:pos x="9" y="20"/>
                          </a:cxn>
                        </a:cxnLst>
                        <a:rect l="0" t="0" r="r" b="b"/>
                        <a:pathLst>
                          <a:path w="16" h="20">
                            <a:moveTo>
                              <a:pt x="9" y="20"/>
                            </a:moveTo>
                            <a:lnTo>
                              <a:pt x="0" y="13"/>
                            </a:lnTo>
                            <a:lnTo>
                              <a:pt x="4" y="1"/>
                            </a:lnTo>
                            <a:lnTo>
                              <a:pt x="16" y="0"/>
                            </a:lnTo>
                            <a:lnTo>
                              <a:pt x="9" y="20"/>
                            </a:lnTo>
                            <a:close/>
                          </a:path>
                        </a:pathLst>
                      </a:custGeom>
                      <a:solidFill>
                        <a:srgbClr val="402000"/>
                      </a:solidFill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5160" name="Freeform 40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626" y="3924"/>
                        <a:ext cx="9" cy="20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5" y="38"/>
                          </a:cxn>
                          <a:cxn ang="0">
                            <a:pos x="0" y="25"/>
                          </a:cxn>
                          <a:cxn ang="0">
                            <a:pos x="1" y="13"/>
                          </a:cxn>
                          <a:cxn ang="0">
                            <a:pos x="7" y="3"/>
                          </a:cxn>
                          <a:cxn ang="0">
                            <a:pos x="17" y="0"/>
                          </a:cxn>
                          <a:cxn ang="0">
                            <a:pos x="5" y="38"/>
                          </a:cxn>
                        </a:cxnLst>
                        <a:rect l="0" t="0" r="r" b="b"/>
                        <a:pathLst>
                          <a:path w="17" h="38">
                            <a:moveTo>
                              <a:pt x="5" y="38"/>
                            </a:moveTo>
                            <a:lnTo>
                              <a:pt x="0" y="25"/>
                            </a:lnTo>
                            <a:lnTo>
                              <a:pt x="1" y="13"/>
                            </a:lnTo>
                            <a:lnTo>
                              <a:pt x="7" y="3"/>
                            </a:lnTo>
                            <a:lnTo>
                              <a:pt x="17" y="0"/>
                            </a:lnTo>
                            <a:lnTo>
                              <a:pt x="5" y="38"/>
                            </a:lnTo>
                            <a:close/>
                          </a:path>
                        </a:pathLst>
                      </a:custGeom>
                      <a:solidFill>
                        <a:srgbClr val="402000"/>
                      </a:solidFill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5161" name="Freeform 41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617" y="3865"/>
                        <a:ext cx="9" cy="19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0" y="0"/>
                          </a:cxn>
                          <a:cxn ang="0">
                            <a:pos x="8" y="7"/>
                          </a:cxn>
                          <a:cxn ang="0">
                            <a:pos x="18" y="39"/>
                          </a:cxn>
                          <a:cxn ang="0">
                            <a:pos x="5" y="20"/>
                          </a:cxn>
                          <a:cxn ang="0">
                            <a:pos x="0" y="0"/>
                          </a:cxn>
                        </a:cxnLst>
                        <a:rect l="0" t="0" r="r" b="b"/>
                        <a:pathLst>
                          <a:path w="18" h="39">
                            <a:moveTo>
                              <a:pt x="0" y="0"/>
                            </a:moveTo>
                            <a:lnTo>
                              <a:pt x="8" y="7"/>
                            </a:lnTo>
                            <a:lnTo>
                              <a:pt x="18" y="39"/>
                            </a:lnTo>
                            <a:lnTo>
                              <a:pt x="5" y="20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402000"/>
                      </a:solidFill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5162" name="Freeform 42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538" y="3948"/>
                        <a:ext cx="33" cy="11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0" y="0"/>
                          </a:cxn>
                          <a:cxn ang="0">
                            <a:pos x="26" y="10"/>
                          </a:cxn>
                          <a:cxn ang="0">
                            <a:pos x="65" y="22"/>
                          </a:cxn>
                          <a:cxn ang="0">
                            <a:pos x="1" y="19"/>
                          </a:cxn>
                          <a:cxn ang="0">
                            <a:pos x="0" y="0"/>
                          </a:cxn>
                        </a:cxnLst>
                        <a:rect l="0" t="0" r="r" b="b"/>
                        <a:pathLst>
                          <a:path w="65" h="22">
                            <a:moveTo>
                              <a:pt x="0" y="0"/>
                            </a:moveTo>
                            <a:lnTo>
                              <a:pt x="26" y="10"/>
                            </a:lnTo>
                            <a:lnTo>
                              <a:pt x="65" y="22"/>
                            </a:lnTo>
                            <a:lnTo>
                              <a:pt x="1" y="19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402000"/>
                      </a:solidFill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5163" name="Freeform 43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576" y="3962"/>
                        <a:ext cx="25" cy="8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0" y="0"/>
                          </a:cxn>
                          <a:cxn ang="0">
                            <a:pos x="12" y="15"/>
                          </a:cxn>
                          <a:cxn ang="0">
                            <a:pos x="51" y="7"/>
                          </a:cxn>
                          <a:cxn ang="0">
                            <a:pos x="0" y="0"/>
                          </a:cxn>
                        </a:cxnLst>
                        <a:rect l="0" t="0" r="r" b="b"/>
                        <a:pathLst>
                          <a:path w="51" h="15">
                            <a:moveTo>
                              <a:pt x="0" y="0"/>
                            </a:moveTo>
                            <a:lnTo>
                              <a:pt x="12" y="15"/>
                            </a:lnTo>
                            <a:lnTo>
                              <a:pt x="51" y="7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402000"/>
                      </a:solidFill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5164" name="Freeform 44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635" y="3919"/>
                        <a:ext cx="22" cy="11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0" y="0"/>
                          </a:cxn>
                          <a:cxn ang="0">
                            <a:pos x="25" y="18"/>
                          </a:cxn>
                          <a:cxn ang="0">
                            <a:pos x="42" y="23"/>
                          </a:cxn>
                          <a:cxn ang="0">
                            <a:pos x="30" y="3"/>
                          </a:cxn>
                          <a:cxn ang="0">
                            <a:pos x="0" y="0"/>
                          </a:cxn>
                        </a:cxnLst>
                        <a:rect l="0" t="0" r="r" b="b"/>
                        <a:pathLst>
                          <a:path w="42" h="23">
                            <a:moveTo>
                              <a:pt x="0" y="0"/>
                            </a:moveTo>
                            <a:lnTo>
                              <a:pt x="25" y="18"/>
                            </a:lnTo>
                            <a:lnTo>
                              <a:pt x="42" y="23"/>
                            </a:lnTo>
                            <a:lnTo>
                              <a:pt x="30" y="3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402000"/>
                      </a:solidFill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5165" name="Freeform 45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622" y="3881"/>
                        <a:ext cx="59" cy="134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0" y="34"/>
                          </a:cxn>
                          <a:cxn ang="0">
                            <a:pos x="75" y="246"/>
                          </a:cxn>
                          <a:cxn ang="0">
                            <a:pos x="111" y="266"/>
                          </a:cxn>
                          <a:cxn ang="0">
                            <a:pos x="118" y="236"/>
                          </a:cxn>
                          <a:cxn ang="0">
                            <a:pos x="34" y="0"/>
                          </a:cxn>
                          <a:cxn ang="0">
                            <a:pos x="23" y="18"/>
                          </a:cxn>
                          <a:cxn ang="0">
                            <a:pos x="0" y="34"/>
                          </a:cxn>
                        </a:cxnLst>
                        <a:rect l="0" t="0" r="r" b="b"/>
                        <a:pathLst>
                          <a:path w="118" h="266">
                            <a:moveTo>
                              <a:pt x="0" y="34"/>
                            </a:moveTo>
                            <a:lnTo>
                              <a:pt x="75" y="246"/>
                            </a:lnTo>
                            <a:lnTo>
                              <a:pt x="111" y="266"/>
                            </a:lnTo>
                            <a:lnTo>
                              <a:pt x="118" y="236"/>
                            </a:lnTo>
                            <a:lnTo>
                              <a:pt x="34" y="0"/>
                            </a:lnTo>
                            <a:lnTo>
                              <a:pt x="23" y="18"/>
                            </a:lnTo>
                            <a:lnTo>
                              <a:pt x="0" y="34"/>
                            </a:lnTo>
                            <a:close/>
                          </a:path>
                        </a:pathLst>
                      </a:custGeom>
                      <a:solidFill>
                        <a:srgbClr val="402000"/>
                      </a:solidFill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5166" name="Freeform 46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545" y="3703"/>
                        <a:ext cx="68" cy="138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135" y="227"/>
                          </a:cxn>
                          <a:cxn ang="0">
                            <a:pos x="49" y="0"/>
                          </a:cxn>
                          <a:cxn ang="0">
                            <a:pos x="18" y="2"/>
                          </a:cxn>
                          <a:cxn ang="0">
                            <a:pos x="0" y="17"/>
                          </a:cxn>
                          <a:cxn ang="0">
                            <a:pos x="97" y="276"/>
                          </a:cxn>
                          <a:cxn ang="0">
                            <a:pos x="135" y="227"/>
                          </a:cxn>
                        </a:cxnLst>
                        <a:rect l="0" t="0" r="r" b="b"/>
                        <a:pathLst>
                          <a:path w="135" h="276">
                            <a:moveTo>
                              <a:pt x="135" y="227"/>
                            </a:moveTo>
                            <a:lnTo>
                              <a:pt x="49" y="0"/>
                            </a:lnTo>
                            <a:lnTo>
                              <a:pt x="18" y="2"/>
                            </a:lnTo>
                            <a:lnTo>
                              <a:pt x="0" y="17"/>
                            </a:lnTo>
                            <a:lnTo>
                              <a:pt x="97" y="276"/>
                            </a:lnTo>
                            <a:lnTo>
                              <a:pt x="135" y="227"/>
                            </a:lnTo>
                            <a:close/>
                          </a:path>
                        </a:pathLst>
                      </a:custGeom>
                      <a:solidFill>
                        <a:srgbClr val="402000"/>
                      </a:solidFill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ru-RU"/>
                      </a:p>
                    </p:txBody>
                  </p:sp>
                </p:grpSp>
                <p:sp>
                  <p:nvSpPr>
                    <p:cNvPr id="5168" name="Freeform 48"/>
                    <p:cNvSpPr>
                      <a:spLocks/>
                    </p:cNvSpPr>
                    <p:nvPr/>
                  </p:nvSpPr>
                  <p:spPr bwMode="auto">
                    <a:xfrm>
                      <a:off x="1552" y="3708"/>
                      <a:ext cx="60" cy="138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9"/>
                        </a:cxn>
                        <a:cxn ang="0">
                          <a:pos x="15" y="0"/>
                        </a:cxn>
                        <a:cxn ang="0">
                          <a:pos x="33" y="0"/>
                        </a:cxn>
                        <a:cxn ang="0">
                          <a:pos x="121" y="232"/>
                        </a:cxn>
                        <a:cxn ang="0">
                          <a:pos x="106" y="277"/>
                        </a:cxn>
                        <a:cxn ang="0">
                          <a:pos x="0" y="9"/>
                        </a:cxn>
                      </a:cxnLst>
                      <a:rect l="0" t="0" r="r" b="b"/>
                      <a:pathLst>
                        <a:path w="121" h="277">
                          <a:moveTo>
                            <a:pt x="0" y="9"/>
                          </a:moveTo>
                          <a:lnTo>
                            <a:pt x="15" y="0"/>
                          </a:lnTo>
                          <a:lnTo>
                            <a:pt x="33" y="0"/>
                          </a:lnTo>
                          <a:lnTo>
                            <a:pt x="121" y="232"/>
                          </a:lnTo>
                          <a:lnTo>
                            <a:pt x="106" y="277"/>
                          </a:lnTo>
                          <a:lnTo>
                            <a:pt x="0" y="9"/>
                          </a:lnTo>
                          <a:close/>
                        </a:path>
                      </a:pathLst>
                    </a:custGeom>
                    <a:solidFill>
                      <a:srgbClr val="804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169" name="Freeform 49"/>
                    <p:cNvSpPr>
                      <a:spLocks/>
                    </p:cNvSpPr>
                    <p:nvPr/>
                  </p:nvSpPr>
                  <p:spPr bwMode="auto">
                    <a:xfrm>
                      <a:off x="1628" y="3888"/>
                      <a:ext cx="49" cy="120"/>
                    </a:xfrm>
                    <a:custGeom>
                      <a:avLst/>
                      <a:gdLst/>
                      <a:ahLst/>
                      <a:cxnLst>
                        <a:cxn ang="0">
                          <a:pos x="16" y="0"/>
                        </a:cxn>
                        <a:cxn ang="0">
                          <a:pos x="97" y="222"/>
                        </a:cxn>
                        <a:cxn ang="0">
                          <a:pos x="94" y="241"/>
                        </a:cxn>
                        <a:cxn ang="0">
                          <a:pos x="72" y="231"/>
                        </a:cxn>
                        <a:cxn ang="0">
                          <a:pos x="0" y="21"/>
                        </a:cxn>
                        <a:cxn ang="0">
                          <a:pos x="16" y="0"/>
                        </a:cxn>
                      </a:cxnLst>
                      <a:rect l="0" t="0" r="r" b="b"/>
                      <a:pathLst>
                        <a:path w="97" h="241">
                          <a:moveTo>
                            <a:pt x="16" y="0"/>
                          </a:moveTo>
                          <a:lnTo>
                            <a:pt x="97" y="222"/>
                          </a:lnTo>
                          <a:lnTo>
                            <a:pt x="94" y="241"/>
                          </a:lnTo>
                          <a:lnTo>
                            <a:pt x="72" y="231"/>
                          </a:lnTo>
                          <a:lnTo>
                            <a:pt x="0" y="21"/>
                          </a:lnTo>
                          <a:lnTo>
                            <a:pt x="16" y="0"/>
                          </a:lnTo>
                          <a:close/>
                        </a:path>
                      </a:pathLst>
                    </a:custGeom>
                    <a:solidFill>
                      <a:srgbClr val="804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</p:grpSp>
            </p:grpSp>
            <p:grpSp>
              <p:nvGrpSpPr>
                <p:cNvPr id="12" name="Group 105"/>
                <p:cNvGrpSpPr>
                  <a:grpSpLocks/>
                </p:cNvGrpSpPr>
                <p:nvPr/>
              </p:nvGrpSpPr>
              <p:grpSpPr bwMode="auto">
                <a:xfrm>
                  <a:off x="1966" y="2549"/>
                  <a:ext cx="970" cy="1617"/>
                  <a:chOff x="1966" y="2549"/>
                  <a:chExt cx="970" cy="1617"/>
                </a:xfrm>
              </p:grpSpPr>
              <p:grpSp>
                <p:nvGrpSpPr>
                  <p:cNvPr id="13" name="Group 13"/>
                  <p:cNvGrpSpPr>
                    <a:grpSpLocks/>
                  </p:cNvGrpSpPr>
                  <p:nvPr/>
                </p:nvGrpSpPr>
                <p:grpSpPr bwMode="auto">
                  <a:xfrm>
                    <a:off x="2119" y="3662"/>
                    <a:ext cx="817" cy="504"/>
                    <a:chOff x="2119" y="3662"/>
                    <a:chExt cx="817" cy="504"/>
                  </a:xfrm>
                </p:grpSpPr>
                <p:grpSp>
                  <p:nvGrpSpPr>
                    <p:cNvPr id="14" name="Group 8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2183" y="3760"/>
                      <a:ext cx="753" cy="406"/>
                      <a:chOff x="2183" y="3760"/>
                      <a:chExt cx="753" cy="406"/>
                    </a:xfrm>
                  </p:grpSpPr>
                  <p:sp>
                    <p:nvSpPr>
                      <p:cNvPr id="5125" name="Freeform 5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2206" y="3918"/>
                        <a:ext cx="392" cy="236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0" y="25"/>
                          </a:cxn>
                          <a:cxn ang="0">
                            <a:pos x="0" y="202"/>
                          </a:cxn>
                          <a:cxn ang="0">
                            <a:pos x="712" y="471"/>
                          </a:cxn>
                          <a:cxn ang="0">
                            <a:pos x="785" y="223"/>
                          </a:cxn>
                          <a:cxn ang="0">
                            <a:pos x="69" y="0"/>
                          </a:cxn>
                          <a:cxn ang="0">
                            <a:pos x="0" y="25"/>
                          </a:cxn>
                        </a:cxnLst>
                        <a:rect l="0" t="0" r="r" b="b"/>
                        <a:pathLst>
                          <a:path w="785" h="471">
                            <a:moveTo>
                              <a:pt x="0" y="25"/>
                            </a:moveTo>
                            <a:lnTo>
                              <a:pt x="0" y="202"/>
                            </a:lnTo>
                            <a:lnTo>
                              <a:pt x="712" y="471"/>
                            </a:lnTo>
                            <a:lnTo>
                              <a:pt x="785" y="223"/>
                            </a:lnTo>
                            <a:lnTo>
                              <a:pt x="69" y="0"/>
                            </a:lnTo>
                            <a:lnTo>
                              <a:pt x="0" y="25"/>
                            </a:lnTo>
                            <a:close/>
                          </a:path>
                        </a:pathLst>
                      </a:custGeom>
                      <a:solidFill>
                        <a:srgbClr val="C0C0C0"/>
                      </a:solidFill>
                      <a:ln w="6350">
                        <a:solidFill>
                          <a:srgbClr val="000000"/>
                        </a:solidFill>
                        <a:prstDash val="solid"/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5126" name="Freeform 6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2183" y="3760"/>
                        <a:ext cx="753" cy="406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6" y="340"/>
                          </a:cxn>
                          <a:cxn ang="0">
                            <a:pos x="753" y="591"/>
                          </a:cxn>
                          <a:cxn ang="0">
                            <a:pos x="747" y="765"/>
                          </a:cxn>
                          <a:cxn ang="0">
                            <a:pos x="45" y="507"/>
                          </a:cxn>
                          <a:cxn ang="0">
                            <a:pos x="0" y="527"/>
                          </a:cxn>
                          <a:cxn ang="0">
                            <a:pos x="753" y="810"/>
                          </a:cxn>
                          <a:cxn ang="0">
                            <a:pos x="1506" y="366"/>
                          </a:cxn>
                          <a:cxn ang="0">
                            <a:pos x="1506" y="218"/>
                          </a:cxn>
                          <a:cxn ang="0">
                            <a:pos x="753" y="0"/>
                          </a:cxn>
                          <a:cxn ang="0">
                            <a:pos x="6" y="340"/>
                          </a:cxn>
                        </a:cxnLst>
                        <a:rect l="0" t="0" r="r" b="b"/>
                        <a:pathLst>
                          <a:path w="1506" h="810">
                            <a:moveTo>
                              <a:pt x="6" y="340"/>
                            </a:moveTo>
                            <a:lnTo>
                              <a:pt x="753" y="591"/>
                            </a:lnTo>
                            <a:lnTo>
                              <a:pt x="747" y="765"/>
                            </a:lnTo>
                            <a:lnTo>
                              <a:pt x="45" y="507"/>
                            </a:lnTo>
                            <a:lnTo>
                              <a:pt x="0" y="527"/>
                            </a:lnTo>
                            <a:lnTo>
                              <a:pt x="753" y="810"/>
                            </a:lnTo>
                            <a:lnTo>
                              <a:pt x="1506" y="366"/>
                            </a:lnTo>
                            <a:lnTo>
                              <a:pt x="1506" y="218"/>
                            </a:lnTo>
                            <a:lnTo>
                              <a:pt x="753" y="0"/>
                            </a:lnTo>
                            <a:lnTo>
                              <a:pt x="6" y="340"/>
                            </a:lnTo>
                            <a:close/>
                          </a:path>
                        </a:pathLst>
                      </a:custGeom>
                      <a:solidFill>
                        <a:srgbClr val="400000"/>
                      </a:solidFill>
                      <a:ln w="6350">
                        <a:solidFill>
                          <a:srgbClr val="000000"/>
                        </a:solidFill>
                        <a:prstDash val="solid"/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5127" name="Freeform 7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2566" y="3875"/>
                        <a:ext cx="358" cy="274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8" y="365"/>
                          </a:cxn>
                          <a:cxn ang="0">
                            <a:pos x="0" y="550"/>
                          </a:cxn>
                          <a:cxn ang="0">
                            <a:pos x="716" y="134"/>
                          </a:cxn>
                          <a:cxn ang="0">
                            <a:pos x="716" y="0"/>
                          </a:cxn>
                          <a:cxn ang="0">
                            <a:pos x="8" y="365"/>
                          </a:cxn>
                        </a:cxnLst>
                        <a:rect l="0" t="0" r="r" b="b"/>
                        <a:pathLst>
                          <a:path w="716" h="550">
                            <a:moveTo>
                              <a:pt x="8" y="365"/>
                            </a:moveTo>
                            <a:lnTo>
                              <a:pt x="0" y="550"/>
                            </a:lnTo>
                            <a:lnTo>
                              <a:pt x="716" y="134"/>
                            </a:lnTo>
                            <a:lnTo>
                              <a:pt x="716" y="0"/>
                            </a:lnTo>
                            <a:lnTo>
                              <a:pt x="8" y="365"/>
                            </a:lnTo>
                            <a:close/>
                          </a:path>
                        </a:pathLst>
                      </a:custGeom>
                      <a:solidFill>
                        <a:srgbClr val="600000"/>
                      </a:solidFill>
                      <a:ln w="6350">
                        <a:solidFill>
                          <a:srgbClr val="000000"/>
                        </a:solidFill>
                        <a:prstDash val="solid"/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ru-RU"/>
                      </a:p>
                    </p:txBody>
                  </p:sp>
                </p:grpSp>
                <p:grpSp>
                  <p:nvGrpSpPr>
                    <p:cNvPr id="15" name="Group 12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2119" y="3662"/>
                      <a:ext cx="753" cy="405"/>
                      <a:chOff x="2119" y="3662"/>
                      <a:chExt cx="753" cy="405"/>
                    </a:xfrm>
                  </p:grpSpPr>
                  <p:sp>
                    <p:nvSpPr>
                      <p:cNvPr id="5129" name="Freeform 9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2141" y="3819"/>
                        <a:ext cx="393" cy="236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0" y="25"/>
                          </a:cxn>
                          <a:cxn ang="0">
                            <a:pos x="0" y="201"/>
                          </a:cxn>
                          <a:cxn ang="0">
                            <a:pos x="712" y="471"/>
                          </a:cxn>
                          <a:cxn ang="0">
                            <a:pos x="785" y="222"/>
                          </a:cxn>
                          <a:cxn ang="0">
                            <a:pos x="67" y="0"/>
                          </a:cxn>
                          <a:cxn ang="0">
                            <a:pos x="0" y="25"/>
                          </a:cxn>
                        </a:cxnLst>
                        <a:rect l="0" t="0" r="r" b="b"/>
                        <a:pathLst>
                          <a:path w="785" h="471">
                            <a:moveTo>
                              <a:pt x="0" y="25"/>
                            </a:moveTo>
                            <a:lnTo>
                              <a:pt x="0" y="201"/>
                            </a:lnTo>
                            <a:lnTo>
                              <a:pt x="712" y="471"/>
                            </a:lnTo>
                            <a:lnTo>
                              <a:pt x="785" y="222"/>
                            </a:lnTo>
                            <a:lnTo>
                              <a:pt x="67" y="0"/>
                            </a:lnTo>
                            <a:lnTo>
                              <a:pt x="0" y="25"/>
                            </a:lnTo>
                            <a:close/>
                          </a:path>
                        </a:pathLst>
                      </a:custGeom>
                      <a:solidFill>
                        <a:srgbClr val="C0C0C0"/>
                      </a:solidFill>
                      <a:ln w="6350">
                        <a:solidFill>
                          <a:srgbClr val="000000"/>
                        </a:solidFill>
                        <a:prstDash val="solid"/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5130" name="Freeform 10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2119" y="3662"/>
                        <a:ext cx="753" cy="405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6" y="341"/>
                          </a:cxn>
                          <a:cxn ang="0">
                            <a:pos x="753" y="591"/>
                          </a:cxn>
                          <a:cxn ang="0">
                            <a:pos x="745" y="766"/>
                          </a:cxn>
                          <a:cxn ang="0">
                            <a:pos x="45" y="508"/>
                          </a:cxn>
                          <a:cxn ang="0">
                            <a:pos x="0" y="528"/>
                          </a:cxn>
                          <a:cxn ang="0">
                            <a:pos x="753" y="811"/>
                          </a:cxn>
                          <a:cxn ang="0">
                            <a:pos x="1506" y="367"/>
                          </a:cxn>
                          <a:cxn ang="0">
                            <a:pos x="1506" y="218"/>
                          </a:cxn>
                          <a:cxn ang="0">
                            <a:pos x="753" y="0"/>
                          </a:cxn>
                          <a:cxn ang="0">
                            <a:pos x="6" y="341"/>
                          </a:cxn>
                        </a:cxnLst>
                        <a:rect l="0" t="0" r="r" b="b"/>
                        <a:pathLst>
                          <a:path w="1506" h="811">
                            <a:moveTo>
                              <a:pt x="6" y="341"/>
                            </a:moveTo>
                            <a:lnTo>
                              <a:pt x="753" y="591"/>
                            </a:lnTo>
                            <a:lnTo>
                              <a:pt x="745" y="766"/>
                            </a:lnTo>
                            <a:lnTo>
                              <a:pt x="45" y="508"/>
                            </a:lnTo>
                            <a:lnTo>
                              <a:pt x="0" y="528"/>
                            </a:lnTo>
                            <a:lnTo>
                              <a:pt x="753" y="811"/>
                            </a:lnTo>
                            <a:lnTo>
                              <a:pt x="1506" y="367"/>
                            </a:lnTo>
                            <a:lnTo>
                              <a:pt x="1506" y="218"/>
                            </a:lnTo>
                            <a:lnTo>
                              <a:pt x="753" y="0"/>
                            </a:lnTo>
                            <a:lnTo>
                              <a:pt x="6" y="341"/>
                            </a:lnTo>
                            <a:close/>
                          </a:path>
                        </a:pathLst>
                      </a:custGeom>
                      <a:solidFill>
                        <a:srgbClr val="402000"/>
                      </a:solidFill>
                      <a:ln w="6350">
                        <a:solidFill>
                          <a:srgbClr val="000000"/>
                        </a:solidFill>
                        <a:prstDash val="solid"/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5131" name="Freeform 11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2502" y="3776"/>
                        <a:ext cx="358" cy="275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9" y="365"/>
                          </a:cxn>
                          <a:cxn ang="0">
                            <a:pos x="0" y="549"/>
                          </a:cxn>
                          <a:cxn ang="0">
                            <a:pos x="717" y="134"/>
                          </a:cxn>
                          <a:cxn ang="0">
                            <a:pos x="717" y="0"/>
                          </a:cxn>
                          <a:cxn ang="0">
                            <a:pos x="9" y="365"/>
                          </a:cxn>
                        </a:cxnLst>
                        <a:rect l="0" t="0" r="r" b="b"/>
                        <a:pathLst>
                          <a:path w="717" h="549">
                            <a:moveTo>
                              <a:pt x="9" y="365"/>
                            </a:moveTo>
                            <a:lnTo>
                              <a:pt x="0" y="549"/>
                            </a:lnTo>
                            <a:lnTo>
                              <a:pt x="717" y="134"/>
                            </a:lnTo>
                            <a:lnTo>
                              <a:pt x="717" y="0"/>
                            </a:lnTo>
                            <a:lnTo>
                              <a:pt x="9" y="365"/>
                            </a:lnTo>
                            <a:close/>
                          </a:path>
                        </a:pathLst>
                      </a:custGeom>
                      <a:solidFill>
                        <a:srgbClr val="603000"/>
                      </a:solidFill>
                      <a:ln w="6350">
                        <a:solidFill>
                          <a:srgbClr val="000000"/>
                        </a:solidFill>
                        <a:prstDash val="solid"/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ru-RU"/>
                      </a:p>
                    </p:txBody>
                  </p:sp>
                </p:grpSp>
              </p:grpSp>
              <p:grpSp>
                <p:nvGrpSpPr>
                  <p:cNvPr id="16" name="Group 94"/>
                  <p:cNvGrpSpPr>
                    <a:grpSpLocks/>
                  </p:cNvGrpSpPr>
                  <p:nvPr/>
                </p:nvGrpSpPr>
                <p:grpSpPr bwMode="auto">
                  <a:xfrm>
                    <a:off x="1966" y="2549"/>
                    <a:ext cx="537" cy="781"/>
                    <a:chOff x="1966" y="2549"/>
                    <a:chExt cx="537" cy="781"/>
                  </a:xfrm>
                </p:grpSpPr>
                <p:grpSp>
                  <p:nvGrpSpPr>
                    <p:cNvPr id="17" name="Group 60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1966" y="2549"/>
                      <a:ext cx="537" cy="781"/>
                      <a:chOff x="1966" y="2549"/>
                      <a:chExt cx="537" cy="781"/>
                    </a:xfrm>
                  </p:grpSpPr>
                  <p:sp>
                    <p:nvSpPr>
                      <p:cNvPr id="5172" name="Freeform 52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966" y="2549"/>
                        <a:ext cx="537" cy="781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99" y="245"/>
                          </a:cxn>
                          <a:cxn ang="0">
                            <a:pos x="51" y="268"/>
                          </a:cxn>
                          <a:cxn ang="0">
                            <a:pos x="12" y="322"/>
                          </a:cxn>
                          <a:cxn ang="0">
                            <a:pos x="0" y="378"/>
                          </a:cxn>
                          <a:cxn ang="0">
                            <a:pos x="0" y="419"/>
                          </a:cxn>
                          <a:cxn ang="0">
                            <a:pos x="13" y="464"/>
                          </a:cxn>
                          <a:cxn ang="0">
                            <a:pos x="18" y="505"/>
                          </a:cxn>
                          <a:cxn ang="0">
                            <a:pos x="28" y="548"/>
                          </a:cxn>
                          <a:cxn ang="0">
                            <a:pos x="65" y="610"/>
                          </a:cxn>
                          <a:cxn ang="0">
                            <a:pos x="83" y="678"/>
                          </a:cxn>
                          <a:cxn ang="0">
                            <a:pos x="101" y="740"/>
                          </a:cxn>
                          <a:cxn ang="0">
                            <a:pos x="130" y="798"/>
                          </a:cxn>
                          <a:cxn ang="0">
                            <a:pos x="160" y="909"/>
                          </a:cxn>
                          <a:cxn ang="0">
                            <a:pos x="177" y="1033"/>
                          </a:cxn>
                          <a:cxn ang="0">
                            <a:pos x="169" y="1145"/>
                          </a:cxn>
                          <a:cxn ang="0">
                            <a:pos x="170" y="1180"/>
                          </a:cxn>
                          <a:cxn ang="0">
                            <a:pos x="267" y="1128"/>
                          </a:cxn>
                          <a:cxn ang="0">
                            <a:pos x="357" y="1084"/>
                          </a:cxn>
                          <a:cxn ang="0">
                            <a:pos x="422" y="1019"/>
                          </a:cxn>
                          <a:cxn ang="0">
                            <a:pos x="779" y="1188"/>
                          </a:cxn>
                          <a:cxn ang="0">
                            <a:pos x="821" y="1346"/>
                          </a:cxn>
                          <a:cxn ang="0">
                            <a:pos x="827" y="1455"/>
                          </a:cxn>
                          <a:cxn ang="0">
                            <a:pos x="875" y="1446"/>
                          </a:cxn>
                          <a:cxn ang="0">
                            <a:pos x="895" y="1497"/>
                          </a:cxn>
                          <a:cxn ang="0">
                            <a:pos x="936" y="1485"/>
                          </a:cxn>
                          <a:cxn ang="0">
                            <a:pos x="972" y="1533"/>
                          </a:cxn>
                          <a:cxn ang="0">
                            <a:pos x="998" y="1507"/>
                          </a:cxn>
                          <a:cxn ang="0">
                            <a:pos x="1043" y="1562"/>
                          </a:cxn>
                          <a:cxn ang="0">
                            <a:pos x="1043" y="1388"/>
                          </a:cxn>
                          <a:cxn ang="0">
                            <a:pos x="1032" y="1210"/>
                          </a:cxn>
                          <a:cxn ang="0">
                            <a:pos x="1023" y="1098"/>
                          </a:cxn>
                          <a:cxn ang="0">
                            <a:pos x="1001" y="992"/>
                          </a:cxn>
                          <a:cxn ang="0">
                            <a:pos x="1074" y="996"/>
                          </a:cxn>
                          <a:cxn ang="0">
                            <a:pos x="1003" y="835"/>
                          </a:cxn>
                          <a:cxn ang="0">
                            <a:pos x="985" y="712"/>
                          </a:cxn>
                          <a:cxn ang="0">
                            <a:pos x="981" y="641"/>
                          </a:cxn>
                          <a:cxn ang="0">
                            <a:pos x="971" y="562"/>
                          </a:cxn>
                          <a:cxn ang="0">
                            <a:pos x="949" y="489"/>
                          </a:cxn>
                          <a:cxn ang="0">
                            <a:pos x="916" y="420"/>
                          </a:cxn>
                          <a:cxn ang="0">
                            <a:pos x="884" y="335"/>
                          </a:cxn>
                          <a:cxn ang="0">
                            <a:pos x="846" y="235"/>
                          </a:cxn>
                          <a:cxn ang="0">
                            <a:pos x="782" y="132"/>
                          </a:cxn>
                          <a:cxn ang="0">
                            <a:pos x="666" y="45"/>
                          </a:cxn>
                          <a:cxn ang="0">
                            <a:pos x="559" y="10"/>
                          </a:cxn>
                          <a:cxn ang="0">
                            <a:pos x="447" y="0"/>
                          </a:cxn>
                          <a:cxn ang="0">
                            <a:pos x="360" y="0"/>
                          </a:cxn>
                          <a:cxn ang="0">
                            <a:pos x="253" y="33"/>
                          </a:cxn>
                          <a:cxn ang="0">
                            <a:pos x="187" y="84"/>
                          </a:cxn>
                          <a:cxn ang="0">
                            <a:pos x="138" y="149"/>
                          </a:cxn>
                          <a:cxn ang="0">
                            <a:pos x="139" y="216"/>
                          </a:cxn>
                          <a:cxn ang="0">
                            <a:pos x="99" y="245"/>
                          </a:cxn>
                        </a:cxnLst>
                        <a:rect l="0" t="0" r="r" b="b"/>
                        <a:pathLst>
                          <a:path w="1074" h="1562">
                            <a:moveTo>
                              <a:pt x="99" y="245"/>
                            </a:moveTo>
                            <a:lnTo>
                              <a:pt x="51" y="268"/>
                            </a:lnTo>
                            <a:lnTo>
                              <a:pt x="12" y="322"/>
                            </a:lnTo>
                            <a:lnTo>
                              <a:pt x="0" y="378"/>
                            </a:lnTo>
                            <a:lnTo>
                              <a:pt x="0" y="419"/>
                            </a:lnTo>
                            <a:lnTo>
                              <a:pt x="13" y="464"/>
                            </a:lnTo>
                            <a:lnTo>
                              <a:pt x="18" y="505"/>
                            </a:lnTo>
                            <a:lnTo>
                              <a:pt x="28" y="548"/>
                            </a:lnTo>
                            <a:lnTo>
                              <a:pt x="65" y="610"/>
                            </a:lnTo>
                            <a:lnTo>
                              <a:pt x="83" y="678"/>
                            </a:lnTo>
                            <a:lnTo>
                              <a:pt x="101" y="740"/>
                            </a:lnTo>
                            <a:lnTo>
                              <a:pt x="130" y="798"/>
                            </a:lnTo>
                            <a:lnTo>
                              <a:pt x="160" y="909"/>
                            </a:lnTo>
                            <a:lnTo>
                              <a:pt x="177" y="1033"/>
                            </a:lnTo>
                            <a:lnTo>
                              <a:pt x="169" y="1145"/>
                            </a:lnTo>
                            <a:lnTo>
                              <a:pt x="170" y="1180"/>
                            </a:lnTo>
                            <a:lnTo>
                              <a:pt x="267" y="1128"/>
                            </a:lnTo>
                            <a:lnTo>
                              <a:pt x="357" y="1084"/>
                            </a:lnTo>
                            <a:lnTo>
                              <a:pt x="422" y="1019"/>
                            </a:lnTo>
                            <a:lnTo>
                              <a:pt x="779" y="1188"/>
                            </a:lnTo>
                            <a:lnTo>
                              <a:pt x="821" y="1346"/>
                            </a:lnTo>
                            <a:lnTo>
                              <a:pt x="827" y="1455"/>
                            </a:lnTo>
                            <a:lnTo>
                              <a:pt x="875" y="1446"/>
                            </a:lnTo>
                            <a:lnTo>
                              <a:pt x="895" y="1497"/>
                            </a:lnTo>
                            <a:lnTo>
                              <a:pt x="936" y="1485"/>
                            </a:lnTo>
                            <a:lnTo>
                              <a:pt x="972" y="1533"/>
                            </a:lnTo>
                            <a:lnTo>
                              <a:pt x="998" y="1507"/>
                            </a:lnTo>
                            <a:lnTo>
                              <a:pt x="1043" y="1562"/>
                            </a:lnTo>
                            <a:lnTo>
                              <a:pt x="1043" y="1388"/>
                            </a:lnTo>
                            <a:lnTo>
                              <a:pt x="1032" y="1210"/>
                            </a:lnTo>
                            <a:lnTo>
                              <a:pt x="1023" y="1098"/>
                            </a:lnTo>
                            <a:lnTo>
                              <a:pt x="1001" y="992"/>
                            </a:lnTo>
                            <a:lnTo>
                              <a:pt x="1074" y="996"/>
                            </a:lnTo>
                            <a:lnTo>
                              <a:pt x="1003" y="835"/>
                            </a:lnTo>
                            <a:lnTo>
                              <a:pt x="985" y="712"/>
                            </a:lnTo>
                            <a:lnTo>
                              <a:pt x="981" y="641"/>
                            </a:lnTo>
                            <a:lnTo>
                              <a:pt x="971" y="562"/>
                            </a:lnTo>
                            <a:lnTo>
                              <a:pt x="949" y="489"/>
                            </a:lnTo>
                            <a:lnTo>
                              <a:pt x="916" y="420"/>
                            </a:lnTo>
                            <a:lnTo>
                              <a:pt x="884" y="335"/>
                            </a:lnTo>
                            <a:lnTo>
                              <a:pt x="846" y="235"/>
                            </a:lnTo>
                            <a:lnTo>
                              <a:pt x="782" y="132"/>
                            </a:lnTo>
                            <a:lnTo>
                              <a:pt x="666" y="45"/>
                            </a:lnTo>
                            <a:lnTo>
                              <a:pt x="559" y="10"/>
                            </a:lnTo>
                            <a:lnTo>
                              <a:pt x="447" y="0"/>
                            </a:lnTo>
                            <a:lnTo>
                              <a:pt x="360" y="0"/>
                            </a:lnTo>
                            <a:lnTo>
                              <a:pt x="253" y="33"/>
                            </a:lnTo>
                            <a:lnTo>
                              <a:pt x="187" y="84"/>
                            </a:lnTo>
                            <a:lnTo>
                              <a:pt x="138" y="149"/>
                            </a:lnTo>
                            <a:lnTo>
                              <a:pt x="139" y="216"/>
                            </a:lnTo>
                            <a:lnTo>
                              <a:pt x="99" y="245"/>
                            </a:lnTo>
                            <a:close/>
                          </a:path>
                        </a:pathLst>
                      </a:custGeom>
                      <a:solidFill>
                        <a:srgbClr val="402000"/>
                      </a:solidFill>
                      <a:ln w="6350">
                        <a:solidFill>
                          <a:srgbClr val="000000"/>
                        </a:solidFill>
                        <a:prstDash val="solid"/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ru-RU"/>
                      </a:p>
                    </p:txBody>
                  </p:sp>
                  <p:grpSp>
                    <p:nvGrpSpPr>
                      <p:cNvPr id="18" name="Group 59"/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1980" y="2567"/>
                        <a:ext cx="500" cy="741"/>
                        <a:chOff x="1980" y="2567"/>
                        <a:chExt cx="500" cy="741"/>
                      </a:xfrm>
                    </p:grpSpPr>
                    <p:sp>
                      <p:nvSpPr>
                        <p:cNvPr id="5173" name="Freeform 53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1980" y="2680"/>
                          <a:ext cx="190" cy="448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22" y="48"/>
                            </a:cxn>
                            <a:cxn ang="0">
                              <a:pos x="0" y="102"/>
                            </a:cxn>
                            <a:cxn ang="0">
                              <a:pos x="4" y="177"/>
                            </a:cxn>
                            <a:cxn ang="0">
                              <a:pos x="11" y="232"/>
                            </a:cxn>
                            <a:cxn ang="0">
                              <a:pos x="24" y="287"/>
                            </a:cxn>
                            <a:cxn ang="0">
                              <a:pos x="54" y="340"/>
                            </a:cxn>
                            <a:cxn ang="0">
                              <a:pos x="78" y="408"/>
                            </a:cxn>
                            <a:cxn ang="0">
                              <a:pos x="93" y="465"/>
                            </a:cxn>
                            <a:cxn ang="0">
                              <a:pos x="118" y="510"/>
                            </a:cxn>
                            <a:cxn ang="0">
                              <a:pos x="159" y="623"/>
                            </a:cxn>
                            <a:cxn ang="0">
                              <a:pos x="175" y="800"/>
                            </a:cxn>
                            <a:cxn ang="0">
                              <a:pos x="173" y="896"/>
                            </a:cxn>
                            <a:cxn ang="0">
                              <a:pos x="326" y="821"/>
                            </a:cxn>
                            <a:cxn ang="0">
                              <a:pos x="379" y="764"/>
                            </a:cxn>
                            <a:cxn ang="0">
                              <a:pos x="344" y="648"/>
                            </a:cxn>
                            <a:cxn ang="0">
                              <a:pos x="165" y="130"/>
                            </a:cxn>
                            <a:cxn ang="0">
                              <a:pos x="192" y="143"/>
                            </a:cxn>
                            <a:cxn ang="0">
                              <a:pos x="184" y="124"/>
                            </a:cxn>
                            <a:cxn ang="0">
                              <a:pos x="218" y="131"/>
                            </a:cxn>
                            <a:cxn ang="0">
                              <a:pos x="163" y="93"/>
                            </a:cxn>
                            <a:cxn ang="0">
                              <a:pos x="145" y="69"/>
                            </a:cxn>
                            <a:cxn ang="0">
                              <a:pos x="103" y="44"/>
                            </a:cxn>
                            <a:cxn ang="0">
                              <a:pos x="90" y="0"/>
                            </a:cxn>
                            <a:cxn ang="0">
                              <a:pos x="60" y="15"/>
                            </a:cxn>
                            <a:cxn ang="0">
                              <a:pos x="22" y="48"/>
                            </a:cxn>
                          </a:cxnLst>
                          <a:rect l="0" t="0" r="r" b="b"/>
                          <a:pathLst>
                            <a:path w="379" h="896">
                              <a:moveTo>
                                <a:pt x="22" y="48"/>
                              </a:moveTo>
                              <a:lnTo>
                                <a:pt x="0" y="102"/>
                              </a:lnTo>
                              <a:lnTo>
                                <a:pt x="4" y="177"/>
                              </a:lnTo>
                              <a:lnTo>
                                <a:pt x="11" y="232"/>
                              </a:lnTo>
                              <a:lnTo>
                                <a:pt x="24" y="287"/>
                              </a:lnTo>
                              <a:lnTo>
                                <a:pt x="54" y="340"/>
                              </a:lnTo>
                              <a:lnTo>
                                <a:pt x="78" y="408"/>
                              </a:lnTo>
                              <a:lnTo>
                                <a:pt x="93" y="465"/>
                              </a:lnTo>
                              <a:lnTo>
                                <a:pt x="118" y="510"/>
                              </a:lnTo>
                              <a:lnTo>
                                <a:pt x="159" y="623"/>
                              </a:lnTo>
                              <a:lnTo>
                                <a:pt x="175" y="800"/>
                              </a:lnTo>
                              <a:lnTo>
                                <a:pt x="173" y="896"/>
                              </a:lnTo>
                              <a:lnTo>
                                <a:pt x="326" y="821"/>
                              </a:lnTo>
                              <a:lnTo>
                                <a:pt x="379" y="764"/>
                              </a:lnTo>
                              <a:lnTo>
                                <a:pt x="344" y="648"/>
                              </a:lnTo>
                              <a:lnTo>
                                <a:pt x="165" y="130"/>
                              </a:lnTo>
                              <a:lnTo>
                                <a:pt x="192" y="143"/>
                              </a:lnTo>
                              <a:lnTo>
                                <a:pt x="184" y="124"/>
                              </a:lnTo>
                              <a:lnTo>
                                <a:pt x="218" y="131"/>
                              </a:lnTo>
                              <a:lnTo>
                                <a:pt x="163" y="93"/>
                              </a:lnTo>
                              <a:lnTo>
                                <a:pt x="145" y="69"/>
                              </a:lnTo>
                              <a:lnTo>
                                <a:pt x="103" y="44"/>
                              </a:lnTo>
                              <a:lnTo>
                                <a:pt x="90" y="0"/>
                              </a:lnTo>
                              <a:lnTo>
                                <a:pt x="60" y="15"/>
                              </a:lnTo>
                              <a:lnTo>
                                <a:pt x="22" y="48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603000"/>
                        </a:solidFill>
                        <a:ln w="9525">
                          <a:noFill/>
                          <a:round/>
                          <a:headEnd/>
                          <a:tailEnd/>
                        </a:ln>
                      </p:spPr>
                      <p:txBody>
                        <a:bodyPr/>
                        <a:lstStyle/>
                        <a:p>
                          <a:endParaRPr lang="ru-RU"/>
                        </a:p>
                      </p:txBody>
                    </p:sp>
                    <p:sp>
                      <p:nvSpPr>
                        <p:cNvPr id="5174" name="Freeform 54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2038" y="2567"/>
                          <a:ext cx="430" cy="629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15" y="125"/>
                            </a:cxn>
                            <a:cxn ang="0">
                              <a:pos x="7" y="195"/>
                            </a:cxn>
                            <a:cxn ang="0">
                              <a:pos x="0" y="243"/>
                            </a:cxn>
                            <a:cxn ang="0">
                              <a:pos x="50" y="286"/>
                            </a:cxn>
                            <a:cxn ang="0">
                              <a:pos x="109" y="307"/>
                            </a:cxn>
                            <a:cxn ang="0">
                              <a:pos x="152" y="320"/>
                            </a:cxn>
                            <a:cxn ang="0">
                              <a:pos x="191" y="337"/>
                            </a:cxn>
                            <a:cxn ang="0">
                              <a:pos x="167" y="309"/>
                            </a:cxn>
                            <a:cxn ang="0">
                              <a:pos x="221" y="299"/>
                            </a:cxn>
                            <a:cxn ang="0">
                              <a:pos x="288" y="282"/>
                            </a:cxn>
                            <a:cxn ang="0">
                              <a:pos x="229" y="265"/>
                            </a:cxn>
                            <a:cxn ang="0">
                              <a:pos x="315" y="261"/>
                            </a:cxn>
                            <a:cxn ang="0">
                              <a:pos x="264" y="235"/>
                            </a:cxn>
                            <a:cxn ang="0">
                              <a:pos x="380" y="238"/>
                            </a:cxn>
                            <a:cxn ang="0">
                              <a:pos x="351" y="209"/>
                            </a:cxn>
                            <a:cxn ang="0">
                              <a:pos x="440" y="249"/>
                            </a:cxn>
                            <a:cxn ang="0">
                              <a:pos x="473" y="352"/>
                            </a:cxn>
                            <a:cxn ang="0">
                              <a:pos x="517" y="420"/>
                            </a:cxn>
                            <a:cxn ang="0">
                              <a:pos x="559" y="480"/>
                            </a:cxn>
                            <a:cxn ang="0">
                              <a:pos x="568" y="436"/>
                            </a:cxn>
                            <a:cxn ang="0">
                              <a:pos x="562" y="383"/>
                            </a:cxn>
                            <a:cxn ang="0">
                              <a:pos x="535" y="298"/>
                            </a:cxn>
                            <a:cxn ang="0">
                              <a:pos x="587" y="390"/>
                            </a:cxn>
                            <a:cxn ang="0">
                              <a:pos x="559" y="280"/>
                            </a:cxn>
                            <a:cxn ang="0">
                              <a:pos x="538" y="230"/>
                            </a:cxn>
                            <a:cxn ang="0">
                              <a:pos x="583" y="269"/>
                            </a:cxn>
                            <a:cxn ang="0">
                              <a:pos x="614" y="363"/>
                            </a:cxn>
                            <a:cxn ang="0">
                              <a:pos x="655" y="381"/>
                            </a:cxn>
                            <a:cxn ang="0">
                              <a:pos x="681" y="418"/>
                            </a:cxn>
                            <a:cxn ang="0">
                              <a:pos x="700" y="471"/>
                            </a:cxn>
                            <a:cxn ang="0">
                              <a:pos x="685" y="534"/>
                            </a:cxn>
                            <a:cxn ang="0">
                              <a:pos x="696" y="631"/>
                            </a:cxn>
                            <a:cxn ang="0">
                              <a:pos x="700" y="831"/>
                            </a:cxn>
                            <a:cxn ang="0">
                              <a:pos x="700" y="966"/>
                            </a:cxn>
                            <a:cxn ang="0">
                              <a:pos x="700" y="1077"/>
                            </a:cxn>
                            <a:cxn ang="0">
                              <a:pos x="751" y="1249"/>
                            </a:cxn>
                            <a:cxn ang="0">
                              <a:pos x="742" y="1064"/>
                            </a:cxn>
                            <a:cxn ang="0">
                              <a:pos x="751" y="900"/>
                            </a:cxn>
                            <a:cxn ang="0">
                              <a:pos x="785" y="1107"/>
                            </a:cxn>
                            <a:cxn ang="0">
                              <a:pos x="858" y="1258"/>
                            </a:cxn>
                            <a:cxn ang="0">
                              <a:pos x="807" y="1077"/>
                            </a:cxn>
                            <a:cxn ang="0">
                              <a:pos x="807" y="900"/>
                            </a:cxn>
                            <a:cxn ang="0">
                              <a:pos x="803" y="695"/>
                            </a:cxn>
                            <a:cxn ang="0">
                              <a:pos x="799" y="548"/>
                            </a:cxn>
                            <a:cxn ang="0">
                              <a:pos x="767" y="434"/>
                            </a:cxn>
                            <a:cxn ang="0">
                              <a:pos x="734" y="362"/>
                            </a:cxn>
                            <a:cxn ang="0">
                              <a:pos x="696" y="254"/>
                            </a:cxn>
                            <a:cxn ang="0">
                              <a:pos x="652" y="158"/>
                            </a:cxn>
                            <a:cxn ang="0">
                              <a:pos x="606" y="119"/>
                            </a:cxn>
                            <a:cxn ang="0">
                              <a:pos x="544" y="68"/>
                            </a:cxn>
                            <a:cxn ang="0">
                              <a:pos x="460" y="29"/>
                            </a:cxn>
                            <a:cxn ang="0">
                              <a:pos x="380" y="3"/>
                            </a:cxn>
                            <a:cxn ang="0">
                              <a:pos x="281" y="0"/>
                            </a:cxn>
                            <a:cxn ang="0">
                              <a:pos x="183" y="6"/>
                            </a:cxn>
                            <a:cxn ang="0">
                              <a:pos x="105" y="42"/>
                            </a:cxn>
                            <a:cxn ang="0">
                              <a:pos x="54" y="74"/>
                            </a:cxn>
                            <a:cxn ang="0">
                              <a:pos x="15" y="125"/>
                            </a:cxn>
                          </a:cxnLst>
                          <a:rect l="0" t="0" r="r" b="b"/>
                          <a:pathLst>
                            <a:path w="858" h="1258">
                              <a:moveTo>
                                <a:pt x="15" y="125"/>
                              </a:moveTo>
                              <a:lnTo>
                                <a:pt x="7" y="195"/>
                              </a:lnTo>
                              <a:lnTo>
                                <a:pt x="0" y="243"/>
                              </a:lnTo>
                              <a:lnTo>
                                <a:pt x="50" y="286"/>
                              </a:lnTo>
                              <a:lnTo>
                                <a:pt x="109" y="307"/>
                              </a:lnTo>
                              <a:lnTo>
                                <a:pt x="152" y="320"/>
                              </a:lnTo>
                              <a:lnTo>
                                <a:pt x="191" y="337"/>
                              </a:lnTo>
                              <a:lnTo>
                                <a:pt x="167" y="309"/>
                              </a:lnTo>
                              <a:lnTo>
                                <a:pt x="221" y="299"/>
                              </a:lnTo>
                              <a:lnTo>
                                <a:pt x="288" y="282"/>
                              </a:lnTo>
                              <a:lnTo>
                                <a:pt x="229" y="265"/>
                              </a:lnTo>
                              <a:lnTo>
                                <a:pt x="315" y="261"/>
                              </a:lnTo>
                              <a:lnTo>
                                <a:pt x="264" y="235"/>
                              </a:lnTo>
                              <a:lnTo>
                                <a:pt x="380" y="238"/>
                              </a:lnTo>
                              <a:lnTo>
                                <a:pt x="351" y="209"/>
                              </a:lnTo>
                              <a:lnTo>
                                <a:pt x="440" y="249"/>
                              </a:lnTo>
                              <a:lnTo>
                                <a:pt x="473" y="352"/>
                              </a:lnTo>
                              <a:lnTo>
                                <a:pt x="517" y="420"/>
                              </a:lnTo>
                              <a:lnTo>
                                <a:pt x="559" y="480"/>
                              </a:lnTo>
                              <a:lnTo>
                                <a:pt x="568" y="436"/>
                              </a:lnTo>
                              <a:lnTo>
                                <a:pt x="562" y="383"/>
                              </a:lnTo>
                              <a:lnTo>
                                <a:pt x="535" y="298"/>
                              </a:lnTo>
                              <a:lnTo>
                                <a:pt x="587" y="390"/>
                              </a:lnTo>
                              <a:lnTo>
                                <a:pt x="559" y="280"/>
                              </a:lnTo>
                              <a:lnTo>
                                <a:pt x="538" y="230"/>
                              </a:lnTo>
                              <a:lnTo>
                                <a:pt x="583" y="269"/>
                              </a:lnTo>
                              <a:lnTo>
                                <a:pt x="614" y="363"/>
                              </a:lnTo>
                              <a:lnTo>
                                <a:pt x="655" y="381"/>
                              </a:lnTo>
                              <a:lnTo>
                                <a:pt x="681" y="418"/>
                              </a:lnTo>
                              <a:lnTo>
                                <a:pt x="700" y="471"/>
                              </a:lnTo>
                              <a:lnTo>
                                <a:pt x="685" y="534"/>
                              </a:lnTo>
                              <a:lnTo>
                                <a:pt x="696" y="631"/>
                              </a:lnTo>
                              <a:lnTo>
                                <a:pt x="700" y="831"/>
                              </a:lnTo>
                              <a:lnTo>
                                <a:pt x="700" y="966"/>
                              </a:lnTo>
                              <a:lnTo>
                                <a:pt x="700" y="1077"/>
                              </a:lnTo>
                              <a:lnTo>
                                <a:pt x="751" y="1249"/>
                              </a:lnTo>
                              <a:lnTo>
                                <a:pt x="742" y="1064"/>
                              </a:lnTo>
                              <a:lnTo>
                                <a:pt x="751" y="900"/>
                              </a:lnTo>
                              <a:lnTo>
                                <a:pt x="785" y="1107"/>
                              </a:lnTo>
                              <a:lnTo>
                                <a:pt x="858" y="1258"/>
                              </a:lnTo>
                              <a:lnTo>
                                <a:pt x="807" y="1077"/>
                              </a:lnTo>
                              <a:lnTo>
                                <a:pt x="807" y="900"/>
                              </a:lnTo>
                              <a:lnTo>
                                <a:pt x="803" y="695"/>
                              </a:lnTo>
                              <a:lnTo>
                                <a:pt x="799" y="548"/>
                              </a:lnTo>
                              <a:lnTo>
                                <a:pt x="767" y="434"/>
                              </a:lnTo>
                              <a:lnTo>
                                <a:pt x="734" y="362"/>
                              </a:lnTo>
                              <a:lnTo>
                                <a:pt x="696" y="254"/>
                              </a:lnTo>
                              <a:lnTo>
                                <a:pt x="652" y="158"/>
                              </a:lnTo>
                              <a:lnTo>
                                <a:pt x="606" y="119"/>
                              </a:lnTo>
                              <a:lnTo>
                                <a:pt x="544" y="68"/>
                              </a:lnTo>
                              <a:lnTo>
                                <a:pt x="460" y="29"/>
                              </a:lnTo>
                              <a:lnTo>
                                <a:pt x="380" y="3"/>
                              </a:lnTo>
                              <a:lnTo>
                                <a:pt x="281" y="0"/>
                              </a:lnTo>
                              <a:lnTo>
                                <a:pt x="183" y="6"/>
                              </a:lnTo>
                              <a:lnTo>
                                <a:pt x="105" y="42"/>
                              </a:lnTo>
                              <a:lnTo>
                                <a:pt x="54" y="74"/>
                              </a:lnTo>
                              <a:lnTo>
                                <a:pt x="15" y="125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603000"/>
                        </a:solidFill>
                        <a:ln w="9525">
                          <a:noFill/>
                          <a:round/>
                          <a:headEnd/>
                          <a:tailEnd/>
                        </a:ln>
                      </p:spPr>
                      <p:txBody>
                        <a:bodyPr/>
                        <a:lstStyle/>
                        <a:p>
                          <a:endParaRPr lang="ru-RU"/>
                        </a:p>
                      </p:txBody>
                    </p:sp>
                    <p:sp>
                      <p:nvSpPr>
                        <p:cNvPr id="5175" name="Freeform 55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2352" y="2891"/>
                          <a:ext cx="46" cy="372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69" y="744"/>
                            </a:cxn>
                            <a:cxn ang="0">
                              <a:pos x="65" y="658"/>
                            </a:cxn>
                            <a:cxn ang="0">
                              <a:pos x="30" y="525"/>
                            </a:cxn>
                            <a:cxn ang="0">
                              <a:pos x="0" y="396"/>
                            </a:cxn>
                            <a:cxn ang="0">
                              <a:pos x="0" y="341"/>
                            </a:cxn>
                            <a:cxn ang="0">
                              <a:pos x="9" y="197"/>
                            </a:cxn>
                            <a:cxn ang="0">
                              <a:pos x="27" y="102"/>
                            </a:cxn>
                            <a:cxn ang="0">
                              <a:pos x="45" y="0"/>
                            </a:cxn>
                            <a:cxn ang="0">
                              <a:pos x="42" y="147"/>
                            </a:cxn>
                            <a:cxn ang="0">
                              <a:pos x="42" y="306"/>
                            </a:cxn>
                            <a:cxn ang="0">
                              <a:pos x="45" y="415"/>
                            </a:cxn>
                            <a:cxn ang="0">
                              <a:pos x="65" y="528"/>
                            </a:cxn>
                            <a:cxn ang="0">
                              <a:pos x="91" y="645"/>
                            </a:cxn>
                            <a:cxn ang="0">
                              <a:pos x="69" y="744"/>
                            </a:cxn>
                          </a:cxnLst>
                          <a:rect l="0" t="0" r="r" b="b"/>
                          <a:pathLst>
                            <a:path w="91" h="744">
                              <a:moveTo>
                                <a:pt x="69" y="744"/>
                              </a:moveTo>
                              <a:lnTo>
                                <a:pt x="65" y="658"/>
                              </a:lnTo>
                              <a:lnTo>
                                <a:pt x="30" y="525"/>
                              </a:lnTo>
                              <a:lnTo>
                                <a:pt x="0" y="396"/>
                              </a:lnTo>
                              <a:lnTo>
                                <a:pt x="0" y="341"/>
                              </a:lnTo>
                              <a:lnTo>
                                <a:pt x="9" y="197"/>
                              </a:lnTo>
                              <a:lnTo>
                                <a:pt x="27" y="102"/>
                              </a:lnTo>
                              <a:lnTo>
                                <a:pt x="45" y="0"/>
                              </a:lnTo>
                              <a:lnTo>
                                <a:pt x="42" y="147"/>
                              </a:lnTo>
                              <a:lnTo>
                                <a:pt x="42" y="306"/>
                              </a:lnTo>
                              <a:lnTo>
                                <a:pt x="45" y="415"/>
                              </a:lnTo>
                              <a:lnTo>
                                <a:pt x="65" y="528"/>
                              </a:lnTo>
                              <a:lnTo>
                                <a:pt x="91" y="645"/>
                              </a:lnTo>
                              <a:lnTo>
                                <a:pt x="69" y="744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603000"/>
                        </a:solidFill>
                        <a:ln w="9525">
                          <a:noFill/>
                          <a:round/>
                          <a:headEnd/>
                          <a:tailEnd/>
                        </a:ln>
                      </p:spPr>
                      <p:txBody>
                        <a:bodyPr/>
                        <a:lstStyle/>
                        <a:p>
                          <a:endParaRPr lang="ru-RU"/>
                        </a:p>
                      </p:txBody>
                    </p:sp>
                    <p:sp>
                      <p:nvSpPr>
                        <p:cNvPr id="5176" name="Freeform 56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2415" y="3119"/>
                          <a:ext cx="28" cy="160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0" y="321"/>
                            </a:cxn>
                            <a:cxn ang="0">
                              <a:pos x="9" y="230"/>
                            </a:cxn>
                            <a:cxn ang="0">
                              <a:pos x="21" y="152"/>
                            </a:cxn>
                            <a:cxn ang="0">
                              <a:pos x="9" y="65"/>
                            </a:cxn>
                            <a:cxn ang="0">
                              <a:pos x="6" y="0"/>
                            </a:cxn>
                            <a:cxn ang="0">
                              <a:pos x="33" y="117"/>
                            </a:cxn>
                            <a:cxn ang="0">
                              <a:pos x="56" y="210"/>
                            </a:cxn>
                            <a:cxn ang="0">
                              <a:pos x="0" y="321"/>
                            </a:cxn>
                          </a:cxnLst>
                          <a:rect l="0" t="0" r="r" b="b"/>
                          <a:pathLst>
                            <a:path w="56" h="321">
                              <a:moveTo>
                                <a:pt x="0" y="321"/>
                              </a:moveTo>
                              <a:lnTo>
                                <a:pt x="9" y="230"/>
                              </a:lnTo>
                              <a:lnTo>
                                <a:pt x="21" y="152"/>
                              </a:lnTo>
                              <a:lnTo>
                                <a:pt x="9" y="65"/>
                              </a:lnTo>
                              <a:lnTo>
                                <a:pt x="6" y="0"/>
                              </a:lnTo>
                              <a:lnTo>
                                <a:pt x="33" y="117"/>
                              </a:lnTo>
                              <a:lnTo>
                                <a:pt x="56" y="210"/>
                              </a:lnTo>
                              <a:lnTo>
                                <a:pt x="0" y="321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603000"/>
                        </a:solidFill>
                        <a:ln w="9525">
                          <a:noFill/>
                          <a:round/>
                          <a:headEnd/>
                          <a:tailEnd/>
                        </a:ln>
                      </p:spPr>
                      <p:txBody>
                        <a:bodyPr/>
                        <a:lstStyle/>
                        <a:p>
                          <a:endParaRPr lang="ru-RU"/>
                        </a:p>
                      </p:txBody>
                    </p:sp>
                    <p:sp>
                      <p:nvSpPr>
                        <p:cNvPr id="5177" name="Freeform 57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2436" y="3161"/>
                          <a:ext cx="26" cy="139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27" y="278"/>
                            </a:cxn>
                            <a:cxn ang="0">
                              <a:pos x="27" y="227"/>
                            </a:cxn>
                            <a:cxn ang="0">
                              <a:pos x="36" y="146"/>
                            </a:cxn>
                            <a:cxn ang="0">
                              <a:pos x="21" y="64"/>
                            </a:cxn>
                            <a:cxn ang="0">
                              <a:pos x="0" y="0"/>
                            </a:cxn>
                            <a:cxn ang="0">
                              <a:pos x="53" y="101"/>
                            </a:cxn>
                            <a:cxn ang="0">
                              <a:pos x="53" y="152"/>
                            </a:cxn>
                            <a:cxn ang="0">
                              <a:pos x="27" y="278"/>
                            </a:cxn>
                          </a:cxnLst>
                          <a:rect l="0" t="0" r="r" b="b"/>
                          <a:pathLst>
                            <a:path w="53" h="278">
                              <a:moveTo>
                                <a:pt x="27" y="278"/>
                              </a:moveTo>
                              <a:lnTo>
                                <a:pt x="27" y="227"/>
                              </a:lnTo>
                              <a:lnTo>
                                <a:pt x="36" y="146"/>
                              </a:lnTo>
                              <a:lnTo>
                                <a:pt x="21" y="64"/>
                              </a:lnTo>
                              <a:lnTo>
                                <a:pt x="0" y="0"/>
                              </a:lnTo>
                              <a:lnTo>
                                <a:pt x="53" y="101"/>
                              </a:lnTo>
                              <a:lnTo>
                                <a:pt x="53" y="152"/>
                              </a:lnTo>
                              <a:lnTo>
                                <a:pt x="27" y="278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603000"/>
                        </a:solidFill>
                        <a:ln w="9525">
                          <a:noFill/>
                          <a:round/>
                          <a:headEnd/>
                          <a:tailEnd/>
                        </a:ln>
                      </p:spPr>
                      <p:txBody>
                        <a:bodyPr/>
                        <a:lstStyle/>
                        <a:p>
                          <a:endParaRPr lang="ru-RU"/>
                        </a:p>
                      </p:txBody>
                    </p:sp>
                    <p:sp>
                      <p:nvSpPr>
                        <p:cNvPr id="5178" name="Freeform 58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2449" y="3035"/>
                          <a:ext cx="31" cy="273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56" y="545"/>
                            </a:cxn>
                            <a:cxn ang="0">
                              <a:pos x="46" y="475"/>
                            </a:cxn>
                            <a:cxn ang="0">
                              <a:pos x="46" y="403"/>
                            </a:cxn>
                            <a:cxn ang="0">
                              <a:pos x="53" y="310"/>
                            </a:cxn>
                            <a:cxn ang="0">
                              <a:pos x="20" y="207"/>
                            </a:cxn>
                            <a:cxn ang="0">
                              <a:pos x="3" y="125"/>
                            </a:cxn>
                            <a:cxn ang="0">
                              <a:pos x="0" y="16"/>
                            </a:cxn>
                            <a:cxn ang="0">
                              <a:pos x="0" y="0"/>
                            </a:cxn>
                            <a:cxn ang="0">
                              <a:pos x="36" y="128"/>
                            </a:cxn>
                            <a:cxn ang="0">
                              <a:pos x="39" y="210"/>
                            </a:cxn>
                            <a:cxn ang="0">
                              <a:pos x="53" y="296"/>
                            </a:cxn>
                            <a:cxn ang="0">
                              <a:pos x="62" y="458"/>
                            </a:cxn>
                            <a:cxn ang="0">
                              <a:pos x="56" y="545"/>
                            </a:cxn>
                          </a:cxnLst>
                          <a:rect l="0" t="0" r="r" b="b"/>
                          <a:pathLst>
                            <a:path w="62" h="545">
                              <a:moveTo>
                                <a:pt x="56" y="545"/>
                              </a:moveTo>
                              <a:lnTo>
                                <a:pt x="46" y="475"/>
                              </a:lnTo>
                              <a:lnTo>
                                <a:pt x="46" y="403"/>
                              </a:lnTo>
                              <a:lnTo>
                                <a:pt x="53" y="310"/>
                              </a:lnTo>
                              <a:lnTo>
                                <a:pt x="20" y="207"/>
                              </a:lnTo>
                              <a:lnTo>
                                <a:pt x="3" y="125"/>
                              </a:lnTo>
                              <a:lnTo>
                                <a:pt x="0" y="16"/>
                              </a:lnTo>
                              <a:lnTo>
                                <a:pt x="0" y="0"/>
                              </a:lnTo>
                              <a:lnTo>
                                <a:pt x="36" y="128"/>
                              </a:lnTo>
                              <a:lnTo>
                                <a:pt x="39" y="210"/>
                              </a:lnTo>
                              <a:lnTo>
                                <a:pt x="53" y="296"/>
                              </a:lnTo>
                              <a:lnTo>
                                <a:pt x="62" y="458"/>
                              </a:lnTo>
                              <a:lnTo>
                                <a:pt x="56" y="545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603000"/>
                        </a:solidFill>
                        <a:ln w="9525">
                          <a:noFill/>
                          <a:round/>
                          <a:headEnd/>
                          <a:tailEnd/>
                        </a:ln>
                      </p:spPr>
                      <p:txBody>
                        <a:bodyPr/>
                        <a:lstStyle/>
                        <a:p>
                          <a:endParaRPr lang="ru-RU"/>
                        </a:p>
                      </p:txBody>
                    </p:sp>
                  </p:grpSp>
                </p:grpSp>
                <p:grpSp>
                  <p:nvGrpSpPr>
                    <p:cNvPr id="19" name="Group 93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2036" y="2693"/>
                      <a:ext cx="341" cy="480"/>
                      <a:chOff x="2036" y="2693"/>
                      <a:chExt cx="341" cy="480"/>
                    </a:xfrm>
                  </p:grpSpPr>
                  <p:grpSp>
                    <p:nvGrpSpPr>
                      <p:cNvPr id="20" name="Group 89"/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2036" y="2693"/>
                        <a:ext cx="341" cy="480"/>
                        <a:chOff x="2036" y="2693"/>
                        <a:chExt cx="341" cy="480"/>
                      </a:xfrm>
                    </p:grpSpPr>
                    <p:grpSp>
                      <p:nvGrpSpPr>
                        <p:cNvPr id="21" name="Group 63"/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2200" y="2942"/>
                          <a:ext cx="157" cy="231"/>
                          <a:chOff x="2200" y="2942"/>
                          <a:chExt cx="157" cy="231"/>
                        </a:xfrm>
                      </p:grpSpPr>
                      <p:sp>
                        <p:nvSpPr>
                          <p:cNvPr id="5181" name="Freeform 61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2200" y="2942"/>
                            <a:ext cx="157" cy="231"/>
                          </a:xfrm>
                          <a:custGeom>
                            <a:avLst/>
                            <a:gdLst/>
                            <a:ahLst/>
                            <a:cxnLst>
                              <a:cxn ang="0">
                                <a:pos x="0" y="256"/>
                              </a:cxn>
                              <a:cxn ang="0">
                                <a:pos x="9" y="366"/>
                              </a:cxn>
                              <a:cxn ang="0">
                                <a:pos x="41" y="410"/>
                              </a:cxn>
                              <a:cxn ang="0">
                                <a:pos x="108" y="444"/>
                              </a:cxn>
                              <a:cxn ang="0">
                                <a:pos x="156" y="461"/>
                              </a:cxn>
                              <a:cxn ang="0">
                                <a:pos x="226" y="457"/>
                              </a:cxn>
                              <a:cxn ang="0">
                                <a:pos x="271" y="441"/>
                              </a:cxn>
                              <a:cxn ang="0">
                                <a:pos x="314" y="405"/>
                              </a:cxn>
                              <a:cxn ang="0">
                                <a:pos x="282" y="264"/>
                              </a:cxn>
                              <a:cxn ang="0">
                                <a:pos x="285" y="174"/>
                              </a:cxn>
                              <a:cxn ang="0">
                                <a:pos x="294" y="106"/>
                              </a:cxn>
                              <a:cxn ang="0">
                                <a:pos x="300" y="0"/>
                              </a:cxn>
                              <a:cxn ang="0">
                                <a:pos x="0" y="256"/>
                              </a:cxn>
                            </a:cxnLst>
                            <a:rect l="0" t="0" r="r" b="b"/>
                            <a:pathLst>
                              <a:path w="314" h="461">
                                <a:moveTo>
                                  <a:pt x="0" y="256"/>
                                </a:moveTo>
                                <a:lnTo>
                                  <a:pt x="9" y="366"/>
                                </a:lnTo>
                                <a:lnTo>
                                  <a:pt x="41" y="410"/>
                                </a:lnTo>
                                <a:lnTo>
                                  <a:pt x="108" y="444"/>
                                </a:lnTo>
                                <a:lnTo>
                                  <a:pt x="156" y="461"/>
                                </a:lnTo>
                                <a:lnTo>
                                  <a:pt x="226" y="457"/>
                                </a:lnTo>
                                <a:lnTo>
                                  <a:pt x="271" y="441"/>
                                </a:lnTo>
                                <a:lnTo>
                                  <a:pt x="314" y="405"/>
                                </a:lnTo>
                                <a:lnTo>
                                  <a:pt x="282" y="264"/>
                                </a:lnTo>
                                <a:lnTo>
                                  <a:pt x="285" y="174"/>
                                </a:lnTo>
                                <a:lnTo>
                                  <a:pt x="294" y="106"/>
                                </a:lnTo>
                                <a:lnTo>
                                  <a:pt x="300" y="0"/>
                                </a:lnTo>
                                <a:lnTo>
                                  <a:pt x="0" y="25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FFC080"/>
                          </a:solidFill>
                          <a:ln w="6350">
                            <a:solidFill>
                              <a:srgbClr val="402000"/>
                            </a:solidFill>
                            <a:prstDash val="solid"/>
                            <a:round/>
                            <a:headEnd/>
                            <a:tailEnd/>
                          </a:ln>
                        </p:spPr>
                        <p:txBody>
                          <a:bodyPr/>
                          <a:lstStyle/>
                          <a:p>
                            <a:endParaRPr lang="ru-RU"/>
                          </a:p>
                        </p:txBody>
                      </p:sp>
                      <p:sp>
                        <p:nvSpPr>
                          <p:cNvPr id="5182" name="Freeform 62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2234" y="3100"/>
                            <a:ext cx="38" cy="73"/>
                          </a:xfrm>
                          <a:custGeom>
                            <a:avLst/>
                            <a:gdLst/>
                            <a:ahLst/>
                            <a:cxnLst>
                              <a:cxn ang="0">
                                <a:pos x="0" y="0"/>
                              </a:cxn>
                              <a:cxn ang="0">
                                <a:pos x="28" y="30"/>
                              </a:cxn>
                              <a:cxn ang="0">
                                <a:pos x="44" y="78"/>
                              </a:cxn>
                              <a:cxn ang="0">
                                <a:pos x="65" y="118"/>
                              </a:cxn>
                              <a:cxn ang="0">
                                <a:pos x="77" y="146"/>
                              </a:cxn>
                              <a:cxn ang="0">
                                <a:pos x="32" y="79"/>
                              </a:cxn>
                              <a:cxn ang="0">
                                <a:pos x="12" y="36"/>
                              </a:cxn>
                              <a:cxn ang="0">
                                <a:pos x="0" y="0"/>
                              </a:cxn>
                            </a:cxnLst>
                            <a:rect l="0" t="0" r="r" b="b"/>
                            <a:pathLst>
                              <a:path w="77" h="146">
                                <a:moveTo>
                                  <a:pt x="0" y="0"/>
                                </a:moveTo>
                                <a:lnTo>
                                  <a:pt x="28" y="30"/>
                                </a:lnTo>
                                <a:lnTo>
                                  <a:pt x="44" y="78"/>
                                </a:lnTo>
                                <a:lnTo>
                                  <a:pt x="65" y="118"/>
                                </a:lnTo>
                                <a:lnTo>
                                  <a:pt x="77" y="146"/>
                                </a:lnTo>
                                <a:lnTo>
                                  <a:pt x="32" y="79"/>
                                </a:lnTo>
                                <a:lnTo>
                                  <a:pt x="12" y="36"/>
                                </a:lnTo>
                                <a:lnTo>
                                  <a:pt x="0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402000"/>
                          </a:solidFill>
                          <a:ln w="9525">
                            <a:noFill/>
                            <a:round/>
                            <a:headEnd/>
                            <a:tailEnd/>
                          </a:ln>
                        </p:spPr>
                        <p:txBody>
                          <a:bodyPr/>
                          <a:lstStyle/>
                          <a:p>
                            <a:endParaRPr lang="ru-RU"/>
                          </a:p>
                        </p:txBody>
                      </p:sp>
                    </p:grpSp>
                    <p:grpSp>
                      <p:nvGrpSpPr>
                        <p:cNvPr id="22" name="Group 88"/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2036" y="2693"/>
                          <a:ext cx="341" cy="390"/>
                          <a:chOff x="2036" y="2693"/>
                          <a:chExt cx="341" cy="390"/>
                        </a:xfrm>
                      </p:grpSpPr>
                      <p:sp>
                        <p:nvSpPr>
                          <p:cNvPr id="5184" name="Freeform 64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2036" y="2693"/>
                            <a:ext cx="341" cy="390"/>
                          </a:xfrm>
                          <a:custGeom>
                            <a:avLst/>
                            <a:gdLst/>
                            <a:ahLst/>
                            <a:cxnLst>
                              <a:cxn ang="0">
                                <a:pos x="13" y="118"/>
                              </a:cxn>
                              <a:cxn ang="0">
                                <a:pos x="0" y="234"/>
                              </a:cxn>
                              <a:cxn ang="0">
                                <a:pos x="10" y="294"/>
                              </a:cxn>
                              <a:cxn ang="0">
                                <a:pos x="35" y="356"/>
                              </a:cxn>
                              <a:cxn ang="0">
                                <a:pos x="41" y="411"/>
                              </a:cxn>
                              <a:cxn ang="0">
                                <a:pos x="54" y="466"/>
                              </a:cxn>
                              <a:cxn ang="0">
                                <a:pos x="72" y="500"/>
                              </a:cxn>
                              <a:cxn ang="0">
                                <a:pos x="102" y="533"/>
                              </a:cxn>
                              <a:cxn ang="0">
                                <a:pos x="131" y="569"/>
                              </a:cxn>
                              <a:cxn ang="0">
                                <a:pos x="161" y="608"/>
                              </a:cxn>
                              <a:cxn ang="0">
                                <a:pos x="191" y="640"/>
                              </a:cxn>
                              <a:cxn ang="0">
                                <a:pos x="228" y="676"/>
                              </a:cxn>
                              <a:cxn ang="0">
                                <a:pos x="270" y="719"/>
                              </a:cxn>
                              <a:cxn ang="0">
                                <a:pos x="302" y="742"/>
                              </a:cxn>
                              <a:cxn ang="0">
                                <a:pos x="338" y="764"/>
                              </a:cxn>
                              <a:cxn ang="0">
                                <a:pos x="375" y="780"/>
                              </a:cxn>
                              <a:cxn ang="0">
                                <a:pos x="402" y="780"/>
                              </a:cxn>
                              <a:cxn ang="0">
                                <a:pos x="431" y="772"/>
                              </a:cxn>
                              <a:cxn ang="0">
                                <a:pos x="463" y="752"/>
                              </a:cxn>
                              <a:cxn ang="0">
                                <a:pos x="505" y="722"/>
                              </a:cxn>
                              <a:cxn ang="0">
                                <a:pos x="564" y="649"/>
                              </a:cxn>
                              <a:cxn ang="0">
                                <a:pos x="612" y="568"/>
                              </a:cxn>
                              <a:cxn ang="0">
                                <a:pos x="630" y="526"/>
                              </a:cxn>
                              <a:cxn ang="0">
                                <a:pos x="641" y="478"/>
                              </a:cxn>
                              <a:cxn ang="0">
                                <a:pos x="644" y="401"/>
                              </a:cxn>
                              <a:cxn ang="0">
                                <a:pos x="644" y="339"/>
                              </a:cxn>
                              <a:cxn ang="0">
                                <a:pos x="660" y="323"/>
                              </a:cxn>
                              <a:cxn ang="0">
                                <a:pos x="672" y="288"/>
                              </a:cxn>
                              <a:cxn ang="0">
                                <a:pos x="680" y="259"/>
                              </a:cxn>
                              <a:cxn ang="0">
                                <a:pos x="683" y="214"/>
                              </a:cxn>
                              <a:cxn ang="0">
                                <a:pos x="669" y="178"/>
                              </a:cxn>
                              <a:cxn ang="0">
                                <a:pos x="644" y="143"/>
                              </a:cxn>
                              <a:cxn ang="0">
                                <a:pos x="608" y="137"/>
                              </a:cxn>
                              <a:cxn ang="0">
                                <a:pos x="592" y="169"/>
                              </a:cxn>
                              <a:cxn ang="0">
                                <a:pos x="568" y="253"/>
                              </a:cxn>
                              <a:cxn ang="0">
                                <a:pos x="507" y="176"/>
                              </a:cxn>
                              <a:cxn ang="0">
                                <a:pos x="469" y="128"/>
                              </a:cxn>
                              <a:cxn ang="0">
                                <a:pos x="439" y="74"/>
                              </a:cxn>
                              <a:cxn ang="0">
                                <a:pos x="424" y="32"/>
                              </a:cxn>
                              <a:cxn ang="0">
                                <a:pos x="401" y="9"/>
                              </a:cxn>
                              <a:cxn ang="0">
                                <a:pos x="356" y="0"/>
                              </a:cxn>
                              <a:cxn ang="0">
                                <a:pos x="332" y="12"/>
                              </a:cxn>
                              <a:cxn ang="0">
                                <a:pos x="301" y="36"/>
                              </a:cxn>
                              <a:cxn ang="0">
                                <a:pos x="261" y="53"/>
                              </a:cxn>
                              <a:cxn ang="0">
                                <a:pos x="193" y="64"/>
                              </a:cxn>
                              <a:cxn ang="0">
                                <a:pos x="203" y="82"/>
                              </a:cxn>
                              <a:cxn ang="0">
                                <a:pos x="275" y="111"/>
                              </a:cxn>
                              <a:cxn ang="0">
                                <a:pos x="199" y="97"/>
                              </a:cxn>
                              <a:cxn ang="0">
                                <a:pos x="154" y="73"/>
                              </a:cxn>
                              <a:cxn ang="0">
                                <a:pos x="87" y="79"/>
                              </a:cxn>
                              <a:cxn ang="0">
                                <a:pos x="196" y="152"/>
                              </a:cxn>
                              <a:cxn ang="0">
                                <a:pos x="61" y="93"/>
                              </a:cxn>
                              <a:cxn ang="0">
                                <a:pos x="140" y="147"/>
                              </a:cxn>
                              <a:cxn ang="0">
                                <a:pos x="20" y="103"/>
                              </a:cxn>
                              <a:cxn ang="0">
                                <a:pos x="79" y="150"/>
                              </a:cxn>
                              <a:cxn ang="0">
                                <a:pos x="13" y="118"/>
                              </a:cxn>
                            </a:cxnLst>
                            <a:rect l="0" t="0" r="r" b="b"/>
                            <a:pathLst>
                              <a:path w="683" h="780">
                                <a:moveTo>
                                  <a:pt x="13" y="118"/>
                                </a:moveTo>
                                <a:lnTo>
                                  <a:pt x="0" y="234"/>
                                </a:lnTo>
                                <a:lnTo>
                                  <a:pt x="10" y="294"/>
                                </a:lnTo>
                                <a:lnTo>
                                  <a:pt x="35" y="356"/>
                                </a:lnTo>
                                <a:lnTo>
                                  <a:pt x="41" y="411"/>
                                </a:lnTo>
                                <a:lnTo>
                                  <a:pt x="54" y="466"/>
                                </a:lnTo>
                                <a:lnTo>
                                  <a:pt x="72" y="500"/>
                                </a:lnTo>
                                <a:lnTo>
                                  <a:pt x="102" y="533"/>
                                </a:lnTo>
                                <a:lnTo>
                                  <a:pt x="131" y="569"/>
                                </a:lnTo>
                                <a:lnTo>
                                  <a:pt x="161" y="608"/>
                                </a:lnTo>
                                <a:lnTo>
                                  <a:pt x="191" y="640"/>
                                </a:lnTo>
                                <a:lnTo>
                                  <a:pt x="228" y="676"/>
                                </a:lnTo>
                                <a:lnTo>
                                  <a:pt x="270" y="719"/>
                                </a:lnTo>
                                <a:lnTo>
                                  <a:pt x="302" y="742"/>
                                </a:lnTo>
                                <a:lnTo>
                                  <a:pt x="338" y="764"/>
                                </a:lnTo>
                                <a:lnTo>
                                  <a:pt x="375" y="780"/>
                                </a:lnTo>
                                <a:lnTo>
                                  <a:pt x="402" y="780"/>
                                </a:lnTo>
                                <a:lnTo>
                                  <a:pt x="431" y="772"/>
                                </a:lnTo>
                                <a:lnTo>
                                  <a:pt x="463" y="752"/>
                                </a:lnTo>
                                <a:lnTo>
                                  <a:pt x="505" y="722"/>
                                </a:lnTo>
                                <a:lnTo>
                                  <a:pt x="564" y="649"/>
                                </a:lnTo>
                                <a:lnTo>
                                  <a:pt x="612" y="568"/>
                                </a:lnTo>
                                <a:lnTo>
                                  <a:pt x="630" y="526"/>
                                </a:lnTo>
                                <a:lnTo>
                                  <a:pt x="641" y="478"/>
                                </a:lnTo>
                                <a:lnTo>
                                  <a:pt x="644" y="401"/>
                                </a:lnTo>
                                <a:lnTo>
                                  <a:pt x="644" y="339"/>
                                </a:lnTo>
                                <a:lnTo>
                                  <a:pt x="660" y="323"/>
                                </a:lnTo>
                                <a:lnTo>
                                  <a:pt x="672" y="288"/>
                                </a:lnTo>
                                <a:lnTo>
                                  <a:pt x="680" y="259"/>
                                </a:lnTo>
                                <a:lnTo>
                                  <a:pt x="683" y="214"/>
                                </a:lnTo>
                                <a:lnTo>
                                  <a:pt x="669" y="178"/>
                                </a:lnTo>
                                <a:lnTo>
                                  <a:pt x="644" y="143"/>
                                </a:lnTo>
                                <a:lnTo>
                                  <a:pt x="608" y="137"/>
                                </a:lnTo>
                                <a:lnTo>
                                  <a:pt x="592" y="169"/>
                                </a:lnTo>
                                <a:lnTo>
                                  <a:pt x="568" y="253"/>
                                </a:lnTo>
                                <a:lnTo>
                                  <a:pt x="507" y="176"/>
                                </a:lnTo>
                                <a:lnTo>
                                  <a:pt x="469" y="128"/>
                                </a:lnTo>
                                <a:lnTo>
                                  <a:pt x="439" y="74"/>
                                </a:lnTo>
                                <a:lnTo>
                                  <a:pt x="424" y="32"/>
                                </a:lnTo>
                                <a:lnTo>
                                  <a:pt x="401" y="9"/>
                                </a:lnTo>
                                <a:lnTo>
                                  <a:pt x="356" y="0"/>
                                </a:lnTo>
                                <a:lnTo>
                                  <a:pt x="332" y="12"/>
                                </a:lnTo>
                                <a:lnTo>
                                  <a:pt x="301" y="36"/>
                                </a:lnTo>
                                <a:lnTo>
                                  <a:pt x="261" y="53"/>
                                </a:lnTo>
                                <a:lnTo>
                                  <a:pt x="193" y="64"/>
                                </a:lnTo>
                                <a:lnTo>
                                  <a:pt x="203" y="82"/>
                                </a:lnTo>
                                <a:lnTo>
                                  <a:pt x="275" y="111"/>
                                </a:lnTo>
                                <a:lnTo>
                                  <a:pt x="199" y="97"/>
                                </a:lnTo>
                                <a:lnTo>
                                  <a:pt x="154" y="73"/>
                                </a:lnTo>
                                <a:lnTo>
                                  <a:pt x="87" y="79"/>
                                </a:lnTo>
                                <a:lnTo>
                                  <a:pt x="196" y="152"/>
                                </a:lnTo>
                                <a:lnTo>
                                  <a:pt x="61" y="93"/>
                                </a:lnTo>
                                <a:lnTo>
                                  <a:pt x="140" y="147"/>
                                </a:lnTo>
                                <a:lnTo>
                                  <a:pt x="20" y="103"/>
                                </a:lnTo>
                                <a:lnTo>
                                  <a:pt x="79" y="150"/>
                                </a:lnTo>
                                <a:lnTo>
                                  <a:pt x="13" y="118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FFC080"/>
                          </a:solidFill>
                          <a:ln w="6350">
                            <a:solidFill>
                              <a:srgbClr val="402000"/>
                            </a:solidFill>
                            <a:prstDash val="solid"/>
                            <a:round/>
                            <a:headEnd/>
                            <a:tailEnd/>
                          </a:ln>
                        </p:spPr>
                        <p:txBody>
                          <a:bodyPr/>
                          <a:lstStyle/>
                          <a:p>
                            <a:endParaRPr lang="ru-RU"/>
                          </a:p>
                        </p:txBody>
                      </p:sp>
                      <p:grpSp>
                        <p:nvGrpSpPr>
                          <p:cNvPr id="23" name="Group 87"/>
                          <p:cNvGrpSpPr>
                            <a:grpSpLocks/>
                          </p:cNvGrpSpPr>
                          <p:nvPr/>
                        </p:nvGrpSpPr>
                        <p:grpSpPr bwMode="auto">
                          <a:xfrm>
                            <a:off x="2051" y="2775"/>
                            <a:ext cx="316" cy="246"/>
                            <a:chOff x="2051" y="2775"/>
                            <a:chExt cx="316" cy="246"/>
                          </a:xfrm>
                        </p:grpSpPr>
                        <p:sp>
                          <p:nvSpPr>
                            <p:cNvPr id="5185" name="Freeform 65"/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2340" y="2775"/>
                              <a:ext cx="27" cy="68"/>
                            </a:xfrm>
                            <a:custGeom>
                              <a:avLst/>
                              <a:gdLst/>
                              <a:ahLst/>
                              <a:cxnLst>
                                <a:cxn ang="0">
                                  <a:pos x="0" y="32"/>
                                </a:cxn>
                                <a:cxn ang="0">
                                  <a:pos x="11" y="2"/>
                                </a:cxn>
                                <a:cxn ang="0">
                                  <a:pos x="24" y="0"/>
                                </a:cxn>
                                <a:cxn ang="0">
                                  <a:pos x="51" y="32"/>
                                </a:cxn>
                                <a:cxn ang="0">
                                  <a:pos x="55" y="83"/>
                                </a:cxn>
                                <a:cxn ang="0">
                                  <a:pos x="44" y="131"/>
                                </a:cxn>
                                <a:cxn ang="0">
                                  <a:pos x="34" y="135"/>
                                </a:cxn>
                                <a:cxn ang="0">
                                  <a:pos x="47" y="96"/>
                                </a:cxn>
                                <a:cxn ang="0">
                                  <a:pos x="46" y="57"/>
                                </a:cxn>
                                <a:cxn ang="0">
                                  <a:pos x="34" y="32"/>
                                </a:cxn>
                                <a:cxn ang="0">
                                  <a:pos x="0" y="32"/>
                                </a:cxn>
                              </a:cxnLst>
                              <a:rect l="0" t="0" r="r" b="b"/>
                              <a:pathLst>
                                <a:path w="55" h="135">
                                  <a:moveTo>
                                    <a:pt x="0" y="32"/>
                                  </a:moveTo>
                                  <a:lnTo>
                                    <a:pt x="11" y="2"/>
                                  </a:lnTo>
                                  <a:lnTo>
                                    <a:pt x="24" y="0"/>
                                  </a:lnTo>
                                  <a:lnTo>
                                    <a:pt x="51" y="32"/>
                                  </a:lnTo>
                                  <a:lnTo>
                                    <a:pt x="55" y="83"/>
                                  </a:lnTo>
                                  <a:lnTo>
                                    <a:pt x="44" y="131"/>
                                  </a:lnTo>
                                  <a:lnTo>
                                    <a:pt x="34" y="135"/>
                                  </a:lnTo>
                                  <a:lnTo>
                                    <a:pt x="47" y="96"/>
                                  </a:lnTo>
                                  <a:lnTo>
                                    <a:pt x="46" y="57"/>
                                  </a:lnTo>
                                  <a:lnTo>
                                    <a:pt x="34" y="32"/>
                                  </a:lnTo>
                                  <a:lnTo>
                                    <a:pt x="0" y="32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rgbClr val="402000"/>
                            </a:solidFill>
                            <a:ln w="9525">
                              <a:noFill/>
                              <a:round/>
                              <a:headEnd/>
                              <a:tailEnd/>
                            </a:ln>
                          </p:spPr>
                          <p:txBody>
                            <a:bodyPr/>
                            <a:lstStyle/>
                            <a:p>
                              <a:endParaRPr lang="ru-RU"/>
                            </a:p>
                          </p:txBody>
                        </p:sp>
                        <p:grpSp>
                          <p:nvGrpSpPr>
                            <p:cNvPr id="24" name="Group 86"/>
                            <p:cNvGrpSpPr>
                              <a:grpSpLocks/>
                            </p:cNvGrpSpPr>
                            <p:nvPr/>
                          </p:nvGrpSpPr>
                          <p:grpSpPr bwMode="auto">
                            <a:xfrm>
                              <a:off x="2051" y="2780"/>
                              <a:ext cx="207" cy="241"/>
                              <a:chOff x="2051" y="2780"/>
                              <a:chExt cx="207" cy="241"/>
                            </a:xfrm>
                          </p:grpSpPr>
                          <p:sp>
                            <p:nvSpPr>
                              <p:cNvPr id="5186" name="Freeform 66"/>
                              <p:cNvSpPr>
                                <a:spLocks/>
                              </p:cNvSpPr>
                              <p:nvPr/>
                            </p:nvSpPr>
                            <p:spPr bwMode="auto">
                              <a:xfrm>
                                <a:off x="2171" y="2974"/>
                                <a:ext cx="87" cy="35"/>
                              </a:xfrm>
                              <a:custGeom>
                                <a:avLst/>
                                <a:gdLst/>
                                <a:ahLst/>
                                <a:cxnLst>
                                  <a:cxn ang="0">
                                    <a:pos x="0" y="52"/>
                                  </a:cxn>
                                  <a:cxn ang="0">
                                    <a:pos x="15" y="56"/>
                                  </a:cxn>
                                  <a:cxn ang="0">
                                    <a:pos x="22" y="38"/>
                                  </a:cxn>
                                  <a:cxn ang="0">
                                    <a:pos x="37" y="26"/>
                                  </a:cxn>
                                  <a:cxn ang="0">
                                    <a:pos x="51" y="24"/>
                                  </a:cxn>
                                  <a:cxn ang="0">
                                    <a:pos x="65" y="12"/>
                                  </a:cxn>
                                  <a:cxn ang="0">
                                    <a:pos x="84" y="7"/>
                                  </a:cxn>
                                  <a:cxn ang="0">
                                    <a:pos x="113" y="10"/>
                                  </a:cxn>
                                  <a:cxn ang="0">
                                    <a:pos x="148" y="7"/>
                                  </a:cxn>
                                  <a:cxn ang="0">
                                    <a:pos x="165" y="0"/>
                                  </a:cxn>
                                  <a:cxn ang="0">
                                    <a:pos x="174" y="10"/>
                                  </a:cxn>
                                  <a:cxn ang="0">
                                    <a:pos x="85" y="31"/>
                                  </a:cxn>
                                  <a:cxn ang="0">
                                    <a:pos x="68" y="44"/>
                                  </a:cxn>
                                  <a:cxn ang="0">
                                    <a:pos x="38" y="52"/>
                                  </a:cxn>
                                  <a:cxn ang="0">
                                    <a:pos x="22" y="59"/>
                                  </a:cxn>
                                  <a:cxn ang="0">
                                    <a:pos x="16" y="69"/>
                                  </a:cxn>
                                  <a:cxn ang="0">
                                    <a:pos x="0" y="52"/>
                                  </a:cxn>
                                </a:cxnLst>
                                <a:rect l="0" t="0" r="r" b="b"/>
                                <a:pathLst>
                                  <a:path w="174" h="69">
                                    <a:moveTo>
                                      <a:pt x="0" y="52"/>
                                    </a:moveTo>
                                    <a:lnTo>
                                      <a:pt x="15" y="56"/>
                                    </a:lnTo>
                                    <a:lnTo>
                                      <a:pt x="22" y="38"/>
                                    </a:lnTo>
                                    <a:lnTo>
                                      <a:pt x="37" y="26"/>
                                    </a:lnTo>
                                    <a:lnTo>
                                      <a:pt x="51" y="24"/>
                                    </a:lnTo>
                                    <a:lnTo>
                                      <a:pt x="65" y="12"/>
                                    </a:lnTo>
                                    <a:lnTo>
                                      <a:pt x="84" y="7"/>
                                    </a:lnTo>
                                    <a:lnTo>
                                      <a:pt x="113" y="10"/>
                                    </a:lnTo>
                                    <a:lnTo>
                                      <a:pt x="148" y="7"/>
                                    </a:lnTo>
                                    <a:lnTo>
                                      <a:pt x="165" y="0"/>
                                    </a:lnTo>
                                    <a:lnTo>
                                      <a:pt x="174" y="10"/>
                                    </a:lnTo>
                                    <a:lnTo>
                                      <a:pt x="85" y="31"/>
                                    </a:lnTo>
                                    <a:lnTo>
                                      <a:pt x="68" y="44"/>
                                    </a:lnTo>
                                    <a:lnTo>
                                      <a:pt x="38" y="52"/>
                                    </a:lnTo>
                                    <a:lnTo>
                                      <a:pt x="22" y="59"/>
                                    </a:lnTo>
                                    <a:lnTo>
                                      <a:pt x="16" y="69"/>
                                    </a:lnTo>
                                    <a:lnTo>
                                      <a:pt x="0" y="52"/>
                                    </a:lnTo>
                                    <a:close/>
                                  </a:path>
                                </a:pathLst>
                              </a:custGeom>
                              <a:solidFill>
                                <a:srgbClr val="804000"/>
                              </a:solidFill>
                              <a:ln w="9525">
                                <a:noFill/>
                                <a:round/>
                                <a:headEnd/>
                                <a:tailEnd/>
                              </a:ln>
                            </p:spPr>
                            <p:txBody>
                              <a:bodyPr/>
                              <a:lstStyle/>
                              <a:p>
                                <a:endParaRPr lang="ru-RU"/>
                              </a:p>
                            </p:txBody>
                          </p:sp>
                          <p:grpSp>
                            <p:nvGrpSpPr>
                              <p:cNvPr id="25" name="Group 71"/>
                              <p:cNvGrpSpPr>
                                <a:grpSpLocks/>
                              </p:cNvGrpSpPr>
                              <p:nvPr/>
                            </p:nvGrpSpPr>
                            <p:grpSpPr bwMode="auto">
                              <a:xfrm>
                                <a:off x="2051" y="2780"/>
                                <a:ext cx="197" cy="241"/>
                                <a:chOff x="2051" y="2780"/>
                                <a:chExt cx="197" cy="241"/>
                              </a:xfrm>
                            </p:grpSpPr>
                            <p:sp>
                              <p:nvSpPr>
                                <p:cNvPr id="5187" name="Freeform 67"/>
                                <p:cNvSpPr>
                                  <a:spLocks/>
                                </p:cNvSpPr>
                                <p:nvPr/>
                              </p:nvSpPr>
                              <p:spPr bwMode="auto">
                                <a:xfrm>
                                  <a:off x="2155" y="2780"/>
                                  <a:ext cx="93" cy="48"/>
                                </a:xfrm>
                                <a:custGeom>
                                  <a:avLst/>
                                  <a:gdLst/>
                                  <a:ahLst/>
                                  <a:cxnLst>
                                    <a:cxn ang="0">
                                      <a:pos x="13" y="71"/>
                                    </a:cxn>
                                    <a:cxn ang="0">
                                      <a:pos x="0" y="97"/>
                                    </a:cxn>
                                    <a:cxn ang="0">
                                      <a:pos x="20" y="97"/>
                                    </a:cxn>
                                    <a:cxn ang="0">
                                      <a:pos x="36" y="75"/>
                                    </a:cxn>
                                    <a:cxn ang="0">
                                      <a:pos x="63" y="51"/>
                                    </a:cxn>
                                    <a:cxn ang="0">
                                      <a:pos x="90" y="37"/>
                                    </a:cxn>
                                    <a:cxn ang="0">
                                      <a:pos x="186" y="0"/>
                                    </a:cxn>
                                    <a:cxn ang="0">
                                      <a:pos x="76" y="28"/>
                                    </a:cxn>
                                    <a:cxn ang="0">
                                      <a:pos x="40" y="45"/>
                                    </a:cxn>
                                    <a:cxn ang="0">
                                      <a:pos x="13" y="71"/>
                                    </a:cxn>
                                  </a:cxnLst>
                                  <a:rect l="0" t="0" r="r" b="b"/>
                                  <a:pathLst>
                                    <a:path w="186" h="97">
                                      <a:moveTo>
                                        <a:pt x="13" y="71"/>
                                      </a:moveTo>
                                      <a:lnTo>
                                        <a:pt x="0" y="97"/>
                                      </a:lnTo>
                                      <a:lnTo>
                                        <a:pt x="20" y="97"/>
                                      </a:lnTo>
                                      <a:lnTo>
                                        <a:pt x="36" y="75"/>
                                      </a:lnTo>
                                      <a:lnTo>
                                        <a:pt x="63" y="51"/>
                                      </a:lnTo>
                                      <a:lnTo>
                                        <a:pt x="90" y="37"/>
                                      </a:lnTo>
                                      <a:lnTo>
                                        <a:pt x="186" y="0"/>
                                      </a:lnTo>
                                      <a:lnTo>
                                        <a:pt x="76" y="28"/>
                                      </a:lnTo>
                                      <a:lnTo>
                                        <a:pt x="40" y="45"/>
                                      </a:lnTo>
                                      <a:lnTo>
                                        <a:pt x="13" y="71"/>
                                      </a:lnTo>
                                      <a:close/>
                                    </a:path>
                                  </a:pathLst>
                                </a:custGeom>
                                <a:solidFill>
                                  <a:srgbClr val="402000"/>
                                </a:solidFill>
                                <a:ln w="9525">
                                  <a:noFill/>
                                  <a:round/>
                                  <a:headEnd/>
                                  <a:tailEnd/>
                                </a:ln>
                              </p:spPr>
                              <p:txBody>
                                <a:bodyPr/>
                                <a:lstStyle/>
                                <a:p>
                                  <a:endParaRPr lang="ru-RU"/>
                                </a:p>
                              </p:txBody>
                            </p:sp>
                            <p:sp>
                              <p:nvSpPr>
                                <p:cNvPr id="5188" name="Freeform 68"/>
                                <p:cNvSpPr>
                                  <a:spLocks/>
                                </p:cNvSpPr>
                                <p:nvPr/>
                              </p:nvSpPr>
                              <p:spPr bwMode="auto">
                                <a:xfrm>
                                  <a:off x="2051" y="2831"/>
                                  <a:ext cx="69" cy="17"/>
                                </a:xfrm>
                                <a:custGeom>
                                  <a:avLst/>
                                  <a:gdLst/>
                                  <a:ahLst/>
                                  <a:cxnLst>
                                    <a:cxn ang="0">
                                      <a:pos x="124" y="5"/>
                                    </a:cxn>
                                    <a:cxn ang="0">
                                      <a:pos x="139" y="17"/>
                                    </a:cxn>
                                    <a:cxn ang="0">
                                      <a:pos x="133" y="35"/>
                                    </a:cxn>
                                    <a:cxn ang="0">
                                      <a:pos x="111" y="17"/>
                                    </a:cxn>
                                    <a:cxn ang="0">
                                      <a:pos x="72" y="19"/>
                                    </a:cxn>
                                    <a:cxn ang="0">
                                      <a:pos x="0" y="35"/>
                                    </a:cxn>
                                    <a:cxn ang="0">
                                      <a:pos x="66" y="11"/>
                                    </a:cxn>
                                    <a:cxn ang="0">
                                      <a:pos x="100" y="0"/>
                                    </a:cxn>
                                    <a:cxn ang="0">
                                      <a:pos x="124" y="5"/>
                                    </a:cxn>
                                  </a:cxnLst>
                                  <a:rect l="0" t="0" r="r" b="b"/>
                                  <a:pathLst>
                                    <a:path w="139" h="35">
                                      <a:moveTo>
                                        <a:pt x="124" y="5"/>
                                      </a:moveTo>
                                      <a:lnTo>
                                        <a:pt x="139" y="17"/>
                                      </a:lnTo>
                                      <a:lnTo>
                                        <a:pt x="133" y="35"/>
                                      </a:lnTo>
                                      <a:lnTo>
                                        <a:pt x="111" y="17"/>
                                      </a:lnTo>
                                      <a:lnTo>
                                        <a:pt x="72" y="19"/>
                                      </a:lnTo>
                                      <a:lnTo>
                                        <a:pt x="0" y="35"/>
                                      </a:lnTo>
                                      <a:lnTo>
                                        <a:pt x="66" y="11"/>
                                      </a:lnTo>
                                      <a:lnTo>
                                        <a:pt x="100" y="0"/>
                                      </a:lnTo>
                                      <a:lnTo>
                                        <a:pt x="124" y="5"/>
                                      </a:lnTo>
                                      <a:close/>
                                    </a:path>
                                  </a:pathLst>
                                </a:custGeom>
                                <a:solidFill>
                                  <a:srgbClr val="402000"/>
                                </a:solidFill>
                                <a:ln w="9525">
                                  <a:noFill/>
                                  <a:round/>
                                  <a:headEnd/>
                                  <a:tailEnd/>
                                </a:ln>
                              </p:spPr>
                              <p:txBody>
                                <a:bodyPr/>
                                <a:lstStyle/>
                                <a:p>
                                  <a:endParaRPr lang="ru-RU"/>
                                </a:p>
                              </p:txBody>
                            </p:sp>
                            <p:sp>
                              <p:nvSpPr>
                                <p:cNvPr id="5189" name="Freeform 69"/>
                                <p:cNvSpPr>
                                  <a:spLocks/>
                                </p:cNvSpPr>
                                <p:nvPr/>
                              </p:nvSpPr>
                              <p:spPr bwMode="auto">
                                <a:xfrm>
                                  <a:off x="2154" y="2929"/>
                                  <a:ext cx="57" cy="30"/>
                                </a:xfrm>
                                <a:custGeom>
                                  <a:avLst/>
                                  <a:gdLst/>
                                  <a:ahLst/>
                                  <a:cxnLst>
                                    <a:cxn ang="0">
                                      <a:pos x="0" y="36"/>
                                    </a:cxn>
                                    <a:cxn ang="0">
                                      <a:pos x="27" y="38"/>
                                    </a:cxn>
                                    <a:cxn ang="0">
                                      <a:pos x="52" y="36"/>
                                    </a:cxn>
                                    <a:cxn ang="0">
                                      <a:pos x="74" y="24"/>
                                    </a:cxn>
                                    <a:cxn ang="0">
                                      <a:pos x="89" y="5"/>
                                    </a:cxn>
                                    <a:cxn ang="0">
                                      <a:pos x="113" y="0"/>
                                    </a:cxn>
                                    <a:cxn ang="0">
                                      <a:pos x="106" y="10"/>
                                    </a:cxn>
                                    <a:cxn ang="0">
                                      <a:pos x="89" y="22"/>
                                    </a:cxn>
                                    <a:cxn ang="0">
                                      <a:pos x="81" y="48"/>
                                    </a:cxn>
                                    <a:cxn ang="0">
                                      <a:pos x="69" y="59"/>
                                    </a:cxn>
                                    <a:cxn ang="0">
                                      <a:pos x="49" y="60"/>
                                    </a:cxn>
                                    <a:cxn ang="0">
                                      <a:pos x="33" y="55"/>
                                    </a:cxn>
                                    <a:cxn ang="0">
                                      <a:pos x="0" y="36"/>
                                    </a:cxn>
                                  </a:cxnLst>
                                  <a:rect l="0" t="0" r="r" b="b"/>
                                  <a:pathLst>
                                    <a:path w="113" h="60">
                                      <a:moveTo>
                                        <a:pt x="0" y="36"/>
                                      </a:moveTo>
                                      <a:lnTo>
                                        <a:pt x="27" y="38"/>
                                      </a:lnTo>
                                      <a:lnTo>
                                        <a:pt x="52" y="36"/>
                                      </a:lnTo>
                                      <a:lnTo>
                                        <a:pt x="74" y="24"/>
                                      </a:lnTo>
                                      <a:lnTo>
                                        <a:pt x="89" y="5"/>
                                      </a:lnTo>
                                      <a:lnTo>
                                        <a:pt x="113" y="0"/>
                                      </a:lnTo>
                                      <a:lnTo>
                                        <a:pt x="106" y="10"/>
                                      </a:lnTo>
                                      <a:lnTo>
                                        <a:pt x="89" y="22"/>
                                      </a:lnTo>
                                      <a:lnTo>
                                        <a:pt x="81" y="48"/>
                                      </a:lnTo>
                                      <a:lnTo>
                                        <a:pt x="69" y="59"/>
                                      </a:lnTo>
                                      <a:lnTo>
                                        <a:pt x="49" y="60"/>
                                      </a:lnTo>
                                      <a:lnTo>
                                        <a:pt x="33" y="55"/>
                                      </a:lnTo>
                                      <a:lnTo>
                                        <a:pt x="0" y="36"/>
                                      </a:lnTo>
                                      <a:close/>
                                    </a:path>
                                  </a:pathLst>
                                </a:custGeom>
                                <a:solidFill>
                                  <a:srgbClr val="402000"/>
                                </a:solidFill>
                                <a:ln w="9525">
                                  <a:noFill/>
                                  <a:round/>
                                  <a:headEnd/>
                                  <a:tailEnd/>
                                </a:ln>
                              </p:spPr>
                              <p:txBody>
                                <a:bodyPr/>
                                <a:lstStyle/>
                                <a:p>
                                  <a:endParaRPr lang="ru-RU"/>
                                </a:p>
                              </p:txBody>
                            </p:sp>
                            <p:sp>
                              <p:nvSpPr>
                                <p:cNvPr id="5190" name="Freeform 70"/>
                                <p:cNvSpPr>
                                  <a:spLocks/>
                                </p:cNvSpPr>
                                <p:nvPr/>
                              </p:nvSpPr>
                              <p:spPr bwMode="auto">
                                <a:xfrm>
                                  <a:off x="2199" y="3007"/>
                                  <a:ext cx="31" cy="14"/>
                                </a:xfrm>
                                <a:custGeom>
                                  <a:avLst/>
                                  <a:gdLst/>
                                  <a:ahLst/>
                                  <a:cxnLst>
                                    <a:cxn ang="0">
                                      <a:pos x="0" y="20"/>
                                    </a:cxn>
                                    <a:cxn ang="0">
                                      <a:pos x="23" y="19"/>
                                    </a:cxn>
                                    <a:cxn ang="0">
                                      <a:pos x="38" y="14"/>
                                    </a:cxn>
                                    <a:cxn ang="0">
                                      <a:pos x="63" y="0"/>
                                    </a:cxn>
                                    <a:cxn ang="0">
                                      <a:pos x="42" y="25"/>
                                    </a:cxn>
                                    <a:cxn ang="0">
                                      <a:pos x="23" y="30"/>
                                    </a:cxn>
                                    <a:cxn ang="0">
                                      <a:pos x="0" y="20"/>
                                    </a:cxn>
                                  </a:cxnLst>
                                  <a:rect l="0" t="0" r="r" b="b"/>
                                  <a:pathLst>
                                    <a:path w="63" h="30">
                                      <a:moveTo>
                                        <a:pt x="0" y="20"/>
                                      </a:moveTo>
                                      <a:lnTo>
                                        <a:pt x="23" y="19"/>
                                      </a:lnTo>
                                      <a:lnTo>
                                        <a:pt x="38" y="14"/>
                                      </a:lnTo>
                                      <a:lnTo>
                                        <a:pt x="63" y="0"/>
                                      </a:lnTo>
                                      <a:lnTo>
                                        <a:pt x="42" y="25"/>
                                      </a:lnTo>
                                      <a:lnTo>
                                        <a:pt x="23" y="30"/>
                                      </a:lnTo>
                                      <a:lnTo>
                                        <a:pt x="0" y="20"/>
                                      </a:lnTo>
                                      <a:close/>
                                    </a:path>
                                  </a:pathLst>
                                </a:custGeom>
                                <a:solidFill>
                                  <a:srgbClr val="402000"/>
                                </a:solidFill>
                                <a:ln w="9525">
                                  <a:noFill/>
                                  <a:round/>
                                  <a:headEnd/>
                                  <a:tailEnd/>
                                </a:ln>
                              </p:spPr>
                              <p:txBody>
                                <a:bodyPr/>
                                <a:lstStyle/>
                                <a:p>
                                  <a:endParaRPr lang="ru-RU"/>
                                </a:p>
                              </p:txBody>
                            </p:sp>
                          </p:grpSp>
                          <p:grpSp>
                            <p:nvGrpSpPr>
                              <p:cNvPr id="26" name="Group 74"/>
                              <p:cNvGrpSpPr>
                                <a:grpSpLocks/>
                              </p:cNvGrpSpPr>
                              <p:nvPr/>
                            </p:nvGrpSpPr>
                            <p:grpSpPr bwMode="auto">
                              <a:xfrm>
                                <a:off x="2183" y="2980"/>
                                <a:ext cx="31" cy="33"/>
                                <a:chOff x="2183" y="2980"/>
                                <a:chExt cx="31" cy="33"/>
                              </a:xfrm>
                            </p:grpSpPr>
                            <p:sp>
                              <p:nvSpPr>
                                <p:cNvPr id="5192" name="Freeform 72"/>
                                <p:cNvSpPr>
                                  <a:spLocks/>
                                </p:cNvSpPr>
                                <p:nvPr/>
                              </p:nvSpPr>
                              <p:spPr bwMode="auto">
                                <a:xfrm>
                                  <a:off x="2183" y="3004"/>
                                  <a:ext cx="20" cy="9"/>
                                </a:xfrm>
                                <a:custGeom>
                                  <a:avLst/>
                                  <a:gdLst/>
                                  <a:ahLst/>
                                  <a:cxnLst>
                                    <a:cxn ang="0">
                                      <a:pos x="0" y="12"/>
                                    </a:cxn>
                                    <a:cxn ang="0">
                                      <a:pos x="21" y="19"/>
                                    </a:cxn>
                                    <a:cxn ang="0">
                                      <a:pos x="41" y="15"/>
                                    </a:cxn>
                                    <a:cxn ang="0">
                                      <a:pos x="39" y="1"/>
                                    </a:cxn>
                                    <a:cxn ang="0">
                                      <a:pos x="16" y="0"/>
                                    </a:cxn>
                                    <a:cxn ang="0">
                                      <a:pos x="0" y="12"/>
                                    </a:cxn>
                                  </a:cxnLst>
                                  <a:rect l="0" t="0" r="r" b="b"/>
                                  <a:pathLst>
                                    <a:path w="41" h="19">
                                      <a:moveTo>
                                        <a:pt x="0" y="12"/>
                                      </a:moveTo>
                                      <a:lnTo>
                                        <a:pt x="21" y="19"/>
                                      </a:lnTo>
                                      <a:lnTo>
                                        <a:pt x="41" y="15"/>
                                      </a:lnTo>
                                      <a:lnTo>
                                        <a:pt x="39" y="1"/>
                                      </a:lnTo>
                                      <a:lnTo>
                                        <a:pt x="16" y="0"/>
                                      </a:lnTo>
                                      <a:lnTo>
                                        <a:pt x="0" y="12"/>
                                      </a:lnTo>
                                      <a:close/>
                                    </a:path>
                                  </a:pathLst>
                                </a:custGeom>
                                <a:solidFill>
                                  <a:srgbClr val="FFE0C0"/>
                                </a:solidFill>
                                <a:ln w="9525">
                                  <a:noFill/>
                                  <a:round/>
                                  <a:headEnd/>
                                  <a:tailEnd/>
                                </a:ln>
                              </p:spPr>
                              <p:txBody>
                                <a:bodyPr/>
                                <a:lstStyle/>
                                <a:p>
                                  <a:endParaRPr lang="ru-RU"/>
                                </a:p>
                              </p:txBody>
                            </p:sp>
                            <p:sp>
                              <p:nvSpPr>
                                <p:cNvPr id="5193" name="Freeform 73"/>
                                <p:cNvSpPr>
                                  <a:spLocks/>
                                </p:cNvSpPr>
                                <p:nvPr/>
                              </p:nvSpPr>
                              <p:spPr bwMode="auto">
                                <a:xfrm>
                                  <a:off x="2198" y="2980"/>
                                  <a:ext cx="16" cy="8"/>
                                </a:xfrm>
                                <a:custGeom>
                                  <a:avLst/>
                                  <a:gdLst/>
                                  <a:ahLst/>
                                  <a:cxnLst>
                                    <a:cxn ang="0">
                                      <a:pos x="32" y="0"/>
                                    </a:cxn>
                                    <a:cxn ang="0">
                                      <a:pos x="21" y="1"/>
                                    </a:cxn>
                                    <a:cxn ang="0">
                                      <a:pos x="13" y="5"/>
                                    </a:cxn>
                                    <a:cxn ang="0">
                                      <a:pos x="2" y="13"/>
                                    </a:cxn>
                                    <a:cxn ang="0">
                                      <a:pos x="0" y="18"/>
                                    </a:cxn>
                                    <a:cxn ang="0">
                                      <a:pos x="32" y="0"/>
                                    </a:cxn>
                                  </a:cxnLst>
                                  <a:rect l="0" t="0" r="r" b="b"/>
                                  <a:pathLst>
                                    <a:path w="32" h="18">
                                      <a:moveTo>
                                        <a:pt x="32" y="0"/>
                                      </a:moveTo>
                                      <a:lnTo>
                                        <a:pt x="21" y="1"/>
                                      </a:lnTo>
                                      <a:lnTo>
                                        <a:pt x="13" y="5"/>
                                      </a:lnTo>
                                      <a:lnTo>
                                        <a:pt x="2" y="13"/>
                                      </a:lnTo>
                                      <a:lnTo>
                                        <a:pt x="0" y="18"/>
                                      </a:lnTo>
                                      <a:lnTo>
                                        <a:pt x="32" y="0"/>
                                      </a:lnTo>
                                      <a:close/>
                                    </a:path>
                                  </a:pathLst>
                                </a:custGeom>
                                <a:solidFill>
                                  <a:srgbClr val="FFE0C0"/>
                                </a:solidFill>
                                <a:ln w="9525">
                                  <a:noFill/>
                                  <a:round/>
                                  <a:headEnd/>
                                  <a:tailEnd/>
                                </a:ln>
                              </p:spPr>
                              <p:txBody>
                                <a:bodyPr/>
                                <a:lstStyle/>
                                <a:p>
                                  <a:endParaRPr lang="ru-RU"/>
                                </a:p>
                              </p:txBody>
                            </p:sp>
                          </p:grpSp>
                          <p:grpSp>
                            <p:nvGrpSpPr>
                              <p:cNvPr id="27" name="Group 85"/>
                              <p:cNvGrpSpPr>
                                <a:grpSpLocks/>
                              </p:cNvGrpSpPr>
                              <p:nvPr/>
                            </p:nvGrpSpPr>
                            <p:grpSpPr bwMode="auto">
                              <a:xfrm>
                                <a:off x="2064" y="2817"/>
                                <a:ext cx="181" cy="76"/>
                                <a:chOff x="2064" y="2817"/>
                                <a:chExt cx="181" cy="76"/>
                              </a:xfrm>
                            </p:grpSpPr>
                            <p:grpSp>
                              <p:nvGrpSpPr>
                                <p:cNvPr id="28" name="Group 79"/>
                                <p:cNvGrpSpPr>
                                  <a:grpSpLocks/>
                                </p:cNvGrpSpPr>
                                <p:nvPr/>
                              </p:nvGrpSpPr>
                              <p:grpSpPr bwMode="auto">
                                <a:xfrm>
                                  <a:off x="2064" y="2862"/>
                                  <a:ext cx="64" cy="31"/>
                                  <a:chOff x="2064" y="2862"/>
                                  <a:chExt cx="64" cy="31"/>
                                </a:xfrm>
                              </p:grpSpPr>
                              <p:sp>
                                <p:nvSpPr>
                                  <p:cNvPr id="5195" name="Freeform 75"/>
                                  <p:cNvSpPr>
                                    <a:spLocks/>
                                  </p:cNvSpPr>
                                  <p:nvPr/>
                                </p:nvSpPr>
                                <p:spPr bwMode="auto">
                                  <a:xfrm>
                                    <a:off x="2064" y="2862"/>
                                    <a:ext cx="64" cy="30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>
                                      <a:cxn ang="0">
                                        <a:pos x="0" y="35"/>
                                      </a:cxn>
                                      <a:cxn ang="0">
                                        <a:pos x="28" y="42"/>
                                      </a:cxn>
                                      <a:cxn ang="0">
                                        <a:pos x="46" y="59"/>
                                      </a:cxn>
                                      <a:cxn ang="0">
                                        <a:pos x="72" y="60"/>
                                      </a:cxn>
                                      <a:cxn ang="0">
                                        <a:pos x="94" y="48"/>
                                      </a:cxn>
                                      <a:cxn ang="0">
                                        <a:pos x="108" y="26"/>
                                      </a:cxn>
                                      <a:cxn ang="0">
                                        <a:pos x="128" y="13"/>
                                      </a:cxn>
                                      <a:cxn ang="0">
                                        <a:pos x="84" y="0"/>
                                      </a:cxn>
                                      <a:cxn ang="0">
                                        <a:pos x="52" y="0"/>
                                      </a:cxn>
                                      <a:cxn ang="0">
                                        <a:pos x="29" y="16"/>
                                      </a:cxn>
                                      <a:cxn ang="0">
                                        <a:pos x="0" y="35"/>
                                      </a:cxn>
                                    </a:cxnLst>
                                    <a:rect l="0" t="0" r="r" b="b"/>
                                    <a:pathLst>
                                      <a:path w="128" h="60">
                                        <a:moveTo>
                                          <a:pt x="0" y="35"/>
                                        </a:moveTo>
                                        <a:lnTo>
                                          <a:pt x="28" y="42"/>
                                        </a:lnTo>
                                        <a:lnTo>
                                          <a:pt x="46" y="59"/>
                                        </a:lnTo>
                                        <a:lnTo>
                                          <a:pt x="72" y="60"/>
                                        </a:lnTo>
                                        <a:lnTo>
                                          <a:pt x="94" y="48"/>
                                        </a:lnTo>
                                        <a:lnTo>
                                          <a:pt x="108" y="26"/>
                                        </a:lnTo>
                                        <a:lnTo>
                                          <a:pt x="128" y="13"/>
                                        </a:lnTo>
                                        <a:lnTo>
                                          <a:pt x="84" y="0"/>
                                        </a:lnTo>
                                        <a:lnTo>
                                          <a:pt x="52" y="0"/>
                                        </a:lnTo>
                                        <a:lnTo>
                                          <a:pt x="29" y="16"/>
                                        </a:lnTo>
                                        <a:lnTo>
                                          <a:pt x="0" y="35"/>
                                        </a:lnTo>
                                        <a:close/>
                                      </a:path>
                                    </a:pathLst>
                                  </a:custGeom>
                                  <a:solidFill>
                                    <a:srgbClr val="FFFFFF"/>
                                  </a:solidFill>
                                  <a:ln w="6350">
                                    <a:solidFill>
                                      <a:srgbClr val="402000"/>
                                    </a:solidFill>
                                    <a:prstDash val="solid"/>
                                    <a:round/>
                                    <a:headEnd/>
                                    <a:tailEnd/>
                                  </a:ln>
                                </p:spPr>
                                <p:txBody>
                                  <a:bodyPr/>
                                  <a:lstStyle/>
                                  <a:p>
                                    <a:endParaRPr lang="ru-RU"/>
                                  </a:p>
                                </p:txBody>
                              </p:sp>
                              <p:sp>
                                <p:nvSpPr>
                                  <p:cNvPr id="5196" name="Oval 76"/>
                                  <p:cNvSpPr>
                                    <a:spLocks noChangeArrowheads="1"/>
                                  </p:cNvSpPr>
                                  <p:nvPr/>
                                </p:nvSpPr>
                                <p:spPr bwMode="auto">
                                  <a:xfrm>
                                    <a:off x="2085" y="2863"/>
                                    <a:ext cx="30" cy="30"/>
                                  </a:xfrm>
                                  <a:prstGeom prst="ellipse">
                                    <a:avLst/>
                                  </a:prstGeom>
                                  <a:solidFill>
                                    <a:srgbClr val="8080FF"/>
                                  </a:solidFill>
                                  <a:ln w="9525">
                                    <a:noFill/>
                                    <a:round/>
                                    <a:headEnd/>
                                    <a:tailEnd/>
                                  </a:ln>
                                </p:spPr>
                                <p:txBody>
                                  <a:bodyPr/>
                                  <a:lstStyle/>
                                  <a:p>
                                    <a:endParaRPr lang="ru-RU"/>
                                  </a:p>
                                </p:txBody>
                              </p:sp>
                              <p:sp>
                                <p:nvSpPr>
                                  <p:cNvPr id="5197" name="Freeform 77"/>
                                  <p:cNvSpPr>
                                    <a:spLocks/>
                                  </p:cNvSpPr>
                                  <p:nvPr/>
                                </p:nvSpPr>
                                <p:spPr bwMode="auto">
                                  <a:xfrm>
                                    <a:off x="2066" y="2862"/>
                                    <a:ext cx="62" cy="19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>
                                      <a:cxn ang="0">
                                        <a:pos x="0" y="38"/>
                                      </a:cxn>
                                      <a:cxn ang="0">
                                        <a:pos x="28" y="34"/>
                                      </a:cxn>
                                      <a:cxn ang="0">
                                        <a:pos x="40" y="22"/>
                                      </a:cxn>
                                      <a:cxn ang="0">
                                        <a:pos x="64" y="15"/>
                                      </a:cxn>
                                      <a:cxn ang="0">
                                        <a:pos x="86" y="17"/>
                                      </a:cxn>
                                      <a:cxn ang="0">
                                        <a:pos x="125" y="15"/>
                                      </a:cxn>
                                      <a:cxn ang="0">
                                        <a:pos x="88" y="2"/>
                                      </a:cxn>
                                      <a:cxn ang="0">
                                        <a:pos x="48" y="0"/>
                                      </a:cxn>
                                      <a:cxn ang="0">
                                        <a:pos x="19" y="23"/>
                                      </a:cxn>
                                      <a:cxn ang="0">
                                        <a:pos x="0" y="38"/>
                                      </a:cxn>
                                    </a:cxnLst>
                                    <a:rect l="0" t="0" r="r" b="b"/>
                                    <a:pathLst>
                                      <a:path w="125" h="38">
                                        <a:moveTo>
                                          <a:pt x="0" y="38"/>
                                        </a:moveTo>
                                        <a:lnTo>
                                          <a:pt x="28" y="34"/>
                                        </a:lnTo>
                                        <a:lnTo>
                                          <a:pt x="40" y="22"/>
                                        </a:lnTo>
                                        <a:lnTo>
                                          <a:pt x="64" y="15"/>
                                        </a:lnTo>
                                        <a:lnTo>
                                          <a:pt x="86" y="17"/>
                                        </a:lnTo>
                                        <a:lnTo>
                                          <a:pt x="125" y="15"/>
                                        </a:lnTo>
                                        <a:lnTo>
                                          <a:pt x="88" y="2"/>
                                        </a:lnTo>
                                        <a:lnTo>
                                          <a:pt x="48" y="0"/>
                                        </a:lnTo>
                                        <a:lnTo>
                                          <a:pt x="19" y="23"/>
                                        </a:lnTo>
                                        <a:lnTo>
                                          <a:pt x="0" y="38"/>
                                        </a:lnTo>
                                        <a:close/>
                                      </a:path>
                                    </a:pathLst>
                                  </a:custGeom>
                                  <a:solidFill>
                                    <a:srgbClr val="402000"/>
                                  </a:solidFill>
                                  <a:ln w="9525">
                                    <a:noFill/>
                                    <a:round/>
                                    <a:headEnd/>
                                    <a:tailEnd/>
                                  </a:ln>
                                </p:spPr>
                                <p:txBody>
                                  <a:bodyPr/>
                                  <a:lstStyle/>
                                  <a:p>
                                    <a:endParaRPr lang="ru-RU"/>
                                  </a:p>
                                </p:txBody>
                              </p:sp>
                              <p:sp>
                                <p:nvSpPr>
                                  <p:cNvPr id="5198" name="Oval 78"/>
                                  <p:cNvSpPr>
                                    <a:spLocks noChangeArrowheads="1"/>
                                  </p:cNvSpPr>
                                  <p:nvPr/>
                                </p:nvSpPr>
                                <p:spPr bwMode="auto">
                                  <a:xfrm>
                                    <a:off x="2090" y="2869"/>
                                    <a:ext cx="19" cy="19"/>
                                  </a:xfrm>
                                  <a:prstGeom prst="ellipse">
                                    <a:avLst/>
                                  </a:prstGeom>
                                  <a:solidFill>
                                    <a:srgbClr val="000000"/>
                                  </a:solidFill>
                                  <a:ln w="9525">
                                    <a:noFill/>
                                    <a:round/>
                                    <a:headEnd/>
                                    <a:tailEnd/>
                                  </a:ln>
                                </p:spPr>
                                <p:txBody>
                                  <a:bodyPr/>
                                  <a:lstStyle/>
                                  <a:p>
                                    <a:endParaRPr lang="ru-RU"/>
                                  </a:p>
                                </p:txBody>
                              </p:sp>
                            </p:grpSp>
                            <p:grpSp>
                              <p:nvGrpSpPr>
                                <p:cNvPr id="29" name="Group 84"/>
                                <p:cNvGrpSpPr>
                                  <a:grpSpLocks/>
                                </p:cNvGrpSpPr>
                                <p:nvPr/>
                              </p:nvGrpSpPr>
                              <p:grpSpPr bwMode="auto">
                                <a:xfrm>
                                  <a:off x="2173" y="2817"/>
                                  <a:ext cx="72" cy="36"/>
                                  <a:chOff x="2173" y="2817"/>
                                  <a:chExt cx="72" cy="36"/>
                                </a:xfrm>
                              </p:grpSpPr>
                              <p:sp>
                                <p:nvSpPr>
                                  <p:cNvPr id="5200" name="Freeform 80"/>
                                  <p:cNvSpPr>
                                    <a:spLocks/>
                                  </p:cNvSpPr>
                                  <p:nvPr/>
                                </p:nvSpPr>
                                <p:spPr bwMode="auto">
                                  <a:xfrm>
                                    <a:off x="2173" y="2817"/>
                                    <a:ext cx="70" cy="34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>
                                      <a:cxn ang="0">
                                        <a:pos x="0" y="63"/>
                                      </a:cxn>
                                      <a:cxn ang="0">
                                        <a:pos x="28" y="64"/>
                                      </a:cxn>
                                      <a:cxn ang="0">
                                        <a:pos x="55" y="68"/>
                                      </a:cxn>
                                      <a:cxn ang="0">
                                        <a:pos x="83" y="66"/>
                                      </a:cxn>
                                      <a:cxn ang="0">
                                        <a:pos x="105" y="46"/>
                                      </a:cxn>
                                      <a:cxn ang="0">
                                        <a:pos x="109" y="18"/>
                                      </a:cxn>
                                      <a:cxn ang="0">
                                        <a:pos x="141" y="0"/>
                                      </a:cxn>
                                      <a:cxn ang="0">
                                        <a:pos x="103" y="0"/>
                                      </a:cxn>
                                      <a:cxn ang="0">
                                        <a:pos x="74" y="4"/>
                                      </a:cxn>
                                      <a:cxn ang="0">
                                        <a:pos x="42" y="10"/>
                                      </a:cxn>
                                      <a:cxn ang="0">
                                        <a:pos x="24" y="28"/>
                                      </a:cxn>
                                      <a:cxn ang="0">
                                        <a:pos x="17" y="44"/>
                                      </a:cxn>
                                      <a:cxn ang="0">
                                        <a:pos x="0" y="63"/>
                                      </a:cxn>
                                    </a:cxnLst>
                                    <a:rect l="0" t="0" r="r" b="b"/>
                                    <a:pathLst>
                                      <a:path w="141" h="68">
                                        <a:moveTo>
                                          <a:pt x="0" y="63"/>
                                        </a:moveTo>
                                        <a:lnTo>
                                          <a:pt x="28" y="64"/>
                                        </a:lnTo>
                                        <a:lnTo>
                                          <a:pt x="55" y="68"/>
                                        </a:lnTo>
                                        <a:lnTo>
                                          <a:pt x="83" y="66"/>
                                        </a:lnTo>
                                        <a:lnTo>
                                          <a:pt x="105" y="46"/>
                                        </a:lnTo>
                                        <a:lnTo>
                                          <a:pt x="109" y="18"/>
                                        </a:lnTo>
                                        <a:lnTo>
                                          <a:pt x="141" y="0"/>
                                        </a:lnTo>
                                        <a:lnTo>
                                          <a:pt x="103" y="0"/>
                                        </a:lnTo>
                                        <a:lnTo>
                                          <a:pt x="74" y="4"/>
                                        </a:lnTo>
                                        <a:lnTo>
                                          <a:pt x="42" y="10"/>
                                        </a:lnTo>
                                        <a:lnTo>
                                          <a:pt x="24" y="28"/>
                                        </a:lnTo>
                                        <a:lnTo>
                                          <a:pt x="17" y="44"/>
                                        </a:lnTo>
                                        <a:lnTo>
                                          <a:pt x="0" y="63"/>
                                        </a:lnTo>
                                        <a:close/>
                                      </a:path>
                                    </a:pathLst>
                                  </a:custGeom>
                                  <a:solidFill>
                                    <a:srgbClr val="FFFFFF"/>
                                  </a:solidFill>
                                  <a:ln w="6350">
                                    <a:solidFill>
                                      <a:srgbClr val="402000"/>
                                    </a:solidFill>
                                    <a:prstDash val="solid"/>
                                    <a:round/>
                                    <a:headEnd/>
                                    <a:tailEnd/>
                                  </a:ln>
                                </p:spPr>
                                <p:txBody>
                                  <a:bodyPr/>
                                  <a:lstStyle/>
                                  <a:p>
                                    <a:endParaRPr lang="ru-RU"/>
                                  </a:p>
                                </p:txBody>
                              </p:sp>
                              <p:sp>
                                <p:nvSpPr>
                                  <p:cNvPr id="5201" name="Oval 81"/>
                                  <p:cNvSpPr>
                                    <a:spLocks noChangeArrowheads="1"/>
                                  </p:cNvSpPr>
                                  <p:nvPr/>
                                </p:nvSpPr>
                                <p:spPr bwMode="auto">
                                  <a:xfrm>
                                    <a:off x="2192" y="2823"/>
                                    <a:ext cx="30" cy="30"/>
                                  </a:xfrm>
                                  <a:prstGeom prst="ellipse">
                                    <a:avLst/>
                                  </a:prstGeom>
                                  <a:solidFill>
                                    <a:srgbClr val="8080FF"/>
                                  </a:solidFill>
                                  <a:ln w="9525">
                                    <a:noFill/>
                                    <a:round/>
                                    <a:headEnd/>
                                    <a:tailEnd/>
                                  </a:ln>
                                </p:spPr>
                                <p:txBody>
                                  <a:bodyPr/>
                                  <a:lstStyle/>
                                  <a:p>
                                    <a:endParaRPr lang="ru-RU"/>
                                  </a:p>
                                </p:txBody>
                              </p:sp>
                              <p:sp>
                                <p:nvSpPr>
                                  <p:cNvPr id="5202" name="Freeform 82"/>
                                  <p:cNvSpPr>
                                    <a:spLocks/>
                                  </p:cNvSpPr>
                                  <p:nvPr/>
                                </p:nvSpPr>
                                <p:spPr bwMode="auto">
                                  <a:xfrm>
                                    <a:off x="2175" y="2818"/>
                                    <a:ext cx="70" cy="31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>
                                      <a:cxn ang="0">
                                        <a:pos x="0" y="63"/>
                                      </a:cxn>
                                      <a:cxn ang="0">
                                        <a:pos x="25" y="50"/>
                                      </a:cxn>
                                      <a:cxn ang="0">
                                        <a:pos x="38" y="32"/>
                                      </a:cxn>
                                      <a:cxn ang="0">
                                        <a:pos x="58" y="20"/>
                                      </a:cxn>
                                      <a:cxn ang="0">
                                        <a:pos x="82" y="15"/>
                                      </a:cxn>
                                      <a:cxn ang="0">
                                        <a:pos x="140" y="0"/>
                                      </a:cxn>
                                      <a:cxn ang="0">
                                        <a:pos x="96" y="1"/>
                                      </a:cxn>
                                      <a:cxn ang="0">
                                        <a:pos x="42" y="9"/>
                                      </a:cxn>
                                      <a:cxn ang="0">
                                        <a:pos x="20" y="29"/>
                                      </a:cxn>
                                      <a:cxn ang="0">
                                        <a:pos x="11" y="46"/>
                                      </a:cxn>
                                      <a:cxn ang="0">
                                        <a:pos x="0" y="63"/>
                                      </a:cxn>
                                    </a:cxnLst>
                                    <a:rect l="0" t="0" r="r" b="b"/>
                                    <a:pathLst>
                                      <a:path w="140" h="63">
                                        <a:moveTo>
                                          <a:pt x="0" y="63"/>
                                        </a:moveTo>
                                        <a:lnTo>
                                          <a:pt x="25" y="50"/>
                                        </a:lnTo>
                                        <a:lnTo>
                                          <a:pt x="38" y="32"/>
                                        </a:lnTo>
                                        <a:lnTo>
                                          <a:pt x="58" y="20"/>
                                        </a:lnTo>
                                        <a:lnTo>
                                          <a:pt x="82" y="15"/>
                                        </a:lnTo>
                                        <a:lnTo>
                                          <a:pt x="140" y="0"/>
                                        </a:lnTo>
                                        <a:lnTo>
                                          <a:pt x="96" y="1"/>
                                        </a:lnTo>
                                        <a:lnTo>
                                          <a:pt x="42" y="9"/>
                                        </a:lnTo>
                                        <a:lnTo>
                                          <a:pt x="20" y="29"/>
                                        </a:lnTo>
                                        <a:lnTo>
                                          <a:pt x="11" y="46"/>
                                        </a:lnTo>
                                        <a:lnTo>
                                          <a:pt x="0" y="63"/>
                                        </a:lnTo>
                                        <a:close/>
                                      </a:path>
                                    </a:pathLst>
                                  </a:custGeom>
                                  <a:solidFill>
                                    <a:srgbClr val="402000"/>
                                  </a:solidFill>
                                  <a:ln w="9525">
                                    <a:noFill/>
                                    <a:round/>
                                    <a:headEnd/>
                                    <a:tailEnd/>
                                  </a:ln>
                                </p:spPr>
                                <p:txBody>
                                  <a:bodyPr/>
                                  <a:lstStyle/>
                                  <a:p>
                                    <a:endParaRPr lang="ru-RU"/>
                                  </a:p>
                                </p:txBody>
                              </p:sp>
                              <p:sp>
                                <p:nvSpPr>
                                  <p:cNvPr id="5203" name="Oval 83"/>
                                  <p:cNvSpPr>
                                    <a:spLocks noChangeArrowheads="1"/>
                                  </p:cNvSpPr>
                                  <p:nvPr/>
                                </p:nvSpPr>
                                <p:spPr bwMode="auto">
                                  <a:xfrm>
                                    <a:off x="2198" y="2829"/>
                                    <a:ext cx="19" cy="18"/>
                                  </a:xfrm>
                                  <a:prstGeom prst="ellipse">
                                    <a:avLst/>
                                  </a:prstGeom>
                                  <a:solidFill>
                                    <a:srgbClr val="000000"/>
                                  </a:solidFill>
                                  <a:ln w="9525">
                                    <a:noFill/>
                                    <a:round/>
                                    <a:headEnd/>
                                    <a:tailEnd/>
                                  </a:ln>
                                </p:spPr>
                                <p:txBody>
                                  <a:bodyPr/>
                                  <a:lstStyle/>
                                  <a:p>
                                    <a:endParaRPr lang="ru-RU"/>
                                  </a:p>
                                </p:txBody>
                              </p:sp>
                            </p:grpSp>
                          </p:grpSp>
                        </p:grpSp>
                      </p:grpSp>
                    </p:grpSp>
                  </p:grpSp>
                  <p:grpSp>
                    <p:nvGrpSpPr>
                      <p:cNvPr id="30" name="Group 92"/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2338" y="2797"/>
                        <a:ext cx="23" cy="75"/>
                        <a:chOff x="2338" y="2797"/>
                        <a:chExt cx="23" cy="75"/>
                      </a:xfrm>
                    </p:grpSpPr>
                    <p:sp>
                      <p:nvSpPr>
                        <p:cNvPr id="5210" name="Freeform 90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2343" y="2797"/>
                          <a:ext cx="15" cy="35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0" y="24"/>
                            </a:cxn>
                            <a:cxn ang="0">
                              <a:pos x="15" y="27"/>
                            </a:cxn>
                            <a:cxn ang="0">
                              <a:pos x="25" y="44"/>
                            </a:cxn>
                            <a:cxn ang="0">
                              <a:pos x="17" y="71"/>
                            </a:cxn>
                            <a:cxn ang="0">
                              <a:pos x="30" y="51"/>
                            </a:cxn>
                            <a:cxn ang="0">
                              <a:pos x="28" y="30"/>
                            </a:cxn>
                            <a:cxn ang="0">
                              <a:pos x="14" y="0"/>
                            </a:cxn>
                            <a:cxn ang="0">
                              <a:pos x="0" y="24"/>
                            </a:cxn>
                          </a:cxnLst>
                          <a:rect l="0" t="0" r="r" b="b"/>
                          <a:pathLst>
                            <a:path w="30" h="71">
                              <a:moveTo>
                                <a:pt x="0" y="24"/>
                              </a:moveTo>
                              <a:lnTo>
                                <a:pt x="15" y="27"/>
                              </a:lnTo>
                              <a:lnTo>
                                <a:pt x="25" y="44"/>
                              </a:lnTo>
                              <a:lnTo>
                                <a:pt x="17" y="71"/>
                              </a:lnTo>
                              <a:lnTo>
                                <a:pt x="30" y="51"/>
                              </a:lnTo>
                              <a:lnTo>
                                <a:pt x="28" y="30"/>
                              </a:lnTo>
                              <a:lnTo>
                                <a:pt x="14" y="0"/>
                              </a:lnTo>
                              <a:lnTo>
                                <a:pt x="0" y="24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402000"/>
                        </a:solidFill>
                        <a:ln w="9525">
                          <a:noFill/>
                          <a:round/>
                          <a:headEnd/>
                          <a:tailEnd/>
                        </a:ln>
                      </p:spPr>
                      <p:txBody>
                        <a:bodyPr/>
                        <a:lstStyle/>
                        <a:p>
                          <a:endParaRPr lang="ru-RU"/>
                        </a:p>
                      </p:txBody>
                    </p:sp>
                    <p:sp>
                      <p:nvSpPr>
                        <p:cNvPr id="5211" name="Freeform 91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2338" y="2847"/>
                          <a:ext cx="23" cy="25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0" y="0"/>
                            </a:cxn>
                            <a:cxn ang="0">
                              <a:pos x="7" y="30"/>
                            </a:cxn>
                            <a:cxn ang="0">
                              <a:pos x="22" y="31"/>
                            </a:cxn>
                            <a:cxn ang="0">
                              <a:pos x="46" y="28"/>
                            </a:cxn>
                            <a:cxn ang="0">
                              <a:pos x="44" y="43"/>
                            </a:cxn>
                            <a:cxn ang="0">
                              <a:pos x="34" y="50"/>
                            </a:cxn>
                            <a:cxn ang="0">
                              <a:pos x="7" y="43"/>
                            </a:cxn>
                            <a:cxn ang="0">
                              <a:pos x="2" y="24"/>
                            </a:cxn>
                            <a:cxn ang="0">
                              <a:pos x="0" y="0"/>
                            </a:cxn>
                          </a:cxnLst>
                          <a:rect l="0" t="0" r="r" b="b"/>
                          <a:pathLst>
                            <a:path w="46" h="50">
                              <a:moveTo>
                                <a:pt x="0" y="0"/>
                              </a:moveTo>
                              <a:lnTo>
                                <a:pt x="7" y="30"/>
                              </a:lnTo>
                              <a:lnTo>
                                <a:pt x="22" y="31"/>
                              </a:lnTo>
                              <a:lnTo>
                                <a:pt x="46" y="28"/>
                              </a:lnTo>
                              <a:lnTo>
                                <a:pt x="44" y="43"/>
                              </a:lnTo>
                              <a:lnTo>
                                <a:pt x="34" y="50"/>
                              </a:lnTo>
                              <a:lnTo>
                                <a:pt x="7" y="43"/>
                              </a:lnTo>
                              <a:lnTo>
                                <a:pt x="2" y="24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402000"/>
                        </a:solidFill>
                        <a:ln w="9525">
                          <a:noFill/>
                          <a:round/>
                          <a:headEnd/>
                          <a:tailEnd/>
                        </a:ln>
                      </p:spPr>
                      <p:txBody>
                        <a:bodyPr/>
                        <a:lstStyle/>
                        <a:p>
                          <a:endParaRPr lang="ru-RU"/>
                        </a:p>
                      </p:txBody>
                    </p:sp>
                  </p:grpSp>
                </p:grpSp>
              </p:grpSp>
            </p:grpSp>
          </p:grpSp>
          <p:grpSp>
            <p:nvGrpSpPr>
              <p:cNvPr id="31" name="Group 200"/>
              <p:cNvGrpSpPr>
                <a:grpSpLocks/>
              </p:cNvGrpSpPr>
              <p:nvPr/>
            </p:nvGrpSpPr>
            <p:grpSpPr bwMode="auto">
              <a:xfrm>
                <a:off x="3408" y="2544"/>
                <a:ext cx="1549" cy="1617"/>
                <a:chOff x="3408" y="2544"/>
                <a:chExt cx="1549" cy="1617"/>
              </a:xfrm>
            </p:grpSpPr>
            <p:sp>
              <p:nvSpPr>
                <p:cNvPr id="5228" name="Freeform 108"/>
                <p:cNvSpPr>
                  <a:spLocks/>
                </p:cNvSpPr>
                <p:nvPr/>
              </p:nvSpPr>
              <p:spPr bwMode="auto">
                <a:xfrm>
                  <a:off x="3408" y="3753"/>
                  <a:ext cx="892" cy="402"/>
                </a:xfrm>
                <a:custGeom>
                  <a:avLst/>
                  <a:gdLst/>
                  <a:ahLst/>
                  <a:cxnLst>
                    <a:cxn ang="0">
                      <a:pos x="1030" y="0"/>
                    </a:cxn>
                    <a:cxn ang="0">
                      <a:pos x="0" y="387"/>
                    </a:cxn>
                    <a:cxn ang="0">
                      <a:pos x="735" y="805"/>
                    </a:cxn>
                    <a:cxn ang="0">
                      <a:pos x="1783" y="290"/>
                    </a:cxn>
                    <a:cxn ang="0">
                      <a:pos x="1030" y="0"/>
                    </a:cxn>
                  </a:cxnLst>
                  <a:rect l="0" t="0" r="r" b="b"/>
                  <a:pathLst>
                    <a:path w="1783" h="805">
                      <a:moveTo>
                        <a:pt x="1030" y="0"/>
                      </a:moveTo>
                      <a:lnTo>
                        <a:pt x="0" y="387"/>
                      </a:lnTo>
                      <a:lnTo>
                        <a:pt x="735" y="805"/>
                      </a:lnTo>
                      <a:lnTo>
                        <a:pt x="1783" y="290"/>
                      </a:lnTo>
                      <a:lnTo>
                        <a:pt x="103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5230" name="Freeform 110"/>
                <p:cNvSpPr>
                  <a:spLocks/>
                </p:cNvSpPr>
                <p:nvPr/>
              </p:nvSpPr>
              <p:spPr bwMode="auto">
                <a:xfrm>
                  <a:off x="3698" y="3028"/>
                  <a:ext cx="1171" cy="833"/>
                </a:xfrm>
                <a:custGeom>
                  <a:avLst/>
                  <a:gdLst/>
                  <a:ahLst/>
                  <a:cxnLst>
                    <a:cxn ang="0">
                      <a:pos x="1005" y="46"/>
                    </a:cxn>
                    <a:cxn ang="0">
                      <a:pos x="803" y="185"/>
                    </a:cxn>
                    <a:cxn ang="0">
                      <a:pos x="626" y="276"/>
                    </a:cxn>
                    <a:cxn ang="0">
                      <a:pos x="587" y="295"/>
                    </a:cxn>
                    <a:cxn ang="0">
                      <a:pos x="548" y="340"/>
                    </a:cxn>
                    <a:cxn ang="0">
                      <a:pos x="530" y="424"/>
                    </a:cxn>
                    <a:cxn ang="0">
                      <a:pos x="536" y="507"/>
                    </a:cxn>
                    <a:cxn ang="0">
                      <a:pos x="560" y="920"/>
                    </a:cxn>
                    <a:cxn ang="0">
                      <a:pos x="554" y="997"/>
                    </a:cxn>
                    <a:cxn ang="0">
                      <a:pos x="547" y="1055"/>
                    </a:cxn>
                    <a:cxn ang="0">
                      <a:pos x="517" y="1086"/>
                    </a:cxn>
                    <a:cxn ang="0">
                      <a:pos x="472" y="1105"/>
                    </a:cxn>
                    <a:cxn ang="0">
                      <a:pos x="308" y="1240"/>
                    </a:cxn>
                    <a:cxn ang="0">
                      <a:pos x="6" y="1427"/>
                    </a:cxn>
                    <a:cxn ang="0">
                      <a:pos x="0" y="1543"/>
                    </a:cxn>
                    <a:cxn ang="0">
                      <a:pos x="59" y="1608"/>
                    </a:cxn>
                    <a:cxn ang="0">
                      <a:pos x="130" y="1653"/>
                    </a:cxn>
                    <a:cxn ang="0">
                      <a:pos x="232" y="1666"/>
                    </a:cxn>
                    <a:cxn ang="0">
                      <a:pos x="857" y="1370"/>
                    </a:cxn>
                    <a:cxn ang="0">
                      <a:pos x="1052" y="1395"/>
                    </a:cxn>
                    <a:cxn ang="0">
                      <a:pos x="1062" y="1473"/>
                    </a:cxn>
                    <a:cxn ang="0">
                      <a:pos x="1101" y="1557"/>
                    </a:cxn>
                    <a:cxn ang="0">
                      <a:pos x="1158" y="1615"/>
                    </a:cxn>
                    <a:cxn ang="0">
                      <a:pos x="1268" y="1621"/>
                    </a:cxn>
                    <a:cxn ang="0">
                      <a:pos x="1789" y="1492"/>
                    </a:cxn>
                    <a:cxn ang="0">
                      <a:pos x="2098" y="1427"/>
                    </a:cxn>
                    <a:cxn ang="0">
                      <a:pos x="2259" y="1344"/>
                    </a:cxn>
                    <a:cxn ang="0">
                      <a:pos x="2324" y="1299"/>
                    </a:cxn>
                    <a:cxn ang="0">
                      <a:pos x="2343" y="1152"/>
                    </a:cxn>
                    <a:cxn ang="0">
                      <a:pos x="2319" y="1093"/>
                    </a:cxn>
                    <a:cxn ang="0">
                      <a:pos x="2286" y="1003"/>
                    </a:cxn>
                    <a:cxn ang="0">
                      <a:pos x="2286" y="914"/>
                    </a:cxn>
                    <a:cxn ang="0">
                      <a:pos x="2137" y="366"/>
                    </a:cxn>
                    <a:cxn ang="0">
                      <a:pos x="2105" y="257"/>
                    </a:cxn>
                    <a:cxn ang="0">
                      <a:pos x="2021" y="141"/>
                    </a:cxn>
                    <a:cxn ang="0">
                      <a:pos x="1943" y="76"/>
                    </a:cxn>
                    <a:cxn ang="0">
                      <a:pos x="1886" y="57"/>
                    </a:cxn>
                    <a:cxn ang="0">
                      <a:pos x="1801" y="65"/>
                    </a:cxn>
                    <a:cxn ang="0">
                      <a:pos x="1652" y="28"/>
                    </a:cxn>
                    <a:cxn ang="0">
                      <a:pos x="1575" y="22"/>
                    </a:cxn>
                    <a:cxn ang="0">
                      <a:pos x="1475" y="0"/>
                    </a:cxn>
                    <a:cxn ang="0">
                      <a:pos x="1436" y="45"/>
                    </a:cxn>
                    <a:cxn ang="0">
                      <a:pos x="1005" y="46"/>
                    </a:cxn>
                  </a:cxnLst>
                  <a:rect l="0" t="0" r="r" b="b"/>
                  <a:pathLst>
                    <a:path w="2343" h="1666">
                      <a:moveTo>
                        <a:pt x="1005" y="46"/>
                      </a:moveTo>
                      <a:lnTo>
                        <a:pt x="803" y="185"/>
                      </a:lnTo>
                      <a:lnTo>
                        <a:pt x="626" y="276"/>
                      </a:lnTo>
                      <a:lnTo>
                        <a:pt x="587" y="295"/>
                      </a:lnTo>
                      <a:lnTo>
                        <a:pt x="548" y="340"/>
                      </a:lnTo>
                      <a:lnTo>
                        <a:pt x="530" y="424"/>
                      </a:lnTo>
                      <a:lnTo>
                        <a:pt x="536" y="507"/>
                      </a:lnTo>
                      <a:lnTo>
                        <a:pt x="560" y="920"/>
                      </a:lnTo>
                      <a:lnTo>
                        <a:pt x="554" y="997"/>
                      </a:lnTo>
                      <a:lnTo>
                        <a:pt x="547" y="1055"/>
                      </a:lnTo>
                      <a:lnTo>
                        <a:pt x="517" y="1086"/>
                      </a:lnTo>
                      <a:lnTo>
                        <a:pt x="472" y="1105"/>
                      </a:lnTo>
                      <a:lnTo>
                        <a:pt x="308" y="1240"/>
                      </a:lnTo>
                      <a:lnTo>
                        <a:pt x="6" y="1427"/>
                      </a:lnTo>
                      <a:lnTo>
                        <a:pt x="0" y="1543"/>
                      </a:lnTo>
                      <a:lnTo>
                        <a:pt x="59" y="1608"/>
                      </a:lnTo>
                      <a:lnTo>
                        <a:pt x="130" y="1653"/>
                      </a:lnTo>
                      <a:lnTo>
                        <a:pt x="232" y="1666"/>
                      </a:lnTo>
                      <a:lnTo>
                        <a:pt x="857" y="1370"/>
                      </a:lnTo>
                      <a:lnTo>
                        <a:pt x="1052" y="1395"/>
                      </a:lnTo>
                      <a:lnTo>
                        <a:pt x="1062" y="1473"/>
                      </a:lnTo>
                      <a:lnTo>
                        <a:pt x="1101" y="1557"/>
                      </a:lnTo>
                      <a:lnTo>
                        <a:pt x="1158" y="1615"/>
                      </a:lnTo>
                      <a:lnTo>
                        <a:pt x="1268" y="1621"/>
                      </a:lnTo>
                      <a:lnTo>
                        <a:pt x="1789" y="1492"/>
                      </a:lnTo>
                      <a:lnTo>
                        <a:pt x="2098" y="1427"/>
                      </a:lnTo>
                      <a:lnTo>
                        <a:pt x="2259" y="1344"/>
                      </a:lnTo>
                      <a:lnTo>
                        <a:pt x="2324" y="1299"/>
                      </a:lnTo>
                      <a:lnTo>
                        <a:pt x="2343" y="1152"/>
                      </a:lnTo>
                      <a:lnTo>
                        <a:pt x="2319" y="1093"/>
                      </a:lnTo>
                      <a:lnTo>
                        <a:pt x="2286" y="1003"/>
                      </a:lnTo>
                      <a:lnTo>
                        <a:pt x="2286" y="914"/>
                      </a:lnTo>
                      <a:lnTo>
                        <a:pt x="2137" y="366"/>
                      </a:lnTo>
                      <a:lnTo>
                        <a:pt x="2105" y="257"/>
                      </a:lnTo>
                      <a:lnTo>
                        <a:pt x="2021" y="141"/>
                      </a:lnTo>
                      <a:lnTo>
                        <a:pt x="1943" y="76"/>
                      </a:lnTo>
                      <a:lnTo>
                        <a:pt x="1886" y="57"/>
                      </a:lnTo>
                      <a:lnTo>
                        <a:pt x="1801" y="65"/>
                      </a:lnTo>
                      <a:lnTo>
                        <a:pt x="1652" y="28"/>
                      </a:lnTo>
                      <a:lnTo>
                        <a:pt x="1575" y="22"/>
                      </a:lnTo>
                      <a:lnTo>
                        <a:pt x="1475" y="0"/>
                      </a:lnTo>
                      <a:lnTo>
                        <a:pt x="1436" y="45"/>
                      </a:lnTo>
                      <a:lnTo>
                        <a:pt x="1005" y="46"/>
                      </a:lnTo>
                      <a:close/>
                    </a:path>
                  </a:pathLst>
                </a:custGeom>
                <a:solidFill>
                  <a:srgbClr val="004040"/>
                </a:solidFill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5231" name="Freeform 111"/>
                <p:cNvSpPr>
                  <a:spLocks/>
                </p:cNvSpPr>
                <p:nvPr/>
              </p:nvSpPr>
              <p:spPr bwMode="auto">
                <a:xfrm>
                  <a:off x="4227" y="3124"/>
                  <a:ext cx="152" cy="503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59" y="186"/>
                    </a:cxn>
                    <a:cxn ang="0">
                      <a:pos x="117" y="312"/>
                    </a:cxn>
                    <a:cxn ang="0">
                      <a:pos x="141" y="388"/>
                    </a:cxn>
                    <a:cxn ang="0">
                      <a:pos x="167" y="447"/>
                    </a:cxn>
                    <a:cxn ang="0">
                      <a:pos x="173" y="511"/>
                    </a:cxn>
                    <a:cxn ang="0">
                      <a:pos x="186" y="640"/>
                    </a:cxn>
                    <a:cxn ang="0">
                      <a:pos x="240" y="1006"/>
                    </a:cxn>
                    <a:cxn ang="0">
                      <a:pos x="218" y="608"/>
                    </a:cxn>
                    <a:cxn ang="0">
                      <a:pos x="212" y="486"/>
                    </a:cxn>
                    <a:cxn ang="0">
                      <a:pos x="232" y="414"/>
                    </a:cxn>
                    <a:cxn ang="0">
                      <a:pos x="251" y="341"/>
                    </a:cxn>
                    <a:cxn ang="0">
                      <a:pos x="266" y="281"/>
                    </a:cxn>
                    <a:cxn ang="0">
                      <a:pos x="296" y="164"/>
                    </a:cxn>
                    <a:cxn ang="0">
                      <a:pos x="305" y="25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305" h="1006">
                      <a:moveTo>
                        <a:pt x="0" y="0"/>
                      </a:moveTo>
                      <a:lnTo>
                        <a:pt x="59" y="186"/>
                      </a:lnTo>
                      <a:lnTo>
                        <a:pt x="117" y="312"/>
                      </a:lnTo>
                      <a:lnTo>
                        <a:pt x="141" y="388"/>
                      </a:lnTo>
                      <a:lnTo>
                        <a:pt x="167" y="447"/>
                      </a:lnTo>
                      <a:lnTo>
                        <a:pt x="173" y="511"/>
                      </a:lnTo>
                      <a:lnTo>
                        <a:pt x="186" y="640"/>
                      </a:lnTo>
                      <a:lnTo>
                        <a:pt x="240" y="1006"/>
                      </a:lnTo>
                      <a:lnTo>
                        <a:pt x="218" y="608"/>
                      </a:lnTo>
                      <a:lnTo>
                        <a:pt x="212" y="486"/>
                      </a:lnTo>
                      <a:lnTo>
                        <a:pt x="232" y="414"/>
                      </a:lnTo>
                      <a:lnTo>
                        <a:pt x="251" y="341"/>
                      </a:lnTo>
                      <a:lnTo>
                        <a:pt x="266" y="281"/>
                      </a:lnTo>
                      <a:lnTo>
                        <a:pt x="296" y="164"/>
                      </a:lnTo>
                      <a:lnTo>
                        <a:pt x="305" y="2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808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grpSp>
              <p:nvGrpSpPr>
                <p:cNvPr id="5152" name="Group 112"/>
                <p:cNvGrpSpPr>
                  <a:grpSpLocks/>
                </p:cNvGrpSpPr>
                <p:nvPr/>
              </p:nvGrpSpPr>
              <p:grpSpPr bwMode="auto">
                <a:xfrm>
                  <a:off x="3708" y="3044"/>
                  <a:ext cx="1144" cy="798"/>
                  <a:chOff x="1687" y="3049"/>
                  <a:chExt cx="1144" cy="798"/>
                </a:xfrm>
              </p:grpSpPr>
              <p:sp>
                <p:nvSpPr>
                  <p:cNvPr id="5233" name="Freeform 113"/>
                  <p:cNvSpPr>
                    <a:spLocks/>
                  </p:cNvSpPr>
                  <p:nvPr/>
                </p:nvSpPr>
                <p:spPr bwMode="auto">
                  <a:xfrm>
                    <a:off x="2324" y="3049"/>
                    <a:ext cx="277" cy="605"/>
                  </a:xfrm>
                  <a:custGeom>
                    <a:avLst/>
                    <a:gdLst/>
                    <a:ahLst/>
                    <a:cxnLst>
                      <a:cxn ang="0">
                        <a:pos x="208" y="0"/>
                      </a:cxn>
                      <a:cxn ang="0">
                        <a:pos x="399" y="54"/>
                      </a:cxn>
                      <a:cxn ang="0">
                        <a:pos x="486" y="54"/>
                      </a:cxn>
                      <a:cxn ang="0">
                        <a:pos x="555" y="54"/>
                      </a:cxn>
                      <a:cxn ang="0">
                        <a:pos x="512" y="144"/>
                      </a:cxn>
                      <a:cxn ang="0">
                        <a:pos x="494" y="278"/>
                      </a:cxn>
                      <a:cxn ang="0">
                        <a:pos x="498" y="432"/>
                      </a:cxn>
                      <a:cxn ang="0">
                        <a:pos x="503" y="579"/>
                      </a:cxn>
                      <a:cxn ang="0">
                        <a:pos x="533" y="686"/>
                      </a:cxn>
                      <a:cxn ang="0">
                        <a:pos x="486" y="870"/>
                      </a:cxn>
                      <a:cxn ang="0">
                        <a:pos x="486" y="957"/>
                      </a:cxn>
                      <a:cxn ang="0">
                        <a:pos x="516" y="1034"/>
                      </a:cxn>
                      <a:cxn ang="0">
                        <a:pos x="508" y="1073"/>
                      </a:cxn>
                      <a:cxn ang="0">
                        <a:pos x="422" y="1111"/>
                      </a:cxn>
                      <a:cxn ang="0">
                        <a:pos x="132" y="1172"/>
                      </a:cxn>
                      <a:cxn ang="0">
                        <a:pos x="25" y="1211"/>
                      </a:cxn>
                      <a:cxn ang="0">
                        <a:pos x="25" y="1064"/>
                      </a:cxn>
                      <a:cxn ang="0">
                        <a:pos x="0" y="646"/>
                      </a:cxn>
                      <a:cxn ang="0">
                        <a:pos x="38" y="540"/>
                      </a:cxn>
                      <a:cxn ang="0">
                        <a:pos x="89" y="316"/>
                      </a:cxn>
                      <a:cxn ang="0">
                        <a:pos x="136" y="187"/>
                      </a:cxn>
                      <a:cxn ang="0">
                        <a:pos x="208" y="0"/>
                      </a:cxn>
                    </a:cxnLst>
                    <a:rect l="0" t="0" r="r" b="b"/>
                    <a:pathLst>
                      <a:path w="555" h="1211">
                        <a:moveTo>
                          <a:pt x="208" y="0"/>
                        </a:moveTo>
                        <a:lnTo>
                          <a:pt x="399" y="54"/>
                        </a:lnTo>
                        <a:lnTo>
                          <a:pt x="486" y="54"/>
                        </a:lnTo>
                        <a:lnTo>
                          <a:pt x="555" y="54"/>
                        </a:lnTo>
                        <a:lnTo>
                          <a:pt x="512" y="144"/>
                        </a:lnTo>
                        <a:lnTo>
                          <a:pt x="494" y="278"/>
                        </a:lnTo>
                        <a:lnTo>
                          <a:pt x="498" y="432"/>
                        </a:lnTo>
                        <a:lnTo>
                          <a:pt x="503" y="579"/>
                        </a:lnTo>
                        <a:lnTo>
                          <a:pt x="533" y="686"/>
                        </a:lnTo>
                        <a:lnTo>
                          <a:pt x="486" y="870"/>
                        </a:lnTo>
                        <a:lnTo>
                          <a:pt x="486" y="957"/>
                        </a:lnTo>
                        <a:lnTo>
                          <a:pt x="516" y="1034"/>
                        </a:lnTo>
                        <a:lnTo>
                          <a:pt x="508" y="1073"/>
                        </a:lnTo>
                        <a:lnTo>
                          <a:pt x="422" y="1111"/>
                        </a:lnTo>
                        <a:lnTo>
                          <a:pt x="132" y="1172"/>
                        </a:lnTo>
                        <a:lnTo>
                          <a:pt x="25" y="1211"/>
                        </a:lnTo>
                        <a:lnTo>
                          <a:pt x="25" y="1064"/>
                        </a:lnTo>
                        <a:lnTo>
                          <a:pt x="0" y="646"/>
                        </a:lnTo>
                        <a:lnTo>
                          <a:pt x="38" y="540"/>
                        </a:lnTo>
                        <a:lnTo>
                          <a:pt x="89" y="316"/>
                        </a:lnTo>
                        <a:lnTo>
                          <a:pt x="136" y="187"/>
                        </a:lnTo>
                        <a:lnTo>
                          <a:pt x="208" y="0"/>
                        </a:lnTo>
                        <a:close/>
                      </a:path>
                    </a:pathLst>
                  </a:custGeom>
                  <a:solidFill>
                    <a:srgbClr val="D60093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234" name="Freeform 114"/>
                  <p:cNvSpPr>
                    <a:spLocks/>
                  </p:cNvSpPr>
                  <p:nvPr/>
                </p:nvSpPr>
                <p:spPr bwMode="auto">
                  <a:xfrm>
                    <a:off x="1996" y="3070"/>
                    <a:ext cx="326" cy="650"/>
                  </a:xfrm>
                  <a:custGeom>
                    <a:avLst/>
                    <a:gdLst/>
                    <a:ahLst/>
                    <a:cxnLst>
                      <a:cxn ang="0">
                        <a:pos x="0" y="234"/>
                      </a:cxn>
                      <a:cxn ang="0">
                        <a:pos x="85" y="196"/>
                      </a:cxn>
                      <a:cxn ang="0">
                        <a:pos x="179" y="133"/>
                      </a:cxn>
                      <a:cxn ang="0">
                        <a:pos x="282" y="82"/>
                      </a:cxn>
                      <a:cxn ang="0">
                        <a:pos x="316" y="56"/>
                      </a:cxn>
                      <a:cxn ang="0">
                        <a:pos x="368" y="0"/>
                      </a:cxn>
                      <a:cxn ang="0">
                        <a:pos x="393" y="22"/>
                      </a:cxn>
                      <a:cxn ang="0">
                        <a:pos x="402" y="185"/>
                      </a:cxn>
                      <a:cxn ang="0">
                        <a:pos x="440" y="287"/>
                      </a:cxn>
                      <a:cxn ang="0">
                        <a:pos x="493" y="412"/>
                      </a:cxn>
                      <a:cxn ang="0">
                        <a:pos x="549" y="538"/>
                      </a:cxn>
                      <a:cxn ang="0">
                        <a:pos x="561" y="597"/>
                      </a:cxn>
                      <a:cxn ang="0">
                        <a:pos x="567" y="700"/>
                      </a:cxn>
                      <a:cxn ang="0">
                        <a:pos x="593" y="860"/>
                      </a:cxn>
                      <a:cxn ang="0">
                        <a:pos x="630" y="1078"/>
                      </a:cxn>
                      <a:cxn ang="0">
                        <a:pos x="652" y="1193"/>
                      </a:cxn>
                      <a:cxn ang="0">
                        <a:pos x="536" y="1210"/>
                      </a:cxn>
                      <a:cxn ang="0">
                        <a:pos x="449" y="1227"/>
                      </a:cxn>
                      <a:cxn ang="0">
                        <a:pos x="419" y="1300"/>
                      </a:cxn>
                      <a:cxn ang="0">
                        <a:pos x="269" y="1280"/>
                      </a:cxn>
                      <a:cxn ang="0">
                        <a:pos x="292" y="1068"/>
                      </a:cxn>
                      <a:cxn ang="0">
                        <a:pos x="234" y="923"/>
                      </a:cxn>
                      <a:cxn ang="0">
                        <a:pos x="189" y="798"/>
                      </a:cxn>
                      <a:cxn ang="0">
                        <a:pos x="214" y="623"/>
                      </a:cxn>
                      <a:cxn ang="0">
                        <a:pos x="114" y="424"/>
                      </a:cxn>
                      <a:cxn ang="0">
                        <a:pos x="66" y="370"/>
                      </a:cxn>
                      <a:cxn ang="0">
                        <a:pos x="0" y="234"/>
                      </a:cxn>
                    </a:cxnLst>
                    <a:rect l="0" t="0" r="r" b="b"/>
                    <a:pathLst>
                      <a:path w="652" h="1300">
                        <a:moveTo>
                          <a:pt x="0" y="234"/>
                        </a:moveTo>
                        <a:lnTo>
                          <a:pt x="85" y="196"/>
                        </a:lnTo>
                        <a:lnTo>
                          <a:pt x="179" y="133"/>
                        </a:lnTo>
                        <a:lnTo>
                          <a:pt x="282" y="82"/>
                        </a:lnTo>
                        <a:lnTo>
                          <a:pt x="316" y="56"/>
                        </a:lnTo>
                        <a:lnTo>
                          <a:pt x="368" y="0"/>
                        </a:lnTo>
                        <a:lnTo>
                          <a:pt x="393" y="22"/>
                        </a:lnTo>
                        <a:lnTo>
                          <a:pt x="402" y="185"/>
                        </a:lnTo>
                        <a:lnTo>
                          <a:pt x="440" y="287"/>
                        </a:lnTo>
                        <a:lnTo>
                          <a:pt x="493" y="412"/>
                        </a:lnTo>
                        <a:lnTo>
                          <a:pt x="549" y="538"/>
                        </a:lnTo>
                        <a:lnTo>
                          <a:pt x="561" y="597"/>
                        </a:lnTo>
                        <a:lnTo>
                          <a:pt x="567" y="700"/>
                        </a:lnTo>
                        <a:lnTo>
                          <a:pt x="593" y="860"/>
                        </a:lnTo>
                        <a:lnTo>
                          <a:pt x="630" y="1078"/>
                        </a:lnTo>
                        <a:lnTo>
                          <a:pt x="652" y="1193"/>
                        </a:lnTo>
                        <a:lnTo>
                          <a:pt x="536" y="1210"/>
                        </a:lnTo>
                        <a:lnTo>
                          <a:pt x="449" y="1227"/>
                        </a:lnTo>
                        <a:lnTo>
                          <a:pt x="419" y="1300"/>
                        </a:lnTo>
                        <a:lnTo>
                          <a:pt x="269" y="1280"/>
                        </a:lnTo>
                        <a:lnTo>
                          <a:pt x="292" y="1068"/>
                        </a:lnTo>
                        <a:lnTo>
                          <a:pt x="234" y="923"/>
                        </a:lnTo>
                        <a:lnTo>
                          <a:pt x="189" y="798"/>
                        </a:lnTo>
                        <a:lnTo>
                          <a:pt x="214" y="623"/>
                        </a:lnTo>
                        <a:lnTo>
                          <a:pt x="114" y="424"/>
                        </a:lnTo>
                        <a:lnTo>
                          <a:pt x="66" y="370"/>
                        </a:lnTo>
                        <a:lnTo>
                          <a:pt x="0" y="234"/>
                        </a:lnTo>
                        <a:close/>
                      </a:path>
                    </a:pathLst>
                  </a:custGeom>
                  <a:solidFill>
                    <a:srgbClr val="D60093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235" name="Freeform 115"/>
                  <p:cNvSpPr>
                    <a:spLocks/>
                  </p:cNvSpPr>
                  <p:nvPr/>
                </p:nvSpPr>
                <p:spPr bwMode="auto">
                  <a:xfrm>
                    <a:off x="1687" y="3194"/>
                    <a:ext cx="422" cy="653"/>
                  </a:xfrm>
                  <a:custGeom>
                    <a:avLst/>
                    <a:gdLst/>
                    <a:ahLst/>
                    <a:cxnLst>
                      <a:cxn ang="0">
                        <a:pos x="567" y="0"/>
                      </a:cxn>
                      <a:cxn ang="0">
                        <a:pos x="535" y="78"/>
                      </a:cxn>
                      <a:cxn ang="0">
                        <a:pos x="541" y="135"/>
                      </a:cxn>
                      <a:cxn ang="0">
                        <a:pos x="561" y="219"/>
                      </a:cxn>
                      <a:cxn ang="0">
                        <a:pos x="567" y="329"/>
                      </a:cxn>
                      <a:cxn ang="0">
                        <a:pos x="564" y="569"/>
                      </a:cxn>
                      <a:cxn ang="0">
                        <a:pos x="655" y="590"/>
                      </a:cxn>
                      <a:cxn ang="0">
                        <a:pos x="724" y="676"/>
                      </a:cxn>
                      <a:cxn ang="0">
                        <a:pos x="646" y="650"/>
                      </a:cxn>
                      <a:cxn ang="0">
                        <a:pos x="560" y="628"/>
                      </a:cxn>
                      <a:cxn ang="0">
                        <a:pos x="542" y="684"/>
                      </a:cxn>
                      <a:cxn ang="0">
                        <a:pos x="611" y="680"/>
                      </a:cxn>
                      <a:cxn ang="0">
                        <a:pos x="685" y="693"/>
                      </a:cxn>
                      <a:cxn ang="0">
                        <a:pos x="715" y="719"/>
                      </a:cxn>
                      <a:cxn ang="0">
                        <a:pos x="619" y="727"/>
                      </a:cxn>
                      <a:cxn ang="0">
                        <a:pos x="560" y="723"/>
                      </a:cxn>
                      <a:cxn ang="0">
                        <a:pos x="551" y="740"/>
                      </a:cxn>
                      <a:cxn ang="0">
                        <a:pos x="611" y="748"/>
                      </a:cxn>
                      <a:cxn ang="0">
                        <a:pos x="685" y="796"/>
                      </a:cxn>
                      <a:cxn ang="0">
                        <a:pos x="698" y="860"/>
                      </a:cxn>
                      <a:cxn ang="0">
                        <a:pos x="655" y="817"/>
                      </a:cxn>
                      <a:cxn ang="0">
                        <a:pos x="551" y="783"/>
                      </a:cxn>
                      <a:cxn ang="0">
                        <a:pos x="517" y="783"/>
                      </a:cxn>
                      <a:cxn ang="0">
                        <a:pos x="242" y="972"/>
                      </a:cxn>
                      <a:cxn ang="0">
                        <a:pos x="91" y="1067"/>
                      </a:cxn>
                      <a:cxn ang="0">
                        <a:pos x="10" y="1107"/>
                      </a:cxn>
                      <a:cxn ang="0">
                        <a:pos x="0" y="1143"/>
                      </a:cxn>
                      <a:cxn ang="0">
                        <a:pos x="45" y="1134"/>
                      </a:cxn>
                      <a:cxn ang="0">
                        <a:pos x="116" y="1140"/>
                      </a:cxn>
                      <a:cxn ang="0">
                        <a:pos x="161" y="1169"/>
                      </a:cxn>
                      <a:cxn ang="0">
                        <a:pos x="184" y="1214"/>
                      </a:cxn>
                      <a:cxn ang="0">
                        <a:pos x="196" y="1250"/>
                      </a:cxn>
                      <a:cxn ang="0">
                        <a:pos x="184" y="1307"/>
                      </a:cxn>
                      <a:cxn ang="0">
                        <a:pos x="227" y="1291"/>
                      </a:cxn>
                      <a:cxn ang="0">
                        <a:pos x="284" y="1227"/>
                      </a:cxn>
                      <a:cxn ang="0">
                        <a:pos x="375" y="1170"/>
                      </a:cxn>
                      <a:cxn ang="0">
                        <a:pos x="698" y="1019"/>
                      </a:cxn>
                      <a:cxn ang="0">
                        <a:pos x="728" y="941"/>
                      </a:cxn>
                      <a:cxn ang="0">
                        <a:pos x="836" y="903"/>
                      </a:cxn>
                      <a:cxn ang="0">
                        <a:pos x="844" y="770"/>
                      </a:cxn>
                      <a:cxn ang="0">
                        <a:pos x="801" y="658"/>
                      </a:cxn>
                      <a:cxn ang="0">
                        <a:pos x="740" y="569"/>
                      </a:cxn>
                      <a:cxn ang="0">
                        <a:pos x="754" y="457"/>
                      </a:cxn>
                      <a:cxn ang="0">
                        <a:pos x="754" y="354"/>
                      </a:cxn>
                      <a:cxn ang="0">
                        <a:pos x="677" y="199"/>
                      </a:cxn>
                      <a:cxn ang="0">
                        <a:pos x="615" y="121"/>
                      </a:cxn>
                      <a:cxn ang="0">
                        <a:pos x="567" y="0"/>
                      </a:cxn>
                    </a:cxnLst>
                    <a:rect l="0" t="0" r="r" b="b"/>
                    <a:pathLst>
                      <a:path w="844" h="1307">
                        <a:moveTo>
                          <a:pt x="567" y="0"/>
                        </a:moveTo>
                        <a:lnTo>
                          <a:pt x="535" y="78"/>
                        </a:lnTo>
                        <a:lnTo>
                          <a:pt x="541" y="135"/>
                        </a:lnTo>
                        <a:lnTo>
                          <a:pt x="561" y="219"/>
                        </a:lnTo>
                        <a:lnTo>
                          <a:pt x="567" y="329"/>
                        </a:lnTo>
                        <a:lnTo>
                          <a:pt x="564" y="569"/>
                        </a:lnTo>
                        <a:lnTo>
                          <a:pt x="655" y="590"/>
                        </a:lnTo>
                        <a:lnTo>
                          <a:pt x="724" y="676"/>
                        </a:lnTo>
                        <a:lnTo>
                          <a:pt x="646" y="650"/>
                        </a:lnTo>
                        <a:lnTo>
                          <a:pt x="560" y="628"/>
                        </a:lnTo>
                        <a:lnTo>
                          <a:pt x="542" y="684"/>
                        </a:lnTo>
                        <a:lnTo>
                          <a:pt x="611" y="680"/>
                        </a:lnTo>
                        <a:lnTo>
                          <a:pt x="685" y="693"/>
                        </a:lnTo>
                        <a:lnTo>
                          <a:pt x="715" y="719"/>
                        </a:lnTo>
                        <a:lnTo>
                          <a:pt x="619" y="727"/>
                        </a:lnTo>
                        <a:lnTo>
                          <a:pt x="560" y="723"/>
                        </a:lnTo>
                        <a:lnTo>
                          <a:pt x="551" y="740"/>
                        </a:lnTo>
                        <a:lnTo>
                          <a:pt x="611" y="748"/>
                        </a:lnTo>
                        <a:lnTo>
                          <a:pt x="685" y="796"/>
                        </a:lnTo>
                        <a:lnTo>
                          <a:pt x="698" y="860"/>
                        </a:lnTo>
                        <a:lnTo>
                          <a:pt x="655" y="817"/>
                        </a:lnTo>
                        <a:lnTo>
                          <a:pt x="551" y="783"/>
                        </a:lnTo>
                        <a:lnTo>
                          <a:pt x="517" y="783"/>
                        </a:lnTo>
                        <a:lnTo>
                          <a:pt x="242" y="972"/>
                        </a:lnTo>
                        <a:lnTo>
                          <a:pt x="91" y="1067"/>
                        </a:lnTo>
                        <a:lnTo>
                          <a:pt x="10" y="1107"/>
                        </a:lnTo>
                        <a:lnTo>
                          <a:pt x="0" y="1143"/>
                        </a:lnTo>
                        <a:lnTo>
                          <a:pt x="45" y="1134"/>
                        </a:lnTo>
                        <a:lnTo>
                          <a:pt x="116" y="1140"/>
                        </a:lnTo>
                        <a:lnTo>
                          <a:pt x="161" y="1169"/>
                        </a:lnTo>
                        <a:lnTo>
                          <a:pt x="184" y="1214"/>
                        </a:lnTo>
                        <a:lnTo>
                          <a:pt x="196" y="1250"/>
                        </a:lnTo>
                        <a:lnTo>
                          <a:pt x="184" y="1307"/>
                        </a:lnTo>
                        <a:lnTo>
                          <a:pt x="227" y="1291"/>
                        </a:lnTo>
                        <a:lnTo>
                          <a:pt x="284" y="1227"/>
                        </a:lnTo>
                        <a:lnTo>
                          <a:pt x="375" y="1170"/>
                        </a:lnTo>
                        <a:lnTo>
                          <a:pt x="698" y="1019"/>
                        </a:lnTo>
                        <a:lnTo>
                          <a:pt x="728" y="941"/>
                        </a:lnTo>
                        <a:lnTo>
                          <a:pt x="836" y="903"/>
                        </a:lnTo>
                        <a:lnTo>
                          <a:pt x="844" y="770"/>
                        </a:lnTo>
                        <a:lnTo>
                          <a:pt x="801" y="658"/>
                        </a:lnTo>
                        <a:lnTo>
                          <a:pt x="740" y="569"/>
                        </a:lnTo>
                        <a:lnTo>
                          <a:pt x="754" y="457"/>
                        </a:lnTo>
                        <a:lnTo>
                          <a:pt x="754" y="354"/>
                        </a:lnTo>
                        <a:lnTo>
                          <a:pt x="677" y="199"/>
                        </a:lnTo>
                        <a:lnTo>
                          <a:pt x="615" y="121"/>
                        </a:lnTo>
                        <a:lnTo>
                          <a:pt x="567" y="0"/>
                        </a:lnTo>
                        <a:close/>
                      </a:path>
                    </a:pathLst>
                  </a:custGeom>
                  <a:solidFill>
                    <a:srgbClr val="D60093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236" name="Freeform 116"/>
                  <p:cNvSpPr>
                    <a:spLocks/>
                  </p:cNvSpPr>
                  <p:nvPr/>
                </p:nvSpPr>
                <p:spPr bwMode="auto">
                  <a:xfrm>
                    <a:off x="2213" y="3082"/>
                    <a:ext cx="618" cy="745"/>
                  </a:xfrm>
                  <a:custGeom>
                    <a:avLst/>
                    <a:gdLst/>
                    <a:ahLst/>
                    <a:cxnLst>
                      <a:cxn ang="0">
                        <a:pos x="70" y="1208"/>
                      </a:cxn>
                      <a:cxn ang="0">
                        <a:pos x="26" y="1225"/>
                      </a:cxn>
                      <a:cxn ang="0">
                        <a:pos x="0" y="1293"/>
                      </a:cxn>
                      <a:cxn ang="0">
                        <a:pos x="5" y="1356"/>
                      </a:cxn>
                      <a:cxn ang="0">
                        <a:pos x="31" y="1420"/>
                      </a:cxn>
                      <a:cxn ang="0">
                        <a:pos x="88" y="1489"/>
                      </a:cxn>
                      <a:cxn ang="0">
                        <a:pos x="201" y="1482"/>
                      </a:cxn>
                      <a:cxn ang="0">
                        <a:pos x="765" y="1349"/>
                      </a:cxn>
                      <a:cxn ang="0">
                        <a:pos x="1113" y="1268"/>
                      </a:cxn>
                      <a:cxn ang="0">
                        <a:pos x="945" y="1190"/>
                      </a:cxn>
                      <a:cxn ang="0">
                        <a:pos x="859" y="1104"/>
                      </a:cxn>
                      <a:cxn ang="0">
                        <a:pos x="933" y="1104"/>
                      </a:cxn>
                      <a:cxn ang="0">
                        <a:pos x="1035" y="1170"/>
                      </a:cxn>
                      <a:cxn ang="0">
                        <a:pos x="1152" y="1186"/>
                      </a:cxn>
                      <a:cxn ang="0">
                        <a:pos x="1055" y="1138"/>
                      </a:cxn>
                      <a:cxn ang="0">
                        <a:pos x="960" y="1074"/>
                      </a:cxn>
                      <a:cxn ang="0">
                        <a:pos x="1081" y="1085"/>
                      </a:cxn>
                      <a:cxn ang="0">
                        <a:pos x="1190" y="1069"/>
                      </a:cxn>
                      <a:cxn ang="0">
                        <a:pos x="1099" y="1046"/>
                      </a:cxn>
                      <a:cxn ang="0">
                        <a:pos x="980" y="1014"/>
                      </a:cxn>
                      <a:cxn ang="0">
                        <a:pos x="1032" y="970"/>
                      </a:cxn>
                      <a:cxn ang="0">
                        <a:pos x="1132" y="1002"/>
                      </a:cxn>
                      <a:cxn ang="0">
                        <a:pos x="1235" y="1008"/>
                      </a:cxn>
                      <a:cxn ang="0">
                        <a:pos x="1164" y="957"/>
                      </a:cxn>
                      <a:cxn ang="0">
                        <a:pos x="1112" y="950"/>
                      </a:cxn>
                      <a:cxn ang="0">
                        <a:pos x="1058" y="915"/>
                      </a:cxn>
                      <a:cxn ang="0">
                        <a:pos x="1174" y="855"/>
                      </a:cxn>
                      <a:cxn ang="0">
                        <a:pos x="1190" y="821"/>
                      </a:cxn>
                      <a:cxn ang="0">
                        <a:pos x="1152" y="654"/>
                      </a:cxn>
                      <a:cxn ang="0">
                        <a:pos x="1070" y="356"/>
                      </a:cxn>
                      <a:cxn ang="0">
                        <a:pos x="1019" y="262"/>
                      </a:cxn>
                      <a:cxn ang="0">
                        <a:pos x="1019" y="167"/>
                      </a:cxn>
                      <a:cxn ang="0">
                        <a:pos x="933" y="81"/>
                      </a:cxn>
                      <a:cxn ang="0">
                        <a:pos x="843" y="0"/>
                      </a:cxn>
                      <a:cxn ang="0">
                        <a:pos x="778" y="13"/>
                      </a:cxn>
                      <a:cxn ang="0">
                        <a:pos x="743" y="154"/>
                      </a:cxn>
                      <a:cxn ang="0">
                        <a:pos x="739" y="392"/>
                      </a:cxn>
                      <a:cxn ang="0">
                        <a:pos x="790" y="554"/>
                      </a:cxn>
                      <a:cxn ang="0">
                        <a:pos x="833" y="744"/>
                      </a:cxn>
                      <a:cxn ang="0">
                        <a:pos x="855" y="864"/>
                      </a:cxn>
                      <a:cxn ang="0">
                        <a:pos x="829" y="911"/>
                      </a:cxn>
                      <a:cxn ang="0">
                        <a:pos x="859" y="941"/>
                      </a:cxn>
                      <a:cxn ang="0">
                        <a:pos x="825" y="966"/>
                      </a:cxn>
                      <a:cxn ang="0">
                        <a:pos x="847" y="992"/>
                      </a:cxn>
                      <a:cxn ang="0">
                        <a:pos x="774" y="1018"/>
                      </a:cxn>
                      <a:cxn ang="0">
                        <a:pos x="782" y="1047"/>
                      </a:cxn>
                      <a:cxn ang="0">
                        <a:pos x="645" y="1069"/>
                      </a:cxn>
                      <a:cxn ang="0">
                        <a:pos x="486" y="1117"/>
                      </a:cxn>
                      <a:cxn ang="0">
                        <a:pos x="318" y="1178"/>
                      </a:cxn>
                      <a:cxn ang="0">
                        <a:pos x="151" y="1200"/>
                      </a:cxn>
                      <a:cxn ang="0">
                        <a:pos x="70" y="1208"/>
                      </a:cxn>
                    </a:cxnLst>
                    <a:rect l="0" t="0" r="r" b="b"/>
                    <a:pathLst>
                      <a:path w="1235" h="1489">
                        <a:moveTo>
                          <a:pt x="70" y="1208"/>
                        </a:moveTo>
                        <a:lnTo>
                          <a:pt x="26" y="1225"/>
                        </a:lnTo>
                        <a:lnTo>
                          <a:pt x="0" y="1293"/>
                        </a:lnTo>
                        <a:lnTo>
                          <a:pt x="5" y="1356"/>
                        </a:lnTo>
                        <a:lnTo>
                          <a:pt x="31" y="1420"/>
                        </a:lnTo>
                        <a:lnTo>
                          <a:pt x="88" y="1489"/>
                        </a:lnTo>
                        <a:lnTo>
                          <a:pt x="201" y="1482"/>
                        </a:lnTo>
                        <a:lnTo>
                          <a:pt x="765" y="1349"/>
                        </a:lnTo>
                        <a:lnTo>
                          <a:pt x="1113" y="1268"/>
                        </a:lnTo>
                        <a:lnTo>
                          <a:pt x="945" y="1190"/>
                        </a:lnTo>
                        <a:lnTo>
                          <a:pt x="859" y="1104"/>
                        </a:lnTo>
                        <a:lnTo>
                          <a:pt x="933" y="1104"/>
                        </a:lnTo>
                        <a:lnTo>
                          <a:pt x="1035" y="1170"/>
                        </a:lnTo>
                        <a:lnTo>
                          <a:pt x="1152" y="1186"/>
                        </a:lnTo>
                        <a:lnTo>
                          <a:pt x="1055" y="1138"/>
                        </a:lnTo>
                        <a:lnTo>
                          <a:pt x="960" y="1074"/>
                        </a:lnTo>
                        <a:lnTo>
                          <a:pt x="1081" y="1085"/>
                        </a:lnTo>
                        <a:lnTo>
                          <a:pt x="1190" y="1069"/>
                        </a:lnTo>
                        <a:lnTo>
                          <a:pt x="1099" y="1046"/>
                        </a:lnTo>
                        <a:lnTo>
                          <a:pt x="980" y="1014"/>
                        </a:lnTo>
                        <a:lnTo>
                          <a:pt x="1032" y="970"/>
                        </a:lnTo>
                        <a:lnTo>
                          <a:pt x="1132" y="1002"/>
                        </a:lnTo>
                        <a:lnTo>
                          <a:pt x="1235" y="1008"/>
                        </a:lnTo>
                        <a:lnTo>
                          <a:pt x="1164" y="957"/>
                        </a:lnTo>
                        <a:lnTo>
                          <a:pt x="1112" y="950"/>
                        </a:lnTo>
                        <a:lnTo>
                          <a:pt x="1058" y="915"/>
                        </a:lnTo>
                        <a:lnTo>
                          <a:pt x="1174" y="855"/>
                        </a:lnTo>
                        <a:lnTo>
                          <a:pt x="1190" y="821"/>
                        </a:lnTo>
                        <a:lnTo>
                          <a:pt x="1152" y="654"/>
                        </a:lnTo>
                        <a:lnTo>
                          <a:pt x="1070" y="356"/>
                        </a:lnTo>
                        <a:lnTo>
                          <a:pt x="1019" y="262"/>
                        </a:lnTo>
                        <a:lnTo>
                          <a:pt x="1019" y="167"/>
                        </a:lnTo>
                        <a:lnTo>
                          <a:pt x="933" y="81"/>
                        </a:lnTo>
                        <a:lnTo>
                          <a:pt x="843" y="0"/>
                        </a:lnTo>
                        <a:lnTo>
                          <a:pt x="778" y="13"/>
                        </a:lnTo>
                        <a:lnTo>
                          <a:pt x="743" y="154"/>
                        </a:lnTo>
                        <a:lnTo>
                          <a:pt x="739" y="392"/>
                        </a:lnTo>
                        <a:lnTo>
                          <a:pt x="790" y="554"/>
                        </a:lnTo>
                        <a:lnTo>
                          <a:pt x="833" y="744"/>
                        </a:lnTo>
                        <a:lnTo>
                          <a:pt x="855" y="864"/>
                        </a:lnTo>
                        <a:lnTo>
                          <a:pt x="829" y="911"/>
                        </a:lnTo>
                        <a:lnTo>
                          <a:pt x="859" y="941"/>
                        </a:lnTo>
                        <a:lnTo>
                          <a:pt x="825" y="966"/>
                        </a:lnTo>
                        <a:lnTo>
                          <a:pt x="847" y="992"/>
                        </a:lnTo>
                        <a:lnTo>
                          <a:pt x="774" y="1018"/>
                        </a:lnTo>
                        <a:lnTo>
                          <a:pt x="782" y="1047"/>
                        </a:lnTo>
                        <a:lnTo>
                          <a:pt x="645" y="1069"/>
                        </a:lnTo>
                        <a:lnTo>
                          <a:pt x="486" y="1117"/>
                        </a:lnTo>
                        <a:lnTo>
                          <a:pt x="318" y="1178"/>
                        </a:lnTo>
                        <a:lnTo>
                          <a:pt x="151" y="1200"/>
                        </a:lnTo>
                        <a:lnTo>
                          <a:pt x="70" y="1208"/>
                        </a:lnTo>
                        <a:close/>
                      </a:path>
                    </a:pathLst>
                  </a:custGeom>
                  <a:solidFill>
                    <a:srgbClr val="D60093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</p:grpSp>
            <p:grpSp>
              <p:nvGrpSpPr>
                <p:cNvPr id="5153" name="Group 117"/>
                <p:cNvGrpSpPr>
                  <a:grpSpLocks/>
                </p:cNvGrpSpPr>
                <p:nvPr/>
              </p:nvGrpSpPr>
              <p:grpSpPr bwMode="auto">
                <a:xfrm>
                  <a:off x="3534" y="3698"/>
                  <a:ext cx="731" cy="312"/>
                  <a:chOff x="1513" y="3703"/>
                  <a:chExt cx="731" cy="312"/>
                </a:xfrm>
              </p:grpSpPr>
              <p:grpSp>
                <p:nvGrpSpPr>
                  <p:cNvPr id="5167" name="Group 118"/>
                  <p:cNvGrpSpPr>
                    <a:grpSpLocks/>
                  </p:cNvGrpSpPr>
                  <p:nvPr/>
                </p:nvGrpSpPr>
                <p:grpSpPr bwMode="auto">
                  <a:xfrm>
                    <a:off x="1853" y="3729"/>
                    <a:ext cx="391" cy="157"/>
                    <a:chOff x="1853" y="3729"/>
                    <a:chExt cx="391" cy="157"/>
                  </a:xfrm>
                </p:grpSpPr>
                <p:sp>
                  <p:nvSpPr>
                    <p:cNvPr id="5239" name="Freeform 119"/>
                    <p:cNvSpPr>
                      <a:spLocks/>
                    </p:cNvSpPr>
                    <p:nvPr/>
                  </p:nvSpPr>
                  <p:spPr bwMode="auto">
                    <a:xfrm>
                      <a:off x="1853" y="3729"/>
                      <a:ext cx="391" cy="157"/>
                    </a:xfrm>
                    <a:custGeom>
                      <a:avLst/>
                      <a:gdLst/>
                      <a:ahLst/>
                      <a:cxnLst>
                        <a:cxn ang="0">
                          <a:pos x="705" y="6"/>
                        </a:cxn>
                        <a:cxn ang="0">
                          <a:pos x="674" y="28"/>
                        </a:cxn>
                        <a:cxn ang="0">
                          <a:pos x="612" y="18"/>
                        </a:cxn>
                        <a:cxn ang="0">
                          <a:pos x="530" y="13"/>
                        </a:cxn>
                        <a:cxn ang="0">
                          <a:pos x="482" y="3"/>
                        </a:cxn>
                        <a:cxn ang="0">
                          <a:pos x="431" y="0"/>
                        </a:cxn>
                        <a:cxn ang="0">
                          <a:pos x="357" y="5"/>
                        </a:cxn>
                        <a:cxn ang="0">
                          <a:pos x="276" y="3"/>
                        </a:cxn>
                        <a:cxn ang="0">
                          <a:pos x="206" y="3"/>
                        </a:cxn>
                        <a:cxn ang="0">
                          <a:pos x="176" y="0"/>
                        </a:cxn>
                        <a:cxn ang="0">
                          <a:pos x="99" y="6"/>
                        </a:cxn>
                        <a:cxn ang="0">
                          <a:pos x="72" y="11"/>
                        </a:cxn>
                        <a:cxn ang="0">
                          <a:pos x="55" y="23"/>
                        </a:cxn>
                        <a:cxn ang="0">
                          <a:pos x="45" y="33"/>
                        </a:cxn>
                        <a:cxn ang="0">
                          <a:pos x="65" y="39"/>
                        </a:cxn>
                        <a:cxn ang="0">
                          <a:pos x="113" y="45"/>
                        </a:cxn>
                        <a:cxn ang="0">
                          <a:pos x="158" y="48"/>
                        </a:cxn>
                        <a:cxn ang="0">
                          <a:pos x="224" y="71"/>
                        </a:cxn>
                        <a:cxn ang="0">
                          <a:pos x="124" y="97"/>
                        </a:cxn>
                        <a:cxn ang="0">
                          <a:pos x="84" y="121"/>
                        </a:cxn>
                        <a:cxn ang="0">
                          <a:pos x="59" y="128"/>
                        </a:cxn>
                        <a:cxn ang="0">
                          <a:pos x="22" y="152"/>
                        </a:cxn>
                        <a:cxn ang="0">
                          <a:pos x="5" y="164"/>
                        </a:cxn>
                        <a:cxn ang="0">
                          <a:pos x="0" y="179"/>
                        </a:cxn>
                        <a:cxn ang="0">
                          <a:pos x="26" y="183"/>
                        </a:cxn>
                        <a:cxn ang="0">
                          <a:pos x="95" y="183"/>
                        </a:cxn>
                        <a:cxn ang="0">
                          <a:pos x="65" y="217"/>
                        </a:cxn>
                        <a:cxn ang="0">
                          <a:pos x="55" y="240"/>
                        </a:cxn>
                        <a:cxn ang="0">
                          <a:pos x="51" y="256"/>
                        </a:cxn>
                        <a:cxn ang="0">
                          <a:pos x="76" y="253"/>
                        </a:cxn>
                        <a:cxn ang="0">
                          <a:pos x="110" y="243"/>
                        </a:cxn>
                        <a:cxn ang="0">
                          <a:pos x="143" y="222"/>
                        </a:cxn>
                        <a:cxn ang="0">
                          <a:pos x="200" y="206"/>
                        </a:cxn>
                        <a:cxn ang="0">
                          <a:pos x="267" y="194"/>
                        </a:cxn>
                        <a:cxn ang="0">
                          <a:pos x="215" y="251"/>
                        </a:cxn>
                        <a:cxn ang="0">
                          <a:pos x="191" y="292"/>
                        </a:cxn>
                        <a:cxn ang="0">
                          <a:pos x="188" y="313"/>
                        </a:cxn>
                        <a:cxn ang="0">
                          <a:pos x="208" y="312"/>
                        </a:cxn>
                        <a:cxn ang="0">
                          <a:pos x="229" y="307"/>
                        </a:cxn>
                        <a:cxn ang="0">
                          <a:pos x="262" y="275"/>
                        </a:cxn>
                        <a:cxn ang="0">
                          <a:pos x="306" y="251"/>
                        </a:cxn>
                        <a:cxn ang="0">
                          <a:pos x="366" y="240"/>
                        </a:cxn>
                        <a:cxn ang="0">
                          <a:pos x="426" y="246"/>
                        </a:cxn>
                        <a:cxn ang="0">
                          <a:pos x="479" y="258"/>
                        </a:cxn>
                        <a:cxn ang="0">
                          <a:pos x="535" y="264"/>
                        </a:cxn>
                        <a:cxn ang="0">
                          <a:pos x="599" y="258"/>
                        </a:cxn>
                        <a:cxn ang="0">
                          <a:pos x="637" y="246"/>
                        </a:cxn>
                        <a:cxn ang="0">
                          <a:pos x="673" y="220"/>
                        </a:cxn>
                        <a:cxn ang="0">
                          <a:pos x="708" y="203"/>
                        </a:cxn>
                        <a:cxn ang="0">
                          <a:pos x="782" y="195"/>
                        </a:cxn>
                        <a:cxn ang="0">
                          <a:pos x="739" y="140"/>
                        </a:cxn>
                        <a:cxn ang="0">
                          <a:pos x="709" y="79"/>
                        </a:cxn>
                        <a:cxn ang="0">
                          <a:pos x="705" y="6"/>
                        </a:cxn>
                      </a:cxnLst>
                      <a:rect l="0" t="0" r="r" b="b"/>
                      <a:pathLst>
                        <a:path w="782" h="313">
                          <a:moveTo>
                            <a:pt x="705" y="6"/>
                          </a:moveTo>
                          <a:lnTo>
                            <a:pt x="674" y="28"/>
                          </a:lnTo>
                          <a:lnTo>
                            <a:pt x="612" y="18"/>
                          </a:lnTo>
                          <a:lnTo>
                            <a:pt x="530" y="13"/>
                          </a:lnTo>
                          <a:lnTo>
                            <a:pt x="482" y="3"/>
                          </a:lnTo>
                          <a:lnTo>
                            <a:pt x="431" y="0"/>
                          </a:lnTo>
                          <a:lnTo>
                            <a:pt x="357" y="5"/>
                          </a:lnTo>
                          <a:lnTo>
                            <a:pt x="276" y="3"/>
                          </a:lnTo>
                          <a:lnTo>
                            <a:pt x="206" y="3"/>
                          </a:lnTo>
                          <a:lnTo>
                            <a:pt x="176" y="0"/>
                          </a:lnTo>
                          <a:lnTo>
                            <a:pt x="99" y="6"/>
                          </a:lnTo>
                          <a:lnTo>
                            <a:pt x="72" y="11"/>
                          </a:lnTo>
                          <a:lnTo>
                            <a:pt x="55" y="23"/>
                          </a:lnTo>
                          <a:lnTo>
                            <a:pt x="45" y="33"/>
                          </a:lnTo>
                          <a:lnTo>
                            <a:pt x="65" y="39"/>
                          </a:lnTo>
                          <a:lnTo>
                            <a:pt x="113" y="45"/>
                          </a:lnTo>
                          <a:lnTo>
                            <a:pt x="158" y="48"/>
                          </a:lnTo>
                          <a:lnTo>
                            <a:pt x="224" y="71"/>
                          </a:lnTo>
                          <a:lnTo>
                            <a:pt x="124" y="97"/>
                          </a:lnTo>
                          <a:lnTo>
                            <a:pt x="84" y="121"/>
                          </a:lnTo>
                          <a:lnTo>
                            <a:pt x="59" y="128"/>
                          </a:lnTo>
                          <a:lnTo>
                            <a:pt x="22" y="152"/>
                          </a:lnTo>
                          <a:lnTo>
                            <a:pt x="5" y="164"/>
                          </a:lnTo>
                          <a:lnTo>
                            <a:pt x="0" y="179"/>
                          </a:lnTo>
                          <a:lnTo>
                            <a:pt x="26" y="183"/>
                          </a:lnTo>
                          <a:lnTo>
                            <a:pt x="95" y="183"/>
                          </a:lnTo>
                          <a:lnTo>
                            <a:pt x="65" y="217"/>
                          </a:lnTo>
                          <a:lnTo>
                            <a:pt x="55" y="240"/>
                          </a:lnTo>
                          <a:lnTo>
                            <a:pt x="51" y="256"/>
                          </a:lnTo>
                          <a:lnTo>
                            <a:pt x="76" y="253"/>
                          </a:lnTo>
                          <a:lnTo>
                            <a:pt x="110" y="243"/>
                          </a:lnTo>
                          <a:lnTo>
                            <a:pt x="143" y="222"/>
                          </a:lnTo>
                          <a:lnTo>
                            <a:pt x="200" y="206"/>
                          </a:lnTo>
                          <a:lnTo>
                            <a:pt x="267" y="194"/>
                          </a:lnTo>
                          <a:lnTo>
                            <a:pt x="215" y="251"/>
                          </a:lnTo>
                          <a:lnTo>
                            <a:pt x="191" y="292"/>
                          </a:lnTo>
                          <a:lnTo>
                            <a:pt x="188" y="313"/>
                          </a:lnTo>
                          <a:lnTo>
                            <a:pt x="208" y="312"/>
                          </a:lnTo>
                          <a:lnTo>
                            <a:pt x="229" y="307"/>
                          </a:lnTo>
                          <a:lnTo>
                            <a:pt x="262" y="275"/>
                          </a:lnTo>
                          <a:lnTo>
                            <a:pt x="306" y="251"/>
                          </a:lnTo>
                          <a:lnTo>
                            <a:pt x="366" y="240"/>
                          </a:lnTo>
                          <a:lnTo>
                            <a:pt x="426" y="246"/>
                          </a:lnTo>
                          <a:lnTo>
                            <a:pt x="479" y="258"/>
                          </a:lnTo>
                          <a:lnTo>
                            <a:pt x="535" y="264"/>
                          </a:lnTo>
                          <a:lnTo>
                            <a:pt x="599" y="258"/>
                          </a:lnTo>
                          <a:lnTo>
                            <a:pt x="637" y="246"/>
                          </a:lnTo>
                          <a:lnTo>
                            <a:pt x="673" y="220"/>
                          </a:lnTo>
                          <a:lnTo>
                            <a:pt x="708" y="203"/>
                          </a:lnTo>
                          <a:lnTo>
                            <a:pt x="782" y="195"/>
                          </a:lnTo>
                          <a:lnTo>
                            <a:pt x="739" y="140"/>
                          </a:lnTo>
                          <a:lnTo>
                            <a:pt x="709" y="79"/>
                          </a:lnTo>
                          <a:lnTo>
                            <a:pt x="705" y="6"/>
                          </a:lnTo>
                          <a:close/>
                        </a:path>
                      </a:pathLst>
                    </a:custGeom>
                    <a:solidFill>
                      <a:srgbClr val="FFC080"/>
                    </a:solidFill>
                    <a:ln w="6350">
                      <a:solidFill>
                        <a:srgbClr val="402000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grpSp>
                  <p:nvGrpSpPr>
                    <p:cNvPr id="5170" name="Group 120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1879" y="3735"/>
                      <a:ext cx="309" cy="143"/>
                      <a:chOff x="1879" y="3735"/>
                      <a:chExt cx="309" cy="143"/>
                    </a:xfrm>
                  </p:grpSpPr>
                  <p:sp>
                    <p:nvSpPr>
                      <p:cNvPr id="5241" name="Freeform 121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947" y="3782"/>
                        <a:ext cx="60" cy="20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0" y="40"/>
                          </a:cxn>
                          <a:cxn ang="0">
                            <a:pos x="54" y="24"/>
                          </a:cxn>
                          <a:cxn ang="0">
                            <a:pos x="111" y="19"/>
                          </a:cxn>
                          <a:cxn ang="0">
                            <a:pos x="120" y="0"/>
                          </a:cxn>
                          <a:cxn ang="0">
                            <a:pos x="94" y="7"/>
                          </a:cxn>
                          <a:cxn ang="0">
                            <a:pos x="45" y="15"/>
                          </a:cxn>
                          <a:cxn ang="0">
                            <a:pos x="0" y="40"/>
                          </a:cxn>
                        </a:cxnLst>
                        <a:rect l="0" t="0" r="r" b="b"/>
                        <a:pathLst>
                          <a:path w="120" h="40">
                            <a:moveTo>
                              <a:pt x="0" y="40"/>
                            </a:moveTo>
                            <a:lnTo>
                              <a:pt x="54" y="24"/>
                            </a:lnTo>
                            <a:lnTo>
                              <a:pt x="111" y="19"/>
                            </a:lnTo>
                            <a:lnTo>
                              <a:pt x="120" y="0"/>
                            </a:lnTo>
                            <a:lnTo>
                              <a:pt x="94" y="7"/>
                            </a:lnTo>
                            <a:lnTo>
                              <a:pt x="45" y="15"/>
                            </a:lnTo>
                            <a:lnTo>
                              <a:pt x="0" y="40"/>
                            </a:lnTo>
                            <a:close/>
                          </a:path>
                        </a:pathLst>
                      </a:custGeom>
                      <a:solidFill>
                        <a:srgbClr val="402000"/>
                      </a:solidFill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5242" name="Freeform 122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993" y="3815"/>
                        <a:ext cx="20" cy="14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0" y="28"/>
                          </a:cxn>
                          <a:cxn ang="0">
                            <a:pos x="40" y="18"/>
                          </a:cxn>
                          <a:cxn ang="0">
                            <a:pos x="33" y="0"/>
                          </a:cxn>
                          <a:cxn ang="0">
                            <a:pos x="0" y="28"/>
                          </a:cxn>
                        </a:cxnLst>
                        <a:rect l="0" t="0" r="r" b="b"/>
                        <a:pathLst>
                          <a:path w="40" h="28">
                            <a:moveTo>
                              <a:pt x="0" y="28"/>
                            </a:moveTo>
                            <a:lnTo>
                              <a:pt x="40" y="18"/>
                            </a:lnTo>
                            <a:lnTo>
                              <a:pt x="33" y="0"/>
                            </a:lnTo>
                            <a:lnTo>
                              <a:pt x="0" y="28"/>
                            </a:lnTo>
                            <a:close/>
                          </a:path>
                        </a:pathLst>
                      </a:custGeom>
                      <a:solidFill>
                        <a:srgbClr val="402000"/>
                      </a:solidFill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5243" name="Freeform 123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910" y="3804"/>
                        <a:ext cx="30" cy="12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0" y="24"/>
                          </a:cxn>
                          <a:cxn ang="0">
                            <a:pos x="26" y="8"/>
                          </a:cxn>
                          <a:cxn ang="0">
                            <a:pos x="59" y="0"/>
                          </a:cxn>
                          <a:cxn ang="0">
                            <a:pos x="23" y="0"/>
                          </a:cxn>
                          <a:cxn ang="0">
                            <a:pos x="0" y="24"/>
                          </a:cxn>
                        </a:cxnLst>
                        <a:rect l="0" t="0" r="r" b="b"/>
                        <a:pathLst>
                          <a:path w="59" h="24">
                            <a:moveTo>
                              <a:pt x="0" y="24"/>
                            </a:moveTo>
                            <a:lnTo>
                              <a:pt x="26" y="8"/>
                            </a:lnTo>
                            <a:lnTo>
                              <a:pt x="59" y="0"/>
                            </a:lnTo>
                            <a:lnTo>
                              <a:pt x="23" y="0"/>
                            </a:lnTo>
                            <a:lnTo>
                              <a:pt x="0" y="24"/>
                            </a:lnTo>
                            <a:close/>
                          </a:path>
                        </a:pathLst>
                      </a:custGeom>
                      <a:solidFill>
                        <a:srgbClr val="402000"/>
                      </a:solidFill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5244" name="Freeform 124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971" y="3750"/>
                        <a:ext cx="33" cy="14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0" y="29"/>
                          </a:cxn>
                          <a:cxn ang="0">
                            <a:pos x="46" y="20"/>
                          </a:cxn>
                          <a:cxn ang="0">
                            <a:pos x="67" y="0"/>
                          </a:cxn>
                          <a:cxn ang="0">
                            <a:pos x="39" y="10"/>
                          </a:cxn>
                          <a:cxn ang="0">
                            <a:pos x="0" y="29"/>
                          </a:cxn>
                        </a:cxnLst>
                        <a:rect l="0" t="0" r="r" b="b"/>
                        <a:pathLst>
                          <a:path w="67" h="29">
                            <a:moveTo>
                              <a:pt x="0" y="29"/>
                            </a:moveTo>
                            <a:lnTo>
                              <a:pt x="46" y="20"/>
                            </a:lnTo>
                            <a:lnTo>
                              <a:pt x="67" y="0"/>
                            </a:lnTo>
                            <a:lnTo>
                              <a:pt x="39" y="10"/>
                            </a:lnTo>
                            <a:lnTo>
                              <a:pt x="0" y="29"/>
                            </a:lnTo>
                            <a:close/>
                          </a:path>
                        </a:pathLst>
                      </a:custGeom>
                      <a:solidFill>
                        <a:srgbClr val="402000"/>
                      </a:solidFill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5245" name="Freeform 125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961" y="3864"/>
                        <a:ext cx="7" cy="14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0" y="0"/>
                          </a:cxn>
                          <a:cxn ang="0">
                            <a:pos x="15" y="7"/>
                          </a:cxn>
                          <a:cxn ang="0">
                            <a:pos x="0" y="30"/>
                          </a:cxn>
                          <a:cxn ang="0">
                            <a:pos x="0" y="0"/>
                          </a:cxn>
                        </a:cxnLst>
                        <a:rect l="0" t="0" r="r" b="b"/>
                        <a:pathLst>
                          <a:path w="15" h="30">
                            <a:moveTo>
                              <a:pt x="0" y="0"/>
                            </a:moveTo>
                            <a:lnTo>
                              <a:pt x="15" y="7"/>
                            </a:lnTo>
                            <a:lnTo>
                              <a:pt x="0" y="30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402000"/>
                      </a:solidFill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5246" name="Freeform 126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899" y="3832"/>
                        <a:ext cx="8" cy="15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0" y="0"/>
                          </a:cxn>
                          <a:cxn ang="0">
                            <a:pos x="17" y="4"/>
                          </a:cxn>
                          <a:cxn ang="0">
                            <a:pos x="3" y="30"/>
                          </a:cxn>
                          <a:cxn ang="0">
                            <a:pos x="0" y="0"/>
                          </a:cxn>
                        </a:cxnLst>
                        <a:rect l="0" t="0" r="r" b="b"/>
                        <a:pathLst>
                          <a:path w="17" h="30">
                            <a:moveTo>
                              <a:pt x="0" y="0"/>
                            </a:moveTo>
                            <a:lnTo>
                              <a:pt x="17" y="4"/>
                            </a:lnTo>
                            <a:lnTo>
                              <a:pt x="3" y="30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402000"/>
                      </a:solidFill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5247" name="Freeform 127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879" y="3801"/>
                        <a:ext cx="11" cy="13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0" y="26"/>
                          </a:cxn>
                          <a:cxn ang="0">
                            <a:pos x="23" y="12"/>
                          </a:cxn>
                          <a:cxn ang="0">
                            <a:pos x="9" y="0"/>
                          </a:cxn>
                          <a:cxn ang="0">
                            <a:pos x="0" y="26"/>
                          </a:cxn>
                        </a:cxnLst>
                        <a:rect l="0" t="0" r="r" b="b"/>
                        <a:pathLst>
                          <a:path w="23" h="26">
                            <a:moveTo>
                              <a:pt x="0" y="26"/>
                            </a:moveTo>
                            <a:lnTo>
                              <a:pt x="23" y="12"/>
                            </a:lnTo>
                            <a:lnTo>
                              <a:pt x="9" y="0"/>
                            </a:lnTo>
                            <a:lnTo>
                              <a:pt x="0" y="26"/>
                            </a:lnTo>
                            <a:close/>
                          </a:path>
                        </a:pathLst>
                      </a:custGeom>
                      <a:solidFill>
                        <a:srgbClr val="402000"/>
                      </a:solidFill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5248" name="Freeform 128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896" y="3735"/>
                        <a:ext cx="13" cy="12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22" y="0"/>
                          </a:cxn>
                          <a:cxn ang="0">
                            <a:pos x="26" y="10"/>
                          </a:cxn>
                          <a:cxn ang="0">
                            <a:pos x="0" y="23"/>
                          </a:cxn>
                          <a:cxn ang="0">
                            <a:pos x="22" y="0"/>
                          </a:cxn>
                        </a:cxnLst>
                        <a:rect l="0" t="0" r="r" b="b"/>
                        <a:pathLst>
                          <a:path w="26" h="23">
                            <a:moveTo>
                              <a:pt x="22" y="0"/>
                            </a:moveTo>
                            <a:lnTo>
                              <a:pt x="26" y="10"/>
                            </a:lnTo>
                            <a:lnTo>
                              <a:pt x="0" y="23"/>
                            </a:lnTo>
                            <a:lnTo>
                              <a:pt x="22" y="0"/>
                            </a:lnTo>
                            <a:close/>
                          </a:path>
                        </a:pathLst>
                      </a:custGeom>
                      <a:solidFill>
                        <a:srgbClr val="402000"/>
                      </a:solidFill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5249" name="Freeform 129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2178" y="3760"/>
                        <a:ext cx="10" cy="45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17" y="0"/>
                          </a:cxn>
                          <a:cxn ang="0">
                            <a:pos x="10" y="40"/>
                          </a:cxn>
                          <a:cxn ang="0">
                            <a:pos x="20" y="88"/>
                          </a:cxn>
                          <a:cxn ang="0">
                            <a:pos x="0" y="43"/>
                          </a:cxn>
                          <a:cxn ang="0">
                            <a:pos x="17" y="0"/>
                          </a:cxn>
                        </a:cxnLst>
                        <a:rect l="0" t="0" r="r" b="b"/>
                        <a:pathLst>
                          <a:path w="20" h="88">
                            <a:moveTo>
                              <a:pt x="17" y="0"/>
                            </a:moveTo>
                            <a:lnTo>
                              <a:pt x="10" y="40"/>
                            </a:lnTo>
                            <a:lnTo>
                              <a:pt x="20" y="88"/>
                            </a:lnTo>
                            <a:lnTo>
                              <a:pt x="0" y="43"/>
                            </a:lnTo>
                            <a:lnTo>
                              <a:pt x="17" y="0"/>
                            </a:lnTo>
                            <a:close/>
                          </a:path>
                        </a:pathLst>
                      </a:custGeom>
                      <a:solidFill>
                        <a:srgbClr val="402000"/>
                      </a:solidFill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ru-RU"/>
                      </a:p>
                    </p:txBody>
                  </p:sp>
                </p:grpSp>
              </p:grpSp>
              <p:grpSp>
                <p:nvGrpSpPr>
                  <p:cNvPr id="5171" name="Group 130"/>
                  <p:cNvGrpSpPr>
                    <a:grpSpLocks/>
                  </p:cNvGrpSpPr>
                  <p:nvPr/>
                </p:nvGrpSpPr>
                <p:grpSpPr bwMode="auto">
                  <a:xfrm>
                    <a:off x="1513" y="3703"/>
                    <a:ext cx="263" cy="312"/>
                    <a:chOff x="1513" y="3703"/>
                    <a:chExt cx="263" cy="312"/>
                  </a:xfrm>
                </p:grpSpPr>
                <p:grpSp>
                  <p:nvGrpSpPr>
                    <p:cNvPr id="5179" name="Group 131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1513" y="3703"/>
                      <a:ext cx="263" cy="312"/>
                      <a:chOff x="1513" y="3703"/>
                      <a:chExt cx="263" cy="312"/>
                    </a:xfrm>
                  </p:grpSpPr>
                  <p:sp>
                    <p:nvSpPr>
                      <p:cNvPr id="5252" name="Freeform 132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513" y="3767"/>
                        <a:ext cx="263" cy="210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389" y="4"/>
                          </a:cxn>
                          <a:cxn ang="0">
                            <a:pos x="269" y="22"/>
                          </a:cxn>
                          <a:cxn ang="0">
                            <a:pos x="183" y="17"/>
                          </a:cxn>
                          <a:cxn ang="0">
                            <a:pos x="124" y="49"/>
                          </a:cxn>
                          <a:cxn ang="0">
                            <a:pos x="78" y="70"/>
                          </a:cxn>
                          <a:cxn ang="0">
                            <a:pos x="39" y="89"/>
                          </a:cxn>
                          <a:cxn ang="0">
                            <a:pos x="19" y="103"/>
                          </a:cxn>
                          <a:cxn ang="0">
                            <a:pos x="3" y="118"/>
                          </a:cxn>
                          <a:cxn ang="0">
                            <a:pos x="0" y="147"/>
                          </a:cxn>
                          <a:cxn ang="0">
                            <a:pos x="16" y="165"/>
                          </a:cxn>
                          <a:cxn ang="0">
                            <a:pos x="33" y="189"/>
                          </a:cxn>
                          <a:cxn ang="0">
                            <a:pos x="10" y="247"/>
                          </a:cxn>
                          <a:cxn ang="0">
                            <a:pos x="11" y="275"/>
                          </a:cxn>
                          <a:cxn ang="0">
                            <a:pos x="40" y="297"/>
                          </a:cxn>
                          <a:cxn ang="0">
                            <a:pos x="30" y="315"/>
                          </a:cxn>
                          <a:cxn ang="0">
                            <a:pos x="26" y="339"/>
                          </a:cxn>
                          <a:cxn ang="0">
                            <a:pos x="33" y="356"/>
                          </a:cxn>
                          <a:cxn ang="0">
                            <a:pos x="50" y="363"/>
                          </a:cxn>
                          <a:cxn ang="0">
                            <a:pos x="54" y="399"/>
                          </a:cxn>
                          <a:cxn ang="0">
                            <a:pos x="66" y="404"/>
                          </a:cxn>
                          <a:cxn ang="0">
                            <a:pos x="121" y="416"/>
                          </a:cxn>
                          <a:cxn ang="0">
                            <a:pos x="142" y="420"/>
                          </a:cxn>
                          <a:cxn ang="0">
                            <a:pos x="185" y="411"/>
                          </a:cxn>
                          <a:cxn ang="0">
                            <a:pos x="198" y="399"/>
                          </a:cxn>
                          <a:cxn ang="0">
                            <a:pos x="236" y="393"/>
                          </a:cxn>
                          <a:cxn ang="0">
                            <a:pos x="250" y="386"/>
                          </a:cxn>
                          <a:cxn ang="0">
                            <a:pos x="261" y="372"/>
                          </a:cxn>
                          <a:cxn ang="0">
                            <a:pos x="285" y="351"/>
                          </a:cxn>
                          <a:cxn ang="0">
                            <a:pos x="285" y="327"/>
                          </a:cxn>
                          <a:cxn ang="0">
                            <a:pos x="280" y="311"/>
                          </a:cxn>
                          <a:cxn ang="0">
                            <a:pos x="364" y="279"/>
                          </a:cxn>
                          <a:cxn ang="0">
                            <a:pos x="398" y="271"/>
                          </a:cxn>
                          <a:cxn ang="0">
                            <a:pos x="425" y="263"/>
                          </a:cxn>
                          <a:cxn ang="0">
                            <a:pos x="448" y="245"/>
                          </a:cxn>
                          <a:cxn ang="0">
                            <a:pos x="468" y="207"/>
                          </a:cxn>
                          <a:cxn ang="0">
                            <a:pos x="495" y="159"/>
                          </a:cxn>
                          <a:cxn ang="0">
                            <a:pos x="525" y="104"/>
                          </a:cxn>
                          <a:cxn ang="0">
                            <a:pos x="510" y="64"/>
                          </a:cxn>
                          <a:cxn ang="0">
                            <a:pos x="483" y="22"/>
                          </a:cxn>
                          <a:cxn ang="0">
                            <a:pos x="444" y="0"/>
                          </a:cxn>
                          <a:cxn ang="0">
                            <a:pos x="389" y="4"/>
                          </a:cxn>
                        </a:cxnLst>
                        <a:rect l="0" t="0" r="r" b="b"/>
                        <a:pathLst>
                          <a:path w="525" h="420">
                            <a:moveTo>
                              <a:pt x="389" y="4"/>
                            </a:moveTo>
                            <a:lnTo>
                              <a:pt x="269" y="22"/>
                            </a:lnTo>
                            <a:lnTo>
                              <a:pt x="183" y="17"/>
                            </a:lnTo>
                            <a:lnTo>
                              <a:pt x="124" y="49"/>
                            </a:lnTo>
                            <a:lnTo>
                              <a:pt x="78" y="70"/>
                            </a:lnTo>
                            <a:lnTo>
                              <a:pt x="39" y="89"/>
                            </a:lnTo>
                            <a:lnTo>
                              <a:pt x="19" y="103"/>
                            </a:lnTo>
                            <a:lnTo>
                              <a:pt x="3" y="118"/>
                            </a:lnTo>
                            <a:lnTo>
                              <a:pt x="0" y="147"/>
                            </a:lnTo>
                            <a:lnTo>
                              <a:pt x="16" y="165"/>
                            </a:lnTo>
                            <a:lnTo>
                              <a:pt x="33" y="189"/>
                            </a:lnTo>
                            <a:lnTo>
                              <a:pt x="10" y="247"/>
                            </a:lnTo>
                            <a:lnTo>
                              <a:pt x="11" y="275"/>
                            </a:lnTo>
                            <a:lnTo>
                              <a:pt x="40" y="297"/>
                            </a:lnTo>
                            <a:lnTo>
                              <a:pt x="30" y="315"/>
                            </a:lnTo>
                            <a:lnTo>
                              <a:pt x="26" y="339"/>
                            </a:lnTo>
                            <a:lnTo>
                              <a:pt x="33" y="356"/>
                            </a:lnTo>
                            <a:lnTo>
                              <a:pt x="50" y="363"/>
                            </a:lnTo>
                            <a:lnTo>
                              <a:pt x="54" y="399"/>
                            </a:lnTo>
                            <a:lnTo>
                              <a:pt x="66" y="404"/>
                            </a:lnTo>
                            <a:lnTo>
                              <a:pt x="121" y="416"/>
                            </a:lnTo>
                            <a:lnTo>
                              <a:pt x="142" y="420"/>
                            </a:lnTo>
                            <a:lnTo>
                              <a:pt x="185" y="411"/>
                            </a:lnTo>
                            <a:lnTo>
                              <a:pt x="198" y="399"/>
                            </a:lnTo>
                            <a:lnTo>
                              <a:pt x="236" y="393"/>
                            </a:lnTo>
                            <a:lnTo>
                              <a:pt x="250" y="386"/>
                            </a:lnTo>
                            <a:lnTo>
                              <a:pt x="261" y="372"/>
                            </a:lnTo>
                            <a:lnTo>
                              <a:pt x="285" y="351"/>
                            </a:lnTo>
                            <a:lnTo>
                              <a:pt x="285" y="327"/>
                            </a:lnTo>
                            <a:lnTo>
                              <a:pt x="280" y="311"/>
                            </a:lnTo>
                            <a:lnTo>
                              <a:pt x="364" y="279"/>
                            </a:lnTo>
                            <a:lnTo>
                              <a:pt x="398" y="271"/>
                            </a:lnTo>
                            <a:lnTo>
                              <a:pt x="425" y="263"/>
                            </a:lnTo>
                            <a:lnTo>
                              <a:pt x="448" y="245"/>
                            </a:lnTo>
                            <a:lnTo>
                              <a:pt x="468" y="207"/>
                            </a:lnTo>
                            <a:lnTo>
                              <a:pt x="495" y="159"/>
                            </a:lnTo>
                            <a:lnTo>
                              <a:pt x="525" y="104"/>
                            </a:lnTo>
                            <a:lnTo>
                              <a:pt x="510" y="64"/>
                            </a:lnTo>
                            <a:lnTo>
                              <a:pt x="483" y="22"/>
                            </a:lnTo>
                            <a:lnTo>
                              <a:pt x="444" y="0"/>
                            </a:lnTo>
                            <a:lnTo>
                              <a:pt x="389" y="4"/>
                            </a:lnTo>
                            <a:close/>
                          </a:path>
                        </a:pathLst>
                      </a:custGeom>
                      <a:solidFill>
                        <a:srgbClr val="FFC080"/>
                      </a:solidFill>
                      <a:ln w="6350">
                        <a:solidFill>
                          <a:srgbClr val="402000"/>
                        </a:solidFill>
                        <a:prstDash val="solid"/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5253" name="Freeform 133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525" y="3862"/>
                        <a:ext cx="102" cy="57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10" y="0"/>
                          </a:cxn>
                          <a:cxn ang="0">
                            <a:pos x="42" y="39"/>
                          </a:cxn>
                          <a:cxn ang="0">
                            <a:pos x="63" y="64"/>
                          </a:cxn>
                          <a:cxn ang="0">
                            <a:pos x="82" y="91"/>
                          </a:cxn>
                          <a:cxn ang="0">
                            <a:pos x="98" y="94"/>
                          </a:cxn>
                          <a:cxn ang="0">
                            <a:pos x="138" y="92"/>
                          </a:cxn>
                          <a:cxn ang="0">
                            <a:pos x="172" y="103"/>
                          </a:cxn>
                          <a:cxn ang="0">
                            <a:pos x="190" y="99"/>
                          </a:cxn>
                          <a:cxn ang="0">
                            <a:pos x="205" y="70"/>
                          </a:cxn>
                          <a:cxn ang="0">
                            <a:pos x="202" y="97"/>
                          </a:cxn>
                          <a:cxn ang="0">
                            <a:pos x="195" y="107"/>
                          </a:cxn>
                          <a:cxn ang="0">
                            <a:pos x="187" y="114"/>
                          </a:cxn>
                          <a:cxn ang="0">
                            <a:pos x="168" y="110"/>
                          </a:cxn>
                          <a:cxn ang="0">
                            <a:pos x="125" y="97"/>
                          </a:cxn>
                          <a:cxn ang="0">
                            <a:pos x="85" y="106"/>
                          </a:cxn>
                          <a:cxn ang="0">
                            <a:pos x="67" y="97"/>
                          </a:cxn>
                          <a:cxn ang="0">
                            <a:pos x="47" y="64"/>
                          </a:cxn>
                          <a:cxn ang="0">
                            <a:pos x="0" y="24"/>
                          </a:cxn>
                          <a:cxn ang="0">
                            <a:pos x="10" y="0"/>
                          </a:cxn>
                        </a:cxnLst>
                        <a:rect l="0" t="0" r="r" b="b"/>
                        <a:pathLst>
                          <a:path w="205" h="114">
                            <a:moveTo>
                              <a:pt x="10" y="0"/>
                            </a:moveTo>
                            <a:lnTo>
                              <a:pt x="42" y="39"/>
                            </a:lnTo>
                            <a:lnTo>
                              <a:pt x="63" y="64"/>
                            </a:lnTo>
                            <a:lnTo>
                              <a:pt x="82" y="91"/>
                            </a:lnTo>
                            <a:lnTo>
                              <a:pt x="98" y="94"/>
                            </a:lnTo>
                            <a:lnTo>
                              <a:pt x="138" y="92"/>
                            </a:lnTo>
                            <a:lnTo>
                              <a:pt x="172" y="103"/>
                            </a:lnTo>
                            <a:lnTo>
                              <a:pt x="190" y="99"/>
                            </a:lnTo>
                            <a:lnTo>
                              <a:pt x="205" y="70"/>
                            </a:lnTo>
                            <a:lnTo>
                              <a:pt x="202" y="97"/>
                            </a:lnTo>
                            <a:lnTo>
                              <a:pt x="195" y="107"/>
                            </a:lnTo>
                            <a:lnTo>
                              <a:pt x="187" y="114"/>
                            </a:lnTo>
                            <a:lnTo>
                              <a:pt x="168" y="110"/>
                            </a:lnTo>
                            <a:lnTo>
                              <a:pt x="125" y="97"/>
                            </a:lnTo>
                            <a:lnTo>
                              <a:pt x="85" y="106"/>
                            </a:lnTo>
                            <a:lnTo>
                              <a:pt x="67" y="97"/>
                            </a:lnTo>
                            <a:lnTo>
                              <a:pt x="47" y="64"/>
                            </a:lnTo>
                            <a:lnTo>
                              <a:pt x="0" y="24"/>
                            </a:lnTo>
                            <a:lnTo>
                              <a:pt x="10" y="0"/>
                            </a:lnTo>
                            <a:close/>
                          </a:path>
                        </a:pathLst>
                      </a:custGeom>
                      <a:solidFill>
                        <a:srgbClr val="402000"/>
                      </a:solidFill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5254" name="Freeform 134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529" y="3914"/>
                        <a:ext cx="120" cy="42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12" y="0"/>
                          </a:cxn>
                          <a:cxn ang="0">
                            <a:pos x="42" y="20"/>
                          </a:cxn>
                          <a:cxn ang="0">
                            <a:pos x="73" y="45"/>
                          </a:cxn>
                          <a:cxn ang="0">
                            <a:pos x="90" y="57"/>
                          </a:cxn>
                          <a:cxn ang="0">
                            <a:pos x="102" y="60"/>
                          </a:cxn>
                          <a:cxn ang="0">
                            <a:pos x="114" y="59"/>
                          </a:cxn>
                          <a:cxn ang="0">
                            <a:pos x="145" y="56"/>
                          </a:cxn>
                          <a:cxn ang="0">
                            <a:pos x="192" y="64"/>
                          </a:cxn>
                          <a:cxn ang="0">
                            <a:pos x="240" y="70"/>
                          </a:cxn>
                          <a:cxn ang="0">
                            <a:pos x="228" y="82"/>
                          </a:cxn>
                          <a:cxn ang="0">
                            <a:pos x="193" y="78"/>
                          </a:cxn>
                          <a:cxn ang="0">
                            <a:pos x="149" y="67"/>
                          </a:cxn>
                          <a:cxn ang="0">
                            <a:pos x="126" y="70"/>
                          </a:cxn>
                          <a:cxn ang="0">
                            <a:pos x="94" y="73"/>
                          </a:cxn>
                          <a:cxn ang="0">
                            <a:pos x="66" y="53"/>
                          </a:cxn>
                          <a:cxn ang="0">
                            <a:pos x="0" y="27"/>
                          </a:cxn>
                          <a:cxn ang="0">
                            <a:pos x="12" y="0"/>
                          </a:cxn>
                        </a:cxnLst>
                        <a:rect l="0" t="0" r="r" b="b"/>
                        <a:pathLst>
                          <a:path w="240" h="82">
                            <a:moveTo>
                              <a:pt x="12" y="0"/>
                            </a:moveTo>
                            <a:lnTo>
                              <a:pt x="42" y="20"/>
                            </a:lnTo>
                            <a:lnTo>
                              <a:pt x="73" y="45"/>
                            </a:lnTo>
                            <a:lnTo>
                              <a:pt x="90" y="57"/>
                            </a:lnTo>
                            <a:lnTo>
                              <a:pt x="102" y="60"/>
                            </a:lnTo>
                            <a:lnTo>
                              <a:pt x="114" y="59"/>
                            </a:lnTo>
                            <a:lnTo>
                              <a:pt x="145" y="56"/>
                            </a:lnTo>
                            <a:lnTo>
                              <a:pt x="192" y="64"/>
                            </a:lnTo>
                            <a:lnTo>
                              <a:pt x="240" y="70"/>
                            </a:lnTo>
                            <a:lnTo>
                              <a:pt x="228" y="82"/>
                            </a:lnTo>
                            <a:lnTo>
                              <a:pt x="193" y="78"/>
                            </a:lnTo>
                            <a:lnTo>
                              <a:pt x="149" y="67"/>
                            </a:lnTo>
                            <a:lnTo>
                              <a:pt x="126" y="70"/>
                            </a:lnTo>
                            <a:lnTo>
                              <a:pt x="94" y="73"/>
                            </a:lnTo>
                            <a:lnTo>
                              <a:pt x="66" y="53"/>
                            </a:lnTo>
                            <a:lnTo>
                              <a:pt x="0" y="27"/>
                            </a:lnTo>
                            <a:lnTo>
                              <a:pt x="12" y="0"/>
                            </a:lnTo>
                            <a:close/>
                          </a:path>
                        </a:pathLst>
                      </a:custGeom>
                      <a:solidFill>
                        <a:srgbClr val="402000"/>
                      </a:solidFill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5255" name="Freeform 135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553" y="3792"/>
                        <a:ext cx="96" cy="91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0" y="86"/>
                          </a:cxn>
                          <a:cxn ang="0">
                            <a:pos x="27" y="96"/>
                          </a:cxn>
                          <a:cxn ang="0">
                            <a:pos x="41" y="120"/>
                          </a:cxn>
                          <a:cxn ang="0">
                            <a:pos x="68" y="167"/>
                          </a:cxn>
                          <a:cxn ang="0">
                            <a:pos x="58" y="182"/>
                          </a:cxn>
                          <a:cxn ang="0">
                            <a:pos x="78" y="173"/>
                          </a:cxn>
                          <a:cxn ang="0">
                            <a:pos x="104" y="181"/>
                          </a:cxn>
                          <a:cxn ang="0">
                            <a:pos x="111" y="143"/>
                          </a:cxn>
                          <a:cxn ang="0">
                            <a:pos x="117" y="104"/>
                          </a:cxn>
                          <a:cxn ang="0">
                            <a:pos x="118" y="79"/>
                          </a:cxn>
                          <a:cxn ang="0">
                            <a:pos x="131" y="65"/>
                          </a:cxn>
                          <a:cxn ang="0">
                            <a:pos x="154" y="62"/>
                          </a:cxn>
                          <a:cxn ang="0">
                            <a:pos x="177" y="58"/>
                          </a:cxn>
                          <a:cxn ang="0">
                            <a:pos x="192" y="13"/>
                          </a:cxn>
                          <a:cxn ang="0">
                            <a:pos x="165" y="43"/>
                          </a:cxn>
                          <a:cxn ang="0">
                            <a:pos x="134" y="0"/>
                          </a:cxn>
                          <a:cxn ang="0">
                            <a:pos x="145" y="37"/>
                          </a:cxn>
                          <a:cxn ang="0">
                            <a:pos x="113" y="34"/>
                          </a:cxn>
                          <a:cxn ang="0">
                            <a:pos x="101" y="56"/>
                          </a:cxn>
                          <a:cxn ang="0">
                            <a:pos x="58" y="79"/>
                          </a:cxn>
                          <a:cxn ang="0">
                            <a:pos x="0" y="86"/>
                          </a:cxn>
                        </a:cxnLst>
                        <a:rect l="0" t="0" r="r" b="b"/>
                        <a:pathLst>
                          <a:path w="192" h="182">
                            <a:moveTo>
                              <a:pt x="0" y="86"/>
                            </a:moveTo>
                            <a:lnTo>
                              <a:pt x="27" y="96"/>
                            </a:lnTo>
                            <a:lnTo>
                              <a:pt x="41" y="120"/>
                            </a:lnTo>
                            <a:lnTo>
                              <a:pt x="68" y="167"/>
                            </a:lnTo>
                            <a:lnTo>
                              <a:pt x="58" y="182"/>
                            </a:lnTo>
                            <a:lnTo>
                              <a:pt x="78" y="173"/>
                            </a:lnTo>
                            <a:lnTo>
                              <a:pt x="104" y="181"/>
                            </a:lnTo>
                            <a:lnTo>
                              <a:pt x="111" y="143"/>
                            </a:lnTo>
                            <a:lnTo>
                              <a:pt x="117" y="104"/>
                            </a:lnTo>
                            <a:lnTo>
                              <a:pt x="118" y="79"/>
                            </a:lnTo>
                            <a:lnTo>
                              <a:pt x="131" y="65"/>
                            </a:lnTo>
                            <a:lnTo>
                              <a:pt x="154" y="62"/>
                            </a:lnTo>
                            <a:lnTo>
                              <a:pt x="177" y="58"/>
                            </a:lnTo>
                            <a:lnTo>
                              <a:pt x="192" y="13"/>
                            </a:lnTo>
                            <a:lnTo>
                              <a:pt x="165" y="43"/>
                            </a:lnTo>
                            <a:lnTo>
                              <a:pt x="134" y="0"/>
                            </a:lnTo>
                            <a:lnTo>
                              <a:pt x="145" y="37"/>
                            </a:lnTo>
                            <a:lnTo>
                              <a:pt x="113" y="34"/>
                            </a:lnTo>
                            <a:lnTo>
                              <a:pt x="101" y="56"/>
                            </a:lnTo>
                            <a:lnTo>
                              <a:pt x="58" y="79"/>
                            </a:lnTo>
                            <a:lnTo>
                              <a:pt x="0" y="86"/>
                            </a:lnTo>
                            <a:close/>
                          </a:path>
                        </a:pathLst>
                      </a:custGeom>
                      <a:solidFill>
                        <a:srgbClr val="402000"/>
                      </a:solidFill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5256" name="Freeform 136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604" y="3847"/>
                        <a:ext cx="139" cy="55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2" y="58"/>
                          </a:cxn>
                          <a:cxn ang="0">
                            <a:pos x="6" y="89"/>
                          </a:cxn>
                          <a:cxn ang="0">
                            <a:pos x="16" y="103"/>
                          </a:cxn>
                          <a:cxn ang="0">
                            <a:pos x="30" y="103"/>
                          </a:cxn>
                          <a:cxn ang="0">
                            <a:pos x="53" y="89"/>
                          </a:cxn>
                          <a:cxn ang="0">
                            <a:pos x="66" y="62"/>
                          </a:cxn>
                          <a:cxn ang="0">
                            <a:pos x="75" y="38"/>
                          </a:cxn>
                          <a:cxn ang="0">
                            <a:pos x="73" y="9"/>
                          </a:cxn>
                          <a:cxn ang="0">
                            <a:pos x="87" y="30"/>
                          </a:cxn>
                          <a:cxn ang="0">
                            <a:pos x="122" y="21"/>
                          </a:cxn>
                          <a:cxn ang="0">
                            <a:pos x="150" y="30"/>
                          </a:cxn>
                          <a:cxn ang="0">
                            <a:pos x="189" y="37"/>
                          </a:cxn>
                          <a:cxn ang="0">
                            <a:pos x="237" y="28"/>
                          </a:cxn>
                          <a:cxn ang="0">
                            <a:pos x="278" y="0"/>
                          </a:cxn>
                          <a:cxn ang="0">
                            <a:pos x="221" y="49"/>
                          </a:cxn>
                          <a:cxn ang="0">
                            <a:pos x="178" y="55"/>
                          </a:cxn>
                          <a:cxn ang="0">
                            <a:pos x="136" y="48"/>
                          </a:cxn>
                          <a:cxn ang="0">
                            <a:pos x="98" y="48"/>
                          </a:cxn>
                          <a:cxn ang="0">
                            <a:pos x="81" y="62"/>
                          </a:cxn>
                          <a:cxn ang="0">
                            <a:pos x="61" y="92"/>
                          </a:cxn>
                          <a:cxn ang="0">
                            <a:pos x="36" y="110"/>
                          </a:cxn>
                          <a:cxn ang="0">
                            <a:pos x="14" y="110"/>
                          </a:cxn>
                          <a:cxn ang="0">
                            <a:pos x="0" y="98"/>
                          </a:cxn>
                          <a:cxn ang="0">
                            <a:pos x="2" y="58"/>
                          </a:cxn>
                        </a:cxnLst>
                        <a:rect l="0" t="0" r="r" b="b"/>
                        <a:pathLst>
                          <a:path w="278" h="110">
                            <a:moveTo>
                              <a:pt x="2" y="58"/>
                            </a:moveTo>
                            <a:lnTo>
                              <a:pt x="6" y="89"/>
                            </a:lnTo>
                            <a:lnTo>
                              <a:pt x="16" y="103"/>
                            </a:lnTo>
                            <a:lnTo>
                              <a:pt x="30" y="103"/>
                            </a:lnTo>
                            <a:lnTo>
                              <a:pt x="53" y="89"/>
                            </a:lnTo>
                            <a:lnTo>
                              <a:pt x="66" y="62"/>
                            </a:lnTo>
                            <a:lnTo>
                              <a:pt x="75" y="38"/>
                            </a:lnTo>
                            <a:lnTo>
                              <a:pt x="73" y="9"/>
                            </a:lnTo>
                            <a:lnTo>
                              <a:pt x="87" y="30"/>
                            </a:lnTo>
                            <a:lnTo>
                              <a:pt x="122" y="21"/>
                            </a:lnTo>
                            <a:lnTo>
                              <a:pt x="150" y="30"/>
                            </a:lnTo>
                            <a:lnTo>
                              <a:pt x="189" y="37"/>
                            </a:lnTo>
                            <a:lnTo>
                              <a:pt x="237" y="28"/>
                            </a:lnTo>
                            <a:lnTo>
                              <a:pt x="278" y="0"/>
                            </a:lnTo>
                            <a:lnTo>
                              <a:pt x="221" y="49"/>
                            </a:lnTo>
                            <a:lnTo>
                              <a:pt x="178" y="55"/>
                            </a:lnTo>
                            <a:lnTo>
                              <a:pt x="136" y="48"/>
                            </a:lnTo>
                            <a:lnTo>
                              <a:pt x="98" y="48"/>
                            </a:lnTo>
                            <a:lnTo>
                              <a:pt x="81" y="62"/>
                            </a:lnTo>
                            <a:lnTo>
                              <a:pt x="61" y="92"/>
                            </a:lnTo>
                            <a:lnTo>
                              <a:pt x="36" y="110"/>
                            </a:lnTo>
                            <a:lnTo>
                              <a:pt x="14" y="110"/>
                            </a:lnTo>
                            <a:lnTo>
                              <a:pt x="0" y="98"/>
                            </a:lnTo>
                            <a:lnTo>
                              <a:pt x="2" y="58"/>
                            </a:lnTo>
                            <a:close/>
                          </a:path>
                        </a:pathLst>
                      </a:custGeom>
                      <a:solidFill>
                        <a:srgbClr val="402000"/>
                      </a:solidFill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5257" name="Freeform 137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610" y="3954"/>
                        <a:ext cx="8" cy="10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9" y="20"/>
                          </a:cxn>
                          <a:cxn ang="0">
                            <a:pos x="0" y="13"/>
                          </a:cxn>
                          <a:cxn ang="0">
                            <a:pos x="4" y="1"/>
                          </a:cxn>
                          <a:cxn ang="0">
                            <a:pos x="16" y="0"/>
                          </a:cxn>
                          <a:cxn ang="0">
                            <a:pos x="9" y="20"/>
                          </a:cxn>
                        </a:cxnLst>
                        <a:rect l="0" t="0" r="r" b="b"/>
                        <a:pathLst>
                          <a:path w="16" h="20">
                            <a:moveTo>
                              <a:pt x="9" y="20"/>
                            </a:moveTo>
                            <a:lnTo>
                              <a:pt x="0" y="13"/>
                            </a:lnTo>
                            <a:lnTo>
                              <a:pt x="4" y="1"/>
                            </a:lnTo>
                            <a:lnTo>
                              <a:pt x="16" y="0"/>
                            </a:lnTo>
                            <a:lnTo>
                              <a:pt x="9" y="20"/>
                            </a:lnTo>
                            <a:close/>
                          </a:path>
                        </a:pathLst>
                      </a:custGeom>
                      <a:solidFill>
                        <a:srgbClr val="402000"/>
                      </a:solidFill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5258" name="Freeform 138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626" y="3924"/>
                        <a:ext cx="9" cy="20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5" y="38"/>
                          </a:cxn>
                          <a:cxn ang="0">
                            <a:pos x="0" y="25"/>
                          </a:cxn>
                          <a:cxn ang="0">
                            <a:pos x="1" y="13"/>
                          </a:cxn>
                          <a:cxn ang="0">
                            <a:pos x="7" y="3"/>
                          </a:cxn>
                          <a:cxn ang="0">
                            <a:pos x="17" y="0"/>
                          </a:cxn>
                          <a:cxn ang="0">
                            <a:pos x="5" y="38"/>
                          </a:cxn>
                        </a:cxnLst>
                        <a:rect l="0" t="0" r="r" b="b"/>
                        <a:pathLst>
                          <a:path w="17" h="38">
                            <a:moveTo>
                              <a:pt x="5" y="38"/>
                            </a:moveTo>
                            <a:lnTo>
                              <a:pt x="0" y="25"/>
                            </a:lnTo>
                            <a:lnTo>
                              <a:pt x="1" y="13"/>
                            </a:lnTo>
                            <a:lnTo>
                              <a:pt x="7" y="3"/>
                            </a:lnTo>
                            <a:lnTo>
                              <a:pt x="17" y="0"/>
                            </a:lnTo>
                            <a:lnTo>
                              <a:pt x="5" y="38"/>
                            </a:lnTo>
                            <a:close/>
                          </a:path>
                        </a:pathLst>
                      </a:custGeom>
                      <a:solidFill>
                        <a:srgbClr val="402000"/>
                      </a:solidFill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5259" name="Freeform 139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617" y="3865"/>
                        <a:ext cx="9" cy="19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0" y="0"/>
                          </a:cxn>
                          <a:cxn ang="0">
                            <a:pos x="8" y="7"/>
                          </a:cxn>
                          <a:cxn ang="0">
                            <a:pos x="18" y="39"/>
                          </a:cxn>
                          <a:cxn ang="0">
                            <a:pos x="5" y="20"/>
                          </a:cxn>
                          <a:cxn ang="0">
                            <a:pos x="0" y="0"/>
                          </a:cxn>
                        </a:cxnLst>
                        <a:rect l="0" t="0" r="r" b="b"/>
                        <a:pathLst>
                          <a:path w="18" h="39">
                            <a:moveTo>
                              <a:pt x="0" y="0"/>
                            </a:moveTo>
                            <a:lnTo>
                              <a:pt x="8" y="7"/>
                            </a:lnTo>
                            <a:lnTo>
                              <a:pt x="18" y="39"/>
                            </a:lnTo>
                            <a:lnTo>
                              <a:pt x="5" y="20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402000"/>
                      </a:solidFill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5260" name="Freeform 140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538" y="3948"/>
                        <a:ext cx="33" cy="11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0" y="0"/>
                          </a:cxn>
                          <a:cxn ang="0">
                            <a:pos x="26" y="10"/>
                          </a:cxn>
                          <a:cxn ang="0">
                            <a:pos x="65" y="22"/>
                          </a:cxn>
                          <a:cxn ang="0">
                            <a:pos x="1" y="19"/>
                          </a:cxn>
                          <a:cxn ang="0">
                            <a:pos x="0" y="0"/>
                          </a:cxn>
                        </a:cxnLst>
                        <a:rect l="0" t="0" r="r" b="b"/>
                        <a:pathLst>
                          <a:path w="65" h="22">
                            <a:moveTo>
                              <a:pt x="0" y="0"/>
                            </a:moveTo>
                            <a:lnTo>
                              <a:pt x="26" y="10"/>
                            </a:lnTo>
                            <a:lnTo>
                              <a:pt x="65" y="22"/>
                            </a:lnTo>
                            <a:lnTo>
                              <a:pt x="1" y="19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402000"/>
                      </a:solidFill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5261" name="Freeform 141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576" y="3962"/>
                        <a:ext cx="25" cy="8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0" y="0"/>
                          </a:cxn>
                          <a:cxn ang="0">
                            <a:pos x="12" y="15"/>
                          </a:cxn>
                          <a:cxn ang="0">
                            <a:pos x="51" y="7"/>
                          </a:cxn>
                          <a:cxn ang="0">
                            <a:pos x="0" y="0"/>
                          </a:cxn>
                        </a:cxnLst>
                        <a:rect l="0" t="0" r="r" b="b"/>
                        <a:pathLst>
                          <a:path w="51" h="15">
                            <a:moveTo>
                              <a:pt x="0" y="0"/>
                            </a:moveTo>
                            <a:lnTo>
                              <a:pt x="12" y="15"/>
                            </a:lnTo>
                            <a:lnTo>
                              <a:pt x="51" y="7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402000"/>
                      </a:solidFill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5262" name="Freeform 142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635" y="3919"/>
                        <a:ext cx="22" cy="11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0" y="0"/>
                          </a:cxn>
                          <a:cxn ang="0">
                            <a:pos x="25" y="18"/>
                          </a:cxn>
                          <a:cxn ang="0">
                            <a:pos x="42" y="23"/>
                          </a:cxn>
                          <a:cxn ang="0">
                            <a:pos x="30" y="3"/>
                          </a:cxn>
                          <a:cxn ang="0">
                            <a:pos x="0" y="0"/>
                          </a:cxn>
                        </a:cxnLst>
                        <a:rect l="0" t="0" r="r" b="b"/>
                        <a:pathLst>
                          <a:path w="42" h="23">
                            <a:moveTo>
                              <a:pt x="0" y="0"/>
                            </a:moveTo>
                            <a:lnTo>
                              <a:pt x="25" y="18"/>
                            </a:lnTo>
                            <a:lnTo>
                              <a:pt x="42" y="23"/>
                            </a:lnTo>
                            <a:lnTo>
                              <a:pt x="30" y="3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402000"/>
                      </a:solidFill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5263" name="Freeform 143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622" y="3881"/>
                        <a:ext cx="59" cy="134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0" y="34"/>
                          </a:cxn>
                          <a:cxn ang="0">
                            <a:pos x="75" y="246"/>
                          </a:cxn>
                          <a:cxn ang="0">
                            <a:pos x="111" y="266"/>
                          </a:cxn>
                          <a:cxn ang="0">
                            <a:pos x="118" y="236"/>
                          </a:cxn>
                          <a:cxn ang="0">
                            <a:pos x="34" y="0"/>
                          </a:cxn>
                          <a:cxn ang="0">
                            <a:pos x="23" y="18"/>
                          </a:cxn>
                          <a:cxn ang="0">
                            <a:pos x="0" y="34"/>
                          </a:cxn>
                        </a:cxnLst>
                        <a:rect l="0" t="0" r="r" b="b"/>
                        <a:pathLst>
                          <a:path w="118" h="266">
                            <a:moveTo>
                              <a:pt x="0" y="34"/>
                            </a:moveTo>
                            <a:lnTo>
                              <a:pt x="75" y="246"/>
                            </a:lnTo>
                            <a:lnTo>
                              <a:pt x="111" y="266"/>
                            </a:lnTo>
                            <a:lnTo>
                              <a:pt x="118" y="236"/>
                            </a:lnTo>
                            <a:lnTo>
                              <a:pt x="34" y="0"/>
                            </a:lnTo>
                            <a:lnTo>
                              <a:pt x="23" y="18"/>
                            </a:lnTo>
                            <a:lnTo>
                              <a:pt x="0" y="34"/>
                            </a:lnTo>
                            <a:close/>
                          </a:path>
                        </a:pathLst>
                      </a:custGeom>
                      <a:solidFill>
                        <a:srgbClr val="402000"/>
                      </a:solidFill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5264" name="Freeform 144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545" y="3703"/>
                        <a:ext cx="68" cy="138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135" y="227"/>
                          </a:cxn>
                          <a:cxn ang="0">
                            <a:pos x="49" y="0"/>
                          </a:cxn>
                          <a:cxn ang="0">
                            <a:pos x="18" y="2"/>
                          </a:cxn>
                          <a:cxn ang="0">
                            <a:pos x="0" y="17"/>
                          </a:cxn>
                          <a:cxn ang="0">
                            <a:pos x="97" y="276"/>
                          </a:cxn>
                          <a:cxn ang="0">
                            <a:pos x="135" y="227"/>
                          </a:cxn>
                        </a:cxnLst>
                        <a:rect l="0" t="0" r="r" b="b"/>
                        <a:pathLst>
                          <a:path w="135" h="276">
                            <a:moveTo>
                              <a:pt x="135" y="227"/>
                            </a:moveTo>
                            <a:lnTo>
                              <a:pt x="49" y="0"/>
                            </a:lnTo>
                            <a:lnTo>
                              <a:pt x="18" y="2"/>
                            </a:lnTo>
                            <a:lnTo>
                              <a:pt x="0" y="17"/>
                            </a:lnTo>
                            <a:lnTo>
                              <a:pt x="97" y="276"/>
                            </a:lnTo>
                            <a:lnTo>
                              <a:pt x="135" y="227"/>
                            </a:lnTo>
                            <a:close/>
                          </a:path>
                        </a:pathLst>
                      </a:custGeom>
                      <a:solidFill>
                        <a:srgbClr val="402000"/>
                      </a:solidFill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ru-RU"/>
                      </a:p>
                    </p:txBody>
                  </p:sp>
                </p:grpSp>
                <p:sp>
                  <p:nvSpPr>
                    <p:cNvPr id="5265" name="Freeform 145"/>
                    <p:cNvSpPr>
                      <a:spLocks/>
                    </p:cNvSpPr>
                    <p:nvPr/>
                  </p:nvSpPr>
                  <p:spPr bwMode="auto">
                    <a:xfrm>
                      <a:off x="1552" y="3708"/>
                      <a:ext cx="60" cy="138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9"/>
                        </a:cxn>
                        <a:cxn ang="0">
                          <a:pos x="15" y="0"/>
                        </a:cxn>
                        <a:cxn ang="0">
                          <a:pos x="33" y="0"/>
                        </a:cxn>
                        <a:cxn ang="0">
                          <a:pos x="121" y="232"/>
                        </a:cxn>
                        <a:cxn ang="0">
                          <a:pos x="106" y="277"/>
                        </a:cxn>
                        <a:cxn ang="0">
                          <a:pos x="0" y="9"/>
                        </a:cxn>
                      </a:cxnLst>
                      <a:rect l="0" t="0" r="r" b="b"/>
                      <a:pathLst>
                        <a:path w="121" h="277">
                          <a:moveTo>
                            <a:pt x="0" y="9"/>
                          </a:moveTo>
                          <a:lnTo>
                            <a:pt x="15" y="0"/>
                          </a:lnTo>
                          <a:lnTo>
                            <a:pt x="33" y="0"/>
                          </a:lnTo>
                          <a:lnTo>
                            <a:pt x="121" y="232"/>
                          </a:lnTo>
                          <a:lnTo>
                            <a:pt x="106" y="277"/>
                          </a:lnTo>
                          <a:lnTo>
                            <a:pt x="0" y="9"/>
                          </a:lnTo>
                          <a:close/>
                        </a:path>
                      </a:pathLst>
                    </a:custGeom>
                    <a:solidFill>
                      <a:srgbClr val="804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266" name="Freeform 146"/>
                    <p:cNvSpPr>
                      <a:spLocks/>
                    </p:cNvSpPr>
                    <p:nvPr/>
                  </p:nvSpPr>
                  <p:spPr bwMode="auto">
                    <a:xfrm>
                      <a:off x="1628" y="3888"/>
                      <a:ext cx="49" cy="120"/>
                    </a:xfrm>
                    <a:custGeom>
                      <a:avLst/>
                      <a:gdLst/>
                      <a:ahLst/>
                      <a:cxnLst>
                        <a:cxn ang="0">
                          <a:pos x="16" y="0"/>
                        </a:cxn>
                        <a:cxn ang="0">
                          <a:pos x="97" y="222"/>
                        </a:cxn>
                        <a:cxn ang="0">
                          <a:pos x="94" y="241"/>
                        </a:cxn>
                        <a:cxn ang="0">
                          <a:pos x="72" y="231"/>
                        </a:cxn>
                        <a:cxn ang="0">
                          <a:pos x="0" y="21"/>
                        </a:cxn>
                        <a:cxn ang="0">
                          <a:pos x="16" y="0"/>
                        </a:cxn>
                      </a:cxnLst>
                      <a:rect l="0" t="0" r="r" b="b"/>
                      <a:pathLst>
                        <a:path w="97" h="241">
                          <a:moveTo>
                            <a:pt x="16" y="0"/>
                          </a:moveTo>
                          <a:lnTo>
                            <a:pt x="97" y="222"/>
                          </a:lnTo>
                          <a:lnTo>
                            <a:pt x="94" y="241"/>
                          </a:lnTo>
                          <a:lnTo>
                            <a:pt x="72" y="231"/>
                          </a:lnTo>
                          <a:lnTo>
                            <a:pt x="0" y="21"/>
                          </a:lnTo>
                          <a:lnTo>
                            <a:pt x="16" y="0"/>
                          </a:lnTo>
                          <a:close/>
                        </a:path>
                      </a:pathLst>
                    </a:custGeom>
                    <a:solidFill>
                      <a:srgbClr val="804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</p:grpSp>
            </p:grpSp>
            <p:grpSp>
              <p:nvGrpSpPr>
                <p:cNvPr id="5180" name="Group 147"/>
                <p:cNvGrpSpPr>
                  <a:grpSpLocks/>
                </p:cNvGrpSpPr>
                <p:nvPr/>
              </p:nvGrpSpPr>
              <p:grpSpPr bwMode="auto">
                <a:xfrm>
                  <a:off x="3987" y="2544"/>
                  <a:ext cx="970" cy="1617"/>
                  <a:chOff x="1966" y="2549"/>
                  <a:chExt cx="970" cy="1617"/>
                </a:xfrm>
              </p:grpSpPr>
              <p:grpSp>
                <p:nvGrpSpPr>
                  <p:cNvPr id="5183" name="Group 148"/>
                  <p:cNvGrpSpPr>
                    <a:grpSpLocks/>
                  </p:cNvGrpSpPr>
                  <p:nvPr/>
                </p:nvGrpSpPr>
                <p:grpSpPr bwMode="auto">
                  <a:xfrm>
                    <a:off x="2119" y="3662"/>
                    <a:ext cx="817" cy="504"/>
                    <a:chOff x="2119" y="3662"/>
                    <a:chExt cx="817" cy="504"/>
                  </a:xfrm>
                </p:grpSpPr>
                <p:grpSp>
                  <p:nvGrpSpPr>
                    <p:cNvPr id="5191" name="Group 149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2183" y="3760"/>
                      <a:ext cx="753" cy="406"/>
                      <a:chOff x="2183" y="3760"/>
                      <a:chExt cx="753" cy="406"/>
                    </a:xfrm>
                  </p:grpSpPr>
                  <p:sp>
                    <p:nvSpPr>
                      <p:cNvPr id="5270" name="Freeform 150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2206" y="3918"/>
                        <a:ext cx="392" cy="236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0" y="25"/>
                          </a:cxn>
                          <a:cxn ang="0">
                            <a:pos x="0" y="202"/>
                          </a:cxn>
                          <a:cxn ang="0">
                            <a:pos x="712" y="471"/>
                          </a:cxn>
                          <a:cxn ang="0">
                            <a:pos x="785" y="223"/>
                          </a:cxn>
                          <a:cxn ang="0">
                            <a:pos x="69" y="0"/>
                          </a:cxn>
                          <a:cxn ang="0">
                            <a:pos x="0" y="25"/>
                          </a:cxn>
                        </a:cxnLst>
                        <a:rect l="0" t="0" r="r" b="b"/>
                        <a:pathLst>
                          <a:path w="785" h="471">
                            <a:moveTo>
                              <a:pt x="0" y="25"/>
                            </a:moveTo>
                            <a:lnTo>
                              <a:pt x="0" y="202"/>
                            </a:lnTo>
                            <a:lnTo>
                              <a:pt x="712" y="471"/>
                            </a:lnTo>
                            <a:lnTo>
                              <a:pt x="785" y="223"/>
                            </a:lnTo>
                            <a:lnTo>
                              <a:pt x="69" y="0"/>
                            </a:lnTo>
                            <a:lnTo>
                              <a:pt x="0" y="25"/>
                            </a:lnTo>
                            <a:close/>
                          </a:path>
                        </a:pathLst>
                      </a:custGeom>
                      <a:solidFill>
                        <a:srgbClr val="C0C0C0"/>
                      </a:solidFill>
                      <a:ln w="6350">
                        <a:solidFill>
                          <a:srgbClr val="000000"/>
                        </a:solidFill>
                        <a:prstDash val="solid"/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5271" name="Freeform 151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2183" y="3760"/>
                        <a:ext cx="753" cy="406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6" y="340"/>
                          </a:cxn>
                          <a:cxn ang="0">
                            <a:pos x="753" y="591"/>
                          </a:cxn>
                          <a:cxn ang="0">
                            <a:pos x="747" y="765"/>
                          </a:cxn>
                          <a:cxn ang="0">
                            <a:pos x="45" y="507"/>
                          </a:cxn>
                          <a:cxn ang="0">
                            <a:pos x="0" y="527"/>
                          </a:cxn>
                          <a:cxn ang="0">
                            <a:pos x="753" y="810"/>
                          </a:cxn>
                          <a:cxn ang="0">
                            <a:pos x="1506" y="366"/>
                          </a:cxn>
                          <a:cxn ang="0">
                            <a:pos x="1506" y="218"/>
                          </a:cxn>
                          <a:cxn ang="0">
                            <a:pos x="753" y="0"/>
                          </a:cxn>
                          <a:cxn ang="0">
                            <a:pos x="6" y="340"/>
                          </a:cxn>
                        </a:cxnLst>
                        <a:rect l="0" t="0" r="r" b="b"/>
                        <a:pathLst>
                          <a:path w="1506" h="810">
                            <a:moveTo>
                              <a:pt x="6" y="340"/>
                            </a:moveTo>
                            <a:lnTo>
                              <a:pt x="753" y="591"/>
                            </a:lnTo>
                            <a:lnTo>
                              <a:pt x="747" y="765"/>
                            </a:lnTo>
                            <a:lnTo>
                              <a:pt x="45" y="507"/>
                            </a:lnTo>
                            <a:lnTo>
                              <a:pt x="0" y="527"/>
                            </a:lnTo>
                            <a:lnTo>
                              <a:pt x="753" y="810"/>
                            </a:lnTo>
                            <a:lnTo>
                              <a:pt x="1506" y="366"/>
                            </a:lnTo>
                            <a:lnTo>
                              <a:pt x="1506" y="218"/>
                            </a:lnTo>
                            <a:lnTo>
                              <a:pt x="753" y="0"/>
                            </a:lnTo>
                            <a:lnTo>
                              <a:pt x="6" y="340"/>
                            </a:lnTo>
                            <a:close/>
                          </a:path>
                        </a:pathLst>
                      </a:custGeom>
                      <a:solidFill>
                        <a:srgbClr val="400000"/>
                      </a:solidFill>
                      <a:ln w="6350">
                        <a:solidFill>
                          <a:srgbClr val="000000"/>
                        </a:solidFill>
                        <a:prstDash val="solid"/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5272" name="Freeform 152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2566" y="3875"/>
                        <a:ext cx="358" cy="274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8" y="365"/>
                          </a:cxn>
                          <a:cxn ang="0">
                            <a:pos x="0" y="550"/>
                          </a:cxn>
                          <a:cxn ang="0">
                            <a:pos x="716" y="134"/>
                          </a:cxn>
                          <a:cxn ang="0">
                            <a:pos x="716" y="0"/>
                          </a:cxn>
                          <a:cxn ang="0">
                            <a:pos x="8" y="365"/>
                          </a:cxn>
                        </a:cxnLst>
                        <a:rect l="0" t="0" r="r" b="b"/>
                        <a:pathLst>
                          <a:path w="716" h="550">
                            <a:moveTo>
                              <a:pt x="8" y="365"/>
                            </a:moveTo>
                            <a:lnTo>
                              <a:pt x="0" y="550"/>
                            </a:lnTo>
                            <a:lnTo>
                              <a:pt x="716" y="134"/>
                            </a:lnTo>
                            <a:lnTo>
                              <a:pt x="716" y="0"/>
                            </a:lnTo>
                            <a:lnTo>
                              <a:pt x="8" y="365"/>
                            </a:lnTo>
                            <a:close/>
                          </a:path>
                        </a:pathLst>
                      </a:custGeom>
                      <a:solidFill>
                        <a:srgbClr val="600000"/>
                      </a:solidFill>
                      <a:ln w="6350">
                        <a:solidFill>
                          <a:srgbClr val="000000"/>
                        </a:solidFill>
                        <a:prstDash val="solid"/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ru-RU"/>
                      </a:p>
                    </p:txBody>
                  </p:sp>
                </p:grpSp>
                <p:grpSp>
                  <p:nvGrpSpPr>
                    <p:cNvPr id="5194" name="Group 153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2119" y="3662"/>
                      <a:ext cx="753" cy="405"/>
                      <a:chOff x="2119" y="3662"/>
                      <a:chExt cx="753" cy="405"/>
                    </a:xfrm>
                  </p:grpSpPr>
                  <p:sp>
                    <p:nvSpPr>
                      <p:cNvPr id="5274" name="Freeform 154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2141" y="3819"/>
                        <a:ext cx="393" cy="236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0" y="25"/>
                          </a:cxn>
                          <a:cxn ang="0">
                            <a:pos x="0" y="201"/>
                          </a:cxn>
                          <a:cxn ang="0">
                            <a:pos x="712" y="471"/>
                          </a:cxn>
                          <a:cxn ang="0">
                            <a:pos x="785" y="222"/>
                          </a:cxn>
                          <a:cxn ang="0">
                            <a:pos x="67" y="0"/>
                          </a:cxn>
                          <a:cxn ang="0">
                            <a:pos x="0" y="25"/>
                          </a:cxn>
                        </a:cxnLst>
                        <a:rect l="0" t="0" r="r" b="b"/>
                        <a:pathLst>
                          <a:path w="785" h="471">
                            <a:moveTo>
                              <a:pt x="0" y="25"/>
                            </a:moveTo>
                            <a:lnTo>
                              <a:pt x="0" y="201"/>
                            </a:lnTo>
                            <a:lnTo>
                              <a:pt x="712" y="471"/>
                            </a:lnTo>
                            <a:lnTo>
                              <a:pt x="785" y="222"/>
                            </a:lnTo>
                            <a:lnTo>
                              <a:pt x="67" y="0"/>
                            </a:lnTo>
                            <a:lnTo>
                              <a:pt x="0" y="25"/>
                            </a:lnTo>
                            <a:close/>
                          </a:path>
                        </a:pathLst>
                      </a:custGeom>
                      <a:solidFill>
                        <a:srgbClr val="C0C0C0"/>
                      </a:solidFill>
                      <a:ln w="6350">
                        <a:solidFill>
                          <a:srgbClr val="000000"/>
                        </a:solidFill>
                        <a:prstDash val="solid"/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5275" name="Freeform 155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2119" y="3662"/>
                        <a:ext cx="753" cy="405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6" y="341"/>
                          </a:cxn>
                          <a:cxn ang="0">
                            <a:pos x="753" y="591"/>
                          </a:cxn>
                          <a:cxn ang="0">
                            <a:pos x="745" y="766"/>
                          </a:cxn>
                          <a:cxn ang="0">
                            <a:pos x="45" y="508"/>
                          </a:cxn>
                          <a:cxn ang="0">
                            <a:pos x="0" y="528"/>
                          </a:cxn>
                          <a:cxn ang="0">
                            <a:pos x="753" y="811"/>
                          </a:cxn>
                          <a:cxn ang="0">
                            <a:pos x="1506" y="367"/>
                          </a:cxn>
                          <a:cxn ang="0">
                            <a:pos x="1506" y="218"/>
                          </a:cxn>
                          <a:cxn ang="0">
                            <a:pos x="753" y="0"/>
                          </a:cxn>
                          <a:cxn ang="0">
                            <a:pos x="6" y="341"/>
                          </a:cxn>
                        </a:cxnLst>
                        <a:rect l="0" t="0" r="r" b="b"/>
                        <a:pathLst>
                          <a:path w="1506" h="811">
                            <a:moveTo>
                              <a:pt x="6" y="341"/>
                            </a:moveTo>
                            <a:lnTo>
                              <a:pt x="753" y="591"/>
                            </a:lnTo>
                            <a:lnTo>
                              <a:pt x="745" y="766"/>
                            </a:lnTo>
                            <a:lnTo>
                              <a:pt x="45" y="508"/>
                            </a:lnTo>
                            <a:lnTo>
                              <a:pt x="0" y="528"/>
                            </a:lnTo>
                            <a:lnTo>
                              <a:pt x="753" y="811"/>
                            </a:lnTo>
                            <a:lnTo>
                              <a:pt x="1506" y="367"/>
                            </a:lnTo>
                            <a:lnTo>
                              <a:pt x="1506" y="218"/>
                            </a:lnTo>
                            <a:lnTo>
                              <a:pt x="753" y="0"/>
                            </a:lnTo>
                            <a:lnTo>
                              <a:pt x="6" y="341"/>
                            </a:lnTo>
                            <a:close/>
                          </a:path>
                        </a:pathLst>
                      </a:custGeom>
                      <a:solidFill>
                        <a:srgbClr val="402000"/>
                      </a:solidFill>
                      <a:ln w="6350">
                        <a:solidFill>
                          <a:srgbClr val="000000"/>
                        </a:solidFill>
                        <a:prstDash val="solid"/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5276" name="Freeform 156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2502" y="3776"/>
                        <a:ext cx="358" cy="275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9" y="365"/>
                          </a:cxn>
                          <a:cxn ang="0">
                            <a:pos x="0" y="549"/>
                          </a:cxn>
                          <a:cxn ang="0">
                            <a:pos x="717" y="134"/>
                          </a:cxn>
                          <a:cxn ang="0">
                            <a:pos x="717" y="0"/>
                          </a:cxn>
                          <a:cxn ang="0">
                            <a:pos x="9" y="365"/>
                          </a:cxn>
                        </a:cxnLst>
                        <a:rect l="0" t="0" r="r" b="b"/>
                        <a:pathLst>
                          <a:path w="717" h="549">
                            <a:moveTo>
                              <a:pt x="9" y="365"/>
                            </a:moveTo>
                            <a:lnTo>
                              <a:pt x="0" y="549"/>
                            </a:lnTo>
                            <a:lnTo>
                              <a:pt x="717" y="134"/>
                            </a:lnTo>
                            <a:lnTo>
                              <a:pt x="717" y="0"/>
                            </a:lnTo>
                            <a:lnTo>
                              <a:pt x="9" y="365"/>
                            </a:lnTo>
                            <a:close/>
                          </a:path>
                        </a:pathLst>
                      </a:custGeom>
                      <a:solidFill>
                        <a:srgbClr val="603000"/>
                      </a:solidFill>
                      <a:ln w="6350">
                        <a:solidFill>
                          <a:srgbClr val="000000"/>
                        </a:solidFill>
                        <a:prstDash val="solid"/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ru-RU"/>
                      </a:p>
                    </p:txBody>
                  </p:sp>
                </p:grpSp>
              </p:grpSp>
              <p:grpSp>
                <p:nvGrpSpPr>
                  <p:cNvPr id="5199" name="Group 157"/>
                  <p:cNvGrpSpPr>
                    <a:grpSpLocks/>
                  </p:cNvGrpSpPr>
                  <p:nvPr/>
                </p:nvGrpSpPr>
                <p:grpSpPr bwMode="auto">
                  <a:xfrm>
                    <a:off x="1966" y="2549"/>
                    <a:ext cx="537" cy="781"/>
                    <a:chOff x="1966" y="2549"/>
                    <a:chExt cx="537" cy="781"/>
                  </a:xfrm>
                </p:grpSpPr>
                <p:grpSp>
                  <p:nvGrpSpPr>
                    <p:cNvPr id="5204" name="Group 158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1966" y="2549"/>
                      <a:ext cx="537" cy="781"/>
                      <a:chOff x="1966" y="2549"/>
                      <a:chExt cx="537" cy="781"/>
                    </a:xfrm>
                  </p:grpSpPr>
                  <p:sp>
                    <p:nvSpPr>
                      <p:cNvPr id="5279" name="Freeform 159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966" y="2549"/>
                        <a:ext cx="537" cy="781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99" y="245"/>
                          </a:cxn>
                          <a:cxn ang="0">
                            <a:pos x="51" y="268"/>
                          </a:cxn>
                          <a:cxn ang="0">
                            <a:pos x="12" y="322"/>
                          </a:cxn>
                          <a:cxn ang="0">
                            <a:pos x="0" y="378"/>
                          </a:cxn>
                          <a:cxn ang="0">
                            <a:pos x="0" y="419"/>
                          </a:cxn>
                          <a:cxn ang="0">
                            <a:pos x="13" y="464"/>
                          </a:cxn>
                          <a:cxn ang="0">
                            <a:pos x="18" y="505"/>
                          </a:cxn>
                          <a:cxn ang="0">
                            <a:pos x="28" y="548"/>
                          </a:cxn>
                          <a:cxn ang="0">
                            <a:pos x="65" y="610"/>
                          </a:cxn>
                          <a:cxn ang="0">
                            <a:pos x="83" y="678"/>
                          </a:cxn>
                          <a:cxn ang="0">
                            <a:pos x="101" y="740"/>
                          </a:cxn>
                          <a:cxn ang="0">
                            <a:pos x="130" y="798"/>
                          </a:cxn>
                          <a:cxn ang="0">
                            <a:pos x="160" y="909"/>
                          </a:cxn>
                          <a:cxn ang="0">
                            <a:pos x="177" y="1033"/>
                          </a:cxn>
                          <a:cxn ang="0">
                            <a:pos x="169" y="1145"/>
                          </a:cxn>
                          <a:cxn ang="0">
                            <a:pos x="170" y="1180"/>
                          </a:cxn>
                          <a:cxn ang="0">
                            <a:pos x="267" y="1128"/>
                          </a:cxn>
                          <a:cxn ang="0">
                            <a:pos x="357" y="1084"/>
                          </a:cxn>
                          <a:cxn ang="0">
                            <a:pos x="422" y="1019"/>
                          </a:cxn>
                          <a:cxn ang="0">
                            <a:pos x="779" y="1188"/>
                          </a:cxn>
                          <a:cxn ang="0">
                            <a:pos x="821" y="1346"/>
                          </a:cxn>
                          <a:cxn ang="0">
                            <a:pos x="827" y="1455"/>
                          </a:cxn>
                          <a:cxn ang="0">
                            <a:pos x="875" y="1446"/>
                          </a:cxn>
                          <a:cxn ang="0">
                            <a:pos x="895" y="1497"/>
                          </a:cxn>
                          <a:cxn ang="0">
                            <a:pos x="936" y="1485"/>
                          </a:cxn>
                          <a:cxn ang="0">
                            <a:pos x="972" y="1533"/>
                          </a:cxn>
                          <a:cxn ang="0">
                            <a:pos x="998" y="1507"/>
                          </a:cxn>
                          <a:cxn ang="0">
                            <a:pos x="1043" y="1562"/>
                          </a:cxn>
                          <a:cxn ang="0">
                            <a:pos x="1043" y="1388"/>
                          </a:cxn>
                          <a:cxn ang="0">
                            <a:pos x="1032" y="1210"/>
                          </a:cxn>
                          <a:cxn ang="0">
                            <a:pos x="1023" y="1098"/>
                          </a:cxn>
                          <a:cxn ang="0">
                            <a:pos x="1001" y="992"/>
                          </a:cxn>
                          <a:cxn ang="0">
                            <a:pos x="1074" y="996"/>
                          </a:cxn>
                          <a:cxn ang="0">
                            <a:pos x="1003" y="835"/>
                          </a:cxn>
                          <a:cxn ang="0">
                            <a:pos x="985" y="712"/>
                          </a:cxn>
                          <a:cxn ang="0">
                            <a:pos x="981" y="641"/>
                          </a:cxn>
                          <a:cxn ang="0">
                            <a:pos x="971" y="562"/>
                          </a:cxn>
                          <a:cxn ang="0">
                            <a:pos x="949" y="489"/>
                          </a:cxn>
                          <a:cxn ang="0">
                            <a:pos x="916" y="420"/>
                          </a:cxn>
                          <a:cxn ang="0">
                            <a:pos x="884" y="335"/>
                          </a:cxn>
                          <a:cxn ang="0">
                            <a:pos x="846" y="235"/>
                          </a:cxn>
                          <a:cxn ang="0">
                            <a:pos x="782" y="132"/>
                          </a:cxn>
                          <a:cxn ang="0">
                            <a:pos x="666" y="45"/>
                          </a:cxn>
                          <a:cxn ang="0">
                            <a:pos x="559" y="10"/>
                          </a:cxn>
                          <a:cxn ang="0">
                            <a:pos x="447" y="0"/>
                          </a:cxn>
                          <a:cxn ang="0">
                            <a:pos x="360" y="0"/>
                          </a:cxn>
                          <a:cxn ang="0">
                            <a:pos x="253" y="33"/>
                          </a:cxn>
                          <a:cxn ang="0">
                            <a:pos x="187" y="84"/>
                          </a:cxn>
                          <a:cxn ang="0">
                            <a:pos x="138" y="149"/>
                          </a:cxn>
                          <a:cxn ang="0">
                            <a:pos x="139" y="216"/>
                          </a:cxn>
                          <a:cxn ang="0">
                            <a:pos x="99" y="245"/>
                          </a:cxn>
                        </a:cxnLst>
                        <a:rect l="0" t="0" r="r" b="b"/>
                        <a:pathLst>
                          <a:path w="1074" h="1562">
                            <a:moveTo>
                              <a:pt x="99" y="245"/>
                            </a:moveTo>
                            <a:lnTo>
                              <a:pt x="51" y="268"/>
                            </a:lnTo>
                            <a:lnTo>
                              <a:pt x="12" y="322"/>
                            </a:lnTo>
                            <a:lnTo>
                              <a:pt x="0" y="378"/>
                            </a:lnTo>
                            <a:lnTo>
                              <a:pt x="0" y="419"/>
                            </a:lnTo>
                            <a:lnTo>
                              <a:pt x="13" y="464"/>
                            </a:lnTo>
                            <a:lnTo>
                              <a:pt x="18" y="505"/>
                            </a:lnTo>
                            <a:lnTo>
                              <a:pt x="28" y="548"/>
                            </a:lnTo>
                            <a:lnTo>
                              <a:pt x="65" y="610"/>
                            </a:lnTo>
                            <a:lnTo>
                              <a:pt x="83" y="678"/>
                            </a:lnTo>
                            <a:lnTo>
                              <a:pt x="101" y="740"/>
                            </a:lnTo>
                            <a:lnTo>
                              <a:pt x="130" y="798"/>
                            </a:lnTo>
                            <a:lnTo>
                              <a:pt x="160" y="909"/>
                            </a:lnTo>
                            <a:lnTo>
                              <a:pt x="177" y="1033"/>
                            </a:lnTo>
                            <a:lnTo>
                              <a:pt x="169" y="1145"/>
                            </a:lnTo>
                            <a:lnTo>
                              <a:pt x="170" y="1180"/>
                            </a:lnTo>
                            <a:lnTo>
                              <a:pt x="267" y="1128"/>
                            </a:lnTo>
                            <a:lnTo>
                              <a:pt x="357" y="1084"/>
                            </a:lnTo>
                            <a:lnTo>
                              <a:pt x="422" y="1019"/>
                            </a:lnTo>
                            <a:lnTo>
                              <a:pt x="779" y="1188"/>
                            </a:lnTo>
                            <a:lnTo>
                              <a:pt x="821" y="1346"/>
                            </a:lnTo>
                            <a:lnTo>
                              <a:pt x="827" y="1455"/>
                            </a:lnTo>
                            <a:lnTo>
                              <a:pt x="875" y="1446"/>
                            </a:lnTo>
                            <a:lnTo>
                              <a:pt x="895" y="1497"/>
                            </a:lnTo>
                            <a:lnTo>
                              <a:pt x="936" y="1485"/>
                            </a:lnTo>
                            <a:lnTo>
                              <a:pt x="972" y="1533"/>
                            </a:lnTo>
                            <a:lnTo>
                              <a:pt x="998" y="1507"/>
                            </a:lnTo>
                            <a:lnTo>
                              <a:pt x="1043" y="1562"/>
                            </a:lnTo>
                            <a:lnTo>
                              <a:pt x="1043" y="1388"/>
                            </a:lnTo>
                            <a:lnTo>
                              <a:pt x="1032" y="1210"/>
                            </a:lnTo>
                            <a:lnTo>
                              <a:pt x="1023" y="1098"/>
                            </a:lnTo>
                            <a:lnTo>
                              <a:pt x="1001" y="992"/>
                            </a:lnTo>
                            <a:lnTo>
                              <a:pt x="1074" y="996"/>
                            </a:lnTo>
                            <a:lnTo>
                              <a:pt x="1003" y="835"/>
                            </a:lnTo>
                            <a:lnTo>
                              <a:pt x="985" y="712"/>
                            </a:lnTo>
                            <a:lnTo>
                              <a:pt x="981" y="641"/>
                            </a:lnTo>
                            <a:lnTo>
                              <a:pt x="971" y="562"/>
                            </a:lnTo>
                            <a:lnTo>
                              <a:pt x="949" y="489"/>
                            </a:lnTo>
                            <a:lnTo>
                              <a:pt x="916" y="420"/>
                            </a:lnTo>
                            <a:lnTo>
                              <a:pt x="884" y="335"/>
                            </a:lnTo>
                            <a:lnTo>
                              <a:pt x="846" y="235"/>
                            </a:lnTo>
                            <a:lnTo>
                              <a:pt x="782" y="132"/>
                            </a:lnTo>
                            <a:lnTo>
                              <a:pt x="666" y="45"/>
                            </a:lnTo>
                            <a:lnTo>
                              <a:pt x="559" y="10"/>
                            </a:lnTo>
                            <a:lnTo>
                              <a:pt x="447" y="0"/>
                            </a:lnTo>
                            <a:lnTo>
                              <a:pt x="360" y="0"/>
                            </a:lnTo>
                            <a:lnTo>
                              <a:pt x="253" y="33"/>
                            </a:lnTo>
                            <a:lnTo>
                              <a:pt x="187" y="84"/>
                            </a:lnTo>
                            <a:lnTo>
                              <a:pt x="138" y="149"/>
                            </a:lnTo>
                            <a:lnTo>
                              <a:pt x="139" y="216"/>
                            </a:lnTo>
                            <a:lnTo>
                              <a:pt x="99" y="245"/>
                            </a:lnTo>
                            <a:close/>
                          </a:path>
                        </a:pathLst>
                      </a:custGeom>
                      <a:solidFill>
                        <a:srgbClr val="402000"/>
                      </a:solidFill>
                      <a:ln w="6350">
                        <a:solidFill>
                          <a:srgbClr val="000000"/>
                        </a:solidFill>
                        <a:prstDash val="solid"/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ru-RU"/>
                      </a:p>
                    </p:txBody>
                  </p:sp>
                  <p:grpSp>
                    <p:nvGrpSpPr>
                      <p:cNvPr id="5205" name="Group 160"/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1980" y="2567"/>
                        <a:ext cx="500" cy="741"/>
                        <a:chOff x="1980" y="2567"/>
                        <a:chExt cx="500" cy="741"/>
                      </a:xfrm>
                    </p:grpSpPr>
                    <p:sp>
                      <p:nvSpPr>
                        <p:cNvPr id="5281" name="Freeform 161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1980" y="2680"/>
                          <a:ext cx="190" cy="448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22" y="48"/>
                            </a:cxn>
                            <a:cxn ang="0">
                              <a:pos x="0" y="102"/>
                            </a:cxn>
                            <a:cxn ang="0">
                              <a:pos x="4" y="177"/>
                            </a:cxn>
                            <a:cxn ang="0">
                              <a:pos x="11" y="232"/>
                            </a:cxn>
                            <a:cxn ang="0">
                              <a:pos x="24" y="287"/>
                            </a:cxn>
                            <a:cxn ang="0">
                              <a:pos x="54" y="340"/>
                            </a:cxn>
                            <a:cxn ang="0">
                              <a:pos x="78" y="408"/>
                            </a:cxn>
                            <a:cxn ang="0">
                              <a:pos x="93" y="465"/>
                            </a:cxn>
                            <a:cxn ang="0">
                              <a:pos x="118" y="510"/>
                            </a:cxn>
                            <a:cxn ang="0">
                              <a:pos x="159" y="623"/>
                            </a:cxn>
                            <a:cxn ang="0">
                              <a:pos x="175" y="800"/>
                            </a:cxn>
                            <a:cxn ang="0">
                              <a:pos x="173" y="896"/>
                            </a:cxn>
                            <a:cxn ang="0">
                              <a:pos x="326" y="821"/>
                            </a:cxn>
                            <a:cxn ang="0">
                              <a:pos x="379" y="764"/>
                            </a:cxn>
                            <a:cxn ang="0">
                              <a:pos x="344" y="648"/>
                            </a:cxn>
                            <a:cxn ang="0">
                              <a:pos x="165" y="130"/>
                            </a:cxn>
                            <a:cxn ang="0">
                              <a:pos x="192" y="143"/>
                            </a:cxn>
                            <a:cxn ang="0">
                              <a:pos x="184" y="124"/>
                            </a:cxn>
                            <a:cxn ang="0">
                              <a:pos x="218" y="131"/>
                            </a:cxn>
                            <a:cxn ang="0">
                              <a:pos x="163" y="93"/>
                            </a:cxn>
                            <a:cxn ang="0">
                              <a:pos x="145" y="69"/>
                            </a:cxn>
                            <a:cxn ang="0">
                              <a:pos x="103" y="44"/>
                            </a:cxn>
                            <a:cxn ang="0">
                              <a:pos x="90" y="0"/>
                            </a:cxn>
                            <a:cxn ang="0">
                              <a:pos x="60" y="15"/>
                            </a:cxn>
                            <a:cxn ang="0">
                              <a:pos x="22" y="48"/>
                            </a:cxn>
                          </a:cxnLst>
                          <a:rect l="0" t="0" r="r" b="b"/>
                          <a:pathLst>
                            <a:path w="379" h="896">
                              <a:moveTo>
                                <a:pt x="22" y="48"/>
                              </a:moveTo>
                              <a:lnTo>
                                <a:pt x="0" y="102"/>
                              </a:lnTo>
                              <a:lnTo>
                                <a:pt x="4" y="177"/>
                              </a:lnTo>
                              <a:lnTo>
                                <a:pt x="11" y="232"/>
                              </a:lnTo>
                              <a:lnTo>
                                <a:pt x="24" y="287"/>
                              </a:lnTo>
                              <a:lnTo>
                                <a:pt x="54" y="340"/>
                              </a:lnTo>
                              <a:lnTo>
                                <a:pt x="78" y="408"/>
                              </a:lnTo>
                              <a:lnTo>
                                <a:pt x="93" y="465"/>
                              </a:lnTo>
                              <a:lnTo>
                                <a:pt x="118" y="510"/>
                              </a:lnTo>
                              <a:lnTo>
                                <a:pt x="159" y="623"/>
                              </a:lnTo>
                              <a:lnTo>
                                <a:pt x="175" y="800"/>
                              </a:lnTo>
                              <a:lnTo>
                                <a:pt x="173" y="896"/>
                              </a:lnTo>
                              <a:lnTo>
                                <a:pt x="326" y="821"/>
                              </a:lnTo>
                              <a:lnTo>
                                <a:pt x="379" y="764"/>
                              </a:lnTo>
                              <a:lnTo>
                                <a:pt x="344" y="648"/>
                              </a:lnTo>
                              <a:lnTo>
                                <a:pt x="165" y="130"/>
                              </a:lnTo>
                              <a:lnTo>
                                <a:pt x="192" y="143"/>
                              </a:lnTo>
                              <a:lnTo>
                                <a:pt x="184" y="124"/>
                              </a:lnTo>
                              <a:lnTo>
                                <a:pt x="218" y="131"/>
                              </a:lnTo>
                              <a:lnTo>
                                <a:pt x="163" y="93"/>
                              </a:lnTo>
                              <a:lnTo>
                                <a:pt x="145" y="69"/>
                              </a:lnTo>
                              <a:lnTo>
                                <a:pt x="103" y="44"/>
                              </a:lnTo>
                              <a:lnTo>
                                <a:pt x="90" y="0"/>
                              </a:lnTo>
                              <a:lnTo>
                                <a:pt x="60" y="15"/>
                              </a:lnTo>
                              <a:lnTo>
                                <a:pt x="22" y="48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603000"/>
                        </a:solidFill>
                        <a:ln w="9525">
                          <a:noFill/>
                          <a:round/>
                          <a:headEnd/>
                          <a:tailEnd/>
                        </a:ln>
                      </p:spPr>
                      <p:txBody>
                        <a:bodyPr/>
                        <a:lstStyle/>
                        <a:p>
                          <a:endParaRPr lang="ru-RU"/>
                        </a:p>
                      </p:txBody>
                    </p:sp>
                    <p:sp>
                      <p:nvSpPr>
                        <p:cNvPr id="5282" name="Freeform 162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2038" y="2567"/>
                          <a:ext cx="430" cy="629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15" y="125"/>
                            </a:cxn>
                            <a:cxn ang="0">
                              <a:pos x="7" y="195"/>
                            </a:cxn>
                            <a:cxn ang="0">
                              <a:pos x="0" y="243"/>
                            </a:cxn>
                            <a:cxn ang="0">
                              <a:pos x="50" y="286"/>
                            </a:cxn>
                            <a:cxn ang="0">
                              <a:pos x="109" y="307"/>
                            </a:cxn>
                            <a:cxn ang="0">
                              <a:pos x="152" y="320"/>
                            </a:cxn>
                            <a:cxn ang="0">
                              <a:pos x="191" y="337"/>
                            </a:cxn>
                            <a:cxn ang="0">
                              <a:pos x="167" y="309"/>
                            </a:cxn>
                            <a:cxn ang="0">
                              <a:pos x="221" y="299"/>
                            </a:cxn>
                            <a:cxn ang="0">
                              <a:pos x="288" y="282"/>
                            </a:cxn>
                            <a:cxn ang="0">
                              <a:pos x="229" y="265"/>
                            </a:cxn>
                            <a:cxn ang="0">
                              <a:pos x="315" y="261"/>
                            </a:cxn>
                            <a:cxn ang="0">
                              <a:pos x="264" y="235"/>
                            </a:cxn>
                            <a:cxn ang="0">
                              <a:pos x="380" y="238"/>
                            </a:cxn>
                            <a:cxn ang="0">
                              <a:pos x="351" y="209"/>
                            </a:cxn>
                            <a:cxn ang="0">
                              <a:pos x="440" y="249"/>
                            </a:cxn>
                            <a:cxn ang="0">
                              <a:pos x="473" y="352"/>
                            </a:cxn>
                            <a:cxn ang="0">
                              <a:pos x="517" y="420"/>
                            </a:cxn>
                            <a:cxn ang="0">
                              <a:pos x="559" y="480"/>
                            </a:cxn>
                            <a:cxn ang="0">
                              <a:pos x="568" y="436"/>
                            </a:cxn>
                            <a:cxn ang="0">
                              <a:pos x="562" y="383"/>
                            </a:cxn>
                            <a:cxn ang="0">
                              <a:pos x="535" y="298"/>
                            </a:cxn>
                            <a:cxn ang="0">
                              <a:pos x="587" y="390"/>
                            </a:cxn>
                            <a:cxn ang="0">
                              <a:pos x="559" y="280"/>
                            </a:cxn>
                            <a:cxn ang="0">
                              <a:pos x="538" y="230"/>
                            </a:cxn>
                            <a:cxn ang="0">
                              <a:pos x="583" y="269"/>
                            </a:cxn>
                            <a:cxn ang="0">
                              <a:pos x="614" y="363"/>
                            </a:cxn>
                            <a:cxn ang="0">
                              <a:pos x="655" y="381"/>
                            </a:cxn>
                            <a:cxn ang="0">
                              <a:pos x="681" y="418"/>
                            </a:cxn>
                            <a:cxn ang="0">
                              <a:pos x="700" y="471"/>
                            </a:cxn>
                            <a:cxn ang="0">
                              <a:pos x="685" y="534"/>
                            </a:cxn>
                            <a:cxn ang="0">
                              <a:pos x="696" y="631"/>
                            </a:cxn>
                            <a:cxn ang="0">
                              <a:pos x="700" y="831"/>
                            </a:cxn>
                            <a:cxn ang="0">
                              <a:pos x="700" y="966"/>
                            </a:cxn>
                            <a:cxn ang="0">
                              <a:pos x="700" y="1077"/>
                            </a:cxn>
                            <a:cxn ang="0">
                              <a:pos x="751" y="1249"/>
                            </a:cxn>
                            <a:cxn ang="0">
                              <a:pos x="742" y="1064"/>
                            </a:cxn>
                            <a:cxn ang="0">
                              <a:pos x="751" y="900"/>
                            </a:cxn>
                            <a:cxn ang="0">
                              <a:pos x="785" y="1107"/>
                            </a:cxn>
                            <a:cxn ang="0">
                              <a:pos x="858" y="1258"/>
                            </a:cxn>
                            <a:cxn ang="0">
                              <a:pos x="807" y="1077"/>
                            </a:cxn>
                            <a:cxn ang="0">
                              <a:pos x="807" y="900"/>
                            </a:cxn>
                            <a:cxn ang="0">
                              <a:pos x="803" y="695"/>
                            </a:cxn>
                            <a:cxn ang="0">
                              <a:pos x="799" y="548"/>
                            </a:cxn>
                            <a:cxn ang="0">
                              <a:pos x="767" y="434"/>
                            </a:cxn>
                            <a:cxn ang="0">
                              <a:pos x="734" y="362"/>
                            </a:cxn>
                            <a:cxn ang="0">
                              <a:pos x="696" y="254"/>
                            </a:cxn>
                            <a:cxn ang="0">
                              <a:pos x="652" y="158"/>
                            </a:cxn>
                            <a:cxn ang="0">
                              <a:pos x="606" y="119"/>
                            </a:cxn>
                            <a:cxn ang="0">
                              <a:pos x="544" y="68"/>
                            </a:cxn>
                            <a:cxn ang="0">
                              <a:pos x="460" y="29"/>
                            </a:cxn>
                            <a:cxn ang="0">
                              <a:pos x="380" y="3"/>
                            </a:cxn>
                            <a:cxn ang="0">
                              <a:pos x="281" y="0"/>
                            </a:cxn>
                            <a:cxn ang="0">
                              <a:pos x="183" y="6"/>
                            </a:cxn>
                            <a:cxn ang="0">
                              <a:pos x="105" y="42"/>
                            </a:cxn>
                            <a:cxn ang="0">
                              <a:pos x="54" y="74"/>
                            </a:cxn>
                            <a:cxn ang="0">
                              <a:pos x="15" y="125"/>
                            </a:cxn>
                          </a:cxnLst>
                          <a:rect l="0" t="0" r="r" b="b"/>
                          <a:pathLst>
                            <a:path w="858" h="1258">
                              <a:moveTo>
                                <a:pt x="15" y="125"/>
                              </a:moveTo>
                              <a:lnTo>
                                <a:pt x="7" y="195"/>
                              </a:lnTo>
                              <a:lnTo>
                                <a:pt x="0" y="243"/>
                              </a:lnTo>
                              <a:lnTo>
                                <a:pt x="50" y="286"/>
                              </a:lnTo>
                              <a:lnTo>
                                <a:pt x="109" y="307"/>
                              </a:lnTo>
                              <a:lnTo>
                                <a:pt x="152" y="320"/>
                              </a:lnTo>
                              <a:lnTo>
                                <a:pt x="191" y="337"/>
                              </a:lnTo>
                              <a:lnTo>
                                <a:pt x="167" y="309"/>
                              </a:lnTo>
                              <a:lnTo>
                                <a:pt x="221" y="299"/>
                              </a:lnTo>
                              <a:lnTo>
                                <a:pt x="288" y="282"/>
                              </a:lnTo>
                              <a:lnTo>
                                <a:pt x="229" y="265"/>
                              </a:lnTo>
                              <a:lnTo>
                                <a:pt x="315" y="261"/>
                              </a:lnTo>
                              <a:lnTo>
                                <a:pt x="264" y="235"/>
                              </a:lnTo>
                              <a:lnTo>
                                <a:pt x="380" y="238"/>
                              </a:lnTo>
                              <a:lnTo>
                                <a:pt x="351" y="209"/>
                              </a:lnTo>
                              <a:lnTo>
                                <a:pt x="440" y="249"/>
                              </a:lnTo>
                              <a:lnTo>
                                <a:pt x="473" y="352"/>
                              </a:lnTo>
                              <a:lnTo>
                                <a:pt x="517" y="420"/>
                              </a:lnTo>
                              <a:lnTo>
                                <a:pt x="559" y="480"/>
                              </a:lnTo>
                              <a:lnTo>
                                <a:pt x="568" y="436"/>
                              </a:lnTo>
                              <a:lnTo>
                                <a:pt x="562" y="383"/>
                              </a:lnTo>
                              <a:lnTo>
                                <a:pt x="535" y="298"/>
                              </a:lnTo>
                              <a:lnTo>
                                <a:pt x="587" y="390"/>
                              </a:lnTo>
                              <a:lnTo>
                                <a:pt x="559" y="280"/>
                              </a:lnTo>
                              <a:lnTo>
                                <a:pt x="538" y="230"/>
                              </a:lnTo>
                              <a:lnTo>
                                <a:pt x="583" y="269"/>
                              </a:lnTo>
                              <a:lnTo>
                                <a:pt x="614" y="363"/>
                              </a:lnTo>
                              <a:lnTo>
                                <a:pt x="655" y="381"/>
                              </a:lnTo>
                              <a:lnTo>
                                <a:pt x="681" y="418"/>
                              </a:lnTo>
                              <a:lnTo>
                                <a:pt x="700" y="471"/>
                              </a:lnTo>
                              <a:lnTo>
                                <a:pt x="685" y="534"/>
                              </a:lnTo>
                              <a:lnTo>
                                <a:pt x="696" y="631"/>
                              </a:lnTo>
                              <a:lnTo>
                                <a:pt x="700" y="831"/>
                              </a:lnTo>
                              <a:lnTo>
                                <a:pt x="700" y="966"/>
                              </a:lnTo>
                              <a:lnTo>
                                <a:pt x="700" y="1077"/>
                              </a:lnTo>
                              <a:lnTo>
                                <a:pt x="751" y="1249"/>
                              </a:lnTo>
                              <a:lnTo>
                                <a:pt x="742" y="1064"/>
                              </a:lnTo>
                              <a:lnTo>
                                <a:pt x="751" y="900"/>
                              </a:lnTo>
                              <a:lnTo>
                                <a:pt x="785" y="1107"/>
                              </a:lnTo>
                              <a:lnTo>
                                <a:pt x="858" y="1258"/>
                              </a:lnTo>
                              <a:lnTo>
                                <a:pt x="807" y="1077"/>
                              </a:lnTo>
                              <a:lnTo>
                                <a:pt x="807" y="900"/>
                              </a:lnTo>
                              <a:lnTo>
                                <a:pt x="803" y="695"/>
                              </a:lnTo>
                              <a:lnTo>
                                <a:pt x="799" y="548"/>
                              </a:lnTo>
                              <a:lnTo>
                                <a:pt x="767" y="434"/>
                              </a:lnTo>
                              <a:lnTo>
                                <a:pt x="734" y="362"/>
                              </a:lnTo>
                              <a:lnTo>
                                <a:pt x="696" y="254"/>
                              </a:lnTo>
                              <a:lnTo>
                                <a:pt x="652" y="158"/>
                              </a:lnTo>
                              <a:lnTo>
                                <a:pt x="606" y="119"/>
                              </a:lnTo>
                              <a:lnTo>
                                <a:pt x="544" y="68"/>
                              </a:lnTo>
                              <a:lnTo>
                                <a:pt x="460" y="29"/>
                              </a:lnTo>
                              <a:lnTo>
                                <a:pt x="380" y="3"/>
                              </a:lnTo>
                              <a:lnTo>
                                <a:pt x="281" y="0"/>
                              </a:lnTo>
                              <a:lnTo>
                                <a:pt x="183" y="6"/>
                              </a:lnTo>
                              <a:lnTo>
                                <a:pt x="105" y="42"/>
                              </a:lnTo>
                              <a:lnTo>
                                <a:pt x="54" y="74"/>
                              </a:lnTo>
                              <a:lnTo>
                                <a:pt x="15" y="125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603000"/>
                        </a:solidFill>
                        <a:ln w="9525">
                          <a:noFill/>
                          <a:round/>
                          <a:headEnd/>
                          <a:tailEnd/>
                        </a:ln>
                      </p:spPr>
                      <p:txBody>
                        <a:bodyPr/>
                        <a:lstStyle/>
                        <a:p>
                          <a:endParaRPr lang="ru-RU"/>
                        </a:p>
                      </p:txBody>
                    </p:sp>
                    <p:sp>
                      <p:nvSpPr>
                        <p:cNvPr id="5283" name="Freeform 163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2352" y="2891"/>
                          <a:ext cx="46" cy="372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69" y="744"/>
                            </a:cxn>
                            <a:cxn ang="0">
                              <a:pos x="65" y="658"/>
                            </a:cxn>
                            <a:cxn ang="0">
                              <a:pos x="30" y="525"/>
                            </a:cxn>
                            <a:cxn ang="0">
                              <a:pos x="0" y="396"/>
                            </a:cxn>
                            <a:cxn ang="0">
                              <a:pos x="0" y="341"/>
                            </a:cxn>
                            <a:cxn ang="0">
                              <a:pos x="9" y="197"/>
                            </a:cxn>
                            <a:cxn ang="0">
                              <a:pos x="27" y="102"/>
                            </a:cxn>
                            <a:cxn ang="0">
                              <a:pos x="45" y="0"/>
                            </a:cxn>
                            <a:cxn ang="0">
                              <a:pos x="42" y="147"/>
                            </a:cxn>
                            <a:cxn ang="0">
                              <a:pos x="42" y="306"/>
                            </a:cxn>
                            <a:cxn ang="0">
                              <a:pos x="45" y="415"/>
                            </a:cxn>
                            <a:cxn ang="0">
                              <a:pos x="65" y="528"/>
                            </a:cxn>
                            <a:cxn ang="0">
                              <a:pos x="91" y="645"/>
                            </a:cxn>
                            <a:cxn ang="0">
                              <a:pos x="69" y="744"/>
                            </a:cxn>
                          </a:cxnLst>
                          <a:rect l="0" t="0" r="r" b="b"/>
                          <a:pathLst>
                            <a:path w="91" h="744">
                              <a:moveTo>
                                <a:pt x="69" y="744"/>
                              </a:moveTo>
                              <a:lnTo>
                                <a:pt x="65" y="658"/>
                              </a:lnTo>
                              <a:lnTo>
                                <a:pt x="30" y="525"/>
                              </a:lnTo>
                              <a:lnTo>
                                <a:pt x="0" y="396"/>
                              </a:lnTo>
                              <a:lnTo>
                                <a:pt x="0" y="341"/>
                              </a:lnTo>
                              <a:lnTo>
                                <a:pt x="9" y="197"/>
                              </a:lnTo>
                              <a:lnTo>
                                <a:pt x="27" y="102"/>
                              </a:lnTo>
                              <a:lnTo>
                                <a:pt x="45" y="0"/>
                              </a:lnTo>
                              <a:lnTo>
                                <a:pt x="42" y="147"/>
                              </a:lnTo>
                              <a:lnTo>
                                <a:pt x="42" y="306"/>
                              </a:lnTo>
                              <a:lnTo>
                                <a:pt x="45" y="415"/>
                              </a:lnTo>
                              <a:lnTo>
                                <a:pt x="65" y="528"/>
                              </a:lnTo>
                              <a:lnTo>
                                <a:pt x="91" y="645"/>
                              </a:lnTo>
                              <a:lnTo>
                                <a:pt x="69" y="744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603000"/>
                        </a:solidFill>
                        <a:ln w="9525">
                          <a:noFill/>
                          <a:round/>
                          <a:headEnd/>
                          <a:tailEnd/>
                        </a:ln>
                      </p:spPr>
                      <p:txBody>
                        <a:bodyPr/>
                        <a:lstStyle/>
                        <a:p>
                          <a:endParaRPr lang="ru-RU"/>
                        </a:p>
                      </p:txBody>
                    </p:sp>
                    <p:sp>
                      <p:nvSpPr>
                        <p:cNvPr id="5284" name="Freeform 164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2415" y="3119"/>
                          <a:ext cx="28" cy="160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0" y="321"/>
                            </a:cxn>
                            <a:cxn ang="0">
                              <a:pos x="9" y="230"/>
                            </a:cxn>
                            <a:cxn ang="0">
                              <a:pos x="21" y="152"/>
                            </a:cxn>
                            <a:cxn ang="0">
                              <a:pos x="9" y="65"/>
                            </a:cxn>
                            <a:cxn ang="0">
                              <a:pos x="6" y="0"/>
                            </a:cxn>
                            <a:cxn ang="0">
                              <a:pos x="33" y="117"/>
                            </a:cxn>
                            <a:cxn ang="0">
                              <a:pos x="56" y="210"/>
                            </a:cxn>
                            <a:cxn ang="0">
                              <a:pos x="0" y="321"/>
                            </a:cxn>
                          </a:cxnLst>
                          <a:rect l="0" t="0" r="r" b="b"/>
                          <a:pathLst>
                            <a:path w="56" h="321">
                              <a:moveTo>
                                <a:pt x="0" y="321"/>
                              </a:moveTo>
                              <a:lnTo>
                                <a:pt x="9" y="230"/>
                              </a:lnTo>
                              <a:lnTo>
                                <a:pt x="21" y="152"/>
                              </a:lnTo>
                              <a:lnTo>
                                <a:pt x="9" y="65"/>
                              </a:lnTo>
                              <a:lnTo>
                                <a:pt x="6" y="0"/>
                              </a:lnTo>
                              <a:lnTo>
                                <a:pt x="33" y="117"/>
                              </a:lnTo>
                              <a:lnTo>
                                <a:pt x="56" y="210"/>
                              </a:lnTo>
                              <a:lnTo>
                                <a:pt x="0" y="321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603000"/>
                        </a:solidFill>
                        <a:ln w="9525">
                          <a:noFill/>
                          <a:round/>
                          <a:headEnd/>
                          <a:tailEnd/>
                        </a:ln>
                      </p:spPr>
                      <p:txBody>
                        <a:bodyPr/>
                        <a:lstStyle/>
                        <a:p>
                          <a:endParaRPr lang="ru-RU"/>
                        </a:p>
                      </p:txBody>
                    </p:sp>
                    <p:sp>
                      <p:nvSpPr>
                        <p:cNvPr id="5285" name="Freeform 165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2436" y="3161"/>
                          <a:ext cx="26" cy="139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27" y="278"/>
                            </a:cxn>
                            <a:cxn ang="0">
                              <a:pos x="27" y="227"/>
                            </a:cxn>
                            <a:cxn ang="0">
                              <a:pos x="36" y="146"/>
                            </a:cxn>
                            <a:cxn ang="0">
                              <a:pos x="21" y="64"/>
                            </a:cxn>
                            <a:cxn ang="0">
                              <a:pos x="0" y="0"/>
                            </a:cxn>
                            <a:cxn ang="0">
                              <a:pos x="53" y="101"/>
                            </a:cxn>
                            <a:cxn ang="0">
                              <a:pos x="53" y="152"/>
                            </a:cxn>
                            <a:cxn ang="0">
                              <a:pos x="27" y="278"/>
                            </a:cxn>
                          </a:cxnLst>
                          <a:rect l="0" t="0" r="r" b="b"/>
                          <a:pathLst>
                            <a:path w="53" h="278">
                              <a:moveTo>
                                <a:pt x="27" y="278"/>
                              </a:moveTo>
                              <a:lnTo>
                                <a:pt x="27" y="227"/>
                              </a:lnTo>
                              <a:lnTo>
                                <a:pt x="36" y="146"/>
                              </a:lnTo>
                              <a:lnTo>
                                <a:pt x="21" y="64"/>
                              </a:lnTo>
                              <a:lnTo>
                                <a:pt x="0" y="0"/>
                              </a:lnTo>
                              <a:lnTo>
                                <a:pt x="53" y="101"/>
                              </a:lnTo>
                              <a:lnTo>
                                <a:pt x="53" y="152"/>
                              </a:lnTo>
                              <a:lnTo>
                                <a:pt x="27" y="278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603000"/>
                        </a:solidFill>
                        <a:ln w="9525">
                          <a:noFill/>
                          <a:round/>
                          <a:headEnd/>
                          <a:tailEnd/>
                        </a:ln>
                      </p:spPr>
                      <p:txBody>
                        <a:bodyPr/>
                        <a:lstStyle/>
                        <a:p>
                          <a:endParaRPr lang="ru-RU"/>
                        </a:p>
                      </p:txBody>
                    </p:sp>
                    <p:sp>
                      <p:nvSpPr>
                        <p:cNvPr id="5286" name="Freeform 166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2449" y="3035"/>
                          <a:ext cx="31" cy="273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56" y="545"/>
                            </a:cxn>
                            <a:cxn ang="0">
                              <a:pos x="46" y="475"/>
                            </a:cxn>
                            <a:cxn ang="0">
                              <a:pos x="46" y="403"/>
                            </a:cxn>
                            <a:cxn ang="0">
                              <a:pos x="53" y="310"/>
                            </a:cxn>
                            <a:cxn ang="0">
                              <a:pos x="20" y="207"/>
                            </a:cxn>
                            <a:cxn ang="0">
                              <a:pos x="3" y="125"/>
                            </a:cxn>
                            <a:cxn ang="0">
                              <a:pos x="0" y="16"/>
                            </a:cxn>
                            <a:cxn ang="0">
                              <a:pos x="0" y="0"/>
                            </a:cxn>
                            <a:cxn ang="0">
                              <a:pos x="36" y="128"/>
                            </a:cxn>
                            <a:cxn ang="0">
                              <a:pos x="39" y="210"/>
                            </a:cxn>
                            <a:cxn ang="0">
                              <a:pos x="53" y="296"/>
                            </a:cxn>
                            <a:cxn ang="0">
                              <a:pos x="62" y="458"/>
                            </a:cxn>
                            <a:cxn ang="0">
                              <a:pos x="56" y="545"/>
                            </a:cxn>
                          </a:cxnLst>
                          <a:rect l="0" t="0" r="r" b="b"/>
                          <a:pathLst>
                            <a:path w="62" h="545">
                              <a:moveTo>
                                <a:pt x="56" y="545"/>
                              </a:moveTo>
                              <a:lnTo>
                                <a:pt x="46" y="475"/>
                              </a:lnTo>
                              <a:lnTo>
                                <a:pt x="46" y="403"/>
                              </a:lnTo>
                              <a:lnTo>
                                <a:pt x="53" y="310"/>
                              </a:lnTo>
                              <a:lnTo>
                                <a:pt x="20" y="207"/>
                              </a:lnTo>
                              <a:lnTo>
                                <a:pt x="3" y="125"/>
                              </a:lnTo>
                              <a:lnTo>
                                <a:pt x="0" y="16"/>
                              </a:lnTo>
                              <a:lnTo>
                                <a:pt x="0" y="0"/>
                              </a:lnTo>
                              <a:lnTo>
                                <a:pt x="36" y="128"/>
                              </a:lnTo>
                              <a:lnTo>
                                <a:pt x="39" y="210"/>
                              </a:lnTo>
                              <a:lnTo>
                                <a:pt x="53" y="296"/>
                              </a:lnTo>
                              <a:lnTo>
                                <a:pt x="62" y="458"/>
                              </a:lnTo>
                              <a:lnTo>
                                <a:pt x="56" y="545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603000"/>
                        </a:solidFill>
                        <a:ln w="9525">
                          <a:noFill/>
                          <a:round/>
                          <a:headEnd/>
                          <a:tailEnd/>
                        </a:ln>
                      </p:spPr>
                      <p:txBody>
                        <a:bodyPr/>
                        <a:lstStyle/>
                        <a:p>
                          <a:endParaRPr lang="ru-RU"/>
                        </a:p>
                      </p:txBody>
                    </p:sp>
                  </p:grpSp>
                </p:grpSp>
                <p:grpSp>
                  <p:nvGrpSpPr>
                    <p:cNvPr id="5206" name="Group 167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2036" y="2693"/>
                      <a:ext cx="341" cy="480"/>
                      <a:chOff x="2036" y="2693"/>
                      <a:chExt cx="341" cy="480"/>
                    </a:xfrm>
                  </p:grpSpPr>
                  <p:grpSp>
                    <p:nvGrpSpPr>
                      <p:cNvPr id="5207" name="Group 168"/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2036" y="2693"/>
                        <a:ext cx="341" cy="480"/>
                        <a:chOff x="2036" y="2693"/>
                        <a:chExt cx="341" cy="480"/>
                      </a:xfrm>
                    </p:grpSpPr>
                    <p:grpSp>
                      <p:nvGrpSpPr>
                        <p:cNvPr id="5208" name="Group 169"/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2200" y="2942"/>
                          <a:ext cx="157" cy="231"/>
                          <a:chOff x="2200" y="2942"/>
                          <a:chExt cx="157" cy="231"/>
                        </a:xfrm>
                      </p:grpSpPr>
                      <p:sp>
                        <p:nvSpPr>
                          <p:cNvPr id="5290" name="Freeform 170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2200" y="2942"/>
                            <a:ext cx="157" cy="231"/>
                          </a:xfrm>
                          <a:custGeom>
                            <a:avLst/>
                            <a:gdLst/>
                            <a:ahLst/>
                            <a:cxnLst>
                              <a:cxn ang="0">
                                <a:pos x="0" y="256"/>
                              </a:cxn>
                              <a:cxn ang="0">
                                <a:pos x="9" y="366"/>
                              </a:cxn>
                              <a:cxn ang="0">
                                <a:pos x="41" y="410"/>
                              </a:cxn>
                              <a:cxn ang="0">
                                <a:pos x="108" y="444"/>
                              </a:cxn>
                              <a:cxn ang="0">
                                <a:pos x="156" y="461"/>
                              </a:cxn>
                              <a:cxn ang="0">
                                <a:pos x="226" y="457"/>
                              </a:cxn>
                              <a:cxn ang="0">
                                <a:pos x="271" y="441"/>
                              </a:cxn>
                              <a:cxn ang="0">
                                <a:pos x="314" y="405"/>
                              </a:cxn>
                              <a:cxn ang="0">
                                <a:pos x="282" y="264"/>
                              </a:cxn>
                              <a:cxn ang="0">
                                <a:pos x="285" y="174"/>
                              </a:cxn>
                              <a:cxn ang="0">
                                <a:pos x="294" y="106"/>
                              </a:cxn>
                              <a:cxn ang="0">
                                <a:pos x="300" y="0"/>
                              </a:cxn>
                              <a:cxn ang="0">
                                <a:pos x="0" y="256"/>
                              </a:cxn>
                            </a:cxnLst>
                            <a:rect l="0" t="0" r="r" b="b"/>
                            <a:pathLst>
                              <a:path w="314" h="461">
                                <a:moveTo>
                                  <a:pt x="0" y="256"/>
                                </a:moveTo>
                                <a:lnTo>
                                  <a:pt x="9" y="366"/>
                                </a:lnTo>
                                <a:lnTo>
                                  <a:pt x="41" y="410"/>
                                </a:lnTo>
                                <a:lnTo>
                                  <a:pt x="108" y="444"/>
                                </a:lnTo>
                                <a:lnTo>
                                  <a:pt x="156" y="461"/>
                                </a:lnTo>
                                <a:lnTo>
                                  <a:pt x="226" y="457"/>
                                </a:lnTo>
                                <a:lnTo>
                                  <a:pt x="271" y="441"/>
                                </a:lnTo>
                                <a:lnTo>
                                  <a:pt x="314" y="405"/>
                                </a:lnTo>
                                <a:lnTo>
                                  <a:pt x="282" y="264"/>
                                </a:lnTo>
                                <a:lnTo>
                                  <a:pt x="285" y="174"/>
                                </a:lnTo>
                                <a:lnTo>
                                  <a:pt x="294" y="106"/>
                                </a:lnTo>
                                <a:lnTo>
                                  <a:pt x="300" y="0"/>
                                </a:lnTo>
                                <a:lnTo>
                                  <a:pt x="0" y="25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FFC080"/>
                          </a:solidFill>
                          <a:ln w="6350">
                            <a:solidFill>
                              <a:srgbClr val="402000"/>
                            </a:solidFill>
                            <a:prstDash val="solid"/>
                            <a:round/>
                            <a:headEnd/>
                            <a:tailEnd/>
                          </a:ln>
                        </p:spPr>
                        <p:txBody>
                          <a:bodyPr/>
                          <a:lstStyle/>
                          <a:p>
                            <a:endParaRPr lang="ru-RU"/>
                          </a:p>
                        </p:txBody>
                      </p:sp>
                      <p:sp>
                        <p:nvSpPr>
                          <p:cNvPr id="5291" name="Freeform 171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2234" y="3100"/>
                            <a:ext cx="38" cy="73"/>
                          </a:xfrm>
                          <a:custGeom>
                            <a:avLst/>
                            <a:gdLst/>
                            <a:ahLst/>
                            <a:cxnLst>
                              <a:cxn ang="0">
                                <a:pos x="0" y="0"/>
                              </a:cxn>
                              <a:cxn ang="0">
                                <a:pos x="28" y="30"/>
                              </a:cxn>
                              <a:cxn ang="0">
                                <a:pos x="44" y="78"/>
                              </a:cxn>
                              <a:cxn ang="0">
                                <a:pos x="65" y="118"/>
                              </a:cxn>
                              <a:cxn ang="0">
                                <a:pos x="77" y="146"/>
                              </a:cxn>
                              <a:cxn ang="0">
                                <a:pos x="32" y="79"/>
                              </a:cxn>
                              <a:cxn ang="0">
                                <a:pos x="12" y="36"/>
                              </a:cxn>
                              <a:cxn ang="0">
                                <a:pos x="0" y="0"/>
                              </a:cxn>
                            </a:cxnLst>
                            <a:rect l="0" t="0" r="r" b="b"/>
                            <a:pathLst>
                              <a:path w="77" h="146">
                                <a:moveTo>
                                  <a:pt x="0" y="0"/>
                                </a:moveTo>
                                <a:lnTo>
                                  <a:pt x="28" y="30"/>
                                </a:lnTo>
                                <a:lnTo>
                                  <a:pt x="44" y="78"/>
                                </a:lnTo>
                                <a:lnTo>
                                  <a:pt x="65" y="118"/>
                                </a:lnTo>
                                <a:lnTo>
                                  <a:pt x="77" y="146"/>
                                </a:lnTo>
                                <a:lnTo>
                                  <a:pt x="32" y="79"/>
                                </a:lnTo>
                                <a:lnTo>
                                  <a:pt x="12" y="36"/>
                                </a:lnTo>
                                <a:lnTo>
                                  <a:pt x="0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402000"/>
                          </a:solidFill>
                          <a:ln w="9525">
                            <a:noFill/>
                            <a:round/>
                            <a:headEnd/>
                            <a:tailEnd/>
                          </a:ln>
                        </p:spPr>
                        <p:txBody>
                          <a:bodyPr/>
                          <a:lstStyle/>
                          <a:p>
                            <a:endParaRPr lang="ru-RU"/>
                          </a:p>
                        </p:txBody>
                      </p:sp>
                    </p:grpSp>
                    <p:grpSp>
                      <p:nvGrpSpPr>
                        <p:cNvPr id="5209" name="Group 172"/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2036" y="2693"/>
                          <a:ext cx="341" cy="390"/>
                          <a:chOff x="2036" y="2693"/>
                          <a:chExt cx="341" cy="390"/>
                        </a:xfrm>
                      </p:grpSpPr>
                      <p:sp>
                        <p:nvSpPr>
                          <p:cNvPr id="5293" name="Freeform 173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2036" y="2693"/>
                            <a:ext cx="341" cy="390"/>
                          </a:xfrm>
                          <a:custGeom>
                            <a:avLst/>
                            <a:gdLst/>
                            <a:ahLst/>
                            <a:cxnLst>
                              <a:cxn ang="0">
                                <a:pos x="13" y="118"/>
                              </a:cxn>
                              <a:cxn ang="0">
                                <a:pos x="0" y="234"/>
                              </a:cxn>
                              <a:cxn ang="0">
                                <a:pos x="10" y="294"/>
                              </a:cxn>
                              <a:cxn ang="0">
                                <a:pos x="35" y="356"/>
                              </a:cxn>
                              <a:cxn ang="0">
                                <a:pos x="41" y="411"/>
                              </a:cxn>
                              <a:cxn ang="0">
                                <a:pos x="54" y="466"/>
                              </a:cxn>
                              <a:cxn ang="0">
                                <a:pos x="72" y="500"/>
                              </a:cxn>
                              <a:cxn ang="0">
                                <a:pos x="102" y="533"/>
                              </a:cxn>
                              <a:cxn ang="0">
                                <a:pos x="131" y="569"/>
                              </a:cxn>
                              <a:cxn ang="0">
                                <a:pos x="161" y="608"/>
                              </a:cxn>
                              <a:cxn ang="0">
                                <a:pos x="191" y="640"/>
                              </a:cxn>
                              <a:cxn ang="0">
                                <a:pos x="228" y="676"/>
                              </a:cxn>
                              <a:cxn ang="0">
                                <a:pos x="270" y="719"/>
                              </a:cxn>
                              <a:cxn ang="0">
                                <a:pos x="302" y="742"/>
                              </a:cxn>
                              <a:cxn ang="0">
                                <a:pos x="338" y="764"/>
                              </a:cxn>
                              <a:cxn ang="0">
                                <a:pos x="375" y="780"/>
                              </a:cxn>
                              <a:cxn ang="0">
                                <a:pos x="402" y="780"/>
                              </a:cxn>
                              <a:cxn ang="0">
                                <a:pos x="431" y="772"/>
                              </a:cxn>
                              <a:cxn ang="0">
                                <a:pos x="463" y="752"/>
                              </a:cxn>
                              <a:cxn ang="0">
                                <a:pos x="505" y="722"/>
                              </a:cxn>
                              <a:cxn ang="0">
                                <a:pos x="564" y="649"/>
                              </a:cxn>
                              <a:cxn ang="0">
                                <a:pos x="612" y="568"/>
                              </a:cxn>
                              <a:cxn ang="0">
                                <a:pos x="630" y="526"/>
                              </a:cxn>
                              <a:cxn ang="0">
                                <a:pos x="641" y="478"/>
                              </a:cxn>
                              <a:cxn ang="0">
                                <a:pos x="644" y="401"/>
                              </a:cxn>
                              <a:cxn ang="0">
                                <a:pos x="644" y="339"/>
                              </a:cxn>
                              <a:cxn ang="0">
                                <a:pos x="660" y="323"/>
                              </a:cxn>
                              <a:cxn ang="0">
                                <a:pos x="672" y="288"/>
                              </a:cxn>
                              <a:cxn ang="0">
                                <a:pos x="680" y="259"/>
                              </a:cxn>
                              <a:cxn ang="0">
                                <a:pos x="683" y="214"/>
                              </a:cxn>
                              <a:cxn ang="0">
                                <a:pos x="669" y="178"/>
                              </a:cxn>
                              <a:cxn ang="0">
                                <a:pos x="644" y="143"/>
                              </a:cxn>
                              <a:cxn ang="0">
                                <a:pos x="608" y="137"/>
                              </a:cxn>
                              <a:cxn ang="0">
                                <a:pos x="592" y="169"/>
                              </a:cxn>
                              <a:cxn ang="0">
                                <a:pos x="568" y="253"/>
                              </a:cxn>
                              <a:cxn ang="0">
                                <a:pos x="507" y="176"/>
                              </a:cxn>
                              <a:cxn ang="0">
                                <a:pos x="469" y="128"/>
                              </a:cxn>
                              <a:cxn ang="0">
                                <a:pos x="439" y="74"/>
                              </a:cxn>
                              <a:cxn ang="0">
                                <a:pos x="424" y="32"/>
                              </a:cxn>
                              <a:cxn ang="0">
                                <a:pos x="401" y="9"/>
                              </a:cxn>
                              <a:cxn ang="0">
                                <a:pos x="356" y="0"/>
                              </a:cxn>
                              <a:cxn ang="0">
                                <a:pos x="332" y="12"/>
                              </a:cxn>
                              <a:cxn ang="0">
                                <a:pos x="301" y="36"/>
                              </a:cxn>
                              <a:cxn ang="0">
                                <a:pos x="261" y="53"/>
                              </a:cxn>
                              <a:cxn ang="0">
                                <a:pos x="193" y="64"/>
                              </a:cxn>
                              <a:cxn ang="0">
                                <a:pos x="203" y="82"/>
                              </a:cxn>
                              <a:cxn ang="0">
                                <a:pos x="275" y="111"/>
                              </a:cxn>
                              <a:cxn ang="0">
                                <a:pos x="199" y="97"/>
                              </a:cxn>
                              <a:cxn ang="0">
                                <a:pos x="154" y="73"/>
                              </a:cxn>
                              <a:cxn ang="0">
                                <a:pos x="87" y="79"/>
                              </a:cxn>
                              <a:cxn ang="0">
                                <a:pos x="196" y="152"/>
                              </a:cxn>
                              <a:cxn ang="0">
                                <a:pos x="61" y="93"/>
                              </a:cxn>
                              <a:cxn ang="0">
                                <a:pos x="140" y="147"/>
                              </a:cxn>
                              <a:cxn ang="0">
                                <a:pos x="20" y="103"/>
                              </a:cxn>
                              <a:cxn ang="0">
                                <a:pos x="79" y="150"/>
                              </a:cxn>
                              <a:cxn ang="0">
                                <a:pos x="13" y="118"/>
                              </a:cxn>
                            </a:cxnLst>
                            <a:rect l="0" t="0" r="r" b="b"/>
                            <a:pathLst>
                              <a:path w="683" h="780">
                                <a:moveTo>
                                  <a:pt x="13" y="118"/>
                                </a:moveTo>
                                <a:lnTo>
                                  <a:pt x="0" y="234"/>
                                </a:lnTo>
                                <a:lnTo>
                                  <a:pt x="10" y="294"/>
                                </a:lnTo>
                                <a:lnTo>
                                  <a:pt x="35" y="356"/>
                                </a:lnTo>
                                <a:lnTo>
                                  <a:pt x="41" y="411"/>
                                </a:lnTo>
                                <a:lnTo>
                                  <a:pt x="54" y="466"/>
                                </a:lnTo>
                                <a:lnTo>
                                  <a:pt x="72" y="500"/>
                                </a:lnTo>
                                <a:lnTo>
                                  <a:pt x="102" y="533"/>
                                </a:lnTo>
                                <a:lnTo>
                                  <a:pt x="131" y="569"/>
                                </a:lnTo>
                                <a:lnTo>
                                  <a:pt x="161" y="608"/>
                                </a:lnTo>
                                <a:lnTo>
                                  <a:pt x="191" y="640"/>
                                </a:lnTo>
                                <a:lnTo>
                                  <a:pt x="228" y="676"/>
                                </a:lnTo>
                                <a:lnTo>
                                  <a:pt x="270" y="719"/>
                                </a:lnTo>
                                <a:lnTo>
                                  <a:pt x="302" y="742"/>
                                </a:lnTo>
                                <a:lnTo>
                                  <a:pt x="338" y="764"/>
                                </a:lnTo>
                                <a:lnTo>
                                  <a:pt x="375" y="780"/>
                                </a:lnTo>
                                <a:lnTo>
                                  <a:pt x="402" y="780"/>
                                </a:lnTo>
                                <a:lnTo>
                                  <a:pt x="431" y="772"/>
                                </a:lnTo>
                                <a:lnTo>
                                  <a:pt x="463" y="752"/>
                                </a:lnTo>
                                <a:lnTo>
                                  <a:pt x="505" y="722"/>
                                </a:lnTo>
                                <a:lnTo>
                                  <a:pt x="564" y="649"/>
                                </a:lnTo>
                                <a:lnTo>
                                  <a:pt x="612" y="568"/>
                                </a:lnTo>
                                <a:lnTo>
                                  <a:pt x="630" y="526"/>
                                </a:lnTo>
                                <a:lnTo>
                                  <a:pt x="641" y="478"/>
                                </a:lnTo>
                                <a:lnTo>
                                  <a:pt x="644" y="401"/>
                                </a:lnTo>
                                <a:lnTo>
                                  <a:pt x="644" y="339"/>
                                </a:lnTo>
                                <a:lnTo>
                                  <a:pt x="660" y="323"/>
                                </a:lnTo>
                                <a:lnTo>
                                  <a:pt x="672" y="288"/>
                                </a:lnTo>
                                <a:lnTo>
                                  <a:pt x="680" y="259"/>
                                </a:lnTo>
                                <a:lnTo>
                                  <a:pt x="683" y="214"/>
                                </a:lnTo>
                                <a:lnTo>
                                  <a:pt x="669" y="178"/>
                                </a:lnTo>
                                <a:lnTo>
                                  <a:pt x="644" y="143"/>
                                </a:lnTo>
                                <a:lnTo>
                                  <a:pt x="608" y="137"/>
                                </a:lnTo>
                                <a:lnTo>
                                  <a:pt x="592" y="169"/>
                                </a:lnTo>
                                <a:lnTo>
                                  <a:pt x="568" y="253"/>
                                </a:lnTo>
                                <a:lnTo>
                                  <a:pt x="507" y="176"/>
                                </a:lnTo>
                                <a:lnTo>
                                  <a:pt x="469" y="128"/>
                                </a:lnTo>
                                <a:lnTo>
                                  <a:pt x="439" y="74"/>
                                </a:lnTo>
                                <a:lnTo>
                                  <a:pt x="424" y="32"/>
                                </a:lnTo>
                                <a:lnTo>
                                  <a:pt x="401" y="9"/>
                                </a:lnTo>
                                <a:lnTo>
                                  <a:pt x="356" y="0"/>
                                </a:lnTo>
                                <a:lnTo>
                                  <a:pt x="332" y="12"/>
                                </a:lnTo>
                                <a:lnTo>
                                  <a:pt x="301" y="36"/>
                                </a:lnTo>
                                <a:lnTo>
                                  <a:pt x="261" y="53"/>
                                </a:lnTo>
                                <a:lnTo>
                                  <a:pt x="193" y="64"/>
                                </a:lnTo>
                                <a:lnTo>
                                  <a:pt x="203" y="82"/>
                                </a:lnTo>
                                <a:lnTo>
                                  <a:pt x="275" y="111"/>
                                </a:lnTo>
                                <a:lnTo>
                                  <a:pt x="199" y="97"/>
                                </a:lnTo>
                                <a:lnTo>
                                  <a:pt x="154" y="73"/>
                                </a:lnTo>
                                <a:lnTo>
                                  <a:pt x="87" y="79"/>
                                </a:lnTo>
                                <a:lnTo>
                                  <a:pt x="196" y="152"/>
                                </a:lnTo>
                                <a:lnTo>
                                  <a:pt x="61" y="93"/>
                                </a:lnTo>
                                <a:lnTo>
                                  <a:pt x="140" y="147"/>
                                </a:lnTo>
                                <a:lnTo>
                                  <a:pt x="20" y="103"/>
                                </a:lnTo>
                                <a:lnTo>
                                  <a:pt x="79" y="150"/>
                                </a:lnTo>
                                <a:lnTo>
                                  <a:pt x="13" y="118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FFC080"/>
                          </a:solidFill>
                          <a:ln w="6350">
                            <a:solidFill>
                              <a:srgbClr val="402000"/>
                            </a:solidFill>
                            <a:prstDash val="solid"/>
                            <a:round/>
                            <a:headEnd/>
                            <a:tailEnd/>
                          </a:ln>
                        </p:spPr>
                        <p:txBody>
                          <a:bodyPr/>
                          <a:lstStyle/>
                          <a:p>
                            <a:endParaRPr lang="ru-RU"/>
                          </a:p>
                        </p:txBody>
                      </p:sp>
                      <p:grpSp>
                        <p:nvGrpSpPr>
                          <p:cNvPr id="5212" name="Group 174"/>
                          <p:cNvGrpSpPr>
                            <a:grpSpLocks/>
                          </p:cNvGrpSpPr>
                          <p:nvPr/>
                        </p:nvGrpSpPr>
                        <p:grpSpPr bwMode="auto">
                          <a:xfrm>
                            <a:off x="2051" y="2775"/>
                            <a:ext cx="316" cy="246"/>
                            <a:chOff x="2051" y="2775"/>
                            <a:chExt cx="316" cy="246"/>
                          </a:xfrm>
                        </p:grpSpPr>
                        <p:sp>
                          <p:nvSpPr>
                            <p:cNvPr id="5295" name="Freeform 175"/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2340" y="2775"/>
                              <a:ext cx="27" cy="68"/>
                            </a:xfrm>
                            <a:custGeom>
                              <a:avLst/>
                              <a:gdLst/>
                              <a:ahLst/>
                              <a:cxnLst>
                                <a:cxn ang="0">
                                  <a:pos x="0" y="32"/>
                                </a:cxn>
                                <a:cxn ang="0">
                                  <a:pos x="11" y="2"/>
                                </a:cxn>
                                <a:cxn ang="0">
                                  <a:pos x="24" y="0"/>
                                </a:cxn>
                                <a:cxn ang="0">
                                  <a:pos x="51" y="32"/>
                                </a:cxn>
                                <a:cxn ang="0">
                                  <a:pos x="55" y="83"/>
                                </a:cxn>
                                <a:cxn ang="0">
                                  <a:pos x="44" y="131"/>
                                </a:cxn>
                                <a:cxn ang="0">
                                  <a:pos x="34" y="135"/>
                                </a:cxn>
                                <a:cxn ang="0">
                                  <a:pos x="47" y="96"/>
                                </a:cxn>
                                <a:cxn ang="0">
                                  <a:pos x="46" y="57"/>
                                </a:cxn>
                                <a:cxn ang="0">
                                  <a:pos x="34" y="32"/>
                                </a:cxn>
                                <a:cxn ang="0">
                                  <a:pos x="0" y="32"/>
                                </a:cxn>
                              </a:cxnLst>
                              <a:rect l="0" t="0" r="r" b="b"/>
                              <a:pathLst>
                                <a:path w="55" h="135">
                                  <a:moveTo>
                                    <a:pt x="0" y="32"/>
                                  </a:moveTo>
                                  <a:lnTo>
                                    <a:pt x="11" y="2"/>
                                  </a:lnTo>
                                  <a:lnTo>
                                    <a:pt x="24" y="0"/>
                                  </a:lnTo>
                                  <a:lnTo>
                                    <a:pt x="51" y="32"/>
                                  </a:lnTo>
                                  <a:lnTo>
                                    <a:pt x="55" y="83"/>
                                  </a:lnTo>
                                  <a:lnTo>
                                    <a:pt x="44" y="131"/>
                                  </a:lnTo>
                                  <a:lnTo>
                                    <a:pt x="34" y="135"/>
                                  </a:lnTo>
                                  <a:lnTo>
                                    <a:pt x="47" y="96"/>
                                  </a:lnTo>
                                  <a:lnTo>
                                    <a:pt x="46" y="57"/>
                                  </a:lnTo>
                                  <a:lnTo>
                                    <a:pt x="34" y="32"/>
                                  </a:lnTo>
                                  <a:lnTo>
                                    <a:pt x="0" y="32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rgbClr val="402000"/>
                            </a:solidFill>
                            <a:ln w="9525">
                              <a:noFill/>
                              <a:round/>
                              <a:headEnd/>
                              <a:tailEnd/>
                            </a:ln>
                          </p:spPr>
                          <p:txBody>
                            <a:bodyPr/>
                            <a:lstStyle/>
                            <a:p>
                              <a:endParaRPr lang="ru-RU"/>
                            </a:p>
                          </p:txBody>
                        </p:sp>
                        <p:grpSp>
                          <p:nvGrpSpPr>
                            <p:cNvPr id="5213" name="Group 176"/>
                            <p:cNvGrpSpPr>
                              <a:grpSpLocks/>
                            </p:cNvGrpSpPr>
                            <p:nvPr/>
                          </p:nvGrpSpPr>
                          <p:grpSpPr bwMode="auto">
                            <a:xfrm>
                              <a:off x="2051" y="2780"/>
                              <a:ext cx="207" cy="241"/>
                              <a:chOff x="2051" y="2780"/>
                              <a:chExt cx="207" cy="241"/>
                            </a:xfrm>
                          </p:grpSpPr>
                          <p:sp>
                            <p:nvSpPr>
                              <p:cNvPr id="5297" name="Freeform 177"/>
                              <p:cNvSpPr>
                                <a:spLocks/>
                              </p:cNvSpPr>
                              <p:nvPr/>
                            </p:nvSpPr>
                            <p:spPr bwMode="auto">
                              <a:xfrm>
                                <a:off x="2171" y="2974"/>
                                <a:ext cx="87" cy="35"/>
                              </a:xfrm>
                              <a:custGeom>
                                <a:avLst/>
                                <a:gdLst/>
                                <a:ahLst/>
                                <a:cxnLst>
                                  <a:cxn ang="0">
                                    <a:pos x="0" y="52"/>
                                  </a:cxn>
                                  <a:cxn ang="0">
                                    <a:pos x="15" y="56"/>
                                  </a:cxn>
                                  <a:cxn ang="0">
                                    <a:pos x="22" y="38"/>
                                  </a:cxn>
                                  <a:cxn ang="0">
                                    <a:pos x="37" y="26"/>
                                  </a:cxn>
                                  <a:cxn ang="0">
                                    <a:pos x="51" y="24"/>
                                  </a:cxn>
                                  <a:cxn ang="0">
                                    <a:pos x="65" y="12"/>
                                  </a:cxn>
                                  <a:cxn ang="0">
                                    <a:pos x="84" y="7"/>
                                  </a:cxn>
                                  <a:cxn ang="0">
                                    <a:pos x="113" y="10"/>
                                  </a:cxn>
                                  <a:cxn ang="0">
                                    <a:pos x="148" y="7"/>
                                  </a:cxn>
                                  <a:cxn ang="0">
                                    <a:pos x="165" y="0"/>
                                  </a:cxn>
                                  <a:cxn ang="0">
                                    <a:pos x="174" y="10"/>
                                  </a:cxn>
                                  <a:cxn ang="0">
                                    <a:pos x="85" y="31"/>
                                  </a:cxn>
                                  <a:cxn ang="0">
                                    <a:pos x="68" y="44"/>
                                  </a:cxn>
                                  <a:cxn ang="0">
                                    <a:pos x="38" y="52"/>
                                  </a:cxn>
                                  <a:cxn ang="0">
                                    <a:pos x="22" y="59"/>
                                  </a:cxn>
                                  <a:cxn ang="0">
                                    <a:pos x="16" y="69"/>
                                  </a:cxn>
                                  <a:cxn ang="0">
                                    <a:pos x="0" y="52"/>
                                  </a:cxn>
                                </a:cxnLst>
                                <a:rect l="0" t="0" r="r" b="b"/>
                                <a:pathLst>
                                  <a:path w="174" h="69">
                                    <a:moveTo>
                                      <a:pt x="0" y="52"/>
                                    </a:moveTo>
                                    <a:lnTo>
                                      <a:pt x="15" y="56"/>
                                    </a:lnTo>
                                    <a:lnTo>
                                      <a:pt x="22" y="38"/>
                                    </a:lnTo>
                                    <a:lnTo>
                                      <a:pt x="37" y="26"/>
                                    </a:lnTo>
                                    <a:lnTo>
                                      <a:pt x="51" y="24"/>
                                    </a:lnTo>
                                    <a:lnTo>
                                      <a:pt x="65" y="12"/>
                                    </a:lnTo>
                                    <a:lnTo>
                                      <a:pt x="84" y="7"/>
                                    </a:lnTo>
                                    <a:lnTo>
                                      <a:pt x="113" y="10"/>
                                    </a:lnTo>
                                    <a:lnTo>
                                      <a:pt x="148" y="7"/>
                                    </a:lnTo>
                                    <a:lnTo>
                                      <a:pt x="165" y="0"/>
                                    </a:lnTo>
                                    <a:lnTo>
                                      <a:pt x="174" y="10"/>
                                    </a:lnTo>
                                    <a:lnTo>
                                      <a:pt x="85" y="31"/>
                                    </a:lnTo>
                                    <a:lnTo>
                                      <a:pt x="68" y="44"/>
                                    </a:lnTo>
                                    <a:lnTo>
                                      <a:pt x="38" y="52"/>
                                    </a:lnTo>
                                    <a:lnTo>
                                      <a:pt x="22" y="59"/>
                                    </a:lnTo>
                                    <a:lnTo>
                                      <a:pt x="16" y="69"/>
                                    </a:lnTo>
                                    <a:lnTo>
                                      <a:pt x="0" y="52"/>
                                    </a:lnTo>
                                    <a:close/>
                                  </a:path>
                                </a:pathLst>
                              </a:custGeom>
                              <a:solidFill>
                                <a:srgbClr val="804000"/>
                              </a:solidFill>
                              <a:ln w="9525">
                                <a:noFill/>
                                <a:round/>
                                <a:headEnd/>
                                <a:tailEnd/>
                              </a:ln>
                            </p:spPr>
                            <p:txBody>
                              <a:bodyPr/>
                              <a:lstStyle/>
                              <a:p>
                                <a:endParaRPr lang="ru-RU"/>
                              </a:p>
                            </p:txBody>
                          </p:sp>
                          <p:grpSp>
                            <p:nvGrpSpPr>
                              <p:cNvPr id="5214" name="Group 178"/>
                              <p:cNvGrpSpPr>
                                <a:grpSpLocks/>
                              </p:cNvGrpSpPr>
                              <p:nvPr/>
                            </p:nvGrpSpPr>
                            <p:grpSpPr bwMode="auto">
                              <a:xfrm>
                                <a:off x="2051" y="2780"/>
                                <a:ext cx="197" cy="241"/>
                                <a:chOff x="2051" y="2780"/>
                                <a:chExt cx="197" cy="241"/>
                              </a:xfrm>
                            </p:grpSpPr>
                            <p:sp>
                              <p:nvSpPr>
                                <p:cNvPr id="5299" name="Freeform 179"/>
                                <p:cNvSpPr>
                                  <a:spLocks/>
                                </p:cNvSpPr>
                                <p:nvPr/>
                              </p:nvSpPr>
                              <p:spPr bwMode="auto">
                                <a:xfrm>
                                  <a:off x="2155" y="2780"/>
                                  <a:ext cx="93" cy="48"/>
                                </a:xfrm>
                                <a:custGeom>
                                  <a:avLst/>
                                  <a:gdLst/>
                                  <a:ahLst/>
                                  <a:cxnLst>
                                    <a:cxn ang="0">
                                      <a:pos x="13" y="71"/>
                                    </a:cxn>
                                    <a:cxn ang="0">
                                      <a:pos x="0" y="97"/>
                                    </a:cxn>
                                    <a:cxn ang="0">
                                      <a:pos x="20" y="97"/>
                                    </a:cxn>
                                    <a:cxn ang="0">
                                      <a:pos x="36" y="75"/>
                                    </a:cxn>
                                    <a:cxn ang="0">
                                      <a:pos x="63" y="51"/>
                                    </a:cxn>
                                    <a:cxn ang="0">
                                      <a:pos x="90" y="37"/>
                                    </a:cxn>
                                    <a:cxn ang="0">
                                      <a:pos x="186" y="0"/>
                                    </a:cxn>
                                    <a:cxn ang="0">
                                      <a:pos x="76" y="28"/>
                                    </a:cxn>
                                    <a:cxn ang="0">
                                      <a:pos x="40" y="45"/>
                                    </a:cxn>
                                    <a:cxn ang="0">
                                      <a:pos x="13" y="71"/>
                                    </a:cxn>
                                  </a:cxnLst>
                                  <a:rect l="0" t="0" r="r" b="b"/>
                                  <a:pathLst>
                                    <a:path w="186" h="97">
                                      <a:moveTo>
                                        <a:pt x="13" y="71"/>
                                      </a:moveTo>
                                      <a:lnTo>
                                        <a:pt x="0" y="97"/>
                                      </a:lnTo>
                                      <a:lnTo>
                                        <a:pt x="20" y="97"/>
                                      </a:lnTo>
                                      <a:lnTo>
                                        <a:pt x="36" y="75"/>
                                      </a:lnTo>
                                      <a:lnTo>
                                        <a:pt x="63" y="51"/>
                                      </a:lnTo>
                                      <a:lnTo>
                                        <a:pt x="90" y="37"/>
                                      </a:lnTo>
                                      <a:lnTo>
                                        <a:pt x="186" y="0"/>
                                      </a:lnTo>
                                      <a:lnTo>
                                        <a:pt x="76" y="28"/>
                                      </a:lnTo>
                                      <a:lnTo>
                                        <a:pt x="40" y="45"/>
                                      </a:lnTo>
                                      <a:lnTo>
                                        <a:pt x="13" y="71"/>
                                      </a:lnTo>
                                      <a:close/>
                                    </a:path>
                                  </a:pathLst>
                                </a:custGeom>
                                <a:solidFill>
                                  <a:srgbClr val="402000"/>
                                </a:solidFill>
                                <a:ln w="9525">
                                  <a:noFill/>
                                  <a:round/>
                                  <a:headEnd/>
                                  <a:tailEnd/>
                                </a:ln>
                              </p:spPr>
                              <p:txBody>
                                <a:bodyPr/>
                                <a:lstStyle/>
                                <a:p>
                                  <a:endParaRPr lang="ru-RU"/>
                                </a:p>
                              </p:txBody>
                            </p:sp>
                            <p:sp>
                              <p:nvSpPr>
                                <p:cNvPr id="5300" name="Freeform 180"/>
                                <p:cNvSpPr>
                                  <a:spLocks/>
                                </p:cNvSpPr>
                                <p:nvPr/>
                              </p:nvSpPr>
                              <p:spPr bwMode="auto">
                                <a:xfrm>
                                  <a:off x="2051" y="2831"/>
                                  <a:ext cx="69" cy="17"/>
                                </a:xfrm>
                                <a:custGeom>
                                  <a:avLst/>
                                  <a:gdLst/>
                                  <a:ahLst/>
                                  <a:cxnLst>
                                    <a:cxn ang="0">
                                      <a:pos x="124" y="5"/>
                                    </a:cxn>
                                    <a:cxn ang="0">
                                      <a:pos x="139" y="17"/>
                                    </a:cxn>
                                    <a:cxn ang="0">
                                      <a:pos x="133" y="35"/>
                                    </a:cxn>
                                    <a:cxn ang="0">
                                      <a:pos x="111" y="17"/>
                                    </a:cxn>
                                    <a:cxn ang="0">
                                      <a:pos x="72" y="19"/>
                                    </a:cxn>
                                    <a:cxn ang="0">
                                      <a:pos x="0" y="35"/>
                                    </a:cxn>
                                    <a:cxn ang="0">
                                      <a:pos x="66" y="11"/>
                                    </a:cxn>
                                    <a:cxn ang="0">
                                      <a:pos x="100" y="0"/>
                                    </a:cxn>
                                    <a:cxn ang="0">
                                      <a:pos x="124" y="5"/>
                                    </a:cxn>
                                  </a:cxnLst>
                                  <a:rect l="0" t="0" r="r" b="b"/>
                                  <a:pathLst>
                                    <a:path w="139" h="35">
                                      <a:moveTo>
                                        <a:pt x="124" y="5"/>
                                      </a:moveTo>
                                      <a:lnTo>
                                        <a:pt x="139" y="17"/>
                                      </a:lnTo>
                                      <a:lnTo>
                                        <a:pt x="133" y="35"/>
                                      </a:lnTo>
                                      <a:lnTo>
                                        <a:pt x="111" y="17"/>
                                      </a:lnTo>
                                      <a:lnTo>
                                        <a:pt x="72" y="19"/>
                                      </a:lnTo>
                                      <a:lnTo>
                                        <a:pt x="0" y="35"/>
                                      </a:lnTo>
                                      <a:lnTo>
                                        <a:pt x="66" y="11"/>
                                      </a:lnTo>
                                      <a:lnTo>
                                        <a:pt x="100" y="0"/>
                                      </a:lnTo>
                                      <a:lnTo>
                                        <a:pt x="124" y="5"/>
                                      </a:lnTo>
                                      <a:close/>
                                    </a:path>
                                  </a:pathLst>
                                </a:custGeom>
                                <a:solidFill>
                                  <a:srgbClr val="402000"/>
                                </a:solidFill>
                                <a:ln w="9525">
                                  <a:noFill/>
                                  <a:round/>
                                  <a:headEnd/>
                                  <a:tailEnd/>
                                </a:ln>
                              </p:spPr>
                              <p:txBody>
                                <a:bodyPr/>
                                <a:lstStyle/>
                                <a:p>
                                  <a:endParaRPr lang="ru-RU"/>
                                </a:p>
                              </p:txBody>
                            </p:sp>
                            <p:sp>
                              <p:nvSpPr>
                                <p:cNvPr id="5301" name="Freeform 181"/>
                                <p:cNvSpPr>
                                  <a:spLocks/>
                                </p:cNvSpPr>
                                <p:nvPr/>
                              </p:nvSpPr>
                              <p:spPr bwMode="auto">
                                <a:xfrm>
                                  <a:off x="2154" y="2929"/>
                                  <a:ext cx="57" cy="30"/>
                                </a:xfrm>
                                <a:custGeom>
                                  <a:avLst/>
                                  <a:gdLst/>
                                  <a:ahLst/>
                                  <a:cxnLst>
                                    <a:cxn ang="0">
                                      <a:pos x="0" y="36"/>
                                    </a:cxn>
                                    <a:cxn ang="0">
                                      <a:pos x="27" y="38"/>
                                    </a:cxn>
                                    <a:cxn ang="0">
                                      <a:pos x="52" y="36"/>
                                    </a:cxn>
                                    <a:cxn ang="0">
                                      <a:pos x="74" y="24"/>
                                    </a:cxn>
                                    <a:cxn ang="0">
                                      <a:pos x="89" y="5"/>
                                    </a:cxn>
                                    <a:cxn ang="0">
                                      <a:pos x="113" y="0"/>
                                    </a:cxn>
                                    <a:cxn ang="0">
                                      <a:pos x="106" y="10"/>
                                    </a:cxn>
                                    <a:cxn ang="0">
                                      <a:pos x="89" y="22"/>
                                    </a:cxn>
                                    <a:cxn ang="0">
                                      <a:pos x="81" y="48"/>
                                    </a:cxn>
                                    <a:cxn ang="0">
                                      <a:pos x="69" y="59"/>
                                    </a:cxn>
                                    <a:cxn ang="0">
                                      <a:pos x="49" y="60"/>
                                    </a:cxn>
                                    <a:cxn ang="0">
                                      <a:pos x="33" y="55"/>
                                    </a:cxn>
                                    <a:cxn ang="0">
                                      <a:pos x="0" y="36"/>
                                    </a:cxn>
                                  </a:cxnLst>
                                  <a:rect l="0" t="0" r="r" b="b"/>
                                  <a:pathLst>
                                    <a:path w="113" h="60">
                                      <a:moveTo>
                                        <a:pt x="0" y="36"/>
                                      </a:moveTo>
                                      <a:lnTo>
                                        <a:pt x="27" y="38"/>
                                      </a:lnTo>
                                      <a:lnTo>
                                        <a:pt x="52" y="36"/>
                                      </a:lnTo>
                                      <a:lnTo>
                                        <a:pt x="74" y="24"/>
                                      </a:lnTo>
                                      <a:lnTo>
                                        <a:pt x="89" y="5"/>
                                      </a:lnTo>
                                      <a:lnTo>
                                        <a:pt x="113" y="0"/>
                                      </a:lnTo>
                                      <a:lnTo>
                                        <a:pt x="106" y="10"/>
                                      </a:lnTo>
                                      <a:lnTo>
                                        <a:pt x="89" y="22"/>
                                      </a:lnTo>
                                      <a:lnTo>
                                        <a:pt x="81" y="48"/>
                                      </a:lnTo>
                                      <a:lnTo>
                                        <a:pt x="69" y="59"/>
                                      </a:lnTo>
                                      <a:lnTo>
                                        <a:pt x="49" y="60"/>
                                      </a:lnTo>
                                      <a:lnTo>
                                        <a:pt x="33" y="55"/>
                                      </a:lnTo>
                                      <a:lnTo>
                                        <a:pt x="0" y="36"/>
                                      </a:lnTo>
                                      <a:close/>
                                    </a:path>
                                  </a:pathLst>
                                </a:custGeom>
                                <a:solidFill>
                                  <a:srgbClr val="402000"/>
                                </a:solidFill>
                                <a:ln w="9525">
                                  <a:noFill/>
                                  <a:round/>
                                  <a:headEnd/>
                                  <a:tailEnd/>
                                </a:ln>
                              </p:spPr>
                              <p:txBody>
                                <a:bodyPr/>
                                <a:lstStyle/>
                                <a:p>
                                  <a:endParaRPr lang="ru-RU"/>
                                </a:p>
                              </p:txBody>
                            </p:sp>
                            <p:sp>
                              <p:nvSpPr>
                                <p:cNvPr id="5302" name="Freeform 182"/>
                                <p:cNvSpPr>
                                  <a:spLocks/>
                                </p:cNvSpPr>
                                <p:nvPr/>
                              </p:nvSpPr>
                              <p:spPr bwMode="auto">
                                <a:xfrm>
                                  <a:off x="2199" y="3007"/>
                                  <a:ext cx="31" cy="14"/>
                                </a:xfrm>
                                <a:custGeom>
                                  <a:avLst/>
                                  <a:gdLst/>
                                  <a:ahLst/>
                                  <a:cxnLst>
                                    <a:cxn ang="0">
                                      <a:pos x="0" y="20"/>
                                    </a:cxn>
                                    <a:cxn ang="0">
                                      <a:pos x="23" y="19"/>
                                    </a:cxn>
                                    <a:cxn ang="0">
                                      <a:pos x="38" y="14"/>
                                    </a:cxn>
                                    <a:cxn ang="0">
                                      <a:pos x="63" y="0"/>
                                    </a:cxn>
                                    <a:cxn ang="0">
                                      <a:pos x="42" y="25"/>
                                    </a:cxn>
                                    <a:cxn ang="0">
                                      <a:pos x="23" y="30"/>
                                    </a:cxn>
                                    <a:cxn ang="0">
                                      <a:pos x="0" y="20"/>
                                    </a:cxn>
                                  </a:cxnLst>
                                  <a:rect l="0" t="0" r="r" b="b"/>
                                  <a:pathLst>
                                    <a:path w="63" h="30">
                                      <a:moveTo>
                                        <a:pt x="0" y="20"/>
                                      </a:moveTo>
                                      <a:lnTo>
                                        <a:pt x="23" y="19"/>
                                      </a:lnTo>
                                      <a:lnTo>
                                        <a:pt x="38" y="14"/>
                                      </a:lnTo>
                                      <a:lnTo>
                                        <a:pt x="63" y="0"/>
                                      </a:lnTo>
                                      <a:lnTo>
                                        <a:pt x="42" y="25"/>
                                      </a:lnTo>
                                      <a:lnTo>
                                        <a:pt x="23" y="30"/>
                                      </a:lnTo>
                                      <a:lnTo>
                                        <a:pt x="0" y="20"/>
                                      </a:lnTo>
                                      <a:close/>
                                    </a:path>
                                  </a:pathLst>
                                </a:custGeom>
                                <a:solidFill>
                                  <a:srgbClr val="402000"/>
                                </a:solidFill>
                                <a:ln w="9525">
                                  <a:noFill/>
                                  <a:round/>
                                  <a:headEnd/>
                                  <a:tailEnd/>
                                </a:ln>
                              </p:spPr>
                              <p:txBody>
                                <a:bodyPr/>
                                <a:lstStyle/>
                                <a:p>
                                  <a:endParaRPr lang="ru-RU"/>
                                </a:p>
                              </p:txBody>
                            </p:sp>
                          </p:grpSp>
                          <p:grpSp>
                            <p:nvGrpSpPr>
                              <p:cNvPr id="5215" name="Group 183"/>
                              <p:cNvGrpSpPr>
                                <a:grpSpLocks/>
                              </p:cNvGrpSpPr>
                              <p:nvPr/>
                            </p:nvGrpSpPr>
                            <p:grpSpPr bwMode="auto">
                              <a:xfrm>
                                <a:off x="2183" y="2980"/>
                                <a:ext cx="31" cy="33"/>
                                <a:chOff x="2183" y="2980"/>
                                <a:chExt cx="31" cy="33"/>
                              </a:xfrm>
                            </p:grpSpPr>
                            <p:sp>
                              <p:nvSpPr>
                                <p:cNvPr id="5304" name="Freeform 184"/>
                                <p:cNvSpPr>
                                  <a:spLocks/>
                                </p:cNvSpPr>
                                <p:nvPr/>
                              </p:nvSpPr>
                              <p:spPr bwMode="auto">
                                <a:xfrm>
                                  <a:off x="2183" y="3004"/>
                                  <a:ext cx="20" cy="9"/>
                                </a:xfrm>
                                <a:custGeom>
                                  <a:avLst/>
                                  <a:gdLst/>
                                  <a:ahLst/>
                                  <a:cxnLst>
                                    <a:cxn ang="0">
                                      <a:pos x="0" y="12"/>
                                    </a:cxn>
                                    <a:cxn ang="0">
                                      <a:pos x="21" y="19"/>
                                    </a:cxn>
                                    <a:cxn ang="0">
                                      <a:pos x="41" y="15"/>
                                    </a:cxn>
                                    <a:cxn ang="0">
                                      <a:pos x="39" y="1"/>
                                    </a:cxn>
                                    <a:cxn ang="0">
                                      <a:pos x="16" y="0"/>
                                    </a:cxn>
                                    <a:cxn ang="0">
                                      <a:pos x="0" y="12"/>
                                    </a:cxn>
                                  </a:cxnLst>
                                  <a:rect l="0" t="0" r="r" b="b"/>
                                  <a:pathLst>
                                    <a:path w="41" h="19">
                                      <a:moveTo>
                                        <a:pt x="0" y="12"/>
                                      </a:moveTo>
                                      <a:lnTo>
                                        <a:pt x="21" y="19"/>
                                      </a:lnTo>
                                      <a:lnTo>
                                        <a:pt x="41" y="15"/>
                                      </a:lnTo>
                                      <a:lnTo>
                                        <a:pt x="39" y="1"/>
                                      </a:lnTo>
                                      <a:lnTo>
                                        <a:pt x="16" y="0"/>
                                      </a:lnTo>
                                      <a:lnTo>
                                        <a:pt x="0" y="12"/>
                                      </a:lnTo>
                                      <a:close/>
                                    </a:path>
                                  </a:pathLst>
                                </a:custGeom>
                                <a:solidFill>
                                  <a:srgbClr val="FFE0C0"/>
                                </a:solidFill>
                                <a:ln w="9525">
                                  <a:noFill/>
                                  <a:round/>
                                  <a:headEnd/>
                                  <a:tailEnd/>
                                </a:ln>
                              </p:spPr>
                              <p:txBody>
                                <a:bodyPr/>
                                <a:lstStyle/>
                                <a:p>
                                  <a:endParaRPr lang="ru-RU"/>
                                </a:p>
                              </p:txBody>
                            </p:sp>
                            <p:sp>
                              <p:nvSpPr>
                                <p:cNvPr id="5305" name="Freeform 185"/>
                                <p:cNvSpPr>
                                  <a:spLocks/>
                                </p:cNvSpPr>
                                <p:nvPr/>
                              </p:nvSpPr>
                              <p:spPr bwMode="auto">
                                <a:xfrm>
                                  <a:off x="2198" y="2980"/>
                                  <a:ext cx="16" cy="8"/>
                                </a:xfrm>
                                <a:custGeom>
                                  <a:avLst/>
                                  <a:gdLst/>
                                  <a:ahLst/>
                                  <a:cxnLst>
                                    <a:cxn ang="0">
                                      <a:pos x="32" y="0"/>
                                    </a:cxn>
                                    <a:cxn ang="0">
                                      <a:pos x="21" y="1"/>
                                    </a:cxn>
                                    <a:cxn ang="0">
                                      <a:pos x="13" y="5"/>
                                    </a:cxn>
                                    <a:cxn ang="0">
                                      <a:pos x="2" y="13"/>
                                    </a:cxn>
                                    <a:cxn ang="0">
                                      <a:pos x="0" y="18"/>
                                    </a:cxn>
                                    <a:cxn ang="0">
                                      <a:pos x="32" y="0"/>
                                    </a:cxn>
                                  </a:cxnLst>
                                  <a:rect l="0" t="0" r="r" b="b"/>
                                  <a:pathLst>
                                    <a:path w="32" h="18">
                                      <a:moveTo>
                                        <a:pt x="32" y="0"/>
                                      </a:moveTo>
                                      <a:lnTo>
                                        <a:pt x="21" y="1"/>
                                      </a:lnTo>
                                      <a:lnTo>
                                        <a:pt x="13" y="5"/>
                                      </a:lnTo>
                                      <a:lnTo>
                                        <a:pt x="2" y="13"/>
                                      </a:lnTo>
                                      <a:lnTo>
                                        <a:pt x="0" y="18"/>
                                      </a:lnTo>
                                      <a:lnTo>
                                        <a:pt x="32" y="0"/>
                                      </a:lnTo>
                                      <a:close/>
                                    </a:path>
                                  </a:pathLst>
                                </a:custGeom>
                                <a:solidFill>
                                  <a:srgbClr val="FFE0C0"/>
                                </a:solidFill>
                                <a:ln w="9525">
                                  <a:noFill/>
                                  <a:round/>
                                  <a:headEnd/>
                                  <a:tailEnd/>
                                </a:ln>
                              </p:spPr>
                              <p:txBody>
                                <a:bodyPr/>
                                <a:lstStyle/>
                                <a:p>
                                  <a:endParaRPr lang="ru-RU"/>
                                </a:p>
                              </p:txBody>
                            </p:sp>
                          </p:grpSp>
                          <p:grpSp>
                            <p:nvGrpSpPr>
                              <p:cNvPr id="5216" name="Group 186"/>
                              <p:cNvGrpSpPr>
                                <a:grpSpLocks/>
                              </p:cNvGrpSpPr>
                              <p:nvPr/>
                            </p:nvGrpSpPr>
                            <p:grpSpPr bwMode="auto">
                              <a:xfrm>
                                <a:off x="2064" y="2817"/>
                                <a:ext cx="181" cy="76"/>
                                <a:chOff x="2064" y="2817"/>
                                <a:chExt cx="181" cy="76"/>
                              </a:xfrm>
                            </p:grpSpPr>
                            <p:grpSp>
                              <p:nvGrpSpPr>
                                <p:cNvPr id="5217" name="Group 187"/>
                                <p:cNvGrpSpPr>
                                  <a:grpSpLocks/>
                                </p:cNvGrpSpPr>
                                <p:nvPr/>
                              </p:nvGrpSpPr>
                              <p:grpSpPr bwMode="auto">
                                <a:xfrm>
                                  <a:off x="2064" y="2862"/>
                                  <a:ext cx="64" cy="31"/>
                                  <a:chOff x="2064" y="2862"/>
                                  <a:chExt cx="64" cy="31"/>
                                </a:xfrm>
                              </p:grpSpPr>
                              <p:sp>
                                <p:nvSpPr>
                                  <p:cNvPr id="5308" name="Freeform 188"/>
                                  <p:cNvSpPr>
                                    <a:spLocks/>
                                  </p:cNvSpPr>
                                  <p:nvPr/>
                                </p:nvSpPr>
                                <p:spPr bwMode="auto">
                                  <a:xfrm>
                                    <a:off x="2064" y="2862"/>
                                    <a:ext cx="64" cy="30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>
                                      <a:cxn ang="0">
                                        <a:pos x="0" y="35"/>
                                      </a:cxn>
                                      <a:cxn ang="0">
                                        <a:pos x="28" y="42"/>
                                      </a:cxn>
                                      <a:cxn ang="0">
                                        <a:pos x="46" y="59"/>
                                      </a:cxn>
                                      <a:cxn ang="0">
                                        <a:pos x="72" y="60"/>
                                      </a:cxn>
                                      <a:cxn ang="0">
                                        <a:pos x="94" y="48"/>
                                      </a:cxn>
                                      <a:cxn ang="0">
                                        <a:pos x="108" y="26"/>
                                      </a:cxn>
                                      <a:cxn ang="0">
                                        <a:pos x="128" y="13"/>
                                      </a:cxn>
                                      <a:cxn ang="0">
                                        <a:pos x="84" y="0"/>
                                      </a:cxn>
                                      <a:cxn ang="0">
                                        <a:pos x="52" y="0"/>
                                      </a:cxn>
                                      <a:cxn ang="0">
                                        <a:pos x="29" y="16"/>
                                      </a:cxn>
                                      <a:cxn ang="0">
                                        <a:pos x="0" y="35"/>
                                      </a:cxn>
                                    </a:cxnLst>
                                    <a:rect l="0" t="0" r="r" b="b"/>
                                    <a:pathLst>
                                      <a:path w="128" h="60">
                                        <a:moveTo>
                                          <a:pt x="0" y="35"/>
                                        </a:moveTo>
                                        <a:lnTo>
                                          <a:pt x="28" y="42"/>
                                        </a:lnTo>
                                        <a:lnTo>
                                          <a:pt x="46" y="59"/>
                                        </a:lnTo>
                                        <a:lnTo>
                                          <a:pt x="72" y="60"/>
                                        </a:lnTo>
                                        <a:lnTo>
                                          <a:pt x="94" y="48"/>
                                        </a:lnTo>
                                        <a:lnTo>
                                          <a:pt x="108" y="26"/>
                                        </a:lnTo>
                                        <a:lnTo>
                                          <a:pt x="128" y="13"/>
                                        </a:lnTo>
                                        <a:lnTo>
                                          <a:pt x="84" y="0"/>
                                        </a:lnTo>
                                        <a:lnTo>
                                          <a:pt x="52" y="0"/>
                                        </a:lnTo>
                                        <a:lnTo>
                                          <a:pt x="29" y="16"/>
                                        </a:lnTo>
                                        <a:lnTo>
                                          <a:pt x="0" y="35"/>
                                        </a:lnTo>
                                        <a:close/>
                                      </a:path>
                                    </a:pathLst>
                                  </a:custGeom>
                                  <a:solidFill>
                                    <a:srgbClr val="FFFFFF"/>
                                  </a:solidFill>
                                  <a:ln w="6350">
                                    <a:solidFill>
                                      <a:srgbClr val="402000"/>
                                    </a:solidFill>
                                    <a:prstDash val="solid"/>
                                    <a:round/>
                                    <a:headEnd/>
                                    <a:tailEnd/>
                                  </a:ln>
                                </p:spPr>
                                <p:txBody>
                                  <a:bodyPr/>
                                  <a:lstStyle/>
                                  <a:p>
                                    <a:endParaRPr lang="ru-RU"/>
                                  </a:p>
                                </p:txBody>
                              </p:sp>
                              <p:sp>
                                <p:nvSpPr>
                                  <p:cNvPr id="5309" name="Oval 189"/>
                                  <p:cNvSpPr>
                                    <a:spLocks noChangeArrowheads="1"/>
                                  </p:cNvSpPr>
                                  <p:nvPr/>
                                </p:nvSpPr>
                                <p:spPr bwMode="auto">
                                  <a:xfrm>
                                    <a:off x="2085" y="2863"/>
                                    <a:ext cx="30" cy="30"/>
                                  </a:xfrm>
                                  <a:prstGeom prst="ellipse">
                                    <a:avLst/>
                                  </a:prstGeom>
                                  <a:solidFill>
                                    <a:srgbClr val="8080FF"/>
                                  </a:solidFill>
                                  <a:ln w="9525">
                                    <a:noFill/>
                                    <a:round/>
                                    <a:headEnd/>
                                    <a:tailEnd/>
                                  </a:ln>
                                </p:spPr>
                                <p:txBody>
                                  <a:bodyPr/>
                                  <a:lstStyle/>
                                  <a:p>
                                    <a:endParaRPr lang="ru-RU"/>
                                  </a:p>
                                </p:txBody>
                              </p:sp>
                              <p:sp>
                                <p:nvSpPr>
                                  <p:cNvPr id="5310" name="Freeform 190"/>
                                  <p:cNvSpPr>
                                    <a:spLocks/>
                                  </p:cNvSpPr>
                                  <p:nvPr/>
                                </p:nvSpPr>
                                <p:spPr bwMode="auto">
                                  <a:xfrm>
                                    <a:off x="2066" y="2862"/>
                                    <a:ext cx="62" cy="19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>
                                      <a:cxn ang="0">
                                        <a:pos x="0" y="38"/>
                                      </a:cxn>
                                      <a:cxn ang="0">
                                        <a:pos x="28" y="34"/>
                                      </a:cxn>
                                      <a:cxn ang="0">
                                        <a:pos x="40" y="22"/>
                                      </a:cxn>
                                      <a:cxn ang="0">
                                        <a:pos x="64" y="15"/>
                                      </a:cxn>
                                      <a:cxn ang="0">
                                        <a:pos x="86" y="17"/>
                                      </a:cxn>
                                      <a:cxn ang="0">
                                        <a:pos x="125" y="15"/>
                                      </a:cxn>
                                      <a:cxn ang="0">
                                        <a:pos x="88" y="2"/>
                                      </a:cxn>
                                      <a:cxn ang="0">
                                        <a:pos x="48" y="0"/>
                                      </a:cxn>
                                      <a:cxn ang="0">
                                        <a:pos x="19" y="23"/>
                                      </a:cxn>
                                      <a:cxn ang="0">
                                        <a:pos x="0" y="38"/>
                                      </a:cxn>
                                    </a:cxnLst>
                                    <a:rect l="0" t="0" r="r" b="b"/>
                                    <a:pathLst>
                                      <a:path w="125" h="38">
                                        <a:moveTo>
                                          <a:pt x="0" y="38"/>
                                        </a:moveTo>
                                        <a:lnTo>
                                          <a:pt x="28" y="34"/>
                                        </a:lnTo>
                                        <a:lnTo>
                                          <a:pt x="40" y="22"/>
                                        </a:lnTo>
                                        <a:lnTo>
                                          <a:pt x="64" y="15"/>
                                        </a:lnTo>
                                        <a:lnTo>
                                          <a:pt x="86" y="17"/>
                                        </a:lnTo>
                                        <a:lnTo>
                                          <a:pt x="125" y="15"/>
                                        </a:lnTo>
                                        <a:lnTo>
                                          <a:pt x="88" y="2"/>
                                        </a:lnTo>
                                        <a:lnTo>
                                          <a:pt x="48" y="0"/>
                                        </a:lnTo>
                                        <a:lnTo>
                                          <a:pt x="19" y="23"/>
                                        </a:lnTo>
                                        <a:lnTo>
                                          <a:pt x="0" y="38"/>
                                        </a:lnTo>
                                        <a:close/>
                                      </a:path>
                                    </a:pathLst>
                                  </a:custGeom>
                                  <a:solidFill>
                                    <a:srgbClr val="402000"/>
                                  </a:solidFill>
                                  <a:ln w="9525">
                                    <a:noFill/>
                                    <a:round/>
                                    <a:headEnd/>
                                    <a:tailEnd/>
                                  </a:ln>
                                </p:spPr>
                                <p:txBody>
                                  <a:bodyPr/>
                                  <a:lstStyle/>
                                  <a:p>
                                    <a:endParaRPr lang="ru-RU"/>
                                  </a:p>
                                </p:txBody>
                              </p:sp>
                              <p:sp>
                                <p:nvSpPr>
                                  <p:cNvPr id="5311" name="Oval 191"/>
                                  <p:cNvSpPr>
                                    <a:spLocks noChangeArrowheads="1"/>
                                  </p:cNvSpPr>
                                  <p:nvPr/>
                                </p:nvSpPr>
                                <p:spPr bwMode="auto">
                                  <a:xfrm>
                                    <a:off x="2090" y="2869"/>
                                    <a:ext cx="19" cy="19"/>
                                  </a:xfrm>
                                  <a:prstGeom prst="ellipse">
                                    <a:avLst/>
                                  </a:prstGeom>
                                  <a:solidFill>
                                    <a:srgbClr val="000000"/>
                                  </a:solidFill>
                                  <a:ln w="9525">
                                    <a:noFill/>
                                    <a:round/>
                                    <a:headEnd/>
                                    <a:tailEnd/>
                                  </a:ln>
                                </p:spPr>
                                <p:txBody>
                                  <a:bodyPr/>
                                  <a:lstStyle/>
                                  <a:p>
                                    <a:endParaRPr lang="ru-RU"/>
                                  </a:p>
                                </p:txBody>
                              </p:sp>
                            </p:grpSp>
                            <p:grpSp>
                              <p:nvGrpSpPr>
                                <p:cNvPr id="5218" name="Group 192"/>
                                <p:cNvGrpSpPr>
                                  <a:grpSpLocks/>
                                </p:cNvGrpSpPr>
                                <p:nvPr/>
                              </p:nvGrpSpPr>
                              <p:grpSpPr bwMode="auto">
                                <a:xfrm>
                                  <a:off x="2173" y="2817"/>
                                  <a:ext cx="72" cy="36"/>
                                  <a:chOff x="2173" y="2817"/>
                                  <a:chExt cx="72" cy="36"/>
                                </a:xfrm>
                              </p:grpSpPr>
                              <p:sp>
                                <p:nvSpPr>
                                  <p:cNvPr id="5313" name="Freeform 193"/>
                                  <p:cNvSpPr>
                                    <a:spLocks/>
                                  </p:cNvSpPr>
                                  <p:nvPr/>
                                </p:nvSpPr>
                                <p:spPr bwMode="auto">
                                  <a:xfrm>
                                    <a:off x="2173" y="2817"/>
                                    <a:ext cx="70" cy="34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>
                                      <a:cxn ang="0">
                                        <a:pos x="0" y="63"/>
                                      </a:cxn>
                                      <a:cxn ang="0">
                                        <a:pos x="28" y="64"/>
                                      </a:cxn>
                                      <a:cxn ang="0">
                                        <a:pos x="55" y="68"/>
                                      </a:cxn>
                                      <a:cxn ang="0">
                                        <a:pos x="83" y="66"/>
                                      </a:cxn>
                                      <a:cxn ang="0">
                                        <a:pos x="105" y="46"/>
                                      </a:cxn>
                                      <a:cxn ang="0">
                                        <a:pos x="109" y="18"/>
                                      </a:cxn>
                                      <a:cxn ang="0">
                                        <a:pos x="141" y="0"/>
                                      </a:cxn>
                                      <a:cxn ang="0">
                                        <a:pos x="103" y="0"/>
                                      </a:cxn>
                                      <a:cxn ang="0">
                                        <a:pos x="74" y="4"/>
                                      </a:cxn>
                                      <a:cxn ang="0">
                                        <a:pos x="42" y="10"/>
                                      </a:cxn>
                                      <a:cxn ang="0">
                                        <a:pos x="24" y="28"/>
                                      </a:cxn>
                                      <a:cxn ang="0">
                                        <a:pos x="17" y="44"/>
                                      </a:cxn>
                                      <a:cxn ang="0">
                                        <a:pos x="0" y="63"/>
                                      </a:cxn>
                                    </a:cxnLst>
                                    <a:rect l="0" t="0" r="r" b="b"/>
                                    <a:pathLst>
                                      <a:path w="141" h="68">
                                        <a:moveTo>
                                          <a:pt x="0" y="63"/>
                                        </a:moveTo>
                                        <a:lnTo>
                                          <a:pt x="28" y="64"/>
                                        </a:lnTo>
                                        <a:lnTo>
                                          <a:pt x="55" y="68"/>
                                        </a:lnTo>
                                        <a:lnTo>
                                          <a:pt x="83" y="66"/>
                                        </a:lnTo>
                                        <a:lnTo>
                                          <a:pt x="105" y="46"/>
                                        </a:lnTo>
                                        <a:lnTo>
                                          <a:pt x="109" y="18"/>
                                        </a:lnTo>
                                        <a:lnTo>
                                          <a:pt x="141" y="0"/>
                                        </a:lnTo>
                                        <a:lnTo>
                                          <a:pt x="103" y="0"/>
                                        </a:lnTo>
                                        <a:lnTo>
                                          <a:pt x="74" y="4"/>
                                        </a:lnTo>
                                        <a:lnTo>
                                          <a:pt x="42" y="10"/>
                                        </a:lnTo>
                                        <a:lnTo>
                                          <a:pt x="24" y="28"/>
                                        </a:lnTo>
                                        <a:lnTo>
                                          <a:pt x="17" y="44"/>
                                        </a:lnTo>
                                        <a:lnTo>
                                          <a:pt x="0" y="63"/>
                                        </a:lnTo>
                                        <a:close/>
                                      </a:path>
                                    </a:pathLst>
                                  </a:custGeom>
                                  <a:solidFill>
                                    <a:srgbClr val="FFFFFF"/>
                                  </a:solidFill>
                                  <a:ln w="6350">
                                    <a:solidFill>
                                      <a:srgbClr val="402000"/>
                                    </a:solidFill>
                                    <a:prstDash val="solid"/>
                                    <a:round/>
                                    <a:headEnd/>
                                    <a:tailEnd/>
                                  </a:ln>
                                </p:spPr>
                                <p:txBody>
                                  <a:bodyPr/>
                                  <a:lstStyle/>
                                  <a:p>
                                    <a:endParaRPr lang="ru-RU"/>
                                  </a:p>
                                </p:txBody>
                              </p:sp>
                              <p:sp>
                                <p:nvSpPr>
                                  <p:cNvPr id="5314" name="Oval 194"/>
                                  <p:cNvSpPr>
                                    <a:spLocks noChangeArrowheads="1"/>
                                  </p:cNvSpPr>
                                  <p:nvPr/>
                                </p:nvSpPr>
                                <p:spPr bwMode="auto">
                                  <a:xfrm>
                                    <a:off x="2192" y="2823"/>
                                    <a:ext cx="30" cy="30"/>
                                  </a:xfrm>
                                  <a:prstGeom prst="ellipse">
                                    <a:avLst/>
                                  </a:prstGeom>
                                  <a:solidFill>
                                    <a:srgbClr val="8080FF"/>
                                  </a:solidFill>
                                  <a:ln w="9525">
                                    <a:noFill/>
                                    <a:round/>
                                    <a:headEnd/>
                                    <a:tailEnd/>
                                  </a:ln>
                                </p:spPr>
                                <p:txBody>
                                  <a:bodyPr/>
                                  <a:lstStyle/>
                                  <a:p>
                                    <a:endParaRPr lang="ru-RU"/>
                                  </a:p>
                                </p:txBody>
                              </p:sp>
                              <p:sp>
                                <p:nvSpPr>
                                  <p:cNvPr id="5315" name="Freeform 195"/>
                                  <p:cNvSpPr>
                                    <a:spLocks/>
                                  </p:cNvSpPr>
                                  <p:nvPr/>
                                </p:nvSpPr>
                                <p:spPr bwMode="auto">
                                  <a:xfrm>
                                    <a:off x="2175" y="2818"/>
                                    <a:ext cx="70" cy="31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>
                                      <a:cxn ang="0">
                                        <a:pos x="0" y="63"/>
                                      </a:cxn>
                                      <a:cxn ang="0">
                                        <a:pos x="25" y="50"/>
                                      </a:cxn>
                                      <a:cxn ang="0">
                                        <a:pos x="38" y="32"/>
                                      </a:cxn>
                                      <a:cxn ang="0">
                                        <a:pos x="58" y="20"/>
                                      </a:cxn>
                                      <a:cxn ang="0">
                                        <a:pos x="82" y="15"/>
                                      </a:cxn>
                                      <a:cxn ang="0">
                                        <a:pos x="140" y="0"/>
                                      </a:cxn>
                                      <a:cxn ang="0">
                                        <a:pos x="96" y="1"/>
                                      </a:cxn>
                                      <a:cxn ang="0">
                                        <a:pos x="42" y="9"/>
                                      </a:cxn>
                                      <a:cxn ang="0">
                                        <a:pos x="20" y="29"/>
                                      </a:cxn>
                                      <a:cxn ang="0">
                                        <a:pos x="11" y="46"/>
                                      </a:cxn>
                                      <a:cxn ang="0">
                                        <a:pos x="0" y="63"/>
                                      </a:cxn>
                                    </a:cxnLst>
                                    <a:rect l="0" t="0" r="r" b="b"/>
                                    <a:pathLst>
                                      <a:path w="140" h="63">
                                        <a:moveTo>
                                          <a:pt x="0" y="63"/>
                                        </a:moveTo>
                                        <a:lnTo>
                                          <a:pt x="25" y="50"/>
                                        </a:lnTo>
                                        <a:lnTo>
                                          <a:pt x="38" y="32"/>
                                        </a:lnTo>
                                        <a:lnTo>
                                          <a:pt x="58" y="20"/>
                                        </a:lnTo>
                                        <a:lnTo>
                                          <a:pt x="82" y="15"/>
                                        </a:lnTo>
                                        <a:lnTo>
                                          <a:pt x="140" y="0"/>
                                        </a:lnTo>
                                        <a:lnTo>
                                          <a:pt x="96" y="1"/>
                                        </a:lnTo>
                                        <a:lnTo>
                                          <a:pt x="42" y="9"/>
                                        </a:lnTo>
                                        <a:lnTo>
                                          <a:pt x="20" y="29"/>
                                        </a:lnTo>
                                        <a:lnTo>
                                          <a:pt x="11" y="46"/>
                                        </a:lnTo>
                                        <a:lnTo>
                                          <a:pt x="0" y="63"/>
                                        </a:lnTo>
                                        <a:close/>
                                      </a:path>
                                    </a:pathLst>
                                  </a:custGeom>
                                  <a:solidFill>
                                    <a:srgbClr val="402000"/>
                                  </a:solidFill>
                                  <a:ln w="9525">
                                    <a:noFill/>
                                    <a:round/>
                                    <a:headEnd/>
                                    <a:tailEnd/>
                                  </a:ln>
                                </p:spPr>
                                <p:txBody>
                                  <a:bodyPr/>
                                  <a:lstStyle/>
                                  <a:p>
                                    <a:endParaRPr lang="ru-RU"/>
                                  </a:p>
                                </p:txBody>
                              </p:sp>
                              <p:sp>
                                <p:nvSpPr>
                                  <p:cNvPr id="5316" name="Oval 196"/>
                                  <p:cNvSpPr>
                                    <a:spLocks noChangeArrowheads="1"/>
                                  </p:cNvSpPr>
                                  <p:nvPr/>
                                </p:nvSpPr>
                                <p:spPr bwMode="auto">
                                  <a:xfrm>
                                    <a:off x="2198" y="2829"/>
                                    <a:ext cx="19" cy="18"/>
                                  </a:xfrm>
                                  <a:prstGeom prst="ellipse">
                                    <a:avLst/>
                                  </a:prstGeom>
                                  <a:solidFill>
                                    <a:srgbClr val="000000"/>
                                  </a:solidFill>
                                  <a:ln w="9525">
                                    <a:noFill/>
                                    <a:round/>
                                    <a:headEnd/>
                                    <a:tailEnd/>
                                  </a:ln>
                                </p:spPr>
                                <p:txBody>
                                  <a:bodyPr/>
                                  <a:lstStyle/>
                                  <a:p>
                                    <a:endParaRPr lang="ru-RU"/>
                                  </a:p>
                                </p:txBody>
                              </p:sp>
                            </p:grpSp>
                          </p:grpSp>
                        </p:grpSp>
                      </p:grpSp>
                    </p:grpSp>
                  </p:grpSp>
                  <p:grpSp>
                    <p:nvGrpSpPr>
                      <p:cNvPr id="5219" name="Group 197"/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2338" y="2797"/>
                        <a:ext cx="23" cy="75"/>
                        <a:chOff x="2338" y="2797"/>
                        <a:chExt cx="23" cy="75"/>
                      </a:xfrm>
                    </p:grpSpPr>
                    <p:sp>
                      <p:nvSpPr>
                        <p:cNvPr id="5318" name="Freeform 198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2343" y="2797"/>
                          <a:ext cx="15" cy="35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0" y="24"/>
                            </a:cxn>
                            <a:cxn ang="0">
                              <a:pos x="15" y="27"/>
                            </a:cxn>
                            <a:cxn ang="0">
                              <a:pos x="25" y="44"/>
                            </a:cxn>
                            <a:cxn ang="0">
                              <a:pos x="17" y="71"/>
                            </a:cxn>
                            <a:cxn ang="0">
                              <a:pos x="30" y="51"/>
                            </a:cxn>
                            <a:cxn ang="0">
                              <a:pos x="28" y="30"/>
                            </a:cxn>
                            <a:cxn ang="0">
                              <a:pos x="14" y="0"/>
                            </a:cxn>
                            <a:cxn ang="0">
                              <a:pos x="0" y="24"/>
                            </a:cxn>
                          </a:cxnLst>
                          <a:rect l="0" t="0" r="r" b="b"/>
                          <a:pathLst>
                            <a:path w="30" h="71">
                              <a:moveTo>
                                <a:pt x="0" y="24"/>
                              </a:moveTo>
                              <a:lnTo>
                                <a:pt x="15" y="27"/>
                              </a:lnTo>
                              <a:lnTo>
                                <a:pt x="25" y="44"/>
                              </a:lnTo>
                              <a:lnTo>
                                <a:pt x="17" y="71"/>
                              </a:lnTo>
                              <a:lnTo>
                                <a:pt x="30" y="51"/>
                              </a:lnTo>
                              <a:lnTo>
                                <a:pt x="28" y="30"/>
                              </a:lnTo>
                              <a:lnTo>
                                <a:pt x="14" y="0"/>
                              </a:lnTo>
                              <a:lnTo>
                                <a:pt x="0" y="24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402000"/>
                        </a:solidFill>
                        <a:ln w="9525">
                          <a:noFill/>
                          <a:round/>
                          <a:headEnd/>
                          <a:tailEnd/>
                        </a:ln>
                      </p:spPr>
                      <p:txBody>
                        <a:bodyPr/>
                        <a:lstStyle/>
                        <a:p>
                          <a:endParaRPr lang="ru-RU"/>
                        </a:p>
                      </p:txBody>
                    </p:sp>
                    <p:sp>
                      <p:nvSpPr>
                        <p:cNvPr id="5319" name="Freeform 199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2338" y="2847"/>
                          <a:ext cx="23" cy="25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0" y="0"/>
                            </a:cxn>
                            <a:cxn ang="0">
                              <a:pos x="7" y="30"/>
                            </a:cxn>
                            <a:cxn ang="0">
                              <a:pos x="22" y="31"/>
                            </a:cxn>
                            <a:cxn ang="0">
                              <a:pos x="46" y="28"/>
                            </a:cxn>
                            <a:cxn ang="0">
                              <a:pos x="44" y="43"/>
                            </a:cxn>
                            <a:cxn ang="0">
                              <a:pos x="34" y="50"/>
                            </a:cxn>
                            <a:cxn ang="0">
                              <a:pos x="7" y="43"/>
                            </a:cxn>
                            <a:cxn ang="0">
                              <a:pos x="2" y="24"/>
                            </a:cxn>
                            <a:cxn ang="0">
                              <a:pos x="0" y="0"/>
                            </a:cxn>
                          </a:cxnLst>
                          <a:rect l="0" t="0" r="r" b="b"/>
                          <a:pathLst>
                            <a:path w="46" h="50">
                              <a:moveTo>
                                <a:pt x="0" y="0"/>
                              </a:moveTo>
                              <a:lnTo>
                                <a:pt x="7" y="30"/>
                              </a:lnTo>
                              <a:lnTo>
                                <a:pt x="22" y="31"/>
                              </a:lnTo>
                              <a:lnTo>
                                <a:pt x="46" y="28"/>
                              </a:lnTo>
                              <a:lnTo>
                                <a:pt x="44" y="43"/>
                              </a:lnTo>
                              <a:lnTo>
                                <a:pt x="34" y="50"/>
                              </a:lnTo>
                              <a:lnTo>
                                <a:pt x="7" y="43"/>
                              </a:lnTo>
                              <a:lnTo>
                                <a:pt x="2" y="24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402000"/>
                        </a:solidFill>
                        <a:ln w="9525">
                          <a:noFill/>
                          <a:round/>
                          <a:headEnd/>
                          <a:tailEnd/>
                        </a:ln>
                      </p:spPr>
                      <p:txBody>
                        <a:bodyPr/>
                        <a:lstStyle/>
                        <a:p>
                          <a:endParaRPr lang="ru-RU"/>
                        </a:p>
                      </p:txBody>
                    </p:sp>
                  </p:grpSp>
                </p:grpSp>
              </p:grpSp>
            </p:grpSp>
          </p:grpSp>
        </p:grpSp>
        <p:grpSp>
          <p:nvGrpSpPr>
            <p:cNvPr id="5220" name="Group 481"/>
            <p:cNvGrpSpPr>
              <a:grpSpLocks/>
            </p:cNvGrpSpPr>
            <p:nvPr/>
          </p:nvGrpSpPr>
          <p:grpSpPr bwMode="auto">
            <a:xfrm>
              <a:off x="1152" y="389"/>
              <a:ext cx="1549" cy="1617"/>
              <a:chOff x="1152" y="389"/>
              <a:chExt cx="1549" cy="1617"/>
            </a:xfrm>
          </p:grpSpPr>
          <p:sp>
            <p:nvSpPr>
              <p:cNvPr id="5417" name="Freeform 297"/>
              <p:cNvSpPr>
                <a:spLocks/>
              </p:cNvSpPr>
              <p:nvPr/>
            </p:nvSpPr>
            <p:spPr bwMode="auto">
              <a:xfrm>
                <a:off x="1152" y="1598"/>
                <a:ext cx="892" cy="402"/>
              </a:xfrm>
              <a:custGeom>
                <a:avLst/>
                <a:gdLst/>
                <a:ahLst/>
                <a:cxnLst>
                  <a:cxn ang="0">
                    <a:pos x="1030" y="0"/>
                  </a:cxn>
                  <a:cxn ang="0">
                    <a:pos x="0" y="387"/>
                  </a:cxn>
                  <a:cxn ang="0">
                    <a:pos x="735" y="805"/>
                  </a:cxn>
                  <a:cxn ang="0">
                    <a:pos x="1783" y="290"/>
                  </a:cxn>
                  <a:cxn ang="0">
                    <a:pos x="1030" y="0"/>
                  </a:cxn>
                </a:cxnLst>
                <a:rect l="0" t="0" r="r" b="b"/>
                <a:pathLst>
                  <a:path w="1783" h="805">
                    <a:moveTo>
                      <a:pt x="1030" y="0"/>
                    </a:moveTo>
                    <a:lnTo>
                      <a:pt x="0" y="387"/>
                    </a:lnTo>
                    <a:lnTo>
                      <a:pt x="735" y="805"/>
                    </a:lnTo>
                    <a:lnTo>
                      <a:pt x="1783" y="290"/>
                    </a:lnTo>
                    <a:lnTo>
                      <a:pt x="1030" y="0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419" name="Freeform 299"/>
              <p:cNvSpPr>
                <a:spLocks/>
              </p:cNvSpPr>
              <p:nvPr/>
            </p:nvSpPr>
            <p:spPr bwMode="auto">
              <a:xfrm>
                <a:off x="1442" y="873"/>
                <a:ext cx="1171" cy="833"/>
              </a:xfrm>
              <a:custGeom>
                <a:avLst/>
                <a:gdLst/>
                <a:ahLst/>
                <a:cxnLst>
                  <a:cxn ang="0">
                    <a:pos x="1005" y="46"/>
                  </a:cxn>
                  <a:cxn ang="0">
                    <a:pos x="803" y="185"/>
                  </a:cxn>
                  <a:cxn ang="0">
                    <a:pos x="626" y="276"/>
                  </a:cxn>
                  <a:cxn ang="0">
                    <a:pos x="587" y="295"/>
                  </a:cxn>
                  <a:cxn ang="0">
                    <a:pos x="548" y="340"/>
                  </a:cxn>
                  <a:cxn ang="0">
                    <a:pos x="530" y="424"/>
                  </a:cxn>
                  <a:cxn ang="0">
                    <a:pos x="536" y="507"/>
                  </a:cxn>
                  <a:cxn ang="0">
                    <a:pos x="560" y="920"/>
                  </a:cxn>
                  <a:cxn ang="0">
                    <a:pos x="554" y="997"/>
                  </a:cxn>
                  <a:cxn ang="0">
                    <a:pos x="547" y="1055"/>
                  </a:cxn>
                  <a:cxn ang="0">
                    <a:pos x="517" y="1086"/>
                  </a:cxn>
                  <a:cxn ang="0">
                    <a:pos x="472" y="1105"/>
                  </a:cxn>
                  <a:cxn ang="0">
                    <a:pos x="308" y="1240"/>
                  </a:cxn>
                  <a:cxn ang="0">
                    <a:pos x="6" y="1427"/>
                  </a:cxn>
                  <a:cxn ang="0">
                    <a:pos x="0" y="1543"/>
                  </a:cxn>
                  <a:cxn ang="0">
                    <a:pos x="59" y="1608"/>
                  </a:cxn>
                  <a:cxn ang="0">
                    <a:pos x="130" y="1653"/>
                  </a:cxn>
                  <a:cxn ang="0">
                    <a:pos x="232" y="1666"/>
                  </a:cxn>
                  <a:cxn ang="0">
                    <a:pos x="857" y="1370"/>
                  </a:cxn>
                  <a:cxn ang="0">
                    <a:pos x="1052" y="1395"/>
                  </a:cxn>
                  <a:cxn ang="0">
                    <a:pos x="1062" y="1473"/>
                  </a:cxn>
                  <a:cxn ang="0">
                    <a:pos x="1101" y="1557"/>
                  </a:cxn>
                  <a:cxn ang="0">
                    <a:pos x="1158" y="1615"/>
                  </a:cxn>
                  <a:cxn ang="0">
                    <a:pos x="1268" y="1621"/>
                  </a:cxn>
                  <a:cxn ang="0">
                    <a:pos x="1789" y="1492"/>
                  </a:cxn>
                  <a:cxn ang="0">
                    <a:pos x="2098" y="1427"/>
                  </a:cxn>
                  <a:cxn ang="0">
                    <a:pos x="2259" y="1344"/>
                  </a:cxn>
                  <a:cxn ang="0">
                    <a:pos x="2324" y="1299"/>
                  </a:cxn>
                  <a:cxn ang="0">
                    <a:pos x="2343" y="1152"/>
                  </a:cxn>
                  <a:cxn ang="0">
                    <a:pos x="2319" y="1093"/>
                  </a:cxn>
                  <a:cxn ang="0">
                    <a:pos x="2286" y="1003"/>
                  </a:cxn>
                  <a:cxn ang="0">
                    <a:pos x="2286" y="914"/>
                  </a:cxn>
                  <a:cxn ang="0">
                    <a:pos x="2137" y="366"/>
                  </a:cxn>
                  <a:cxn ang="0">
                    <a:pos x="2105" y="257"/>
                  </a:cxn>
                  <a:cxn ang="0">
                    <a:pos x="2021" y="141"/>
                  </a:cxn>
                  <a:cxn ang="0">
                    <a:pos x="1943" y="76"/>
                  </a:cxn>
                  <a:cxn ang="0">
                    <a:pos x="1886" y="57"/>
                  </a:cxn>
                  <a:cxn ang="0">
                    <a:pos x="1801" y="65"/>
                  </a:cxn>
                  <a:cxn ang="0">
                    <a:pos x="1652" y="28"/>
                  </a:cxn>
                  <a:cxn ang="0">
                    <a:pos x="1575" y="22"/>
                  </a:cxn>
                  <a:cxn ang="0">
                    <a:pos x="1475" y="0"/>
                  </a:cxn>
                  <a:cxn ang="0">
                    <a:pos x="1436" y="45"/>
                  </a:cxn>
                  <a:cxn ang="0">
                    <a:pos x="1005" y="46"/>
                  </a:cxn>
                </a:cxnLst>
                <a:rect l="0" t="0" r="r" b="b"/>
                <a:pathLst>
                  <a:path w="2343" h="1666">
                    <a:moveTo>
                      <a:pt x="1005" y="46"/>
                    </a:moveTo>
                    <a:lnTo>
                      <a:pt x="803" y="185"/>
                    </a:lnTo>
                    <a:lnTo>
                      <a:pt x="626" y="276"/>
                    </a:lnTo>
                    <a:lnTo>
                      <a:pt x="587" y="295"/>
                    </a:lnTo>
                    <a:lnTo>
                      <a:pt x="548" y="340"/>
                    </a:lnTo>
                    <a:lnTo>
                      <a:pt x="530" y="424"/>
                    </a:lnTo>
                    <a:lnTo>
                      <a:pt x="536" y="507"/>
                    </a:lnTo>
                    <a:lnTo>
                      <a:pt x="560" y="920"/>
                    </a:lnTo>
                    <a:lnTo>
                      <a:pt x="554" y="997"/>
                    </a:lnTo>
                    <a:lnTo>
                      <a:pt x="547" y="1055"/>
                    </a:lnTo>
                    <a:lnTo>
                      <a:pt x="517" y="1086"/>
                    </a:lnTo>
                    <a:lnTo>
                      <a:pt x="472" y="1105"/>
                    </a:lnTo>
                    <a:lnTo>
                      <a:pt x="308" y="1240"/>
                    </a:lnTo>
                    <a:lnTo>
                      <a:pt x="6" y="1427"/>
                    </a:lnTo>
                    <a:lnTo>
                      <a:pt x="0" y="1543"/>
                    </a:lnTo>
                    <a:lnTo>
                      <a:pt x="59" y="1608"/>
                    </a:lnTo>
                    <a:lnTo>
                      <a:pt x="130" y="1653"/>
                    </a:lnTo>
                    <a:lnTo>
                      <a:pt x="232" y="1666"/>
                    </a:lnTo>
                    <a:lnTo>
                      <a:pt x="857" y="1370"/>
                    </a:lnTo>
                    <a:lnTo>
                      <a:pt x="1052" y="1395"/>
                    </a:lnTo>
                    <a:lnTo>
                      <a:pt x="1062" y="1473"/>
                    </a:lnTo>
                    <a:lnTo>
                      <a:pt x="1101" y="1557"/>
                    </a:lnTo>
                    <a:lnTo>
                      <a:pt x="1158" y="1615"/>
                    </a:lnTo>
                    <a:lnTo>
                      <a:pt x="1268" y="1621"/>
                    </a:lnTo>
                    <a:lnTo>
                      <a:pt x="1789" y="1492"/>
                    </a:lnTo>
                    <a:lnTo>
                      <a:pt x="2098" y="1427"/>
                    </a:lnTo>
                    <a:lnTo>
                      <a:pt x="2259" y="1344"/>
                    </a:lnTo>
                    <a:lnTo>
                      <a:pt x="2324" y="1299"/>
                    </a:lnTo>
                    <a:lnTo>
                      <a:pt x="2343" y="1152"/>
                    </a:lnTo>
                    <a:lnTo>
                      <a:pt x="2319" y="1093"/>
                    </a:lnTo>
                    <a:lnTo>
                      <a:pt x="2286" y="1003"/>
                    </a:lnTo>
                    <a:lnTo>
                      <a:pt x="2286" y="914"/>
                    </a:lnTo>
                    <a:lnTo>
                      <a:pt x="2137" y="366"/>
                    </a:lnTo>
                    <a:lnTo>
                      <a:pt x="2105" y="257"/>
                    </a:lnTo>
                    <a:lnTo>
                      <a:pt x="2021" y="141"/>
                    </a:lnTo>
                    <a:lnTo>
                      <a:pt x="1943" y="76"/>
                    </a:lnTo>
                    <a:lnTo>
                      <a:pt x="1886" y="57"/>
                    </a:lnTo>
                    <a:lnTo>
                      <a:pt x="1801" y="65"/>
                    </a:lnTo>
                    <a:lnTo>
                      <a:pt x="1652" y="28"/>
                    </a:lnTo>
                    <a:lnTo>
                      <a:pt x="1575" y="22"/>
                    </a:lnTo>
                    <a:lnTo>
                      <a:pt x="1475" y="0"/>
                    </a:lnTo>
                    <a:lnTo>
                      <a:pt x="1436" y="45"/>
                    </a:lnTo>
                    <a:lnTo>
                      <a:pt x="1005" y="46"/>
                    </a:lnTo>
                    <a:close/>
                  </a:path>
                </a:pathLst>
              </a:custGeom>
              <a:solidFill>
                <a:srgbClr val="004040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420" name="Freeform 300"/>
              <p:cNvSpPr>
                <a:spLocks/>
              </p:cNvSpPr>
              <p:nvPr/>
            </p:nvSpPr>
            <p:spPr bwMode="auto">
              <a:xfrm>
                <a:off x="1971" y="969"/>
                <a:ext cx="152" cy="50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59" y="186"/>
                  </a:cxn>
                  <a:cxn ang="0">
                    <a:pos x="117" y="312"/>
                  </a:cxn>
                  <a:cxn ang="0">
                    <a:pos x="141" y="388"/>
                  </a:cxn>
                  <a:cxn ang="0">
                    <a:pos x="167" y="447"/>
                  </a:cxn>
                  <a:cxn ang="0">
                    <a:pos x="173" y="511"/>
                  </a:cxn>
                  <a:cxn ang="0">
                    <a:pos x="186" y="640"/>
                  </a:cxn>
                  <a:cxn ang="0">
                    <a:pos x="240" y="1006"/>
                  </a:cxn>
                  <a:cxn ang="0">
                    <a:pos x="218" y="608"/>
                  </a:cxn>
                  <a:cxn ang="0">
                    <a:pos x="212" y="486"/>
                  </a:cxn>
                  <a:cxn ang="0">
                    <a:pos x="232" y="414"/>
                  </a:cxn>
                  <a:cxn ang="0">
                    <a:pos x="251" y="341"/>
                  </a:cxn>
                  <a:cxn ang="0">
                    <a:pos x="266" y="281"/>
                  </a:cxn>
                  <a:cxn ang="0">
                    <a:pos x="296" y="164"/>
                  </a:cxn>
                  <a:cxn ang="0">
                    <a:pos x="305" y="25"/>
                  </a:cxn>
                  <a:cxn ang="0">
                    <a:pos x="0" y="0"/>
                  </a:cxn>
                </a:cxnLst>
                <a:rect l="0" t="0" r="r" b="b"/>
                <a:pathLst>
                  <a:path w="305" h="1006">
                    <a:moveTo>
                      <a:pt x="0" y="0"/>
                    </a:moveTo>
                    <a:lnTo>
                      <a:pt x="59" y="186"/>
                    </a:lnTo>
                    <a:lnTo>
                      <a:pt x="117" y="312"/>
                    </a:lnTo>
                    <a:lnTo>
                      <a:pt x="141" y="388"/>
                    </a:lnTo>
                    <a:lnTo>
                      <a:pt x="167" y="447"/>
                    </a:lnTo>
                    <a:lnTo>
                      <a:pt x="173" y="511"/>
                    </a:lnTo>
                    <a:lnTo>
                      <a:pt x="186" y="640"/>
                    </a:lnTo>
                    <a:lnTo>
                      <a:pt x="240" y="1006"/>
                    </a:lnTo>
                    <a:lnTo>
                      <a:pt x="218" y="608"/>
                    </a:lnTo>
                    <a:lnTo>
                      <a:pt x="212" y="486"/>
                    </a:lnTo>
                    <a:lnTo>
                      <a:pt x="232" y="414"/>
                    </a:lnTo>
                    <a:lnTo>
                      <a:pt x="251" y="341"/>
                    </a:lnTo>
                    <a:lnTo>
                      <a:pt x="266" y="281"/>
                    </a:lnTo>
                    <a:lnTo>
                      <a:pt x="296" y="164"/>
                    </a:lnTo>
                    <a:lnTo>
                      <a:pt x="305" y="2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8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grpSp>
            <p:nvGrpSpPr>
              <p:cNvPr id="5221" name="Group 301"/>
              <p:cNvGrpSpPr>
                <a:grpSpLocks/>
              </p:cNvGrpSpPr>
              <p:nvPr/>
            </p:nvGrpSpPr>
            <p:grpSpPr bwMode="auto">
              <a:xfrm>
                <a:off x="1452" y="889"/>
                <a:ext cx="1144" cy="798"/>
                <a:chOff x="1687" y="3049"/>
                <a:chExt cx="1144" cy="798"/>
              </a:xfrm>
            </p:grpSpPr>
            <p:sp>
              <p:nvSpPr>
                <p:cNvPr id="5422" name="Freeform 302"/>
                <p:cNvSpPr>
                  <a:spLocks/>
                </p:cNvSpPr>
                <p:nvPr/>
              </p:nvSpPr>
              <p:spPr bwMode="auto">
                <a:xfrm>
                  <a:off x="2324" y="3049"/>
                  <a:ext cx="277" cy="605"/>
                </a:xfrm>
                <a:custGeom>
                  <a:avLst/>
                  <a:gdLst/>
                  <a:ahLst/>
                  <a:cxnLst>
                    <a:cxn ang="0">
                      <a:pos x="208" y="0"/>
                    </a:cxn>
                    <a:cxn ang="0">
                      <a:pos x="399" y="54"/>
                    </a:cxn>
                    <a:cxn ang="0">
                      <a:pos x="486" y="54"/>
                    </a:cxn>
                    <a:cxn ang="0">
                      <a:pos x="555" y="54"/>
                    </a:cxn>
                    <a:cxn ang="0">
                      <a:pos x="512" y="144"/>
                    </a:cxn>
                    <a:cxn ang="0">
                      <a:pos x="494" y="278"/>
                    </a:cxn>
                    <a:cxn ang="0">
                      <a:pos x="498" y="432"/>
                    </a:cxn>
                    <a:cxn ang="0">
                      <a:pos x="503" y="579"/>
                    </a:cxn>
                    <a:cxn ang="0">
                      <a:pos x="533" y="686"/>
                    </a:cxn>
                    <a:cxn ang="0">
                      <a:pos x="486" y="870"/>
                    </a:cxn>
                    <a:cxn ang="0">
                      <a:pos x="486" y="957"/>
                    </a:cxn>
                    <a:cxn ang="0">
                      <a:pos x="516" y="1034"/>
                    </a:cxn>
                    <a:cxn ang="0">
                      <a:pos x="508" y="1073"/>
                    </a:cxn>
                    <a:cxn ang="0">
                      <a:pos x="422" y="1111"/>
                    </a:cxn>
                    <a:cxn ang="0">
                      <a:pos x="132" y="1172"/>
                    </a:cxn>
                    <a:cxn ang="0">
                      <a:pos x="25" y="1211"/>
                    </a:cxn>
                    <a:cxn ang="0">
                      <a:pos x="25" y="1064"/>
                    </a:cxn>
                    <a:cxn ang="0">
                      <a:pos x="0" y="646"/>
                    </a:cxn>
                    <a:cxn ang="0">
                      <a:pos x="38" y="540"/>
                    </a:cxn>
                    <a:cxn ang="0">
                      <a:pos x="89" y="316"/>
                    </a:cxn>
                    <a:cxn ang="0">
                      <a:pos x="136" y="187"/>
                    </a:cxn>
                    <a:cxn ang="0">
                      <a:pos x="208" y="0"/>
                    </a:cxn>
                  </a:cxnLst>
                  <a:rect l="0" t="0" r="r" b="b"/>
                  <a:pathLst>
                    <a:path w="555" h="1211">
                      <a:moveTo>
                        <a:pt x="208" y="0"/>
                      </a:moveTo>
                      <a:lnTo>
                        <a:pt x="399" y="54"/>
                      </a:lnTo>
                      <a:lnTo>
                        <a:pt x="486" y="54"/>
                      </a:lnTo>
                      <a:lnTo>
                        <a:pt x="555" y="54"/>
                      </a:lnTo>
                      <a:lnTo>
                        <a:pt x="512" y="144"/>
                      </a:lnTo>
                      <a:lnTo>
                        <a:pt x="494" y="278"/>
                      </a:lnTo>
                      <a:lnTo>
                        <a:pt x="498" y="432"/>
                      </a:lnTo>
                      <a:lnTo>
                        <a:pt x="503" y="579"/>
                      </a:lnTo>
                      <a:lnTo>
                        <a:pt x="533" y="686"/>
                      </a:lnTo>
                      <a:lnTo>
                        <a:pt x="486" y="870"/>
                      </a:lnTo>
                      <a:lnTo>
                        <a:pt x="486" y="957"/>
                      </a:lnTo>
                      <a:lnTo>
                        <a:pt x="516" y="1034"/>
                      </a:lnTo>
                      <a:lnTo>
                        <a:pt x="508" y="1073"/>
                      </a:lnTo>
                      <a:lnTo>
                        <a:pt x="422" y="1111"/>
                      </a:lnTo>
                      <a:lnTo>
                        <a:pt x="132" y="1172"/>
                      </a:lnTo>
                      <a:lnTo>
                        <a:pt x="25" y="1211"/>
                      </a:lnTo>
                      <a:lnTo>
                        <a:pt x="25" y="1064"/>
                      </a:lnTo>
                      <a:lnTo>
                        <a:pt x="0" y="646"/>
                      </a:lnTo>
                      <a:lnTo>
                        <a:pt x="38" y="540"/>
                      </a:lnTo>
                      <a:lnTo>
                        <a:pt x="89" y="316"/>
                      </a:lnTo>
                      <a:lnTo>
                        <a:pt x="136" y="187"/>
                      </a:lnTo>
                      <a:lnTo>
                        <a:pt x="208" y="0"/>
                      </a:lnTo>
                      <a:close/>
                    </a:path>
                  </a:pathLst>
                </a:custGeom>
                <a:solidFill>
                  <a:srgbClr val="6699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5423" name="Freeform 303"/>
                <p:cNvSpPr>
                  <a:spLocks/>
                </p:cNvSpPr>
                <p:nvPr/>
              </p:nvSpPr>
              <p:spPr bwMode="auto">
                <a:xfrm>
                  <a:off x="1996" y="3070"/>
                  <a:ext cx="326" cy="650"/>
                </a:xfrm>
                <a:custGeom>
                  <a:avLst/>
                  <a:gdLst/>
                  <a:ahLst/>
                  <a:cxnLst>
                    <a:cxn ang="0">
                      <a:pos x="0" y="234"/>
                    </a:cxn>
                    <a:cxn ang="0">
                      <a:pos x="85" y="196"/>
                    </a:cxn>
                    <a:cxn ang="0">
                      <a:pos x="179" y="133"/>
                    </a:cxn>
                    <a:cxn ang="0">
                      <a:pos x="282" y="82"/>
                    </a:cxn>
                    <a:cxn ang="0">
                      <a:pos x="316" y="56"/>
                    </a:cxn>
                    <a:cxn ang="0">
                      <a:pos x="368" y="0"/>
                    </a:cxn>
                    <a:cxn ang="0">
                      <a:pos x="393" y="22"/>
                    </a:cxn>
                    <a:cxn ang="0">
                      <a:pos x="402" y="185"/>
                    </a:cxn>
                    <a:cxn ang="0">
                      <a:pos x="440" y="287"/>
                    </a:cxn>
                    <a:cxn ang="0">
                      <a:pos x="493" y="412"/>
                    </a:cxn>
                    <a:cxn ang="0">
                      <a:pos x="549" y="538"/>
                    </a:cxn>
                    <a:cxn ang="0">
                      <a:pos x="561" y="597"/>
                    </a:cxn>
                    <a:cxn ang="0">
                      <a:pos x="567" y="700"/>
                    </a:cxn>
                    <a:cxn ang="0">
                      <a:pos x="593" y="860"/>
                    </a:cxn>
                    <a:cxn ang="0">
                      <a:pos x="630" y="1078"/>
                    </a:cxn>
                    <a:cxn ang="0">
                      <a:pos x="652" y="1193"/>
                    </a:cxn>
                    <a:cxn ang="0">
                      <a:pos x="536" y="1210"/>
                    </a:cxn>
                    <a:cxn ang="0">
                      <a:pos x="449" y="1227"/>
                    </a:cxn>
                    <a:cxn ang="0">
                      <a:pos x="419" y="1300"/>
                    </a:cxn>
                    <a:cxn ang="0">
                      <a:pos x="269" y="1280"/>
                    </a:cxn>
                    <a:cxn ang="0">
                      <a:pos x="292" y="1068"/>
                    </a:cxn>
                    <a:cxn ang="0">
                      <a:pos x="234" y="923"/>
                    </a:cxn>
                    <a:cxn ang="0">
                      <a:pos x="189" y="798"/>
                    </a:cxn>
                    <a:cxn ang="0">
                      <a:pos x="214" y="623"/>
                    </a:cxn>
                    <a:cxn ang="0">
                      <a:pos x="114" y="424"/>
                    </a:cxn>
                    <a:cxn ang="0">
                      <a:pos x="66" y="370"/>
                    </a:cxn>
                    <a:cxn ang="0">
                      <a:pos x="0" y="234"/>
                    </a:cxn>
                  </a:cxnLst>
                  <a:rect l="0" t="0" r="r" b="b"/>
                  <a:pathLst>
                    <a:path w="652" h="1300">
                      <a:moveTo>
                        <a:pt x="0" y="234"/>
                      </a:moveTo>
                      <a:lnTo>
                        <a:pt x="85" y="196"/>
                      </a:lnTo>
                      <a:lnTo>
                        <a:pt x="179" y="133"/>
                      </a:lnTo>
                      <a:lnTo>
                        <a:pt x="282" y="82"/>
                      </a:lnTo>
                      <a:lnTo>
                        <a:pt x="316" y="56"/>
                      </a:lnTo>
                      <a:lnTo>
                        <a:pt x="368" y="0"/>
                      </a:lnTo>
                      <a:lnTo>
                        <a:pt x="393" y="22"/>
                      </a:lnTo>
                      <a:lnTo>
                        <a:pt x="402" y="185"/>
                      </a:lnTo>
                      <a:lnTo>
                        <a:pt x="440" y="287"/>
                      </a:lnTo>
                      <a:lnTo>
                        <a:pt x="493" y="412"/>
                      </a:lnTo>
                      <a:lnTo>
                        <a:pt x="549" y="538"/>
                      </a:lnTo>
                      <a:lnTo>
                        <a:pt x="561" y="597"/>
                      </a:lnTo>
                      <a:lnTo>
                        <a:pt x="567" y="700"/>
                      </a:lnTo>
                      <a:lnTo>
                        <a:pt x="593" y="860"/>
                      </a:lnTo>
                      <a:lnTo>
                        <a:pt x="630" y="1078"/>
                      </a:lnTo>
                      <a:lnTo>
                        <a:pt x="652" y="1193"/>
                      </a:lnTo>
                      <a:lnTo>
                        <a:pt x="536" y="1210"/>
                      </a:lnTo>
                      <a:lnTo>
                        <a:pt x="449" y="1227"/>
                      </a:lnTo>
                      <a:lnTo>
                        <a:pt x="419" y="1300"/>
                      </a:lnTo>
                      <a:lnTo>
                        <a:pt x="269" y="1280"/>
                      </a:lnTo>
                      <a:lnTo>
                        <a:pt x="292" y="1068"/>
                      </a:lnTo>
                      <a:lnTo>
                        <a:pt x="234" y="923"/>
                      </a:lnTo>
                      <a:lnTo>
                        <a:pt x="189" y="798"/>
                      </a:lnTo>
                      <a:lnTo>
                        <a:pt x="214" y="623"/>
                      </a:lnTo>
                      <a:lnTo>
                        <a:pt x="114" y="424"/>
                      </a:lnTo>
                      <a:lnTo>
                        <a:pt x="66" y="370"/>
                      </a:lnTo>
                      <a:lnTo>
                        <a:pt x="0" y="234"/>
                      </a:lnTo>
                      <a:close/>
                    </a:path>
                  </a:pathLst>
                </a:custGeom>
                <a:solidFill>
                  <a:srgbClr val="6699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5424" name="Freeform 304"/>
                <p:cNvSpPr>
                  <a:spLocks/>
                </p:cNvSpPr>
                <p:nvPr/>
              </p:nvSpPr>
              <p:spPr bwMode="auto">
                <a:xfrm>
                  <a:off x="1687" y="3194"/>
                  <a:ext cx="422" cy="653"/>
                </a:xfrm>
                <a:custGeom>
                  <a:avLst/>
                  <a:gdLst/>
                  <a:ahLst/>
                  <a:cxnLst>
                    <a:cxn ang="0">
                      <a:pos x="567" y="0"/>
                    </a:cxn>
                    <a:cxn ang="0">
                      <a:pos x="535" y="78"/>
                    </a:cxn>
                    <a:cxn ang="0">
                      <a:pos x="541" y="135"/>
                    </a:cxn>
                    <a:cxn ang="0">
                      <a:pos x="561" y="219"/>
                    </a:cxn>
                    <a:cxn ang="0">
                      <a:pos x="567" y="329"/>
                    </a:cxn>
                    <a:cxn ang="0">
                      <a:pos x="564" y="569"/>
                    </a:cxn>
                    <a:cxn ang="0">
                      <a:pos x="655" y="590"/>
                    </a:cxn>
                    <a:cxn ang="0">
                      <a:pos x="724" y="676"/>
                    </a:cxn>
                    <a:cxn ang="0">
                      <a:pos x="646" y="650"/>
                    </a:cxn>
                    <a:cxn ang="0">
                      <a:pos x="560" y="628"/>
                    </a:cxn>
                    <a:cxn ang="0">
                      <a:pos x="542" y="684"/>
                    </a:cxn>
                    <a:cxn ang="0">
                      <a:pos x="611" y="680"/>
                    </a:cxn>
                    <a:cxn ang="0">
                      <a:pos x="685" y="693"/>
                    </a:cxn>
                    <a:cxn ang="0">
                      <a:pos x="715" y="719"/>
                    </a:cxn>
                    <a:cxn ang="0">
                      <a:pos x="619" y="727"/>
                    </a:cxn>
                    <a:cxn ang="0">
                      <a:pos x="560" y="723"/>
                    </a:cxn>
                    <a:cxn ang="0">
                      <a:pos x="551" y="740"/>
                    </a:cxn>
                    <a:cxn ang="0">
                      <a:pos x="611" y="748"/>
                    </a:cxn>
                    <a:cxn ang="0">
                      <a:pos x="685" y="796"/>
                    </a:cxn>
                    <a:cxn ang="0">
                      <a:pos x="698" y="860"/>
                    </a:cxn>
                    <a:cxn ang="0">
                      <a:pos x="655" y="817"/>
                    </a:cxn>
                    <a:cxn ang="0">
                      <a:pos x="551" y="783"/>
                    </a:cxn>
                    <a:cxn ang="0">
                      <a:pos x="517" y="783"/>
                    </a:cxn>
                    <a:cxn ang="0">
                      <a:pos x="242" y="972"/>
                    </a:cxn>
                    <a:cxn ang="0">
                      <a:pos x="91" y="1067"/>
                    </a:cxn>
                    <a:cxn ang="0">
                      <a:pos x="10" y="1107"/>
                    </a:cxn>
                    <a:cxn ang="0">
                      <a:pos x="0" y="1143"/>
                    </a:cxn>
                    <a:cxn ang="0">
                      <a:pos x="45" y="1134"/>
                    </a:cxn>
                    <a:cxn ang="0">
                      <a:pos x="116" y="1140"/>
                    </a:cxn>
                    <a:cxn ang="0">
                      <a:pos x="161" y="1169"/>
                    </a:cxn>
                    <a:cxn ang="0">
                      <a:pos x="184" y="1214"/>
                    </a:cxn>
                    <a:cxn ang="0">
                      <a:pos x="196" y="1250"/>
                    </a:cxn>
                    <a:cxn ang="0">
                      <a:pos x="184" y="1307"/>
                    </a:cxn>
                    <a:cxn ang="0">
                      <a:pos x="227" y="1291"/>
                    </a:cxn>
                    <a:cxn ang="0">
                      <a:pos x="284" y="1227"/>
                    </a:cxn>
                    <a:cxn ang="0">
                      <a:pos x="375" y="1170"/>
                    </a:cxn>
                    <a:cxn ang="0">
                      <a:pos x="698" y="1019"/>
                    </a:cxn>
                    <a:cxn ang="0">
                      <a:pos x="728" y="941"/>
                    </a:cxn>
                    <a:cxn ang="0">
                      <a:pos x="836" y="903"/>
                    </a:cxn>
                    <a:cxn ang="0">
                      <a:pos x="844" y="770"/>
                    </a:cxn>
                    <a:cxn ang="0">
                      <a:pos x="801" y="658"/>
                    </a:cxn>
                    <a:cxn ang="0">
                      <a:pos x="740" y="569"/>
                    </a:cxn>
                    <a:cxn ang="0">
                      <a:pos x="754" y="457"/>
                    </a:cxn>
                    <a:cxn ang="0">
                      <a:pos x="754" y="354"/>
                    </a:cxn>
                    <a:cxn ang="0">
                      <a:pos x="677" y="199"/>
                    </a:cxn>
                    <a:cxn ang="0">
                      <a:pos x="615" y="121"/>
                    </a:cxn>
                    <a:cxn ang="0">
                      <a:pos x="567" y="0"/>
                    </a:cxn>
                  </a:cxnLst>
                  <a:rect l="0" t="0" r="r" b="b"/>
                  <a:pathLst>
                    <a:path w="844" h="1307">
                      <a:moveTo>
                        <a:pt x="567" y="0"/>
                      </a:moveTo>
                      <a:lnTo>
                        <a:pt x="535" y="78"/>
                      </a:lnTo>
                      <a:lnTo>
                        <a:pt x="541" y="135"/>
                      </a:lnTo>
                      <a:lnTo>
                        <a:pt x="561" y="219"/>
                      </a:lnTo>
                      <a:lnTo>
                        <a:pt x="567" y="329"/>
                      </a:lnTo>
                      <a:lnTo>
                        <a:pt x="564" y="569"/>
                      </a:lnTo>
                      <a:lnTo>
                        <a:pt x="655" y="590"/>
                      </a:lnTo>
                      <a:lnTo>
                        <a:pt x="724" y="676"/>
                      </a:lnTo>
                      <a:lnTo>
                        <a:pt x="646" y="650"/>
                      </a:lnTo>
                      <a:lnTo>
                        <a:pt x="560" y="628"/>
                      </a:lnTo>
                      <a:lnTo>
                        <a:pt x="542" y="684"/>
                      </a:lnTo>
                      <a:lnTo>
                        <a:pt x="611" y="680"/>
                      </a:lnTo>
                      <a:lnTo>
                        <a:pt x="685" y="693"/>
                      </a:lnTo>
                      <a:lnTo>
                        <a:pt x="715" y="719"/>
                      </a:lnTo>
                      <a:lnTo>
                        <a:pt x="619" y="727"/>
                      </a:lnTo>
                      <a:lnTo>
                        <a:pt x="560" y="723"/>
                      </a:lnTo>
                      <a:lnTo>
                        <a:pt x="551" y="740"/>
                      </a:lnTo>
                      <a:lnTo>
                        <a:pt x="611" y="748"/>
                      </a:lnTo>
                      <a:lnTo>
                        <a:pt x="685" y="796"/>
                      </a:lnTo>
                      <a:lnTo>
                        <a:pt x="698" y="860"/>
                      </a:lnTo>
                      <a:lnTo>
                        <a:pt x="655" y="817"/>
                      </a:lnTo>
                      <a:lnTo>
                        <a:pt x="551" y="783"/>
                      </a:lnTo>
                      <a:lnTo>
                        <a:pt x="517" y="783"/>
                      </a:lnTo>
                      <a:lnTo>
                        <a:pt x="242" y="972"/>
                      </a:lnTo>
                      <a:lnTo>
                        <a:pt x="91" y="1067"/>
                      </a:lnTo>
                      <a:lnTo>
                        <a:pt x="10" y="1107"/>
                      </a:lnTo>
                      <a:lnTo>
                        <a:pt x="0" y="1143"/>
                      </a:lnTo>
                      <a:lnTo>
                        <a:pt x="45" y="1134"/>
                      </a:lnTo>
                      <a:lnTo>
                        <a:pt x="116" y="1140"/>
                      </a:lnTo>
                      <a:lnTo>
                        <a:pt x="161" y="1169"/>
                      </a:lnTo>
                      <a:lnTo>
                        <a:pt x="184" y="1214"/>
                      </a:lnTo>
                      <a:lnTo>
                        <a:pt x="196" y="1250"/>
                      </a:lnTo>
                      <a:lnTo>
                        <a:pt x="184" y="1307"/>
                      </a:lnTo>
                      <a:lnTo>
                        <a:pt x="227" y="1291"/>
                      </a:lnTo>
                      <a:lnTo>
                        <a:pt x="284" y="1227"/>
                      </a:lnTo>
                      <a:lnTo>
                        <a:pt x="375" y="1170"/>
                      </a:lnTo>
                      <a:lnTo>
                        <a:pt x="698" y="1019"/>
                      </a:lnTo>
                      <a:lnTo>
                        <a:pt x="728" y="941"/>
                      </a:lnTo>
                      <a:lnTo>
                        <a:pt x="836" y="903"/>
                      </a:lnTo>
                      <a:lnTo>
                        <a:pt x="844" y="770"/>
                      </a:lnTo>
                      <a:lnTo>
                        <a:pt x="801" y="658"/>
                      </a:lnTo>
                      <a:lnTo>
                        <a:pt x="740" y="569"/>
                      </a:lnTo>
                      <a:lnTo>
                        <a:pt x="754" y="457"/>
                      </a:lnTo>
                      <a:lnTo>
                        <a:pt x="754" y="354"/>
                      </a:lnTo>
                      <a:lnTo>
                        <a:pt x="677" y="199"/>
                      </a:lnTo>
                      <a:lnTo>
                        <a:pt x="615" y="121"/>
                      </a:lnTo>
                      <a:lnTo>
                        <a:pt x="567" y="0"/>
                      </a:lnTo>
                      <a:close/>
                    </a:path>
                  </a:pathLst>
                </a:custGeom>
                <a:solidFill>
                  <a:srgbClr val="6699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5425" name="Freeform 305"/>
                <p:cNvSpPr>
                  <a:spLocks/>
                </p:cNvSpPr>
                <p:nvPr/>
              </p:nvSpPr>
              <p:spPr bwMode="auto">
                <a:xfrm>
                  <a:off x="2213" y="3082"/>
                  <a:ext cx="618" cy="745"/>
                </a:xfrm>
                <a:custGeom>
                  <a:avLst/>
                  <a:gdLst/>
                  <a:ahLst/>
                  <a:cxnLst>
                    <a:cxn ang="0">
                      <a:pos x="70" y="1208"/>
                    </a:cxn>
                    <a:cxn ang="0">
                      <a:pos x="26" y="1225"/>
                    </a:cxn>
                    <a:cxn ang="0">
                      <a:pos x="0" y="1293"/>
                    </a:cxn>
                    <a:cxn ang="0">
                      <a:pos x="5" y="1356"/>
                    </a:cxn>
                    <a:cxn ang="0">
                      <a:pos x="31" y="1420"/>
                    </a:cxn>
                    <a:cxn ang="0">
                      <a:pos x="88" y="1489"/>
                    </a:cxn>
                    <a:cxn ang="0">
                      <a:pos x="201" y="1482"/>
                    </a:cxn>
                    <a:cxn ang="0">
                      <a:pos x="765" y="1349"/>
                    </a:cxn>
                    <a:cxn ang="0">
                      <a:pos x="1113" y="1268"/>
                    </a:cxn>
                    <a:cxn ang="0">
                      <a:pos x="945" y="1190"/>
                    </a:cxn>
                    <a:cxn ang="0">
                      <a:pos x="859" y="1104"/>
                    </a:cxn>
                    <a:cxn ang="0">
                      <a:pos x="933" y="1104"/>
                    </a:cxn>
                    <a:cxn ang="0">
                      <a:pos x="1035" y="1170"/>
                    </a:cxn>
                    <a:cxn ang="0">
                      <a:pos x="1152" y="1186"/>
                    </a:cxn>
                    <a:cxn ang="0">
                      <a:pos x="1055" y="1138"/>
                    </a:cxn>
                    <a:cxn ang="0">
                      <a:pos x="960" y="1074"/>
                    </a:cxn>
                    <a:cxn ang="0">
                      <a:pos x="1081" y="1085"/>
                    </a:cxn>
                    <a:cxn ang="0">
                      <a:pos x="1190" y="1069"/>
                    </a:cxn>
                    <a:cxn ang="0">
                      <a:pos x="1099" y="1046"/>
                    </a:cxn>
                    <a:cxn ang="0">
                      <a:pos x="980" y="1014"/>
                    </a:cxn>
                    <a:cxn ang="0">
                      <a:pos x="1032" y="970"/>
                    </a:cxn>
                    <a:cxn ang="0">
                      <a:pos x="1132" y="1002"/>
                    </a:cxn>
                    <a:cxn ang="0">
                      <a:pos x="1235" y="1008"/>
                    </a:cxn>
                    <a:cxn ang="0">
                      <a:pos x="1164" y="957"/>
                    </a:cxn>
                    <a:cxn ang="0">
                      <a:pos x="1112" y="950"/>
                    </a:cxn>
                    <a:cxn ang="0">
                      <a:pos x="1058" y="915"/>
                    </a:cxn>
                    <a:cxn ang="0">
                      <a:pos x="1174" y="855"/>
                    </a:cxn>
                    <a:cxn ang="0">
                      <a:pos x="1190" y="821"/>
                    </a:cxn>
                    <a:cxn ang="0">
                      <a:pos x="1152" y="654"/>
                    </a:cxn>
                    <a:cxn ang="0">
                      <a:pos x="1070" y="356"/>
                    </a:cxn>
                    <a:cxn ang="0">
                      <a:pos x="1019" y="262"/>
                    </a:cxn>
                    <a:cxn ang="0">
                      <a:pos x="1019" y="167"/>
                    </a:cxn>
                    <a:cxn ang="0">
                      <a:pos x="933" y="81"/>
                    </a:cxn>
                    <a:cxn ang="0">
                      <a:pos x="843" y="0"/>
                    </a:cxn>
                    <a:cxn ang="0">
                      <a:pos x="778" y="13"/>
                    </a:cxn>
                    <a:cxn ang="0">
                      <a:pos x="743" y="154"/>
                    </a:cxn>
                    <a:cxn ang="0">
                      <a:pos x="739" y="392"/>
                    </a:cxn>
                    <a:cxn ang="0">
                      <a:pos x="790" y="554"/>
                    </a:cxn>
                    <a:cxn ang="0">
                      <a:pos x="833" y="744"/>
                    </a:cxn>
                    <a:cxn ang="0">
                      <a:pos x="855" y="864"/>
                    </a:cxn>
                    <a:cxn ang="0">
                      <a:pos x="829" y="911"/>
                    </a:cxn>
                    <a:cxn ang="0">
                      <a:pos x="859" y="941"/>
                    </a:cxn>
                    <a:cxn ang="0">
                      <a:pos x="825" y="966"/>
                    </a:cxn>
                    <a:cxn ang="0">
                      <a:pos x="847" y="992"/>
                    </a:cxn>
                    <a:cxn ang="0">
                      <a:pos x="774" y="1018"/>
                    </a:cxn>
                    <a:cxn ang="0">
                      <a:pos x="782" y="1047"/>
                    </a:cxn>
                    <a:cxn ang="0">
                      <a:pos x="645" y="1069"/>
                    </a:cxn>
                    <a:cxn ang="0">
                      <a:pos x="486" y="1117"/>
                    </a:cxn>
                    <a:cxn ang="0">
                      <a:pos x="318" y="1178"/>
                    </a:cxn>
                    <a:cxn ang="0">
                      <a:pos x="151" y="1200"/>
                    </a:cxn>
                    <a:cxn ang="0">
                      <a:pos x="70" y="1208"/>
                    </a:cxn>
                  </a:cxnLst>
                  <a:rect l="0" t="0" r="r" b="b"/>
                  <a:pathLst>
                    <a:path w="1235" h="1489">
                      <a:moveTo>
                        <a:pt x="70" y="1208"/>
                      </a:moveTo>
                      <a:lnTo>
                        <a:pt x="26" y="1225"/>
                      </a:lnTo>
                      <a:lnTo>
                        <a:pt x="0" y="1293"/>
                      </a:lnTo>
                      <a:lnTo>
                        <a:pt x="5" y="1356"/>
                      </a:lnTo>
                      <a:lnTo>
                        <a:pt x="31" y="1420"/>
                      </a:lnTo>
                      <a:lnTo>
                        <a:pt x="88" y="1489"/>
                      </a:lnTo>
                      <a:lnTo>
                        <a:pt x="201" y="1482"/>
                      </a:lnTo>
                      <a:lnTo>
                        <a:pt x="765" y="1349"/>
                      </a:lnTo>
                      <a:lnTo>
                        <a:pt x="1113" y="1268"/>
                      </a:lnTo>
                      <a:lnTo>
                        <a:pt x="945" y="1190"/>
                      </a:lnTo>
                      <a:lnTo>
                        <a:pt x="859" y="1104"/>
                      </a:lnTo>
                      <a:lnTo>
                        <a:pt x="933" y="1104"/>
                      </a:lnTo>
                      <a:lnTo>
                        <a:pt x="1035" y="1170"/>
                      </a:lnTo>
                      <a:lnTo>
                        <a:pt x="1152" y="1186"/>
                      </a:lnTo>
                      <a:lnTo>
                        <a:pt x="1055" y="1138"/>
                      </a:lnTo>
                      <a:lnTo>
                        <a:pt x="960" y="1074"/>
                      </a:lnTo>
                      <a:lnTo>
                        <a:pt x="1081" y="1085"/>
                      </a:lnTo>
                      <a:lnTo>
                        <a:pt x="1190" y="1069"/>
                      </a:lnTo>
                      <a:lnTo>
                        <a:pt x="1099" y="1046"/>
                      </a:lnTo>
                      <a:lnTo>
                        <a:pt x="980" y="1014"/>
                      </a:lnTo>
                      <a:lnTo>
                        <a:pt x="1032" y="970"/>
                      </a:lnTo>
                      <a:lnTo>
                        <a:pt x="1132" y="1002"/>
                      </a:lnTo>
                      <a:lnTo>
                        <a:pt x="1235" y="1008"/>
                      </a:lnTo>
                      <a:lnTo>
                        <a:pt x="1164" y="957"/>
                      </a:lnTo>
                      <a:lnTo>
                        <a:pt x="1112" y="950"/>
                      </a:lnTo>
                      <a:lnTo>
                        <a:pt x="1058" y="915"/>
                      </a:lnTo>
                      <a:lnTo>
                        <a:pt x="1174" y="855"/>
                      </a:lnTo>
                      <a:lnTo>
                        <a:pt x="1190" y="821"/>
                      </a:lnTo>
                      <a:lnTo>
                        <a:pt x="1152" y="654"/>
                      </a:lnTo>
                      <a:lnTo>
                        <a:pt x="1070" y="356"/>
                      </a:lnTo>
                      <a:lnTo>
                        <a:pt x="1019" y="262"/>
                      </a:lnTo>
                      <a:lnTo>
                        <a:pt x="1019" y="167"/>
                      </a:lnTo>
                      <a:lnTo>
                        <a:pt x="933" y="81"/>
                      </a:lnTo>
                      <a:lnTo>
                        <a:pt x="843" y="0"/>
                      </a:lnTo>
                      <a:lnTo>
                        <a:pt x="778" y="13"/>
                      </a:lnTo>
                      <a:lnTo>
                        <a:pt x="743" y="154"/>
                      </a:lnTo>
                      <a:lnTo>
                        <a:pt x="739" y="392"/>
                      </a:lnTo>
                      <a:lnTo>
                        <a:pt x="790" y="554"/>
                      </a:lnTo>
                      <a:lnTo>
                        <a:pt x="833" y="744"/>
                      </a:lnTo>
                      <a:lnTo>
                        <a:pt x="855" y="864"/>
                      </a:lnTo>
                      <a:lnTo>
                        <a:pt x="829" y="911"/>
                      </a:lnTo>
                      <a:lnTo>
                        <a:pt x="859" y="941"/>
                      </a:lnTo>
                      <a:lnTo>
                        <a:pt x="825" y="966"/>
                      </a:lnTo>
                      <a:lnTo>
                        <a:pt x="847" y="992"/>
                      </a:lnTo>
                      <a:lnTo>
                        <a:pt x="774" y="1018"/>
                      </a:lnTo>
                      <a:lnTo>
                        <a:pt x="782" y="1047"/>
                      </a:lnTo>
                      <a:lnTo>
                        <a:pt x="645" y="1069"/>
                      </a:lnTo>
                      <a:lnTo>
                        <a:pt x="486" y="1117"/>
                      </a:lnTo>
                      <a:lnTo>
                        <a:pt x="318" y="1178"/>
                      </a:lnTo>
                      <a:lnTo>
                        <a:pt x="151" y="1200"/>
                      </a:lnTo>
                      <a:lnTo>
                        <a:pt x="70" y="1208"/>
                      </a:lnTo>
                      <a:close/>
                    </a:path>
                  </a:pathLst>
                </a:custGeom>
                <a:solidFill>
                  <a:srgbClr val="6699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5222" name="Group 307"/>
              <p:cNvGrpSpPr>
                <a:grpSpLocks/>
              </p:cNvGrpSpPr>
              <p:nvPr/>
            </p:nvGrpSpPr>
            <p:grpSpPr bwMode="auto">
              <a:xfrm>
                <a:off x="1618" y="1569"/>
                <a:ext cx="391" cy="157"/>
                <a:chOff x="1853" y="3729"/>
                <a:chExt cx="391" cy="157"/>
              </a:xfrm>
            </p:grpSpPr>
            <p:sp>
              <p:nvSpPr>
                <p:cNvPr id="5428" name="Freeform 308"/>
                <p:cNvSpPr>
                  <a:spLocks/>
                </p:cNvSpPr>
                <p:nvPr/>
              </p:nvSpPr>
              <p:spPr bwMode="auto">
                <a:xfrm>
                  <a:off x="1853" y="3729"/>
                  <a:ext cx="391" cy="157"/>
                </a:xfrm>
                <a:custGeom>
                  <a:avLst/>
                  <a:gdLst/>
                  <a:ahLst/>
                  <a:cxnLst>
                    <a:cxn ang="0">
                      <a:pos x="705" y="6"/>
                    </a:cxn>
                    <a:cxn ang="0">
                      <a:pos x="674" y="28"/>
                    </a:cxn>
                    <a:cxn ang="0">
                      <a:pos x="612" y="18"/>
                    </a:cxn>
                    <a:cxn ang="0">
                      <a:pos x="530" y="13"/>
                    </a:cxn>
                    <a:cxn ang="0">
                      <a:pos x="482" y="3"/>
                    </a:cxn>
                    <a:cxn ang="0">
                      <a:pos x="431" y="0"/>
                    </a:cxn>
                    <a:cxn ang="0">
                      <a:pos x="357" y="5"/>
                    </a:cxn>
                    <a:cxn ang="0">
                      <a:pos x="276" y="3"/>
                    </a:cxn>
                    <a:cxn ang="0">
                      <a:pos x="206" y="3"/>
                    </a:cxn>
                    <a:cxn ang="0">
                      <a:pos x="176" y="0"/>
                    </a:cxn>
                    <a:cxn ang="0">
                      <a:pos x="99" y="6"/>
                    </a:cxn>
                    <a:cxn ang="0">
                      <a:pos x="72" y="11"/>
                    </a:cxn>
                    <a:cxn ang="0">
                      <a:pos x="55" y="23"/>
                    </a:cxn>
                    <a:cxn ang="0">
                      <a:pos x="45" y="33"/>
                    </a:cxn>
                    <a:cxn ang="0">
                      <a:pos x="65" y="39"/>
                    </a:cxn>
                    <a:cxn ang="0">
                      <a:pos x="113" y="45"/>
                    </a:cxn>
                    <a:cxn ang="0">
                      <a:pos x="158" y="48"/>
                    </a:cxn>
                    <a:cxn ang="0">
                      <a:pos x="224" y="71"/>
                    </a:cxn>
                    <a:cxn ang="0">
                      <a:pos x="124" y="97"/>
                    </a:cxn>
                    <a:cxn ang="0">
                      <a:pos x="84" y="121"/>
                    </a:cxn>
                    <a:cxn ang="0">
                      <a:pos x="59" y="128"/>
                    </a:cxn>
                    <a:cxn ang="0">
                      <a:pos x="22" y="152"/>
                    </a:cxn>
                    <a:cxn ang="0">
                      <a:pos x="5" y="164"/>
                    </a:cxn>
                    <a:cxn ang="0">
                      <a:pos x="0" y="179"/>
                    </a:cxn>
                    <a:cxn ang="0">
                      <a:pos x="26" y="183"/>
                    </a:cxn>
                    <a:cxn ang="0">
                      <a:pos x="95" y="183"/>
                    </a:cxn>
                    <a:cxn ang="0">
                      <a:pos x="65" y="217"/>
                    </a:cxn>
                    <a:cxn ang="0">
                      <a:pos x="55" y="240"/>
                    </a:cxn>
                    <a:cxn ang="0">
                      <a:pos x="51" y="256"/>
                    </a:cxn>
                    <a:cxn ang="0">
                      <a:pos x="76" y="253"/>
                    </a:cxn>
                    <a:cxn ang="0">
                      <a:pos x="110" y="243"/>
                    </a:cxn>
                    <a:cxn ang="0">
                      <a:pos x="143" y="222"/>
                    </a:cxn>
                    <a:cxn ang="0">
                      <a:pos x="200" y="206"/>
                    </a:cxn>
                    <a:cxn ang="0">
                      <a:pos x="267" y="194"/>
                    </a:cxn>
                    <a:cxn ang="0">
                      <a:pos x="215" y="251"/>
                    </a:cxn>
                    <a:cxn ang="0">
                      <a:pos x="191" y="292"/>
                    </a:cxn>
                    <a:cxn ang="0">
                      <a:pos x="188" y="313"/>
                    </a:cxn>
                    <a:cxn ang="0">
                      <a:pos x="208" y="312"/>
                    </a:cxn>
                    <a:cxn ang="0">
                      <a:pos x="229" y="307"/>
                    </a:cxn>
                    <a:cxn ang="0">
                      <a:pos x="262" y="275"/>
                    </a:cxn>
                    <a:cxn ang="0">
                      <a:pos x="306" y="251"/>
                    </a:cxn>
                    <a:cxn ang="0">
                      <a:pos x="366" y="240"/>
                    </a:cxn>
                    <a:cxn ang="0">
                      <a:pos x="426" y="246"/>
                    </a:cxn>
                    <a:cxn ang="0">
                      <a:pos x="479" y="258"/>
                    </a:cxn>
                    <a:cxn ang="0">
                      <a:pos x="535" y="264"/>
                    </a:cxn>
                    <a:cxn ang="0">
                      <a:pos x="599" y="258"/>
                    </a:cxn>
                    <a:cxn ang="0">
                      <a:pos x="637" y="246"/>
                    </a:cxn>
                    <a:cxn ang="0">
                      <a:pos x="673" y="220"/>
                    </a:cxn>
                    <a:cxn ang="0">
                      <a:pos x="708" y="203"/>
                    </a:cxn>
                    <a:cxn ang="0">
                      <a:pos x="782" y="195"/>
                    </a:cxn>
                    <a:cxn ang="0">
                      <a:pos x="739" y="140"/>
                    </a:cxn>
                    <a:cxn ang="0">
                      <a:pos x="709" y="79"/>
                    </a:cxn>
                    <a:cxn ang="0">
                      <a:pos x="705" y="6"/>
                    </a:cxn>
                  </a:cxnLst>
                  <a:rect l="0" t="0" r="r" b="b"/>
                  <a:pathLst>
                    <a:path w="782" h="313">
                      <a:moveTo>
                        <a:pt x="705" y="6"/>
                      </a:moveTo>
                      <a:lnTo>
                        <a:pt x="674" y="28"/>
                      </a:lnTo>
                      <a:lnTo>
                        <a:pt x="612" y="18"/>
                      </a:lnTo>
                      <a:lnTo>
                        <a:pt x="530" y="13"/>
                      </a:lnTo>
                      <a:lnTo>
                        <a:pt x="482" y="3"/>
                      </a:lnTo>
                      <a:lnTo>
                        <a:pt x="431" y="0"/>
                      </a:lnTo>
                      <a:lnTo>
                        <a:pt x="357" y="5"/>
                      </a:lnTo>
                      <a:lnTo>
                        <a:pt x="276" y="3"/>
                      </a:lnTo>
                      <a:lnTo>
                        <a:pt x="206" y="3"/>
                      </a:lnTo>
                      <a:lnTo>
                        <a:pt x="176" y="0"/>
                      </a:lnTo>
                      <a:lnTo>
                        <a:pt x="99" y="6"/>
                      </a:lnTo>
                      <a:lnTo>
                        <a:pt x="72" y="11"/>
                      </a:lnTo>
                      <a:lnTo>
                        <a:pt x="55" y="23"/>
                      </a:lnTo>
                      <a:lnTo>
                        <a:pt x="45" y="33"/>
                      </a:lnTo>
                      <a:lnTo>
                        <a:pt x="65" y="39"/>
                      </a:lnTo>
                      <a:lnTo>
                        <a:pt x="113" y="45"/>
                      </a:lnTo>
                      <a:lnTo>
                        <a:pt x="158" y="48"/>
                      </a:lnTo>
                      <a:lnTo>
                        <a:pt x="224" y="71"/>
                      </a:lnTo>
                      <a:lnTo>
                        <a:pt x="124" y="97"/>
                      </a:lnTo>
                      <a:lnTo>
                        <a:pt x="84" y="121"/>
                      </a:lnTo>
                      <a:lnTo>
                        <a:pt x="59" y="128"/>
                      </a:lnTo>
                      <a:lnTo>
                        <a:pt x="22" y="152"/>
                      </a:lnTo>
                      <a:lnTo>
                        <a:pt x="5" y="164"/>
                      </a:lnTo>
                      <a:lnTo>
                        <a:pt x="0" y="179"/>
                      </a:lnTo>
                      <a:lnTo>
                        <a:pt x="26" y="183"/>
                      </a:lnTo>
                      <a:lnTo>
                        <a:pt x="95" y="183"/>
                      </a:lnTo>
                      <a:lnTo>
                        <a:pt x="65" y="217"/>
                      </a:lnTo>
                      <a:lnTo>
                        <a:pt x="55" y="240"/>
                      </a:lnTo>
                      <a:lnTo>
                        <a:pt x="51" y="256"/>
                      </a:lnTo>
                      <a:lnTo>
                        <a:pt x="76" y="253"/>
                      </a:lnTo>
                      <a:lnTo>
                        <a:pt x="110" y="243"/>
                      </a:lnTo>
                      <a:lnTo>
                        <a:pt x="143" y="222"/>
                      </a:lnTo>
                      <a:lnTo>
                        <a:pt x="200" y="206"/>
                      </a:lnTo>
                      <a:lnTo>
                        <a:pt x="267" y="194"/>
                      </a:lnTo>
                      <a:lnTo>
                        <a:pt x="215" y="251"/>
                      </a:lnTo>
                      <a:lnTo>
                        <a:pt x="191" y="292"/>
                      </a:lnTo>
                      <a:lnTo>
                        <a:pt x="188" y="313"/>
                      </a:lnTo>
                      <a:lnTo>
                        <a:pt x="208" y="312"/>
                      </a:lnTo>
                      <a:lnTo>
                        <a:pt x="229" y="307"/>
                      </a:lnTo>
                      <a:lnTo>
                        <a:pt x="262" y="275"/>
                      </a:lnTo>
                      <a:lnTo>
                        <a:pt x="306" y="251"/>
                      </a:lnTo>
                      <a:lnTo>
                        <a:pt x="366" y="240"/>
                      </a:lnTo>
                      <a:lnTo>
                        <a:pt x="426" y="246"/>
                      </a:lnTo>
                      <a:lnTo>
                        <a:pt x="479" y="258"/>
                      </a:lnTo>
                      <a:lnTo>
                        <a:pt x="535" y="264"/>
                      </a:lnTo>
                      <a:lnTo>
                        <a:pt x="599" y="258"/>
                      </a:lnTo>
                      <a:lnTo>
                        <a:pt x="637" y="246"/>
                      </a:lnTo>
                      <a:lnTo>
                        <a:pt x="673" y="220"/>
                      </a:lnTo>
                      <a:lnTo>
                        <a:pt x="708" y="203"/>
                      </a:lnTo>
                      <a:lnTo>
                        <a:pt x="782" y="195"/>
                      </a:lnTo>
                      <a:lnTo>
                        <a:pt x="739" y="140"/>
                      </a:lnTo>
                      <a:lnTo>
                        <a:pt x="709" y="79"/>
                      </a:lnTo>
                      <a:lnTo>
                        <a:pt x="705" y="6"/>
                      </a:lnTo>
                      <a:close/>
                    </a:path>
                  </a:pathLst>
                </a:custGeom>
                <a:solidFill>
                  <a:srgbClr val="FFC080"/>
                </a:solidFill>
                <a:ln w="6350">
                  <a:solidFill>
                    <a:srgbClr val="402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grpSp>
              <p:nvGrpSpPr>
                <p:cNvPr id="5223" name="Group 309"/>
                <p:cNvGrpSpPr>
                  <a:grpSpLocks/>
                </p:cNvGrpSpPr>
                <p:nvPr/>
              </p:nvGrpSpPr>
              <p:grpSpPr bwMode="auto">
                <a:xfrm>
                  <a:off x="1879" y="3735"/>
                  <a:ext cx="309" cy="143"/>
                  <a:chOff x="1879" y="3735"/>
                  <a:chExt cx="309" cy="143"/>
                </a:xfrm>
              </p:grpSpPr>
              <p:sp>
                <p:nvSpPr>
                  <p:cNvPr id="5430" name="Freeform 310"/>
                  <p:cNvSpPr>
                    <a:spLocks/>
                  </p:cNvSpPr>
                  <p:nvPr/>
                </p:nvSpPr>
                <p:spPr bwMode="auto">
                  <a:xfrm>
                    <a:off x="1947" y="3782"/>
                    <a:ext cx="60" cy="20"/>
                  </a:xfrm>
                  <a:custGeom>
                    <a:avLst/>
                    <a:gdLst/>
                    <a:ahLst/>
                    <a:cxnLst>
                      <a:cxn ang="0">
                        <a:pos x="0" y="40"/>
                      </a:cxn>
                      <a:cxn ang="0">
                        <a:pos x="54" y="24"/>
                      </a:cxn>
                      <a:cxn ang="0">
                        <a:pos x="111" y="19"/>
                      </a:cxn>
                      <a:cxn ang="0">
                        <a:pos x="120" y="0"/>
                      </a:cxn>
                      <a:cxn ang="0">
                        <a:pos x="94" y="7"/>
                      </a:cxn>
                      <a:cxn ang="0">
                        <a:pos x="45" y="15"/>
                      </a:cxn>
                      <a:cxn ang="0">
                        <a:pos x="0" y="40"/>
                      </a:cxn>
                    </a:cxnLst>
                    <a:rect l="0" t="0" r="r" b="b"/>
                    <a:pathLst>
                      <a:path w="120" h="40">
                        <a:moveTo>
                          <a:pt x="0" y="40"/>
                        </a:moveTo>
                        <a:lnTo>
                          <a:pt x="54" y="24"/>
                        </a:lnTo>
                        <a:lnTo>
                          <a:pt x="111" y="19"/>
                        </a:lnTo>
                        <a:lnTo>
                          <a:pt x="120" y="0"/>
                        </a:lnTo>
                        <a:lnTo>
                          <a:pt x="94" y="7"/>
                        </a:lnTo>
                        <a:lnTo>
                          <a:pt x="45" y="15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rgbClr val="402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431" name="Freeform 311"/>
                  <p:cNvSpPr>
                    <a:spLocks/>
                  </p:cNvSpPr>
                  <p:nvPr/>
                </p:nvSpPr>
                <p:spPr bwMode="auto">
                  <a:xfrm>
                    <a:off x="1993" y="3815"/>
                    <a:ext cx="20" cy="14"/>
                  </a:xfrm>
                  <a:custGeom>
                    <a:avLst/>
                    <a:gdLst/>
                    <a:ahLst/>
                    <a:cxnLst>
                      <a:cxn ang="0">
                        <a:pos x="0" y="28"/>
                      </a:cxn>
                      <a:cxn ang="0">
                        <a:pos x="40" y="18"/>
                      </a:cxn>
                      <a:cxn ang="0">
                        <a:pos x="33" y="0"/>
                      </a:cxn>
                      <a:cxn ang="0">
                        <a:pos x="0" y="28"/>
                      </a:cxn>
                    </a:cxnLst>
                    <a:rect l="0" t="0" r="r" b="b"/>
                    <a:pathLst>
                      <a:path w="40" h="28">
                        <a:moveTo>
                          <a:pt x="0" y="28"/>
                        </a:moveTo>
                        <a:lnTo>
                          <a:pt x="40" y="18"/>
                        </a:lnTo>
                        <a:lnTo>
                          <a:pt x="33" y="0"/>
                        </a:lnTo>
                        <a:lnTo>
                          <a:pt x="0" y="28"/>
                        </a:lnTo>
                        <a:close/>
                      </a:path>
                    </a:pathLst>
                  </a:custGeom>
                  <a:solidFill>
                    <a:srgbClr val="402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432" name="Freeform 312"/>
                  <p:cNvSpPr>
                    <a:spLocks/>
                  </p:cNvSpPr>
                  <p:nvPr/>
                </p:nvSpPr>
                <p:spPr bwMode="auto">
                  <a:xfrm>
                    <a:off x="1910" y="3804"/>
                    <a:ext cx="30" cy="12"/>
                  </a:xfrm>
                  <a:custGeom>
                    <a:avLst/>
                    <a:gdLst/>
                    <a:ahLst/>
                    <a:cxnLst>
                      <a:cxn ang="0">
                        <a:pos x="0" y="24"/>
                      </a:cxn>
                      <a:cxn ang="0">
                        <a:pos x="26" y="8"/>
                      </a:cxn>
                      <a:cxn ang="0">
                        <a:pos x="59" y="0"/>
                      </a:cxn>
                      <a:cxn ang="0">
                        <a:pos x="23" y="0"/>
                      </a:cxn>
                      <a:cxn ang="0">
                        <a:pos x="0" y="24"/>
                      </a:cxn>
                    </a:cxnLst>
                    <a:rect l="0" t="0" r="r" b="b"/>
                    <a:pathLst>
                      <a:path w="59" h="24">
                        <a:moveTo>
                          <a:pt x="0" y="24"/>
                        </a:moveTo>
                        <a:lnTo>
                          <a:pt x="26" y="8"/>
                        </a:lnTo>
                        <a:lnTo>
                          <a:pt x="59" y="0"/>
                        </a:lnTo>
                        <a:lnTo>
                          <a:pt x="23" y="0"/>
                        </a:lnTo>
                        <a:lnTo>
                          <a:pt x="0" y="24"/>
                        </a:lnTo>
                        <a:close/>
                      </a:path>
                    </a:pathLst>
                  </a:custGeom>
                  <a:solidFill>
                    <a:srgbClr val="402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433" name="Freeform 313"/>
                  <p:cNvSpPr>
                    <a:spLocks/>
                  </p:cNvSpPr>
                  <p:nvPr/>
                </p:nvSpPr>
                <p:spPr bwMode="auto">
                  <a:xfrm>
                    <a:off x="1971" y="3750"/>
                    <a:ext cx="33" cy="14"/>
                  </a:xfrm>
                  <a:custGeom>
                    <a:avLst/>
                    <a:gdLst/>
                    <a:ahLst/>
                    <a:cxnLst>
                      <a:cxn ang="0">
                        <a:pos x="0" y="29"/>
                      </a:cxn>
                      <a:cxn ang="0">
                        <a:pos x="46" y="20"/>
                      </a:cxn>
                      <a:cxn ang="0">
                        <a:pos x="67" y="0"/>
                      </a:cxn>
                      <a:cxn ang="0">
                        <a:pos x="39" y="10"/>
                      </a:cxn>
                      <a:cxn ang="0">
                        <a:pos x="0" y="29"/>
                      </a:cxn>
                    </a:cxnLst>
                    <a:rect l="0" t="0" r="r" b="b"/>
                    <a:pathLst>
                      <a:path w="67" h="29">
                        <a:moveTo>
                          <a:pt x="0" y="29"/>
                        </a:moveTo>
                        <a:lnTo>
                          <a:pt x="46" y="20"/>
                        </a:lnTo>
                        <a:lnTo>
                          <a:pt x="67" y="0"/>
                        </a:lnTo>
                        <a:lnTo>
                          <a:pt x="39" y="10"/>
                        </a:lnTo>
                        <a:lnTo>
                          <a:pt x="0" y="29"/>
                        </a:lnTo>
                        <a:close/>
                      </a:path>
                    </a:pathLst>
                  </a:custGeom>
                  <a:solidFill>
                    <a:srgbClr val="402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434" name="Freeform 314"/>
                  <p:cNvSpPr>
                    <a:spLocks/>
                  </p:cNvSpPr>
                  <p:nvPr/>
                </p:nvSpPr>
                <p:spPr bwMode="auto">
                  <a:xfrm>
                    <a:off x="1961" y="3864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5" y="7"/>
                      </a:cxn>
                      <a:cxn ang="0">
                        <a:pos x="0" y="3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15" h="30">
                        <a:moveTo>
                          <a:pt x="0" y="0"/>
                        </a:moveTo>
                        <a:lnTo>
                          <a:pt x="15" y="7"/>
                        </a:lnTo>
                        <a:lnTo>
                          <a:pt x="0" y="3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02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435" name="Freeform 315"/>
                  <p:cNvSpPr>
                    <a:spLocks/>
                  </p:cNvSpPr>
                  <p:nvPr/>
                </p:nvSpPr>
                <p:spPr bwMode="auto">
                  <a:xfrm>
                    <a:off x="1899" y="3832"/>
                    <a:ext cx="8" cy="15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7" y="4"/>
                      </a:cxn>
                      <a:cxn ang="0">
                        <a:pos x="3" y="3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17" h="30">
                        <a:moveTo>
                          <a:pt x="0" y="0"/>
                        </a:moveTo>
                        <a:lnTo>
                          <a:pt x="17" y="4"/>
                        </a:lnTo>
                        <a:lnTo>
                          <a:pt x="3" y="3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02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436" name="Freeform 316"/>
                  <p:cNvSpPr>
                    <a:spLocks/>
                  </p:cNvSpPr>
                  <p:nvPr/>
                </p:nvSpPr>
                <p:spPr bwMode="auto">
                  <a:xfrm>
                    <a:off x="1879" y="3801"/>
                    <a:ext cx="11" cy="13"/>
                  </a:xfrm>
                  <a:custGeom>
                    <a:avLst/>
                    <a:gdLst/>
                    <a:ahLst/>
                    <a:cxnLst>
                      <a:cxn ang="0">
                        <a:pos x="0" y="26"/>
                      </a:cxn>
                      <a:cxn ang="0">
                        <a:pos x="23" y="12"/>
                      </a:cxn>
                      <a:cxn ang="0">
                        <a:pos x="9" y="0"/>
                      </a:cxn>
                      <a:cxn ang="0">
                        <a:pos x="0" y="26"/>
                      </a:cxn>
                    </a:cxnLst>
                    <a:rect l="0" t="0" r="r" b="b"/>
                    <a:pathLst>
                      <a:path w="23" h="26">
                        <a:moveTo>
                          <a:pt x="0" y="26"/>
                        </a:moveTo>
                        <a:lnTo>
                          <a:pt x="23" y="12"/>
                        </a:lnTo>
                        <a:lnTo>
                          <a:pt x="9" y="0"/>
                        </a:lnTo>
                        <a:lnTo>
                          <a:pt x="0" y="26"/>
                        </a:lnTo>
                        <a:close/>
                      </a:path>
                    </a:pathLst>
                  </a:custGeom>
                  <a:solidFill>
                    <a:srgbClr val="402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437" name="Freeform 317"/>
                  <p:cNvSpPr>
                    <a:spLocks/>
                  </p:cNvSpPr>
                  <p:nvPr/>
                </p:nvSpPr>
                <p:spPr bwMode="auto">
                  <a:xfrm>
                    <a:off x="1896" y="3735"/>
                    <a:ext cx="13" cy="12"/>
                  </a:xfrm>
                  <a:custGeom>
                    <a:avLst/>
                    <a:gdLst/>
                    <a:ahLst/>
                    <a:cxnLst>
                      <a:cxn ang="0">
                        <a:pos x="22" y="0"/>
                      </a:cxn>
                      <a:cxn ang="0">
                        <a:pos x="26" y="10"/>
                      </a:cxn>
                      <a:cxn ang="0">
                        <a:pos x="0" y="23"/>
                      </a:cxn>
                      <a:cxn ang="0">
                        <a:pos x="22" y="0"/>
                      </a:cxn>
                    </a:cxnLst>
                    <a:rect l="0" t="0" r="r" b="b"/>
                    <a:pathLst>
                      <a:path w="26" h="23">
                        <a:moveTo>
                          <a:pt x="22" y="0"/>
                        </a:moveTo>
                        <a:lnTo>
                          <a:pt x="26" y="10"/>
                        </a:lnTo>
                        <a:lnTo>
                          <a:pt x="0" y="23"/>
                        </a:lnTo>
                        <a:lnTo>
                          <a:pt x="22" y="0"/>
                        </a:lnTo>
                        <a:close/>
                      </a:path>
                    </a:pathLst>
                  </a:custGeom>
                  <a:solidFill>
                    <a:srgbClr val="402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438" name="Freeform 318"/>
                  <p:cNvSpPr>
                    <a:spLocks/>
                  </p:cNvSpPr>
                  <p:nvPr/>
                </p:nvSpPr>
                <p:spPr bwMode="auto">
                  <a:xfrm>
                    <a:off x="2178" y="3760"/>
                    <a:ext cx="10" cy="45"/>
                  </a:xfrm>
                  <a:custGeom>
                    <a:avLst/>
                    <a:gdLst/>
                    <a:ahLst/>
                    <a:cxnLst>
                      <a:cxn ang="0">
                        <a:pos x="17" y="0"/>
                      </a:cxn>
                      <a:cxn ang="0">
                        <a:pos x="10" y="40"/>
                      </a:cxn>
                      <a:cxn ang="0">
                        <a:pos x="20" y="88"/>
                      </a:cxn>
                      <a:cxn ang="0">
                        <a:pos x="0" y="43"/>
                      </a:cxn>
                      <a:cxn ang="0">
                        <a:pos x="17" y="0"/>
                      </a:cxn>
                    </a:cxnLst>
                    <a:rect l="0" t="0" r="r" b="b"/>
                    <a:pathLst>
                      <a:path w="20" h="88">
                        <a:moveTo>
                          <a:pt x="17" y="0"/>
                        </a:moveTo>
                        <a:lnTo>
                          <a:pt x="10" y="40"/>
                        </a:lnTo>
                        <a:lnTo>
                          <a:pt x="20" y="88"/>
                        </a:lnTo>
                        <a:lnTo>
                          <a:pt x="0" y="43"/>
                        </a:lnTo>
                        <a:lnTo>
                          <a:pt x="17" y="0"/>
                        </a:lnTo>
                        <a:close/>
                      </a:path>
                    </a:pathLst>
                  </a:custGeom>
                  <a:solidFill>
                    <a:srgbClr val="402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</p:grpSp>
          </p:grpSp>
          <p:grpSp>
            <p:nvGrpSpPr>
              <p:cNvPr id="5224" name="Group 319"/>
              <p:cNvGrpSpPr>
                <a:grpSpLocks/>
              </p:cNvGrpSpPr>
              <p:nvPr/>
            </p:nvGrpSpPr>
            <p:grpSpPr bwMode="auto">
              <a:xfrm>
                <a:off x="1278" y="1543"/>
                <a:ext cx="263" cy="312"/>
                <a:chOff x="1513" y="3703"/>
                <a:chExt cx="263" cy="312"/>
              </a:xfrm>
            </p:grpSpPr>
            <p:grpSp>
              <p:nvGrpSpPr>
                <p:cNvPr id="5225" name="Group 320"/>
                <p:cNvGrpSpPr>
                  <a:grpSpLocks/>
                </p:cNvGrpSpPr>
                <p:nvPr/>
              </p:nvGrpSpPr>
              <p:grpSpPr bwMode="auto">
                <a:xfrm>
                  <a:off x="1513" y="3703"/>
                  <a:ext cx="263" cy="312"/>
                  <a:chOff x="1513" y="3703"/>
                  <a:chExt cx="263" cy="312"/>
                </a:xfrm>
              </p:grpSpPr>
              <p:sp>
                <p:nvSpPr>
                  <p:cNvPr id="5441" name="Freeform 321"/>
                  <p:cNvSpPr>
                    <a:spLocks/>
                  </p:cNvSpPr>
                  <p:nvPr/>
                </p:nvSpPr>
                <p:spPr bwMode="auto">
                  <a:xfrm>
                    <a:off x="1513" y="3767"/>
                    <a:ext cx="263" cy="210"/>
                  </a:xfrm>
                  <a:custGeom>
                    <a:avLst/>
                    <a:gdLst/>
                    <a:ahLst/>
                    <a:cxnLst>
                      <a:cxn ang="0">
                        <a:pos x="389" y="4"/>
                      </a:cxn>
                      <a:cxn ang="0">
                        <a:pos x="269" y="22"/>
                      </a:cxn>
                      <a:cxn ang="0">
                        <a:pos x="183" y="17"/>
                      </a:cxn>
                      <a:cxn ang="0">
                        <a:pos x="124" y="49"/>
                      </a:cxn>
                      <a:cxn ang="0">
                        <a:pos x="78" y="70"/>
                      </a:cxn>
                      <a:cxn ang="0">
                        <a:pos x="39" y="89"/>
                      </a:cxn>
                      <a:cxn ang="0">
                        <a:pos x="19" y="103"/>
                      </a:cxn>
                      <a:cxn ang="0">
                        <a:pos x="3" y="118"/>
                      </a:cxn>
                      <a:cxn ang="0">
                        <a:pos x="0" y="147"/>
                      </a:cxn>
                      <a:cxn ang="0">
                        <a:pos x="16" y="165"/>
                      </a:cxn>
                      <a:cxn ang="0">
                        <a:pos x="33" y="189"/>
                      </a:cxn>
                      <a:cxn ang="0">
                        <a:pos x="10" y="247"/>
                      </a:cxn>
                      <a:cxn ang="0">
                        <a:pos x="11" y="275"/>
                      </a:cxn>
                      <a:cxn ang="0">
                        <a:pos x="40" y="297"/>
                      </a:cxn>
                      <a:cxn ang="0">
                        <a:pos x="30" y="315"/>
                      </a:cxn>
                      <a:cxn ang="0">
                        <a:pos x="26" y="339"/>
                      </a:cxn>
                      <a:cxn ang="0">
                        <a:pos x="33" y="356"/>
                      </a:cxn>
                      <a:cxn ang="0">
                        <a:pos x="50" y="363"/>
                      </a:cxn>
                      <a:cxn ang="0">
                        <a:pos x="54" y="399"/>
                      </a:cxn>
                      <a:cxn ang="0">
                        <a:pos x="66" y="404"/>
                      </a:cxn>
                      <a:cxn ang="0">
                        <a:pos x="121" y="416"/>
                      </a:cxn>
                      <a:cxn ang="0">
                        <a:pos x="142" y="420"/>
                      </a:cxn>
                      <a:cxn ang="0">
                        <a:pos x="185" y="411"/>
                      </a:cxn>
                      <a:cxn ang="0">
                        <a:pos x="198" y="399"/>
                      </a:cxn>
                      <a:cxn ang="0">
                        <a:pos x="236" y="393"/>
                      </a:cxn>
                      <a:cxn ang="0">
                        <a:pos x="250" y="386"/>
                      </a:cxn>
                      <a:cxn ang="0">
                        <a:pos x="261" y="372"/>
                      </a:cxn>
                      <a:cxn ang="0">
                        <a:pos x="285" y="351"/>
                      </a:cxn>
                      <a:cxn ang="0">
                        <a:pos x="285" y="327"/>
                      </a:cxn>
                      <a:cxn ang="0">
                        <a:pos x="280" y="311"/>
                      </a:cxn>
                      <a:cxn ang="0">
                        <a:pos x="364" y="279"/>
                      </a:cxn>
                      <a:cxn ang="0">
                        <a:pos x="398" y="271"/>
                      </a:cxn>
                      <a:cxn ang="0">
                        <a:pos x="425" y="263"/>
                      </a:cxn>
                      <a:cxn ang="0">
                        <a:pos x="448" y="245"/>
                      </a:cxn>
                      <a:cxn ang="0">
                        <a:pos x="468" y="207"/>
                      </a:cxn>
                      <a:cxn ang="0">
                        <a:pos x="495" y="159"/>
                      </a:cxn>
                      <a:cxn ang="0">
                        <a:pos x="525" y="104"/>
                      </a:cxn>
                      <a:cxn ang="0">
                        <a:pos x="510" y="64"/>
                      </a:cxn>
                      <a:cxn ang="0">
                        <a:pos x="483" y="22"/>
                      </a:cxn>
                      <a:cxn ang="0">
                        <a:pos x="444" y="0"/>
                      </a:cxn>
                      <a:cxn ang="0">
                        <a:pos x="389" y="4"/>
                      </a:cxn>
                    </a:cxnLst>
                    <a:rect l="0" t="0" r="r" b="b"/>
                    <a:pathLst>
                      <a:path w="525" h="420">
                        <a:moveTo>
                          <a:pt x="389" y="4"/>
                        </a:moveTo>
                        <a:lnTo>
                          <a:pt x="269" y="22"/>
                        </a:lnTo>
                        <a:lnTo>
                          <a:pt x="183" y="17"/>
                        </a:lnTo>
                        <a:lnTo>
                          <a:pt x="124" y="49"/>
                        </a:lnTo>
                        <a:lnTo>
                          <a:pt x="78" y="70"/>
                        </a:lnTo>
                        <a:lnTo>
                          <a:pt x="39" y="89"/>
                        </a:lnTo>
                        <a:lnTo>
                          <a:pt x="19" y="103"/>
                        </a:lnTo>
                        <a:lnTo>
                          <a:pt x="3" y="118"/>
                        </a:lnTo>
                        <a:lnTo>
                          <a:pt x="0" y="147"/>
                        </a:lnTo>
                        <a:lnTo>
                          <a:pt x="16" y="165"/>
                        </a:lnTo>
                        <a:lnTo>
                          <a:pt x="33" y="189"/>
                        </a:lnTo>
                        <a:lnTo>
                          <a:pt x="10" y="247"/>
                        </a:lnTo>
                        <a:lnTo>
                          <a:pt x="11" y="275"/>
                        </a:lnTo>
                        <a:lnTo>
                          <a:pt x="40" y="297"/>
                        </a:lnTo>
                        <a:lnTo>
                          <a:pt x="30" y="315"/>
                        </a:lnTo>
                        <a:lnTo>
                          <a:pt x="26" y="339"/>
                        </a:lnTo>
                        <a:lnTo>
                          <a:pt x="33" y="356"/>
                        </a:lnTo>
                        <a:lnTo>
                          <a:pt x="50" y="363"/>
                        </a:lnTo>
                        <a:lnTo>
                          <a:pt x="54" y="399"/>
                        </a:lnTo>
                        <a:lnTo>
                          <a:pt x="66" y="404"/>
                        </a:lnTo>
                        <a:lnTo>
                          <a:pt x="121" y="416"/>
                        </a:lnTo>
                        <a:lnTo>
                          <a:pt x="142" y="420"/>
                        </a:lnTo>
                        <a:lnTo>
                          <a:pt x="185" y="411"/>
                        </a:lnTo>
                        <a:lnTo>
                          <a:pt x="198" y="399"/>
                        </a:lnTo>
                        <a:lnTo>
                          <a:pt x="236" y="393"/>
                        </a:lnTo>
                        <a:lnTo>
                          <a:pt x="250" y="386"/>
                        </a:lnTo>
                        <a:lnTo>
                          <a:pt x="261" y="372"/>
                        </a:lnTo>
                        <a:lnTo>
                          <a:pt x="285" y="351"/>
                        </a:lnTo>
                        <a:lnTo>
                          <a:pt x="285" y="327"/>
                        </a:lnTo>
                        <a:lnTo>
                          <a:pt x="280" y="311"/>
                        </a:lnTo>
                        <a:lnTo>
                          <a:pt x="364" y="279"/>
                        </a:lnTo>
                        <a:lnTo>
                          <a:pt x="398" y="271"/>
                        </a:lnTo>
                        <a:lnTo>
                          <a:pt x="425" y="263"/>
                        </a:lnTo>
                        <a:lnTo>
                          <a:pt x="448" y="245"/>
                        </a:lnTo>
                        <a:lnTo>
                          <a:pt x="468" y="207"/>
                        </a:lnTo>
                        <a:lnTo>
                          <a:pt x="495" y="159"/>
                        </a:lnTo>
                        <a:lnTo>
                          <a:pt x="525" y="104"/>
                        </a:lnTo>
                        <a:lnTo>
                          <a:pt x="510" y="64"/>
                        </a:lnTo>
                        <a:lnTo>
                          <a:pt x="483" y="22"/>
                        </a:lnTo>
                        <a:lnTo>
                          <a:pt x="444" y="0"/>
                        </a:lnTo>
                        <a:lnTo>
                          <a:pt x="389" y="4"/>
                        </a:lnTo>
                        <a:close/>
                      </a:path>
                    </a:pathLst>
                  </a:custGeom>
                  <a:solidFill>
                    <a:srgbClr val="FFC080"/>
                  </a:solidFill>
                  <a:ln w="6350">
                    <a:solidFill>
                      <a:srgbClr val="402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442" name="Freeform 322"/>
                  <p:cNvSpPr>
                    <a:spLocks/>
                  </p:cNvSpPr>
                  <p:nvPr/>
                </p:nvSpPr>
                <p:spPr bwMode="auto">
                  <a:xfrm>
                    <a:off x="1525" y="3862"/>
                    <a:ext cx="102" cy="57"/>
                  </a:xfrm>
                  <a:custGeom>
                    <a:avLst/>
                    <a:gdLst/>
                    <a:ahLst/>
                    <a:cxnLst>
                      <a:cxn ang="0">
                        <a:pos x="10" y="0"/>
                      </a:cxn>
                      <a:cxn ang="0">
                        <a:pos x="42" y="39"/>
                      </a:cxn>
                      <a:cxn ang="0">
                        <a:pos x="63" y="64"/>
                      </a:cxn>
                      <a:cxn ang="0">
                        <a:pos x="82" y="91"/>
                      </a:cxn>
                      <a:cxn ang="0">
                        <a:pos x="98" y="94"/>
                      </a:cxn>
                      <a:cxn ang="0">
                        <a:pos x="138" y="92"/>
                      </a:cxn>
                      <a:cxn ang="0">
                        <a:pos x="172" y="103"/>
                      </a:cxn>
                      <a:cxn ang="0">
                        <a:pos x="190" y="99"/>
                      </a:cxn>
                      <a:cxn ang="0">
                        <a:pos x="205" y="70"/>
                      </a:cxn>
                      <a:cxn ang="0">
                        <a:pos x="202" y="97"/>
                      </a:cxn>
                      <a:cxn ang="0">
                        <a:pos x="195" y="107"/>
                      </a:cxn>
                      <a:cxn ang="0">
                        <a:pos x="187" y="114"/>
                      </a:cxn>
                      <a:cxn ang="0">
                        <a:pos x="168" y="110"/>
                      </a:cxn>
                      <a:cxn ang="0">
                        <a:pos x="125" y="97"/>
                      </a:cxn>
                      <a:cxn ang="0">
                        <a:pos x="85" y="106"/>
                      </a:cxn>
                      <a:cxn ang="0">
                        <a:pos x="67" y="97"/>
                      </a:cxn>
                      <a:cxn ang="0">
                        <a:pos x="47" y="64"/>
                      </a:cxn>
                      <a:cxn ang="0">
                        <a:pos x="0" y="24"/>
                      </a:cxn>
                      <a:cxn ang="0">
                        <a:pos x="10" y="0"/>
                      </a:cxn>
                    </a:cxnLst>
                    <a:rect l="0" t="0" r="r" b="b"/>
                    <a:pathLst>
                      <a:path w="205" h="114">
                        <a:moveTo>
                          <a:pt x="10" y="0"/>
                        </a:moveTo>
                        <a:lnTo>
                          <a:pt x="42" y="39"/>
                        </a:lnTo>
                        <a:lnTo>
                          <a:pt x="63" y="64"/>
                        </a:lnTo>
                        <a:lnTo>
                          <a:pt x="82" y="91"/>
                        </a:lnTo>
                        <a:lnTo>
                          <a:pt x="98" y="94"/>
                        </a:lnTo>
                        <a:lnTo>
                          <a:pt x="138" y="92"/>
                        </a:lnTo>
                        <a:lnTo>
                          <a:pt x="172" y="103"/>
                        </a:lnTo>
                        <a:lnTo>
                          <a:pt x="190" y="99"/>
                        </a:lnTo>
                        <a:lnTo>
                          <a:pt x="205" y="70"/>
                        </a:lnTo>
                        <a:lnTo>
                          <a:pt x="202" y="97"/>
                        </a:lnTo>
                        <a:lnTo>
                          <a:pt x="195" y="107"/>
                        </a:lnTo>
                        <a:lnTo>
                          <a:pt x="187" y="114"/>
                        </a:lnTo>
                        <a:lnTo>
                          <a:pt x="168" y="110"/>
                        </a:lnTo>
                        <a:lnTo>
                          <a:pt x="125" y="97"/>
                        </a:lnTo>
                        <a:lnTo>
                          <a:pt x="85" y="106"/>
                        </a:lnTo>
                        <a:lnTo>
                          <a:pt x="67" y="97"/>
                        </a:lnTo>
                        <a:lnTo>
                          <a:pt x="47" y="64"/>
                        </a:lnTo>
                        <a:lnTo>
                          <a:pt x="0" y="24"/>
                        </a:lnTo>
                        <a:lnTo>
                          <a:pt x="10" y="0"/>
                        </a:lnTo>
                        <a:close/>
                      </a:path>
                    </a:pathLst>
                  </a:custGeom>
                  <a:solidFill>
                    <a:srgbClr val="402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443" name="Freeform 323"/>
                  <p:cNvSpPr>
                    <a:spLocks/>
                  </p:cNvSpPr>
                  <p:nvPr/>
                </p:nvSpPr>
                <p:spPr bwMode="auto">
                  <a:xfrm>
                    <a:off x="1529" y="3914"/>
                    <a:ext cx="120" cy="42"/>
                  </a:xfrm>
                  <a:custGeom>
                    <a:avLst/>
                    <a:gdLst/>
                    <a:ahLst/>
                    <a:cxnLst>
                      <a:cxn ang="0">
                        <a:pos x="12" y="0"/>
                      </a:cxn>
                      <a:cxn ang="0">
                        <a:pos x="42" y="20"/>
                      </a:cxn>
                      <a:cxn ang="0">
                        <a:pos x="73" y="45"/>
                      </a:cxn>
                      <a:cxn ang="0">
                        <a:pos x="90" y="57"/>
                      </a:cxn>
                      <a:cxn ang="0">
                        <a:pos x="102" y="60"/>
                      </a:cxn>
                      <a:cxn ang="0">
                        <a:pos x="114" y="59"/>
                      </a:cxn>
                      <a:cxn ang="0">
                        <a:pos x="145" y="56"/>
                      </a:cxn>
                      <a:cxn ang="0">
                        <a:pos x="192" y="64"/>
                      </a:cxn>
                      <a:cxn ang="0">
                        <a:pos x="240" y="70"/>
                      </a:cxn>
                      <a:cxn ang="0">
                        <a:pos x="228" y="82"/>
                      </a:cxn>
                      <a:cxn ang="0">
                        <a:pos x="193" y="78"/>
                      </a:cxn>
                      <a:cxn ang="0">
                        <a:pos x="149" y="67"/>
                      </a:cxn>
                      <a:cxn ang="0">
                        <a:pos x="126" y="70"/>
                      </a:cxn>
                      <a:cxn ang="0">
                        <a:pos x="94" y="73"/>
                      </a:cxn>
                      <a:cxn ang="0">
                        <a:pos x="66" y="53"/>
                      </a:cxn>
                      <a:cxn ang="0">
                        <a:pos x="0" y="27"/>
                      </a:cxn>
                      <a:cxn ang="0">
                        <a:pos x="12" y="0"/>
                      </a:cxn>
                    </a:cxnLst>
                    <a:rect l="0" t="0" r="r" b="b"/>
                    <a:pathLst>
                      <a:path w="240" h="82">
                        <a:moveTo>
                          <a:pt x="12" y="0"/>
                        </a:moveTo>
                        <a:lnTo>
                          <a:pt x="42" y="20"/>
                        </a:lnTo>
                        <a:lnTo>
                          <a:pt x="73" y="45"/>
                        </a:lnTo>
                        <a:lnTo>
                          <a:pt x="90" y="57"/>
                        </a:lnTo>
                        <a:lnTo>
                          <a:pt x="102" y="60"/>
                        </a:lnTo>
                        <a:lnTo>
                          <a:pt x="114" y="59"/>
                        </a:lnTo>
                        <a:lnTo>
                          <a:pt x="145" y="56"/>
                        </a:lnTo>
                        <a:lnTo>
                          <a:pt x="192" y="64"/>
                        </a:lnTo>
                        <a:lnTo>
                          <a:pt x="240" y="70"/>
                        </a:lnTo>
                        <a:lnTo>
                          <a:pt x="228" y="82"/>
                        </a:lnTo>
                        <a:lnTo>
                          <a:pt x="193" y="78"/>
                        </a:lnTo>
                        <a:lnTo>
                          <a:pt x="149" y="67"/>
                        </a:lnTo>
                        <a:lnTo>
                          <a:pt x="126" y="70"/>
                        </a:lnTo>
                        <a:lnTo>
                          <a:pt x="94" y="73"/>
                        </a:lnTo>
                        <a:lnTo>
                          <a:pt x="66" y="53"/>
                        </a:lnTo>
                        <a:lnTo>
                          <a:pt x="0" y="27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402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444" name="Freeform 324"/>
                  <p:cNvSpPr>
                    <a:spLocks/>
                  </p:cNvSpPr>
                  <p:nvPr/>
                </p:nvSpPr>
                <p:spPr bwMode="auto">
                  <a:xfrm>
                    <a:off x="1553" y="3792"/>
                    <a:ext cx="96" cy="91"/>
                  </a:xfrm>
                  <a:custGeom>
                    <a:avLst/>
                    <a:gdLst/>
                    <a:ahLst/>
                    <a:cxnLst>
                      <a:cxn ang="0">
                        <a:pos x="0" y="86"/>
                      </a:cxn>
                      <a:cxn ang="0">
                        <a:pos x="27" y="96"/>
                      </a:cxn>
                      <a:cxn ang="0">
                        <a:pos x="41" y="120"/>
                      </a:cxn>
                      <a:cxn ang="0">
                        <a:pos x="68" y="167"/>
                      </a:cxn>
                      <a:cxn ang="0">
                        <a:pos x="58" y="182"/>
                      </a:cxn>
                      <a:cxn ang="0">
                        <a:pos x="78" y="173"/>
                      </a:cxn>
                      <a:cxn ang="0">
                        <a:pos x="104" y="181"/>
                      </a:cxn>
                      <a:cxn ang="0">
                        <a:pos x="111" y="143"/>
                      </a:cxn>
                      <a:cxn ang="0">
                        <a:pos x="117" y="104"/>
                      </a:cxn>
                      <a:cxn ang="0">
                        <a:pos x="118" y="79"/>
                      </a:cxn>
                      <a:cxn ang="0">
                        <a:pos x="131" y="65"/>
                      </a:cxn>
                      <a:cxn ang="0">
                        <a:pos x="154" y="62"/>
                      </a:cxn>
                      <a:cxn ang="0">
                        <a:pos x="177" y="58"/>
                      </a:cxn>
                      <a:cxn ang="0">
                        <a:pos x="192" y="13"/>
                      </a:cxn>
                      <a:cxn ang="0">
                        <a:pos x="165" y="43"/>
                      </a:cxn>
                      <a:cxn ang="0">
                        <a:pos x="134" y="0"/>
                      </a:cxn>
                      <a:cxn ang="0">
                        <a:pos x="145" y="37"/>
                      </a:cxn>
                      <a:cxn ang="0">
                        <a:pos x="113" y="34"/>
                      </a:cxn>
                      <a:cxn ang="0">
                        <a:pos x="101" y="56"/>
                      </a:cxn>
                      <a:cxn ang="0">
                        <a:pos x="58" y="79"/>
                      </a:cxn>
                      <a:cxn ang="0">
                        <a:pos x="0" y="86"/>
                      </a:cxn>
                    </a:cxnLst>
                    <a:rect l="0" t="0" r="r" b="b"/>
                    <a:pathLst>
                      <a:path w="192" h="182">
                        <a:moveTo>
                          <a:pt x="0" y="86"/>
                        </a:moveTo>
                        <a:lnTo>
                          <a:pt x="27" y="96"/>
                        </a:lnTo>
                        <a:lnTo>
                          <a:pt x="41" y="120"/>
                        </a:lnTo>
                        <a:lnTo>
                          <a:pt x="68" y="167"/>
                        </a:lnTo>
                        <a:lnTo>
                          <a:pt x="58" y="182"/>
                        </a:lnTo>
                        <a:lnTo>
                          <a:pt x="78" y="173"/>
                        </a:lnTo>
                        <a:lnTo>
                          <a:pt x="104" y="181"/>
                        </a:lnTo>
                        <a:lnTo>
                          <a:pt x="111" y="143"/>
                        </a:lnTo>
                        <a:lnTo>
                          <a:pt x="117" y="104"/>
                        </a:lnTo>
                        <a:lnTo>
                          <a:pt x="118" y="79"/>
                        </a:lnTo>
                        <a:lnTo>
                          <a:pt x="131" y="65"/>
                        </a:lnTo>
                        <a:lnTo>
                          <a:pt x="154" y="62"/>
                        </a:lnTo>
                        <a:lnTo>
                          <a:pt x="177" y="58"/>
                        </a:lnTo>
                        <a:lnTo>
                          <a:pt x="192" y="13"/>
                        </a:lnTo>
                        <a:lnTo>
                          <a:pt x="165" y="43"/>
                        </a:lnTo>
                        <a:lnTo>
                          <a:pt x="134" y="0"/>
                        </a:lnTo>
                        <a:lnTo>
                          <a:pt x="145" y="37"/>
                        </a:lnTo>
                        <a:lnTo>
                          <a:pt x="113" y="34"/>
                        </a:lnTo>
                        <a:lnTo>
                          <a:pt x="101" y="56"/>
                        </a:lnTo>
                        <a:lnTo>
                          <a:pt x="58" y="79"/>
                        </a:lnTo>
                        <a:lnTo>
                          <a:pt x="0" y="86"/>
                        </a:lnTo>
                        <a:close/>
                      </a:path>
                    </a:pathLst>
                  </a:custGeom>
                  <a:solidFill>
                    <a:srgbClr val="402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445" name="Freeform 325"/>
                  <p:cNvSpPr>
                    <a:spLocks/>
                  </p:cNvSpPr>
                  <p:nvPr/>
                </p:nvSpPr>
                <p:spPr bwMode="auto">
                  <a:xfrm>
                    <a:off x="1604" y="3847"/>
                    <a:ext cx="139" cy="55"/>
                  </a:xfrm>
                  <a:custGeom>
                    <a:avLst/>
                    <a:gdLst/>
                    <a:ahLst/>
                    <a:cxnLst>
                      <a:cxn ang="0">
                        <a:pos x="2" y="58"/>
                      </a:cxn>
                      <a:cxn ang="0">
                        <a:pos x="6" y="89"/>
                      </a:cxn>
                      <a:cxn ang="0">
                        <a:pos x="16" y="103"/>
                      </a:cxn>
                      <a:cxn ang="0">
                        <a:pos x="30" y="103"/>
                      </a:cxn>
                      <a:cxn ang="0">
                        <a:pos x="53" y="89"/>
                      </a:cxn>
                      <a:cxn ang="0">
                        <a:pos x="66" y="62"/>
                      </a:cxn>
                      <a:cxn ang="0">
                        <a:pos x="75" y="38"/>
                      </a:cxn>
                      <a:cxn ang="0">
                        <a:pos x="73" y="9"/>
                      </a:cxn>
                      <a:cxn ang="0">
                        <a:pos x="87" y="30"/>
                      </a:cxn>
                      <a:cxn ang="0">
                        <a:pos x="122" y="21"/>
                      </a:cxn>
                      <a:cxn ang="0">
                        <a:pos x="150" y="30"/>
                      </a:cxn>
                      <a:cxn ang="0">
                        <a:pos x="189" y="37"/>
                      </a:cxn>
                      <a:cxn ang="0">
                        <a:pos x="237" y="28"/>
                      </a:cxn>
                      <a:cxn ang="0">
                        <a:pos x="278" y="0"/>
                      </a:cxn>
                      <a:cxn ang="0">
                        <a:pos x="221" y="49"/>
                      </a:cxn>
                      <a:cxn ang="0">
                        <a:pos x="178" y="55"/>
                      </a:cxn>
                      <a:cxn ang="0">
                        <a:pos x="136" y="48"/>
                      </a:cxn>
                      <a:cxn ang="0">
                        <a:pos x="98" y="48"/>
                      </a:cxn>
                      <a:cxn ang="0">
                        <a:pos x="81" y="62"/>
                      </a:cxn>
                      <a:cxn ang="0">
                        <a:pos x="61" y="92"/>
                      </a:cxn>
                      <a:cxn ang="0">
                        <a:pos x="36" y="110"/>
                      </a:cxn>
                      <a:cxn ang="0">
                        <a:pos x="14" y="110"/>
                      </a:cxn>
                      <a:cxn ang="0">
                        <a:pos x="0" y="98"/>
                      </a:cxn>
                      <a:cxn ang="0">
                        <a:pos x="2" y="58"/>
                      </a:cxn>
                    </a:cxnLst>
                    <a:rect l="0" t="0" r="r" b="b"/>
                    <a:pathLst>
                      <a:path w="278" h="110">
                        <a:moveTo>
                          <a:pt x="2" y="58"/>
                        </a:moveTo>
                        <a:lnTo>
                          <a:pt x="6" y="89"/>
                        </a:lnTo>
                        <a:lnTo>
                          <a:pt x="16" y="103"/>
                        </a:lnTo>
                        <a:lnTo>
                          <a:pt x="30" y="103"/>
                        </a:lnTo>
                        <a:lnTo>
                          <a:pt x="53" y="89"/>
                        </a:lnTo>
                        <a:lnTo>
                          <a:pt x="66" y="62"/>
                        </a:lnTo>
                        <a:lnTo>
                          <a:pt x="75" y="38"/>
                        </a:lnTo>
                        <a:lnTo>
                          <a:pt x="73" y="9"/>
                        </a:lnTo>
                        <a:lnTo>
                          <a:pt x="87" y="30"/>
                        </a:lnTo>
                        <a:lnTo>
                          <a:pt x="122" y="21"/>
                        </a:lnTo>
                        <a:lnTo>
                          <a:pt x="150" y="30"/>
                        </a:lnTo>
                        <a:lnTo>
                          <a:pt x="189" y="37"/>
                        </a:lnTo>
                        <a:lnTo>
                          <a:pt x="237" y="28"/>
                        </a:lnTo>
                        <a:lnTo>
                          <a:pt x="278" y="0"/>
                        </a:lnTo>
                        <a:lnTo>
                          <a:pt x="221" y="49"/>
                        </a:lnTo>
                        <a:lnTo>
                          <a:pt x="178" y="55"/>
                        </a:lnTo>
                        <a:lnTo>
                          <a:pt x="136" y="48"/>
                        </a:lnTo>
                        <a:lnTo>
                          <a:pt x="98" y="48"/>
                        </a:lnTo>
                        <a:lnTo>
                          <a:pt x="81" y="62"/>
                        </a:lnTo>
                        <a:lnTo>
                          <a:pt x="61" y="92"/>
                        </a:lnTo>
                        <a:lnTo>
                          <a:pt x="36" y="110"/>
                        </a:lnTo>
                        <a:lnTo>
                          <a:pt x="14" y="110"/>
                        </a:lnTo>
                        <a:lnTo>
                          <a:pt x="0" y="98"/>
                        </a:lnTo>
                        <a:lnTo>
                          <a:pt x="2" y="58"/>
                        </a:lnTo>
                        <a:close/>
                      </a:path>
                    </a:pathLst>
                  </a:custGeom>
                  <a:solidFill>
                    <a:srgbClr val="402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446" name="Freeform 326"/>
                  <p:cNvSpPr>
                    <a:spLocks/>
                  </p:cNvSpPr>
                  <p:nvPr/>
                </p:nvSpPr>
                <p:spPr bwMode="auto">
                  <a:xfrm>
                    <a:off x="1610" y="3954"/>
                    <a:ext cx="8" cy="10"/>
                  </a:xfrm>
                  <a:custGeom>
                    <a:avLst/>
                    <a:gdLst/>
                    <a:ahLst/>
                    <a:cxnLst>
                      <a:cxn ang="0">
                        <a:pos x="9" y="20"/>
                      </a:cxn>
                      <a:cxn ang="0">
                        <a:pos x="0" y="13"/>
                      </a:cxn>
                      <a:cxn ang="0">
                        <a:pos x="4" y="1"/>
                      </a:cxn>
                      <a:cxn ang="0">
                        <a:pos x="16" y="0"/>
                      </a:cxn>
                      <a:cxn ang="0">
                        <a:pos x="9" y="20"/>
                      </a:cxn>
                    </a:cxnLst>
                    <a:rect l="0" t="0" r="r" b="b"/>
                    <a:pathLst>
                      <a:path w="16" h="20">
                        <a:moveTo>
                          <a:pt x="9" y="20"/>
                        </a:moveTo>
                        <a:lnTo>
                          <a:pt x="0" y="13"/>
                        </a:lnTo>
                        <a:lnTo>
                          <a:pt x="4" y="1"/>
                        </a:lnTo>
                        <a:lnTo>
                          <a:pt x="16" y="0"/>
                        </a:lnTo>
                        <a:lnTo>
                          <a:pt x="9" y="20"/>
                        </a:lnTo>
                        <a:close/>
                      </a:path>
                    </a:pathLst>
                  </a:custGeom>
                  <a:solidFill>
                    <a:srgbClr val="402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447" name="Freeform 327"/>
                  <p:cNvSpPr>
                    <a:spLocks/>
                  </p:cNvSpPr>
                  <p:nvPr/>
                </p:nvSpPr>
                <p:spPr bwMode="auto">
                  <a:xfrm>
                    <a:off x="1626" y="3924"/>
                    <a:ext cx="9" cy="20"/>
                  </a:xfrm>
                  <a:custGeom>
                    <a:avLst/>
                    <a:gdLst/>
                    <a:ahLst/>
                    <a:cxnLst>
                      <a:cxn ang="0">
                        <a:pos x="5" y="38"/>
                      </a:cxn>
                      <a:cxn ang="0">
                        <a:pos x="0" y="25"/>
                      </a:cxn>
                      <a:cxn ang="0">
                        <a:pos x="1" y="13"/>
                      </a:cxn>
                      <a:cxn ang="0">
                        <a:pos x="7" y="3"/>
                      </a:cxn>
                      <a:cxn ang="0">
                        <a:pos x="17" y="0"/>
                      </a:cxn>
                      <a:cxn ang="0">
                        <a:pos x="5" y="38"/>
                      </a:cxn>
                    </a:cxnLst>
                    <a:rect l="0" t="0" r="r" b="b"/>
                    <a:pathLst>
                      <a:path w="17" h="38">
                        <a:moveTo>
                          <a:pt x="5" y="38"/>
                        </a:moveTo>
                        <a:lnTo>
                          <a:pt x="0" y="25"/>
                        </a:lnTo>
                        <a:lnTo>
                          <a:pt x="1" y="13"/>
                        </a:lnTo>
                        <a:lnTo>
                          <a:pt x="7" y="3"/>
                        </a:lnTo>
                        <a:lnTo>
                          <a:pt x="17" y="0"/>
                        </a:lnTo>
                        <a:lnTo>
                          <a:pt x="5" y="38"/>
                        </a:lnTo>
                        <a:close/>
                      </a:path>
                    </a:pathLst>
                  </a:custGeom>
                  <a:solidFill>
                    <a:srgbClr val="402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448" name="Freeform 328"/>
                  <p:cNvSpPr>
                    <a:spLocks/>
                  </p:cNvSpPr>
                  <p:nvPr/>
                </p:nvSpPr>
                <p:spPr bwMode="auto">
                  <a:xfrm>
                    <a:off x="1617" y="3865"/>
                    <a:ext cx="9" cy="19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8" y="7"/>
                      </a:cxn>
                      <a:cxn ang="0">
                        <a:pos x="18" y="39"/>
                      </a:cxn>
                      <a:cxn ang="0">
                        <a:pos x="5" y="2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18" h="39">
                        <a:moveTo>
                          <a:pt x="0" y="0"/>
                        </a:moveTo>
                        <a:lnTo>
                          <a:pt x="8" y="7"/>
                        </a:lnTo>
                        <a:lnTo>
                          <a:pt x="18" y="39"/>
                        </a:lnTo>
                        <a:lnTo>
                          <a:pt x="5" y="2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02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449" name="Freeform 329"/>
                  <p:cNvSpPr>
                    <a:spLocks/>
                  </p:cNvSpPr>
                  <p:nvPr/>
                </p:nvSpPr>
                <p:spPr bwMode="auto">
                  <a:xfrm>
                    <a:off x="1538" y="3948"/>
                    <a:ext cx="33" cy="11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26" y="10"/>
                      </a:cxn>
                      <a:cxn ang="0">
                        <a:pos x="65" y="22"/>
                      </a:cxn>
                      <a:cxn ang="0">
                        <a:pos x="1" y="19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65" h="22">
                        <a:moveTo>
                          <a:pt x="0" y="0"/>
                        </a:moveTo>
                        <a:lnTo>
                          <a:pt x="26" y="10"/>
                        </a:lnTo>
                        <a:lnTo>
                          <a:pt x="65" y="22"/>
                        </a:lnTo>
                        <a:lnTo>
                          <a:pt x="1" y="1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02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450" name="Freeform 330"/>
                  <p:cNvSpPr>
                    <a:spLocks/>
                  </p:cNvSpPr>
                  <p:nvPr/>
                </p:nvSpPr>
                <p:spPr bwMode="auto">
                  <a:xfrm>
                    <a:off x="1576" y="3962"/>
                    <a:ext cx="25" cy="8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2" y="15"/>
                      </a:cxn>
                      <a:cxn ang="0">
                        <a:pos x="51" y="7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51" h="15">
                        <a:moveTo>
                          <a:pt x="0" y="0"/>
                        </a:moveTo>
                        <a:lnTo>
                          <a:pt x="12" y="15"/>
                        </a:lnTo>
                        <a:lnTo>
                          <a:pt x="51" y="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02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451" name="Freeform 331"/>
                  <p:cNvSpPr>
                    <a:spLocks/>
                  </p:cNvSpPr>
                  <p:nvPr/>
                </p:nvSpPr>
                <p:spPr bwMode="auto">
                  <a:xfrm>
                    <a:off x="1635" y="3919"/>
                    <a:ext cx="22" cy="11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25" y="18"/>
                      </a:cxn>
                      <a:cxn ang="0">
                        <a:pos x="42" y="23"/>
                      </a:cxn>
                      <a:cxn ang="0">
                        <a:pos x="30" y="3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2" h="23">
                        <a:moveTo>
                          <a:pt x="0" y="0"/>
                        </a:moveTo>
                        <a:lnTo>
                          <a:pt x="25" y="18"/>
                        </a:lnTo>
                        <a:lnTo>
                          <a:pt x="42" y="23"/>
                        </a:lnTo>
                        <a:lnTo>
                          <a:pt x="30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02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452" name="Freeform 332"/>
                  <p:cNvSpPr>
                    <a:spLocks/>
                  </p:cNvSpPr>
                  <p:nvPr/>
                </p:nvSpPr>
                <p:spPr bwMode="auto">
                  <a:xfrm>
                    <a:off x="1622" y="3881"/>
                    <a:ext cx="59" cy="134"/>
                  </a:xfrm>
                  <a:custGeom>
                    <a:avLst/>
                    <a:gdLst/>
                    <a:ahLst/>
                    <a:cxnLst>
                      <a:cxn ang="0">
                        <a:pos x="0" y="34"/>
                      </a:cxn>
                      <a:cxn ang="0">
                        <a:pos x="75" y="246"/>
                      </a:cxn>
                      <a:cxn ang="0">
                        <a:pos x="111" y="266"/>
                      </a:cxn>
                      <a:cxn ang="0">
                        <a:pos x="118" y="236"/>
                      </a:cxn>
                      <a:cxn ang="0">
                        <a:pos x="34" y="0"/>
                      </a:cxn>
                      <a:cxn ang="0">
                        <a:pos x="23" y="18"/>
                      </a:cxn>
                      <a:cxn ang="0">
                        <a:pos x="0" y="34"/>
                      </a:cxn>
                    </a:cxnLst>
                    <a:rect l="0" t="0" r="r" b="b"/>
                    <a:pathLst>
                      <a:path w="118" h="266">
                        <a:moveTo>
                          <a:pt x="0" y="34"/>
                        </a:moveTo>
                        <a:lnTo>
                          <a:pt x="75" y="246"/>
                        </a:lnTo>
                        <a:lnTo>
                          <a:pt x="111" y="266"/>
                        </a:lnTo>
                        <a:lnTo>
                          <a:pt x="118" y="236"/>
                        </a:lnTo>
                        <a:lnTo>
                          <a:pt x="34" y="0"/>
                        </a:lnTo>
                        <a:lnTo>
                          <a:pt x="23" y="18"/>
                        </a:lnTo>
                        <a:lnTo>
                          <a:pt x="0" y="34"/>
                        </a:lnTo>
                        <a:close/>
                      </a:path>
                    </a:pathLst>
                  </a:custGeom>
                  <a:solidFill>
                    <a:srgbClr val="402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453" name="Freeform 333"/>
                  <p:cNvSpPr>
                    <a:spLocks/>
                  </p:cNvSpPr>
                  <p:nvPr/>
                </p:nvSpPr>
                <p:spPr bwMode="auto">
                  <a:xfrm>
                    <a:off x="1545" y="3703"/>
                    <a:ext cx="68" cy="138"/>
                  </a:xfrm>
                  <a:custGeom>
                    <a:avLst/>
                    <a:gdLst/>
                    <a:ahLst/>
                    <a:cxnLst>
                      <a:cxn ang="0">
                        <a:pos x="135" y="227"/>
                      </a:cxn>
                      <a:cxn ang="0">
                        <a:pos x="49" y="0"/>
                      </a:cxn>
                      <a:cxn ang="0">
                        <a:pos x="18" y="2"/>
                      </a:cxn>
                      <a:cxn ang="0">
                        <a:pos x="0" y="17"/>
                      </a:cxn>
                      <a:cxn ang="0">
                        <a:pos x="97" y="276"/>
                      </a:cxn>
                      <a:cxn ang="0">
                        <a:pos x="135" y="227"/>
                      </a:cxn>
                    </a:cxnLst>
                    <a:rect l="0" t="0" r="r" b="b"/>
                    <a:pathLst>
                      <a:path w="135" h="276">
                        <a:moveTo>
                          <a:pt x="135" y="227"/>
                        </a:moveTo>
                        <a:lnTo>
                          <a:pt x="49" y="0"/>
                        </a:lnTo>
                        <a:lnTo>
                          <a:pt x="18" y="2"/>
                        </a:lnTo>
                        <a:lnTo>
                          <a:pt x="0" y="17"/>
                        </a:lnTo>
                        <a:lnTo>
                          <a:pt x="97" y="276"/>
                        </a:lnTo>
                        <a:lnTo>
                          <a:pt x="135" y="227"/>
                        </a:lnTo>
                        <a:close/>
                      </a:path>
                    </a:pathLst>
                  </a:custGeom>
                  <a:solidFill>
                    <a:srgbClr val="402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</p:grpSp>
            <p:sp>
              <p:nvSpPr>
                <p:cNvPr id="5454" name="Freeform 334"/>
                <p:cNvSpPr>
                  <a:spLocks/>
                </p:cNvSpPr>
                <p:nvPr/>
              </p:nvSpPr>
              <p:spPr bwMode="auto">
                <a:xfrm>
                  <a:off x="1552" y="3708"/>
                  <a:ext cx="60" cy="138"/>
                </a:xfrm>
                <a:custGeom>
                  <a:avLst/>
                  <a:gdLst/>
                  <a:ahLst/>
                  <a:cxnLst>
                    <a:cxn ang="0">
                      <a:pos x="0" y="9"/>
                    </a:cxn>
                    <a:cxn ang="0">
                      <a:pos x="15" y="0"/>
                    </a:cxn>
                    <a:cxn ang="0">
                      <a:pos x="33" y="0"/>
                    </a:cxn>
                    <a:cxn ang="0">
                      <a:pos x="121" y="232"/>
                    </a:cxn>
                    <a:cxn ang="0">
                      <a:pos x="106" y="277"/>
                    </a:cxn>
                    <a:cxn ang="0">
                      <a:pos x="0" y="9"/>
                    </a:cxn>
                  </a:cxnLst>
                  <a:rect l="0" t="0" r="r" b="b"/>
                  <a:pathLst>
                    <a:path w="121" h="277">
                      <a:moveTo>
                        <a:pt x="0" y="9"/>
                      </a:moveTo>
                      <a:lnTo>
                        <a:pt x="15" y="0"/>
                      </a:lnTo>
                      <a:lnTo>
                        <a:pt x="33" y="0"/>
                      </a:lnTo>
                      <a:lnTo>
                        <a:pt x="121" y="232"/>
                      </a:lnTo>
                      <a:lnTo>
                        <a:pt x="106" y="277"/>
                      </a:lnTo>
                      <a:lnTo>
                        <a:pt x="0" y="9"/>
                      </a:lnTo>
                      <a:close/>
                    </a:path>
                  </a:pathLst>
                </a:custGeom>
                <a:solidFill>
                  <a:srgbClr val="804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5455" name="Freeform 335"/>
                <p:cNvSpPr>
                  <a:spLocks/>
                </p:cNvSpPr>
                <p:nvPr/>
              </p:nvSpPr>
              <p:spPr bwMode="auto">
                <a:xfrm>
                  <a:off x="1628" y="3888"/>
                  <a:ext cx="49" cy="120"/>
                </a:xfrm>
                <a:custGeom>
                  <a:avLst/>
                  <a:gdLst/>
                  <a:ahLst/>
                  <a:cxnLst>
                    <a:cxn ang="0">
                      <a:pos x="16" y="0"/>
                    </a:cxn>
                    <a:cxn ang="0">
                      <a:pos x="97" y="222"/>
                    </a:cxn>
                    <a:cxn ang="0">
                      <a:pos x="94" y="241"/>
                    </a:cxn>
                    <a:cxn ang="0">
                      <a:pos x="72" y="231"/>
                    </a:cxn>
                    <a:cxn ang="0">
                      <a:pos x="0" y="21"/>
                    </a:cxn>
                    <a:cxn ang="0">
                      <a:pos x="16" y="0"/>
                    </a:cxn>
                  </a:cxnLst>
                  <a:rect l="0" t="0" r="r" b="b"/>
                  <a:pathLst>
                    <a:path w="97" h="241">
                      <a:moveTo>
                        <a:pt x="16" y="0"/>
                      </a:moveTo>
                      <a:lnTo>
                        <a:pt x="97" y="222"/>
                      </a:lnTo>
                      <a:lnTo>
                        <a:pt x="94" y="241"/>
                      </a:lnTo>
                      <a:lnTo>
                        <a:pt x="72" y="231"/>
                      </a:lnTo>
                      <a:lnTo>
                        <a:pt x="0" y="21"/>
                      </a:lnTo>
                      <a:lnTo>
                        <a:pt x="16" y="0"/>
                      </a:lnTo>
                      <a:close/>
                    </a:path>
                  </a:pathLst>
                </a:custGeom>
                <a:solidFill>
                  <a:srgbClr val="804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5226" name="Group 337"/>
              <p:cNvGrpSpPr>
                <a:grpSpLocks/>
              </p:cNvGrpSpPr>
              <p:nvPr/>
            </p:nvGrpSpPr>
            <p:grpSpPr bwMode="auto">
              <a:xfrm>
                <a:off x="1884" y="1502"/>
                <a:ext cx="817" cy="504"/>
                <a:chOff x="2119" y="3662"/>
                <a:chExt cx="817" cy="504"/>
              </a:xfrm>
            </p:grpSpPr>
            <p:grpSp>
              <p:nvGrpSpPr>
                <p:cNvPr id="5227" name="Group 338"/>
                <p:cNvGrpSpPr>
                  <a:grpSpLocks/>
                </p:cNvGrpSpPr>
                <p:nvPr/>
              </p:nvGrpSpPr>
              <p:grpSpPr bwMode="auto">
                <a:xfrm>
                  <a:off x="2183" y="3760"/>
                  <a:ext cx="753" cy="406"/>
                  <a:chOff x="2183" y="3760"/>
                  <a:chExt cx="753" cy="406"/>
                </a:xfrm>
              </p:grpSpPr>
              <p:sp>
                <p:nvSpPr>
                  <p:cNvPr id="5459" name="Freeform 339"/>
                  <p:cNvSpPr>
                    <a:spLocks/>
                  </p:cNvSpPr>
                  <p:nvPr/>
                </p:nvSpPr>
                <p:spPr bwMode="auto">
                  <a:xfrm>
                    <a:off x="2206" y="3918"/>
                    <a:ext cx="392" cy="236"/>
                  </a:xfrm>
                  <a:custGeom>
                    <a:avLst/>
                    <a:gdLst/>
                    <a:ahLst/>
                    <a:cxnLst>
                      <a:cxn ang="0">
                        <a:pos x="0" y="25"/>
                      </a:cxn>
                      <a:cxn ang="0">
                        <a:pos x="0" y="202"/>
                      </a:cxn>
                      <a:cxn ang="0">
                        <a:pos x="712" y="471"/>
                      </a:cxn>
                      <a:cxn ang="0">
                        <a:pos x="785" y="223"/>
                      </a:cxn>
                      <a:cxn ang="0">
                        <a:pos x="69" y="0"/>
                      </a:cxn>
                      <a:cxn ang="0">
                        <a:pos x="0" y="25"/>
                      </a:cxn>
                    </a:cxnLst>
                    <a:rect l="0" t="0" r="r" b="b"/>
                    <a:pathLst>
                      <a:path w="785" h="471">
                        <a:moveTo>
                          <a:pt x="0" y="25"/>
                        </a:moveTo>
                        <a:lnTo>
                          <a:pt x="0" y="202"/>
                        </a:lnTo>
                        <a:lnTo>
                          <a:pt x="712" y="471"/>
                        </a:lnTo>
                        <a:lnTo>
                          <a:pt x="785" y="223"/>
                        </a:lnTo>
                        <a:lnTo>
                          <a:pt x="69" y="0"/>
                        </a:lnTo>
                        <a:lnTo>
                          <a:pt x="0" y="25"/>
                        </a:lnTo>
                        <a:close/>
                      </a:path>
                    </a:pathLst>
                  </a:custGeom>
                  <a:solidFill>
                    <a:srgbClr val="C0C0C0"/>
                  </a:solidFill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460" name="Freeform 340"/>
                  <p:cNvSpPr>
                    <a:spLocks/>
                  </p:cNvSpPr>
                  <p:nvPr/>
                </p:nvSpPr>
                <p:spPr bwMode="auto">
                  <a:xfrm>
                    <a:off x="2183" y="3760"/>
                    <a:ext cx="753" cy="406"/>
                  </a:xfrm>
                  <a:custGeom>
                    <a:avLst/>
                    <a:gdLst/>
                    <a:ahLst/>
                    <a:cxnLst>
                      <a:cxn ang="0">
                        <a:pos x="6" y="340"/>
                      </a:cxn>
                      <a:cxn ang="0">
                        <a:pos x="753" y="591"/>
                      </a:cxn>
                      <a:cxn ang="0">
                        <a:pos x="747" y="765"/>
                      </a:cxn>
                      <a:cxn ang="0">
                        <a:pos x="45" y="507"/>
                      </a:cxn>
                      <a:cxn ang="0">
                        <a:pos x="0" y="527"/>
                      </a:cxn>
                      <a:cxn ang="0">
                        <a:pos x="753" y="810"/>
                      </a:cxn>
                      <a:cxn ang="0">
                        <a:pos x="1506" y="366"/>
                      </a:cxn>
                      <a:cxn ang="0">
                        <a:pos x="1506" y="218"/>
                      </a:cxn>
                      <a:cxn ang="0">
                        <a:pos x="753" y="0"/>
                      </a:cxn>
                      <a:cxn ang="0">
                        <a:pos x="6" y="340"/>
                      </a:cxn>
                    </a:cxnLst>
                    <a:rect l="0" t="0" r="r" b="b"/>
                    <a:pathLst>
                      <a:path w="1506" h="810">
                        <a:moveTo>
                          <a:pt x="6" y="340"/>
                        </a:moveTo>
                        <a:lnTo>
                          <a:pt x="753" y="591"/>
                        </a:lnTo>
                        <a:lnTo>
                          <a:pt x="747" y="765"/>
                        </a:lnTo>
                        <a:lnTo>
                          <a:pt x="45" y="507"/>
                        </a:lnTo>
                        <a:lnTo>
                          <a:pt x="0" y="527"/>
                        </a:lnTo>
                        <a:lnTo>
                          <a:pt x="753" y="810"/>
                        </a:lnTo>
                        <a:lnTo>
                          <a:pt x="1506" y="366"/>
                        </a:lnTo>
                        <a:lnTo>
                          <a:pt x="1506" y="218"/>
                        </a:lnTo>
                        <a:lnTo>
                          <a:pt x="753" y="0"/>
                        </a:lnTo>
                        <a:lnTo>
                          <a:pt x="6" y="340"/>
                        </a:lnTo>
                        <a:close/>
                      </a:path>
                    </a:pathLst>
                  </a:custGeom>
                  <a:solidFill>
                    <a:srgbClr val="400000"/>
                  </a:solidFill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461" name="Freeform 341"/>
                  <p:cNvSpPr>
                    <a:spLocks/>
                  </p:cNvSpPr>
                  <p:nvPr/>
                </p:nvSpPr>
                <p:spPr bwMode="auto">
                  <a:xfrm>
                    <a:off x="2566" y="3875"/>
                    <a:ext cx="358" cy="274"/>
                  </a:xfrm>
                  <a:custGeom>
                    <a:avLst/>
                    <a:gdLst/>
                    <a:ahLst/>
                    <a:cxnLst>
                      <a:cxn ang="0">
                        <a:pos x="8" y="365"/>
                      </a:cxn>
                      <a:cxn ang="0">
                        <a:pos x="0" y="550"/>
                      </a:cxn>
                      <a:cxn ang="0">
                        <a:pos x="716" y="134"/>
                      </a:cxn>
                      <a:cxn ang="0">
                        <a:pos x="716" y="0"/>
                      </a:cxn>
                      <a:cxn ang="0">
                        <a:pos x="8" y="365"/>
                      </a:cxn>
                    </a:cxnLst>
                    <a:rect l="0" t="0" r="r" b="b"/>
                    <a:pathLst>
                      <a:path w="716" h="550">
                        <a:moveTo>
                          <a:pt x="8" y="365"/>
                        </a:moveTo>
                        <a:lnTo>
                          <a:pt x="0" y="550"/>
                        </a:lnTo>
                        <a:lnTo>
                          <a:pt x="716" y="134"/>
                        </a:lnTo>
                        <a:lnTo>
                          <a:pt x="716" y="0"/>
                        </a:lnTo>
                        <a:lnTo>
                          <a:pt x="8" y="365"/>
                        </a:lnTo>
                        <a:close/>
                      </a:path>
                    </a:pathLst>
                  </a:custGeom>
                  <a:solidFill>
                    <a:srgbClr val="600000"/>
                  </a:solidFill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</p:grpSp>
            <p:grpSp>
              <p:nvGrpSpPr>
                <p:cNvPr id="5229" name="Group 342"/>
                <p:cNvGrpSpPr>
                  <a:grpSpLocks/>
                </p:cNvGrpSpPr>
                <p:nvPr/>
              </p:nvGrpSpPr>
              <p:grpSpPr bwMode="auto">
                <a:xfrm>
                  <a:off x="2119" y="3662"/>
                  <a:ext cx="753" cy="405"/>
                  <a:chOff x="2119" y="3662"/>
                  <a:chExt cx="753" cy="405"/>
                </a:xfrm>
              </p:grpSpPr>
              <p:sp>
                <p:nvSpPr>
                  <p:cNvPr id="5463" name="Freeform 343"/>
                  <p:cNvSpPr>
                    <a:spLocks/>
                  </p:cNvSpPr>
                  <p:nvPr/>
                </p:nvSpPr>
                <p:spPr bwMode="auto">
                  <a:xfrm>
                    <a:off x="2141" y="3819"/>
                    <a:ext cx="393" cy="236"/>
                  </a:xfrm>
                  <a:custGeom>
                    <a:avLst/>
                    <a:gdLst/>
                    <a:ahLst/>
                    <a:cxnLst>
                      <a:cxn ang="0">
                        <a:pos x="0" y="25"/>
                      </a:cxn>
                      <a:cxn ang="0">
                        <a:pos x="0" y="201"/>
                      </a:cxn>
                      <a:cxn ang="0">
                        <a:pos x="712" y="471"/>
                      </a:cxn>
                      <a:cxn ang="0">
                        <a:pos x="785" y="222"/>
                      </a:cxn>
                      <a:cxn ang="0">
                        <a:pos x="67" y="0"/>
                      </a:cxn>
                      <a:cxn ang="0">
                        <a:pos x="0" y="25"/>
                      </a:cxn>
                    </a:cxnLst>
                    <a:rect l="0" t="0" r="r" b="b"/>
                    <a:pathLst>
                      <a:path w="785" h="471">
                        <a:moveTo>
                          <a:pt x="0" y="25"/>
                        </a:moveTo>
                        <a:lnTo>
                          <a:pt x="0" y="201"/>
                        </a:lnTo>
                        <a:lnTo>
                          <a:pt x="712" y="471"/>
                        </a:lnTo>
                        <a:lnTo>
                          <a:pt x="785" y="222"/>
                        </a:lnTo>
                        <a:lnTo>
                          <a:pt x="67" y="0"/>
                        </a:lnTo>
                        <a:lnTo>
                          <a:pt x="0" y="25"/>
                        </a:lnTo>
                        <a:close/>
                      </a:path>
                    </a:pathLst>
                  </a:custGeom>
                  <a:solidFill>
                    <a:srgbClr val="C0C0C0"/>
                  </a:solidFill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464" name="Freeform 344"/>
                  <p:cNvSpPr>
                    <a:spLocks/>
                  </p:cNvSpPr>
                  <p:nvPr/>
                </p:nvSpPr>
                <p:spPr bwMode="auto">
                  <a:xfrm>
                    <a:off x="2119" y="3662"/>
                    <a:ext cx="753" cy="405"/>
                  </a:xfrm>
                  <a:custGeom>
                    <a:avLst/>
                    <a:gdLst/>
                    <a:ahLst/>
                    <a:cxnLst>
                      <a:cxn ang="0">
                        <a:pos x="6" y="341"/>
                      </a:cxn>
                      <a:cxn ang="0">
                        <a:pos x="753" y="591"/>
                      </a:cxn>
                      <a:cxn ang="0">
                        <a:pos x="745" y="766"/>
                      </a:cxn>
                      <a:cxn ang="0">
                        <a:pos x="45" y="508"/>
                      </a:cxn>
                      <a:cxn ang="0">
                        <a:pos x="0" y="528"/>
                      </a:cxn>
                      <a:cxn ang="0">
                        <a:pos x="753" y="811"/>
                      </a:cxn>
                      <a:cxn ang="0">
                        <a:pos x="1506" y="367"/>
                      </a:cxn>
                      <a:cxn ang="0">
                        <a:pos x="1506" y="218"/>
                      </a:cxn>
                      <a:cxn ang="0">
                        <a:pos x="753" y="0"/>
                      </a:cxn>
                      <a:cxn ang="0">
                        <a:pos x="6" y="341"/>
                      </a:cxn>
                    </a:cxnLst>
                    <a:rect l="0" t="0" r="r" b="b"/>
                    <a:pathLst>
                      <a:path w="1506" h="811">
                        <a:moveTo>
                          <a:pt x="6" y="341"/>
                        </a:moveTo>
                        <a:lnTo>
                          <a:pt x="753" y="591"/>
                        </a:lnTo>
                        <a:lnTo>
                          <a:pt x="745" y="766"/>
                        </a:lnTo>
                        <a:lnTo>
                          <a:pt x="45" y="508"/>
                        </a:lnTo>
                        <a:lnTo>
                          <a:pt x="0" y="528"/>
                        </a:lnTo>
                        <a:lnTo>
                          <a:pt x="753" y="811"/>
                        </a:lnTo>
                        <a:lnTo>
                          <a:pt x="1506" y="367"/>
                        </a:lnTo>
                        <a:lnTo>
                          <a:pt x="1506" y="218"/>
                        </a:lnTo>
                        <a:lnTo>
                          <a:pt x="753" y="0"/>
                        </a:lnTo>
                        <a:lnTo>
                          <a:pt x="6" y="341"/>
                        </a:lnTo>
                        <a:close/>
                      </a:path>
                    </a:pathLst>
                  </a:custGeom>
                  <a:solidFill>
                    <a:srgbClr val="402000"/>
                  </a:solidFill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465" name="Freeform 345"/>
                  <p:cNvSpPr>
                    <a:spLocks/>
                  </p:cNvSpPr>
                  <p:nvPr/>
                </p:nvSpPr>
                <p:spPr bwMode="auto">
                  <a:xfrm>
                    <a:off x="2502" y="3776"/>
                    <a:ext cx="358" cy="275"/>
                  </a:xfrm>
                  <a:custGeom>
                    <a:avLst/>
                    <a:gdLst/>
                    <a:ahLst/>
                    <a:cxnLst>
                      <a:cxn ang="0">
                        <a:pos x="9" y="365"/>
                      </a:cxn>
                      <a:cxn ang="0">
                        <a:pos x="0" y="549"/>
                      </a:cxn>
                      <a:cxn ang="0">
                        <a:pos x="717" y="134"/>
                      </a:cxn>
                      <a:cxn ang="0">
                        <a:pos x="717" y="0"/>
                      </a:cxn>
                      <a:cxn ang="0">
                        <a:pos x="9" y="365"/>
                      </a:cxn>
                    </a:cxnLst>
                    <a:rect l="0" t="0" r="r" b="b"/>
                    <a:pathLst>
                      <a:path w="717" h="549">
                        <a:moveTo>
                          <a:pt x="9" y="365"/>
                        </a:moveTo>
                        <a:lnTo>
                          <a:pt x="0" y="549"/>
                        </a:lnTo>
                        <a:lnTo>
                          <a:pt x="717" y="134"/>
                        </a:lnTo>
                        <a:lnTo>
                          <a:pt x="717" y="0"/>
                        </a:lnTo>
                        <a:lnTo>
                          <a:pt x="9" y="365"/>
                        </a:lnTo>
                        <a:close/>
                      </a:path>
                    </a:pathLst>
                  </a:custGeom>
                  <a:solidFill>
                    <a:srgbClr val="603000"/>
                  </a:solidFill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</p:grpSp>
          </p:grpSp>
          <p:grpSp>
            <p:nvGrpSpPr>
              <p:cNvPr id="5232" name="Group 346"/>
              <p:cNvGrpSpPr>
                <a:grpSpLocks/>
              </p:cNvGrpSpPr>
              <p:nvPr/>
            </p:nvGrpSpPr>
            <p:grpSpPr bwMode="auto">
              <a:xfrm>
                <a:off x="1731" y="389"/>
                <a:ext cx="537" cy="781"/>
                <a:chOff x="1966" y="2549"/>
                <a:chExt cx="537" cy="781"/>
              </a:xfrm>
            </p:grpSpPr>
            <p:grpSp>
              <p:nvGrpSpPr>
                <p:cNvPr id="5237" name="Group 347"/>
                <p:cNvGrpSpPr>
                  <a:grpSpLocks/>
                </p:cNvGrpSpPr>
                <p:nvPr/>
              </p:nvGrpSpPr>
              <p:grpSpPr bwMode="auto">
                <a:xfrm>
                  <a:off x="1966" y="2549"/>
                  <a:ext cx="537" cy="781"/>
                  <a:chOff x="1966" y="2549"/>
                  <a:chExt cx="537" cy="781"/>
                </a:xfrm>
              </p:grpSpPr>
              <p:sp>
                <p:nvSpPr>
                  <p:cNvPr id="5468" name="Freeform 348"/>
                  <p:cNvSpPr>
                    <a:spLocks/>
                  </p:cNvSpPr>
                  <p:nvPr/>
                </p:nvSpPr>
                <p:spPr bwMode="auto">
                  <a:xfrm>
                    <a:off x="1966" y="2549"/>
                    <a:ext cx="537" cy="781"/>
                  </a:xfrm>
                  <a:custGeom>
                    <a:avLst/>
                    <a:gdLst/>
                    <a:ahLst/>
                    <a:cxnLst>
                      <a:cxn ang="0">
                        <a:pos x="99" y="245"/>
                      </a:cxn>
                      <a:cxn ang="0">
                        <a:pos x="51" y="268"/>
                      </a:cxn>
                      <a:cxn ang="0">
                        <a:pos x="12" y="322"/>
                      </a:cxn>
                      <a:cxn ang="0">
                        <a:pos x="0" y="378"/>
                      </a:cxn>
                      <a:cxn ang="0">
                        <a:pos x="0" y="419"/>
                      </a:cxn>
                      <a:cxn ang="0">
                        <a:pos x="13" y="464"/>
                      </a:cxn>
                      <a:cxn ang="0">
                        <a:pos x="18" y="505"/>
                      </a:cxn>
                      <a:cxn ang="0">
                        <a:pos x="28" y="548"/>
                      </a:cxn>
                      <a:cxn ang="0">
                        <a:pos x="65" y="610"/>
                      </a:cxn>
                      <a:cxn ang="0">
                        <a:pos x="83" y="678"/>
                      </a:cxn>
                      <a:cxn ang="0">
                        <a:pos x="101" y="740"/>
                      </a:cxn>
                      <a:cxn ang="0">
                        <a:pos x="130" y="798"/>
                      </a:cxn>
                      <a:cxn ang="0">
                        <a:pos x="160" y="909"/>
                      </a:cxn>
                      <a:cxn ang="0">
                        <a:pos x="177" y="1033"/>
                      </a:cxn>
                      <a:cxn ang="0">
                        <a:pos x="169" y="1145"/>
                      </a:cxn>
                      <a:cxn ang="0">
                        <a:pos x="170" y="1180"/>
                      </a:cxn>
                      <a:cxn ang="0">
                        <a:pos x="267" y="1128"/>
                      </a:cxn>
                      <a:cxn ang="0">
                        <a:pos x="357" y="1084"/>
                      </a:cxn>
                      <a:cxn ang="0">
                        <a:pos x="422" y="1019"/>
                      </a:cxn>
                      <a:cxn ang="0">
                        <a:pos x="779" y="1188"/>
                      </a:cxn>
                      <a:cxn ang="0">
                        <a:pos x="821" y="1346"/>
                      </a:cxn>
                      <a:cxn ang="0">
                        <a:pos x="827" y="1455"/>
                      </a:cxn>
                      <a:cxn ang="0">
                        <a:pos x="875" y="1446"/>
                      </a:cxn>
                      <a:cxn ang="0">
                        <a:pos x="895" y="1497"/>
                      </a:cxn>
                      <a:cxn ang="0">
                        <a:pos x="936" y="1485"/>
                      </a:cxn>
                      <a:cxn ang="0">
                        <a:pos x="972" y="1533"/>
                      </a:cxn>
                      <a:cxn ang="0">
                        <a:pos x="998" y="1507"/>
                      </a:cxn>
                      <a:cxn ang="0">
                        <a:pos x="1043" y="1562"/>
                      </a:cxn>
                      <a:cxn ang="0">
                        <a:pos x="1043" y="1388"/>
                      </a:cxn>
                      <a:cxn ang="0">
                        <a:pos x="1032" y="1210"/>
                      </a:cxn>
                      <a:cxn ang="0">
                        <a:pos x="1023" y="1098"/>
                      </a:cxn>
                      <a:cxn ang="0">
                        <a:pos x="1001" y="992"/>
                      </a:cxn>
                      <a:cxn ang="0">
                        <a:pos x="1074" y="996"/>
                      </a:cxn>
                      <a:cxn ang="0">
                        <a:pos x="1003" y="835"/>
                      </a:cxn>
                      <a:cxn ang="0">
                        <a:pos x="985" y="712"/>
                      </a:cxn>
                      <a:cxn ang="0">
                        <a:pos x="981" y="641"/>
                      </a:cxn>
                      <a:cxn ang="0">
                        <a:pos x="971" y="562"/>
                      </a:cxn>
                      <a:cxn ang="0">
                        <a:pos x="949" y="489"/>
                      </a:cxn>
                      <a:cxn ang="0">
                        <a:pos x="916" y="420"/>
                      </a:cxn>
                      <a:cxn ang="0">
                        <a:pos x="884" y="335"/>
                      </a:cxn>
                      <a:cxn ang="0">
                        <a:pos x="846" y="235"/>
                      </a:cxn>
                      <a:cxn ang="0">
                        <a:pos x="782" y="132"/>
                      </a:cxn>
                      <a:cxn ang="0">
                        <a:pos x="666" y="45"/>
                      </a:cxn>
                      <a:cxn ang="0">
                        <a:pos x="559" y="10"/>
                      </a:cxn>
                      <a:cxn ang="0">
                        <a:pos x="447" y="0"/>
                      </a:cxn>
                      <a:cxn ang="0">
                        <a:pos x="360" y="0"/>
                      </a:cxn>
                      <a:cxn ang="0">
                        <a:pos x="253" y="33"/>
                      </a:cxn>
                      <a:cxn ang="0">
                        <a:pos x="187" y="84"/>
                      </a:cxn>
                      <a:cxn ang="0">
                        <a:pos x="138" y="149"/>
                      </a:cxn>
                      <a:cxn ang="0">
                        <a:pos x="139" y="216"/>
                      </a:cxn>
                      <a:cxn ang="0">
                        <a:pos x="99" y="245"/>
                      </a:cxn>
                    </a:cxnLst>
                    <a:rect l="0" t="0" r="r" b="b"/>
                    <a:pathLst>
                      <a:path w="1074" h="1562">
                        <a:moveTo>
                          <a:pt x="99" y="245"/>
                        </a:moveTo>
                        <a:lnTo>
                          <a:pt x="51" y="268"/>
                        </a:lnTo>
                        <a:lnTo>
                          <a:pt x="12" y="322"/>
                        </a:lnTo>
                        <a:lnTo>
                          <a:pt x="0" y="378"/>
                        </a:lnTo>
                        <a:lnTo>
                          <a:pt x="0" y="419"/>
                        </a:lnTo>
                        <a:lnTo>
                          <a:pt x="13" y="464"/>
                        </a:lnTo>
                        <a:lnTo>
                          <a:pt x="18" y="505"/>
                        </a:lnTo>
                        <a:lnTo>
                          <a:pt x="28" y="548"/>
                        </a:lnTo>
                        <a:lnTo>
                          <a:pt x="65" y="610"/>
                        </a:lnTo>
                        <a:lnTo>
                          <a:pt x="83" y="678"/>
                        </a:lnTo>
                        <a:lnTo>
                          <a:pt x="101" y="740"/>
                        </a:lnTo>
                        <a:lnTo>
                          <a:pt x="130" y="798"/>
                        </a:lnTo>
                        <a:lnTo>
                          <a:pt x="160" y="909"/>
                        </a:lnTo>
                        <a:lnTo>
                          <a:pt x="177" y="1033"/>
                        </a:lnTo>
                        <a:lnTo>
                          <a:pt x="169" y="1145"/>
                        </a:lnTo>
                        <a:lnTo>
                          <a:pt x="170" y="1180"/>
                        </a:lnTo>
                        <a:lnTo>
                          <a:pt x="267" y="1128"/>
                        </a:lnTo>
                        <a:lnTo>
                          <a:pt x="357" y="1084"/>
                        </a:lnTo>
                        <a:lnTo>
                          <a:pt x="422" y="1019"/>
                        </a:lnTo>
                        <a:lnTo>
                          <a:pt x="779" y="1188"/>
                        </a:lnTo>
                        <a:lnTo>
                          <a:pt x="821" y="1346"/>
                        </a:lnTo>
                        <a:lnTo>
                          <a:pt x="827" y="1455"/>
                        </a:lnTo>
                        <a:lnTo>
                          <a:pt x="875" y="1446"/>
                        </a:lnTo>
                        <a:lnTo>
                          <a:pt x="895" y="1497"/>
                        </a:lnTo>
                        <a:lnTo>
                          <a:pt x="936" y="1485"/>
                        </a:lnTo>
                        <a:lnTo>
                          <a:pt x="972" y="1533"/>
                        </a:lnTo>
                        <a:lnTo>
                          <a:pt x="998" y="1507"/>
                        </a:lnTo>
                        <a:lnTo>
                          <a:pt x="1043" y="1562"/>
                        </a:lnTo>
                        <a:lnTo>
                          <a:pt x="1043" y="1388"/>
                        </a:lnTo>
                        <a:lnTo>
                          <a:pt x="1032" y="1210"/>
                        </a:lnTo>
                        <a:lnTo>
                          <a:pt x="1023" y="1098"/>
                        </a:lnTo>
                        <a:lnTo>
                          <a:pt x="1001" y="992"/>
                        </a:lnTo>
                        <a:lnTo>
                          <a:pt x="1074" y="996"/>
                        </a:lnTo>
                        <a:lnTo>
                          <a:pt x="1003" y="835"/>
                        </a:lnTo>
                        <a:lnTo>
                          <a:pt x="985" y="712"/>
                        </a:lnTo>
                        <a:lnTo>
                          <a:pt x="981" y="641"/>
                        </a:lnTo>
                        <a:lnTo>
                          <a:pt x="971" y="562"/>
                        </a:lnTo>
                        <a:lnTo>
                          <a:pt x="949" y="489"/>
                        </a:lnTo>
                        <a:lnTo>
                          <a:pt x="916" y="420"/>
                        </a:lnTo>
                        <a:lnTo>
                          <a:pt x="884" y="335"/>
                        </a:lnTo>
                        <a:lnTo>
                          <a:pt x="846" y="235"/>
                        </a:lnTo>
                        <a:lnTo>
                          <a:pt x="782" y="132"/>
                        </a:lnTo>
                        <a:lnTo>
                          <a:pt x="666" y="45"/>
                        </a:lnTo>
                        <a:lnTo>
                          <a:pt x="559" y="10"/>
                        </a:lnTo>
                        <a:lnTo>
                          <a:pt x="447" y="0"/>
                        </a:lnTo>
                        <a:lnTo>
                          <a:pt x="360" y="0"/>
                        </a:lnTo>
                        <a:lnTo>
                          <a:pt x="253" y="33"/>
                        </a:lnTo>
                        <a:lnTo>
                          <a:pt x="187" y="84"/>
                        </a:lnTo>
                        <a:lnTo>
                          <a:pt x="138" y="149"/>
                        </a:lnTo>
                        <a:lnTo>
                          <a:pt x="139" y="216"/>
                        </a:lnTo>
                        <a:lnTo>
                          <a:pt x="99" y="245"/>
                        </a:lnTo>
                        <a:close/>
                      </a:path>
                    </a:pathLst>
                  </a:custGeom>
                  <a:solidFill>
                    <a:srgbClr val="402000"/>
                  </a:solidFill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grpSp>
                <p:nvGrpSpPr>
                  <p:cNvPr id="5238" name="Group 349"/>
                  <p:cNvGrpSpPr>
                    <a:grpSpLocks/>
                  </p:cNvGrpSpPr>
                  <p:nvPr/>
                </p:nvGrpSpPr>
                <p:grpSpPr bwMode="auto">
                  <a:xfrm>
                    <a:off x="1980" y="2567"/>
                    <a:ext cx="500" cy="741"/>
                    <a:chOff x="1980" y="2567"/>
                    <a:chExt cx="500" cy="741"/>
                  </a:xfrm>
                </p:grpSpPr>
                <p:sp>
                  <p:nvSpPr>
                    <p:cNvPr id="5470" name="Freeform 350"/>
                    <p:cNvSpPr>
                      <a:spLocks/>
                    </p:cNvSpPr>
                    <p:nvPr/>
                  </p:nvSpPr>
                  <p:spPr bwMode="auto">
                    <a:xfrm>
                      <a:off x="1980" y="2680"/>
                      <a:ext cx="190" cy="448"/>
                    </a:xfrm>
                    <a:custGeom>
                      <a:avLst/>
                      <a:gdLst/>
                      <a:ahLst/>
                      <a:cxnLst>
                        <a:cxn ang="0">
                          <a:pos x="22" y="48"/>
                        </a:cxn>
                        <a:cxn ang="0">
                          <a:pos x="0" y="102"/>
                        </a:cxn>
                        <a:cxn ang="0">
                          <a:pos x="4" y="177"/>
                        </a:cxn>
                        <a:cxn ang="0">
                          <a:pos x="11" y="232"/>
                        </a:cxn>
                        <a:cxn ang="0">
                          <a:pos x="24" y="287"/>
                        </a:cxn>
                        <a:cxn ang="0">
                          <a:pos x="54" y="340"/>
                        </a:cxn>
                        <a:cxn ang="0">
                          <a:pos x="78" y="408"/>
                        </a:cxn>
                        <a:cxn ang="0">
                          <a:pos x="93" y="465"/>
                        </a:cxn>
                        <a:cxn ang="0">
                          <a:pos x="118" y="510"/>
                        </a:cxn>
                        <a:cxn ang="0">
                          <a:pos x="159" y="623"/>
                        </a:cxn>
                        <a:cxn ang="0">
                          <a:pos x="175" y="800"/>
                        </a:cxn>
                        <a:cxn ang="0">
                          <a:pos x="173" y="896"/>
                        </a:cxn>
                        <a:cxn ang="0">
                          <a:pos x="326" y="821"/>
                        </a:cxn>
                        <a:cxn ang="0">
                          <a:pos x="379" y="764"/>
                        </a:cxn>
                        <a:cxn ang="0">
                          <a:pos x="344" y="648"/>
                        </a:cxn>
                        <a:cxn ang="0">
                          <a:pos x="165" y="130"/>
                        </a:cxn>
                        <a:cxn ang="0">
                          <a:pos x="192" y="143"/>
                        </a:cxn>
                        <a:cxn ang="0">
                          <a:pos x="184" y="124"/>
                        </a:cxn>
                        <a:cxn ang="0">
                          <a:pos x="218" y="131"/>
                        </a:cxn>
                        <a:cxn ang="0">
                          <a:pos x="163" y="93"/>
                        </a:cxn>
                        <a:cxn ang="0">
                          <a:pos x="145" y="69"/>
                        </a:cxn>
                        <a:cxn ang="0">
                          <a:pos x="103" y="44"/>
                        </a:cxn>
                        <a:cxn ang="0">
                          <a:pos x="90" y="0"/>
                        </a:cxn>
                        <a:cxn ang="0">
                          <a:pos x="60" y="15"/>
                        </a:cxn>
                        <a:cxn ang="0">
                          <a:pos x="22" y="48"/>
                        </a:cxn>
                      </a:cxnLst>
                      <a:rect l="0" t="0" r="r" b="b"/>
                      <a:pathLst>
                        <a:path w="379" h="896">
                          <a:moveTo>
                            <a:pt x="22" y="48"/>
                          </a:moveTo>
                          <a:lnTo>
                            <a:pt x="0" y="102"/>
                          </a:lnTo>
                          <a:lnTo>
                            <a:pt x="4" y="177"/>
                          </a:lnTo>
                          <a:lnTo>
                            <a:pt x="11" y="232"/>
                          </a:lnTo>
                          <a:lnTo>
                            <a:pt x="24" y="287"/>
                          </a:lnTo>
                          <a:lnTo>
                            <a:pt x="54" y="340"/>
                          </a:lnTo>
                          <a:lnTo>
                            <a:pt x="78" y="408"/>
                          </a:lnTo>
                          <a:lnTo>
                            <a:pt x="93" y="465"/>
                          </a:lnTo>
                          <a:lnTo>
                            <a:pt x="118" y="510"/>
                          </a:lnTo>
                          <a:lnTo>
                            <a:pt x="159" y="623"/>
                          </a:lnTo>
                          <a:lnTo>
                            <a:pt x="175" y="800"/>
                          </a:lnTo>
                          <a:lnTo>
                            <a:pt x="173" y="896"/>
                          </a:lnTo>
                          <a:lnTo>
                            <a:pt x="326" y="821"/>
                          </a:lnTo>
                          <a:lnTo>
                            <a:pt x="379" y="764"/>
                          </a:lnTo>
                          <a:lnTo>
                            <a:pt x="344" y="648"/>
                          </a:lnTo>
                          <a:lnTo>
                            <a:pt x="165" y="130"/>
                          </a:lnTo>
                          <a:lnTo>
                            <a:pt x="192" y="143"/>
                          </a:lnTo>
                          <a:lnTo>
                            <a:pt x="184" y="124"/>
                          </a:lnTo>
                          <a:lnTo>
                            <a:pt x="218" y="131"/>
                          </a:lnTo>
                          <a:lnTo>
                            <a:pt x="163" y="93"/>
                          </a:lnTo>
                          <a:lnTo>
                            <a:pt x="145" y="69"/>
                          </a:lnTo>
                          <a:lnTo>
                            <a:pt x="103" y="44"/>
                          </a:lnTo>
                          <a:lnTo>
                            <a:pt x="90" y="0"/>
                          </a:lnTo>
                          <a:lnTo>
                            <a:pt x="60" y="15"/>
                          </a:lnTo>
                          <a:lnTo>
                            <a:pt x="22" y="48"/>
                          </a:lnTo>
                          <a:close/>
                        </a:path>
                      </a:pathLst>
                    </a:custGeom>
                    <a:solidFill>
                      <a:srgbClr val="603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471" name="Freeform 351"/>
                    <p:cNvSpPr>
                      <a:spLocks/>
                    </p:cNvSpPr>
                    <p:nvPr/>
                  </p:nvSpPr>
                  <p:spPr bwMode="auto">
                    <a:xfrm>
                      <a:off x="2038" y="2567"/>
                      <a:ext cx="430" cy="629"/>
                    </a:xfrm>
                    <a:custGeom>
                      <a:avLst/>
                      <a:gdLst/>
                      <a:ahLst/>
                      <a:cxnLst>
                        <a:cxn ang="0">
                          <a:pos x="15" y="125"/>
                        </a:cxn>
                        <a:cxn ang="0">
                          <a:pos x="7" y="195"/>
                        </a:cxn>
                        <a:cxn ang="0">
                          <a:pos x="0" y="243"/>
                        </a:cxn>
                        <a:cxn ang="0">
                          <a:pos x="50" y="286"/>
                        </a:cxn>
                        <a:cxn ang="0">
                          <a:pos x="109" y="307"/>
                        </a:cxn>
                        <a:cxn ang="0">
                          <a:pos x="152" y="320"/>
                        </a:cxn>
                        <a:cxn ang="0">
                          <a:pos x="191" y="337"/>
                        </a:cxn>
                        <a:cxn ang="0">
                          <a:pos x="167" y="309"/>
                        </a:cxn>
                        <a:cxn ang="0">
                          <a:pos x="221" y="299"/>
                        </a:cxn>
                        <a:cxn ang="0">
                          <a:pos x="288" y="282"/>
                        </a:cxn>
                        <a:cxn ang="0">
                          <a:pos x="229" y="265"/>
                        </a:cxn>
                        <a:cxn ang="0">
                          <a:pos x="315" y="261"/>
                        </a:cxn>
                        <a:cxn ang="0">
                          <a:pos x="264" y="235"/>
                        </a:cxn>
                        <a:cxn ang="0">
                          <a:pos x="380" y="238"/>
                        </a:cxn>
                        <a:cxn ang="0">
                          <a:pos x="351" y="209"/>
                        </a:cxn>
                        <a:cxn ang="0">
                          <a:pos x="440" y="249"/>
                        </a:cxn>
                        <a:cxn ang="0">
                          <a:pos x="473" y="352"/>
                        </a:cxn>
                        <a:cxn ang="0">
                          <a:pos x="517" y="420"/>
                        </a:cxn>
                        <a:cxn ang="0">
                          <a:pos x="559" y="480"/>
                        </a:cxn>
                        <a:cxn ang="0">
                          <a:pos x="568" y="436"/>
                        </a:cxn>
                        <a:cxn ang="0">
                          <a:pos x="562" y="383"/>
                        </a:cxn>
                        <a:cxn ang="0">
                          <a:pos x="535" y="298"/>
                        </a:cxn>
                        <a:cxn ang="0">
                          <a:pos x="587" y="390"/>
                        </a:cxn>
                        <a:cxn ang="0">
                          <a:pos x="559" y="280"/>
                        </a:cxn>
                        <a:cxn ang="0">
                          <a:pos x="538" y="230"/>
                        </a:cxn>
                        <a:cxn ang="0">
                          <a:pos x="583" y="269"/>
                        </a:cxn>
                        <a:cxn ang="0">
                          <a:pos x="614" y="363"/>
                        </a:cxn>
                        <a:cxn ang="0">
                          <a:pos x="655" y="381"/>
                        </a:cxn>
                        <a:cxn ang="0">
                          <a:pos x="681" y="418"/>
                        </a:cxn>
                        <a:cxn ang="0">
                          <a:pos x="700" y="471"/>
                        </a:cxn>
                        <a:cxn ang="0">
                          <a:pos x="685" y="534"/>
                        </a:cxn>
                        <a:cxn ang="0">
                          <a:pos x="696" y="631"/>
                        </a:cxn>
                        <a:cxn ang="0">
                          <a:pos x="700" y="831"/>
                        </a:cxn>
                        <a:cxn ang="0">
                          <a:pos x="700" y="966"/>
                        </a:cxn>
                        <a:cxn ang="0">
                          <a:pos x="700" y="1077"/>
                        </a:cxn>
                        <a:cxn ang="0">
                          <a:pos x="751" y="1249"/>
                        </a:cxn>
                        <a:cxn ang="0">
                          <a:pos x="742" y="1064"/>
                        </a:cxn>
                        <a:cxn ang="0">
                          <a:pos x="751" y="900"/>
                        </a:cxn>
                        <a:cxn ang="0">
                          <a:pos x="785" y="1107"/>
                        </a:cxn>
                        <a:cxn ang="0">
                          <a:pos x="858" y="1258"/>
                        </a:cxn>
                        <a:cxn ang="0">
                          <a:pos x="807" y="1077"/>
                        </a:cxn>
                        <a:cxn ang="0">
                          <a:pos x="807" y="900"/>
                        </a:cxn>
                        <a:cxn ang="0">
                          <a:pos x="803" y="695"/>
                        </a:cxn>
                        <a:cxn ang="0">
                          <a:pos x="799" y="548"/>
                        </a:cxn>
                        <a:cxn ang="0">
                          <a:pos x="767" y="434"/>
                        </a:cxn>
                        <a:cxn ang="0">
                          <a:pos x="734" y="362"/>
                        </a:cxn>
                        <a:cxn ang="0">
                          <a:pos x="696" y="254"/>
                        </a:cxn>
                        <a:cxn ang="0">
                          <a:pos x="652" y="158"/>
                        </a:cxn>
                        <a:cxn ang="0">
                          <a:pos x="606" y="119"/>
                        </a:cxn>
                        <a:cxn ang="0">
                          <a:pos x="544" y="68"/>
                        </a:cxn>
                        <a:cxn ang="0">
                          <a:pos x="460" y="29"/>
                        </a:cxn>
                        <a:cxn ang="0">
                          <a:pos x="380" y="3"/>
                        </a:cxn>
                        <a:cxn ang="0">
                          <a:pos x="281" y="0"/>
                        </a:cxn>
                        <a:cxn ang="0">
                          <a:pos x="183" y="6"/>
                        </a:cxn>
                        <a:cxn ang="0">
                          <a:pos x="105" y="42"/>
                        </a:cxn>
                        <a:cxn ang="0">
                          <a:pos x="54" y="74"/>
                        </a:cxn>
                        <a:cxn ang="0">
                          <a:pos x="15" y="125"/>
                        </a:cxn>
                      </a:cxnLst>
                      <a:rect l="0" t="0" r="r" b="b"/>
                      <a:pathLst>
                        <a:path w="858" h="1258">
                          <a:moveTo>
                            <a:pt x="15" y="125"/>
                          </a:moveTo>
                          <a:lnTo>
                            <a:pt x="7" y="195"/>
                          </a:lnTo>
                          <a:lnTo>
                            <a:pt x="0" y="243"/>
                          </a:lnTo>
                          <a:lnTo>
                            <a:pt x="50" y="286"/>
                          </a:lnTo>
                          <a:lnTo>
                            <a:pt x="109" y="307"/>
                          </a:lnTo>
                          <a:lnTo>
                            <a:pt x="152" y="320"/>
                          </a:lnTo>
                          <a:lnTo>
                            <a:pt x="191" y="337"/>
                          </a:lnTo>
                          <a:lnTo>
                            <a:pt x="167" y="309"/>
                          </a:lnTo>
                          <a:lnTo>
                            <a:pt x="221" y="299"/>
                          </a:lnTo>
                          <a:lnTo>
                            <a:pt x="288" y="282"/>
                          </a:lnTo>
                          <a:lnTo>
                            <a:pt x="229" y="265"/>
                          </a:lnTo>
                          <a:lnTo>
                            <a:pt x="315" y="261"/>
                          </a:lnTo>
                          <a:lnTo>
                            <a:pt x="264" y="235"/>
                          </a:lnTo>
                          <a:lnTo>
                            <a:pt x="380" y="238"/>
                          </a:lnTo>
                          <a:lnTo>
                            <a:pt x="351" y="209"/>
                          </a:lnTo>
                          <a:lnTo>
                            <a:pt x="440" y="249"/>
                          </a:lnTo>
                          <a:lnTo>
                            <a:pt x="473" y="352"/>
                          </a:lnTo>
                          <a:lnTo>
                            <a:pt x="517" y="420"/>
                          </a:lnTo>
                          <a:lnTo>
                            <a:pt x="559" y="480"/>
                          </a:lnTo>
                          <a:lnTo>
                            <a:pt x="568" y="436"/>
                          </a:lnTo>
                          <a:lnTo>
                            <a:pt x="562" y="383"/>
                          </a:lnTo>
                          <a:lnTo>
                            <a:pt x="535" y="298"/>
                          </a:lnTo>
                          <a:lnTo>
                            <a:pt x="587" y="390"/>
                          </a:lnTo>
                          <a:lnTo>
                            <a:pt x="559" y="280"/>
                          </a:lnTo>
                          <a:lnTo>
                            <a:pt x="538" y="230"/>
                          </a:lnTo>
                          <a:lnTo>
                            <a:pt x="583" y="269"/>
                          </a:lnTo>
                          <a:lnTo>
                            <a:pt x="614" y="363"/>
                          </a:lnTo>
                          <a:lnTo>
                            <a:pt x="655" y="381"/>
                          </a:lnTo>
                          <a:lnTo>
                            <a:pt x="681" y="418"/>
                          </a:lnTo>
                          <a:lnTo>
                            <a:pt x="700" y="471"/>
                          </a:lnTo>
                          <a:lnTo>
                            <a:pt x="685" y="534"/>
                          </a:lnTo>
                          <a:lnTo>
                            <a:pt x="696" y="631"/>
                          </a:lnTo>
                          <a:lnTo>
                            <a:pt x="700" y="831"/>
                          </a:lnTo>
                          <a:lnTo>
                            <a:pt x="700" y="966"/>
                          </a:lnTo>
                          <a:lnTo>
                            <a:pt x="700" y="1077"/>
                          </a:lnTo>
                          <a:lnTo>
                            <a:pt x="751" y="1249"/>
                          </a:lnTo>
                          <a:lnTo>
                            <a:pt x="742" y="1064"/>
                          </a:lnTo>
                          <a:lnTo>
                            <a:pt x="751" y="900"/>
                          </a:lnTo>
                          <a:lnTo>
                            <a:pt x="785" y="1107"/>
                          </a:lnTo>
                          <a:lnTo>
                            <a:pt x="858" y="1258"/>
                          </a:lnTo>
                          <a:lnTo>
                            <a:pt x="807" y="1077"/>
                          </a:lnTo>
                          <a:lnTo>
                            <a:pt x="807" y="900"/>
                          </a:lnTo>
                          <a:lnTo>
                            <a:pt x="803" y="695"/>
                          </a:lnTo>
                          <a:lnTo>
                            <a:pt x="799" y="548"/>
                          </a:lnTo>
                          <a:lnTo>
                            <a:pt x="767" y="434"/>
                          </a:lnTo>
                          <a:lnTo>
                            <a:pt x="734" y="362"/>
                          </a:lnTo>
                          <a:lnTo>
                            <a:pt x="696" y="254"/>
                          </a:lnTo>
                          <a:lnTo>
                            <a:pt x="652" y="158"/>
                          </a:lnTo>
                          <a:lnTo>
                            <a:pt x="606" y="119"/>
                          </a:lnTo>
                          <a:lnTo>
                            <a:pt x="544" y="68"/>
                          </a:lnTo>
                          <a:lnTo>
                            <a:pt x="460" y="29"/>
                          </a:lnTo>
                          <a:lnTo>
                            <a:pt x="380" y="3"/>
                          </a:lnTo>
                          <a:lnTo>
                            <a:pt x="281" y="0"/>
                          </a:lnTo>
                          <a:lnTo>
                            <a:pt x="183" y="6"/>
                          </a:lnTo>
                          <a:lnTo>
                            <a:pt x="105" y="42"/>
                          </a:lnTo>
                          <a:lnTo>
                            <a:pt x="54" y="74"/>
                          </a:lnTo>
                          <a:lnTo>
                            <a:pt x="15" y="125"/>
                          </a:lnTo>
                          <a:close/>
                        </a:path>
                      </a:pathLst>
                    </a:custGeom>
                    <a:solidFill>
                      <a:srgbClr val="603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472" name="Freeform 352"/>
                    <p:cNvSpPr>
                      <a:spLocks/>
                    </p:cNvSpPr>
                    <p:nvPr/>
                  </p:nvSpPr>
                  <p:spPr bwMode="auto">
                    <a:xfrm>
                      <a:off x="2352" y="2891"/>
                      <a:ext cx="46" cy="372"/>
                    </a:xfrm>
                    <a:custGeom>
                      <a:avLst/>
                      <a:gdLst/>
                      <a:ahLst/>
                      <a:cxnLst>
                        <a:cxn ang="0">
                          <a:pos x="69" y="744"/>
                        </a:cxn>
                        <a:cxn ang="0">
                          <a:pos x="65" y="658"/>
                        </a:cxn>
                        <a:cxn ang="0">
                          <a:pos x="30" y="525"/>
                        </a:cxn>
                        <a:cxn ang="0">
                          <a:pos x="0" y="396"/>
                        </a:cxn>
                        <a:cxn ang="0">
                          <a:pos x="0" y="341"/>
                        </a:cxn>
                        <a:cxn ang="0">
                          <a:pos x="9" y="197"/>
                        </a:cxn>
                        <a:cxn ang="0">
                          <a:pos x="27" y="102"/>
                        </a:cxn>
                        <a:cxn ang="0">
                          <a:pos x="45" y="0"/>
                        </a:cxn>
                        <a:cxn ang="0">
                          <a:pos x="42" y="147"/>
                        </a:cxn>
                        <a:cxn ang="0">
                          <a:pos x="42" y="306"/>
                        </a:cxn>
                        <a:cxn ang="0">
                          <a:pos x="45" y="415"/>
                        </a:cxn>
                        <a:cxn ang="0">
                          <a:pos x="65" y="528"/>
                        </a:cxn>
                        <a:cxn ang="0">
                          <a:pos x="91" y="645"/>
                        </a:cxn>
                        <a:cxn ang="0">
                          <a:pos x="69" y="744"/>
                        </a:cxn>
                      </a:cxnLst>
                      <a:rect l="0" t="0" r="r" b="b"/>
                      <a:pathLst>
                        <a:path w="91" h="744">
                          <a:moveTo>
                            <a:pt x="69" y="744"/>
                          </a:moveTo>
                          <a:lnTo>
                            <a:pt x="65" y="658"/>
                          </a:lnTo>
                          <a:lnTo>
                            <a:pt x="30" y="525"/>
                          </a:lnTo>
                          <a:lnTo>
                            <a:pt x="0" y="396"/>
                          </a:lnTo>
                          <a:lnTo>
                            <a:pt x="0" y="341"/>
                          </a:lnTo>
                          <a:lnTo>
                            <a:pt x="9" y="197"/>
                          </a:lnTo>
                          <a:lnTo>
                            <a:pt x="27" y="102"/>
                          </a:lnTo>
                          <a:lnTo>
                            <a:pt x="45" y="0"/>
                          </a:lnTo>
                          <a:lnTo>
                            <a:pt x="42" y="147"/>
                          </a:lnTo>
                          <a:lnTo>
                            <a:pt x="42" y="306"/>
                          </a:lnTo>
                          <a:lnTo>
                            <a:pt x="45" y="415"/>
                          </a:lnTo>
                          <a:lnTo>
                            <a:pt x="65" y="528"/>
                          </a:lnTo>
                          <a:lnTo>
                            <a:pt x="91" y="645"/>
                          </a:lnTo>
                          <a:lnTo>
                            <a:pt x="69" y="744"/>
                          </a:lnTo>
                          <a:close/>
                        </a:path>
                      </a:pathLst>
                    </a:custGeom>
                    <a:solidFill>
                      <a:srgbClr val="603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473" name="Freeform 353"/>
                    <p:cNvSpPr>
                      <a:spLocks/>
                    </p:cNvSpPr>
                    <p:nvPr/>
                  </p:nvSpPr>
                  <p:spPr bwMode="auto">
                    <a:xfrm>
                      <a:off x="2415" y="3119"/>
                      <a:ext cx="28" cy="160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321"/>
                        </a:cxn>
                        <a:cxn ang="0">
                          <a:pos x="9" y="230"/>
                        </a:cxn>
                        <a:cxn ang="0">
                          <a:pos x="21" y="152"/>
                        </a:cxn>
                        <a:cxn ang="0">
                          <a:pos x="9" y="65"/>
                        </a:cxn>
                        <a:cxn ang="0">
                          <a:pos x="6" y="0"/>
                        </a:cxn>
                        <a:cxn ang="0">
                          <a:pos x="33" y="117"/>
                        </a:cxn>
                        <a:cxn ang="0">
                          <a:pos x="56" y="210"/>
                        </a:cxn>
                        <a:cxn ang="0">
                          <a:pos x="0" y="321"/>
                        </a:cxn>
                      </a:cxnLst>
                      <a:rect l="0" t="0" r="r" b="b"/>
                      <a:pathLst>
                        <a:path w="56" h="321">
                          <a:moveTo>
                            <a:pt x="0" y="321"/>
                          </a:moveTo>
                          <a:lnTo>
                            <a:pt x="9" y="230"/>
                          </a:lnTo>
                          <a:lnTo>
                            <a:pt x="21" y="152"/>
                          </a:lnTo>
                          <a:lnTo>
                            <a:pt x="9" y="65"/>
                          </a:lnTo>
                          <a:lnTo>
                            <a:pt x="6" y="0"/>
                          </a:lnTo>
                          <a:lnTo>
                            <a:pt x="33" y="117"/>
                          </a:lnTo>
                          <a:lnTo>
                            <a:pt x="56" y="210"/>
                          </a:lnTo>
                          <a:lnTo>
                            <a:pt x="0" y="321"/>
                          </a:lnTo>
                          <a:close/>
                        </a:path>
                      </a:pathLst>
                    </a:custGeom>
                    <a:solidFill>
                      <a:srgbClr val="603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474" name="Freeform 354"/>
                    <p:cNvSpPr>
                      <a:spLocks/>
                    </p:cNvSpPr>
                    <p:nvPr/>
                  </p:nvSpPr>
                  <p:spPr bwMode="auto">
                    <a:xfrm>
                      <a:off x="2436" y="3161"/>
                      <a:ext cx="26" cy="139"/>
                    </a:xfrm>
                    <a:custGeom>
                      <a:avLst/>
                      <a:gdLst/>
                      <a:ahLst/>
                      <a:cxnLst>
                        <a:cxn ang="0">
                          <a:pos x="27" y="278"/>
                        </a:cxn>
                        <a:cxn ang="0">
                          <a:pos x="27" y="227"/>
                        </a:cxn>
                        <a:cxn ang="0">
                          <a:pos x="36" y="146"/>
                        </a:cxn>
                        <a:cxn ang="0">
                          <a:pos x="21" y="64"/>
                        </a:cxn>
                        <a:cxn ang="0">
                          <a:pos x="0" y="0"/>
                        </a:cxn>
                        <a:cxn ang="0">
                          <a:pos x="53" y="101"/>
                        </a:cxn>
                        <a:cxn ang="0">
                          <a:pos x="53" y="152"/>
                        </a:cxn>
                        <a:cxn ang="0">
                          <a:pos x="27" y="278"/>
                        </a:cxn>
                      </a:cxnLst>
                      <a:rect l="0" t="0" r="r" b="b"/>
                      <a:pathLst>
                        <a:path w="53" h="278">
                          <a:moveTo>
                            <a:pt x="27" y="278"/>
                          </a:moveTo>
                          <a:lnTo>
                            <a:pt x="27" y="227"/>
                          </a:lnTo>
                          <a:lnTo>
                            <a:pt x="36" y="146"/>
                          </a:lnTo>
                          <a:lnTo>
                            <a:pt x="21" y="64"/>
                          </a:lnTo>
                          <a:lnTo>
                            <a:pt x="0" y="0"/>
                          </a:lnTo>
                          <a:lnTo>
                            <a:pt x="53" y="101"/>
                          </a:lnTo>
                          <a:lnTo>
                            <a:pt x="53" y="152"/>
                          </a:lnTo>
                          <a:lnTo>
                            <a:pt x="27" y="278"/>
                          </a:lnTo>
                          <a:close/>
                        </a:path>
                      </a:pathLst>
                    </a:custGeom>
                    <a:solidFill>
                      <a:srgbClr val="603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475" name="Freeform 355"/>
                    <p:cNvSpPr>
                      <a:spLocks/>
                    </p:cNvSpPr>
                    <p:nvPr/>
                  </p:nvSpPr>
                  <p:spPr bwMode="auto">
                    <a:xfrm>
                      <a:off x="2449" y="3035"/>
                      <a:ext cx="31" cy="273"/>
                    </a:xfrm>
                    <a:custGeom>
                      <a:avLst/>
                      <a:gdLst/>
                      <a:ahLst/>
                      <a:cxnLst>
                        <a:cxn ang="0">
                          <a:pos x="56" y="545"/>
                        </a:cxn>
                        <a:cxn ang="0">
                          <a:pos x="46" y="475"/>
                        </a:cxn>
                        <a:cxn ang="0">
                          <a:pos x="46" y="403"/>
                        </a:cxn>
                        <a:cxn ang="0">
                          <a:pos x="53" y="310"/>
                        </a:cxn>
                        <a:cxn ang="0">
                          <a:pos x="20" y="207"/>
                        </a:cxn>
                        <a:cxn ang="0">
                          <a:pos x="3" y="125"/>
                        </a:cxn>
                        <a:cxn ang="0">
                          <a:pos x="0" y="16"/>
                        </a:cxn>
                        <a:cxn ang="0">
                          <a:pos x="0" y="0"/>
                        </a:cxn>
                        <a:cxn ang="0">
                          <a:pos x="36" y="128"/>
                        </a:cxn>
                        <a:cxn ang="0">
                          <a:pos x="39" y="210"/>
                        </a:cxn>
                        <a:cxn ang="0">
                          <a:pos x="53" y="296"/>
                        </a:cxn>
                        <a:cxn ang="0">
                          <a:pos x="62" y="458"/>
                        </a:cxn>
                        <a:cxn ang="0">
                          <a:pos x="56" y="545"/>
                        </a:cxn>
                      </a:cxnLst>
                      <a:rect l="0" t="0" r="r" b="b"/>
                      <a:pathLst>
                        <a:path w="62" h="545">
                          <a:moveTo>
                            <a:pt x="56" y="545"/>
                          </a:moveTo>
                          <a:lnTo>
                            <a:pt x="46" y="475"/>
                          </a:lnTo>
                          <a:lnTo>
                            <a:pt x="46" y="403"/>
                          </a:lnTo>
                          <a:lnTo>
                            <a:pt x="53" y="310"/>
                          </a:lnTo>
                          <a:lnTo>
                            <a:pt x="20" y="207"/>
                          </a:lnTo>
                          <a:lnTo>
                            <a:pt x="3" y="125"/>
                          </a:lnTo>
                          <a:lnTo>
                            <a:pt x="0" y="16"/>
                          </a:lnTo>
                          <a:lnTo>
                            <a:pt x="0" y="0"/>
                          </a:lnTo>
                          <a:lnTo>
                            <a:pt x="36" y="128"/>
                          </a:lnTo>
                          <a:lnTo>
                            <a:pt x="39" y="210"/>
                          </a:lnTo>
                          <a:lnTo>
                            <a:pt x="53" y="296"/>
                          </a:lnTo>
                          <a:lnTo>
                            <a:pt x="62" y="458"/>
                          </a:lnTo>
                          <a:lnTo>
                            <a:pt x="56" y="545"/>
                          </a:lnTo>
                          <a:close/>
                        </a:path>
                      </a:pathLst>
                    </a:custGeom>
                    <a:solidFill>
                      <a:srgbClr val="603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</p:grpSp>
            </p:grpSp>
            <p:grpSp>
              <p:nvGrpSpPr>
                <p:cNvPr id="5240" name="Group 356"/>
                <p:cNvGrpSpPr>
                  <a:grpSpLocks/>
                </p:cNvGrpSpPr>
                <p:nvPr/>
              </p:nvGrpSpPr>
              <p:grpSpPr bwMode="auto">
                <a:xfrm>
                  <a:off x="2036" y="2693"/>
                  <a:ext cx="341" cy="480"/>
                  <a:chOff x="2036" y="2693"/>
                  <a:chExt cx="341" cy="480"/>
                </a:xfrm>
              </p:grpSpPr>
              <p:grpSp>
                <p:nvGrpSpPr>
                  <p:cNvPr id="5250" name="Group 357"/>
                  <p:cNvGrpSpPr>
                    <a:grpSpLocks/>
                  </p:cNvGrpSpPr>
                  <p:nvPr/>
                </p:nvGrpSpPr>
                <p:grpSpPr bwMode="auto">
                  <a:xfrm>
                    <a:off x="2036" y="2693"/>
                    <a:ext cx="341" cy="480"/>
                    <a:chOff x="2036" y="2693"/>
                    <a:chExt cx="341" cy="480"/>
                  </a:xfrm>
                </p:grpSpPr>
                <p:grpSp>
                  <p:nvGrpSpPr>
                    <p:cNvPr id="5251" name="Group 358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2200" y="2942"/>
                      <a:ext cx="157" cy="231"/>
                      <a:chOff x="2200" y="2942"/>
                      <a:chExt cx="157" cy="231"/>
                    </a:xfrm>
                  </p:grpSpPr>
                  <p:sp>
                    <p:nvSpPr>
                      <p:cNvPr id="5479" name="Freeform 359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2200" y="2942"/>
                        <a:ext cx="157" cy="231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0" y="256"/>
                          </a:cxn>
                          <a:cxn ang="0">
                            <a:pos x="9" y="366"/>
                          </a:cxn>
                          <a:cxn ang="0">
                            <a:pos x="41" y="410"/>
                          </a:cxn>
                          <a:cxn ang="0">
                            <a:pos x="108" y="444"/>
                          </a:cxn>
                          <a:cxn ang="0">
                            <a:pos x="156" y="461"/>
                          </a:cxn>
                          <a:cxn ang="0">
                            <a:pos x="226" y="457"/>
                          </a:cxn>
                          <a:cxn ang="0">
                            <a:pos x="271" y="441"/>
                          </a:cxn>
                          <a:cxn ang="0">
                            <a:pos x="314" y="405"/>
                          </a:cxn>
                          <a:cxn ang="0">
                            <a:pos x="282" y="264"/>
                          </a:cxn>
                          <a:cxn ang="0">
                            <a:pos x="285" y="174"/>
                          </a:cxn>
                          <a:cxn ang="0">
                            <a:pos x="294" y="106"/>
                          </a:cxn>
                          <a:cxn ang="0">
                            <a:pos x="300" y="0"/>
                          </a:cxn>
                          <a:cxn ang="0">
                            <a:pos x="0" y="256"/>
                          </a:cxn>
                        </a:cxnLst>
                        <a:rect l="0" t="0" r="r" b="b"/>
                        <a:pathLst>
                          <a:path w="314" h="461">
                            <a:moveTo>
                              <a:pt x="0" y="256"/>
                            </a:moveTo>
                            <a:lnTo>
                              <a:pt x="9" y="366"/>
                            </a:lnTo>
                            <a:lnTo>
                              <a:pt x="41" y="410"/>
                            </a:lnTo>
                            <a:lnTo>
                              <a:pt x="108" y="444"/>
                            </a:lnTo>
                            <a:lnTo>
                              <a:pt x="156" y="461"/>
                            </a:lnTo>
                            <a:lnTo>
                              <a:pt x="226" y="457"/>
                            </a:lnTo>
                            <a:lnTo>
                              <a:pt x="271" y="441"/>
                            </a:lnTo>
                            <a:lnTo>
                              <a:pt x="314" y="405"/>
                            </a:lnTo>
                            <a:lnTo>
                              <a:pt x="282" y="264"/>
                            </a:lnTo>
                            <a:lnTo>
                              <a:pt x="285" y="174"/>
                            </a:lnTo>
                            <a:lnTo>
                              <a:pt x="294" y="106"/>
                            </a:lnTo>
                            <a:lnTo>
                              <a:pt x="300" y="0"/>
                            </a:lnTo>
                            <a:lnTo>
                              <a:pt x="0" y="256"/>
                            </a:lnTo>
                            <a:close/>
                          </a:path>
                        </a:pathLst>
                      </a:custGeom>
                      <a:solidFill>
                        <a:srgbClr val="FFC080"/>
                      </a:solidFill>
                      <a:ln w="6350">
                        <a:solidFill>
                          <a:srgbClr val="402000"/>
                        </a:solidFill>
                        <a:prstDash val="solid"/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5480" name="Freeform 360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2234" y="3100"/>
                        <a:ext cx="38" cy="73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0" y="0"/>
                          </a:cxn>
                          <a:cxn ang="0">
                            <a:pos x="28" y="30"/>
                          </a:cxn>
                          <a:cxn ang="0">
                            <a:pos x="44" y="78"/>
                          </a:cxn>
                          <a:cxn ang="0">
                            <a:pos x="65" y="118"/>
                          </a:cxn>
                          <a:cxn ang="0">
                            <a:pos x="77" y="146"/>
                          </a:cxn>
                          <a:cxn ang="0">
                            <a:pos x="32" y="79"/>
                          </a:cxn>
                          <a:cxn ang="0">
                            <a:pos x="12" y="36"/>
                          </a:cxn>
                          <a:cxn ang="0">
                            <a:pos x="0" y="0"/>
                          </a:cxn>
                        </a:cxnLst>
                        <a:rect l="0" t="0" r="r" b="b"/>
                        <a:pathLst>
                          <a:path w="77" h="146">
                            <a:moveTo>
                              <a:pt x="0" y="0"/>
                            </a:moveTo>
                            <a:lnTo>
                              <a:pt x="28" y="30"/>
                            </a:lnTo>
                            <a:lnTo>
                              <a:pt x="44" y="78"/>
                            </a:lnTo>
                            <a:lnTo>
                              <a:pt x="65" y="118"/>
                            </a:lnTo>
                            <a:lnTo>
                              <a:pt x="77" y="146"/>
                            </a:lnTo>
                            <a:lnTo>
                              <a:pt x="32" y="79"/>
                            </a:lnTo>
                            <a:lnTo>
                              <a:pt x="12" y="36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402000"/>
                      </a:solidFill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ru-RU"/>
                      </a:p>
                    </p:txBody>
                  </p:sp>
                </p:grpSp>
                <p:grpSp>
                  <p:nvGrpSpPr>
                    <p:cNvPr id="5267" name="Group 361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2036" y="2693"/>
                      <a:ext cx="341" cy="390"/>
                      <a:chOff x="2036" y="2693"/>
                      <a:chExt cx="341" cy="390"/>
                    </a:xfrm>
                  </p:grpSpPr>
                  <p:sp>
                    <p:nvSpPr>
                      <p:cNvPr id="5482" name="Freeform 362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2036" y="2693"/>
                        <a:ext cx="341" cy="390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13" y="118"/>
                          </a:cxn>
                          <a:cxn ang="0">
                            <a:pos x="0" y="234"/>
                          </a:cxn>
                          <a:cxn ang="0">
                            <a:pos x="10" y="294"/>
                          </a:cxn>
                          <a:cxn ang="0">
                            <a:pos x="35" y="356"/>
                          </a:cxn>
                          <a:cxn ang="0">
                            <a:pos x="41" y="411"/>
                          </a:cxn>
                          <a:cxn ang="0">
                            <a:pos x="54" y="466"/>
                          </a:cxn>
                          <a:cxn ang="0">
                            <a:pos x="72" y="500"/>
                          </a:cxn>
                          <a:cxn ang="0">
                            <a:pos x="102" y="533"/>
                          </a:cxn>
                          <a:cxn ang="0">
                            <a:pos x="131" y="569"/>
                          </a:cxn>
                          <a:cxn ang="0">
                            <a:pos x="161" y="608"/>
                          </a:cxn>
                          <a:cxn ang="0">
                            <a:pos x="191" y="640"/>
                          </a:cxn>
                          <a:cxn ang="0">
                            <a:pos x="228" y="676"/>
                          </a:cxn>
                          <a:cxn ang="0">
                            <a:pos x="270" y="719"/>
                          </a:cxn>
                          <a:cxn ang="0">
                            <a:pos x="302" y="742"/>
                          </a:cxn>
                          <a:cxn ang="0">
                            <a:pos x="338" y="764"/>
                          </a:cxn>
                          <a:cxn ang="0">
                            <a:pos x="375" y="780"/>
                          </a:cxn>
                          <a:cxn ang="0">
                            <a:pos x="402" y="780"/>
                          </a:cxn>
                          <a:cxn ang="0">
                            <a:pos x="431" y="772"/>
                          </a:cxn>
                          <a:cxn ang="0">
                            <a:pos x="463" y="752"/>
                          </a:cxn>
                          <a:cxn ang="0">
                            <a:pos x="505" y="722"/>
                          </a:cxn>
                          <a:cxn ang="0">
                            <a:pos x="564" y="649"/>
                          </a:cxn>
                          <a:cxn ang="0">
                            <a:pos x="612" y="568"/>
                          </a:cxn>
                          <a:cxn ang="0">
                            <a:pos x="630" y="526"/>
                          </a:cxn>
                          <a:cxn ang="0">
                            <a:pos x="641" y="478"/>
                          </a:cxn>
                          <a:cxn ang="0">
                            <a:pos x="644" y="401"/>
                          </a:cxn>
                          <a:cxn ang="0">
                            <a:pos x="644" y="339"/>
                          </a:cxn>
                          <a:cxn ang="0">
                            <a:pos x="660" y="323"/>
                          </a:cxn>
                          <a:cxn ang="0">
                            <a:pos x="672" y="288"/>
                          </a:cxn>
                          <a:cxn ang="0">
                            <a:pos x="680" y="259"/>
                          </a:cxn>
                          <a:cxn ang="0">
                            <a:pos x="683" y="214"/>
                          </a:cxn>
                          <a:cxn ang="0">
                            <a:pos x="669" y="178"/>
                          </a:cxn>
                          <a:cxn ang="0">
                            <a:pos x="644" y="143"/>
                          </a:cxn>
                          <a:cxn ang="0">
                            <a:pos x="608" y="137"/>
                          </a:cxn>
                          <a:cxn ang="0">
                            <a:pos x="592" y="169"/>
                          </a:cxn>
                          <a:cxn ang="0">
                            <a:pos x="568" y="253"/>
                          </a:cxn>
                          <a:cxn ang="0">
                            <a:pos x="507" y="176"/>
                          </a:cxn>
                          <a:cxn ang="0">
                            <a:pos x="469" y="128"/>
                          </a:cxn>
                          <a:cxn ang="0">
                            <a:pos x="439" y="74"/>
                          </a:cxn>
                          <a:cxn ang="0">
                            <a:pos x="424" y="32"/>
                          </a:cxn>
                          <a:cxn ang="0">
                            <a:pos x="401" y="9"/>
                          </a:cxn>
                          <a:cxn ang="0">
                            <a:pos x="356" y="0"/>
                          </a:cxn>
                          <a:cxn ang="0">
                            <a:pos x="332" y="12"/>
                          </a:cxn>
                          <a:cxn ang="0">
                            <a:pos x="301" y="36"/>
                          </a:cxn>
                          <a:cxn ang="0">
                            <a:pos x="261" y="53"/>
                          </a:cxn>
                          <a:cxn ang="0">
                            <a:pos x="193" y="64"/>
                          </a:cxn>
                          <a:cxn ang="0">
                            <a:pos x="203" y="82"/>
                          </a:cxn>
                          <a:cxn ang="0">
                            <a:pos x="275" y="111"/>
                          </a:cxn>
                          <a:cxn ang="0">
                            <a:pos x="199" y="97"/>
                          </a:cxn>
                          <a:cxn ang="0">
                            <a:pos x="154" y="73"/>
                          </a:cxn>
                          <a:cxn ang="0">
                            <a:pos x="87" y="79"/>
                          </a:cxn>
                          <a:cxn ang="0">
                            <a:pos x="196" y="152"/>
                          </a:cxn>
                          <a:cxn ang="0">
                            <a:pos x="61" y="93"/>
                          </a:cxn>
                          <a:cxn ang="0">
                            <a:pos x="140" y="147"/>
                          </a:cxn>
                          <a:cxn ang="0">
                            <a:pos x="20" y="103"/>
                          </a:cxn>
                          <a:cxn ang="0">
                            <a:pos x="79" y="150"/>
                          </a:cxn>
                          <a:cxn ang="0">
                            <a:pos x="13" y="118"/>
                          </a:cxn>
                        </a:cxnLst>
                        <a:rect l="0" t="0" r="r" b="b"/>
                        <a:pathLst>
                          <a:path w="683" h="780">
                            <a:moveTo>
                              <a:pt x="13" y="118"/>
                            </a:moveTo>
                            <a:lnTo>
                              <a:pt x="0" y="234"/>
                            </a:lnTo>
                            <a:lnTo>
                              <a:pt x="10" y="294"/>
                            </a:lnTo>
                            <a:lnTo>
                              <a:pt x="35" y="356"/>
                            </a:lnTo>
                            <a:lnTo>
                              <a:pt x="41" y="411"/>
                            </a:lnTo>
                            <a:lnTo>
                              <a:pt x="54" y="466"/>
                            </a:lnTo>
                            <a:lnTo>
                              <a:pt x="72" y="500"/>
                            </a:lnTo>
                            <a:lnTo>
                              <a:pt x="102" y="533"/>
                            </a:lnTo>
                            <a:lnTo>
                              <a:pt x="131" y="569"/>
                            </a:lnTo>
                            <a:lnTo>
                              <a:pt x="161" y="608"/>
                            </a:lnTo>
                            <a:lnTo>
                              <a:pt x="191" y="640"/>
                            </a:lnTo>
                            <a:lnTo>
                              <a:pt x="228" y="676"/>
                            </a:lnTo>
                            <a:lnTo>
                              <a:pt x="270" y="719"/>
                            </a:lnTo>
                            <a:lnTo>
                              <a:pt x="302" y="742"/>
                            </a:lnTo>
                            <a:lnTo>
                              <a:pt x="338" y="764"/>
                            </a:lnTo>
                            <a:lnTo>
                              <a:pt x="375" y="780"/>
                            </a:lnTo>
                            <a:lnTo>
                              <a:pt x="402" y="780"/>
                            </a:lnTo>
                            <a:lnTo>
                              <a:pt x="431" y="772"/>
                            </a:lnTo>
                            <a:lnTo>
                              <a:pt x="463" y="752"/>
                            </a:lnTo>
                            <a:lnTo>
                              <a:pt x="505" y="722"/>
                            </a:lnTo>
                            <a:lnTo>
                              <a:pt x="564" y="649"/>
                            </a:lnTo>
                            <a:lnTo>
                              <a:pt x="612" y="568"/>
                            </a:lnTo>
                            <a:lnTo>
                              <a:pt x="630" y="526"/>
                            </a:lnTo>
                            <a:lnTo>
                              <a:pt x="641" y="478"/>
                            </a:lnTo>
                            <a:lnTo>
                              <a:pt x="644" y="401"/>
                            </a:lnTo>
                            <a:lnTo>
                              <a:pt x="644" y="339"/>
                            </a:lnTo>
                            <a:lnTo>
                              <a:pt x="660" y="323"/>
                            </a:lnTo>
                            <a:lnTo>
                              <a:pt x="672" y="288"/>
                            </a:lnTo>
                            <a:lnTo>
                              <a:pt x="680" y="259"/>
                            </a:lnTo>
                            <a:lnTo>
                              <a:pt x="683" y="214"/>
                            </a:lnTo>
                            <a:lnTo>
                              <a:pt x="669" y="178"/>
                            </a:lnTo>
                            <a:lnTo>
                              <a:pt x="644" y="143"/>
                            </a:lnTo>
                            <a:lnTo>
                              <a:pt x="608" y="137"/>
                            </a:lnTo>
                            <a:lnTo>
                              <a:pt x="592" y="169"/>
                            </a:lnTo>
                            <a:lnTo>
                              <a:pt x="568" y="253"/>
                            </a:lnTo>
                            <a:lnTo>
                              <a:pt x="507" y="176"/>
                            </a:lnTo>
                            <a:lnTo>
                              <a:pt x="469" y="128"/>
                            </a:lnTo>
                            <a:lnTo>
                              <a:pt x="439" y="74"/>
                            </a:lnTo>
                            <a:lnTo>
                              <a:pt x="424" y="32"/>
                            </a:lnTo>
                            <a:lnTo>
                              <a:pt x="401" y="9"/>
                            </a:lnTo>
                            <a:lnTo>
                              <a:pt x="356" y="0"/>
                            </a:lnTo>
                            <a:lnTo>
                              <a:pt x="332" y="12"/>
                            </a:lnTo>
                            <a:lnTo>
                              <a:pt x="301" y="36"/>
                            </a:lnTo>
                            <a:lnTo>
                              <a:pt x="261" y="53"/>
                            </a:lnTo>
                            <a:lnTo>
                              <a:pt x="193" y="64"/>
                            </a:lnTo>
                            <a:lnTo>
                              <a:pt x="203" y="82"/>
                            </a:lnTo>
                            <a:lnTo>
                              <a:pt x="275" y="111"/>
                            </a:lnTo>
                            <a:lnTo>
                              <a:pt x="199" y="97"/>
                            </a:lnTo>
                            <a:lnTo>
                              <a:pt x="154" y="73"/>
                            </a:lnTo>
                            <a:lnTo>
                              <a:pt x="87" y="79"/>
                            </a:lnTo>
                            <a:lnTo>
                              <a:pt x="196" y="152"/>
                            </a:lnTo>
                            <a:lnTo>
                              <a:pt x="61" y="93"/>
                            </a:lnTo>
                            <a:lnTo>
                              <a:pt x="140" y="147"/>
                            </a:lnTo>
                            <a:lnTo>
                              <a:pt x="20" y="103"/>
                            </a:lnTo>
                            <a:lnTo>
                              <a:pt x="79" y="150"/>
                            </a:lnTo>
                            <a:lnTo>
                              <a:pt x="13" y="118"/>
                            </a:lnTo>
                            <a:close/>
                          </a:path>
                        </a:pathLst>
                      </a:custGeom>
                      <a:solidFill>
                        <a:srgbClr val="FFC080"/>
                      </a:solidFill>
                      <a:ln w="6350">
                        <a:solidFill>
                          <a:srgbClr val="402000"/>
                        </a:solidFill>
                        <a:prstDash val="solid"/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ru-RU"/>
                      </a:p>
                    </p:txBody>
                  </p:sp>
                  <p:grpSp>
                    <p:nvGrpSpPr>
                      <p:cNvPr id="5268" name="Group 363"/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2051" y="2775"/>
                        <a:ext cx="316" cy="246"/>
                        <a:chOff x="2051" y="2775"/>
                        <a:chExt cx="316" cy="246"/>
                      </a:xfrm>
                    </p:grpSpPr>
                    <p:sp>
                      <p:nvSpPr>
                        <p:cNvPr id="5484" name="Freeform 364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2340" y="2775"/>
                          <a:ext cx="27" cy="68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0" y="32"/>
                            </a:cxn>
                            <a:cxn ang="0">
                              <a:pos x="11" y="2"/>
                            </a:cxn>
                            <a:cxn ang="0">
                              <a:pos x="24" y="0"/>
                            </a:cxn>
                            <a:cxn ang="0">
                              <a:pos x="51" y="32"/>
                            </a:cxn>
                            <a:cxn ang="0">
                              <a:pos x="55" y="83"/>
                            </a:cxn>
                            <a:cxn ang="0">
                              <a:pos x="44" y="131"/>
                            </a:cxn>
                            <a:cxn ang="0">
                              <a:pos x="34" y="135"/>
                            </a:cxn>
                            <a:cxn ang="0">
                              <a:pos x="47" y="96"/>
                            </a:cxn>
                            <a:cxn ang="0">
                              <a:pos x="46" y="57"/>
                            </a:cxn>
                            <a:cxn ang="0">
                              <a:pos x="34" y="32"/>
                            </a:cxn>
                            <a:cxn ang="0">
                              <a:pos x="0" y="32"/>
                            </a:cxn>
                          </a:cxnLst>
                          <a:rect l="0" t="0" r="r" b="b"/>
                          <a:pathLst>
                            <a:path w="55" h="135">
                              <a:moveTo>
                                <a:pt x="0" y="32"/>
                              </a:moveTo>
                              <a:lnTo>
                                <a:pt x="11" y="2"/>
                              </a:lnTo>
                              <a:lnTo>
                                <a:pt x="24" y="0"/>
                              </a:lnTo>
                              <a:lnTo>
                                <a:pt x="51" y="32"/>
                              </a:lnTo>
                              <a:lnTo>
                                <a:pt x="55" y="83"/>
                              </a:lnTo>
                              <a:lnTo>
                                <a:pt x="44" y="131"/>
                              </a:lnTo>
                              <a:lnTo>
                                <a:pt x="34" y="135"/>
                              </a:lnTo>
                              <a:lnTo>
                                <a:pt x="47" y="96"/>
                              </a:lnTo>
                              <a:lnTo>
                                <a:pt x="46" y="57"/>
                              </a:lnTo>
                              <a:lnTo>
                                <a:pt x="34" y="32"/>
                              </a:lnTo>
                              <a:lnTo>
                                <a:pt x="0" y="32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402000"/>
                        </a:solidFill>
                        <a:ln w="9525">
                          <a:noFill/>
                          <a:round/>
                          <a:headEnd/>
                          <a:tailEnd/>
                        </a:ln>
                      </p:spPr>
                      <p:txBody>
                        <a:bodyPr/>
                        <a:lstStyle/>
                        <a:p>
                          <a:endParaRPr lang="ru-RU"/>
                        </a:p>
                      </p:txBody>
                    </p:sp>
                    <p:grpSp>
                      <p:nvGrpSpPr>
                        <p:cNvPr id="5269" name="Group 365"/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2051" y="2780"/>
                          <a:ext cx="207" cy="241"/>
                          <a:chOff x="2051" y="2780"/>
                          <a:chExt cx="207" cy="241"/>
                        </a:xfrm>
                      </p:grpSpPr>
                      <p:sp>
                        <p:nvSpPr>
                          <p:cNvPr id="5486" name="Freeform 366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2171" y="2974"/>
                            <a:ext cx="87" cy="35"/>
                          </a:xfrm>
                          <a:custGeom>
                            <a:avLst/>
                            <a:gdLst/>
                            <a:ahLst/>
                            <a:cxnLst>
                              <a:cxn ang="0">
                                <a:pos x="0" y="52"/>
                              </a:cxn>
                              <a:cxn ang="0">
                                <a:pos x="15" y="56"/>
                              </a:cxn>
                              <a:cxn ang="0">
                                <a:pos x="22" y="38"/>
                              </a:cxn>
                              <a:cxn ang="0">
                                <a:pos x="37" y="26"/>
                              </a:cxn>
                              <a:cxn ang="0">
                                <a:pos x="51" y="24"/>
                              </a:cxn>
                              <a:cxn ang="0">
                                <a:pos x="65" y="12"/>
                              </a:cxn>
                              <a:cxn ang="0">
                                <a:pos x="84" y="7"/>
                              </a:cxn>
                              <a:cxn ang="0">
                                <a:pos x="113" y="10"/>
                              </a:cxn>
                              <a:cxn ang="0">
                                <a:pos x="148" y="7"/>
                              </a:cxn>
                              <a:cxn ang="0">
                                <a:pos x="165" y="0"/>
                              </a:cxn>
                              <a:cxn ang="0">
                                <a:pos x="174" y="10"/>
                              </a:cxn>
                              <a:cxn ang="0">
                                <a:pos x="85" y="31"/>
                              </a:cxn>
                              <a:cxn ang="0">
                                <a:pos x="68" y="44"/>
                              </a:cxn>
                              <a:cxn ang="0">
                                <a:pos x="38" y="52"/>
                              </a:cxn>
                              <a:cxn ang="0">
                                <a:pos x="22" y="59"/>
                              </a:cxn>
                              <a:cxn ang="0">
                                <a:pos x="16" y="69"/>
                              </a:cxn>
                              <a:cxn ang="0">
                                <a:pos x="0" y="52"/>
                              </a:cxn>
                            </a:cxnLst>
                            <a:rect l="0" t="0" r="r" b="b"/>
                            <a:pathLst>
                              <a:path w="174" h="69">
                                <a:moveTo>
                                  <a:pt x="0" y="52"/>
                                </a:moveTo>
                                <a:lnTo>
                                  <a:pt x="15" y="56"/>
                                </a:lnTo>
                                <a:lnTo>
                                  <a:pt x="22" y="38"/>
                                </a:lnTo>
                                <a:lnTo>
                                  <a:pt x="37" y="26"/>
                                </a:lnTo>
                                <a:lnTo>
                                  <a:pt x="51" y="24"/>
                                </a:lnTo>
                                <a:lnTo>
                                  <a:pt x="65" y="12"/>
                                </a:lnTo>
                                <a:lnTo>
                                  <a:pt x="84" y="7"/>
                                </a:lnTo>
                                <a:lnTo>
                                  <a:pt x="113" y="10"/>
                                </a:lnTo>
                                <a:lnTo>
                                  <a:pt x="148" y="7"/>
                                </a:lnTo>
                                <a:lnTo>
                                  <a:pt x="165" y="0"/>
                                </a:lnTo>
                                <a:lnTo>
                                  <a:pt x="174" y="10"/>
                                </a:lnTo>
                                <a:lnTo>
                                  <a:pt x="85" y="31"/>
                                </a:lnTo>
                                <a:lnTo>
                                  <a:pt x="68" y="44"/>
                                </a:lnTo>
                                <a:lnTo>
                                  <a:pt x="38" y="52"/>
                                </a:lnTo>
                                <a:lnTo>
                                  <a:pt x="22" y="59"/>
                                </a:lnTo>
                                <a:lnTo>
                                  <a:pt x="16" y="69"/>
                                </a:lnTo>
                                <a:lnTo>
                                  <a:pt x="0" y="52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804000"/>
                          </a:solidFill>
                          <a:ln w="9525">
                            <a:noFill/>
                            <a:round/>
                            <a:headEnd/>
                            <a:tailEnd/>
                          </a:ln>
                        </p:spPr>
                        <p:txBody>
                          <a:bodyPr/>
                          <a:lstStyle/>
                          <a:p>
                            <a:endParaRPr lang="ru-RU"/>
                          </a:p>
                        </p:txBody>
                      </p:sp>
                      <p:grpSp>
                        <p:nvGrpSpPr>
                          <p:cNvPr id="5273" name="Group 367"/>
                          <p:cNvGrpSpPr>
                            <a:grpSpLocks/>
                          </p:cNvGrpSpPr>
                          <p:nvPr/>
                        </p:nvGrpSpPr>
                        <p:grpSpPr bwMode="auto">
                          <a:xfrm>
                            <a:off x="2051" y="2780"/>
                            <a:ext cx="197" cy="241"/>
                            <a:chOff x="2051" y="2780"/>
                            <a:chExt cx="197" cy="241"/>
                          </a:xfrm>
                        </p:grpSpPr>
                        <p:sp>
                          <p:nvSpPr>
                            <p:cNvPr id="5488" name="Freeform 368"/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2155" y="2780"/>
                              <a:ext cx="93" cy="48"/>
                            </a:xfrm>
                            <a:custGeom>
                              <a:avLst/>
                              <a:gdLst/>
                              <a:ahLst/>
                              <a:cxnLst>
                                <a:cxn ang="0">
                                  <a:pos x="13" y="71"/>
                                </a:cxn>
                                <a:cxn ang="0">
                                  <a:pos x="0" y="97"/>
                                </a:cxn>
                                <a:cxn ang="0">
                                  <a:pos x="20" y="97"/>
                                </a:cxn>
                                <a:cxn ang="0">
                                  <a:pos x="36" y="75"/>
                                </a:cxn>
                                <a:cxn ang="0">
                                  <a:pos x="63" y="51"/>
                                </a:cxn>
                                <a:cxn ang="0">
                                  <a:pos x="90" y="37"/>
                                </a:cxn>
                                <a:cxn ang="0">
                                  <a:pos x="186" y="0"/>
                                </a:cxn>
                                <a:cxn ang="0">
                                  <a:pos x="76" y="28"/>
                                </a:cxn>
                                <a:cxn ang="0">
                                  <a:pos x="40" y="45"/>
                                </a:cxn>
                                <a:cxn ang="0">
                                  <a:pos x="13" y="71"/>
                                </a:cxn>
                              </a:cxnLst>
                              <a:rect l="0" t="0" r="r" b="b"/>
                              <a:pathLst>
                                <a:path w="186" h="97">
                                  <a:moveTo>
                                    <a:pt x="13" y="71"/>
                                  </a:moveTo>
                                  <a:lnTo>
                                    <a:pt x="0" y="97"/>
                                  </a:lnTo>
                                  <a:lnTo>
                                    <a:pt x="20" y="97"/>
                                  </a:lnTo>
                                  <a:lnTo>
                                    <a:pt x="36" y="75"/>
                                  </a:lnTo>
                                  <a:lnTo>
                                    <a:pt x="63" y="51"/>
                                  </a:lnTo>
                                  <a:lnTo>
                                    <a:pt x="90" y="37"/>
                                  </a:lnTo>
                                  <a:lnTo>
                                    <a:pt x="186" y="0"/>
                                  </a:lnTo>
                                  <a:lnTo>
                                    <a:pt x="76" y="28"/>
                                  </a:lnTo>
                                  <a:lnTo>
                                    <a:pt x="40" y="45"/>
                                  </a:lnTo>
                                  <a:lnTo>
                                    <a:pt x="13" y="71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rgbClr val="402000"/>
                            </a:solidFill>
                            <a:ln w="9525">
                              <a:noFill/>
                              <a:round/>
                              <a:headEnd/>
                              <a:tailEnd/>
                            </a:ln>
                          </p:spPr>
                          <p:txBody>
                            <a:bodyPr/>
                            <a:lstStyle/>
                            <a:p>
                              <a:endParaRPr lang="ru-RU"/>
                            </a:p>
                          </p:txBody>
                        </p:sp>
                        <p:sp>
                          <p:nvSpPr>
                            <p:cNvPr id="5489" name="Freeform 369"/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2051" y="2831"/>
                              <a:ext cx="69" cy="17"/>
                            </a:xfrm>
                            <a:custGeom>
                              <a:avLst/>
                              <a:gdLst/>
                              <a:ahLst/>
                              <a:cxnLst>
                                <a:cxn ang="0">
                                  <a:pos x="124" y="5"/>
                                </a:cxn>
                                <a:cxn ang="0">
                                  <a:pos x="139" y="17"/>
                                </a:cxn>
                                <a:cxn ang="0">
                                  <a:pos x="133" y="35"/>
                                </a:cxn>
                                <a:cxn ang="0">
                                  <a:pos x="111" y="17"/>
                                </a:cxn>
                                <a:cxn ang="0">
                                  <a:pos x="72" y="19"/>
                                </a:cxn>
                                <a:cxn ang="0">
                                  <a:pos x="0" y="35"/>
                                </a:cxn>
                                <a:cxn ang="0">
                                  <a:pos x="66" y="11"/>
                                </a:cxn>
                                <a:cxn ang="0">
                                  <a:pos x="100" y="0"/>
                                </a:cxn>
                                <a:cxn ang="0">
                                  <a:pos x="124" y="5"/>
                                </a:cxn>
                              </a:cxnLst>
                              <a:rect l="0" t="0" r="r" b="b"/>
                              <a:pathLst>
                                <a:path w="139" h="35">
                                  <a:moveTo>
                                    <a:pt x="124" y="5"/>
                                  </a:moveTo>
                                  <a:lnTo>
                                    <a:pt x="139" y="17"/>
                                  </a:lnTo>
                                  <a:lnTo>
                                    <a:pt x="133" y="35"/>
                                  </a:lnTo>
                                  <a:lnTo>
                                    <a:pt x="111" y="17"/>
                                  </a:lnTo>
                                  <a:lnTo>
                                    <a:pt x="72" y="19"/>
                                  </a:lnTo>
                                  <a:lnTo>
                                    <a:pt x="0" y="35"/>
                                  </a:lnTo>
                                  <a:lnTo>
                                    <a:pt x="66" y="11"/>
                                  </a:lnTo>
                                  <a:lnTo>
                                    <a:pt x="100" y="0"/>
                                  </a:lnTo>
                                  <a:lnTo>
                                    <a:pt x="124" y="5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rgbClr val="402000"/>
                            </a:solidFill>
                            <a:ln w="9525">
                              <a:noFill/>
                              <a:round/>
                              <a:headEnd/>
                              <a:tailEnd/>
                            </a:ln>
                          </p:spPr>
                          <p:txBody>
                            <a:bodyPr/>
                            <a:lstStyle/>
                            <a:p>
                              <a:endParaRPr lang="ru-RU"/>
                            </a:p>
                          </p:txBody>
                        </p:sp>
                        <p:sp>
                          <p:nvSpPr>
                            <p:cNvPr id="5490" name="Freeform 370"/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2154" y="2929"/>
                              <a:ext cx="57" cy="30"/>
                            </a:xfrm>
                            <a:custGeom>
                              <a:avLst/>
                              <a:gdLst/>
                              <a:ahLst/>
                              <a:cxnLst>
                                <a:cxn ang="0">
                                  <a:pos x="0" y="36"/>
                                </a:cxn>
                                <a:cxn ang="0">
                                  <a:pos x="27" y="38"/>
                                </a:cxn>
                                <a:cxn ang="0">
                                  <a:pos x="52" y="36"/>
                                </a:cxn>
                                <a:cxn ang="0">
                                  <a:pos x="74" y="24"/>
                                </a:cxn>
                                <a:cxn ang="0">
                                  <a:pos x="89" y="5"/>
                                </a:cxn>
                                <a:cxn ang="0">
                                  <a:pos x="113" y="0"/>
                                </a:cxn>
                                <a:cxn ang="0">
                                  <a:pos x="106" y="10"/>
                                </a:cxn>
                                <a:cxn ang="0">
                                  <a:pos x="89" y="22"/>
                                </a:cxn>
                                <a:cxn ang="0">
                                  <a:pos x="81" y="48"/>
                                </a:cxn>
                                <a:cxn ang="0">
                                  <a:pos x="69" y="59"/>
                                </a:cxn>
                                <a:cxn ang="0">
                                  <a:pos x="49" y="60"/>
                                </a:cxn>
                                <a:cxn ang="0">
                                  <a:pos x="33" y="55"/>
                                </a:cxn>
                                <a:cxn ang="0">
                                  <a:pos x="0" y="36"/>
                                </a:cxn>
                              </a:cxnLst>
                              <a:rect l="0" t="0" r="r" b="b"/>
                              <a:pathLst>
                                <a:path w="113" h="60">
                                  <a:moveTo>
                                    <a:pt x="0" y="36"/>
                                  </a:moveTo>
                                  <a:lnTo>
                                    <a:pt x="27" y="38"/>
                                  </a:lnTo>
                                  <a:lnTo>
                                    <a:pt x="52" y="36"/>
                                  </a:lnTo>
                                  <a:lnTo>
                                    <a:pt x="74" y="24"/>
                                  </a:lnTo>
                                  <a:lnTo>
                                    <a:pt x="89" y="5"/>
                                  </a:lnTo>
                                  <a:lnTo>
                                    <a:pt x="113" y="0"/>
                                  </a:lnTo>
                                  <a:lnTo>
                                    <a:pt x="106" y="10"/>
                                  </a:lnTo>
                                  <a:lnTo>
                                    <a:pt x="89" y="22"/>
                                  </a:lnTo>
                                  <a:lnTo>
                                    <a:pt x="81" y="48"/>
                                  </a:lnTo>
                                  <a:lnTo>
                                    <a:pt x="69" y="59"/>
                                  </a:lnTo>
                                  <a:lnTo>
                                    <a:pt x="49" y="60"/>
                                  </a:lnTo>
                                  <a:lnTo>
                                    <a:pt x="33" y="55"/>
                                  </a:lnTo>
                                  <a:lnTo>
                                    <a:pt x="0" y="36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rgbClr val="402000"/>
                            </a:solidFill>
                            <a:ln w="9525">
                              <a:noFill/>
                              <a:round/>
                              <a:headEnd/>
                              <a:tailEnd/>
                            </a:ln>
                          </p:spPr>
                          <p:txBody>
                            <a:bodyPr/>
                            <a:lstStyle/>
                            <a:p>
                              <a:endParaRPr lang="ru-RU"/>
                            </a:p>
                          </p:txBody>
                        </p:sp>
                        <p:sp>
                          <p:nvSpPr>
                            <p:cNvPr id="5491" name="Freeform 371"/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2199" y="3007"/>
                              <a:ext cx="31" cy="14"/>
                            </a:xfrm>
                            <a:custGeom>
                              <a:avLst/>
                              <a:gdLst/>
                              <a:ahLst/>
                              <a:cxnLst>
                                <a:cxn ang="0">
                                  <a:pos x="0" y="20"/>
                                </a:cxn>
                                <a:cxn ang="0">
                                  <a:pos x="23" y="19"/>
                                </a:cxn>
                                <a:cxn ang="0">
                                  <a:pos x="38" y="14"/>
                                </a:cxn>
                                <a:cxn ang="0">
                                  <a:pos x="63" y="0"/>
                                </a:cxn>
                                <a:cxn ang="0">
                                  <a:pos x="42" y="25"/>
                                </a:cxn>
                                <a:cxn ang="0">
                                  <a:pos x="23" y="30"/>
                                </a:cxn>
                                <a:cxn ang="0">
                                  <a:pos x="0" y="20"/>
                                </a:cxn>
                              </a:cxnLst>
                              <a:rect l="0" t="0" r="r" b="b"/>
                              <a:pathLst>
                                <a:path w="63" h="30">
                                  <a:moveTo>
                                    <a:pt x="0" y="20"/>
                                  </a:moveTo>
                                  <a:lnTo>
                                    <a:pt x="23" y="19"/>
                                  </a:lnTo>
                                  <a:lnTo>
                                    <a:pt x="38" y="14"/>
                                  </a:lnTo>
                                  <a:lnTo>
                                    <a:pt x="63" y="0"/>
                                  </a:lnTo>
                                  <a:lnTo>
                                    <a:pt x="42" y="25"/>
                                  </a:lnTo>
                                  <a:lnTo>
                                    <a:pt x="23" y="30"/>
                                  </a:lnTo>
                                  <a:lnTo>
                                    <a:pt x="0" y="20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rgbClr val="402000"/>
                            </a:solidFill>
                            <a:ln w="9525">
                              <a:noFill/>
                              <a:round/>
                              <a:headEnd/>
                              <a:tailEnd/>
                            </a:ln>
                          </p:spPr>
                          <p:txBody>
                            <a:bodyPr/>
                            <a:lstStyle/>
                            <a:p>
                              <a:endParaRPr lang="ru-RU"/>
                            </a:p>
                          </p:txBody>
                        </p:sp>
                      </p:grpSp>
                      <p:grpSp>
                        <p:nvGrpSpPr>
                          <p:cNvPr id="5277" name="Group 372"/>
                          <p:cNvGrpSpPr>
                            <a:grpSpLocks/>
                          </p:cNvGrpSpPr>
                          <p:nvPr/>
                        </p:nvGrpSpPr>
                        <p:grpSpPr bwMode="auto">
                          <a:xfrm>
                            <a:off x="2183" y="2980"/>
                            <a:ext cx="31" cy="33"/>
                            <a:chOff x="2183" y="2980"/>
                            <a:chExt cx="31" cy="33"/>
                          </a:xfrm>
                        </p:grpSpPr>
                        <p:sp>
                          <p:nvSpPr>
                            <p:cNvPr id="5493" name="Freeform 373"/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2183" y="3004"/>
                              <a:ext cx="20" cy="9"/>
                            </a:xfrm>
                            <a:custGeom>
                              <a:avLst/>
                              <a:gdLst/>
                              <a:ahLst/>
                              <a:cxnLst>
                                <a:cxn ang="0">
                                  <a:pos x="0" y="12"/>
                                </a:cxn>
                                <a:cxn ang="0">
                                  <a:pos x="21" y="19"/>
                                </a:cxn>
                                <a:cxn ang="0">
                                  <a:pos x="41" y="15"/>
                                </a:cxn>
                                <a:cxn ang="0">
                                  <a:pos x="39" y="1"/>
                                </a:cxn>
                                <a:cxn ang="0">
                                  <a:pos x="16" y="0"/>
                                </a:cxn>
                                <a:cxn ang="0">
                                  <a:pos x="0" y="12"/>
                                </a:cxn>
                              </a:cxnLst>
                              <a:rect l="0" t="0" r="r" b="b"/>
                              <a:pathLst>
                                <a:path w="41" h="19">
                                  <a:moveTo>
                                    <a:pt x="0" y="12"/>
                                  </a:moveTo>
                                  <a:lnTo>
                                    <a:pt x="21" y="19"/>
                                  </a:lnTo>
                                  <a:lnTo>
                                    <a:pt x="41" y="15"/>
                                  </a:lnTo>
                                  <a:lnTo>
                                    <a:pt x="39" y="1"/>
                                  </a:lnTo>
                                  <a:lnTo>
                                    <a:pt x="16" y="0"/>
                                  </a:lnTo>
                                  <a:lnTo>
                                    <a:pt x="0" y="12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rgbClr val="FFE0C0"/>
                            </a:solidFill>
                            <a:ln w="9525">
                              <a:noFill/>
                              <a:round/>
                              <a:headEnd/>
                              <a:tailEnd/>
                            </a:ln>
                          </p:spPr>
                          <p:txBody>
                            <a:bodyPr/>
                            <a:lstStyle/>
                            <a:p>
                              <a:endParaRPr lang="ru-RU"/>
                            </a:p>
                          </p:txBody>
                        </p:sp>
                        <p:sp>
                          <p:nvSpPr>
                            <p:cNvPr id="5494" name="Freeform 374"/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2198" y="2980"/>
                              <a:ext cx="16" cy="8"/>
                            </a:xfrm>
                            <a:custGeom>
                              <a:avLst/>
                              <a:gdLst/>
                              <a:ahLst/>
                              <a:cxnLst>
                                <a:cxn ang="0">
                                  <a:pos x="32" y="0"/>
                                </a:cxn>
                                <a:cxn ang="0">
                                  <a:pos x="21" y="1"/>
                                </a:cxn>
                                <a:cxn ang="0">
                                  <a:pos x="13" y="5"/>
                                </a:cxn>
                                <a:cxn ang="0">
                                  <a:pos x="2" y="13"/>
                                </a:cxn>
                                <a:cxn ang="0">
                                  <a:pos x="0" y="18"/>
                                </a:cxn>
                                <a:cxn ang="0">
                                  <a:pos x="32" y="0"/>
                                </a:cxn>
                              </a:cxnLst>
                              <a:rect l="0" t="0" r="r" b="b"/>
                              <a:pathLst>
                                <a:path w="32" h="18">
                                  <a:moveTo>
                                    <a:pt x="32" y="0"/>
                                  </a:moveTo>
                                  <a:lnTo>
                                    <a:pt x="21" y="1"/>
                                  </a:lnTo>
                                  <a:lnTo>
                                    <a:pt x="13" y="5"/>
                                  </a:lnTo>
                                  <a:lnTo>
                                    <a:pt x="2" y="13"/>
                                  </a:lnTo>
                                  <a:lnTo>
                                    <a:pt x="0" y="18"/>
                                  </a:lnTo>
                                  <a:lnTo>
                                    <a:pt x="32" y="0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rgbClr val="FFE0C0"/>
                            </a:solidFill>
                            <a:ln w="9525">
                              <a:noFill/>
                              <a:round/>
                              <a:headEnd/>
                              <a:tailEnd/>
                            </a:ln>
                          </p:spPr>
                          <p:txBody>
                            <a:bodyPr/>
                            <a:lstStyle/>
                            <a:p>
                              <a:endParaRPr lang="ru-RU"/>
                            </a:p>
                          </p:txBody>
                        </p:sp>
                      </p:grpSp>
                      <p:grpSp>
                        <p:nvGrpSpPr>
                          <p:cNvPr id="5278" name="Group 375"/>
                          <p:cNvGrpSpPr>
                            <a:grpSpLocks/>
                          </p:cNvGrpSpPr>
                          <p:nvPr/>
                        </p:nvGrpSpPr>
                        <p:grpSpPr bwMode="auto">
                          <a:xfrm>
                            <a:off x="2064" y="2817"/>
                            <a:ext cx="181" cy="76"/>
                            <a:chOff x="2064" y="2817"/>
                            <a:chExt cx="181" cy="76"/>
                          </a:xfrm>
                        </p:grpSpPr>
                        <p:grpSp>
                          <p:nvGrpSpPr>
                            <p:cNvPr id="5280" name="Group 376"/>
                            <p:cNvGrpSpPr>
                              <a:grpSpLocks/>
                            </p:cNvGrpSpPr>
                            <p:nvPr/>
                          </p:nvGrpSpPr>
                          <p:grpSpPr bwMode="auto">
                            <a:xfrm>
                              <a:off x="2064" y="2862"/>
                              <a:ext cx="64" cy="31"/>
                              <a:chOff x="2064" y="2862"/>
                              <a:chExt cx="64" cy="31"/>
                            </a:xfrm>
                          </p:grpSpPr>
                          <p:sp>
                            <p:nvSpPr>
                              <p:cNvPr id="5497" name="Freeform 377"/>
                              <p:cNvSpPr>
                                <a:spLocks/>
                              </p:cNvSpPr>
                              <p:nvPr/>
                            </p:nvSpPr>
                            <p:spPr bwMode="auto">
                              <a:xfrm>
                                <a:off x="2064" y="2862"/>
                                <a:ext cx="64" cy="30"/>
                              </a:xfrm>
                              <a:custGeom>
                                <a:avLst/>
                                <a:gdLst/>
                                <a:ahLst/>
                                <a:cxnLst>
                                  <a:cxn ang="0">
                                    <a:pos x="0" y="35"/>
                                  </a:cxn>
                                  <a:cxn ang="0">
                                    <a:pos x="28" y="42"/>
                                  </a:cxn>
                                  <a:cxn ang="0">
                                    <a:pos x="46" y="59"/>
                                  </a:cxn>
                                  <a:cxn ang="0">
                                    <a:pos x="72" y="60"/>
                                  </a:cxn>
                                  <a:cxn ang="0">
                                    <a:pos x="94" y="48"/>
                                  </a:cxn>
                                  <a:cxn ang="0">
                                    <a:pos x="108" y="26"/>
                                  </a:cxn>
                                  <a:cxn ang="0">
                                    <a:pos x="128" y="13"/>
                                  </a:cxn>
                                  <a:cxn ang="0">
                                    <a:pos x="84" y="0"/>
                                  </a:cxn>
                                  <a:cxn ang="0">
                                    <a:pos x="52" y="0"/>
                                  </a:cxn>
                                  <a:cxn ang="0">
                                    <a:pos x="29" y="16"/>
                                  </a:cxn>
                                  <a:cxn ang="0">
                                    <a:pos x="0" y="35"/>
                                  </a:cxn>
                                </a:cxnLst>
                                <a:rect l="0" t="0" r="r" b="b"/>
                                <a:pathLst>
                                  <a:path w="128" h="60">
                                    <a:moveTo>
                                      <a:pt x="0" y="35"/>
                                    </a:moveTo>
                                    <a:lnTo>
                                      <a:pt x="28" y="42"/>
                                    </a:lnTo>
                                    <a:lnTo>
                                      <a:pt x="46" y="59"/>
                                    </a:lnTo>
                                    <a:lnTo>
                                      <a:pt x="72" y="60"/>
                                    </a:lnTo>
                                    <a:lnTo>
                                      <a:pt x="94" y="48"/>
                                    </a:lnTo>
                                    <a:lnTo>
                                      <a:pt x="108" y="26"/>
                                    </a:lnTo>
                                    <a:lnTo>
                                      <a:pt x="128" y="13"/>
                                    </a:lnTo>
                                    <a:lnTo>
                                      <a:pt x="84" y="0"/>
                                    </a:lnTo>
                                    <a:lnTo>
                                      <a:pt x="52" y="0"/>
                                    </a:lnTo>
                                    <a:lnTo>
                                      <a:pt x="29" y="16"/>
                                    </a:lnTo>
                                    <a:lnTo>
                                      <a:pt x="0" y="35"/>
                                    </a:lnTo>
                                    <a:close/>
                                  </a:path>
                                </a:pathLst>
                              </a:custGeom>
                              <a:solidFill>
                                <a:srgbClr val="FFFFFF"/>
                              </a:solidFill>
                              <a:ln w="6350">
                                <a:solidFill>
                                  <a:srgbClr val="402000"/>
                                </a:solidFill>
                                <a:prstDash val="solid"/>
                                <a:round/>
                                <a:headEnd/>
                                <a:tailEnd/>
                              </a:ln>
                            </p:spPr>
                            <p:txBody>
                              <a:bodyPr/>
                              <a:lstStyle/>
                              <a:p>
                                <a:endParaRPr lang="ru-RU"/>
                              </a:p>
                            </p:txBody>
                          </p:sp>
                          <p:sp>
                            <p:nvSpPr>
                              <p:cNvPr id="5498" name="Oval 378"/>
                              <p:cNvSpPr>
                                <a:spLocks noChangeArrowheads="1"/>
                              </p:cNvSpPr>
                              <p:nvPr/>
                            </p:nvSpPr>
                            <p:spPr bwMode="auto">
                              <a:xfrm>
                                <a:off x="2085" y="2863"/>
                                <a:ext cx="30" cy="30"/>
                              </a:xfrm>
                              <a:prstGeom prst="ellipse">
                                <a:avLst/>
                              </a:prstGeom>
                              <a:solidFill>
                                <a:srgbClr val="8080FF"/>
                              </a:solidFill>
                              <a:ln w="9525">
                                <a:noFill/>
                                <a:round/>
                                <a:headEnd/>
                                <a:tailEnd/>
                              </a:ln>
                            </p:spPr>
                            <p:txBody>
                              <a:bodyPr/>
                              <a:lstStyle/>
                              <a:p>
                                <a:endParaRPr lang="ru-RU"/>
                              </a:p>
                            </p:txBody>
                          </p:sp>
                          <p:sp>
                            <p:nvSpPr>
                              <p:cNvPr id="5499" name="Freeform 379"/>
                              <p:cNvSpPr>
                                <a:spLocks/>
                              </p:cNvSpPr>
                              <p:nvPr/>
                            </p:nvSpPr>
                            <p:spPr bwMode="auto">
                              <a:xfrm>
                                <a:off x="2066" y="2862"/>
                                <a:ext cx="62" cy="19"/>
                              </a:xfrm>
                              <a:custGeom>
                                <a:avLst/>
                                <a:gdLst/>
                                <a:ahLst/>
                                <a:cxnLst>
                                  <a:cxn ang="0">
                                    <a:pos x="0" y="38"/>
                                  </a:cxn>
                                  <a:cxn ang="0">
                                    <a:pos x="28" y="34"/>
                                  </a:cxn>
                                  <a:cxn ang="0">
                                    <a:pos x="40" y="22"/>
                                  </a:cxn>
                                  <a:cxn ang="0">
                                    <a:pos x="64" y="15"/>
                                  </a:cxn>
                                  <a:cxn ang="0">
                                    <a:pos x="86" y="17"/>
                                  </a:cxn>
                                  <a:cxn ang="0">
                                    <a:pos x="125" y="15"/>
                                  </a:cxn>
                                  <a:cxn ang="0">
                                    <a:pos x="88" y="2"/>
                                  </a:cxn>
                                  <a:cxn ang="0">
                                    <a:pos x="48" y="0"/>
                                  </a:cxn>
                                  <a:cxn ang="0">
                                    <a:pos x="19" y="23"/>
                                  </a:cxn>
                                  <a:cxn ang="0">
                                    <a:pos x="0" y="38"/>
                                  </a:cxn>
                                </a:cxnLst>
                                <a:rect l="0" t="0" r="r" b="b"/>
                                <a:pathLst>
                                  <a:path w="125" h="38">
                                    <a:moveTo>
                                      <a:pt x="0" y="38"/>
                                    </a:moveTo>
                                    <a:lnTo>
                                      <a:pt x="28" y="34"/>
                                    </a:lnTo>
                                    <a:lnTo>
                                      <a:pt x="40" y="22"/>
                                    </a:lnTo>
                                    <a:lnTo>
                                      <a:pt x="64" y="15"/>
                                    </a:lnTo>
                                    <a:lnTo>
                                      <a:pt x="86" y="17"/>
                                    </a:lnTo>
                                    <a:lnTo>
                                      <a:pt x="125" y="15"/>
                                    </a:lnTo>
                                    <a:lnTo>
                                      <a:pt x="88" y="2"/>
                                    </a:lnTo>
                                    <a:lnTo>
                                      <a:pt x="48" y="0"/>
                                    </a:lnTo>
                                    <a:lnTo>
                                      <a:pt x="19" y="23"/>
                                    </a:lnTo>
                                    <a:lnTo>
                                      <a:pt x="0" y="38"/>
                                    </a:lnTo>
                                    <a:close/>
                                  </a:path>
                                </a:pathLst>
                              </a:custGeom>
                              <a:solidFill>
                                <a:srgbClr val="402000"/>
                              </a:solidFill>
                              <a:ln w="9525">
                                <a:noFill/>
                                <a:round/>
                                <a:headEnd/>
                                <a:tailEnd/>
                              </a:ln>
                            </p:spPr>
                            <p:txBody>
                              <a:bodyPr/>
                              <a:lstStyle/>
                              <a:p>
                                <a:endParaRPr lang="ru-RU"/>
                              </a:p>
                            </p:txBody>
                          </p:sp>
                          <p:sp>
                            <p:nvSpPr>
                              <p:cNvPr id="5500" name="Oval 380"/>
                              <p:cNvSpPr>
                                <a:spLocks noChangeArrowheads="1"/>
                              </p:cNvSpPr>
                              <p:nvPr/>
                            </p:nvSpPr>
                            <p:spPr bwMode="auto">
                              <a:xfrm>
                                <a:off x="2090" y="2869"/>
                                <a:ext cx="19" cy="19"/>
                              </a:xfrm>
                              <a:prstGeom prst="ellipse">
                                <a:avLst/>
                              </a:prstGeom>
                              <a:solidFill>
                                <a:srgbClr val="000000"/>
                              </a:solidFill>
                              <a:ln w="9525">
                                <a:noFill/>
                                <a:round/>
                                <a:headEnd/>
                                <a:tailEnd/>
                              </a:ln>
                            </p:spPr>
                            <p:txBody>
                              <a:bodyPr/>
                              <a:lstStyle/>
                              <a:p>
                                <a:endParaRPr lang="ru-RU"/>
                              </a:p>
                            </p:txBody>
                          </p:sp>
                        </p:grpSp>
                        <p:grpSp>
                          <p:nvGrpSpPr>
                            <p:cNvPr id="5287" name="Group 381"/>
                            <p:cNvGrpSpPr>
                              <a:grpSpLocks/>
                            </p:cNvGrpSpPr>
                            <p:nvPr/>
                          </p:nvGrpSpPr>
                          <p:grpSpPr bwMode="auto">
                            <a:xfrm>
                              <a:off x="2173" y="2817"/>
                              <a:ext cx="72" cy="36"/>
                              <a:chOff x="2173" y="2817"/>
                              <a:chExt cx="72" cy="36"/>
                            </a:xfrm>
                          </p:grpSpPr>
                          <p:sp>
                            <p:nvSpPr>
                              <p:cNvPr id="5502" name="Freeform 382"/>
                              <p:cNvSpPr>
                                <a:spLocks/>
                              </p:cNvSpPr>
                              <p:nvPr/>
                            </p:nvSpPr>
                            <p:spPr bwMode="auto">
                              <a:xfrm>
                                <a:off x="2173" y="2817"/>
                                <a:ext cx="70" cy="34"/>
                              </a:xfrm>
                              <a:custGeom>
                                <a:avLst/>
                                <a:gdLst/>
                                <a:ahLst/>
                                <a:cxnLst>
                                  <a:cxn ang="0">
                                    <a:pos x="0" y="63"/>
                                  </a:cxn>
                                  <a:cxn ang="0">
                                    <a:pos x="28" y="64"/>
                                  </a:cxn>
                                  <a:cxn ang="0">
                                    <a:pos x="55" y="68"/>
                                  </a:cxn>
                                  <a:cxn ang="0">
                                    <a:pos x="83" y="66"/>
                                  </a:cxn>
                                  <a:cxn ang="0">
                                    <a:pos x="105" y="46"/>
                                  </a:cxn>
                                  <a:cxn ang="0">
                                    <a:pos x="109" y="18"/>
                                  </a:cxn>
                                  <a:cxn ang="0">
                                    <a:pos x="141" y="0"/>
                                  </a:cxn>
                                  <a:cxn ang="0">
                                    <a:pos x="103" y="0"/>
                                  </a:cxn>
                                  <a:cxn ang="0">
                                    <a:pos x="74" y="4"/>
                                  </a:cxn>
                                  <a:cxn ang="0">
                                    <a:pos x="42" y="10"/>
                                  </a:cxn>
                                  <a:cxn ang="0">
                                    <a:pos x="24" y="28"/>
                                  </a:cxn>
                                  <a:cxn ang="0">
                                    <a:pos x="17" y="44"/>
                                  </a:cxn>
                                  <a:cxn ang="0">
                                    <a:pos x="0" y="63"/>
                                  </a:cxn>
                                </a:cxnLst>
                                <a:rect l="0" t="0" r="r" b="b"/>
                                <a:pathLst>
                                  <a:path w="141" h="68">
                                    <a:moveTo>
                                      <a:pt x="0" y="63"/>
                                    </a:moveTo>
                                    <a:lnTo>
                                      <a:pt x="28" y="64"/>
                                    </a:lnTo>
                                    <a:lnTo>
                                      <a:pt x="55" y="68"/>
                                    </a:lnTo>
                                    <a:lnTo>
                                      <a:pt x="83" y="66"/>
                                    </a:lnTo>
                                    <a:lnTo>
                                      <a:pt x="105" y="46"/>
                                    </a:lnTo>
                                    <a:lnTo>
                                      <a:pt x="109" y="18"/>
                                    </a:lnTo>
                                    <a:lnTo>
                                      <a:pt x="141" y="0"/>
                                    </a:lnTo>
                                    <a:lnTo>
                                      <a:pt x="103" y="0"/>
                                    </a:lnTo>
                                    <a:lnTo>
                                      <a:pt x="74" y="4"/>
                                    </a:lnTo>
                                    <a:lnTo>
                                      <a:pt x="42" y="10"/>
                                    </a:lnTo>
                                    <a:lnTo>
                                      <a:pt x="24" y="28"/>
                                    </a:lnTo>
                                    <a:lnTo>
                                      <a:pt x="17" y="44"/>
                                    </a:lnTo>
                                    <a:lnTo>
                                      <a:pt x="0" y="63"/>
                                    </a:lnTo>
                                    <a:close/>
                                  </a:path>
                                </a:pathLst>
                              </a:custGeom>
                              <a:solidFill>
                                <a:srgbClr val="FFFFFF"/>
                              </a:solidFill>
                              <a:ln w="6350">
                                <a:solidFill>
                                  <a:srgbClr val="402000"/>
                                </a:solidFill>
                                <a:prstDash val="solid"/>
                                <a:round/>
                                <a:headEnd/>
                                <a:tailEnd/>
                              </a:ln>
                            </p:spPr>
                            <p:txBody>
                              <a:bodyPr/>
                              <a:lstStyle/>
                              <a:p>
                                <a:endParaRPr lang="ru-RU"/>
                              </a:p>
                            </p:txBody>
                          </p:sp>
                          <p:sp>
                            <p:nvSpPr>
                              <p:cNvPr id="5503" name="Oval 383"/>
                              <p:cNvSpPr>
                                <a:spLocks noChangeArrowheads="1"/>
                              </p:cNvSpPr>
                              <p:nvPr/>
                            </p:nvSpPr>
                            <p:spPr bwMode="auto">
                              <a:xfrm>
                                <a:off x="2192" y="2823"/>
                                <a:ext cx="30" cy="30"/>
                              </a:xfrm>
                              <a:prstGeom prst="ellipse">
                                <a:avLst/>
                              </a:prstGeom>
                              <a:solidFill>
                                <a:srgbClr val="8080FF"/>
                              </a:solidFill>
                              <a:ln w="9525">
                                <a:noFill/>
                                <a:round/>
                                <a:headEnd/>
                                <a:tailEnd/>
                              </a:ln>
                            </p:spPr>
                            <p:txBody>
                              <a:bodyPr/>
                              <a:lstStyle/>
                              <a:p>
                                <a:endParaRPr lang="ru-RU"/>
                              </a:p>
                            </p:txBody>
                          </p:sp>
                          <p:sp>
                            <p:nvSpPr>
                              <p:cNvPr id="5504" name="Freeform 384"/>
                              <p:cNvSpPr>
                                <a:spLocks/>
                              </p:cNvSpPr>
                              <p:nvPr/>
                            </p:nvSpPr>
                            <p:spPr bwMode="auto">
                              <a:xfrm>
                                <a:off x="2175" y="2818"/>
                                <a:ext cx="70" cy="31"/>
                              </a:xfrm>
                              <a:custGeom>
                                <a:avLst/>
                                <a:gdLst/>
                                <a:ahLst/>
                                <a:cxnLst>
                                  <a:cxn ang="0">
                                    <a:pos x="0" y="63"/>
                                  </a:cxn>
                                  <a:cxn ang="0">
                                    <a:pos x="25" y="50"/>
                                  </a:cxn>
                                  <a:cxn ang="0">
                                    <a:pos x="38" y="32"/>
                                  </a:cxn>
                                  <a:cxn ang="0">
                                    <a:pos x="58" y="20"/>
                                  </a:cxn>
                                  <a:cxn ang="0">
                                    <a:pos x="82" y="15"/>
                                  </a:cxn>
                                  <a:cxn ang="0">
                                    <a:pos x="140" y="0"/>
                                  </a:cxn>
                                  <a:cxn ang="0">
                                    <a:pos x="96" y="1"/>
                                  </a:cxn>
                                  <a:cxn ang="0">
                                    <a:pos x="42" y="9"/>
                                  </a:cxn>
                                  <a:cxn ang="0">
                                    <a:pos x="20" y="29"/>
                                  </a:cxn>
                                  <a:cxn ang="0">
                                    <a:pos x="11" y="46"/>
                                  </a:cxn>
                                  <a:cxn ang="0">
                                    <a:pos x="0" y="63"/>
                                  </a:cxn>
                                </a:cxnLst>
                                <a:rect l="0" t="0" r="r" b="b"/>
                                <a:pathLst>
                                  <a:path w="140" h="63">
                                    <a:moveTo>
                                      <a:pt x="0" y="63"/>
                                    </a:moveTo>
                                    <a:lnTo>
                                      <a:pt x="25" y="50"/>
                                    </a:lnTo>
                                    <a:lnTo>
                                      <a:pt x="38" y="32"/>
                                    </a:lnTo>
                                    <a:lnTo>
                                      <a:pt x="58" y="20"/>
                                    </a:lnTo>
                                    <a:lnTo>
                                      <a:pt x="82" y="15"/>
                                    </a:lnTo>
                                    <a:lnTo>
                                      <a:pt x="140" y="0"/>
                                    </a:lnTo>
                                    <a:lnTo>
                                      <a:pt x="96" y="1"/>
                                    </a:lnTo>
                                    <a:lnTo>
                                      <a:pt x="42" y="9"/>
                                    </a:lnTo>
                                    <a:lnTo>
                                      <a:pt x="20" y="29"/>
                                    </a:lnTo>
                                    <a:lnTo>
                                      <a:pt x="11" y="46"/>
                                    </a:lnTo>
                                    <a:lnTo>
                                      <a:pt x="0" y="63"/>
                                    </a:lnTo>
                                    <a:close/>
                                  </a:path>
                                </a:pathLst>
                              </a:custGeom>
                              <a:solidFill>
                                <a:srgbClr val="402000"/>
                              </a:solidFill>
                              <a:ln w="9525">
                                <a:noFill/>
                                <a:round/>
                                <a:headEnd/>
                                <a:tailEnd/>
                              </a:ln>
                            </p:spPr>
                            <p:txBody>
                              <a:bodyPr/>
                              <a:lstStyle/>
                              <a:p>
                                <a:endParaRPr lang="ru-RU"/>
                              </a:p>
                            </p:txBody>
                          </p:sp>
                          <p:sp>
                            <p:nvSpPr>
                              <p:cNvPr id="5505" name="Oval 385"/>
                              <p:cNvSpPr>
                                <a:spLocks noChangeArrowheads="1"/>
                              </p:cNvSpPr>
                              <p:nvPr/>
                            </p:nvSpPr>
                            <p:spPr bwMode="auto">
                              <a:xfrm>
                                <a:off x="2198" y="2829"/>
                                <a:ext cx="19" cy="18"/>
                              </a:xfrm>
                              <a:prstGeom prst="ellipse">
                                <a:avLst/>
                              </a:prstGeom>
                              <a:solidFill>
                                <a:srgbClr val="000000"/>
                              </a:solidFill>
                              <a:ln w="9525">
                                <a:noFill/>
                                <a:round/>
                                <a:headEnd/>
                                <a:tailEnd/>
                              </a:ln>
                            </p:spPr>
                            <p:txBody>
                              <a:bodyPr/>
                              <a:lstStyle/>
                              <a:p>
                                <a:endParaRPr lang="ru-RU"/>
                              </a:p>
                            </p:txBody>
                          </p:sp>
                        </p:grpSp>
                      </p:grpSp>
                    </p:grpSp>
                  </p:grpSp>
                </p:grpSp>
              </p:grpSp>
              <p:grpSp>
                <p:nvGrpSpPr>
                  <p:cNvPr id="5288" name="Group 386"/>
                  <p:cNvGrpSpPr>
                    <a:grpSpLocks/>
                  </p:cNvGrpSpPr>
                  <p:nvPr/>
                </p:nvGrpSpPr>
                <p:grpSpPr bwMode="auto">
                  <a:xfrm>
                    <a:off x="2338" y="2797"/>
                    <a:ext cx="23" cy="75"/>
                    <a:chOff x="2338" y="2797"/>
                    <a:chExt cx="23" cy="75"/>
                  </a:xfrm>
                </p:grpSpPr>
                <p:sp>
                  <p:nvSpPr>
                    <p:cNvPr id="5507" name="Freeform 387"/>
                    <p:cNvSpPr>
                      <a:spLocks/>
                    </p:cNvSpPr>
                    <p:nvPr/>
                  </p:nvSpPr>
                  <p:spPr bwMode="auto">
                    <a:xfrm>
                      <a:off x="2343" y="2797"/>
                      <a:ext cx="15" cy="35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24"/>
                        </a:cxn>
                        <a:cxn ang="0">
                          <a:pos x="15" y="27"/>
                        </a:cxn>
                        <a:cxn ang="0">
                          <a:pos x="25" y="44"/>
                        </a:cxn>
                        <a:cxn ang="0">
                          <a:pos x="17" y="71"/>
                        </a:cxn>
                        <a:cxn ang="0">
                          <a:pos x="30" y="51"/>
                        </a:cxn>
                        <a:cxn ang="0">
                          <a:pos x="28" y="30"/>
                        </a:cxn>
                        <a:cxn ang="0">
                          <a:pos x="14" y="0"/>
                        </a:cxn>
                        <a:cxn ang="0">
                          <a:pos x="0" y="24"/>
                        </a:cxn>
                      </a:cxnLst>
                      <a:rect l="0" t="0" r="r" b="b"/>
                      <a:pathLst>
                        <a:path w="30" h="71">
                          <a:moveTo>
                            <a:pt x="0" y="24"/>
                          </a:moveTo>
                          <a:lnTo>
                            <a:pt x="15" y="27"/>
                          </a:lnTo>
                          <a:lnTo>
                            <a:pt x="25" y="44"/>
                          </a:lnTo>
                          <a:lnTo>
                            <a:pt x="17" y="71"/>
                          </a:lnTo>
                          <a:lnTo>
                            <a:pt x="30" y="51"/>
                          </a:lnTo>
                          <a:lnTo>
                            <a:pt x="28" y="30"/>
                          </a:lnTo>
                          <a:lnTo>
                            <a:pt x="14" y="0"/>
                          </a:lnTo>
                          <a:lnTo>
                            <a:pt x="0" y="24"/>
                          </a:lnTo>
                          <a:close/>
                        </a:path>
                      </a:pathLst>
                    </a:custGeom>
                    <a:solidFill>
                      <a:srgbClr val="402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508" name="Freeform 388"/>
                    <p:cNvSpPr>
                      <a:spLocks/>
                    </p:cNvSpPr>
                    <p:nvPr/>
                  </p:nvSpPr>
                  <p:spPr bwMode="auto">
                    <a:xfrm>
                      <a:off x="2338" y="2847"/>
                      <a:ext cx="23" cy="25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7" y="30"/>
                        </a:cxn>
                        <a:cxn ang="0">
                          <a:pos x="22" y="31"/>
                        </a:cxn>
                        <a:cxn ang="0">
                          <a:pos x="46" y="28"/>
                        </a:cxn>
                        <a:cxn ang="0">
                          <a:pos x="44" y="43"/>
                        </a:cxn>
                        <a:cxn ang="0">
                          <a:pos x="34" y="50"/>
                        </a:cxn>
                        <a:cxn ang="0">
                          <a:pos x="7" y="43"/>
                        </a:cxn>
                        <a:cxn ang="0">
                          <a:pos x="2" y="24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6" h="50">
                          <a:moveTo>
                            <a:pt x="0" y="0"/>
                          </a:moveTo>
                          <a:lnTo>
                            <a:pt x="7" y="30"/>
                          </a:lnTo>
                          <a:lnTo>
                            <a:pt x="22" y="31"/>
                          </a:lnTo>
                          <a:lnTo>
                            <a:pt x="46" y="28"/>
                          </a:lnTo>
                          <a:lnTo>
                            <a:pt x="44" y="43"/>
                          </a:lnTo>
                          <a:lnTo>
                            <a:pt x="34" y="50"/>
                          </a:lnTo>
                          <a:lnTo>
                            <a:pt x="7" y="43"/>
                          </a:lnTo>
                          <a:lnTo>
                            <a:pt x="2" y="24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402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</p:grpSp>
            </p:grpSp>
          </p:grpSp>
        </p:grpSp>
        <p:sp>
          <p:nvSpPr>
            <p:cNvPr id="5510" name="Freeform 390"/>
            <p:cNvSpPr>
              <a:spLocks/>
            </p:cNvSpPr>
            <p:nvPr/>
          </p:nvSpPr>
          <p:spPr bwMode="auto">
            <a:xfrm>
              <a:off x="3173" y="1593"/>
              <a:ext cx="892" cy="402"/>
            </a:xfrm>
            <a:custGeom>
              <a:avLst/>
              <a:gdLst/>
              <a:ahLst/>
              <a:cxnLst>
                <a:cxn ang="0">
                  <a:pos x="1030" y="0"/>
                </a:cxn>
                <a:cxn ang="0">
                  <a:pos x="0" y="387"/>
                </a:cxn>
                <a:cxn ang="0">
                  <a:pos x="735" y="805"/>
                </a:cxn>
                <a:cxn ang="0">
                  <a:pos x="1783" y="290"/>
                </a:cxn>
                <a:cxn ang="0">
                  <a:pos x="1030" y="0"/>
                </a:cxn>
              </a:cxnLst>
              <a:rect l="0" t="0" r="r" b="b"/>
              <a:pathLst>
                <a:path w="1783" h="805">
                  <a:moveTo>
                    <a:pt x="1030" y="0"/>
                  </a:moveTo>
                  <a:lnTo>
                    <a:pt x="0" y="387"/>
                  </a:lnTo>
                  <a:lnTo>
                    <a:pt x="735" y="805"/>
                  </a:lnTo>
                  <a:lnTo>
                    <a:pt x="1783" y="290"/>
                  </a:lnTo>
                  <a:lnTo>
                    <a:pt x="1030" y="0"/>
                  </a:lnTo>
                  <a:close/>
                </a:path>
              </a:pathLst>
            </a:custGeom>
            <a:solidFill>
              <a:srgbClr val="FFFFFF"/>
            </a:solidFill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511" name="Freeform 391"/>
            <p:cNvSpPr>
              <a:spLocks/>
            </p:cNvSpPr>
            <p:nvPr/>
          </p:nvSpPr>
          <p:spPr bwMode="auto">
            <a:xfrm>
              <a:off x="3463" y="868"/>
              <a:ext cx="1171" cy="833"/>
            </a:xfrm>
            <a:custGeom>
              <a:avLst/>
              <a:gdLst/>
              <a:ahLst/>
              <a:cxnLst>
                <a:cxn ang="0">
                  <a:pos x="1005" y="46"/>
                </a:cxn>
                <a:cxn ang="0">
                  <a:pos x="803" y="185"/>
                </a:cxn>
                <a:cxn ang="0">
                  <a:pos x="626" y="276"/>
                </a:cxn>
                <a:cxn ang="0">
                  <a:pos x="587" y="295"/>
                </a:cxn>
                <a:cxn ang="0">
                  <a:pos x="548" y="340"/>
                </a:cxn>
                <a:cxn ang="0">
                  <a:pos x="530" y="424"/>
                </a:cxn>
                <a:cxn ang="0">
                  <a:pos x="536" y="507"/>
                </a:cxn>
                <a:cxn ang="0">
                  <a:pos x="560" y="920"/>
                </a:cxn>
                <a:cxn ang="0">
                  <a:pos x="554" y="997"/>
                </a:cxn>
                <a:cxn ang="0">
                  <a:pos x="547" y="1055"/>
                </a:cxn>
                <a:cxn ang="0">
                  <a:pos x="517" y="1086"/>
                </a:cxn>
                <a:cxn ang="0">
                  <a:pos x="472" y="1105"/>
                </a:cxn>
                <a:cxn ang="0">
                  <a:pos x="308" y="1240"/>
                </a:cxn>
                <a:cxn ang="0">
                  <a:pos x="6" y="1427"/>
                </a:cxn>
                <a:cxn ang="0">
                  <a:pos x="0" y="1543"/>
                </a:cxn>
                <a:cxn ang="0">
                  <a:pos x="59" y="1608"/>
                </a:cxn>
                <a:cxn ang="0">
                  <a:pos x="130" y="1653"/>
                </a:cxn>
                <a:cxn ang="0">
                  <a:pos x="232" y="1666"/>
                </a:cxn>
                <a:cxn ang="0">
                  <a:pos x="857" y="1370"/>
                </a:cxn>
                <a:cxn ang="0">
                  <a:pos x="1052" y="1395"/>
                </a:cxn>
                <a:cxn ang="0">
                  <a:pos x="1062" y="1473"/>
                </a:cxn>
                <a:cxn ang="0">
                  <a:pos x="1101" y="1557"/>
                </a:cxn>
                <a:cxn ang="0">
                  <a:pos x="1158" y="1615"/>
                </a:cxn>
                <a:cxn ang="0">
                  <a:pos x="1268" y="1621"/>
                </a:cxn>
                <a:cxn ang="0">
                  <a:pos x="1789" y="1492"/>
                </a:cxn>
                <a:cxn ang="0">
                  <a:pos x="2098" y="1427"/>
                </a:cxn>
                <a:cxn ang="0">
                  <a:pos x="2259" y="1344"/>
                </a:cxn>
                <a:cxn ang="0">
                  <a:pos x="2324" y="1299"/>
                </a:cxn>
                <a:cxn ang="0">
                  <a:pos x="2343" y="1152"/>
                </a:cxn>
                <a:cxn ang="0">
                  <a:pos x="2319" y="1093"/>
                </a:cxn>
                <a:cxn ang="0">
                  <a:pos x="2286" y="1003"/>
                </a:cxn>
                <a:cxn ang="0">
                  <a:pos x="2286" y="914"/>
                </a:cxn>
                <a:cxn ang="0">
                  <a:pos x="2137" y="366"/>
                </a:cxn>
                <a:cxn ang="0">
                  <a:pos x="2105" y="257"/>
                </a:cxn>
                <a:cxn ang="0">
                  <a:pos x="2021" y="141"/>
                </a:cxn>
                <a:cxn ang="0">
                  <a:pos x="1943" y="76"/>
                </a:cxn>
                <a:cxn ang="0">
                  <a:pos x="1886" y="57"/>
                </a:cxn>
                <a:cxn ang="0">
                  <a:pos x="1801" y="65"/>
                </a:cxn>
                <a:cxn ang="0">
                  <a:pos x="1652" y="28"/>
                </a:cxn>
                <a:cxn ang="0">
                  <a:pos x="1575" y="22"/>
                </a:cxn>
                <a:cxn ang="0">
                  <a:pos x="1475" y="0"/>
                </a:cxn>
                <a:cxn ang="0">
                  <a:pos x="1436" y="45"/>
                </a:cxn>
                <a:cxn ang="0">
                  <a:pos x="1005" y="46"/>
                </a:cxn>
              </a:cxnLst>
              <a:rect l="0" t="0" r="r" b="b"/>
              <a:pathLst>
                <a:path w="2343" h="1666">
                  <a:moveTo>
                    <a:pt x="1005" y="46"/>
                  </a:moveTo>
                  <a:lnTo>
                    <a:pt x="803" y="185"/>
                  </a:lnTo>
                  <a:lnTo>
                    <a:pt x="626" y="276"/>
                  </a:lnTo>
                  <a:lnTo>
                    <a:pt x="587" y="295"/>
                  </a:lnTo>
                  <a:lnTo>
                    <a:pt x="548" y="340"/>
                  </a:lnTo>
                  <a:lnTo>
                    <a:pt x="530" y="424"/>
                  </a:lnTo>
                  <a:lnTo>
                    <a:pt x="536" y="507"/>
                  </a:lnTo>
                  <a:lnTo>
                    <a:pt x="560" y="920"/>
                  </a:lnTo>
                  <a:lnTo>
                    <a:pt x="554" y="997"/>
                  </a:lnTo>
                  <a:lnTo>
                    <a:pt x="547" y="1055"/>
                  </a:lnTo>
                  <a:lnTo>
                    <a:pt x="517" y="1086"/>
                  </a:lnTo>
                  <a:lnTo>
                    <a:pt x="472" y="1105"/>
                  </a:lnTo>
                  <a:lnTo>
                    <a:pt x="308" y="1240"/>
                  </a:lnTo>
                  <a:lnTo>
                    <a:pt x="6" y="1427"/>
                  </a:lnTo>
                  <a:lnTo>
                    <a:pt x="0" y="1543"/>
                  </a:lnTo>
                  <a:lnTo>
                    <a:pt x="59" y="1608"/>
                  </a:lnTo>
                  <a:lnTo>
                    <a:pt x="130" y="1653"/>
                  </a:lnTo>
                  <a:lnTo>
                    <a:pt x="232" y="1666"/>
                  </a:lnTo>
                  <a:lnTo>
                    <a:pt x="857" y="1370"/>
                  </a:lnTo>
                  <a:lnTo>
                    <a:pt x="1052" y="1395"/>
                  </a:lnTo>
                  <a:lnTo>
                    <a:pt x="1062" y="1473"/>
                  </a:lnTo>
                  <a:lnTo>
                    <a:pt x="1101" y="1557"/>
                  </a:lnTo>
                  <a:lnTo>
                    <a:pt x="1158" y="1615"/>
                  </a:lnTo>
                  <a:lnTo>
                    <a:pt x="1268" y="1621"/>
                  </a:lnTo>
                  <a:lnTo>
                    <a:pt x="1789" y="1492"/>
                  </a:lnTo>
                  <a:lnTo>
                    <a:pt x="2098" y="1427"/>
                  </a:lnTo>
                  <a:lnTo>
                    <a:pt x="2259" y="1344"/>
                  </a:lnTo>
                  <a:lnTo>
                    <a:pt x="2324" y="1299"/>
                  </a:lnTo>
                  <a:lnTo>
                    <a:pt x="2343" y="1152"/>
                  </a:lnTo>
                  <a:lnTo>
                    <a:pt x="2319" y="1093"/>
                  </a:lnTo>
                  <a:lnTo>
                    <a:pt x="2286" y="1003"/>
                  </a:lnTo>
                  <a:lnTo>
                    <a:pt x="2286" y="914"/>
                  </a:lnTo>
                  <a:lnTo>
                    <a:pt x="2137" y="366"/>
                  </a:lnTo>
                  <a:lnTo>
                    <a:pt x="2105" y="257"/>
                  </a:lnTo>
                  <a:lnTo>
                    <a:pt x="2021" y="141"/>
                  </a:lnTo>
                  <a:lnTo>
                    <a:pt x="1943" y="76"/>
                  </a:lnTo>
                  <a:lnTo>
                    <a:pt x="1886" y="57"/>
                  </a:lnTo>
                  <a:lnTo>
                    <a:pt x="1801" y="65"/>
                  </a:lnTo>
                  <a:lnTo>
                    <a:pt x="1652" y="28"/>
                  </a:lnTo>
                  <a:lnTo>
                    <a:pt x="1575" y="22"/>
                  </a:lnTo>
                  <a:lnTo>
                    <a:pt x="1475" y="0"/>
                  </a:lnTo>
                  <a:lnTo>
                    <a:pt x="1436" y="45"/>
                  </a:lnTo>
                  <a:lnTo>
                    <a:pt x="1005" y="46"/>
                  </a:lnTo>
                  <a:close/>
                </a:path>
              </a:pathLst>
            </a:custGeom>
            <a:solidFill>
              <a:srgbClr val="004040"/>
            </a:solidFill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512" name="Freeform 392"/>
            <p:cNvSpPr>
              <a:spLocks/>
            </p:cNvSpPr>
            <p:nvPr/>
          </p:nvSpPr>
          <p:spPr bwMode="auto">
            <a:xfrm>
              <a:off x="3992" y="964"/>
              <a:ext cx="152" cy="50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9" y="186"/>
                </a:cxn>
                <a:cxn ang="0">
                  <a:pos x="117" y="312"/>
                </a:cxn>
                <a:cxn ang="0">
                  <a:pos x="141" y="388"/>
                </a:cxn>
                <a:cxn ang="0">
                  <a:pos x="167" y="447"/>
                </a:cxn>
                <a:cxn ang="0">
                  <a:pos x="173" y="511"/>
                </a:cxn>
                <a:cxn ang="0">
                  <a:pos x="186" y="640"/>
                </a:cxn>
                <a:cxn ang="0">
                  <a:pos x="240" y="1006"/>
                </a:cxn>
                <a:cxn ang="0">
                  <a:pos x="218" y="608"/>
                </a:cxn>
                <a:cxn ang="0">
                  <a:pos x="212" y="486"/>
                </a:cxn>
                <a:cxn ang="0">
                  <a:pos x="232" y="414"/>
                </a:cxn>
                <a:cxn ang="0">
                  <a:pos x="251" y="341"/>
                </a:cxn>
                <a:cxn ang="0">
                  <a:pos x="266" y="281"/>
                </a:cxn>
                <a:cxn ang="0">
                  <a:pos x="296" y="164"/>
                </a:cxn>
                <a:cxn ang="0">
                  <a:pos x="305" y="25"/>
                </a:cxn>
                <a:cxn ang="0">
                  <a:pos x="0" y="0"/>
                </a:cxn>
              </a:cxnLst>
              <a:rect l="0" t="0" r="r" b="b"/>
              <a:pathLst>
                <a:path w="305" h="1006">
                  <a:moveTo>
                    <a:pt x="0" y="0"/>
                  </a:moveTo>
                  <a:lnTo>
                    <a:pt x="59" y="186"/>
                  </a:lnTo>
                  <a:lnTo>
                    <a:pt x="117" y="312"/>
                  </a:lnTo>
                  <a:lnTo>
                    <a:pt x="141" y="388"/>
                  </a:lnTo>
                  <a:lnTo>
                    <a:pt x="167" y="447"/>
                  </a:lnTo>
                  <a:lnTo>
                    <a:pt x="173" y="511"/>
                  </a:lnTo>
                  <a:lnTo>
                    <a:pt x="186" y="640"/>
                  </a:lnTo>
                  <a:lnTo>
                    <a:pt x="240" y="1006"/>
                  </a:lnTo>
                  <a:lnTo>
                    <a:pt x="218" y="608"/>
                  </a:lnTo>
                  <a:lnTo>
                    <a:pt x="212" y="486"/>
                  </a:lnTo>
                  <a:lnTo>
                    <a:pt x="232" y="414"/>
                  </a:lnTo>
                  <a:lnTo>
                    <a:pt x="251" y="341"/>
                  </a:lnTo>
                  <a:lnTo>
                    <a:pt x="266" y="281"/>
                  </a:lnTo>
                  <a:lnTo>
                    <a:pt x="296" y="164"/>
                  </a:lnTo>
                  <a:lnTo>
                    <a:pt x="305" y="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8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514" name="Freeform 394"/>
            <p:cNvSpPr>
              <a:spLocks/>
            </p:cNvSpPr>
            <p:nvPr/>
          </p:nvSpPr>
          <p:spPr bwMode="auto">
            <a:xfrm>
              <a:off x="4110" y="884"/>
              <a:ext cx="277" cy="605"/>
            </a:xfrm>
            <a:custGeom>
              <a:avLst/>
              <a:gdLst/>
              <a:ahLst/>
              <a:cxnLst>
                <a:cxn ang="0">
                  <a:pos x="208" y="0"/>
                </a:cxn>
                <a:cxn ang="0">
                  <a:pos x="399" y="54"/>
                </a:cxn>
                <a:cxn ang="0">
                  <a:pos x="486" y="54"/>
                </a:cxn>
                <a:cxn ang="0">
                  <a:pos x="555" y="54"/>
                </a:cxn>
                <a:cxn ang="0">
                  <a:pos x="512" y="144"/>
                </a:cxn>
                <a:cxn ang="0">
                  <a:pos x="494" y="278"/>
                </a:cxn>
                <a:cxn ang="0">
                  <a:pos x="498" y="432"/>
                </a:cxn>
                <a:cxn ang="0">
                  <a:pos x="503" y="579"/>
                </a:cxn>
                <a:cxn ang="0">
                  <a:pos x="533" y="686"/>
                </a:cxn>
                <a:cxn ang="0">
                  <a:pos x="486" y="870"/>
                </a:cxn>
                <a:cxn ang="0">
                  <a:pos x="486" y="957"/>
                </a:cxn>
                <a:cxn ang="0">
                  <a:pos x="516" y="1034"/>
                </a:cxn>
                <a:cxn ang="0">
                  <a:pos x="508" y="1073"/>
                </a:cxn>
                <a:cxn ang="0">
                  <a:pos x="422" y="1111"/>
                </a:cxn>
                <a:cxn ang="0">
                  <a:pos x="132" y="1172"/>
                </a:cxn>
                <a:cxn ang="0">
                  <a:pos x="25" y="1211"/>
                </a:cxn>
                <a:cxn ang="0">
                  <a:pos x="25" y="1064"/>
                </a:cxn>
                <a:cxn ang="0">
                  <a:pos x="0" y="646"/>
                </a:cxn>
                <a:cxn ang="0">
                  <a:pos x="38" y="540"/>
                </a:cxn>
                <a:cxn ang="0">
                  <a:pos x="89" y="316"/>
                </a:cxn>
                <a:cxn ang="0">
                  <a:pos x="136" y="187"/>
                </a:cxn>
                <a:cxn ang="0">
                  <a:pos x="208" y="0"/>
                </a:cxn>
              </a:cxnLst>
              <a:rect l="0" t="0" r="r" b="b"/>
              <a:pathLst>
                <a:path w="555" h="1211">
                  <a:moveTo>
                    <a:pt x="208" y="0"/>
                  </a:moveTo>
                  <a:lnTo>
                    <a:pt x="399" y="54"/>
                  </a:lnTo>
                  <a:lnTo>
                    <a:pt x="486" y="54"/>
                  </a:lnTo>
                  <a:lnTo>
                    <a:pt x="555" y="54"/>
                  </a:lnTo>
                  <a:lnTo>
                    <a:pt x="512" y="144"/>
                  </a:lnTo>
                  <a:lnTo>
                    <a:pt x="494" y="278"/>
                  </a:lnTo>
                  <a:lnTo>
                    <a:pt x="498" y="432"/>
                  </a:lnTo>
                  <a:lnTo>
                    <a:pt x="503" y="579"/>
                  </a:lnTo>
                  <a:lnTo>
                    <a:pt x="533" y="686"/>
                  </a:lnTo>
                  <a:lnTo>
                    <a:pt x="486" y="870"/>
                  </a:lnTo>
                  <a:lnTo>
                    <a:pt x="486" y="957"/>
                  </a:lnTo>
                  <a:lnTo>
                    <a:pt x="516" y="1034"/>
                  </a:lnTo>
                  <a:lnTo>
                    <a:pt x="508" y="1073"/>
                  </a:lnTo>
                  <a:lnTo>
                    <a:pt x="422" y="1111"/>
                  </a:lnTo>
                  <a:lnTo>
                    <a:pt x="132" y="1172"/>
                  </a:lnTo>
                  <a:lnTo>
                    <a:pt x="25" y="1211"/>
                  </a:lnTo>
                  <a:lnTo>
                    <a:pt x="25" y="1064"/>
                  </a:lnTo>
                  <a:lnTo>
                    <a:pt x="0" y="646"/>
                  </a:lnTo>
                  <a:lnTo>
                    <a:pt x="38" y="540"/>
                  </a:lnTo>
                  <a:lnTo>
                    <a:pt x="89" y="316"/>
                  </a:lnTo>
                  <a:lnTo>
                    <a:pt x="136" y="187"/>
                  </a:lnTo>
                  <a:lnTo>
                    <a:pt x="208" y="0"/>
                  </a:lnTo>
                  <a:close/>
                </a:path>
              </a:pathLst>
            </a:custGeom>
            <a:solidFill>
              <a:srgbClr val="FFFF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515" name="Freeform 395"/>
            <p:cNvSpPr>
              <a:spLocks/>
            </p:cNvSpPr>
            <p:nvPr/>
          </p:nvSpPr>
          <p:spPr bwMode="auto">
            <a:xfrm>
              <a:off x="3782" y="905"/>
              <a:ext cx="326" cy="650"/>
            </a:xfrm>
            <a:custGeom>
              <a:avLst/>
              <a:gdLst/>
              <a:ahLst/>
              <a:cxnLst>
                <a:cxn ang="0">
                  <a:pos x="0" y="234"/>
                </a:cxn>
                <a:cxn ang="0">
                  <a:pos x="85" y="196"/>
                </a:cxn>
                <a:cxn ang="0">
                  <a:pos x="179" y="133"/>
                </a:cxn>
                <a:cxn ang="0">
                  <a:pos x="282" y="82"/>
                </a:cxn>
                <a:cxn ang="0">
                  <a:pos x="316" y="56"/>
                </a:cxn>
                <a:cxn ang="0">
                  <a:pos x="368" y="0"/>
                </a:cxn>
                <a:cxn ang="0">
                  <a:pos x="393" y="22"/>
                </a:cxn>
                <a:cxn ang="0">
                  <a:pos x="402" y="185"/>
                </a:cxn>
                <a:cxn ang="0">
                  <a:pos x="440" y="287"/>
                </a:cxn>
                <a:cxn ang="0">
                  <a:pos x="493" y="412"/>
                </a:cxn>
                <a:cxn ang="0">
                  <a:pos x="549" y="538"/>
                </a:cxn>
                <a:cxn ang="0">
                  <a:pos x="561" y="597"/>
                </a:cxn>
                <a:cxn ang="0">
                  <a:pos x="567" y="700"/>
                </a:cxn>
                <a:cxn ang="0">
                  <a:pos x="593" y="860"/>
                </a:cxn>
                <a:cxn ang="0">
                  <a:pos x="630" y="1078"/>
                </a:cxn>
                <a:cxn ang="0">
                  <a:pos x="652" y="1193"/>
                </a:cxn>
                <a:cxn ang="0">
                  <a:pos x="536" y="1210"/>
                </a:cxn>
                <a:cxn ang="0">
                  <a:pos x="449" y="1227"/>
                </a:cxn>
                <a:cxn ang="0">
                  <a:pos x="419" y="1300"/>
                </a:cxn>
                <a:cxn ang="0">
                  <a:pos x="269" y="1280"/>
                </a:cxn>
                <a:cxn ang="0">
                  <a:pos x="292" y="1068"/>
                </a:cxn>
                <a:cxn ang="0">
                  <a:pos x="234" y="923"/>
                </a:cxn>
                <a:cxn ang="0">
                  <a:pos x="189" y="798"/>
                </a:cxn>
                <a:cxn ang="0">
                  <a:pos x="214" y="623"/>
                </a:cxn>
                <a:cxn ang="0">
                  <a:pos x="114" y="424"/>
                </a:cxn>
                <a:cxn ang="0">
                  <a:pos x="66" y="370"/>
                </a:cxn>
                <a:cxn ang="0">
                  <a:pos x="0" y="234"/>
                </a:cxn>
              </a:cxnLst>
              <a:rect l="0" t="0" r="r" b="b"/>
              <a:pathLst>
                <a:path w="652" h="1300">
                  <a:moveTo>
                    <a:pt x="0" y="234"/>
                  </a:moveTo>
                  <a:lnTo>
                    <a:pt x="85" y="196"/>
                  </a:lnTo>
                  <a:lnTo>
                    <a:pt x="179" y="133"/>
                  </a:lnTo>
                  <a:lnTo>
                    <a:pt x="282" y="82"/>
                  </a:lnTo>
                  <a:lnTo>
                    <a:pt x="316" y="56"/>
                  </a:lnTo>
                  <a:lnTo>
                    <a:pt x="368" y="0"/>
                  </a:lnTo>
                  <a:lnTo>
                    <a:pt x="393" y="22"/>
                  </a:lnTo>
                  <a:lnTo>
                    <a:pt x="402" y="185"/>
                  </a:lnTo>
                  <a:lnTo>
                    <a:pt x="440" y="287"/>
                  </a:lnTo>
                  <a:lnTo>
                    <a:pt x="493" y="412"/>
                  </a:lnTo>
                  <a:lnTo>
                    <a:pt x="549" y="538"/>
                  </a:lnTo>
                  <a:lnTo>
                    <a:pt x="561" y="597"/>
                  </a:lnTo>
                  <a:lnTo>
                    <a:pt x="567" y="700"/>
                  </a:lnTo>
                  <a:lnTo>
                    <a:pt x="593" y="860"/>
                  </a:lnTo>
                  <a:lnTo>
                    <a:pt x="630" y="1078"/>
                  </a:lnTo>
                  <a:lnTo>
                    <a:pt x="652" y="1193"/>
                  </a:lnTo>
                  <a:lnTo>
                    <a:pt x="536" y="1210"/>
                  </a:lnTo>
                  <a:lnTo>
                    <a:pt x="449" y="1227"/>
                  </a:lnTo>
                  <a:lnTo>
                    <a:pt x="419" y="1300"/>
                  </a:lnTo>
                  <a:lnTo>
                    <a:pt x="269" y="1280"/>
                  </a:lnTo>
                  <a:lnTo>
                    <a:pt x="292" y="1068"/>
                  </a:lnTo>
                  <a:lnTo>
                    <a:pt x="234" y="923"/>
                  </a:lnTo>
                  <a:lnTo>
                    <a:pt x="189" y="798"/>
                  </a:lnTo>
                  <a:lnTo>
                    <a:pt x="214" y="623"/>
                  </a:lnTo>
                  <a:lnTo>
                    <a:pt x="114" y="424"/>
                  </a:lnTo>
                  <a:lnTo>
                    <a:pt x="66" y="370"/>
                  </a:lnTo>
                  <a:lnTo>
                    <a:pt x="0" y="234"/>
                  </a:lnTo>
                  <a:close/>
                </a:path>
              </a:pathLst>
            </a:custGeom>
            <a:solidFill>
              <a:srgbClr val="FFFF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516" name="Freeform 396"/>
            <p:cNvSpPr>
              <a:spLocks/>
            </p:cNvSpPr>
            <p:nvPr/>
          </p:nvSpPr>
          <p:spPr bwMode="auto">
            <a:xfrm>
              <a:off x="3473" y="1029"/>
              <a:ext cx="422" cy="653"/>
            </a:xfrm>
            <a:custGeom>
              <a:avLst/>
              <a:gdLst/>
              <a:ahLst/>
              <a:cxnLst>
                <a:cxn ang="0">
                  <a:pos x="567" y="0"/>
                </a:cxn>
                <a:cxn ang="0">
                  <a:pos x="535" y="78"/>
                </a:cxn>
                <a:cxn ang="0">
                  <a:pos x="541" y="135"/>
                </a:cxn>
                <a:cxn ang="0">
                  <a:pos x="561" y="219"/>
                </a:cxn>
                <a:cxn ang="0">
                  <a:pos x="567" y="329"/>
                </a:cxn>
                <a:cxn ang="0">
                  <a:pos x="564" y="569"/>
                </a:cxn>
                <a:cxn ang="0">
                  <a:pos x="655" y="590"/>
                </a:cxn>
                <a:cxn ang="0">
                  <a:pos x="724" y="676"/>
                </a:cxn>
                <a:cxn ang="0">
                  <a:pos x="646" y="650"/>
                </a:cxn>
                <a:cxn ang="0">
                  <a:pos x="560" y="628"/>
                </a:cxn>
                <a:cxn ang="0">
                  <a:pos x="542" y="684"/>
                </a:cxn>
                <a:cxn ang="0">
                  <a:pos x="611" y="680"/>
                </a:cxn>
                <a:cxn ang="0">
                  <a:pos x="685" y="693"/>
                </a:cxn>
                <a:cxn ang="0">
                  <a:pos x="715" y="719"/>
                </a:cxn>
                <a:cxn ang="0">
                  <a:pos x="619" y="727"/>
                </a:cxn>
                <a:cxn ang="0">
                  <a:pos x="560" y="723"/>
                </a:cxn>
                <a:cxn ang="0">
                  <a:pos x="551" y="740"/>
                </a:cxn>
                <a:cxn ang="0">
                  <a:pos x="611" y="748"/>
                </a:cxn>
                <a:cxn ang="0">
                  <a:pos x="685" y="796"/>
                </a:cxn>
                <a:cxn ang="0">
                  <a:pos x="698" y="860"/>
                </a:cxn>
                <a:cxn ang="0">
                  <a:pos x="655" y="817"/>
                </a:cxn>
                <a:cxn ang="0">
                  <a:pos x="551" y="783"/>
                </a:cxn>
                <a:cxn ang="0">
                  <a:pos x="517" y="783"/>
                </a:cxn>
                <a:cxn ang="0">
                  <a:pos x="242" y="972"/>
                </a:cxn>
                <a:cxn ang="0">
                  <a:pos x="91" y="1067"/>
                </a:cxn>
                <a:cxn ang="0">
                  <a:pos x="10" y="1107"/>
                </a:cxn>
                <a:cxn ang="0">
                  <a:pos x="0" y="1143"/>
                </a:cxn>
                <a:cxn ang="0">
                  <a:pos x="45" y="1134"/>
                </a:cxn>
                <a:cxn ang="0">
                  <a:pos x="116" y="1140"/>
                </a:cxn>
                <a:cxn ang="0">
                  <a:pos x="161" y="1169"/>
                </a:cxn>
                <a:cxn ang="0">
                  <a:pos x="184" y="1214"/>
                </a:cxn>
                <a:cxn ang="0">
                  <a:pos x="196" y="1250"/>
                </a:cxn>
                <a:cxn ang="0">
                  <a:pos x="184" y="1307"/>
                </a:cxn>
                <a:cxn ang="0">
                  <a:pos x="227" y="1291"/>
                </a:cxn>
                <a:cxn ang="0">
                  <a:pos x="284" y="1227"/>
                </a:cxn>
                <a:cxn ang="0">
                  <a:pos x="375" y="1170"/>
                </a:cxn>
                <a:cxn ang="0">
                  <a:pos x="698" y="1019"/>
                </a:cxn>
                <a:cxn ang="0">
                  <a:pos x="728" y="941"/>
                </a:cxn>
                <a:cxn ang="0">
                  <a:pos x="836" y="903"/>
                </a:cxn>
                <a:cxn ang="0">
                  <a:pos x="844" y="770"/>
                </a:cxn>
                <a:cxn ang="0">
                  <a:pos x="801" y="658"/>
                </a:cxn>
                <a:cxn ang="0">
                  <a:pos x="740" y="569"/>
                </a:cxn>
                <a:cxn ang="0">
                  <a:pos x="754" y="457"/>
                </a:cxn>
                <a:cxn ang="0">
                  <a:pos x="754" y="354"/>
                </a:cxn>
                <a:cxn ang="0">
                  <a:pos x="677" y="199"/>
                </a:cxn>
                <a:cxn ang="0">
                  <a:pos x="615" y="121"/>
                </a:cxn>
                <a:cxn ang="0">
                  <a:pos x="567" y="0"/>
                </a:cxn>
              </a:cxnLst>
              <a:rect l="0" t="0" r="r" b="b"/>
              <a:pathLst>
                <a:path w="844" h="1307">
                  <a:moveTo>
                    <a:pt x="567" y="0"/>
                  </a:moveTo>
                  <a:lnTo>
                    <a:pt x="535" y="78"/>
                  </a:lnTo>
                  <a:lnTo>
                    <a:pt x="541" y="135"/>
                  </a:lnTo>
                  <a:lnTo>
                    <a:pt x="561" y="219"/>
                  </a:lnTo>
                  <a:lnTo>
                    <a:pt x="567" y="329"/>
                  </a:lnTo>
                  <a:lnTo>
                    <a:pt x="564" y="569"/>
                  </a:lnTo>
                  <a:lnTo>
                    <a:pt x="655" y="590"/>
                  </a:lnTo>
                  <a:lnTo>
                    <a:pt x="724" y="676"/>
                  </a:lnTo>
                  <a:lnTo>
                    <a:pt x="646" y="650"/>
                  </a:lnTo>
                  <a:lnTo>
                    <a:pt x="560" y="628"/>
                  </a:lnTo>
                  <a:lnTo>
                    <a:pt x="542" y="684"/>
                  </a:lnTo>
                  <a:lnTo>
                    <a:pt x="611" y="680"/>
                  </a:lnTo>
                  <a:lnTo>
                    <a:pt x="685" y="693"/>
                  </a:lnTo>
                  <a:lnTo>
                    <a:pt x="715" y="719"/>
                  </a:lnTo>
                  <a:lnTo>
                    <a:pt x="619" y="727"/>
                  </a:lnTo>
                  <a:lnTo>
                    <a:pt x="560" y="723"/>
                  </a:lnTo>
                  <a:lnTo>
                    <a:pt x="551" y="740"/>
                  </a:lnTo>
                  <a:lnTo>
                    <a:pt x="611" y="748"/>
                  </a:lnTo>
                  <a:lnTo>
                    <a:pt x="685" y="796"/>
                  </a:lnTo>
                  <a:lnTo>
                    <a:pt x="698" y="860"/>
                  </a:lnTo>
                  <a:lnTo>
                    <a:pt x="655" y="817"/>
                  </a:lnTo>
                  <a:lnTo>
                    <a:pt x="551" y="783"/>
                  </a:lnTo>
                  <a:lnTo>
                    <a:pt x="517" y="783"/>
                  </a:lnTo>
                  <a:lnTo>
                    <a:pt x="242" y="972"/>
                  </a:lnTo>
                  <a:lnTo>
                    <a:pt x="91" y="1067"/>
                  </a:lnTo>
                  <a:lnTo>
                    <a:pt x="10" y="1107"/>
                  </a:lnTo>
                  <a:lnTo>
                    <a:pt x="0" y="1143"/>
                  </a:lnTo>
                  <a:lnTo>
                    <a:pt x="45" y="1134"/>
                  </a:lnTo>
                  <a:lnTo>
                    <a:pt x="116" y="1140"/>
                  </a:lnTo>
                  <a:lnTo>
                    <a:pt x="161" y="1169"/>
                  </a:lnTo>
                  <a:lnTo>
                    <a:pt x="184" y="1214"/>
                  </a:lnTo>
                  <a:lnTo>
                    <a:pt x="196" y="1250"/>
                  </a:lnTo>
                  <a:lnTo>
                    <a:pt x="184" y="1307"/>
                  </a:lnTo>
                  <a:lnTo>
                    <a:pt x="227" y="1291"/>
                  </a:lnTo>
                  <a:lnTo>
                    <a:pt x="284" y="1227"/>
                  </a:lnTo>
                  <a:lnTo>
                    <a:pt x="375" y="1170"/>
                  </a:lnTo>
                  <a:lnTo>
                    <a:pt x="698" y="1019"/>
                  </a:lnTo>
                  <a:lnTo>
                    <a:pt x="728" y="941"/>
                  </a:lnTo>
                  <a:lnTo>
                    <a:pt x="836" y="903"/>
                  </a:lnTo>
                  <a:lnTo>
                    <a:pt x="844" y="770"/>
                  </a:lnTo>
                  <a:lnTo>
                    <a:pt x="801" y="658"/>
                  </a:lnTo>
                  <a:lnTo>
                    <a:pt x="740" y="569"/>
                  </a:lnTo>
                  <a:lnTo>
                    <a:pt x="754" y="457"/>
                  </a:lnTo>
                  <a:lnTo>
                    <a:pt x="754" y="354"/>
                  </a:lnTo>
                  <a:lnTo>
                    <a:pt x="677" y="199"/>
                  </a:lnTo>
                  <a:lnTo>
                    <a:pt x="615" y="121"/>
                  </a:lnTo>
                  <a:lnTo>
                    <a:pt x="567" y="0"/>
                  </a:lnTo>
                  <a:close/>
                </a:path>
              </a:pathLst>
            </a:custGeom>
            <a:solidFill>
              <a:srgbClr val="FFFF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517" name="Freeform 397"/>
            <p:cNvSpPr>
              <a:spLocks/>
            </p:cNvSpPr>
            <p:nvPr/>
          </p:nvSpPr>
          <p:spPr bwMode="auto">
            <a:xfrm>
              <a:off x="3999" y="917"/>
              <a:ext cx="618" cy="745"/>
            </a:xfrm>
            <a:custGeom>
              <a:avLst/>
              <a:gdLst/>
              <a:ahLst/>
              <a:cxnLst>
                <a:cxn ang="0">
                  <a:pos x="70" y="1208"/>
                </a:cxn>
                <a:cxn ang="0">
                  <a:pos x="26" y="1225"/>
                </a:cxn>
                <a:cxn ang="0">
                  <a:pos x="0" y="1293"/>
                </a:cxn>
                <a:cxn ang="0">
                  <a:pos x="5" y="1356"/>
                </a:cxn>
                <a:cxn ang="0">
                  <a:pos x="31" y="1420"/>
                </a:cxn>
                <a:cxn ang="0">
                  <a:pos x="88" y="1489"/>
                </a:cxn>
                <a:cxn ang="0">
                  <a:pos x="201" y="1482"/>
                </a:cxn>
                <a:cxn ang="0">
                  <a:pos x="765" y="1349"/>
                </a:cxn>
                <a:cxn ang="0">
                  <a:pos x="1113" y="1268"/>
                </a:cxn>
                <a:cxn ang="0">
                  <a:pos x="945" y="1190"/>
                </a:cxn>
                <a:cxn ang="0">
                  <a:pos x="859" y="1104"/>
                </a:cxn>
                <a:cxn ang="0">
                  <a:pos x="933" y="1104"/>
                </a:cxn>
                <a:cxn ang="0">
                  <a:pos x="1035" y="1170"/>
                </a:cxn>
                <a:cxn ang="0">
                  <a:pos x="1152" y="1186"/>
                </a:cxn>
                <a:cxn ang="0">
                  <a:pos x="1055" y="1138"/>
                </a:cxn>
                <a:cxn ang="0">
                  <a:pos x="960" y="1074"/>
                </a:cxn>
                <a:cxn ang="0">
                  <a:pos x="1081" y="1085"/>
                </a:cxn>
                <a:cxn ang="0">
                  <a:pos x="1190" y="1069"/>
                </a:cxn>
                <a:cxn ang="0">
                  <a:pos x="1099" y="1046"/>
                </a:cxn>
                <a:cxn ang="0">
                  <a:pos x="980" y="1014"/>
                </a:cxn>
                <a:cxn ang="0">
                  <a:pos x="1032" y="970"/>
                </a:cxn>
                <a:cxn ang="0">
                  <a:pos x="1132" y="1002"/>
                </a:cxn>
                <a:cxn ang="0">
                  <a:pos x="1235" y="1008"/>
                </a:cxn>
                <a:cxn ang="0">
                  <a:pos x="1164" y="957"/>
                </a:cxn>
                <a:cxn ang="0">
                  <a:pos x="1112" y="950"/>
                </a:cxn>
                <a:cxn ang="0">
                  <a:pos x="1058" y="915"/>
                </a:cxn>
                <a:cxn ang="0">
                  <a:pos x="1174" y="855"/>
                </a:cxn>
                <a:cxn ang="0">
                  <a:pos x="1190" y="821"/>
                </a:cxn>
                <a:cxn ang="0">
                  <a:pos x="1152" y="654"/>
                </a:cxn>
                <a:cxn ang="0">
                  <a:pos x="1070" y="356"/>
                </a:cxn>
                <a:cxn ang="0">
                  <a:pos x="1019" y="262"/>
                </a:cxn>
                <a:cxn ang="0">
                  <a:pos x="1019" y="167"/>
                </a:cxn>
                <a:cxn ang="0">
                  <a:pos x="933" y="81"/>
                </a:cxn>
                <a:cxn ang="0">
                  <a:pos x="843" y="0"/>
                </a:cxn>
                <a:cxn ang="0">
                  <a:pos x="778" y="13"/>
                </a:cxn>
                <a:cxn ang="0">
                  <a:pos x="743" y="154"/>
                </a:cxn>
                <a:cxn ang="0">
                  <a:pos x="739" y="392"/>
                </a:cxn>
                <a:cxn ang="0">
                  <a:pos x="790" y="554"/>
                </a:cxn>
                <a:cxn ang="0">
                  <a:pos x="833" y="744"/>
                </a:cxn>
                <a:cxn ang="0">
                  <a:pos x="855" y="864"/>
                </a:cxn>
                <a:cxn ang="0">
                  <a:pos x="829" y="911"/>
                </a:cxn>
                <a:cxn ang="0">
                  <a:pos x="859" y="941"/>
                </a:cxn>
                <a:cxn ang="0">
                  <a:pos x="825" y="966"/>
                </a:cxn>
                <a:cxn ang="0">
                  <a:pos x="847" y="992"/>
                </a:cxn>
                <a:cxn ang="0">
                  <a:pos x="774" y="1018"/>
                </a:cxn>
                <a:cxn ang="0">
                  <a:pos x="782" y="1047"/>
                </a:cxn>
                <a:cxn ang="0">
                  <a:pos x="645" y="1069"/>
                </a:cxn>
                <a:cxn ang="0">
                  <a:pos x="486" y="1117"/>
                </a:cxn>
                <a:cxn ang="0">
                  <a:pos x="318" y="1178"/>
                </a:cxn>
                <a:cxn ang="0">
                  <a:pos x="151" y="1200"/>
                </a:cxn>
                <a:cxn ang="0">
                  <a:pos x="70" y="1208"/>
                </a:cxn>
              </a:cxnLst>
              <a:rect l="0" t="0" r="r" b="b"/>
              <a:pathLst>
                <a:path w="1235" h="1489">
                  <a:moveTo>
                    <a:pt x="70" y="1208"/>
                  </a:moveTo>
                  <a:lnTo>
                    <a:pt x="26" y="1225"/>
                  </a:lnTo>
                  <a:lnTo>
                    <a:pt x="0" y="1293"/>
                  </a:lnTo>
                  <a:lnTo>
                    <a:pt x="5" y="1356"/>
                  </a:lnTo>
                  <a:lnTo>
                    <a:pt x="31" y="1420"/>
                  </a:lnTo>
                  <a:lnTo>
                    <a:pt x="88" y="1489"/>
                  </a:lnTo>
                  <a:lnTo>
                    <a:pt x="201" y="1482"/>
                  </a:lnTo>
                  <a:lnTo>
                    <a:pt x="765" y="1349"/>
                  </a:lnTo>
                  <a:lnTo>
                    <a:pt x="1113" y="1268"/>
                  </a:lnTo>
                  <a:lnTo>
                    <a:pt x="945" y="1190"/>
                  </a:lnTo>
                  <a:lnTo>
                    <a:pt x="859" y="1104"/>
                  </a:lnTo>
                  <a:lnTo>
                    <a:pt x="933" y="1104"/>
                  </a:lnTo>
                  <a:lnTo>
                    <a:pt x="1035" y="1170"/>
                  </a:lnTo>
                  <a:lnTo>
                    <a:pt x="1152" y="1186"/>
                  </a:lnTo>
                  <a:lnTo>
                    <a:pt x="1055" y="1138"/>
                  </a:lnTo>
                  <a:lnTo>
                    <a:pt x="960" y="1074"/>
                  </a:lnTo>
                  <a:lnTo>
                    <a:pt x="1081" y="1085"/>
                  </a:lnTo>
                  <a:lnTo>
                    <a:pt x="1190" y="1069"/>
                  </a:lnTo>
                  <a:lnTo>
                    <a:pt x="1099" y="1046"/>
                  </a:lnTo>
                  <a:lnTo>
                    <a:pt x="980" y="1014"/>
                  </a:lnTo>
                  <a:lnTo>
                    <a:pt x="1032" y="970"/>
                  </a:lnTo>
                  <a:lnTo>
                    <a:pt x="1132" y="1002"/>
                  </a:lnTo>
                  <a:lnTo>
                    <a:pt x="1235" y="1008"/>
                  </a:lnTo>
                  <a:lnTo>
                    <a:pt x="1164" y="957"/>
                  </a:lnTo>
                  <a:lnTo>
                    <a:pt x="1112" y="950"/>
                  </a:lnTo>
                  <a:lnTo>
                    <a:pt x="1058" y="915"/>
                  </a:lnTo>
                  <a:lnTo>
                    <a:pt x="1174" y="855"/>
                  </a:lnTo>
                  <a:lnTo>
                    <a:pt x="1190" y="821"/>
                  </a:lnTo>
                  <a:lnTo>
                    <a:pt x="1152" y="654"/>
                  </a:lnTo>
                  <a:lnTo>
                    <a:pt x="1070" y="356"/>
                  </a:lnTo>
                  <a:lnTo>
                    <a:pt x="1019" y="262"/>
                  </a:lnTo>
                  <a:lnTo>
                    <a:pt x="1019" y="167"/>
                  </a:lnTo>
                  <a:lnTo>
                    <a:pt x="933" y="81"/>
                  </a:lnTo>
                  <a:lnTo>
                    <a:pt x="843" y="0"/>
                  </a:lnTo>
                  <a:lnTo>
                    <a:pt x="778" y="13"/>
                  </a:lnTo>
                  <a:lnTo>
                    <a:pt x="743" y="154"/>
                  </a:lnTo>
                  <a:lnTo>
                    <a:pt x="739" y="392"/>
                  </a:lnTo>
                  <a:lnTo>
                    <a:pt x="790" y="554"/>
                  </a:lnTo>
                  <a:lnTo>
                    <a:pt x="833" y="744"/>
                  </a:lnTo>
                  <a:lnTo>
                    <a:pt x="855" y="864"/>
                  </a:lnTo>
                  <a:lnTo>
                    <a:pt x="829" y="911"/>
                  </a:lnTo>
                  <a:lnTo>
                    <a:pt x="859" y="941"/>
                  </a:lnTo>
                  <a:lnTo>
                    <a:pt x="825" y="966"/>
                  </a:lnTo>
                  <a:lnTo>
                    <a:pt x="847" y="992"/>
                  </a:lnTo>
                  <a:lnTo>
                    <a:pt x="774" y="1018"/>
                  </a:lnTo>
                  <a:lnTo>
                    <a:pt x="782" y="1047"/>
                  </a:lnTo>
                  <a:lnTo>
                    <a:pt x="645" y="1069"/>
                  </a:lnTo>
                  <a:lnTo>
                    <a:pt x="486" y="1117"/>
                  </a:lnTo>
                  <a:lnTo>
                    <a:pt x="318" y="1178"/>
                  </a:lnTo>
                  <a:lnTo>
                    <a:pt x="151" y="1200"/>
                  </a:lnTo>
                  <a:lnTo>
                    <a:pt x="70" y="1208"/>
                  </a:lnTo>
                  <a:close/>
                </a:path>
              </a:pathLst>
            </a:custGeom>
            <a:solidFill>
              <a:srgbClr val="FFFF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grpSp>
          <p:nvGrpSpPr>
            <p:cNvPr id="5289" name="Group 399"/>
            <p:cNvGrpSpPr>
              <a:grpSpLocks/>
            </p:cNvGrpSpPr>
            <p:nvPr/>
          </p:nvGrpSpPr>
          <p:grpSpPr bwMode="auto">
            <a:xfrm>
              <a:off x="3639" y="1564"/>
              <a:ext cx="391" cy="157"/>
              <a:chOff x="1853" y="3729"/>
              <a:chExt cx="391" cy="157"/>
            </a:xfrm>
          </p:grpSpPr>
          <p:sp>
            <p:nvSpPr>
              <p:cNvPr id="5520" name="Freeform 400"/>
              <p:cNvSpPr>
                <a:spLocks/>
              </p:cNvSpPr>
              <p:nvPr/>
            </p:nvSpPr>
            <p:spPr bwMode="auto">
              <a:xfrm>
                <a:off x="1853" y="3729"/>
                <a:ext cx="391" cy="157"/>
              </a:xfrm>
              <a:custGeom>
                <a:avLst/>
                <a:gdLst/>
                <a:ahLst/>
                <a:cxnLst>
                  <a:cxn ang="0">
                    <a:pos x="705" y="6"/>
                  </a:cxn>
                  <a:cxn ang="0">
                    <a:pos x="674" y="28"/>
                  </a:cxn>
                  <a:cxn ang="0">
                    <a:pos x="612" y="18"/>
                  </a:cxn>
                  <a:cxn ang="0">
                    <a:pos x="530" y="13"/>
                  </a:cxn>
                  <a:cxn ang="0">
                    <a:pos x="482" y="3"/>
                  </a:cxn>
                  <a:cxn ang="0">
                    <a:pos x="431" y="0"/>
                  </a:cxn>
                  <a:cxn ang="0">
                    <a:pos x="357" y="5"/>
                  </a:cxn>
                  <a:cxn ang="0">
                    <a:pos x="276" y="3"/>
                  </a:cxn>
                  <a:cxn ang="0">
                    <a:pos x="206" y="3"/>
                  </a:cxn>
                  <a:cxn ang="0">
                    <a:pos x="176" y="0"/>
                  </a:cxn>
                  <a:cxn ang="0">
                    <a:pos x="99" y="6"/>
                  </a:cxn>
                  <a:cxn ang="0">
                    <a:pos x="72" y="11"/>
                  </a:cxn>
                  <a:cxn ang="0">
                    <a:pos x="55" y="23"/>
                  </a:cxn>
                  <a:cxn ang="0">
                    <a:pos x="45" y="33"/>
                  </a:cxn>
                  <a:cxn ang="0">
                    <a:pos x="65" y="39"/>
                  </a:cxn>
                  <a:cxn ang="0">
                    <a:pos x="113" y="45"/>
                  </a:cxn>
                  <a:cxn ang="0">
                    <a:pos x="158" y="48"/>
                  </a:cxn>
                  <a:cxn ang="0">
                    <a:pos x="224" y="71"/>
                  </a:cxn>
                  <a:cxn ang="0">
                    <a:pos x="124" y="97"/>
                  </a:cxn>
                  <a:cxn ang="0">
                    <a:pos x="84" y="121"/>
                  </a:cxn>
                  <a:cxn ang="0">
                    <a:pos x="59" y="128"/>
                  </a:cxn>
                  <a:cxn ang="0">
                    <a:pos x="22" y="152"/>
                  </a:cxn>
                  <a:cxn ang="0">
                    <a:pos x="5" y="164"/>
                  </a:cxn>
                  <a:cxn ang="0">
                    <a:pos x="0" y="179"/>
                  </a:cxn>
                  <a:cxn ang="0">
                    <a:pos x="26" y="183"/>
                  </a:cxn>
                  <a:cxn ang="0">
                    <a:pos x="95" y="183"/>
                  </a:cxn>
                  <a:cxn ang="0">
                    <a:pos x="65" y="217"/>
                  </a:cxn>
                  <a:cxn ang="0">
                    <a:pos x="55" y="240"/>
                  </a:cxn>
                  <a:cxn ang="0">
                    <a:pos x="51" y="256"/>
                  </a:cxn>
                  <a:cxn ang="0">
                    <a:pos x="76" y="253"/>
                  </a:cxn>
                  <a:cxn ang="0">
                    <a:pos x="110" y="243"/>
                  </a:cxn>
                  <a:cxn ang="0">
                    <a:pos x="143" y="222"/>
                  </a:cxn>
                  <a:cxn ang="0">
                    <a:pos x="200" y="206"/>
                  </a:cxn>
                  <a:cxn ang="0">
                    <a:pos x="267" y="194"/>
                  </a:cxn>
                  <a:cxn ang="0">
                    <a:pos x="215" y="251"/>
                  </a:cxn>
                  <a:cxn ang="0">
                    <a:pos x="191" y="292"/>
                  </a:cxn>
                  <a:cxn ang="0">
                    <a:pos x="188" y="313"/>
                  </a:cxn>
                  <a:cxn ang="0">
                    <a:pos x="208" y="312"/>
                  </a:cxn>
                  <a:cxn ang="0">
                    <a:pos x="229" y="307"/>
                  </a:cxn>
                  <a:cxn ang="0">
                    <a:pos x="262" y="275"/>
                  </a:cxn>
                  <a:cxn ang="0">
                    <a:pos x="306" y="251"/>
                  </a:cxn>
                  <a:cxn ang="0">
                    <a:pos x="366" y="240"/>
                  </a:cxn>
                  <a:cxn ang="0">
                    <a:pos x="426" y="246"/>
                  </a:cxn>
                  <a:cxn ang="0">
                    <a:pos x="479" y="258"/>
                  </a:cxn>
                  <a:cxn ang="0">
                    <a:pos x="535" y="264"/>
                  </a:cxn>
                  <a:cxn ang="0">
                    <a:pos x="599" y="258"/>
                  </a:cxn>
                  <a:cxn ang="0">
                    <a:pos x="637" y="246"/>
                  </a:cxn>
                  <a:cxn ang="0">
                    <a:pos x="673" y="220"/>
                  </a:cxn>
                  <a:cxn ang="0">
                    <a:pos x="708" y="203"/>
                  </a:cxn>
                  <a:cxn ang="0">
                    <a:pos x="782" y="195"/>
                  </a:cxn>
                  <a:cxn ang="0">
                    <a:pos x="739" y="140"/>
                  </a:cxn>
                  <a:cxn ang="0">
                    <a:pos x="709" y="79"/>
                  </a:cxn>
                  <a:cxn ang="0">
                    <a:pos x="705" y="6"/>
                  </a:cxn>
                </a:cxnLst>
                <a:rect l="0" t="0" r="r" b="b"/>
                <a:pathLst>
                  <a:path w="782" h="313">
                    <a:moveTo>
                      <a:pt x="705" y="6"/>
                    </a:moveTo>
                    <a:lnTo>
                      <a:pt x="674" y="28"/>
                    </a:lnTo>
                    <a:lnTo>
                      <a:pt x="612" y="18"/>
                    </a:lnTo>
                    <a:lnTo>
                      <a:pt x="530" y="13"/>
                    </a:lnTo>
                    <a:lnTo>
                      <a:pt x="482" y="3"/>
                    </a:lnTo>
                    <a:lnTo>
                      <a:pt x="431" y="0"/>
                    </a:lnTo>
                    <a:lnTo>
                      <a:pt x="357" y="5"/>
                    </a:lnTo>
                    <a:lnTo>
                      <a:pt x="276" y="3"/>
                    </a:lnTo>
                    <a:lnTo>
                      <a:pt x="206" y="3"/>
                    </a:lnTo>
                    <a:lnTo>
                      <a:pt x="176" y="0"/>
                    </a:lnTo>
                    <a:lnTo>
                      <a:pt x="99" y="6"/>
                    </a:lnTo>
                    <a:lnTo>
                      <a:pt x="72" y="11"/>
                    </a:lnTo>
                    <a:lnTo>
                      <a:pt x="55" y="23"/>
                    </a:lnTo>
                    <a:lnTo>
                      <a:pt x="45" y="33"/>
                    </a:lnTo>
                    <a:lnTo>
                      <a:pt x="65" y="39"/>
                    </a:lnTo>
                    <a:lnTo>
                      <a:pt x="113" y="45"/>
                    </a:lnTo>
                    <a:lnTo>
                      <a:pt x="158" y="48"/>
                    </a:lnTo>
                    <a:lnTo>
                      <a:pt x="224" y="71"/>
                    </a:lnTo>
                    <a:lnTo>
                      <a:pt x="124" y="97"/>
                    </a:lnTo>
                    <a:lnTo>
                      <a:pt x="84" y="121"/>
                    </a:lnTo>
                    <a:lnTo>
                      <a:pt x="59" y="128"/>
                    </a:lnTo>
                    <a:lnTo>
                      <a:pt x="22" y="152"/>
                    </a:lnTo>
                    <a:lnTo>
                      <a:pt x="5" y="164"/>
                    </a:lnTo>
                    <a:lnTo>
                      <a:pt x="0" y="179"/>
                    </a:lnTo>
                    <a:lnTo>
                      <a:pt x="26" y="183"/>
                    </a:lnTo>
                    <a:lnTo>
                      <a:pt x="95" y="183"/>
                    </a:lnTo>
                    <a:lnTo>
                      <a:pt x="65" y="217"/>
                    </a:lnTo>
                    <a:lnTo>
                      <a:pt x="55" y="240"/>
                    </a:lnTo>
                    <a:lnTo>
                      <a:pt x="51" y="256"/>
                    </a:lnTo>
                    <a:lnTo>
                      <a:pt x="76" y="253"/>
                    </a:lnTo>
                    <a:lnTo>
                      <a:pt x="110" y="243"/>
                    </a:lnTo>
                    <a:lnTo>
                      <a:pt x="143" y="222"/>
                    </a:lnTo>
                    <a:lnTo>
                      <a:pt x="200" y="206"/>
                    </a:lnTo>
                    <a:lnTo>
                      <a:pt x="267" y="194"/>
                    </a:lnTo>
                    <a:lnTo>
                      <a:pt x="215" y="251"/>
                    </a:lnTo>
                    <a:lnTo>
                      <a:pt x="191" y="292"/>
                    </a:lnTo>
                    <a:lnTo>
                      <a:pt x="188" y="313"/>
                    </a:lnTo>
                    <a:lnTo>
                      <a:pt x="208" y="312"/>
                    </a:lnTo>
                    <a:lnTo>
                      <a:pt x="229" y="307"/>
                    </a:lnTo>
                    <a:lnTo>
                      <a:pt x="262" y="275"/>
                    </a:lnTo>
                    <a:lnTo>
                      <a:pt x="306" y="251"/>
                    </a:lnTo>
                    <a:lnTo>
                      <a:pt x="366" y="240"/>
                    </a:lnTo>
                    <a:lnTo>
                      <a:pt x="426" y="246"/>
                    </a:lnTo>
                    <a:lnTo>
                      <a:pt x="479" y="258"/>
                    </a:lnTo>
                    <a:lnTo>
                      <a:pt x="535" y="264"/>
                    </a:lnTo>
                    <a:lnTo>
                      <a:pt x="599" y="258"/>
                    </a:lnTo>
                    <a:lnTo>
                      <a:pt x="637" y="246"/>
                    </a:lnTo>
                    <a:lnTo>
                      <a:pt x="673" y="220"/>
                    </a:lnTo>
                    <a:lnTo>
                      <a:pt x="708" y="203"/>
                    </a:lnTo>
                    <a:lnTo>
                      <a:pt x="782" y="195"/>
                    </a:lnTo>
                    <a:lnTo>
                      <a:pt x="739" y="140"/>
                    </a:lnTo>
                    <a:lnTo>
                      <a:pt x="709" y="79"/>
                    </a:lnTo>
                    <a:lnTo>
                      <a:pt x="705" y="6"/>
                    </a:lnTo>
                    <a:close/>
                  </a:path>
                </a:pathLst>
              </a:custGeom>
              <a:solidFill>
                <a:srgbClr val="FFC080"/>
              </a:solidFill>
              <a:ln w="6350">
                <a:solidFill>
                  <a:srgbClr val="402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grpSp>
            <p:nvGrpSpPr>
              <p:cNvPr id="5292" name="Group 401"/>
              <p:cNvGrpSpPr>
                <a:grpSpLocks/>
              </p:cNvGrpSpPr>
              <p:nvPr/>
            </p:nvGrpSpPr>
            <p:grpSpPr bwMode="auto">
              <a:xfrm>
                <a:off x="1879" y="3735"/>
                <a:ext cx="309" cy="143"/>
                <a:chOff x="1879" y="3735"/>
                <a:chExt cx="309" cy="143"/>
              </a:xfrm>
            </p:grpSpPr>
            <p:sp>
              <p:nvSpPr>
                <p:cNvPr id="5522" name="Freeform 402"/>
                <p:cNvSpPr>
                  <a:spLocks/>
                </p:cNvSpPr>
                <p:nvPr/>
              </p:nvSpPr>
              <p:spPr bwMode="auto">
                <a:xfrm>
                  <a:off x="1947" y="3782"/>
                  <a:ext cx="60" cy="20"/>
                </a:xfrm>
                <a:custGeom>
                  <a:avLst/>
                  <a:gdLst/>
                  <a:ahLst/>
                  <a:cxnLst>
                    <a:cxn ang="0">
                      <a:pos x="0" y="40"/>
                    </a:cxn>
                    <a:cxn ang="0">
                      <a:pos x="54" y="24"/>
                    </a:cxn>
                    <a:cxn ang="0">
                      <a:pos x="111" y="19"/>
                    </a:cxn>
                    <a:cxn ang="0">
                      <a:pos x="120" y="0"/>
                    </a:cxn>
                    <a:cxn ang="0">
                      <a:pos x="94" y="7"/>
                    </a:cxn>
                    <a:cxn ang="0">
                      <a:pos x="45" y="15"/>
                    </a:cxn>
                    <a:cxn ang="0">
                      <a:pos x="0" y="40"/>
                    </a:cxn>
                  </a:cxnLst>
                  <a:rect l="0" t="0" r="r" b="b"/>
                  <a:pathLst>
                    <a:path w="120" h="40">
                      <a:moveTo>
                        <a:pt x="0" y="40"/>
                      </a:moveTo>
                      <a:lnTo>
                        <a:pt x="54" y="24"/>
                      </a:lnTo>
                      <a:lnTo>
                        <a:pt x="111" y="19"/>
                      </a:lnTo>
                      <a:lnTo>
                        <a:pt x="120" y="0"/>
                      </a:lnTo>
                      <a:lnTo>
                        <a:pt x="94" y="7"/>
                      </a:lnTo>
                      <a:lnTo>
                        <a:pt x="45" y="15"/>
                      </a:lnTo>
                      <a:lnTo>
                        <a:pt x="0" y="40"/>
                      </a:lnTo>
                      <a:close/>
                    </a:path>
                  </a:pathLst>
                </a:custGeom>
                <a:solidFill>
                  <a:srgbClr val="402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5523" name="Freeform 403"/>
                <p:cNvSpPr>
                  <a:spLocks/>
                </p:cNvSpPr>
                <p:nvPr/>
              </p:nvSpPr>
              <p:spPr bwMode="auto">
                <a:xfrm>
                  <a:off x="1993" y="3815"/>
                  <a:ext cx="20" cy="14"/>
                </a:xfrm>
                <a:custGeom>
                  <a:avLst/>
                  <a:gdLst/>
                  <a:ahLst/>
                  <a:cxnLst>
                    <a:cxn ang="0">
                      <a:pos x="0" y="28"/>
                    </a:cxn>
                    <a:cxn ang="0">
                      <a:pos x="40" y="18"/>
                    </a:cxn>
                    <a:cxn ang="0">
                      <a:pos x="33" y="0"/>
                    </a:cxn>
                    <a:cxn ang="0">
                      <a:pos x="0" y="28"/>
                    </a:cxn>
                  </a:cxnLst>
                  <a:rect l="0" t="0" r="r" b="b"/>
                  <a:pathLst>
                    <a:path w="40" h="28">
                      <a:moveTo>
                        <a:pt x="0" y="28"/>
                      </a:moveTo>
                      <a:lnTo>
                        <a:pt x="40" y="18"/>
                      </a:lnTo>
                      <a:lnTo>
                        <a:pt x="33" y="0"/>
                      </a:lnTo>
                      <a:lnTo>
                        <a:pt x="0" y="28"/>
                      </a:lnTo>
                      <a:close/>
                    </a:path>
                  </a:pathLst>
                </a:custGeom>
                <a:solidFill>
                  <a:srgbClr val="402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5524" name="Freeform 404"/>
                <p:cNvSpPr>
                  <a:spLocks/>
                </p:cNvSpPr>
                <p:nvPr/>
              </p:nvSpPr>
              <p:spPr bwMode="auto">
                <a:xfrm>
                  <a:off x="1910" y="3804"/>
                  <a:ext cx="30" cy="12"/>
                </a:xfrm>
                <a:custGeom>
                  <a:avLst/>
                  <a:gdLst/>
                  <a:ahLst/>
                  <a:cxnLst>
                    <a:cxn ang="0">
                      <a:pos x="0" y="24"/>
                    </a:cxn>
                    <a:cxn ang="0">
                      <a:pos x="26" y="8"/>
                    </a:cxn>
                    <a:cxn ang="0">
                      <a:pos x="59" y="0"/>
                    </a:cxn>
                    <a:cxn ang="0">
                      <a:pos x="23" y="0"/>
                    </a:cxn>
                    <a:cxn ang="0">
                      <a:pos x="0" y="24"/>
                    </a:cxn>
                  </a:cxnLst>
                  <a:rect l="0" t="0" r="r" b="b"/>
                  <a:pathLst>
                    <a:path w="59" h="24">
                      <a:moveTo>
                        <a:pt x="0" y="24"/>
                      </a:moveTo>
                      <a:lnTo>
                        <a:pt x="26" y="8"/>
                      </a:lnTo>
                      <a:lnTo>
                        <a:pt x="59" y="0"/>
                      </a:lnTo>
                      <a:lnTo>
                        <a:pt x="23" y="0"/>
                      </a:lnTo>
                      <a:lnTo>
                        <a:pt x="0" y="24"/>
                      </a:lnTo>
                      <a:close/>
                    </a:path>
                  </a:pathLst>
                </a:custGeom>
                <a:solidFill>
                  <a:srgbClr val="402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5525" name="Freeform 405"/>
                <p:cNvSpPr>
                  <a:spLocks/>
                </p:cNvSpPr>
                <p:nvPr/>
              </p:nvSpPr>
              <p:spPr bwMode="auto">
                <a:xfrm>
                  <a:off x="1971" y="3750"/>
                  <a:ext cx="33" cy="14"/>
                </a:xfrm>
                <a:custGeom>
                  <a:avLst/>
                  <a:gdLst/>
                  <a:ahLst/>
                  <a:cxnLst>
                    <a:cxn ang="0">
                      <a:pos x="0" y="29"/>
                    </a:cxn>
                    <a:cxn ang="0">
                      <a:pos x="46" y="20"/>
                    </a:cxn>
                    <a:cxn ang="0">
                      <a:pos x="67" y="0"/>
                    </a:cxn>
                    <a:cxn ang="0">
                      <a:pos x="39" y="10"/>
                    </a:cxn>
                    <a:cxn ang="0">
                      <a:pos x="0" y="29"/>
                    </a:cxn>
                  </a:cxnLst>
                  <a:rect l="0" t="0" r="r" b="b"/>
                  <a:pathLst>
                    <a:path w="67" h="29">
                      <a:moveTo>
                        <a:pt x="0" y="29"/>
                      </a:moveTo>
                      <a:lnTo>
                        <a:pt x="46" y="20"/>
                      </a:lnTo>
                      <a:lnTo>
                        <a:pt x="67" y="0"/>
                      </a:lnTo>
                      <a:lnTo>
                        <a:pt x="39" y="10"/>
                      </a:lnTo>
                      <a:lnTo>
                        <a:pt x="0" y="29"/>
                      </a:lnTo>
                      <a:close/>
                    </a:path>
                  </a:pathLst>
                </a:custGeom>
                <a:solidFill>
                  <a:srgbClr val="402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5526" name="Freeform 406"/>
                <p:cNvSpPr>
                  <a:spLocks/>
                </p:cNvSpPr>
                <p:nvPr/>
              </p:nvSpPr>
              <p:spPr bwMode="auto">
                <a:xfrm>
                  <a:off x="1961" y="3864"/>
                  <a:ext cx="7" cy="14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7"/>
                    </a:cxn>
                    <a:cxn ang="0">
                      <a:pos x="0" y="3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5" h="30">
                      <a:moveTo>
                        <a:pt x="0" y="0"/>
                      </a:moveTo>
                      <a:lnTo>
                        <a:pt x="15" y="7"/>
                      </a:lnTo>
                      <a:lnTo>
                        <a:pt x="0" y="3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402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5527" name="Freeform 407"/>
                <p:cNvSpPr>
                  <a:spLocks/>
                </p:cNvSpPr>
                <p:nvPr/>
              </p:nvSpPr>
              <p:spPr bwMode="auto">
                <a:xfrm>
                  <a:off x="1899" y="3832"/>
                  <a:ext cx="8" cy="15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7" y="4"/>
                    </a:cxn>
                    <a:cxn ang="0">
                      <a:pos x="3" y="3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7" h="30">
                      <a:moveTo>
                        <a:pt x="0" y="0"/>
                      </a:moveTo>
                      <a:lnTo>
                        <a:pt x="17" y="4"/>
                      </a:lnTo>
                      <a:lnTo>
                        <a:pt x="3" y="3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402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5528" name="Freeform 408"/>
                <p:cNvSpPr>
                  <a:spLocks/>
                </p:cNvSpPr>
                <p:nvPr/>
              </p:nvSpPr>
              <p:spPr bwMode="auto">
                <a:xfrm>
                  <a:off x="1879" y="3801"/>
                  <a:ext cx="11" cy="13"/>
                </a:xfrm>
                <a:custGeom>
                  <a:avLst/>
                  <a:gdLst/>
                  <a:ahLst/>
                  <a:cxnLst>
                    <a:cxn ang="0">
                      <a:pos x="0" y="26"/>
                    </a:cxn>
                    <a:cxn ang="0">
                      <a:pos x="23" y="12"/>
                    </a:cxn>
                    <a:cxn ang="0">
                      <a:pos x="9" y="0"/>
                    </a:cxn>
                    <a:cxn ang="0">
                      <a:pos x="0" y="26"/>
                    </a:cxn>
                  </a:cxnLst>
                  <a:rect l="0" t="0" r="r" b="b"/>
                  <a:pathLst>
                    <a:path w="23" h="26">
                      <a:moveTo>
                        <a:pt x="0" y="26"/>
                      </a:moveTo>
                      <a:lnTo>
                        <a:pt x="23" y="12"/>
                      </a:lnTo>
                      <a:lnTo>
                        <a:pt x="9" y="0"/>
                      </a:lnTo>
                      <a:lnTo>
                        <a:pt x="0" y="26"/>
                      </a:lnTo>
                      <a:close/>
                    </a:path>
                  </a:pathLst>
                </a:custGeom>
                <a:solidFill>
                  <a:srgbClr val="402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5529" name="Freeform 409"/>
                <p:cNvSpPr>
                  <a:spLocks/>
                </p:cNvSpPr>
                <p:nvPr/>
              </p:nvSpPr>
              <p:spPr bwMode="auto">
                <a:xfrm>
                  <a:off x="1896" y="3735"/>
                  <a:ext cx="13" cy="12"/>
                </a:xfrm>
                <a:custGeom>
                  <a:avLst/>
                  <a:gdLst/>
                  <a:ahLst/>
                  <a:cxnLst>
                    <a:cxn ang="0">
                      <a:pos x="22" y="0"/>
                    </a:cxn>
                    <a:cxn ang="0">
                      <a:pos x="26" y="10"/>
                    </a:cxn>
                    <a:cxn ang="0">
                      <a:pos x="0" y="23"/>
                    </a:cxn>
                    <a:cxn ang="0">
                      <a:pos x="22" y="0"/>
                    </a:cxn>
                  </a:cxnLst>
                  <a:rect l="0" t="0" r="r" b="b"/>
                  <a:pathLst>
                    <a:path w="26" h="23">
                      <a:moveTo>
                        <a:pt x="22" y="0"/>
                      </a:moveTo>
                      <a:lnTo>
                        <a:pt x="26" y="10"/>
                      </a:lnTo>
                      <a:lnTo>
                        <a:pt x="0" y="23"/>
                      </a:lnTo>
                      <a:lnTo>
                        <a:pt x="22" y="0"/>
                      </a:lnTo>
                      <a:close/>
                    </a:path>
                  </a:pathLst>
                </a:custGeom>
                <a:solidFill>
                  <a:srgbClr val="402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5530" name="Freeform 410"/>
                <p:cNvSpPr>
                  <a:spLocks/>
                </p:cNvSpPr>
                <p:nvPr/>
              </p:nvSpPr>
              <p:spPr bwMode="auto">
                <a:xfrm>
                  <a:off x="2178" y="3760"/>
                  <a:ext cx="10" cy="45"/>
                </a:xfrm>
                <a:custGeom>
                  <a:avLst/>
                  <a:gdLst/>
                  <a:ahLst/>
                  <a:cxnLst>
                    <a:cxn ang="0">
                      <a:pos x="17" y="0"/>
                    </a:cxn>
                    <a:cxn ang="0">
                      <a:pos x="10" y="40"/>
                    </a:cxn>
                    <a:cxn ang="0">
                      <a:pos x="20" y="88"/>
                    </a:cxn>
                    <a:cxn ang="0">
                      <a:pos x="0" y="43"/>
                    </a:cxn>
                    <a:cxn ang="0">
                      <a:pos x="17" y="0"/>
                    </a:cxn>
                  </a:cxnLst>
                  <a:rect l="0" t="0" r="r" b="b"/>
                  <a:pathLst>
                    <a:path w="20" h="88">
                      <a:moveTo>
                        <a:pt x="17" y="0"/>
                      </a:moveTo>
                      <a:lnTo>
                        <a:pt x="10" y="40"/>
                      </a:lnTo>
                      <a:lnTo>
                        <a:pt x="20" y="88"/>
                      </a:lnTo>
                      <a:lnTo>
                        <a:pt x="0" y="43"/>
                      </a:lnTo>
                      <a:lnTo>
                        <a:pt x="17" y="0"/>
                      </a:lnTo>
                      <a:close/>
                    </a:path>
                  </a:pathLst>
                </a:custGeom>
                <a:solidFill>
                  <a:srgbClr val="402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</p:grpSp>
        <p:grpSp>
          <p:nvGrpSpPr>
            <p:cNvPr id="5294" name="Group 411"/>
            <p:cNvGrpSpPr>
              <a:grpSpLocks/>
            </p:cNvGrpSpPr>
            <p:nvPr/>
          </p:nvGrpSpPr>
          <p:grpSpPr bwMode="auto">
            <a:xfrm>
              <a:off x="3299" y="1538"/>
              <a:ext cx="263" cy="312"/>
              <a:chOff x="1513" y="3703"/>
              <a:chExt cx="263" cy="312"/>
            </a:xfrm>
          </p:grpSpPr>
          <p:grpSp>
            <p:nvGrpSpPr>
              <p:cNvPr id="5296" name="Group 412"/>
              <p:cNvGrpSpPr>
                <a:grpSpLocks/>
              </p:cNvGrpSpPr>
              <p:nvPr/>
            </p:nvGrpSpPr>
            <p:grpSpPr bwMode="auto">
              <a:xfrm>
                <a:off x="1513" y="3703"/>
                <a:ext cx="263" cy="312"/>
                <a:chOff x="1513" y="3703"/>
                <a:chExt cx="263" cy="312"/>
              </a:xfrm>
            </p:grpSpPr>
            <p:sp>
              <p:nvSpPr>
                <p:cNvPr id="5533" name="Freeform 413"/>
                <p:cNvSpPr>
                  <a:spLocks/>
                </p:cNvSpPr>
                <p:nvPr/>
              </p:nvSpPr>
              <p:spPr bwMode="auto">
                <a:xfrm>
                  <a:off x="1513" y="3767"/>
                  <a:ext cx="263" cy="210"/>
                </a:xfrm>
                <a:custGeom>
                  <a:avLst/>
                  <a:gdLst/>
                  <a:ahLst/>
                  <a:cxnLst>
                    <a:cxn ang="0">
                      <a:pos x="389" y="4"/>
                    </a:cxn>
                    <a:cxn ang="0">
                      <a:pos x="269" y="22"/>
                    </a:cxn>
                    <a:cxn ang="0">
                      <a:pos x="183" y="17"/>
                    </a:cxn>
                    <a:cxn ang="0">
                      <a:pos x="124" y="49"/>
                    </a:cxn>
                    <a:cxn ang="0">
                      <a:pos x="78" y="70"/>
                    </a:cxn>
                    <a:cxn ang="0">
                      <a:pos x="39" y="89"/>
                    </a:cxn>
                    <a:cxn ang="0">
                      <a:pos x="19" y="103"/>
                    </a:cxn>
                    <a:cxn ang="0">
                      <a:pos x="3" y="118"/>
                    </a:cxn>
                    <a:cxn ang="0">
                      <a:pos x="0" y="147"/>
                    </a:cxn>
                    <a:cxn ang="0">
                      <a:pos x="16" y="165"/>
                    </a:cxn>
                    <a:cxn ang="0">
                      <a:pos x="33" y="189"/>
                    </a:cxn>
                    <a:cxn ang="0">
                      <a:pos x="10" y="247"/>
                    </a:cxn>
                    <a:cxn ang="0">
                      <a:pos x="11" y="275"/>
                    </a:cxn>
                    <a:cxn ang="0">
                      <a:pos x="40" y="297"/>
                    </a:cxn>
                    <a:cxn ang="0">
                      <a:pos x="30" y="315"/>
                    </a:cxn>
                    <a:cxn ang="0">
                      <a:pos x="26" y="339"/>
                    </a:cxn>
                    <a:cxn ang="0">
                      <a:pos x="33" y="356"/>
                    </a:cxn>
                    <a:cxn ang="0">
                      <a:pos x="50" y="363"/>
                    </a:cxn>
                    <a:cxn ang="0">
                      <a:pos x="54" y="399"/>
                    </a:cxn>
                    <a:cxn ang="0">
                      <a:pos x="66" y="404"/>
                    </a:cxn>
                    <a:cxn ang="0">
                      <a:pos x="121" y="416"/>
                    </a:cxn>
                    <a:cxn ang="0">
                      <a:pos x="142" y="420"/>
                    </a:cxn>
                    <a:cxn ang="0">
                      <a:pos x="185" y="411"/>
                    </a:cxn>
                    <a:cxn ang="0">
                      <a:pos x="198" y="399"/>
                    </a:cxn>
                    <a:cxn ang="0">
                      <a:pos x="236" y="393"/>
                    </a:cxn>
                    <a:cxn ang="0">
                      <a:pos x="250" y="386"/>
                    </a:cxn>
                    <a:cxn ang="0">
                      <a:pos x="261" y="372"/>
                    </a:cxn>
                    <a:cxn ang="0">
                      <a:pos x="285" y="351"/>
                    </a:cxn>
                    <a:cxn ang="0">
                      <a:pos x="285" y="327"/>
                    </a:cxn>
                    <a:cxn ang="0">
                      <a:pos x="280" y="311"/>
                    </a:cxn>
                    <a:cxn ang="0">
                      <a:pos x="364" y="279"/>
                    </a:cxn>
                    <a:cxn ang="0">
                      <a:pos x="398" y="271"/>
                    </a:cxn>
                    <a:cxn ang="0">
                      <a:pos x="425" y="263"/>
                    </a:cxn>
                    <a:cxn ang="0">
                      <a:pos x="448" y="245"/>
                    </a:cxn>
                    <a:cxn ang="0">
                      <a:pos x="468" y="207"/>
                    </a:cxn>
                    <a:cxn ang="0">
                      <a:pos x="495" y="159"/>
                    </a:cxn>
                    <a:cxn ang="0">
                      <a:pos x="525" y="104"/>
                    </a:cxn>
                    <a:cxn ang="0">
                      <a:pos x="510" y="64"/>
                    </a:cxn>
                    <a:cxn ang="0">
                      <a:pos x="483" y="22"/>
                    </a:cxn>
                    <a:cxn ang="0">
                      <a:pos x="444" y="0"/>
                    </a:cxn>
                    <a:cxn ang="0">
                      <a:pos x="389" y="4"/>
                    </a:cxn>
                  </a:cxnLst>
                  <a:rect l="0" t="0" r="r" b="b"/>
                  <a:pathLst>
                    <a:path w="525" h="420">
                      <a:moveTo>
                        <a:pt x="389" y="4"/>
                      </a:moveTo>
                      <a:lnTo>
                        <a:pt x="269" y="22"/>
                      </a:lnTo>
                      <a:lnTo>
                        <a:pt x="183" y="17"/>
                      </a:lnTo>
                      <a:lnTo>
                        <a:pt x="124" y="49"/>
                      </a:lnTo>
                      <a:lnTo>
                        <a:pt x="78" y="70"/>
                      </a:lnTo>
                      <a:lnTo>
                        <a:pt x="39" y="89"/>
                      </a:lnTo>
                      <a:lnTo>
                        <a:pt x="19" y="103"/>
                      </a:lnTo>
                      <a:lnTo>
                        <a:pt x="3" y="118"/>
                      </a:lnTo>
                      <a:lnTo>
                        <a:pt x="0" y="147"/>
                      </a:lnTo>
                      <a:lnTo>
                        <a:pt x="16" y="165"/>
                      </a:lnTo>
                      <a:lnTo>
                        <a:pt x="33" y="189"/>
                      </a:lnTo>
                      <a:lnTo>
                        <a:pt x="10" y="247"/>
                      </a:lnTo>
                      <a:lnTo>
                        <a:pt x="11" y="275"/>
                      </a:lnTo>
                      <a:lnTo>
                        <a:pt x="40" y="297"/>
                      </a:lnTo>
                      <a:lnTo>
                        <a:pt x="30" y="315"/>
                      </a:lnTo>
                      <a:lnTo>
                        <a:pt x="26" y="339"/>
                      </a:lnTo>
                      <a:lnTo>
                        <a:pt x="33" y="356"/>
                      </a:lnTo>
                      <a:lnTo>
                        <a:pt x="50" y="363"/>
                      </a:lnTo>
                      <a:lnTo>
                        <a:pt x="54" y="399"/>
                      </a:lnTo>
                      <a:lnTo>
                        <a:pt x="66" y="404"/>
                      </a:lnTo>
                      <a:lnTo>
                        <a:pt x="121" y="416"/>
                      </a:lnTo>
                      <a:lnTo>
                        <a:pt x="142" y="420"/>
                      </a:lnTo>
                      <a:lnTo>
                        <a:pt x="185" y="411"/>
                      </a:lnTo>
                      <a:lnTo>
                        <a:pt x="198" y="399"/>
                      </a:lnTo>
                      <a:lnTo>
                        <a:pt x="236" y="393"/>
                      </a:lnTo>
                      <a:lnTo>
                        <a:pt x="250" y="386"/>
                      </a:lnTo>
                      <a:lnTo>
                        <a:pt x="261" y="372"/>
                      </a:lnTo>
                      <a:lnTo>
                        <a:pt x="285" y="351"/>
                      </a:lnTo>
                      <a:lnTo>
                        <a:pt x="285" y="327"/>
                      </a:lnTo>
                      <a:lnTo>
                        <a:pt x="280" y="311"/>
                      </a:lnTo>
                      <a:lnTo>
                        <a:pt x="364" y="279"/>
                      </a:lnTo>
                      <a:lnTo>
                        <a:pt x="398" y="271"/>
                      </a:lnTo>
                      <a:lnTo>
                        <a:pt x="425" y="263"/>
                      </a:lnTo>
                      <a:lnTo>
                        <a:pt x="448" y="245"/>
                      </a:lnTo>
                      <a:lnTo>
                        <a:pt x="468" y="207"/>
                      </a:lnTo>
                      <a:lnTo>
                        <a:pt x="495" y="159"/>
                      </a:lnTo>
                      <a:lnTo>
                        <a:pt x="525" y="104"/>
                      </a:lnTo>
                      <a:lnTo>
                        <a:pt x="510" y="64"/>
                      </a:lnTo>
                      <a:lnTo>
                        <a:pt x="483" y="22"/>
                      </a:lnTo>
                      <a:lnTo>
                        <a:pt x="444" y="0"/>
                      </a:lnTo>
                      <a:lnTo>
                        <a:pt x="389" y="4"/>
                      </a:lnTo>
                      <a:close/>
                    </a:path>
                  </a:pathLst>
                </a:custGeom>
                <a:solidFill>
                  <a:srgbClr val="FFC080"/>
                </a:solidFill>
                <a:ln w="6350">
                  <a:solidFill>
                    <a:srgbClr val="402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5534" name="Freeform 414"/>
                <p:cNvSpPr>
                  <a:spLocks/>
                </p:cNvSpPr>
                <p:nvPr/>
              </p:nvSpPr>
              <p:spPr bwMode="auto">
                <a:xfrm>
                  <a:off x="1525" y="3862"/>
                  <a:ext cx="102" cy="57"/>
                </a:xfrm>
                <a:custGeom>
                  <a:avLst/>
                  <a:gdLst/>
                  <a:ahLst/>
                  <a:cxnLst>
                    <a:cxn ang="0">
                      <a:pos x="10" y="0"/>
                    </a:cxn>
                    <a:cxn ang="0">
                      <a:pos x="42" y="39"/>
                    </a:cxn>
                    <a:cxn ang="0">
                      <a:pos x="63" y="64"/>
                    </a:cxn>
                    <a:cxn ang="0">
                      <a:pos x="82" y="91"/>
                    </a:cxn>
                    <a:cxn ang="0">
                      <a:pos x="98" y="94"/>
                    </a:cxn>
                    <a:cxn ang="0">
                      <a:pos x="138" y="92"/>
                    </a:cxn>
                    <a:cxn ang="0">
                      <a:pos x="172" y="103"/>
                    </a:cxn>
                    <a:cxn ang="0">
                      <a:pos x="190" y="99"/>
                    </a:cxn>
                    <a:cxn ang="0">
                      <a:pos x="205" y="70"/>
                    </a:cxn>
                    <a:cxn ang="0">
                      <a:pos x="202" y="97"/>
                    </a:cxn>
                    <a:cxn ang="0">
                      <a:pos x="195" y="107"/>
                    </a:cxn>
                    <a:cxn ang="0">
                      <a:pos x="187" y="114"/>
                    </a:cxn>
                    <a:cxn ang="0">
                      <a:pos x="168" y="110"/>
                    </a:cxn>
                    <a:cxn ang="0">
                      <a:pos x="125" y="97"/>
                    </a:cxn>
                    <a:cxn ang="0">
                      <a:pos x="85" y="106"/>
                    </a:cxn>
                    <a:cxn ang="0">
                      <a:pos x="67" y="97"/>
                    </a:cxn>
                    <a:cxn ang="0">
                      <a:pos x="47" y="64"/>
                    </a:cxn>
                    <a:cxn ang="0">
                      <a:pos x="0" y="24"/>
                    </a:cxn>
                    <a:cxn ang="0">
                      <a:pos x="10" y="0"/>
                    </a:cxn>
                  </a:cxnLst>
                  <a:rect l="0" t="0" r="r" b="b"/>
                  <a:pathLst>
                    <a:path w="205" h="114">
                      <a:moveTo>
                        <a:pt x="10" y="0"/>
                      </a:moveTo>
                      <a:lnTo>
                        <a:pt x="42" y="39"/>
                      </a:lnTo>
                      <a:lnTo>
                        <a:pt x="63" y="64"/>
                      </a:lnTo>
                      <a:lnTo>
                        <a:pt x="82" y="91"/>
                      </a:lnTo>
                      <a:lnTo>
                        <a:pt x="98" y="94"/>
                      </a:lnTo>
                      <a:lnTo>
                        <a:pt x="138" y="92"/>
                      </a:lnTo>
                      <a:lnTo>
                        <a:pt x="172" y="103"/>
                      </a:lnTo>
                      <a:lnTo>
                        <a:pt x="190" y="99"/>
                      </a:lnTo>
                      <a:lnTo>
                        <a:pt x="205" y="70"/>
                      </a:lnTo>
                      <a:lnTo>
                        <a:pt x="202" y="97"/>
                      </a:lnTo>
                      <a:lnTo>
                        <a:pt x="195" y="107"/>
                      </a:lnTo>
                      <a:lnTo>
                        <a:pt x="187" y="114"/>
                      </a:lnTo>
                      <a:lnTo>
                        <a:pt x="168" y="110"/>
                      </a:lnTo>
                      <a:lnTo>
                        <a:pt x="125" y="97"/>
                      </a:lnTo>
                      <a:lnTo>
                        <a:pt x="85" y="106"/>
                      </a:lnTo>
                      <a:lnTo>
                        <a:pt x="67" y="97"/>
                      </a:lnTo>
                      <a:lnTo>
                        <a:pt x="47" y="64"/>
                      </a:lnTo>
                      <a:lnTo>
                        <a:pt x="0" y="24"/>
                      </a:lnTo>
                      <a:lnTo>
                        <a:pt x="10" y="0"/>
                      </a:lnTo>
                      <a:close/>
                    </a:path>
                  </a:pathLst>
                </a:custGeom>
                <a:solidFill>
                  <a:srgbClr val="402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5535" name="Freeform 415"/>
                <p:cNvSpPr>
                  <a:spLocks/>
                </p:cNvSpPr>
                <p:nvPr/>
              </p:nvSpPr>
              <p:spPr bwMode="auto">
                <a:xfrm>
                  <a:off x="1529" y="3914"/>
                  <a:ext cx="120" cy="42"/>
                </a:xfrm>
                <a:custGeom>
                  <a:avLst/>
                  <a:gdLst/>
                  <a:ahLst/>
                  <a:cxnLst>
                    <a:cxn ang="0">
                      <a:pos x="12" y="0"/>
                    </a:cxn>
                    <a:cxn ang="0">
                      <a:pos x="42" y="20"/>
                    </a:cxn>
                    <a:cxn ang="0">
                      <a:pos x="73" y="45"/>
                    </a:cxn>
                    <a:cxn ang="0">
                      <a:pos x="90" y="57"/>
                    </a:cxn>
                    <a:cxn ang="0">
                      <a:pos x="102" y="60"/>
                    </a:cxn>
                    <a:cxn ang="0">
                      <a:pos x="114" y="59"/>
                    </a:cxn>
                    <a:cxn ang="0">
                      <a:pos x="145" y="56"/>
                    </a:cxn>
                    <a:cxn ang="0">
                      <a:pos x="192" y="64"/>
                    </a:cxn>
                    <a:cxn ang="0">
                      <a:pos x="240" y="70"/>
                    </a:cxn>
                    <a:cxn ang="0">
                      <a:pos x="228" y="82"/>
                    </a:cxn>
                    <a:cxn ang="0">
                      <a:pos x="193" y="78"/>
                    </a:cxn>
                    <a:cxn ang="0">
                      <a:pos x="149" y="67"/>
                    </a:cxn>
                    <a:cxn ang="0">
                      <a:pos x="126" y="70"/>
                    </a:cxn>
                    <a:cxn ang="0">
                      <a:pos x="94" y="73"/>
                    </a:cxn>
                    <a:cxn ang="0">
                      <a:pos x="66" y="53"/>
                    </a:cxn>
                    <a:cxn ang="0">
                      <a:pos x="0" y="27"/>
                    </a:cxn>
                    <a:cxn ang="0">
                      <a:pos x="12" y="0"/>
                    </a:cxn>
                  </a:cxnLst>
                  <a:rect l="0" t="0" r="r" b="b"/>
                  <a:pathLst>
                    <a:path w="240" h="82">
                      <a:moveTo>
                        <a:pt x="12" y="0"/>
                      </a:moveTo>
                      <a:lnTo>
                        <a:pt x="42" y="20"/>
                      </a:lnTo>
                      <a:lnTo>
                        <a:pt x="73" y="45"/>
                      </a:lnTo>
                      <a:lnTo>
                        <a:pt x="90" y="57"/>
                      </a:lnTo>
                      <a:lnTo>
                        <a:pt x="102" y="60"/>
                      </a:lnTo>
                      <a:lnTo>
                        <a:pt x="114" y="59"/>
                      </a:lnTo>
                      <a:lnTo>
                        <a:pt x="145" y="56"/>
                      </a:lnTo>
                      <a:lnTo>
                        <a:pt x="192" y="64"/>
                      </a:lnTo>
                      <a:lnTo>
                        <a:pt x="240" y="70"/>
                      </a:lnTo>
                      <a:lnTo>
                        <a:pt x="228" y="82"/>
                      </a:lnTo>
                      <a:lnTo>
                        <a:pt x="193" y="78"/>
                      </a:lnTo>
                      <a:lnTo>
                        <a:pt x="149" y="67"/>
                      </a:lnTo>
                      <a:lnTo>
                        <a:pt x="126" y="70"/>
                      </a:lnTo>
                      <a:lnTo>
                        <a:pt x="94" y="73"/>
                      </a:lnTo>
                      <a:lnTo>
                        <a:pt x="66" y="53"/>
                      </a:lnTo>
                      <a:lnTo>
                        <a:pt x="0" y="27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402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5536" name="Freeform 416"/>
                <p:cNvSpPr>
                  <a:spLocks/>
                </p:cNvSpPr>
                <p:nvPr/>
              </p:nvSpPr>
              <p:spPr bwMode="auto">
                <a:xfrm>
                  <a:off x="1553" y="3792"/>
                  <a:ext cx="96" cy="91"/>
                </a:xfrm>
                <a:custGeom>
                  <a:avLst/>
                  <a:gdLst/>
                  <a:ahLst/>
                  <a:cxnLst>
                    <a:cxn ang="0">
                      <a:pos x="0" y="86"/>
                    </a:cxn>
                    <a:cxn ang="0">
                      <a:pos x="27" y="96"/>
                    </a:cxn>
                    <a:cxn ang="0">
                      <a:pos x="41" y="120"/>
                    </a:cxn>
                    <a:cxn ang="0">
                      <a:pos x="68" y="167"/>
                    </a:cxn>
                    <a:cxn ang="0">
                      <a:pos x="58" y="182"/>
                    </a:cxn>
                    <a:cxn ang="0">
                      <a:pos x="78" y="173"/>
                    </a:cxn>
                    <a:cxn ang="0">
                      <a:pos x="104" y="181"/>
                    </a:cxn>
                    <a:cxn ang="0">
                      <a:pos x="111" y="143"/>
                    </a:cxn>
                    <a:cxn ang="0">
                      <a:pos x="117" y="104"/>
                    </a:cxn>
                    <a:cxn ang="0">
                      <a:pos x="118" y="79"/>
                    </a:cxn>
                    <a:cxn ang="0">
                      <a:pos x="131" y="65"/>
                    </a:cxn>
                    <a:cxn ang="0">
                      <a:pos x="154" y="62"/>
                    </a:cxn>
                    <a:cxn ang="0">
                      <a:pos x="177" y="58"/>
                    </a:cxn>
                    <a:cxn ang="0">
                      <a:pos x="192" y="13"/>
                    </a:cxn>
                    <a:cxn ang="0">
                      <a:pos x="165" y="43"/>
                    </a:cxn>
                    <a:cxn ang="0">
                      <a:pos x="134" y="0"/>
                    </a:cxn>
                    <a:cxn ang="0">
                      <a:pos x="145" y="37"/>
                    </a:cxn>
                    <a:cxn ang="0">
                      <a:pos x="113" y="34"/>
                    </a:cxn>
                    <a:cxn ang="0">
                      <a:pos x="101" y="56"/>
                    </a:cxn>
                    <a:cxn ang="0">
                      <a:pos x="58" y="79"/>
                    </a:cxn>
                    <a:cxn ang="0">
                      <a:pos x="0" y="86"/>
                    </a:cxn>
                  </a:cxnLst>
                  <a:rect l="0" t="0" r="r" b="b"/>
                  <a:pathLst>
                    <a:path w="192" h="182">
                      <a:moveTo>
                        <a:pt x="0" y="86"/>
                      </a:moveTo>
                      <a:lnTo>
                        <a:pt x="27" y="96"/>
                      </a:lnTo>
                      <a:lnTo>
                        <a:pt x="41" y="120"/>
                      </a:lnTo>
                      <a:lnTo>
                        <a:pt x="68" y="167"/>
                      </a:lnTo>
                      <a:lnTo>
                        <a:pt x="58" y="182"/>
                      </a:lnTo>
                      <a:lnTo>
                        <a:pt x="78" y="173"/>
                      </a:lnTo>
                      <a:lnTo>
                        <a:pt x="104" y="181"/>
                      </a:lnTo>
                      <a:lnTo>
                        <a:pt x="111" y="143"/>
                      </a:lnTo>
                      <a:lnTo>
                        <a:pt x="117" y="104"/>
                      </a:lnTo>
                      <a:lnTo>
                        <a:pt x="118" y="79"/>
                      </a:lnTo>
                      <a:lnTo>
                        <a:pt x="131" y="65"/>
                      </a:lnTo>
                      <a:lnTo>
                        <a:pt x="154" y="62"/>
                      </a:lnTo>
                      <a:lnTo>
                        <a:pt x="177" y="58"/>
                      </a:lnTo>
                      <a:lnTo>
                        <a:pt x="192" y="13"/>
                      </a:lnTo>
                      <a:lnTo>
                        <a:pt x="165" y="43"/>
                      </a:lnTo>
                      <a:lnTo>
                        <a:pt x="134" y="0"/>
                      </a:lnTo>
                      <a:lnTo>
                        <a:pt x="145" y="37"/>
                      </a:lnTo>
                      <a:lnTo>
                        <a:pt x="113" y="34"/>
                      </a:lnTo>
                      <a:lnTo>
                        <a:pt x="101" y="56"/>
                      </a:lnTo>
                      <a:lnTo>
                        <a:pt x="58" y="79"/>
                      </a:lnTo>
                      <a:lnTo>
                        <a:pt x="0" y="86"/>
                      </a:lnTo>
                      <a:close/>
                    </a:path>
                  </a:pathLst>
                </a:custGeom>
                <a:solidFill>
                  <a:srgbClr val="402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5537" name="Freeform 417"/>
                <p:cNvSpPr>
                  <a:spLocks/>
                </p:cNvSpPr>
                <p:nvPr/>
              </p:nvSpPr>
              <p:spPr bwMode="auto">
                <a:xfrm>
                  <a:off x="1604" y="3847"/>
                  <a:ext cx="139" cy="55"/>
                </a:xfrm>
                <a:custGeom>
                  <a:avLst/>
                  <a:gdLst/>
                  <a:ahLst/>
                  <a:cxnLst>
                    <a:cxn ang="0">
                      <a:pos x="2" y="58"/>
                    </a:cxn>
                    <a:cxn ang="0">
                      <a:pos x="6" y="89"/>
                    </a:cxn>
                    <a:cxn ang="0">
                      <a:pos x="16" y="103"/>
                    </a:cxn>
                    <a:cxn ang="0">
                      <a:pos x="30" y="103"/>
                    </a:cxn>
                    <a:cxn ang="0">
                      <a:pos x="53" y="89"/>
                    </a:cxn>
                    <a:cxn ang="0">
                      <a:pos x="66" y="62"/>
                    </a:cxn>
                    <a:cxn ang="0">
                      <a:pos x="75" y="38"/>
                    </a:cxn>
                    <a:cxn ang="0">
                      <a:pos x="73" y="9"/>
                    </a:cxn>
                    <a:cxn ang="0">
                      <a:pos x="87" y="30"/>
                    </a:cxn>
                    <a:cxn ang="0">
                      <a:pos x="122" y="21"/>
                    </a:cxn>
                    <a:cxn ang="0">
                      <a:pos x="150" y="30"/>
                    </a:cxn>
                    <a:cxn ang="0">
                      <a:pos x="189" y="37"/>
                    </a:cxn>
                    <a:cxn ang="0">
                      <a:pos x="237" y="28"/>
                    </a:cxn>
                    <a:cxn ang="0">
                      <a:pos x="278" y="0"/>
                    </a:cxn>
                    <a:cxn ang="0">
                      <a:pos x="221" y="49"/>
                    </a:cxn>
                    <a:cxn ang="0">
                      <a:pos x="178" y="55"/>
                    </a:cxn>
                    <a:cxn ang="0">
                      <a:pos x="136" y="48"/>
                    </a:cxn>
                    <a:cxn ang="0">
                      <a:pos x="98" y="48"/>
                    </a:cxn>
                    <a:cxn ang="0">
                      <a:pos x="81" y="62"/>
                    </a:cxn>
                    <a:cxn ang="0">
                      <a:pos x="61" y="92"/>
                    </a:cxn>
                    <a:cxn ang="0">
                      <a:pos x="36" y="110"/>
                    </a:cxn>
                    <a:cxn ang="0">
                      <a:pos x="14" y="110"/>
                    </a:cxn>
                    <a:cxn ang="0">
                      <a:pos x="0" y="98"/>
                    </a:cxn>
                    <a:cxn ang="0">
                      <a:pos x="2" y="58"/>
                    </a:cxn>
                  </a:cxnLst>
                  <a:rect l="0" t="0" r="r" b="b"/>
                  <a:pathLst>
                    <a:path w="278" h="110">
                      <a:moveTo>
                        <a:pt x="2" y="58"/>
                      </a:moveTo>
                      <a:lnTo>
                        <a:pt x="6" y="89"/>
                      </a:lnTo>
                      <a:lnTo>
                        <a:pt x="16" y="103"/>
                      </a:lnTo>
                      <a:lnTo>
                        <a:pt x="30" y="103"/>
                      </a:lnTo>
                      <a:lnTo>
                        <a:pt x="53" y="89"/>
                      </a:lnTo>
                      <a:lnTo>
                        <a:pt x="66" y="62"/>
                      </a:lnTo>
                      <a:lnTo>
                        <a:pt x="75" y="38"/>
                      </a:lnTo>
                      <a:lnTo>
                        <a:pt x="73" y="9"/>
                      </a:lnTo>
                      <a:lnTo>
                        <a:pt x="87" y="30"/>
                      </a:lnTo>
                      <a:lnTo>
                        <a:pt x="122" y="21"/>
                      </a:lnTo>
                      <a:lnTo>
                        <a:pt x="150" y="30"/>
                      </a:lnTo>
                      <a:lnTo>
                        <a:pt x="189" y="37"/>
                      </a:lnTo>
                      <a:lnTo>
                        <a:pt x="237" y="28"/>
                      </a:lnTo>
                      <a:lnTo>
                        <a:pt x="278" y="0"/>
                      </a:lnTo>
                      <a:lnTo>
                        <a:pt x="221" y="49"/>
                      </a:lnTo>
                      <a:lnTo>
                        <a:pt x="178" y="55"/>
                      </a:lnTo>
                      <a:lnTo>
                        <a:pt x="136" y="48"/>
                      </a:lnTo>
                      <a:lnTo>
                        <a:pt x="98" y="48"/>
                      </a:lnTo>
                      <a:lnTo>
                        <a:pt x="81" y="62"/>
                      </a:lnTo>
                      <a:lnTo>
                        <a:pt x="61" y="92"/>
                      </a:lnTo>
                      <a:lnTo>
                        <a:pt x="36" y="110"/>
                      </a:lnTo>
                      <a:lnTo>
                        <a:pt x="14" y="110"/>
                      </a:lnTo>
                      <a:lnTo>
                        <a:pt x="0" y="98"/>
                      </a:lnTo>
                      <a:lnTo>
                        <a:pt x="2" y="58"/>
                      </a:lnTo>
                      <a:close/>
                    </a:path>
                  </a:pathLst>
                </a:custGeom>
                <a:solidFill>
                  <a:srgbClr val="402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5538" name="Freeform 418"/>
                <p:cNvSpPr>
                  <a:spLocks/>
                </p:cNvSpPr>
                <p:nvPr/>
              </p:nvSpPr>
              <p:spPr bwMode="auto">
                <a:xfrm>
                  <a:off x="1610" y="3954"/>
                  <a:ext cx="8" cy="10"/>
                </a:xfrm>
                <a:custGeom>
                  <a:avLst/>
                  <a:gdLst/>
                  <a:ahLst/>
                  <a:cxnLst>
                    <a:cxn ang="0">
                      <a:pos x="9" y="20"/>
                    </a:cxn>
                    <a:cxn ang="0">
                      <a:pos x="0" y="13"/>
                    </a:cxn>
                    <a:cxn ang="0">
                      <a:pos x="4" y="1"/>
                    </a:cxn>
                    <a:cxn ang="0">
                      <a:pos x="16" y="0"/>
                    </a:cxn>
                    <a:cxn ang="0">
                      <a:pos x="9" y="20"/>
                    </a:cxn>
                  </a:cxnLst>
                  <a:rect l="0" t="0" r="r" b="b"/>
                  <a:pathLst>
                    <a:path w="16" h="20">
                      <a:moveTo>
                        <a:pt x="9" y="20"/>
                      </a:moveTo>
                      <a:lnTo>
                        <a:pt x="0" y="13"/>
                      </a:lnTo>
                      <a:lnTo>
                        <a:pt x="4" y="1"/>
                      </a:lnTo>
                      <a:lnTo>
                        <a:pt x="16" y="0"/>
                      </a:lnTo>
                      <a:lnTo>
                        <a:pt x="9" y="20"/>
                      </a:lnTo>
                      <a:close/>
                    </a:path>
                  </a:pathLst>
                </a:custGeom>
                <a:solidFill>
                  <a:srgbClr val="402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5539" name="Freeform 419"/>
                <p:cNvSpPr>
                  <a:spLocks/>
                </p:cNvSpPr>
                <p:nvPr/>
              </p:nvSpPr>
              <p:spPr bwMode="auto">
                <a:xfrm>
                  <a:off x="1626" y="3924"/>
                  <a:ext cx="9" cy="20"/>
                </a:xfrm>
                <a:custGeom>
                  <a:avLst/>
                  <a:gdLst/>
                  <a:ahLst/>
                  <a:cxnLst>
                    <a:cxn ang="0">
                      <a:pos x="5" y="38"/>
                    </a:cxn>
                    <a:cxn ang="0">
                      <a:pos x="0" y="25"/>
                    </a:cxn>
                    <a:cxn ang="0">
                      <a:pos x="1" y="13"/>
                    </a:cxn>
                    <a:cxn ang="0">
                      <a:pos x="7" y="3"/>
                    </a:cxn>
                    <a:cxn ang="0">
                      <a:pos x="17" y="0"/>
                    </a:cxn>
                    <a:cxn ang="0">
                      <a:pos x="5" y="38"/>
                    </a:cxn>
                  </a:cxnLst>
                  <a:rect l="0" t="0" r="r" b="b"/>
                  <a:pathLst>
                    <a:path w="17" h="38">
                      <a:moveTo>
                        <a:pt x="5" y="38"/>
                      </a:moveTo>
                      <a:lnTo>
                        <a:pt x="0" y="25"/>
                      </a:lnTo>
                      <a:lnTo>
                        <a:pt x="1" y="13"/>
                      </a:lnTo>
                      <a:lnTo>
                        <a:pt x="7" y="3"/>
                      </a:lnTo>
                      <a:lnTo>
                        <a:pt x="17" y="0"/>
                      </a:lnTo>
                      <a:lnTo>
                        <a:pt x="5" y="38"/>
                      </a:lnTo>
                      <a:close/>
                    </a:path>
                  </a:pathLst>
                </a:custGeom>
                <a:solidFill>
                  <a:srgbClr val="402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5540" name="Freeform 420"/>
                <p:cNvSpPr>
                  <a:spLocks/>
                </p:cNvSpPr>
                <p:nvPr/>
              </p:nvSpPr>
              <p:spPr bwMode="auto">
                <a:xfrm>
                  <a:off x="1617" y="3865"/>
                  <a:ext cx="9" cy="19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8" y="7"/>
                    </a:cxn>
                    <a:cxn ang="0">
                      <a:pos x="18" y="39"/>
                    </a:cxn>
                    <a:cxn ang="0">
                      <a:pos x="5" y="2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8" h="39">
                      <a:moveTo>
                        <a:pt x="0" y="0"/>
                      </a:moveTo>
                      <a:lnTo>
                        <a:pt x="8" y="7"/>
                      </a:lnTo>
                      <a:lnTo>
                        <a:pt x="18" y="39"/>
                      </a:lnTo>
                      <a:lnTo>
                        <a:pt x="5" y="2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402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5541" name="Freeform 421"/>
                <p:cNvSpPr>
                  <a:spLocks/>
                </p:cNvSpPr>
                <p:nvPr/>
              </p:nvSpPr>
              <p:spPr bwMode="auto">
                <a:xfrm>
                  <a:off x="1538" y="3948"/>
                  <a:ext cx="33" cy="11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6" y="10"/>
                    </a:cxn>
                    <a:cxn ang="0">
                      <a:pos x="65" y="22"/>
                    </a:cxn>
                    <a:cxn ang="0">
                      <a:pos x="1" y="19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65" h="22">
                      <a:moveTo>
                        <a:pt x="0" y="0"/>
                      </a:moveTo>
                      <a:lnTo>
                        <a:pt x="26" y="10"/>
                      </a:lnTo>
                      <a:lnTo>
                        <a:pt x="65" y="22"/>
                      </a:lnTo>
                      <a:lnTo>
                        <a:pt x="1" y="19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402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5542" name="Freeform 422"/>
                <p:cNvSpPr>
                  <a:spLocks/>
                </p:cNvSpPr>
                <p:nvPr/>
              </p:nvSpPr>
              <p:spPr bwMode="auto">
                <a:xfrm>
                  <a:off x="1576" y="3962"/>
                  <a:ext cx="25" cy="8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2" y="15"/>
                    </a:cxn>
                    <a:cxn ang="0">
                      <a:pos x="51" y="7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51" h="15">
                      <a:moveTo>
                        <a:pt x="0" y="0"/>
                      </a:moveTo>
                      <a:lnTo>
                        <a:pt x="12" y="15"/>
                      </a:lnTo>
                      <a:lnTo>
                        <a:pt x="51" y="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402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5543" name="Freeform 423"/>
                <p:cNvSpPr>
                  <a:spLocks/>
                </p:cNvSpPr>
                <p:nvPr/>
              </p:nvSpPr>
              <p:spPr bwMode="auto">
                <a:xfrm>
                  <a:off x="1635" y="3919"/>
                  <a:ext cx="22" cy="11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5" y="18"/>
                    </a:cxn>
                    <a:cxn ang="0">
                      <a:pos x="42" y="23"/>
                    </a:cxn>
                    <a:cxn ang="0">
                      <a:pos x="30" y="3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42" h="23">
                      <a:moveTo>
                        <a:pt x="0" y="0"/>
                      </a:moveTo>
                      <a:lnTo>
                        <a:pt x="25" y="18"/>
                      </a:lnTo>
                      <a:lnTo>
                        <a:pt x="42" y="23"/>
                      </a:lnTo>
                      <a:lnTo>
                        <a:pt x="30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402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5544" name="Freeform 424"/>
                <p:cNvSpPr>
                  <a:spLocks/>
                </p:cNvSpPr>
                <p:nvPr/>
              </p:nvSpPr>
              <p:spPr bwMode="auto">
                <a:xfrm>
                  <a:off x="1622" y="3881"/>
                  <a:ext cx="59" cy="134"/>
                </a:xfrm>
                <a:custGeom>
                  <a:avLst/>
                  <a:gdLst/>
                  <a:ahLst/>
                  <a:cxnLst>
                    <a:cxn ang="0">
                      <a:pos x="0" y="34"/>
                    </a:cxn>
                    <a:cxn ang="0">
                      <a:pos x="75" y="246"/>
                    </a:cxn>
                    <a:cxn ang="0">
                      <a:pos x="111" y="266"/>
                    </a:cxn>
                    <a:cxn ang="0">
                      <a:pos x="118" y="236"/>
                    </a:cxn>
                    <a:cxn ang="0">
                      <a:pos x="34" y="0"/>
                    </a:cxn>
                    <a:cxn ang="0">
                      <a:pos x="23" y="18"/>
                    </a:cxn>
                    <a:cxn ang="0">
                      <a:pos x="0" y="34"/>
                    </a:cxn>
                  </a:cxnLst>
                  <a:rect l="0" t="0" r="r" b="b"/>
                  <a:pathLst>
                    <a:path w="118" h="266">
                      <a:moveTo>
                        <a:pt x="0" y="34"/>
                      </a:moveTo>
                      <a:lnTo>
                        <a:pt x="75" y="246"/>
                      </a:lnTo>
                      <a:lnTo>
                        <a:pt x="111" y="266"/>
                      </a:lnTo>
                      <a:lnTo>
                        <a:pt x="118" y="236"/>
                      </a:lnTo>
                      <a:lnTo>
                        <a:pt x="34" y="0"/>
                      </a:lnTo>
                      <a:lnTo>
                        <a:pt x="23" y="18"/>
                      </a:lnTo>
                      <a:lnTo>
                        <a:pt x="0" y="34"/>
                      </a:lnTo>
                      <a:close/>
                    </a:path>
                  </a:pathLst>
                </a:custGeom>
                <a:solidFill>
                  <a:srgbClr val="402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5545" name="Freeform 425"/>
                <p:cNvSpPr>
                  <a:spLocks/>
                </p:cNvSpPr>
                <p:nvPr/>
              </p:nvSpPr>
              <p:spPr bwMode="auto">
                <a:xfrm>
                  <a:off x="1545" y="3703"/>
                  <a:ext cx="68" cy="138"/>
                </a:xfrm>
                <a:custGeom>
                  <a:avLst/>
                  <a:gdLst/>
                  <a:ahLst/>
                  <a:cxnLst>
                    <a:cxn ang="0">
                      <a:pos x="135" y="227"/>
                    </a:cxn>
                    <a:cxn ang="0">
                      <a:pos x="49" y="0"/>
                    </a:cxn>
                    <a:cxn ang="0">
                      <a:pos x="18" y="2"/>
                    </a:cxn>
                    <a:cxn ang="0">
                      <a:pos x="0" y="17"/>
                    </a:cxn>
                    <a:cxn ang="0">
                      <a:pos x="97" y="276"/>
                    </a:cxn>
                    <a:cxn ang="0">
                      <a:pos x="135" y="227"/>
                    </a:cxn>
                  </a:cxnLst>
                  <a:rect l="0" t="0" r="r" b="b"/>
                  <a:pathLst>
                    <a:path w="135" h="276">
                      <a:moveTo>
                        <a:pt x="135" y="227"/>
                      </a:moveTo>
                      <a:lnTo>
                        <a:pt x="49" y="0"/>
                      </a:lnTo>
                      <a:lnTo>
                        <a:pt x="18" y="2"/>
                      </a:lnTo>
                      <a:lnTo>
                        <a:pt x="0" y="17"/>
                      </a:lnTo>
                      <a:lnTo>
                        <a:pt x="97" y="276"/>
                      </a:lnTo>
                      <a:lnTo>
                        <a:pt x="135" y="227"/>
                      </a:lnTo>
                      <a:close/>
                    </a:path>
                  </a:pathLst>
                </a:custGeom>
                <a:solidFill>
                  <a:srgbClr val="402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5546" name="Freeform 426"/>
              <p:cNvSpPr>
                <a:spLocks/>
              </p:cNvSpPr>
              <p:nvPr/>
            </p:nvSpPr>
            <p:spPr bwMode="auto">
              <a:xfrm>
                <a:off x="1552" y="3708"/>
                <a:ext cx="60" cy="138"/>
              </a:xfrm>
              <a:custGeom>
                <a:avLst/>
                <a:gdLst/>
                <a:ahLst/>
                <a:cxnLst>
                  <a:cxn ang="0">
                    <a:pos x="0" y="9"/>
                  </a:cxn>
                  <a:cxn ang="0">
                    <a:pos x="15" y="0"/>
                  </a:cxn>
                  <a:cxn ang="0">
                    <a:pos x="33" y="0"/>
                  </a:cxn>
                  <a:cxn ang="0">
                    <a:pos x="121" y="232"/>
                  </a:cxn>
                  <a:cxn ang="0">
                    <a:pos x="106" y="277"/>
                  </a:cxn>
                  <a:cxn ang="0">
                    <a:pos x="0" y="9"/>
                  </a:cxn>
                </a:cxnLst>
                <a:rect l="0" t="0" r="r" b="b"/>
                <a:pathLst>
                  <a:path w="121" h="277">
                    <a:moveTo>
                      <a:pt x="0" y="9"/>
                    </a:moveTo>
                    <a:lnTo>
                      <a:pt x="15" y="0"/>
                    </a:lnTo>
                    <a:lnTo>
                      <a:pt x="33" y="0"/>
                    </a:lnTo>
                    <a:lnTo>
                      <a:pt x="121" y="232"/>
                    </a:lnTo>
                    <a:lnTo>
                      <a:pt x="106" y="277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804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547" name="Freeform 427"/>
              <p:cNvSpPr>
                <a:spLocks/>
              </p:cNvSpPr>
              <p:nvPr/>
            </p:nvSpPr>
            <p:spPr bwMode="auto">
              <a:xfrm>
                <a:off x="1628" y="3888"/>
                <a:ext cx="49" cy="120"/>
              </a:xfrm>
              <a:custGeom>
                <a:avLst/>
                <a:gdLst/>
                <a:ahLst/>
                <a:cxnLst>
                  <a:cxn ang="0">
                    <a:pos x="16" y="0"/>
                  </a:cxn>
                  <a:cxn ang="0">
                    <a:pos x="97" y="222"/>
                  </a:cxn>
                  <a:cxn ang="0">
                    <a:pos x="94" y="241"/>
                  </a:cxn>
                  <a:cxn ang="0">
                    <a:pos x="72" y="231"/>
                  </a:cxn>
                  <a:cxn ang="0">
                    <a:pos x="0" y="21"/>
                  </a:cxn>
                  <a:cxn ang="0">
                    <a:pos x="16" y="0"/>
                  </a:cxn>
                </a:cxnLst>
                <a:rect l="0" t="0" r="r" b="b"/>
                <a:pathLst>
                  <a:path w="97" h="241">
                    <a:moveTo>
                      <a:pt x="16" y="0"/>
                    </a:moveTo>
                    <a:lnTo>
                      <a:pt x="97" y="222"/>
                    </a:lnTo>
                    <a:lnTo>
                      <a:pt x="94" y="241"/>
                    </a:lnTo>
                    <a:lnTo>
                      <a:pt x="72" y="231"/>
                    </a:lnTo>
                    <a:lnTo>
                      <a:pt x="0" y="2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804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5298" name="Group 429"/>
            <p:cNvGrpSpPr>
              <a:grpSpLocks/>
            </p:cNvGrpSpPr>
            <p:nvPr/>
          </p:nvGrpSpPr>
          <p:grpSpPr bwMode="auto">
            <a:xfrm>
              <a:off x="3905" y="1497"/>
              <a:ext cx="817" cy="504"/>
              <a:chOff x="2119" y="3662"/>
              <a:chExt cx="817" cy="504"/>
            </a:xfrm>
          </p:grpSpPr>
          <p:grpSp>
            <p:nvGrpSpPr>
              <p:cNvPr id="5303" name="Group 430"/>
              <p:cNvGrpSpPr>
                <a:grpSpLocks/>
              </p:cNvGrpSpPr>
              <p:nvPr/>
            </p:nvGrpSpPr>
            <p:grpSpPr bwMode="auto">
              <a:xfrm>
                <a:off x="2183" y="3760"/>
                <a:ext cx="753" cy="406"/>
                <a:chOff x="2183" y="3760"/>
                <a:chExt cx="753" cy="406"/>
              </a:xfrm>
            </p:grpSpPr>
            <p:sp>
              <p:nvSpPr>
                <p:cNvPr id="5551" name="Freeform 431"/>
                <p:cNvSpPr>
                  <a:spLocks/>
                </p:cNvSpPr>
                <p:nvPr/>
              </p:nvSpPr>
              <p:spPr bwMode="auto">
                <a:xfrm>
                  <a:off x="2206" y="3918"/>
                  <a:ext cx="392" cy="236"/>
                </a:xfrm>
                <a:custGeom>
                  <a:avLst/>
                  <a:gdLst/>
                  <a:ahLst/>
                  <a:cxnLst>
                    <a:cxn ang="0">
                      <a:pos x="0" y="25"/>
                    </a:cxn>
                    <a:cxn ang="0">
                      <a:pos x="0" y="202"/>
                    </a:cxn>
                    <a:cxn ang="0">
                      <a:pos x="712" y="471"/>
                    </a:cxn>
                    <a:cxn ang="0">
                      <a:pos x="785" y="223"/>
                    </a:cxn>
                    <a:cxn ang="0">
                      <a:pos x="69" y="0"/>
                    </a:cxn>
                    <a:cxn ang="0">
                      <a:pos x="0" y="25"/>
                    </a:cxn>
                  </a:cxnLst>
                  <a:rect l="0" t="0" r="r" b="b"/>
                  <a:pathLst>
                    <a:path w="785" h="471">
                      <a:moveTo>
                        <a:pt x="0" y="25"/>
                      </a:moveTo>
                      <a:lnTo>
                        <a:pt x="0" y="202"/>
                      </a:lnTo>
                      <a:lnTo>
                        <a:pt x="712" y="471"/>
                      </a:lnTo>
                      <a:lnTo>
                        <a:pt x="785" y="223"/>
                      </a:lnTo>
                      <a:lnTo>
                        <a:pt x="69" y="0"/>
                      </a:lnTo>
                      <a:lnTo>
                        <a:pt x="0" y="25"/>
                      </a:lnTo>
                      <a:close/>
                    </a:path>
                  </a:pathLst>
                </a:custGeom>
                <a:solidFill>
                  <a:srgbClr val="C0C0C0"/>
                </a:solidFill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5552" name="Freeform 432"/>
                <p:cNvSpPr>
                  <a:spLocks/>
                </p:cNvSpPr>
                <p:nvPr/>
              </p:nvSpPr>
              <p:spPr bwMode="auto">
                <a:xfrm>
                  <a:off x="2183" y="3760"/>
                  <a:ext cx="753" cy="406"/>
                </a:xfrm>
                <a:custGeom>
                  <a:avLst/>
                  <a:gdLst/>
                  <a:ahLst/>
                  <a:cxnLst>
                    <a:cxn ang="0">
                      <a:pos x="6" y="340"/>
                    </a:cxn>
                    <a:cxn ang="0">
                      <a:pos x="753" y="591"/>
                    </a:cxn>
                    <a:cxn ang="0">
                      <a:pos x="747" y="765"/>
                    </a:cxn>
                    <a:cxn ang="0">
                      <a:pos x="45" y="507"/>
                    </a:cxn>
                    <a:cxn ang="0">
                      <a:pos x="0" y="527"/>
                    </a:cxn>
                    <a:cxn ang="0">
                      <a:pos x="753" y="810"/>
                    </a:cxn>
                    <a:cxn ang="0">
                      <a:pos x="1506" y="366"/>
                    </a:cxn>
                    <a:cxn ang="0">
                      <a:pos x="1506" y="218"/>
                    </a:cxn>
                    <a:cxn ang="0">
                      <a:pos x="753" y="0"/>
                    </a:cxn>
                    <a:cxn ang="0">
                      <a:pos x="6" y="340"/>
                    </a:cxn>
                  </a:cxnLst>
                  <a:rect l="0" t="0" r="r" b="b"/>
                  <a:pathLst>
                    <a:path w="1506" h="810">
                      <a:moveTo>
                        <a:pt x="6" y="340"/>
                      </a:moveTo>
                      <a:lnTo>
                        <a:pt x="753" y="591"/>
                      </a:lnTo>
                      <a:lnTo>
                        <a:pt x="747" y="765"/>
                      </a:lnTo>
                      <a:lnTo>
                        <a:pt x="45" y="507"/>
                      </a:lnTo>
                      <a:lnTo>
                        <a:pt x="0" y="527"/>
                      </a:lnTo>
                      <a:lnTo>
                        <a:pt x="753" y="810"/>
                      </a:lnTo>
                      <a:lnTo>
                        <a:pt x="1506" y="366"/>
                      </a:lnTo>
                      <a:lnTo>
                        <a:pt x="1506" y="218"/>
                      </a:lnTo>
                      <a:lnTo>
                        <a:pt x="753" y="0"/>
                      </a:lnTo>
                      <a:lnTo>
                        <a:pt x="6" y="340"/>
                      </a:lnTo>
                      <a:close/>
                    </a:path>
                  </a:pathLst>
                </a:custGeom>
                <a:solidFill>
                  <a:srgbClr val="400000"/>
                </a:solidFill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5553" name="Freeform 433"/>
                <p:cNvSpPr>
                  <a:spLocks/>
                </p:cNvSpPr>
                <p:nvPr/>
              </p:nvSpPr>
              <p:spPr bwMode="auto">
                <a:xfrm>
                  <a:off x="2566" y="3875"/>
                  <a:ext cx="358" cy="274"/>
                </a:xfrm>
                <a:custGeom>
                  <a:avLst/>
                  <a:gdLst/>
                  <a:ahLst/>
                  <a:cxnLst>
                    <a:cxn ang="0">
                      <a:pos x="8" y="365"/>
                    </a:cxn>
                    <a:cxn ang="0">
                      <a:pos x="0" y="550"/>
                    </a:cxn>
                    <a:cxn ang="0">
                      <a:pos x="716" y="134"/>
                    </a:cxn>
                    <a:cxn ang="0">
                      <a:pos x="716" y="0"/>
                    </a:cxn>
                    <a:cxn ang="0">
                      <a:pos x="8" y="365"/>
                    </a:cxn>
                  </a:cxnLst>
                  <a:rect l="0" t="0" r="r" b="b"/>
                  <a:pathLst>
                    <a:path w="716" h="550">
                      <a:moveTo>
                        <a:pt x="8" y="365"/>
                      </a:moveTo>
                      <a:lnTo>
                        <a:pt x="0" y="550"/>
                      </a:lnTo>
                      <a:lnTo>
                        <a:pt x="716" y="134"/>
                      </a:lnTo>
                      <a:lnTo>
                        <a:pt x="716" y="0"/>
                      </a:lnTo>
                      <a:lnTo>
                        <a:pt x="8" y="365"/>
                      </a:lnTo>
                      <a:close/>
                    </a:path>
                  </a:pathLst>
                </a:custGeom>
                <a:solidFill>
                  <a:srgbClr val="600000"/>
                </a:solidFill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5306" name="Group 434"/>
              <p:cNvGrpSpPr>
                <a:grpSpLocks/>
              </p:cNvGrpSpPr>
              <p:nvPr/>
            </p:nvGrpSpPr>
            <p:grpSpPr bwMode="auto">
              <a:xfrm>
                <a:off x="2119" y="3662"/>
                <a:ext cx="753" cy="405"/>
                <a:chOff x="2119" y="3662"/>
                <a:chExt cx="753" cy="405"/>
              </a:xfrm>
            </p:grpSpPr>
            <p:sp>
              <p:nvSpPr>
                <p:cNvPr id="5555" name="Freeform 435"/>
                <p:cNvSpPr>
                  <a:spLocks/>
                </p:cNvSpPr>
                <p:nvPr/>
              </p:nvSpPr>
              <p:spPr bwMode="auto">
                <a:xfrm>
                  <a:off x="2141" y="3819"/>
                  <a:ext cx="393" cy="236"/>
                </a:xfrm>
                <a:custGeom>
                  <a:avLst/>
                  <a:gdLst/>
                  <a:ahLst/>
                  <a:cxnLst>
                    <a:cxn ang="0">
                      <a:pos x="0" y="25"/>
                    </a:cxn>
                    <a:cxn ang="0">
                      <a:pos x="0" y="201"/>
                    </a:cxn>
                    <a:cxn ang="0">
                      <a:pos x="712" y="471"/>
                    </a:cxn>
                    <a:cxn ang="0">
                      <a:pos x="785" y="222"/>
                    </a:cxn>
                    <a:cxn ang="0">
                      <a:pos x="67" y="0"/>
                    </a:cxn>
                    <a:cxn ang="0">
                      <a:pos x="0" y="25"/>
                    </a:cxn>
                  </a:cxnLst>
                  <a:rect l="0" t="0" r="r" b="b"/>
                  <a:pathLst>
                    <a:path w="785" h="471">
                      <a:moveTo>
                        <a:pt x="0" y="25"/>
                      </a:moveTo>
                      <a:lnTo>
                        <a:pt x="0" y="201"/>
                      </a:lnTo>
                      <a:lnTo>
                        <a:pt x="712" y="471"/>
                      </a:lnTo>
                      <a:lnTo>
                        <a:pt x="785" y="222"/>
                      </a:lnTo>
                      <a:lnTo>
                        <a:pt x="67" y="0"/>
                      </a:lnTo>
                      <a:lnTo>
                        <a:pt x="0" y="25"/>
                      </a:lnTo>
                      <a:close/>
                    </a:path>
                  </a:pathLst>
                </a:custGeom>
                <a:solidFill>
                  <a:srgbClr val="C0C0C0"/>
                </a:solidFill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5556" name="Freeform 436"/>
                <p:cNvSpPr>
                  <a:spLocks/>
                </p:cNvSpPr>
                <p:nvPr/>
              </p:nvSpPr>
              <p:spPr bwMode="auto">
                <a:xfrm>
                  <a:off x="2119" y="3662"/>
                  <a:ext cx="753" cy="405"/>
                </a:xfrm>
                <a:custGeom>
                  <a:avLst/>
                  <a:gdLst/>
                  <a:ahLst/>
                  <a:cxnLst>
                    <a:cxn ang="0">
                      <a:pos x="6" y="341"/>
                    </a:cxn>
                    <a:cxn ang="0">
                      <a:pos x="753" y="591"/>
                    </a:cxn>
                    <a:cxn ang="0">
                      <a:pos x="745" y="766"/>
                    </a:cxn>
                    <a:cxn ang="0">
                      <a:pos x="45" y="508"/>
                    </a:cxn>
                    <a:cxn ang="0">
                      <a:pos x="0" y="528"/>
                    </a:cxn>
                    <a:cxn ang="0">
                      <a:pos x="753" y="811"/>
                    </a:cxn>
                    <a:cxn ang="0">
                      <a:pos x="1506" y="367"/>
                    </a:cxn>
                    <a:cxn ang="0">
                      <a:pos x="1506" y="218"/>
                    </a:cxn>
                    <a:cxn ang="0">
                      <a:pos x="753" y="0"/>
                    </a:cxn>
                    <a:cxn ang="0">
                      <a:pos x="6" y="341"/>
                    </a:cxn>
                  </a:cxnLst>
                  <a:rect l="0" t="0" r="r" b="b"/>
                  <a:pathLst>
                    <a:path w="1506" h="811">
                      <a:moveTo>
                        <a:pt x="6" y="341"/>
                      </a:moveTo>
                      <a:lnTo>
                        <a:pt x="753" y="591"/>
                      </a:lnTo>
                      <a:lnTo>
                        <a:pt x="745" y="766"/>
                      </a:lnTo>
                      <a:lnTo>
                        <a:pt x="45" y="508"/>
                      </a:lnTo>
                      <a:lnTo>
                        <a:pt x="0" y="528"/>
                      </a:lnTo>
                      <a:lnTo>
                        <a:pt x="753" y="811"/>
                      </a:lnTo>
                      <a:lnTo>
                        <a:pt x="1506" y="367"/>
                      </a:lnTo>
                      <a:lnTo>
                        <a:pt x="1506" y="218"/>
                      </a:lnTo>
                      <a:lnTo>
                        <a:pt x="753" y="0"/>
                      </a:lnTo>
                      <a:lnTo>
                        <a:pt x="6" y="341"/>
                      </a:lnTo>
                      <a:close/>
                    </a:path>
                  </a:pathLst>
                </a:custGeom>
                <a:solidFill>
                  <a:srgbClr val="402000"/>
                </a:solidFill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5557" name="Freeform 437"/>
                <p:cNvSpPr>
                  <a:spLocks/>
                </p:cNvSpPr>
                <p:nvPr/>
              </p:nvSpPr>
              <p:spPr bwMode="auto">
                <a:xfrm>
                  <a:off x="2502" y="3776"/>
                  <a:ext cx="358" cy="275"/>
                </a:xfrm>
                <a:custGeom>
                  <a:avLst/>
                  <a:gdLst/>
                  <a:ahLst/>
                  <a:cxnLst>
                    <a:cxn ang="0">
                      <a:pos x="9" y="365"/>
                    </a:cxn>
                    <a:cxn ang="0">
                      <a:pos x="0" y="549"/>
                    </a:cxn>
                    <a:cxn ang="0">
                      <a:pos x="717" y="134"/>
                    </a:cxn>
                    <a:cxn ang="0">
                      <a:pos x="717" y="0"/>
                    </a:cxn>
                    <a:cxn ang="0">
                      <a:pos x="9" y="365"/>
                    </a:cxn>
                  </a:cxnLst>
                  <a:rect l="0" t="0" r="r" b="b"/>
                  <a:pathLst>
                    <a:path w="717" h="549">
                      <a:moveTo>
                        <a:pt x="9" y="365"/>
                      </a:moveTo>
                      <a:lnTo>
                        <a:pt x="0" y="549"/>
                      </a:lnTo>
                      <a:lnTo>
                        <a:pt x="717" y="134"/>
                      </a:lnTo>
                      <a:lnTo>
                        <a:pt x="717" y="0"/>
                      </a:lnTo>
                      <a:lnTo>
                        <a:pt x="9" y="365"/>
                      </a:lnTo>
                      <a:close/>
                    </a:path>
                  </a:pathLst>
                </a:custGeom>
                <a:solidFill>
                  <a:srgbClr val="603000"/>
                </a:solidFill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</p:grpSp>
        <p:grpSp>
          <p:nvGrpSpPr>
            <p:cNvPr id="5307" name="Group 438"/>
            <p:cNvGrpSpPr>
              <a:grpSpLocks/>
            </p:cNvGrpSpPr>
            <p:nvPr/>
          </p:nvGrpSpPr>
          <p:grpSpPr bwMode="auto">
            <a:xfrm>
              <a:off x="3752" y="384"/>
              <a:ext cx="537" cy="781"/>
              <a:chOff x="1966" y="2549"/>
              <a:chExt cx="537" cy="781"/>
            </a:xfrm>
          </p:grpSpPr>
          <p:grpSp>
            <p:nvGrpSpPr>
              <p:cNvPr id="5312" name="Group 439"/>
              <p:cNvGrpSpPr>
                <a:grpSpLocks/>
              </p:cNvGrpSpPr>
              <p:nvPr/>
            </p:nvGrpSpPr>
            <p:grpSpPr bwMode="auto">
              <a:xfrm>
                <a:off x="1966" y="2549"/>
                <a:ext cx="537" cy="781"/>
                <a:chOff x="1966" y="2549"/>
                <a:chExt cx="537" cy="781"/>
              </a:xfrm>
            </p:grpSpPr>
            <p:sp>
              <p:nvSpPr>
                <p:cNvPr id="5560" name="Freeform 440"/>
                <p:cNvSpPr>
                  <a:spLocks/>
                </p:cNvSpPr>
                <p:nvPr/>
              </p:nvSpPr>
              <p:spPr bwMode="auto">
                <a:xfrm>
                  <a:off x="1966" y="2549"/>
                  <a:ext cx="537" cy="781"/>
                </a:xfrm>
                <a:custGeom>
                  <a:avLst/>
                  <a:gdLst/>
                  <a:ahLst/>
                  <a:cxnLst>
                    <a:cxn ang="0">
                      <a:pos x="99" y="245"/>
                    </a:cxn>
                    <a:cxn ang="0">
                      <a:pos x="51" y="268"/>
                    </a:cxn>
                    <a:cxn ang="0">
                      <a:pos x="12" y="322"/>
                    </a:cxn>
                    <a:cxn ang="0">
                      <a:pos x="0" y="378"/>
                    </a:cxn>
                    <a:cxn ang="0">
                      <a:pos x="0" y="419"/>
                    </a:cxn>
                    <a:cxn ang="0">
                      <a:pos x="13" y="464"/>
                    </a:cxn>
                    <a:cxn ang="0">
                      <a:pos x="18" y="505"/>
                    </a:cxn>
                    <a:cxn ang="0">
                      <a:pos x="28" y="548"/>
                    </a:cxn>
                    <a:cxn ang="0">
                      <a:pos x="65" y="610"/>
                    </a:cxn>
                    <a:cxn ang="0">
                      <a:pos x="83" y="678"/>
                    </a:cxn>
                    <a:cxn ang="0">
                      <a:pos x="101" y="740"/>
                    </a:cxn>
                    <a:cxn ang="0">
                      <a:pos x="130" y="798"/>
                    </a:cxn>
                    <a:cxn ang="0">
                      <a:pos x="160" y="909"/>
                    </a:cxn>
                    <a:cxn ang="0">
                      <a:pos x="177" y="1033"/>
                    </a:cxn>
                    <a:cxn ang="0">
                      <a:pos x="169" y="1145"/>
                    </a:cxn>
                    <a:cxn ang="0">
                      <a:pos x="170" y="1180"/>
                    </a:cxn>
                    <a:cxn ang="0">
                      <a:pos x="267" y="1128"/>
                    </a:cxn>
                    <a:cxn ang="0">
                      <a:pos x="357" y="1084"/>
                    </a:cxn>
                    <a:cxn ang="0">
                      <a:pos x="422" y="1019"/>
                    </a:cxn>
                    <a:cxn ang="0">
                      <a:pos x="779" y="1188"/>
                    </a:cxn>
                    <a:cxn ang="0">
                      <a:pos x="821" y="1346"/>
                    </a:cxn>
                    <a:cxn ang="0">
                      <a:pos x="827" y="1455"/>
                    </a:cxn>
                    <a:cxn ang="0">
                      <a:pos x="875" y="1446"/>
                    </a:cxn>
                    <a:cxn ang="0">
                      <a:pos x="895" y="1497"/>
                    </a:cxn>
                    <a:cxn ang="0">
                      <a:pos x="936" y="1485"/>
                    </a:cxn>
                    <a:cxn ang="0">
                      <a:pos x="972" y="1533"/>
                    </a:cxn>
                    <a:cxn ang="0">
                      <a:pos x="998" y="1507"/>
                    </a:cxn>
                    <a:cxn ang="0">
                      <a:pos x="1043" y="1562"/>
                    </a:cxn>
                    <a:cxn ang="0">
                      <a:pos x="1043" y="1388"/>
                    </a:cxn>
                    <a:cxn ang="0">
                      <a:pos x="1032" y="1210"/>
                    </a:cxn>
                    <a:cxn ang="0">
                      <a:pos x="1023" y="1098"/>
                    </a:cxn>
                    <a:cxn ang="0">
                      <a:pos x="1001" y="992"/>
                    </a:cxn>
                    <a:cxn ang="0">
                      <a:pos x="1074" y="996"/>
                    </a:cxn>
                    <a:cxn ang="0">
                      <a:pos x="1003" y="835"/>
                    </a:cxn>
                    <a:cxn ang="0">
                      <a:pos x="985" y="712"/>
                    </a:cxn>
                    <a:cxn ang="0">
                      <a:pos x="981" y="641"/>
                    </a:cxn>
                    <a:cxn ang="0">
                      <a:pos x="971" y="562"/>
                    </a:cxn>
                    <a:cxn ang="0">
                      <a:pos x="949" y="489"/>
                    </a:cxn>
                    <a:cxn ang="0">
                      <a:pos x="916" y="420"/>
                    </a:cxn>
                    <a:cxn ang="0">
                      <a:pos x="884" y="335"/>
                    </a:cxn>
                    <a:cxn ang="0">
                      <a:pos x="846" y="235"/>
                    </a:cxn>
                    <a:cxn ang="0">
                      <a:pos x="782" y="132"/>
                    </a:cxn>
                    <a:cxn ang="0">
                      <a:pos x="666" y="45"/>
                    </a:cxn>
                    <a:cxn ang="0">
                      <a:pos x="559" y="10"/>
                    </a:cxn>
                    <a:cxn ang="0">
                      <a:pos x="447" y="0"/>
                    </a:cxn>
                    <a:cxn ang="0">
                      <a:pos x="360" y="0"/>
                    </a:cxn>
                    <a:cxn ang="0">
                      <a:pos x="253" y="33"/>
                    </a:cxn>
                    <a:cxn ang="0">
                      <a:pos x="187" y="84"/>
                    </a:cxn>
                    <a:cxn ang="0">
                      <a:pos x="138" y="149"/>
                    </a:cxn>
                    <a:cxn ang="0">
                      <a:pos x="139" y="216"/>
                    </a:cxn>
                    <a:cxn ang="0">
                      <a:pos x="99" y="245"/>
                    </a:cxn>
                  </a:cxnLst>
                  <a:rect l="0" t="0" r="r" b="b"/>
                  <a:pathLst>
                    <a:path w="1074" h="1562">
                      <a:moveTo>
                        <a:pt x="99" y="245"/>
                      </a:moveTo>
                      <a:lnTo>
                        <a:pt x="51" y="268"/>
                      </a:lnTo>
                      <a:lnTo>
                        <a:pt x="12" y="322"/>
                      </a:lnTo>
                      <a:lnTo>
                        <a:pt x="0" y="378"/>
                      </a:lnTo>
                      <a:lnTo>
                        <a:pt x="0" y="419"/>
                      </a:lnTo>
                      <a:lnTo>
                        <a:pt x="13" y="464"/>
                      </a:lnTo>
                      <a:lnTo>
                        <a:pt x="18" y="505"/>
                      </a:lnTo>
                      <a:lnTo>
                        <a:pt x="28" y="548"/>
                      </a:lnTo>
                      <a:lnTo>
                        <a:pt x="65" y="610"/>
                      </a:lnTo>
                      <a:lnTo>
                        <a:pt x="83" y="678"/>
                      </a:lnTo>
                      <a:lnTo>
                        <a:pt x="101" y="740"/>
                      </a:lnTo>
                      <a:lnTo>
                        <a:pt x="130" y="798"/>
                      </a:lnTo>
                      <a:lnTo>
                        <a:pt x="160" y="909"/>
                      </a:lnTo>
                      <a:lnTo>
                        <a:pt x="177" y="1033"/>
                      </a:lnTo>
                      <a:lnTo>
                        <a:pt x="169" y="1145"/>
                      </a:lnTo>
                      <a:lnTo>
                        <a:pt x="170" y="1180"/>
                      </a:lnTo>
                      <a:lnTo>
                        <a:pt x="267" y="1128"/>
                      </a:lnTo>
                      <a:lnTo>
                        <a:pt x="357" y="1084"/>
                      </a:lnTo>
                      <a:lnTo>
                        <a:pt x="422" y="1019"/>
                      </a:lnTo>
                      <a:lnTo>
                        <a:pt x="779" y="1188"/>
                      </a:lnTo>
                      <a:lnTo>
                        <a:pt x="821" y="1346"/>
                      </a:lnTo>
                      <a:lnTo>
                        <a:pt x="827" y="1455"/>
                      </a:lnTo>
                      <a:lnTo>
                        <a:pt x="875" y="1446"/>
                      </a:lnTo>
                      <a:lnTo>
                        <a:pt x="895" y="1497"/>
                      </a:lnTo>
                      <a:lnTo>
                        <a:pt x="936" y="1485"/>
                      </a:lnTo>
                      <a:lnTo>
                        <a:pt x="972" y="1533"/>
                      </a:lnTo>
                      <a:lnTo>
                        <a:pt x="998" y="1507"/>
                      </a:lnTo>
                      <a:lnTo>
                        <a:pt x="1043" y="1562"/>
                      </a:lnTo>
                      <a:lnTo>
                        <a:pt x="1043" y="1388"/>
                      </a:lnTo>
                      <a:lnTo>
                        <a:pt x="1032" y="1210"/>
                      </a:lnTo>
                      <a:lnTo>
                        <a:pt x="1023" y="1098"/>
                      </a:lnTo>
                      <a:lnTo>
                        <a:pt x="1001" y="992"/>
                      </a:lnTo>
                      <a:lnTo>
                        <a:pt x="1074" y="996"/>
                      </a:lnTo>
                      <a:lnTo>
                        <a:pt x="1003" y="835"/>
                      </a:lnTo>
                      <a:lnTo>
                        <a:pt x="985" y="712"/>
                      </a:lnTo>
                      <a:lnTo>
                        <a:pt x="981" y="641"/>
                      </a:lnTo>
                      <a:lnTo>
                        <a:pt x="971" y="562"/>
                      </a:lnTo>
                      <a:lnTo>
                        <a:pt x="949" y="489"/>
                      </a:lnTo>
                      <a:lnTo>
                        <a:pt x="916" y="420"/>
                      </a:lnTo>
                      <a:lnTo>
                        <a:pt x="884" y="335"/>
                      </a:lnTo>
                      <a:lnTo>
                        <a:pt x="846" y="235"/>
                      </a:lnTo>
                      <a:lnTo>
                        <a:pt x="782" y="132"/>
                      </a:lnTo>
                      <a:lnTo>
                        <a:pt x="666" y="45"/>
                      </a:lnTo>
                      <a:lnTo>
                        <a:pt x="559" y="10"/>
                      </a:lnTo>
                      <a:lnTo>
                        <a:pt x="447" y="0"/>
                      </a:lnTo>
                      <a:lnTo>
                        <a:pt x="360" y="0"/>
                      </a:lnTo>
                      <a:lnTo>
                        <a:pt x="253" y="33"/>
                      </a:lnTo>
                      <a:lnTo>
                        <a:pt x="187" y="84"/>
                      </a:lnTo>
                      <a:lnTo>
                        <a:pt x="138" y="149"/>
                      </a:lnTo>
                      <a:lnTo>
                        <a:pt x="139" y="216"/>
                      </a:lnTo>
                      <a:lnTo>
                        <a:pt x="99" y="245"/>
                      </a:lnTo>
                      <a:close/>
                    </a:path>
                  </a:pathLst>
                </a:custGeom>
                <a:solidFill>
                  <a:srgbClr val="402000"/>
                </a:solidFill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grpSp>
              <p:nvGrpSpPr>
                <p:cNvPr id="5317" name="Group 441"/>
                <p:cNvGrpSpPr>
                  <a:grpSpLocks/>
                </p:cNvGrpSpPr>
                <p:nvPr/>
              </p:nvGrpSpPr>
              <p:grpSpPr bwMode="auto">
                <a:xfrm>
                  <a:off x="1980" y="2567"/>
                  <a:ext cx="500" cy="741"/>
                  <a:chOff x="1980" y="2567"/>
                  <a:chExt cx="500" cy="741"/>
                </a:xfrm>
              </p:grpSpPr>
              <p:sp>
                <p:nvSpPr>
                  <p:cNvPr id="5562" name="Freeform 442"/>
                  <p:cNvSpPr>
                    <a:spLocks/>
                  </p:cNvSpPr>
                  <p:nvPr/>
                </p:nvSpPr>
                <p:spPr bwMode="auto">
                  <a:xfrm>
                    <a:off x="1980" y="2680"/>
                    <a:ext cx="190" cy="448"/>
                  </a:xfrm>
                  <a:custGeom>
                    <a:avLst/>
                    <a:gdLst/>
                    <a:ahLst/>
                    <a:cxnLst>
                      <a:cxn ang="0">
                        <a:pos x="22" y="48"/>
                      </a:cxn>
                      <a:cxn ang="0">
                        <a:pos x="0" y="102"/>
                      </a:cxn>
                      <a:cxn ang="0">
                        <a:pos x="4" y="177"/>
                      </a:cxn>
                      <a:cxn ang="0">
                        <a:pos x="11" y="232"/>
                      </a:cxn>
                      <a:cxn ang="0">
                        <a:pos x="24" y="287"/>
                      </a:cxn>
                      <a:cxn ang="0">
                        <a:pos x="54" y="340"/>
                      </a:cxn>
                      <a:cxn ang="0">
                        <a:pos x="78" y="408"/>
                      </a:cxn>
                      <a:cxn ang="0">
                        <a:pos x="93" y="465"/>
                      </a:cxn>
                      <a:cxn ang="0">
                        <a:pos x="118" y="510"/>
                      </a:cxn>
                      <a:cxn ang="0">
                        <a:pos x="159" y="623"/>
                      </a:cxn>
                      <a:cxn ang="0">
                        <a:pos x="175" y="800"/>
                      </a:cxn>
                      <a:cxn ang="0">
                        <a:pos x="173" y="896"/>
                      </a:cxn>
                      <a:cxn ang="0">
                        <a:pos x="326" y="821"/>
                      </a:cxn>
                      <a:cxn ang="0">
                        <a:pos x="379" y="764"/>
                      </a:cxn>
                      <a:cxn ang="0">
                        <a:pos x="344" y="648"/>
                      </a:cxn>
                      <a:cxn ang="0">
                        <a:pos x="165" y="130"/>
                      </a:cxn>
                      <a:cxn ang="0">
                        <a:pos x="192" y="143"/>
                      </a:cxn>
                      <a:cxn ang="0">
                        <a:pos x="184" y="124"/>
                      </a:cxn>
                      <a:cxn ang="0">
                        <a:pos x="218" y="131"/>
                      </a:cxn>
                      <a:cxn ang="0">
                        <a:pos x="163" y="93"/>
                      </a:cxn>
                      <a:cxn ang="0">
                        <a:pos x="145" y="69"/>
                      </a:cxn>
                      <a:cxn ang="0">
                        <a:pos x="103" y="44"/>
                      </a:cxn>
                      <a:cxn ang="0">
                        <a:pos x="90" y="0"/>
                      </a:cxn>
                      <a:cxn ang="0">
                        <a:pos x="60" y="15"/>
                      </a:cxn>
                      <a:cxn ang="0">
                        <a:pos x="22" y="48"/>
                      </a:cxn>
                    </a:cxnLst>
                    <a:rect l="0" t="0" r="r" b="b"/>
                    <a:pathLst>
                      <a:path w="379" h="896">
                        <a:moveTo>
                          <a:pt x="22" y="48"/>
                        </a:moveTo>
                        <a:lnTo>
                          <a:pt x="0" y="102"/>
                        </a:lnTo>
                        <a:lnTo>
                          <a:pt x="4" y="177"/>
                        </a:lnTo>
                        <a:lnTo>
                          <a:pt x="11" y="232"/>
                        </a:lnTo>
                        <a:lnTo>
                          <a:pt x="24" y="287"/>
                        </a:lnTo>
                        <a:lnTo>
                          <a:pt x="54" y="340"/>
                        </a:lnTo>
                        <a:lnTo>
                          <a:pt x="78" y="408"/>
                        </a:lnTo>
                        <a:lnTo>
                          <a:pt x="93" y="465"/>
                        </a:lnTo>
                        <a:lnTo>
                          <a:pt x="118" y="510"/>
                        </a:lnTo>
                        <a:lnTo>
                          <a:pt x="159" y="623"/>
                        </a:lnTo>
                        <a:lnTo>
                          <a:pt x="175" y="800"/>
                        </a:lnTo>
                        <a:lnTo>
                          <a:pt x="173" y="896"/>
                        </a:lnTo>
                        <a:lnTo>
                          <a:pt x="326" y="821"/>
                        </a:lnTo>
                        <a:lnTo>
                          <a:pt x="379" y="764"/>
                        </a:lnTo>
                        <a:lnTo>
                          <a:pt x="344" y="648"/>
                        </a:lnTo>
                        <a:lnTo>
                          <a:pt x="165" y="130"/>
                        </a:lnTo>
                        <a:lnTo>
                          <a:pt x="192" y="143"/>
                        </a:lnTo>
                        <a:lnTo>
                          <a:pt x="184" y="124"/>
                        </a:lnTo>
                        <a:lnTo>
                          <a:pt x="218" y="131"/>
                        </a:lnTo>
                        <a:lnTo>
                          <a:pt x="163" y="93"/>
                        </a:lnTo>
                        <a:lnTo>
                          <a:pt x="145" y="69"/>
                        </a:lnTo>
                        <a:lnTo>
                          <a:pt x="103" y="44"/>
                        </a:lnTo>
                        <a:lnTo>
                          <a:pt x="90" y="0"/>
                        </a:lnTo>
                        <a:lnTo>
                          <a:pt x="60" y="15"/>
                        </a:lnTo>
                        <a:lnTo>
                          <a:pt x="22" y="48"/>
                        </a:lnTo>
                        <a:close/>
                      </a:path>
                    </a:pathLst>
                  </a:custGeom>
                  <a:solidFill>
                    <a:srgbClr val="603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563" name="Freeform 443"/>
                  <p:cNvSpPr>
                    <a:spLocks/>
                  </p:cNvSpPr>
                  <p:nvPr/>
                </p:nvSpPr>
                <p:spPr bwMode="auto">
                  <a:xfrm>
                    <a:off x="2038" y="2567"/>
                    <a:ext cx="430" cy="629"/>
                  </a:xfrm>
                  <a:custGeom>
                    <a:avLst/>
                    <a:gdLst/>
                    <a:ahLst/>
                    <a:cxnLst>
                      <a:cxn ang="0">
                        <a:pos x="15" y="125"/>
                      </a:cxn>
                      <a:cxn ang="0">
                        <a:pos x="7" y="195"/>
                      </a:cxn>
                      <a:cxn ang="0">
                        <a:pos x="0" y="243"/>
                      </a:cxn>
                      <a:cxn ang="0">
                        <a:pos x="50" y="286"/>
                      </a:cxn>
                      <a:cxn ang="0">
                        <a:pos x="109" y="307"/>
                      </a:cxn>
                      <a:cxn ang="0">
                        <a:pos x="152" y="320"/>
                      </a:cxn>
                      <a:cxn ang="0">
                        <a:pos x="191" y="337"/>
                      </a:cxn>
                      <a:cxn ang="0">
                        <a:pos x="167" y="309"/>
                      </a:cxn>
                      <a:cxn ang="0">
                        <a:pos x="221" y="299"/>
                      </a:cxn>
                      <a:cxn ang="0">
                        <a:pos x="288" y="282"/>
                      </a:cxn>
                      <a:cxn ang="0">
                        <a:pos x="229" y="265"/>
                      </a:cxn>
                      <a:cxn ang="0">
                        <a:pos x="315" y="261"/>
                      </a:cxn>
                      <a:cxn ang="0">
                        <a:pos x="264" y="235"/>
                      </a:cxn>
                      <a:cxn ang="0">
                        <a:pos x="380" y="238"/>
                      </a:cxn>
                      <a:cxn ang="0">
                        <a:pos x="351" y="209"/>
                      </a:cxn>
                      <a:cxn ang="0">
                        <a:pos x="440" y="249"/>
                      </a:cxn>
                      <a:cxn ang="0">
                        <a:pos x="473" y="352"/>
                      </a:cxn>
                      <a:cxn ang="0">
                        <a:pos x="517" y="420"/>
                      </a:cxn>
                      <a:cxn ang="0">
                        <a:pos x="559" y="480"/>
                      </a:cxn>
                      <a:cxn ang="0">
                        <a:pos x="568" y="436"/>
                      </a:cxn>
                      <a:cxn ang="0">
                        <a:pos x="562" y="383"/>
                      </a:cxn>
                      <a:cxn ang="0">
                        <a:pos x="535" y="298"/>
                      </a:cxn>
                      <a:cxn ang="0">
                        <a:pos x="587" y="390"/>
                      </a:cxn>
                      <a:cxn ang="0">
                        <a:pos x="559" y="280"/>
                      </a:cxn>
                      <a:cxn ang="0">
                        <a:pos x="538" y="230"/>
                      </a:cxn>
                      <a:cxn ang="0">
                        <a:pos x="583" y="269"/>
                      </a:cxn>
                      <a:cxn ang="0">
                        <a:pos x="614" y="363"/>
                      </a:cxn>
                      <a:cxn ang="0">
                        <a:pos x="655" y="381"/>
                      </a:cxn>
                      <a:cxn ang="0">
                        <a:pos x="681" y="418"/>
                      </a:cxn>
                      <a:cxn ang="0">
                        <a:pos x="700" y="471"/>
                      </a:cxn>
                      <a:cxn ang="0">
                        <a:pos x="685" y="534"/>
                      </a:cxn>
                      <a:cxn ang="0">
                        <a:pos x="696" y="631"/>
                      </a:cxn>
                      <a:cxn ang="0">
                        <a:pos x="700" y="831"/>
                      </a:cxn>
                      <a:cxn ang="0">
                        <a:pos x="700" y="966"/>
                      </a:cxn>
                      <a:cxn ang="0">
                        <a:pos x="700" y="1077"/>
                      </a:cxn>
                      <a:cxn ang="0">
                        <a:pos x="751" y="1249"/>
                      </a:cxn>
                      <a:cxn ang="0">
                        <a:pos x="742" y="1064"/>
                      </a:cxn>
                      <a:cxn ang="0">
                        <a:pos x="751" y="900"/>
                      </a:cxn>
                      <a:cxn ang="0">
                        <a:pos x="785" y="1107"/>
                      </a:cxn>
                      <a:cxn ang="0">
                        <a:pos x="858" y="1258"/>
                      </a:cxn>
                      <a:cxn ang="0">
                        <a:pos x="807" y="1077"/>
                      </a:cxn>
                      <a:cxn ang="0">
                        <a:pos x="807" y="900"/>
                      </a:cxn>
                      <a:cxn ang="0">
                        <a:pos x="803" y="695"/>
                      </a:cxn>
                      <a:cxn ang="0">
                        <a:pos x="799" y="548"/>
                      </a:cxn>
                      <a:cxn ang="0">
                        <a:pos x="767" y="434"/>
                      </a:cxn>
                      <a:cxn ang="0">
                        <a:pos x="734" y="362"/>
                      </a:cxn>
                      <a:cxn ang="0">
                        <a:pos x="696" y="254"/>
                      </a:cxn>
                      <a:cxn ang="0">
                        <a:pos x="652" y="158"/>
                      </a:cxn>
                      <a:cxn ang="0">
                        <a:pos x="606" y="119"/>
                      </a:cxn>
                      <a:cxn ang="0">
                        <a:pos x="544" y="68"/>
                      </a:cxn>
                      <a:cxn ang="0">
                        <a:pos x="460" y="29"/>
                      </a:cxn>
                      <a:cxn ang="0">
                        <a:pos x="380" y="3"/>
                      </a:cxn>
                      <a:cxn ang="0">
                        <a:pos x="281" y="0"/>
                      </a:cxn>
                      <a:cxn ang="0">
                        <a:pos x="183" y="6"/>
                      </a:cxn>
                      <a:cxn ang="0">
                        <a:pos x="105" y="42"/>
                      </a:cxn>
                      <a:cxn ang="0">
                        <a:pos x="54" y="74"/>
                      </a:cxn>
                      <a:cxn ang="0">
                        <a:pos x="15" y="125"/>
                      </a:cxn>
                    </a:cxnLst>
                    <a:rect l="0" t="0" r="r" b="b"/>
                    <a:pathLst>
                      <a:path w="858" h="1258">
                        <a:moveTo>
                          <a:pt x="15" y="125"/>
                        </a:moveTo>
                        <a:lnTo>
                          <a:pt x="7" y="195"/>
                        </a:lnTo>
                        <a:lnTo>
                          <a:pt x="0" y="243"/>
                        </a:lnTo>
                        <a:lnTo>
                          <a:pt x="50" y="286"/>
                        </a:lnTo>
                        <a:lnTo>
                          <a:pt x="109" y="307"/>
                        </a:lnTo>
                        <a:lnTo>
                          <a:pt x="152" y="320"/>
                        </a:lnTo>
                        <a:lnTo>
                          <a:pt x="191" y="337"/>
                        </a:lnTo>
                        <a:lnTo>
                          <a:pt x="167" y="309"/>
                        </a:lnTo>
                        <a:lnTo>
                          <a:pt x="221" y="299"/>
                        </a:lnTo>
                        <a:lnTo>
                          <a:pt x="288" y="282"/>
                        </a:lnTo>
                        <a:lnTo>
                          <a:pt x="229" y="265"/>
                        </a:lnTo>
                        <a:lnTo>
                          <a:pt x="315" y="261"/>
                        </a:lnTo>
                        <a:lnTo>
                          <a:pt x="264" y="235"/>
                        </a:lnTo>
                        <a:lnTo>
                          <a:pt x="380" y="238"/>
                        </a:lnTo>
                        <a:lnTo>
                          <a:pt x="351" y="209"/>
                        </a:lnTo>
                        <a:lnTo>
                          <a:pt x="440" y="249"/>
                        </a:lnTo>
                        <a:lnTo>
                          <a:pt x="473" y="352"/>
                        </a:lnTo>
                        <a:lnTo>
                          <a:pt x="517" y="420"/>
                        </a:lnTo>
                        <a:lnTo>
                          <a:pt x="559" y="480"/>
                        </a:lnTo>
                        <a:lnTo>
                          <a:pt x="568" y="436"/>
                        </a:lnTo>
                        <a:lnTo>
                          <a:pt x="562" y="383"/>
                        </a:lnTo>
                        <a:lnTo>
                          <a:pt x="535" y="298"/>
                        </a:lnTo>
                        <a:lnTo>
                          <a:pt x="587" y="390"/>
                        </a:lnTo>
                        <a:lnTo>
                          <a:pt x="559" y="280"/>
                        </a:lnTo>
                        <a:lnTo>
                          <a:pt x="538" y="230"/>
                        </a:lnTo>
                        <a:lnTo>
                          <a:pt x="583" y="269"/>
                        </a:lnTo>
                        <a:lnTo>
                          <a:pt x="614" y="363"/>
                        </a:lnTo>
                        <a:lnTo>
                          <a:pt x="655" y="381"/>
                        </a:lnTo>
                        <a:lnTo>
                          <a:pt x="681" y="418"/>
                        </a:lnTo>
                        <a:lnTo>
                          <a:pt x="700" y="471"/>
                        </a:lnTo>
                        <a:lnTo>
                          <a:pt x="685" y="534"/>
                        </a:lnTo>
                        <a:lnTo>
                          <a:pt x="696" y="631"/>
                        </a:lnTo>
                        <a:lnTo>
                          <a:pt x="700" y="831"/>
                        </a:lnTo>
                        <a:lnTo>
                          <a:pt x="700" y="966"/>
                        </a:lnTo>
                        <a:lnTo>
                          <a:pt x="700" y="1077"/>
                        </a:lnTo>
                        <a:lnTo>
                          <a:pt x="751" y="1249"/>
                        </a:lnTo>
                        <a:lnTo>
                          <a:pt x="742" y="1064"/>
                        </a:lnTo>
                        <a:lnTo>
                          <a:pt x="751" y="900"/>
                        </a:lnTo>
                        <a:lnTo>
                          <a:pt x="785" y="1107"/>
                        </a:lnTo>
                        <a:lnTo>
                          <a:pt x="858" y="1258"/>
                        </a:lnTo>
                        <a:lnTo>
                          <a:pt x="807" y="1077"/>
                        </a:lnTo>
                        <a:lnTo>
                          <a:pt x="807" y="900"/>
                        </a:lnTo>
                        <a:lnTo>
                          <a:pt x="803" y="695"/>
                        </a:lnTo>
                        <a:lnTo>
                          <a:pt x="799" y="548"/>
                        </a:lnTo>
                        <a:lnTo>
                          <a:pt x="767" y="434"/>
                        </a:lnTo>
                        <a:lnTo>
                          <a:pt x="734" y="362"/>
                        </a:lnTo>
                        <a:lnTo>
                          <a:pt x="696" y="254"/>
                        </a:lnTo>
                        <a:lnTo>
                          <a:pt x="652" y="158"/>
                        </a:lnTo>
                        <a:lnTo>
                          <a:pt x="606" y="119"/>
                        </a:lnTo>
                        <a:lnTo>
                          <a:pt x="544" y="68"/>
                        </a:lnTo>
                        <a:lnTo>
                          <a:pt x="460" y="29"/>
                        </a:lnTo>
                        <a:lnTo>
                          <a:pt x="380" y="3"/>
                        </a:lnTo>
                        <a:lnTo>
                          <a:pt x="281" y="0"/>
                        </a:lnTo>
                        <a:lnTo>
                          <a:pt x="183" y="6"/>
                        </a:lnTo>
                        <a:lnTo>
                          <a:pt x="105" y="42"/>
                        </a:lnTo>
                        <a:lnTo>
                          <a:pt x="54" y="74"/>
                        </a:lnTo>
                        <a:lnTo>
                          <a:pt x="15" y="125"/>
                        </a:lnTo>
                        <a:close/>
                      </a:path>
                    </a:pathLst>
                  </a:custGeom>
                  <a:solidFill>
                    <a:srgbClr val="603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564" name="Freeform 444"/>
                  <p:cNvSpPr>
                    <a:spLocks/>
                  </p:cNvSpPr>
                  <p:nvPr/>
                </p:nvSpPr>
                <p:spPr bwMode="auto">
                  <a:xfrm>
                    <a:off x="2352" y="2891"/>
                    <a:ext cx="46" cy="372"/>
                  </a:xfrm>
                  <a:custGeom>
                    <a:avLst/>
                    <a:gdLst/>
                    <a:ahLst/>
                    <a:cxnLst>
                      <a:cxn ang="0">
                        <a:pos x="69" y="744"/>
                      </a:cxn>
                      <a:cxn ang="0">
                        <a:pos x="65" y="658"/>
                      </a:cxn>
                      <a:cxn ang="0">
                        <a:pos x="30" y="525"/>
                      </a:cxn>
                      <a:cxn ang="0">
                        <a:pos x="0" y="396"/>
                      </a:cxn>
                      <a:cxn ang="0">
                        <a:pos x="0" y="341"/>
                      </a:cxn>
                      <a:cxn ang="0">
                        <a:pos x="9" y="197"/>
                      </a:cxn>
                      <a:cxn ang="0">
                        <a:pos x="27" y="102"/>
                      </a:cxn>
                      <a:cxn ang="0">
                        <a:pos x="45" y="0"/>
                      </a:cxn>
                      <a:cxn ang="0">
                        <a:pos x="42" y="147"/>
                      </a:cxn>
                      <a:cxn ang="0">
                        <a:pos x="42" y="306"/>
                      </a:cxn>
                      <a:cxn ang="0">
                        <a:pos x="45" y="415"/>
                      </a:cxn>
                      <a:cxn ang="0">
                        <a:pos x="65" y="528"/>
                      </a:cxn>
                      <a:cxn ang="0">
                        <a:pos x="91" y="645"/>
                      </a:cxn>
                      <a:cxn ang="0">
                        <a:pos x="69" y="744"/>
                      </a:cxn>
                    </a:cxnLst>
                    <a:rect l="0" t="0" r="r" b="b"/>
                    <a:pathLst>
                      <a:path w="91" h="744">
                        <a:moveTo>
                          <a:pt x="69" y="744"/>
                        </a:moveTo>
                        <a:lnTo>
                          <a:pt x="65" y="658"/>
                        </a:lnTo>
                        <a:lnTo>
                          <a:pt x="30" y="525"/>
                        </a:lnTo>
                        <a:lnTo>
                          <a:pt x="0" y="396"/>
                        </a:lnTo>
                        <a:lnTo>
                          <a:pt x="0" y="341"/>
                        </a:lnTo>
                        <a:lnTo>
                          <a:pt x="9" y="197"/>
                        </a:lnTo>
                        <a:lnTo>
                          <a:pt x="27" y="102"/>
                        </a:lnTo>
                        <a:lnTo>
                          <a:pt x="45" y="0"/>
                        </a:lnTo>
                        <a:lnTo>
                          <a:pt x="42" y="147"/>
                        </a:lnTo>
                        <a:lnTo>
                          <a:pt x="42" y="306"/>
                        </a:lnTo>
                        <a:lnTo>
                          <a:pt x="45" y="415"/>
                        </a:lnTo>
                        <a:lnTo>
                          <a:pt x="65" y="528"/>
                        </a:lnTo>
                        <a:lnTo>
                          <a:pt x="91" y="645"/>
                        </a:lnTo>
                        <a:lnTo>
                          <a:pt x="69" y="744"/>
                        </a:lnTo>
                        <a:close/>
                      </a:path>
                    </a:pathLst>
                  </a:custGeom>
                  <a:solidFill>
                    <a:srgbClr val="603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565" name="Freeform 445"/>
                  <p:cNvSpPr>
                    <a:spLocks/>
                  </p:cNvSpPr>
                  <p:nvPr/>
                </p:nvSpPr>
                <p:spPr bwMode="auto">
                  <a:xfrm>
                    <a:off x="2415" y="3119"/>
                    <a:ext cx="28" cy="160"/>
                  </a:xfrm>
                  <a:custGeom>
                    <a:avLst/>
                    <a:gdLst/>
                    <a:ahLst/>
                    <a:cxnLst>
                      <a:cxn ang="0">
                        <a:pos x="0" y="321"/>
                      </a:cxn>
                      <a:cxn ang="0">
                        <a:pos x="9" y="230"/>
                      </a:cxn>
                      <a:cxn ang="0">
                        <a:pos x="21" y="152"/>
                      </a:cxn>
                      <a:cxn ang="0">
                        <a:pos x="9" y="65"/>
                      </a:cxn>
                      <a:cxn ang="0">
                        <a:pos x="6" y="0"/>
                      </a:cxn>
                      <a:cxn ang="0">
                        <a:pos x="33" y="117"/>
                      </a:cxn>
                      <a:cxn ang="0">
                        <a:pos x="56" y="210"/>
                      </a:cxn>
                      <a:cxn ang="0">
                        <a:pos x="0" y="321"/>
                      </a:cxn>
                    </a:cxnLst>
                    <a:rect l="0" t="0" r="r" b="b"/>
                    <a:pathLst>
                      <a:path w="56" h="321">
                        <a:moveTo>
                          <a:pt x="0" y="321"/>
                        </a:moveTo>
                        <a:lnTo>
                          <a:pt x="9" y="230"/>
                        </a:lnTo>
                        <a:lnTo>
                          <a:pt x="21" y="152"/>
                        </a:lnTo>
                        <a:lnTo>
                          <a:pt x="9" y="65"/>
                        </a:lnTo>
                        <a:lnTo>
                          <a:pt x="6" y="0"/>
                        </a:lnTo>
                        <a:lnTo>
                          <a:pt x="33" y="117"/>
                        </a:lnTo>
                        <a:lnTo>
                          <a:pt x="56" y="210"/>
                        </a:lnTo>
                        <a:lnTo>
                          <a:pt x="0" y="321"/>
                        </a:lnTo>
                        <a:close/>
                      </a:path>
                    </a:pathLst>
                  </a:custGeom>
                  <a:solidFill>
                    <a:srgbClr val="603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566" name="Freeform 446"/>
                  <p:cNvSpPr>
                    <a:spLocks/>
                  </p:cNvSpPr>
                  <p:nvPr/>
                </p:nvSpPr>
                <p:spPr bwMode="auto">
                  <a:xfrm>
                    <a:off x="2436" y="3161"/>
                    <a:ext cx="26" cy="139"/>
                  </a:xfrm>
                  <a:custGeom>
                    <a:avLst/>
                    <a:gdLst/>
                    <a:ahLst/>
                    <a:cxnLst>
                      <a:cxn ang="0">
                        <a:pos x="27" y="278"/>
                      </a:cxn>
                      <a:cxn ang="0">
                        <a:pos x="27" y="227"/>
                      </a:cxn>
                      <a:cxn ang="0">
                        <a:pos x="36" y="146"/>
                      </a:cxn>
                      <a:cxn ang="0">
                        <a:pos x="21" y="64"/>
                      </a:cxn>
                      <a:cxn ang="0">
                        <a:pos x="0" y="0"/>
                      </a:cxn>
                      <a:cxn ang="0">
                        <a:pos x="53" y="101"/>
                      </a:cxn>
                      <a:cxn ang="0">
                        <a:pos x="53" y="152"/>
                      </a:cxn>
                      <a:cxn ang="0">
                        <a:pos x="27" y="278"/>
                      </a:cxn>
                    </a:cxnLst>
                    <a:rect l="0" t="0" r="r" b="b"/>
                    <a:pathLst>
                      <a:path w="53" h="278">
                        <a:moveTo>
                          <a:pt x="27" y="278"/>
                        </a:moveTo>
                        <a:lnTo>
                          <a:pt x="27" y="227"/>
                        </a:lnTo>
                        <a:lnTo>
                          <a:pt x="36" y="146"/>
                        </a:lnTo>
                        <a:lnTo>
                          <a:pt x="21" y="64"/>
                        </a:lnTo>
                        <a:lnTo>
                          <a:pt x="0" y="0"/>
                        </a:lnTo>
                        <a:lnTo>
                          <a:pt x="53" y="101"/>
                        </a:lnTo>
                        <a:lnTo>
                          <a:pt x="53" y="152"/>
                        </a:lnTo>
                        <a:lnTo>
                          <a:pt x="27" y="278"/>
                        </a:lnTo>
                        <a:close/>
                      </a:path>
                    </a:pathLst>
                  </a:custGeom>
                  <a:solidFill>
                    <a:srgbClr val="603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567" name="Freeform 447"/>
                  <p:cNvSpPr>
                    <a:spLocks/>
                  </p:cNvSpPr>
                  <p:nvPr/>
                </p:nvSpPr>
                <p:spPr bwMode="auto">
                  <a:xfrm>
                    <a:off x="2449" y="3035"/>
                    <a:ext cx="31" cy="273"/>
                  </a:xfrm>
                  <a:custGeom>
                    <a:avLst/>
                    <a:gdLst/>
                    <a:ahLst/>
                    <a:cxnLst>
                      <a:cxn ang="0">
                        <a:pos x="56" y="545"/>
                      </a:cxn>
                      <a:cxn ang="0">
                        <a:pos x="46" y="475"/>
                      </a:cxn>
                      <a:cxn ang="0">
                        <a:pos x="46" y="403"/>
                      </a:cxn>
                      <a:cxn ang="0">
                        <a:pos x="53" y="310"/>
                      </a:cxn>
                      <a:cxn ang="0">
                        <a:pos x="20" y="207"/>
                      </a:cxn>
                      <a:cxn ang="0">
                        <a:pos x="3" y="125"/>
                      </a:cxn>
                      <a:cxn ang="0">
                        <a:pos x="0" y="16"/>
                      </a:cxn>
                      <a:cxn ang="0">
                        <a:pos x="0" y="0"/>
                      </a:cxn>
                      <a:cxn ang="0">
                        <a:pos x="36" y="128"/>
                      </a:cxn>
                      <a:cxn ang="0">
                        <a:pos x="39" y="210"/>
                      </a:cxn>
                      <a:cxn ang="0">
                        <a:pos x="53" y="296"/>
                      </a:cxn>
                      <a:cxn ang="0">
                        <a:pos x="62" y="458"/>
                      </a:cxn>
                      <a:cxn ang="0">
                        <a:pos x="56" y="545"/>
                      </a:cxn>
                    </a:cxnLst>
                    <a:rect l="0" t="0" r="r" b="b"/>
                    <a:pathLst>
                      <a:path w="62" h="545">
                        <a:moveTo>
                          <a:pt x="56" y="545"/>
                        </a:moveTo>
                        <a:lnTo>
                          <a:pt x="46" y="475"/>
                        </a:lnTo>
                        <a:lnTo>
                          <a:pt x="46" y="403"/>
                        </a:lnTo>
                        <a:lnTo>
                          <a:pt x="53" y="310"/>
                        </a:lnTo>
                        <a:lnTo>
                          <a:pt x="20" y="207"/>
                        </a:lnTo>
                        <a:lnTo>
                          <a:pt x="3" y="125"/>
                        </a:lnTo>
                        <a:lnTo>
                          <a:pt x="0" y="16"/>
                        </a:lnTo>
                        <a:lnTo>
                          <a:pt x="0" y="0"/>
                        </a:lnTo>
                        <a:lnTo>
                          <a:pt x="36" y="128"/>
                        </a:lnTo>
                        <a:lnTo>
                          <a:pt x="39" y="210"/>
                        </a:lnTo>
                        <a:lnTo>
                          <a:pt x="53" y="296"/>
                        </a:lnTo>
                        <a:lnTo>
                          <a:pt x="62" y="458"/>
                        </a:lnTo>
                        <a:lnTo>
                          <a:pt x="56" y="545"/>
                        </a:lnTo>
                        <a:close/>
                      </a:path>
                    </a:pathLst>
                  </a:custGeom>
                  <a:solidFill>
                    <a:srgbClr val="603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</p:grpSp>
          </p:grpSp>
          <p:grpSp>
            <p:nvGrpSpPr>
              <p:cNvPr id="5320" name="Group 448"/>
              <p:cNvGrpSpPr>
                <a:grpSpLocks/>
              </p:cNvGrpSpPr>
              <p:nvPr/>
            </p:nvGrpSpPr>
            <p:grpSpPr bwMode="auto">
              <a:xfrm>
                <a:off x="2036" y="2693"/>
                <a:ext cx="341" cy="480"/>
                <a:chOff x="2036" y="2693"/>
                <a:chExt cx="341" cy="480"/>
              </a:xfrm>
            </p:grpSpPr>
            <p:grpSp>
              <p:nvGrpSpPr>
                <p:cNvPr id="5321" name="Group 449"/>
                <p:cNvGrpSpPr>
                  <a:grpSpLocks/>
                </p:cNvGrpSpPr>
                <p:nvPr/>
              </p:nvGrpSpPr>
              <p:grpSpPr bwMode="auto">
                <a:xfrm>
                  <a:off x="2036" y="2693"/>
                  <a:ext cx="341" cy="480"/>
                  <a:chOff x="2036" y="2693"/>
                  <a:chExt cx="341" cy="480"/>
                </a:xfrm>
              </p:grpSpPr>
              <p:grpSp>
                <p:nvGrpSpPr>
                  <p:cNvPr id="5322" name="Group 450"/>
                  <p:cNvGrpSpPr>
                    <a:grpSpLocks/>
                  </p:cNvGrpSpPr>
                  <p:nvPr/>
                </p:nvGrpSpPr>
                <p:grpSpPr bwMode="auto">
                  <a:xfrm>
                    <a:off x="2200" y="2942"/>
                    <a:ext cx="157" cy="231"/>
                    <a:chOff x="2200" y="2942"/>
                    <a:chExt cx="157" cy="231"/>
                  </a:xfrm>
                </p:grpSpPr>
                <p:sp>
                  <p:nvSpPr>
                    <p:cNvPr id="5571" name="Freeform 451"/>
                    <p:cNvSpPr>
                      <a:spLocks/>
                    </p:cNvSpPr>
                    <p:nvPr/>
                  </p:nvSpPr>
                  <p:spPr bwMode="auto">
                    <a:xfrm>
                      <a:off x="2200" y="2942"/>
                      <a:ext cx="157" cy="231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256"/>
                        </a:cxn>
                        <a:cxn ang="0">
                          <a:pos x="9" y="366"/>
                        </a:cxn>
                        <a:cxn ang="0">
                          <a:pos x="41" y="410"/>
                        </a:cxn>
                        <a:cxn ang="0">
                          <a:pos x="108" y="444"/>
                        </a:cxn>
                        <a:cxn ang="0">
                          <a:pos x="156" y="461"/>
                        </a:cxn>
                        <a:cxn ang="0">
                          <a:pos x="226" y="457"/>
                        </a:cxn>
                        <a:cxn ang="0">
                          <a:pos x="271" y="441"/>
                        </a:cxn>
                        <a:cxn ang="0">
                          <a:pos x="314" y="405"/>
                        </a:cxn>
                        <a:cxn ang="0">
                          <a:pos x="282" y="264"/>
                        </a:cxn>
                        <a:cxn ang="0">
                          <a:pos x="285" y="174"/>
                        </a:cxn>
                        <a:cxn ang="0">
                          <a:pos x="294" y="106"/>
                        </a:cxn>
                        <a:cxn ang="0">
                          <a:pos x="300" y="0"/>
                        </a:cxn>
                        <a:cxn ang="0">
                          <a:pos x="0" y="256"/>
                        </a:cxn>
                      </a:cxnLst>
                      <a:rect l="0" t="0" r="r" b="b"/>
                      <a:pathLst>
                        <a:path w="314" h="461">
                          <a:moveTo>
                            <a:pt x="0" y="256"/>
                          </a:moveTo>
                          <a:lnTo>
                            <a:pt x="9" y="366"/>
                          </a:lnTo>
                          <a:lnTo>
                            <a:pt x="41" y="410"/>
                          </a:lnTo>
                          <a:lnTo>
                            <a:pt x="108" y="444"/>
                          </a:lnTo>
                          <a:lnTo>
                            <a:pt x="156" y="461"/>
                          </a:lnTo>
                          <a:lnTo>
                            <a:pt x="226" y="457"/>
                          </a:lnTo>
                          <a:lnTo>
                            <a:pt x="271" y="441"/>
                          </a:lnTo>
                          <a:lnTo>
                            <a:pt x="314" y="405"/>
                          </a:lnTo>
                          <a:lnTo>
                            <a:pt x="282" y="264"/>
                          </a:lnTo>
                          <a:lnTo>
                            <a:pt x="285" y="174"/>
                          </a:lnTo>
                          <a:lnTo>
                            <a:pt x="294" y="106"/>
                          </a:lnTo>
                          <a:lnTo>
                            <a:pt x="300" y="0"/>
                          </a:lnTo>
                          <a:lnTo>
                            <a:pt x="0" y="256"/>
                          </a:lnTo>
                          <a:close/>
                        </a:path>
                      </a:pathLst>
                    </a:custGeom>
                    <a:solidFill>
                      <a:srgbClr val="FFC080"/>
                    </a:solidFill>
                    <a:ln w="6350">
                      <a:solidFill>
                        <a:srgbClr val="402000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572" name="Freeform 452"/>
                    <p:cNvSpPr>
                      <a:spLocks/>
                    </p:cNvSpPr>
                    <p:nvPr/>
                  </p:nvSpPr>
                  <p:spPr bwMode="auto">
                    <a:xfrm>
                      <a:off x="2234" y="3100"/>
                      <a:ext cx="38" cy="73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28" y="30"/>
                        </a:cxn>
                        <a:cxn ang="0">
                          <a:pos x="44" y="78"/>
                        </a:cxn>
                        <a:cxn ang="0">
                          <a:pos x="65" y="118"/>
                        </a:cxn>
                        <a:cxn ang="0">
                          <a:pos x="77" y="146"/>
                        </a:cxn>
                        <a:cxn ang="0">
                          <a:pos x="32" y="79"/>
                        </a:cxn>
                        <a:cxn ang="0">
                          <a:pos x="12" y="36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77" h="146">
                          <a:moveTo>
                            <a:pt x="0" y="0"/>
                          </a:moveTo>
                          <a:lnTo>
                            <a:pt x="28" y="30"/>
                          </a:lnTo>
                          <a:lnTo>
                            <a:pt x="44" y="78"/>
                          </a:lnTo>
                          <a:lnTo>
                            <a:pt x="65" y="118"/>
                          </a:lnTo>
                          <a:lnTo>
                            <a:pt x="77" y="146"/>
                          </a:lnTo>
                          <a:lnTo>
                            <a:pt x="32" y="79"/>
                          </a:lnTo>
                          <a:lnTo>
                            <a:pt x="12" y="36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402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5323" name="Group 453"/>
                  <p:cNvGrpSpPr>
                    <a:grpSpLocks/>
                  </p:cNvGrpSpPr>
                  <p:nvPr/>
                </p:nvGrpSpPr>
                <p:grpSpPr bwMode="auto">
                  <a:xfrm>
                    <a:off x="2036" y="2693"/>
                    <a:ext cx="341" cy="390"/>
                    <a:chOff x="2036" y="2693"/>
                    <a:chExt cx="341" cy="390"/>
                  </a:xfrm>
                </p:grpSpPr>
                <p:sp>
                  <p:nvSpPr>
                    <p:cNvPr id="5574" name="Freeform 454"/>
                    <p:cNvSpPr>
                      <a:spLocks/>
                    </p:cNvSpPr>
                    <p:nvPr/>
                  </p:nvSpPr>
                  <p:spPr bwMode="auto">
                    <a:xfrm>
                      <a:off x="2036" y="2693"/>
                      <a:ext cx="341" cy="390"/>
                    </a:xfrm>
                    <a:custGeom>
                      <a:avLst/>
                      <a:gdLst/>
                      <a:ahLst/>
                      <a:cxnLst>
                        <a:cxn ang="0">
                          <a:pos x="13" y="118"/>
                        </a:cxn>
                        <a:cxn ang="0">
                          <a:pos x="0" y="234"/>
                        </a:cxn>
                        <a:cxn ang="0">
                          <a:pos x="10" y="294"/>
                        </a:cxn>
                        <a:cxn ang="0">
                          <a:pos x="35" y="356"/>
                        </a:cxn>
                        <a:cxn ang="0">
                          <a:pos x="41" y="411"/>
                        </a:cxn>
                        <a:cxn ang="0">
                          <a:pos x="54" y="466"/>
                        </a:cxn>
                        <a:cxn ang="0">
                          <a:pos x="72" y="500"/>
                        </a:cxn>
                        <a:cxn ang="0">
                          <a:pos x="102" y="533"/>
                        </a:cxn>
                        <a:cxn ang="0">
                          <a:pos x="131" y="569"/>
                        </a:cxn>
                        <a:cxn ang="0">
                          <a:pos x="161" y="608"/>
                        </a:cxn>
                        <a:cxn ang="0">
                          <a:pos x="191" y="640"/>
                        </a:cxn>
                        <a:cxn ang="0">
                          <a:pos x="228" y="676"/>
                        </a:cxn>
                        <a:cxn ang="0">
                          <a:pos x="270" y="719"/>
                        </a:cxn>
                        <a:cxn ang="0">
                          <a:pos x="302" y="742"/>
                        </a:cxn>
                        <a:cxn ang="0">
                          <a:pos x="338" y="764"/>
                        </a:cxn>
                        <a:cxn ang="0">
                          <a:pos x="375" y="780"/>
                        </a:cxn>
                        <a:cxn ang="0">
                          <a:pos x="402" y="780"/>
                        </a:cxn>
                        <a:cxn ang="0">
                          <a:pos x="431" y="772"/>
                        </a:cxn>
                        <a:cxn ang="0">
                          <a:pos x="463" y="752"/>
                        </a:cxn>
                        <a:cxn ang="0">
                          <a:pos x="505" y="722"/>
                        </a:cxn>
                        <a:cxn ang="0">
                          <a:pos x="564" y="649"/>
                        </a:cxn>
                        <a:cxn ang="0">
                          <a:pos x="612" y="568"/>
                        </a:cxn>
                        <a:cxn ang="0">
                          <a:pos x="630" y="526"/>
                        </a:cxn>
                        <a:cxn ang="0">
                          <a:pos x="641" y="478"/>
                        </a:cxn>
                        <a:cxn ang="0">
                          <a:pos x="644" y="401"/>
                        </a:cxn>
                        <a:cxn ang="0">
                          <a:pos x="644" y="339"/>
                        </a:cxn>
                        <a:cxn ang="0">
                          <a:pos x="660" y="323"/>
                        </a:cxn>
                        <a:cxn ang="0">
                          <a:pos x="672" y="288"/>
                        </a:cxn>
                        <a:cxn ang="0">
                          <a:pos x="680" y="259"/>
                        </a:cxn>
                        <a:cxn ang="0">
                          <a:pos x="683" y="214"/>
                        </a:cxn>
                        <a:cxn ang="0">
                          <a:pos x="669" y="178"/>
                        </a:cxn>
                        <a:cxn ang="0">
                          <a:pos x="644" y="143"/>
                        </a:cxn>
                        <a:cxn ang="0">
                          <a:pos x="608" y="137"/>
                        </a:cxn>
                        <a:cxn ang="0">
                          <a:pos x="592" y="169"/>
                        </a:cxn>
                        <a:cxn ang="0">
                          <a:pos x="568" y="253"/>
                        </a:cxn>
                        <a:cxn ang="0">
                          <a:pos x="507" y="176"/>
                        </a:cxn>
                        <a:cxn ang="0">
                          <a:pos x="469" y="128"/>
                        </a:cxn>
                        <a:cxn ang="0">
                          <a:pos x="439" y="74"/>
                        </a:cxn>
                        <a:cxn ang="0">
                          <a:pos x="424" y="32"/>
                        </a:cxn>
                        <a:cxn ang="0">
                          <a:pos x="401" y="9"/>
                        </a:cxn>
                        <a:cxn ang="0">
                          <a:pos x="356" y="0"/>
                        </a:cxn>
                        <a:cxn ang="0">
                          <a:pos x="332" y="12"/>
                        </a:cxn>
                        <a:cxn ang="0">
                          <a:pos x="301" y="36"/>
                        </a:cxn>
                        <a:cxn ang="0">
                          <a:pos x="261" y="53"/>
                        </a:cxn>
                        <a:cxn ang="0">
                          <a:pos x="193" y="64"/>
                        </a:cxn>
                        <a:cxn ang="0">
                          <a:pos x="203" y="82"/>
                        </a:cxn>
                        <a:cxn ang="0">
                          <a:pos x="275" y="111"/>
                        </a:cxn>
                        <a:cxn ang="0">
                          <a:pos x="199" y="97"/>
                        </a:cxn>
                        <a:cxn ang="0">
                          <a:pos x="154" y="73"/>
                        </a:cxn>
                        <a:cxn ang="0">
                          <a:pos x="87" y="79"/>
                        </a:cxn>
                        <a:cxn ang="0">
                          <a:pos x="196" y="152"/>
                        </a:cxn>
                        <a:cxn ang="0">
                          <a:pos x="61" y="93"/>
                        </a:cxn>
                        <a:cxn ang="0">
                          <a:pos x="140" y="147"/>
                        </a:cxn>
                        <a:cxn ang="0">
                          <a:pos x="20" y="103"/>
                        </a:cxn>
                        <a:cxn ang="0">
                          <a:pos x="79" y="150"/>
                        </a:cxn>
                        <a:cxn ang="0">
                          <a:pos x="13" y="118"/>
                        </a:cxn>
                      </a:cxnLst>
                      <a:rect l="0" t="0" r="r" b="b"/>
                      <a:pathLst>
                        <a:path w="683" h="780">
                          <a:moveTo>
                            <a:pt x="13" y="118"/>
                          </a:moveTo>
                          <a:lnTo>
                            <a:pt x="0" y="234"/>
                          </a:lnTo>
                          <a:lnTo>
                            <a:pt x="10" y="294"/>
                          </a:lnTo>
                          <a:lnTo>
                            <a:pt x="35" y="356"/>
                          </a:lnTo>
                          <a:lnTo>
                            <a:pt x="41" y="411"/>
                          </a:lnTo>
                          <a:lnTo>
                            <a:pt x="54" y="466"/>
                          </a:lnTo>
                          <a:lnTo>
                            <a:pt x="72" y="500"/>
                          </a:lnTo>
                          <a:lnTo>
                            <a:pt x="102" y="533"/>
                          </a:lnTo>
                          <a:lnTo>
                            <a:pt x="131" y="569"/>
                          </a:lnTo>
                          <a:lnTo>
                            <a:pt x="161" y="608"/>
                          </a:lnTo>
                          <a:lnTo>
                            <a:pt x="191" y="640"/>
                          </a:lnTo>
                          <a:lnTo>
                            <a:pt x="228" y="676"/>
                          </a:lnTo>
                          <a:lnTo>
                            <a:pt x="270" y="719"/>
                          </a:lnTo>
                          <a:lnTo>
                            <a:pt x="302" y="742"/>
                          </a:lnTo>
                          <a:lnTo>
                            <a:pt x="338" y="764"/>
                          </a:lnTo>
                          <a:lnTo>
                            <a:pt x="375" y="780"/>
                          </a:lnTo>
                          <a:lnTo>
                            <a:pt x="402" y="780"/>
                          </a:lnTo>
                          <a:lnTo>
                            <a:pt x="431" y="772"/>
                          </a:lnTo>
                          <a:lnTo>
                            <a:pt x="463" y="752"/>
                          </a:lnTo>
                          <a:lnTo>
                            <a:pt x="505" y="722"/>
                          </a:lnTo>
                          <a:lnTo>
                            <a:pt x="564" y="649"/>
                          </a:lnTo>
                          <a:lnTo>
                            <a:pt x="612" y="568"/>
                          </a:lnTo>
                          <a:lnTo>
                            <a:pt x="630" y="526"/>
                          </a:lnTo>
                          <a:lnTo>
                            <a:pt x="641" y="478"/>
                          </a:lnTo>
                          <a:lnTo>
                            <a:pt x="644" y="401"/>
                          </a:lnTo>
                          <a:lnTo>
                            <a:pt x="644" y="339"/>
                          </a:lnTo>
                          <a:lnTo>
                            <a:pt x="660" y="323"/>
                          </a:lnTo>
                          <a:lnTo>
                            <a:pt x="672" y="288"/>
                          </a:lnTo>
                          <a:lnTo>
                            <a:pt x="680" y="259"/>
                          </a:lnTo>
                          <a:lnTo>
                            <a:pt x="683" y="214"/>
                          </a:lnTo>
                          <a:lnTo>
                            <a:pt x="669" y="178"/>
                          </a:lnTo>
                          <a:lnTo>
                            <a:pt x="644" y="143"/>
                          </a:lnTo>
                          <a:lnTo>
                            <a:pt x="608" y="137"/>
                          </a:lnTo>
                          <a:lnTo>
                            <a:pt x="592" y="169"/>
                          </a:lnTo>
                          <a:lnTo>
                            <a:pt x="568" y="253"/>
                          </a:lnTo>
                          <a:lnTo>
                            <a:pt x="507" y="176"/>
                          </a:lnTo>
                          <a:lnTo>
                            <a:pt x="469" y="128"/>
                          </a:lnTo>
                          <a:lnTo>
                            <a:pt x="439" y="74"/>
                          </a:lnTo>
                          <a:lnTo>
                            <a:pt x="424" y="32"/>
                          </a:lnTo>
                          <a:lnTo>
                            <a:pt x="401" y="9"/>
                          </a:lnTo>
                          <a:lnTo>
                            <a:pt x="356" y="0"/>
                          </a:lnTo>
                          <a:lnTo>
                            <a:pt x="332" y="12"/>
                          </a:lnTo>
                          <a:lnTo>
                            <a:pt x="301" y="36"/>
                          </a:lnTo>
                          <a:lnTo>
                            <a:pt x="261" y="53"/>
                          </a:lnTo>
                          <a:lnTo>
                            <a:pt x="193" y="64"/>
                          </a:lnTo>
                          <a:lnTo>
                            <a:pt x="203" y="82"/>
                          </a:lnTo>
                          <a:lnTo>
                            <a:pt x="275" y="111"/>
                          </a:lnTo>
                          <a:lnTo>
                            <a:pt x="199" y="97"/>
                          </a:lnTo>
                          <a:lnTo>
                            <a:pt x="154" y="73"/>
                          </a:lnTo>
                          <a:lnTo>
                            <a:pt x="87" y="79"/>
                          </a:lnTo>
                          <a:lnTo>
                            <a:pt x="196" y="152"/>
                          </a:lnTo>
                          <a:lnTo>
                            <a:pt x="61" y="93"/>
                          </a:lnTo>
                          <a:lnTo>
                            <a:pt x="140" y="147"/>
                          </a:lnTo>
                          <a:lnTo>
                            <a:pt x="20" y="103"/>
                          </a:lnTo>
                          <a:lnTo>
                            <a:pt x="79" y="150"/>
                          </a:lnTo>
                          <a:lnTo>
                            <a:pt x="13" y="118"/>
                          </a:lnTo>
                          <a:close/>
                        </a:path>
                      </a:pathLst>
                    </a:custGeom>
                    <a:solidFill>
                      <a:srgbClr val="FFC080"/>
                    </a:solidFill>
                    <a:ln w="6350">
                      <a:solidFill>
                        <a:srgbClr val="402000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grpSp>
                  <p:nvGrpSpPr>
                    <p:cNvPr id="5324" name="Group 455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2051" y="2775"/>
                      <a:ext cx="316" cy="246"/>
                      <a:chOff x="2051" y="2775"/>
                      <a:chExt cx="316" cy="246"/>
                    </a:xfrm>
                  </p:grpSpPr>
                  <p:sp>
                    <p:nvSpPr>
                      <p:cNvPr id="5576" name="Freeform 456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2340" y="2775"/>
                        <a:ext cx="27" cy="68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0" y="32"/>
                          </a:cxn>
                          <a:cxn ang="0">
                            <a:pos x="11" y="2"/>
                          </a:cxn>
                          <a:cxn ang="0">
                            <a:pos x="24" y="0"/>
                          </a:cxn>
                          <a:cxn ang="0">
                            <a:pos x="51" y="32"/>
                          </a:cxn>
                          <a:cxn ang="0">
                            <a:pos x="55" y="83"/>
                          </a:cxn>
                          <a:cxn ang="0">
                            <a:pos x="44" y="131"/>
                          </a:cxn>
                          <a:cxn ang="0">
                            <a:pos x="34" y="135"/>
                          </a:cxn>
                          <a:cxn ang="0">
                            <a:pos x="47" y="96"/>
                          </a:cxn>
                          <a:cxn ang="0">
                            <a:pos x="46" y="57"/>
                          </a:cxn>
                          <a:cxn ang="0">
                            <a:pos x="34" y="32"/>
                          </a:cxn>
                          <a:cxn ang="0">
                            <a:pos x="0" y="32"/>
                          </a:cxn>
                        </a:cxnLst>
                        <a:rect l="0" t="0" r="r" b="b"/>
                        <a:pathLst>
                          <a:path w="55" h="135">
                            <a:moveTo>
                              <a:pt x="0" y="32"/>
                            </a:moveTo>
                            <a:lnTo>
                              <a:pt x="11" y="2"/>
                            </a:lnTo>
                            <a:lnTo>
                              <a:pt x="24" y="0"/>
                            </a:lnTo>
                            <a:lnTo>
                              <a:pt x="51" y="32"/>
                            </a:lnTo>
                            <a:lnTo>
                              <a:pt x="55" y="83"/>
                            </a:lnTo>
                            <a:lnTo>
                              <a:pt x="44" y="131"/>
                            </a:lnTo>
                            <a:lnTo>
                              <a:pt x="34" y="135"/>
                            </a:lnTo>
                            <a:lnTo>
                              <a:pt x="47" y="96"/>
                            </a:lnTo>
                            <a:lnTo>
                              <a:pt x="46" y="57"/>
                            </a:lnTo>
                            <a:lnTo>
                              <a:pt x="34" y="32"/>
                            </a:lnTo>
                            <a:lnTo>
                              <a:pt x="0" y="32"/>
                            </a:lnTo>
                            <a:close/>
                          </a:path>
                        </a:pathLst>
                      </a:custGeom>
                      <a:solidFill>
                        <a:srgbClr val="402000"/>
                      </a:solidFill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ru-RU"/>
                      </a:p>
                    </p:txBody>
                  </p:sp>
                  <p:grpSp>
                    <p:nvGrpSpPr>
                      <p:cNvPr id="5325" name="Group 457"/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2051" y="2780"/>
                        <a:ext cx="207" cy="241"/>
                        <a:chOff x="2051" y="2780"/>
                        <a:chExt cx="207" cy="241"/>
                      </a:xfrm>
                    </p:grpSpPr>
                    <p:sp>
                      <p:nvSpPr>
                        <p:cNvPr id="5578" name="Freeform 458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2171" y="2974"/>
                          <a:ext cx="87" cy="35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0" y="52"/>
                            </a:cxn>
                            <a:cxn ang="0">
                              <a:pos x="15" y="56"/>
                            </a:cxn>
                            <a:cxn ang="0">
                              <a:pos x="22" y="38"/>
                            </a:cxn>
                            <a:cxn ang="0">
                              <a:pos x="37" y="26"/>
                            </a:cxn>
                            <a:cxn ang="0">
                              <a:pos x="51" y="24"/>
                            </a:cxn>
                            <a:cxn ang="0">
                              <a:pos x="65" y="12"/>
                            </a:cxn>
                            <a:cxn ang="0">
                              <a:pos x="84" y="7"/>
                            </a:cxn>
                            <a:cxn ang="0">
                              <a:pos x="113" y="10"/>
                            </a:cxn>
                            <a:cxn ang="0">
                              <a:pos x="148" y="7"/>
                            </a:cxn>
                            <a:cxn ang="0">
                              <a:pos x="165" y="0"/>
                            </a:cxn>
                            <a:cxn ang="0">
                              <a:pos x="174" y="10"/>
                            </a:cxn>
                            <a:cxn ang="0">
                              <a:pos x="85" y="31"/>
                            </a:cxn>
                            <a:cxn ang="0">
                              <a:pos x="68" y="44"/>
                            </a:cxn>
                            <a:cxn ang="0">
                              <a:pos x="38" y="52"/>
                            </a:cxn>
                            <a:cxn ang="0">
                              <a:pos x="22" y="59"/>
                            </a:cxn>
                            <a:cxn ang="0">
                              <a:pos x="16" y="69"/>
                            </a:cxn>
                            <a:cxn ang="0">
                              <a:pos x="0" y="52"/>
                            </a:cxn>
                          </a:cxnLst>
                          <a:rect l="0" t="0" r="r" b="b"/>
                          <a:pathLst>
                            <a:path w="174" h="69">
                              <a:moveTo>
                                <a:pt x="0" y="52"/>
                              </a:moveTo>
                              <a:lnTo>
                                <a:pt x="15" y="56"/>
                              </a:lnTo>
                              <a:lnTo>
                                <a:pt x="22" y="38"/>
                              </a:lnTo>
                              <a:lnTo>
                                <a:pt x="37" y="26"/>
                              </a:lnTo>
                              <a:lnTo>
                                <a:pt x="51" y="24"/>
                              </a:lnTo>
                              <a:lnTo>
                                <a:pt x="65" y="12"/>
                              </a:lnTo>
                              <a:lnTo>
                                <a:pt x="84" y="7"/>
                              </a:lnTo>
                              <a:lnTo>
                                <a:pt x="113" y="10"/>
                              </a:lnTo>
                              <a:lnTo>
                                <a:pt x="148" y="7"/>
                              </a:lnTo>
                              <a:lnTo>
                                <a:pt x="165" y="0"/>
                              </a:lnTo>
                              <a:lnTo>
                                <a:pt x="174" y="10"/>
                              </a:lnTo>
                              <a:lnTo>
                                <a:pt x="85" y="31"/>
                              </a:lnTo>
                              <a:lnTo>
                                <a:pt x="68" y="44"/>
                              </a:lnTo>
                              <a:lnTo>
                                <a:pt x="38" y="52"/>
                              </a:lnTo>
                              <a:lnTo>
                                <a:pt x="22" y="59"/>
                              </a:lnTo>
                              <a:lnTo>
                                <a:pt x="16" y="69"/>
                              </a:lnTo>
                              <a:lnTo>
                                <a:pt x="0" y="52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804000"/>
                        </a:solidFill>
                        <a:ln w="9525">
                          <a:noFill/>
                          <a:round/>
                          <a:headEnd/>
                          <a:tailEnd/>
                        </a:ln>
                      </p:spPr>
                      <p:txBody>
                        <a:bodyPr/>
                        <a:lstStyle/>
                        <a:p>
                          <a:endParaRPr lang="ru-RU"/>
                        </a:p>
                      </p:txBody>
                    </p:sp>
                    <p:grpSp>
                      <p:nvGrpSpPr>
                        <p:cNvPr id="5326" name="Group 459"/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2051" y="2780"/>
                          <a:ext cx="197" cy="241"/>
                          <a:chOff x="2051" y="2780"/>
                          <a:chExt cx="197" cy="241"/>
                        </a:xfrm>
                      </p:grpSpPr>
                      <p:sp>
                        <p:nvSpPr>
                          <p:cNvPr id="5580" name="Freeform 460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2155" y="2780"/>
                            <a:ext cx="93" cy="48"/>
                          </a:xfrm>
                          <a:custGeom>
                            <a:avLst/>
                            <a:gdLst/>
                            <a:ahLst/>
                            <a:cxnLst>
                              <a:cxn ang="0">
                                <a:pos x="13" y="71"/>
                              </a:cxn>
                              <a:cxn ang="0">
                                <a:pos x="0" y="97"/>
                              </a:cxn>
                              <a:cxn ang="0">
                                <a:pos x="20" y="97"/>
                              </a:cxn>
                              <a:cxn ang="0">
                                <a:pos x="36" y="75"/>
                              </a:cxn>
                              <a:cxn ang="0">
                                <a:pos x="63" y="51"/>
                              </a:cxn>
                              <a:cxn ang="0">
                                <a:pos x="90" y="37"/>
                              </a:cxn>
                              <a:cxn ang="0">
                                <a:pos x="186" y="0"/>
                              </a:cxn>
                              <a:cxn ang="0">
                                <a:pos x="76" y="28"/>
                              </a:cxn>
                              <a:cxn ang="0">
                                <a:pos x="40" y="45"/>
                              </a:cxn>
                              <a:cxn ang="0">
                                <a:pos x="13" y="71"/>
                              </a:cxn>
                            </a:cxnLst>
                            <a:rect l="0" t="0" r="r" b="b"/>
                            <a:pathLst>
                              <a:path w="186" h="97">
                                <a:moveTo>
                                  <a:pt x="13" y="71"/>
                                </a:moveTo>
                                <a:lnTo>
                                  <a:pt x="0" y="97"/>
                                </a:lnTo>
                                <a:lnTo>
                                  <a:pt x="20" y="97"/>
                                </a:lnTo>
                                <a:lnTo>
                                  <a:pt x="36" y="75"/>
                                </a:lnTo>
                                <a:lnTo>
                                  <a:pt x="63" y="51"/>
                                </a:lnTo>
                                <a:lnTo>
                                  <a:pt x="90" y="37"/>
                                </a:lnTo>
                                <a:lnTo>
                                  <a:pt x="186" y="0"/>
                                </a:lnTo>
                                <a:lnTo>
                                  <a:pt x="76" y="28"/>
                                </a:lnTo>
                                <a:lnTo>
                                  <a:pt x="40" y="45"/>
                                </a:lnTo>
                                <a:lnTo>
                                  <a:pt x="13" y="71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402000"/>
                          </a:solidFill>
                          <a:ln w="9525">
                            <a:noFill/>
                            <a:round/>
                            <a:headEnd/>
                            <a:tailEnd/>
                          </a:ln>
                        </p:spPr>
                        <p:txBody>
                          <a:bodyPr/>
                          <a:lstStyle/>
                          <a:p>
                            <a:endParaRPr lang="ru-RU"/>
                          </a:p>
                        </p:txBody>
                      </p:sp>
                      <p:sp>
                        <p:nvSpPr>
                          <p:cNvPr id="5581" name="Freeform 461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2051" y="2831"/>
                            <a:ext cx="69" cy="17"/>
                          </a:xfrm>
                          <a:custGeom>
                            <a:avLst/>
                            <a:gdLst/>
                            <a:ahLst/>
                            <a:cxnLst>
                              <a:cxn ang="0">
                                <a:pos x="124" y="5"/>
                              </a:cxn>
                              <a:cxn ang="0">
                                <a:pos x="139" y="17"/>
                              </a:cxn>
                              <a:cxn ang="0">
                                <a:pos x="133" y="35"/>
                              </a:cxn>
                              <a:cxn ang="0">
                                <a:pos x="111" y="17"/>
                              </a:cxn>
                              <a:cxn ang="0">
                                <a:pos x="72" y="19"/>
                              </a:cxn>
                              <a:cxn ang="0">
                                <a:pos x="0" y="35"/>
                              </a:cxn>
                              <a:cxn ang="0">
                                <a:pos x="66" y="11"/>
                              </a:cxn>
                              <a:cxn ang="0">
                                <a:pos x="100" y="0"/>
                              </a:cxn>
                              <a:cxn ang="0">
                                <a:pos x="124" y="5"/>
                              </a:cxn>
                            </a:cxnLst>
                            <a:rect l="0" t="0" r="r" b="b"/>
                            <a:pathLst>
                              <a:path w="139" h="35">
                                <a:moveTo>
                                  <a:pt x="124" y="5"/>
                                </a:moveTo>
                                <a:lnTo>
                                  <a:pt x="139" y="17"/>
                                </a:lnTo>
                                <a:lnTo>
                                  <a:pt x="133" y="35"/>
                                </a:lnTo>
                                <a:lnTo>
                                  <a:pt x="111" y="17"/>
                                </a:lnTo>
                                <a:lnTo>
                                  <a:pt x="72" y="19"/>
                                </a:lnTo>
                                <a:lnTo>
                                  <a:pt x="0" y="35"/>
                                </a:lnTo>
                                <a:lnTo>
                                  <a:pt x="66" y="11"/>
                                </a:lnTo>
                                <a:lnTo>
                                  <a:pt x="100" y="0"/>
                                </a:lnTo>
                                <a:lnTo>
                                  <a:pt x="124" y="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402000"/>
                          </a:solidFill>
                          <a:ln w="9525">
                            <a:noFill/>
                            <a:round/>
                            <a:headEnd/>
                            <a:tailEnd/>
                          </a:ln>
                        </p:spPr>
                        <p:txBody>
                          <a:bodyPr/>
                          <a:lstStyle/>
                          <a:p>
                            <a:endParaRPr lang="ru-RU"/>
                          </a:p>
                        </p:txBody>
                      </p:sp>
                      <p:sp>
                        <p:nvSpPr>
                          <p:cNvPr id="5582" name="Freeform 462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2154" y="2929"/>
                            <a:ext cx="57" cy="30"/>
                          </a:xfrm>
                          <a:custGeom>
                            <a:avLst/>
                            <a:gdLst/>
                            <a:ahLst/>
                            <a:cxnLst>
                              <a:cxn ang="0">
                                <a:pos x="0" y="36"/>
                              </a:cxn>
                              <a:cxn ang="0">
                                <a:pos x="27" y="38"/>
                              </a:cxn>
                              <a:cxn ang="0">
                                <a:pos x="52" y="36"/>
                              </a:cxn>
                              <a:cxn ang="0">
                                <a:pos x="74" y="24"/>
                              </a:cxn>
                              <a:cxn ang="0">
                                <a:pos x="89" y="5"/>
                              </a:cxn>
                              <a:cxn ang="0">
                                <a:pos x="113" y="0"/>
                              </a:cxn>
                              <a:cxn ang="0">
                                <a:pos x="106" y="10"/>
                              </a:cxn>
                              <a:cxn ang="0">
                                <a:pos x="89" y="22"/>
                              </a:cxn>
                              <a:cxn ang="0">
                                <a:pos x="81" y="48"/>
                              </a:cxn>
                              <a:cxn ang="0">
                                <a:pos x="69" y="59"/>
                              </a:cxn>
                              <a:cxn ang="0">
                                <a:pos x="49" y="60"/>
                              </a:cxn>
                              <a:cxn ang="0">
                                <a:pos x="33" y="55"/>
                              </a:cxn>
                              <a:cxn ang="0">
                                <a:pos x="0" y="36"/>
                              </a:cxn>
                            </a:cxnLst>
                            <a:rect l="0" t="0" r="r" b="b"/>
                            <a:pathLst>
                              <a:path w="113" h="60">
                                <a:moveTo>
                                  <a:pt x="0" y="36"/>
                                </a:moveTo>
                                <a:lnTo>
                                  <a:pt x="27" y="38"/>
                                </a:lnTo>
                                <a:lnTo>
                                  <a:pt x="52" y="36"/>
                                </a:lnTo>
                                <a:lnTo>
                                  <a:pt x="74" y="24"/>
                                </a:lnTo>
                                <a:lnTo>
                                  <a:pt x="89" y="5"/>
                                </a:lnTo>
                                <a:lnTo>
                                  <a:pt x="113" y="0"/>
                                </a:lnTo>
                                <a:lnTo>
                                  <a:pt x="106" y="10"/>
                                </a:lnTo>
                                <a:lnTo>
                                  <a:pt x="89" y="22"/>
                                </a:lnTo>
                                <a:lnTo>
                                  <a:pt x="81" y="48"/>
                                </a:lnTo>
                                <a:lnTo>
                                  <a:pt x="69" y="59"/>
                                </a:lnTo>
                                <a:lnTo>
                                  <a:pt x="49" y="60"/>
                                </a:lnTo>
                                <a:lnTo>
                                  <a:pt x="33" y="55"/>
                                </a:lnTo>
                                <a:lnTo>
                                  <a:pt x="0" y="3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402000"/>
                          </a:solidFill>
                          <a:ln w="9525">
                            <a:noFill/>
                            <a:round/>
                            <a:headEnd/>
                            <a:tailEnd/>
                          </a:ln>
                        </p:spPr>
                        <p:txBody>
                          <a:bodyPr/>
                          <a:lstStyle/>
                          <a:p>
                            <a:endParaRPr lang="ru-RU"/>
                          </a:p>
                        </p:txBody>
                      </p:sp>
                      <p:sp>
                        <p:nvSpPr>
                          <p:cNvPr id="5583" name="Freeform 463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2199" y="3007"/>
                            <a:ext cx="31" cy="14"/>
                          </a:xfrm>
                          <a:custGeom>
                            <a:avLst/>
                            <a:gdLst/>
                            <a:ahLst/>
                            <a:cxnLst>
                              <a:cxn ang="0">
                                <a:pos x="0" y="20"/>
                              </a:cxn>
                              <a:cxn ang="0">
                                <a:pos x="23" y="19"/>
                              </a:cxn>
                              <a:cxn ang="0">
                                <a:pos x="38" y="14"/>
                              </a:cxn>
                              <a:cxn ang="0">
                                <a:pos x="63" y="0"/>
                              </a:cxn>
                              <a:cxn ang="0">
                                <a:pos x="42" y="25"/>
                              </a:cxn>
                              <a:cxn ang="0">
                                <a:pos x="23" y="30"/>
                              </a:cxn>
                              <a:cxn ang="0">
                                <a:pos x="0" y="20"/>
                              </a:cxn>
                            </a:cxnLst>
                            <a:rect l="0" t="0" r="r" b="b"/>
                            <a:pathLst>
                              <a:path w="63" h="30">
                                <a:moveTo>
                                  <a:pt x="0" y="20"/>
                                </a:moveTo>
                                <a:lnTo>
                                  <a:pt x="23" y="19"/>
                                </a:lnTo>
                                <a:lnTo>
                                  <a:pt x="38" y="14"/>
                                </a:lnTo>
                                <a:lnTo>
                                  <a:pt x="63" y="0"/>
                                </a:lnTo>
                                <a:lnTo>
                                  <a:pt x="42" y="25"/>
                                </a:lnTo>
                                <a:lnTo>
                                  <a:pt x="23" y="30"/>
                                </a:lnTo>
                                <a:lnTo>
                                  <a:pt x="0" y="2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402000"/>
                          </a:solidFill>
                          <a:ln w="9525">
                            <a:noFill/>
                            <a:round/>
                            <a:headEnd/>
                            <a:tailEnd/>
                          </a:ln>
                        </p:spPr>
                        <p:txBody>
                          <a:bodyPr/>
                          <a:lstStyle/>
                          <a:p>
                            <a:endParaRPr lang="ru-RU"/>
                          </a:p>
                        </p:txBody>
                      </p:sp>
                    </p:grpSp>
                    <p:grpSp>
                      <p:nvGrpSpPr>
                        <p:cNvPr id="5327" name="Group 464"/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2183" y="2980"/>
                          <a:ext cx="31" cy="33"/>
                          <a:chOff x="2183" y="2980"/>
                          <a:chExt cx="31" cy="33"/>
                        </a:xfrm>
                      </p:grpSpPr>
                      <p:sp>
                        <p:nvSpPr>
                          <p:cNvPr id="5585" name="Freeform 465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2183" y="3004"/>
                            <a:ext cx="20" cy="9"/>
                          </a:xfrm>
                          <a:custGeom>
                            <a:avLst/>
                            <a:gdLst/>
                            <a:ahLst/>
                            <a:cxnLst>
                              <a:cxn ang="0">
                                <a:pos x="0" y="12"/>
                              </a:cxn>
                              <a:cxn ang="0">
                                <a:pos x="21" y="19"/>
                              </a:cxn>
                              <a:cxn ang="0">
                                <a:pos x="41" y="15"/>
                              </a:cxn>
                              <a:cxn ang="0">
                                <a:pos x="39" y="1"/>
                              </a:cxn>
                              <a:cxn ang="0">
                                <a:pos x="16" y="0"/>
                              </a:cxn>
                              <a:cxn ang="0">
                                <a:pos x="0" y="12"/>
                              </a:cxn>
                            </a:cxnLst>
                            <a:rect l="0" t="0" r="r" b="b"/>
                            <a:pathLst>
                              <a:path w="41" h="19">
                                <a:moveTo>
                                  <a:pt x="0" y="12"/>
                                </a:moveTo>
                                <a:lnTo>
                                  <a:pt x="21" y="19"/>
                                </a:lnTo>
                                <a:lnTo>
                                  <a:pt x="41" y="15"/>
                                </a:lnTo>
                                <a:lnTo>
                                  <a:pt x="39" y="1"/>
                                </a:lnTo>
                                <a:lnTo>
                                  <a:pt x="16" y="0"/>
                                </a:lnTo>
                                <a:lnTo>
                                  <a:pt x="0" y="12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FFE0C0"/>
                          </a:solidFill>
                          <a:ln w="9525">
                            <a:noFill/>
                            <a:round/>
                            <a:headEnd/>
                            <a:tailEnd/>
                          </a:ln>
                        </p:spPr>
                        <p:txBody>
                          <a:bodyPr/>
                          <a:lstStyle/>
                          <a:p>
                            <a:endParaRPr lang="ru-RU"/>
                          </a:p>
                        </p:txBody>
                      </p:sp>
                      <p:sp>
                        <p:nvSpPr>
                          <p:cNvPr id="5586" name="Freeform 466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2198" y="2980"/>
                            <a:ext cx="16" cy="8"/>
                          </a:xfrm>
                          <a:custGeom>
                            <a:avLst/>
                            <a:gdLst/>
                            <a:ahLst/>
                            <a:cxnLst>
                              <a:cxn ang="0">
                                <a:pos x="32" y="0"/>
                              </a:cxn>
                              <a:cxn ang="0">
                                <a:pos x="21" y="1"/>
                              </a:cxn>
                              <a:cxn ang="0">
                                <a:pos x="13" y="5"/>
                              </a:cxn>
                              <a:cxn ang="0">
                                <a:pos x="2" y="13"/>
                              </a:cxn>
                              <a:cxn ang="0">
                                <a:pos x="0" y="18"/>
                              </a:cxn>
                              <a:cxn ang="0">
                                <a:pos x="32" y="0"/>
                              </a:cxn>
                            </a:cxnLst>
                            <a:rect l="0" t="0" r="r" b="b"/>
                            <a:pathLst>
                              <a:path w="32" h="18">
                                <a:moveTo>
                                  <a:pt x="32" y="0"/>
                                </a:moveTo>
                                <a:lnTo>
                                  <a:pt x="21" y="1"/>
                                </a:lnTo>
                                <a:lnTo>
                                  <a:pt x="13" y="5"/>
                                </a:lnTo>
                                <a:lnTo>
                                  <a:pt x="2" y="13"/>
                                </a:lnTo>
                                <a:lnTo>
                                  <a:pt x="0" y="18"/>
                                </a:lnTo>
                                <a:lnTo>
                                  <a:pt x="32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FFE0C0"/>
                          </a:solidFill>
                          <a:ln w="9525">
                            <a:noFill/>
                            <a:round/>
                            <a:headEnd/>
                            <a:tailEnd/>
                          </a:ln>
                        </p:spPr>
                        <p:txBody>
                          <a:bodyPr/>
                          <a:lstStyle/>
                          <a:p>
                            <a:endParaRPr lang="ru-RU"/>
                          </a:p>
                        </p:txBody>
                      </p:sp>
                    </p:grpSp>
                    <p:grpSp>
                      <p:nvGrpSpPr>
                        <p:cNvPr id="5328" name="Group 467"/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2064" y="2817"/>
                          <a:ext cx="181" cy="76"/>
                          <a:chOff x="2064" y="2817"/>
                          <a:chExt cx="181" cy="76"/>
                        </a:xfrm>
                      </p:grpSpPr>
                      <p:grpSp>
                        <p:nvGrpSpPr>
                          <p:cNvPr id="5329" name="Group 468"/>
                          <p:cNvGrpSpPr>
                            <a:grpSpLocks/>
                          </p:cNvGrpSpPr>
                          <p:nvPr/>
                        </p:nvGrpSpPr>
                        <p:grpSpPr bwMode="auto">
                          <a:xfrm>
                            <a:off x="2064" y="2862"/>
                            <a:ext cx="64" cy="31"/>
                            <a:chOff x="2064" y="2862"/>
                            <a:chExt cx="64" cy="31"/>
                          </a:xfrm>
                        </p:grpSpPr>
                        <p:sp>
                          <p:nvSpPr>
                            <p:cNvPr id="5589" name="Freeform 469"/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2064" y="2862"/>
                              <a:ext cx="64" cy="30"/>
                            </a:xfrm>
                            <a:custGeom>
                              <a:avLst/>
                              <a:gdLst/>
                              <a:ahLst/>
                              <a:cxnLst>
                                <a:cxn ang="0">
                                  <a:pos x="0" y="35"/>
                                </a:cxn>
                                <a:cxn ang="0">
                                  <a:pos x="28" y="42"/>
                                </a:cxn>
                                <a:cxn ang="0">
                                  <a:pos x="46" y="59"/>
                                </a:cxn>
                                <a:cxn ang="0">
                                  <a:pos x="72" y="60"/>
                                </a:cxn>
                                <a:cxn ang="0">
                                  <a:pos x="94" y="48"/>
                                </a:cxn>
                                <a:cxn ang="0">
                                  <a:pos x="108" y="26"/>
                                </a:cxn>
                                <a:cxn ang="0">
                                  <a:pos x="128" y="13"/>
                                </a:cxn>
                                <a:cxn ang="0">
                                  <a:pos x="84" y="0"/>
                                </a:cxn>
                                <a:cxn ang="0">
                                  <a:pos x="52" y="0"/>
                                </a:cxn>
                                <a:cxn ang="0">
                                  <a:pos x="29" y="16"/>
                                </a:cxn>
                                <a:cxn ang="0">
                                  <a:pos x="0" y="35"/>
                                </a:cxn>
                              </a:cxnLst>
                              <a:rect l="0" t="0" r="r" b="b"/>
                              <a:pathLst>
                                <a:path w="128" h="60">
                                  <a:moveTo>
                                    <a:pt x="0" y="35"/>
                                  </a:moveTo>
                                  <a:lnTo>
                                    <a:pt x="28" y="42"/>
                                  </a:lnTo>
                                  <a:lnTo>
                                    <a:pt x="46" y="59"/>
                                  </a:lnTo>
                                  <a:lnTo>
                                    <a:pt x="72" y="60"/>
                                  </a:lnTo>
                                  <a:lnTo>
                                    <a:pt x="94" y="48"/>
                                  </a:lnTo>
                                  <a:lnTo>
                                    <a:pt x="108" y="26"/>
                                  </a:lnTo>
                                  <a:lnTo>
                                    <a:pt x="128" y="13"/>
                                  </a:lnTo>
                                  <a:lnTo>
                                    <a:pt x="84" y="0"/>
                                  </a:lnTo>
                                  <a:lnTo>
                                    <a:pt x="52" y="0"/>
                                  </a:lnTo>
                                  <a:lnTo>
                                    <a:pt x="29" y="16"/>
                                  </a:lnTo>
                                  <a:lnTo>
                                    <a:pt x="0" y="35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rgbClr val="FFFFFF"/>
                            </a:solidFill>
                            <a:ln w="6350">
                              <a:solidFill>
                                <a:srgbClr val="402000"/>
                              </a:solidFill>
                              <a:prstDash val="solid"/>
                              <a:round/>
                              <a:headEnd/>
                              <a:tailEnd/>
                            </a:ln>
                          </p:spPr>
                          <p:txBody>
                            <a:bodyPr/>
                            <a:lstStyle/>
                            <a:p>
                              <a:endParaRPr lang="ru-RU"/>
                            </a:p>
                          </p:txBody>
                        </p:sp>
                        <p:sp>
                          <p:nvSpPr>
                            <p:cNvPr id="5590" name="Oval 470"/>
                            <p:cNvSpPr>
                              <a:spLocks noChangeArrowheads="1"/>
                            </p:cNvSpPr>
                            <p:nvPr/>
                          </p:nvSpPr>
                          <p:spPr bwMode="auto">
                            <a:xfrm>
                              <a:off x="2085" y="2863"/>
                              <a:ext cx="30" cy="30"/>
                            </a:xfrm>
                            <a:prstGeom prst="ellipse">
                              <a:avLst/>
                            </a:prstGeom>
                            <a:solidFill>
                              <a:srgbClr val="8080FF"/>
                            </a:solidFill>
                            <a:ln w="9525">
                              <a:noFill/>
                              <a:round/>
                              <a:headEnd/>
                              <a:tailEnd/>
                            </a:ln>
                          </p:spPr>
                          <p:txBody>
                            <a:bodyPr/>
                            <a:lstStyle/>
                            <a:p>
                              <a:endParaRPr lang="ru-RU"/>
                            </a:p>
                          </p:txBody>
                        </p:sp>
                        <p:sp>
                          <p:nvSpPr>
                            <p:cNvPr id="5591" name="Freeform 471"/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2066" y="2862"/>
                              <a:ext cx="62" cy="19"/>
                            </a:xfrm>
                            <a:custGeom>
                              <a:avLst/>
                              <a:gdLst/>
                              <a:ahLst/>
                              <a:cxnLst>
                                <a:cxn ang="0">
                                  <a:pos x="0" y="38"/>
                                </a:cxn>
                                <a:cxn ang="0">
                                  <a:pos x="28" y="34"/>
                                </a:cxn>
                                <a:cxn ang="0">
                                  <a:pos x="40" y="22"/>
                                </a:cxn>
                                <a:cxn ang="0">
                                  <a:pos x="64" y="15"/>
                                </a:cxn>
                                <a:cxn ang="0">
                                  <a:pos x="86" y="17"/>
                                </a:cxn>
                                <a:cxn ang="0">
                                  <a:pos x="125" y="15"/>
                                </a:cxn>
                                <a:cxn ang="0">
                                  <a:pos x="88" y="2"/>
                                </a:cxn>
                                <a:cxn ang="0">
                                  <a:pos x="48" y="0"/>
                                </a:cxn>
                                <a:cxn ang="0">
                                  <a:pos x="19" y="23"/>
                                </a:cxn>
                                <a:cxn ang="0">
                                  <a:pos x="0" y="38"/>
                                </a:cxn>
                              </a:cxnLst>
                              <a:rect l="0" t="0" r="r" b="b"/>
                              <a:pathLst>
                                <a:path w="125" h="38">
                                  <a:moveTo>
                                    <a:pt x="0" y="38"/>
                                  </a:moveTo>
                                  <a:lnTo>
                                    <a:pt x="28" y="34"/>
                                  </a:lnTo>
                                  <a:lnTo>
                                    <a:pt x="40" y="22"/>
                                  </a:lnTo>
                                  <a:lnTo>
                                    <a:pt x="64" y="15"/>
                                  </a:lnTo>
                                  <a:lnTo>
                                    <a:pt x="86" y="17"/>
                                  </a:lnTo>
                                  <a:lnTo>
                                    <a:pt x="125" y="15"/>
                                  </a:lnTo>
                                  <a:lnTo>
                                    <a:pt x="88" y="2"/>
                                  </a:lnTo>
                                  <a:lnTo>
                                    <a:pt x="48" y="0"/>
                                  </a:lnTo>
                                  <a:lnTo>
                                    <a:pt x="19" y="23"/>
                                  </a:lnTo>
                                  <a:lnTo>
                                    <a:pt x="0" y="38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rgbClr val="402000"/>
                            </a:solidFill>
                            <a:ln w="9525">
                              <a:noFill/>
                              <a:round/>
                              <a:headEnd/>
                              <a:tailEnd/>
                            </a:ln>
                          </p:spPr>
                          <p:txBody>
                            <a:bodyPr/>
                            <a:lstStyle/>
                            <a:p>
                              <a:endParaRPr lang="ru-RU"/>
                            </a:p>
                          </p:txBody>
                        </p:sp>
                        <p:sp>
                          <p:nvSpPr>
                            <p:cNvPr id="5592" name="Oval 472"/>
                            <p:cNvSpPr>
                              <a:spLocks noChangeArrowheads="1"/>
                            </p:cNvSpPr>
                            <p:nvPr/>
                          </p:nvSpPr>
                          <p:spPr bwMode="auto">
                            <a:xfrm>
                              <a:off x="2090" y="2869"/>
                              <a:ext cx="19" cy="19"/>
                            </a:xfrm>
                            <a:prstGeom prst="ellipse">
                              <a:avLst/>
                            </a:prstGeom>
                            <a:solidFill>
                              <a:srgbClr val="000000"/>
                            </a:solidFill>
                            <a:ln w="9525">
                              <a:noFill/>
                              <a:round/>
                              <a:headEnd/>
                              <a:tailEnd/>
                            </a:ln>
                          </p:spPr>
                          <p:txBody>
                            <a:bodyPr/>
                            <a:lstStyle/>
                            <a:p>
                              <a:endParaRPr lang="ru-RU"/>
                            </a:p>
                          </p:txBody>
                        </p:sp>
                      </p:grpSp>
                      <p:grpSp>
                        <p:nvGrpSpPr>
                          <p:cNvPr id="5330" name="Group 473"/>
                          <p:cNvGrpSpPr>
                            <a:grpSpLocks/>
                          </p:cNvGrpSpPr>
                          <p:nvPr/>
                        </p:nvGrpSpPr>
                        <p:grpSpPr bwMode="auto">
                          <a:xfrm>
                            <a:off x="2173" y="2817"/>
                            <a:ext cx="72" cy="36"/>
                            <a:chOff x="2173" y="2817"/>
                            <a:chExt cx="72" cy="36"/>
                          </a:xfrm>
                        </p:grpSpPr>
                        <p:sp>
                          <p:nvSpPr>
                            <p:cNvPr id="5594" name="Freeform 474"/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2173" y="2817"/>
                              <a:ext cx="70" cy="34"/>
                            </a:xfrm>
                            <a:custGeom>
                              <a:avLst/>
                              <a:gdLst/>
                              <a:ahLst/>
                              <a:cxnLst>
                                <a:cxn ang="0">
                                  <a:pos x="0" y="63"/>
                                </a:cxn>
                                <a:cxn ang="0">
                                  <a:pos x="28" y="64"/>
                                </a:cxn>
                                <a:cxn ang="0">
                                  <a:pos x="55" y="68"/>
                                </a:cxn>
                                <a:cxn ang="0">
                                  <a:pos x="83" y="66"/>
                                </a:cxn>
                                <a:cxn ang="0">
                                  <a:pos x="105" y="46"/>
                                </a:cxn>
                                <a:cxn ang="0">
                                  <a:pos x="109" y="18"/>
                                </a:cxn>
                                <a:cxn ang="0">
                                  <a:pos x="141" y="0"/>
                                </a:cxn>
                                <a:cxn ang="0">
                                  <a:pos x="103" y="0"/>
                                </a:cxn>
                                <a:cxn ang="0">
                                  <a:pos x="74" y="4"/>
                                </a:cxn>
                                <a:cxn ang="0">
                                  <a:pos x="42" y="10"/>
                                </a:cxn>
                                <a:cxn ang="0">
                                  <a:pos x="24" y="28"/>
                                </a:cxn>
                                <a:cxn ang="0">
                                  <a:pos x="17" y="44"/>
                                </a:cxn>
                                <a:cxn ang="0">
                                  <a:pos x="0" y="63"/>
                                </a:cxn>
                              </a:cxnLst>
                              <a:rect l="0" t="0" r="r" b="b"/>
                              <a:pathLst>
                                <a:path w="141" h="68">
                                  <a:moveTo>
                                    <a:pt x="0" y="63"/>
                                  </a:moveTo>
                                  <a:lnTo>
                                    <a:pt x="28" y="64"/>
                                  </a:lnTo>
                                  <a:lnTo>
                                    <a:pt x="55" y="68"/>
                                  </a:lnTo>
                                  <a:lnTo>
                                    <a:pt x="83" y="66"/>
                                  </a:lnTo>
                                  <a:lnTo>
                                    <a:pt x="105" y="46"/>
                                  </a:lnTo>
                                  <a:lnTo>
                                    <a:pt x="109" y="18"/>
                                  </a:lnTo>
                                  <a:lnTo>
                                    <a:pt x="141" y="0"/>
                                  </a:lnTo>
                                  <a:lnTo>
                                    <a:pt x="103" y="0"/>
                                  </a:lnTo>
                                  <a:lnTo>
                                    <a:pt x="74" y="4"/>
                                  </a:lnTo>
                                  <a:lnTo>
                                    <a:pt x="42" y="10"/>
                                  </a:lnTo>
                                  <a:lnTo>
                                    <a:pt x="24" y="28"/>
                                  </a:lnTo>
                                  <a:lnTo>
                                    <a:pt x="17" y="44"/>
                                  </a:lnTo>
                                  <a:lnTo>
                                    <a:pt x="0" y="63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rgbClr val="FFFFFF"/>
                            </a:solidFill>
                            <a:ln w="6350">
                              <a:solidFill>
                                <a:srgbClr val="402000"/>
                              </a:solidFill>
                              <a:prstDash val="solid"/>
                              <a:round/>
                              <a:headEnd/>
                              <a:tailEnd/>
                            </a:ln>
                          </p:spPr>
                          <p:txBody>
                            <a:bodyPr/>
                            <a:lstStyle/>
                            <a:p>
                              <a:endParaRPr lang="ru-RU"/>
                            </a:p>
                          </p:txBody>
                        </p:sp>
                        <p:sp>
                          <p:nvSpPr>
                            <p:cNvPr id="5595" name="Oval 475"/>
                            <p:cNvSpPr>
                              <a:spLocks noChangeArrowheads="1"/>
                            </p:cNvSpPr>
                            <p:nvPr/>
                          </p:nvSpPr>
                          <p:spPr bwMode="auto">
                            <a:xfrm>
                              <a:off x="2192" y="2823"/>
                              <a:ext cx="30" cy="30"/>
                            </a:xfrm>
                            <a:prstGeom prst="ellipse">
                              <a:avLst/>
                            </a:prstGeom>
                            <a:solidFill>
                              <a:srgbClr val="8080FF"/>
                            </a:solidFill>
                            <a:ln w="9525">
                              <a:noFill/>
                              <a:round/>
                              <a:headEnd/>
                              <a:tailEnd/>
                            </a:ln>
                          </p:spPr>
                          <p:txBody>
                            <a:bodyPr/>
                            <a:lstStyle/>
                            <a:p>
                              <a:endParaRPr lang="ru-RU"/>
                            </a:p>
                          </p:txBody>
                        </p:sp>
                        <p:sp>
                          <p:nvSpPr>
                            <p:cNvPr id="5596" name="Freeform 476"/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2175" y="2818"/>
                              <a:ext cx="70" cy="31"/>
                            </a:xfrm>
                            <a:custGeom>
                              <a:avLst/>
                              <a:gdLst/>
                              <a:ahLst/>
                              <a:cxnLst>
                                <a:cxn ang="0">
                                  <a:pos x="0" y="63"/>
                                </a:cxn>
                                <a:cxn ang="0">
                                  <a:pos x="25" y="50"/>
                                </a:cxn>
                                <a:cxn ang="0">
                                  <a:pos x="38" y="32"/>
                                </a:cxn>
                                <a:cxn ang="0">
                                  <a:pos x="58" y="20"/>
                                </a:cxn>
                                <a:cxn ang="0">
                                  <a:pos x="82" y="15"/>
                                </a:cxn>
                                <a:cxn ang="0">
                                  <a:pos x="140" y="0"/>
                                </a:cxn>
                                <a:cxn ang="0">
                                  <a:pos x="96" y="1"/>
                                </a:cxn>
                                <a:cxn ang="0">
                                  <a:pos x="42" y="9"/>
                                </a:cxn>
                                <a:cxn ang="0">
                                  <a:pos x="20" y="29"/>
                                </a:cxn>
                                <a:cxn ang="0">
                                  <a:pos x="11" y="46"/>
                                </a:cxn>
                                <a:cxn ang="0">
                                  <a:pos x="0" y="63"/>
                                </a:cxn>
                              </a:cxnLst>
                              <a:rect l="0" t="0" r="r" b="b"/>
                              <a:pathLst>
                                <a:path w="140" h="63">
                                  <a:moveTo>
                                    <a:pt x="0" y="63"/>
                                  </a:moveTo>
                                  <a:lnTo>
                                    <a:pt x="25" y="50"/>
                                  </a:lnTo>
                                  <a:lnTo>
                                    <a:pt x="38" y="32"/>
                                  </a:lnTo>
                                  <a:lnTo>
                                    <a:pt x="58" y="20"/>
                                  </a:lnTo>
                                  <a:lnTo>
                                    <a:pt x="82" y="15"/>
                                  </a:lnTo>
                                  <a:lnTo>
                                    <a:pt x="140" y="0"/>
                                  </a:lnTo>
                                  <a:lnTo>
                                    <a:pt x="96" y="1"/>
                                  </a:lnTo>
                                  <a:lnTo>
                                    <a:pt x="42" y="9"/>
                                  </a:lnTo>
                                  <a:lnTo>
                                    <a:pt x="20" y="29"/>
                                  </a:lnTo>
                                  <a:lnTo>
                                    <a:pt x="11" y="46"/>
                                  </a:lnTo>
                                  <a:lnTo>
                                    <a:pt x="0" y="63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rgbClr val="402000"/>
                            </a:solidFill>
                            <a:ln w="9525">
                              <a:noFill/>
                              <a:round/>
                              <a:headEnd/>
                              <a:tailEnd/>
                            </a:ln>
                          </p:spPr>
                          <p:txBody>
                            <a:bodyPr/>
                            <a:lstStyle/>
                            <a:p>
                              <a:endParaRPr lang="ru-RU"/>
                            </a:p>
                          </p:txBody>
                        </p:sp>
                        <p:sp>
                          <p:nvSpPr>
                            <p:cNvPr id="5597" name="Oval 477"/>
                            <p:cNvSpPr>
                              <a:spLocks noChangeArrowheads="1"/>
                            </p:cNvSpPr>
                            <p:nvPr/>
                          </p:nvSpPr>
                          <p:spPr bwMode="auto">
                            <a:xfrm>
                              <a:off x="2198" y="2829"/>
                              <a:ext cx="19" cy="18"/>
                            </a:xfrm>
                            <a:prstGeom prst="ellipse">
                              <a:avLst/>
                            </a:prstGeom>
                            <a:solidFill>
                              <a:srgbClr val="000000"/>
                            </a:solidFill>
                            <a:ln w="9525">
                              <a:noFill/>
                              <a:round/>
                              <a:headEnd/>
                              <a:tailEnd/>
                            </a:ln>
                          </p:spPr>
                          <p:txBody>
                            <a:bodyPr/>
                            <a:lstStyle/>
                            <a:p>
                              <a:endParaRPr lang="ru-RU"/>
                            </a:p>
                          </p:txBody>
                        </p:sp>
                      </p:grpSp>
                    </p:grpSp>
                  </p:grpSp>
                </p:grpSp>
              </p:grpSp>
            </p:grpSp>
            <p:grpSp>
              <p:nvGrpSpPr>
                <p:cNvPr id="5331" name="Group 478"/>
                <p:cNvGrpSpPr>
                  <a:grpSpLocks/>
                </p:cNvGrpSpPr>
                <p:nvPr/>
              </p:nvGrpSpPr>
              <p:grpSpPr bwMode="auto">
                <a:xfrm>
                  <a:off x="2338" y="2797"/>
                  <a:ext cx="23" cy="75"/>
                  <a:chOff x="2338" y="2797"/>
                  <a:chExt cx="23" cy="75"/>
                </a:xfrm>
              </p:grpSpPr>
              <p:sp>
                <p:nvSpPr>
                  <p:cNvPr id="5599" name="Freeform 479"/>
                  <p:cNvSpPr>
                    <a:spLocks/>
                  </p:cNvSpPr>
                  <p:nvPr/>
                </p:nvSpPr>
                <p:spPr bwMode="auto">
                  <a:xfrm>
                    <a:off x="2343" y="2797"/>
                    <a:ext cx="15" cy="35"/>
                  </a:xfrm>
                  <a:custGeom>
                    <a:avLst/>
                    <a:gdLst/>
                    <a:ahLst/>
                    <a:cxnLst>
                      <a:cxn ang="0">
                        <a:pos x="0" y="24"/>
                      </a:cxn>
                      <a:cxn ang="0">
                        <a:pos x="15" y="27"/>
                      </a:cxn>
                      <a:cxn ang="0">
                        <a:pos x="25" y="44"/>
                      </a:cxn>
                      <a:cxn ang="0">
                        <a:pos x="17" y="71"/>
                      </a:cxn>
                      <a:cxn ang="0">
                        <a:pos x="30" y="51"/>
                      </a:cxn>
                      <a:cxn ang="0">
                        <a:pos x="28" y="30"/>
                      </a:cxn>
                      <a:cxn ang="0">
                        <a:pos x="14" y="0"/>
                      </a:cxn>
                      <a:cxn ang="0">
                        <a:pos x="0" y="24"/>
                      </a:cxn>
                    </a:cxnLst>
                    <a:rect l="0" t="0" r="r" b="b"/>
                    <a:pathLst>
                      <a:path w="30" h="71">
                        <a:moveTo>
                          <a:pt x="0" y="24"/>
                        </a:moveTo>
                        <a:lnTo>
                          <a:pt x="15" y="27"/>
                        </a:lnTo>
                        <a:lnTo>
                          <a:pt x="25" y="44"/>
                        </a:lnTo>
                        <a:lnTo>
                          <a:pt x="17" y="71"/>
                        </a:lnTo>
                        <a:lnTo>
                          <a:pt x="30" y="51"/>
                        </a:lnTo>
                        <a:lnTo>
                          <a:pt x="28" y="30"/>
                        </a:lnTo>
                        <a:lnTo>
                          <a:pt x="14" y="0"/>
                        </a:lnTo>
                        <a:lnTo>
                          <a:pt x="0" y="24"/>
                        </a:lnTo>
                        <a:close/>
                      </a:path>
                    </a:pathLst>
                  </a:custGeom>
                  <a:solidFill>
                    <a:srgbClr val="402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600" name="Freeform 480"/>
                  <p:cNvSpPr>
                    <a:spLocks/>
                  </p:cNvSpPr>
                  <p:nvPr/>
                </p:nvSpPr>
                <p:spPr bwMode="auto">
                  <a:xfrm>
                    <a:off x="2338" y="2847"/>
                    <a:ext cx="23" cy="25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7" y="30"/>
                      </a:cxn>
                      <a:cxn ang="0">
                        <a:pos x="22" y="31"/>
                      </a:cxn>
                      <a:cxn ang="0">
                        <a:pos x="46" y="28"/>
                      </a:cxn>
                      <a:cxn ang="0">
                        <a:pos x="44" y="43"/>
                      </a:cxn>
                      <a:cxn ang="0">
                        <a:pos x="34" y="50"/>
                      </a:cxn>
                      <a:cxn ang="0">
                        <a:pos x="7" y="43"/>
                      </a:cxn>
                      <a:cxn ang="0">
                        <a:pos x="2" y="24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50">
                        <a:moveTo>
                          <a:pt x="0" y="0"/>
                        </a:moveTo>
                        <a:lnTo>
                          <a:pt x="7" y="30"/>
                        </a:lnTo>
                        <a:lnTo>
                          <a:pt x="22" y="31"/>
                        </a:lnTo>
                        <a:lnTo>
                          <a:pt x="46" y="28"/>
                        </a:lnTo>
                        <a:lnTo>
                          <a:pt x="44" y="43"/>
                        </a:lnTo>
                        <a:lnTo>
                          <a:pt x="34" y="50"/>
                        </a:lnTo>
                        <a:lnTo>
                          <a:pt x="7" y="43"/>
                        </a:lnTo>
                        <a:lnTo>
                          <a:pt x="2" y="2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02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</p:grpSp>
          </p:grpSp>
        </p:grpSp>
        <p:sp>
          <p:nvSpPr>
            <p:cNvPr id="5603" name="Freeform 483"/>
            <p:cNvSpPr>
              <a:spLocks/>
            </p:cNvSpPr>
            <p:nvPr/>
          </p:nvSpPr>
          <p:spPr bwMode="auto">
            <a:xfrm>
              <a:off x="0" y="2889"/>
              <a:ext cx="892" cy="402"/>
            </a:xfrm>
            <a:custGeom>
              <a:avLst/>
              <a:gdLst/>
              <a:ahLst/>
              <a:cxnLst>
                <a:cxn ang="0">
                  <a:pos x="1030" y="0"/>
                </a:cxn>
                <a:cxn ang="0">
                  <a:pos x="0" y="387"/>
                </a:cxn>
                <a:cxn ang="0">
                  <a:pos x="735" y="805"/>
                </a:cxn>
                <a:cxn ang="0">
                  <a:pos x="1783" y="290"/>
                </a:cxn>
                <a:cxn ang="0">
                  <a:pos x="1030" y="0"/>
                </a:cxn>
              </a:cxnLst>
              <a:rect l="0" t="0" r="r" b="b"/>
              <a:pathLst>
                <a:path w="1783" h="805">
                  <a:moveTo>
                    <a:pt x="1030" y="0"/>
                  </a:moveTo>
                  <a:lnTo>
                    <a:pt x="0" y="387"/>
                  </a:lnTo>
                  <a:lnTo>
                    <a:pt x="735" y="805"/>
                  </a:lnTo>
                  <a:lnTo>
                    <a:pt x="1783" y="290"/>
                  </a:lnTo>
                  <a:lnTo>
                    <a:pt x="1030" y="0"/>
                  </a:lnTo>
                  <a:close/>
                </a:path>
              </a:pathLst>
            </a:custGeom>
            <a:solidFill>
              <a:srgbClr val="FFFFFF"/>
            </a:solidFill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604" name="Freeform 484"/>
            <p:cNvSpPr>
              <a:spLocks/>
            </p:cNvSpPr>
            <p:nvPr/>
          </p:nvSpPr>
          <p:spPr bwMode="auto">
            <a:xfrm>
              <a:off x="290" y="2164"/>
              <a:ext cx="1171" cy="833"/>
            </a:xfrm>
            <a:custGeom>
              <a:avLst/>
              <a:gdLst/>
              <a:ahLst/>
              <a:cxnLst>
                <a:cxn ang="0">
                  <a:pos x="1005" y="46"/>
                </a:cxn>
                <a:cxn ang="0">
                  <a:pos x="803" y="185"/>
                </a:cxn>
                <a:cxn ang="0">
                  <a:pos x="626" y="276"/>
                </a:cxn>
                <a:cxn ang="0">
                  <a:pos x="587" y="295"/>
                </a:cxn>
                <a:cxn ang="0">
                  <a:pos x="548" y="340"/>
                </a:cxn>
                <a:cxn ang="0">
                  <a:pos x="530" y="424"/>
                </a:cxn>
                <a:cxn ang="0">
                  <a:pos x="536" y="507"/>
                </a:cxn>
                <a:cxn ang="0">
                  <a:pos x="560" y="920"/>
                </a:cxn>
                <a:cxn ang="0">
                  <a:pos x="554" y="997"/>
                </a:cxn>
                <a:cxn ang="0">
                  <a:pos x="547" y="1055"/>
                </a:cxn>
                <a:cxn ang="0">
                  <a:pos x="517" y="1086"/>
                </a:cxn>
                <a:cxn ang="0">
                  <a:pos x="472" y="1105"/>
                </a:cxn>
                <a:cxn ang="0">
                  <a:pos x="308" y="1240"/>
                </a:cxn>
                <a:cxn ang="0">
                  <a:pos x="6" y="1427"/>
                </a:cxn>
                <a:cxn ang="0">
                  <a:pos x="0" y="1543"/>
                </a:cxn>
                <a:cxn ang="0">
                  <a:pos x="59" y="1608"/>
                </a:cxn>
                <a:cxn ang="0">
                  <a:pos x="130" y="1653"/>
                </a:cxn>
                <a:cxn ang="0">
                  <a:pos x="232" y="1666"/>
                </a:cxn>
                <a:cxn ang="0">
                  <a:pos x="857" y="1370"/>
                </a:cxn>
                <a:cxn ang="0">
                  <a:pos x="1052" y="1395"/>
                </a:cxn>
                <a:cxn ang="0">
                  <a:pos x="1062" y="1473"/>
                </a:cxn>
                <a:cxn ang="0">
                  <a:pos x="1101" y="1557"/>
                </a:cxn>
                <a:cxn ang="0">
                  <a:pos x="1158" y="1615"/>
                </a:cxn>
                <a:cxn ang="0">
                  <a:pos x="1268" y="1621"/>
                </a:cxn>
                <a:cxn ang="0">
                  <a:pos x="1789" y="1492"/>
                </a:cxn>
                <a:cxn ang="0">
                  <a:pos x="2098" y="1427"/>
                </a:cxn>
                <a:cxn ang="0">
                  <a:pos x="2259" y="1344"/>
                </a:cxn>
                <a:cxn ang="0">
                  <a:pos x="2324" y="1299"/>
                </a:cxn>
                <a:cxn ang="0">
                  <a:pos x="2343" y="1152"/>
                </a:cxn>
                <a:cxn ang="0">
                  <a:pos x="2319" y="1093"/>
                </a:cxn>
                <a:cxn ang="0">
                  <a:pos x="2286" y="1003"/>
                </a:cxn>
                <a:cxn ang="0">
                  <a:pos x="2286" y="914"/>
                </a:cxn>
                <a:cxn ang="0">
                  <a:pos x="2137" y="366"/>
                </a:cxn>
                <a:cxn ang="0">
                  <a:pos x="2105" y="257"/>
                </a:cxn>
                <a:cxn ang="0">
                  <a:pos x="2021" y="141"/>
                </a:cxn>
                <a:cxn ang="0">
                  <a:pos x="1943" y="76"/>
                </a:cxn>
                <a:cxn ang="0">
                  <a:pos x="1886" y="57"/>
                </a:cxn>
                <a:cxn ang="0">
                  <a:pos x="1801" y="65"/>
                </a:cxn>
                <a:cxn ang="0">
                  <a:pos x="1652" y="28"/>
                </a:cxn>
                <a:cxn ang="0">
                  <a:pos x="1575" y="22"/>
                </a:cxn>
                <a:cxn ang="0">
                  <a:pos x="1475" y="0"/>
                </a:cxn>
                <a:cxn ang="0">
                  <a:pos x="1436" y="45"/>
                </a:cxn>
                <a:cxn ang="0">
                  <a:pos x="1005" y="46"/>
                </a:cxn>
              </a:cxnLst>
              <a:rect l="0" t="0" r="r" b="b"/>
              <a:pathLst>
                <a:path w="2343" h="1666">
                  <a:moveTo>
                    <a:pt x="1005" y="46"/>
                  </a:moveTo>
                  <a:lnTo>
                    <a:pt x="803" y="185"/>
                  </a:lnTo>
                  <a:lnTo>
                    <a:pt x="626" y="276"/>
                  </a:lnTo>
                  <a:lnTo>
                    <a:pt x="587" y="295"/>
                  </a:lnTo>
                  <a:lnTo>
                    <a:pt x="548" y="340"/>
                  </a:lnTo>
                  <a:lnTo>
                    <a:pt x="530" y="424"/>
                  </a:lnTo>
                  <a:lnTo>
                    <a:pt x="536" y="507"/>
                  </a:lnTo>
                  <a:lnTo>
                    <a:pt x="560" y="920"/>
                  </a:lnTo>
                  <a:lnTo>
                    <a:pt x="554" y="997"/>
                  </a:lnTo>
                  <a:lnTo>
                    <a:pt x="547" y="1055"/>
                  </a:lnTo>
                  <a:lnTo>
                    <a:pt x="517" y="1086"/>
                  </a:lnTo>
                  <a:lnTo>
                    <a:pt x="472" y="1105"/>
                  </a:lnTo>
                  <a:lnTo>
                    <a:pt x="308" y="1240"/>
                  </a:lnTo>
                  <a:lnTo>
                    <a:pt x="6" y="1427"/>
                  </a:lnTo>
                  <a:lnTo>
                    <a:pt x="0" y="1543"/>
                  </a:lnTo>
                  <a:lnTo>
                    <a:pt x="59" y="1608"/>
                  </a:lnTo>
                  <a:lnTo>
                    <a:pt x="130" y="1653"/>
                  </a:lnTo>
                  <a:lnTo>
                    <a:pt x="232" y="1666"/>
                  </a:lnTo>
                  <a:lnTo>
                    <a:pt x="857" y="1370"/>
                  </a:lnTo>
                  <a:lnTo>
                    <a:pt x="1052" y="1395"/>
                  </a:lnTo>
                  <a:lnTo>
                    <a:pt x="1062" y="1473"/>
                  </a:lnTo>
                  <a:lnTo>
                    <a:pt x="1101" y="1557"/>
                  </a:lnTo>
                  <a:lnTo>
                    <a:pt x="1158" y="1615"/>
                  </a:lnTo>
                  <a:lnTo>
                    <a:pt x="1268" y="1621"/>
                  </a:lnTo>
                  <a:lnTo>
                    <a:pt x="1789" y="1492"/>
                  </a:lnTo>
                  <a:lnTo>
                    <a:pt x="2098" y="1427"/>
                  </a:lnTo>
                  <a:lnTo>
                    <a:pt x="2259" y="1344"/>
                  </a:lnTo>
                  <a:lnTo>
                    <a:pt x="2324" y="1299"/>
                  </a:lnTo>
                  <a:lnTo>
                    <a:pt x="2343" y="1152"/>
                  </a:lnTo>
                  <a:lnTo>
                    <a:pt x="2319" y="1093"/>
                  </a:lnTo>
                  <a:lnTo>
                    <a:pt x="2286" y="1003"/>
                  </a:lnTo>
                  <a:lnTo>
                    <a:pt x="2286" y="914"/>
                  </a:lnTo>
                  <a:lnTo>
                    <a:pt x="2137" y="366"/>
                  </a:lnTo>
                  <a:lnTo>
                    <a:pt x="2105" y="257"/>
                  </a:lnTo>
                  <a:lnTo>
                    <a:pt x="2021" y="141"/>
                  </a:lnTo>
                  <a:lnTo>
                    <a:pt x="1943" y="76"/>
                  </a:lnTo>
                  <a:lnTo>
                    <a:pt x="1886" y="57"/>
                  </a:lnTo>
                  <a:lnTo>
                    <a:pt x="1801" y="65"/>
                  </a:lnTo>
                  <a:lnTo>
                    <a:pt x="1652" y="28"/>
                  </a:lnTo>
                  <a:lnTo>
                    <a:pt x="1575" y="22"/>
                  </a:lnTo>
                  <a:lnTo>
                    <a:pt x="1475" y="0"/>
                  </a:lnTo>
                  <a:lnTo>
                    <a:pt x="1436" y="45"/>
                  </a:lnTo>
                  <a:lnTo>
                    <a:pt x="1005" y="46"/>
                  </a:lnTo>
                  <a:close/>
                </a:path>
              </a:pathLst>
            </a:custGeom>
            <a:solidFill>
              <a:srgbClr val="004040"/>
            </a:solidFill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605" name="Freeform 485"/>
            <p:cNvSpPr>
              <a:spLocks/>
            </p:cNvSpPr>
            <p:nvPr/>
          </p:nvSpPr>
          <p:spPr bwMode="auto">
            <a:xfrm>
              <a:off x="819" y="2260"/>
              <a:ext cx="152" cy="50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9" y="186"/>
                </a:cxn>
                <a:cxn ang="0">
                  <a:pos x="117" y="312"/>
                </a:cxn>
                <a:cxn ang="0">
                  <a:pos x="141" y="388"/>
                </a:cxn>
                <a:cxn ang="0">
                  <a:pos x="167" y="447"/>
                </a:cxn>
                <a:cxn ang="0">
                  <a:pos x="173" y="511"/>
                </a:cxn>
                <a:cxn ang="0">
                  <a:pos x="186" y="640"/>
                </a:cxn>
                <a:cxn ang="0">
                  <a:pos x="240" y="1006"/>
                </a:cxn>
                <a:cxn ang="0">
                  <a:pos x="218" y="608"/>
                </a:cxn>
                <a:cxn ang="0">
                  <a:pos x="212" y="486"/>
                </a:cxn>
                <a:cxn ang="0">
                  <a:pos x="232" y="414"/>
                </a:cxn>
                <a:cxn ang="0">
                  <a:pos x="251" y="341"/>
                </a:cxn>
                <a:cxn ang="0">
                  <a:pos x="266" y="281"/>
                </a:cxn>
                <a:cxn ang="0">
                  <a:pos x="296" y="164"/>
                </a:cxn>
                <a:cxn ang="0">
                  <a:pos x="305" y="25"/>
                </a:cxn>
                <a:cxn ang="0">
                  <a:pos x="0" y="0"/>
                </a:cxn>
              </a:cxnLst>
              <a:rect l="0" t="0" r="r" b="b"/>
              <a:pathLst>
                <a:path w="305" h="1006">
                  <a:moveTo>
                    <a:pt x="0" y="0"/>
                  </a:moveTo>
                  <a:lnTo>
                    <a:pt x="59" y="186"/>
                  </a:lnTo>
                  <a:lnTo>
                    <a:pt x="117" y="312"/>
                  </a:lnTo>
                  <a:lnTo>
                    <a:pt x="141" y="388"/>
                  </a:lnTo>
                  <a:lnTo>
                    <a:pt x="167" y="447"/>
                  </a:lnTo>
                  <a:lnTo>
                    <a:pt x="173" y="511"/>
                  </a:lnTo>
                  <a:lnTo>
                    <a:pt x="186" y="640"/>
                  </a:lnTo>
                  <a:lnTo>
                    <a:pt x="240" y="1006"/>
                  </a:lnTo>
                  <a:lnTo>
                    <a:pt x="218" y="608"/>
                  </a:lnTo>
                  <a:lnTo>
                    <a:pt x="212" y="486"/>
                  </a:lnTo>
                  <a:lnTo>
                    <a:pt x="232" y="414"/>
                  </a:lnTo>
                  <a:lnTo>
                    <a:pt x="251" y="341"/>
                  </a:lnTo>
                  <a:lnTo>
                    <a:pt x="266" y="281"/>
                  </a:lnTo>
                  <a:lnTo>
                    <a:pt x="296" y="164"/>
                  </a:lnTo>
                  <a:lnTo>
                    <a:pt x="305" y="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8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grpSp>
          <p:nvGrpSpPr>
            <p:cNvPr id="5332" name="Group 486"/>
            <p:cNvGrpSpPr>
              <a:grpSpLocks/>
            </p:cNvGrpSpPr>
            <p:nvPr/>
          </p:nvGrpSpPr>
          <p:grpSpPr bwMode="auto">
            <a:xfrm>
              <a:off x="300" y="2180"/>
              <a:ext cx="1144" cy="798"/>
              <a:chOff x="1687" y="3049"/>
              <a:chExt cx="1144" cy="798"/>
            </a:xfrm>
          </p:grpSpPr>
          <p:sp>
            <p:nvSpPr>
              <p:cNvPr id="5607" name="Freeform 487"/>
              <p:cNvSpPr>
                <a:spLocks/>
              </p:cNvSpPr>
              <p:nvPr/>
            </p:nvSpPr>
            <p:spPr bwMode="auto">
              <a:xfrm>
                <a:off x="2324" y="3049"/>
                <a:ext cx="277" cy="605"/>
              </a:xfrm>
              <a:custGeom>
                <a:avLst/>
                <a:gdLst/>
                <a:ahLst/>
                <a:cxnLst>
                  <a:cxn ang="0">
                    <a:pos x="208" y="0"/>
                  </a:cxn>
                  <a:cxn ang="0">
                    <a:pos x="399" y="54"/>
                  </a:cxn>
                  <a:cxn ang="0">
                    <a:pos x="486" y="54"/>
                  </a:cxn>
                  <a:cxn ang="0">
                    <a:pos x="555" y="54"/>
                  </a:cxn>
                  <a:cxn ang="0">
                    <a:pos x="512" y="144"/>
                  </a:cxn>
                  <a:cxn ang="0">
                    <a:pos x="494" y="278"/>
                  </a:cxn>
                  <a:cxn ang="0">
                    <a:pos x="498" y="432"/>
                  </a:cxn>
                  <a:cxn ang="0">
                    <a:pos x="503" y="579"/>
                  </a:cxn>
                  <a:cxn ang="0">
                    <a:pos x="533" y="686"/>
                  </a:cxn>
                  <a:cxn ang="0">
                    <a:pos x="486" y="870"/>
                  </a:cxn>
                  <a:cxn ang="0">
                    <a:pos x="486" y="957"/>
                  </a:cxn>
                  <a:cxn ang="0">
                    <a:pos x="516" y="1034"/>
                  </a:cxn>
                  <a:cxn ang="0">
                    <a:pos x="508" y="1073"/>
                  </a:cxn>
                  <a:cxn ang="0">
                    <a:pos x="422" y="1111"/>
                  </a:cxn>
                  <a:cxn ang="0">
                    <a:pos x="132" y="1172"/>
                  </a:cxn>
                  <a:cxn ang="0">
                    <a:pos x="25" y="1211"/>
                  </a:cxn>
                  <a:cxn ang="0">
                    <a:pos x="25" y="1064"/>
                  </a:cxn>
                  <a:cxn ang="0">
                    <a:pos x="0" y="646"/>
                  </a:cxn>
                  <a:cxn ang="0">
                    <a:pos x="38" y="540"/>
                  </a:cxn>
                  <a:cxn ang="0">
                    <a:pos x="89" y="316"/>
                  </a:cxn>
                  <a:cxn ang="0">
                    <a:pos x="136" y="187"/>
                  </a:cxn>
                  <a:cxn ang="0">
                    <a:pos x="208" y="0"/>
                  </a:cxn>
                </a:cxnLst>
                <a:rect l="0" t="0" r="r" b="b"/>
                <a:pathLst>
                  <a:path w="555" h="1211">
                    <a:moveTo>
                      <a:pt x="208" y="0"/>
                    </a:moveTo>
                    <a:lnTo>
                      <a:pt x="399" y="54"/>
                    </a:lnTo>
                    <a:lnTo>
                      <a:pt x="486" y="54"/>
                    </a:lnTo>
                    <a:lnTo>
                      <a:pt x="555" y="54"/>
                    </a:lnTo>
                    <a:lnTo>
                      <a:pt x="512" y="144"/>
                    </a:lnTo>
                    <a:lnTo>
                      <a:pt x="494" y="278"/>
                    </a:lnTo>
                    <a:lnTo>
                      <a:pt x="498" y="432"/>
                    </a:lnTo>
                    <a:lnTo>
                      <a:pt x="503" y="579"/>
                    </a:lnTo>
                    <a:lnTo>
                      <a:pt x="533" y="686"/>
                    </a:lnTo>
                    <a:lnTo>
                      <a:pt x="486" y="870"/>
                    </a:lnTo>
                    <a:lnTo>
                      <a:pt x="486" y="957"/>
                    </a:lnTo>
                    <a:lnTo>
                      <a:pt x="516" y="1034"/>
                    </a:lnTo>
                    <a:lnTo>
                      <a:pt x="508" y="1073"/>
                    </a:lnTo>
                    <a:lnTo>
                      <a:pt x="422" y="1111"/>
                    </a:lnTo>
                    <a:lnTo>
                      <a:pt x="132" y="1172"/>
                    </a:lnTo>
                    <a:lnTo>
                      <a:pt x="25" y="1211"/>
                    </a:lnTo>
                    <a:lnTo>
                      <a:pt x="25" y="1064"/>
                    </a:lnTo>
                    <a:lnTo>
                      <a:pt x="0" y="646"/>
                    </a:lnTo>
                    <a:lnTo>
                      <a:pt x="38" y="540"/>
                    </a:lnTo>
                    <a:lnTo>
                      <a:pt x="89" y="316"/>
                    </a:lnTo>
                    <a:lnTo>
                      <a:pt x="136" y="187"/>
                    </a:lnTo>
                    <a:lnTo>
                      <a:pt x="208" y="0"/>
                    </a:lnTo>
                    <a:close/>
                  </a:path>
                </a:pathLst>
              </a:custGeom>
              <a:solidFill>
                <a:srgbClr val="66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608" name="Freeform 488"/>
              <p:cNvSpPr>
                <a:spLocks/>
              </p:cNvSpPr>
              <p:nvPr/>
            </p:nvSpPr>
            <p:spPr bwMode="auto">
              <a:xfrm>
                <a:off x="1996" y="3070"/>
                <a:ext cx="326" cy="650"/>
              </a:xfrm>
              <a:custGeom>
                <a:avLst/>
                <a:gdLst/>
                <a:ahLst/>
                <a:cxnLst>
                  <a:cxn ang="0">
                    <a:pos x="0" y="234"/>
                  </a:cxn>
                  <a:cxn ang="0">
                    <a:pos x="85" y="196"/>
                  </a:cxn>
                  <a:cxn ang="0">
                    <a:pos x="179" y="133"/>
                  </a:cxn>
                  <a:cxn ang="0">
                    <a:pos x="282" y="82"/>
                  </a:cxn>
                  <a:cxn ang="0">
                    <a:pos x="316" y="56"/>
                  </a:cxn>
                  <a:cxn ang="0">
                    <a:pos x="368" y="0"/>
                  </a:cxn>
                  <a:cxn ang="0">
                    <a:pos x="393" y="22"/>
                  </a:cxn>
                  <a:cxn ang="0">
                    <a:pos x="402" y="185"/>
                  </a:cxn>
                  <a:cxn ang="0">
                    <a:pos x="440" y="287"/>
                  </a:cxn>
                  <a:cxn ang="0">
                    <a:pos x="493" y="412"/>
                  </a:cxn>
                  <a:cxn ang="0">
                    <a:pos x="549" y="538"/>
                  </a:cxn>
                  <a:cxn ang="0">
                    <a:pos x="561" y="597"/>
                  </a:cxn>
                  <a:cxn ang="0">
                    <a:pos x="567" y="700"/>
                  </a:cxn>
                  <a:cxn ang="0">
                    <a:pos x="593" y="860"/>
                  </a:cxn>
                  <a:cxn ang="0">
                    <a:pos x="630" y="1078"/>
                  </a:cxn>
                  <a:cxn ang="0">
                    <a:pos x="652" y="1193"/>
                  </a:cxn>
                  <a:cxn ang="0">
                    <a:pos x="536" y="1210"/>
                  </a:cxn>
                  <a:cxn ang="0">
                    <a:pos x="449" y="1227"/>
                  </a:cxn>
                  <a:cxn ang="0">
                    <a:pos x="419" y="1300"/>
                  </a:cxn>
                  <a:cxn ang="0">
                    <a:pos x="269" y="1280"/>
                  </a:cxn>
                  <a:cxn ang="0">
                    <a:pos x="292" y="1068"/>
                  </a:cxn>
                  <a:cxn ang="0">
                    <a:pos x="234" y="923"/>
                  </a:cxn>
                  <a:cxn ang="0">
                    <a:pos x="189" y="798"/>
                  </a:cxn>
                  <a:cxn ang="0">
                    <a:pos x="214" y="623"/>
                  </a:cxn>
                  <a:cxn ang="0">
                    <a:pos x="114" y="424"/>
                  </a:cxn>
                  <a:cxn ang="0">
                    <a:pos x="66" y="370"/>
                  </a:cxn>
                  <a:cxn ang="0">
                    <a:pos x="0" y="234"/>
                  </a:cxn>
                </a:cxnLst>
                <a:rect l="0" t="0" r="r" b="b"/>
                <a:pathLst>
                  <a:path w="652" h="1300">
                    <a:moveTo>
                      <a:pt x="0" y="234"/>
                    </a:moveTo>
                    <a:lnTo>
                      <a:pt x="85" y="196"/>
                    </a:lnTo>
                    <a:lnTo>
                      <a:pt x="179" y="133"/>
                    </a:lnTo>
                    <a:lnTo>
                      <a:pt x="282" y="82"/>
                    </a:lnTo>
                    <a:lnTo>
                      <a:pt x="316" y="56"/>
                    </a:lnTo>
                    <a:lnTo>
                      <a:pt x="368" y="0"/>
                    </a:lnTo>
                    <a:lnTo>
                      <a:pt x="393" y="22"/>
                    </a:lnTo>
                    <a:lnTo>
                      <a:pt x="402" y="185"/>
                    </a:lnTo>
                    <a:lnTo>
                      <a:pt x="440" y="287"/>
                    </a:lnTo>
                    <a:lnTo>
                      <a:pt x="493" y="412"/>
                    </a:lnTo>
                    <a:lnTo>
                      <a:pt x="549" y="538"/>
                    </a:lnTo>
                    <a:lnTo>
                      <a:pt x="561" y="597"/>
                    </a:lnTo>
                    <a:lnTo>
                      <a:pt x="567" y="700"/>
                    </a:lnTo>
                    <a:lnTo>
                      <a:pt x="593" y="860"/>
                    </a:lnTo>
                    <a:lnTo>
                      <a:pt x="630" y="1078"/>
                    </a:lnTo>
                    <a:lnTo>
                      <a:pt x="652" y="1193"/>
                    </a:lnTo>
                    <a:lnTo>
                      <a:pt x="536" y="1210"/>
                    </a:lnTo>
                    <a:lnTo>
                      <a:pt x="449" y="1227"/>
                    </a:lnTo>
                    <a:lnTo>
                      <a:pt x="419" y="1300"/>
                    </a:lnTo>
                    <a:lnTo>
                      <a:pt x="269" y="1280"/>
                    </a:lnTo>
                    <a:lnTo>
                      <a:pt x="292" y="1068"/>
                    </a:lnTo>
                    <a:lnTo>
                      <a:pt x="234" y="923"/>
                    </a:lnTo>
                    <a:lnTo>
                      <a:pt x="189" y="798"/>
                    </a:lnTo>
                    <a:lnTo>
                      <a:pt x="214" y="623"/>
                    </a:lnTo>
                    <a:lnTo>
                      <a:pt x="114" y="424"/>
                    </a:lnTo>
                    <a:lnTo>
                      <a:pt x="66" y="370"/>
                    </a:lnTo>
                    <a:lnTo>
                      <a:pt x="0" y="234"/>
                    </a:lnTo>
                    <a:close/>
                  </a:path>
                </a:pathLst>
              </a:custGeom>
              <a:solidFill>
                <a:srgbClr val="66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609" name="Freeform 489"/>
              <p:cNvSpPr>
                <a:spLocks/>
              </p:cNvSpPr>
              <p:nvPr/>
            </p:nvSpPr>
            <p:spPr bwMode="auto">
              <a:xfrm>
                <a:off x="1687" y="3194"/>
                <a:ext cx="422" cy="653"/>
              </a:xfrm>
              <a:custGeom>
                <a:avLst/>
                <a:gdLst/>
                <a:ahLst/>
                <a:cxnLst>
                  <a:cxn ang="0">
                    <a:pos x="567" y="0"/>
                  </a:cxn>
                  <a:cxn ang="0">
                    <a:pos x="535" y="78"/>
                  </a:cxn>
                  <a:cxn ang="0">
                    <a:pos x="541" y="135"/>
                  </a:cxn>
                  <a:cxn ang="0">
                    <a:pos x="561" y="219"/>
                  </a:cxn>
                  <a:cxn ang="0">
                    <a:pos x="567" y="329"/>
                  </a:cxn>
                  <a:cxn ang="0">
                    <a:pos x="564" y="569"/>
                  </a:cxn>
                  <a:cxn ang="0">
                    <a:pos x="655" y="590"/>
                  </a:cxn>
                  <a:cxn ang="0">
                    <a:pos x="724" y="676"/>
                  </a:cxn>
                  <a:cxn ang="0">
                    <a:pos x="646" y="650"/>
                  </a:cxn>
                  <a:cxn ang="0">
                    <a:pos x="560" y="628"/>
                  </a:cxn>
                  <a:cxn ang="0">
                    <a:pos x="542" y="684"/>
                  </a:cxn>
                  <a:cxn ang="0">
                    <a:pos x="611" y="680"/>
                  </a:cxn>
                  <a:cxn ang="0">
                    <a:pos x="685" y="693"/>
                  </a:cxn>
                  <a:cxn ang="0">
                    <a:pos x="715" y="719"/>
                  </a:cxn>
                  <a:cxn ang="0">
                    <a:pos x="619" y="727"/>
                  </a:cxn>
                  <a:cxn ang="0">
                    <a:pos x="560" y="723"/>
                  </a:cxn>
                  <a:cxn ang="0">
                    <a:pos x="551" y="740"/>
                  </a:cxn>
                  <a:cxn ang="0">
                    <a:pos x="611" y="748"/>
                  </a:cxn>
                  <a:cxn ang="0">
                    <a:pos x="685" y="796"/>
                  </a:cxn>
                  <a:cxn ang="0">
                    <a:pos x="698" y="860"/>
                  </a:cxn>
                  <a:cxn ang="0">
                    <a:pos x="655" y="817"/>
                  </a:cxn>
                  <a:cxn ang="0">
                    <a:pos x="551" y="783"/>
                  </a:cxn>
                  <a:cxn ang="0">
                    <a:pos x="517" y="783"/>
                  </a:cxn>
                  <a:cxn ang="0">
                    <a:pos x="242" y="972"/>
                  </a:cxn>
                  <a:cxn ang="0">
                    <a:pos x="91" y="1067"/>
                  </a:cxn>
                  <a:cxn ang="0">
                    <a:pos x="10" y="1107"/>
                  </a:cxn>
                  <a:cxn ang="0">
                    <a:pos x="0" y="1143"/>
                  </a:cxn>
                  <a:cxn ang="0">
                    <a:pos x="45" y="1134"/>
                  </a:cxn>
                  <a:cxn ang="0">
                    <a:pos x="116" y="1140"/>
                  </a:cxn>
                  <a:cxn ang="0">
                    <a:pos x="161" y="1169"/>
                  </a:cxn>
                  <a:cxn ang="0">
                    <a:pos x="184" y="1214"/>
                  </a:cxn>
                  <a:cxn ang="0">
                    <a:pos x="196" y="1250"/>
                  </a:cxn>
                  <a:cxn ang="0">
                    <a:pos x="184" y="1307"/>
                  </a:cxn>
                  <a:cxn ang="0">
                    <a:pos x="227" y="1291"/>
                  </a:cxn>
                  <a:cxn ang="0">
                    <a:pos x="284" y="1227"/>
                  </a:cxn>
                  <a:cxn ang="0">
                    <a:pos x="375" y="1170"/>
                  </a:cxn>
                  <a:cxn ang="0">
                    <a:pos x="698" y="1019"/>
                  </a:cxn>
                  <a:cxn ang="0">
                    <a:pos x="728" y="941"/>
                  </a:cxn>
                  <a:cxn ang="0">
                    <a:pos x="836" y="903"/>
                  </a:cxn>
                  <a:cxn ang="0">
                    <a:pos x="844" y="770"/>
                  </a:cxn>
                  <a:cxn ang="0">
                    <a:pos x="801" y="658"/>
                  </a:cxn>
                  <a:cxn ang="0">
                    <a:pos x="740" y="569"/>
                  </a:cxn>
                  <a:cxn ang="0">
                    <a:pos x="754" y="457"/>
                  </a:cxn>
                  <a:cxn ang="0">
                    <a:pos x="754" y="354"/>
                  </a:cxn>
                  <a:cxn ang="0">
                    <a:pos x="677" y="199"/>
                  </a:cxn>
                  <a:cxn ang="0">
                    <a:pos x="615" y="121"/>
                  </a:cxn>
                  <a:cxn ang="0">
                    <a:pos x="567" y="0"/>
                  </a:cxn>
                </a:cxnLst>
                <a:rect l="0" t="0" r="r" b="b"/>
                <a:pathLst>
                  <a:path w="844" h="1307">
                    <a:moveTo>
                      <a:pt x="567" y="0"/>
                    </a:moveTo>
                    <a:lnTo>
                      <a:pt x="535" y="78"/>
                    </a:lnTo>
                    <a:lnTo>
                      <a:pt x="541" y="135"/>
                    </a:lnTo>
                    <a:lnTo>
                      <a:pt x="561" y="219"/>
                    </a:lnTo>
                    <a:lnTo>
                      <a:pt x="567" y="329"/>
                    </a:lnTo>
                    <a:lnTo>
                      <a:pt x="564" y="569"/>
                    </a:lnTo>
                    <a:lnTo>
                      <a:pt x="655" y="590"/>
                    </a:lnTo>
                    <a:lnTo>
                      <a:pt x="724" y="676"/>
                    </a:lnTo>
                    <a:lnTo>
                      <a:pt x="646" y="650"/>
                    </a:lnTo>
                    <a:lnTo>
                      <a:pt x="560" y="628"/>
                    </a:lnTo>
                    <a:lnTo>
                      <a:pt x="542" y="684"/>
                    </a:lnTo>
                    <a:lnTo>
                      <a:pt x="611" y="680"/>
                    </a:lnTo>
                    <a:lnTo>
                      <a:pt x="685" y="693"/>
                    </a:lnTo>
                    <a:lnTo>
                      <a:pt x="715" y="719"/>
                    </a:lnTo>
                    <a:lnTo>
                      <a:pt x="619" y="727"/>
                    </a:lnTo>
                    <a:lnTo>
                      <a:pt x="560" y="723"/>
                    </a:lnTo>
                    <a:lnTo>
                      <a:pt x="551" y="740"/>
                    </a:lnTo>
                    <a:lnTo>
                      <a:pt x="611" y="748"/>
                    </a:lnTo>
                    <a:lnTo>
                      <a:pt x="685" y="796"/>
                    </a:lnTo>
                    <a:lnTo>
                      <a:pt x="698" y="860"/>
                    </a:lnTo>
                    <a:lnTo>
                      <a:pt x="655" y="817"/>
                    </a:lnTo>
                    <a:lnTo>
                      <a:pt x="551" y="783"/>
                    </a:lnTo>
                    <a:lnTo>
                      <a:pt x="517" y="783"/>
                    </a:lnTo>
                    <a:lnTo>
                      <a:pt x="242" y="972"/>
                    </a:lnTo>
                    <a:lnTo>
                      <a:pt x="91" y="1067"/>
                    </a:lnTo>
                    <a:lnTo>
                      <a:pt x="10" y="1107"/>
                    </a:lnTo>
                    <a:lnTo>
                      <a:pt x="0" y="1143"/>
                    </a:lnTo>
                    <a:lnTo>
                      <a:pt x="45" y="1134"/>
                    </a:lnTo>
                    <a:lnTo>
                      <a:pt x="116" y="1140"/>
                    </a:lnTo>
                    <a:lnTo>
                      <a:pt x="161" y="1169"/>
                    </a:lnTo>
                    <a:lnTo>
                      <a:pt x="184" y="1214"/>
                    </a:lnTo>
                    <a:lnTo>
                      <a:pt x="196" y="1250"/>
                    </a:lnTo>
                    <a:lnTo>
                      <a:pt x="184" y="1307"/>
                    </a:lnTo>
                    <a:lnTo>
                      <a:pt x="227" y="1291"/>
                    </a:lnTo>
                    <a:lnTo>
                      <a:pt x="284" y="1227"/>
                    </a:lnTo>
                    <a:lnTo>
                      <a:pt x="375" y="1170"/>
                    </a:lnTo>
                    <a:lnTo>
                      <a:pt x="698" y="1019"/>
                    </a:lnTo>
                    <a:lnTo>
                      <a:pt x="728" y="941"/>
                    </a:lnTo>
                    <a:lnTo>
                      <a:pt x="836" y="903"/>
                    </a:lnTo>
                    <a:lnTo>
                      <a:pt x="844" y="770"/>
                    </a:lnTo>
                    <a:lnTo>
                      <a:pt x="801" y="658"/>
                    </a:lnTo>
                    <a:lnTo>
                      <a:pt x="740" y="569"/>
                    </a:lnTo>
                    <a:lnTo>
                      <a:pt x="754" y="457"/>
                    </a:lnTo>
                    <a:lnTo>
                      <a:pt x="754" y="354"/>
                    </a:lnTo>
                    <a:lnTo>
                      <a:pt x="677" y="199"/>
                    </a:lnTo>
                    <a:lnTo>
                      <a:pt x="615" y="121"/>
                    </a:lnTo>
                    <a:lnTo>
                      <a:pt x="567" y="0"/>
                    </a:lnTo>
                    <a:close/>
                  </a:path>
                </a:pathLst>
              </a:custGeom>
              <a:solidFill>
                <a:srgbClr val="66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610" name="Freeform 490"/>
              <p:cNvSpPr>
                <a:spLocks/>
              </p:cNvSpPr>
              <p:nvPr/>
            </p:nvSpPr>
            <p:spPr bwMode="auto">
              <a:xfrm>
                <a:off x="2213" y="3082"/>
                <a:ext cx="618" cy="745"/>
              </a:xfrm>
              <a:custGeom>
                <a:avLst/>
                <a:gdLst/>
                <a:ahLst/>
                <a:cxnLst>
                  <a:cxn ang="0">
                    <a:pos x="70" y="1208"/>
                  </a:cxn>
                  <a:cxn ang="0">
                    <a:pos x="26" y="1225"/>
                  </a:cxn>
                  <a:cxn ang="0">
                    <a:pos x="0" y="1293"/>
                  </a:cxn>
                  <a:cxn ang="0">
                    <a:pos x="5" y="1356"/>
                  </a:cxn>
                  <a:cxn ang="0">
                    <a:pos x="31" y="1420"/>
                  </a:cxn>
                  <a:cxn ang="0">
                    <a:pos x="88" y="1489"/>
                  </a:cxn>
                  <a:cxn ang="0">
                    <a:pos x="201" y="1482"/>
                  </a:cxn>
                  <a:cxn ang="0">
                    <a:pos x="765" y="1349"/>
                  </a:cxn>
                  <a:cxn ang="0">
                    <a:pos x="1113" y="1268"/>
                  </a:cxn>
                  <a:cxn ang="0">
                    <a:pos x="945" y="1190"/>
                  </a:cxn>
                  <a:cxn ang="0">
                    <a:pos x="859" y="1104"/>
                  </a:cxn>
                  <a:cxn ang="0">
                    <a:pos x="933" y="1104"/>
                  </a:cxn>
                  <a:cxn ang="0">
                    <a:pos x="1035" y="1170"/>
                  </a:cxn>
                  <a:cxn ang="0">
                    <a:pos x="1152" y="1186"/>
                  </a:cxn>
                  <a:cxn ang="0">
                    <a:pos x="1055" y="1138"/>
                  </a:cxn>
                  <a:cxn ang="0">
                    <a:pos x="960" y="1074"/>
                  </a:cxn>
                  <a:cxn ang="0">
                    <a:pos x="1081" y="1085"/>
                  </a:cxn>
                  <a:cxn ang="0">
                    <a:pos x="1190" y="1069"/>
                  </a:cxn>
                  <a:cxn ang="0">
                    <a:pos x="1099" y="1046"/>
                  </a:cxn>
                  <a:cxn ang="0">
                    <a:pos x="980" y="1014"/>
                  </a:cxn>
                  <a:cxn ang="0">
                    <a:pos x="1032" y="970"/>
                  </a:cxn>
                  <a:cxn ang="0">
                    <a:pos x="1132" y="1002"/>
                  </a:cxn>
                  <a:cxn ang="0">
                    <a:pos x="1235" y="1008"/>
                  </a:cxn>
                  <a:cxn ang="0">
                    <a:pos x="1164" y="957"/>
                  </a:cxn>
                  <a:cxn ang="0">
                    <a:pos x="1112" y="950"/>
                  </a:cxn>
                  <a:cxn ang="0">
                    <a:pos x="1058" y="915"/>
                  </a:cxn>
                  <a:cxn ang="0">
                    <a:pos x="1174" y="855"/>
                  </a:cxn>
                  <a:cxn ang="0">
                    <a:pos x="1190" y="821"/>
                  </a:cxn>
                  <a:cxn ang="0">
                    <a:pos x="1152" y="654"/>
                  </a:cxn>
                  <a:cxn ang="0">
                    <a:pos x="1070" y="356"/>
                  </a:cxn>
                  <a:cxn ang="0">
                    <a:pos x="1019" y="262"/>
                  </a:cxn>
                  <a:cxn ang="0">
                    <a:pos x="1019" y="167"/>
                  </a:cxn>
                  <a:cxn ang="0">
                    <a:pos x="933" y="81"/>
                  </a:cxn>
                  <a:cxn ang="0">
                    <a:pos x="843" y="0"/>
                  </a:cxn>
                  <a:cxn ang="0">
                    <a:pos x="778" y="13"/>
                  </a:cxn>
                  <a:cxn ang="0">
                    <a:pos x="743" y="154"/>
                  </a:cxn>
                  <a:cxn ang="0">
                    <a:pos x="739" y="392"/>
                  </a:cxn>
                  <a:cxn ang="0">
                    <a:pos x="790" y="554"/>
                  </a:cxn>
                  <a:cxn ang="0">
                    <a:pos x="833" y="744"/>
                  </a:cxn>
                  <a:cxn ang="0">
                    <a:pos x="855" y="864"/>
                  </a:cxn>
                  <a:cxn ang="0">
                    <a:pos x="829" y="911"/>
                  </a:cxn>
                  <a:cxn ang="0">
                    <a:pos x="859" y="941"/>
                  </a:cxn>
                  <a:cxn ang="0">
                    <a:pos x="825" y="966"/>
                  </a:cxn>
                  <a:cxn ang="0">
                    <a:pos x="847" y="992"/>
                  </a:cxn>
                  <a:cxn ang="0">
                    <a:pos x="774" y="1018"/>
                  </a:cxn>
                  <a:cxn ang="0">
                    <a:pos x="782" y="1047"/>
                  </a:cxn>
                  <a:cxn ang="0">
                    <a:pos x="645" y="1069"/>
                  </a:cxn>
                  <a:cxn ang="0">
                    <a:pos x="486" y="1117"/>
                  </a:cxn>
                  <a:cxn ang="0">
                    <a:pos x="318" y="1178"/>
                  </a:cxn>
                  <a:cxn ang="0">
                    <a:pos x="151" y="1200"/>
                  </a:cxn>
                  <a:cxn ang="0">
                    <a:pos x="70" y="1208"/>
                  </a:cxn>
                </a:cxnLst>
                <a:rect l="0" t="0" r="r" b="b"/>
                <a:pathLst>
                  <a:path w="1235" h="1489">
                    <a:moveTo>
                      <a:pt x="70" y="1208"/>
                    </a:moveTo>
                    <a:lnTo>
                      <a:pt x="26" y="1225"/>
                    </a:lnTo>
                    <a:lnTo>
                      <a:pt x="0" y="1293"/>
                    </a:lnTo>
                    <a:lnTo>
                      <a:pt x="5" y="1356"/>
                    </a:lnTo>
                    <a:lnTo>
                      <a:pt x="31" y="1420"/>
                    </a:lnTo>
                    <a:lnTo>
                      <a:pt x="88" y="1489"/>
                    </a:lnTo>
                    <a:lnTo>
                      <a:pt x="201" y="1482"/>
                    </a:lnTo>
                    <a:lnTo>
                      <a:pt x="765" y="1349"/>
                    </a:lnTo>
                    <a:lnTo>
                      <a:pt x="1113" y="1268"/>
                    </a:lnTo>
                    <a:lnTo>
                      <a:pt x="945" y="1190"/>
                    </a:lnTo>
                    <a:lnTo>
                      <a:pt x="859" y="1104"/>
                    </a:lnTo>
                    <a:lnTo>
                      <a:pt x="933" y="1104"/>
                    </a:lnTo>
                    <a:lnTo>
                      <a:pt x="1035" y="1170"/>
                    </a:lnTo>
                    <a:lnTo>
                      <a:pt x="1152" y="1186"/>
                    </a:lnTo>
                    <a:lnTo>
                      <a:pt x="1055" y="1138"/>
                    </a:lnTo>
                    <a:lnTo>
                      <a:pt x="960" y="1074"/>
                    </a:lnTo>
                    <a:lnTo>
                      <a:pt x="1081" y="1085"/>
                    </a:lnTo>
                    <a:lnTo>
                      <a:pt x="1190" y="1069"/>
                    </a:lnTo>
                    <a:lnTo>
                      <a:pt x="1099" y="1046"/>
                    </a:lnTo>
                    <a:lnTo>
                      <a:pt x="980" y="1014"/>
                    </a:lnTo>
                    <a:lnTo>
                      <a:pt x="1032" y="970"/>
                    </a:lnTo>
                    <a:lnTo>
                      <a:pt x="1132" y="1002"/>
                    </a:lnTo>
                    <a:lnTo>
                      <a:pt x="1235" y="1008"/>
                    </a:lnTo>
                    <a:lnTo>
                      <a:pt x="1164" y="957"/>
                    </a:lnTo>
                    <a:lnTo>
                      <a:pt x="1112" y="950"/>
                    </a:lnTo>
                    <a:lnTo>
                      <a:pt x="1058" y="915"/>
                    </a:lnTo>
                    <a:lnTo>
                      <a:pt x="1174" y="855"/>
                    </a:lnTo>
                    <a:lnTo>
                      <a:pt x="1190" y="821"/>
                    </a:lnTo>
                    <a:lnTo>
                      <a:pt x="1152" y="654"/>
                    </a:lnTo>
                    <a:lnTo>
                      <a:pt x="1070" y="356"/>
                    </a:lnTo>
                    <a:lnTo>
                      <a:pt x="1019" y="262"/>
                    </a:lnTo>
                    <a:lnTo>
                      <a:pt x="1019" y="167"/>
                    </a:lnTo>
                    <a:lnTo>
                      <a:pt x="933" y="81"/>
                    </a:lnTo>
                    <a:lnTo>
                      <a:pt x="843" y="0"/>
                    </a:lnTo>
                    <a:lnTo>
                      <a:pt x="778" y="13"/>
                    </a:lnTo>
                    <a:lnTo>
                      <a:pt x="743" y="154"/>
                    </a:lnTo>
                    <a:lnTo>
                      <a:pt x="739" y="392"/>
                    </a:lnTo>
                    <a:lnTo>
                      <a:pt x="790" y="554"/>
                    </a:lnTo>
                    <a:lnTo>
                      <a:pt x="833" y="744"/>
                    </a:lnTo>
                    <a:lnTo>
                      <a:pt x="855" y="864"/>
                    </a:lnTo>
                    <a:lnTo>
                      <a:pt x="829" y="911"/>
                    </a:lnTo>
                    <a:lnTo>
                      <a:pt x="859" y="941"/>
                    </a:lnTo>
                    <a:lnTo>
                      <a:pt x="825" y="966"/>
                    </a:lnTo>
                    <a:lnTo>
                      <a:pt x="847" y="992"/>
                    </a:lnTo>
                    <a:lnTo>
                      <a:pt x="774" y="1018"/>
                    </a:lnTo>
                    <a:lnTo>
                      <a:pt x="782" y="1047"/>
                    </a:lnTo>
                    <a:lnTo>
                      <a:pt x="645" y="1069"/>
                    </a:lnTo>
                    <a:lnTo>
                      <a:pt x="486" y="1117"/>
                    </a:lnTo>
                    <a:lnTo>
                      <a:pt x="318" y="1178"/>
                    </a:lnTo>
                    <a:lnTo>
                      <a:pt x="151" y="1200"/>
                    </a:lnTo>
                    <a:lnTo>
                      <a:pt x="70" y="1208"/>
                    </a:lnTo>
                    <a:close/>
                  </a:path>
                </a:pathLst>
              </a:custGeom>
              <a:solidFill>
                <a:srgbClr val="66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5333" name="Group 491"/>
            <p:cNvGrpSpPr>
              <a:grpSpLocks/>
            </p:cNvGrpSpPr>
            <p:nvPr/>
          </p:nvGrpSpPr>
          <p:grpSpPr bwMode="auto">
            <a:xfrm>
              <a:off x="466" y="2860"/>
              <a:ext cx="391" cy="157"/>
              <a:chOff x="1853" y="3729"/>
              <a:chExt cx="391" cy="157"/>
            </a:xfrm>
          </p:grpSpPr>
          <p:sp>
            <p:nvSpPr>
              <p:cNvPr id="5612" name="Freeform 492"/>
              <p:cNvSpPr>
                <a:spLocks/>
              </p:cNvSpPr>
              <p:nvPr/>
            </p:nvSpPr>
            <p:spPr bwMode="auto">
              <a:xfrm>
                <a:off x="1853" y="3729"/>
                <a:ext cx="391" cy="157"/>
              </a:xfrm>
              <a:custGeom>
                <a:avLst/>
                <a:gdLst/>
                <a:ahLst/>
                <a:cxnLst>
                  <a:cxn ang="0">
                    <a:pos x="705" y="6"/>
                  </a:cxn>
                  <a:cxn ang="0">
                    <a:pos x="674" y="28"/>
                  </a:cxn>
                  <a:cxn ang="0">
                    <a:pos x="612" y="18"/>
                  </a:cxn>
                  <a:cxn ang="0">
                    <a:pos x="530" y="13"/>
                  </a:cxn>
                  <a:cxn ang="0">
                    <a:pos x="482" y="3"/>
                  </a:cxn>
                  <a:cxn ang="0">
                    <a:pos x="431" y="0"/>
                  </a:cxn>
                  <a:cxn ang="0">
                    <a:pos x="357" y="5"/>
                  </a:cxn>
                  <a:cxn ang="0">
                    <a:pos x="276" y="3"/>
                  </a:cxn>
                  <a:cxn ang="0">
                    <a:pos x="206" y="3"/>
                  </a:cxn>
                  <a:cxn ang="0">
                    <a:pos x="176" y="0"/>
                  </a:cxn>
                  <a:cxn ang="0">
                    <a:pos x="99" y="6"/>
                  </a:cxn>
                  <a:cxn ang="0">
                    <a:pos x="72" y="11"/>
                  </a:cxn>
                  <a:cxn ang="0">
                    <a:pos x="55" y="23"/>
                  </a:cxn>
                  <a:cxn ang="0">
                    <a:pos x="45" y="33"/>
                  </a:cxn>
                  <a:cxn ang="0">
                    <a:pos x="65" y="39"/>
                  </a:cxn>
                  <a:cxn ang="0">
                    <a:pos x="113" y="45"/>
                  </a:cxn>
                  <a:cxn ang="0">
                    <a:pos x="158" y="48"/>
                  </a:cxn>
                  <a:cxn ang="0">
                    <a:pos x="224" y="71"/>
                  </a:cxn>
                  <a:cxn ang="0">
                    <a:pos x="124" y="97"/>
                  </a:cxn>
                  <a:cxn ang="0">
                    <a:pos x="84" y="121"/>
                  </a:cxn>
                  <a:cxn ang="0">
                    <a:pos x="59" y="128"/>
                  </a:cxn>
                  <a:cxn ang="0">
                    <a:pos x="22" y="152"/>
                  </a:cxn>
                  <a:cxn ang="0">
                    <a:pos x="5" y="164"/>
                  </a:cxn>
                  <a:cxn ang="0">
                    <a:pos x="0" y="179"/>
                  </a:cxn>
                  <a:cxn ang="0">
                    <a:pos x="26" y="183"/>
                  </a:cxn>
                  <a:cxn ang="0">
                    <a:pos x="95" y="183"/>
                  </a:cxn>
                  <a:cxn ang="0">
                    <a:pos x="65" y="217"/>
                  </a:cxn>
                  <a:cxn ang="0">
                    <a:pos x="55" y="240"/>
                  </a:cxn>
                  <a:cxn ang="0">
                    <a:pos x="51" y="256"/>
                  </a:cxn>
                  <a:cxn ang="0">
                    <a:pos x="76" y="253"/>
                  </a:cxn>
                  <a:cxn ang="0">
                    <a:pos x="110" y="243"/>
                  </a:cxn>
                  <a:cxn ang="0">
                    <a:pos x="143" y="222"/>
                  </a:cxn>
                  <a:cxn ang="0">
                    <a:pos x="200" y="206"/>
                  </a:cxn>
                  <a:cxn ang="0">
                    <a:pos x="267" y="194"/>
                  </a:cxn>
                  <a:cxn ang="0">
                    <a:pos x="215" y="251"/>
                  </a:cxn>
                  <a:cxn ang="0">
                    <a:pos x="191" y="292"/>
                  </a:cxn>
                  <a:cxn ang="0">
                    <a:pos x="188" y="313"/>
                  </a:cxn>
                  <a:cxn ang="0">
                    <a:pos x="208" y="312"/>
                  </a:cxn>
                  <a:cxn ang="0">
                    <a:pos x="229" y="307"/>
                  </a:cxn>
                  <a:cxn ang="0">
                    <a:pos x="262" y="275"/>
                  </a:cxn>
                  <a:cxn ang="0">
                    <a:pos x="306" y="251"/>
                  </a:cxn>
                  <a:cxn ang="0">
                    <a:pos x="366" y="240"/>
                  </a:cxn>
                  <a:cxn ang="0">
                    <a:pos x="426" y="246"/>
                  </a:cxn>
                  <a:cxn ang="0">
                    <a:pos x="479" y="258"/>
                  </a:cxn>
                  <a:cxn ang="0">
                    <a:pos x="535" y="264"/>
                  </a:cxn>
                  <a:cxn ang="0">
                    <a:pos x="599" y="258"/>
                  </a:cxn>
                  <a:cxn ang="0">
                    <a:pos x="637" y="246"/>
                  </a:cxn>
                  <a:cxn ang="0">
                    <a:pos x="673" y="220"/>
                  </a:cxn>
                  <a:cxn ang="0">
                    <a:pos x="708" y="203"/>
                  </a:cxn>
                  <a:cxn ang="0">
                    <a:pos x="782" y="195"/>
                  </a:cxn>
                  <a:cxn ang="0">
                    <a:pos x="739" y="140"/>
                  </a:cxn>
                  <a:cxn ang="0">
                    <a:pos x="709" y="79"/>
                  </a:cxn>
                  <a:cxn ang="0">
                    <a:pos x="705" y="6"/>
                  </a:cxn>
                </a:cxnLst>
                <a:rect l="0" t="0" r="r" b="b"/>
                <a:pathLst>
                  <a:path w="782" h="313">
                    <a:moveTo>
                      <a:pt x="705" y="6"/>
                    </a:moveTo>
                    <a:lnTo>
                      <a:pt x="674" y="28"/>
                    </a:lnTo>
                    <a:lnTo>
                      <a:pt x="612" y="18"/>
                    </a:lnTo>
                    <a:lnTo>
                      <a:pt x="530" y="13"/>
                    </a:lnTo>
                    <a:lnTo>
                      <a:pt x="482" y="3"/>
                    </a:lnTo>
                    <a:lnTo>
                      <a:pt x="431" y="0"/>
                    </a:lnTo>
                    <a:lnTo>
                      <a:pt x="357" y="5"/>
                    </a:lnTo>
                    <a:lnTo>
                      <a:pt x="276" y="3"/>
                    </a:lnTo>
                    <a:lnTo>
                      <a:pt x="206" y="3"/>
                    </a:lnTo>
                    <a:lnTo>
                      <a:pt x="176" y="0"/>
                    </a:lnTo>
                    <a:lnTo>
                      <a:pt x="99" y="6"/>
                    </a:lnTo>
                    <a:lnTo>
                      <a:pt x="72" y="11"/>
                    </a:lnTo>
                    <a:lnTo>
                      <a:pt x="55" y="23"/>
                    </a:lnTo>
                    <a:lnTo>
                      <a:pt x="45" y="33"/>
                    </a:lnTo>
                    <a:lnTo>
                      <a:pt x="65" y="39"/>
                    </a:lnTo>
                    <a:lnTo>
                      <a:pt x="113" y="45"/>
                    </a:lnTo>
                    <a:lnTo>
                      <a:pt x="158" y="48"/>
                    </a:lnTo>
                    <a:lnTo>
                      <a:pt x="224" y="71"/>
                    </a:lnTo>
                    <a:lnTo>
                      <a:pt x="124" y="97"/>
                    </a:lnTo>
                    <a:lnTo>
                      <a:pt x="84" y="121"/>
                    </a:lnTo>
                    <a:lnTo>
                      <a:pt x="59" y="128"/>
                    </a:lnTo>
                    <a:lnTo>
                      <a:pt x="22" y="152"/>
                    </a:lnTo>
                    <a:lnTo>
                      <a:pt x="5" y="164"/>
                    </a:lnTo>
                    <a:lnTo>
                      <a:pt x="0" y="179"/>
                    </a:lnTo>
                    <a:lnTo>
                      <a:pt x="26" y="183"/>
                    </a:lnTo>
                    <a:lnTo>
                      <a:pt x="95" y="183"/>
                    </a:lnTo>
                    <a:lnTo>
                      <a:pt x="65" y="217"/>
                    </a:lnTo>
                    <a:lnTo>
                      <a:pt x="55" y="240"/>
                    </a:lnTo>
                    <a:lnTo>
                      <a:pt x="51" y="256"/>
                    </a:lnTo>
                    <a:lnTo>
                      <a:pt x="76" y="253"/>
                    </a:lnTo>
                    <a:lnTo>
                      <a:pt x="110" y="243"/>
                    </a:lnTo>
                    <a:lnTo>
                      <a:pt x="143" y="222"/>
                    </a:lnTo>
                    <a:lnTo>
                      <a:pt x="200" y="206"/>
                    </a:lnTo>
                    <a:lnTo>
                      <a:pt x="267" y="194"/>
                    </a:lnTo>
                    <a:lnTo>
                      <a:pt x="215" y="251"/>
                    </a:lnTo>
                    <a:lnTo>
                      <a:pt x="191" y="292"/>
                    </a:lnTo>
                    <a:lnTo>
                      <a:pt x="188" y="313"/>
                    </a:lnTo>
                    <a:lnTo>
                      <a:pt x="208" y="312"/>
                    </a:lnTo>
                    <a:lnTo>
                      <a:pt x="229" y="307"/>
                    </a:lnTo>
                    <a:lnTo>
                      <a:pt x="262" y="275"/>
                    </a:lnTo>
                    <a:lnTo>
                      <a:pt x="306" y="251"/>
                    </a:lnTo>
                    <a:lnTo>
                      <a:pt x="366" y="240"/>
                    </a:lnTo>
                    <a:lnTo>
                      <a:pt x="426" y="246"/>
                    </a:lnTo>
                    <a:lnTo>
                      <a:pt x="479" y="258"/>
                    </a:lnTo>
                    <a:lnTo>
                      <a:pt x="535" y="264"/>
                    </a:lnTo>
                    <a:lnTo>
                      <a:pt x="599" y="258"/>
                    </a:lnTo>
                    <a:lnTo>
                      <a:pt x="637" y="246"/>
                    </a:lnTo>
                    <a:lnTo>
                      <a:pt x="673" y="220"/>
                    </a:lnTo>
                    <a:lnTo>
                      <a:pt x="708" y="203"/>
                    </a:lnTo>
                    <a:lnTo>
                      <a:pt x="782" y="195"/>
                    </a:lnTo>
                    <a:lnTo>
                      <a:pt x="739" y="140"/>
                    </a:lnTo>
                    <a:lnTo>
                      <a:pt x="709" y="79"/>
                    </a:lnTo>
                    <a:lnTo>
                      <a:pt x="705" y="6"/>
                    </a:lnTo>
                    <a:close/>
                  </a:path>
                </a:pathLst>
              </a:custGeom>
              <a:solidFill>
                <a:srgbClr val="FFC080"/>
              </a:solidFill>
              <a:ln w="6350">
                <a:solidFill>
                  <a:srgbClr val="402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grpSp>
            <p:nvGrpSpPr>
              <p:cNvPr id="5334" name="Group 493"/>
              <p:cNvGrpSpPr>
                <a:grpSpLocks/>
              </p:cNvGrpSpPr>
              <p:nvPr/>
            </p:nvGrpSpPr>
            <p:grpSpPr bwMode="auto">
              <a:xfrm>
                <a:off x="1879" y="3735"/>
                <a:ext cx="309" cy="143"/>
                <a:chOff x="1879" y="3735"/>
                <a:chExt cx="309" cy="143"/>
              </a:xfrm>
            </p:grpSpPr>
            <p:sp>
              <p:nvSpPr>
                <p:cNvPr id="5614" name="Freeform 494"/>
                <p:cNvSpPr>
                  <a:spLocks/>
                </p:cNvSpPr>
                <p:nvPr/>
              </p:nvSpPr>
              <p:spPr bwMode="auto">
                <a:xfrm>
                  <a:off x="1947" y="3782"/>
                  <a:ext cx="60" cy="20"/>
                </a:xfrm>
                <a:custGeom>
                  <a:avLst/>
                  <a:gdLst/>
                  <a:ahLst/>
                  <a:cxnLst>
                    <a:cxn ang="0">
                      <a:pos x="0" y="40"/>
                    </a:cxn>
                    <a:cxn ang="0">
                      <a:pos x="54" y="24"/>
                    </a:cxn>
                    <a:cxn ang="0">
                      <a:pos x="111" y="19"/>
                    </a:cxn>
                    <a:cxn ang="0">
                      <a:pos x="120" y="0"/>
                    </a:cxn>
                    <a:cxn ang="0">
                      <a:pos x="94" y="7"/>
                    </a:cxn>
                    <a:cxn ang="0">
                      <a:pos x="45" y="15"/>
                    </a:cxn>
                    <a:cxn ang="0">
                      <a:pos x="0" y="40"/>
                    </a:cxn>
                  </a:cxnLst>
                  <a:rect l="0" t="0" r="r" b="b"/>
                  <a:pathLst>
                    <a:path w="120" h="40">
                      <a:moveTo>
                        <a:pt x="0" y="40"/>
                      </a:moveTo>
                      <a:lnTo>
                        <a:pt x="54" y="24"/>
                      </a:lnTo>
                      <a:lnTo>
                        <a:pt x="111" y="19"/>
                      </a:lnTo>
                      <a:lnTo>
                        <a:pt x="120" y="0"/>
                      </a:lnTo>
                      <a:lnTo>
                        <a:pt x="94" y="7"/>
                      </a:lnTo>
                      <a:lnTo>
                        <a:pt x="45" y="15"/>
                      </a:lnTo>
                      <a:lnTo>
                        <a:pt x="0" y="40"/>
                      </a:lnTo>
                      <a:close/>
                    </a:path>
                  </a:pathLst>
                </a:custGeom>
                <a:solidFill>
                  <a:srgbClr val="402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5615" name="Freeform 495"/>
                <p:cNvSpPr>
                  <a:spLocks/>
                </p:cNvSpPr>
                <p:nvPr/>
              </p:nvSpPr>
              <p:spPr bwMode="auto">
                <a:xfrm>
                  <a:off x="1993" y="3815"/>
                  <a:ext cx="20" cy="14"/>
                </a:xfrm>
                <a:custGeom>
                  <a:avLst/>
                  <a:gdLst/>
                  <a:ahLst/>
                  <a:cxnLst>
                    <a:cxn ang="0">
                      <a:pos x="0" y="28"/>
                    </a:cxn>
                    <a:cxn ang="0">
                      <a:pos x="40" y="18"/>
                    </a:cxn>
                    <a:cxn ang="0">
                      <a:pos x="33" y="0"/>
                    </a:cxn>
                    <a:cxn ang="0">
                      <a:pos x="0" y="28"/>
                    </a:cxn>
                  </a:cxnLst>
                  <a:rect l="0" t="0" r="r" b="b"/>
                  <a:pathLst>
                    <a:path w="40" h="28">
                      <a:moveTo>
                        <a:pt x="0" y="28"/>
                      </a:moveTo>
                      <a:lnTo>
                        <a:pt x="40" y="18"/>
                      </a:lnTo>
                      <a:lnTo>
                        <a:pt x="33" y="0"/>
                      </a:lnTo>
                      <a:lnTo>
                        <a:pt x="0" y="28"/>
                      </a:lnTo>
                      <a:close/>
                    </a:path>
                  </a:pathLst>
                </a:custGeom>
                <a:solidFill>
                  <a:srgbClr val="402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5616" name="Freeform 496"/>
                <p:cNvSpPr>
                  <a:spLocks/>
                </p:cNvSpPr>
                <p:nvPr/>
              </p:nvSpPr>
              <p:spPr bwMode="auto">
                <a:xfrm>
                  <a:off x="1910" y="3804"/>
                  <a:ext cx="30" cy="12"/>
                </a:xfrm>
                <a:custGeom>
                  <a:avLst/>
                  <a:gdLst/>
                  <a:ahLst/>
                  <a:cxnLst>
                    <a:cxn ang="0">
                      <a:pos x="0" y="24"/>
                    </a:cxn>
                    <a:cxn ang="0">
                      <a:pos x="26" y="8"/>
                    </a:cxn>
                    <a:cxn ang="0">
                      <a:pos x="59" y="0"/>
                    </a:cxn>
                    <a:cxn ang="0">
                      <a:pos x="23" y="0"/>
                    </a:cxn>
                    <a:cxn ang="0">
                      <a:pos x="0" y="24"/>
                    </a:cxn>
                  </a:cxnLst>
                  <a:rect l="0" t="0" r="r" b="b"/>
                  <a:pathLst>
                    <a:path w="59" h="24">
                      <a:moveTo>
                        <a:pt x="0" y="24"/>
                      </a:moveTo>
                      <a:lnTo>
                        <a:pt x="26" y="8"/>
                      </a:lnTo>
                      <a:lnTo>
                        <a:pt x="59" y="0"/>
                      </a:lnTo>
                      <a:lnTo>
                        <a:pt x="23" y="0"/>
                      </a:lnTo>
                      <a:lnTo>
                        <a:pt x="0" y="24"/>
                      </a:lnTo>
                      <a:close/>
                    </a:path>
                  </a:pathLst>
                </a:custGeom>
                <a:solidFill>
                  <a:srgbClr val="402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5617" name="Freeform 497"/>
                <p:cNvSpPr>
                  <a:spLocks/>
                </p:cNvSpPr>
                <p:nvPr/>
              </p:nvSpPr>
              <p:spPr bwMode="auto">
                <a:xfrm>
                  <a:off x="1971" y="3750"/>
                  <a:ext cx="33" cy="14"/>
                </a:xfrm>
                <a:custGeom>
                  <a:avLst/>
                  <a:gdLst/>
                  <a:ahLst/>
                  <a:cxnLst>
                    <a:cxn ang="0">
                      <a:pos x="0" y="29"/>
                    </a:cxn>
                    <a:cxn ang="0">
                      <a:pos x="46" y="20"/>
                    </a:cxn>
                    <a:cxn ang="0">
                      <a:pos x="67" y="0"/>
                    </a:cxn>
                    <a:cxn ang="0">
                      <a:pos x="39" y="10"/>
                    </a:cxn>
                    <a:cxn ang="0">
                      <a:pos x="0" y="29"/>
                    </a:cxn>
                  </a:cxnLst>
                  <a:rect l="0" t="0" r="r" b="b"/>
                  <a:pathLst>
                    <a:path w="67" h="29">
                      <a:moveTo>
                        <a:pt x="0" y="29"/>
                      </a:moveTo>
                      <a:lnTo>
                        <a:pt x="46" y="20"/>
                      </a:lnTo>
                      <a:lnTo>
                        <a:pt x="67" y="0"/>
                      </a:lnTo>
                      <a:lnTo>
                        <a:pt x="39" y="10"/>
                      </a:lnTo>
                      <a:lnTo>
                        <a:pt x="0" y="29"/>
                      </a:lnTo>
                      <a:close/>
                    </a:path>
                  </a:pathLst>
                </a:custGeom>
                <a:solidFill>
                  <a:srgbClr val="402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5618" name="Freeform 498"/>
                <p:cNvSpPr>
                  <a:spLocks/>
                </p:cNvSpPr>
                <p:nvPr/>
              </p:nvSpPr>
              <p:spPr bwMode="auto">
                <a:xfrm>
                  <a:off x="1961" y="3864"/>
                  <a:ext cx="7" cy="14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7"/>
                    </a:cxn>
                    <a:cxn ang="0">
                      <a:pos x="0" y="3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5" h="30">
                      <a:moveTo>
                        <a:pt x="0" y="0"/>
                      </a:moveTo>
                      <a:lnTo>
                        <a:pt x="15" y="7"/>
                      </a:lnTo>
                      <a:lnTo>
                        <a:pt x="0" y="3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402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5619" name="Freeform 499"/>
                <p:cNvSpPr>
                  <a:spLocks/>
                </p:cNvSpPr>
                <p:nvPr/>
              </p:nvSpPr>
              <p:spPr bwMode="auto">
                <a:xfrm>
                  <a:off x="1899" y="3832"/>
                  <a:ext cx="8" cy="15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7" y="4"/>
                    </a:cxn>
                    <a:cxn ang="0">
                      <a:pos x="3" y="3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7" h="30">
                      <a:moveTo>
                        <a:pt x="0" y="0"/>
                      </a:moveTo>
                      <a:lnTo>
                        <a:pt x="17" y="4"/>
                      </a:lnTo>
                      <a:lnTo>
                        <a:pt x="3" y="3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402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5620" name="Freeform 500"/>
                <p:cNvSpPr>
                  <a:spLocks/>
                </p:cNvSpPr>
                <p:nvPr/>
              </p:nvSpPr>
              <p:spPr bwMode="auto">
                <a:xfrm>
                  <a:off x="1879" y="3801"/>
                  <a:ext cx="11" cy="13"/>
                </a:xfrm>
                <a:custGeom>
                  <a:avLst/>
                  <a:gdLst/>
                  <a:ahLst/>
                  <a:cxnLst>
                    <a:cxn ang="0">
                      <a:pos x="0" y="26"/>
                    </a:cxn>
                    <a:cxn ang="0">
                      <a:pos x="23" y="12"/>
                    </a:cxn>
                    <a:cxn ang="0">
                      <a:pos x="9" y="0"/>
                    </a:cxn>
                    <a:cxn ang="0">
                      <a:pos x="0" y="26"/>
                    </a:cxn>
                  </a:cxnLst>
                  <a:rect l="0" t="0" r="r" b="b"/>
                  <a:pathLst>
                    <a:path w="23" h="26">
                      <a:moveTo>
                        <a:pt x="0" y="26"/>
                      </a:moveTo>
                      <a:lnTo>
                        <a:pt x="23" y="12"/>
                      </a:lnTo>
                      <a:lnTo>
                        <a:pt x="9" y="0"/>
                      </a:lnTo>
                      <a:lnTo>
                        <a:pt x="0" y="26"/>
                      </a:lnTo>
                      <a:close/>
                    </a:path>
                  </a:pathLst>
                </a:custGeom>
                <a:solidFill>
                  <a:srgbClr val="402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5621" name="Freeform 501"/>
                <p:cNvSpPr>
                  <a:spLocks/>
                </p:cNvSpPr>
                <p:nvPr/>
              </p:nvSpPr>
              <p:spPr bwMode="auto">
                <a:xfrm>
                  <a:off x="1896" y="3735"/>
                  <a:ext cx="13" cy="12"/>
                </a:xfrm>
                <a:custGeom>
                  <a:avLst/>
                  <a:gdLst/>
                  <a:ahLst/>
                  <a:cxnLst>
                    <a:cxn ang="0">
                      <a:pos x="22" y="0"/>
                    </a:cxn>
                    <a:cxn ang="0">
                      <a:pos x="26" y="10"/>
                    </a:cxn>
                    <a:cxn ang="0">
                      <a:pos x="0" y="23"/>
                    </a:cxn>
                    <a:cxn ang="0">
                      <a:pos x="22" y="0"/>
                    </a:cxn>
                  </a:cxnLst>
                  <a:rect l="0" t="0" r="r" b="b"/>
                  <a:pathLst>
                    <a:path w="26" h="23">
                      <a:moveTo>
                        <a:pt x="22" y="0"/>
                      </a:moveTo>
                      <a:lnTo>
                        <a:pt x="26" y="10"/>
                      </a:lnTo>
                      <a:lnTo>
                        <a:pt x="0" y="23"/>
                      </a:lnTo>
                      <a:lnTo>
                        <a:pt x="22" y="0"/>
                      </a:lnTo>
                      <a:close/>
                    </a:path>
                  </a:pathLst>
                </a:custGeom>
                <a:solidFill>
                  <a:srgbClr val="402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5622" name="Freeform 502"/>
                <p:cNvSpPr>
                  <a:spLocks/>
                </p:cNvSpPr>
                <p:nvPr/>
              </p:nvSpPr>
              <p:spPr bwMode="auto">
                <a:xfrm>
                  <a:off x="2178" y="3760"/>
                  <a:ext cx="10" cy="45"/>
                </a:xfrm>
                <a:custGeom>
                  <a:avLst/>
                  <a:gdLst/>
                  <a:ahLst/>
                  <a:cxnLst>
                    <a:cxn ang="0">
                      <a:pos x="17" y="0"/>
                    </a:cxn>
                    <a:cxn ang="0">
                      <a:pos x="10" y="40"/>
                    </a:cxn>
                    <a:cxn ang="0">
                      <a:pos x="20" y="88"/>
                    </a:cxn>
                    <a:cxn ang="0">
                      <a:pos x="0" y="43"/>
                    </a:cxn>
                    <a:cxn ang="0">
                      <a:pos x="17" y="0"/>
                    </a:cxn>
                  </a:cxnLst>
                  <a:rect l="0" t="0" r="r" b="b"/>
                  <a:pathLst>
                    <a:path w="20" h="88">
                      <a:moveTo>
                        <a:pt x="17" y="0"/>
                      </a:moveTo>
                      <a:lnTo>
                        <a:pt x="10" y="40"/>
                      </a:lnTo>
                      <a:lnTo>
                        <a:pt x="20" y="88"/>
                      </a:lnTo>
                      <a:lnTo>
                        <a:pt x="0" y="43"/>
                      </a:lnTo>
                      <a:lnTo>
                        <a:pt x="17" y="0"/>
                      </a:lnTo>
                      <a:close/>
                    </a:path>
                  </a:pathLst>
                </a:custGeom>
                <a:solidFill>
                  <a:srgbClr val="402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</p:grpSp>
        <p:grpSp>
          <p:nvGrpSpPr>
            <p:cNvPr id="5335" name="Group 503"/>
            <p:cNvGrpSpPr>
              <a:grpSpLocks/>
            </p:cNvGrpSpPr>
            <p:nvPr/>
          </p:nvGrpSpPr>
          <p:grpSpPr bwMode="auto">
            <a:xfrm>
              <a:off x="126" y="2834"/>
              <a:ext cx="263" cy="312"/>
              <a:chOff x="1513" y="3703"/>
              <a:chExt cx="263" cy="312"/>
            </a:xfrm>
          </p:grpSpPr>
          <p:grpSp>
            <p:nvGrpSpPr>
              <p:cNvPr id="5336" name="Group 504"/>
              <p:cNvGrpSpPr>
                <a:grpSpLocks/>
              </p:cNvGrpSpPr>
              <p:nvPr/>
            </p:nvGrpSpPr>
            <p:grpSpPr bwMode="auto">
              <a:xfrm>
                <a:off x="1513" y="3703"/>
                <a:ext cx="263" cy="312"/>
                <a:chOff x="1513" y="3703"/>
                <a:chExt cx="263" cy="312"/>
              </a:xfrm>
            </p:grpSpPr>
            <p:sp>
              <p:nvSpPr>
                <p:cNvPr id="5625" name="Freeform 505"/>
                <p:cNvSpPr>
                  <a:spLocks/>
                </p:cNvSpPr>
                <p:nvPr/>
              </p:nvSpPr>
              <p:spPr bwMode="auto">
                <a:xfrm>
                  <a:off x="1513" y="3767"/>
                  <a:ext cx="263" cy="210"/>
                </a:xfrm>
                <a:custGeom>
                  <a:avLst/>
                  <a:gdLst/>
                  <a:ahLst/>
                  <a:cxnLst>
                    <a:cxn ang="0">
                      <a:pos x="389" y="4"/>
                    </a:cxn>
                    <a:cxn ang="0">
                      <a:pos x="269" y="22"/>
                    </a:cxn>
                    <a:cxn ang="0">
                      <a:pos x="183" y="17"/>
                    </a:cxn>
                    <a:cxn ang="0">
                      <a:pos x="124" y="49"/>
                    </a:cxn>
                    <a:cxn ang="0">
                      <a:pos x="78" y="70"/>
                    </a:cxn>
                    <a:cxn ang="0">
                      <a:pos x="39" y="89"/>
                    </a:cxn>
                    <a:cxn ang="0">
                      <a:pos x="19" y="103"/>
                    </a:cxn>
                    <a:cxn ang="0">
                      <a:pos x="3" y="118"/>
                    </a:cxn>
                    <a:cxn ang="0">
                      <a:pos x="0" y="147"/>
                    </a:cxn>
                    <a:cxn ang="0">
                      <a:pos x="16" y="165"/>
                    </a:cxn>
                    <a:cxn ang="0">
                      <a:pos x="33" y="189"/>
                    </a:cxn>
                    <a:cxn ang="0">
                      <a:pos x="10" y="247"/>
                    </a:cxn>
                    <a:cxn ang="0">
                      <a:pos x="11" y="275"/>
                    </a:cxn>
                    <a:cxn ang="0">
                      <a:pos x="40" y="297"/>
                    </a:cxn>
                    <a:cxn ang="0">
                      <a:pos x="30" y="315"/>
                    </a:cxn>
                    <a:cxn ang="0">
                      <a:pos x="26" y="339"/>
                    </a:cxn>
                    <a:cxn ang="0">
                      <a:pos x="33" y="356"/>
                    </a:cxn>
                    <a:cxn ang="0">
                      <a:pos x="50" y="363"/>
                    </a:cxn>
                    <a:cxn ang="0">
                      <a:pos x="54" y="399"/>
                    </a:cxn>
                    <a:cxn ang="0">
                      <a:pos x="66" y="404"/>
                    </a:cxn>
                    <a:cxn ang="0">
                      <a:pos x="121" y="416"/>
                    </a:cxn>
                    <a:cxn ang="0">
                      <a:pos x="142" y="420"/>
                    </a:cxn>
                    <a:cxn ang="0">
                      <a:pos x="185" y="411"/>
                    </a:cxn>
                    <a:cxn ang="0">
                      <a:pos x="198" y="399"/>
                    </a:cxn>
                    <a:cxn ang="0">
                      <a:pos x="236" y="393"/>
                    </a:cxn>
                    <a:cxn ang="0">
                      <a:pos x="250" y="386"/>
                    </a:cxn>
                    <a:cxn ang="0">
                      <a:pos x="261" y="372"/>
                    </a:cxn>
                    <a:cxn ang="0">
                      <a:pos x="285" y="351"/>
                    </a:cxn>
                    <a:cxn ang="0">
                      <a:pos x="285" y="327"/>
                    </a:cxn>
                    <a:cxn ang="0">
                      <a:pos x="280" y="311"/>
                    </a:cxn>
                    <a:cxn ang="0">
                      <a:pos x="364" y="279"/>
                    </a:cxn>
                    <a:cxn ang="0">
                      <a:pos x="398" y="271"/>
                    </a:cxn>
                    <a:cxn ang="0">
                      <a:pos x="425" y="263"/>
                    </a:cxn>
                    <a:cxn ang="0">
                      <a:pos x="448" y="245"/>
                    </a:cxn>
                    <a:cxn ang="0">
                      <a:pos x="468" y="207"/>
                    </a:cxn>
                    <a:cxn ang="0">
                      <a:pos x="495" y="159"/>
                    </a:cxn>
                    <a:cxn ang="0">
                      <a:pos x="525" y="104"/>
                    </a:cxn>
                    <a:cxn ang="0">
                      <a:pos x="510" y="64"/>
                    </a:cxn>
                    <a:cxn ang="0">
                      <a:pos x="483" y="22"/>
                    </a:cxn>
                    <a:cxn ang="0">
                      <a:pos x="444" y="0"/>
                    </a:cxn>
                    <a:cxn ang="0">
                      <a:pos x="389" y="4"/>
                    </a:cxn>
                  </a:cxnLst>
                  <a:rect l="0" t="0" r="r" b="b"/>
                  <a:pathLst>
                    <a:path w="525" h="420">
                      <a:moveTo>
                        <a:pt x="389" y="4"/>
                      </a:moveTo>
                      <a:lnTo>
                        <a:pt x="269" y="22"/>
                      </a:lnTo>
                      <a:lnTo>
                        <a:pt x="183" y="17"/>
                      </a:lnTo>
                      <a:lnTo>
                        <a:pt x="124" y="49"/>
                      </a:lnTo>
                      <a:lnTo>
                        <a:pt x="78" y="70"/>
                      </a:lnTo>
                      <a:lnTo>
                        <a:pt x="39" y="89"/>
                      </a:lnTo>
                      <a:lnTo>
                        <a:pt x="19" y="103"/>
                      </a:lnTo>
                      <a:lnTo>
                        <a:pt x="3" y="118"/>
                      </a:lnTo>
                      <a:lnTo>
                        <a:pt x="0" y="147"/>
                      </a:lnTo>
                      <a:lnTo>
                        <a:pt x="16" y="165"/>
                      </a:lnTo>
                      <a:lnTo>
                        <a:pt x="33" y="189"/>
                      </a:lnTo>
                      <a:lnTo>
                        <a:pt x="10" y="247"/>
                      </a:lnTo>
                      <a:lnTo>
                        <a:pt x="11" y="275"/>
                      </a:lnTo>
                      <a:lnTo>
                        <a:pt x="40" y="297"/>
                      </a:lnTo>
                      <a:lnTo>
                        <a:pt x="30" y="315"/>
                      </a:lnTo>
                      <a:lnTo>
                        <a:pt x="26" y="339"/>
                      </a:lnTo>
                      <a:lnTo>
                        <a:pt x="33" y="356"/>
                      </a:lnTo>
                      <a:lnTo>
                        <a:pt x="50" y="363"/>
                      </a:lnTo>
                      <a:lnTo>
                        <a:pt x="54" y="399"/>
                      </a:lnTo>
                      <a:lnTo>
                        <a:pt x="66" y="404"/>
                      </a:lnTo>
                      <a:lnTo>
                        <a:pt x="121" y="416"/>
                      </a:lnTo>
                      <a:lnTo>
                        <a:pt x="142" y="420"/>
                      </a:lnTo>
                      <a:lnTo>
                        <a:pt x="185" y="411"/>
                      </a:lnTo>
                      <a:lnTo>
                        <a:pt x="198" y="399"/>
                      </a:lnTo>
                      <a:lnTo>
                        <a:pt x="236" y="393"/>
                      </a:lnTo>
                      <a:lnTo>
                        <a:pt x="250" y="386"/>
                      </a:lnTo>
                      <a:lnTo>
                        <a:pt x="261" y="372"/>
                      </a:lnTo>
                      <a:lnTo>
                        <a:pt x="285" y="351"/>
                      </a:lnTo>
                      <a:lnTo>
                        <a:pt x="285" y="327"/>
                      </a:lnTo>
                      <a:lnTo>
                        <a:pt x="280" y="311"/>
                      </a:lnTo>
                      <a:lnTo>
                        <a:pt x="364" y="279"/>
                      </a:lnTo>
                      <a:lnTo>
                        <a:pt x="398" y="271"/>
                      </a:lnTo>
                      <a:lnTo>
                        <a:pt x="425" y="263"/>
                      </a:lnTo>
                      <a:lnTo>
                        <a:pt x="448" y="245"/>
                      </a:lnTo>
                      <a:lnTo>
                        <a:pt x="468" y="207"/>
                      </a:lnTo>
                      <a:lnTo>
                        <a:pt x="495" y="159"/>
                      </a:lnTo>
                      <a:lnTo>
                        <a:pt x="525" y="104"/>
                      </a:lnTo>
                      <a:lnTo>
                        <a:pt x="510" y="64"/>
                      </a:lnTo>
                      <a:lnTo>
                        <a:pt x="483" y="22"/>
                      </a:lnTo>
                      <a:lnTo>
                        <a:pt x="444" y="0"/>
                      </a:lnTo>
                      <a:lnTo>
                        <a:pt x="389" y="4"/>
                      </a:lnTo>
                      <a:close/>
                    </a:path>
                  </a:pathLst>
                </a:custGeom>
                <a:solidFill>
                  <a:srgbClr val="FFC080"/>
                </a:solidFill>
                <a:ln w="6350">
                  <a:solidFill>
                    <a:srgbClr val="402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5626" name="Freeform 506"/>
                <p:cNvSpPr>
                  <a:spLocks/>
                </p:cNvSpPr>
                <p:nvPr/>
              </p:nvSpPr>
              <p:spPr bwMode="auto">
                <a:xfrm>
                  <a:off x="1525" y="3862"/>
                  <a:ext cx="102" cy="57"/>
                </a:xfrm>
                <a:custGeom>
                  <a:avLst/>
                  <a:gdLst/>
                  <a:ahLst/>
                  <a:cxnLst>
                    <a:cxn ang="0">
                      <a:pos x="10" y="0"/>
                    </a:cxn>
                    <a:cxn ang="0">
                      <a:pos x="42" y="39"/>
                    </a:cxn>
                    <a:cxn ang="0">
                      <a:pos x="63" y="64"/>
                    </a:cxn>
                    <a:cxn ang="0">
                      <a:pos x="82" y="91"/>
                    </a:cxn>
                    <a:cxn ang="0">
                      <a:pos x="98" y="94"/>
                    </a:cxn>
                    <a:cxn ang="0">
                      <a:pos x="138" y="92"/>
                    </a:cxn>
                    <a:cxn ang="0">
                      <a:pos x="172" y="103"/>
                    </a:cxn>
                    <a:cxn ang="0">
                      <a:pos x="190" y="99"/>
                    </a:cxn>
                    <a:cxn ang="0">
                      <a:pos x="205" y="70"/>
                    </a:cxn>
                    <a:cxn ang="0">
                      <a:pos x="202" y="97"/>
                    </a:cxn>
                    <a:cxn ang="0">
                      <a:pos x="195" y="107"/>
                    </a:cxn>
                    <a:cxn ang="0">
                      <a:pos x="187" y="114"/>
                    </a:cxn>
                    <a:cxn ang="0">
                      <a:pos x="168" y="110"/>
                    </a:cxn>
                    <a:cxn ang="0">
                      <a:pos x="125" y="97"/>
                    </a:cxn>
                    <a:cxn ang="0">
                      <a:pos x="85" y="106"/>
                    </a:cxn>
                    <a:cxn ang="0">
                      <a:pos x="67" y="97"/>
                    </a:cxn>
                    <a:cxn ang="0">
                      <a:pos x="47" y="64"/>
                    </a:cxn>
                    <a:cxn ang="0">
                      <a:pos x="0" y="24"/>
                    </a:cxn>
                    <a:cxn ang="0">
                      <a:pos x="10" y="0"/>
                    </a:cxn>
                  </a:cxnLst>
                  <a:rect l="0" t="0" r="r" b="b"/>
                  <a:pathLst>
                    <a:path w="205" h="114">
                      <a:moveTo>
                        <a:pt x="10" y="0"/>
                      </a:moveTo>
                      <a:lnTo>
                        <a:pt x="42" y="39"/>
                      </a:lnTo>
                      <a:lnTo>
                        <a:pt x="63" y="64"/>
                      </a:lnTo>
                      <a:lnTo>
                        <a:pt x="82" y="91"/>
                      </a:lnTo>
                      <a:lnTo>
                        <a:pt x="98" y="94"/>
                      </a:lnTo>
                      <a:lnTo>
                        <a:pt x="138" y="92"/>
                      </a:lnTo>
                      <a:lnTo>
                        <a:pt x="172" y="103"/>
                      </a:lnTo>
                      <a:lnTo>
                        <a:pt x="190" y="99"/>
                      </a:lnTo>
                      <a:lnTo>
                        <a:pt x="205" y="70"/>
                      </a:lnTo>
                      <a:lnTo>
                        <a:pt x="202" y="97"/>
                      </a:lnTo>
                      <a:lnTo>
                        <a:pt x="195" y="107"/>
                      </a:lnTo>
                      <a:lnTo>
                        <a:pt x="187" y="114"/>
                      </a:lnTo>
                      <a:lnTo>
                        <a:pt x="168" y="110"/>
                      </a:lnTo>
                      <a:lnTo>
                        <a:pt x="125" y="97"/>
                      </a:lnTo>
                      <a:lnTo>
                        <a:pt x="85" y="106"/>
                      </a:lnTo>
                      <a:lnTo>
                        <a:pt x="67" y="97"/>
                      </a:lnTo>
                      <a:lnTo>
                        <a:pt x="47" y="64"/>
                      </a:lnTo>
                      <a:lnTo>
                        <a:pt x="0" y="24"/>
                      </a:lnTo>
                      <a:lnTo>
                        <a:pt x="10" y="0"/>
                      </a:lnTo>
                      <a:close/>
                    </a:path>
                  </a:pathLst>
                </a:custGeom>
                <a:solidFill>
                  <a:srgbClr val="402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5627" name="Freeform 507"/>
                <p:cNvSpPr>
                  <a:spLocks/>
                </p:cNvSpPr>
                <p:nvPr/>
              </p:nvSpPr>
              <p:spPr bwMode="auto">
                <a:xfrm>
                  <a:off x="1529" y="3914"/>
                  <a:ext cx="120" cy="42"/>
                </a:xfrm>
                <a:custGeom>
                  <a:avLst/>
                  <a:gdLst/>
                  <a:ahLst/>
                  <a:cxnLst>
                    <a:cxn ang="0">
                      <a:pos x="12" y="0"/>
                    </a:cxn>
                    <a:cxn ang="0">
                      <a:pos x="42" y="20"/>
                    </a:cxn>
                    <a:cxn ang="0">
                      <a:pos x="73" y="45"/>
                    </a:cxn>
                    <a:cxn ang="0">
                      <a:pos x="90" y="57"/>
                    </a:cxn>
                    <a:cxn ang="0">
                      <a:pos x="102" y="60"/>
                    </a:cxn>
                    <a:cxn ang="0">
                      <a:pos x="114" y="59"/>
                    </a:cxn>
                    <a:cxn ang="0">
                      <a:pos x="145" y="56"/>
                    </a:cxn>
                    <a:cxn ang="0">
                      <a:pos x="192" y="64"/>
                    </a:cxn>
                    <a:cxn ang="0">
                      <a:pos x="240" y="70"/>
                    </a:cxn>
                    <a:cxn ang="0">
                      <a:pos x="228" y="82"/>
                    </a:cxn>
                    <a:cxn ang="0">
                      <a:pos x="193" y="78"/>
                    </a:cxn>
                    <a:cxn ang="0">
                      <a:pos x="149" y="67"/>
                    </a:cxn>
                    <a:cxn ang="0">
                      <a:pos x="126" y="70"/>
                    </a:cxn>
                    <a:cxn ang="0">
                      <a:pos x="94" y="73"/>
                    </a:cxn>
                    <a:cxn ang="0">
                      <a:pos x="66" y="53"/>
                    </a:cxn>
                    <a:cxn ang="0">
                      <a:pos x="0" y="27"/>
                    </a:cxn>
                    <a:cxn ang="0">
                      <a:pos x="12" y="0"/>
                    </a:cxn>
                  </a:cxnLst>
                  <a:rect l="0" t="0" r="r" b="b"/>
                  <a:pathLst>
                    <a:path w="240" h="82">
                      <a:moveTo>
                        <a:pt x="12" y="0"/>
                      </a:moveTo>
                      <a:lnTo>
                        <a:pt x="42" y="20"/>
                      </a:lnTo>
                      <a:lnTo>
                        <a:pt x="73" y="45"/>
                      </a:lnTo>
                      <a:lnTo>
                        <a:pt x="90" y="57"/>
                      </a:lnTo>
                      <a:lnTo>
                        <a:pt x="102" y="60"/>
                      </a:lnTo>
                      <a:lnTo>
                        <a:pt x="114" y="59"/>
                      </a:lnTo>
                      <a:lnTo>
                        <a:pt x="145" y="56"/>
                      </a:lnTo>
                      <a:lnTo>
                        <a:pt x="192" y="64"/>
                      </a:lnTo>
                      <a:lnTo>
                        <a:pt x="240" y="70"/>
                      </a:lnTo>
                      <a:lnTo>
                        <a:pt x="228" y="82"/>
                      </a:lnTo>
                      <a:lnTo>
                        <a:pt x="193" y="78"/>
                      </a:lnTo>
                      <a:lnTo>
                        <a:pt x="149" y="67"/>
                      </a:lnTo>
                      <a:lnTo>
                        <a:pt x="126" y="70"/>
                      </a:lnTo>
                      <a:lnTo>
                        <a:pt x="94" y="73"/>
                      </a:lnTo>
                      <a:lnTo>
                        <a:pt x="66" y="53"/>
                      </a:lnTo>
                      <a:lnTo>
                        <a:pt x="0" y="27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402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5628" name="Freeform 508"/>
                <p:cNvSpPr>
                  <a:spLocks/>
                </p:cNvSpPr>
                <p:nvPr/>
              </p:nvSpPr>
              <p:spPr bwMode="auto">
                <a:xfrm>
                  <a:off x="1553" y="3792"/>
                  <a:ext cx="96" cy="91"/>
                </a:xfrm>
                <a:custGeom>
                  <a:avLst/>
                  <a:gdLst/>
                  <a:ahLst/>
                  <a:cxnLst>
                    <a:cxn ang="0">
                      <a:pos x="0" y="86"/>
                    </a:cxn>
                    <a:cxn ang="0">
                      <a:pos x="27" y="96"/>
                    </a:cxn>
                    <a:cxn ang="0">
                      <a:pos x="41" y="120"/>
                    </a:cxn>
                    <a:cxn ang="0">
                      <a:pos x="68" y="167"/>
                    </a:cxn>
                    <a:cxn ang="0">
                      <a:pos x="58" y="182"/>
                    </a:cxn>
                    <a:cxn ang="0">
                      <a:pos x="78" y="173"/>
                    </a:cxn>
                    <a:cxn ang="0">
                      <a:pos x="104" y="181"/>
                    </a:cxn>
                    <a:cxn ang="0">
                      <a:pos x="111" y="143"/>
                    </a:cxn>
                    <a:cxn ang="0">
                      <a:pos x="117" y="104"/>
                    </a:cxn>
                    <a:cxn ang="0">
                      <a:pos x="118" y="79"/>
                    </a:cxn>
                    <a:cxn ang="0">
                      <a:pos x="131" y="65"/>
                    </a:cxn>
                    <a:cxn ang="0">
                      <a:pos x="154" y="62"/>
                    </a:cxn>
                    <a:cxn ang="0">
                      <a:pos x="177" y="58"/>
                    </a:cxn>
                    <a:cxn ang="0">
                      <a:pos x="192" y="13"/>
                    </a:cxn>
                    <a:cxn ang="0">
                      <a:pos x="165" y="43"/>
                    </a:cxn>
                    <a:cxn ang="0">
                      <a:pos x="134" y="0"/>
                    </a:cxn>
                    <a:cxn ang="0">
                      <a:pos x="145" y="37"/>
                    </a:cxn>
                    <a:cxn ang="0">
                      <a:pos x="113" y="34"/>
                    </a:cxn>
                    <a:cxn ang="0">
                      <a:pos x="101" y="56"/>
                    </a:cxn>
                    <a:cxn ang="0">
                      <a:pos x="58" y="79"/>
                    </a:cxn>
                    <a:cxn ang="0">
                      <a:pos x="0" y="86"/>
                    </a:cxn>
                  </a:cxnLst>
                  <a:rect l="0" t="0" r="r" b="b"/>
                  <a:pathLst>
                    <a:path w="192" h="182">
                      <a:moveTo>
                        <a:pt x="0" y="86"/>
                      </a:moveTo>
                      <a:lnTo>
                        <a:pt x="27" y="96"/>
                      </a:lnTo>
                      <a:lnTo>
                        <a:pt x="41" y="120"/>
                      </a:lnTo>
                      <a:lnTo>
                        <a:pt x="68" y="167"/>
                      </a:lnTo>
                      <a:lnTo>
                        <a:pt x="58" y="182"/>
                      </a:lnTo>
                      <a:lnTo>
                        <a:pt x="78" y="173"/>
                      </a:lnTo>
                      <a:lnTo>
                        <a:pt x="104" y="181"/>
                      </a:lnTo>
                      <a:lnTo>
                        <a:pt x="111" y="143"/>
                      </a:lnTo>
                      <a:lnTo>
                        <a:pt x="117" y="104"/>
                      </a:lnTo>
                      <a:lnTo>
                        <a:pt x="118" y="79"/>
                      </a:lnTo>
                      <a:lnTo>
                        <a:pt x="131" y="65"/>
                      </a:lnTo>
                      <a:lnTo>
                        <a:pt x="154" y="62"/>
                      </a:lnTo>
                      <a:lnTo>
                        <a:pt x="177" y="58"/>
                      </a:lnTo>
                      <a:lnTo>
                        <a:pt x="192" y="13"/>
                      </a:lnTo>
                      <a:lnTo>
                        <a:pt x="165" y="43"/>
                      </a:lnTo>
                      <a:lnTo>
                        <a:pt x="134" y="0"/>
                      </a:lnTo>
                      <a:lnTo>
                        <a:pt x="145" y="37"/>
                      </a:lnTo>
                      <a:lnTo>
                        <a:pt x="113" y="34"/>
                      </a:lnTo>
                      <a:lnTo>
                        <a:pt x="101" y="56"/>
                      </a:lnTo>
                      <a:lnTo>
                        <a:pt x="58" y="79"/>
                      </a:lnTo>
                      <a:lnTo>
                        <a:pt x="0" y="86"/>
                      </a:lnTo>
                      <a:close/>
                    </a:path>
                  </a:pathLst>
                </a:custGeom>
                <a:solidFill>
                  <a:srgbClr val="402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5629" name="Freeform 509"/>
                <p:cNvSpPr>
                  <a:spLocks/>
                </p:cNvSpPr>
                <p:nvPr/>
              </p:nvSpPr>
              <p:spPr bwMode="auto">
                <a:xfrm>
                  <a:off x="1604" y="3847"/>
                  <a:ext cx="139" cy="55"/>
                </a:xfrm>
                <a:custGeom>
                  <a:avLst/>
                  <a:gdLst/>
                  <a:ahLst/>
                  <a:cxnLst>
                    <a:cxn ang="0">
                      <a:pos x="2" y="58"/>
                    </a:cxn>
                    <a:cxn ang="0">
                      <a:pos x="6" y="89"/>
                    </a:cxn>
                    <a:cxn ang="0">
                      <a:pos x="16" y="103"/>
                    </a:cxn>
                    <a:cxn ang="0">
                      <a:pos x="30" y="103"/>
                    </a:cxn>
                    <a:cxn ang="0">
                      <a:pos x="53" y="89"/>
                    </a:cxn>
                    <a:cxn ang="0">
                      <a:pos x="66" y="62"/>
                    </a:cxn>
                    <a:cxn ang="0">
                      <a:pos x="75" y="38"/>
                    </a:cxn>
                    <a:cxn ang="0">
                      <a:pos x="73" y="9"/>
                    </a:cxn>
                    <a:cxn ang="0">
                      <a:pos x="87" y="30"/>
                    </a:cxn>
                    <a:cxn ang="0">
                      <a:pos x="122" y="21"/>
                    </a:cxn>
                    <a:cxn ang="0">
                      <a:pos x="150" y="30"/>
                    </a:cxn>
                    <a:cxn ang="0">
                      <a:pos x="189" y="37"/>
                    </a:cxn>
                    <a:cxn ang="0">
                      <a:pos x="237" y="28"/>
                    </a:cxn>
                    <a:cxn ang="0">
                      <a:pos x="278" y="0"/>
                    </a:cxn>
                    <a:cxn ang="0">
                      <a:pos x="221" y="49"/>
                    </a:cxn>
                    <a:cxn ang="0">
                      <a:pos x="178" y="55"/>
                    </a:cxn>
                    <a:cxn ang="0">
                      <a:pos x="136" y="48"/>
                    </a:cxn>
                    <a:cxn ang="0">
                      <a:pos x="98" y="48"/>
                    </a:cxn>
                    <a:cxn ang="0">
                      <a:pos x="81" y="62"/>
                    </a:cxn>
                    <a:cxn ang="0">
                      <a:pos x="61" y="92"/>
                    </a:cxn>
                    <a:cxn ang="0">
                      <a:pos x="36" y="110"/>
                    </a:cxn>
                    <a:cxn ang="0">
                      <a:pos x="14" y="110"/>
                    </a:cxn>
                    <a:cxn ang="0">
                      <a:pos x="0" y="98"/>
                    </a:cxn>
                    <a:cxn ang="0">
                      <a:pos x="2" y="58"/>
                    </a:cxn>
                  </a:cxnLst>
                  <a:rect l="0" t="0" r="r" b="b"/>
                  <a:pathLst>
                    <a:path w="278" h="110">
                      <a:moveTo>
                        <a:pt x="2" y="58"/>
                      </a:moveTo>
                      <a:lnTo>
                        <a:pt x="6" y="89"/>
                      </a:lnTo>
                      <a:lnTo>
                        <a:pt x="16" y="103"/>
                      </a:lnTo>
                      <a:lnTo>
                        <a:pt x="30" y="103"/>
                      </a:lnTo>
                      <a:lnTo>
                        <a:pt x="53" y="89"/>
                      </a:lnTo>
                      <a:lnTo>
                        <a:pt x="66" y="62"/>
                      </a:lnTo>
                      <a:lnTo>
                        <a:pt x="75" y="38"/>
                      </a:lnTo>
                      <a:lnTo>
                        <a:pt x="73" y="9"/>
                      </a:lnTo>
                      <a:lnTo>
                        <a:pt x="87" y="30"/>
                      </a:lnTo>
                      <a:lnTo>
                        <a:pt x="122" y="21"/>
                      </a:lnTo>
                      <a:lnTo>
                        <a:pt x="150" y="30"/>
                      </a:lnTo>
                      <a:lnTo>
                        <a:pt x="189" y="37"/>
                      </a:lnTo>
                      <a:lnTo>
                        <a:pt x="237" y="28"/>
                      </a:lnTo>
                      <a:lnTo>
                        <a:pt x="278" y="0"/>
                      </a:lnTo>
                      <a:lnTo>
                        <a:pt x="221" y="49"/>
                      </a:lnTo>
                      <a:lnTo>
                        <a:pt x="178" y="55"/>
                      </a:lnTo>
                      <a:lnTo>
                        <a:pt x="136" y="48"/>
                      </a:lnTo>
                      <a:lnTo>
                        <a:pt x="98" y="48"/>
                      </a:lnTo>
                      <a:lnTo>
                        <a:pt x="81" y="62"/>
                      </a:lnTo>
                      <a:lnTo>
                        <a:pt x="61" y="92"/>
                      </a:lnTo>
                      <a:lnTo>
                        <a:pt x="36" y="110"/>
                      </a:lnTo>
                      <a:lnTo>
                        <a:pt x="14" y="110"/>
                      </a:lnTo>
                      <a:lnTo>
                        <a:pt x="0" y="98"/>
                      </a:lnTo>
                      <a:lnTo>
                        <a:pt x="2" y="58"/>
                      </a:lnTo>
                      <a:close/>
                    </a:path>
                  </a:pathLst>
                </a:custGeom>
                <a:solidFill>
                  <a:srgbClr val="402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5630" name="Freeform 510"/>
                <p:cNvSpPr>
                  <a:spLocks/>
                </p:cNvSpPr>
                <p:nvPr/>
              </p:nvSpPr>
              <p:spPr bwMode="auto">
                <a:xfrm>
                  <a:off x="1610" y="3954"/>
                  <a:ext cx="8" cy="10"/>
                </a:xfrm>
                <a:custGeom>
                  <a:avLst/>
                  <a:gdLst/>
                  <a:ahLst/>
                  <a:cxnLst>
                    <a:cxn ang="0">
                      <a:pos x="9" y="20"/>
                    </a:cxn>
                    <a:cxn ang="0">
                      <a:pos x="0" y="13"/>
                    </a:cxn>
                    <a:cxn ang="0">
                      <a:pos x="4" y="1"/>
                    </a:cxn>
                    <a:cxn ang="0">
                      <a:pos x="16" y="0"/>
                    </a:cxn>
                    <a:cxn ang="0">
                      <a:pos x="9" y="20"/>
                    </a:cxn>
                  </a:cxnLst>
                  <a:rect l="0" t="0" r="r" b="b"/>
                  <a:pathLst>
                    <a:path w="16" h="20">
                      <a:moveTo>
                        <a:pt x="9" y="20"/>
                      </a:moveTo>
                      <a:lnTo>
                        <a:pt x="0" y="13"/>
                      </a:lnTo>
                      <a:lnTo>
                        <a:pt x="4" y="1"/>
                      </a:lnTo>
                      <a:lnTo>
                        <a:pt x="16" y="0"/>
                      </a:lnTo>
                      <a:lnTo>
                        <a:pt x="9" y="20"/>
                      </a:lnTo>
                      <a:close/>
                    </a:path>
                  </a:pathLst>
                </a:custGeom>
                <a:solidFill>
                  <a:srgbClr val="402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5631" name="Freeform 511"/>
                <p:cNvSpPr>
                  <a:spLocks/>
                </p:cNvSpPr>
                <p:nvPr/>
              </p:nvSpPr>
              <p:spPr bwMode="auto">
                <a:xfrm>
                  <a:off x="1626" y="3924"/>
                  <a:ext cx="9" cy="20"/>
                </a:xfrm>
                <a:custGeom>
                  <a:avLst/>
                  <a:gdLst/>
                  <a:ahLst/>
                  <a:cxnLst>
                    <a:cxn ang="0">
                      <a:pos x="5" y="38"/>
                    </a:cxn>
                    <a:cxn ang="0">
                      <a:pos x="0" y="25"/>
                    </a:cxn>
                    <a:cxn ang="0">
                      <a:pos x="1" y="13"/>
                    </a:cxn>
                    <a:cxn ang="0">
                      <a:pos x="7" y="3"/>
                    </a:cxn>
                    <a:cxn ang="0">
                      <a:pos x="17" y="0"/>
                    </a:cxn>
                    <a:cxn ang="0">
                      <a:pos x="5" y="38"/>
                    </a:cxn>
                  </a:cxnLst>
                  <a:rect l="0" t="0" r="r" b="b"/>
                  <a:pathLst>
                    <a:path w="17" h="38">
                      <a:moveTo>
                        <a:pt x="5" y="38"/>
                      </a:moveTo>
                      <a:lnTo>
                        <a:pt x="0" y="25"/>
                      </a:lnTo>
                      <a:lnTo>
                        <a:pt x="1" y="13"/>
                      </a:lnTo>
                      <a:lnTo>
                        <a:pt x="7" y="3"/>
                      </a:lnTo>
                      <a:lnTo>
                        <a:pt x="17" y="0"/>
                      </a:lnTo>
                      <a:lnTo>
                        <a:pt x="5" y="38"/>
                      </a:lnTo>
                      <a:close/>
                    </a:path>
                  </a:pathLst>
                </a:custGeom>
                <a:solidFill>
                  <a:srgbClr val="402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5632" name="Freeform 512"/>
                <p:cNvSpPr>
                  <a:spLocks/>
                </p:cNvSpPr>
                <p:nvPr/>
              </p:nvSpPr>
              <p:spPr bwMode="auto">
                <a:xfrm>
                  <a:off x="1617" y="3865"/>
                  <a:ext cx="9" cy="19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8" y="7"/>
                    </a:cxn>
                    <a:cxn ang="0">
                      <a:pos x="18" y="39"/>
                    </a:cxn>
                    <a:cxn ang="0">
                      <a:pos x="5" y="2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8" h="39">
                      <a:moveTo>
                        <a:pt x="0" y="0"/>
                      </a:moveTo>
                      <a:lnTo>
                        <a:pt x="8" y="7"/>
                      </a:lnTo>
                      <a:lnTo>
                        <a:pt x="18" y="39"/>
                      </a:lnTo>
                      <a:lnTo>
                        <a:pt x="5" y="2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402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5633" name="Freeform 513"/>
                <p:cNvSpPr>
                  <a:spLocks/>
                </p:cNvSpPr>
                <p:nvPr/>
              </p:nvSpPr>
              <p:spPr bwMode="auto">
                <a:xfrm>
                  <a:off x="1538" y="3948"/>
                  <a:ext cx="33" cy="11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6" y="10"/>
                    </a:cxn>
                    <a:cxn ang="0">
                      <a:pos x="65" y="22"/>
                    </a:cxn>
                    <a:cxn ang="0">
                      <a:pos x="1" y="19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65" h="22">
                      <a:moveTo>
                        <a:pt x="0" y="0"/>
                      </a:moveTo>
                      <a:lnTo>
                        <a:pt x="26" y="10"/>
                      </a:lnTo>
                      <a:lnTo>
                        <a:pt x="65" y="22"/>
                      </a:lnTo>
                      <a:lnTo>
                        <a:pt x="1" y="19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402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5634" name="Freeform 514"/>
                <p:cNvSpPr>
                  <a:spLocks/>
                </p:cNvSpPr>
                <p:nvPr/>
              </p:nvSpPr>
              <p:spPr bwMode="auto">
                <a:xfrm>
                  <a:off x="1576" y="3962"/>
                  <a:ext cx="25" cy="8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2" y="15"/>
                    </a:cxn>
                    <a:cxn ang="0">
                      <a:pos x="51" y="7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51" h="15">
                      <a:moveTo>
                        <a:pt x="0" y="0"/>
                      </a:moveTo>
                      <a:lnTo>
                        <a:pt x="12" y="15"/>
                      </a:lnTo>
                      <a:lnTo>
                        <a:pt x="51" y="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402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5635" name="Freeform 515"/>
                <p:cNvSpPr>
                  <a:spLocks/>
                </p:cNvSpPr>
                <p:nvPr/>
              </p:nvSpPr>
              <p:spPr bwMode="auto">
                <a:xfrm>
                  <a:off x="1635" y="3919"/>
                  <a:ext cx="22" cy="11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5" y="18"/>
                    </a:cxn>
                    <a:cxn ang="0">
                      <a:pos x="42" y="23"/>
                    </a:cxn>
                    <a:cxn ang="0">
                      <a:pos x="30" y="3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42" h="23">
                      <a:moveTo>
                        <a:pt x="0" y="0"/>
                      </a:moveTo>
                      <a:lnTo>
                        <a:pt x="25" y="18"/>
                      </a:lnTo>
                      <a:lnTo>
                        <a:pt x="42" y="23"/>
                      </a:lnTo>
                      <a:lnTo>
                        <a:pt x="30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402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5636" name="Freeform 516"/>
                <p:cNvSpPr>
                  <a:spLocks/>
                </p:cNvSpPr>
                <p:nvPr/>
              </p:nvSpPr>
              <p:spPr bwMode="auto">
                <a:xfrm>
                  <a:off x="1622" y="3881"/>
                  <a:ext cx="59" cy="134"/>
                </a:xfrm>
                <a:custGeom>
                  <a:avLst/>
                  <a:gdLst/>
                  <a:ahLst/>
                  <a:cxnLst>
                    <a:cxn ang="0">
                      <a:pos x="0" y="34"/>
                    </a:cxn>
                    <a:cxn ang="0">
                      <a:pos x="75" y="246"/>
                    </a:cxn>
                    <a:cxn ang="0">
                      <a:pos x="111" y="266"/>
                    </a:cxn>
                    <a:cxn ang="0">
                      <a:pos x="118" y="236"/>
                    </a:cxn>
                    <a:cxn ang="0">
                      <a:pos x="34" y="0"/>
                    </a:cxn>
                    <a:cxn ang="0">
                      <a:pos x="23" y="18"/>
                    </a:cxn>
                    <a:cxn ang="0">
                      <a:pos x="0" y="34"/>
                    </a:cxn>
                  </a:cxnLst>
                  <a:rect l="0" t="0" r="r" b="b"/>
                  <a:pathLst>
                    <a:path w="118" h="266">
                      <a:moveTo>
                        <a:pt x="0" y="34"/>
                      </a:moveTo>
                      <a:lnTo>
                        <a:pt x="75" y="246"/>
                      </a:lnTo>
                      <a:lnTo>
                        <a:pt x="111" y="266"/>
                      </a:lnTo>
                      <a:lnTo>
                        <a:pt x="118" y="236"/>
                      </a:lnTo>
                      <a:lnTo>
                        <a:pt x="34" y="0"/>
                      </a:lnTo>
                      <a:lnTo>
                        <a:pt x="23" y="18"/>
                      </a:lnTo>
                      <a:lnTo>
                        <a:pt x="0" y="34"/>
                      </a:lnTo>
                      <a:close/>
                    </a:path>
                  </a:pathLst>
                </a:custGeom>
                <a:solidFill>
                  <a:srgbClr val="402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5637" name="Freeform 517"/>
                <p:cNvSpPr>
                  <a:spLocks/>
                </p:cNvSpPr>
                <p:nvPr/>
              </p:nvSpPr>
              <p:spPr bwMode="auto">
                <a:xfrm>
                  <a:off x="1545" y="3703"/>
                  <a:ext cx="68" cy="138"/>
                </a:xfrm>
                <a:custGeom>
                  <a:avLst/>
                  <a:gdLst/>
                  <a:ahLst/>
                  <a:cxnLst>
                    <a:cxn ang="0">
                      <a:pos x="135" y="227"/>
                    </a:cxn>
                    <a:cxn ang="0">
                      <a:pos x="49" y="0"/>
                    </a:cxn>
                    <a:cxn ang="0">
                      <a:pos x="18" y="2"/>
                    </a:cxn>
                    <a:cxn ang="0">
                      <a:pos x="0" y="17"/>
                    </a:cxn>
                    <a:cxn ang="0">
                      <a:pos x="97" y="276"/>
                    </a:cxn>
                    <a:cxn ang="0">
                      <a:pos x="135" y="227"/>
                    </a:cxn>
                  </a:cxnLst>
                  <a:rect l="0" t="0" r="r" b="b"/>
                  <a:pathLst>
                    <a:path w="135" h="276">
                      <a:moveTo>
                        <a:pt x="135" y="227"/>
                      </a:moveTo>
                      <a:lnTo>
                        <a:pt x="49" y="0"/>
                      </a:lnTo>
                      <a:lnTo>
                        <a:pt x="18" y="2"/>
                      </a:lnTo>
                      <a:lnTo>
                        <a:pt x="0" y="17"/>
                      </a:lnTo>
                      <a:lnTo>
                        <a:pt x="97" y="276"/>
                      </a:lnTo>
                      <a:lnTo>
                        <a:pt x="135" y="227"/>
                      </a:lnTo>
                      <a:close/>
                    </a:path>
                  </a:pathLst>
                </a:custGeom>
                <a:solidFill>
                  <a:srgbClr val="402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5638" name="Freeform 518"/>
              <p:cNvSpPr>
                <a:spLocks/>
              </p:cNvSpPr>
              <p:nvPr/>
            </p:nvSpPr>
            <p:spPr bwMode="auto">
              <a:xfrm>
                <a:off x="1552" y="3708"/>
                <a:ext cx="60" cy="138"/>
              </a:xfrm>
              <a:custGeom>
                <a:avLst/>
                <a:gdLst/>
                <a:ahLst/>
                <a:cxnLst>
                  <a:cxn ang="0">
                    <a:pos x="0" y="9"/>
                  </a:cxn>
                  <a:cxn ang="0">
                    <a:pos x="15" y="0"/>
                  </a:cxn>
                  <a:cxn ang="0">
                    <a:pos x="33" y="0"/>
                  </a:cxn>
                  <a:cxn ang="0">
                    <a:pos x="121" y="232"/>
                  </a:cxn>
                  <a:cxn ang="0">
                    <a:pos x="106" y="277"/>
                  </a:cxn>
                  <a:cxn ang="0">
                    <a:pos x="0" y="9"/>
                  </a:cxn>
                </a:cxnLst>
                <a:rect l="0" t="0" r="r" b="b"/>
                <a:pathLst>
                  <a:path w="121" h="277">
                    <a:moveTo>
                      <a:pt x="0" y="9"/>
                    </a:moveTo>
                    <a:lnTo>
                      <a:pt x="15" y="0"/>
                    </a:lnTo>
                    <a:lnTo>
                      <a:pt x="33" y="0"/>
                    </a:lnTo>
                    <a:lnTo>
                      <a:pt x="121" y="232"/>
                    </a:lnTo>
                    <a:lnTo>
                      <a:pt x="106" y="277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804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639" name="Freeform 519"/>
              <p:cNvSpPr>
                <a:spLocks/>
              </p:cNvSpPr>
              <p:nvPr/>
            </p:nvSpPr>
            <p:spPr bwMode="auto">
              <a:xfrm>
                <a:off x="1628" y="3888"/>
                <a:ext cx="49" cy="120"/>
              </a:xfrm>
              <a:custGeom>
                <a:avLst/>
                <a:gdLst/>
                <a:ahLst/>
                <a:cxnLst>
                  <a:cxn ang="0">
                    <a:pos x="16" y="0"/>
                  </a:cxn>
                  <a:cxn ang="0">
                    <a:pos x="97" y="222"/>
                  </a:cxn>
                  <a:cxn ang="0">
                    <a:pos x="94" y="241"/>
                  </a:cxn>
                  <a:cxn ang="0">
                    <a:pos x="72" y="231"/>
                  </a:cxn>
                  <a:cxn ang="0">
                    <a:pos x="0" y="21"/>
                  </a:cxn>
                  <a:cxn ang="0">
                    <a:pos x="16" y="0"/>
                  </a:cxn>
                </a:cxnLst>
                <a:rect l="0" t="0" r="r" b="b"/>
                <a:pathLst>
                  <a:path w="97" h="241">
                    <a:moveTo>
                      <a:pt x="16" y="0"/>
                    </a:moveTo>
                    <a:lnTo>
                      <a:pt x="97" y="222"/>
                    </a:lnTo>
                    <a:lnTo>
                      <a:pt x="94" y="241"/>
                    </a:lnTo>
                    <a:lnTo>
                      <a:pt x="72" y="231"/>
                    </a:lnTo>
                    <a:lnTo>
                      <a:pt x="0" y="2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804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5337" name="Group 520"/>
            <p:cNvGrpSpPr>
              <a:grpSpLocks/>
            </p:cNvGrpSpPr>
            <p:nvPr/>
          </p:nvGrpSpPr>
          <p:grpSpPr bwMode="auto">
            <a:xfrm>
              <a:off x="732" y="2793"/>
              <a:ext cx="817" cy="504"/>
              <a:chOff x="2119" y="3662"/>
              <a:chExt cx="817" cy="504"/>
            </a:xfrm>
          </p:grpSpPr>
          <p:grpSp>
            <p:nvGrpSpPr>
              <p:cNvPr id="5338" name="Group 521"/>
              <p:cNvGrpSpPr>
                <a:grpSpLocks/>
              </p:cNvGrpSpPr>
              <p:nvPr/>
            </p:nvGrpSpPr>
            <p:grpSpPr bwMode="auto">
              <a:xfrm>
                <a:off x="2183" y="3760"/>
                <a:ext cx="753" cy="406"/>
                <a:chOff x="2183" y="3760"/>
                <a:chExt cx="753" cy="406"/>
              </a:xfrm>
            </p:grpSpPr>
            <p:sp>
              <p:nvSpPr>
                <p:cNvPr id="5642" name="Freeform 522"/>
                <p:cNvSpPr>
                  <a:spLocks/>
                </p:cNvSpPr>
                <p:nvPr/>
              </p:nvSpPr>
              <p:spPr bwMode="auto">
                <a:xfrm>
                  <a:off x="2206" y="3918"/>
                  <a:ext cx="392" cy="236"/>
                </a:xfrm>
                <a:custGeom>
                  <a:avLst/>
                  <a:gdLst/>
                  <a:ahLst/>
                  <a:cxnLst>
                    <a:cxn ang="0">
                      <a:pos x="0" y="25"/>
                    </a:cxn>
                    <a:cxn ang="0">
                      <a:pos x="0" y="202"/>
                    </a:cxn>
                    <a:cxn ang="0">
                      <a:pos x="712" y="471"/>
                    </a:cxn>
                    <a:cxn ang="0">
                      <a:pos x="785" y="223"/>
                    </a:cxn>
                    <a:cxn ang="0">
                      <a:pos x="69" y="0"/>
                    </a:cxn>
                    <a:cxn ang="0">
                      <a:pos x="0" y="25"/>
                    </a:cxn>
                  </a:cxnLst>
                  <a:rect l="0" t="0" r="r" b="b"/>
                  <a:pathLst>
                    <a:path w="785" h="471">
                      <a:moveTo>
                        <a:pt x="0" y="25"/>
                      </a:moveTo>
                      <a:lnTo>
                        <a:pt x="0" y="202"/>
                      </a:lnTo>
                      <a:lnTo>
                        <a:pt x="712" y="471"/>
                      </a:lnTo>
                      <a:lnTo>
                        <a:pt x="785" y="223"/>
                      </a:lnTo>
                      <a:lnTo>
                        <a:pt x="69" y="0"/>
                      </a:lnTo>
                      <a:lnTo>
                        <a:pt x="0" y="25"/>
                      </a:lnTo>
                      <a:close/>
                    </a:path>
                  </a:pathLst>
                </a:custGeom>
                <a:solidFill>
                  <a:srgbClr val="C0C0C0"/>
                </a:solidFill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5643" name="Freeform 523"/>
                <p:cNvSpPr>
                  <a:spLocks/>
                </p:cNvSpPr>
                <p:nvPr/>
              </p:nvSpPr>
              <p:spPr bwMode="auto">
                <a:xfrm>
                  <a:off x="2183" y="3760"/>
                  <a:ext cx="753" cy="406"/>
                </a:xfrm>
                <a:custGeom>
                  <a:avLst/>
                  <a:gdLst/>
                  <a:ahLst/>
                  <a:cxnLst>
                    <a:cxn ang="0">
                      <a:pos x="6" y="340"/>
                    </a:cxn>
                    <a:cxn ang="0">
                      <a:pos x="753" y="591"/>
                    </a:cxn>
                    <a:cxn ang="0">
                      <a:pos x="747" y="765"/>
                    </a:cxn>
                    <a:cxn ang="0">
                      <a:pos x="45" y="507"/>
                    </a:cxn>
                    <a:cxn ang="0">
                      <a:pos x="0" y="527"/>
                    </a:cxn>
                    <a:cxn ang="0">
                      <a:pos x="753" y="810"/>
                    </a:cxn>
                    <a:cxn ang="0">
                      <a:pos x="1506" y="366"/>
                    </a:cxn>
                    <a:cxn ang="0">
                      <a:pos x="1506" y="218"/>
                    </a:cxn>
                    <a:cxn ang="0">
                      <a:pos x="753" y="0"/>
                    </a:cxn>
                    <a:cxn ang="0">
                      <a:pos x="6" y="340"/>
                    </a:cxn>
                  </a:cxnLst>
                  <a:rect l="0" t="0" r="r" b="b"/>
                  <a:pathLst>
                    <a:path w="1506" h="810">
                      <a:moveTo>
                        <a:pt x="6" y="340"/>
                      </a:moveTo>
                      <a:lnTo>
                        <a:pt x="753" y="591"/>
                      </a:lnTo>
                      <a:lnTo>
                        <a:pt x="747" y="765"/>
                      </a:lnTo>
                      <a:lnTo>
                        <a:pt x="45" y="507"/>
                      </a:lnTo>
                      <a:lnTo>
                        <a:pt x="0" y="527"/>
                      </a:lnTo>
                      <a:lnTo>
                        <a:pt x="753" y="810"/>
                      </a:lnTo>
                      <a:lnTo>
                        <a:pt x="1506" y="366"/>
                      </a:lnTo>
                      <a:lnTo>
                        <a:pt x="1506" y="218"/>
                      </a:lnTo>
                      <a:lnTo>
                        <a:pt x="753" y="0"/>
                      </a:lnTo>
                      <a:lnTo>
                        <a:pt x="6" y="340"/>
                      </a:lnTo>
                      <a:close/>
                    </a:path>
                  </a:pathLst>
                </a:custGeom>
                <a:solidFill>
                  <a:srgbClr val="400000"/>
                </a:solidFill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5644" name="Freeform 524"/>
                <p:cNvSpPr>
                  <a:spLocks/>
                </p:cNvSpPr>
                <p:nvPr/>
              </p:nvSpPr>
              <p:spPr bwMode="auto">
                <a:xfrm>
                  <a:off x="2566" y="3875"/>
                  <a:ext cx="358" cy="274"/>
                </a:xfrm>
                <a:custGeom>
                  <a:avLst/>
                  <a:gdLst/>
                  <a:ahLst/>
                  <a:cxnLst>
                    <a:cxn ang="0">
                      <a:pos x="8" y="365"/>
                    </a:cxn>
                    <a:cxn ang="0">
                      <a:pos x="0" y="550"/>
                    </a:cxn>
                    <a:cxn ang="0">
                      <a:pos x="716" y="134"/>
                    </a:cxn>
                    <a:cxn ang="0">
                      <a:pos x="716" y="0"/>
                    </a:cxn>
                    <a:cxn ang="0">
                      <a:pos x="8" y="365"/>
                    </a:cxn>
                  </a:cxnLst>
                  <a:rect l="0" t="0" r="r" b="b"/>
                  <a:pathLst>
                    <a:path w="716" h="550">
                      <a:moveTo>
                        <a:pt x="8" y="365"/>
                      </a:moveTo>
                      <a:lnTo>
                        <a:pt x="0" y="550"/>
                      </a:lnTo>
                      <a:lnTo>
                        <a:pt x="716" y="134"/>
                      </a:lnTo>
                      <a:lnTo>
                        <a:pt x="716" y="0"/>
                      </a:lnTo>
                      <a:lnTo>
                        <a:pt x="8" y="365"/>
                      </a:lnTo>
                      <a:close/>
                    </a:path>
                  </a:pathLst>
                </a:custGeom>
                <a:solidFill>
                  <a:srgbClr val="600000"/>
                </a:solidFill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5339" name="Group 525"/>
              <p:cNvGrpSpPr>
                <a:grpSpLocks/>
              </p:cNvGrpSpPr>
              <p:nvPr/>
            </p:nvGrpSpPr>
            <p:grpSpPr bwMode="auto">
              <a:xfrm>
                <a:off x="2119" y="3662"/>
                <a:ext cx="753" cy="405"/>
                <a:chOff x="2119" y="3662"/>
                <a:chExt cx="753" cy="405"/>
              </a:xfrm>
            </p:grpSpPr>
            <p:sp>
              <p:nvSpPr>
                <p:cNvPr id="5646" name="Freeform 526"/>
                <p:cNvSpPr>
                  <a:spLocks/>
                </p:cNvSpPr>
                <p:nvPr/>
              </p:nvSpPr>
              <p:spPr bwMode="auto">
                <a:xfrm>
                  <a:off x="2141" y="3819"/>
                  <a:ext cx="393" cy="236"/>
                </a:xfrm>
                <a:custGeom>
                  <a:avLst/>
                  <a:gdLst/>
                  <a:ahLst/>
                  <a:cxnLst>
                    <a:cxn ang="0">
                      <a:pos x="0" y="25"/>
                    </a:cxn>
                    <a:cxn ang="0">
                      <a:pos x="0" y="201"/>
                    </a:cxn>
                    <a:cxn ang="0">
                      <a:pos x="712" y="471"/>
                    </a:cxn>
                    <a:cxn ang="0">
                      <a:pos x="785" y="222"/>
                    </a:cxn>
                    <a:cxn ang="0">
                      <a:pos x="67" y="0"/>
                    </a:cxn>
                    <a:cxn ang="0">
                      <a:pos x="0" y="25"/>
                    </a:cxn>
                  </a:cxnLst>
                  <a:rect l="0" t="0" r="r" b="b"/>
                  <a:pathLst>
                    <a:path w="785" h="471">
                      <a:moveTo>
                        <a:pt x="0" y="25"/>
                      </a:moveTo>
                      <a:lnTo>
                        <a:pt x="0" y="201"/>
                      </a:lnTo>
                      <a:lnTo>
                        <a:pt x="712" y="471"/>
                      </a:lnTo>
                      <a:lnTo>
                        <a:pt x="785" y="222"/>
                      </a:lnTo>
                      <a:lnTo>
                        <a:pt x="67" y="0"/>
                      </a:lnTo>
                      <a:lnTo>
                        <a:pt x="0" y="25"/>
                      </a:lnTo>
                      <a:close/>
                    </a:path>
                  </a:pathLst>
                </a:custGeom>
                <a:solidFill>
                  <a:srgbClr val="C0C0C0"/>
                </a:solidFill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5647" name="Freeform 527"/>
                <p:cNvSpPr>
                  <a:spLocks/>
                </p:cNvSpPr>
                <p:nvPr/>
              </p:nvSpPr>
              <p:spPr bwMode="auto">
                <a:xfrm>
                  <a:off x="2119" y="3662"/>
                  <a:ext cx="753" cy="405"/>
                </a:xfrm>
                <a:custGeom>
                  <a:avLst/>
                  <a:gdLst/>
                  <a:ahLst/>
                  <a:cxnLst>
                    <a:cxn ang="0">
                      <a:pos x="6" y="341"/>
                    </a:cxn>
                    <a:cxn ang="0">
                      <a:pos x="753" y="591"/>
                    </a:cxn>
                    <a:cxn ang="0">
                      <a:pos x="745" y="766"/>
                    </a:cxn>
                    <a:cxn ang="0">
                      <a:pos x="45" y="508"/>
                    </a:cxn>
                    <a:cxn ang="0">
                      <a:pos x="0" y="528"/>
                    </a:cxn>
                    <a:cxn ang="0">
                      <a:pos x="753" y="811"/>
                    </a:cxn>
                    <a:cxn ang="0">
                      <a:pos x="1506" y="367"/>
                    </a:cxn>
                    <a:cxn ang="0">
                      <a:pos x="1506" y="218"/>
                    </a:cxn>
                    <a:cxn ang="0">
                      <a:pos x="753" y="0"/>
                    </a:cxn>
                    <a:cxn ang="0">
                      <a:pos x="6" y="341"/>
                    </a:cxn>
                  </a:cxnLst>
                  <a:rect l="0" t="0" r="r" b="b"/>
                  <a:pathLst>
                    <a:path w="1506" h="811">
                      <a:moveTo>
                        <a:pt x="6" y="341"/>
                      </a:moveTo>
                      <a:lnTo>
                        <a:pt x="753" y="591"/>
                      </a:lnTo>
                      <a:lnTo>
                        <a:pt x="745" y="766"/>
                      </a:lnTo>
                      <a:lnTo>
                        <a:pt x="45" y="508"/>
                      </a:lnTo>
                      <a:lnTo>
                        <a:pt x="0" y="528"/>
                      </a:lnTo>
                      <a:lnTo>
                        <a:pt x="753" y="811"/>
                      </a:lnTo>
                      <a:lnTo>
                        <a:pt x="1506" y="367"/>
                      </a:lnTo>
                      <a:lnTo>
                        <a:pt x="1506" y="218"/>
                      </a:lnTo>
                      <a:lnTo>
                        <a:pt x="753" y="0"/>
                      </a:lnTo>
                      <a:lnTo>
                        <a:pt x="6" y="341"/>
                      </a:lnTo>
                      <a:close/>
                    </a:path>
                  </a:pathLst>
                </a:custGeom>
                <a:solidFill>
                  <a:srgbClr val="402000"/>
                </a:solidFill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5648" name="Freeform 528"/>
                <p:cNvSpPr>
                  <a:spLocks/>
                </p:cNvSpPr>
                <p:nvPr/>
              </p:nvSpPr>
              <p:spPr bwMode="auto">
                <a:xfrm>
                  <a:off x="2502" y="3776"/>
                  <a:ext cx="358" cy="275"/>
                </a:xfrm>
                <a:custGeom>
                  <a:avLst/>
                  <a:gdLst/>
                  <a:ahLst/>
                  <a:cxnLst>
                    <a:cxn ang="0">
                      <a:pos x="9" y="365"/>
                    </a:cxn>
                    <a:cxn ang="0">
                      <a:pos x="0" y="549"/>
                    </a:cxn>
                    <a:cxn ang="0">
                      <a:pos x="717" y="134"/>
                    </a:cxn>
                    <a:cxn ang="0">
                      <a:pos x="717" y="0"/>
                    </a:cxn>
                    <a:cxn ang="0">
                      <a:pos x="9" y="365"/>
                    </a:cxn>
                  </a:cxnLst>
                  <a:rect l="0" t="0" r="r" b="b"/>
                  <a:pathLst>
                    <a:path w="717" h="549">
                      <a:moveTo>
                        <a:pt x="9" y="365"/>
                      </a:moveTo>
                      <a:lnTo>
                        <a:pt x="0" y="549"/>
                      </a:lnTo>
                      <a:lnTo>
                        <a:pt x="717" y="134"/>
                      </a:lnTo>
                      <a:lnTo>
                        <a:pt x="717" y="0"/>
                      </a:lnTo>
                      <a:lnTo>
                        <a:pt x="9" y="365"/>
                      </a:lnTo>
                      <a:close/>
                    </a:path>
                  </a:pathLst>
                </a:custGeom>
                <a:solidFill>
                  <a:srgbClr val="603000"/>
                </a:solidFill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</p:grpSp>
        <p:grpSp>
          <p:nvGrpSpPr>
            <p:cNvPr id="5340" name="Group 529"/>
            <p:cNvGrpSpPr>
              <a:grpSpLocks/>
            </p:cNvGrpSpPr>
            <p:nvPr/>
          </p:nvGrpSpPr>
          <p:grpSpPr bwMode="auto">
            <a:xfrm>
              <a:off x="579" y="1680"/>
              <a:ext cx="537" cy="781"/>
              <a:chOff x="1966" y="2549"/>
              <a:chExt cx="537" cy="781"/>
            </a:xfrm>
          </p:grpSpPr>
          <p:grpSp>
            <p:nvGrpSpPr>
              <p:cNvPr id="5341" name="Group 530"/>
              <p:cNvGrpSpPr>
                <a:grpSpLocks/>
              </p:cNvGrpSpPr>
              <p:nvPr/>
            </p:nvGrpSpPr>
            <p:grpSpPr bwMode="auto">
              <a:xfrm>
                <a:off x="1966" y="2549"/>
                <a:ext cx="537" cy="781"/>
                <a:chOff x="1966" y="2549"/>
                <a:chExt cx="537" cy="781"/>
              </a:xfrm>
            </p:grpSpPr>
            <p:sp>
              <p:nvSpPr>
                <p:cNvPr id="5651" name="Freeform 531"/>
                <p:cNvSpPr>
                  <a:spLocks/>
                </p:cNvSpPr>
                <p:nvPr/>
              </p:nvSpPr>
              <p:spPr bwMode="auto">
                <a:xfrm>
                  <a:off x="1966" y="2549"/>
                  <a:ext cx="537" cy="781"/>
                </a:xfrm>
                <a:custGeom>
                  <a:avLst/>
                  <a:gdLst/>
                  <a:ahLst/>
                  <a:cxnLst>
                    <a:cxn ang="0">
                      <a:pos x="99" y="245"/>
                    </a:cxn>
                    <a:cxn ang="0">
                      <a:pos x="51" y="268"/>
                    </a:cxn>
                    <a:cxn ang="0">
                      <a:pos x="12" y="322"/>
                    </a:cxn>
                    <a:cxn ang="0">
                      <a:pos x="0" y="378"/>
                    </a:cxn>
                    <a:cxn ang="0">
                      <a:pos x="0" y="419"/>
                    </a:cxn>
                    <a:cxn ang="0">
                      <a:pos x="13" y="464"/>
                    </a:cxn>
                    <a:cxn ang="0">
                      <a:pos x="18" y="505"/>
                    </a:cxn>
                    <a:cxn ang="0">
                      <a:pos x="28" y="548"/>
                    </a:cxn>
                    <a:cxn ang="0">
                      <a:pos x="65" y="610"/>
                    </a:cxn>
                    <a:cxn ang="0">
                      <a:pos x="83" y="678"/>
                    </a:cxn>
                    <a:cxn ang="0">
                      <a:pos x="101" y="740"/>
                    </a:cxn>
                    <a:cxn ang="0">
                      <a:pos x="130" y="798"/>
                    </a:cxn>
                    <a:cxn ang="0">
                      <a:pos x="160" y="909"/>
                    </a:cxn>
                    <a:cxn ang="0">
                      <a:pos x="177" y="1033"/>
                    </a:cxn>
                    <a:cxn ang="0">
                      <a:pos x="169" y="1145"/>
                    </a:cxn>
                    <a:cxn ang="0">
                      <a:pos x="170" y="1180"/>
                    </a:cxn>
                    <a:cxn ang="0">
                      <a:pos x="267" y="1128"/>
                    </a:cxn>
                    <a:cxn ang="0">
                      <a:pos x="357" y="1084"/>
                    </a:cxn>
                    <a:cxn ang="0">
                      <a:pos x="422" y="1019"/>
                    </a:cxn>
                    <a:cxn ang="0">
                      <a:pos x="779" y="1188"/>
                    </a:cxn>
                    <a:cxn ang="0">
                      <a:pos x="821" y="1346"/>
                    </a:cxn>
                    <a:cxn ang="0">
                      <a:pos x="827" y="1455"/>
                    </a:cxn>
                    <a:cxn ang="0">
                      <a:pos x="875" y="1446"/>
                    </a:cxn>
                    <a:cxn ang="0">
                      <a:pos x="895" y="1497"/>
                    </a:cxn>
                    <a:cxn ang="0">
                      <a:pos x="936" y="1485"/>
                    </a:cxn>
                    <a:cxn ang="0">
                      <a:pos x="972" y="1533"/>
                    </a:cxn>
                    <a:cxn ang="0">
                      <a:pos x="998" y="1507"/>
                    </a:cxn>
                    <a:cxn ang="0">
                      <a:pos x="1043" y="1562"/>
                    </a:cxn>
                    <a:cxn ang="0">
                      <a:pos x="1043" y="1388"/>
                    </a:cxn>
                    <a:cxn ang="0">
                      <a:pos x="1032" y="1210"/>
                    </a:cxn>
                    <a:cxn ang="0">
                      <a:pos x="1023" y="1098"/>
                    </a:cxn>
                    <a:cxn ang="0">
                      <a:pos x="1001" y="992"/>
                    </a:cxn>
                    <a:cxn ang="0">
                      <a:pos x="1074" y="996"/>
                    </a:cxn>
                    <a:cxn ang="0">
                      <a:pos x="1003" y="835"/>
                    </a:cxn>
                    <a:cxn ang="0">
                      <a:pos x="985" y="712"/>
                    </a:cxn>
                    <a:cxn ang="0">
                      <a:pos x="981" y="641"/>
                    </a:cxn>
                    <a:cxn ang="0">
                      <a:pos x="971" y="562"/>
                    </a:cxn>
                    <a:cxn ang="0">
                      <a:pos x="949" y="489"/>
                    </a:cxn>
                    <a:cxn ang="0">
                      <a:pos x="916" y="420"/>
                    </a:cxn>
                    <a:cxn ang="0">
                      <a:pos x="884" y="335"/>
                    </a:cxn>
                    <a:cxn ang="0">
                      <a:pos x="846" y="235"/>
                    </a:cxn>
                    <a:cxn ang="0">
                      <a:pos x="782" y="132"/>
                    </a:cxn>
                    <a:cxn ang="0">
                      <a:pos x="666" y="45"/>
                    </a:cxn>
                    <a:cxn ang="0">
                      <a:pos x="559" y="10"/>
                    </a:cxn>
                    <a:cxn ang="0">
                      <a:pos x="447" y="0"/>
                    </a:cxn>
                    <a:cxn ang="0">
                      <a:pos x="360" y="0"/>
                    </a:cxn>
                    <a:cxn ang="0">
                      <a:pos x="253" y="33"/>
                    </a:cxn>
                    <a:cxn ang="0">
                      <a:pos x="187" y="84"/>
                    </a:cxn>
                    <a:cxn ang="0">
                      <a:pos x="138" y="149"/>
                    </a:cxn>
                    <a:cxn ang="0">
                      <a:pos x="139" y="216"/>
                    </a:cxn>
                    <a:cxn ang="0">
                      <a:pos x="99" y="245"/>
                    </a:cxn>
                  </a:cxnLst>
                  <a:rect l="0" t="0" r="r" b="b"/>
                  <a:pathLst>
                    <a:path w="1074" h="1562">
                      <a:moveTo>
                        <a:pt x="99" y="245"/>
                      </a:moveTo>
                      <a:lnTo>
                        <a:pt x="51" y="268"/>
                      </a:lnTo>
                      <a:lnTo>
                        <a:pt x="12" y="322"/>
                      </a:lnTo>
                      <a:lnTo>
                        <a:pt x="0" y="378"/>
                      </a:lnTo>
                      <a:lnTo>
                        <a:pt x="0" y="419"/>
                      </a:lnTo>
                      <a:lnTo>
                        <a:pt x="13" y="464"/>
                      </a:lnTo>
                      <a:lnTo>
                        <a:pt x="18" y="505"/>
                      </a:lnTo>
                      <a:lnTo>
                        <a:pt x="28" y="548"/>
                      </a:lnTo>
                      <a:lnTo>
                        <a:pt x="65" y="610"/>
                      </a:lnTo>
                      <a:lnTo>
                        <a:pt x="83" y="678"/>
                      </a:lnTo>
                      <a:lnTo>
                        <a:pt x="101" y="740"/>
                      </a:lnTo>
                      <a:lnTo>
                        <a:pt x="130" y="798"/>
                      </a:lnTo>
                      <a:lnTo>
                        <a:pt x="160" y="909"/>
                      </a:lnTo>
                      <a:lnTo>
                        <a:pt x="177" y="1033"/>
                      </a:lnTo>
                      <a:lnTo>
                        <a:pt x="169" y="1145"/>
                      </a:lnTo>
                      <a:lnTo>
                        <a:pt x="170" y="1180"/>
                      </a:lnTo>
                      <a:lnTo>
                        <a:pt x="267" y="1128"/>
                      </a:lnTo>
                      <a:lnTo>
                        <a:pt x="357" y="1084"/>
                      </a:lnTo>
                      <a:lnTo>
                        <a:pt x="422" y="1019"/>
                      </a:lnTo>
                      <a:lnTo>
                        <a:pt x="779" y="1188"/>
                      </a:lnTo>
                      <a:lnTo>
                        <a:pt x="821" y="1346"/>
                      </a:lnTo>
                      <a:lnTo>
                        <a:pt x="827" y="1455"/>
                      </a:lnTo>
                      <a:lnTo>
                        <a:pt x="875" y="1446"/>
                      </a:lnTo>
                      <a:lnTo>
                        <a:pt x="895" y="1497"/>
                      </a:lnTo>
                      <a:lnTo>
                        <a:pt x="936" y="1485"/>
                      </a:lnTo>
                      <a:lnTo>
                        <a:pt x="972" y="1533"/>
                      </a:lnTo>
                      <a:lnTo>
                        <a:pt x="998" y="1507"/>
                      </a:lnTo>
                      <a:lnTo>
                        <a:pt x="1043" y="1562"/>
                      </a:lnTo>
                      <a:lnTo>
                        <a:pt x="1043" y="1388"/>
                      </a:lnTo>
                      <a:lnTo>
                        <a:pt x="1032" y="1210"/>
                      </a:lnTo>
                      <a:lnTo>
                        <a:pt x="1023" y="1098"/>
                      </a:lnTo>
                      <a:lnTo>
                        <a:pt x="1001" y="992"/>
                      </a:lnTo>
                      <a:lnTo>
                        <a:pt x="1074" y="996"/>
                      </a:lnTo>
                      <a:lnTo>
                        <a:pt x="1003" y="835"/>
                      </a:lnTo>
                      <a:lnTo>
                        <a:pt x="985" y="712"/>
                      </a:lnTo>
                      <a:lnTo>
                        <a:pt x="981" y="641"/>
                      </a:lnTo>
                      <a:lnTo>
                        <a:pt x="971" y="562"/>
                      </a:lnTo>
                      <a:lnTo>
                        <a:pt x="949" y="489"/>
                      </a:lnTo>
                      <a:lnTo>
                        <a:pt x="916" y="420"/>
                      </a:lnTo>
                      <a:lnTo>
                        <a:pt x="884" y="335"/>
                      </a:lnTo>
                      <a:lnTo>
                        <a:pt x="846" y="235"/>
                      </a:lnTo>
                      <a:lnTo>
                        <a:pt x="782" y="132"/>
                      </a:lnTo>
                      <a:lnTo>
                        <a:pt x="666" y="45"/>
                      </a:lnTo>
                      <a:lnTo>
                        <a:pt x="559" y="10"/>
                      </a:lnTo>
                      <a:lnTo>
                        <a:pt x="447" y="0"/>
                      </a:lnTo>
                      <a:lnTo>
                        <a:pt x="360" y="0"/>
                      </a:lnTo>
                      <a:lnTo>
                        <a:pt x="253" y="33"/>
                      </a:lnTo>
                      <a:lnTo>
                        <a:pt x="187" y="84"/>
                      </a:lnTo>
                      <a:lnTo>
                        <a:pt x="138" y="149"/>
                      </a:lnTo>
                      <a:lnTo>
                        <a:pt x="139" y="216"/>
                      </a:lnTo>
                      <a:lnTo>
                        <a:pt x="99" y="245"/>
                      </a:lnTo>
                      <a:close/>
                    </a:path>
                  </a:pathLst>
                </a:custGeom>
                <a:solidFill>
                  <a:srgbClr val="402000"/>
                </a:solidFill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grpSp>
              <p:nvGrpSpPr>
                <p:cNvPr id="5342" name="Group 532"/>
                <p:cNvGrpSpPr>
                  <a:grpSpLocks/>
                </p:cNvGrpSpPr>
                <p:nvPr/>
              </p:nvGrpSpPr>
              <p:grpSpPr bwMode="auto">
                <a:xfrm>
                  <a:off x="1980" y="2567"/>
                  <a:ext cx="500" cy="741"/>
                  <a:chOff x="1980" y="2567"/>
                  <a:chExt cx="500" cy="741"/>
                </a:xfrm>
              </p:grpSpPr>
              <p:sp>
                <p:nvSpPr>
                  <p:cNvPr id="5653" name="Freeform 533"/>
                  <p:cNvSpPr>
                    <a:spLocks/>
                  </p:cNvSpPr>
                  <p:nvPr/>
                </p:nvSpPr>
                <p:spPr bwMode="auto">
                  <a:xfrm>
                    <a:off x="1980" y="2680"/>
                    <a:ext cx="190" cy="448"/>
                  </a:xfrm>
                  <a:custGeom>
                    <a:avLst/>
                    <a:gdLst/>
                    <a:ahLst/>
                    <a:cxnLst>
                      <a:cxn ang="0">
                        <a:pos x="22" y="48"/>
                      </a:cxn>
                      <a:cxn ang="0">
                        <a:pos x="0" y="102"/>
                      </a:cxn>
                      <a:cxn ang="0">
                        <a:pos x="4" y="177"/>
                      </a:cxn>
                      <a:cxn ang="0">
                        <a:pos x="11" y="232"/>
                      </a:cxn>
                      <a:cxn ang="0">
                        <a:pos x="24" y="287"/>
                      </a:cxn>
                      <a:cxn ang="0">
                        <a:pos x="54" y="340"/>
                      </a:cxn>
                      <a:cxn ang="0">
                        <a:pos x="78" y="408"/>
                      </a:cxn>
                      <a:cxn ang="0">
                        <a:pos x="93" y="465"/>
                      </a:cxn>
                      <a:cxn ang="0">
                        <a:pos x="118" y="510"/>
                      </a:cxn>
                      <a:cxn ang="0">
                        <a:pos x="159" y="623"/>
                      </a:cxn>
                      <a:cxn ang="0">
                        <a:pos x="175" y="800"/>
                      </a:cxn>
                      <a:cxn ang="0">
                        <a:pos x="173" y="896"/>
                      </a:cxn>
                      <a:cxn ang="0">
                        <a:pos x="326" y="821"/>
                      </a:cxn>
                      <a:cxn ang="0">
                        <a:pos x="379" y="764"/>
                      </a:cxn>
                      <a:cxn ang="0">
                        <a:pos x="344" y="648"/>
                      </a:cxn>
                      <a:cxn ang="0">
                        <a:pos x="165" y="130"/>
                      </a:cxn>
                      <a:cxn ang="0">
                        <a:pos x="192" y="143"/>
                      </a:cxn>
                      <a:cxn ang="0">
                        <a:pos x="184" y="124"/>
                      </a:cxn>
                      <a:cxn ang="0">
                        <a:pos x="218" y="131"/>
                      </a:cxn>
                      <a:cxn ang="0">
                        <a:pos x="163" y="93"/>
                      </a:cxn>
                      <a:cxn ang="0">
                        <a:pos x="145" y="69"/>
                      </a:cxn>
                      <a:cxn ang="0">
                        <a:pos x="103" y="44"/>
                      </a:cxn>
                      <a:cxn ang="0">
                        <a:pos x="90" y="0"/>
                      </a:cxn>
                      <a:cxn ang="0">
                        <a:pos x="60" y="15"/>
                      </a:cxn>
                      <a:cxn ang="0">
                        <a:pos x="22" y="48"/>
                      </a:cxn>
                    </a:cxnLst>
                    <a:rect l="0" t="0" r="r" b="b"/>
                    <a:pathLst>
                      <a:path w="379" h="896">
                        <a:moveTo>
                          <a:pt x="22" y="48"/>
                        </a:moveTo>
                        <a:lnTo>
                          <a:pt x="0" y="102"/>
                        </a:lnTo>
                        <a:lnTo>
                          <a:pt x="4" y="177"/>
                        </a:lnTo>
                        <a:lnTo>
                          <a:pt x="11" y="232"/>
                        </a:lnTo>
                        <a:lnTo>
                          <a:pt x="24" y="287"/>
                        </a:lnTo>
                        <a:lnTo>
                          <a:pt x="54" y="340"/>
                        </a:lnTo>
                        <a:lnTo>
                          <a:pt x="78" y="408"/>
                        </a:lnTo>
                        <a:lnTo>
                          <a:pt x="93" y="465"/>
                        </a:lnTo>
                        <a:lnTo>
                          <a:pt x="118" y="510"/>
                        </a:lnTo>
                        <a:lnTo>
                          <a:pt x="159" y="623"/>
                        </a:lnTo>
                        <a:lnTo>
                          <a:pt x="175" y="800"/>
                        </a:lnTo>
                        <a:lnTo>
                          <a:pt x="173" y="896"/>
                        </a:lnTo>
                        <a:lnTo>
                          <a:pt x="326" y="821"/>
                        </a:lnTo>
                        <a:lnTo>
                          <a:pt x="379" y="764"/>
                        </a:lnTo>
                        <a:lnTo>
                          <a:pt x="344" y="648"/>
                        </a:lnTo>
                        <a:lnTo>
                          <a:pt x="165" y="130"/>
                        </a:lnTo>
                        <a:lnTo>
                          <a:pt x="192" y="143"/>
                        </a:lnTo>
                        <a:lnTo>
                          <a:pt x="184" y="124"/>
                        </a:lnTo>
                        <a:lnTo>
                          <a:pt x="218" y="131"/>
                        </a:lnTo>
                        <a:lnTo>
                          <a:pt x="163" y="93"/>
                        </a:lnTo>
                        <a:lnTo>
                          <a:pt x="145" y="69"/>
                        </a:lnTo>
                        <a:lnTo>
                          <a:pt x="103" y="44"/>
                        </a:lnTo>
                        <a:lnTo>
                          <a:pt x="90" y="0"/>
                        </a:lnTo>
                        <a:lnTo>
                          <a:pt x="60" y="15"/>
                        </a:lnTo>
                        <a:lnTo>
                          <a:pt x="22" y="48"/>
                        </a:lnTo>
                        <a:close/>
                      </a:path>
                    </a:pathLst>
                  </a:custGeom>
                  <a:solidFill>
                    <a:srgbClr val="603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654" name="Freeform 534"/>
                  <p:cNvSpPr>
                    <a:spLocks/>
                  </p:cNvSpPr>
                  <p:nvPr/>
                </p:nvSpPr>
                <p:spPr bwMode="auto">
                  <a:xfrm>
                    <a:off x="2038" y="2567"/>
                    <a:ext cx="430" cy="629"/>
                  </a:xfrm>
                  <a:custGeom>
                    <a:avLst/>
                    <a:gdLst/>
                    <a:ahLst/>
                    <a:cxnLst>
                      <a:cxn ang="0">
                        <a:pos x="15" y="125"/>
                      </a:cxn>
                      <a:cxn ang="0">
                        <a:pos x="7" y="195"/>
                      </a:cxn>
                      <a:cxn ang="0">
                        <a:pos x="0" y="243"/>
                      </a:cxn>
                      <a:cxn ang="0">
                        <a:pos x="50" y="286"/>
                      </a:cxn>
                      <a:cxn ang="0">
                        <a:pos x="109" y="307"/>
                      </a:cxn>
                      <a:cxn ang="0">
                        <a:pos x="152" y="320"/>
                      </a:cxn>
                      <a:cxn ang="0">
                        <a:pos x="191" y="337"/>
                      </a:cxn>
                      <a:cxn ang="0">
                        <a:pos x="167" y="309"/>
                      </a:cxn>
                      <a:cxn ang="0">
                        <a:pos x="221" y="299"/>
                      </a:cxn>
                      <a:cxn ang="0">
                        <a:pos x="288" y="282"/>
                      </a:cxn>
                      <a:cxn ang="0">
                        <a:pos x="229" y="265"/>
                      </a:cxn>
                      <a:cxn ang="0">
                        <a:pos x="315" y="261"/>
                      </a:cxn>
                      <a:cxn ang="0">
                        <a:pos x="264" y="235"/>
                      </a:cxn>
                      <a:cxn ang="0">
                        <a:pos x="380" y="238"/>
                      </a:cxn>
                      <a:cxn ang="0">
                        <a:pos x="351" y="209"/>
                      </a:cxn>
                      <a:cxn ang="0">
                        <a:pos x="440" y="249"/>
                      </a:cxn>
                      <a:cxn ang="0">
                        <a:pos x="473" y="352"/>
                      </a:cxn>
                      <a:cxn ang="0">
                        <a:pos x="517" y="420"/>
                      </a:cxn>
                      <a:cxn ang="0">
                        <a:pos x="559" y="480"/>
                      </a:cxn>
                      <a:cxn ang="0">
                        <a:pos x="568" y="436"/>
                      </a:cxn>
                      <a:cxn ang="0">
                        <a:pos x="562" y="383"/>
                      </a:cxn>
                      <a:cxn ang="0">
                        <a:pos x="535" y="298"/>
                      </a:cxn>
                      <a:cxn ang="0">
                        <a:pos x="587" y="390"/>
                      </a:cxn>
                      <a:cxn ang="0">
                        <a:pos x="559" y="280"/>
                      </a:cxn>
                      <a:cxn ang="0">
                        <a:pos x="538" y="230"/>
                      </a:cxn>
                      <a:cxn ang="0">
                        <a:pos x="583" y="269"/>
                      </a:cxn>
                      <a:cxn ang="0">
                        <a:pos x="614" y="363"/>
                      </a:cxn>
                      <a:cxn ang="0">
                        <a:pos x="655" y="381"/>
                      </a:cxn>
                      <a:cxn ang="0">
                        <a:pos x="681" y="418"/>
                      </a:cxn>
                      <a:cxn ang="0">
                        <a:pos x="700" y="471"/>
                      </a:cxn>
                      <a:cxn ang="0">
                        <a:pos x="685" y="534"/>
                      </a:cxn>
                      <a:cxn ang="0">
                        <a:pos x="696" y="631"/>
                      </a:cxn>
                      <a:cxn ang="0">
                        <a:pos x="700" y="831"/>
                      </a:cxn>
                      <a:cxn ang="0">
                        <a:pos x="700" y="966"/>
                      </a:cxn>
                      <a:cxn ang="0">
                        <a:pos x="700" y="1077"/>
                      </a:cxn>
                      <a:cxn ang="0">
                        <a:pos x="751" y="1249"/>
                      </a:cxn>
                      <a:cxn ang="0">
                        <a:pos x="742" y="1064"/>
                      </a:cxn>
                      <a:cxn ang="0">
                        <a:pos x="751" y="900"/>
                      </a:cxn>
                      <a:cxn ang="0">
                        <a:pos x="785" y="1107"/>
                      </a:cxn>
                      <a:cxn ang="0">
                        <a:pos x="858" y="1258"/>
                      </a:cxn>
                      <a:cxn ang="0">
                        <a:pos x="807" y="1077"/>
                      </a:cxn>
                      <a:cxn ang="0">
                        <a:pos x="807" y="900"/>
                      </a:cxn>
                      <a:cxn ang="0">
                        <a:pos x="803" y="695"/>
                      </a:cxn>
                      <a:cxn ang="0">
                        <a:pos x="799" y="548"/>
                      </a:cxn>
                      <a:cxn ang="0">
                        <a:pos x="767" y="434"/>
                      </a:cxn>
                      <a:cxn ang="0">
                        <a:pos x="734" y="362"/>
                      </a:cxn>
                      <a:cxn ang="0">
                        <a:pos x="696" y="254"/>
                      </a:cxn>
                      <a:cxn ang="0">
                        <a:pos x="652" y="158"/>
                      </a:cxn>
                      <a:cxn ang="0">
                        <a:pos x="606" y="119"/>
                      </a:cxn>
                      <a:cxn ang="0">
                        <a:pos x="544" y="68"/>
                      </a:cxn>
                      <a:cxn ang="0">
                        <a:pos x="460" y="29"/>
                      </a:cxn>
                      <a:cxn ang="0">
                        <a:pos x="380" y="3"/>
                      </a:cxn>
                      <a:cxn ang="0">
                        <a:pos x="281" y="0"/>
                      </a:cxn>
                      <a:cxn ang="0">
                        <a:pos x="183" y="6"/>
                      </a:cxn>
                      <a:cxn ang="0">
                        <a:pos x="105" y="42"/>
                      </a:cxn>
                      <a:cxn ang="0">
                        <a:pos x="54" y="74"/>
                      </a:cxn>
                      <a:cxn ang="0">
                        <a:pos x="15" y="125"/>
                      </a:cxn>
                    </a:cxnLst>
                    <a:rect l="0" t="0" r="r" b="b"/>
                    <a:pathLst>
                      <a:path w="858" h="1258">
                        <a:moveTo>
                          <a:pt x="15" y="125"/>
                        </a:moveTo>
                        <a:lnTo>
                          <a:pt x="7" y="195"/>
                        </a:lnTo>
                        <a:lnTo>
                          <a:pt x="0" y="243"/>
                        </a:lnTo>
                        <a:lnTo>
                          <a:pt x="50" y="286"/>
                        </a:lnTo>
                        <a:lnTo>
                          <a:pt x="109" y="307"/>
                        </a:lnTo>
                        <a:lnTo>
                          <a:pt x="152" y="320"/>
                        </a:lnTo>
                        <a:lnTo>
                          <a:pt x="191" y="337"/>
                        </a:lnTo>
                        <a:lnTo>
                          <a:pt x="167" y="309"/>
                        </a:lnTo>
                        <a:lnTo>
                          <a:pt x="221" y="299"/>
                        </a:lnTo>
                        <a:lnTo>
                          <a:pt x="288" y="282"/>
                        </a:lnTo>
                        <a:lnTo>
                          <a:pt x="229" y="265"/>
                        </a:lnTo>
                        <a:lnTo>
                          <a:pt x="315" y="261"/>
                        </a:lnTo>
                        <a:lnTo>
                          <a:pt x="264" y="235"/>
                        </a:lnTo>
                        <a:lnTo>
                          <a:pt x="380" y="238"/>
                        </a:lnTo>
                        <a:lnTo>
                          <a:pt x="351" y="209"/>
                        </a:lnTo>
                        <a:lnTo>
                          <a:pt x="440" y="249"/>
                        </a:lnTo>
                        <a:lnTo>
                          <a:pt x="473" y="352"/>
                        </a:lnTo>
                        <a:lnTo>
                          <a:pt x="517" y="420"/>
                        </a:lnTo>
                        <a:lnTo>
                          <a:pt x="559" y="480"/>
                        </a:lnTo>
                        <a:lnTo>
                          <a:pt x="568" y="436"/>
                        </a:lnTo>
                        <a:lnTo>
                          <a:pt x="562" y="383"/>
                        </a:lnTo>
                        <a:lnTo>
                          <a:pt x="535" y="298"/>
                        </a:lnTo>
                        <a:lnTo>
                          <a:pt x="587" y="390"/>
                        </a:lnTo>
                        <a:lnTo>
                          <a:pt x="559" y="280"/>
                        </a:lnTo>
                        <a:lnTo>
                          <a:pt x="538" y="230"/>
                        </a:lnTo>
                        <a:lnTo>
                          <a:pt x="583" y="269"/>
                        </a:lnTo>
                        <a:lnTo>
                          <a:pt x="614" y="363"/>
                        </a:lnTo>
                        <a:lnTo>
                          <a:pt x="655" y="381"/>
                        </a:lnTo>
                        <a:lnTo>
                          <a:pt x="681" y="418"/>
                        </a:lnTo>
                        <a:lnTo>
                          <a:pt x="700" y="471"/>
                        </a:lnTo>
                        <a:lnTo>
                          <a:pt x="685" y="534"/>
                        </a:lnTo>
                        <a:lnTo>
                          <a:pt x="696" y="631"/>
                        </a:lnTo>
                        <a:lnTo>
                          <a:pt x="700" y="831"/>
                        </a:lnTo>
                        <a:lnTo>
                          <a:pt x="700" y="966"/>
                        </a:lnTo>
                        <a:lnTo>
                          <a:pt x="700" y="1077"/>
                        </a:lnTo>
                        <a:lnTo>
                          <a:pt x="751" y="1249"/>
                        </a:lnTo>
                        <a:lnTo>
                          <a:pt x="742" y="1064"/>
                        </a:lnTo>
                        <a:lnTo>
                          <a:pt x="751" y="900"/>
                        </a:lnTo>
                        <a:lnTo>
                          <a:pt x="785" y="1107"/>
                        </a:lnTo>
                        <a:lnTo>
                          <a:pt x="858" y="1258"/>
                        </a:lnTo>
                        <a:lnTo>
                          <a:pt x="807" y="1077"/>
                        </a:lnTo>
                        <a:lnTo>
                          <a:pt x="807" y="900"/>
                        </a:lnTo>
                        <a:lnTo>
                          <a:pt x="803" y="695"/>
                        </a:lnTo>
                        <a:lnTo>
                          <a:pt x="799" y="548"/>
                        </a:lnTo>
                        <a:lnTo>
                          <a:pt x="767" y="434"/>
                        </a:lnTo>
                        <a:lnTo>
                          <a:pt x="734" y="362"/>
                        </a:lnTo>
                        <a:lnTo>
                          <a:pt x="696" y="254"/>
                        </a:lnTo>
                        <a:lnTo>
                          <a:pt x="652" y="158"/>
                        </a:lnTo>
                        <a:lnTo>
                          <a:pt x="606" y="119"/>
                        </a:lnTo>
                        <a:lnTo>
                          <a:pt x="544" y="68"/>
                        </a:lnTo>
                        <a:lnTo>
                          <a:pt x="460" y="29"/>
                        </a:lnTo>
                        <a:lnTo>
                          <a:pt x="380" y="3"/>
                        </a:lnTo>
                        <a:lnTo>
                          <a:pt x="281" y="0"/>
                        </a:lnTo>
                        <a:lnTo>
                          <a:pt x="183" y="6"/>
                        </a:lnTo>
                        <a:lnTo>
                          <a:pt x="105" y="42"/>
                        </a:lnTo>
                        <a:lnTo>
                          <a:pt x="54" y="74"/>
                        </a:lnTo>
                        <a:lnTo>
                          <a:pt x="15" y="125"/>
                        </a:lnTo>
                        <a:close/>
                      </a:path>
                    </a:pathLst>
                  </a:custGeom>
                  <a:solidFill>
                    <a:srgbClr val="603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655" name="Freeform 535"/>
                  <p:cNvSpPr>
                    <a:spLocks/>
                  </p:cNvSpPr>
                  <p:nvPr/>
                </p:nvSpPr>
                <p:spPr bwMode="auto">
                  <a:xfrm>
                    <a:off x="2352" y="2891"/>
                    <a:ext cx="46" cy="372"/>
                  </a:xfrm>
                  <a:custGeom>
                    <a:avLst/>
                    <a:gdLst/>
                    <a:ahLst/>
                    <a:cxnLst>
                      <a:cxn ang="0">
                        <a:pos x="69" y="744"/>
                      </a:cxn>
                      <a:cxn ang="0">
                        <a:pos x="65" y="658"/>
                      </a:cxn>
                      <a:cxn ang="0">
                        <a:pos x="30" y="525"/>
                      </a:cxn>
                      <a:cxn ang="0">
                        <a:pos x="0" y="396"/>
                      </a:cxn>
                      <a:cxn ang="0">
                        <a:pos x="0" y="341"/>
                      </a:cxn>
                      <a:cxn ang="0">
                        <a:pos x="9" y="197"/>
                      </a:cxn>
                      <a:cxn ang="0">
                        <a:pos x="27" y="102"/>
                      </a:cxn>
                      <a:cxn ang="0">
                        <a:pos x="45" y="0"/>
                      </a:cxn>
                      <a:cxn ang="0">
                        <a:pos x="42" y="147"/>
                      </a:cxn>
                      <a:cxn ang="0">
                        <a:pos x="42" y="306"/>
                      </a:cxn>
                      <a:cxn ang="0">
                        <a:pos x="45" y="415"/>
                      </a:cxn>
                      <a:cxn ang="0">
                        <a:pos x="65" y="528"/>
                      </a:cxn>
                      <a:cxn ang="0">
                        <a:pos x="91" y="645"/>
                      </a:cxn>
                      <a:cxn ang="0">
                        <a:pos x="69" y="744"/>
                      </a:cxn>
                    </a:cxnLst>
                    <a:rect l="0" t="0" r="r" b="b"/>
                    <a:pathLst>
                      <a:path w="91" h="744">
                        <a:moveTo>
                          <a:pt x="69" y="744"/>
                        </a:moveTo>
                        <a:lnTo>
                          <a:pt x="65" y="658"/>
                        </a:lnTo>
                        <a:lnTo>
                          <a:pt x="30" y="525"/>
                        </a:lnTo>
                        <a:lnTo>
                          <a:pt x="0" y="396"/>
                        </a:lnTo>
                        <a:lnTo>
                          <a:pt x="0" y="341"/>
                        </a:lnTo>
                        <a:lnTo>
                          <a:pt x="9" y="197"/>
                        </a:lnTo>
                        <a:lnTo>
                          <a:pt x="27" y="102"/>
                        </a:lnTo>
                        <a:lnTo>
                          <a:pt x="45" y="0"/>
                        </a:lnTo>
                        <a:lnTo>
                          <a:pt x="42" y="147"/>
                        </a:lnTo>
                        <a:lnTo>
                          <a:pt x="42" y="306"/>
                        </a:lnTo>
                        <a:lnTo>
                          <a:pt x="45" y="415"/>
                        </a:lnTo>
                        <a:lnTo>
                          <a:pt x="65" y="528"/>
                        </a:lnTo>
                        <a:lnTo>
                          <a:pt x="91" y="645"/>
                        </a:lnTo>
                        <a:lnTo>
                          <a:pt x="69" y="744"/>
                        </a:lnTo>
                        <a:close/>
                      </a:path>
                    </a:pathLst>
                  </a:custGeom>
                  <a:solidFill>
                    <a:srgbClr val="603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656" name="Freeform 536"/>
                  <p:cNvSpPr>
                    <a:spLocks/>
                  </p:cNvSpPr>
                  <p:nvPr/>
                </p:nvSpPr>
                <p:spPr bwMode="auto">
                  <a:xfrm>
                    <a:off x="2415" y="3119"/>
                    <a:ext cx="28" cy="160"/>
                  </a:xfrm>
                  <a:custGeom>
                    <a:avLst/>
                    <a:gdLst/>
                    <a:ahLst/>
                    <a:cxnLst>
                      <a:cxn ang="0">
                        <a:pos x="0" y="321"/>
                      </a:cxn>
                      <a:cxn ang="0">
                        <a:pos x="9" y="230"/>
                      </a:cxn>
                      <a:cxn ang="0">
                        <a:pos x="21" y="152"/>
                      </a:cxn>
                      <a:cxn ang="0">
                        <a:pos x="9" y="65"/>
                      </a:cxn>
                      <a:cxn ang="0">
                        <a:pos x="6" y="0"/>
                      </a:cxn>
                      <a:cxn ang="0">
                        <a:pos x="33" y="117"/>
                      </a:cxn>
                      <a:cxn ang="0">
                        <a:pos x="56" y="210"/>
                      </a:cxn>
                      <a:cxn ang="0">
                        <a:pos x="0" y="321"/>
                      </a:cxn>
                    </a:cxnLst>
                    <a:rect l="0" t="0" r="r" b="b"/>
                    <a:pathLst>
                      <a:path w="56" h="321">
                        <a:moveTo>
                          <a:pt x="0" y="321"/>
                        </a:moveTo>
                        <a:lnTo>
                          <a:pt x="9" y="230"/>
                        </a:lnTo>
                        <a:lnTo>
                          <a:pt x="21" y="152"/>
                        </a:lnTo>
                        <a:lnTo>
                          <a:pt x="9" y="65"/>
                        </a:lnTo>
                        <a:lnTo>
                          <a:pt x="6" y="0"/>
                        </a:lnTo>
                        <a:lnTo>
                          <a:pt x="33" y="117"/>
                        </a:lnTo>
                        <a:lnTo>
                          <a:pt x="56" y="210"/>
                        </a:lnTo>
                        <a:lnTo>
                          <a:pt x="0" y="321"/>
                        </a:lnTo>
                        <a:close/>
                      </a:path>
                    </a:pathLst>
                  </a:custGeom>
                  <a:solidFill>
                    <a:srgbClr val="603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657" name="Freeform 537"/>
                  <p:cNvSpPr>
                    <a:spLocks/>
                  </p:cNvSpPr>
                  <p:nvPr/>
                </p:nvSpPr>
                <p:spPr bwMode="auto">
                  <a:xfrm>
                    <a:off x="2436" y="3161"/>
                    <a:ext cx="26" cy="139"/>
                  </a:xfrm>
                  <a:custGeom>
                    <a:avLst/>
                    <a:gdLst/>
                    <a:ahLst/>
                    <a:cxnLst>
                      <a:cxn ang="0">
                        <a:pos x="27" y="278"/>
                      </a:cxn>
                      <a:cxn ang="0">
                        <a:pos x="27" y="227"/>
                      </a:cxn>
                      <a:cxn ang="0">
                        <a:pos x="36" y="146"/>
                      </a:cxn>
                      <a:cxn ang="0">
                        <a:pos x="21" y="64"/>
                      </a:cxn>
                      <a:cxn ang="0">
                        <a:pos x="0" y="0"/>
                      </a:cxn>
                      <a:cxn ang="0">
                        <a:pos x="53" y="101"/>
                      </a:cxn>
                      <a:cxn ang="0">
                        <a:pos x="53" y="152"/>
                      </a:cxn>
                      <a:cxn ang="0">
                        <a:pos x="27" y="278"/>
                      </a:cxn>
                    </a:cxnLst>
                    <a:rect l="0" t="0" r="r" b="b"/>
                    <a:pathLst>
                      <a:path w="53" h="278">
                        <a:moveTo>
                          <a:pt x="27" y="278"/>
                        </a:moveTo>
                        <a:lnTo>
                          <a:pt x="27" y="227"/>
                        </a:lnTo>
                        <a:lnTo>
                          <a:pt x="36" y="146"/>
                        </a:lnTo>
                        <a:lnTo>
                          <a:pt x="21" y="64"/>
                        </a:lnTo>
                        <a:lnTo>
                          <a:pt x="0" y="0"/>
                        </a:lnTo>
                        <a:lnTo>
                          <a:pt x="53" y="101"/>
                        </a:lnTo>
                        <a:lnTo>
                          <a:pt x="53" y="152"/>
                        </a:lnTo>
                        <a:lnTo>
                          <a:pt x="27" y="278"/>
                        </a:lnTo>
                        <a:close/>
                      </a:path>
                    </a:pathLst>
                  </a:custGeom>
                  <a:solidFill>
                    <a:srgbClr val="603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658" name="Freeform 538"/>
                  <p:cNvSpPr>
                    <a:spLocks/>
                  </p:cNvSpPr>
                  <p:nvPr/>
                </p:nvSpPr>
                <p:spPr bwMode="auto">
                  <a:xfrm>
                    <a:off x="2449" y="3035"/>
                    <a:ext cx="31" cy="273"/>
                  </a:xfrm>
                  <a:custGeom>
                    <a:avLst/>
                    <a:gdLst/>
                    <a:ahLst/>
                    <a:cxnLst>
                      <a:cxn ang="0">
                        <a:pos x="56" y="545"/>
                      </a:cxn>
                      <a:cxn ang="0">
                        <a:pos x="46" y="475"/>
                      </a:cxn>
                      <a:cxn ang="0">
                        <a:pos x="46" y="403"/>
                      </a:cxn>
                      <a:cxn ang="0">
                        <a:pos x="53" y="310"/>
                      </a:cxn>
                      <a:cxn ang="0">
                        <a:pos x="20" y="207"/>
                      </a:cxn>
                      <a:cxn ang="0">
                        <a:pos x="3" y="125"/>
                      </a:cxn>
                      <a:cxn ang="0">
                        <a:pos x="0" y="16"/>
                      </a:cxn>
                      <a:cxn ang="0">
                        <a:pos x="0" y="0"/>
                      </a:cxn>
                      <a:cxn ang="0">
                        <a:pos x="36" y="128"/>
                      </a:cxn>
                      <a:cxn ang="0">
                        <a:pos x="39" y="210"/>
                      </a:cxn>
                      <a:cxn ang="0">
                        <a:pos x="53" y="296"/>
                      </a:cxn>
                      <a:cxn ang="0">
                        <a:pos x="62" y="458"/>
                      </a:cxn>
                      <a:cxn ang="0">
                        <a:pos x="56" y="545"/>
                      </a:cxn>
                    </a:cxnLst>
                    <a:rect l="0" t="0" r="r" b="b"/>
                    <a:pathLst>
                      <a:path w="62" h="545">
                        <a:moveTo>
                          <a:pt x="56" y="545"/>
                        </a:moveTo>
                        <a:lnTo>
                          <a:pt x="46" y="475"/>
                        </a:lnTo>
                        <a:lnTo>
                          <a:pt x="46" y="403"/>
                        </a:lnTo>
                        <a:lnTo>
                          <a:pt x="53" y="310"/>
                        </a:lnTo>
                        <a:lnTo>
                          <a:pt x="20" y="207"/>
                        </a:lnTo>
                        <a:lnTo>
                          <a:pt x="3" y="125"/>
                        </a:lnTo>
                        <a:lnTo>
                          <a:pt x="0" y="16"/>
                        </a:lnTo>
                        <a:lnTo>
                          <a:pt x="0" y="0"/>
                        </a:lnTo>
                        <a:lnTo>
                          <a:pt x="36" y="128"/>
                        </a:lnTo>
                        <a:lnTo>
                          <a:pt x="39" y="210"/>
                        </a:lnTo>
                        <a:lnTo>
                          <a:pt x="53" y="296"/>
                        </a:lnTo>
                        <a:lnTo>
                          <a:pt x="62" y="458"/>
                        </a:lnTo>
                        <a:lnTo>
                          <a:pt x="56" y="545"/>
                        </a:lnTo>
                        <a:close/>
                      </a:path>
                    </a:pathLst>
                  </a:custGeom>
                  <a:solidFill>
                    <a:srgbClr val="603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</p:grpSp>
          </p:grpSp>
          <p:grpSp>
            <p:nvGrpSpPr>
              <p:cNvPr id="5343" name="Group 539"/>
              <p:cNvGrpSpPr>
                <a:grpSpLocks/>
              </p:cNvGrpSpPr>
              <p:nvPr/>
            </p:nvGrpSpPr>
            <p:grpSpPr bwMode="auto">
              <a:xfrm>
                <a:off x="2036" y="2693"/>
                <a:ext cx="341" cy="480"/>
                <a:chOff x="2036" y="2693"/>
                <a:chExt cx="341" cy="480"/>
              </a:xfrm>
            </p:grpSpPr>
            <p:grpSp>
              <p:nvGrpSpPr>
                <p:cNvPr id="5408" name="Group 540"/>
                <p:cNvGrpSpPr>
                  <a:grpSpLocks/>
                </p:cNvGrpSpPr>
                <p:nvPr/>
              </p:nvGrpSpPr>
              <p:grpSpPr bwMode="auto">
                <a:xfrm>
                  <a:off x="2036" y="2693"/>
                  <a:ext cx="341" cy="480"/>
                  <a:chOff x="2036" y="2693"/>
                  <a:chExt cx="341" cy="480"/>
                </a:xfrm>
              </p:grpSpPr>
              <p:grpSp>
                <p:nvGrpSpPr>
                  <p:cNvPr id="5409" name="Group 541"/>
                  <p:cNvGrpSpPr>
                    <a:grpSpLocks/>
                  </p:cNvGrpSpPr>
                  <p:nvPr/>
                </p:nvGrpSpPr>
                <p:grpSpPr bwMode="auto">
                  <a:xfrm>
                    <a:off x="2200" y="2942"/>
                    <a:ext cx="157" cy="231"/>
                    <a:chOff x="2200" y="2942"/>
                    <a:chExt cx="157" cy="231"/>
                  </a:xfrm>
                </p:grpSpPr>
                <p:sp>
                  <p:nvSpPr>
                    <p:cNvPr id="5662" name="Freeform 542"/>
                    <p:cNvSpPr>
                      <a:spLocks/>
                    </p:cNvSpPr>
                    <p:nvPr/>
                  </p:nvSpPr>
                  <p:spPr bwMode="auto">
                    <a:xfrm>
                      <a:off x="2200" y="2942"/>
                      <a:ext cx="157" cy="231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256"/>
                        </a:cxn>
                        <a:cxn ang="0">
                          <a:pos x="9" y="366"/>
                        </a:cxn>
                        <a:cxn ang="0">
                          <a:pos x="41" y="410"/>
                        </a:cxn>
                        <a:cxn ang="0">
                          <a:pos x="108" y="444"/>
                        </a:cxn>
                        <a:cxn ang="0">
                          <a:pos x="156" y="461"/>
                        </a:cxn>
                        <a:cxn ang="0">
                          <a:pos x="226" y="457"/>
                        </a:cxn>
                        <a:cxn ang="0">
                          <a:pos x="271" y="441"/>
                        </a:cxn>
                        <a:cxn ang="0">
                          <a:pos x="314" y="405"/>
                        </a:cxn>
                        <a:cxn ang="0">
                          <a:pos x="282" y="264"/>
                        </a:cxn>
                        <a:cxn ang="0">
                          <a:pos x="285" y="174"/>
                        </a:cxn>
                        <a:cxn ang="0">
                          <a:pos x="294" y="106"/>
                        </a:cxn>
                        <a:cxn ang="0">
                          <a:pos x="300" y="0"/>
                        </a:cxn>
                        <a:cxn ang="0">
                          <a:pos x="0" y="256"/>
                        </a:cxn>
                      </a:cxnLst>
                      <a:rect l="0" t="0" r="r" b="b"/>
                      <a:pathLst>
                        <a:path w="314" h="461">
                          <a:moveTo>
                            <a:pt x="0" y="256"/>
                          </a:moveTo>
                          <a:lnTo>
                            <a:pt x="9" y="366"/>
                          </a:lnTo>
                          <a:lnTo>
                            <a:pt x="41" y="410"/>
                          </a:lnTo>
                          <a:lnTo>
                            <a:pt x="108" y="444"/>
                          </a:lnTo>
                          <a:lnTo>
                            <a:pt x="156" y="461"/>
                          </a:lnTo>
                          <a:lnTo>
                            <a:pt x="226" y="457"/>
                          </a:lnTo>
                          <a:lnTo>
                            <a:pt x="271" y="441"/>
                          </a:lnTo>
                          <a:lnTo>
                            <a:pt x="314" y="405"/>
                          </a:lnTo>
                          <a:lnTo>
                            <a:pt x="282" y="264"/>
                          </a:lnTo>
                          <a:lnTo>
                            <a:pt x="285" y="174"/>
                          </a:lnTo>
                          <a:lnTo>
                            <a:pt x="294" y="106"/>
                          </a:lnTo>
                          <a:lnTo>
                            <a:pt x="300" y="0"/>
                          </a:lnTo>
                          <a:lnTo>
                            <a:pt x="0" y="256"/>
                          </a:lnTo>
                          <a:close/>
                        </a:path>
                      </a:pathLst>
                    </a:custGeom>
                    <a:solidFill>
                      <a:srgbClr val="FFC080"/>
                    </a:solidFill>
                    <a:ln w="6350">
                      <a:solidFill>
                        <a:srgbClr val="402000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663" name="Freeform 543"/>
                    <p:cNvSpPr>
                      <a:spLocks/>
                    </p:cNvSpPr>
                    <p:nvPr/>
                  </p:nvSpPr>
                  <p:spPr bwMode="auto">
                    <a:xfrm>
                      <a:off x="2234" y="3100"/>
                      <a:ext cx="38" cy="73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28" y="30"/>
                        </a:cxn>
                        <a:cxn ang="0">
                          <a:pos x="44" y="78"/>
                        </a:cxn>
                        <a:cxn ang="0">
                          <a:pos x="65" y="118"/>
                        </a:cxn>
                        <a:cxn ang="0">
                          <a:pos x="77" y="146"/>
                        </a:cxn>
                        <a:cxn ang="0">
                          <a:pos x="32" y="79"/>
                        </a:cxn>
                        <a:cxn ang="0">
                          <a:pos x="12" y="36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77" h="146">
                          <a:moveTo>
                            <a:pt x="0" y="0"/>
                          </a:moveTo>
                          <a:lnTo>
                            <a:pt x="28" y="30"/>
                          </a:lnTo>
                          <a:lnTo>
                            <a:pt x="44" y="78"/>
                          </a:lnTo>
                          <a:lnTo>
                            <a:pt x="65" y="118"/>
                          </a:lnTo>
                          <a:lnTo>
                            <a:pt x="77" y="146"/>
                          </a:lnTo>
                          <a:lnTo>
                            <a:pt x="32" y="79"/>
                          </a:lnTo>
                          <a:lnTo>
                            <a:pt x="12" y="36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402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5410" name="Group 544"/>
                  <p:cNvGrpSpPr>
                    <a:grpSpLocks/>
                  </p:cNvGrpSpPr>
                  <p:nvPr/>
                </p:nvGrpSpPr>
                <p:grpSpPr bwMode="auto">
                  <a:xfrm>
                    <a:off x="2036" y="2693"/>
                    <a:ext cx="341" cy="390"/>
                    <a:chOff x="2036" y="2693"/>
                    <a:chExt cx="341" cy="390"/>
                  </a:xfrm>
                </p:grpSpPr>
                <p:sp>
                  <p:nvSpPr>
                    <p:cNvPr id="5665" name="Freeform 545"/>
                    <p:cNvSpPr>
                      <a:spLocks/>
                    </p:cNvSpPr>
                    <p:nvPr/>
                  </p:nvSpPr>
                  <p:spPr bwMode="auto">
                    <a:xfrm>
                      <a:off x="2036" y="2693"/>
                      <a:ext cx="341" cy="390"/>
                    </a:xfrm>
                    <a:custGeom>
                      <a:avLst/>
                      <a:gdLst/>
                      <a:ahLst/>
                      <a:cxnLst>
                        <a:cxn ang="0">
                          <a:pos x="13" y="118"/>
                        </a:cxn>
                        <a:cxn ang="0">
                          <a:pos x="0" y="234"/>
                        </a:cxn>
                        <a:cxn ang="0">
                          <a:pos x="10" y="294"/>
                        </a:cxn>
                        <a:cxn ang="0">
                          <a:pos x="35" y="356"/>
                        </a:cxn>
                        <a:cxn ang="0">
                          <a:pos x="41" y="411"/>
                        </a:cxn>
                        <a:cxn ang="0">
                          <a:pos x="54" y="466"/>
                        </a:cxn>
                        <a:cxn ang="0">
                          <a:pos x="72" y="500"/>
                        </a:cxn>
                        <a:cxn ang="0">
                          <a:pos x="102" y="533"/>
                        </a:cxn>
                        <a:cxn ang="0">
                          <a:pos x="131" y="569"/>
                        </a:cxn>
                        <a:cxn ang="0">
                          <a:pos x="161" y="608"/>
                        </a:cxn>
                        <a:cxn ang="0">
                          <a:pos x="191" y="640"/>
                        </a:cxn>
                        <a:cxn ang="0">
                          <a:pos x="228" y="676"/>
                        </a:cxn>
                        <a:cxn ang="0">
                          <a:pos x="270" y="719"/>
                        </a:cxn>
                        <a:cxn ang="0">
                          <a:pos x="302" y="742"/>
                        </a:cxn>
                        <a:cxn ang="0">
                          <a:pos x="338" y="764"/>
                        </a:cxn>
                        <a:cxn ang="0">
                          <a:pos x="375" y="780"/>
                        </a:cxn>
                        <a:cxn ang="0">
                          <a:pos x="402" y="780"/>
                        </a:cxn>
                        <a:cxn ang="0">
                          <a:pos x="431" y="772"/>
                        </a:cxn>
                        <a:cxn ang="0">
                          <a:pos x="463" y="752"/>
                        </a:cxn>
                        <a:cxn ang="0">
                          <a:pos x="505" y="722"/>
                        </a:cxn>
                        <a:cxn ang="0">
                          <a:pos x="564" y="649"/>
                        </a:cxn>
                        <a:cxn ang="0">
                          <a:pos x="612" y="568"/>
                        </a:cxn>
                        <a:cxn ang="0">
                          <a:pos x="630" y="526"/>
                        </a:cxn>
                        <a:cxn ang="0">
                          <a:pos x="641" y="478"/>
                        </a:cxn>
                        <a:cxn ang="0">
                          <a:pos x="644" y="401"/>
                        </a:cxn>
                        <a:cxn ang="0">
                          <a:pos x="644" y="339"/>
                        </a:cxn>
                        <a:cxn ang="0">
                          <a:pos x="660" y="323"/>
                        </a:cxn>
                        <a:cxn ang="0">
                          <a:pos x="672" y="288"/>
                        </a:cxn>
                        <a:cxn ang="0">
                          <a:pos x="680" y="259"/>
                        </a:cxn>
                        <a:cxn ang="0">
                          <a:pos x="683" y="214"/>
                        </a:cxn>
                        <a:cxn ang="0">
                          <a:pos x="669" y="178"/>
                        </a:cxn>
                        <a:cxn ang="0">
                          <a:pos x="644" y="143"/>
                        </a:cxn>
                        <a:cxn ang="0">
                          <a:pos x="608" y="137"/>
                        </a:cxn>
                        <a:cxn ang="0">
                          <a:pos x="592" y="169"/>
                        </a:cxn>
                        <a:cxn ang="0">
                          <a:pos x="568" y="253"/>
                        </a:cxn>
                        <a:cxn ang="0">
                          <a:pos x="507" y="176"/>
                        </a:cxn>
                        <a:cxn ang="0">
                          <a:pos x="469" y="128"/>
                        </a:cxn>
                        <a:cxn ang="0">
                          <a:pos x="439" y="74"/>
                        </a:cxn>
                        <a:cxn ang="0">
                          <a:pos x="424" y="32"/>
                        </a:cxn>
                        <a:cxn ang="0">
                          <a:pos x="401" y="9"/>
                        </a:cxn>
                        <a:cxn ang="0">
                          <a:pos x="356" y="0"/>
                        </a:cxn>
                        <a:cxn ang="0">
                          <a:pos x="332" y="12"/>
                        </a:cxn>
                        <a:cxn ang="0">
                          <a:pos x="301" y="36"/>
                        </a:cxn>
                        <a:cxn ang="0">
                          <a:pos x="261" y="53"/>
                        </a:cxn>
                        <a:cxn ang="0">
                          <a:pos x="193" y="64"/>
                        </a:cxn>
                        <a:cxn ang="0">
                          <a:pos x="203" y="82"/>
                        </a:cxn>
                        <a:cxn ang="0">
                          <a:pos x="275" y="111"/>
                        </a:cxn>
                        <a:cxn ang="0">
                          <a:pos x="199" y="97"/>
                        </a:cxn>
                        <a:cxn ang="0">
                          <a:pos x="154" y="73"/>
                        </a:cxn>
                        <a:cxn ang="0">
                          <a:pos x="87" y="79"/>
                        </a:cxn>
                        <a:cxn ang="0">
                          <a:pos x="196" y="152"/>
                        </a:cxn>
                        <a:cxn ang="0">
                          <a:pos x="61" y="93"/>
                        </a:cxn>
                        <a:cxn ang="0">
                          <a:pos x="140" y="147"/>
                        </a:cxn>
                        <a:cxn ang="0">
                          <a:pos x="20" y="103"/>
                        </a:cxn>
                        <a:cxn ang="0">
                          <a:pos x="79" y="150"/>
                        </a:cxn>
                        <a:cxn ang="0">
                          <a:pos x="13" y="118"/>
                        </a:cxn>
                      </a:cxnLst>
                      <a:rect l="0" t="0" r="r" b="b"/>
                      <a:pathLst>
                        <a:path w="683" h="780">
                          <a:moveTo>
                            <a:pt x="13" y="118"/>
                          </a:moveTo>
                          <a:lnTo>
                            <a:pt x="0" y="234"/>
                          </a:lnTo>
                          <a:lnTo>
                            <a:pt x="10" y="294"/>
                          </a:lnTo>
                          <a:lnTo>
                            <a:pt x="35" y="356"/>
                          </a:lnTo>
                          <a:lnTo>
                            <a:pt x="41" y="411"/>
                          </a:lnTo>
                          <a:lnTo>
                            <a:pt x="54" y="466"/>
                          </a:lnTo>
                          <a:lnTo>
                            <a:pt x="72" y="500"/>
                          </a:lnTo>
                          <a:lnTo>
                            <a:pt x="102" y="533"/>
                          </a:lnTo>
                          <a:lnTo>
                            <a:pt x="131" y="569"/>
                          </a:lnTo>
                          <a:lnTo>
                            <a:pt x="161" y="608"/>
                          </a:lnTo>
                          <a:lnTo>
                            <a:pt x="191" y="640"/>
                          </a:lnTo>
                          <a:lnTo>
                            <a:pt x="228" y="676"/>
                          </a:lnTo>
                          <a:lnTo>
                            <a:pt x="270" y="719"/>
                          </a:lnTo>
                          <a:lnTo>
                            <a:pt x="302" y="742"/>
                          </a:lnTo>
                          <a:lnTo>
                            <a:pt x="338" y="764"/>
                          </a:lnTo>
                          <a:lnTo>
                            <a:pt x="375" y="780"/>
                          </a:lnTo>
                          <a:lnTo>
                            <a:pt x="402" y="780"/>
                          </a:lnTo>
                          <a:lnTo>
                            <a:pt x="431" y="772"/>
                          </a:lnTo>
                          <a:lnTo>
                            <a:pt x="463" y="752"/>
                          </a:lnTo>
                          <a:lnTo>
                            <a:pt x="505" y="722"/>
                          </a:lnTo>
                          <a:lnTo>
                            <a:pt x="564" y="649"/>
                          </a:lnTo>
                          <a:lnTo>
                            <a:pt x="612" y="568"/>
                          </a:lnTo>
                          <a:lnTo>
                            <a:pt x="630" y="526"/>
                          </a:lnTo>
                          <a:lnTo>
                            <a:pt x="641" y="478"/>
                          </a:lnTo>
                          <a:lnTo>
                            <a:pt x="644" y="401"/>
                          </a:lnTo>
                          <a:lnTo>
                            <a:pt x="644" y="339"/>
                          </a:lnTo>
                          <a:lnTo>
                            <a:pt x="660" y="323"/>
                          </a:lnTo>
                          <a:lnTo>
                            <a:pt x="672" y="288"/>
                          </a:lnTo>
                          <a:lnTo>
                            <a:pt x="680" y="259"/>
                          </a:lnTo>
                          <a:lnTo>
                            <a:pt x="683" y="214"/>
                          </a:lnTo>
                          <a:lnTo>
                            <a:pt x="669" y="178"/>
                          </a:lnTo>
                          <a:lnTo>
                            <a:pt x="644" y="143"/>
                          </a:lnTo>
                          <a:lnTo>
                            <a:pt x="608" y="137"/>
                          </a:lnTo>
                          <a:lnTo>
                            <a:pt x="592" y="169"/>
                          </a:lnTo>
                          <a:lnTo>
                            <a:pt x="568" y="253"/>
                          </a:lnTo>
                          <a:lnTo>
                            <a:pt x="507" y="176"/>
                          </a:lnTo>
                          <a:lnTo>
                            <a:pt x="469" y="128"/>
                          </a:lnTo>
                          <a:lnTo>
                            <a:pt x="439" y="74"/>
                          </a:lnTo>
                          <a:lnTo>
                            <a:pt x="424" y="32"/>
                          </a:lnTo>
                          <a:lnTo>
                            <a:pt x="401" y="9"/>
                          </a:lnTo>
                          <a:lnTo>
                            <a:pt x="356" y="0"/>
                          </a:lnTo>
                          <a:lnTo>
                            <a:pt x="332" y="12"/>
                          </a:lnTo>
                          <a:lnTo>
                            <a:pt x="301" y="36"/>
                          </a:lnTo>
                          <a:lnTo>
                            <a:pt x="261" y="53"/>
                          </a:lnTo>
                          <a:lnTo>
                            <a:pt x="193" y="64"/>
                          </a:lnTo>
                          <a:lnTo>
                            <a:pt x="203" y="82"/>
                          </a:lnTo>
                          <a:lnTo>
                            <a:pt x="275" y="111"/>
                          </a:lnTo>
                          <a:lnTo>
                            <a:pt x="199" y="97"/>
                          </a:lnTo>
                          <a:lnTo>
                            <a:pt x="154" y="73"/>
                          </a:lnTo>
                          <a:lnTo>
                            <a:pt x="87" y="79"/>
                          </a:lnTo>
                          <a:lnTo>
                            <a:pt x="196" y="152"/>
                          </a:lnTo>
                          <a:lnTo>
                            <a:pt x="61" y="93"/>
                          </a:lnTo>
                          <a:lnTo>
                            <a:pt x="140" y="147"/>
                          </a:lnTo>
                          <a:lnTo>
                            <a:pt x="20" y="103"/>
                          </a:lnTo>
                          <a:lnTo>
                            <a:pt x="79" y="150"/>
                          </a:lnTo>
                          <a:lnTo>
                            <a:pt x="13" y="118"/>
                          </a:lnTo>
                          <a:close/>
                        </a:path>
                      </a:pathLst>
                    </a:custGeom>
                    <a:solidFill>
                      <a:srgbClr val="FFC080"/>
                    </a:solidFill>
                    <a:ln w="6350">
                      <a:solidFill>
                        <a:srgbClr val="402000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grpSp>
                  <p:nvGrpSpPr>
                    <p:cNvPr id="5411" name="Group 546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2051" y="2775"/>
                      <a:ext cx="316" cy="246"/>
                      <a:chOff x="2051" y="2775"/>
                      <a:chExt cx="316" cy="246"/>
                    </a:xfrm>
                  </p:grpSpPr>
                  <p:sp>
                    <p:nvSpPr>
                      <p:cNvPr id="5667" name="Freeform 547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2340" y="2775"/>
                        <a:ext cx="27" cy="68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0" y="32"/>
                          </a:cxn>
                          <a:cxn ang="0">
                            <a:pos x="11" y="2"/>
                          </a:cxn>
                          <a:cxn ang="0">
                            <a:pos x="24" y="0"/>
                          </a:cxn>
                          <a:cxn ang="0">
                            <a:pos x="51" y="32"/>
                          </a:cxn>
                          <a:cxn ang="0">
                            <a:pos x="55" y="83"/>
                          </a:cxn>
                          <a:cxn ang="0">
                            <a:pos x="44" y="131"/>
                          </a:cxn>
                          <a:cxn ang="0">
                            <a:pos x="34" y="135"/>
                          </a:cxn>
                          <a:cxn ang="0">
                            <a:pos x="47" y="96"/>
                          </a:cxn>
                          <a:cxn ang="0">
                            <a:pos x="46" y="57"/>
                          </a:cxn>
                          <a:cxn ang="0">
                            <a:pos x="34" y="32"/>
                          </a:cxn>
                          <a:cxn ang="0">
                            <a:pos x="0" y="32"/>
                          </a:cxn>
                        </a:cxnLst>
                        <a:rect l="0" t="0" r="r" b="b"/>
                        <a:pathLst>
                          <a:path w="55" h="135">
                            <a:moveTo>
                              <a:pt x="0" y="32"/>
                            </a:moveTo>
                            <a:lnTo>
                              <a:pt x="11" y="2"/>
                            </a:lnTo>
                            <a:lnTo>
                              <a:pt x="24" y="0"/>
                            </a:lnTo>
                            <a:lnTo>
                              <a:pt x="51" y="32"/>
                            </a:lnTo>
                            <a:lnTo>
                              <a:pt x="55" y="83"/>
                            </a:lnTo>
                            <a:lnTo>
                              <a:pt x="44" y="131"/>
                            </a:lnTo>
                            <a:lnTo>
                              <a:pt x="34" y="135"/>
                            </a:lnTo>
                            <a:lnTo>
                              <a:pt x="47" y="96"/>
                            </a:lnTo>
                            <a:lnTo>
                              <a:pt x="46" y="57"/>
                            </a:lnTo>
                            <a:lnTo>
                              <a:pt x="34" y="32"/>
                            </a:lnTo>
                            <a:lnTo>
                              <a:pt x="0" y="32"/>
                            </a:lnTo>
                            <a:close/>
                          </a:path>
                        </a:pathLst>
                      </a:custGeom>
                      <a:solidFill>
                        <a:srgbClr val="402000"/>
                      </a:solidFill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ru-RU"/>
                      </a:p>
                    </p:txBody>
                  </p:sp>
                  <p:grpSp>
                    <p:nvGrpSpPr>
                      <p:cNvPr id="5412" name="Group 548"/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2051" y="2780"/>
                        <a:ext cx="207" cy="241"/>
                        <a:chOff x="2051" y="2780"/>
                        <a:chExt cx="207" cy="241"/>
                      </a:xfrm>
                    </p:grpSpPr>
                    <p:sp>
                      <p:nvSpPr>
                        <p:cNvPr id="5669" name="Freeform 549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2171" y="2974"/>
                          <a:ext cx="87" cy="35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0" y="52"/>
                            </a:cxn>
                            <a:cxn ang="0">
                              <a:pos x="15" y="56"/>
                            </a:cxn>
                            <a:cxn ang="0">
                              <a:pos x="22" y="38"/>
                            </a:cxn>
                            <a:cxn ang="0">
                              <a:pos x="37" y="26"/>
                            </a:cxn>
                            <a:cxn ang="0">
                              <a:pos x="51" y="24"/>
                            </a:cxn>
                            <a:cxn ang="0">
                              <a:pos x="65" y="12"/>
                            </a:cxn>
                            <a:cxn ang="0">
                              <a:pos x="84" y="7"/>
                            </a:cxn>
                            <a:cxn ang="0">
                              <a:pos x="113" y="10"/>
                            </a:cxn>
                            <a:cxn ang="0">
                              <a:pos x="148" y="7"/>
                            </a:cxn>
                            <a:cxn ang="0">
                              <a:pos x="165" y="0"/>
                            </a:cxn>
                            <a:cxn ang="0">
                              <a:pos x="174" y="10"/>
                            </a:cxn>
                            <a:cxn ang="0">
                              <a:pos x="85" y="31"/>
                            </a:cxn>
                            <a:cxn ang="0">
                              <a:pos x="68" y="44"/>
                            </a:cxn>
                            <a:cxn ang="0">
                              <a:pos x="38" y="52"/>
                            </a:cxn>
                            <a:cxn ang="0">
                              <a:pos x="22" y="59"/>
                            </a:cxn>
                            <a:cxn ang="0">
                              <a:pos x="16" y="69"/>
                            </a:cxn>
                            <a:cxn ang="0">
                              <a:pos x="0" y="52"/>
                            </a:cxn>
                          </a:cxnLst>
                          <a:rect l="0" t="0" r="r" b="b"/>
                          <a:pathLst>
                            <a:path w="174" h="69">
                              <a:moveTo>
                                <a:pt x="0" y="52"/>
                              </a:moveTo>
                              <a:lnTo>
                                <a:pt x="15" y="56"/>
                              </a:lnTo>
                              <a:lnTo>
                                <a:pt x="22" y="38"/>
                              </a:lnTo>
                              <a:lnTo>
                                <a:pt x="37" y="26"/>
                              </a:lnTo>
                              <a:lnTo>
                                <a:pt x="51" y="24"/>
                              </a:lnTo>
                              <a:lnTo>
                                <a:pt x="65" y="12"/>
                              </a:lnTo>
                              <a:lnTo>
                                <a:pt x="84" y="7"/>
                              </a:lnTo>
                              <a:lnTo>
                                <a:pt x="113" y="10"/>
                              </a:lnTo>
                              <a:lnTo>
                                <a:pt x="148" y="7"/>
                              </a:lnTo>
                              <a:lnTo>
                                <a:pt x="165" y="0"/>
                              </a:lnTo>
                              <a:lnTo>
                                <a:pt x="174" y="10"/>
                              </a:lnTo>
                              <a:lnTo>
                                <a:pt x="85" y="31"/>
                              </a:lnTo>
                              <a:lnTo>
                                <a:pt x="68" y="44"/>
                              </a:lnTo>
                              <a:lnTo>
                                <a:pt x="38" y="52"/>
                              </a:lnTo>
                              <a:lnTo>
                                <a:pt x="22" y="59"/>
                              </a:lnTo>
                              <a:lnTo>
                                <a:pt x="16" y="69"/>
                              </a:lnTo>
                              <a:lnTo>
                                <a:pt x="0" y="52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804000"/>
                        </a:solidFill>
                        <a:ln w="9525">
                          <a:noFill/>
                          <a:round/>
                          <a:headEnd/>
                          <a:tailEnd/>
                        </a:ln>
                      </p:spPr>
                      <p:txBody>
                        <a:bodyPr/>
                        <a:lstStyle/>
                        <a:p>
                          <a:endParaRPr lang="ru-RU"/>
                        </a:p>
                      </p:txBody>
                    </p:sp>
                    <p:grpSp>
                      <p:nvGrpSpPr>
                        <p:cNvPr id="5413" name="Group 550"/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2051" y="2780"/>
                          <a:ext cx="197" cy="241"/>
                          <a:chOff x="2051" y="2780"/>
                          <a:chExt cx="197" cy="241"/>
                        </a:xfrm>
                      </p:grpSpPr>
                      <p:sp>
                        <p:nvSpPr>
                          <p:cNvPr id="5671" name="Freeform 551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2155" y="2780"/>
                            <a:ext cx="93" cy="48"/>
                          </a:xfrm>
                          <a:custGeom>
                            <a:avLst/>
                            <a:gdLst/>
                            <a:ahLst/>
                            <a:cxnLst>
                              <a:cxn ang="0">
                                <a:pos x="13" y="71"/>
                              </a:cxn>
                              <a:cxn ang="0">
                                <a:pos x="0" y="97"/>
                              </a:cxn>
                              <a:cxn ang="0">
                                <a:pos x="20" y="97"/>
                              </a:cxn>
                              <a:cxn ang="0">
                                <a:pos x="36" y="75"/>
                              </a:cxn>
                              <a:cxn ang="0">
                                <a:pos x="63" y="51"/>
                              </a:cxn>
                              <a:cxn ang="0">
                                <a:pos x="90" y="37"/>
                              </a:cxn>
                              <a:cxn ang="0">
                                <a:pos x="186" y="0"/>
                              </a:cxn>
                              <a:cxn ang="0">
                                <a:pos x="76" y="28"/>
                              </a:cxn>
                              <a:cxn ang="0">
                                <a:pos x="40" y="45"/>
                              </a:cxn>
                              <a:cxn ang="0">
                                <a:pos x="13" y="71"/>
                              </a:cxn>
                            </a:cxnLst>
                            <a:rect l="0" t="0" r="r" b="b"/>
                            <a:pathLst>
                              <a:path w="186" h="97">
                                <a:moveTo>
                                  <a:pt x="13" y="71"/>
                                </a:moveTo>
                                <a:lnTo>
                                  <a:pt x="0" y="97"/>
                                </a:lnTo>
                                <a:lnTo>
                                  <a:pt x="20" y="97"/>
                                </a:lnTo>
                                <a:lnTo>
                                  <a:pt x="36" y="75"/>
                                </a:lnTo>
                                <a:lnTo>
                                  <a:pt x="63" y="51"/>
                                </a:lnTo>
                                <a:lnTo>
                                  <a:pt x="90" y="37"/>
                                </a:lnTo>
                                <a:lnTo>
                                  <a:pt x="186" y="0"/>
                                </a:lnTo>
                                <a:lnTo>
                                  <a:pt x="76" y="28"/>
                                </a:lnTo>
                                <a:lnTo>
                                  <a:pt x="40" y="45"/>
                                </a:lnTo>
                                <a:lnTo>
                                  <a:pt x="13" y="71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402000"/>
                          </a:solidFill>
                          <a:ln w="9525">
                            <a:noFill/>
                            <a:round/>
                            <a:headEnd/>
                            <a:tailEnd/>
                          </a:ln>
                        </p:spPr>
                        <p:txBody>
                          <a:bodyPr/>
                          <a:lstStyle/>
                          <a:p>
                            <a:endParaRPr lang="ru-RU"/>
                          </a:p>
                        </p:txBody>
                      </p:sp>
                      <p:sp>
                        <p:nvSpPr>
                          <p:cNvPr id="5672" name="Freeform 552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2051" y="2831"/>
                            <a:ext cx="69" cy="17"/>
                          </a:xfrm>
                          <a:custGeom>
                            <a:avLst/>
                            <a:gdLst/>
                            <a:ahLst/>
                            <a:cxnLst>
                              <a:cxn ang="0">
                                <a:pos x="124" y="5"/>
                              </a:cxn>
                              <a:cxn ang="0">
                                <a:pos x="139" y="17"/>
                              </a:cxn>
                              <a:cxn ang="0">
                                <a:pos x="133" y="35"/>
                              </a:cxn>
                              <a:cxn ang="0">
                                <a:pos x="111" y="17"/>
                              </a:cxn>
                              <a:cxn ang="0">
                                <a:pos x="72" y="19"/>
                              </a:cxn>
                              <a:cxn ang="0">
                                <a:pos x="0" y="35"/>
                              </a:cxn>
                              <a:cxn ang="0">
                                <a:pos x="66" y="11"/>
                              </a:cxn>
                              <a:cxn ang="0">
                                <a:pos x="100" y="0"/>
                              </a:cxn>
                              <a:cxn ang="0">
                                <a:pos x="124" y="5"/>
                              </a:cxn>
                            </a:cxnLst>
                            <a:rect l="0" t="0" r="r" b="b"/>
                            <a:pathLst>
                              <a:path w="139" h="35">
                                <a:moveTo>
                                  <a:pt x="124" y="5"/>
                                </a:moveTo>
                                <a:lnTo>
                                  <a:pt x="139" y="17"/>
                                </a:lnTo>
                                <a:lnTo>
                                  <a:pt x="133" y="35"/>
                                </a:lnTo>
                                <a:lnTo>
                                  <a:pt x="111" y="17"/>
                                </a:lnTo>
                                <a:lnTo>
                                  <a:pt x="72" y="19"/>
                                </a:lnTo>
                                <a:lnTo>
                                  <a:pt x="0" y="35"/>
                                </a:lnTo>
                                <a:lnTo>
                                  <a:pt x="66" y="11"/>
                                </a:lnTo>
                                <a:lnTo>
                                  <a:pt x="100" y="0"/>
                                </a:lnTo>
                                <a:lnTo>
                                  <a:pt x="124" y="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402000"/>
                          </a:solidFill>
                          <a:ln w="9525">
                            <a:noFill/>
                            <a:round/>
                            <a:headEnd/>
                            <a:tailEnd/>
                          </a:ln>
                        </p:spPr>
                        <p:txBody>
                          <a:bodyPr/>
                          <a:lstStyle/>
                          <a:p>
                            <a:endParaRPr lang="ru-RU"/>
                          </a:p>
                        </p:txBody>
                      </p:sp>
                      <p:sp>
                        <p:nvSpPr>
                          <p:cNvPr id="5673" name="Freeform 553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2154" y="2929"/>
                            <a:ext cx="57" cy="30"/>
                          </a:xfrm>
                          <a:custGeom>
                            <a:avLst/>
                            <a:gdLst/>
                            <a:ahLst/>
                            <a:cxnLst>
                              <a:cxn ang="0">
                                <a:pos x="0" y="36"/>
                              </a:cxn>
                              <a:cxn ang="0">
                                <a:pos x="27" y="38"/>
                              </a:cxn>
                              <a:cxn ang="0">
                                <a:pos x="52" y="36"/>
                              </a:cxn>
                              <a:cxn ang="0">
                                <a:pos x="74" y="24"/>
                              </a:cxn>
                              <a:cxn ang="0">
                                <a:pos x="89" y="5"/>
                              </a:cxn>
                              <a:cxn ang="0">
                                <a:pos x="113" y="0"/>
                              </a:cxn>
                              <a:cxn ang="0">
                                <a:pos x="106" y="10"/>
                              </a:cxn>
                              <a:cxn ang="0">
                                <a:pos x="89" y="22"/>
                              </a:cxn>
                              <a:cxn ang="0">
                                <a:pos x="81" y="48"/>
                              </a:cxn>
                              <a:cxn ang="0">
                                <a:pos x="69" y="59"/>
                              </a:cxn>
                              <a:cxn ang="0">
                                <a:pos x="49" y="60"/>
                              </a:cxn>
                              <a:cxn ang="0">
                                <a:pos x="33" y="55"/>
                              </a:cxn>
                              <a:cxn ang="0">
                                <a:pos x="0" y="36"/>
                              </a:cxn>
                            </a:cxnLst>
                            <a:rect l="0" t="0" r="r" b="b"/>
                            <a:pathLst>
                              <a:path w="113" h="60">
                                <a:moveTo>
                                  <a:pt x="0" y="36"/>
                                </a:moveTo>
                                <a:lnTo>
                                  <a:pt x="27" y="38"/>
                                </a:lnTo>
                                <a:lnTo>
                                  <a:pt x="52" y="36"/>
                                </a:lnTo>
                                <a:lnTo>
                                  <a:pt x="74" y="24"/>
                                </a:lnTo>
                                <a:lnTo>
                                  <a:pt x="89" y="5"/>
                                </a:lnTo>
                                <a:lnTo>
                                  <a:pt x="113" y="0"/>
                                </a:lnTo>
                                <a:lnTo>
                                  <a:pt x="106" y="10"/>
                                </a:lnTo>
                                <a:lnTo>
                                  <a:pt x="89" y="22"/>
                                </a:lnTo>
                                <a:lnTo>
                                  <a:pt x="81" y="48"/>
                                </a:lnTo>
                                <a:lnTo>
                                  <a:pt x="69" y="59"/>
                                </a:lnTo>
                                <a:lnTo>
                                  <a:pt x="49" y="60"/>
                                </a:lnTo>
                                <a:lnTo>
                                  <a:pt x="33" y="55"/>
                                </a:lnTo>
                                <a:lnTo>
                                  <a:pt x="0" y="3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402000"/>
                          </a:solidFill>
                          <a:ln w="9525">
                            <a:noFill/>
                            <a:round/>
                            <a:headEnd/>
                            <a:tailEnd/>
                          </a:ln>
                        </p:spPr>
                        <p:txBody>
                          <a:bodyPr/>
                          <a:lstStyle/>
                          <a:p>
                            <a:endParaRPr lang="ru-RU"/>
                          </a:p>
                        </p:txBody>
                      </p:sp>
                      <p:sp>
                        <p:nvSpPr>
                          <p:cNvPr id="5674" name="Freeform 554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2199" y="3007"/>
                            <a:ext cx="31" cy="14"/>
                          </a:xfrm>
                          <a:custGeom>
                            <a:avLst/>
                            <a:gdLst/>
                            <a:ahLst/>
                            <a:cxnLst>
                              <a:cxn ang="0">
                                <a:pos x="0" y="20"/>
                              </a:cxn>
                              <a:cxn ang="0">
                                <a:pos x="23" y="19"/>
                              </a:cxn>
                              <a:cxn ang="0">
                                <a:pos x="38" y="14"/>
                              </a:cxn>
                              <a:cxn ang="0">
                                <a:pos x="63" y="0"/>
                              </a:cxn>
                              <a:cxn ang="0">
                                <a:pos x="42" y="25"/>
                              </a:cxn>
                              <a:cxn ang="0">
                                <a:pos x="23" y="30"/>
                              </a:cxn>
                              <a:cxn ang="0">
                                <a:pos x="0" y="20"/>
                              </a:cxn>
                            </a:cxnLst>
                            <a:rect l="0" t="0" r="r" b="b"/>
                            <a:pathLst>
                              <a:path w="63" h="30">
                                <a:moveTo>
                                  <a:pt x="0" y="20"/>
                                </a:moveTo>
                                <a:lnTo>
                                  <a:pt x="23" y="19"/>
                                </a:lnTo>
                                <a:lnTo>
                                  <a:pt x="38" y="14"/>
                                </a:lnTo>
                                <a:lnTo>
                                  <a:pt x="63" y="0"/>
                                </a:lnTo>
                                <a:lnTo>
                                  <a:pt x="42" y="25"/>
                                </a:lnTo>
                                <a:lnTo>
                                  <a:pt x="23" y="30"/>
                                </a:lnTo>
                                <a:lnTo>
                                  <a:pt x="0" y="2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402000"/>
                          </a:solidFill>
                          <a:ln w="9525">
                            <a:noFill/>
                            <a:round/>
                            <a:headEnd/>
                            <a:tailEnd/>
                          </a:ln>
                        </p:spPr>
                        <p:txBody>
                          <a:bodyPr/>
                          <a:lstStyle/>
                          <a:p>
                            <a:endParaRPr lang="ru-RU"/>
                          </a:p>
                        </p:txBody>
                      </p:sp>
                    </p:grpSp>
                    <p:grpSp>
                      <p:nvGrpSpPr>
                        <p:cNvPr id="5414" name="Group 555"/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2183" y="2980"/>
                          <a:ext cx="31" cy="33"/>
                          <a:chOff x="2183" y="2980"/>
                          <a:chExt cx="31" cy="33"/>
                        </a:xfrm>
                      </p:grpSpPr>
                      <p:sp>
                        <p:nvSpPr>
                          <p:cNvPr id="5676" name="Freeform 556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2183" y="3004"/>
                            <a:ext cx="20" cy="9"/>
                          </a:xfrm>
                          <a:custGeom>
                            <a:avLst/>
                            <a:gdLst/>
                            <a:ahLst/>
                            <a:cxnLst>
                              <a:cxn ang="0">
                                <a:pos x="0" y="12"/>
                              </a:cxn>
                              <a:cxn ang="0">
                                <a:pos x="21" y="19"/>
                              </a:cxn>
                              <a:cxn ang="0">
                                <a:pos x="41" y="15"/>
                              </a:cxn>
                              <a:cxn ang="0">
                                <a:pos x="39" y="1"/>
                              </a:cxn>
                              <a:cxn ang="0">
                                <a:pos x="16" y="0"/>
                              </a:cxn>
                              <a:cxn ang="0">
                                <a:pos x="0" y="12"/>
                              </a:cxn>
                            </a:cxnLst>
                            <a:rect l="0" t="0" r="r" b="b"/>
                            <a:pathLst>
                              <a:path w="41" h="19">
                                <a:moveTo>
                                  <a:pt x="0" y="12"/>
                                </a:moveTo>
                                <a:lnTo>
                                  <a:pt x="21" y="19"/>
                                </a:lnTo>
                                <a:lnTo>
                                  <a:pt x="41" y="15"/>
                                </a:lnTo>
                                <a:lnTo>
                                  <a:pt x="39" y="1"/>
                                </a:lnTo>
                                <a:lnTo>
                                  <a:pt x="16" y="0"/>
                                </a:lnTo>
                                <a:lnTo>
                                  <a:pt x="0" y="12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FFE0C0"/>
                          </a:solidFill>
                          <a:ln w="9525">
                            <a:noFill/>
                            <a:round/>
                            <a:headEnd/>
                            <a:tailEnd/>
                          </a:ln>
                        </p:spPr>
                        <p:txBody>
                          <a:bodyPr/>
                          <a:lstStyle/>
                          <a:p>
                            <a:endParaRPr lang="ru-RU"/>
                          </a:p>
                        </p:txBody>
                      </p:sp>
                      <p:sp>
                        <p:nvSpPr>
                          <p:cNvPr id="5677" name="Freeform 557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2198" y="2980"/>
                            <a:ext cx="16" cy="8"/>
                          </a:xfrm>
                          <a:custGeom>
                            <a:avLst/>
                            <a:gdLst/>
                            <a:ahLst/>
                            <a:cxnLst>
                              <a:cxn ang="0">
                                <a:pos x="32" y="0"/>
                              </a:cxn>
                              <a:cxn ang="0">
                                <a:pos x="21" y="1"/>
                              </a:cxn>
                              <a:cxn ang="0">
                                <a:pos x="13" y="5"/>
                              </a:cxn>
                              <a:cxn ang="0">
                                <a:pos x="2" y="13"/>
                              </a:cxn>
                              <a:cxn ang="0">
                                <a:pos x="0" y="18"/>
                              </a:cxn>
                              <a:cxn ang="0">
                                <a:pos x="32" y="0"/>
                              </a:cxn>
                            </a:cxnLst>
                            <a:rect l="0" t="0" r="r" b="b"/>
                            <a:pathLst>
                              <a:path w="32" h="18">
                                <a:moveTo>
                                  <a:pt x="32" y="0"/>
                                </a:moveTo>
                                <a:lnTo>
                                  <a:pt x="21" y="1"/>
                                </a:lnTo>
                                <a:lnTo>
                                  <a:pt x="13" y="5"/>
                                </a:lnTo>
                                <a:lnTo>
                                  <a:pt x="2" y="13"/>
                                </a:lnTo>
                                <a:lnTo>
                                  <a:pt x="0" y="18"/>
                                </a:lnTo>
                                <a:lnTo>
                                  <a:pt x="32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FFE0C0"/>
                          </a:solidFill>
                          <a:ln w="9525">
                            <a:noFill/>
                            <a:round/>
                            <a:headEnd/>
                            <a:tailEnd/>
                          </a:ln>
                        </p:spPr>
                        <p:txBody>
                          <a:bodyPr/>
                          <a:lstStyle/>
                          <a:p>
                            <a:endParaRPr lang="ru-RU"/>
                          </a:p>
                        </p:txBody>
                      </p:sp>
                    </p:grpSp>
                    <p:grpSp>
                      <p:nvGrpSpPr>
                        <p:cNvPr id="5415" name="Group 558"/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2064" y="2817"/>
                          <a:ext cx="181" cy="76"/>
                          <a:chOff x="2064" y="2817"/>
                          <a:chExt cx="181" cy="76"/>
                        </a:xfrm>
                      </p:grpSpPr>
                      <p:grpSp>
                        <p:nvGrpSpPr>
                          <p:cNvPr id="5416" name="Group 559"/>
                          <p:cNvGrpSpPr>
                            <a:grpSpLocks/>
                          </p:cNvGrpSpPr>
                          <p:nvPr/>
                        </p:nvGrpSpPr>
                        <p:grpSpPr bwMode="auto">
                          <a:xfrm>
                            <a:off x="2064" y="2862"/>
                            <a:ext cx="64" cy="31"/>
                            <a:chOff x="2064" y="2862"/>
                            <a:chExt cx="64" cy="31"/>
                          </a:xfrm>
                        </p:grpSpPr>
                        <p:sp>
                          <p:nvSpPr>
                            <p:cNvPr id="5680" name="Freeform 560"/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2064" y="2862"/>
                              <a:ext cx="64" cy="30"/>
                            </a:xfrm>
                            <a:custGeom>
                              <a:avLst/>
                              <a:gdLst/>
                              <a:ahLst/>
                              <a:cxnLst>
                                <a:cxn ang="0">
                                  <a:pos x="0" y="35"/>
                                </a:cxn>
                                <a:cxn ang="0">
                                  <a:pos x="28" y="42"/>
                                </a:cxn>
                                <a:cxn ang="0">
                                  <a:pos x="46" y="59"/>
                                </a:cxn>
                                <a:cxn ang="0">
                                  <a:pos x="72" y="60"/>
                                </a:cxn>
                                <a:cxn ang="0">
                                  <a:pos x="94" y="48"/>
                                </a:cxn>
                                <a:cxn ang="0">
                                  <a:pos x="108" y="26"/>
                                </a:cxn>
                                <a:cxn ang="0">
                                  <a:pos x="128" y="13"/>
                                </a:cxn>
                                <a:cxn ang="0">
                                  <a:pos x="84" y="0"/>
                                </a:cxn>
                                <a:cxn ang="0">
                                  <a:pos x="52" y="0"/>
                                </a:cxn>
                                <a:cxn ang="0">
                                  <a:pos x="29" y="16"/>
                                </a:cxn>
                                <a:cxn ang="0">
                                  <a:pos x="0" y="35"/>
                                </a:cxn>
                              </a:cxnLst>
                              <a:rect l="0" t="0" r="r" b="b"/>
                              <a:pathLst>
                                <a:path w="128" h="60">
                                  <a:moveTo>
                                    <a:pt x="0" y="35"/>
                                  </a:moveTo>
                                  <a:lnTo>
                                    <a:pt x="28" y="42"/>
                                  </a:lnTo>
                                  <a:lnTo>
                                    <a:pt x="46" y="59"/>
                                  </a:lnTo>
                                  <a:lnTo>
                                    <a:pt x="72" y="60"/>
                                  </a:lnTo>
                                  <a:lnTo>
                                    <a:pt x="94" y="48"/>
                                  </a:lnTo>
                                  <a:lnTo>
                                    <a:pt x="108" y="26"/>
                                  </a:lnTo>
                                  <a:lnTo>
                                    <a:pt x="128" y="13"/>
                                  </a:lnTo>
                                  <a:lnTo>
                                    <a:pt x="84" y="0"/>
                                  </a:lnTo>
                                  <a:lnTo>
                                    <a:pt x="52" y="0"/>
                                  </a:lnTo>
                                  <a:lnTo>
                                    <a:pt x="29" y="16"/>
                                  </a:lnTo>
                                  <a:lnTo>
                                    <a:pt x="0" y="35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rgbClr val="FFFFFF"/>
                            </a:solidFill>
                            <a:ln w="6350">
                              <a:solidFill>
                                <a:srgbClr val="402000"/>
                              </a:solidFill>
                              <a:prstDash val="solid"/>
                              <a:round/>
                              <a:headEnd/>
                              <a:tailEnd/>
                            </a:ln>
                          </p:spPr>
                          <p:txBody>
                            <a:bodyPr/>
                            <a:lstStyle/>
                            <a:p>
                              <a:endParaRPr lang="ru-RU"/>
                            </a:p>
                          </p:txBody>
                        </p:sp>
                        <p:sp>
                          <p:nvSpPr>
                            <p:cNvPr id="5681" name="Oval 561"/>
                            <p:cNvSpPr>
                              <a:spLocks noChangeArrowheads="1"/>
                            </p:cNvSpPr>
                            <p:nvPr/>
                          </p:nvSpPr>
                          <p:spPr bwMode="auto">
                            <a:xfrm>
                              <a:off x="2085" y="2863"/>
                              <a:ext cx="30" cy="30"/>
                            </a:xfrm>
                            <a:prstGeom prst="ellipse">
                              <a:avLst/>
                            </a:prstGeom>
                            <a:solidFill>
                              <a:srgbClr val="8080FF"/>
                            </a:solidFill>
                            <a:ln w="9525">
                              <a:noFill/>
                              <a:round/>
                              <a:headEnd/>
                              <a:tailEnd/>
                            </a:ln>
                          </p:spPr>
                          <p:txBody>
                            <a:bodyPr/>
                            <a:lstStyle/>
                            <a:p>
                              <a:endParaRPr lang="ru-RU"/>
                            </a:p>
                          </p:txBody>
                        </p:sp>
                        <p:sp>
                          <p:nvSpPr>
                            <p:cNvPr id="5682" name="Freeform 562"/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2066" y="2862"/>
                              <a:ext cx="62" cy="19"/>
                            </a:xfrm>
                            <a:custGeom>
                              <a:avLst/>
                              <a:gdLst/>
                              <a:ahLst/>
                              <a:cxnLst>
                                <a:cxn ang="0">
                                  <a:pos x="0" y="38"/>
                                </a:cxn>
                                <a:cxn ang="0">
                                  <a:pos x="28" y="34"/>
                                </a:cxn>
                                <a:cxn ang="0">
                                  <a:pos x="40" y="22"/>
                                </a:cxn>
                                <a:cxn ang="0">
                                  <a:pos x="64" y="15"/>
                                </a:cxn>
                                <a:cxn ang="0">
                                  <a:pos x="86" y="17"/>
                                </a:cxn>
                                <a:cxn ang="0">
                                  <a:pos x="125" y="15"/>
                                </a:cxn>
                                <a:cxn ang="0">
                                  <a:pos x="88" y="2"/>
                                </a:cxn>
                                <a:cxn ang="0">
                                  <a:pos x="48" y="0"/>
                                </a:cxn>
                                <a:cxn ang="0">
                                  <a:pos x="19" y="23"/>
                                </a:cxn>
                                <a:cxn ang="0">
                                  <a:pos x="0" y="38"/>
                                </a:cxn>
                              </a:cxnLst>
                              <a:rect l="0" t="0" r="r" b="b"/>
                              <a:pathLst>
                                <a:path w="125" h="38">
                                  <a:moveTo>
                                    <a:pt x="0" y="38"/>
                                  </a:moveTo>
                                  <a:lnTo>
                                    <a:pt x="28" y="34"/>
                                  </a:lnTo>
                                  <a:lnTo>
                                    <a:pt x="40" y="22"/>
                                  </a:lnTo>
                                  <a:lnTo>
                                    <a:pt x="64" y="15"/>
                                  </a:lnTo>
                                  <a:lnTo>
                                    <a:pt x="86" y="17"/>
                                  </a:lnTo>
                                  <a:lnTo>
                                    <a:pt x="125" y="15"/>
                                  </a:lnTo>
                                  <a:lnTo>
                                    <a:pt x="88" y="2"/>
                                  </a:lnTo>
                                  <a:lnTo>
                                    <a:pt x="48" y="0"/>
                                  </a:lnTo>
                                  <a:lnTo>
                                    <a:pt x="19" y="23"/>
                                  </a:lnTo>
                                  <a:lnTo>
                                    <a:pt x="0" y="38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rgbClr val="402000"/>
                            </a:solidFill>
                            <a:ln w="9525">
                              <a:noFill/>
                              <a:round/>
                              <a:headEnd/>
                              <a:tailEnd/>
                            </a:ln>
                          </p:spPr>
                          <p:txBody>
                            <a:bodyPr/>
                            <a:lstStyle/>
                            <a:p>
                              <a:endParaRPr lang="ru-RU"/>
                            </a:p>
                          </p:txBody>
                        </p:sp>
                        <p:sp>
                          <p:nvSpPr>
                            <p:cNvPr id="5683" name="Oval 563"/>
                            <p:cNvSpPr>
                              <a:spLocks noChangeArrowheads="1"/>
                            </p:cNvSpPr>
                            <p:nvPr/>
                          </p:nvSpPr>
                          <p:spPr bwMode="auto">
                            <a:xfrm>
                              <a:off x="2090" y="2869"/>
                              <a:ext cx="19" cy="19"/>
                            </a:xfrm>
                            <a:prstGeom prst="ellipse">
                              <a:avLst/>
                            </a:prstGeom>
                            <a:solidFill>
                              <a:srgbClr val="000000"/>
                            </a:solidFill>
                            <a:ln w="9525">
                              <a:noFill/>
                              <a:round/>
                              <a:headEnd/>
                              <a:tailEnd/>
                            </a:ln>
                          </p:spPr>
                          <p:txBody>
                            <a:bodyPr/>
                            <a:lstStyle/>
                            <a:p>
                              <a:endParaRPr lang="ru-RU"/>
                            </a:p>
                          </p:txBody>
                        </p:sp>
                      </p:grpSp>
                      <p:grpSp>
                        <p:nvGrpSpPr>
                          <p:cNvPr id="5418" name="Group 564"/>
                          <p:cNvGrpSpPr>
                            <a:grpSpLocks/>
                          </p:cNvGrpSpPr>
                          <p:nvPr/>
                        </p:nvGrpSpPr>
                        <p:grpSpPr bwMode="auto">
                          <a:xfrm>
                            <a:off x="2173" y="2817"/>
                            <a:ext cx="72" cy="36"/>
                            <a:chOff x="2173" y="2817"/>
                            <a:chExt cx="72" cy="36"/>
                          </a:xfrm>
                        </p:grpSpPr>
                        <p:sp>
                          <p:nvSpPr>
                            <p:cNvPr id="5685" name="Freeform 565"/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2173" y="2817"/>
                              <a:ext cx="70" cy="34"/>
                            </a:xfrm>
                            <a:custGeom>
                              <a:avLst/>
                              <a:gdLst/>
                              <a:ahLst/>
                              <a:cxnLst>
                                <a:cxn ang="0">
                                  <a:pos x="0" y="63"/>
                                </a:cxn>
                                <a:cxn ang="0">
                                  <a:pos x="28" y="64"/>
                                </a:cxn>
                                <a:cxn ang="0">
                                  <a:pos x="55" y="68"/>
                                </a:cxn>
                                <a:cxn ang="0">
                                  <a:pos x="83" y="66"/>
                                </a:cxn>
                                <a:cxn ang="0">
                                  <a:pos x="105" y="46"/>
                                </a:cxn>
                                <a:cxn ang="0">
                                  <a:pos x="109" y="18"/>
                                </a:cxn>
                                <a:cxn ang="0">
                                  <a:pos x="141" y="0"/>
                                </a:cxn>
                                <a:cxn ang="0">
                                  <a:pos x="103" y="0"/>
                                </a:cxn>
                                <a:cxn ang="0">
                                  <a:pos x="74" y="4"/>
                                </a:cxn>
                                <a:cxn ang="0">
                                  <a:pos x="42" y="10"/>
                                </a:cxn>
                                <a:cxn ang="0">
                                  <a:pos x="24" y="28"/>
                                </a:cxn>
                                <a:cxn ang="0">
                                  <a:pos x="17" y="44"/>
                                </a:cxn>
                                <a:cxn ang="0">
                                  <a:pos x="0" y="63"/>
                                </a:cxn>
                              </a:cxnLst>
                              <a:rect l="0" t="0" r="r" b="b"/>
                              <a:pathLst>
                                <a:path w="141" h="68">
                                  <a:moveTo>
                                    <a:pt x="0" y="63"/>
                                  </a:moveTo>
                                  <a:lnTo>
                                    <a:pt x="28" y="64"/>
                                  </a:lnTo>
                                  <a:lnTo>
                                    <a:pt x="55" y="68"/>
                                  </a:lnTo>
                                  <a:lnTo>
                                    <a:pt x="83" y="66"/>
                                  </a:lnTo>
                                  <a:lnTo>
                                    <a:pt x="105" y="46"/>
                                  </a:lnTo>
                                  <a:lnTo>
                                    <a:pt x="109" y="18"/>
                                  </a:lnTo>
                                  <a:lnTo>
                                    <a:pt x="141" y="0"/>
                                  </a:lnTo>
                                  <a:lnTo>
                                    <a:pt x="103" y="0"/>
                                  </a:lnTo>
                                  <a:lnTo>
                                    <a:pt x="74" y="4"/>
                                  </a:lnTo>
                                  <a:lnTo>
                                    <a:pt x="42" y="10"/>
                                  </a:lnTo>
                                  <a:lnTo>
                                    <a:pt x="24" y="28"/>
                                  </a:lnTo>
                                  <a:lnTo>
                                    <a:pt x="17" y="44"/>
                                  </a:lnTo>
                                  <a:lnTo>
                                    <a:pt x="0" y="63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rgbClr val="FFFFFF"/>
                            </a:solidFill>
                            <a:ln w="6350">
                              <a:solidFill>
                                <a:srgbClr val="402000"/>
                              </a:solidFill>
                              <a:prstDash val="solid"/>
                              <a:round/>
                              <a:headEnd/>
                              <a:tailEnd/>
                            </a:ln>
                          </p:spPr>
                          <p:txBody>
                            <a:bodyPr/>
                            <a:lstStyle/>
                            <a:p>
                              <a:endParaRPr lang="ru-RU"/>
                            </a:p>
                          </p:txBody>
                        </p:sp>
                        <p:sp>
                          <p:nvSpPr>
                            <p:cNvPr id="5686" name="Oval 566"/>
                            <p:cNvSpPr>
                              <a:spLocks noChangeArrowheads="1"/>
                            </p:cNvSpPr>
                            <p:nvPr/>
                          </p:nvSpPr>
                          <p:spPr bwMode="auto">
                            <a:xfrm>
                              <a:off x="2192" y="2823"/>
                              <a:ext cx="30" cy="30"/>
                            </a:xfrm>
                            <a:prstGeom prst="ellipse">
                              <a:avLst/>
                            </a:prstGeom>
                            <a:solidFill>
                              <a:srgbClr val="8080FF"/>
                            </a:solidFill>
                            <a:ln w="9525">
                              <a:noFill/>
                              <a:round/>
                              <a:headEnd/>
                              <a:tailEnd/>
                            </a:ln>
                          </p:spPr>
                          <p:txBody>
                            <a:bodyPr/>
                            <a:lstStyle/>
                            <a:p>
                              <a:endParaRPr lang="ru-RU"/>
                            </a:p>
                          </p:txBody>
                        </p:sp>
                        <p:sp>
                          <p:nvSpPr>
                            <p:cNvPr id="5687" name="Freeform 567"/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2175" y="2818"/>
                              <a:ext cx="70" cy="31"/>
                            </a:xfrm>
                            <a:custGeom>
                              <a:avLst/>
                              <a:gdLst/>
                              <a:ahLst/>
                              <a:cxnLst>
                                <a:cxn ang="0">
                                  <a:pos x="0" y="63"/>
                                </a:cxn>
                                <a:cxn ang="0">
                                  <a:pos x="25" y="50"/>
                                </a:cxn>
                                <a:cxn ang="0">
                                  <a:pos x="38" y="32"/>
                                </a:cxn>
                                <a:cxn ang="0">
                                  <a:pos x="58" y="20"/>
                                </a:cxn>
                                <a:cxn ang="0">
                                  <a:pos x="82" y="15"/>
                                </a:cxn>
                                <a:cxn ang="0">
                                  <a:pos x="140" y="0"/>
                                </a:cxn>
                                <a:cxn ang="0">
                                  <a:pos x="96" y="1"/>
                                </a:cxn>
                                <a:cxn ang="0">
                                  <a:pos x="42" y="9"/>
                                </a:cxn>
                                <a:cxn ang="0">
                                  <a:pos x="20" y="29"/>
                                </a:cxn>
                                <a:cxn ang="0">
                                  <a:pos x="11" y="46"/>
                                </a:cxn>
                                <a:cxn ang="0">
                                  <a:pos x="0" y="63"/>
                                </a:cxn>
                              </a:cxnLst>
                              <a:rect l="0" t="0" r="r" b="b"/>
                              <a:pathLst>
                                <a:path w="140" h="63">
                                  <a:moveTo>
                                    <a:pt x="0" y="63"/>
                                  </a:moveTo>
                                  <a:lnTo>
                                    <a:pt x="25" y="50"/>
                                  </a:lnTo>
                                  <a:lnTo>
                                    <a:pt x="38" y="32"/>
                                  </a:lnTo>
                                  <a:lnTo>
                                    <a:pt x="58" y="20"/>
                                  </a:lnTo>
                                  <a:lnTo>
                                    <a:pt x="82" y="15"/>
                                  </a:lnTo>
                                  <a:lnTo>
                                    <a:pt x="140" y="0"/>
                                  </a:lnTo>
                                  <a:lnTo>
                                    <a:pt x="96" y="1"/>
                                  </a:lnTo>
                                  <a:lnTo>
                                    <a:pt x="42" y="9"/>
                                  </a:lnTo>
                                  <a:lnTo>
                                    <a:pt x="20" y="29"/>
                                  </a:lnTo>
                                  <a:lnTo>
                                    <a:pt x="11" y="46"/>
                                  </a:lnTo>
                                  <a:lnTo>
                                    <a:pt x="0" y="63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rgbClr val="402000"/>
                            </a:solidFill>
                            <a:ln w="9525">
                              <a:noFill/>
                              <a:round/>
                              <a:headEnd/>
                              <a:tailEnd/>
                            </a:ln>
                          </p:spPr>
                          <p:txBody>
                            <a:bodyPr/>
                            <a:lstStyle/>
                            <a:p>
                              <a:endParaRPr lang="ru-RU"/>
                            </a:p>
                          </p:txBody>
                        </p:sp>
                        <p:sp>
                          <p:nvSpPr>
                            <p:cNvPr id="5688" name="Oval 568"/>
                            <p:cNvSpPr>
                              <a:spLocks noChangeArrowheads="1"/>
                            </p:cNvSpPr>
                            <p:nvPr/>
                          </p:nvSpPr>
                          <p:spPr bwMode="auto">
                            <a:xfrm>
                              <a:off x="2198" y="2829"/>
                              <a:ext cx="19" cy="18"/>
                            </a:xfrm>
                            <a:prstGeom prst="ellipse">
                              <a:avLst/>
                            </a:prstGeom>
                            <a:solidFill>
                              <a:srgbClr val="000000"/>
                            </a:solidFill>
                            <a:ln w="9525">
                              <a:noFill/>
                              <a:round/>
                              <a:headEnd/>
                              <a:tailEnd/>
                            </a:ln>
                          </p:spPr>
                          <p:txBody>
                            <a:bodyPr/>
                            <a:lstStyle/>
                            <a:p>
                              <a:endParaRPr lang="ru-RU"/>
                            </a:p>
                          </p:txBody>
                        </p:sp>
                      </p:grpSp>
                    </p:grpSp>
                  </p:grpSp>
                </p:grpSp>
              </p:grpSp>
            </p:grpSp>
            <p:grpSp>
              <p:nvGrpSpPr>
                <p:cNvPr id="5421" name="Group 569"/>
                <p:cNvGrpSpPr>
                  <a:grpSpLocks/>
                </p:cNvGrpSpPr>
                <p:nvPr/>
              </p:nvGrpSpPr>
              <p:grpSpPr bwMode="auto">
                <a:xfrm>
                  <a:off x="2338" y="2797"/>
                  <a:ext cx="23" cy="75"/>
                  <a:chOff x="2338" y="2797"/>
                  <a:chExt cx="23" cy="75"/>
                </a:xfrm>
              </p:grpSpPr>
              <p:sp>
                <p:nvSpPr>
                  <p:cNvPr id="5690" name="Freeform 570"/>
                  <p:cNvSpPr>
                    <a:spLocks/>
                  </p:cNvSpPr>
                  <p:nvPr/>
                </p:nvSpPr>
                <p:spPr bwMode="auto">
                  <a:xfrm>
                    <a:off x="2343" y="2797"/>
                    <a:ext cx="15" cy="35"/>
                  </a:xfrm>
                  <a:custGeom>
                    <a:avLst/>
                    <a:gdLst/>
                    <a:ahLst/>
                    <a:cxnLst>
                      <a:cxn ang="0">
                        <a:pos x="0" y="24"/>
                      </a:cxn>
                      <a:cxn ang="0">
                        <a:pos x="15" y="27"/>
                      </a:cxn>
                      <a:cxn ang="0">
                        <a:pos x="25" y="44"/>
                      </a:cxn>
                      <a:cxn ang="0">
                        <a:pos x="17" y="71"/>
                      </a:cxn>
                      <a:cxn ang="0">
                        <a:pos x="30" y="51"/>
                      </a:cxn>
                      <a:cxn ang="0">
                        <a:pos x="28" y="30"/>
                      </a:cxn>
                      <a:cxn ang="0">
                        <a:pos x="14" y="0"/>
                      </a:cxn>
                      <a:cxn ang="0">
                        <a:pos x="0" y="24"/>
                      </a:cxn>
                    </a:cxnLst>
                    <a:rect l="0" t="0" r="r" b="b"/>
                    <a:pathLst>
                      <a:path w="30" h="71">
                        <a:moveTo>
                          <a:pt x="0" y="24"/>
                        </a:moveTo>
                        <a:lnTo>
                          <a:pt x="15" y="27"/>
                        </a:lnTo>
                        <a:lnTo>
                          <a:pt x="25" y="44"/>
                        </a:lnTo>
                        <a:lnTo>
                          <a:pt x="17" y="71"/>
                        </a:lnTo>
                        <a:lnTo>
                          <a:pt x="30" y="51"/>
                        </a:lnTo>
                        <a:lnTo>
                          <a:pt x="28" y="30"/>
                        </a:lnTo>
                        <a:lnTo>
                          <a:pt x="14" y="0"/>
                        </a:lnTo>
                        <a:lnTo>
                          <a:pt x="0" y="24"/>
                        </a:lnTo>
                        <a:close/>
                      </a:path>
                    </a:pathLst>
                  </a:custGeom>
                  <a:solidFill>
                    <a:srgbClr val="402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691" name="Freeform 571"/>
                  <p:cNvSpPr>
                    <a:spLocks/>
                  </p:cNvSpPr>
                  <p:nvPr/>
                </p:nvSpPr>
                <p:spPr bwMode="auto">
                  <a:xfrm>
                    <a:off x="2338" y="2847"/>
                    <a:ext cx="23" cy="25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7" y="30"/>
                      </a:cxn>
                      <a:cxn ang="0">
                        <a:pos x="22" y="31"/>
                      </a:cxn>
                      <a:cxn ang="0">
                        <a:pos x="46" y="28"/>
                      </a:cxn>
                      <a:cxn ang="0">
                        <a:pos x="44" y="43"/>
                      </a:cxn>
                      <a:cxn ang="0">
                        <a:pos x="34" y="50"/>
                      </a:cxn>
                      <a:cxn ang="0">
                        <a:pos x="7" y="43"/>
                      </a:cxn>
                      <a:cxn ang="0">
                        <a:pos x="2" y="24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50">
                        <a:moveTo>
                          <a:pt x="0" y="0"/>
                        </a:moveTo>
                        <a:lnTo>
                          <a:pt x="7" y="30"/>
                        </a:lnTo>
                        <a:lnTo>
                          <a:pt x="22" y="31"/>
                        </a:lnTo>
                        <a:lnTo>
                          <a:pt x="46" y="28"/>
                        </a:lnTo>
                        <a:lnTo>
                          <a:pt x="44" y="43"/>
                        </a:lnTo>
                        <a:lnTo>
                          <a:pt x="34" y="50"/>
                        </a:lnTo>
                        <a:lnTo>
                          <a:pt x="7" y="43"/>
                        </a:lnTo>
                        <a:lnTo>
                          <a:pt x="2" y="2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02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</p:grpSp>
          </p:grpSp>
        </p:grpSp>
      </p:grpSp>
      <p:sp>
        <p:nvSpPr>
          <p:cNvPr id="5693" name="Text Box 573"/>
          <p:cNvSpPr txBox="1">
            <a:spLocks noChangeArrowheads="1"/>
          </p:cNvSpPr>
          <p:nvPr/>
        </p:nvSpPr>
        <p:spPr bwMode="auto">
          <a:xfrm>
            <a:off x="1403648" y="476672"/>
            <a:ext cx="36449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n-US" dirty="0"/>
              <a:t>5 of your friends study math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>
            <a:grpSpLocks/>
          </p:cNvGrpSpPr>
          <p:nvPr/>
        </p:nvGrpSpPr>
        <p:grpSpPr bwMode="auto">
          <a:xfrm>
            <a:off x="1143000" y="990600"/>
            <a:ext cx="7239000" cy="4724400"/>
            <a:chOff x="0" y="384"/>
            <a:chExt cx="4957" cy="3782"/>
          </a:xfrm>
        </p:grpSpPr>
        <p:grpSp>
          <p:nvGrpSpPr>
            <p:cNvPr id="3" name="Group 3"/>
            <p:cNvGrpSpPr>
              <a:grpSpLocks/>
            </p:cNvGrpSpPr>
            <p:nvPr/>
          </p:nvGrpSpPr>
          <p:grpSpPr bwMode="auto">
            <a:xfrm>
              <a:off x="1387" y="2544"/>
              <a:ext cx="3570" cy="1622"/>
              <a:chOff x="1387" y="2544"/>
              <a:chExt cx="3570" cy="1622"/>
            </a:xfrm>
          </p:grpSpPr>
          <p:grpSp>
            <p:nvGrpSpPr>
              <p:cNvPr id="4" name="Group 4"/>
              <p:cNvGrpSpPr>
                <a:grpSpLocks/>
              </p:cNvGrpSpPr>
              <p:nvPr/>
            </p:nvGrpSpPr>
            <p:grpSpPr bwMode="auto">
              <a:xfrm>
                <a:off x="1387" y="2549"/>
                <a:ext cx="1549" cy="1617"/>
                <a:chOff x="1387" y="2549"/>
                <a:chExt cx="1549" cy="1617"/>
              </a:xfrm>
            </p:grpSpPr>
            <p:sp>
              <p:nvSpPr>
                <p:cNvPr id="7173" name="Freeform 5"/>
                <p:cNvSpPr>
                  <a:spLocks/>
                </p:cNvSpPr>
                <p:nvPr/>
              </p:nvSpPr>
              <p:spPr bwMode="auto">
                <a:xfrm>
                  <a:off x="1387" y="3758"/>
                  <a:ext cx="892" cy="402"/>
                </a:xfrm>
                <a:custGeom>
                  <a:avLst/>
                  <a:gdLst/>
                  <a:ahLst/>
                  <a:cxnLst>
                    <a:cxn ang="0">
                      <a:pos x="1030" y="0"/>
                    </a:cxn>
                    <a:cxn ang="0">
                      <a:pos x="0" y="387"/>
                    </a:cxn>
                    <a:cxn ang="0">
                      <a:pos x="735" y="805"/>
                    </a:cxn>
                    <a:cxn ang="0">
                      <a:pos x="1783" y="290"/>
                    </a:cxn>
                    <a:cxn ang="0">
                      <a:pos x="1030" y="0"/>
                    </a:cxn>
                  </a:cxnLst>
                  <a:rect l="0" t="0" r="r" b="b"/>
                  <a:pathLst>
                    <a:path w="1783" h="805">
                      <a:moveTo>
                        <a:pt x="1030" y="0"/>
                      </a:moveTo>
                      <a:lnTo>
                        <a:pt x="0" y="387"/>
                      </a:lnTo>
                      <a:lnTo>
                        <a:pt x="735" y="805"/>
                      </a:lnTo>
                      <a:lnTo>
                        <a:pt x="1783" y="290"/>
                      </a:lnTo>
                      <a:lnTo>
                        <a:pt x="103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grpSp>
              <p:nvGrpSpPr>
                <p:cNvPr id="5" name="Group 6"/>
                <p:cNvGrpSpPr>
                  <a:grpSpLocks/>
                </p:cNvGrpSpPr>
                <p:nvPr/>
              </p:nvGrpSpPr>
              <p:grpSpPr bwMode="auto">
                <a:xfrm>
                  <a:off x="1677" y="3033"/>
                  <a:ext cx="1171" cy="833"/>
                  <a:chOff x="1677" y="3033"/>
                  <a:chExt cx="1171" cy="833"/>
                </a:xfrm>
              </p:grpSpPr>
              <p:sp>
                <p:nvSpPr>
                  <p:cNvPr id="7175" name="Freeform 7"/>
                  <p:cNvSpPr>
                    <a:spLocks/>
                  </p:cNvSpPr>
                  <p:nvPr/>
                </p:nvSpPr>
                <p:spPr bwMode="auto">
                  <a:xfrm>
                    <a:off x="1677" y="3033"/>
                    <a:ext cx="1171" cy="833"/>
                  </a:xfrm>
                  <a:custGeom>
                    <a:avLst/>
                    <a:gdLst/>
                    <a:ahLst/>
                    <a:cxnLst>
                      <a:cxn ang="0">
                        <a:pos x="1005" y="46"/>
                      </a:cxn>
                      <a:cxn ang="0">
                        <a:pos x="803" y="185"/>
                      </a:cxn>
                      <a:cxn ang="0">
                        <a:pos x="626" y="276"/>
                      </a:cxn>
                      <a:cxn ang="0">
                        <a:pos x="587" y="295"/>
                      </a:cxn>
                      <a:cxn ang="0">
                        <a:pos x="548" y="340"/>
                      </a:cxn>
                      <a:cxn ang="0">
                        <a:pos x="530" y="424"/>
                      </a:cxn>
                      <a:cxn ang="0">
                        <a:pos x="536" y="507"/>
                      </a:cxn>
                      <a:cxn ang="0">
                        <a:pos x="560" y="920"/>
                      </a:cxn>
                      <a:cxn ang="0">
                        <a:pos x="554" y="997"/>
                      </a:cxn>
                      <a:cxn ang="0">
                        <a:pos x="547" y="1055"/>
                      </a:cxn>
                      <a:cxn ang="0">
                        <a:pos x="517" y="1086"/>
                      </a:cxn>
                      <a:cxn ang="0">
                        <a:pos x="472" y="1105"/>
                      </a:cxn>
                      <a:cxn ang="0">
                        <a:pos x="308" y="1240"/>
                      </a:cxn>
                      <a:cxn ang="0">
                        <a:pos x="6" y="1427"/>
                      </a:cxn>
                      <a:cxn ang="0">
                        <a:pos x="0" y="1543"/>
                      </a:cxn>
                      <a:cxn ang="0">
                        <a:pos x="59" y="1608"/>
                      </a:cxn>
                      <a:cxn ang="0">
                        <a:pos x="130" y="1653"/>
                      </a:cxn>
                      <a:cxn ang="0">
                        <a:pos x="232" y="1666"/>
                      </a:cxn>
                      <a:cxn ang="0">
                        <a:pos x="857" y="1370"/>
                      </a:cxn>
                      <a:cxn ang="0">
                        <a:pos x="1052" y="1395"/>
                      </a:cxn>
                      <a:cxn ang="0">
                        <a:pos x="1062" y="1473"/>
                      </a:cxn>
                      <a:cxn ang="0">
                        <a:pos x="1101" y="1557"/>
                      </a:cxn>
                      <a:cxn ang="0">
                        <a:pos x="1158" y="1615"/>
                      </a:cxn>
                      <a:cxn ang="0">
                        <a:pos x="1268" y="1621"/>
                      </a:cxn>
                      <a:cxn ang="0">
                        <a:pos x="1789" y="1492"/>
                      </a:cxn>
                      <a:cxn ang="0">
                        <a:pos x="2098" y="1427"/>
                      </a:cxn>
                      <a:cxn ang="0">
                        <a:pos x="2259" y="1344"/>
                      </a:cxn>
                      <a:cxn ang="0">
                        <a:pos x="2324" y="1299"/>
                      </a:cxn>
                      <a:cxn ang="0">
                        <a:pos x="2343" y="1152"/>
                      </a:cxn>
                      <a:cxn ang="0">
                        <a:pos x="2319" y="1093"/>
                      </a:cxn>
                      <a:cxn ang="0">
                        <a:pos x="2286" y="1003"/>
                      </a:cxn>
                      <a:cxn ang="0">
                        <a:pos x="2286" y="914"/>
                      </a:cxn>
                      <a:cxn ang="0">
                        <a:pos x="2137" y="366"/>
                      </a:cxn>
                      <a:cxn ang="0">
                        <a:pos x="2105" y="257"/>
                      </a:cxn>
                      <a:cxn ang="0">
                        <a:pos x="2021" y="141"/>
                      </a:cxn>
                      <a:cxn ang="0">
                        <a:pos x="1943" y="76"/>
                      </a:cxn>
                      <a:cxn ang="0">
                        <a:pos x="1886" y="57"/>
                      </a:cxn>
                      <a:cxn ang="0">
                        <a:pos x="1801" y="65"/>
                      </a:cxn>
                      <a:cxn ang="0">
                        <a:pos x="1652" y="28"/>
                      </a:cxn>
                      <a:cxn ang="0">
                        <a:pos x="1575" y="22"/>
                      </a:cxn>
                      <a:cxn ang="0">
                        <a:pos x="1475" y="0"/>
                      </a:cxn>
                      <a:cxn ang="0">
                        <a:pos x="1436" y="45"/>
                      </a:cxn>
                      <a:cxn ang="0">
                        <a:pos x="1005" y="46"/>
                      </a:cxn>
                    </a:cxnLst>
                    <a:rect l="0" t="0" r="r" b="b"/>
                    <a:pathLst>
                      <a:path w="2343" h="1666">
                        <a:moveTo>
                          <a:pt x="1005" y="46"/>
                        </a:moveTo>
                        <a:lnTo>
                          <a:pt x="803" y="185"/>
                        </a:lnTo>
                        <a:lnTo>
                          <a:pt x="626" y="276"/>
                        </a:lnTo>
                        <a:lnTo>
                          <a:pt x="587" y="295"/>
                        </a:lnTo>
                        <a:lnTo>
                          <a:pt x="548" y="340"/>
                        </a:lnTo>
                        <a:lnTo>
                          <a:pt x="530" y="424"/>
                        </a:lnTo>
                        <a:lnTo>
                          <a:pt x="536" y="507"/>
                        </a:lnTo>
                        <a:lnTo>
                          <a:pt x="560" y="920"/>
                        </a:lnTo>
                        <a:lnTo>
                          <a:pt x="554" y="997"/>
                        </a:lnTo>
                        <a:lnTo>
                          <a:pt x="547" y="1055"/>
                        </a:lnTo>
                        <a:lnTo>
                          <a:pt x="517" y="1086"/>
                        </a:lnTo>
                        <a:lnTo>
                          <a:pt x="472" y="1105"/>
                        </a:lnTo>
                        <a:lnTo>
                          <a:pt x="308" y="1240"/>
                        </a:lnTo>
                        <a:lnTo>
                          <a:pt x="6" y="1427"/>
                        </a:lnTo>
                        <a:lnTo>
                          <a:pt x="0" y="1543"/>
                        </a:lnTo>
                        <a:lnTo>
                          <a:pt x="59" y="1608"/>
                        </a:lnTo>
                        <a:lnTo>
                          <a:pt x="130" y="1653"/>
                        </a:lnTo>
                        <a:lnTo>
                          <a:pt x="232" y="1666"/>
                        </a:lnTo>
                        <a:lnTo>
                          <a:pt x="857" y="1370"/>
                        </a:lnTo>
                        <a:lnTo>
                          <a:pt x="1052" y="1395"/>
                        </a:lnTo>
                        <a:lnTo>
                          <a:pt x="1062" y="1473"/>
                        </a:lnTo>
                        <a:lnTo>
                          <a:pt x="1101" y="1557"/>
                        </a:lnTo>
                        <a:lnTo>
                          <a:pt x="1158" y="1615"/>
                        </a:lnTo>
                        <a:lnTo>
                          <a:pt x="1268" y="1621"/>
                        </a:lnTo>
                        <a:lnTo>
                          <a:pt x="1789" y="1492"/>
                        </a:lnTo>
                        <a:lnTo>
                          <a:pt x="2098" y="1427"/>
                        </a:lnTo>
                        <a:lnTo>
                          <a:pt x="2259" y="1344"/>
                        </a:lnTo>
                        <a:lnTo>
                          <a:pt x="2324" y="1299"/>
                        </a:lnTo>
                        <a:lnTo>
                          <a:pt x="2343" y="1152"/>
                        </a:lnTo>
                        <a:lnTo>
                          <a:pt x="2319" y="1093"/>
                        </a:lnTo>
                        <a:lnTo>
                          <a:pt x="2286" y="1003"/>
                        </a:lnTo>
                        <a:lnTo>
                          <a:pt x="2286" y="914"/>
                        </a:lnTo>
                        <a:lnTo>
                          <a:pt x="2137" y="366"/>
                        </a:lnTo>
                        <a:lnTo>
                          <a:pt x="2105" y="257"/>
                        </a:lnTo>
                        <a:lnTo>
                          <a:pt x="2021" y="141"/>
                        </a:lnTo>
                        <a:lnTo>
                          <a:pt x="1943" y="76"/>
                        </a:lnTo>
                        <a:lnTo>
                          <a:pt x="1886" y="57"/>
                        </a:lnTo>
                        <a:lnTo>
                          <a:pt x="1801" y="65"/>
                        </a:lnTo>
                        <a:lnTo>
                          <a:pt x="1652" y="28"/>
                        </a:lnTo>
                        <a:lnTo>
                          <a:pt x="1575" y="22"/>
                        </a:lnTo>
                        <a:lnTo>
                          <a:pt x="1475" y="0"/>
                        </a:lnTo>
                        <a:lnTo>
                          <a:pt x="1436" y="45"/>
                        </a:lnTo>
                        <a:lnTo>
                          <a:pt x="1005" y="46"/>
                        </a:lnTo>
                        <a:close/>
                      </a:path>
                    </a:pathLst>
                  </a:custGeom>
                  <a:solidFill>
                    <a:srgbClr val="004040"/>
                  </a:solidFill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7176" name="Freeform 8"/>
                  <p:cNvSpPr>
                    <a:spLocks/>
                  </p:cNvSpPr>
                  <p:nvPr/>
                </p:nvSpPr>
                <p:spPr bwMode="auto">
                  <a:xfrm>
                    <a:off x="2206" y="3129"/>
                    <a:ext cx="152" cy="503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59" y="186"/>
                      </a:cxn>
                      <a:cxn ang="0">
                        <a:pos x="117" y="312"/>
                      </a:cxn>
                      <a:cxn ang="0">
                        <a:pos x="141" y="388"/>
                      </a:cxn>
                      <a:cxn ang="0">
                        <a:pos x="167" y="447"/>
                      </a:cxn>
                      <a:cxn ang="0">
                        <a:pos x="173" y="511"/>
                      </a:cxn>
                      <a:cxn ang="0">
                        <a:pos x="186" y="640"/>
                      </a:cxn>
                      <a:cxn ang="0">
                        <a:pos x="240" y="1006"/>
                      </a:cxn>
                      <a:cxn ang="0">
                        <a:pos x="218" y="608"/>
                      </a:cxn>
                      <a:cxn ang="0">
                        <a:pos x="212" y="486"/>
                      </a:cxn>
                      <a:cxn ang="0">
                        <a:pos x="232" y="414"/>
                      </a:cxn>
                      <a:cxn ang="0">
                        <a:pos x="251" y="341"/>
                      </a:cxn>
                      <a:cxn ang="0">
                        <a:pos x="266" y="281"/>
                      </a:cxn>
                      <a:cxn ang="0">
                        <a:pos x="296" y="164"/>
                      </a:cxn>
                      <a:cxn ang="0">
                        <a:pos x="305" y="25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305" h="1006">
                        <a:moveTo>
                          <a:pt x="0" y="0"/>
                        </a:moveTo>
                        <a:lnTo>
                          <a:pt x="59" y="186"/>
                        </a:lnTo>
                        <a:lnTo>
                          <a:pt x="117" y="312"/>
                        </a:lnTo>
                        <a:lnTo>
                          <a:pt x="141" y="388"/>
                        </a:lnTo>
                        <a:lnTo>
                          <a:pt x="167" y="447"/>
                        </a:lnTo>
                        <a:lnTo>
                          <a:pt x="173" y="511"/>
                        </a:lnTo>
                        <a:lnTo>
                          <a:pt x="186" y="640"/>
                        </a:lnTo>
                        <a:lnTo>
                          <a:pt x="240" y="1006"/>
                        </a:lnTo>
                        <a:lnTo>
                          <a:pt x="218" y="608"/>
                        </a:lnTo>
                        <a:lnTo>
                          <a:pt x="212" y="486"/>
                        </a:lnTo>
                        <a:lnTo>
                          <a:pt x="232" y="414"/>
                        </a:lnTo>
                        <a:lnTo>
                          <a:pt x="251" y="341"/>
                        </a:lnTo>
                        <a:lnTo>
                          <a:pt x="266" y="281"/>
                        </a:lnTo>
                        <a:lnTo>
                          <a:pt x="296" y="164"/>
                        </a:lnTo>
                        <a:lnTo>
                          <a:pt x="305" y="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808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grpSp>
                <p:nvGrpSpPr>
                  <p:cNvPr id="6" name="Group 9"/>
                  <p:cNvGrpSpPr>
                    <a:grpSpLocks/>
                  </p:cNvGrpSpPr>
                  <p:nvPr/>
                </p:nvGrpSpPr>
                <p:grpSpPr bwMode="auto">
                  <a:xfrm>
                    <a:off x="1687" y="3049"/>
                    <a:ext cx="1144" cy="798"/>
                    <a:chOff x="1687" y="3049"/>
                    <a:chExt cx="1144" cy="798"/>
                  </a:xfrm>
                </p:grpSpPr>
                <p:sp>
                  <p:nvSpPr>
                    <p:cNvPr id="7178" name="Freeform 10"/>
                    <p:cNvSpPr>
                      <a:spLocks/>
                    </p:cNvSpPr>
                    <p:nvPr/>
                  </p:nvSpPr>
                  <p:spPr bwMode="auto">
                    <a:xfrm>
                      <a:off x="2324" y="3049"/>
                      <a:ext cx="277" cy="605"/>
                    </a:xfrm>
                    <a:custGeom>
                      <a:avLst/>
                      <a:gdLst/>
                      <a:ahLst/>
                      <a:cxnLst>
                        <a:cxn ang="0">
                          <a:pos x="208" y="0"/>
                        </a:cxn>
                        <a:cxn ang="0">
                          <a:pos x="399" y="54"/>
                        </a:cxn>
                        <a:cxn ang="0">
                          <a:pos x="486" y="54"/>
                        </a:cxn>
                        <a:cxn ang="0">
                          <a:pos x="555" y="54"/>
                        </a:cxn>
                        <a:cxn ang="0">
                          <a:pos x="512" y="144"/>
                        </a:cxn>
                        <a:cxn ang="0">
                          <a:pos x="494" y="278"/>
                        </a:cxn>
                        <a:cxn ang="0">
                          <a:pos x="498" y="432"/>
                        </a:cxn>
                        <a:cxn ang="0">
                          <a:pos x="503" y="579"/>
                        </a:cxn>
                        <a:cxn ang="0">
                          <a:pos x="533" y="686"/>
                        </a:cxn>
                        <a:cxn ang="0">
                          <a:pos x="486" y="870"/>
                        </a:cxn>
                        <a:cxn ang="0">
                          <a:pos x="486" y="957"/>
                        </a:cxn>
                        <a:cxn ang="0">
                          <a:pos x="516" y="1034"/>
                        </a:cxn>
                        <a:cxn ang="0">
                          <a:pos x="508" y="1073"/>
                        </a:cxn>
                        <a:cxn ang="0">
                          <a:pos x="422" y="1111"/>
                        </a:cxn>
                        <a:cxn ang="0">
                          <a:pos x="132" y="1172"/>
                        </a:cxn>
                        <a:cxn ang="0">
                          <a:pos x="25" y="1211"/>
                        </a:cxn>
                        <a:cxn ang="0">
                          <a:pos x="25" y="1064"/>
                        </a:cxn>
                        <a:cxn ang="0">
                          <a:pos x="0" y="646"/>
                        </a:cxn>
                        <a:cxn ang="0">
                          <a:pos x="38" y="540"/>
                        </a:cxn>
                        <a:cxn ang="0">
                          <a:pos x="89" y="316"/>
                        </a:cxn>
                        <a:cxn ang="0">
                          <a:pos x="136" y="187"/>
                        </a:cxn>
                        <a:cxn ang="0">
                          <a:pos x="208" y="0"/>
                        </a:cxn>
                      </a:cxnLst>
                      <a:rect l="0" t="0" r="r" b="b"/>
                      <a:pathLst>
                        <a:path w="555" h="1211">
                          <a:moveTo>
                            <a:pt x="208" y="0"/>
                          </a:moveTo>
                          <a:lnTo>
                            <a:pt x="399" y="54"/>
                          </a:lnTo>
                          <a:lnTo>
                            <a:pt x="486" y="54"/>
                          </a:lnTo>
                          <a:lnTo>
                            <a:pt x="555" y="54"/>
                          </a:lnTo>
                          <a:lnTo>
                            <a:pt x="512" y="144"/>
                          </a:lnTo>
                          <a:lnTo>
                            <a:pt x="494" y="278"/>
                          </a:lnTo>
                          <a:lnTo>
                            <a:pt x="498" y="432"/>
                          </a:lnTo>
                          <a:lnTo>
                            <a:pt x="503" y="579"/>
                          </a:lnTo>
                          <a:lnTo>
                            <a:pt x="533" y="686"/>
                          </a:lnTo>
                          <a:lnTo>
                            <a:pt x="486" y="870"/>
                          </a:lnTo>
                          <a:lnTo>
                            <a:pt x="486" y="957"/>
                          </a:lnTo>
                          <a:lnTo>
                            <a:pt x="516" y="1034"/>
                          </a:lnTo>
                          <a:lnTo>
                            <a:pt x="508" y="1073"/>
                          </a:lnTo>
                          <a:lnTo>
                            <a:pt x="422" y="1111"/>
                          </a:lnTo>
                          <a:lnTo>
                            <a:pt x="132" y="1172"/>
                          </a:lnTo>
                          <a:lnTo>
                            <a:pt x="25" y="1211"/>
                          </a:lnTo>
                          <a:lnTo>
                            <a:pt x="25" y="1064"/>
                          </a:lnTo>
                          <a:lnTo>
                            <a:pt x="0" y="646"/>
                          </a:lnTo>
                          <a:lnTo>
                            <a:pt x="38" y="540"/>
                          </a:lnTo>
                          <a:lnTo>
                            <a:pt x="89" y="316"/>
                          </a:lnTo>
                          <a:lnTo>
                            <a:pt x="136" y="187"/>
                          </a:lnTo>
                          <a:lnTo>
                            <a:pt x="208" y="0"/>
                          </a:lnTo>
                          <a:close/>
                        </a:path>
                      </a:pathLst>
                    </a:custGeom>
                    <a:solidFill>
                      <a:srgbClr val="00FFCC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7179" name="Freeform 11"/>
                    <p:cNvSpPr>
                      <a:spLocks/>
                    </p:cNvSpPr>
                    <p:nvPr/>
                  </p:nvSpPr>
                  <p:spPr bwMode="auto">
                    <a:xfrm>
                      <a:off x="1996" y="3070"/>
                      <a:ext cx="326" cy="650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234"/>
                        </a:cxn>
                        <a:cxn ang="0">
                          <a:pos x="85" y="196"/>
                        </a:cxn>
                        <a:cxn ang="0">
                          <a:pos x="179" y="133"/>
                        </a:cxn>
                        <a:cxn ang="0">
                          <a:pos x="282" y="82"/>
                        </a:cxn>
                        <a:cxn ang="0">
                          <a:pos x="316" y="56"/>
                        </a:cxn>
                        <a:cxn ang="0">
                          <a:pos x="368" y="0"/>
                        </a:cxn>
                        <a:cxn ang="0">
                          <a:pos x="393" y="22"/>
                        </a:cxn>
                        <a:cxn ang="0">
                          <a:pos x="402" y="185"/>
                        </a:cxn>
                        <a:cxn ang="0">
                          <a:pos x="440" y="287"/>
                        </a:cxn>
                        <a:cxn ang="0">
                          <a:pos x="493" y="412"/>
                        </a:cxn>
                        <a:cxn ang="0">
                          <a:pos x="549" y="538"/>
                        </a:cxn>
                        <a:cxn ang="0">
                          <a:pos x="561" y="597"/>
                        </a:cxn>
                        <a:cxn ang="0">
                          <a:pos x="567" y="700"/>
                        </a:cxn>
                        <a:cxn ang="0">
                          <a:pos x="593" y="860"/>
                        </a:cxn>
                        <a:cxn ang="0">
                          <a:pos x="630" y="1078"/>
                        </a:cxn>
                        <a:cxn ang="0">
                          <a:pos x="652" y="1193"/>
                        </a:cxn>
                        <a:cxn ang="0">
                          <a:pos x="536" y="1210"/>
                        </a:cxn>
                        <a:cxn ang="0">
                          <a:pos x="449" y="1227"/>
                        </a:cxn>
                        <a:cxn ang="0">
                          <a:pos x="419" y="1300"/>
                        </a:cxn>
                        <a:cxn ang="0">
                          <a:pos x="269" y="1280"/>
                        </a:cxn>
                        <a:cxn ang="0">
                          <a:pos x="292" y="1068"/>
                        </a:cxn>
                        <a:cxn ang="0">
                          <a:pos x="234" y="923"/>
                        </a:cxn>
                        <a:cxn ang="0">
                          <a:pos x="189" y="798"/>
                        </a:cxn>
                        <a:cxn ang="0">
                          <a:pos x="214" y="623"/>
                        </a:cxn>
                        <a:cxn ang="0">
                          <a:pos x="114" y="424"/>
                        </a:cxn>
                        <a:cxn ang="0">
                          <a:pos x="66" y="370"/>
                        </a:cxn>
                        <a:cxn ang="0">
                          <a:pos x="0" y="234"/>
                        </a:cxn>
                      </a:cxnLst>
                      <a:rect l="0" t="0" r="r" b="b"/>
                      <a:pathLst>
                        <a:path w="652" h="1300">
                          <a:moveTo>
                            <a:pt x="0" y="234"/>
                          </a:moveTo>
                          <a:lnTo>
                            <a:pt x="85" y="196"/>
                          </a:lnTo>
                          <a:lnTo>
                            <a:pt x="179" y="133"/>
                          </a:lnTo>
                          <a:lnTo>
                            <a:pt x="282" y="82"/>
                          </a:lnTo>
                          <a:lnTo>
                            <a:pt x="316" y="56"/>
                          </a:lnTo>
                          <a:lnTo>
                            <a:pt x="368" y="0"/>
                          </a:lnTo>
                          <a:lnTo>
                            <a:pt x="393" y="22"/>
                          </a:lnTo>
                          <a:lnTo>
                            <a:pt x="402" y="185"/>
                          </a:lnTo>
                          <a:lnTo>
                            <a:pt x="440" y="287"/>
                          </a:lnTo>
                          <a:lnTo>
                            <a:pt x="493" y="412"/>
                          </a:lnTo>
                          <a:lnTo>
                            <a:pt x="549" y="538"/>
                          </a:lnTo>
                          <a:lnTo>
                            <a:pt x="561" y="597"/>
                          </a:lnTo>
                          <a:lnTo>
                            <a:pt x="567" y="700"/>
                          </a:lnTo>
                          <a:lnTo>
                            <a:pt x="593" y="860"/>
                          </a:lnTo>
                          <a:lnTo>
                            <a:pt x="630" y="1078"/>
                          </a:lnTo>
                          <a:lnTo>
                            <a:pt x="652" y="1193"/>
                          </a:lnTo>
                          <a:lnTo>
                            <a:pt x="536" y="1210"/>
                          </a:lnTo>
                          <a:lnTo>
                            <a:pt x="449" y="1227"/>
                          </a:lnTo>
                          <a:lnTo>
                            <a:pt x="419" y="1300"/>
                          </a:lnTo>
                          <a:lnTo>
                            <a:pt x="269" y="1280"/>
                          </a:lnTo>
                          <a:lnTo>
                            <a:pt x="292" y="1068"/>
                          </a:lnTo>
                          <a:lnTo>
                            <a:pt x="234" y="923"/>
                          </a:lnTo>
                          <a:lnTo>
                            <a:pt x="189" y="798"/>
                          </a:lnTo>
                          <a:lnTo>
                            <a:pt x="214" y="623"/>
                          </a:lnTo>
                          <a:lnTo>
                            <a:pt x="114" y="424"/>
                          </a:lnTo>
                          <a:lnTo>
                            <a:pt x="66" y="370"/>
                          </a:lnTo>
                          <a:lnTo>
                            <a:pt x="0" y="234"/>
                          </a:lnTo>
                          <a:close/>
                        </a:path>
                      </a:pathLst>
                    </a:custGeom>
                    <a:solidFill>
                      <a:srgbClr val="00FFCC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7180" name="Freeform 12"/>
                    <p:cNvSpPr>
                      <a:spLocks/>
                    </p:cNvSpPr>
                    <p:nvPr/>
                  </p:nvSpPr>
                  <p:spPr bwMode="auto">
                    <a:xfrm>
                      <a:off x="1687" y="3194"/>
                      <a:ext cx="422" cy="653"/>
                    </a:xfrm>
                    <a:custGeom>
                      <a:avLst/>
                      <a:gdLst/>
                      <a:ahLst/>
                      <a:cxnLst>
                        <a:cxn ang="0">
                          <a:pos x="567" y="0"/>
                        </a:cxn>
                        <a:cxn ang="0">
                          <a:pos x="535" y="78"/>
                        </a:cxn>
                        <a:cxn ang="0">
                          <a:pos x="541" y="135"/>
                        </a:cxn>
                        <a:cxn ang="0">
                          <a:pos x="561" y="219"/>
                        </a:cxn>
                        <a:cxn ang="0">
                          <a:pos x="567" y="329"/>
                        </a:cxn>
                        <a:cxn ang="0">
                          <a:pos x="564" y="569"/>
                        </a:cxn>
                        <a:cxn ang="0">
                          <a:pos x="655" y="590"/>
                        </a:cxn>
                        <a:cxn ang="0">
                          <a:pos x="724" y="676"/>
                        </a:cxn>
                        <a:cxn ang="0">
                          <a:pos x="646" y="650"/>
                        </a:cxn>
                        <a:cxn ang="0">
                          <a:pos x="560" y="628"/>
                        </a:cxn>
                        <a:cxn ang="0">
                          <a:pos x="542" y="684"/>
                        </a:cxn>
                        <a:cxn ang="0">
                          <a:pos x="611" y="680"/>
                        </a:cxn>
                        <a:cxn ang="0">
                          <a:pos x="685" y="693"/>
                        </a:cxn>
                        <a:cxn ang="0">
                          <a:pos x="715" y="719"/>
                        </a:cxn>
                        <a:cxn ang="0">
                          <a:pos x="619" y="727"/>
                        </a:cxn>
                        <a:cxn ang="0">
                          <a:pos x="560" y="723"/>
                        </a:cxn>
                        <a:cxn ang="0">
                          <a:pos x="551" y="740"/>
                        </a:cxn>
                        <a:cxn ang="0">
                          <a:pos x="611" y="748"/>
                        </a:cxn>
                        <a:cxn ang="0">
                          <a:pos x="685" y="796"/>
                        </a:cxn>
                        <a:cxn ang="0">
                          <a:pos x="698" y="860"/>
                        </a:cxn>
                        <a:cxn ang="0">
                          <a:pos x="655" y="817"/>
                        </a:cxn>
                        <a:cxn ang="0">
                          <a:pos x="551" y="783"/>
                        </a:cxn>
                        <a:cxn ang="0">
                          <a:pos x="517" y="783"/>
                        </a:cxn>
                        <a:cxn ang="0">
                          <a:pos x="242" y="972"/>
                        </a:cxn>
                        <a:cxn ang="0">
                          <a:pos x="91" y="1067"/>
                        </a:cxn>
                        <a:cxn ang="0">
                          <a:pos x="10" y="1107"/>
                        </a:cxn>
                        <a:cxn ang="0">
                          <a:pos x="0" y="1143"/>
                        </a:cxn>
                        <a:cxn ang="0">
                          <a:pos x="45" y="1134"/>
                        </a:cxn>
                        <a:cxn ang="0">
                          <a:pos x="116" y="1140"/>
                        </a:cxn>
                        <a:cxn ang="0">
                          <a:pos x="161" y="1169"/>
                        </a:cxn>
                        <a:cxn ang="0">
                          <a:pos x="184" y="1214"/>
                        </a:cxn>
                        <a:cxn ang="0">
                          <a:pos x="196" y="1250"/>
                        </a:cxn>
                        <a:cxn ang="0">
                          <a:pos x="184" y="1307"/>
                        </a:cxn>
                        <a:cxn ang="0">
                          <a:pos x="227" y="1291"/>
                        </a:cxn>
                        <a:cxn ang="0">
                          <a:pos x="284" y="1227"/>
                        </a:cxn>
                        <a:cxn ang="0">
                          <a:pos x="375" y="1170"/>
                        </a:cxn>
                        <a:cxn ang="0">
                          <a:pos x="698" y="1019"/>
                        </a:cxn>
                        <a:cxn ang="0">
                          <a:pos x="728" y="941"/>
                        </a:cxn>
                        <a:cxn ang="0">
                          <a:pos x="836" y="903"/>
                        </a:cxn>
                        <a:cxn ang="0">
                          <a:pos x="844" y="770"/>
                        </a:cxn>
                        <a:cxn ang="0">
                          <a:pos x="801" y="658"/>
                        </a:cxn>
                        <a:cxn ang="0">
                          <a:pos x="740" y="569"/>
                        </a:cxn>
                        <a:cxn ang="0">
                          <a:pos x="754" y="457"/>
                        </a:cxn>
                        <a:cxn ang="0">
                          <a:pos x="754" y="354"/>
                        </a:cxn>
                        <a:cxn ang="0">
                          <a:pos x="677" y="199"/>
                        </a:cxn>
                        <a:cxn ang="0">
                          <a:pos x="615" y="121"/>
                        </a:cxn>
                        <a:cxn ang="0">
                          <a:pos x="567" y="0"/>
                        </a:cxn>
                      </a:cxnLst>
                      <a:rect l="0" t="0" r="r" b="b"/>
                      <a:pathLst>
                        <a:path w="844" h="1307">
                          <a:moveTo>
                            <a:pt x="567" y="0"/>
                          </a:moveTo>
                          <a:lnTo>
                            <a:pt x="535" y="78"/>
                          </a:lnTo>
                          <a:lnTo>
                            <a:pt x="541" y="135"/>
                          </a:lnTo>
                          <a:lnTo>
                            <a:pt x="561" y="219"/>
                          </a:lnTo>
                          <a:lnTo>
                            <a:pt x="567" y="329"/>
                          </a:lnTo>
                          <a:lnTo>
                            <a:pt x="564" y="569"/>
                          </a:lnTo>
                          <a:lnTo>
                            <a:pt x="655" y="590"/>
                          </a:lnTo>
                          <a:lnTo>
                            <a:pt x="724" y="676"/>
                          </a:lnTo>
                          <a:lnTo>
                            <a:pt x="646" y="650"/>
                          </a:lnTo>
                          <a:lnTo>
                            <a:pt x="560" y="628"/>
                          </a:lnTo>
                          <a:lnTo>
                            <a:pt x="542" y="684"/>
                          </a:lnTo>
                          <a:lnTo>
                            <a:pt x="611" y="680"/>
                          </a:lnTo>
                          <a:lnTo>
                            <a:pt x="685" y="693"/>
                          </a:lnTo>
                          <a:lnTo>
                            <a:pt x="715" y="719"/>
                          </a:lnTo>
                          <a:lnTo>
                            <a:pt x="619" y="727"/>
                          </a:lnTo>
                          <a:lnTo>
                            <a:pt x="560" y="723"/>
                          </a:lnTo>
                          <a:lnTo>
                            <a:pt x="551" y="740"/>
                          </a:lnTo>
                          <a:lnTo>
                            <a:pt x="611" y="748"/>
                          </a:lnTo>
                          <a:lnTo>
                            <a:pt x="685" y="796"/>
                          </a:lnTo>
                          <a:lnTo>
                            <a:pt x="698" y="860"/>
                          </a:lnTo>
                          <a:lnTo>
                            <a:pt x="655" y="817"/>
                          </a:lnTo>
                          <a:lnTo>
                            <a:pt x="551" y="783"/>
                          </a:lnTo>
                          <a:lnTo>
                            <a:pt x="517" y="783"/>
                          </a:lnTo>
                          <a:lnTo>
                            <a:pt x="242" y="972"/>
                          </a:lnTo>
                          <a:lnTo>
                            <a:pt x="91" y="1067"/>
                          </a:lnTo>
                          <a:lnTo>
                            <a:pt x="10" y="1107"/>
                          </a:lnTo>
                          <a:lnTo>
                            <a:pt x="0" y="1143"/>
                          </a:lnTo>
                          <a:lnTo>
                            <a:pt x="45" y="1134"/>
                          </a:lnTo>
                          <a:lnTo>
                            <a:pt x="116" y="1140"/>
                          </a:lnTo>
                          <a:lnTo>
                            <a:pt x="161" y="1169"/>
                          </a:lnTo>
                          <a:lnTo>
                            <a:pt x="184" y="1214"/>
                          </a:lnTo>
                          <a:lnTo>
                            <a:pt x="196" y="1250"/>
                          </a:lnTo>
                          <a:lnTo>
                            <a:pt x="184" y="1307"/>
                          </a:lnTo>
                          <a:lnTo>
                            <a:pt x="227" y="1291"/>
                          </a:lnTo>
                          <a:lnTo>
                            <a:pt x="284" y="1227"/>
                          </a:lnTo>
                          <a:lnTo>
                            <a:pt x="375" y="1170"/>
                          </a:lnTo>
                          <a:lnTo>
                            <a:pt x="698" y="1019"/>
                          </a:lnTo>
                          <a:lnTo>
                            <a:pt x="728" y="941"/>
                          </a:lnTo>
                          <a:lnTo>
                            <a:pt x="836" y="903"/>
                          </a:lnTo>
                          <a:lnTo>
                            <a:pt x="844" y="770"/>
                          </a:lnTo>
                          <a:lnTo>
                            <a:pt x="801" y="658"/>
                          </a:lnTo>
                          <a:lnTo>
                            <a:pt x="740" y="569"/>
                          </a:lnTo>
                          <a:lnTo>
                            <a:pt x="754" y="457"/>
                          </a:lnTo>
                          <a:lnTo>
                            <a:pt x="754" y="354"/>
                          </a:lnTo>
                          <a:lnTo>
                            <a:pt x="677" y="199"/>
                          </a:lnTo>
                          <a:lnTo>
                            <a:pt x="615" y="121"/>
                          </a:lnTo>
                          <a:lnTo>
                            <a:pt x="567" y="0"/>
                          </a:lnTo>
                          <a:close/>
                        </a:path>
                      </a:pathLst>
                    </a:custGeom>
                    <a:solidFill>
                      <a:srgbClr val="00FFCC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7181" name="Freeform 13"/>
                    <p:cNvSpPr>
                      <a:spLocks/>
                    </p:cNvSpPr>
                    <p:nvPr/>
                  </p:nvSpPr>
                  <p:spPr bwMode="auto">
                    <a:xfrm>
                      <a:off x="2213" y="3082"/>
                      <a:ext cx="618" cy="745"/>
                    </a:xfrm>
                    <a:custGeom>
                      <a:avLst/>
                      <a:gdLst/>
                      <a:ahLst/>
                      <a:cxnLst>
                        <a:cxn ang="0">
                          <a:pos x="70" y="1208"/>
                        </a:cxn>
                        <a:cxn ang="0">
                          <a:pos x="26" y="1225"/>
                        </a:cxn>
                        <a:cxn ang="0">
                          <a:pos x="0" y="1293"/>
                        </a:cxn>
                        <a:cxn ang="0">
                          <a:pos x="5" y="1356"/>
                        </a:cxn>
                        <a:cxn ang="0">
                          <a:pos x="31" y="1420"/>
                        </a:cxn>
                        <a:cxn ang="0">
                          <a:pos x="88" y="1489"/>
                        </a:cxn>
                        <a:cxn ang="0">
                          <a:pos x="201" y="1482"/>
                        </a:cxn>
                        <a:cxn ang="0">
                          <a:pos x="765" y="1349"/>
                        </a:cxn>
                        <a:cxn ang="0">
                          <a:pos x="1113" y="1268"/>
                        </a:cxn>
                        <a:cxn ang="0">
                          <a:pos x="945" y="1190"/>
                        </a:cxn>
                        <a:cxn ang="0">
                          <a:pos x="859" y="1104"/>
                        </a:cxn>
                        <a:cxn ang="0">
                          <a:pos x="933" y="1104"/>
                        </a:cxn>
                        <a:cxn ang="0">
                          <a:pos x="1035" y="1170"/>
                        </a:cxn>
                        <a:cxn ang="0">
                          <a:pos x="1152" y="1186"/>
                        </a:cxn>
                        <a:cxn ang="0">
                          <a:pos x="1055" y="1138"/>
                        </a:cxn>
                        <a:cxn ang="0">
                          <a:pos x="960" y="1074"/>
                        </a:cxn>
                        <a:cxn ang="0">
                          <a:pos x="1081" y="1085"/>
                        </a:cxn>
                        <a:cxn ang="0">
                          <a:pos x="1190" y="1069"/>
                        </a:cxn>
                        <a:cxn ang="0">
                          <a:pos x="1099" y="1046"/>
                        </a:cxn>
                        <a:cxn ang="0">
                          <a:pos x="980" y="1014"/>
                        </a:cxn>
                        <a:cxn ang="0">
                          <a:pos x="1032" y="970"/>
                        </a:cxn>
                        <a:cxn ang="0">
                          <a:pos x="1132" y="1002"/>
                        </a:cxn>
                        <a:cxn ang="0">
                          <a:pos x="1235" y="1008"/>
                        </a:cxn>
                        <a:cxn ang="0">
                          <a:pos x="1164" y="957"/>
                        </a:cxn>
                        <a:cxn ang="0">
                          <a:pos x="1112" y="950"/>
                        </a:cxn>
                        <a:cxn ang="0">
                          <a:pos x="1058" y="915"/>
                        </a:cxn>
                        <a:cxn ang="0">
                          <a:pos x="1174" y="855"/>
                        </a:cxn>
                        <a:cxn ang="0">
                          <a:pos x="1190" y="821"/>
                        </a:cxn>
                        <a:cxn ang="0">
                          <a:pos x="1152" y="654"/>
                        </a:cxn>
                        <a:cxn ang="0">
                          <a:pos x="1070" y="356"/>
                        </a:cxn>
                        <a:cxn ang="0">
                          <a:pos x="1019" y="262"/>
                        </a:cxn>
                        <a:cxn ang="0">
                          <a:pos x="1019" y="167"/>
                        </a:cxn>
                        <a:cxn ang="0">
                          <a:pos x="933" y="81"/>
                        </a:cxn>
                        <a:cxn ang="0">
                          <a:pos x="843" y="0"/>
                        </a:cxn>
                        <a:cxn ang="0">
                          <a:pos x="778" y="13"/>
                        </a:cxn>
                        <a:cxn ang="0">
                          <a:pos x="743" y="154"/>
                        </a:cxn>
                        <a:cxn ang="0">
                          <a:pos x="739" y="392"/>
                        </a:cxn>
                        <a:cxn ang="0">
                          <a:pos x="790" y="554"/>
                        </a:cxn>
                        <a:cxn ang="0">
                          <a:pos x="833" y="744"/>
                        </a:cxn>
                        <a:cxn ang="0">
                          <a:pos x="855" y="864"/>
                        </a:cxn>
                        <a:cxn ang="0">
                          <a:pos x="829" y="911"/>
                        </a:cxn>
                        <a:cxn ang="0">
                          <a:pos x="859" y="941"/>
                        </a:cxn>
                        <a:cxn ang="0">
                          <a:pos x="825" y="966"/>
                        </a:cxn>
                        <a:cxn ang="0">
                          <a:pos x="847" y="992"/>
                        </a:cxn>
                        <a:cxn ang="0">
                          <a:pos x="774" y="1018"/>
                        </a:cxn>
                        <a:cxn ang="0">
                          <a:pos x="782" y="1047"/>
                        </a:cxn>
                        <a:cxn ang="0">
                          <a:pos x="645" y="1069"/>
                        </a:cxn>
                        <a:cxn ang="0">
                          <a:pos x="486" y="1117"/>
                        </a:cxn>
                        <a:cxn ang="0">
                          <a:pos x="318" y="1178"/>
                        </a:cxn>
                        <a:cxn ang="0">
                          <a:pos x="151" y="1200"/>
                        </a:cxn>
                        <a:cxn ang="0">
                          <a:pos x="70" y="1208"/>
                        </a:cxn>
                      </a:cxnLst>
                      <a:rect l="0" t="0" r="r" b="b"/>
                      <a:pathLst>
                        <a:path w="1235" h="1489">
                          <a:moveTo>
                            <a:pt x="70" y="1208"/>
                          </a:moveTo>
                          <a:lnTo>
                            <a:pt x="26" y="1225"/>
                          </a:lnTo>
                          <a:lnTo>
                            <a:pt x="0" y="1293"/>
                          </a:lnTo>
                          <a:lnTo>
                            <a:pt x="5" y="1356"/>
                          </a:lnTo>
                          <a:lnTo>
                            <a:pt x="31" y="1420"/>
                          </a:lnTo>
                          <a:lnTo>
                            <a:pt x="88" y="1489"/>
                          </a:lnTo>
                          <a:lnTo>
                            <a:pt x="201" y="1482"/>
                          </a:lnTo>
                          <a:lnTo>
                            <a:pt x="765" y="1349"/>
                          </a:lnTo>
                          <a:lnTo>
                            <a:pt x="1113" y="1268"/>
                          </a:lnTo>
                          <a:lnTo>
                            <a:pt x="945" y="1190"/>
                          </a:lnTo>
                          <a:lnTo>
                            <a:pt x="859" y="1104"/>
                          </a:lnTo>
                          <a:lnTo>
                            <a:pt x="933" y="1104"/>
                          </a:lnTo>
                          <a:lnTo>
                            <a:pt x="1035" y="1170"/>
                          </a:lnTo>
                          <a:lnTo>
                            <a:pt x="1152" y="1186"/>
                          </a:lnTo>
                          <a:lnTo>
                            <a:pt x="1055" y="1138"/>
                          </a:lnTo>
                          <a:lnTo>
                            <a:pt x="960" y="1074"/>
                          </a:lnTo>
                          <a:lnTo>
                            <a:pt x="1081" y="1085"/>
                          </a:lnTo>
                          <a:lnTo>
                            <a:pt x="1190" y="1069"/>
                          </a:lnTo>
                          <a:lnTo>
                            <a:pt x="1099" y="1046"/>
                          </a:lnTo>
                          <a:lnTo>
                            <a:pt x="980" y="1014"/>
                          </a:lnTo>
                          <a:lnTo>
                            <a:pt x="1032" y="970"/>
                          </a:lnTo>
                          <a:lnTo>
                            <a:pt x="1132" y="1002"/>
                          </a:lnTo>
                          <a:lnTo>
                            <a:pt x="1235" y="1008"/>
                          </a:lnTo>
                          <a:lnTo>
                            <a:pt x="1164" y="957"/>
                          </a:lnTo>
                          <a:lnTo>
                            <a:pt x="1112" y="950"/>
                          </a:lnTo>
                          <a:lnTo>
                            <a:pt x="1058" y="915"/>
                          </a:lnTo>
                          <a:lnTo>
                            <a:pt x="1174" y="855"/>
                          </a:lnTo>
                          <a:lnTo>
                            <a:pt x="1190" y="821"/>
                          </a:lnTo>
                          <a:lnTo>
                            <a:pt x="1152" y="654"/>
                          </a:lnTo>
                          <a:lnTo>
                            <a:pt x="1070" y="356"/>
                          </a:lnTo>
                          <a:lnTo>
                            <a:pt x="1019" y="262"/>
                          </a:lnTo>
                          <a:lnTo>
                            <a:pt x="1019" y="167"/>
                          </a:lnTo>
                          <a:lnTo>
                            <a:pt x="933" y="81"/>
                          </a:lnTo>
                          <a:lnTo>
                            <a:pt x="843" y="0"/>
                          </a:lnTo>
                          <a:lnTo>
                            <a:pt x="778" y="13"/>
                          </a:lnTo>
                          <a:lnTo>
                            <a:pt x="743" y="154"/>
                          </a:lnTo>
                          <a:lnTo>
                            <a:pt x="739" y="392"/>
                          </a:lnTo>
                          <a:lnTo>
                            <a:pt x="790" y="554"/>
                          </a:lnTo>
                          <a:lnTo>
                            <a:pt x="833" y="744"/>
                          </a:lnTo>
                          <a:lnTo>
                            <a:pt x="855" y="864"/>
                          </a:lnTo>
                          <a:lnTo>
                            <a:pt x="829" y="911"/>
                          </a:lnTo>
                          <a:lnTo>
                            <a:pt x="859" y="941"/>
                          </a:lnTo>
                          <a:lnTo>
                            <a:pt x="825" y="966"/>
                          </a:lnTo>
                          <a:lnTo>
                            <a:pt x="847" y="992"/>
                          </a:lnTo>
                          <a:lnTo>
                            <a:pt x="774" y="1018"/>
                          </a:lnTo>
                          <a:lnTo>
                            <a:pt x="782" y="1047"/>
                          </a:lnTo>
                          <a:lnTo>
                            <a:pt x="645" y="1069"/>
                          </a:lnTo>
                          <a:lnTo>
                            <a:pt x="486" y="1117"/>
                          </a:lnTo>
                          <a:lnTo>
                            <a:pt x="318" y="1178"/>
                          </a:lnTo>
                          <a:lnTo>
                            <a:pt x="151" y="1200"/>
                          </a:lnTo>
                          <a:lnTo>
                            <a:pt x="70" y="1208"/>
                          </a:lnTo>
                          <a:close/>
                        </a:path>
                      </a:pathLst>
                    </a:custGeom>
                    <a:solidFill>
                      <a:srgbClr val="00FFCC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</p:grpSp>
            </p:grpSp>
            <p:grpSp>
              <p:nvGrpSpPr>
                <p:cNvPr id="7" name="Group 14"/>
                <p:cNvGrpSpPr>
                  <a:grpSpLocks/>
                </p:cNvGrpSpPr>
                <p:nvPr/>
              </p:nvGrpSpPr>
              <p:grpSpPr bwMode="auto">
                <a:xfrm>
                  <a:off x="1513" y="3703"/>
                  <a:ext cx="731" cy="312"/>
                  <a:chOff x="1513" y="3703"/>
                  <a:chExt cx="731" cy="312"/>
                </a:xfrm>
              </p:grpSpPr>
              <p:grpSp>
                <p:nvGrpSpPr>
                  <p:cNvPr id="8" name="Group 15"/>
                  <p:cNvGrpSpPr>
                    <a:grpSpLocks/>
                  </p:cNvGrpSpPr>
                  <p:nvPr/>
                </p:nvGrpSpPr>
                <p:grpSpPr bwMode="auto">
                  <a:xfrm>
                    <a:off x="1853" y="3729"/>
                    <a:ext cx="391" cy="157"/>
                    <a:chOff x="1853" y="3729"/>
                    <a:chExt cx="391" cy="157"/>
                  </a:xfrm>
                </p:grpSpPr>
                <p:sp>
                  <p:nvSpPr>
                    <p:cNvPr id="7184" name="Freeform 16"/>
                    <p:cNvSpPr>
                      <a:spLocks/>
                    </p:cNvSpPr>
                    <p:nvPr/>
                  </p:nvSpPr>
                  <p:spPr bwMode="auto">
                    <a:xfrm>
                      <a:off x="1853" y="3729"/>
                      <a:ext cx="391" cy="157"/>
                    </a:xfrm>
                    <a:custGeom>
                      <a:avLst/>
                      <a:gdLst/>
                      <a:ahLst/>
                      <a:cxnLst>
                        <a:cxn ang="0">
                          <a:pos x="705" y="6"/>
                        </a:cxn>
                        <a:cxn ang="0">
                          <a:pos x="674" y="28"/>
                        </a:cxn>
                        <a:cxn ang="0">
                          <a:pos x="612" y="18"/>
                        </a:cxn>
                        <a:cxn ang="0">
                          <a:pos x="530" y="13"/>
                        </a:cxn>
                        <a:cxn ang="0">
                          <a:pos x="482" y="3"/>
                        </a:cxn>
                        <a:cxn ang="0">
                          <a:pos x="431" y="0"/>
                        </a:cxn>
                        <a:cxn ang="0">
                          <a:pos x="357" y="5"/>
                        </a:cxn>
                        <a:cxn ang="0">
                          <a:pos x="276" y="3"/>
                        </a:cxn>
                        <a:cxn ang="0">
                          <a:pos x="206" y="3"/>
                        </a:cxn>
                        <a:cxn ang="0">
                          <a:pos x="176" y="0"/>
                        </a:cxn>
                        <a:cxn ang="0">
                          <a:pos x="99" y="6"/>
                        </a:cxn>
                        <a:cxn ang="0">
                          <a:pos x="72" y="11"/>
                        </a:cxn>
                        <a:cxn ang="0">
                          <a:pos x="55" y="23"/>
                        </a:cxn>
                        <a:cxn ang="0">
                          <a:pos x="45" y="33"/>
                        </a:cxn>
                        <a:cxn ang="0">
                          <a:pos x="65" y="39"/>
                        </a:cxn>
                        <a:cxn ang="0">
                          <a:pos x="113" y="45"/>
                        </a:cxn>
                        <a:cxn ang="0">
                          <a:pos x="158" y="48"/>
                        </a:cxn>
                        <a:cxn ang="0">
                          <a:pos x="224" y="71"/>
                        </a:cxn>
                        <a:cxn ang="0">
                          <a:pos x="124" y="97"/>
                        </a:cxn>
                        <a:cxn ang="0">
                          <a:pos x="84" y="121"/>
                        </a:cxn>
                        <a:cxn ang="0">
                          <a:pos x="59" y="128"/>
                        </a:cxn>
                        <a:cxn ang="0">
                          <a:pos x="22" y="152"/>
                        </a:cxn>
                        <a:cxn ang="0">
                          <a:pos x="5" y="164"/>
                        </a:cxn>
                        <a:cxn ang="0">
                          <a:pos x="0" y="179"/>
                        </a:cxn>
                        <a:cxn ang="0">
                          <a:pos x="26" y="183"/>
                        </a:cxn>
                        <a:cxn ang="0">
                          <a:pos x="95" y="183"/>
                        </a:cxn>
                        <a:cxn ang="0">
                          <a:pos x="65" y="217"/>
                        </a:cxn>
                        <a:cxn ang="0">
                          <a:pos x="55" y="240"/>
                        </a:cxn>
                        <a:cxn ang="0">
                          <a:pos x="51" y="256"/>
                        </a:cxn>
                        <a:cxn ang="0">
                          <a:pos x="76" y="253"/>
                        </a:cxn>
                        <a:cxn ang="0">
                          <a:pos x="110" y="243"/>
                        </a:cxn>
                        <a:cxn ang="0">
                          <a:pos x="143" y="222"/>
                        </a:cxn>
                        <a:cxn ang="0">
                          <a:pos x="200" y="206"/>
                        </a:cxn>
                        <a:cxn ang="0">
                          <a:pos x="267" y="194"/>
                        </a:cxn>
                        <a:cxn ang="0">
                          <a:pos x="215" y="251"/>
                        </a:cxn>
                        <a:cxn ang="0">
                          <a:pos x="191" y="292"/>
                        </a:cxn>
                        <a:cxn ang="0">
                          <a:pos x="188" y="313"/>
                        </a:cxn>
                        <a:cxn ang="0">
                          <a:pos x="208" y="312"/>
                        </a:cxn>
                        <a:cxn ang="0">
                          <a:pos x="229" y="307"/>
                        </a:cxn>
                        <a:cxn ang="0">
                          <a:pos x="262" y="275"/>
                        </a:cxn>
                        <a:cxn ang="0">
                          <a:pos x="306" y="251"/>
                        </a:cxn>
                        <a:cxn ang="0">
                          <a:pos x="366" y="240"/>
                        </a:cxn>
                        <a:cxn ang="0">
                          <a:pos x="426" y="246"/>
                        </a:cxn>
                        <a:cxn ang="0">
                          <a:pos x="479" y="258"/>
                        </a:cxn>
                        <a:cxn ang="0">
                          <a:pos x="535" y="264"/>
                        </a:cxn>
                        <a:cxn ang="0">
                          <a:pos x="599" y="258"/>
                        </a:cxn>
                        <a:cxn ang="0">
                          <a:pos x="637" y="246"/>
                        </a:cxn>
                        <a:cxn ang="0">
                          <a:pos x="673" y="220"/>
                        </a:cxn>
                        <a:cxn ang="0">
                          <a:pos x="708" y="203"/>
                        </a:cxn>
                        <a:cxn ang="0">
                          <a:pos x="782" y="195"/>
                        </a:cxn>
                        <a:cxn ang="0">
                          <a:pos x="739" y="140"/>
                        </a:cxn>
                        <a:cxn ang="0">
                          <a:pos x="709" y="79"/>
                        </a:cxn>
                        <a:cxn ang="0">
                          <a:pos x="705" y="6"/>
                        </a:cxn>
                      </a:cxnLst>
                      <a:rect l="0" t="0" r="r" b="b"/>
                      <a:pathLst>
                        <a:path w="782" h="313">
                          <a:moveTo>
                            <a:pt x="705" y="6"/>
                          </a:moveTo>
                          <a:lnTo>
                            <a:pt x="674" y="28"/>
                          </a:lnTo>
                          <a:lnTo>
                            <a:pt x="612" y="18"/>
                          </a:lnTo>
                          <a:lnTo>
                            <a:pt x="530" y="13"/>
                          </a:lnTo>
                          <a:lnTo>
                            <a:pt x="482" y="3"/>
                          </a:lnTo>
                          <a:lnTo>
                            <a:pt x="431" y="0"/>
                          </a:lnTo>
                          <a:lnTo>
                            <a:pt x="357" y="5"/>
                          </a:lnTo>
                          <a:lnTo>
                            <a:pt x="276" y="3"/>
                          </a:lnTo>
                          <a:lnTo>
                            <a:pt x="206" y="3"/>
                          </a:lnTo>
                          <a:lnTo>
                            <a:pt x="176" y="0"/>
                          </a:lnTo>
                          <a:lnTo>
                            <a:pt x="99" y="6"/>
                          </a:lnTo>
                          <a:lnTo>
                            <a:pt x="72" y="11"/>
                          </a:lnTo>
                          <a:lnTo>
                            <a:pt x="55" y="23"/>
                          </a:lnTo>
                          <a:lnTo>
                            <a:pt x="45" y="33"/>
                          </a:lnTo>
                          <a:lnTo>
                            <a:pt x="65" y="39"/>
                          </a:lnTo>
                          <a:lnTo>
                            <a:pt x="113" y="45"/>
                          </a:lnTo>
                          <a:lnTo>
                            <a:pt x="158" y="48"/>
                          </a:lnTo>
                          <a:lnTo>
                            <a:pt x="224" y="71"/>
                          </a:lnTo>
                          <a:lnTo>
                            <a:pt x="124" y="97"/>
                          </a:lnTo>
                          <a:lnTo>
                            <a:pt x="84" y="121"/>
                          </a:lnTo>
                          <a:lnTo>
                            <a:pt x="59" y="128"/>
                          </a:lnTo>
                          <a:lnTo>
                            <a:pt x="22" y="152"/>
                          </a:lnTo>
                          <a:lnTo>
                            <a:pt x="5" y="164"/>
                          </a:lnTo>
                          <a:lnTo>
                            <a:pt x="0" y="179"/>
                          </a:lnTo>
                          <a:lnTo>
                            <a:pt x="26" y="183"/>
                          </a:lnTo>
                          <a:lnTo>
                            <a:pt x="95" y="183"/>
                          </a:lnTo>
                          <a:lnTo>
                            <a:pt x="65" y="217"/>
                          </a:lnTo>
                          <a:lnTo>
                            <a:pt x="55" y="240"/>
                          </a:lnTo>
                          <a:lnTo>
                            <a:pt x="51" y="256"/>
                          </a:lnTo>
                          <a:lnTo>
                            <a:pt x="76" y="253"/>
                          </a:lnTo>
                          <a:lnTo>
                            <a:pt x="110" y="243"/>
                          </a:lnTo>
                          <a:lnTo>
                            <a:pt x="143" y="222"/>
                          </a:lnTo>
                          <a:lnTo>
                            <a:pt x="200" y="206"/>
                          </a:lnTo>
                          <a:lnTo>
                            <a:pt x="267" y="194"/>
                          </a:lnTo>
                          <a:lnTo>
                            <a:pt x="215" y="251"/>
                          </a:lnTo>
                          <a:lnTo>
                            <a:pt x="191" y="292"/>
                          </a:lnTo>
                          <a:lnTo>
                            <a:pt x="188" y="313"/>
                          </a:lnTo>
                          <a:lnTo>
                            <a:pt x="208" y="312"/>
                          </a:lnTo>
                          <a:lnTo>
                            <a:pt x="229" y="307"/>
                          </a:lnTo>
                          <a:lnTo>
                            <a:pt x="262" y="275"/>
                          </a:lnTo>
                          <a:lnTo>
                            <a:pt x="306" y="251"/>
                          </a:lnTo>
                          <a:lnTo>
                            <a:pt x="366" y="240"/>
                          </a:lnTo>
                          <a:lnTo>
                            <a:pt x="426" y="246"/>
                          </a:lnTo>
                          <a:lnTo>
                            <a:pt x="479" y="258"/>
                          </a:lnTo>
                          <a:lnTo>
                            <a:pt x="535" y="264"/>
                          </a:lnTo>
                          <a:lnTo>
                            <a:pt x="599" y="258"/>
                          </a:lnTo>
                          <a:lnTo>
                            <a:pt x="637" y="246"/>
                          </a:lnTo>
                          <a:lnTo>
                            <a:pt x="673" y="220"/>
                          </a:lnTo>
                          <a:lnTo>
                            <a:pt x="708" y="203"/>
                          </a:lnTo>
                          <a:lnTo>
                            <a:pt x="782" y="195"/>
                          </a:lnTo>
                          <a:lnTo>
                            <a:pt x="739" y="140"/>
                          </a:lnTo>
                          <a:lnTo>
                            <a:pt x="709" y="79"/>
                          </a:lnTo>
                          <a:lnTo>
                            <a:pt x="705" y="6"/>
                          </a:lnTo>
                          <a:close/>
                        </a:path>
                      </a:pathLst>
                    </a:custGeom>
                    <a:solidFill>
                      <a:srgbClr val="FFC080"/>
                    </a:solidFill>
                    <a:ln w="6350">
                      <a:solidFill>
                        <a:srgbClr val="402000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grpSp>
                  <p:nvGrpSpPr>
                    <p:cNvPr id="9" name="Group 17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1879" y="3735"/>
                      <a:ext cx="309" cy="143"/>
                      <a:chOff x="1879" y="3735"/>
                      <a:chExt cx="309" cy="143"/>
                    </a:xfrm>
                  </p:grpSpPr>
                  <p:sp>
                    <p:nvSpPr>
                      <p:cNvPr id="7186" name="Freeform 18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947" y="3782"/>
                        <a:ext cx="60" cy="20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0" y="40"/>
                          </a:cxn>
                          <a:cxn ang="0">
                            <a:pos x="54" y="24"/>
                          </a:cxn>
                          <a:cxn ang="0">
                            <a:pos x="111" y="19"/>
                          </a:cxn>
                          <a:cxn ang="0">
                            <a:pos x="120" y="0"/>
                          </a:cxn>
                          <a:cxn ang="0">
                            <a:pos x="94" y="7"/>
                          </a:cxn>
                          <a:cxn ang="0">
                            <a:pos x="45" y="15"/>
                          </a:cxn>
                          <a:cxn ang="0">
                            <a:pos x="0" y="40"/>
                          </a:cxn>
                        </a:cxnLst>
                        <a:rect l="0" t="0" r="r" b="b"/>
                        <a:pathLst>
                          <a:path w="120" h="40">
                            <a:moveTo>
                              <a:pt x="0" y="40"/>
                            </a:moveTo>
                            <a:lnTo>
                              <a:pt x="54" y="24"/>
                            </a:lnTo>
                            <a:lnTo>
                              <a:pt x="111" y="19"/>
                            </a:lnTo>
                            <a:lnTo>
                              <a:pt x="120" y="0"/>
                            </a:lnTo>
                            <a:lnTo>
                              <a:pt x="94" y="7"/>
                            </a:lnTo>
                            <a:lnTo>
                              <a:pt x="45" y="15"/>
                            </a:lnTo>
                            <a:lnTo>
                              <a:pt x="0" y="40"/>
                            </a:lnTo>
                            <a:close/>
                          </a:path>
                        </a:pathLst>
                      </a:custGeom>
                      <a:solidFill>
                        <a:srgbClr val="402000"/>
                      </a:solidFill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7187" name="Freeform 19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993" y="3815"/>
                        <a:ext cx="20" cy="14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0" y="28"/>
                          </a:cxn>
                          <a:cxn ang="0">
                            <a:pos x="40" y="18"/>
                          </a:cxn>
                          <a:cxn ang="0">
                            <a:pos x="33" y="0"/>
                          </a:cxn>
                          <a:cxn ang="0">
                            <a:pos x="0" y="28"/>
                          </a:cxn>
                        </a:cxnLst>
                        <a:rect l="0" t="0" r="r" b="b"/>
                        <a:pathLst>
                          <a:path w="40" h="28">
                            <a:moveTo>
                              <a:pt x="0" y="28"/>
                            </a:moveTo>
                            <a:lnTo>
                              <a:pt x="40" y="18"/>
                            </a:lnTo>
                            <a:lnTo>
                              <a:pt x="33" y="0"/>
                            </a:lnTo>
                            <a:lnTo>
                              <a:pt x="0" y="28"/>
                            </a:lnTo>
                            <a:close/>
                          </a:path>
                        </a:pathLst>
                      </a:custGeom>
                      <a:solidFill>
                        <a:srgbClr val="402000"/>
                      </a:solidFill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7188" name="Freeform 20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910" y="3804"/>
                        <a:ext cx="30" cy="12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0" y="24"/>
                          </a:cxn>
                          <a:cxn ang="0">
                            <a:pos x="26" y="8"/>
                          </a:cxn>
                          <a:cxn ang="0">
                            <a:pos x="59" y="0"/>
                          </a:cxn>
                          <a:cxn ang="0">
                            <a:pos x="23" y="0"/>
                          </a:cxn>
                          <a:cxn ang="0">
                            <a:pos x="0" y="24"/>
                          </a:cxn>
                        </a:cxnLst>
                        <a:rect l="0" t="0" r="r" b="b"/>
                        <a:pathLst>
                          <a:path w="59" h="24">
                            <a:moveTo>
                              <a:pt x="0" y="24"/>
                            </a:moveTo>
                            <a:lnTo>
                              <a:pt x="26" y="8"/>
                            </a:lnTo>
                            <a:lnTo>
                              <a:pt x="59" y="0"/>
                            </a:lnTo>
                            <a:lnTo>
                              <a:pt x="23" y="0"/>
                            </a:lnTo>
                            <a:lnTo>
                              <a:pt x="0" y="24"/>
                            </a:lnTo>
                            <a:close/>
                          </a:path>
                        </a:pathLst>
                      </a:custGeom>
                      <a:solidFill>
                        <a:srgbClr val="402000"/>
                      </a:solidFill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7189" name="Freeform 21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971" y="3750"/>
                        <a:ext cx="33" cy="14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0" y="29"/>
                          </a:cxn>
                          <a:cxn ang="0">
                            <a:pos x="46" y="20"/>
                          </a:cxn>
                          <a:cxn ang="0">
                            <a:pos x="67" y="0"/>
                          </a:cxn>
                          <a:cxn ang="0">
                            <a:pos x="39" y="10"/>
                          </a:cxn>
                          <a:cxn ang="0">
                            <a:pos x="0" y="29"/>
                          </a:cxn>
                        </a:cxnLst>
                        <a:rect l="0" t="0" r="r" b="b"/>
                        <a:pathLst>
                          <a:path w="67" h="29">
                            <a:moveTo>
                              <a:pt x="0" y="29"/>
                            </a:moveTo>
                            <a:lnTo>
                              <a:pt x="46" y="20"/>
                            </a:lnTo>
                            <a:lnTo>
                              <a:pt x="67" y="0"/>
                            </a:lnTo>
                            <a:lnTo>
                              <a:pt x="39" y="10"/>
                            </a:lnTo>
                            <a:lnTo>
                              <a:pt x="0" y="29"/>
                            </a:lnTo>
                            <a:close/>
                          </a:path>
                        </a:pathLst>
                      </a:custGeom>
                      <a:solidFill>
                        <a:srgbClr val="402000"/>
                      </a:solidFill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7190" name="Freeform 22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961" y="3864"/>
                        <a:ext cx="7" cy="14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0" y="0"/>
                          </a:cxn>
                          <a:cxn ang="0">
                            <a:pos x="15" y="7"/>
                          </a:cxn>
                          <a:cxn ang="0">
                            <a:pos x="0" y="30"/>
                          </a:cxn>
                          <a:cxn ang="0">
                            <a:pos x="0" y="0"/>
                          </a:cxn>
                        </a:cxnLst>
                        <a:rect l="0" t="0" r="r" b="b"/>
                        <a:pathLst>
                          <a:path w="15" h="30">
                            <a:moveTo>
                              <a:pt x="0" y="0"/>
                            </a:moveTo>
                            <a:lnTo>
                              <a:pt x="15" y="7"/>
                            </a:lnTo>
                            <a:lnTo>
                              <a:pt x="0" y="30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402000"/>
                      </a:solidFill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7191" name="Freeform 23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899" y="3832"/>
                        <a:ext cx="8" cy="15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0" y="0"/>
                          </a:cxn>
                          <a:cxn ang="0">
                            <a:pos x="17" y="4"/>
                          </a:cxn>
                          <a:cxn ang="0">
                            <a:pos x="3" y="30"/>
                          </a:cxn>
                          <a:cxn ang="0">
                            <a:pos x="0" y="0"/>
                          </a:cxn>
                        </a:cxnLst>
                        <a:rect l="0" t="0" r="r" b="b"/>
                        <a:pathLst>
                          <a:path w="17" h="30">
                            <a:moveTo>
                              <a:pt x="0" y="0"/>
                            </a:moveTo>
                            <a:lnTo>
                              <a:pt x="17" y="4"/>
                            </a:lnTo>
                            <a:lnTo>
                              <a:pt x="3" y="30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402000"/>
                      </a:solidFill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7192" name="Freeform 24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879" y="3801"/>
                        <a:ext cx="11" cy="13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0" y="26"/>
                          </a:cxn>
                          <a:cxn ang="0">
                            <a:pos x="23" y="12"/>
                          </a:cxn>
                          <a:cxn ang="0">
                            <a:pos x="9" y="0"/>
                          </a:cxn>
                          <a:cxn ang="0">
                            <a:pos x="0" y="26"/>
                          </a:cxn>
                        </a:cxnLst>
                        <a:rect l="0" t="0" r="r" b="b"/>
                        <a:pathLst>
                          <a:path w="23" h="26">
                            <a:moveTo>
                              <a:pt x="0" y="26"/>
                            </a:moveTo>
                            <a:lnTo>
                              <a:pt x="23" y="12"/>
                            </a:lnTo>
                            <a:lnTo>
                              <a:pt x="9" y="0"/>
                            </a:lnTo>
                            <a:lnTo>
                              <a:pt x="0" y="26"/>
                            </a:lnTo>
                            <a:close/>
                          </a:path>
                        </a:pathLst>
                      </a:custGeom>
                      <a:solidFill>
                        <a:srgbClr val="402000"/>
                      </a:solidFill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7193" name="Freeform 25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896" y="3735"/>
                        <a:ext cx="13" cy="12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22" y="0"/>
                          </a:cxn>
                          <a:cxn ang="0">
                            <a:pos x="26" y="10"/>
                          </a:cxn>
                          <a:cxn ang="0">
                            <a:pos x="0" y="23"/>
                          </a:cxn>
                          <a:cxn ang="0">
                            <a:pos x="22" y="0"/>
                          </a:cxn>
                        </a:cxnLst>
                        <a:rect l="0" t="0" r="r" b="b"/>
                        <a:pathLst>
                          <a:path w="26" h="23">
                            <a:moveTo>
                              <a:pt x="22" y="0"/>
                            </a:moveTo>
                            <a:lnTo>
                              <a:pt x="26" y="10"/>
                            </a:lnTo>
                            <a:lnTo>
                              <a:pt x="0" y="23"/>
                            </a:lnTo>
                            <a:lnTo>
                              <a:pt x="22" y="0"/>
                            </a:lnTo>
                            <a:close/>
                          </a:path>
                        </a:pathLst>
                      </a:custGeom>
                      <a:solidFill>
                        <a:srgbClr val="402000"/>
                      </a:solidFill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7194" name="Freeform 26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2178" y="3760"/>
                        <a:ext cx="10" cy="45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17" y="0"/>
                          </a:cxn>
                          <a:cxn ang="0">
                            <a:pos x="10" y="40"/>
                          </a:cxn>
                          <a:cxn ang="0">
                            <a:pos x="20" y="88"/>
                          </a:cxn>
                          <a:cxn ang="0">
                            <a:pos x="0" y="43"/>
                          </a:cxn>
                          <a:cxn ang="0">
                            <a:pos x="17" y="0"/>
                          </a:cxn>
                        </a:cxnLst>
                        <a:rect l="0" t="0" r="r" b="b"/>
                        <a:pathLst>
                          <a:path w="20" h="88">
                            <a:moveTo>
                              <a:pt x="17" y="0"/>
                            </a:moveTo>
                            <a:lnTo>
                              <a:pt x="10" y="40"/>
                            </a:lnTo>
                            <a:lnTo>
                              <a:pt x="20" y="88"/>
                            </a:lnTo>
                            <a:lnTo>
                              <a:pt x="0" y="43"/>
                            </a:lnTo>
                            <a:lnTo>
                              <a:pt x="17" y="0"/>
                            </a:lnTo>
                            <a:close/>
                          </a:path>
                        </a:pathLst>
                      </a:custGeom>
                      <a:solidFill>
                        <a:srgbClr val="402000"/>
                      </a:solidFill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ru-RU"/>
                      </a:p>
                    </p:txBody>
                  </p:sp>
                </p:grpSp>
              </p:grpSp>
              <p:grpSp>
                <p:nvGrpSpPr>
                  <p:cNvPr id="10" name="Group 27"/>
                  <p:cNvGrpSpPr>
                    <a:grpSpLocks/>
                  </p:cNvGrpSpPr>
                  <p:nvPr/>
                </p:nvGrpSpPr>
                <p:grpSpPr bwMode="auto">
                  <a:xfrm>
                    <a:off x="1513" y="3703"/>
                    <a:ext cx="263" cy="312"/>
                    <a:chOff x="1513" y="3703"/>
                    <a:chExt cx="263" cy="312"/>
                  </a:xfrm>
                </p:grpSpPr>
                <p:grpSp>
                  <p:nvGrpSpPr>
                    <p:cNvPr id="11" name="Group 28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1513" y="3703"/>
                      <a:ext cx="263" cy="312"/>
                      <a:chOff x="1513" y="3703"/>
                      <a:chExt cx="263" cy="312"/>
                    </a:xfrm>
                  </p:grpSpPr>
                  <p:sp>
                    <p:nvSpPr>
                      <p:cNvPr id="7197" name="Freeform 29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513" y="3767"/>
                        <a:ext cx="263" cy="210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389" y="4"/>
                          </a:cxn>
                          <a:cxn ang="0">
                            <a:pos x="269" y="22"/>
                          </a:cxn>
                          <a:cxn ang="0">
                            <a:pos x="183" y="17"/>
                          </a:cxn>
                          <a:cxn ang="0">
                            <a:pos x="124" y="49"/>
                          </a:cxn>
                          <a:cxn ang="0">
                            <a:pos x="78" y="70"/>
                          </a:cxn>
                          <a:cxn ang="0">
                            <a:pos x="39" y="89"/>
                          </a:cxn>
                          <a:cxn ang="0">
                            <a:pos x="19" y="103"/>
                          </a:cxn>
                          <a:cxn ang="0">
                            <a:pos x="3" y="118"/>
                          </a:cxn>
                          <a:cxn ang="0">
                            <a:pos x="0" y="147"/>
                          </a:cxn>
                          <a:cxn ang="0">
                            <a:pos x="16" y="165"/>
                          </a:cxn>
                          <a:cxn ang="0">
                            <a:pos x="33" y="189"/>
                          </a:cxn>
                          <a:cxn ang="0">
                            <a:pos x="10" y="247"/>
                          </a:cxn>
                          <a:cxn ang="0">
                            <a:pos x="11" y="275"/>
                          </a:cxn>
                          <a:cxn ang="0">
                            <a:pos x="40" y="297"/>
                          </a:cxn>
                          <a:cxn ang="0">
                            <a:pos x="30" y="315"/>
                          </a:cxn>
                          <a:cxn ang="0">
                            <a:pos x="26" y="339"/>
                          </a:cxn>
                          <a:cxn ang="0">
                            <a:pos x="33" y="356"/>
                          </a:cxn>
                          <a:cxn ang="0">
                            <a:pos x="50" y="363"/>
                          </a:cxn>
                          <a:cxn ang="0">
                            <a:pos x="54" y="399"/>
                          </a:cxn>
                          <a:cxn ang="0">
                            <a:pos x="66" y="404"/>
                          </a:cxn>
                          <a:cxn ang="0">
                            <a:pos x="121" y="416"/>
                          </a:cxn>
                          <a:cxn ang="0">
                            <a:pos x="142" y="420"/>
                          </a:cxn>
                          <a:cxn ang="0">
                            <a:pos x="185" y="411"/>
                          </a:cxn>
                          <a:cxn ang="0">
                            <a:pos x="198" y="399"/>
                          </a:cxn>
                          <a:cxn ang="0">
                            <a:pos x="236" y="393"/>
                          </a:cxn>
                          <a:cxn ang="0">
                            <a:pos x="250" y="386"/>
                          </a:cxn>
                          <a:cxn ang="0">
                            <a:pos x="261" y="372"/>
                          </a:cxn>
                          <a:cxn ang="0">
                            <a:pos x="285" y="351"/>
                          </a:cxn>
                          <a:cxn ang="0">
                            <a:pos x="285" y="327"/>
                          </a:cxn>
                          <a:cxn ang="0">
                            <a:pos x="280" y="311"/>
                          </a:cxn>
                          <a:cxn ang="0">
                            <a:pos x="364" y="279"/>
                          </a:cxn>
                          <a:cxn ang="0">
                            <a:pos x="398" y="271"/>
                          </a:cxn>
                          <a:cxn ang="0">
                            <a:pos x="425" y="263"/>
                          </a:cxn>
                          <a:cxn ang="0">
                            <a:pos x="448" y="245"/>
                          </a:cxn>
                          <a:cxn ang="0">
                            <a:pos x="468" y="207"/>
                          </a:cxn>
                          <a:cxn ang="0">
                            <a:pos x="495" y="159"/>
                          </a:cxn>
                          <a:cxn ang="0">
                            <a:pos x="525" y="104"/>
                          </a:cxn>
                          <a:cxn ang="0">
                            <a:pos x="510" y="64"/>
                          </a:cxn>
                          <a:cxn ang="0">
                            <a:pos x="483" y="22"/>
                          </a:cxn>
                          <a:cxn ang="0">
                            <a:pos x="444" y="0"/>
                          </a:cxn>
                          <a:cxn ang="0">
                            <a:pos x="389" y="4"/>
                          </a:cxn>
                        </a:cxnLst>
                        <a:rect l="0" t="0" r="r" b="b"/>
                        <a:pathLst>
                          <a:path w="525" h="420">
                            <a:moveTo>
                              <a:pt x="389" y="4"/>
                            </a:moveTo>
                            <a:lnTo>
                              <a:pt x="269" y="22"/>
                            </a:lnTo>
                            <a:lnTo>
                              <a:pt x="183" y="17"/>
                            </a:lnTo>
                            <a:lnTo>
                              <a:pt x="124" y="49"/>
                            </a:lnTo>
                            <a:lnTo>
                              <a:pt x="78" y="70"/>
                            </a:lnTo>
                            <a:lnTo>
                              <a:pt x="39" y="89"/>
                            </a:lnTo>
                            <a:lnTo>
                              <a:pt x="19" y="103"/>
                            </a:lnTo>
                            <a:lnTo>
                              <a:pt x="3" y="118"/>
                            </a:lnTo>
                            <a:lnTo>
                              <a:pt x="0" y="147"/>
                            </a:lnTo>
                            <a:lnTo>
                              <a:pt x="16" y="165"/>
                            </a:lnTo>
                            <a:lnTo>
                              <a:pt x="33" y="189"/>
                            </a:lnTo>
                            <a:lnTo>
                              <a:pt x="10" y="247"/>
                            </a:lnTo>
                            <a:lnTo>
                              <a:pt x="11" y="275"/>
                            </a:lnTo>
                            <a:lnTo>
                              <a:pt x="40" y="297"/>
                            </a:lnTo>
                            <a:lnTo>
                              <a:pt x="30" y="315"/>
                            </a:lnTo>
                            <a:lnTo>
                              <a:pt x="26" y="339"/>
                            </a:lnTo>
                            <a:lnTo>
                              <a:pt x="33" y="356"/>
                            </a:lnTo>
                            <a:lnTo>
                              <a:pt x="50" y="363"/>
                            </a:lnTo>
                            <a:lnTo>
                              <a:pt x="54" y="399"/>
                            </a:lnTo>
                            <a:lnTo>
                              <a:pt x="66" y="404"/>
                            </a:lnTo>
                            <a:lnTo>
                              <a:pt x="121" y="416"/>
                            </a:lnTo>
                            <a:lnTo>
                              <a:pt x="142" y="420"/>
                            </a:lnTo>
                            <a:lnTo>
                              <a:pt x="185" y="411"/>
                            </a:lnTo>
                            <a:lnTo>
                              <a:pt x="198" y="399"/>
                            </a:lnTo>
                            <a:lnTo>
                              <a:pt x="236" y="393"/>
                            </a:lnTo>
                            <a:lnTo>
                              <a:pt x="250" y="386"/>
                            </a:lnTo>
                            <a:lnTo>
                              <a:pt x="261" y="372"/>
                            </a:lnTo>
                            <a:lnTo>
                              <a:pt x="285" y="351"/>
                            </a:lnTo>
                            <a:lnTo>
                              <a:pt x="285" y="327"/>
                            </a:lnTo>
                            <a:lnTo>
                              <a:pt x="280" y="311"/>
                            </a:lnTo>
                            <a:lnTo>
                              <a:pt x="364" y="279"/>
                            </a:lnTo>
                            <a:lnTo>
                              <a:pt x="398" y="271"/>
                            </a:lnTo>
                            <a:lnTo>
                              <a:pt x="425" y="263"/>
                            </a:lnTo>
                            <a:lnTo>
                              <a:pt x="448" y="245"/>
                            </a:lnTo>
                            <a:lnTo>
                              <a:pt x="468" y="207"/>
                            </a:lnTo>
                            <a:lnTo>
                              <a:pt x="495" y="159"/>
                            </a:lnTo>
                            <a:lnTo>
                              <a:pt x="525" y="104"/>
                            </a:lnTo>
                            <a:lnTo>
                              <a:pt x="510" y="64"/>
                            </a:lnTo>
                            <a:lnTo>
                              <a:pt x="483" y="22"/>
                            </a:lnTo>
                            <a:lnTo>
                              <a:pt x="444" y="0"/>
                            </a:lnTo>
                            <a:lnTo>
                              <a:pt x="389" y="4"/>
                            </a:lnTo>
                            <a:close/>
                          </a:path>
                        </a:pathLst>
                      </a:custGeom>
                      <a:solidFill>
                        <a:srgbClr val="FFC080"/>
                      </a:solidFill>
                      <a:ln w="6350">
                        <a:solidFill>
                          <a:srgbClr val="402000"/>
                        </a:solidFill>
                        <a:prstDash val="solid"/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7198" name="Freeform 30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525" y="3862"/>
                        <a:ext cx="102" cy="57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10" y="0"/>
                          </a:cxn>
                          <a:cxn ang="0">
                            <a:pos x="42" y="39"/>
                          </a:cxn>
                          <a:cxn ang="0">
                            <a:pos x="63" y="64"/>
                          </a:cxn>
                          <a:cxn ang="0">
                            <a:pos x="82" y="91"/>
                          </a:cxn>
                          <a:cxn ang="0">
                            <a:pos x="98" y="94"/>
                          </a:cxn>
                          <a:cxn ang="0">
                            <a:pos x="138" y="92"/>
                          </a:cxn>
                          <a:cxn ang="0">
                            <a:pos x="172" y="103"/>
                          </a:cxn>
                          <a:cxn ang="0">
                            <a:pos x="190" y="99"/>
                          </a:cxn>
                          <a:cxn ang="0">
                            <a:pos x="205" y="70"/>
                          </a:cxn>
                          <a:cxn ang="0">
                            <a:pos x="202" y="97"/>
                          </a:cxn>
                          <a:cxn ang="0">
                            <a:pos x="195" y="107"/>
                          </a:cxn>
                          <a:cxn ang="0">
                            <a:pos x="187" y="114"/>
                          </a:cxn>
                          <a:cxn ang="0">
                            <a:pos x="168" y="110"/>
                          </a:cxn>
                          <a:cxn ang="0">
                            <a:pos x="125" y="97"/>
                          </a:cxn>
                          <a:cxn ang="0">
                            <a:pos x="85" y="106"/>
                          </a:cxn>
                          <a:cxn ang="0">
                            <a:pos x="67" y="97"/>
                          </a:cxn>
                          <a:cxn ang="0">
                            <a:pos x="47" y="64"/>
                          </a:cxn>
                          <a:cxn ang="0">
                            <a:pos x="0" y="24"/>
                          </a:cxn>
                          <a:cxn ang="0">
                            <a:pos x="10" y="0"/>
                          </a:cxn>
                        </a:cxnLst>
                        <a:rect l="0" t="0" r="r" b="b"/>
                        <a:pathLst>
                          <a:path w="205" h="114">
                            <a:moveTo>
                              <a:pt x="10" y="0"/>
                            </a:moveTo>
                            <a:lnTo>
                              <a:pt x="42" y="39"/>
                            </a:lnTo>
                            <a:lnTo>
                              <a:pt x="63" y="64"/>
                            </a:lnTo>
                            <a:lnTo>
                              <a:pt x="82" y="91"/>
                            </a:lnTo>
                            <a:lnTo>
                              <a:pt x="98" y="94"/>
                            </a:lnTo>
                            <a:lnTo>
                              <a:pt x="138" y="92"/>
                            </a:lnTo>
                            <a:lnTo>
                              <a:pt x="172" y="103"/>
                            </a:lnTo>
                            <a:lnTo>
                              <a:pt x="190" y="99"/>
                            </a:lnTo>
                            <a:lnTo>
                              <a:pt x="205" y="70"/>
                            </a:lnTo>
                            <a:lnTo>
                              <a:pt x="202" y="97"/>
                            </a:lnTo>
                            <a:lnTo>
                              <a:pt x="195" y="107"/>
                            </a:lnTo>
                            <a:lnTo>
                              <a:pt x="187" y="114"/>
                            </a:lnTo>
                            <a:lnTo>
                              <a:pt x="168" y="110"/>
                            </a:lnTo>
                            <a:lnTo>
                              <a:pt x="125" y="97"/>
                            </a:lnTo>
                            <a:lnTo>
                              <a:pt x="85" y="106"/>
                            </a:lnTo>
                            <a:lnTo>
                              <a:pt x="67" y="97"/>
                            </a:lnTo>
                            <a:lnTo>
                              <a:pt x="47" y="64"/>
                            </a:lnTo>
                            <a:lnTo>
                              <a:pt x="0" y="24"/>
                            </a:lnTo>
                            <a:lnTo>
                              <a:pt x="10" y="0"/>
                            </a:lnTo>
                            <a:close/>
                          </a:path>
                        </a:pathLst>
                      </a:custGeom>
                      <a:solidFill>
                        <a:srgbClr val="402000"/>
                      </a:solidFill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7199" name="Freeform 31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529" y="3914"/>
                        <a:ext cx="120" cy="42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12" y="0"/>
                          </a:cxn>
                          <a:cxn ang="0">
                            <a:pos x="42" y="20"/>
                          </a:cxn>
                          <a:cxn ang="0">
                            <a:pos x="73" y="45"/>
                          </a:cxn>
                          <a:cxn ang="0">
                            <a:pos x="90" y="57"/>
                          </a:cxn>
                          <a:cxn ang="0">
                            <a:pos x="102" y="60"/>
                          </a:cxn>
                          <a:cxn ang="0">
                            <a:pos x="114" y="59"/>
                          </a:cxn>
                          <a:cxn ang="0">
                            <a:pos x="145" y="56"/>
                          </a:cxn>
                          <a:cxn ang="0">
                            <a:pos x="192" y="64"/>
                          </a:cxn>
                          <a:cxn ang="0">
                            <a:pos x="240" y="70"/>
                          </a:cxn>
                          <a:cxn ang="0">
                            <a:pos x="228" y="82"/>
                          </a:cxn>
                          <a:cxn ang="0">
                            <a:pos x="193" y="78"/>
                          </a:cxn>
                          <a:cxn ang="0">
                            <a:pos x="149" y="67"/>
                          </a:cxn>
                          <a:cxn ang="0">
                            <a:pos x="126" y="70"/>
                          </a:cxn>
                          <a:cxn ang="0">
                            <a:pos x="94" y="73"/>
                          </a:cxn>
                          <a:cxn ang="0">
                            <a:pos x="66" y="53"/>
                          </a:cxn>
                          <a:cxn ang="0">
                            <a:pos x="0" y="27"/>
                          </a:cxn>
                          <a:cxn ang="0">
                            <a:pos x="12" y="0"/>
                          </a:cxn>
                        </a:cxnLst>
                        <a:rect l="0" t="0" r="r" b="b"/>
                        <a:pathLst>
                          <a:path w="240" h="82">
                            <a:moveTo>
                              <a:pt x="12" y="0"/>
                            </a:moveTo>
                            <a:lnTo>
                              <a:pt x="42" y="20"/>
                            </a:lnTo>
                            <a:lnTo>
                              <a:pt x="73" y="45"/>
                            </a:lnTo>
                            <a:lnTo>
                              <a:pt x="90" y="57"/>
                            </a:lnTo>
                            <a:lnTo>
                              <a:pt x="102" y="60"/>
                            </a:lnTo>
                            <a:lnTo>
                              <a:pt x="114" y="59"/>
                            </a:lnTo>
                            <a:lnTo>
                              <a:pt x="145" y="56"/>
                            </a:lnTo>
                            <a:lnTo>
                              <a:pt x="192" y="64"/>
                            </a:lnTo>
                            <a:lnTo>
                              <a:pt x="240" y="70"/>
                            </a:lnTo>
                            <a:lnTo>
                              <a:pt x="228" y="82"/>
                            </a:lnTo>
                            <a:lnTo>
                              <a:pt x="193" y="78"/>
                            </a:lnTo>
                            <a:lnTo>
                              <a:pt x="149" y="67"/>
                            </a:lnTo>
                            <a:lnTo>
                              <a:pt x="126" y="70"/>
                            </a:lnTo>
                            <a:lnTo>
                              <a:pt x="94" y="73"/>
                            </a:lnTo>
                            <a:lnTo>
                              <a:pt x="66" y="53"/>
                            </a:lnTo>
                            <a:lnTo>
                              <a:pt x="0" y="27"/>
                            </a:lnTo>
                            <a:lnTo>
                              <a:pt x="12" y="0"/>
                            </a:lnTo>
                            <a:close/>
                          </a:path>
                        </a:pathLst>
                      </a:custGeom>
                      <a:solidFill>
                        <a:srgbClr val="402000"/>
                      </a:solidFill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7200" name="Freeform 32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553" y="3792"/>
                        <a:ext cx="96" cy="91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0" y="86"/>
                          </a:cxn>
                          <a:cxn ang="0">
                            <a:pos x="27" y="96"/>
                          </a:cxn>
                          <a:cxn ang="0">
                            <a:pos x="41" y="120"/>
                          </a:cxn>
                          <a:cxn ang="0">
                            <a:pos x="68" y="167"/>
                          </a:cxn>
                          <a:cxn ang="0">
                            <a:pos x="58" y="182"/>
                          </a:cxn>
                          <a:cxn ang="0">
                            <a:pos x="78" y="173"/>
                          </a:cxn>
                          <a:cxn ang="0">
                            <a:pos x="104" y="181"/>
                          </a:cxn>
                          <a:cxn ang="0">
                            <a:pos x="111" y="143"/>
                          </a:cxn>
                          <a:cxn ang="0">
                            <a:pos x="117" y="104"/>
                          </a:cxn>
                          <a:cxn ang="0">
                            <a:pos x="118" y="79"/>
                          </a:cxn>
                          <a:cxn ang="0">
                            <a:pos x="131" y="65"/>
                          </a:cxn>
                          <a:cxn ang="0">
                            <a:pos x="154" y="62"/>
                          </a:cxn>
                          <a:cxn ang="0">
                            <a:pos x="177" y="58"/>
                          </a:cxn>
                          <a:cxn ang="0">
                            <a:pos x="192" y="13"/>
                          </a:cxn>
                          <a:cxn ang="0">
                            <a:pos x="165" y="43"/>
                          </a:cxn>
                          <a:cxn ang="0">
                            <a:pos x="134" y="0"/>
                          </a:cxn>
                          <a:cxn ang="0">
                            <a:pos x="145" y="37"/>
                          </a:cxn>
                          <a:cxn ang="0">
                            <a:pos x="113" y="34"/>
                          </a:cxn>
                          <a:cxn ang="0">
                            <a:pos x="101" y="56"/>
                          </a:cxn>
                          <a:cxn ang="0">
                            <a:pos x="58" y="79"/>
                          </a:cxn>
                          <a:cxn ang="0">
                            <a:pos x="0" y="86"/>
                          </a:cxn>
                        </a:cxnLst>
                        <a:rect l="0" t="0" r="r" b="b"/>
                        <a:pathLst>
                          <a:path w="192" h="182">
                            <a:moveTo>
                              <a:pt x="0" y="86"/>
                            </a:moveTo>
                            <a:lnTo>
                              <a:pt x="27" y="96"/>
                            </a:lnTo>
                            <a:lnTo>
                              <a:pt x="41" y="120"/>
                            </a:lnTo>
                            <a:lnTo>
                              <a:pt x="68" y="167"/>
                            </a:lnTo>
                            <a:lnTo>
                              <a:pt x="58" y="182"/>
                            </a:lnTo>
                            <a:lnTo>
                              <a:pt x="78" y="173"/>
                            </a:lnTo>
                            <a:lnTo>
                              <a:pt x="104" y="181"/>
                            </a:lnTo>
                            <a:lnTo>
                              <a:pt x="111" y="143"/>
                            </a:lnTo>
                            <a:lnTo>
                              <a:pt x="117" y="104"/>
                            </a:lnTo>
                            <a:lnTo>
                              <a:pt x="118" y="79"/>
                            </a:lnTo>
                            <a:lnTo>
                              <a:pt x="131" y="65"/>
                            </a:lnTo>
                            <a:lnTo>
                              <a:pt x="154" y="62"/>
                            </a:lnTo>
                            <a:lnTo>
                              <a:pt x="177" y="58"/>
                            </a:lnTo>
                            <a:lnTo>
                              <a:pt x="192" y="13"/>
                            </a:lnTo>
                            <a:lnTo>
                              <a:pt x="165" y="43"/>
                            </a:lnTo>
                            <a:lnTo>
                              <a:pt x="134" y="0"/>
                            </a:lnTo>
                            <a:lnTo>
                              <a:pt x="145" y="37"/>
                            </a:lnTo>
                            <a:lnTo>
                              <a:pt x="113" y="34"/>
                            </a:lnTo>
                            <a:lnTo>
                              <a:pt x="101" y="56"/>
                            </a:lnTo>
                            <a:lnTo>
                              <a:pt x="58" y="79"/>
                            </a:lnTo>
                            <a:lnTo>
                              <a:pt x="0" y="86"/>
                            </a:lnTo>
                            <a:close/>
                          </a:path>
                        </a:pathLst>
                      </a:custGeom>
                      <a:solidFill>
                        <a:srgbClr val="402000"/>
                      </a:solidFill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7201" name="Freeform 33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604" y="3847"/>
                        <a:ext cx="139" cy="55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2" y="58"/>
                          </a:cxn>
                          <a:cxn ang="0">
                            <a:pos x="6" y="89"/>
                          </a:cxn>
                          <a:cxn ang="0">
                            <a:pos x="16" y="103"/>
                          </a:cxn>
                          <a:cxn ang="0">
                            <a:pos x="30" y="103"/>
                          </a:cxn>
                          <a:cxn ang="0">
                            <a:pos x="53" y="89"/>
                          </a:cxn>
                          <a:cxn ang="0">
                            <a:pos x="66" y="62"/>
                          </a:cxn>
                          <a:cxn ang="0">
                            <a:pos x="75" y="38"/>
                          </a:cxn>
                          <a:cxn ang="0">
                            <a:pos x="73" y="9"/>
                          </a:cxn>
                          <a:cxn ang="0">
                            <a:pos x="87" y="30"/>
                          </a:cxn>
                          <a:cxn ang="0">
                            <a:pos x="122" y="21"/>
                          </a:cxn>
                          <a:cxn ang="0">
                            <a:pos x="150" y="30"/>
                          </a:cxn>
                          <a:cxn ang="0">
                            <a:pos x="189" y="37"/>
                          </a:cxn>
                          <a:cxn ang="0">
                            <a:pos x="237" y="28"/>
                          </a:cxn>
                          <a:cxn ang="0">
                            <a:pos x="278" y="0"/>
                          </a:cxn>
                          <a:cxn ang="0">
                            <a:pos x="221" y="49"/>
                          </a:cxn>
                          <a:cxn ang="0">
                            <a:pos x="178" y="55"/>
                          </a:cxn>
                          <a:cxn ang="0">
                            <a:pos x="136" y="48"/>
                          </a:cxn>
                          <a:cxn ang="0">
                            <a:pos x="98" y="48"/>
                          </a:cxn>
                          <a:cxn ang="0">
                            <a:pos x="81" y="62"/>
                          </a:cxn>
                          <a:cxn ang="0">
                            <a:pos x="61" y="92"/>
                          </a:cxn>
                          <a:cxn ang="0">
                            <a:pos x="36" y="110"/>
                          </a:cxn>
                          <a:cxn ang="0">
                            <a:pos x="14" y="110"/>
                          </a:cxn>
                          <a:cxn ang="0">
                            <a:pos x="0" y="98"/>
                          </a:cxn>
                          <a:cxn ang="0">
                            <a:pos x="2" y="58"/>
                          </a:cxn>
                        </a:cxnLst>
                        <a:rect l="0" t="0" r="r" b="b"/>
                        <a:pathLst>
                          <a:path w="278" h="110">
                            <a:moveTo>
                              <a:pt x="2" y="58"/>
                            </a:moveTo>
                            <a:lnTo>
                              <a:pt x="6" y="89"/>
                            </a:lnTo>
                            <a:lnTo>
                              <a:pt x="16" y="103"/>
                            </a:lnTo>
                            <a:lnTo>
                              <a:pt x="30" y="103"/>
                            </a:lnTo>
                            <a:lnTo>
                              <a:pt x="53" y="89"/>
                            </a:lnTo>
                            <a:lnTo>
                              <a:pt x="66" y="62"/>
                            </a:lnTo>
                            <a:lnTo>
                              <a:pt x="75" y="38"/>
                            </a:lnTo>
                            <a:lnTo>
                              <a:pt x="73" y="9"/>
                            </a:lnTo>
                            <a:lnTo>
                              <a:pt x="87" y="30"/>
                            </a:lnTo>
                            <a:lnTo>
                              <a:pt x="122" y="21"/>
                            </a:lnTo>
                            <a:lnTo>
                              <a:pt x="150" y="30"/>
                            </a:lnTo>
                            <a:lnTo>
                              <a:pt x="189" y="37"/>
                            </a:lnTo>
                            <a:lnTo>
                              <a:pt x="237" y="28"/>
                            </a:lnTo>
                            <a:lnTo>
                              <a:pt x="278" y="0"/>
                            </a:lnTo>
                            <a:lnTo>
                              <a:pt x="221" y="49"/>
                            </a:lnTo>
                            <a:lnTo>
                              <a:pt x="178" y="55"/>
                            </a:lnTo>
                            <a:lnTo>
                              <a:pt x="136" y="48"/>
                            </a:lnTo>
                            <a:lnTo>
                              <a:pt x="98" y="48"/>
                            </a:lnTo>
                            <a:lnTo>
                              <a:pt x="81" y="62"/>
                            </a:lnTo>
                            <a:lnTo>
                              <a:pt x="61" y="92"/>
                            </a:lnTo>
                            <a:lnTo>
                              <a:pt x="36" y="110"/>
                            </a:lnTo>
                            <a:lnTo>
                              <a:pt x="14" y="110"/>
                            </a:lnTo>
                            <a:lnTo>
                              <a:pt x="0" y="98"/>
                            </a:lnTo>
                            <a:lnTo>
                              <a:pt x="2" y="58"/>
                            </a:lnTo>
                            <a:close/>
                          </a:path>
                        </a:pathLst>
                      </a:custGeom>
                      <a:solidFill>
                        <a:srgbClr val="402000"/>
                      </a:solidFill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7202" name="Freeform 34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610" y="3954"/>
                        <a:ext cx="8" cy="10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9" y="20"/>
                          </a:cxn>
                          <a:cxn ang="0">
                            <a:pos x="0" y="13"/>
                          </a:cxn>
                          <a:cxn ang="0">
                            <a:pos x="4" y="1"/>
                          </a:cxn>
                          <a:cxn ang="0">
                            <a:pos x="16" y="0"/>
                          </a:cxn>
                          <a:cxn ang="0">
                            <a:pos x="9" y="20"/>
                          </a:cxn>
                        </a:cxnLst>
                        <a:rect l="0" t="0" r="r" b="b"/>
                        <a:pathLst>
                          <a:path w="16" h="20">
                            <a:moveTo>
                              <a:pt x="9" y="20"/>
                            </a:moveTo>
                            <a:lnTo>
                              <a:pt x="0" y="13"/>
                            </a:lnTo>
                            <a:lnTo>
                              <a:pt x="4" y="1"/>
                            </a:lnTo>
                            <a:lnTo>
                              <a:pt x="16" y="0"/>
                            </a:lnTo>
                            <a:lnTo>
                              <a:pt x="9" y="20"/>
                            </a:lnTo>
                            <a:close/>
                          </a:path>
                        </a:pathLst>
                      </a:custGeom>
                      <a:solidFill>
                        <a:srgbClr val="402000"/>
                      </a:solidFill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7203" name="Freeform 35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626" y="3924"/>
                        <a:ext cx="9" cy="20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5" y="38"/>
                          </a:cxn>
                          <a:cxn ang="0">
                            <a:pos x="0" y="25"/>
                          </a:cxn>
                          <a:cxn ang="0">
                            <a:pos x="1" y="13"/>
                          </a:cxn>
                          <a:cxn ang="0">
                            <a:pos x="7" y="3"/>
                          </a:cxn>
                          <a:cxn ang="0">
                            <a:pos x="17" y="0"/>
                          </a:cxn>
                          <a:cxn ang="0">
                            <a:pos x="5" y="38"/>
                          </a:cxn>
                        </a:cxnLst>
                        <a:rect l="0" t="0" r="r" b="b"/>
                        <a:pathLst>
                          <a:path w="17" h="38">
                            <a:moveTo>
                              <a:pt x="5" y="38"/>
                            </a:moveTo>
                            <a:lnTo>
                              <a:pt x="0" y="25"/>
                            </a:lnTo>
                            <a:lnTo>
                              <a:pt x="1" y="13"/>
                            </a:lnTo>
                            <a:lnTo>
                              <a:pt x="7" y="3"/>
                            </a:lnTo>
                            <a:lnTo>
                              <a:pt x="17" y="0"/>
                            </a:lnTo>
                            <a:lnTo>
                              <a:pt x="5" y="38"/>
                            </a:lnTo>
                            <a:close/>
                          </a:path>
                        </a:pathLst>
                      </a:custGeom>
                      <a:solidFill>
                        <a:srgbClr val="402000"/>
                      </a:solidFill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7204" name="Freeform 36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617" y="3865"/>
                        <a:ext cx="9" cy="19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0" y="0"/>
                          </a:cxn>
                          <a:cxn ang="0">
                            <a:pos x="8" y="7"/>
                          </a:cxn>
                          <a:cxn ang="0">
                            <a:pos x="18" y="39"/>
                          </a:cxn>
                          <a:cxn ang="0">
                            <a:pos x="5" y="20"/>
                          </a:cxn>
                          <a:cxn ang="0">
                            <a:pos x="0" y="0"/>
                          </a:cxn>
                        </a:cxnLst>
                        <a:rect l="0" t="0" r="r" b="b"/>
                        <a:pathLst>
                          <a:path w="18" h="39">
                            <a:moveTo>
                              <a:pt x="0" y="0"/>
                            </a:moveTo>
                            <a:lnTo>
                              <a:pt x="8" y="7"/>
                            </a:lnTo>
                            <a:lnTo>
                              <a:pt x="18" y="39"/>
                            </a:lnTo>
                            <a:lnTo>
                              <a:pt x="5" y="20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402000"/>
                      </a:solidFill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7205" name="Freeform 37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538" y="3948"/>
                        <a:ext cx="33" cy="11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0" y="0"/>
                          </a:cxn>
                          <a:cxn ang="0">
                            <a:pos x="26" y="10"/>
                          </a:cxn>
                          <a:cxn ang="0">
                            <a:pos x="65" y="22"/>
                          </a:cxn>
                          <a:cxn ang="0">
                            <a:pos x="1" y="19"/>
                          </a:cxn>
                          <a:cxn ang="0">
                            <a:pos x="0" y="0"/>
                          </a:cxn>
                        </a:cxnLst>
                        <a:rect l="0" t="0" r="r" b="b"/>
                        <a:pathLst>
                          <a:path w="65" h="22">
                            <a:moveTo>
                              <a:pt x="0" y="0"/>
                            </a:moveTo>
                            <a:lnTo>
                              <a:pt x="26" y="10"/>
                            </a:lnTo>
                            <a:lnTo>
                              <a:pt x="65" y="22"/>
                            </a:lnTo>
                            <a:lnTo>
                              <a:pt x="1" y="19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402000"/>
                      </a:solidFill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7206" name="Freeform 38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576" y="3962"/>
                        <a:ext cx="25" cy="8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0" y="0"/>
                          </a:cxn>
                          <a:cxn ang="0">
                            <a:pos x="12" y="15"/>
                          </a:cxn>
                          <a:cxn ang="0">
                            <a:pos x="51" y="7"/>
                          </a:cxn>
                          <a:cxn ang="0">
                            <a:pos x="0" y="0"/>
                          </a:cxn>
                        </a:cxnLst>
                        <a:rect l="0" t="0" r="r" b="b"/>
                        <a:pathLst>
                          <a:path w="51" h="15">
                            <a:moveTo>
                              <a:pt x="0" y="0"/>
                            </a:moveTo>
                            <a:lnTo>
                              <a:pt x="12" y="15"/>
                            </a:lnTo>
                            <a:lnTo>
                              <a:pt x="51" y="7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402000"/>
                      </a:solidFill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7207" name="Freeform 39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635" y="3919"/>
                        <a:ext cx="22" cy="11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0" y="0"/>
                          </a:cxn>
                          <a:cxn ang="0">
                            <a:pos x="25" y="18"/>
                          </a:cxn>
                          <a:cxn ang="0">
                            <a:pos x="42" y="23"/>
                          </a:cxn>
                          <a:cxn ang="0">
                            <a:pos x="30" y="3"/>
                          </a:cxn>
                          <a:cxn ang="0">
                            <a:pos x="0" y="0"/>
                          </a:cxn>
                        </a:cxnLst>
                        <a:rect l="0" t="0" r="r" b="b"/>
                        <a:pathLst>
                          <a:path w="42" h="23">
                            <a:moveTo>
                              <a:pt x="0" y="0"/>
                            </a:moveTo>
                            <a:lnTo>
                              <a:pt x="25" y="18"/>
                            </a:lnTo>
                            <a:lnTo>
                              <a:pt x="42" y="23"/>
                            </a:lnTo>
                            <a:lnTo>
                              <a:pt x="30" y="3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402000"/>
                      </a:solidFill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7208" name="Freeform 40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622" y="3881"/>
                        <a:ext cx="59" cy="134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0" y="34"/>
                          </a:cxn>
                          <a:cxn ang="0">
                            <a:pos x="75" y="246"/>
                          </a:cxn>
                          <a:cxn ang="0">
                            <a:pos x="111" y="266"/>
                          </a:cxn>
                          <a:cxn ang="0">
                            <a:pos x="118" y="236"/>
                          </a:cxn>
                          <a:cxn ang="0">
                            <a:pos x="34" y="0"/>
                          </a:cxn>
                          <a:cxn ang="0">
                            <a:pos x="23" y="18"/>
                          </a:cxn>
                          <a:cxn ang="0">
                            <a:pos x="0" y="34"/>
                          </a:cxn>
                        </a:cxnLst>
                        <a:rect l="0" t="0" r="r" b="b"/>
                        <a:pathLst>
                          <a:path w="118" h="266">
                            <a:moveTo>
                              <a:pt x="0" y="34"/>
                            </a:moveTo>
                            <a:lnTo>
                              <a:pt x="75" y="246"/>
                            </a:lnTo>
                            <a:lnTo>
                              <a:pt x="111" y="266"/>
                            </a:lnTo>
                            <a:lnTo>
                              <a:pt x="118" y="236"/>
                            </a:lnTo>
                            <a:lnTo>
                              <a:pt x="34" y="0"/>
                            </a:lnTo>
                            <a:lnTo>
                              <a:pt x="23" y="18"/>
                            </a:lnTo>
                            <a:lnTo>
                              <a:pt x="0" y="34"/>
                            </a:lnTo>
                            <a:close/>
                          </a:path>
                        </a:pathLst>
                      </a:custGeom>
                      <a:solidFill>
                        <a:srgbClr val="402000"/>
                      </a:solidFill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7209" name="Freeform 41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545" y="3703"/>
                        <a:ext cx="68" cy="138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135" y="227"/>
                          </a:cxn>
                          <a:cxn ang="0">
                            <a:pos x="49" y="0"/>
                          </a:cxn>
                          <a:cxn ang="0">
                            <a:pos x="18" y="2"/>
                          </a:cxn>
                          <a:cxn ang="0">
                            <a:pos x="0" y="17"/>
                          </a:cxn>
                          <a:cxn ang="0">
                            <a:pos x="97" y="276"/>
                          </a:cxn>
                          <a:cxn ang="0">
                            <a:pos x="135" y="227"/>
                          </a:cxn>
                        </a:cxnLst>
                        <a:rect l="0" t="0" r="r" b="b"/>
                        <a:pathLst>
                          <a:path w="135" h="276">
                            <a:moveTo>
                              <a:pt x="135" y="227"/>
                            </a:moveTo>
                            <a:lnTo>
                              <a:pt x="49" y="0"/>
                            </a:lnTo>
                            <a:lnTo>
                              <a:pt x="18" y="2"/>
                            </a:lnTo>
                            <a:lnTo>
                              <a:pt x="0" y="17"/>
                            </a:lnTo>
                            <a:lnTo>
                              <a:pt x="97" y="276"/>
                            </a:lnTo>
                            <a:lnTo>
                              <a:pt x="135" y="227"/>
                            </a:lnTo>
                            <a:close/>
                          </a:path>
                        </a:pathLst>
                      </a:custGeom>
                      <a:solidFill>
                        <a:srgbClr val="402000"/>
                      </a:solidFill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ru-RU"/>
                      </a:p>
                    </p:txBody>
                  </p:sp>
                </p:grpSp>
                <p:sp>
                  <p:nvSpPr>
                    <p:cNvPr id="7210" name="Freeform 42"/>
                    <p:cNvSpPr>
                      <a:spLocks/>
                    </p:cNvSpPr>
                    <p:nvPr/>
                  </p:nvSpPr>
                  <p:spPr bwMode="auto">
                    <a:xfrm>
                      <a:off x="1552" y="3708"/>
                      <a:ext cx="60" cy="138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9"/>
                        </a:cxn>
                        <a:cxn ang="0">
                          <a:pos x="15" y="0"/>
                        </a:cxn>
                        <a:cxn ang="0">
                          <a:pos x="33" y="0"/>
                        </a:cxn>
                        <a:cxn ang="0">
                          <a:pos x="121" y="232"/>
                        </a:cxn>
                        <a:cxn ang="0">
                          <a:pos x="106" y="277"/>
                        </a:cxn>
                        <a:cxn ang="0">
                          <a:pos x="0" y="9"/>
                        </a:cxn>
                      </a:cxnLst>
                      <a:rect l="0" t="0" r="r" b="b"/>
                      <a:pathLst>
                        <a:path w="121" h="277">
                          <a:moveTo>
                            <a:pt x="0" y="9"/>
                          </a:moveTo>
                          <a:lnTo>
                            <a:pt x="15" y="0"/>
                          </a:lnTo>
                          <a:lnTo>
                            <a:pt x="33" y="0"/>
                          </a:lnTo>
                          <a:lnTo>
                            <a:pt x="121" y="232"/>
                          </a:lnTo>
                          <a:lnTo>
                            <a:pt x="106" y="277"/>
                          </a:lnTo>
                          <a:lnTo>
                            <a:pt x="0" y="9"/>
                          </a:lnTo>
                          <a:close/>
                        </a:path>
                      </a:pathLst>
                    </a:custGeom>
                    <a:solidFill>
                      <a:srgbClr val="804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7211" name="Freeform 43"/>
                    <p:cNvSpPr>
                      <a:spLocks/>
                    </p:cNvSpPr>
                    <p:nvPr/>
                  </p:nvSpPr>
                  <p:spPr bwMode="auto">
                    <a:xfrm>
                      <a:off x="1628" y="3888"/>
                      <a:ext cx="49" cy="120"/>
                    </a:xfrm>
                    <a:custGeom>
                      <a:avLst/>
                      <a:gdLst/>
                      <a:ahLst/>
                      <a:cxnLst>
                        <a:cxn ang="0">
                          <a:pos x="16" y="0"/>
                        </a:cxn>
                        <a:cxn ang="0">
                          <a:pos x="97" y="222"/>
                        </a:cxn>
                        <a:cxn ang="0">
                          <a:pos x="94" y="241"/>
                        </a:cxn>
                        <a:cxn ang="0">
                          <a:pos x="72" y="231"/>
                        </a:cxn>
                        <a:cxn ang="0">
                          <a:pos x="0" y="21"/>
                        </a:cxn>
                        <a:cxn ang="0">
                          <a:pos x="16" y="0"/>
                        </a:cxn>
                      </a:cxnLst>
                      <a:rect l="0" t="0" r="r" b="b"/>
                      <a:pathLst>
                        <a:path w="97" h="241">
                          <a:moveTo>
                            <a:pt x="16" y="0"/>
                          </a:moveTo>
                          <a:lnTo>
                            <a:pt x="97" y="222"/>
                          </a:lnTo>
                          <a:lnTo>
                            <a:pt x="94" y="241"/>
                          </a:lnTo>
                          <a:lnTo>
                            <a:pt x="72" y="231"/>
                          </a:lnTo>
                          <a:lnTo>
                            <a:pt x="0" y="21"/>
                          </a:lnTo>
                          <a:lnTo>
                            <a:pt x="16" y="0"/>
                          </a:lnTo>
                          <a:close/>
                        </a:path>
                      </a:pathLst>
                    </a:custGeom>
                    <a:solidFill>
                      <a:srgbClr val="804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</p:grpSp>
            </p:grpSp>
            <p:grpSp>
              <p:nvGrpSpPr>
                <p:cNvPr id="12" name="Group 44"/>
                <p:cNvGrpSpPr>
                  <a:grpSpLocks/>
                </p:cNvGrpSpPr>
                <p:nvPr/>
              </p:nvGrpSpPr>
              <p:grpSpPr bwMode="auto">
                <a:xfrm>
                  <a:off x="1966" y="2549"/>
                  <a:ext cx="970" cy="1617"/>
                  <a:chOff x="1966" y="2549"/>
                  <a:chExt cx="970" cy="1617"/>
                </a:xfrm>
              </p:grpSpPr>
              <p:grpSp>
                <p:nvGrpSpPr>
                  <p:cNvPr id="13" name="Group 45"/>
                  <p:cNvGrpSpPr>
                    <a:grpSpLocks/>
                  </p:cNvGrpSpPr>
                  <p:nvPr/>
                </p:nvGrpSpPr>
                <p:grpSpPr bwMode="auto">
                  <a:xfrm>
                    <a:off x="2119" y="3662"/>
                    <a:ext cx="817" cy="504"/>
                    <a:chOff x="2119" y="3662"/>
                    <a:chExt cx="817" cy="504"/>
                  </a:xfrm>
                </p:grpSpPr>
                <p:grpSp>
                  <p:nvGrpSpPr>
                    <p:cNvPr id="14" name="Group 46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2183" y="3760"/>
                      <a:ext cx="753" cy="406"/>
                      <a:chOff x="2183" y="3760"/>
                      <a:chExt cx="753" cy="406"/>
                    </a:xfrm>
                  </p:grpSpPr>
                  <p:sp>
                    <p:nvSpPr>
                      <p:cNvPr id="7215" name="Freeform 47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2206" y="3918"/>
                        <a:ext cx="392" cy="236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0" y="25"/>
                          </a:cxn>
                          <a:cxn ang="0">
                            <a:pos x="0" y="202"/>
                          </a:cxn>
                          <a:cxn ang="0">
                            <a:pos x="712" y="471"/>
                          </a:cxn>
                          <a:cxn ang="0">
                            <a:pos x="785" y="223"/>
                          </a:cxn>
                          <a:cxn ang="0">
                            <a:pos x="69" y="0"/>
                          </a:cxn>
                          <a:cxn ang="0">
                            <a:pos x="0" y="25"/>
                          </a:cxn>
                        </a:cxnLst>
                        <a:rect l="0" t="0" r="r" b="b"/>
                        <a:pathLst>
                          <a:path w="785" h="471">
                            <a:moveTo>
                              <a:pt x="0" y="25"/>
                            </a:moveTo>
                            <a:lnTo>
                              <a:pt x="0" y="202"/>
                            </a:lnTo>
                            <a:lnTo>
                              <a:pt x="712" y="471"/>
                            </a:lnTo>
                            <a:lnTo>
                              <a:pt x="785" y="223"/>
                            </a:lnTo>
                            <a:lnTo>
                              <a:pt x="69" y="0"/>
                            </a:lnTo>
                            <a:lnTo>
                              <a:pt x="0" y="25"/>
                            </a:lnTo>
                            <a:close/>
                          </a:path>
                        </a:pathLst>
                      </a:custGeom>
                      <a:solidFill>
                        <a:srgbClr val="C0C0C0"/>
                      </a:solidFill>
                      <a:ln w="6350">
                        <a:solidFill>
                          <a:srgbClr val="000000"/>
                        </a:solidFill>
                        <a:prstDash val="solid"/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7216" name="Freeform 48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2183" y="3760"/>
                        <a:ext cx="753" cy="406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6" y="340"/>
                          </a:cxn>
                          <a:cxn ang="0">
                            <a:pos x="753" y="591"/>
                          </a:cxn>
                          <a:cxn ang="0">
                            <a:pos x="747" y="765"/>
                          </a:cxn>
                          <a:cxn ang="0">
                            <a:pos x="45" y="507"/>
                          </a:cxn>
                          <a:cxn ang="0">
                            <a:pos x="0" y="527"/>
                          </a:cxn>
                          <a:cxn ang="0">
                            <a:pos x="753" y="810"/>
                          </a:cxn>
                          <a:cxn ang="0">
                            <a:pos x="1506" y="366"/>
                          </a:cxn>
                          <a:cxn ang="0">
                            <a:pos x="1506" y="218"/>
                          </a:cxn>
                          <a:cxn ang="0">
                            <a:pos x="753" y="0"/>
                          </a:cxn>
                          <a:cxn ang="0">
                            <a:pos x="6" y="340"/>
                          </a:cxn>
                        </a:cxnLst>
                        <a:rect l="0" t="0" r="r" b="b"/>
                        <a:pathLst>
                          <a:path w="1506" h="810">
                            <a:moveTo>
                              <a:pt x="6" y="340"/>
                            </a:moveTo>
                            <a:lnTo>
                              <a:pt x="753" y="591"/>
                            </a:lnTo>
                            <a:lnTo>
                              <a:pt x="747" y="765"/>
                            </a:lnTo>
                            <a:lnTo>
                              <a:pt x="45" y="507"/>
                            </a:lnTo>
                            <a:lnTo>
                              <a:pt x="0" y="527"/>
                            </a:lnTo>
                            <a:lnTo>
                              <a:pt x="753" y="810"/>
                            </a:lnTo>
                            <a:lnTo>
                              <a:pt x="1506" y="366"/>
                            </a:lnTo>
                            <a:lnTo>
                              <a:pt x="1506" y="218"/>
                            </a:lnTo>
                            <a:lnTo>
                              <a:pt x="753" y="0"/>
                            </a:lnTo>
                            <a:lnTo>
                              <a:pt x="6" y="340"/>
                            </a:lnTo>
                            <a:close/>
                          </a:path>
                        </a:pathLst>
                      </a:custGeom>
                      <a:solidFill>
                        <a:srgbClr val="400000"/>
                      </a:solidFill>
                      <a:ln w="6350">
                        <a:solidFill>
                          <a:srgbClr val="000000"/>
                        </a:solidFill>
                        <a:prstDash val="solid"/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7217" name="Freeform 49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2566" y="3875"/>
                        <a:ext cx="358" cy="274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8" y="365"/>
                          </a:cxn>
                          <a:cxn ang="0">
                            <a:pos x="0" y="550"/>
                          </a:cxn>
                          <a:cxn ang="0">
                            <a:pos x="716" y="134"/>
                          </a:cxn>
                          <a:cxn ang="0">
                            <a:pos x="716" y="0"/>
                          </a:cxn>
                          <a:cxn ang="0">
                            <a:pos x="8" y="365"/>
                          </a:cxn>
                        </a:cxnLst>
                        <a:rect l="0" t="0" r="r" b="b"/>
                        <a:pathLst>
                          <a:path w="716" h="550">
                            <a:moveTo>
                              <a:pt x="8" y="365"/>
                            </a:moveTo>
                            <a:lnTo>
                              <a:pt x="0" y="550"/>
                            </a:lnTo>
                            <a:lnTo>
                              <a:pt x="716" y="134"/>
                            </a:lnTo>
                            <a:lnTo>
                              <a:pt x="716" y="0"/>
                            </a:lnTo>
                            <a:lnTo>
                              <a:pt x="8" y="365"/>
                            </a:lnTo>
                            <a:close/>
                          </a:path>
                        </a:pathLst>
                      </a:custGeom>
                      <a:solidFill>
                        <a:srgbClr val="600000"/>
                      </a:solidFill>
                      <a:ln w="6350">
                        <a:solidFill>
                          <a:srgbClr val="000000"/>
                        </a:solidFill>
                        <a:prstDash val="solid"/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ru-RU"/>
                      </a:p>
                    </p:txBody>
                  </p:sp>
                </p:grpSp>
                <p:grpSp>
                  <p:nvGrpSpPr>
                    <p:cNvPr id="15" name="Group 50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2119" y="3662"/>
                      <a:ext cx="753" cy="405"/>
                      <a:chOff x="2119" y="3662"/>
                      <a:chExt cx="753" cy="405"/>
                    </a:xfrm>
                  </p:grpSpPr>
                  <p:sp>
                    <p:nvSpPr>
                      <p:cNvPr id="7219" name="Freeform 51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2141" y="3819"/>
                        <a:ext cx="393" cy="236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0" y="25"/>
                          </a:cxn>
                          <a:cxn ang="0">
                            <a:pos x="0" y="201"/>
                          </a:cxn>
                          <a:cxn ang="0">
                            <a:pos x="712" y="471"/>
                          </a:cxn>
                          <a:cxn ang="0">
                            <a:pos x="785" y="222"/>
                          </a:cxn>
                          <a:cxn ang="0">
                            <a:pos x="67" y="0"/>
                          </a:cxn>
                          <a:cxn ang="0">
                            <a:pos x="0" y="25"/>
                          </a:cxn>
                        </a:cxnLst>
                        <a:rect l="0" t="0" r="r" b="b"/>
                        <a:pathLst>
                          <a:path w="785" h="471">
                            <a:moveTo>
                              <a:pt x="0" y="25"/>
                            </a:moveTo>
                            <a:lnTo>
                              <a:pt x="0" y="201"/>
                            </a:lnTo>
                            <a:lnTo>
                              <a:pt x="712" y="471"/>
                            </a:lnTo>
                            <a:lnTo>
                              <a:pt x="785" y="222"/>
                            </a:lnTo>
                            <a:lnTo>
                              <a:pt x="67" y="0"/>
                            </a:lnTo>
                            <a:lnTo>
                              <a:pt x="0" y="25"/>
                            </a:lnTo>
                            <a:close/>
                          </a:path>
                        </a:pathLst>
                      </a:custGeom>
                      <a:solidFill>
                        <a:srgbClr val="C0C0C0"/>
                      </a:solidFill>
                      <a:ln w="6350">
                        <a:solidFill>
                          <a:srgbClr val="000000"/>
                        </a:solidFill>
                        <a:prstDash val="solid"/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7220" name="Freeform 52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2119" y="3662"/>
                        <a:ext cx="753" cy="405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6" y="341"/>
                          </a:cxn>
                          <a:cxn ang="0">
                            <a:pos x="753" y="591"/>
                          </a:cxn>
                          <a:cxn ang="0">
                            <a:pos x="745" y="766"/>
                          </a:cxn>
                          <a:cxn ang="0">
                            <a:pos x="45" y="508"/>
                          </a:cxn>
                          <a:cxn ang="0">
                            <a:pos x="0" y="528"/>
                          </a:cxn>
                          <a:cxn ang="0">
                            <a:pos x="753" y="811"/>
                          </a:cxn>
                          <a:cxn ang="0">
                            <a:pos x="1506" y="367"/>
                          </a:cxn>
                          <a:cxn ang="0">
                            <a:pos x="1506" y="218"/>
                          </a:cxn>
                          <a:cxn ang="0">
                            <a:pos x="753" y="0"/>
                          </a:cxn>
                          <a:cxn ang="0">
                            <a:pos x="6" y="341"/>
                          </a:cxn>
                        </a:cxnLst>
                        <a:rect l="0" t="0" r="r" b="b"/>
                        <a:pathLst>
                          <a:path w="1506" h="811">
                            <a:moveTo>
                              <a:pt x="6" y="341"/>
                            </a:moveTo>
                            <a:lnTo>
                              <a:pt x="753" y="591"/>
                            </a:lnTo>
                            <a:lnTo>
                              <a:pt x="745" y="766"/>
                            </a:lnTo>
                            <a:lnTo>
                              <a:pt x="45" y="508"/>
                            </a:lnTo>
                            <a:lnTo>
                              <a:pt x="0" y="528"/>
                            </a:lnTo>
                            <a:lnTo>
                              <a:pt x="753" y="811"/>
                            </a:lnTo>
                            <a:lnTo>
                              <a:pt x="1506" y="367"/>
                            </a:lnTo>
                            <a:lnTo>
                              <a:pt x="1506" y="218"/>
                            </a:lnTo>
                            <a:lnTo>
                              <a:pt x="753" y="0"/>
                            </a:lnTo>
                            <a:lnTo>
                              <a:pt x="6" y="341"/>
                            </a:lnTo>
                            <a:close/>
                          </a:path>
                        </a:pathLst>
                      </a:custGeom>
                      <a:solidFill>
                        <a:srgbClr val="402000"/>
                      </a:solidFill>
                      <a:ln w="6350">
                        <a:solidFill>
                          <a:srgbClr val="000000"/>
                        </a:solidFill>
                        <a:prstDash val="solid"/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7221" name="Freeform 53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2502" y="3776"/>
                        <a:ext cx="358" cy="275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9" y="365"/>
                          </a:cxn>
                          <a:cxn ang="0">
                            <a:pos x="0" y="549"/>
                          </a:cxn>
                          <a:cxn ang="0">
                            <a:pos x="717" y="134"/>
                          </a:cxn>
                          <a:cxn ang="0">
                            <a:pos x="717" y="0"/>
                          </a:cxn>
                          <a:cxn ang="0">
                            <a:pos x="9" y="365"/>
                          </a:cxn>
                        </a:cxnLst>
                        <a:rect l="0" t="0" r="r" b="b"/>
                        <a:pathLst>
                          <a:path w="717" h="549">
                            <a:moveTo>
                              <a:pt x="9" y="365"/>
                            </a:moveTo>
                            <a:lnTo>
                              <a:pt x="0" y="549"/>
                            </a:lnTo>
                            <a:lnTo>
                              <a:pt x="717" y="134"/>
                            </a:lnTo>
                            <a:lnTo>
                              <a:pt x="717" y="0"/>
                            </a:lnTo>
                            <a:lnTo>
                              <a:pt x="9" y="365"/>
                            </a:lnTo>
                            <a:close/>
                          </a:path>
                        </a:pathLst>
                      </a:custGeom>
                      <a:solidFill>
                        <a:srgbClr val="603000"/>
                      </a:solidFill>
                      <a:ln w="6350">
                        <a:solidFill>
                          <a:srgbClr val="000000"/>
                        </a:solidFill>
                        <a:prstDash val="solid"/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ru-RU"/>
                      </a:p>
                    </p:txBody>
                  </p:sp>
                </p:grpSp>
              </p:grpSp>
              <p:grpSp>
                <p:nvGrpSpPr>
                  <p:cNvPr id="16" name="Group 54"/>
                  <p:cNvGrpSpPr>
                    <a:grpSpLocks/>
                  </p:cNvGrpSpPr>
                  <p:nvPr/>
                </p:nvGrpSpPr>
                <p:grpSpPr bwMode="auto">
                  <a:xfrm>
                    <a:off x="1966" y="2549"/>
                    <a:ext cx="537" cy="781"/>
                    <a:chOff x="1966" y="2549"/>
                    <a:chExt cx="537" cy="781"/>
                  </a:xfrm>
                </p:grpSpPr>
                <p:grpSp>
                  <p:nvGrpSpPr>
                    <p:cNvPr id="17" name="Group 55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1966" y="2549"/>
                      <a:ext cx="537" cy="781"/>
                      <a:chOff x="1966" y="2549"/>
                      <a:chExt cx="537" cy="781"/>
                    </a:xfrm>
                  </p:grpSpPr>
                  <p:sp>
                    <p:nvSpPr>
                      <p:cNvPr id="7224" name="Freeform 56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966" y="2549"/>
                        <a:ext cx="537" cy="781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99" y="245"/>
                          </a:cxn>
                          <a:cxn ang="0">
                            <a:pos x="51" y="268"/>
                          </a:cxn>
                          <a:cxn ang="0">
                            <a:pos x="12" y="322"/>
                          </a:cxn>
                          <a:cxn ang="0">
                            <a:pos x="0" y="378"/>
                          </a:cxn>
                          <a:cxn ang="0">
                            <a:pos x="0" y="419"/>
                          </a:cxn>
                          <a:cxn ang="0">
                            <a:pos x="13" y="464"/>
                          </a:cxn>
                          <a:cxn ang="0">
                            <a:pos x="18" y="505"/>
                          </a:cxn>
                          <a:cxn ang="0">
                            <a:pos x="28" y="548"/>
                          </a:cxn>
                          <a:cxn ang="0">
                            <a:pos x="65" y="610"/>
                          </a:cxn>
                          <a:cxn ang="0">
                            <a:pos x="83" y="678"/>
                          </a:cxn>
                          <a:cxn ang="0">
                            <a:pos x="101" y="740"/>
                          </a:cxn>
                          <a:cxn ang="0">
                            <a:pos x="130" y="798"/>
                          </a:cxn>
                          <a:cxn ang="0">
                            <a:pos x="160" y="909"/>
                          </a:cxn>
                          <a:cxn ang="0">
                            <a:pos x="177" y="1033"/>
                          </a:cxn>
                          <a:cxn ang="0">
                            <a:pos x="169" y="1145"/>
                          </a:cxn>
                          <a:cxn ang="0">
                            <a:pos x="170" y="1180"/>
                          </a:cxn>
                          <a:cxn ang="0">
                            <a:pos x="267" y="1128"/>
                          </a:cxn>
                          <a:cxn ang="0">
                            <a:pos x="357" y="1084"/>
                          </a:cxn>
                          <a:cxn ang="0">
                            <a:pos x="422" y="1019"/>
                          </a:cxn>
                          <a:cxn ang="0">
                            <a:pos x="779" y="1188"/>
                          </a:cxn>
                          <a:cxn ang="0">
                            <a:pos x="821" y="1346"/>
                          </a:cxn>
                          <a:cxn ang="0">
                            <a:pos x="827" y="1455"/>
                          </a:cxn>
                          <a:cxn ang="0">
                            <a:pos x="875" y="1446"/>
                          </a:cxn>
                          <a:cxn ang="0">
                            <a:pos x="895" y="1497"/>
                          </a:cxn>
                          <a:cxn ang="0">
                            <a:pos x="936" y="1485"/>
                          </a:cxn>
                          <a:cxn ang="0">
                            <a:pos x="972" y="1533"/>
                          </a:cxn>
                          <a:cxn ang="0">
                            <a:pos x="998" y="1507"/>
                          </a:cxn>
                          <a:cxn ang="0">
                            <a:pos x="1043" y="1562"/>
                          </a:cxn>
                          <a:cxn ang="0">
                            <a:pos x="1043" y="1388"/>
                          </a:cxn>
                          <a:cxn ang="0">
                            <a:pos x="1032" y="1210"/>
                          </a:cxn>
                          <a:cxn ang="0">
                            <a:pos x="1023" y="1098"/>
                          </a:cxn>
                          <a:cxn ang="0">
                            <a:pos x="1001" y="992"/>
                          </a:cxn>
                          <a:cxn ang="0">
                            <a:pos x="1074" y="996"/>
                          </a:cxn>
                          <a:cxn ang="0">
                            <a:pos x="1003" y="835"/>
                          </a:cxn>
                          <a:cxn ang="0">
                            <a:pos x="985" y="712"/>
                          </a:cxn>
                          <a:cxn ang="0">
                            <a:pos x="981" y="641"/>
                          </a:cxn>
                          <a:cxn ang="0">
                            <a:pos x="971" y="562"/>
                          </a:cxn>
                          <a:cxn ang="0">
                            <a:pos x="949" y="489"/>
                          </a:cxn>
                          <a:cxn ang="0">
                            <a:pos x="916" y="420"/>
                          </a:cxn>
                          <a:cxn ang="0">
                            <a:pos x="884" y="335"/>
                          </a:cxn>
                          <a:cxn ang="0">
                            <a:pos x="846" y="235"/>
                          </a:cxn>
                          <a:cxn ang="0">
                            <a:pos x="782" y="132"/>
                          </a:cxn>
                          <a:cxn ang="0">
                            <a:pos x="666" y="45"/>
                          </a:cxn>
                          <a:cxn ang="0">
                            <a:pos x="559" y="10"/>
                          </a:cxn>
                          <a:cxn ang="0">
                            <a:pos x="447" y="0"/>
                          </a:cxn>
                          <a:cxn ang="0">
                            <a:pos x="360" y="0"/>
                          </a:cxn>
                          <a:cxn ang="0">
                            <a:pos x="253" y="33"/>
                          </a:cxn>
                          <a:cxn ang="0">
                            <a:pos x="187" y="84"/>
                          </a:cxn>
                          <a:cxn ang="0">
                            <a:pos x="138" y="149"/>
                          </a:cxn>
                          <a:cxn ang="0">
                            <a:pos x="139" y="216"/>
                          </a:cxn>
                          <a:cxn ang="0">
                            <a:pos x="99" y="245"/>
                          </a:cxn>
                        </a:cxnLst>
                        <a:rect l="0" t="0" r="r" b="b"/>
                        <a:pathLst>
                          <a:path w="1074" h="1562">
                            <a:moveTo>
                              <a:pt x="99" y="245"/>
                            </a:moveTo>
                            <a:lnTo>
                              <a:pt x="51" y="268"/>
                            </a:lnTo>
                            <a:lnTo>
                              <a:pt x="12" y="322"/>
                            </a:lnTo>
                            <a:lnTo>
                              <a:pt x="0" y="378"/>
                            </a:lnTo>
                            <a:lnTo>
                              <a:pt x="0" y="419"/>
                            </a:lnTo>
                            <a:lnTo>
                              <a:pt x="13" y="464"/>
                            </a:lnTo>
                            <a:lnTo>
                              <a:pt x="18" y="505"/>
                            </a:lnTo>
                            <a:lnTo>
                              <a:pt x="28" y="548"/>
                            </a:lnTo>
                            <a:lnTo>
                              <a:pt x="65" y="610"/>
                            </a:lnTo>
                            <a:lnTo>
                              <a:pt x="83" y="678"/>
                            </a:lnTo>
                            <a:lnTo>
                              <a:pt x="101" y="740"/>
                            </a:lnTo>
                            <a:lnTo>
                              <a:pt x="130" y="798"/>
                            </a:lnTo>
                            <a:lnTo>
                              <a:pt x="160" y="909"/>
                            </a:lnTo>
                            <a:lnTo>
                              <a:pt x="177" y="1033"/>
                            </a:lnTo>
                            <a:lnTo>
                              <a:pt x="169" y="1145"/>
                            </a:lnTo>
                            <a:lnTo>
                              <a:pt x="170" y="1180"/>
                            </a:lnTo>
                            <a:lnTo>
                              <a:pt x="267" y="1128"/>
                            </a:lnTo>
                            <a:lnTo>
                              <a:pt x="357" y="1084"/>
                            </a:lnTo>
                            <a:lnTo>
                              <a:pt x="422" y="1019"/>
                            </a:lnTo>
                            <a:lnTo>
                              <a:pt x="779" y="1188"/>
                            </a:lnTo>
                            <a:lnTo>
                              <a:pt x="821" y="1346"/>
                            </a:lnTo>
                            <a:lnTo>
                              <a:pt x="827" y="1455"/>
                            </a:lnTo>
                            <a:lnTo>
                              <a:pt x="875" y="1446"/>
                            </a:lnTo>
                            <a:lnTo>
                              <a:pt x="895" y="1497"/>
                            </a:lnTo>
                            <a:lnTo>
                              <a:pt x="936" y="1485"/>
                            </a:lnTo>
                            <a:lnTo>
                              <a:pt x="972" y="1533"/>
                            </a:lnTo>
                            <a:lnTo>
                              <a:pt x="998" y="1507"/>
                            </a:lnTo>
                            <a:lnTo>
                              <a:pt x="1043" y="1562"/>
                            </a:lnTo>
                            <a:lnTo>
                              <a:pt x="1043" y="1388"/>
                            </a:lnTo>
                            <a:lnTo>
                              <a:pt x="1032" y="1210"/>
                            </a:lnTo>
                            <a:lnTo>
                              <a:pt x="1023" y="1098"/>
                            </a:lnTo>
                            <a:lnTo>
                              <a:pt x="1001" y="992"/>
                            </a:lnTo>
                            <a:lnTo>
                              <a:pt x="1074" y="996"/>
                            </a:lnTo>
                            <a:lnTo>
                              <a:pt x="1003" y="835"/>
                            </a:lnTo>
                            <a:lnTo>
                              <a:pt x="985" y="712"/>
                            </a:lnTo>
                            <a:lnTo>
                              <a:pt x="981" y="641"/>
                            </a:lnTo>
                            <a:lnTo>
                              <a:pt x="971" y="562"/>
                            </a:lnTo>
                            <a:lnTo>
                              <a:pt x="949" y="489"/>
                            </a:lnTo>
                            <a:lnTo>
                              <a:pt x="916" y="420"/>
                            </a:lnTo>
                            <a:lnTo>
                              <a:pt x="884" y="335"/>
                            </a:lnTo>
                            <a:lnTo>
                              <a:pt x="846" y="235"/>
                            </a:lnTo>
                            <a:lnTo>
                              <a:pt x="782" y="132"/>
                            </a:lnTo>
                            <a:lnTo>
                              <a:pt x="666" y="45"/>
                            </a:lnTo>
                            <a:lnTo>
                              <a:pt x="559" y="10"/>
                            </a:lnTo>
                            <a:lnTo>
                              <a:pt x="447" y="0"/>
                            </a:lnTo>
                            <a:lnTo>
                              <a:pt x="360" y="0"/>
                            </a:lnTo>
                            <a:lnTo>
                              <a:pt x="253" y="33"/>
                            </a:lnTo>
                            <a:lnTo>
                              <a:pt x="187" y="84"/>
                            </a:lnTo>
                            <a:lnTo>
                              <a:pt x="138" y="149"/>
                            </a:lnTo>
                            <a:lnTo>
                              <a:pt x="139" y="216"/>
                            </a:lnTo>
                            <a:lnTo>
                              <a:pt x="99" y="245"/>
                            </a:lnTo>
                            <a:close/>
                          </a:path>
                        </a:pathLst>
                      </a:custGeom>
                      <a:solidFill>
                        <a:srgbClr val="402000"/>
                      </a:solidFill>
                      <a:ln w="6350">
                        <a:solidFill>
                          <a:srgbClr val="000000"/>
                        </a:solidFill>
                        <a:prstDash val="solid"/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ru-RU"/>
                      </a:p>
                    </p:txBody>
                  </p:sp>
                  <p:grpSp>
                    <p:nvGrpSpPr>
                      <p:cNvPr id="18" name="Group 57"/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1980" y="2567"/>
                        <a:ext cx="500" cy="741"/>
                        <a:chOff x="1980" y="2567"/>
                        <a:chExt cx="500" cy="741"/>
                      </a:xfrm>
                    </p:grpSpPr>
                    <p:sp>
                      <p:nvSpPr>
                        <p:cNvPr id="7226" name="Freeform 58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1980" y="2680"/>
                          <a:ext cx="190" cy="448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22" y="48"/>
                            </a:cxn>
                            <a:cxn ang="0">
                              <a:pos x="0" y="102"/>
                            </a:cxn>
                            <a:cxn ang="0">
                              <a:pos x="4" y="177"/>
                            </a:cxn>
                            <a:cxn ang="0">
                              <a:pos x="11" y="232"/>
                            </a:cxn>
                            <a:cxn ang="0">
                              <a:pos x="24" y="287"/>
                            </a:cxn>
                            <a:cxn ang="0">
                              <a:pos x="54" y="340"/>
                            </a:cxn>
                            <a:cxn ang="0">
                              <a:pos x="78" y="408"/>
                            </a:cxn>
                            <a:cxn ang="0">
                              <a:pos x="93" y="465"/>
                            </a:cxn>
                            <a:cxn ang="0">
                              <a:pos x="118" y="510"/>
                            </a:cxn>
                            <a:cxn ang="0">
                              <a:pos x="159" y="623"/>
                            </a:cxn>
                            <a:cxn ang="0">
                              <a:pos x="175" y="800"/>
                            </a:cxn>
                            <a:cxn ang="0">
                              <a:pos x="173" y="896"/>
                            </a:cxn>
                            <a:cxn ang="0">
                              <a:pos x="326" y="821"/>
                            </a:cxn>
                            <a:cxn ang="0">
                              <a:pos x="379" y="764"/>
                            </a:cxn>
                            <a:cxn ang="0">
                              <a:pos x="344" y="648"/>
                            </a:cxn>
                            <a:cxn ang="0">
                              <a:pos x="165" y="130"/>
                            </a:cxn>
                            <a:cxn ang="0">
                              <a:pos x="192" y="143"/>
                            </a:cxn>
                            <a:cxn ang="0">
                              <a:pos x="184" y="124"/>
                            </a:cxn>
                            <a:cxn ang="0">
                              <a:pos x="218" y="131"/>
                            </a:cxn>
                            <a:cxn ang="0">
                              <a:pos x="163" y="93"/>
                            </a:cxn>
                            <a:cxn ang="0">
                              <a:pos x="145" y="69"/>
                            </a:cxn>
                            <a:cxn ang="0">
                              <a:pos x="103" y="44"/>
                            </a:cxn>
                            <a:cxn ang="0">
                              <a:pos x="90" y="0"/>
                            </a:cxn>
                            <a:cxn ang="0">
                              <a:pos x="60" y="15"/>
                            </a:cxn>
                            <a:cxn ang="0">
                              <a:pos x="22" y="48"/>
                            </a:cxn>
                          </a:cxnLst>
                          <a:rect l="0" t="0" r="r" b="b"/>
                          <a:pathLst>
                            <a:path w="379" h="896">
                              <a:moveTo>
                                <a:pt x="22" y="48"/>
                              </a:moveTo>
                              <a:lnTo>
                                <a:pt x="0" y="102"/>
                              </a:lnTo>
                              <a:lnTo>
                                <a:pt x="4" y="177"/>
                              </a:lnTo>
                              <a:lnTo>
                                <a:pt x="11" y="232"/>
                              </a:lnTo>
                              <a:lnTo>
                                <a:pt x="24" y="287"/>
                              </a:lnTo>
                              <a:lnTo>
                                <a:pt x="54" y="340"/>
                              </a:lnTo>
                              <a:lnTo>
                                <a:pt x="78" y="408"/>
                              </a:lnTo>
                              <a:lnTo>
                                <a:pt x="93" y="465"/>
                              </a:lnTo>
                              <a:lnTo>
                                <a:pt x="118" y="510"/>
                              </a:lnTo>
                              <a:lnTo>
                                <a:pt x="159" y="623"/>
                              </a:lnTo>
                              <a:lnTo>
                                <a:pt x="175" y="800"/>
                              </a:lnTo>
                              <a:lnTo>
                                <a:pt x="173" y="896"/>
                              </a:lnTo>
                              <a:lnTo>
                                <a:pt x="326" y="821"/>
                              </a:lnTo>
                              <a:lnTo>
                                <a:pt x="379" y="764"/>
                              </a:lnTo>
                              <a:lnTo>
                                <a:pt x="344" y="648"/>
                              </a:lnTo>
                              <a:lnTo>
                                <a:pt x="165" y="130"/>
                              </a:lnTo>
                              <a:lnTo>
                                <a:pt x="192" y="143"/>
                              </a:lnTo>
                              <a:lnTo>
                                <a:pt x="184" y="124"/>
                              </a:lnTo>
                              <a:lnTo>
                                <a:pt x="218" y="131"/>
                              </a:lnTo>
                              <a:lnTo>
                                <a:pt x="163" y="93"/>
                              </a:lnTo>
                              <a:lnTo>
                                <a:pt x="145" y="69"/>
                              </a:lnTo>
                              <a:lnTo>
                                <a:pt x="103" y="44"/>
                              </a:lnTo>
                              <a:lnTo>
                                <a:pt x="90" y="0"/>
                              </a:lnTo>
                              <a:lnTo>
                                <a:pt x="60" y="15"/>
                              </a:lnTo>
                              <a:lnTo>
                                <a:pt x="22" y="48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603000"/>
                        </a:solidFill>
                        <a:ln w="9525">
                          <a:noFill/>
                          <a:round/>
                          <a:headEnd/>
                          <a:tailEnd/>
                        </a:ln>
                      </p:spPr>
                      <p:txBody>
                        <a:bodyPr/>
                        <a:lstStyle/>
                        <a:p>
                          <a:endParaRPr lang="ru-RU"/>
                        </a:p>
                      </p:txBody>
                    </p:sp>
                    <p:sp>
                      <p:nvSpPr>
                        <p:cNvPr id="7227" name="Freeform 59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2038" y="2567"/>
                          <a:ext cx="430" cy="629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15" y="125"/>
                            </a:cxn>
                            <a:cxn ang="0">
                              <a:pos x="7" y="195"/>
                            </a:cxn>
                            <a:cxn ang="0">
                              <a:pos x="0" y="243"/>
                            </a:cxn>
                            <a:cxn ang="0">
                              <a:pos x="50" y="286"/>
                            </a:cxn>
                            <a:cxn ang="0">
                              <a:pos x="109" y="307"/>
                            </a:cxn>
                            <a:cxn ang="0">
                              <a:pos x="152" y="320"/>
                            </a:cxn>
                            <a:cxn ang="0">
                              <a:pos x="191" y="337"/>
                            </a:cxn>
                            <a:cxn ang="0">
                              <a:pos x="167" y="309"/>
                            </a:cxn>
                            <a:cxn ang="0">
                              <a:pos x="221" y="299"/>
                            </a:cxn>
                            <a:cxn ang="0">
                              <a:pos x="288" y="282"/>
                            </a:cxn>
                            <a:cxn ang="0">
                              <a:pos x="229" y="265"/>
                            </a:cxn>
                            <a:cxn ang="0">
                              <a:pos x="315" y="261"/>
                            </a:cxn>
                            <a:cxn ang="0">
                              <a:pos x="264" y="235"/>
                            </a:cxn>
                            <a:cxn ang="0">
                              <a:pos x="380" y="238"/>
                            </a:cxn>
                            <a:cxn ang="0">
                              <a:pos x="351" y="209"/>
                            </a:cxn>
                            <a:cxn ang="0">
                              <a:pos x="440" y="249"/>
                            </a:cxn>
                            <a:cxn ang="0">
                              <a:pos x="473" y="352"/>
                            </a:cxn>
                            <a:cxn ang="0">
                              <a:pos x="517" y="420"/>
                            </a:cxn>
                            <a:cxn ang="0">
                              <a:pos x="559" y="480"/>
                            </a:cxn>
                            <a:cxn ang="0">
                              <a:pos x="568" y="436"/>
                            </a:cxn>
                            <a:cxn ang="0">
                              <a:pos x="562" y="383"/>
                            </a:cxn>
                            <a:cxn ang="0">
                              <a:pos x="535" y="298"/>
                            </a:cxn>
                            <a:cxn ang="0">
                              <a:pos x="587" y="390"/>
                            </a:cxn>
                            <a:cxn ang="0">
                              <a:pos x="559" y="280"/>
                            </a:cxn>
                            <a:cxn ang="0">
                              <a:pos x="538" y="230"/>
                            </a:cxn>
                            <a:cxn ang="0">
                              <a:pos x="583" y="269"/>
                            </a:cxn>
                            <a:cxn ang="0">
                              <a:pos x="614" y="363"/>
                            </a:cxn>
                            <a:cxn ang="0">
                              <a:pos x="655" y="381"/>
                            </a:cxn>
                            <a:cxn ang="0">
                              <a:pos x="681" y="418"/>
                            </a:cxn>
                            <a:cxn ang="0">
                              <a:pos x="700" y="471"/>
                            </a:cxn>
                            <a:cxn ang="0">
                              <a:pos x="685" y="534"/>
                            </a:cxn>
                            <a:cxn ang="0">
                              <a:pos x="696" y="631"/>
                            </a:cxn>
                            <a:cxn ang="0">
                              <a:pos x="700" y="831"/>
                            </a:cxn>
                            <a:cxn ang="0">
                              <a:pos x="700" y="966"/>
                            </a:cxn>
                            <a:cxn ang="0">
                              <a:pos x="700" y="1077"/>
                            </a:cxn>
                            <a:cxn ang="0">
                              <a:pos x="751" y="1249"/>
                            </a:cxn>
                            <a:cxn ang="0">
                              <a:pos x="742" y="1064"/>
                            </a:cxn>
                            <a:cxn ang="0">
                              <a:pos x="751" y="900"/>
                            </a:cxn>
                            <a:cxn ang="0">
                              <a:pos x="785" y="1107"/>
                            </a:cxn>
                            <a:cxn ang="0">
                              <a:pos x="858" y="1258"/>
                            </a:cxn>
                            <a:cxn ang="0">
                              <a:pos x="807" y="1077"/>
                            </a:cxn>
                            <a:cxn ang="0">
                              <a:pos x="807" y="900"/>
                            </a:cxn>
                            <a:cxn ang="0">
                              <a:pos x="803" y="695"/>
                            </a:cxn>
                            <a:cxn ang="0">
                              <a:pos x="799" y="548"/>
                            </a:cxn>
                            <a:cxn ang="0">
                              <a:pos x="767" y="434"/>
                            </a:cxn>
                            <a:cxn ang="0">
                              <a:pos x="734" y="362"/>
                            </a:cxn>
                            <a:cxn ang="0">
                              <a:pos x="696" y="254"/>
                            </a:cxn>
                            <a:cxn ang="0">
                              <a:pos x="652" y="158"/>
                            </a:cxn>
                            <a:cxn ang="0">
                              <a:pos x="606" y="119"/>
                            </a:cxn>
                            <a:cxn ang="0">
                              <a:pos x="544" y="68"/>
                            </a:cxn>
                            <a:cxn ang="0">
                              <a:pos x="460" y="29"/>
                            </a:cxn>
                            <a:cxn ang="0">
                              <a:pos x="380" y="3"/>
                            </a:cxn>
                            <a:cxn ang="0">
                              <a:pos x="281" y="0"/>
                            </a:cxn>
                            <a:cxn ang="0">
                              <a:pos x="183" y="6"/>
                            </a:cxn>
                            <a:cxn ang="0">
                              <a:pos x="105" y="42"/>
                            </a:cxn>
                            <a:cxn ang="0">
                              <a:pos x="54" y="74"/>
                            </a:cxn>
                            <a:cxn ang="0">
                              <a:pos x="15" y="125"/>
                            </a:cxn>
                          </a:cxnLst>
                          <a:rect l="0" t="0" r="r" b="b"/>
                          <a:pathLst>
                            <a:path w="858" h="1258">
                              <a:moveTo>
                                <a:pt x="15" y="125"/>
                              </a:moveTo>
                              <a:lnTo>
                                <a:pt x="7" y="195"/>
                              </a:lnTo>
                              <a:lnTo>
                                <a:pt x="0" y="243"/>
                              </a:lnTo>
                              <a:lnTo>
                                <a:pt x="50" y="286"/>
                              </a:lnTo>
                              <a:lnTo>
                                <a:pt x="109" y="307"/>
                              </a:lnTo>
                              <a:lnTo>
                                <a:pt x="152" y="320"/>
                              </a:lnTo>
                              <a:lnTo>
                                <a:pt x="191" y="337"/>
                              </a:lnTo>
                              <a:lnTo>
                                <a:pt x="167" y="309"/>
                              </a:lnTo>
                              <a:lnTo>
                                <a:pt x="221" y="299"/>
                              </a:lnTo>
                              <a:lnTo>
                                <a:pt x="288" y="282"/>
                              </a:lnTo>
                              <a:lnTo>
                                <a:pt x="229" y="265"/>
                              </a:lnTo>
                              <a:lnTo>
                                <a:pt x="315" y="261"/>
                              </a:lnTo>
                              <a:lnTo>
                                <a:pt x="264" y="235"/>
                              </a:lnTo>
                              <a:lnTo>
                                <a:pt x="380" y="238"/>
                              </a:lnTo>
                              <a:lnTo>
                                <a:pt x="351" y="209"/>
                              </a:lnTo>
                              <a:lnTo>
                                <a:pt x="440" y="249"/>
                              </a:lnTo>
                              <a:lnTo>
                                <a:pt x="473" y="352"/>
                              </a:lnTo>
                              <a:lnTo>
                                <a:pt x="517" y="420"/>
                              </a:lnTo>
                              <a:lnTo>
                                <a:pt x="559" y="480"/>
                              </a:lnTo>
                              <a:lnTo>
                                <a:pt x="568" y="436"/>
                              </a:lnTo>
                              <a:lnTo>
                                <a:pt x="562" y="383"/>
                              </a:lnTo>
                              <a:lnTo>
                                <a:pt x="535" y="298"/>
                              </a:lnTo>
                              <a:lnTo>
                                <a:pt x="587" y="390"/>
                              </a:lnTo>
                              <a:lnTo>
                                <a:pt x="559" y="280"/>
                              </a:lnTo>
                              <a:lnTo>
                                <a:pt x="538" y="230"/>
                              </a:lnTo>
                              <a:lnTo>
                                <a:pt x="583" y="269"/>
                              </a:lnTo>
                              <a:lnTo>
                                <a:pt x="614" y="363"/>
                              </a:lnTo>
                              <a:lnTo>
                                <a:pt x="655" y="381"/>
                              </a:lnTo>
                              <a:lnTo>
                                <a:pt x="681" y="418"/>
                              </a:lnTo>
                              <a:lnTo>
                                <a:pt x="700" y="471"/>
                              </a:lnTo>
                              <a:lnTo>
                                <a:pt x="685" y="534"/>
                              </a:lnTo>
                              <a:lnTo>
                                <a:pt x="696" y="631"/>
                              </a:lnTo>
                              <a:lnTo>
                                <a:pt x="700" y="831"/>
                              </a:lnTo>
                              <a:lnTo>
                                <a:pt x="700" y="966"/>
                              </a:lnTo>
                              <a:lnTo>
                                <a:pt x="700" y="1077"/>
                              </a:lnTo>
                              <a:lnTo>
                                <a:pt x="751" y="1249"/>
                              </a:lnTo>
                              <a:lnTo>
                                <a:pt x="742" y="1064"/>
                              </a:lnTo>
                              <a:lnTo>
                                <a:pt x="751" y="900"/>
                              </a:lnTo>
                              <a:lnTo>
                                <a:pt x="785" y="1107"/>
                              </a:lnTo>
                              <a:lnTo>
                                <a:pt x="858" y="1258"/>
                              </a:lnTo>
                              <a:lnTo>
                                <a:pt x="807" y="1077"/>
                              </a:lnTo>
                              <a:lnTo>
                                <a:pt x="807" y="900"/>
                              </a:lnTo>
                              <a:lnTo>
                                <a:pt x="803" y="695"/>
                              </a:lnTo>
                              <a:lnTo>
                                <a:pt x="799" y="548"/>
                              </a:lnTo>
                              <a:lnTo>
                                <a:pt x="767" y="434"/>
                              </a:lnTo>
                              <a:lnTo>
                                <a:pt x="734" y="362"/>
                              </a:lnTo>
                              <a:lnTo>
                                <a:pt x="696" y="254"/>
                              </a:lnTo>
                              <a:lnTo>
                                <a:pt x="652" y="158"/>
                              </a:lnTo>
                              <a:lnTo>
                                <a:pt x="606" y="119"/>
                              </a:lnTo>
                              <a:lnTo>
                                <a:pt x="544" y="68"/>
                              </a:lnTo>
                              <a:lnTo>
                                <a:pt x="460" y="29"/>
                              </a:lnTo>
                              <a:lnTo>
                                <a:pt x="380" y="3"/>
                              </a:lnTo>
                              <a:lnTo>
                                <a:pt x="281" y="0"/>
                              </a:lnTo>
                              <a:lnTo>
                                <a:pt x="183" y="6"/>
                              </a:lnTo>
                              <a:lnTo>
                                <a:pt x="105" y="42"/>
                              </a:lnTo>
                              <a:lnTo>
                                <a:pt x="54" y="74"/>
                              </a:lnTo>
                              <a:lnTo>
                                <a:pt x="15" y="125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603000"/>
                        </a:solidFill>
                        <a:ln w="9525">
                          <a:noFill/>
                          <a:round/>
                          <a:headEnd/>
                          <a:tailEnd/>
                        </a:ln>
                      </p:spPr>
                      <p:txBody>
                        <a:bodyPr/>
                        <a:lstStyle/>
                        <a:p>
                          <a:endParaRPr lang="ru-RU"/>
                        </a:p>
                      </p:txBody>
                    </p:sp>
                    <p:sp>
                      <p:nvSpPr>
                        <p:cNvPr id="7228" name="Freeform 60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2352" y="2891"/>
                          <a:ext cx="46" cy="372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69" y="744"/>
                            </a:cxn>
                            <a:cxn ang="0">
                              <a:pos x="65" y="658"/>
                            </a:cxn>
                            <a:cxn ang="0">
                              <a:pos x="30" y="525"/>
                            </a:cxn>
                            <a:cxn ang="0">
                              <a:pos x="0" y="396"/>
                            </a:cxn>
                            <a:cxn ang="0">
                              <a:pos x="0" y="341"/>
                            </a:cxn>
                            <a:cxn ang="0">
                              <a:pos x="9" y="197"/>
                            </a:cxn>
                            <a:cxn ang="0">
                              <a:pos x="27" y="102"/>
                            </a:cxn>
                            <a:cxn ang="0">
                              <a:pos x="45" y="0"/>
                            </a:cxn>
                            <a:cxn ang="0">
                              <a:pos x="42" y="147"/>
                            </a:cxn>
                            <a:cxn ang="0">
                              <a:pos x="42" y="306"/>
                            </a:cxn>
                            <a:cxn ang="0">
                              <a:pos x="45" y="415"/>
                            </a:cxn>
                            <a:cxn ang="0">
                              <a:pos x="65" y="528"/>
                            </a:cxn>
                            <a:cxn ang="0">
                              <a:pos x="91" y="645"/>
                            </a:cxn>
                            <a:cxn ang="0">
                              <a:pos x="69" y="744"/>
                            </a:cxn>
                          </a:cxnLst>
                          <a:rect l="0" t="0" r="r" b="b"/>
                          <a:pathLst>
                            <a:path w="91" h="744">
                              <a:moveTo>
                                <a:pt x="69" y="744"/>
                              </a:moveTo>
                              <a:lnTo>
                                <a:pt x="65" y="658"/>
                              </a:lnTo>
                              <a:lnTo>
                                <a:pt x="30" y="525"/>
                              </a:lnTo>
                              <a:lnTo>
                                <a:pt x="0" y="396"/>
                              </a:lnTo>
                              <a:lnTo>
                                <a:pt x="0" y="341"/>
                              </a:lnTo>
                              <a:lnTo>
                                <a:pt x="9" y="197"/>
                              </a:lnTo>
                              <a:lnTo>
                                <a:pt x="27" y="102"/>
                              </a:lnTo>
                              <a:lnTo>
                                <a:pt x="45" y="0"/>
                              </a:lnTo>
                              <a:lnTo>
                                <a:pt x="42" y="147"/>
                              </a:lnTo>
                              <a:lnTo>
                                <a:pt x="42" y="306"/>
                              </a:lnTo>
                              <a:lnTo>
                                <a:pt x="45" y="415"/>
                              </a:lnTo>
                              <a:lnTo>
                                <a:pt x="65" y="528"/>
                              </a:lnTo>
                              <a:lnTo>
                                <a:pt x="91" y="645"/>
                              </a:lnTo>
                              <a:lnTo>
                                <a:pt x="69" y="744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603000"/>
                        </a:solidFill>
                        <a:ln w="9525">
                          <a:noFill/>
                          <a:round/>
                          <a:headEnd/>
                          <a:tailEnd/>
                        </a:ln>
                      </p:spPr>
                      <p:txBody>
                        <a:bodyPr/>
                        <a:lstStyle/>
                        <a:p>
                          <a:endParaRPr lang="ru-RU"/>
                        </a:p>
                      </p:txBody>
                    </p:sp>
                    <p:sp>
                      <p:nvSpPr>
                        <p:cNvPr id="7229" name="Freeform 61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2415" y="3119"/>
                          <a:ext cx="28" cy="160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0" y="321"/>
                            </a:cxn>
                            <a:cxn ang="0">
                              <a:pos x="9" y="230"/>
                            </a:cxn>
                            <a:cxn ang="0">
                              <a:pos x="21" y="152"/>
                            </a:cxn>
                            <a:cxn ang="0">
                              <a:pos x="9" y="65"/>
                            </a:cxn>
                            <a:cxn ang="0">
                              <a:pos x="6" y="0"/>
                            </a:cxn>
                            <a:cxn ang="0">
                              <a:pos x="33" y="117"/>
                            </a:cxn>
                            <a:cxn ang="0">
                              <a:pos x="56" y="210"/>
                            </a:cxn>
                            <a:cxn ang="0">
                              <a:pos x="0" y="321"/>
                            </a:cxn>
                          </a:cxnLst>
                          <a:rect l="0" t="0" r="r" b="b"/>
                          <a:pathLst>
                            <a:path w="56" h="321">
                              <a:moveTo>
                                <a:pt x="0" y="321"/>
                              </a:moveTo>
                              <a:lnTo>
                                <a:pt x="9" y="230"/>
                              </a:lnTo>
                              <a:lnTo>
                                <a:pt x="21" y="152"/>
                              </a:lnTo>
                              <a:lnTo>
                                <a:pt x="9" y="65"/>
                              </a:lnTo>
                              <a:lnTo>
                                <a:pt x="6" y="0"/>
                              </a:lnTo>
                              <a:lnTo>
                                <a:pt x="33" y="117"/>
                              </a:lnTo>
                              <a:lnTo>
                                <a:pt x="56" y="210"/>
                              </a:lnTo>
                              <a:lnTo>
                                <a:pt x="0" y="321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603000"/>
                        </a:solidFill>
                        <a:ln w="9525">
                          <a:noFill/>
                          <a:round/>
                          <a:headEnd/>
                          <a:tailEnd/>
                        </a:ln>
                      </p:spPr>
                      <p:txBody>
                        <a:bodyPr/>
                        <a:lstStyle/>
                        <a:p>
                          <a:endParaRPr lang="ru-RU"/>
                        </a:p>
                      </p:txBody>
                    </p:sp>
                    <p:sp>
                      <p:nvSpPr>
                        <p:cNvPr id="7230" name="Freeform 62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2436" y="3161"/>
                          <a:ext cx="26" cy="139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27" y="278"/>
                            </a:cxn>
                            <a:cxn ang="0">
                              <a:pos x="27" y="227"/>
                            </a:cxn>
                            <a:cxn ang="0">
                              <a:pos x="36" y="146"/>
                            </a:cxn>
                            <a:cxn ang="0">
                              <a:pos x="21" y="64"/>
                            </a:cxn>
                            <a:cxn ang="0">
                              <a:pos x="0" y="0"/>
                            </a:cxn>
                            <a:cxn ang="0">
                              <a:pos x="53" y="101"/>
                            </a:cxn>
                            <a:cxn ang="0">
                              <a:pos x="53" y="152"/>
                            </a:cxn>
                            <a:cxn ang="0">
                              <a:pos x="27" y="278"/>
                            </a:cxn>
                          </a:cxnLst>
                          <a:rect l="0" t="0" r="r" b="b"/>
                          <a:pathLst>
                            <a:path w="53" h="278">
                              <a:moveTo>
                                <a:pt x="27" y="278"/>
                              </a:moveTo>
                              <a:lnTo>
                                <a:pt x="27" y="227"/>
                              </a:lnTo>
                              <a:lnTo>
                                <a:pt x="36" y="146"/>
                              </a:lnTo>
                              <a:lnTo>
                                <a:pt x="21" y="64"/>
                              </a:lnTo>
                              <a:lnTo>
                                <a:pt x="0" y="0"/>
                              </a:lnTo>
                              <a:lnTo>
                                <a:pt x="53" y="101"/>
                              </a:lnTo>
                              <a:lnTo>
                                <a:pt x="53" y="152"/>
                              </a:lnTo>
                              <a:lnTo>
                                <a:pt x="27" y="278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603000"/>
                        </a:solidFill>
                        <a:ln w="9525">
                          <a:noFill/>
                          <a:round/>
                          <a:headEnd/>
                          <a:tailEnd/>
                        </a:ln>
                      </p:spPr>
                      <p:txBody>
                        <a:bodyPr/>
                        <a:lstStyle/>
                        <a:p>
                          <a:endParaRPr lang="ru-RU"/>
                        </a:p>
                      </p:txBody>
                    </p:sp>
                    <p:sp>
                      <p:nvSpPr>
                        <p:cNvPr id="7231" name="Freeform 63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2449" y="3035"/>
                          <a:ext cx="31" cy="273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56" y="545"/>
                            </a:cxn>
                            <a:cxn ang="0">
                              <a:pos x="46" y="475"/>
                            </a:cxn>
                            <a:cxn ang="0">
                              <a:pos x="46" y="403"/>
                            </a:cxn>
                            <a:cxn ang="0">
                              <a:pos x="53" y="310"/>
                            </a:cxn>
                            <a:cxn ang="0">
                              <a:pos x="20" y="207"/>
                            </a:cxn>
                            <a:cxn ang="0">
                              <a:pos x="3" y="125"/>
                            </a:cxn>
                            <a:cxn ang="0">
                              <a:pos x="0" y="16"/>
                            </a:cxn>
                            <a:cxn ang="0">
                              <a:pos x="0" y="0"/>
                            </a:cxn>
                            <a:cxn ang="0">
                              <a:pos x="36" y="128"/>
                            </a:cxn>
                            <a:cxn ang="0">
                              <a:pos x="39" y="210"/>
                            </a:cxn>
                            <a:cxn ang="0">
                              <a:pos x="53" y="296"/>
                            </a:cxn>
                            <a:cxn ang="0">
                              <a:pos x="62" y="458"/>
                            </a:cxn>
                            <a:cxn ang="0">
                              <a:pos x="56" y="545"/>
                            </a:cxn>
                          </a:cxnLst>
                          <a:rect l="0" t="0" r="r" b="b"/>
                          <a:pathLst>
                            <a:path w="62" h="545">
                              <a:moveTo>
                                <a:pt x="56" y="545"/>
                              </a:moveTo>
                              <a:lnTo>
                                <a:pt x="46" y="475"/>
                              </a:lnTo>
                              <a:lnTo>
                                <a:pt x="46" y="403"/>
                              </a:lnTo>
                              <a:lnTo>
                                <a:pt x="53" y="310"/>
                              </a:lnTo>
                              <a:lnTo>
                                <a:pt x="20" y="207"/>
                              </a:lnTo>
                              <a:lnTo>
                                <a:pt x="3" y="125"/>
                              </a:lnTo>
                              <a:lnTo>
                                <a:pt x="0" y="16"/>
                              </a:lnTo>
                              <a:lnTo>
                                <a:pt x="0" y="0"/>
                              </a:lnTo>
                              <a:lnTo>
                                <a:pt x="36" y="128"/>
                              </a:lnTo>
                              <a:lnTo>
                                <a:pt x="39" y="210"/>
                              </a:lnTo>
                              <a:lnTo>
                                <a:pt x="53" y="296"/>
                              </a:lnTo>
                              <a:lnTo>
                                <a:pt x="62" y="458"/>
                              </a:lnTo>
                              <a:lnTo>
                                <a:pt x="56" y="545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603000"/>
                        </a:solidFill>
                        <a:ln w="9525">
                          <a:noFill/>
                          <a:round/>
                          <a:headEnd/>
                          <a:tailEnd/>
                        </a:ln>
                      </p:spPr>
                      <p:txBody>
                        <a:bodyPr/>
                        <a:lstStyle/>
                        <a:p>
                          <a:endParaRPr lang="ru-RU"/>
                        </a:p>
                      </p:txBody>
                    </p:sp>
                  </p:grpSp>
                </p:grpSp>
                <p:grpSp>
                  <p:nvGrpSpPr>
                    <p:cNvPr id="19" name="Group 64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2036" y="2693"/>
                      <a:ext cx="341" cy="480"/>
                      <a:chOff x="2036" y="2693"/>
                      <a:chExt cx="341" cy="480"/>
                    </a:xfrm>
                  </p:grpSpPr>
                  <p:grpSp>
                    <p:nvGrpSpPr>
                      <p:cNvPr id="20" name="Group 65"/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2036" y="2693"/>
                        <a:ext cx="341" cy="480"/>
                        <a:chOff x="2036" y="2693"/>
                        <a:chExt cx="341" cy="480"/>
                      </a:xfrm>
                    </p:grpSpPr>
                    <p:grpSp>
                      <p:nvGrpSpPr>
                        <p:cNvPr id="21" name="Group 66"/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2200" y="2942"/>
                          <a:ext cx="157" cy="231"/>
                          <a:chOff x="2200" y="2942"/>
                          <a:chExt cx="157" cy="231"/>
                        </a:xfrm>
                      </p:grpSpPr>
                      <p:sp>
                        <p:nvSpPr>
                          <p:cNvPr id="7235" name="Freeform 67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2200" y="2942"/>
                            <a:ext cx="157" cy="231"/>
                          </a:xfrm>
                          <a:custGeom>
                            <a:avLst/>
                            <a:gdLst/>
                            <a:ahLst/>
                            <a:cxnLst>
                              <a:cxn ang="0">
                                <a:pos x="0" y="256"/>
                              </a:cxn>
                              <a:cxn ang="0">
                                <a:pos x="9" y="366"/>
                              </a:cxn>
                              <a:cxn ang="0">
                                <a:pos x="41" y="410"/>
                              </a:cxn>
                              <a:cxn ang="0">
                                <a:pos x="108" y="444"/>
                              </a:cxn>
                              <a:cxn ang="0">
                                <a:pos x="156" y="461"/>
                              </a:cxn>
                              <a:cxn ang="0">
                                <a:pos x="226" y="457"/>
                              </a:cxn>
                              <a:cxn ang="0">
                                <a:pos x="271" y="441"/>
                              </a:cxn>
                              <a:cxn ang="0">
                                <a:pos x="314" y="405"/>
                              </a:cxn>
                              <a:cxn ang="0">
                                <a:pos x="282" y="264"/>
                              </a:cxn>
                              <a:cxn ang="0">
                                <a:pos x="285" y="174"/>
                              </a:cxn>
                              <a:cxn ang="0">
                                <a:pos x="294" y="106"/>
                              </a:cxn>
                              <a:cxn ang="0">
                                <a:pos x="300" y="0"/>
                              </a:cxn>
                              <a:cxn ang="0">
                                <a:pos x="0" y="256"/>
                              </a:cxn>
                            </a:cxnLst>
                            <a:rect l="0" t="0" r="r" b="b"/>
                            <a:pathLst>
                              <a:path w="314" h="461">
                                <a:moveTo>
                                  <a:pt x="0" y="256"/>
                                </a:moveTo>
                                <a:lnTo>
                                  <a:pt x="9" y="366"/>
                                </a:lnTo>
                                <a:lnTo>
                                  <a:pt x="41" y="410"/>
                                </a:lnTo>
                                <a:lnTo>
                                  <a:pt x="108" y="444"/>
                                </a:lnTo>
                                <a:lnTo>
                                  <a:pt x="156" y="461"/>
                                </a:lnTo>
                                <a:lnTo>
                                  <a:pt x="226" y="457"/>
                                </a:lnTo>
                                <a:lnTo>
                                  <a:pt x="271" y="441"/>
                                </a:lnTo>
                                <a:lnTo>
                                  <a:pt x="314" y="405"/>
                                </a:lnTo>
                                <a:lnTo>
                                  <a:pt x="282" y="264"/>
                                </a:lnTo>
                                <a:lnTo>
                                  <a:pt x="285" y="174"/>
                                </a:lnTo>
                                <a:lnTo>
                                  <a:pt x="294" y="106"/>
                                </a:lnTo>
                                <a:lnTo>
                                  <a:pt x="300" y="0"/>
                                </a:lnTo>
                                <a:lnTo>
                                  <a:pt x="0" y="25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FFC080"/>
                          </a:solidFill>
                          <a:ln w="6350">
                            <a:solidFill>
                              <a:srgbClr val="402000"/>
                            </a:solidFill>
                            <a:prstDash val="solid"/>
                            <a:round/>
                            <a:headEnd/>
                            <a:tailEnd/>
                          </a:ln>
                        </p:spPr>
                        <p:txBody>
                          <a:bodyPr/>
                          <a:lstStyle/>
                          <a:p>
                            <a:endParaRPr lang="ru-RU"/>
                          </a:p>
                        </p:txBody>
                      </p:sp>
                      <p:sp>
                        <p:nvSpPr>
                          <p:cNvPr id="7236" name="Freeform 68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2234" y="3100"/>
                            <a:ext cx="38" cy="73"/>
                          </a:xfrm>
                          <a:custGeom>
                            <a:avLst/>
                            <a:gdLst/>
                            <a:ahLst/>
                            <a:cxnLst>
                              <a:cxn ang="0">
                                <a:pos x="0" y="0"/>
                              </a:cxn>
                              <a:cxn ang="0">
                                <a:pos x="28" y="30"/>
                              </a:cxn>
                              <a:cxn ang="0">
                                <a:pos x="44" y="78"/>
                              </a:cxn>
                              <a:cxn ang="0">
                                <a:pos x="65" y="118"/>
                              </a:cxn>
                              <a:cxn ang="0">
                                <a:pos x="77" y="146"/>
                              </a:cxn>
                              <a:cxn ang="0">
                                <a:pos x="32" y="79"/>
                              </a:cxn>
                              <a:cxn ang="0">
                                <a:pos x="12" y="36"/>
                              </a:cxn>
                              <a:cxn ang="0">
                                <a:pos x="0" y="0"/>
                              </a:cxn>
                            </a:cxnLst>
                            <a:rect l="0" t="0" r="r" b="b"/>
                            <a:pathLst>
                              <a:path w="77" h="146">
                                <a:moveTo>
                                  <a:pt x="0" y="0"/>
                                </a:moveTo>
                                <a:lnTo>
                                  <a:pt x="28" y="30"/>
                                </a:lnTo>
                                <a:lnTo>
                                  <a:pt x="44" y="78"/>
                                </a:lnTo>
                                <a:lnTo>
                                  <a:pt x="65" y="118"/>
                                </a:lnTo>
                                <a:lnTo>
                                  <a:pt x="77" y="146"/>
                                </a:lnTo>
                                <a:lnTo>
                                  <a:pt x="32" y="79"/>
                                </a:lnTo>
                                <a:lnTo>
                                  <a:pt x="12" y="36"/>
                                </a:lnTo>
                                <a:lnTo>
                                  <a:pt x="0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402000"/>
                          </a:solidFill>
                          <a:ln w="9525">
                            <a:noFill/>
                            <a:round/>
                            <a:headEnd/>
                            <a:tailEnd/>
                          </a:ln>
                        </p:spPr>
                        <p:txBody>
                          <a:bodyPr/>
                          <a:lstStyle/>
                          <a:p>
                            <a:endParaRPr lang="ru-RU"/>
                          </a:p>
                        </p:txBody>
                      </p:sp>
                    </p:grpSp>
                    <p:grpSp>
                      <p:nvGrpSpPr>
                        <p:cNvPr id="22" name="Group 69"/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2036" y="2693"/>
                          <a:ext cx="341" cy="390"/>
                          <a:chOff x="2036" y="2693"/>
                          <a:chExt cx="341" cy="390"/>
                        </a:xfrm>
                      </p:grpSpPr>
                      <p:sp>
                        <p:nvSpPr>
                          <p:cNvPr id="7238" name="Freeform 70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2036" y="2693"/>
                            <a:ext cx="341" cy="390"/>
                          </a:xfrm>
                          <a:custGeom>
                            <a:avLst/>
                            <a:gdLst/>
                            <a:ahLst/>
                            <a:cxnLst>
                              <a:cxn ang="0">
                                <a:pos x="13" y="118"/>
                              </a:cxn>
                              <a:cxn ang="0">
                                <a:pos x="0" y="234"/>
                              </a:cxn>
                              <a:cxn ang="0">
                                <a:pos x="10" y="294"/>
                              </a:cxn>
                              <a:cxn ang="0">
                                <a:pos x="35" y="356"/>
                              </a:cxn>
                              <a:cxn ang="0">
                                <a:pos x="41" y="411"/>
                              </a:cxn>
                              <a:cxn ang="0">
                                <a:pos x="54" y="466"/>
                              </a:cxn>
                              <a:cxn ang="0">
                                <a:pos x="72" y="500"/>
                              </a:cxn>
                              <a:cxn ang="0">
                                <a:pos x="102" y="533"/>
                              </a:cxn>
                              <a:cxn ang="0">
                                <a:pos x="131" y="569"/>
                              </a:cxn>
                              <a:cxn ang="0">
                                <a:pos x="161" y="608"/>
                              </a:cxn>
                              <a:cxn ang="0">
                                <a:pos x="191" y="640"/>
                              </a:cxn>
                              <a:cxn ang="0">
                                <a:pos x="228" y="676"/>
                              </a:cxn>
                              <a:cxn ang="0">
                                <a:pos x="270" y="719"/>
                              </a:cxn>
                              <a:cxn ang="0">
                                <a:pos x="302" y="742"/>
                              </a:cxn>
                              <a:cxn ang="0">
                                <a:pos x="338" y="764"/>
                              </a:cxn>
                              <a:cxn ang="0">
                                <a:pos x="375" y="780"/>
                              </a:cxn>
                              <a:cxn ang="0">
                                <a:pos x="402" y="780"/>
                              </a:cxn>
                              <a:cxn ang="0">
                                <a:pos x="431" y="772"/>
                              </a:cxn>
                              <a:cxn ang="0">
                                <a:pos x="463" y="752"/>
                              </a:cxn>
                              <a:cxn ang="0">
                                <a:pos x="505" y="722"/>
                              </a:cxn>
                              <a:cxn ang="0">
                                <a:pos x="564" y="649"/>
                              </a:cxn>
                              <a:cxn ang="0">
                                <a:pos x="612" y="568"/>
                              </a:cxn>
                              <a:cxn ang="0">
                                <a:pos x="630" y="526"/>
                              </a:cxn>
                              <a:cxn ang="0">
                                <a:pos x="641" y="478"/>
                              </a:cxn>
                              <a:cxn ang="0">
                                <a:pos x="644" y="401"/>
                              </a:cxn>
                              <a:cxn ang="0">
                                <a:pos x="644" y="339"/>
                              </a:cxn>
                              <a:cxn ang="0">
                                <a:pos x="660" y="323"/>
                              </a:cxn>
                              <a:cxn ang="0">
                                <a:pos x="672" y="288"/>
                              </a:cxn>
                              <a:cxn ang="0">
                                <a:pos x="680" y="259"/>
                              </a:cxn>
                              <a:cxn ang="0">
                                <a:pos x="683" y="214"/>
                              </a:cxn>
                              <a:cxn ang="0">
                                <a:pos x="669" y="178"/>
                              </a:cxn>
                              <a:cxn ang="0">
                                <a:pos x="644" y="143"/>
                              </a:cxn>
                              <a:cxn ang="0">
                                <a:pos x="608" y="137"/>
                              </a:cxn>
                              <a:cxn ang="0">
                                <a:pos x="592" y="169"/>
                              </a:cxn>
                              <a:cxn ang="0">
                                <a:pos x="568" y="253"/>
                              </a:cxn>
                              <a:cxn ang="0">
                                <a:pos x="507" y="176"/>
                              </a:cxn>
                              <a:cxn ang="0">
                                <a:pos x="469" y="128"/>
                              </a:cxn>
                              <a:cxn ang="0">
                                <a:pos x="439" y="74"/>
                              </a:cxn>
                              <a:cxn ang="0">
                                <a:pos x="424" y="32"/>
                              </a:cxn>
                              <a:cxn ang="0">
                                <a:pos x="401" y="9"/>
                              </a:cxn>
                              <a:cxn ang="0">
                                <a:pos x="356" y="0"/>
                              </a:cxn>
                              <a:cxn ang="0">
                                <a:pos x="332" y="12"/>
                              </a:cxn>
                              <a:cxn ang="0">
                                <a:pos x="301" y="36"/>
                              </a:cxn>
                              <a:cxn ang="0">
                                <a:pos x="261" y="53"/>
                              </a:cxn>
                              <a:cxn ang="0">
                                <a:pos x="193" y="64"/>
                              </a:cxn>
                              <a:cxn ang="0">
                                <a:pos x="203" y="82"/>
                              </a:cxn>
                              <a:cxn ang="0">
                                <a:pos x="275" y="111"/>
                              </a:cxn>
                              <a:cxn ang="0">
                                <a:pos x="199" y="97"/>
                              </a:cxn>
                              <a:cxn ang="0">
                                <a:pos x="154" y="73"/>
                              </a:cxn>
                              <a:cxn ang="0">
                                <a:pos x="87" y="79"/>
                              </a:cxn>
                              <a:cxn ang="0">
                                <a:pos x="196" y="152"/>
                              </a:cxn>
                              <a:cxn ang="0">
                                <a:pos x="61" y="93"/>
                              </a:cxn>
                              <a:cxn ang="0">
                                <a:pos x="140" y="147"/>
                              </a:cxn>
                              <a:cxn ang="0">
                                <a:pos x="20" y="103"/>
                              </a:cxn>
                              <a:cxn ang="0">
                                <a:pos x="79" y="150"/>
                              </a:cxn>
                              <a:cxn ang="0">
                                <a:pos x="13" y="118"/>
                              </a:cxn>
                            </a:cxnLst>
                            <a:rect l="0" t="0" r="r" b="b"/>
                            <a:pathLst>
                              <a:path w="683" h="780">
                                <a:moveTo>
                                  <a:pt x="13" y="118"/>
                                </a:moveTo>
                                <a:lnTo>
                                  <a:pt x="0" y="234"/>
                                </a:lnTo>
                                <a:lnTo>
                                  <a:pt x="10" y="294"/>
                                </a:lnTo>
                                <a:lnTo>
                                  <a:pt x="35" y="356"/>
                                </a:lnTo>
                                <a:lnTo>
                                  <a:pt x="41" y="411"/>
                                </a:lnTo>
                                <a:lnTo>
                                  <a:pt x="54" y="466"/>
                                </a:lnTo>
                                <a:lnTo>
                                  <a:pt x="72" y="500"/>
                                </a:lnTo>
                                <a:lnTo>
                                  <a:pt x="102" y="533"/>
                                </a:lnTo>
                                <a:lnTo>
                                  <a:pt x="131" y="569"/>
                                </a:lnTo>
                                <a:lnTo>
                                  <a:pt x="161" y="608"/>
                                </a:lnTo>
                                <a:lnTo>
                                  <a:pt x="191" y="640"/>
                                </a:lnTo>
                                <a:lnTo>
                                  <a:pt x="228" y="676"/>
                                </a:lnTo>
                                <a:lnTo>
                                  <a:pt x="270" y="719"/>
                                </a:lnTo>
                                <a:lnTo>
                                  <a:pt x="302" y="742"/>
                                </a:lnTo>
                                <a:lnTo>
                                  <a:pt x="338" y="764"/>
                                </a:lnTo>
                                <a:lnTo>
                                  <a:pt x="375" y="780"/>
                                </a:lnTo>
                                <a:lnTo>
                                  <a:pt x="402" y="780"/>
                                </a:lnTo>
                                <a:lnTo>
                                  <a:pt x="431" y="772"/>
                                </a:lnTo>
                                <a:lnTo>
                                  <a:pt x="463" y="752"/>
                                </a:lnTo>
                                <a:lnTo>
                                  <a:pt x="505" y="722"/>
                                </a:lnTo>
                                <a:lnTo>
                                  <a:pt x="564" y="649"/>
                                </a:lnTo>
                                <a:lnTo>
                                  <a:pt x="612" y="568"/>
                                </a:lnTo>
                                <a:lnTo>
                                  <a:pt x="630" y="526"/>
                                </a:lnTo>
                                <a:lnTo>
                                  <a:pt x="641" y="478"/>
                                </a:lnTo>
                                <a:lnTo>
                                  <a:pt x="644" y="401"/>
                                </a:lnTo>
                                <a:lnTo>
                                  <a:pt x="644" y="339"/>
                                </a:lnTo>
                                <a:lnTo>
                                  <a:pt x="660" y="323"/>
                                </a:lnTo>
                                <a:lnTo>
                                  <a:pt x="672" y="288"/>
                                </a:lnTo>
                                <a:lnTo>
                                  <a:pt x="680" y="259"/>
                                </a:lnTo>
                                <a:lnTo>
                                  <a:pt x="683" y="214"/>
                                </a:lnTo>
                                <a:lnTo>
                                  <a:pt x="669" y="178"/>
                                </a:lnTo>
                                <a:lnTo>
                                  <a:pt x="644" y="143"/>
                                </a:lnTo>
                                <a:lnTo>
                                  <a:pt x="608" y="137"/>
                                </a:lnTo>
                                <a:lnTo>
                                  <a:pt x="592" y="169"/>
                                </a:lnTo>
                                <a:lnTo>
                                  <a:pt x="568" y="253"/>
                                </a:lnTo>
                                <a:lnTo>
                                  <a:pt x="507" y="176"/>
                                </a:lnTo>
                                <a:lnTo>
                                  <a:pt x="469" y="128"/>
                                </a:lnTo>
                                <a:lnTo>
                                  <a:pt x="439" y="74"/>
                                </a:lnTo>
                                <a:lnTo>
                                  <a:pt x="424" y="32"/>
                                </a:lnTo>
                                <a:lnTo>
                                  <a:pt x="401" y="9"/>
                                </a:lnTo>
                                <a:lnTo>
                                  <a:pt x="356" y="0"/>
                                </a:lnTo>
                                <a:lnTo>
                                  <a:pt x="332" y="12"/>
                                </a:lnTo>
                                <a:lnTo>
                                  <a:pt x="301" y="36"/>
                                </a:lnTo>
                                <a:lnTo>
                                  <a:pt x="261" y="53"/>
                                </a:lnTo>
                                <a:lnTo>
                                  <a:pt x="193" y="64"/>
                                </a:lnTo>
                                <a:lnTo>
                                  <a:pt x="203" y="82"/>
                                </a:lnTo>
                                <a:lnTo>
                                  <a:pt x="275" y="111"/>
                                </a:lnTo>
                                <a:lnTo>
                                  <a:pt x="199" y="97"/>
                                </a:lnTo>
                                <a:lnTo>
                                  <a:pt x="154" y="73"/>
                                </a:lnTo>
                                <a:lnTo>
                                  <a:pt x="87" y="79"/>
                                </a:lnTo>
                                <a:lnTo>
                                  <a:pt x="196" y="152"/>
                                </a:lnTo>
                                <a:lnTo>
                                  <a:pt x="61" y="93"/>
                                </a:lnTo>
                                <a:lnTo>
                                  <a:pt x="140" y="147"/>
                                </a:lnTo>
                                <a:lnTo>
                                  <a:pt x="20" y="103"/>
                                </a:lnTo>
                                <a:lnTo>
                                  <a:pt x="79" y="150"/>
                                </a:lnTo>
                                <a:lnTo>
                                  <a:pt x="13" y="118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FFC080"/>
                          </a:solidFill>
                          <a:ln w="6350">
                            <a:solidFill>
                              <a:srgbClr val="402000"/>
                            </a:solidFill>
                            <a:prstDash val="solid"/>
                            <a:round/>
                            <a:headEnd/>
                            <a:tailEnd/>
                          </a:ln>
                        </p:spPr>
                        <p:txBody>
                          <a:bodyPr/>
                          <a:lstStyle/>
                          <a:p>
                            <a:endParaRPr lang="ru-RU"/>
                          </a:p>
                        </p:txBody>
                      </p:sp>
                      <p:grpSp>
                        <p:nvGrpSpPr>
                          <p:cNvPr id="23" name="Group 71"/>
                          <p:cNvGrpSpPr>
                            <a:grpSpLocks/>
                          </p:cNvGrpSpPr>
                          <p:nvPr/>
                        </p:nvGrpSpPr>
                        <p:grpSpPr bwMode="auto">
                          <a:xfrm>
                            <a:off x="2051" y="2775"/>
                            <a:ext cx="316" cy="246"/>
                            <a:chOff x="2051" y="2775"/>
                            <a:chExt cx="316" cy="246"/>
                          </a:xfrm>
                        </p:grpSpPr>
                        <p:sp>
                          <p:nvSpPr>
                            <p:cNvPr id="7240" name="Freeform 72"/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2340" y="2775"/>
                              <a:ext cx="27" cy="68"/>
                            </a:xfrm>
                            <a:custGeom>
                              <a:avLst/>
                              <a:gdLst/>
                              <a:ahLst/>
                              <a:cxnLst>
                                <a:cxn ang="0">
                                  <a:pos x="0" y="32"/>
                                </a:cxn>
                                <a:cxn ang="0">
                                  <a:pos x="11" y="2"/>
                                </a:cxn>
                                <a:cxn ang="0">
                                  <a:pos x="24" y="0"/>
                                </a:cxn>
                                <a:cxn ang="0">
                                  <a:pos x="51" y="32"/>
                                </a:cxn>
                                <a:cxn ang="0">
                                  <a:pos x="55" y="83"/>
                                </a:cxn>
                                <a:cxn ang="0">
                                  <a:pos x="44" y="131"/>
                                </a:cxn>
                                <a:cxn ang="0">
                                  <a:pos x="34" y="135"/>
                                </a:cxn>
                                <a:cxn ang="0">
                                  <a:pos x="47" y="96"/>
                                </a:cxn>
                                <a:cxn ang="0">
                                  <a:pos x="46" y="57"/>
                                </a:cxn>
                                <a:cxn ang="0">
                                  <a:pos x="34" y="32"/>
                                </a:cxn>
                                <a:cxn ang="0">
                                  <a:pos x="0" y="32"/>
                                </a:cxn>
                              </a:cxnLst>
                              <a:rect l="0" t="0" r="r" b="b"/>
                              <a:pathLst>
                                <a:path w="55" h="135">
                                  <a:moveTo>
                                    <a:pt x="0" y="32"/>
                                  </a:moveTo>
                                  <a:lnTo>
                                    <a:pt x="11" y="2"/>
                                  </a:lnTo>
                                  <a:lnTo>
                                    <a:pt x="24" y="0"/>
                                  </a:lnTo>
                                  <a:lnTo>
                                    <a:pt x="51" y="32"/>
                                  </a:lnTo>
                                  <a:lnTo>
                                    <a:pt x="55" y="83"/>
                                  </a:lnTo>
                                  <a:lnTo>
                                    <a:pt x="44" y="131"/>
                                  </a:lnTo>
                                  <a:lnTo>
                                    <a:pt x="34" y="135"/>
                                  </a:lnTo>
                                  <a:lnTo>
                                    <a:pt x="47" y="96"/>
                                  </a:lnTo>
                                  <a:lnTo>
                                    <a:pt x="46" y="57"/>
                                  </a:lnTo>
                                  <a:lnTo>
                                    <a:pt x="34" y="32"/>
                                  </a:lnTo>
                                  <a:lnTo>
                                    <a:pt x="0" y="32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rgbClr val="402000"/>
                            </a:solidFill>
                            <a:ln w="9525">
                              <a:noFill/>
                              <a:round/>
                              <a:headEnd/>
                              <a:tailEnd/>
                            </a:ln>
                          </p:spPr>
                          <p:txBody>
                            <a:bodyPr/>
                            <a:lstStyle/>
                            <a:p>
                              <a:endParaRPr lang="ru-RU"/>
                            </a:p>
                          </p:txBody>
                        </p:sp>
                        <p:grpSp>
                          <p:nvGrpSpPr>
                            <p:cNvPr id="24" name="Group 73"/>
                            <p:cNvGrpSpPr>
                              <a:grpSpLocks/>
                            </p:cNvGrpSpPr>
                            <p:nvPr/>
                          </p:nvGrpSpPr>
                          <p:grpSpPr bwMode="auto">
                            <a:xfrm>
                              <a:off x="2051" y="2780"/>
                              <a:ext cx="207" cy="241"/>
                              <a:chOff x="2051" y="2780"/>
                              <a:chExt cx="207" cy="241"/>
                            </a:xfrm>
                          </p:grpSpPr>
                          <p:sp>
                            <p:nvSpPr>
                              <p:cNvPr id="7242" name="Freeform 74"/>
                              <p:cNvSpPr>
                                <a:spLocks/>
                              </p:cNvSpPr>
                              <p:nvPr/>
                            </p:nvSpPr>
                            <p:spPr bwMode="auto">
                              <a:xfrm>
                                <a:off x="2171" y="2974"/>
                                <a:ext cx="87" cy="35"/>
                              </a:xfrm>
                              <a:custGeom>
                                <a:avLst/>
                                <a:gdLst/>
                                <a:ahLst/>
                                <a:cxnLst>
                                  <a:cxn ang="0">
                                    <a:pos x="0" y="52"/>
                                  </a:cxn>
                                  <a:cxn ang="0">
                                    <a:pos x="15" y="56"/>
                                  </a:cxn>
                                  <a:cxn ang="0">
                                    <a:pos x="22" y="38"/>
                                  </a:cxn>
                                  <a:cxn ang="0">
                                    <a:pos x="37" y="26"/>
                                  </a:cxn>
                                  <a:cxn ang="0">
                                    <a:pos x="51" y="24"/>
                                  </a:cxn>
                                  <a:cxn ang="0">
                                    <a:pos x="65" y="12"/>
                                  </a:cxn>
                                  <a:cxn ang="0">
                                    <a:pos x="84" y="7"/>
                                  </a:cxn>
                                  <a:cxn ang="0">
                                    <a:pos x="113" y="10"/>
                                  </a:cxn>
                                  <a:cxn ang="0">
                                    <a:pos x="148" y="7"/>
                                  </a:cxn>
                                  <a:cxn ang="0">
                                    <a:pos x="165" y="0"/>
                                  </a:cxn>
                                  <a:cxn ang="0">
                                    <a:pos x="174" y="10"/>
                                  </a:cxn>
                                  <a:cxn ang="0">
                                    <a:pos x="85" y="31"/>
                                  </a:cxn>
                                  <a:cxn ang="0">
                                    <a:pos x="68" y="44"/>
                                  </a:cxn>
                                  <a:cxn ang="0">
                                    <a:pos x="38" y="52"/>
                                  </a:cxn>
                                  <a:cxn ang="0">
                                    <a:pos x="22" y="59"/>
                                  </a:cxn>
                                  <a:cxn ang="0">
                                    <a:pos x="16" y="69"/>
                                  </a:cxn>
                                  <a:cxn ang="0">
                                    <a:pos x="0" y="52"/>
                                  </a:cxn>
                                </a:cxnLst>
                                <a:rect l="0" t="0" r="r" b="b"/>
                                <a:pathLst>
                                  <a:path w="174" h="69">
                                    <a:moveTo>
                                      <a:pt x="0" y="52"/>
                                    </a:moveTo>
                                    <a:lnTo>
                                      <a:pt x="15" y="56"/>
                                    </a:lnTo>
                                    <a:lnTo>
                                      <a:pt x="22" y="38"/>
                                    </a:lnTo>
                                    <a:lnTo>
                                      <a:pt x="37" y="26"/>
                                    </a:lnTo>
                                    <a:lnTo>
                                      <a:pt x="51" y="24"/>
                                    </a:lnTo>
                                    <a:lnTo>
                                      <a:pt x="65" y="12"/>
                                    </a:lnTo>
                                    <a:lnTo>
                                      <a:pt x="84" y="7"/>
                                    </a:lnTo>
                                    <a:lnTo>
                                      <a:pt x="113" y="10"/>
                                    </a:lnTo>
                                    <a:lnTo>
                                      <a:pt x="148" y="7"/>
                                    </a:lnTo>
                                    <a:lnTo>
                                      <a:pt x="165" y="0"/>
                                    </a:lnTo>
                                    <a:lnTo>
                                      <a:pt x="174" y="10"/>
                                    </a:lnTo>
                                    <a:lnTo>
                                      <a:pt x="85" y="31"/>
                                    </a:lnTo>
                                    <a:lnTo>
                                      <a:pt x="68" y="44"/>
                                    </a:lnTo>
                                    <a:lnTo>
                                      <a:pt x="38" y="52"/>
                                    </a:lnTo>
                                    <a:lnTo>
                                      <a:pt x="22" y="59"/>
                                    </a:lnTo>
                                    <a:lnTo>
                                      <a:pt x="16" y="69"/>
                                    </a:lnTo>
                                    <a:lnTo>
                                      <a:pt x="0" y="52"/>
                                    </a:lnTo>
                                    <a:close/>
                                  </a:path>
                                </a:pathLst>
                              </a:custGeom>
                              <a:solidFill>
                                <a:srgbClr val="804000"/>
                              </a:solidFill>
                              <a:ln w="9525">
                                <a:noFill/>
                                <a:round/>
                                <a:headEnd/>
                                <a:tailEnd/>
                              </a:ln>
                            </p:spPr>
                            <p:txBody>
                              <a:bodyPr/>
                              <a:lstStyle/>
                              <a:p>
                                <a:endParaRPr lang="ru-RU"/>
                              </a:p>
                            </p:txBody>
                          </p:sp>
                          <p:grpSp>
                            <p:nvGrpSpPr>
                              <p:cNvPr id="25" name="Group 75"/>
                              <p:cNvGrpSpPr>
                                <a:grpSpLocks/>
                              </p:cNvGrpSpPr>
                              <p:nvPr/>
                            </p:nvGrpSpPr>
                            <p:grpSpPr bwMode="auto">
                              <a:xfrm>
                                <a:off x="2051" y="2780"/>
                                <a:ext cx="197" cy="241"/>
                                <a:chOff x="2051" y="2780"/>
                                <a:chExt cx="197" cy="241"/>
                              </a:xfrm>
                            </p:grpSpPr>
                            <p:sp>
                              <p:nvSpPr>
                                <p:cNvPr id="7244" name="Freeform 76"/>
                                <p:cNvSpPr>
                                  <a:spLocks/>
                                </p:cNvSpPr>
                                <p:nvPr/>
                              </p:nvSpPr>
                              <p:spPr bwMode="auto">
                                <a:xfrm>
                                  <a:off x="2155" y="2780"/>
                                  <a:ext cx="93" cy="48"/>
                                </a:xfrm>
                                <a:custGeom>
                                  <a:avLst/>
                                  <a:gdLst/>
                                  <a:ahLst/>
                                  <a:cxnLst>
                                    <a:cxn ang="0">
                                      <a:pos x="13" y="71"/>
                                    </a:cxn>
                                    <a:cxn ang="0">
                                      <a:pos x="0" y="97"/>
                                    </a:cxn>
                                    <a:cxn ang="0">
                                      <a:pos x="20" y="97"/>
                                    </a:cxn>
                                    <a:cxn ang="0">
                                      <a:pos x="36" y="75"/>
                                    </a:cxn>
                                    <a:cxn ang="0">
                                      <a:pos x="63" y="51"/>
                                    </a:cxn>
                                    <a:cxn ang="0">
                                      <a:pos x="90" y="37"/>
                                    </a:cxn>
                                    <a:cxn ang="0">
                                      <a:pos x="186" y="0"/>
                                    </a:cxn>
                                    <a:cxn ang="0">
                                      <a:pos x="76" y="28"/>
                                    </a:cxn>
                                    <a:cxn ang="0">
                                      <a:pos x="40" y="45"/>
                                    </a:cxn>
                                    <a:cxn ang="0">
                                      <a:pos x="13" y="71"/>
                                    </a:cxn>
                                  </a:cxnLst>
                                  <a:rect l="0" t="0" r="r" b="b"/>
                                  <a:pathLst>
                                    <a:path w="186" h="97">
                                      <a:moveTo>
                                        <a:pt x="13" y="71"/>
                                      </a:moveTo>
                                      <a:lnTo>
                                        <a:pt x="0" y="97"/>
                                      </a:lnTo>
                                      <a:lnTo>
                                        <a:pt x="20" y="97"/>
                                      </a:lnTo>
                                      <a:lnTo>
                                        <a:pt x="36" y="75"/>
                                      </a:lnTo>
                                      <a:lnTo>
                                        <a:pt x="63" y="51"/>
                                      </a:lnTo>
                                      <a:lnTo>
                                        <a:pt x="90" y="37"/>
                                      </a:lnTo>
                                      <a:lnTo>
                                        <a:pt x="186" y="0"/>
                                      </a:lnTo>
                                      <a:lnTo>
                                        <a:pt x="76" y="28"/>
                                      </a:lnTo>
                                      <a:lnTo>
                                        <a:pt x="40" y="45"/>
                                      </a:lnTo>
                                      <a:lnTo>
                                        <a:pt x="13" y="71"/>
                                      </a:lnTo>
                                      <a:close/>
                                    </a:path>
                                  </a:pathLst>
                                </a:custGeom>
                                <a:solidFill>
                                  <a:srgbClr val="402000"/>
                                </a:solidFill>
                                <a:ln w="9525">
                                  <a:noFill/>
                                  <a:round/>
                                  <a:headEnd/>
                                  <a:tailEnd/>
                                </a:ln>
                              </p:spPr>
                              <p:txBody>
                                <a:bodyPr/>
                                <a:lstStyle/>
                                <a:p>
                                  <a:endParaRPr lang="ru-RU"/>
                                </a:p>
                              </p:txBody>
                            </p:sp>
                            <p:sp>
                              <p:nvSpPr>
                                <p:cNvPr id="7245" name="Freeform 77"/>
                                <p:cNvSpPr>
                                  <a:spLocks/>
                                </p:cNvSpPr>
                                <p:nvPr/>
                              </p:nvSpPr>
                              <p:spPr bwMode="auto">
                                <a:xfrm>
                                  <a:off x="2051" y="2831"/>
                                  <a:ext cx="69" cy="17"/>
                                </a:xfrm>
                                <a:custGeom>
                                  <a:avLst/>
                                  <a:gdLst/>
                                  <a:ahLst/>
                                  <a:cxnLst>
                                    <a:cxn ang="0">
                                      <a:pos x="124" y="5"/>
                                    </a:cxn>
                                    <a:cxn ang="0">
                                      <a:pos x="139" y="17"/>
                                    </a:cxn>
                                    <a:cxn ang="0">
                                      <a:pos x="133" y="35"/>
                                    </a:cxn>
                                    <a:cxn ang="0">
                                      <a:pos x="111" y="17"/>
                                    </a:cxn>
                                    <a:cxn ang="0">
                                      <a:pos x="72" y="19"/>
                                    </a:cxn>
                                    <a:cxn ang="0">
                                      <a:pos x="0" y="35"/>
                                    </a:cxn>
                                    <a:cxn ang="0">
                                      <a:pos x="66" y="11"/>
                                    </a:cxn>
                                    <a:cxn ang="0">
                                      <a:pos x="100" y="0"/>
                                    </a:cxn>
                                    <a:cxn ang="0">
                                      <a:pos x="124" y="5"/>
                                    </a:cxn>
                                  </a:cxnLst>
                                  <a:rect l="0" t="0" r="r" b="b"/>
                                  <a:pathLst>
                                    <a:path w="139" h="35">
                                      <a:moveTo>
                                        <a:pt x="124" y="5"/>
                                      </a:moveTo>
                                      <a:lnTo>
                                        <a:pt x="139" y="17"/>
                                      </a:lnTo>
                                      <a:lnTo>
                                        <a:pt x="133" y="35"/>
                                      </a:lnTo>
                                      <a:lnTo>
                                        <a:pt x="111" y="17"/>
                                      </a:lnTo>
                                      <a:lnTo>
                                        <a:pt x="72" y="19"/>
                                      </a:lnTo>
                                      <a:lnTo>
                                        <a:pt x="0" y="35"/>
                                      </a:lnTo>
                                      <a:lnTo>
                                        <a:pt x="66" y="11"/>
                                      </a:lnTo>
                                      <a:lnTo>
                                        <a:pt x="100" y="0"/>
                                      </a:lnTo>
                                      <a:lnTo>
                                        <a:pt x="124" y="5"/>
                                      </a:lnTo>
                                      <a:close/>
                                    </a:path>
                                  </a:pathLst>
                                </a:custGeom>
                                <a:solidFill>
                                  <a:srgbClr val="402000"/>
                                </a:solidFill>
                                <a:ln w="9525">
                                  <a:noFill/>
                                  <a:round/>
                                  <a:headEnd/>
                                  <a:tailEnd/>
                                </a:ln>
                              </p:spPr>
                              <p:txBody>
                                <a:bodyPr/>
                                <a:lstStyle/>
                                <a:p>
                                  <a:endParaRPr lang="ru-RU"/>
                                </a:p>
                              </p:txBody>
                            </p:sp>
                            <p:sp>
                              <p:nvSpPr>
                                <p:cNvPr id="7246" name="Freeform 78"/>
                                <p:cNvSpPr>
                                  <a:spLocks/>
                                </p:cNvSpPr>
                                <p:nvPr/>
                              </p:nvSpPr>
                              <p:spPr bwMode="auto">
                                <a:xfrm>
                                  <a:off x="2154" y="2929"/>
                                  <a:ext cx="57" cy="30"/>
                                </a:xfrm>
                                <a:custGeom>
                                  <a:avLst/>
                                  <a:gdLst/>
                                  <a:ahLst/>
                                  <a:cxnLst>
                                    <a:cxn ang="0">
                                      <a:pos x="0" y="36"/>
                                    </a:cxn>
                                    <a:cxn ang="0">
                                      <a:pos x="27" y="38"/>
                                    </a:cxn>
                                    <a:cxn ang="0">
                                      <a:pos x="52" y="36"/>
                                    </a:cxn>
                                    <a:cxn ang="0">
                                      <a:pos x="74" y="24"/>
                                    </a:cxn>
                                    <a:cxn ang="0">
                                      <a:pos x="89" y="5"/>
                                    </a:cxn>
                                    <a:cxn ang="0">
                                      <a:pos x="113" y="0"/>
                                    </a:cxn>
                                    <a:cxn ang="0">
                                      <a:pos x="106" y="10"/>
                                    </a:cxn>
                                    <a:cxn ang="0">
                                      <a:pos x="89" y="22"/>
                                    </a:cxn>
                                    <a:cxn ang="0">
                                      <a:pos x="81" y="48"/>
                                    </a:cxn>
                                    <a:cxn ang="0">
                                      <a:pos x="69" y="59"/>
                                    </a:cxn>
                                    <a:cxn ang="0">
                                      <a:pos x="49" y="60"/>
                                    </a:cxn>
                                    <a:cxn ang="0">
                                      <a:pos x="33" y="55"/>
                                    </a:cxn>
                                    <a:cxn ang="0">
                                      <a:pos x="0" y="36"/>
                                    </a:cxn>
                                  </a:cxnLst>
                                  <a:rect l="0" t="0" r="r" b="b"/>
                                  <a:pathLst>
                                    <a:path w="113" h="60">
                                      <a:moveTo>
                                        <a:pt x="0" y="36"/>
                                      </a:moveTo>
                                      <a:lnTo>
                                        <a:pt x="27" y="38"/>
                                      </a:lnTo>
                                      <a:lnTo>
                                        <a:pt x="52" y="36"/>
                                      </a:lnTo>
                                      <a:lnTo>
                                        <a:pt x="74" y="24"/>
                                      </a:lnTo>
                                      <a:lnTo>
                                        <a:pt x="89" y="5"/>
                                      </a:lnTo>
                                      <a:lnTo>
                                        <a:pt x="113" y="0"/>
                                      </a:lnTo>
                                      <a:lnTo>
                                        <a:pt x="106" y="10"/>
                                      </a:lnTo>
                                      <a:lnTo>
                                        <a:pt x="89" y="22"/>
                                      </a:lnTo>
                                      <a:lnTo>
                                        <a:pt x="81" y="48"/>
                                      </a:lnTo>
                                      <a:lnTo>
                                        <a:pt x="69" y="59"/>
                                      </a:lnTo>
                                      <a:lnTo>
                                        <a:pt x="49" y="60"/>
                                      </a:lnTo>
                                      <a:lnTo>
                                        <a:pt x="33" y="55"/>
                                      </a:lnTo>
                                      <a:lnTo>
                                        <a:pt x="0" y="36"/>
                                      </a:lnTo>
                                      <a:close/>
                                    </a:path>
                                  </a:pathLst>
                                </a:custGeom>
                                <a:solidFill>
                                  <a:srgbClr val="402000"/>
                                </a:solidFill>
                                <a:ln w="9525">
                                  <a:noFill/>
                                  <a:round/>
                                  <a:headEnd/>
                                  <a:tailEnd/>
                                </a:ln>
                              </p:spPr>
                              <p:txBody>
                                <a:bodyPr/>
                                <a:lstStyle/>
                                <a:p>
                                  <a:endParaRPr lang="ru-RU"/>
                                </a:p>
                              </p:txBody>
                            </p:sp>
                            <p:sp>
                              <p:nvSpPr>
                                <p:cNvPr id="7247" name="Freeform 79"/>
                                <p:cNvSpPr>
                                  <a:spLocks/>
                                </p:cNvSpPr>
                                <p:nvPr/>
                              </p:nvSpPr>
                              <p:spPr bwMode="auto">
                                <a:xfrm>
                                  <a:off x="2199" y="3007"/>
                                  <a:ext cx="31" cy="14"/>
                                </a:xfrm>
                                <a:custGeom>
                                  <a:avLst/>
                                  <a:gdLst/>
                                  <a:ahLst/>
                                  <a:cxnLst>
                                    <a:cxn ang="0">
                                      <a:pos x="0" y="20"/>
                                    </a:cxn>
                                    <a:cxn ang="0">
                                      <a:pos x="23" y="19"/>
                                    </a:cxn>
                                    <a:cxn ang="0">
                                      <a:pos x="38" y="14"/>
                                    </a:cxn>
                                    <a:cxn ang="0">
                                      <a:pos x="63" y="0"/>
                                    </a:cxn>
                                    <a:cxn ang="0">
                                      <a:pos x="42" y="25"/>
                                    </a:cxn>
                                    <a:cxn ang="0">
                                      <a:pos x="23" y="30"/>
                                    </a:cxn>
                                    <a:cxn ang="0">
                                      <a:pos x="0" y="20"/>
                                    </a:cxn>
                                  </a:cxnLst>
                                  <a:rect l="0" t="0" r="r" b="b"/>
                                  <a:pathLst>
                                    <a:path w="63" h="30">
                                      <a:moveTo>
                                        <a:pt x="0" y="20"/>
                                      </a:moveTo>
                                      <a:lnTo>
                                        <a:pt x="23" y="19"/>
                                      </a:lnTo>
                                      <a:lnTo>
                                        <a:pt x="38" y="14"/>
                                      </a:lnTo>
                                      <a:lnTo>
                                        <a:pt x="63" y="0"/>
                                      </a:lnTo>
                                      <a:lnTo>
                                        <a:pt x="42" y="25"/>
                                      </a:lnTo>
                                      <a:lnTo>
                                        <a:pt x="23" y="30"/>
                                      </a:lnTo>
                                      <a:lnTo>
                                        <a:pt x="0" y="20"/>
                                      </a:lnTo>
                                      <a:close/>
                                    </a:path>
                                  </a:pathLst>
                                </a:custGeom>
                                <a:solidFill>
                                  <a:srgbClr val="402000"/>
                                </a:solidFill>
                                <a:ln w="9525">
                                  <a:noFill/>
                                  <a:round/>
                                  <a:headEnd/>
                                  <a:tailEnd/>
                                </a:ln>
                              </p:spPr>
                              <p:txBody>
                                <a:bodyPr/>
                                <a:lstStyle/>
                                <a:p>
                                  <a:endParaRPr lang="ru-RU"/>
                                </a:p>
                              </p:txBody>
                            </p:sp>
                          </p:grpSp>
                          <p:grpSp>
                            <p:nvGrpSpPr>
                              <p:cNvPr id="26" name="Group 80"/>
                              <p:cNvGrpSpPr>
                                <a:grpSpLocks/>
                              </p:cNvGrpSpPr>
                              <p:nvPr/>
                            </p:nvGrpSpPr>
                            <p:grpSpPr bwMode="auto">
                              <a:xfrm>
                                <a:off x="2183" y="2980"/>
                                <a:ext cx="31" cy="33"/>
                                <a:chOff x="2183" y="2980"/>
                                <a:chExt cx="31" cy="33"/>
                              </a:xfrm>
                            </p:grpSpPr>
                            <p:sp>
                              <p:nvSpPr>
                                <p:cNvPr id="7249" name="Freeform 81"/>
                                <p:cNvSpPr>
                                  <a:spLocks/>
                                </p:cNvSpPr>
                                <p:nvPr/>
                              </p:nvSpPr>
                              <p:spPr bwMode="auto">
                                <a:xfrm>
                                  <a:off x="2183" y="3004"/>
                                  <a:ext cx="20" cy="9"/>
                                </a:xfrm>
                                <a:custGeom>
                                  <a:avLst/>
                                  <a:gdLst/>
                                  <a:ahLst/>
                                  <a:cxnLst>
                                    <a:cxn ang="0">
                                      <a:pos x="0" y="12"/>
                                    </a:cxn>
                                    <a:cxn ang="0">
                                      <a:pos x="21" y="19"/>
                                    </a:cxn>
                                    <a:cxn ang="0">
                                      <a:pos x="41" y="15"/>
                                    </a:cxn>
                                    <a:cxn ang="0">
                                      <a:pos x="39" y="1"/>
                                    </a:cxn>
                                    <a:cxn ang="0">
                                      <a:pos x="16" y="0"/>
                                    </a:cxn>
                                    <a:cxn ang="0">
                                      <a:pos x="0" y="12"/>
                                    </a:cxn>
                                  </a:cxnLst>
                                  <a:rect l="0" t="0" r="r" b="b"/>
                                  <a:pathLst>
                                    <a:path w="41" h="19">
                                      <a:moveTo>
                                        <a:pt x="0" y="12"/>
                                      </a:moveTo>
                                      <a:lnTo>
                                        <a:pt x="21" y="19"/>
                                      </a:lnTo>
                                      <a:lnTo>
                                        <a:pt x="41" y="15"/>
                                      </a:lnTo>
                                      <a:lnTo>
                                        <a:pt x="39" y="1"/>
                                      </a:lnTo>
                                      <a:lnTo>
                                        <a:pt x="16" y="0"/>
                                      </a:lnTo>
                                      <a:lnTo>
                                        <a:pt x="0" y="12"/>
                                      </a:lnTo>
                                      <a:close/>
                                    </a:path>
                                  </a:pathLst>
                                </a:custGeom>
                                <a:solidFill>
                                  <a:srgbClr val="FFE0C0"/>
                                </a:solidFill>
                                <a:ln w="9525">
                                  <a:noFill/>
                                  <a:round/>
                                  <a:headEnd/>
                                  <a:tailEnd/>
                                </a:ln>
                              </p:spPr>
                              <p:txBody>
                                <a:bodyPr/>
                                <a:lstStyle/>
                                <a:p>
                                  <a:endParaRPr lang="ru-RU"/>
                                </a:p>
                              </p:txBody>
                            </p:sp>
                            <p:sp>
                              <p:nvSpPr>
                                <p:cNvPr id="7250" name="Freeform 82"/>
                                <p:cNvSpPr>
                                  <a:spLocks/>
                                </p:cNvSpPr>
                                <p:nvPr/>
                              </p:nvSpPr>
                              <p:spPr bwMode="auto">
                                <a:xfrm>
                                  <a:off x="2198" y="2980"/>
                                  <a:ext cx="16" cy="8"/>
                                </a:xfrm>
                                <a:custGeom>
                                  <a:avLst/>
                                  <a:gdLst/>
                                  <a:ahLst/>
                                  <a:cxnLst>
                                    <a:cxn ang="0">
                                      <a:pos x="32" y="0"/>
                                    </a:cxn>
                                    <a:cxn ang="0">
                                      <a:pos x="21" y="1"/>
                                    </a:cxn>
                                    <a:cxn ang="0">
                                      <a:pos x="13" y="5"/>
                                    </a:cxn>
                                    <a:cxn ang="0">
                                      <a:pos x="2" y="13"/>
                                    </a:cxn>
                                    <a:cxn ang="0">
                                      <a:pos x="0" y="18"/>
                                    </a:cxn>
                                    <a:cxn ang="0">
                                      <a:pos x="32" y="0"/>
                                    </a:cxn>
                                  </a:cxnLst>
                                  <a:rect l="0" t="0" r="r" b="b"/>
                                  <a:pathLst>
                                    <a:path w="32" h="18">
                                      <a:moveTo>
                                        <a:pt x="32" y="0"/>
                                      </a:moveTo>
                                      <a:lnTo>
                                        <a:pt x="21" y="1"/>
                                      </a:lnTo>
                                      <a:lnTo>
                                        <a:pt x="13" y="5"/>
                                      </a:lnTo>
                                      <a:lnTo>
                                        <a:pt x="2" y="13"/>
                                      </a:lnTo>
                                      <a:lnTo>
                                        <a:pt x="0" y="18"/>
                                      </a:lnTo>
                                      <a:lnTo>
                                        <a:pt x="32" y="0"/>
                                      </a:lnTo>
                                      <a:close/>
                                    </a:path>
                                  </a:pathLst>
                                </a:custGeom>
                                <a:solidFill>
                                  <a:srgbClr val="FFE0C0"/>
                                </a:solidFill>
                                <a:ln w="9525">
                                  <a:noFill/>
                                  <a:round/>
                                  <a:headEnd/>
                                  <a:tailEnd/>
                                </a:ln>
                              </p:spPr>
                              <p:txBody>
                                <a:bodyPr/>
                                <a:lstStyle/>
                                <a:p>
                                  <a:endParaRPr lang="ru-RU"/>
                                </a:p>
                              </p:txBody>
                            </p:sp>
                          </p:grpSp>
                          <p:grpSp>
                            <p:nvGrpSpPr>
                              <p:cNvPr id="27" name="Group 83"/>
                              <p:cNvGrpSpPr>
                                <a:grpSpLocks/>
                              </p:cNvGrpSpPr>
                              <p:nvPr/>
                            </p:nvGrpSpPr>
                            <p:grpSpPr bwMode="auto">
                              <a:xfrm>
                                <a:off x="2064" y="2817"/>
                                <a:ext cx="181" cy="76"/>
                                <a:chOff x="2064" y="2817"/>
                                <a:chExt cx="181" cy="76"/>
                              </a:xfrm>
                            </p:grpSpPr>
                            <p:grpSp>
                              <p:nvGrpSpPr>
                                <p:cNvPr id="28" name="Group 84"/>
                                <p:cNvGrpSpPr>
                                  <a:grpSpLocks/>
                                </p:cNvGrpSpPr>
                                <p:nvPr/>
                              </p:nvGrpSpPr>
                              <p:grpSpPr bwMode="auto">
                                <a:xfrm>
                                  <a:off x="2064" y="2862"/>
                                  <a:ext cx="64" cy="31"/>
                                  <a:chOff x="2064" y="2862"/>
                                  <a:chExt cx="64" cy="31"/>
                                </a:xfrm>
                              </p:grpSpPr>
                              <p:sp>
                                <p:nvSpPr>
                                  <p:cNvPr id="7253" name="Freeform 85"/>
                                  <p:cNvSpPr>
                                    <a:spLocks/>
                                  </p:cNvSpPr>
                                  <p:nvPr/>
                                </p:nvSpPr>
                                <p:spPr bwMode="auto">
                                  <a:xfrm>
                                    <a:off x="2064" y="2862"/>
                                    <a:ext cx="64" cy="30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>
                                      <a:cxn ang="0">
                                        <a:pos x="0" y="35"/>
                                      </a:cxn>
                                      <a:cxn ang="0">
                                        <a:pos x="28" y="42"/>
                                      </a:cxn>
                                      <a:cxn ang="0">
                                        <a:pos x="46" y="59"/>
                                      </a:cxn>
                                      <a:cxn ang="0">
                                        <a:pos x="72" y="60"/>
                                      </a:cxn>
                                      <a:cxn ang="0">
                                        <a:pos x="94" y="48"/>
                                      </a:cxn>
                                      <a:cxn ang="0">
                                        <a:pos x="108" y="26"/>
                                      </a:cxn>
                                      <a:cxn ang="0">
                                        <a:pos x="128" y="13"/>
                                      </a:cxn>
                                      <a:cxn ang="0">
                                        <a:pos x="84" y="0"/>
                                      </a:cxn>
                                      <a:cxn ang="0">
                                        <a:pos x="52" y="0"/>
                                      </a:cxn>
                                      <a:cxn ang="0">
                                        <a:pos x="29" y="16"/>
                                      </a:cxn>
                                      <a:cxn ang="0">
                                        <a:pos x="0" y="35"/>
                                      </a:cxn>
                                    </a:cxnLst>
                                    <a:rect l="0" t="0" r="r" b="b"/>
                                    <a:pathLst>
                                      <a:path w="128" h="60">
                                        <a:moveTo>
                                          <a:pt x="0" y="35"/>
                                        </a:moveTo>
                                        <a:lnTo>
                                          <a:pt x="28" y="42"/>
                                        </a:lnTo>
                                        <a:lnTo>
                                          <a:pt x="46" y="59"/>
                                        </a:lnTo>
                                        <a:lnTo>
                                          <a:pt x="72" y="60"/>
                                        </a:lnTo>
                                        <a:lnTo>
                                          <a:pt x="94" y="48"/>
                                        </a:lnTo>
                                        <a:lnTo>
                                          <a:pt x="108" y="26"/>
                                        </a:lnTo>
                                        <a:lnTo>
                                          <a:pt x="128" y="13"/>
                                        </a:lnTo>
                                        <a:lnTo>
                                          <a:pt x="84" y="0"/>
                                        </a:lnTo>
                                        <a:lnTo>
                                          <a:pt x="52" y="0"/>
                                        </a:lnTo>
                                        <a:lnTo>
                                          <a:pt x="29" y="16"/>
                                        </a:lnTo>
                                        <a:lnTo>
                                          <a:pt x="0" y="35"/>
                                        </a:lnTo>
                                        <a:close/>
                                      </a:path>
                                    </a:pathLst>
                                  </a:custGeom>
                                  <a:solidFill>
                                    <a:srgbClr val="FFFFFF"/>
                                  </a:solidFill>
                                  <a:ln w="6350">
                                    <a:solidFill>
                                      <a:srgbClr val="402000"/>
                                    </a:solidFill>
                                    <a:prstDash val="solid"/>
                                    <a:round/>
                                    <a:headEnd/>
                                    <a:tailEnd/>
                                  </a:ln>
                                </p:spPr>
                                <p:txBody>
                                  <a:bodyPr/>
                                  <a:lstStyle/>
                                  <a:p>
                                    <a:endParaRPr lang="ru-RU"/>
                                  </a:p>
                                </p:txBody>
                              </p:sp>
                              <p:sp>
                                <p:nvSpPr>
                                  <p:cNvPr id="7254" name="Oval 86"/>
                                  <p:cNvSpPr>
                                    <a:spLocks noChangeArrowheads="1"/>
                                  </p:cNvSpPr>
                                  <p:nvPr/>
                                </p:nvSpPr>
                                <p:spPr bwMode="auto">
                                  <a:xfrm>
                                    <a:off x="2085" y="2863"/>
                                    <a:ext cx="30" cy="30"/>
                                  </a:xfrm>
                                  <a:prstGeom prst="ellipse">
                                    <a:avLst/>
                                  </a:prstGeom>
                                  <a:solidFill>
                                    <a:srgbClr val="8080FF"/>
                                  </a:solidFill>
                                  <a:ln w="9525">
                                    <a:noFill/>
                                    <a:round/>
                                    <a:headEnd/>
                                    <a:tailEnd/>
                                  </a:ln>
                                </p:spPr>
                                <p:txBody>
                                  <a:bodyPr/>
                                  <a:lstStyle/>
                                  <a:p>
                                    <a:endParaRPr lang="ru-RU"/>
                                  </a:p>
                                </p:txBody>
                              </p:sp>
                              <p:sp>
                                <p:nvSpPr>
                                  <p:cNvPr id="7255" name="Freeform 87"/>
                                  <p:cNvSpPr>
                                    <a:spLocks/>
                                  </p:cNvSpPr>
                                  <p:nvPr/>
                                </p:nvSpPr>
                                <p:spPr bwMode="auto">
                                  <a:xfrm>
                                    <a:off x="2066" y="2862"/>
                                    <a:ext cx="62" cy="19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>
                                      <a:cxn ang="0">
                                        <a:pos x="0" y="38"/>
                                      </a:cxn>
                                      <a:cxn ang="0">
                                        <a:pos x="28" y="34"/>
                                      </a:cxn>
                                      <a:cxn ang="0">
                                        <a:pos x="40" y="22"/>
                                      </a:cxn>
                                      <a:cxn ang="0">
                                        <a:pos x="64" y="15"/>
                                      </a:cxn>
                                      <a:cxn ang="0">
                                        <a:pos x="86" y="17"/>
                                      </a:cxn>
                                      <a:cxn ang="0">
                                        <a:pos x="125" y="15"/>
                                      </a:cxn>
                                      <a:cxn ang="0">
                                        <a:pos x="88" y="2"/>
                                      </a:cxn>
                                      <a:cxn ang="0">
                                        <a:pos x="48" y="0"/>
                                      </a:cxn>
                                      <a:cxn ang="0">
                                        <a:pos x="19" y="23"/>
                                      </a:cxn>
                                      <a:cxn ang="0">
                                        <a:pos x="0" y="38"/>
                                      </a:cxn>
                                    </a:cxnLst>
                                    <a:rect l="0" t="0" r="r" b="b"/>
                                    <a:pathLst>
                                      <a:path w="125" h="38">
                                        <a:moveTo>
                                          <a:pt x="0" y="38"/>
                                        </a:moveTo>
                                        <a:lnTo>
                                          <a:pt x="28" y="34"/>
                                        </a:lnTo>
                                        <a:lnTo>
                                          <a:pt x="40" y="22"/>
                                        </a:lnTo>
                                        <a:lnTo>
                                          <a:pt x="64" y="15"/>
                                        </a:lnTo>
                                        <a:lnTo>
                                          <a:pt x="86" y="17"/>
                                        </a:lnTo>
                                        <a:lnTo>
                                          <a:pt x="125" y="15"/>
                                        </a:lnTo>
                                        <a:lnTo>
                                          <a:pt x="88" y="2"/>
                                        </a:lnTo>
                                        <a:lnTo>
                                          <a:pt x="48" y="0"/>
                                        </a:lnTo>
                                        <a:lnTo>
                                          <a:pt x="19" y="23"/>
                                        </a:lnTo>
                                        <a:lnTo>
                                          <a:pt x="0" y="38"/>
                                        </a:lnTo>
                                        <a:close/>
                                      </a:path>
                                    </a:pathLst>
                                  </a:custGeom>
                                  <a:solidFill>
                                    <a:srgbClr val="402000"/>
                                  </a:solidFill>
                                  <a:ln w="9525">
                                    <a:noFill/>
                                    <a:round/>
                                    <a:headEnd/>
                                    <a:tailEnd/>
                                  </a:ln>
                                </p:spPr>
                                <p:txBody>
                                  <a:bodyPr/>
                                  <a:lstStyle/>
                                  <a:p>
                                    <a:endParaRPr lang="ru-RU"/>
                                  </a:p>
                                </p:txBody>
                              </p:sp>
                              <p:sp>
                                <p:nvSpPr>
                                  <p:cNvPr id="7256" name="Oval 88"/>
                                  <p:cNvSpPr>
                                    <a:spLocks noChangeArrowheads="1"/>
                                  </p:cNvSpPr>
                                  <p:nvPr/>
                                </p:nvSpPr>
                                <p:spPr bwMode="auto">
                                  <a:xfrm>
                                    <a:off x="2090" y="2869"/>
                                    <a:ext cx="19" cy="19"/>
                                  </a:xfrm>
                                  <a:prstGeom prst="ellipse">
                                    <a:avLst/>
                                  </a:prstGeom>
                                  <a:solidFill>
                                    <a:srgbClr val="000000"/>
                                  </a:solidFill>
                                  <a:ln w="9525">
                                    <a:noFill/>
                                    <a:round/>
                                    <a:headEnd/>
                                    <a:tailEnd/>
                                  </a:ln>
                                </p:spPr>
                                <p:txBody>
                                  <a:bodyPr/>
                                  <a:lstStyle/>
                                  <a:p>
                                    <a:endParaRPr lang="ru-RU"/>
                                  </a:p>
                                </p:txBody>
                              </p:sp>
                            </p:grpSp>
                            <p:grpSp>
                              <p:nvGrpSpPr>
                                <p:cNvPr id="29" name="Group 89"/>
                                <p:cNvGrpSpPr>
                                  <a:grpSpLocks/>
                                </p:cNvGrpSpPr>
                                <p:nvPr/>
                              </p:nvGrpSpPr>
                              <p:grpSpPr bwMode="auto">
                                <a:xfrm>
                                  <a:off x="2173" y="2817"/>
                                  <a:ext cx="72" cy="36"/>
                                  <a:chOff x="2173" y="2817"/>
                                  <a:chExt cx="72" cy="36"/>
                                </a:xfrm>
                              </p:grpSpPr>
                              <p:sp>
                                <p:nvSpPr>
                                  <p:cNvPr id="7258" name="Freeform 90"/>
                                  <p:cNvSpPr>
                                    <a:spLocks/>
                                  </p:cNvSpPr>
                                  <p:nvPr/>
                                </p:nvSpPr>
                                <p:spPr bwMode="auto">
                                  <a:xfrm>
                                    <a:off x="2173" y="2817"/>
                                    <a:ext cx="70" cy="34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>
                                      <a:cxn ang="0">
                                        <a:pos x="0" y="63"/>
                                      </a:cxn>
                                      <a:cxn ang="0">
                                        <a:pos x="28" y="64"/>
                                      </a:cxn>
                                      <a:cxn ang="0">
                                        <a:pos x="55" y="68"/>
                                      </a:cxn>
                                      <a:cxn ang="0">
                                        <a:pos x="83" y="66"/>
                                      </a:cxn>
                                      <a:cxn ang="0">
                                        <a:pos x="105" y="46"/>
                                      </a:cxn>
                                      <a:cxn ang="0">
                                        <a:pos x="109" y="18"/>
                                      </a:cxn>
                                      <a:cxn ang="0">
                                        <a:pos x="141" y="0"/>
                                      </a:cxn>
                                      <a:cxn ang="0">
                                        <a:pos x="103" y="0"/>
                                      </a:cxn>
                                      <a:cxn ang="0">
                                        <a:pos x="74" y="4"/>
                                      </a:cxn>
                                      <a:cxn ang="0">
                                        <a:pos x="42" y="10"/>
                                      </a:cxn>
                                      <a:cxn ang="0">
                                        <a:pos x="24" y="28"/>
                                      </a:cxn>
                                      <a:cxn ang="0">
                                        <a:pos x="17" y="44"/>
                                      </a:cxn>
                                      <a:cxn ang="0">
                                        <a:pos x="0" y="63"/>
                                      </a:cxn>
                                    </a:cxnLst>
                                    <a:rect l="0" t="0" r="r" b="b"/>
                                    <a:pathLst>
                                      <a:path w="141" h="68">
                                        <a:moveTo>
                                          <a:pt x="0" y="63"/>
                                        </a:moveTo>
                                        <a:lnTo>
                                          <a:pt x="28" y="64"/>
                                        </a:lnTo>
                                        <a:lnTo>
                                          <a:pt x="55" y="68"/>
                                        </a:lnTo>
                                        <a:lnTo>
                                          <a:pt x="83" y="66"/>
                                        </a:lnTo>
                                        <a:lnTo>
                                          <a:pt x="105" y="46"/>
                                        </a:lnTo>
                                        <a:lnTo>
                                          <a:pt x="109" y="18"/>
                                        </a:lnTo>
                                        <a:lnTo>
                                          <a:pt x="141" y="0"/>
                                        </a:lnTo>
                                        <a:lnTo>
                                          <a:pt x="103" y="0"/>
                                        </a:lnTo>
                                        <a:lnTo>
                                          <a:pt x="74" y="4"/>
                                        </a:lnTo>
                                        <a:lnTo>
                                          <a:pt x="42" y="10"/>
                                        </a:lnTo>
                                        <a:lnTo>
                                          <a:pt x="24" y="28"/>
                                        </a:lnTo>
                                        <a:lnTo>
                                          <a:pt x="17" y="44"/>
                                        </a:lnTo>
                                        <a:lnTo>
                                          <a:pt x="0" y="63"/>
                                        </a:lnTo>
                                        <a:close/>
                                      </a:path>
                                    </a:pathLst>
                                  </a:custGeom>
                                  <a:solidFill>
                                    <a:srgbClr val="FFFFFF"/>
                                  </a:solidFill>
                                  <a:ln w="6350">
                                    <a:solidFill>
                                      <a:srgbClr val="402000"/>
                                    </a:solidFill>
                                    <a:prstDash val="solid"/>
                                    <a:round/>
                                    <a:headEnd/>
                                    <a:tailEnd/>
                                  </a:ln>
                                </p:spPr>
                                <p:txBody>
                                  <a:bodyPr/>
                                  <a:lstStyle/>
                                  <a:p>
                                    <a:endParaRPr lang="ru-RU"/>
                                  </a:p>
                                </p:txBody>
                              </p:sp>
                              <p:sp>
                                <p:nvSpPr>
                                  <p:cNvPr id="7259" name="Oval 91"/>
                                  <p:cNvSpPr>
                                    <a:spLocks noChangeArrowheads="1"/>
                                  </p:cNvSpPr>
                                  <p:nvPr/>
                                </p:nvSpPr>
                                <p:spPr bwMode="auto">
                                  <a:xfrm>
                                    <a:off x="2192" y="2823"/>
                                    <a:ext cx="30" cy="30"/>
                                  </a:xfrm>
                                  <a:prstGeom prst="ellipse">
                                    <a:avLst/>
                                  </a:prstGeom>
                                  <a:solidFill>
                                    <a:srgbClr val="8080FF"/>
                                  </a:solidFill>
                                  <a:ln w="9525">
                                    <a:noFill/>
                                    <a:round/>
                                    <a:headEnd/>
                                    <a:tailEnd/>
                                  </a:ln>
                                </p:spPr>
                                <p:txBody>
                                  <a:bodyPr/>
                                  <a:lstStyle/>
                                  <a:p>
                                    <a:endParaRPr lang="ru-RU"/>
                                  </a:p>
                                </p:txBody>
                              </p:sp>
                              <p:sp>
                                <p:nvSpPr>
                                  <p:cNvPr id="7260" name="Freeform 92"/>
                                  <p:cNvSpPr>
                                    <a:spLocks/>
                                  </p:cNvSpPr>
                                  <p:nvPr/>
                                </p:nvSpPr>
                                <p:spPr bwMode="auto">
                                  <a:xfrm>
                                    <a:off x="2175" y="2818"/>
                                    <a:ext cx="70" cy="31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>
                                      <a:cxn ang="0">
                                        <a:pos x="0" y="63"/>
                                      </a:cxn>
                                      <a:cxn ang="0">
                                        <a:pos x="25" y="50"/>
                                      </a:cxn>
                                      <a:cxn ang="0">
                                        <a:pos x="38" y="32"/>
                                      </a:cxn>
                                      <a:cxn ang="0">
                                        <a:pos x="58" y="20"/>
                                      </a:cxn>
                                      <a:cxn ang="0">
                                        <a:pos x="82" y="15"/>
                                      </a:cxn>
                                      <a:cxn ang="0">
                                        <a:pos x="140" y="0"/>
                                      </a:cxn>
                                      <a:cxn ang="0">
                                        <a:pos x="96" y="1"/>
                                      </a:cxn>
                                      <a:cxn ang="0">
                                        <a:pos x="42" y="9"/>
                                      </a:cxn>
                                      <a:cxn ang="0">
                                        <a:pos x="20" y="29"/>
                                      </a:cxn>
                                      <a:cxn ang="0">
                                        <a:pos x="11" y="46"/>
                                      </a:cxn>
                                      <a:cxn ang="0">
                                        <a:pos x="0" y="63"/>
                                      </a:cxn>
                                    </a:cxnLst>
                                    <a:rect l="0" t="0" r="r" b="b"/>
                                    <a:pathLst>
                                      <a:path w="140" h="63">
                                        <a:moveTo>
                                          <a:pt x="0" y="63"/>
                                        </a:moveTo>
                                        <a:lnTo>
                                          <a:pt x="25" y="50"/>
                                        </a:lnTo>
                                        <a:lnTo>
                                          <a:pt x="38" y="32"/>
                                        </a:lnTo>
                                        <a:lnTo>
                                          <a:pt x="58" y="20"/>
                                        </a:lnTo>
                                        <a:lnTo>
                                          <a:pt x="82" y="15"/>
                                        </a:lnTo>
                                        <a:lnTo>
                                          <a:pt x="140" y="0"/>
                                        </a:lnTo>
                                        <a:lnTo>
                                          <a:pt x="96" y="1"/>
                                        </a:lnTo>
                                        <a:lnTo>
                                          <a:pt x="42" y="9"/>
                                        </a:lnTo>
                                        <a:lnTo>
                                          <a:pt x="20" y="29"/>
                                        </a:lnTo>
                                        <a:lnTo>
                                          <a:pt x="11" y="46"/>
                                        </a:lnTo>
                                        <a:lnTo>
                                          <a:pt x="0" y="63"/>
                                        </a:lnTo>
                                        <a:close/>
                                      </a:path>
                                    </a:pathLst>
                                  </a:custGeom>
                                  <a:solidFill>
                                    <a:srgbClr val="402000"/>
                                  </a:solidFill>
                                  <a:ln w="9525">
                                    <a:noFill/>
                                    <a:round/>
                                    <a:headEnd/>
                                    <a:tailEnd/>
                                  </a:ln>
                                </p:spPr>
                                <p:txBody>
                                  <a:bodyPr/>
                                  <a:lstStyle/>
                                  <a:p>
                                    <a:endParaRPr lang="ru-RU"/>
                                  </a:p>
                                </p:txBody>
                              </p:sp>
                              <p:sp>
                                <p:nvSpPr>
                                  <p:cNvPr id="7261" name="Oval 93"/>
                                  <p:cNvSpPr>
                                    <a:spLocks noChangeArrowheads="1"/>
                                  </p:cNvSpPr>
                                  <p:nvPr/>
                                </p:nvSpPr>
                                <p:spPr bwMode="auto">
                                  <a:xfrm>
                                    <a:off x="2198" y="2829"/>
                                    <a:ext cx="19" cy="18"/>
                                  </a:xfrm>
                                  <a:prstGeom prst="ellipse">
                                    <a:avLst/>
                                  </a:prstGeom>
                                  <a:solidFill>
                                    <a:srgbClr val="000000"/>
                                  </a:solidFill>
                                  <a:ln w="9525">
                                    <a:noFill/>
                                    <a:round/>
                                    <a:headEnd/>
                                    <a:tailEnd/>
                                  </a:ln>
                                </p:spPr>
                                <p:txBody>
                                  <a:bodyPr/>
                                  <a:lstStyle/>
                                  <a:p>
                                    <a:endParaRPr lang="ru-RU"/>
                                  </a:p>
                                </p:txBody>
                              </p:sp>
                            </p:grpSp>
                          </p:grpSp>
                        </p:grpSp>
                      </p:grpSp>
                    </p:grpSp>
                  </p:grpSp>
                  <p:grpSp>
                    <p:nvGrpSpPr>
                      <p:cNvPr id="30" name="Group 94"/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2338" y="2797"/>
                        <a:ext cx="23" cy="75"/>
                        <a:chOff x="2338" y="2797"/>
                        <a:chExt cx="23" cy="75"/>
                      </a:xfrm>
                    </p:grpSpPr>
                    <p:sp>
                      <p:nvSpPr>
                        <p:cNvPr id="7263" name="Freeform 95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2343" y="2797"/>
                          <a:ext cx="15" cy="35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0" y="24"/>
                            </a:cxn>
                            <a:cxn ang="0">
                              <a:pos x="15" y="27"/>
                            </a:cxn>
                            <a:cxn ang="0">
                              <a:pos x="25" y="44"/>
                            </a:cxn>
                            <a:cxn ang="0">
                              <a:pos x="17" y="71"/>
                            </a:cxn>
                            <a:cxn ang="0">
                              <a:pos x="30" y="51"/>
                            </a:cxn>
                            <a:cxn ang="0">
                              <a:pos x="28" y="30"/>
                            </a:cxn>
                            <a:cxn ang="0">
                              <a:pos x="14" y="0"/>
                            </a:cxn>
                            <a:cxn ang="0">
                              <a:pos x="0" y="24"/>
                            </a:cxn>
                          </a:cxnLst>
                          <a:rect l="0" t="0" r="r" b="b"/>
                          <a:pathLst>
                            <a:path w="30" h="71">
                              <a:moveTo>
                                <a:pt x="0" y="24"/>
                              </a:moveTo>
                              <a:lnTo>
                                <a:pt x="15" y="27"/>
                              </a:lnTo>
                              <a:lnTo>
                                <a:pt x="25" y="44"/>
                              </a:lnTo>
                              <a:lnTo>
                                <a:pt x="17" y="71"/>
                              </a:lnTo>
                              <a:lnTo>
                                <a:pt x="30" y="51"/>
                              </a:lnTo>
                              <a:lnTo>
                                <a:pt x="28" y="30"/>
                              </a:lnTo>
                              <a:lnTo>
                                <a:pt x="14" y="0"/>
                              </a:lnTo>
                              <a:lnTo>
                                <a:pt x="0" y="24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402000"/>
                        </a:solidFill>
                        <a:ln w="9525">
                          <a:noFill/>
                          <a:round/>
                          <a:headEnd/>
                          <a:tailEnd/>
                        </a:ln>
                      </p:spPr>
                      <p:txBody>
                        <a:bodyPr/>
                        <a:lstStyle/>
                        <a:p>
                          <a:endParaRPr lang="ru-RU"/>
                        </a:p>
                      </p:txBody>
                    </p:sp>
                    <p:sp>
                      <p:nvSpPr>
                        <p:cNvPr id="7264" name="Freeform 96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2338" y="2847"/>
                          <a:ext cx="23" cy="25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0" y="0"/>
                            </a:cxn>
                            <a:cxn ang="0">
                              <a:pos x="7" y="30"/>
                            </a:cxn>
                            <a:cxn ang="0">
                              <a:pos x="22" y="31"/>
                            </a:cxn>
                            <a:cxn ang="0">
                              <a:pos x="46" y="28"/>
                            </a:cxn>
                            <a:cxn ang="0">
                              <a:pos x="44" y="43"/>
                            </a:cxn>
                            <a:cxn ang="0">
                              <a:pos x="34" y="50"/>
                            </a:cxn>
                            <a:cxn ang="0">
                              <a:pos x="7" y="43"/>
                            </a:cxn>
                            <a:cxn ang="0">
                              <a:pos x="2" y="24"/>
                            </a:cxn>
                            <a:cxn ang="0">
                              <a:pos x="0" y="0"/>
                            </a:cxn>
                          </a:cxnLst>
                          <a:rect l="0" t="0" r="r" b="b"/>
                          <a:pathLst>
                            <a:path w="46" h="50">
                              <a:moveTo>
                                <a:pt x="0" y="0"/>
                              </a:moveTo>
                              <a:lnTo>
                                <a:pt x="7" y="30"/>
                              </a:lnTo>
                              <a:lnTo>
                                <a:pt x="22" y="31"/>
                              </a:lnTo>
                              <a:lnTo>
                                <a:pt x="46" y="28"/>
                              </a:lnTo>
                              <a:lnTo>
                                <a:pt x="44" y="43"/>
                              </a:lnTo>
                              <a:lnTo>
                                <a:pt x="34" y="50"/>
                              </a:lnTo>
                              <a:lnTo>
                                <a:pt x="7" y="43"/>
                              </a:lnTo>
                              <a:lnTo>
                                <a:pt x="2" y="24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402000"/>
                        </a:solidFill>
                        <a:ln w="9525">
                          <a:noFill/>
                          <a:round/>
                          <a:headEnd/>
                          <a:tailEnd/>
                        </a:ln>
                      </p:spPr>
                      <p:txBody>
                        <a:bodyPr/>
                        <a:lstStyle/>
                        <a:p>
                          <a:endParaRPr lang="ru-RU"/>
                        </a:p>
                      </p:txBody>
                    </p:sp>
                  </p:grpSp>
                </p:grpSp>
              </p:grpSp>
            </p:grpSp>
          </p:grpSp>
          <p:grpSp>
            <p:nvGrpSpPr>
              <p:cNvPr id="31" name="Group 97"/>
              <p:cNvGrpSpPr>
                <a:grpSpLocks/>
              </p:cNvGrpSpPr>
              <p:nvPr/>
            </p:nvGrpSpPr>
            <p:grpSpPr bwMode="auto">
              <a:xfrm>
                <a:off x="3408" y="2544"/>
                <a:ext cx="1549" cy="1617"/>
                <a:chOff x="3408" y="2544"/>
                <a:chExt cx="1549" cy="1617"/>
              </a:xfrm>
            </p:grpSpPr>
            <p:sp>
              <p:nvSpPr>
                <p:cNvPr id="7266" name="Freeform 98"/>
                <p:cNvSpPr>
                  <a:spLocks/>
                </p:cNvSpPr>
                <p:nvPr/>
              </p:nvSpPr>
              <p:spPr bwMode="auto">
                <a:xfrm>
                  <a:off x="3408" y="3753"/>
                  <a:ext cx="892" cy="402"/>
                </a:xfrm>
                <a:custGeom>
                  <a:avLst/>
                  <a:gdLst/>
                  <a:ahLst/>
                  <a:cxnLst>
                    <a:cxn ang="0">
                      <a:pos x="1030" y="0"/>
                    </a:cxn>
                    <a:cxn ang="0">
                      <a:pos x="0" y="387"/>
                    </a:cxn>
                    <a:cxn ang="0">
                      <a:pos x="735" y="805"/>
                    </a:cxn>
                    <a:cxn ang="0">
                      <a:pos x="1783" y="290"/>
                    </a:cxn>
                    <a:cxn ang="0">
                      <a:pos x="1030" y="0"/>
                    </a:cxn>
                  </a:cxnLst>
                  <a:rect l="0" t="0" r="r" b="b"/>
                  <a:pathLst>
                    <a:path w="1783" h="805">
                      <a:moveTo>
                        <a:pt x="1030" y="0"/>
                      </a:moveTo>
                      <a:lnTo>
                        <a:pt x="0" y="387"/>
                      </a:lnTo>
                      <a:lnTo>
                        <a:pt x="735" y="805"/>
                      </a:lnTo>
                      <a:lnTo>
                        <a:pt x="1783" y="290"/>
                      </a:lnTo>
                      <a:lnTo>
                        <a:pt x="103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7267" name="Freeform 99"/>
                <p:cNvSpPr>
                  <a:spLocks/>
                </p:cNvSpPr>
                <p:nvPr/>
              </p:nvSpPr>
              <p:spPr bwMode="auto">
                <a:xfrm>
                  <a:off x="3698" y="3028"/>
                  <a:ext cx="1171" cy="833"/>
                </a:xfrm>
                <a:custGeom>
                  <a:avLst/>
                  <a:gdLst/>
                  <a:ahLst/>
                  <a:cxnLst>
                    <a:cxn ang="0">
                      <a:pos x="1005" y="46"/>
                    </a:cxn>
                    <a:cxn ang="0">
                      <a:pos x="803" y="185"/>
                    </a:cxn>
                    <a:cxn ang="0">
                      <a:pos x="626" y="276"/>
                    </a:cxn>
                    <a:cxn ang="0">
                      <a:pos x="587" y="295"/>
                    </a:cxn>
                    <a:cxn ang="0">
                      <a:pos x="548" y="340"/>
                    </a:cxn>
                    <a:cxn ang="0">
                      <a:pos x="530" y="424"/>
                    </a:cxn>
                    <a:cxn ang="0">
                      <a:pos x="536" y="507"/>
                    </a:cxn>
                    <a:cxn ang="0">
                      <a:pos x="560" y="920"/>
                    </a:cxn>
                    <a:cxn ang="0">
                      <a:pos x="554" y="997"/>
                    </a:cxn>
                    <a:cxn ang="0">
                      <a:pos x="547" y="1055"/>
                    </a:cxn>
                    <a:cxn ang="0">
                      <a:pos x="517" y="1086"/>
                    </a:cxn>
                    <a:cxn ang="0">
                      <a:pos x="472" y="1105"/>
                    </a:cxn>
                    <a:cxn ang="0">
                      <a:pos x="308" y="1240"/>
                    </a:cxn>
                    <a:cxn ang="0">
                      <a:pos x="6" y="1427"/>
                    </a:cxn>
                    <a:cxn ang="0">
                      <a:pos x="0" y="1543"/>
                    </a:cxn>
                    <a:cxn ang="0">
                      <a:pos x="59" y="1608"/>
                    </a:cxn>
                    <a:cxn ang="0">
                      <a:pos x="130" y="1653"/>
                    </a:cxn>
                    <a:cxn ang="0">
                      <a:pos x="232" y="1666"/>
                    </a:cxn>
                    <a:cxn ang="0">
                      <a:pos x="857" y="1370"/>
                    </a:cxn>
                    <a:cxn ang="0">
                      <a:pos x="1052" y="1395"/>
                    </a:cxn>
                    <a:cxn ang="0">
                      <a:pos x="1062" y="1473"/>
                    </a:cxn>
                    <a:cxn ang="0">
                      <a:pos x="1101" y="1557"/>
                    </a:cxn>
                    <a:cxn ang="0">
                      <a:pos x="1158" y="1615"/>
                    </a:cxn>
                    <a:cxn ang="0">
                      <a:pos x="1268" y="1621"/>
                    </a:cxn>
                    <a:cxn ang="0">
                      <a:pos x="1789" y="1492"/>
                    </a:cxn>
                    <a:cxn ang="0">
                      <a:pos x="2098" y="1427"/>
                    </a:cxn>
                    <a:cxn ang="0">
                      <a:pos x="2259" y="1344"/>
                    </a:cxn>
                    <a:cxn ang="0">
                      <a:pos x="2324" y="1299"/>
                    </a:cxn>
                    <a:cxn ang="0">
                      <a:pos x="2343" y="1152"/>
                    </a:cxn>
                    <a:cxn ang="0">
                      <a:pos x="2319" y="1093"/>
                    </a:cxn>
                    <a:cxn ang="0">
                      <a:pos x="2286" y="1003"/>
                    </a:cxn>
                    <a:cxn ang="0">
                      <a:pos x="2286" y="914"/>
                    </a:cxn>
                    <a:cxn ang="0">
                      <a:pos x="2137" y="366"/>
                    </a:cxn>
                    <a:cxn ang="0">
                      <a:pos x="2105" y="257"/>
                    </a:cxn>
                    <a:cxn ang="0">
                      <a:pos x="2021" y="141"/>
                    </a:cxn>
                    <a:cxn ang="0">
                      <a:pos x="1943" y="76"/>
                    </a:cxn>
                    <a:cxn ang="0">
                      <a:pos x="1886" y="57"/>
                    </a:cxn>
                    <a:cxn ang="0">
                      <a:pos x="1801" y="65"/>
                    </a:cxn>
                    <a:cxn ang="0">
                      <a:pos x="1652" y="28"/>
                    </a:cxn>
                    <a:cxn ang="0">
                      <a:pos x="1575" y="22"/>
                    </a:cxn>
                    <a:cxn ang="0">
                      <a:pos x="1475" y="0"/>
                    </a:cxn>
                    <a:cxn ang="0">
                      <a:pos x="1436" y="45"/>
                    </a:cxn>
                    <a:cxn ang="0">
                      <a:pos x="1005" y="46"/>
                    </a:cxn>
                  </a:cxnLst>
                  <a:rect l="0" t="0" r="r" b="b"/>
                  <a:pathLst>
                    <a:path w="2343" h="1666">
                      <a:moveTo>
                        <a:pt x="1005" y="46"/>
                      </a:moveTo>
                      <a:lnTo>
                        <a:pt x="803" y="185"/>
                      </a:lnTo>
                      <a:lnTo>
                        <a:pt x="626" y="276"/>
                      </a:lnTo>
                      <a:lnTo>
                        <a:pt x="587" y="295"/>
                      </a:lnTo>
                      <a:lnTo>
                        <a:pt x="548" y="340"/>
                      </a:lnTo>
                      <a:lnTo>
                        <a:pt x="530" y="424"/>
                      </a:lnTo>
                      <a:lnTo>
                        <a:pt x="536" y="507"/>
                      </a:lnTo>
                      <a:lnTo>
                        <a:pt x="560" y="920"/>
                      </a:lnTo>
                      <a:lnTo>
                        <a:pt x="554" y="997"/>
                      </a:lnTo>
                      <a:lnTo>
                        <a:pt x="547" y="1055"/>
                      </a:lnTo>
                      <a:lnTo>
                        <a:pt x="517" y="1086"/>
                      </a:lnTo>
                      <a:lnTo>
                        <a:pt x="472" y="1105"/>
                      </a:lnTo>
                      <a:lnTo>
                        <a:pt x="308" y="1240"/>
                      </a:lnTo>
                      <a:lnTo>
                        <a:pt x="6" y="1427"/>
                      </a:lnTo>
                      <a:lnTo>
                        <a:pt x="0" y="1543"/>
                      </a:lnTo>
                      <a:lnTo>
                        <a:pt x="59" y="1608"/>
                      </a:lnTo>
                      <a:lnTo>
                        <a:pt x="130" y="1653"/>
                      </a:lnTo>
                      <a:lnTo>
                        <a:pt x="232" y="1666"/>
                      </a:lnTo>
                      <a:lnTo>
                        <a:pt x="857" y="1370"/>
                      </a:lnTo>
                      <a:lnTo>
                        <a:pt x="1052" y="1395"/>
                      </a:lnTo>
                      <a:lnTo>
                        <a:pt x="1062" y="1473"/>
                      </a:lnTo>
                      <a:lnTo>
                        <a:pt x="1101" y="1557"/>
                      </a:lnTo>
                      <a:lnTo>
                        <a:pt x="1158" y="1615"/>
                      </a:lnTo>
                      <a:lnTo>
                        <a:pt x="1268" y="1621"/>
                      </a:lnTo>
                      <a:lnTo>
                        <a:pt x="1789" y="1492"/>
                      </a:lnTo>
                      <a:lnTo>
                        <a:pt x="2098" y="1427"/>
                      </a:lnTo>
                      <a:lnTo>
                        <a:pt x="2259" y="1344"/>
                      </a:lnTo>
                      <a:lnTo>
                        <a:pt x="2324" y="1299"/>
                      </a:lnTo>
                      <a:lnTo>
                        <a:pt x="2343" y="1152"/>
                      </a:lnTo>
                      <a:lnTo>
                        <a:pt x="2319" y="1093"/>
                      </a:lnTo>
                      <a:lnTo>
                        <a:pt x="2286" y="1003"/>
                      </a:lnTo>
                      <a:lnTo>
                        <a:pt x="2286" y="914"/>
                      </a:lnTo>
                      <a:lnTo>
                        <a:pt x="2137" y="366"/>
                      </a:lnTo>
                      <a:lnTo>
                        <a:pt x="2105" y="257"/>
                      </a:lnTo>
                      <a:lnTo>
                        <a:pt x="2021" y="141"/>
                      </a:lnTo>
                      <a:lnTo>
                        <a:pt x="1943" y="76"/>
                      </a:lnTo>
                      <a:lnTo>
                        <a:pt x="1886" y="57"/>
                      </a:lnTo>
                      <a:lnTo>
                        <a:pt x="1801" y="65"/>
                      </a:lnTo>
                      <a:lnTo>
                        <a:pt x="1652" y="28"/>
                      </a:lnTo>
                      <a:lnTo>
                        <a:pt x="1575" y="22"/>
                      </a:lnTo>
                      <a:lnTo>
                        <a:pt x="1475" y="0"/>
                      </a:lnTo>
                      <a:lnTo>
                        <a:pt x="1436" y="45"/>
                      </a:lnTo>
                      <a:lnTo>
                        <a:pt x="1005" y="46"/>
                      </a:lnTo>
                      <a:close/>
                    </a:path>
                  </a:pathLst>
                </a:custGeom>
                <a:solidFill>
                  <a:srgbClr val="004040"/>
                </a:solidFill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7268" name="Freeform 100"/>
                <p:cNvSpPr>
                  <a:spLocks/>
                </p:cNvSpPr>
                <p:nvPr/>
              </p:nvSpPr>
              <p:spPr bwMode="auto">
                <a:xfrm>
                  <a:off x="4227" y="3124"/>
                  <a:ext cx="152" cy="503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59" y="186"/>
                    </a:cxn>
                    <a:cxn ang="0">
                      <a:pos x="117" y="312"/>
                    </a:cxn>
                    <a:cxn ang="0">
                      <a:pos x="141" y="388"/>
                    </a:cxn>
                    <a:cxn ang="0">
                      <a:pos x="167" y="447"/>
                    </a:cxn>
                    <a:cxn ang="0">
                      <a:pos x="173" y="511"/>
                    </a:cxn>
                    <a:cxn ang="0">
                      <a:pos x="186" y="640"/>
                    </a:cxn>
                    <a:cxn ang="0">
                      <a:pos x="240" y="1006"/>
                    </a:cxn>
                    <a:cxn ang="0">
                      <a:pos x="218" y="608"/>
                    </a:cxn>
                    <a:cxn ang="0">
                      <a:pos x="212" y="486"/>
                    </a:cxn>
                    <a:cxn ang="0">
                      <a:pos x="232" y="414"/>
                    </a:cxn>
                    <a:cxn ang="0">
                      <a:pos x="251" y="341"/>
                    </a:cxn>
                    <a:cxn ang="0">
                      <a:pos x="266" y="281"/>
                    </a:cxn>
                    <a:cxn ang="0">
                      <a:pos x="296" y="164"/>
                    </a:cxn>
                    <a:cxn ang="0">
                      <a:pos x="305" y="25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305" h="1006">
                      <a:moveTo>
                        <a:pt x="0" y="0"/>
                      </a:moveTo>
                      <a:lnTo>
                        <a:pt x="59" y="186"/>
                      </a:lnTo>
                      <a:lnTo>
                        <a:pt x="117" y="312"/>
                      </a:lnTo>
                      <a:lnTo>
                        <a:pt x="141" y="388"/>
                      </a:lnTo>
                      <a:lnTo>
                        <a:pt x="167" y="447"/>
                      </a:lnTo>
                      <a:lnTo>
                        <a:pt x="173" y="511"/>
                      </a:lnTo>
                      <a:lnTo>
                        <a:pt x="186" y="640"/>
                      </a:lnTo>
                      <a:lnTo>
                        <a:pt x="240" y="1006"/>
                      </a:lnTo>
                      <a:lnTo>
                        <a:pt x="218" y="608"/>
                      </a:lnTo>
                      <a:lnTo>
                        <a:pt x="212" y="486"/>
                      </a:lnTo>
                      <a:lnTo>
                        <a:pt x="232" y="414"/>
                      </a:lnTo>
                      <a:lnTo>
                        <a:pt x="251" y="341"/>
                      </a:lnTo>
                      <a:lnTo>
                        <a:pt x="266" y="281"/>
                      </a:lnTo>
                      <a:lnTo>
                        <a:pt x="296" y="164"/>
                      </a:lnTo>
                      <a:lnTo>
                        <a:pt x="305" y="2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808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grpSp>
              <p:nvGrpSpPr>
                <p:cNvPr id="7361" name="Group 101"/>
                <p:cNvGrpSpPr>
                  <a:grpSpLocks/>
                </p:cNvGrpSpPr>
                <p:nvPr/>
              </p:nvGrpSpPr>
              <p:grpSpPr bwMode="auto">
                <a:xfrm>
                  <a:off x="3708" y="3044"/>
                  <a:ext cx="1144" cy="798"/>
                  <a:chOff x="1687" y="3049"/>
                  <a:chExt cx="1144" cy="798"/>
                </a:xfrm>
              </p:grpSpPr>
              <p:sp>
                <p:nvSpPr>
                  <p:cNvPr id="7270" name="Freeform 102"/>
                  <p:cNvSpPr>
                    <a:spLocks/>
                  </p:cNvSpPr>
                  <p:nvPr/>
                </p:nvSpPr>
                <p:spPr bwMode="auto">
                  <a:xfrm>
                    <a:off x="2324" y="3049"/>
                    <a:ext cx="277" cy="605"/>
                  </a:xfrm>
                  <a:custGeom>
                    <a:avLst/>
                    <a:gdLst/>
                    <a:ahLst/>
                    <a:cxnLst>
                      <a:cxn ang="0">
                        <a:pos x="208" y="0"/>
                      </a:cxn>
                      <a:cxn ang="0">
                        <a:pos x="399" y="54"/>
                      </a:cxn>
                      <a:cxn ang="0">
                        <a:pos x="486" y="54"/>
                      </a:cxn>
                      <a:cxn ang="0">
                        <a:pos x="555" y="54"/>
                      </a:cxn>
                      <a:cxn ang="0">
                        <a:pos x="512" y="144"/>
                      </a:cxn>
                      <a:cxn ang="0">
                        <a:pos x="494" y="278"/>
                      </a:cxn>
                      <a:cxn ang="0">
                        <a:pos x="498" y="432"/>
                      </a:cxn>
                      <a:cxn ang="0">
                        <a:pos x="503" y="579"/>
                      </a:cxn>
                      <a:cxn ang="0">
                        <a:pos x="533" y="686"/>
                      </a:cxn>
                      <a:cxn ang="0">
                        <a:pos x="486" y="870"/>
                      </a:cxn>
                      <a:cxn ang="0">
                        <a:pos x="486" y="957"/>
                      </a:cxn>
                      <a:cxn ang="0">
                        <a:pos x="516" y="1034"/>
                      </a:cxn>
                      <a:cxn ang="0">
                        <a:pos x="508" y="1073"/>
                      </a:cxn>
                      <a:cxn ang="0">
                        <a:pos x="422" y="1111"/>
                      </a:cxn>
                      <a:cxn ang="0">
                        <a:pos x="132" y="1172"/>
                      </a:cxn>
                      <a:cxn ang="0">
                        <a:pos x="25" y="1211"/>
                      </a:cxn>
                      <a:cxn ang="0">
                        <a:pos x="25" y="1064"/>
                      </a:cxn>
                      <a:cxn ang="0">
                        <a:pos x="0" y="646"/>
                      </a:cxn>
                      <a:cxn ang="0">
                        <a:pos x="38" y="540"/>
                      </a:cxn>
                      <a:cxn ang="0">
                        <a:pos x="89" y="316"/>
                      </a:cxn>
                      <a:cxn ang="0">
                        <a:pos x="136" y="187"/>
                      </a:cxn>
                      <a:cxn ang="0">
                        <a:pos x="208" y="0"/>
                      </a:cxn>
                    </a:cxnLst>
                    <a:rect l="0" t="0" r="r" b="b"/>
                    <a:pathLst>
                      <a:path w="555" h="1211">
                        <a:moveTo>
                          <a:pt x="208" y="0"/>
                        </a:moveTo>
                        <a:lnTo>
                          <a:pt x="399" y="54"/>
                        </a:lnTo>
                        <a:lnTo>
                          <a:pt x="486" y="54"/>
                        </a:lnTo>
                        <a:lnTo>
                          <a:pt x="555" y="54"/>
                        </a:lnTo>
                        <a:lnTo>
                          <a:pt x="512" y="144"/>
                        </a:lnTo>
                        <a:lnTo>
                          <a:pt x="494" y="278"/>
                        </a:lnTo>
                        <a:lnTo>
                          <a:pt x="498" y="432"/>
                        </a:lnTo>
                        <a:lnTo>
                          <a:pt x="503" y="579"/>
                        </a:lnTo>
                        <a:lnTo>
                          <a:pt x="533" y="686"/>
                        </a:lnTo>
                        <a:lnTo>
                          <a:pt x="486" y="870"/>
                        </a:lnTo>
                        <a:lnTo>
                          <a:pt x="486" y="957"/>
                        </a:lnTo>
                        <a:lnTo>
                          <a:pt x="516" y="1034"/>
                        </a:lnTo>
                        <a:lnTo>
                          <a:pt x="508" y="1073"/>
                        </a:lnTo>
                        <a:lnTo>
                          <a:pt x="422" y="1111"/>
                        </a:lnTo>
                        <a:lnTo>
                          <a:pt x="132" y="1172"/>
                        </a:lnTo>
                        <a:lnTo>
                          <a:pt x="25" y="1211"/>
                        </a:lnTo>
                        <a:lnTo>
                          <a:pt x="25" y="1064"/>
                        </a:lnTo>
                        <a:lnTo>
                          <a:pt x="0" y="646"/>
                        </a:lnTo>
                        <a:lnTo>
                          <a:pt x="38" y="540"/>
                        </a:lnTo>
                        <a:lnTo>
                          <a:pt x="89" y="316"/>
                        </a:lnTo>
                        <a:lnTo>
                          <a:pt x="136" y="187"/>
                        </a:lnTo>
                        <a:lnTo>
                          <a:pt x="208" y="0"/>
                        </a:lnTo>
                        <a:close/>
                      </a:path>
                    </a:pathLst>
                  </a:custGeom>
                  <a:solidFill>
                    <a:srgbClr val="D60093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7271" name="Freeform 103"/>
                  <p:cNvSpPr>
                    <a:spLocks/>
                  </p:cNvSpPr>
                  <p:nvPr/>
                </p:nvSpPr>
                <p:spPr bwMode="auto">
                  <a:xfrm>
                    <a:off x="1996" y="3070"/>
                    <a:ext cx="326" cy="650"/>
                  </a:xfrm>
                  <a:custGeom>
                    <a:avLst/>
                    <a:gdLst/>
                    <a:ahLst/>
                    <a:cxnLst>
                      <a:cxn ang="0">
                        <a:pos x="0" y="234"/>
                      </a:cxn>
                      <a:cxn ang="0">
                        <a:pos x="85" y="196"/>
                      </a:cxn>
                      <a:cxn ang="0">
                        <a:pos x="179" y="133"/>
                      </a:cxn>
                      <a:cxn ang="0">
                        <a:pos x="282" y="82"/>
                      </a:cxn>
                      <a:cxn ang="0">
                        <a:pos x="316" y="56"/>
                      </a:cxn>
                      <a:cxn ang="0">
                        <a:pos x="368" y="0"/>
                      </a:cxn>
                      <a:cxn ang="0">
                        <a:pos x="393" y="22"/>
                      </a:cxn>
                      <a:cxn ang="0">
                        <a:pos x="402" y="185"/>
                      </a:cxn>
                      <a:cxn ang="0">
                        <a:pos x="440" y="287"/>
                      </a:cxn>
                      <a:cxn ang="0">
                        <a:pos x="493" y="412"/>
                      </a:cxn>
                      <a:cxn ang="0">
                        <a:pos x="549" y="538"/>
                      </a:cxn>
                      <a:cxn ang="0">
                        <a:pos x="561" y="597"/>
                      </a:cxn>
                      <a:cxn ang="0">
                        <a:pos x="567" y="700"/>
                      </a:cxn>
                      <a:cxn ang="0">
                        <a:pos x="593" y="860"/>
                      </a:cxn>
                      <a:cxn ang="0">
                        <a:pos x="630" y="1078"/>
                      </a:cxn>
                      <a:cxn ang="0">
                        <a:pos x="652" y="1193"/>
                      </a:cxn>
                      <a:cxn ang="0">
                        <a:pos x="536" y="1210"/>
                      </a:cxn>
                      <a:cxn ang="0">
                        <a:pos x="449" y="1227"/>
                      </a:cxn>
                      <a:cxn ang="0">
                        <a:pos x="419" y="1300"/>
                      </a:cxn>
                      <a:cxn ang="0">
                        <a:pos x="269" y="1280"/>
                      </a:cxn>
                      <a:cxn ang="0">
                        <a:pos x="292" y="1068"/>
                      </a:cxn>
                      <a:cxn ang="0">
                        <a:pos x="234" y="923"/>
                      </a:cxn>
                      <a:cxn ang="0">
                        <a:pos x="189" y="798"/>
                      </a:cxn>
                      <a:cxn ang="0">
                        <a:pos x="214" y="623"/>
                      </a:cxn>
                      <a:cxn ang="0">
                        <a:pos x="114" y="424"/>
                      </a:cxn>
                      <a:cxn ang="0">
                        <a:pos x="66" y="370"/>
                      </a:cxn>
                      <a:cxn ang="0">
                        <a:pos x="0" y="234"/>
                      </a:cxn>
                    </a:cxnLst>
                    <a:rect l="0" t="0" r="r" b="b"/>
                    <a:pathLst>
                      <a:path w="652" h="1300">
                        <a:moveTo>
                          <a:pt x="0" y="234"/>
                        </a:moveTo>
                        <a:lnTo>
                          <a:pt x="85" y="196"/>
                        </a:lnTo>
                        <a:lnTo>
                          <a:pt x="179" y="133"/>
                        </a:lnTo>
                        <a:lnTo>
                          <a:pt x="282" y="82"/>
                        </a:lnTo>
                        <a:lnTo>
                          <a:pt x="316" y="56"/>
                        </a:lnTo>
                        <a:lnTo>
                          <a:pt x="368" y="0"/>
                        </a:lnTo>
                        <a:lnTo>
                          <a:pt x="393" y="22"/>
                        </a:lnTo>
                        <a:lnTo>
                          <a:pt x="402" y="185"/>
                        </a:lnTo>
                        <a:lnTo>
                          <a:pt x="440" y="287"/>
                        </a:lnTo>
                        <a:lnTo>
                          <a:pt x="493" y="412"/>
                        </a:lnTo>
                        <a:lnTo>
                          <a:pt x="549" y="538"/>
                        </a:lnTo>
                        <a:lnTo>
                          <a:pt x="561" y="597"/>
                        </a:lnTo>
                        <a:lnTo>
                          <a:pt x="567" y="700"/>
                        </a:lnTo>
                        <a:lnTo>
                          <a:pt x="593" y="860"/>
                        </a:lnTo>
                        <a:lnTo>
                          <a:pt x="630" y="1078"/>
                        </a:lnTo>
                        <a:lnTo>
                          <a:pt x="652" y="1193"/>
                        </a:lnTo>
                        <a:lnTo>
                          <a:pt x="536" y="1210"/>
                        </a:lnTo>
                        <a:lnTo>
                          <a:pt x="449" y="1227"/>
                        </a:lnTo>
                        <a:lnTo>
                          <a:pt x="419" y="1300"/>
                        </a:lnTo>
                        <a:lnTo>
                          <a:pt x="269" y="1280"/>
                        </a:lnTo>
                        <a:lnTo>
                          <a:pt x="292" y="1068"/>
                        </a:lnTo>
                        <a:lnTo>
                          <a:pt x="234" y="923"/>
                        </a:lnTo>
                        <a:lnTo>
                          <a:pt x="189" y="798"/>
                        </a:lnTo>
                        <a:lnTo>
                          <a:pt x="214" y="623"/>
                        </a:lnTo>
                        <a:lnTo>
                          <a:pt x="114" y="424"/>
                        </a:lnTo>
                        <a:lnTo>
                          <a:pt x="66" y="370"/>
                        </a:lnTo>
                        <a:lnTo>
                          <a:pt x="0" y="234"/>
                        </a:lnTo>
                        <a:close/>
                      </a:path>
                    </a:pathLst>
                  </a:custGeom>
                  <a:solidFill>
                    <a:srgbClr val="D60093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7272" name="Freeform 104"/>
                  <p:cNvSpPr>
                    <a:spLocks/>
                  </p:cNvSpPr>
                  <p:nvPr/>
                </p:nvSpPr>
                <p:spPr bwMode="auto">
                  <a:xfrm>
                    <a:off x="1687" y="3194"/>
                    <a:ext cx="422" cy="653"/>
                  </a:xfrm>
                  <a:custGeom>
                    <a:avLst/>
                    <a:gdLst/>
                    <a:ahLst/>
                    <a:cxnLst>
                      <a:cxn ang="0">
                        <a:pos x="567" y="0"/>
                      </a:cxn>
                      <a:cxn ang="0">
                        <a:pos x="535" y="78"/>
                      </a:cxn>
                      <a:cxn ang="0">
                        <a:pos x="541" y="135"/>
                      </a:cxn>
                      <a:cxn ang="0">
                        <a:pos x="561" y="219"/>
                      </a:cxn>
                      <a:cxn ang="0">
                        <a:pos x="567" y="329"/>
                      </a:cxn>
                      <a:cxn ang="0">
                        <a:pos x="564" y="569"/>
                      </a:cxn>
                      <a:cxn ang="0">
                        <a:pos x="655" y="590"/>
                      </a:cxn>
                      <a:cxn ang="0">
                        <a:pos x="724" y="676"/>
                      </a:cxn>
                      <a:cxn ang="0">
                        <a:pos x="646" y="650"/>
                      </a:cxn>
                      <a:cxn ang="0">
                        <a:pos x="560" y="628"/>
                      </a:cxn>
                      <a:cxn ang="0">
                        <a:pos x="542" y="684"/>
                      </a:cxn>
                      <a:cxn ang="0">
                        <a:pos x="611" y="680"/>
                      </a:cxn>
                      <a:cxn ang="0">
                        <a:pos x="685" y="693"/>
                      </a:cxn>
                      <a:cxn ang="0">
                        <a:pos x="715" y="719"/>
                      </a:cxn>
                      <a:cxn ang="0">
                        <a:pos x="619" y="727"/>
                      </a:cxn>
                      <a:cxn ang="0">
                        <a:pos x="560" y="723"/>
                      </a:cxn>
                      <a:cxn ang="0">
                        <a:pos x="551" y="740"/>
                      </a:cxn>
                      <a:cxn ang="0">
                        <a:pos x="611" y="748"/>
                      </a:cxn>
                      <a:cxn ang="0">
                        <a:pos x="685" y="796"/>
                      </a:cxn>
                      <a:cxn ang="0">
                        <a:pos x="698" y="860"/>
                      </a:cxn>
                      <a:cxn ang="0">
                        <a:pos x="655" y="817"/>
                      </a:cxn>
                      <a:cxn ang="0">
                        <a:pos x="551" y="783"/>
                      </a:cxn>
                      <a:cxn ang="0">
                        <a:pos x="517" y="783"/>
                      </a:cxn>
                      <a:cxn ang="0">
                        <a:pos x="242" y="972"/>
                      </a:cxn>
                      <a:cxn ang="0">
                        <a:pos x="91" y="1067"/>
                      </a:cxn>
                      <a:cxn ang="0">
                        <a:pos x="10" y="1107"/>
                      </a:cxn>
                      <a:cxn ang="0">
                        <a:pos x="0" y="1143"/>
                      </a:cxn>
                      <a:cxn ang="0">
                        <a:pos x="45" y="1134"/>
                      </a:cxn>
                      <a:cxn ang="0">
                        <a:pos x="116" y="1140"/>
                      </a:cxn>
                      <a:cxn ang="0">
                        <a:pos x="161" y="1169"/>
                      </a:cxn>
                      <a:cxn ang="0">
                        <a:pos x="184" y="1214"/>
                      </a:cxn>
                      <a:cxn ang="0">
                        <a:pos x="196" y="1250"/>
                      </a:cxn>
                      <a:cxn ang="0">
                        <a:pos x="184" y="1307"/>
                      </a:cxn>
                      <a:cxn ang="0">
                        <a:pos x="227" y="1291"/>
                      </a:cxn>
                      <a:cxn ang="0">
                        <a:pos x="284" y="1227"/>
                      </a:cxn>
                      <a:cxn ang="0">
                        <a:pos x="375" y="1170"/>
                      </a:cxn>
                      <a:cxn ang="0">
                        <a:pos x="698" y="1019"/>
                      </a:cxn>
                      <a:cxn ang="0">
                        <a:pos x="728" y="941"/>
                      </a:cxn>
                      <a:cxn ang="0">
                        <a:pos x="836" y="903"/>
                      </a:cxn>
                      <a:cxn ang="0">
                        <a:pos x="844" y="770"/>
                      </a:cxn>
                      <a:cxn ang="0">
                        <a:pos x="801" y="658"/>
                      </a:cxn>
                      <a:cxn ang="0">
                        <a:pos x="740" y="569"/>
                      </a:cxn>
                      <a:cxn ang="0">
                        <a:pos x="754" y="457"/>
                      </a:cxn>
                      <a:cxn ang="0">
                        <a:pos x="754" y="354"/>
                      </a:cxn>
                      <a:cxn ang="0">
                        <a:pos x="677" y="199"/>
                      </a:cxn>
                      <a:cxn ang="0">
                        <a:pos x="615" y="121"/>
                      </a:cxn>
                      <a:cxn ang="0">
                        <a:pos x="567" y="0"/>
                      </a:cxn>
                    </a:cxnLst>
                    <a:rect l="0" t="0" r="r" b="b"/>
                    <a:pathLst>
                      <a:path w="844" h="1307">
                        <a:moveTo>
                          <a:pt x="567" y="0"/>
                        </a:moveTo>
                        <a:lnTo>
                          <a:pt x="535" y="78"/>
                        </a:lnTo>
                        <a:lnTo>
                          <a:pt x="541" y="135"/>
                        </a:lnTo>
                        <a:lnTo>
                          <a:pt x="561" y="219"/>
                        </a:lnTo>
                        <a:lnTo>
                          <a:pt x="567" y="329"/>
                        </a:lnTo>
                        <a:lnTo>
                          <a:pt x="564" y="569"/>
                        </a:lnTo>
                        <a:lnTo>
                          <a:pt x="655" y="590"/>
                        </a:lnTo>
                        <a:lnTo>
                          <a:pt x="724" y="676"/>
                        </a:lnTo>
                        <a:lnTo>
                          <a:pt x="646" y="650"/>
                        </a:lnTo>
                        <a:lnTo>
                          <a:pt x="560" y="628"/>
                        </a:lnTo>
                        <a:lnTo>
                          <a:pt x="542" y="684"/>
                        </a:lnTo>
                        <a:lnTo>
                          <a:pt x="611" y="680"/>
                        </a:lnTo>
                        <a:lnTo>
                          <a:pt x="685" y="693"/>
                        </a:lnTo>
                        <a:lnTo>
                          <a:pt x="715" y="719"/>
                        </a:lnTo>
                        <a:lnTo>
                          <a:pt x="619" y="727"/>
                        </a:lnTo>
                        <a:lnTo>
                          <a:pt x="560" y="723"/>
                        </a:lnTo>
                        <a:lnTo>
                          <a:pt x="551" y="740"/>
                        </a:lnTo>
                        <a:lnTo>
                          <a:pt x="611" y="748"/>
                        </a:lnTo>
                        <a:lnTo>
                          <a:pt x="685" y="796"/>
                        </a:lnTo>
                        <a:lnTo>
                          <a:pt x="698" y="860"/>
                        </a:lnTo>
                        <a:lnTo>
                          <a:pt x="655" y="817"/>
                        </a:lnTo>
                        <a:lnTo>
                          <a:pt x="551" y="783"/>
                        </a:lnTo>
                        <a:lnTo>
                          <a:pt x="517" y="783"/>
                        </a:lnTo>
                        <a:lnTo>
                          <a:pt x="242" y="972"/>
                        </a:lnTo>
                        <a:lnTo>
                          <a:pt x="91" y="1067"/>
                        </a:lnTo>
                        <a:lnTo>
                          <a:pt x="10" y="1107"/>
                        </a:lnTo>
                        <a:lnTo>
                          <a:pt x="0" y="1143"/>
                        </a:lnTo>
                        <a:lnTo>
                          <a:pt x="45" y="1134"/>
                        </a:lnTo>
                        <a:lnTo>
                          <a:pt x="116" y="1140"/>
                        </a:lnTo>
                        <a:lnTo>
                          <a:pt x="161" y="1169"/>
                        </a:lnTo>
                        <a:lnTo>
                          <a:pt x="184" y="1214"/>
                        </a:lnTo>
                        <a:lnTo>
                          <a:pt x="196" y="1250"/>
                        </a:lnTo>
                        <a:lnTo>
                          <a:pt x="184" y="1307"/>
                        </a:lnTo>
                        <a:lnTo>
                          <a:pt x="227" y="1291"/>
                        </a:lnTo>
                        <a:lnTo>
                          <a:pt x="284" y="1227"/>
                        </a:lnTo>
                        <a:lnTo>
                          <a:pt x="375" y="1170"/>
                        </a:lnTo>
                        <a:lnTo>
                          <a:pt x="698" y="1019"/>
                        </a:lnTo>
                        <a:lnTo>
                          <a:pt x="728" y="941"/>
                        </a:lnTo>
                        <a:lnTo>
                          <a:pt x="836" y="903"/>
                        </a:lnTo>
                        <a:lnTo>
                          <a:pt x="844" y="770"/>
                        </a:lnTo>
                        <a:lnTo>
                          <a:pt x="801" y="658"/>
                        </a:lnTo>
                        <a:lnTo>
                          <a:pt x="740" y="569"/>
                        </a:lnTo>
                        <a:lnTo>
                          <a:pt x="754" y="457"/>
                        </a:lnTo>
                        <a:lnTo>
                          <a:pt x="754" y="354"/>
                        </a:lnTo>
                        <a:lnTo>
                          <a:pt x="677" y="199"/>
                        </a:lnTo>
                        <a:lnTo>
                          <a:pt x="615" y="121"/>
                        </a:lnTo>
                        <a:lnTo>
                          <a:pt x="567" y="0"/>
                        </a:lnTo>
                        <a:close/>
                      </a:path>
                    </a:pathLst>
                  </a:custGeom>
                  <a:solidFill>
                    <a:srgbClr val="D60093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7273" name="Freeform 105"/>
                  <p:cNvSpPr>
                    <a:spLocks/>
                  </p:cNvSpPr>
                  <p:nvPr/>
                </p:nvSpPr>
                <p:spPr bwMode="auto">
                  <a:xfrm>
                    <a:off x="2213" y="3082"/>
                    <a:ext cx="618" cy="745"/>
                  </a:xfrm>
                  <a:custGeom>
                    <a:avLst/>
                    <a:gdLst/>
                    <a:ahLst/>
                    <a:cxnLst>
                      <a:cxn ang="0">
                        <a:pos x="70" y="1208"/>
                      </a:cxn>
                      <a:cxn ang="0">
                        <a:pos x="26" y="1225"/>
                      </a:cxn>
                      <a:cxn ang="0">
                        <a:pos x="0" y="1293"/>
                      </a:cxn>
                      <a:cxn ang="0">
                        <a:pos x="5" y="1356"/>
                      </a:cxn>
                      <a:cxn ang="0">
                        <a:pos x="31" y="1420"/>
                      </a:cxn>
                      <a:cxn ang="0">
                        <a:pos x="88" y="1489"/>
                      </a:cxn>
                      <a:cxn ang="0">
                        <a:pos x="201" y="1482"/>
                      </a:cxn>
                      <a:cxn ang="0">
                        <a:pos x="765" y="1349"/>
                      </a:cxn>
                      <a:cxn ang="0">
                        <a:pos x="1113" y="1268"/>
                      </a:cxn>
                      <a:cxn ang="0">
                        <a:pos x="945" y="1190"/>
                      </a:cxn>
                      <a:cxn ang="0">
                        <a:pos x="859" y="1104"/>
                      </a:cxn>
                      <a:cxn ang="0">
                        <a:pos x="933" y="1104"/>
                      </a:cxn>
                      <a:cxn ang="0">
                        <a:pos x="1035" y="1170"/>
                      </a:cxn>
                      <a:cxn ang="0">
                        <a:pos x="1152" y="1186"/>
                      </a:cxn>
                      <a:cxn ang="0">
                        <a:pos x="1055" y="1138"/>
                      </a:cxn>
                      <a:cxn ang="0">
                        <a:pos x="960" y="1074"/>
                      </a:cxn>
                      <a:cxn ang="0">
                        <a:pos x="1081" y="1085"/>
                      </a:cxn>
                      <a:cxn ang="0">
                        <a:pos x="1190" y="1069"/>
                      </a:cxn>
                      <a:cxn ang="0">
                        <a:pos x="1099" y="1046"/>
                      </a:cxn>
                      <a:cxn ang="0">
                        <a:pos x="980" y="1014"/>
                      </a:cxn>
                      <a:cxn ang="0">
                        <a:pos x="1032" y="970"/>
                      </a:cxn>
                      <a:cxn ang="0">
                        <a:pos x="1132" y="1002"/>
                      </a:cxn>
                      <a:cxn ang="0">
                        <a:pos x="1235" y="1008"/>
                      </a:cxn>
                      <a:cxn ang="0">
                        <a:pos x="1164" y="957"/>
                      </a:cxn>
                      <a:cxn ang="0">
                        <a:pos x="1112" y="950"/>
                      </a:cxn>
                      <a:cxn ang="0">
                        <a:pos x="1058" y="915"/>
                      </a:cxn>
                      <a:cxn ang="0">
                        <a:pos x="1174" y="855"/>
                      </a:cxn>
                      <a:cxn ang="0">
                        <a:pos x="1190" y="821"/>
                      </a:cxn>
                      <a:cxn ang="0">
                        <a:pos x="1152" y="654"/>
                      </a:cxn>
                      <a:cxn ang="0">
                        <a:pos x="1070" y="356"/>
                      </a:cxn>
                      <a:cxn ang="0">
                        <a:pos x="1019" y="262"/>
                      </a:cxn>
                      <a:cxn ang="0">
                        <a:pos x="1019" y="167"/>
                      </a:cxn>
                      <a:cxn ang="0">
                        <a:pos x="933" y="81"/>
                      </a:cxn>
                      <a:cxn ang="0">
                        <a:pos x="843" y="0"/>
                      </a:cxn>
                      <a:cxn ang="0">
                        <a:pos x="778" y="13"/>
                      </a:cxn>
                      <a:cxn ang="0">
                        <a:pos x="743" y="154"/>
                      </a:cxn>
                      <a:cxn ang="0">
                        <a:pos x="739" y="392"/>
                      </a:cxn>
                      <a:cxn ang="0">
                        <a:pos x="790" y="554"/>
                      </a:cxn>
                      <a:cxn ang="0">
                        <a:pos x="833" y="744"/>
                      </a:cxn>
                      <a:cxn ang="0">
                        <a:pos x="855" y="864"/>
                      </a:cxn>
                      <a:cxn ang="0">
                        <a:pos x="829" y="911"/>
                      </a:cxn>
                      <a:cxn ang="0">
                        <a:pos x="859" y="941"/>
                      </a:cxn>
                      <a:cxn ang="0">
                        <a:pos x="825" y="966"/>
                      </a:cxn>
                      <a:cxn ang="0">
                        <a:pos x="847" y="992"/>
                      </a:cxn>
                      <a:cxn ang="0">
                        <a:pos x="774" y="1018"/>
                      </a:cxn>
                      <a:cxn ang="0">
                        <a:pos x="782" y="1047"/>
                      </a:cxn>
                      <a:cxn ang="0">
                        <a:pos x="645" y="1069"/>
                      </a:cxn>
                      <a:cxn ang="0">
                        <a:pos x="486" y="1117"/>
                      </a:cxn>
                      <a:cxn ang="0">
                        <a:pos x="318" y="1178"/>
                      </a:cxn>
                      <a:cxn ang="0">
                        <a:pos x="151" y="1200"/>
                      </a:cxn>
                      <a:cxn ang="0">
                        <a:pos x="70" y="1208"/>
                      </a:cxn>
                    </a:cxnLst>
                    <a:rect l="0" t="0" r="r" b="b"/>
                    <a:pathLst>
                      <a:path w="1235" h="1489">
                        <a:moveTo>
                          <a:pt x="70" y="1208"/>
                        </a:moveTo>
                        <a:lnTo>
                          <a:pt x="26" y="1225"/>
                        </a:lnTo>
                        <a:lnTo>
                          <a:pt x="0" y="1293"/>
                        </a:lnTo>
                        <a:lnTo>
                          <a:pt x="5" y="1356"/>
                        </a:lnTo>
                        <a:lnTo>
                          <a:pt x="31" y="1420"/>
                        </a:lnTo>
                        <a:lnTo>
                          <a:pt x="88" y="1489"/>
                        </a:lnTo>
                        <a:lnTo>
                          <a:pt x="201" y="1482"/>
                        </a:lnTo>
                        <a:lnTo>
                          <a:pt x="765" y="1349"/>
                        </a:lnTo>
                        <a:lnTo>
                          <a:pt x="1113" y="1268"/>
                        </a:lnTo>
                        <a:lnTo>
                          <a:pt x="945" y="1190"/>
                        </a:lnTo>
                        <a:lnTo>
                          <a:pt x="859" y="1104"/>
                        </a:lnTo>
                        <a:lnTo>
                          <a:pt x="933" y="1104"/>
                        </a:lnTo>
                        <a:lnTo>
                          <a:pt x="1035" y="1170"/>
                        </a:lnTo>
                        <a:lnTo>
                          <a:pt x="1152" y="1186"/>
                        </a:lnTo>
                        <a:lnTo>
                          <a:pt x="1055" y="1138"/>
                        </a:lnTo>
                        <a:lnTo>
                          <a:pt x="960" y="1074"/>
                        </a:lnTo>
                        <a:lnTo>
                          <a:pt x="1081" y="1085"/>
                        </a:lnTo>
                        <a:lnTo>
                          <a:pt x="1190" y="1069"/>
                        </a:lnTo>
                        <a:lnTo>
                          <a:pt x="1099" y="1046"/>
                        </a:lnTo>
                        <a:lnTo>
                          <a:pt x="980" y="1014"/>
                        </a:lnTo>
                        <a:lnTo>
                          <a:pt x="1032" y="970"/>
                        </a:lnTo>
                        <a:lnTo>
                          <a:pt x="1132" y="1002"/>
                        </a:lnTo>
                        <a:lnTo>
                          <a:pt x="1235" y="1008"/>
                        </a:lnTo>
                        <a:lnTo>
                          <a:pt x="1164" y="957"/>
                        </a:lnTo>
                        <a:lnTo>
                          <a:pt x="1112" y="950"/>
                        </a:lnTo>
                        <a:lnTo>
                          <a:pt x="1058" y="915"/>
                        </a:lnTo>
                        <a:lnTo>
                          <a:pt x="1174" y="855"/>
                        </a:lnTo>
                        <a:lnTo>
                          <a:pt x="1190" y="821"/>
                        </a:lnTo>
                        <a:lnTo>
                          <a:pt x="1152" y="654"/>
                        </a:lnTo>
                        <a:lnTo>
                          <a:pt x="1070" y="356"/>
                        </a:lnTo>
                        <a:lnTo>
                          <a:pt x="1019" y="262"/>
                        </a:lnTo>
                        <a:lnTo>
                          <a:pt x="1019" y="167"/>
                        </a:lnTo>
                        <a:lnTo>
                          <a:pt x="933" y="81"/>
                        </a:lnTo>
                        <a:lnTo>
                          <a:pt x="843" y="0"/>
                        </a:lnTo>
                        <a:lnTo>
                          <a:pt x="778" y="13"/>
                        </a:lnTo>
                        <a:lnTo>
                          <a:pt x="743" y="154"/>
                        </a:lnTo>
                        <a:lnTo>
                          <a:pt x="739" y="392"/>
                        </a:lnTo>
                        <a:lnTo>
                          <a:pt x="790" y="554"/>
                        </a:lnTo>
                        <a:lnTo>
                          <a:pt x="833" y="744"/>
                        </a:lnTo>
                        <a:lnTo>
                          <a:pt x="855" y="864"/>
                        </a:lnTo>
                        <a:lnTo>
                          <a:pt x="829" y="911"/>
                        </a:lnTo>
                        <a:lnTo>
                          <a:pt x="859" y="941"/>
                        </a:lnTo>
                        <a:lnTo>
                          <a:pt x="825" y="966"/>
                        </a:lnTo>
                        <a:lnTo>
                          <a:pt x="847" y="992"/>
                        </a:lnTo>
                        <a:lnTo>
                          <a:pt x="774" y="1018"/>
                        </a:lnTo>
                        <a:lnTo>
                          <a:pt x="782" y="1047"/>
                        </a:lnTo>
                        <a:lnTo>
                          <a:pt x="645" y="1069"/>
                        </a:lnTo>
                        <a:lnTo>
                          <a:pt x="486" y="1117"/>
                        </a:lnTo>
                        <a:lnTo>
                          <a:pt x="318" y="1178"/>
                        </a:lnTo>
                        <a:lnTo>
                          <a:pt x="151" y="1200"/>
                        </a:lnTo>
                        <a:lnTo>
                          <a:pt x="70" y="1208"/>
                        </a:lnTo>
                        <a:close/>
                      </a:path>
                    </a:pathLst>
                  </a:custGeom>
                  <a:solidFill>
                    <a:srgbClr val="D60093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</p:grpSp>
            <p:grpSp>
              <p:nvGrpSpPr>
                <p:cNvPr id="7366" name="Group 106"/>
                <p:cNvGrpSpPr>
                  <a:grpSpLocks/>
                </p:cNvGrpSpPr>
                <p:nvPr/>
              </p:nvGrpSpPr>
              <p:grpSpPr bwMode="auto">
                <a:xfrm>
                  <a:off x="3534" y="3698"/>
                  <a:ext cx="731" cy="312"/>
                  <a:chOff x="1513" y="3703"/>
                  <a:chExt cx="731" cy="312"/>
                </a:xfrm>
              </p:grpSpPr>
              <p:grpSp>
                <p:nvGrpSpPr>
                  <p:cNvPr id="7368" name="Group 107"/>
                  <p:cNvGrpSpPr>
                    <a:grpSpLocks/>
                  </p:cNvGrpSpPr>
                  <p:nvPr/>
                </p:nvGrpSpPr>
                <p:grpSpPr bwMode="auto">
                  <a:xfrm>
                    <a:off x="1853" y="3729"/>
                    <a:ext cx="391" cy="157"/>
                    <a:chOff x="1853" y="3729"/>
                    <a:chExt cx="391" cy="157"/>
                  </a:xfrm>
                </p:grpSpPr>
                <p:sp>
                  <p:nvSpPr>
                    <p:cNvPr id="7276" name="Freeform 108"/>
                    <p:cNvSpPr>
                      <a:spLocks/>
                    </p:cNvSpPr>
                    <p:nvPr/>
                  </p:nvSpPr>
                  <p:spPr bwMode="auto">
                    <a:xfrm>
                      <a:off x="1853" y="3729"/>
                      <a:ext cx="391" cy="157"/>
                    </a:xfrm>
                    <a:custGeom>
                      <a:avLst/>
                      <a:gdLst/>
                      <a:ahLst/>
                      <a:cxnLst>
                        <a:cxn ang="0">
                          <a:pos x="705" y="6"/>
                        </a:cxn>
                        <a:cxn ang="0">
                          <a:pos x="674" y="28"/>
                        </a:cxn>
                        <a:cxn ang="0">
                          <a:pos x="612" y="18"/>
                        </a:cxn>
                        <a:cxn ang="0">
                          <a:pos x="530" y="13"/>
                        </a:cxn>
                        <a:cxn ang="0">
                          <a:pos x="482" y="3"/>
                        </a:cxn>
                        <a:cxn ang="0">
                          <a:pos x="431" y="0"/>
                        </a:cxn>
                        <a:cxn ang="0">
                          <a:pos x="357" y="5"/>
                        </a:cxn>
                        <a:cxn ang="0">
                          <a:pos x="276" y="3"/>
                        </a:cxn>
                        <a:cxn ang="0">
                          <a:pos x="206" y="3"/>
                        </a:cxn>
                        <a:cxn ang="0">
                          <a:pos x="176" y="0"/>
                        </a:cxn>
                        <a:cxn ang="0">
                          <a:pos x="99" y="6"/>
                        </a:cxn>
                        <a:cxn ang="0">
                          <a:pos x="72" y="11"/>
                        </a:cxn>
                        <a:cxn ang="0">
                          <a:pos x="55" y="23"/>
                        </a:cxn>
                        <a:cxn ang="0">
                          <a:pos x="45" y="33"/>
                        </a:cxn>
                        <a:cxn ang="0">
                          <a:pos x="65" y="39"/>
                        </a:cxn>
                        <a:cxn ang="0">
                          <a:pos x="113" y="45"/>
                        </a:cxn>
                        <a:cxn ang="0">
                          <a:pos x="158" y="48"/>
                        </a:cxn>
                        <a:cxn ang="0">
                          <a:pos x="224" y="71"/>
                        </a:cxn>
                        <a:cxn ang="0">
                          <a:pos x="124" y="97"/>
                        </a:cxn>
                        <a:cxn ang="0">
                          <a:pos x="84" y="121"/>
                        </a:cxn>
                        <a:cxn ang="0">
                          <a:pos x="59" y="128"/>
                        </a:cxn>
                        <a:cxn ang="0">
                          <a:pos x="22" y="152"/>
                        </a:cxn>
                        <a:cxn ang="0">
                          <a:pos x="5" y="164"/>
                        </a:cxn>
                        <a:cxn ang="0">
                          <a:pos x="0" y="179"/>
                        </a:cxn>
                        <a:cxn ang="0">
                          <a:pos x="26" y="183"/>
                        </a:cxn>
                        <a:cxn ang="0">
                          <a:pos x="95" y="183"/>
                        </a:cxn>
                        <a:cxn ang="0">
                          <a:pos x="65" y="217"/>
                        </a:cxn>
                        <a:cxn ang="0">
                          <a:pos x="55" y="240"/>
                        </a:cxn>
                        <a:cxn ang="0">
                          <a:pos x="51" y="256"/>
                        </a:cxn>
                        <a:cxn ang="0">
                          <a:pos x="76" y="253"/>
                        </a:cxn>
                        <a:cxn ang="0">
                          <a:pos x="110" y="243"/>
                        </a:cxn>
                        <a:cxn ang="0">
                          <a:pos x="143" y="222"/>
                        </a:cxn>
                        <a:cxn ang="0">
                          <a:pos x="200" y="206"/>
                        </a:cxn>
                        <a:cxn ang="0">
                          <a:pos x="267" y="194"/>
                        </a:cxn>
                        <a:cxn ang="0">
                          <a:pos x="215" y="251"/>
                        </a:cxn>
                        <a:cxn ang="0">
                          <a:pos x="191" y="292"/>
                        </a:cxn>
                        <a:cxn ang="0">
                          <a:pos x="188" y="313"/>
                        </a:cxn>
                        <a:cxn ang="0">
                          <a:pos x="208" y="312"/>
                        </a:cxn>
                        <a:cxn ang="0">
                          <a:pos x="229" y="307"/>
                        </a:cxn>
                        <a:cxn ang="0">
                          <a:pos x="262" y="275"/>
                        </a:cxn>
                        <a:cxn ang="0">
                          <a:pos x="306" y="251"/>
                        </a:cxn>
                        <a:cxn ang="0">
                          <a:pos x="366" y="240"/>
                        </a:cxn>
                        <a:cxn ang="0">
                          <a:pos x="426" y="246"/>
                        </a:cxn>
                        <a:cxn ang="0">
                          <a:pos x="479" y="258"/>
                        </a:cxn>
                        <a:cxn ang="0">
                          <a:pos x="535" y="264"/>
                        </a:cxn>
                        <a:cxn ang="0">
                          <a:pos x="599" y="258"/>
                        </a:cxn>
                        <a:cxn ang="0">
                          <a:pos x="637" y="246"/>
                        </a:cxn>
                        <a:cxn ang="0">
                          <a:pos x="673" y="220"/>
                        </a:cxn>
                        <a:cxn ang="0">
                          <a:pos x="708" y="203"/>
                        </a:cxn>
                        <a:cxn ang="0">
                          <a:pos x="782" y="195"/>
                        </a:cxn>
                        <a:cxn ang="0">
                          <a:pos x="739" y="140"/>
                        </a:cxn>
                        <a:cxn ang="0">
                          <a:pos x="709" y="79"/>
                        </a:cxn>
                        <a:cxn ang="0">
                          <a:pos x="705" y="6"/>
                        </a:cxn>
                      </a:cxnLst>
                      <a:rect l="0" t="0" r="r" b="b"/>
                      <a:pathLst>
                        <a:path w="782" h="313">
                          <a:moveTo>
                            <a:pt x="705" y="6"/>
                          </a:moveTo>
                          <a:lnTo>
                            <a:pt x="674" y="28"/>
                          </a:lnTo>
                          <a:lnTo>
                            <a:pt x="612" y="18"/>
                          </a:lnTo>
                          <a:lnTo>
                            <a:pt x="530" y="13"/>
                          </a:lnTo>
                          <a:lnTo>
                            <a:pt x="482" y="3"/>
                          </a:lnTo>
                          <a:lnTo>
                            <a:pt x="431" y="0"/>
                          </a:lnTo>
                          <a:lnTo>
                            <a:pt x="357" y="5"/>
                          </a:lnTo>
                          <a:lnTo>
                            <a:pt x="276" y="3"/>
                          </a:lnTo>
                          <a:lnTo>
                            <a:pt x="206" y="3"/>
                          </a:lnTo>
                          <a:lnTo>
                            <a:pt x="176" y="0"/>
                          </a:lnTo>
                          <a:lnTo>
                            <a:pt x="99" y="6"/>
                          </a:lnTo>
                          <a:lnTo>
                            <a:pt x="72" y="11"/>
                          </a:lnTo>
                          <a:lnTo>
                            <a:pt x="55" y="23"/>
                          </a:lnTo>
                          <a:lnTo>
                            <a:pt x="45" y="33"/>
                          </a:lnTo>
                          <a:lnTo>
                            <a:pt x="65" y="39"/>
                          </a:lnTo>
                          <a:lnTo>
                            <a:pt x="113" y="45"/>
                          </a:lnTo>
                          <a:lnTo>
                            <a:pt x="158" y="48"/>
                          </a:lnTo>
                          <a:lnTo>
                            <a:pt x="224" y="71"/>
                          </a:lnTo>
                          <a:lnTo>
                            <a:pt x="124" y="97"/>
                          </a:lnTo>
                          <a:lnTo>
                            <a:pt x="84" y="121"/>
                          </a:lnTo>
                          <a:lnTo>
                            <a:pt x="59" y="128"/>
                          </a:lnTo>
                          <a:lnTo>
                            <a:pt x="22" y="152"/>
                          </a:lnTo>
                          <a:lnTo>
                            <a:pt x="5" y="164"/>
                          </a:lnTo>
                          <a:lnTo>
                            <a:pt x="0" y="179"/>
                          </a:lnTo>
                          <a:lnTo>
                            <a:pt x="26" y="183"/>
                          </a:lnTo>
                          <a:lnTo>
                            <a:pt x="95" y="183"/>
                          </a:lnTo>
                          <a:lnTo>
                            <a:pt x="65" y="217"/>
                          </a:lnTo>
                          <a:lnTo>
                            <a:pt x="55" y="240"/>
                          </a:lnTo>
                          <a:lnTo>
                            <a:pt x="51" y="256"/>
                          </a:lnTo>
                          <a:lnTo>
                            <a:pt x="76" y="253"/>
                          </a:lnTo>
                          <a:lnTo>
                            <a:pt x="110" y="243"/>
                          </a:lnTo>
                          <a:lnTo>
                            <a:pt x="143" y="222"/>
                          </a:lnTo>
                          <a:lnTo>
                            <a:pt x="200" y="206"/>
                          </a:lnTo>
                          <a:lnTo>
                            <a:pt x="267" y="194"/>
                          </a:lnTo>
                          <a:lnTo>
                            <a:pt x="215" y="251"/>
                          </a:lnTo>
                          <a:lnTo>
                            <a:pt x="191" y="292"/>
                          </a:lnTo>
                          <a:lnTo>
                            <a:pt x="188" y="313"/>
                          </a:lnTo>
                          <a:lnTo>
                            <a:pt x="208" y="312"/>
                          </a:lnTo>
                          <a:lnTo>
                            <a:pt x="229" y="307"/>
                          </a:lnTo>
                          <a:lnTo>
                            <a:pt x="262" y="275"/>
                          </a:lnTo>
                          <a:lnTo>
                            <a:pt x="306" y="251"/>
                          </a:lnTo>
                          <a:lnTo>
                            <a:pt x="366" y="240"/>
                          </a:lnTo>
                          <a:lnTo>
                            <a:pt x="426" y="246"/>
                          </a:lnTo>
                          <a:lnTo>
                            <a:pt x="479" y="258"/>
                          </a:lnTo>
                          <a:lnTo>
                            <a:pt x="535" y="264"/>
                          </a:lnTo>
                          <a:lnTo>
                            <a:pt x="599" y="258"/>
                          </a:lnTo>
                          <a:lnTo>
                            <a:pt x="637" y="246"/>
                          </a:lnTo>
                          <a:lnTo>
                            <a:pt x="673" y="220"/>
                          </a:lnTo>
                          <a:lnTo>
                            <a:pt x="708" y="203"/>
                          </a:lnTo>
                          <a:lnTo>
                            <a:pt x="782" y="195"/>
                          </a:lnTo>
                          <a:lnTo>
                            <a:pt x="739" y="140"/>
                          </a:lnTo>
                          <a:lnTo>
                            <a:pt x="709" y="79"/>
                          </a:lnTo>
                          <a:lnTo>
                            <a:pt x="705" y="6"/>
                          </a:lnTo>
                          <a:close/>
                        </a:path>
                      </a:pathLst>
                    </a:custGeom>
                    <a:solidFill>
                      <a:srgbClr val="FFC080"/>
                    </a:solidFill>
                    <a:ln w="6350">
                      <a:solidFill>
                        <a:srgbClr val="402000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grpSp>
                  <p:nvGrpSpPr>
                    <p:cNvPr id="7378" name="Group 109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1879" y="3735"/>
                      <a:ext cx="309" cy="143"/>
                      <a:chOff x="1879" y="3735"/>
                      <a:chExt cx="309" cy="143"/>
                    </a:xfrm>
                  </p:grpSpPr>
                  <p:sp>
                    <p:nvSpPr>
                      <p:cNvPr id="7278" name="Freeform 110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947" y="3782"/>
                        <a:ext cx="60" cy="20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0" y="40"/>
                          </a:cxn>
                          <a:cxn ang="0">
                            <a:pos x="54" y="24"/>
                          </a:cxn>
                          <a:cxn ang="0">
                            <a:pos x="111" y="19"/>
                          </a:cxn>
                          <a:cxn ang="0">
                            <a:pos x="120" y="0"/>
                          </a:cxn>
                          <a:cxn ang="0">
                            <a:pos x="94" y="7"/>
                          </a:cxn>
                          <a:cxn ang="0">
                            <a:pos x="45" y="15"/>
                          </a:cxn>
                          <a:cxn ang="0">
                            <a:pos x="0" y="40"/>
                          </a:cxn>
                        </a:cxnLst>
                        <a:rect l="0" t="0" r="r" b="b"/>
                        <a:pathLst>
                          <a:path w="120" h="40">
                            <a:moveTo>
                              <a:pt x="0" y="40"/>
                            </a:moveTo>
                            <a:lnTo>
                              <a:pt x="54" y="24"/>
                            </a:lnTo>
                            <a:lnTo>
                              <a:pt x="111" y="19"/>
                            </a:lnTo>
                            <a:lnTo>
                              <a:pt x="120" y="0"/>
                            </a:lnTo>
                            <a:lnTo>
                              <a:pt x="94" y="7"/>
                            </a:lnTo>
                            <a:lnTo>
                              <a:pt x="45" y="15"/>
                            </a:lnTo>
                            <a:lnTo>
                              <a:pt x="0" y="40"/>
                            </a:lnTo>
                            <a:close/>
                          </a:path>
                        </a:pathLst>
                      </a:custGeom>
                      <a:solidFill>
                        <a:srgbClr val="402000"/>
                      </a:solidFill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7279" name="Freeform 111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993" y="3815"/>
                        <a:ext cx="20" cy="14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0" y="28"/>
                          </a:cxn>
                          <a:cxn ang="0">
                            <a:pos x="40" y="18"/>
                          </a:cxn>
                          <a:cxn ang="0">
                            <a:pos x="33" y="0"/>
                          </a:cxn>
                          <a:cxn ang="0">
                            <a:pos x="0" y="28"/>
                          </a:cxn>
                        </a:cxnLst>
                        <a:rect l="0" t="0" r="r" b="b"/>
                        <a:pathLst>
                          <a:path w="40" h="28">
                            <a:moveTo>
                              <a:pt x="0" y="28"/>
                            </a:moveTo>
                            <a:lnTo>
                              <a:pt x="40" y="18"/>
                            </a:lnTo>
                            <a:lnTo>
                              <a:pt x="33" y="0"/>
                            </a:lnTo>
                            <a:lnTo>
                              <a:pt x="0" y="28"/>
                            </a:lnTo>
                            <a:close/>
                          </a:path>
                        </a:pathLst>
                      </a:custGeom>
                      <a:solidFill>
                        <a:srgbClr val="402000"/>
                      </a:solidFill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7280" name="Freeform 112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910" y="3804"/>
                        <a:ext cx="30" cy="12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0" y="24"/>
                          </a:cxn>
                          <a:cxn ang="0">
                            <a:pos x="26" y="8"/>
                          </a:cxn>
                          <a:cxn ang="0">
                            <a:pos x="59" y="0"/>
                          </a:cxn>
                          <a:cxn ang="0">
                            <a:pos x="23" y="0"/>
                          </a:cxn>
                          <a:cxn ang="0">
                            <a:pos x="0" y="24"/>
                          </a:cxn>
                        </a:cxnLst>
                        <a:rect l="0" t="0" r="r" b="b"/>
                        <a:pathLst>
                          <a:path w="59" h="24">
                            <a:moveTo>
                              <a:pt x="0" y="24"/>
                            </a:moveTo>
                            <a:lnTo>
                              <a:pt x="26" y="8"/>
                            </a:lnTo>
                            <a:lnTo>
                              <a:pt x="59" y="0"/>
                            </a:lnTo>
                            <a:lnTo>
                              <a:pt x="23" y="0"/>
                            </a:lnTo>
                            <a:lnTo>
                              <a:pt x="0" y="24"/>
                            </a:lnTo>
                            <a:close/>
                          </a:path>
                        </a:pathLst>
                      </a:custGeom>
                      <a:solidFill>
                        <a:srgbClr val="402000"/>
                      </a:solidFill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7281" name="Freeform 113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971" y="3750"/>
                        <a:ext cx="33" cy="14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0" y="29"/>
                          </a:cxn>
                          <a:cxn ang="0">
                            <a:pos x="46" y="20"/>
                          </a:cxn>
                          <a:cxn ang="0">
                            <a:pos x="67" y="0"/>
                          </a:cxn>
                          <a:cxn ang="0">
                            <a:pos x="39" y="10"/>
                          </a:cxn>
                          <a:cxn ang="0">
                            <a:pos x="0" y="29"/>
                          </a:cxn>
                        </a:cxnLst>
                        <a:rect l="0" t="0" r="r" b="b"/>
                        <a:pathLst>
                          <a:path w="67" h="29">
                            <a:moveTo>
                              <a:pt x="0" y="29"/>
                            </a:moveTo>
                            <a:lnTo>
                              <a:pt x="46" y="20"/>
                            </a:lnTo>
                            <a:lnTo>
                              <a:pt x="67" y="0"/>
                            </a:lnTo>
                            <a:lnTo>
                              <a:pt x="39" y="10"/>
                            </a:lnTo>
                            <a:lnTo>
                              <a:pt x="0" y="29"/>
                            </a:lnTo>
                            <a:close/>
                          </a:path>
                        </a:pathLst>
                      </a:custGeom>
                      <a:solidFill>
                        <a:srgbClr val="402000"/>
                      </a:solidFill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7282" name="Freeform 114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961" y="3864"/>
                        <a:ext cx="7" cy="14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0" y="0"/>
                          </a:cxn>
                          <a:cxn ang="0">
                            <a:pos x="15" y="7"/>
                          </a:cxn>
                          <a:cxn ang="0">
                            <a:pos x="0" y="30"/>
                          </a:cxn>
                          <a:cxn ang="0">
                            <a:pos x="0" y="0"/>
                          </a:cxn>
                        </a:cxnLst>
                        <a:rect l="0" t="0" r="r" b="b"/>
                        <a:pathLst>
                          <a:path w="15" h="30">
                            <a:moveTo>
                              <a:pt x="0" y="0"/>
                            </a:moveTo>
                            <a:lnTo>
                              <a:pt x="15" y="7"/>
                            </a:lnTo>
                            <a:lnTo>
                              <a:pt x="0" y="30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402000"/>
                      </a:solidFill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7283" name="Freeform 115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899" y="3832"/>
                        <a:ext cx="8" cy="15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0" y="0"/>
                          </a:cxn>
                          <a:cxn ang="0">
                            <a:pos x="17" y="4"/>
                          </a:cxn>
                          <a:cxn ang="0">
                            <a:pos x="3" y="30"/>
                          </a:cxn>
                          <a:cxn ang="0">
                            <a:pos x="0" y="0"/>
                          </a:cxn>
                        </a:cxnLst>
                        <a:rect l="0" t="0" r="r" b="b"/>
                        <a:pathLst>
                          <a:path w="17" h="30">
                            <a:moveTo>
                              <a:pt x="0" y="0"/>
                            </a:moveTo>
                            <a:lnTo>
                              <a:pt x="17" y="4"/>
                            </a:lnTo>
                            <a:lnTo>
                              <a:pt x="3" y="30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402000"/>
                      </a:solidFill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7284" name="Freeform 116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879" y="3801"/>
                        <a:ext cx="11" cy="13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0" y="26"/>
                          </a:cxn>
                          <a:cxn ang="0">
                            <a:pos x="23" y="12"/>
                          </a:cxn>
                          <a:cxn ang="0">
                            <a:pos x="9" y="0"/>
                          </a:cxn>
                          <a:cxn ang="0">
                            <a:pos x="0" y="26"/>
                          </a:cxn>
                        </a:cxnLst>
                        <a:rect l="0" t="0" r="r" b="b"/>
                        <a:pathLst>
                          <a:path w="23" h="26">
                            <a:moveTo>
                              <a:pt x="0" y="26"/>
                            </a:moveTo>
                            <a:lnTo>
                              <a:pt x="23" y="12"/>
                            </a:lnTo>
                            <a:lnTo>
                              <a:pt x="9" y="0"/>
                            </a:lnTo>
                            <a:lnTo>
                              <a:pt x="0" y="26"/>
                            </a:lnTo>
                            <a:close/>
                          </a:path>
                        </a:pathLst>
                      </a:custGeom>
                      <a:solidFill>
                        <a:srgbClr val="402000"/>
                      </a:solidFill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7285" name="Freeform 117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896" y="3735"/>
                        <a:ext cx="13" cy="12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22" y="0"/>
                          </a:cxn>
                          <a:cxn ang="0">
                            <a:pos x="26" y="10"/>
                          </a:cxn>
                          <a:cxn ang="0">
                            <a:pos x="0" y="23"/>
                          </a:cxn>
                          <a:cxn ang="0">
                            <a:pos x="22" y="0"/>
                          </a:cxn>
                        </a:cxnLst>
                        <a:rect l="0" t="0" r="r" b="b"/>
                        <a:pathLst>
                          <a:path w="26" h="23">
                            <a:moveTo>
                              <a:pt x="22" y="0"/>
                            </a:moveTo>
                            <a:lnTo>
                              <a:pt x="26" y="10"/>
                            </a:lnTo>
                            <a:lnTo>
                              <a:pt x="0" y="23"/>
                            </a:lnTo>
                            <a:lnTo>
                              <a:pt x="22" y="0"/>
                            </a:lnTo>
                            <a:close/>
                          </a:path>
                        </a:pathLst>
                      </a:custGeom>
                      <a:solidFill>
                        <a:srgbClr val="402000"/>
                      </a:solidFill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7286" name="Freeform 118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2178" y="3760"/>
                        <a:ext cx="10" cy="45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17" y="0"/>
                          </a:cxn>
                          <a:cxn ang="0">
                            <a:pos x="10" y="40"/>
                          </a:cxn>
                          <a:cxn ang="0">
                            <a:pos x="20" y="88"/>
                          </a:cxn>
                          <a:cxn ang="0">
                            <a:pos x="0" y="43"/>
                          </a:cxn>
                          <a:cxn ang="0">
                            <a:pos x="17" y="0"/>
                          </a:cxn>
                        </a:cxnLst>
                        <a:rect l="0" t="0" r="r" b="b"/>
                        <a:pathLst>
                          <a:path w="20" h="88">
                            <a:moveTo>
                              <a:pt x="17" y="0"/>
                            </a:moveTo>
                            <a:lnTo>
                              <a:pt x="10" y="40"/>
                            </a:lnTo>
                            <a:lnTo>
                              <a:pt x="20" y="88"/>
                            </a:lnTo>
                            <a:lnTo>
                              <a:pt x="0" y="43"/>
                            </a:lnTo>
                            <a:lnTo>
                              <a:pt x="17" y="0"/>
                            </a:lnTo>
                            <a:close/>
                          </a:path>
                        </a:pathLst>
                      </a:custGeom>
                      <a:solidFill>
                        <a:srgbClr val="402000"/>
                      </a:solidFill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ru-RU"/>
                      </a:p>
                    </p:txBody>
                  </p:sp>
                </p:grpSp>
              </p:grpSp>
              <p:grpSp>
                <p:nvGrpSpPr>
                  <p:cNvPr id="7379" name="Group 119"/>
                  <p:cNvGrpSpPr>
                    <a:grpSpLocks/>
                  </p:cNvGrpSpPr>
                  <p:nvPr/>
                </p:nvGrpSpPr>
                <p:grpSpPr bwMode="auto">
                  <a:xfrm>
                    <a:off x="1513" y="3703"/>
                    <a:ext cx="263" cy="312"/>
                    <a:chOff x="1513" y="3703"/>
                    <a:chExt cx="263" cy="312"/>
                  </a:xfrm>
                </p:grpSpPr>
                <p:grpSp>
                  <p:nvGrpSpPr>
                    <p:cNvPr id="7395" name="Group 120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1513" y="3703"/>
                      <a:ext cx="263" cy="312"/>
                      <a:chOff x="1513" y="3703"/>
                      <a:chExt cx="263" cy="312"/>
                    </a:xfrm>
                  </p:grpSpPr>
                  <p:sp>
                    <p:nvSpPr>
                      <p:cNvPr id="7289" name="Freeform 121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513" y="3767"/>
                        <a:ext cx="263" cy="210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389" y="4"/>
                          </a:cxn>
                          <a:cxn ang="0">
                            <a:pos x="269" y="22"/>
                          </a:cxn>
                          <a:cxn ang="0">
                            <a:pos x="183" y="17"/>
                          </a:cxn>
                          <a:cxn ang="0">
                            <a:pos x="124" y="49"/>
                          </a:cxn>
                          <a:cxn ang="0">
                            <a:pos x="78" y="70"/>
                          </a:cxn>
                          <a:cxn ang="0">
                            <a:pos x="39" y="89"/>
                          </a:cxn>
                          <a:cxn ang="0">
                            <a:pos x="19" y="103"/>
                          </a:cxn>
                          <a:cxn ang="0">
                            <a:pos x="3" y="118"/>
                          </a:cxn>
                          <a:cxn ang="0">
                            <a:pos x="0" y="147"/>
                          </a:cxn>
                          <a:cxn ang="0">
                            <a:pos x="16" y="165"/>
                          </a:cxn>
                          <a:cxn ang="0">
                            <a:pos x="33" y="189"/>
                          </a:cxn>
                          <a:cxn ang="0">
                            <a:pos x="10" y="247"/>
                          </a:cxn>
                          <a:cxn ang="0">
                            <a:pos x="11" y="275"/>
                          </a:cxn>
                          <a:cxn ang="0">
                            <a:pos x="40" y="297"/>
                          </a:cxn>
                          <a:cxn ang="0">
                            <a:pos x="30" y="315"/>
                          </a:cxn>
                          <a:cxn ang="0">
                            <a:pos x="26" y="339"/>
                          </a:cxn>
                          <a:cxn ang="0">
                            <a:pos x="33" y="356"/>
                          </a:cxn>
                          <a:cxn ang="0">
                            <a:pos x="50" y="363"/>
                          </a:cxn>
                          <a:cxn ang="0">
                            <a:pos x="54" y="399"/>
                          </a:cxn>
                          <a:cxn ang="0">
                            <a:pos x="66" y="404"/>
                          </a:cxn>
                          <a:cxn ang="0">
                            <a:pos x="121" y="416"/>
                          </a:cxn>
                          <a:cxn ang="0">
                            <a:pos x="142" y="420"/>
                          </a:cxn>
                          <a:cxn ang="0">
                            <a:pos x="185" y="411"/>
                          </a:cxn>
                          <a:cxn ang="0">
                            <a:pos x="198" y="399"/>
                          </a:cxn>
                          <a:cxn ang="0">
                            <a:pos x="236" y="393"/>
                          </a:cxn>
                          <a:cxn ang="0">
                            <a:pos x="250" y="386"/>
                          </a:cxn>
                          <a:cxn ang="0">
                            <a:pos x="261" y="372"/>
                          </a:cxn>
                          <a:cxn ang="0">
                            <a:pos x="285" y="351"/>
                          </a:cxn>
                          <a:cxn ang="0">
                            <a:pos x="285" y="327"/>
                          </a:cxn>
                          <a:cxn ang="0">
                            <a:pos x="280" y="311"/>
                          </a:cxn>
                          <a:cxn ang="0">
                            <a:pos x="364" y="279"/>
                          </a:cxn>
                          <a:cxn ang="0">
                            <a:pos x="398" y="271"/>
                          </a:cxn>
                          <a:cxn ang="0">
                            <a:pos x="425" y="263"/>
                          </a:cxn>
                          <a:cxn ang="0">
                            <a:pos x="448" y="245"/>
                          </a:cxn>
                          <a:cxn ang="0">
                            <a:pos x="468" y="207"/>
                          </a:cxn>
                          <a:cxn ang="0">
                            <a:pos x="495" y="159"/>
                          </a:cxn>
                          <a:cxn ang="0">
                            <a:pos x="525" y="104"/>
                          </a:cxn>
                          <a:cxn ang="0">
                            <a:pos x="510" y="64"/>
                          </a:cxn>
                          <a:cxn ang="0">
                            <a:pos x="483" y="22"/>
                          </a:cxn>
                          <a:cxn ang="0">
                            <a:pos x="444" y="0"/>
                          </a:cxn>
                          <a:cxn ang="0">
                            <a:pos x="389" y="4"/>
                          </a:cxn>
                        </a:cxnLst>
                        <a:rect l="0" t="0" r="r" b="b"/>
                        <a:pathLst>
                          <a:path w="525" h="420">
                            <a:moveTo>
                              <a:pt x="389" y="4"/>
                            </a:moveTo>
                            <a:lnTo>
                              <a:pt x="269" y="22"/>
                            </a:lnTo>
                            <a:lnTo>
                              <a:pt x="183" y="17"/>
                            </a:lnTo>
                            <a:lnTo>
                              <a:pt x="124" y="49"/>
                            </a:lnTo>
                            <a:lnTo>
                              <a:pt x="78" y="70"/>
                            </a:lnTo>
                            <a:lnTo>
                              <a:pt x="39" y="89"/>
                            </a:lnTo>
                            <a:lnTo>
                              <a:pt x="19" y="103"/>
                            </a:lnTo>
                            <a:lnTo>
                              <a:pt x="3" y="118"/>
                            </a:lnTo>
                            <a:lnTo>
                              <a:pt x="0" y="147"/>
                            </a:lnTo>
                            <a:lnTo>
                              <a:pt x="16" y="165"/>
                            </a:lnTo>
                            <a:lnTo>
                              <a:pt x="33" y="189"/>
                            </a:lnTo>
                            <a:lnTo>
                              <a:pt x="10" y="247"/>
                            </a:lnTo>
                            <a:lnTo>
                              <a:pt x="11" y="275"/>
                            </a:lnTo>
                            <a:lnTo>
                              <a:pt x="40" y="297"/>
                            </a:lnTo>
                            <a:lnTo>
                              <a:pt x="30" y="315"/>
                            </a:lnTo>
                            <a:lnTo>
                              <a:pt x="26" y="339"/>
                            </a:lnTo>
                            <a:lnTo>
                              <a:pt x="33" y="356"/>
                            </a:lnTo>
                            <a:lnTo>
                              <a:pt x="50" y="363"/>
                            </a:lnTo>
                            <a:lnTo>
                              <a:pt x="54" y="399"/>
                            </a:lnTo>
                            <a:lnTo>
                              <a:pt x="66" y="404"/>
                            </a:lnTo>
                            <a:lnTo>
                              <a:pt x="121" y="416"/>
                            </a:lnTo>
                            <a:lnTo>
                              <a:pt x="142" y="420"/>
                            </a:lnTo>
                            <a:lnTo>
                              <a:pt x="185" y="411"/>
                            </a:lnTo>
                            <a:lnTo>
                              <a:pt x="198" y="399"/>
                            </a:lnTo>
                            <a:lnTo>
                              <a:pt x="236" y="393"/>
                            </a:lnTo>
                            <a:lnTo>
                              <a:pt x="250" y="386"/>
                            </a:lnTo>
                            <a:lnTo>
                              <a:pt x="261" y="372"/>
                            </a:lnTo>
                            <a:lnTo>
                              <a:pt x="285" y="351"/>
                            </a:lnTo>
                            <a:lnTo>
                              <a:pt x="285" y="327"/>
                            </a:lnTo>
                            <a:lnTo>
                              <a:pt x="280" y="311"/>
                            </a:lnTo>
                            <a:lnTo>
                              <a:pt x="364" y="279"/>
                            </a:lnTo>
                            <a:lnTo>
                              <a:pt x="398" y="271"/>
                            </a:lnTo>
                            <a:lnTo>
                              <a:pt x="425" y="263"/>
                            </a:lnTo>
                            <a:lnTo>
                              <a:pt x="448" y="245"/>
                            </a:lnTo>
                            <a:lnTo>
                              <a:pt x="468" y="207"/>
                            </a:lnTo>
                            <a:lnTo>
                              <a:pt x="495" y="159"/>
                            </a:lnTo>
                            <a:lnTo>
                              <a:pt x="525" y="104"/>
                            </a:lnTo>
                            <a:lnTo>
                              <a:pt x="510" y="64"/>
                            </a:lnTo>
                            <a:lnTo>
                              <a:pt x="483" y="22"/>
                            </a:lnTo>
                            <a:lnTo>
                              <a:pt x="444" y="0"/>
                            </a:lnTo>
                            <a:lnTo>
                              <a:pt x="389" y="4"/>
                            </a:lnTo>
                            <a:close/>
                          </a:path>
                        </a:pathLst>
                      </a:custGeom>
                      <a:solidFill>
                        <a:srgbClr val="FFC080"/>
                      </a:solidFill>
                      <a:ln w="6350">
                        <a:solidFill>
                          <a:srgbClr val="402000"/>
                        </a:solidFill>
                        <a:prstDash val="solid"/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7290" name="Freeform 122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525" y="3862"/>
                        <a:ext cx="102" cy="57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10" y="0"/>
                          </a:cxn>
                          <a:cxn ang="0">
                            <a:pos x="42" y="39"/>
                          </a:cxn>
                          <a:cxn ang="0">
                            <a:pos x="63" y="64"/>
                          </a:cxn>
                          <a:cxn ang="0">
                            <a:pos x="82" y="91"/>
                          </a:cxn>
                          <a:cxn ang="0">
                            <a:pos x="98" y="94"/>
                          </a:cxn>
                          <a:cxn ang="0">
                            <a:pos x="138" y="92"/>
                          </a:cxn>
                          <a:cxn ang="0">
                            <a:pos x="172" y="103"/>
                          </a:cxn>
                          <a:cxn ang="0">
                            <a:pos x="190" y="99"/>
                          </a:cxn>
                          <a:cxn ang="0">
                            <a:pos x="205" y="70"/>
                          </a:cxn>
                          <a:cxn ang="0">
                            <a:pos x="202" y="97"/>
                          </a:cxn>
                          <a:cxn ang="0">
                            <a:pos x="195" y="107"/>
                          </a:cxn>
                          <a:cxn ang="0">
                            <a:pos x="187" y="114"/>
                          </a:cxn>
                          <a:cxn ang="0">
                            <a:pos x="168" y="110"/>
                          </a:cxn>
                          <a:cxn ang="0">
                            <a:pos x="125" y="97"/>
                          </a:cxn>
                          <a:cxn ang="0">
                            <a:pos x="85" y="106"/>
                          </a:cxn>
                          <a:cxn ang="0">
                            <a:pos x="67" y="97"/>
                          </a:cxn>
                          <a:cxn ang="0">
                            <a:pos x="47" y="64"/>
                          </a:cxn>
                          <a:cxn ang="0">
                            <a:pos x="0" y="24"/>
                          </a:cxn>
                          <a:cxn ang="0">
                            <a:pos x="10" y="0"/>
                          </a:cxn>
                        </a:cxnLst>
                        <a:rect l="0" t="0" r="r" b="b"/>
                        <a:pathLst>
                          <a:path w="205" h="114">
                            <a:moveTo>
                              <a:pt x="10" y="0"/>
                            </a:moveTo>
                            <a:lnTo>
                              <a:pt x="42" y="39"/>
                            </a:lnTo>
                            <a:lnTo>
                              <a:pt x="63" y="64"/>
                            </a:lnTo>
                            <a:lnTo>
                              <a:pt x="82" y="91"/>
                            </a:lnTo>
                            <a:lnTo>
                              <a:pt x="98" y="94"/>
                            </a:lnTo>
                            <a:lnTo>
                              <a:pt x="138" y="92"/>
                            </a:lnTo>
                            <a:lnTo>
                              <a:pt x="172" y="103"/>
                            </a:lnTo>
                            <a:lnTo>
                              <a:pt x="190" y="99"/>
                            </a:lnTo>
                            <a:lnTo>
                              <a:pt x="205" y="70"/>
                            </a:lnTo>
                            <a:lnTo>
                              <a:pt x="202" y="97"/>
                            </a:lnTo>
                            <a:lnTo>
                              <a:pt x="195" y="107"/>
                            </a:lnTo>
                            <a:lnTo>
                              <a:pt x="187" y="114"/>
                            </a:lnTo>
                            <a:lnTo>
                              <a:pt x="168" y="110"/>
                            </a:lnTo>
                            <a:lnTo>
                              <a:pt x="125" y="97"/>
                            </a:lnTo>
                            <a:lnTo>
                              <a:pt x="85" y="106"/>
                            </a:lnTo>
                            <a:lnTo>
                              <a:pt x="67" y="97"/>
                            </a:lnTo>
                            <a:lnTo>
                              <a:pt x="47" y="64"/>
                            </a:lnTo>
                            <a:lnTo>
                              <a:pt x="0" y="24"/>
                            </a:lnTo>
                            <a:lnTo>
                              <a:pt x="10" y="0"/>
                            </a:lnTo>
                            <a:close/>
                          </a:path>
                        </a:pathLst>
                      </a:custGeom>
                      <a:solidFill>
                        <a:srgbClr val="402000"/>
                      </a:solidFill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7291" name="Freeform 123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529" y="3914"/>
                        <a:ext cx="120" cy="42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12" y="0"/>
                          </a:cxn>
                          <a:cxn ang="0">
                            <a:pos x="42" y="20"/>
                          </a:cxn>
                          <a:cxn ang="0">
                            <a:pos x="73" y="45"/>
                          </a:cxn>
                          <a:cxn ang="0">
                            <a:pos x="90" y="57"/>
                          </a:cxn>
                          <a:cxn ang="0">
                            <a:pos x="102" y="60"/>
                          </a:cxn>
                          <a:cxn ang="0">
                            <a:pos x="114" y="59"/>
                          </a:cxn>
                          <a:cxn ang="0">
                            <a:pos x="145" y="56"/>
                          </a:cxn>
                          <a:cxn ang="0">
                            <a:pos x="192" y="64"/>
                          </a:cxn>
                          <a:cxn ang="0">
                            <a:pos x="240" y="70"/>
                          </a:cxn>
                          <a:cxn ang="0">
                            <a:pos x="228" y="82"/>
                          </a:cxn>
                          <a:cxn ang="0">
                            <a:pos x="193" y="78"/>
                          </a:cxn>
                          <a:cxn ang="0">
                            <a:pos x="149" y="67"/>
                          </a:cxn>
                          <a:cxn ang="0">
                            <a:pos x="126" y="70"/>
                          </a:cxn>
                          <a:cxn ang="0">
                            <a:pos x="94" y="73"/>
                          </a:cxn>
                          <a:cxn ang="0">
                            <a:pos x="66" y="53"/>
                          </a:cxn>
                          <a:cxn ang="0">
                            <a:pos x="0" y="27"/>
                          </a:cxn>
                          <a:cxn ang="0">
                            <a:pos x="12" y="0"/>
                          </a:cxn>
                        </a:cxnLst>
                        <a:rect l="0" t="0" r="r" b="b"/>
                        <a:pathLst>
                          <a:path w="240" h="82">
                            <a:moveTo>
                              <a:pt x="12" y="0"/>
                            </a:moveTo>
                            <a:lnTo>
                              <a:pt x="42" y="20"/>
                            </a:lnTo>
                            <a:lnTo>
                              <a:pt x="73" y="45"/>
                            </a:lnTo>
                            <a:lnTo>
                              <a:pt x="90" y="57"/>
                            </a:lnTo>
                            <a:lnTo>
                              <a:pt x="102" y="60"/>
                            </a:lnTo>
                            <a:lnTo>
                              <a:pt x="114" y="59"/>
                            </a:lnTo>
                            <a:lnTo>
                              <a:pt x="145" y="56"/>
                            </a:lnTo>
                            <a:lnTo>
                              <a:pt x="192" y="64"/>
                            </a:lnTo>
                            <a:lnTo>
                              <a:pt x="240" y="70"/>
                            </a:lnTo>
                            <a:lnTo>
                              <a:pt x="228" y="82"/>
                            </a:lnTo>
                            <a:lnTo>
                              <a:pt x="193" y="78"/>
                            </a:lnTo>
                            <a:lnTo>
                              <a:pt x="149" y="67"/>
                            </a:lnTo>
                            <a:lnTo>
                              <a:pt x="126" y="70"/>
                            </a:lnTo>
                            <a:lnTo>
                              <a:pt x="94" y="73"/>
                            </a:lnTo>
                            <a:lnTo>
                              <a:pt x="66" y="53"/>
                            </a:lnTo>
                            <a:lnTo>
                              <a:pt x="0" y="27"/>
                            </a:lnTo>
                            <a:lnTo>
                              <a:pt x="12" y="0"/>
                            </a:lnTo>
                            <a:close/>
                          </a:path>
                        </a:pathLst>
                      </a:custGeom>
                      <a:solidFill>
                        <a:srgbClr val="402000"/>
                      </a:solidFill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7292" name="Freeform 124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553" y="3792"/>
                        <a:ext cx="96" cy="91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0" y="86"/>
                          </a:cxn>
                          <a:cxn ang="0">
                            <a:pos x="27" y="96"/>
                          </a:cxn>
                          <a:cxn ang="0">
                            <a:pos x="41" y="120"/>
                          </a:cxn>
                          <a:cxn ang="0">
                            <a:pos x="68" y="167"/>
                          </a:cxn>
                          <a:cxn ang="0">
                            <a:pos x="58" y="182"/>
                          </a:cxn>
                          <a:cxn ang="0">
                            <a:pos x="78" y="173"/>
                          </a:cxn>
                          <a:cxn ang="0">
                            <a:pos x="104" y="181"/>
                          </a:cxn>
                          <a:cxn ang="0">
                            <a:pos x="111" y="143"/>
                          </a:cxn>
                          <a:cxn ang="0">
                            <a:pos x="117" y="104"/>
                          </a:cxn>
                          <a:cxn ang="0">
                            <a:pos x="118" y="79"/>
                          </a:cxn>
                          <a:cxn ang="0">
                            <a:pos x="131" y="65"/>
                          </a:cxn>
                          <a:cxn ang="0">
                            <a:pos x="154" y="62"/>
                          </a:cxn>
                          <a:cxn ang="0">
                            <a:pos x="177" y="58"/>
                          </a:cxn>
                          <a:cxn ang="0">
                            <a:pos x="192" y="13"/>
                          </a:cxn>
                          <a:cxn ang="0">
                            <a:pos x="165" y="43"/>
                          </a:cxn>
                          <a:cxn ang="0">
                            <a:pos x="134" y="0"/>
                          </a:cxn>
                          <a:cxn ang="0">
                            <a:pos x="145" y="37"/>
                          </a:cxn>
                          <a:cxn ang="0">
                            <a:pos x="113" y="34"/>
                          </a:cxn>
                          <a:cxn ang="0">
                            <a:pos x="101" y="56"/>
                          </a:cxn>
                          <a:cxn ang="0">
                            <a:pos x="58" y="79"/>
                          </a:cxn>
                          <a:cxn ang="0">
                            <a:pos x="0" y="86"/>
                          </a:cxn>
                        </a:cxnLst>
                        <a:rect l="0" t="0" r="r" b="b"/>
                        <a:pathLst>
                          <a:path w="192" h="182">
                            <a:moveTo>
                              <a:pt x="0" y="86"/>
                            </a:moveTo>
                            <a:lnTo>
                              <a:pt x="27" y="96"/>
                            </a:lnTo>
                            <a:lnTo>
                              <a:pt x="41" y="120"/>
                            </a:lnTo>
                            <a:lnTo>
                              <a:pt x="68" y="167"/>
                            </a:lnTo>
                            <a:lnTo>
                              <a:pt x="58" y="182"/>
                            </a:lnTo>
                            <a:lnTo>
                              <a:pt x="78" y="173"/>
                            </a:lnTo>
                            <a:lnTo>
                              <a:pt x="104" y="181"/>
                            </a:lnTo>
                            <a:lnTo>
                              <a:pt x="111" y="143"/>
                            </a:lnTo>
                            <a:lnTo>
                              <a:pt x="117" y="104"/>
                            </a:lnTo>
                            <a:lnTo>
                              <a:pt x="118" y="79"/>
                            </a:lnTo>
                            <a:lnTo>
                              <a:pt x="131" y="65"/>
                            </a:lnTo>
                            <a:lnTo>
                              <a:pt x="154" y="62"/>
                            </a:lnTo>
                            <a:lnTo>
                              <a:pt x="177" y="58"/>
                            </a:lnTo>
                            <a:lnTo>
                              <a:pt x="192" y="13"/>
                            </a:lnTo>
                            <a:lnTo>
                              <a:pt x="165" y="43"/>
                            </a:lnTo>
                            <a:lnTo>
                              <a:pt x="134" y="0"/>
                            </a:lnTo>
                            <a:lnTo>
                              <a:pt x="145" y="37"/>
                            </a:lnTo>
                            <a:lnTo>
                              <a:pt x="113" y="34"/>
                            </a:lnTo>
                            <a:lnTo>
                              <a:pt x="101" y="56"/>
                            </a:lnTo>
                            <a:lnTo>
                              <a:pt x="58" y="79"/>
                            </a:lnTo>
                            <a:lnTo>
                              <a:pt x="0" y="86"/>
                            </a:lnTo>
                            <a:close/>
                          </a:path>
                        </a:pathLst>
                      </a:custGeom>
                      <a:solidFill>
                        <a:srgbClr val="402000"/>
                      </a:solidFill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7293" name="Freeform 125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604" y="3847"/>
                        <a:ext cx="139" cy="55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2" y="58"/>
                          </a:cxn>
                          <a:cxn ang="0">
                            <a:pos x="6" y="89"/>
                          </a:cxn>
                          <a:cxn ang="0">
                            <a:pos x="16" y="103"/>
                          </a:cxn>
                          <a:cxn ang="0">
                            <a:pos x="30" y="103"/>
                          </a:cxn>
                          <a:cxn ang="0">
                            <a:pos x="53" y="89"/>
                          </a:cxn>
                          <a:cxn ang="0">
                            <a:pos x="66" y="62"/>
                          </a:cxn>
                          <a:cxn ang="0">
                            <a:pos x="75" y="38"/>
                          </a:cxn>
                          <a:cxn ang="0">
                            <a:pos x="73" y="9"/>
                          </a:cxn>
                          <a:cxn ang="0">
                            <a:pos x="87" y="30"/>
                          </a:cxn>
                          <a:cxn ang="0">
                            <a:pos x="122" y="21"/>
                          </a:cxn>
                          <a:cxn ang="0">
                            <a:pos x="150" y="30"/>
                          </a:cxn>
                          <a:cxn ang="0">
                            <a:pos x="189" y="37"/>
                          </a:cxn>
                          <a:cxn ang="0">
                            <a:pos x="237" y="28"/>
                          </a:cxn>
                          <a:cxn ang="0">
                            <a:pos x="278" y="0"/>
                          </a:cxn>
                          <a:cxn ang="0">
                            <a:pos x="221" y="49"/>
                          </a:cxn>
                          <a:cxn ang="0">
                            <a:pos x="178" y="55"/>
                          </a:cxn>
                          <a:cxn ang="0">
                            <a:pos x="136" y="48"/>
                          </a:cxn>
                          <a:cxn ang="0">
                            <a:pos x="98" y="48"/>
                          </a:cxn>
                          <a:cxn ang="0">
                            <a:pos x="81" y="62"/>
                          </a:cxn>
                          <a:cxn ang="0">
                            <a:pos x="61" y="92"/>
                          </a:cxn>
                          <a:cxn ang="0">
                            <a:pos x="36" y="110"/>
                          </a:cxn>
                          <a:cxn ang="0">
                            <a:pos x="14" y="110"/>
                          </a:cxn>
                          <a:cxn ang="0">
                            <a:pos x="0" y="98"/>
                          </a:cxn>
                          <a:cxn ang="0">
                            <a:pos x="2" y="58"/>
                          </a:cxn>
                        </a:cxnLst>
                        <a:rect l="0" t="0" r="r" b="b"/>
                        <a:pathLst>
                          <a:path w="278" h="110">
                            <a:moveTo>
                              <a:pt x="2" y="58"/>
                            </a:moveTo>
                            <a:lnTo>
                              <a:pt x="6" y="89"/>
                            </a:lnTo>
                            <a:lnTo>
                              <a:pt x="16" y="103"/>
                            </a:lnTo>
                            <a:lnTo>
                              <a:pt x="30" y="103"/>
                            </a:lnTo>
                            <a:lnTo>
                              <a:pt x="53" y="89"/>
                            </a:lnTo>
                            <a:lnTo>
                              <a:pt x="66" y="62"/>
                            </a:lnTo>
                            <a:lnTo>
                              <a:pt x="75" y="38"/>
                            </a:lnTo>
                            <a:lnTo>
                              <a:pt x="73" y="9"/>
                            </a:lnTo>
                            <a:lnTo>
                              <a:pt x="87" y="30"/>
                            </a:lnTo>
                            <a:lnTo>
                              <a:pt x="122" y="21"/>
                            </a:lnTo>
                            <a:lnTo>
                              <a:pt x="150" y="30"/>
                            </a:lnTo>
                            <a:lnTo>
                              <a:pt x="189" y="37"/>
                            </a:lnTo>
                            <a:lnTo>
                              <a:pt x="237" y="28"/>
                            </a:lnTo>
                            <a:lnTo>
                              <a:pt x="278" y="0"/>
                            </a:lnTo>
                            <a:lnTo>
                              <a:pt x="221" y="49"/>
                            </a:lnTo>
                            <a:lnTo>
                              <a:pt x="178" y="55"/>
                            </a:lnTo>
                            <a:lnTo>
                              <a:pt x="136" y="48"/>
                            </a:lnTo>
                            <a:lnTo>
                              <a:pt x="98" y="48"/>
                            </a:lnTo>
                            <a:lnTo>
                              <a:pt x="81" y="62"/>
                            </a:lnTo>
                            <a:lnTo>
                              <a:pt x="61" y="92"/>
                            </a:lnTo>
                            <a:lnTo>
                              <a:pt x="36" y="110"/>
                            </a:lnTo>
                            <a:lnTo>
                              <a:pt x="14" y="110"/>
                            </a:lnTo>
                            <a:lnTo>
                              <a:pt x="0" y="98"/>
                            </a:lnTo>
                            <a:lnTo>
                              <a:pt x="2" y="58"/>
                            </a:lnTo>
                            <a:close/>
                          </a:path>
                        </a:pathLst>
                      </a:custGeom>
                      <a:solidFill>
                        <a:srgbClr val="402000"/>
                      </a:solidFill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7294" name="Freeform 126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610" y="3954"/>
                        <a:ext cx="8" cy="10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9" y="20"/>
                          </a:cxn>
                          <a:cxn ang="0">
                            <a:pos x="0" y="13"/>
                          </a:cxn>
                          <a:cxn ang="0">
                            <a:pos x="4" y="1"/>
                          </a:cxn>
                          <a:cxn ang="0">
                            <a:pos x="16" y="0"/>
                          </a:cxn>
                          <a:cxn ang="0">
                            <a:pos x="9" y="20"/>
                          </a:cxn>
                        </a:cxnLst>
                        <a:rect l="0" t="0" r="r" b="b"/>
                        <a:pathLst>
                          <a:path w="16" h="20">
                            <a:moveTo>
                              <a:pt x="9" y="20"/>
                            </a:moveTo>
                            <a:lnTo>
                              <a:pt x="0" y="13"/>
                            </a:lnTo>
                            <a:lnTo>
                              <a:pt x="4" y="1"/>
                            </a:lnTo>
                            <a:lnTo>
                              <a:pt x="16" y="0"/>
                            </a:lnTo>
                            <a:lnTo>
                              <a:pt x="9" y="20"/>
                            </a:lnTo>
                            <a:close/>
                          </a:path>
                        </a:pathLst>
                      </a:custGeom>
                      <a:solidFill>
                        <a:srgbClr val="402000"/>
                      </a:solidFill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7295" name="Freeform 127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626" y="3924"/>
                        <a:ext cx="9" cy="20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5" y="38"/>
                          </a:cxn>
                          <a:cxn ang="0">
                            <a:pos x="0" y="25"/>
                          </a:cxn>
                          <a:cxn ang="0">
                            <a:pos x="1" y="13"/>
                          </a:cxn>
                          <a:cxn ang="0">
                            <a:pos x="7" y="3"/>
                          </a:cxn>
                          <a:cxn ang="0">
                            <a:pos x="17" y="0"/>
                          </a:cxn>
                          <a:cxn ang="0">
                            <a:pos x="5" y="38"/>
                          </a:cxn>
                        </a:cxnLst>
                        <a:rect l="0" t="0" r="r" b="b"/>
                        <a:pathLst>
                          <a:path w="17" h="38">
                            <a:moveTo>
                              <a:pt x="5" y="38"/>
                            </a:moveTo>
                            <a:lnTo>
                              <a:pt x="0" y="25"/>
                            </a:lnTo>
                            <a:lnTo>
                              <a:pt x="1" y="13"/>
                            </a:lnTo>
                            <a:lnTo>
                              <a:pt x="7" y="3"/>
                            </a:lnTo>
                            <a:lnTo>
                              <a:pt x="17" y="0"/>
                            </a:lnTo>
                            <a:lnTo>
                              <a:pt x="5" y="38"/>
                            </a:lnTo>
                            <a:close/>
                          </a:path>
                        </a:pathLst>
                      </a:custGeom>
                      <a:solidFill>
                        <a:srgbClr val="402000"/>
                      </a:solidFill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7296" name="Freeform 128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617" y="3865"/>
                        <a:ext cx="9" cy="19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0" y="0"/>
                          </a:cxn>
                          <a:cxn ang="0">
                            <a:pos x="8" y="7"/>
                          </a:cxn>
                          <a:cxn ang="0">
                            <a:pos x="18" y="39"/>
                          </a:cxn>
                          <a:cxn ang="0">
                            <a:pos x="5" y="20"/>
                          </a:cxn>
                          <a:cxn ang="0">
                            <a:pos x="0" y="0"/>
                          </a:cxn>
                        </a:cxnLst>
                        <a:rect l="0" t="0" r="r" b="b"/>
                        <a:pathLst>
                          <a:path w="18" h="39">
                            <a:moveTo>
                              <a:pt x="0" y="0"/>
                            </a:moveTo>
                            <a:lnTo>
                              <a:pt x="8" y="7"/>
                            </a:lnTo>
                            <a:lnTo>
                              <a:pt x="18" y="39"/>
                            </a:lnTo>
                            <a:lnTo>
                              <a:pt x="5" y="20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402000"/>
                      </a:solidFill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7297" name="Freeform 129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538" y="3948"/>
                        <a:ext cx="33" cy="11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0" y="0"/>
                          </a:cxn>
                          <a:cxn ang="0">
                            <a:pos x="26" y="10"/>
                          </a:cxn>
                          <a:cxn ang="0">
                            <a:pos x="65" y="22"/>
                          </a:cxn>
                          <a:cxn ang="0">
                            <a:pos x="1" y="19"/>
                          </a:cxn>
                          <a:cxn ang="0">
                            <a:pos x="0" y="0"/>
                          </a:cxn>
                        </a:cxnLst>
                        <a:rect l="0" t="0" r="r" b="b"/>
                        <a:pathLst>
                          <a:path w="65" h="22">
                            <a:moveTo>
                              <a:pt x="0" y="0"/>
                            </a:moveTo>
                            <a:lnTo>
                              <a:pt x="26" y="10"/>
                            </a:lnTo>
                            <a:lnTo>
                              <a:pt x="65" y="22"/>
                            </a:lnTo>
                            <a:lnTo>
                              <a:pt x="1" y="19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402000"/>
                      </a:solidFill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7298" name="Freeform 130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576" y="3962"/>
                        <a:ext cx="25" cy="8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0" y="0"/>
                          </a:cxn>
                          <a:cxn ang="0">
                            <a:pos x="12" y="15"/>
                          </a:cxn>
                          <a:cxn ang="0">
                            <a:pos x="51" y="7"/>
                          </a:cxn>
                          <a:cxn ang="0">
                            <a:pos x="0" y="0"/>
                          </a:cxn>
                        </a:cxnLst>
                        <a:rect l="0" t="0" r="r" b="b"/>
                        <a:pathLst>
                          <a:path w="51" h="15">
                            <a:moveTo>
                              <a:pt x="0" y="0"/>
                            </a:moveTo>
                            <a:lnTo>
                              <a:pt x="12" y="15"/>
                            </a:lnTo>
                            <a:lnTo>
                              <a:pt x="51" y="7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402000"/>
                      </a:solidFill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7299" name="Freeform 131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635" y="3919"/>
                        <a:ext cx="22" cy="11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0" y="0"/>
                          </a:cxn>
                          <a:cxn ang="0">
                            <a:pos x="25" y="18"/>
                          </a:cxn>
                          <a:cxn ang="0">
                            <a:pos x="42" y="23"/>
                          </a:cxn>
                          <a:cxn ang="0">
                            <a:pos x="30" y="3"/>
                          </a:cxn>
                          <a:cxn ang="0">
                            <a:pos x="0" y="0"/>
                          </a:cxn>
                        </a:cxnLst>
                        <a:rect l="0" t="0" r="r" b="b"/>
                        <a:pathLst>
                          <a:path w="42" h="23">
                            <a:moveTo>
                              <a:pt x="0" y="0"/>
                            </a:moveTo>
                            <a:lnTo>
                              <a:pt x="25" y="18"/>
                            </a:lnTo>
                            <a:lnTo>
                              <a:pt x="42" y="23"/>
                            </a:lnTo>
                            <a:lnTo>
                              <a:pt x="30" y="3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402000"/>
                      </a:solidFill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7300" name="Freeform 132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622" y="3881"/>
                        <a:ext cx="59" cy="134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0" y="34"/>
                          </a:cxn>
                          <a:cxn ang="0">
                            <a:pos x="75" y="246"/>
                          </a:cxn>
                          <a:cxn ang="0">
                            <a:pos x="111" y="266"/>
                          </a:cxn>
                          <a:cxn ang="0">
                            <a:pos x="118" y="236"/>
                          </a:cxn>
                          <a:cxn ang="0">
                            <a:pos x="34" y="0"/>
                          </a:cxn>
                          <a:cxn ang="0">
                            <a:pos x="23" y="18"/>
                          </a:cxn>
                          <a:cxn ang="0">
                            <a:pos x="0" y="34"/>
                          </a:cxn>
                        </a:cxnLst>
                        <a:rect l="0" t="0" r="r" b="b"/>
                        <a:pathLst>
                          <a:path w="118" h="266">
                            <a:moveTo>
                              <a:pt x="0" y="34"/>
                            </a:moveTo>
                            <a:lnTo>
                              <a:pt x="75" y="246"/>
                            </a:lnTo>
                            <a:lnTo>
                              <a:pt x="111" y="266"/>
                            </a:lnTo>
                            <a:lnTo>
                              <a:pt x="118" y="236"/>
                            </a:lnTo>
                            <a:lnTo>
                              <a:pt x="34" y="0"/>
                            </a:lnTo>
                            <a:lnTo>
                              <a:pt x="23" y="18"/>
                            </a:lnTo>
                            <a:lnTo>
                              <a:pt x="0" y="34"/>
                            </a:lnTo>
                            <a:close/>
                          </a:path>
                        </a:pathLst>
                      </a:custGeom>
                      <a:solidFill>
                        <a:srgbClr val="402000"/>
                      </a:solidFill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7301" name="Freeform 133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545" y="3703"/>
                        <a:ext cx="68" cy="138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135" y="227"/>
                          </a:cxn>
                          <a:cxn ang="0">
                            <a:pos x="49" y="0"/>
                          </a:cxn>
                          <a:cxn ang="0">
                            <a:pos x="18" y="2"/>
                          </a:cxn>
                          <a:cxn ang="0">
                            <a:pos x="0" y="17"/>
                          </a:cxn>
                          <a:cxn ang="0">
                            <a:pos x="97" y="276"/>
                          </a:cxn>
                          <a:cxn ang="0">
                            <a:pos x="135" y="227"/>
                          </a:cxn>
                        </a:cxnLst>
                        <a:rect l="0" t="0" r="r" b="b"/>
                        <a:pathLst>
                          <a:path w="135" h="276">
                            <a:moveTo>
                              <a:pt x="135" y="227"/>
                            </a:moveTo>
                            <a:lnTo>
                              <a:pt x="49" y="0"/>
                            </a:lnTo>
                            <a:lnTo>
                              <a:pt x="18" y="2"/>
                            </a:lnTo>
                            <a:lnTo>
                              <a:pt x="0" y="17"/>
                            </a:lnTo>
                            <a:lnTo>
                              <a:pt x="97" y="276"/>
                            </a:lnTo>
                            <a:lnTo>
                              <a:pt x="135" y="227"/>
                            </a:lnTo>
                            <a:close/>
                          </a:path>
                        </a:pathLst>
                      </a:custGeom>
                      <a:solidFill>
                        <a:srgbClr val="402000"/>
                      </a:solidFill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ru-RU"/>
                      </a:p>
                    </p:txBody>
                  </p:sp>
                </p:grpSp>
                <p:sp>
                  <p:nvSpPr>
                    <p:cNvPr id="7302" name="Freeform 134"/>
                    <p:cNvSpPr>
                      <a:spLocks/>
                    </p:cNvSpPr>
                    <p:nvPr/>
                  </p:nvSpPr>
                  <p:spPr bwMode="auto">
                    <a:xfrm>
                      <a:off x="1552" y="3708"/>
                      <a:ext cx="60" cy="138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9"/>
                        </a:cxn>
                        <a:cxn ang="0">
                          <a:pos x="15" y="0"/>
                        </a:cxn>
                        <a:cxn ang="0">
                          <a:pos x="33" y="0"/>
                        </a:cxn>
                        <a:cxn ang="0">
                          <a:pos x="121" y="232"/>
                        </a:cxn>
                        <a:cxn ang="0">
                          <a:pos x="106" y="277"/>
                        </a:cxn>
                        <a:cxn ang="0">
                          <a:pos x="0" y="9"/>
                        </a:cxn>
                      </a:cxnLst>
                      <a:rect l="0" t="0" r="r" b="b"/>
                      <a:pathLst>
                        <a:path w="121" h="277">
                          <a:moveTo>
                            <a:pt x="0" y="9"/>
                          </a:moveTo>
                          <a:lnTo>
                            <a:pt x="15" y="0"/>
                          </a:lnTo>
                          <a:lnTo>
                            <a:pt x="33" y="0"/>
                          </a:lnTo>
                          <a:lnTo>
                            <a:pt x="121" y="232"/>
                          </a:lnTo>
                          <a:lnTo>
                            <a:pt x="106" y="277"/>
                          </a:lnTo>
                          <a:lnTo>
                            <a:pt x="0" y="9"/>
                          </a:lnTo>
                          <a:close/>
                        </a:path>
                      </a:pathLst>
                    </a:custGeom>
                    <a:solidFill>
                      <a:srgbClr val="804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7303" name="Freeform 135"/>
                    <p:cNvSpPr>
                      <a:spLocks/>
                    </p:cNvSpPr>
                    <p:nvPr/>
                  </p:nvSpPr>
                  <p:spPr bwMode="auto">
                    <a:xfrm>
                      <a:off x="1628" y="3888"/>
                      <a:ext cx="49" cy="120"/>
                    </a:xfrm>
                    <a:custGeom>
                      <a:avLst/>
                      <a:gdLst/>
                      <a:ahLst/>
                      <a:cxnLst>
                        <a:cxn ang="0">
                          <a:pos x="16" y="0"/>
                        </a:cxn>
                        <a:cxn ang="0">
                          <a:pos x="97" y="222"/>
                        </a:cxn>
                        <a:cxn ang="0">
                          <a:pos x="94" y="241"/>
                        </a:cxn>
                        <a:cxn ang="0">
                          <a:pos x="72" y="231"/>
                        </a:cxn>
                        <a:cxn ang="0">
                          <a:pos x="0" y="21"/>
                        </a:cxn>
                        <a:cxn ang="0">
                          <a:pos x="16" y="0"/>
                        </a:cxn>
                      </a:cxnLst>
                      <a:rect l="0" t="0" r="r" b="b"/>
                      <a:pathLst>
                        <a:path w="97" h="241">
                          <a:moveTo>
                            <a:pt x="16" y="0"/>
                          </a:moveTo>
                          <a:lnTo>
                            <a:pt x="97" y="222"/>
                          </a:lnTo>
                          <a:lnTo>
                            <a:pt x="94" y="241"/>
                          </a:lnTo>
                          <a:lnTo>
                            <a:pt x="72" y="231"/>
                          </a:lnTo>
                          <a:lnTo>
                            <a:pt x="0" y="21"/>
                          </a:lnTo>
                          <a:lnTo>
                            <a:pt x="16" y="0"/>
                          </a:lnTo>
                          <a:close/>
                        </a:path>
                      </a:pathLst>
                    </a:custGeom>
                    <a:solidFill>
                      <a:srgbClr val="804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</p:grpSp>
            </p:grpSp>
            <p:grpSp>
              <p:nvGrpSpPr>
                <p:cNvPr id="7396" name="Group 136"/>
                <p:cNvGrpSpPr>
                  <a:grpSpLocks/>
                </p:cNvGrpSpPr>
                <p:nvPr/>
              </p:nvGrpSpPr>
              <p:grpSpPr bwMode="auto">
                <a:xfrm>
                  <a:off x="3987" y="2544"/>
                  <a:ext cx="970" cy="1617"/>
                  <a:chOff x="1966" y="2549"/>
                  <a:chExt cx="970" cy="1617"/>
                </a:xfrm>
              </p:grpSpPr>
              <p:grpSp>
                <p:nvGrpSpPr>
                  <p:cNvPr id="7400" name="Group 137"/>
                  <p:cNvGrpSpPr>
                    <a:grpSpLocks/>
                  </p:cNvGrpSpPr>
                  <p:nvPr/>
                </p:nvGrpSpPr>
                <p:grpSpPr bwMode="auto">
                  <a:xfrm>
                    <a:off x="2119" y="3662"/>
                    <a:ext cx="817" cy="504"/>
                    <a:chOff x="2119" y="3662"/>
                    <a:chExt cx="817" cy="504"/>
                  </a:xfrm>
                </p:grpSpPr>
                <p:grpSp>
                  <p:nvGrpSpPr>
                    <p:cNvPr id="7404" name="Group 138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2183" y="3760"/>
                      <a:ext cx="753" cy="406"/>
                      <a:chOff x="2183" y="3760"/>
                      <a:chExt cx="753" cy="406"/>
                    </a:xfrm>
                  </p:grpSpPr>
                  <p:sp>
                    <p:nvSpPr>
                      <p:cNvPr id="7307" name="Freeform 139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2206" y="3918"/>
                        <a:ext cx="392" cy="236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0" y="25"/>
                          </a:cxn>
                          <a:cxn ang="0">
                            <a:pos x="0" y="202"/>
                          </a:cxn>
                          <a:cxn ang="0">
                            <a:pos x="712" y="471"/>
                          </a:cxn>
                          <a:cxn ang="0">
                            <a:pos x="785" y="223"/>
                          </a:cxn>
                          <a:cxn ang="0">
                            <a:pos x="69" y="0"/>
                          </a:cxn>
                          <a:cxn ang="0">
                            <a:pos x="0" y="25"/>
                          </a:cxn>
                        </a:cxnLst>
                        <a:rect l="0" t="0" r="r" b="b"/>
                        <a:pathLst>
                          <a:path w="785" h="471">
                            <a:moveTo>
                              <a:pt x="0" y="25"/>
                            </a:moveTo>
                            <a:lnTo>
                              <a:pt x="0" y="202"/>
                            </a:lnTo>
                            <a:lnTo>
                              <a:pt x="712" y="471"/>
                            </a:lnTo>
                            <a:lnTo>
                              <a:pt x="785" y="223"/>
                            </a:lnTo>
                            <a:lnTo>
                              <a:pt x="69" y="0"/>
                            </a:lnTo>
                            <a:lnTo>
                              <a:pt x="0" y="25"/>
                            </a:lnTo>
                            <a:close/>
                          </a:path>
                        </a:pathLst>
                      </a:custGeom>
                      <a:solidFill>
                        <a:srgbClr val="C0C0C0"/>
                      </a:solidFill>
                      <a:ln w="6350">
                        <a:solidFill>
                          <a:srgbClr val="000000"/>
                        </a:solidFill>
                        <a:prstDash val="solid"/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7308" name="Freeform 140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2183" y="3760"/>
                        <a:ext cx="753" cy="406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6" y="340"/>
                          </a:cxn>
                          <a:cxn ang="0">
                            <a:pos x="753" y="591"/>
                          </a:cxn>
                          <a:cxn ang="0">
                            <a:pos x="747" y="765"/>
                          </a:cxn>
                          <a:cxn ang="0">
                            <a:pos x="45" y="507"/>
                          </a:cxn>
                          <a:cxn ang="0">
                            <a:pos x="0" y="527"/>
                          </a:cxn>
                          <a:cxn ang="0">
                            <a:pos x="753" y="810"/>
                          </a:cxn>
                          <a:cxn ang="0">
                            <a:pos x="1506" y="366"/>
                          </a:cxn>
                          <a:cxn ang="0">
                            <a:pos x="1506" y="218"/>
                          </a:cxn>
                          <a:cxn ang="0">
                            <a:pos x="753" y="0"/>
                          </a:cxn>
                          <a:cxn ang="0">
                            <a:pos x="6" y="340"/>
                          </a:cxn>
                        </a:cxnLst>
                        <a:rect l="0" t="0" r="r" b="b"/>
                        <a:pathLst>
                          <a:path w="1506" h="810">
                            <a:moveTo>
                              <a:pt x="6" y="340"/>
                            </a:moveTo>
                            <a:lnTo>
                              <a:pt x="753" y="591"/>
                            </a:lnTo>
                            <a:lnTo>
                              <a:pt x="747" y="765"/>
                            </a:lnTo>
                            <a:lnTo>
                              <a:pt x="45" y="507"/>
                            </a:lnTo>
                            <a:lnTo>
                              <a:pt x="0" y="527"/>
                            </a:lnTo>
                            <a:lnTo>
                              <a:pt x="753" y="810"/>
                            </a:lnTo>
                            <a:lnTo>
                              <a:pt x="1506" y="366"/>
                            </a:lnTo>
                            <a:lnTo>
                              <a:pt x="1506" y="218"/>
                            </a:lnTo>
                            <a:lnTo>
                              <a:pt x="753" y="0"/>
                            </a:lnTo>
                            <a:lnTo>
                              <a:pt x="6" y="340"/>
                            </a:lnTo>
                            <a:close/>
                          </a:path>
                        </a:pathLst>
                      </a:custGeom>
                      <a:solidFill>
                        <a:srgbClr val="400000"/>
                      </a:solidFill>
                      <a:ln w="6350">
                        <a:solidFill>
                          <a:srgbClr val="000000"/>
                        </a:solidFill>
                        <a:prstDash val="solid"/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7309" name="Freeform 141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2566" y="3875"/>
                        <a:ext cx="358" cy="274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8" y="365"/>
                          </a:cxn>
                          <a:cxn ang="0">
                            <a:pos x="0" y="550"/>
                          </a:cxn>
                          <a:cxn ang="0">
                            <a:pos x="716" y="134"/>
                          </a:cxn>
                          <a:cxn ang="0">
                            <a:pos x="716" y="0"/>
                          </a:cxn>
                          <a:cxn ang="0">
                            <a:pos x="8" y="365"/>
                          </a:cxn>
                        </a:cxnLst>
                        <a:rect l="0" t="0" r="r" b="b"/>
                        <a:pathLst>
                          <a:path w="716" h="550">
                            <a:moveTo>
                              <a:pt x="8" y="365"/>
                            </a:moveTo>
                            <a:lnTo>
                              <a:pt x="0" y="550"/>
                            </a:lnTo>
                            <a:lnTo>
                              <a:pt x="716" y="134"/>
                            </a:lnTo>
                            <a:lnTo>
                              <a:pt x="716" y="0"/>
                            </a:lnTo>
                            <a:lnTo>
                              <a:pt x="8" y="365"/>
                            </a:lnTo>
                            <a:close/>
                          </a:path>
                        </a:pathLst>
                      </a:custGeom>
                      <a:solidFill>
                        <a:srgbClr val="600000"/>
                      </a:solidFill>
                      <a:ln w="6350">
                        <a:solidFill>
                          <a:srgbClr val="000000"/>
                        </a:solidFill>
                        <a:prstDash val="solid"/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ru-RU"/>
                      </a:p>
                    </p:txBody>
                  </p:sp>
                </p:grpSp>
                <p:grpSp>
                  <p:nvGrpSpPr>
                    <p:cNvPr id="7405" name="Group 142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2119" y="3662"/>
                      <a:ext cx="753" cy="405"/>
                      <a:chOff x="2119" y="3662"/>
                      <a:chExt cx="753" cy="405"/>
                    </a:xfrm>
                  </p:grpSpPr>
                  <p:sp>
                    <p:nvSpPr>
                      <p:cNvPr id="7311" name="Freeform 143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2141" y="3819"/>
                        <a:ext cx="393" cy="236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0" y="25"/>
                          </a:cxn>
                          <a:cxn ang="0">
                            <a:pos x="0" y="201"/>
                          </a:cxn>
                          <a:cxn ang="0">
                            <a:pos x="712" y="471"/>
                          </a:cxn>
                          <a:cxn ang="0">
                            <a:pos x="785" y="222"/>
                          </a:cxn>
                          <a:cxn ang="0">
                            <a:pos x="67" y="0"/>
                          </a:cxn>
                          <a:cxn ang="0">
                            <a:pos x="0" y="25"/>
                          </a:cxn>
                        </a:cxnLst>
                        <a:rect l="0" t="0" r="r" b="b"/>
                        <a:pathLst>
                          <a:path w="785" h="471">
                            <a:moveTo>
                              <a:pt x="0" y="25"/>
                            </a:moveTo>
                            <a:lnTo>
                              <a:pt x="0" y="201"/>
                            </a:lnTo>
                            <a:lnTo>
                              <a:pt x="712" y="471"/>
                            </a:lnTo>
                            <a:lnTo>
                              <a:pt x="785" y="222"/>
                            </a:lnTo>
                            <a:lnTo>
                              <a:pt x="67" y="0"/>
                            </a:lnTo>
                            <a:lnTo>
                              <a:pt x="0" y="25"/>
                            </a:lnTo>
                            <a:close/>
                          </a:path>
                        </a:pathLst>
                      </a:custGeom>
                      <a:solidFill>
                        <a:srgbClr val="C0C0C0"/>
                      </a:solidFill>
                      <a:ln w="6350">
                        <a:solidFill>
                          <a:srgbClr val="000000"/>
                        </a:solidFill>
                        <a:prstDash val="solid"/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7312" name="Freeform 144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2119" y="3662"/>
                        <a:ext cx="753" cy="405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6" y="341"/>
                          </a:cxn>
                          <a:cxn ang="0">
                            <a:pos x="753" y="591"/>
                          </a:cxn>
                          <a:cxn ang="0">
                            <a:pos x="745" y="766"/>
                          </a:cxn>
                          <a:cxn ang="0">
                            <a:pos x="45" y="508"/>
                          </a:cxn>
                          <a:cxn ang="0">
                            <a:pos x="0" y="528"/>
                          </a:cxn>
                          <a:cxn ang="0">
                            <a:pos x="753" y="811"/>
                          </a:cxn>
                          <a:cxn ang="0">
                            <a:pos x="1506" y="367"/>
                          </a:cxn>
                          <a:cxn ang="0">
                            <a:pos x="1506" y="218"/>
                          </a:cxn>
                          <a:cxn ang="0">
                            <a:pos x="753" y="0"/>
                          </a:cxn>
                          <a:cxn ang="0">
                            <a:pos x="6" y="341"/>
                          </a:cxn>
                        </a:cxnLst>
                        <a:rect l="0" t="0" r="r" b="b"/>
                        <a:pathLst>
                          <a:path w="1506" h="811">
                            <a:moveTo>
                              <a:pt x="6" y="341"/>
                            </a:moveTo>
                            <a:lnTo>
                              <a:pt x="753" y="591"/>
                            </a:lnTo>
                            <a:lnTo>
                              <a:pt x="745" y="766"/>
                            </a:lnTo>
                            <a:lnTo>
                              <a:pt x="45" y="508"/>
                            </a:lnTo>
                            <a:lnTo>
                              <a:pt x="0" y="528"/>
                            </a:lnTo>
                            <a:lnTo>
                              <a:pt x="753" y="811"/>
                            </a:lnTo>
                            <a:lnTo>
                              <a:pt x="1506" y="367"/>
                            </a:lnTo>
                            <a:lnTo>
                              <a:pt x="1506" y="218"/>
                            </a:lnTo>
                            <a:lnTo>
                              <a:pt x="753" y="0"/>
                            </a:lnTo>
                            <a:lnTo>
                              <a:pt x="6" y="341"/>
                            </a:lnTo>
                            <a:close/>
                          </a:path>
                        </a:pathLst>
                      </a:custGeom>
                      <a:solidFill>
                        <a:srgbClr val="402000"/>
                      </a:solidFill>
                      <a:ln w="6350">
                        <a:solidFill>
                          <a:srgbClr val="000000"/>
                        </a:solidFill>
                        <a:prstDash val="solid"/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7313" name="Freeform 145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2502" y="3776"/>
                        <a:ext cx="358" cy="275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9" y="365"/>
                          </a:cxn>
                          <a:cxn ang="0">
                            <a:pos x="0" y="549"/>
                          </a:cxn>
                          <a:cxn ang="0">
                            <a:pos x="717" y="134"/>
                          </a:cxn>
                          <a:cxn ang="0">
                            <a:pos x="717" y="0"/>
                          </a:cxn>
                          <a:cxn ang="0">
                            <a:pos x="9" y="365"/>
                          </a:cxn>
                        </a:cxnLst>
                        <a:rect l="0" t="0" r="r" b="b"/>
                        <a:pathLst>
                          <a:path w="717" h="549">
                            <a:moveTo>
                              <a:pt x="9" y="365"/>
                            </a:moveTo>
                            <a:lnTo>
                              <a:pt x="0" y="549"/>
                            </a:lnTo>
                            <a:lnTo>
                              <a:pt x="717" y="134"/>
                            </a:lnTo>
                            <a:lnTo>
                              <a:pt x="717" y="0"/>
                            </a:lnTo>
                            <a:lnTo>
                              <a:pt x="9" y="365"/>
                            </a:lnTo>
                            <a:close/>
                          </a:path>
                        </a:pathLst>
                      </a:custGeom>
                      <a:solidFill>
                        <a:srgbClr val="603000"/>
                      </a:solidFill>
                      <a:ln w="6350">
                        <a:solidFill>
                          <a:srgbClr val="000000"/>
                        </a:solidFill>
                        <a:prstDash val="solid"/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ru-RU"/>
                      </a:p>
                    </p:txBody>
                  </p:sp>
                </p:grpSp>
              </p:grpSp>
              <p:grpSp>
                <p:nvGrpSpPr>
                  <p:cNvPr id="7407" name="Group 146"/>
                  <p:cNvGrpSpPr>
                    <a:grpSpLocks/>
                  </p:cNvGrpSpPr>
                  <p:nvPr/>
                </p:nvGrpSpPr>
                <p:grpSpPr bwMode="auto">
                  <a:xfrm>
                    <a:off x="1966" y="2549"/>
                    <a:ext cx="537" cy="781"/>
                    <a:chOff x="1966" y="2549"/>
                    <a:chExt cx="537" cy="781"/>
                  </a:xfrm>
                </p:grpSpPr>
                <p:grpSp>
                  <p:nvGrpSpPr>
                    <p:cNvPr id="7414" name="Group 147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1966" y="2549"/>
                      <a:ext cx="537" cy="781"/>
                      <a:chOff x="1966" y="2549"/>
                      <a:chExt cx="537" cy="781"/>
                    </a:xfrm>
                  </p:grpSpPr>
                  <p:sp>
                    <p:nvSpPr>
                      <p:cNvPr id="7316" name="Freeform 148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966" y="2549"/>
                        <a:ext cx="537" cy="781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99" y="245"/>
                          </a:cxn>
                          <a:cxn ang="0">
                            <a:pos x="51" y="268"/>
                          </a:cxn>
                          <a:cxn ang="0">
                            <a:pos x="12" y="322"/>
                          </a:cxn>
                          <a:cxn ang="0">
                            <a:pos x="0" y="378"/>
                          </a:cxn>
                          <a:cxn ang="0">
                            <a:pos x="0" y="419"/>
                          </a:cxn>
                          <a:cxn ang="0">
                            <a:pos x="13" y="464"/>
                          </a:cxn>
                          <a:cxn ang="0">
                            <a:pos x="18" y="505"/>
                          </a:cxn>
                          <a:cxn ang="0">
                            <a:pos x="28" y="548"/>
                          </a:cxn>
                          <a:cxn ang="0">
                            <a:pos x="65" y="610"/>
                          </a:cxn>
                          <a:cxn ang="0">
                            <a:pos x="83" y="678"/>
                          </a:cxn>
                          <a:cxn ang="0">
                            <a:pos x="101" y="740"/>
                          </a:cxn>
                          <a:cxn ang="0">
                            <a:pos x="130" y="798"/>
                          </a:cxn>
                          <a:cxn ang="0">
                            <a:pos x="160" y="909"/>
                          </a:cxn>
                          <a:cxn ang="0">
                            <a:pos x="177" y="1033"/>
                          </a:cxn>
                          <a:cxn ang="0">
                            <a:pos x="169" y="1145"/>
                          </a:cxn>
                          <a:cxn ang="0">
                            <a:pos x="170" y="1180"/>
                          </a:cxn>
                          <a:cxn ang="0">
                            <a:pos x="267" y="1128"/>
                          </a:cxn>
                          <a:cxn ang="0">
                            <a:pos x="357" y="1084"/>
                          </a:cxn>
                          <a:cxn ang="0">
                            <a:pos x="422" y="1019"/>
                          </a:cxn>
                          <a:cxn ang="0">
                            <a:pos x="779" y="1188"/>
                          </a:cxn>
                          <a:cxn ang="0">
                            <a:pos x="821" y="1346"/>
                          </a:cxn>
                          <a:cxn ang="0">
                            <a:pos x="827" y="1455"/>
                          </a:cxn>
                          <a:cxn ang="0">
                            <a:pos x="875" y="1446"/>
                          </a:cxn>
                          <a:cxn ang="0">
                            <a:pos x="895" y="1497"/>
                          </a:cxn>
                          <a:cxn ang="0">
                            <a:pos x="936" y="1485"/>
                          </a:cxn>
                          <a:cxn ang="0">
                            <a:pos x="972" y="1533"/>
                          </a:cxn>
                          <a:cxn ang="0">
                            <a:pos x="998" y="1507"/>
                          </a:cxn>
                          <a:cxn ang="0">
                            <a:pos x="1043" y="1562"/>
                          </a:cxn>
                          <a:cxn ang="0">
                            <a:pos x="1043" y="1388"/>
                          </a:cxn>
                          <a:cxn ang="0">
                            <a:pos x="1032" y="1210"/>
                          </a:cxn>
                          <a:cxn ang="0">
                            <a:pos x="1023" y="1098"/>
                          </a:cxn>
                          <a:cxn ang="0">
                            <a:pos x="1001" y="992"/>
                          </a:cxn>
                          <a:cxn ang="0">
                            <a:pos x="1074" y="996"/>
                          </a:cxn>
                          <a:cxn ang="0">
                            <a:pos x="1003" y="835"/>
                          </a:cxn>
                          <a:cxn ang="0">
                            <a:pos x="985" y="712"/>
                          </a:cxn>
                          <a:cxn ang="0">
                            <a:pos x="981" y="641"/>
                          </a:cxn>
                          <a:cxn ang="0">
                            <a:pos x="971" y="562"/>
                          </a:cxn>
                          <a:cxn ang="0">
                            <a:pos x="949" y="489"/>
                          </a:cxn>
                          <a:cxn ang="0">
                            <a:pos x="916" y="420"/>
                          </a:cxn>
                          <a:cxn ang="0">
                            <a:pos x="884" y="335"/>
                          </a:cxn>
                          <a:cxn ang="0">
                            <a:pos x="846" y="235"/>
                          </a:cxn>
                          <a:cxn ang="0">
                            <a:pos x="782" y="132"/>
                          </a:cxn>
                          <a:cxn ang="0">
                            <a:pos x="666" y="45"/>
                          </a:cxn>
                          <a:cxn ang="0">
                            <a:pos x="559" y="10"/>
                          </a:cxn>
                          <a:cxn ang="0">
                            <a:pos x="447" y="0"/>
                          </a:cxn>
                          <a:cxn ang="0">
                            <a:pos x="360" y="0"/>
                          </a:cxn>
                          <a:cxn ang="0">
                            <a:pos x="253" y="33"/>
                          </a:cxn>
                          <a:cxn ang="0">
                            <a:pos x="187" y="84"/>
                          </a:cxn>
                          <a:cxn ang="0">
                            <a:pos x="138" y="149"/>
                          </a:cxn>
                          <a:cxn ang="0">
                            <a:pos x="139" y="216"/>
                          </a:cxn>
                          <a:cxn ang="0">
                            <a:pos x="99" y="245"/>
                          </a:cxn>
                        </a:cxnLst>
                        <a:rect l="0" t="0" r="r" b="b"/>
                        <a:pathLst>
                          <a:path w="1074" h="1562">
                            <a:moveTo>
                              <a:pt x="99" y="245"/>
                            </a:moveTo>
                            <a:lnTo>
                              <a:pt x="51" y="268"/>
                            </a:lnTo>
                            <a:lnTo>
                              <a:pt x="12" y="322"/>
                            </a:lnTo>
                            <a:lnTo>
                              <a:pt x="0" y="378"/>
                            </a:lnTo>
                            <a:lnTo>
                              <a:pt x="0" y="419"/>
                            </a:lnTo>
                            <a:lnTo>
                              <a:pt x="13" y="464"/>
                            </a:lnTo>
                            <a:lnTo>
                              <a:pt x="18" y="505"/>
                            </a:lnTo>
                            <a:lnTo>
                              <a:pt x="28" y="548"/>
                            </a:lnTo>
                            <a:lnTo>
                              <a:pt x="65" y="610"/>
                            </a:lnTo>
                            <a:lnTo>
                              <a:pt x="83" y="678"/>
                            </a:lnTo>
                            <a:lnTo>
                              <a:pt x="101" y="740"/>
                            </a:lnTo>
                            <a:lnTo>
                              <a:pt x="130" y="798"/>
                            </a:lnTo>
                            <a:lnTo>
                              <a:pt x="160" y="909"/>
                            </a:lnTo>
                            <a:lnTo>
                              <a:pt x="177" y="1033"/>
                            </a:lnTo>
                            <a:lnTo>
                              <a:pt x="169" y="1145"/>
                            </a:lnTo>
                            <a:lnTo>
                              <a:pt x="170" y="1180"/>
                            </a:lnTo>
                            <a:lnTo>
                              <a:pt x="267" y="1128"/>
                            </a:lnTo>
                            <a:lnTo>
                              <a:pt x="357" y="1084"/>
                            </a:lnTo>
                            <a:lnTo>
                              <a:pt x="422" y="1019"/>
                            </a:lnTo>
                            <a:lnTo>
                              <a:pt x="779" y="1188"/>
                            </a:lnTo>
                            <a:lnTo>
                              <a:pt x="821" y="1346"/>
                            </a:lnTo>
                            <a:lnTo>
                              <a:pt x="827" y="1455"/>
                            </a:lnTo>
                            <a:lnTo>
                              <a:pt x="875" y="1446"/>
                            </a:lnTo>
                            <a:lnTo>
                              <a:pt x="895" y="1497"/>
                            </a:lnTo>
                            <a:lnTo>
                              <a:pt x="936" y="1485"/>
                            </a:lnTo>
                            <a:lnTo>
                              <a:pt x="972" y="1533"/>
                            </a:lnTo>
                            <a:lnTo>
                              <a:pt x="998" y="1507"/>
                            </a:lnTo>
                            <a:lnTo>
                              <a:pt x="1043" y="1562"/>
                            </a:lnTo>
                            <a:lnTo>
                              <a:pt x="1043" y="1388"/>
                            </a:lnTo>
                            <a:lnTo>
                              <a:pt x="1032" y="1210"/>
                            </a:lnTo>
                            <a:lnTo>
                              <a:pt x="1023" y="1098"/>
                            </a:lnTo>
                            <a:lnTo>
                              <a:pt x="1001" y="992"/>
                            </a:lnTo>
                            <a:lnTo>
                              <a:pt x="1074" y="996"/>
                            </a:lnTo>
                            <a:lnTo>
                              <a:pt x="1003" y="835"/>
                            </a:lnTo>
                            <a:lnTo>
                              <a:pt x="985" y="712"/>
                            </a:lnTo>
                            <a:lnTo>
                              <a:pt x="981" y="641"/>
                            </a:lnTo>
                            <a:lnTo>
                              <a:pt x="971" y="562"/>
                            </a:lnTo>
                            <a:lnTo>
                              <a:pt x="949" y="489"/>
                            </a:lnTo>
                            <a:lnTo>
                              <a:pt x="916" y="420"/>
                            </a:lnTo>
                            <a:lnTo>
                              <a:pt x="884" y="335"/>
                            </a:lnTo>
                            <a:lnTo>
                              <a:pt x="846" y="235"/>
                            </a:lnTo>
                            <a:lnTo>
                              <a:pt x="782" y="132"/>
                            </a:lnTo>
                            <a:lnTo>
                              <a:pt x="666" y="45"/>
                            </a:lnTo>
                            <a:lnTo>
                              <a:pt x="559" y="10"/>
                            </a:lnTo>
                            <a:lnTo>
                              <a:pt x="447" y="0"/>
                            </a:lnTo>
                            <a:lnTo>
                              <a:pt x="360" y="0"/>
                            </a:lnTo>
                            <a:lnTo>
                              <a:pt x="253" y="33"/>
                            </a:lnTo>
                            <a:lnTo>
                              <a:pt x="187" y="84"/>
                            </a:lnTo>
                            <a:lnTo>
                              <a:pt x="138" y="149"/>
                            </a:lnTo>
                            <a:lnTo>
                              <a:pt x="139" y="216"/>
                            </a:lnTo>
                            <a:lnTo>
                              <a:pt x="99" y="245"/>
                            </a:lnTo>
                            <a:close/>
                          </a:path>
                        </a:pathLst>
                      </a:custGeom>
                      <a:solidFill>
                        <a:srgbClr val="402000"/>
                      </a:solidFill>
                      <a:ln w="6350">
                        <a:solidFill>
                          <a:srgbClr val="000000"/>
                        </a:solidFill>
                        <a:prstDash val="solid"/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ru-RU"/>
                      </a:p>
                    </p:txBody>
                  </p:sp>
                  <p:grpSp>
                    <p:nvGrpSpPr>
                      <p:cNvPr id="7415" name="Group 149"/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1980" y="2567"/>
                        <a:ext cx="500" cy="741"/>
                        <a:chOff x="1980" y="2567"/>
                        <a:chExt cx="500" cy="741"/>
                      </a:xfrm>
                    </p:grpSpPr>
                    <p:sp>
                      <p:nvSpPr>
                        <p:cNvPr id="7318" name="Freeform 150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1980" y="2680"/>
                          <a:ext cx="190" cy="448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22" y="48"/>
                            </a:cxn>
                            <a:cxn ang="0">
                              <a:pos x="0" y="102"/>
                            </a:cxn>
                            <a:cxn ang="0">
                              <a:pos x="4" y="177"/>
                            </a:cxn>
                            <a:cxn ang="0">
                              <a:pos x="11" y="232"/>
                            </a:cxn>
                            <a:cxn ang="0">
                              <a:pos x="24" y="287"/>
                            </a:cxn>
                            <a:cxn ang="0">
                              <a:pos x="54" y="340"/>
                            </a:cxn>
                            <a:cxn ang="0">
                              <a:pos x="78" y="408"/>
                            </a:cxn>
                            <a:cxn ang="0">
                              <a:pos x="93" y="465"/>
                            </a:cxn>
                            <a:cxn ang="0">
                              <a:pos x="118" y="510"/>
                            </a:cxn>
                            <a:cxn ang="0">
                              <a:pos x="159" y="623"/>
                            </a:cxn>
                            <a:cxn ang="0">
                              <a:pos x="175" y="800"/>
                            </a:cxn>
                            <a:cxn ang="0">
                              <a:pos x="173" y="896"/>
                            </a:cxn>
                            <a:cxn ang="0">
                              <a:pos x="326" y="821"/>
                            </a:cxn>
                            <a:cxn ang="0">
                              <a:pos x="379" y="764"/>
                            </a:cxn>
                            <a:cxn ang="0">
                              <a:pos x="344" y="648"/>
                            </a:cxn>
                            <a:cxn ang="0">
                              <a:pos x="165" y="130"/>
                            </a:cxn>
                            <a:cxn ang="0">
                              <a:pos x="192" y="143"/>
                            </a:cxn>
                            <a:cxn ang="0">
                              <a:pos x="184" y="124"/>
                            </a:cxn>
                            <a:cxn ang="0">
                              <a:pos x="218" y="131"/>
                            </a:cxn>
                            <a:cxn ang="0">
                              <a:pos x="163" y="93"/>
                            </a:cxn>
                            <a:cxn ang="0">
                              <a:pos x="145" y="69"/>
                            </a:cxn>
                            <a:cxn ang="0">
                              <a:pos x="103" y="44"/>
                            </a:cxn>
                            <a:cxn ang="0">
                              <a:pos x="90" y="0"/>
                            </a:cxn>
                            <a:cxn ang="0">
                              <a:pos x="60" y="15"/>
                            </a:cxn>
                            <a:cxn ang="0">
                              <a:pos x="22" y="48"/>
                            </a:cxn>
                          </a:cxnLst>
                          <a:rect l="0" t="0" r="r" b="b"/>
                          <a:pathLst>
                            <a:path w="379" h="896">
                              <a:moveTo>
                                <a:pt x="22" y="48"/>
                              </a:moveTo>
                              <a:lnTo>
                                <a:pt x="0" y="102"/>
                              </a:lnTo>
                              <a:lnTo>
                                <a:pt x="4" y="177"/>
                              </a:lnTo>
                              <a:lnTo>
                                <a:pt x="11" y="232"/>
                              </a:lnTo>
                              <a:lnTo>
                                <a:pt x="24" y="287"/>
                              </a:lnTo>
                              <a:lnTo>
                                <a:pt x="54" y="340"/>
                              </a:lnTo>
                              <a:lnTo>
                                <a:pt x="78" y="408"/>
                              </a:lnTo>
                              <a:lnTo>
                                <a:pt x="93" y="465"/>
                              </a:lnTo>
                              <a:lnTo>
                                <a:pt x="118" y="510"/>
                              </a:lnTo>
                              <a:lnTo>
                                <a:pt x="159" y="623"/>
                              </a:lnTo>
                              <a:lnTo>
                                <a:pt x="175" y="800"/>
                              </a:lnTo>
                              <a:lnTo>
                                <a:pt x="173" y="896"/>
                              </a:lnTo>
                              <a:lnTo>
                                <a:pt x="326" y="821"/>
                              </a:lnTo>
                              <a:lnTo>
                                <a:pt x="379" y="764"/>
                              </a:lnTo>
                              <a:lnTo>
                                <a:pt x="344" y="648"/>
                              </a:lnTo>
                              <a:lnTo>
                                <a:pt x="165" y="130"/>
                              </a:lnTo>
                              <a:lnTo>
                                <a:pt x="192" y="143"/>
                              </a:lnTo>
                              <a:lnTo>
                                <a:pt x="184" y="124"/>
                              </a:lnTo>
                              <a:lnTo>
                                <a:pt x="218" y="131"/>
                              </a:lnTo>
                              <a:lnTo>
                                <a:pt x="163" y="93"/>
                              </a:lnTo>
                              <a:lnTo>
                                <a:pt x="145" y="69"/>
                              </a:lnTo>
                              <a:lnTo>
                                <a:pt x="103" y="44"/>
                              </a:lnTo>
                              <a:lnTo>
                                <a:pt x="90" y="0"/>
                              </a:lnTo>
                              <a:lnTo>
                                <a:pt x="60" y="15"/>
                              </a:lnTo>
                              <a:lnTo>
                                <a:pt x="22" y="48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603000"/>
                        </a:solidFill>
                        <a:ln w="9525">
                          <a:noFill/>
                          <a:round/>
                          <a:headEnd/>
                          <a:tailEnd/>
                        </a:ln>
                      </p:spPr>
                      <p:txBody>
                        <a:bodyPr/>
                        <a:lstStyle/>
                        <a:p>
                          <a:endParaRPr lang="ru-RU"/>
                        </a:p>
                      </p:txBody>
                    </p:sp>
                    <p:sp>
                      <p:nvSpPr>
                        <p:cNvPr id="7319" name="Freeform 151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2038" y="2567"/>
                          <a:ext cx="430" cy="629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15" y="125"/>
                            </a:cxn>
                            <a:cxn ang="0">
                              <a:pos x="7" y="195"/>
                            </a:cxn>
                            <a:cxn ang="0">
                              <a:pos x="0" y="243"/>
                            </a:cxn>
                            <a:cxn ang="0">
                              <a:pos x="50" y="286"/>
                            </a:cxn>
                            <a:cxn ang="0">
                              <a:pos x="109" y="307"/>
                            </a:cxn>
                            <a:cxn ang="0">
                              <a:pos x="152" y="320"/>
                            </a:cxn>
                            <a:cxn ang="0">
                              <a:pos x="191" y="337"/>
                            </a:cxn>
                            <a:cxn ang="0">
                              <a:pos x="167" y="309"/>
                            </a:cxn>
                            <a:cxn ang="0">
                              <a:pos x="221" y="299"/>
                            </a:cxn>
                            <a:cxn ang="0">
                              <a:pos x="288" y="282"/>
                            </a:cxn>
                            <a:cxn ang="0">
                              <a:pos x="229" y="265"/>
                            </a:cxn>
                            <a:cxn ang="0">
                              <a:pos x="315" y="261"/>
                            </a:cxn>
                            <a:cxn ang="0">
                              <a:pos x="264" y="235"/>
                            </a:cxn>
                            <a:cxn ang="0">
                              <a:pos x="380" y="238"/>
                            </a:cxn>
                            <a:cxn ang="0">
                              <a:pos x="351" y="209"/>
                            </a:cxn>
                            <a:cxn ang="0">
                              <a:pos x="440" y="249"/>
                            </a:cxn>
                            <a:cxn ang="0">
                              <a:pos x="473" y="352"/>
                            </a:cxn>
                            <a:cxn ang="0">
                              <a:pos x="517" y="420"/>
                            </a:cxn>
                            <a:cxn ang="0">
                              <a:pos x="559" y="480"/>
                            </a:cxn>
                            <a:cxn ang="0">
                              <a:pos x="568" y="436"/>
                            </a:cxn>
                            <a:cxn ang="0">
                              <a:pos x="562" y="383"/>
                            </a:cxn>
                            <a:cxn ang="0">
                              <a:pos x="535" y="298"/>
                            </a:cxn>
                            <a:cxn ang="0">
                              <a:pos x="587" y="390"/>
                            </a:cxn>
                            <a:cxn ang="0">
                              <a:pos x="559" y="280"/>
                            </a:cxn>
                            <a:cxn ang="0">
                              <a:pos x="538" y="230"/>
                            </a:cxn>
                            <a:cxn ang="0">
                              <a:pos x="583" y="269"/>
                            </a:cxn>
                            <a:cxn ang="0">
                              <a:pos x="614" y="363"/>
                            </a:cxn>
                            <a:cxn ang="0">
                              <a:pos x="655" y="381"/>
                            </a:cxn>
                            <a:cxn ang="0">
                              <a:pos x="681" y="418"/>
                            </a:cxn>
                            <a:cxn ang="0">
                              <a:pos x="700" y="471"/>
                            </a:cxn>
                            <a:cxn ang="0">
                              <a:pos x="685" y="534"/>
                            </a:cxn>
                            <a:cxn ang="0">
                              <a:pos x="696" y="631"/>
                            </a:cxn>
                            <a:cxn ang="0">
                              <a:pos x="700" y="831"/>
                            </a:cxn>
                            <a:cxn ang="0">
                              <a:pos x="700" y="966"/>
                            </a:cxn>
                            <a:cxn ang="0">
                              <a:pos x="700" y="1077"/>
                            </a:cxn>
                            <a:cxn ang="0">
                              <a:pos x="751" y="1249"/>
                            </a:cxn>
                            <a:cxn ang="0">
                              <a:pos x="742" y="1064"/>
                            </a:cxn>
                            <a:cxn ang="0">
                              <a:pos x="751" y="900"/>
                            </a:cxn>
                            <a:cxn ang="0">
                              <a:pos x="785" y="1107"/>
                            </a:cxn>
                            <a:cxn ang="0">
                              <a:pos x="858" y="1258"/>
                            </a:cxn>
                            <a:cxn ang="0">
                              <a:pos x="807" y="1077"/>
                            </a:cxn>
                            <a:cxn ang="0">
                              <a:pos x="807" y="900"/>
                            </a:cxn>
                            <a:cxn ang="0">
                              <a:pos x="803" y="695"/>
                            </a:cxn>
                            <a:cxn ang="0">
                              <a:pos x="799" y="548"/>
                            </a:cxn>
                            <a:cxn ang="0">
                              <a:pos x="767" y="434"/>
                            </a:cxn>
                            <a:cxn ang="0">
                              <a:pos x="734" y="362"/>
                            </a:cxn>
                            <a:cxn ang="0">
                              <a:pos x="696" y="254"/>
                            </a:cxn>
                            <a:cxn ang="0">
                              <a:pos x="652" y="158"/>
                            </a:cxn>
                            <a:cxn ang="0">
                              <a:pos x="606" y="119"/>
                            </a:cxn>
                            <a:cxn ang="0">
                              <a:pos x="544" y="68"/>
                            </a:cxn>
                            <a:cxn ang="0">
                              <a:pos x="460" y="29"/>
                            </a:cxn>
                            <a:cxn ang="0">
                              <a:pos x="380" y="3"/>
                            </a:cxn>
                            <a:cxn ang="0">
                              <a:pos x="281" y="0"/>
                            </a:cxn>
                            <a:cxn ang="0">
                              <a:pos x="183" y="6"/>
                            </a:cxn>
                            <a:cxn ang="0">
                              <a:pos x="105" y="42"/>
                            </a:cxn>
                            <a:cxn ang="0">
                              <a:pos x="54" y="74"/>
                            </a:cxn>
                            <a:cxn ang="0">
                              <a:pos x="15" y="125"/>
                            </a:cxn>
                          </a:cxnLst>
                          <a:rect l="0" t="0" r="r" b="b"/>
                          <a:pathLst>
                            <a:path w="858" h="1258">
                              <a:moveTo>
                                <a:pt x="15" y="125"/>
                              </a:moveTo>
                              <a:lnTo>
                                <a:pt x="7" y="195"/>
                              </a:lnTo>
                              <a:lnTo>
                                <a:pt x="0" y="243"/>
                              </a:lnTo>
                              <a:lnTo>
                                <a:pt x="50" y="286"/>
                              </a:lnTo>
                              <a:lnTo>
                                <a:pt x="109" y="307"/>
                              </a:lnTo>
                              <a:lnTo>
                                <a:pt x="152" y="320"/>
                              </a:lnTo>
                              <a:lnTo>
                                <a:pt x="191" y="337"/>
                              </a:lnTo>
                              <a:lnTo>
                                <a:pt x="167" y="309"/>
                              </a:lnTo>
                              <a:lnTo>
                                <a:pt x="221" y="299"/>
                              </a:lnTo>
                              <a:lnTo>
                                <a:pt x="288" y="282"/>
                              </a:lnTo>
                              <a:lnTo>
                                <a:pt x="229" y="265"/>
                              </a:lnTo>
                              <a:lnTo>
                                <a:pt x="315" y="261"/>
                              </a:lnTo>
                              <a:lnTo>
                                <a:pt x="264" y="235"/>
                              </a:lnTo>
                              <a:lnTo>
                                <a:pt x="380" y="238"/>
                              </a:lnTo>
                              <a:lnTo>
                                <a:pt x="351" y="209"/>
                              </a:lnTo>
                              <a:lnTo>
                                <a:pt x="440" y="249"/>
                              </a:lnTo>
                              <a:lnTo>
                                <a:pt x="473" y="352"/>
                              </a:lnTo>
                              <a:lnTo>
                                <a:pt x="517" y="420"/>
                              </a:lnTo>
                              <a:lnTo>
                                <a:pt x="559" y="480"/>
                              </a:lnTo>
                              <a:lnTo>
                                <a:pt x="568" y="436"/>
                              </a:lnTo>
                              <a:lnTo>
                                <a:pt x="562" y="383"/>
                              </a:lnTo>
                              <a:lnTo>
                                <a:pt x="535" y="298"/>
                              </a:lnTo>
                              <a:lnTo>
                                <a:pt x="587" y="390"/>
                              </a:lnTo>
                              <a:lnTo>
                                <a:pt x="559" y="280"/>
                              </a:lnTo>
                              <a:lnTo>
                                <a:pt x="538" y="230"/>
                              </a:lnTo>
                              <a:lnTo>
                                <a:pt x="583" y="269"/>
                              </a:lnTo>
                              <a:lnTo>
                                <a:pt x="614" y="363"/>
                              </a:lnTo>
                              <a:lnTo>
                                <a:pt x="655" y="381"/>
                              </a:lnTo>
                              <a:lnTo>
                                <a:pt x="681" y="418"/>
                              </a:lnTo>
                              <a:lnTo>
                                <a:pt x="700" y="471"/>
                              </a:lnTo>
                              <a:lnTo>
                                <a:pt x="685" y="534"/>
                              </a:lnTo>
                              <a:lnTo>
                                <a:pt x="696" y="631"/>
                              </a:lnTo>
                              <a:lnTo>
                                <a:pt x="700" y="831"/>
                              </a:lnTo>
                              <a:lnTo>
                                <a:pt x="700" y="966"/>
                              </a:lnTo>
                              <a:lnTo>
                                <a:pt x="700" y="1077"/>
                              </a:lnTo>
                              <a:lnTo>
                                <a:pt x="751" y="1249"/>
                              </a:lnTo>
                              <a:lnTo>
                                <a:pt x="742" y="1064"/>
                              </a:lnTo>
                              <a:lnTo>
                                <a:pt x="751" y="900"/>
                              </a:lnTo>
                              <a:lnTo>
                                <a:pt x="785" y="1107"/>
                              </a:lnTo>
                              <a:lnTo>
                                <a:pt x="858" y="1258"/>
                              </a:lnTo>
                              <a:lnTo>
                                <a:pt x="807" y="1077"/>
                              </a:lnTo>
                              <a:lnTo>
                                <a:pt x="807" y="900"/>
                              </a:lnTo>
                              <a:lnTo>
                                <a:pt x="803" y="695"/>
                              </a:lnTo>
                              <a:lnTo>
                                <a:pt x="799" y="548"/>
                              </a:lnTo>
                              <a:lnTo>
                                <a:pt x="767" y="434"/>
                              </a:lnTo>
                              <a:lnTo>
                                <a:pt x="734" y="362"/>
                              </a:lnTo>
                              <a:lnTo>
                                <a:pt x="696" y="254"/>
                              </a:lnTo>
                              <a:lnTo>
                                <a:pt x="652" y="158"/>
                              </a:lnTo>
                              <a:lnTo>
                                <a:pt x="606" y="119"/>
                              </a:lnTo>
                              <a:lnTo>
                                <a:pt x="544" y="68"/>
                              </a:lnTo>
                              <a:lnTo>
                                <a:pt x="460" y="29"/>
                              </a:lnTo>
                              <a:lnTo>
                                <a:pt x="380" y="3"/>
                              </a:lnTo>
                              <a:lnTo>
                                <a:pt x="281" y="0"/>
                              </a:lnTo>
                              <a:lnTo>
                                <a:pt x="183" y="6"/>
                              </a:lnTo>
                              <a:lnTo>
                                <a:pt x="105" y="42"/>
                              </a:lnTo>
                              <a:lnTo>
                                <a:pt x="54" y="74"/>
                              </a:lnTo>
                              <a:lnTo>
                                <a:pt x="15" y="125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603000"/>
                        </a:solidFill>
                        <a:ln w="9525">
                          <a:noFill/>
                          <a:round/>
                          <a:headEnd/>
                          <a:tailEnd/>
                        </a:ln>
                      </p:spPr>
                      <p:txBody>
                        <a:bodyPr/>
                        <a:lstStyle/>
                        <a:p>
                          <a:endParaRPr lang="ru-RU"/>
                        </a:p>
                      </p:txBody>
                    </p:sp>
                    <p:sp>
                      <p:nvSpPr>
                        <p:cNvPr id="7320" name="Freeform 152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2352" y="2891"/>
                          <a:ext cx="46" cy="372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69" y="744"/>
                            </a:cxn>
                            <a:cxn ang="0">
                              <a:pos x="65" y="658"/>
                            </a:cxn>
                            <a:cxn ang="0">
                              <a:pos x="30" y="525"/>
                            </a:cxn>
                            <a:cxn ang="0">
                              <a:pos x="0" y="396"/>
                            </a:cxn>
                            <a:cxn ang="0">
                              <a:pos x="0" y="341"/>
                            </a:cxn>
                            <a:cxn ang="0">
                              <a:pos x="9" y="197"/>
                            </a:cxn>
                            <a:cxn ang="0">
                              <a:pos x="27" y="102"/>
                            </a:cxn>
                            <a:cxn ang="0">
                              <a:pos x="45" y="0"/>
                            </a:cxn>
                            <a:cxn ang="0">
                              <a:pos x="42" y="147"/>
                            </a:cxn>
                            <a:cxn ang="0">
                              <a:pos x="42" y="306"/>
                            </a:cxn>
                            <a:cxn ang="0">
                              <a:pos x="45" y="415"/>
                            </a:cxn>
                            <a:cxn ang="0">
                              <a:pos x="65" y="528"/>
                            </a:cxn>
                            <a:cxn ang="0">
                              <a:pos x="91" y="645"/>
                            </a:cxn>
                            <a:cxn ang="0">
                              <a:pos x="69" y="744"/>
                            </a:cxn>
                          </a:cxnLst>
                          <a:rect l="0" t="0" r="r" b="b"/>
                          <a:pathLst>
                            <a:path w="91" h="744">
                              <a:moveTo>
                                <a:pt x="69" y="744"/>
                              </a:moveTo>
                              <a:lnTo>
                                <a:pt x="65" y="658"/>
                              </a:lnTo>
                              <a:lnTo>
                                <a:pt x="30" y="525"/>
                              </a:lnTo>
                              <a:lnTo>
                                <a:pt x="0" y="396"/>
                              </a:lnTo>
                              <a:lnTo>
                                <a:pt x="0" y="341"/>
                              </a:lnTo>
                              <a:lnTo>
                                <a:pt x="9" y="197"/>
                              </a:lnTo>
                              <a:lnTo>
                                <a:pt x="27" y="102"/>
                              </a:lnTo>
                              <a:lnTo>
                                <a:pt x="45" y="0"/>
                              </a:lnTo>
                              <a:lnTo>
                                <a:pt x="42" y="147"/>
                              </a:lnTo>
                              <a:lnTo>
                                <a:pt x="42" y="306"/>
                              </a:lnTo>
                              <a:lnTo>
                                <a:pt x="45" y="415"/>
                              </a:lnTo>
                              <a:lnTo>
                                <a:pt x="65" y="528"/>
                              </a:lnTo>
                              <a:lnTo>
                                <a:pt x="91" y="645"/>
                              </a:lnTo>
                              <a:lnTo>
                                <a:pt x="69" y="744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603000"/>
                        </a:solidFill>
                        <a:ln w="9525">
                          <a:noFill/>
                          <a:round/>
                          <a:headEnd/>
                          <a:tailEnd/>
                        </a:ln>
                      </p:spPr>
                      <p:txBody>
                        <a:bodyPr/>
                        <a:lstStyle/>
                        <a:p>
                          <a:endParaRPr lang="ru-RU"/>
                        </a:p>
                      </p:txBody>
                    </p:sp>
                    <p:sp>
                      <p:nvSpPr>
                        <p:cNvPr id="7321" name="Freeform 153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2415" y="3119"/>
                          <a:ext cx="28" cy="160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0" y="321"/>
                            </a:cxn>
                            <a:cxn ang="0">
                              <a:pos x="9" y="230"/>
                            </a:cxn>
                            <a:cxn ang="0">
                              <a:pos x="21" y="152"/>
                            </a:cxn>
                            <a:cxn ang="0">
                              <a:pos x="9" y="65"/>
                            </a:cxn>
                            <a:cxn ang="0">
                              <a:pos x="6" y="0"/>
                            </a:cxn>
                            <a:cxn ang="0">
                              <a:pos x="33" y="117"/>
                            </a:cxn>
                            <a:cxn ang="0">
                              <a:pos x="56" y="210"/>
                            </a:cxn>
                            <a:cxn ang="0">
                              <a:pos x="0" y="321"/>
                            </a:cxn>
                          </a:cxnLst>
                          <a:rect l="0" t="0" r="r" b="b"/>
                          <a:pathLst>
                            <a:path w="56" h="321">
                              <a:moveTo>
                                <a:pt x="0" y="321"/>
                              </a:moveTo>
                              <a:lnTo>
                                <a:pt x="9" y="230"/>
                              </a:lnTo>
                              <a:lnTo>
                                <a:pt x="21" y="152"/>
                              </a:lnTo>
                              <a:lnTo>
                                <a:pt x="9" y="65"/>
                              </a:lnTo>
                              <a:lnTo>
                                <a:pt x="6" y="0"/>
                              </a:lnTo>
                              <a:lnTo>
                                <a:pt x="33" y="117"/>
                              </a:lnTo>
                              <a:lnTo>
                                <a:pt x="56" y="210"/>
                              </a:lnTo>
                              <a:lnTo>
                                <a:pt x="0" y="321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603000"/>
                        </a:solidFill>
                        <a:ln w="9525">
                          <a:noFill/>
                          <a:round/>
                          <a:headEnd/>
                          <a:tailEnd/>
                        </a:ln>
                      </p:spPr>
                      <p:txBody>
                        <a:bodyPr/>
                        <a:lstStyle/>
                        <a:p>
                          <a:endParaRPr lang="ru-RU"/>
                        </a:p>
                      </p:txBody>
                    </p:sp>
                    <p:sp>
                      <p:nvSpPr>
                        <p:cNvPr id="7322" name="Freeform 154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2436" y="3161"/>
                          <a:ext cx="26" cy="139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27" y="278"/>
                            </a:cxn>
                            <a:cxn ang="0">
                              <a:pos x="27" y="227"/>
                            </a:cxn>
                            <a:cxn ang="0">
                              <a:pos x="36" y="146"/>
                            </a:cxn>
                            <a:cxn ang="0">
                              <a:pos x="21" y="64"/>
                            </a:cxn>
                            <a:cxn ang="0">
                              <a:pos x="0" y="0"/>
                            </a:cxn>
                            <a:cxn ang="0">
                              <a:pos x="53" y="101"/>
                            </a:cxn>
                            <a:cxn ang="0">
                              <a:pos x="53" y="152"/>
                            </a:cxn>
                            <a:cxn ang="0">
                              <a:pos x="27" y="278"/>
                            </a:cxn>
                          </a:cxnLst>
                          <a:rect l="0" t="0" r="r" b="b"/>
                          <a:pathLst>
                            <a:path w="53" h="278">
                              <a:moveTo>
                                <a:pt x="27" y="278"/>
                              </a:moveTo>
                              <a:lnTo>
                                <a:pt x="27" y="227"/>
                              </a:lnTo>
                              <a:lnTo>
                                <a:pt x="36" y="146"/>
                              </a:lnTo>
                              <a:lnTo>
                                <a:pt x="21" y="64"/>
                              </a:lnTo>
                              <a:lnTo>
                                <a:pt x="0" y="0"/>
                              </a:lnTo>
                              <a:lnTo>
                                <a:pt x="53" y="101"/>
                              </a:lnTo>
                              <a:lnTo>
                                <a:pt x="53" y="152"/>
                              </a:lnTo>
                              <a:lnTo>
                                <a:pt x="27" y="278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603000"/>
                        </a:solidFill>
                        <a:ln w="9525">
                          <a:noFill/>
                          <a:round/>
                          <a:headEnd/>
                          <a:tailEnd/>
                        </a:ln>
                      </p:spPr>
                      <p:txBody>
                        <a:bodyPr/>
                        <a:lstStyle/>
                        <a:p>
                          <a:endParaRPr lang="ru-RU"/>
                        </a:p>
                      </p:txBody>
                    </p:sp>
                    <p:sp>
                      <p:nvSpPr>
                        <p:cNvPr id="7323" name="Freeform 155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2449" y="3035"/>
                          <a:ext cx="31" cy="273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56" y="545"/>
                            </a:cxn>
                            <a:cxn ang="0">
                              <a:pos x="46" y="475"/>
                            </a:cxn>
                            <a:cxn ang="0">
                              <a:pos x="46" y="403"/>
                            </a:cxn>
                            <a:cxn ang="0">
                              <a:pos x="53" y="310"/>
                            </a:cxn>
                            <a:cxn ang="0">
                              <a:pos x="20" y="207"/>
                            </a:cxn>
                            <a:cxn ang="0">
                              <a:pos x="3" y="125"/>
                            </a:cxn>
                            <a:cxn ang="0">
                              <a:pos x="0" y="16"/>
                            </a:cxn>
                            <a:cxn ang="0">
                              <a:pos x="0" y="0"/>
                            </a:cxn>
                            <a:cxn ang="0">
                              <a:pos x="36" y="128"/>
                            </a:cxn>
                            <a:cxn ang="0">
                              <a:pos x="39" y="210"/>
                            </a:cxn>
                            <a:cxn ang="0">
                              <a:pos x="53" y="296"/>
                            </a:cxn>
                            <a:cxn ang="0">
                              <a:pos x="62" y="458"/>
                            </a:cxn>
                            <a:cxn ang="0">
                              <a:pos x="56" y="545"/>
                            </a:cxn>
                          </a:cxnLst>
                          <a:rect l="0" t="0" r="r" b="b"/>
                          <a:pathLst>
                            <a:path w="62" h="545">
                              <a:moveTo>
                                <a:pt x="56" y="545"/>
                              </a:moveTo>
                              <a:lnTo>
                                <a:pt x="46" y="475"/>
                              </a:lnTo>
                              <a:lnTo>
                                <a:pt x="46" y="403"/>
                              </a:lnTo>
                              <a:lnTo>
                                <a:pt x="53" y="310"/>
                              </a:lnTo>
                              <a:lnTo>
                                <a:pt x="20" y="207"/>
                              </a:lnTo>
                              <a:lnTo>
                                <a:pt x="3" y="125"/>
                              </a:lnTo>
                              <a:lnTo>
                                <a:pt x="0" y="16"/>
                              </a:lnTo>
                              <a:lnTo>
                                <a:pt x="0" y="0"/>
                              </a:lnTo>
                              <a:lnTo>
                                <a:pt x="36" y="128"/>
                              </a:lnTo>
                              <a:lnTo>
                                <a:pt x="39" y="210"/>
                              </a:lnTo>
                              <a:lnTo>
                                <a:pt x="53" y="296"/>
                              </a:lnTo>
                              <a:lnTo>
                                <a:pt x="62" y="458"/>
                              </a:lnTo>
                              <a:lnTo>
                                <a:pt x="56" y="545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603000"/>
                        </a:solidFill>
                        <a:ln w="9525">
                          <a:noFill/>
                          <a:round/>
                          <a:headEnd/>
                          <a:tailEnd/>
                        </a:ln>
                      </p:spPr>
                      <p:txBody>
                        <a:bodyPr/>
                        <a:lstStyle/>
                        <a:p>
                          <a:endParaRPr lang="ru-RU"/>
                        </a:p>
                      </p:txBody>
                    </p:sp>
                  </p:grpSp>
                </p:grpSp>
                <p:grpSp>
                  <p:nvGrpSpPr>
                    <p:cNvPr id="7416" name="Group 156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2036" y="2693"/>
                      <a:ext cx="341" cy="480"/>
                      <a:chOff x="2036" y="2693"/>
                      <a:chExt cx="341" cy="480"/>
                    </a:xfrm>
                  </p:grpSpPr>
                  <p:grpSp>
                    <p:nvGrpSpPr>
                      <p:cNvPr id="7419" name="Group 157"/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2036" y="2693"/>
                        <a:ext cx="341" cy="480"/>
                        <a:chOff x="2036" y="2693"/>
                        <a:chExt cx="341" cy="480"/>
                      </a:xfrm>
                    </p:grpSpPr>
                    <p:grpSp>
                      <p:nvGrpSpPr>
                        <p:cNvPr id="7421" name="Group 158"/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2200" y="2942"/>
                          <a:ext cx="157" cy="231"/>
                          <a:chOff x="2200" y="2942"/>
                          <a:chExt cx="157" cy="231"/>
                        </a:xfrm>
                      </p:grpSpPr>
                      <p:sp>
                        <p:nvSpPr>
                          <p:cNvPr id="7327" name="Freeform 159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2200" y="2942"/>
                            <a:ext cx="157" cy="231"/>
                          </a:xfrm>
                          <a:custGeom>
                            <a:avLst/>
                            <a:gdLst/>
                            <a:ahLst/>
                            <a:cxnLst>
                              <a:cxn ang="0">
                                <a:pos x="0" y="256"/>
                              </a:cxn>
                              <a:cxn ang="0">
                                <a:pos x="9" y="366"/>
                              </a:cxn>
                              <a:cxn ang="0">
                                <a:pos x="41" y="410"/>
                              </a:cxn>
                              <a:cxn ang="0">
                                <a:pos x="108" y="444"/>
                              </a:cxn>
                              <a:cxn ang="0">
                                <a:pos x="156" y="461"/>
                              </a:cxn>
                              <a:cxn ang="0">
                                <a:pos x="226" y="457"/>
                              </a:cxn>
                              <a:cxn ang="0">
                                <a:pos x="271" y="441"/>
                              </a:cxn>
                              <a:cxn ang="0">
                                <a:pos x="314" y="405"/>
                              </a:cxn>
                              <a:cxn ang="0">
                                <a:pos x="282" y="264"/>
                              </a:cxn>
                              <a:cxn ang="0">
                                <a:pos x="285" y="174"/>
                              </a:cxn>
                              <a:cxn ang="0">
                                <a:pos x="294" y="106"/>
                              </a:cxn>
                              <a:cxn ang="0">
                                <a:pos x="300" y="0"/>
                              </a:cxn>
                              <a:cxn ang="0">
                                <a:pos x="0" y="256"/>
                              </a:cxn>
                            </a:cxnLst>
                            <a:rect l="0" t="0" r="r" b="b"/>
                            <a:pathLst>
                              <a:path w="314" h="461">
                                <a:moveTo>
                                  <a:pt x="0" y="256"/>
                                </a:moveTo>
                                <a:lnTo>
                                  <a:pt x="9" y="366"/>
                                </a:lnTo>
                                <a:lnTo>
                                  <a:pt x="41" y="410"/>
                                </a:lnTo>
                                <a:lnTo>
                                  <a:pt x="108" y="444"/>
                                </a:lnTo>
                                <a:lnTo>
                                  <a:pt x="156" y="461"/>
                                </a:lnTo>
                                <a:lnTo>
                                  <a:pt x="226" y="457"/>
                                </a:lnTo>
                                <a:lnTo>
                                  <a:pt x="271" y="441"/>
                                </a:lnTo>
                                <a:lnTo>
                                  <a:pt x="314" y="405"/>
                                </a:lnTo>
                                <a:lnTo>
                                  <a:pt x="282" y="264"/>
                                </a:lnTo>
                                <a:lnTo>
                                  <a:pt x="285" y="174"/>
                                </a:lnTo>
                                <a:lnTo>
                                  <a:pt x="294" y="106"/>
                                </a:lnTo>
                                <a:lnTo>
                                  <a:pt x="300" y="0"/>
                                </a:lnTo>
                                <a:lnTo>
                                  <a:pt x="0" y="25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FFC080"/>
                          </a:solidFill>
                          <a:ln w="6350">
                            <a:solidFill>
                              <a:srgbClr val="402000"/>
                            </a:solidFill>
                            <a:prstDash val="solid"/>
                            <a:round/>
                            <a:headEnd/>
                            <a:tailEnd/>
                          </a:ln>
                        </p:spPr>
                        <p:txBody>
                          <a:bodyPr/>
                          <a:lstStyle/>
                          <a:p>
                            <a:endParaRPr lang="ru-RU"/>
                          </a:p>
                        </p:txBody>
                      </p:sp>
                      <p:sp>
                        <p:nvSpPr>
                          <p:cNvPr id="7328" name="Freeform 160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2234" y="3100"/>
                            <a:ext cx="38" cy="73"/>
                          </a:xfrm>
                          <a:custGeom>
                            <a:avLst/>
                            <a:gdLst/>
                            <a:ahLst/>
                            <a:cxnLst>
                              <a:cxn ang="0">
                                <a:pos x="0" y="0"/>
                              </a:cxn>
                              <a:cxn ang="0">
                                <a:pos x="28" y="30"/>
                              </a:cxn>
                              <a:cxn ang="0">
                                <a:pos x="44" y="78"/>
                              </a:cxn>
                              <a:cxn ang="0">
                                <a:pos x="65" y="118"/>
                              </a:cxn>
                              <a:cxn ang="0">
                                <a:pos x="77" y="146"/>
                              </a:cxn>
                              <a:cxn ang="0">
                                <a:pos x="32" y="79"/>
                              </a:cxn>
                              <a:cxn ang="0">
                                <a:pos x="12" y="36"/>
                              </a:cxn>
                              <a:cxn ang="0">
                                <a:pos x="0" y="0"/>
                              </a:cxn>
                            </a:cxnLst>
                            <a:rect l="0" t="0" r="r" b="b"/>
                            <a:pathLst>
                              <a:path w="77" h="146">
                                <a:moveTo>
                                  <a:pt x="0" y="0"/>
                                </a:moveTo>
                                <a:lnTo>
                                  <a:pt x="28" y="30"/>
                                </a:lnTo>
                                <a:lnTo>
                                  <a:pt x="44" y="78"/>
                                </a:lnTo>
                                <a:lnTo>
                                  <a:pt x="65" y="118"/>
                                </a:lnTo>
                                <a:lnTo>
                                  <a:pt x="77" y="146"/>
                                </a:lnTo>
                                <a:lnTo>
                                  <a:pt x="32" y="79"/>
                                </a:lnTo>
                                <a:lnTo>
                                  <a:pt x="12" y="36"/>
                                </a:lnTo>
                                <a:lnTo>
                                  <a:pt x="0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402000"/>
                          </a:solidFill>
                          <a:ln w="9525">
                            <a:noFill/>
                            <a:round/>
                            <a:headEnd/>
                            <a:tailEnd/>
                          </a:ln>
                        </p:spPr>
                        <p:txBody>
                          <a:bodyPr/>
                          <a:lstStyle/>
                          <a:p>
                            <a:endParaRPr lang="ru-RU"/>
                          </a:p>
                        </p:txBody>
                      </p:sp>
                    </p:grpSp>
                    <p:grpSp>
                      <p:nvGrpSpPr>
                        <p:cNvPr id="7423" name="Group 161"/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2036" y="2693"/>
                          <a:ext cx="341" cy="390"/>
                          <a:chOff x="2036" y="2693"/>
                          <a:chExt cx="341" cy="390"/>
                        </a:xfrm>
                      </p:grpSpPr>
                      <p:sp>
                        <p:nvSpPr>
                          <p:cNvPr id="7330" name="Freeform 162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2036" y="2693"/>
                            <a:ext cx="341" cy="390"/>
                          </a:xfrm>
                          <a:custGeom>
                            <a:avLst/>
                            <a:gdLst/>
                            <a:ahLst/>
                            <a:cxnLst>
                              <a:cxn ang="0">
                                <a:pos x="13" y="118"/>
                              </a:cxn>
                              <a:cxn ang="0">
                                <a:pos x="0" y="234"/>
                              </a:cxn>
                              <a:cxn ang="0">
                                <a:pos x="10" y="294"/>
                              </a:cxn>
                              <a:cxn ang="0">
                                <a:pos x="35" y="356"/>
                              </a:cxn>
                              <a:cxn ang="0">
                                <a:pos x="41" y="411"/>
                              </a:cxn>
                              <a:cxn ang="0">
                                <a:pos x="54" y="466"/>
                              </a:cxn>
                              <a:cxn ang="0">
                                <a:pos x="72" y="500"/>
                              </a:cxn>
                              <a:cxn ang="0">
                                <a:pos x="102" y="533"/>
                              </a:cxn>
                              <a:cxn ang="0">
                                <a:pos x="131" y="569"/>
                              </a:cxn>
                              <a:cxn ang="0">
                                <a:pos x="161" y="608"/>
                              </a:cxn>
                              <a:cxn ang="0">
                                <a:pos x="191" y="640"/>
                              </a:cxn>
                              <a:cxn ang="0">
                                <a:pos x="228" y="676"/>
                              </a:cxn>
                              <a:cxn ang="0">
                                <a:pos x="270" y="719"/>
                              </a:cxn>
                              <a:cxn ang="0">
                                <a:pos x="302" y="742"/>
                              </a:cxn>
                              <a:cxn ang="0">
                                <a:pos x="338" y="764"/>
                              </a:cxn>
                              <a:cxn ang="0">
                                <a:pos x="375" y="780"/>
                              </a:cxn>
                              <a:cxn ang="0">
                                <a:pos x="402" y="780"/>
                              </a:cxn>
                              <a:cxn ang="0">
                                <a:pos x="431" y="772"/>
                              </a:cxn>
                              <a:cxn ang="0">
                                <a:pos x="463" y="752"/>
                              </a:cxn>
                              <a:cxn ang="0">
                                <a:pos x="505" y="722"/>
                              </a:cxn>
                              <a:cxn ang="0">
                                <a:pos x="564" y="649"/>
                              </a:cxn>
                              <a:cxn ang="0">
                                <a:pos x="612" y="568"/>
                              </a:cxn>
                              <a:cxn ang="0">
                                <a:pos x="630" y="526"/>
                              </a:cxn>
                              <a:cxn ang="0">
                                <a:pos x="641" y="478"/>
                              </a:cxn>
                              <a:cxn ang="0">
                                <a:pos x="644" y="401"/>
                              </a:cxn>
                              <a:cxn ang="0">
                                <a:pos x="644" y="339"/>
                              </a:cxn>
                              <a:cxn ang="0">
                                <a:pos x="660" y="323"/>
                              </a:cxn>
                              <a:cxn ang="0">
                                <a:pos x="672" y="288"/>
                              </a:cxn>
                              <a:cxn ang="0">
                                <a:pos x="680" y="259"/>
                              </a:cxn>
                              <a:cxn ang="0">
                                <a:pos x="683" y="214"/>
                              </a:cxn>
                              <a:cxn ang="0">
                                <a:pos x="669" y="178"/>
                              </a:cxn>
                              <a:cxn ang="0">
                                <a:pos x="644" y="143"/>
                              </a:cxn>
                              <a:cxn ang="0">
                                <a:pos x="608" y="137"/>
                              </a:cxn>
                              <a:cxn ang="0">
                                <a:pos x="592" y="169"/>
                              </a:cxn>
                              <a:cxn ang="0">
                                <a:pos x="568" y="253"/>
                              </a:cxn>
                              <a:cxn ang="0">
                                <a:pos x="507" y="176"/>
                              </a:cxn>
                              <a:cxn ang="0">
                                <a:pos x="469" y="128"/>
                              </a:cxn>
                              <a:cxn ang="0">
                                <a:pos x="439" y="74"/>
                              </a:cxn>
                              <a:cxn ang="0">
                                <a:pos x="424" y="32"/>
                              </a:cxn>
                              <a:cxn ang="0">
                                <a:pos x="401" y="9"/>
                              </a:cxn>
                              <a:cxn ang="0">
                                <a:pos x="356" y="0"/>
                              </a:cxn>
                              <a:cxn ang="0">
                                <a:pos x="332" y="12"/>
                              </a:cxn>
                              <a:cxn ang="0">
                                <a:pos x="301" y="36"/>
                              </a:cxn>
                              <a:cxn ang="0">
                                <a:pos x="261" y="53"/>
                              </a:cxn>
                              <a:cxn ang="0">
                                <a:pos x="193" y="64"/>
                              </a:cxn>
                              <a:cxn ang="0">
                                <a:pos x="203" y="82"/>
                              </a:cxn>
                              <a:cxn ang="0">
                                <a:pos x="275" y="111"/>
                              </a:cxn>
                              <a:cxn ang="0">
                                <a:pos x="199" y="97"/>
                              </a:cxn>
                              <a:cxn ang="0">
                                <a:pos x="154" y="73"/>
                              </a:cxn>
                              <a:cxn ang="0">
                                <a:pos x="87" y="79"/>
                              </a:cxn>
                              <a:cxn ang="0">
                                <a:pos x="196" y="152"/>
                              </a:cxn>
                              <a:cxn ang="0">
                                <a:pos x="61" y="93"/>
                              </a:cxn>
                              <a:cxn ang="0">
                                <a:pos x="140" y="147"/>
                              </a:cxn>
                              <a:cxn ang="0">
                                <a:pos x="20" y="103"/>
                              </a:cxn>
                              <a:cxn ang="0">
                                <a:pos x="79" y="150"/>
                              </a:cxn>
                              <a:cxn ang="0">
                                <a:pos x="13" y="118"/>
                              </a:cxn>
                            </a:cxnLst>
                            <a:rect l="0" t="0" r="r" b="b"/>
                            <a:pathLst>
                              <a:path w="683" h="780">
                                <a:moveTo>
                                  <a:pt x="13" y="118"/>
                                </a:moveTo>
                                <a:lnTo>
                                  <a:pt x="0" y="234"/>
                                </a:lnTo>
                                <a:lnTo>
                                  <a:pt x="10" y="294"/>
                                </a:lnTo>
                                <a:lnTo>
                                  <a:pt x="35" y="356"/>
                                </a:lnTo>
                                <a:lnTo>
                                  <a:pt x="41" y="411"/>
                                </a:lnTo>
                                <a:lnTo>
                                  <a:pt x="54" y="466"/>
                                </a:lnTo>
                                <a:lnTo>
                                  <a:pt x="72" y="500"/>
                                </a:lnTo>
                                <a:lnTo>
                                  <a:pt x="102" y="533"/>
                                </a:lnTo>
                                <a:lnTo>
                                  <a:pt x="131" y="569"/>
                                </a:lnTo>
                                <a:lnTo>
                                  <a:pt x="161" y="608"/>
                                </a:lnTo>
                                <a:lnTo>
                                  <a:pt x="191" y="640"/>
                                </a:lnTo>
                                <a:lnTo>
                                  <a:pt x="228" y="676"/>
                                </a:lnTo>
                                <a:lnTo>
                                  <a:pt x="270" y="719"/>
                                </a:lnTo>
                                <a:lnTo>
                                  <a:pt x="302" y="742"/>
                                </a:lnTo>
                                <a:lnTo>
                                  <a:pt x="338" y="764"/>
                                </a:lnTo>
                                <a:lnTo>
                                  <a:pt x="375" y="780"/>
                                </a:lnTo>
                                <a:lnTo>
                                  <a:pt x="402" y="780"/>
                                </a:lnTo>
                                <a:lnTo>
                                  <a:pt x="431" y="772"/>
                                </a:lnTo>
                                <a:lnTo>
                                  <a:pt x="463" y="752"/>
                                </a:lnTo>
                                <a:lnTo>
                                  <a:pt x="505" y="722"/>
                                </a:lnTo>
                                <a:lnTo>
                                  <a:pt x="564" y="649"/>
                                </a:lnTo>
                                <a:lnTo>
                                  <a:pt x="612" y="568"/>
                                </a:lnTo>
                                <a:lnTo>
                                  <a:pt x="630" y="526"/>
                                </a:lnTo>
                                <a:lnTo>
                                  <a:pt x="641" y="478"/>
                                </a:lnTo>
                                <a:lnTo>
                                  <a:pt x="644" y="401"/>
                                </a:lnTo>
                                <a:lnTo>
                                  <a:pt x="644" y="339"/>
                                </a:lnTo>
                                <a:lnTo>
                                  <a:pt x="660" y="323"/>
                                </a:lnTo>
                                <a:lnTo>
                                  <a:pt x="672" y="288"/>
                                </a:lnTo>
                                <a:lnTo>
                                  <a:pt x="680" y="259"/>
                                </a:lnTo>
                                <a:lnTo>
                                  <a:pt x="683" y="214"/>
                                </a:lnTo>
                                <a:lnTo>
                                  <a:pt x="669" y="178"/>
                                </a:lnTo>
                                <a:lnTo>
                                  <a:pt x="644" y="143"/>
                                </a:lnTo>
                                <a:lnTo>
                                  <a:pt x="608" y="137"/>
                                </a:lnTo>
                                <a:lnTo>
                                  <a:pt x="592" y="169"/>
                                </a:lnTo>
                                <a:lnTo>
                                  <a:pt x="568" y="253"/>
                                </a:lnTo>
                                <a:lnTo>
                                  <a:pt x="507" y="176"/>
                                </a:lnTo>
                                <a:lnTo>
                                  <a:pt x="469" y="128"/>
                                </a:lnTo>
                                <a:lnTo>
                                  <a:pt x="439" y="74"/>
                                </a:lnTo>
                                <a:lnTo>
                                  <a:pt x="424" y="32"/>
                                </a:lnTo>
                                <a:lnTo>
                                  <a:pt x="401" y="9"/>
                                </a:lnTo>
                                <a:lnTo>
                                  <a:pt x="356" y="0"/>
                                </a:lnTo>
                                <a:lnTo>
                                  <a:pt x="332" y="12"/>
                                </a:lnTo>
                                <a:lnTo>
                                  <a:pt x="301" y="36"/>
                                </a:lnTo>
                                <a:lnTo>
                                  <a:pt x="261" y="53"/>
                                </a:lnTo>
                                <a:lnTo>
                                  <a:pt x="193" y="64"/>
                                </a:lnTo>
                                <a:lnTo>
                                  <a:pt x="203" y="82"/>
                                </a:lnTo>
                                <a:lnTo>
                                  <a:pt x="275" y="111"/>
                                </a:lnTo>
                                <a:lnTo>
                                  <a:pt x="199" y="97"/>
                                </a:lnTo>
                                <a:lnTo>
                                  <a:pt x="154" y="73"/>
                                </a:lnTo>
                                <a:lnTo>
                                  <a:pt x="87" y="79"/>
                                </a:lnTo>
                                <a:lnTo>
                                  <a:pt x="196" y="152"/>
                                </a:lnTo>
                                <a:lnTo>
                                  <a:pt x="61" y="93"/>
                                </a:lnTo>
                                <a:lnTo>
                                  <a:pt x="140" y="147"/>
                                </a:lnTo>
                                <a:lnTo>
                                  <a:pt x="20" y="103"/>
                                </a:lnTo>
                                <a:lnTo>
                                  <a:pt x="79" y="150"/>
                                </a:lnTo>
                                <a:lnTo>
                                  <a:pt x="13" y="118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FFC080"/>
                          </a:solidFill>
                          <a:ln w="6350">
                            <a:solidFill>
                              <a:srgbClr val="402000"/>
                            </a:solidFill>
                            <a:prstDash val="solid"/>
                            <a:round/>
                            <a:headEnd/>
                            <a:tailEnd/>
                          </a:ln>
                        </p:spPr>
                        <p:txBody>
                          <a:bodyPr/>
                          <a:lstStyle/>
                          <a:p>
                            <a:endParaRPr lang="ru-RU"/>
                          </a:p>
                        </p:txBody>
                      </p:sp>
                      <p:grpSp>
                        <p:nvGrpSpPr>
                          <p:cNvPr id="7425" name="Group 163"/>
                          <p:cNvGrpSpPr>
                            <a:grpSpLocks/>
                          </p:cNvGrpSpPr>
                          <p:nvPr/>
                        </p:nvGrpSpPr>
                        <p:grpSpPr bwMode="auto">
                          <a:xfrm>
                            <a:off x="2051" y="2775"/>
                            <a:ext cx="316" cy="246"/>
                            <a:chOff x="2051" y="2775"/>
                            <a:chExt cx="316" cy="246"/>
                          </a:xfrm>
                        </p:grpSpPr>
                        <p:sp>
                          <p:nvSpPr>
                            <p:cNvPr id="7332" name="Freeform 164"/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2340" y="2775"/>
                              <a:ext cx="27" cy="68"/>
                            </a:xfrm>
                            <a:custGeom>
                              <a:avLst/>
                              <a:gdLst/>
                              <a:ahLst/>
                              <a:cxnLst>
                                <a:cxn ang="0">
                                  <a:pos x="0" y="32"/>
                                </a:cxn>
                                <a:cxn ang="0">
                                  <a:pos x="11" y="2"/>
                                </a:cxn>
                                <a:cxn ang="0">
                                  <a:pos x="24" y="0"/>
                                </a:cxn>
                                <a:cxn ang="0">
                                  <a:pos x="51" y="32"/>
                                </a:cxn>
                                <a:cxn ang="0">
                                  <a:pos x="55" y="83"/>
                                </a:cxn>
                                <a:cxn ang="0">
                                  <a:pos x="44" y="131"/>
                                </a:cxn>
                                <a:cxn ang="0">
                                  <a:pos x="34" y="135"/>
                                </a:cxn>
                                <a:cxn ang="0">
                                  <a:pos x="47" y="96"/>
                                </a:cxn>
                                <a:cxn ang="0">
                                  <a:pos x="46" y="57"/>
                                </a:cxn>
                                <a:cxn ang="0">
                                  <a:pos x="34" y="32"/>
                                </a:cxn>
                                <a:cxn ang="0">
                                  <a:pos x="0" y="32"/>
                                </a:cxn>
                              </a:cxnLst>
                              <a:rect l="0" t="0" r="r" b="b"/>
                              <a:pathLst>
                                <a:path w="55" h="135">
                                  <a:moveTo>
                                    <a:pt x="0" y="32"/>
                                  </a:moveTo>
                                  <a:lnTo>
                                    <a:pt x="11" y="2"/>
                                  </a:lnTo>
                                  <a:lnTo>
                                    <a:pt x="24" y="0"/>
                                  </a:lnTo>
                                  <a:lnTo>
                                    <a:pt x="51" y="32"/>
                                  </a:lnTo>
                                  <a:lnTo>
                                    <a:pt x="55" y="83"/>
                                  </a:lnTo>
                                  <a:lnTo>
                                    <a:pt x="44" y="131"/>
                                  </a:lnTo>
                                  <a:lnTo>
                                    <a:pt x="34" y="135"/>
                                  </a:lnTo>
                                  <a:lnTo>
                                    <a:pt x="47" y="96"/>
                                  </a:lnTo>
                                  <a:lnTo>
                                    <a:pt x="46" y="57"/>
                                  </a:lnTo>
                                  <a:lnTo>
                                    <a:pt x="34" y="32"/>
                                  </a:lnTo>
                                  <a:lnTo>
                                    <a:pt x="0" y="32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rgbClr val="402000"/>
                            </a:solidFill>
                            <a:ln w="9525">
                              <a:noFill/>
                              <a:round/>
                              <a:headEnd/>
                              <a:tailEnd/>
                            </a:ln>
                          </p:spPr>
                          <p:txBody>
                            <a:bodyPr/>
                            <a:lstStyle/>
                            <a:p>
                              <a:endParaRPr lang="ru-RU"/>
                            </a:p>
                          </p:txBody>
                        </p:sp>
                        <p:grpSp>
                          <p:nvGrpSpPr>
                            <p:cNvPr id="7430" name="Group 165"/>
                            <p:cNvGrpSpPr>
                              <a:grpSpLocks/>
                            </p:cNvGrpSpPr>
                            <p:nvPr/>
                          </p:nvGrpSpPr>
                          <p:grpSpPr bwMode="auto">
                            <a:xfrm>
                              <a:off x="2051" y="2780"/>
                              <a:ext cx="207" cy="241"/>
                              <a:chOff x="2051" y="2780"/>
                              <a:chExt cx="207" cy="241"/>
                            </a:xfrm>
                          </p:grpSpPr>
                          <p:sp>
                            <p:nvSpPr>
                              <p:cNvPr id="7334" name="Freeform 166"/>
                              <p:cNvSpPr>
                                <a:spLocks/>
                              </p:cNvSpPr>
                              <p:nvPr/>
                            </p:nvSpPr>
                            <p:spPr bwMode="auto">
                              <a:xfrm>
                                <a:off x="2171" y="2974"/>
                                <a:ext cx="87" cy="35"/>
                              </a:xfrm>
                              <a:custGeom>
                                <a:avLst/>
                                <a:gdLst/>
                                <a:ahLst/>
                                <a:cxnLst>
                                  <a:cxn ang="0">
                                    <a:pos x="0" y="52"/>
                                  </a:cxn>
                                  <a:cxn ang="0">
                                    <a:pos x="15" y="56"/>
                                  </a:cxn>
                                  <a:cxn ang="0">
                                    <a:pos x="22" y="38"/>
                                  </a:cxn>
                                  <a:cxn ang="0">
                                    <a:pos x="37" y="26"/>
                                  </a:cxn>
                                  <a:cxn ang="0">
                                    <a:pos x="51" y="24"/>
                                  </a:cxn>
                                  <a:cxn ang="0">
                                    <a:pos x="65" y="12"/>
                                  </a:cxn>
                                  <a:cxn ang="0">
                                    <a:pos x="84" y="7"/>
                                  </a:cxn>
                                  <a:cxn ang="0">
                                    <a:pos x="113" y="10"/>
                                  </a:cxn>
                                  <a:cxn ang="0">
                                    <a:pos x="148" y="7"/>
                                  </a:cxn>
                                  <a:cxn ang="0">
                                    <a:pos x="165" y="0"/>
                                  </a:cxn>
                                  <a:cxn ang="0">
                                    <a:pos x="174" y="10"/>
                                  </a:cxn>
                                  <a:cxn ang="0">
                                    <a:pos x="85" y="31"/>
                                  </a:cxn>
                                  <a:cxn ang="0">
                                    <a:pos x="68" y="44"/>
                                  </a:cxn>
                                  <a:cxn ang="0">
                                    <a:pos x="38" y="52"/>
                                  </a:cxn>
                                  <a:cxn ang="0">
                                    <a:pos x="22" y="59"/>
                                  </a:cxn>
                                  <a:cxn ang="0">
                                    <a:pos x="16" y="69"/>
                                  </a:cxn>
                                  <a:cxn ang="0">
                                    <a:pos x="0" y="52"/>
                                  </a:cxn>
                                </a:cxnLst>
                                <a:rect l="0" t="0" r="r" b="b"/>
                                <a:pathLst>
                                  <a:path w="174" h="69">
                                    <a:moveTo>
                                      <a:pt x="0" y="52"/>
                                    </a:moveTo>
                                    <a:lnTo>
                                      <a:pt x="15" y="56"/>
                                    </a:lnTo>
                                    <a:lnTo>
                                      <a:pt x="22" y="38"/>
                                    </a:lnTo>
                                    <a:lnTo>
                                      <a:pt x="37" y="26"/>
                                    </a:lnTo>
                                    <a:lnTo>
                                      <a:pt x="51" y="24"/>
                                    </a:lnTo>
                                    <a:lnTo>
                                      <a:pt x="65" y="12"/>
                                    </a:lnTo>
                                    <a:lnTo>
                                      <a:pt x="84" y="7"/>
                                    </a:lnTo>
                                    <a:lnTo>
                                      <a:pt x="113" y="10"/>
                                    </a:lnTo>
                                    <a:lnTo>
                                      <a:pt x="148" y="7"/>
                                    </a:lnTo>
                                    <a:lnTo>
                                      <a:pt x="165" y="0"/>
                                    </a:lnTo>
                                    <a:lnTo>
                                      <a:pt x="174" y="10"/>
                                    </a:lnTo>
                                    <a:lnTo>
                                      <a:pt x="85" y="31"/>
                                    </a:lnTo>
                                    <a:lnTo>
                                      <a:pt x="68" y="44"/>
                                    </a:lnTo>
                                    <a:lnTo>
                                      <a:pt x="38" y="52"/>
                                    </a:lnTo>
                                    <a:lnTo>
                                      <a:pt x="22" y="59"/>
                                    </a:lnTo>
                                    <a:lnTo>
                                      <a:pt x="16" y="69"/>
                                    </a:lnTo>
                                    <a:lnTo>
                                      <a:pt x="0" y="52"/>
                                    </a:lnTo>
                                    <a:close/>
                                  </a:path>
                                </a:pathLst>
                              </a:custGeom>
                              <a:solidFill>
                                <a:srgbClr val="804000"/>
                              </a:solidFill>
                              <a:ln w="9525">
                                <a:noFill/>
                                <a:round/>
                                <a:headEnd/>
                                <a:tailEnd/>
                              </a:ln>
                            </p:spPr>
                            <p:txBody>
                              <a:bodyPr/>
                              <a:lstStyle/>
                              <a:p>
                                <a:endParaRPr lang="ru-RU"/>
                              </a:p>
                            </p:txBody>
                          </p:sp>
                          <p:grpSp>
                            <p:nvGrpSpPr>
                              <p:cNvPr id="7433" name="Group 167"/>
                              <p:cNvGrpSpPr>
                                <a:grpSpLocks/>
                              </p:cNvGrpSpPr>
                              <p:nvPr/>
                            </p:nvGrpSpPr>
                            <p:grpSpPr bwMode="auto">
                              <a:xfrm>
                                <a:off x="2051" y="2780"/>
                                <a:ext cx="197" cy="241"/>
                                <a:chOff x="2051" y="2780"/>
                                <a:chExt cx="197" cy="241"/>
                              </a:xfrm>
                            </p:grpSpPr>
                            <p:sp>
                              <p:nvSpPr>
                                <p:cNvPr id="7336" name="Freeform 168"/>
                                <p:cNvSpPr>
                                  <a:spLocks/>
                                </p:cNvSpPr>
                                <p:nvPr/>
                              </p:nvSpPr>
                              <p:spPr bwMode="auto">
                                <a:xfrm>
                                  <a:off x="2155" y="2780"/>
                                  <a:ext cx="93" cy="48"/>
                                </a:xfrm>
                                <a:custGeom>
                                  <a:avLst/>
                                  <a:gdLst/>
                                  <a:ahLst/>
                                  <a:cxnLst>
                                    <a:cxn ang="0">
                                      <a:pos x="13" y="71"/>
                                    </a:cxn>
                                    <a:cxn ang="0">
                                      <a:pos x="0" y="97"/>
                                    </a:cxn>
                                    <a:cxn ang="0">
                                      <a:pos x="20" y="97"/>
                                    </a:cxn>
                                    <a:cxn ang="0">
                                      <a:pos x="36" y="75"/>
                                    </a:cxn>
                                    <a:cxn ang="0">
                                      <a:pos x="63" y="51"/>
                                    </a:cxn>
                                    <a:cxn ang="0">
                                      <a:pos x="90" y="37"/>
                                    </a:cxn>
                                    <a:cxn ang="0">
                                      <a:pos x="186" y="0"/>
                                    </a:cxn>
                                    <a:cxn ang="0">
                                      <a:pos x="76" y="28"/>
                                    </a:cxn>
                                    <a:cxn ang="0">
                                      <a:pos x="40" y="45"/>
                                    </a:cxn>
                                    <a:cxn ang="0">
                                      <a:pos x="13" y="71"/>
                                    </a:cxn>
                                  </a:cxnLst>
                                  <a:rect l="0" t="0" r="r" b="b"/>
                                  <a:pathLst>
                                    <a:path w="186" h="97">
                                      <a:moveTo>
                                        <a:pt x="13" y="71"/>
                                      </a:moveTo>
                                      <a:lnTo>
                                        <a:pt x="0" y="97"/>
                                      </a:lnTo>
                                      <a:lnTo>
                                        <a:pt x="20" y="97"/>
                                      </a:lnTo>
                                      <a:lnTo>
                                        <a:pt x="36" y="75"/>
                                      </a:lnTo>
                                      <a:lnTo>
                                        <a:pt x="63" y="51"/>
                                      </a:lnTo>
                                      <a:lnTo>
                                        <a:pt x="90" y="37"/>
                                      </a:lnTo>
                                      <a:lnTo>
                                        <a:pt x="186" y="0"/>
                                      </a:lnTo>
                                      <a:lnTo>
                                        <a:pt x="76" y="28"/>
                                      </a:lnTo>
                                      <a:lnTo>
                                        <a:pt x="40" y="45"/>
                                      </a:lnTo>
                                      <a:lnTo>
                                        <a:pt x="13" y="71"/>
                                      </a:lnTo>
                                      <a:close/>
                                    </a:path>
                                  </a:pathLst>
                                </a:custGeom>
                                <a:solidFill>
                                  <a:srgbClr val="402000"/>
                                </a:solidFill>
                                <a:ln w="9525">
                                  <a:noFill/>
                                  <a:round/>
                                  <a:headEnd/>
                                  <a:tailEnd/>
                                </a:ln>
                              </p:spPr>
                              <p:txBody>
                                <a:bodyPr/>
                                <a:lstStyle/>
                                <a:p>
                                  <a:endParaRPr lang="ru-RU"/>
                                </a:p>
                              </p:txBody>
                            </p:sp>
                            <p:sp>
                              <p:nvSpPr>
                                <p:cNvPr id="7337" name="Freeform 169"/>
                                <p:cNvSpPr>
                                  <a:spLocks/>
                                </p:cNvSpPr>
                                <p:nvPr/>
                              </p:nvSpPr>
                              <p:spPr bwMode="auto">
                                <a:xfrm>
                                  <a:off x="2051" y="2831"/>
                                  <a:ext cx="69" cy="17"/>
                                </a:xfrm>
                                <a:custGeom>
                                  <a:avLst/>
                                  <a:gdLst/>
                                  <a:ahLst/>
                                  <a:cxnLst>
                                    <a:cxn ang="0">
                                      <a:pos x="124" y="5"/>
                                    </a:cxn>
                                    <a:cxn ang="0">
                                      <a:pos x="139" y="17"/>
                                    </a:cxn>
                                    <a:cxn ang="0">
                                      <a:pos x="133" y="35"/>
                                    </a:cxn>
                                    <a:cxn ang="0">
                                      <a:pos x="111" y="17"/>
                                    </a:cxn>
                                    <a:cxn ang="0">
                                      <a:pos x="72" y="19"/>
                                    </a:cxn>
                                    <a:cxn ang="0">
                                      <a:pos x="0" y="35"/>
                                    </a:cxn>
                                    <a:cxn ang="0">
                                      <a:pos x="66" y="11"/>
                                    </a:cxn>
                                    <a:cxn ang="0">
                                      <a:pos x="100" y="0"/>
                                    </a:cxn>
                                    <a:cxn ang="0">
                                      <a:pos x="124" y="5"/>
                                    </a:cxn>
                                  </a:cxnLst>
                                  <a:rect l="0" t="0" r="r" b="b"/>
                                  <a:pathLst>
                                    <a:path w="139" h="35">
                                      <a:moveTo>
                                        <a:pt x="124" y="5"/>
                                      </a:moveTo>
                                      <a:lnTo>
                                        <a:pt x="139" y="17"/>
                                      </a:lnTo>
                                      <a:lnTo>
                                        <a:pt x="133" y="35"/>
                                      </a:lnTo>
                                      <a:lnTo>
                                        <a:pt x="111" y="17"/>
                                      </a:lnTo>
                                      <a:lnTo>
                                        <a:pt x="72" y="19"/>
                                      </a:lnTo>
                                      <a:lnTo>
                                        <a:pt x="0" y="35"/>
                                      </a:lnTo>
                                      <a:lnTo>
                                        <a:pt x="66" y="11"/>
                                      </a:lnTo>
                                      <a:lnTo>
                                        <a:pt x="100" y="0"/>
                                      </a:lnTo>
                                      <a:lnTo>
                                        <a:pt x="124" y="5"/>
                                      </a:lnTo>
                                      <a:close/>
                                    </a:path>
                                  </a:pathLst>
                                </a:custGeom>
                                <a:solidFill>
                                  <a:srgbClr val="402000"/>
                                </a:solidFill>
                                <a:ln w="9525">
                                  <a:noFill/>
                                  <a:round/>
                                  <a:headEnd/>
                                  <a:tailEnd/>
                                </a:ln>
                              </p:spPr>
                              <p:txBody>
                                <a:bodyPr/>
                                <a:lstStyle/>
                                <a:p>
                                  <a:endParaRPr lang="ru-RU"/>
                                </a:p>
                              </p:txBody>
                            </p:sp>
                            <p:sp>
                              <p:nvSpPr>
                                <p:cNvPr id="7338" name="Freeform 170"/>
                                <p:cNvSpPr>
                                  <a:spLocks/>
                                </p:cNvSpPr>
                                <p:nvPr/>
                              </p:nvSpPr>
                              <p:spPr bwMode="auto">
                                <a:xfrm>
                                  <a:off x="2154" y="2929"/>
                                  <a:ext cx="57" cy="30"/>
                                </a:xfrm>
                                <a:custGeom>
                                  <a:avLst/>
                                  <a:gdLst/>
                                  <a:ahLst/>
                                  <a:cxnLst>
                                    <a:cxn ang="0">
                                      <a:pos x="0" y="36"/>
                                    </a:cxn>
                                    <a:cxn ang="0">
                                      <a:pos x="27" y="38"/>
                                    </a:cxn>
                                    <a:cxn ang="0">
                                      <a:pos x="52" y="36"/>
                                    </a:cxn>
                                    <a:cxn ang="0">
                                      <a:pos x="74" y="24"/>
                                    </a:cxn>
                                    <a:cxn ang="0">
                                      <a:pos x="89" y="5"/>
                                    </a:cxn>
                                    <a:cxn ang="0">
                                      <a:pos x="113" y="0"/>
                                    </a:cxn>
                                    <a:cxn ang="0">
                                      <a:pos x="106" y="10"/>
                                    </a:cxn>
                                    <a:cxn ang="0">
                                      <a:pos x="89" y="22"/>
                                    </a:cxn>
                                    <a:cxn ang="0">
                                      <a:pos x="81" y="48"/>
                                    </a:cxn>
                                    <a:cxn ang="0">
                                      <a:pos x="69" y="59"/>
                                    </a:cxn>
                                    <a:cxn ang="0">
                                      <a:pos x="49" y="60"/>
                                    </a:cxn>
                                    <a:cxn ang="0">
                                      <a:pos x="33" y="55"/>
                                    </a:cxn>
                                    <a:cxn ang="0">
                                      <a:pos x="0" y="36"/>
                                    </a:cxn>
                                  </a:cxnLst>
                                  <a:rect l="0" t="0" r="r" b="b"/>
                                  <a:pathLst>
                                    <a:path w="113" h="60">
                                      <a:moveTo>
                                        <a:pt x="0" y="36"/>
                                      </a:moveTo>
                                      <a:lnTo>
                                        <a:pt x="27" y="38"/>
                                      </a:lnTo>
                                      <a:lnTo>
                                        <a:pt x="52" y="36"/>
                                      </a:lnTo>
                                      <a:lnTo>
                                        <a:pt x="74" y="24"/>
                                      </a:lnTo>
                                      <a:lnTo>
                                        <a:pt x="89" y="5"/>
                                      </a:lnTo>
                                      <a:lnTo>
                                        <a:pt x="113" y="0"/>
                                      </a:lnTo>
                                      <a:lnTo>
                                        <a:pt x="106" y="10"/>
                                      </a:lnTo>
                                      <a:lnTo>
                                        <a:pt x="89" y="22"/>
                                      </a:lnTo>
                                      <a:lnTo>
                                        <a:pt x="81" y="48"/>
                                      </a:lnTo>
                                      <a:lnTo>
                                        <a:pt x="69" y="59"/>
                                      </a:lnTo>
                                      <a:lnTo>
                                        <a:pt x="49" y="60"/>
                                      </a:lnTo>
                                      <a:lnTo>
                                        <a:pt x="33" y="55"/>
                                      </a:lnTo>
                                      <a:lnTo>
                                        <a:pt x="0" y="36"/>
                                      </a:lnTo>
                                      <a:close/>
                                    </a:path>
                                  </a:pathLst>
                                </a:custGeom>
                                <a:solidFill>
                                  <a:srgbClr val="402000"/>
                                </a:solidFill>
                                <a:ln w="9525">
                                  <a:noFill/>
                                  <a:round/>
                                  <a:headEnd/>
                                  <a:tailEnd/>
                                </a:ln>
                              </p:spPr>
                              <p:txBody>
                                <a:bodyPr/>
                                <a:lstStyle/>
                                <a:p>
                                  <a:endParaRPr lang="ru-RU"/>
                                </a:p>
                              </p:txBody>
                            </p:sp>
                            <p:sp>
                              <p:nvSpPr>
                                <p:cNvPr id="7339" name="Freeform 171"/>
                                <p:cNvSpPr>
                                  <a:spLocks/>
                                </p:cNvSpPr>
                                <p:nvPr/>
                              </p:nvSpPr>
                              <p:spPr bwMode="auto">
                                <a:xfrm>
                                  <a:off x="2199" y="3007"/>
                                  <a:ext cx="31" cy="14"/>
                                </a:xfrm>
                                <a:custGeom>
                                  <a:avLst/>
                                  <a:gdLst/>
                                  <a:ahLst/>
                                  <a:cxnLst>
                                    <a:cxn ang="0">
                                      <a:pos x="0" y="20"/>
                                    </a:cxn>
                                    <a:cxn ang="0">
                                      <a:pos x="23" y="19"/>
                                    </a:cxn>
                                    <a:cxn ang="0">
                                      <a:pos x="38" y="14"/>
                                    </a:cxn>
                                    <a:cxn ang="0">
                                      <a:pos x="63" y="0"/>
                                    </a:cxn>
                                    <a:cxn ang="0">
                                      <a:pos x="42" y="25"/>
                                    </a:cxn>
                                    <a:cxn ang="0">
                                      <a:pos x="23" y="30"/>
                                    </a:cxn>
                                    <a:cxn ang="0">
                                      <a:pos x="0" y="20"/>
                                    </a:cxn>
                                  </a:cxnLst>
                                  <a:rect l="0" t="0" r="r" b="b"/>
                                  <a:pathLst>
                                    <a:path w="63" h="30">
                                      <a:moveTo>
                                        <a:pt x="0" y="20"/>
                                      </a:moveTo>
                                      <a:lnTo>
                                        <a:pt x="23" y="19"/>
                                      </a:lnTo>
                                      <a:lnTo>
                                        <a:pt x="38" y="14"/>
                                      </a:lnTo>
                                      <a:lnTo>
                                        <a:pt x="63" y="0"/>
                                      </a:lnTo>
                                      <a:lnTo>
                                        <a:pt x="42" y="25"/>
                                      </a:lnTo>
                                      <a:lnTo>
                                        <a:pt x="23" y="30"/>
                                      </a:lnTo>
                                      <a:lnTo>
                                        <a:pt x="0" y="20"/>
                                      </a:lnTo>
                                      <a:close/>
                                    </a:path>
                                  </a:pathLst>
                                </a:custGeom>
                                <a:solidFill>
                                  <a:srgbClr val="402000"/>
                                </a:solidFill>
                                <a:ln w="9525">
                                  <a:noFill/>
                                  <a:round/>
                                  <a:headEnd/>
                                  <a:tailEnd/>
                                </a:ln>
                              </p:spPr>
                              <p:txBody>
                                <a:bodyPr/>
                                <a:lstStyle/>
                                <a:p>
                                  <a:endParaRPr lang="ru-RU"/>
                                </a:p>
                              </p:txBody>
                            </p:sp>
                          </p:grpSp>
                          <p:grpSp>
                            <p:nvGrpSpPr>
                              <p:cNvPr id="7434" name="Group 172"/>
                              <p:cNvGrpSpPr>
                                <a:grpSpLocks/>
                              </p:cNvGrpSpPr>
                              <p:nvPr/>
                            </p:nvGrpSpPr>
                            <p:grpSpPr bwMode="auto">
                              <a:xfrm>
                                <a:off x="2183" y="2980"/>
                                <a:ext cx="31" cy="33"/>
                                <a:chOff x="2183" y="2980"/>
                                <a:chExt cx="31" cy="33"/>
                              </a:xfrm>
                            </p:grpSpPr>
                            <p:sp>
                              <p:nvSpPr>
                                <p:cNvPr id="7341" name="Freeform 173"/>
                                <p:cNvSpPr>
                                  <a:spLocks/>
                                </p:cNvSpPr>
                                <p:nvPr/>
                              </p:nvSpPr>
                              <p:spPr bwMode="auto">
                                <a:xfrm>
                                  <a:off x="2183" y="3004"/>
                                  <a:ext cx="20" cy="9"/>
                                </a:xfrm>
                                <a:custGeom>
                                  <a:avLst/>
                                  <a:gdLst/>
                                  <a:ahLst/>
                                  <a:cxnLst>
                                    <a:cxn ang="0">
                                      <a:pos x="0" y="12"/>
                                    </a:cxn>
                                    <a:cxn ang="0">
                                      <a:pos x="21" y="19"/>
                                    </a:cxn>
                                    <a:cxn ang="0">
                                      <a:pos x="41" y="15"/>
                                    </a:cxn>
                                    <a:cxn ang="0">
                                      <a:pos x="39" y="1"/>
                                    </a:cxn>
                                    <a:cxn ang="0">
                                      <a:pos x="16" y="0"/>
                                    </a:cxn>
                                    <a:cxn ang="0">
                                      <a:pos x="0" y="12"/>
                                    </a:cxn>
                                  </a:cxnLst>
                                  <a:rect l="0" t="0" r="r" b="b"/>
                                  <a:pathLst>
                                    <a:path w="41" h="19">
                                      <a:moveTo>
                                        <a:pt x="0" y="12"/>
                                      </a:moveTo>
                                      <a:lnTo>
                                        <a:pt x="21" y="19"/>
                                      </a:lnTo>
                                      <a:lnTo>
                                        <a:pt x="41" y="15"/>
                                      </a:lnTo>
                                      <a:lnTo>
                                        <a:pt x="39" y="1"/>
                                      </a:lnTo>
                                      <a:lnTo>
                                        <a:pt x="16" y="0"/>
                                      </a:lnTo>
                                      <a:lnTo>
                                        <a:pt x="0" y="12"/>
                                      </a:lnTo>
                                      <a:close/>
                                    </a:path>
                                  </a:pathLst>
                                </a:custGeom>
                                <a:solidFill>
                                  <a:srgbClr val="FFE0C0"/>
                                </a:solidFill>
                                <a:ln w="9525">
                                  <a:noFill/>
                                  <a:round/>
                                  <a:headEnd/>
                                  <a:tailEnd/>
                                </a:ln>
                              </p:spPr>
                              <p:txBody>
                                <a:bodyPr/>
                                <a:lstStyle/>
                                <a:p>
                                  <a:endParaRPr lang="ru-RU"/>
                                </a:p>
                              </p:txBody>
                            </p:sp>
                            <p:sp>
                              <p:nvSpPr>
                                <p:cNvPr id="7342" name="Freeform 174"/>
                                <p:cNvSpPr>
                                  <a:spLocks/>
                                </p:cNvSpPr>
                                <p:nvPr/>
                              </p:nvSpPr>
                              <p:spPr bwMode="auto">
                                <a:xfrm>
                                  <a:off x="2198" y="2980"/>
                                  <a:ext cx="16" cy="8"/>
                                </a:xfrm>
                                <a:custGeom>
                                  <a:avLst/>
                                  <a:gdLst/>
                                  <a:ahLst/>
                                  <a:cxnLst>
                                    <a:cxn ang="0">
                                      <a:pos x="32" y="0"/>
                                    </a:cxn>
                                    <a:cxn ang="0">
                                      <a:pos x="21" y="1"/>
                                    </a:cxn>
                                    <a:cxn ang="0">
                                      <a:pos x="13" y="5"/>
                                    </a:cxn>
                                    <a:cxn ang="0">
                                      <a:pos x="2" y="13"/>
                                    </a:cxn>
                                    <a:cxn ang="0">
                                      <a:pos x="0" y="18"/>
                                    </a:cxn>
                                    <a:cxn ang="0">
                                      <a:pos x="32" y="0"/>
                                    </a:cxn>
                                  </a:cxnLst>
                                  <a:rect l="0" t="0" r="r" b="b"/>
                                  <a:pathLst>
                                    <a:path w="32" h="18">
                                      <a:moveTo>
                                        <a:pt x="32" y="0"/>
                                      </a:moveTo>
                                      <a:lnTo>
                                        <a:pt x="21" y="1"/>
                                      </a:lnTo>
                                      <a:lnTo>
                                        <a:pt x="13" y="5"/>
                                      </a:lnTo>
                                      <a:lnTo>
                                        <a:pt x="2" y="13"/>
                                      </a:lnTo>
                                      <a:lnTo>
                                        <a:pt x="0" y="18"/>
                                      </a:lnTo>
                                      <a:lnTo>
                                        <a:pt x="32" y="0"/>
                                      </a:lnTo>
                                      <a:close/>
                                    </a:path>
                                  </a:pathLst>
                                </a:custGeom>
                                <a:solidFill>
                                  <a:srgbClr val="FFE0C0"/>
                                </a:solidFill>
                                <a:ln w="9525">
                                  <a:noFill/>
                                  <a:round/>
                                  <a:headEnd/>
                                  <a:tailEnd/>
                                </a:ln>
                              </p:spPr>
                              <p:txBody>
                                <a:bodyPr/>
                                <a:lstStyle/>
                                <a:p>
                                  <a:endParaRPr lang="ru-RU"/>
                                </a:p>
                              </p:txBody>
                            </p:sp>
                          </p:grpSp>
                          <p:grpSp>
                            <p:nvGrpSpPr>
                              <p:cNvPr id="7439" name="Group 175"/>
                              <p:cNvGrpSpPr>
                                <a:grpSpLocks/>
                              </p:cNvGrpSpPr>
                              <p:nvPr/>
                            </p:nvGrpSpPr>
                            <p:grpSpPr bwMode="auto">
                              <a:xfrm>
                                <a:off x="2064" y="2817"/>
                                <a:ext cx="181" cy="76"/>
                                <a:chOff x="2064" y="2817"/>
                                <a:chExt cx="181" cy="76"/>
                              </a:xfrm>
                            </p:grpSpPr>
                            <p:grpSp>
                              <p:nvGrpSpPr>
                                <p:cNvPr id="7444" name="Group 176"/>
                                <p:cNvGrpSpPr>
                                  <a:grpSpLocks/>
                                </p:cNvGrpSpPr>
                                <p:nvPr/>
                              </p:nvGrpSpPr>
                              <p:grpSpPr bwMode="auto">
                                <a:xfrm>
                                  <a:off x="2064" y="2862"/>
                                  <a:ext cx="64" cy="31"/>
                                  <a:chOff x="2064" y="2862"/>
                                  <a:chExt cx="64" cy="31"/>
                                </a:xfrm>
                              </p:grpSpPr>
                              <p:sp>
                                <p:nvSpPr>
                                  <p:cNvPr id="7345" name="Freeform 177"/>
                                  <p:cNvSpPr>
                                    <a:spLocks/>
                                  </p:cNvSpPr>
                                  <p:nvPr/>
                                </p:nvSpPr>
                                <p:spPr bwMode="auto">
                                  <a:xfrm>
                                    <a:off x="2064" y="2862"/>
                                    <a:ext cx="64" cy="30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>
                                      <a:cxn ang="0">
                                        <a:pos x="0" y="35"/>
                                      </a:cxn>
                                      <a:cxn ang="0">
                                        <a:pos x="28" y="42"/>
                                      </a:cxn>
                                      <a:cxn ang="0">
                                        <a:pos x="46" y="59"/>
                                      </a:cxn>
                                      <a:cxn ang="0">
                                        <a:pos x="72" y="60"/>
                                      </a:cxn>
                                      <a:cxn ang="0">
                                        <a:pos x="94" y="48"/>
                                      </a:cxn>
                                      <a:cxn ang="0">
                                        <a:pos x="108" y="26"/>
                                      </a:cxn>
                                      <a:cxn ang="0">
                                        <a:pos x="128" y="13"/>
                                      </a:cxn>
                                      <a:cxn ang="0">
                                        <a:pos x="84" y="0"/>
                                      </a:cxn>
                                      <a:cxn ang="0">
                                        <a:pos x="52" y="0"/>
                                      </a:cxn>
                                      <a:cxn ang="0">
                                        <a:pos x="29" y="16"/>
                                      </a:cxn>
                                      <a:cxn ang="0">
                                        <a:pos x="0" y="35"/>
                                      </a:cxn>
                                    </a:cxnLst>
                                    <a:rect l="0" t="0" r="r" b="b"/>
                                    <a:pathLst>
                                      <a:path w="128" h="60">
                                        <a:moveTo>
                                          <a:pt x="0" y="35"/>
                                        </a:moveTo>
                                        <a:lnTo>
                                          <a:pt x="28" y="42"/>
                                        </a:lnTo>
                                        <a:lnTo>
                                          <a:pt x="46" y="59"/>
                                        </a:lnTo>
                                        <a:lnTo>
                                          <a:pt x="72" y="60"/>
                                        </a:lnTo>
                                        <a:lnTo>
                                          <a:pt x="94" y="48"/>
                                        </a:lnTo>
                                        <a:lnTo>
                                          <a:pt x="108" y="26"/>
                                        </a:lnTo>
                                        <a:lnTo>
                                          <a:pt x="128" y="13"/>
                                        </a:lnTo>
                                        <a:lnTo>
                                          <a:pt x="84" y="0"/>
                                        </a:lnTo>
                                        <a:lnTo>
                                          <a:pt x="52" y="0"/>
                                        </a:lnTo>
                                        <a:lnTo>
                                          <a:pt x="29" y="16"/>
                                        </a:lnTo>
                                        <a:lnTo>
                                          <a:pt x="0" y="35"/>
                                        </a:lnTo>
                                        <a:close/>
                                      </a:path>
                                    </a:pathLst>
                                  </a:custGeom>
                                  <a:solidFill>
                                    <a:srgbClr val="FFFFFF"/>
                                  </a:solidFill>
                                  <a:ln w="6350">
                                    <a:solidFill>
                                      <a:srgbClr val="402000"/>
                                    </a:solidFill>
                                    <a:prstDash val="solid"/>
                                    <a:round/>
                                    <a:headEnd/>
                                    <a:tailEnd/>
                                  </a:ln>
                                </p:spPr>
                                <p:txBody>
                                  <a:bodyPr/>
                                  <a:lstStyle/>
                                  <a:p>
                                    <a:endParaRPr lang="ru-RU"/>
                                  </a:p>
                                </p:txBody>
                              </p:sp>
                              <p:sp>
                                <p:nvSpPr>
                                  <p:cNvPr id="7346" name="Oval 178"/>
                                  <p:cNvSpPr>
                                    <a:spLocks noChangeArrowheads="1"/>
                                  </p:cNvSpPr>
                                  <p:nvPr/>
                                </p:nvSpPr>
                                <p:spPr bwMode="auto">
                                  <a:xfrm>
                                    <a:off x="2085" y="2863"/>
                                    <a:ext cx="30" cy="30"/>
                                  </a:xfrm>
                                  <a:prstGeom prst="ellipse">
                                    <a:avLst/>
                                  </a:prstGeom>
                                  <a:solidFill>
                                    <a:srgbClr val="8080FF"/>
                                  </a:solidFill>
                                  <a:ln w="9525">
                                    <a:noFill/>
                                    <a:round/>
                                    <a:headEnd/>
                                    <a:tailEnd/>
                                  </a:ln>
                                </p:spPr>
                                <p:txBody>
                                  <a:bodyPr/>
                                  <a:lstStyle/>
                                  <a:p>
                                    <a:endParaRPr lang="ru-RU"/>
                                  </a:p>
                                </p:txBody>
                              </p:sp>
                              <p:sp>
                                <p:nvSpPr>
                                  <p:cNvPr id="7347" name="Freeform 179"/>
                                  <p:cNvSpPr>
                                    <a:spLocks/>
                                  </p:cNvSpPr>
                                  <p:nvPr/>
                                </p:nvSpPr>
                                <p:spPr bwMode="auto">
                                  <a:xfrm>
                                    <a:off x="2066" y="2862"/>
                                    <a:ext cx="62" cy="19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>
                                      <a:cxn ang="0">
                                        <a:pos x="0" y="38"/>
                                      </a:cxn>
                                      <a:cxn ang="0">
                                        <a:pos x="28" y="34"/>
                                      </a:cxn>
                                      <a:cxn ang="0">
                                        <a:pos x="40" y="22"/>
                                      </a:cxn>
                                      <a:cxn ang="0">
                                        <a:pos x="64" y="15"/>
                                      </a:cxn>
                                      <a:cxn ang="0">
                                        <a:pos x="86" y="17"/>
                                      </a:cxn>
                                      <a:cxn ang="0">
                                        <a:pos x="125" y="15"/>
                                      </a:cxn>
                                      <a:cxn ang="0">
                                        <a:pos x="88" y="2"/>
                                      </a:cxn>
                                      <a:cxn ang="0">
                                        <a:pos x="48" y="0"/>
                                      </a:cxn>
                                      <a:cxn ang="0">
                                        <a:pos x="19" y="23"/>
                                      </a:cxn>
                                      <a:cxn ang="0">
                                        <a:pos x="0" y="38"/>
                                      </a:cxn>
                                    </a:cxnLst>
                                    <a:rect l="0" t="0" r="r" b="b"/>
                                    <a:pathLst>
                                      <a:path w="125" h="38">
                                        <a:moveTo>
                                          <a:pt x="0" y="38"/>
                                        </a:moveTo>
                                        <a:lnTo>
                                          <a:pt x="28" y="34"/>
                                        </a:lnTo>
                                        <a:lnTo>
                                          <a:pt x="40" y="22"/>
                                        </a:lnTo>
                                        <a:lnTo>
                                          <a:pt x="64" y="15"/>
                                        </a:lnTo>
                                        <a:lnTo>
                                          <a:pt x="86" y="17"/>
                                        </a:lnTo>
                                        <a:lnTo>
                                          <a:pt x="125" y="15"/>
                                        </a:lnTo>
                                        <a:lnTo>
                                          <a:pt x="88" y="2"/>
                                        </a:lnTo>
                                        <a:lnTo>
                                          <a:pt x="48" y="0"/>
                                        </a:lnTo>
                                        <a:lnTo>
                                          <a:pt x="19" y="23"/>
                                        </a:lnTo>
                                        <a:lnTo>
                                          <a:pt x="0" y="38"/>
                                        </a:lnTo>
                                        <a:close/>
                                      </a:path>
                                    </a:pathLst>
                                  </a:custGeom>
                                  <a:solidFill>
                                    <a:srgbClr val="402000"/>
                                  </a:solidFill>
                                  <a:ln w="9525">
                                    <a:noFill/>
                                    <a:round/>
                                    <a:headEnd/>
                                    <a:tailEnd/>
                                  </a:ln>
                                </p:spPr>
                                <p:txBody>
                                  <a:bodyPr/>
                                  <a:lstStyle/>
                                  <a:p>
                                    <a:endParaRPr lang="ru-RU"/>
                                  </a:p>
                                </p:txBody>
                              </p:sp>
                              <p:sp>
                                <p:nvSpPr>
                                  <p:cNvPr id="7348" name="Oval 180"/>
                                  <p:cNvSpPr>
                                    <a:spLocks noChangeArrowheads="1"/>
                                  </p:cNvSpPr>
                                  <p:nvPr/>
                                </p:nvSpPr>
                                <p:spPr bwMode="auto">
                                  <a:xfrm>
                                    <a:off x="2090" y="2869"/>
                                    <a:ext cx="19" cy="19"/>
                                  </a:xfrm>
                                  <a:prstGeom prst="ellipse">
                                    <a:avLst/>
                                  </a:prstGeom>
                                  <a:solidFill>
                                    <a:srgbClr val="000000"/>
                                  </a:solidFill>
                                  <a:ln w="9525">
                                    <a:noFill/>
                                    <a:round/>
                                    <a:headEnd/>
                                    <a:tailEnd/>
                                  </a:ln>
                                </p:spPr>
                                <p:txBody>
                                  <a:bodyPr/>
                                  <a:lstStyle/>
                                  <a:p>
                                    <a:endParaRPr lang="ru-RU"/>
                                  </a:p>
                                </p:txBody>
                              </p:sp>
                            </p:grpSp>
                            <p:grpSp>
                              <p:nvGrpSpPr>
                                <p:cNvPr id="7454" name="Group 181"/>
                                <p:cNvGrpSpPr>
                                  <a:grpSpLocks/>
                                </p:cNvGrpSpPr>
                                <p:nvPr/>
                              </p:nvGrpSpPr>
                              <p:grpSpPr bwMode="auto">
                                <a:xfrm>
                                  <a:off x="2173" y="2817"/>
                                  <a:ext cx="72" cy="36"/>
                                  <a:chOff x="2173" y="2817"/>
                                  <a:chExt cx="72" cy="36"/>
                                </a:xfrm>
                              </p:grpSpPr>
                              <p:sp>
                                <p:nvSpPr>
                                  <p:cNvPr id="7350" name="Freeform 182"/>
                                  <p:cNvSpPr>
                                    <a:spLocks/>
                                  </p:cNvSpPr>
                                  <p:nvPr/>
                                </p:nvSpPr>
                                <p:spPr bwMode="auto">
                                  <a:xfrm>
                                    <a:off x="2173" y="2817"/>
                                    <a:ext cx="70" cy="34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>
                                      <a:cxn ang="0">
                                        <a:pos x="0" y="63"/>
                                      </a:cxn>
                                      <a:cxn ang="0">
                                        <a:pos x="28" y="64"/>
                                      </a:cxn>
                                      <a:cxn ang="0">
                                        <a:pos x="55" y="68"/>
                                      </a:cxn>
                                      <a:cxn ang="0">
                                        <a:pos x="83" y="66"/>
                                      </a:cxn>
                                      <a:cxn ang="0">
                                        <a:pos x="105" y="46"/>
                                      </a:cxn>
                                      <a:cxn ang="0">
                                        <a:pos x="109" y="18"/>
                                      </a:cxn>
                                      <a:cxn ang="0">
                                        <a:pos x="141" y="0"/>
                                      </a:cxn>
                                      <a:cxn ang="0">
                                        <a:pos x="103" y="0"/>
                                      </a:cxn>
                                      <a:cxn ang="0">
                                        <a:pos x="74" y="4"/>
                                      </a:cxn>
                                      <a:cxn ang="0">
                                        <a:pos x="42" y="10"/>
                                      </a:cxn>
                                      <a:cxn ang="0">
                                        <a:pos x="24" y="28"/>
                                      </a:cxn>
                                      <a:cxn ang="0">
                                        <a:pos x="17" y="44"/>
                                      </a:cxn>
                                      <a:cxn ang="0">
                                        <a:pos x="0" y="63"/>
                                      </a:cxn>
                                    </a:cxnLst>
                                    <a:rect l="0" t="0" r="r" b="b"/>
                                    <a:pathLst>
                                      <a:path w="141" h="68">
                                        <a:moveTo>
                                          <a:pt x="0" y="63"/>
                                        </a:moveTo>
                                        <a:lnTo>
                                          <a:pt x="28" y="64"/>
                                        </a:lnTo>
                                        <a:lnTo>
                                          <a:pt x="55" y="68"/>
                                        </a:lnTo>
                                        <a:lnTo>
                                          <a:pt x="83" y="66"/>
                                        </a:lnTo>
                                        <a:lnTo>
                                          <a:pt x="105" y="46"/>
                                        </a:lnTo>
                                        <a:lnTo>
                                          <a:pt x="109" y="18"/>
                                        </a:lnTo>
                                        <a:lnTo>
                                          <a:pt x="141" y="0"/>
                                        </a:lnTo>
                                        <a:lnTo>
                                          <a:pt x="103" y="0"/>
                                        </a:lnTo>
                                        <a:lnTo>
                                          <a:pt x="74" y="4"/>
                                        </a:lnTo>
                                        <a:lnTo>
                                          <a:pt x="42" y="10"/>
                                        </a:lnTo>
                                        <a:lnTo>
                                          <a:pt x="24" y="28"/>
                                        </a:lnTo>
                                        <a:lnTo>
                                          <a:pt x="17" y="44"/>
                                        </a:lnTo>
                                        <a:lnTo>
                                          <a:pt x="0" y="63"/>
                                        </a:lnTo>
                                        <a:close/>
                                      </a:path>
                                    </a:pathLst>
                                  </a:custGeom>
                                  <a:solidFill>
                                    <a:srgbClr val="FFFFFF"/>
                                  </a:solidFill>
                                  <a:ln w="6350">
                                    <a:solidFill>
                                      <a:srgbClr val="402000"/>
                                    </a:solidFill>
                                    <a:prstDash val="solid"/>
                                    <a:round/>
                                    <a:headEnd/>
                                    <a:tailEnd/>
                                  </a:ln>
                                </p:spPr>
                                <p:txBody>
                                  <a:bodyPr/>
                                  <a:lstStyle/>
                                  <a:p>
                                    <a:endParaRPr lang="ru-RU"/>
                                  </a:p>
                                </p:txBody>
                              </p:sp>
                              <p:sp>
                                <p:nvSpPr>
                                  <p:cNvPr id="7351" name="Oval 183"/>
                                  <p:cNvSpPr>
                                    <a:spLocks noChangeArrowheads="1"/>
                                  </p:cNvSpPr>
                                  <p:nvPr/>
                                </p:nvSpPr>
                                <p:spPr bwMode="auto">
                                  <a:xfrm>
                                    <a:off x="2192" y="2823"/>
                                    <a:ext cx="30" cy="30"/>
                                  </a:xfrm>
                                  <a:prstGeom prst="ellipse">
                                    <a:avLst/>
                                  </a:prstGeom>
                                  <a:solidFill>
                                    <a:srgbClr val="8080FF"/>
                                  </a:solidFill>
                                  <a:ln w="9525">
                                    <a:noFill/>
                                    <a:round/>
                                    <a:headEnd/>
                                    <a:tailEnd/>
                                  </a:ln>
                                </p:spPr>
                                <p:txBody>
                                  <a:bodyPr/>
                                  <a:lstStyle/>
                                  <a:p>
                                    <a:endParaRPr lang="ru-RU"/>
                                  </a:p>
                                </p:txBody>
                              </p:sp>
                              <p:sp>
                                <p:nvSpPr>
                                  <p:cNvPr id="7352" name="Freeform 184"/>
                                  <p:cNvSpPr>
                                    <a:spLocks/>
                                  </p:cNvSpPr>
                                  <p:nvPr/>
                                </p:nvSpPr>
                                <p:spPr bwMode="auto">
                                  <a:xfrm>
                                    <a:off x="2175" y="2818"/>
                                    <a:ext cx="70" cy="31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>
                                      <a:cxn ang="0">
                                        <a:pos x="0" y="63"/>
                                      </a:cxn>
                                      <a:cxn ang="0">
                                        <a:pos x="25" y="50"/>
                                      </a:cxn>
                                      <a:cxn ang="0">
                                        <a:pos x="38" y="32"/>
                                      </a:cxn>
                                      <a:cxn ang="0">
                                        <a:pos x="58" y="20"/>
                                      </a:cxn>
                                      <a:cxn ang="0">
                                        <a:pos x="82" y="15"/>
                                      </a:cxn>
                                      <a:cxn ang="0">
                                        <a:pos x="140" y="0"/>
                                      </a:cxn>
                                      <a:cxn ang="0">
                                        <a:pos x="96" y="1"/>
                                      </a:cxn>
                                      <a:cxn ang="0">
                                        <a:pos x="42" y="9"/>
                                      </a:cxn>
                                      <a:cxn ang="0">
                                        <a:pos x="20" y="29"/>
                                      </a:cxn>
                                      <a:cxn ang="0">
                                        <a:pos x="11" y="46"/>
                                      </a:cxn>
                                      <a:cxn ang="0">
                                        <a:pos x="0" y="63"/>
                                      </a:cxn>
                                    </a:cxnLst>
                                    <a:rect l="0" t="0" r="r" b="b"/>
                                    <a:pathLst>
                                      <a:path w="140" h="63">
                                        <a:moveTo>
                                          <a:pt x="0" y="63"/>
                                        </a:moveTo>
                                        <a:lnTo>
                                          <a:pt x="25" y="50"/>
                                        </a:lnTo>
                                        <a:lnTo>
                                          <a:pt x="38" y="32"/>
                                        </a:lnTo>
                                        <a:lnTo>
                                          <a:pt x="58" y="20"/>
                                        </a:lnTo>
                                        <a:lnTo>
                                          <a:pt x="82" y="15"/>
                                        </a:lnTo>
                                        <a:lnTo>
                                          <a:pt x="140" y="0"/>
                                        </a:lnTo>
                                        <a:lnTo>
                                          <a:pt x="96" y="1"/>
                                        </a:lnTo>
                                        <a:lnTo>
                                          <a:pt x="42" y="9"/>
                                        </a:lnTo>
                                        <a:lnTo>
                                          <a:pt x="20" y="29"/>
                                        </a:lnTo>
                                        <a:lnTo>
                                          <a:pt x="11" y="46"/>
                                        </a:lnTo>
                                        <a:lnTo>
                                          <a:pt x="0" y="63"/>
                                        </a:lnTo>
                                        <a:close/>
                                      </a:path>
                                    </a:pathLst>
                                  </a:custGeom>
                                  <a:solidFill>
                                    <a:srgbClr val="402000"/>
                                  </a:solidFill>
                                  <a:ln w="9525">
                                    <a:noFill/>
                                    <a:round/>
                                    <a:headEnd/>
                                    <a:tailEnd/>
                                  </a:ln>
                                </p:spPr>
                                <p:txBody>
                                  <a:bodyPr/>
                                  <a:lstStyle/>
                                  <a:p>
                                    <a:endParaRPr lang="ru-RU"/>
                                  </a:p>
                                </p:txBody>
                              </p:sp>
                              <p:sp>
                                <p:nvSpPr>
                                  <p:cNvPr id="7353" name="Oval 185"/>
                                  <p:cNvSpPr>
                                    <a:spLocks noChangeArrowheads="1"/>
                                  </p:cNvSpPr>
                                  <p:nvPr/>
                                </p:nvSpPr>
                                <p:spPr bwMode="auto">
                                  <a:xfrm>
                                    <a:off x="2198" y="2829"/>
                                    <a:ext cx="19" cy="18"/>
                                  </a:xfrm>
                                  <a:prstGeom prst="ellipse">
                                    <a:avLst/>
                                  </a:prstGeom>
                                  <a:solidFill>
                                    <a:srgbClr val="000000"/>
                                  </a:solidFill>
                                  <a:ln w="9525">
                                    <a:noFill/>
                                    <a:round/>
                                    <a:headEnd/>
                                    <a:tailEnd/>
                                  </a:ln>
                                </p:spPr>
                                <p:txBody>
                                  <a:bodyPr/>
                                  <a:lstStyle/>
                                  <a:p>
                                    <a:endParaRPr lang="ru-RU"/>
                                  </a:p>
                                </p:txBody>
                              </p:sp>
                            </p:grpSp>
                          </p:grpSp>
                        </p:grpSp>
                      </p:grpSp>
                    </p:grpSp>
                  </p:grpSp>
                  <p:grpSp>
                    <p:nvGrpSpPr>
                      <p:cNvPr id="7456" name="Group 186"/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2338" y="2797"/>
                        <a:ext cx="23" cy="75"/>
                        <a:chOff x="2338" y="2797"/>
                        <a:chExt cx="23" cy="75"/>
                      </a:xfrm>
                    </p:grpSpPr>
                    <p:sp>
                      <p:nvSpPr>
                        <p:cNvPr id="7355" name="Freeform 187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2343" y="2797"/>
                          <a:ext cx="15" cy="35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0" y="24"/>
                            </a:cxn>
                            <a:cxn ang="0">
                              <a:pos x="15" y="27"/>
                            </a:cxn>
                            <a:cxn ang="0">
                              <a:pos x="25" y="44"/>
                            </a:cxn>
                            <a:cxn ang="0">
                              <a:pos x="17" y="71"/>
                            </a:cxn>
                            <a:cxn ang="0">
                              <a:pos x="30" y="51"/>
                            </a:cxn>
                            <a:cxn ang="0">
                              <a:pos x="28" y="30"/>
                            </a:cxn>
                            <a:cxn ang="0">
                              <a:pos x="14" y="0"/>
                            </a:cxn>
                            <a:cxn ang="0">
                              <a:pos x="0" y="24"/>
                            </a:cxn>
                          </a:cxnLst>
                          <a:rect l="0" t="0" r="r" b="b"/>
                          <a:pathLst>
                            <a:path w="30" h="71">
                              <a:moveTo>
                                <a:pt x="0" y="24"/>
                              </a:moveTo>
                              <a:lnTo>
                                <a:pt x="15" y="27"/>
                              </a:lnTo>
                              <a:lnTo>
                                <a:pt x="25" y="44"/>
                              </a:lnTo>
                              <a:lnTo>
                                <a:pt x="17" y="71"/>
                              </a:lnTo>
                              <a:lnTo>
                                <a:pt x="30" y="51"/>
                              </a:lnTo>
                              <a:lnTo>
                                <a:pt x="28" y="30"/>
                              </a:lnTo>
                              <a:lnTo>
                                <a:pt x="14" y="0"/>
                              </a:lnTo>
                              <a:lnTo>
                                <a:pt x="0" y="24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402000"/>
                        </a:solidFill>
                        <a:ln w="9525">
                          <a:noFill/>
                          <a:round/>
                          <a:headEnd/>
                          <a:tailEnd/>
                        </a:ln>
                      </p:spPr>
                      <p:txBody>
                        <a:bodyPr/>
                        <a:lstStyle/>
                        <a:p>
                          <a:endParaRPr lang="ru-RU"/>
                        </a:p>
                      </p:txBody>
                    </p:sp>
                    <p:sp>
                      <p:nvSpPr>
                        <p:cNvPr id="7356" name="Freeform 188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2338" y="2847"/>
                          <a:ext cx="23" cy="25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0" y="0"/>
                            </a:cxn>
                            <a:cxn ang="0">
                              <a:pos x="7" y="30"/>
                            </a:cxn>
                            <a:cxn ang="0">
                              <a:pos x="22" y="31"/>
                            </a:cxn>
                            <a:cxn ang="0">
                              <a:pos x="46" y="28"/>
                            </a:cxn>
                            <a:cxn ang="0">
                              <a:pos x="44" y="43"/>
                            </a:cxn>
                            <a:cxn ang="0">
                              <a:pos x="34" y="50"/>
                            </a:cxn>
                            <a:cxn ang="0">
                              <a:pos x="7" y="43"/>
                            </a:cxn>
                            <a:cxn ang="0">
                              <a:pos x="2" y="24"/>
                            </a:cxn>
                            <a:cxn ang="0">
                              <a:pos x="0" y="0"/>
                            </a:cxn>
                          </a:cxnLst>
                          <a:rect l="0" t="0" r="r" b="b"/>
                          <a:pathLst>
                            <a:path w="46" h="50">
                              <a:moveTo>
                                <a:pt x="0" y="0"/>
                              </a:moveTo>
                              <a:lnTo>
                                <a:pt x="7" y="30"/>
                              </a:lnTo>
                              <a:lnTo>
                                <a:pt x="22" y="31"/>
                              </a:lnTo>
                              <a:lnTo>
                                <a:pt x="46" y="28"/>
                              </a:lnTo>
                              <a:lnTo>
                                <a:pt x="44" y="43"/>
                              </a:lnTo>
                              <a:lnTo>
                                <a:pt x="34" y="50"/>
                              </a:lnTo>
                              <a:lnTo>
                                <a:pt x="7" y="43"/>
                              </a:lnTo>
                              <a:lnTo>
                                <a:pt x="2" y="24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402000"/>
                        </a:solidFill>
                        <a:ln w="9525">
                          <a:noFill/>
                          <a:round/>
                          <a:headEnd/>
                          <a:tailEnd/>
                        </a:ln>
                      </p:spPr>
                      <p:txBody>
                        <a:bodyPr/>
                        <a:lstStyle/>
                        <a:p>
                          <a:endParaRPr lang="ru-RU"/>
                        </a:p>
                      </p:txBody>
                    </p:sp>
                  </p:grpSp>
                </p:grpSp>
              </p:grpSp>
            </p:grpSp>
          </p:grpSp>
        </p:grpSp>
        <p:grpSp>
          <p:nvGrpSpPr>
            <p:cNvPr id="7466" name="Group 189"/>
            <p:cNvGrpSpPr>
              <a:grpSpLocks/>
            </p:cNvGrpSpPr>
            <p:nvPr/>
          </p:nvGrpSpPr>
          <p:grpSpPr bwMode="auto">
            <a:xfrm>
              <a:off x="1152" y="389"/>
              <a:ext cx="1549" cy="1617"/>
              <a:chOff x="1152" y="389"/>
              <a:chExt cx="1549" cy="1617"/>
            </a:xfrm>
          </p:grpSpPr>
          <p:sp>
            <p:nvSpPr>
              <p:cNvPr id="7358" name="Freeform 190"/>
              <p:cNvSpPr>
                <a:spLocks/>
              </p:cNvSpPr>
              <p:nvPr/>
            </p:nvSpPr>
            <p:spPr bwMode="auto">
              <a:xfrm>
                <a:off x="1152" y="1598"/>
                <a:ext cx="892" cy="402"/>
              </a:xfrm>
              <a:custGeom>
                <a:avLst/>
                <a:gdLst/>
                <a:ahLst/>
                <a:cxnLst>
                  <a:cxn ang="0">
                    <a:pos x="1030" y="0"/>
                  </a:cxn>
                  <a:cxn ang="0">
                    <a:pos x="0" y="387"/>
                  </a:cxn>
                  <a:cxn ang="0">
                    <a:pos x="735" y="805"/>
                  </a:cxn>
                  <a:cxn ang="0">
                    <a:pos x="1783" y="290"/>
                  </a:cxn>
                  <a:cxn ang="0">
                    <a:pos x="1030" y="0"/>
                  </a:cxn>
                </a:cxnLst>
                <a:rect l="0" t="0" r="r" b="b"/>
                <a:pathLst>
                  <a:path w="1783" h="805">
                    <a:moveTo>
                      <a:pt x="1030" y="0"/>
                    </a:moveTo>
                    <a:lnTo>
                      <a:pt x="0" y="387"/>
                    </a:lnTo>
                    <a:lnTo>
                      <a:pt x="735" y="805"/>
                    </a:lnTo>
                    <a:lnTo>
                      <a:pt x="1783" y="290"/>
                    </a:lnTo>
                    <a:lnTo>
                      <a:pt x="1030" y="0"/>
                    </a:ln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359" name="Freeform 191"/>
              <p:cNvSpPr>
                <a:spLocks/>
              </p:cNvSpPr>
              <p:nvPr/>
            </p:nvSpPr>
            <p:spPr bwMode="auto">
              <a:xfrm>
                <a:off x="1442" y="873"/>
                <a:ext cx="1171" cy="833"/>
              </a:xfrm>
              <a:custGeom>
                <a:avLst/>
                <a:gdLst/>
                <a:ahLst/>
                <a:cxnLst>
                  <a:cxn ang="0">
                    <a:pos x="1005" y="46"/>
                  </a:cxn>
                  <a:cxn ang="0">
                    <a:pos x="803" y="185"/>
                  </a:cxn>
                  <a:cxn ang="0">
                    <a:pos x="626" y="276"/>
                  </a:cxn>
                  <a:cxn ang="0">
                    <a:pos x="587" y="295"/>
                  </a:cxn>
                  <a:cxn ang="0">
                    <a:pos x="548" y="340"/>
                  </a:cxn>
                  <a:cxn ang="0">
                    <a:pos x="530" y="424"/>
                  </a:cxn>
                  <a:cxn ang="0">
                    <a:pos x="536" y="507"/>
                  </a:cxn>
                  <a:cxn ang="0">
                    <a:pos x="560" y="920"/>
                  </a:cxn>
                  <a:cxn ang="0">
                    <a:pos x="554" y="997"/>
                  </a:cxn>
                  <a:cxn ang="0">
                    <a:pos x="547" y="1055"/>
                  </a:cxn>
                  <a:cxn ang="0">
                    <a:pos x="517" y="1086"/>
                  </a:cxn>
                  <a:cxn ang="0">
                    <a:pos x="472" y="1105"/>
                  </a:cxn>
                  <a:cxn ang="0">
                    <a:pos x="308" y="1240"/>
                  </a:cxn>
                  <a:cxn ang="0">
                    <a:pos x="6" y="1427"/>
                  </a:cxn>
                  <a:cxn ang="0">
                    <a:pos x="0" y="1543"/>
                  </a:cxn>
                  <a:cxn ang="0">
                    <a:pos x="59" y="1608"/>
                  </a:cxn>
                  <a:cxn ang="0">
                    <a:pos x="130" y="1653"/>
                  </a:cxn>
                  <a:cxn ang="0">
                    <a:pos x="232" y="1666"/>
                  </a:cxn>
                  <a:cxn ang="0">
                    <a:pos x="857" y="1370"/>
                  </a:cxn>
                  <a:cxn ang="0">
                    <a:pos x="1052" y="1395"/>
                  </a:cxn>
                  <a:cxn ang="0">
                    <a:pos x="1062" y="1473"/>
                  </a:cxn>
                  <a:cxn ang="0">
                    <a:pos x="1101" y="1557"/>
                  </a:cxn>
                  <a:cxn ang="0">
                    <a:pos x="1158" y="1615"/>
                  </a:cxn>
                  <a:cxn ang="0">
                    <a:pos x="1268" y="1621"/>
                  </a:cxn>
                  <a:cxn ang="0">
                    <a:pos x="1789" y="1492"/>
                  </a:cxn>
                  <a:cxn ang="0">
                    <a:pos x="2098" y="1427"/>
                  </a:cxn>
                  <a:cxn ang="0">
                    <a:pos x="2259" y="1344"/>
                  </a:cxn>
                  <a:cxn ang="0">
                    <a:pos x="2324" y="1299"/>
                  </a:cxn>
                  <a:cxn ang="0">
                    <a:pos x="2343" y="1152"/>
                  </a:cxn>
                  <a:cxn ang="0">
                    <a:pos x="2319" y="1093"/>
                  </a:cxn>
                  <a:cxn ang="0">
                    <a:pos x="2286" y="1003"/>
                  </a:cxn>
                  <a:cxn ang="0">
                    <a:pos x="2286" y="914"/>
                  </a:cxn>
                  <a:cxn ang="0">
                    <a:pos x="2137" y="366"/>
                  </a:cxn>
                  <a:cxn ang="0">
                    <a:pos x="2105" y="257"/>
                  </a:cxn>
                  <a:cxn ang="0">
                    <a:pos x="2021" y="141"/>
                  </a:cxn>
                  <a:cxn ang="0">
                    <a:pos x="1943" y="76"/>
                  </a:cxn>
                  <a:cxn ang="0">
                    <a:pos x="1886" y="57"/>
                  </a:cxn>
                  <a:cxn ang="0">
                    <a:pos x="1801" y="65"/>
                  </a:cxn>
                  <a:cxn ang="0">
                    <a:pos x="1652" y="28"/>
                  </a:cxn>
                  <a:cxn ang="0">
                    <a:pos x="1575" y="22"/>
                  </a:cxn>
                  <a:cxn ang="0">
                    <a:pos x="1475" y="0"/>
                  </a:cxn>
                  <a:cxn ang="0">
                    <a:pos x="1436" y="45"/>
                  </a:cxn>
                  <a:cxn ang="0">
                    <a:pos x="1005" y="46"/>
                  </a:cxn>
                </a:cxnLst>
                <a:rect l="0" t="0" r="r" b="b"/>
                <a:pathLst>
                  <a:path w="2343" h="1666">
                    <a:moveTo>
                      <a:pt x="1005" y="46"/>
                    </a:moveTo>
                    <a:lnTo>
                      <a:pt x="803" y="185"/>
                    </a:lnTo>
                    <a:lnTo>
                      <a:pt x="626" y="276"/>
                    </a:lnTo>
                    <a:lnTo>
                      <a:pt x="587" y="295"/>
                    </a:lnTo>
                    <a:lnTo>
                      <a:pt x="548" y="340"/>
                    </a:lnTo>
                    <a:lnTo>
                      <a:pt x="530" y="424"/>
                    </a:lnTo>
                    <a:lnTo>
                      <a:pt x="536" y="507"/>
                    </a:lnTo>
                    <a:lnTo>
                      <a:pt x="560" y="920"/>
                    </a:lnTo>
                    <a:lnTo>
                      <a:pt x="554" y="997"/>
                    </a:lnTo>
                    <a:lnTo>
                      <a:pt x="547" y="1055"/>
                    </a:lnTo>
                    <a:lnTo>
                      <a:pt x="517" y="1086"/>
                    </a:lnTo>
                    <a:lnTo>
                      <a:pt x="472" y="1105"/>
                    </a:lnTo>
                    <a:lnTo>
                      <a:pt x="308" y="1240"/>
                    </a:lnTo>
                    <a:lnTo>
                      <a:pt x="6" y="1427"/>
                    </a:lnTo>
                    <a:lnTo>
                      <a:pt x="0" y="1543"/>
                    </a:lnTo>
                    <a:lnTo>
                      <a:pt x="59" y="1608"/>
                    </a:lnTo>
                    <a:lnTo>
                      <a:pt x="130" y="1653"/>
                    </a:lnTo>
                    <a:lnTo>
                      <a:pt x="232" y="1666"/>
                    </a:lnTo>
                    <a:lnTo>
                      <a:pt x="857" y="1370"/>
                    </a:lnTo>
                    <a:lnTo>
                      <a:pt x="1052" y="1395"/>
                    </a:lnTo>
                    <a:lnTo>
                      <a:pt x="1062" y="1473"/>
                    </a:lnTo>
                    <a:lnTo>
                      <a:pt x="1101" y="1557"/>
                    </a:lnTo>
                    <a:lnTo>
                      <a:pt x="1158" y="1615"/>
                    </a:lnTo>
                    <a:lnTo>
                      <a:pt x="1268" y="1621"/>
                    </a:lnTo>
                    <a:lnTo>
                      <a:pt x="1789" y="1492"/>
                    </a:lnTo>
                    <a:lnTo>
                      <a:pt x="2098" y="1427"/>
                    </a:lnTo>
                    <a:lnTo>
                      <a:pt x="2259" y="1344"/>
                    </a:lnTo>
                    <a:lnTo>
                      <a:pt x="2324" y="1299"/>
                    </a:lnTo>
                    <a:lnTo>
                      <a:pt x="2343" y="1152"/>
                    </a:lnTo>
                    <a:lnTo>
                      <a:pt x="2319" y="1093"/>
                    </a:lnTo>
                    <a:lnTo>
                      <a:pt x="2286" y="1003"/>
                    </a:lnTo>
                    <a:lnTo>
                      <a:pt x="2286" y="914"/>
                    </a:lnTo>
                    <a:lnTo>
                      <a:pt x="2137" y="366"/>
                    </a:lnTo>
                    <a:lnTo>
                      <a:pt x="2105" y="257"/>
                    </a:lnTo>
                    <a:lnTo>
                      <a:pt x="2021" y="141"/>
                    </a:lnTo>
                    <a:lnTo>
                      <a:pt x="1943" y="76"/>
                    </a:lnTo>
                    <a:lnTo>
                      <a:pt x="1886" y="57"/>
                    </a:lnTo>
                    <a:lnTo>
                      <a:pt x="1801" y="65"/>
                    </a:lnTo>
                    <a:lnTo>
                      <a:pt x="1652" y="28"/>
                    </a:lnTo>
                    <a:lnTo>
                      <a:pt x="1575" y="22"/>
                    </a:lnTo>
                    <a:lnTo>
                      <a:pt x="1475" y="0"/>
                    </a:lnTo>
                    <a:lnTo>
                      <a:pt x="1436" y="45"/>
                    </a:lnTo>
                    <a:lnTo>
                      <a:pt x="1005" y="46"/>
                    </a:lnTo>
                    <a:close/>
                  </a:path>
                </a:pathLst>
              </a:custGeom>
              <a:solidFill>
                <a:srgbClr val="004040"/>
              </a:solidFill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360" name="Freeform 192"/>
              <p:cNvSpPr>
                <a:spLocks/>
              </p:cNvSpPr>
              <p:nvPr/>
            </p:nvSpPr>
            <p:spPr bwMode="auto">
              <a:xfrm>
                <a:off x="1971" y="969"/>
                <a:ext cx="152" cy="50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59" y="186"/>
                  </a:cxn>
                  <a:cxn ang="0">
                    <a:pos x="117" y="312"/>
                  </a:cxn>
                  <a:cxn ang="0">
                    <a:pos x="141" y="388"/>
                  </a:cxn>
                  <a:cxn ang="0">
                    <a:pos x="167" y="447"/>
                  </a:cxn>
                  <a:cxn ang="0">
                    <a:pos x="173" y="511"/>
                  </a:cxn>
                  <a:cxn ang="0">
                    <a:pos x="186" y="640"/>
                  </a:cxn>
                  <a:cxn ang="0">
                    <a:pos x="240" y="1006"/>
                  </a:cxn>
                  <a:cxn ang="0">
                    <a:pos x="218" y="608"/>
                  </a:cxn>
                  <a:cxn ang="0">
                    <a:pos x="212" y="486"/>
                  </a:cxn>
                  <a:cxn ang="0">
                    <a:pos x="232" y="414"/>
                  </a:cxn>
                  <a:cxn ang="0">
                    <a:pos x="251" y="341"/>
                  </a:cxn>
                  <a:cxn ang="0">
                    <a:pos x="266" y="281"/>
                  </a:cxn>
                  <a:cxn ang="0">
                    <a:pos x="296" y="164"/>
                  </a:cxn>
                  <a:cxn ang="0">
                    <a:pos x="305" y="25"/>
                  </a:cxn>
                  <a:cxn ang="0">
                    <a:pos x="0" y="0"/>
                  </a:cxn>
                </a:cxnLst>
                <a:rect l="0" t="0" r="r" b="b"/>
                <a:pathLst>
                  <a:path w="305" h="1006">
                    <a:moveTo>
                      <a:pt x="0" y="0"/>
                    </a:moveTo>
                    <a:lnTo>
                      <a:pt x="59" y="186"/>
                    </a:lnTo>
                    <a:lnTo>
                      <a:pt x="117" y="312"/>
                    </a:lnTo>
                    <a:lnTo>
                      <a:pt x="141" y="388"/>
                    </a:lnTo>
                    <a:lnTo>
                      <a:pt x="167" y="447"/>
                    </a:lnTo>
                    <a:lnTo>
                      <a:pt x="173" y="511"/>
                    </a:lnTo>
                    <a:lnTo>
                      <a:pt x="186" y="640"/>
                    </a:lnTo>
                    <a:lnTo>
                      <a:pt x="240" y="1006"/>
                    </a:lnTo>
                    <a:lnTo>
                      <a:pt x="218" y="608"/>
                    </a:lnTo>
                    <a:lnTo>
                      <a:pt x="212" y="486"/>
                    </a:lnTo>
                    <a:lnTo>
                      <a:pt x="232" y="414"/>
                    </a:lnTo>
                    <a:lnTo>
                      <a:pt x="251" y="341"/>
                    </a:lnTo>
                    <a:lnTo>
                      <a:pt x="266" y="281"/>
                    </a:lnTo>
                    <a:lnTo>
                      <a:pt x="296" y="164"/>
                    </a:lnTo>
                    <a:lnTo>
                      <a:pt x="305" y="2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8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grpSp>
            <p:nvGrpSpPr>
              <p:cNvPr id="7467" name="Group 193"/>
              <p:cNvGrpSpPr>
                <a:grpSpLocks/>
              </p:cNvGrpSpPr>
              <p:nvPr/>
            </p:nvGrpSpPr>
            <p:grpSpPr bwMode="auto">
              <a:xfrm>
                <a:off x="1452" y="889"/>
                <a:ext cx="1144" cy="798"/>
                <a:chOff x="1687" y="3049"/>
                <a:chExt cx="1144" cy="798"/>
              </a:xfrm>
            </p:grpSpPr>
            <p:sp>
              <p:nvSpPr>
                <p:cNvPr id="7362" name="Freeform 194"/>
                <p:cNvSpPr>
                  <a:spLocks/>
                </p:cNvSpPr>
                <p:nvPr/>
              </p:nvSpPr>
              <p:spPr bwMode="auto">
                <a:xfrm>
                  <a:off x="2324" y="3049"/>
                  <a:ext cx="277" cy="605"/>
                </a:xfrm>
                <a:custGeom>
                  <a:avLst/>
                  <a:gdLst/>
                  <a:ahLst/>
                  <a:cxnLst>
                    <a:cxn ang="0">
                      <a:pos x="208" y="0"/>
                    </a:cxn>
                    <a:cxn ang="0">
                      <a:pos x="399" y="54"/>
                    </a:cxn>
                    <a:cxn ang="0">
                      <a:pos x="486" y="54"/>
                    </a:cxn>
                    <a:cxn ang="0">
                      <a:pos x="555" y="54"/>
                    </a:cxn>
                    <a:cxn ang="0">
                      <a:pos x="512" y="144"/>
                    </a:cxn>
                    <a:cxn ang="0">
                      <a:pos x="494" y="278"/>
                    </a:cxn>
                    <a:cxn ang="0">
                      <a:pos x="498" y="432"/>
                    </a:cxn>
                    <a:cxn ang="0">
                      <a:pos x="503" y="579"/>
                    </a:cxn>
                    <a:cxn ang="0">
                      <a:pos x="533" y="686"/>
                    </a:cxn>
                    <a:cxn ang="0">
                      <a:pos x="486" y="870"/>
                    </a:cxn>
                    <a:cxn ang="0">
                      <a:pos x="486" y="957"/>
                    </a:cxn>
                    <a:cxn ang="0">
                      <a:pos x="516" y="1034"/>
                    </a:cxn>
                    <a:cxn ang="0">
                      <a:pos x="508" y="1073"/>
                    </a:cxn>
                    <a:cxn ang="0">
                      <a:pos x="422" y="1111"/>
                    </a:cxn>
                    <a:cxn ang="0">
                      <a:pos x="132" y="1172"/>
                    </a:cxn>
                    <a:cxn ang="0">
                      <a:pos x="25" y="1211"/>
                    </a:cxn>
                    <a:cxn ang="0">
                      <a:pos x="25" y="1064"/>
                    </a:cxn>
                    <a:cxn ang="0">
                      <a:pos x="0" y="646"/>
                    </a:cxn>
                    <a:cxn ang="0">
                      <a:pos x="38" y="540"/>
                    </a:cxn>
                    <a:cxn ang="0">
                      <a:pos x="89" y="316"/>
                    </a:cxn>
                    <a:cxn ang="0">
                      <a:pos x="136" y="187"/>
                    </a:cxn>
                    <a:cxn ang="0">
                      <a:pos x="208" y="0"/>
                    </a:cxn>
                  </a:cxnLst>
                  <a:rect l="0" t="0" r="r" b="b"/>
                  <a:pathLst>
                    <a:path w="555" h="1211">
                      <a:moveTo>
                        <a:pt x="208" y="0"/>
                      </a:moveTo>
                      <a:lnTo>
                        <a:pt x="399" y="54"/>
                      </a:lnTo>
                      <a:lnTo>
                        <a:pt x="486" y="54"/>
                      </a:lnTo>
                      <a:lnTo>
                        <a:pt x="555" y="54"/>
                      </a:lnTo>
                      <a:lnTo>
                        <a:pt x="512" y="144"/>
                      </a:lnTo>
                      <a:lnTo>
                        <a:pt x="494" y="278"/>
                      </a:lnTo>
                      <a:lnTo>
                        <a:pt x="498" y="432"/>
                      </a:lnTo>
                      <a:lnTo>
                        <a:pt x="503" y="579"/>
                      </a:lnTo>
                      <a:lnTo>
                        <a:pt x="533" y="686"/>
                      </a:lnTo>
                      <a:lnTo>
                        <a:pt x="486" y="870"/>
                      </a:lnTo>
                      <a:lnTo>
                        <a:pt x="486" y="957"/>
                      </a:lnTo>
                      <a:lnTo>
                        <a:pt x="516" y="1034"/>
                      </a:lnTo>
                      <a:lnTo>
                        <a:pt x="508" y="1073"/>
                      </a:lnTo>
                      <a:lnTo>
                        <a:pt x="422" y="1111"/>
                      </a:lnTo>
                      <a:lnTo>
                        <a:pt x="132" y="1172"/>
                      </a:lnTo>
                      <a:lnTo>
                        <a:pt x="25" y="1211"/>
                      </a:lnTo>
                      <a:lnTo>
                        <a:pt x="25" y="1064"/>
                      </a:lnTo>
                      <a:lnTo>
                        <a:pt x="0" y="646"/>
                      </a:lnTo>
                      <a:lnTo>
                        <a:pt x="38" y="540"/>
                      </a:lnTo>
                      <a:lnTo>
                        <a:pt x="89" y="316"/>
                      </a:lnTo>
                      <a:lnTo>
                        <a:pt x="136" y="187"/>
                      </a:lnTo>
                      <a:lnTo>
                        <a:pt x="208" y="0"/>
                      </a:lnTo>
                      <a:close/>
                    </a:path>
                  </a:pathLst>
                </a:custGeom>
                <a:solidFill>
                  <a:srgbClr val="6699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7363" name="Freeform 195"/>
                <p:cNvSpPr>
                  <a:spLocks/>
                </p:cNvSpPr>
                <p:nvPr/>
              </p:nvSpPr>
              <p:spPr bwMode="auto">
                <a:xfrm>
                  <a:off x="1996" y="3070"/>
                  <a:ext cx="326" cy="650"/>
                </a:xfrm>
                <a:custGeom>
                  <a:avLst/>
                  <a:gdLst/>
                  <a:ahLst/>
                  <a:cxnLst>
                    <a:cxn ang="0">
                      <a:pos x="0" y="234"/>
                    </a:cxn>
                    <a:cxn ang="0">
                      <a:pos x="85" y="196"/>
                    </a:cxn>
                    <a:cxn ang="0">
                      <a:pos x="179" y="133"/>
                    </a:cxn>
                    <a:cxn ang="0">
                      <a:pos x="282" y="82"/>
                    </a:cxn>
                    <a:cxn ang="0">
                      <a:pos x="316" y="56"/>
                    </a:cxn>
                    <a:cxn ang="0">
                      <a:pos x="368" y="0"/>
                    </a:cxn>
                    <a:cxn ang="0">
                      <a:pos x="393" y="22"/>
                    </a:cxn>
                    <a:cxn ang="0">
                      <a:pos x="402" y="185"/>
                    </a:cxn>
                    <a:cxn ang="0">
                      <a:pos x="440" y="287"/>
                    </a:cxn>
                    <a:cxn ang="0">
                      <a:pos x="493" y="412"/>
                    </a:cxn>
                    <a:cxn ang="0">
                      <a:pos x="549" y="538"/>
                    </a:cxn>
                    <a:cxn ang="0">
                      <a:pos x="561" y="597"/>
                    </a:cxn>
                    <a:cxn ang="0">
                      <a:pos x="567" y="700"/>
                    </a:cxn>
                    <a:cxn ang="0">
                      <a:pos x="593" y="860"/>
                    </a:cxn>
                    <a:cxn ang="0">
                      <a:pos x="630" y="1078"/>
                    </a:cxn>
                    <a:cxn ang="0">
                      <a:pos x="652" y="1193"/>
                    </a:cxn>
                    <a:cxn ang="0">
                      <a:pos x="536" y="1210"/>
                    </a:cxn>
                    <a:cxn ang="0">
                      <a:pos x="449" y="1227"/>
                    </a:cxn>
                    <a:cxn ang="0">
                      <a:pos x="419" y="1300"/>
                    </a:cxn>
                    <a:cxn ang="0">
                      <a:pos x="269" y="1280"/>
                    </a:cxn>
                    <a:cxn ang="0">
                      <a:pos x="292" y="1068"/>
                    </a:cxn>
                    <a:cxn ang="0">
                      <a:pos x="234" y="923"/>
                    </a:cxn>
                    <a:cxn ang="0">
                      <a:pos x="189" y="798"/>
                    </a:cxn>
                    <a:cxn ang="0">
                      <a:pos x="214" y="623"/>
                    </a:cxn>
                    <a:cxn ang="0">
                      <a:pos x="114" y="424"/>
                    </a:cxn>
                    <a:cxn ang="0">
                      <a:pos x="66" y="370"/>
                    </a:cxn>
                    <a:cxn ang="0">
                      <a:pos x="0" y="234"/>
                    </a:cxn>
                  </a:cxnLst>
                  <a:rect l="0" t="0" r="r" b="b"/>
                  <a:pathLst>
                    <a:path w="652" h="1300">
                      <a:moveTo>
                        <a:pt x="0" y="234"/>
                      </a:moveTo>
                      <a:lnTo>
                        <a:pt x="85" y="196"/>
                      </a:lnTo>
                      <a:lnTo>
                        <a:pt x="179" y="133"/>
                      </a:lnTo>
                      <a:lnTo>
                        <a:pt x="282" y="82"/>
                      </a:lnTo>
                      <a:lnTo>
                        <a:pt x="316" y="56"/>
                      </a:lnTo>
                      <a:lnTo>
                        <a:pt x="368" y="0"/>
                      </a:lnTo>
                      <a:lnTo>
                        <a:pt x="393" y="22"/>
                      </a:lnTo>
                      <a:lnTo>
                        <a:pt x="402" y="185"/>
                      </a:lnTo>
                      <a:lnTo>
                        <a:pt x="440" y="287"/>
                      </a:lnTo>
                      <a:lnTo>
                        <a:pt x="493" y="412"/>
                      </a:lnTo>
                      <a:lnTo>
                        <a:pt x="549" y="538"/>
                      </a:lnTo>
                      <a:lnTo>
                        <a:pt x="561" y="597"/>
                      </a:lnTo>
                      <a:lnTo>
                        <a:pt x="567" y="700"/>
                      </a:lnTo>
                      <a:lnTo>
                        <a:pt x="593" y="860"/>
                      </a:lnTo>
                      <a:lnTo>
                        <a:pt x="630" y="1078"/>
                      </a:lnTo>
                      <a:lnTo>
                        <a:pt x="652" y="1193"/>
                      </a:lnTo>
                      <a:lnTo>
                        <a:pt x="536" y="1210"/>
                      </a:lnTo>
                      <a:lnTo>
                        <a:pt x="449" y="1227"/>
                      </a:lnTo>
                      <a:lnTo>
                        <a:pt x="419" y="1300"/>
                      </a:lnTo>
                      <a:lnTo>
                        <a:pt x="269" y="1280"/>
                      </a:lnTo>
                      <a:lnTo>
                        <a:pt x="292" y="1068"/>
                      </a:lnTo>
                      <a:lnTo>
                        <a:pt x="234" y="923"/>
                      </a:lnTo>
                      <a:lnTo>
                        <a:pt x="189" y="798"/>
                      </a:lnTo>
                      <a:lnTo>
                        <a:pt x="214" y="623"/>
                      </a:lnTo>
                      <a:lnTo>
                        <a:pt x="114" y="424"/>
                      </a:lnTo>
                      <a:lnTo>
                        <a:pt x="66" y="370"/>
                      </a:lnTo>
                      <a:lnTo>
                        <a:pt x="0" y="234"/>
                      </a:lnTo>
                      <a:close/>
                    </a:path>
                  </a:pathLst>
                </a:custGeom>
                <a:solidFill>
                  <a:srgbClr val="6699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7364" name="Freeform 196"/>
                <p:cNvSpPr>
                  <a:spLocks/>
                </p:cNvSpPr>
                <p:nvPr/>
              </p:nvSpPr>
              <p:spPr bwMode="auto">
                <a:xfrm>
                  <a:off x="1687" y="3194"/>
                  <a:ext cx="422" cy="653"/>
                </a:xfrm>
                <a:custGeom>
                  <a:avLst/>
                  <a:gdLst/>
                  <a:ahLst/>
                  <a:cxnLst>
                    <a:cxn ang="0">
                      <a:pos x="567" y="0"/>
                    </a:cxn>
                    <a:cxn ang="0">
                      <a:pos x="535" y="78"/>
                    </a:cxn>
                    <a:cxn ang="0">
                      <a:pos x="541" y="135"/>
                    </a:cxn>
                    <a:cxn ang="0">
                      <a:pos x="561" y="219"/>
                    </a:cxn>
                    <a:cxn ang="0">
                      <a:pos x="567" y="329"/>
                    </a:cxn>
                    <a:cxn ang="0">
                      <a:pos x="564" y="569"/>
                    </a:cxn>
                    <a:cxn ang="0">
                      <a:pos x="655" y="590"/>
                    </a:cxn>
                    <a:cxn ang="0">
                      <a:pos x="724" y="676"/>
                    </a:cxn>
                    <a:cxn ang="0">
                      <a:pos x="646" y="650"/>
                    </a:cxn>
                    <a:cxn ang="0">
                      <a:pos x="560" y="628"/>
                    </a:cxn>
                    <a:cxn ang="0">
                      <a:pos x="542" y="684"/>
                    </a:cxn>
                    <a:cxn ang="0">
                      <a:pos x="611" y="680"/>
                    </a:cxn>
                    <a:cxn ang="0">
                      <a:pos x="685" y="693"/>
                    </a:cxn>
                    <a:cxn ang="0">
                      <a:pos x="715" y="719"/>
                    </a:cxn>
                    <a:cxn ang="0">
                      <a:pos x="619" y="727"/>
                    </a:cxn>
                    <a:cxn ang="0">
                      <a:pos x="560" y="723"/>
                    </a:cxn>
                    <a:cxn ang="0">
                      <a:pos x="551" y="740"/>
                    </a:cxn>
                    <a:cxn ang="0">
                      <a:pos x="611" y="748"/>
                    </a:cxn>
                    <a:cxn ang="0">
                      <a:pos x="685" y="796"/>
                    </a:cxn>
                    <a:cxn ang="0">
                      <a:pos x="698" y="860"/>
                    </a:cxn>
                    <a:cxn ang="0">
                      <a:pos x="655" y="817"/>
                    </a:cxn>
                    <a:cxn ang="0">
                      <a:pos x="551" y="783"/>
                    </a:cxn>
                    <a:cxn ang="0">
                      <a:pos x="517" y="783"/>
                    </a:cxn>
                    <a:cxn ang="0">
                      <a:pos x="242" y="972"/>
                    </a:cxn>
                    <a:cxn ang="0">
                      <a:pos x="91" y="1067"/>
                    </a:cxn>
                    <a:cxn ang="0">
                      <a:pos x="10" y="1107"/>
                    </a:cxn>
                    <a:cxn ang="0">
                      <a:pos x="0" y="1143"/>
                    </a:cxn>
                    <a:cxn ang="0">
                      <a:pos x="45" y="1134"/>
                    </a:cxn>
                    <a:cxn ang="0">
                      <a:pos x="116" y="1140"/>
                    </a:cxn>
                    <a:cxn ang="0">
                      <a:pos x="161" y="1169"/>
                    </a:cxn>
                    <a:cxn ang="0">
                      <a:pos x="184" y="1214"/>
                    </a:cxn>
                    <a:cxn ang="0">
                      <a:pos x="196" y="1250"/>
                    </a:cxn>
                    <a:cxn ang="0">
                      <a:pos x="184" y="1307"/>
                    </a:cxn>
                    <a:cxn ang="0">
                      <a:pos x="227" y="1291"/>
                    </a:cxn>
                    <a:cxn ang="0">
                      <a:pos x="284" y="1227"/>
                    </a:cxn>
                    <a:cxn ang="0">
                      <a:pos x="375" y="1170"/>
                    </a:cxn>
                    <a:cxn ang="0">
                      <a:pos x="698" y="1019"/>
                    </a:cxn>
                    <a:cxn ang="0">
                      <a:pos x="728" y="941"/>
                    </a:cxn>
                    <a:cxn ang="0">
                      <a:pos x="836" y="903"/>
                    </a:cxn>
                    <a:cxn ang="0">
                      <a:pos x="844" y="770"/>
                    </a:cxn>
                    <a:cxn ang="0">
                      <a:pos x="801" y="658"/>
                    </a:cxn>
                    <a:cxn ang="0">
                      <a:pos x="740" y="569"/>
                    </a:cxn>
                    <a:cxn ang="0">
                      <a:pos x="754" y="457"/>
                    </a:cxn>
                    <a:cxn ang="0">
                      <a:pos x="754" y="354"/>
                    </a:cxn>
                    <a:cxn ang="0">
                      <a:pos x="677" y="199"/>
                    </a:cxn>
                    <a:cxn ang="0">
                      <a:pos x="615" y="121"/>
                    </a:cxn>
                    <a:cxn ang="0">
                      <a:pos x="567" y="0"/>
                    </a:cxn>
                  </a:cxnLst>
                  <a:rect l="0" t="0" r="r" b="b"/>
                  <a:pathLst>
                    <a:path w="844" h="1307">
                      <a:moveTo>
                        <a:pt x="567" y="0"/>
                      </a:moveTo>
                      <a:lnTo>
                        <a:pt x="535" y="78"/>
                      </a:lnTo>
                      <a:lnTo>
                        <a:pt x="541" y="135"/>
                      </a:lnTo>
                      <a:lnTo>
                        <a:pt x="561" y="219"/>
                      </a:lnTo>
                      <a:lnTo>
                        <a:pt x="567" y="329"/>
                      </a:lnTo>
                      <a:lnTo>
                        <a:pt x="564" y="569"/>
                      </a:lnTo>
                      <a:lnTo>
                        <a:pt x="655" y="590"/>
                      </a:lnTo>
                      <a:lnTo>
                        <a:pt x="724" y="676"/>
                      </a:lnTo>
                      <a:lnTo>
                        <a:pt x="646" y="650"/>
                      </a:lnTo>
                      <a:lnTo>
                        <a:pt x="560" y="628"/>
                      </a:lnTo>
                      <a:lnTo>
                        <a:pt x="542" y="684"/>
                      </a:lnTo>
                      <a:lnTo>
                        <a:pt x="611" y="680"/>
                      </a:lnTo>
                      <a:lnTo>
                        <a:pt x="685" y="693"/>
                      </a:lnTo>
                      <a:lnTo>
                        <a:pt x="715" y="719"/>
                      </a:lnTo>
                      <a:lnTo>
                        <a:pt x="619" y="727"/>
                      </a:lnTo>
                      <a:lnTo>
                        <a:pt x="560" y="723"/>
                      </a:lnTo>
                      <a:lnTo>
                        <a:pt x="551" y="740"/>
                      </a:lnTo>
                      <a:lnTo>
                        <a:pt x="611" y="748"/>
                      </a:lnTo>
                      <a:lnTo>
                        <a:pt x="685" y="796"/>
                      </a:lnTo>
                      <a:lnTo>
                        <a:pt x="698" y="860"/>
                      </a:lnTo>
                      <a:lnTo>
                        <a:pt x="655" y="817"/>
                      </a:lnTo>
                      <a:lnTo>
                        <a:pt x="551" y="783"/>
                      </a:lnTo>
                      <a:lnTo>
                        <a:pt x="517" y="783"/>
                      </a:lnTo>
                      <a:lnTo>
                        <a:pt x="242" y="972"/>
                      </a:lnTo>
                      <a:lnTo>
                        <a:pt x="91" y="1067"/>
                      </a:lnTo>
                      <a:lnTo>
                        <a:pt x="10" y="1107"/>
                      </a:lnTo>
                      <a:lnTo>
                        <a:pt x="0" y="1143"/>
                      </a:lnTo>
                      <a:lnTo>
                        <a:pt x="45" y="1134"/>
                      </a:lnTo>
                      <a:lnTo>
                        <a:pt x="116" y="1140"/>
                      </a:lnTo>
                      <a:lnTo>
                        <a:pt x="161" y="1169"/>
                      </a:lnTo>
                      <a:lnTo>
                        <a:pt x="184" y="1214"/>
                      </a:lnTo>
                      <a:lnTo>
                        <a:pt x="196" y="1250"/>
                      </a:lnTo>
                      <a:lnTo>
                        <a:pt x="184" y="1307"/>
                      </a:lnTo>
                      <a:lnTo>
                        <a:pt x="227" y="1291"/>
                      </a:lnTo>
                      <a:lnTo>
                        <a:pt x="284" y="1227"/>
                      </a:lnTo>
                      <a:lnTo>
                        <a:pt x="375" y="1170"/>
                      </a:lnTo>
                      <a:lnTo>
                        <a:pt x="698" y="1019"/>
                      </a:lnTo>
                      <a:lnTo>
                        <a:pt x="728" y="941"/>
                      </a:lnTo>
                      <a:lnTo>
                        <a:pt x="836" y="903"/>
                      </a:lnTo>
                      <a:lnTo>
                        <a:pt x="844" y="770"/>
                      </a:lnTo>
                      <a:lnTo>
                        <a:pt x="801" y="658"/>
                      </a:lnTo>
                      <a:lnTo>
                        <a:pt x="740" y="569"/>
                      </a:lnTo>
                      <a:lnTo>
                        <a:pt x="754" y="457"/>
                      </a:lnTo>
                      <a:lnTo>
                        <a:pt x="754" y="354"/>
                      </a:lnTo>
                      <a:lnTo>
                        <a:pt x="677" y="199"/>
                      </a:lnTo>
                      <a:lnTo>
                        <a:pt x="615" y="121"/>
                      </a:lnTo>
                      <a:lnTo>
                        <a:pt x="567" y="0"/>
                      </a:lnTo>
                      <a:close/>
                    </a:path>
                  </a:pathLst>
                </a:custGeom>
                <a:solidFill>
                  <a:srgbClr val="6699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7365" name="Freeform 197"/>
                <p:cNvSpPr>
                  <a:spLocks/>
                </p:cNvSpPr>
                <p:nvPr/>
              </p:nvSpPr>
              <p:spPr bwMode="auto">
                <a:xfrm>
                  <a:off x="2213" y="3082"/>
                  <a:ext cx="618" cy="745"/>
                </a:xfrm>
                <a:custGeom>
                  <a:avLst/>
                  <a:gdLst/>
                  <a:ahLst/>
                  <a:cxnLst>
                    <a:cxn ang="0">
                      <a:pos x="70" y="1208"/>
                    </a:cxn>
                    <a:cxn ang="0">
                      <a:pos x="26" y="1225"/>
                    </a:cxn>
                    <a:cxn ang="0">
                      <a:pos x="0" y="1293"/>
                    </a:cxn>
                    <a:cxn ang="0">
                      <a:pos x="5" y="1356"/>
                    </a:cxn>
                    <a:cxn ang="0">
                      <a:pos x="31" y="1420"/>
                    </a:cxn>
                    <a:cxn ang="0">
                      <a:pos x="88" y="1489"/>
                    </a:cxn>
                    <a:cxn ang="0">
                      <a:pos x="201" y="1482"/>
                    </a:cxn>
                    <a:cxn ang="0">
                      <a:pos x="765" y="1349"/>
                    </a:cxn>
                    <a:cxn ang="0">
                      <a:pos x="1113" y="1268"/>
                    </a:cxn>
                    <a:cxn ang="0">
                      <a:pos x="945" y="1190"/>
                    </a:cxn>
                    <a:cxn ang="0">
                      <a:pos x="859" y="1104"/>
                    </a:cxn>
                    <a:cxn ang="0">
                      <a:pos x="933" y="1104"/>
                    </a:cxn>
                    <a:cxn ang="0">
                      <a:pos x="1035" y="1170"/>
                    </a:cxn>
                    <a:cxn ang="0">
                      <a:pos x="1152" y="1186"/>
                    </a:cxn>
                    <a:cxn ang="0">
                      <a:pos x="1055" y="1138"/>
                    </a:cxn>
                    <a:cxn ang="0">
                      <a:pos x="960" y="1074"/>
                    </a:cxn>
                    <a:cxn ang="0">
                      <a:pos x="1081" y="1085"/>
                    </a:cxn>
                    <a:cxn ang="0">
                      <a:pos x="1190" y="1069"/>
                    </a:cxn>
                    <a:cxn ang="0">
                      <a:pos x="1099" y="1046"/>
                    </a:cxn>
                    <a:cxn ang="0">
                      <a:pos x="980" y="1014"/>
                    </a:cxn>
                    <a:cxn ang="0">
                      <a:pos x="1032" y="970"/>
                    </a:cxn>
                    <a:cxn ang="0">
                      <a:pos x="1132" y="1002"/>
                    </a:cxn>
                    <a:cxn ang="0">
                      <a:pos x="1235" y="1008"/>
                    </a:cxn>
                    <a:cxn ang="0">
                      <a:pos x="1164" y="957"/>
                    </a:cxn>
                    <a:cxn ang="0">
                      <a:pos x="1112" y="950"/>
                    </a:cxn>
                    <a:cxn ang="0">
                      <a:pos x="1058" y="915"/>
                    </a:cxn>
                    <a:cxn ang="0">
                      <a:pos x="1174" y="855"/>
                    </a:cxn>
                    <a:cxn ang="0">
                      <a:pos x="1190" y="821"/>
                    </a:cxn>
                    <a:cxn ang="0">
                      <a:pos x="1152" y="654"/>
                    </a:cxn>
                    <a:cxn ang="0">
                      <a:pos x="1070" y="356"/>
                    </a:cxn>
                    <a:cxn ang="0">
                      <a:pos x="1019" y="262"/>
                    </a:cxn>
                    <a:cxn ang="0">
                      <a:pos x="1019" y="167"/>
                    </a:cxn>
                    <a:cxn ang="0">
                      <a:pos x="933" y="81"/>
                    </a:cxn>
                    <a:cxn ang="0">
                      <a:pos x="843" y="0"/>
                    </a:cxn>
                    <a:cxn ang="0">
                      <a:pos x="778" y="13"/>
                    </a:cxn>
                    <a:cxn ang="0">
                      <a:pos x="743" y="154"/>
                    </a:cxn>
                    <a:cxn ang="0">
                      <a:pos x="739" y="392"/>
                    </a:cxn>
                    <a:cxn ang="0">
                      <a:pos x="790" y="554"/>
                    </a:cxn>
                    <a:cxn ang="0">
                      <a:pos x="833" y="744"/>
                    </a:cxn>
                    <a:cxn ang="0">
                      <a:pos x="855" y="864"/>
                    </a:cxn>
                    <a:cxn ang="0">
                      <a:pos x="829" y="911"/>
                    </a:cxn>
                    <a:cxn ang="0">
                      <a:pos x="859" y="941"/>
                    </a:cxn>
                    <a:cxn ang="0">
                      <a:pos x="825" y="966"/>
                    </a:cxn>
                    <a:cxn ang="0">
                      <a:pos x="847" y="992"/>
                    </a:cxn>
                    <a:cxn ang="0">
                      <a:pos x="774" y="1018"/>
                    </a:cxn>
                    <a:cxn ang="0">
                      <a:pos x="782" y="1047"/>
                    </a:cxn>
                    <a:cxn ang="0">
                      <a:pos x="645" y="1069"/>
                    </a:cxn>
                    <a:cxn ang="0">
                      <a:pos x="486" y="1117"/>
                    </a:cxn>
                    <a:cxn ang="0">
                      <a:pos x="318" y="1178"/>
                    </a:cxn>
                    <a:cxn ang="0">
                      <a:pos x="151" y="1200"/>
                    </a:cxn>
                    <a:cxn ang="0">
                      <a:pos x="70" y="1208"/>
                    </a:cxn>
                  </a:cxnLst>
                  <a:rect l="0" t="0" r="r" b="b"/>
                  <a:pathLst>
                    <a:path w="1235" h="1489">
                      <a:moveTo>
                        <a:pt x="70" y="1208"/>
                      </a:moveTo>
                      <a:lnTo>
                        <a:pt x="26" y="1225"/>
                      </a:lnTo>
                      <a:lnTo>
                        <a:pt x="0" y="1293"/>
                      </a:lnTo>
                      <a:lnTo>
                        <a:pt x="5" y="1356"/>
                      </a:lnTo>
                      <a:lnTo>
                        <a:pt x="31" y="1420"/>
                      </a:lnTo>
                      <a:lnTo>
                        <a:pt x="88" y="1489"/>
                      </a:lnTo>
                      <a:lnTo>
                        <a:pt x="201" y="1482"/>
                      </a:lnTo>
                      <a:lnTo>
                        <a:pt x="765" y="1349"/>
                      </a:lnTo>
                      <a:lnTo>
                        <a:pt x="1113" y="1268"/>
                      </a:lnTo>
                      <a:lnTo>
                        <a:pt x="945" y="1190"/>
                      </a:lnTo>
                      <a:lnTo>
                        <a:pt x="859" y="1104"/>
                      </a:lnTo>
                      <a:lnTo>
                        <a:pt x="933" y="1104"/>
                      </a:lnTo>
                      <a:lnTo>
                        <a:pt x="1035" y="1170"/>
                      </a:lnTo>
                      <a:lnTo>
                        <a:pt x="1152" y="1186"/>
                      </a:lnTo>
                      <a:lnTo>
                        <a:pt x="1055" y="1138"/>
                      </a:lnTo>
                      <a:lnTo>
                        <a:pt x="960" y="1074"/>
                      </a:lnTo>
                      <a:lnTo>
                        <a:pt x="1081" y="1085"/>
                      </a:lnTo>
                      <a:lnTo>
                        <a:pt x="1190" y="1069"/>
                      </a:lnTo>
                      <a:lnTo>
                        <a:pt x="1099" y="1046"/>
                      </a:lnTo>
                      <a:lnTo>
                        <a:pt x="980" y="1014"/>
                      </a:lnTo>
                      <a:lnTo>
                        <a:pt x="1032" y="970"/>
                      </a:lnTo>
                      <a:lnTo>
                        <a:pt x="1132" y="1002"/>
                      </a:lnTo>
                      <a:lnTo>
                        <a:pt x="1235" y="1008"/>
                      </a:lnTo>
                      <a:lnTo>
                        <a:pt x="1164" y="957"/>
                      </a:lnTo>
                      <a:lnTo>
                        <a:pt x="1112" y="950"/>
                      </a:lnTo>
                      <a:lnTo>
                        <a:pt x="1058" y="915"/>
                      </a:lnTo>
                      <a:lnTo>
                        <a:pt x="1174" y="855"/>
                      </a:lnTo>
                      <a:lnTo>
                        <a:pt x="1190" y="821"/>
                      </a:lnTo>
                      <a:lnTo>
                        <a:pt x="1152" y="654"/>
                      </a:lnTo>
                      <a:lnTo>
                        <a:pt x="1070" y="356"/>
                      </a:lnTo>
                      <a:lnTo>
                        <a:pt x="1019" y="262"/>
                      </a:lnTo>
                      <a:lnTo>
                        <a:pt x="1019" y="167"/>
                      </a:lnTo>
                      <a:lnTo>
                        <a:pt x="933" y="81"/>
                      </a:lnTo>
                      <a:lnTo>
                        <a:pt x="843" y="0"/>
                      </a:lnTo>
                      <a:lnTo>
                        <a:pt x="778" y="13"/>
                      </a:lnTo>
                      <a:lnTo>
                        <a:pt x="743" y="154"/>
                      </a:lnTo>
                      <a:lnTo>
                        <a:pt x="739" y="392"/>
                      </a:lnTo>
                      <a:lnTo>
                        <a:pt x="790" y="554"/>
                      </a:lnTo>
                      <a:lnTo>
                        <a:pt x="833" y="744"/>
                      </a:lnTo>
                      <a:lnTo>
                        <a:pt x="855" y="864"/>
                      </a:lnTo>
                      <a:lnTo>
                        <a:pt x="829" y="911"/>
                      </a:lnTo>
                      <a:lnTo>
                        <a:pt x="859" y="941"/>
                      </a:lnTo>
                      <a:lnTo>
                        <a:pt x="825" y="966"/>
                      </a:lnTo>
                      <a:lnTo>
                        <a:pt x="847" y="992"/>
                      </a:lnTo>
                      <a:lnTo>
                        <a:pt x="774" y="1018"/>
                      </a:lnTo>
                      <a:lnTo>
                        <a:pt x="782" y="1047"/>
                      </a:lnTo>
                      <a:lnTo>
                        <a:pt x="645" y="1069"/>
                      </a:lnTo>
                      <a:lnTo>
                        <a:pt x="486" y="1117"/>
                      </a:lnTo>
                      <a:lnTo>
                        <a:pt x="318" y="1178"/>
                      </a:lnTo>
                      <a:lnTo>
                        <a:pt x="151" y="1200"/>
                      </a:lnTo>
                      <a:lnTo>
                        <a:pt x="70" y="1208"/>
                      </a:lnTo>
                      <a:close/>
                    </a:path>
                  </a:pathLst>
                </a:custGeom>
                <a:solidFill>
                  <a:srgbClr val="6699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7483" name="Group 198"/>
              <p:cNvGrpSpPr>
                <a:grpSpLocks/>
              </p:cNvGrpSpPr>
              <p:nvPr/>
            </p:nvGrpSpPr>
            <p:grpSpPr bwMode="auto">
              <a:xfrm>
                <a:off x="1618" y="1569"/>
                <a:ext cx="391" cy="157"/>
                <a:chOff x="1853" y="3729"/>
                <a:chExt cx="391" cy="157"/>
              </a:xfrm>
            </p:grpSpPr>
            <p:sp>
              <p:nvSpPr>
                <p:cNvPr id="7367" name="Freeform 199"/>
                <p:cNvSpPr>
                  <a:spLocks/>
                </p:cNvSpPr>
                <p:nvPr/>
              </p:nvSpPr>
              <p:spPr bwMode="auto">
                <a:xfrm>
                  <a:off x="1853" y="3729"/>
                  <a:ext cx="391" cy="157"/>
                </a:xfrm>
                <a:custGeom>
                  <a:avLst/>
                  <a:gdLst/>
                  <a:ahLst/>
                  <a:cxnLst>
                    <a:cxn ang="0">
                      <a:pos x="705" y="6"/>
                    </a:cxn>
                    <a:cxn ang="0">
                      <a:pos x="674" y="28"/>
                    </a:cxn>
                    <a:cxn ang="0">
                      <a:pos x="612" y="18"/>
                    </a:cxn>
                    <a:cxn ang="0">
                      <a:pos x="530" y="13"/>
                    </a:cxn>
                    <a:cxn ang="0">
                      <a:pos x="482" y="3"/>
                    </a:cxn>
                    <a:cxn ang="0">
                      <a:pos x="431" y="0"/>
                    </a:cxn>
                    <a:cxn ang="0">
                      <a:pos x="357" y="5"/>
                    </a:cxn>
                    <a:cxn ang="0">
                      <a:pos x="276" y="3"/>
                    </a:cxn>
                    <a:cxn ang="0">
                      <a:pos x="206" y="3"/>
                    </a:cxn>
                    <a:cxn ang="0">
                      <a:pos x="176" y="0"/>
                    </a:cxn>
                    <a:cxn ang="0">
                      <a:pos x="99" y="6"/>
                    </a:cxn>
                    <a:cxn ang="0">
                      <a:pos x="72" y="11"/>
                    </a:cxn>
                    <a:cxn ang="0">
                      <a:pos x="55" y="23"/>
                    </a:cxn>
                    <a:cxn ang="0">
                      <a:pos x="45" y="33"/>
                    </a:cxn>
                    <a:cxn ang="0">
                      <a:pos x="65" y="39"/>
                    </a:cxn>
                    <a:cxn ang="0">
                      <a:pos x="113" y="45"/>
                    </a:cxn>
                    <a:cxn ang="0">
                      <a:pos x="158" y="48"/>
                    </a:cxn>
                    <a:cxn ang="0">
                      <a:pos x="224" y="71"/>
                    </a:cxn>
                    <a:cxn ang="0">
                      <a:pos x="124" y="97"/>
                    </a:cxn>
                    <a:cxn ang="0">
                      <a:pos x="84" y="121"/>
                    </a:cxn>
                    <a:cxn ang="0">
                      <a:pos x="59" y="128"/>
                    </a:cxn>
                    <a:cxn ang="0">
                      <a:pos x="22" y="152"/>
                    </a:cxn>
                    <a:cxn ang="0">
                      <a:pos x="5" y="164"/>
                    </a:cxn>
                    <a:cxn ang="0">
                      <a:pos x="0" y="179"/>
                    </a:cxn>
                    <a:cxn ang="0">
                      <a:pos x="26" y="183"/>
                    </a:cxn>
                    <a:cxn ang="0">
                      <a:pos x="95" y="183"/>
                    </a:cxn>
                    <a:cxn ang="0">
                      <a:pos x="65" y="217"/>
                    </a:cxn>
                    <a:cxn ang="0">
                      <a:pos x="55" y="240"/>
                    </a:cxn>
                    <a:cxn ang="0">
                      <a:pos x="51" y="256"/>
                    </a:cxn>
                    <a:cxn ang="0">
                      <a:pos x="76" y="253"/>
                    </a:cxn>
                    <a:cxn ang="0">
                      <a:pos x="110" y="243"/>
                    </a:cxn>
                    <a:cxn ang="0">
                      <a:pos x="143" y="222"/>
                    </a:cxn>
                    <a:cxn ang="0">
                      <a:pos x="200" y="206"/>
                    </a:cxn>
                    <a:cxn ang="0">
                      <a:pos x="267" y="194"/>
                    </a:cxn>
                    <a:cxn ang="0">
                      <a:pos x="215" y="251"/>
                    </a:cxn>
                    <a:cxn ang="0">
                      <a:pos x="191" y="292"/>
                    </a:cxn>
                    <a:cxn ang="0">
                      <a:pos x="188" y="313"/>
                    </a:cxn>
                    <a:cxn ang="0">
                      <a:pos x="208" y="312"/>
                    </a:cxn>
                    <a:cxn ang="0">
                      <a:pos x="229" y="307"/>
                    </a:cxn>
                    <a:cxn ang="0">
                      <a:pos x="262" y="275"/>
                    </a:cxn>
                    <a:cxn ang="0">
                      <a:pos x="306" y="251"/>
                    </a:cxn>
                    <a:cxn ang="0">
                      <a:pos x="366" y="240"/>
                    </a:cxn>
                    <a:cxn ang="0">
                      <a:pos x="426" y="246"/>
                    </a:cxn>
                    <a:cxn ang="0">
                      <a:pos x="479" y="258"/>
                    </a:cxn>
                    <a:cxn ang="0">
                      <a:pos x="535" y="264"/>
                    </a:cxn>
                    <a:cxn ang="0">
                      <a:pos x="599" y="258"/>
                    </a:cxn>
                    <a:cxn ang="0">
                      <a:pos x="637" y="246"/>
                    </a:cxn>
                    <a:cxn ang="0">
                      <a:pos x="673" y="220"/>
                    </a:cxn>
                    <a:cxn ang="0">
                      <a:pos x="708" y="203"/>
                    </a:cxn>
                    <a:cxn ang="0">
                      <a:pos x="782" y="195"/>
                    </a:cxn>
                    <a:cxn ang="0">
                      <a:pos x="739" y="140"/>
                    </a:cxn>
                    <a:cxn ang="0">
                      <a:pos x="709" y="79"/>
                    </a:cxn>
                    <a:cxn ang="0">
                      <a:pos x="705" y="6"/>
                    </a:cxn>
                  </a:cxnLst>
                  <a:rect l="0" t="0" r="r" b="b"/>
                  <a:pathLst>
                    <a:path w="782" h="313">
                      <a:moveTo>
                        <a:pt x="705" y="6"/>
                      </a:moveTo>
                      <a:lnTo>
                        <a:pt x="674" y="28"/>
                      </a:lnTo>
                      <a:lnTo>
                        <a:pt x="612" y="18"/>
                      </a:lnTo>
                      <a:lnTo>
                        <a:pt x="530" y="13"/>
                      </a:lnTo>
                      <a:lnTo>
                        <a:pt x="482" y="3"/>
                      </a:lnTo>
                      <a:lnTo>
                        <a:pt x="431" y="0"/>
                      </a:lnTo>
                      <a:lnTo>
                        <a:pt x="357" y="5"/>
                      </a:lnTo>
                      <a:lnTo>
                        <a:pt x="276" y="3"/>
                      </a:lnTo>
                      <a:lnTo>
                        <a:pt x="206" y="3"/>
                      </a:lnTo>
                      <a:lnTo>
                        <a:pt x="176" y="0"/>
                      </a:lnTo>
                      <a:lnTo>
                        <a:pt x="99" y="6"/>
                      </a:lnTo>
                      <a:lnTo>
                        <a:pt x="72" y="11"/>
                      </a:lnTo>
                      <a:lnTo>
                        <a:pt x="55" y="23"/>
                      </a:lnTo>
                      <a:lnTo>
                        <a:pt x="45" y="33"/>
                      </a:lnTo>
                      <a:lnTo>
                        <a:pt x="65" y="39"/>
                      </a:lnTo>
                      <a:lnTo>
                        <a:pt x="113" y="45"/>
                      </a:lnTo>
                      <a:lnTo>
                        <a:pt x="158" y="48"/>
                      </a:lnTo>
                      <a:lnTo>
                        <a:pt x="224" y="71"/>
                      </a:lnTo>
                      <a:lnTo>
                        <a:pt x="124" y="97"/>
                      </a:lnTo>
                      <a:lnTo>
                        <a:pt x="84" y="121"/>
                      </a:lnTo>
                      <a:lnTo>
                        <a:pt x="59" y="128"/>
                      </a:lnTo>
                      <a:lnTo>
                        <a:pt x="22" y="152"/>
                      </a:lnTo>
                      <a:lnTo>
                        <a:pt x="5" y="164"/>
                      </a:lnTo>
                      <a:lnTo>
                        <a:pt x="0" y="179"/>
                      </a:lnTo>
                      <a:lnTo>
                        <a:pt x="26" y="183"/>
                      </a:lnTo>
                      <a:lnTo>
                        <a:pt x="95" y="183"/>
                      </a:lnTo>
                      <a:lnTo>
                        <a:pt x="65" y="217"/>
                      </a:lnTo>
                      <a:lnTo>
                        <a:pt x="55" y="240"/>
                      </a:lnTo>
                      <a:lnTo>
                        <a:pt x="51" y="256"/>
                      </a:lnTo>
                      <a:lnTo>
                        <a:pt x="76" y="253"/>
                      </a:lnTo>
                      <a:lnTo>
                        <a:pt x="110" y="243"/>
                      </a:lnTo>
                      <a:lnTo>
                        <a:pt x="143" y="222"/>
                      </a:lnTo>
                      <a:lnTo>
                        <a:pt x="200" y="206"/>
                      </a:lnTo>
                      <a:lnTo>
                        <a:pt x="267" y="194"/>
                      </a:lnTo>
                      <a:lnTo>
                        <a:pt x="215" y="251"/>
                      </a:lnTo>
                      <a:lnTo>
                        <a:pt x="191" y="292"/>
                      </a:lnTo>
                      <a:lnTo>
                        <a:pt x="188" y="313"/>
                      </a:lnTo>
                      <a:lnTo>
                        <a:pt x="208" y="312"/>
                      </a:lnTo>
                      <a:lnTo>
                        <a:pt x="229" y="307"/>
                      </a:lnTo>
                      <a:lnTo>
                        <a:pt x="262" y="275"/>
                      </a:lnTo>
                      <a:lnTo>
                        <a:pt x="306" y="251"/>
                      </a:lnTo>
                      <a:lnTo>
                        <a:pt x="366" y="240"/>
                      </a:lnTo>
                      <a:lnTo>
                        <a:pt x="426" y="246"/>
                      </a:lnTo>
                      <a:lnTo>
                        <a:pt x="479" y="258"/>
                      </a:lnTo>
                      <a:lnTo>
                        <a:pt x="535" y="264"/>
                      </a:lnTo>
                      <a:lnTo>
                        <a:pt x="599" y="258"/>
                      </a:lnTo>
                      <a:lnTo>
                        <a:pt x="637" y="246"/>
                      </a:lnTo>
                      <a:lnTo>
                        <a:pt x="673" y="220"/>
                      </a:lnTo>
                      <a:lnTo>
                        <a:pt x="708" y="203"/>
                      </a:lnTo>
                      <a:lnTo>
                        <a:pt x="782" y="195"/>
                      </a:lnTo>
                      <a:lnTo>
                        <a:pt x="739" y="140"/>
                      </a:lnTo>
                      <a:lnTo>
                        <a:pt x="709" y="79"/>
                      </a:lnTo>
                      <a:lnTo>
                        <a:pt x="705" y="6"/>
                      </a:lnTo>
                      <a:close/>
                    </a:path>
                  </a:pathLst>
                </a:custGeom>
                <a:solidFill>
                  <a:srgbClr val="FFC080"/>
                </a:solidFill>
                <a:ln w="6350">
                  <a:solidFill>
                    <a:srgbClr val="402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grpSp>
              <p:nvGrpSpPr>
                <p:cNvPr id="7484" name="Group 200"/>
                <p:cNvGrpSpPr>
                  <a:grpSpLocks/>
                </p:cNvGrpSpPr>
                <p:nvPr/>
              </p:nvGrpSpPr>
              <p:grpSpPr bwMode="auto">
                <a:xfrm>
                  <a:off x="1879" y="3735"/>
                  <a:ext cx="309" cy="143"/>
                  <a:chOff x="1879" y="3735"/>
                  <a:chExt cx="309" cy="143"/>
                </a:xfrm>
              </p:grpSpPr>
              <p:sp>
                <p:nvSpPr>
                  <p:cNvPr id="7369" name="Freeform 201"/>
                  <p:cNvSpPr>
                    <a:spLocks/>
                  </p:cNvSpPr>
                  <p:nvPr/>
                </p:nvSpPr>
                <p:spPr bwMode="auto">
                  <a:xfrm>
                    <a:off x="1947" y="3782"/>
                    <a:ext cx="60" cy="20"/>
                  </a:xfrm>
                  <a:custGeom>
                    <a:avLst/>
                    <a:gdLst/>
                    <a:ahLst/>
                    <a:cxnLst>
                      <a:cxn ang="0">
                        <a:pos x="0" y="40"/>
                      </a:cxn>
                      <a:cxn ang="0">
                        <a:pos x="54" y="24"/>
                      </a:cxn>
                      <a:cxn ang="0">
                        <a:pos x="111" y="19"/>
                      </a:cxn>
                      <a:cxn ang="0">
                        <a:pos x="120" y="0"/>
                      </a:cxn>
                      <a:cxn ang="0">
                        <a:pos x="94" y="7"/>
                      </a:cxn>
                      <a:cxn ang="0">
                        <a:pos x="45" y="15"/>
                      </a:cxn>
                      <a:cxn ang="0">
                        <a:pos x="0" y="40"/>
                      </a:cxn>
                    </a:cxnLst>
                    <a:rect l="0" t="0" r="r" b="b"/>
                    <a:pathLst>
                      <a:path w="120" h="40">
                        <a:moveTo>
                          <a:pt x="0" y="40"/>
                        </a:moveTo>
                        <a:lnTo>
                          <a:pt x="54" y="24"/>
                        </a:lnTo>
                        <a:lnTo>
                          <a:pt x="111" y="19"/>
                        </a:lnTo>
                        <a:lnTo>
                          <a:pt x="120" y="0"/>
                        </a:lnTo>
                        <a:lnTo>
                          <a:pt x="94" y="7"/>
                        </a:lnTo>
                        <a:lnTo>
                          <a:pt x="45" y="15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rgbClr val="402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7370" name="Freeform 202"/>
                  <p:cNvSpPr>
                    <a:spLocks/>
                  </p:cNvSpPr>
                  <p:nvPr/>
                </p:nvSpPr>
                <p:spPr bwMode="auto">
                  <a:xfrm>
                    <a:off x="1993" y="3815"/>
                    <a:ext cx="20" cy="14"/>
                  </a:xfrm>
                  <a:custGeom>
                    <a:avLst/>
                    <a:gdLst/>
                    <a:ahLst/>
                    <a:cxnLst>
                      <a:cxn ang="0">
                        <a:pos x="0" y="28"/>
                      </a:cxn>
                      <a:cxn ang="0">
                        <a:pos x="40" y="18"/>
                      </a:cxn>
                      <a:cxn ang="0">
                        <a:pos x="33" y="0"/>
                      </a:cxn>
                      <a:cxn ang="0">
                        <a:pos x="0" y="28"/>
                      </a:cxn>
                    </a:cxnLst>
                    <a:rect l="0" t="0" r="r" b="b"/>
                    <a:pathLst>
                      <a:path w="40" h="28">
                        <a:moveTo>
                          <a:pt x="0" y="28"/>
                        </a:moveTo>
                        <a:lnTo>
                          <a:pt x="40" y="18"/>
                        </a:lnTo>
                        <a:lnTo>
                          <a:pt x="33" y="0"/>
                        </a:lnTo>
                        <a:lnTo>
                          <a:pt x="0" y="28"/>
                        </a:lnTo>
                        <a:close/>
                      </a:path>
                    </a:pathLst>
                  </a:custGeom>
                  <a:solidFill>
                    <a:srgbClr val="402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7371" name="Freeform 203"/>
                  <p:cNvSpPr>
                    <a:spLocks/>
                  </p:cNvSpPr>
                  <p:nvPr/>
                </p:nvSpPr>
                <p:spPr bwMode="auto">
                  <a:xfrm>
                    <a:off x="1910" y="3804"/>
                    <a:ext cx="30" cy="12"/>
                  </a:xfrm>
                  <a:custGeom>
                    <a:avLst/>
                    <a:gdLst/>
                    <a:ahLst/>
                    <a:cxnLst>
                      <a:cxn ang="0">
                        <a:pos x="0" y="24"/>
                      </a:cxn>
                      <a:cxn ang="0">
                        <a:pos x="26" y="8"/>
                      </a:cxn>
                      <a:cxn ang="0">
                        <a:pos x="59" y="0"/>
                      </a:cxn>
                      <a:cxn ang="0">
                        <a:pos x="23" y="0"/>
                      </a:cxn>
                      <a:cxn ang="0">
                        <a:pos x="0" y="24"/>
                      </a:cxn>
                    </a:cxnLst>
                    <a:rect l="0" t="0" r="r" b="b"/>
                    <a:pathLst>
                      <a:path w="59" h="24">
                        <a:moveTo>
                          <a:pt x="0" y="24"/>
                        </a:moveTo>
                        <a:lnTo>
                          <a:pt x="26" y="8"/>
                        </a:lnTo>
                        <a:lnTo>
                          <a:pt x="59" y="0"/>
                        </a:lnTo>
                        <a:lnTo>
                          <a:pt x="23" y="0"/>
                        </a:lnTo>
                        <a:lnTo>
                          <a:pt x="0" y="24"/>
                        </a:lnTo>
                        <a:close/>
                      </a:path>
                    </a:pathLst>
                  </a:custGeom>
                  <a:solidFill>
                    <a:srgbClr val="402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7372" name="Freeform 204"/>
                  <p:cNvSpPr>
                    <a:spLocks/>
                  </p:cNvSpPr>
                  <p:nvPr/>
                </p:nvSpPr>
                <p:spPr bwMode="auto">
                  <a:xfrm>
                    <a:off x="1971" y="3750"/>
                    <a:ext cx="33" cy="14"/>
                  </a:xfrm>
                  <a:custGeom>
                    <a:avLst/>
                    <a:gdLst/>
                    <a:ahLst/>
                    <a:cxnLst>
                      <a:cxn ang="0">
                        <a:pos x="0" y="29"/>
                      </a:cxn>
                      <a:cxn ang="0">
                        <a:pos x="46" y="20"/>
                      </a:cxn>
                      <a:cxn ang="0">
                        <a:pos x="67" y="0"/>
                      </a:cxn>
                      <a:cxn ang="0">
                        <a:pos x="39" y="10"/>
                      </a:cxn>
                      <a:cxn ang="0">
                        <a:pos x="0" y="29"/>
                      </a:cxn>
                    </a:cxnLst>
                    <a:rect l="0" t="0" r="r" b="b"/>
                    <a:pathLst>
                      <a:path w="67" h="29">
                        <a:moveTo>
                          <a:pt x="0" y="29"/>
                        </a:moveTo>
                        <a:lnTo>
                          <a:pt x="46" y="20"/>
                        </a:lnTo>
                        <a:lnTo>
                          <a:pt x="67" y="0"/>
                        </a:lnTo>
                        <a:lnTo>
                          <a:pt x="39" y="10"/>
                        </a:lnTo>
                        <a:lnTo>
                          <a:pt x="0" y="29"/>
                        </a:lnTo>
                        <a:close/>
                      </a:path>
                    </a:pathLst>
                  </a:custGeom>
                  <a:solidFill>
                    <a:srgbClr val="402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7373" name="Freeform 205"/>
                  <p:cNvSpPr>
                    <a:spLocks/>
                  </p:cNvSpPr>
                  <p:nvPr/>
                </p:nvSpPr>
                <p:spPr bwMode="auto">
                  <a:xfrm>
                    <a:off x="1961" y="3864"/>
                    <a:ext cx="7" cy="14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5" y="7"/>
                      </a:cxn>
                      <a:cxn ang="0">
                        <a:pos x="0" y="3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15" h="30">
                        <a:moveTo>
                          <a:pt x="0" y="0"/>
                        </a:moveTo>
                        <a:lnTo>
                          <a:pt x="15" y="7"/>
                        </a:lnTo>
                        <a:lnTo>
                          <a:pt x="0" y="3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02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7374" name="Freeform 206"/>
                  <p:cNvSpPr>
                    <a:spLocks/>
                  </p:cNvSpPr>
                  <p:nvPr/>
                </p:nvSpPr>
                <p:spPr bwMode="auto">
                  <a:xfrm>
                    <a:off x="1899" y="3832"/>
                    <a:ext cx="8" cy="15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7" y="4"/>
                      </a:cxn>
                      <a:cxn ang="0">
                        <a:pos x="3" y="3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17" h="30">
                        <a:moveTo>
                          <a:pt x="0" y="0"/>
                        </a:moveTo>
                        <a:lnTo>
                          <a:pt x="17" y="4"/>
                        </a:lnTo>
                        <a:lnTo>
                          <a:pt x="3" y="3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02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7375" name="Freeform 207"/>
                  <p:cNvSpPr>
                    <a:spLocks/>
                  </p:cNvSpPr>
                  <p:nvPr/>
                </p:nvSpPr>
                <p:spPr bwMode="auto">
                  <a:xfrm>
                    <a:off x="1879" y="3801"/>
                    <a:ext cx="11" cy="13"/>
                  </a:xfrm>
                  <a:custGeom>
                    <a:avLst/>
                    <a:gdLst/>
                    <a:ahLst/>
                    <a:cxnLst>
                      <a:cxn ang="0">
                        <a:pos x="0" y="26"/>
                      </a:cxn>
                      <a:cxn ang="0">
                        <a:pos x="23" y="12"/>
                      </a:cxn>
                      <a:cxn ang="0">
                        <a:pos x="9" y="0"/>
                      </a:cxn>
                      <a:cxn ang="0">
                        <a:pos x="0" y="26"/>
                      </a:cxn>
                    </a:cxnLst>
                    <a:rect l="0" t="0" r="r" b="b"/>
                    <a:pathLst>
                      <a:path w="23" h="26">
                        <a:moveTo>
                          <a:pt x="0" y="26"/>
                        </a:moveTo>
                        <a:lnTo>
                          <a:pt x="23" y="12"/>
                        </a:lnTo>
                        <a:lnTo>
                          <a:pt x="9" y="0"/>
                        </a:lnTo>
                        <a:lnTo>
                          <a:pt x="0" y="26"/>
                        </a:lnTo>
                        <a:close/>
                      </a:path>
                    </a:pathLst>
                  </a:custGeom>
                  <a:solidFill>
                    <a:srgbClr val="402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7376" name="Freeform 208"/>
                  <p:cNvSpPr>
                    <a:spLocks/>
                  </p:cNvSpPr>
                  <p:nvPr/>
                </p:nvSpPr>
                <p:spPr bwMode="auto">
                  <a:xfrm>
                    <a:off x="1896" y="3735"/>
                    <a:ext cx="13" cy="12"/>
                  </a:xfrm>
                  <a:custGeom>
                    <a:avLst/>
                    <a:gdLst/>
                    <a:ahLst/>
                    <a:cxnLst>
                      <a:cxn ang="0">
                        <a:pos x="22" y="0"/>
                      </a:cxn>
                      <a:cxn ang="0">
                        <a:pos x="26" y="10"/>
                      </a:cxn>
                      <a:cxn ang="0">
                        <a:pos x="0" y="23"/>
                      </a:cxn>
                      <a:cxn ang="0">
                        <a:pos x="22" y="0"/>
                      </a:cxn>
                    </a:cxnLst>
                    <a:rect l="0" t="0" r="r" b="b"/>
                    <a:pathLst>
                      <a:path w="26" h="23">
                        <a:moveTo>
                          <a:pt x="22" y="0"/>
                        </a:moveTo>
                        <a:lnTo>
                          <a:pt x="26" y="10"/>
                        </a:lnTo>
                        <a:lnTo>
                          <a:pt x="0" y="23"/>
                        </a:lnTo>
                        <a:lnTo>
                          <a:pt x="22" y="0"/>
                        </a:lnTo>
                        <a:close/>
                      </a:path>
                    </a:pathLst>
                  </a:custGeom>
                  <a:solidFill>
                    <a:srgbClr val="402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7377" name="Freeform 209"/>
                  <p:cNvSpPr>
                    <a:spLocks/>
                  </p:cNvSpPr>
                  <p:nvPr/>
                </p:nvSpPr>
                <p:spPr bwMode="auto">
                  <a:xfrm>
                    <a:off x="2178" y="3760"/>
                    <a:ext cx="10" cy="45"/>
                  </a:xfrm>
                  <a:custGeom>
                    <a:avLst/>
                    <a:gdLst/>
                    <a:ahLst/>
                    <a:cxnLst>
                      <a:cxn ang="0">
                        <a:pos x="17" y="0"/>
                      </a:cxn>
                      <a:cxn ang="0">
                        <a:pos x="10" y="40"/>
                      </a:cxn>
                      <a:cxn ang="0">
                        <a:pos x="20" y="88"/>
                      </a:cxn>
                      <a:cxn ang="0">
                        <a:pos x="0" y="43"/>
                      </a:cxn>
                      <a:cxn ang="0">
                        <a:pos x="17" y="0"/>
                      </a:cxn>
                    </a:cxnLst>
                    <a:rect l="0" t="0" r="r" b="b"/>
                    <a:pathLst>
                      <a:path w="20" h="88">
                        <a:moveTo>
                          <a:pt x="17" y="0"/>
                        </a:moveTo>
                        <a:lnTo>
                          <a:pt x="10" y="40"/>
                        </a:lnTo>
                        <a:lnTo>
                          <a:pt x="20" y="88"/>
                        </a:lnTo>
                        <a:lnTo>
                          <a:pt x="0" y="43"/>
                        </a:lnTo>
                        <a:lnTo>
                          <a:pt x="17" y="0"/>
                        </a:lnTo>
                        <a:close/>
                      </a:path>
                    </a:pathLst>
                  </a:custGeom>
                  <a:solidFill>
                    <a:srgbClr val="402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</p:grpSp>
          </p:grpSp>
          <p:grpSp>
            <p:nvGrpSpPr>
              <p:cNvPr id="7488" name="Group 210"/>
              <p:cNvGrpSpPr>
                <a:grpSpLocks/>
              </p:cNvGrpSpPr>
              <p:nvPr/>
            </p:nvGrpSpPr>
            <p:grpSpPr bwMode="auto">
              <a:xfrm>
                <a:off x="1278" y="1543"/>
                <a:ext cx="263" cy="312"/>
                <a:chOff x="1513" y="3703"/>
                <a:chExt cx="263" cy="312"/>
              </a:xfrm>
            </p:grpSpPr>
            <p:grpSp>
              <p:nvGrpSpPr>
                <p:cNvPr id="7492" name="Group 211"/>
                <p:cNvGrpSpPr>
                  <a:grpSpLocks/>
                </p:cNvGrpSpPr>
                <p:nvPr/>
              </p:nvGrpSpPr>
              <p:grpSpPr bwMode="auto">
                <a:xfrm>
                  <a:off x="1513" y="3703"/>
                  <a:ext cx="263" cy="312"/>
                  <a:chOff x="1513" y="3703"/>
                  <a:chExt cx="263" cy="312"/>
                </a:xfrm>
              </p:grpSpPr>
              <p:sp>
                <p:nvSpPr>
                  <p:cNvPr id="7380" name="Freeform 212"/>
                  <p:cNvSpPr>
                    <a:spLocks/>
                  </p:cNvSpPr>
                  <p:nvPr/>
                </p:nvSpPr>
                <p:spPr bwMode="auto">
                  <a:xfrm>
                    <a:off x="1513" y="3767"/>
                    <a:ext cx="263" cy="210"/>
                  </a:xfrm>
                  <a:custGeom>
                    <a:avLst/>
                    <a:gdLst/>
                    <a:ahLst/>
                    <a:cxnLst>
                      <a:cxn ang="0">
                        <a:pos x="389" y="4"/>
                      </a:cxn>
                      <a:cxn ang="0">
                        <a:pos x="269" y="22"/>
                      </a:cxn>
                      <a:cxn ang="0">
                        <a:pos x="183" y="17"/>
                      </a:cxn>
                      <a:cxn ang="0">
                        <a:pos x="124" y="49"/>
                      </a:cxn>
                      <a:cxn ang="0">
                        <a:pos x="78" y="70"/>
                      </a:cxn>
                      <a:cxn ang="0">
                        <a:pos x="39" y="89"/>
                      </a:cxn>
                      <a:cxn ang="0">
                        <a:pos x="19" y="103"/>
                      </a:cxn>
                      <a:cxn ang="0">
                        <a:pos x="3" y="118"/>
                      </a:cxn>
                      <a:cxn ang="0">
                        <a:pos x="0" y="147"/>
                      </a:cxn>
                      <a:cxn ang="0">
                        <a:pos x="16" y="165"/>
                      </a:cxn>
                      <a:cxn ang="0">
                        <a:pos x="33" y="189"/>
                      </a:cxn>
                      <a:cxn ang="0">
                        <a:pos x="10" y="247"/>
                      </a:cxn>
                      <a:cxn ang="0">
                        <a:pos x="11" y="275"/>
                      </a:cxn>
                      <a:cxn ang="0">
                        <a:pos x="40" y="297"/>
                      </a:cxn>
                      <a:cxn ang="0">
                        <a:pos x="30" y="315"/>
                      </a:cxn>
                      <a:cxn ang="0">
                        <a:pos x="26" y="339"/>
                      </a:cxn>
                      <a:cxn ang="0">
                        <a:pos x="33" y="356"/>
                      </a:cxn>
                      <a:cxn ang="0">
                        <a:pos x="50" y="363"/>
                      </a:cxn>
                      <a:cxn ang="0">
                        <a:pos x="54" y="399"/>
                      </a:cxn>
                      <a:cxn ang="0">
                        <a:pos x="66" y="404"/>
                      </a:cxn>
                      <a:cxn ang="0">
                        <a:pos x="121" y="416"/>
                      </a:cxn>
                      <a:cxn ang="0">
                        <a:pos x="142" y="420"/>
                      </a:cxn>
                      <a:cxn ang="0">
                        <a:pos x="185" y="411"/>
                      </a:cxn>
                      <a:cxn ang="0">
                        <a:pos x="198" y="399"/>
                      </a:cxn>
                      <a:cxn ang="0">
                        <a:pos x="236" y="393"/>
                      </a:cxn>
                      <a:cxn ang="0">
                        <a:pos x="250" y="386"/>
                      </a:cxn>
                      <a:cxn ang="0">
                        <a:pos x="261" y="372"/>
                      </a:cxn>
                      <a:cxn ang="0">
                        <a:pos x="285" y="351"/>
                      </a:cxn>
                      <a:cxn ang="0">
                        <a:pos x="285" y="327"/>
                      </a:cxn>
                      <a:cxn ang="0">
                        <a:pos x="280" y="311"/>
                      </a:cxn>
                      <a:cxn ang="0">
                        <a:pos x="364" y="279"/>
                      </a:cxn>
                      <a:cxn ang="0">
                        <a:pos x="398" y="271"/>
                      </a:cxn>
                      <a:cxn ang="0">
                        <a:pos x="425" y="263"/>
                      </a:cxn>
                      <a:cxn ang="0">
                        <a:pos x="448" y="245"/>
                      </a:cxn>
                      <a:cxn ang="0">
                        <a:pos x="468" y="207"/>
                      </a:cxn>
                      <a:cxn ang="0">
                        <a:pos x="495" y="159"/>
                      </a:cxn>
                      <a:cxn ang="0">
                        <a:pos x="525" y="104"/>
                      </a:cxn>
                      <a:cxn ang="0">
                        <a:pos x="510" y="64"/>
                      </a:cxn>
                      <a:cxn ang="0">
                        <a:pos x="483" y="22"/>
                      </a:cxn>
                      <a:cxn ang="0">
                        <a:pos x="444" y="0"/>
                      </a:cxn>
                      <a:cxn ang="0">
                        <a:pos x="389" y="4"/>
                      </a:cxn>
                    </a:cxnLst>
                    <a:rect l="0" t="0" r="r" b="b"/>
                    <a:pathLst>
                      <a:path w="525" h="420">
                        <a:moveTo>
                          <a:pt x="389" y="4"/>
                        </a:moveTo>
                        <a:lnTo>
                          <a:pt x="269" y="22"/>
                        </a:lnTo>
                        <a:lnTo>
                          <a:pt x="183" y="17"/>
                        </a:lnTo>
                        <a:lnTo>
                          <a:pt x="124" y="49"/>
                        </a:lnTo>
                        <a:lnTo>
                          <a:pt x="78" y="70"/>
                        </a:lnTo>
                        <a:lnTo>
                          <a:pt x="39" y="89"/>
                        </a:lnTo>
                        <a:lnTo>
                          <a:pt x="19" y="103"/>
                        </a:lnTo>
                        <a:lnTo>
                          <a:pt x="3" y="118"/>
                        </a:lnTo>
                        <a:lnTo>
                          <a:pt x="0" y="147"/>
                        </a:lnTo>
                        <a:lnTo>
                          <a:pt x="16" y="165"/>
                        </a:lnTo>
                        <a:lnTo>
                          <a:pt x="33" y="189"/>
                        </a:lnTo>
                        <a:lnTo>
                          <a:pt x="10" y="247"/>
                        </a:lnTo>
                        <a:lnTo>
                          <a:pt x="11" y="275"/>
                        </a:lnTo>
                        <a:lnTo>
                          <a:pt x="40" y="297"/>
                        </a:lnTo>
                        <a:lnTo>
                          <a:pt x="30" y="315"/>
                        </a:lnTo>
                        <a:lnTo>
                          <a:pt x="26" y="339"/>
                        </a:lnTo>
                        <a:lnTo>
                          <a:pt x="33" y="356"/>
                        </a:lnTo>
                        <a:lnTo>
                          <a:pt x="50" y="363"/>
                        </a:lnTo>
                        <a:lnTo>
                          <a:pt x="54" y="399"/>
                        </a:lnTo>
                        <a:lnTo>
                          <a:pt x="66" y="404"/>
                        </a:lnTo>
                        <a:lnTo>
                          <a:pt x="121" y="416"/>
                        </a:lnTo>
                        <a:lnTo>
                          <a:pt x="142" y="420"/>
                        </a:lnTo>
                        <a:lnTo>
                          <a:pt x="185" y="411"/>
                        </a:lnTo>
                        <a:lnTo>
                          <a:pt x="198" y="399"/>
                        </a:lnTo>
                        <a:lnTo>
                          <a:pt x="236" y="393"/>
                        </a:lnTo>
                        <a:lnTo>
                          <a:pt x="250" y="386"/>
                        </a:lnTo>
                        <a:lnTo>
                          <a:pt x="261" y="372"/>
                        </a:lnTo>
                        <a:lnTo>
                          <a:pt x="285" y="351"/>
                        </a:lnTo>
                        <a:lnTo>
                          <a:pt x="285" y="327"/>
                        </a:lnTo>
                        <a:lnTo>
                          <a:pt x="280" y="311"/>
                        </a:lnTo>
                        <a:lnTo>
                          <a:pt x="364" y="279"/>
                        </a:lnTo>
                        <a:lnTo>
                          <a:pt x="398" y="271"/>
                        </a:lnTo>
                        <a:lnTo>
                          <a:pt x="425" y="263"/>
                        </a:lnTo>
                        <a:lnTo>
                          <a:pt x="448" y="245"/>
                        </a:lnTo>
                        <a:lnTo>
                          <a:pt x="468" y="207"/>
                        </a:lnTo>
                        <a:lnTo>
                          <a:pt x="495" y="159"/>
                        </a:lnTo>
                        <a:lnTo>
                          <a:pt x="525" y="104"/>
                        </a:lnTo>
                        <a:lnTo>
                          <a:pt x="510" y="64"/>
                        </a:lnTo>
                        <a:lnTo>
                          <a:pt x="483" y="22"/>
                        </a:lnTo>
                        <a:lnTo>
                          <a:pt x="444" y="0"/>
                        </a:lnTo>
                        <a:lnTo>
                          <a:pt x="389" y="4"/>
                        </a:lnTo>
                        <a:close/>
                      </a:path>
                    </a:pathLst>
                  </a:custGeom>
                  <a:solidFill>
                    <a:srgbClr val="FFC080"/>
                  </a:solidFill>
                  <a:ln w="6350">
                    <a:solidFill>
                      <a:srgbClr val="402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7381" name="Freeform 213"/>
                  <p:cNvSpPr>
                    <a:spLocks/>
                  </p:cNvSpPr>
                  <p:nvPr/>
                </p:nvSpPr>
                <p:spPr bwMode="auto">
                  <a:xfrm>
                    <a:off x="1525" y="3862"/>
                    <a:ext cx="102" cy="57"/>
                  </a:xfrm>
                  <a:custGeom>
                    <a:avLst/>
                    <a:gdLst/>
                    <a:ahLst/>
                    <a:cxnLst>
                      <a:cxn ang="0">
                        <a:pos x="10" y="0"/>
                      </a:cxn>
                      <a:cxn ang="0">
                        <a:pos x="42" y="39"/>
                      </a:cxn>
                      <a:cxn ang="0">
                        <a:pos x="63" y="64"/>
                      </a:cxn>
                      <a:cxn ang="0">
                        <a:pos x="82" y="91"/>
                      </a:cxn>
                      <a:cxn ang="0">
                        <a:pos x="98" y="94"/>
                      </a:cxn>
                      <a:cxn ang="0">
                        <a:pos x="138" y="92"/>
                      </a:cxn>
                      <a:cxn ang="0">
                        <a:pos x="172" y="103"/>
                      </a:cxn>
                      <a:cxn ang="0">
                        <a:pos x="190" y="99"/>
                      </a:cxn>
                      <a:cxn ang="0">
                        <a:pos x="205" y="70"/>
                      </a:cxn>
                      <a:cxn ang="0">
                        <a:pos x="202" y="97"/>
                      </a:cxn>
                      <a:cxn ang="0">
                        <a:pos x="195" y="107"/>
                      </a:cxn>
                      <a:cxn ang="0">
                        <a:pos x="187" y="114"/>
                      </a:cxn>
                      <a:cxn ang="0">
                        <a:pos x="168" y="110"/>
                      </a:cxn>
                      <a:cxn ang="0">
                        <a:pos x="125" y="97"/>
                      </a:cxn>
                      <a:cxn ang="0">
                        <a:pos x="85" y="106"/>
                      </a:cxn>
                      <a:cxn ang="0">
                        <a:pos x="67" y="97"/>
                      </a:cxn>
                      <a:cxn ang="0">
                        <a:pos x="47" y="64"/>
                      </a:cxn>
                      <a:cxn ang="0">
                        <a:pos x="0" y="24"/>
                      </a:cxn>
                      <a:cxn ang="0">
                        <a:pos x="10" y="0"/>
                      </a:cxn>
                    </a:cxnLst>
                    <a:rect l="0" t="0" r="r" b="b"/>
                    <a:pathLst>
                      <a:path w="205" h="114">
                        <a:moveTo>
                          <a:pt x="10" y="0"/>
                        </a:moveTo>
                        <a:lnTo>
                          <a:pt x="42" y="39"/>
                        </a:lnTo>
                        <a:lnTo>
                          <a:pt x="63" y="64"/>
                        </a:lnTo>
                        <a:lnTo>
                          <a:pt x="82" y="91"/>
                        </a:lnTo>
                        <a:lnTo>
                          <a:pt x="98" y="94"/>
                        </a:lnTo>
                        <a:lnTo>
                          <a:pt x="138" y="92"/>
                        </a:lnTo>
                        <a:lnTo>
                          <a:pt x="172" y="103"/>
                        </a:lnTo>
                        <a:lnTo>
                          <a:pt x="190" y="99"/>
                        </a:lnTo>
                        <a:lnTo>
                          <a:pt x="205" y="70"/>
                        </a:lnTo>
                        <a:lnTo>
                          <a:pt x="202" y="97"/>
                        </a:lnTo>
                        <a:lnTo>
                          <a:pt x="195" y="107"/>
                        </a:lnTo>
                        <a:lnTo>
                          <a:pt x="187" y="114"/>
                        </a:lnTo>
                        <a:lnTo>
                          <a:pt x="168" y="110"/>
                        </a:lnTo>
                        <a:lnTo>
                          <a:pt x="125" y="97"/>
                        </a:lnTo>
                        <a:lnTo>
                          <a:pt x="85" y="106"/>
                        </a:lnTo>
                        <a:lnTo>
                          <a:pt x="67" y="97"/>
                        </a:lnTo>
                        <a:lnTo>
                          <a:pt x="47" y="64"/>
                        </a:lnTo>
                        <a:lnTo>
                          <a:pt x="0" y="24"/>
                        </a:lnTo>
                        <a:lnTo>
                          <a:pt x="10" y="0"/>
                        </a:lnTo>
                        <a:close/>
                      </a:path>
                    </a:pathLst>
                  </a:custGeom>
                  <a:solidFill>
                    <a:srgbClr val="402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7382" name="Freeform 214"/>
                  <p:cNvSpPr>
                    <a:spLocks/>
                  </p:cNvSpPr>
                  <p:nvPr/>
                </p:nvSpPr>
                <p:spPr bwMode="auto">
                  <a:xfrm>
                    <a:off x="1529" y="3914"/>
                    <a:ext cx="120" cy="42"/>
                  </a:xfrm>
                  <a:custGeom>
                    <a:avLst/>
                    <a:gdLst/>
                    <a:ahLst/>
                    <a:cxnLst>
                      <a:cxn ang="0">
                        <a:pos x="12" y="0"/>
                      </a:cxn>
                      <a:cxn ang="0">
                        <a:pos x="42" y="20"/>
                      </a:cxn>
                      <a:cxn ang="0">
                        <a:pos x="73" y="45"/>
                      </a:cxn>
                      <a:cxn ang="0">
                        <a:pos x="90" y="57"/>
                      </a:cxn>
                      <a:cxn ang="0">
                        <a:pos x="102" y="60"/>
                      </a:cxn>
                      <a:cxn ang="0">
                        <a:pos x="114" y="59"/>
                      </a:cxn>
                      <a:cxn ang="0">
                        <a:pos x="145" y="56"/>
                      </a:cxn>
                      <a:cxn ang="0">
                        <a:pos x="192" y="64"/>
                      </a:cxn>
                      <a:cxn ang="0">
                        <a:pos x="240" y="70"/>
                      </a:cxn>
                      <a:cxn ang="0">
                        <a:pos x="228" y="82"/>
                      </a:cxn>
                      <a:cxn ang="0">
                        <a:pos x="193" y="78"/>
                      </a:cxn>
                      <a:cxn ang="0">
                        <a:pos x="149" y="67"/>
                      </a:cxn>
                      <a:cxn ang="0">
                        <a:pos x="126" y="70"/>
                      </a:cxn>
                      <a:cxn ang="0">
                        <a:pos x="94" y="73"/>
                      </a:cxn>
                      <a:cxn ang="0">
                        <a:pos x="66" y="53"/>
                      </a:cxn>
                      <a:cxn ang="0">
                        <a:pos x="0" y="27"/>
                      </a:cxn>
                      <a:cxn ang="0">
                        <a:pos x="12" y="0"/>
                      </a:cxn>
                    </a:cxnLst>
                    <a:rect l="0" t="0" r="r" b="b"/>
                    <a:pathLst>
                      <a:path w="240" h="82">
                        <a:moveTo>
                          <a:pt x="12" y="0"/>
                        </a:moveTo>
                        <a:lnTo>
                          <a:pt x="42" y="20"/>
                        </a:lnTo>
                        <a:lnTo>
                          <a:pt x="73" y="45"/>
                        </a:lnTo>
                        <a:lnTo>
                          <a:pt x="90" y="57"/>
                        </a:lnTo>
                        <a:lnTo>
                          <a:pt x="102" y="60"/>
                        </a:lnTo>
                        <a:lnTo>
                          <a:pt x="114" y="59"/>
                        </a:lnTo>
                        <a:lnTo>
                          <a:pt x="145" y="56"/>
                        </a:lnTo>
                        <a:lnTo>
                          <a:pt x="192" y="64"/>
                        </a:lnTo>
                        <a:lnTo>
                          <a:pt x="240" y="70"/>
                        </a:lnTo>
                        <a:lnTo>
                          <a:pt x="228" y="82"/>
                        </a:lnTo>
                        <a:lnTo>
                          <a:pt x="193" y="78"/>
                        </a:lnTo>
                        <a:lnTo>
                          <a:pt x="149" y="67"/>
                        </a:lnTo>
                        <a:lnTo>
                          <a:pt x="126" y="70"/>
                        </a:lnTo>
                        <a:lnTo>
                          <a:pt x="94" y="73"/>
                        </a:lnTo>
                        <a:lnTo>
                          <a:pt x="66" y="53"/>
                        </a:lnTo>
                        <a:lnTo>
                          <a:pt x="0" y="27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402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7383" name="Freeform 215"/>
                  <p:cNvSpPr>
                    <a:spLocks/>
                  </p:cNvSpPr>
                  <p:nvPr/>
                </p:nvSpPr>
                <p:spPr bwMode="auto">
                  <a:xfrm>
                    <a:off x="1553" y="3792"/>
                    <a:ext cx="96" cy="91"/>
                  </a:xfrm>
                  <a:custGeom>
                    <a:avLst/>
                    <a:gdLst/>
                    <a:ahLst/>
                    <a:cxnLst>
                      <a:cxn ang="0">
                        <a:pos x="0" y="86"/>
                      </a:cxn>
                      <a:cxn ang="0">
                        <a:pos x="27" y="96"/>
                      </a:cxn>
                      <a:cxn ang="0">
                        <a:pos x="41" y="120"/>
                      </a:cxn>
                      <a:cxn ang="0">
                        <a:pos x="68" y="167"/>
                      </a:cxn>
                      <a:cxn ang="0">
                        <a:pos x="58" y="182"/>
                      </a:cxn>
                      <a:cxn ang="0">
                        <a:pos x="78" y="173"/>
                      </a:cxn>
                      <a:cxn ang="0">
                        <a:pos x="104" y="181"/>
                      </a:cxn>
                      <a:cxn ang="0">
                        <a:pos x="111" y="143"/>
                      </a:cxn>
                      <a:cxn ang="0">
                        <a:pos x="117" y="104"/>
                      </a:cxn>
                      <a:cxn ang="0">
                        <a:pos x="118" y="79"/>
                      </a:cxn>
                      <a:cxn ang="0">
                        <a:pos x="131" y="65"/>
                      </a:cxn>
                      <a:cxn ang="0">
                        <a:pos x="154" y="62"/>
                      </a:cxn>
                      <a:cxn ang="0">
                        <a:pos x="177" y="58"/>
                      </a:cxn>
                      <a:cxn ang="0">
                        <a:pos x="192" y="13"/>
                      </a:cxn>
                      <a:cxn ang="0">
                        <a:pos x="165" y="43"/>
                      </a:cxn>
                      <a:cxn ang="0">
                        <a:pos x="134" y="0"/>
                      </a:cxn>
                      <a:cxn ang="0">
                        <a:pos x="145" y="37"/>
                      </a:cxn>
                      <a:cxn ang="0">
                        <a:pos x="113" y="34"/>
                      </a:cxn>
                      <a:cxn ang="0">
                        <a:pos x="101" y="56"/>
                      </a:cxn>
                      <a:cxn ang="0">
                        <a:pos x="58" y="79"/>
                      </a:cxn>
                      <a:cxn ang="0">
                        <a:pos x="0" y="86"/>
                      </a:cxn>
                    </a:cxnLst>
                    <a:rect l="0" t="0" r="r" b="b"/>
                    <a:pathLst>
                      <a:path w="192" h="182">
                        <a:moveTo>
                          <a:pt x="0" y="86"/>
                        </a:moveTo>
                        <a:lnTo>
                          <a:pt x="27" y="96"/>
                        </a:lnTo>
                        <a:lnTo>
                          <a:pt x="41" y="120"/>
                        </a:lnTo>
                        <a:lnTo>
                          <a:pt x="68" y="167"/>
                        </a:lnTo>
                        <a:lnTo>
                          <a:pt x="58" y="182"/>
                        </a:lnTo>
                        <a:lnTo>
                          <a:pt x="78" y="173"/>
                        </a:lnTo>
                        <a:lnTo>
                          <a:pt x="104" y="181"/>
                        </a:lnTo>
                        <a:lnTo>
                          <a:pt x="111" y="143"/>
                        </a:lnTo>
                        <a:lnTo>
                          <a:pt x="117" y="104"/>
                        </a:lnTo>
                        <a:lnTo>
                          <a:pt x="118" y="79"/>
                        </a:lnTo>
                        <a:lnTo>
                          <a:pt x="131" y="65"/>
                        </a:lnTo>
                        <a:lnTo>
                          <a:pt x="154" y="62"/>
                        </a:lnTo>
                        <a:lnTo>
                          <a:pt x="177" y="58"/>
                        </a:lnTo>
                        <a:lnTo>
                          <a:pt x="192" y="13"/>
                        </a:lnTo>
                        <a:lnTo>
                          <a:pt x="165" y="43"/>
                        </a:lnTo>
                        <a:lnTo>
                          <a:pt x="134" y="0"/>
                        </a:lnTo>
                        <a:lnTo>
                          <a:pt x="145" y="37"/>
                        </a:lnTo>
                        <a:lnTo>
                          <a:pt x="113" y="34"/>
                        </a:lnTo>
                        <a:lnTo>
                          <a:pt x="101" y="56"/>
                        </a:lnTo>
                        <a:lnTo>
                          <a:pt x="58" y="79"/>
                        </a:lnTo>
                        <a:lnTo>
                          <a:pt x="0" y="86"/>
                        </a:lnTo>
                        <a:close/>
                      </a:path>
                    </a:pathLst>
                  </a:custGeom>
                  <a:solidFill>
                    <a:srgbClr val="402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7384" name="Freeform 216"/>
                  <p:cNvSpPr>
                    <a:spLocks/>
                  </p:cNvSpPr>
                  <p:nvPr/>
                </p:nvSpPr>
                <p:spPr bwMode="auto">
                  <a:xfrm>
                    <a:off x="1604" y="3847"/>
                    <a:ext cx="139" cy="55"/>
                  </a:xfrm>
                  <a:custGeom>
                    <a:avLst/>
                    <a:gdLst/>
                    <a:ahLst/>
                    <a:cxnLst>
                      <a:cxn ang="0">
                        <a:pos x="2" y="58"/>
                      </a:cxn>
                      <a:cxn ang="0">
                        <a:pos x="6" y="89"/>
                      </a:cxn>
                      <a:cxn ang="0">
                        <a:pos x="16" y="103"/>
                      </a:cxn>
                      <a:cxn ang="0">
                        <a:pos x="30" y="103"/>
                      </a:cxn>
                      <a:cxn ang="0">
                        <a:pos x="53" y="89"/>
                      </a:cxn>
                      <a:cxn ang="0">
                        <a:pos x="66" y="62"/>
                      </a:cxn>
                      <a:cxn ang="0">
                        <a:pos x="75" y="38"/>
                      </a:cxn>
                      <a:cxn ang="0">
                        <a:pos x="73" y="9"/>
                      </a:cxn>
                      <a:cxn ang="0">
                        <a:pos x="87" y="30"/>
                      </a:cxn>
                      <a:cxn ang="0">
                        <a:pos x="122" y="21"/>
                      </a:cxn>
                      <a:cxn ang="0">
                        <a:pos x="150" y="30"/>
                      </a:cxn>
                      <a:cxn ang="0">
                        <a:pos x="189" y="37"/>
                      </a:cxn>
                      <a:cxn ang="0">
                        <a:pos x="237" y="28"/>
                      </a:cxn>
                      <a:cxn ang="0">
                        <a:pos x="278" y="0"/>
                      </a:cxn>
                      <a:cxn ang="0">
                        <a:pos x="221" y="49"/>
                      </a:cxn>
                      <a:cxn ang="0">
                        <a:pos x="178" y="55"/>
                      </a:cxn>
                      <a:cxn ang="0">
                        <a:pos x="136" y="48"/>
                      </a:cxn>
                      <a:cxn ang="0">
                        <a:pos x="98" y="48"/>
                      </a:cxn>
                      <a:cxn ang="0">
                        <a:pos x="81" y="62"/>
                      </a:cxn>
                      <a:cxn ang="0">
                        <a:pos x="61" y="92"/>
                      </a:cxn>
                      <a:cxn ang="0">
                        <a:pos x="36" y="110"/>
                      </a:cxn>
                      <a:cxn ang="0">
                        <a:pos x="14" y="110"/>
                      </a:cxn>
                      <a:cxn ang="0">
                        <a:pos x="0" y="98"/>
                      </a:cxn>
                      <a:cxn ang="0">
                        <a:pos x="2" y="58"/>
                      </a:cxn>
                    </a:cxnLst>
                    <a:rect l="0" t="0" r="r" b="b"/>
                    <a:pathLst>
                      <a:path w="278" h="110">
                        <a:moveTo>
                          <a:pt x="2" y="58"/>
                        </a:moveTo>
                        <a:lnTo>
                          <a:pt x="6" y="89"/>
                        </a:lnTo>
                        <a:lnTo>
                          <a:pt x="16" y="103"/>
                        </a:lnTo>
                        <a:lnTo>
                          <a:pt x="30" y="103"/>
                        </a:lnTo>
                        <a:lnTo>
                          <a:pt x="53" y="89"/>
                        </a:lnTo>
                        <a:lnTo>
                          <a:pt x="66" y="62"/>
                        </a:lnTo>
                        <a:lnTo>
                          <a:pt x="75" y="38"/>
                        </a:lnTo>
                        <a:lnTo>
                          <a:pt x="73" y="9"/>
                        </a:lnTo>
                        <a:lnTo>
                          <a:pt x="87" y="30"/>
                        </a:lnTo>
                        <a:lnTo>
                          <a:pt x="122" y="21"/>
                        </a:lnTo>
                        <a:lnTo>
                          <a:pt x="150" y="30"/>
                        </a:lnTo>
                        <a:lnTo>
                          <a:pt x="189" y="37"/>
                        </a:lnTo>
                        <a:lnTo>
                          <a:pt x="237" y="28"/>
                        </a:lnTo>
                        <a:lnTo>
                          <a:pt x="278" y="0"/>
                        </a:lnTo>
                        <a:lnTo>
                          <a:pt x="221" y="49"/>
                        </a:lnTo>
                        <a:lnTo>
                          <a:pt x="178" y="55"/>
                        </a:lnTo>
                        <a:lnTo>
                          <a:pt x="136" y="48"/>
                        </a:lnTo>
                        <a:lnTo>
                          <a:pt x="98" y="48"/>
                        </a:lnTo>
                        <a:lnTo>
                          <a:pt x="81" y="62"/>
                        </a:lnTo>
                        <a:lnTo>
                          <a:pt x="61" y="92"/>
                        </a:lnTo>
                        <a:lnTo>
                          <a:pt x="36" y="110"/>
                        </a:lnTo>
                        <a:lnTo>
                          <a:pt x="14" y="110"/>
                        </a:lnTo>
                        <a:lnTo>
                          <a:pt x="0" y="98"/>
                        </a:lnTo>
                        <a:lnTo>
                          <a:pt x="2" y="58"/>
                        </a:lnTo>
                        <a:close/>
                      </a:path>
                    </a:pathLst>
                  </a:custGeom>
                  <a:solidFill>
                    <a:srgbClr val="402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7385" name="Freeform 217"/>
                  <p:cNvSpPr>
                    <a:spLocks/>
                  </p:cNvSpPr>
                  <p:nvPr/>
                </p:nvSpPr>
                <p:spPr bwMode="auto">
                  <a:xfrm>
                    <a:off x="1610" y="3954"/>
                    <a:ext cx="8" cy="10"/>
                  </a:xfrm>
                  <a:custGeom>
                    <a:avLst/>
                    <a:gdLst/>
                    <a:ahLst/>
                    <a:cxnLst>
                      <a:cxn ang="0">
                        <a:pos x="9" y="20"/>
                      </a:cxn>
                      <a:cxn ang="0">
                        <a:pos x="0" y="13"/>
                      </a:cxn>
                      <a:cxn ang="0">
                        <a:pos x="4" y="1"/>
                      </a:cxn>
                      <a:cxn ang="0">
                        <a:pos x="16" y="0"/>
                      </a:cxn>
                      <a:cxn ang="0">
                        <a:pos x="9" y="20"/>
                      </a:cxn>
                    </a:cxnLst>
                    <a:rect l="0" t="0" r="r" b="b"/>
                    <a:pathLst>
                      <a:path w="16" h="20">
                        <a:moveTo>
                          <a:pt x="9" y="20"/>
                        </a:moveTo>
                        <a:lnTo>
                          <a:pt x="0" y="13"/>
                        </a:lnTo>
                        <a:lnTo>
                          <a:pt x="4" y="1"/>
                        </a:lnTo>
                        <a:lnTo>
                          <a:pt x="16" y="0"/>
                        </a:lnTo>
                        <a:lnTo>
                          <a:pt x="9" y="20"/>
                        </a:lnTo>
                        <a:close/>
                      </a:path>
                    </a:pathLst>
                  </a:custGeom>
                  <a:solidFill>
                    <a:srgbClr val="402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7386" name="Freeform 218"/>
                  <p:cNvSpPr>
                    <a:spLocks/>
                  </p:cNvSpPr>
                  <p:nvPr/>
                </p:nvSpPr>
                <p:spPr bwMode="auto">
                  <a:xfrm>
                    <a:off x="1626" y="3924"/>
                    <a:ext cx="9" cy="20"/>
                  </a:xfrm>
                  <a:custGeom>
                    <a:avLst/>
                    <a:gdLst/>
                    <a:ahLst/>
                    <a:cxnLst>
                      <a:cxn ang="0">
                        <a:pos x="5" y="38"/>
                      </a:cxn>
                      <a:cxn ang="0">
                        <a:pos x="0" y="25"/>
                      </a:cxn>
                      <a:cxn ang="0">
                        <a:pos x="1" y="13"/>
                      </a:cxn>
                      <a:cxn ang="0">
                        <a:pos x="7" y="3"/>
                      </a:cxn>
                      <a:cxn ang="0">
                        <a:pos x="17" y="0"/>
                      </a:cxn>
                      <a:cxn ang="0">
                        <a:pos x="5" y="38"/>
                      </a:cxn>
                    </a:cxnLst>
                    <a:rect l="0" t="0" r="r" b="b"/>
                    <a:pathLst>
                      <a:path w="17" h="38">
                        <a:moveTo>
                          <a:pt x="5" y="38"/>
                        </a:moveTo>
                        <a:lnTo>
                          <a:pt x="0" y="25"/>
                        </a:lnTo>
                        <a:lnTo>
                          <a:pt x="1" y="13"/>
                        </a:lnTo>
                        <a:lnTo>
                          <a:pt x="7" y="3"/>
                        </a:lnTo>
                        <a:lnTo>
                          <a:pt x="17" y="0"/>
                        </a:lnTo>
                        <a:lnTo>
                          <a:pt x="5" y="38"/>
                        </a:lnTo>
                        <a:close/>
                      </a:path>
                    </a:pathLst>
                  </a:custGeom>
                  <a:solidFill>
                    <a:srgbClr val="402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7387" name="Freeform 219"/>
                  <p:cNvSpPr>
                    <a:spLocks/>
                  </p:cNvSpPr>
                  <p:nvPr/>
                </p:nvSpPr>
                <p:spPr bwMode="auto">
                  <a:xfrm>
                    <a:off x="1617" y="3865"/>
                    <a:ext cx="9" cy="19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8" y="7"/>
                      </a:cxn>
                      <a:cxn ang="0">
                        <a:pos x="18" y="39"/>
                      </a:cxn>
                      <a:cxn ang="0">
                        <a:pos x="5" y="2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18" h="39">
                        <a:moveTo>
                          <a:pt x="0" y="0"/>
                        </a:moveTo>
                        <a:lnTo>
                          <a:pt x="8" y="7"/>
                        </a:lnTo>
                        <a:lnTo>
                          <a:pt x="18" y="39"/>
                        </a:lnTo>
                        <a:lnTo>
                          <a:pt x="5" y="2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02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7388" name="Freeform 220"/>
                  <p:cNvSpPr>
                    <a:spLocks/>
                  </p:cNvSpPr>
                  <p:nvPr/>
                </p:nvSpPr>
                <p:spPr bwMode="auto">
                  <a:xfrm>
                    <a:off x="1538" y="3948"/>
                    <a:ext cx="33" cy="11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26" y="10"/>
                      </a:cxn>
                      <a:cxn ang="0">
                        <a:pos x="65" y="22"/>
                      </a:cxn>
                      <a:cxn ang="0">
                        <a:pos x="1" y="19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65" h="22">
                        <a:moveTo>
                          <a:pt x="0" y="0"/>
                        </a:moveTo>
                        <a:lnTo>
                          <a:pt x="26" y="10"/>
                        </a:lnTo>
                        <a:lnTo>
                          <a:pt x="65" y="22"/>
                        </a:lnTo>
                        <a:lnTo>
                          <a:pt x="1" y="1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02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7389" name="Freeform 221"/>
                  <p:cNvSpPr>
                    <a:spLocks/>
                  </p:cNvSpPr>
                  <p:nvPr/>
                </p:nvSpPr>
                <p:spPr bwMode="auto">
                  <a:xfrm>
                    <a:off x="1576" y="3962"/>
                    <a:ext cx="25" cy="8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2" y="15"/>
                      </a:cxn>
                      <a:cxn ang="0">
                        <a:pos x="51" y="7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51" h="15">
                        <a:moveTo>
                          <a:pt x="0" y="0"/>
                        </a:moveTo>
                        <a:lnTo>
                          <a:pt x="12" y="15"/>
                        </a:lnTo>
                        <a:lnTo>
                          <a:pt x="51" y="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02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7390" name="Freeform 222"/>
                  <p:cNvSpPr>
                    <a:spLocks/>
                  </p:cNvSpPr>
                  <p:nvPr/>
                </p:nvSpPr>
                <p:spPr bwMode="auto">
                  <a:xfrm>
                    <a:off x="1635" y="3919"/>
                    <a:ext cx="22" cy="11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25" y="18"/>
                      </a:cxn>
                      <a:cxn ang="0">
                        <a:pos x="42" y="23"/>
                      </a:cxn>
                      <a:cxn ang="0">
                        <a:pos x="30" y="3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2" h="23">
                        <a:moveTo>
                          <a:pt x="0" y="0"/>
                        </a:moveTo>
                        <a:lnTo>
                          <a:pt x="25" y="18"/>
                        </a:lnTo>
                        <a:lnTo>
                          <a:pt x="42" y="23"/>
                        </a:lnTo>
                        <a:lnTo>
                          <a:pt x="30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02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7391" name="Freeform 223"/>
                  <p:cNvSpPr>
                    <a:spLocks/>
                  </p:cNvSpPr>
                  <p:nvPr/>
                </p:nvSpPr>
                <p:spPr bwMode="auto">
                  <a:xfrm>
                    <a:off x="1622" y="3881"/>
                    <a:ext cx="59" cy="134"/>
                  </a:xfrm>
                  <a:custGeom>
                    <a:avLst/>
                    <a:gdLst/>
                    <a:ahLst/>
                    <a:cxnLst>
                      <a:cxn ang="0">
                        <a:pos x="0" y="34"/>
                      </a:cxn>
                      <a:cxn ang="0">
                        <a:pos x="75" y="246"/>
                      </a:cxn>
                      <a:cxn ang="0">
                        <a:pos x="111" y="266"/>
                      </a:cxn>
                      <a:cxn ang="0">
                        <a:pos x="118" y="236"/>
                      </a:cxn>
                      <a:cxn ang="0">
                        <a:pos x="34" y="0"/>
                      </a:cxn>
                      <a:cxn ang="0">
                        <a:pos x="23" y="18"/>
                      </a:cxn>
                      <a:cxn ang="0">
                        <a:pos x="0" y="34"/>
                      </a:cxn>
                    </a:cxnLst>
                    <a:rect l="0" t="0" r="r" b="b"/>
                    <a:pathLst>
                      <a:path w="118" h="266">
                        <a:moveTo>
                          <a:pt x="0" y="34"/>
                        </a:moveTo>
                        <a:lnTo>
                          <a:pt x="75" y="246"/>
                        </a:lnTo>
                        <a:lnTo>
                          <a:pt x="111" y="266"/>
                        </a:lnTo>
                        <a:lnTo>
                          <a:pt x="118" y="236"/>
                        </a:lnTo>
                        <a:lnTo>
                          <a:pt x="34" y="0"/>
                        </a:lnTo>
                        <a:lnTo>
                          <a:pt x="23" y="18"/>
                        </a:lnTo>
                        <a:lnTo>
                          <a:pt x="0" y="34"/>
                        </a:lnTo>
                        <a:close/>
                      </a:path>
                    </a:pathLst>
                  </a:custGeom>
                  <a:solidFill>
                    <a:srgbClr val="402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7392" name="Freeform 224"/>
                  <p:cNvSpPr>
                    <a:spLocks/>
                  </p:cNvSpPr>
                  <p:nvPr/>
                </p:nvSpPr>
                <p:spPr bwMode="auto">
                  <a:xfrm>
                    <a:off x="1545" y="3703"/>
                    <a:ext cx="68" cy="138"/>
                  </a:xfrm>
                  <a:custGeom>
                    <a:avLst/>
                    <a:gdLst/>
                    <a:ahLst/>
                    <a:cxnLst>
                      <a:cxn ang="0">
                        <a:pos x="135" y="227"/>
                      </a:cxn>
                      <a:cxn ang="0">
                        <a:pos x="49" y="0"/>
                      </a:cxn>
                      <a:cxn ang="0">
                        <a:pos x="18" y="2"/>
                      </a:cxn>
                      <a:cxn ang="0">
                        <a:pos x="0" y="17"/>
                      </a:cxn>
                      <a:cxn ang="0">
                        <a:pos x="97" y="276"/>
                      </a:cxn>
                      <a:cxn ang="0">
                        <a:pos x="135" y="227"/>
                      </a:cxn>
                    </a:cxnLst>
                    <a:rect l="0" t="0" r="r" b="b"/>
                    <a:pathLst>
                      <a:path w="135" h="276">
                        <a:moveTo>
                          <a:pt x="135" y="227"/>
                        </a:moveTo>
                        <a:lnTo>
                          <a:pt x="49" y="0"/>
                        </a:lnTo>
                        <a:lnTo>
                          <a:pt x="18" y="2"/>
                        </a:lnTo>
                        <a:lnTo>
                          <a:pt x="0" y="17"/>
                        </a:lnTo>
                        <a:lnTo>
                          <a:pt x="97" y="276"/>
                        </a:lnTo>
                        <a:lnTo>
                          <a:pt x="135" y="227"/>
                        </a:lnTo>
                        <a:close/>
                      </a:path>
                    </a:pathLst>
                  </a:custGeom>
                  <a:solidFill>
                    <a:srgbClr val="402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</p:grpSp>
            <p:sp>
              <p:nvSpPr>
                <p:cNvPr id="7393" name="Freeform 225"/>
                <p:cNvSpPr>
                  <a:spLocks/>
                </p:cNvSpPr>
                <p:nvPr/>
              </p:nvSpPr>
              <p:spPr bwMode="auto">
                <a:xfrm>
                  <a:off x="1552" y="3708"/>
                  <a:ext cx="60" cy="138"/>
                </a:xfrm>
                <a:custGeom>
                  <a:avLst/>
                  <a:gdLst/>
                  <a:ahLst/>
                  <a:cxnLst>
                    <a:cxn ang="0">
                      <a:pos x="0" y="9"/>
                    </a:cxn>
                    <a:cxn ang="0">
                      <a:pos x="15" y="0"/>
                    </a:cxn>
                    <a:cxn ang="0">
                      <a:pos x="33" y="0"/>
                    </a:cxn>
                    <a:cxn ang="0">
                      <a:pos x="121" y="232"/>
                    </a:cxn>
                    <a:cxn ang="0">
                      <a:pos x="106" y="277"/>
                    </a:cxn>
                    <a:cxn ang="0">
                      <a:pos x="0" y="9"/>
                    </a:cxn>
                  </a:cxnLst>
                  <a:rect l="0" t="0" r="r" b="b"/>
                  <a:pathLst>
                    <a:path w="121" h="277">
                      <a:moveTo>
                        <a:pt x="0" y="9"/>
                      </a:moveTo>
                      <a:lnTo>
                        <a:pt x="15" y="0"/>
                      </a:lnTo>
                      <a:lnTo>
                        <a:pt x="33" y="0"/>
                      </a:lnTo>
                      <a:lnTo>
                        <a:pt x="121" y="232"/>
                      </a:lnTo>
                      <a:lnTo>
                        <a:pt x="106" y="277"/>
                      </a:lnTo>
                      <a:lnTo>
                        <a:pt x="0" y="9"/>
                      </a:lnTo>
                      <a:close/>
                    </a:path>
                  </a:pathLst>
                </a:custGeom>
                <a:solidFill>
                  <a:srgbClr val="804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7394" name="Freeform 226"/>
                <p:cNvSpPr>
                  <a:spLocks/>
                </p:cNvSpPr>
                <p:nvPr/>
              </p:nvSpPr>
              <p:spPr bwMode="auto">
                <a:xfrm>
                  <a:off x="1628" y="3888"/>
                  <a:ext cx="49" cy="120"/>
                </a:xfrm>
                <a:custGeom>
                  <a:avLst/>
                  <a:gdLst/>
                  <a:ahLst/>
                  <a:cxnLst>
                    <a:cxn ang="0">
                      <a:pos x="16" y="0"/>
                    </a:cxn>
                    <a:cxn ang="0">
                      <a:pos x="97" y="222"/>
                    </a:cxn>
                    <a:cxn ang="0">
                      <a:pos x="94" y="241"/>
                    </a:cxn>
                    <a:cxn ang="0">
                      <a:pos x="72" y="231"/>
                    </a:cxn>
                    <a:cxn ang="0">
                      <a:pos x="0" y="21"/>
                    </a:cxn>
                    <a:cxn ang="0">
                      <a:pos x="16" y="0"/>
                    </a:cxn>
                  </a:cxnLst>
                  <a:rect l="0" t="0" r="r" b="b"/>
                  <a:pathLst>
                    <a:path w="97" h="241">
                      <a:moveTo>
                        <a:pt x="16" y="0"/>
                      </a:moveTo>
                      <a:lnTo>
                        <a:pt x="97" y="222"/>
                      </a:lnTo>
                      <a:lnTo>
                        <a:pt x="94" y="241"/>
                      </a:lnTo>
                      <a:lnTo>
                        <a:pt x="72" y="231"/>
                      </a:lnTo>
                      <a:lnTo>
                        <a:pt x="0" y="21"/>
                      </a:lnTo>
                      <a:lnTo>
                        <a:pt x="16" y="0"/>
                      </a:lnTo>
                      <a:close/>
                    </a:path>
                  </a:pathLst>
                </a:custGeom>
                <a:solidFill>
                  <a:srgbClr val="804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7493" name="Group 227"/>
              <p:cNvGrpSpPr>
                <a:grpSpLocks/>
              </p:cNvGrpSpPr>
              <p:nvPr/>
            </p:nvGrpSpPr>
            <p:grpSpPr bwMode="auto">
              <a:xfrm>
                <a:off x="1884" y="1502"/>
                <a:ext cx="817" cy="504"/>
                <a:chOff x="2119" y="3662"/>
                <a:chExt cx="817" cy="504"/>
              </a:xfrm>
            </p:grpSpPr>
            <p:grpSp>
              <p:nvGrpSpPr>
                <p:cNvPr id="7495" name="Group 228"/>
                <p:cNvGrpSpPr>
                  <a:grpSpLocks/>
                </p:cNvGrpSpPr>
                <p:nvPr/>
              </p:nvGrpSpPr>
              <p:grpSpPr bwMode="auto">
                <a:xfrm>
                  <a:off x="2183" y="3760"/>
                  <a:ext cx="753" cy="406"/>
                  <a:chOff x="2183" y="3760"/>
                  <a:chExt cx="753" cy="406"/>
                </a:xfrm>
              </p:grpSpPr>
              <p:sp>
                <p:nvSpPr>
                  <p:cNvPr id="7397" name="Freeform 229"/>
                  <p:cNvSpPr>
                    <a:spLocks/>
                  </p:cNvSpPr>
                  <p:nvPr/>
                </p:nvSpPr>
                <p:spPr bwMode="auto">
                  <a:xfrm>
                    <a:off x="2206" y="3918"/>
                    <a:ext cx="392" cy="236"/>
                  </a:xfrm>
                  <a:custGeom>
                    <a:avLst/>
                    <a:gdLst/>
                    <a:ahLst/>
                    <a:cxnLst>
                      <a:cxn ang="0">
                        <a:pos x="0" y="25"/>
                      </a:cxn>
                      <a:cxn ang="0">
                        <a:pos x="0" y="202"/>
                      </a:cxn>
                      <a:cxn ang="0">
                        <a:pos x="712" y="471"/>
                      </a:cxn>
                      <a:cxn ang="0">
                        <a:pos x="785" y="223"/>
                      </a:cxn>
                      <a:cxn ang="0">
                        <a:pos x="69" y="0"/>
                      </a:cxn>
                      <a:cxn ang="0">
                        <a:pos x="0" y="25"/>
                      </a:cxn>
                    </a:cxnLst>
                    <a:rect l="0" t="0" r="r" b="b"/>
                    <a:pathLst>
                      <a:path w="785" h="471">
                        <a:moveTo>
                          <a:pt x="0" y="25"/>
                        </a:moveTo>
                        <a:lnTo>
                          <a:pt x="0" y="202"/>
                        </a:lnTo>
                        <a:lnTo>
                          <a:pt x="712" y="471"/>
                        </a:lnTo>
                        <a:lnTo>
                          <a:pt x="785" y="223"/>
                        </a:lnTo>
                        <a:lnTo>
                          <a:pt x="69" y="0"/>
                        </a:lnTo>
                        <a:lnTo>
                          <a:pt x="0" y="25"/>
                        </a:lnTo>
                        <a:close/>
                      </a:path>
                    </a:pathLst>
                  </a:custGeom>
                  <a:solidFill>
                    <a:srgbClr val="C0C0C0"/>
                  </a:solidFill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7398" name="Freeform 230"/>
                  <p:cNvSpPr>
                    <a:spLocks/>
                  </p:cNvSpPr>
                  <p:nvPr/>
                </p:nvSpPr>
                <p:spPr bwMode="auto">
                  <a:xfrm>
                    <a:off x="2183" y="3760"/>
                    <a:ext cx="753" cy="406"/>
                  </a:xfrm>
                  <a:custGeom>
                    <a:avLst/>
                    <a:gdLst/>
                    <a:ahLst/>
                    <a:cxnLst>
                      <a:cxn ang="0">
                        <a:pos x="6" y="340"/>
                      </a:cxn>
                      <a:cxn ang="0">
                        <a:pos x="753" y="591"/>
                      </a:cxn>
                      <a:cxn ang="0">
                        <a:pos x="747" y="765"/>
                      </a:cxn>
                      <a:cxn ang="0">
                        <a:pos x="45" y="507"/>
                      </a:cxn>
                      <a:cxn ang="0">
                        <a:pos x="0" y="527"/>
                      </a:cxn>
                      <a:cxn ang="0">
                        <a:pos x="753" y="810"/>
                      </a:cxn>
                      <a:cxn ang="0">
                        <a:pos x="1506" y="366"/>
                      </a:cxn>
                      <a:cxn ang="0">
                        <a:pos x="1506" y="218"/>
                      </a:cxn>
                      <a:cxn ang="0">
                        <a:pos x="753" y="0"/>
                      </a:cxn>
                      <a:cxn ang="0">
                        <a:pos x="6" y="340"/>
                      </a:cxn>
                    </a:cxnLst>
                    <a:rect l="0" t="0" r="r" b="b"/>
                    <a:pathLst>
                      <a:path w="1506" h="810">
                        <a:moveTo>
                          <a:pt x="6" y="340"/>
                        </a:moveTo>
                        <a:lnTo>
                          <a:pt x="753" y="591"/>
                        </a:lnTo>
                        <a:lnTo>
                          <a:pt x="747" y="765"/>
                        </a:lnTo>
                        <a:lnTo>
                          <a:pt x="45" y="507"/>
                        </a:lnTo>
                        <a:lnTo>
                          <a:pt x="0" y="527"/>
                        </a:lnTo>
                        <a:lnTo>
                          <a:pt x="753" y="810"/>
                        </a:lnTo>
                        <a:lnTo>
                          <a:pt x="1506" y="366"/>
                        </a:lnTo>
                        <a:lnTo>
                          <a:pt x="1506" y="218"/>
                        </a:lnTo>
                        <a:lnTo>
                          <a:pt x="753" y="0"/>
                        </a:lnTo>
                        <a:lnTo>
                          <a:pt x="6" y="340"/>
                        </a:lnTo>
                        <a:close/>
                      </a:path>
                    </a:pathLst>
                  </a:custGeom>
                  <a:solidFill>
                    <a:srgbClr val="400000"/>
                  </a:solidFill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7399" name="Freeform 231"/>
                  <p:cNvSpPr>
                    <a:spLocks/>
                  </p:cNvSpPr>
                  <p:nvPr/>
                </p:nvSpPr>
                <p:spPr bwMode="auto">
                  <a:xfrm>
                    <a:off x="2566" y="3875"/>
                    <a:ext cx="358" cy="274"/>
                  </a:xfrm>
                  <a:custGeom>
                    <a:avLst/>
                    <a:gdLst/>
                    <a:ahLst/>
                    <a:cxnLst>
                      <a:cxn ang="0">
                        <a:pos x="8" y="365"/>
                      </a:cxn>
                      <a:cxn ang="0">
                        <a:pos x="0" y="550"/>
                      </a:cxn>
                      <a:cxn ang="0">
                        <a:pos x="716" y="134"/>
                      </a:cxn>
                      <a:cxn ang="0">
                        <a:pos x="716" y="0"/>
                      </a:cxn>
                      <a:cxn ang="0">
                        <a:pos x="8" y="365"/>
                      </a:cxn>
                    </a:cxnLst>
                    <a:rect l="0" t="0" r="r" b="b"/>
                    <a:pathLst>
                      <a:path w="716" h="550">
                        <a:moveTo>
                          <a:pt x="8" y="365"/>
                        </a:moveTo>
                        <a:lnTo>
                          <a:pt x="0" y="550"/>
                        </a:lnTo>
                        <a:lnTo>
                          <a:pt x="716" y="134"/>
                        </a:lnTo>
                        <a:lnTo>
                          <a:pt x="716" y="0"/>
                        </a:lnTo>
                        <a:lnTo>
                          <a:pt x="8" y="365"/>
                        </a:lnTo>
                        <a:close/>
                      </a:path>
                    </a:pathLst>
                  </a:custGeom>
                  <a:solidFill>
                    <a:srgbClr val="600000"/>
                  </a:solidFill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</p:grpSp>
            <p:grpSp>
              <p:nvGrpSpPr>
                <p:cNvPr id="7502" name="Group 232"/>
                <p:cNvGrpSpPr>
                  <a:grpSpLocks/>
                </p:cNvGrpSpPr>
                <p:nvPr/>
              </p:nvGrpSpPr>
              <p:grpSpPr bwMode="auto">
                <a:xfrm>
                  <a:off x="2119" y="3662"/>
                  <a:ext cx="753" cy="405"/>
                  <a:chOff x="2119" y="3662"/>
                  <a:chExt cx="753" cy="405"/>
                </a:xfrm>
              </p:grpSpPr>
              <p:sp>
                <p:nvSpPr>
                  <p:cNvPr id="7401" name="Freeform 233"/>
                  <p:cNvSpPr>
                    <a:spLocks/>
                  </p:cNvSpPr>
                  <p:nvPr/>
                </p:nvSpPr>
                <p:spPr bwMode="auto">
                  <a:xfrm>
                    <a:off x="2141" y="3819"/>
                    <a:ext cx="393" cy="236"/>
                  </a:xfrm>
                  <a:custGeom>
                    <a:avLst/>
                    <a:gdLst/>
                    <a:ahLst/>
                    <a:cxnLst>
                      <a:cxn ang="0">
                        <a:pos x="0" y="25"/>
                      </a:cxn>
                      <a:cxn ang="0">
                        <a:pos x="0" y="201"/>
                      </a:cxn>
                      <a:cxn ang="0">
                        <a:pos x="712" y="471"/>
                      </a:cxn>
                      <a:cxn ang="0">
                        <a:pos x="785" y="222"/>
                      </a:cxn>
                      <a:cxn ang="0">
                        <a:pos x="67" y="0"/>
                      </a:cxn>
                      <a:cxn ang="0">
                        <a:pos x="0" y="25"/>
                      </a:cxn>
                    </a:cxnLst>
                    <a:rect l="0" t="0" r="r" b="b"/>
                    <a:pathLst>
                      <a:path w="785" h="471">
                        <a:moveTo>
                          <a:pt x="0" y="25"/>
                        </a:moveTo>
                        <a:lnTo>
                          <a:pt x="0" y="201"/>
                        </a:lnTo>
                        <a:lnTo>
                          <a:pt x="712" y="471"/>
                        </a:lnTo>
                        <a:lnTo>
                          <a:pt x="785" y="222"/>
                        </a:lnTo>
                        <a:lnTo>
                          <a:pt x="67" y="0"/>
                        </a:lnTo>
                        <a:lnTo>
                          <a:pt x="0" y="25"/>
                        </a:lnTo>
                        <a:close/>
                      </a:path>
                    </a:pathLst>
                  </a:custGeom>
                  <a:solidFill>
                    <a:srgbClr val="C0C0C0"/>
                  </a:solidFill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7402" name="Freeform 234"/>
                  <p:cNvSpPr>
                    <a:spLocks/>
                  </p:cNvSpPr>
                  <p:nvPr/>
                </p:nvSpPr>
                <p:spPr bwMode="auto">
                  <a:xfrm>
                    <a:off x="2119" y="3662"/>
                    <a:ext cx="753" cy="405"/>
                  </a:xfrm>
                  <a:custGeom>
                    <a:avLst/>
                    <a:gdLst/>
                    <a:ahLst/>
                    <a:cxnLst>
                      <a:cxn ang="0">
                        <a:pos x="6" y="341"/>
                      </a:cxn>
                      <a:cxn ang="0">
                        <a:pos x="753" y="591"/>
                      </a:cxn>
                      <a:cxn ang="0">
                        <a:pos x="745" y="766"/>
                      </a:cxn>
                      <a:cxn ang="0">
                        <a:pos x="45" y="508"/>
                      </a:cxn>
                      <a:cxn ang="0">
                        <a:pos x="0" y="528"/>
                      </a:cxn>
                      <a:cxn ang="0">
                        <a:pos x="753" y="811"/>
                      </a:cxn>
                      <a:cxn ang="0">
                        <a:pos x="1506" y="367"/>
                      </a:cxn>
                      <a:cxn ang="0">
                        <a:pos x="1506" y="218"/>
                      </a:cxn>
                      <a:cxn ang="0">
                        <a:pos x="753" y="0"/>
                      </a:cxn>
                      <a:cxn ang="0">
                        <a:pos x="6" y="341"/>
                      </a:cxn>
                    </a:cxnLst>
                    <a:rect l="0" t="0" r="r" b="b"/>
                    <a:pathLst>
                      <a:path w="1506" h="811">
                        <a:moveTo>
                          <a:pt x="6" y="341"/>
                        </a:moveTo>
                        <a:lnTo>
                          <a:pt x="753" y="591"/>
                        </a:lnTo>
                        <a:lnTo>
                          <a:pt x="745" y="766"/>
                        </a:lnTo>
                        <a:lnTo>
                          <a:pt x="45" y="508"/>
                        </a:lnTo>
                        <a:lnTo>
                          <a:pt x="0" y="528"/>
                        </a:lnTo>
                        <a:lnTo>
                          <a:pt x="753" y="811"/>
                        </a:lnTo>
                        <a:lnTo>
                          <a:pt x="1506" y="367"/>
                        </a:lnTo>
                        <a:lnTo>
                          <a:pt x="1506" y="218"/>
                        </a:lnTo>
                        <a:lnTo>
                          <a:pt x="753" y="0"/>
                        </a:lnTo>
                        <a:lnTo>
                          <a:pt x="6" y="341"/>
                        </a:lnTo>
                        <a:close/>
                      </a:path>
                    </a:pathLst>
                  </a:custGeom>
                  <a:solidFill>
                    <a:srgbClr val="402000"/>
                  </a:solidFill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7403" name="Freeform 235"/>
                  <p:cNvSpPr>
                    <a:spLocks/>
                  </p:cNvSpPr>
                  <p:nvPr/>
                </p:nvSpPr>
                <p:spPr bwMode="auto">
                  <a:xfrm>
                    <a:off x="2502" y="3776"/>
                    <a:ext cx="358" cy="275"/>
                  </a:xfrm>
                  <a:custGeom>
                    <a:avLst/>
                    <a:gdLst/>
                    <a:ahLst/>
                    <a:cxnLst>
                      <a:cxn ang="0">
                        <a:pos x="9" y="365"/>
                      </a:cxn>
                      <a:cxn ang="0">
                        <a:pos x="0" y="549"/>
                      </a:cxn>
                      <a:cxn ang="0">
                        <a:pos x="717" y="134"/>
                      </a:cxn>
                      <a:cxn ang="0">
                        <a:pos x="717" y="0"/>
                      </a:cxn>
                      <a:cxn ang="0">
                        <a:pos x="9" y="365"/>
                      </a:cxn>
                    </a:cxnLst>
                    <a:rect l="0" t="0" r="r" b="b"/>
                    <a:pathLst>
                      <a:path w="717" h="549">
                        <a:moveTo>
                          <a:pt x="9" y="365"/>
                        </a:moveTo>
                        <a:lnTo>
                          <a:pt x="0" y="549"/>
                        </a:lnTo>
                        <a:lnTo>
                          <a:pt x="717" y="134"/>
                        </a:lnTo>
                        <a:lnTo>
                          <a:pt x="717" y="0"/>
                        </a:lnTo>
                        <a:lnTo>
                          <a:pt x="9" y="365"/>
                        </a:lnTo>
                        <a:close/>
                      </a:path>
                    </a:pathLst>
                  </a:custGeom>
                  <a:solidFill>
                    <a:srgbClr val="603000"/>
                  </a:solidFill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</p:grpSp>
          </p:grpSp>
          <p:grpSp>
            <p:nvGrpSpPr>
              <p:cNvPr id="7503" name="Group 236"/>
              <p:cNvGrpSpPr>
                <a:grpSpLocks/>
              </p:cNvGrpSpPr>
              <p:nvPr/>
            </p:nvGrpSpPr>
            <p:grpSpPr bwMode="auto">
              <a:xfrm>
                <a:off x="1731" y="389"/>
                <a:ext cx="537" cy="781"/>
                <a:chOff x="1966" y="2549"/>
                <a:chExt cx="537" cy="781"/>
              </a:xfrm>
            </p:grpSpPr>
            <p:grpSp>
              <p:nvGrpSpPr>
                <p:cNvPr id="7504" name="Group 237"/>
                <p:cNvGrpSpPr>
                  <a:grpSpLocks/>
                </p:cNvGrpSpPr>
                <p:nvPr/>
              </p:nvGrpSpPr>
              <p:grpSpPr bwMode="auto">
                <a:xfrm>
                  <a:off x="1966" y="2549"/>
                  <a:ext cx="537" cy="781"/>
                  <a:chOff x="1966" y="2549"/>
                  <a:chExt cx="537" cy="781"/>
                </a:xfrm>
              </p:grpSpPr>
              <p:sp>
                <p:nvSpPr>
                  <p:cNvPr id="7406" name="Freeform 238"/>
                  <p:cNvSpPr>
                    <a:spLocks/>
                  </p:cNvSpPr>
                  <p:nvPr/>
                </p:nvSpPr>
                <p:spPr bwMode="auto">
                  <a:xfrm>
                    <a:off x="1966" y="2549"/>
                    <a:ext cx="537" cy="781"/>
                  </a:xfrm>
                  <a:custGeom>
                    <a:avLst/>
                    <a:gdLst/>
                    <a:ahLst/>
                    <a:cxnLst>
                      <a:cxn ang="0">
                        <a:pos x="99" y="245"/>
                      </a:cxn>
                      <a:cxn ang="0">
                        <a:pos x="51" y="268"/>
                      </a:cxn>
                      <a:cxn ang="0">
                        <a:pos x="12" y="322"/>
                      </a:cxn>
                      <a:cxn ang="0">
                        <a:pos x="0" y="378"/>
                      </a:cxn>
                      <a:cxn ang="0">
                        <a:pos x="0" y="419"/>
                      </a:cxn>
                      <a:cxn ang="0">
                        <a:pos x="13" y="464"/>
                      </a:cxn>
                      <a:cxn ang="0">
                        <a:pos x="18" y="505"/>
                      </a:cxn>
                      <a:cxn ang="0">
                        <a:pos x="28" y="548"/>
                      </a:cxn>
                      <a:cxn ang="0">
                        <a:pos x="65" y="610"/>
                      </a:cxn>
                      <a:cxn ang="0">
                        <a:pos x="83" y="678"/>
                      </a:cxn>
                      <a:cxn ang="0">
                        <a:pos x="101" y="740"/>
                      </a:cxn>
                      <a:cxn ang="0">
                        <a:pos x="130" y="798"/>
                      </a:cxn>
                      <a:cxn ang="0">
                        <a:pos x="160" y="909"/>
                      </a:cxn>
                      <a:cxn ang="0">
                        <a:pos x="177" y="1033"/>
                      </a:cxn>
                      <a:cxn ang="0">
                        <a:pos x="169" y="1145"/>
                      </a:cxn>
                      <a:cxn ang="0">
                        <a:pos x="170" y="1180"/>
                      </a:cxn>
                      <a:cxn ang="0">
                        <a:pos x="267" y="1128"/>
                      </a:cxn>
                      <a:cxn ang="0">
                        <a:pos x="357" y="1084"/>
                      </a:cxn>
                      <a:cxn ang="0">
                        <a:pos x="422" y="1019"/>
                      </a:cxn>
                      <a:cxn ang="0">
                        <a:pos x="779" y="1188"/>
                      </a:cxn>
                      <a:cxn ang="0">
                        <a:pos x="821" y="1346"/>
                      </a:cxn>
                      <a:cxn ang="0">
                        <a:pos x="827" y="1455"/>
                      </a:cxn>
                      <a:cxn ang="0">
                        <a:pos x="875" y="1446"/>
                      </a:cxn>
                      <a:cxn ang="0">
                        <a:pos x="895" y="1497"/>
                      </a:cxn>
                      <a:cxn ang="0">
                        <a:pos x="936" y="1485"/>
                      </a:cxn>
                      <a:cxn ang="0">
                        <a:pos x="972" y="1533"/>
                      </a:cxn>
                      <a:cxn ang="0">
                        <a:pos x="998" y="1507"/>
                      </a:cxn>
                      <a:cxn ang="0">
                        <a:pos x="1043" y="1562"/>
                      </a:cxn>
                      <a:cxn ang="0">
                        <a:pos x="1043" y="1388"/>
                      </a:cxn>
                      <a:cxn ang="0">
                        <a:pos x="1032" y="1210"/>
                      </a:cxn>
                      <a:cxn ang="0">
                        <a:pos x="1023" y="1098"/>
                      </a:cxn>
                      <a:cxn ang="0">
                        <a:pos x="1001" y="992"/>
                      </a:cxn>
                      <a:cxn ang="0">
                        <a:pos x="1074" y="996"/>
                      </a:cxn>
                      <a:cxn ang="0">
                        <a:pos x="1003" y="835"/>
                      </a:cxn>
                      <a:cxn ang="0">
                        <a:pos x="985" y="712"/>
                      </a:cxn>
                      <a:cxn ang="0">
                        <a:pos x="981" y="641"/>
                      </a:cxn>
                      <a:cxn ang="0">
                        <a:pos x="971" y="562"/>
                      </a:cxn>
                      <a:cxn ang="0">
                        <a:pos x="949" y="489"/>
                      </a:cxn>
                      <a:cxn ang="0">
                        <a:pos x="916" y="420"/>
                      </a:cxn>
                      <a:cxn ang="0">
                        <a:pos x="884" y="335"/>
                      </a:cxn>
                      <a:cxn ang="0">
                        <a:pos x="846" y="235"/>
                      </a:cxn>
                      <a:cxn ang="0">
                        <a:pos x="782" y="132"/>
                      </a:cxn>
                      <a:cxn ang="0">
                        <a:pos x="666" y="45"/>
                      </a:cxn>
                      <a:cxn ang="0">
                        <a:pos x="559" y="10"/>
                      </a:cxn>
                      <a:cxn ang="0">
                        <a:pos x="447" y="0"/>
                      </a:cxn>
                      <a:cxn ang="0">
                        <a:pos x="360" y="0"/>
                      </a:cxn>
                      <a:cxn ang="0">
                        <a:pos x="253" y="33"/>
                      </a:cxn>
                      <a:cxn ang="0">
                        <a:pos x="187" y="84"/>
                      </a:cxn>
                      <a:cxn ang="0">
                        <a:pos x="138" y="149"/>
                      </a:cxn>
                      <a:cxn ang="0">
                        <a:pos x="139" y="216"/>
                      </a:cxn>
                      <a:cxn ang="0">
                        <a:pos x="99" y="245"/>
                      </a:cxn>
                    </a:cxnLst>
                    <a:rect l="0" t="0" r="r" b="b"/>
                    <a:pathLst>
                      <a:path w="1074" h="1562">
                        <a:moveTo>
                          <a:pt x="99" y="245"/>
                        </a:moveTo>
                        <a:lnTo>
                          <a:pt x="51" y="268"/>
                        </a:lnTo>
                        <a:lnTo>
                          <a:pt x="12" y="322"/>
                        </a:lnTo>
                        <a:lnTo>
                          <a:pt x="0" y="378"/>
                        </a:lnTo>
                        <a:lnTo>
                          <a:pt x="0" y="419"/>
                        </a:lnTo>
                        <a:lnTo>
                          <a:pt x="13" y="464"/>
                        </a:lnTo>
                        <a:lnTo>
                          <a:pt x="18" y="505"/>
                        </a:lnTo>
                        <a:lnTo>
                          <a:pt x="28" y="548"/>
                        </a:lnTo>
                        <a:lnTo>
                          <a:pt x="65" y="610"/>
                        </a:lnTo>
                        <a:lnTo>
                          <a:pt x="83" y="678"/>
                        </a:lnTo>
                        <a:lnTo>
                          <a:pt x="101" y="740"/>
                        </a:lnTo>
                        <a:lnTo>
                          <a:pt x="130" y="798"/>
                        </a:lnTo>
                        <a:lnTo>
                          <a:pt x="160" y="909"/>
                        </a:lnTo>
                        <a:lnTo>
                          <a:pt x="177" y="1033"/>
                        </a:lnTo>
                        <a:lnTo>
                          <a:pt x="169" y="1145"/>
                        </a:lnTo>
                        <a:lnTo>
                          <a:pt x="170" y="1180"/>
                        </a:lnTo>
                        <a:lnTo>
                          <a:pt x="267" y="1128"/>
                        </a:lnTo>
                        <a:lnTo>
                          <a:pt x="357" y="1084"/>
                        </a:lnTo>
                        <a:lnTo>
                          <a:pt x="422" y="1019"/>
                        </a:lnTo>
                        <a:lnTo>
                          <a:pt x="779" y="1188"/>
                        </a:lnTo>
                        <a:lnTo>
                          <a:pt x="821" y="1346"/>
                        </a:lnTo>
                        <a:lnTo>
                          <a:pt x="827" y="1455"/>
                        </a:lnTo>
                        <a:lnTo>
                          <a:pt x="875" y="1446"/>
                        </a:lnTo>
                        <a:lnTo>
                          <a:pt x="895" y="1497"/>
                        </a:lnTo>
                        <a:lnTo>
                          <a:pt x="936" y="1485"/>
                        </a:lnTo>
                        <a:lnTo>
                          <a:pt x="972" y="1533"/>
                        </a:lnTo>
                        <a:lnTo>
                          <a:pt x="998" y="1507"/>
                        </a:lnTo>
                        <a:lnTo>
                          <a:pt x="1043" y="1562"/>
                        </a:lnTo>
                        <a:lnTo>
                          <a:pt x="1043" y="1388"/>
                        </a:lnTo>
                        <a:lnTo>
                          <a:pt x="1032" y="1210"/>
                        </a:lnTo>
                        <a:lnTo>
                          <a:pt x="1023" y="1098"/>
                        </a:lnTo>
                        <a:lnTo>
                          <a:pt x="1001" y="992"/>
                        </a:lnTo>
                        <a:lnTo>
                          <a:pt x="1074" y="996"/>
                        </a:lnTo>
                        <a:lnTo>
                          <a:pt x="1003" y="835"/>
                        </a:lnTo>
                        <a:lnTo>
                          <a:pt x="985" y="712"/>
                        </a:lnTo>
                        <a:lnTo>
                          <a:pt x="981" y="641"/>
                        </a:lnTo>
                        <a:lnTo>
                          <a:pt x="971" y="562"/>
                        </a:lnTo>
                        <a:lnTo>
                          <a:pt x="949" y="489"/>
                        </a:lnTo>
                        <a:lnTo>
                          <a:pt x="916" y="420"/>
                        </a:lnTo>
                        <a:lnTo>
                          <a:pt x="884" y="335"/>
                        </a:lnTo>
                        <a:lnTo>
                          <a:pt x="846" y="235"/>
                        </a:lnTo>
                        <a:lnTo>
                          <a:pt x="782" y="132"/>
                        </a:lnTo>
                        <a:lnTo>
                          <a:pt x="666" y="45"/>
                        </a:lnTo>
                        <a:lnTo>
                          <a:pt x="559" y="10"/>
                        </a:lnTo>
                        <a:lnTo>
                          <a:pt x="447" y="0"/>
                        </a:lnTo>
                        <a:lnTo>
                          <a:pt x="360" y="0"/>
                        </a:lnTo>
                        <a:lnTo>
                          <a:pt x="253" y="33"/>
                        </a:lnTo>
                        <a:lnTo>
                          <a:pt x="187" y="84"/>
                        </a:lnTo>
                        <a:lnTo>
                          <a:pt x="138" y="149"/>
                        </a:lnTo>
                        <a:lnTo>
                          <a:pt x="139" y="216"/>
                        </a:lnTo>
                        <a:lnTo>
                          <a:pt x="99" y="245"/>
                        </a:lnTo>
                        <a:close/>
                      </a:path>
                    </a:pathLst>
                  </a:custGeom>
                  <a:solidFill>
                    <a:srgbClr val="402000"/>
                  </a:solidFill>
                  <a:ln w="635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grpSp>
                <p:nvGrpSpPr>
                  <p:cNvPr id="7507" name="Group 239"/>
                  <p:cNvGrpSpPr>
                    <a:grpSpLocks/>
                  </p:cNvGrpSpPr>
                  <p:nvPr/>
                </p:nvGrpSpPr>
                <p:grpSpPr bwMode="auto">
                  <a:xfrm>
                    <a:off x="1980" y="2567"/>
                    <a:ext cx="500" cy="741"/>
                    <a:chOff x="1980" y="2567"/>
                    <a:chExt cx="500" cy="741"/>
                  </a:xfrm>
                </p:grpSpPr>
                <p:sp>
                  <p:nvSpPr>
                    <p:cNvPr id="7408" name="Freeform 240"/>
                    <p:cNvSpPr>
                      <a:spLocks/>
                    </p:cNvSpPr>
                    <p:nvPr/>
                  </p:nvSpPr>
                  <p:spPr bwMode="auto">
                    <a:xfrm>
                      <a:off x="1980" y="2680"/>
                      <a:ext cx="190" cy="448"/>
                    </a:xfrm>
                    <a:custGeom>
                      <a:avLst/>
                      <a:gdLst/>
                      <a:ahLst/>
                      <a:cxnLst>
                        <a:cxn ang="0">
                          <a:pos x="22" y="48"/>
                        </a:cxn>
                        <a:cxn ang="0">
                          <a:pos x="0" y="102"/>
                        </a:cxn>
                        <a:cxn ang="0">
                          <a:pos x="4" y="177"/>
                        </a:cxn>
                        <a:cxn ang="0">
                          <a:pos x="11" y="232"/>
                        </a:cxn>
                        <a:cxn ang="0">
                          <a:pos x="24" y="287"/>
                        </a:cxn>
                        <a:cxn ang="0">
                          <a:pos x="54" y="340"/>
                        </a:cxn>
                        <a:cxn ang="0">
                          <a:pos x="78" y="408"/>
                        </a:cxn>
                        <a:cxn ang="0">
                          <a:pos x="93" y="465"/>
                        </a:cxn>
                        <a:cxn ang="0">
                          <a:pos x="118" y="510"/>
                        </a:cxn>
                        <a:cxn ang="0">
                          <a:pos x="159" y="623"/>
                        </a:cxn>
                        <a:cxn ang="0">
                          <a:pos x="175" y="800"/>
                        </a:cxn>
                        <a:cxn ang="0">
                          <a:pos x="173" y="896"/>
                        </a:cxn>
                        <a:cxn ang="0">
                          <a:pos x="326" y="821"/>
                        </a:cxn>
                        <a:cxn ang="0">
                          <a:pos x="379" y="764"/>
                        </a:cxn>
                        <a:cxn ang="0">
                          <a:pos x="344" y="648"/>
                        </a:cxn>
                        <a:cxn ang="0">
                          <a:pos x="165" y="130"/>
                        </a:cxn>
                        <a:cxn ang="0">
                          <a:pos x="192" y="143"/>
                        </a:cxn>
                        <a:cxn ang="0">
                          <a:pos x="184" y="124"/>
                        </a:cxn>
                        <a:cxn ang="0">
                          <a:pos x="218" y="131"/>
                        </a:cxn>
                        <a:cxn ang="0">
                          <a:pos x="163" y="93"/>
                        </a:cxn>
                        <a:cxn ang="0">
                          <a:pos x="145" y="69"/>
                        </a:cxn>
                        <a:cxn ang="0">
                          <a:pos x="103" y="44"/>
                        </a:cxn>
                        <a:cxn ang="0">
                          <a:pos x="90" y="0"/>
                        </a:cxn>
                        <a:cxn ang="0">
                          <a:pos x="60" y="15"/>
                        </a:cxn>
                        <a:cxn ang="0">
                          <a:pos x="22" y="48"/>
                        </a:cxn>
                      </a:cxnLst>
                      <a:rect l="0" t="0" r="r" b="b"/>
                      <a:pathLst>
                        <a:path w="379" h="896">
                          <a:moveTo>
                            <a:pt x="22" y="48"/>
                          </a:moveTo>
                          <a:lnTo>
                            <a:pt x="0" y="102"/>
                          </a:lnTo>
                          <a:lnTo>
                            <a:pt x="4" y="177"/>
                          </a:lnTo>
                          <a:lnTo>
                            <a:pt x="11" y="232"/>
                          </a:lnTo>
                          <a:lnTo>
                            <a:pt x="24" y="287"/>
                          </a:lnTo>
                          <a:lnTo>
                            <a:pt x="54" y="340"/>
                          </a:lnTo>
                          <a:lnTo>
                            <a:pt x="78" y="408"/>
                          </a:lnTo>
                          <a:lnTo>
                            <a:pt x="93" y="465"/>
                          </a:lnTo>
                          <a:lnTo>
                            <a:pt x="118" y="510"/>
                          </a:lnTo>
                          <a:lnTo>
                            <a:pt x="159" y="623"/>
                          </a:lnTo>
                          <a:lnTo>
                            <a:pt x="175" y="800"/>
                          </a:lnTo>
                          <a:lnTo>
                            <a:pt x="173" y="896"/>
                          </a:lnTo>
                          <a:lnTo>
                            <a:pt x="326" y="821"/>
                          </a:lnTo>
                          <a:lnTo>
                            <a:pt x="379" y="764"/>
                          </a:lnTo>
                          <a:lnTo>
                            <a:pt x="344" y="648"/>
                          </a:lnTo>
                          <a:lnTo>
                            <a:pt x="165" y="130"/>
                          </a:lnTo>
                          <a:lnTo>
                            <a:pt x="192" y="143"/>
                          </a:lnTo>
                          <a:lnTo>
                            <a:pt x="184" y="124"/>
                          </a:lnTo>
                          <a:lnTo>
                            <a:pt x="218" y="131"/>
                          </a:lnTo>
                          <a:lnTo>
                            <a:pt x="163" y="93"/>
                          </a:lnTo>
                          <a:lnTo>
                            <a:pt x="145" y="69"/>
                          </a:lnTo>
                          <a:lnTo>
                            <a:pt x="103" y="44"/>
                          </a:lnTo>
                          <a:lnTo>
                            <a:pt x="90" y="0"/>
                          </a:lnTo>
                          <a:lnTo>
                            <a:pt x="60" y="15"/>
                          </a:lnTo>
                          <a:lnTo>
                            <a:pt x="22" y="48"/>
                          </a:lnTo>
                          <a:close/>
                        </a:path>
                      </a:pathLst>
                    </a:custGeom>
                    <a:solidFill>
                      <a:srgbClr val="603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7409" name="Freeform 241"/>
                    <p:cNvSpPr>
                      <a:spLocks/>
                    </p:cNvSpPr>
                    <p:nvPr/>
                  </p:nvSpPr>
                  <p:spPr bwMode="auto">
                    <a:xfrm>
                      <a:off x="2038" y="2567"/>
                      <a:ext cx="430" cy="629"/>
                    </a:xfrm>
                    <a:custGeom>
                      <a:avLst/>
                      <a:gdLst/>
                      <a:ahLst/>
                      <a:cxnLst>
                        <a:cxn ang="0">
                          <a:pos x="15" y="125"/>
                        </a:cxn>
                        <a:cxn ang="0">
                          <a:pos x="7" y="195"/>
                        </a:cxn>
                        <a:cxn ang="0">
                          <a:pos x="0" y="243"/>
                        </a:cxn>
                        <a:cxn ang="0">
                          <a:pos x="50" y="286"/>
                        </a:cxn>
                        <a:cxn ang="0">
                          <a:pos x="109" y="307"/>
                        </a:cxn>
                        <a:cxn ang="0">
                          <a:pos x="152" y="320"/>
                        </a:cxn>
                        <a:cxn ang="0">
                          <a:pos x="191" y="337"/>
                        </a:cxn>
                        <a:cxn ang="0">
                          <a:pos x="167" y="309"/>
                        </a:cxn>
                        <a:cxn ang="0">
                          <a:pos x="221" y="299"/>
                        </a:cxn>
                        <a:cxn ang="0">
                          <a:pos x="288" y="282"/>
                        </a:cxn>
                        <a:cxn ang="0">
                          <a:pos x="229" y="265"/>
                        </a:cxn>
                        <a:cxn ang="0">
                          <a:pos x="315" y="261"/>
                        </a:cxn>
                        <a:cxn ang="0">
                          <a:pos x="264" y="235"/>
                        </a:cxn>
                        <a:cxn ang="0">
                          <a:pos x="380" y="238"/>
                        </a:cxn>
                        <a:cxn ang="0">
                          <a:pos x="351" y="209"/>
                        </a:cxn>
                        <a:cxn ang="0">
                          <a:pos x="440" y="249"/>
                        </a:cxn>
                        <a:cxn ang="0">
                          <a:pos x="473" y="352"/>
                        </a:cxn>
                        <a:cxn ang="0">
                          <a:pos x="517" y="420"/>
                        </a:cxn>
                        <a:cxn ang="0">
                          <a:pos x="559" y="480"/>
                        </a:cxn>
                        <a:cxn ang="0">
                          <a:pos x="568" y="436"/>
                        </a:cxn>
                        <a:cxn ang="0">
                          <a:pos x="562" y="383"/>
                        </a:cxn>
                        <a:cxn ang="0">
                          <a:pos x="535" y="298"/>
                        </a:cxn>
                        <a:cxn ang="0">
                          <a:pos x="587" y="390"/>
                        </a:cxn>
                        <a:cxn ang="0">
                          <a:pos x="559" y="280"/>
                        </a:cxn>
                        <a:cxn ang="0">
                          <a:pos x="538" y="230"/>
                        </a:cxn>
                        <a:cxn ang="0">
                          <a:pos x="583" y="269"/>
                        </a:cxn>
                        <a:cxn ang="0">
                          <a:pos x="614" y="363"/>
                        </a:cxn>
                        <a:cxn ang="0">
                          <a:pos x="655" y="381"/>
                        </a:cxn>
                        <a:cxn ang="0">
                          <a:pos x="681" y="418"/>
                        </a:cxn>
                        <a:cxn ang="0">
                          <a:pos x="700" y="471"/>
                        </a:cxn>
                        <a:cxn ang="0">
                          <a:pos x="685" y="534"/>
                        </a:cxn>
                        <a:cxn ang="0">
                          <a:pos x="696" y="631"/>
                        </a:cxn>
                        <a:cxn ang="0">
                          <a:pos x="700" y="831"/>
                        </a:cxn>
                        <a:cxn ang="0">
                          <a:pos x="700" y="966"/>
                        </a:cxn>
                        <a:cxn ang="0">
                          <a:pos x="700" y="1077"/>
                        </a:cxn>
                        <a:cxn ang="0">
                          <a:pos x="751" y="1249"/>
                        </a:cxn>
                        <a:cxn ang="0">
                          <a:pos x="742" y="1064"/>
                        </a:cxn>
                        <a:cxn ang="0">
                          <a:pos x="751" y="900"/>
                        </a:cxn>
                        <a:cxn ang="0">
                          <a:pos x="785" y="1107"/>
                        </a:cxn>
                        <a:cxn ang="0">
                          <a:pos x="858" y="1258"/>
                        </a:cxn>
                        <a:cxn ang="0">
                          <a:pos x="807" y="1077"/>
                        </a:cxn>
                        <a:cxn ang="0">
                          <a:pos x="807" y="900"/>
                        </a:cxn>
                        <a:cxn ang="0">
                          <a:pos x="803" y="695"/>
                        </a:cxn>
                        <a:cxn ang="0">
                          <a:pos x="799" y="548"/>
                        </a:cxn>
                        <a:cxn ang="0">
                          <a:pos x="767" y="434"/>
                        </a:cxn>
                        <a:cxn ang="0">
                          <a:pos x="734" y="362"/>
                        </a:cxn>
                        <a:cxn ang="0">
                          <a:pos x="696" y="254"/>
                        </a:cxn>
                        <a:cxn ang="0">
                          <a:pos x="652" y="158"/>
                        </a:cxn>
                        <a:cxn ang="0">
                          <a:pos x="606" y="119"/>
                        </a:cxn>
                        <a:cxn ang="0">
                          <a:pos x="544" y="68"/>
                        </a:cxn>
                        <a:cxn ang="0">
                          <a:pos x="460" y="29"/>
                        </a:cxn>
                        <a:cxn ang="0">
                          <a:pos x="380" y="3"/>
                        </a:cxn>
                        <a:cxn ang="0">
                          <a:pos x="281" y="0"/>
                        </a:cxn>
                        <a:cxn ang="0">
                          <a:pos x="183" y="6"/>
                        </a:cxn>
                        <a:cxn ang="0">
                          <a:pos x="105" y="42"/>
                        </a:cxn>
                        <a:cxn ang="0">
                          <a:pos x="54" y="74"/>
                        </a:cxn>
                        <a:cxn ang="0">
                          <a:pos x="15" y="125"/>
                        </a:cxn>
                      </a:cxnLst>
                      <a:rect l="0" t="0" r="r" b="b"/>
                      <a:pathLst>
                        <a:path w="858" h="1258">
                          <a:moveTo>
                            <a:pt x="15" y="125"/>
                          </a:moveTo>
                          <a:lnTo>
                            <a:pt x="7" y="195"/>
                          </a:lnTo>
                          <a:lnTo>
                            <a:pt x="0" y="243"/>
                          </a:lnTo>
                          <a:lnTo>
                            <a:pt x="50" y="286"/>
                          </a:lnTo>
                          <a:lnTo>
                            <a:pt x="109" y="307"/>
                          </a:lnTo>
                          <a:lnTo>
                            <a:pt x="152" y="320"/>
                          </a:lnTo>
                          <a:lnTo>
                            <a:pt x="191" y="337"/>
                          </a:lnTo>
                          <a:lnTo>
                            <a:pt x="167" y="309"/>
                          </a:lnTo>
                          <a:lnTo>
                            <a:pt x="221" y="299"/>
                          </a:lnTo>
                          <a:lnTo>
                            <a:pt x="288" y="282"/>
                          </a:lnTo>
                          <a:lnTo>
                            <a:pt x="229" y="265"/>
                          </a:lnTo>
                          <a:lnTo>
                            <a:pt x="315" y="261"/>
                          </a:lnTo>
                          <a:lnTo>
                            <a:pt x="264" y="235"/>
                          </a:lnTo>
                          <a:lnTo>
                            <a:pt x="380" y="238"/>
                          </a:lnTo>
                          <a:lnTo>
                            <a:pt x="351" y="209"/>
                          </a:lnTo>
                          <a:lnTo>
                            <a:pt x="440" y="249"/>
                          </a:lnTo>
                          <a:lnTo>
                            <a:pt x="473" y="352"/>
                          </a:lnTo>
                          <a:lnTo>
                            <a:pt x="517" y="420"/>
                          </a:lnTo>
                          <a:lnTo>
                            <a:pt x="559" y="480"/>
                          </a:lnTo>
                          <a:lnTo>
                            <a:pt x="568" y="436"/>
                          </a:lnTo>
                          <a:lnTo>
                            <a:pt x="562" y="383"/>
                          </a:lnTo>
                          <a:lnTo>
                            <a:pt x="535" y="298"/>
                          </a:lnTo>
                          <a:lnTo>
                            <a:pt x="587" y="390"/>
                          </a:lnTo>
                          <a:lnTo>
                            <a:pt x="559" y="280"/>
                          </a:lnTo>
                          <a:lnTo>
                            <a:pt x="538" y="230"/>
                          </a:lnTo>
                          <a:lnTo>
                            <a:pt x="583" y="269"/>
                          </a:lnTo>
                          <a:lnTo>
                            <a:pt x="614" y="363"/>
                          </a:lnTo>
                          <a:lnTo>
                            <a:pt x="655" y="381"/>
                          </a:lnTo>
                          <a:lnTo>
                            <a:pt x="681" y="418"/>
                          </a:lnTo>
                          <a:lnTo>
                            <a:pt x="700" y="471"/>
                          </a:lnTo>
                          <a:lnTo>
                            <a:pt x="685" y="534"/>
                          </a:lnTo>
                          <a:lnTo>
                            <a:pt x="696" y="631"/>
                          </a:lnTo>
                          <a:lnTo>
                            <a:pt x="700" y="831"/>
                          </a:lnTo>
                          <a:lnTo>
                            <a:pt x="700" y="966"/>
                          </a:lnTo>
                          <a:lnTo>
                            <a:pt x="700" y="1077"/>
                          </a:lnTo>
                          <a:lnTo>
                            <a:pt x="751" y="1249"/>
                          </a:lnTo>
                          <a:lnTo>
                            <a:pt x="742" y="1064"/>
                          </a:lnTo>
                          <a:lnTo>
                            <a:pt x="751" y="900"/>
                          </a:lnTo>
                          <a:lnTo>
                            <a:pt x="785" y="1107"/>
                          </a:lnTo>
                          <a:lnTo>
                            <a:pt x="858" y="1258"/>
                          </a:lnTo>
                          <a:lnTo>
                            <a:pt x="807" y="1077"/>
                          </a:lnTo>
                          <a:lnTo>
                            <a:pt x="807" y="900"/>
                          </a:lnTo>
                          <a:lnTo>
                            <a:pt x="803" y="695"/>
                          </a:lnTo>
                          <a:lnTo>
                            <a:pt x="799" y="548"/>
                          </a:lnTo>
                          <a:lnTo>
                            <a:pt x="767" y="434"/>
                          </a:lnTo>
                          <a:lnTo>
                            <a:pt x="734" y="362"/>
                          </a:lnTo>
                          <a:lnTo>
                            <a:pt x="696" y="254"/>
                          </a:lnTo>
                          <a:lnTo>
                            <a:pt x="652" y="158"/>
                          </a:lnTo>
                          <a:lnTo>
                            <a:pt x="606" y="119"/>
                          </a:lnTo>
                          <a:lnTo>
                            <a:pt x="544" y="68"/>
                          </a:lnTo>
                          <a:lnTo>
                            <a:pt x="460" y="29"/>
                          </a:lnTo>
                          <a:lnTo>
                            <a:pt x="380" y="3"/>
                          </a:lnTo>
                          <a:lnTo>
                            <a:pt x="281" y="0"/>
                          </a:lnTo>
                          <a:lnTo>
                            <a:pt x="183" y="6"/>
                          </a:lnTo>
                          <a:lnTo>
                            <a:pt x="105" y="42"/>
                          </a:lnTo>
                          <a:lnTo>
                            <a:pt x="54" y="74"/>
                          </a:lnTo>
                          <a:lnTo>
                            <a:pt x="15" y="125"/>
                          </a:lnTo>
                          <a:close/>
                        </a:path>
                      </a:pathLst>
                    </a:custGeom>
                    <a:solidFill>
                      <a:srgbClr val="603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7410" name="Freeform 242"/>
                    <p:cNvSpPr>
                      <a:spLocks/>
                    </p:cNvSpPr>
                    <p:nvPr/>
                  </p:nvSpPr>
                  <p:spPr bwMode="auto">
                    <a:xfrm>
                      <a:off x="2352" y="2891"/>
                      <a:ext cx="46" cy="372"/>
                    </a:xfrm>
                    <a:custGeom>
                      <a:avLst/>
                      <a:gdLst/>
                      <a:ahLst/>
                      <a:cxnLst>
                        <a:cxn ang="0">
                          <a:pos x="69" y="744"/>
                        </a:cxn>
                        <a:cxn ang="0">
                          <a:pos x="65" y="658"/>
                        </a:cxn>
                        <a:cxn ang="0">
                          <a:pos x="30" y="525"/>
                        </a:cxn>
                        <a:cxn ang="0">
                          <a:pos x="0" y="396"/>
                        </a:cxn>
                        <a:cxn ang="0">
                          <a:pos x="0" y="341"/>
                        </a:cxn>
                        <a:cxn ang="0">
                          <a:pos x="9" y="197"/>
                        </a:cxn>
                        <a:cxn ang="0">
                          <a:pos x="27" y="102"/>
                        </a:cxn>
                        <a:cxn ang="0">
                          <a:pos x="45" y="0"/>
                        </a:cxn>
                        <a:cxn ang="0">
                          <a:pos x="42" y="147"/>
                        </a:cxn>
                        <a:cxn ang="0">
                          <a:pos x="42" y="306"/>
                        </a:cxn>
                        <a:cxn ang="0">
                          <a:pos x="45" y="415"/>
                        </a:cxn>
                        <a:cxn ang="0">
                          <a:pos x="65" y="528"/>
                        </a:cxn>
                        <a:cxn ang="0">
                          <a:pos x="91" y="645"/>
                        </a:cxn>
                        <a:cxn ang="0">
                          <a:pos x="69" y="744"/>
                        </a:cxn>
                      </a:cxnLst>
                      <a:rect l="0" t="0" r="r" b="b"/>
                      <a:pathLst>
                        <a:path w="91" h="744">
                          <a:moveTo>
                            <a:pt x="69" y="744"/>
                          </a:moveTo>
                          <a:lnTo>
                            <a:pt x="65" y="658"/>
                          </a:lnTo>
                          <a:lnTo>
                            <a:pt x="30" y="525"/>
                          </a:lnTo>
                          <a:lnTo>
                            <a:pt x="0" y="396"/>
                          </a:lnTo>
                          <a:lnTo>
                            <a:pt x="0" y="341"/>
                          </a:lnTo>
                          <a:lnTo>
                            <a:pt x="9" y="197"/>
                          </a:lnTo>
                          <a:lnTo>
                            <a:pt x="27" y="102"/>
                          </a:lnTo>
                          <a:lnTo>
                            <a:pt x="45" y="0"/>
                          </a:lnTo>
                          <a:lnTo>
                            <a:pt x="42" y="147"/>
                          </a:lnTo>
                          <a:lnTo>
                            <a:pt x="42" y="306"/>
                          </a:lnTo>
                          <a:lnTo>
                            <a:pt x="45" y="415"/>
                          </a:lnTo>
                          <a:lnTo>
                            <a:pt x="65" y="528"/>
                          </a:lnTo>
                          <a:lnTo>
                            <a:pt x="91" y="645"/>
                          </a:lnTo>
                          <a:lnTo>
                            <a:pt x="69" y="744"/>
                          </a:lnTo>
                          <a:close/>
                        </a:path>
                      </a:pathLst>
                    </a:custGeom>
                    <a:solidFill>
                      <a:srgbClr val="603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7411" name="Freeform 243"/>
                    <p:cNvSpPr>
                      <a:spLocks/>
                    </p:cNvSpPr>
                    <p:nvPr/>
                  </p:nvSpPr>
                  <p:spPr bwMode="auto">
                    <a:xfrm>
                      <a:off x="2415" y="3119"/>
                      <a:ext cx="28" cy="160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321"/>
                        </a:cxn>
                        <a:cxn ang="0">
                          <a:pos x="9" y="230"/>
                        </a:cxn>
                        <a:cxn ang="0">
                          <a:pos x="21" y="152"/>
                        </a:cxn>
                        <a:cxn ang="0">
                          <a:pos x="9" y="65"/>
                        </a:cxn>
                        <a:cxn ang="0">
                          <a:pos x="6" y="0"/>
                        </a:cxn>
                        <a:cxn ang="0">
                          <a:pos x="33" y="117"/>
                        </a:cxn>
                        <a:cxn ang="0">
                          <a:pos x="56" y="210"/>
                        </a:cxn>
                        <a:cxn ang="0">
                          <a:pos x="0" y="321"/>
                        </a:cxn>
                      </a:cxnLst>
                      <a:rect l="0" t="0" r="r" b="b"/>
                      <a:pathLst>
                        <a:path w="56" h="321">
                          <a:moveTo>
                            <a:pt x="0" y="321"/>
                          </a:moveTo>
                          <a:lnTo>
                            <a:pt x="9" y="230"/>
                          </a:lnTo>
                          <a:lnTo>
                            <a:pt x="21" y="152"/>
                          </a:lnTo>
                          <a:lnTo>
                            <a:pt x="9" y="65"/>
                          </a:lnTo>
                          <a:lnTo>
                            <a:pt x="6" y="0"/>
                          </a:lnTo>
                          <a:lnTo>
                            <a:pt x="33" y="117"/>
                          </a:lnTo>
                          <a:lnTo>
                            <a:pt x="56" y="210"/>
                          </a:lnTo>
                          <a:lnTo>
                            <a:pt x="0" y="321"/>
                          </a:lnTo>
                          <a:close/>
                        </a:path>
                      </a:pathLst>
                    </a:custGeom>
                    <a:solidFill>
                      <a:srgbClr val="603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7412" name="Freeform 244"/>
                    <p:cNvSpPr>
                      <a:spLocks/>
                    </p:cNvSpPr>
                    <p:nvPr/>
                  </p:nvSpPr>
                  <p:spPr bwMode="auto">
                    <a:xfrm>
                      <a:off x="2436" y="3161"/>
                      <a:ext cx="26" cy="139"/>
                    </a:xfrm>
                    <a:custGeom>
                      <a:avLst/>
                      <a:gdLst/>
                      <a:ahLst/>
                      <a:cxnLst>
                        <a:cxn ang="0">
                          <a:pos x="27" y="278"/>
                        </a:cxn>
                        <a:cxn ang="0">
                          <a:pos x="27" y="227"/>
                        </a:cxn>
                        <a:cxn ang="0">
                          <a:pos x="36" y="146"/>
                        </a:cxn>
                        <a:cxn ang="0">
                          <a:pos x="21" y="64"/>
                        </a:cxn>
                        <a:cxn ang="0">
                          <a:pos x="0" y="0"/>
                        </a:cxn>
                        <a:cxn ang="0">
                          <a:pos x="53" y="101"/>
                        </a:cxn>
                        <a:cxn ang="0">
                          <a:pos x="53" y="152"/>
                        </a:cxn>
                        <a:cxn ang="0">
                          <a:pos x="27" y="278"/>
                        </a:cxn>
                      </a:cxnLst>
                      <a:rect l="0" t="0" r="r" b="b"/>
                      <a:pathLst>
                        <a:path w="53" h="278">
                          <a:moveTo>
                            <a:pt x="27" y="278"/>
                          </a:moveTo>
                          <a:lnTo>
                            <a:pt x="27" y="227"/>
                          </a:lnTo>
                          <a:lnTo>
                            <a:pt x="36" y="146"/>
                          </a:lnTo>
                          <a:lnTo>
                            <a:pt x="21" y="64"/>
                          </a:lnTo>
                          <a:lnTo>
                            <a:pt x="0" y="0"/>
                          </a:lnTo>
                          <a:lnTo>
                            <a:pt x="53" y="101"/>
                          </a:lnTo>
                          <a:lnTo>
                            <a:pt x="53" y="152"/>
                          </a:lnTo>
                          <a:lnTo>
                            <a:pt x="27" y="278"/>
                          </a:lnTo>
                          <a:close/>
                        </a:path>
                      </a:pathLst>
                    </a:custGeom>
                    <a:solidFill>
                      <a:srgbClr val="603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7413" name="Freeform 245"/>
                    <p:cNvSpPr>
                      <a:spLocks/>
                    </p:cNvSpPr>
                    <p:nvPr/>
                  </p:nvSpPr>
                  <p:spPr bwMode="auto">
                    <a:xfrm>
                      <a:off x="2449" y="3035"/>
                      <a:ext cx="31" cy="273"/>
                    </a:xfrm>
                    <a:custGeom>
                      <a:avLst/>
                      <a:gdLst/>
                      <a:ahLst/>
                      <a:cxnLst>
                        <a:cxn ang="0">
                          <a:pos x="56" y="545"/>
                        </a:cxn>
                        <a:cxn ang="0">
                          <a:pos x="46" y="475"/>
                        </a:cxn>
                        <a:cxn ang="0">
                          <a:pos x="46" y="403"/>
                        </a:cxn>
                        <a:cxn ang="0">
                          <a:pos x="53" y="310"/>
                        </a:cxn>
                        <a:cxn ang="0">
                          <a:pos x="20" y="207"/>
                        </a:cxn>
                        <a:cxn ang="0">
                          <a:pos x="3" y="125"/>
                        </a:cxn>
                        <a:cxn ang="0">
                          <a:pos x="0" y="16"/>
                        </a:cxn>
                        <a:cxn ang="0">
                          <a:pos x="0" y="0"/>
                        </a:cxn>
                        <a:cxn ang="0">
                          <a:pos x="36" y="128"/>
                        </a:cxn>
                        <a:cxn ang="0">
                          <a:pos x="39" y="210"/>
                        </a:cxn>
                        <a:cxn ang="0">
                          <a:pos x="53" y="296"/>
                        </a:cxn>
                        <a:cxn ang="0">
                          <a:pos x="62" y="458"/>
                        </a:cxn>
                        <a:cxn ang="0">
                          <a:pos x="56" y="545"/>
                        </a:cxn>
                      </a:cxnLst>
                      <a:rect l="0" t="0" r="r" b="b"/>
                      <a:pathLst>
                        <a:path w="62" h="545">
                          <a:moveTo>
                            <a:pt x="56" y="545"/>
                          </a:moveTo>
                          <a:lnTo>
                            <a:pt x="46" y="475"/>
                          </a:lnTo>
                          <a:lnTo>
                            <a:pt x="46" y="403"/>
                          </a:lnTo>
                          <a:lnTo>
                            <a:pt x="53" y="310"/>
                          </a:lnTo>
                          <a:lnTo>
                            <a:pt x="20" y="207"/>
                          </a:lnTo>
                          <a:lnTo>
                            <a:pt x="3" y="125"/>
                          </a:lnTo>
                          <a:lnTo>
                            <a:pt x="0" y="16"/>
                          </a:lnTo>
                          <a:lnTo>
                            <a:pt x="0" y="0"/>
                          </a:lnTo>
                          <a:lnTo>
                            <a:pt x="36" y="128"/>
                          </a:lnTo>
                          <a:lnTo>
                            <a:pt x="39" y="210"/>
                          </a:lnTo>
                          <a:lnTo>
                            <a:pt x="53" y="296"/>
                          </a:lnTo>
                          <a:lnTo>
                            <a:pt x="62" y="458"/>
                          </a:lnTo>
                          <a:lnTo>
                            <a:pt x="56" y="545"/>
                          </a:lnTo>
                          <a:close/>
                        </a:path>
                      </a:pathLst>
                    </a:custGeom>
                    <a:solidFill>
                      <a:srgbClr val="603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</p:grpSp>
            </p:grpSp>
            <p:grpSp>
              <p:nvGrpSpPr>
                <p:cNvPr id="7509" name="Group 246"/>
                <p:cNvGrpSpPr>
                  <a:grpSpLocks/>
                </p:cNvGrpSpPr>
                <p:nvPr/>
              </p:nvGrpSpPr>
              <p:grpSpPr bwMode="auto">
                <a:xfrm>
                  <a:off x="2036" y="2693"/>
                  <a:ext cx="341" cy="480"/>
                  <a:chOff x="2036" y="2693"/>
                  <a:chExt cx="341" cy="480"/>
                </a:xfrm>
              </p:grpSpPr>
              <p:grpSp>
                <p:nvGrpSpPr>
                  <p:cNvPr id="7511" name="Group 247"/>
                  <p:cNvGrpSpPr>
                    <a:grpSpLocks/>
                  </p:cNvGrpSpPr>
                  <p:nvPr/>
                </p:nvGrpSpPr>
                <p:grpSpPr bwMode="auto">
                  <a:xfrm>
                    <a:off x="2036" y="2693"/>
                    <a:ext cx="341" cy="480"/>
                    <a:chOff x="2036" y="2693"/>
                    <a:chExt cx="341" cy="480"/>
                  </a:xfrm>
                </p:grpSpPr>
                <p:grpSp>
                  <p:nvGrpSpPr>
                    <p:cNvPr id="7513" name="Group 248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2200" y="2942"/>
                      <a:ext cx="157" cy="231"/>
                      <a:chOff x="2200" y="2942"/>
                      <a:chExt cx="157" cy="231"/>
                    </a:xfrm>
                  </p:grpSpPr>
                  <p:sp>
                    <p:nvSpPr>
                      <p:cNvPr id="7417" name="Freeform 249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2200" y="2942"/>
                        <a:ext cx="157" cy="231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0" y="256"/>
                          </a:cxn>
                          <a:cxn ang="0">
                            <a:pos x="9" y="366"/>
                          </a:cxn>
                          <a:cxn ang="0">
                            <a:pos x="41" y="410"/>
                          </a:cxn>
                          <a:cxn ang="0">
                            <a:pos x="108" y="444"/>
                          </a:cxn>
                          <a:cxn ang="0">
                            <a:pos x="156" y="461"/>
                          </a:cxn>
                          <a:cxn ang="0">
                            <a:pos x="226" y="457"/>
                          </a:cxn>
                          <a:cxn ang="0">
                            <a:pos x="271" y="441"/>
                          </a:cxn>
                          <a:cxn ang="0">
                            <a:pos x="314" y="405"/>
                          </a:cxn>
                          <a:cxn ang="0">
                            <a:pos x="282" y="264"/>
                          </a:cxn>
                          <a:cxn ang="0">
                            <a:pos x="285" y="174"/>
                          </a:cxn>
                          <a:cxn ang="0">
                            <a:pos x="294" y="106"/>
                          </a:cxn>
                          <a:cxn ang="0">
                            <a:pos x="300" y="0"/>
                          </a:cxn>
                          <a:cxn ang="0">
                            <a:pos x="0" y="256"/>
                          </a:cxn>
                        </a:cxnLst>
                        <a:rect l="0" t="0" r="r" b="b"/>
                        <a:pathLst>
                          <a:path w="314" h="461">
                            <a:moveTo>
                              <a:pt x="0" y="256"/>
                            </a:moveTo>
                            <a:lnTo>
                              <a:pt x="9" y="366"/>
                            </a:lnTo>
                            <a:lnTo>
                              <a:pt x="41" y="410"/>
                            </a:lnTo>
                            <a:lnTo>
                              <a:pt x="108" y="444"/>
                            </a:lnTo>
                            <a:lnTo>
                              <a:pt x="156" y="461"/>
                            </a:lnTo>
                            <a:lnTo>
                              <a:pt x="226" y="457"/>
                            </a:lnTo>
                            <a:lnTo>
                              <a:pt x="271" y="441"/>
                            </a:lnTo>
                            <a:lnTo>
                              <a:pt x="314" y="405"/>
                            </a:lnTo>
                            <a:lnTo>
                              <a:pt x="282" y="264"/>
                            </a:lnTo>
                            <a:lnTo>
                              <a:pt x="285" y="174"/>
                            </a:lnTo>
                            <a:lnTo>
                              <a:pt x="294" y="106"/>
                            </a:lnTo>
                            <a:lnTo>
                              <a:pt x="300" y="0"/>
                            </a:lnTo>
                            <a:lnTo>
                              <a:pt x="0" y="256"/>
                            </a:lnTo>
                            <a:close/>
                          </a:path>
                        </a:pathLst>
                      </a:custGeom>
                      <a:solidFill>
                        <a:srgbClr val="FFC080"/>
                      </a:solidFill>
                      <a:ln w="6350">
                        <a:solidFill>
                          <a:srgbClr val="402000"/>
                        </a:solidFill>
                        <a:prstDash val="solid"/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7418" name="Freeform 250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2234" y="3100"/>
                        <a:ext cx="38" cy="73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0" y="0"/>
                          </a:cxn>
                          <a:cxn ang="0">
                            <a:pos x="28" y="30"/>
                          </a:cxn>
                          <a:cxn ang="0">
                            <a:pos x="44" y="78"/>
                          </a:cxn>
                          <a:cxn ang="0">
                            <a:pos x="65" y="118"/>
                          </a:cxn>
                          <a:cxn ang="0">
                            <a:pos x="77" y="146"/>
                          </a:cxn>
                          <a:cxn ang="0">
                            <a:pos x="32" y="79"/>
                          </a:cxn>
                          <a:cxn ang="0">
                            <a:pos x="12" y="36"/>
                          </a:cxn>
                          <a:cxn ang="0">
                            <a:pos x="0" y="0"/>
                          </a:cxn>
                        </a:cxnLst>
                        <a:rect l="0" t="0" r="r" b="b"/>
                        <a:pathLst>
                          <a:path w="77" h="146">
                            <a:moveTo>
                              <a:pt x="0" y="0"/>
                            </a:moveTo>
                            <a:lnTo>
                              <a:pt x="28" y="30"/>
                            </a:lnTo>
                            <a:lnTo>
                              <a:pt x="44" y="78"/>
                            </a:lnTo>
                            <a:lnTo>
                              <a:pt x="65" y="118"/>
                            </a:lnTo>
                            <a:lnTo>
                              <a:pt x="77" y="146"/>
                            </a:lnTo>
                            <a:lnTo>
                              <a:pt x="32" y="79"/>
                            </a:lnTo>
                            <a:lnTo>
                              <a:pt x="12" y="36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402000"/>
                      </a:solidFill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ru-RU"/>
                      </a:p>
                    </p:txBody>
                  </p:sp>
                </p:grpSp>
                <p:grpSp>
                  <p:nvGrpSpPr>
                    <p:cNvPr id="7518" name="Group 251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2036" y="2693"/>
                      <a:ext cx="341" cy="390"/>
                      <a:chOff x="2036" y="2693"/>
                      <a:chExt cx="341" cy="390"/>
                    </a:xfrm>
                  </p:grpSpPr>
                  <p:sp>
                    <p:nvSpPr>
                      <p:cNvPr id="7420" name="Freeform 252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2036" y="2693"/>
                        <a:ext cx="341" cy="390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13" y="118"/>
                          </a:cxn>
                          <a:cxn ang="0">
                            <a:pos x="0" y="234"/>
                          </a:cxn>
                          <a:cxn ang="0">
                            <a:pos x="10" y="294"/>
                          </a:cxn>
                          <a:cxn ang="0">
                            <a:pos x="35" y="356"/>
                          </a:cxn>
                          <a:cxn ang="0">
                            <a:pos x="41" y="411"/>
                          </a:cxn>
                          <a:cxn ang="0">
                            <a:pos x="54" y="466"/>
                          </a:cxn>
                          <a:cxn ang="0">
                            <a:pos x="72" y="500"/>
                          </a:cxn>
                          <a:cxn ang="0">
                            <a:pos x="102" y="533"/>
                          </a:cxn>
                          <a:cxn ang="0">
                            <a:pos x="131" y="569"/>
                          </a:cxn>
                          <a:cxn ang="0">
                            <a:pos x="161" y="608"/>
                          </a:cxn>
                          <a:cxn ang="0">
                            <a:pos x="191" y="640"/>
                          </a:cxn>
                          <a:cxn ang="0">
                            <a:pos x="228" y="676"/>
                          </a:cxn>
                          <a:cxn ang="0">
                            <a:pos x="270" y="719"/>
                          </a:cxn>
                          <a:cxn ang="0">
                            <a:pos x="302" y="742"/>
                          </a:cxn>
                          <a:cxn ang="0">
                            <a:pos x="338" y="764"/>
                          </a:cxn>
                          <a:cxn ang="0">
                            <a:pos x="375" y="780"/>
                          </a:cxn>
                          <a:cxn ang="0">
                            <a:pos x="402" y="780"/>
                          </a:cxn>
                          <a:cxn ang="0">
                            <a:pos x="431" y="772"/>
                          </a:cxn>
                          <a:cxn ang="0">
                            <a:pos x="463" y="752"/>
                          </a:cxn>
                          <a:cxn ang="0">
                            <a:pos x="505" y="722"/>
                          </a:cxn>
                          <a:cxn ang="0">
                            <a:pos x="564" y="649"/>
                          </a:cxn>
                          <a:cxn ang="0">
                            <a:pos x="612" y="568"/>
                          </a:cxn>
                          <a:cxn ang="0">
                            <a:pos x="630" y="526"/>
                          </a:cxn>
                          <a:cxn ang="0">
                            <a:pos x="641" y="478"/>
                          </a:cxn>
                          <a:cxn ang="0">
                            <a:pos x="644" y="401"/>
                          </a:cxn>
                          <a:cxn ang="0">
                            <a:pos x="644" y="339"/>
                          </a:cxn>
                          <a:cxn ang="0">
                            <a:pos x="660" y="323"/>
                          </a:cxn>
                          <a:cxn ang="0">
                            <a:pos x="672" y="288"/>
                          </a:cxn>
                          <a:cxn ang="0">
                            <a:pos x="680" y="259"/>
                          </a:cxn>
                          <a:cxn ang="0">
                            <a:pos x="683" y="214"/>
                          </a:cxn>
                          <a:cxn ang="0">
                            <a:pos x="669" y="178"/>
                          </a:cxn>
                          <a:cxn ang="0">
                            <a:pos x="644" y="143"/>
                          </a:cxn>
                          <a:cxn ang="0">
                            <a:pos x="608" y="137"/>
                          </a:cxn>
                          <a:cxn ang="0">
                            <a:pos x="592" y="169"/>
                          </a:cxn>
                          <a:cxn ang="0">
                            <a:pos x="568" y="253"/>
                          </a:cxn>
                          <a:cxn ang="0">
                            <a:pos x="507" y="176"/>
                          </a:cxn>
                          <a:cxn ang="0">
                            <a:pos x="469" y="128"/>
                          </a:cxn>
                          <a:cxn ang="0">
                            <a:pos x="439" y="74"/>
                          </a:cxn>
                          <a:cxn ang="0">
                            <a:pos x="424" y="32"/>
                          </a:cxn>
                          <a:cxn ang="0">
                            <a:pos x="401" y="9"/>
                          </a:cxn>
                          <a:cxn ang="0">
                            <a:pos x="356" y="0"/>
                          </a:cxn>
                          <a:cxn ang="0">
                            <a:pos x="332" y="12"/>
                          </a:cxn>
                          <a:cxn ang="0">
                            <a:pos x="301" y="36"/>
                          </a:cxn>
                          <a:cxn ang="0">
                            <a:pos x="261" y="53"/>
                          </a:cxn>
                          <a:cxn ang="0">
                            <a:pos x="193" y="64"/>
                          </a:cxn>
                          <a:cxn ang="0">
                            <a:pos x="203" y="82"/>
                          </a:cxn>
                          <a:cxn ang="0">
                            <a:pos x="275" y="111"/>
                          </a:cxn>
                          <a:cxn ang="0">
                            <a:pos x="199" y="97"/>
                          </a:cxn>
                          <a:cxn ang="0">
                            <a:pos x="154" y="73"/>
                          </a:cxn>
                          <a:cxn ang="0">
                            <a:pos x="87" y="79"/>
                          </a:cxn>
                          <a:cxn ang="0">
                            <a:pos x="196" y="152"/>
                          </a:cxn>
                          <a:cxn ang="0">
                            <a:pos x="61" y="93"/>
                          </a:cxn>
                          <a:cxn ang="0">
                            <a:pos x="140" y="147"/>
                          </a:cxn>
                          <a:cxn ang="0">
                            <a:pos x="20" y="103"/>
                          </a:cxn>
                          <a:cxn ang="0">
                            <a:pos x="79" y="150"/>
                          </a:cxn>
                          <a:cxn ang="0">
                            <a:pos x="13" y="118"/>
                          </a:cxn>
                        </a:cxnLst>
                        <a:rect l="0" t="0" r="r" b="b"/>
                        <a:pathLst>
                          <a:path w="683" h="780">
                            <a:moveTo>
                              <a:pt x="13" y="118"/>
                            </a:moveTo>
                            <a:lnTo>
                              <a:pt x="0" y="234"/>
                            </a:lnTo>
                            <a:lnTo>
                              <a:pt x="10" y="294"/>
                            </a:lnTo>
                            <a:lnTo>
                              <a:pt x="35" y="356"/>
                            </a:lnTo>
                            <a:lnTo>
                              <a:pt x="41" y="411"/>
                            </a:lnTo>
                            <a:lnTo>
                              <a:pt x="54" y="466"/>
                            </a:lnTo>
                            <a:lnTo>
                              <a:pt x="72" y="500"/>
                            </a:lnTo>
                            <a:lnTo>
                              <a:pt x="102" y="533"/>
                            </a:lnTo>
                            <a:lnTo>
                              <a:pt x="131" y="569"/>
                            </a:lnTo>
                            <a:lnTo>
                              <a:pt x="161" y="608"/>
                            </a:lnTo>
                            <a:lnTo>
                              <a:pt x="191" y="640"/>
                            </a:lnTo>
                            <a:lnTo>
                              <a:pt x="228" y="676"/>
                            </a:lnTo>
                            <a:lnTo>
                              <a:pt x="270" y="719"/>
                            </a:lnTo>
                            <a:lnTo>
                              <a:pt x="302" y="742"/>
                            </a:lnTo>
                            <a:lnTo>
                              <a:pt x="338" y="764"/>
                            </a:lnTo>
                            <a:lnTo>
                              <a:pt x="375" y="780"/>
                            </a:lnTo>
                            <a:lnTo>
                              <a:pt x="402" y="780"/>
                            </a:lnTo>
                            <a:lnTo>
                              <a:pt x="431" y="772"/>
                            </a:lnTo>
                            <a:lnTo>
                              <a:pt x="463" y="752"/>
                            </a:lnTo>
                            <a:lnTo>
                              <a:pt x="505" y="722"/>
                            </a:lnTo>
                            <a:lnTo>
                              <a:pt x="564" y="649"/>
                            </a:lnTo>
                            <a:lnTo>
                              <a:pt x="612" y="568"/>
                            </a:lnTo>
                            <a:lnTo>
                              <a:pt x="630" y="526"/>
                            </a:lnTo>
                            <a:lnTo>
                              <a:pt x="641" y="478"/>
                            </a:lnTo>
                            <a:lnTo>
                              <a:pt x="644" y="401"/>
                            </a:lnTo>
                            <a:lnTo>
                              <a:pt x="644" y="339"/>
                            </a:lnTo>
                            <a:lnTo>
                              <a:pt x="660" y="323"/>
                            </a:lnTo>
                            <a:lnTo>
                              <a:pt x="672" y="288"/>
                            </a:lnTo>
                            <a:lnTo>
                              <a:pt x="680" y="259"/>
                            </a:lnTo>
                            <a:lnTo>
                              <a:pt x="683" y="214"/>
                            </a:lnTo>
                            <a:lnTo>
                              <a:pt x="669" y="178"/>
                            </a:lnTo>
                            <a:lnTo>
                              <a:pt x="644" y="143"/>
                            </a:lnTo>
                            <a:lnTo>
                              <a:pt x="608" y="137"/>
                            </a:lnTo>
                            <a:lnTo>
                              <a:pt x="592" y="169"/>
                            </a:lnTo>
                            <a:lnTo>
                              <a:pt x="568" y="253"/>
                            </a:lnTo>
                            <a:lnTo>
                              <a:pt x="507" y="176"/>
                            </a:lnTo>
                            <a:lnTo>
                              <a:pt x="469" y="128"/>
                            </a:lnTo>
                            <a:lnTo>
                              <a:pt x="439" y="74"/>
                            </a:lnTo>
                            <a:lnTo>
                              <a:pt x="424" y="32"/>
                            </a:lnTo>
                            <a:lnTo>
                              <a:pt x="401" y="9"/>
                            </a:lnTo>
                            <a:lnTo>
                              <a:pt x="356" y="0"/>
                            </a:lnTo>
                            <a:lnTo>
                              <a:pt x="332" y="12"/>
                            </a:lnTo>
                            <a:lnTo>
                              <a:pt x="301" y="36"/>
                            </a:lnTo>
                            <a:lnTo>
                              <a:pt x="261" y="53"/>
                            </a:lnTo>
                            <a:lnTo>
                              <a:pt x="193" y="64"/>
                            </a:lnTo>
                            <a:lnTo>
                              <a:pt x="203" y="82"/>
                            </a:lnTo>
                            <a:lnTo>
                              <a:pt x="275" y="111"/>
                            </a:lnTo>
                            <a:lnTo>
                              <a:pt x="199" y="97"/>
                            </a:lnTo>
                            <a:lnTo>
                              <a:pt x="154" y="73"/>
                            </a:lnTo>
                            <a:lnTo>
                              <a:pt x="87" y="79"/>
                            </a:lnTo>
                            <a:lnTo>
                              <a:pt x="196" y="152"/>
                            </a:lnTo>
                            <a:lnTo>
                              <a:pt x="61" y="93"/>
                            </a:lnTo>
                            <a:lnTo>
                              <a:pt x="140" y="147"/>
                            </a:lnTo>
                            <a:lnTo>
                              <a:pt x="20" y="103"/>
                            </a:lnTo>
                            <a:lnTo>
                              <a:pt x="79" y="150"/>
                            </a:lnTo>
                            <a:lnTo>
                              <a:pt x="13" y="118"/>
                            </a:lnTo>
                            <a:close/>
                          </a:path>
                        </a:pathLst>
                      </a:custGeom>
                      <a:solidFill>
                        <a:srgbClr val="FFC080"/>
                      </a:solidFill>
                      <a:ln w="6350">
                        <a:solidFill>
                          <a:srgbClr val="402000"/>
                        </a:solidFill>
                        <a:prstDash val="solid"/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ru-RU"/>
                      </a:p>
                    </p:txBody>
                  </p:sp>
                  <p:grpSp>
                    <p:nvGrpSpPr>
                      <p:cNvPr id="7521" name="Group 253"/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2051" y="2775"/>
                        <a:ext cx="316" cy="246"/>
                        <a:chOff x="2051" y="2775"/>
                        <a:chExt cx="316" cy="246"/>
                      </a:xfrm>
                    </p:grpSpPr>
                    <p:sp>
                      <p:nvSpPr>
                        <p:cNvPr id="7422" name="Freeform 254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2340" y="2775"/>
                          <a:ext cx="27" cy="68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0" y="32"/>
                            </a:cxn>
                            <a:cxn ang="0">
                              <a:pos x="11" y="2"/>
                            </a:cxn>
                            <a:cxn ang="0">
                              <a:pos x="24" y="0"/>
                            </a:cxn>
                            <a:cxn ang="0">
                              <a:pos x="51" y="32"/>
                            </a:cxn>
                            <a:cxn ang="0">
                              <a:pos x="55" y="83"/>
                            </a:cxn>
                            <a:cxn ang="0">
                              <a:pos x="44" y="131"/>
                            </a:cxn>
                            <a:cxn ang="0">
                              <a:pos x="34" y="135"/>
                            </a:cxn>
                            <a:cxn ang="0">
                              <a:pos x="47" y="96"/>
                            </a:cxn>
                            <a:cxn ang="0">
                              <a:pos x="46" y="57"/>
                            </a:cxn>
                            <a:cxn ang="0">
                              <a:pos x="34" y="32"/>
                            </a:cxn>
                            <a:cxn ang="0">
                              <a:pos x="0" y="32"/>
                            </a:cxn>
                          </a:cxnLst>
                          <a:rect l="0" t="0" r="r" b="b"/>
                          <a:pathLst>
                            <a:path w="55" h="135">
                              <a:moveTo>
                                <a:pt x="0" y="32"/>
                              </a:moveTo>
                              <a:lnTo>
                                <a:pt x="11" y="2"/>
                              </a:lnTo>
                              <a:lnTo>
                                <a:pt x="24" y="0"/>
                              </a:lnTo>
                              <a:lnTo>
                                <a:pt x="51" y="32"/>
                              </a:lnTo>
                              <a:lnTo>
                                <a:pt x="55" y="83"/>
                              </a:lnTo>
                              <a:lnTo>
                                <a:pt x="44" y="131"/>
                              </a:lnTo>
                              <a:lnTo>
                                <a:pt x="34" y="135"/>
                              </a:lnTo>
                              <a:lnTo>
                                <a:pt x="47" y="96"/>
                              </a:lnTo>
                              <a:lnTo>
                                <a:pt x="46" y="57"/>
                              </a:lnTo>
                              <a:lnTo>
                                <a:pt x="34" y="32"/>
                              </a:lnTo>
                              <a:lnTo>
                                <a:pt x="0" y="32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402000"/>
                        </a:solidFill>
                        <a:ln w="9525">
                          <a:noFill/>
                          <a:round/>
                          <a:headEnd/>
                          <a:tailEnd/>
                        </a:ln>
                      </p:spPr>
                      <p:txBody>
                        <a:bodyPr/>
                        <a:lstStyle/>
                        <a:p>
                          <a:endParaRPr lang="ru-RU"/>
                        </a:p>
                      </p:txBody>
                    </p:sp>
                    <p:grpSp>
                      <p:nvGrpSpPr>
                        <p:cNvPr id="7522" name="Group 255"/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2051" y="2780"/>
                          <a:ext cx="207" cy="241"/>
                          <a:chOff x="2051" y="2780"/>
                          <a:chExt cx="207" cy="241"/>
                        </a:xfrm>
                      </p:grpSpPr>
                      <p:sp>
                        <p:nvSpPr>
                          <p:cNvPr id="7424" name="Freeform 256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2171" y="2974"/>
                            <a:ext cx="87" cy="35"/>
                          </a:xfrm>
                          <a:custGeom>
                            <a:avLst/>
                            <a:gdLst/>
                            <a:ahLst/>
                            <a:cxnLst>
                              <a:cxn ang="0">
                                <a:pos x="0" y="52"/>
                              </a:cxn>
                              <a:cxn ang="0">
                                <a:pos x="15" y="56"/>
                              </a:cxn>
                              <a:cxn ang="0">
                                <a:pos x="22" y="38"/>
                              </a:cxn>
                              <a:cxn ang="0">
                                <a:pos x="37" y="26"/>
                              </a:cxn>
                              <a:cxn ang="0">
                                <a:pos x="51" y="24"/>
                              </a:cxn>
                              <a:cxn ang="0">
                                <a:pos x="65" y="12"/>
                              </a:cxn>
                              <a:cxn ang="0">
                                <a:pos x="84" y="7"/>
                              </a:cxn>
                              <a:cxn ang="0">
                                <a:pos x="113" y="10"/>
                              </a:cxn>
                              <a:cxn ang="0">
                                <a:pos x="148" y="7"/>
                              </a:cxn>
                              <a:cxn ang="0">
                                <a:pos x="165" y="0"/>
                              </a:cxn>
                              <a:cxn ang="0">
                                <a:pos x="174" y="10"/>
                              </a:cxn>
                              <a:cxn ang="0">
                                <a:pos x="85" y="31"/>
                              </a:cxn>
                              <a:cxn ang="0">
                                <a:pos x="68" y="44"/>
                              </a:cxn>
                              <a:cxn ang="0">
                                <a:pos x="38" y="52"/>
                              </a:cxn>
                              <a:cxn ang="0">
                                <a:pos x="22" y="59"/>
                              </a:cxn>
                              <a:cxn ang="0">
                                <a:pos x="16" y="69"/>
                              </a:cxn>
                              <a:cxn ang="0">
                                <a:pos x="0" y="52"/>
                              </a:cxn>
                            </a:cxnLst>
                            <a:rect l="0" t="0" r="r" b="b"/>
                            <a:pathLst>
                              <a:path w="174" h="69">
                                <a:moveTo>
                                  <a:pt x="0" y="52"/>
                                </a:moveTo>
                                <a:lnTo>
                                  <a:pt x="15" y="56"/>
                                </a:lnTo>
                                <a:lnTo>
                                  <a:pt x="22" y="38"/>
                                </a:lnTo>
                                <a:lnTo>
                                  <a:pt x="37" y="26"/>
                                </a:lnTo>
                                <a:lnTo>
                                  <a:pt x="51" y="24"/>
                                </a:lnTo>
                                <a:lnTo>
                                  <a:pt x="65" y="12"/>
                                </a:lnTo>
                                <a:lnTo>
                                  <a:pt x="84" y="7"/>
                                </a:lnTo>
                                <a:lnTo>
                                  <a:pt x="113" y="10"/>
                                </a:lnTo>
                                <a:lnTo>
                                  <a:pt x="148" y="7"/>
                                </a:lnTo>
                                <a:lnTo>
                                  <a:pt x="165" y="0"/>
                                </a:lnTo>
                                <a:lnTo>
                                  <a:pt x="174" y="10"/>
                                </a:lnTo>
                                <a:lnTo>
                                  <a:pt x="85" y="31"/>
                                </a:lnTo>
                                <a:lnTo>
                                  <a:pt x="68" y="44"/>
                                </a:lnTo>
                                <a:lnTo>
                                  <a:pt x="38" y="52"/>
                                </a:lnTo>
                                <a:lnTo>
                                  <a:pt x="22" y="59"/>
                                </a:lnTo>
                                <a:lnTo>
                                  <a:pt x="16" y="69"/>
                                </a:lnTo>
                                <a:lnTo>
                                  <a:pt x="0" y="52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804000"/>
                          </a:solidFill>
                          <a:ln w="9525">
                            <a:noFill/>
                            <a:round/>
                            <a:headEnd/>
                            <a:tailEnd/>
                          </a:ln>
                        </p:spPr>
                        <p:txBody>
                          <a:bodyPr/>
                          <a:lstStyle/>
                          <a:p>
                            <a:endParaRPr lang="ru-RU"/>
                          </a:p>
                        </p:txBody>
                      </p:sp>
                      <p:grpSp>
                        <p:nvGrpSpPr>
                          <p:cNvPr id="7527" name="Group 257"/>
                          <p:cNvGrpSpPr>
                            <a:grpSpLocks/>
                          </p:cNvGrpSpPr>
                          <p:nvPr/>
                        </p:nvGrpSpPr>
                        <p:grpSpPr bwMode="auto">
                          <a:xfrm>
                            <a:off x="2051" y="2780"/>
                            <a:ext cx="197" cy="241"/>
                            <a:chOff x="2051" y="2780"/>
                            <a:chExt cx="197" cy="241"/>
                          </a:xfrm>
                        </p:grpSpPr>
                        <p:sp>
                          <p:nvSpPr>
                            <p:cNvPr id="7426" name="Freeform 258"/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2155" y="2780"/>
                              <a:ext cx="93" cy="48"/>
                            </a:xfrm>
                            <a:custGeom>
                              <a:avLst/>
                              <a:gdLst/>
                              <a:ahLst/>
                              <a:cxnLst>
                                <a:cxn ang="0">
                                  <a:pos x="13" y="71"/>
                                </a:cxn>
                                <a:cxn ang="0">
                                  <a:pos x="0" y="97"/>
                                </a:cxn>
                                <a:cxn ang="0">
                                  <a:pos x="20" y="97"/>
                                </a:cxn>
                                <a:cxn ang="0">
                                  <a:pos x="36" y="75"/>
                                </a:cxn>
                                <a:cxn ang="0">
                                  <a:pos x="63" y="51"/>
                                </a:cxn>
                                <a:cxn ang="0">
                                  <a:pos x="90" y="37"/>
                                </a:cxn>
                                <a:cxn ang="0">
                                  <a:pos x="186" y="0"/>
                                </a:cxn>
                                <a:cxn ang="0">
                                  <a:pos x="76" y="28"/>
                                </a:cxn>
                                <a:cxn ang="0">
                                  <a:pos x="40" y="45"/>
                                </a:cxn>
                                <a:cxn ang="0">
                                  <a:pos x="13" y="71"/>
                                </a:cxn>
                              </a:cxnLst>
                              <a:rect l="0" t="0" r="r" b="b"/>
                              <a:pathLst>
                                <a:path w="186" h="97">
                                  <a:moveTo>
                                    <a:pt x="13" y="71"/>
                                  </a:moveTo>
                                  <a:lnTo>
                                    <a:pt x="0" y="97"/>
                                  </a:lnTo>
                                  <a:lnTo>
                                    <a:pt x="20" y="97"/>
                                  </a:lnTo>
                                  <a:lnTo>
                                    <a:pt x="36" y="75"/>
                                  </a:lnTo>
                                  <a:lnTo>
                                    <a:pt x="63" y="51"/>
                                  </a:lnTo>
                                  <a:lnTo>
                                    <a:pt x="90" y="37"/>
                                  </a:lnTo>
                                  <a:lnTo>
                                    <a:pt x="186" y="0"/>
                                  </a:lnTo>
                                  <a:lnTo>
                                    <a:pt x="76" y="28"/>
                                  </a:lnTo>
                                  <a:lnTo>
                                    <a:pt x="40" y="45"/>
                                  </a:lnTo>
                                  <a:lnTo>
                                    <a:pt x="13" y="71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rgbClr val="402000"/>
                            </a:solidFill>
                            <a:ln w="9525">
                              <a:noFill/>
                              <a:round/>
                              <a:headEnd/>
                              <a:tailEnd/>
                            </a:ln>
                          </p:spPr>
                          <p:txBody>
                            <a:bodyPr/>
                            <a:lstStyle/>
                            <a:p>
                              <a:endParaRPr lang="ru-RU"/>
                            </a:p>
                          </p:txBody>
                        </p:sp>
                        <p:sp>
                          <p:nvSpPr>
                            <p:cNvPr id="7427" name="Freeform 259"/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2051" y="2831"/>
                              <a:ext cx="69" cy="17"/>
                            </a:xfrm>
                            <a:custGeom>
                              <a:avLst/>
                              <a:gdLst/>
                              <a:ahLst/>
                              <a:cxnLst>
                                <a:cxn ang="0">
                                  <a:pos x="124" y="5"/>
                                </a:cxn>
                                <a:cxn ang="0">
                                  <a:pos x="139" y="17"/>
                                </a:cxn>
                                <a:cxn ang="0">
                                  <a:pos x="133" y="35"/>
                                </a:cxn>
                                <a:cxn ang="0">
                                  <a:pos x="111" y="17"/>
                                </a:cxn>
                                <a:cxn ang="0">
                                  <a:pos x="72" y="19"/>
                                </a:cxn>
                                <a:cxn ang="0">
                                  <a:pos x="0" y="35"/>
                                </a:cxn>
                                <a:cxn ang="0">
                                  <a:pos x="66" y="11"/>
                                </a:cxn>
                                <a:cxn ang="0">
                                  <a:pos x="100" y="0"/>
                                </a:cxn>
                                <a:cxn ang="0">
                                  <a:pos x="124" y="5"/>
                                </a:cxn>
                              </a:cxnLst>
                              <a:rect l="0" t="0" r="r" b="b"/>
                              <a:pathLst>
                                <a:path w="139" h="35">
                                  <a:moveTo>
                                    <a:pt x="124" y="5"/>
                                  </a:moveTo>
                                  <a:lnTo>
                                    <a:pt x="139" y="17"/>
                                  </a:lnTo>
                                  <a:lnTo>
                                    <a:pt x="133" y="35"/>
                                  </a:lnTo>
                                  <a:lnTo>
                                    <a:pt x="111" y="17"/>
                                  </a:lnTo>
                                  <a:lnTo>
                                    <a:pt x="72" y="19"/>
                                  </a:lnTo>
                                  <a:lnTo>
                                    <a:pt x="0" y="35"/>
                                  </a:lnTo>
                                  <a:lnTo>
                                    <a:pt x="66" y="11"/>
                                  </a:lnTo>
                                  <a:lnTo>
                                    <a:pt x="100" y="0"/>
                                  </a:lnTo>
                                  <a:lnTo>
                                    <a:pt x="124" y="5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rgbClr val="402000"/>
                            </a:solidFill>
                            <a:ln w="9525">
                              <a:noFill/>
                              <a:round/>
                              <a:headEnd/>
                              <a:tailEnd/>
                            </a:ln>
                          </p:spPr>
                          <p:txBody>
                            <a:bodyPr/>
                            <a:lstStyle/>
                            <a:p>
                              <a:endParaRPr lang="ru-RU"/>
                            </a:p>
                          </p:txBody>
                        </p:sp>
                        <p:sp>
                          <p:nvSpPr>
                            <p:cNvPr id="7428" name="Freeform 260"/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2154" y="2929"/>
                              <a:ext cx="57" cy="30"/>
                            </a:xfrm>
                            <a:custGeom>
                              <a:avLst/>
                              <a:gdLst/>
                              <a:ahLst/>
                              <a:cxnLst>
                                <a:cxn ang="0">
                                  <a:pos x="0" y="36"/>
                                </a:cxn>
                                <a:cxn ang="0">
                                  <a:pos x="27" y="38"/>
                                </a:cxn>
                                <a:cxn ang="0">
                                  <a:pos x="52" y="36"/>
                                </a:cxn>
                                <a:cxn ang="0">
                                  <a:pos x="74" y="24"/>
                                </a:cxn>
                                <a:cxn ang="0">
                                  <a:pos x="89" y="5"/>
                                </a:cxn>
                                <a:cxn ang="0">
                                  <a:pos x="113" y="0"/>
                                </a:cxn>
                                <a:cxn ang="0">
                                  <a:pos x="106" y="10"/>
                                </a:cxn>
                                <a:cxn ang="0">
                                  <a:pos x="89" y="22"/>
                                </a:cxn>
                                <a:cxn ang="0">
                                  <a:pos x="81" y="48"/>
                                </a:cxn>
                                <a:cxn ang="0">
                                  <a:pos x="69" y="59"/>
                                </a:cxn>
                                <a:cxn ang="0">
                                  <a:pos x="49" y="60"/>
                                </a:cxn>
                                <a:cxn ang="0">
                                  <a:pos x="33" y="55"/>
                                </a:cxn>
                                <a:cxn ang="0">
                                  <a:pos x="0" y="36"/>
                                </a:cxn>
                              </a:cxnLst>
                              <a:rect l="0" t="0" r="r" b="b"/>
                              <a:pathLst>
                                <a:path w="113" h="60">
                                  <a:moveTo>
                                    <a:pt x="0" y="36"/>
                                  </a:moveTo>
                                  <a:lnTo>
                                    <a:pt x="27" y="38"/>
                                  </a:lnTo>
                                  <a:lnTo>
                                    <a:pt x="52" y="36"/>
                                  </a:lnTo>
                                  <a:lnTo>
                                    <a:pt x="74" y="24"/>
                                  </a:lnTo>
                                  <a:lnTo>
                                    <a:pt x="89" y="5"/>
                                  </a:lnTo>
                                  <a:lnTo>
                                    <a:pt x="113" y="0"/>
                                  </a:lnTo>
                                  <a:lnTo>
                                    <a:pt x="106" y="10"/>
                                  </a:lnTo>
                                  <a:lnTo>
                                    <a:pt x="89" y="22"/>
                                  </a:lnTo>
                                  <a:lnTo>
                                    <a:pt x="81" y="48"/>
                                  </a:lnTo>
                                  <a:lnTo>
                                    <a:pt x="69" y="59"/>
                                  </a:lnTo>
                                  <a:lnTo>
                                    <a:pt x="49" y="60"/>
                                  </a:lnTo>
                                  <a:lnTo>
                                    <a:pt x="33" y="55"/>
                                  </a:lnTo>
                                  <a:lnTo>
                                    <a:pt x="0" y="36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rgbClr val="402000"/>
                            </a:solidFill>
                            <a:ln w="9525">
                              <a:noFill/>
                              <a:round/>
                              <a:headEnd/>
                              <a:tailEnd/>
                            </a:ln>
                          </p:spPr>
                          <p:txBody>
                            <a:bodyPr/>
                            <a:lstStyle/>
                            <a:p>
                              <a:endParaRPr lang="ru-RU"/>
                            </a:p>
                          </p:txBody>
                        </p:sp>
                        <p:sp>
                          <p:nvSpPr>
                            <p:cNvPr id="7429" name="Freeform 261"/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2199" y="3007"/>
                              <a:ext cx="31" cy="14"/>
                            </a:xfrm>
                            <a:custGeom>
                              <a:avLst/>
                              <a:gdLst/>
                              <a:ahLst/>
                              <a:cxnLst>
                                <a:cxn ang="0">
                                  <a:pos x="0" y="20"/>
                                </a:cxn>
                                <a:cxn ang="0">
                                  <a:pos x="23" y="19"/>
                                </a:cxn>
                                <a:cxn ang="0">
                                  <a:pos x="38" y="14"/>
                                </a:cxn>
                                <a:cxn ang="0">
                                  <a:pos x="63" y="0"/>
                                </a:cxn>
                                <a:cxn ang="0">
                                  <a:pos x="42" y="25"/>
                                </a:cxn>
                                <a:cxn ang="0">
                                  <a:pos x="23" y="30"/>
                                </a:cxn>
                                <a:cxn ang="0">
                                  <a:pos x="0" y="20"/>
                                </a:cxn>
                              </a:cxnLst>
                              <a:rect l="0" t="0" r="r" b="b"/>
                              <a:pathLst>
                                <a:path w="63" h="30">
                                  <a:moveTo>
                                    <a:pt x="0" y="20"/>
                                  </a:moveTo>
                                  <a:lnTo>
                                    <a:pt x="23" y="19"/>
                                  </a:lnTo>
                                  <a:lnTo>
                                    <a:pt x="38" y="14"/>
                                  </a:lnTo>
                                  <a:lnTo>
                                    <a:pt x="63" y="0"/>
                                  </a:lnTo>
                                  <a:lnTo>
                                    <a:pt x="42" y="25"/>
                                  </a:lnTo>
                                  <a:lnTo>
                                    <a:pt x="23" y="30"/>
                                  </a:lnTo>
                                  <a:lnTo>
                                    <a:pt x="0" y="20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rgbClr val="402000"/>
                            </a:solidFill>
                            <a:ln w="9525">
                              <a:noFill/>
                              <a:round/>
                              <a:headEnd/>
                              <a:tailEnd/>
                            </a:ln>
                          </p:spPr>
                          <p:txBody>
                            <a:bodyPr/>
                            <a:lstStyle/>
                            <a:p>
                              <a:endParaRPr lang="ru-RU"/>
                            </a:p>
                          </p:txBody>
                        </p:sp>
                      </p:grpSp>
                      <p:grpSp>
                        <p:nvGrpSpPr>
                          <p:cNvPr id="7532" name="Group 262"/>
                          <p:cNvGrpSpPr>
                            <a:grpSpLocks/>
                          </p:cNvGrpSpPr>
                          <p:nvPr/>
                        </p:nvGrpSpPr>
                        <p:grpSpPr bwMode="auto">
                          <a:xfrm>
                            <a:off x="2183" y="2980"/>
                            <a:ext cx="31" cy="33"/>
                            <a:chOff x="2183" y="2980"/>
                            <a:chExt cx="31" cy="33"/>
                          </a:xfrm>
                        </p:grpSpPr>
                        <p:sp>
                          <p:nvSpPr>
                            <p:cNvPr id="7431" name="Freeform 263"/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2183" y="3004"/>
                              <a:ext cx="20" cy="9"/>
                            </a:xfrm>
                            <a:custGeom>
                              <a:avLst/>
                              <a:gdLst/>
                              <a:ahLst/>
                              <a:cxnLst>
                                <a:cxn ang="0">
                                  <a:pos x="0" y="12"/>
                                </a:cxn>
                                <a:cxn ang="0">
                                  <a:pos x="21" y="19"/>
                                </a:cxn>
                                <a:cxn ang="0">
                                  <a:pos x="41" y="15"/>
                                </a:cxn>
                                <a:cxn ang="0">
                                  <a:pos x="39" y="1"/>
                                </a:cxn>
                                <a:cxn ang="0">
                                  <a:pos x="16" y="0"/>
                                </a:cxn>
                                <a:cxn ang="0">
                                  <a:pos x="0" y="12"/>
                                </a:cxn>
                              </a:cxnLst>
                              <a:rect l="0" t="0" r="r" b="b"/>
                              <a:pathLst>
                                <a:path w="41" h="19">
                                  <a:moveTo>
                                    <a:pt x="0" y="12"/>
                                  </a:moveTo>
                                  <a:lnTo>
                                    <a:pt x="21" y="19"/>
                                  </a:lnTo>
                                  <a:lnTo>
                                    <a:pt x="41" y="15"/>
                                  </a:lnTo>
                                  <a:lnTo>
                                    <a:pt x="39" y="1"/>
                                  </a:lnTo>
                                  <a:lnTo>
                                    <a:pt x="16" y="0"/>
                                  </a:lnTo>
                                  <a:lnTo>
                                    <a:pt x="0" y="12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rgbClr val="FFE0C0"/>
                            </a:solidFill>
                            <a:ln w="9525">
                              <a:noFill/>
                              <a:round/>
                              <a:headEnd/>
                              <a:tailEnd/>
                            </a:ln>
                          </p:spPr>
                          <p:txBody>
                            <a:bodyPr/>
                            <a:lstStyle/>
                            <a:p>
                              <a:endParaRPr lang="ru-RU"/>
                            </a:p>
                          </p:txBody>
                        </p:sp>
                        <p:sp>
                          <p:nvSpPr>
                            <p:cNvPr id="7432" name="Freeform 264"/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2198" y="2980"/>
                              <a:ext cx="16" cy="8"/>
                            </a:xfrm>
                            <a:custGeom>
                              <a:avLst/>
                              <a:gdLst/>
                              <a:ahLst/>
                              <a:cxnLst>
                                <a:cxn ang="0">
                                  <a:pos x="32" y="0"/>
                                </a:cxn>
                                <a:cxn ang="0">
                                  <a:pos x="21" y="1"/>
                                </a:cxn>
                                <a:cxn ang="0">
                                  <a:pos x="13" y="5"/>
                                </a:cxn>
                                <a:cxn ang="0">
                                  <a:pos x="2" y="13"/>
                                </a:cxn>
                                <a:cxn ang="0">
                                  <a:pos x="0" y="18"/>
                                </a:cxn>
                                <a:cxn ang="0">
                                  <a:pos x="32" y="0"/>
                                </a:cxn>
                              </a:cxnLst>
                              <a:rect l="0" t="0" r="r" b="b"/>
                              <a:pathLst>
                                <a:path w="32" h="18">
                                  <a:moveTo>
                                    <a:pt x="32" y="0"/>
                                  </a:moveTo>
                                  <a:lnTo>
                                    <a:pt x="21" y="1"/>
                                  </a:lnTo>
                                  <a:lnTo>
                                    <a:pt x="13" y="5"/>
                                  </a:lnTo>
                                  <a:lnTo>
                                    <a:pt x="2" y="13"/>
                                  </a:lnTo>
                                  <a:lnTo>
                                    <a:pt x="0" y="18"/>
                                  </a:lnTo>
                                  <a:lnTo>
                                    <a:pt x="32" y="0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rgbClr val="FFE0C0"/>
                            </a:solidFill>
                            <a:ln w="9525">
                              <a:noFill/>
                              <a:round/>
                              <a:headEnd/>
                              <a:tailEnd/>
                            </a:ln>
                          </p:spPr>
                          <p:txBody>
                            <a:bodyPr/>
                            <a:lstStyle/>
                            <a:p>
                              <a:endParaRPr lang="ru-RU"/>
                            </a:p>
                          </p:txBody>
                        </p:sp>
                      </p:grpSp>
                      <p:grpSp>
                        <p:nvGrpSpPr>
                          <p:cNvPr id="7538" name="Group 265"/>
                          <p:cNvGrpSpPr>
                            <a:grpSpLocks/>
                          </p:cNvGrpSpPr>
                          <p:nvPr/>
                        </p:nvGrpSpPr>
                        <p:grpSpPr bwMode="auto">
                          <a:xfrm>
                            <a:off x="2064" y="2817"/>
                            <a:ext cx="181" cy="76"/>
                            <a:chOff x="2064" y="2817"/>
                            <a:chExt cx="181" cy="76"/>
                          </a:xfrm>
                        </p:grpSpPr>
                        <p:grpSp>
                          <p:nvGrpSpPr>
                            <p:cNvPr id="7543" name="Group 266"/>
                            <p:cNvGrpSpPr>
                              <a:grpSpLocks/>
                            </p:cNvGrpSpPr>
                            <p:nvPr/>
                          </p:nvGrpSpPr>
                          <p:grpSpPr bwMode="auto">
                            <a:xfrm>
                              <a:off x="2064" y="2862"/>
                              <a:ext cx="64" cy="31"/>
                              <a:chOff x="2064" y="2862"/>
                              <a:chExt cx="64" cy="31"/>
                            </a:xfrm>
                          </p:grpSpPr>
                          <p:sp>
                            <p:nvSpPr>
                              <p:cNvPr id="7435" name="Freeform 267"/>
                              <p:cNvSpPr>
                                <a:spLocks/>
                              </p:cNvSpPr>
                              <p:nvPr/>
                            </p:nvSpPr>
                            <p:spPr bwMode="auto">
                              <a:xfrm>
                                <a:off x="2064" y="2862"/>
                                <a:ext cx="64" cy="30"/>
                              </a:xfrm>
                              <a:custGeom>
                                <a:avLst/>
                                <a:gdLst/>
                                <a:ahLst/>
                                <a:cxnLst>
                                  <a:cxn ang="0">
                                    <a:pos x="0" y="35"/>
                                  </a:cxn>
                                  <a:cxn ang="0">
                                    <a:pos x="28" y="42"/>
                                  </a:cxn>
                                  <a:cxn ang="0">
                                    <a:pos x="46" y="59"/>
                                  </a:cxn>
                                  <a:cxn ang="0">
                                    <a:pos x="72" y="60"/>
                                  </a:cxn>
                                  <a:cxn ang="0">
                                    <a:pos x="94" y="48"/>
                                  </a:cxn>
                                  <a:cxn ang="0">
                                    <a:pos x="108" y="26"/>
                                  </a:cxn>
                                  <a:cxn ang="0">
                                    <a:pos x="128" y="13"/>
                                  </a:cxn>
                                  <a:cxn ang="0">
                                    <a:pos x="84" y="0"/>
                                  </a:cxn>
                                  <a:cxn ang="0">
                                    <a:pos x="52" y="0"/>
                                  </a:cxn>
                                  <a:cxn ang="0">
                                    <a:pos x="29" y="16"/>
                                  </a:cxn>
                                  <a:cxn ang="0">
                                    <a:pos x="0" y="35"/>
                                  </a:cxn>
                                </a:cxnLst>
                                <a:rect l="0" t="0" r="r" b="b"/>
                                <a:pathLst>
                                  <a:path w="128" h="60">
                                    <a:moveTo>
                                      <a:pt x="0" y="35"/>
                                    </a:moveTo>
                                    <a:lnTo>
                                      <a:pt x="28" y="42"/>
                                    </a:lnTo>
                                    <a:lnTo>
                                      <a:pt x="46" y="59"/>
                                    </a:lnTo>
                                    <a:lnTo>
                                      <a:pt x="72" y="60"/>
                                    </a:lnTo>
                                    <a:lnTo>
                                      <a:pt x="94" y="48"/>
                                    </a:lnTo>
                                    <a:lnTo>
                                      <a:pt x="108" y="26"/>
                                    </a:lnTo>
                                    <a:lnTo>
                                      <a:pt x="128" y="13"/>
                                    </a:lnTo>
                                    <a:lnTo>
                                      <a:pt x="84" y="0"/>
                                    </a:lnTo>
                                    <a:lnTo>
                                      <a:pt x="52" y="0"/>
                                    </a:lnTo>
                                    <a:lnTo>
                                      <a:pt x="29" y="16"/>
                                    </a:lnTo>
                                    <a:lnTo>
                                      <a:pt x="0" y="35"/>
                                    </a:lnTo>
                                    <a:close/>
                                  </a:path>
                                </a:pathLst>
                              </a:custGeom>
                              <a:solidFill>
                                <a:srgbClr val="FFFFFF"/>
                              </a:solidFill>
                              <a:ln w="6350">
                                <a:solidFill>
                                  <a:srgbClr val="402000"/>
                                </a:solidFill>
                                <a:prstDash val="solid"/>
                                <a:round/>
                                <a:headEnd/>
                                <a:tailEnd/>
                              </a:ln>
                            </p:spPr>
                            <p:txBody>
                              <a:bodyPr/>
                              <a:lstStyle/>
                              <a:p>
                                <a:endParaRPr lang="ru-RU"/>
                              </a:p>
                            </p:txBody>
                          </p:sp>
                          <p:sp>
                            <p:nvSpPr>
                              <p:cNvPr id="7436" name="Oval 268"/>
                              <p:cNvSpPr>
                                <a:spLocks noChangeArrowheads="1"/>
                              </p:cNvSpPr>
                              <p:nvPr/>
                            </p:nvSpPr>
                            <p:spPr bwMode="auto">
                              <a:xfrm>
                                <a:off x="2085" y="2863"/>
                                <a:ext cx="30" cy="30"/>
                              </a:xfrm>
                              <a:prstGeom prst="ellipse">
                                <a:avLst/>
                              </a:prstGeom>
                              <a:solidFill>
                                <a:srgbClr val="8080FF"/>
                              </a:solidFill>
                              <a:ln w="9525">
                                <a:noFill/>
                                <a:round/>
                                <a:headEnd/>
                                <a:tailEnd/>
                              </a:ln>
                            </p:spPr>
                            <p:txBody>
                              <a:bodyPr/>
                              <a:lstStyle/>
                              <a:p>
                                <a:endParaRPr lang="ru-RU"/>
                              </a:p>
                            </p:txBody>
                          </p:sp>
                          <p:sp>
                            <p:nvSpPr>
                              <p:cNvPr id="7437" name="Freeform 269"/>
                              <p:cNvSpPr>
                                <a:spLocks/>
                              </p:cNvSpPr>
                              <p:nvPr/>
                            </p:nvSpPr>
                            <p:spPr bwMode="auto">
                              <a:xfrm>
                                <a:off x="2066" y="2862"/>
                                <a:ext cx="62" cy="19"/>
                              </a:xfrm>
                              <a:custGeom>
                                <a:avLst/>
                                <a:gdLst/>
                                <a:ahLst/>
                                <a:cxnLst>
                                  <a:cxn ang="0">
                                    <a:pos x="0" y="38"/>
                                  </a:cxn>
                                  <a:cxn ang="0">
                                    <a:pos x="28" y="34"/>
                                  </a:cxn>
                                  <a:cxn ang="0">
                                    <a:pos x="40" y="22"/>
                                  </a:cxn>
                                  <a:cxn ang="0">
                                    <a:pos x="64" y="15"/>
                                  </a:cxn>
                                  <a:cxn ang="0">
                                    <a:pos x="86" y="17"/>
                                  </a:cxn>
                                  <a:cxn ang="0">
                                    <a:pos x="125" y="15"/>
                                  </a:cxn>
                                  <a:cxn ang="0">
                                    <a:pos x="88" y="2"/>
                                  </a:cxn>
                                  <a:cxn ang="0">
                                    <a:pos x="48" y="0"/>
                                  </a:cxn>
                                  <a:cxn ang="0">
                                    <a:pos x="19" y="23"/>
                                  </a:cxn>
                                  <a:cxn ang="0">
                                    <a:pos x="0" y="38"/>
                                  </a:cxn>
                                </a:cxnLst>
                                <a:rect l="0" t="0" r="r" b="b"/>
                                <a:pathLst>
                                  <a:path w="125" h="38">
                                    <a:moveTo>
                                      <a:pt x="0" y="38"/>
                                    </a:moveTo>
                                    <a:lnTo>
                                      <a:pt x="28" y="34"/>
                                    </a:lnTo>
                                    <a:lnTo>
                                      <a:pt x="40" y="22"/>
                                    </a:lnTo>
                                    <a:lnTo>
                                      <a:pt x="64" y="15"/>
                                    </a:lnTo>
                                    <a:lnTo>
                                      <a:pt x="86" y="17"/>
                                    </a:lnTo>
                                    <a:lnTo>
                                      <a:pt x="125" y="15"/>
                                    </a:lnTo>
                                    <a:lnTo>
                                      <a:pt x="88" y="2"/>
                                    </a:lnTo>
                                    <a:lnTo>
                                      <a:pt x="48" y="0"/>
                                    </a:lnTo>
                                    <a:lnTo>
                                      <a:pt x="19" y="23"/>
                                    </a:lnTo>
                                    <a:lnTo>
                                      <a:pt x="0" y="38"/>
                                    </a:lnTo>
                                    <a:close/>
                                  </a:path>
                                </a:pathLst>
                              </a:custGeom>
                              <a:solidFill>
                                <a:srgbClr val="402000"/>
                              </a:solidFill>
                              <a:ln w="9525">
                                <a:noFill/>
                                <a:round/>
                                <a:headEnd/>
                                <a:tailEnd/>
                              </a:ln>
                            </p:spPr>
                            <p:txBody>
                              <a:bodyPr/>
                              <a:lstStyle/>
                              <a:p>
                                <a:endParaRPr lang="ru-RU"/>
                              </a:p>
                            </p:txBody>
                          </p:sp>
                          <p:sp>
                            <p:nvSpPr>
                              <p:cNvPr id="7438" name="Oval 270"/>
                              <p:cNvSpPr>
                                <a:spLocks noChangeArrowheads="1"/>
                              </p:cNvSpPr>
                              <p:nvPr/>
                            </p:nvSpPr>
                            <p:spPr bwMode="auto">
                              <a:xfrm>
                                <a:off x="2090" y="2869"/>
                                <a:ext cx="19" cy="19"/>
                              </a:xfrm>
                              <a:prstGeom prst="ellipse">
                                <a:avLst/>
                              </a:prstGeom>
                              <a:solidFill>
                                <a:srgbClr val="000000"/>
                              </a:solidFill>
                              <a:ln w="9525">
                                <a:noFill/>
                                <a:round/>
                                <a:headEnd/>
                                <a:tailEnd/>
                              </a:ln>
                            </p:spPr>
                            <p:txBody>
                              <a:bodyPr/>
                              <a:lstStyle/>
                              <a:p>
                                <a:endParaRPr lang="ru-RU"/>
                              </a:p>
                            </p:txBody>
                          </p:sp>
                        </p:grpSp>
                        <p:grpSp>
                          <p:nvGrpSpPr>
                            <p:cNvPr id="7545" name="Group 271"/>
                            <p:cNvGrpSpPr>
                              <a:grpSpLocks/>
                            </p:cNvGrpSpPr>
                            <p:nvPr/>
                          </p:nvGrpSpPr>
                          <p:grpSpPr bwMode="auto">
                            <a:xfrm>
                              <a:off x="2173" y="2817"/>
                              <a:ext cx="72" cy="36"/>
                              <a:chOff x="2173" y="2817"/>
                              <a:chExt cx="72" cy="36"/>
                            </a:xfrm>
                          </p:grpSpPr>
                          <p:sp>
                            <p:nvSpPr>
                              <p:cNvPr id="7440" name="Freeform 272"/>
                              <p:cNvSpPr>
                                <a:spLocks/>
                              </p:cNvSpPr>
                              <p:nvPr/>
                            </p:nvSpPr>
                            <p:spPr bwMode="auto">
                              <a:xfrm>
                                <a:off x="2173" y="2817"/>
                                <a:ext cx="70" cy="34"/>
                              </a:xfrm>
                              <a:custGeom>
                                <a:avLst/>
                                <a:gdLst/>
                                <a:ahLst/>
                                <a:cxnLst>
                                  <a:cxn ang="0">
                                    <a:pos x="0" y="63"/>
                                  </a:cxn>
                                  <a:cxn ang="0">
                                    <a:pos x="28" y="64"/>
                                  </a:cxn>
                                  <a:cxn ang="0">
                                    <a:pos x="55" y="68"/>
                                  </a:cxn>
                                  <a:cxn ang="0">
                                    <a:pos x="83" y="66"/>
                                  </a:cxn>
                                  <a:cxn ang="0">
                                    <a:pos x="105" y="46"/>
                                  </a:cxn>
                                  <a:cxn ang="0">
                                    <a:pos x="109" y="18"/>
                                  </a:cxn>
                                  <a:cxn ang="0">
                                    <a:pos x="141" y="0"/>
                                  </a:cxn>
                                  <a:cxn ang="0">
                                    <a:pos x="103" y="0"/>
                                  </a:cxn>
                                  <a:cxn ang="0">
                                    <a:pos x="74" y="4"/>
                                  </a:cxn>
                                  <a:cxn ang="0">
                                    <a:pos x="42" y="10"/>
                                  </a:cxn>
                                  <a:cxn ang="0">
                                    <a:pos x="24" y="28"/>
                                  </a:cxn>
                                  <a:cxn ang="0">
                                    <a:pos x="17" y="44"/>
                                  </a:cxn>
                                  <a:cxn ang="0">
                                    <a:pos x="0" y="63"/>
                                  </a:cxn>
                                </a:cxnLst>
                                <a:rect l="0" t="0" r="r" b="b"/>
                                <a:pathLst>
                                  <a:path w="141" h="68">
                                    <a:moveTo>
                                      <a:pt x="0" y="63"/>
                                    </a:moveTo>
                                    <a:lnTo>
                                      <a:pt x="28" y="64"/>
                                    </a:lnTo>
                                    <a:lnTo>
                                      <a:pt x="55" y="68"/>
                                    </a:lnTo>
                                    <a:lnTo>
                                      <a:pt x="83" y="66"/>
                                    </a:lnTo>
                                    <a:lnTo>
                                      <a:pt x="105" y="46"/>
                                    </a:lnTo>
                                    <a:lnTo>
                                      <a:pt x="109" y="18"/>
                                    </a:lnTo>
                                    <a:lnTo>
                                      <a:pt x="141" y="0"/>
                                    </a:lnTo>
                                    <a:lnTo>
                                      <a:pt x="103" y="0"/>
                                    </a:lnTo>
                                    <a:lnTo>
                                      <a:pt x="74" y="4"/>
                                    </a:lnTo>
                                    <a:lnTo>
                                      <a:pt x="42" y="10"/>
                                    </a:lnTo>
                                    <a:lnTo>
                                      <a:pt x="24" y="28"/>
                                    </a:lnTo>
                                    <a:lnTo>
                                      <a:pt x="17" y="44"/>
                                    </a:lnTo>
                                    <a:lnTo>
                                      <a:pt x="0" y="63"/>
                                    </a:lnTo>
                                    <a:close/>
                                  </a:path>
                                </a:pathLst>
                              </a:custGeom>
                              <a:solidFill>
                                <a:srgbClr val="FFFFFF"/>
                              </a:solidFill>
                              <a:ln w="6350">
                                <a:solidFill>
                                  <a:srgbClr val="402000"/>
                                </a:solidFill>
                                <a:prstDash val="solid"/>
                                <a:round/>
                                <a:headEnd/>
                                <a:tailEnd/>
                              </a:ln>
                            </p:spPr>
                            <p:txBody>
                              <a:bodyPr/>
                              <a:lstStyle/>
                              <a:p>
                                <a:endParaRPr lang="ru-RU"/>
                              </a:p>
                            </p:txBody>
                          </p:sp>
                          <p:sp>
                            <p:nvSpPr>
                              <p:cNvPr id="7441" name="Oval 273"/>
                              <p:cNvSpPr>
                                <a:spLocks noChangeArrowheads="1"/>
                              </p:cNvSpPr>
                              <p:nvPr/>
                            </p:nvSpPr>
                            <p:spPr bwMode="auto">
                              <a:xfrm>
                                <a:off x="2192" y="2823"/>
                                <a:ext cx="30" cy="30"/>
                              </a:xfrm>
                              <a:prstGeom prst="ellipse">
                                <a:avLst/>
                              </a:prstGeom>
                              <a:solidFill>
                                <a:srgbClr val="8080FF"/>
                              </a:solidFill>
                              <a:ln w="9525">
                                <a:noFill/>
                                <a:round/>
                                <a:headEnd/>
                                <a:tailEnd/>
                              </a:ln>
                            </p:spPr>
                            <p:txBody>
                              <a:bodyPr/>
                              <a:lstStyle/>
                              <a:p>
                                <a:endParaRPr lang="ru-RU"/>
                              </a:p>
                            </p:txBody>
                          </p:sp>
                          <p:sp>
                            <p:nvSpPr>
                              <p:cNvPr id="7442" name="Freeform 274"/>
                              <p:cNvSpPr>
                                <a:spLocks/>
                              </p:cNvSpPr>
                              <p:nvPr/>
                            </p:nvSpPr>
                            <p:spPr bwMode="auto">
                              <a:xfrm>
                                <a:off x="2175" y="2818"/>
                                <a:ext cx="70" cy="31"/>
                              </a:xfrm>
                              <a:custGeom>
                                <a:avLst/>
                                <a:gdLst/>
                                <a:ahLst/>
                                <a:cxnLst>
                                  <a:cxn ang="0">
                                    <a:pos x="0" y="63"/>
                                  </a:cxn>
                                  <a:cxn ang="0">
                                    <a:pos x="25" y="50"/>
                                  </a:cxn>
                                  <a:cxn ang="0">
                                    <a:pos x="38" y="32"/>
                                  </a:cxn>
                                  <a:cxn ang="0">
                                    <a:pos x="58" y="20"/>
                                  </a:cxn>
                                  <a:cxn ang="0">
                                    <a:pos x="82" y="15"/>
                                  </a:cxn>
                                  <a:cxn ang="0">
                                    <a:pos x="140" y="0"/>
                                  </a:cxn>
                                  <a:cxn ang="0">
                                    <a:pos x="96" y="1"/>
                                  </a:cxn>
                                  <a:cxn ang="0">
                                    <a:pos x="42" y="9"/>
                                  </a:cxn>
                                  <a:cxn ang="0">
                                    <a:pos x="20" y="29"/>
                                  </a:cxn>
                                  <a:cxn ang="0">
                                    <a:pos x="11" y="46"/>
                                  </a:cxn>
                                  <a:cxn ang="0">
                                    <a:pos x="0" y="63"/>
                                  </a:cxn>
                                </a:cxnLst>
                                <a:rect l="0" t="0" r="r" b="b"/>
                                <a:pathLst>
                                  <a:path w="140" h="63">
                                    <a:moveTo>
                                      <a:pt x="0" y="63"/>
                                    </a:moveTo>
                                    <a:lnTo>
                                      <a:pt x="25" y="50"/>
                                    </a:lnTo>
                                    <a:lnTo>
                                      <a:pt x="38" y="32"/>
                                    </a:lnTo>
                                    <a:lnTo>
                                      <a:pt x="58" y="20"/>
                                    </a:lnTo>
                                    <a:lnTo>
                                      <a:pt x="82" y="15"/>
                                    </a:lnTo>
                                    <a:lnTo>
                                      <a:pt x="140" y="0"/>
                                    </a:lnTo>
                                    <a:lnTo>
                                      <a:pt x="96" y="1"/>
                                    </a:lnTo>
                                    <a:lnTo>
                                      <a:pt x="42" y="9"/>
                                    </a:lnTo>
                                    <a:lnTo>
                                      <a:pt x="20" y="29"/>
                                    </a:lnTo>
                                    <a:lnTo>
                                      <a:pt x="11" y="46"/>
                                    </a:lnTo>
                                    <a:lnTo>
                                      <a:pt x="0" y="63"/>
                                    </a:lnTo>
                                    <a:close/>
                                  </a:path>
                                </a:pathLst>
                              </a:custGeom>
                              <a:solidFill>
                                <a:srgbClr val="402000"/>
                              </a:solidFill>
                              <a:ln w="9525">
                                <a:noFill/>
                                <a:round/>
                                <a:headEnd/>
                                <a:tailEnd/>
                              </a:ln>
                            </p:spPr>
                            <p:txBody>
                              <a:bodyPr/>
                              <a:lstStyle/>
                              <a:p>
                                <a:endParaRPr lang="ru-RU"/>
                              </a:p>
                            </p:txBody>
                          </p:sp>
                          <p:sp>
                            <p:nvSpPr>
                              <p:cNvPr id="7443" name="Oval 275"/>
                              <p:cNvSpPr>
                                <a:spLocks noChangeArrowheads="1"/>
                              </p:cNvSpPr>
                              <p:nvPr/>
                            </p:nvSpPr>
                            <p:spPr bwMode="auto">
                              <a:xfrm>
                                <a:off x="2198" y="2829"/>
                                <a:ext cx="19" cy="18"/>
                              </a:xfrm>
                              <a:prstGeom prst="ellipse">
                                <a:avLst/>
                              </a:prstGeom>
                              <a:solidFill>
                                <a:srgbClr val="000000"/>
                              </a:solidFill>
                              <a:ln w="9525">
                                <a:noFill/>
                                <a:round/>
                                <a:headEnd/>
                                <a:tailEnd/>
                              </a:ln>
                            </p:spPr>
                            <p:txBody>
                              <a:bodyPr/>
                              <a:lstStyle/>
                              <a:p>
                                <a:endParaRPr lang="ru-RU"/>
                              </a:p>
                            </p:txBody>
                          </p:sp>
                        </p:grpSp>
                      </p:grpSp>
                    </p:grpSp>
                  </p:grpSp>
                </p:grpSp>
              </p:grpSp>
              <p:grpSp>
                <p:nvGrpSpPr>
                  <p:cNvPr id="7555" name="Group 276"/>
                  <p:cNvGrpSpPr>
                    <a:grpSpLocks/>
                  </p:cNvGrpSpPr>
                  <p:nvPr/>
                </p:nvGrpSpPr>
                <p:grpSpPr bwMode="auto">
                  <a:xfrm>
                    <a:off x="2338" y="2797"/>
                    <a:ext cx="23" cy="75"/>
                    <a:chOff x="2338" y="2797"/>
                    <a:chExt cx="23" cy="75"/>
                  </a:xfrm>
                </p:grpSpPr>
                <p:sp>
                  <p:nvSpPr>
                    <p:cNvPr id="7445" name="Freeform 277"/>
                    <p:cNvSpPr>
                      <a:spLocks/>
                    </p:cNvSpPr>
                    <p:nvPr/>
                  </p:nvSpPr>
                  <p:spPr bwMode="auto">
                    <a:xfrm>
                      <a:off x="2343" y="2797"/>
                      <a:ext cx="15" cy="35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24"/>
                        </a:cxn>
                        <a:cxn ang="0">
                          <a:pos x="15" y="27"/>
                        </a:cxn>
                        <a:cxn ang="0">
                          <a:pos x="25" y="44"/>
                        </a:cxn>
                        <a:cxn ang="0">
                          <a:pos x="17" y="71"/>
                        </a:cxn>
                        <a:cxn ang="0">
                          <a:pos x="30" y="51"/>
                        </a:cxn>
                        <a:cxn ang="0">
                          <a:pos x="28" y="30"/>
                        </a:cxn>
                        <a:cxn ang="0">
                          <a:pos x="14" y="0"/>
                        </a:cxn>
                        <a:cxn ang="0">
                          <a:pos x="0" y="24"/>
                        </a:cxn>
                      </a:cxnLst>
                      <a:rect l="0" t="0" r="r" b="b"/>
                      <a:pathLst>
                        <a:path w="30" h="71">
                          <a:moveTo>
                            <a:pt x="0" y="24"/>
                          </a:moveTo>
                          <a:lnTo>
                            <a:pt x="15" y="27"/>
                          </a:lnTo>
                          <a:lnTo>
                            <a:pt x="25" y="44"/>
                          </a:lnTo>
                          <a:lnTo>
                            <a:pt x="17" y="71"/>
                          </a:lnTo>
                          <a:lnTo>
                            <a:pt x="30" y="51"/>
                          </a:lnTo>
                          <a:lnTo>
                            <a:pt x="28" y="30"/>
                          </a:lnTo>
                          <a:lnTo>
                            <a:pt x="14" y="0"/>
                          </a:lnTo>
                          <a:lnTo>
                            <a:pt x="0" y="24"/>
                          </a:lnTo>
                          <a:close/>
                        </a:path>
                      </a:pathLst>
                    </a:custGeom>
                    <a:solidFill>
                      <a:srgbClr val="402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7446" name="Freeform 278"/>
                    <p:cNvSpPr>
                      <a:spLocks/>
                    </p:cNvSpPr>
                    <p:nvPr/>
                  </p:nvSpPr>
                  <p:spPr bwMode="auto">
                    <a:xfrm>
                      <a:off x="2338" y="2847"/>
                      <a:ext cx="23" cy="25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7" y="30"/>
                        </a:cxn>
                        <a:cxn ang="0">
                          <a:pos x="22" y="31"/>
                        </a:cxn>
                        <a:cxn ang="0">
                          <a:pos x="46" y="28"/>
                        </a:cxn>
                        <a:cxn ang="0">
                          <a:pos x="44" y="43"/>
                        </a:cxn>
                        <a:cxn ang="0">
                          <a:pos x="34" y="50"/>
                        </a:cxn>
                        <a:cxn ang="0">
                          <a:pos x="7" y="43"/>
                        </a:cxn>
                        <a:cxn ang="0">
                          <a:pos x="2" y="24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6" h="50">
                          <a:moveTo>
                            <a:pt x="0" y="0"/>
                          </a:moveTo>
                          <a:lnTo>
                            <a:pt x="7" y="30"/>
                          </a:lnTo>
                          <a:lnTo>
                            <a:pt x="22" y="31"/>
                          </a:lnTo>
                          <a:lnTo>
                            <a:pt x="46" y="28"/>
                          </a:lnTo>
                          <a:lnTo>
                            <a:pt x="44" y="43"/>
                          </a:lnTo>
                          <a:lnTo>
                            <a:pt x="34" y="50"/>
                          </a:lnTo>
                          <a:lnTo>
                            <a:pt x="7" y="43"/>
                          </a:lnTo>
                          <a:lnTo>
                            <a:pt x="2" y="24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402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</p:grpSp>
            </p:grpSp>
          </p:grpSp>
        </p:grpSp>
        <p:sp>
          <p:nvSpPr>
            <p:cNvPr id="7447" name="Freeform 279"/>
            <p:cNvSpPr>
              <a:spLocks/>
            </p:cNvSpPr>
            <p:nvPr/>
          </p:nvSpPr>
          <p:spPr bwMode="auto">
            <a:xfrm>
              <a:off x="3173" y="1593"/>
              <a:ext cx="892" cy="402"/>
            </a:xfrm>
            <a:custGeom>
              <a:avLst/>
              <a:gdLst/>
              <a:ahLst/>
              <a:cxnLst>
                <a:cxn ang="0">
                  <a:pos x="1030" y="0"/>
                </a:cxn>
                <a:cxn ang="0">
                  <a:pos x="0" y="387"/>
                </a:cxn>
                <a:cxn ang="0">
                  <a:pos x="735" y="805"/>
                </a:cxn>
                <a:cxn ang="0">
                  <a:pos x="1783" y="290"/>
                </a:cxn>
                <a:cxn ang="0">
                  <a:pos x="1030" y="0"/>
                </a:cxn>
              </a:cxnLst>
              <a:rect l="0" t="0" r="r" b="b"/>
              <a:pathLst>
                <a:path w="1783" h="805">
                  <a:moveTo>
                    <a:pt x="1030" y="0"/>
                  </a:moveTo>
                  <a:lnTo>
                    <a:pt x="0" y="387"/>
                  </a:lnTo>
                  <a:lnTo>
                    <a:pt x="735" y="805"/>
                  </a:lnTo>
                  <a:lnTo>
                    <a:pt x="1783" y="290"/>
                  </a:lnTo>
                  <a:lnTo>
                    <a:pt x="1030" y="0"/>
                  </a:lnTo>
                  <a:close/>
                </a:path>
              </a:pathLst>
            </a:custGeom>
            <a:solidFill>
              <a:srgbClr val="FFFFFF"/>
            </a:solidFill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7448" name="Freeform 280"/>
            <p:cNvSpPr>
              <a:spLocks/>
            </p:cNvSpPr>
            <p:nvPr/>
          </p:nvSpPr>
          <p:spPr bwMode="auto">
            <a:xfrm>
              <a:off x="3463" y="868"/>
              <a:ext cx="1171" cy="833"/>
            </a:xfrm>
            <a:custGeom>
              <a:avLst/>
              <a:gdLst/>
              <a:ahLst/>
              <a:cxnLst>
                <a:cxn ang="0">
                  <a:pos x="1005" y="46"/>
                </a:cxn>
                <a:cxn ang="0">
                  <a:pos x="803" y="185"/>
                </a:cxn>
                <a:cxn ang="0">
                  <a:pos x="626" y="276"/>
                </a:cxn>
                <a:cxn ang="0">
                  <a:pos x="587" y="295"/>
                </a:cxn>
                <a:cxn ang="0">
                  <a:pos x="548" y="340"/>
                </a:cxn>
                <a:cxn ang="0">
                  <a:pos x="530" y="424"/>
                </a:cxn>
                <a:cxn ang="0">
                  <a:pos x="536" y="507"/>
                </a:cxn>
                <a:cxn ang="0">
                  <a:pos x="560" y="920"/>
                </a:cxn>
                <a:cxn ang="0">
                  <a:pos x="554" y="997"/>
                </a:cxn>
                <a:cxn ang="0">
                  <a:pos x="547" y="1055"/>
                </a:cxn>
                <a:cxn ang="0">
                  <a:pos x="517" y="1086"/>
                </a:cxn>
                <a:cxn ang="0">
                  <a:pos x="472" y="1105"/>
                </a:cxn>
                <a:cxn ang="0">
                  <a:pos x="308" y="1240"/>
                </a:cxn>
                <a:cxn ang="0">
                  <a:pos x="6" y="1427"/>
                </a:cxn>
                <a:cxn ang="0">
                  <a:pos x="0" y="1543"/>
                </a:cxn>
                <a:cxn ang="0">
                  <a:pos x="59" y="1608"/>
                </a:cxn>
                <a:cxn ang="0">
                  <a:pos x="130" y="1653"/>
                </a:cxn>
                <a:cxn ang="0">
                  <a:pos x="232" y="1666"/>
                </a:cxn>
                <a:cxn ang="0">
                  <a:pos x="857" y="1370"/>
                </a:cxn>
                <a:cxn ang="0">
                  <a:pos x="1052" y="1395"/>
                </a:cxn>
                <a:cxn ang="0">
                  <a:pos x="1062" y="1473"/>
                </a:cxn>
                <a:cxn ang="0">
                  <a:pos x="1101" y="1557"/>
                </a:cxn>
                <a:cxn ang="0">
                  <a:pos x="1158" y="1615"/>
                </a:cxn>
                <a:cxn ang="0">
                  <a:pos x="1268" y="1621"/>
                </a:cxn>
                <a:cxn ang="0">
                  <a:pos x="1789" y="1492"/>
                </a:cxn>
                <a:cxn ang="0">
                  <a:pos x="2098" y="1427"/>
                </a:cxn>
                <a:cxn ang="0">
                  <a:pos x="2259" y="1344"/>
                </a:cxn>
                <a:cxn ang="0">
                  <a:pos x="2324" y="1299"/>
                </a:cxn>
                <a:cxn ang="0">
                  <a:pos x="2343" y="1152"/>
                </a:cxn>
                <a:cxn ang="0">
                  <a:pos x="2319" y="1093"/>
                </a:cxn>
                <a:cxn ang="0">
                  <a:pos x="2286" y="1003"/>
                </a:cxn>
                <a:cxn ang="0">
                  <a:pos x="2286" y="914"/>
                </a:cxn>
                <a:cxn ang="0">
                  <a:pos x="2137" y="366"/>
                </a:cxn>
                <a:cxn ang="0">
                  <a:pos x="2105" y="257"/>
                </a:cxn>
                <a:cxn ang="0">
                  <a:pos x="2021" y="141"/>
                </a:cxn>
                <a:cxn ang="0">
                  <a:pos x="1943" y="76"/>
                </a:cxn>
                <a:cxn ang="0">
                  <a:pos x="1886" y="57"/>
                </a:cxn>
                <a:cxn ang="0">
                  <a:pos x="1801" y="65"/>
                </a:cxn>
                <a:cxn ang="0">
                  <a:pos x="1652" y="28"/>
                </a:cxn>
                <a:cxn ang="0">
                  <a:pos x="1575" y="22"/>
                </a:cxn>
                <a:cxn ang="0">
                  <a:pos x="1475" y="0"/>
                </a:cxn>
                <a:cxn ang="0">
                  <a:pos x="1436" y="45"/>
                </a:cxn>
                <a:cxn ang="0">
                  <a:pos x="1005" y="46"/>
                </a:cxn>
              </a:cxnLst>
              <a:rect l="0" t="0" r="r" b="b"/>
              <a:pathLst>
                <a:path w="2343" h="1666">
                  <a:moveTo>
                    <a:pt x="1005" y="46"/>
                  </a:moveTo>
                  <a:lnTo>
                    <a:pt x="803" y="185"/>
                  </a:lnTo>
                  <a:lnTo>
                    <a:pt x="626" y="276"/>
                  </a:lnTo>
                  <a:lnTo>
                    <a:pt x="587" y="295"/>
                  </a:lnTo>
                  <a:lnTo>
                    <a:pt x="548" y="340"/>
                  </a:lnTo>
                  <a:lnTo>
                    <a:pt x="530" y="424"/>
                  </a:lnTo>
                  <a:lnTo>
                    <a:pt x="536" y="507"/>
                  </a:lnTo>
                  <a:lnTo>
                    <a:pt x="560" y="920"/>
                  </a:lnTo>
                  <a:lnTo>
                    <a:pt x="554" y="997"/>
                  </a:lnTo>
                  <a:lnTo>
                    <a:pt x="547" y="1055"/>
                  </a:lnTo>
                  <a:lnTo>
                    <a:pt x="517" y="1086"/>
                  </a:lnTo>
                  <a:lnTo>
                    <a:pt x="472" y="1105"/>
                  </a:lnTo>
                  <a:lnTo>
                    <a:pt x="308" y="1240"/>
                  </a:lnTo>
                  <a:lnTo>
                    <a:pt x="6" y="1427"/>
                  </a:lnTo>
                  <a:lnTo>
                    <a:pt x="0" y="1543"/>
                  </a:lnTo>
                  <a:lnTo>
                    <a:pt x="59" y="1608"/>
                  </a:lnTo>
                  <a:lnTo>
                    <a:pt x="130" y="1653"/>
                  </a:lnTo>
                  <a:lnTo>
                    <a:pt x="232" y="1666"/>
                  </a:lnTo>
                  <a:lnTo>
                    <a:pt x="857" y="1370"/>
                  </a:lnTo>
                  <a:lnTo>
                    <a:pt x="1052" y="1395"/>
                  </a:lnTo>
                  <a:lnTo>
                    <a:pt x="1062" y="1473"/>
                  </a:lnTo>
                  <a:lnTo>
                    <a:pt x="1101" y="1557"/>
                  </a:lnTo>
                  <a:lnTo>
                    <a:pt x="1158" y="1615"/>
                  </a:lnTo>
                  <a:lnTo>
                    <a:pt x="1268" y="1621"/>
                  </a:lnTo>
                  <a:lnTo>
                    <a:pt x="1789" y="1492"/>
                  </a:lnTo>
                  <a:lnTo>
                    <a:pt x="2098" y="1427"/>
                  </a:lnTo>
                  <a:lnTo>
                    <a:pt x="2259" y="1344"/>
                  </a:lnTo>
                  <a:lnTo>
                    <a:pt x="2324" y="1299"/>
                  </a:lnTo>
                  <a:lnTo>
                    <a:pt x="2343" y="1152"/>
                  </a:lnTo>
                  <a:lnTo>
                    <a:pt x="2319" y="1093"/>
                  </a:lnTo>
                  <a:lnTo>
                    <a:pt x="2286" y="1003"/>
                  </a:lnTo>
                  <a:lnTo>
                    <a:pt x="2286" y="914"/>
                  </a:lnTo>
                  <a:lnTo>
                    <a:pt x="2137" y="366"/>
                  </a:lnTo>
                  <a:lnTo>
                    <a:pt x="2105" y="257"/>
                  </a:lnTo>
                  <a:lnTo>
                    <a:pt x="2021" y="141"/>
                  </a:lnTo>
                  <a:lnTo>
                    <a:pt x="1943" y="76"/>
                  </a:lnTo>
                  <a:lnTo>
                    <a:pt x="1886" y="57"/>
                  </a:lnTo>
                  <a:lnTo>
                    <a:pt x="1801" y="65"/>
                  </a:lnTo>
                  <a:lnTo>
                    <a:pt x="1652" y="28"/>
                  </a:lnTo>
                  <a:lnTo>
                    <a:pt x="1575" y="22"/>
                  </a:lnTo>
                  <a:lnTo>
                    <a:pt x="1475" y="0"/>
                  </a:lnTo>
                  <a:lnTo>
                    <a:pt x="1436" y="45"/>
                  </a:lnTo>
                  <a:lnTo>
                    <a:pt x="1005" y="46"/>
                  </a:lnTo>
                  <a:close/>
                </a:path>
              </a:pathLst>
            </a:custGeom>
            <a:solidFill>
              <a:srgbClr val="004040"/>
            </a:solidFill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7449" name="Freeform 281"/>
            <p:cNvSpPr>
              <a:spLocks/>
            </p:cNvSpPr>
            <p:nvPr/>
          </p:nvSpPr>
          <p:spPr bwMode="auto">
            <a:xfrm>
              <a:off x="3992" y="964"/>
              <a:ext cx="152" cy="50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9" y="186"/>
                </a:cxn>
                <a:cxn ang="0">
                  <a:pos x="117" y="312"/>
                </a:cxn>
                <a:cxn ang="0">
                  <a:pos x="141" y="388"/>
                </a:cxn>
                <a:cxn ang="0">
                  <a:pos x="167" y="447"/>
                </a:cxn>
                <a:cxn ang="0">
                  <a:pos x="173" y="511"/>
                </a:cxn>
                <a:cxn ang="0">
                  <a:pos x="186" y="640"/>
                </a:cxn>
                <a:cxn ang="0">
                  <a:pos x="240" y="1006"/>
                </a:cxn>
                <a:cxn ang="0">
                  <a:pos x="218" y="608"/>
                </a:cxn>
                <a:cxn ang="0">
                  <a:pos x="212" y="486"/>
                </a:cxn>
                <a:cxn ang="0">
                  <a:pos x="232" y="414"/>
                </a:cxn>
                <a:cxn ang="0">
                  <a:pos x="251" y="341"/>
                </a:cxn>
                <a:cxn ang="0">
                  <a:pos x="266" y="281"/>
                </a:cxn>
                <a:cxn ang="0">
                  <a:pos x="296" y="164"/>
                </a:cxn>
                <a:cxn ang="0">
                  <a:pos x="305" y="25"/>
                </a:cxn>
                <a:cxn ang="0">
                  <a:pos x="0" y="0"/>
                </a:cxn>
              </a:cxnLst>
              <a:rect l="0" t="0" r="r" b="b"/>
              <a:pathLst>
                <a:path w="305" h="1006">
                  <a:moveTo>
                    <a:pt x="0" y="0"/>
                  </a:moveTo>
                  <a:lnTo>
                    <a:pt x="59" y="186"/>
                  </a:lnTo>
                  <a:lnTo>
                    <a:pt x="117" y="312"/>
                  </a:lnTo>
                  <a:lnTo>
                    <a:pt x="141" y="388"/>
                  </a:lnTo>
                  <a:lnTo>
                    <a:pt x="167" y="447"/>
                  </a:lnTo>
                  <a:lnTo>
                    <a:pt x="173" y="511"/>
                  </a:lnTo>
                  <a:lnTo>
                    <a:pt x="186" y="640"/>
                  </a:lnTo>
                  <a:lnTo>
                    <a:pt x="240" y="1006"/>
                  </a:lnTo>
                  <a:lnTo>
                    <a:pt x="218" y="608"/>
                  </a:lnTo>
                  <a:lnTo>
                    <a:pt x="212" y="486"/>
                  </a:lnTo>
                  <a:lnTo>
                    <a:pt x="232" y="414"/>
                  </a:lnTo>
                  <a:lnTo>
                    <a:pt x="251" y="341"/>
                  </a:lnTo>
                  <a:lnTo>
                    <a:pt x="266" y="281"/>
                  </a:lnTo>
                  <a:lnTo>
                    <a:pt x="296" y="164"/>
                  </a:lnTo>
                  <a:lnTo>
                    <a:pt x="305" y="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8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7450" name="Freeform 282"/>
            <p:cNvSpPr>
              <a:spLocks/>
            </p:cNvSpPr>
            <p:nvPr/>
          </p:nvSpPr>
          <p:spPr bwMode="auto">
            <a:xfrm>
              <a:off x="4110" y="884"/>
              <a:ext cx="277" cy="605"/>
            </a:xfrm>
            <a:custGeom>
              <a:avLst/>
              <a:gdLst/>
              <a:ahLst/>
              <a:cxnLst>
                <a:cxn ang="0">
                  <a:pos x="208" y="0"/>
                </a:cxn>
                <a:cxn ang="0">
                  <a:pos x="399" y="54"/>
                </a:cxn>
                <a:cxn ang="0">
                  <a:pos x="486" y="54"/>
                </a:cxn>
                <a:cxn ang="0">
                  <a:pos x="555" y="54"/>
                </a:cxn>
                <a:cxn ang="0">
                  <a:pos x="512" y="144"/>
                </a:cxn>
                <a:cxn ang="0">
                  <a:pos x="494" y="278"/>
                </a:cxn>
                <a:cxn ang="0">
                  <a:pos x="498" y="432"/>
                </a:cxn>
                <a:cxn ang="0">
                  <a:pos x="503" y="579"/>
                </a:cxn>
                <a:cxn ang="0">
                  <a:pos x="533" y="686"/>
                </a:cxn>
                <a:cxn ang="0">
                  <a:pos x="486" y="870"/>
                </a:cxn>
                <a:cxn ang="0">
                  <a:pos x="486" y="957"/>
                </a:cxn>
                <a:cxn ang="0">
                  <a:pos x="516" y="1034"/>
                </a:cxn>
                <a:cxn ang="0">
                  <a:pos x="508" y="1073"/>
                </a:cxn>
                <a:cxn ang="0">
                  <a:pos x="422" y="1111"/>
                </a:cxn>
                <a:cxn ang="0">
                  <a:pos x="132" y="1172"/>
                </a:cxn>
                <a:cxn ang="0">
                  <a:pos x="25" y="1211"/>
                </a:cxn>
                <a:cxn ang="0">
                  <a:pos x="25" y="1064"/>
                </a:cxn>
                <a:cxn ang="0">
                  <a:pos x="0" y="646"/>
                </a:cxn>
                <a:cxn ang="0">
                  <a:pos x="38" y="540"/>
                </a:cxn>
                <a:cxn ang="0">
                  <a:pos x="89" y="316"/>
                </a:cxn>
                <a:cxn ang="0">
                  <a:pos x="136" y="187"/>
                </a:cxn>
                <a:cxn ang="0">
                  <a:pos x="208" y="0"/>
                </a:cxn>
              </a:cxnLst>
              <a:rect l="0" t="0" r="r" b="b"/>
              <a:pathLst>
                <a:path w="555" h="1211">
                  <a:moveTo>
                    <a:pt x="208" y="0"/>
                  </a:moveTo>
                  <a:lnTo>
                    <a:pt x="399" y="54"/>
                  </a:lnTo>
                  <a:lnTo>
                    <a:pt x="486" y="54"/>
                  </a:lnTo>
                  <a:lnTo>
                    <a:pt x="555" y="54"/>
                  </a:lnTo>
                  <a:lnTo>
                    <a:pt x="512" y="144"/>
                  </a:lnTo>
                  <a:lnTo>
                    <a:pt x="494" y="278"/>
                  </a:lnTo>
                  <a:lnTo>
                    <a:pt x="498" y="432"/>
                  </a:lnTo>
                  <a:lnTo>
                    <a:pt x="503" y="579"/>
                  </a:lnTo>
                  <a:lnTo>
                    <a:pt x="533" y="686"/>
                  </a:lnTo>
                  <a:lnTo>
                    <a:pt x="486" y="870"/>
                  </a:lnTo>
                  <a:lnTo>
                    <a:pt x="486" y="957"/>
                  </a:lnTo>
                  <a:lnTo>
                    <a:pt x="516" y="1034"/>
                  </a:lnTo>
                  <a:lnTo>
                    <a:pt x="508" y="1073"/>
                  </a:lnTo>
                  <a:lnTo>
                    <a:pt x="422" y="1111"/>
                  </a:lnTo>
                  <a:lnTo>
                    <a:pt x="132" y="1172"/>
                  </a:lnTo>
                  <a:lnTo>
                    <a:pt x="25" y="1211"/>
                  </a:lnTo>
                  <a:lnTo>
                    <a:pt x="25" y="1064"/>
                  </a:lnTo>
                  <a:lnTo>
                    <a:pt x="0" y="646"/>
                  </a:lnTo>
                  <a:lnTo>
                    <a:pt x="38" y="540"/>
                  </a:lnTo>
                  <a:lnTo>
                    <a:pt x="89" y="316"/>
                  </a:lnTo>
                  <a:lnTo>
                    <a:pt x="136" y="187"/>
                  </a:lnTo>
                  <a:lnTo>
                    <a:pt x="208" y="0"/>
                  </a:lnTo>
                  <a:close/>
                </a:path>
              </a:pathLst>
            </a:custGeom>
            <a:solidFill>
              <a:srgbClr val="FFFF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7451" name="Freeform 283"/>
            <p:cNvSpPr>
              <a:spLocks/>
            </p:cNvSpPr>
            <p:nvPr/>
          </p:nvSpPr>
          <p:spPr bwMode="auto">
            <a:xfrm>
              <a:off x="3782" y="905"/>
              <a:ext cx="326" cy="650"/>
            </a:xfrm>
            <a:custGeom>
              <a:avLst/>
              <a:gdLst/>
              <a:ahLst/>
              <a:cxnLst>
                <a:cxn ang="0">
                  <a:pos x="0" y="234"/>
                </a:cxn>
                <a:cxn ang="0">
                  <a:pos x="85" y="196"/>
                </a:cxn>
                <a:cxn ang="0">
                  <a:pos x="179" y="133"/>
                </a:cxn>
                <a:cxn ang="0">
                  <a:pos x="282" y="82"/>
                </a:cxn>
                <a:cxn ang="0">
                  <a:pos x="316" y="56"/>
                </a:cxn>
                <a:cxn ang="0">
                  <a:pos x="368" y="0"/>
                </a:cxn>
                <a:cxn ang="0">
                  <a:pos x="393" y="22"/>
                </a:cxn>
                <a:cxn ang="0">
                  <a:pos x="402" y="185"/>
                </a:cxn>
                <a:cxn ang="0">
                  <a:pos x="440" y="287"/>
                </a:cxn>
                <a:cxn ang="0">
                  <a:pos x="493" y="412"/>
                </a:cxn>
                <a:cxn ang="0">
                  <a:pos x="549" y="538"/>
                </a:cxn>
                <a:cxn ang="0">
                  <a:pos x="561" y="597"/>
                </a:cxn>
                <a:cxn ang="0">
                  <a:pos x="567" y="700"/>
                </a:cxn>
                <a:cxn ang="0">
                  <a:pos x="593" y="860"/>
                </a:cxn>
                <a:cxn ang="0">
                  <a:pos x="630" y="1078"/>
                </a:cxn>
                <a:cxn ang="0">
                  <a:pos x="652" y="1193"/>
                </a:cxn>
                <a:cxn ang="0">
                  <a:pos x="536" y="1210"/>
                </a:cxn>
                <a:cxn ang="0">
                  <a:pos x="449" y="1227"/>
                </a:cxn>
                <a:cxn ang="0">
                  <a:pos x="419" y="1300"/>
                </a:cxn>
                <a:cxn ang="0">
                  <a:pos x="269" y="1280"/>
                </a:cxn>
                <a:cxn ang="0">
                  <a:pos x="292" y="1068"/>
                </a:cxn>
                <a:cxn ang="0">
                  <a:pos x="234" y="923"/>
                </a:cxn>
                <a:cxn ang="0">
                  <a:pos x="189" y="798"/>
                </a:cxn>
                <a:cxn ang="0">
                  <a:pos x="214" y="623"/>
                </a:cxn>
                <a:cxn ang="0">
                  <a:pos x="114" y="424"/>
                </a:cxn>
                <a:cxn ang="0">
                  <a:pos x="66" y="370"/>
                </a:cxn>
                <a:cxn ang="0">
                  <a:pos x="0" y="234"/>
                </a:cxn>
              </a:cxnLst>
              <a:rect l="0" t="0" r="r" b="b"/>
              <a:pathLst>
                <a:path w="652" h="1300">
                  <a:moveTo>
                    <a:pt x="0" y="234"/>
                  </a:moveTo>
                  <a:lnTo>
                    <a:pt x="85" y="196"/>
                  </a:lnTo>
                  <a:lnTo>
                    <a:pt x="179" y="133"/>
                  </a:lnTo>
                  <a:lnTo>
                    <a:pt x="282" y="82"/>
                  </a:lnTo>
                  <a:lnTo>
                    <a:pt x="316" y="56"/>
                  </a:lnTo>
                  <a:lnTo>
                    <a:pt x="368" y="0"/>
                  </a:lnTo>
                  <a:lnTo>
                    <a:pt x="393" y="22"/>
                  </a:lnTo>
                  <a:lnTo>
                    <a:pt x="402" y="185"/>
                  </a:lnTo>
                  <a:lnTo>
                    <a:pt x="440" y="287"/>
                  </a:lnTo>
                  <a:lnTo>
                    <a:pt x="493" y="412"/>
                  </a:lnTo>
                  <a:lnTo>
                    <a:pt x="549" y="538"/>
                  </a:lnTo>
                  <a:lnTo>
                    <a:pt x="561" y="597"/>
                  </a:lnTo>
                  <a:lnTo>
                    <a:pt x="567" y="700"/>
                  </a:lnTo>
                  <a:lnTo>
                    <a:pt x="593" y="860"/>
                  </a:lnTo>
                  <a:lnTo>
                    <a:pt x="630" y="1078"/>
                  </a:lnTo>
                  <a:lnTo>
                    <a:pt x="652" y="1193"/>
                  </a:lnTo>
                  <a:lnTo>
                    <a:pt x="536" y="1210"/>
                  </a:lnTo>
                  <a:lnTo>
                    <a:pt x="449" y="1227"/>
                  </a:lnTo>
                  <a:lnTo>
                    <a:pt x="419" y="1300"/>
                  </a:lnTo>
                  <a:lnTo>
                    <a:pt x="269" y="1280"/>
                  </a:lnTo>
                  <a:lnTo>
                    <a:pt x="292" y="1068"/>
                  </a:lnTo>
                  <a:lnTo>
                    <a:pt x="234" y="923"/>
                  </a:lnTo>
                  <a:lnTo>
                    <a:pt x="189" y="798"/>
                  </a:lnTo>
                  <a:lnTo>
                    <a:pt x="214" y="623"/>
                  </a:lnTo>
                  <a:lnTo>
                    <a:pt x="114" y="424"/>
                  </a:lnTo>
                  <a:lnTo>
                    <a:pt x="66" y="370"/>
                  </a:lnTo>
                  <a:lnTo>
                    <a:pt x="0" y="234"/>
                  </a:lnTo>
                  <a:close/>
                </a:path>
              </a:pathLst>
            </a:custGeom>
            <a:solidFill>
              <a:srgbClr val="FFFF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7452" name="Freeform 284"/>
            <p:cNvSpPr>
              <a:spLocks/>
            </p:cNvSpPr>
            <p:nvPr/>
          </p:nvSpPr>
          <p:spPr bwMode="auto">
            <a:xfrm>
              <a:off x="3473" y="1029"/>
              <a:ext cx="422" cy="653"/>
            </a:xfrm>
            <a:custGeom>
              <a:avLst/>
              <a:gdLst/>
              <a:ahLst/>
              <a:cxnLst>
                <a:cxn ang="0">
                  <a:pos x="567" y="0"/>
                </a:cxn>
                <a:cxn ang="0">
                  <a:pos x="535" y="78"/>
                </a:cxn>
                <a:cxn ang="0">
                  <a:pos x="541" y="135"/>
                </a:cxn>
                <a:cxn ang="0">
                  <a:pos x="561" y="219"/>
                </a:cxn>
                <a:cxn ang="0">
                  <a:pos x="567" y="329"/>
                </a:cxn>
                <a:cxn ang="0">
                  <a:pos x="564" y="569"/>
                </a:cxn>
                <a:cxn ang="0">
                  <a:pos x="655" y="590"/>
                </a:cxn>
                <a:cxn ang="0">
                  <a:pos x="724" y="676"/>
                </a:cxn>
                <a:cxn ang="0">
                  <a:pos x="646" y="650"/>
                </a:cxn>
                <a:cxn ang="0">
                  <a:pos x="560" y="628"/>
                </a:cxn>
                <a:cxn ang="0">
                  <a:pos x="542" y="684"/>
                </a:cxn>
                <a:cxn ang="0">
                  <a:pos x="611" y="680"/>
                </a:cxn>
                <a:cxn ang="0">
                  <a:pos x="685" y="693"/>
                </a:cxn>
                <a:cxn ang="0">
                  <a:pos x="715" y="719"/>
                </a:cxn>
                <a:cxn ang="0">
                  <a:pos x="619" y="727"/>
                </a:cxn>
                <a:cxn ang="0">
                  <a:pos x="560" y="723"/>
                </a:cxn>
                <a:cxn ang="0">
                  <a:pos x="551" y="740"/>
                </a:cxn>
                <a:cxn ang="0">
                  <a:pos x="611" y="748"/>
                </a:cxn>
                <a:cxn ang="0">
                  <a:pos x="685" y="796"/>
                </a:cxn>
                <a:cxn ang="0">
                  <a:pos x="698" y="860"/>
                </a:cxn>
                <a:cxn ang="0">
                  <a:pos x="655" y="817"/>
                </a:cxn>
                <a:cxn ang="0">
                  <a:pos x="551" y="783"/>
                </a:cxn>
                <a:cxn ang="0">
                  <a:pos x="517" y="783"/>
                </a:cxn>
                <a:cxn ang="0">
                  <a:pos x="242" y="972"/>
                </a:cxn>
                <a:cxn ang="0">
                  <a:pos x="91" y="1067"/>
                </a:cxn>
                <a:cxn ang="0">
                  <a:pos x="10" y="1107"/>
                </a:cxn>
                <a:cxn ang="0">
                  <a:pos x="0" y="1143"/>
                </a:cxn>
                <a:cxn ang="0">
                  <a:pos x="45" y="1134"/>
                </a:cxn>
                <a:cxn ang="0">
                  <a:pos x="116" y="1140"/>
                </a:cxn>
                <a:cxn ang="0">
                  <a:pos x="161" y="1169"/>
                </a:cxn>
                <a:cxn ang="0">
                  <a:pos x="184" y="1214"/>
                </a:cxn>
                <a:cxn ang="0">
                  <a:pos x="196" y="1250"/>
                </a:cxn>
                <a:cxn ang="0">
                  <a:pos x="184" y="1307"/>
                </a:cxn>
                <a:cxn ang="0">
                  <a:pos x="227" y="1291"/>
                </a:cxn>
                <a:cxn ang="0">
                  <a:pos x="284" y="1227"/>
                </a:cxn>
                <a:cxn ang="0">
                  <a:pos x="375" y="1170"/>
                </a:cxn>
                <a:cxn ang="0">
                  <a:pos x="698" y="1019"/>
                </a:cxn>
                <a:cxn ang="0">
                  <a:pos x="728" y="941"/>
                </a:cxn>
                <a:cxn ang="0">
                  <a:pos x="836" y="903"/>
                </a:cxn>
                <a:cxn ang="0">
                  <a:pos x="844" y="770"/>
                </a:cxn>
                <a:cxn ang="0">
                  <a:pos x="801" y="658"/>
                </a:cxn>
                <a:cxn ang="0">
                  <a:pos x="740" y="569"/>
                </a:cxn>
                <a:cxn ang="0">
                  <a:pos x="754" y="457"/>
                </a:cxn>
                <a:cxn ang="0">
                  <a:pos x="754" y="354"/>
                </a:cxn>
                <a:cxn ang="0">
                  <a:pos x="677" y="199"/>
                </a:cxn>
                <a:cxn ang="0">
                  <a:pos x="615" y="121"/>
                </a:cxn>
                <a:cxn ang="0">
                  <a:pos x="567" y="0"/>
                </a:cxn>
              </a:cxnLst>
              <a:rect l="0" t="0" r="r" b="b"/>
              <a:pathLst>
                <a:path w="844" h="1307">
                  <a:moveTo>
                    <a:pt x="567" y="0"/>
                  </a:moveTo>
                  <a:lnTo>
                    <a:pt x="535" y="78"/>
                  </a:lnTo>
                  <a:lnTo>
                    <a:pt x="541" y="135"/>
                  </a:lnTo>
                  <a:lnTo>
                    <a:pt x="561" y="219"/>
                  </a:lnTo>
                  <a:lnTo>
                    <a:pt x="567" y="329"/>
                  </a:lnTo>
                  <a:lnTo>
                    <a:pt x="564" y="569"/>
                  </a:lnTo>
                  <a:lnTo>
                    <a:pt x="655" y="590"/>
                  </a:lnTo>
                  <a:lnTo>
                    <a:pt x="724" y="676"/>
                  </a:lnTo>
                  <a:lnTo>
                    <a:pt x="646" y="650"/>
                  </a:lnTo>
                  <a:lnTo>
                    <a:pt x="560" y="628"/>
                  </a:lnTo>
                  <a:lnTo>
                    <a:pt x="542" y="684"/>
                  </a:lnTo>
                  <a:lnTo>
                    <a:pt x="611" y="680"/>
                  </a:lnTo>
                  <a:lnTo>
                    <a:pt x="685" y="693"/>
                  </a:lnTo>
                  <a:lnTo>
                    <a:pt x="715" y="719"/>
                  </a:lnTo>
                  <a:lnTo>
                    <a:pt x="619" y="727"/>
                  </a:lnTo>
                  <a:lnTo>
                    <a:pt x="560" y="723"/>
                  </a:lnTo>
                  <a:lnTo>
                    <a:pt x="551" y="740"/>
                  </a:lnTo>
                  <a:lnTo>
                    <a:pt x="611" y="748"/>
                  </a:lnTo>
                  <a:lnTo>
                    <a:pt x="685" y="796"/>
                  </a:lnTo>
                  <a:lnTo>
                    <a:pt x="698" y="860"/>
                  </a:lnTo>
                  <a:lnTo>
                    <a:pt x="655" y="817"/>
                  </a:lnTo>
                  <a:lnTo>
                    <a:pt x="551" y="783"/>
                  </a:lnTo>
                  <a:lnTo>
                    <a:pt x="517" y="783"/>
                  </a:lnTo>
                  <a:lnTo>
                    <a:pt x="242" y="972"/>
                  </a:lnTo>
                  <a:lnTo>
                    <a:pt x="91" y="1067"/>
                  </a:lnTo>
                  <a:lnTo>
                    <a:pt x="10" y="1107"/>
                  </a:lnTo>
                  <a:lnTo>
                    <a:pt x="0" y="1143"/>
                  </a:lnTo>
                  <a:lnTo>
                    <a:pt x="45" y="1134"/>
                  </a:lnTo>
                  <a:lnTo>
                    <a:pt x="116" y="1140"/>
                  </a:lnTo>
                  <a:lnTo>
                    <a:pt x="161" y="1169"/>
                  </a:lnTo>
                  <a:lnTo>
                    <a:pt x="184" y="1214"/>
                  </a:lnTo>
                  <a:lnTo>
                    <a:pt x="196" y="1250"/>
                  </a:lnTo>
                  <a:lnTo>
                    <a:pt x="184" y="1307"/>
                  </a:lnTo>
                  <a:lnTo>
                    <a:pt x="227" y="1291"/>
                  </a:lnTo>
                  <a:lnTo>
                    <a:pt x="284" y="1227"/>
                  </a:lnTo>
                  <a:lnTo>
                    <a:pt x="375" y="1170"/>
                  </a:lnTo>
                  <a:lnTo>
                    <a:pt x="698" y="1019"/>
                  </a:lnTo>
                  <a:lnTo>
                    <a:pt x="728" y="941"/>
                  </a:lnTo>
                  <a:lnTo>
                    <a:pt x="836" y="903"/>
                  </a:lnTo>
                  <a:lnTo>
                    <a:pt x="844" y="770"/>
                  </a:lnTo>
                  <a:lnTo>
                    <a:pt x="801" y="658"/>
                  </a:lnTo>
                  <a:lnTo>
                    <a:pt x="740" y="569"/>
                  </a:lnTo>
                  <a:lnTo>
                    <a:pt x="754" y="457"/>
                  </a:lnTo>
                  <a:lnTo>
                    <a:pt x="754" y="354"/>
                  </a:lnTo>
                  <a:lnTo>
                    <a:pt x="677" y="199"/>
                  </a:lnTo>
                  <a:lnTo>
                    <a:pt x="615" y="121"/>
                  </a:lnTo>
                  <a:lnTo>
                    <a:pt x="567" y="0"/>
                  </a:lnTo>
                  <a:close/>
                </a:path>
              </a:pathLst>
            </a:custGeom>
            <a:solidFill>
              <a:srgbClr val="FFFF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7453" name="Freeform 285"/>
            <p:cNvSpPr>
              <a:spLocks/>
            </p:cNvSpPr>
            <p:nvPr/>
          </p:nvSpPr>
          <p:spPr bwMode="auto">
            <a:xfrm>
              <a:off x="3999" y="917"/>
              <a:ext cx="618" cy="745"/>
            </a:xfrm>
            <a:custGeom>
              <a:avLst/>
              <a:gdLst/>
              <a:ahLst/>
              <a:cxnLst>
                <a:cxn ang="0">
                  <a:pos x="70" y="1208"/>
                </a:cxn>
                <a:cxn ang="0">
                  <a:pos x="26" y="1225"/>
                </a:cxn>
                <a:cxn ang="0">
                  <a:pos x="0" y="1293"/>
                </a:cxn>
                <a:cxn ang="0">
                  <a:pos x="5" y="1356"/>
                </a:cxn>
                <a:cxn ang="0">
                  <a:pos x="31" y="1420"/>
                </a:cxn>
                <a:cxn ang="0">
                  <a:pos x="88" y="1489"/>
                </a:cxn>
                <a:cxn ang="0">
                  <a:pos x="201" y="1482"/>
                </a:cxn>
                <a:cxn ang="0">
                  <a:pos x="765" y="1349"/>
                </a:cxn>
                <a:cxn ang="0">
                  <a:pos x="1113" y="1268"/>
                </a:cxn>
                <a:cxn ang="0">
                  <a:pos x="945" y="1190"/>
                </a:cxn>
                <a:cxn ang="0">
                  <a:pos x="859" y="1104"/>
                </a:cxn>
                <a:cxn ang="0">
                  <a:pos x="933" y="1104"/>
                </a:cxn>
                <a:cxn ang="0">
                  <a:pos x="1035" y="1170"/>
                </a:cxn>
                <a:cxn ang="0">
                  <a:pos x="1152" y="1186"/>
                </a:cxn>
                <a:cxn ang="0">
                  <a:pos x="1055" y="1138"/>
                </a:cxn>
                <a:cxn ang="0">
                  <a:pos x="960" y="1074"/>
                </a:cxn>
                <a:cxn ang="0">
                  <a:pos x="1081" y="1085"/>
                </a:cxn>
                <a:cxn ang="0">
                  <a:pos x="1190" y="1069"/>
                </a:cxn>
                <a:cxn ang="0">
                  <a:pos x="1099" y="1046"/>
                </a:cxn>
                <a:cxn ang="0">
                  <a:pos x="980" y="1014"/>
                </a:cxn>
                <a:cxn ang="0">
                  <a:pos x="1032" y="970"/>
                </a:cxn>
                <a:cxn ang="0">
                  <a:pos x="1132" y="1002"/>
                </a:cxn>
                <a:cxn ang="0">
                  <a:pos x="1235" y="1008"/>
                </a:cxn>
                <a:cxn ang="0">
                  <a:pos x="1164" y="957"/>
                </a:cxn>
                <a:cxn ang="0">
                  <a:pos x="1112" y="950"/>
                </a:cxn>
                <a:cxn ang="0">
                  <a:pos x="1058" y="915"/>
                </a:cxn>
                <a:cxn ang="0">
                  <a:pos x="1174" y="855"/>
                </a:cxn>
                <a:cxn ang="0">
                  <a:pos x="1190" y="821"/>
                </a:cxn>
                <a:cxn ang="0">
                  <a:pos x="1152" y="654"/>
                </a:cxn>
                <a:cxn ang="0">
                  <a:pos x="1070" y="356"/>
                </a:cxn>
                <a:cxn ang="0">
                  <a:pos x="1019" y="262"/>
                </a:cxn>
                <a:cxn ang="0">
                  <a:pos x="1019" y="167"/>
                </a:cxn>
                <a:cxn ang="0">
                  <a:pos x="933" y="81"/>
                </a:cxn>
                <a:cxn ang="0">
                  <a:pos x="843" y="0"/>
                </a:cxn>
                <a:cxn ang="0">
                  <a:pos x="778" y="13"/>
                </a:cxn>
                <a:cxn ang="0">
                  <a:pos x="743" y="154"/>
                </a:cxn>
                <a:cxn ang="0">
                  <a:pos x="739" y="392"/>
                </a:cxn>
                <a:cxn ang="0">
                  <a:pos x="790" y="554"/>
                </a:cxn>
                <a:cxn ang="0">
                  <a:pos x="833" y="744"/>
                </a:cxn>
                <a:cxn ang="0">
                  <a:pos x="855" y="864"/>
                </a:cxn>
                <a:cxn ang="0">
                  <a:pos x="829" y="911"/>
                </a:cxn>
                <a:cxn ang="0">
                  <a:pos x="859" y="941"/>
                </a:cxn>
                <a:cxn ang="0">
                  <a:pos x="825" y="966"/>
                </a:cxn>
                <a:cxn ang="0">
                  <a:pos x="847" y="992"/>
                </a:cxn>
                <a:cxn ang="0">
                  <a:pos x="774" y="1018"/>
                </a:cxn>
                <a:cxn ang="0">
                  <a:pos x="782" y="1047"/>
                </a:cxn>
                <a:cxn ang="0">
                  <a:pos x="645" y="1069"/>
                </a:cxn>
                <a:cxn ang="0">
                  <a:pos x="486" y="1117"/>
                </a:cxn>
                <a:cxn ang="0">
                  <a:pos x="318" y="1178"/>
                </a:cxn>
                <a:cxn ang="0">
                  <a:pos x="151" y="1200"/>
                </a:cxn>
                <a:cxn ang="0">
                  <a:pos x="70" y="1208"/>
                </a:cxn>
              </a:cxnLst>
              <a:rect l="0" t="0" r="r" b="b"/>
              <a:pathLst>
                <a:path w="1235" h="1489">
                  <a:moveTo>
                    <a:pt x="70" y="1208"/>
                  </a:moveTo>
                  <a:lnTo>
                    <a:pt x="26" y="1225"/>
                  </a:lnTo>
                  <a:lnTo>
                    <a:pt x="0" y="1293"/>
                  </a:lnTo>
                  <a:lnTo>
                    <a:pt x="5" y="1356"/>
                  </a:lnTo>
                  <a:lnTo>
                    <a:pt x="31" y="1420"/>
                  </a:lnTo>
                  <a:lnTo>
                    <a:pt x="88" y="1489"/>
                  </a:lnTo>
                  <a:lnTo>
                    <a:pt x="201" y="1482"/>
                  </a:lnTo>
                  <a:lnTo>
                    <a:pt x="765" y="1349"/>
                  </a:lnTo>
                  <a:lnTo>
                    <a:pt x="1113" y="1268"/>
                  </a:lnTo>
                  <a:lnTo>
                    <a:pt x="945" y="1190"/>
                  </a:lnTo>
                  <a:lnTo>
                    <a:pt x="859" y="1104"/>
                  </a:lnTo>
                  <a:lnTo>
                    <a:pt x="933" y="1104"/>
                  </a:lnTo>
                  <a:lnTo>
                    <a:pt x="1035" y="1170"/>
                  </a:lnTo>
                  <a:lnTo>
                    <a:pt x="1152" y="1186"/>
                  </a:lnTo>
                  <a:lnTo>
                    <a:pt x="1055" y="1138"/>
                  </a:lnTo>
                  <a:lnTo>
                    <a:pt x="960" y="1074"/>
                  </a:lnTo>
                  <a:lnTo>
                    <a:pt x="1081" y="1085"/>
                  </a:lnTo>
                  <a:lnTo>
                    <a:pt x="1190" y="1069"/>
                  </a:lnTo>
                  <a:lnTo>
                    <a:pt x="1099" y="1046"/>
                  </a:lnTo>
                  <a:lnTo>
                    <a:pt x="980" y="1014"/>
                  </a:lnTo>
                  <a:lnTo>
                    <a:pt x="1032" y="970"/>
                  </a:lnTo>
                  <a:lnTo>
                    <a:pt x="1132" y="1002"/>
                  </a:lnTo>
                  <a:lnTo>
                    <a:pt x="1235" y="1008"/>
                  </a:lnTo>
                  <a:lnTo>
                    <a:pt x="1164" y="957"/>
                  </a:lnTo>
                  <a:lnTo>
                    <a:pt x="1112" y="950"/>
                  </a:lnTo>
                  <a:lnTo>
                    <a:pt x="1058" y="915"/>
                  </a:lnTo>
                  <a:lnTo>
                    <a:pt x="1174" y="855"/>
                  </a:lnTo>
                  <a:lnTo>
                    <a:pt x="1190" y="821"/>
                  </a:lnTo>
                  <a:lnTo>
                    <a:pt x="1152" y="654"/>
                  </a:lnTo>
                  <a:lnTo>
                    <a:pt x="1070" y="356"/>
                  </a:lnTo>
                  <a:lnTo>
                    <a:pt x="1019" y="262"/>
                  </a:lnTo>
                  <a:lnTo>
                    <a:pt x="1019" y="167"/>
                  </a:lnTo>
                  <a:lnTo>
                    <a:pt x="933" y="81"/>
                  </a:lnTo>
                  <a:lnTo>
                    <a:pt x="843" y="0"/>
                  </a:lnTo>
                  <a:lnTo>
                    <a:pt x="778" y="13"/>
                  </a:lnTo>
                  <a:lnTo>
                    <a:pt x="743" y="154"/>
                  </a:lnTo>
                  <a:lnTo>
                    <a:pt x="739" y="392"/>
                  </a:lnTo>
                  <a:lnTo>
                    <a:pt x="790" y="554"/>
                  </a:lnTo>
                  <a:lnTo>
                    <a:pt x="833" y="744"/>
                  </a:lnTo>
                  <a:lnTo>
                    <a:pt x="855" y="864"/>
                  </a:lnTo>
                  <a:lnTo>
                    <a:pt x="829" y="911"/>
                  </a:lnTo>
                  <a:lnTo>
                    <a:pt x="859" y="941"/>
                  </a:lnTo>
                  <a:lnTo>
                    <a:pt x="825" y="966"/>
                  </a:lnTo>
                  <a:lnTo>
                    <a:pt x="847" y="992"/>
                  </a:lnTo>
                  <a:lnTo>
                    <a:pt x="774" y="1018"/>
                  </a:lnTo>
                  <a:lnTo>
                    <a:pt x="782" y="1047"/>
                  </a:lnTo>
                  <a:lnTo>
                    <a:pt x="645" y="1069"/>
                  </a:lnTo>
                  <a:lnTo>
                    <a:pt x="486" y="1117"/>
                  </a:lnTo>
                  <a:lnTo>
                    <a:pt x="318" y="1178"/>
                  </a:lnTo>
                  <a:lnTo>
                    <a:pt x="151" y="1200"/>
                  </a:lnTo>
                  <a:lnTo>
                    <a:pt x="70" y="1208"/>
                  </a:lnTo>
                  <a:close/>
                </a:path>
              </a:pathLst>
            </a:custGeom>
            <a:solidFill>
              <a:srgbClr val="FFFF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grpSp>
          <p:nvGrpSpPr>
            <p:cNvPr id="7556" name="Group 286"/>
            <p:cNvGrpSpPr>
              <a:grpSpLocks/>
            </p:cNvGrpSpPr>
            <p:nvPr/>
          </p:nvGrpSpPr>
          <p:grpSpPr bwMode="auto">
            <a:xfrm>
              <a:off x="3639" y="1564"/>
              <a:ext cx="391" cy="157"/>
              <a:chOff x="1853" y="3729"/>
              <a:chExt cx="391" cy="157"/>
            </a:xfrm>
          </p:grpSpPr>
          <p:sp>
            <p:nvSpPr>
              <p:cNvPr id="7455" name="Freeform 287"/>
              <p:cNvSpPr>
                <a:spLocks/>
              </p:cNvSpPr>
              <p:nvPr/>
            </p:nvSpPr>
            <p:spPr bwMode="auto">
              <a:xfrm>
                <a:off x="1853" y="3729"/>
                <a:ext cx="391" cy="157"/>
              </a:xfrm>
              <a:custGeom>
                <a:avLst/>
                <a:gdLst/>
                <a:ahLst/>
                <a:cxnLst>
                  <a:cxn ang="0">
                    <a:pos x="705" y="6"/>
                  </a:cxn>
                  <a:cxn ang="0">
                    <a:pos x="674" y="28"/>
                  </a:cxn>
                  <a:cxn ang="0">
                    <a:pos x="612" y="18"/>
                  </a:cxn>
                  <a:cxn ang="0">
                    <a:pos x="530" y="13"/>
                  </a:cxn>
                  <a:cxn ang="0">
                    <a:pos x="482" y="3"/>
                  </a:cxn>
                  <a:cxn ang="0">
                    <a:pos x="431" y="0"/>
                  </a:cxn>
                  <a:cxn ang="0">
                    <a:pos x="357" y="5"/>
                  </a:cxn>
                  <a:cxn ang="0">
                    <a:pos x="276" y="3"/>
                  </a:cxn>
                  <a:cxn ang="0">
                    <a:pos x="206" y="3"/>
                  </a:cxn>
                  <a:cxn ang="0">
                    <a:pos x="176" y="0"/>
                  </a:cxn>
                  <a:cxn ang="0">
                    <a:pos x="99" y="6"/>
                  </a:cxn>
                  <a:cxn ang="0">
                    <a:pos x="72" y="11"/>
                  </a:cxn>
                  <a:cxn ang="0">
                    <a:pos x="55" y="23"/>
                  </a:cxn>
                  <a:cxn ang="0">
                    <a:pos x="45" y="33"/>
                  </a:cxn>
                  <a:cxn ang="0">
                    <a:pos x="65" y="39"/>
                  </a:cxn>
                  <a:cxn ang="0">
                    <a:pos x="113" y="45"/>
                  </a:cxn>
                  <a:cxn ang="0">
                    <a:pos x="158" y="48"/>
                  </a:cxn>
                  <a:cxn ang="0">
                    <a:pos x="224" y="71"/>
                  </a:cxn>
                  <a:cxn ang="0">
                    <a:pos x="124" y="97"/>
                  </a:cxn>
                  <a:cxn ang="0">
                    <a:pos x="84" y="121"/>
                  </a:cxn>
                  <a:cxn ang="0">
                    <a:pos x="59" y="128"/>
                  </a:cxn>
                  <a:cxn ang="0">
                    <a:pos x="22" y="152"/>
                  </a:cxn>
                  <a:cxn ang="0">
                    <a:pos x="5" y="164"/>
                  </a:cxn>
                  <a:cxn ang="0">
                    <a:pos x="0" y="179"/>
                  </a:cxn>
                  <a:cxn ang="0">
                    <a:pos x="26" y="183"/>
                  </a:cxn>
                  <a:cxn ang="0">
                    <a:pos x="95" y="183"/>
                  </a:cxn>
                  <a:cxn ang="0">
                    <a:pos x="65" y="217"/>
                  </a:cxn>
                  <a:cxn ang="0">
                    <a:pos x="55" y="240"/>
                  </a:cxn>
                  <a:cxn ang="0">
                    <a:pos x="51" y="256"/>
                  </a:cxn>
                  <a:cxn ang="0">
                    <a:pos x="76" y="253"/>
                  </a:cxn>
                  <a:cxn ang="0">
                    <a:pos x="110" y="243"/>
                  </a:cxn>
                  <a:cxn ang="0">
                    <a:pos x="143" y="222"/>
                  </a:cxn>
                  <a:cxn ang="0">
                    <a:pos x="200" y="206"/>
                  </a:cxn>
                  <a:cxn ang="0">
                    <a:pos x="267" y="194"/>
                  </a:cxn>
                  <a:cxn ang="0">
                    <a:pos x="215" y="251"/>
                  </a:cxn>
                  <a:cxn ang="0">
                    <a:pos x="191" y="292"/>
                  </a:cxn>
                  <a:cxn ang="0">
                    <a:pos x="188" y="313"/>
                  </a:cxn>
                  <a:cxn ang="0">
                    <a:pos x="208" y="312"/>
                  </a:cxn>
                  <a:cxn ang="0">
                    <a:pos x="229" y="307"/>
                  </a:cxn>
                  <a:cxn ang="0">
                    <a:pos x="262" y="275"/>
                  </a:cxn>
                  <a:cxn ang="0">
                    <a:pos x="306" y="251"/>
                  </a:cxn>
                  <a:cxn ang="0">
                    <a:pos x="366" y="240"/>
                  </a:cxn>
                  <a:cxn ang="0">
                    <a:pos x="426" y="246"/>
                  </a:cxn>
                  <a:cxn ang="0">
                    <a:pos x="479" y="258"/>
                  </a:cxn>
                  <a:cxn ang="0">
                    <a:pos x="535" y="264"/>
                  </a:cxn>
                  <a:cxn ang="0">
                    <a:pos x="599" y="258"/>
                  </a:cxn>
                  <a:cxn ang="0">
                    <a:pos x="637" y="246"/>
                  </a:cxn>
                  <a:cxn ang="0">
                    <a:pos x="673" y="220"/>
                  </a:cxn>
                  <a:cxn ang="0">
                    <a:pos x="708" y="203"/>
                  </a:cxn>
                  <a:cxn ang="0">
                    <a:pos x="782" y="195"/>
                  </a:cxn>
                  <a:cxn ang="0">
                    <a:pos x="739" y="140"/>
                  </a:cxn>
                  <a:cxn ang="0">
                    <a:pos x="709" y="79"/>
                  </a:cxn>
                  <a:cxn ang="0">
                    <a:pos x="705" y="6"/>
                  </a:cxn>
                </a:cxnLst>
                <a:rect l="0" t="0" r="r" b="b"/>
                <a:pathLst>
                  <a:path w="782" h="313">
                    <a:moveTo>
                      <a:pt x="705" y="6"/>
                    </a:moveTo>
                    <a:lnTo>
                      <a:pt x="674" y="28"/>
                    </a:lnTo>
                    <a:lnTo>
                      <a:pt x="612" y="18"/>
                    </a:lnTo>
                    <a:lnTo>
                      <a:pt x="530" y="13"/>
                    </a:lnTo>
                    <a:lnTo>
                      <a:pt x="482" y="3"/>
                    </a:lnTo>
                    <a:lnTo>
                      <a:pt x="431" y="0"/>
                    </a:lnTo>
                    <a:lnTo>
                      <a:pt x="357" y="5"/>
                    </a:lnTo>
                    <a:lnTo>
                      <a:pt x="276" y="3"/>
                    </a:lnTo>
                    <a:lnTo>
                      <a:pt x="206" y="3"/>
                    </a:lnTo>
                    <a:lnTo>
                      <a:pt x="176" y="0"/>
                    </a:lnTo>
                    <a:lnTo>
                      <a:pt x="99" y="6"/>
                    </a:lnTo>
                    <a:lnTo>
                      <a:pt x="72" y="11"/>
                    </a:lnTo>
                    <a:lnTo>
                      <a:pt x="55" y="23"/>
                    </a:lnTo>
                    <a:lnTo>
                      <a:pt x="45" y="33"/>
                    </a:lnTo>
                    <a:lnTo>
                      <a:pt x="65" y="39"/>
                    </a:lnTo>
                    <a:lnTo>
                      <a:pt x="113" y="45"/>
                    </a:lnTo>
                    <a:lnTo>
                      <a:pt x="158" y="48"/>
                    </a:lnTo>
                    <a:lnTo>
                      <a:pt x="224" y="71"/>
                    </a:lnTo>
                    <a:lnTo>
                      <a:pt x="124" y="97"/>
                    </a:lnTo>
                    <a:lnTo>
                      <a:pt x="84" y="121"/>
                    </a:lnTo>
                    <a:lnTo>
                      <a:pt x="59" y="128"/>
                    </a:lnTo>
                    <a:lnTo>
                      <a:pt x="22" y="152"/>
                    </a:lnTo>
                    <a:lnTo>
                      <a:pt x="5" y="164"/>
                    </a:lnTo>
                    <a:lnTo>
                      <a:pt x="0" y="179"/>
                    </a:lnTo>
                    <a:lnTo>
                      <a:pt x="26" y="183"/>
                    </a:lnTo>
                    <a:lnTo>
                      <a:pt x="95" y="183"/>
                    </a:lnTo>
                    <a:lnTo>
                      <a:pt x="65" y="217"/>
                    </a:lnTo>
                    <a:lnTo>
                      <a:pt x="55" y="240"/>
                    </a:lnTo>
                    <a:lnTo>
                      <a:pt x="51" y="256"/>
                    </a:lnTo>
                    <a:lnTo>
                      <a:pt x="76" y="253"/>
                    </a:lnTo>
                    <a:lnTo>
                      <a:pt x="110" y="243"/>
                    </a:lnTo>
                    <a:lnTo>
                      <a:pt x="143" y="222"/>
                    </a:lnTo>
                    <a:lnTo>
                      <a:pt x="200" y="206"/>
                    </a:lnTo>
                    <a:lnTo>
                      <a:pt x="267" y="194"/>
                    </a:lnTo>
                    <a:lnTo>
                      <a:pt x="215" y="251"/>
                    </a:lnTo>
                    <a:lnTo>
                      <a:pt x="191" y="292"/>
                    </a:lnTo>
                    <a:lnTo>
                      <a:pt x="188" y="313"/>
                    </a:lnTo>
                    <a:lnTo>
                      <a:pt x="208" y="312"/>
                    </a:lnTo>
                    <a:lnTo>
                      <a:pt x="229" y="307"/>
                    </a:lnTo>
                    <a:lnTo>
                      <a:pt x="262" y="275"/>
                    </a:lnTo>
                    <a:lnTo>
                      <a:pt x="306" y="251"/>
                    </a:lnTo>
                    <a:lnTo>
                      <a:pt x="366" y="240"/>
                    </a:lnTo>
                    <a:lnTo>
                      <a:pt x="426" y="246"/>
                    </a:lnTo>
                    <a:lnTo>
                      <a:pt x="479" y="258"/>
                    </a:lnTo>
                    <a:lnTo>
                      <a:pt x="535" y="264"/>
                    </a:lnTo>
                    <a:lnTo>
                      <a:pt x="599" y="258"/>
                    </a:lnTo>
                    <a:lnTo>
                      <a:pt x="637" y="246"/>
                    </a:lnTo>
                    <a:lnTo>
                      <a:pt x="673" y="220"/>
                    </a:lnTo>
                    <a:lnTo>
                      <a:pt x="708" y="203"/>
                    </a:lnTo>
                    <a:lnTo>
                      <a:pt x="782" y="195"/>
                    </a:lnTo>
                    <a:lnTo>
                      <a:pt x="739" y="140"/>
                    </a:lnTo>
                    <a:lnTo>
                      <a:pt x="709" y="79"/>
                    </a:lnTo>
                    <a:lnTo>
                      <a:pt x="705" y="6"/>
                    </a:lnTo>
                    <a:close/>
                  </a:path>
                </a:pathLst>
              </a:custGeom>
              <a:solidFill>
                <a:srgbClr val="FFC080"/>
              </a:solidFill>
              <a:ln w="6350">
                <a:solidFill>
                  <a:srgbClr val="402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grpSp>
            <p:nvGrpSpPr>
              <p:cNvPr id="7572" name="Group 288"/>
              <p:cNvGrpSpPr>
                <a:grpSpLocks/>
              </p:cNvGrpSpPr>
              <p:nvPr/>
            </p:nvGrpSpPr>
            <p:grpSpPr bwMode="auto">
              <a:xfrm>
                <a:off x="1879" y="3735"/>
                <a:ext cx="309" cy="143"/>
                <a:chOff x="1879" y="3735"/>
                <a:chExt cx="309" cy="143"/>
              </a:xfrm>
            </p:grpSpPr>
            <p:sp>
              <p:nvSpPr>
                <p:cNvPr id="7457" name="Freeform 289"/>
                <p:cNvSpPr>
                  <a:spLocks/>
                </p:cNvSpPr>
                <p:nvPr/>
              </p:nvSpPr>
              <p:spPr bwMode="auto">
                <a:xfrm>
                  <a:off x="1947" y="3782"/>
                  <a:ext cx="60" cy="20"/>
                </a:xfrm>
                <a:custGeom>
                  <a:avLst/>
                  <a:gdLst/>
                  <a:ahLst/>
                  <a:cxnLst>
                    <a:cxn ang="0">
                      <a:pos x="0" y="40"/>
                    </a:cxn>
                    <a:cxn ang="0">
                      <a:pos x="54" y="24"/>
                    </a:cxn>
                    <a:cxn ang="0">
                      <a:pos x="111" y="19"/>
                    </a:cxn>
                    <a:cxn ang="0">
                      <a:pos x="120" y="0"/>
                    </a:cxn>
                    <a:cxn ang="0">
                      <a:pos x="94" y="7"/>
                    </a:cxn>
                    <a:cxn ang="0">
                      <a:pos x="45" y="15"/>
                    </a:cxn>
                    <a:cxn ang="0">
                      <a:pos x="0" y="40"/>
                    </a:cxn>
                  </a:cxnLst>
                  <a:rect l="0" t="0" r="r" b="b"/>
                  <a:pathLst>
                    <a:path w="120" h="40">
                      <a:moveTo>
                        <a:pt x="0" y="40"/>
                      </a:moveTo>
                      <a:lnTo>
                        <a:pt x="54" y="24"/>
                      </a:lnTo>
                      <a:lnTo>
                        <a:pt x="111" y="19"/>
                      </a:lnTo>
                      <a:lnTo>
                        <a:pt x="120" y="0"/>
                      </a:lnTo>
                      <a:lnTo>
                        <a:pt x="94" y="7"/>
                      </a:lnTo>
                      <a:lnTo>
                        <a:pt x="45" y="15"/>
                      </a:lnTo>
                      <a:lnTo>
                        <a:pt x="0" y="40"/>
                      </a:lnTo>
                      <a:close/>
                    </a:path>
                  </a:pathLst>
                </a:custGeom>
                <a:solidFill>
                  <a:srgbClr val="402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7458" name="Freeform 290"/>
                <p:cNvSpPr>
                  <a:spLocks/>
                </p:cNvSpPr>
                <p:nvPr/>
              </p:nvSpPr>
              <p:spPr bwMode="auto">
                <a:xfrm>
                  <a:off x="1993" y="3815"/>
                  <a:ext cx="20" cy="14"/>
                </a:xfrm>
                <a:custGeom>
                  <a:avLst/>
                  <a:gdLst/>
                  <a:ahLst/>
                  <a:cxnLst>
                    <a:cxn ang="0">
                      <a:pos x="0" y="28"/>
                    </a:cxn>
                    <a:cxn ang="0">
                      <a:pos x="40" y="18"/>
                    </a:cxn>
                    <a:cxn ang="0">
                      <a:pos x="33" y="0"/>
                    </a:cxn>
                    <a:cxn ang="0">
                      <a:pos x="0" y="28"/>
                    </a:cxn>
                  </a:cxnLst>
                  <a:rect l="0" t="0" r="r" b="b"/>
                  <a:pathLst>
                    <a:path w="40" h="28">
                      <a:moveTo>
                        <a:pt x="0" y="28"/>
                      </a:moveTo>
                      <a:lnTo>
                        <a:pt x="40" y="18"/>
                      </a:lnTo>
                      <a:lnTo>
                        <a:pt x="33" y="0"/>
                      </a:lnTo>
                      <a:lnTo>
                        <a:pt x="0" y="28"/>
                      </a:lnTo>
                      <a:close/>
                    </a:path>
                  </a:pathLst>
                </a:custGeom>
                <a:solidFill>
                  <a:srgbClr val="402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7459" name="Freeform 291"/>
                <p:cNvSpPr>
                  <a:spLocks/>
                </p:cNvSpPr>
                <p:nvPr/>
              </p:nvSpPr>
              <p:spPr bwMode="auto">
                <a:xfrm>
                  <a:off x="1910" y="3804"/>
                  <a:ext cx="30" cy="12"/>
                </a:xfrm>
                <a:custGeom>
                  <a:avLst/>
                  <a:gdLst/>
                  <a:ahLst/>
                  <a:cxnLst>
                    <a:cxn ang="0">
                      <a:pos x="0" y="24"/>
                    </a:cxn>
                    <a:cxn ang="0">
                      <a:pos x="26" y="8"/>
                    </a:cxn>
                    <a:cxn ang="0">
                      <a:pos x="59" y="0"/>
                    </a:cxn>
                    <a:cxn ang="0">
                      <a:pos x="23" y="0"/>
                    </a:cxn>
                    <a:cxn ang="0">
                      <a:pos x="0" y="24"/>
                    </a:cxn>
                  </a:cxnLst>
                  <a:rect l="0" t="0" r="r" b="b"/>
                  <a:pathLst>
                    <a:path w="59" h="24">
                      <a:moveTo>
                        <a:pt x="0" y="24"/>
                      </a:moveTo>
                      <a:lnTo>
                        <a:pt x="26" y="8"/>
                      </a:lnTo>
                      <a:lnTo>
                        <a:pt x="59" y="0"/>
                      </a:lnTo>
                      <a:lnTo>
                        <a:pt x="23" y="0"/>
                      </a:lnTo>
                      <a:lnTo>
                        <a:pt x="0" y="24"/>
                      </a:lnTo>
                      <a:close/>
                    </a:path>
                  </a:pathLst>
                </a:custGeom>
                <a:solidFill>
                  <a:srgbClr val="402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7460" name="Freeform 292"/>
                <p:cNvSpPr>
                  <a:spLocks/>
                </p:cNvSpPr>
                <p:nvPr/>
              </p:nvSpPr>
              <p:spPr bwMode="auto">
                <a:xfrm>
                  <a:off x="1971" y="3750"/>
                  <a:ext cx="33" cy="14"/>
                </a:xfrm>
                <a:custGeom>
                  <a:avLst/>
                  <a:gdLst/>
                  <a:ahLst/>
                  <a:cxnLst>
                    <a:cxn ang="0">
                      <a:pos x="0" y="29"/>
                    </a:cxn>
                    <a:cxn ang="0">
                      <a:pos x="46" y="20"/>
                    </a:cxn>
                    <a:cxn ang="0">
                      <a:pos x="67" y="0"/>
                    </a:cxn>
                    <a:cxn ang="0">
                      <a:pos x="39" y="10"/>
                    </a:cxn>
                    <a:cxn ang="0">
                      <a:pos x="0" y="29"/>
                    </a:cxn>
                  </a:cxnLst>
                  <a:rect l="0" t="0" r="r" b="b"/>
                  <a:pathLst>
                    <a:path w="67" h="29">
                      <a:moveTo>
                        <a:pt x="0" y="29"/>
                      </a:moveTo>
                      <a:lnTo>
                        <a:pt x="46" y="20"/>
                      </a:lnTo>
                      <a:lnTo>
                        <a:pt x="67" y="0"/>
                      </a:lnTo>
                      <a:lnTo>
                        <a:pt x="39" y="10"/>
                      </a:lnTo>
                      <a:lnTo>
                        <a:pt x="0" y="29"/>
                      </a:lnTo>
                      <a:close/>
                    </a:path>
                  </a:pathLst>
                </a:custGeom>
                <a:solidFill>
                  <a:srgbClr val="402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7461" name="Freeform 293"/>
                <p:cNvSpPr>
                  <a:spLocks/>
                </p:cNvSpPr>
                <p:nvPr/>
              </p:nvSpPr>
              <p:spPr bwMode="auto">
                <a:xfrm>
                  <a:off x="1961" y="3864"/>
                  <a:ext cx="7" cy="14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7"/>
                    </a:cxn>
                    <a:cxn ang="0">
                      <a:pos x="0" y="3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5" h="30">
                      <a:moveTo>
                        <a:pt x="0" y="0"/>
                      </a:moveTo>
                      <a:lnTo>
                        <a:pt x="15" y="7"/>
                      </a:lnTo>
                      <a:lnTo>
                        <a:pt x="0" y="3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402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7462" name="Freeform 294"/>
                <p:cNvSpPr>
                  <a:spLocks/>
                </p:cNvSpPr>
                <p:nvPr/>
              </p:nvSpPr>
              <p:spPr bwMode="auto">
                <a:xfrm>
                  <a:off x="1899" y="3832"/>
                  <a:ext cx="8" cy="15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7" y="4"/>
                    </a:cxn>
                    <a:cxn ang="0">
                      <a:pos x="3" y="3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7" h="30">
                      <a:moveTo>
                        <a:pt x="0" y="0"/>
                      </a:moveTo>
                      <a:lnTo>
                        <a:pt x="17" y="4"/>
                      </a:lnTo>
                      <a:lnTo>
                        <a:pt x="3" y="3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402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7463" name="Freeform 295"/>
                <p:cNvSpPr>
                  <a:spLocks/>
                </p:cNvSpPr>
                <p:nvPr/>
              </p:nvSpPr>
              <p:spPr bwMode="auto">
                <a:xfrm>
                  <a:off x="1879" y="3801"/>
                  <a:ext cx="11" cy="13"/>
                </a:xfrm>
                <a:custGeom>
                  <a:avLst/>
                  <a:gdLst/>
                  <a:ahLst/>
                  <a:cxnLst>
                    <a:cxn ang="0">
                      <a:pos x="0" y="26"/>
                    </a:cxn>
                    <a:cxn ang="0">
                      <a:pos x="23" y="12"/>
                    </a:cxn>
                    <a:cxn ang="0">
                      <a:pos x="9" y="0"/>
                    </a:cxn>
                    <a:cxn ang="0">
                      <a:pos x="0" y="26"/>
                    </a:cxn>
                  </a:cxnLst>
                  <a:rect l="0" t="0" r="r" b="b"/>
                  <a:pathLst>
                    <a:path w="23" h="26">
                      <a:moveTo>
                        <a:pt x="0" y="26"/>
                      </a:moveTo>
                      <a:lnTo>
                        <a:pt x="23" y="12"/>
                      </a:lnTo>
                      <a:lnTo>
                        <a:pt x="9" y="0"/>
                      </a:lnTo>
                      <a:lnTo>
                        <a:pt x="0" y="26"/>
                      </a:lnTo>
                      <a:close/>
                    </a:path>
                  </a:pathLst>
                </a:custGeom>
                <a:solidFill>
                  <a:srgbClr val="402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7464" name="Freeform 296"/>
                <p:cNvSpPr>
                  <a:spLocks/>
                </p:cNvSpPr>
                <p:nvPr/>
              </p:nvSpPr>
              <p:spPr bwMode="auto">
                <a:xfrm>
                  <a:off x="1896" y="3735"/>
                  <a:ext cx="13" cy="12"/>
                </a:xfrm>
                <a:custGeom>
                  <a:avLst/>
                  <a:gdLst/>
                  <a:ahLst/>
                  <a:cxnLst>
                    <a:cxn ang="0">
                      <a:pos x="22" y="0"/>
                    </a:cxn>
                    <a:cxn ang="0">
                      <a:pos x="26" y="10"/>
                    </a:cxn>
                    <a:cxn ang="0">
                      <a:pos x="0" y="23"/>
                    </a:cxn>
                    <a:cxn ang="0">
                      <a:pos x="22" y="0"/>
                    </a:cxn>
                  </a:cxnLst>
                  <a:rect l="0" t="0" r="r" b="b"/>
                  <a:pathLst>
                    <a:path w="26" h="23">
                      <a:moveTo>
                        <a:pt x="22" y="0"/>
                      </a:moveTo>
                      <a:lnTo>
                        <a:pt x="26" y="10"/>
                      </a:lnTo>
                      <a:lnTo>
                        <a:pt x="0" y="23"/>
                      </a:lnTo>
                      <a:lnTo>
                        <a:pt x="22" y="0"/>
                      </a:lnTo>
                      <a:close/>
                    </a:path>
                  </a:pathLst>
                </a:custGeom>
                <a:solidFill>
                  <a:srgbClr val="402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7465" name="Freeform 297"/>
                <p:cNvSpPr>
                  <a:spLocks/>
                </p:cNvSpPr>
                <p:nvPr/>
              </p:nvSpPr>
              <p:spPr bwMode="auto">
                <a:xfrm>
                  <a:off x="2178" y="3760"/>
                  <a:ext cx="10" cy="45"/>
                </a:xfrm>
                <a:custGeom>
                  <a:avLst/>
                  <a:gdLst/>
                  <a:ahLst/>
                  <a:cxnLst>
                    <a:cxn ang="0">
                      <a:pos x="17" y="0"/>
                    </a:cxn>
                    <a:cxn ang="0">
                      <a:pos x="10" y="40"/>
                    </a:cxn>
                    <a:cxn ang="0">
                      <a:pos x="20" y="88"/>
                    </a:cxn>
                    <a:cxn ang="0">
                      <a:pos x="0" y="43"/>
                    </a:cxn>
                    <a:cxn ang="0">
                      <a:pos x="17" y="0"/>
                    </a:cxn>
                  </a:cxnLst>
                  <a:rect l="0" t="0" r="r" b="b"/>
                  <a:pathLst>
                    <a:path w="20" h="88">
                      <a:moveTo>
                        <a:pt x="17" y="0"/>
                      </a:moveTo>
                      <a:lnTo>
                        <a:pt x="10" y="40"/>
                      </a:lnTo>
                      <a:lnTo>
                        <a:pt x="20" y="88"/>
                      </a:lnTo>
                      <a:lnTo>
                        <a:pt x="0" y="43"/>
                      </a:lnTo>
                      <a:lnTo>
                        <a:pt x="17" y="0"/>
                      </a:lnTo>
                      <a:close/>
                    </a:path>
                  </a:pathLst>
                </a:custGeom>
                <a:solidFill>
                  <a:srgbClr val="402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</p:grpSp>
        <p:grpSp>
          <p:nvGrpSpPr>
            <p:cNvPr id="7573" name="Group 298"/>
            <p:cNvGrpSpPr>
              <a:grpSpLocks/>
            </p:cNvGrpSpPr>
            <p:nvPr/>
          </p:nvGrpSpPr>
          <p:grpSpPr bwMode="auto">
            <a:xfrm>
              <a:off x="3299" y="1538"/>
              <a:ext cx="263" cy="312"/>
              <a:chOff x="1513" y="3703"/>
              <a:chExt cx="263" cy="312"/>
            </a:xfrm>
          </p:grpSpPr>
          <p:grpSp>
            <p:nvGrpSpPr>
              <p:cNvPr id="7577" name="Group 299"/>
              <p:cNvGrpSpPr>
                <a:grpSpLocks/>
              </p:cNvGrpSpPr>
              <p:nvPr/>
            </p:nvGrpSpPr>
            <p:grpSpPr bwMode="auto">
              <a:xfrm>
                <a:off x="1513" y="3703"/>
                <a:ext cx="263" cy="312"/>
                <a:chOff x="1513" y="3703"/>
                <a:chExt cx="263" cy="312"/>
              </a:xfrm>
            </p:grpSpPr>
            <p:sp>
              <p:nvSpPr>
                <p:cNvPr id="7468" name="Freeform 300"/>
                <p:cNvSpPr>
                  <a:spLocks/>
                </p:cNvSpPr>
                <p:nvPr/>
              </p:nvSpPr>
              <p:spPr bwMode="auto">
                <a:xfrm>
                  <a:off x="1513" y="3767"/>
                  <a:ext cx="263" cy="210"/>
                </a:xfrm>
                <a:custGeom>
                  <a:avLst/>
                  <a:gdLst/>
                  <a:ahLst/>
                  <a:cxnLst>
                    <a:cxn ang="0">
                      <a:pos x="389" y="4"/>
                    </a:cxn>
                    <a:cxn ang="0">
                      <a:pos x="269" y="22"/>
                    </a:cxn>
                    <a:cxn ang="0">
                      <a:pos x="183" y="17"/>
                    </a:cxn>
                    <a:cxn ang="0">
                      <a:pos x="124" y="49"/>
                    </a:cxn>
                    <a:cxn ang="0">
                      <a:pos x="78" y="70"/>
                    </a:cxn>
                    <a:cxn ang="0">
                      <a:pos x="39" y="89"/>
                    </a:cxn>
                    <a:cxn ang="0">
                      <a:pos x="19" y="103"/>
                    </a:cxn>
                    <a:cxn ang="0">
                      <a:pos x="3" y="118"/>
                    </a:cxn>
                    <a:cxn ang="0">
                      <a:pos x="0" y="147"/>
                    </a:cxn>
                    <a:cxn ang="0">
                      <a:pos x="16" y="165"/>
                    </a:cxn>
                    <a:cxn ang="0">
                      <a:pos x="33" y="189"/>
                    </a:cxn>
                    <a:cxn ang="0">
                      <a:pos x="10" y="247"/>
                    </a:cxn>
                    <a:cxn ang="0">
                      <a:pos x="11" y="275"/>
                    </a:cxn>
                    <a:cxn ang="0">
                      <a:pos x="40" y="297"/>
                    </a:cxn>
                    <a:cxn ang="0">
                      <a:pos x="30" y="315"/>
                    </a:cxn>
                    <a:cxn ang="0">
                      <a:pos x="26" y="339"/>
                    </a:cxn>
                    <a:cxn ang="0">
                      <a:pos x="33" y="356"/>
                    </a:cxn>
                    <a:cxn ang="0">
                      <a:pos x="50" y="363"/>
                    </a:cxn>
                    <a:cxn ang="0">
                      <a:pos x="54" y="399"/>
                    </a:cxn>
                    <a:cxn ang="0">
                      <a:pos x="66" y="404"/>
                    </a:cxn>
                    <a:cxn ang="0">
                      <a:pos x="121" y="416"/>
                    </a:cxn>
                    <a:cxn ang="0">
                      <a:pos x="142" y="420"/>
                    </a:cxn>
                    <a:cxn ang="0">
                      <a:pos x="185" y="411"/>
                    </a:cxn>
                    <a:cxn ang="0">
                      <a:pos x="198" y="399"/>
                    </a:cxn>
                    <a:cxn ang="0">
                      <a:pos x="236" y="393"/>
                    </a:cxn>
                    <a:cxn ang="0">
                      <a:pos x="250" y="386"/>
                    </a:cxn>
                    <a:cxn ang="0">
                      <a:pos x="261" y="372"/>
                    </a:cxn>
                    <a:cxn ang="0">
                      <a:pos x="285" y="351"/>
                    </a:cxn>
                    <a:cxn ang="0">
                      <a:pos x="285" y="327"/>
                    </a:cxn>
                    <a:cxn ang="0">
                      <a:pos x="280" y="311"/>
                    </a:cxn>
                    <a:cxn ang="0">
                      <a:pos x="364" y="279"/>
                    </a:cxn>
                    <a:cxn ang="0">
                      <a:pos x="398" y="271"/>
                    </a:cxn>
                    <a:cxn ang="0">
                      <a:pos x="425" y="263"/>
                    </a:cxn>
                    <a:cxn ang="0">
                      <a:pos x="448" y="245"/>
                    </a:cxn>
                    <a:cxn ang="0">
                      <a:pos x="468" y="207"/>
                    </a:cxn>
                    <a:cxn ang="0">
                      <a:pos x="495" y="159"/>
                    </a:cxn>
                    <a:cxn ang="0">
                      <a:pos x="525" y="104"/>
                    </a:cxn>
                    <a:cxn ang="0">
                      <a:pos x="510" y="64"/>
                    </a:cxn>
                    <a:cxn ang="0">
                      <a:pos x="483" y="22"/>
                    </a:cxn>
                    <a:cxn ang="0">
                      <a:pos x="444" y="0"/>
                    </a:cxn>
                    <a:cxn ang="0">
                      <a:pos x="389" y="4"/>
                    </a:cxn>
                  </a:cxnLst>
                  <a:rect l="0" t="0" r="r" b="b"/>
                  <a:pathLst>
                    <a:path w="525" h="420">
                      <a:moveTo>
                        <a:pt x="389" y="4"/>
                      </a:moveTo>
                      <a:lnTo>
                        <a:pt x="269" y="22"/>
                      </a:lnTo>
                      <a:lnTo>
                        <a:pt x="183" y="17"/>
                      </a:lnTo>
                      <a:lnTo>
                        <a:pt x="124" y="49"/>
                      </a:lnTo>
                      <a:lnTo>
                        <a:pt x="78" y="70"/>
                      </a:lnTo>
                      <a:lnTo>
                        <a:pt x="39" y="89"/>
                      </a:lnTo>
                      <a:lnTo>
                        <a:pt x="19" y="103"/>
                      </a:lnTo>
                      <a:lnTo>
                        <a:pt x="3" y="118"/>
                      </a:lnTo>
                      <a:lnTo>
                        <a:pt x="0" y="147"/>
                      </a:lnTo>
                      <a:lnTo>
                        <a:pt x="16" y="165"/>
                      </a:lnTo>
                      <a:lnTo>
                        <a:pt x="33" y="189"/>
                      </a:lnTo>
                      <a:lnTo>
                        <a:pt x="10" y="247"/>
                      </a:lnTo>
                      <a:lnTo>
                        <a:pt x="11" y="275"/>
                      </a:lnTo>
                      <a:lnTo>
                        <a:pt x="40" y="297"/>
                      </a:lnTo>
                      <a:lnTo>
                        <a:pt x="30" y="315"/>
                      </a:lnTo>
                      <a:lnTo>
                        <a:pt x="26" y="339"/>
                      </a:lnTo>
                      <a:lnTo>
                        <a:pt x="33" y="356"/>
                      </a:lnTo>
                      <a:lnTo>
                        <a:pt x="50" y="363"/>
                      </a:lnTo>
                      <a:lnTo>
                        <a:pt x="54" y="399"/>
                      </a:lnTo>
                      <a:lnTo>
                        <a:pt x="66" y="404"/>
                      </a:lnTo>
                      <a:lnTo>
                        <a:pt x="121" y="416"/>
                      </a:lnTo>
                      <a:lnTo>
                        <a:pt x="142" y="420"/>
                      </a:lnTo>
                      <a:lnTo>
                        <a:pt x="185" y="411"/>
                      </a:lnTo>
                      <a:lnTo>
                        <a:pt x="198" y="399"/>
                      </a:lnTo>
                      <a:lnTo>
                        <a:pt x="236" y="393"/>
                      </a:lnTo>
                      <a:lnTo>
                        <a:pt x="250" y="386"/>
                      </a:lnTo>
                      <a:lnTo>
                        <a:pt x="261" y="372"/>
                      </a:lnTo>
                      <a:lnTo>
                        <a:pt x="285" y="351"/>
                      </a:lnTo>
                      <a:lnTo>
                        <a:pt x="285" y="327"/>
                      </a:lnTo>
                      <a:lnTo>
                        <a:pt x="280" y="311"/>
                      </a:lnTo>
                      <a:lnTo>
                        <a:pt x="364" y="279"/>
                      </a:lnTo>
                      <a:lnTo>
                        <a:pt x="398" y="271"/>
                      </a:lnTo>
                      <a:lnTo>
                        <a:pt x="425" y="263"/>
                      </a:lnTo>
                      <a:lnTo>
                        <a:pt x="448" y="245"/>
                      </a:lnTo>
                      <a:lnTo>
                        <a:pt x="468" y="207"/>
                      </a:lnTo>
                      <a:lnTo>
                        <a:pt x="495" y="159"/>
                      </a:lnTo>
                      <a:lnTo>
                        <a:pt x="525" y="104"/>
                      </a:lnTo>
                      <a:lnTo>
                        <a:pt x="510" y="64"/>
                      </a:lnTo>
                      <a:lnTo>
                        <a:pt x="483" y="22"/>
                      </a:lnTo>
                      <a:lnTo>
                        <a:pt x="444" y="0"/>
                      </a:lnTo>
                      <a:lnTo>
                        <a:pt x="389" y="4"/>
                      </a:lnTo>
                      <a:close/>
                    </a:path>
                  </a:pathLst>
                </a:custGeom>
                <a:solidFill>
                  <a:srgbClr val="FFC080"/>
                </a:solidFill>
                <a:ln w="6350">
                  <a:solidFill>
                    <a:srgbClr val="402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7469" name="Freeform 301"/>
                <p:cNvSpPr>
                  <a:spLocks/>
                </p:cNvSpPr>
                <p:nvPr/>
              </p:nvSpPr>
              <p:spPr bwMode="auto">
                <a:xfrm>
                  <a:off x="1525" y="3862"/>
                  <a:ext cx="102" cy="57"/>
                </a:xfrm>
                <a:custGeom>
                  <a:avLst/>
                  <a:gdLst/>
                  <a:ahLst/>
                  <a:cxnLst>
                    <a:cxn ang="0">
                      <a:pos x="10" y="0"/>
                    </a:cxn>
                    <a:cxn ang="0">
                      <a:pos x="42" y="39"/>
                    </a:cxn>
                    <a:cxn ang="0">
                      <a:pos x="63" y="64"/>
                    </a:cxn>
                    <a:cxn ang="0">
                      <a:pos x="82" y="91"/>
                    </a:cxn>
                    <a:cxn ang="0">
                      <a:pos x="98" y="94"/>
                    </a:cxn>
                    <a:cxn ang="0">
                      <a:pos x="138" y="92"/>
                    </a:cxn>
                    <a:cxn ang="0">
                      <a:pos x="172" y="103"/>
                    </a:cxn>
                    <a:cxn ang="0">
                      <a:pos x="190" y="99"/>
                    </a:cxn>
                    <a:cxn ang="0">
                      <a:pos x="205" y="70"/>
                    </a:cxn>
                    <a:cxn ang="0">
                      <a:pos x="202" y="97"/>
                    </a:cxn>
                    <a:cxn ang="0">
                      <a:pos x="195" y="107"/>
                    </a:cxn>
                    <a:cxn ang="0">
                      <a:pos x="187" y="114"/>
                    </a:cxn>
                    <a:cxn ang="0">
                      <a:pos x="168" y="110"/>
                    </a:cxn>
                    <a:cxn ang="0">
                      <a:pos x="125" y="97"/>
                    </a:cxn>
                    <a:cxn ang="0">
                      <a:pos x="85" y="106"/>
                    </a:cxn>
                    <a:cxn ang="0">
                      <a:pos x="67" y="97"/>
                    </a:cxn>
                    <a:cxn ang="0">
                      <a:pos x="47" y="64"/>
                    </a:cxn>
                    <a:cxn ang="0">
                      <a:pos x="0" y="24"/>
                    </a:cxn>
                    <a:cxn ang="0">
                      <a:pos x="10" y="0"/>
                    </a:cxn>
                  </a:cxnLst>
                  <a:rect l="0" t="0" r="r" b="b"/>
                  <a:pathLst>
                    <a:path w="205" h="114">
                      <a:moveTo>
                        <a:pt x="10" y="0"/>
                      </a:moveTo>
                      <a:lnTo>
                        <a:pt x="42" y="39"/>
                      </a:lnTo>
                      <a:lnTo>
                        <a:pt x="63" y="64"/>
                      </a:lnTo>
                      <a:lnTo>
                        <a:pt x="82" y="91"/>
                      </a:lnTo>
                      <a:lnTo>
                        <a:pt x="98" y="94"/>
                      </a:lnTo>
                      <a:lnTo>
                        <a:pt x="138" y="92"/>
                      </a:lnTo>
                      <a:lnTo>
                        <a:pt x="172" y="103"/>
                      </a:lnTo>
                      <a:lnTo>
                        <a:pt x="190" y="99"/>
                      </a:lnTo>
                      <a:lnTo>
                        <a:pt x="205" y="70"/>
                      </a:lnTo>
                      <a:lnTo>
                        <a:pt x="202" y="97"/>
                      </a:lnTo>
                      <a:lnTo>
                        <a:pt x="195" y="107"/>
                      </a:lnTo>
                      <a:lnTo>
                        <a:pt x="187" y="114"/>
                      </a:lnTo>
                      <a:lnTo>
                        <a:pt x="168" y="110"/>
                      </a:lnTo>
                      <a:lnTo>
                        <a:pt x="125" y="97"/>
                      </a:lnTo>
                      <a:lnTo>
                        <a:pt x="85" y="106"/>
                      </a:lnTo>
                      <a:lnTo>
                        <a:pt x="67" y="97"/>
                      </a:lnTo>
                      <a:lnTo>
                        <a:pt x="47" y="64"/>
                      </a:lnTo>
                      <a:lnTo>
                        <a:pt x="0" y="24"/>
                      </a:lnTo>
                      <a:lnTo>
                        <a:pt x="10" y="0"/>
                      </a:lnTo>
                      <a:close/>
                    </a:path>
                  </a:pathLst>
                </a:custGeom>
                <a:solidFill>
                  <a:srgbClr val="402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7470" name="Freeform 302"/>
                <p:cNvSpPr>
                  <a:spLocks/>
                </p:cNvSpPr>
                <p:nvPr/>
              </p:nvSpPr>
              <p:spPr bwMode="auto">
                <a:xfrm>
                  <a:off x="1529" y="3914"/>
                  <a:ext cx="120" cy="42"/>
                </a:xfrm>
                <a:custGeom>
                  <a:avLst/>
                  <a:gdLst/>
                  <a:ahLst/>
                  <a:cxnLst>
                    <a:cxn ang="0">
                      <a:pos x="12" y="0"/>
                    </a:cxn>
                    <a:cxn ang="0">
                      <a:pos x="42" y="20"/>
                    </a:cxn>
                    <a:cxn ang="0">
                      <a:pos x="73" y="45"/>
                    </a:cxn>
                    <a:cxn ang="0">
                      <a:pos x="90" y="57"/>
                    </a:cxn>
                    <a:cxn ang="0">
                      <a:pos x="102" y="60"/>
                    </a:cxn>
                    <a:cxn ang="0">
                      <a:pos x="114" y="59"/>
                    </a:cxn>
                    <a:cxn ang="0">
                      <a:pos x="145" y="56"/>
                    </a:cxn>
                    <a:cxn ang="0">
                      <a:pos x="192" y="64"/>
                    </a:cxn>
                    <a:cxn ang="0">
                      <a:pos x="240" y="70"/>
                    </a:cxn>
                    <a:cxn ang="0">
                      <a:pos x="228" y="82"/>
                    </a:cxn>
                    <a:cxn ang="0">
                      <a:pos x="193" y="78"/>
                    </a:cxn>
                    <a:cxn ang="0">
                      <a:pos x="149" y="67"/>
                    </a:cxn>
                    <a:cxn ang="0">
                      <a:pos x="126" y="70"/>
                    </a:cxn>
                    <a:cxn ang="0">
                      <a:pos x="94" y="73"/>
                    </a:cxn>
                    <a:cxn ang="0">
                      <a:pos x="66" y="53"/>
                    </a:cxn>
                    <a:cxn ang="0">
                      <a:pos x="0" y="27"/>
                    </a:cxn>
                    <a:cxn ang="0">
                      <a:pos x="12" y="0"/>
                    </a:cxn>
                  </a:cxnLst>
                  <a:rect l="0" t="0" r="r" b="b"/>
                  <a:pathLst>
                    <a:path w="240" h="82">
                      <a:moveTo>
                        <a:pt x="12" y="0"/>
                      </a:moveTo>
                      <a:lnTo>
                        <a:pt x="42" y="20"/>
                      </a:lnTo>
                      <a:lnTo>
                        <a:pt x="73" y="45"/>
                      </a:lnTo>
                      <a:lnTo>
                        <a:pt x="90" y="57"/>
                      </a:lnTo>
                      <a:lnTo>
                        <a:pt x="102" y="60"/>
                      </a:lnTo>
                      <a:lnTo>
                        <a:pt x="114" y="59"/>
                      </a:lnTo>
                      <a:lnTo>
                        <a:pt x="145" y="56"/>
                      </a:lnTo>
                      <a:lnTo>
                        <a:pt x="192" y="64"/>
                      </a:lnTo>
                      <a:lnTo>
                        <a:pt x="240" y="70"/>
                      </a:lnTo>
                      <a:lnTo>
                        <a:pt x="228" y="82"/>
                      </a:lnTo>
                      <a:lnTo>
                        <a:pt x="193" y="78"/>
                      </a:lnTo>
                      <a:lnTo>
                        <a:pt x="149" y="67"/>
                      </a:lnTo>
                      <a:lnTo>
                        <a:pt x="126" y="70"/>
                      </a:lnTo>
                      <a:lnTo>
                        <a:pt x="94" y="73"/>
                      </a:lnTo>
                      <a:lnTo>
                        <a:pt x="66" y="53"/>
                      </a:lnTo>
                      <a:lnTo>
                        <a:pt x="0" y="27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402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7471" name="Freeform 303"/>
                <p:cNvSpPr>
                  <a:spLocks/>
                </p:cNvSpPr>
                <p:nvPr/>
              </p:nvSpPr>
              <p:spPr bwMode="auto">
                <a:xfrm>
                  <a:off x="1553" y="3792"/>
                  <a:ext cx="96" cy="91"/>
                </a:xfrm>
                <a:custGeom>
                  <a:avLst/>
                  <a:gdLst/>
                  <a:ahLst/>
                  <a:cxnLst>
                    <a:cxn ang="0">
                      <a:pos x="0" y="86"/>
                    </a:cxn>
                    <a:cxn ang="0">
                      <a:pos x="27" y="96"/>
                    </a:cxn>
                    <a:cxn ang="0">
                      <a:pos x="41" y="120"/>
                    </a:cxn>
                    <a:cxn ang="0">
                      <a:pos x="68" y="167"/>
                    </a:cxn>
                    <a:cxn ang="0">
                      <a:pos x="58" y="182"/>
                    </a:cxn>
                    <a:cxn ang="0">
                      <a:pos x="78" y="173"/>
                    </a:cxn>
                    <a:cxn ang="0">
                      <a:pos x="104" y="181"/>
                    </a:cxn>
                    <a:cxn ang="0">
                      <a:pos x="111" y="143"/>
                    </a:cxn>
                    <a:cxn ang="0">
                      <a:pos x="117" y="104"/>
                    </a:cxn>
                    <a:cxn ang="0">
                      <a:pos x="118" y="79"/>
                    </a:cxn>
                    <a:cxn ang="0">
                      <a:pos x="131" y="65"/>
                    </a:cxn>
                    <a:cxn ang="0">
                      <a:pos x="154" y="62"/>
                    </a:cxn>
                    <a:cxn ang="0">
                      <a:pos x="177" y="58"/>
                    </a:cxn>
                    <a:cxn ang="0">
                      <a:pos x="192" y="13"/>
                    </a:cxn>
                    <a:cxn ang="0">
                      <a:pos x="165" y="43"/>
                    </a:cxn>
                    <a:cxn ang="0">
                      <a:pos x="134" y="0"/>
                    </a:cxn>
                    <a:cxn ang="0">
                      <a:pos x="145" y="37"/>
                    </a:cxn>
                    <a:cxn ang="0">
                      <a:pos x="113" y="34"/>
                    </a:cxn>
                    <a:cxn ang="0">
                      <a:pos x="101" y="56"/>
                    </a:cxn>
                    <a:cxn ang="0">
                      <a:pos x="58" y="79"/>
                    </a:cxn>
                    <a:cxn ang="0">
                      <a:pos x="0" y="86"/>
                    </a:cxn>
                  </a:cxnLst>
                  <a:rect l="0" t="0" r="r" b="b"/>
                  <a:pathLst>
                    <a:path w="192" h="182">
                      <a:moveTo>
                        <a:pt x="0" y="86"/>
                      </a:moveTo>
                      <a:lnTo>
                        <a:pt x="27" y="96"/>
                      </a:lnTo>
                      <a:lnTo>
                        <a:pt x="41" y="120"/>
                      </a:lnTo>
                      <a:lnTo>
                        <a:pt x="68" y="167"/>
                      </a:lnTo>
                      <a:lnTo>
                        <a:pt x="58" y="182"/>
                      </a:lnTo>
                      <a:lnTo>
                        <a:pt x="78" y="173"/>
                      </a:lnTo>
                      <a:lnTo>
                        <a:pt x="104" y="181"/>
                      </a:lnTo>
                      <a:lnTo>
                        <a:pt x="111" y="143"/>
                      </a:lnTo>
                      <a:lnTo>
                        <a:pt x="117" y="104"/>
                      </a:lnTo>
                      <a:lnTo>
                        <a:pt x="118" y="79"/>
                      </a:lnTo>
                      <a:lnTo>
                        <a:pt x="131" y="65"/>
                      </a:lnTo>
                      <a:lnTo>
                        <a:pt x="154" y="62"/>
                      </a:lnTo>
                      <a:lnTo>
                        <a:pt x="177" y="58"/>
                      </a:lnTo>
                      <a:lnTo>
                        <a:pt x="192" y="13"/>
                      </a:lnTo>
                      <a:lnTo>
                        <a:pt x="165" y="43"/>
                      </a:lnTo>
                      <a:lnTo>
                        <a:pt x="134" y="0"/>
                      </a:lnTo>
                      <a:lnTo>
                        <a:pt x="145" y="37"/>
                      </a:lnTo>
                      <a:lnTo>
                        <a:pt x="113" y="34"/>
                      </a:lnTo>
                      <a:lnTo>
                        <a:pt x="101" y="56"/>
                      </a:lnTo>
                      <a:lnTo>
                        <a:pt x="58" y="79"/>
                      </a:lnTo>
                      <a:lnTo>
                        <a:pt x="0" y="86"/>
                      </a:lnTo>
                      <a:close/>
                    </a:path>
                  </a:pathLst>
                </a:custGeom>
                <a:solidFill>
                  <a:srgbClr val="402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7472" name="Freeform 304"/>
                <p:cNvSpPr>
                  <a:spLocks/>
                </p:cNvSpPr>
                <p:nvPr/>
              </p:nvSpPr>
              <p:spPr bwMode="auto">
                <a:xfrm>
                  <a:off x="1604" y="3847"/>
                  <a:ext cx="139" cy="55"/>
                </a:xfrm>
                <a:custGeom>
                  <a:avLst/>
                  <a:gdLst/>
                  <a:ahLst/>
                  <a:cxnLst>
                    <a:cxn ang="0">
                      <a:pos x="2" y="58"/>
                    </a:cxn>
                    <a:cxn ang="0">
                      <a:pos x="6" y="89"/>
                    </a:cxn>
                    <a:cxn ang="0">
                      <a:pos x="16" y="103"/>
                    </a:cxn>
                    <a:cxn ang="0">
                      <a:pos x="30" y="103"/>
                    </a:cxn>
                    <a:cxn ang="0">
                      <a:pos x="53" y="89"/>
                    </a:cxn>
                    <a:cxn ang="0">
                      <a:pos x="66" y="62"/>
                    </a:cxn>
                    <a:cxn ang="0">
                      <a:pos x="75" y="38"/>
                    </a:cxn>
                    <a:cxn ang="0">
                      <a:pos x="73" y="9"/>
                    </a:cxn>
                    <a:cxn ang="0">
                      <a:pos x="87" y="30"/>
                    </a:cxn>
                    <a:cxn ang="0">
                      <a:pos x="122" y="21"/>
                    </a:cxn>
                    <a:cxn ang="0">
                      <a:pos x="150" y="30"/>
                    </a:cxn>
                    <a:cxn ang="0">
                      <a:pos x="189" y="37"/>
                    </a:cxn>
                    <a:cxn ang="0">
                      <a:pos x="237" y="28"/>
                    </a:cxn>
                    <a:cxn ang="0">
                      <a:pos x="278" y="0"/>
                    </a:cxn>
                    <a:cxn ang="0">
                      <a:pos x="221" y="49"/>
                    </a:cxn>
                    <a:cxn ang="0">
                      <a:pos x="178" y="55"/>
                    </a:cxn>
                    <a:cxn ang="0">
                      <a:pos x="136" y="48"/>
                    </a:cxn>
                    <a:cxn ang="0">
                      <a:pos x="98" y="48"/>
                    </a:cxn>
                    <a:cxn ang="0">
                      <a:pos x="81" y="62"/>
                    </a:cxn>
                    <a:cxn ang="0">
                      <a:pos x="61" y="92"/>
                    </a:cxn>
                    <a:cxn ang="0">
                      <a:pos x="36" y="110"/>
                    </a:cxn>
                    <a:cxn ang="0">
                      <a:pos x="14" y="110"/>
                    </a:cxn>
                    <a:cxn ang="0">
                      <a:pos x="0" y="98"/>
                    </a:cxn>
                    <a:cxn ang="0">
                      <a:pos x="2" y="58"/>
                    </a:cxn>
                  </a:cxnLst>
                  <a:rect l="0" t="0" r="r" b="b"/>
                  <a:pathLst>
                    <a:path w="278" h="110">
                      <a:moveTo>
                        <a:pt x="2" y="58"/>
                      </a:moveTo>
                      <a:lnTo>
                        <a:pt x="6" y="89"/>
                      </a:lnTo>
                      <a:lnTo>
                        <a:pt x="16" y="103"/>
                      </a:lnTo>
                      <a:lnTo>
                        <a:pt x="30" y="103"/>
                      </a:lnTo>
                      <a:lnTo>
                        <a:pt x="53" y="89"/>
                      </a:lnTo>
                      <a:lnTo>
                        <a:pt x="66" y="62"/>
                      </a:lnTo>
                      <a:lnTo>
                        <a:pt x="75" y="38"/>
                      </a:lnTo>
                      <a:lnTo>
                        <a:pt x="73" y="9"/>
                      </a:lnTo>
                      <a:lnTo>
                        <a:pt x="87" y="30"/>
                      </a:lnTo>
                      <a:lnTo>
                        <a:pt x="122" y="21"/>
                      </a:lnTo>
                      <a:lnTo>
                        <a:pt x="150" y="30"/>
                      </a:lnTo>
                      <a:lnTo>
                        <a:pt x="189" y="37"/>
                      </a:lnTo>
                      <a:lnTo>
                        <a:pt x="237" y="28"/>
                      </a:lnTo>
                      <a:lnTo>
                        <a:pt x="278" y="0"/>
                      </a:lnTo>
                      <a:lnTo>
                        <a:pt x="221" y="49"/>
                      </a:lnTo>
                      <a:lnTo>
                        <a:pt x="178" y="55"/>
                      </a:lnTo>
                      <a:lnTo>
                        <a:pt x="136" y="48"/>
                      </a:lnTo>
                      <a:lnTo>
                        <a:pt x="98" y="48"/>
                      </a:lnTo>
                      <a:lnTo>
                        <a:pt x="81" y="62"/>
                      </a:lnTo>
                      <a:lnTo>
                        <a:pt x="61" y="92"/>
                      </a:lnTo>
                      <a:lnTo>
                        <a:pt x="36" y="110"/>
                      </a:lnTo>
                      <a:lnTo>
                        <a:pt x="14" y="110"/>
                      </a:lnTo>
                      <a:lnTo>
                        <a:pt x="0" y="98"/>
                      </a:lnTo>
                      <a:lnTo>
                        <a:pt x="2" y="58"/>
                      </a:lnTo>
                      <a:close/>
                    </a:path>
                  </a:pathLst>
                </a:custGeom>
                <a:solidFill>
                  <a:srgbClr val="402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7473" name="Freeform 305"/>
                <p:cNvSpPr>
                  <a:spLocks/>
                </p:cNvSpPr>
                <p:nvPr/>
              </p:nvSpPr>
              <p:spPr bwMode="auto">
                <a:xfrm>
                  <a:off x="1610" y="3954"/>
                  <a:ext cx="8" cy="10"/>
                </a:xfrm>
                <a:custGeom>
                  <a:avLst/>
                  <a:gdLst/>
                  <a:ahLst/>
                  <a:cxnLst>
                    <a:cxn ang="0">
                      <a:pos x="9" y="20"/>
                    </a:cxn>
                    <a:cxn ang="0">
                      <a:pos x="0" y="13"/>
                    </a:cxn>
                    <a:cxn ang="0">
                      <a:pos x="4" y="1"/>
                    </a:cxn>
                    <a:cxn ang="0">
                      <a:pos x="16" y="0"/>
                    </a:cxn>
                    <a:cxn ang="0">
                      <a:pos x="9" y="20"/>
                    </a:cxn>
                  </a:cxnLst>
                  <a:rect l="0" t="0" r="r" b="b"/>
                  <a:pathLst>
                    <a:path w="16" h="20">
                      <a:moveTo>
                        <a:pt x="9" y="20"/>
                      </a:moveTo>
                      <a:lnTo>
                        <a:pt x="0" y="13"/>
                      </a:lnTo>
                      <a:lnTo>
                        <a:pt x="4" y="1"/>
                      </a:lnTo>
                      <a:lnTo>
                        <a:pt x="16" y="0"/>
                      </a:lnTo>
                      <a:lnTo>
                        <a:pt x="9" y="20"/>
                      </a:lnTo>
                      <a:close/>
                    </a:path>
                  </a:pathLst>
                </a:custGeom>
                <a:solidFill>
                  <a:srgbClr val="402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7474" name="Freeform 306"/>
                <p:cNvSpPr>
                  <a:spLocks/>
                </p:cNvSpPr>
                <p:nvPr/>
              </p:nvSpPr>
              <p:spPr bwMode="auto">
                <a:xfrm>
                  <a:off x="1626" y="3924"/>
                  <a:ext cx="9" cy="20"/>
                </a:xfrm>
                <a:custGeom>
                  <a:avLst/>
                  <a:gdLst/>
                  <a:ahLst/>
                  <a:cxnLst>
                    <a:cxn ang="0">
                      <a:pos x="5" y="38"/>
                    </a:cxn>
                    <a:cxn ang="0">
                      <a:pos x="0" y="25"/>
                    </a:cxn>
                    <a:cxn ang="0">
                      <a:pos x="1" y="13"/>
                    </a:cxn>
                    <a:cxn ang="0">
                      <a:pos x="7" y="3"/>
                    </a:cxn>
                    <a:cxn ang="0">
                      <a:pos x="17" y="0"/>
                    </a:cxn>
                    <a:cxn ang="0">
                      <a:pos x="5" y="38"/>
                    </a:cxn>
                  </a:cxnLst>
                  <a:rect l="0" t="0" r="r" b="b"/>
                  <a:pathLst>
                    <a:path w="17" h="38">
                      <a:moveTo>
                        <a:pt x="5" y="38"/>
                      </a:moveTo>
                      <a:lnTo>
                        <a:pt x="0" y="25"/>
                      </a:lnTo>
                      <a:lnTo>
                        <a:pt x="1" y="13"/>
                      </a:lnTo>
                      <a:lnTo>
                        <a:pt x="7" y="3"/>
                      </a:lnTo>
                      <a:lnTo>
                        <a:pt x="17" y="0"/>
                      </a:lnTo>
                      <a:lnTo>
                        <a:pt x="5" y="38"/>
                      </a:lnTo>
                      <a:close/>
                    </a:path>
                  </a:pathLst>
                </a:custGeom>
                <a:solidFill>
                  <a:srgbClr val="402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7475" name="Freeform 307"/>
                <p:cNvSpPr>
                  <a:spLocks/>
                </p:cNvSpPr>
                <p:nvPr/>
              </p:nvSpPr>
              <p:spPr bwMode="auto">
                <a:xfrm>
                  <a:off x="1617" y="3865"/>
                  <a:ext cx="9" cy="19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8" y="7"/>
                    </a:cxn>
                    <a:cxn ang="0">
                      <a:pos x="18" y="39"/>
                    </a:cxn>
                    <a:cxn ang="0">
                      <a:pos x="5" y="2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8" h="39">
                      <a:moveTo>
                        <a:pt x="0" y="0"/>
                      </a:moveTo>
                      <a:lnTo>
                        <a:pt x="8" y="7"/>
                      </a:lnTo>
                      <a:lnTo>
                        <a:pt x="18" y="39"/>
                      </a:lnTo>
                      <a:lnTo>
                        <a:pt x="5" y="2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402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7476" name="Freeform 308"/>
                <p:cNvSpPr>
                  <a:spLocks/>
                </p:cNvSpPr>
                <p:nvPr/>
              </p:nvSpPr>
              <p:spPr bwMode="auto">
                <a:xfrm>
                  <a:off x="1538" y="3948"/>
                  <a:ext cx="33" cy="11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6" y="10"/>
                    </a:cxn>
                    <a:cxn ang="0">
                      <a:pos x="65" y="22"/>
                    </a:cxn>
                    <a:cxn ang="0">
                      <a:pos x="1" y="19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65" h="22">
                      <a:moveTo>
                        <a:pt x="0" y="0"/>
                      </a:moveTo>
                      <a:lnTo>
                        <a:pt x="26" y="10"/>
                      </a:lnTo>
                      <a:lnTo>
                        <a:pt x="65" y="22"/>
                      </a:lnTo>
                      <a:lnTo>
                        <a:pt x="1" y="19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402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7477" name="Freeform 309"/>
                <p:cNvSpPr>
                  <a:spLocks/>
                </p:cNvSpPr>
                <p:nvPr/>
              </p:nvSpPr>
              <p:spPr bwMode="auto">
                <a:xfrm>
                  <a:off x="1576" y="3962"/>
                  <a:ext cx="25" cy="8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2" y="15"/>
                    </a:cxn>
                    <a:cxn ang="0">
                      <a:pos x="51" y="7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51" h="15">
                      <a:moveTo>
                        <a:pt x="0" y="0"/>
                      </a:moveTo>
                      <a:lnTo>
                        <a:pt x="12" y="15"/>
                      </a:lnTo>
                      <a:lnTo>
                        <a:pt x="51" y="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402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7478" name="Freeform 310"/>
                <p:cNvSpPr>
                  <a:spLocks/>
                </p:cNvSpPr>
                <p:nvPr/>
              </p:nvSpPr>
              <p:spPr bwMode="auto">
                <a:xfrm>
                  <a:off x="1635" y="3919"/>
                  <a:ext cx="22" cy="11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5" y="18"/>
                    </a:cxn>
                    <a:cxn ang="0">
                      <a:pos x="42" y="23"/>
                    </a:cxn>
                    <a:cxn ang="0">
                      <a:pos x="30" y="3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42" h="23">
                      <a:moveTo>
                        <a:pt x="0" y="0"/>
                      </a:moveTo>
                      <a:lnTo>
                        <a:pt x="25" y="18"/>
                      </a:lnTo>
                      <a:lnTo>
                        <a:pt x="42" y="23"/>
                      </a:lnTo>
                      <a:lnTo>
                        <a:pt x="30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402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7479" name="Freeform 311"/>
                <p:cNvSpPr>
                  <a:spLocks/>
                </p:cNvSpPr>
                <p:nvPr/>
              </p:nvSpPr>
              <p:spPr bwMode="auto">
                <a:xfrm>
                  <a:off x="1622" y="3881"/>
                  <a:ext cx="59" cy="134"/>
                </a:xfrm>
                <a:custGeom>
                  <a:avLst/>
                  <a:gdLst/>
                  <a:ahLst/>
                  <a:cxnLst>
                    <a:cxn ang="0">
                      <a:pos x="0" y="34"/>
                    </a:cxn>
                    <a:cxn ang="0">
                      <a:pos x="75" y="246"/>
                    </a:cxn>
                    <a:cxn ang="0">
                      <a:pos x="111" y="266"/>
                    </a:cxn>
                    <a:cxn ang="0">
                      <a:pos x="118" y="236"/>
                    </a:cxn>
                    <a:cxn ang="0">
                      <a:pos x="34" y="0"/>
                    </a:cxn>
                    <a:cxn ang="0">
                      <a:pos x="23" y="18"/>
                    </a:cxn>
                    <a:cxn ang="0">
                      <a:pos x="0" y="34"/>
                    </a:cxn>
                  </a:cxnLst>
                  <a:rect l="0" t="0" r="r" b="b"/>
                  <a:pathLst>
                    <a:path w="118" h="266">
                      <a:moveTo>
                        <a:pt x="0" y="34"/>
                      </a:moveTo>
                      <a:lnTo>
                        <a:pt x="75" y="246"/>
                      </a:lnTo>
                      <a:lnTo>
                        <a:pt x="111" y="266"/>
                      </a:lnTo>
                      <a:lnTo>
                        <a:pt x="118" y="236"/>
                      </a:lnTo>
                      <a:lnTo>
                        <a:pt x="34" y="0"/>
                      </a:lnTo>
                      <a:lnTo>
                        <a:pt x="23" y="18"/>
                      </a:lnTo>
                      <a:lnTo>
                        <a:pt x="0" y="34"/>
                      </a:lnTo>
                      <a:close/>
                    </a:path>
                  </a:pathLst>
                </a:custGeom>
                <a:solidFill>
                  <a:srgbClr val="402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7480" name="Freeform 312"/>
                <p:cNvSpPr>
                  <a:spLocks/>
                </p:cNvSpPr>
                <p:nvPr/>
              </p:nvSpPr>
              <p:spPr bwMode="auto">
                <a:xfrm>
                  <a:off x="1545" y="3703"/>
                  <a:ext cx="68" cy="138"/>
                </a:xfrm>
                <a:custGeom>
                  <a:avLst/>
                  <a:gdLst/>
                  <a:ahLst/>
                  <a:cxnLst>
                    <a:cxn ang="0">
                      <a:pos x="135" y="227"/>
                    </a:cxn>
                    <a:cxn ang="0">
                      <a:pos x="49" y="0"/>
                    </a:cxn>
                    <a:cxn ang="0">
                      <a:pos x="18" y="2"/>
                    </a:cxn>
                    <a:cxn ang="0">
                      <a:pos x="0" y="17"/>
                    </a:cxn>
                    <a:cxn ang="0">
                      <a:pos x="97" y="276"/>
                    </a:cxn>
                    <a:cxn ang="0">
                      <a:pos x="135" y="227"/>
                    </a:cxn>
                  </a:cxnLst>
                  <a:rect l="0" t="0" r="r" b="b"/>
                  <a:pathLst>
                    <a:path w="135" h="276">
                      <a:moveTo>
                        <a:pt x="135" y="227"/>
                      </a:moveTo>
                      <a:lnTo>
                        <a:pt x="49" y="0"/>
                      </a:lnTo>
                      <a:lnTo>
                        <a:pt x="18" y="2"/>
                      </a:lnTo>
                      <a:lnTo>
                        <a:pt x="0" y="17"/>
                      </a:lnTo>
                      <a:lnTo>
                        <a:pt x="97" y="276"/>
                      </a:lnTo>
                      <a:lnTo>
                        <a:pt x="135" y="227"/>
                      </a:lnTo>
                      <a:close/>
                    </a:path>
                  </a:pathLst>
                </a:custGeom>
                <a:solidFill>
                  <a:srgbClr val="402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7481" name="Freeform 313"/>
              <p:cNvSpPr>
                <a:spLocks/>
              </p:cNvSpPr>
              <p:nvPr/>
            </p:nvSpPr>
            <p:spPr bwMode="auto">
              <a:xfrm>
                <a:off x="1552" y="3708"/>
                <a:ext cx="60" cy="138"/>
              </a:xfrm>
              <a:custGeom>
                <a:avLst/>
                <a:gdLst/>
                <a:ahLst/>
                <a:cxnLst>
                  <a:cxn ang="0">
                    <a:pos x="0" y="9"/>
                  </a:cxn>
                  <a:cxn ang="0">
                    <a:pos x="15" y="0"/>
                  </a:cxn>
                  <a:cxn ang="0">
                    <a:pos x="33" y="0"/>
                  </a:cxn>
                  <a:cxn ang="0">
                    <a:pos x="121" y="232"/>
                  </a:cxn>
                  <a:cxn ang="0">
                    <a:pos x="106" y="277"/>
                  </a:cxn>
                  <a:cxn ang="0">
                    <a:pos x="0" y="9"/>
                  </a:cxn>
                </a:cxnLst>
                <a:rect l="0" t="0" r="r" b="b"/>
                <a:pathLst>
                  <a:path w="121" h="277">
                    <a:moveTo>
                      <a:pt x="0" y="9"/>
                    </a:moveTo>
                    <a:lnTo>
                      <a:pt x="15" y="0"/>
                    </a:lnTo>
                    <a:lnTo>
                      <a:pt x="33" y="0"/>
                    </a:lnTo>
                    <a:lnTo>
                      <a:pt x="121" y="232"/>
                    </a:lnTo>
                    <a:lnTo>
                      <a:pt x="106" y="277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804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482" name="Freeform 314"/>
              <p:cNvSpPr>
                <a:spLocks/>
              </p:cNvSpPr>
              <p:nvPr/>
            </p:nvSpPr>
            <p:spPr bwMode="auto">
              <a:xfrm>
                <a:off x="1628" y="3888"/>
                <a:ext cx="49" cy="120"/>
              </a:xfrm>
              <a:custGeom>
                <a:avLst/>
                <a:gdLst/>
                <a:ahLst/>
                <a:cxnLst>
                  <a:cxn ang="0">
                    <a:pos x="16" y="0"/>
                  </a:cxn>
                  <a:cxn ang="0">
                    <a:pos x="97" y="222"/>
                  </a:cxn>
                  <a:cxn ang="0">
                    <a:pos x="94" y="241"/>
                  </a:cxn>
                  <a:cxn ang="0">
                    <a:pos x="72" y="231"/>
                  </a:cxn>
                  <a:cxn ang="0">
                    <a:pos x="0" y="21"/>
                  </a:cxn>
                  <a:cxn ang="0">
                    <a:pos x="16" y="0"/>
                  </a:cxn>
                </a:cxnLst>
                <a:rect l="0" t="0" r="r" b="b"/>
                <a:pathLst>
                  <a:path w="97" h="241">
                    <a:moveTo>
                      <a:pt x="16" y="0"/>
                    </a:moveTo>
                    <a:lnTo>
                      <a:pt x="97" y="222"/>
                    </a:lnTo>
                    <a:lnTo>
                      <a:pt x="94" y="241"/>
                    </a:lnTo>
                    <a:lnTo>
                      <a:pt x="72" y="231"/>
                    </a:lnTo>
                    <a:lnTo>
                      <a:pt x="0" y="2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804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7581" name="Group 315"/>
            <p:cNvGrpSpPr>
              <a:grpSpLocks/>
            </p:cNvGrpSpPr>
            <p:nvPr/>
          </p:nvGrpSpPr>
          <p:grpSpPr bwMode="auto">
            <a:xfrm>
              <a:off x="3905" y="1497"/>
              <a:ext cx="817" cy="504"/>
              <a:chOff x="2119" y="3662"/>
              <a:chExt cx="817" cy="504"/>
            </a:xfrm>
          </p:grpSpPr>
          <p:grpSp>
            <p:nvGrpSpPr>
              <p:cNvPr id="7582" name="Group 316"/>
              <p:cNvGrpSpPr>
                <a:grpSpLocks/>
              </p:cNvGrpSpPr>
              <p:nvPr/>
            </p:nvGrpSpPr>
            <p:grpSpPr bwMode="auto">
              <a:xfrm>
                <a:off x="2183" y="3760"/>
                <a:ext cx="753" cy="406"/>
                <a:chOff x="2183" y="3760"/>
                <a:chExt cx="753" cy="406"/>
              </a:xfrm>
            </p:grpSpPr>
            <p:sp>
              <p:nvSpPr>
                <p:cNvPr id="7485" name="Freeform 317"/>
                <p:cNvSpPr>
                  <a:spLocks/>
                </p:cNvSpPr>
                <p:nvPr/>
              </p:nvSpPr>
              <p:spPr bwMode="auto">
                <a:xfrm>
                  <a:off x="2206" y="3918"/>
                  <a:ext cx="392" cy="236"/>
                </a:xfrm>
                <a:custGeom>
                  <a:avLst/>
                  <a:gdLst/>
                  <a:ahLst/>
                  <a:cxnLst>
                    <a:cxn ang="0">
                      <a:pos x="0" y="25"/>
                    </a:cxn>
                    <a:cxn ang="0">
                      <a:pos x="0" y="202"/>
                    </a:cxn>
                    <a:cxn ang="0">
                      <a:pos x="712" y="471"/>
                    </a:cxn>
                    <a:cxn ang="0">
                      <a:pos x="785" y="223"/>
                    </a:cxn>
                    <a:cxn ang="0">
                      <a:pos x="69" y="0"/>
                    </a:cxn>
                    <a:cxn ang="0">
                      <a:pos x="0" y="25"/>
                    </a:cxn>
                  </a:cxnLst>
                  <a:rect l="0" t="0" r="r" b="b"/>
                  <a:pathLst>
                    <a:path w="785" h="471">
                      <a:moveTo>
                        <a:pt x="0" y="25"/>
                      </a:moveTo>
                      <a:lnTo>
                        <a:pt x="0" y="202"/>
                      </a:lnTo>
                      <a:lnTo>
                        <a:pt x="712" y="471"/>
                      </a:lnTo>
                      <a:lnTo>
                        <a:pt x="785" y="223"/>
                      </a:lnTo>
                      <a:lnTo>
                        <a:pt x="69" y="0"/>
                      </a:lnTo>
                      <a:lnTo>
                        <a:pt x="0" y="25"/>
                      </a:lnTo>
                      <a:close/>
                    </a:path>
                  </a:pathLst>
                </a:custGeom>
                <a:solidFill>
                  <a:srgbClr val="C0C0C0"/>
                </a:solidFill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7486" name="Freeform 318"/>
                <p:cNvSpPr>
                  <a:spLocks/>
                </p:cNvSpPr>
                <p:nvPr/>
              </p:nvSpPr>
              <p:spPr bwMode="auto">
                <a:xfrm>
                  <a:off x="2183" y="3760"/>
                  <a:ext cx="753" cy="406"/>
                </a:xfrm>
                <a:custGeom>
                  <a:avLst/>
                  <a:gdLst/>
                  <a:ahLst/>
                  <a:cxnLst>
                    <a:cxn ang="0">
                      <a:pos x="6" y="340"/>
                    </a:cxn>
                    <a:cxn ang="0">
                      <a:pos x="753" y="591"/>
                    </a:cxn>
                    <a:cxn ang="0">
                      <a:pos x="747" y="765"/>
                    </a:cxn>
                    <a:cxn ang="0">
                      <a:pos x="45" y="507"/>
                    </a:cxn>
                    <a:cxn ang="0">
                      <a:pos x="0" y="527"/>
                    </a:cxn>
                    <a:cxn ang="0">
                      <a:pos x="753" y="810"/>
                    </a:cxn>
                    <a:cxn ang="0">
                      <a:pos x="1506" y="366"/>
                    </a:cxn>
                    <a:cxn ang="0">
                      <a:pos x="1506" y="218"/>
                    </a:cxn>
                    <a:cxn ang="0">
                      <a:pos x="753" y="0"/>
                    </a:cxn>
                    <a:cxn ang="0">
                      <a:pos x="6" y="340"/>
                    </a:cxn>
                  </a:cxnLst>
                  <a:rect l="0" t="0" r="r" b="b"/>
                  <a:pathLst>
                    <a:path w="1506" h="810">
                      <a:moveTo>
                        <a:pt x="6" y="340"/>
                      </a:moveTo>
                      <a:lnTo>
                        <a:pt x="753" y="591"/>
                      </a:lnTo>
                      <a:lnTo>
                        <a:pt x="747" y="765"/>
                      </a:lnTo>
                      <a:lnTo>
                        <a:pt x="45" y="507"/>
                      </a:lnTo>
                      <a:lnTo>
                        <a:pt x="0" y="527"/>
                      </a:lnTo>
                      <a:lnTo>
                        <a:pt x="753" y="810"/>
                      </a:lnTo>
                      <a:lnTo>
                        <a:pt x="1506" y="366"/>
                      </a:lnTo>
                      <a:lnTo>
                        <a:pt x="1506" y="218"/>
                      </a:lnTo>
                      <a:lnTo>
                        <a:pt x="753" y="0"/>
                      </a:lnTo>
                      <a:lnTo>
                        <a:pt x="6" y="340"/>
                      </a:lnTo>
                      <a:close/>
                    </a:path>
                  </a:pathLst>
                </a:custGeom>
                <a:solidFill>
                  <a:srgbClr val="400000"/>
                </a:solidFill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7487" name="Freeform 319"/>
                <p:cNvSpPr>
                  <a:spLocks/>
                </p:cNvSpPr>
                <p:nvPr/>
              </p:nvSpPr>
              <p:spPr bwMode="auto">
                <a:xfrm>
                  <a:off x="2566" y="3875"/>
                  <a:ext cx="358" cy="274"/>
                </a:xfrm>
                <a:custGeom>
                  <a:avLst/>
                  <a:gdLst/>
                  <a:ahLst/>
                  <a:cxnLst>
                    <a:cxn ang="0">
                      <a:pos x="8" y="365"/>
                    </a:cxn>
                    <a:cxn ang="0">
                      <a:pos x="0" y="550"/>
                    </a:cxn>
                    <a:cxn ang="0">
                      <a:pos x="716" y="134"/>
                    </a:cxn>
                    <a:cxn ang="0">
                      <a:pos x="716" y="0"/>
                    </a:cxn>
                    <a:cxn ang="0">
                      <a:pos x="8" y="365"/>
                    </a:cxn>
                  </a:cxnLst>
                  <a:rect l="0" t="0" r="r" b="b"/>
                  <a:pathLst>
                    <a:path w="716" h="550">
                      <a:moveTo>
                        <a:pt x="8" y="365"/>
                      </a:moveTo>
                      <a:lnTo>
                        <a:pt x="0" y="550"/>
                      </a:lnTo>
                      <a:lnTo>
                        <a:pt x="716" y="134"/>
                      </a:lnTo>
                      <a:lnTo>
                        <a:pt x="716" y="0"/>
                      </a:lnTo>
                      <a:lnTo>
                        <a:pt x="8" y="365"/>
                      </a:lnTo>
                      <a:close/>
                    </a:path>
                  </a:pathLst>
                </a:custGeom>
                <a:solidFill>
                  <a:srgbClr val="600000"/>
                </a:solidFill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7584" name="Group 320"/>
              <p:cNvGrpSpPr>
                <a:grpSpLocks/>
              </p:cNvGrpSpPr>
              <p:nvPr/>
            </p:nvGrpSpPr>
            <p:grpSpPr bwMode="auto">
              <a:xfrm>
                <a:off x="2119" y="3662"/>
                <a:ext cx="753" cy="405"/>
                <a:chOff x="2119" y="3662"/>
                <a:chExt cx="753" cy="405"/>
              </a:xfrm>
            </p:grpSpPr>
            <p:sp>
              <p:nvSpPr>
                <p:cNvPr id="7489" name="Freeform 321"/>
                <p:cNvSpPr>
                  <a:spLocks/>
                </p:cNvSpPr>
                <p:nvPr/>
              </p:nvSpPr>
              <p:spPr bwMode="auto">
                <a:xfrm>
                  <a:off x="2141" y="3819"/>
                  <a:ext cx="393" cy="236"/>
                </a:xfrm>
                <a:custGeom>
                  <a:avLst/>
                  <a:gdLst/>
                  <a:ahLst/>
                  <a:cxnLst>
                    <a:cxn ang="0">
                      <a:pos x="0" y="25"/>
                    </a:cxn>
                    <a:cxn ang="0">
                      <a:pos x="0" y="201"/>
                    </a:cxn>
                    <a:cxn ang="0">
                      <a:pos x="712" y="471"/>
                    </a:cxn>
                    <a:cxn ang="0">
                      <a:pos x="785" y="222"/>
                    </a:cxn>
                    <a:cxn ang="0">
                      <a:pos x="67" y="0"/>
                    </a:cxn>
                    <a:cxn ang="0">
                      <a:pos x="0" y="25"/>
                    </a:cxn>
                  </a:cxnLst>
                  <a:rect l="0" t="0" r="r" b="b"/>
                  <a:pathLst>
                    <a:path w="785" h="471">
                      <a:moveTo>
                        <a:pt x="0" y="25"/>
                      </a:moveTo>
                      <a:lnTo>
                        <a:pt x="0" y="201"/>
                      </a:lnTo>
                      <a:lnTo>
                        <a:pt x="712" y="471"/>
                      </a:lnTo>
                      <a:lnTo>
                        <a:pt x="785" y="222"/>
                      </a:lnTo>
                      <a:lnTo>
                        <a:pt x="67" y="0"/>
                      </a:lnTo>
                      <a:lnTo>
                        <a:pt x="0" y="25"/>
                      </a:lnTo>
                      <a:close/>
                    </a:path>
                  </a:pathLst>
                </a:custGeom>
                <a:solidFill>
                  <a:srgbClr val="C0C0C0"/>
                </a:solidFill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7490" name="Freeform 322"/>
                <p:cNvSpPr>
                  <a:spLocks/>
                </p:cNvSpPr>
                <p:nvPr/>
              </p:nvSpPr>
              <p:spPr bwMode="auto">
                <a:xfrm>
                  <a:off x="2119" y="3662"/>
                  <a:ext cx="753" cy="405"/>
                </a:xfrm>
                <a:custGeom>
                  <a:avLst/>
                  <a:gdLst/>
                  <a:ahLst/>
                  <a:cxnLst>
                    <a:cxn ang="0">
                      <a:pos x="6" y="341"/>
                    </a:cxn>
                    <a:cxn ang="0">
                      <a:pos x="753" y="591"/>
                    </a:cxn>
                    <a:cxn ang="0">
                      <a:pos x="745" y="766"/>
                    </a:cxn>
                    <a:cxn ang="0">
                      <a:pos x="45" y="508"/>
                    </a:cxn>
                    <a:cxn ang="0">
                      <a:pos x="0" y="528"/>
                    </a:cxn>
                    <a:cxn ang="0">
                      <a:pos x="753" y="811"/>
                    </a:cxn>
                    <a:cxn ang="0">
                      <a:pos x="1506" y="367"/>
                    </a:cxn>
                    <a:cxn ang="0">
                      <a:pos x="1506" y="218"/>
                    </a:cxn>
                    <a:cxn ang="0">
                      <a:pos x="753" y="0"/>
                    </a:cxn>
                    <a:cxn ang="0">
                      <a:pos x="6" y="341"/>
                    </a:cxn>
                  </a:cxnLst>
                  <a:rect l="0" t="0" r="r" b="b"/>
                  <a:pathLst>
                    <a:path w="1506" h="811">
                      <a:moveTo>
                        <a:pt x="6" y="341"/>
                      </a:moveTo>
                      <a:lnTo>
                        <a:pt x="753" y="591"/>
                      </a:lnTo>
                      <a:lnTo>
                        <a:pt x="745" y="766"/>
                      </a:lnTo>
                      <a:lnTo>
                        <a:pt x="45" y="508"/>
                      </a:lnTo>
                      <a:lnTo>
                        <a:pt x="0" y="528"/>
                      </a:lnTo>
                      <a:lnTo>
                        <a:pt x="753" y="811"/>
                      </a:lnTo>
                      <a:lnTo>
                        <a:pt x="1506" y="367"/>
                      </a:lnTo>
                      <a:lnTo>
                        <a:pt x="1506" y="218"/>
                      </a:lnTo>
                      <a:lnTo>
                        <a:pt x="753" y="0"/>
                      </a:lnTo>
                      <a:lnTo>
                        <a:pt x="6" y="341"/>
                      </a:lnTo>
                      <a:close/>
                    </a:path>
                  </a:pathLst>
                </a:custGeom>
                <a:solidFill>
                  <a:srgbClr val="402000"/>
                </a:solidFill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7491" name="Freeform 323"/>
                <p:cNvSpPr>
                  <a:spLocks/>
                </p:cNvSpPr>
                <p:nvPr/>
              </p:nvSpPr>
              <p:spPr bwMode="auto">
                <a:xfrm>
                  <a:off x="2502" y="3776"/>
                  <a:ext cx="358" cy="275"/>
                </a:xfrm>
                <a:custGeom>
                  <a:avLst/>
                  <a:gdLst/>
                  <a:ahLst/>
                  <a:cxnLst>
                    <a:cxn ang="0">
                      <a:pos x="9" y="365"/>
                    </a:cxn>
                    <a:cxn ang="0">
                      <a:pos x="0" y="549"/>
                    </a:cxn>
                    <a:cxn ang="0">
                      <a:pos x="717" y="134"/>
                    </a:cxn>
                    <a:cxn ang="0">
                      <a:pos x="717" y="0"/>
                    </a:cxn>
                    <a:cxn ang="0">
                      <a:pos x="9" y="365"/>
                    </a:cxn>
                  </a:cxnLst>
                  <a:rect l="0" t="0" r="r" b="b"/>
                  <a:pathLst>
                    <a:path w="717" h="549">
                      <a:moveTo>
                        <a:pt x="9" y="365"/>
                      </a:moveTo>
                      <a:lnTo>
                        <a:pt x="0" y="549"/>
                      </a:lnTo>
                      <a:lnTo>
                        <a:pt x="717" y="134"/>
                      </a:lnTo>
                      <a:lnTo>
                        <a:pt x="717" y="0"/>
                      </a:lnTo>
                      <a:lnTo>
                        <a:pt x="9" y="365"/>
                      </a:lnTo>
                      <a:close/>
                    </a:path>
                  </a:pathLst>
                </a:custGeom>
                <a:solidFill>
                  <a:srgbClr val="603000"/>
                </a:solidFill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</p:grpSp>
        <p:grpSp>
          <p:nvGrpSpPr>
            <p:cNvPr id="7591" name="Group 324"/>
            <p:cNvGrpSpPr>
              <a:grpSpLocks/>
            </p:cNvGrpSpPr>
            <p:nvPr/>
          </p:nvGrpSpPr>
          <p:grpSpPr bwMode="auto">
            <a:xfrm>
              <a:off x="3752" y="384"/>
              <a:ext cx="537" cy="781"/>
              <a:chOff x="1966" y="2549"/>
              <a:chExt cx="537" cy="781"/>
            </a:xfrm>
          </p:grpSpPr>
          <p:grpSp>
            <p:nvGrpSpPr>
              <p:cNvPr id="7592" name="Group 325"/>
              <p:cNvGrpSpPr>
                <a:grpSpLocks/>
              </p:cNvGrpSpPr>
              <p:nvPr/>
            </p:nvGrpSpPr>
            <p:grpSpPr bwMode="auto">
              <a:xfrm>
                <a:off x="1966" y="2549"/>
                <a:ext cx="537" cy="781"/>
                <a:chOff x="1966" y="2549"/>
                <a:chExt cx="537" cy="781"/>
              </a:xfrm>
            </p:grpSpPr>
            <p:sp>
              <p:nvSpPr>
                <p:cNvPr id="7494" name="Freeform 326"/>
                <p:cNvSpPr>
                  <a:spLocks/>
                </p:cNvSpPr>
                <p:nvPr/>
              </p:nvSpPr>
              <p:spPr bwMode="auto">
                <a:xfrm>
                  <a:off x="1966" y="2549"/>
                  <a:ext cx="537" cy="781"/>
                </a:xfrm>
                <a:custGeom>
                  <a:avLst/>
                  <a:gdLst/>
                  <a:ahLst/>
                  <a:cxnLst>
                    <a:cxn ang="0">
                      <a:pos x="99" y="245"/>
                    </a:cxn>
                    <a:cxn ang="0">
                      <a:pos x="51" y="268"/>
                    </a:cxn>
                    <a:cxn ang="0">
                      <a:pos x="12" y="322"/>
                    </a:cxn>
                    <a:cxn ang="0">
                      <a:pos x="0" y="378"/>
                    </a:cxn>
                    <a:cxn ang="0">
                      <a:pos x="0" y="419"/>
                    </a:cxn>
                    <a:cxn ang="0">
                      <a:pos x="13" y="464"/>
                    </a:cxn>
                    <a:cxn ang="0">
                      <a:pos x="18" y="505"/>
                    </a:cxn>
                    <a:cxn ang="0">
                      <a:pos x="28" y="548"/>
                    </a:cxn>
                    <a:cxn ang="0">
                      <a:pos x="65" y="610"/>
                    </a:cxn>
                    <a:cxn ang="0">
                      <a:pos x="83" y="678"/>
                    </a:cxn>
                    <a:cxn ang="0">
                      <a:pos x="101" y="740"/>
                    </a:cxn>
                    <a:cxn ang="0">
                      <a:pos x="130" y="798"/>
                    </a:cxn>
                    <a:cxn ang="0">
                      <a:pos x="160" y="909"/>
                    </a:cxn>
                    <a:cxn ang="0">
                      <a:pos x="177" y="1033"/>
                    </a:cxn>
                    <a:cxn ang="0">
                      <a:pos x="169" y="1145"/>
                    </a:cxn>
                    <a:cxn ang="0">
                      <a:pos x="170" y="1180"/>
                    </a:cxn>
                    <a:cxn ang="0">
                      <a:pos x="267" y="1128"/>
                    </a:cxn>
                    <a:cxn ang="0">
                      <a:pos x="357" y="1084"/>
                    </a:cxn>
                    <a:cxn ang="0">
                      <a:pos x="422" y="1019"/>
                    </a:cxn>
                    <a:cxn ang="0">
                      <a:pos x="779" y="1188"/>
                    </a:cxn>
                    <a:cxn ang="0">
                      <a:pos x="821" y="1346"/>
                    </a:cxn>
                    <a:cxn ang="0">
                      <a:pos x="827" y="1455"/>
                    </a:cxn>
                    <a:cxn ang="0">
                      <a:pos x="875" y="1446"/>
                    </a:cxn>
                    <a:cxn ang="0">
                      <a:pos x="895" y="1497"/>
                    </a:cxn>
                    <a:cxn ang="0">
                      <a:pos x="936" y="1485"/>
                    </a:cxn>
                    <a:cxn ang="0">
                      <a:pos x="972" y="1533"/>
                    </a:cxn>
                    <a:cxn ang="0">
                      <a:pos x="998" y="1507"/>
                    </a:cxn>
                    <a:cxn ang="0">
                      <a:pos x="1043" y="1562"/>
                    </a:cxn>
                    <a:cxn ang="0">
                      <a:pos x="1043" y="1388"/>
                    </a:cxn>
                    <a:cxn ang="0">
                      <a:pos x="1032" y="1210"/>
                    </a:cxn>
                    <a:cxn ang="0">
                      <a:pos x="1023" y="1098"/>
                    </a:cxn>
                    <a:cxn ang="0">
                      <a:pos x="1001" y="992"/>
                    </a:cxn>
                    <a:cxn ang="0">
                      <a:pos x="1074" y="996"/>
                    </a:cxn>
                    <a:cxn ang="0">
                      <a:pos x="1003" y="835"/>
                    </a:cxn>
                    <a:cxn ang="0">
                      <a:pos x="985" y="712"/>
                    </a:cxn>
                    <a:cxn ang="0">
                      <a:pos x="981" y="641"/>
                    </a:cxn>
                    <a:cxn ang="0">
                      <a:pos x="971" y="562"/>
                    </a:cxn>
                    <a:cxn ang="0">
                      <a:pos x="949" y="489"/>
                    </a:cxn>
                    <a:cxn ang="0">
                      <a:pos x="916" y="420"/>
                    </a:cxn>
                    <a:cxn ang="0">
                      <a:pos x="884" y="335"/>
                    </a:cxn>
                    <a:cxn ang="0">
                      <a:pos x="846" y="235"/>
                    </a:cxn>
                    <a:cxn ang="0">
                      <a:pos x="782" y="132"/>
                    </a:cxn>
                    <a:cxn ang="0">
                      <a:pos x="666" y="45"/>
                    </a:cxn>
                    <a:cxn ang="0">
                      <a:pos x="559" y="10"/>
                    </a:cxn>
                    <a:cxn ang="0">
                      <a:pos x="447" y="0"/>
                    </a:cxn>
                    <a:cxn ang="0">
                      <a:pos x="360" y="0"/>
                    </a:cxn>
                    <a:cxn ang="0">
                      <a:pos x="253" y="33"/>
                    </a:cxn>
                    <a:cxn ang="0">
                      <a:pos x="187" y="84"/>
                    </a:cxn>
                    <a:cxn ang="0">
                      <a:pos x="138" y="149"/>
                    </a:cxn>
                    <a:cxn ang="0">
                      <a:pos x="139" y="216"/>
                    </a:cxn>
                    <a:cxn ang="0">
                      <a:pos x="99" y="245"/>
                    </a:cxn>
                  </a:cxnLst>
                  <a:rect l="0" t="0" r="r" b="b"/>
                  <a:pathLst>
                    <a:path w="1074" h="1562">
                      <a:moveTo>
                        <a:pt x="99" y="245"/>
                      </a:moveTo>
                      <a:lnTo>
                        <a:pt x="51" y="268"/>
                      </a:lnTo>
                      <a:lnTo>
                        <a:pt x="12" y="322"/>
                      </a:lnTo>
                      <a:lnTo>
                        <a:pt x="0" y="378"/>
                      </a:lnTo>
                      <a:lnTo>
                        <a:pt x="0" y="419"/>
                      </a:lnTo>
                      <a:lnTo>
                        <a:pt x="13" y="464"/>
                      </a:lnTo>
                      <a:lnTo>
                        <a:pt x="18" y="505"/>
                      </a:lnTo>
                      <a:lnTo>
                        <a:pt x="28" y="548"/>
                      </a:lnTo>
                      <a:lnTo>
                        <a:pt x="65" y="610"/>
                      </a:lnTo>
                      <a:lnTo>
                        <a:pt x="83" y="678"/>
                      </a:lnTo>
                      <a:lnTo>
                        <a:pt x="101" y="740"/>
                      </a:lnTo>
                      <a:lnTo>
                        <a:pt x="130" y="798"/>
                      </a:lnTo>
                      <a:lnTo>
                        <a:pt x="160" y="909"/>
                      </a:lnTo>
                      <a:lnTo>
                        <a:pt x="177" y="1033"/>
                      </a:lnTo>
                      <a:lnTo>
                        <a:pt x="169" y="1145"/>
                      </a:lnTo>
                      <a:lnTo>
                        <a:pt x="170" y="1180"/>
                      </a:lnTo>
                      <a:lnTo>
                        <a:pt x="267" y="1128"/>
                      </a:lnTo>
                      <a:lnTo>
                        <a:pt x="357" y="1084"/>
                      </a:lnTo>
                      <a:lnTo>
                        <a:pt x="422" y="1019"/>
                      </a:lnTo>
                      <a:lnTo>
                        <a:pt x="779" y="1188"/>
                      </a:lnTo>
                      <a:lnTo>
                        <a:pt x="821" y="1346"/>
                      </a:lnTo>
                      <a:lnTo>
                        <a:pt x="827" y="1455"/>
                      </a:lnTo>
                      <a:lnTo>
                        <a:pt x="875" y="1446"/>
                      </a:lnTo>
                      <a:lnTo>
                        <a:pt x="895" y="1497"/>
                      </a:lnTo>
                      <a:lnTo>
                        <a:pt x="936" y="1485"/>
                      </a:lnTo>
                      <a:lnTo>
                        <a:pt x="972" y="1533"/>
                      </a:lnTo>
                      <a:lnTo>
                        <a:pt x="998" y="1507"/>
                      </a:lnTo>
                      <a:lnTo>
                        <a:pt x="1043" y="1562"/>
                      </a:lnTo>
                      <a:lnTo>
                        <a:pt x="1043" y="1388"/>
                      </a:lnTo>
                      <a:lnTo>
                        <a:pt x="1032" y="1210"/>
                      </a:lnTo>
                      <a:lnTo>
                        <a:pt x="1023" y="1098"/>
                      </a:lnTo>
                      <a:lnTo>
                        <a:pt x="1001" y="992"/>
                      </a:lnTo>
                      <a:lnTo>
                        <a:pt x="1074" y="996"/>
                      </a:lnTo>
                      <a:lnTo>
                        <a:pt x="1003" y="835"/>
                      </a:lnTo>
                      <a:lnTo>
                        <a:pt x="985" y="712"/>
                      </a:lnTo>
                      <a:lnTo>
                        <a:pt x="981" y="641"/>
                      </a:lnTo>
                      <a:lnTo>
                        <a:pt x="971" y="562"/>
                      </a:lnTo>
                      <a:lnTo>
                        <a:pt x="949" y="489"/>
                      </a:lnTo>
                      <a:lnTo>
                        <a:pt x="916" y="420"/>
                      </a:lnTo>
                      <a:lnTo>
                        <a:pt x="884" y="335"/>
                      </a:lnTo>
                      <a:lnTo>
                        <a:pt x="846" y="235"/>
                      </a:lnTo>
                      <a:lnTo>
                        <a:pt x="782" y="132"/>
                      </a:lnTo>
                      <a:lnTo>
                        <a:pt x="666" y="45"/>
                      </a:lnTo>
                      <a:lnTo>
                        <a:pt x="559" y="10"/>
                      </a:lnTo>
                      <a:lnTo>
                        <a:pt x="447" y="0"/>
                      </a:lnTo>
                      <a:lnTo>
                        <a:pt x="360" y="0"/>
                      </a:lnTo>
                      <a:lnTo>
                        <a:pt x="253" y="33"/>
                      </a:lnTo>
                      <a:lnTo>
                        <a:pt x="187" y="84"/>
                      </a:lnTo>
                      <a:lnTo>
                        <a:pt x="138" y="149"/>
                      </a:lnTo>
                      <a:lnTo>
                        <a:pt x="139" y="216"/>
                      </a:lnTo>
                      <a:lnTo>
                        <a:pt x="99" y="245"/>
                      </a:lnTo>
                      <a:close/>
                    </a:path>
                  </a:pathLst>
                </a:custGeom>
                <a:solidFill>
                  <a:srgbClr val="402000"/>
                </a:solidFill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grpSp>
              <p:nvGrpSpPr>
                <p:cNvPr id="7593" name="Group 327"/>
                <p:cNvGrpSpPr>
                  <a:grpSpLocks/>
                </p:cNvGrpSpPr>
                <p:nvPr/>
              </p:nvGrpSpPr>
              <p:grpSpPr bwMode="auto">
                <a:xfrm>
                  <a:off x="1980" y="2567"/>
                  <a:ext cx="500" cy="741"/>
                  <a:chOff x="1980" y="2567"/>
                  <a:chExt cx="500" cy="741"/>
                </a:xfrm>
              </p:grpSpPr>
              <p:sp>
                <p:nvSpPr>
                  <p:cNvPr id="7496" name="Freeform 328"/>
                  <p:cNvSpPr>
                    <a:spLocks/>
                  </p:cNvSpPr>
                  <p:nvPr/>
                </p:nvSpPr>
                <p:spPr bwMode="auto">
                  <a:xfrm>
                    <a:off x="1980" y="2680"/>
                    <a:ext cx="190" cy="448"/>
                  </a:xfrm>
                  <a:custGeom>
                    <a:avLst/>
                    <a:gdLst/>
                    <a:ahLst/>
                    <a:cxnLst>
                      <a:cxn ang="0">
                        <a:pos x="22" y="48"/>
                      </a:cxn>
                      <a:cxn ang="0">
                        <a:pos x="0" y="102"/>
                      </a:cxn>
                      <a:cxn ang="0">
                        <a:pos x="4" y="177"/>
                      </a:cxn>
                      <a:cxn ang="0">
                        <a:pos x="11" y="232"/>
                      </a:cxn>
                      <a:cxn ang="0">
                        <a:pos x="24" y="287"/>
                      </a:cxn>
                      <a:cxn ang="0">
                        <a:pos x="54" y="340"/>
                      </a:cxn>
                      <a:cxn ang="0">
                        <a:pos x="78" y="408"/>
                      </a:cxn>
                      <a:cxn ang="0">
                        <a:pos x="93" y="465"/>
                      </a:cxn>
                      <a:cxn ang="0">
                        <a:pos x="118" y="510"/>
                      </a:cxn>
                      <a:cxn ang="0">
                        <a:pos x="159" y="623"/>
                      </a:cxn>
                      <a:cxn ang="0">
                        <a:pos x="175" y="800"/>
                      </a:cxn>
                      <a:cxn ang="0">
                        <a:pos x="173" y="896"/>
                      </a:cxn>
                      <a:cxn ang="0">
                        <a:pos x="326" y="821"/>
                      </a:cxn>
                      <a:cxn ang="0">
                        <a:pos x="379" y="764"/>
                      </a:cxn>
                      <a:cxn ang="0">
                        <a:pos x="344" y="648"/>
                      </a:cxn>
                      <a:cxn ang="0">
                        <a:pos x="165" y="130"/>
                      </a:cxn>
                      <a:cxn ang="0">
                        <a:pos x="192" y="143"/>
                      </a:cxn>
                      <a:cxn ang="0">
                        <a:pos x="184" y="124"/>
                      </a:cxn>
                      <a:cxn ang="0">
                        <a:pos x="218" y="131"/>
                      </a:cxn>
                      <a:cxn ang="0">
                        <a:pos x="163" y="93"/>
                      </a:cxn>
                      <a:cxn ang="0">
                        <a:pos x="145" y="69"/>
                      </a:cxn>
                      <a:cxn ang="0">
                        <a:pos x="103" y="44"/>
                      </a:cxn>
                      <a:cxn ang="0">
                        <a:pos x="90" y="0"/>
                      </a:cxn>
                      <a:cxn ang="0">
                        <a:pos x="60" y="15"/>
                      </a:cxn>
                      <a:cxn ang="0">
                        <a:pos x="22" y="48"/>
                      </a:cxn>
                    </a:cxnLst>
                    <a:rect l="0" t="0" r="r" b="b"/>
                    <a:pathLst>
                      <a:path w="379" h="896">
                        <a:moveTo>
                          <a:pt x="22" y="48"/>
                        </a:moveTo>
                        <a:lnTo>
                          <a:pt x="0" y="102"/>
                        </a:lnTo>
                        <a:lnTo>
                          <a:pt x="4" y="177"/>
                        </a:lnTo>
                        <a:lnTo>
                          <a:pt x="11" y="232"/>
                        </a:lnTo>
                        <a:lnTo>
                          <a:pt x="24" y="287"/>
                        </a:lnTo>
                        <a:lnTo>
                          <a:pt x="54" y="340"/>
                        </a:lnTo>
                        <a:lnTo>
                          <a:pt x="78" y="408"/>
                        </a:lnTo>
                        <a:lnTo>
                          <a:pt x="93" y="465"/>
                        </a:lnTo>
                        <a:lnTo>
                          <a:pt x="118" y="510"/>
                        </a:lnTo>
                        <a:lnTo>
                          <a:pt x="159" y="623"/>
                        </a:lnTo>
                        <a:lnTo>
                          <a:pt x="175" y="800"/>
                        </a:lnTo>
                        <a:lnTo>
                          <a:pt x="173" y="896"/>
                        </a:lnTo>
                        <a:lnTo>
                          <a:pt x="326" y="821"/>
                        </a:lnTo>
                        <a:lnTo>
                          <a:pt x="379" y="764"/>
                        </a:lnTo>
                        <a:lnTo>
                          <a:pt x="344" y="648"/>
                        </a:lnTo>
                        <a:lnTo>
                          <a:pt x="165" y="130"/>
                        </a:lnTo>
                        <a:lnTo>
                          <a:pt x="192" y="143"/>
                        </a:lnTo>
                        <a:lnTo>
                          <a:pt x="184" y="124"/>
                        </a:lnTo>
                        <a:lnTo>
                          <a:pt x="218" y="131"/>
                        </a:lnTo>
                        <a:lnTo>
                          <a:pt x="163" y="93"/>
                        </a:lnTo>
                        <a:lnTo>
                          <a:pt x="145" y="69"/>
                        </a:lnTo>
                        <a:lnTo>
                          <a:pt x="103" y="44"/>
                        </a:lnTo>
                        <a:lnTo>
                          <a:pt x="90" y="0"/>
                        </a:lnTo>
                        <a:lnTo>
                          <a:pt x="60" y="15"/>
                        </a:lnTo>
                        <a:lnTo>
                          <a:pt x="22" y="48"/>
                        </a:lnTo>
                        <a:close/>
                      </a:path>
                    </a:pathLst>
                  </a:custGeom>
                  <a:solidFill>
                    <a:srgbClr val="603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7497" name="Freeform 329"/>
                  <p:cNvSpPr>
                    <a:spLocks/>
                  </p:cNvSpPr>
                  <p:nvPr/>
                </p:nvSpPr>
                <p:spPr bwMode="auto">
                  <a:xfrm>
                    <a:off x="2038" y="2567"/>
                    <a:ext cx="430" cy="629"/>
                  </a:xfrm>
                  <a:custGeom>
                    <a:avLst/>
                    <a:gdLst/>
                    <a:ahLst/>
                    <a:cxnLst>
                      <a:cxn ang="0">
                        <a:pos x="15" y="125"/>
                      </a:cxn>
                      <a:cxn ang="0">
                        <a:pos x="7" y="195"/>
                      </a:cxn>
                      <a:cxn ang="0">
                        <a:pos x="0" y="243"/>
                      </a:cxn>
                      <a:cxn ang="0">
                        <a:pos x="50" y="286"/>
                      </a:cxn>
                      <a:cxn ang="0">
                        <a:pos x="109" y="307"/>
                      </a:cxn>
                      <a:cxn ang="0">
                        <a:pos x="152" y="320"/>
                      </a:cxn>
                      <a:cxn ang="0">
                        <a:pos x="191" y="337"/>
                      </a:cxn>
                      <a:cxn ang="0">
                        <a:pos x="167" y="309"/>
                      </a:cxn>
                      <a:cxn ang="0">
                        <a:pos x="221" y="299"/>
                      </a:cxn>
                      <a:cxn ang="0">
                        <a:pos x="288" y="282"/>
                      </a:cxn>
                      <a:cxn ang="0">
                        <a:pos x="229" y="265"/>
                      </a:cxn>
                      <a:cxn ang="0">
                        <a:pos x="315" y="261"/>
                      </a:cxn>
                      <a:cxn ang="0">
                        <a:pos x="264" y="235"/>
                      </a:cxn>
                      <a:cxn ang="0">
                        <a:pos x="380" y="238"/>
                      </a:cxn>
                      <a:cxn ang="0">
                        <a:pos x="351" y="209"/>
                      </a:cxn>
                      <a:cxn ang="0">
                        <a:pos x="440" y="249"/>
                      </a:cxn>
                      <a:cxn ang="0">
                        <a:pos x="473" y="352"/>
                      </a:cxn>
                      <a:cxn ang="0">
                        <a:pos x="517" y="420"/>
                      </a:cxn>
                      <a:cxn ang="0">
                        <a:pos x="559" y="480"/>
                      </a:cxn>
                      <a:cxn ang="0">
                        <a:pos x="568" y="436"/>
                      </a:cxn>
                      <a:cxn ang="0">
                        <a:pos x="562" y="383"/>
                      </a:cxn>
                      <a:cxn ang="0">
                        <a:pos x="535" y="298"/>
                      </a:cxn>
                      <a:cxn ang="0">
                        <a:pos x="587" y="390"/>
                      </a:cxn>
                      <a:cxn ang="0">
                        <a:pos x="559" y="280"/>
                      </a:cxn>
                      <a:cxn ang="0">
                        <a:pos x="538" y="230"/>
                      </a:cxn>
                      <a:cxn ang="0">
                        <a:pos x="583" y="269"/>
                      </a:cxn>
                      <a:cxn ang="0">
                        <a:pos x="614" y="363"/>
                      </a:cxn>
                      <a:cxn ang="0">
                        <a:pos x="655" y="381"/>
                      </a:cxn>
                      <a:cxn ang="0">
                        <a:pos x="681" y="418"/>
                      </a:cxn>
                      <a:cxn ang="0">
                        <a:pos x="700" y="471"/>
                      </a:cxn>
                      <a:cxn ang="0">
                        <a:pos x="685" y="534"/>
                      </a:cxn>
                      <a:cxn ang="0">
                        <a:pos x="696" y="631"/>
                      </a:cxn>
                      <a:cxn ang="0">
                        <a:pos x="700" y="831"/>
                      </a:cxn>
                      <a:cxn ang="0">
                        <a:pos x="700" y="966"/>
                      </a:cxn>
                      <a:cxn ang="0">
                        <a:pos x="700" y="1077"/>
                      </a:cxn>
                      <a:cxn ang="0">
                        <a:pos x="751" y="1249"/>
                      </a:cxn>
                      <a:cxn ang="0">
                        <a:pos x="742" y="1064"/>
                      </a:cxn>
                      <a:cxn ang="0">
                        <a:pos x="751" y="900"/>
                      </a:cxn>
                      <a:cxn ang="0">
                        <a:pos x="785" y="1107"/>
                      </a:cxn>
                      <a:cxn ang="0">
                        <a:pos x="858" y="1258"/>
                      </a:cxn>
                      <a:cxn ang="0">
                        <a:pos x="807" y="1077"/>
                      </a:cxn>
                      <a:cxn ang="0">
                        <a:pos x="807" y="900"/>
                      </a:cxn>
                      <a:cxn ang="0">
                        <a:pos x="803" y="695"/>
                      </a:cxn>
                      <a:cxn ang="0">
                        <a:pos x="799" y="548"/>
                      </a:cxn>
                      <a:cxn ang="0">
                        <a:pos x="767" y="434"/>
                      </a:cxn>
                      <a:cxn ang="0">
                        <a:pos x="734" y="362"/>
                      </a:cxn>
                      <a:cxn ang="0">
                        <a:pos x="696" y="254"/>
                      </a:cxn>
                      <a:cxn ang="0">
                        <a:pos x="652" y="158"/>
                      </a:cxn>
                      <a:cxn ang="0">
                        <a:pos x="606" y="119"/>
                      </a:cxn>
                      <a:cxn ang="0">
                        <a:pos x="544" y="68"/>
                      </a:cxn>
                      <a:cxn ang="0">
                        <a:pos x="460" y="29"/>
                      </a:cxn>
                      <a:cxn ang="0">
                        <a:pos x="380" y="3"/>
                      </a:cxn>
                      <a:cxn ang="0">
                        <a:pos x="281" y="0"/>
                      </a:cxn>
                      <a:cxn ang="0">
                        <a:pos x="183" y="6"/>
                      </a:cxn>
                      <a:cxn ang="0">
                        <a:pos x="105" y="42"/>
                      </a:cxn>
                      <a:cxn ang="0">
                        <a:pos x="54" y="74"/>
                      </a:cxn>
                      <a:cxn ang="0">
                        <a:pos x="15" y="125"/>
                      </a:cxn>
                    </a:cxnLst>
                    <a:rect l="0" t="0" r="r" b="b"/>
                    <a:pathLst>
                      <a:path w="858" h="1258">
                        <a:moveTo>
                          <a:pt x="15" y="125"/>
                        </a:moveTo>
                        <a:lnTo>
                          <a:pt x="7" y="195"/>
                        </a:lnTo>
                        <a:lnTo>
                          <a:pt x="0" y="243"/>
                        </a:lnTo>
                        <a:lnTo>
                          <a:pt x="50" y="286"/>
                        </a:lnTo>
                        <a:lnTo>
                          <a:pt x="109" y="307"/>
                        </a:lnTo>
                        <a:lnTo>
                          <a:pt x="152" y="320"/>
                        </a:lnTo>
                        <a:lnTo>
                          <a:pt x="191" y="337"/>
                        </a:lnTo>
                        <a:lnTo>
                          <a:pt x="167" y="309"/>
                        </a:lnTo>
                        <a:lnTo>
                          <a:pt x="221" y="299"/>
                        </a:lnTo>
                        <a:lnTo>
                          <a:pt x="288" y="282"/>
                        </a:lnTo>
                        <a:lnTo>
                          <a:pt x="229" y="265"/>
                        </a:lnTo>
                        <a:lnTo>
                          <a:pt x="315" y="261"/>
                        </a:lnTo>
                        <a:lnTo>
                          <a:pt x="264" y="235"/>
                        </a:lnTo>
                        <a:lnTo>
                          <a:pt x="380" y="238"/>
                        </a:lnTo>
                        <a:lnTo>
                          <a:pt x="351" y="209"/>
                        </a:lnTo>
                        <a:lnTo>
                          <a:pt x="440" y="249"/>
                        </a:lnTo>
                        <a:lnTo>
                          <a:pt x="473" y="352"/>
                        </a:lnTo>
                        <a:lnTo>
                          <a:pt x="517" y="420"/>
                        </a:lnTo>
                        <a:lnTo>
                          <a:pt x="559" y="480"/>
                        </a:lnTo>
                        <a:lnTo>
                          <a:pt x="568" y="436"/>
                        </a:lnTo>
                        <a:lnTo>
                          <a:pt x="562" y="383"/>
                        </a:lnTo>
                        <a:lnTo>
                          <a:pt x="535" y="298"/>
                        </a:lnTo>
                        <a:lnTo>
                          <a:pt x="587" y="390"/>
                        </a:lnTo>
                        <a:lnTo>
                          <a:pt x="559" y="280"/>
                        </a:lnTo>
                        <a:lnTo>
                          <a:pt x="538" y="230"/>
                        </a:lnTo>
                        <a:lnTo>
                          <a:pt x="583" y="269"/>
                        </a:lnTo>
                        <a:lnTo>
                          <a:pt x="614" y="363"/>
                        </a:lnTo>
                        <a:lnTo>
                          <a:pt x="655" y="381"/>
                        </a:lnTo>
                        <a:lnTo>
                          <a:pt x="681" y="418"/>
                        </a:lnTo>
                        <a:lnTo>
                          <a:pt x="700" y="471"/>
                        </a:lnTo>
                        <a:lnTo>
                          <a:pt x="685" y="534"/>
                        </a:lnTo>
                        <a:lnTo>
                          <a:pt x="696" y="631"/>
                        </a:lnTo>
                        <a:lnTo>
                          <a:pt x="700" y="831"/>
                        </a:lnTo>
                        <a:lnTo>
                          <a:pt x="700" y="966"/>
                        </a:lnTo>
                        <a:lnTo>
                          <a:pt x="700" y="1077"/>
                        </a:lnTo>
                        <a:lnTo>
                          <a:pt x="751" y="1249"/>
                        </a:lnTo>
                        <a:lnTo>
                          <a:pt x="742" y="1064"/>
                        </a:lnTo>
                        <a:lnTo>
                          <a:pt x="751" y="900"/>
                        </a:lnTo>
                        <a:lnTo>
                          <a:pt x="785" y="1107"/>
                        </a:lnTo>
                        <a:lnTo>
                          <a:pt x="858" y="1258"/>
                        </a:lnTo>
                        <a:lnTo>
                          <a:pt x="807" y="1077"/>
                        </a:lnTo>
                        <a:lnTo>
                          <a:pt x="807" y="900"/>
                        </a:lnTo>
                        <a:lnTo>
                          <a:pt x="803" y="695"/>
                        </a:lnTo>
                        <a:lnTo>
                          <a:pt x="799" y="548"/>
                        </a:lnTo>
                        <a:lnTo>
                          <a:pt x="767" y="434"/>
                        </a:lnTo>
                        <a:lnTo>
                          <a:pt x="734" y="362"/>
                        </a:lnTo>
                        <a:lnTo>
                          <a:pt x="696" y="254"/>
                        </a:lnTo>
                        <a:lnTo>
                          <a:pt x="652" y="158"/>
                        </a:lnTo>
                        <a:lnTo>
                          <a:pt x="606" y="119"/>
                        </a:lnTo>
                        <a:lnTo>
                          <a:pt x="544" y="68"/>
                        </a:lnTo>
                        <a:lnTo>
                          <a:pt x="460" y="29"/>
                        </a:lnTo>
                        <a:lnTo>
                          <a:pt x="380" y="3"/>
                        </a:lnTo>
                        <a:lnTo>
                          <a:pt x="281" y="0"/>
                        </a:lnTo>
                        <a:lnTo>
                          <a:pt x="183" y="6"/>
                        </a:lnTo>
                        <a:lnTo>
                          <a:pt x="105" y="42"/>
                        </a:lnTo>
                        <a:lnTo>
                          <a:pt x="54" y="74"/>
                        </a:lnTo>
                        <a:lnTo>
                          <a:pt x="15" y="125"/>
                        </a:lnTo>
                        <a:close/>
                      </a:path>
                    </a:pathLst>
                  </a:custGeom>
                  <a:solidFill>
                    <a:srgbClr val="603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7498" name="Freeform 330"/>
                  <p:cNvSpPr>
                    <a:spLocks/>
                  </p:cNvSpPr>
                  <p:nvPr/>
                </p:nvSpPr>
                <p:spPr bwMode="auto">
                  <a:xfrm>
                    <a:off x="2352" y="2891"/>
                    <a:ext cx="46" cy="372"/>
                  </a:xfrm>
                  <a:custGeom>
                    <a:avLst/>
                    <a:gdLst/>
                    <a:ahLst/>
                    <a:cxnLst>
                      <a:cxn ang="0">
                        <a:pos x="69" y="744"/>
                      </a:cxn>
                      <a:cxn ang="0">
                        <a:pos x="65" y="658"/>
                      </a:cxn>
                      <a:cxn ang="0">
                        <a:pos x="30" y="525"/>
                      </a:cxn>
                      <a:cxn ang="0">
                        <a:pos x="0" y="396"/>
                      </a:cxn>
                      <a:cxn ang="0">
                        <a:pos x="0" y="341"/>
                      </a:cxn>
                      <a:cxn ang="0">
                        <a:pos x="9" y="197"/>
                      </a:cxn>
                      <a:cxn ang="0">
                        <a:pos x="27" y="102"/>
                      </a:cxn>
                      <a:cxn ang="0">
                        <a:pos x="45" y="0"/>
                      </a:cxn>
                      <a:cxn ang="0">
                        <a:pos x="42" y="147"/>
                      </a:cxn>
                      <a:cxn ang="0">
                        <a:pos x="42" y="306"/>
                      </a:cxn>
                      <a:cxn ang="0">
                        <a:pos x="45" y="415"/>
                      </a:cxn>
                      <a:cxn ang="0">
                        <a:pos x="65" y="528"/>
                      </a:cxn>
                      <a:cxn ang="0">
                        <a:pos x="91" y="645"/>
                      </a:cxn>
                      <a:cxn ang="0">
                        <a:pos x="69" y="744"/>
                      </a:cxn>
                    </a:cxnLst>
                    <a:rect l="0" t="0" r="r" b="b"/>
                    <a:pathLst>
                      <a:path w="91" h="744">
                        <a:moveTo>
                          <a:pt x="69" y="744"/>
                        </a:moveTo>
                        <a:lnTo>
                          <a:pt x="65" y="658"/>
                        </a:lnTo>
                        <a:lnTo>
                          <a:pt x="30" y="525"/>
                        </a:lnTo>
                        <a:lnTo>
                          <a:pt x="0" y="396"/>
                        </a:lnTo>
                        <a:lnTo>
                          <a:pt x="0" y="341"/>
                        </a:lnTo>
                        <a:lnTo>
                          <a:pt x="9" y="197"/>
                        </a:lnTo>
                        <a:lnTo>
                          <a:pt x="27" y="102"/>
                        </a:lnTo>
                        <a:lnTo>
                          <a:pt x="45" y="0"/>
                        </a:lnTo>
                        <a:lnTo>
                          <a:pt x="42" y="147"/>
                        </a:lnTo>
                        <a:lnTo>
                          <a:pt x="42" y="306"/>
                        </a:lnTo>
                        <a:lnTo>
                          <a:pt x="45" y="415"/>
                        </a:lnTo>
                        <a:lnTo>
                          <a:pt x="65" y="528"/>
                        </a:lnTo>
                        <a:lnTo>
                          <a:pt x="91" y="645"/>
                        </a:lnTo>
                        <a:lnTo>
                          <a:pt x="69" y="744"/>
                        </a:lnTo>
                        <a:close/>
                      </a:path>
                    </a:pathLst>
                  </a:custGeom>
                  <a:solidFill>
                    <a:srgbClr val="603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7499" name="Freeform 331"/>
                  <p:cNvSpPr>
                    <a:spLocks/>
                  </p:cNvSpPr>
                  <p:nvPr/>
                </p:nvSpPr>
                <p:spPr bwMode="auto">
                  <a:xfrm>
                    <a:off x="2415" y="3119"/>
                    <a:ext cx="28" cy="160"/>
                  </a:xfrm>
                  <a:custGeom>
                    <a:avLst/>
                    <a:gdLst/>
                    <a:ahLst/>
                    <a:cxnLst>
                      <a:cxn ang="0">
                        <a:pos x="0" y="321"/>
                      </a:cxn>
                      <a:cxn ang="0">
                        <a:pos x="9" y="230"/>
                      </a:cxn>
                      <a:cxn ang="0">
                        <a:pos x="21" y="152"/>
                      </a:cxn>
                      <a:cxn ang="0">
                        <a:pos x="9" y="65"/>
                      </a:cxn>
                      <a:cxn ang="0">
                        <a:pos x="6" y="0"/>
                      </a:cxn>
                      <a:cxn ang="0">
                        <a:pos x="33" y="117"/>
                      </a:cxn>
                      <a:cxn ang="0">
                        <a:pos x="56" y="210"/>
                      </a:cxn>
                      <a:cxn ang="0">
                        <a:pos x="0" y="321"/>
                      </a:cxn>
                    </a:cxnLst>
                    <a:rect l="0" t="0" r="r" b="b"/>
                    <a:pathLst>
                      <a:path w="56" h="321">
                        <a:moveTo>
                          <a:pt x="0" y="321"/>
                        </a:moveTo>
                        <a:lnTo>
                          <a:pt x="9" y="230"/>
                        </a:lnTo>
                        <a:lnTo>
                          <a:pt x="21" y="152"/>
                        </a:lnTo>
                        <a:lnTo>
                          <a:pt x="9" y="65"/>
                        </a:lnTo>
                        <a:lnTo>
                          <a:pt x="6" y="0"/>
                        </a:lnTo>
                        <a:lnTo>
                          <a:pt x="33" y="117"/>
                        </a:lnTo>
                        <a:lnTo>
                          <a:pt x="56" y="210"/>
                        </a:lnTo>
                        <a:lnTo>
                          <a:pt x="0" y="321"/>
                        </a:lnTo>
                        <a:close/>
                      </a:path>
                    </a:pathLst>
                  </a:custGeom>
                  <a:solidFill>
                    <a:srgbClr val="603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7500" name="Freeform 332"/>
                  <p:cNvSpPr>
                    <a:spLocks/>
                  </p:cNvSpPr>
                  <p:nvPr/>
                </p:nvSpPr>
                <p:spPr bwMode="auto">
                  <a:xfrm>
                    <a:off x="2436" y="3161"/>
                    <a:ext cx="26" cy="139"/>
                  </a:xfrm>
                  <a:custGeom>
                    <a:avLst/>
                    <a:gdLst/>
                    <a:ahLst/>
                    <a:cxnLst>
                      <a:cxn ang="0">
                        <a:pos x="27" y="278"/>
                      </a:cxn>
                      <a:cxn ang="0">
                        <a:pos x="27" y="227"/>
                      </a:cxn>
                      <a:cxn ang="0">
                        <a:pos x="36" y="146"/>
                      </a:cxn>
                      <a:cxn ang="0">
                        <a:pos x="21" y="64"/>
                      </a:cxn>
                      <a:cxn ang="0">
                        <a:pos x="0" y="0"/>
                      </a:cxn>
                      <a:cxn ang="0">
                        <a:pos x="53" y="101"/>
                      </a:cxn>
                      <a:cxn ang="0">
                        <a:pos x="53" y="152"/>
                      </a:cxn>
                      <a:cxn ang="0">
                        <a:pos x="27" y="278"/>
                      </a:cxn>
                    </a:cxnLst>
                    <a:rect l="0" t="0" r="r" b="b"/>
                    <a:pathLst>
                      <a:path w="53" h="278">
                        <a:moveTo>
                          <a:pt x="27" y="278"/>
                        </a:moveTo>
                        <a:lnTo>
                          <a:pt x="27" y="227"/>
                        </a:lnTo>
                        <a:lnTo>
                          <a:pt x="36" y="146"/>
                        </a:lnTo>
                        <a:lnTo>
                          <a:pt x="21" y="64"/>
                        </a:lnTo>
                        <a:lnTo>
                          <a:pt x="0" y="0"/>
                        </a:lnTo>
                        <a:lnTo>
                          <a:pt x="53" y="101"/>
                        </a:lnTo>
                        <a:lnTo>
                          <a:pt x="53" y="152"/>
                        </a:lnTo>
                        <a:lnTo>
                          <a:pt x="27" y="278"/>
                        </a:lnTo>
                        <a:close/>
                      </a:path>
                    </a:pathLst>
                  </a:custGeom>
                  <a:solidFill>
                    <a:srgbClr val="603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7501" name="Freeform 333"/>
                  <p:cNvSpPr>
                    <a:spLocks/>
                  </p:cNvSpPr>
                  <p:nvPr/>
                </p:nvSpPr>
                <p:spPr bwMode="auto">
                  <a:xfrm>
                    <a:off x="2449" y="3035"/>
                    <a:ext cx="31" cy="273"/>
                  </a:xfrm>
                  <a:custGeom>
                    <a:avLst/>
                    <a:gdLst/>
                    <a:ahLst/>
                    <a:cxnLst>
                      <a:cxn ang="0">
                        <a:pos x="56" y="545"/>
                      </a:cxn>
                      <a:cxn ang="0">
                        <a:pos x="46" y="475"/>
                      </a:cxn>
                      <a:cxn ang="0">
                        <a:pos x="46" y="403"/>
                      </a:cxn>
                      <a:cxn ang="0">
                        <a:pos x="53" y="310"/>
                      </a:cxn>
                      <a:cxn ang="0">
                        <a:pos x="20" y="207"/>
                      </a:cxn>
                      <a:cxn ang="0">
                        <a:pos x="3" y="125"/>
                      </a:cxn>
                      <a:cxn ang="0">
                        <a:pos x="0" y="16"/>
                      </a:cxn>
                      <a:cxn ang="0">
                        <a:pos x="0" y="0"/>
                      </a:cxn>
                      <a:cxn ang="0">
                        <a:pos x="36" y="128"/>
                      </a:cxn>
                      <a:cxn ang="0">
                        <a:pos x="39" y="210"/>
                      </a:cxn>
                      <a:cxn ang="0">
                        <a:pos x="53" y="296"/>
                      </a:cxn>
                      <a:cxn ang="0">
                        <a:pos x="62" y="458"/>
                      </a:cxn>
                      <a:cxn ang="0">
                        <a:pos x="56" y="545"/>
                      </a:cxn>
                    </a:cxnLst>
                    <a:rect l="0" t="0" r="r" b="b"/>
                    <a:pathLst>
                      <a:path w="62" h="545">
                        <a:moveTo>
                          <a:pt x="56" y="545"/>
                        </a:moveTo>
                        <a:lnTo>
                          <a:pt x="46" y="475"/>
                        </a:lnTo>
                        <a:lnTo>
                          <a:pt x="46" y="403"/>
                        </a:lnTo>
                        <a:lnTo>
                          <a:pt x="53" y="310"/>
                        </a:lnTo>
                        <a:lnTo>
                          <a:pt x="20" y="207"/>
                        </a:lnTo>
                        <a:lnTo>
                          <a:pt x="3" y="125"/>
                        </a:lnTo>
                        <a:lnTo>
                          <a:pt x="0" y="16"/>
                        </a:lnTo>
                        <a:lnTo>
                          <a:pt x="0" y="0"/>
                        </a:lnTo>
                        <a:lnTo>
                          <a:pt x="36" y="128"/>
                        </a:lnTo>
                        <a:lnTo>
                          <a:pt x="39" y="210"/>
                        </a:lnTo>
                        <a:lnTo>
                          <a:pt x="53" y="296"/>
                        </a:lnTo>
                        <a:lnTo>
                          <a:pt x="62" y="458"/>
                        </a:lnTo>
                        <a:lnTo>
                          <a:pt x="56" y="545"/>
                        </a:lnTo>
                        <a:close/>
                      </a:path>
                    </a:pathLst>
                  </a:custGeom>
                  <a:solidFill>
                    <a:srgbClr val="603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</p:grpSp>
          </p:grpSp>
          <p:grpSp>
            <p:nvGrpSpPr>
              <p:cNvPr id="7596" name="Group 334"/>
              <p:cNvGrpSpPr>
                <a:grpSpLocks/>
              </p:cNvGrpSpPr>
              <p:nvPr/>
            </p:nvGrpSpPr>
            <p:grpSpPr bwMode="auto">
              <a:xfrm>
                <a:off x="2036" y="2693"/>
                <a:ext cx="341" cy="480"/>
                <a:chOff x="2036" y="2693"/>
                <a:chExt cx="341" cy="480"/>
              </a:xfrm>
            </p:grpSpPr>
            <p:grpSp>
              <p:nvGrpSpPr>
                <p:cNvPr id="7598" name="Group 335"/>
                <p:cNvGrpSpPr>
                  <a:grpSpLocks/>
                </p:cNvGrpSpPr>
                <p:nvPr/>
              </p:nvGrpSpPr>
              <p:grpSpPr bwMode="auto">
                <a:xfrm>
                  <a:off x="2036" y="2693"/>
                  <a:ext cx="341" cy="480"/>
                  <a:chOff x="2036" y="2693"/>
                  <a:chExt cx="341" cy="480"/>
                </a:xfrm>
              </p:grpSpPr>
              <p:grpSp>
                <p:nvGrpSpPr>
                  <p:cNvPr id="7600" name="Group 336"/>
                  <p:cNvGrpSpPr>
                    <a:grpSpLocks/>
                  </p:cNvGrpSpPr>
                  <p:nvPr/>
                </p:nvGrpSpPr>
                <p:grpSpPr bwMode="auto">
                  <a:xfrm>
                    <a:off x="2200" y="2942"/>
                    <a:ext cx="157" cy="231"/>
                    <a:chOff x="2200" y="2942"/>
                    <a:chExt cx="157" cy="231"/>
                  </a:xfrm>
                </p:grpSpPr>
                <p:sp>
                  <p:nvSpPr>
                    <p:cNvPr id="7505" name="Freeform 337"/>
                    <p:cNvSpPr>
                      <a:spLocks/>
                    </p:cNvSpPr>
                    <p:nvPr/>
                  </p:nvSpPr>
                  <p:spPr bwMode="auto">
                    <a:xfrm>
                      <a:off x="2200" y="2942"/>
                      <a:ext cx="157" cy="231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256"/>
                        </a:cxn>
                        <a:cxn ang="0">
                          <a:pos x="9" y="366"/>
                        </a:cxn>
                        <a:cxn ang="0">
                          <a:pos x="41" y="410"/>
                        </a:cxn>
                        <a:cxn ang="0">
                          <a:pos x="108" y="444"/>
                        </a:cxn>
                        <a:cxn ang="0">
                          <a:pos x="156" y="461"/>
                        </a:cxn>
                        <a:cxn ang="0">
                          <a:pos x="226" y="457"/>
                        </a:cxn>
                        <a:cxn ang="0">
                          <a:pos x="271" y="441"/>
                        </a:cxn>
                        <a:cxn ang="0">
                          <a:pos x="314" y="405"/>
                        </a:cxn>
                        <a:cxn ang="0">
                          <a:pos x="282" y="264"/>
                        </a:cxn>
                        <a:cxn ang="0">
                          <a:pos x="285" y="174"/>
                        </a:cxn>
                        <a:cxn ang="0">
                          <a:pos x="294" y="106"/>
                        </a:cxn>
                        <a:cxn ang="0">
                          <a:pos x="300" y="0"/>
                        </a:cxn>
                        <a:cxn ang="0">
                          <a:pos x="0" y="256"/>
                        </a:cxn>
                      </a:cxnLst>
                      <a:rect l="0" t="0" r="r" b="b"/>
                      <a:pathLst>
                        <a:path w="314" h="461">
                          <a:moveTo>
                            <a:pt x="0" y="256"/>
                          </a:moveTo>
                          <a:lnTo>
                            <a:pt x="9" y="366"/>
                          </a:lnTo>
                          <a:lnTo>
                            <a:pt x="41" y="410"/>
                          </a:lnTo>
                          <a:lnTo>
                            <a:pt x="108" y="444"/>
                          </a:lnTo>
                          <a:lnTo>
                            <a:pt x="156" y="461"/>
                          </a:lnTo>
                          <a:lnTo>
                            <a:pt x="226" y="457"/>
                          </a:lnTo>
                          <a:lnTo>
                            <a:pt x="271" y="441"/>
                          </a:lnTo>
                          <a:lnTo>
                            <a:pt x="314" y="405"/>
                          </a:lnTo>
                          <a:lnTo>
                            <a:pt x="282" y="264"/>
                          </a:lnTo>
                          <a:lnTo>
                            <a:pt x="285" y="174"/>
                          </a:lnTo>
                          <a:lnTo>
                            <a:pt x="294" y="106"/>
                          </a:lnTo>
                          <a:lnTo>
                            <a:pt x="300" y="0"/>
                          </a:lnTo>
                          <a:lnTo>
                            <a:pt x="0" y="256"/>
                          </a:lnTo>
                          <a:close/>
                        </a:path>
                      </a:pathLst>
                    </a:custGeom>
                    <a:solidFill>
                      <a:srgbClr val="FFC080"/>
                    </a:solidFill>
                    <a:ln w="6350">
                      <a:solidFill>
                        <a:srgbClr val="402000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7506" name="Freeform 338"/>
                    <p:cNvSpPr>
                      <a:spLocks/>
                    </p:cNvSpPr>
                    <p:nvPr/>
                  </p:nvSpPr>
                  <p:spPr bwMode="auto">
                    <a:xfrm>
                      <a:off x="2234" y="3100"/>
                      <a:ext cx="38" cy="73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28" y="30"/>
                        </a:cxn>
                        <a:cxn ang="0">
                          <a:pos x="44" y="78"/>
                        </a:cxn>
                        <a:cxn ang="0">
                          <a:pos x="65" y="118"/>
                        </a:cxn>
                        <a:cxn ang="0">
                          <a:pos x="77" y="146"/>
                        </a:cxn>
                        <a:cxn ang="0">
                          <a:pos x="32" y="79"/>
                        </a:cxn>
                        <a:cxn ang="0">
                          <a:pos x="12" y="36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77" h="146">
                          <a:moveTo>
                            <a:pt x="0" y="0"/>
                          </a:moveTo>
                          <a:lnTo>
                            <a:pt x="28" y="30"/>
                          </a:lnTo>
                          <a:lnTo>
                            <a:pt x="44" y="78"/>
                          </a:lnTo>
                          <a:lnTo>
                            <a:pt x="65" y="118"/>
                          </a:lnTo>
                          <a:lnTo>
                            <a:pt x="77" y="146"/>
                          </a:lnTo>
                          <a:lnTo>
                            <a:pt x="32" y="79"/>
                          </a:lnTo>
                          <a:lnTo>
                            <a:pt x="12" y="36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402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7602" name="Group 339"/>
                  <p:cNvGrpSpPr>
                    <a:grpSpLocks/>
                  </p:cNvGrpSpPr>
                  <p:nvPr/>
                </p:nvGrpSpPr>
                <p:grpSpPr bwMode="auto">
                  <a:xfrm>
                    <a:off x="2036" y="2693"/>
                    <a:ext cx="341" cy="390"/>
                    <a:chOff x="2036" y="2693"/>
                    <a:chExt cx="341" cy="390"/>
                  </a:xfrm>
                </p:grpSpPr>
                <p:sp>
                  <p:nvSpPr>
                    <p:cNvPr id="7508" name="Freeform 340"/>
                    <p:cNvSpPr>
                      <a:spLocks/>
                    </p:cNvSpPr>
                    <p:nvPr/>
                  </p:nvSpPr>
                  <p:spPr bwMode="auto">
                    <a:xfrm>
                      <a:off x="2036" y="2693"/>
                      <a:ext cx="341" cy="390"/>
                    </a:xfrm>
                    <a:custGeom>
                      <a:avLst/>
                      <a:gdLst/>
                      <a:ahLst/>
                      <a:cxnLst>
                        <a:cxn ang="0">
                          <a:pos x="13" y="118"/>
                        </a:cxn>
                        <a:cxn ang="0">
                          <a:pos x="0" y="234"/>
                        </a:cxn>
                        <a:cxn ang="0">
                          <a:pos x="10" y="294"/>
                        </a:cxn>
                        <a:cxn ang="0">
                          <a:pos x="35" y="356"/>
                        </a:cxn>
                        <a:cxn ang="0">
                          <a:pos x="41" y="411"/>
                        </a:cxn>
                        <a:cxn ang="0">
                          <a:pos x="54" y="466"/>
                        </a:cxn>
                        <a:cxn ang="0">
                          <a:pos x="72" y="500"/>
                        </a:cxn>
                        <a:cxn ang="0">
                          <a:pos x="102" y="533"/>
                        </a:cxn>
                        <a:cxn ang="0">
                          <a:pos x="131" y="569"/>
                        </a:cxn>
                        <a:cxn ang="0">
                          <a:pos x="161" y="608"/>
                        </a:cxn>
                        <a:cxn ang="0">
                          <a:pos x="191" y="640"/>
                        </a:cxn>
                        <a:cxn ang="0">
                          <a:pos x="228" y="676"/>
                        </a:cxn>
                        <a:cxn ang="0">
                          <a:pos x="270" y="719"/>
                        </a:cxn>
                        <a:cxn ang="0">
                          <a:pos x="302" y="742"/>
                        </a:cxn>
                        <a:cxn ang="0">
                          <a:pos x="338" y="764"/>
                        </a:cxn>
                        <a:cxn ang="0">
                          <a:pos x="375" y="780"/>
                        </a:cxn>
                        <a:cxn ang="0">
                          <a:pos x="402" y="780"/>
                        </a:cxn>
                        <a:cxn ang="0">
                          <a:pos x="431" y="772"/>
                        </a:cxn>
                        <a:cxn ang="0">
                          <a:pos x="463" y="752"/>
                        </a:cxn>
                        <a:cxn ang="0">
                          <a:pos x="505" y="722"/>
                        </a:cxn>
                        <a:cxn ang="0">
                          <a:pos x="564" y="649"/>
                        </a:cxn>
                        <a:cxn ang="0">
                          <a:pos x="612" y="568"/>
                        </a:cxn>
                        <a:cxn ang="0">
                          <a:pos x="630" y="526"/>
                        </a:cxn>
                        <a:cxn ang="0">
                          <a:pos x="641" y="478"/>
                        </a:cxn>
                        <a:cxn ang="0">
                          <a:pos x="644" y="401"/>
                        </a:cxn>
                        <a:cxn ang="0">
                          <a:pos x="644" y="339"/>
                        </a:cxn>
                        <a:cxn ang="0">
                          <a:pos x="660" y="323"/>
                        </a:cxn>
                        <a:cxn ang="0">
                          <a:pos x="672" y="288"/>
                        </a:cxn>
                        <a:cxn ang="0">
                          <a:pos x="680" y="259"/>
                        </a:cxn>
                        <a:cxn ang="0">
                          <a:pos x="683" y="214"/>
                        </a:cxn>
                        <a:cxn ang="0">
                          <a:pos x="669" y="178"/>
                        </a:cxn>
                        <a:cxn ang="0">
                          <a:pos x="644" y="143"/>
                        </a:cxn>
                        <a:cxn ang="0">
                          <a:pos x="608" y="137"/>
                        </a:cxn>
                        <a:cxn ang="0">
                          <a:pos x="592" y="169"/>
                        </a:cxn>
                        <a:cxn ang="0">
                          <a:pos x="568" y="253"/>
                        </a:cxn>
                        <a:cxn ang="0">
                          <a:pos x="507" y="176"/>
                        </a:cxn>
                        <a:cxn ang="0">
                          <a:pos x="469" y="128"/>
                        </a:cxn>
                        <a:cxn ang="0">
                          <a:pos x="439" y="74"/>
                        </a:cxn>
                        <a:cxn ang="0">
                          <a:pos x="424" y="32"/>
                        </a:cxn>
                        <a:cxn ang="0">
                          <a:pos x="401" y="9"/>
                        </a:cxn>
                        <a:cxn ang="0">
                          <a:pos x="356" y="0"/>
                        </a:cxn>
                        <a:cxn ang="0">
                          <a:pos x="332" y="12"/>
                        </a:cxn>
                        <a:cxn ang="0">
                          <a:pos x="301" y="36"/>
                        </a:cxn>
                        <a:cxn ang="0">
                          <a:pos x="261" y="53"/>
                        </a:cxn>
                        <a:cxn ang="0">
                          <a:pos x="193" y="64"/>
                        </a:cxn>
                        <a:cxn ang="0">
                          <a:pos x="203" y="82"/>
                        </a:cxn>
                        <a:cxn ang="0">
                          <a:pos x="275" y="111"/>
                        </a:cxn>
                        <a:cxn ang="0">
                          <a:pos x="199" y="97"/>
                        </a:cxn>
                        <a:cxn ang="0">
                          <a:pos x="154" y="73"/>
                        </a:cxn>
                        <a:cxn ang="0">
                          <a:pos x="87" y="79"/>
                        </a:cxn>
                        <a:cxn ang="0">
                          <a:pos x="196" y="152"/>
                        </a:cxn>
                        <a:cxn ang="0">
                          <a:pos x="61" y="93"/>
                        </a:cxn>
                        <a:cxn ang="0">
                          <a:pos x="140" y="147"/>
                        </a:cxn>
                        <a:cxn ang="0">
                          <a:pos x="20" y="103"/>
                        </a:cxn>
                        <a:cxn ang="0">
                          <a:pos x="79" y="150"/>
                        </a:cxn>
                        <a:cxn ang="0">
                          <a:pos x="13" y="118"/>
                        </a:cxn>
                      </a:cxnLst>
                      <a:rect l="0" t="0" r="r" b="b"/>
                      <a:pathLst>
                        <a:path w="683" h="780">
                          <a:moveTo>
                            <a:pt x="13" y="118"/>
                          </a:moveTo>
                          <a:lnTo>
                            <a:pt x="0" y="234"/>
                          </a:lnTo>
                          <a:lnTo>
                            <a:pt x="10" y="294"/>
                          </a:lnTo>
                          <a:lnTo>
                            <a:pt x="35" y="356"/>
                          </a:lnTo>
                          <a:lnTo>
                            <a:pt x="41" y="411"/>
                          </a:lnTo>
                          <a:lnTo>
                            <a:pt x="54" y="466"/>
                          </a:lnTo>
                          <a:lnTo>
                            <a:pt x="72" y="500"/>
                          </a:lnTo>
                          <a:lnTo>
                            <a:pt x="102" y="533"/>
                          </a:lnTo>
                          <a:lnTo>
                            <a:pt x="131" y="569"/>
                          </a:lnTo>
                          <a:lnTo>
                            <a:pt x="161" y="608"/>
                          </a:lnTo>
                          <a:lnTo>
                            <a:pt x="191" y="640"/>
                          </a:lnTo>
                          <a:lnTo>
                            <a:pt x="228" y="676"/>
                          </a:lnTo>
                          <a:lnTo>
                            <a:pt x="270" y="719"/>
                          </a:lnTo>
                          <a:lnTo>
                            <a:pt x="302" y="742"/>
                          </a:lnTo>
                          <a:lnTo>
                            <a:pt x="338" y="764"/>
                          </a:lnTo>
                          <a:lnTo>
                            <a:pt x="375" y="780"/>
                          </a:lnTo>
                          <a:lnTo>
                            <a:pt x="402" y="780"/>
                          </a:lnTo>
                          <a:lnTo>
                            <a:pt x="431" y="772"/>
                          </a:lnTo>
                          <a:lnTo>
                            <a:pt x="463" y="752"/>
                          </a:lnTo>
                          <a:lnTo>
                            <a:pt x="505" y="722"/>
                          </a:lnTo>
                          <a:lnTo>
                            <a:pt x="564" y="649"/>
                          </a:lnTo>
                          <a:lnTo>
                            <a:pt x="612" y="568"/>
                          </a:lnTo>
                          <a:lnTo>
                            <a:pt x="630" y="526"/>
                          </a:lnTo>
                          <a:lnTo>
                            <a:pt x="641" y="478"/>
                          </a:lnTo>
                          <a:lnTo>
                            <a:pt x="644" y="401"/>
                          </a:lnTo>
                          <a:lnTo>
                            <a:pt x="644" y="339"/>
                          </a:lnTo>
                          <a:lnTo>
                            <a:pt x="660" y="323"/>
                          </a:lnTo>
                          <a:lnTo>
                            <a:pt x="672" y="288"/>
                          </a:lnTo>
                          <a:lnTo>
                            <a:pt x="680" y="259"/>
                          </a:lnTo>
                          <a:lnTo>
                            <a:pt x="683" y="214"/>
                          </a:lnTo>
                          <a:lnTo>
                            <a:pt x="669" y="178"/>
                          </a:lnTo>
                          <a:lnTo>
                            <a:pt x="644" y="143"/>
                          </a:lnTo>
                          <a:lnTo>
                            <a:pt x="608" y="137"/>
                          </a:lnTo>
                          <a:lnTo>
                            <a:pt x="592" y="169"/>
                          </a:lnTo>
                          <a:lnTo>
                            <a:pt x="568" y="253"/>
                          </a:lnTo>
                          <a:lnTo>
                            <a:pt x="507" y="176"/>
                          </a:lnTo>
                          <a:lnTo>
                            <a:pt x="469" y="128"/>
                          </a:lnTo>
                          <a:lnTo>
                            <a:pt x="439" y="74"/>
                          </a:lnTo>
                          <a:lnTo>
                            <a:pt x="424" y="32"/>
                          </a:lnTo>
                          <a:lnTo>
                            <a:pt x="401" y="9"/>
                          </a:lnTo>
                          <a:lnTo>
                            <a:pt x="356" y="0"/>
                          </a:lnTo>
                          <a:lnTo>
                            <a:pt x="332" y="12"/>
                          </a:lnTo>
                          <a:lnTo>
                            <a:pt x="301" y="36"/>
                          </a:lnTo>
                          <a:lnTo>
                            <a:pt x="261" y="53"/>
                          </a:lnTo>
                          <a:lnTo>
                            <a:pt x="193" y="64"/>
                          </a:lnTo>
                          <a:lnTo>
                            <a:pt x="203" y="82"/>
                          </a:lnTo>
                          <a:lnTo>
                            <a:pt x="275" y="111"/>
                          </a:lnTo>
                          <a:lnTo>
                            <a:pt x="199" y="97"/>
                          </a:lnTo>
                          <a:lnTo>
                            <a:pt x="154" y="73"/>
                          </a:lnTo>
                          <a:lnTo>
                            <a:pt x="87" y="79"/>
                          </a:lnTo>
                          <a:lnTo>
                            <a:pt x="196" y="152"/>
                          </a:lnTo>
                          <a:lnTo>
                            <a:pt x="61" y="93"/>
                          </a:lnTo>
                          <a:lnTo>
                            <a:pt x="140" y="147"/>
                          </a:lnTo>
                          <a:lnTo>
                            <a:pt x="20" y="103"/>
                          </a:lnTo>
                          <a:lnTo>
                            <a:pt x="79" y="150"/>
                          </a:lnTo>
                          <a:lnTo>
                            <a:pt x="13" y="118"/>
                          </a:lnTo>
                          <a:close/>
                        </a:path>
                      </a:pathLst>
                    </a:custGeom>
                    <a:solidFill>
                      <a:srgbClr val="FFC080"/>
                    </a:solidFill>
                    <a:ln w="6350">
                      <a:solidFill>
                        <a:srgbClr val="402000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grpSp>
                  <p:nvGrpSpPr>
                    <p:cNvPr id="7607" name="Group 341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2051" y="2775"/>
                      <a:ext cx="316" cy="246"/>
                      <a:chOff x="2051" y="2775"/>
                      <a:chExt cx="316" cy="246"/>
                    </a:xfrm>
                  </p:grpSpPr>
                  <p:sp>
                    <p:nvSpPr>
                      <p:cNvPr id="7510" name="Freeform 342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2340" y="2775"/>
                        <a:ext cx="27" cy="68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0" y="32"/>
                          </a:cxn>
                          <a:cxn ang="0">
                            <a:pos x="11" y="2"/>
                          </a:cxn>
                          <a:cxn ang="0">
                            <a:pos x="24" y="0"/>
                          </a:cxn>
                          <a:cxn ang="0">
                            <a:pos x="51" y="32"/>
                          </a:cxn>
                          <a:cxn ang="0">
                            <a:pos x="55" y="83"/>
                          </a:cxn>
                          <a:cxn ang="0">
                            <a:pos x="44" y="131"/>
                          </a:cxn>
                          <a:cxn ang="0">
                            <a:pos x="34" y="135"/>
                          </a:cxn>
                          <a:cxn ang="0">
                            <a:pos x="47" y="96"/>
                          </a:cxn>
                          <a:cxn ang="0">
                            <a:pos x="46" y="57"/>
                          </a:cxn>
                          <a:cxn ang="0">
                            <a:pos x="34" y="32"/>
                          </a:cxn>
                          <a:cxn ang="0">
                            <a:pos x="0" y="32"/>
                          </a:cxn>
                        </a:cxnLst>
                        <a:rect l="0" t="0" r="r" b="b"/>
                        <a:pathLst>
                          <a:path w="55" h="135">
                            <a:moveTo>
                              <a:pt x="0" y="32"/>
                            </a:moveTo>
                            <a:lnTo>
                              <a:pt x="11" y="2"/>
                            </a:lnTo>
                            <a:lnTo>
                              <a:pt x="24" y="0"/>
                            </a:lnTo>
                            <a:lnTo>
                              <a:pt x="51" y="32"/>
                            </a:lnTo>
                            <a:lnTo>
                              <a:pt x="55" y="83"/>
                            </a:lnTo>
                            <a:lnTo>
                              <a:pt x="44" y="131"/>
                            </a:lnTo>
                            <a:lnTo>
                              <a:pt x="34" y="135"/>
                            </a:lnTo>
                            <a:lnTo>
                              <a:pt x="47" y="96"/>
                            </a:lnTo>
                            <a:lnTo>
                              <a:pt x="46" y="57"/>
                            </a:lnTo>
                            <a:lnTo>
                              <a:pt x="34" y="32"/>
                            </a:lnTo>
                            <a:lnTo>
                              <a:pt x="0" y="32"/>
                            </a:lnTo>
                            <a:close/>
                          </a:path>
                        </a:pathLst>
                      </a:custGeom>
                      <a:solidFill>
                        <a:srgbClr val="402000"/>
                      </a:solidFill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ru-RU"/>
                      </a:p>
                    </p:txBody>
                  </p:sp>
                  <p:grpSp>
                    <p:nvGrpSpPr>
                      <p:cNvPr id="7610" name="Group 343"/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2051" y="2780"/>
                        <a:ext cx="207" cy="241"/>
                        <a:chOff x="2051" y="2780"/>
                        <a:chExt cx="207" cy="241"/>
                      </a:xfrm>
                    </p:grpSpPr>
                    <p:sp>
                      <p:nvSpPr>
                        <p:cNvPr id="7512" name="Freeform 344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2171" y="2974"/>
                          <a:ext cx="87" cy="35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0" y="52"/>
                            </a:cxn>
                            <a:cxn ang="0">
                              <a:pos x="15" y="56"/>
                            </a:cxn>
                            <a:cxn ang="0">
                              <a:pos x="22" y="38"/>
                            </a:cxn>
                            <a:cxn ang="0">
                              <a:pos x="37" y="26"/>
                            </a:cxn>
                            <a:cxn ang="0">
                              <a:pos x="51" y="24"/>
                            </a:cxn>
                            <a:cxn ang="0">
                              <a:pos x="65" y="12"/>
                            </a:cxn>
                            <a:cxn ang="0">
                              <a:pos x="84" y="7"/>
                            </a:cxn>
                            <a:cxn ang="0">
                              <a:pos x="113" y="10"/>
                            </a:cxn>
                            <a:cxn ang="0">
                              <a:pos x="148" y="7"/>
                            </a:cxn>
                            <a:cxn ang="0">
                              <a:pos x="165" y="0"/>
                            </a:cxn>
                            <a:cxn ang="0">
                              <a:pos x="174" y="10"/>
                            </a:cxn>
                            <a:cxn ang="0">
                              <a:pos x="85" y="31"/>
                            </a:cxn>
                            <a:cxn ang="0">
                              <a:pos x="68" y="44"/>
                            </a:cxn>
                            <a:cxn ang="0">
                              <a:pos x="38" y="52"/>
                            </a:cxn>
                            <a:cxn ang="0">
                              <a:pos x="22" y="59"/>
                            </a:cxn>
                            <a:cxn ang="0">
                              <a:pos x="16" y="69"/>
                            </a:cxn>
                            <a:cxn ang="0">
                              <a:pos x="0" y="52"/>
                            </a:cxn>
                          </a:cxnLst>
                          <a:rect l="0" t="0" r="r" b="b"/>
                          <a:pathLst>
                            <a:path w="174" h="69">
                              <a:moveTo>
                                <a:pt x="0" y="52"/>
                              </a:moveTo>
                              <a:lnTo>
                                <a:pt x="15" y="56"/>
                              </a:lnTo>
                              <a:lnTo>
                                <a:pt x="22" y="38"/>
                              </a:lnTo>
                              <a:lnTo>
                                <a:pt x="37" y="26"/>
                              </a:lnTo>
                              <a:lnTo>
                                <a:pt x="51" y="24"/>
                              </a:lnTo>
                              <a:lnTo>
                                <a:pt x="65" y="12"/>
                              </a:lnTo>
                              <a:lnTo>
                                <a:pt x="84" y="7"/>
                              </a:lnTo>
                              <a:lnTo>
                                <a:pt x="113" y="10"/>
                              </a:lnTo>
                              <a:lnTo>
                                <a:pt x="148" y="7"/>
                              </a:lnTo>
                              <a:lnTo>
                                <a:pt x="165" y="0"/>
                              </a:lnTo>
                              <a:lnTo>
                                <a:pt x="174" y="10"/>
                              </a:lnTo>
                              <a:lnTo>
                                <a:pt x="85" y="31"/>
                              </a:lnTo>
                              <a:lnTo>
                                <a:pt x="68" y="44"/>
                              </a:lnTo>
                              <a:lnTo>
                                <a:pt x="38" y="52"/>
                              </a:lnTo>
                              <a:lnTo>
                                <a:pt x="22" y="59"/>
                              </a:lnTo>
                              <a:lnTo>
                                <a:pt x="16" y="69"/>
                              </a:lnTo>
                              <a:lnTo>
                                <a:pt x="0" y="52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804000"/>
                        </a:solidFill>
                        <a:ln w="9525">
                          <a:noFill/>
                          <a:round/>
                          <a:headEnd/>
                          <a:tailEnd/>
                        </a:ln>
                      </p:spPr>
                      <p:txBody>
                        <a:bodyPr/>
                        <a:lstStyle/>
                        <a:p>
                          <a:endParaRPr lang="ru-RU"/>
                        </a:p>
                      </p:txBody>
                    </p:sp>
                    <p:grpSp>
                      <p:nvGrpSpPr>
                        <p:cNvPr id="7611" name="Group 345"/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2051" y="2780"/>
                          <a:ext cx="197" cy="241"/>
                          <a:chOff x="2051" y="2780"/>
                          <a:chExt cx="197" cy="241"/>
                        </a:xfrm>
                      </p:grpSpPr>
                      <p:sp>
                        <p:nvSpPr>
                          <p:cNvPr id="7514" name="Freeform 346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2155" y="2780"/>
                            <a:ext cx="93" cy="48"/>
                          </a:xfrm>
                          <a:custGeom>
                            <a:avLst/>
                            <a:gdLst/>
                            <a:ahLst/>
                            <a:cxnLst>
                              <a:cxn ang="0">
                                <a:pos x="13" y="71"/>
                              </a:cxn>
                              <a:cxn ang="0">
                                <a:pos x="0" y="97"/>
                              </a:cxn>
                              <a:cxn ang="0">
                                <a:pos x="20" y="97"/>
                              </a:cxn>
                              <a:cxn ang="0">
                                <a:pos x="36" y="75"/>
                              </a:cxn>
                              <a:cxn ang="0">
                                <a:pos x="63" y="51"/>
                              </a:cxn>
                              <a:cxn ang="0">
                                <a:pos x="90" y="37"/>
                              </a:cxn>
                              <a:cxn ang="0">
                                <a:pos x="186" y="0"/>
                              </a:cxn>
                              <a:cxn ang="0">
                                <a:pos x="76" y="28"/>
                              </a:cxn>
                              <a:cxn ang="0">
                                <a:pos x="40" y="45"/>
                              </a:cxn>
                              <a:cxn ang="0">
                                <a:pos x="13" y="71"/>
                              </a:cxn>
                            </a:cxnLst>
                            <a:rect l="0" t="0" r="r" b="b"/>
                            <a:pathLst>
                              <a:path w="186" h="97">
                                <a:moveTo>
                                  <a:pt x="13" y="71"/>
                                </a:moveTo>
                                <a:lnTo>
                                  <a:pt x="0" y="97"/>
                                </a:lnTo>
                                <a:lnTo>
                                  <a:pt x="20" y="97"/>
                                </a:lnTo>
                                <a:lnTo>
                                  <a:pt x="36" y="75"/>
                                </a:lnTo>
                                <a:lnTo>
                                  <a:pt x="63" y="51"/>
                                </a:lnTo>
                                <a:lnTo>
                                  <a:pt x="90" y="37"/>
                                </a:lnTo>
                                <a:lnTo>
                                  <a:pt x="186" y="0"/>
                                </a:lnTo>
                                <a:lnTo>
                                  <a:pt x="76" y="28"/>
                                </a:lnTo>
                                <a:lnTo>
                                  <a:pt x="40" y="45"/>
                                </a:lnTo>
                                <a:lnTo>
                                  <a:pt x="13" y="71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402000"/>
                          </a:solidFill>
                          <a:ln w="9525">
                            <a:noFill/>
                            <a:round/>
                            <a:headEnd/>
                            <a:tailEnd/>
                          </a:ln>
                        </p:spPr>
                        <p:txBody>
                          <a:bodyPr/>
                          <a:lstStyle/>
                          <a:p>
                            <a:endParaRPr lang="ru-RU"/>
                          </a:p>
                        </p:txBody>
                      </p:sp>
                      <p:sp>
                        <p:nvSpPr>
                          <p:cNvPr id="7515" name="Freeform 347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2051" y="2831"/>
                            <a:ext cx="69" cy="17"/>
                          </a:xfrm>
                          <a:custGeom>
                            <a:avLst/>
                            <a:gdLst/>
                            <a:ahLst/>
                            <a:cxnLst>
                              <a:cxn ang="0">
                                <a:pos x="124" y="5"/>
                              </a:cxn>
                              <a:cxn ang="0">
                                <a:pos x="139" y="17"/>
                              </a:cxn>
                              <a:cxn ang="0">
                                <a:pos x="133" y="35"/>
                              </a:cxn>
                              <a:cxn ang="0">
                                <a:pos x="111" y="17"/>
                              </a:cxn>
                              <a:cxn ang="0">
                                <a:pos x="72" y="19"/>
                              </a:cxn>
                              <a:cxn ang="0">
                                <a:pos x="0" y="35"/>
                              </a:cxn>
                              <a:cxn ang="0">
                                <a:pos x="66" y="11"/>
                              </a:cxn>
                              <a:cxn ang="0">
                                <a:pos x="100" y="0"/>
                              </a:cxn>
                              <a:cxn ang="0">
                                <a:pos x="124" y="5"/>
                              </a:cxn>
                            </a:cxnLst>
                            <a:rect l="0" t="0" r="r" b="b"/>
                            <a:pathLst>
                              <a:path w="139" h="35">
                                <a:moveTo>
                                  <a:pt x="124" y="5"/>
                                </a:moveTo>
                                <a:lnTo>
                                  <a:pt x="139" y="17"/>
                                </a:lnTo>
                                <a:lnTo>
                                  <a:pt x="133" y="35"/>
                                </a:lnTo>
                                <a:lnTo>
                                  <a:pt x="111" y="17"/>
                                </a:lnTo>
                                <a:lnTo>
                                  <a:pt x="72" y="19"/>
                                </a:lnTo>
                                <a:lnTo>
                                  <a:pt x="0" y="35"/>
                                </a:lnTo>
                                <a:lnTo>
                                  <a:pt x="66" y="11"/>
                                </a:lnTo>
                                <a:lnTo>
                                  <a:pt x="100" y="0"/>
                                </a:lnTo>
                                <a:lnTo>
                                  <a:pt x="124" y="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402000"/>
                          </a:solidFill>
                          <a:ln w="9525">
                            <a:noFill/>
                            <a:round/>
                            <a:headEnd/>
                            <a:tailEnd/>
                          </a:ln>
                        </p:spPr>
                        <p:txBody>
                          <a:bodyPr/>
                          <a:lstStyle/>
                          <a:p>
                            <a:endParaRPr lang="ru-RU"/>
                          </a:p>
                        </p:txBody>
                      </p:sp>
                      <p:sp>
                        <p:nvSpPr>
                          <p:cNvPr id="7516" name="Freeform 348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2154" y="2929"/>
                            <a:ext cx="57" cy="30"/>
                          </a:xfrm>
                          <a:custGeom>
                            <a:avLst/>
                            <a:gdLst/>
                            <a:ahLst/>
                            <a:cxnLst>
                              <a:cxn ang="0">
                                <a:pos x="0" y="36"/>
                              </a:cxn>
                              <a:cxn ang="0">
                                <a:pos x="27" y="38"/>
                              </a:cxn>
                              <a:cxn ang="0">
                                <a:pos x="52" y="36"/>
                              </a:cxn>
                              <a:cxn ang="0">
                                <a:pos x="74" y="24"/>
                              </a:cxn>
                              <a:cxn ang="0">
                                <a:pos x="89" y="5"/>
                              </a:cxn>
                              <a:cxn ang="0">
                                <a:pos x="113" y="0"/>
                              </a:cxn>
                              <a:cxn ang="0">
                                <a:pos x="106" y="10"/>
                              </a:cxn>
                              <a:cxn ang="0">
                                <a:pos x="89" y="22"/>
                              </a:cxn>
                              <a:cxn ang="0">
                                <a:pos x="81" y="48"/>
                              </a:cxn>
                              <a:cxn ang="0">
                                <a:pos x="69" y="59"/>
                              </a:cxn>
                              <a:cxn ang="0">
                                <a:pos x="49" y="60"/>
                              </a:cxn>
                              <a:cxn ang="0">
                                <a:pos x="33" y="55"/>
                              </a:cxn>
                              <a:cxn ang="0">
                                <a:pos x="0" y="36"/>
                              </a:cxn>
                            </a:cxnLst>
                            <a:rect l="0" t="0" r="r" b="b"/>
                            <a:pathLst>
                              <a:path w="113" h="60">
                                <a:moveTo>
                                  <a:pt x="0" y="36"/>
                                </a:moveTo>
                                <a:lnTo>
                                  <a:pt x="27" y="38"/>
                                </a:lnTo>
                                <a:lnTo>
                                  <a:pt x="52" y="36"/>
                                </a:lnTo>
                                <a:lnTo>
                                  <a:pt x="74" y="24"/>
                                </a:lnTo>
                                <a:lnTo>
                                  <a:pt x="89" y="5"/>
                                </a:lnTo>
                                <a:lnTo>
                                  <a:pt x="113" y="0"/>
                                </a:lnTo>
                                <a:lnTo>
                                  <a:pt x="106" y="10"/>
                                </a:lnTo>
                                <a:lnTo>
                                  <a:pt x="89" y="22"/>
                                </a:lnTo>
                                <a:lnTo>
                                  <a:pt x="81" y="48"/>
                                </a:lnTo>
                                <a:lnTo>
                                  <a:pt x="69" y="59"/>
                                </a:lnTo>
                                <a:lnTo>
                                  <a:pt x="49" y="60"/>
                                </a:lnTo>
                                <a:lnTo>
                                  <a:pt x="33" y="55"/>
                                </a:lnTo>
                                <a:lnTo>
                                  <a:pt x="0" y="3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402000"/>
                          </a:solidFill>
                          <a:ln w="9525">
                            <a:noFill/>
                            <a:round/>
                            <a:headEnd/>
                            <a:tailEnd/>
                          </a:ln>
                        </p:spPr>
                        <p:txBody>
                          <a:bodyPr/>
                          <a:lstStyle/>
                          <a:p>
                            <a:endParaRPr lang="ru-RU"/>
                          </a:p>
                        </p:txBody>
                      </p:sp>
                      <p:sp>
                        <p:nvSpPr>
                          <p:cNvPr id="7517" name="Freeform 349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2199" y="3007"/>
                            <a:ext cx="31" cy="14"/>
                          </a:xfrm>
                          <a:custGeom>
                            <a:avLst/>
                            <a:gdLst/>
                            <a:ahLst/>
                            <a:cxnLst>
                              <a:cxn ang="0">
                                <a:pos x="0" y="20"/>
                              </a:cxn>
                              <a:cxn ang="0">
                                <a:pos x="23" y="19"/>
                              </a:cxn>
                              <a:cxn ang="0">
                                <a:pos x="38" y="14"/>
                              </a:cxn>
                              <a:cxn ang="0">
                                <a:pos x="63" y="0"/>
                              </a:cxn>
                              <a:cxn ang="0">
                                <a:pos x="42" y="25"/>
                              </a:cxn>
                              <a:cxn ang="0">
                                <a:pos x="23" y="30"/>
                              </a:cxn>
                              <a:cxn ang="0">
                                <a:pos x="0" y="20"/>
                              </a:cxn>
                            </a:cxnLst>
                            <a:rect l="0" t="0" r="r" b="b"/>
                            <a:pathLst>
                              <a:path w="63" h="30">
                                <a:moveTo>
                                  <a:pt x="0" y="20"/>
                                </a:moveTo>
                                <a:lnTo>
                                  <a:pt x="23" y="19"/>
                                </a:lnTo>
                                <a:lnTo>
                                  <a:pt x="38" y="14"/>
                                </a:lnTo>
                                <a:lnTo>
                                  <a:pt x="63" y="0"/>
                                </a:lnTo>
                                <a:lnTo>
                                  <a:pt x="42" y="25"/>
                                </a:lnTo>
                                <a:lnTo>
                                  <a:pt x="23" y="30"/>
                                </a:lnTo>
                                <a:lnTo>
                                  <a:pt x="0" y="2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402000"/>
                          </a:solidFill>
                          <a:ln w="9525">
                            <a:noFill/>
                            <a:round/>
                            <a:headEnd/>
                            <a:tailEnd/>
                          </a:ln>
                        </p:spPr>
                        <p:txBody>
                          <a:bodyPr/>
                          <a:lstStyle/>
                          <a:p>
                            <a:endParaRPr lang="ru-RU"/>
                          </a:p>
                        </p:txBody>
                      </p:sp>
                    </p:grpSp>
                    <p:grpSp>
                      <p:nvGrpSpPr>
                        <p:cNvPr id="7616" name="Group 350"/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2183" y="2980"/>
                          <a:ext cx="31" cy="33"/>
                          <a:chOff x="2183" y="2980"/>
                          <a:chExt cx="31" cy="33"/>
                        </a:xfrm>
                      </p:grpSpPr>
                      <p:sp>
                        <p:nvSpPr>
                          <p:cNvPr id="7519" name="Freeform 351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2183" y="3004"/>
                            <a:ext cx="20" cy="9"/>
                          </a:xfrm>
                          <a:custGeom>
                            <a:avLst/>
                            <a:gdLst/>
                            <a:ahLst/>
                            <a:cxnLst>
                              <a:cxn ang="0">
                                <a:pos x="0" y="12"/>
                              </a:cxn>
                              <a:cxn ang="0">
                                <a:pos x="21" y="19"/>
                              </a:cxn>
                              <a:cxn ang="0">
                                <a:pos x="41" y="15"/>
                              </a:cxn>
                              <a:cxn ang="0">
                                <a:pos x="39" y="1"/>
                              </a:cxn>
                              <a:cxn ang="0">
                                <a:pos x="16" y="0"/>
                              </a:cxn>
                              <a:cxn ang="0">
                                <a:pos x="0" y="12"/>
                              </a:cxn>
                            </a:cxnLst>
                            <a:rect l="0" t="0" r="r" b="b"/>
                            <a:pathLst>
                              <a:path w="41" h="19">
                                <a:moveTo>
                                  <a:pt x="0" y="12"/>
                                </a:moveTo>
                                <a:lnTo>
                                  <a:pt x="21" y="19"/>
                                </a:lnTo>
                                <a:lnTo>
                                  <a:pt x="41" y="15"/>
                                </a:lnTo>
                                <a:lnTo>
                                  <a:pt x="39" y="1"/>
                                </a:lnTo>
                                <a:lnTo>
                                  <a:pt x="16" y="0"/>
                                </a:lnTo>
                                <a:lnTo>
                                  <a:pt x="0" y="12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FFE0C0"/>
                          </a:solidFill>
                          <a:ln w="9525">
                            <a:noFill/>
                            <a:round/>
                            <a:headEnd/>
                            <a:tailEnd/>
                          </a:ln>
                        </p:spPr>
                        <p:txBody>
                          <a:bodyPr/>
                          <a:lstStyle/>
                          <a:p>
                            <a:endParaRPr lang="ru-RU"/>
                          </a:p>
                        </p:txBody>
                      </p:sp>
                      <p:sp>
                        <p:nvSpPr>
                          <p:cNvPr id="7520" name="Freeform 352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2198" y="2980"/>
                            <a:ext cx="16" cy="8"/>
                          </a:xfrm>
                          <a:custGeom>
                            <a:avLst/>
                            <a:gdLst/>
                            <a:ahLst/>
                            <a:cxnLst>
                              <a:cxn ang="0">
                                <a:pos x="32" y="0"/>
                              </a:cxn>
                              <a:cxn ang="0">
                                <a:pos x="21" y="1"/>
                              </a:cxn>
                              <a:cxn ang="0">
                                <a:pos x="13" y="5"/>
                              </a:cxn>
                              <a:cxn ang="0">
                                <a:pos x="2" y="13"/>
                              </a:cxn>
                              <a:cxn ang="0">
                                <a:pos x="0" y="18"/>
                              </a:cxn>
                              <a:cxn ang="0">
                                <a:pos x="32" y="0"/>
                              </a:cxn>
                            </a:cxnLst>
                            <a:rect l="0" t="0" r="r" b="b"/>
                            <a:pathLst>
                              <a:path w="32" h="18">
                                <a:moveTo>
                                  <a:pt x="32" y="0"/>
                                </a:moveTo>
                                <a:lnTo>
                                  <a:pt x="21" y="1"/>
                                </a:lnTo>
                                <a:lnTo>
                                  <a:pt x="13" y="5"/>
                                </a:lnTo>
                                <a:lnTo>
                                  <a:pt x="2" y="13"/>
                                </a:lnTo>
                                <a:lnTo>
                                  <a:pt x="0" y="18"/>
                                </a:lnTo>
                                <a:lnTo>
                                  <a:pt x="32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FFE0C0"/>
                          </a:solidFill>
                          <a:ln w="9525">
                            <a:noFill/>
                            <a:round/>
                            <a:headEnd/>
                            <a:tailEnd/>
                          </a:ln>
                        </p:spPr>
                        <p:txBody>
                          <a:bodyPr/>
                          <a:lstStyle/>
                          <a:p>
                            <a:endParaRPr lang="ru-RU"/>
                          </a:p>
                        </p:txBody>
                      </p:sp>
                    </p:grpSp>
                    <p:grpSp>
                      <p:nvGrpSpPr>
                        <p:cNvPr id="7621" name="Group 353"/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2064" y="2817"/>
                          <a:ext cx="181" cy="76"/>
                          <a:chOff x="2064" y="2817"/>
                          <a:chExt cx="181" cy="76"/>
                        </a:xfrm>
                      </p:grpSpPr>
                      <p:grpSp>
                        <p:nvGrpSpPr>
                          <p:cNvPr id="7625" name="Group 354"/>
                          <p:cNvGrpSpPr>
                            <a:grpSpLocks/>
                          </p:cNvGrpSpPr>
                          <p:nvPr/>
                        </p:nvGrpSpPr>
                        <p:grpSpPr bwMode="auto">
                          <a:xfrm>
                            <a:off x="2064" y="2862"/>
                            <a:ext cx="64" cy="31"/>
                            <a:chOff x="2064" y="2862"/>
                            <a:chExt cx="64" cy="31"/>
                          </a:xfrm>
                        </p:grpSpPr>
                        <p:sp>
                          <p:nvSpPr>
                            <p:cNvPr id="7523" name="Freeform 355"/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2064" y="2862"/>
                              <a:ext cx="64" cy="30"/>
                            </a:xfrm>
                            <a:custGeom>
                              <a:avLst/>
                              <a:gdLst/>
                              <a:ahLst/>
                              <a:cxnLst>
                                <a:cxn ang="0">
                                  <a:pos x="0" y="35"/>
                                </a:cxn>
                                <a:cxn ang="0">
                                  <a:pos x="28" y="42"/>
                                </a:cxn>
                                <a:cxn ang="0">
                                  <a:pos x="46" y="59"/>
                                </a:cxn>
                                <a:cxn ang="0">
                                  <a:pos x="72" y="60"/>
                                </a:cxn>
                                <a:cxn ang="0">
                                  <a:pos x="94" y="48"/>
                                </a:cxn>
                                <a:cxn ang="0">
                                  <a:pos x="108" y="26"/>
                                </a:cxn>
                                <a:cxn ang="0">
                                  <a:pos x="128" y="13"/>
                                </a:cxn>
                                <a:cxn ang="0">
                                  <a:pos x="84" y="0"/>
                                </a:cxn>
                                <a:cxn ang="0">
                                  <a:pos x="52" y="0"/>
                                </a:cxn>
                                <a:cxn ang="0">
                                  <a:pos x="29" y="16"/>
                                </a:cxn>
                                <a:cxn ang="0">
                                  <a:pos x="0" y="35"/>
                                </a:cxn>
                              </a:cxnLst>
                              <a:rect l="0" t="0" r="r" b="b"/>
                              <a:pathLst>
                                <a:path w="128" h="60">
                                  <a:moveTo>
                                    <a:pt x="0" y="35"/>
                                  </a:moveTo>
                                  <a:lnTo>
                                    <a:pt x="28" y="42"/>
                                  </a:lnTo>
                                  <a:lnTo>
                                    <a:pt x="46" y="59"/>
                                  </a:lnTo>
                                  <a:lnTo>
                                    <a:pt x="72" y="60"/>
                                  </a:lnTo>
                                  <a:lnTo>
                                    <a:pt x="94" y="48"/>
                                  </a:lnTo>
                                  <a:lnTo>
                                    <a:pt x="108" y="26"/>
                                  </a:lnTo>
                                  <a:lnTo>
                                    <a:pt x="128" y="13"/>
                                  </a:lnTo>
                                  <a:lnTo>
                                    <a:pt x="84" y="0"/>
                                  </a:lnTo>
                                  <a:lnTo>
                                    <a:pt x="52" y="0"/>
                                  </a:lnTo>
                                  <a:lnTo>
                                    <a:pt x="29" y="16"/>
                                  </a:lnTo>
                                  <a:lnTo>
                                    <a:pt x="0" y="35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rgbClr val="FFFFFF"/>
                            </a:solidFill>
                            <a:ln w="6350">
                              <a:solidFill>
                                <a:srgbClr val="402000"/>
                              </a:solidFill>
                              <a:prstDash val="solid"/>
                              <a:round/>
                              <a:headEnd/>
                              <a:tailEnd/>
                            </a:ln>
                          </p:spPr>
                          <p:txBody>
                            <a:bodyPr/>
                            <a:lstStyle/>
                            <a:p>
                              <a:endParaRPr lang="ru-RU"/>
                            </a:p>
                          </p:txBody>
                        </p:sp>
                        <p:sp>
                          <p:nvSpPr>
                            <p:cNvPr id="7524" name="Oval 356"/>
                            <p:cNvSpPr>
                              <a:spLocks noChangeArrowheads="1"/>
                            </p:cNvSpPr>
                            <p:nvPr/>
                          </p:nvSpPr>
                          <p:spPr bwMode="auto">
                            <a:xfrm>
                              <a:off x="2085" y="2863"/>
                              <a:ext cx="30" cy="30"/>
                            </a:xfrm>
                            <a:prstGeom prst="ellipse">
                              <a:avLst/>
                            </a:prstGeom>
                            <a:solidFill>
                              <a:srgbClr val="8080FF"/>
                            </a:solidFill>
                            <a:ln w="9525">
                              <a:noFill/>
                              <a:round/>
                              <a:headEnd/>
                              <a:tailEnd/>
                            </a:ln>
                          </p:spPr>
                          <p:txBody>
                            <a:bodyPr/>
                            <a:lstStyle/>
                            <a:p>
                              <a:endParaRPr lang="ru-RU"/>
                            </a:p>
                          </p:txBody>
                        </p:sp>
                        <p:sp>
                          <p:nvSpPr>
                            <p:cNvPr id="7525" name="Freeform 357"/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2066" y="2862"/>
                              <a:ext cx="62" cy="19"/>
                            </a:xfrm>
                            <a:custGeom>
                              <a:avLst/>
                              <a:gdLst/>
                              <a:ahLst/>
                              <a:cxnLst>
                                <a:cxn ang="0">
                                  <a:pos x="0" y="38"/>
                                </a:cxn>
                                <a:cxn ang="0">
                                  <a:pos x="28" y="34"/>
                                </a:cxn>
                                <a:cxn ang="0">
                                  <a:pos x="40" y="22"/>
                                </a:cxn>
                                <a:cxn ang="0">
                                  <a:pos x="64" y="15"/>
                                </a:cxn>
                                <a:cxn ang="0">
                                  <a:pos x="86" y="17"/>
                                </a:cxn>
                                <a:cxn ang="0">
                                  <a:pos x="125" y="15"/>
                                </a:cxn>
                                <a:cxn ang="0">
                                  <a:pos x="88" y="2"/>
                                </a:cxn>
                                <a:cxn ang="0">
                                  <a:pos x="48" y="0"/>
                                </a:cxn>
                                <a:cxn ang="0">
                                  <a:pos x="19" y="23"/>
                                </a:cxn>
                                <a:cxn ang="0">
                                  <a:pos x="0" y="38"/>
                                </a:cxn>
                              </a:cxnLst>
                              <a:rect l="0" t="0" r="r" b="b"/>
                              <a:pathLst>
                                <a:path w="125" h="38">
                                  <a:moveTo>
                                    <a:pt x="0" y="38"/>
                                  </a:moveTo>
                                  <a:lnTo>
                                    <a:pt x="28" y="34"/>
                                  </a:lnTo>
                                  <a:lnTo>
                                    <a:pt x="40" y="22"/>
                                  </a:lnTo>
                                  <a:lnTo>
                                    <a:pt x="64" y="15"/>
                                  </a:lnTo>
                                  <a:lnTo>
                                    <a:pt x="86" y="17"/>
                                  </a:lnTo>
                                  <a:lnTo>
                                    <a:pt x="125" y="15"/>
                                  </a:lnTo>
                                  <a:lnTo>
                                    <a:pt x="88" y="2"/>
                                  </a:lnTo>
                                  <a:lnTo>
                                    <a:pt x="48" y="0"/>
                                  </a:lnTo>
                                  <a:lnTo>
                                    <a:pt x="19" y="23"/>
                                  </a:lnTo>
                                  <a:lnTo>
                                    <a:pt x="0" y="38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rgbClr val="402000"/>
                            </a:solidFill>
                            <a:ln w="9525">
                              <a:noFill/>
                              <a:round/>
                              <a:headEnd/>
                              <a:tailEnd/>
                            </a:ln>
                          </p:spPr>
                          <p:txBody>
                            <a:bodyPr/>
                            <a:lstStyle/>
                            <a:p>
                              <a:endParaRPr lang="ru-RU"/>
                            </a:p>
                          </p:txBody>
                        </p:sp>
                        <p:sp>
                          <p:nvSpPr>
                            <p:cNvPr id="7526" name="Oval 358"/>
                            <p:cNvSpPr>
                              <a:spLocks noChangeArrowheads="1"/>
                            </p:cNvSpPr>
                            <p:nvPr/>
                          </p:nvSpPr>
                          <p:spPr bwMode="auto">
                            <a:xfrm>
                              <a:off x="2090" y="2869"/>
                              <a:ext cx="19" cy="19"/>
                            </a:xfrm>
                            <a:prstGeom prst="ellipse">
                              <a:avLst/>
                            </a:prstGeom>
                            <a:solidFill>
                              <a:srgbClr val="000000"/>
                            </a:solidFill>
                            <a:ln w="9525">
                              <a:noFill/>
                              <a:round/>
                              <a:headEnd/>
                              <a:tailEnd/>
                            </a:ln>
                          </p:spPr>
                          <p:txBody>
                            <a:bodyPr/>
                            <a:lstStyle/>
                            <a:p>
                              <a:endParaRPr lang="ru-RU"/>
                            </a:p>
                          </p:txBody>
                        </p:sp>
                      </p:grpSp>
                      <p:grpSp>
                        <p:nvGrpSpPr>
                          <p:cNvPr id="7631" name="Group 359"/>
                          <p:cNvGrpSpPr>
                            <a:grpSpLocks/>
                          </p:cNvGrpSpPr>
                          <p:nvPr/>
                        </p:nvGrpSpPr>
                        <p:grpSpPr bwMode="auto">
                          <a:xfrm>
                            <a:off x="2173" y="2817"/>
                            <a:ext cx="72" cy="36"/>
                            <a:chOff x="2173" y="2817"/>
                            <a:chExt cx="72" cy="36"/>
                          </a:xfrm>
                        </p:grpSpPr>
                        <p:sp>
                          <p:nvSpPr>
                            <p:cNvPr id="7528" name="Freeform 360"/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2173" y="2817"/>
                              <a:ext cx="70" cy="34"/>
                            </a:xfrm>
                            <a:custGeom>
                              <a:avLst/>
                              <a:gdLst/>
                              <a:ahLst/>
                              <a:cxnLst>
                                <a:cxn ang="0">
                                  <a:pos x="0" y="63"/>
                                </a:cxn>
                                <a:cxn ang="0">
                                  <a:pos x="28" y="64"/>
                                </a:cxn>
                                <a:cxn ang="0">
                                  <a:pos x="55" y="68"/>
                                </a:cxn>
                                <a:cxn ang="0">
                                  <a:pos x="83" y="66"/>
                                </a:cxn>
                                <a:cxn ang="0">
                                  <a:pos x="105" y="46"/>
                                </a:cxn>
                                <a:cxn ang="0">
                                  <a:pos x="109" y="18"/>
                                </a:cxn>
                                <a:cxn ang="0">
                                  <a:pos x="141" y="0"/>
                                </a:cxn>
                                <a:cxn ang="0">
                                  <a:pos x="103" y="0"/>
                                </a:cxn>
                                <a:cxn ang="0">
                                  <a:pos x="74" y="4"/>
                                </a:cxn>
                                <a:cxn ang="0">
                                  <a:pos x="42" y="10"/>
                                </a:cxn>
                                <a:cxn ang="0">
                                  <a:pos x="24" y="28"/>
                                </a:cxn>
                                <a:cxn ang="0">
                                  <a:pos x="17" y="44"/>
                                </a:cxn>
                                <a:cxn ang="0">
                                  <a:pos x="0" y="63"/>
                                </a:cxn>
                              </a:cxnLst>
                              <a:rect l="0" t="0" r="r" b="b"/>
                              <a:pathLst>
                                <a:path w="141" h="68">
                                  <a:moveTo>
                                    <a:pt x="0" y="63"/>
                                  </a:moveTo>
                                  <a:lnTo>
                                    <a:pt x="28" y="64"/>
                                  </a:lnTo>
                                  <a:lnTo>
                                    <a:pt x="55" y="68"/>
                                  </a:lnTo>
                                  <a:lnTo>
                                    <a:pt x="83" y="66"/>
                                  </a:lnTo>
                                  <a:lnTo>
                                    <a:pt x="105" y="46"/>
                                  </a:lnTo>
                                  <a:lnTo>
                                    <a:pt x="109" y="18"/>
                                  </a:lnTo>
                                  <a:lnTo>
                                    <a:pt x="141" y="0"/>
                                  </a:lnTo>
                                  <a:lnTo>
                                    <a:pt x="103" y="0"/>
                                  </a:lnTo>
                                  <a:lnTo>
                                    <a:pt x="74" y="4"/>
                                  </a:lnTo>
                                  <a:lnTo>
                                    <a:pt x="42" y="10"/>
                                  </a:lnTo>
                                  <a:lnTo>
                                    <a:pt x="24" y="28"/>
                                  </a:lnTo>
                                  <a:lnTo>
                                    <a:pt x="17" y="44"/>
                                  </a:lnTo>
                                  <a:lnTo>
                                    <a:pt x="0" y="63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rgbClr val="FFFFFF"/>
                            </a:solidFill>
                            <a:ln w="6350">
                              <a:solidFill>
                                <a:srgbClr val="402000"/>
                              </a:solidFill>
                              <a:prstDash val="solid"/>
                              <a:round/>
                              <a:headEnd/>
                              <a:tailEnd/>
                            </a:ln>
                          </p:spPr>
                          <p:txBody>
                            <a:bodyPr/>
                            <a:lstStyle/>
                            <a:p>
                              <a:endParaRPr lang="ru-RU"/>
                            </a:p>
                          </p:txBody>
                        </p:sp>
                        <p:sp>
                          <p:nvSpPr>
                            <p:cNvPr id="7529" name="Oval 361"/>
                            <p:cNvSpPr>
                              <a:spLocks noChangeArrowheads="1"/>
                            </p:cNvSpPr>
                            <p:nvPr/>
                          </p:nvSpPr>
                          <p:spPr bwMode="auto">
                            <a:xfrm>
                              <a:off x="2192" y="2823"/>
                              <a:ext cx="30" cy="30"/>
                            </a:xfrm>
                            <a:prstGeom prst="ellipse">
                              <a:avLst/>
                            </a:prstGeom>
                            <a:solidFill>
                              <a:srgbClr val="8080FF"/>
                            </a:solidFill>
                            <a:ln w="9525">
                              <a:noFill/>
                              <a:round/>
                              <a:headEnd/>
                              <a:tailEnd/>
                            </a:ln>
                          </p:spPr>
                          <p:txBody>
                            <a:bodyPr/>
                            <a:lstStyle/>
                            <a:p>
                              <a:endParaRPr lang="ru-RU"/>
                            </a:p>
                          </p:txBody>
                        </p:sp>
                        <p:sp>
                          <p:nvSpPr>
                            <p:cNvPr id="7530" name="Freeform 362"/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2175" y="2818"/>
                              <a:ext cx="70" cy="31"/>
                            </a:xfrm>
                            <a:custGeom>
                              <a:avLst/>
                              <a:gdLst/>
                              <a:ahLst/>
                              <a:cxnLst>
                                <a:cxn ang="0">
                                  <a:pos x="0" y="63"/>
                                </a:cxn>
                                <a:cxn ang="0">
                                  <a:pos x="25" y="50"/>
                                </a:cxn>
                                <a:cxn ang="0">
                                  <a:pos x="38" y="32"/>
                                </a:cxn>
                                <a:cxn ang="0">
                                  <a:pos x="58" y="20"/>
                                </a:cxn>
                                <a:cxn ang="0">
                                  <a:pos x="82" y="15"/>
                                </a:cxn>
                                <a:cxn ang="0">
                                  <a:pos x="140" y="0"/>
                                </a:cxn>
                                <a:cxn ang="0">
                                  <a:pos x="96" y="1"/>
                                </a:cxn>
                                <a:cxn ang="0">
                                  <a:pos x="42" y="9"/>
                                </a:cxn>
                                <a:cxn ang="0">
                                  <a:pos x="20" y="29"/>
                                </a:cxn>
                                <a:cxn ang="0">
                                  <a:pos x="11" y="46"/>
                                </a:cxn>
                                <a:cxn ang="0">
                                  <a:pos x="0" y="63"/>
                                </a:cxn>
                              </a:cxnLst>
                              <a:rect l="0" t="0" r="r" b="b"/>
                              <a:pathLst>
                                <a:path w="140" h="63">
                                  <a:moveTo>
                                    <a:pt x="0" y="63"/>
                                  </a:moveTo>
                                  <a:lnTo>
                                    <a:pt x="25" y="50"/>
                                  </a:lnTo>
                                  <a:lnTo>
                                    <a:pt x="38" y="32"/>
                                  </a:lnTo>
                                  <a:lnTo>
                                    <a:pt x="58" y="20"/>
                                  </a:lnTo>
                                  <a:lnTo>
                                    <a:pt x="82" y="15"/>
                                  </a:lnTo>
                                  <a:lnTo>
                                    <a:pt x="140" y="0"/>
                                  </a:lnTo>
                                  <a:lnTo>
                                    <a:pt x="96" y="1"/>
                                  </a:lnTo>
                                  <a:lnTo>
                                    <a:pt x="42" y="9"/>
                                  </a:lnTo>
                                  <a:lnTo>
                                    <a:pt x="20" y="29"/>
                                  </a:lnTo>
                                  <a:lnTo>
                                    <a:pt x="11" y="46"/>
                                  </a:lnTo>
                                  <a:lnTo>
                                    <a:pt x="0" y="63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rgbClr val="402000"/>
                            </a:solidFill>
                            <a:ln w="9525">
                              <a:noFill/>
                              <a:round/>
                              <a:headEnd/>
                              <a:tailEnd/>
                            </a:ln>
                          </p:spPr>
                          <p:txBody>
                            <a:bodyPr/>
                            <a:lstStyle/>
                            <a:p>
                              <a:endParaRPr lang="ru-RU"/>
                            </a:p>
                          </p:txBody>
                        </p:sp>
                        <p:sp>
                          <p:nvSpPr>
                            <p:cNvPr id="7531" name="Oval 363"/>
                            <p:cNvSpPr>
                              <a:spLocks noChangeArrowheads="1"/>
                            </p:cNvSpPr>
                            <p:nvPr/>
                          </p:nvSpPr>
                          <p:spPr bwMode="auto">
                            <a:xfrm>
                              <a:off x="2198" y="2829"/>
                              <a:ext cx="19" cy="18"/>
                            </a:xfrm>
                            <a:prstGeom prst="ellipse">
                              <a:avLst/>
                            </a:prstGeom>
                            <a:solidFill>
                              <a:srgbClr val="000000"/>
                            </a:solidFill>
                            <a:ln w="9525">
                              <a:noFill/>
                              <a:round/>
                              <a:headEnd/>
                              <a:tailEnd/>
                            </a:ln>
                          </p:spPr>
                          <p:txBody>
                            <a:bodyPr/>
                            <a:lstStyle/>
                            <a:p>
                              <a:endParaRPr lang="ru-RU"/>
                            </a:p>
                          </p:txBody>
                        </p:sp>
                      </p:grpSp>
                    </p:grpSp>
                  </p:grpSp>
                </p:grpSp>
              </p:grpSp>
            </p:grpSp>
            <p:grpSp>
              <p:nvGrpSpPr>
                <p:cNvPr id="7632" name="Group 364"/>
                <p:cNvGrpSpPr>
                  <a:grpSpLocks/>
                </p:cNvGrpSpPr>
                <p:nvPr/>
              </p:nvGrpSpPr>
              <p:grpSpPr bwMode="auto">
                <a:xfrm>
                  <a:off x="2338" y="2797"/>
                  <a:ext cx="23" cy="75"/>
                  <a:chOff x="2338" y="2797"/>
                  <a:chExt cx="23" cy="75"/>
                </a:xfrm>
              </p:grpSpPr>
              <p:sp>
                <p:nvSpPr>
                  <p:cNvPr id="7533" name="Freeform 365"/>
                  <p:cNvSpPr>
                    <a:spLocks/>
                  </p:cNvSpPr>
                  <p:nvPr/>
                </p:nvSpPr>
                <p:spPr bwMode="auto">
                  <a:xfrm>
                    <a:off x="2343" y="2797"/>
                    <a:ext cx="15" cy="35"/>
                  </a:xfrm>
                  <a:custGeom>
                    <a:avLst/>
                    <a:gdLst/>
                    <a:ahLst/>
                    <a:cxnLst>
                      <a:cxn ang="0">
                        <a:pos x="0" y="24"/>
                      </a:cxn>
                      <a:cxn ang="0">
                        <a:pos x="15" y="27"/>
                      </a:cxn>
                      <a:cxn ang="0">
                        <a:pos x="25" y="44"/>
                      </a:cxn>
                      <a:cxn ang="0">
                        <a:pos x="17" y="71"/>
                      </a:cxn>
                      <a:cxn ang="0">
                        <a:pos x="30" y="51"/>
                      </a:cxn>
                      <a:cxn ang="0">
                        <a:pos x="28" y="30"/>
                      </a:cxn>
                      <a:cxn ang="0">
                        <a:pos x="14" y="0"/>
                      </a:cxn>
                      <a:cxn ang="0">
                        <a:pos x="0" y="24"/>
                      </a:cxn>
                    </a:cxnLst>
                    <a:rect l="0" t="0" r="r" b="b"/>
                    <a:pathLst>
                      <a:path w="30" h="71">
                        <a:moveTo>
                          <a:pt x="0" y="24"/>
                        </a:moveTo>
                        <a:lnTo>
                          <a:pt x="15" y="27"/>
                        </a:lnTo>
                        <a:lnTo>
                          <a:pt x="25" y="44"/>
                        </a:lnTo>
                        <a:lnTo>
                          <a:pt x="17" y="71"/>
                        </a:lnTo>
                        <a:lnTo>
                          <a:pt x="30" y="51"/>
                        </a:lnTo>
                        <a:lnTo>
                          <a:pt x="28" y="30"/>
                        </a:lnTo>
                        <a:lnTo>
                          <a:pt x="14" y="0"/>
                        </a:lnTo>
                        <a:lnTo>
                          <a:pt x="0" y="24"/>
                        </a:lnTo>
                        <a:close/>
                      </a:path>
                    </a:pathLst>
                  </a:custGeom>
                  <a:solidFill>
                    <a:srgbClr val="402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7534" name="Freeform 366"/>
                  <p:cNvSpPr>
                    <a:spLocks/>
                  </p:cNvSpPr>
                  <p:nvPr/>
                </p:nvSpPr>
                <p:spPr bwMode="auto">
                  <a:xfrm>
                    <a:off x="2338" y="2847"/>
                    <a:ext cx="23" cy="25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7" y="30"/>
                      </a:cxn>
                      <a:cxn ang="0">
                        <a:pos x="22" y="31"/>
                      </a:cxn>
                      <a:cxn ang="0">
                        <a:pos x="46" y="28"/>
                      </a:cxn>
                      <a:cxn ang="0">
                        <a:pos x="44" y="43"/>
                      </a:cxn>
                      <a:cxn ang="0">
                        <a:pos x="34" y="50"/>
                      </a:cxn>
                      <a:cxn ang="0">
                        <a:pos x="7" y="43"/>
                      </a:cxn>
                      <a:cxn ang="0">
                        <a:pos x="2" y="24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50">
                        <a:moveTo>
                          <a:pt x="0" y="0"/>
                        </a:moveTo>
                        <a:lnTo>
                          <a:pt x="7" y="30"/>
                        </a:lnTo>
                        <a:lnTo>
                          <a:pt x="22" y="31"/>
                        </a:lnTo>
                        <a:lnTo>
                          <a:pt x="46" y="28"/>
                        </a:lnTo>
                        <a:lnTo>
                          <a:pt x="44" y="43"/>
                        </a:lnTo>
                        <a:lnTo>
                          <a:pt x="34" y="50"/>
                        </a:lnTo>
                        <a:lnTo>
                          <a:pt x="7" y="43"/>
                        </a:lnTo>
                        <a:lnTo>
                          <a:pt x="2" y="2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02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</p:grpSp>
          </p:grpSp>
        </p:grpSp>
        <p:sp>
          <p:nvSpPr>
            <p:cNvPr id="7535" name="Freeform 367"/>
            <p:cNvSpPr>
              <a:spLocks/>
            </p:cNvSpPr>
            <p:nvPr/>
          </p:nvSpPr>
          <p:spPr bwMode="auto">
            <a:xfrm>
              <a:off x="0" y="2889"/>
              <a:ext cx="892" cy="402"/>
            </a:xfrm>
            <a:custGeom>
              <a:avLst/>
              <a:gdLst/>
              <a:ahLst/>
              <a:cxnLst>
                <a:cxn ang="0">
                  <a:pos x="1030" y="0"/>
                </a:cxn>
                <a:cxn ang="0">
                  <a:pos x="0" y="387"/>
                </a:cxn>
                <a:cxn ang="0">
                  <a:pos x="735" y="805"/>
                </a:cxn>
                <a:cxn ang="0">
                  <a:pos x="1783" y="290"/>
                </a:cxn>
                <a:cxn ang="0">
                  <a:pos x="1030" y="0"/>
                </a:cxn>
              </a:cxnLst>
              <a:rect l="0" t="0" r="r" b="b"/>
              <a:pathLst>
                <a:path w="1783" h="805">
                  <a:moveTo>
                    <a:pt x="1030" y="0"/>
                  </a:moveTo>
                  <a:lnTo>
                    <a:pt x="0" y="387"/>
                  </a:lnTo>
                  <a:lnTo>
                    <a:pt x="735" y="805"/>
                  </a:lnTo>
                  <a:lnTo>
                    <a:pt x="1783" y="290"/>
                  </a:lnTo>
                  <a:lnTo>
                    <a:pt x="1030" y="0"/>
                  </a:lnTo>
                  <a:close/>
                </a:path>
              </a:pathLst>
            </a:custGeom>
            <a:solidFill>
              <a:srgbClr val="FFFFFF"/>
            </a:solidFill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7536" name="Freeform 368"/>
            <p:cNvSpPr>
              <a:spLocks/>
            </p:cNvSpPr>
            <p:nvPr/>
          </p:nvSpPr>
          <p:spPr bwMode="auto">
            <a:xfrm>
              <a:off x="290" y="2164"/>
              <a:ext cx="1171" cy="833"/>
            </a:xfrm>
            <a:custGeom>
              <a:avLst/>
              <a:gdLst/>
              <a:ahLst/>
              <a:cxnLst>
                <a:cxn ang="0">
                  <a:pos x="1005" y="46"/>
                </a:cxn>
                <a:cxn ang="0">
                  <a:pos x="803" y="185"/>
                </a:cxn>
                <a:cxn ang="0">
                  <a:pos x="626" y="276"/>
                </a:cxn>
                <a:cxn ang="0">
                  <a:pos x="587" y="295"/>
                </a:cxn>
                <a:cxn ang="0">
                  <a:pos x="548" y="340"/>
                </a:cxn>
                <a:cxn ang="0">
                  <a:pos x="530" y="424"/>
                </a:cxn>
                <a:cxn ang="0">
                  <a:pos x="536" y="507"/>
                </a:cxn>
                <a:cxn ang="0">
                  <a:pos x="560" y="920"/>
                </a:cxn>
                <a:cxn ang="0">
                  <a:pos x="554" y="997"/>
                </a:cxn>
                <a:cxn ang="0">
                  <a:pos x="547" y="1055"/>
                </a:cxn>
                <a:cxn ang="0">
                  <a:pos x="517" y="1086"/>
                </a:cxn>
                <a:cxn ang="0">
                  <a:pos x="472" y="1105"/>
                </a:cxn>
                <a:cxn ang="0">
                  <a:pos x="308" y="1240"/>
                </a:cxn>
                <a:cxn ang="0">
                  <a:pos x="6" y="1427"/>
                </a:cxn>
                <a:cxn ang="0">
                  <a:pos x="0" y="1543"/>
                </a:cxn>
                <a:cxn ang="0">
                  <a:pos x="59" y="1608"/>
                </a:cxn>
                <a:cxn ang="0">
                  <a:pos x="130" y="1653"/>
                </a:cxn>
                <a:cxn ang="0">
                  <a:pos x="232" y="1666"/>
                </a:cxn>
                <a:cxn ang="0">
                  <a:pos x="857" y="1370"/>
                </a:cxn>
                <a:cxn ang="0">
                  <a:pos x="1052" y="1395"/>
                </a:cxn>
                <a:cxn ang="0">
                  <a:pos x="1062" y="1473"/>
                </a:cxn>
                <a:cxn ang="0">
                  <a:pos x="1101" y="1557"/>
                </a:cxn>
                <a:cxn ang="0">
                  <a:pos x="1158" y="1615"/>
                </a:cxn>
                <a:cxn ang="0">
                  <a:pos x="1268" y="1621"/>
                </a:cxn>
                <a:cxn ang="0">
                  <a:pos x="1789" y="1492"/>
                </a:cxn>
                <a:cxn ang="0">
                  <a:pos x="2098" y="1427"/>
                </a:cxn>
                <a:cxn ang="0">
                  <a:pos x="2259" y="1344"/>
                </a:cxn>
                <a:cxn ang="0">
                  <a:pos x="2324" y="1299"/>
                </a:cxn>
                <a:cxn ang="0">
                  <a:pos x="2343" y="1152"/>
                </a:cxn>
                <a:cxn ang="0">
                  <a:pos x="2319" y="1093"/>
                </a:cxn>
                <a:cxn ang="0">
                  <a:pos x="2286" y="1003"/>
                </a:cxn>
                <a:cxn ang="0">
                  <a:pos x="2286" y="914"/>
                </a:cxn>
                <a:cxn ang="0">
                  <a:pos x="2137" y="366"/>
                </a:cxn>
                <a:cxn ang="0">
                  <a:pos x="2105" y="257"/>
                </a:cxn>
                <a:cxn ang="0">
                  <a:pos x="2021" y="141"/>
                </a:cxn>
                <a:cxn ang="0">
                  <a:pos x="1943" y="76"/>
                </a:cxn>
                <a:cxn ang="0">
                  <a:pos x="1886" y="57"/>
                </a:cxn>
                <a:cxn ang="0">
                  <a:pos x="1801" y="65"/>
                </a:cxn>
                <a:cxn ang="0">
                  <a:pos x="1652" y="28"/>
                </a:cxn>
                <a:cxn ang="0">
                  <a:pos x="1575" y="22"/>
                </a:cxn>
                <a:cxn ang="0">
                  <a:pos x="1475" y="0"/>
                </a:cxn>
                <a:cxn ang="0">
                  <a:pos x="1436" y="45"/>
                </a:cxn>
                <a:cxn ang="0">
                  <a:pos x="1005" y="46"/>
                </a:cxn>
              </a:cxnLst>
              <a:rect l="0" t="0" r="r" b="b"/>
              <a:pathLst>
                <a:path w="2343" h="1666">
                  <a:moveTo>
                    <a:pt x="1005" y="46"/>
                  </a:moveTo>
                  <a:lnTo>
                    <a:pt x="803" y="185"/>
                  </a:lnTo>
                  <a:lnTo>
                    <a:pt x="626" y="276"/>
                  </a:lnTo>
                  <a:lnTo>
                    <a:pt x="587" y="295"/>
                  </a:lnTo>
                  <a:lnTo>
                    <a:pt x="548" y="340"/>
                  </a:lnTo>
                  <a:lnTo>
                    <a:pt x="530" y="424"/>
                  </a:lnTo>
                  <a:lnTo>
                    <a:pt x="536" y="507"/>
                  </a:lnTo>
                  <a:lnTo>
                    <a:pt x="560" y="920"/>
                  </a:lnTo>
                  <a:lnTo>
                    <a:pt x="554" y="997"/>
                  </a:lnTo>
                  <a:lnTo>
                    <a:pt x="547" y="1055"/>
                  </a:lnTo>
                  <a:lnTo>
                    <a:pt x="517" y="1086"/>
                  </a:lnTo>
                  <a:lnTo>
                    <a:pt x="472" y="1105"/>
                  </a:lnTo>
                  <a:lnTo>
                    <a:pt x="308" y="1240"/>
                  </a:lnTo>
                  <a:lnTo>
                    <a:pt x="6" y="1427"/>
                  </a:lnTo>
                  <a:lnTo>
                    <a:pt x="0" y="1543"/>
                  </a:lnTo>
                  <a:lnTo>
                    <a:pt x="59" y="1608"/>
                  </a:lnTo>
                  <a:lnTo>
                    <a:pt x="130" y="1653"/>
                  </a:lnTo>
                  <a:lnTo>
                    <a:pt x="232" y="1666"/>
                  </a:lnTo>
                  <a:lnTo>
                    <a:pt x="857" y="1370"/>
                  </a:lnTo>
                  <a:lnTo>
                    <a:pt x="1052" y="1395"/>
                  </a:lnTo>
                  <a:lnTo>
                    <a:pt x="1062" y="1473"/>
                  </a:lnTo>
                  <a:lnTo>
                    <a:pt x="1101" y="1557"/>
                  </a:lnTo>
                  <a:lnTo>
                    <a:pt x="1158" y="1615"/>
                  </a:lnTo>
                  <a:lnTo>
                    <a:pt x="1268" y="1621"/>
                  </a:lnTo>
                  <a:lnTo>
                    <a:pt x="1789" y="1492"/>
                  </a:lnTo>
                  <a:lnTo>
                    <a:pt x="2098" y="1427"/>
                  </a:lnTo>
                  <a:lnTo>
                    <a:pt x="2259" y="1344"/>
                  </a:lnTo>
                  <a:lnTo>
                    <a:pt x="2324" y="1299"/>
                  </a:lnTo>
                  <a:lnTo>
                    <a:pt x="2343" y="1152"/>
                  </a:lnTo>
                  <a:lnTo>
                    <a:pt x="2319" y="1093"/>
                  </a:lnTo>
                  <a:lnTo>
                    <a:pt x="2286" y="1003"/>
                  </a:lnTo>
                  <a:lnTo>
                    <a:pt x="2286" y="914"/>
                  </a:lnTo>
                  <a:lnTo>
                    <a:pt x="2137" y="366"/>
                  </a:lnTo>
                  <a:lnTo>
                    <a:pt x="2105" y="257"/>
                  </a:lnTo>
                  <a:lnTo>
                    <a:pt x="2021" y="141"/>
                  </a:lnTo>
                  <a:lnTo>
                    <a:pt x="1943" y="76"/>
                  </a:lnTo>
                  <a:lnTo>
                    <a:pt x="1886" y="57"/>
                  </a:lnTo>
                  <a:lnTo>
                    <a:pt x="1801" y="65"/>
                  </a:lnTo>
                  <a:lnTo>
                    <a:pt x="1652" y="28"/>
                  </a:lnTo>
                  <a:lnTo>
                    <a:pt x="1575" y="22"/>
                  </a:lnTo>
                  <a:lnTo>
                    <a:pt x="1475" y="0"/>
                  </a:lnTo>
                  <a:lnTo>
                    <a:pt x="1436" y="45"/>
                  </a:lnTo>
                  <a:lnTo>
                    <a:pt x="1005" y="46"/>
                  </a:lnTo>
                  <a:close/>
                </a:path>
              </a:pathLst>
            </a:custGeom>
            <a:solidFill>
              <a:srgbClr val="004040"/>
            </a:solidFill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7537" name="Freeform 369"/>
            <p:cNvSpPr>
              <a:spLocks/>
            </p:cNvSpPr>
            <p:nvPr/>
          </p:nvSpPr>
          <p:spPr bwMode="auto">
            <a:xfrm>
              <a:off x="819" y="2260"/>
              <a:ext cx="152" cy="50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9" y="186"/>
                </a:cxn>
                <a:cxn ang="0">
                  <a:pos x="117" y="312"/>
                </a:cxn>
                <a:cxn ang="0">
                  <a:pos x="141" y="388"/>
                </a:cxn>
                <a:cxn ang="0">
                  <a:pos x="167" y="447"/>
                </a:cxn>
                <a:cxn ang="0">
                  <a:pos x="173" y="511"/>
                </a:cxn>
                <a:cxn ang="0">
                  <a:pos x="186" y="640"/>
                </a:cxn>
                <a:cxn ang="0">
                  <a:pos x="240" y="1006"/>
                </a:cxn>
                <a:cxn ang="0">
                  <a:pos x="218" y="608"/>
                </a:cxn>
                <a:cxn ang="0">
                  <a:pos x="212" y="486"/>
                </a:cxn>
                <a:cxn ang="0">
                  <a:pos x="232" y="414"/>
                </a:cxn>
                <a:cxn ang="0">
                  <a:pos x="251" y="341"/>
                </a:cxn>
                <a:cxn ang="0">
                  <a:pos x="266" y="281"/>
                </a:cxn>
                <a:cxn ang="0">
                  <a:pos x="296" y="164"/>
                </a:cxn>
                <a:cxn ang="0">
                  <a:pos x="305" y="25"/>
                </a:cxn>
                <a:cxn ang="0">
                  <a:pos x="0" y="0"/>
                </a:cxn>
              </a:cxnLst>
              <a:rect l="0" t="0" r="r" b="b"/>
              <a:pathLst>
                <a:path w="305" h="1006">
                  <a:moveTo>
                    <a:pt x="0" y="0"/>
                  </a:moveTo>
                  <a:lnTo>
                    <a:pt x="59" y="186"/>
                  </a:lnTo>
                  <a:lnTo>
                    <a:pt x="117" y="312"/>
                  </a:lnTo>
                  <a:lnTo>
                    <a:pt x="141" y="388"/>
                  </a:lnTo>
                  <a:lnTo>
                    <a:pt x="167" y="447"/>
                  </a:lnTo>
                  <a:lnTo>
                    <a:pt x="173" y="511"/>
                  </a:lnTo>
                  <a:lnTo>
                    <a:pt x="186" y="640"/>
                  </a:lnTo>
                  <a:lnTo>
                    <a:pt x="240" y="1006"/>
                  </a:lnTo>
                  <a:lnTo>
                    <a:pt x="218" y="608"/>
                  </a:lnTo>
                  <a:lnTo>
                    <a:pt x="212" y="486"/>
                  </a:lnTo>
                  <a:lnTo>
                    <a:pt x="232" y="414"/>
                  </a:lnTo>
                  <a:lnTo>
                    <a:pt x="251" y="341"/>
                  </a:lnTo>
                  <a:lnTo>
                    <a:pt x="266" y="281"/>
                  </a:lnTo>
                  <a:lnTo>
                    <a:pt x="296" y="164"/>
                  </a:lnTo>
                  <a:lnTo>
                    <a:pt x="305" y="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8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grpSp>
          <p:nvGrpSpPr>
            <p:cNvPr id="7637" name="Group 370"/>
            <p:cNvGrpSpPr>
              <a:grpSpLocks/>
            </p:cNvGrpSpPr>
            <p:nvPr/>
          </p:nvGrpSpPr>
          <p:grpSpPr bwMode="auto">
            <a:xfrm>
              <a:off x="300" y="2180"/>
              <a:ext cx="1144" cy="798"/>
              <a:chOff x="1687" y="3049"/>
              <a:chExt cx="1144" cy="798"/>
            </a:xfrm>
          </p:grpSpPr>
          <p:sp>
            <p:nvSpPr>
              <p:cNvPr id="7539" name="Freeform 371"/>
              <p:cNvSpPr>
                <a:spLocks/>
              </p:cNvSpPr>
              <p:nvPr/>
            </p:nvSpPr>
            <p:spPr bwMode="auto">
              <a:xfrm>
                <a:off x="2324" y="3049"/>
                <a:ext cx="277" cy="605"/>
              </a:xfrm>
              <a:custGeom>
                <a:avLst/>
                <a:gdLst/>
                <a:ahLst/>
                <a:cxnLst>
                  <a:cxn ang="0">
                    <a:pos x="208" y="0"/>
                  </a:cxn>
                  <a:cxn ang="0">
                    <a:pos x="399" y="54"/>
                  </a:cxn>
                  <a:cxn ang="0">
                    <a:pos x="486" y="54"/>
                  </a:cxn>
                  <a:cxn ang="0">
                    <a:pos x="555" y="54"/>
                  </a:cxn>
                  <a:cxn ang="0">
                    <a:pos x="512" y="144"/>
                  </a:cxn>
                  <a:cxn ang="0">
                    <a:pos x="494" y="278"/>
                  </a:cxn>
                  <a:cxn ang="0">
                    <a:pos x="498" y="432"/>
                  </a:cxn>
                  <a:cxn ang="0">
                    <a:pos x="503" y="579"/>
                  </a:cxn>
                  <a:cxn ang="0">
                    <a:pos x="533" y="686"/>
                  </a:cxn>
                  <a:cxn ang="0">
                    <a:pos x="486" y="870"/>
                  </a:cxn>
                  <a:cxn ang="0">
                    <a:pos x="486" y="957"/>
                  </a:cxn>
                  <a:cxn ang="0">
                    <a:pos x="516" y="1034"/>
                  </a:cxn>
                  <a:cxn ang="0">
                    <a:pos x="508" y="1073"/>
                  </a:cxn>
                  <a:cxn ang="0">
                    <a:pos x="422" y="1111"/>
                  </a:cxn>
                  <a:cxn ang="0">
                    <a:pos x="132" y="1172"/>
                  </a:cxn>
                  <a:cxn ang="0">
                    <a:pos x="25" y="1211"/>
                  </a:cxn>
                  <a:cxn ang="0">
                    <a:pos x="25" y="1064"/>
                  </a:cxn>
                  <a:cxn ang="0">
                    <a:pos x="0" y="646"/>
                  </a:cxn>
                  <a:cxn ang="0">
                    <a:pos x="38" y="540"/>
                  </a:cxn>
                  <a:cxn ang="0">
                    <a:pos x="89" y="316"/>
                  </a:cxn>
                  <a:cxn ang="0">
                    <a:pos x="136" y="187"/>
                  </a:cxn>
                  <a:cxn ang="0">
                    <a:pos x="208" y="0"/>
                  </a:cxn>
                </a:cxnLst>
                <a:rect l="0" t="0" r="r" b="b"/>
                <a:pathLst>
                  <a:path w="555" h="1211">
                    <a:moveTo>
                      <a:pt x="208" y="0"/>
                    </a:moveTo>
                    <a:lnTo>
                      <a:pt x="399" y="54"/>
                    </a:lnTo>
                    <a:lnTo>
                      <a:pt x="486" y="54"/>
                    </a:lnTo>
                    <a:lnTo>
                      <a:pt x="555" y="54"/>
                    </a:lnTo>
                    <a:lnTo>
                      <a:pt x="512" y="144"/>
                    </a:lnTo>
                    <a:lnTo>
                      <a:pt x="494" y="278"/>
                    </a:lnTo>
                    <a:lnTo>
                      <a:pt x="498" y="432"/>
                    </a:lnTo>
                    <a:lnTo>
                      <a:pt x="503" y="579"/>
                    </a:lnTo>
                    <a:lnTo>
                      <a:pt x="533" y="686"/>
                    </a:lnTo>
                    <a:lnTo>
                      <a:pt x="486" y="870"/>
                    </a:lnTo>
                    <a:lnTo>
                      <a:pt x="486" y="957"/>
                    </a:lnTo>
                    <a:lnTo>
                      <a:pt x="516" y="1034"/>
                    </a:lnTo>
                    <a:lnTo>
                      <a:pt x="508" y="1073"/>
                    </a:lnTo>
                    <a:lnTo>
                      <a:pt x="422" y="1111"/>
                    </a:lnTo>
                    <a:lnTo>
                      <a:pt x="132" y="1172"/>
                    </a:lnTo>
                    <a:lnTo>
                      <a:pt x="25" y="1211"/>
                    </a:lnTo>
                    <a:lnTo>
                      <a:pt x="25" y="1064"/>
                    </a:lnTo>
                    <a:lnTo>
                      <a:pt x="0" y="646"/>
                    </a:lnTo>
                    <a:lnTo>
                      <a:pt x="38" y="540"/>
                    </a:lnTo>
                    <a:lnTo>
                      <a:pt x="89" y="316"/>
                    </a:lnTo>
                    <a:lnTo>
                      <a:pt x="136" y="187"/>
                    </a:lnTo>
                    <a:lnTo>
                      <a:pt x="208" y="0"/>
                    </a:lnTo>
                    <a:close/>
                  </a:path>
                </a:pathLst>
              </a:custGeom>
              <a:solidFill>
                <a:srgbClr val="66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540" name="Freeform 372"/>
              <p:cNvSpPr>
                <a:spLocks/>
              </p:cNvSpPr>
              <p:nvPr/>
            </p:nvSpPr>
            <p:spPr bwMode="auto">
              <a:xfrm>
                <a:off x="1996" y="3070"/>
                <a:ext cx="326" cy="650"/>
              </a:xfrm>
              <a:custGeom>
                <a:avLst/>
                <a:gdLst/>
                <a:ahLst/>
                <a:cxnLst>
                  <a:cxn ang="0">
                    <a:pos x="0" y="234"/>
                  </a:cxn>
                  <a:cxn ang="0">
                    <a:pos x="85" y="196"/>
                  </a:cxn>
                  <a:cxn ang="0">
                    <a:pos x="179" y="133"/>
                  </a:cxn>
                  <a:cxn ang="0">
                    <a:pos x="282" y="82"/>
                  </a:cxn>
                  <a:cxn ang="0">
                    <a:pos x="316" y="56"/>
                  </a:cxn>
                  <a:cxn ang="0">
                    <a:pos x="368" y="0"/>
                  </a:cxn>
                  <a:cxn ang="0">
                    <a:pos x="393" y="22"/>
                  </a:cxn>
                  <a:cxn ang="0">
                    <a:pos x="402" y="185"/>
                  </a:cxn>
                  <a:cxn ang="0">
                    <a:pos x="440" y="287"/>
                  </a:cxn>
                  <a:cxn ang="0">
                    <a:pos x="493" y="412"/>
                  </a:cxn>
                  <a:cxn ang="0">
                    <a:pos x="549" y="538"/>
                  </a:cxn>
                  <a:cxn ang="0">
                    <a:pos x="561" y="597"/>
                  </a:cxn>
                  <a:cxn ang="0">
                    <a:pos x="567" y="700"/>
                  </a:cxn>
                  <a:cxn ang="0">
                    <a:pos x="593" y="860"/>
                  </a:cxn>
                  <a:cxn ang="0">
                    <a:pos x="630" y="1078"/>
                  </a:cxn>
                  <a:cxn ang="0">
                    <a:pos x="652" y="1193"/>
                  </a:cxn>
                  <a:cxn ang="0">
                    <a:pos x="536" y="1210"/>
                  </a:cxn>
                  <a:cxn ang="0">
                    <a:pos x="449" y="1227"/>
                  </a:cxn>
                  <a:cxn ang="0">
                    <a:pos x="419" y="1300"/>
                  </a:cxn>
                  <a:cxn ang="0">
                    <a:pos x="269" y="1280"/>
                  </a:cxn>
                  <a:cxn ang="0">
                    <a:pos x="292" y="1068"/>
                  </a:cxn>
                  <a:cxn ang="0">
                    <a:pos x="234" y="923"/>
                  </a:cxn>
                  <a:cxn ang="0">
                    <a:pos x="189" y="798"/>
                  </a:cxn>
                  <a:cxn ang="0">
                    <a:pos x="214" y="623"/>
                  </a:cxn>
                  <a:cxn ang="0">
                    <a:pos x="114" y="424"/>
                  </a:cxn>
                  <a:cxn ang="0">
                    <a:pos x="66" y="370"/>
                  </a:cxn>
                  <a:cxn ang="0">
                    <a:pos x="0" y="234"/>
                  </a:cxn>
                </a:cxnLst>
                <a:rect l="0" t="0" r="r" b="b"/>
                <a:pathLst>
                  <a:path w="652" h="1300">
                    <a:moveTo>
                      <a:pt x="0" y="234"/>
                    </a:moveTo>
                    <a:lnTo>
                      <a:pt x="85" y="196"/>
                    </a:lnTo>
                    <a:lnTo>
                      <a:pt x="179" y="133"/>
                    </a:lnTo>
                    <a:lnTo>
                      <a:pt x="282" y="82"/>
                    </a:lnTo>
                    <a:lnTo>
                      <a:pt x="316" y="56"/>
                    </a:lnTo>
                    <a:lnTo>
                      <a:pt x="368" y="0"/>
                    </a:lnTo>
                    <a:lnTo>
                      <a:pt x="393" y="22"/>
                    </a:lnTo>
                    <a:lnTo>
                      <a:pt x="402" y="185"/>
                    </a:lnTo>
                    <a:lnTo>
                      <a:pt x="440" y="287"/>
                    </a:lnTo>
                    <a:lnTo>
                      <a:pt x="493" y="412"/>
                    </a:lnTo>
                    <a:lnTo>
                      <a:pt x="549" y="538"/>
                    </a:lnTo>
                    <a:lnTo>
                      <a:pt x="561" y="597"/>
                    </a:lnTo>
                    <a:lnTo>
                      <a:pt x="567" y="700"/>
                    </a:lnTo>
                    <a:lnTo>
                      <a:pt x="593" y="860"/>
                    </a:lnTo>
                    <a:lnTo>
                      <a:pt x="630" y="1078"/>
                    </a:lnTo>
                    <a:lnTo>
                      <a:pt x="652" y="1193"/>
                    </a:lnTo>
                    <a:lnTo>
                      <a:pt x="536" y="1210"/>
                    </a:lnTo>
                    <a:lnTo>
                      <a:pt x="449" y="1227"/>
                    </a:lnTo>
                    <a:lnTo>
                      <a:pt x="419" y="1300"/>
                    </a:lnTo>
                    <a:lnTo>
                      <a:pt x="269" y="1280"/>
                    </a:lnTo>
                    <a:lnTo>
                      <a:pt x="292" y="1068"/>
                    </a:lnTo>
                    <a:lnTo>
                      <a:pt x="234" y="923"/>
                    </a:lnTo>
                    <a:lnTo>
                      <a:pt x="189" y="798"/>
                    </a:lnTo>
                    <a:lnTo>
                      <a:pt x="214" y="623"/>
                    </a:lnTo>
                    <a:lnTo>
                      <a:pt x="114" y="424"/>
                    </a:lnTo>
                    <a:lnTo>
                      <a:pt x="66" y="370"/>
                    </a:lnTo>
                    <a:lnTo>
                      <a:pt x="0" y="234"/>
                    </a:lnTo>
                    <a:close/>
                  </a:path>
                </a:pathLst>
              </a:custGeom>
              <a:solidFill>
                <a:srgbClr val="66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541" name="Freeform 373"/>
              <p:cNvSpPr>
                <a:spLocks/>
              </p:cNvSpPr>
              <p:nvPr/>
            </p:nvSpPr>
            <p:spPr bwMode="auto">
              <a:xfrm>
                <a:off x="1687" y="3194"/>
                <a:ext cx="422" cy="653"/>
              </a:xfrm>
              <a:custGeom>
                <a:avLst/>
                <a:gdLst/>
                <a:ahLst/>
                <a:cxnLst>
                  <a:cxn ang="0">
                    <a:pos x="567" y="0"/>
                  </a:cxn>
                  <a:cxn ang="0">
                    <a:pos x="535" y="78"/>
                  </a:cxn>
                  <a:cxn ang="0">
                    <a:pos x="541" y="135"/>
                  </a:cxn>
                  <a:cxn ang="0">
                    <a:pos x="561" y="219"/>
                  </a:cxn>
                  <a:cxn ang="0">
                    <a:pos x="567" y="329"/>
                  </a:cxn>
                  <a:cxn ang="0">
                    <a:pos x="564" y="569"/>
                  </a:cxn>
                  <a:cxn ang="0">
                    <a:pos x="655" y="590"/>
                  </a:cxn>
                  <a:cxn ang="0">
                    <a:pos x="724" y="676"/>
                  </a:cxn>
                  <a:cxn ang="0">
                    <a:pos x="646" y="650"/>
                  </a:cxn>
                  <a:cxn ang="0">
                    <a:pos x="560" y="628"/>
                  </a:cxn>
                  <a:cxn ang="0">
                    <a:pos x="542" y="684"/>
                  </a:cxn>
                  <a:cxn ang="0">
                    <a:pos x="611" y="680"/>
                  </a:cxn>
                  <a:cxn ang="0">
                    <a:pos x="685" y="693"/>
                  </a:cxn>
                  <a:cxn ang="0">
                    <a:pos x="715" y="719"/>
                  </a:cxn>
                  <a:cxn ang="0">
                    <a:pos x="619" y="727"/>
                  </a:cxn>
                  <a:cxn ang="0">
                    <a:pos x="560" y="723"/>
                  </a:cxn>
                  <a:cxn ang="0">
                    <a:pos x="551" y="740"/>
                  </a:cxn>
                  <a:cxn ang="0">
                    <a:pos x="611" y="748"/>
                  </a:cxn>
                  <a:cxn ang="0">
                    <a:pos x="685" y="796"/>
                  </a:cxn>
                  <a:cxn ang="0">
                    <a:pos x="698" y="860"/>
                  </a:cxn>
                  <a:cxn ang="0">
                    <a:pos x="655" y="817"/>
                  </a:cxn>
                  <a:cxn ang="0">
                    <a:pos x="551" y="783"/>
                  </a:cxn>
                  <a:cxn ang="0">
                    <a:pos x="517" y="783"/>
                  </a:cxn>
                  <a:cxn ang="0">
                    <a:pos x="242" y="972"/>
                  </a:cxn>
                  <a:cxn ang="0">
                    <a:pos x="91" y="1067"/>
                  </a:cxn>
                  <a:cxn ang="0">
                    <a:pos x="10" y="1107"/>
                  </a:cxn>
                  <a:cxn ang="0">
                    <a:pos x="0" y="1143"/>
                  </a:cxn>
                  <a:cxn ang="0">
                    <a:pos x="45" y="1134"/>
                  </a:cxn>
                  <a:cxn ang="0">
                    <a:pos x="116" y="1140"/>
                  </a:cxn>
                  <a:cxn ang="0">
                    <a:pos x="161" y="1169"/>
                  </a:cxn>
                  <a:cxn ang="0">
                    <a:pos x="184" y="1214"/>
                  </a:cxn>
                  <a:cxn ang="0">
                    <a:pos x="196" y="1250"/>
                  </a:cxn>
                  <a:cxn ang="0">
                    <a:pos x="184" y="1307"/>
                  </a:cxn>
                  <a:cxn ang="0">
                    <a:pos x="227" y="1291"/>
                  </a:cxn>
                  <a:cxn ang="0">
                    <a:pos x="284" y="1227"/>
                  </a:cxn>
                  <a:cxn ang="0">
                    <a:pos x="375" y="1170"/>
                  </a:cxn>
                  <a:cxn ang="0">
                    <a:pos x="698" y="1019"/>
                  </a:cxn>
                  <a:cxn ang="0">
                    <a:pos x="728" y="941"/>
                  </a:cxn>
                  <a:cxn ang="0">
                    <a:pos x="836" y="903"/>
                  </a:cxn>
                  <a:cxn ang="0">
                    <a:pos x="844" y="770"/>
                  </a:cxn>
                  <a:cxn ang="0">
                    <a:pos x="801" y="658"/>
                  </a:cxn>
                  <a:cxn ang="0">
                    <a:pos x="740" y="569"/>
                  </a:cxn>
                  <a:cxn ang="0">
                    <a:pos x="754" y="457"/>
                  </a:cxn>
                  <a:cxn ang="0">
                    <a:pos x="754" y="354"/>
                  </a:cxn>
                  <a:cxn ang="0">
                    <a:pos x="677" y="199"/>
                  </a:cxn>
                  <a:cxn ang="0">
                    <a:pos x="615" y="121"/>
                  </a:cxn>
                  <a:cxn ang="0">
                    <a:pos x="567" y="0"/>
                  </a:cxn>
                </a:cxnLst>
                <a:rect l="0" t="0" r="r" b="b"/>
                <a:pathLst>
                  <a:path w="844" h="1307">
                    <a:moveTo>
                      <a:pt x="567" y="0"/>
                    </a:moveTo>
                    <a:lnTo>
                      <a:pt x="535" y="78"/>
                    </a:lnTo>
                    <a:lnTo>
                      <a:pt x="541" y="135"/>
                    </a:lnTo>
                    <a:lnTo>
                      <a:pt x="561" y="219"/>
                    </a:lnTo>
                    <a:lnTo>
                      <a:pt x="567" y="329"/>
                    </a:lnTo>
                    <a:lnTo>
                      <a:pt x="564" y="569"/>
                    </a:lnTo>
                    <a:lnTo>
                      <a:pt x="655" y="590"/>
                    </a:lnTo>
                    <a:lnTo>
                      <a:pt x="724" y="676"/>
                    </a:lnTo>
                    <a:lnTo>
                      <a:pt x="646" y="650"/>
                    </a:lnTo>
                    <a:lnTo>
                      <a:pt x="560" y="628"/>
                    </a:lnTo>
                    <a:lnTo>
                      <a:pt x="542" y="684"/>
                    </a:lnTo>
                    <a:lnTo>
                      <a:pt x="611" y="680"/>
                    </a:lnTo>
                    <a:lnTo>
                      <a:pt x="685" y="693"/>
                    </a:lnTo>
                    <a:lnTo>
                      <a:pt x="715" y="719"/>
                    </a:lnTo>
                    <a:lnTo>
                      <a:pt x="619" y="727"/>
                    </a:lnTo>
                    <a:lnTo>
                      <a:pt x="560" y="723"/>
                    </a:lnTo>
                    <a:lnTo>
                      <a:pt x="551" y="740"/>
                    </a:lnTo>
                    <a:lnTo>
                      <a:pt x="611" y="748"/>
                    </a:lnTo>
                    <a:lnTo>
                      <a:pt x="685" y="796"/>
                    </a:lnTo>
                    <a:lnTo>
                      <a:pt x="698" y="860"/>
                    </a:lnTo>
                    <a:lnTo>
                      <a:pt x="655" y="817"/>
                    </a:lnTo>
                    <a:lnTo>
                      <a:pt x="551" y="783"/>
                    </a:lnTo>
                    <a:lnTo>
                      <a:pt x="517" y="783"/>
                    </a:lnTo>
                    <a:lnTo>
                      <a:pt x="242" y="972"/>
                    </a:lnTo>
                    <a:lnTo>
                      <a:pt x="91" y="1067"/>
                    </a:lnTo>
                    <a:lnTo>
                      <a:pt x="10" y="1107"/>
                    </a:lnTo>
                    <a:lnTo>
                      <a:pt x="0" y="1143"/>
                    </a:lnTo>
                    <a:lnTo>
                      <a:pt x="45" y="1134"/>
                    </a:lnTo>
                    <a:lnTo>
                      <a:pt x="116" y="1140"/>
                    </a:lnTo>
                    <a:lnTo>
                      <a:pt x="161" y="1169"/>
                    </a:lnTo>
                    <a:lnTo>
                      <a:pt x="184" y="1214"/>
                    </a:lnTo>
                    <a:lnTo>
                      <a:pt x="196" y="1250"/>
                    </a:lnTo>
                    <a:lnTo>
                      <a:pt x="184" y="1307"/>
                    </a:lnTo>
                    <a:lnTo>
                      <a:pt x="227" y="1291"/>
                    </a:lnTo>
                    <a:lnTo>
                      <a:pt x="284" y="1227"/>
                    </a:lnTo>
                    <a:lnTo>
                      <a:pt x="375" y="1170"/>
                    </a:lnTo>
                    <a:lnTo>
                      <a:pt x="698" y="1019"/>
                    </a:lnTo>
                    <a:lnTo>
                      <a:pt x="728" y="941"/>
                    </a:lnTo>
                    <a:lnTo>
                      <a:pt x="836" y="903"/>
                    </a:lnTo>
                    <a:lnTo>
                      <a:pt x="844" y="770"/>
                    </a:lnTo>
                    <a:lnTo>
                      <a:pt x="801" y="658"/>
                    </a:lnTo>
                    <a:lnTo>
                      <a:pt x="740" y="569"/>
                    </a:lnTo>
                    <a:lnTo>
                      <a:pt x="754" y="457"/>
                    </a:lnTo>
                    <a:lnTo>
                      <a:pt x="754" y="354"/>
                    </a:lnTo>
                    <a:lnTo>
                      <a:pt x="677" y="199"/>
                    </a:lnTo>
                    <a:lnTo>
                      <a:pt x="615" y="121"/>
                    </a:lnTo>
                    <a:lnTo>
                      <a:pt x="567" y="0"/>
                    </a:lnTo>
                    <a:close/>
                  </a:path>
                </a:pathLst>
              </a:custGeom>
              <a:solidFill>
                <a:srgbClr val="66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542" name="Freeform 374"/>
              <p:cNvSpPr>
                <a:spLocks/>
              </p:cNvSpPr>
              <p:nvPr/>
            </p:nvSpPr>
            <p:spPr bwMode="auto">
              <a:xfrm>
                <a:off x="2213" y="3082"/>
                <a:ext cx="618" cy="745"/>
              </a:xfrm>
              <a:custGeom>
                <a:avLst/>
                <a:gdLst/>
                <a:ahLst/>
                <a:cxnLst>
                  <a:cxn ang="0">
                    <a:pos x="70" y="1208"/>
                  </a:cxn>
                  <a:cxn ang="0">
                    <a:pos x="26" y="1225"/>
                  </a:cxn>
                  <a:cxn ang="0">
                    <a:pos x="0" y="1293"/>
                  </a:cxn>
                  <a:cxn ang="0">
                    <a:pos x="5" y="1356"/>
                  </a:cxn>
                  <a:cxn ang="0">
                    <a:pos x="31" y="1420"/>
                  </a:cxn>
                  <a:cxn ang="0">
                    <a:pos x="88" y="1489"/>
                  </a:cxn>
                  <a:cxn ang="0">
                    <a:pos x="201" y="1482"/>
                  </a:cxn>
                  <a:cxn ang="0">
                    <a:pos x="765" y="1349"/>
                  </a:cxn>
                  <a:cxn ang="0">
                    <a:pos x="1113" y="1268"/>
                  </a:cxn>
                  <a:cxn ang="0">
                    <a:pos x="945" y="1190"/>
                  </a:cxn>
                  <a:cxn ang="0">
                    <a:pos x="859" y="1104"/>
                  </a:cxn>
                  <a:cxn ang="0">
                    <a:pos x="933" y="1104"/>
                  </a:cxn>
                  <a:cxn ang="0">
                    <a:pos x="1035" y="1170"/>
                  </a:cxn>
                  <a:cxn ang="0">
                    <a:pos x="1152" y="1186"/>
                  </a:cxn>
                  <a:cxn ang="0">
                    <a:pos x="1055" y="1138"/>
                  </a:cxn>
                  <a:cxn ang="0">
                    <a:pos x="960" y="1074"/>
                  </a:cxn>
                  <a:cxn ang="0">
                    <a:pos x="1081" y="1085"/>
                  </a:cxn>
                  <a:cxn ang="0">
                    <a:pos x="1190" y="1069"/>
                  </a:cxn>
                  <a:cxn ang="0">
                    <a:pos x="1099" y="1046"/>
                  </a:cxn>
                  <a:cxn ang="0">
                    <a:pos x="980" y="1014"/>
                  </a:cxn>
                  <a:cxn ang="0">
                    <a:pos x="1032" y="970"/>
                  </a:cxn>
                  <a:cxn ang="0">
                    <a:pos x="1132" y="1002"/>
                  </a:cxn>
                  <a:cxn ang="0">
                    <a:pos x="1235" y="1008"/>
                  </a:cxn>
                  <a:cxn ang="0">
                    <a:pos x="1164" y="957"/>
                  </a:cxn>
                  <a:cxn ang="0">
                    <a:pos x="1112" y="950"/>
                  </a:cxn>
                  <a:cxn ang="0">
                    <a:pos x="1058" y="915"/>
                  </a:cxn>
                  <a:cxn ang="0">
                    <a:pos x="1174" y="855"/>
                  </a:cxn>
                  <a:cxn ang="0">
                    <a:pos x="1190" y="821"/>
                  </a:cxn>
                  <a:cxn ang="0">
                    <a:pos x="1152" y="654"/>
                  </a:cxn>
                  <a:cxn ang="0">
                    <a:pos x="1070" y="356"/>
                  </a:cxn>
                  <a:cxn ang="0">
                    <a:pos x="1019" y="262"/>
                  </a:cxn>
                  <a:cxn ang="0">
                    <a:pos x="1019" y="167"/>
                  </a:cxn>
                  <a:cxn ang="0">
                    <a:pos x="933" y="81"/>
                  </a:cxn>
                  <a:cxn ang="0">
                    <a:pos x="843" y="0"/>
                  </a:cxn>
                  <a:cxn ang="0">
                    <a:pos x="778" y="13"/>
                  </a:cxn>
                  <a:cxn ang="0">
                    <a:pos x="743" y="154"/>
                  </a:cxn>
                  <a:cxn ang="0">
                    <a:pos x="739" y="392"/>
                  </a:cxn>
                  <a:cxn ang="0">
                    <a:pos x="790" y="554"/>
                  </a:cxn>
                  <a:cxn ang="0">
                    <a:pos x="833" y="744"/>
                  </a:cxn>
                  <a:cxn ang="0">
                    <a:pos x="855" y="864"/>
                  </a:cxn>
                  <a:cxn ang="0">
                    <a:pos x="829" y="911"/>
                  </a:cxn>
                  <a:cxn ang="0">
                    <a:pos x="859" y="941"/>
                  </a:cxn>
                  <a:cxn ang="0">
                    <a:pos x="825" y="966"/>
                  </a:cxn>
                  <a:cxn ang="0">
                    <a:pos x="847" y="992"/>
                  </a:cxn>
                  <a:cxn ang="0">
                    <a:pos x="774" y="1018"/>
                  </a:cxn>
                  <a:cxn ang="0">
                    <a:pos x="782" y="1047"/>
                  </a:cxn>
                  <a:cxn ang="0">
                    <a:pos x="645" y="1069"/>
                  </a:cxn>
                  <a:cxn ang="0">
                    <a:pos x="486" y="1117"/>
                  </a:cxn>
                  <a:cxn ang="0">
                    <a:pos x="318" y="1178"/>
                  </a:cxn>
                  <a:cxn ang="0">
                    <a:pos x="151" y="1200"/>
                  </a:cxn>
                  <a:cxn ang="0">
                    <a:pos x="70" y="1208"/>
                  </a:cxn>
                </a:cxnLst>
                <a:rect l="0" t="0" r="r" b="b"/>
                <a:pathLst>
                  <a:path w="1235" h="1489">
                    <a:moveTo>
                      <a:pt x="70" y="1208"/>
                    </a:moveTo>
                    <a:lnTo>
                      <a:pt x="26" y="1225"/>
                    </a:lnTo>
                    <a:lnTo>
                      <a:pt x="0" y="1293"/>
                    </a:lnTo>
                    <a:lnTo>
                      <a:pt x="5" y="1356"/>
                    </a:lnTo>
                    <a:lnTo>
                      <a:pt x="31" y="1420"/>
                    </a:lnTo>
                    <a:lnTo>
                      <a:pt x="88" y="1489"/>
                    </a:lnTo>
                    <a:lnTo>
                      <a:pt x="201" y="1482"/>
                    </a:lnTo>
                    <a:lnTo>
                      <a:pt x="765" y="1349"/>
                    </a:lnTo>
                    <a:lnTo>
                      <a:pt x="1113" y="1268"/>
                    </a:lnTo>
                    <a:lnTo>
                      <a:pt x="945" y="1190"/>
                    </a:lnTo>
                    <a:lnTo>
                      <a:pt x="859" y="1104"/>
                    </a:lnTo>
                    <a:lnTo>
                      <a:pt x="933" y="1104"/>
                    </a:lnTo>
                    <a:lnTo>
                      <a:pt x="1035" y="1170"/>
                    </a:lnTo>
                    <a:lnTo>
                      <a:pt x="1152" y="1186"/>
                    </a:lnTo>
                    <a:lnTo>
                      <a:pt x="1055" y="1138"/>
                    </a:lnTo>
                    <a:lnTo>
                      <a:pt x="960" y="1074"/>
                    </a:lnTo>
                    <a:lnTo>
                      <a:pt x="1081" y="1085"/>
                    </a:lnTo>
                    <a:lnTo>
                      <a:pt x="1190" y="1069"/>
                    </a:lnTo>
                    <a:lnTo>
                      <a:pt x="1099" y="1046"/>
                    </a:lnTo>
                    <a:lnTo>
                      <a:pt x="980" y="1014"/>
                    </a:lnTo>
                    <a:lnTo>
                      <a:pt x="1032" y="970"/>
                    </a:lnTo>
                    <a:lnTo>
                      <a:pt x="1132" y="1002"/>
                    </a:lnTo>
                    <a:lnTo>
                      <a:pt x="1235" y="1008"/>
                    </a:lnTo>
                    <a:lnTo>
                      <a:pt x="1164" y="957"/>
                    </a:lnTo>
                    <a:lnTo>
                      <a:pt x="1112" y="950"/>
                    </a:lnTo>
                    <a:lnTo>
                      <a:pt x="1058" y="915"/>
                    </a:lnTo>
                    <a:lnTo>
                      <a:pt x="1174" y="855"/>
                    </a:lnTo>
                    <a:lnTo>
                      <a:pt x="1190" y="821"/>
                    </a:lnTo>
                    <a:lnTo>
                      <a:pt x="1152" y="654"/>
                    </a:lnTo>
                    <a:lnTo>
                      <a:pt x="1070" y="356"/>
                    </a:lnTo>
                    <a:lnTo>
                      <a:pt x="1019" y="262"/>
                    </a:lnTo>
                    <a:lnTo>
                      <a:pt x="1019" y="167"/>
                    </a:lnTo>
                    <a:lnTo>
                      <a:pt x="933" y="81"/>
                    </a:lnTo>
                    <a:lnTo>
                      <a:pt x="843" y="0"/>
                    </a:lnTo>
                    <a:lnTo>
                      <a:pt x="778" y="13"/>
                    </a:lnTo>
                    <a:lnTo>
                      <a:pt x="743" y="154"/>
                    </a:lnTo>
                    <a:lnTo>
                      <a:pt x="739" y="392"/>
                    </a:lnTo>
                    <a:lnTo>
                      <a:pt x="790" y="554"/>
                    </a:lnTo>
                    <a:lnTo>
                      <a:pt x="833" y="744"/>
                    </a:lnTo>
                    <a:lnTo>
                      <a:pt x="855" y="864"/>
                    </a:lnTo>
                    <a:lnTo>
                      <a:pt x="829" y="911"/>
                    </a:lnTo>
                    <a:lnTo>
                      <a:pt x="859" y="941"/>
                    </a:lnTo>
                    <a:lnTo>
                      <a:pt x="825" y="966"/>
                    </a:lnTo>
                    <a:lnTo>
                      <a:pt x="847" y="992"/>
                    </a:lnTo>
                    <a:lnTo>
                      <a:pt x="774" y="1018"/>
                    </a:lnTo>
                    <a:lnTo>
                      <a:pt x="782" y="1047"/>
                    </a:lnTo>
                    <a:lnTo>
                      <a:pt x="645" y="1069"/>
                    </a:lnTo>
                    <a:lnTo>
                      <a:pt x="486" y="1117"/>
                    </a:lnTo>
                    <a:lnTo>
                      <a:pt x="318" y="1178"/>
                    </a:lnTo>
                    <a:lnTo>
                      <a:pt x="151" y="1200"/>
                    </a:lnTo>
                    <a:lnTo>
                      <a:pt x="70" y="1208"/>
                    </a:lnTo>
                    <a:close/>
                  </a:path>
                </a:pathLst>
              </a:custGeom>
              <a:solidFill>
                <a:srgbClr val="66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7638" name="Group 375"/>
            <p:cNvGrpSpPr>
              <a:grpSpLocks/>
            </p:cNvGrpSpPr>
            <p:nvPr/>
          </p:nvGrpSpPr>
          <p:grpSpPr bwMode="auto">
            <a:xfrm>
              <a:off x="466" y="2860"/>
              <a:ext cx="391" cy="157"/>
              <a:chOff x="1853" y="3729"/>
              <a:chExt cx="391" cy="157"/>
            </a:xfrm>
          </p:grpSpPr>
          <p:sp>
            <p:nvSpPr>
              <p:cNvPr id="7544" name="Freeform 376"/>
              <p:cNvSpPr>
                <a:spLocks/>
              </p:cNvSpPr>
              <p:nvPr/>
            </p:nvSpPr>
            <p:spPr bwMode="auto">
              <a:xfrm>
                <a:off x="1853" y="3729"/>
                <a:ext cx="391" cy="157"/>
              </a:xfrm>
              <a:custGeom>
                <a:avLst/>
                <a:gdLst/>
                <a:ahLst/>
                <a:cxnLst>
                  <a:cxn ang="0">
                    <a:pos x="705" y="6"/>
                  </a:cxn>
                  <a:cxn ang="0">
                    <a:pos x="674" y="28"/>
                  </a:cxn>
                  <a:cxn ang="0">
                    <a:pos x="612" y="18"/>
                  </a:cxn>
                  <a:cxn ang="0">
                    <a:pos x="530" y="13"/>
                  </a:cxn>
                  <a:cxn ang="0">
                    <a:pos x="482" y="3"/>
                  </a:cxn>
                  <a:cxn ang="0">
                    <a:pos x="431" y="0"/>
                  </a:cxn>
                  <a:cxn ang="0">
                    <a:pos x="357" y="5"/>
                  </a:cxn>
                  <a:cxn ang="0">
                    <a:pos x="276" y="3"/>
                  </a:cxn>
                  <a:cxn ang="0">
                    <a:pos x="206" y="3"/>
                  </a:cxn>
                  <a:cxn ang="0">
                    <a:pos x="176" y="0"/>
                  </a:cxn>
                  <a:cxn ang="0">
                    <a:pos x="99" y="6"/>
                  </a:cxn>
                  <a:cxn ang="0">
                    <a:pos x="72" y="11"/>
                  </a:cxn>
                  <a:cxn ang="0">
                    <a:pos x="55" y="23"/>
                  </a:cxn>
                  <a:cxn ang="0">
                    <a:pos x="45" y="33"/>
                  </a:cxn>
                  <a:cxn ang="0">
                    <a:pos x="65" y="39"/>
                  </a:cxn>
                  <a:cxn ang="0">
                    <a:pos x="113" y="45"/>
                  </a:cxn>
                  <a:cxn ang="0">
                    <a:pos x="158" y="48"/>
                  </a:cxn>
                  <a:cxn ang="0">
                    <a:pos x="224" y="71"/>
                  </a:cxn>
                  <a:cxn ang="0">
                    <a:pos x="124" y="97"/>
                  </a:cxn>
                  <a:cxn ang="0">
                    <a:pos x="84" y="121"/>
                  </a:cxn>
                  <a:cxn ang="0">
                    <a:pos x="59" y="128"/>
                  </a:cxn>
                  <a:cxn ang="0">
                    <a:pos x="22" y="152"/>
                  </a:cxn>
                  <a:cxn ang="0">
                    <a:pos x="5" y="164"/>
                  </a:cxn>
                  <a:cxn ang="0">
                    <a:pos x="0" y="179"/>
                  </a:cxn>
                  <a:cxn ang="0">
                    <a:pos x="26" y="183"/>
                  </a:cxn>
                  <a:cxn ang="0">
                    <a:pos x="95" y="183"/>
                  </a:cxn>
                  <a:cxn ang="0">
                    <a:pos x="65" y="217"/>
                  </a:cxn>
                  <a:cxn ang="0">
                    <a:pos x="55" y="240"/>
                  </a:cxn>
                  <a:cxn ang="0">
                    <a:pos x="51" y="256"/>
                  </a:cxn>
                  <a:cxn ang="0">
                    <a:pos x="76" y="253"/>
                  </a:cxn>
                  <a:cxn ang="0">
                    <a:pos x="110" y="243"/>
                  </a:cxn>
                  <a:cxn ang="0">
                    <a:pos x="143" y="222"/>
                  </a:cxn>
                  <a:cxn ang="0">
                    <a:pos x="200" y="206"/>
                  </a:cxn>
                  <a:cxn ang="0">
                    <a:pos x="267" y="194"/>
                  </a:cxn>
                  <a:cxn ang="0">
                    <a:pos x="215" y="251"/>
                  </a:cxn>
                  <a:cxn ang="0">
                    <a:pos x="191" y="292"/>
                  </a:cxn>
                  <a:cxn ang="0">
                    <a:pos x="188" y="313"/>
                  </a:cxn>
                  <a:cxn ang="0">
                    <a:pos x="208" y="312"/>
                  </a:cxn>
                  <a:cxn ang="0">
                    <a:pos x="229" y="307"/>
                  </a:cxn>
                  <a:cxn ang="0">
                    <a:pos x="262" y="275"/>
                  </a:cxn>
                  <a:cxn ang="0">
                    <a:pos x="306" y="251"/>
                  </a:cxn>
                  <a:cxn ang="0">
                    <a:pos x="366" y="240"/>
                  </a:cxn>
                  <a:cxn ang="0">
                    <a:pos x="426" y="246"/>
                  </a:cxn>
                  <a:cxn ang="0">
                    <a:pos x="479" y="258"/>
                  </a:cxn>
                  <a:cxn ang="0">
                    <a:pos x="535" y="264"/>
                  </a:cxn>
                  <a:cxn ang="0">
                    <a:pos x="599" y="258"/>
                  </a:cxn>
                  <a:cxn ang="0">
                    <a:pos x="637" y="246"/>
                  </a:cxn>
                  <a:cxn ang="0">
                    <a:pos x="673" y="220"/>
                  </a:cxn>
                  <a:cxn ang="0">
                    <a:pos x="708" y="203"/>
                  </a:cxn>
                  <a:cxn ang="0">
                    <a:pos x="782" y="195"/>
                  </a:cxn>
                  <a:cxn ang="0">
                    <a:pos x="739" y="140"/>
                  </a:cxn>
                  <a:cxn ang="0">
                    <a:pos x="709" y="79"/>
                  </a:cxn>
                  <a:cxn ang="0">
                    <a:pos x="705" y="6"/>
                  </a:cxn>
                </a:cxnLst>
                <a:rect l="0" t="0" r="r" b="b"/>
                <a:pathLst>
                  <a:path w="782" h="313">
                    <a:moveTo>
                      <a:pt x="705" y="6"/>
                    </a:moveTo>
                    <a:lnTo>
                      <a:pt x="674" y="28"/>
                    </a:lnTo>
                    <a:lnTo>
                      <a:pt x="612" y="18"/>
                    </a:lnTo>
                    <a:lnTo>
                      <a:pt x="530" y="13"/>
                    </a:lnTo>
                    <a:lnTo>
                      <a:pt x="482" y="3"/>
                    </a:lnTo>
                    <a:lnTo>
                      <a:pt x="431" y="0"/>
                    </a:lnTo>
                    <a:lnTo>
                      <a:pt x="357" y="5"/>
                    </a:lnTo>
                    <a:lnTo>
                      <a:pt x="276" y="3"/>
                    </a:lnTo>
                    <a:lnTo>
                      <a:pt x="206" y="3"/>
                    </a:lnTo>
                    <a:lnTo>
                      <a:pt x="176" y="0"/>
                    </a:lnTo>
                    <a:lnTo>
                      <a:pt x="99" y="6"/>
                    </a:lnTo>
                    <a:lnTo>
                      <a:pt x="72" y="11"/>
                    </a:lnTo>
                    <a:lnTo>
                      <a:pt x="55" y="23"/>
                    </a:lnTo>
                    <a:lnTo>
                      <a:pt x="45" y="33"/>
                    </a:lnTo>
                    <a:lnTo>
                      <a:pt x="65" y="39"/>
                    </a:lnTo>
                    <a:lnTo>
                      <a:pt x="113" y="45"/>
                    </a:lnTo>
                    <a:lnTo>
                      <a:pt x="158" y="48"/>
                    </a:lnTo>
                    <a:lnTo>
                      <a:pt x="224" y="71"/>
                    </a:lnTo>
                    <a:lnTo>
                      <a:pt x="124" y="97"/>
                    </a:lnTo>
                    <a:lnTo>
                      <a:pt x="84" y="121"/>
                    </a:lnTo>
                    <a:lnTo>
                      <a:pt x="59" y="128"/>
                    </a:lnTo>
                    <a:lnTo>
                      <a:pt x="22" y="152"/>
                    </a:lnTo>
                    <a:lnTo>
                      <a:pt x="5" y="164"/>
                    </a:lnTo>
                    <a:lnTo>
                      <a:pt x="0" y="179"/>
                    </a:lnTo>
                    <a:lnTo>
                      <a:pt x="26" y="183"/>
                    </a:lnTo>
                    <a:lnTo>
                      <a:pt x="95" y="183"/>
                    </a:lnTo>
                    <a:lnTo>
                      <a:pt x="65" y="217"/>
                    </a:lnTo>
                    <a:lnTo>
                      <a:pt x="55" y="240"/>
                    </a:lnTo>
                    <a:lnTo>
                      <a:pt x="51" y="256"/>
                    </a:lnTo>
                    <a:lnTo>
                      <a:pt x="76" y="253"/>
                    </a:lnTo>
                    <a:lnTo>
                      <a:pt x="110" y="243"/>
                    </a:lnTo>
                    <a:lnTo>
                      <a:pt x="143" y="222"/>
                    </a:lnTo>
                    <a:lnTo>
                      <a:pt x="200" y="206"/>
                    </a:lnTo>
                    <a:lnTo>
                      <a:pt x="267" y="194"/>
                    </a:lnTo>
                    <a:lnTo>
                      <a:pt x="215" y="251"/>
                    </a:lnTo>
                    <a:lnTo>
                      <a:pt x="191" y="292"/>
                    </a:lnTo>
                    <a:lnTo>
                      <a:pt x="188" y="313"/>
                    </a:lnTo>
                    <a:lnTo>
                      <a:pt x="208" y="312"/>
                    </a:lnTo>
                    <a:lnTo>
                      <a:pt x="229" y="307"/>
                    </a:lnTo>
                    <a:lnTo>
                      <a:pt x="262" y="275"/>
                    </a:lnTo>
                    <a:lnTo>
                      <a:pt x="306" y="251"/>
                    </a:lnTo>
                    <a:lnTo>
                      <a:pt x="366" y="240"/>
                    </a:lnTo>
                    <a:lnTo>
                      <a:pt x="426" y="246"/>
                    </a:lnTo>
                    <a:lnTo>
                      <a:pt x="479" y="258"/>
                    </a:lnTo>
                    <a:lnTo>
                      <a:pt x="535" y="264"/>
                    </a:lnTo>
                    <a:lnTo>
                      <a:pt x="599" y="258"/>
                    </a:lnTo>
                    <a:lnTo>
                      <a:pt x="637" y="246"/>
                    </a:lnTo>
                    <a:lnTo>
                      <a:pt x="673" y="220"/>
                    </a:lnTo>
                    <a:lnTo>
                      <a:pt x="708" y="203"/>
                    </a:lnTo>
                    <a:lnTo>
                      <a:pt x="782" y="195"/>
                    </a:lnTo>
                    <a:lnTo>
                      <a:pt x="739" y="140"/>
                    </a:lnTo>
                    <a:lnTo>
                      <a:pt x="709" y="79"/>
                    </a:lnTo>
                    <a:lnTo>
                      <a:pt x="705" y="6"/>
                    </a:lnTo>
                    <a:close/>
                  </a:path>
                </a:pathLst>
              </a:custGeom>
              <a:solidFill>
                <a:srgbClr val="FFC080"/>
              </a:solidFill>
              <a:ln w="6350">
                <a:solidFill>
                  <a:srgbClr val="402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grpSp>
            <p:nvGrpSpPr>
              <p:cNvPr id="7639" name="Group 377"/>
              <p:cNvGrpSpPr>
                <a:grpSpLocks/>
              </p:cNvGrpSpPr>
              <p:nvPr/>
            </p:nvGrpSpPr>
            <p:grpSpPr bwMode="auto">
              <a:xfrm>
                <a:off x="1879" y="3735"/>
                <a:ext cx="309" cy="143"/>
                <a:chOff x="1879" y="3735"/>
                <a:chExt cx="309" cy="143"/>
              </a:xfrm>
            </p:grpSpPr>
            <p:sp>
              <p:nvSpPr>
                <p:cNvPr id="7546" name="Freeform 378"/>
                <p:cNvSpPr>
                  <a:spLocks/>
                </p:cNvSpPr>
                <p:nvPr/>
              </p:nvSpPr>
              <p:spPr bwMode="auto">
                <a:xfrm>
                  <a:off x="1947" y="3782"/>
                  <a:ext cx="60" cy="20"/>
                </a:xfrm>
                <a:custGeom>
                  <a:avLst/>
                  <a:gdLst/>
                  <a:ahLst/>
                  <a:cxnLst>
                    <a:cxn ang="0">
                      <a:pos x="0" y="40"/>
                    </a:cxn>
                    <a:cxn ang="0">
                      <a:pos x="54" y="24"/>
                    </a:cxn>
                    <a:cxn ang="0">
                      <a:pos x="111" y="19"/>
                    </a:cxn>
                    <a:cxn ang="0">
                      <a:pos x="120" y="0"/>
                    </a:cxn>
                    <a:cxn ang="0">
                      <a:pos x="94" y="7"/>
                    </a:cxn>
                    <a:cxn ang="0">
                      <a:pos x="45" y="15"/>
                    </a:cxn>
                    <a:cxn ang="0">
                      <a:pos x="0" y="40"/>
                    </a:cxn>
                  </a:cxnLst>
                  <a:rect l="0" t="0" r="r" b="b"/>
                  <a:pathLst>
                    <a:path w="120" h="40">
                      <a:moveTo>
                        <a:pt x="0" y="40"/>
                      </a:moveTo>
                      <a:lnTo>
                        <a:pt x="54" y="24"/>
                      </a:lnTo>
                      <a:lnTo>
                        <a:pt x="111" y="19"/>
                      </a:lnTo>
                      <a:lnTo>
                        <a:pt x="120" y="0"/>
                      </a:lnTo>
                      <a:lnTo>
                        <a:pt x="94" y="7"/>
                      </a:lnTo>
                      <a:lnTo>
                        <a:pt x="45" y="15"/>
                      </a:lnTo>
                      <a:lnTo>
                        <a:pt x="0" y="40"/>
                      </a:lnTo>
                      <a:close/>
                    </a:path>
                  </a:pathLst>
                </a:custGeom>
                <a:solidFill>
                  <a:srgbClr val="402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7547" name="Freeform 379"/>
                <p:cNvSpPr>
                  <a:spLocks/>
                </p:cNvSpPr>
                <p:nvPr/>
              </p:nvSpPr>
              <p:spPr bwMode="auto">
                <a:xfrm>
                  <a:off x="1993" y="3815"/>
                  <a:ext cx="20" cy="14"/>
                </a:xfrm>
                <a:custGeom>
                  <a:avLst/>
                  <a:gdLst/>
                  <a:ahLst/>
                  <a:cxnLst>
                    <a:cxn ang="0">
                      <a:pos x="0" y="28"/>
                    </a:cxn>
                    <a:cxn ang="0">
                      <a:pos x="40" y="18"/>
                    </a:cxn>
                    <a:cxn ang="0">
                      <a:pos x="33" y="0"/>
                    </a:cxn>
                    <a:cxn ang="0">
                      <a:pos x="0" y="28"/>
                    </a:cxn>
                  </a:cxnLst>
                  <a:rect l="0" t="0" r="r" b="b"/>
                  <a:pathLst>
                    <a:path w="40" h="28">
                      <a:moveTo>
                        <a:pt x="0" y="28"/>
                      </a:moveTo>
                      <a:lnTo>
                        <a:pt x="40" y="18"/>
                      </a:lnTo>
                      <a:lnTo>
                        <a:pt x="33" y="0"/>
                      </a:lnTo>
                      <a:lnTo>
                        <a:pt x="0" y="28"/>
                      </a:lnTo>
                      <a:close/>
                    </a:path>
                  </a:pathLst>
                </a:custGeom>
                <a:solidFill>
                  <a:srgbClr val="402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7548" name="Freeform 380"/>
                <p:cNvSpPr>
                  <a:spLocks/>
                </p:cNvSpPr>
                <p:nvPr/>
              </p:nvSpPr>
              <p:spPr bwMode="auto">
                <a:xfrm>
                  <a:off x="1910" y="3804"/>
                  <a:ext cx="30" cy="12"/>
                </a:xfrm>
                <a:custGeom>
                  <a:avLst/>
                  <a:gdLst/>
                  <a:ahLst/>
                  <a:cxnLst>
                    <a:cxn ang="0">
                      <a:pos x="0" y="24"/>
                    </a:cxn>
                    <a:cxn ang="0">
                      <a:pos x="26" y="8"/>
                    </a:cxn>
                    <a:cxn ang="0">
                      <a:pos x="59" y="0"/>
                    </a:cxn>
                    <a:cxn ang="0">
                      <a:pos x="23" y="0"/>
                    </a:cxn>
                    <a:cxn ang="0">
                      <a:pos x="0" y="24"/>
                    </a:cxn>
                  </a:cxnLst>
                  <a:rect l="0" t="0" r="r" b="b"/>
                  <a:pathLst>
                    <a:path w="59" h="24">
                      <a:moveTo>
                        <a:pt x="0" y="24"/>
                      </a:moveTo>
                      <a:lnTo>
                        <a:pt x="26" y="8"/>
                      </a:lnTo>
                      <a:lnTo>
                        <a:pt x="59" y="0"/>
                      </a:lnTo>
                      <a:lnTo>
                        <a:pt x="23" y="0"/>
                      </a:lnTo>
                      <a:lnTo>
                        <a:pt x="0" y="24"/>
                      </a:lnTo>
                      <a:close/>
                    </a:path>
                  </a:pathLst>
                </a:custGeom>
                <a:solidFill>
                  <a:srgbClr val="402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7549" name="Freeform 381"/>
                <p:cNvSpPr>
                  <a:spLocks/>
                </p:cNvSpPr>
                <p:nvPr/>
              </p:nvSpPr>
              <p:spPr bwMode="auto">
                <a:xfrm>
                  <a:off x="1971" y="3750"/>
                  <a:ext cx="33" cy="14"/>
                </a:xfrm>
                <a:custGeom>
                  <a:avLst/>
                  <a:gdLst/>
                  <a:ahLst/>
                  <a:cxnLst>
                    <a:cxn ang="0">
                      <a:pos x="0" y="29"/>
                    </a:cxn>
                    <a:cxn ang="0">
                      <a:pos x="46" y="20"/>
                    </a:cxn>
                    <a:cxn ang="0">
                      <a:pos x="67" y="0"/>
                    </a:cxn>
                    <a:cxn ang="0">
                      <a:pos x="39" y="10"/>
                    </a:cxn>
                    <a:cxn ang="0">
                      <a:pos x="0" y="29"/>
                    </a:cxn>
                  </a:cxnLst>
                  <a:rect l="0" t="0" r="r" b="b"/>
                  <a:pathLst>
                    <a:path w="67" h="29">
                      <a:moveTo>
                        <a:pt x="0" y="29"/>
                      </a:moveTo>
                      <a:lnTo>
                        <a:pt x="46" y="20"/>
                      </a:lnTo>
                      <a:lnTo>
                        <a:pt x="67" y="0"/>
                      </a:lnTo>
                      <a:lnTo>
                        <a:pt x="39" y="10"/>
                      </a:lnTo>
                      <a:lnTo>
                        <a:pt x="0" y="29"/>
                      </a:lnTo>
                      <a:close/>
                    </a:path>
                  </a:pathLst>
                </a:custGeom>
                <a:solidFill>
                  <a:srgbClr val="402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7550" name="Freeform 382"/>
                <p:cNvSpPr>
                  <a:spLocks/>
                </p:cNvSpPr>
                <p:nvPr/>
              </p:nvSpPr>
              <p:spPr bwMode="auto">
                <a:xfrm>
                  <a:off x="1961" y="3864"/>
                  <a:ext cx="7" cy="14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7"/>
                    </a:cxn>
                    <a:cxn ang="0">
                      <a:pos x="0" y="3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5" h="30">
                      <a:moveTo>
                        <a:pt x="0" y="0"/>
                      </a:moveTo>
                      <a:lnTo>
                        <a:pt x="15" y="7"/>
                      </a:lnTo>
                      <a:lnTo>
                        <a:pt x="0" y="3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402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7551" name="Freeform 383"/>
                <p:cNvSpPr>
                  <a:spLocks/>
                </p:cNvSpPr>
                <p:nvPr/>
              </p:nvSpPr>
              <p:spPr bwMode="auto">
                <a:xfrm>
                  <a:off x="1899" y="3832"/>
                  <a:ext cx="8" cy="15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7" y="4"/>
                    </a:cxn>
                    <a:cxn ang="0">
                      <a:pos x="3" y="3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7" h="30">
                      <a:moveTo>
                        <a:pt x="0" y="0"/>
                      </a:moveTo>
                      <a:lnTo>
                        <a:pt x="17" y="4"/>
                      </a:lnTo>
                      <a:lnTo>
                        <a:pt x="3" y="3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402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7552" name="Freeform 384"/>
                <p:cNvSpPr>
                  <a:spLocks/>
                </p:cNvSpPr>
                <p:nvPr/>
              </p:nvSpPr>
              <p:spPr bwMode="auto">
                <a:xfrm>
                  <a:off x="1879" y="3801"/>
                  <a:ext cx="11" cy="13"/>
                </a:xfrm>
                <a:custGeom>
                  <a:avLst/>
                  <a:gdLst/>
                  <a:ahLst/>
                  <a:cxnLst>
                    <a:cxn ang="0">
                      <a:pos x="0" y="26"/>
                    </a:cxn>
                    <a:cxn ang="0">
                      <a:pos x="23" y="12"/>
                    </a:cxn>
                    <a:cxn ang="0">
                      <a:pos x="9" y="0"/>
                    </a:cxn>
                    <a:cxn ang="0">
                      <a:pos x="0" y="26"/>
                    </a:cxn>
                  </a:cxnLst>
                  <a:rect l="0" t="0" r="r" b="b"/>
                  <a:pathLst>
                    <a:path w="23" h="26">
                      <a:moveTo>
                        <a:pt x="0" y="26"/>
                      </a:moveTo>
                      <a:lnTo>
                        <a:pt x="23" y="12"/>
                      </a:lnTo>
                      <a:lnTo>
                        <a:pt x="9" y="0"/>
                      </a:lnTo>
                      <a:lnTo>
                        <a:pt x="0" y="26"/>
                      </a:lnTo>
                      <a:close/>
                    </a:path>
                  </a:pathLst>
                </a:custGeom>
                <a:solidFill>
                  <a:srgbClr val="402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7553" name="Freeform 385"/>
                <p:cNvSpPr>
                  <a:spLocks/>
                </p:cNvSpPr>
                <p:nvPr/>
              </p:nvSpPr>
              <p:spPr bwMode="auto">
                <a:xfrm>
                  <a:off x="1896" y="3735"/>
                  <a:ext cx="13" cy="12"/>
                </a:xfrm>
                <a:custGeom>
                  <a:avLst/>
                  <a:gdLst/>
                  <a:ahLst/>
                  <a:cxnLst>
                    <a:cxn ang="0">
                      <a:pos x="22" y="0"/>
                    </a:cxn>
                    <a:cxn ang="0">
                      <a:pos x="26" y="10"/>
                    </a:cxn>
                    <a:cxn ang="0">
                      <a:pos x="0" y="23"/>
                    </a:cxn>
                    <a:cxn ang="0">
                      <a:pos x="22" y="0"/>
                    </a:cxn>
                  </a:cxnLst>
                  <a:rect l="0" t="0" r="r" b="b"/>
                  <a:pathLst>
                    <a:path w="26" h="23">
                      <a:moveTo>
                        <a:pt x="22" y="0"/>
                      </a:moveTo>
                      <a:lnTo>
                        <a:pt x="26" y="10"/>
                      </a:lnTo>
                      <a:lnTo>
                        <a:pt x="0" y="23"/>
                      </a:lnTo>
                      <a:lnTo>
                        <a:pt x="22" y="0"/>
                      </a:lnTo>
                      <a:close/>
                    </a:path>
                  </a:pathLst>
                </a:custGeom>
                <a:solidFill>
                  <a:srgbClr val="402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7554" name="Freeform 386"/>
                <p:cNvSpPr>
                  <a:spLocks/>
                </p:cNvSpPr>
                <p:nvPr/>
              </p:nvSpPr>
              <p:spPr bwMode="auto">
                <a:xfrm>
                  <a:off x="2178" y="3760"/>
                  <a:ext cx="10" cy="45"/>
                </a:xfrm>
                <a:custGeom>
                  <a:avLst/>
                  <a:gdLst/>
                  <a:ahLst/>
                  <a:cxnLst>
                    <a:cxn ang="0">
                      <a:pos x="17" y="0"/>
                    </a:cxn>
                    <a:cxn ang="0">
                      <a:pos x="10" y="40"/>
                    </a:cxn>
                    <a:cxn ang="0">
                      <a:pos x="20" y="88"/>
                    </a:cxn>
                    <a:cxn ang="0">
                      <a:pos x="0" y="43"/>
                    </a:cxn>
                    <a:cxn ang="0">
                      <a:pos x="17" y="0"/>
                    </a:cxn>
                  </a:cxnLst>
                  <a:rect l="0" t="0" r="r" b="b"/>
                  <a:pathLst>
                    <a:path w="20" h="88">
                      <a:moveTo>
                        <a:pt x="17" y="0"/>
                      </a:moveTo>
                      <a:lnTo>
                        <a:pt x="10" y="40"/>
                      </a:lnTo>
                      <a:lnTo>
                        <a:pt x="20" y="88"/>
                      </a:lnTo>
                      <a:lnTo>
                        <a:pt x="0" y="43"/>
                      </a:lnTo>
                      <a:lnTo>
                        <a:pt x="17" y="0"/>
                      </a:lnTo>
                      <a:close/>
                    </a:path>
                  </a:pathLst>
                </a:custGeom>
                <a:solidFill>
                  <a:srgbClr val="402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</p:grpSp>
        <p:grpSp>
          <p:nvGrpSpPr>
            <p:cNvPr id="7640" name="Group 387"/>
            <p:cNvGrpSpPr>
              <a:grpSpLocks/>
            </p:cNvGrpSpPr>
            <p:nvPr/>
          </p:nvGrpSpPr>
          <p:grpSpPr bwMode="auto">
            <a:xfrm>
              <a:off x="126" y="2834"/>
              <a:ext cx="263" cy="312"/>
              <a:chOff x="1513" y="3703"/>
              <a:chExt cx="263" cy="312"/>
            </a:xfrm>
          </p:grpSpPr>
          <p:grpSp>
            <p:nvGrpSpPr>
              <p:cNvPr id="7641" name="Group 388"/>
              <p:cNvGrpSpPr>
                <a:grpSpLocks/>
              </p:cNvGrpSpPr>
              <p:nvPr/>
            </p:nvGrpSpPr>
            <p:grpSpPr bwMode="auto">
              <a:xfrm>
                <a:off x="1513" y="3703"/>
                <a:ext cx="263" cy="312"/>
                <a:chOff x="1513" y="3703"/>
                <a:chExt cx="263" cy="312"/>
              </a:xfrm>
            </p:grpSpPr>
            <p:sp>
              <p:nvSpPr>
                <p:cNvPr id="7557" name="Freeform 389"/>
                <p:cNvSpPr>
                  <a:spLocks/>
                </p:cNvSpPr>
                <p:nvPr/>
              </p:nvSpPr>
              <p:spPr bwMode="auto">
                <a:xfrm>
                  <a:off x="1513" y="3767"/>
                  <a:ext cx="263" cy="210"/>
                </a:xfrm>
                <a:custGeom>
                  <a:avLst/>
                  <a:gdLst/>
                  <a:ahLst/>
                  <a:cxnLst>
                    <a:cxn ang="0">
                      <a:pos x="389" y="4"/>
                    </a:cxn>
                    <a:cxn ang="0">
                      <a:pos x="269" y="22"/>
                    </a:cxn>
                    <a:cxn ang="0">
                      <a:pos x="183" y="17"/>
                    </a:cxn>
                    <a:cxn ang="0">
                      <a:pos x="124" y="49"/>
                    </a:cxn>
                    <a:cxn ang="0">
                      <a:pos x="78" y="70"/>
                    </a:cxn>
                    <a:cxn ang="0">
                      <a:pos x="39" y="89"/>
                    </a:cxn>
                    <a:cxn ang="0">
                      <a:pos x="19" y="103"/>
                    </a:cxn>
                    <a:cxn ang="0">
                      <a:pos x="3" y="118"/>
                    </a:cxn>
                    <a:cxn ang="0">
                      <a:pos x="0" y="147"/>
                    </a:cxn>
                    <a:cxn ang="0">
                      <a:pos x="16" y="165"/>
                    </a:cxn>
                    <a:cxn ang="0">
                      <a:pos x="33" y="189"/>
                    </a:cxn>
                    <a:cxn ang="0">
                      <a:pos x="10" y="247"/>
                    </a:cxn>
                    <a:cxn ang="0">
                      <a:pos x="11" y="275"/>
                    </a:cxn>
                    <a:cxn ang="0">
                      <a:pos x="40" y="297"/>
                    </a:cxn>
                    <a:cxn ang="0">
                      <a:pos x="30" y="315"/>
                    </a:cxn>
                    <a:cxn ang="0">
                      <a:pos x="26" y="339"/>
                    </a:cxn>
                    <a:cxn ang="0">
                      <a:pos x="33" y="356"/>
                    </a:cxn>
                    <a:cxn ang="0">
                      <a:pos x="50" y="363"/>
                    </a:cxn>
                    <a:cxn ang="0">
                      <a:pos x="54" y="399"/>
                    </a:cxn>
                    <a:cxn ang="0">
                      <a:pos x="66" y="404"/>
                    </a:cxn>
                    <a:cxn ang="0">
                      <a:pos x="121" y="416"/>
                    </a:cxn>
                    <a:cxn ang="0">
                      <a:pos x="142" y="420"/>
                    </a:cxn>
                    <a:cxn ang="0">
                      <a:pos x="185" y="411"/>
                    </a:cxn>
                    <a:cxn ang="0">
                      <a:pos x="198" y="399"/>
                    </a:cxn>
                    <a:cxn ang="0">
                      <a:pos x="236" y="393"/>
                    </a:cxn>
                    <a:cxn ang="0">
                      <a:pos x="250" y="386"/>
                    </a:cxn>
                    <a:cxn ang="0">
                      <a:pos x="261" y="372"/>
                    </a:cxn>
                    <a:cxn ang="0">
                      <a:pos x="285" y="351"/>
                    </a:cxn>
                    <a:cxn ang="0">
                      <a:pos x="285" y="327"/>
                    </a:cxn>
                    <a:cxn ang="0">
                      <a:pos x="280" y="311"/>
                    </a:cxn>
                    <a:cxn ang="0">
                      <a:pos x="364" y="279"/>
                    </a:cxn>
                    <a:cxn ang="0">
                      <a:pos x="398" y="271"/>
                    </a:cxn>
                    <a:cxn ang="0">
                      <a:pos x="425" y="263"/>
                    </a:cxn>
                    <a:cxn ang="0">
                      <a:pos x="448" y="245"/>
                    </a:cxn>
                    <a:cxn ang="0">
                      <a:pos x="468" y="207"/>
                    </a:cxn>
                    <a:cxn ang="0">
                      <a:pos x="495" y="159"/>
                    </a:cxn>
                    <a:cxn ang="0">
                      <a:pos x="525" y="104"/>
                    </a:cxn>
                    <a:cxn ang="0">
                      <a:pos x="510" y="64"/>
                    </a:cxn>
                    <a:cxn ang="0">
                      <a:pos x="483" y="22"/>
                    </a:cxn>
                    <a:cxn ang="0">
                      <a:pos x="444" y="0"/>
                    </a:cxn>
                    <a:cxn ang="0">
                      <a:pos x="389" y="4"/>
                    </a:cxn>
                  </a:cxnLst>
                  <a:rect l="0" t="0" r="r" b="b"/>
                  <a:pathLst>
                    <a:path w="525" h="420">
                      <a:moveTo>
                        <a:pt x="389" y="4"/>
                      </a:moveTo>
                      <a:lnTo>
                        <a:pt x="269" y="22"/>
                      </a:lnTo>
                      <a:lnTo>
                        <a:pt x="183" y="17"/>
                      </a:lnTo>
                      <a:lnTo>
                        <a:pt x="124" y="49"/>
                      </a:lnTo>
                      <a:lnTo>
                        <a:pt x="78" y="70"/>
                      </a:lnTo>
                      <a:lnTo>
                        <a:pt x="39" y="89"/>
                      </a:lnTo>
                      <a:lnTo>
                        <a:pt x="19" y="103"/>
                      </a:lnTo>
                      <a:lnTo>
                        <a:pt x="3" y="118"/>
                      </a:lnTo>
                      <a:lnTo>
                        <a:pt x="0" y="147"/>
                      </a:lnTo>
                      <a:lnTo>
                        <a:pt x="16" y="165"/>
                      </a:lnTo>
                      <a:lnTo>
                        <a:pt x="33" y="189"/>
                      </a:lnTo>
                      <a:lnTo>
                        <a:pt x="10" y="247"/>
                      </a:lnTo>
                      <a:lnTo>
                        <a:pt x="11" y="275"/>
                      </a:lnTo>
                      <a:lnTo>
                        <a:pt x="40" y="297"/>
                      </a:lnTo>
                      <a:lnTo>
                        <a:pt x="30" y="315"/>
                      </a:lnTo>
                      <a:lnTo>
                        <a:pt x="26" y="339"/>
                      </a:lnTo>
                      <a:lnTo>
                        <a:pt x="33" y="356"/>
                      </a:lnTo>
                      <a:lnTo>
                        <a:pt x="50" y="363"/>
                      </a:lnTo>
                      <a:lnTo>
                        <a:pt x="54" y="399"/>
                      </a:lnTo>
                      <a:lnTo>
                        <a:pt x="66" y="404"/>
                      </a:lnTo>
                      <a:lnTo>
                        <a:pt x="121" y="416"/>
                      </a:lnTo>
                      <a:lnTo>
                        <a:pt x="142" y="420"/>
                      </a:lnTo>
                      <a:lnTo>
                        <a:pt x="185" y="411"/>
                      </a:lnTo>
                      <a:lnTo>
                        <a:pt x="198" y="399"/>
                      </a:lnTo>
                      <a:lnTo>
                        <a:pt x="236" y="393"/>
                      </a:lnTo>
                      <a:lnTo>
                        <a:pt x="250" y="386"/>
                      </a:lnTo>
                      <a:lnTo>
                        <a:pt x="261" y="372"/>
                      </a:lnTo>
                      <a:lnTo>
                        <a:pt x="285" y="351"/>
                      </a:lnTo>
                      <a:lnTo>
                        <a:pt x="285" y="327"/>
                      </a:lnTo>
                      <a:lnTo>
                        <a:pt x="280" y="311"/>
                      </a:lnTo>
                      <a:lnTo>
                        <a:pt x="364" y="279"/>
                      </a:lnTo>
                      <a:lnTo>
                        <a:pt x="398" y="271"/>
                      </a:lnTo>
                      <a:lnTo>
                        <a:pt x="425" y="263"/>
                      </a:lnTo>
                      <a:lnTo>
                        <a:pt x="448" y="245"/>
                      </a:lnTo>
                      <a:lnTo>
                        <a:pt x="468" y="207"/>
                      </a:lnTo>
                      <a:lnTo>
                        <a:pt x="495" y="159"/>
                      </a:lnTo>
                      <a:lnTo>
                        <a:pt x="525" y="104"/>
                      </a:lnTo>
                      <a:lnTo>
                        <a:pt x="510" y="64"/>
                      </a:lnTo>
                      <a:lnTo>
                        <a:pt x="483" y="22"/>
                      </a:lnTo>
                      <a:lnTo>
                        <a:pt x="444" y="0"/>
                      </a:lnTo>
                      <a:lnTo>
                        <a:pt x="389" y="4"/>
                      </a:lnTo>
                      <a:close/>
                    </a:path>
                  </a:pathLst>
                </a:custGeom>
                <a:solidFill>
                  <a:srgbClr val="FFC080"/>
                </a:solidFill>
                <a:ln w="6350">
                  <a:solidFill>
                    <a:srgbClr val="402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7558" name="Freeform 390"/>
                <p:cNvSpPr>
                  <a:spLocks/>
                </p:cNvSpPr>
                <p:nvPr/>
              </p:nvSpPr>
              <p:spPr bwMode="auto">
                <a:xfrm>
                  <a:off x="1525" y="3862"/>
                  <a:ext cx="102" cy="57"/>
                </a:xfrm>
                <a:custGeom>
                  <a:avLst/>
                  <a:gdLst/>
                  <a:ahLst/>
                  <a:cxnLst>
                    <a:cxn ang="0">
                      <a:pos x="10" y="0"/>
                    </a:cxn>
                    <a:cxn ang="0">
                      <a:pos x="42" y="39"/>
                    </a:cxn>
                    <a:cxn ang="0">
                      <a:pos x="63" y="64"/>
                    </a:cxn>
                    <a:cxn ang="0">
                      <a:pos x="82" y="91"/>
                    </a:cxn>
                    <a:cxn ang="0">
                      <a:pos x="98" y="94"/>
                    </a:cxn>
                    <a:cxn ang="0">
                      <a:pos x="138" y="92"/>
                    </a:cxn>
                    <a:cxn ang="0">
                      <a:pos x="172" y="103"/>
                    </a:cxn>
                    <a:cxn ang="0">
                      <a:pos x="190" y="99"/>
                    </a:cxn>
                    <a:cxn ang="0">
                      <a:pos x="205" y="70"/>
                    </a:cxn>
                    <a:cxn ang="0">
                      <a:pos x="202" y="97"/>
                    </a:cxn>
                    <a:cxn ang="0">
                      <a:pos x="195" y="107"/>
                    </a:cxn>
                    <a:cxn ang="0">
                      <a:pos x="187" y="114"/>
                    </a:cxn>
                    <a:cxn ang="0">
                      <a:pos x="168" y="110"/>
                    </a:cxn>
                    <a:cxn ang="0">
                      <a:pos x="125" y="97"/>
                    </a:cxn>
                    <a:cxn ang="0">
                      <a:pos x="85" y="106"/>
                    </a:cxn>
                    <a:cxn ang="0">
                      <a:pos x="67" y="97"/>
                    </a:cxn>
                    <a:cxn ang="0">
                      <a:pos x="47" y="64"/>
                    </a:cxn>
                    <a:cxn ang="0">
                      <a:pos x="0" y="24"/>
                    </a:cxn>
                    <a:cxn ang="0">
                      <a:pos x="10" y="0"/>
                    </a:cxn>
                  </a:cxnLst>
                  <a:rect l="0" t="0" r="r" b="b"/>
                  <a:pathLst>
                    <a:path w="205" h="114">
                      <a:moveTo>
                        <a:pt x="10" y="0"/>
                      </a:moveTo>
                      <a:lnTo>
                        <a:pt x="42" y="39"/>
                      </a:lnTo>
                      <a:lnTo>
                        <a:pt x="63" y="64"/>
                      </a:lnTo>
                      <a:lnTo>
                        <a:pt x="82" y="91"/>
                      </a:lnTo>
                      <a:lnTo>
                        <a:pt x="98" y="94"/>
                      </a:lnTo>
                      <a:lnTo>
                        <a:pt x="138" y="92"/>
                      </a:lnTo>
                      <a:lnTo>
                        <a:pt x="172" y="103"/>
                      </a:lnTo>
                      <a:lnTo>
                        <a:pt x="190" y="99"/>
                      </a:lnTo>
                      <a:lnTo>
                        <a:pt x="205" y="70"/>
                      </a:lnTo>
                      <a:lnTo>
                        <a:pt x="202" y="97"/>
                      </a:lnTo>
                      <a:lnTo>
                        <a:pt x="195" y="107"/>
                      </a:lnTo>
                      <a:lnTo>
                        <a:pt x="187" y="114"/>
                      </a:lnTo>
                      <a:lnTo>
                        <a:pt x="168" y="110"/>
                      </a:lnTo>
                      <a:lnTo>
                        <a:pt x="125" y="97"/>
                      </a:lnTo>
                      <a:lnTo>
                        <a:pt x="85" y="106"/>
                      </a:lnTo>
                      <a:lnTo>
                        <a:pt x="67" y="97"/>
                      </a:lnTo>
                      <a:lnTo>
                        <a:pt x="47" y="64"/>
                      </a:lnTo>
                      <a:lnTo>
                        <a:pt x="0" y="24"/>
                      </a:lnTo>
                      <a:lnTo>
                        <a:pt x="10" y="0"/>
                      </a:lnTo>
                      <a:close/>
                    </a:path>
                  </a:pathLst>
                </a:custGeom>
                <a:solidFill>
                  <a:srgbClr val="402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7559" name="Freeform 391"/>
                <p:cNvSpPr>
                  <a:spLocks/>
                </p:cNvSpPr>
                <p:nvPr/>
              </p:nvSpPr>
              <p:spPr bwMode="auto">
                <a:xfrm>
                  <a:off x="1529" y="3914"/>
                  <a:ext cx="120" cy="42"/>
                </a:xfrm>
                <a:custGeom>
                  <a:avLst/>
                  <a:gdLst/>
                  <a:ahLst/>
                  <a:cxnLst>
                    <a:cxn ang="0">
                      <a:pos x="12" y="0"/>
                    </a:cxn>
                    <a:cxn ang="0">
                      <a:pos x="42" y="20"/>
                    </a:cxn>
                    <a:cxn ang="0">
                      <a:pos x="73" y="45"/>
                    </a:cxn>
                    <a:cxn ang="0">
                      <a:pos x="90" y="57"/>
                    </a:cxn>
                    <a:cxn ang="0">
                      <a:pos x="102" y="60"/>
                    </a:cxn>
                    <a:cxn ang="0">
                      <a:pos x="114" y="59"/>
                    </a:cxn>
                    <a:cxn ang="0">
                      <a:pos x="145" y="56"/>
                    </a:cxn>
                    <a:cxn ang="0">
                      <a:pos x="192" y="64"/>
                    </a:cxn>
                    <a:cxn ang="0">
                      <a:pos x="240" y="70"/>
                    </a:cxn>
                    <a:cxn ang="0">
                      <a:pos x="228" y="82"/>
                    </a:cxn>
                    <a:cxn ang="0">
                      <a:pos x="193" y="78"/>
                    </a:cxn>
                    <a:cxn ang="0">
                      <a:pos x="149" y="67"/>
                    </a:cxn>
                    <a:cxn ang="0">
                      <a:pos x="126" y="70"/>
                    </a:cxn>
                    <a:cxn ang="0">
                      <a:pos x="94" y="73"/>
                    </a:cxn>
                    <a:cxn ang="0">
                      <a:pos x="66" y="53"/>
                    </a:cxn>
                    <a:cxn ang="0">
                      <a:pos x="0" y="27"/>
                    </a:cxn>
                    <a:cxn ang="0">
                      <a:pos x="12" y="0"/>
                    </a:cxn>
                  </a:cxnLst>
                  <a:rect l="0" t="0" r="r" b="b"/>
                  <a:pathLst>
                    <a:path w="240" h="82">
                      <a:moveTo>
                        <a:pt x="12" y="0"/>
                      </a:moveTo>
                      <a:lnTo>
                        <a:pt x="42" y="20"/>
                      </a:lnTo>
                      <a:lnTo>
                        <a:pt x="73" y="45"/>
                      </a:lnTo>
                      <a:lnTo>
                        <a:pt x="90" y="57"/>
                      </a:lnTo>
                      <a:lnTo>
                        <a:pt x="102" y="60"/>
                      </a:lnTo>
                      <a:lnTo>
                        <a:pt x="114" y="59"/>
                      </a:lnTo>
                      <a:lnTo>
                        <a:pt x="145" y="56"/>
                      </a:lnTo>
                      <a:lnTo>
                        <a:pt x="192" y="64"/>
                      </a:lnTo>
                      <a:lnTo>
                        <a:pt x="240" y="70"/>
                      </a:lnTo>
                      <a:lnTo>
                        <a:pt x="228" y="82"/>
                      </a:lnTo>
                      <a:lnTo>
                        <a:pt x="193" y="78"/>
                      </a:lnTo>
                      <a:lnTo>
                        <a:pt x="149" y="67"/>
                      </a:lnTo>
                      <a:lnTo>
                        <a:pt x="126" y="70"/>
                      </a:lnTo>
                      <a:lnTo>
                        <a:pt x="94" y="73"/>
                      </a:lnTo>
                      <a:lnTo>
                        <a:pt x="66" y="53"/>
                      </a:lnTo>
                      <a:lnTo>
                        <a:pt x="0" y="27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402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7560" name="Freeform 392"/>
                <p:cNvSpPr>
                  <a:spLocks/>
                </p:cNvSpPr>
                <p:nvPr/>
              </p:nvSpPr>
              <p:spPr bwMode="auto">
                <a:xfrm>
                  <a:off x="1553" y="3792"/>
                  <a:ext cx="96" cy="91"/>
                </a:xfrm>
                <a:custGeom>
                  <a:avLst/>
                  <a:gdLst/>
                  <a:ahLst/>
                  <a:cxnLst>
                    <a:cxn ang="0">
                      <a:pos x="0" y="86"/>
                    </a:cxn>
                    <a:cxn ang="0">
                      <a:pos x="27" y="96"/>
                    </a:cxn>
                    <a:cxn ang="0">
                      <a:pos x="41" y="120"/>
                    </a:cxn>
                    <a:cxn ang="0">
                      <a:pos x="68" y="167"/>
                    </a:cxn>
                    <a:cxn ang="0">
                      <a:pos x="58" y="182"/>
                    </a:cxn>
                    <a:cxn ang="0">
                      <a:pos x="78" y="173"/>
                    </a:cxn>
                    <a:cxn ang="0">
                      <a:pos x="104" y="181"/>
                    </a:cxn>
                    <a:cxn ang="0">
                      <a:pos x="111" y="143"/>
                    </a:cxn>
                    <a:cxn ang="0">
                      <a:pos x="117" y="104"/>
                    </a:cxn>
                    <a:cxn ang="0">
                      <a:pos x="118" y="79"/>
                    </a:cxn>
                    <a:cxn ang="0">
                      <a:pos x="131" y="65"/>
                    </a:cxn>
                    <a:cxn ang="0">
                      <a:pos x="154" y="62"/>
                    </a:cxn>
                    <a:cxn ang="0">
                      <a:pos x="177" y="58"/>
                    </a:cxn>
                    <a:cxn ang="0">
                      <a:pos x="192" y="13"/>
                    </a:cxn>
                    <a:cxn ang="0">
                      <a:pos x="165" y="43"/>
                    </a:cxn>
                    <a:cxn ang="0">
                      <a:pos x="134" y="0"/>
                    </a:cxn>
                    <a:cxn ang="0">
                      <a:pos x="145" y="37"/>
                    </a:cxn>
                    <a:cxn ang="0">
                      <a:pos x="113" y="34"/>
                    </a:cxn>
                    <a:cxn ang="0">
                      <a:pos x="101" y="56"/>
                    </a:cxn>
                    <a:cxn ang="0">
                      <a:pos x="58" y="79"/>
                    </a:cxn>
                    <a:cxn ang="0">
                      <a:pos x="0" y="86"/>
                    </a:cxn>
                  </a:cxnLst>
                  <a:rect l="0" t="0" r="r" b="b"/>
                  <a:pathLst>
                    <a:path w="192" h="182">
                      <a:moveTo>
                        <a:pt x="0" y="86"/>
                      </a:moveTo>
                      <a:lnTo>
                        <a:pt x="27" y="96"/>
                      </a:lnTo>
                      <a:lnTo>
                        <a:pt x="41" y="120"/>
                      </a:lnTo>
                      <a:lnTo>
                        <a:pt x="68" y="167"/>
                      </a:lnTo>
                      <a:lnTo>
                        <a:pt x="58" y="182"/>
                      </a:lnTo>
                      <a:lnTo>
                        <a:pt x="78" y="173"/>
                      </a:lnTo>
                      <a:lnTo>
                        <a:pt x="104" y="181"/>
                      </a:lnTo>
                      <a:lnTo>
                        <a:pt x="111" y="143"/>
                      </a:lnTo>
                      <a:lnTo>
                        <a:pt x="117" y="104"/>
                      </a:lnTo>
                      <a:lnTo>
                        <a:pt x="118" y="79"/>
                      </a:lnTo>
                      <a:lnTo>
                        <a:pt x="131" y="65"/>
                      </a:lnTo>
                      <a:lnTo>
                        <a:pt x="154" y="62"/>
                      </a:lnTo>
                      <a:lnTo>
                        <a:pt x="177" y="58"/>
                      </a:lnTo>
                      <a:lnTo>
                        <a:pt x="192" y="13"/>
                      </a:lnTo>
                      <a:lnTo>
                        <a:pt x="165" y="43"/>
                      </a:lnTo>
                      <a:lnTo>
                        <a:pt x="134" y="0"/>
                      </a:lnTo>
                      <a:lnTo>
                        <a:pt x="145" y="37"/>
                      </a:lnTo>
                      <a:lnTo>
                        <a:pt x="113" y="34"/>
                      </a:lnTo>
                      <a:lnTo>
                        <a:pt x="101" y="56"/>
                      </a:lnTo>
                      <a:lnTo>
                        <a:pt x="58" y="79"/>
                      </a:lnTo>
                      <a:lnTo>
                        <a:pt x="0" y="86"/>
                      </a:lnTo>
                      <a:close/>
                    </a:path>
                  </a:pathLst>
                </a:custGeom>
                <a:solidFill>
                  <a:srgbClr val="402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7561" name="Freeform 393"/>
                <p:cNvSpPr>
                  <a:spLocks/>
                </p:cNvSpPr>
                <p:nvPr/>
              </p:nvSpPr>
              <p:spPr bwMode="auto">
                <a:xfrm>
                  <a:off x="1604" y="3847"/>
                  <a:ext cx="139" cy="55"/>
                </a:xfrm>
                <a:custGeom>
                  <a:avLst/>
                  <a:gdLst/>
                  <a:ahLst/>
                  <a:cxnLst>
                    <a:cxn ang="0">
                      <a:pos x="2" y="58"/>
                    </a:cxn>
                    <a:cxn ang="0">
                      <a:pos x="6" y="89"/>
                    </a:cxn>
                    <a:cxn ang="0">
                      <a:pos x="16" y="103"/>
                    </a:cxn>
                    <a:cxn ang="0">
                      <a:pos x="30" y="103"/>
                    </a:cxn>
                    <a:cxn ang="0">
                      <a:pos x="53" y="89"/>
                    </a:cxn>
                    <a:cxn ang="0">
                      <a:pos x="66" y="62"/>
                    </a:cxn>
                    <a:cxn ang="0">
                      <a:pos x="75" y="38"/>
                    </a:cxn>
                    <a:cxn ang="0">
                      <a:pos x="73" y="9"/>
                    </a:cxn>
                    <a:cxn ang="0">
                      <a:pos x="87" y="30"/>
                    </a:cxn>
                    <a:cxn ang="0">
                      <a:pos x="122" y="21"/>
                    </a:cxn>
                    <a:cxn ang="0">
                      <a:pos x="150" y="30"/>
                    </a:cxn>
                    <a:cxn ang="0">
                      <a:pos x="189" y="37"/>
                    </a:cxn>
                    <a:cxn ang="0">
                      <a:pos x="237" y="28"/>
                    </a:cxn>
                    <a:cxn ang="0">
                      <a:pos x="278" y="0"/>
                    </a:cxn>
                    <a:cxn ang="0">
                      <a:pos x="221" y="49"/>
                    </a:cxn>
                    <a:cxn ang="0">
                      <a:pos x="178" y="55"/>
                    </a:cxn>
                    <a:cxn ang="0">
                      <a:pos x="136" y="48"/>
                    </a:cxn>
                    <a:cxn ang="0">
                      <a:pos x="98" y="48"/>
                    </a:cxn>
                    <a:cxn ang="0">
                      <a:pos x="81" y="62"/>
                    </a:cxn>
                    <a:cxn ang="0">
                      <a:pos x="61" y="92"/>
                    </a:cxn>
                    <a:cxn ang="0">
                      <a:pos x="36" y="110"/>
                    </a:cxn>
                    <a:cxn ang="0">
                      <a:pos x="14" y="110"/>
                    </a:cxn>
                    <a:cxn ang="0">
                      <a:pos x="0" y="98"/>
                    </a:cxn>
                    <a:cxn ang="0">
                      <a:pos x="2" y="58"/>
                    </a:cxn>
                  </a:cxnLst>
                  <a:rect l="0" t="0" r="r" b="b"/>
                  <a:pathLst>
                    <a:path w="278" h="110">
                      <a:moveTo>
                        <a:pt x="2" y="58"/>
                      </a:moveTo>
                      <a:lnTo>
                        <a:pt x="6" y="89"/>
                      </a:lnTo>
                      <a:lnTo>
                        <a:pt x="16" y="103"/>
                      </a:lnTo>
                      <a:lnTo>
                        <a:pt x="30" y="103"/>
                      </a:lnTo>
                      <a:lnTo>
                        <a:pt x="53" y="89"/>
                      </a:lnTo>
                      <a:lnTo>
                        <a:pt x="66" y="62"/>
                      </a:lnTo>
                      <a:lnTo>
                        <a:pt x="75" y="38"/>
                      </a:lnTo>
                      <a:lnTo>
                        <a:pt x="73" y="9"/>
                      </a:lnTo>
                      <a:lnTo>
                        <a:pt x="87" y="30"/>
                      </a:lnTo>
                      <a:lnTo>
                        <a:pt x="122" y="21"/>
                      </a:lnTo>
                      <a:lnTo>
                        <a:pt x="150" y="30"/>
                      </a:lnTo>
                      <a:lnTo>
                        <a:pt x="189" y="37"/>
                      </a:lnTo>
                      <a:lnTo>
                        <a:pt x="237" y="28"/>
                      </a:lnTo>
                      <a:lnTo>
                        <a:pt x="278" y="0"/>
                      </a:lnTo>
                      <a:lnTo>
                        <a:pt x="221" y="49"/>
                      </a:lnTo>
                      <a:lnTo>
                        <a:pt x="178" y="55"/>
                      </a:lnTo>
                      <a:lnTo>
                        <a:pt x="136" y="48"/>
                      </a:lnTo>
                      <a:lnTo>
                        <a:pt x="98" y="48"/>
                      </a:lnTo>
                      <a:lnTo>
                        <a:pt x="81" y="62"/>
                      </a:lnTo>
                      <a:lnTo>
                        <a:pt x="61" y="92"/>
                      </a:lnTo>
                      <a:lnTo>
                        <a:pt x="36" y="110"/>
                      </a:lnTo>
                      <a:lnTo>
                        <a:pt x="14" y="110"/>
                      </a:lnTo>
                      <a:lnTo>
                        <a:pt x="0" y="98"/>
                      </a:lnTo>
                      <a:lnTo>
                        <a:pt x="2" y="58"/>
                      </a:lnTo>
                      <a:close/>
                    </a:path>
                  </a:pathLst>
                </a:custGeom>
                <a:solidFill>
                  <a:srgbClr val="402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7562" name="Freeform 394"/>
                <p:cNvSpPr>
                  <a:spLocks/>
                </p:cNvSpPr>
                <p:nvPr/>
              </p:nvSpPr>
              <p:spPr bwMode="auto">
                <a:xfrm>
                  <a:off x="1610" y="3954"/>
                  <a:ext cx="8" cy="10"/>
                </a:xfrm>
                <a:custGeom>
                  <a:avLst/>
                  <a:gdLst/>
                  <a:ahLst/>
                  <a:cxnLst>
                    <a:cxn ang="0">
                      <a:pos x="9" y="20"/>
                    </a:cxn>
                    <a:cxn ang="0">
                      <a:pos x="0" y="13"/>
                    </a:cxn>
                    <a:cxn ang="0">
                      <a:pos x="4" y="1"/>
                    </a:cxn>
                    <a:cxn ang="0">
                      <a:pos x="16" y="0"/>
                    </a:cxn>
                    <a:cxn ang="0">
                      <a:pos x="9" y="20"/>
                    </a:cxn>
                  </a:cxnLst>
                  <a:rect l="0" t="0" r="r" b="b"/>
                  <a:pathLst>
                    <a:path w="16" h="20">
                      <a:moveTo>
                        <a:pt x="9" y="20"/>
                      </a:moveTo>
                      <a:lnTo>
                        <a:pt x="0" y="13"/>
                      </a:lnTo>
                      <a:lnTo>
                        <a:pt x="4" y="1"/>
                      </a:lnTo>
                      <a:lnTo>
                        <a:pt x="16" y="0"/>
                      </a:lnTo>
                      <a:lnTo>
                        <a:pt x="9" y="20"/>
                      </a:lnTo>
                      <a:close/>
                    </a:path>
                  </a:pathLst>
                </a:custGeom>
                <a:solidFill>
                  <a:srgbClr val="402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7563" name="Freeform 395"/>
                <p:cNvSpPr>
                  <a:spLocks/>
                </p:cNvSpPr>
                <p:nvPr/>
              </p:nvSpPr>
              <p:spPr bwMode="auto">
                <a:xfrm>
                  <a:off x="1626" y="3924"/>
                  <a:ext cx="9" cy="20"/>
                </a:xfrm>
                <a:custGeom>
                  <a:avLst/>
                  <a:gdLst/>
                  <a:ahLst/>
                  <a:cxnLst>
                    <a:cxn ang="0">
                      <a:pos x="5" y="38"/>
                    </a:cxn>
                    <a:cxn ang="0">
                      <a:pos x="0" y="25"/>
                    </a:cxn>
                    <a:cxn ang="0">
                      <a:pos x="1" y="13"/>
                    </a:cxn>
                    <a:cxn ang="0">
                      <a:pos x="7" y="3"/>
                    </a:cxn>
                    <a:cxn ang="0">
                      <a:pos x="17" y="0"/>
                    </a:cxn>
                    <a:cxn ang="0">
                      <a:pos x="5" y="38"/>
                    </a:cxn>
                  </a:cxnLst>
                  <a:rect l="0" t="0" r="r" b="b"/>
                  <a:pathLst>
                    <a:path w="17" h="38">
                      <a:moveTo>
                        <a:pt x="5" y="38"/>
                      </a:moveTo>
                      <a:lnTo>
                        <a:pt x="0" y="25"/>
                      </a:lnTo>
                      <a:lnTo>
                        <a:pt x="1" y="13"/>
                      </a:lnTo>
                      <a:lnTo>
                        <a:pt x="7" y="3"/>
                      </a:lnTo>
                      <a:lnTo>
                        <a:pt x="17" y="0"/>
                      </a:lnTo>
                      <a:lnTo>
                        <a:pt x="5" y="38"/>
                      </a:lnTo>
                      <a:close/>
                    </a:path>
                  </a:pathLst>
                </a:custGeom>
                <a:solidFill>
                  <a:srgbClr val="402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7564" name="Freeform 396"/>
                <p:cNvSpPr>
                  <a:spLocks/>
                </p:cNvSpPr>
                <p:nvPr/>
              </p:nvSpPr>
              <p:spPr bwMode="auto">
                <a:xfrm>
                  <a:off x="1617" y="3865"/>
                  <a:ext cx="9" cy="19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8" y="7"/>
                    </a:cxn>
                    <a:cxn ang="0">
                      <a:pos x="18" y="39"/>
                    </a:cxn>
                    <a:cxn ang="0">
                      <a:pos x="5" y="2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8" h="39">
                      <a:moveTo>
                        <a:pt x="0" y="0"/>
                      </a:moveTo>
                      <a:lnTo>
                        <a:pt x="8" y="7"/>
                      </a:lnTo>
                      <a:lnTo>
                        <a:pt x="18" y="39"/>
                      </a:lnTo>
                      <a:lnTo>
                        <a:pt x="5" y="2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402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7565" name="Freeform 397"/>
                <p:cNvSpPr>
                  <a:spLocks/>
                </p:cNvSpPr>
                <p:nvPr/>
              </p:nvSpPr>
              <p:spPr bwMode="auto">
                <a:xfrm>
                  <a:off x="1538" y="3948"/>
                  <a:ext cx="33" cy="11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6" y="10"/>
                    </a:cxn>
                    <a:cxn ang="0">
                      <a:pos x="65" y="22"/>
                    </a:cxn>
                    <a:cxn ang="0">
                      <a:pos x="1" y="19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65" h="22">
                      <a:moveTo>
                        <a:pt x="0" y="0"/>
                      </a:moveTo>
                      <a:lnTo>
                        <a:pt x="26" y="10"/>
                      </a:lnTo>
                      <a:lnTo>
                        <a:pt x="65" y="22"/>
                      </a:lnTo>
                      <a:lnTo>
                        <a:pt x="1" y="19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402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7566" name="Freeform 398"/>
                <p:cNvSpPr>
                  <a:spLocks/>
                </p:cNvSpPr>
                <p:nvPr/>
              </p:nvSpPr>
              <p:spPr bwMode="auto">
                <a:xfrm>
                  <a:off x="1576" y="3962"/>
                  <a:ext cx="25" cy="8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2" y="15"/>
                    </a:cxn>
                    <a:cxn ang="0">
                      <a:pos x="51" y="7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51" h="15">
                      <a:moveTo>
                        <a:pt x="0" y="0"/>
                      </a:moveTo>
                      <a:lnTo>
                        <a:pt x="12" y="15"/>
                      </a:lnTo>
                      <a:lnTo>
                        <a:pt x="51" y="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402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7567" name="Freeform 399"/>
                <p:cNvSpPr>
                  <a:spLocks/>
                </p:cNvSpPr>
                <p:nvPr/>
              </p:nvSpPr>
              <p:spPr bwMode="auto">
                <a:xfrm>
                  <a:off x="1635" y="3919"/>
                  <a:ext cx="22" cy="11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5" y="18"/>
                    </a:cxn>
                    <a:cxn ang="0">
                      <a:pos x="42" y="23"/>
                    </a:cxn>
                    <a:cxn ang="0">
                      <a:pos x="30" y="3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42" h="23">
                      <a:moveTo>
                        <a:pt x="0" y="0"/>
                      </a:moveTo>
                      <a:lnTo>
                        <a:pt x="25" y="18"/>
                      </a:lnTo>
                      <a:lnTo>
                        <a:pt x="42" y="23"/>
                      </a:lnTo>
                      <a:lnTo>
                        <a:pt x="30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402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7568" name="Freeform 400"/>
                <p:cNvSpPr>
                  <a:spLocks/>
                </p:cNvSpPr>
                <p:nvPr/>
              </p:nvSpPr>
              <p:spPr bwMode="auto">
                <a:xfrm>
                  <a:off x="1622" y="3881"/>
                  <a:ext cx="59" cy="134"/>
                </a:xfrm>
                <a:custGeom>
                  <a:avLst/>
                  <a:gdLst/>
                  <a:ahLst/>
                  <a:cxnLst>
                    <a:cxn ang="0">
                      <a:pos x="0" y="34"/>
                    </a:cxn>
                    <a:cxn ang="0">
                      <a:pos x="75" y="246"/>
                    </a:cxn>
                    <a:cxn ang="0">
                      <a:pos x="111" y="266"/>
                    </a:cxn>
                    <a:cxn ang="0">
                      <a:pos x="118" y="236"/>
                    </a:cxn>
                    <a:cxn ang="0">
                      <a:pos x="34" y="0"/>
                    </a:cxn>
                    <a:cxn ang="0">
                      <a:pos x="23" y="18"/>
                    </a:cxn>
                    <a:cxn ang="0">
                      <a:pos x="0" y="34"/>
                    </a:cxn>
                  </a:cxnLst>
                  <a:rect l="0" t="0" r="r" b="b"/>
                  <a:pathLst>
                    <a:path w="118" h="266">
                      <a:moveTo>
                        <a:pt x="0" y="34"/>
                      </a:moveTo>
                      <a:lnTo>
                        <a:pt x="75" y="246"/>
                      </a:lnTo>
                      <a:lnTo>
                        <a:pt x="111" y="266"/>
                      </a:lnTo>
                      <a:lnTo>
                        <a:pt x="118" y="236"/>
                      </a:lnTo>
                      <a:lnTo>
                        <a:pt x="34" y="0"/>
                      </a:lnTo>
                      <a:lnTo>
                        <a:pt x="23" y="18"/>
                      </a:lnTo>
                      <a:lnTo>
                        <a:pt x="0" y="34"/>
                      </a:lnTo>
                      <a:close/>
                    </a:path>
                  </a:pathLst>
                </a:custGeom>
                <a:solidFill>
                  <a:srgbClr val="402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7569" name="Freeform 401"/>
                <p:cNvSpPr>
                  <a:spLocks/>
                </p:cNvSpPr>
                <p:nvPr/>
              </p:nvSpPr>
              <p:spPr bwMode="auto">
                <a:xfrm>
                  <a:off x="1545" y="3703"/>
                  <a:ext cx="68" cy="138"/>
                </a:xfrm>
                <a:custGeom>
                  <a:avLst/>
                  <a:gdLst/>
                  <a:ahLst/>
                  <a:cxnLst>
                    <a:cxn ang="0">
                      <a:pos x="135" y="227"/>
                    </a:cxn>
                    <a:cxn ang="0">
                      <a:pos x="49" y="0"/>
                    </a:cxn>
                    <a:cxn ang="0">
                      <a:pos x="18" y="2"/>
                    </a:cxn>
                    <a:cxn ang="0">
                      <a:pos x="0" y="17"/>
                    </a:cxn>
                    <a:cxn ang="0">
                      <a:pos x="97" y="276"/>
                    </a:cxn>
                    <a:cxn ang="0">
                      <a:pos x="135" y="227"/>
                    </a:cxn>
                  </a:cxnLst>
                  <a:rect l="0" t="0" r="r" b="b"/>
                  <a:pathLst>
                    <a:path w="135" h="276">
                      <a:moveTo>
                        <a:pt x="135" y="227"/>
                      </a:moveTo>
                      <a:lnTo>
                        <a:pt x="49" y="0"/>
                      </a:lnTo>
                      <a:lnTo>
                        <a:pt x="18" y="2"/>
                      </a:lnTo>
                      <a:lnTo>
                        <a:pt x="0" y="17"/>
                      </a:lnTo>
                      <a:lnTo>
                        <a:pt x="97" y="276"/>
                      </a:lnTo>
                      <a:lnTo>
                        <a:pt x="135" y="227"/>
                      </a:lnTo>
                      <a:close/>
                    </a:path>
                  </a:pathLst>
                </a:custGeom>
                <a:solidFill>
                  <a:srgbClr val="402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7570" name="Freeform 402"/>
              <p:cNvSpPr>
                <a:spLocks/>
              </p:cNvSpPr>
              <p:nvPr/>
            </p:nvSpPr>
            <p:spPr bwMode="auto">
              <a:xfrm>
                <a:off x="1552" y="3708"/>
                <a:ext cx="60" cy="138"/>
              </a:xfrm>
              <a:custGeom>
                <a:avLst/>
                <a:gdLst/>
                <a:ahLst/>
                <a:cxnLst>
                  <a:cxn ang="0">
                    <a:pos x="0" y="9"/>
                  </a:cxn>
                  <a:cxn ang="0">
                    <a:pos x="15" y="0"/>
                  </a:cxn>
                  <a:cxn ang="0">
                    <a:pos x="33" y="0"/>
                  </a:cxn>
                  <a:cxn ang="0">
                    <a:pos x="121" y="232"/>
                  </a:cxn>
                  <a:cxn ang="0">
                    <a:pos x="106" y="277"/>
                  </a:cxn>
                  <a:cxn ang="0">
                    <a:pos x="0" y="9"/>
                  </a:cxn>
                </a:cxnLst>
                <a:rect l="0" t="0" r="r" b="b"/>
                <a:pathLst>
                  <a:path w="121" h="277">
                    <a:moveTo>
                      <a:pt x="0" y="9"/>
                    </a:moveTo>
                    <a:lnTo>
                      <a:pt x="15" y="0"/>
                    </a:lnTo>
                    <a:lnTo>
                      <a:pt x="33" y="0"/>
                    </a:lnTo>
                    <a:lnTo>
                      <a:pt x="121" y="232"/>
                    </a:lnTo>
                    <a:lnTo>
                      <a:pt x="106" y="277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804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571" name="Freeform 403"/>
              <p:cNvSpPr>
                <a:spLocks/>
              </p:cNvSpPr>
              <p:nvPr/>
            </p:nvSpPr>
            <p:spPr bwMode="auto">
              <a:xfrm>
                <a:off x="1628" y="3888"/>
                <a:ext cx="49" cy="120"/>
              </a:xfrm>
              <a:custGeom>
                <a:avLst/>
                <a:gdLst/>
                <a:ahLst/>
                <a:cxnLst>
                  <a:cxn ang="0">
                    <a:pos x="16" y="0"/>
                  </a:cxn>
                  <a:cxn ang="0">
                    <a:pos x="97" y="222"/>
                  </a:cxn>
                  <a:cxn ang="0">
                    <a:pos x="94" y="241"/>
                  </a:cxn>
                  <a:cxn ang="0">
                    <a:pos x="72" y="231"/>
                  </a:cxn>
                  <a:cxn ang="0">
                    <a:pos x="0" y="21"/>
                  </a:cxn>
                  <a:cxn ang="0">
                    <a:pos x="16" y="0"/>
                  </a:cxn>
                </a:cxnLst>
                <a:rect l="0" t="0" r="r" b="b"/>
                <a:pathLst>
                  <a:path w="97" h="241">
                    <a:moveTo>
                      <a:pt x="16" y="0"/>
                    </a:moveTo>
                    <a:lnTo>
                      <a:pt x="97" y="222"/>
                    </a:lnTo>
                    <a:lnTo>
                      <a:pt x="94" y="241"/>
                    </a:lnTo>
                    <a:lnTo>
                      <a:pt x="72" y="231"/>
                    </a:lnTo>
                    <a:lnTo>
                      <a:pt x="0" y="2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804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7642" name="Group 404"/>
            <p:cNvGrpSpPr>
              <a:grpSpLocks/>
            </p:cNvGrpSpPr>
            <p:nvPr/>
          </p:nvGrpSpPr>
          <p:grpSpPr bwMode="auto">
            <a:xfrm>
              <a:off x="732" y="2793"/>
              <a:ext cx="817" cy="504"/>
              <a:chOff x="2119" y="3662"/>
              <a:chExt cx="817" cy="504"/>
            </a:xfrm>
          </p:grpSpPr>
          <p:grpSp>
            <p:nvGrpSpPr>
              <p:cNvPr id="7643" name="Group 405"/>
              <p:cNvGrpSpPr>
                <a:grpSpLocks/>
              </p:cNvGrpSpPr>
              <p:nvPr/>
            </p:nvGrpSpPr>
            <p:grpSpPr bwMode="auto">
              <a:xfrm>
                <a:off x="2183" y="3760"/>
                <a:ext cx="753" cy="406"/>
                <a:chOff x="2183" y="3760"/>
                <a:chExt cx="753" cy="406"/>
              </a:xfrm>
            </p:grpSpPr>
            <p:sp>
              <p:nvSpPr>
                <p:cNvPr id="7574" name="Freeform 406"/>
                <p:cNvSpPr>
                  <a:spLocks/>
                </p:cNvSpPr>
                <p:nvPr/>
              </p:nvSpPr>
              <p:spPr bwMode="auto">
                <a:xfrm>
                  <a:off x="2206" y="3918"/>
                  <a:ext cx="392" cy="236"/>
                </a:xfrm>
                <a:custGeom>
                  <a:avLst/>
                  <a:gdLst/>
                  <a:ahLst/>
                  <a:cxnLst>
                    <a:cxn ang="0">
                      <a:pos x="0" y="25"/>
                    </a:cxn>
                    <a:cxn ang="0">
                      <a:pos x="0" y="202"/>
                    </a:cxn>
                    <a:cxn ang="0">
                      <a:pos x="712" y="471"/>
                    </a:cxn>
                    <a:cxn ang="0">
                      <a:pos x="785" y="223"/>
                    </a:cxn>
                    <a:cxn ang="0">
                      <a:pos x="69" y="0"/>
                    </a:cxn>
                    <a:cxn ang="0">
                      <a:pos x="0" y="25"/>
                    </a:cxn>
                  </a:cxnLst>
                  <a:rect l="0" t="0" r="r" b="b"/>
                  <a:pathLst>
                    <a:path w="785" h="471">
                      <a:moveTo>
                        <a:pt x="0" y="25"/>
                      </a:moveTo>
                      <a:lnTo>
                        <a:pt x="0" y="202"/>
                      </a:lnTo>
                      <a:lnTo>
                        <a:pt x="712" y="471"/>
                      </a:lnTo>
                      <a:lnTo>
                        <a:pt x="785" y="223"/>
                      </a:lnTo>
                      <a:lnTo>
                        <a:pt x="69" y="0"/>
                      </a:lnTo>
                      <a:lnTo>
                        <a:pt x="0" y="25"/>
                      </a:lnTo>
                      <a:close/>
                    </a:path>
                  </a:pathLst>
                </a:custGeom>
                <a:solidFill>
                  <a:srgbClr val="C0C0C0"/>
                </a:solidFill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7575" name="Freeform 407"/>
                <p:cNvSpPr>
                  <a:spLocks/>
                </p:cNvSpPr>
                <p:nvPr/>
              </p:nvSpPr>
              <p:spPr bwMode="auto">
                <a:xfrm>
                  <a:off x="2183" y="3760"/>
                  <a:ext cx="753" cy="406"/>
                </a:xfrm>
                <a:custGeom>
                  <a:avLst/>
                  <a:gdLst/>
                  <a:ahLst/>
                  <a:cxnLst>
                    <a:cxn ang="0">
                      <a:pos x="6" y="340"/>
                    </a:cxn>
                    <a:cxn ang="0">
                      <a:pos x="753" y="591"/>
                    </a:cxn>
                    <a:cxn ang="0">
                      <a:pos x="747" y="765"/>
                    </a:cxn>
                    <a:cxn ang="0">
                      <a:pos x="45" y="507"/>
                    </a:cxn>
                    <a:cxn ang="0">
                      <a:pos x="0" y="527"/>
                    </a:cxn>
                    <a:cxn ang="0">
                      <a:pos x="753" y="810"/>
                    </a:cxn>
                    <a:cxn ang="0">
                      <a:pos x="1506" y="366"/>
                    </a:cxn>
                    <a:cxn ang="0">
                      <a:pos x="1506" y="218"/>
                    </a:cxn>
                    <a:cxn ang="0">
                      <a:pos x="753" y="0"/>
                    </a:cxn>
                    <a:cxn ang="0">
                      <a:pos x="6" y="340"/>
                    </a:cxn>
                  </a:cxnLst>
                  <a:rect l="0" t="0" r="r" b="b"/>
                  <a:pathLst>
                    <a:path w="1506" h="810">
                      <a:moveTo>
                        <a:pt x="6" y="340"/>
                      </a:moveTo>
                      <a:lnTo>
                        <a:pt x="753" y="591"/>
                      </a:lnTo>
                      <a:lnTo>
                        <a:pt x="747" y="765"/>
                      </a:lnTo>
                      <a:lnTo>
                        <a:pt x="45" y="507"/>
                      </a:lnTo>
                      <a:lnTo>
                        <a:pt x="0" y="527"/>
                      </a:lnTo>
                      <a:lnTo>
                        <a:pt x="753" y="810"/>
                      </a:lnTo>
                      <a:lnTo>
                        <a:pt x="1506" y="366"/>
                      </a:lnTo>
                      <a:lnTo>
                        <a:pt x="1506" y="218"/>
                      </a:lnTo>
                      <a:lnTo>
                        <a:pt x="753" y="0"/>
                      </a:lnTo>
                      <a:lnTo>
                        <a:pt x="6" y="340"/>
                      </a:lnTo>
                      <a:close/>
                    </a:path>
                  </a:pathLst>
                </a:custGeom>
                <a:solidFill>
                  <a:srgbClr val="400000"/>
                </a:solidFill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7576" name="Freeform 408"/>
                <p:cNvSpPr>
                  <a:spLocks/>
                </p:cNvSpPr>
                <p:nvPr/>
              </p:nvSpPr>
              <p:spPr bwMode="auto">
                <a:xfrm>
                  <a:off x="2566" y="3875"/>
                  <a:ext cx="358" cy="274"/>
                </a:xfrm>
                <a:custGeom>
                  <a:avLst/>
                  <a:gdLst/>
                  <a:ahLst/>
                  <a:cxnLst>
                    <a:cxn ang="0">
                      <a:pos x="8" y="365"/>
                    </a:cxn>
                    <a:cxn ang="0">
                      <a:pos x="0" y="550"/>
                    </a:cxn>
                    <a:cxn ang="0">
                      <a:pos x="716" y="134"/>
                    </a:cxn>
                    <a:cxn ang="0">
                      <a:pos x="716" y="0"/>
                    </a:cxn>
                    <a:cxn ang="0">
                      <a:pos x="8" y="365"/>
                    </a:cxn>
                  </a:cxnLst>
                  <a:rect l="0" t="0" r="r" b="b"/>
                  <a:pathLst>
                    <a:path w="716" h="550">
                      <a:moveTo>
                        <a:pt x="8" y="365"/>
                      </a:moveTo>
                      <a:lnTo>
                        <a:pt x="0" y="550"/>
                      </a:lnTo>
                      <a:lnTo>
                        <a:pt x="716" y="134"/>
                      </a:lnTo>
                      <a:lnTo>
                        <a:pt x="716" y="0"/>
                      </a:lnTo>
                      <a:lnTo>
                        <a:pt x="8" y="365"/>
                      </a:lnTo>
                      <a:close/>
                    </a:path>
                  </a:pathLst>
                </a:custGeom>
                <a:solidFill>
                  <a:srgbClr val="600000"/>
                </a:solidFill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7644" name="Group 409"/>
              <p:cNvGrpSpPr>
                <a:grpSpLocks/>
              </p:cNvGrpSpPr>
              <p:nvPr/>
            </p:nvGrpSpPr>
            <p:grpSpPr bwMode="auto">
              <a:xfrm>
                <a:off x="2119" y="3662"/>
                <a:ext cx="753" cy="405"/>
                <a:chOff x="2119" y="3662"/>
                <a:chExt cx="753" cy="405"/>
              </a:xfrm>
            </p:grpSpPr>
            <p:sp>
              <p:nvSpPr>
                <p:cNvPr id="7578" name="Freeform 410"/>
                <p:cNvSpPr>
                  <a:spLocks/>
                </p:cNvSpPr>
                <p:nvPr/>
              </p:nvSpPr>
              <p:spPr bwMode="auto">
                <a:xfrm>
                  <a:off x="2141" y="3819"/>
                  <a:ext cx="393" cy="236"/>
                </a:xfrm>
                <a:custGeom>
                  <a:avLst/>
                  <a:gdLst/>
                  <a:ahLst/>
                  <a:cxnLst>
                    <a:cxn ang="0">
                      <a:pos x="0" y="25"/>
                    </a:cxn>
                    <a:cxn ang="0">
                      <a:pos x="0" y="201"/>
                    </a:cxn>
                    <a:cxn ang="0">
                      <a:pos x="712" y="471"/>
                    </a:cxn>
                    <a:cxn ang="0">
                      <a:pos x="785" y="222"/>
                    </a:cxn>
                    <a:cxn ang="0">
                      <a:pos x="67" y="0"/>
                    </a:cxn>
                    <a:cxn ang="0">
                      <a:pos x="0" y="25"/>
                    </a:cxn>
                  </a:cxnLst>
                  <a:rect l="0" t="0" r="r" b="b"/>
                  <a:pathLst>
                    <a:path w="785" h="471">
                      <a:moveTo>
                        <a:pt x="0" y="25"/>
                      </a:moveTo>
                      <a:lnTo>
                        <a:pt x="0" y="201"/>
                      </a:lnTo>
                      <a:lnTo>
                        <a:pt x="712" y="471"/>
                      </a:lnTo>
                      <a:lnTo>
                        <a:pt x="785" y="222"/>
                      </a:lnTo>
                      <a:lnTo>
                        <a:pt x="67" y="0"/>
                      </a:lnTo>
                      <a:lnTo>
                        <a:pt x="0" y="25"/>
                      </a:lnTo>
                      <a:close/>
                    </a:path>
                  </a:pathLst>
                </a:custGeom>
                <a:solidFill>
                  <a:srgbClr val="C0C0C0"/>
                </a:solidFill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7579" name="Freeform 411"/>
                <p:cNvSpPr>
                  <a:spLocks/>
                </p:cNvSpPr>
                <p:nvPr/>
              </p:nvSpPr>
              <p:spPr bwMode="auto">
                <a:xfrm>
                  <a:off x="2119" y="3662"/>
                  <a:ext cx="753" cy="405"/>
                </a:xfrm>
                <a:custGeom>
                  <a:avLst/>
                  <a:gdLst/>
                  <a:ahLst/>
                  <a:cxnLst>
                    <a:cxn ang="0">
                      <a:pos x="6" y="341"/>
                    </a:cxn>
                    <a:cxn ang="0">
                      <a:pos x="753" y="591"/>
                    </a:cxn>
                    <a:cxn ang="0">
                      <a:pos x="745" y="766"/>
                    </a:cxn>
                    <a:cxn ang="0">
                      <a:pos x="45" y="508"/>
                    </a:cxn>
                    <a:cxn ang="0">
                      <a:pos x="0" y="528"/>
                    </a:cxn>
                    <a:cxn ang="0">
                      <a:pos x="753" y="811"/>
                    </a:cxn>
                    <a:cxn ang="0">
                      <a:pos x="1506" y="367"/>
                    </a:cxn>
                    <a:cxn ang="0">
                      <a:pos x="1506" y="218"/>
                    </a:cxn>
                    <a:cxn ang="0">
                      <a:pos x="753" y="0"/>
                    </a:cxn>
                    <a:cxn ang="0">
                      <a:pos x="6" y="341"/>
                    </a:cxn>
                  </a:cxnLst>
                  <a:rect l="0" t="0" r="r" b="b"/>
                  <a:pathLst>
                    <a:path w="1506" h="811">
                      <a:moveTo>
                        <a:pt x="6" y="341"/>
                      </a:moveTo>
                      <a:lnTo>
                        <a:pt x="753" y="591"/>
                      </a:lnTo>
                      <a:lnTo>
                        <a:pt x="745" y="766"/>
                      </a:lnTo>
                      <a:lnTo>
                        <a:pt x="45" y="508"/>
                      </a:lnTo>
                      <a:lnTo>
                        <a:pt x="0" y="528"/>
                      </a:lnTo>
                      <a:lnTo>
                        <a:pt x="753" y="811"/>
                      </a:lnTo>
                      <a:lnTo>
                        <a:pt x="1506" y="367"/>
                      </a:lnTo>
                      <a:lnTo>
                        <a:pt x="1506" y="218"/>
                      </a:lnTo>
                      <a:lnTo>
                        <a:pt x="753" y="0"/>
                      </a:lnTo>
                      <a:lnTo>
                        <a:pt x="6" y="341"/>
                      </a:lnTo>
                      <a:close/>
                    </a:path>
                  </a:pathLst>
                </a:custGeom>
                <a:solidFill>
                  <a:srgbClr val="402000"/>
                </a:solidFill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7580" name="Freeform 412"/>
                <p:cNvSpPr>
                  <a:spLocks/>
                </p:cNvSpPr>
                <p:nvPr/>
              </p:nvSpPr>
              <p:spPr bwMode="auto">
                <a:xfrm>
                  <a:off x="2502" y="3776"/>
                  <a:ext cx="358" cy="275"/>
                </a:xfrm>
                <a:custGeom>
                  <a:avLst/>
                  <a:gdLst/>
                  <a:ahLst/>
                  <a:cxnLst>
                    <a:cxn ang="0">
                      <a:pos x="9" y="365"/>
                    </a:cxn>
                    <a:cxn ang="0">
                      <a:pos x="0" y="549"/>
                    </a:cxn>
                    <a:cxn ang="0">
                      <a:pos x="717" y="134"/>
                    </a:cxn>
                    <a:cxn ang="0">
                      <a:pos x="717" y="0"/>
                    </a:cxn>
                    <a:cxn ang="0">
                      <a:pos x="9" y="365"/>
                    </a:cxn>
                  </a:cxnLst>
                  <a:rect l="0" t="0" r="r" b="b"/>
                  <a:pathLst>
                    <a:path w="717" h="549">
                      <a:moveTo>
                        <a:pt x="9" y="365"/>
                      </a:moveTo>
                      <a:lnTo>
                        <a:pt x="0" y="549"/>
                      </a:lnTo>
                      <a:lnTo>
                        <a:pt x="717" y="134"/>
                      </a:lnTo>
                      <a:lnTo>
                        <a:pt x="717" y="0"/>
                      </a:lnTo>
                      <a:lnTo>
                        <a:pt x="9" y="365"/>
                      </a:lnTo>
                      <a:close/>
                    </a:path>
                  </a:pathLst>
                </a:custGeom>
                <a:solidFill>
                  <a:srgbClr val="603000"/>
                </a:solidFill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</p:grpSp>
        <p:grpSp>
          <p:nvGrpSpPr>
            <p:cNvPr id="7645" name="Group 413"/>
            <p:cNvGrpSpPr>
              <a:grpSpLocks/>
            </p:cNvGrpSpPr>
            <p:nvPr/>
          </p:nvGrpSpPr>
          <p:grpSpPr bwMode="auto">
            <a:xfrm>
              <a:off x="579" y="1680"/>
              <a:ext cx="537" cy="781"/>
              <a:chOff x="1966" y="2549"/>
              <a:chExt cx="537" cy="781"/>
            </a:xfrm>
          </p:grpSpPr>
          <p:grpSp>
            <p:nvGrpSpPr>
              <p:cNvPr id="7646" name="Group 414"/>
              <p:cNvGrpSpPr>
                <a:grpSpLocks/>
              </p:cNvGrpSpPr>
              <p:nvPr/>
            </p:nvGrpSpPr>
            <p:grpSpPr bwMode="auto">
              <a:xfrm>
                <a:off x="1966" y="2549"/>
                <a:ext cx="537" cy="781"/>
                <a:chOff x="1966" y="2549"/>
                <a:chExt cx="537" cy="781"/>
              </a:xfrm>
            </p:grpSpPr>
            <p:sp>
              <p:nvSpPr>
                <p:cNvPr id="7583" name="Freeform 415"/>
                <p:cNvSpPr>
                  <a:spLocks/>
                </p:cNvSpPr>
                <p:nvPr/>
              </p:nvSpPr>
              <p:spPr bwMode="auto">
                <a:xfrm>
                  <a:off x="1966" y="2549"/>
                  <a:ext cx="537" cy="781"/>
                </a:xfrm>
                <a:custGeom>
                  <a:avLst/>
                  <a:gdLst/>
                  <a:ahLst/>
                  <a:cxnLst>
                    <a:cxn ang="0">
                      <a:pos x="99" y="245"/>
                    </a:cxn>
                    <a:cxn ang="0">
                      <a:pos x="51" y="268"/>
                    </a:cxn>
                    <a:cxn ang="0">
                      <a:pos x="12" y="322"/>
                    </a:cxn>
                    <a:cxn ang="0">
                      <a:pos x="0" y="378"/>
                    </a:cxn>
                    <a:cxn ang="0">
                      <a:pos x="0" y="419"/>
                    </a:cxn>
                    <a:cxn ang="0">
                      <a:pos x="13" y="464"/>
                    </a:cxn>
                    <a:cxn ang="0">
                      <a:pos x="18" y="505"/>
                    </a:cxn>
                    <a:cxn ang="0">
                      <a:pos x="28" y="548"/>
                    </a:cxn>
                    <a:cxn ang="0">
                      <a:pos x="65" y="610"/>
                    </a:cxn>
                    <a:cxn ang="0">
                      <a:pos x="83" y="678"/>
                    </a:cxn>
                    <a:cxn ang="0">
                      <a:pos x="101" y="740"/>
                    </a:cxn>
                    <a:cxn ang="0">
                      <a:pos x="130" y="798"/>
                    </a:cxn>
                    <a:cxn ang="0">
                      <a:pos x="160" y="909"/>
                    </a:cxn>
                    <a:cxn ang="0">
                      <a:pos x="177" y="1033"/>
                    </a:cxn>
                    <a:cxn ang="0">
                      <a:pos x="169" y="1145"/>
                    </a:cxn>
                    <a:cxn ang="0">
                      <a:pos x="170" y="1180"/>
                    </a:cxn>
                    <a:cxn ang="0">
                      <a:pos x="267" y="1128"/>
                    </a:cxn>
                    <a:cxn ang="0">
                      <a:pos x="357" y="1084"/>
                    </a:cxn>
                    <a:cxn ang="0">
                      <a:pos x="422" y="1019"/>
                    </a:cxn>
                    <a:cxn ang="0">
                      <a:pos x="779" y="1188"/>
                    </a:cxn>
                    <a:cxn ang="0">
                      <a:pos x="821" y="1346"/>
                    </a:cxn>
                    <a:cxn ang="0">
                      <a:pos x="827" y="1455"/>
                    </a:cxn>
                    <a:cxn ang="0">
                      <a:pos x="875" y="1446"/>
                    </a:cxn>
                    <a:cxn ang="0">
                      <a:pos x="895" y="1497"/>
                    </a:cxn>
                    <a:cxn ang="0">
                      <a:pos x="936" y="1485"/>
                    </a:cxn>
                    <a:cxn ang="0">
                      <a:pos x="972" y="1533"/>
                    </a:cxn>
                    <a:cxn ang="0">
                      <a:pos x="998" y="1507"/>
                    </a:cxn>
                    <a:cxn ang="0">
                      <a:pos x="1043" y="1562"/>
                    </a:cxn>
                    <a:cxn ang="0">
                      <a:pos x="1043" y="1388"/>
                    </a:cxn>
                    <a:cxn ang="0">
                      <a:pos x="1032" y="1210"/>
                    </a:cxn>
                    <a:cxn ang="0">
                      <a:pos x="1023" y="1098"/>
                    </a:cxn>
                    <a:cxn ang="0">
                      <a:pos x="1001" y="992"/>
                    </a:cxn>
                    <a:cxn ang="0">
                      <a:pos x="1074" y="996"/>
                    </a:cxn>
                    <a:cxn ang="0">
                      <a:pos x="1003" y="835"/>
                    </a:cxn>
                    <a:cxn ang="0">
                      <a:pos x="985" y="712"/>
                    </a:cxn>
                    <a:cxn ang="0">
                      <a:pos x="981" y="641"/>
                    </a:cxn>
                    <a:cxn ang="0">
                      <a:pos x="971" y="562"/>
                    </a:cxn>
                    <a:cxn ang="0">
                      <a:pos x="949" y="489"/>
                    </a:cxn>
                    <a:cxn ang="0">
                      <a:pos x="916" y="420"/>
                    </a:cxn>
                    <a:cxn ang="0">
                      <a:pos x="884" y="335"/>
                    </a:cxn>
                    <a:cxn ang="0">
                      <a:pos x="846" y="235"/>
                    </a:cxn>
                    <a:cxn ang="0">
                      <a:pos x="782" y="132"/>
                    </a:cxn>
                    <a:cxn ang="0">
                      <a:pos x="666" y="45"/>
                    </a:cxn>
                    <a:cxn ang="0">
                      <a:pos x="559" y="10"/>
                    </a:cxn>
                    <a:cxn ang="0">
                      <a:pos x="447" y="0"/>
                    </a:cxn>
                    <a:cxn ang="0">
                      <a:pos x="360" y="0"/>
                    </a:cxn>
                    <a:cxn ang="0">
                      <a:pos x="253" y="33"/>
                    </a:cxn>
                    <a:cxn ang="0">
                      <a:pos x="187" y="84"/>
                    </a:cxn>
                    <a:cxn ang="0">
                      <a:pos x="138" y="149"/>
                    </a:cxn>
                    <a:cxn ang="0">
                      <a:pos x="139" y="216"/>
                    </a:cxn>
                    <a:cxn ang="0">
                      <a:pos x="99" y="245"/>
                    </a:cxn>
                  </a:cxnLst>
                  <a:rect l="0" t="0" r="r" b="b"/>
                  <a:pathLst>
                    <a:path w="1074" h="1562">
                      <a:moveTo>
                        <a:pt x="99" y="245"/>
                      </a:moveTo>
                      <a:lnTo>
                        <a:pt x="51" y="268"/>
                      </a:lnTo>
                      <a:lnTo>
                        <a:pt x="12" y="322"/>
                      </a:lnTo>
                      <a:lnTo>
                        <a:pt x="0" y="378"/>
                      </a:lnTo>
                      <a:lnTo>
                        <a:pt x="0" y="419"/>
                      </a:lnTo>
                      <a:lnTo>
                        <a:pt x="13" y="464"/>
                      </a:lnTo>
                      <a:lnTo>
                        <a:pt x="18" y="505"/>
                      </a:lnTo>
                      <a:lnTo>
                        <a:pt x="28" y="548"/>
                      </a:lnTo>
                      <a:lnTo>
                        <a:pt x="65" y="610"/>
                      </a:lnTo>
                      <a:lnTo>
                        <a:pt x="83" y="678"/>
                      </a:lnTo>
                      <a:lnTo>
                        <a:pt x="101" y="740"/>
                      </a:lnTo>
                      <a:lnTo>
                        <a:pt x="130" y="798"/>
                      </a:lnTo>
                      <a:lnTo>
                        <a:pt x="160" y="909"/>
                      </a:lnTo>
                      <a:lnTo>
                        <a:pt x="177" y="1033"/>
                      </a:lnTo>
                      <a:lnTo>
                        <a:pt x="169" y="1145"/>
                      </a:lnTo>
                      <a:lnTo>
                        <a:pt x="170" y="1180"/>
                      </a:lnTo>
                      <a:lnTo>
                        <a:pt x="267" y="1128"/>
                      </a:lnTo>
                      <a:lnTo>
                        <a:pt x="357" y="1084"/>
                      </a:lnTo>
                      <a:lnTo>
                        <a:pt x="422" y="1019"/>
                      </a:lnTo>
                      <a:lnTo>
                        <a:pt x="779" y="1188"/>
                      </a:lnTo>
                      <a:lnTo>
                        <a:pt x="821" y="1346"/>
                      </a:lnTo>
                      <a:lnTo>
                        <a:pt x="827" y="1455"/>
                      </a:lnTo>
                      <a:lnTo>
                        <a:pt x="875" y="1446"/>
                      </a:lnTo>
                      <a:lnTo>
                        <a:pt x="895" y="1497"/>
                      </a:lnTo>
                      <a:lnTo>
                        <a:pt x="936" y="1485"/>
                      </a:lnTo>
                      <a:lnTo>
                        <a:pt x="972" y="1533"/>
                      </a:lnTo>
                      <a:lnTo>
                        <a:pt x="998" y="1507"/>
                      </a:lnTo>
                      <a:lnTo>
                        <a:pt x="1043" y="1562"/>
                      </a:lnTo>
                      <a:lnTo>
                        <a:pt x="1043" y="1388"/>
                      </a:lnTo>
                      <a:lnTo>
                        <a:pt x="1032" y="1210"/>
                      </a:lnTo>
                      <a:lnTo>
                        <a:pt x="1023" y="1098"/>
                      </a:lnTo>
                      <a:lnTo>
                        <a:pt x="1001" y="992"/>
                      </a:lnTo>
                      <a:lnTo>
                        <a:pt x="1074" y="996"/>
                      </a:lnTo>
                      <a:lnTo>
                        <a:pt x="1003" y="835"/>
                      </a:lnTo>
                      <a:lnTo>
                        <a:pt x="985" y="712"/>
                      </a:lnTo>
                      <a:lnTo>
                        <a:pt x="981" y="641"/>
                      </a:lnTo>
                      <a:lnTo>
                        <a:pt x="971" y="562"/>
                      </a:lnTo>
                      <a:lnTo>
                        <a:pt x="949" y="489"/>
                      </a:lnTo>
                      <a:lnTo>
                        <a:pt x="916" y="420"/>
                      </a:lnTo>
                      <a:lnTo>
                        <a:pt x="884" y="335"/>
                      </a:lnTo>
                      <a:lnTo>
                        <a:pt x="846" y="235"/>
                      </a:lnTo>
                      <a:lnTo>
                        <a:pt x="782" y="132"/>
                      </a:lnTo>
                      <a:lnTo>
                        <a:pt x="666" y="45"/>
                      </a:lnTo>
                      <a:lnTo>
                        <a:pt x="559" y="10"/>
                      </a:lnTo>
                      <a:lnTo>
                        <a:pt x="447" y="0"/>
                      </a:lnTo>
                      <a:lnTo>
                        <a:pt x="360" y="0"/>
                      </a:lnTo>
                      <a:lnTo>
                        <a:pt x="253" y="33"/>
                      </a:lnTo>
                      <a:lnTo>
                        <a:pt x="187" y="84"/>
                      </a:lnTo>
                      <a:lnTo>
                        <a:pt x="138" y="149"/>
                      </a:lnTo>
                      <a:lnTo>
                        <a:pt x="139" y="216"/>
                      </a:lnTo>
                      <a:lnTo>
                        <a:pt x="99" y="245"/>
                      </a:lnTo>
                      <a:close/>
                    </a:path>
                  </a:pathLst>
                </a:custGeom>
                <a:solidFill>
                  <a:srgbClr val="402000"/>
                </a:solidFill>
                <a:ln w="635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grpSp>
              <p:nvGrpSpPr>
                <p:cNvPr id="7647" name="Group 416"/>
                <p:cNvGrpSpPr>
                  <a:grpSpLocks/>
                </p:cNvGrpSpPr>
                <p:nvPr/>
              </p:nvGrpSpPr>
              <p:grpSpPr bwMode="auto">
                <a:xfrm>
                  <a:off x="1980" y="2567"/>
                  <a:ext cx="500" cy="741"/>
                  <a:chOff x="1980" y="2567"/>
                  <a:chExt cx="500" cy="741"/>
                </a:xfrm>
              </p:grpSpPr>
              <p:sp>
                <p:nvSpPr>
                  <p:cNvPr id="7585" name="Freeform 417"/>
                  <p:cNvSpPr>
                    <a:spLocks/>
                  </p:cNvSpPr>
                  <p:nvPr/>
                </p:nvSpPr>
                <p:spPr bwMode="auto">
                  <a:xfrm>
                    <a:off x="1980" y="2680"/>
                    <a:ext cx="190" cy="448"/>
                  </a:xfrm>
                  <a:custGeom>
                    <a:avLst/>
                    <a:gdLst/>
                    <a:ahLst/>
                    <a:cxnLst>
                      <a:cxn ang="0">
                        <a:pos x="22" y="48"/>
                      </a:cxn>
                      <a:cxn ang="0">
                        <a:pos x="0" y="102"/>
                      </a:cxn>
                      <a:cxn ang="0">
                        <a:pos x="4" y="177"/>
                      </a:cxn>
                      <a:cxn ang="0">
                        <a:pos x="11" y="232"/>
                      </a:cxn>
                      <a:cxn ang="0">
                        <a:pos x="24" y="287"/>
                      </a:cxn>
                      <a:cxn ang="0">
                        <a:pos x="54" y="340"/>
                      </a:cxn>
                      <a:cxn ang="0">
                        <a:pos x="78" y="408"/>
                      </a:cxn>
                      <a:cxn ang="0">
                        <a:pos x="93" y="465"/>
                      </a:cxn>
                      <a:cxn ang="0">
                        <a:pos x="118" y="510"/>
                      </a:cxn>
                      <a:cxn ang="0">
                        <a:pos x="159" y="623"/>
                      </a:cxn>
                      <a:cxn ang="0">
                        <a:pos x="175" y="800"/>
                      </a:cxn>
                      <a:cxn ang="0">
                        <a:pos x="173" y="896"/>
                      </a:cxn>
                      <a:cxn ang="0">
                        <a:pos x="326" y="821"/>
                      </a:cxn>
                      <a:cxn ang="0">
                        <a:pos x="379" y="764"/>
                      </a:cxn>
                      <a:cxn ang="0">
                        <a:pos x="344" y="648"/>
                      </a:cxn>
                      <a:cxn ang="0">
                        <a:pos x="165" y="130"/>
                      </a:cxn>
                      <a:cxn ang="0">
                        <a:pos x="192" y="143"/>
                      </a:cxn>
                      <a:cxn ang="0">
                        <a:pos x="184" y="124"/>
                      </a:cxn>
                      <a:cxn ang="0">
                        <a:pos x="218" y="131"/>
                      </a:cxn>
                      <a:cxn ang="0">
                        <a:pos x="163" y="93"/>
                      </a:cxn>
                      <a:cxn ang="0">
                        <a:pos x="145" y="69"/>
                      </a:cxn>
                      <a:cxn ang="0">
                        <a:pos x="103" y="44"/>
                      </a:cxn>
                      <a:cxn ang="0">
                        <a:pos x="90" y="0"/>
                      </a:cxn>
                      <a:cxn ang="0">
                        <a:pos x="60" y="15"/>
                      </a:cxn>
                      <a:cxn ang="0">
                        <a:pos x="22" y="48"/>
                      </a:cxn>
                    </a:cxnLst>
                    <a:rect l="0" t="0" r="r" b="b"/>
                    <a:pathLst>
                      <a:path w="379" h="896">
                        <a:moveTo>
                          <a:pt x="22" y="48"/>
                        </a:moveTo>
                        <a:lnTo>
                          <a:pt x="0" y="102"/>
                        </a:lnTo>
                        <a:lnTo>
                          <a:pt x="4" y="177"/>
                        </a:lnTo>
                        <a:lnTo>
                          <a:pt x="11" y="232"/>
                        </a:lnTo>
                        <a:lnTo>
                          <a:pt x="24" y="287"/>
                        </a:lnTo>
                        <a:lnTo>
                          <a:pt x="54" y="340"/>
                        </a:lnTo>
                        <a:lnTo>
                          <a:pt x="78" y="408"/>
                        </a:lnTo>
                        <a:lnTo>
                          <a:pt x="93" y="465"/>
                        </a:lnTo>
                        <a:lnTo>
                          <a:pt x="118" y="510"/>
                        </a:lnTo>
                        <a:lnTo>
                          <a:pt x="159" y="623"/>
                        </a:lnTo>
                        <a:lnTo>
                          <a:pt x="175" y="800"/>
                        </a:lnTo>
                        <a:lnTo>
                          <a:pt x="173" y="896"/>
                        </a:lnTo>
                        <a:lnTo>
                          <a:pt x="326" y="821"/>
                        </a:lnTo>
                        <a:lnTo>
                          <a:pt x="379" y="764"/>
                        </a:lnTo>
                        <a:lnTo>
                          <a:pt x="344" y="648"/>
                        </a:lnTo>
                        <a:lnTo>
                          <a:pt x="165" y="130"/>
                        </a:lnTo>
                        <a:lnTo>
                          <a:pt x="192" y="143"/>
                        </a:lnTo>
                        <a:lnTo>
                          <a:pt x="184" y="124"/>
                        </a:lnTo>
                        <a:lnTo>
                          <a:pt x="218" y="131"/>
                        </a:lnTo>
                        <a:lnTo>
                          <a:pt x="163" y="93"/>
                        </a:lnTo>
                        <a:lnTo>
                          <a:pt x="145" y="69"/>
                        </a:lnTo>
                        <a:lnTo>
                          <a:pt x="103" y="44"/>
                        </a:lnTo>
                        <a:lnTo>
                          <a:pt x="90" y="0"/>
                        </a:lnTo>
                        <a:lnTo>
                          <a:pt x="60" y="15"/>
                        </a:lnTo>
                        <a:lnTo>
                          <a:pt x="22" y="48"/>
                        </a:lnTo>
                        <a:close/>
                      </a:path>
                    </a:pathLst>
                  </a:custGeom>
                  <a:solidFill>
                    <a:srgbClr val="603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7586" name="Freeform 418"/>
                  <p:cNvSpPr>
                    <a:spLocks/>
                  </p:cNvSpPr>
                  <p:nvPr/>
                </p:nvSpPr>
                <p:spPr bwMode="auto">
                  <a:xfrm>
                    <a:off x="2038" y="2567"/>
                    <a:ext cx="430" cy="629"/>
                  </a:xfrm>
                  <a:custGeom>
                    <a:avLst/>
                    <a:gdLst/>
                    <a:ahLst/>
                    <a:cxnLst>
                      <a:cxn ang="0">
                        <a:pos x="15" y="125"/>
                      </a:cxn>
                      <a:cxn ang="0">
                        <a:pos x="7" y="195"/>
                      </a:cxn>
                      <a:cxn ang="0">
                        <a:pos x="0" y="243"/>
                      </a:cxn>
                      <a:cxn ang="0">
                        <a:pos x="50" y="286"/>
                      </a:cxn>
                      <a:cxn ang="0">
                        <a:pos x="109" y="307"/>
                      </a:cxn>
                      <a:cxn ang="0">
                        <a:pos x="152" y="320"/>
                      </a:cxn>
                      <a:cxn ang="0">
                        <a:pos x="191" y="337"/>
                      </a:cxn>
                      <a:cxn ang="0">
                        <a:pos x="167" y="309"/>
                      </a:cxn>
                      <a:cxn ang="0">
                        <a:pos x="221" y="299"/>
                      </a:cxn>
                      <a:cxn ang="0">
                        <a:pos x="288" y="282"/>
                      </a:cxn>
                      <a:cxn ang="0">
                        <a:pos x="229" y="265"/>
                      </a:cxn>
                      <a:cxn ang="0">
                        <a:pos x="315" y="261"/>
                      </a:cxn>
                      <a:cxn ang="0">
                        <a:pos x="264" y="235"/>
                      </a:cxn>
                      <a:cxn ang="0">
                        <a:pos x="380" y="238"/>
                      </a:cxn>
                      <a:cxn ang="0">
                        <a:pos x="351" y="209"/>
                      </a:cxn>
                      <a:cxn ang="0">
                        <a:pos x="440" y="249"/>
                      </a:cxn>
                      <a:cxn ang="0">
                        <a:pos x="473" y="352"/>
                      </a:cxn>
                      <a:cxn ang="0">
                        <a:pos x="517" y="420"/>
                      </a:cxn>
                      <a:cxn ang="0">
                        <a:pos x="559" y="480"/>
                      </a:cxn>
                      <a:cxn ang="0">
                        <a:pos x="568" y="436"/>
                      </a:cxn>
                      <a:cxn ang="0">
                        <a:pos x="562" y="383"/>
                      </a:cxn>
                      <a:cxn ang="0">
                        <a:pos x="535" y="298"/>
                      </a:cxn>
                      <a:cxn ang="0">
                        <a:pos x="587" y="390"/>
                      </a:cxn>
                      <a:cxn ang="0">
                        <a:pos x="559" y="280"/>
                      </a:cxn>
                      <a:cxn ang="0">
                        <a:pos x="538" y="230"/>
                      </a:cxn>
                      <a:cxn ang="0">
                        <a:pos x="583" y="269"/>
                      </a:cxn>
                      <a:cxn ang="0">
                        <a:pos x="614" y="363"/>
                      </a:cxn>
                      <a:cxn ang="0">
                        <a:pos x="655" y="381"/>
                      </a:cxn>
                      <a:cxn ang="0">
                        <a:pos x="681" y="418"/>
                      </a:cxn>
                      <a:cxn ang="0">
                        <a:pos x="700" y="471"/>
                      </a:cxn>
                      <a:cxn ang="0">
                        <a:pos x="685" y="534"/>
                      </a:cxn>
                      <a:cxn ang="0">
                        <a:pos x="696" y="631"/>
                      </a:cxn>
                      <a:cxn ang="0">
                        <a:pos x="700" y="831"/>
                      </a:cxn>
                      <a:cxn ang="0">
                        <a:pos x="700" y="966"/>
                      </a:cxn>
                      <a:cxn ang="0">
                        <a:pos x="700" y="1077"/>
                      </a:cxn>
                      <a:cxn ang="0">
                        <a:pos x="751" y="1249"/>
                      </a:cxn>
                      <a:cxn ang="0">
                        <a:pos x="742" y="1064"/>
                      </a:cxn>
                      <a:cxn ang="0">
                        <a:pos x="751" y="900"/>
                      </a:cxn>
                      <a:cxn ang="0">
                        <a:pos x="785" y="1107"/>
                      </a:cxn>
                      <a:cxn ang="0">
                        <a:pos x="858" y="1258"/>
                      </a:cxn>
                      <a:cxn ang="0">
                        <a:pos x="807" y="1077"/>
                      </a:cxn>
                      <a:cxn ang="0">
                        <a:pos x="807" y="900"/>
                      </a:cxn>
                      <a:cxn ang="0">
                        <a:pos x="803" y="695"/>
                      </a:cxn>
                      <a:cxn ang="0">
                        <a:pos x="799" y="548"/>
                      </a:cxn>
                      <a:cxn ang="0">
                        <a:pos x="767" y="434"/>
                      </a:cxn>
                      <a:cxn ang="0">
                        <a:pos x="734" y="362"/>
                      </a:cxn>
                      <a:cxn ang="0">
                        <a:pos x="696" y="254"/>
                      </a:cxn>
                      <a:cxn ang="0">
                        <a:pos x="652" y="158"/>
                      </a:cxn>
                      <a:cxn ang="0">
                        <a:pos x="606" y="119"/>
                      </a:cxn>
                      <a:cxn ang="0">
                        <a:pos x="544" y="68"/>
                      </a:cxn>
                      <a:cxn ang="0">
                        <a:pos x="460" y="29"/>
                      </a:cxn>
                      <a:cxn ang="0">
                        <a:pos x="380" y="3"/>
                      </a:cxn>
                      <a:cxn ang="0">
                        <a:pos x="281" y="0"/>
                      </a:cxn>
                      <a:cxn ang="0">
                        <a:pos x="183" y="6"/>
                      </a:cxn>
                      <a:cxn ang="0">
                        <a:pos x="105" y="42"/>
                      </a:cxn>
                      <a:cxn ang="0">
                        <a:pos x="54" y="74"/>
                      </a:cxn>
                      <a:cxn ang="0">
                        <a:pos x="15" y="125"/>
                      </a:cxn>
                    </a:cxnLst>
                    <a:rect l="0" t="0" r="r" b="b"/>
                    <a:pathLst>
                      <a:path w="858" h="1258">
                        <a:moveTo>
                          <a:pt x="15" y="125"/>
                        </a:moveTo>
                        <a:lnTo>
                          <a:pt x="7" y="195"/>
                        </a:lnTo>
                        <a:lnTo>
                          <a:pt x="0" y="243"/>
                        </a:lnTo>
                        <a:lnTo>
                          <a:pt x="50" y="286"/>
                        </a:lnTo>
                        <a:lnTo>
                          <a:pt x="109" y="307"/>
                        </a:lnTo>
                        <a:lnTo>
                          <a:pt x="152" y="320"/>
                        </a:lnTo>
                        <a:lnTo>
                          <a:pt x="191" y="337"/>
                        </a:lnTo>
                        <a:lnTo>
                          <a:pt x="167" y="309"/>
                        </a:lnTo>
                        <a:lnTo>
                          <a:pt x="221" y="299"/>
                        </a:lnTo>
                        <a:lnTo>
                          <a:pt x="288" y="282"/>
                        </a:lnTo>
                        <a:lnTo>
                          <a:pt x="229" y="265"/>
                        </a:lnTo>
                        <a:lnTo>
                          <a:pt x="315" y="261"/>
                        </a:lnTo>
                        <a:lnTo>
                          <a:pt x="264" y="235"/>
                        </a:lnTo>
                        <a:lnTo>
                          <a:pt x="380" y="238"/>
                        </a:lnTo>
                        <a:lnTo>
                          <a:pt x="351" y="209"/>
                        </a:lnTo>
                        <a:lnTo>
                          <a:pt x="440" y="249"/>
                        </a:lnTo>
                        <a:lnTo>
                          <a:pt x="473" y="352"/>
                        </a:lnTo>
                        <a:lnTo>
                          <a:pt x="517" y="420"/>
                        </a:lnTo>
                        <a:lnTo>
                          <a:pt x="559" y="480"/>
                        </a:lnTo>
                        <a:lnTo>
                          <a:pt x="568" y="436"/>
                        </a:lnTo>
                        <a:lnTo>
                          <a:pt x="562" y="383"/>
                        </a:lnTo>
                        <a:lnTo>
                          <a:pt x="535" y="298"/>
                        </a:lnTo>
                        <a:lnTo>
                          <a:pt x="587" y="390"/>
                        </a:lnTo>
                        <a:lnTo>
                          <a:pt x="559" y="280"/>
                        </a:lnTo>
                        <a:lnTo>
                          <a:pt x="538" y="230"/>
                        </a:lnTo>
                        <a:lnTo>
                          <a:pt x="583" y="269"/>
                        </a:lnTo>
                        <a:lnTo>
                          <a:pt x="614" y="363"/>
                        </a:lnTo>
                        <a:lnTo>
                          <a:pt x="655" y="381"/>
                        </a:lnTo>
                        <a:lnTo>
                          <a:pt x="681" y="418"/>
                        </a:lnTo>
                        <a:lnTo>
                          <a:pt x="700" y="471"/>
                        </a:lnTo>
                        <a:lnTo>
                          <a:pt x="685" y="534"/>
                        </a:lnTo>
                        <a:lnTo>
                          <a:pt x="696" y="631"/>
                        </a:lnTo>
                        <a:lnTo>
                          <a:pt x="700" y="831"/>
                        </a:lnTo>
                        <a:lnTo>
                          <a:pt x="700" y="966"/>
                        </a:lnTo>
                        <a:lnTo>
                          <a:pt x="700" y="1077"/>
                        </a:lnTo>
                        <a:lnTo>
                          <a:pt x="751" y="1249"/>
                        </a:lnTo>
                        <a:lnTo>
                          <a:pt x="742" y="1064"/>
                        </a:lnTo>
                        <a:lnTo>
                          <a:pt x="751" y="900"/>
                        </a:lnTo>
                        <a:lnTo>
                          <a:pt x="785" y="1107"/>
                        </a:lnTo>
                        <a:lnTo>
                          <a:pt x="858" y="1258"/>
                        </a:lnTo>
                        <a:lnTo>
                          <a:pt x="807" y="1077"/>
                        </a:lnTo>
                        <a:lnTo>
                          <a:pt x="807" y="900"/>
                        </a:lnTo>
                        <a:lnTo>
                          <a:pt x="803" y="695"/>
                        </a:lnTo>
                        <a:lnTo>
                          <a:pt x="799" y="548"/>
                        </a:lnTo>
                        <a:lnTo>
                          <a:pt x="767" y="434"/>
                        </a:lnTo>
                        <a:lnTo>
                          <a:pt x="734" y="362"/>
                        </a:lnTo>
                        <a:lnTo>
                          <a:pt x="696" y="254"/>
                        </a:lnTo>
                        <a:lnTo>
                          <a:pt x="652" y="158"/>
                        </a:lnTo>
                        <a:lnTo>
                          <a:pt x="606" y="119"/>
                        </a:lnTo>
                        <a:lnTo>
                          <a:pt x="544" y="68"/>
                        </a:lnTo>
                        <a:lnTo>
                          <a:pt x="460" y="29"/>
                        </a:lnTo>
                        <a:lnTo>
                          <a:pt x="380" y="3"/>
                        </a:lnTo>
                        <a:lnTo>
                          <a:pt x="281" y="0"/>
                        </a:lnTo>
                        <a:lnTo>
                          <a:pt x="183" y="6"/>
                        </a:lnTo>
                        <a:lnTo>
                          <a:pt x="105" y="42"/>
                        </a:lnTo>
                        <a:lnTo>
                          <a:pt x="54" y="74"/>
                        </a:lnTo>
                        <a:lnTo>
                          <a:pt x="15" y="125"/>
                        </a:lnTo>
                        <a:close/>
                      </a:path>
                    </a:pathLst>
                  </a:custGeom>
                  <a:solidFill>
                    <a:srgbClr val="603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7587" name="Freeform 419"/>
                  <p:cNvSpPr>
                    <a:spLocks/>
                  </p:cNvSpPr>
                  <p:nvPr/>
                </p:nvSpPr>
                <p:spPr bwMode="auto">
                  <a:xfrm>
                    <a:off x="2352" y="2891"/>
                    <a:ext cx="46" cy="372"/>
                  </a:xfrm>
                  <a:custGeom>
                    <a:avLst/>
                    <a:gdLst/>
                    <a:ahLst/>
                    <a:cxnLst>
                      <a:cxn ang="0">
                        <a:pos x="69" y="744"/>
                      </a:cxn>
                      <a:cxn ang="0">
                        <a:pos x="65" y="658"/>
                      </a:cxn>
                      <a:cxn ang="0">
                        <a:pos x="30" y="525"/>
                      </a:cxn>
                      <a:cxn ang="0">
                        <a:pos x="0" y="396"/>
                      </a:cxn>
                      <a:cxn ang="0">
                        <a:pos x="0" y="341"/>
                      </a:cxn>
                      <a:cxn ang="0">
                        <a:pos x="9" y="197"/>
                      </a:cxn>
                      <a:cxn ang="0">
                        <a:pos x="27" y="102"/>
                      </a:cxn>
                      <a:cxn ang="0">
                        <a:pos x="45" y="0"/>
                      </a:cxn>
                      <a:cxn ang="0">
                        <a:pos x="42" y="147"/>
                      </a:cxn>
                      <a:cxn ang="0">
                        <a:pos x="42" y="306"/>
                      </a:cxn>
                      <a:cxn ang="0">
                        <a:pos x="45" y="415"/>
                      </a:cxn>
                      <a:cxn ang="0">
                        <a:pos x="65" y="528"/>
                      </a:cxn>
                      <a:cxn ang="0">
                        <a:pos x="91" y="645"/>
                      </a:cxn>
                      <a:cxn ang="0">
                        <a:pos x="69" y="744"/>
                      </a:cxn>
                    </a:cxnLst>
                    <a:rect l="0" t="0" r="r" b="b"/>
                    <a:pathLst>
                      <a:path w="91" h="744">
                        <a:moveTo>
                          <a:pt x="69" y="744"/>
                        </a:moveTo>
                        <a:lnTo>
                          <a:pt x="65" y="658"/>
                        </a:lnTo>
                        <a:lnTo>
                          <a:pt x="30" y="525"/>
                        </a:lnTo>
                        <a:lnTo>
                          <a:pt x="0" y="396"/>
                        </a:lnTo>
                        <a:lnTo>
                          <a:pt x="0" y="341"/>
                        </a:lnTo>
                        <a:lnTo>
                          <a:pt x="9" y="197"/>
                        </a:lnTo>
                        <a:lnTo>
                          <a:pt x="27" y="102"/>
                        </a:lnTo>
                        <a:lnTo>
                          <a:pt x="45" y="0"/>
                        </a:lnTo>
                        <a:lnTo>
                          <a:pt x="42" y="147"/>
                        </a:lnTo>
                        <a:lnTo>
                          <a:pt x="42" y="306"/>
                        </a:lnTo>
                        <a:lnTo>
                          <a:pt x="45" y="415"/>
                        </a:lnTo>
                        <a:lnTo>
                          <a:pt x="65" y="528"/>
                        </a:lnTo>
                        <a:lnTo>
                          <a:pt x="91" y="645"/>
                        </a:lnTo>
                        <a:lnTo>
                          <a:pt x="69" y="744"/>
                        </a:lnTo>
                        <a:close/>
                      </a:path>
                    </a:pathLst>
                  </a:custGeom>
                  <a:solidFill>
                    <a:srgbClr val="603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7588" name="Freeform 420"/>
                  <p:cNvSpPr>
                    <a:spLocks/>
                  </p:cNvSpPr>
                  <p:nvPr/>
                </p:nvSpPr>
                <p:spPr bwMode="auto">
                  <a:xfrm>
                    <a:off x="2415" y="3119"/>
                    <a:ext cx="28" cy="160"/>
                  </a:xfrm>
                  <a:custGeom>
                    <a:avLst/>
                    <a:gdLst/>
                    <a:ahLst/>
                    <a:cxnLst>
                      <a:cxn ang="0">
                        <a:pos x="0" y="321"/>
                      </a:cxn>
                      <a:cxn ang="0">
                        <a:pos x="9" y="230"/>
                      </a:cxn>
                      <a:cxn ang="0">
                        <a:pos x="21" y="152"/>
                      </a:cxn>
                      <a:cxn ang="0">
                        <a:pos x="9" y="65"/>
                      </a:cxn>
                      <a:cxn ang="0">
                        <a:pos x="6" y="0"/>
                      </a:cxn>
                      <a:cxn ang="0">
                        <a:pos x="33" y="117"/>
                      </a:cxn>
                      <a:cxn ang="0">
                        <a:pos x="56" y="210"/>
                      </a:cxn>
                      <a:cxn ang="0">
                        <a:pos x="0" y="321"/>
                      </a:cxn>
                    </a:cxnLst>
                    <a:rect l="0" t="0" r="r" b="b"/>
                    <a:pathLst>
                      <a:path w="56" h="321">
                        <a:moveTo>
                          <a:pt x="0" y="321"/>
                        </a:moveTo>
                        <a:lnTo>
                          <a:pt x="9" y="230"/>
                        </a:lnTo>
                        <a:lnTo>
                          <a:pt x="21" y="152"/>
                        </a:lnTo>
                        <a:lnTo>
                          <a:pt x="9" y="65"/>
                        </a:lnTo>
                        <a:lnTo>
                          <a:pt x="6" y="0"/>
                        </a:lnTo>
                        <a:lnTo>
                          <a:pt x="33" y="117"/>
                        </a:lnTo>
                        <a:lnTo>
                          <a:pt x="56" y="210"/>
                        </a:lnTo>
                        <a:lnTo>
                          <a:pt x="0" y="321"/>
                        </a:lnTo>
                        <a:close/>
                      </a:path>
                    </a:pathLst>
                  </a:custGeom>
                  <a:solidFill>
                    <a:srgbClr val="603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7589" name="Freeform 421"/>
                  <p:cNvSpPr>
                    <a:spLocks/>
                  </p:cNvSpPr>
                  <p:nvPr/>
                </p:nvSpPr>
                <p:spPr bwMode="auto">
                  <a:xfrm>
                    <a:off x="2436" y="3161"/>
                    <a:ext cx="26" cy="139"/>
                  </a:xfrm>
                  <a:custGeom>
                    <a:avLst/>
                    <a:gdLst/>
                    <a:ahLst/>
                    <a:cxnLst>
                      <a:cxn ang="0">
                        <a:pos x="27" y="278"/>
                      </a:cxn>
                      <a:cxn ang="0">
                        <a:pos x="27" y="227"/>
                      </a:cxn>
                      <a:cxn ang="0">
                        <a:pos x="36" y="146"/>
                      </a:cxn>
                      <a:cxn ang="0">
                        <a:pos x="21" y="64"/>
                      </a:cxn>
                      <a:cxn ang="0">
                        <a:pos x="0" y="0"/>
                      </a:cxn>
                      <a:cxn ang="0">
                        <a:pos x="53" y="101"/>
                      </a:cxn>
                      <a:cxn ang="0">
                        <a:pos x="53" y="152"/>
                      </a:cxn>
                      <a:cxn ang="0">
                        <a:pos x="27" y="278"/>
                      </a:cxn>
                    </a:cxnLst>
                    <a:rect l="0" t="0" r="r" b="b"/>
                    <a:pathLst>
                      <a:path w="53" h="278">
                        <a:moveTo>
                          <a:pt x="27" y="278"/>
                        </a:moveTo>
                        <a:lnTo>
                          <a:pt x="27" y="227"/>
                        </a:lnTo>
                        <a:lnTo>
                          <a:pt x="36" y="146"/>
                        </a:lnTo>
                        <a:lnTo>
                          <a:pt x="21" y="64"/>
                        </a:lnTo>
                        <a:lnTo>
                          <a:pt x="0" y="0"/>
                        </a:lnTo>
                        <a:lnTo>
                          <a:pt x="53" y="101"/>
                        </a:lnTo>
                        <a:lnTo>
                          <a:pt x="53" y="152"/>
                        </a:lnTo>
                        <a:lnTo>
                          <a:pt x="27" y="278"/>
                        </a:lnTo>
                        <a:close/>
                      </a:path>
                    </a:pathLst>
                  </a:custGeom>
                  <a:solidFill>
                    <a:srgbClr val="603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7590" name="Freeform 422"/>
                  <p:cNvSpPr>
                    <a:spLocks/>
                  </p:cNvSpPr>
                  <p:nvPr/>
                </p:nvSpPr>
                <p:spPr bwMode="auto">
                  <a:xfrm>
                    <a:off x="2449" y="3035"/>
                    <a:ext cx="31" cy="273"/>
                  </a:xfrm>
                  <a:custGeom>
                    <a:avLst/>
                    <a:gdLst/>
                    <a:ahLst/>
                    <a:cxnLst>
                      <a:cxn ang="0">
                        <a:pos x="56" y="545"/>
                      </a:cxn>
                      <a:cxn ang="0">
                        <a:pos x="46" y="475"/>
                      </a:cxn>
                      <a:cxn ang="0">
                        <a:pos x="46" y="403"/>
                      </a:cxn>
                      <a:cxn ang="0">
                        <a:pos x="53" y="310"/>
                      </a:cxn>
                      <a:cxn ang="0">
                        <a:pos x="20" y="207"/>
                      </a:cxn>
                      <a:cxn ang="0">
                        <a:pos x="3" y="125"/>
                      </a:cxn>
                      <a:cxn ang="0">
                        <a:pos x="0" y="16"/>
                      </a:cxn>
                      <a:cxn ang="0">
                        <a:pos x="0" y="0"/>
                      </a:cxn>
                      <a:cxn ang="0">
                        <a:pos x="36" y="128"/>
                      </a:cxn>
                      <a:cxn ang="0">
                        <a:pos x="39" y="210"/>
                      </a:cxn>
                      <a:cxn ang="0">
                        <a:pos x="53" y="296"/>
                      </a:cxn>
                      <a:cxn ang="0">
                        <a:pos x="62" y="458"/>
                      </a:cxn>
                      <a:cxn ang="0">
                        <a:pos x="56" y="545"/>
                      </a:cxn>
                    </a:cxnLst>
                    <a:rect l="0" t="0" r="r" b="b"/>
                    <a:pathLst>
                      <a:path w="62" h="545">
                        <a:moveTo>
                          <a:pt x="56" y="545"/>
                        </a:moveTo>
                        <a:lnTo>
                          <a:pt x="46" y="475"/>
                        </a:lnTo>
                        <a:lnTo>
                          <a:pt x="46" y="403"/>
                        </a:lnTo>
                        <a:lnTo>
                          <a:pt x="53" y="310"/>
                        </a:lnTo>
                        <a:lnTo>
                          <a:pt x="20" y="207"/>
                        </a:lnTo>
                        <a:lnTo>
                          <a:pt x="3" y="125"/>
                        </a:lnTo>
                        <a:lnTo>
                          <a:pt x="0" y="16"/>
                        </a:lnTo>
                        <a:lnTo>
                          <a:pt x="0" y="0"/>
                        </a:lnTo>
                        <a:lnTo>
                          <a:pt x="36" y="128"/>
                        </a:lnTo>
                        <a:lnTo>
                          <a:pt x="39" y="210"/>
                        </a:lnTo>
                        <a:lnTo>
                          <a:pt x="53" y="296"/>
                        </a:lnTo>
                        <a:lnTo>
                          <a:pt x="62" y="458"/>
                        </a:lnTo>
                        <a:lnTo>
                          <a:pt x="56" y="545"/>
                        </a:lnTo>
                        <a:close/>
                      </a:path>
                    </a:pathLst>
                  </a:custGeom>
                  <a:solidFill>
                    <a:srgbClr val="603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</p:grpSp>
          </p:grpSp>
          <p:grpSp>
            <p:nvGrpSpPr>
              <p:cNvPr id="7168" name="Group 423"/>
              <p:cNvGrpSpPr>
                <a:grpSpLocks/>
              </p:cNvGrpSpPr>
              <p:nvPr/>
            </p:nvGrpSpPr>
            <p:grpSpPr bwMode="auto">
              <a:xfrm>
                <a:off x="2036" y="2693"/>
                <a:ext cx="341" cy="480"/>
                <a:chOff x="2036" y="2693"/>
                <a:chExt cx="341" cy="480"/>
              </a:xfrm>
            </p:grpSpPr>
            <p:grpSp>
              <p:nvGrpSpPr>
                <p:cNvPr id="7169" name="Group 424"/>
                <p:cNvGrpSpPr>
                  <a:grpSpLocks/>
                </p:cNvGrpSpPr>
                <p:nvPr/>
              </p:nvGrpSpPr>
              <p:grpSpPr bwMode="auto">
                <a:xfrm>
                  <a:off x="2036" y="2693"/>
                  <a:ext cx="341" cy="480"/>
                  <a:chOff x="2036" y="2693"/>
                  <a:chExt cx="341" cy="480"/>
                </a:xfrm>
              </p:grpSpPr>
              <p:grpSp>
                <p:nvGrpSpPr>
                  <p:cNvPr id="7170" name="Group 425"/>
                  <p:cNvGrpSpPr>
                    <a:grpSpLocks/>
                  </p:cNvGrpSpPr>
                  <p:nvPr/>
                </p:nvGrpSpPr>
                <p:grpSpPr bwMode="auto">
                  <a:xfrm>
                    <a:off x="2200" y="2942"/>
                    <a:ext cx="157" cy="231"/>
                    <a:chOff x="2200" y="2942"/>
                    <a:chExt cx="157" cy="231"/>
                  </a:xfrm>
                </p:grpSpPr>
                <p:sp>
                  <p:nvSpPr>
                    <p:cNvPr id="7594" name="Freeform 426"/>
                    <p:cNvSpPr>
                      <a:spLocks/>
                    </p:cNvSpPr>
                    <p:nvPr/>
                  </p:nvSpPr>
                  <p:spPr bwMode="auto">
                    <a:xfrm>
                      <a:off x="2200" y="2942"/>
                      <a:ext cx="157" cy="231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256"/>
                        </a:cxn>
                        <a:cxn ang="0">
                          <a:pos x="9" y="366"/>
                        </a:cxn>
                        <a:cxn ang="0">
                          <a:pos x="41" y="410"/>
                        </a:cxn>
                        <a:cxn ang="0">
                          <a:pos x="108" y="444"/>
                        </a:cxn>
                        <a:cxn ang="0">
                          <a:pos x="156" y="461"/>
                        </a:cxn>
                        <a:cxn ang="0">
                          <a:pos x="226" y="457"/>
                        </a:cxn>
                        <a:cxn ang="0">
                          <a:pos x="271" y="441"/>
                        </a:cxn>
                        <a:cxn ang="0">
                          <a:pos x="314" y="405"/>
                        </a:cxn>
                        <a:cxn ang="0">
                          <a:pos x="282" y="264"/>
                        </a:cxn>
                        <a:cxn ang="0">
                          <a:pos x="285" y="174"/>
                        </a:cxn>
                        <a:cxn ang="0">
                          <a:pos x="294" y="106"/>
                        </a:cxn>
                        <a:cxn ang="0">
                          <a:pos x="300" y="0"/>
                        </a:cxn>
                        <a:cxn ang="0">
                          <a:pos x="0" y="256"/>
                        </a:cxn>
                      </a:cxnLst>
                      <a:rect l="0" t="0" r="r" b="b"/>
                      <a:pathLst>
                        <a:path w="314" h="461">
                          <a:moveTo>
                            <a:pt x="0" y="256"/>
                          </a:moveTo>
                          <a:lnTo>
                            <a:pt x="9" y="366"/>
                          </a:lnTo>
                          <a:lnTo>
                            <a:pt x="41" y="410"/>
                          </a:lnTo>
                          <a:lnTo>
                            <a:pt x="108" y="444"/>
                          </a:lnTo>
                          <a:lnTo>
                            <a:pt x="156" y="461"/>
                          </a:lnTo>
                          <a:lnTo>
                            <a:pt x="226" y="457"/>
                          </a:lnTo>
                          <a:lnTo>
                            <a:pt x="271" y="441"/>
                          </a:lnTo>
                          <a:lnTo>
                            <a:pt x="314" y="405"/>
                          </a:lnTo>
                          <a:lnTo>
                            <a:pt x="282" y="264"/>
                          </a:lnTo>
                          <a:lnTo>
                            <a:pt x="285" y="174"/>
                          </a:lnTo>
                          <a:lnTo>
                            <a:pt x="294" y="106"/>
                          </a:lnTo>
                          <a:lnTo>
                            <a:pt x="300" y="0"/>
                          </a:lnTo>
                          <a:lnTo>
                            <a:pt x="0" y="256"/>
                          </a:lnTo>
                          <a:close/>
                        </a:path>
                      </a:pathLst>
                    </a:custGeom>
                    <a:solidFill>
                      <a:srgbClr val="FFC080"/>
                    </a:solidFill>
                    <a:ln w="6350">
                      <a:solidFill>
                        <a:srgbClr val="402000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7595" name="Freeform 427"/>
                    <p:cNvSpPr>
                      <a:spLocks/>
                    </p:cNvSpPr>
                    <p:nvPr/>
                  </p:nvSpPr>
                  <p:spPr bwMode="auto">
                    <a:xfrm>
                      <a:off x="2234" y="3100"/>
                      <a:ext cx="38" cy="73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28" y="30"/>
                        </a:cxn>
                        <a:cxn ang="0">
                          <a:pos x="44" y="78"/>
                        </a:cxn>
                        <a:cxn ang="0">
                          <a:pos x="65" y="118"/>
                        </a:cxn>
                        <a:cxn ang="0">
                          <a:pos x="77" y="146"/>
                        </a:cxn>
                        <a:cxn ang="0">
                          <a:pos x="32" y="79"/>
                        </a:cxn>
                        <a:cxn ang="0">
                          <a:pos x="12" y="36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77" h="146">
                          <a:moveTo>
                            <a:pt x="0" y="0"/>
                          </a:moveTo>
                          <a:lnTo>
                            <a:pt x="28" y="30"/>
                          </a:lnTo>
                          <a:lnTo>
                            <a:pt x="44" y="78"/>
                          </a:lnTo>
                          <a:lnTo>
                            <a:pt x="65" y="118"/>
                          </a:lnTo>
                          <a:lnTo>
                            <a:pt x="77" y="146"/>
                          </a:lnTo>
                          <a:lnTo>
                            <a:pt x="32" y="79"/>
                          </a:lnTo>
                          <a:lnTo>
                            <a:pt x="12" y="36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402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7171" name="Group 428"/>
                  <p:cNvGrpSpPr>
                    <a:grpSpLocks/>
                  </p:cNvGrpSpPr>
                  <p:nvPr/>
                </p:nvGrpSpPr>
                <p:grpSpPr bwMode="auto">
                  <a:xfrm>
                    <a:off x="2036" y="2693"/>
                    <a:ext cx="341" cy="390"/>
                    <a:chOff x="2036" y="2693"/>
                    <a:chExt cx="341" cy="390"/>
                  </a:xfrm>
                </p:grpSpPr>
                <p:sp>
                  <p:nvSpPr>
                    <p:cNvPr id="7597" name="Freeform 429"/>
                    <p:cNvSpPr>
                      <a:spLocks/>
                    </p:cNvSpPr>
                    <p:nvPr/>
                  </p:nvSpPr>
                  <p:spPr bwMode="auto">
                    <a:xfrm>
                      <a:off x="2036" y="2693"/>
                      <a:ext cx="341" cy="390"/>
                    </a:xfrm>
                    <a:custGeom>
                      <a:avLst/>
                      <a:gdLst/>
                      <a:ahLst/>
                      <a:cxnLst>
                        <a:cxn ang="0">
                          <a:pos x="13" y="118"/>
                        </a:cxn>
                        <a:cxn ang="0">
                          <a:pos x="0" y="234"/>
                        </a:cxn>
                        <a:cxn ang="0">
                          <a:pos x="10" y="294"/>
                        </a:cxn>
                        <a:cxn ang="0">
                          <a:pos x="35" y="356"/>
                        </a:cxn>
                        <a:cxn ang="0">
                          <a:pos x="41" y="411"/>
                        </a:cxn>
                        <a:cxn ang="0">
                          <a:pos x="54" y="466"/>
                        </a:cxn>
                        <a:cxn ang="0">
                          <a:pos x="72" y="500"/>
                        </a:cxn>
                        <a:cxn ang="0">
                          <a:pos x="102" y="533"/>
                        </a:cxn>
                        <a:cxn ang="0">
                          <a:pos x="131" y="569"/>
                        </a:cxn>
                        <a:cxn ang="0">
                          <a:pos x="161" y="608"/>
                        </a:cxn>
                        <a:cxn ang="0">
                          <a:pos x="191" y="640"/>
                        </a:cxn>
                        <a:cxn ang="0">
                          <a:pos x="228" y="676"/>
                        </a:cxn>
                        <a:cxn ang="0">
                          <a:pos x="270" y="719"/>
                        </a:cxn>
                        <a:cxn ang="0">
                          <a:pos x="302" y="742"/>
                        </a:cxn>
                        <a:cxn ang="0">
                          <a:pos x="338" y="764"/>
                        </a:cxn>
                        <a:cxn ang="0">
                          <a:pos x="375" y="780"/>
                        </a:cxn>
                        <a:cxn ang="0">
                          <a:pos x="402" y="780"/>
                        </a:cxn>
                        <a:cxn ang="0">
                          <a:pos x="431" y="772"/>
                        </a:cxn>
                        <a:cxn ang="0">
                          <a:pos x="463" y="752"/>
                        </a:cxn>
                        <a:cxn ang="0">
                          <a:pos x="505" y="722"/>
                        </a:cxn>
                        <a:cxn ang="0">
                          <a:pos x="564" y="649"/>
                        </a:cxn>
                        <a:cxn ang="0">
                          <a:pos x="612" y="568"/>
                        </a:cxn>
                        <a:cxn ang="0">
                          <a:pos x="630" y="526"/>
                        </a:cxn>
                        <a:cxn ang="0">
                          <a:pos x="641" y="478"/>
                        </a:cxn>
                        <a:cxn ang="0">
                          <a:pos x="644" y="401"/>
                        </a:cxn>
                        <a:cxn ang="0">
                          <a:pos x="644" y="339"/>
                        </a:cxn>
                        <a:cxn ang="0">
                          <a:pos x="660" y="323"/>
                        </a:cxn>
                        <a:cxn ang="0">
                          <a:pos x="672" y="288"/>
                        </a:cxn>
                        <a:cxn ang="0">
                          <a:pos x="680" y="259"/>
                        </a:cxn>
                        <a:cxn ang="0">
                          <a:pos x="683" y="214"/>
                        </a:cxn>
                        <a:cxn ang="0">
                          <a:pos x="669" y="178"/>
                        </a:cxn>
                        <a:cxn ang="0">
                          <a:pos x="644" y="143"/>
                        </a:cxn>
                        <a:cxn ang="0">
                          <a:pos x="608" y="137"/>
                        </a:cxn>
                        <a:cxn ang="0">
                          <a:pos x="592" y="169"/>
                        </a:cxn>
                        <a:cxn ang="0">
                          <a:pos x="568" y="253"/>
                        </a:cxn>
                        <a:cxn ang="0">
                          <a:pos x="507" y="176"/>
                        </a:cxn>
                        <a:cxn ang="0">
                          <a:pos x="469" y="128"/>
                        </a:cxn>
                        <a:cxn ang="0">
                          <a:pos x="439" y="74"/>
                        </a:cxn>
                        <a:cxn ang="0">
                          <a:pos x="424" y="32"/>
                        </a:cxn>
                        <a:cxn ang="0">
                          <a:pos x="401" y="9"/>
                        </a:cxn>
                        <a:cxn ang="0">
                          <a:pos x="356" y="0"/>
                        </a:cxn>
                        <a:cxn ang="0">
                          <a:pos x="332" y="12"/>
                        </a:cxn>
                        <a:cxn ang="0">
                          <a:pos x="301" y="36"/>
                        </a:cxn>
                        <a:cxn ang="0">
                          <a:pos x="261" y="53"/>
                        </a:cxn>
                        <a:cxn ang="0">
                          <a:pos x="193" y="64"/>
                        </a:cxn>
                        <a:cxn ang="0">
                          <a:pos x="203" y="82"/>
                        </a:cxn>
                        <a:cxn ang="0">
                          <a:pos x="275" y="111"/>
                        </a:cxn>
                        <a:cxn ang="0">
                          <a:pos x="199" y="97"/>
                        </a:cxn>
                        <a:cxn ang="0">
                          <a:pos x="154" y="73"/>
                        </a:cxn>
                        <a:cxn ang="0">
                          <a:pos x="87" y="79"/>
                        </a:cxn>
                        <a:cxn ang="0">
                          <a:pos x="196" y="152"/>
                        </a:cxn>
                        <a:cxn ang="0">
                          <a:pos x="61" y="93"/>
                        </a:cxn>
                        <a:cxn ang="0">
                          <a:pos x="140" y="147"/>
                        </a:cxn>
                        <a:cxn ang="0">
                          <a:pos x="20" y="103"/>
                        </a:cxn>
                        <a:cxn ang="0">
                          <a:pos x="79" y="150"/>
                        </a:cxn>
                        <a:cxn ang="0">
                          <a:pos x="13" y="118"/>
                        </a:cxn>
                      </a:cxnLst>
                      <a:rect l="0" t="0" r="r" b="b"/>
                      <a:pathLst>
                        <a:path w="683" h="780">
                          <a:moveTo>
                            <a:pt x="13" y="118"/>
                          </a:moveTo>
                          <a:lnTo>
                            <a:pt x="0" y="234"/>
                          </a:lnTo>
                          <a:lnTo>
                            <a:pt x="10" y="294"/>
                          </a:lnTo>
                          <a:lnTo>
                            <a:pt x="35" y="356"/>
                          </a:lnTo>
                          <a:lnTo>
                            <a:pt x="41" y="411"/>
                          </a:lnTo>
                          <a:lnTo>
                            <a:pt x="54" y="466"/>
                          </a:lnTo>
                          <a:lnTo>
                            <a:pt x="72" y="500"/>
                          </a:lnTo>
                          <a:lnTo>
                            <a:pt x="102" y="533"/>
                          </a:lnTo>
                          <a:lnTo>
                            <a:pt x="131" y="569"/>
                          </a:lnTo>
                          <a:lnTo>
                            <a:pt x="161" y="608"/>
                          </a:lnTo>
                          <a:lnTo>
                            <a:pt x="191" y="640"/>
                          </a:lnTo>
                          <a:lnTo>
                            <a:pt x="228" y="676"/>
                          </a:lnTo>
                          <a:lnTo>
                            <a:pt x="270" y="719"/>
                          </a:lnTo>
                          <a:lnTo>
                            <a:pt x="302" y="742"/>
                          </a:lnTo>
                          <a:lnTo>
                            <a:pt x="338" y="764"/>
                          </a:lnTo>
                          <a:lnTo>
                            <a:pt x="375" y="780"/>
                          </a:lnTo>
                          <a:lnTo>
                            <a:pt x="402" y="780"/>
                          </a:lnTo>
                          <a:lnTo>
                            <a:pt x="431" y="772"/>
                          </a:lnTo>
                          <a:lnTo>
                            <a:pt x="463" y="752"/>
                          </a:lnTo>
                          <a:lnTo>
                            <a:pt x="505" y="722"/>
                          </a:lnTo>
                          <a:lnTo>
                            <a:pt x="564" y="649"/>
                          </a:lnTo>
                          <a:lnTo>
                            <a:pt x="612" y="568"/>
                          </a:lnTo>
                          <a:lnTo>
                            <a:pt x="630" y="526"/>
                          </a:lnTo>
                          <a:lnTo>
                            <a:pt x="641" y="478"/>
                          </a:lnTo>
                          <a:lnTo>
                            <a:pt x="644" y="401"/>
                          </a:lnTo>
                          <a:lnTo>
                            <a:pt x="644" y="339"/>
                          </a:lnTo>
                          <a:lnTo>
                            <a:pt x="660" y="323"/>
                          </a:lnTo>
                          <a:lnTo>
                            <a:pt x="672" y="288"/>
                          </a:lnTo>
                          <a:lnTo>
                            <a:pt x="680" y="259"/>
                          </a:lnTo>
                          <a:lnTo>
                            <a:pt x="683" y="214"/>
                          </a:lnTo>
                          <a:lnTo>
                            <a:pt x="669" y="178"/>
                          </a:lnTo>
                          <a:lnTo>
                            <a:pt x="644" y="143"/>
                          </a:lnTo>
                          <a:lnTo>
                            <a:pt x="608" y="137"/>
                          </a:lnTo>
                          <a:lnTo>
                            <a:pt x="592" y="169"/>
                          </a:lnTo>
                          <a:lnTo>
                            <a:pt x="568" y="253"/>
                          </a:lnTo>
                          <a:lnTo>
                            <a:pt x="507" y="176"/>
                          </a:lnTo>
                          <a:lnTo>
                            <a:pt x="469" y="128"/>
                          </a:lnTo>
                          <a:lnTo>
                            <a:pt x="439" y="74"/>
                          </a:lnTo>
                          <a:lnTo>
                            <a:pt x="424" y="32"/>
                          </a:lnTo>
                          <a:lnTo>
                            <a:pt x="401" y="9"/>
                          </a:lnTo>
                          <a:lnTo>
                            <a:pt x="356" y="0"/>
                          </a:lnTo>
                          <a:lnTo>
                            <a:pt x="332" y="12"/>
                          </a:lnTo>
                          <a:lnTo>
                            <a:pt x="301" y="36"/>
                          </a:lnTo>
                          <a:lnTo>
                            <a:pt x="261" y="53"/>
                          </a:lnTo>
                          <a:lnTo>
                            <a:pt x="193" y="64"/>
                          </a:lnTo>
                          <a:lnTo>
                            <a:pt x="203" y="82"/>
                          </a:lnTo>
                          <a:lnTo>
                            <a:pt x="275" y="111"/>
                          </a:lnTo>
                          <a:lnTo>
                            <a:pt x="199" y="97"/>
                          </a:lnTo>
                          <a:lnTo>
                            <a:pt x="154" y="73"/>
                          </a:lnTo>
                          <a:lnTo>
                            <a:pt x="87" y="79"/>
                          </a:lnTo>
                          <a:lnTo>
                            <a:pt x="196" y="152"/>
                          </a:lnTo>
                          <a:lnTo>
                            <a:pt x="61" y="93"/>
                          </a:lnTo>
                          <a:lnTo>
                            <a:pt x="140" y="147"/>
                          </a:lnTo>
                          <a:lnTo>
                            <a:pt x="20" y="103"/>
                          </a:lnTo>
                          <a:lnTo>
                            <a:pt x="79" y="150"/>
                          </a:lnTo>
                          <a:lnTo>
                            <a:pt x="13" y="118"/>
                          </a:lnTo>
                          <a:close/>
                        </a:path>
                      </a:pathLst>
                    </a:custGeom>
                    <a:solidFill>
                      <a:srgbClr val="FFC080"/>
                    </a:solidFill>
                    <a:ln w="6350">
                      <a:solidFill>
                        <a:srgbClr val="402000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grpSp>
                  <p:nvGrpSpPr>
                    <p:cNvPr id="7172" name="Group 430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2051" y="2775"/>
                      <a:ext cx="316" cy="246"/>
                      <a:chOff x="2051" y="2775"/>
                      <a:chExt cx="316" cy="246"/>
                    </a:xfrm>
                  </p:grpSpPr>
                  <p:sp>
                    <p:nvSpPr>
                      <p:cNvPr id="7599" name="Freeform 431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2340" y="2775"/>
                        <a:ext cx="27" cy="68"/>
                      </a:xfrm>
                      <a:custGeom>
                        <a:avLst/>
                        <a:gdLst/>
                        <a:ahLst/>
                        <a:cxnLst>
                          <a:cxn ang="0">
                            <a:pos x="0" y="32"/>
                          </a:cxn>
                          <a:cxn ang="0">
                            <a:pos x="11" y="2"/>
                          </a:cxn>
                          <a:cxn ang="0">
                            <a:pos x="24" y="0"/>
                          </a:cxn>
                          <a:cxn ang="0">
                            <a:pos x="51" y="32"/>
                          </a:cxn>
                          <a:cxn ang="0">
                            <a:pos x="55" y="83"/>
                          </a:cxn>
                          <a:cxn ang="0">
                            <a:pos x="44" y="131"/>
                          </a:cxn>
                          <a:cxn ang="0">
                            <a:pos x="34" y="135"/>
                          </a:cxn>
                          <a:cxn ang="0">
                            <a:pos x="47" y="96"/>
                          </a:cxn>
                          <a:cxn ang="0">
                            <a:pos x="46" y="57"/>
                          </a:cxn>
                          <a:cxn ang="0">
                            <a:pos x="34" y="32"/>
                          </a:cxn>
                          <a:cxn ang="0">
                            <a:pos x="0" y="32"/>
                          </a:cxn>
                        </a:cxnLst>
                        <a:rect l="0" t="0" r="r" b="b"/>
                        <a:pathLst>
                          <a:path w="55" h="135">
                            <a:moveTo>
                              <a:pt x="0" y="32"/>
                            </a:moveTo>
                            <a:lnTo>
                              <a:pt x="11" y="2"/>
                            </a:lnTo>
                            <a:lnTo>
                              <a:pt x="24" y="0"/>
                            </a:lnTo>
                            <a:lnTo>
                              <a:pt x="51" y="32"/>
                            </a:lnTo>
                            <a:lnTo>
                              <a:pt x="55" y="83"/>
                            </a:lnTo>
                            <a:lnTo>
                              <a:pt x="44" y="131"/>
                            </a:lnTo>
                            <a:lnTo>
                              <a:pt x="34" y="135"/>
                            </a:lnTo>
                            <a:lnTo>
                              <a:pt x="47" y="96"/>
                            </a:lnTo>
                            <a:lnTo>
                              <a:pt x="46" y="57"/>
                            </a:lnTo>
                            <a:lnTo>
                              <a:pt x="34" y="32"/>
                            </a:lnTo>
                            <a:lnTo>
                              <a:pt x="0" y="32"/>
                            </a:lnTo>
                            <a:close/>
                          </a:path>
                        </a:pathLst>
                      </a:custGeom>
                      <a:solidFill>
                        <a:srgbClr val="402000"/>
                      </a:solidFill>
                      <a:ln w="9525">
                        <a:noFill/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ru-RU"/>
                      </a:p>
                    </p:txBody>
                  </p:sp>
                  <p:grpSp>
                    <p:nvGrpSpPr>
                      <p:cNvPr id="7174" name="Group 432"/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2051" y="2780"/>
                        <a:ext cx="207" cy="241"/>
                        <a:chOff x="2051" y="2780"/>
                        <a:chExt cx="207" cy="241"/>
                      </a:xfrm>
                    </p:grpSpPr>
                    <p:sp>
                      <p:nvSpPr>
                        <p:cNvPr id="7601" name="Freeform 433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2171" y="2974"/>
                          <a:ext cx="87" cy="35"/>
                        </a:xfrm>
                        <a:custGeom>
                          <a:avLst/>
                          <a:gdLst/>
                          <a:ahLst/>
                          <a:cxnLst>
                            <a:cxn ang="0">
                              <a:pos x="0" y="52"/>
                            </a:cxn>
                            <a:cxn ang="0">
                              <a:pos x="15" y="56"/>
                            </a:cxn>
                            <a:cxn ang="0">
                              <a:pos x="22" y="38"/>
                            </a:cxn>
                            <a:cxn ang="0">
                              <a:pos x="37" y="26"/>
                            </a:cxn>
                            <a:cxn ang="0">
                              <a:pos x="51" y="24"/>
                            </a:cxn>
                            <a:cxn ang="0">
                              <a:pos x="65" y="12"/>
                            </a:cxn>
                            <a:cxn ang="0">
                              <a:pos x="84" y="7"/>
                            </a:cxn>
                            <a:cxn ang="0">
                              <a:pos x="113" y="10"/>
                            </a:cxn>
                            <a:cxn ang="0">
                              <a:pos x="148" y="7"/>
                            </a:cxn>
                            <a:cxn ang="0">
                              <a:pos x="165" y="0"/>
                            </a:cxn>
                            <a:cxn ang="0">
                              <a:pos x="174" y="10"/>
                            </a:cxn>
                            <a:cxn ang="0">
                              <a:pos x="85" y="31"/>
                            </a:cxn>
                            <a:cxn ang="0">
                              <a:pos x="68" y="44"/>
                            </a:cxn>
                            <a:cxn ang="0">
                              <a:pos x="38" y="52"/>
                            </a:cxn>
                            <a:cxn ang="0">
                              <a:pos x="22" y="59"/>
                            </a:cxn>
                            <a:cxn ang="0">
                              <a:pos x="16" y="69"/>
                            </a:cxn>
                            <a:cxn ang="0">
                              <a:pos x="0" y="52"/>
                            </a:cxn>
                          </a:cxnLst>
                          <a:rect l="0" t="0" r="r" b="b"/>
                          <a:pathLst>
                            <a:path w="174" h="69">
                              <a:moveTo>
                                <a:pt x="0" y="52"/>
                              </a:moveTo>
                              <a:lnTo>
                                <a:pt x="15" y="56"/>
                              </a:lnTo>
                              <a:lnTo>
                                <a:pt x="22" y="38"/>
                              </a:lnTo>
                              <a:lnTo>
                                <a:pt x="37" y="26"/>
                              </a:lnTo>
                              <a:lnTo>
                                <a:pt x="51" y="24"/>
                              </a:lnTo>
                              <a:lnTo>
                                <a:pt x="65" y="12"/>
                              </a:lnTo>
                              <a:lnTo>
                                <a:pt x="84" y="7"/>
                              </a:lnTo>
                              <a:lnTo>
                                <a:pt x="113" y="10"/>
                              </a:lnTo>
                              <a:lnTo>
                                <a:pt x="148" y="7"/>
                              </a:lnTo>
                              <a:lnTo>
                                <a:pt x="165" y="0"/>
                              </a:lnTo>
                              <a:lnTo>
                                <a:pt x="174" y="10"/>
                              </a:lnTo>
                              <a:lnTo>
                                <a:pt x="85" y="31"/>
                              </a:lnTo>
                              <a:lnTo>
                                <a:pt x="68" y="44"/>
                              </a:lnTo>
                              <a:lnTo>
                                <a:pt x="38" y="52"/>
                              </a:lnTo>
                              <a:lnTo>
                                <a:pt x="22" y="59"/>
                              </a:lnTo>
                              <a:lnTo>
                                <a:pt x="16" y="69"/>
                              </a:lnTo>
                              <a:lnTo>
                                <a:pt x="0" y="52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804000"/>
                        </a:solidFill>
                        <a:ln w="9525">
                          <a:noFill/>
                          <a:round/>
                          <a:headEnd/>
                          <a:tailEnd/>
                        </a:ln>
                      </p:spPr>
                      <p:txBody>
                        <a:bodyPr/>
                        <a:lstStyle/>
                        <a:p>
                          <a:endParaRPr lang="ru-RU"/>
                        </a:p>
                      </p:txBody>
                    </p:sp>
                    <p:grpSp>
                      <p:nvGrpSpPr>
                        <p:cNvPr id="7177" name="Group 434"/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2051" y="2780"/>
                          <a:ext cx="197" cy="241"/>
                          <a:chOff x="2051" y="2780"/>
                          <a:chExt cx="197" cy="241"/>
                        </a:xfrm>
                      </p:grpSpPr>
                      <p:sp>
                        <p:nvSpPr>
                          <p:cNvPr id="7603" name="Freeform 435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2155" y="2780"/>
                            <a:ext cx="93" cy="48"/>
                          </a:xfrm>
                          <a:custGeom>
                            <a:avLst/>
                            <a:gdLst/>
                            <a:ahLst/>
                            <a:cxnLst>
                              <a:cxn ang="0">
                                <a:pos x="13" y="71"/>
                              </a:cxn>
                              <a:cxn ang="0">
                                <a:pos x="0" y="97"/>
                              </a:cxn>
                              <a:cxn ang="0">
                                <a:pos x="20" y="97"/>
                              </a:cxn>
                              <a:cxn ang="0">
                                <a:pos x="36" y="75"/>
                              </a:cxn>
                              <a:cxn ang="0">
                                <a:pos x="63" y="51"/>
                              </a:cxn>
                              <a:cxn ang="0">
                                <a:pos x="90" y="37"/>
                              </a:cxn>
                              <a:cxn ang="0">
                                <a:pos x="186" y="0"/>
                              </a:cxn>
                              <a:cxn ang="0">
                                <a:pos x="76" y="28"/>
                              </a:cxn>
                              <a:cxn ang="0">
                                <a:pos x="40" y="45"/>
                              </a:cxn>
                              <a:cxn ang="0">
                                <a:pos x="13" y="71"/>
                              </a:cxn>
                            </a:cxnLst>
                            <a:rect l="0" t="0" r="r" b="b"/>
                            <a:pathLst>
                              <a:path w="186" h="97">
                                <a:moveTo>
                                  <a:pt x="13" y="71"/>
                                </a:moveTo>
                                <a:lnTo>
                                  <a:pt x="0" y="97"/>
                                </a:lnTo>
                                <a:lnTo>
                                  <a:pt x="20" y="97"/>
                                </a:lnTo>
                                <a:lnTo>
                                  <a:pt x="36" y="75"/>
                                </a:lnTo>
                                <a:lnTo>
                                  <a:pt x="63" y="51"/>
                                </a:lnTo>
                                <a:lnTo>
                                  <a:pt x="90" y="37"/>
                                </a:lnTo>
                                <a:lnTo>
                                  <a:pt x="186" y="0"/>
                                </a:lnTo>
                                <a:lnTo>
                                  <a:pt x="76" y="28"/>
                                </a:lnTo>
                                <a:lnTo>
                                  <a:pt x="40" y="45"/>
                                </a:lnTo>
                                <a:lnTo>
                                  <a:pt x="13" y="71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402000"/>
                          </a:solidFill>
                          <a:ln w="9525">
                            <a:noFill/>
                            <a:round/>
                            <a:headEnd/>
                            <a:tailEnd/>
                          </a:ln>
                        </p:spPr>
                        <p:txBody>
                          <a:bodyPr/>
                          <a:lstStyle/>
                          <a:p>
                            <a:endParaRPr lang="ru-RU"/>
                          </a:p>
                        </p:txBody>
                      </p:sp>
                      <p:sp>
                        <p:nvSpPr>
                          <p:cNvPr id="7604" name="Freeform 436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2051" y="2831"/>
                            <a:ext cx="69" cy="17"/>
                          </a:xfrm>
                          <a:custGeom>
                            <a:avLst/>
                            <a:gdLst/>
                            <a:ahLst/>
                            <a:cxnLst>
                              <a:cxn ang="0">
                                <a:pos x="124" y="5"/>
                              </a:cxn>
                              <a:cxn ang="0">
                                <a:pos x="139" y="17"/>
                              </a:cxn>
                              <a:cxn ang="0">
                                <a:pos x="133" y="35"/>
                              </a:cxn>
                              <a:cxn ang="0">
                                <a:pos x="111" y="17"/>
                              </a:cxn>
                              <a:cxn ang="0">
                                <a:pos x="72" y="19"/>
                              </a:cxn>
                              <a:cxn ang="0">
                                <a:pos x="0" y="35"/>
                              </a:cxn>
                              <a:cxn ang="0">
                                <a:pos x="66" y="11"/>
                              </a:cxn>
                              <a:cxn ang="0">
                                <a:pos x="100" y="0"/>
                              </a:cxn>
                              <a:cxn ang="0">
                                <a:pos x="124" y="5"/>
                              </a:cxn>
                            </a:cxnLst>
                            <a:rect l="0" t="0" r="r" b="b"/>
                            <a:pathLst>
                              <a:path w="139" h="35">
                                <a:moveTo>
                                  <a:pt x="124" y="5"/>
                                </a:moveTo>
                                <a:lnTo>
                                  <a:pt x="139" y="17"/>
                                </a:lnTo>
                                <a:lnTo>
                                  <a:pt x="133" y="35"/>
                                </a:lnTo>
                                <a:lnTo>
                                  <a:pt x="111" y="17"/>
                                </a:lnTo>
                                <a:lnTo>
                                  <a:pt x="72" y="19"/>
                                </a:lnTo>
                                <a:lnTo>
                                  <a:pt x="0" y="35"/>
                                </a:lnTo>
                                <a:lnTo>
                                  <a:pt x="66" y="11"/>
                                </a:lnTo>
                                <a:lnTo>
                                  <a:pt x="100" y="0"/>
                                </a:lnTo>
                                <a:lnTo>
                                  <a:pt x="124" y="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402000"/>
                          </a:solidFill>
                          <a:ln w="9525">
                            <a:noFill/>
                            <a:round/>
                            <a:headEnd/>
                            <a:tailEnd/>
                          </a:ln>
                        </p:spPr>
                        <p:txBody>
                          <a:bodyPr/>
                          <a:lstStyle/>
                          <a:p>
                            <a:endParaRPr lang="ru-RU"/>
                          </a:p>
                        </p:txBody>
                      </p:sp>
                      <p:sp>
                        <p:nvSpPr>
                          <p:cNvPr id="7605" name="Freeform 437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2154" y="2929"/>
                            <a:ext cx="57" cy="30"/>
                          </a:xfrm>
                          <a:custGeom>
                            <a:avLst/>
                            <a:gdLst/>
                            <a:ahLst/>
                            <a:cxnLst>
                              <a:cxn ang="0">
                                <a:pos x="0" y="36"/>
                              </a:cxn>
                              <a:cxn ang="0">
                                <a:pos x="27" y="38"/>
                              </a:cxn>
                              <a:cxn ang="0">
                                <a:pos x="52" y="36"/>
                              </a:cxn>
                              <a:cxn ang="0">
                                <a:pos x="74" y="24"/>
                              </a:cxn>
                              <a:cxn ang="0">
                                <a:pos x="89" y="5"/>
                              </a:cxn>
                              <a:cxn ang="0">
                                <a:pos x="113" y="0"/>
                              </a:cxn>
                              <a:cxn ang="0">
                                <a:pos x="106" y="10"/>
                              </a:cxn>
                              <a:cxn ang="0">
                                <a:pos x="89" y="22"/>
                              </a:cxn>
                              <a:cxn ang="0">
                                <a:pos x="81" y="48"/>
                              </a:cxn>
                              <a:cxn ang="0">
                                <a:pos x="69" y="59"/>
                              </a:cxn>
                              <a:cxn ang="0">
                                <a:pos x="49" y="60"/>
                              </a:cxn>
                              <a:cxn ang="0">
                                <a:pos x="33" y="55"/>
                              </a:cxn>
                              <a:cxn ang="0">
                                <a:pos x="0" y="36"/>
                              </a:cxn>
                            </a:cxnLst>
                            <a:rect l="0" t="0" r="r" b="b"/>
                            <a:pathLst>
                              <a:path w="113" h="60">
                                <a:moveTo>
                                  <a:pt x="0" y="36"/>
                                </a:moveTo>
                                <a:lnTo>
                                  <a:pt x="27" y="38"/>
                                </a:lnTo>
                                <a:lnTo>
                                  <a:pt x="52" y="36"/>
                                </a:lnTo>
                                <a:lnTo>
                                  <a:pt x="74" y="24"/>
                                </a:lnTo>
                                <a:lnTo>
                                  <a:pt x="89" y="5"/>
                                </a:lnTo>
                                <a:lnTo>
                                  <a:pt x="113" y="0"/>
                                </a:lnTo>
                                <a:lnTo>
                                  <a:pt x="106" y="10"/>
                                </a:lnTo>
                                <a:lnTo>
                                  <a:pt x="89" y="22"/>
                                </a:lnTo>
                                <a:lnTo>
                                  <a:pt x="81" y="48"/>
                                </a:lnTo>
                                <a:lnTo>
                                  <a:pt x="69" y="59"/>
                                </a:lnTo>
                                <a:lnTo>
                                  <a:pt x="49" y="60"/>
                                </a:lnTo>
                                <a:lnTo>
                                  <a:pt x="33" y="55"/>
                                </a:lnTo>
                                <a:lnTo>
                                  <a:pt x="0" y="3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402000"/>
                          </a:solidFill>
                          <a:ln w="9525">
                            <a:noFill/>
                            <a:round/>
                            <a:headEnd/>
                            <a:tailEnd/>
                          </a:ln>
                        </p:spPr>
                        <p:txBody>
                          <a:bodyPr/>
                          <a:lstStyle/>
                          <a:p>
                            <a:endParaRPr lang="ru-RU"/>
                          </a:p>
                        </p:txBody>
                      </p:sp>
                      <p:sp>
                        <p:nvSpPr>
                          <p:cNvPr id="7606" name="Freeform 438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2199" y="3007"/>
                            <a:ext cx="31" cy="14"/>
                          </a:xfrm>
                          <a:custGeom>
                            <a:avLst/>
                            <a:gdLst/>
                            <a:ahLst/>
                            <a:cxnLst>
                              <a:cxn ang="0">
                                <a:pos x="0" y="20"/>
                              </a:cxn>
                              <a:cxn ang="0">
                                <a:pos x="23" y="19"/>
                              </a:cxn>
                              <a:cxn ang="0">
                                <a:pos x="38" y="14"/>
                              </a:cxn>
                              <a:cxn ang="0">
                                <a:pos x="63" y="0"/>
                              </a:cxn>
                              <a:cxn ang="0">
                                <a:pos x="42" y="25"/>
                              </a:cxn>
                              <a:cxn ang="0">
                                <a:pos x="23" y="30"/>
                              </a:cxn>
                              <a:cxn ang="0">
                                <a:pos x="0" y="20"/>
                              </a:cxn>
                            </a:cxnLst>
                            <a:rect l="0" t="0" r="r" b="b"/>
                            <a:pathLst>
                              <a:path w="63" h="30">
                                <a:moveTo>
                                  <a:pt x="0" y="20"/>
                                </a:moveTo>
                                <a:lnTo>
                                  <a:pt x="23" y="19"/>
                                </a:lnTo>
                                <a:lnTo>
                                  <a:pt x="38" y="14"/>
                                </a:lnTo>
                                <a:lnTo>
                                  <a:pt x="63" y="0"/>
                                </a:lnTo>
                                <a:lnTo>
                                  <a:pt x="42" y="25"/>
                                </a:lnTo>
                                <a:lnTo>
                                  <a:pt x="23" y="30"/>
                                </a:lnTo>
                                <a:lnTo>
                                  <a:pt x="0" y="2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402000"/>
                          </a:solidFill>
                          <a:ln w="9525">
                            <a:noFill/>
                            <a:round/>
                            <a:headEnd/>
                            <a:tailEnd/>
                          </a:ln>
                        </p:spPr>
                        <p:txBody>
                          <a:bodyPr/>
                          <a:lstStyle/>
                          <a:p>
                            <a:endParaRPr lang="ru-RU"/>
                          </a:p>
                        </p:txBody>
                      </p:sp>
                    </p:grpSp>
                    <p:grpSp>
                      <p:nvGrpSpPr>
                        <p:cNvPr id="7182" name="Group 439"/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2183" y="2980"/>
                          <a:ext cx="31" cy="33"/>
                          <a:chOff x="2183" y="2980"/>
                          <a:chExt cx="31" cy="33"/>
                        </a:xfrm>
                      </p:grpSpPr>
                      <p:sp>
                        <p:nvSpPr>
                          <p:cNvPr id="7608" name="Freeform 440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2183" y="3004"/>
                            <a:ext cx="20" cy="9"/>
                          </a:xfrm>
                          <a:custGeom>
                            <a:avLst/>
                            <a:gdLst/>
                            <a:ahLst/>
                            <a:cxnLst>
                              <a:cxn ang="0">
                                <a:pos x="0" y="12"/>
                              </a:cxn>
                              <a:cxn ang="0">
                                <a:pos x="21" y="19"/>
                              </a:cxn>
                              <a:cxn ang="0">
                                <a:pos x="41" y="15"/>
                              </a:cxn>
                              <a:cxn ang="0">
                                <a:pos x="39" y="1"/>
                              </a:cxn>
                              <a:cxn ang="0">
                                <a:pos x="16" y="0"/>
                              </a:cxn>
                              <a:cxn ang="0">
                                <a:pos x="0" y="12"/>
                              </a:cxn>
                            </a:cxnLst>
                            <a:rect l="0" t="0" r="r" b="b"/>
                            <a:pathLst>
                              <a:path w="41" h="19">
                                <a:moveTo>
                                  <a:pt x="0" y="12"/>
                                </a:moveTo>
                                <a:lnTo>
                                  <a:pt x="21" y="19"/>
                                </a:lnTo>
                                <a:lnTo>
                                  <a:pt x="41" y="15"/>
                                </a:lnTo>
                                <a:lnTo>
                                  <a:pt x="39" y="1"/>
                                </a:lnTo>
                                <a:lnTo>
                                  <a:pt x="16" y="0"/>
                                </a:lnTo>
                                <a:lnTo>
                                  <a:pt x="0" y="12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FFE0C0"/>
                          </a:solidFill>
                          <a:ln w="9525">
                            <a:noFill/>
                            <a:round/>
                            <a:headEnd/>
                            <a:tailEnd/>
                          </a:ln>
                        </p:spPr>
                        <p:txBody>
                          <a:bodyPr/>
                          <a:lstStyle/>
                          <a:p>
                            <a:endParaRPr lang="ru-RU"/>
                          </a:p>
                        </p:txBody>
                      </p:sp>
                      <p:sp>
                        <p:nvSpPr>
                          <p:cNvPr id="7609" name="Freeform 441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2198" y="2980"/>
                            <a:ext cx="16" cy="8"/>
                          </a:xfrm>
                          <a:custGeom>
                            <a:avLst/>
                            <a:gdLst/>
                            <a:ahLst/>
                            <a:cxnLst>
                              <a:cxn ang="0">
                                <a:pos x="32" y="0"/>
                              </a:cxn>
                              <a:cxn ang="0">
                                <a:pos x="21" y="1"/>
                              </a:cxn>
                              <a:cxn ang="0">
                                <a:pos x="13" y="5"/>
                              </a:cxn>
                              <a:cxn ang="0">
                                <a:pos x="2" y="13"/>
                              </a:cxn>
                              <a:cxn ang="0">
                                <a:pos x="0" y="18"/>
                              </a:cxn>
                              <a:cxn ang="0">
                                <a:pos x="32" y="0"/>
                              </a:cxn>
                            </a:cxnLst>
                            <a:rect l="0" t="0" r="r" b="b"/>
                            <a:pathLst>
                              <a:path w="32" h="18">
                                <a:moveTo>
                                  <a:pt x="32" y="0"/>
                                </a:moveTo>
                                <a:lnTo>
                                  <a:pt x="21" y="1"/>
                                </a:lnTo>
                                <a:lnTo>
                                  <a:pt x="13" y="5"/>
                                </a:lnTo>
                                <a:lnTo>
                                  <a:pt x="2" y="13"/>
                                </a:lnTo>
                                <a:lnTo>
                                  <a:pt x="0" y="18"/>
                                </a:lnTo>
                                <a:lnTo>
                                  <a:pt x="32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FFE0C0"/>
                          </a:solidFill>
                          <a:ln w="9525">
                            <a:noFill/>
                            <a:round/>
                            <a:headEnd/>
                            <a:tailEnd/>
                          </a:ln>
                        </p:spPr>
                        <p:txBody>
                          <a:bodyPr/>
                          <a:lstStyle/>
                          <a:p>
                            <a:endParaRPr lang="ru-RU"/>
                          </a:p>
                        </p:txBody>
                      </p:sp>
                    </p:grpSp>
                    <p:grpSp>
                      <p:nvGrpSpPr>
                        <p:cNvPr id="7183" name="Group 442"/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2064" y="2817"/>
                          <a:ext cx="181" cy="76"/>
                          <a:chOff x="2064" y="2817"/>
                          <a:chExt cx="181" cy="76"/>
                        </a:xfrm>
                      </p:grpSpPr>
                      <p:grpSp>
                        <p:nvGrpSpPr>
                          <p:cNvPr id="7185" name="Group 443"/>
                          <p:cNvGrpSpPr>
                            <a:grpSpLocks/>
                          </p:cNvGrpSpPr>
                          <p:nvPr/>
                        </p:nvGrpSpPr>
                        <p:grpSpPr bwMode="auto">
                          <a:xfrm>
                            <a:off x="2064" y="2862"/>
                            <a:ext cx="64" cy="31"/>
                            <a:chOff x="2064" y="2862"/>
                            <a:chExt cx="64" cy="31"/>
                          </a:xfrm>
                        </p:grpSpPr>
                        <p:sp>
                          <p:nvSpPr>
                            <p:cNvPr id="7612" name="Freeform 444"/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2064" y="2862"/>
                              <a:ext cx="64" cy="30"/>
                            </a:xfrm>
                            <a:custGeom>
                              <a:avLst/>
                              <a:gdLst/>
                              <a:ahLst/>
                              <a:cxnLst>
                                <a:cxn ang="0">
                                  <a:pos x="0" y="35"/>
                                </a:cxn>
                                <a:cxn ang="0">
                                  <a:pos x="28" y="42"/>
                                </a:cxn>
                                <a:cxn ang="0">
                                  <a:pos x="46" y="59"/>
                                </a:cxn>
                                <a:cxn ang="0">
                                  <a:pos x="72" y="60"/>
                                </a:cxn>
                                <a:cxn ang="0">
                                  <a:pos x="94" y="48"/>
                                </a:cxn>
                                <a:cxn ang="0">
                                  <a:pos x="108" y="26"/>
                                </a:cxn>
                                <a:cxn ang="0">
                                  <a:pos x="128" y="13"/>
                                </a:cxn>
                                <a:cxn ang="0">
                                  <a:pos x="84" y="0"/>
                                </a:cxn>
                                <a:cxn ang="0">
                                  <a:pos x="52" y="0"/>
                                </a:cxn>
                                <a:cxn ang="0">
                                  <a:pos x="29" y="16"/>
                                </a:cxn>
                                <a:cxn ang="0">
                                  <a:pos x="0" y="35"/>
                                </a:cxn>
                              </a:cxnLst>
                              <a:rect l="0" t="0" r="r" b="b"/>
                              <a:pathLst>
                                <a:path w="128" h="60">
                                  <a:moveTo>
                                    <a:pt x="0" y="35"/>
                                  </a:moveTo>
                                  <a:lnTo>
                                    <a:pt x="28" y="42"/>
                                  </a:lnTo>
                                  <a:lnTo>
                                    <a:pt x="46" y="59"/>
                                  </a:lnTo>
                                  <a:lnTo>
                                    <a:pt x="72" y="60"/>
                                  </a:lnTo>
                                  <a:lnTo>
                                    <a:pt x="94" y="48"/>
                                  </a:lnTo>
                                  <a:lnTo>
                                    <a:pt x="108" y="26"/>
                                  </a:lnTo>
                                  <a:lnTo>
                                    <a:pt x="128" y="13"/>
                                  </a:lnTo>
                                  <a:lnTo>
                                    <a:pt x="84" y="0"/>
                                  </a:lnTo>
                                  <a:lnTo>
                                    <a:pt x="52" y="0"/>
                                  </a:lnTo>
                                  <a:lnTo>
                                    <a:pt x="29" y="16"/>
                                  </a:lnTo>
                                  <a:lnTo>
                                    <a:pt x="0" y="35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rgbClr val="FFFFFF"/>
                            </a:solidFill>
                            <a:ln w="6350">
                              <a:solidFill>
                                <a:srgbClr val="402000"/>
                              </a:solidFill>
                              <a:prstDash val="solid"/>
                              <a:round/>
                              <a:headEnd/>
                              <a:tailEnd/>
                            </a:ln>
                          </p:spPr>
                          <p:txBody>
                            <a:bodyPr/>
                            <a:lstStyle/>
                            <a:p>
                              <a:endParaRPr lang="ru-RU"/>
                            </a:p>
                          </p:txBody>
                        </p:sp>
                        <p:sp>
                          <p:nvSpPr>
                            <p:cNvPr id="7613" name="Oval 445"/>
                            <p:cNvSpPr>
                              <a:spLocks noChangeArrowheads="1"/>
                            </p:cNvSpPr>
                            <p:nvPr/>
                          </p:nvSpPr>
                          <p:spPr bwMode="auto">
                            <a:xfrm>
                              <a:off x="2085" y="2863"/>
                              <a:ext cx="30" cy="30"/>
                            </a:xfrm>
                            <a:prstGeom prst="ellipse">
                              <a:avLst/>
                            </a:prstGeom>
                            <a:solidFill>
                              <a:srgbClr val="8080FF"/>
                            </a:solidFill>
                            <a:ln w="9525">
                              <a:noFill/>
                              <a:round/>
                              <a:headEnd/>
                              <a:tailEnd/>
                            </a:ln>
                          </p:spPr>
                          <p:txBody>
                            <a:bodyPr/>
                            <a:lstStyle/>
                            <a:p>
                              <a:endParaRPr lang="ru-RU"/>
                            </a:p>
                          </p:txBody>
                        </p:sp>
                        <p:sp>
                          <p:nvSpPr>
                            <p:cNvPr id="7614" name="Freeform 446"/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2066" y="2862"/>
                              <a:ext cx="62" cy="19"/>
                            </a:xfrm>
                            <a:custGeom>
                              <a:avLst/>
                              <a:gdLst/>
                              <a:ahLst/>
                              <a:cxnLst>
                                <a:cxn ang="0">
                                  <a:pos x="0" y="38"/>
                                </a:cxn>
                                <a:cxn ang="0">
                                  <a:pos x="28" y="34"/>
                                </a:cxn>
                                <a:cxn ang="0">
                                  <a:pos x="40" y="22"/>
                                </a:cxn>
                                <a:cxn ang="0">
                                  <a:pos x="64" y="15"/>
                                </a:cxn>
                                <a:cxn ang="0">
                                  <a:pos x="86" y="17"/>
                                </a:cxn>
                                <a:cxn ang="0">
                                  <a:pos x="125" y="15"/>
                                </a:cxn>
                                <a:cxn ang="0">
                                  <a:pos x="88" y="2"/>
                                </a:cxn>
                                <a:cxn ang="0">
                                  <a:pos x="48" y="0"/>
                                </a:cxn>
                                <a:cxn ang="0">
                                  <a:pos x="19" y="23"/>
                                </a:cxn>
                                <a:cxn ang="0">
                                  <a:pos x="0" y="38"/>
                                </a:cxn>
                              </a:cxnLst>
                              <a:rect l="0" t="0" r="r" b="b"/>
                              <a:pathLst>
                                <a:path w="125" h="38">
                                  <a:moveTo>
                                    <a:pt x="0" y="38"/>
                                  </a:moveTo>
                                  <a:lnTo>
                                    <a:pt x="28" y="34"/>
                                  </a:lnTo>
                                  <a:lnTo>
                                    <a:pt x="40" y="22"/>
                                  </a:lnTo>
                                  <a:lnTo>
                                    <a:pt x="64" y="15"/>
                                  </a:lnTo>
                                  <a:lnTo>
                                    <a:pt x="86" y="17"/>
                                  </a:lnTo>
                                  <a:lnTo>
                                    <a:pt x="125" y="15"/>
                                  </a:lnTo>
                                  <a:lnTo>
                                    <a:pt x="88" y="2"/>
                                  </a:lnTo>
                                  <a:lnTo>
                                    <a:pt x="48" y="0"/>
                                  </a:lnTo>
                                  <a:lnTo>
                                    <a:pt x="19" y="23"/>
                                  </a:lnTo>
                                  <a:lnTo>
                                    <a:pt x="0" y="38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rgbClr val="402000"/>
                            </a:solidFill>
                            <a:ln w="9525">
                              <a:noFill/>
                              <a:round/>
                              <a:headEnd/>
                              <a:tailEnd/>
                            </a:ln>
                          </p:spPr>
                          <p:txBody>
                            <a:bodyPr/>
                            <a:lstStyle/>
                            <a:p>
                              <a:endParaRPr lang="ru-RU"/>
                            </a:p>
                          </p:txBody>
                        </p:sp>
                        <p:sp>
                          <p:nvSpPr>
                            <p:cNvPr id="7615" name="Oval 447"/>
                            <p:cNvSpPr>
                              <a:spLocks noChangeArrowheads="1"/>
                            </p:cNvSpPr>
                            <p:nvPr/>
                          </p:nvSpPr>
                          <p:spPr bwMode="auto">
                            <a:xfrm>
                              <a:off x="2090" y="2869"/>
                              <a:ext cx="19" cy="19"/>
                            </a:xfrm>
                            <a:prstGeom prst="ellipse">
                              <a:avLst/>
                            </a:prstGeom>
                            <a:solidFill>
                              <a:srgbClr val="000000"/>
                            </a:solidFill>
                            <a:ln w="9525">
                              <a:noFill/>
                              <a:round/>
                              <a:headEnd/>
                              <a:tailEnd/>
                            </a:ln>
                          </p:spPr>
                          <p:txBody>
                            <a:bodyPr/>
                            <a:lstStyle/>
                            <a:p>
                              <a:endParaRPr lang="ru-RU"/>
                            </a:p>
                          </p:txBody>
                        </p:sp>
                      </p:grpSp>
                      <p:grpSp>
                        <p:nvGrpSpPr>
                          <p:cNvPr id="7195" name="Group 448"/>
                          <p:cNvGrpSpPr>
                            <a:grpSpLocks/>
                          </p:cNvGrpSpPr>
                          <p:nvPr/>
                        </p:nvGrpSpPr>
                        <p:grpSpPr bwMode="auto">
                          <a:xfrm>
                            <a:off x="2173" y="2817"/>
                            <a:ext cx="72" cy="36"/>
                            <a:chOff x="2173" y="2817"/>
                            <a:chExt cx="72" cy="36"/>
                          </a:xfrm>
                        </p:grpSpPr>
                        <p:sp>
                          <p:nvSpPr>
                            <p:cNvPr id="7617" name="Freeform 449"/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2173" y="2817"/>
                              <a:ext cx="70" cy="34"/>
                            </a:xfrm>
                            <a:custGeom>
                              <a:avLst/>
                              <a:gdLst/>
                              <a:ahLst/>
                              <a:cxnLst>
                                <a:cxn ang="0">
                                  <a:pos x="0" y="63"/>
                                </a:cxn>
                                <a:cxn ang="0">
                                  <a:pos x="28" y="64"/>
                                </a:cxn>
                                <a:cxn ang="0">
                                  <a:pos x="55" y="68"/>
                                </a:cxn>
                                <a:cxn ang="0">
                                  <a:pos x="83" y="66"/>
                                </a:cxn>
                                <a:cxn ang="0">
                                  <a:pos x="105" y="46"/>
                                </a:cxn>
                                <a:cxn ang="0">
                                  <a:pos x="109" y="18"/>
                                </a:cxn>
                                <a:cxn ang="0">
                                  <a:pos x="141" y="0"/>
                                </a:cxn>
                                <a:cxn ang="0">
                                  <a:pos x="103" y="0"/>
                                </a:cxn>
                                <a:cxn ang="0">
                                  <a:pos x="74" y="4"/>
                                </a:cxn>
                                <a:cxn ang="0">
                                  <a:pos x="42" y="10"/>
                                </a:cxn>
                                <a:cxn ang="0">
                                  <a:pos x="24" y="28"/>
                                </a:cxn>
                                <a:cxn ang="0">
                                  <a:pos x="17" y="44"/>
                                </a:cxn>
                                <a:cxn ang="0">
                                  <a:pos x="0" y="63"/>
                                </a:cxn>
                              </a:cxnLst>
                              <a:rect l="0" t="0" r="r" b="b"/>
                              <a:pathLst>
                                <a:path w="141" h="68">
                                  <a:moveTo>
                                    <a:pt x="0" y="63"/>
                                  </a:moveTo>
                                  <a:lnTo>
                                    <a:pt x="28" y="64"/>
                                  </a:lnTo>
                                  <a:lnTo>
                                    <a:pt x="55" y="68"/>
                                  </a:lnTo>
                                  <a:lnTo>
                                    <a:pt x="83" y="66"/>
                                  </a:lnTo>
                                  <a:lnTo>
                                    <a:pt x="105" y="46"/>
                                  </a:lnTo>
                                  <a:lnTo>
                                    <a:pt x="109" y="18"/>
                                  </a:lnTo>
                                  <a:lnTo>
                                    <a:pt x="141" y="0"/>
                                  </a:lnTo>
                                  <a:lnTo>
                                    <a:pt x="103" y="0"/>
                                  </a:lnTo>
                                  <a:lnTo>
                                    <a:pt x="74" y="4"/>
                                  </a:lnTo>
                                  <a:lnTo>
                                    <a:pt x="42" y="10"/>
                                  </a:lnTo>
                                  <a:lnTo>
                                    <a:pt x="24" y="28"/>
                                  </a:lnTo>
                                  <a:lnTo>
                                    <a:pt x="17" y="44"/>
                                  </a:lnTo>
                                  <a:lnTo>
                                    <a:pt x="0" y="63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rgbClr val="FFFFFF"/>
                            </a:solidFill>
                            <a:ln w="6350">
                              <a:solidFill>
                                <a:srgbClr val="402000"/>
                              </a:solidFill>
                              <a:prstDash val="solid"/>
                              <a:round/>
                              <a:headEnd/>
                              <a:tailEnd/>
                            </a:ln>
                          </p:spPr>
                          <p:txBody>
                            <a:bodyPr/>
                            <a:lstStyle/>
                            <a:p>
                              <a:endParaRPr lang="ru-RU"/>
                            </a:p>
                          </p:txBody>
                        </p:sp>
                        <p:sp>
                          <p:nvSpPr>
                            <p:cNvPr id="7618" name="Oval 450"/>
                            <p:cNvSpPr>
                              <a:spLocks noChangeArrowheads="1"/>
                            </p:cNvSpPr>
                            <p:nvPr/>
                          </p:nvSpPr>
                          <p:spPr bwMode="auto">
                            <a:xfrm>
                              <a:off x="2192" y="2823"/>
                              <a:ext cx="30" cy="30"/>
                            </a:xfrm>
                            <a:prstGeom prst="ellipse">
                              <a:avLst/>
                            </a:prstGeom>
                            <a:solidFill>
                              <a:srgbClr val="8080FF"/>
                            </a:solidFill>
                            <a:ln w="9525">
                              <a:noFill/>
                              <a:round/>
                              <a:headEnd/>
                              <a:tailEnd/>
                            </a:ln>
                          </p:spPr>
                          <p:txBody>
                            <a:bodyPr/>
                            <a:lstStyle/>
                            <a:p>
                              <a:endParaRPr lang="ru-RU"/>
                            </a:p>
                          </p:txBody>
                        </p:sp>
                        <p:sp>
                          <p:nvSpPr>
                            <p:cNvPr id="7619" name="Freeform 451"/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2175" y="2818"/>
                              <a:ext cx="70" cy="31"/>
                            </a:xfrm>
                            <a:custGeom>
                              <a:avLst/>
                              <a:gdLst/>
                              <a:ahLst/>
                              <a:cxnLst>
                                <a:cxn ang="0">
                                  <a:pos x="0" y="63"/>
                                </a:cxn>
                                <a:cxn ang="0">
                                  <a:pos x="25" y="50"/>
                                </a:cxn>
                                <a:cxn ang="0">
                                  <a:pos x="38" y="32"/>
                                </a:cxn>
                                <a:cxn ang="0">
                                  <a:pos x="58" y="20"/>
                                </a:cxn>
                                <a:cxn ang="0">
                                  <a:pos x="82" y="15"/>
                                </a:cxn>
                                <a:cxn ang="0">
                                  <a:pos x="140" y="0"/>
                                </a:cxn>
                                <a:cxn ang="0">
                                  <a:pos x="96" y="1"/>
                                </a:cxn>
                                <a:cxn ang="0">
                                  <a:pos x="42" y="9"/>
                                </a:cxn>
                                <a:cxn ang="0">
                                  <a:pos x="20" y="29"/>
                                </a:cxn>
                                <a:cxn ang="0">
                                  <a:pos x="11" y="46"/>
                                </a:cxn>
                                <a:cxn ang="0">
                                  <a:pos x="0" y="63"/>
                                </a:cxn>
                              </a:cxnLst>
                              <a:rect l="0" t="0" r="r" b="b"/>
                              <a:pathLst>
                                <a:path w="140" h="63">
                                  <a:moveTo>
                                    <a:pt x="0" y="63"/>
                                  </a:moveTo>
                                  <a:lnTo>
                                    <a:pt x="25" y="50"/>
                                  </a:lnTo>
                                  <a:lnTo>
                                    <a:pt x="38" y="32"/>
                                  </a:lnTo>
                                  <a:lnTo>
                                    <a:pt x="58" y="20"/>
                                  </a:lnTo>
                                  <a:lnTo>
                                    <a:pt x="82" y="15"/>
                                  </a:lnTo>
                                  <a:lnTo>
                                    <a:pt x="140" y="0"/>
                                  </a:lnTo>
                                  <a:lnTo>
                                    <a:pt x="96" y="1"/>
                                  </a:lnTo>
                                  <a:lnTo>
                                    <a:pt x="42" y="9"/>
                                  </a:lnTo>
                                  <a:lnTo>
                                    <a:pt x="20" y="29"/>
                                  </a:lnTo>
                                  <a:lnTo>
                                    <a:pt x="11" y="46"/>
                                  </a:lnTo>
                                  <a:lnTo>
                                    <a:pt x="0" y="63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rgbClr val="402000"/>
                            </a:solidFill>
                            <a:ln w="9525">
                              <a:noFill/>
                              <a:round/>
                              <a:headEnd/>
                              <a:tailEnd/>
                            </a:ln>
                          </p:spPr>
                          <p:txBody>
                            <a:bodyPr/>
                            <a:lstStyle/>
                            <a:p>
                              <a:endParaRPr lang="ru-RU"/>
                            </a:p>
                          </p:txBody>
                        </p:sp>
                        <p:sp>
                          <p:nvSpPr>
                            <p:cNvPr id="7620" name="Oval 452"/>
                            <p:cNvSpPr>
                              <a:spLocks noChangeArrowheads="1"/>
                            </p:cNvSpPr>
                            <p:nvPr/>
                          </p:nvSpPr>
                          <p:spPr bwMode="auto">
                            <a:xfrm>
                              <a:off x="2198" y="2829"/>
                              <a:ext cx="19" cy="18"/>
                            </a:xfrm>
                            <a:prstGeom prst="ellipse">
                              <a:avLst/>
                            </a:prstGeom>
                            <a:solidFill>
                              <a:srgbClr val="000000"/>
                            </a:solidFill>
                            <a:ln w="9525">
                              <a:noFill/>
                              <a:round/>
                              <a:headEnd/>
                              <a:tailEnd/>
                            </a:ln>
                          </p:spPr>
                          <p:txBody>
                            <a:bodyPr/>
                            <a:lstStyle/>
                            <a:p>
                              <a:endParaRPr lang="ru-RU"/>
                            </a:p>
                          </p:txBody>
                        </p:sp>
                      </p:grpSp>
                    </p:grpSp>
                  </p:grpSp>
                </p:grpSp>
              </p:grpSp>
            </p:grpSp>
            <p:grpSp>
              <p:nvGrpSpPr>
                <p:cNvPr id="7196" name="Group 453"/>
                <p:cNvGrpSpPr>
                  <a:grpSpLocks/>
                </p:cNvGrpSpPr>
                <p:nvPr/>
              </p:nvGrpSpPr>
              <p:grpSpPr bwMode="auto">
                <a:xfrm>
                  <a:off x="2338" y="2797"/>
                  <a:ext cx="23" cy="75"/>
                  <a:chOff x="2338" y="2797"/>
                  <a:chExt cx="23" cy="75"/>
                </a:xfrm>
              </p:grpSpPr>
              <p:sp>
                <p:nvSpPr>
                  <p:cNvPr id="7622" name="Freeform 454"/>
                  <p:cNvSpPr>
                    <a:spLocks/>
                  </p:cNvSpPr>
                  <p:nvPr/>
                </p:nvSpPr>
                <p:spPr bwMode="auto">
                  <a:xfrm>
                    <a:off x="2343" y="2797"/>
                    <a:ext cx="15" cy="35"/>
                  </a:xfrm>
                  <a:custGeom>
                    <a:avLst/>
                    <a:gdLst/>
                    <a:ahLst/>
                    <a:cxnLst>
                      <a:cxn ang="0">
                        <a:pos x="0" y="24"/>
                      </a:cxn>
                      <a:cxn ang="0">
                        <a:pos x="15" y="27"/>
                      </a:cxn>
                      <a:cxn ang="0">
                        <a:pos x="25" y="44"/>
                      </a:cxn>
                      <a:cxn ang="0">
                        <a:pos x="17" y="71"/>
                      </a:cxn>
                      <a:cxn ang="0">
                        <a:pos x="30" y="51"/>
                      </a:cxn>
                      <a:cxn ang="0">
                        <a:pos x="28" y="30"/>
                      </a:cxn>
                      <a:cxn ang="0">
                        <a:pos x="14" y="0"/>
                      </a:cxn>
                      <a:cxn ang="0">
                        <a:pos x="0" y="24"/>
                      </a:cxn>
                    </a:cxnLst>
                    <a:rect l="0" t="0" r="r" b="b"/>
                    <a:pathLst>
                      <a:path w="30" h="71">
                        <a:moveTo>
                          <a:pt x="0" y="24"/>
                        </a:moveTo>
                        <a:lnTo>
                          <a:pt x="15" y="27"/>
                        </a:lnTo>
                        <a:lnTo>
                          <a:pt x="25" y="44"/>
                        </a:lnTo>
                        <a:lnTo>
                          <a:pt x="17" y="71"/>
                        </a:lnTo>
                        <a:lnTo>
                          <a:pt x="30" y="51"/>
                        </a:lnTo>
                        <a:lnTo>
                          <a:pt x="28" y="30"/>
                        </a:lnTo>
                        <a:lnTo>
                          <a:pt x="14" y="0"/>
                        </a:lnTo>
                        <a:lnTo>
                          <a:pt x="0" y="24"/>
                        </a:lnTo>
                        <a:close/>
                      </a:path>
                    </a:pathLst>
                  </a:custGeom>
                  <a:solidFill>
                    <a:srgbClr val="402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7623" name="Freeform 455"/>
                  <p:cNvSpPr>
                    <a:spLocks/>
                  </p:cNvSpPr>
                  <p:nvPr/>
                </p:nvSpPr>
                <p:spPr bwMode="auto">
                  <a:xfrm>
                    <a:off x="2338" y="2847"/>
                    <a:ext cx="23" cy="25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7" y="30"/>
                      </a:cxn>
                      <a:cxn ang="0">
                        <a:pos x="22" y="31"/>
                      </a:cxn>
                      <a:cxn ang="0">
                        <a:pos x="46" y="28"/>
                      </a:cxn>
                      <a:cxn ang="0">
                        <a:pos x="44" y="43"/>
                      </a:cxn>
                      <a:cxn ang="0">
                        <a:pos x="34" y="50"/>
                      </a:cxn>
                      <a:cxn ang="0">
                        <a:pos x="7" y="43"/>
                      </a:cxn>
                      <a:cxn ang="0">
                        <a:pos x="2" y="24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50">
                        <a:moveTo>
                          <a:pt x="0" y="0"/>
                        </a:moveTo>
                        <a:lnTo>
                          <a:pt x="7" y="30"/>
                        </a:lnTo>
                        <a:lnTo>
                          <a:pt x="22" y="31"/>
                        </a:lnTo>
                        <a:lnTo>
                          <a:pt x="46" y="28"/>
                        </a:lnTo>
                        <a:lnTo>
                          <a:pt x="44" y="43"/>
                        </a:lnTo>
                        <a:lnTo>
                          <a:pt x="34" y="50"/>
                        </a:lnTo>
                        <a:lnTo>
                          <a:pt x="7" y="43"/>
                        </a:lnTo>
                        <a:lnTo>
                          <a:pt x="2" y="2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02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</p:grpSp>
          </p:grpSp>
        </p:grpSp>
      </p:grpSp>
      <p:sp>
        <p:nvSpPr>
          <p:cNvPr id="7624" name="Rectangle 456"/>
          <p:cNvSpPr>
            <a:spLocks noChangeArrowheads="1"/>
          </p:cNvSpPr>
          <p:nvPr/>
        </p:nvSpPr>
        <p:spPr bwMode="auto">
          <a:xfrm>
            <a:off x="1143000" y="3429000"/>
            <a:ext cx="762000" cy="1219200"/>
          </a:xfrm>
          <a:prstGeom prst="rect">
            <a:avLst/>
          </a:prstGeom>
          <a:solidFill>
            <a:schemeClr val="bg1"/>
          </a:solidFill>
          <a:ln w="9525">
            <a:solidFill>
              <a:srgbClr val="CC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en-US" sz="4000" b="1">
                <a:solidFill>
                  <a:srgbClr val="CC3300"/>
                </a:solidFill>
              </a:rPr>
              <a:t>A</a:t>
            </a:r>
            <a:endParaRPr lang="en-US" sz="4000" b="1"/>
          </a:p>
        </p:txBody>
      </p:sp>
      <p:sp>
        <p:nvSpPr>
          <p:cNvPr id="7626" name="Rectangle 458"/>
          <p:cNvSpPr>
            <a:spLocks noChangeArrowheads="1"/>
          </p:cNvSpPr>
          <p:nvPr/>
        </p:nvSpPr>
        <p:spPr bwMode="auto">
          <a:xfrm>
            <a:off x="3200400" y="4495800"/>
            <a:ext cx="762000" cy="1219200"/>
          </a:xfrm>
          <a:prstGeom prst="rect">
            <a:avLst/>
          </a:prstGeom>
          <a:solidFill>
            <a:schemeClr val="bg1"/>
          </a:solidFill>
          <a:ln w="9525">
            <a:solidFill>
              <a:srgbClr val="CC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en-US" sz="4000" b="1">
                <a:solidFill>
                  <a:srgbClr val="CC3300"/>
                </a:solidFill>
              </a:rPr>
              <a:t>A</a:t>
            </a:r>
            <a:endParaRPr lang="en-US" sz="4000" b="1"/>
          </a:p>
        </p:txBody>
      </p:sp>
      <p:sp>
        <p:nvSpPr>
          <p:cNvPr id="7627" name="Rectangle 459"/>
          <p:cNvSpPr>
            <a:spLocks noChangeArrowheads="1"/>
          </p:cNvSpPr>
          <p:nvPr/>
        </p:nvSpPr>
        <p:spPr bwMode="auto">
          <a:xfrm>
            <a:off x="2819400" y="1828800"/>
            <a:ext cx="762000" cy="1219200"/>
          </a:xfrm>
          <a:prstGeom prst="rect">
            <a:avLst/>
          </a:prstGeom>
          <a:solidFill>
            <a:schemeClr val="bg1"/>
          </a:solidFill>
          <a:ln w="9525">
            <a:solidFill>
              <a:srgbClr val="CC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en-US" sz="4000" b="1">
                <a:solidFill>
                  <a:srgbClr val="CC3300"/>
                </a:solidFill>
              </a:rPr>
              <a:t>A</a:t>
            </a:r>
            <a:endParaRPr lang="en-US" sz="4000" b="1"/>
          </a:p>
        </p:txBody>
      </p:sp>
      <p:sp>
        <p:nvSpPr>
          <p:cNvPr id="7628" name="Rectangle 460"/>
          <p:cNvSpPr>
            <a:spLocks noChangeArrowheads="1"/>
          </p:cNvSpPr>
          <p:nvPr/>
        </p:nvSpPr>
        <p:spPr bwMode="auto">
          <a:xfrm>
            <a:off x="5715000" y="1828800"/>
            <a:ext cx="762000" cy="1219200"/>
          </a:xfrm>
          <a:prstGeom prst="rect">
            <a:avLst/>
          </a:prstGeom>
          <a:solidFill>
            <a:schemeClr val="bg1"/>
          </a:solidFill>
          <a:ln w="9525">
            <a:solidFill>
              <a:srgbClr val="CC33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en-US" sz="4000" b="1">
                <a:solidFill>
                  <a:srgbClr val="CC3300"/>
                </a:solidFill>
              </a:rPr>
              <a:t>A</a:t>
            </a:r>
            <a:endParaRPr lang="en-US" sz="4000" b="1"/>
          </a:p>
        </p:txBody>
      </p:sp>
      <p:sp>
        <p:nvSpPr>
          <p:cNvPr id="7629" name="Text Box 461"/>
          <p:cNvSpPr txBox="1">
            <a:spLocks noChangeArrowheads="1"/>
          </p:cNvSpPr>
          <p:nvPr/>
        </p:nvSpPr>
        <p:spPr bwMode="auto">
          <a:xfrm>
            <a:off x="1475656" y="476672"/>
            <a:ext cx="2316163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n-US" dirty="0"/>
              <a:t>4 of them get A’s</a:t>
            </a:r>
          </a:p>
        </p:txBody>
      </p:sp>
      <p:sp>
        <p:nvSpPr>
          <p:cNvPr id="7630" name="Text Box 462"/>
          <p:cNvSpPr txBox="1">
            <a:spLocks noChangeArrowheads="1"/>
          </p:cNvSpPr>
          <p:nvPr/>
        </p:nvSpPr>
        <p:spPr bwMode="auto">
          <a:xfrm>
            <a:off x="2498725" y="6213475"/>
            <a:ext cx="3092706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n-US" dirty="0" smtClean="0"/>
              <a:t>Will you </a:t>
            </a:r>
            <a:r>
              <a:rPr lang="en-US" dirty="0"/>
              <a:t>decide to study </a:t>
            </a:r>
            <a:r>
              <a:rPr lang="en-US" dirty="0" smtClean="0"/>
              <a:t>math?</a:t>
            </a:r>
            <a:endParaRPr lang="en-US" dirty="0"/>
          </a:p>
        </p:txBody>
      </p:sp>
      <p:sp>
        <p:nvSpPr>
          <p:cNvPr id="7633" name="AutoShape 465"/>
          <p:cNvSpPr>
            <a:spLocks noChangeArrowheads="1"/>
          </p:cNvSpPr>
          <p:nvPr/>
        </p:nvSpPr>
        <p:spPr bwMode="auto">
          <a:xfrm rot="-6189478">
            <a:off x="2214563" y="3043237"/>
            <a:ext cx="228600" cy="238125"/>
          </a:xfrm>
          <a:prstGeom prst="moon">
            <a:avLst>
              <a:gd name="adj" fmla="val 50000"/>
            </a:avLst>
          </a:prstGeom>
          <a:solidFill>
            <a:schemeClr val="bg1"/>
          </a:solidFill>
          <a:ln w="57150">
            <a:solidFill>
              <a:srgbClr val="D60093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7634" name="AutoShape 466"/>
          <p:cNvSpPr>
            <a:spLocks noChangeArrowheads="1"/>
          </p:cNvSpPr>
          <p:nvPr/>
        </p:nvSpPr>
        <p:spPr bwMode="auto">
          <a:xfrm rot="-6189478">
            <a:off x="3890963" y="1366837"/>
            <a:ext cx="228600" cy="238125"/>
          </a:xfrm>
          <a:prstGeom prst="moon">
            <a:avLst>
              <a:gd name="adj" fmla="val 50000"/>
            </a:avLst>
          </a:prstGeom>
          <a:solidFill>
            <a:schemeClr val="bg1"/>
          </a:solidFill>
          <a:ln w="57150">
            <a:solidFill>
              <a:srgbClr val="D60093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7635" name="AutoShape 467"/>
          <p:cNvSpPr>
            <a:spLocks noChangeArrowheads="1"/>
          </p:cNvSpPr>
          <p:nvPr/>
        </p:nvSpPr>
        <p:spPr bwMode="auto">
          <a:xfrm rot="-6189478">
            <a:off x="6862763" y="1366837"/>
            <a:ext cx="228600" cy="238125"/>
          </a:xfrm>
          <a:prstGeom prst="moon">
            <a:avLst>
              <a:gd name="adj" fmla="val 50000"/>
            </a:avLst>
          </a:prstGeom>
          <a:solidFill>
            <a:schemeClr val="bg1"/>
          </a:solidFill>
          <a:ln w="57150">
            <a:solidFill>
              <a:srgbClr val="D60093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7636" name="AutoShape 468"/>
          <p:cNvSpPr>
            <a:spLocks noChangeArrowheads="1"/>
          </p:cNvSpPr>
          <p:nvPr/>
        </p:nvSpPr>
        <p:spPr bwMode="auto">
          <a:xfrm rot="-6189478">
            <a:off x="4195763" y="4110037"/>
            <a:ext cx="228600" cy="238125"/>
          </a:xfrm>
          <a:prstGeom prst="moon">
            <a:avLst>
              <a:gd name="adj" fmla="val 50000"/>
            </a:avLst>
          </a:prstGeom>
          <a:solidFill>
            <a:schemeClr val="bg1"/>
          </a:solidFill>
          <a:ln w="57150">
            <a:solidFill>
              <a:srgbClr val="D60093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54" name="Rectangle 2"/>
          <p:cNvSpPr>
            <a:spLocks noGrp="1" noChangeArrowheads="1"/>
          </p:cNvSpPr>
          <p:nvPr>
            <p:ph type="ctrTitle"/>
          </p:nvPr>
        </p:nvSpPr>
        <p:spPr>
          <a:xfrm>
            <a:off x="1187624" y="2420888"/>
            <a:ext cx="7772400" cy="1143000"/>
          </a:xfrm>
        </p:spPr>
        <p:txBody>
          <a:bodyPr/>
          <a:lstStyle/>
          <a:p>
            <a:r>
              <a:rPr lang="en-US" dirty="0"/>
              <a:t>SIMPSON’S </a:t>
            </a:r>
            <a:r>
              <a:rPr lang="en-US" b="1" dirty="0"/>
              <a:t>PARADOX</a:t>
            </a:r>
            <a:endParaRPr lang="en-US" dirty="0"/>
          </a:p>
        </p:txBody>
      </p:sp>
      <p:sp>
        <p:nvSpPr>
          <p:cNvPr id="23556" name="Freeform 4"/>
          <p:cNvSpPr>
            <a:spLocks/>
          </p:cNvSpPr>
          <p:nvPr/>
        </p:nvSpPr>
        <p:spPr bwMode="auto">
          <a:xfrm>
            <a:off x="873125" y="617538"/>
            <a:ext cx="1042988" cy="1911350"/>
          </a:xfrm>
          <a:custGeom>
            <a:avLst/>
            <a:gdLst/>
            <a:ahLst/>
            <a:cxnLst>
              <a:cxn ang="0">
                <a:pos x="214" y="621"/>
              </a:cxn>
              <a:cxn ang="0">
                <a:pos x="153" y="639"/>
              </a:cxn>
              <a:cxn ang="0">
                <a:pos x="99" y="677"/>
              </a:cxn>
              <a:cxn ang="0">
                <a:pos x="54" y="728"/>
              </a:cxn>
              <a:cxn ang="0">
                <a:pos x="21" y="792"/>
              </a:cxn>
              <a:cxn ang="0">
                <a:pos x="3" y="862"/>
              </a:cxn>
              <a:cxn ang="0">
                <a:pos x="0" y="935"/>
              </a:cxn>
              <a:cxn ang="0">
                <a:pos x="13" y="1007"/>
              </a:cxn>
              <a:cxn ang="0">
                <a:pos x="48" y="1073"/>
              </a:cxn>
              <a:cxn ang="0">
                <a:pos x="98" y="1129"/>
              </a:cxn>
              <a:cxn ang="0">
                <a:pos x="157" y="1169"/>
              </a:cxn>
              <a:cxn ang="0">
                <a:pos x="223" y="1195"/>
              </a:cxn>
              <a:cxn ang="0">
                <a:pos x="294" y="1204"/>
              </a:cxn>
              <a:cxn ang="0">
                <a:pos x="368" y="1199"/>
              </a:cxn>
              <a:cxn ang="0">
                <a:pos x="441" y="1176"/>
              </a:cxn>
              <a:cxn ang="0">
                <a:pos x="514" y="1136"/>
              </a:cxn>
              <a:cxn ang="0">
                <a:pos x="582" y="1080"/>
              </a:cxn>
              <a:cxn ang="0">
                <a:pos x="634" y="1007"/>
              </a:cxn>
              <a:cxn ang="0">
                <a:pos x="656" y="928"/>
              </a:cxn>
              <a:cxn ang="0">
                <a:pos x="651" y="849"/>
              </a:cxn>
              <a:cxn ang="0">
                <a:pos x="627" y="774"/>
              </a:cxn>
              <a:cxn ang="0">
                <a:pos x="586" y="708"/>
              </a:cxn>
              <a:cxn ang="0">
                <a:pos x="535" y="653"/>
              </a:cxn>
              <a:cxn ang="0">
                <a:pos x="479" y="617"/>
              </a:cxn>
              <a:cxn ang="0">
                <a:pos x="422" y="602"/>
              </a:cxn>
              <a:cxn ang="0">
                <a:pos x="438" y="143"/>
              </a:cxn>
              <a:cxn ang="0">
                <a:pos x="462" y="119"/>
              </a:cxn>
              <a:cxn ang="0">
                <a:pos x="469" y="89"/>
              </a:cxn>
              <a:cxn ang="0">
                <a:pos x="453" y="58"/>
              </a:cxn>
              <a:cxn ang="0">
                <a:pos x="423" y="42"/>
              </a:cxn>
              <a:cxn ang="0">
                <a:pos x="400" y="32"/>
              </a:cxn>
              <a:cxn ang="0">
                <a:pos x="375" y="24"/>
              </a:cxn>
              <a:cxn ang="0">
                <a:pos x="351" y="16"/>
              </a:cxn>
              <a:cxn ang="0">
                <a:pos x="327" y="9"/>
              </a:cxn>
              <a:cxn ang="0">
                <a:pos x="303" y="3"/>
              </a:cxn>
              <a:cxn ang="0">
                <a:pos x="281" y="1"/>
              </a:cxn>
              <a:cxn ang="0">
                <a:pos x="261" y="0"/>
              </a:cxn>
              <a:cxn ang="0">
                <a:pos x="234" y="6"/>
              </a:cxn>
              <a:cxn ang="0">
                <a:pos x="204" y="33"/>
              </a:cxn>
              <a:cxn ang="0">
                <a:pos x="191" y="73"/>
              </a:cxn>
              <a:cxn ang="0">
                <a:pos x="210" y="111"/>
              </a:cxn>
            </a:cxnLst>
            <a:rect l="0" t="0" r="r" b="b"/>
            <a:pathLst>
              <a:path w="657" h="1204">
                <a:moveTo>
                  <a:pt x="235" y="127"/>
                </a:moveTo>
                <a:lnTo>
                  <a:pt x="214" y="621"/>
                </a:lnTo>
                <a:lnTo>
                  <a:pt x="182" y="628"/>
                </a:lnTo>
                <a:lnTo>
                  <a:pt x="153" y="639"/>
                </a:lnTo>
                <a:lnTo>
                  <a:pt x="124" y="656"/>
                </a:lnTo>
                <a:lnTo>
                  <a:pt x="99" y="677"/>
                </a:lnTo>
                <a:lnTo>
                  <a:pt x="75" y="701"/>
                </a:lnTo>
                <a:lnTo>
                  <a:pt x="54" y="728"/>
                </a:lnTo>
                <a:lnTo>
                  <a:pt x="36" y="759"/>
                </a:lnTo>
                <a:lnTo>
                  <a:pt x="21" y="792"/>
                </a:lnTo>
                <a:lnTo>
                  <a:pt x="11" y="826"/>
                </a:lnTo>
                <a:lnTo>
                  <a:pt x="3" y="862"/>
                </a:lnTo>
                <a:lnTo>
                  <a:pt x="0" y="898"/>
                </a:lnTo>
                <a:lnTo>
                  <a:pt x="0" y="935"/>
                </a:lnTo>
                <a:lnTo>
                  <a:pt x="4" y="970"/>
                </a:lnTo>
                <a:lnTo>
                  <a:pt x="13" y="1007"/>
                </a:lnTo>
                <a:lnTo>
                  <a:pt x="28" y="1041"/>
                </a:lnTo>
                <a:lnTo>
                  <a:pt x="48" y="1073"/>
                </a:lnTo>
                <a:lnTo>
                  <a:pt x="72" y="1103"/>
                </a:lnTo>
                <a:lnTo>
                  <a:pt x="98" y="1129"/>
                </a:lnTo>
                <a:lnTo>
                  <a:pt x="126" y="1151"/>
                </a:lnTo>
                <a:lnTo>
                  <a:pt x="157" y="1169"/>
                </a:lnTo>
                <a:lnTo>
                  <a:pt x="189" y="1184"/>
                </a:lnTo>
                <a:lnTo>
                  <a:pt x="223" y="1195"/>
                </a:lnTo>
                <a:lnTo>
                  <a:pt x="258" y="1202"/>
                </a:lnTo>
                <a:lnTo>
                  <a:pt x="294" y="1204"/>
                </a:lnTo>
                <a:lnTo>
                  <a:pt x="331" y="1203"/>
                </a:lnTo>
                <a:lnTo>
                  <a:pt x="368" y="1199"/>
                </a:lnTo>
                <a:lnTo>
                  <a:pt x="405" y="1189"/>
                </a:lnTo>
                <a:lnTo>
                  <a:pt x="441" y="1176"/>
                </a:lnTo>
                <a:lnTo>
                  <a:pt x="478" y="1157"/>
                </a:lnTo>
                <a:lnTo>
                  <a:pt x="514" y="1136"/>
                </a:lnTo>
                <a:lnTo>
                  <a:pt x="548" y="1111"/>
                </a:lnTo>
                <a:lnTo>
                  <a:pt x="582" y="1080"/>
                </a:lnTo>
                <a:lnTo>
                  <a:pt x="612" y="1044"/>
                </a:lnTo>
                <a:lnTo>
                  <a:pt x="634" y="1007"/>
                </a:lnTo>
                <a:lnTo>
                  <a:pt x="649" y="968"/>
                </a:lnTo>
                <a:lnTo>
                  <a:pt x="656" y="928"/>
                </a:lnTo>
                <a:lnTo>
                  <a:pt x="657" y="889"/>
                </a:lnTo>
                <a:lnTo>
                  <a:pt x="651" y="849"/>
                </a:lnTo>
                <a:lnTo>
                  <a:pt x="641" y="810"/>
                </a:lnTo>
                <a:lnTo>
                  <a:pt x="627" y="774"/>
                </a:lnTo>
                <a:lnTo>
                  <a:pt x="608" y="740"/>
                </a:lnTo>
                <a:lnTo>
                  <a:pt x="586" y="708"/>
                </a:lnTo>
                <a:lnTo>
                  <a:pt x="561" y="678"/>
                </a:lnTo>
                <a:lnTo>
                  <a:pt x="535" y="653"/>
                </a:lnTo>
                <a:lnTo>
                  <a:pt x="507" y="632"/>
                </a:lnTo>
                <a:lnTo>
                  <a:pt x="479" y="617"/>
                </a:lnTo>
                <a:lnTo>
                  <a:pt x="450" y="607"/>
                </a:lnTo>
                <a:lnTo>
                  <a:pt x="422" y="602"/>
                </a:lnTo>
                <a:lnTo>
                  <a:pt x="421" y="150"/>
                </a:lnTo>
                <a:lnTo>
                  <a:pt x="438" y="143"/>
                </a:lnTo>
                <a:lnTo>
                  <a:pt x="451" y="133"/>
                </a:lnTo>
                <a:lnTo>
                  <a:pt x="462" y="119"/>
                </a:lnTo>
                <a:lnTo>
                  <a:pt x="467" y="105"/>
                </a:lnTo>
                <a:lnTo>
                  <a:pt x="469" y="89"/>
                </a:lnTo>
                <a:lnTo>
                  <a:pt x="464" y="73"/>
                </a:lnTo>
                <a:lnTo>
                  <a:pt x="453" y="58"/>
                </a:lnTo>
                <a:lnTo>
                  <a:pt x="434" y="46"/>
                </a:lnTo>
                <a:lnTo>
                  <a:pt x="423" y="42"/>
                </a:lnTo>
                <a:lnTo>
                  <a:pt x="412" y="36"/>
                </a:lnTo>
                <a:lnTo>
                  <a:pt x="400" y="32"/>
                </a:lnTo>
                <a:lnTo>
                  <a:pt x="388" y="27"/>
                </a:lnTo>
                <a:lnTo>
                  <a:pt x="375" y="24"/>
                </a:lnTo>
                <a:lnTo>
                  <a:pt x="364" y="19"/>
                </a:lnTo>
                <a:lnTo>
                  <a:pt x="351" y="16"/>
                </a:lnTo>
                <a:lnTo>
                  <a:pt x="339" y="11"/>
                </a:lnTo>
                <a:lnTo>
                  <a:pt x="327" y="9"/>
                </a:lnTo>
                <a:lnTo>
                  <a:pt x="315" y="5"/>
                </a:lnTo>
                <a:lnTo>
                  <a:pt x="303" y="3"/>
                </a:lnTo>
                <a:lnTo>
                  <a:pt x="292" y="2"/>
                </a:lnTo>
                <a:lnTo>
                  <a:pt x="281" y="1"/>
                </a:lnTo>
                <a:lnTo>
                  <a:pt x="271" y="0"/>
                </a:lnTo>
                <a:lnTo>
                  <a:pt x="261" y="0"/>
                </a:lnTo>
                <a:lnTo>
                  <a:pt x="252" y="1"/>
                </a:lnTo>
                <a:lnTo>
                  <a:pt x="234" y="6"/>
                </a:lnTo>
                <a:lnTo>
                  <a:pt x="218" y="18"/>
                </a:lnTo>
                <a:lnTo>
                  <a:pt x="204" y="33"/>
                </a:lnTo>
                <a:lnTo>
                  <a:pt x="195" y="52"/>
                </a:lnTo>
                <a:lnTo>
                  <a:pt x="191" y="73"/>
                </a:lnTo>
                <a:lnTo>
                  <a:pt x="196" y="93"/>
                </a:lnTo>
                <a:lnTo>
                  <a:pt x="210" y="111"/>
                </a:lnTo>
                <a:lnTo>
                  <a:pt x="235" y="127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3557" name="Freeform 5"/>
          <p:cNvSpPr>
            <a:spLocks/>
          </p:cNvSpPr>
          <p:nvPr/>
        </p:nvSpPr>
        <p:spPr bwMode="auto">
          <a:xfrm>
            <a:off x="1201738" y="819150"/>
            <a:ext cx="55562" cy="795338"/>
          </a:xfrm>
          <a:custGeom>
            <a:avLst/>
            <a:gdLst/>
            <a:ahLst/>
            <a:cxnLst>
              <a:cxn ang="0">
                <a:pos x="7" y="501"/>
              </a:cxn>
              <a:cxn ang="0">
                <a:pos x="14" y="494"/>
              </a:cxn>
              <a:cxn ang="0">
                <a:pos x="35" y="0"/>
              </a:cxn>
              <a:cxn ang="0">
                <a:pos x="21" y="0"/>
              </a:cxn>
              <a:cxn ang="0">
                <a:pos x="0" y="494"/>
              </a:cxn>
              <a:cxn ang="0">
                <a:pos x="7" y="487"/>
              </a:cxn>
              <a:cxn ang="0">
                <a:pos x="0" y="494"/>
              </a:cxn>
              <a:cxn ang="0">
                <a:pos x="3" y="498"/>
              </a:cxn>
              <a:cxn ang="0">
                <a:pos x="7" y="501"/>
              </a:cxn>
              <a:cxn ang="0">
                <a:pos x="12" y="498"/>
              </a:cxn>
              <a:cxn ang="0">
                <a:pos x="14" y="494"/>
              </a:cxn>
              <a:cxn ang="0">
                <a:pos x="7" y="501"/>
              </a:cxn>
            </a:cxnLst>
            <a:rect l="0" t="0" r="r" b="b"/>
            <a:pathLst>
              <a:path w="35" h="501">
                <a:moveTo>
                  <a:pt x="7" y="501"/>
                </a:moveTo>
                <a:lnTo>
                  <a:pt x="14" y="494"/>
                </a:lnTo>
                <a:lnTo>
                  <a:pt x="35" y="0"/>
                </a:lnTo>
                <a:lnTo>
                  <a:pt x="21" y="0"/>
                </a:lnTo>
                <a:lnTo>
                  <a:pt x="0" y="494"/>
                </a:lnTo>
                <a:lnTo>
                  <a:pt x="7" y="487"/>
                </a:lnTo>
                <a:lnTo>
                  <a:pt x="0" y="494"/>
                </a:lnTo>
                <a:lnTo>
                  <a:pt x="3" y="498"/>
                </a:lnTo>
                <a:lnTo>
                  <a:pt x="7" y="501"/>
                </a:lnTo>
                <a:lnTo>
                  <a:pt x="12" y="498"/>
                </a:lnTo>
                <a:lnTo>
                  <a:pt x="14" y="494"/>
                </a:lnTo>
                <a:lnTo>
                  <a:pt x="7" y="501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3558" name="Freeform 6"/>
          <p:cNvSpPr>
            <a:spLocks/>
          </p:cNvSpPr>
          <p:nvPr/>
        </p:nvSpPr>
        <p:spPr bwMode="auto">
          <a:xfrm>
            <a:off x="862013" y="1592263"/>
            <a:ext cx="350837" cy="736600"/>
          </a:xfrm>
          <a:custGeom>
            <a:avLst/>
            <a:gdLst/>
            <a:ahLst/>
            <a:cxnLst>
              <a:cxn ang="0">
                <a:pos x="60" y="454"/>
              </a:cxn>
              <a:cxn ang="0">
                <a:pos x="60" y="456"/>
              </a:cxn>
              <a:cxn ang="0">
                <a:pos x="42" y="424"/>
              </a:cxn>
              <a:cxn ang="0">
                <a:pos x="27" y="390"/>
              </a:cxn>
              <a:cxn ang="0">
                <a:pos x="18" y="355"/>
              </a:cxn>
              <a:cxn ang="0">
                <a:pos x="13" y="321"/>
              </a:cxn>
              <a:cxn ang="0">
                <a:pos x="13" y="284"/>
              </a:cxn>
              <a:cxn ang="0">
                <a:pos x="17" y="249"/>
              </a:cxn>
              <a:cxn ang="0">
                <a:pos x="25" y="213"/>
              </a:cxn>
              <a:cxn ang="0">
                <a:pos x="35" y="180"/>
              </a:cxn>
              <a:cxn ang="0">
                <a:pos x="50" y="148"/>
              </a:cxn>
              <a:cxn ang="0">
                <a:pos x="67" y="118"/>
              </a:cxn>
              <a:cxn ang="0">
                <a:pos x="88" y="91"/>
              </a:cxn>
              <a:cxn ang="0">
                <a:pos x="110" y="68"/>
              </a:cxn>
              <a:cxn ang="0">
                <a:pos x="136" y="48"/>
              </a:cxn>
              <a:cxn ang="0">
                <a:pos x="163" y="32"/>
              </a:cxn>
              <a:cxn ang="0">
                <a:pos x="190" y="20"/>
              </a:cxn>
              <a:cxn ang="0">
                <a:pos x="221" y="14"/>
              </a:cxn>
              <a:cxn ang="0">
                <a:pos x="221" y="0"/>
              </a:cxn>
              <a:cxn ang="0">
                <a:pos x="188" y="7"/>
              </a:cxn>
              <a:cxn ang="0">
                <a:pos x="156" y="18"/>
              </a:cxn>
              <a:cxn ang="0">
                <a:pos x="126" y="36"/>
              </a:cxn>
              <a:cxn ang="0">
                <a:pos x="101" y="57"/>
              </a:cxn>
              <a:cxn ang="0">
                <a:pos x="76" y="82"/>
              </a:cxn>
              <a:cxn ang="0">
                <a:pos x="56" y="111"/>
              </a:cxn>
              <a:cxn ang="0">
                <a:pos x="36" y="141"/>
              </a:cxn>
              <a:cxn ang="0">
                <a:pos x="21" y="176"/>
              </a:cxn>
              <a:cxn ang="0">
                <a:pos x="11" y="211"/>
              </a:cxn>
              <a:cxn ang="0">
                <a:pos x="3" y="247"/>
              </a:cxn>
              <a:cxn ang="0">
                <a:pos x="0" y="284"/>
              </a:cxn>
              <a:cxn ang="0">
                <a:pos x="0" y="321"/>
              </a:cxn>
              <a:cxn ang="0">
                <a:pos x="4" y="357"/>
              </a:cxn>
              <a:cxn ang="0">
                <a:pos x="13" y="395"/>
              </a:cxn>
              <a:cxn ang="0">
                <a:pos x="28" y="430"/>
              </a:cxn>
              <a:cxn ang="0">
                <a:pos x="49" y="462"/>
              </a:cxn>
              <a:cxn ang="0">
                <a:pos x="49" y="464"/>
              </a:cxn>
              <a:cxn ang="0">
                <a:pos x="60" y="454"/>
              </a:cxn>
            </a:cxnLst>
            <a:rect l="0" t="0" r="r" b="b"/>
            <a:pathLst>
              <a:path w="221" h="464">
                <a:moveTo>
                  <a:pt x="60" y="454"/>
                </a:moveTo>
                <a:lnTo>
                  <a:pt x="60" y="456"/>
                </a:lnTo>
                <a:lnTo>
                  <a:pt x="42" y="424"/>
                </a:lnTo>
                <a:lnTo>
                  <a:pt x="27" y="390"/>
                </a:lnTo>
                <a:lnTo>
                  <a:pt x="18" y="355"/>
                </a:lnTo>
                <a:lnTo>
                  <a:pt x="13" y="321"/>
                </a:lnTo>
                <a:lnTo>
                  <a:pt x="13" y="284"/>
                </a:lnTo>
                <a:lnTo>
                  <a:pt x="17" y="249"/>
                </a:lnTo>
                <a:lnTo>
                  <a:pt x="25" y="213"/>
                </a:lnTo>
                <a:lnTo>
                  <a:pt x="35" y="180"/>
                </a:lnTo>
                <a:lnTo>
                  <a:pt x="50" y="148"/>
                </a:lnTo>
                <a:lnTo>
                  <a:pt x="67" y="118"/>
                </a:lnTo>
                <a:lnTo>
                  <a:pt x="88" y="91"/>
                </a:lnTo>
                <a:lnTo>
                  <a:pt x="110" y="68"/>
                </a:lnTo>
                <a:lnTo>
                  <a:pt x="136" y="48"/>
                </a:lnTo>
                <a:lnTo>
                  <a:pt x="163" y="32"/>
                </a:lnTo>
                <a:lnTo>
                  <a:pt x="190" y="20"/>
                </a:lnTo>
                <a:lnTo>
                  <a:pt x="221" y="14"/>
                </a:lnTo>
                <a:lnTo>
                  <a:pt x="221" y="0"/>
                </a:lnTo>
                <a:lnTo>
                  <a:pt x="188" y="7"/>
                </a:lnTo>
                <a:lnTo>
                  <a:pt x="156" y="18"/>
                </a:lnTo>
                <a:lnTo>
                  <a:pt x="126" y="36"/>
                </a:lnTo>
                <a:lnTo>
                  <a:pt x="101" y="57"/>
                </a:lnTo>
                <a:lnTo>
                  <a:pt x="76" y="82"/>
                </a:lnTo>
                <a:lnTo>
                  <a:pt x="56" y="111"/>
                </a:lnTo>
                <a:lnTo>
                  <a:pt x="36" y="141"/>
                </a:lnTo>
                <a:lnTo>
                  <a:pt x="21" y="176"/>
                </a:lnTo>
                <a:lnTo>
                  <a:pt x="11" y="211"/>
                </a:lnTo>
                <a:lnTo>
                  <a:pt x="3" y="247"/>
                </a:lnTo>
                <a:lnTo>
                  <a:pt x="0" y="284"/>
                </a:lnTo>
                <a:lnTo>
                  <a:pt x="0" y="321"/>
                </a:lnTo>
                <a:lnTo>
                  <a:pt x="4" y="357"/>
                </a:lnTo>
                <a:lnTo>
                  <a:pt x="13" y="395"/>
                </a:lnTo>
                <a:lnTo>
                  <a:pt x="28" y="430"/>
                </a:lnTo>
                <a:lnTo>
                  <a:pt x="49" y="462"/>
                </a:lnTo>
                <a:lnTo>
                  <a:pt x="49" y="464"/>
                </a:lnTo>
                <a:lnTo>
                  <a:pt x="60" y="454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3559" name="Freeform 7"/>
          <p:cNvSpPr>
            <a:spLocks/>
          </p:cNvSpPr>
          <p:nvPr/>
        </p:nvSpPr>
        <p:spPr bwMode="auto">
          <a:xfrm>
            <a:off x="939800" y="2312988"/>
            <a:ext cx="863600" cy="228600"/>
          </a:xfrm>
          <a:custGeom>
            <a:avLst/>
            <a:gdLst/>
            <a:ahLst/>
            <a:cxnLst>
              <a:cxn ang="0">
                <a:pos x="535" y="7"/>
              </a:cxn>
              <a:cxn ang="0">
                <a:pos x="535" y="7"/>
              </a:cxn>
              <a:cxn ang="0">
                <a:pos x="502" y="37"/>
              </a:cxn>
              <a:cxn ang="0">
                <a:pos x="469" y="62"/>
              </a:cxn>
              <a:cxn ang="0">
                <a:pos x="432" y="83"/>
              </a:cxn>
              <a:cxn ang="0">
                <a:pos x="397" y="101"/>
              </a:cxn>
              <a:cxn ang="0">
                <a:pos x="360" y="115"/>
              </a:cxn>
              <a:cxn ang="0">
                <a:pos x="325" y="124"/>
              </a:cxn>
              <a:cxn ang="0">
                <a:pos x="289" y="128"/>
              </a:cxn>
              <a:cxn ang="0">
                <a:pos x="252" y="128"/>
              </a:cxn>
              <a:cxn ang="0">
                <a:pos x="216" y="127"/>
              </a:cxn>
              <a:cxn ang="0">
                <a:pos x="182" y="120"/>
              </a:cxn>
              <a:cxn ang="0">
                <a:pos x="149" y="109"/>
              </a:cxn>
              <a:cxn ang="0">
                <a:pos x="119" y="94"/>
              </a:cxn>
              <a:cxn ang="0">
                <a:pos x="88" y="77"/>
              </a:cxn>
              <a:cxn ang="0">
                <a:pos x="60" y="55"/>
              </a:cxn>
              <a:cxn ang="0">
                <a:pos x="35" y="30"/>
              </a:cxn>
              <a:cxn ang="0">
                <a:pos x="11" y="0"/>
              </a:cxn>
              <a:cxn ang="0">
                <a:pos x="0" y="10"/>
              </a:cxn>
              <a:cxn ang="0">
                <a:pos x="24" y="39"/>
              </a:cxn>
              <a:cxn ang="0">
                <a:pos x="51" y="67"/>
              </a:cxn>
              <a:cxn ang="0">
                <a:pos x="81" y="88"/>
              </a:cxn>
              <a:cxn ang="0">
                <a:pos x="112" y="108"/>
              </a:cxn>
              <a:cxn ang="0">
                <a:pos x="145" y="123"/>
              </a:cxn>
              <a:cxn ang="0">
                <a:pos x="180" y="134"/>
              </a:cxn>
              <a:cxn ang="0">
                <a:pos x="216" y="141"/>
              </a:cxn>
              <a:cxn ang="0">
                <a:pos x="252" y="144"/>
              </a:cxn>
              <a:cxn ang="0">
                <a:pos x="289" y="142"/>
              </a:cxn>
              <a:cxn ang="0">
                <a:pos x="327" y="137"/>
              </a:cxn>
              <a:cxn ang="0">
                <a:pos x="365" y="128"/>
              </a:cxn>
              <a:cxn ang="0">
                <a:pos x="402" y="115"/>
              </a:cxn>
              <a:cxn ang="0">
                <a:pos x="439" y="96"/>
              </a:cxn>
              <a:cxn ang="0">
                <a:pos x="476" y="73"/>
              </a:cxn>
              <a:cxn ang="0">
                <a:pos x="511" y="48"/>
              </a:cxn>
              <a:cxn ang="0">
                <a:pos x="544" y="16"/>
              </a:cxn>
              <a:cxn ang="0">
                <a:pos x="544" y="16"/>
              </a:cxn>
              <a:cxn ang="0">
                <a:pos x="535" y="7"/>
              </a:cxn>
            </a:cxnLst>
            <a:rect l="0" t="0" r="r" b="b"/>
            <a:pathLst>
              <a:path w="544" h="144">
                <a:moveTo>
                  <a:pt x="535" y="7"/>
                </a:moveTo>
                <a:lnTo>
                  <a:pt x="535" y="7"/>
                </a:lnTo>
                <a:lnTo>
                  <a:pt x="502" y="37"/>
                </a:lnTo>
                <a:lnTo>
                  <a:pt x="469" y="62"/>
                </a:lnTo>
                <a:lnTo>
                  <a:pt x="432" y="83"/>
                </a:lnTo>
                <a:lnTo>
                  <a:pt x="397" y="101"/>
                </a:lnTo>
                <a:lnTo>
                  <a:pt x="360" y="115"/>
                </a:lnTo>
                <a:lnTo>
                  <a:pt x="325" y="124"/>
                </a:lnTo>
                <a:lnTo>
                  <a:pt x="289" y="128"/>
                </a:lnTo>
                <a:lnTo>
                  <a:pt x="252" y="128"/>
                </a:lnTo>
                <a:lnTo>
                  <a:pt x="216" y="127"/>
                </a:lnTo>
                <a:lnTo>
                  <a:pt x="182" y="120"/>
                </a:lnTo>
                <a:lnTo>
                  <a:pt x="149" y="109"/>
                </a:lnTo>
                <a:lnTo>
                  <a:pt x="119" y="94"/>
                </a:lnTo>
                <a:lnTo>
                  <a:pt x="88" y="77"/>
                </a:lnTo>
                <a:lnTo>
                  <a:pt x="60" y="55"/>
                </a:lnTo>
                <a:lnTo>
                  <a:pt x="35" y="30"/>
                </a:lnTo>
                <a:lnTo>
                  <a:pt x="11" y="0"/>
                </a:lnTo>
                <a:lnTo>
                  <a:pt x="0" y="10"/>
                </a:lnTo>
                <a:lnTo>
                  <a:pt x="24" y="39"/>
                </a:lnTo>
                <a:lnTo>
                  <a:pt x="51" y="67"/>
                </a:lnTo>
                <a:lnTo>
                  <a:pt x="81" y="88"/>
                </a:lnTo>
                <a:lnTo>
                  <a:pt x="112" y="108"/>
                </a:lnTo>
                <a:lnTo>
                  <a:pt x="145" y="123"/>
                </a:lnTo>
                <a:lnTo>
                  <a:pt x="180" y="134"/>
                </a:lnTo>
                <a:lnTo>
                  <a:pt x="216" y="141"/>
                </a:lnTo>
                <a:lnTo>
                  <a:pt x="252" y="144"/>
                </a:lnTo>
                <a:lnTo>
                  <a:pt x="289" y="142"/>
                </a:lnTo>
                <a:lnTo>
                  <a:pt x="327" y="137"/>
                </a:lnTo>
                <a:lnTo>
                  <a:pt x="365" y="128"/>
                </a:lnTo>
                <a:lnTo>
                  <a:pt x="402" y="115"/>
                </a:lnTo>
                <a:lnTo>
                  <a:pt x="439" y="96"/>
                </a:lnTo>
                <a:lnTo>
                  <a:pt x="476" y="73"/>
                </a:lnTo>
                <a:lnTo>
                  <a:pt x="511" y="48"/>
                </a:lnTo>
                <a:lnTo>
                  <a:pt x="544" y="16"/>
                </a:lnTo>
                <a:lnTo>
                  <a:pt x="544" y="16"/>
                </a:lnTo>
                <a:lnTo>
                  <a:pt x="535" y="7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3560" name="Freeform 8"/>
          <p:cNvSpPr>
            <a:spLocks/>
          </p:cNvSpPr>
          <p:nvPr/>
        </p:nvSpPr>
        <p:spPr bwMode="auto">
          <a:xfrm>
            <a:off x="1530350" y="1563688"/>
            <a:ext cx="396875" cy="774700"/>
          </a:xfrm>
          <a:custGeom>
            <a:avLst/>
            <a:gdLst/>
            <a:ahLst/>
            <a:cxnLst>
              <a:cxn ang="0">
                <a:pos x="0" y="6"/>
              </a:cxn>
              <a:cxn ang="0">
                <a:pos x="8" y="13"/>
              </a:cxn>
              <a:cxn ang="0">
                <a:pos x="35" y="18"/>
              </a:cxn>
              <a:cxn ang="0">
                <a:pos x="63" y="28"/>
              </a:cxn>
              <a:cxn ang="0">
                <a:pos x="90" y="42"/>
              </a:cxn>
              <a:cxn ang="0">
                <a:pos x="116" y="62"/>
              </a:cxn>
              <a:cxn ang="0">
                <a:pos x="141" y="86"/>
              </a:cxn>
              <a:cxn ang="0">
                <a:pos x="166" y="116"/>
              </a:cxn>
              <a:cxn ang="0">
                <a:pos x="188" y="147"/>
              </a:cxn>
              <a:cxn ang="0">
                <a:pos x="206" y="180"/>
              </a:cxn>
              <a:cxn ang="0">
                <a:pos x="220" y="217"/>
              </a:cxn>
              <a:cxn ang="0">
                <a:pos x="230" y="254"/>
              </a:cxn>
              <a:cxn ang="0">
                <a:pos x="236" y="293"/>
              </a:cxn>
              <a:cxn ang="0">
                <a:pos x="235" y="332"/>
              </a:cxn>
              <a:cxn ang="0">
                <a:pos x="228" y="371"/>
              </a:cxn>
              <a:cxn ang="0">
                <a:pos x="213" y="407"/>
              </a:cxn>
              <a:cxn ang="0">
                <a:pos x="193" y="444"/>
              </a:cxn>
              <a:cxn ang="0">
                <a:pos x="163" y="479"/>
              </a:cxn>
              <a:cxn ang="0">
                <a:pos x="172" y="488"/>
              </a:cxn>
              <a:cxn ang="0">
                <a:pos x="204" y="453"/>
              </a:cxn>
              <a:cxn ang="0">
                <a:pos x="227" y="414"/>
              </a:cxn>
              <a:cxn ang="0">
                <a:pos x="242" y="373"/>
              </a:cxn>
              <a:cxn ang="0">
                <a:pos x="249" y="332"/>
              </a:cxn>
              <a:cxn ang="0">
                <a:pos x="250" y="293"/>
              </a:cxn>
              <a:cxn ang="0">
                <a:pos x="244" y="252"/>
              </a:cxn>
              <a:cxn ang="0">
                <a:pos x="234" y="212"/>
              </a:cxn>
              <a:cxn ang="0">
                <a:pos x="220" y="175"/>
              </a:cxn>
              <a:cxn ang="0">
                <a:pos x="200" y="140"/>
              </a:cxn>
              <a:cxn ang="0">
                <a:pos x="178" y="107"/>
              </a:cxn>
              <a:cxn ang="0">
                <a:pos x="153" y="77"/>
              </a:cxn>
              <a:cxn ang="0">
                <a:pos x="125" y="51"/>
              </a:cxn>
              <a:cxn ang="0">
                <a:pos x="97" y="30"/>
              </a:cxn>
              <a:cxn ang="0">
                <a:pos x="67" y="14"/>
              </a:cxn>
              <a:cxn ang="0">
                <a:pos x="37" y="4"/>
              </a:cxn>
              <a:cxn ang="0">
                <a:pos x="8" y="0"/>
              </a:cxn>
              <a:cxn ang="0">
                <a:pos x="16" y="6"/>
              </a:cxn>
              <a:cxn ang="0">
                <a:pos x="8" y="0"/>
              </a:cxn>
              <a:cxn ang="0">
                <a:pos x="3" y="2"/>
              </a:cxn>
              <a:cxn ang="0">
                <a:pos x="1" y="6"/>
              </a:cxn>
              <a:cxn ang="0">
                <a:pos x="3" y="11"/>
              </a:cxn>
              <a:cxn ang="0">
                <a:pos x="8" y="13"/>
              </a:cxn>
              <a:cxn ang="0">
                <a:pos x="0" y="6"/>
              </a:cxn>
            </a:cxnLst>
            <a:rect l="0" t="0" r="r" b="b"/>
            <a:pathLst>
              <a:path w="250" h="488">
                <a:moveTo>
                  <a:pt x="0" y="6"/>
                </a:moveTo>
                <a:lnTo>
                  <a:pt x="8" y="13"/>
                </a:lnTo>
                <a:lnTo>
                  <a:pt x="35" y="18"/>
                </a:lnTo>
                <a:lnTo>
                  <a:pt x="63" y="28"/>
                </a:lnTo>
                <a:lnTo>
                  <a:pt x="90" y="42"/>
                </a:lnTo>
                <a:lnTo>
                  <a:pt x="116" y="62"/>
                </a:lnTo>
                <a:lnTo>
                  <a:pt x="141" y="86"/>
                </a:lnTo>
                <a:lnTo>
                  <a:pt x="166" y="116"/>
                </a:lnTo>
                <a:lnTo>
                  <a:pt x="188" y="147"/>
                </a:lnTo>
                <a:lnTo>
                  <a:pt x="206" y="180"/>
                </a:lnTo>
                <a:lnTo>
                  <a:pt x="220" y="217"/>
                </a:lnTo>
                <a:lnTo>
                  <a:pt x="230" y="254"/>
                </a:lnTo>
                <a:lnTo>
                  <a:pt x="236" y="293"/>
                </a:lnTo>
                <a:lnTo>
                  <a:pt x="235" y="332"/>
                </a:lnTo>
                <a:lnTo>
                  <a:pt x="228" y="371"/>
                </a:lnTo>
                <a:lnTo>
                  <a:pt x="213" y="407"/>
                </a:lnTo>
                <a:lnTo>
                  <a:pt x="193" y="444"/>
                </a:lnTo>
                <a:lnTo>
                  <a:pt x="163" y="479"/>
                </a:lnTo>
                <a:lnTo>
                  <a:pt x="172" y="488"/>
                </a:lnTo>
                <a:lnTo>
                  <a:pt x="204" y="453"/>
                </a:lnTo>
                <a:lnTo>
                  <a:pt x="227" y="414"/>
                </a:lnTo>
                <a:lnTo>
                  <a:pt x="242" y="373"/>
                </a:lnTo>
                <a:lnTo>
                  <a:pt x="249" y="332"/>
                </a:lnTo>
                <a:lnTo>
                  <a:pt x="250" y="293"/>
                </a:lnTo>
                <a:lnTo>
                  <a:pt x="244" y="252"/>
                </a:lnTo>
                <a:lnTo>
                  <a:pt x="234" y="212"/>
                </a:lnTo>
                <a:lnTo>
                  <a:pt x="220" y="175"/>
                </a:lnTo>
                <a:lnTo>
                  <a:pt x="200" y="140"/>
                </a:lnTo>
                <a:lnTo>
                  <a:pt x="178" y="107"/>
                </a:lnTo>
                <a:lnTo>
                  <a:pt x="153" y="77"/>
                </a:lnTo>
                <a:lnTo>
                  <a:pt x="125" y="51"/>
                </a:lnTo>
                <a:lnTo>
                  <a:pt x="97" y="30"/>
                </a:lnTo>
                <a:lnTo>
                  <a:pt x="67" y="14"/>
                </a:lnTo>
                <a:lnTo>
                  <a:pt x="37" y="4"/>
                </a:lnTo>
                <a:lnTo>
                  <a:pt x="8" y="0"/>
                </a:lnTo>
                <a:lnTo>
                  <a:pt x="16" y="6"/>
                </a:lnTo>
                <a:lnTo>
                  <a:pt x="8" y="0"/>
                </a:lnTo>
                <a:lnTo>
                  <a:pt x="3" y="2"/>
                </a:lnTo>
                <a:lnTo>
                  <a:pt x="1" y="6"/>
                </a:lnTo>
                <a:lnTo>
                  <a:pt x="3" y="11"/>
                </a:lnTo>
                <a:lnTo>
                  <a:pt x="8" y="13"/>
                </a:lnTo>
                <a:lnTo>
                  <a:pt x="0" y="6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3561" name="Freeform 9"/>
          <p:cNvSpPr>
            <a:spLocks/>
          </p:cNvSpPr>
          <p:nvPr/>
        </p:nvSpPr>
        <p:spPr bwMode="auto">
          <a:xfrm>
            <a:off x="1528763" y="842963"/>
            <a:ext cx="26987" cy="730250"/>
          </a:xfrm>
          <a:custGeom>
            <a:avLst/>
            <a:gdLst/>
            <a:ahLst/>
            <a:cxnLst>
              <a:cxn ang="0">
                <a:pos x="7" y="1"/>
              </a:cxn>
              <a:cxn ang="0">
                <a:pos x="0" y="8"/>
              </a:cxn>
              <a:cxn ang="0">
                <a:pos x="1" y="460"/>
              </a:cxn>
              <a:cxn ang="0">
                <a:pos x="17" y="460"/>
              </a:cxn>
              <a:cxn ang="0">
                <a:pos x="16" y="8"/>
              </a:cxn>
              <a:cxn ang="0">
                <a:pos x="9" y="15"/>
              </a:cxn>
              <a:cxn ang="0">
                <a:pos x="16" y="8"/>
              </a:cxn>
              <a:cxn ang="0">
                <a:pos x="13" y="3"/>
              </a:cxn>
              <a:cxn ang="0">
                <a:pos x="8" y="0"/>
              </a:cxn>
              <a:cxn ang="0">
                <a:pos x="2" y="3"/>
              </a:cxn>
              <a:cxn ang="0">
                <a:pos x="0" y="8"/>
              </a:cxn>
              <a:cxn ang="0">
                <a:pos x="7" y="1"/>
              </a:cxn>
            </a:cxnLst>
            <a:rect l="0" t="0" r="r" b="b"/>
            <a:pathLst>
              <a:path w="17" h="460">
                <a:moveTo>
                  <a:pt x="7" y="1"/>
                </a:moveTo>
                <a:lnTo>
                  <a:pt x="0" y="8"/>
                </a:lnTo>
                <a:lnTo>
                  <a:pt x="1" y="460"/>
                </a:lnTo>
                <a:lnTo>
                  <a:pt x="17" y="460"/>
                </a:lnTo>
                <a:lnTo>
                  <a:pt x="16" y="8"/>
                </a:lnTo>
                <a:lnTo>
                  <a:pt x="9" y="15"/>
                </a:lnTo>
                <a:lnTo>
                  <a:pt x="16" y="8"/>
                </a:lnTo>
                <a:lnTo>
                  <a:pt x="13" y="3"/>
                </a:lnTo>
                <a:lnTo>
                  <a:pt x="8" y="0"/>
                </a:lnTo>
                <a:lnTo>
                  <a:pt x="2" y="3"/>
                </a:lnTo>
                <a:lnTo>
                  <a:pt x="0" y="8"/>
                </a:lnTo>
                <a:lnTo>
                  <a:pt x="7" y="1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3562" name="Freeform 10"/>
          <p:cNvSpPr>
            <a:spLocks/>
          </p:cNvSpPr>
          <p:nvPr/>
        </p:nvSpPr>
        <p:spPr bwMode="auto">
          <a:xfrm>
            <a:off x="1539875" y="681038"/>
            <a:ext cx="87313" cy="185737"/>
          </a:xfrm>
          <a:custGeom>
            <a:avLst/>
            <a:gdLst/>
            <a:ahLst/>
            <a:cxnLst>
              <a:cxn ang="0">
                <a:pos x="12" y="13"/>
              </a:cxn>
              <a:cxn ang="0">
                <a:pos x="12" y="13"/>
              </a:cxn>
              <a:cxn ang="0">
                <a:pos x="28" y="24"/>
              </a:cxn>
              <a:cxn ang="0">
                <a:pos x="37" y="36"/>
              </a:cxn>
              <a:cxn ang="0">
                <a:pos x="42" y="49"/>
              </a:cxn>
              <a:cxn ang="0">
                <a:pos x="41" y="63"/>
              </a:cxn>
              <a:cxn ang="0">
                <a:pos x="35" y="76"/>
              </a:cxn>
              <a:cxn ang="0">
                <a:pos x="27" y="89"/>
              </a:cxn>
              <a:cxn ang="0">
                <a:pos x="14" y="97"/>
              </a:cxn>
              <a:cxn ang="0">
                <a:pos x="0" y="103"/>
              </a:cxn>
              <a:cxn ang="0">
                <a:pos x="2" y="117"/>
              </a:cxn>
              <a:cxn ang="0">
                <a:pos x="21" y="110"/>
              </a:cxn>
              <a:cxn ang="0">
                <a:pos x="36" y="98"/>
              </a:cxn>
              <a:cxn ang="0">
                <a:pos x="49" y="83"/>
              </a:cxn>
              <a:cxn ang="0">
                <a:pos x="54" y="66"/>
              </a:cxn>
              <a:cxn ang="0">
                <a:pos x="55" y="49"/>
              </a:cxn>
              <a:cxn ang="0">
                <a:pos x="51" y="29"/>
              </a:cxn>
              <a:cxn ang="0">
                <a:pos x="37" y="12"/>
              </a:cxn>
              <a:cxn ang="0">
                <a:pos x="17" y="0"/>
              </a:cxn>
              <a:cxn ang="0">
                <a:pos x="17" y="0"/>
              </a:cxn>
              <a:cxn ang="0">
                <a:pos x="12" y="13"/>
              </a:cxn>
            </a:cxnLst>
            <a:rect l="0" t="0" r="r" b="b"/>
            <a:pathLst>
              <a:path w="55" h="117">
                <a:moveTo>
                  <a:pt x="12" y="13"/>
                </a:moveTo>
                <a:lnTo>
                  <a:pt x="12" y="13"/>
                </a:lnTo>
                <a:lnTo>
                  <a:pt x="28" y="24"/>
                </a:lnTo>
                <a:lnTo>
                  <a:pt x="37" y="36"/>
                </a:lnTo>
                <a:lnTo>
                  <a:pt x="42" y="49"/>
                </a:lnTo>
                <a:lnTo>
                  <a:pt x="41" y="63"/>
                </a:lnTo>
                <a:lnTo>
                  <a:pt x="35" y="76"/>
                </a:lnTo>
                <a:lnTo>
                  <a:pt x="27" y="89"/>
                </a:lnTo>
                <a:lnTo>
                  <a:pt x="14" y="97"/>
                </a:lnTo>
                <a:lnTo>
                  <a:pt x="0" y="103"/>
                </a:lnTo>
                <a:lnTo>
                  <a:pt x="2" y="117"/>
                </a:lnTo>
                <a:lnTo>
                  <a:pt x="21" y="110"/>
                </a:lnTo>
                <a:lnTo>
                  <a:pt x="36" y="98"/>
                </a:lnTo>
                <a:lnTo>
                  <a:pt x="49" y="83"/>
                </a:lnTo>
                <a:lnTo>
                  <a:pt x="54" y="66"/>
                </a:lnTo>
                <a:lnTo>
                  <a:pt x="55" y="49"/>
                </a:lnTo>
                <a:lnTo>
                  <a:pt x="51" y="29"/>
                </a:lnTo>
                <a:lnTo>
                  <a:pt x="37" y="12"/>
                </a:lnTo>
                <a:lnTo>
                  <a:pt x="17" y="0"/>
                </a:lnTo>
                <a:lnTo>
                  <a:pt x="17" y="0"/>
                </a:lnTo>
                <a:lnTo>
                  <a:pt x="12" y="13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3563" name="Freeform 11"/>
          <p:cNvSpPr>
            <a:spLocks/>
          </p:cNvSpPr>
          <p:nvPr/>
        </p:nvSpPr>
        <p:spPr bwMode="auto">
          <a:xfrm>
            <a:off x="1273175" y="604838"/>
            <a:ext cx="293688" cy="96837"/>
          </a:xfrm>
          <a:custGeom>
            <a:avLst/>
            <a:gdLst/>
            <a:ahLst/>
            <a:cxnLst>
              <a:cxn ang="0">
                <a:pos x="0" y="16"/>
              </a:cxn>
              <a:cxn ang="0">
                <a:pos x="0" y="16"/>
              </a:cxn>
              <a:cxn ang="0">
                <a:pos x="9" y="16"/>
              </a:cxn>
              <a:cxn ang="0">
                <a:pos x="19" y="16"/>
              </a:cxn>
              <a:cxn ang="0">
                <a:pos x="29" y="16"/>
              </a:cxn>
              <a:cxn ang="0">
                <a:pos x="40" y="17"/>
              </a:cxn>
              <a:cxn ang="0">
                <a:pos x="50" y="18"/>
              </a:cxn>
              <a:cxn ang="0">
                <a:pos x="61" y="20"/>
              </a:cxn>
              <a:cxn ang="0">
                <a:pos x="74" y="24"/>
              </a:cxn>
              <a:cxn ang="0">
                <a:pos x="85" y="26"/>
              </a:cxn>
              <a:cxn ang="0">
                <a:pos x="97" y="30"/>
              </a:cxn>
              <a:cxn ang="0">
                <a:pos x="109" y="34"/>
              </a:cxn>
              <a:cxn ang="0">
                <a:pos x="121" y="38"/>
              </a:cxn>
              <a:cxn ang="0">
                <a:pos x="133" y="42"/>
              </a:cxn>
              <a:cxn ang="0">
                <a:pos x="146" y="46"/>
              </a:cxn>
              <a:cxn ang="0">
                <a:pos x="157" y="51"/>
              </a:cxn>
              <a:cxn ang="0">
                <a:pos x="169" y="57"/>
              </a:cxn>
              <a:cxn ang="0">
                <a:pos x="180" y="61"/>
              </a:cxn>
              <a:cxn ang="0">
                <a:pos x="185" y="48"/>
              </a:cxn>
              <a:cxn ang="0">
                <a:pos x="173" y="43"/>
              </a:cxn>
              <a:cxn ang="0">
                <a:pos x="162" y="37"/>
              </a:cxn>
              <a:cxn ang="0">
                <a:pos x="150" y="33"/>
              </a:cxn>
              <a:cxn ang="0">
                <a:pos x="138" y="28"/>
              </a:cxn>
              <a:cxn ang="0">
                <a:pos x="125" y="25"/>
              </a:cxn>
              <a:cxn ang="0">
                <a:pos x="114" y="20"/>
              </a:cxn>
              <a:cxn ang="0">
                <a:pos x="101" y="17"/>
              </a:cxn>
              <a:cxn ang="0">
                <a:pos x="88" y="12"/>
              </a:cxn>
              <a:cxn ang="0">
                <a:pos x="76" y="10"/>
              </a:cxn>
              <a:cxn ang="0">
                <a:pos x="64" y="6"/>
              </a:cxn>
              <a:cxn ang="0">
                <a:pos x="52" y="4"/>
              </a:cxn>
              <a:cxn ang="0">
                <a:pos x="40" y="3"/>
              </a:cxn>
              <a:cxn ang="0">
                <a:pos x="29" y="2"/>
              </a:cxn>
              <a:cxn ang="0">
                <a:pos x="19" y="0"/>
              </a:cxn>
              <a:cxn ang="0">
                <a:pos x="9" y="0"/>
              </a:cxn>
              <a:cxn ang="0">
                <a:pos x="0" y="2"/>
              </a:cxn>
              <a:cxn ang="0">
                <a:pos x="0" y="2"/>
              </a:cxn>
              <a:cxn ang="0">
                <a:pos x="0" y="16"/>
              </a:cxn>
            </a:cxnLst>
            <a:rect l="0" t="0" r="r" b="b"/>
            <a:pathLst>
              <a:path w="185" h="61">
                <a:moveTo>
                  <a:pt x="0" y="16"/>
                </a:moveTo>
                <a:lnTo>
                  <a:pt x="0" y="16"/>
                </a:lnTo>
                <a:lnTo>
                  <a:pt x="9" y="16"/>
                </a:lnTo>
                <a:lnTo>
                  <a:pt x="19" y="16"/>
                </a:lnTo>
                <a:lnTo>
                  <a:pt x="29" y="16"/>
                </a:lnTo>
                <a:lnTo>
                  <a:pt x="40" y="17"/>
                </a:lnTo>
                <a:lnTo>
                  <a:pt x="50" y="18"/>
                </a:lnTo>
                <a:lnTo>
                  <a:pt x="61" y="20"/>
                </a:lnTo>
                <a:lnTo>
                  <a:pt x="74" y="24"/>
                </a:lnTo>
                <a:lnTo>
                  <a:pt x="85" y="26"/>
                </a:lnTo>
                <a:lnTo>
                  <a:pt x="97" y="30"/>
                </a:lnTo>
                <a:lnTo>
                  <a:pt x="109" y="34"/>
                </a:lnTo>
                <a:lnTo>
                  <a:pt x="121" y="38"/>
                </a:lnTo>
                <a:lnTo>
                  <a:pt x="133" y="42"/>
                </a:lnTo>
                <a:lnTo>
                  <a:pt x="146" y="46"/>
                </a:lnTo>
                <a:lnTo>
                  <a:pt x="157" y="51"/>
                </a:lnTo>
                <a:lnTo>
                  <a:pt x="169" y="57"/>
                </a:lnTo>
                <a:lnTo>
                  <a:pt x="180" y="61"/>
                </a:lnTo>
                <a:lnTo>
                  <a:pt x="185" y="48"/>
                </a:lnTo>
                <a:lnTo>
                  <a:pt x="173" y="43"/>
                </a:lnTo>
                <a:lnTo>
                  <a:pt x="162" y="37"/>
                </a:lnTo>
                <a:lnTo>
                  <a:pt x="150" y="33"/>
                </a:lnTo>
                <a:lnTo>
                  <a:pt x="138" y="28"/>
                </a:lnTo>
                <a:lnTo>
                  <a:pt x="125" y="25"/>
                </a:lnTo>
                <a:lnTo>
                  <a:pt x="114" y="20"/>
                </a:lnTo>
                <a:lnTo>
                  <a:pt x="101" y="17"/>
                </a:lnTo>
                <a:lnTo>
                  <a:pt x="88" y="12"/>
                </a:lnTo>
                <a:lnTo>
                  <a:pt x="76" y="10"/>
                </a:lnTo>
                <a:lnTo>
                  <a:pt x="64" y="6"/>
                </a:lnTo>
                <a:lnTo>
                  <a:pt x="52" y="4"/>
                </a:lnTo>
                <a:lnTo>
                  <a:pt x="40" y="3"/>
                </a:lnTo>
                <a:lnTo>
                  <a:pt x="29" y="2"/>
                </a:lnTo>
                <a:lnTo>
                  <a:pt x="19" y="0"/>
                </a:lnTo>
                <a:lnTo>
                  <a:pt x="9" y="0"/>
                </a:lnTo>
                <a:lnTo>
                  <a:pt x="0" y="2"/>
                </a:lnTo>
                <a:lnTo>
                  <a:pt x="0" y="2"/>
                </a:lnTo>
                <a:lnTo>
                  <a:pt x="0" y="16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3564" name="Freeform 12"/>
          <p:cNvSpPr>
            <a:spLocks/>
          </p:cNvSpPr>
          <p:nvPr/>
        </p:nvSpPr>
        <p:spPr bwMode="auto">
          <a:xfrm>
            <a:off x="1163638" y="608013"/>
            <a:ext cx="109537" cy="222250"/>
          </a:xfrm>
          <a:custGeom>
            <a:avLst/>
            <a:gdLst/>
            <a:ahLst/>
            <a:cxnLst>
              <a:cxn ang="0">
                <a:pos x="59" y="133"/>
              </a:cxn>
              <a:cxn ang="0">
                <a:pos x="54" y="127"/>
              </a:cxn>
              <a:cxn ang="0">
                <a:pos x="31" y="112"/>
              </a:cxn>
              <a:cxn ang="0">
                <a:pos x="20" y="97"/>
              </a:cxn>
              <a:cxn ang="0">
                <a:pos x="16" y="79"/>
              </a:cxn>
              <a:cxn ang="0">
                <a:pos x="19" y="60"/>
              </a:cxn>
              <a:cxn ang="0">
                <a:pos x="27" y="42"/>
              </a:cxn>
              <a:cxn ang="0">
                <a:pos x="39" y="30"/>
              </a:cxn>
              <a:cxn ang="0">
                <a:pos x="54" y="19"/>
              </a:cxn>
              <a:cxn ang="0">
                <a:pos x="69" y="14"/>
              </a:cxn>
              <a:cxn ang="0">
                <a:pos x="69" y="0"/>
              </a:cxn>
              <a:cxn ang="0">
                <a:pos x="47" y="6"/>
              </a:cxn>
              <a:cxn ang="0">
                <a:pos x="30" y="18"/>
              </a:cxn>
              <a:cxn ang="0">
                <a:pos x="15" y="35"/>
              </a:cxn>
              <a:cxn ang="0">
                <a:pos x="5" y="56"/>
              </a:cxn>
              <a:cxn ang="0">
                <a:pos x="0" y="79"/>
              </a:cxn>
              <a:cxn ang="0">
                <a:pos x="6" y="101"/>
              </a:cxn>
              <a:cxn ang="0">
                <a:pos x="22" y="123"/>
              </a:cxn>
              <a:cxn ang="0">
                <a:pos x="49" y="140"/>
              </a:cxn>
              <a:cxn ang="0">
                <a:pos x="45" y="133"/>
              </a:cxn>
              <a:cxn ang="0">
                <a:pos x="49" y="140"/>
              </a:cxn>
              <a:cxn ang="0">
                <a:pos x="55" y="139"/>
              </a:cxn>
              <a:cxn ang="0">
                <a:pos x="59" y="135"/>
              </a:cxn>
              <a:cxn ang="0">
                <a:pos x="59" y="130"/>
              </a:cxn>
              <a:cxn ang="0">
                <a:pos x="54" y="127"/>
              </a:cxn>
              <a:cxn ang="0">
                <a:pos x="59" y="133"/>
              </a:cxn>
            </a:cxnLst>
            <a:rect l="0" t="0" r="r" b="b"/>
            <a:pathLst>
              <a:path w="69" h="140">
                <a:moveTo>
                  <a:pt x="59" y="133"/>
                </a:moveTo>
                <a:lnTo>
                  <a:pt x="54" y="127"/>
                </a:lnTo>
                <a:lnTo>
                  <a:pt x="31" y="112"/>
                </a:lnTo>
                <a:lnTo>
                  <a:pt x="20" y="97"/>
                </a:lnTo>
                <a:lnTo>
                  <a:pt x="16" y="79"/>
                </a:lnTo>
                <a:lnTo>
                  <a:pt x="19" y="60"/>
                </a:lnTo>
                <a:lnTo>
                  <a:pt x="27" y="42"/>
                </a:lnTo>
                <a:lnTo>
                  <a:pt x="39" y="30"/>
                </a:lnTo>
                <a:lnTo>
                  <a:pt x="54" y="19"/>
                </a:lnTo>
                <a:lnTo>
                  <a:pt x="69" y="14"/>
                </a:lnTo>
                <a:lnTo>
                  <a:pt x="69" y="0"/>
                </a:lnTo>
                <a:lnTo>
                  <a:pt x="47" y="6"/>
                </a:lnTo>
                <a:lnTo>
                  <a:pt x="30" y="18"/>
                </a:lnTo>
                <a:lnTo>
                  <a:pt x="15" y="35"/>
                </a:lnTo>
                <a:lnTo>
                  <a:pt x="5" y="56"/>
                </a:lnTo>
                <a:lnTo>
                  <a:pt x="0" y="79"/>
                </a:lnTo>
                <a:lnTo>
                  <a:pt x="6" y="101"/>
                </a:lnTo>
                <a:lnTo>
                  <a:pt x="22" y="123"/>
                </a:lnTo>
                <a:lnTo>
                  <a:pt x="49" y="140"/>
                </a:lnTo>
                <a:lnTo>
                  <a:pt x="45" y="133"/>
                </a:lnTo>
                <a:lnTo>
                  <a:pt x="49" y="140"/>
                </a:lnTo>
                <a:lnTo>
                  <a:pt x="55" y="139"/>
                </a:lnTo>
                <a:lnTo>
                  <a:pt x="59" y="135"/>
                </a:lnTo>
                <a:lnTo>
                  <a:pt x="59" y="130"/>
                </a:lnTo>
                <a:lnTo>
                  <a:pt x="54" y="127"/>
                </a:lnTo>
                <a:lnTo>
                  <a:pt x="59" y="133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3565" name="Freeform 13"/>
          <p:cNvSpPr>
            <a:spLocks/>
          </p:cNvSpPr>
          <p:nvPr/>
        </p:nvSpPr>
        <p:spPr bwMode="auto">
          <a:xfrm>
            <a:off x="1265238" y="693738"/>
            <a:ext cx="22225" cy="12700"/>
          </a:xfrm>
          <a:custGeom>
            <a:avLst/>
            <a:gdLst/>
            <a:ahLst/>
            <a:cxnLst>
              <a:cxn ang="0">
                <a:pos x="14" y="8"/>
              </a:cxn>
              <a:cxn ang="0">
                <a:pos x="13" y="2"/>
              </a:cxn>
              <a:cxn ang="0">
                <a:pos x="8" y="0"/>
              </a:cxn>
              <a:cxn ang="0">
                <a:pos x="3" y="1"/>
              </a:cxn>
              <a:cxn ang="0">
                <a:pos x="0" y="5"/>
              </a:cxn>
              <a:cxn ang="0">
                <a:pos x="14" y="8"/>
              </a:cxn>
            </a:cxnLst>
            <a:rect l="0" t="0" r="r" b="b"/>
            <a:pathLst>
              <a:path w="14" h="8">
                <a:moveTo>
                  <a:pt x="14" y="8"/>
                </a:moveTo>
                <a:lnTo>
                  <a:pt x="13" y="2"/>
                </a:lnTo>
                <a:lnTo>
                  <a:pt x="8" y="0"/>
                </a:lnTo>
                <a:lnTo>
                  <a:pt x="3" y="1"/>
                </a:lnTo>
                <a:lnTo>
                  <a:pt x="0" y="5"/>
                </a:lnTo>
                <a:lnTo>
                  <a:pt x="14" y="8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3566" name="Freeform 14"/>
          <p:cNvSpPr>
            <a:spLocks/>
          </p:cNvSpPr>
          <p:nvPr/>
        </p:nvSpPr>
        <p:spPr bwMode="auto">
          <a:xfrm>
            <a:off x="1265238" y="701675"/>
            <a:ext cx="268287" cy="103188"/>
          </a:xfrm>
          <a:custGeom>
            <a:avLst/>
            <a:gdLst/>
            <a:ahLst/>
            <a:cxnLst>
              <a:cxn ang="0">
                <a:pos x="155" y="37"/>
              </a:cxn>
              <a:cxn ang="0">
                <a:pos x="151" y="45"/>
              </a:cxn>
              <a:cxn ang="0">
                <a:pos x="136" y="50"/>
              </a:cxn>
              <a:cxn ang="0">
                <a:pos x="111" y="52"/>
              </a:cxn>
              <a:cxn ang="0">
                <a:pos x="82" y="46"/>
              </a:cxn>
              <a:cxn ang="0">
                <a:pos x="54" y="38"/>
              </a:cxn>
              <a:cxn ang="0">
                <a:pos x="30" y="26"/>
              </a:cxn>
              <a:cxn ang="0">
                <a:pos x="16" y="14"/>
              </a:cxn>
              <a:cxn ang="0">
                <a:pos x="14" y="3"/>
              </a:cxn>
              <a:cxn ang="0">
                <a:pos x="0" y="0"/>
              </a:cxn>
              <a:cxn ang="0">
                <a:pos x="5" y="21"/>
              </a:cxn>
              <a:cxn ang="0">
                <a:pos x="23" y="38"/>
              </a:cxn>
              <a:cxn ang="0">
                <a:pos x="49" y="52"/>
              </a:cxn>
              <a:cxn ang="0">
                <a:pos x="80" y="60"/>
              </a:cxn>
              <a:cxn ang="0">
                <a:pos x="111" y="65"/>
              </a:cxn>
              <a:cxn ang="0">
                <a:pos x="138" y="64"/>
              </a:cxn>
              <a:cxn ang="0">
                <a:pos x="160" y="56"/>
              </a:cxn>
              <a:cxn ang="0">
                <a:pos x="169" y="37"/>
              </a:cxn>
              <a:cxn ang="0">
                <a:pos x="155" y="37"/>
              </a:cxn>
            </a:cxnLst>
            <a:rect l="0" t="0" r="r" b="b"/>
            <a:pathLst>
              <a:path w="169" h="65">
                <a:moveTo>
                  <a:pt x="155" y="37"/>
                </a:moveTo>
                <a:lnTo>
                  <a:pt x="151" y="45"/>
                </a:lnTo>
                <a:lnTo>
                  <a:pt x="136" y="50"/>
                </a:lnTo>
                <a:lnTo>
                  <a:pt x="111" y="52"/>
                </a:lnTo>
                <a:lnTo>
                  <a:pt x="82" y="46"/>
                </a:lnTo>
                <a:lnTo>
                  <a:pt x="54" y="38"/>
                </a:lnTo>
                <a:lnTo>
                  <a:pt x="30" y="26"/>
                </a:lnTo>
                <a:lnTo>
                  <a:pt x="16" y="14"/>
                </a:lnTo>
                <a:lnTo>
                  <a:pt x="14" y="3"/>
                </a:lnTo>
                <a:lnTo>
                  <a:pt x="0" y="0"/>
                </a:lnTo>
                <a:lnTo>
                  <a:pt x="5" y="21"/>
                </a:lnTo>
                <a:lnTo>
                  <a:pt x="23" y="38"/>
                </a:lnTo>
                <a:lnTo>
                  <a:pt x="49" y="52"/>
                </a:lnTo>
                <a:lnTo>
                  <a:pt x="80" y="60"/>
                </a:lnTo>
                <a:lnTo>
                  <a:pt x="111" y="65"/>
                </a:lnTo>
                <a:lnTo>
                  <a:pt x="138" y="64"/>
                </a:lnTo>
                <a:lnTo>
                  <a:pt x="160" y="56"/>
                </a:lnTo>
                <a:lnTo>
                  <a:pt x="169" y="37"/>
                </a:lnTo>
                <a:lnTo>
                  <a:pt x="155" y="37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3567" name="Freeform 15"/>
          <p:cNvSpPr>
            <a:spLocks/>
          </p:cNvSpPr>
          <p:nvPr/>
        </p:nvSpPr>
        <p:spPr bwMode="auto">
          <a:xfrm>
            <a:off x="1511300" y="749300"/>
            <a:ext cx="22225" cy="11113"/>
          </a:xfrm>
          <a:custGeom>
            <a:avLst/>
            <a:gdLst/>
            <a:ahLst/>
            <a:cxnLst>
              <a:cxn ang="0">
                <a:pos x="14" y="7"/>
              </a:cxn>
              <a:cxn ang="0">
                <a:pos x="12" y="1"/>
              </a:cxn>
              <a:cxn ang="0">
                <a:pos x="7" y="0"/>
              </a:cxn>
              <a:cxn ang="0">
                <a:pos x="3" y="1"/>
              </a:cxn>
              <a:cxn ang="0">
                <a:pos x="0" y="7"/>
              </a:cxn>
              <a:cxn ang="0">
                <a:pos x="14" y="7"/>
              </a:cxn>
            </a:cxnLst>
            <a:rect l="0" t="0" r="r" b="b"/>
            <a:pathLst>
              <a:path w="14" h="7">
                <a:moveTo>
                  <a:pt x="14" y="7"/>
                </a:moveTo>
                <a:lnTo>
                  <a:pt x="12" y="1"/>
                </a:lnTo>
                <a:lnTo>
                  <a:pt x="7" y="0"/>
                </a:lnTo>
                <a:lnTo>
                  <a:pt x="3" y="1"/>
                </a:lnTo>
                <a:lnTo>
                  <a:pt x="0" y="7"/>
                </a:lnTo>
                <a:lnTo>
                  <a:pt x="14" y="7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3568" name="Freeform 16"/>
          <p:cNvSpPr>
            <a:spLocks/>
          </p:cNvSpPr>
          <p:nvPr/>
        </p:nvSpPr>
        <p:spPr bwMode="auto">
          <a:xfrm>
            <a:off x="942975" y="1917700"/>
            <a:ext cx="911225" cy="546100"/>
          </a:xfrm>
          <a:custGeom>
            <a:avLst/>
            <a:gdLst/>
            <a:ahLst/>
            <a:cxnLst>
              <a:cxn ang="0">
                <a:pos x="568" y="31"/>
              </a:cxn>
              <a:cxn ang="0">
                <a:pos x="573" y="51"/>
              </a:cxn>
              <a:cxn ang="0">
                <a:pos x="574" y="72"/>
              </a:cxn>
              <a:cxn ang="0">
                <a:pos x="572" y="98"/>
              </a:cxn>
              <a:cxn ang="0">
                <a:pos x="566" y="125"/>
              </a:cxn>
              <a:cxn ang="0">
                <a:pos x="556" y="152"/>
              </a:cxn>
              <a:cxn ang="0">
                <a:pos x="542" y="181"/>
              </a:cxn>
              <a:cxn ang="0">
                <a:pos x="526" y="209"/>
              </a:cxn>
              <a:cxn ang="0">
                <a:pos x="506" y="237"/>
              </a:cxn>
              <a:cxn ang="0">
                <a:pos x="483" y="263"/>
              </a:cxn>
              <a:cxn ang="0">
                <a:pos x="457" y="286"/>
              </a:cxn>
              <a:cxn ang="0">
                <a:pos x="427" y="306"/>
              </a:cxn>
              <a:cxn ang="0">
                <a:pos x="395" y="324"/>
              </a:cxn>
              <a:cxn ang="0">
                <a:pos x="360" y="336"/>
              </a:cxn>
              <a:cxn ang="0">
                <a:pos x="321" y="343"/>
              </a:cxn>
              <a:cxn ang="0">
                <a:pos x="280" y="344"/>
              </a:cxn>
              <a:cxn ang="0">
                <a:pos x="236" y="338"/>
              </a:cxn>
              <a:cxn ang="0">
                <a:pos x="192" y="327"/>
              </a:cxn>
              <a:cxn ang="0">
                <a:pos x="154" y="312"/>
              </a:cxn>
              <a:cxn ang="0">
                <a:pos x="120" y="295"/>
              </a:cxn>
              <a:cxn ang="0">
                <a:pos x="91" y="274"/>
              </a:cxn>
              <a:cxn ang="0">
                <a:pos x="67" y="252"/>
              </a:cxn>
              <a:cxn ang="0">
                <a:pos x="48" y="227"/>
              </a:cxn>
              <a:cxn ang="0">
                <a:pos x="32" y="201"/>
              </a:cxn>
              <a:cxn ang="0">
                <a:pos x="20" y="175"/>
              </a:cxn>
              <a:cxn ang="0">
                <a:pos x="10" y="149"/>
              </a:cxn>
              <a:cxn ang="0">
                <a:pos x="5" y="123"/>
              </a:cxn>
              <a:cxn ang="0">
                <a:pos x="1" y="98"/>
              </a:cxn>
              <a:cxn ang="0">
                <a:pos x="0" y="74"/>
              </a:cxn>
              <a:cxn ang="0">
                <a:pos x="2" y="52"/>
              </a:cxn>
              <a:cxn ang="0">
                <a:pos x="5" y="31"/>
              </a:cxn>
              <a:cxn ang="0">
                <a:pos x="10" y="14"/>
              </a:cxn>
              <a:cxn ang="0">
                <a:pos x="16" y="0"/>
              </a:cxn>
              <a:cxn ang="0">
                <a:pos x="25" y="22"/>
              </a:cxn>
              <a:cxn ang="0">
                <a:pos x="45" y="42"/>
              </a:cxn>
              <a:cxn ang="0">
                <a:pos x="71" y="59"/>
              </a:cxn>
              <a:cxn ang="0">
                <a:pos x="105" y="75"/>
              </a:cxn>
              <a:cxn ang="0">
                <a:pos x="144" y="87"/>
              </a:cxn>
              <a:cxn ang="0">
                <a:pos x="186" y="96"/>
              </a:cxn>
              <a:cxn ang="0">
                <a:pos x="233" y="104"/>
              </a:cxn>
              <a:cxn ang="0">
                <a:pos x="281" y="109"/>
              </a:cxn>
              <a:cxn ang="0">
                <a:pos x="329" y="110"/>
              </a:cxn>
              <a:cxn ang="0">
                <a:pos x="376" y="109"/>
              </a:cxn>
              <a:cxn ang="0">
                <a:pos x="420" y="104"/>
              </a:cxn>
              <a:cxn ang="0">
                <a:pos x="462" y="98"/>
              </a:cxn>
              <a:cxn ang="0">
                <a:pos x="499" y="86"/>
              </a:cxn>
              <a:cxn ang="0">
                <a:pos x="530" y="71"/>
              </a:cxn>
              <a:cxn ang="0">
                <a:pos x="554" y="53"/>
              </a:cxn>
              <a:cxn ang="0">
                <a:pos x="568" y="31"/>
              </a:cxn>
            </a:cxnLst>
            <a:rect l="0" t="0" r="r" b="b"/>
            <a:pathLst>
              <a:path w="574" h="344">
                <a:moveTo>
                  <a:pt x="568" y="31"/>
                </a:moveTo>
                <a:lnTo>
                  <a:pt x="573" y="51"/>
                </a:lnTo>
                <a:lnTo>
                  <a:pt x="574" y="72"/>
                </a:lnTo>
                <a:lnTo>
                  <a:pt x="572" y="98"/>
                </a:lnTo>
                <a:lnTo>
                  <a:pt x="566" y="125"/>
                </a:lnTo>
                <a:lnTo>
                  <a:pt x="556" y="152"/>
                </a:lnTo>
                <a:lnTo>
                  <a:pt x="542" y="181"/>
                </a:lnTo>
                <a:lnTo>
                  <a:pt x="526" y="209"/>
                </a:lnTo>
                <a:lnTo>
                  <a:pt x="506" y="237"/>
                </a:lnTo>
                <a:lnTo>
                  <a:pt x="483" y="263"/>
                </a:lnTo>
                <a:lnTo>
                  <a:pt x="457" y="286"/>
                </a:lnTo>
                <a:lnTo>
                  <a:pt x="427" y="306"/>
                </a:lnTo>
                <a:lnTo>
                  <a:pt x="395" y="324"/>
                </a:lnTo>
                <a:lnTo>
                  <a:pt x="360" y="336"/>
                </a:lnTo>
                <a:lnTo>
                  <a:pt x="321" y="343"/>
                </a:lnTo>
                <a:lnTo>
                  <a:pt x="280" y="344"/>
                </a:lnTo>
                <a:lnTo>
                  <a:pt x="236" y="338"/>
                </a:lnTo>
                <a:lnTo>
                  <a:pt x="192" y="327"/>
                </a:lnTo>
                <a:lnTo>
                  <a:pt x="154" y="312"/>
                </a:lnTo>
                <a:lnTo>
                  <a:pt x="120" y="295"/>
                </a:lnTo>
                <a:lnTo>
                  <a:pt x="91" y="274"/>
                </a:lnTo>
                <a:lnTo>
                  <a:pt x="67" y="252"/>
                </a:lnTo>
                <a:lnTo>
                  <a:pt x="48" y="227"/>
                </a:lnTo>
                <a:lnTo>
                  <a:pt x="32" y="201"/>
                </a:lnTo>
                <a:lnTo>
                  <a:pt x="20" y="175"/>
                </a:lnTo>
                <a:lnTo>
                  <a:pt x="10" y="149"/>
                </a:lnTo>
                <a:lnTo>
                  <a:pt x="5" y="123"/>
                </a:lnTo>
                <a:lnTo>
                  <a:pt x="1" y="98"/>
                </a:lnTo>
                <a:lnTo>
                  <a:pt x="0" y="74"/>
                </a:lnTo>
                <a:lnTo>
                  <a:pt x="2" y="52"/>
                </a:lnTo>
                <a:lnTo>
                  <a:pt x="5" y="31"/>
                </a:lnTo>
                <a:lnTo>
                  <a:pt x="10" y="14"/>
                </a:lnTo>
                <a:lnTo>
                  <a:pt x="16" y="0"/>
                </a:lnTo>
                <a:lnTo>
                  <a:pt x="25" y="22"/>
                </a:lnTo>
                <a:lnTo>
                  <a:pt x="45" y="42"/>
                </a:lnTo>
                <a:lnTo>
                  <a:pt x="71" y="59"/>
                </a:lnTo>
                <a:lnTo>
                  <a:pt x="105" y="75"/>
                </a:lnTo>
                <a:lnTo>
                  <a:pt x="144" y="87"/>
                </a:lnTo>
                <a:lnTo>
                  <a:pt x="186" y="96"/>
                </a:lnTo>
                <a:lnTo>
                  <a:pt x="233" y="104"/>
                </a:lnTo>
                <a:lnTo>
                  <a:pt x="281" y="109"/>
                </a:lnTo>
                <a:lnTo>
                  <a:pt x="329" y="110"/>
                </a:lnTo>
                <a:lnTo>
                  <a:pt x="376" y="109"/>
                </a:lnTo>
                <a:lnTo>
                  <a:pt x="420" y="104"/>
                </a:lnTo>
                <a:lnTo>
                  <a:pt x="462" y="98"/>
                </a:lnTo>
                <a:lnTo>
                  <a:pt x="499" y="86"/>
                </a:lnTo>
                <a:lnTo>
                  <a:pt x="530" y="71"/>
                </a:lnTo>
                <a:lnTo>
                  <a:pt x="554" y="53"/>
                </a:lnTo>
                <a:lnTo>
                  <a:pt x="568" y="31"/>
                </a:lnTo>
                <a:close/>
              </a:path>
            </a:pathLst>
          </a:custGeom>
          <a:solidFill>
            <a:srgbClr val="CC00CC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3569" name="Freeform 17"/>
          <p:cNvSpPr>
            <a:spLocks/>
          </p:cNvSpPr>
          <p:nvPr/>
        </p:nvSpPr>
        <p:spPr bwMode="auto">
          <a:xfrm>
            <a:off x="1316038" y="1963738"/>
            <a:ext cx="550862" cy="511175"/>
          </a:xfrm>
          <a:custGeom>
            <a:avLst/>
            <a:gdLst/>
            <a:ahLst/>
            <a:cxnLst>
              <a:cxn ang="0">
                <a:pos x="0" y="316"/>
              </a:cxn>
              <a:cxn ang="0">
                <a:pos x="0" y="316"/>
              </a:cxn>
              <a:cxn ang="0">
                <a:pos x="45" y="322"/>
              </a:cxn>
              <a:cxn ang="0">
                <a:pos x="86" y="321"/>
              </a:cxn>
              <a:cxn ang="0">
                <a:pos x="126" y="314"/>
              </a:cxn>
              <a:cxn ang="0">
                <a:pos x="162" y="301"/>
              </a:cxn>
              <a:cxn ang="0">
                <a:pos x="195" y="283"/>
              </a:cxn>
              <a:cxn ang="0">
                <a:pos x="226" y="263"/>
              </a:cxn>
              <a:cxn ang="0">
                <a:pos x="252" y="239"/>
              </a:cxn>
              <a:cxn ang="0">
                <a:pos x="276" y="212"/>
              </a:cxn>
              <a:cxn ang="0">
                <a:pos x="297" y="184"/>
              </a:cxn>
              <a:cxn ang="0">
                <a:pos x="314" y="155"/>
              </a:cxn>
              <a:cxn ang="0">
                <a:pos x="328" y="126"/>
              </a:cxn>
              <a:cxn ang="0">
                <a:pos x="338" y="97"/>
              </a:cxn>
              <a:cxn ang="0">
                <a:pos x="344" y="70"/>
              </a:cxn>
              <a:cxn ang="0">
                <a:pos x="347" y="43"/>
              </a:cxn>
              <a:cxn ang="0">
                <a:pos x="345" y="22"/>
              </a:cxn>
              <a:cxn ang="0">
                <a:pos x="340" y="0"/>
              </a:cxn>
              <a:cxn ang="0">
                <a:pos x="327" y="5"/>
              </a:cxn>
              <a:cxn ang="0">
                <a:pos x="331" y="22"/>
              </a:cxn>
              <a:cxn ang="0">
                <a:pos x="331" y="43"/>
              </a:cxn>
              <a:cxn ang="0">
                <a:pos x="330" y="67"/>
              </a:cxn>
              <a:cxn ang="0">
                <a:pos x="324" y="95"/>
              </a:cxn>
              <a:cxn ang="0">
                <a:pos x="314" y="121"/>
              </a:cxn>
              <a:cxn ang="0">
                <a:pos x="300" y="148"/>
              </a:cxn>
              <a:cxn ang="0">
                <a:pos x="285" y="177"/>
              </a:cxn>
              <a:cxn ang="0">
                <a:pos x="265" y="203"/>
              </a:cxn>
              <a:cxn ang="0">
                <a:pos x="243" y="230"/>
              </a:cxn>
              <a:cxn ang="0">
                <a:pos x="217" y="251"/>
              </a:cxn>
              <a:cxn ang="0">
                <a:pos x="188" y="272"/>
              </a:cxn>
              <a:cxn ang="0">
                <a:pos x="158" y="288"/>
              </a:cxn>
              <a:cxn ang="0">
                <a:pos x="123" y="300"/>
              </a:cxn>
              <a:cxn ang="0">
                <a:pos x="86" y="307"/>
              </a:cxn>
              <a:cxn ang="0">
                <a:pos x="45" y="308"/>
              </a:cxn>
              <a:cxn ang="0">
                <a:pos x="2" y="303"/>
              </a:cxn>
              <a:cxn ang="0">
                <a:pos x="2" y="303"/>
              </a:cxn>
              <a:cxn ang="0">
                <a:pos x="0" y="316"/>
              </a:cxn>
            </a:cxnLst>
            <a:rect l="0" t="0" r="r" b="b"/>
            <a:pathLst>
              <a:path w="347" h="322">
                <a:moveTo>
                  <a:pt x="0" y="316"/>
                </a:moveTo>
                <a:lnTo>
                  <a:pt x="0" y="316"/>
                </a:lnTo>
                <a:lnTo>
                  <a:pt x="45" y="322"/>
                </a:lnTo>
                <a:lnTo>
                  <a:pt x="86" y="321"/>
                </a:lnTo>
                <a:lnTo>
                  <a:pt x="126" y="314"/>
                </a:lnTo>
                <a:lnTo>
                  <a:pt x="162" y="301"/>
                </a:lnTo>
                <a:lnTo>
                  <a:pt x="195" y="283"/>
                </a:lnTo>
                <a:lnTo>
                  <a:pt x="226" y="263"/>
                </a:lnTo>
                <a:lnTo>
                  <a:pt x="252" y="239"/>
                </a:lnTo>
                <a:lnTo>
                  <a:pt x="276" y="212"/>
                </a:lnTo>
                <a:lnTo>
                  <a:pt x="297" y="184"/>
                </a:lnTo>
                <a:lnTo>
                  <a:pt x="314" y="155"/>
                </a:lnTo>
                <a:lnTo>
                  <a:pt x="328" y="126"/>
                </a:lnTo>
                <a:lnTo>
                  <a:pt x="338" y="97"/>
                </a:lnTo>
                <a:lnTo>
                  <a:pt x="344" y="70"/>
                </a:lnTo>
                <a:lnTo>
                  <a:pt x="347" y="43"/>
                </a:lnTo>
                <a:lnTo>
                  <a:pt x="345" y="22"/>
                </a:lnTo>
                <a:lnTo>
                  <a:pt x="340" y="0"/>
                </a:lnTo>
                <a:lnTo>
                  <a:pt x="327" y="5"/>
                </a:lnTo>
                <a:lnTo>
                  <a:pt x="331" y="22"/>
                </a:lnTo>
                <a:lnTo>
                  <a:pt x="331" y="43"/>
                </a:lnTo>
                <a:lnTo>
                  <a:pt x="330" y="67"/>
                </a:lnTo>
                <a:lnTo>
                  <a:pt x="324" y="95"/>
                </a:lnTo>
                <a:lnTo>
                  <a:pt x="314" y="121"/>
                </a:lnTo>
                <a:lnTo>
                  <a:pt x="300" y="148"/>
                </a:lnTo>
                <a:lnTo>
                  <a:pt x="285" y="177"/>
                </a:lnTo>
                <a:lnTo>
                  <a:pt x="265" y="203"/>
                </a:lnTo>
                <a:lnTo>
                  <a:pt x="243" y="230"/>
                </a:lnTo>
                <a:lnTo>
                  <a:pt x="217" y="251"/>
                </a:lnTo>
                <a:lnTo>
                  <a:pt x="188" y="272"/>
                </a:lnTo>
                <a:lnTo>
                  <a:pt x="158" y="288"/>
                </a:lnTo>
                <a:lnTo>
                  <a:pt x="123" y="300"/>
                </a:lnTo>
                <a:lnTo>
                  <a:pt x="86" y="307"/>
                </a:lnTo>
                <a:lnTo>
                  <a:pt x="45" y="308"/>
                </a:lnTo>
                <a:lnTo>
                  <a:pt x="2" y="303"/>
                </a:lnTo>
                <a:lnTo>
                  <a:pt x="2" y="303"/>
                </a:lnTo>
                <a:lnTo>
                  <a:pt x="0" y="316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3570" name="Freeform 18"/>
          <p:cNvSpPr>
            <a:spLocks/>
          </p:cNvSpPr>
          <p:nvPr/>
        </p:nvSpPr>
        <p:spPr bwMode="auto">
          <a:xfrm>
            <a:off x="930275" y="1905000"/>
            <a:ext cx="388938" cy="560388"/>
          </a:xfrm>
          <a:custGeom>
            <a:avLst/>
            <a:gdLst/>
            <a:ahLst/>
            <a:cxnLst>
              <a:cxn ang="0">
                <a:pos x="31" y="7"/>
              </a:cxn>
              <a:cxn ang="0">
                <a:pos x="17" y="5"/>
              </a:cxn>
              <a:cxn ang="0">
                <a:pos x="12" y="20"/>
              </a:cxn>
              <a:cxn ang="0">
                <a:pos x="6" y="38"/>
              </a:cxn>
              <a:cxn ang="0">
                <a:pos x="4" y="60"/>
              </a:cxn>
              <a:cxn ang="0">
                <a:pos x="0" y="82"/>
              </a:cxn>
              <a:cxn ang="0">
                <a:pos x="2" y="106"/>
              </a:cxn>
              <a:cxn ang="0">
                <a:pos x="6" y="132"/>
              </a:cxn>
              <a:cxn ang="0">
                <a:pos x="12" y="158"/>
              </a:cxn>
              <a:cxn ang="0">
                <a:pos x="21" y="185"/>
              </a:cxn>
              <a:cxn ang="0">
                <a:pos x="33" y="213"/>
              </a:cxn>
              <a:cxn ang="0">
                <a:pos x="50" y="239"/>
              </a:cxn>
              <a:cxn ang="0">
                <a:pos x="70" y="264"/>
              </a:cxn>
              <a:cxn ang="0">
                <a:pos x="95" y="288"/>
              </a:cxn>
              <a:cxn ang="0">
                <a:pos x="125" y="309"/>
              </a:cxn>
              <a:cxn ang="0">
                <a:pos x="160" y="327"/>
              </a:cxn>
              <a:cxn ang="0">
                <a:pos x="198" y="342"/>
              </a:cxn>
              <a:cxn ang="0">
                <a:pos x="243" y="353"/>
              </a:cxn>
              <a:cxn ang="0">
                <a:pos x="245" y="340"/>
              </a:cxn>
              <a:cxn ang="0">
                <a:pos x="202" y="328"/>
              </a:cxn>
              <a:cxn ang="0">
                <a:pos x="164" y="313"/>
              </a:cxn>
              <a:cxn ang="0">
                <a:pos x="131" y="297"/>
              </a:cxn>
              <a:cxn ang="0">
                <a:pos x="104" y="277"/>
              </a:cxn>
              <a:cxn ang="0">
                <a:pos x="81" y="255"/>
              </a:cxn>
              <a:cxn ang="0">
                <a:pos x="62" y="230"/>
              </a:cxn>
              <a:cxn ang="0">
                <a:pos x="47" y="206"/>
              </a:cxn>
              <a:cxn ang="0">
                <a:pos x="34" y="181"/>
              </a:cxn>
              <a:cxn ang="0">
                <a:pos x="25" y="156"/>
              </a:cxn>
              <a:cxn ang="0">
                <a:pos x="20" y="129"/>
              </a:cxn>
              <a:cxn ang="0">
                <a:pos x="16" y="106"/>
              </a:cxn>
              <a:cxn ang="0">
                <a:pos x="16" y="82"/>
              </a:cxn>
              <a:cxn ang="0">
                <a:pos x="17" y="60"/>
              </a:cxn>
              <a:cxn ang="0">
                <a:pos x="20" y="40"/>
              </a:cxn>
              <a:cxn ang="0">
                <a:pos x="25" y="24"/>
              </a:cxn>
              <a:cxn ang="0">
                <a:pos x="31" y="12"/>
              </a:cxn>
              <a:cxn ang="0">
                <a:pos x="17" y="10"/>
              </a:cxn>
              <a:cxn ang="0">
                <a:pos x="31" y="12"/>
              </a:cxn>
              <a:cxn ang="0">
                <a:pos x="31" y="6"/>
              </a:cxn>
              <a:cxn ang="0">
                <a:pos x="28" y="2"/>
              </a:cxn>
              <a:cxn ang="0">
                <a:pos x="22" y="0"/>
              </a:cxn>
              <a:cxn ang="0">
                <a:pos x="17" y="5"/>
              </a:cxn>
              <a:cxn ang="0">
                <a:pos x="31" y="7"/>
              </a:cxn>
            </a:cxnLst>
            <a:rect l="0" t="0" r="r" b="b"/>
            <a:pathLst>
              <a:path w="245" h="353">
                <a:moveTo>
                  <a:pt x="31" y="7"/>
                </a:moveTo>
                <a:lnTo>
                  <a:pt x="17" y="5"/>
                </a:lnTo>
                <a:lnTo>
                  <a:pt x="12" y="20"/>
                </a:lnTo>
                <a:lnTo>
                  <a:pt x="6" y="38"/>
                </a:lnTo>
                <a:lnTo>
                  <a:pt x="4" y="60"/>
                </a:lnTo>
                <a:lnTo>
                  <a:pt x="0" y="82"/>
                </a:lnTo>
                <a:lnTo>
                  <a:pt x="2" y="106"/>
                </a:lnTo>
                <a:lnTo>
                  <a:pt x="6" y="132"/>
                </a:lnTo>
                <a:lnTo>
                  <a:pt x="12" y="158"/>
                </a:lnTo>
                <a:lnTo>
                  <a:pt x="21" y="185"/>
                </a:lnTo>
                <a:lnTo>
                  <a:pt x="33" y="213"/>
                </a:lnTo>
                <a:lnTo>
                  <a:pt x="50" y="239"/>
                </a:lnTo>
                <a:lnTo>
                  <a:pt x="70" y="264"/>
                </a:lnTo>
                <a:lnTo>
                  <a:pt x="95" y="288"/>
                </a:lnTo>
                <a:lnTo>
                  <a:pt x="125" y="309"/>
                </a:lnTo>
                <a:lnTo>
                  <a:pt x="160" y="327"/>
                </a:lnTo>
                <a:lnTo>
                  <a:pt x="198" y="342"/>
                </a:lnTo>
                <a:lnTo>
                  <a:pt x="243" y="353"/>
                </a:lnTo>
                <a:lnTo>
                  <a:pt x="245" y="340"/>
                </a:lnTo>
                <a:lnTo>
                  <a:pt x="202" y="328"/>
                </a:lnTo>
                <a:lnTo>
                  <a:pt x="164" y="313"/>
                </a:lnTo>
                <a:lnTo>
                  <a:pt x="131" y="297"/>
                </a:lnTo>
                <a:lnTo>
                  <a:pt x="104" y="277"/>
                </a:lnTo>
                <a:lnTo>
                  <a:pt x="81" y="255"/>
                </a:lnTo>
                <a:lnTo>
                  <a:pt x="62" y="230"/>
                </a:lnTo>
                <a:lnTo>
                  <a:pt x="47" y="206"/>
                </a:lnTo>
                <a:lnTo>
                  <a:pt x="34" y="181"/>
                </a:lnTo>
                <a:lnTo>
                  <a:pt x="25" y="156"/>
                </a:lnTo>
                <a:lnTo>
                  <a:pt x="20" y="129"/>
                </a:lnTo>
                <a:lnTo>
                  <a:pt x="16" y="106"/>
                </a:lnTo>
                <a:lnTo>
                  <a:pt x="16" y="82"/>
                </a:lnTo>
                <a:lnTo>
                  <a:pt x="17" y="60"/>
                </a:lnTo>
                <a:lnTo>
                  <a:pt x="20" y="40"/>
                </a:lnTo>
                <a:lnTo>
                  <a:pt x="25" y="24"/>
                </a:lnTo>
                <a:lnTo>
                  <a:pt x="31" y="12"/>
                </a:lnTo>
                <a:lnTo>
                  <a:pt x="17" y="10"/>
                </a:lnTo>
                <a:lnTo>
                  <a:pt x="31" y="12"/>
                </a:lnTo>
                <a:lnTo>
                  <a:pt x="31" y="6"/>
                </a:lnTo>
                <a:lnTo>
                  <a:pt x="28" y="2"/>
                </a:lnTo>
                <a:lnTo>
                  <a:pt x="22" y="0"/>
                </a:lnTo>
                <a:lnTo>
                  <a:pt x="17" y="5"/>
                </a:lnTo>
                <a:lnTo>
                  <a:pt x="31" y="7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3571" name="Freeform 19"/>
          <p:cNvSpPr>
            <a:spLocks/>
          </p:cNvSpPr>
          <p:nvPr/>
        </p:nvSpPr>
        <p:spPr bwMode="auto">
          <a:xfrm>
            <a:off x="957263" y="1916113"/>
            <a:ext cx="898525" cy="188912"/>
          </a:xfrm>
          <a:custGeom>
            <a:avLst/>
            <a:gdLst/>
            <a:ahLst/>
            <a:cxnLst>
              <a:cxn ang="0">
                <a:pos x="566" y="30"/>
              </a:cxn>
              <a:cxn ang="0">
                <a:pos x="553" y="30"/>
              </a:cxn>
              <a:cxn ang="0">
                <a:pos x="539" y="49"/>
              </a:cxn>
              <a:cxn ang="0">
                <a:pos x="517" y="67"/>
              </a:cxn>
              <a:cxn ang="0">
                <a:pos x="488" y="80"/>
              </a:cxn>
              <a:cxn ang="0">
                <a:pos x="452" y="92"/>
              </a:cxn>
              <a:cxn ang="0">
                <a:pos x="411" y="99"/>
              </a:cxn>
              <a:cxn ang="0">
                <a:pos x="367" y="103"/>
              </a:cxn>
              <a:cxn ang="0">
                <a:pos x="320" y="103"/>
              </a:cxn>
              <a:cxn ang="0">
                <a:pos x="272" y="103"/>
              </a:cxn>
              <a:cxn ang="0">
                <a:pos x="224" y="99"/>
              </a:cxn>
              <a:cxn ang="0">
                <a:pos x="178" y="91"/>
              </a:cxn>
              <a:cxn ang="0">
                <a:pos x="136" y="81"/>
              </a:cxn>
              <a:cxn ang="0">
                <a:pos x="98" y="69"/>
              </a:cxn>
              <a:cxn ang="0">
                <a:pos x="65" y="53"/>
              </a:cxn>
              <a:cxn ang="0">
                <a:pos x="40" y="37"/>
              </a:cxn>
              <a:cxn ang="0">
                <a:pos x="22" y="20"/>
              </a:cxn>
              <a:cxn ang="0">
                <a:pos x="14" y="0"/>
              </a:cxn>
              <a:cxn ang="0">
                <a:pos x="0" y="3"/>
              </a:cxn>
              <a:cxn ang="0">
                <a:pos x="11" y="27"/>
              </a:cxn>
              <a:cxn ang="0">
                <a:pos x="31" y="48"/>
              </a:cxn>
              <a:cxn ang="0">
                <a:pos x="58" y="67"/>
              </a:cxn>
              <a:cxn ang="0">
                <a:pos x="94" y="83"/>
              </a:cxn>
              <a:cxn ang="0">
                <a:pos x="134" y="95"/>
              </a:cxn>
              <a:cxn ang="0">
                <a:pos x="176" y="104"/>
              </a:cxn>
              <a:cxn ang="0">
                <a:pos x="224" y="112"/>
              </a:cxn>
              <a:cxn ang="0">
                <a:pos x="272" y="117"/>
              </a:cxn>
              <a:cxn ang="0">
                <a:pos x="320" y="119"/>
              </a:cxn>
              <a:cxn ang="0">
                <a:pos x="367" y="117"/>
              </a:cxn>
              <a:cxn ang="0">
                <a:pos x="411" y="112"/>
              </a:cxn>
              <a:cxn ang="0">
                <a:pos x="454" y="105"/>
              </a:cxn>
              <a:cxn ang="0">
                <a:pos x="492" y="94"/>
              </a:cxn>
              <a:cxn ang="0">
                <a:pos x="524" y="78"/>
              </a:cxn>
              <a:cxn ang="0">
                <a:pos x="550" y="59"/>
              </a:cxn>
              <a:cxn ang="0">
                <a:pos x="566" y="35"/>
              </a:cxn>
              <a:cxn ang="0">
                <a:pos x="553" y="35"/>
              </a:cxn>
              <a:cxn ang="0">
                <a:pos x="566" y="35"/>
              </a:cxn>
              <a:cxn ang="0">
                <a:pos x="565" y="29"/>
              </a:cxn>
              <a:cxn ang="0">
                <a:pos x="562" y="25"/>
              </a:cxn>
              <a:cxn ang="0">
                <a:pos x="556" y="25"/>
              </a:cxn>
              <a:cxn ang="0">
                <a:pos x="553" y="30"/>
              </a:cxn>
              <a:cxn ang="0">
                <a:pos x="566" y="30"/>
              </a:cxn>
            </a:cxnLst>
            <a:rect l="0" t="0" r="r" b="b"/>
            <a:pathLst>
              <a:path w="566" h="119">
                <a:moveTo>
                  <a:pt x="566" y="30"/>
                </a:moveTo>
                <a:lnTo>
                  <a:pt x="553" y="30"/>
                </a:lnTo>
                <a:lnTo>
                  <a:pt x="539" y="49"/>
                </a:lnTo>
                <a:lnTo>
                  <a:pt x="517" y="67"/>
                </a:lnTo>
                <a:lnTo>
                  <a:pt x="488" y="80"/>
                </a:lnTo>
                <a:lnTo>
                  <a:pt x="452" y="92"/>
                </a:lnTo>
                <a:lnTo>
                  <a:pt x="411" y="99"/>
                </a:lnTo>
                <a:lnTo>
                  <a:pt x="367" y="103"/>
                </a:lnTo>
                <a:lnTo>
                  <a:pt x="320" y="103"/>
                </a:lnTo>
                <a:lnTo>
                  <a:pt x="272" y="103"/>
                </a:lnTo>
                <a:lnTo>
                  <a:pt x="224" y="99"/>
                </a:lnTo>
                <a:lnTo>
                  <a:pt x="178" y="91"/>
                </a:lnTo>
                <a:lnTo>
                  <a:pt x="136" y="81"/>
                </a:lnTo>
                <a:lnTo>
                  <a:pt x="98" y="69"/>
                </a:lnTo>
                <a:lnTo>
                  <a:pt x="65" y="53"/>
                </a:lnTo>
                <a:lnTo>
                  <a:pt x="40" y="37"/>
                </a:lnTo>
                <a:lnTo>
                  <a:pt x="22" y="20"/>
                </a:lnTo>
                <a:lnTo>
                  <a:pt x="14" y="0"/>
                </a:lnTo>
                <a:lnTo>
                  <a:pt x="0" y="3"/>
                </a:lnTo>
                <a:lnTo>
                  <a:pt x="11" y="27"/>
                </a:lnTo>
                <a:lnTo>
                  <a:pt x="31" y="48"/>
                </a:lnTo>
                <a:lnTo>
                  <a:pt x="58" y="67"/>
                </a:lnTo>
                <a:lnTo>
                  <a:pt x="94" y="83"/>
                </a:lnTo>
                <a:lnTo>
                  <a:pt x="134" y="95"/>
                </a:lnTo>
                <a:lnTo>
                  <a:pt x="176" y="104"/>
                </a:lnTo>
                <a:lnTo>
                  <a:pt x="224" y="112"/>
                </a:lnTo>
                <a:lnTo>
                  <a:pt x="272" y="117"/>
                </a:lnTo>
                <a:lnTo>
                  <a:pt x="320" y="119"/>
                </a:lnTo>
                <a:lnTo>
                  <a:pt x="367" y="117"/>
                </a:lnTo>
                <a:lnTo>
                  <a:pt x="411" y="112"/>
                </a:lnTo>
                <a:lnTo>
                  <a:pt x="454" y="105"/>
                </a:lnTo>
                <a:lnTo>
                  <a:pt x="492" y="94"/>
                </a:lnTo>
                <a:lnTo>
                  <a:pt x="524" y="78"/>
                </a:lnTo>
                <a:lnTo>
                  <a:pt x="550" y="59"/>
                </a:lnTo>
                <a:lnTo>
                  <a:pt x="566" y="35"/>
                </a:lnTo>
                <a:lnTo>
                  <a:pt x="553" y="35"/>
                </a:lnTo>
                <a:lnTo>
                  <a:pt x="566" y="35"/>
                </a:lnTo>
                <a:lnTo>
                  <a:pt x="565" y="29"/>
                </a:lnTo>
                <a:lnTo>
                  <a:pt x="562" y="25"/>
                </a:lnTo>
                <a:lnTo>
                  <a:pt x="556" y="25"/>
                </a:lnTo>
                <a:lnTo>
                  <a:pt x="553" y="30"/>
                </a:lnTo>
                <a:lnTo>
                  <a:pt x="566" y="30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3572" name="Freeform 20"/>
          <p:cNvSpPr>
            <a:spLocks/>
          </p:cNvSpPr>
          <p:nvPr/>
        </p:nvSpPr>
        <p:spPr bwMode="auto">
          <a:xfrm>
            <a:off x="968375" y="1793875"/>
            <a:ext cx="876300" cy="298450"/>
          </a:xfrm>
          <a:custGeom>
            <a:avLst/>
            <a:gdLst/>
            <a:ahLst/>
            <a:cxnLst>
              <a:cxn ang="0">
                <a:pos x="552" y="109"/>
              </a:cxn>
              <a:cxn ang="0">
                <a:pos x="538" y="131"/>
              </a:cxn>
              <a:cxn ang="0">
                <a:pos x="514" y="149"/>
              </a:cxn>
              <a:cxn ang="0">
                <a:pos x="483" y="164"/>
              </a:cxn>
              <a:cxn ang="0">
                <a:pos x="446" y="176"/>
              </a:cxn>
              <a:cxn ang="0">
                <a:pos x="404" y="182"/>
              </a:cxn>
              <a:cxn ang="0">
                <a:pos x="360" y="187"/>
              </a:cxn>
              <a:cxn ang="0">
                <a:pos x="313" y="188"/>
              </a:cxn>
              <a:cxn ang="0">
                <a:pos x="265" y="187"/>
              </a:cxn>
              <a:cxn ang="0">
                <a:pos x="217" y="182"/>
              </a:cxn>
              <a:cxn ang="0">
                <a:pos x="170" y="174"/>
              </a:cxn>
              <a:cxn ang="0">
                <a:pos x="128" y="165"/>
              </a:cxn>
              <a:cxn ang="0">
                <a:pos x="89" y="153"/>
              </a:cxn>
              <a:cxn ang="0">
                <a:pos x="55" y="137"/>
              </a:cxn>
              <a:cxn ang="0">
                <a:pos x="29" y="120"/>
              </a:cxn>
              <a:cxn ang="0">
                <a:pos x="9" y="100"/>
              </a:cxn>
              <a:cxn ang="0">
                <a:pos x="0" y="78"/>
              </a:cxn>
              <a:cxn ang="0">
                <a:pos x="4" y="70"/>
              </a:cxn>
              <a:cxn ang="0">
                <a:pos x="10" y="61"/>
              </a:cxn>
              <a:cxn ang="0">
                <a:pos x="19" y="53"/>
              </a:cxn>
              <a:cxn ang="0">
                <a:pos x="31" y="45"/>
              </a:cxn>
              <a:cxn ang="0">
                <a:pos x="45" y="37"/>
              </a:cxn>
              <a:cxn ang="0">
                <a:pos x="59" y="30"/>
              </a:cxn>
              <a:cxn ang="0">
                <a:pos x="77" y="24"/>
              </a:cxn>
              <a:cxn ang="0">
                <a:pos x="95" y="18"/>
              </a:cxn>
              <a:cxn ang="0">
                <a:pos x="115" y="12"/>
              </a:cxn>
              <a:cxn ang="0">
                <a:pos x="136" y="8"/>
              </a:cxn>
              <a:cxn ang="0">
                <a:pos x="158" y="4"/>
              </a:cxn>
              <a:cxn ang="0">
                <a:pos x="180" y="2"/>
              </a:cxn>
              <a:cxn ang="0">
                <a:pos x="203" y="0"/>
              </a:cxn>
              <a:cxn ang="0">
                <a:pos x="227" y="0"/>
              </a:cxn>
              <a:cxn ang="0">
                <a:pos x="250" y="0"/>
              </a:cxn>
              <a:cxn ang="0">
                <a:pos x="274" y="2"/>
              </a:cxn>
              <a:cxn ang="0">
                <a:pos x="297" y="4"/>
              </a:cxn>
              <a:cxn ang="0">
                <a:pos x="321" y="7"/>
              </a:cxn>
              <a:cxn ang="0">
                <a:pos x="344" y="8"/>
              </a:cxn>
              <a:cxn ang="0">
                <a:pos x="366" y="11"/>
              </a:cxn>
              <a:cxn ang="0">
                <a:pos x="388" y="13"/>
              </a:cxn>
              <a:cxn ang="0">
                <a:pos x="410" y="17"/>
              </a:cxn>
              <a:cxn ang="0">
                <a:pos x="430" y="20"/>
              </a:cxn>
              <a:cxn ang="0">
                <a:pos x="451" y="25"/>
              </a:cxn>
              <a:cxn ang="0">
                <a:pos x="469" y="30"/>
              </a:cxn>
              <a:cxn ang="0">
                <a:pos x="486" y="37"/>
              </a:cxn>
              <a:cxn ang="0">
                <a:pos x="502" y="45"/>
              </a:cxn>
              <a:cxn ang="0">
                <a:pos x="516" y="56"/>
              </a:cxn>
              <a:cxn ang="0">
                <a:pos x="528" y="66"/>
              </a:cxn>
              <a:cxn ang="0">
                <a:pos x="539" y="78"/>
              </a:cxn>
              <a:cxn ang="0">
                <a:pos x="547" y="93"/>
              </a:cxn>
              <a:cxn ang="0">
                <a:pos x="552" y="109"/>
              </a:cxn>
            </a:cxnLst>
            <a:rect l="0" t="0" r="r" b="b"/>
            <a:pathLst>
              <a:path w="552" h="188">
                <a:moveTo>
                  <a:pt x="552" y="109"/>
                </a:moveTo>
                <a:lnTo>
                  <a:pt x="538" y="131"/>
                </a:lnTo>
                <a:lnTo>
                  <a:pt x="514" y="149"/>
                </a:lnTo>
                <a:lnTo>
                  <a:pt x="483" y="164"/>
                </a:lnTo>
                <a:lnTo>
                  <a:pt x="446" y="176"/>
                </a:lnTo>
                <a:lnTo>
                  <a:pt x="404" y="182"/>
                </a:lnTo>
                <a:lnTo>
                  <a:pt x="360" y="187"/>
                </a:lnTo>
                <a:lnTo>
                  <a:pt x="313" y="188"/>
                </a:lnTo>
                <a:lnTo>
                  <a:pt x="265" y="187"/>
                </a:lnTo>
                <a:lnTo>
                  <a:pt x="217" y="182"/>
                </a:lnTo>
                <a:lnTo>
                  <a:pt x="170" y="174"/>
                </a:lnTo>
                <a:lnTo>
                  <a:pt x="128" y="165"/>
                </a:lnTo>
                <a:lnTo>
                  <a:pt x="89" y="153"/>
                </a:lnTo>
                <a:lnTo>
                  <a:pt x="55" y="137"/>
                </a:lnTo>
                <a:lnTo>
                  <a:pt x="29" y="120"/>
                </a:lnTo>
                <a:lnTo>
                  <a:pt x="9" y="100"/>
                </a:lnTo>
                <a:lnTo>
                  <a:pt x="0" y="78"/>
                </a:lnTo>
                <a:lnTo>
                  <a:pt x="4" y="70"/>
                </a:lnTo>
                <a:lnTo>
                  <a:pt x="10" y="61"/>
                </a:lnTo>
                <a:lnTo>
                  <a:pt x="19" y="53"/>
                </a:lnTo>
                <a:lnTo>
                  <a:pt x="31" y="45"/>
                </a:lnTo>
                <a:lnTo>
                  <a:pt x="45" y="37"/>
                </a:lnTo>
                <a:lnTo>
                  <a:pt x="59" y="30"/>
                </a:lnTo>
                <a:lnTo>
                  <a:pt x="77" y="24"/>
                </a:lnTo>
                <a:lnTo>
                  <a:pt x="95" y="18"/>
                </a:lnTo>
                <a:lnTo>
                  <a:pt x="115" y="12"/>
                </a:lnTo>
                <a:lnTo>
                  <a:pt x="136" y="8"/>
                </a:lnTo>
                <a:lnTo>
                  <a:pt x="158" y="4"/>
                </a:lnTo>
                <a:lnTo>
                  <a:pt x="180" y="2"/>
                </a:lnTo>
                <a:lnTo>
                  <a:pt x="203" y="0"/>
                </a:lnTo>
                <a:lnTo>
                  <a:pt x="227" y="0"/>
                </a:lnTo>
                <a:lnTo>
                  <a:pt x="250" y="0"/>
                </a:lnTo>
                <a:lnTo>
                  <a:pt x="274" y="2"/>
                </a:lnTo>
                <a:lnTo>
                  <a:pt x="297" y="4"/>
                </a:lnTo>
                <a:lnTo>
                  <a:pt x="321" y="7"/>
                </a:lnTo>
                <a:lnTo>
                  <a:pt x="344" y="8"/>
                </a:lnTo>
                <a:lnTo>
                  <a:pt x="366" y="11"/>
                </a:lnTo>
                <a:lnTo>
                  <a:pt x="388" y="13"/>
                </a:lnTo>
                <a:lnTo>
                  <a:pt x="410" y="17"/>
                </a:lnTo>
                <a:lnTo>
                  <a:pt x="430" y="20"/>
                </a:lnTo>
                <a:lnTo>
                  <a:pt x="451" y="25"/>
                </a:lnTo>
                <a:lnTo>
                  <a:pt x="469" y="30"/>
                </a:lnTo>
                <a:lnTo>
                  <a:pt x="486" y="37"/>
                </a:lnTo>
                <a:lnTo>
                  <a:pt x="502" y="45"/>
                </a:lnTo>
                <a:lnTo>
                  <a:pt x="516" y="56"/>
                </a:lnTo>
                <a:lnTo>
                  <a:pt x="528" y="66"/>
                </a:lnTo>
                <a:lnTo>
                  <a:pt x="539" y="78"/>
                </a:lnTo>
                <a:lnTo>
                  <a:pt x="547" y="93"/>
                </a:lnTo>
                <a:lnTo>
                  <a:pt x="552" y="109"/>
                </a:lnTo>
                <a:close/>
              </a:path>
            </a:pathLst>
          </a:custGeom>
          <a:solidFill>
            <a:srgbClr val="FFCC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3573" name="Freeform 21"/>
          <p:cNvSpPr>
            <a:spLocks/>
          </p:cNvSpPr>
          <p:nvPr/>
        </p:nvSpPr>
        <p:spPr bwMode="auto">
          <a:xfrm>
            <a:off x="957263" y="1908175"/>
            <a:ext cx="898525" cy="196850"/>
          </a:xfrm>
          <a:custGeom>
            <a:avLst/>
            <a:gdLst/>
            <a:ahLst/>
            <a:cxnLst>
              <a:cxn ang="0">
                <a:pos x="0" y="5"/>
              </a:cxn>
              <a:cxn ang="0">
                <a:pos x="0" y="8"/>
              </a:cxn>
              <a:cxn ang="0">
                <a:pos x="11" y="32"/>
              </a:cxn>
              <a:cxn ang="0">
                <a:pos x="31" y="53"/>
              </a:cxn>
              <a:cxn ang="0">
                <a:pos x="58" y="72"/>
              </a:cxn>
              <a:cxn ang="0">
                <a:pos x="94" y="88"/>
              </a:cxn>
              <a:cxn ang="0">
                <a:pos x="134" y="100"/>
              </a:cxn>
              <a:cxn ang="0">
                <a:pos x="176" y="109"/>
              </a:cxn>
              <a:cxn ang="0">
                <a:pos x="224" y="117"/>
              </a:cxn>
              <a:cxn ang="0">
                <a:pos x="272" y="122"/>
              </a:cxn>
              <a:cxn ang="0">
                <a:pos x="320" y="124"/>
              </a:cxn>
              <a:cxn ang="0">
                <a:pos x="367" y="122"/>
              </a:cxn>
              <a:cxn ang="0">
                <a:pos x="411" y="117"/>
              </a:cxn>
              <a:cxn ang="0">
                <a:pos x="454" y="110"/>
              </a:cxn>
              <a:cxn ang="0">
                <a:pos x="492" y="99"/>
              </a:cxn>
              <a:cxn ang="0">
                <a:pos x="524" y="83"/>
              </a:cxn>
              <a:cxn ang="0">
                <a:pos x="550" y="64"/>
              </a:cxn>
              <a:cxn ang="0">
                <a:pos x="566" y="40"/>
              </a:cxn>
              <a:cxn ang="0">
                <a:pos x="553" y="35"/>
              </a:cxn>
              <a:cxn ang="0">
                <a:pos x="539" y="54"/>
              </a:cxn>
              <a:cxn ang="0">
                <a:pos x="517" y="72"/>
              </a:cxn>
              <a:cxn ang="0">
                <a:pos x="488" y="85"/>
              </a:cxn>
              <a:cxn ang="0">
                <a:pos x="452" y="97"/>
              </a:cxn>
              <a:cxn ang="0">
                <a:pos x="411" y="104"/>
              </a:cxn>
              <a:cxn ang="0">
                <a:pos x="367" y="108"/>
              </a:cxn>
              <a:cxn ang="0">
                <a:pos x="320" y="108"/>
              </a:cxn>
              <a:cxn ang="0">
                <a:pos x="272" y="108"/>
              </a:cxn>
              <a:cxn ang="0">
                <a:pos x="224" y="104"/>
              </a:cxn>
              <a:cxn ang="0">
                <a:pos x="178" y="96"/>
              </a:cxn>
              <a:cxn ang="0">
                <a:pos x="136" y="86"/>
              </a:cxn>
              <a:cxn ang="0">
                <a:pos x="98" y="74"/>
              </a:cxn>
              <a:cxn ang="0">
                <a:pos x="65" y="58"/>
              </a:cxn>
              <a:cxn ang="0">
                <a:pos x="40" y="42"/>
              </a:cxn>
              <a:cxn ang="0">
                <a:pos x="22" y="25"/>
              </a:cxn>
              <a:cxn ang="0">
                <a:pos x="14" y="5"/>
              </a:cxn>
              <a:cxn ang="0">
                <a:pos x="14" y="8"/>
              </a:cxn>
              <a:cxn ang="0">
                <a:pos x="14" y="5"/>
              </a:cxn>
              <a:cxn ang="0">
                <a:pos x="12" y="1"/>
              </a:cxn>
              <a:cxn ang="0">
                <a:pos x="6" y="0"/>
              </a:cxn>
              <a:cxn ang="0">
                <a:pos x="1" y="2"/>
              </a:cxn>
              <a:cxn ang="0">
                <a:pos x="0" y="8"/>
              </a:cxn>
              <a:cxn ang="0">
                <a:pos x="0" y="5"/>
              </a:cxn>
            </a:cxnLst>
            <a:rect l="0" t="0" r="r" b="b"/>
            <a:pathLst>
              <a:path w="566" h="124">
                <a:moveTo>
                  <a:pt x="0" y="5"/>
                </a:moveTo>
                <a:lnTo>
                  <a:pt x="0" y="8"/>
                </a:lnTo>
                <a:lnTo>
                  <a:pt x="11" y="32"/>
                </a:lnTo>
                <a:lnTo>
                  <a:pt x="31" y="53"/>
                </a:lnTo>
                <a:lnTo>
                  <a:pt x="58" y="72"/>
                </a:lnTo>
                <a:lnTo>
                  <a:pt x="94" y="88"/>
                </a:lnTo>
                <a:lnTo>
                  <a:pt x="134" y="100"/>
                </a:lnTo>
                <a:lnTo>
                  <a:pt x="176" y="109"/>
                </a:lnTo>
                <a:lnTo>
                  <a:pt x="224" y="117"/>
                </a:lnTo>
                <a:lnTo>
                  <a:pt x="272" y="122"/>
                </a:lnTo>
                <a:lnTo>
                  <a:pt x="320" y="124"/>
                </a:lnTo>
                <a:lnTo>
                  <a:pt x="367" y="122"/>
                </a:lnTo>
                <a:lnTo>
                  <a:pt x="411" y="117"/>
                </a:lnTo>
                <a:lnTo>
                  <a:pt x="454" y="110"/>
                </a:lnTo>
                <a:lnTo>
                  <a:pt x="492" y="99"/>
                </a:lnTo>
                <a:lnTo>
                  <a:pt x="524" y="83"/>
                </a:lnTo>
                <a:lnTo>
                  <a:pt x="550" y="64"/>
                </a:lnTo>
                <a:lnTo>
                  <a:pt x="566" y="40"/>
                </a:lnTo>
                <a:lnTo>
                  <a:pt x="553" y="35"/>
                </a:lnTo>
                <a:lnTo>
                  <a:pt x="539" y="54"/>
                </a:lnTo>
                <a:lnTo>
                  <a:pt x="517" y="72"/>
                </a:lnTo>
                <a:lnTo>
                  <a:pt x="488" y="85"/>
                </a:lnTo>
                <a:lnTo>
                  <a:pt x="452" y="97"/>
                </a:lnTo>
                <a:lnTo>
                  <a:pt x="411" y="104"/>
                </a:lnTo>
                <a:lnTo>
                  <a:pt x="367" y="108"/>
                </a:lnTo>
                <a:lnTo>
                  <a:pt x="320" y="108"/>
                </a:lnTo>
                <a:lnTo>
                  <a:pt x="272" y="108"/>
                </a:lnTo>
                <a:lnTo>
                  <a:pt x="224" y="104"/>
                </a:lnTo>
                <a:lnTo>
                  <a:pt x="178" y="96"/>
                </a:lnTo>
                <a:lnTo>
                  <a:pt x="136" y="86"/>
                </a:lnTo>
                <a:lnTo>
                  <a:pt x="98" y="74"/>
                </a:lnTo>
                <a:lnTo>
                  <a:pt x="65" y="58"/>
                </a:lnTo>
                <a:lnTo>
                  <a:pt x="40" y="42"/>
                </a:lnTo>
                <a:lnTo>
                  <a:pt x="22" y="25"/>
                </a:lnTo>
                <a:lnTo>
                  <a:pt x="14" y="5"/>
                </a:lnTo>
                <a:lnTo>
                  <a:pt x="14" y="8"/>
                </a:lnTo>
                <a:lnTo>
                  <a:pt x="14" y="5"/>
                </a:lnTo>
                <a:lnTo>
                  <a:pt x="12" y="1"/>
                </a:lnTo>
                <a:lnTo>
                  <a:pt x="6" y="0"/>
                </a:lnTo>
                <a:lnTo>
                  <a:pt x="1" y="2"/>
                </a:lnTo>
                <a:lnTo>
                  <a:pt x="0" y="8"/>
                </a:lnTo>
                <a:lnTo>
                  <a:pt x="0" y="5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3574" name="Freeform 22"/>
          <p:cNvSpPr>
            <a:spLocks/>
          </p:cNvSpPr>
          <p:nvPr/>
        </p:nvSpPr>
        <p:spPr bwMode="auto">
          <a:xfrm>
            <a:off x="957263" y="1781175"/>
            <a:ext cx="446087" cy="139700"/>
          </a:xfrm>
          <a:custGeom>
            <a:avLst/>
            <a:gdLst/>
            <a:ahLst/>
            <a:cxnLst>
              <a:cxn ang="0">
                <a:pos x="281" y="3"/>
              </a:cxn>
              <a:cxn ang="0">
                <a:pos x="281" y="3"/>
              </a:cxn>
              <a:cxn ang="0">
                <a:pos x="257" y="1"/>
              </a:cxn>
              <a:cxn ang="0">
                <a:pos x="234" y="0"/>
              </a:cxn>
              <a:cxn ang="0">
                <a:pos x="210" y="1"/>
              </a:cxn>
              <a:cxn ang="0">
                <a:pos x="187" y="3"/>
              </a:cxn>
              <a:cxn ang="0">
                <a:pos x="165" y="5"/>
              </a:cxn>
              <a:cxn ang="0">
                <a:pos x="142" y="9"/>
              </a:cxn>
              <a:cxn ang="0">
                <a:pos x="121" y="13"/>
              </a:cxn>
              <a:cxn ang="0">
                <a:pos x="101" y="19"/>
              </a:cxn>
              <a:cxn ang="0">
                <a:pos x="81" y="25"/>
              </a:cxn>
              <a:cxn ang="0">
                <a:pos x="64" y="32"/>
              </a:cxn>
              <a:cxn ang="0">
                <a:pos x="48" y="38"/>
              </a:cxn>
              <a:cxn ang="0">
                <a:pos x="34" y="48"/>
              </a:cxn>
              <a:cxn ang="0">
                <a:pos x="22" y="56"/>
              </a:cxn>
              <a:cxn ang="0">
                <a:pos x="12" y="65"/>
              </a:cxn>
              <a:cxn ang="0">
                <a:pos x="5" y="75"/>
              </a:cxn>
              <a:cxn ang="0">
                <a:pos x="0" y="85"/>
              </a:cxn>
              <a:cxn ang="0">
                <a:pos x="14" y="88"/>
              </a:cxn>
              <a:cxn ang="0">
                <a:pos x="16" y="82"/>
              </a:cxn>
              <a:cxn ang="0">
                <a:pos x="23" y="74"/>
              </a:cxn>
              <a:cxn ang="0">
                <a:pos x="31" y="67"/>
              </a:cxn>
              <a:cxn ang="0">
                <a:pos x="41" y="59"/>
              </a:cxn>
              <a:cxn ang="0">
                <a:pos x="55" y="52"/>
              </a:cxn>
              <a:cxn ang="0">
                <a:pos x="69" y="45"/>
              </a:cxn>
              <a:cxn ang="0">
                <a:pos x="86" y="38"/>
              </a:cxn>
              <a:cxn ang="0">
                <a:pos x="103" y="33"/>
              </a:cxn>
              <a:cxn ang="0">
                <a:pos x="123" y="27"/>
              </a:cxn>
              <a:cxn ang="0">
                <a:pos x="144" y="22"/>
              </a:cxn>
              <a:cxn ang="0">
                <a:pos x="165" y="19"/>
              </a:cxn>
              <a:cxn ang="0">
                <a:pos x="187" y="17"/>
              </a:cxn>
              <a:cxn ang="0">
                <a:pos x="210" y="15"/>
              </a:cxn>
              <a:cxn ang="0">
                <a:pos x="234" y="16"/>
              </a:cxn>
              <a:cxn ang="0">
                <a:pos x="257" y="15"/>
              </a:cxn>
              <a:cxn ang="0">
                <a:pos x="281" y="17"/>
              </a:cxn>
              <a:cxn ang="0">
                <a:pos x="281" y="17"/>
              </a:cxn>
              <a:cxn ang="0">
                <a:pos x="281" y="3"/>
              </a:cxn>
            </a:cxnLst>
            <a:rect l="0" t="0" r="r" b="b"/>
            <a:pathLst>
              <a:path w="281" h="88">
                <a:moveTo>
                  <a:pt x="281" y="3"/>
                </a:moveTo>
                <a:lnTo>
                  <a:pt x="281" y="3"/>
                </a:lnTo>
                <a:lnTo>
                  <a:pt x="257" y="1"/>
                </a:lnTo>
                <a:lnTo>
                  <a:pt x="234" y="0"/>
                </a:lnTo>
                <a:lnTo>
                  <a:pt x="210" y="1"/>
                </a:lnTo>
                <a:lnTo>
                  <a:pt x="187" y="3"/>
                </a:lnTo>
                <a:lnTo>
                  <a:pt x="165" y="5"/>
                </a:lnTo>
                <a:lnTo>
                  <a:pt x="142" y="9"/>
                </a:lnTo>
                <a:lnTo>
                  <a:pt x="121" y="13"/>
                </a:lnTo>
                <a:lnTo>
                  <a:pt x="101" y="19"/>
                </a:lnTo>
                <a:lnTo>
                  <a:pt x="81" y="25"/>
                </a:lnTo>
                <a:lnTo>
                  <a:pt x="64" y="32"/>
                </a:lnTo>
                <a:lnTo>
                  <a:pt x="48" y="38"/>
                </a:lnTo>
                <a:lnTo>
                  <a:pt x="34" y="48"/>
                </a:lnTo>
                <a:lnTo>
                  <a:pt x="22" y="56"/>
                </a:lnTo>
                <a:lnTo>
                  <a:pt x="12" y="65"/>
                </a:lnTo>
                <a:lnTo>
                  <a:pt x="5" y="75"/>
                </a:lnTo>
                <a:lnTo>
                  <a:pt x="0" y="85"/>
                </a:lnTo>
                <a:lnTo>
                  <a:pt x="14" y="88"/>
                </a:lnTo>
                <a:lnTo>
                  <a:pt x="16" y="82"/>
                </a:lnTo>
                <a:lnTo>
                  <a:pt x="23" y="74"/>
                </a:lnTo>
                <a:lnTo>
                  <a:pt x="31" y="67"/>
                </a:lnTo>
                <a:lnTo>
                  <a:pt x="41" y="59"/>
                </a:lnTo>
                <a:lnTo>
                  <a:pt x="55" y="52"/>
                </a:lnTo>
                <a:lnTo>
                  <a:pt x="69" y="45"/>
                </a:lnTo>
                <a:lnTo>
                  <a:pt x="86" y="38"/>
                </a:lnTo>
                <a:lnTo>
                  <a:pt x="103" y="33"/>
                </a:lnTo>
                <a:lnTo>
                  <a:pt x="123" y="27"/>
                </a:lnTo>
                <a:lnTo>
                  <a:pt x="144" y="22"/>
                </a:lnTo>
                <a:lnTo>
                  <a:pt x="165" y="19"/>
                </a:lnTo>
                <a:lnTo>
                  <a:pt x="187" y="17"/>
                </a:lnTo>
                <a:lnTo>
                  <a:pt x="210" y="15"/>
                </a:lnTo>
                <a:lnTo>
                  <a:pt x="234" y="16"/>
                </a:lnTo>
                <a:lnTo>
                  <a:pt x="257" y="15"/>
                </a:lnTo>
                <a:lnTo>
                  <a:pt x="281" y="17"/>
                </a:lnTo>
                <a:lnTo>
                  <a:pt x="281" y="17"/>
                </a:lnTo>
                <a:lnTo>
                  <a:pt x="281" y="3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3575" name="Freeform 23"/>
          <p:cNvSpPr>
            <a:spLocks/>
          </p:cNvSpPr>
          <p:nvPr/>
        </p:nvSpPr>
        <p:spPr bwMode="auto">
          <a:xfrm>
            <a:off x="1403350" y="1785938"/>
            <a:ext cx="452438" cy="192087"/>
          </a:xfrm>
          <a:custGeom>
            <a:avLst/>
            <a:gdLst/>
            <a:ahLst/>
            <a:cxnLst>
              <a:cxn ang="0">
                <a:pos x="285" y="117"/>
              </a:cxn>
              <a:cxn ang="0">
                <a:pos x="285" y="113"/>
              </a:cxn>
              <a:cxn ang="0">
                <a:pos x="280" y="96"/>
              </a:cxn>
              <a:cxn ang="0">
                <a:pos x="270" y="80"/>
              </a:cxn>
              <a:cxn ang="0">
                <a:pos x="259" y="66"/>
              </a:cxn>
              <a:cxn ang="0">
                <a:pos x="246" y="55"/>
              </a:cxn>
              <a:cxn ang="0">
                <a:pos x="232" y="45"/>
              </a:cxn>
              <a:cxn ang="0">
                <a:pos x="214" y="35"/>
              </a:cxn>
              <a:cxn ang="0">
                <a:pos x="197" y="29"/>
              </a:cxn>
              <a:cxn ang="0">
                <a:pos x="178" y="23"/>
              </a:cxn>
              <a:cxn ang="0">
                <a:pos x="157" y="18"/>
              </a:cxn>
              <a:cxn ang="0">
                <a:pos x="137" y="15"/>
              </a:cxn>
              <a:cxn ang="0">
                <a:pos x="114" y="12"/>
              </a:cxn>
              <a:cxn ang="0">
                <a:pos x="92" y="9"/>
              </a:cxn>
              <a:cxn ang="0">
                <a:pos x="70" y="6"/>
              </a:cxn>
              <a:cxn ang="0">
                <a:pos x="47" y="5"/>
              </a:cxn>
              <a:cxn ang="0">
                <a:pos x="23" y="2"/>
              </a:cxn>
              <a:cxn ang="0">
                <a:pos x="0" y="0"/>
              </a:cxn>
              <a:cxn ang="0">
                <a:pos x="0" y="14"/>
              </a:cxn>
              <a:cxn ang="0">
                <a:pos x="23" y="16"/>
              </a:cxn>
              <a:cxn ang="0">
                <a:pos x="47" y="18"/>
              </a:cxn>
              <a:cxn ang="0">
                <a:pos x="70" y="19"/>
              </a:cxn>
              <a:cxn ang="0">
                <a:pos x="92" y="23"/>
              </a:cxn>
              <a:cxn ang="0">
                <a:pos x="114" y="25"/>
              </a:cxn>
              <a:cxn ang="0">
                <a:pos x="135" y="29"/>
              </a:cxn>
              <a:cxn ang="0">
                <a:pos x="155" y="32"/>
              </a:cxn>
              <a:cxn ang="0">
                <a:pos x="176" y="37"/>
              </a:cxn>
              <a:cxn ang="0">
                <a:pos x="193" y="42"/>
              </a:cxn>
              <a:cxn ang="0">
                <a:pos x="210" y="49"/>
              </a:cxn>
              <a:cxn ang="0">
                <a:pos x="225" y="56"/>
              </a:cxn>
              <a:cxn ang="0">
                <a:pos x="237" y="66"/>
              </a:cxn>
              <a:cxn ang="0">
                <a:pos x="250" y="75"/>
              </a:cxn>
              <a:cxn ang="0">
                <a:pos x="259" y="87"/>
              </a:cxn>
              <a:cxn ang="0">
                <a:pos x="266" y="101"/>
              </a:cxn>
              <a:cxn ang="0">
                <a:pos x="272" y="115"/>
              </a:cxn>
              <a:cxn ang="0">
                <a:pos x="272" y="112"/>
              </a:cxn>
              <a:cxn ang="0">
                <a:pos x="272" y="115"/>
              </a:cxn>
              <a:cxn ang="0">
                <a:pos x="274" y="120"/>
              </a:cxn>
              <a:cxn ang="0">
                <a:pos x="280" y="121"/>
              </a:cxn>
              <a:cxn ang="0">
                <a:pos x="284" y="119"/>
              </a:cxn>
              <a:cxn ang="0">
                <a:pos x="285" y="113"/>
              </a:cxn>
              <a:cxn ang="0">
                <a:pos x="285" y="117"/>
              </a:cxn>
            </a:cxnLst>
            <a:rect l="0" t="0" r="r" b="b"/>
            <a:pathLst>
              <a:path w="285" h="121">
                <a:moveTo>
                  <a:pt x="285" y="117"/>
                </a:moveTo>
                <a:lnTo>
                  <a:pt x="285" y="113"/>
                </a:lnTo>
                <a:lnTo>
                  <a:pt x="280" y="96"/>
                </a:lnTo>
                <a:lnTo>
                  <a:pt x="270" y="80"/>
                </a:lnTo>
                <a:lnTo>
                  <a:pt x="259" y="66"/>
                </a:lnTo>
                <a:lnTo>
                  <a:pt x="246" y="55"/>
                </a:lnTo>
                <a:lnTo>
                  <a:pt x="232" y="45"/>
                </a:lnTo>
                <a:lnTo>
                  <a:pt x="214" y="35"/>
                </a:lnTo>
                <a:lnTo>
                  <a:pt x="197" y="29"/>
                </a:lnTo>
                <a:lnTo>
                  <a:pt x="178" y="23"/>
                </a:lnTo>
                <a:lnTo>
                  <a:pt x="157" y="18"/>
                </a:lnTo>
                <a:lnTo>
                  <a:pt x="137" y="15"/>
                </a:lnTo>
                <a:lnTo>
                  <a:pt x="114" y="12"/>
                </a:lnTo>
                <a:lnTo>
                  <a:pt x="92" y="9"/>
                </a:lnTo>
                <a:lnTo>
                  <a:pt x="70" y="6"/>
                </a:lnTo>
                <a:lnTo>
                  <a:pt x="47" y="5"/>
                </a:lnTo>
                <a:lnTo>
                  <a:pt x="23" y="2"/>
                </a:lnTo>
                <a:lnTo>
                  <a:pt x="0" y="0"/>
                </a:lnTo>
                <a:lnTo>
                  <a:pt x="0" y="14"/>
                </a:lnTo>
                <a:lnTo>
                  <a:pt x="23" y="16"/>
                </a:lnTo>
                <a:lnTo>
                  <a:pt x="47" y="18"/>
                </a:lnTo>
                <a:lnTo>
                  <a:pt x="70" y="19"/>
                </a:lnTo>
                <a:lnTo>
                  <a:pt x="92" y="23"/>
                </a:lnTo>
                <a:lnTo>
                  <a:pt x="114" y="25"/>
                </a:lnTo>
                <a:lnTo>
                  <a:pt x="135" y="29"/>
                </a:lnTo>
                <a:lnTo>
                  <a:pt x="155" y="32"/>
                </a:lnTo>
                <a:lnTo>
                  <a:pt x="176" y="37"/>
                </a:lnTo>
                <a:lnTo>
                  <a:pt x="193" y="42"/>
                </a:lnTo>
                <a:lnTo>
                  <a:pt x="210" y="49"/>
                </a:lnTo>
                <a:lnTo>
                  <a:pt x="225" y="56"/>
                </a:lnTo>
                <a:lnTo>
                  <a:pt x="237" y="66"/>
                </a:lnTo>
                <a:lnTo>
                  <a:pt x="250" y="75"/>
                </a:lnTo>
                <a:lnTo>
                  <a:pt x="259" y="87"/>
                </a:lnTo>
                <a:lnTo>
                  <a:pt x="266" y="101"/>
                </a:lnTo>
                <a:lnTo>
                  <a:pt x="272" y="115"/>
                </a:lnTo>
                <a:lnTo>
                  <a:pt x="272" y="112"/>
                </a:lnTo>
                <a:lnTo>
                  <a:pt x="272" y="115"/>
                </a:lnTo>
                <a:lnTo>
                  <a:pt x="274" y="120"/>
                </a:lnTo>
                <a:lnTo>
                  <a:pt x="280" y="121"/>
                </a:lnTo>
                <a:lnTo>
                  <a:pt x="284" y="119"/>
                </a:lnTo>
                <a:lnTo>
                  <a:pt x="285" y="113"/>
                </a:lnTo>
                <a:lnTo>
                  <a:pt x="285" y="117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3576" name="Freeform 24"/>
          <p:cNvSpPr>
            <a:spLocks/>
          </p:cNvSpPr>
          <p:nvPr/>
        </p:nvSpPr>
        <p:spPr bwMode="auto">
          <a:xfrm>
            <a:off x="1849438" y="1468438"/>
            <a:ext cx="73025" cy="73025"/>
          </a:xfrm>
          <a:custGeom>
            <a:avLst/>
            <a:gdLst/>
            <a:ahLst/>
            <a:cxnLst>
              <a:cxn ang="0">
                <a:pos x="30" y="0"/>
              </a:cxn>
              <a:cxn ang="0">
                <a:pos x="30" y="0"/>
              </a:cxn>
              <a:cxn ang="0">
                <a:pos x="30" y="7"/>
              </a:cxn>
              <a:cxn ang="0">
                <a:pos x="28" y="13"/>
              </a:cxn>
              <a:cxn ang="0">
                <a:pos x="26" y="16"/>
              </a:cxn>
              <a:cxn ang="0">
                <a:pos x="23" y="22"/>
              </a:cxn>
              <a:cxn ang="0">
                <a:pos x="18" y="25"/>
              </a:cxn>
              <a:cxn ang="0">
                <a:pos x="12" y="28"/>
              </a:cxn>
              <a:cxn ang="0">
                <a:pos x="7" y="30"/>
              </a:cxn>
              <a:cxn ang="0">
                <a:pos x="0" y="30"/>
              </a:cxn>
              <a:cxn ang="0">
                <a:pos x="0" y="46"/>
              </a:cxn>
              <a:cxn ang="0">
                <a:pos x="9" y="44"/>
              </a:cxn>
              <a:cxn ang="0">
                <a:pos x="17" y="41"/>
              </a:cxn>
              <a:cxn ang="0">
                <a:pos x="25" y="37"/>
              </a:cxn>
              <a:cxn ang="0">
                <a:pos x="32" y="31"/>
              </a:cxn>
              <a:cxn ang="0">
                <a:pos x="37" y="25"/>
              </a:cxn>
              <a:cxn ang="0">
                <a:pos x="42" y="17"/>
              </a:cxn>
              <a:cxn ang="0">
                <a:pos x="44" y="9"/>
              </a:cxn>
              <a:cxn ang="0">
                <a:pos x="46" y="0"/>
              </a:cxn>
              <a:cxn ang="0">
                <a:pos x="46" y="0"/>
              </a:cxn>
              <a:cxn ang="0">
                <a:pos x="30" y="0"/>
              </a:cxn>
            </a:cxnLst>
            <a:rect l="0" t="0" r="r" b="b"/>
            <a:pathLst>
              <a:path w="46" h="46">
                <a:moveTo>
                  <a:pt x="30" y="0"/>
                </a:moveTo>
                <a:lnTo>
                  <a:pt x="30" y="0"/>
                </a:lnTo>
                <a:lnTo>
                  <a:pt x="30" y="7"/>
                </a:lnTo>
                <a:lnTo>
                  <a:pt x="28" y="13"/>
                </a:lnTo>
                <a:lnTo>
                  <a:pt x="26" y="16"/>
                </a:lnTo>
                <a:lnTo>
                  <a:pt x="23" y="22"/>
                </a:lnTo>
                <a:lnTo>
                  <a:pt x="18" y="25"/>
                </a:lnTo>
                <a:lnTo>
                  <a:pt x="12" y="28"/>
                </a:lnTo>
                <a:lnTo>
                  <a:pt x="7" y="30"/>
                </a:lnTo>
                <a:lnTo>
                  <a:pt x="0" y="30"/>
                </a:lnTo>
                <a:lnTo>
                  <a:pt x="0" y="46"/>
                </a:lnTo>
                <a:lnTo>
                  <a:pt x="9" y="44"/>
                </a:lnTo>
                <a:lnTo>
                  <a:pt x="17" y="41"/>
                </a:lnTo>
                <a:lnTo>
                  <a:pt x="25" y="37"/>
                </a:lnTo>
                <a:lnTo>
                  <a:pt x="32" y="31"/>
                </a:lnTo>
                <a:lnTo>
                  <a:pt x="37" y="25"/>
                </a:lnTo>
                <a:lnTo>
                  <a:pt x="42" y="17"/>
                </a:lnTo>
                <a:lnTo>
                  <a:pt x="44" y="9"/>
                </a:lnTo>
                <a:lnTo>
                  <a:pt x="46" y="0"/>
                </a:lnTo>
                <a:lnTo>
                  <a:pt x="46" y="0"/>
                </a:lnTo>
                <a:lnTo>
                  <a:pt x="30" y="0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3577" name="Freeform 25"/>
          <p:cNvSpPr>
            <a:spLocks/>
          </p:cNvSpPr>
          <p:nvPr/>
        </p:nvSpPr>
        <p:spPr bwMode="auto">
          <a:xfrm>
            <a:off x="1849438" y="1397000"/>
            <a:ext cx="73025" cy="71438"/>
          </a:xfrm>
          <a:custGeom>
            <a:avLst/>
            <a:gdLst/>
            <a:ahLst/>
            <a:cxnLst>
              <a:cxn ang="0">
                <a:pos x="0" y="16"/>
              </a:cxn>
              <a:cxn ang="0">
                <a:pos x="0" y="16"/>
              </a:cxn>
              <a:cxn ang="0">
                <a:pos x="7" y="16"/>
              </a:cxn>
              <a:cxn ang="0">
                <a:pos x="12" y="18"/>
              </a:cxn>
              <a:cxn ang="0">
                <a:pos x="18" y="20"/>
              </a:cxn>
              <a:cxn ang="0">
                <a:pos x="23" y="24"/>
              </a:cxn>
              <a:cxn ang="0">
                <a:pos x="26" y="29"/>
              </a:cxn>
              <a:cxn ang="0">
                <a:pos x="28" y="33"/>
              </a:cxn>
              <a:cxn ang="0">
                <a:pos x="30" y="38"/>
              </a:cxn>
              <a:cxn ang="0">
                <a:pos x="30" y="45"/>
              </a:cxn>
              <a:cxn ang="0">
                <a:pos x="46" y="45"/>
              </a:cxn>
              <a:cxn ang="0">
                <a:pos x="44" y="36"/>
              </a:cxn>
              <a:cxn ang="0">
                <a:pos x="42" y="28"/>
              </a:cxn>
              <a:cxn ang="0">
                <a:pos x="37" y="20"/>
              </a:cxn>
              <a:cxn ang="0">
                <a:pos x="32" y="14"/>
              </a:cxn>
              <a:cxn ang="0">
                <a:pos x="25" y="9"/>
              </a:cxn>
              <a:cxn ang="0">
                <a:pos x="17" y="4"/>
              </a:cxn>
              <a:cxn ang="0">
                <a:pos x="9" y="2"/>
              </a:cxn>
              <a:cxn ang="0">
                <a:pos x="0" y="0"/>
              </a:cxn>
              <a:cxn ang="0">
                <a:pos x="0" y="0"/>
              </a:cxn>
              <a:cxn ang="0">
                <a:pos x="0" y="16"/>
              </a:cxn>
            </a:cxnLst>
            <a:rect l="0" t="0" r="r" b="b"/>
            <a:pathLst>
              <a:path w="46" h="45">
                <a:moveTo>
                  <a:pt x="0" y="16"/>
                </a:moveTo>
                <a:lnTo>
                  <a:pt x="0" y="16"/>
                </a:lnTo>
                <a:lnTo>
                  <a:pt x="7" y="16"/>
                </a:lnTo>
                <a:lnTo>
                  <a:pt x="12" y="18"/>
                </a:lnTo>
                <a:lnTo>
                  <a:pt x="18" y="20"/>
                </a:lnTo>
                <a:lnTo>
                  <a:pt x="23" y="24"/>
                </a:lnTo>
                <a:lnTo>
                  <a:pt x="26" y="29"/>
                </a:lnTo>
                <a:lnTo>
                  <a:pt x="28" y="33"/>
                </a:lnTo>
                <a:lnTo>
                  <a:pt x="30" y="38"/>
                </a:lnTo>
                <a:lnTo>
                  <a:pt x="30" y="45"/>
                </a:lnTo>
                <a:lnTo>
                  <a:pt x="46" y="45"/>
                </a:lnTo>
                <a:lnTo>
                  <a:pt x="44" y="36"/>
                </a:lnTo>
                <a:lnTo>
                  <a:pt x="42" y="28"/>
                </a:lnTo>
                <a:lnTo>
                  <a:pt x="37" y="20"/>
                </a:lnTo>
                <a:lnTo>
                  <a:pt x="32" y="14"/>
                </a:lnTo>
                <a:lnTo>
                  <a:pt x="25" y="9"/>
                </a:lnTo>
                <a:lnTo>
                  <a:pt x="17" y="4"/>
                </a:lnTo>
                <a:lnTo>
                  <a:pt x="9" y="2"/>
                </a:lnTo>
                <a:lnTo>
                  <a:pt x="0" y="0"/>
                </a:lnTo>
                <a:lnTo>
                  <a:pt x="0" y="0"/>
                </a:lnTo>
                <a:lnTo>
                  <a:pt x="0" y="16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3578" name="Freeform 26"/>
          <p:cNvSpPr>
            <a:spLocks/>
          </p:cNvSpPr>
          <p:nvPr/>
        </p:nvSpPr>
        <p:spPr bwMode="auto">
          <a:xfrm>
            <a:off x="1776413" y="1468438"/>
            <a:ext cx="73025" cy="73025"/>
          </a:xfrm>
          <a:custGeom>
            <a:avLst/>
            <a:gdLst/>
            <a:ahLst/>
            <a:cxnLst>
              <a:cxn ang="0">
                <a:pos x="46" y="30"/>
              </a:cxn>
              <a:cxn ang="0">
                <a:pos x="46" y="30"/>
              </a:cxn>
              <a:cxn ang="0">
                <a:pos x="39" y="30"/>
              </a:cxn>
              <a:cxn ang="0">
                <a:pos x="33" y="28"/>
              </a:cxn>
              <a:cxn ang="0">
                <a:pos x="30" y="25"/>
              </a:cxn>
              <a:cxn ang="0">
                <a:pos x="24" y="22"/>
              </a:cxn>
              <a:cxn ang="0">
                <a:pos x="21" y="16"/>
              </a:cxn>
              <a:cxn ang="0">
                <a:pos x="18" y="13"/>
              </a:cxn>
              <a:cxn ang="0">
                <a:pos x="16" y="7"/>
              </a:cxn>
              <a:cxn ang="0">
                <a:pos x="16" y="0"/>
              </a:cxn>
              <a:cxn ang="0">
                <a:pos x="0" y="0"/>
              </a:cxn>
              <a:cxn ang="0">
                <a:pos x="2" y="9"/>
              </a:cxn>
              <a:cxn ang="0">
                <a:pos x="5" y="17"/>
              </a:cxn>
              <a:cxn ang="0">
                <a:pos x="9" y="25"/>
              </a:cxn>
              <a:cxn ang="0">
                <a:pos x="15" y="31"/>
              </a:cxn>
              <a:cxn ang="0">
                <a:pos x="21" y="37"/>
              </a:cxn>
              <a:cxn ang="0">
                <a:pos x="29" y="41"/>
              </a:cxn>
              <a:cxn ang="0">
                <a:pos x="37" y="44"/>
              </a:cxn>
              <a:cxn ang="0">
                <a:pos x="46" y="46"/>
              </a:cxn>
              <a:cxn ang="0">
                <a:pos x="46" y="46"/>
              </a:cxn>
              <a:cxn ang="0">
                <a:pos x="46" y="30"/>
              </a:cxn>
            </a:cxnLst>
            <a:rect l="0" t="0" r="r" b="b"/>
            <a:pathLst>
              <a:path w="46" h="46">
                <a:moveTo>
                  <a:pt x="46" y="30"/>
                </a:moveTo>
                <a:lnTo>
                  <a:pt x="46" y="30"/>
                </a:lnTo>
                <a:lnTo>
                  <a:pt x="39" y="30"/>
                </a:lnTo>
                <a:lnTo>
                  <a:pt x="33" y="28"/>
                </a:lnTo>
                <a:lnTo>
                  <a:pt x="30" y="25"/>
                </a:lnTo>
                <a:lnTo>
                  <a:pt x="24" y="22"/>
                </a:lnTo>
                <a:lnTo>
                  <a:pt x="21" y="16"/>
                </a:lnTo>
                <a:lnTo>
                  <a:pt x="18" y="13"/>
                </a:lnTo>
                <a:lnTo>
                  <a:pt x="16" y="7"/>
                </a:lnTo>
                <a:lnTo>
                  <a:pt x="16" y="0"/>
                </a:lnTo>
                <a:lnTo>
                  <a:pt x="0" y="0"/>
                </a:lnTo>
                <a:lnTo>
                  <a:pt x="2" y="9"/>
                </a:lnTo>
                <a:lnTo>
                  <a:pt x="5" y="17"/>
                </a:lnTo>
                <a:lnTo>
                  <a:pt x="9" y="25"/>
                </a:lnTo>
                <a:lnTo>
                  <a:pt x="15" y="31"/>
                </a:lnTo>
                <a:lnTo>
                  <a:pt x="21" y="37"/>
                </a:lnTo>
                <a:lnTo>
                  <a:pt x="29" y="41"/>
                </a:lnTo>
                <a:lnTo>
                  <a:pt x="37" y="44"/>
                </a:lnTo>
                <a:lnTo>
                  <a:pt x="46" y="46"/>
                </a:lnTo>
                <a:lnTo>
                  <a:pt x="46" y="46"/>
                </a:lnTo>
                <a:lnTo>
                  <a:pt x="46" y="30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3579" name="Freeform 27"/>
          <p:cNvSpPr>
            <a:spLocks/>
          </p:cNvSpPr>
          <p:nvPr/>
        </p:nvSpPr>
        <p:spPr bwMode="auto">
          <a:xfrm>
            <a:off x="1963738" y="928688"/>
            <a:ext cx="120650" cy="119062"/>
          </a:xfrm>
          <a:custGeom>
            <a:avLst/>
            <a:gdLst/>
            <a:ahLst/>
            <a:cxnLst>
              <a:cxn ang="0">
                <a:pos x="37" y="75"/>
              </a:cxn>
              <a:cxn ang="0">
                <a:pos x="45" y="74"/>
              </a:cxn>
              <a:cxn ang="0">
                <a:pos x="52" y="72"/>
              </a:cxn>
              <a:cxn ang="0">
                <a:pos x="59" y="68"/>
              </a:cxn>
              <a:cxn ang="0">
                <a:pos x="65" y="64"/>
              </a:cxn>
              <a:cxn ang="0">
                <a:pos x="69" y="58"/>
              </a:cxn>
              <a:cxn ang="0">
                <a:pos x="73" y="52"/>
              </a:cxn>
              <a:cxn ang="0">
                <a:pos x="75" y="46"/>
              </a:cxn>
              <a:cxn ang="0">
                <a:pos x="76" y="38"/>
              </a:cxn>
              <a:cxn ang="0">
                <a:pos x="75" y="30"/>
              </a:cxn>
              <a:cxn ang="0">
                <a:pos x="73" y="23"/>
              </a:cxn>
              <a:cxn ang="0">
                <a:pos x="69" y="16"/>
              </a:cxn>
              <a:cxn ang="0">
                <a:pos x="65" y="10"/>
              </a:cxn>
              <a:cxn ang="0">
                <a:pos x="59" y="6"/>
              </a:cxn>
              <a:cxn ang="0">
                <a:pos x="52" y="2"/>
              </a:cxn>
              <a:cxn ang="0">
                <a:pos x="45" y="1"/>
              </a:cxn>
              <a:cxn ang="0">
                <a:pos x="37" y="0"/>
              </a:cxn>
              <a:cxn ang="0">
                <a:pos x="29" y="1"/>
              </a:cxn>
              <a:cxn ang="0">
                <a:pos x="22" y="2"/>
              </a:cxn>
              <a:cxn ang="0">
                <a:pos x="17" y="6"/>
              </a:cxn>
              <a:cxn ang="0">
                <a:pos x="11" y="10"/>
              </a:cxn>
              <a:cxn ang="0">
                <a:pos x="6" y="16"/>
              </a:cxn>
              <a:cxn ang="0">
                <a:pos x="3" y="23"/>
              </a:cxn>
              <a:cxn ang="0">
                <a:pos x="1" y="30"/>
              </a:cxn>
              <a:cxn ang="0">
                <a:pos x="0" y="38"/>
              </a:cxn>
              <a:cxn ang="0">
                <a:pos x="1" y="46"/>
              </a:cxn>
              <a:cxn ang="0">
                <a:pos x="3" y="52"/>
              </a:cxn>
              <a:cxn ang="0">
                <a:pos x="6" y="58"/>
              </a:cxn>
              <a:cxn ang="0">
                <a:pos x="11" y="64"/>
              </a:cxn>
              <a:cxn ang="0">
                <a:pos x="17" y="68"/>
              </a:cxn>
              <a:cxn ang="0">
                <a:pos x="22" y="72"/>
              </a:cxn>
              <a:cxn ang="0">
                <a:pos x="29" y="74"/>
              </a:cxn>
              <a:cxn ang="0">
                <a:pos x="37" y="75"/>
              </a:cxn>
            </a:cxnLst>
            <a:rect l="0" t="0" r="r" b="b"/>
            <a:pathLst>
              <a:path w="76" h="75">
                <a:moveTo>
                  <a:pt x="37" y="75"/>
                </a:moveTo>
                <a:lnTo>
                  <a:pt x="45" y="74"/>
                </a:lnTo>
                <a:lnTo>
                  <a:pt x="52" y="72"/>
                </a:lnTo>
                <a:lnTo>
                  <a:pt x="59" y="68"/>
                </a:lnTo>
                <a:lnTo>
                  <a:pt x="65" y="64"/>
                </a:lnTo>
                <a:lnTo>
                  <a:pt x="69" y="58"/>
                </a:lnTo>
                <a:lnTo>
                  <a:pt x="73" y="52"/>
                </a:lnTo>
                <a:lnTo>
                  <a:pt x="75" y="46"/>
                </a:lnTo>
                <a:lnTo>
                  <a:pt x="76" y="38"/>
                </a:lnTo>
                <a:lnTo>
                  <a:pt x="75" y="30"/>
                </a:lnTo>
                <a:lnTo>
                  <a:pt x="73" y="23"/>
                </a:lnTo>
                <a:lnTo>
                  <a:pt x="69" y="16"/>
                </a:lnTo>
                <a:lnTo>
                  <a:pt x="65" y="10"/>
                </a:lnTo>
                <a:lnTo>
                  <a:pt x="59" y="6"/>
                </a:lnTo>
                <a:lnTo>
                  <a:pt x="52" y="2"/>
                </a:lnTo>
                <a:lnTo>
                  <a:pt x="45" y="1"/>
                </a:lnTo>
                <a:lnTo>
                  <a:pt x="37" y="0"/>
                </a:lnTo>
                <a:lnTo>
                  <a:pt x="29" y="1"/>
                </a:lnTo>
                <a:lnTo>
                  <a:pt x="22" y="2"/>
                </a:lnTo>
                <a:lnTo>
                  <a:pt x="17" y="6"/>
                </a:lnTo>
                <a:lnTo>
                  <a:pt x="11" y="10"/>
                </a:lnTo>
                <a:lnTo>
                  <a:pt x="6" y="16"/>
                </a:lnTo>
                <a:lnTo>
                  <a:pt x="3" y="23"/>
                </a:lnTo>
                <a:lnTo>
                  <a:pt x="1" y="30"/>
                </a:lnTo>
                <a:lnTo>
                  <a:pt x="0" y="38"/>
                </a:lnTo>
                <a:lnTo>
                  <a:pt x="1" y="46"/>
                </a:lnTo>
                <a:lnTo>
                  <a:pt x="3" y="52"/>
                </a:lnTo>
                <a:lnTo>
                  <a:pt x="6" y="58"/>
                </a:lnTo>
                <a:lnTo>
                  <a:pt x="11" y="64"/>
                </a:lnTo>
                <a:lnTo>
                  <a:pt x="17" y="68"/>
                </a:lnTo>
                <a:lnTo>
                  <a:pt x="22" y="72"/>
                </a:lnTo>
                <a:lnTo>
                  <a:pt x="29" y="74"/>
                </a:lnTo>
                <a:lnTo>
                  <a:pt x="37" y="75"/>
                </a:lnTo>
                <a:close/>
              </a:path>
            </a:pathLst>
          </a:custGeom>
          <a:solidFill>
            <a:srgbClr val="D8E0E8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3580" name="Freeform 28"/>
          <p:cNvSpPr>
            <a:spLocks/>
          </p:cNvSpPr>
          <p:nvPr/>
        </p:nvSpPr>
        <p:spPr bwMode="auto">
          <a:xfrm>
            <a:off x="2022475" y="915988"/>
            <a:ext cx="74613" cy="73025"/>
          </a:xfrm>
          <a:custGeom>
            <a:avLst/>
            <a:gdLst/>
            <a:ahLst/>
            <a:cxnLst>
              <a:cxn ang="0">
                <a:pos x="0" y="16"/>
              </a:cxn>
              <a:cxn ang="0">
                <a:pos x="0" y="16"/>
              </a:cxn>
              <a:cxn ang="0">
                <a:pos x="7" y="16"/>
              </a:cxn>
              <a:cxn ang="0">
                <a:pos x="13" y="17"/>
              </a:cxn>
              <a:cxn ang="0">
                <a:pos x="18" y="19"/>
              </a:cxn>
              <a:cxn ang="0">
                <a:pos x="23" y="23"/>
              </a:cxn>
              <a:cxn ang="0">
                <a:pos x="26" y="27"/>
              </a:cxn>
              <a:cxn ang="0">
                <a:pos x="29" y="33"/>
              </a:cxn>
              <a:cxn ang="0">
                <a:pos x="31" y="39"/>
              </a:cxn>
              <a:cxn ang="0">
                <a:pos x="31" y="46"/>
              </a:cxn>
              <a:cxn ang="0">
                <a:pos x="47" y="46"/>
              </a:cxn>
              <a:cxn ang="0">
                <a:pos x="45" y="37"/>
              </a:cxn>
              <a:cxn ang="0">
                <a:pos x="42" y="29"/>
              </a:cxn>
              <a:cxn ang="0">
                <a:pos x="38" y="21"/>
              </a:cxn>
              <a:cxn ang="0">
                <a:pos x="32" y="14"/>
              </a:cxn>
              <a:cxn ang="0">
                <a:pos x="25" y="8"/>
              </a:cxn>
              <a:cxn ang="0">
                <a:pos x="17" y="3"/>
              </a:cxn>
              <a:cxn ang="0">
                <a:pos x="9" y="2"/>
              </a:cxn>
              <a:cxn ang="0">
                <a:pos x="0" y="0"/>
              </a:cxn>
              <a:cxn ang="0">
                <a:pos x="0" y="0"/>
              </a:cxn>
              <a:cxn ang="0">
                <a:pos x="0" y="16"/>
              </a:cxn>
            </a:cxnLst>
            <a:rect l="0" t="0" r="r" b="b"/>
            <a:pathLst>
              <a:path w="47" h="46">
                <a:moveTo>
                  <a:pt x="0" y="16"/>
                </a:moveTo>
                <a:lnTo>
                  <a:pt x="0" y="16"/>
                </a:lnTo>
                <a:lnTo>
                  <a:pt x="7" y="16"/>
                </a:lnTo>
                <a:lnTo>
                  <a:pt x="13" y="17"/>
                </a:lnTo>
                <a:lnTo>
                  <a:pt x="18" y="19"/>
                </a:lnTo>
                <a:lnTo>
                  <a:pt x="23" y="23"/>
                </a:lnTo>
                <a:lnTo>
                  <a:pt x="26" y="27"/>
                </a:lnTo>
                <a:lnTo>
                  <a:pt x="29" y="33"/>
                </a:lnTo>
                <a:lnTo>
                  <a:pt x="31" y="39"/>
                </a:lnTo>
                <a:lnTo>
                  <a:pt x="31" y="46"/>
                </a:lnTo>
                <a:lnTo>
                  <a:pt x="47" y="46"/>
                </a:lnTo>
                <a:lnTo>
                  <a:pt x="45" y="37"/>
                </a:lnTo>
                <a:lnTo>
                  <a:pt x="42" y="29"/>
                </a:lnTo>
                <a:lnTo>
                  <a:pt x="38" y="21"/>
                </a:lnTo>
                <a:lnTo>
                  <a:pt x="32" y="14"/>
                </a:lnTo>
                <a:lnTo>
                  <a:pt x="25" y="8"/>
                </a:lnTo>
                <a:lnTo>
                  <a:pt x="17" y="3"/>
                </a:lnTo>
                <a:lnTo>
                  <a:pt x="9" y="2"/>
                </a:lnTo>
                <a:lnTo>
                  <a:pt x="0" y="0"/>
                </a:lnTo>
                <a:lnTo>
                  <a:pt x="0" y="0"/>
                </a:lnTo>
                <a:lnTo>
                  <a:pt x="0" y="16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3581" name="Freeform 29"/>
          <p:cNvSpPr>
            <a:spLocks/>
          </p:cNvSpPr>
          <p:nvPr/>
        </p:nvSpPr>
        <p:spPr bwMode="auto">
          <a:xfrm>
            <a:off x="1951038" y="989013"/>
            <a:ext cx="71437" cy="71437"/>
          </a:xfrm>
          <a:custGeom>
            <a:avLst/>
            <a:gdLst/>
            <a:ahLst/>
            <a:cxnLst>
              <a:cxn ang="0">
                <a:pos x="45" y="29"/>
              </a:cxn>
              <a:cxn ang="0">
                <a:pos x="45" y="29"/>
              </a:cxn>
              <a:cxn ang="0">
                <a:pos x="38" y="29"/>
              </a:cxn>
              <a:cxn ang="0">
                <a:pos x="33" y="27"/>
              </a:cxn>
              <a:cxn ang="0">
                <a:pos x="29" y="25"/>
              </a:cxn>
              <a:cxn ang="0">
                <a:pos x="24" y="21"/>
              </a:cxn>
              <a:cxn ang="0">
                <a:pos x="20" y="16"/>
              </a:cxn>
              <a:cxn ang="0">
                <a:pos x="18" y="12"/>
              </a:cxn>
              <a:cxn ang="0">
                <a:pos x="16" y="7"/>
              </a:cxn>
              <a:cxn ang="0">
                <a:pos x="16" y="0"/>
              </a:cxn>
              <a:cxn ang="0">
                <a:pos x="0" y="0"/>
              </a:cxn>
              <a:cxn ang="0">
                <a:pos x="2" y="9"/>
              </a:cxn>
              <a:cxn ang="0">
                <a:pos x="4" y="17"/>
              </a:cxn>
              <a:cxn ang="0">
                <a:pos x="9" y="25"/>
              </a:cxn>
              <a:cxn ang="0">
                <a:pos x="14" y="30"/>
              </a:cxn>
              <a:cxn ang="0">
                <a:pos x="20" y="36"/>
              </a:cxn>
              <a:cxn ang="0">
                <a:pos x="28" y="41"/>
              </a:cxn>
              <a:cxn ang="0">
                <a:pos x="36" y="43"/>
              </a:cxn>
              <a:cxn ang="0">
                <a:pos x="45" y="45"/>
              </a:cxn>
              <a:cxn ang="0">
                <a:pos x="45" y="45"/>
              </a:cxn>
              <a:cxn ang="0">
                <a:pos x="45" y="29"/>
              </a:cxn>
            </a:cxnLst>
            <a:rect l="0" t="0" r="r" b="b"/>
            <a:pathLst>
              <a:path w="45" h="45">
                <a:moveTo>
                  <a:pt x="45" y="29"/>
                </a:moveTo>
                <a:lnTo>
                  <a:pt x="45" y="29"/>
                </a:lnTo>
                <a:lnTo>
                  <a:pt x="38" y="29"/>
                </a:lnTo>
                <a:lnTo>
                  <a:pt x="33" y="27"/>
                </a:lnTo>
                <a:lnTo>
                  <a:pt x="29" y="25"/>
                </a:lnTo>
                <a:lnTo>
                  <a:pt x="24" y="21"/>
                </a:lnTo>
                <a:lnTo>
                  <a:pt x="20" y="16"/>
                </a:lnTo>
                <a:lnTo>
                  <a:pt x="18" y="12"/>
                </a:lnTo>
                <a:lnTo>
                  <a:pt x="16" y="7"/>
                </a:lnTo>
                <a:lnTo>
                  <a:pt x="16" y="0"/>
                </a:lnTo>
                <a:lnTo>
                  <a:pt x="0" y="0"/>
                </a:lnTo>
                <a:lnTo>
                  <a:pt x="2" y="9"/>
                </a:lnTo>
                <a:lnTo>
                  <a:pt x="4" y="17"/>
                </a:lnTo>
                <a:lnTo>
                  <a:pt x="9" y="25"/>
                </a:lnTo>
                <a:lnTo>
                  <a:pt x="14" y="30"/>
                </a:lnTo>
                <a:lnTo>
                  <a:pt x="20" y="36"/>
                </a:lnTo>
                <a:lnTo>
                  <a:pt x="28" y="41"/>
                </a:lnTo>
                <a:lnTo>
                  <a:pt x="36" y="43"/>
                </a:lnTo>
                <a:lnTo>
                  <a:pt x="45" y="45"/>
                </a:lnTo>
                <a:lnTo>
                  <a:pt x="45" y="45"/>
                </a:lnTo>
                <a:lnTo>
                  <a:pt x="45" y="29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3582" name="Freeform 30"/>
          <p:cNvSpPr>
            <a:spLocks/>
          </p:cNvSpPr>
          <p:nvPr/>
        </p:nvSpPr>
        <p:spPr bwMode="auto">
          <a:xfrm>
            <a:off x="2189163" y="1943100"/>
            <a:ext cx="87312" cy="87313"/>
          </a:xfrm>
          <a:custGeom>
            <a:avLst/>
            <a:gdLst/>
            <a:ahLst/>
            <a:cxnLst>
              <a:cxn ang="0">
                <a:pos x="39" y="0"/>
              </a:cxn>
              <a:cxn ang="0">
                <a:pos x="39" y="0"/>
              </a:cxn>
              <a:cxn ang="0">
                <a:pos x="39" y="8"/>
              </a:cxn>
              <a:cxn ang="0">
                <a:pos x="37" y="16"/>
              </a:cxn>
              <a:cxn ang="0">
                <a:pos x="33" y="23"/>
              </a:cxn>
              <a:cxn ang="0">
                <a:pos x="29" y="29"/>
              </a:cxn>
              <a:cxn ang="0">
                <a:pos x="23" y="34"/>
              </a:cxn>
              <a:cxn ang="0">
                <a:pos x="16" y="37"/>
              </a:cxn>
              <a:cxn ang="0">
                <a:pos x="8" y="39"/>
              </a:cxn>
              <a:cxn ang="0">
                <a:pos x="0" y="39"/>
              </a:cxn>
              <a:cxn ang="0">
                <a:pos x="0" y="55"/>
              </a:cxn>
              <a:cxn ang="0">
                <a:pos x="10" y="53"/>
              </a:cxn>
              <a:cxn ang="0">
                <a:pos x="21" y="51"/>
              </a:cxn>
              <a:cxn ang="0">
                <a:pos x="30" y="45"/>
              </a:cxn>
              <a:cxn ang="0">
                <a:pos x="38" y="38"/>
              </a:cxn>
              <a:cxn ang="0">
                <a:pos x="45" y="30"/>
              </a:cxn>
              <a:cxn ang="0">
                <a:pos x="50" y="21"/>
              </a:cxn>
              <a:cxn ang="0">
                <a:pos x="53" y="11"/>
              </a:cxn>
              <a:cxn ang="0">
                <a:pos x="55" y="0"/>
              </a:cxn>
              <a:cxn ang="0">
                <a:pos x="55" y="0"/>
              </a:cxn>
              <a:cxn ang="0">
                <a:pos x="39" y="0"/>
              </a:cxn>
            </a:cxnLst>
            <a:rect l="0" t="0" r="r" b="b"/>
            <a:pathLst>
              <a:path w="55" h="55">
                <a:moveTo>
                  <a:pt x="39" y="0"/>
                </a:moveTo>
                <a:lnTo>
                  <a:pt x="39" y="0"/>
                </a:lnTo>
                <a:lnTo>
                  <a:pt x="39" y="8"/>
                </a:lnTo>
                <a:lnTo>
                  <a:pt x="37" y="16"/>
                </a:lnTo>
                <a:lnTo>
                  <a:pt x="33" y="23"/>
                </a:lnTo>
                <a:lnTo>
                  <a:pt x="29" y="29"/>
                </a:lnTo>
                <a:lnTo>
                  <a:pt x="23" y="34"/>
                </a:lnTo>
                <a:lnTo>
                  <a:pt x="16" y="37"/>
                </a:lnTo>
                <a:lnTo>
                  <a:pt x="8" y="39"/>
                </a:lnTo>
                <a:lnTo>
                  <a:pt x="0" y="39"/>
                </a:lnTo>
                <a:lnTo>
                  <a:pt x="0" y="55"/>
                </a:lnTo>
                <a:lnTo>
                  <a:pt x="10" y="53"/>
                </a:lnTo>
                <a:lnTo>
                  <a:pt x="21" y="51"/>
                </a:lnTo>
                <a:lnTo>
                  <a:pt x="30" y="45"/>
                </a:lnTo>
                <a:lnTo>
                  <a:pt x="38" y="38"/>
                </a:lnTo>
                <a:lnTo>
                  <a:pt x="45" y="30"/>
                </a:lnTo>
                <a:lnTo>
                  <a:pt x="50" y="21"/>
                </a:lnTo>
                <a:lnTo>
                  <a:pt x="53" y="11"/>
                </a:lnTo>
                <a:lnTo>
                  <a:pt x="55" y="0"/>
                </a:lnTo>
                <a:lnTo>
                  <a:pt x="55" y="0"/>
                </a:lnTo>
                <a:lnTo>
                  <a:pt x="39" y="0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3583" name="Freeform 31"/>
          <p:cNvSpPr>
            <a:spLocks/>
          </p:cNvSpPr>
          <p:nvPr/>
        </p:nvSpPr>
        <p:spPr bwMode="auto">
          <a:xfrm>
            <a:off x="2189163" y="1857375"/>
            <a:ext cx="87312" cy="85725"/>
          </a:xfrm>
          <a:custGeom>
            <a:avLst/>
            <a:gdLst/>
            <a:ahLst/>
            <a:cxnLst>
              <a:cxn ang="0">
                <a:pos x="0" y="16"/>
              </a:cxn>
              <a:cxn ang="0">
                <a:pos x="0" y="16"/>
              </a:cxn>
              <a:cxn ang="0">
                <a:pos x="8" y="16"/>
              </a:cxn>
              <a:cxn ang="0">
                <a:pos x="16" y="18"/>
              </a:cxn>
              <a:cxn ang="0">
                <a:pos x="23" y="21"/>
              </a:cxn>
              <a:cxn ang="0">
                <a:pos x="29" y="26"/>
              </a:cxn>
              <a:cxn ang="0">
                <a:pos x="33" y="32"/>
              </a:cxn>
              <a:cxn ang="0">
                <a:pos x="37" y="38"/>
              </a:cxn>
              <a:cxn ang="0">
                <a:pos x="39" y="46"/>
              </a:cxn>
              <a:cxn ang="0">
                <a:pos x="39" y="54"/>
              </a:cxn>
              <a:cxn ang="0">
                <a:pos x="55" y="54"/>
              </a:cxn>
              <a:cxn ang="0">
                <a:pos x="53" y="44"/>
              </a:cxn>
              <a:cxn ang="0">
                <a:pos x="50" y="34"/>
              </a:cxn>
              <a:cxn ang="0">
                <a:pos x="45" y="25"/>
              </a:cxn>
              <a:cxn ang="0">
                <a:pos x="38" y="17"/>
              </a:cxn>
              <a:cxn ang="0">
                <a:pos x="30" y="10"/>
              </a:cxn>
              <a:cxn ang="0">
                <a:pos x="21" y="4"/>
              </a:cxn>
              <a:cxn ang="0">
                <a:pos x="10" y="2"/>
              </a:cxn>
              <a:cxn ang="0">
                <a:pos x="0" y="0"/>
              </a:cxn>
              <a:cxn ang="0">
                <a:pos x="0" y="0"/>
              </a:cxn>
              <a:cxn ang="0">
                <a:pos x="0" y="16"/>
              </a:cxn>
            </a:cxnLst>
            <a:rect l="0" t="0" r="r" b="b"/>
            <a:pathLst>
              <a:path w="55" h="54">
                <a:moveTo>
                  <a:pt x="0" y="16"/>
                </a:moveTo>
                <a:lnTo>
                  <a:pt x="0" y="16"/>
                </a:lnTo>
                <a:lnTo>
                  <a:pt x="8" y="16"/>
                </a:lnTo>
                <a:lnTo>
                  <a:pt x="16" y="18"/>
                </a:lnTo>
                <a:lnTo>
                  <a:pt x="23" y="21"/>
                </a:lnTo>
                <a:lnTo>
                  <a:pt x="29" y="26"/>
                </a:lnTo>
                <a:lnTo>
                  <a:pt x="33" y="32"/>
                </a:lnTo>
                <a:lnTo>
                  <a:pt x="37" y="38"/>
                </a:lnTo>
                <a:lnTo>
                  <a:pt x="39" y="46"/>
                </a:lnTo>
                <a:lnTo>
                  <a:pt x="39" y="54"/>
                </a:lnTo>
                <a:lnTo>
                  <a:pt x="55" y="54"/>
                </a:lnTo>
                <a:lnTo>
                  <a:pt x="53" y="44"/>
                </a:lnTo>
                <a:lnTo>
                  <a:pt x="50" y="34"/>
                </a:lnTo>
                <a:lnTo>
                  <a:pt x="45" y="25"/>
                </a:lnTo>
                <a:lnTo>
                  <a:pt x="38" y="17"/>
                </a:lnTo>
                <a:lnTo>
                  <a:pt x="30" y="10"/>
                </a:lnTo>
                <a:lnTo>
                  <a:pt x="21" y="4"/>
                </a:lnTo>
                <a:lnTo>
                  <a:pt x="10" y="2"/>
                </a:lnTo>
                <a:lnTo>
                  <a:pt x="0" y="0"/>
                </a:lnTo>
                <a:lnTo>
                  <a:pt x="0" y="0"/>
                </a:lnTo>
                <a:lnTo>
                  <a:pt x="0" y="16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3584" name="Freeform 32"/>
          <p:cNvSpPr>
            <a:spLocks/>
          </p:cNvSpPr>
          <p:nvPr/>
        </p:nvSpPr>
        <p:spPr bwMode="auto">
          <a:xfrm>
            <a:off x="2100263" y="1857375"/>
            <a:ext cx="88900" cy="85725"/>
          </a:xfrm>
          <a:custGeom>
            <a:avLst/>
            <a:gdLst/>
            <a:ahLst/>
            <a:cxnLst>
              <a:cxn ang="0">
                <a:pos x="16" y="54"/>
              </a:cxn>
              <a:cxn ang="0">
                <a:pos x="16" y="54"/>
              </a:cxn>
              <a:cxn ang="0">
                <a:pos x="16" y="46"/>
              </a:cxn>
              <a:cxn ang="0">
                <a:pos x="19" y="38"/>
              </a:cxn>
              <a:cxn ang="0">
                <a:pos x="22" y="32"/>
              </a:cxn>
              <a:cxn ang="0">
                <a:pos x="27" y="27"/>
              </a:cxn>
              <a:cxn ang="0">
                <a:pos x="33" y="21"/>
              </a:cxn>
              <a:cxn ang="0">
                <a:pos x="40" y="18"/>
              </a:cxn>
              <a:cxn ang="0">
                <a:pos x="48" y="16"/>
              </a:cxn>
              <a:cxn ang="0">
                <a:pos x="56" y="16"/>
              </a:cxn>
              <a:cxn ang="0">
                <a:pos x="56" y="0"/>
              </a:cxn>
              <a:cxn ang="0">
                <a:pos x="46" y="2"/>
              </a:cxn>
              <a:cxn ang="0">
                <a:pos x="36" y="4"/>
              </a:cxn>
              <a:cxn ang="0">
                <a:pos x="27" y="10"/>
              </a:cxn>
              <a:cxn ang="0">
                <a:pos x="17" y="16"/>
              </a:cxn>
              <a:cxn ang="0">
                <a:pos x="11" y="25"/>
              </a:cxn>
              <a:cxn ang="0">
                <a:pos x="5" y="34"/>
              </a:cxn>
              <a:cxn ang="0">
                <a:pos x="3" y="44"/>
              </a:cxn>
              <a:cxn ang="0">
                <a:pos x="0" y="54"/>
              </a:cxn>
              <a:cxn ang="0">
                <a:pos x="0" y="54"/>
              </a:cxn>
              <a:cxn ang="0">
                <a:pos x="16" y="54"/>
              </a:cxn>
            </a:cxnLst>
            <a:rect l="0" t="0" r="r" b="b"/>
            <a:pathLst>
              <a:path w="56" h="54">
                <a:moveTo>
                  <a:pt x="16" y="54"/>
                </a:moveTo>
                <a:lnTo>
                  <a:pt x="16" y="54"/>
                </a:lnTo>
                <a:lnTo>
                  <a:pt x="16" y="46"/>
                </a:lnTo>
                <a:lnTo>
                  <a:pt x="19" y="38"/>
                </a:lnTo>
                <a:lnTo>
                  <a:pt x="22" y="32"/>
                </a:lnTo>
                <a:lnTo>
                  <a:pt x="27" y="27"/>
                </a:lnTo>
                <a:lnTo>
                  <a:pt x="33" y="21"/>
                </a:lnTo>
                <a:lnTo>
                  <a:pt x="40" y="18"/>
                </a:lnTo>
                <a:lnTo>
                  <a:pt x="48" y="16"/>
                </a:lnTo>
                <a:lnTo>
                  <a:pt x="56" y="16"/>
                </a:lnTo>
                <a:lnTo>
                  <a:pt x="56" y="0"/>
                </a:lnTo>
                <a:lnTo>
                  <a:pt x="46" y="2"/>
                </a:lnTo>
                <a:lnTo>
                  <a:pt x="36" y="4"/>
                </a:lnTo>
                <a:lnTo>
                  <a:pt x="27" y="10"/>
                </a:lnTo>
                <a:lnTo>
                  <a:pt x="17" y="16"/>
                </a:lnTo>
                <a:lnTo>
                  <a:pt x="11" y="25"/>
                </a:lnTo>
                <a:lnTo>
                  <a:pt x="5" y="34"/>
                </a:lnTo>
                <a:lnTo>
                  <a:pt x="3" y="44"/>
                </a:lnTo>
                <a:lnTo>
                  <a:pt x="0" y="54"/>
                </a:lnTo>
                <a:lnTo>
                  <a:pt x="0" y="54"/>
                </a:lnTo>
                <a:lnTo>
                  <a:pt x="16" y="54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3585" name="Freeform 33"/>
          <p:cNvSpPr>
            <a:spLocks/>
          </p:cNvSpPr>
          <p:nvPr/>
        </p:nvSpPr>
        <p:spPr bwMode="auto">
          <a:xfrm>
            <a:off x="2100263" y="1943100"/>
            <a:ext cx="88900" cy="87313"/>
          </a:xfrm>
          <a:custGeom>
            <a:avLst/>
            <a:gdLst/>
            <a:ahLst/>
            <a:cxnLst>
              <a:cxn ang="0">
                <a:pos x="56" y="39"/>
              </a:cxn>
              <a:cxn ang="0">
                <a:pos x="56" y="39"/>
              </a:cxn>
              <a:cxn ang="0">
                <a:pos x="48" y="39"/>
              </a:cxn>
              <a:cxn ang="0">
                <a:pos x="40" y="37"/>
              </a:cxn>
              <a:cxn ang="0">
                <a:pos x="33" y="34"/>
              </a:cxn>
              <a:cxn ang="0">
                <a:pos x="27" y="28"/>
              </a:cxn>
              <a:cxn ang="0">
                <a:pos x="22" y="23"/>
              </a:cxn>
              <a:cxn ang="0">
                <a:pos x="19" y="16"/>
              </a:cxn>
              <a:cxn ang="0">
                <a:pos x="16" y="8"/>
              </a:cxn>
              <a:cxn ang="0">
                <a:pos x="16" y="0"/>
              </a:cxn>
              <a:cxn ang="0">
                <a:pos x="0" y="0"/>
              </a:cxn>
              <a:cxn ang="0">
                <a:pos x="3" y="11"/>
              </a:cxn>
              <a:cxn ang="0">
                <a:pos x="5" y="21"/>
              </a:cxn>
              <a:cxn ang="0">
                <a:pos x="11" y="30"/>
              </a:cxn>
              <a:cxn ang="0">
                <a:pos x="17" y="39"/>
              </a:cxn>
              <a:cxn ang="0">
                <a:pos x="27" y="45"/>
              </a:cxn>
              <a:cxn ang="0">
                <a:pos x="36" y="51"/>
              </a:cxn>
              <a:cxn ang="0">
                <a:pos x="46" y="53"/>
              </a:cxn>
              <a:cxn ang="0">
                <a:pos x="56" y="55"/>
              </a:cxn>
              <a:cxn ang="0">
                <a:pos x="56" y="55"/>
              </a:cxn>
              <a:cxn ang="0">
                <a:pos x="56" y="39"/>
              </a:cxn>
            </a:cxnLst>
            <a:rect l="0" t="0" r="r" b="b"/>
            <a:pathLst>
              <a:path w="56" h="55">
                <a:moveTo>
                  <a:pt x="56" y="39"/>
                </a:moveTo>
                <a:lnTo>
                  <a:pt x="56" y="39"/>
                </a:lnTo>
                <a:lnTo>
                  <a:pt x="48" y="39"/>
                </a:lnTo>
                <a:lnTo>
                  <a:pt x="40" y="37"/>
                </a:lnTo>
                <a:lnTo>
                  <a:pt x="33" y="34"/>
                </a:lnTo>
                <a:lnTo>
                  <a:pt x="27" y="28"/>
                </a:lnTo>
                <a:lnTo>
                  <a:pt x="22" y="23"/>
                </a:lnTo>
                <a:lnTo>
                  <a:pt x="19" y="16"/>
                </a:lnTo>
                <a:lnTo>
                  <a:pt x="16" y="8"/>
                </a:lnTo>
                <a:lnTo>
                  <a:pt x="16" y="0"/>
                </a:lnTo>
                <a:lnTo>
                  <a:pt x="0" y="0"/>
                </a:lnTo>
                <a:lnTo>
                  <a:pt x="3" y="11"/>
                </a:lnTo>
                <a:lnTo>
                  <a:pt x="5" y="21"/>
                </a:lnTo>
                <a:lnTo>
                  <a:pt x="11" y="30"/>
                </a:lnTo>
                <a:lnTo>
                  <a:pt x="17" y="39"/>
                </a:lnTo>
                <a:lnTo>
                  <a:pt x="27" y="45"/>
                </a:lnTo>
                <a:lnTo>
                  <a:pt x="36" y="51"/>
                </a:lnTo>
                <a:lnTo>
                  <a:pt x="46" y="53"/>
                </a:lnTo>
                <a:lnTo>
                  <a:pt x="56" y="55"/>
                </a:lnTo>
                <a:lnTo>
                  <a:pt x="56" y="55"/>
                </a:lnTo>
                <a:lnTo>
                  <a:pt x="56" y="39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3586" name="Freeform 34"/>
          <p:cNvSpPr>
            <a:spLocks/>
          </p:cNvSpPr>
          <p:nvPr/>
        </p:nvSpPr>
        <p:spPr bwMode="auto">
          <a:xfrm>
            <a:off x="1655763" y="1658938"/>
            <a:ext cx="358775" cy="1047750"/>
          </a:xfrm>
          <a:custGeom>
            <a:avLst/>
            <a:gdLst/>
            <a:ahLst/>
            <a:cxnLst>
              <a:cxn ang="0">
                <a:pos x="45" y="57"/>
              </a:cxn>
              <a:cxn ang="0">
                <a:pos x="27" y="56"/>
              </a:cxn>
              <a:cxn ang="0">
                <a:pos x="13" y="49"/>
              </a:cxn>
              <a:cxn ang="0">
                <a:pos x="4" y="40"/>
              </a:cxn>
              <a:cxn ang="0">
                <a:pos x="0" y="30"/>
              </a:cxn>
              <a:cxn ang="0">
                <a:pos x="1" y="20"/>
              </a:cxn>
              <a:cxn ang="0">
                <a:pos x="5" y="9"/>
              </a:cxn>
              <a:cxn ang="0">
                <a:pos x="16" y="2"/>
              </a:cxn>
              <a:cxn ang="0">
                <a:pos x="29" y="0"/>
              </a:cxn>
              <a:cxn ang="0">
                <a:pos x="48" y="0"/>
              </a:cxn>
              <a:cxn ang="0">
                <a:pos x="68" y="1"/>
              </a:cxn>
              <a:cxn ang="0">
                <a:pos x="91" y="4"/>
              </a:cxn>
              <a:cxn ang="0">
                <a:pos x="115" y="6"/>
              </a:cxn>
              <a:cxn ang="0">
                <a:pos x="138" y="8"/>
              </a:cxn>
              <a:cxn ang="0">
                <a:pos x="160" y="10"/>
              </a:cxn>
              <a:cxn ang="0">
                <a:pos x="181" y="13"/>
              </a:cxn>
              <a:cxn ang="0">
                <a:pos x="199" y="14"/>
              </a:cxn>
              <a:cxn ang="0">
                <a:pos x="213" y="17"/>
              </a:cxn>
              <a:cxn ang="0">
                <a:pos x="222" y="24"/>
              </a:cxn>
              <a:cxn ang="0">
                <a:pos x="226" y="33"/>
              </a:cxn>
              <a:cxn ang="0">
                <a:pos x="226" y="44"/>
              </a:cxn>
              <a:cxn ang="0">
                <a:pos x="222" y="53"/>
              </a:cxn>
              <a:cxn ang="0">
                <a:pos x="215" y="61"/>
              </a:cxn>
              <a:cxn ang="0">
                <a:pos x="205" y="66"/>
              </a:cxn>
              <a:cxn ang="0">
                <a:pos x="192" y="68"/>
              </a:cxn>
              <a:cxn ang="0">
                <a:pos x="195" y="182"/>
              </a:cxn>
              <a:cxn ang="0">
                <a:pos x="198" y="340"/>
              </a:cxn>
              <a:cxn ang="0">
                <a:pos x="200" y="491"/>
              </a:cxn>
              <a:cxn ang="0">
                <a:pos x="203" y="580"/>
              </a:cxn>
              <a:cxn ang="0">
                <a:pos x="202" y="600"/>
              </a:cxn>
              <a:cxn ang="0">
                <a:pos x="197" y="616"/>
              </a:cxn>
              <a:cxn ang="0">
                <a:pos x="190" y="630"/>
              </a:cxn>
              <a:cxn ang="0">
                <a:pos x="180" y="642"/>
              </a:cxn>
              <a:cxn ang="0">
                <a:pos x="166" y="651"/>
              </a:cxn>
              <a:cxn ang="0">
                <a:pos x="152" y="657"/>
              </a:cxn>
              <a:cxn ang="0">
                <a:pos x="137" y="660"/>
              </a:cxn>
              <a:cxn ang="0">
                <a:pos x="119" y="660"/>
              </a:cxn>
              <a:cxn ang="0">
                <a:pos x="102" y="658"/>
              </a:cxn>
              <a:cxn ang="0">
                <a:pos x="86" y="653"/>
              </a:cxn>
              <a:cxn ang="0">
                <a:pos x="71" y="648"/>
              </a:cxn>
              <a:cxn ang="0">
                <a:pos x="59" y="638"/>
              </a:cxn>
              <a:cxn ang="0">
                <a:pos x="49" y="626"/>
              </a:cxn>
              <a:cxn ang="0">
                <a:pos x="41" y="610"/>
              </a:cxn>
              <a:cxn ang="0">
                <a:pos x="36" y="591"/>
              </a:cxn>
              <a:cxn ang="0">
                <a:pos x="35" y="567"/>
              </a:cxn>
              <a:cxn ang="0">
                <a:pos x="38" y="458"/>
              </a:cxn>
              <a:cxn ang="0">
                <a:pos x="42" y="286"/>
              </a:cxn>
              <a:cxn ang="0">
                <a:pos x="44" y="127"/>
              </a:cxn>
              <a:cxn ang="0">
                <a:pos x="45" y="57"/>
              </a:cxn>
            </a:cxnLst>
            <a:rect l="0" t="0" r="r" b="b"/>
            <a:pathLst>
              <a:path w="226" h="660">
                <a:moveTo>
                  <a:pt x="45" y="57"/>
                </a:moveTo>
                <a:lnTo>
                  <a:pt x="27" y="56"/>
                </a:lnTo>
                <a:lnTo>
                  <a:pt x="13" y="49"/>
                </a:lnTo>
                <a:lnTo>
                  <a:pt x="4" y="40"/>
                </a:lnTo>
                <a:lnTo>
                  <a:pt x="0" y="30"/>
                </a:lnTo>
                <a:lnTo>
                  <a:pt x="1" y="20"/>
                </a:lnTo>
                <a:lnTo>
                  <a:pt x="5" y="9"/>
                </a:lnTo>
                <a:lnTo>
                  <a:pt x="16" y="2"/>
                </a:lnTo>
                <a:lnTo>
                  <a:pt x="29" y="0"/>
                </a:lnTo>
                <a:lnTo>
                  <a:pt x="48" y="0"/>
                </a:lnTo>
                <a:lnTo>
                  <a:pt x="68" y="1"/>
                </a:lnTo>
                <a:lnTo>
                  <a:pt x="91" y="4"/>
                </a:lnTo>
                <a:lnTo>
                  <a:pt x="115" y="6"/>
                </a:lnTo>
                <a:lnTo>
                  <a:pt x="138" y="8"/>
                </a:lnTo>
                <a:lnTo>
                  <a:pt x="160" y="10"/>
                </a:lnTo>
                <a:lnTo>
                  <a:pt x="181" y="13"/>
                </a:lnTo>
                <a:lnTo>
                  <a:pt x="199" y="14"/>
                </a:lnTo>
                <a:lnTo>
                  <a:pt x="213" y="17"/>
                </a:lnTo>
                <a:lnTo>
                  <a:pt x="222" y="24"/>
                </a:lnTo>
                <a:lnTo>
                  <a:pt x="226" y="33"/>
                </a:lnTo>
                <a:lnTo>
                  <a:pt x="226" y="44"/>
                </a:lnTo>
                <a:lnTo>
                  <a:pt x="222" y="53"/>
                </a:lnTo>
                <a:lnTo>
                  <a:pt x="215" y="61"/>
                </a:lnTo>
                <a:lnTo>
                  <a:pt x="205" y="66"/>
                </a:lnTo>
                <a:lnTo>
                  <a:pt x="192" y="68"/>
                </a:lnTo>
                <a:lnTo>
                  <a:pt x="195" y="182"/>
                </a:lnTo>
                <a:lnTo>
                  <a:pt x="198" y="340"/>
                </a:lnTo>
                <a:lnTo>
                  <a:pt x="200" y="491"/>
                </a:lnTo>
                <a:lnTo>
                  <a:pt x="203" y="580"/>
                </a:lnTo>
                <a:lnTo>
                  <a:pt x="202" y="600"/>
                </a:lnTo>
                <a:lnTo>
                  <a:pt x="197" y="616"/>
                </a:lnTo>
                <a:lnTo>
                  <a:pt x="190" y="630"/>
                </a:lnTo>
                <a:lnTo>
                  <a:pt x="180" y="642"/>
                </a:lnTo>
                <a:lnTo>
                  <a:pt x="166" y="651"/>
                </a:lnTo>
                <a:lnTo>
                  <a:pt x="152" y="657"/>
                </a:lnTo>
                <a:lnTo>
                  <a:pt x="137" y="660"/>
                </a:lnTo>
                <a:lnTo>
                  <a:pt x="119" y="660"/>
                </a:lnTo>
                <a:lnTo>
                  <a:pt x="102" y="658"/>
                </a:lnTo>
                <a:lnTo>
                  <a:pt x="86" y="653"/>
                </a:lnTo>
                <a:lnTo>
                  <a:pt x="71" y="648"/>
                </a:lnTo>
                <a:lnTo>
                  <a:pt x="59" y="638"/>
                </a:lnTo>
                <a:lnTo>
                  <a:pt x="49" y="626"/>
                </a:lnTo>
                <a:lnTo>
                  <a:pt x="41" y="610"/>
                </a:lnTo>
                <a:lnTo>
                  <a:pt x="36" y="591"/>
                </a:lnTo>
                <a:lnTo>
                  <a:pt x="35" y="567"/>
                </a:lnTo>
                <a:lnTo>
                  <a:pt x="38" y="458"/>
                </a:lnTo>
                <a:lnTo>
                  <a:pt x="42" y="286"/>
                </a:lnTo>
                <a:lnTo>
                  <a:pt x="44" y="127"/>
                </a:lnTo>
                <a:lnTo>
                  <a:pt x="45" y="57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3587" name="Freeform 35"/>
          <p:cNvSpPr>
            <a:spLocks/>
          </p:cNvSpPr>
          <p:nvPr/>
        </p:nvSpPr>
        <p:spPr bwMode="auto">
          <a:xfrm>
            <a:off x="1644650" y="1646238"/>
            <a:ext cx="82550" cy="114300"/>
          </a:xfrm>
          <a:custGeom>
            <a:avLst/>
            <a:gdLst/>
            <a:ahLst/>
            <a:cxnLst>
              <a:cxn ang="0">
                <a:pos x="36" y="0"/>
              </a:cxn>
              <a:cxn ang="0">
                <a:pos x="36" y="0"/>
              </a:cxn>
              <a:cxn ang="0">
                <a:pos x="20" y="4"/>
              </a:cxn>
              <a:cxn ang="0">
                <a:pos x="7" y="13"/>
              </a:cxn>
              <a:cxn ang="0">
                <a:pos x="1" y="26"/>
              </a:cxn>
              <a:cxn ang="0">
                <a:pos x="0" y="39"/>
              </a:cxn>
              <a:cxn ang="0">
                <a:pos x="5" y="53"/>
              </a:cxn>
              <a:cxn ang="0">
                <a:pos x="17" y="63"/>
              </a:cxn>
              <a:cxn ang="0">
                <a:pos x="33" y="71"/>
              </a:cxn>
              <a:cxn ang="0">
                <a:pos x="52" y="72"/>
              </a:cxn>
              <a:cxn ang="0">
                <a:pos x="52" y="58"/>
              </a:cxn>
              <a:cxn ang="0">
                <a:pos x="35" y="57"/>
              </a:cxn>
              <a:cxn ang="0">
                <a:pos x="24" y="52"/>
              </a:cxn>
              <a:cxn ang="0">
                <a:pos x="17" y="44"/>
              </a:cxn>
              <a:cxn ang="0">
                <a:pos x="13" y="37"/>
              </a:cxn>
              <a:cxn ang="0">
                <a:pos x="15" y="29"/>
              </a:cxn>
              <a:cxn ang="0">
                <a:pos x="18" y="22"/>
              </a:cxn>
              <a:cxn ang="0">
                <a:pos x="25" y="17"/>
              </a:cxn>
              <a:cxn ang="0">
                <a:pos x="36" y="16"/>
              </a:cxn>
              <a:cxn ang="0">
                <a:pos x="36" y="16"/>
              </a:cxn>
              <a:cxn ang="0">
                <a:pos x="36" y="0"/>
              </a:cxn>
            </a:cxnLst>
            <a:rect l="0" t="0" r="r" b="b"/>
            <a:pathLst>
              <a:path w="52" h="72">
                <a:moveTo>
                  <a:pt x="36" y="0"/>
                </a:moveTo>
                <a:lnTo>
                  <a:pt x="36" y="0"/>
                </a:lnTo>
                <a:lnTo>
                  <a:pt x="20" y="4"/>
                </a:lnTo>
                <a:lnTo>
                  <a:pt x="7" y="13"/>
                </a:lnTo>
                <a:lnTo>
                  <a:pt x="1" y="26"/>
                </a:lnTo>
                <a:lnTo>
                  <a:pt x="0" y="39"/>
                </a:lnTo>
                <a:lnTo>
                  <a:pt x="5" y="53"/>
                </a:lnTo>
                <a:lnTo>
                  <a:pt x="17" y="63"/>
                </a:lnTo>
                <a:lnTo>
                  <a:pt x="33" y="71"/>
                </a:lnTo>
                <a:lnTo>
                  <a:pt x="52" y="72"/>
                </a:lnTo>
                <a:lnTo>
                  <a:pt x="52" y="58"/>
                </a:lnTo>
                <a:lnTo>
                  <a:pt x="35" y="57"/>
                </a:lnTo>
                <a:lnTo>
                  <a:pt x="24" y="52"/>
                </a:lnTo>
                <a:lnTo>
                  <a:pt x="17" y="44"/>
                </a:lnTo>
                <a:lnTo>
                  <a:pt x="13" y="37"/>
                </a:lnTo>
                <a:lnTo>
                  <a:pt x="15" y="29"/>
                </a:lnTo>
                <a:lnTo>
                  <a:pt x="18" y="22"/>
                </a:lnTo>
                <a:lnTo>
                  <a:pt x="25" y="17"/>
                </a:lnTo>
                <a:lnTo>
                  <a:pt x="36" y="16"/>
                </a:lnTo>
                <a:lnTo>
                  <a:pt x="36" y="16"/>
                </a:lnTo>
                <a:lnTo>
                  <a:pt x="36" y="0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3588" name="Freeform 36"/>
          <p:cNvSpPr>
            <a:spLocks/>
          </p:cNvSpPr>
          <p:nvPr/>
        </p:nvSpPr>
        <p:spPr bwMode="auto">
          <a:xfrm>
            <a:off x="1701800" y="1646238"/>
            <a:ext cx="269875" cy="46037"/>
          </a:xfrm>
          <a:custGeom>
            <a:avLst/>
            <a:gdLst/>
            <a:ahLst/>
            <a:cxnLst>
              <a:cxn ang="0">
                <a:pos x="170" y="15"/>
              </a:cxn>
              <a:cxn ang="0">
                <a:pos x="170" y="15"/>
              </a:cxn>
              <a:cxn ang="0">
                <a:pos x="152" y="14"/>
              </a:cxn>
              <a:cxn ang="0">
                <a:pos x="131" y="12"/>
              </a:cxn>
              <a:cxn ang="0">
                <a:pos x="109" y="9"/>
              </a:cxn>
              <a:cxn ang="0">
                <a:pos x="86" y="7"/>
              </a:cxn>
              <a:cxn ang="0">
                <a:pos x="62" y="5"/>
              </a:cxn>
              <a:cxn ang="0">
                <a:pos x="39" y="2"/>
              </a:cxn>
              <a:cxn ang="0">
                <a:pos x="19" y="0"/>
              </a:cxn>
              <a:cxn ang="0">
                <a:pos x="0" y="0"/>
              </a:cxn>
              <a:cxn ang="0">
                <a:pos x="0" y="16"/>
              </a:cxn>
              <a:cxn ang="0">
                <a:pos x="19" y="16"/>
              </a:cxn>
              <a:cxn ang="0">
                <a:pos x="39" y="16"/>
              </a:cxn>
              <a:cxn ang="0">
                <a:pos x="62" y="18"/>
              </a:cxn>
              <a:cxn ang="0">
                <a:pos x="86" y="21"/>
              </a:cxn>
              <a:cxn ang="0">
                <a:pos x="109" y="23"/>
              </a:cxn>
              <a:cxn ang="0">
                <a:pos x="131" y="25"/>
              </a:cxn>
              <a:cxn ang="0">
                <a:pos x="152" y="28"/>
              </a:cxn>
              <a:cxn ang="0">
                <a:pos x="170" y="29"/>
              </a:cxn>
              <a:cxn ang="0">
                <a:pos x="170" y="29"/>
              </a:cxn>
              <a:cxn ang="0">
                <a:pos x="170" y="15"/>
              </a:cxn>
            </a:cxnLst>
            <a:rect l="0" t="0" r="r" b="b"/>
            <a:pathLst>
              <a:path w="170" h="29">
                <a:moveTo>
                  <a:pt x="170" y="15"/>
                </a:moveTo>
                <a:lnTo>
                  <a:pt x="170" y="15"/>
                </a:lnTo>
                <a:lnTo>
                  <a:pt x="152" y="14"/>
                </a:lnTo>
                <a:lnTo>
                  <a:pt x="131" y="12"/>
                </a:lnTo>
                <a:lnTo>
                  <a:pt x="109" y="9"/>
                </a:lnTo>
                <a:lnTo>
                  <a:pt x="86" y="7"/>
                </a:lnTo>
                <a:lnTo>
                  <a:pt x="62" y="5"/>
                </a:lnTo>
                <a:lnTo>
                  <a:pt x="39" y="2"/>
                </a:lnTo>
                <a:lnTo>
                  <a:pt x="19" y="0"/>
                </a:lnTo>
                <a:lnTo>
                  <a:pt x="0" y="0"/>
                </a:lnTo>
                <a:lnTo>
                  <a:pt x="0" y="16"/>
                </a:lnTo>
                <a:lnTo>
                  <a:pt x="19" y="16"/>
                </a:lnTo>
                <a:lnTo>
                  <a:pt x="39" y="16"/>
                </a:lnTo>
                <a:lnTo>
                  <a:pt x="62" y="18"/>
                </a:lnTo>
                <a:lnTo>
                  <a:pt x="86" y="21"/>
                </a:lnTo>
                <a:lnTo>
                  <a:pt x="109" y="23"/>
                </a:lnTo>
                <a:lnTo>
                  <a:pt x="131" y="25"/>
                </a:lnTo>
                <a:lnTo>
                  <a:pt x="152" y="28"/>
                </a:lnTo>
                <a:lnTo>
                  <a:pt x="170" y="29"/>
                </a:lnTo>
                <a:lnTo>
                  <a:pt x="170" y="29"/>
                </a:lnTo>
                <a:lnTo>
                  <a:pt x="170" y="15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3589" name="Freeform 37"/>
          <p:cNvSpPr>
            <a:spLocks/>
          </p:cNvSpPr>
          <p:nvPr/>
        </p:nvSpPr>
        <p:spPr bwMode="auto">
          <a:xfrm>
            <a:off x="1951038" y="1670050"/>
            <a:ext cx="73025" cy="106363"/>
          </a:xfrm>
          <a:custGeom>
            <a:avLst/>
            <a:gdLst/>
            <a:ahLst/>
            <a:cxnLst>
              <a:cxn ang="0">
                <a:pos x="13" y="61"/>
              </a:cxn>
              <a:cxn ang="0">
                <a:pos x="6" y="67"/>
              </a:cxn>
              <a:cxn ang="0">
                <a:pos x="20" y="66"/>
              </a:cxn>
              <a:cxn ang="0">
                <a:pos x="34" y="59"/>
              </a:cxn>
              <a:cxn ang="0">
                <a:pos x="42" y="49"/>
              </a:cxn>
              <a:cxn ang="0">
                <a:pos x="46" y="38"/>
              </a:cxn>
              <a:cxn ang="0">
                <a:pos x="46" y="25"/>
              </a:cxn>
              <a:cxn ang="0">
                <a:pos x="42" y="13"/>
              </a:cxn>
              <a:cxn ang="0">
                <a:pos x="29" y="3"/>
              </a:cxn>
              <a:cxn ang="0">
                <a:pos x="13" y="0"/>
              </a:cxn>
              <a:cxn ang="0">
                <a:pos x="13" y="14"/>
              </a:cxn>
              <a:cxn ang="0">
                <a:pos x="25" y="17"/>
              </a:cxn>
              <a:cxn ang="0">
                <a:pos x="30" y="22"/>
              </a:cxn>
              <a:cxn ang="0">
                <a:pos x="33" y="27"/>
              </a:cxn>
              <a:cxn ang="0">
                <a:pos x="33" y="35"/>
              </a:cxn>
              <a:cxn ang="0">
                <a:pos x="30" y="42"/>
              </a:cxn>
              <a:cxn ang="0">
                <a:pos x="25" y="48"/>
              </a:cxn>
              <a:cxn ang="0">
                <a:pos x="18" y="53"/>
              </a:cxn>
              <a:cxn ang="0">
                <a:pos x="6" y="54"/>
              </a:cxn>
              <a:cxn ang="0">
                <a:pos x="0" y="61"/>
              </a:cxn>
              <a:cxn ang="0">
                <a:pos x="6" y="54"/>
              </a:cxn>
              <a:cxn ang="0">
                <a:pos x="2" y="56"/>
              </a:cxn>
              <a:cxn ang="0">
                <a:pos x="0" y="61"/>
              </a:cxn>
              <a:cxn ang="0">
                <a:pos x="2" y="65"/>
              </a:cxn>
              <a:cxn ang="0">
                <a:pos x="6" y="67"/>
              </a:cxn>
              <a:cxn ang="0">
                <a:pos x="13" y="61"/>
              </a:cxn>
            </a:cxnLst>
            <a:rect l="0" t="0" r="r" b="b"/>
            <a:pathLst>
              <a:path w="46" h="67">
                <a:moveTo>
                  <a:pt x="13" y="61"/>
                </a:moveTo>
                <a:lnTo>
                  <a:pt x="6" y="67"/>
                </a:lnTo>
                <a:lnTo>
                  <a:pt x="20" y="66"/>
                </a:lnTo>
                <a:lnTo>
                  <a:pt x="34" y="59"/>
                </a:lnTo>
                <a:lnTo>
                  <a:pt x="42" y="49"/>
                </a:lnTo>
                <a:lnTo>
                  <a:pt x="46" y="38"/>
                </a:lnTo>
                <a:lnTo>
                  <a:pt x="46" y="25"/>
                </a:lnTo>
                <a:lnTo>
                  <a:pt x="42" y="13"/>
                </a:lnTo>
                <a:lnTo>
                  <a:pt x="29" y="3"/>
                </a:lnTo>
                <a:lnTo>
                  <a:pt x="13" y="0"/>
                </a:lnTo>
                <a:lnTo>
                  <a:pt x="13" y="14"/>
                </a:lnTo>
                <a:lnTo>
                  <a:pt x="25" y="17"/>
                </a:lnTo>
                <a:lnTo>
                  <a:pt x="30" y="22"/>
                </a:lnTo>
                <a:lnTo>
                  <a:pt x="33" y="27"/>
                </a:lnTo>
                <a:lnTo>
                  <a:pt x="33" y="35"/>
                </a:lnTo>
                <a:lnTo>
                  <a:pt x="30" y="42"/>
                </a:lnTo>
                <a:lnTo>
                  <a:pt x="25" y="48"/>
                </a:lnTo>
                <a:lnTo>
                  <a:pt x="18" y="53"/>
                </a:lnTo>
                <a:lnTo>
                  <a:pt x="6" y="54"/>
                </a:lnTo>
                <a:lnTo>
                  <a:pt x="0" y="61"/>
                </a:lnTo>
                <a:lnTo>
                  <a:pt x="6" y="54"/>
                </a:lnTo>
                <a:lnTo>
                  <a:pt x="2" y="56"/>
                </a:lnTo>
                <a:lnTo>
                  <a:pt x="0" y="61"/>
                </a:lnTo>
                <a:lnTo>
                  <a:pt x="2" y="65"/>
                </a:lnTo>
                <a:lnTo>
                  <a:pt x="6" y="67"/>
                </a:lnTo>
                <a:lnTo>
                  <a:pt x="13" y="61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3590" name="Freeform 38"/>
          <p:cNvSpPr>
            <a:spLocks/>
          </p:cNvSpPr>
          <p:nvPr/>
        </p:nvSpPr>
        <p:spPr bwMode="auto">
          <a:xfrm>
            <a:off x="1951038" y="1766888"/>
            <a:ext cx="38100" cy="812800"/>
          </a:xfrm>
          <a:custGeom>
            <a:avLst/>
            <a:gdLst/>
            <a:ahLst/>
            <a:cxnLst>
              <a:cxn ang="0">
                <a:pos x="24" y="512"/>
              </a:cxn>
              <a:cxn ang="0">
                <a:pos x="24" y="512"/>
              </a:cxn>
              <a:cxn ang="0">
                <a:pos x="21" y="423"/>
              </a:cxn>
              <a:cxn ang="0">
                <a:pos x="19" y="272"/>
              </a:cxn>
              <a:cxn ang="0">
                <a:pos x="16" y="114"/>
              </a:cxn>
              <a:cxn ang="0">
                <a:pos x="13" y="0"/>
              </a:cxn>
              <a:cxn ang="0">
                <a:pos x="0" y="0"/>
              </a:cxn>
              <a:cxn ang="0">
                <a:pos x="2" y="114"/>
              </a:cxn>
              <a:cxn ang="0">
                <a:pos x="5" y="272"/>
              </a:cxn>
              <a:cxn ang="0">
                <a:pos x="8" y="423"/>
              </a:cxn>
              <a:cxn ang="0">
                <a:pos x="10" y="512"/>
              </a:cxn>
              <a:cxn ang="0">
                <a:pos x="10" y="512"/>
              </a:cxn>
              <a:cxn ang="0">
                <a:pos x="24" y="512"/>
              </a:cxn>
            </a:cxnLst>
            <a:rect l="0" t="0" r="r" b="b"/>
            <a:pathLst>
              <a:path w="24" h="512">
                <a:moveTo>
                  <a:pt x="24" y="512"/>
                </a:moveTo>
                <a:lnTo>
                  <a:pt x="24" y="512"/>
                </a:lnTo>
                <a:lnTo>
                  <a:pt x="21" y="423"/>
                </a:lnTo>
                <a:lnTo>
                  <a:pt x="19" y="272"/>
                </a:lnTo>
                <a:lnTo>
                  <a:pt x="16" y="114"/>
                </a:lnTo>
                <a:lnTo>
                  <a:pt x="13" y="0"/>
                </a:lnTo>
                <a:lnTo>
                  <a:pt x="0" y="0"/>
                </a:lnTo>
                <a:lnTo>
                  <a:pt x="2" y="114"/>
                </a:lnTo>
                <a:lnTo>
                  <a:pt x="5" y="272"/>
                </a:lnTo>
                <a:lnTo>
                  <a:pt x="8" y="423"/>
                </a:lnTo>
                <a:lnTo>
                  <a:pt x="10" y="512"/>
                </a:lnTo>
                <a:lnTo>
                  <a:pt x="10" y="512"/>
                </a:lnTo>
                <a:lnTo>
                  <a:pt x="24" y="512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3591" name="Freeform 39"/>
          <p:cNvSpPr>
            <a:spLocks/>
          </p:cNvSpPr>
          <p:nvPr/>
        </p:nvSpPr>
        <p:spPr bwMode="auto">
          <a:xfrm>
            <a:off x="1844675" y="2579688"/>
            <a:ext cx="144463" cy="138112"/>
          </a:xfrm>
          <a:custGeom>
            <a:avLst/>
            <a:gdLst/>
            <a:ahLst/>
            <a:cxnLst>
              <a:cxn ang="0">
                <a:pos x="0" y="87"/>
              </a:cxn>
              <a:cxn ang="0">
                <a:pos x="0" y="87"/>
              </a:cxn>
              <a:cxn ang="0">
                <a:pos x="18" y="87"/>
              </a:cxn>
              <a:cxn ang="0">
                <a:pos x="36" y="84"/>
              </a:cxn>
              <a:cxn ang="0">
                <a:pos x="51" y="78"/>
              </a:cxn>
              <a:cxn ang="0">
                <a:pos x="65" y="68"/>
              </a:cxn>
              <a:cxn ang="0">
                <a:pos x="77" y="54"/>
              </a:cxn>
              <a:cxn ang="0">
                <a:pos x="85" y="38"/>
              </a:cxn>
              <a:cxn ang="0">
                <a:pos x="89" y="21"/>
              </a:cxn>
              <a:cxn ang="0">
                <a:pos x="91" y="0"/>
              </a:cxn>
              <a:cxn ang="0">
                <a:pos x="77" y="0"/>
              </a:cxn>
              <a:cxn ang="0">
                <a:pos x="76" y="19"/>
              </a:cxn>
              <a:cxn ang="0">
                <a:pos x="71" y="33"/>
              </a:cxn>
              <a:cxn ang="0">
                <a:pos x="65" y="47"/>
              </a:cxn>
              <a:cxn ang="0">
                <a:pos x="56" y="56"/>
              </a:cxn>
              <a:cxn ang="0">
                <a:pos x="44" y="64"/>
              </a:cxn>
              <a:cxn ang="0">
                <a:pos x="31" y="70"/>
              </a:cxn>
              <a:cxn ang="0">
                <a:pos x="18" y="73"/>
              </a:cxn>
              <a:cxn ang="0">
                <a:pos x="0" y="73"/>
              </a:cxn>
              <a:cxn ang="0">
                <a:pos x="0" y="73"/>
              </a:cxn>
              <a:cxn ang="0">
                <a:pos x="0" y="87"/>
              </a:cxn>
            </a:cxnLst>
            <a:rect l="0" t="0" r="r" b="b"/>
            <a:pathLst>
              <a:path w="91" h="87">
                <a:moveTo>
                  <a:pt x="0" y="87"/>
                </a:moveTo>
                <a:lnTo>
                  <a:pt x="0" y="87"/>
                </a:lnTo>
                <a:lnTo>
                  <a:pt x="18" y="87"/>
                </a:lnTo>
                <a:lnTo>
                  <a:pt x="36" y="84"/>
                </a:lnTo>
                <a:lnTo>
                  <a:pt x="51" y="78"/>
                </a:lnTo>
                <a:lnTo>
                  <a:pt x="65" y="68"/>
                </a:lnTo>
                <a:lnTo>
                  <a:pt x="77" y="54"/>
                </a:lnTo>
                <a:lnTo>
                  <a:pt x="85" y="38"/>
                </a:lnTo>
                <a:lnTo>
                  <a:pt x="89" y="21"/>
                </a:lnTo>
                <a:lnTo>
                  <a:pt x="91" y="0"/>
                </a:lnTo>
                <a:lnTo>
                  <a:pt x="77" y="0"/>
                </a:lnTo>
                <a:lnTo>
                  <a:pt x="76" y="19"/>
                </a:lnTo>
                <a:lnTo>
                  <a:pt x="71" y="33"/>
                </a:lnTo>
                <a:lnTo>
                  <a:pt x="65" y="47"/>
                </a:lnTo>
                <a:lnTo>
                  <a:pt x="56" y="56"/>
                </a:lnTo>
                <a:lnTo>
                  <a:pt x="44" y="64"/>
                </a:lnTo>
                <a:lnTo>
                  <a:pt x="31" y="70"/>
                </a:lnTo>
                <a:lnTo>
                  <a:pt x="18" y="73"/>
                </a:lnTo>
                <a:lnTo>
                  <a:pt x="0" y="73"/>
                </a:lnTo>
                <a:lnTo>
                  <a:pt x="0" y="73"/>
                </a:lnTo>
                <a:lnTo>
                  <a:pt x="0" y="87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3592" name="Freeform 40"/>
          <p:cNvSpPr>
            <a:spLocks/>
          </p:cNvSpPr>
          <p:nvPr/>
        </p:nvSpPr>
        <p:spPr bwMode="auto">
          <a:xfrm>
            <a:off x="1700213" y="2559050"/>
            <a:ext cx="144462" cy="15875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1" y="24"/>
              </a:cxn>
              <a:cxn ang="0">
                <a:pos x="6" y="45"/>
              </a:cxn>
              <a:cxn ang="0">
                <a:pos x="15" y="62"/>
              </a:cxn>
              <a:cxn ang="0">
                <a:pos x="26" y="77"/>
              </a:cxn>
              <a:cxn ang="0">
                <a:pos x="40" y="87"/>
              </a:cxn>
              <a:cxn ang="0">
                <a:pos x="56" y="93"/>
              </a:cxn>
              <a:cxn ang="0">
                <a:pos x="73" y="98"/>
              </a:cxn>
              <a:cxn ang="0">
                <a:pos x="91" y="100"/>
              </a:cxn>
              <a:cxn ang="0">
                <a:pos x="91" y="86"/>
              </a:cxn>
              <a:cxn ang="0">
                <a:pos x="75" y="84"/>
              </a:cxn>
              <a:cxn ang="0">
                <a:pos x="61" y="79"/>
              </a:cxn>
              <a:cxn ang="0">
                <a:pos x="47" y="74"/>
              </a:cxn>
              <a:cxn ang="0">
                <a:pos x="35" y="66"/>
              </a:cxn>
              <a:cxn ang="0">
                <a:pos x="26" y="55"/>
              </a:cxn>
              <a:cxn ang="0">
                <a:pos x="20" y="41"/>
              </a:cxn>
              <a:cxn ang="0">
                <a:pos x="15" y="24"/>
              </a:cxn>
              <a:cxn ang="0">
                <a:pos x="14" y="0"/>
              </a:cxn>
              <a:cxn ang="0">
                <a:pos x="14" y="0"/>
              </a:cxn>
              <a:cxn ang="0">
                <a:pos x="0" y="0"/>
              </a:cxn>
            </a:cxnLst>
            <a:rect l="0" t="0" r="r" b="b"/>
            <a:pathLst>
              <a:path w="91" h="100">
                <a:moveTo>
                  <a:pt x="0" y="0"/>
                </a:moveTo>
                <a:lnTo>
                  <a:pt x="0" y="0"/>
                </a:lnTo>
                <a:lnTo>
                  <a:pt x="1" y="24"/>
                </a:lnTo>
                <a:lnTo>
                  <a:pt x="6" y="45"/>
                </a:lnTo>
                <a:lnTo>
                  <a:pt x="15" y="62"/>
                </a:lnTo>
                <a:lnTo>
                  <a:pt x="26" y="77"/>
                </a:lnTo>
                <a:lnTo>
                  <a:pt x="40" y="87"/>
                </a:lnTo>
                <a:lnTo>
                  <a:pt x="56" y="93"/>
                </a:lnTo>
                <a:lnTo>
                  <a:pt x="73" y="98"/>
                </a:lnTo>
                <a:lnTo>
                  <a:pt x="91" y="100"/>
                </a:lnTo>
                <a:lnTo>
                  <a:pt x="91" y="86"/>
                </a:lnTo>
                <a:lnTo>
                  <a:pt x="75" y="84"/>
                </a:lnTo>
                <a:lnTo>
                  <a:pt x="61" y="79"/>
                </a:lnTo>
                <a:lnTo>
                  <a:pt x="47" y="74"/>
                </a:lnTo>
                <a:lnTo>
                  <a:pt x="35" y="66"/>
                </a:lnTo>
                <a:lnTo>
                  <a:pt x="26" y="55"/>
                </a:lnTo>
                <a:lnTo>
                  <a:pt x="20" y="41"/>
                </a:lnTo>
                <a:lnTo>
                  <a:pt x="15" y="24"/>
                </a:lnTo>
                <a:lnTo>
                  <a:pt x="14" y="0"/>
                </a:lnTo>
                <a:lnTo>
                  <a:pt x="14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3593" name="Freeform 41"/>
          <p:cNvSpPr>
            <a:spLocks/>
          </p:cNvSpPr>
          <p:nvPr/>
        </p:nvSpPr>
        <p:spPr bwMode="auto">
          <a:xfrm>
            <a:off x="1700213" y="1738313"/>
            <a:ext cx="38100" cy="820737"/>
          </a:xfrm>
          <a:custGeom>
            <a:avLst/>
            <a:gdLst/>
            <a:ahLst/>
            <a:cxnLst>
              <a:cxn ang="0">
                <a:pos x="17" y="14"/>
              </a:cxn>
              <a:cxn ang="0">
                <a:pos x="10" y="7"/>
              </a:cxn>
              <a:cxn ang="0">
                <a:pos x="8" y="77"/>
              </a:cxn>
              <a:cxn ang="0">
                <a:pos x="7" y="236"/>
              </a:cxn>
              <a:cxn ang="0">
                <a:pos x="4" y="408"/>
              </a:cxn>
              <a:cxn ang="0">
                <a:pos x="0" y="517"/>
              </a:cxn>
              <a:cxn ang="0">
                <a:pos x="14" y="517"/>
              </a:cxn>
              <a:cxn ang="0">
                <a:pos x="17" y="408"/>
              </a:cxn>
              <a:cxn ang="0">
                <a:pos x="21" y="236"/>
              </a:cxn>
              <a:cxn ang="0">
                <a:pos x="24" y="77"/>
              </a:cxn>
              <a:cxn ang="0">
                <a:pos x="24" y="7"/>
              </a:cxn>
              <a:cxn ang="0">
                <a:pos x="17" y="0"/>
              </a:cxn>
              <a:cxn ang="0">
                <a:pos x="24" y="7"/>
              </a:cxn>
              <a:cxn ang="0">
                <a:pos x="22" y="2"/>
              </a:cxn>
              <a:cxn ang="0">
                <a:pos x="17" y="0"/>
              </a:cxn>
              <a:cxn ang="0">
                <a:pos x="13" y="2"/>
              </a:cxn>
              <a:cxn ang="0">
                <a:pos x="10" y="7"/>
              </a:cxn>
              <a:cxn ang="0">
                <a:pos x="17" y="14"/>
              </a:cxn>
            </a:cxnLst>
            <a:rect l="0" t="0" r="r" b="b"/>
            <a:pathLst>
              <a:path w="24" h="517">
                <a:moveTo>
                  <a:pt x="17" y="14"/>
                </a:moveTo>
                <a:lnTo>
                  <a:pt x="10" y="7"/>
                </a:lnTo>
                <a:lnTo>
                  <a:pt x="8" y="77"/>
                </a:lnTo>
                <a:lnTo>
                  <a:pt x="7" y="236"/>
                </a:lnTo>
                <a:lnTo>
                  <a:pt x="4" y="408"/>
                </a:lnTo>
                <a:lnTo>
                  <a:pt x="0" y="517"/>
                </a:lnTo>
                <a:lnTo>
                  <a:pt x="14" y="517"/>
                </a:lnTo>
                <a:lnTo>
                  <a:pt x="17" y="408"/>
                </a:lnTo>
                <a:lnTo>
                  <a:pt x="21" y="236"/>
                </a:lnTo>
                <a:lnTo>
                  <a:pt x="24" y="77"/>
                </a:lnTo>
                <a:lnTo>
                  <a:pt x="24" y="7"/>
                </a:lnTo>
                <a:lnTo>
                  <a:pt x="17" y="0"/>
                </a:lnTo>
                <a:lnTo>
                  <a:pt x="24" y="7"/>
                </a:lnTo>
                <a:lnTo>
                  <a:pt x="22" y="2"/>
                </a:lnTo>
                <a:lnTo>
                  <a:pt x="17" y="0"/>
                </a:lnTo>
                <a:lnTo>
                  <a:pt x="13" y="2"/>
                </a:lnTo>
                <a:lnTo>
                  <a:pt x="10" y="7"/>
                </a:lnTo>
                <a:lnTo>
                  <a:pt x="17" y="14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3594" name="Freeform 42"/>
          <p:cNvSpPr>
            <a:spLocks/>
          </p:cNvSpPr>
          <p:nvPr/>
        </p:nvSpPr>
        <p:spPr bwMode="auto">
          <a:xfrm>
            <a:off x="1658938" y="1196975"/>
            <a:ext cx="17462" cy="20638"/>
          </a:xfrm>
          <a:custGeom>
            <a:avLst/>
            <a:gdLst/>
            <a:ahLst/>
            <a:cxnLst>
              <a:cxn ang="0">
                <a:pos x="0" y="11"/>
              </a:cxn>
              <a:cxn ang="0">
                <a:pos x="6" y="13"/>
              </a:cxn>
              <a:cxn ang="0">
                <a:pos x="10" y="10"/>
              </a:cxn>
              <a:cxn ang="0">
                <a:pos x="11" y="5"/>
              </a:cxn>
              <a:cxn ang="0">
                <a:pos x="9" y="0"/>
              </a:cxn>
              <a:cxn ang="0">
                <a:pos x="0" y="11"/>
              </a:cxn>
            </a:cxnLst>
            <a:rect l="0" t="0" r="r" b="b"/>
            <a:pathLst>
              <a:path w="11" h="13">
                <a:moveTo>
                  <a:pt x="0" y="11"/>
                </a:moveTo>
                <a:lnTo>
                  <a:pt x="6" y="13"/>
                </a:lnTo>
                <a:lnTo>
                  <a:pt x="10" y="10"/>
                </a:lnTo>
                <a:lnTo>
                  <a:pt x="11" y="5"/>
                </a:lnTo>
                <a:lnTo>
                  <a:pt x="9" y="0"/>
                </a:lnTo>
                <a:lnTo>
                  <a:pt x="0" y="11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3595" name="Freeform 43"/>
          <p:cNvSpPr>
            <a:spLocks/>
          </p:cNvSpPr>
          <p:nvPr/>
        </p:nvSpPr>
        <p:spPr bwMode="auto">
          <a:xfrm>
            <a:off x="1606550" y="1155700"/>
            <a:ext cx="66675" cy="58738"/>
          </a:xfrm>
          <a:custGeom>
            <a:avLst/>
            <a:gdLst/>
            <a:ahLst/>
            <a:cxnLst>
              <a:cxn ang="0">
                <a:pos x="4" y="5"/>
              </a:cxn>
              <a:cxn ang="0">
                <a:pos x="0" y="11"/>
              </a:cxn>
              <a:cxn ang="0">
                <a:pos x="33" y="37"/>
              </a:cxn>
              <a:cxn ang="0">
                <a:pos x="42" y="26"/>
              </a:cxn>
              <a:cxn ang="0">
                <a:pos x="9" y="0"/>
              </a:cxn>
              <a:cxn ang="0">
                <a:pos x="4" y="5"/>
              </a:cxn>
            </a:cxnLst>
            <a:rect l="0" t="0" r="r" b="b"/>
            <a:pathLst>
              <a:path w="42" h="37">
                <a:moveTo>
                  <a:pt x="4" y="5"/>
                </a:moveTo>
                <a:lnTo>
                  <a:pt x="0" y="11"/>
                </a:lnTo>
                <a:lnTo>
                  <a:pt x="33" y="37"/>
                </a:lnTo>
                <a:lnTo>
                  <a:pt x="42" y="26"/>
                </a:lnTo>
                <a:lnTo>
                  <a:pt x="9" y="0"/>
                </a:lnTo>
                <a:lnTo>
                  <a:pt x="4" y="5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3596" name="Freeform 44"/>
          <p:cNvSpPr>
            <a:spLocks/>
          </p:cNvSpPr>
          <p:nvPr/>
        </p:nvSpPr>
        <p:spPr bwMode="auto">
          <a:xfrm>
            <a:off x="1601788" y="1154113"/>
            <a:ext cx="19050" cy="19050"/>
          </a:xfrm>
          <a:custGeom>
            <a:avLst/>
            <a:gdLst/>
            <a:ahLst/>
            <a:cxnLst>
              <a:cxn ang="0">
                <a:pos x="12" y="1"/>
              </a:cxn>
              <a:cxn ang="0">
                <a:pos x="6" y="0"/>
              </a:cxn>
              <a:cxn ang="0">
                <a:pos x="3" y="2"/>
              </a:cxn>
              <a:cxn ang="0">
                <a:pos x="0" y="8"/>
              </a:cxn>
              <a:cxn ang="0">
                <a:pos x="3" y="12"/>
              </a:cxn>
              <a:cxn ang="0">
                <a:pos x="12" y="1"/>
              </a:cxn>
            </a:cxnLst>
            <a:rect l="0" t="0" r="r" b="b"/>
            <a:pathLst>
              <a:path w="12" h="12">
                <a:moveTo>
                  <a:pt x="12" y="1"/>
                </a:moveTo>
                <a:lnTo>
                  <a:pt x="6" y="0"/>
                </a:lnTo>
                <a:lnTo>
                  <a:pt x="3" y="2"/>
                </a:lnTo>
                <a:lnTo>
                  <a:pt x="0" y="8"/>
                </a:lnTo>
                <a:lnTo>
                  <a:pt x="3" y="12"/>
                </a:lnTo>
                <a:lnTo>
                  <a:pt x="12" y="1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3597" name="Freeform 45"/>
          <p:cNvSpPr>
            <a:spLocks/>
          </p:cNvSpPr>
          <p:nvPr/>
        </p:nvSpPr>
        <p:spPr bwMode="auto">
          <a:xfrm>
            <a:off x="1651000" y="1258888"/>
            <a:ext cx="20638" cy="17462"/>
          </a:xfrm>
          <a:custGeom>
            <a:avLst/>
            <a:gdLst/>
            <a:ahLst/>
            <a:cxnLst>
              <a:cxn ang="0">
                <a:pos x="12" y="11"/>
              </a:cxn>
              <a:cxn ang="0">
                <a:pos x="13" y="6"/>
              </a:cxn>
              <a:cxn ang="0">
                <a:pos x="11" y="1"/>
              </a:cxn>
              <a:cxn ang="0">
                <a:pos x="5" y="0"/>
              </a:cxn>
              <a:cxn ang="0">
                <a:pos x="0" y="2"/>
              </a:cxn>
              <a:cxn ang="0">
                <a:pos x="12" y="11"/>
              </a:cxn>
            </a:cxnLst>
            <a:rect l="0" t="0" r="r" b="b"/>
            <a:pathLst>
              <a:path w="13" h="11">
                <a:moveTo>
                  <a:pt x="12" y="11"/>
                </a:moveTo>
                <a:lnTo>
                  <a:pt x="13" y="6"/>
                </a:lnTo>
                <a:lnTo>
                  <a:pt x="11" y="1"/>
                </a:lnTo>
                <a:lnTo>
                  <a:pt x="5" y="0"/>
                </a:lnTo>
                <a:lnTo>
                  <a:pt x="0" y="2"/>
                </a:lnTo>
                <a:lnTo>
                  <a:pt x="12" y="11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3598" name="Freeform 46"/>
          <p:cNvSpPr>
            <a:spLocks/>
          </p:cNvSpPr>
          <p:nvPr/>
        </p:nvSpPr>
        <p:spPr bwMode="auto">
          <a:xfrm>
            <a:off x="1612900" y="1262063"/>
            <a:ext cx="57150" cy="66675"/>
          </a:xfrm>
          <a:custGeom>
            <a:avLst/>
            <a:gdLst/>
            <a:ahLst/>
            <a:cxnLst>
              <a:cxn ang="0">
                <a:pos x="6" y="38"/>
              </a:cxn>
              <a:cxn ang="0">
                <a:pos x="12" y="42"/>
              </a:cxn>
              <a:cxn ang="0">
                <a:pos x="36" y="9"/>
              </a:cxn>
              <a:cxn ang="0">
                <a:pos x="24" y="0"/>
              </a:cxn>
              <a:cxn ang="0">
                <a:pos x="0" y="33"/>
              </a:cxn>
              <a:cxn ang="0">
                <a:pos x="6" y="38"/>
              </a:cxn>
            </a:cxnLst>
            <a:rect l="0" t="0" r="r" b="b"/>
            <a:pathLst>
              <a:path w="36" h="42">
                <a:moveTo>
                  <a:pt x="6" y="38"/>
                </a:moveTo>
                <a:lnTo>
                  <a:pt x="12" y="42"/>
                </a:lnTo>
                <a:lnTo>
                  <a:pt x="36" y="9"/>
                </a:lnTo>
                <a:lnTo>
                  <a:pt x="24" y="0"/>
                </a:lnTo>
                <a:lnTo>
                  <a:pt x="0" y="33"/>
                </a:lnTo>
                <a:lnTo>
                  <a:pt x="6" y="38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3599" name="Freeform 47"/>
          <p:cNvSpPr>
            <a:spLocks/>
          </p:cNvSpPr>
          <p:nvPr/>
        </p:nvSpPr>
        <p:spPr bwMode="auto">
          <a:xfrm>
            <a:off x="1611313" y="1314450"/>
            <a:ext cx="20637" cy="19050"/>
          </a:xfrm>
          <a:custGeom>
            <a:avLst/>
            <a:gdLst/>
            <a:ahLst/>
            <a:cxnLst>
              <a:cxn ang="0">
                <a:pos x="1" y="0"/>
              </a:cxn>
              <a:cxn ang="0">
                <a:pos x="0" y="6"/>
              </a:cxn>
              <a:cxn ang="0">
                <a:pos x="2" y="9"/>
              </a:cxn>
              <a:cxn ang="0">
                <a:pos x="8" y="12"/>
              </a:cxn>
              <a:cxn ang="0">
                <a:pos x="13" y="9"/>
              </a:cxn>
              <a:cxn ang="0">
                <a:pos x="1" y="0"/>
              </a:cxn>
            </a:cxnLst>
            <a:rect l="0" t="0" r="r" b="b"/>
            <a:pathLst>
              <a:path w="13" h="12">
                <a:moveTo>
                  <a:pt x="1" y="0"/>
                </a:moveTo>
                <a:lnTo>
                  <a:pt x="0" y="6"/>
                </a:lnTo>
                <a:lnTo>
                  <a:pt x="2" y="9"/>
                </a:lnTo>
                <a:lnTo>
                  <a:pt x="8" y="12"/>
                </a:lnTo>
                <a:lnTo>
                  <a:pt x="13" y="9"/>
                </a:lnTo>
                <a:lnTo>
                  <a:pt x="1" y="0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3600" name="Freeform 48"/>
          <p:cNvSpPr>
            <a:spLocks/>
          </p:cNvSpPr>
          <p:nvPr/>
        </p:nvSpPr>
        <p:spPr bwMode="auto">
          <a:xfrm>
            <a:off x="1708150" y="1247775"/>
            <a:ext cx="17463" cy="20638"/>
          </a:xfrm>
          <a:custGeom>
            <a:avLst/>
            <a:gdLst/>
            <a:ahLst/>
            <a:cxnLst>
              <a:cxn ang="0">
                <a:pos x="11" y="1"/>
              </a:cxn>
              <a:cxn ang="0">
                <a:pos x="5" y="0"/>
              </a:cxn>
              <a:cxn ang="0">
                <a:pos x="2" y="2"/>
              </a:cxn>
              <a:cxn ang="0">
                <a:pos x="0" y="8"/>
              </a:cxn>
              <a:cxn ang="0">
                <a:pos x="2" y="13"/>
              </a:cxn>
              <a:cxn ang="0">
                <a:pos x="11" y="1"/>
              </a:cxn>
            </a:cxnLst>
            <a:rect l="0" t="0" r="r" b="b"/>
            <a:pathLst>
              <a:path w="11" h="13">
                <a:moveTo>
                  <a:pt x="11" y="1"/>
                </a:moveTo>
                <a:lnTo>
                  <a:pt x="5" y="0"/>
                </a:lnTo>
                <a:lnTo>
                  <a:pt x="2" y="2"/>
                </a:lnTo>
                <a:lnTo>
                  <a:pt x="0" y="8"/>
                </a:lnTo>
                <a:lnTo>
                  <a:pt x="2" y="13"/>
                </a:lnTo>
                <a:lnTo>
                  <a:pt x="11" y="1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3601" name="Freeform 49"/>
          <p:cNvSpPr>
            <a:spLocks/>
          </p:cNvSpPr>
          <p:nvPr/>
        </p:nvSpPr>
        <p:spPr bwMode="auto">
          <a:xfrm>
            <a:off x="1711325" y="1249363"/>
            <a:ext cx="73025" cy="61912"/>
          </a:xfrm>
          <a:custGeom>
            <a:avLst/>
            <a:gdLst/>
            <a:ahLst/>
            <a:cxnLst>
              <a:cxn ang="0">
                <a:pos x="41" y="33"/>
              </a:cxn>
              <a:cxn ang="0">
                <a:pos x="46" y="27"/>
              </a:cxn>
              <a:cxn ang="0">
                <a:pos x="9" y="0"/>
              </a:cxn>
              <a:cxn ang="0">
                <a:pos x="0" y="12"/>
              </a:cxn>
              <a:cxn ang="0">
                <a:pos x="36" y="39"/>
              </a:cxn>
              <a:cxn ang="0">
                <a:pos x="41" y="33"/>
              </a:cxn>
            </a:cxnLst>
            <a:rect l="0" t="0" r="r" b="b"/>
            <a:pathLst>
              <a:path w="46" h="39">
                <a:moveTo>
                  <a:pt x="41" y="33"/>
                </a:moveTo>
                <a:lnTo>
                  <a:pt x="46" y="27"/>
                </a:lnTo>
                <a:lnTo>
                  <a:pt x="9" y="0"/>
                </a:lnTo>
                <a:lnTo>
                  <a:pt x="0" y="12"/>
                </a:lnTo>
                <a:lnTo>
                  <a:pt x="36" y="39"/>
                </a:lnTo>
                <a:lnTo>
                  <a:pt x="41" y="33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3602" name="Freeform 50"/>
          <p:cNvSpPr>
            <a:spLocks/>
          </p:cNvSpPr>
          <p:nvPr/>
        </p:nvSpPr>
        <p:spPr bwMode="auto">
          <a:xfrm>
            <a:off x="1768475" y="1292225"/>
            <a:ext cx="19050" cy="20638"/>
          </a:xfrm>
          <a:custGeom>
            <a:avLst/>
            <a:gdLst/>
            <a:ahLst/>
            <a:cxnLst>
              <a:cxn ang="0">
                <a:pos x="0" y="12"/>
              </a:cxn>
              <a:cxn ang="0">
                <a:pos x="6" y="13"/>
              </a:cxn>
              <a:cxn ang="0">
                <a:pos x="11" y="11"/>
              </a:cxn>
              <a:cxn ang="0">
                <a:pos x="12" y="5"/>
              </a:cxn>
              <a:cxn ang="0">
                <a:pos x="10" y="0"/>
              </a:cxn>
              <a:cxn ang="0">
                <a:pos x="0" y="12"/>
              </a:cxn>
            </a:cxnLst>
            <a:rect l="0" t="0" r="r" b="b"/>
            <a:pathLst>
              <a:path w="12" h="13">
                <a:moveTo>
                  <a:pt x="0" y="12"/>
                </a:moveTo>
                <a:lnTo>
                  <a:pt x="6" y="13"/>
                </a:lnTo>
                <a:lnTo>
                  <a:pt x="11" y="11"/>
                </a:lnTo>
                <a:lnTo>
                  <a:pt x="12" y="5"/>
                </a:lnTo>
                <a:lnTo>
                  <a:pt x="10" y="0"/>
                </a:lnTo>
                <a:lnTo>
                  <a:pt x="0" y="12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3603" name="Freeform 51"/>
          <p:cNvSpPr>
            <a:spLocks/>
          </p:cNvSpPr>
          <p:nvPr/>
        </p:nvSpPr>
        <p:spPr bwMode="auto">
          <a:xfrm>
            <a:off x="1724025" y="1201738"/>
            <a:ext cx="17463" cy="20637"/>
          </a:xfrm>
          <a:custGeom>
            <a:avLst/>
            <a:gdLst/>
            <a:ahLst/>
            <a:cxnLst>
              <a:cxn ang="0">
                <a:pos x="2" y="0"/>
              </a:cxn>
              <a:cxn ang="0">
                <a:pos x="0" y="5"/>
              </a:cxn>
              <a:cxn ang="0">
                <a:pos x="2" y="11"/>
              </a:cxn>
              <a:cxn ang="0">
                <a:pos x="6" y="13"/>
              </a:cxn>
              <a:cxn ang="0">
                <a:pos x="11" y="12"/>
              </a:cxn>
              <a:cxn ang="0">
                <a:pos x="2" y="0"/>
              </a:cxn>
            </a:cxnLst>
            <a:rect l="0" t="0" r="r" b="b"/>
            <a:pathLst>
              <a:path w="11" h="13">
                <a:moveTo>
                  <a:pt x="2" y="0"/>
                </a:moveTo>
                <a:lnTo>
                  <a:pt x="0" y="5"/>
                </a:lnTo>
                <a:lnTo>
                  <a:pt x="2" y="11"/>
                </a:lnTo>
                <a:lnTo>
                  <a:pt x="6" y="13"/>
                </a:lnTo>
                <a:lnTo>
                  <a:pt x="11" y="12"/>
                </a:lnTo>
                <a:lnTo>
                  <a:pt x="2" y="0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3604" name="Freeform 52"/>
          <p:cNvSpPr>
            <a:spLocks/>
          </p:cNvSpPr>
          <p:nvPr/>
        </p:nvSpPr>
        <p:spPr bwMode="auto">
          <a:xfrm>
            <a:off x="1727200" y="1174750"/>
            <a:ext cx="50800" cy="46038"/>
          </a:xfrm>
          <a:custGeom>
            <a:avLst/>
            <a:gdLst/>
            <a:ahLst/>
            <a:cxnLst>
              <a:cxn ang="0">
                <a:pos x="28" y="6"/>
              </a:cxn>
              <a:cxn ang="0">
                <a:pos x="23" y="0"/>
              </a:cxn>
              <a:cxn ang="0">
                <a:pos x="0" y="17"/>
              </a:cxn>
              <a:cxn ang="0">
                <a:pos x="9" y="29"/>
              </a:cxn>
              <a:cxn ang="0">
                <a:pos x="32" y="12"/>
              </a:cxn>
              <a:cxn ang="0">
                <a:pos x="28" y="6"/>
              </a:cxn>
            </a:cxnLst>
            <a:rect l="0" t="0" r="r" b="b"/>
            <a:pathLst>
              <a:path w="32" h="29">
                <a:moveTo>
                  <a:pt x="28" y="6"/>
                </a:moveTo>
                <a:lnTo>
                  <a:pt x="23" y="0"/>
                </a:lnTo>
                <a:lnTo>
                  <a:pt x="0" y="17"/>
                </a:lnTo>
                <a:lnTo>
                  <a:pt x="9" y="29"/>
                </a:lnTo>
                <a:lnTo>
                  <a:pt x="32" y="12"/>
                </a:lnTo>
                <a:lnTo>
                  <a:pt x="28" y="6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3605" name="Freeform 53"/>
          <p:cNvSpPr>
            <a:spLocks/>
          </p:cNvSpPr>
          <p:nvPr/>
        </p:nvSpPr>
        <p:spPr bwMode="auto">
          <a:xfrm>
            <a:off x="1763713" y="1173163"/>
            <a:ext cx="17462" cy="20637"/>
          </a:xfrm>
          <a:custGeom>
            <a:avLst/>
            <a:gdLst/>
            <a:ahLst/>
            <a:cxnLst>
              <a:cxn ang="0">
                <a:pos x="9" y="13"/>
              </a:cxn>
              <a:cxn ang="0">
                <a:pos x="11" y="8"/>
              </a:cxn>
              <a:cxn ang="0">
                <a:pos x="10" y="2"/>
              </a:cxn>
              <a:cxn ang="0">
                <a:pos x="6" y="0"/>
              </a:cxn>
              <a:cxn ang="0">
                <a:pos x="0" y="1"/>
              </a:cxn>
              <a:cxn ang="0">
                <a:pos x="9" y="13"/>
              </a:cxn>
            </a:cxnLst>
            <a:rect l="0" t="0" r="r" b="b"/>
            <a:pathLst>
              <a:path w="11" h="13">
                <a:moveTo>
                  <a:pt x="9" y="13"/>
                </a:moveTo>
                <a:lnTo>
                  <a:pt x="11" y="8"/>
                </a:lnTo>
                <a:lnTo>
                  <a:pt x="10" y="2"/>
                </a:lnTo>
                <a:lnTo>
                  <a:pt x="6" y="0"/>
                </a:lnTo>
                <a:lnTo>
                  <a:pt x="0" y="1"/>
                </a:lnTo>
                <a:lnTo>
                  <a:pt x="9" y="13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3606" name="Freeform 54"/>
          <p:cNvSpPr>
            <a:spLocks/>
          </p:cNvSpPr>
          <p:nvPr/>
        </p:nvSpPr>
        <p:spPr bwMode="auto">
          <a:xfrm>
            <a:off x="1912938" y="1273175"/>
            <a:ext cx="9525" cy="22225"/>
          </a:xfrm>
          <a:custGeom>
            <a:avLst/>
            <a:gdLst/>
            <a:ahLst/>
            <a:cxnLst>
              <a:cxn ang="0">
                <a:pos x="6" y="0"/>
              </a:cxn>
              <a:cxn ang="0">
                <a:pos x="2" y="2"/>
              </a:cxn>
              <a:cxn ang="0">
                <a:pos x="0" y="7"/>
              </a:cxn>
              <a:cxn ang="0">
                <a:pos x="2" y="11"/>
              </a:cxn>
              <a:cxn ang="0">
                <a:pos x="6" y="14"/>
              </a:cxn>
              <a:cxn ang="0">
                <a:pos x="6" y="0"/>
              </a:cxn>
            </a:cxnLst>
            <a:rect l="0" t="0" r="r" b="b"/>
            <a:pathLst>
              <a:path w="6" h="14">
                <a:moveTo>
                  <a:pt x="6" y="0"/>
                </a:moveTo>
                <a:lnTo>
                  <a:pt x="2" y="2"/>
                </a:lnTo>
                <a:lnTo>
                  <a:pt x="0" y="7"/>
                </a:lnTo>
                <a:lnTo>
                  <a:pt x="2" y="11"/>
                </a:lnTo>
                <a:lnTo>
                  <a:pt x="6" y="14"/>
                </a:lnTo>
                <a:lnTo>
                  <a:pt x="6" y="0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3607" name="Freeform 55"/>
          <p:cNvSpPr>
            <a:spLocks/>
          </p:cNvSpPr>
          <p:nvPr/>
        </p:nvSpPr>
        <p:spPr bwMode="auto">
          <a:xfrm>
            <a:off x="1922463" y="1268413"/>
            <a:ext cx="60325" cy="26987"/>
          </a:xfrm>
          <a:custGeom>
            <a:avLst/>
            <a:gdLst/>
            <a:ahLst/>
            <a:cxnLst>
              <a:cxn ang="0">
                <a:pos x="38" y="6"/>
              </a:cxn>
              <a:cxn ang="0">
                <a:pos x="38" y="0"/>
              </a:cxn>
              <a:cxn ang="0">
                <a:pos x="0" y="3"/>
              </a:cxn>
              <a:cxn ang="0">
                <a:pos x="0" y="17"/>
              </a:cxn>
              <a:cxn ang="0">
                <a:pos x="38" y="13"/>
              </a:cxn>
              <a:cxn ang="0">
                <a:pos x="38" y="6"/>
              </a:cxn>
            </a:cxnLst>
            <a:rect l="0" t="0" r="r" b="b"/>
            <a:pathLst>
              <a:path w="38" h="17">
                <a:moveTo>
                  <a:pt x="38" y="6"/>
                </a:moveTo>
                <a:lnTo>
                  <a:pt x="38" y="0"/>
                </a:lnTo>
                <a:lnTo>
                  <a:pt x="0" y="3"/>
                </a:lnTo>
                <a:lnTo>
                  <a:pt x="0" y="17"/>
                </a:lnTo>
                <a:lnTo>
                  <a:pt x="38" y="13"/>
                </a:lnTo>
                <a:lnTo>
                  <a:pt x="38" y="6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3608" name="Freeform 56"/>
          <p:cNvSpPr>
            <a:spLocks/>
          </p:cNvSpPr>
          <p:nvPr/>
        </p:nvSpPr>
        <p:spPr bwMode="auto">
          <a:xfrm>
            <a:off x="1982788" y="1268413"/>
            <a:ext cx="11112" cy="20637"/>
          </a:xfrm>
          <a:custGeom>
            <a:avLst/>
            <a:gdLst/>
            <a:ahLst/>
            <a:cxnLst>
              <a:cxn ang="0">
                <a:pos x="0" y="13"/>
              </a:cxn>
              <a:cxn ang="0">
                <a:pos x="6" y="11"/>
              </a:cxn>
              <a:cxn ang="0">
                <a:pos x="7" y="6"/>
              </a:cxn>
              <a:cxn ang="0">
                <a:pos x="6" y="2"/>
              </a:cxn>
              <a:cxn ang="0">
                <a:pos x="0" y="0"/>
              </a:cxn>
              <a:cxn ang="0">
                <a:pos x="0" y="13"/>
              </a:cxn>
            </a:cxnLst>
            <a:rect l="0" t="0" r="r" b="b"/>
            <a:pathLst>
              <a:path w="7" h="13">
                <a:moveTo>
                  <a:pt x="0" y="13"/>
                </a:moveTo>
                <a:lnTo>
                  <a:pt x="6" y="11"/>
                </a:lnTo>
                <a:lnTo>
                  <a:pt x="7" y="6"/>
                </a:lnTo>
                <a:lnTo>
                  <a:pt x="6" y="2"/>
                </a:lnTo>
                <a:lnTo>
                  <a:pt x="0" y="0"/>
                </a:lnTo>
                <a:lnTo>
                  <a:pt x="0" y="13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3609" name="Freeform 57"/>
          <p:cNvSpPr>
            <a:spLocks/>
          </p:cNvSpPr>
          <p:nvPr/>
        </p:nvSpPr>
        <p:spPr bwMode="auto">
          <a:xfrm>
            <a:off x="1992313" y="1377950"/>
            <a:ext cx="22225" cy="11113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2" y="5"/>
              </a:cxn>
              <a:cxn ang="0">
                <a:pos x="7" y="7"/>
              </a:cxn>
              <a:cxn ang="0">
                <a:pos x="11" y="5"/>
              </a:cxn>
              <a:cxn ang="0">
                <a:pos x="14" y="0"/>
              </a:cxn>
              <a:cxn ang="0">
                <a:pos x="0" y="0"/>
              </a:cxn>
            </a:cxnLst>
            <a:rect l="0" t="0" r="r" b="b"/>
            <a:pathLst>
              <a:path w="14" h="7">
                <a:moveTo>
                  <a:pt x="0" y="0"/>
                </a:moveTo>
                <a:lnTo>
                  <a:pt x="2" y="5"/>
                </a:lnTo>
                <a:lnTo>
                  <a:pt x="7" y="7"/>
                </a:lnTo>
                <a:lnTo>
                  <a:pt x="11" y="5"/>
                </a:lnTo>
                <a:lnTo>
                  <a:pt x="14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3610" name="Freeform 58"/>
          <p:cNvSpPr>
            <a:spLocks/>
          </p:cNvSpPr>
          <p:nvPr/>
        </p:nvSpPr>
        <p:spPr bwMode="auto">
          <a:xfrm>
            <a:off x="1992313" y="1320800"/>
            <a:ext cx="26987" cy="57150"/>
          </a:xfrm>
          <a:custGeom>
            <a:avLst/>
            <a:gdLst/>
            <a:ahLst/>
            <a:cxnLst>
              <a:cxn ang="0">
                <a:pos x="10" y="0"/>
              </a:cxn>
              <a:cxn ang="0">
                <a:pos x="3" y="0"/>
              </a:cxn>
              <a:cxn ang="0">
                <a:pos x="0" y="36"/>
              </a:cxn>
              <a:cxn ang="0">
                <a:pos x="14" y="36"/>
              </a:cxn>
              <a:cxn ang="0">
                <a:pos x="17" y="0"/>
              </a:cxn>
              <a:cxn ang="0">
                <a:pos x="10" y="0"/>
              </a:cxn>
            </a:cxnLst>
            <a:rect l="0" t="0" r="r" b="b"/>
            <a:pathLst>
              <a:path w="17" h="36">
                <a:moveTo>
                  <a:pt x="10" y="0"/>
                </a:moveTo>
                <a:lnTo>
                  <a:pt x="3" y="0"/>
                </a:lnTo>
                <a:lnTo>
                  <a:pt x="0" y="36"/>
                </a:lnTo>
                <a:lnTo>
                  <a:pt x="14" y="36"/>
                </a:lnTo>
                <a:lnTo>
                  <a:pt x="17" y="0"/>
                </a:lnTo>
                <a:lnTo>
                  <a:pt x="10" y="0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3611" name="Freeform 59"/>
          <p:cNvSpPr>
            <a:spLocks/>
          </p:cNvSpPr>
          <p:nvPr/>
        </p:nvSpPr>
        <p:spPr bwMode="auto">
          <a:xfrm>
            <a:off x="1997075" y="1309688"/>
            <a:ext cx="22225" cy="11112"/>
          </a:xfrm>
          <a:custGeom>
            <a:avLst/>
            <a:gdLst/>
            <a:ahLst/>
            <a:cxnLst>
              <a:cxn ang="0">
                <a:pos x="14" y="7"/>
              </a:cxn>
              <a:cxn ang="0">
                <a:pos x="12" y="1"/>
              </a:cxn>
              <a:cxn ang="0">
                <a:pos x="7" y="0"/>
              </a:cxn>
              <a:cxn ang="0">
                <a:pos x="3" y="1"/>
              </a:cxn>
              <a:cxn ang="0">
                <a:pos x="0" y="7"/>
              </a:cxn>
              <a:cxn ang="0">
                <a:pos x="14" y="7"/>
              </a:cxn>
            </a:cxnLst>
            <a:rect l="0" t="0" r="r" b="b"/>
            <a:pathLst>
              <a:path w="14" h="7">
                <a:moveTo>
                  <a:pt x="14" y="7"/>
                </a:moveTo>
                <a:lnTo>
                  <a:pt x="12" y="1"/>
                </a:lnTo>
                <a:lnTo>
                  <a:pt x="7" y="0"/>
                </a:lnTo>
                <a:lnTo>
                  <a:pt x="3" y="1"/>
                </a:lnTo>
                <a:lnTo>
                  <a:pt x="0" y="7"/>
                </a:lnTo>
                <a:lnTo>
                  <a:pt x="14" y="7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3612" name="Freeform 60"/>
          <p:cNvSpPr>
            <a:spLocks/>
          </p:cNvSpPr>
          <p:nvPr/>
        </p:nvSpPr>
        <p:spPr bwMode="auto">
          <a:xfrm>
            <a:off x="2074863" y="1338263"/>
            <a:ext cx="19050" cy="20637"/>
          </a:xfrm>
          <a:custGeom>
            <a:avLst/>
            <a:gdLst/>
            <a:ahLst/>
            <a:cxnLst>
              <a:cxn ang="0">
                <a:pos x="0" y="11"/>
              </a:cxn>
              <a:cxn ang="0">
                <a:pos x="6" y="13"/>
              </a:cxn>
              <a:cxn ang="0">
                <a:pos x="11" y="10"/>
              </a:cxn>
              <a:cxn ang="0">
                <a:pos x="12" y="5"/>
              </a:cxn>
              <a:cxn ang="0">
                <a:pos x="9" y="0"/>
              </a:cxn>
              <a:cxn ang="0">
                <a:pos x="0" y="11"/>
              </a:cxn>
            </a:cxnLst>
            <a:rect l="0" t="0" r="r" b="b"/>
            <a:pathLst>
              <a:path w="12" h="13">
                <a:moveTo>
                  <a:pt x="0" y="11"/>
                </a:moveTo>
                <a:lnTo>
                  <a:pt x="6" y="13"/>
                </a:lnTo>
                <a:lnTo>
                  <a:pt x="11" y="10"/>
                </a:lnTo>
                <a:lnTo>
                  <a:pt x="12" y="5"/>
                </a:lnTo>
                <a:lnTo>
                  <a:pt x="9" y="0"/>
                </a:lnTo>
                <a:lnTo>
                  <a:pt x="0" y="11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3613" name="Freeform 61"/>
          <p:cNvSpPr>
            <a:spLocks/>
          </p:cNvSpPr>
          <p:nvPr/>
        </p:nvSpPr>
        <p:spPr bwMode="auto">
          <a:xfrm>
            <a:off x="2035175" y="1303338"/>
            <a:ext cx="19050" cy="20637"/>
          </a:xfrm>
          <a:custGeom>
            <a:avLst/>
            <a:gdLst/>
            <a:ahLst/>
            <a:cxnLst>
              <a:cxn ang="0">
                <a:pos x="12" y="1"/>
              </a:cxn>
              <a:cxn ang="0">
                <a:pos x="6" y="0"/>
              </a:cxn>
              <a:cxn ang="0">
                <a:pos x="2" y="3"/>
              </a:cxn>
              <a:cxn ang="0">
                <a:pos x="0" y="8"/>
              </a:cxn>
              <a:cxn ang="0">
                <a:pos x="2" y="13"/>
              </a:cxn>
              <a:cxn ang="0">
                <a:pos x="12" y="1"/>
              </a:cxn>
            </a:cxnLst>
            <a:rect l="0" t="0" r="r" b="b"/>
            <a:pathLst>
              <a:path w="12" h="13">
                <a:moveTo>
                  <a:pt x="12" y="1"/>
                </a:moveTo>
                <a:lnTo>
                  <a:pt x="6" y="0"/>
                </a:lnTo>
                <a:lnTo>
                  <a:pt x="2" y="3"/>
                </a:lnTo>
                <a:lnTo>
                  <a:pt x="0" y="8"/>
                </a:lnTo>
                <a:lnTo>
                  <a:pt x="2" y="13"/>
                </a:lnTo>
                <a:lnTo>
                  <a:pt x="12" y="1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3614" name="Freeform 62"/>
          <p:cNvSpPr>
            <a:spLocks/>
          </p:cNvSpPr>
          <p:nvPr/>
        </p:nvSpPr>
        <p:spPr bwMode="auto">
          <a:xfrm>
            <a:off x="2101850" y="1250950"/>
            <a:ext cx="12700" cy="22225"/>
          </a:xfrm>
          <a:custGeom>
            <a:avLst/>
            <a:gdLst/>
            <a:ahLst/>
            <a:cxnLst>
              <a:cxn ang="0">
                <a:pos x="3" y="14"/>
              </a:cxn>
              <a:cxn ang="0">
                <a:pos x="7" y="12"/>
              </a:cxn>
              <a:cxn ang="0">
                <a:pos x="8" y="6"/>
              </a:cxn>
              <a:cxn ang="0">
                <a:pos x="6" y="1"/>
              </a:cxn>
              <a:cxn ang="0">
                <a:pos x="0" y="0"/>
              </a:cxn>
              <a:cxn ang="0">
                <a:pos x="3" y="14"/>
              </a:cxn>
            </a:cxnLst>
            <a:rect l="0" t="0" r="r" b="b"/>
            <a:pathLst>
              <a:path w="8" h="14">
                <a:moveTo>
                  <a:pt x="3" y="14"/>
                </a:moveTo>
                <a:lnTo>
                  <a:pt x="7" y="12"/>
                </a:lnTo>
                <a:lnTo>
                  <a:pt x="8" y="6"/>
                </a:lnTo>
                <a:lnTo>
                  <a:pt x="6" y="1"/>
                </a:lnTo>
                <a:lnTo>
                  <a:pt x="0" y="0"/>
                </a:lnTo>
                <a:lnTo>
                  <a:pt x="3" y="14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3615" name="Freeform 63"/>
          <p:cNvSpPr>
            <a:spLocks/>
          </p:cNvSpPr>
          <p:nvPr/>
        </p:nvSpPr>
        <p:spPr bwMode="auto">
          <a:xfrm>
            <a:off x="2070100" y="1250950"/>
            <a:ext cx="36513" cy="26988"/>
          </a:xfrm>
          <a:custGeom>
            <a:avLst/>
            <a:gdLst/>
            <a:ahLst/>
            <a:cxnLst>
              <a:cxn ang="0">
                <a:pos x="1" y="11"/>
              </a:cxn>
              <a:cxn ang="0">
                <a:pos x="2" y="17"/>
              </a:cxn>
              <a:cxn ang="0">
                <a:pos x="23" y="14"/>
              </a:cxn>
              <a:cxn ang="0">
                <a:pos x="20" y="0"/>
              </a:cxn>
              <a:cxn ang="0">
                <a:pos x="0" y="4"/>
              </a:cxn>
              <a:cxn ang="0">
                <a:pos x="1" y="11"/>
              </a:cxn>
            </a:cxnLst>
            <a:rect l="0" t="0" r="r" b="b"/>
            <a:pathLst>
              <a:path w="23" h="17">
                <a:moveTo>
                  <a:pt x="1" y="11"/>
                </a:moveTo>
                <a:lnTo>
                  <a:pt x="2" y="17"/>
                </a:lnTo>
                <a:lnTo>
                  <a:pt x="23" y="14"/>
                </a:lnTo>
                <a:lnTo>
                  <a:pt x="20" y="0"/>
                </a:lnTo>
                <a:lnTo>
                  <a:pt x="0" y="4"/>
                </a:lnTo>
                <a:lnTo>
                  <a:pt x="1" y="11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3616" name="Freeform 64"/>
          <p:cNvSpPr>
            <a:spLocks/>
          </p:cNvSpPr>
          <p:nvPr/>
        </p:nvSpPr>
        <p:spPr bwMode="auto">
          <a:xfrm>
            <a:off x="1992313" y="1166813"/>
            <a:ext cx="22225" cy="12700"/>
          </a:xfrm>
          <a:custGeom>
            <a:avLst/>
            <a:gdLst/>
            <a:ahLst/>
            <a:cxnLst>
              <a:cxn ang="0">
                <a:pos x="14" y="5"/>
              </a:cxn>
              <a:cxn ang="0">
                <a:pos x="11" y="1"/>
              </a:cxn>
              <a:cxn ang="0">
                <a:pos x="6" y="0"/>
              </a:cxn>
              <a:cxn ang="0">
                <a:pos x="1" y="2"/>
              </a:cxn>
              <a:cxn ang="0">
                <a:pos x="0" y="8"/>
              </a:cxn>
              <a:cxn ang="0">
                <a:pos x="14" y="5"/>
              </a:cxn>
            </a:cxnLst>
            <a:rect l="0" t="0" r="r" b="b"/>
            <a:pathLst>
              <a:path w="14" h="8">
                <a:moveTo>
                  <a:pt x="14" y="5"/>
                </a:moveTo>
                <a:lnTo>
                  <a:pt x="11" y="1"/>
                </a:lnTo>
                <a:lnTo>
                  <a:pt x="6" y="0"/>
                </a:lnTo>
                <a:lnTo>
                  <a:pt x="1" y="2"/>
                </a:lnTo>
                <a:lnTo>
                  <a:pt x="0" y="8"/>
                </a:lnTo>
                <a:lnTo>
                  <a:pt x="14" y="5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3617" name="Freeform 65"/>
          <p:cNvSpPr>
            <a:spLocks/>
          </p:cNvSpPr>
          <p:nvPr/>
        </p:nvSpPr>
        <p:spPr bwMode="auto">
          <a:xfrm>
            <a:off x="1992313" y="1174750"/>
            <a:ext cx="38100" cy="61913"/>
          </a:xfrm>
          <a:custGeom>
            <a:avLst/>
            <a:gdLst/>
            <a:ahLst/>
            <a:cxnLst>
              <a:cxn ang="0">
                <a:pos x="17" y="38"/>
              </a:cxn>
              <a:cxn ang="0">
                <a:pos x="24" y="37"/>
              </a:cxn>
              <a:cxn ang="0">
                <a:pos x="14" y="0"/>
              </a:cxn>
              <a:cxn ang="0">
                <a:pos x="0" y="3"/>
              </a:cxn>
              <a:cxn ang="0">
                <a:pos x="10" y="39"/>
              </a:cxn>
              <a:cxn ang="0">
                <a:pos x="17" y="38"/>
              </a:cxn>
            </a:cxnLst>
            <a:rect l="0" t="0" r="r" b="b"/>
            <a:pathLst>
              <a:path w="24" h="39">
                <a:moveTo>
                  <a:pt x="17" y="38"/>
                </a:moveTo>
                <a:lnTo>
                  <a:pt x="24" y="37"/>
                </a:lnTo>
                <a:lnTo>
                  <a:pt x="14" y="0"/>
                </a:lnTo>
                <a:lnTo>
                  <a:pt x="0" y="3"/>
                </a:lnTo>
                <a:lnTo>
                  <a:pt x="10" y="39"/>
                </a:lnTo>
                <a:lnTo>
                  <a:pt x="17" y="38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3618" name="Freeform 66"/>
          <p:cNvSpPr>
            <a:spLocks/>
          </p:cNvSpPr>
          <p:nvPr/>
        </p:nvSpPr>
        <p:spPr bwMode="auto">
          <a:xfrm>
            <a:off x="2008188" y="1233488"/>
            <a:ext cx="22225" cy="12700"/>
          </a:xfrm>
          <a:custGeom>
            <a:avLst/>
            <a:gdLst/>
            <a:ahLst/>
            <a:cxnLst>
              <a:cxn ang="0">
                <a:pos x="0" y="2"/>
              </a:cxn>
              <a:cxn ang="0">
                <a:pos x="2" y="7"/>
              </a:cxn>
              <a:cxn ang="0">
                <a:pos x="8" y="8"/>
              </a:cxn>
              <a:cxn ang="0">
                <a:pos x="13" y="6"/>
              </a:cxn>
              <a:cxn ang="0">
                <a:pos x="14" y="0"/>
              </a:cxn>
              <a:cxn ang="0">
                <a:pos x="0" y="2"/>
              </a:cxn>
            </a:cxnLst>
            <a:rect l="0" t="0" r="r" b="b"/>
            <a:pathLst>
              <a:path w="14" h="8">
                <a:moveTo>
                  <a:pt x="0" y="2"/>
                </a:moveTo>
                <a:lnTo>
                  <a:pt x="2" y="7"/>
                </a:lnTo>
                <a:lnTo>
                  <a:pt x="8" y="8"/>
                </a:lnTo>
                <a:lnTo>
                  <a:pt x="13" y="6"/>
                </a:lnTo>
                <a:lnTo>
                  <a:pt x="14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3619" name="Freeform 67"/>
          <p:cNvSpPr>
            <a:spLocks/>
          </p:cNvSpPr>
          <p:nvPr/>
        </p:nvSpPr>
        <p:spPr bwMode="auto">
          <a:xfrm>
            <a:off x="2181225" y="1674813"/>
            <a:ext cx="19050" cy="19050"/>
          </a:xfrm>
          <a:custGeom>
            <a:avLst/>
            <a:gdLst/>
            <a:ahLst/>
            <a:cxnLst>
              <a:cxn ang="0">
                <a:pos x="11" y="12"/>
              </a:cxn>
              <a:cxn ang="0">
                <a:pos x="12" y="6"/>
              </a:cxn>
              <a:cxn ang="0">
                <a:pos x="10" y="2"/>
              </a:cxn>
              <a:cxn ang="0">
                <a:pos x="4" y="0"/>
              </a:cxn>
              <a:cxn ang="0">
                <a:pos x="0" y="3"/>
              </a:cxn>
              <a:cxn ang="0">
                <a:pos x="11" y="12"/>
              </a:cxn>
            </a:cxnLst>
            <a:rect l="0" t="0" r="r" b="b"/>
            <a:pathLst>
              <a:path w="12" h="12">
                <a:moveTo>
                  <a:pt x="11" y="12"/>
                </a:moveTo>
                <a:lnTo>
                  <a:pt x="12" y="6"/>
                </a:lnTo>
                <a:lnTo>
                  <a:pt x="10" y="2"/>
                </a:lnTo>
                <a:lnTo>
                  <a:pt x="4" y="0"/>
                </a:lnTo>
                <a:lnTo>
                  <a:pt x="0" y="3"/>
                </a:lnTo>
                <a:lnTo>
                  <a:pt x="11" y="12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3620" name="Freeform 68"/>
          <p:cNvSpPr>
            <a:spLocks/>
          </p:cNvSpPr>
          <p:nvPr/>
        </p:nvSpPr>
        <p:spPr bwMode="auto">
          <a:xfrm>
            <a:off x="2147888" y="1679575"/>
            <a:ext cx="50800" cy="50800"/>
          </a:xfrm>
          <a:custGeom>
            <a:avLst/>
            <a:gdLst/>
            <a:ahLst/>
            <a:cxnLst>
              <a:cxn ang="0">
                <a:pos x="6" y="27"/>
              </a:cxn>
              <a:cxn ang="0">
                <a:pos x="11" y="32"/>
              </a:cxn>
              <a:cxn ang="0">
                <a:pos x="32" y="9"/>
              </a:cxn>
              <a:cxn ang="0">
                <a:pos x="21" y="0"/>
              </a:cxn>
              <a:cxn ang="0">
                <a:pos x="0" y="23"/>
              </a:cxn>
              <a:cxn ang="0">
                <a:pos x="6" y="27"/>
              </a:cxn>
            </a:cxnLst>
            <a:rect l="0" t="0" r="r" b="b"/>
            <a:pathLst>
              <a:path w="32" h="32">
                <a:moveTo>
                  <a:pt x="6" y="27"/>
                </a:moveTo>
                <a:lnTo>
                  <a:pt x="11" y="32"/>
                </a:lnTo>
                <a:lnTo>
                  <a:pt x="32" y="9"/>
                </a:lnTo>
                <a:lnTo>
                  <a:pt x="21" y="0"/>
                </a:lnTo>
                <a:lnTo>
                  <a:pt x="0" y="23"/>
                </a:lnTo>
                <a:lnTo>
                  <a:pt x="6" y="27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3621" name="Freeform 69"/>
          <p:cNvSpPr>
            <a:spLocks/>
          </p:cNvSpPr>
          <p:nvPr/>
        </p:nvSpPr>
        <p:spPr bwMode="auto">
          <a:xfrm>
            <a:off x="2146300" y="1716088"/>
            <a:ext cx="19050" cy="17462"/>
          </a:xfrm>
          <a:custGeom>
            <a:avLst/>
            <a:gdLst/>
            <a:ahLst/>
            <a:cxnLst>
              <a:cxn ang="0">
                <a:pos x="1" y="0"/>
              </a:cxn>
              <a:cxn ang="0">
                <a:pos x="0" y="5"/>
              </a:cxn>
              <a:cxn ang="0">
                <a:pos x="2" y="9"/>
              </a:cxn>
              <a:cxn ang="0">
                <a:pos x="8" y="11"/>
              </a:cxn>
              <a:cxn ang="0">
                <a:pos x="12" y="9"/>
              </a:cxn>
              <a:cxn ang="0">
                <a:pos x="1" y="0"/>
              </a:cxn>
            </a:cxnLst>
            <a:rect l="0" t="0" r="r" b="b"/>
            <a:pathLst>
              <a:path w="12" h="11">
                <a:moveTo>
                  <a:pt x="1" y="0"/>
                </a:moveTo>
                <a:lnTo>
                  <a:pt x="0" y="5"/>
                </a:lnTo>
                <a:lnTo>
                  <a:pt x="2" y="9"/>
                </a:lnTo>
                <a:lnTo>
                  <a:pt x="8" y="11"/>
                </a:lnTo>
                <a:lnTo>
                  <a:pt x="12" y="9"/>
                </a:lnTo>
                <a:lnTo>
                  <a:pt x="1" y="0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3622" name="Freeform 70"/>
          <p:cNvSpPr>
            <a:spLocks/>
          </p:cNvSpPr>
          <p:nvPr/>
        </p:nvSpPr>
        <p:spPr bwMode="auto">
          <a:xfrm>
            <a:off x="2076450" y="1674813"/>
            <a:ext cx="20638" cy="19050"/>
          </a:xfrm>
          <a:custGeom>
            <a:avLst/>
            <a:gdLst/>
            <a:ahLst/>
            <a:cxnLst>
              <a:cxn ang="0">
                <a:pos x="13" y="3"/>
              </a:cxn>
              <a:cxn ang="0">
                <a:pos x="8" y="0"/>
              </a:cxn>
              <a:cxn ang="0">
                <a:pos x="3" y="2"/>
              </a:cxn>
              <a:cxn ang="0">
                <a:pos x="0" y="6"/>
              </a:cxn>
              <a:cxn ang="0">
                <a:pos x="2" y="12"/>
              </a:cxn>
              <a:cxn ang="0">
                <a:pos x="13" y="3"/>
              </a:cxn>
            </a:cxnLst>
            <a:rect l="0" t="0" r="r" b="b"/>
            <a:pathLst>
              <a:path w="13" h="12">
                <a:moveTo>
                  <a:pt x="13" y="3"/>
                </a:moveTo>
                <a:lnTo>
                  <a:pt x="8" y="0"/>
                </a:lnTo>
                <a:lnTo>
                  <a:pt x="3" y="2"/>
                </a:lnTo>
                <a:lnTo>
                  <a:pt x="0" y="6"/>
                </a:lnTo>
                <a:lnTo>
                  <a:pt x="2" y="12"/>
                </a:lnTo>
                <a:lnTo>
                  <a:pt x="13" y="3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3623" name="Freeform 71"/>
          <p:cNvSpPr>
            <a:spLocks/>
          </p:cNvSpPr>
          <p:nvPr/>
        </p:nvSpPr>
        <p:spPr bwMode="auto">
          <a:xfrm>
            <a:off x="2079625" y="1679575"/>
            <a:ext cx="50800" cy="55563"/>
          </a:xfrm>
          <a:custGeom>
            <a:avLst/>
            <a:gdLst/>
            <a:ahLst/>
            <a:cxnLst>
              <a:cxn ang="0">
                <a:pos x="26" y="31"/>
              </a:cxn>
              <a:cxn ang="0">
                <a:pos x="32" y="26"/>
              </a:cxn>
              <a:cxn ang="0">
                <a:pos x="11" y="0"/>
              </a:cxn>
              <a:cxn ang="0">
                <a:pos x="0" y="9"/>
              </a:cxn>
              <a:cxn ang="0">
                <a:pos x="20" y="35"/>
              </a:cxn>
              <a:cxn ang="0">
                <a:pos x="26" y="31"/>
              </a:cxn>
            </a:cxnLst>
            <a:rect l="0" t="0" r="r" b="b"/>
            <a:pathLst>
              <a:path w="32" h="35">
                <a:moveTo>
                  <a:pt x="26" y="31"/>
                </a:moveTo>
                <a:lnTo>
                  <a:pt x="32" y="26"/>
                </a:lnTo>
                <a:lnTo>
                  <a:pt x="11" y="0"/>
                </a:lnTo>
                <a:lnTo>
                  <a:pt x="0" y="9"/>
                </a:lnTo>
                <a:lnTo>
                  <a:pt x="20" y="35"/>
                </a:lnTo>
                <a:lnTo>
                  <a:pt x="26" y="31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3624" name="Freeform 72"/>
          <p:cNvSpPr>
            <a:spLocks/>
          </p:cNvSpPr>
          <p:nvPr/>
        </p:nvSpPr>
        <p:spPr bwMode="auto">
          <a:xfrm>
            <a:off x="2111375" y="1720850"/>
            <a:ext cx="20638" cy="17463"/>
          </a:xfrm>
          <a:custGeom>
            <a:avLst/>
            <a:gdLst/>
            <a:ahLst/>
            <a:cxnLst>
              <a:cxn ang="0">
                <a:pos x="0" y="9"/>
              </a:cxn>
              <a:cxn ang="0">
                <a:pos x="5" y="11"/>
              </a:cxn>
              <a:cxn ang="0">
                <a:pos x="10" y="9"/>
              </a:cxn>
              <a:cxn ang="0">
                <a:pos x="13" y="6"/>
              </a:cxn>
              <a:cxn ang="0">
                <a:pos x="12" y="0"/>
              </a:cxn>
              <a:cxn ang="0">
                <a:pos x="0" y="9"/>
              </a:cxn>
            </a:cxnLst>
            <a:rect l="0" t="0" r="r" b="b"/>
            <a:pathLst>
              <a:path w="13" h="11">
                <a:moveTo>
                  <a:pt x="0" y="9"/>
                </a:moveTo>
                <a:lnTo>
                  <a:pt x="5" y="11"/>
                </a:lnTo>
                <a:lnTo>
                  <a:pt x="10" y="9"/>
                </a:lnTo>
                <a:lnTo>
                  <a:pt x="13" y="6"/>
                </a:lnTo>
                <a:lnTo>
                  <a:pt x="12" y="0"/>
                </a:lnTo>
                <a:lnTo>
                  <a:pt x="0" y="9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3625" name="Freeform 73"/>
          <p:cNvSpPr>
            <a:spLocks/>
          </p:cNvSpPr>
          <p:nvPr/>
        </p:nvSpPr>
        <p:spPr bwMode="auto">
          <a:xfrm>
            <a:off x="2033588" y="1758950"/>
            <a:ext cx="12700" cy="25400"/>
          </a:xfrm>
          <a:custGeom>
            <a:avLst/>
            <a:gdLst/>
            <a:ahLst/>
            <a:cxnLst>
              <a:cxn ang="0">
                <a:pos x="8" y="0"/>
              </a:cxn>
              <a:cxn ang="0">
                <a:pos x="2" y="2"/>
              </a:cxn>
              <a:cxn ang="0">
                <a:pos x="0" y="8"/>
              </a:cxn>
              <a:cxn ang="0">
                <a:pos x="2" y="14"/>
              </a:cxn>
              <a:cxn ang="0">
                <a:pos x="8" y="16"/>
              </a:cxn>
              <a:cxn ang="0">
                <a:pos x="8" y="0"/>
              </a:cxn>
            </a:cxnLst>
            <a:rect l="0" t="0" r="r" b="b"/>
            <a:pathLst>
              <a:path w="8" h="16">
                <a:moveTo>
                  <a:pt x="8" y="0"/>
                </a:moveTo>
                <a:lnTo>
                  <a:pt x="2" y="2"/>
                </a:lnTo>
                <a:lnTo>
                  <a:pt x="0" y="8"/>
                </a:lnTo>
                <a:lnTo>
                  <a:pt x="2" y="14"/>
                </a:lnTo>
                <a:lnTo>
                  <a:pt x="8" y="16"/>
                </a:lnTo>
                <a:lnTo>
                  <a:pt x="8" y="0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3626" name="Freeform 74"/>
          <p:cNvSpPr>
            <a:spLocks/>
          </p:cNvSpPr>
          <p:nvPr/>
        </p:nvSpPr>
        <p:spPr bwMode="auto">
          <a:xfrm>
            <a:off x="2046288" y="1758950"/>
            <a:ext cx="47625" cy="25400"/>
          </a:xfrm>
          <a:custGeom>
            <a:avLst/>
            <a:gdLst/>
            <a:ahLst/>
            <a:cxnLst>
              <a:cxn ang="0">
                <a:pos x="30" y="8"/>
              </a:cxn>
              <a:cxn ang="0">
                <a:pos x="30" y="0"/>
              </a:cxn>
              <a:cxn ang="0">
                <a:pos x="0" y="0"/>
              </a:cxn>
              <a:cxn ang="0">
                <a:pos x="0" y="16"/>
              </a:cxn>
              <a:cxn ang="0">
                <a:pos x="30" y="16"/>
              </a:cxn>
              <a:cxn ang="0">
                <a:pos x="30" y="8"/>
              </a:cxn>
            </a:cxnLst>
            <a:rect l="0" t="0" r="r" b="b"/>
            <a:pathLst>
              <a:path w="30" h="16">
                <a:moveTo>
                  <a:pt x="30" y="8"/>
                </a:moveTo>
                <a:lnTo>
                  <a:pt x="30" y="0"/>
                </a:lnTo>
                <a:lnTo>
                  <a:pt x="0" y="0"/>
                </a:lnTo>
                <a:lnTo>
                  <a:pt x="0" y="16"/>
                </a:lnTo>
                <a:lnTo>
                  <a:pt x="30" y="16"/>
                </a:lnTo>
                <a:lnTo>
                  <a:pt x="30" y="8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grpSp>
        <p:nvGrpSpPr>
          <p:cNvPr id="2" name="Group 75"/>
          <p:cNvGrpSpPr>
            <a:grpSpLocks/>
          </p:cNvGrpSpPr>
          <p:nvPr/>
        </p:nvGrpSpPr>
        <p:grpSpPr bwMode="auto">
          <a:xfrm>
            <a:off x="1776413" y="915988"/>
            <a:ext cx="487362" cy="1101725"/>
            <a:chOff x="1119" y="577"/>
            <a:chExt cx="307" cy="694"/>
          </a:xfrm>
        </p:grpSpPr>
        <p:sp>
          <p:nvSpPr>
            <p:cNvPr id="23628" name="Freeform 76"/>
            <p:cNvSpPr>
              <a:spLocks/>
            </p:cNvSpPr>
            <p:nvPr/>
          </p:nvSpPr>
          <p:spPr bwMode="auto">
            <a:xfrm>
              <a:off x="1127" y="888"/>
              <a:ext cx="76" cy="75"/>
            </a:xfrm>
            <a:custGeom>
              <a:avLst/>
              <a:gdLst/>
              <a:ahLst/>
              <a:cxnLst>
                <a:cxn ang="0">
                  <a:pos x="38" y="75"/>
                </a:cxn>
                <a:cxn ang="0">
                  <a:pos x="46" y="74"/>
                </a:cxn>
                <a:cxn ang="0">
                  <a:pos x="53" y="72"/>
                </a:cxn>
                <a:cxn ang="0">
                  <a:pos x="59" y="68"/>
                </a:cxn>
                <a:cxn ang="0">
                  <a:pos x="65" y="64"/>
                </a:cxn>
                <a:cxn ang="0">
                  <a:pos x="70" y="58"/>
                </a:cxn>
                <a:cxn ang="0">
                  <a:pos x="73" y="52"/>
                </a:cxn>
                <a:cxn ang="0">
                  <a:pos x="75" y="45"/>
                </a:cxn>
                <a:cxn ang="0">
                  <a:pos x="76" y="37"/>
                </a:cxn>
                <a:cxn ang="0">
                  <a:pos x="75" y="29"/>
                </a:cxn>
                <a:cxn ang="0">
                  <a:pos x="73" y="22"/>
                </a:cxn>
                <a:cxn ang="0">
                  <a:pos x="70" y="17"/>
                </a:cxn>
                <a:cxn ang="0">
                  <a:pos x="65" y="11"/>
                </a:cxn>
                <a:cxn ang="0">
                  <a:pos x="59" y="6"/>
                </a:cxn>
                <a:cxn ang="0">
                  <a:pos x="53" y="3"/>
                </a:cxn>
                <a:cxn ang="0">
                  <a:pos x="46" y="1"/>
                </a:cxn>
                <a:cxn ang="0">
                  <a:pos x="38" y="0"/>
                </a:cxn>
                <a:cxn ang="0">
                  <a:pos x="30" y="1"/>
                </a:cxn>
                <a:cxn ang="0">
                  <a:pos x="23" y="3"/>
                </a:cxn>
                <a:cxn ang="0">
                  <a:pos x="17" y="6"/>
                </a:cxn>
                <a:cxn ang="0">
                  <a:pos x="11" y="11"/>
                </a:cxn>
                <a:cxn ang="0">
                  <a:pos x="7" y="17"/>
                </a:cxn>
                <a:cxn ang="0">
                  <a:pos x="3" y="22"/>
                </a:cxn>
                <a:cxn ang="0">
                  <a:pos x="1" y="29"/>
                </a:cxn>
                <a:cxn ang="0">
                  <a:pos x="0" y="37"/>
                </a:cxn>
                <a:cxn ang="0">
                  <a:pos x="1" y="45"/>
                </a:cxn>
                <a:cxn ang="0">
                  <a:pos x="3" y="52"/>
                </a:cxn>
                <a:cxn ang="0">
                  <a:pos x="7" y="58"/>
                </a:cxn>
                <a:cxn ang="0">
                  <a:pos x="11" y="64"/>
                </a:cxn>
                <a:cxn ang="0">
                  <a:pos x="17" y="68"/>
                </a:cxn>
                <a:cxn ang="0">
                  <a:pos x="23" y="72"/>
                </a:cxn>
                <a:cxn ang="0">
                  <a:pos x="30" y="74"/>
                </a:cxn>
                <a:cxn ang="0">
                  <a:pos x="38" y="75"/>
                </a:cxn>
              </a:cxnLst>
              <a:rect l="0" t="0" r="r" b="b"/>
              <a:pathLst>
                <a:path w="76" h="75">
                  <a:moveTo>
                    <a:pt x="38" y="75"/>
                  </a:moveTo>
                  <a:lnTo>
                    <a:pt x="46" y="74"/>
                  </a:lnTo>
                  <a:lnTo>
                    <a:pt x="53" y="72"/>
                  </a:lnTo>
                  <a:lnTo>
                    <a:pt x="59" y="68"/>
                  </a:lnTo>
                  <a:lnTo>
                    <a:pt x="65" y="64"/>
                  </a:lnTo>
                  <a:lnTo>
                    <a:pt x="70" y="58"/>
                  </a:lnTo>
                  <a:lnTo>
                    <a:pt x="73" y="52"/>
                  </a:lnTo>
                  <a:lnTo>
                    <a:pt x="75" y="45"/>
                  </a:lnTo>
                  <a:lnTo>
                    <a:pt x="76" y="37"/>
                  </a:lnTo>
                  <a:lnTo>
                    <a:pt x="75" y="29"/>
                  </a:lnTo>
                  <a:lnTo>
                    <a:pt x="73" y="22"/>
                  </a:lnTo>
                  <a:lnTo>
                    <a:pt x="70" y="17"/>
                  </a:lnTo>
                  <a:lnTo>
                    <a:pt x="65" y="11"/>
                  </a:lnTo>
                  <a:lnTo>
                    <a:pt x="59" y="6"/>
                  </a:lnTo>
                  <a:lnTo>
                    <a:pt x="53" y="3"/>
                  </a:lnTo>
                  <a:lnTo>
                    <a:pt x="46" y="1"/>
                  </a:lnTo>
                  <a:lnTo>
                    <a:pt x="38" y="0"/>
                  </a:lnTo>
                  <a:lnTo>
                    <a:pt x="30" y="1"/>
                  </a:lnTo>
                  <a:lnTo>
                    <a:pt x="23" y="3"/>
                  </a:lnTo>
                  <a:lnTo>
                    <a:pt x="17" y="6"/>
                  </a:lnTo>
                  <a:lnTo>
                    <a:pt x="11" y="11"/>
                  </a:lnTo>
                  <a:lnTo>
                    <a:pt x="7" y="17"/>
                  </a:lnTo>
                  <a:lnTo>
                    <a:pt x="3" y="22"/>
                  </a:lnTo>
                  <a:lnTo>
                    <a:pt x="1" y="29"/>
                  </a:lnTo>
                  <a:lnTo>
                    <a:pt x="0" y="37"/>
                  </a:lnTo>
                  <a:lnTo>
                    <a:pt x="1" y="45"/>
                  </a:lnTo>
                  <a:lnTo>
                    <a:pt x="3" y="52"/>
                  </a:lnTo>
                  <a:lnTo>
                    <a:pt x="7" y="58"/>
                  </a:lnTo>
                  <a:lnTo>
                    <a:pt x="11" y="64"/>
                  </a:lnTo>
                  <a:lnTo>
                    <a:pt x="17" y="68"/>
                  </a:lnTo>
                  <a:lnTo>
                    <a:pt x="23" y="72"/>
                  </a:lnTo>
                  <a:lnTo>
                    <a:pt x="30" y="74"/>
                  </a:lnTo>
                  <a:lnTo>
                    <a:pt x="38" y="75"/>
                  </a:lnTo>
                  <a:close/>
                </a:path>
              </a:pathLst>
            </a:custGeom>
            <a:solidFill>
              <a:srgbClr val="CC00C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3629" name="Freeform 77"/>
            <p:cNvSpPr>
              <a:spLocks/>
            </p:cNvSpPr>
            <p:nvPr/>
          </p:nvSpPr>
          <p:spPr bwMode="auto">
            <a:xfrm>
              <a:off x="1274" y="623"/>
              <a:ext cx="47" cy="45"/>
            </a:xfrm>
            <a:custGeom>
              <a:avLst/>
              <a:gdLst/>
              <a:ahLst/>
              <a:cxnLst>
                <a:cxn ang="0">
                  <a:pos x="31" y="0"/>
                </a:cxn>
                <a:cxn ang="0">
                  <a:pos x="31" y="0"/>
                </a:cxn>
                <a:cxn ang="0">
                  <a:pos x="31" y="7"/>
                </a:cxn>
                <a:cxn ang="0">
                  <a:pos x="29" y="12"/>
                </a:cxn>
                <a:cxn ang="0">
                  <a:pos x="26" y="16"/>
                </a:cxn>
                <a:cxn ang="0">
                  <a:pos x="23" y="21"/>
                </a:cxn>
                <a:cxn ang="0">
                  <a:pos x="18" y="25"/>
                </a:cxn>
                <a:cxn ang="0">
                  <a:pos x="13" y="27"/>
                </a:cxn>
                <a:cxn ang="0">
                  <a:pos x="7" y="29"/>
                </a:cxn>
                <a:cxn ang="0">
                  <a:pos x="0" y="29"/>
                </a:cxn>
                <a:cxn ang="0">
                  <a:pos x="0" y="45"/>
                </a:cxn>
                <a:cxn ang="0">
                  <a:pos x="9" y="43"/>
                </a:cxn>
                <a:cxn ang="0">
                  <a:pos x="17" y="41"/>
                </a:cxn>
                <a:cxn ang="0">
                  <a:pos x="25" y="36"/>
                </a:cxn>
                <a:cxn ang="0">
                  <a:pos x="32" y="30"/>
                </a:cxn>
                <a:cxn ang="0">
                  <a:pos x="38" y="25"/>
                </a:cxn>
                <a:cxn ang="0">
                  <a:pos x="42" y="17"/>
                </a:cxn>
                <a:cxn ang="0">
                  <a:pos x="45" y="9"/>
                </a:cxn>
                <a:cxn ang="0">
                  <a:pos x="47" y="0"/>
                </a:cxn>
                <a:cxn ang="0">
                  <a:pos x="47" y="0"/>
                </a:cxn>
                <a:cxn ang="0">
                  <a:pos x="31" y="0"/>
                </a:cxn>
              </a:cxnLst>
              <a:rect l="0" t="0" r="r" b="b"/>
              <a:pathLst>
                <a:path w="47" h="45">
                  <a:moveTo>
                    <a:pt x="31" y="0"/>
                  </a:moveTo>
                  <a:lnTo>
                    <a:pt x="31" y="0"/>
                  </a:lnTo>
                  <a:lnTo>
                    <a:pt x="31" y="7"/>
                  </a:lnTo>
                  <a:lnTo>
                    <a:pt x="29" y="12"/>
                  </a:lnTo>
                  <a:lnTo>
                    <a:pt x="26" y="16"/>
                  </a:lnTo>
                  <a:lnTo>
                    <a:pt x="23" y="21"/>
                  </a:lnTo>
                  <a:lnTo>
                    <a:pt x="18" y="25"/>
                  </a:lnTo>
                  <a:lnTo>
                    <a:pt x="13" y="27"/>
                  </a:lnTo>
                  <a:lnTo>
                    <a:pt x="7" y="29"/>
                  </a:lnTo>
                  <a:lnTo>
                    <a:pt x="0" y="29"/>
                  </a:lnTo>
                  <a:lnTo>
                    <a:pt x="0" y="45"/>
                  </a:lnTo>
                  <a:lnTo>
                    <a:pt x="9" y="43"/>
                  </a:lnTo>
                  <a:lnTo>
                    <a:pt x="17" y="41"/>
                  </a:lnTo>
                  <a:lnTo>
                    <a:pt x="25" y="36"/>
                  </a:lnTo>
                  <a:lnTo>
                    <a:pt x="32" y="30"/>
                  </a:lnTo>
                  <a:lnTo>
                    <a:pt x="38" y="25"/>
                  </a:lnTo>
                  <a:lnTo>
                    <a:pt x="42" y="17"/>
                  </a:lnTo>
                  <a:lnTo>
                    <a:pt x="45" y="9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CC00C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grpSp>
          <p:nvGrpSpPr>
            <p:cNvPr id="3" name="Group 78"/>
            <p:cNvGrpSpPr>
              <a:grpSpLocks/>
            </p:cNvGrpSpPr>
            <p:nvPr/>
          </p:nvGrpSpPr>
          <p:grpSpPr bwMode="auto">
            <a:xfrm>
              <a:off x="1119" y="577"/>
              <a:ext cx="307" cy="694"/>
              <a:chOff x="1119" y="577"/>
              <a:chExt cx="307" cy="694"/>
            </a:xfrm>
          </p:grpSpPr>
          <p:sp>
            <p:nvSpPr>
              <p:cNvPr id="23631" name="Freeform 79"/>
              <p:cNvSpPr>
                <a:spLocks/>
              </p:cNvSpPr>
              <p:nvPr/>
            </p:nvSpPr>
            <p:spPr bwMode="auto">
              <a:xfrm>
                <a:off x="1119" y="880"/>
                <a:ext cx="46" cy="45"/>
              </a:xfrm>
              <a:custGeom>
                <a:avLst/>
                <a:gdLst/>
                <a:ahLst/>
                <a:cxnLst>
                  <a:cxn ang="0">
                    <a:pos x="16" y="45"/>
                  </a:cxn>
                  <a:cxn ang="0">
                    <a:pos x="16" y="45"/>
                  </a:cxn>
                  <a:cxn ang="0">
                    <a:pos x="16" y="38"/>
                  </a:cxn>
                  <a:cxn ang="0">
                    <a:pos x="18" y="33"/>
                  </a:cxn>
                  <a:cxn ang="0">
                    <a:pos x="21" y="29"/>
                  </a:cxn>
                  <a:cxn ang="0">
                    <a:pos x="24" y="24"/>
                  </a:cxn>
                  <a:cxn ang="0">
                    <a:pos x="30" y="20"/>
                  </a:cxn>
                  <a:cxn ang="0">
                    <a:pos x="33" y="18"/>
                  </a:cxn>
                  <a:cxn ang="0">
                    <a:pos x="39" y="16"/>
                  </a:cxn>
                  <a:cxn ang="0">
                    <a:pos x="46" y="16"/>
                  </a:cxn>
                  <a:cxn ang="0">
                    <a:pos x="46" y="0"/>
                  </a:cxn>
                  <a:cxn ang="0">
                    <a:pos x="37" y="2"/>
                  </a:cxn>
                  <a:cxn ang="0">
                    <a:pos x="29" y="4"/>
                  </a:cxn>
                  <a:cxn ang="0">
                    <a:pos x="21" y="9"/>
                  </a:cxn>
                  <a:cxn ang="0">
                    <a:pos x="15" y="14"/>
                  </a:cxn>
                  <a:cxn ang="0">
                    <a:pos x="9" y="20"/>
                  </a:cxn>
                  <a:cxn ang="0">
                    <a:pos x="5" y="28"/>
                  </a:cxn>
                  <a:cxn ang="0">
                    <a:pos x="2" y="36"/>
                  </a:cxn>
                  <a:cxn ang="0">
                    <a:pos x="0" y="45"/>
                  </a:cxn>
                  <a:cxn ang="0">
                    <a:pos x="0" y="45"/>
                  </a:cxn>
                  <a:cxn ang="0">
                    <a:pos x="16" y="45"/>
                  </a:cxn>
                </a:cxnLst>
                <a:rect l="0" t="0" r="r" b="b"/>
                <a:pathLst>
                  <a:path w="46" h="45">
                    <a:moveTo>
                      <a:pt x="16" y="45"/>
                    </a:moveTo>
                    <a:lnTo>
                      <a:pt x="16" y="45"/>
                    </a:lnTo>
                    <a:lnTo>
                      <a:pt x="16" y="38"/>
                    </a:lnTo>
                    <a:lnTo>
                      <a:pt x="18" y="33"/>
                    </a:lnTo>
                    <a:lnTo>
                      <a:pt x="21" y="29"/>
                    </a:lnTo>
                    <a:lnTo>
                      <a:pt x="24" y="24"/>
                    </a:lnTo>
                    <a:lnTo>
                      <a:pt x="30" y="20"/>
                    </a:lnTo>
                    <a:lnTo>
                      <a:pt x="33" y="18"/>
                    </a:lnTo>
                    <a:lnTo>
                      <a:pt x="39" y="16"/>
                    </a:lnTo>
                    <a:lnTo>
                      <a:pt x="46" y="16"/>
                    </a:lnTo>
                    <a:lnTo>
                      <a:pt x="46" y="0"/>
                    </a:lnTo>
                    <a:lnTo>
                      <a:pt x="37" y="2"/>
                    </a:lnTo>
                    <a:lnTo>
                      <a:pt x="29" y="4"/>
                    </a:lnTo>
                    <a:lnTo>
                      <a:pt x="21" y="9"/>
                    </a:lnTo>
                    <a:lnTo>
                      <a:pt x="15" y="14"/>
                    </a:lnTo>
                    <a:lnTo>
                      <a:pt x="9" y="20"/>
                    </a:lnTo>
                    <a:lnTo>
                      <a:pt x="5" y="28"/>
                    </a:lnTo>
                    <a:lnTo>
                      <a:pt x="2" y="36"/>
                    </a:lnTo>
                    <a:lnTo>
                      <a:pt x="0" y="45"/>
                    </a:lnTo>
                    <a:lnTo>
                      <a:pt x="0" y="45"/>
                    </a:lnTo>
                    <a:lnTo>
                      <a:pt x="16" y="45"/>
                    </a:lnTo>
                    <a:close/>
                  </a:path>
                </a:pathLst>
              </a:custGeom>
              <a:solidFill>
                <a:srgbClr val="CC00C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632" name="Freeform 80"/>
              <p:cNvSpPr>
                <a:spLocks/>
              </p:cNvSpPr>
              <p:nvPr/>
            </p:nvSpPr>
            <p:spPr bwMode="auto">
              <a:xfrm>
                <a:off x="1229" y="577"/>
                <a:ext cx="45" cy="46"/>
              </a:xfrm>
              <a:custGeom>
                <a:avLst/>
                <a:gdLst/>
                <a:ahLst/>
                <a:cxnLst>
                  <a:cxn ang="0">
                    <a:pos x="16" y="46"/>
                  </a:cxn>
                  <a:cxn ang="0">
                    <a:pos x="16" y="46"/>
                  </a:cxn>
                  <a:cxn ang="0">
                    <a:pos x="16" y="39"/>
                  </a:cxn>
                  <a:cxn ang="0">
                    <a:pos x="18" y="33"/>
                  </a:cxn>
                  <a:cxn ang="0">
                    <a:pos x="20" y="27"/>
                  </a:cxn>
                  <a:cxn ang="0">
                    <a:pos x="24" y="23"/>
                  </a:cxn>
                  <a:cxn ang="0">
                    <a:pos x="29" y="19"/>
                  </a:cxn>
                  <a:cxn ang="0">
                    <a:pos x="33" y="17"/>
                  </a:cxn>
                  <a:cxn ang="0">
                    <a:pos x="38" y="16"/>
                  </a:cxn>
                  <a:cxn ang="0">
                    <a:pos x="45" y="16"/>
                  </a:cxn>
                  <a:cxn ang="0">
                    <a:pos x="45" y="0"/>
                  </a:cxn>
                  <a:cxn ang="0">
                    <a:pos x="36" y="2"/>
                  </a:cxn>
                  <a:cxn ang="0">
                    <a:pos x="28" y="3"/>
                  </a:cxn>
                  <a:cxn ang="0">
                    <a:pos x="20" y="8"/>
                  </a:cxn>
                  <a:cxn ang="0">
                    <a:pos x="14" y="14"/>
                  </a:cxn>
                  <a:cxn ang="0">
                    <a:pos x="9" y="21"/>
                  </a:cxn>
                  <a:cxn ang="0">
                    <a:pos x="4" y="29"/>
                  </a:cxn>
                  <a:cxn ang="0">
                    <a:pos x="2" y="37"/>
                  </a:cxn>
                  <a:cxn ang="0">
                    <a:pos x="0" y="46"/>
                  </a:cxn>
                  <a:cxn ang="0">
                    <a:pos x="0" y="46"/>
                  </a:cxn>
                  <a:cxn ang="0">
                    <a:pos x="16" y="46"/>
                  </a:cxn>
                </a:cxnLst>
                <a:rect l="0" t="0" r="r" b="b"/>
                <a:pathLst>
                  <a:path w="45" h="46">
                    <a:moveTo>
                      <a:pt x="16" y="46"/>
                    </a:moveTo>
                    <a:lnTo>
                      <a:pt x="16" y="46"/>
                    </a:lnTo>
                    <a:lnTo>
                      <a:pt x="16" y="39"/>
                    </a:lnTo>
                    <a:lnTo>
                      <a:pt x="18" y="33"/>
                    </a:lnTo>
                    <a:lnTo>
                      <a:pt x="20" y="27"/>
                    </a:lnTo>
                    <a:lnTo>
                      <a:pt x="24" y="23"/>
                    </a:lnTo>
                    <a:lnTo>
                      <a:pt x="29" y="19"/>
                    </a:lnTo>
                    <a:lnTo>
                      <a:pt x="33" y="17"/>
                    </a:lnTo>
                    <a:lnTo>
                      <a:pt x="38" y="16"/>
                    </a:lnTo>
                    <a:lnTo>
                      <a:pt x="45" y="16"/>
                    </a:lnTo>
                    <a:lnTo>
                      <a:pt x="45" y="0"/>
                    </a:lnTo>
                    <a:lnTo>
                      <a:pt x="36" y="2"/>
                    </a:lnTo>
                    <a:lnTo>
                      <a:pt x="28" y="3"/>
                    </a:lnTo>
                    <a:lnTo>
                      <a:pt x="20" y="8"/>
                    </a:lnTo>
                    <a:lnTo>
                      <a:pt x="14" y="14"/>
                    </a:lnTo>
                    <a:lnTo>
                      <a:pt x="9" y="21"/>
                    </a:lnTo>
                    <a:lnTo>
                      <a:pt x="4" y="29"/>
                    </a:lnTo>
                    <a:lnTo>
                      <a:pt x="2" y="37"/>
                    </a:lnTo>
                    <a:lnTo>
                      <a:pt x="0" y="46"/>
                    </a:lnTo>
                    <a:lnTo>
                      <a:pt x="0" y="46"/>
                    </a:lnTo>
                    <a:lnTo>
                      <a:pt x="16" y="46"/>
                    </a:lnTo>
                    <a:close/>
                  </a:path>
                </a:pathLst>
              </a:custGeom>
              <a:solidFill>
                <a:srgbClr val="CC00C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633" name="Freeform 81"/>
              <p:cNvSpPr>
                <a:spLocks/>
              </p:cNvSpPr>
              <p:nvPr/>
            </p:nvSpPr>
            <p:spPr bwMode="auto">
              <a:xfrm>
                <a:off x="1331" y="1178"/>
                <a:ext cx="95" cy="93"/>
              </a:xfrm>
              <a:custGeom>
                <a:avLst/>
                <a:gdLst/>
                <a:ahLst/>
                <a:cxnLst>
                  <a:cxn ang="0">
                    <a:pos x="48" y="93"/>
                  </a:cxn>
                  <a:cxn ang="0">
                    <a:pos x="57" y="92"/>
                  </a:cxn>
                  <a:cxn ang="0">
                    <a:pos x="66" y="90"/>
                  </a:cxn>
                  <a:cxn ang="0">
                    <a:pos x="74" y="85"/>
                  </a:cxn>
                  <a:cxn ang="0">
                    <a:pos x="81" y="80"/>
                  </a:cxn>
                  <a:cxn ang="0">
                    <a:pos x="87" y="73"/>
                  </a:cxn>
                  <a:cxn ang="0">
                    <a:pos x="92" y="65"/>
                  </a:cxn>
                  <a:cxn ang="0">
                    <a:pos x="94" y="56"/>
                  </a:cxn>
                  <a:cxn ang="0">
                    <a:pos x="95" y="46"/>
                  </a:cxn>
                  <a:cxn ang="0">
                    <a:pos x="94" y="37"/>
                  </a:cxn>
                  <a:cxn ang="0">
                    <a:pos x="92" y="28"/>
                  </a:cxn>
                  <a:cxn ang="0">
                    <a:pos x="87" y="20"/>
                  </a:cxn>
                  <a:cxn ang="0">
                    <a:pos x="81" y="13"/>
                  </a:cxn>
                  <a:cxn ang="0">
                    <a:pos x="74" y="8"/>
                  </a:cxn>
                  <a:cxn ang="0">
                    <a:pos x="66" y="3"/>
                  </a:cxn>
                  <a:cxn ang="0">
                    <a:pos x="57" y="1"/>
                  </a:cxn>
                  <a:cxn ang="0">
                    <a:pos x="48" y="0"/>
                  </a:cxn>
                  <a:cxn ang="0">
                    <a:pos x="39" y="1"/>
                  </a:cxn>
                  <a:cxn ang="0">
                    <a:pos x="30" y="3"/>
                  </a:cxn>
                  <a:cxn ang="0">
                    <a:pos x="22" y="8"/>
                  </a:cxn>
                  <a:cxn ang="0">
                    <a:pos x="14" y="13"/>
                  </a:cxn>
                  <a:cxn ang="0">
                    <a:pos x="8" y="20"/>
                  </a:cxn>
                  <a:cxn ang="0">
                    <a:pos x="4" y="28"/>
                  </a:cxn>
                  <a:cxn ang="0">
                    <a:pos x="1" y="37"/>
                  </a:cxn>
                  <a:cxn ang="0">
                    <a:pos x="0" y="46"/>
                  </a:cxn>
                  <a:cxn ang="0">
                    <a:pos x="1" y="56"/>
                  </a:cxn>
                  <a:cxn ang="0">
                    <a:pos x="4" y="65"/>
                  </a:cxn>
                  <a:cxn ang="0">
                    <a:pos x="8" y="73"/>
                  </a:cxn>
                  <a:cxn ang="0">
                    <a:pos x="14" y="80"/>
                  </a:cxn>
                  <a:cxn ang="0">
                    <a:pos x="22" y="85"/>
                  </a:cxn>
                  <a:cxn ang="0">
                    <a:pos x="30" y="90"/>
                  </a:cxn>
                  <a:cxn ang="0">
                    <a:pos x="39" y="92"/>
                  </a:cxn>
                  <a:cxn ang="0">
                    <a:pos x="48" y="93"/>
                  </a:cxn>
                </a:cxnLst>
                <a:rect l="0" t="0" r="r" b="b"/>
                <a:pathLst>
                  <a:path w="95" h="93">
                    <a:moveTo>
                      <a:pt x="48" y="93"/>
                    </a:moveTo>
                    <a:lnTo>
                      <a:pt x="57" y="92"/>
                    </a:lnTo>
                    <a:lnTo>
                      <a:pt x="66" y="90"/>
                    </a:lnTo>
                    <a:lnTo>
                      <a:pt x="74" y="85"/>
                    </a:lnTo>
                    <a:lnTo>
                      <a:pt x="81" y="80"/>
                    </a:lnTo>
                    <a:lnTo>
                      <a:pt x="87" y="73"/>
                    </a:lnTo>
                    <a:lnTo>
                      <a:pt x="92" y="65"/>
                    </a:lnTo>
                    <a:lnTo>
                      <a:pt x="94" y="56"/>
                    </a:lnTo>
                    <a:lnTo>
                      <a:pt x="95" y="46"/>
                    </a:lnTo>
                    <a:lnTo>
                      <a:pt x="94" y="37"/>
                    </a:lnTo>
                    <a:lnTo>
                      <a:pt x="92" y="28"/>
                    </a:lnTo>
                    <a:lnTo>
                      <a:pt x="87" y="20"/>
                    </a:lnTo>
                    <a:lnTo>
                      <a:pt x="81" y="13"/>
                    </a:lnTo>
                    <a:lnTo>
                      <a:pt x="74" y="8"/>
                    </a:lnTo>
                    <a:lnTo>
                      <a:pt x="66" y="3"/>
                    </a:lnTo>
                    <a:lnTo>
                      <a:pt x="57" y="1"/>
                    </a:lnTo>
                    <a:lnTo>
                      <a:pt x="48" y="0"/>
                    </a:lnTo>
                    <a:lnTo>
                      <a:pt x="39" y="1"/>
                    </a:lnTo>
                    <a:lnTo>
                      <a:pt x="30" y="3"/>
                    </a:lnTo>
                    <a:lnTo>
                      <a:pt x="22" y="8"/>
                    </a:lnTo>
                    <a:lnTo>
                      <a:pt x="14" y="13"/>
                    </a:lnTo>
                    <a:lnTo>
                      <a:pt x="8" y="20"/>
                    </a:lnTo>
                    <a:lnTo>
                      <a:pt x="4" y="28"/>
                    </a:lnTo>
                    <a:lnTo>
                      <a:pt x="1" y="37"/>
                    </a:lnTo>
                    <a:lnTo>
                      <a:pt x="0" y="46"/>
                    </a:lnTo>
                    <a:lnTo>
                      <a:pt x="1" y="56"/>
                    </a:lnTo>
                    <a:lnTo>
                      <a:pt x="4" y="65"/>
                    </a:lnTo>
                    <a:lnTo>
                      <a:pt x="8" y="73"/>
                    </a:lnTo>
                    <a:lnTo>
                      <a:pt x="14" y="80"/>
                    </a:lnTo>
                    <a:lnTo>
                      <a:pt x="22" y="85"/>
                    </a:lnTo>
                    <a:lnTo>
                      <a:pt x="30" y="90"/>
                    </a:lnTo>
                    <a:lnTo>
                      <a:pt x="39" y="92"/>
                    </a:lnTo>
                    <a:lnTo>
                      <a:pt x="48" y="93"/>
                    </a:lnTo>
                    <a:close/>
                  </a:path>
                </a:pathLst>
              </a:custGeom>
              <a:solidFill>
                <a:srgbClr val="CC00C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23634" name="Freeform 82"/>
            <p:cNvSpPr>
              <a:spLocks/>
            </p:cNvSpPr>
            <p:nvPr/>
          </p:nvSpPr>
          <p:spPr bwMode="auto">
            <a:xfrm>
              <a:off x="1284" y="822"/>
              <a:ext cx="32" cy="32"/>
            </a:xfrm>
            <a:custGeom>
              <a:avLst/>
              <a:gdLst/>
              <a:ahLst/>
              <a:cxnLst>
                <a:cxn ang="0">
                  <a:pos x="5" y="6"/>
                </a:cxn>
                <a:cxn ang="0">
                  <a:pos x="0" y="12"/>
                </a:cxn>
                <a:cxn ang="0">
                  <a:pos x="23" y="32"/>
                </a:cxn>
                <a:cxn ang="0">
                  <a:pos x="32" y="21"/>
                </a:cxn>
                <a:cxn ang="0">
                  <a:pos x="10" y="0"/>
                </a:cxn>
                <a:cxn ang="0">
                  <a:pos x="5" y="6"/>
                </a:cxn>
              </a:cxnLst>
              <a:rect l="0" t="0" r="r" b="b"/>
              <a:pathLst>
                <a:path w="32" h="32">
                  <a:moveTo>
                    <a:pt x="5" y="6"/>
                  </a:moveTo>
                  <a:lnTo>
                    <a:pt x="0" y="12"/>
                  </a:lnTo>
                  <a:lnTo>
                    <a:pt x="23" y="32"/>
                  </a:lnTo>
                  <a:lnTo>
                    <a:pt x="32" y="21"/>
                  </a:lnTo>
                  <a:lnTo>
                    <a:pt x="10" y="0"/>
                  </a:lnTo>
                  <a:lnTo>
                    <a:pt x="5" y="6"/>
                  </a:lnTo>
                  <a:close/>
                </a:path>
              </a:pathLst>
            </a:custGeom>
            <a:solidFill>
              <a:srgbClr val="CC00C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3635" name="Freeform 83"/>
            <p:cNvSpPr>
              <a:spLocks/>
            </p:cNvSpPr>
            <p:nvPr/>
          </p:nvSpPr>
          <p:spPr bwMode="auto">
            <a:xfrm>
              <a:off x="1298" y="792"/>
              <a:ext cx="8" cy="13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1" y="2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3"/>
                </a:cxn>
                <a:cxn ang="0">
                  <a:pos x="6" y="0"/>
                </a:cxn>
              </a:cxnLst>
              <a:rect l="0" t="0" r="r" b="b"/>
              <a:pathLst>
                <a:path w="8" h="13">
                  <a:moveTo>
                    <a:pt x="6" y="0"/>
                  </a:moveTo>
                  <a:lnTo>
                    <a:pt x="1" y="2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3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CC00C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3636" name="Freeform 84"/>
            <p:cNvSpPr>
              <a:spLocks/>
            </p:cNvSpPr>
            <p:nvPr/>
          </p:nvSpPr>
          <p:spPr bwMode="auto">
            <a:xfrm>
              <a:off x="1319" y="1108"/>
              <a:ext cx="8" cy="16"/>
            </a:xfrm>
            <a:custGeom>
              <a:avLst/>
              <a:gdLst/>
              <a:ahLst/>
              <a:cxnLst>
                <a:cxn ang="0">
                  <a:pos x="0" y="16"/>
                </a:cxn>
                <a:cxn ang="0">
                  <a:pos x="5" y="14"/>
                </a:cxn>
                <a:cxn ang="0">
                  <a:pos x="8" y="8"/>
                </a:cxn>
                <a:cxn ang="0">
                  <a:pos x="5" y="2"/>
                </a:cxn>
                <a:cxn ang="0">
                  <a:pos x="0" y="0"/>
                </a:cxn>
                <a:cxn ang="0">
                  <a:pos x="0" y="16"/>
                </a:cxn>
              </a:cxnLst>
              <a:rect l="0" t="0" r="r" b="b"/>
              <a:pathLst>
                <a:path w="8" h="16">
                  <a:moveTo>
                    <a:pt x="0" y="16"/>
                  </a:moveTo>
                  <a:lnTo>
                    <a:pt x="5" y="14"/>
                  </a:lnTo>
                  <a:lnTo>
                    <a:pt x="8" y="8"/>
                  </a:lnTo>
                  <a:lnTo>
                    <a:pt x="5" y="2"/>
                  </a:lnTo>
                  <a:lnTo>
                    <a:pt x="0" y="0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CC00C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23637" name="Freeform 85"/>
          <p:cNvSpPr>
            <a:spLocks/>
          </p:cNvSpPr>
          <p:nvPr/>
        </p:nvSpPr>
        <p:spPr bwMode="auto">
          <a:xfrm>
            <a:off x="2111375" y="1847850"/>
            <a:ext cx="25400" cy="1270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2" y="6"/>
              </a:cxn>
              <a:cxn ang="0">
                <a:pos x="8" y="8"/>
              </a:cxn>
              <a:cxn ang="0">
                <a:pos x="14" y="6"/>
              </a:cxn>
              <a:cxn ang="0">
                <a:pos x="16" y="0"/>
              </a:cxn>
              <a:cxn ang="0">
                <a:pos x="0" y="0"/>
              </a:cxn>
            </a:cxnLst>
            <a:rect l="0" t="0" r="r" b="b"/>
            <a:pathLst>
              <a:path w="16" h="8">
                <a:moveTo>
                  <a:pt x="0" y="0"/>
                </a:moveTo>
                <a:lnTo>
                  <a:pt x="2" y="6"/>
                </a:lnTo>
                <a:lnTo>
                  <a:pt x="8" y="8"/>
                </a:lnTo>
                <a:lnTo>
                  <a:pt x="14" y="6"/>
                </a:lnTo>
                <a:lnTo>
                  <a:pt x="16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3638" name="Freeform 86"/>
          <p:cNvSpPr>
            <a:spLocks/>
          </p:cNvSpPr>
          <p:nvPr/>
        </p:nvSpPr>
        <p:spPr bwMode="auto">
          <a:xfrm>
            <a:off x="2111375" y="1785938"/>
            <a:ext cx="25400" cy="61912"/>
          </a:xfrm>
          <a:custGeom>
            <a:avLst/>
            <a:gdLst/>
            <a:ahLst/>
            <a:cxnLst>
              <a:cxn ang="0">
                <a:pos x="8" y="0"/>
              </a:cxn>
              <a:cxn ang="0">
                <a:pos x="0" y="0"/>
              </a:cxn>
              <a:cxn ang="0">
                <a:pos x="0" y="39"/>
              </a:cxn>
              <a:cxn ang="0">
                <a:pos x="16" y="39"/>
              </a:cxn>
              <a:cxn ang="0">
                <a:pos x="16" y="0"/>
              </a:cxn>
              <a:cxn ang="0">
                <a:pos x="8" y="0"/>
              </a:cxn>
            </a:cxnLst>
            <a:rect l="0" t="0" r="r" b="b"/>
            <a:pathLst>
              <a:path w="16" h="39">
                <a:moveTo>
                  <a:pt x="8" y="0"/>
                </a:moveTo>
                <a:lnTo>
                  <a:pt x="0" y="0"/>
                </a:lnTo>
                <a:lnTo>
                  <a:pt x="0" y="39"/>
                </a:lnTo>
                <a:lnTo>
                  <a:pt x="16" y="39"/>
                </a:lnTo>
                <a:lnTo>
                  <a:pt x="16" y="0"/>
                </a:lnTo>
                <a:lnTo>
                  <a:pt x="8" y="0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3639" name="Freeform 87"/>
          <p:cNvSpPr>
            <a:spLocks/>
          </p:cNvSpPr>
          <p:nvPr/>
        </p:nvSpPr>
        <p:spPr bwMode="auto">
          <a:xfrm>
            <a:off x="2111375" y="1773238"/>
            <a:ext cx="25400" cy="12700"/>
          </a:xfrm>
          <a:custGeom>
            <a:avLst/>
            <a:gdLst/>
            <a:ahLst/>
            <a:cxnLst>
              <a:cxn ang="0">
                <a:pos x="16" y="8"/>
              </a:cxn>
              <a:cxn ang="0">
                <a:pos x="14" y="2"/>
              </a:cxn>
              <a:cxn ang="0">
                <a:pos x="8" y="0"/>
              </a:cxn>
              <a:cxn ang="0">
                <a:pos x="2" y="2"/>
              </a:cxn>
              <a:cxn ang="0">
                <a:pos x="0" y="8"/>
              </a:cxn>
              <a:cxn ang="0">
                <a:pos x="16" y="8"/>
              </a:cxn>
            </a:cxnLst>
            <a:rect l="0" t="0" r="r" b="b"/>
            <a:pathLst>
              <a:path w="16" h="8">
                <a:moveTo>
                  <a:pt x="16" y="8"/>
                </a:moveTo>
                <a:lnTo>
                  <a:pt x="14" y="2"/>
                </a:lnTo>
                <a:lnTo>
                  <a:pt x="8" y="0"/>
                </a:lnTo>
                <a:lnTo>
                  <a:pt x="2" y="2"/>
                </a:lnTo>
                <a:lnTo>
                  <a:pt x="0" y="8"/>
                </a:lnTo>
                <a:lnTo>
                  <a:pt x="16" y="8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3640" name="Freeform 88"/>
          <p:cNvSpPr>
            <a:spLocks/>
          </p:cNvSpPr>
          <p:nvPr/>
        </p:nvSpPr>
        <p:spPr bwMode="auto">
          <a:xfrm>
            <a:off x="2146300" y="1763713"/>
            <a:ext cx="17463" cy="20637"/>
          </a:xfrm>
          <a:custGeom>
            <a:avLst/>
            <a:gdLst/>
            <a:ahLst/>
            <a:cxnLst>
              <a:cxn ang="0">
                <a:pos x="11" y="2"/>
              </a:cxn>
              <a:cxn ang="0">
                <a:pos x="6" y="0"/>
              </a:cxn>
              <a:cxn ang="0">
                <a:pos x="2" y="3"/>
              </a:cxn>
              <a:cxn ang="0">
                <a:pos x="0" y="8"/>
              </a:cxn>
              <a:cxn ang="0">
                <a:pos x="2" y="13"/>
              </a:cxn>
              <a:cxn ang="0">
                <a:pos x="11" y="2"/>
              </a:cxn>
            </a:cxnLst>
            <a:rect l="0" t="0" r="r" b="b"/>
            <a:pathLst>
              <a:path w="11" h="13">
                <a:moveTo>
                  <a:pt x="11" y="2"/>
                </a:moveTo>
                <a:lnTo>
                  <a:pt x="6" y="0"/>
                </a:lnTo>
                <a:lnTo>
                  <a:pt x="2" y="3"/>
                </a:lnTo>
                <a:lnTo>
                  <a:pt x="0" y="8"/>
                </a:lnTo>
                <a:lnTo>
                  <a:pt x="2" y="13"/>
                </a:lnTo>
                <a:lnTo>
                  <a:pt x="11" y="2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3641" name="Freeform 89"/>
          <p:cNvSpPr>
            <a:spLocks/>
          </p:cNvSpPr>
          <p:nvPr/>
        </p:nvSpPr>
        <p:spPr bwMode="auto">
          <a:xfrm>
            <a:off x="2149475" y="1766888"/>
            <a:ext cx="50800" cy="47625"/>
          </a:xfrm>
          <a:custGeom>
            <a:avLst/>
            <a:gdLst/>
            <a:ahLst/>
            <a:cxnLst>
              <a:cxn ang="0">
                <a:pos x="27" y="25"/>
              </a:cxn>
              <a:cxn ang="0">
                <a:pos x="32" y="19"/>
              </a:cxn>
              <a:cxn ang="0">
                <a:pos x="9" y="0"/>
              </a:cxn>
              <a:cxn ang="0">
                <a:pos x="0" y="11"/>
              </a:cxn>
              <a:cxn ang="0">
                <a:pos x="23" y="30"/>
              </a:cxn>
              <a:cxn ang="0">
                <a:pos x="27" y="25"/>
              </a:cxn>
            </a:cxnLst>
            <a:rect l="0" t="0" r="r" b="b"/>
            <a:pathLst>
              <a:path w="32" h="30">
                <a:moveTo>
                  <a:pt x="27" y="25"/>
                </a:moveTo>
                <a:lnTo>
                  <a:pt x="32" y="19"/>
                </a:lnTo>
                <a:lnTo>
                  <a:pt x="9" y="0"/>
                </a:lnTo>
                <a:lnTo>
                  <a:pt x="0" y="11"/>
                </a:lnTo>
                <a:lnTo>
                  <a:pt x="23" y="30"/>
                </a:lnTo>
                <a:lnTo>
                  <a:pt x="27" y="25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3642" name="Freeform 90"/>
          <p:cNvSpPr>
            <a:spLocks/>
          </p:cNvSpPr>
          <p:nvPr/>
        </p:nvSpPr>
        <p:spPr bwMode="auto">
          <a:xfrm>
            <a:off x="2185988" y="1797050"/>
            <a:ext cx="17462" cy="19050"/>
          </a:xfrm>
          <a:custGeom>
            <a:avLst/>
            <a:gdLst/>
            <a:ahLst/>
            <a:cxnLst>
              <a:cxn ang="0">
                <a:pos x="0" y="11"/>
              </a:cxn>
              <a:cxn ang="0">
                <a:pos x="6" y="12"/>
              </a:cxn>
              <a:cxn ang="0">
                <a:pos x="10" y="10"/>
              </a:cxn>
              <a:cxn ang="0">
                <a:pos x="11" y="5"/>
              </a:cxn>
              <a:cxn ang="0">
                <a:pos x="9" y="0"/>
              </a:cxn>
              <a:cxn ang="0">
                <a:pos x="0" y="11"/>
              </a:cxn>
            </a:cxnLst>
            <a:rect l="0" t="0" r="r" b="b"/>
            <a:pathLst>
              <a:path w="11" h="12">
                <a:moveTo>
                  <a:pt x="0" y="11"/>
                </a:moveTo>
                <a:lnTo>
                  <a:pt x="6" y="12"/>
                </a:lnTo>
                <a:lnTo>
                  <a:pt x="10" y="10"/>
                </a:lnTo>
                <a:lnTo>
                  <a:pt x="11" y="5"/>
                </a:lnTo>
                <a:lnTo>
                  <a:pt x="9" y="0"/>
                </a:lnTo>
                <a:lnTo>
                  <a:pt x="0" y="11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3643" name="Freeform 91"/>
          <p:cNvSpPr>
            <a:spLocks/>
          </p:cNvSpPr>
          <p:nvPr/>
        </p:nvSpPr>
        <p:spPr bwMode="auto">
          <a:xfrm>
            <a:off x="1765300" y="1733550"/>
            <a:ext cx="11113" cy="22225"/>
          </a:xfrm>
          <a:custGeom>
            <a:avLst/>
            <a:gdLst/>
            <a:ahLst/>
            <a:cxnLst>
              <a:cxn ang="0">
                <a:pos x="7" y="0"/>
              </a:cxn>
              <a:cxn ang="0">
                <a:pos x="2" y="2"/>
              </a:cxn>
              <a:cxn ang="0">
                <a:pos x="0" y="7"/>
              </a:cxn>
              <a:cxn ang="0">
                <a:pos x="2" y="11"/>
              </a:cxn>
              <a:cxn ang="0">
                <a:pos x="7" y="14"/>
              </a:cxn>
              <a:cxn ang="0">
                <a:pos x="7" y="0"/>
              </a:cxn>
            </a:cxnLst>
            <a:rect l="0" t="0" r="r" b="b"/>
            <a:pathLst>
              <a:path w="7" h="14">
                <a:moveTo>
                  <a:pt x="7" y="0"/>
                </a:moveTo>
                <a:lnTo>
                  <a:pt x="2" y="2"/>
                </a:lnTo>
                <a:lnTo>
                  <a:pt x="0" y="7"/>
                </a:lnTo>
                <a:lnTo>
                  <a:pt x="2" y="11"/>
                </a:lnTo>
                <a:lnTo>
                  <a:pt x="7" y="14"/>
                </a:lnTo>
                <a:lnTo>
                  <a:pt x="7" y="0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3644" name="Freeform 92"/>
          <p:cNvSpPr>
            <a:spLocks/>
          </p:cNvSpPr>
          <p:nvPr/>
        </p:nvSpPr>
        <p:spPr bwMode="auto">
          <a:xfrm>
            <a:off x="1776413" y="1733550"/>
            <a:ext cx="120650" cy="33338"/>
          </a:xfrm>
          <a:custGeom>
            <a:avLst/>
            <a:gdLst/>
            <a:ahLst/>
            <a:cxnLst>
              <a:cxn ang="0">
                <a:pos x="76" y="14"/>
              </a:cxn>
              <a:cxn ang="0">
                <a:pos x="76" y="7"/>
              </a:cxn>
              <a:cxn ang="0">
                <a:pos x="0" y="0"/>
              </a:cxn>
              <a:cxn ang="0">
                <a:pos x="0" y="14"/>
              </a:cxn>
              <a:cxn ang="0">
                <a:pos x="76" y="21"/>
              </a:cxn>
              <a:cxn ang="0">
                <a:pos x="76" y="14"/>
              </a:cxn>
            </a:cxnLst>
            <a:rect l="0" t="0" r="r" b="b"/>
            <a:pathLst>
              <a:path w="76" h="21">
                <a:moveTo>
                  <a:pt x="76" y="14"/>
                </a:moveTo>
                <a:lnTo>
                  <a:pt x="76" y="7"/>
                </a:lnTo>
                <a:lnTo>
                  <a:pt x="0" y="0"/>
                </a:lnTo>
                <a:lnTo>
                  <a:pt x="0" y="14"/>
                </a:lnTo>
                <a:lnTo>
                  <a:pt x="76" y="21"/>
                </a:lnTo>
                <a:lnTo>
                  <a:pt x="76" y="14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3645" name="Freeform 93"/>
          <p:cNvSpPr>
            <a:spLocks/>
          </p:cNvSpPr>
          <p:nvPr/>
        </p:nvSpPr>
        <p:spPr bwMode="auto">
          <a:xfrm>
            <a:off x="1897063" y="1744663"/>
            <a:ext cx="11112" cy="22225"/>
          </a:xfrm>
          <a:custGeom>
            <a:avLst/>
            <a:gdLst/>
            <a:ahLst/>
            <a:cxnLst>
              <a:cxn ang="0">
                <a:pos x="0" y="14"/>
              </a:cxn>
              <a:cxn ang="0">
                <a:pos x="6" y="11"/>
              </a:cxn>
              <a:cxn ang="0">
                <a:pos x="7" y="7"/>
              </a:cxn>
              <a:cxn ang="0">
                <a:pos x="6" y="2"/>
              </a:cxn>
              <a:cxn ang="0">
                <a:pos x="0" y="0"/>
              </a:cxn>
              <a:cxn ang="0">
                <a:pos x="0" y="14"/>
              </a:cxn>
            </a:cxnLst>
            <a:rect l="0" t="0" r="r" b="b"/>
            <a:pathLst>
              <a:path w="7" h="14">
                <a:moveTo>
                  <a:pt x="0" y="14"/>
                </a:moveTo>
                <a:lnTo>
                  <a:pt x="6" y="11"/>
                </a:lnTo>
                <a:lnTo>
                  <a:pt x="7" y="7"/>
                </a:lnTo>
                <a:lnTo>
                  <a:pt x="6" y="2"/>
                </a:lnTo>
                <a:lnTo>
                  <a:pt x="0" y="0"/>
                </a:lnTo>
                <a:lnTo>
                  <a:pt x="0" y="14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3646" name="Freeform 94"/>
          <p:cNvSpPr>
            <a:spLocks/>
          </p:cNvSpPr>
          <p:nvPr/>
        </p:nvSpPr>
        <p:spPr bwMode="auto">
          <a:xfrm>
            <a:off x="1758950" y="2151063"/>
            <a:ext cx="180975" cy="517525"/>
          </a:xfrm>
          <a:custGeom>
            <a:avLst/>
            <a:gdLst/>
            <a:ahLst/>
            <a:cxnLst>
              <a:cxn ang="0">
                <a:pos x="4" y="0"/>
              </a:cxn>
              <a:cxn ang="0">
                <a:pos x="2" y="57"/>
              </a:cxn>
              <a:cxn ang="0">
                <a:pos x="0" y="140"/>
              </a:cxn>
              <a:cxn ang="0">
                <a:pos x="0" y="219"/>
              </a:cxn>
              <a:cxn ang="0">
                <a:pos x="1" y="263"/>
              </a:cxn>
              <a:cxn ang="0">
                <a:pos x="2" y="273"/>
              </a:cxn>
              <a:cxn ang="0">
                <a:pos x="4" y="283"/>
              </a:cxn>
              <a:cxn ang="0">
                <a:pos x="8" y="293"/>
              </a:cxn>
              <a:cxn ang="0">
                <a:pos x="12" y="302"/>
              </a:cxn>
              <a:cxn ang="0">
                <a:pos x="18" y="311"/>
              </a:cxn>
              <a:cxn ang="0">
                <a:pos x="27" y="318"/>
              </a:cxn>
              <a:cxn ang="0">
                <a:pos x="37" y="324"/>
              </a:cxn>
              <a:cxn ang="0">
                <a:pos x="51" y="326"/>
              </a:cxn>
              <a:cxn ang="0">
                <a:pos x="65" y="326"/>
              </a:cxn>
              <a:cxn ang="0">
                <a:pos x="77" y="324"/>
              </a:cxn>
              <a:cxn ang="0">
                <a:pos x="89" y="318"/>
              </a:cxn>
              <a:cxn ang="0">
                <a:pos x="98" y="311"/>
              </a:cxn>
              <a:cxn ang="0">
                <a:pos x="105" y="302"/>
              </a:cxn>
              <a:cxn ang="0">
                <a:pos x="109" y="291"/>
              </a:cxn>
              <a:cxn ang="0">
                <a:pos x="113" y="278"/>
              </a:cxn>
              <a:cxn ang="0">
                <a:pos x="114" y="263"/>
              </a:cxn>
              <a:cxn ang="0">
                <a:pos x="113" y="205"/>
              </a:cxn>
              <a:cxn ang="0">
                <a:pos x="110" y="116"/>
              </a:cxn>
              <a:cxn ang="0">
                <a:pos x="108" y="35"/>
              </a:cxn>
              <a:cxn ang="0">
                <a:pos x="107" y="0"/>
              </a:cxn>
              <a:cxn ang="0">
                <a:pos x="4" y="0"/>
              </a:cxn>
            </a:cxnLst>
            <a:rect l="0" t="0" r="r" b="b"/>
            <a:pathLst>
              <a:path w="114" h="326">
                <a:moveTo>
                  <a:pt x="4" y="0"/>
                </a:moveTo>
                <a:lnTo>
                  <a:pt x="2" y="57"/>
                </a:lnTo>
                <a:lnTo>
                  <a:pt x="0" y="140"/>
                </a:lnTo>
                <a:lnTo>
                  <a:pt x="0" y="219"/>
                </a:lnTo>
                <a:lnTo>
                  <a:pt x="1" y="263"/>
                </a:lnTo>
                <a:lnTo>
                  <a:pt x="2" y="273"/>
                </a:lnTo>
                <a:lnTo>
                  <a:pt x="4" y="283"/>
                </a:lnTo>
                <a:lnTo>
                  <a:pt x="8" y="293"/>
                </a:lnTo>
                <a:lnTo>
                  <a:pt x="12" y="302"/>
                </a:lnTo>
                <a:lnTo>
                  <a:pt x="18" y="311"/>
                </a:lnTo>
                <a:lnTo>
                  <a:pt x="27" y="318"/>
                </a:lnTo>
                <a:lnTo>
                  <a:pt x="37" y="324"/>
                </a:lnTo>
                <a:lnTo>
                  <a:pt x="51" y="326"/>
                </a:lnTo>
                <a:lnTo>
                  <a:pt x="65" y="326"/>
                </a:lnTo>
                <a:lnTo>
                  <a:pt x="77" y="324"/>
                </a:lnTo>
                <a:lnTo>
                  <a:pt x="89" y="318"/>
                </a:lnTo>
                <a:lnTo>
                  <a:pt x="98" y="311"/>
                </a:lnTo>
                <a:lnTo>
                  <a:pt x="105" y="302"/>
                </a:lnTo>
                <a:lnTo>
                  <a:pt x="109" y="291"/>
                </a:lnTo>
                <a:lnTo>
                  <a:pt x="113" y="278"/>
                </a:lnTo>
                <a:lnTo>
                  <a:pt x="114" y="263"/>
                </a:lnTo>
                <a:lnTo>
                  <a:pt x="113" y="205"/>
                </a:lnTo>
                <a:lnTo>
                  <a:pt x="110" y="116"/>
                </a:lnTo>
                <a:lnTo>
                  <a:pt x="108" y="35"/>
                </a:lnTo>
                <a:lnTo>
                  <a:pt x="107" y="0"/>
                </a:lnTo>
                <a:lnTo>
                  <a:pt x="4" y="0"/>
                </a:lnTo>
                <a:close/>
              </a:path>
            </a:pathLst>
          </a:custGeom>
          <a:solidFill>
            <a:srgbClr val="CC00CC">
              <a:alpha val="50000"/>
            </a:srgbClr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3647" name="Freeform 95"/>
          <p:cNvSpPr>
            <a:spLocks/>
          </p:cNvSpPr>
          <p:nvPr/>
        </p:nvSpPr>
        <p:spPr bwMode="auto">
          <a:xfrm>
            <a:off x="1746250" y="2151063"/>
            <a:ext cx="30163" cy="420687"/>
          </a:xfrm>
          <a:custGeom>
            <a:avLst/>
            <a:gdLst/>
            <a:ahLst/>
            <a:cxnLst>
              <a:cxn ang="0">
                <a:pos x="16" y="262"/>
              </a:cxn>
              <a:cxn ang="0">
                <a:pos x="16" y="263"/>
              </a:cxn>
              <a:cxn ang="0">
                <a:pos x="16" y="219"/>
              </a:cxn>
              <a:cxn ang="0">
                <a:pos x="16" y="140"/>
              </a:cxn>
              <a:cxn ang="0">
                <a:pos x="17" y="57"/>
              </a:cxn>
              <a:cxn ang="0">
                <a:pos x="19" y="0"/>
              </a:cxn>
              <a:cxn ang="0">
                <a:pos x="5" y="0"/>
              </a:cxn>
              <a:cxn ang="0">
                <a:pos x="3" y="57"/>
              </a:cxn>
              <a:cxn ang="0">
                <a:pos x="0" y="140"/>
              </a:cxn>
              <a:cxn ang="0">
                <a:pos x="0" y="219"/>
              </a:cxn>
              <a:cxn ang="0">
                <a:pos x="2" y="263"/>
              </a:cxn>
              <a:cxn ang="0">
                <a:pos x="2" y="265"/>
              </a:cxn>
              <a:cxn ang="0">
                <a:pos x="16" y="262"/>
              </a:cxn>
            </a:cxnLst>
            <a:rect l="0" t="0" r="r" b="b"/>
            <a:pathLst>
              <a:path w="19" h="265">
                <a:moveTo>
                  <a:pt x="16" y="262"/>
                </a:moveTo>
                <a:lnTo>
                  <a:pt x="16" y="263"/>
                </a:lnTo>
                <a:lnTo>
                  <a:pt x="16" y="219"/>
                </a:lnTo>
                <a:lnTo>
                  <a:pt x="16" y="140"/>
                </a:lnTo>
                <a:lnTo>
                  <a:pt x="17" y="57"/>
                </a:lnTo>
                <a:lnTo>
                  <a:pt x="19" y="0"/>
                </a:lnTo>
                <a:lnTo>
                  <a:pt x="5" y="0"/>
                </a:lnTo>
                <a:lnTo>
                  <a:pt x="3" y="57"/>
                </a:lnTo>
                <a:lnTo>
                  <a:pt x="0" y="140"/>
                </a:lnTo>
                <a:lnTo>
                  <a:pt x="0" y="219"/>
                </a:lnTo>
                <a:lnTo>
                  <a:pt x="2" y="263"/>
                </a:lnTo>
                <a:lnTo>
                  <a:pt x="2" y="265"/>
                </a:lnTo>
                <a:lnTo>
                  <a:pt x="16" y="262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3648" name="Freeform 96"/>
          <p:cNvSpPr>
            <a:spLocks/>
          </p:cNvSpPr>
          <p:nvPr/>
        </p:nvSpPr>
        <p:spPr bwMode="auto">
          <a:xfrm>
            <a:off x="1749425" y="2566988"/>
            <a:ext cx="90488" cy="112712"/>
          </a:xfrm>
          <a:custGeom>
            <a:avLst/>
            <a:gdLst/>
            <a:ahLst/>
            <a:cxnLst>
              <a:cxn ang="0">
                <a:pos x="57" y="57"/>
              </a:cxn>
              <a:cxn ang="0">
                <a:pos x="57" y="57"/>
              </a:cxn>
              <a:cxn ang="0">
                <a:pos x="46" y="55"/>
              </a:cxn>
              <a:cxn ang="0">
                <a:pos x="36" y="50"/>
              </a:cxn>
              <a:cxn ang="0">
                <a:pos x="30" y="45"/>
              </a:cxn>
              <a:cxn ang="0">
                <a:pos x="25" y="37"/>
              </a:cxn>
              <a:cxn ang="0">
                <a:pos x="20" y="29"/>
              </a:cxn>
              <a:cxn ang="0">
                <a:pos x="17" y="20"/>
              </a:cxn>
              <a:cxn ang="0">
                <a:pos x="15" y="9"/>
              </a:cxn>
              <a:cxn ang="0">
                <a:pos x="14" y="0"/>
              </a:cxn>
              <a:cxn ang="0">
                <a:pos x="0" y="3"/>
              </a:cxn>
              <a:cxn ang="0">
                <a:pos x="1" y="12"/>
              </a:cxn>
              <a:cxn ang="0">
                <a:pos x="3" y="22"/>
              </a:cxn>
              <a:cxn ang="0">
                <a:pos x="7" y="33"/>
              </a:cxn>
              <a:cxn ang="0">
                <a:pos x="11" y="44"/>
              </a:cxn>
              <a:cxn ang="0">
                <a:pos x="18" y="54"/>
              </a:cxn>
              <a:cxn ang="0">
                <a:pos x="30" y="62"/>
              </a:cxn>
              <a:cxn ang="0">
                <a:pos x="41" y="69"/>
              </a:cxn>
              <a:cxn ang="0">
                <a:pos x="57" y="71"/>
              </a:cxn>
              <a:cxn ang="0">
                <a:pos x="57" y="71"/>
              </a:cxn>
              <a:cxn ang="0">
                <a:pos x="57" y="57"/>
              </a:cxn>
            </a:cxnLst>
            <a:rect l="0" t="0" r="r" b="b"/>
            <a:pathLst>
              <a:path w="57" h="71">
                <a:moveTo>
                  <a:pt x="57" y="57"/>
                </a:moveTo>
                <a:lnTo>
                  <a:pt x="57" y="57"/>
                </a:lnTo>
                <a:lnTo>
                  <a:pt x="46" y="55"/>
                </a:lnTo>
                <a:lnTo>
                  <a:pt x="36" y="50"/>
                </a:lnTo>
                <a:lnTo>
                  <a:pt x="30" y="45"/>
                </a:lnTo>
                <a:lnTo>
                  <a:pt x="25" y="37"/>
                </a:lnTo>
                <a:lnTo>
                  <a:pt x="20" y="29"/>
                </a:lnTo>
                <a:lnTo>
                  <a:pt x="17" y="20"/>
                </a:lnTo>
                <a:lnTo>
                  <a:pt x="15" y="9"/>
                </a:lnTo>
                <a:lnTo>
                  <a:pt x="14" y="0"/>
                </a:lnTo>
                <a:lnTo>
                  <a:pt x="0" y="3"/>
                </a:lnTo>
                <a:lnTo>
                  <a:pt x="1" y="12"/>
                </a:lnTo>
                <a:lnTo>
                  <a:pt x="3" y="22"/>
                </a:lnTo>
                <a:lnTo>
                  <a:pt x="7" y="33"/>
                </a:lnTo>
                <a:lnTo>
                  <a:pt x="11" y="44"/>
                </a:lnTo>
                <a:lnTo>
                  <a:pt x="18" y="54"/>
                </a:lnTo>
                <a:lnTo>
                  <a:pt x="30" y="62"/>
                </a:lnTo>
                <a:lnTo>
                  <a:pt x="41" y="69"/>
                </a:lnTo>
                <a:lnTo>
                  <a:pt x="57" y="71"/>
                </a:lnTo>
                <a:lnTo>
                  <a:pt x="57" y="71"/>
                </a:lnTo>
                <a:lnTo>
                  <a:pt x="57" y="57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3649" name="Freeform 97"/>
          <p:cNvSpPr>
            <a:spLocks/>
          </p:cNvSpPr>
          <p:nvPr/>
        </p:nvSpPr>
        <p:spPr bwMode="auto">
          <a:xfrm>
            <a:off x="1839913" y="2568575"/>
            <a:ext cx="112712" cy="111125"/>
          </a:xfrm>
          <a:custGeom>
            <a:avLst/>
            <a:gdLst/>
            <a:ahLst/>
            <a:cxnLst>
              <a:cxn ang="0">
                <a:pos x="55" y="0"/>
              </a:cxn>
              <a:cxn ang="0">
                <a:pos x="55" y="0"/>
              </a:cxn>
              <a:cxn ang="0">
                <a:pos x="55" y="14"/>
              </a:cxn>
              <a:cxn ang="0">
                <a:pos x="51" y="26"/>
              </a:cxn>
              <a:cxn ang="0">
                <a:pos x="47" y="36"/>
              </a:cxn>
              <a:cxn ang="0">
                <a:pos x="42" y="44"/>
              </a:cxn>
              <a:cxn ang="0">
                <a:pos x="34" y="49"/>
              </a:cxn>
              <a:cxn ang="0">
                <a:pos x="24" y="54"/>
              </a:cxn>
              <a:cxn ang="0">
                <a:pos x="14" y="56"/>
              </a:cxn>
              <a:cxn ang="0">
                <a:pos x="0" y="56"/>
              </a:cxn>
              <a:cxn ang="0">
                <a:pos x="0" y="70"/>
              </a:cxn>
              <a:cxn ang="0">
                <a:pos x="14" y="70"/>
              </a:cxn>
              <a:cxn ang="0">
                <a:pos x="29" y="68"/>
              </a:cxn>
              <a:cxn ang="0">
                <a:pos x="41" y="61"/>
              </a:cxn>
              <a:cxn ang="0">
                <a:pos x="51" y="53"/>
              </a:cxn>
              <a:cxn ang="0">
                <a:pos x="60" y="43"/>
              </a:cxn>
              <a:cxn ang="0">
                <a:pos x="65" y="30"/>
              </a:cxn>
              <a:cxn ang="0">
                <a:pos x="68" y="16"/>
              </a:cxn>
              <a:cxn ang="0">
                <a:pos x="71" y="0"/>
              </a:cxn>
              <a:cxn ang="0">
                <a:pos x="71" y="0"/>
              </a:cxn>
              <a:cxn ang="0">
                <a:pos x="55" y="0"/>
              </a:cxn>
            </a:cxnLst>
            <a:rect l="0" t="0" r="r" b="b"/>
            <a:pathLst>
              <a:path w="71" h="70">
                <a:moveTo>
                  <a:pt x="55" y="0"/>
                </a:moveTo>
                <a:lnTo>
                  <a:pt x="55" y="0"/>
                </a:lnTo>
                <a:lnTo>
                  <a:pt x="55" y="14"/>
                </a:lnTo>
                <a:lnTo>
                  <a:pt x="51" y="26"/>
                </a:lnTo>
                <a:lnTo>
                  <a:pt x="47" y="36"/>
                </a:lnTo>
                <a:lnTo>
                  <a:pt x="42" y="44"/>
                </a:lnTo>
                <a:lnTo>
                  <a:pt x="34" y="49"/>
                </a:lnTo>
                <a:lnTo>
                  <a:pt x="24" y="54"/>
                </a:lnTo>
                <a:lnTo>
                  <a:pt x="14" y="56"/>
                </a:lnTo>
                <a:lnTo>
                  <a:pt x="0" y="56"/>
                </a:lnTo>
                <a:lnTo>
                  <a:pt x="0" y="70"/>
                </a:lnTo>
                <a:lnTo>
                  <a:pt x="14" y="70"/>
                </a:lnTo>
                <a:lnTo>
                  <a:pt x="29" y="68"/>
                </a:lnTo>
                <a:lnTo>
                  <a:pt x="41" y="61"/>
                </a:lnTo>
                <a:lnTo>
                  <a:pt x="51" y="53"/>
                </a:lnTo>
                <a:lnTo>
                  <a:pt x="60" y="43"/>
                </a:lnTo>
                <a:lnTo>
                  <a:pt x="65" y="30"/>
                </a:lnTo>
                <a:lnTo>
                  <a:pt x="68" y="16"/>
                </a:lnTo>
                <a:lnTo>
                  <a:pt x="71" y="0"/>
                </a:lnTo>
                <a:lnTo>
                  <a:pt x="71" y="0"/>
                </a:lnTo>
                <a:lnTo>
                  <a:pt x="55" y="0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3650" name="Freeform 98"/>
          <p:cNvSpPr>
            <a:spLocks/>
          </p:cNvSpPr>
          <p:nvPr/>
        </p:nvSpPr>
        <p:spPr bwMode="auto">
          <a:xfrm>
            <a:off x="1917700" y="2138363"/>
            <a:ext cx="34925" cy="430212"/>
          </a:xfrm>
          <a:custGeom>
            <a:avLst/>
            <a:gdLst/>
            <a:ahLst/>
            <a:cxnLst>
              <a:cxn ang="0">
                <a:pos x="7" y="16"/>
              </a:cxn>
              <a:cxn ang="0">
                <a:pos x="0" y="8"/>
              </a:cxn>
              <a:cxn ang="0">
                <a:pos x="1" y="43"/>
              </a:cxn>
              <a:cxn ang="0">
                <a:pos x="3" y="124"/>
              </a:cxn>
              <a:cxn ang="0">
                <a:pos x="6" y="213"/>
              </a:cxn>
              <a:cxn ang="0">
                <a:pos x="6" y="271"/>
              </a:cxn>
              <a:cxn ang="0">
                <a:pos x="22" y="271"/>
              </a:cxn>
              <a:cxn ang="0">
                <a:pos x="19" y="213"/>
              </a:cxn>
              <a:cxn ang="0">
                <a:pos x="17" y="124"/>
              </a:cxn>
              <a:cxn ang="0">
                <a:pos x="15" y="43"/>
              </a:cxn>
              <a:cxn ang="0">
                <a:pos x="14" y="8"/>
              </a:cxn>
              <a:cxn ang="0">
                <a:pos x="7" y="0"/>
              </a:cxn>
              <a:cxn ang="0">
                <a:pos x="14" y="8"/>
              </a:cxn>
              <a:cxn ang="0">
                <a:pos x="11" y="2"/>
              </a:cxn>
              <a:cxn ang="0">
                <a:pos x="7" y="1"/>
              </a:cxn>
              <a:cxn ang="0">
                <a:pos x="2" y="2"/>
              </a:cxn>
              <a:cxn ang="0">
                <a:pos x="0" y="8"/>
              </a:cxn>
              <a:cxn ang="0">
                <a:pos x="7" y="16"/>
              </a:cxn>
            </a:cxnLst>
            <a:rect l="0" t="0" r="r" b="b"/>
            <a:pathLst>
              <a:path w="22" h="271">
                <a:moveTo>
                  <a:pt x="7" y="16"/>
                </a:moveTo>
                <a:lnTo>
                  <a:pt x="0" y="8"/>
                </a:lnTo>
                <a:lnTo>
                  <a:pt x="1" y="43"/>
                </a:lnTo>
                <a:lnTo>
                  <a:pt x="3" y="124"/>
                </a:lnTo>
                <a:lnTo>
                  <a:pt x="6" y="213"/>
                </a:lnTo>
                <a:lnTo>
                  <a:pt x="6" y="271"/>
                </a:lnTo>
                <a:lnTo>
                  <a:pt x="22" y="271"/>
                </a:lnTo>
                <a:lnTo>
                  <a:pt x="19" y="213"/>
                </a:lnTo>
                <a:lnTo>
                  <a:pt x="17" y="124"/>
                </a:lnTo>
                <a:lnTo>
                  <a:pt x="15" y="43"/>
                </a:lnTo>
                <a:lnTo>
                  <a:pt x="14" y="8"/>
                </a:lnTo>
                <a:lnTo>
                  <a:pt x="7" y="0"/>
                </a:lnTo>
                <a:lnTo>
                  <a:pt x="14" y="8"/>
                </a:lnTo>
                <a:lnTo>
                  <a:pt x="11" y="2"/>
                </a:lnTo>
                <a:lnTo>
                  <a:pt x="7" y="1"/>
                </a:lnTo>
                <a:lnTo>
                  <a:pt x="2" y="2"/>
                </a:lnTo>
                <a:lnTo>
                  <a:pt x="0" y="8"/>
                </a:lnTo>
                <a:lnTo>
                  <a:pt x="7" y="16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3651" name="Freeform 99"/>
          <p:cNvSpPr>
            <a:spLocks/>
          </p:cNvSpPr>
          <p:nvPr/>
        </p:nvSpPr>
        <p:spPr bwMode="auto">
          <a:xfrm>
            <a:off x="1752600" y="2138363"/>
            <a:ext cx="176213" cy="25400"/>
          </a:xfrm>
          <a:custGeom>
            <a:avLst/>
            <a:gdLst/>
            <a:ahLst/>
            <a:cxnLst>
              <a:cxn ang="0">
                <a:pos x="15" y="8"/>
              </a:cxn>
              <a:cxn ang="0">
                <a:pos x="8" y="16"/>
              </a:cxn>
              <a:cxn ang="0">
                <a:pos x="111" y="16"/>
              </a:cxn>
              <a:cxn ang="0">
                <a:pos x="111" y="0"/>
              </a:cxn>
              <a:cxn ang="0">
                <a:pos x="8" y="0"/>
              </a:cxn>
              <a:cxn ang="0">
                <a:pos x="1" y="8"/>
              </a:cxn>
              <a:cxn ang="0">
                <a:pos x="8" y="0"/>
              </a:cxn>
              <a:cxn ang="0">
                <a:pos x="2" y="2"/>
              </a:cxn>
              <a:cxn ang="0">
                <a:pos x="0" y="8"/>
              </a:cxn>
              <a:cxn ang="0">
                <a:pos x="2" y="13"/>
              </a:cxn>
              <a:cxn ang="0">
                <a:pos x="8" y="16"/>
              </a:cxn>
              <a:cxn ang="0">
                <a:pos x="15" y="8"/>
              </a:cxn>
            </a:cxnLst>
            <a:rect l="0" t="0" r="r" b="b"/>
            <a:pathLst>
              <a:path w="111" h="16">
                <a:moveTo>
                  <a:pt x="15" y="8"/>
                </a:moveTo>
                <a:lnTo>
                  <a:pt x="8" y="16"/>
                </a:lnTo>
                <a:lnTo>
                  <a:pt x="111" y="16"/>
                </a:lnTo>
                <a:lnTo>
                  <a:pt x="111" y="0"/>
                </a:lnTo>
                <a:lnTo>
                  <a:pt x="8" y="0"/>
                </a:lnTo>
                <a:lnTo>
                  <a:pt x="1" y="8"/>
                </a:lnTo>
                <a:lnTo>
                  <a:pt x="8" y="0"/>
                </a:lnTo>
                <a:lnTo>
                  <a:pt x="2" y="2"/>
                </a:lnTo>
                <a:lnTo>
                  <a:pt x="0" y="8"/>
                </a:lnTo>
                <a:lnTo>
                  <a:pt x="2" y="13"/>
                </a:lnTo>
                <a:lnTo>
                  <a:pt x="8" y="16"/>
                </a:lnTo>
                <a:lnTo>
                  <a:pt x="15" y="8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3652" name="Freeform 100"/>
          <p:cNvSpPr>
            <a:spLocks/>
          </p:cNvSpPr>
          <p:nvPr/>
        </p:nvSpPr>
        <p:spPr bwMode="auto">
          <a:xfrm>
            <a:off x="911225" y="2362200"/>
            <a:ext cx="19050" cy="19050"/>
          </a:xfrm>
          <a:custGeom>
            <a:avLst/>
            <a:gdLst/>
            <a:ahLst/>
            <a:cxnLst>
              <a:cxn ang="0">
                <a:pos x="12" y="2"/>
              </a:cxn>
              <a:cxn ang="0">
                <a:pos x="8" y="0"/>
              </a:cxn>
              <a:cxn ang="0">
                <a:pos x="2" y="1"/>
              </a:cxn>
              <a:cxn ang="0">
                <a:pos x="0" y="6"/>
              </a:cxn>
              <a:cxn ang="0">
                <a:pos x="1" y="12"/>
              </a:cxn>
              <a:cxn ang="0">
                <a:pos x="12" y="2"/>
              </a:cxn>
            </a:cxnLst>
            <a:rect l="0" t="0" r="r" b="b"/>
            <a:pathLst>
              <a:path w="12" h="12">
                <a:moveTo>
                  <a:pt x="12" y="2"/>
                </a:moveTo>
                <a:lnTo>
                  <a:pt x="8" y="0"/>
                </a:lnTo>
                <a:lnTo>
                  <a:pt x="2" y="1"/>
                </a:lnTo>
                <a:lnTo>
                  <a:pt x="0" y="6"/>
                </a:lnTo>
                <a:lnTo>
                  <a:pt x="1" y="12"/>
                </a:lnTo>
                <a:lnTo>
                  <a:pt x="12" y="2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3653" name="Freeform 101"/>
          <p:cNvSpPr>
            <a:spLocks/>
          </p:cNvSpPr>
          <p:nvPr/>
        </p:nvSpPr>
        <p:spPr bwMode="auto">
          <a:xfrm>
            <a:off x="912813" y="2365375"/>
            <a:ext cx="142875" cy="130175"/>
          </a:xfrm>
          <a:custGeom>
            <a:avLst/>
            <a:gdLst/>
            <a:ahLst/>
            <a:cxnLst>
              <a:cxn ang="0">
                <a:pos x="90" y="70"/>
              </a:cxn>
              <a:cxn ang="0">
                <a:pos x="77" y="62"/>
              </a:cxn>
              <a:cxn ang="0">
                <a:pos x="67" y="54"/>
              </a:cxn>
              <a:cxn ang="0">
                <a:pos x="57" y="46"/>
              </a:cxn>
              <a:cxn ang="0">
                <a:pos x="47" y="38"/>
              </a:cxn>
              <a:cxn ang="0">
                <a:pos x="37" y="30"/>
              </a:cxn>
              <a:cxn ang="0">
                <a:pos x="29" y="22"/>
              </a:cxn>
              <a:cxn ang="0">
                <a:pos x="20" y="12"/>
              </a:cxn>
              <a:cxn ang="0">
                <a:pos x="11" y="0"/>
              </a:cxn>
              <a:cxn ang="0">
                <a:pos x="0" y="10"/>
              </a:cxn>
              <a:cxn ang="0">
                <a:pos x="9" y="21"/>
              </a:cxn>
              <a:cxn ang="0">
                <a:pos x="18" y="31"/>
              </a:cxn>
              <a:cxn ang="0">
                <a:pos x="28" y="42"/>
              </a:cxn>
              <a:cxn ang="0">
                <a:pos x="37" y="50"/>
              </a:cxn>
              <a:cxn ang="0">
                <a:pos x="48" y="58"/>
              </a:cxn>
              <a:cxn ang="0">
                <a:pos x="58" y="66"/>
              </a:cxn>
              <a:cxn ang="0">
                <a:pos x="70" y="74"/>
              </a:cxn>
              <a:cxn ang="0">
                <a:pos x="81" y="82"/>
              </a:cxn>
              <a:cxn ang="0">
                <a:pos x="90" y="70"/>
              </a:cxn>
            </a:cxnLst>
            <a:rect l="0" t="0" r="r" b="b"/>
            <a:pathLst>
              <a:path w="90" h="82">
                <a:moveTo>
                  <a:pt x="90" y="70"/>
                </a:moveTo>
                <a:lnTo>
                  <a:pt x="77" y="62"/>
                </a:lnTo>
                <a:lnTo>
                  <a:pt x="67" y="54"/>
                </a:lnTo>
                <a:lnTo>
                  <a:pt x="57" y="46"/>
                </a:lnTo>
                <a:lnTo>
                  <a:pt x="47" y="38"/>
                </a:lnTo>
                <a:lnTo>
                  <a:pt x="37" y="30"/>
                </a:lnTo>
                <a:lnTo>
                  <a:pt x="29" y="22"/>
                </a:lnTo>
                <a:lnTo>
                  <a:pt x="20" y="12"/>
                </a:lnTo>
                <a:lnTo>
                  <a:pt x="11" y="0"/>
                </a:lnTo>
                <a:lnTo>
                  <a:pt x="0" y="10"/>
                </a:lnTo>
                <a:lnTo>
                  <a:pt x="9" y="21"/>
                </a:lnTo>
                <a:lnTo>
                  <a:pt x="18" y="31"/>
                </a:lnTo>
                <a:lnTo>
                  <a:pt x="28" y="42"/>
                </a:lnTo>
                <a:lnTo>
                  <a:pt x="37" y="50"/>
                </a:lnTo>
                <a:lnTo>
                  <a:pt x="48" y="58"/>
                </a:lnTo>
                <a:lnTo>
                  <a:pt x="58" y="66"/>
                </a:lnTo>
                <a:lnTo>
                  <a:pt x="70" y="74"/>
                </a:lnTo>
                <a:lnTo>
                  <a:pt x="81" y="82"/>
                </a:lnTo>
                <a:lnTo>
                  <a:pt x="90" y="70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3654" name="Freeform 102"/>
          <p:cNvSpPr>
            <a:spLocks/>
          </p:cNvSpPr>
          <p:nvPr/>
        </p:nvSpPr>
        <p:spPr bwMode="auto">
          <a:xfrm>
            <a:off x="1041400" y="2476500"/>
            <a:ext cx="17463" cy="20638"/>
          </a:xfrm>
          <a:custGeom>
            <a:avLst/>
            <a:gdLst/>
            <a:ahLst/>
            <a:cxnLst>
              <a:cxn ang="0">
                <a:pos x="0" y="12"/>
              </a:cxn>
              <a:cxn ang="0">
                <a:pos x="5" y="13"/>
              </a:cxn>
              <a:cxn ang="0">
                <a:pos x="10" y="10"/>
              </a:cxn>
              <a:cxn ang="0">
                <a:pos x="11" y="5"/>
              </a:cxn>
              <a:cxn ang="0">
                <a:pos x="9" y="0"/>
              </a:cxn>
              <a:cxn ang="0">
                <a:pos x="0" y="12"/>
              </a:cxn>
            </a:cxnLst>
            <a:rect l="0" t="0" r="r" b="b"/>
            <a:pathLst>
              <a:path w="11" h="13">
                <a:moveTo>
                  <a:pt x="0" y="12"/>
                </a:moveTo>
                <a:lnTo>
                  <a:pt x="5" y="13"/>
                </a:lnTo>
                <a:lnTo>
                  <a:pt x="10" y="10"/>
                </a:lnTo>
                <a:lnTo>
                  <a:pt x="11" y="5"/>
                </a:lnTo>
                <a:lnTo>
                  <a:pt x="9" y="0"/>
                </a:lnTo>
                <a:lnTo>
                  <a:pt x="0" y="12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3655" name="Freeform 103"/>
          <p:cNvSpPr>
            <a:spLocks/>
          </p:cNvSpPr>
          <p:nvPr/>
        </p:nvSpPr>
        <p:spPr bwMode="auto">
          <a:xfrm>
            <a:off x="1182688" y="601663"/>
            <a:ext cx="17462" cy="20637"/>
          </a:xfrm>
          <a:custGeom>
            <a:avLst/>
            <a:gdLst/>
            <a:ahLst/>
            <a:cxnLst>
              <a:cxn ang="0">
                <a:pos x="9" y="13"/>
              </a:cxn>
              <a:cxn ang="0">
                <a:pos x="11" y="8"/>
              </a:cxn>
              <a:cxn ang="0">
                <a:pos x="10" y="3"/>
              </a:cxn>
              <a:cxn ang="0">
                <a:pos x="5" y="0"/>
              </a:cxn>
              <a:cxn ang="0">
                <a:pos x="0" y="2"/>
              </a:cxn>
              <a:cxn ang="0">
                <a:pos x="9" y="13"/>
              </a:cxn>
            </a:cxnLst>
            <a:rect l="0" t="0" r="r" b="b"/>
            <a:pathLst>
              <a:path w="11" h="13">
                <a:moveTo>
                  <a:pt x="9" y="13"/>
                </a:moveTo>
                <a:lnTo>
                  <a:pt x="11" y="8"/>
                </a:lnTo>
                <a:lnTo>
                  <a:pt x="10" y="3"/>
                </a:lnTo>
                <a:lnTo>
                  <a:pt x="5" y="0"/>
                </a:lnTo>
                <a:lnTo>
                  <a:pt x="0" y="2"/>
                </a:lnTo>
                <a:lnTo>
                  <a:pt x="9" y="13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3656" name="Freeform 104"/>
          <p:cNvSpPr>
            <a:spLocks/>
          </p:cNvSpPr>
          <p:nvPr/>
        </p:nvSpPr>
        <p:spPr bwMode="auto">
          <a:xfrm>
            <a:off x="1116013" y="604838"/>
            <a:ext cx="80962" cy="227012"/>
          </a:xfrm>
          <a:custGeom>
            <a:avLst/>
            <a:gdLst/>
            <a:ahLst/>
            <a:cxnLst>
              <a:cxn ang="0">
                <a:pos x="17" y="137"/>
              </a:cxn>
              <a:cxn ang="0">
                <a:pos x="17" y="140"/>
              </a:cxn>
              <a:cxn ang="0">
                <a:pos x="15" y="122"/>
              </a:cxn>
              <a:cxn ang="0">
                <a:pos x="15" y="103"/>
              </a:cxn>
              <a:cxn ang="0">
                <a:pos x="15" y="85"/>
              </a:cxn>
              <a:cxn ang="0">
                <a:pos x="17" y="68"/>
              </a:cxn>
              <a:cxn ang="0">
                <a:pos x="21" y="52"/>
              </a:cxn>
              <a:cxn ang="0">
                <a:pos x="28" y="36"/>
              </a:cxn>
              <a:cxn ang="0">
                <a:pos x="37" y="22"/>
              </a:cxn>
              <a:cxn ang="0">
                <a:pos x="51" y="11"/>
              </a:cxn>
              <a:cxn ang="0">
                <a:pos x="42" y="0"/>
              </a:cxn>
              <a:cxn ang="0">
                <a:pos x="26" y="13"/>
              </a:cxn>
              <a:cxn ang="0">
                <a:pos x="14" y="29"/>
              </a:cxn>
              <a:cxn ang="0">
                <a:pos x="8" y="48"/>
              </a:cxn>
              <a:cxn ang="0">
                <a:pos x="3" y="66"/>
              </a:cxn>
              <a:cxn ang="0">
                <a:pos x="2" y="85"/>
              </a:cxn>
              <a:cxn ang="0">
                <a:pos x="0" y="103"/>
              </a:cxn>
              <a:cxn ang="0">
                <a:pos x="2" y="122"/>
              </a:cxn>
              <a:cxn ang="0">
                <a:pos x="3" y="140"/>
              </a:cxn>
              <a:cxn ang="0">
                <a:pos x="3" y="143"/>
              </a:cxn>
              <a:cxn ang="0">
                <a:pos x="17" y="137"/>
              </a:cxn>
            </a:cxnLst>
            <a:rect l="0" t="0" r="r" b="b"/>
            <a:pathLst>
              <a:path w="51" h="143">
                <a:moveTo>
                  <a:pt x="17" y="137"/>
                </a:moveTo>
                <a:lnTo>
                  <a:pt x="17" y="140"/>
                </a:lnTo>
                <a:lnTo>
                  <a:pt x="15" y="122"/>
                </a:lnTo>
                <a:lnTo>
                  <a:pt x="15" y="103"/>
                </a:lnTo>
                <a:lnTo>
                  <a:pt x="15" y="85"/>
                </a:lnTo>
                <a:lnTo>
                  <a:pt x="17" y="68"/>
                </a:lnTo>
                <a:lnTo>
                  <a:pt x="21" y="52"/>
                </a:lnTo>
                <a:lnTo>
                  <a:pt x="28" y="36"/>
                </a:lnTo>
                <a:lnTo>
                  <a:pt x="37" y="22"/>
                </a:lnTo>
                <a:lnTo>
                  <a:pt x="51" y="11"/>
                </a:lnTo>
                <a:lnTo>
                  <a:pt x="42" y="0"/>
                </a:lnTo>
                <a:lnTo>
                  <a:pt x="26" y="13"/>
                </a:lnTo>
                <a:lnTo>
                  <a:pt x="14" y="29"/>
                </a:lnTo>
                <a:lnTo>
                  <a:pt x="8" y="48"/>
                </a:lnTo>
                <a:lnTo>
                  <a:pt x="3" y="66"/>
                </a:lnTo>
                <a:lnTo>
                  <a:pt x="2" y="85"/>
                </a:lnTo>
                <a:lnTo>
                  <a:pt x="0" y="103"/>
                </a:lnTo>
                <a:lnTo>
                  <a:pt x="2" y="122"/>
                </a:lnTo>
                <a:lnTo>
                  <a:pt x="3" y="140"/>
                </a:lnTo>
                <a:lnTo>
                  <a:pt x="3" y="143"/>
                </a:lnTo>
                <a:lnTo>
                  <a:pt x="17" y="137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3657" name="Freeform 105"/>
          <p:cNvSpPr>
            <a:spLocks/>
          </p:cNvSpPr>
          <p:nvPr/>
        </p:nvSpPr>
        <p:spPr bwMode="auto">
          <a:xfrm>
            <a:off x="1120775" y="822325"/>
            <a:ext cx="60325" cy="46038"/>
          </a:xfrm>
          <a:custGeom>
            <a:avLst/>
            <a:gdLst/>
            <a:ahLst/>
            <a:cxnLst>
              <a:cxn ang="0">
                <a:pos x="38" y="22"/>
              </a:cxn>
              <a:cxn ang="0">
                <a:pos x="30" y="16"/>
              </a:cxn>
              <a:cxn ang="0">
                <a:pos x="22" y="16"/>
              </a:cxn>
              <a:cxn ang="0">
                <a:pos x="20" y="13"/>
              </a:cxn>
              <a:cxn ang="0">
                <a:pos x="17" y="6"/>
              </a:cxn>
              <a:cxn ang="0">
                <a:pos x="14" y="0"/>
              </a:cxn>
              <a:cxn ang="0">
                <a:pos x="0" y="6"/>
              </a:cxn>
              <a:cxn ang="0">
                <a:pos x="3" y="13"/>
              </a:cxn>
              <a:cxn ang="0">
                <a:pos x="9" y="22"/>
              </a:cxn>
              <a:cxn ang="0">
                <a:pos x="19" y="29"/>
              </a:cxn>
              <a:cxn ang="0">
                <a:pos x="32" y="29"/>
              </a:cxn>
              <a:cxn ang="0">
                <a:pos x="24" y="22"/>
              </a:cxn>
              <a:cxn ang="0">
                <a:pos x="32" y="29"/>
              </a:cxn>
              <a:cxn ang="0">
                <a:pos x="36" y="27"/>
              </a:cxn>
              <a:cxn ang="0">
                <a:pos x="38" y="21"/>
              </a:cxn>
              <a:cxn ang="0">
                <a:pos x="35" y="17"/>
              </a:cxn>
              <a:cxn ang="0">
                <a:pos x="30" y="16"/>
              </a:cxn>
              <a:cxn ang="0">
                <a:pos x="38" y="22"/>
              </a:cxn>
            </a:cxnLst>
            <a:rect l="0" t="0" r="r" b="b"/>
            <a:pathLst>
              <a:path w="38" h="29">
                <a:moveTo>
                  <a:pt x="38" y="22"/>
                </a:moveTo>
                <a:lnTo>
                  <a:pt x="30" y="16"/>
                </a:lnTo>
                <a:lnTo>
                  <a:pt x="22" y="16"/>
                </a:lnTo>
                <a:lnTo>
                  <a:pt x="20" y="13"/>
                </a:lnTo>
                <a:lnTo>
                  <a:pt x="17" y="6"/>
                </a:lnTo>
                <a:lnTo>
                  <a:pt x="14" y="0"/>
                </a:lnTo>
                <a:lnTo>
                  <a:pt x="0" y="6"/>
                </a:lnTo>
                <a:lnTo>
                  <a:pt x="3" y="13"/>
                </a:lnTo>
                <a:lnTo>
                  <a:pt x="9" y="22"/>
                </a:lnTo>
                <a:lnTo>
                  <a:pt x="19" y="29"/>
                </a:lnTo>
                <a:lnTo>
                  <a:pt x="32" y="29"/>
                </a:lnTo>
                <a:lnTo>
                  <a:pt x="24" y="22"/>
                </a:lnTo>
                <a:lnTo>
                  <a:pt x="32" y="29"/>
                </a:lnTo>
                <a:lnTo>
                  <a:pt x="36" y="27"/>
                </a:lnTo>
                <a:lnTo>
                  <a:pt x="38" y="21"/>
                </a:lnTo>
                <a:lnTo>
                  <a:pt x="35" y="17"/>
                </a:lnTo>
                <a:lnTo>
                  <a:pt x="30" y="16"/>
                </a:lnTo>
                <a:lnTo>
                  <a:pt x="38" y="22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3658" name="Freeform 106"/>
          <p:cNvSpPr>
            <a:spLocks/>
          </p:cNvSpPr>
          <p:nvPr/>
        </p:nvSpPr>
        <p:spPr bwMode="auto">
          <a:xfrm>
            <a:off x="1158875" y="857250"/>
            <a:ext cx="31750" cy="273050"/>
          </a:xfrm>
          <a:custGeom>
            <a:avLst/>
            <a:gdLst/>
            <a:ahLst/>
            <a:cxnLst>
              <a:cxn ang="0">
                <a:pos x="19" y="172"/>
              </a:cxn>
              <a:cxn ang="0">
                <a:pos x="19" y="129"/>
              </a:cxn>
              <a:cxn ang="0">
                <a:pos x="20" y="86"/>
              </a:cxn>
              <a:cxn ang="0">
                <a:pos x="18" y="43"/>
              </a:cxn>
              <a:cxn ang="0">
                <a:pos x="14" y="0"/>
              </a:cxn>
              <a:cxn ang="0">
                <a:pos x="0" y="0"/>
              </a:cxn>
              <a:cxn ang="0">
                <a:pos x="4" y="43"/>
              </a:cxn>
              <a:cxn ang="0">
                <a:pos x="4" y="86"/>
              </a:cxn>
              <a:cxn ang="0">
                <a:pos x="3" y="129"/>
              </a:cxn>
              <a:cxn ang="0">
                <a:pos x="3" y="172"/>
              </a:cxn>
              <a:cxn ang="0">
                <a:pos x="19" y="172"/>
              </a:cxn>
            </a:cxnLst>
            <a:rect l="0" t="0" r="r" b="b"/>
            <a:pathLst>
              <a:path w="20" h="172">
                <a:moveTo>
                  <a:pt x="19" y="172"/>
                </a:moveTo>
                <a:lnTo>
                  <a:pt x="19" y="129"/>
                </a:lnTo>
                <a:lnTo>
                  <a:pt x="20" y="86"/>
                </a:lnTo>
                <a:lnTo>
                  <a:pt x="18" y="43"/>
                </a:lnTo>
                <a:lnTo>
                  <a:pt x="14" y="0"/>
                </a:lnTo>
                <a:lnTo>
                  <a:pt x="0" y="0"/>
                </a:lnTo>
                <a:lnTo>
                  <a:pt x="4" y="43"/>
                </a:lnTo>
                <a:lnTo>
                  <a:pt x="4" y="86"/>
                </a:lnTo>
                <a:lnTo>
                  <a:pt x="3" y="129"/>
                </a:lnTo>
                <a:lnTo>
                  <a:pt x="3" y="172"/>
                </a:lnTo>
                <a:lnTo>
                  <a:pt x="19" y="172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3659" name="Freeform 107"/>
          <p:cNvSpPr>
            <a:spLocks/>
          </p:cNvSpPr>
          <p:nvPr/>
        </p:nvSpPr>
        <p:spPr bwMode="auto">
          <a:xfrm>
            <a:off x="1163638" y="1130300"/>
            <a:ext cx="25400" cy="1270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3" y="5"/>
              </a:cxn>
              <a:cxn ang="0">
                <a:pos x="8" y="8"/>
              </a:cxn>
              <a:cxn ang="0">
                <a:pos x="14" y="5"/>
              </a:cxn>
              <a:cxn ang="0">
                <a:pos x="16" y="0"/>
              </a:cxn>
              <a:cxn ang="0">
                <a:pos x="0" y="0"/>
              </a:cxn>
            </a:cxnLst>
            <a:rect l="0" t="0" r="r" b="b"/>
            <a:pathLst>
              <a:path w="16" h="8">
                <a:moveTo>
                  <a:pt x="0" y="0"/>
                </a:moveTo>
                <a:lnTo>
                  <a:pt x="3" y="5"/>
                </a:lnTo>
                <a:lnTo>
                  <a:pt x="8" y="8"/>
                </a:lnTo>
                <a:lnTo>
                  <a:pt x="14" y="5"/>
                </a:lnTo>
                <a:lnTo>
                  <a:pt x="16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3660" name="Freeform 108"/>
          <p:cNvSpPr>
            <a:spLocks/>
          </p:cNvSpPr>
          <p:nvPr/>
        </p:nvSpPr>
        <p:spPr bwMode="auto">
          <a:xfrm>
            <a:off x="2036763" y="2465388"/>
            <a:ext cx="25400" cy="12700"/>
          </a:xfrm>
          <a:custGeom>
            <a:avLst/>
            <a:gdLst/>
            <a:ahLst/>
            <a:cxnLst>
              <a:cxn ang="0">
                <a:pos x="16" y="8"/>
              </a:cxn>
              <a:cxn ang="0">
                <a:pos x="14" y="3"/>
              </a:cxn>
              <a:cxn ang="0">
                <a:pos x="8" y="0"/>
              </a:cxn>
              <a:cxn ang="0">
                <a:pos x="3" y="3"/>
              </a:cxn>
              <a:cxn ang="0">
                <a:pos x="0" y="8"/>
              </a:cxn>
              <a:cxn ang="0">
                <a:pos x="16" y="8"/>
              </a:cxn>
            </a:cxnLst>
            <a:rect l="0" t="0" r="r" b="b"/>
            <a:pathLst>
              <a:path w="16" h="8">
                <a:moveTo>
                  <a:pt x="16" y="8"/>
                </a:moveTo>
                <a:lnTo>
                  <a:pt x="14" y="3"/>
                </a:lnTo>
                <a:lnTo>
                  <a:pt x="8" y="0"/>
                </a:lnTo>
                <a:lnTo>
                  <a:pt x="3" y="3"/>
                </a:lnTo>
                <a:lnTo>
                  <a:pt x="0" y="8"/>
                </a:lnTo>
                <a:lnTo>
                  <a:pt x="16" y="8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3661" name="Freeform 109"/>
          <p:cNvSpPr>
            <a:spLocks/>
          </p:cNvSpPr>
          <p:nvPr/>
        </p:nvSpPr>
        <p:spPr bwMode="auto">
          <a:xfrm>
            <a:off x="2020888" y="2478088"/>
            <a:ext cx="41275" cy="201612"/>
          </a:xfrm>
          <a:custGeom>
            <a:avLst/>
            <a:gdLst/>
            <a:ahLst/>
            <a:cxnLst>
              <a:cxn ang="0">
                <a:pos x="14" y="127"/>
              </a:cxn>
              <a:cxn ang="0">
                <a:pos x="14" y="126"/>
              </a:cxn>
              <a:cxn ang="0">
                <a:pos x="22" y="94"/>
              </a:cxn>
              <a:cxn ang="0">
                <a:pos x="25" y="62"/>
              </a:cxn>
              <a:cxn ang="0">
                <a:pos x="26" y="31"/>
              </a:cxn>
              <a:cxn ang="0">
                <a:pos x="26" y="0"/>
              </a:cxn>
              <a:cxn ang="0">
                <a:pos x="10" y="0"/>
              </a:cxn>
              <a:cxn ang="0">
                <a:pos x="10" y="31"/>
              </a:cxn>
              <a:cxn ang="0">
                <a:pos x="11" y="62"/>
              </a:cxn>
              <a:cxn ang="0">
                <a:pos x="8" y="92"/>
              </a:cxn>
              <a:cxn ang="0">
                <a:pos x="0" y="121"/>
              </a:cxn>
              <a:cxn ang="0">
                <a:pos x="0" y="120"/>
              </a:cxn>
              <a:cxn ang="0">
                <a:pos x="14" y="127"/>
              </a:cxn>
            </a:cxnLst>
            <a:rect l="0" t="0" r="r" b="b"/>
            <a:pathLst>
              <a:path w="26" h="127">
                <a:moveTo>
                  <a:pt x="14" y="127"/>
                </a:moveTo>
                <a:lnTo>
                  <a:pt x="14" y="126"/>
                </a:lnTo>
                <a:lnTo>
                  <a:pt x="22" y="94"/>
                </a:lnTo>
                <a:lnTo>
                  <a:pt x="25" y="62"/>
                </a:lnTo>
                <a:lnTo>
                  <a:pt x="26" y="31"/>
                </a:lnTo>
                <a:lnTo>
                  <a:pt x="26" y="0"/>
                </a:lnTo>
                <a:lnTo>
                  <a:pt x="10" y="0"/>
                </a:lnTo>
                <a:lnTo>
                  <a:pt x="10" y="31"/>
                </a:lnTo>
                <a:lnTo>
                  <a:pt x="11" y="62"/>
                </a:lnTo>
                <a:lnTo>
                  <a:pt x="8" y="92"/>
                </a:lnTo>
                <a:lnTo>
                  <a:pt x="0" y="121"/>
                </a:lnTo>
                <a:lnTo>
                  <a:pt x="0" y="120"/>
                </a:lnTo>
                <a:lnTo>
                  <a:pt x="14" y="127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3662" name="Freeform 110"/>
          <p:cNvSpPr>
            <a:spLocks/>
          </p:cNvSpPr>
          <p:nvPr/>
        </p:nvSpPr>
        <p:spPr bwMode="auto">
          <a:xfrm>
            <a:off x="1900238" y="2668588"/>
            <a:ext cx="142875" cy="87312"/>
          </a:xfrm>
          <a:custGeom>
            <a:avLst/>
            <a:gdLst/>
            <a:ahLst/>
            <a:cxnLst>
              <a:cxn ang="0">
                <a:pos x="0" y="55"/>
              </a:cxn>
              <a:cxn ang="0">
                <a:pos x="12" y="53"/>
              </a:cxn>
              <a:cxn ang="0">
                <a:pos x="27" y="52"/>
              </a:cxn>
              <a:cxn ang="0">
                <a:pos x="40" y="48"/>
              </a:cxn>
              <a:cxn ang="0">
                <a:pos x="51" y="44"/>
              </a:cxn>
              <a:cxn ang="0">
                <a:pos x="64" y="37"/>
              </a:cxn>
              <a:cxn ang="0">
                <a:pos x="73" y="28"/>
              </a:cxn>
              <a:cxn ang="0">
                <a:pos x="82" y="18"/>
              </a:cxn>
              <a:cxn ang="0">
                <a:pos x="90" y="7"/>
              </a:cxn>
              <a:cxn ang="0">
                <a:pos x="76" y="0"/>
              </a:cxn>
              <a:cxn ang="0">
                <a:pos x="70" y="9"/>
              </a:cxn>
              <a:cxn ang="0">
                <a:pos x="64" y="18"/>
              </a:cxn>
              <a:cxn ang="0">
                <a:pos x="54" y="25"/>
              </a:cxn>
              <a:cxn ang="0">
                <a:pos x="46" y="30"/>
              </a:cxn>
              <a:cxn ang="0">
                <a:pos x="35" y="34"/>
              </a:cxn>
              <a:cxn ang="0">
                <a:pos x="25" y="38"/>
              </a:cxn>
              <a:cxn ang="0">
                <a:pos x="12" y="39"/>
              </a:cxn>
              <a:cxn ang="0">
                <a:pos x="0" y="39"/>
              </a:cxn>
              <a:cxn ang="0">
                <a:pos x="0" y="55"/>
              </a:cxn>
            </a:cxnLst>
            <a:rect l="0" t="0" r="r" b="b"/>
            <a:pathLst>
              <a:path w="90" h="55">
                <a:moveTo>
                  <a:pt x="0" y="55"/>
                </a:moveTo>
                <a:lnTo>
                  <a:pt x="12" y="53"/>
                </a:lnTo>
                <a:lnTo>
                  <a:pt x="27" y="52"/>
                </a:lnTo>
                <a:lnTo>
                  <a:pt x="40" y="48"/>
                </a:lnTo>
                <a:lnTo>
                  <a:pt x="51" y="44"/>
                </a:lnTo>
                <a:lnTo>
                  <a:pt x="64" y="37"/>
                </a:lnTo>
                <a:lnTo>
                  <a:pt x="73" y="28"/>
                </a:lnTo>
                <a:lnTo>
                  <a:pt x="82" y="18"/>
                </a:lnTo>
                <a:lnTo>
                  <a:pt x="90" y="7"/>
                </a:lnTo>
                <a:lnTo>
                  <a:pt x="76" y="0"/>
                </a:lnTo>
                <a:lnTo>
                  <a:pt x="70" y="9"/>
                </a:lnTo>
                <a:lnTo>
                  <a:pt x="64" y="18"/>
                </a:lnTo>
                <a:lnTo>
                  <a:pt x="54" y="25"/>
                </a:lnTo>
                <a:lnTo>
                  <a:pt x="46" y="30"/>
                </a:lnTo>
                <a:lnTo>
                  <a:pt x="35" y="34"/>
                </a:lnTo>
                <a:lnTo>
                  <a:pt x="25" y="38"/>
                </a:lnTo>
                <a:lnTo>
                  <a:pt x="12" y="39"/>
                </a:lnTo>
                <a:lnTo>
                  <a:pt x="0" y="39"/>
                </a:lnTo>
                <a:lnTo>
                  <a:pt x="0" y="55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3663" name="Freeform 111"/>
          <p:cNvSpPr>
            <a:spLocks/>
          </p:cNvSpPr>
          <p:nvPr/>
        </p:nvSpPr>
        <p:spPr bwMode="auto">
          <a:xfrm>
            <a:off x="1887538" y="2730500"/>
            <a:ext cx="12700" cy="25400"/>
          </a:xfrm>
          <a:custGeom>
            <a:avLst/>
            <a:gdLst/>
            <a:ahLst/>
            <a:cxnLst>
              <a:cxn ang="0">
                <a:pos x="8" y="0"/>
              </a:cxn>
              <a:cxn ang="0">
                <a:pos x="2" y="2"/>
              </a:cxn>
              <a:cxn ang="0">
                <a:pos x="0" y="8"/>
              </a:cxn>
              <a:cxn ang="0">
                <a:pos x="2" y="14"/>
              </a:cxn>
              <a:cxn ang="0">
                <a:pos x="8" y="16"/>
              </a:cxn>
              <a:cxn ang="0">
                <a:pos x="8" y="0"/>
              </a:cxn>
            </a:cxnLst>
            <a:rect l="0" t="0" r="r" b="b"/>
            <a:pathLst>
              <a:path w="8" h="16">
                <a:moveTo>
                  <a:pt x="8" y="0"/>
                </a:moveTo>
                <a:lnTo>
                  <a:pt x="2" y="2"/>
                </a:lnTo>
                <a:lnTo>
                  <a:pt x="0" y="8"/>
                </a:lnTo>
                <a:lnTo>
                  <a:pt x="2" y="14"/>
                </a:lnTo>
                <a:lnTo>
                  <a:pt x="8" y="16"/>
                </a:lnTo>
                <a:lnTo>
                  <a:pt x="8" y="0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3664" name="Freeform 112"/>
          <p:cNvSpPr>
            <a:spLocks/>
          </p:cNvSpPr>
          <p:nvPr/>
        </p:nvSpPr>
        <p:spPr bwMode="auto">
          <a:xfrm>
            <a:off x="1595438" y="2500313"/>
            <a:ext cx="12700" cy="25400"/>
          </a:xfrm>
          <a:custGeom>
            <a:avLst/>
            <a:gdLst/>
            <a:ahLst/>
            <a:cxnLst>
              <a:cxn ang="0">
                <a:pos x="8" y="0"/>
              </a:cxn>
              <a:cxn ang="0">
                <a:pos x="2" y="2"/>
              </a:cxn>
              <a:cxn ang="0">
                <a:pos x="0" y="8"/>
              </a:cxn>
              <a:cxn ang="0">
                <a:pos x="2" y="14"/>
              </a:cxn>
              <a:cxn ang="0">
                <a:pos x="8" y="16"/>
              </a:cxn>
              <a:cxn ang="0">
                <a:pos x="8" y="0"/>
              </a:cxn>
            </a:cxnLst>
            <a:rect l="0" t="0" r="r" b="b"/>
            <a:pathLst>
              <a:path w="8" h="16">
                <a:moveTo>
                  <a:pt x="8" y="0"/>
                </a:moveTo>
                <a:lnTo>
                  <a:pt x="2" y="2"/>
                </a:lnTo>
                <a:lnTo>
                  <a:pt x="0" y="8"/>
                </a:lnTo>
                <a:lnTo>
                  <a:pt x="2" y="14"/>
                </a:lnTo>
                <a:lnTo>
                  <a:pt x="8" y="16"/>
                </a:lnTo>
                <a:lnTo>
                  <a:pt x="8" y="0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3665" name="Freeform 113"/>
          <p:cNvSpPr>
            <a:spLocks/>
          </p:cNvSpPr>
          <p:nvPr/>
        </p:nvSpPr>
        <p:spPr bwMode="auto">
          <a:xfrm>
            <a:off x="1608138" y="2474913"/>
            <a:ext cx="74612" cy="50800"/>
          </a:xfrm>
          <a:custGeom>
            <a:avLst/>
            <a:gdLst/>
            <a:ahLst/>
            <a:cxnLst>
              <a:cxn ang="0">
                <a:pos x="47" y="6"/>
              </a:cxn>
              <a:cxn ang="0">
                <a:pos x="33" y="5"/>
              </a:cxn>
              <a:cxn ang="0">
                <a:pos x="31" y="9"/>
              </a:cxn>
              <a:cxn ang="0">
                <a:pos x="28" y="11"/>
              </a:cxn>
              <a:cxn ang="0">
                <a:pos x="26" y="14"/>
              </a:cxn>
              <a:cxn ang="0">
                <a:pos x="22" y="15"/>
              </a:cxn>
              <a:cxn ang="0">
                <a:pos x="16" y="16"/>
              </a:cxn>
              <a:cxn ang="0">
                <a:pos x="11" y="17"/>
              </a:cxn>
              <a:cxn ang="0">
                <a:pos x="6" y="16"/>
              </a:cxn>
              <a:cxn ang="0">
                <a:pos x="0" y="16"/>
              </a:cxn>
              <a:cxn ang="0">
                <a:pos x="0" y="32"/>
              </a:cxn>
              <a:cxn ang="0">
                <a:pos x="6" y="32"/>
              </a:cxn>
              <a:cxn ang="0">
                <a:pos x="11" y="31"/>
              </a:cxn>
              <a:cxn ang="0">
                <a:pos x="18" y="30"/>
              </a:cxn>
              <a:cxn ang="0">
                <a:pos x="24" y="29"/>
              </a:cxn>
              <a:cxn ang="0">
                <a:pos x="31" y="27"/>
              </a:cxn>
              <a:cxn ang="0">
                <a:pos x="38" y="23"/>
              </a:cxn>
              <a:cxn ang="0">
                <a:pos x="42" y="18"/>
              </a:cxn>
              <a:cxn ang="0">
                <a:pos x="47" y="11"/>
              </a:cxn>
              <a:cxn ang="0">
                <a:pos x="33" y="10"/>
              </a:cxn>
              <a:cxn ang="0">
                <a:pos x="47" y="11"/>
              </a:cxn>
              <a:cxn ang="0">
                <a:pos x="47" y="6"/>
              </a:cxn>
              <a:cxn ang="0">
                <a:pos x="43" y="1"/>
              </a:cxn>
              <a:cxn ang="0">
                <a:pos x="38" y="0"/>
              </a:cxn>
              <a:cxn ang="0">
                <a:pos x="33" y="5"/>
              </a:cxn>
              <a:cxn ang="0">
                <a:pos x="47" y="6"/>
              </a:cxn>
            </a:cxnLst>
            <a:rect l="0" t="0" r="r" b="b"/>
            <a:pathLst>
              <a:path w="47" h="32">
                <a:moveTo>
                  <a:pt x="47" y="6"/>
                </a:moveTo>
                <a:lnTo>
                  <a:pt x="33" y="5"/>
                </a:lnTo>
                <a:lnTo>
                  <a:pt x="31" y="9"/>
                </a:lnTo>
                <a:lnTo>
                  <a:pt x="28" y="11"/>
                </a:lnTo>
                <a:lnTo>
                  <a:pt x="26" y="14"/>
                </a:lnTo>
                <a:lnTo>
                  <a:pt x="22" y="15"/>
                </a:lnTo>
                <a:lnTo>
                  <a:pt x="16" y="16"/>
                </a:lnTo>
                <a:lnTo>
                  <a:pt x="11" y="17"/>
                </a:lnTo>
                <a:lnTo>
                  <a:pt x="6" y="16"/>
                </a:lnTo>
                <a:lnTo>
                  <a:pt x="0" y="16"/>
                </a:lnTo>
                <a:lnTo>
                  <a:pt x="0" y="32"/>
                </a:lnTo>
                <a:lnTo>
                  <a:pt x="6" y="32"/>
                </a:lnTo>
                <a:lnTo>
                  <a:pt x="11" y="31"/>
                </a:lnTo>
                <a:lnTo>
                  <a:pt x="18" y="30"/>
                </a:lnTo>
                <a:lnTo>
                  <a:pt x="24" y="29"/>
                </a:lnTo>
                <a:lnTo>
                  <a:pt x="31" y="27"/>
                </a:lnTo>
                <a:lnTo>
                  <a:pt x="38" y="23"/>
                </a:lnTo>
                <a:lnTo>
                  <a:pt x="42" y="18"/>
                </a:lnTo>
                <a:lnTo>
                  <a:pt x="47" y="11"/>
                </a:lnTo>
                <a:lnTo>
                  <a:pt x="33" y="10"/>
                </a:lnTo>
                <a:lnTo>
                  <a:pt x="47" y="11"/>
                </a:lnTo>
                <a:lnTo>
                  <a:pt x="47" y="6"/>
                </a:lnTo>
                <a:lnTo>
                  <a:pt x="43" y="1"/>
                </a:lnTo>
                <a:lnTo>
                  <a:pt x="38" y="0"/>
                </a:lnTo>
                <a:lnTo>
                  <a:pt x="33" y="5"/>
                </a:lnTo>
                <a:lnTo>
                  <a:pt x="47" y="6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3666" name="Freeform 114"/>
          <p:cNvSpPr>
            <a:spLocks/>
          </p:cNvSpPr>
          <p:nvPr/>
        </p:nvSpPr>
        <p:spPr bwMode="auto">
          <a:xfrm>
            <a:off x="1660525" y="2484438"/>
            <a:ext cx="30163" cy="153987"/>
          </a:xfrm>
          <a:custGeom>
            <a:avLst/>
            <a:gdLst/>
            <a:ahLst/>
            <a:cxnLst>
              <a:cxn ang="0">
                <a:pos x="18" y="97"/>
              </a:cxn>
              <a:cxn ang="0">
                <a:pos x="18" y="73"/>
              </a:cxn>
              <a:cxn ang="0">
                <a:pos x="19" y="49"/>
              </a:cxn>
              <a:cxn ang="0">
                <a:pos x="18" y="26"/>
              </a:cxn>
              <a:cxn ang="0">
                <a:pos x="14" y="0"/>
              </a:cxn>
              <a:cxn ang="0">
                <a:pos x="0" y="4"/>
              </a:cxn>
              <a:cxn ang="0">
                <a:pos x="5" y="26"/>
              </a:cxn>
              <a:cxn ang="0">
                <a:pos x="3" y="49"/>
              </a:cxn>
              <a:cxn ang="0">
                <a:pos x="2" y="73"/>
              </a:cxn>
              <a:cxn ang="0">
                <a:pos x="5" y="97"/>
              </a:cxn>
              <a:cxn ang="0">
                <a:pos x="18" y="97"/>
              </a:cxn>
            </a:cxnLst>
            <a:rect l="0" t="0" r="r" b="b"/>
            <a:pathLst>
              <a:path w="19" h="97">
                <a:moveTo>
                  <a:pt x="18" y="97"/>
                </a:moveTo>
                <a:lnTo>
                  <a:pt x="18" y="73"/>
                </a:lnTo>
                <a:lnTo>
                  <a:pt x="19" y="49"/>
                </a:lnTo>
                <a:lnTo>
                  <a:pt x="18" y="26"/>
                </a:lnTo>
                <a:lnTo>
                  <a:pt x="14" y="0"/>
                </a:lnTo>
                <a:lnTo>
                  <a:pt x="0" y="4"/>
                </a:lnTo>
                <a:lnTo>
                  <a:pt x="5" y="26"/>
                </a:lnTo>
                <a:lnTo>
                  <a:pt x="3" y="49"/>
                </a:lnTo>
                <a:lnTo>
                  <a:pt x="2" y="73"/>
                </a:lnTo>
                <a:lnTo>
                  <a:pt x="5" y="97"/>
                </a:lnTo>
                <a:lnTo>
                  <a:pt x="18" y="97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3667" name="Freeform 115"/>
          <p:cNvSpPr>
            <a:spLocks/>
          </p:cNvSpPr>
          <p:nvPr/>
        </p:nvSpPr>
        <p:spPr bwMode="auto">
          <a:xfrm>
            <a:off x="1668463" y="2638425"/>
            <a:ext cx="20637" cy="11113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2" y="4"/>
              </a:cxn>
              <a:cxn ang="0">
                <a:pos x="6" y="7"/>
              </a:cxn>
              <a:cxn ang="0">
                <a:pos x="11" y="4"/>
              </a:cxn>
              <a:cxn ang="0">
                <a:pos x="13" y="0"/>
              </a:cxn>
              <a:cxn ang="0">
                <a:pos x="0" y="0"/>
              </a:cxn>
            </a:cxnLst>
            <a:rect l="0" t="0" r="r" b="b"/>
            <a:pathLst>
              <a:path w="13" h="7">
                <a:moveTo>
                  <a:pt x="0" y="0"/>
                </a:moveTo>
                <a:lnTo>
                  <a:pt x="2" y="4"/>
                </a:lnTo>
                <a:lnTo>
                  <a:pt x="6" y="7"/>
                </a:lnTo>
                <a:lnTo>
                  <a:pt x="11" y="4"/>
                </a:lnTo>
                <a:lnTo>
                  <a:pt x="1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grpSp>
        <p:nvGrpSpPr>
          <p:cNvPr id="4" name="Group 116"/>
          <p:cNvGrpSpPr>
            <a:grpSpLocks/>
          </p:cNvGrpSpPr>
          <p:nvPr/>
        </p:nvGrpSpPr>
        <p:grpSpPr bwMode="auto">
          <a:xfrm>
            <a:off x="457200" y="4495800"/>
            <a:ext cx="8686800" cy="2362200"/>
            <a:chOff x="288" y="2832"/>
            <a:chExt cx="5472" cy="1488"/>
          </a:xfrm>
        </p:grpSpPr>
        <p:grpSp>
          <p:nvGrpSpPr>
            <p:cNvPr id="5" name="Group 117"/>
            <p:cNvGrpSpPr>
              <a:grpSpLocks/>
            </p:cNvGrpSpPr>
            <p:nvPr/>
          </p:nvGrpSpPr>
          <p:grpSpPr bwMode="auto">
            <a:xfrm>
              <a:off x="288" y="2832"/>
              <a:ext cx="1232" cy="1488"/>
              <a:chOff x="288" y="2832"/>
              <a:chExt cx="1232" cy="1488"/>
            </a:xfrm>
          </p:grpSpPr>
          <p:sp>
            <p:nvSpPr>
              <p:cNvPr id="23670" name="Freeform 118"/>
              <p:cNvSpPr>
                <a:spLocks/>
              </p:cNvSpPr>
              <p:nvPr/>
            </p:nvSpPr>
            <p:spPr bwMode="auto">
              <a:xfrm>
                <a:off x="288" y="3207"/>
                <a:ext cx="520" cy="1113"/>
              </a:xfrm>
              <a:custGeom>
                <a:avLst/>
                <a:gdLst/>
                <a:ahLst/>
                <a:cxnLst>
                  <a:cxn ang="0">
                    <a:pos x="517" y="463"/>
                  </a:cxn>
                  <a:cxn ang="0">
                    <a:pos x="503" y="345"/>
                  </a:cxn>
                  <a:cxn ang="0">
                    <a:pos x="499" y="286"/>
                  </a:cxn>
                  <a:cxn ang="0">
                    <a:pos x="489" y="228"/>
                  </a:cxn>
                  <a:cxn ang="0">
                    <a:pos x="476" y="161"/>
                  </a:cxn>
                  <a:cxn ang="0">
                    <a:pos x="464" y="103"/>
                  </a:cxn>
                  <a:cxn ang="0">
                    <a:pos x="454" y="74"/>
                  </a:cxn>
                  <a:cxn ang="0">
                    <a:pos x="432" y="49"/>
                  </a:cxn>
                  <a:cxn ang="0">
                    <a:pos x="403" y="24"/>
                  </a:cxn>
                  <a:cxn ang="0">
                    <a:pos x="373" y="6"/>
                  </a:cxn>
                  <a:cxn ang="0">
                    <a:pos x="360" y="1"/>
                  </a:cxn>
                  <a:cxn ang="0">
                    <a:pos x="357" y="0"/>
                  </a:cxn>
                  <a:cxn ang="0">
                    <a:pos x="357" y="1"/>
                  </a:cxn>
                  <a:cxn ang="0">
                    <a:pos x="357" y="1"/>
                  </a:cxn>
                  <a:cxn ang="0">
                    <a:pos x="242" y="289"/>
                  </a:cxn>
                  <a:cxn ang="0">
                    <a:pos x="155" y="6"/>
                  </a:cxn>
                  <a:cxn ang="0">
                    <a:pos x="141" y="9"/>
                  </a:cxn>
                  <a:cxn ang="0">
                    <a:pos x="124" y="15"/>
                  </a:cxn>
                  <a:cxn ang="0">
                    <a:pos x="104" y="31"/>
                  </a:cxn>
                  <a:cxn ang="0">
                    <a:pos x="85" y="54"/>
                  </a:cxn>
                  <a:cxn ang="0">
                    <a:pos x="72" y="78"/>
                  </a:cxn>
                  <a:cxn ang="0">
                    <a:pos x="63" y="101"/>
                  </a:cxn>
                  <a:cxn ang="0">
                    <a:pos x="55" y="137"/>
                  </a:cxn>
                  <a:cxn ang="0">
                    <a:pos x="46" y="181"/>
                  </a:cxn>
                  <a:cxn ang="0">
                    <a:pos x="38" y="223"/>
                  </a:cxn>
                  <a:cxn ang="0">
                    <a:pos x="27" y="287"/>
                  </a:cxn>
                  <a:cxn ang="0">
                    <a:pos x="18" y="416"/>
                  </a:cxn>
                  <a:cxn ang="0">
                    <a:pos x="10" y="471"/>
                  </a:cxn>
                  <a:cxn ang="0">
                    <a:pos x="7" y="497"/>
                  </a:cxn>
                  <a:cxn ang="0">
                    <a:pos x="121" y="501"/>
                  </a:cxn>
                  <a:cxn ang="0">
                    <a:pos x="165" y="1113"/>
                  </a:cxn>
                  <a:cxn ang="0">
                    <a:pos x="267" y="681"/>
                  </a:cxn>
                  <a:cxn ang="0">
                    <a:pos x="282" y="781"/>
                  </a:cxn>
                  <a:cxn ang="0">
                    <a:pos x="304" y="928"/>
                  </a:cxn>
                  <a:cxn ang="0">
                    <a:pos x="328" y="1063"/>
                  </a:cxn>
                  <a:cxn ang="0">
                    <a:pos x="344" y="1109"/>
                  </a:cxn>
                  <a:cxn ang="0">
                    <a:pos x="359" y="1109"/>
                  </a:cxn>
                  <a:cxn ang="0">
                    <a:pos x="380" y="1109"/>
                  </a:cxn>
                  <a:cxn ang="0">
                    <a:pos x="403" y="1109"/>
                  </a:cxn>
                  <a:cxn ang="0">
                    <a:pos x="427" y="1109"/>
                  </a:cxn>
                  <a:cxn ang="0">
                    <a:pos x="454" y="1109"/>
                  </a:cxn>
                  <a:cxn ang="0">
                    <a:pos x="479" y="1109"/>
                  </a:cxn>
                  <a:cxn ang="0">
                    <a:pos x="503" y="1109"/>
                  </a:cxn>
                  <a:cxn ang="0">
                    <a:pos x="506" y="1073"/>
                  </a:cxn>
                  <a:cxn ang="0">
                    <a:pos x="476" y="912"/>
                  </a:cxn>
                  <a:cxn ang="0">
                    <a:pos x="441" y="705"/>
                  </a:cxn>
                  <a:cxn ang="0">
                    <a:pos x="414" y="538"/>
                  </a:cxn>
                  <a:cxn ang="0">
                    <a:pos x="416" y="498"/>
                  </a:cxn>
                  <a:cxn ang="0">
                    <a:pos x="444" y="500"/>
                  </a:cxn>
                  <a:cxn ang="0">
                    <a:pos x="477" y="501"/>
                  </a:cxn>
                  <a:cxn ang="0">
                    <a:pos x="509" y="502"/>
                  </a:cxn>
                </a:cxnLst>
                <a:rect l="0" t="0" r="r" b="b"/>
                <a:pathLst>
                  <a:path w="520" h="1113">
                    <a:moveTo>
                      <a:pt x="520" y="501"/>
                    </a:moveTo>
                    <a:lnTo>
                      <a:pt x="517" y="463"/>
                    </a:lnTo>
                    <a:lnTo>
                      <a:pt x="510" y="405"/>
                    </a:lnTo>
                    <a:lnTo>
                      <a:pt x="503" y="345"/>
                    </a:lnTo>
                    <a:lnTo>
                      <a:pt x="500" y="303"/>
                    </a:lnTo>
                    <a:lnTo>
                      <a:pt x="499" y="286"/>
                    </a:lnTo>
                    <a:lnTo>
                      <a:pt x="495" y="260"/>
                    </a:lnTo>
                    <a:lnTo>
                      <a:pt x="489" y="228"/>
                    </a:lnTo>
                    <a:lnTo>
                      <a:pt x="483" y="194"/>
                    </a:lnTo>
                    <a:lnTo>
                      <a:pt x="476" y="161"/>
                    </a:lnTo>
                    <a:lnTo>
                      <a:pt x="469" y="129"/>
                    </a:lnTo>
                    <a:lnTo>
                      <a:pt x="464" y="103"/>
                    </a:lnTo>
                    <a:lnTo>
                      <a:pt x="459" y="85"/>
                    </a:lnTo>
                    <a:lnTo>
                      <a:pt x="454" y="74"/>
                    </a:lnTo>
                    <a:lnTo>
                      <a:pt x="445" y="61"/>
                    </a:lnTo>
                    <a:lnTo>
                      <a:pt x="432" y="49"/>
                    </a:lnTo>
                    <a:lnTo>
                      <a:pt x="418" y="35"/>
                    </a:lnTo>
                    <a:lnTo>
                      <a:pt x="403" y="24"/>
                    </a:lnTo>
                    <a:lnTo>
                      <a:pt x="389" y="14"/>
                    </a:lnTo>
                    <a:lnTo>
                      <a:pt x="373" y="6"/>
                    </a:lnTo>
                    <a:lnTo>
                      <a:pt x="361" y="1"/>
                    </a:lnTo>
                    <a:lnTo>
                      <a:pt x="360" y="1"/>
                    </a:lnTo>
                    <a:lnTo>
                      <a:pt x="359" y="0"/>
                    </a:lnTo>
                    <a:lnTo>
                      <a:pt x="357" y="0"/>
                    </a:lnTo>
                    <a:lnTo>
                      <a:pt x="356" y="0"/>
                    </a:lnTo>
                    <a:lnTo>
                      <a:pt x="357" y="1"/>
                    </a:lnTo>
                    <a:lnTo>
                      <a:pt x="357" y="1"/>
                    </a:lnTo>
                    <a:lnTo>
                      <a:pt x="357" y="1"/>
                    </a:lnTo>
                    <a:lnTo>
                      <a:pt x="357" y="2"/>
                    </a:lnTo>
                    <a:lnTo>
                      <a:pt x="242" y="289"/>
                    </a:lnTo>
                    <a:lnTo>
                      <a:pt x="162" y="5"/>
                    </a:lnTo>
                    <a:lnTo>
                      <a:pt x="155" y="6"/>
                    </a:lnTo>
                    <a:lnTo>
                      <a:pt x="149" y="8"/>
                    </a:lnTo>
                    <a:lnTo>
                      <a:pt x="141" y="9"/>
                    </a:lnTo>
                    <a:lnTo>
                      <a:pt x="134" y="11"/>
                    </a:lnTo>
                    <a:lnTo>
                      <a:pt x="124" y="15"/>
                    </a:lnTo>
                    <a:lnTo>
                      <a:pt x="114" y="22"/>
                    </a:lnTo>
                    <a:lnTo>
                      <a:pt x="104" y="31"/>
                    </a:lnTo>
                    <a:lnTo>
                      <a:pt x="95" y="43"/>
                    </a:lnTo>
                    <a:lnTo>
                      <a:pt x="85" y="54"/>
                    </a:lnTo>
                    <a:lnTo>
                      <a:pt x="78" y="66"/>
                    </a:lnTo>
                    <a:lnTo>
                      <a:pt x="72" y="78"/>
                    </a:lnTo>
                    <a:lnTo>
                      <a:pt x="67" y="88"/>
                    </a:lnTo>
                    <a:lnTo>
                      <a:pt x="63" y="101"/>
                    </a:lnTo>
                    <a:lnTo>
                      <a:pt x="59" y="118"/>
                    </a:lnTo>
                    <a:lnTo>
                      <a:pt x="55" y="137"/>
                    </a:lnTo>
                    <a:lnTo>
                      <a:pt x="51" y="159"/>
                    </a:lnTo>
                    <a:lnTo>
                      <a:pt x="46" y="181"/>
                    </a:lnTo>
                    <a:lnTo>
                      <a:pt x="42" y="202"/>
                    </a:lnTo>
                    <a:lnTo>
                      <a:pt x="38" y="223"/>
                    </a:lnTo>
                    <a:lnTo>
                      <a:pt x="34" y="240"/>
                    </a:lnTo>
                    <a:lnTo>
                      <a:pt x="27" y="287"/>
                    </a:lnTo>
                    <a:lnTo>
                      <a:pt x="22" y="353"/>
                    </a:lnTo>
                    <a:lnTo>
                      <a:pt x="18" y="416"/>
                    </a:lnTo>
                    <a:lnTo>
                      <a:pt x="13" y="454"/>
                    </a:lnTo>
                    <a:lnTo>
                      <a:pt x="10" y="471"/>
                    </a:lnTo>
                    <a:lnTo>
                      <a:pt x="8" y="487"/>
                    </a:lnTo>
                    <a:lnTo>
                      <a:pt x="7" y="497"/>
                    </a:lnTo>
                    <a:lnTo>
                      <a:pt x="7" y="501"/>
                    </a:lnTo>
                    <a:lnTo>
                      <a:pt x="121" y="501"/>
                    </a:lnTo>
                    <a:lnTo>
                      <a:pt x="0" y="1113"/>
                    </a:lnTo>
                    <a:lnTo>
                      <a:pt x="165" y="1113"/>
                    </a:lnTo>
                    <a:lnTo>
                      <a:pt x="265" y="666"/>
                    </a:lnTo>
                    <a:lnTo>
                      <a:pt x="267" y="681"/>
                    </a:lnTo>
                    <a:lnTo>
                      <a:pt x="273" y="722"/>
                    </a:lnTo>
                    <a:lnTo>
                      <a:pt x="282" y="781"/>
                    </a:lnTo>
                    <a:lnTo>
                      <a:pt x="292" y="852"/>
                    </a:lnTo>
                    <a:lnTo>
                      <a:pt x="304" y="928"/>
                    </a:lnTo>
                    <a:lnTo>
                      <a:pt x="316" y="1000"/>
                    </a:lnTo>
                    <a:lnTo>
                      <a:pt x="328" y="1063"/>
                    </a:lnTo>
                    <a:lnTo>
                      <a:pt x="338" y="1109"/>
                    </a:lnTo>
                    <a:lnTo>
                      <a:pt x="344" y="1109"/>
                    </a:lnTo>
                    <a:lnTo>
                      <a:pt x="351" y="1109"/>
                    </a:lnTo>
                    <a:lnTo>
                      <a:pt x="359" y="1109"/>
                    </a:lnTo>
                    <a:lnTo>
                      <a:pt x="368" y="1109"/>
                    </a:lnTo>
                    <a:lnTo>
                      <a:pt x="380" y="1109"/>
                    </a:lnTo>
                    <a:lnTo>
                      <a:pt x="391" y="1109"/>
                    </a:lnTo>
                    <a:lnTo>
                      <a:pt x="403" y="1109"/>
                    </a:lnTo>
                    <a:lnTo>
                      <a:pt x="415" y="1109"/>
                    </a:lnTo>
                    <a:lnTo>
                      <a:pt x="427" y="1109"/>
                    </a:lnTo>
                    <a:lnTo>
                      <a:pt x="441" y="1109"/>
                    </a:lnTo>
                    <a:lnTo>
                      <a:pt x="454" y="1109"/>
                    </a:lnTo>
                    <a:lnTo>
                      <a:pt x="466" y="1109"/>
                    </a:lnTo>
                    <a:lnTo>
                      <a:pt x="479" y="1109"/>
                    </a:lnTo>
                    <a:lnTo>
                      <a:pt x="490" y="1109"/>
                    </a:lnTo>
                    <a:lnTo>
                      <a:pt x="503" y="1109"/>
                    </a:lnTo>
                    <a:lnTo>
                      <a:pt x="513" y="1109"/>
                    </a:lnTo>
                    <a:lnTo>
                      <a:pt x="506" y="1073"/>
                    </a:lnTo>
                    <a:lnTo>
                      <a:pt x="493" y="1004"/>
                    </a:lnTo>
                    <a:lnTo>
                      <a:pt x="476" y="912"/>
                    </a:lnTo>
                    <a:lnTo>
                      <a:pt x="458" y="808"/>
                    </a:lnTo>
                    <a:lnTo>
                      <a:pt x="441" y="705"/>
                    </a:lnTo>
                    <a:lnTo>
                      <a:pt x="425" y="611"/>
                    </a:lnTo>
                    <a:lnTo>
                      <a:pt x="414" y="538"/>
                    </a:lnTo>
                    <a:lnTo>
                      <a:pt x="409" y="498"/>
                    </a:lnTo>
                    <a:lnTo>
                      <a:pt x="416" y="498"/>
                    </a:lnTo>
                    <a:lnTo>
                      <a:pt x="428" y="499"/>
                    </a:lnTo>
                    <a:lnTo>
                      <a:pt x="444" y="500"/>
                    </a:lnTo>
                    <a:lnTo>
                      <a:pt x="460" y="501"/>
                    </a:lnTo>
                    <a:lnTo>
                      <a:pt x="477" y="501"/>
                    </a:lnTo>
                    <a:lnTo>
                      <a:pt x="495" y="502"/>
                    </a:lnTo>
                    <a:lnTo>
                      <a:pt x="509" y="502"/>
                    </a:lnTo>
                    <a:lnTo>
                      <a:pt x="520" y="501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671" name="Freeform 119"/>
              <p:cNvSpPr>
                <a:spLocks/>
              </p:cNvSpPr>
              <p:nvPr/>
            </p:nvSpPr>
            <p:spPr bwMode="auto">
              <a:xfrm>
                <a:off x="407" y="2832"/>
                <a:ext cx="308" cy="393"/>
              </a:xfrm>
              <a:custGeom>
                <a:avLst/>
                <a:gdLst/>
                <a:ahLst/>
                <a:cxnLst>
                  <a:cxn ang="0">
                    <a:pos x="3" y="226"/>
                  </a:cxn>
                  <a:cxn ang="0">
                    <a:pos x="23" y="176"/>
                  </a:cxn>
                  <a:cxn ang="0">
                    <a:pos x="61" y="139"/>
                  </a:cxn>
                  <a:cxn ang="0">
                    <a:pos x="111" y="118"/>
                  </a:cxn>
                  <a:cxn ang="0">
                    <a:pos x="145" y="115"/>
                  </a:cxn>
                  <a:cxn ang="0">
                    <a:pos x="158" y="116"/>
                  </a:cxn>
                  <a:cxn ang="0">
                    <a:pos x="169" y="119"/>
                  </a:cxn>
                  <a:cxn ang="0">
                    <a:pos x="181" y="122"/>
                  </a:cxn>
                  <a:cxn ang="0">
                    <a:pos x="234" y="58"/>
                  </a:cxn>
                  <a:cxn ang="0">
                    <a:pos x="150" y="44"/>
                  </a:cxn>
                  <a:cxn ang="0">
                    <a:pos x="308" y="155"/>
                  </a:cxn>
                  <a:cxn ang="0">
                    <a:pos x="266" y="78"/>
                  </a:cxn>
                  <a:cxn ang="0">
                    <a:pos x="233" y="153"/>
                  </a:cxn>
                  <a:cxn ang="0">
                    <a:pos x="253" y="177"/>
                  </a:cxn>
                  <a:cxn ang="0">
                    <a:pos x="268" y="206"/>
                  </a:cxn>
                  <a:cxn ang="0">
                    <a:pos x="276" y="237"/>
                  </a:cxn>
                  <a:cxn ang="0">
                    <a:pos x="274" y="282"/>
                  </a:cxn>
                  <a:cxn ang="0">
                    <a:pos x="253" y="332"/>
                  </a:cxn>
                  <a:cxn ang="0">
                    <a:pos x="216" y="370"/>
                  </a:cxn>
                  <a:cxn ang="0">
                    <a:pos x="166" y="390"/>
                  </a:cxn>
                  <a:cxn ang="0">
                    <a:pos x="111" y="390"/>
                  </a:cxn>
                  <a:cxn ang="0">
                    <a:pos x="61" y="370"/>
                  </a:cxn>
                  <a:cxn ang="0">
                    <a:pos x="23" y="332"/>
                  </a:cxn>
                  <a:cxn ang="0">
                    <a:pos x="3" y="282"/>
                  </a:cxn>
                  <a:cxn ang="0">
                    <a:pos x="33" y="252"/>
                  </a:cxn>
                  <a:cxn ang="0">
                    <a:pos x="41" y="292"/>
                  </a:cxn>
                  <a:cxn ang="0">
                    <a:pos x="63" y="326"/>
                  </a:cxn>
                  <a:cxn ang="0">
                    <a:pos x="97" y="348"/>
                  </a:cxn>
                  <a:cxn ang="0">
                    <a:pos x="137" y="356"/>
                  </a:cxn>
                  <a:cxn ang="0">
                    <a:pos x="177" y="348"/>
                  </a:cxn>
                  <a:cxn ang="0">
                    <a:pos x="210" y="326"/>
                  </a:cxn>
                  <a:cxn ang="0">
                    <a:pos x="232" y="292"/>
                  </a:cxn>
                  <a:cxn ang="0">
                    <a:pos x="240" y="252"/>
                  </a:cxn>
                  <a:cxn ang="0">
                    <a:pos x="232" y="211"/>
                  </a:cxn>
                  <a:cxn ang="0">
                    <a:pos x="210" y="178"/>
                  </a:cxn>
                  <a:cxn ang="0">
                    <a:pos x="177" y="156"/>
                  </a:cxn>
                  <a:cxn ang="0">
                    <a:pos x="137" y="148"/>
                  </a:cxn>
                  <a:cxn ang="0">
                    <a:pos x="97" y="156"/>
                  </a:cxn>
                  <a:cxn ang="0">
                    <a:pos x="63" y="178"/>
                  </a:cxn>
                  <a:cxn ang="0">
                    <a:pos x="41" y="211"/>
                  </a:cxn>
                  <a:cxn ang="0">
                    <a:pos x="33" y="252"/>
                  </a:cxn>
                </a:cxnLst>
                <a:rect l="0" t="0" r="r" b="b"/>
                <a:pathLst>
                  <a:path w="308" h="393">
                    <a:moveTo>
                      <a:pt x="0" y="255"/>
                    </a:moveTo>
                    <a:lnTo>
                      <a:pt x="3" y="226"/>
                    </a:lnTo>
                    <a:lnTo>
                      <a:pt x="11" y="201"/>
                    </a:lnTo>
                    <a:lnTo>
                      <a:pt x="23" y="176"/>
                    </a:lnTo>
                    <a:lnTo>
                      <a:pt x="41" y="156"/>
                    </a:lnTo>
                    <a:lnTo>
                      <a:pt x="61" y="139"/>
                    </a:lnTo>
                    <a:lnTo>
                      <a:pt x="85" y="126"/>
                    </a:lnTo>
                    <a:lnTo>
                      <a:pt x="111" y="118"/>
                    </a:lnTo>
                    <a:lnTo>
                      <a:pt x="138" y="115"/>
                    </a:lnTo>
                    <a:lnTo>
                      <a:pt x="145" y="115"/>
                    </a:lnTo>
                    <a:lnTo>
                      <a:pt x="152" y="116"/>
                    </a:lnTo>
                    <a:lnTo>
                      <a:pt x="158" y="116"/>
                    </a:lnTo>
                    <a:lnTo>
                      <a:pt x="164" y="117"/>
                    </a:lnTo>
                    <a:lnTo>
                      <a:pt x="169" y="119"/>
                    </a:lnTo>
                    <a:lnTo>
                      <a:pt x="175" y="120"/>
                    </a:lnTo>
                    <a:lnTo>
                      <a:pt x="181" y="122"/>
                    </a:lnTo>
                    <a:lnTo>
                      <a:pt x="186" y="124"/>
                    </a:lnTo>
                    <a:lnTo>
                      <a:pt x="234" y="58"/>
                    </a:lnTo>
                    <a:lnTo>
                      <a:pt x="160" y="71"/>
                    </a:lnTo>
                    <a:lnTo>
                      <a:pt x="150" y="44"/>
                    </a:lnTo>
                    <a:lnTo>
                      <a:pt x="298" y="0"/>
                    </a:lnTo>
                    <a:lnTo>
                      <a:pt x="308" y="155"/>
                    </a:lnTo>
                    <a:lnTo>
                      <a:pt x="279" y="155"/>
                    </a:lnTo>
                    <a:lnTo>
                      <a:pt x="266" y="78"/>
                    </a:lnTo>
                    <a:lnTo>
                      <a:pt x="221" y="143"/>
                    </a:lnTo>
                    <a:lnTo>
                      <a:pt x="233" y="153"/>
                    </a:lnTo>
                    <a:lnTo>
                      <a:pt x="244" y="164"/>
                    </a:lnTo>
                    <a:lnTo>
                      <a:pt x="253" y="177"/>
                    </a:lnTo>
                    <a:lnTo>
                      <a:pt x="262" y="190"/>
                    </a:lnTo>
                    <a:lnTo>
                      <a:pt x="268" y="206"/>
                    </a:lnTo>
                    <a:lnTo>
                      <a:pt x="273" y="221"/>
                    </a:lnTo>
                    <a:lnTo>
                      <a:pt x="276" y="237"/>
                    </a:lnTo>
                    <a:lnTo>
                      <a:pt x="277" y="255"/>
                    </a:lnTo>
                    <a:lnTo>
                      <a:pt x="274" y="282"/>
                    </a:lnTo>
                    <a:lnTo>
                      <a:pt x="266" y="309"/>
                    </a:lnTo>
                    <a:lnTo>
                      <a:pt x="253" y="332"/>
                    </a:lnTo>
                    <a:lnTo>
                      <a:pt x="236" y="352"/>
                    </a:lnTo>
                    <a:lnTo>
                      <a:pt x="216" y="370"/>
                    </a:lnTo>
                    <a:lnTo>
                      <a:pt x="192" y="382"/>
                    </a:lnTo>
                    <a:lnTo>
                      <a:pt x="166" y="390"/>
                    </a:lnTo>
                    <a:lnTo>
                      <a:pt x="138" y="393"/>
                    </a:lnTo>
                    <a:lnTo>
                      <a:pt x="111" y="390"/>
                    </a:lnTo>
                    <a:lnTo>
                      <a:pt x="85" y="382"/>
                    </a:lnTo>
                    <a:lnTo>
                      <a:pt x="61" y="370"/>
                    </a:lnTo>
                    <a:lnTo>
                      <a:pt x="41" y="352"/>
                    </a:lnTo>
                    <a:lnTo>
                      <a:pt x="23" y="332"/>
                    </a:lnTo>
                    <a:lnTo>
                      <a:pt x="11" y="309"/>
                    </a:lnTo>
                    <a:lnTo>
                      <a:pt x="3" y="282"/>
                    </a:lnTo>
                    <a:lnTo>
                      <a:pt x="0" y="255"/>
                    </a:lnTo>
                    <a:lnTo>
                      <a:pt x="33" y="252"/>
                    </a:lnTo>
                    <a:lnTo>
                      <a:pt x="35" y="273"/>
                    </a:lnTo>
                    <a:lnTo>
                      <a:pt x="41" y="292"/>
                    </a:lnTo>
                    <a:lnTo>
                      <a:pt x="51" y="311"/>
                    </a:lnTo>
                    <a:lnTo>
                      <a:pt x="63" y="326"/>
                    </a:lnTo>
                    <a:lnTo>
                      <a:pt x="78" y="338"/>
                    </a:lnTo>
                    <a:lnTo>
                      <a:pt x="97" y="348"/>
                    </a:lnTo>
                    <a:lnTo>
                      <a:pt x="116" y="354"/>
                    </a:lnTo>
                    <a:lnTo>
                      <a:pt x="137" y="356"/>
                    </a:lnTo>
                    <a:lnTo>
                      <a:pt x="158" y="354"/>
                    </a:lnTo>
                    <a:lnTo>
                      <a:pt x="177" y="348"/>
                    </a:lnTo>
                    <a:lnTo>
                      <a:pt x="194" y="338"/>
                    </a:lnTo>
                    <a:lnTo>
                      <a:pt x="210" y="326"/>
                    </a:lnTo>
                    <a:lnTo>
                      <a:pt x="223" y="311"/>
                    </a:lnTo>
                    <a:lnTo>
                      <a:pt x="232" y="292"/>
                    </a:lnTo>
                    <a:lnTo>
                      <a:pt x="238" y="273"/>
                    </a:lnTo>
                    <a:lnTo>
                      <a:pt x="240" y="252"/>
                    </a:lnTo>
                    <a:lnTo>
                      <a:pt x="238" y="231"/>
                    </a:lnTo>
                    <a:lnTo>
                      <a:pt x="232" y="211"/>
                    </a:lnTo>
                    <a:lnTo>
                      <a:pt x="223" y="194"/>
                    </a:lnTo>
                    <a:lnTo>
                      <a:pt x="210" y="178"/>
                    </a:lnTo>
                    <a:lnTo>
                      <a:pt x="194" y="166"/>
                    </a:lnTo>
                    <a:lnTo>
                      <a:pt x="177" y="156"/>
                    </a:lnTo>
                    <a:lnTo>
                      <a:pt x="158" y="150"/>
                    </a:lnTo>
                    <a:lnTo>
                      <a:pt x="137" y="148"/>
                    </a:lnTo>
                    <a:lnTo>
                      <a:pt x="116" y="150"/>
                    </a:lnTo>
                    <a:lnTo>
                      <a:pt x="97" y="156"/>
                    </a:lnTo>
                    <a:lnTo>
                      <a:pt x="78" y="166"/>
                    </a:lnTo>
                    <a:lnTo>
                      <a:pt x="63" y="178"/>
                    </a:lnTo>
                    <a:lnTo>
                      <a:pt x="51" y="194"/>
                    </a:lnTo>
                    <a:lnTo>
                      <a:pt x="41" y="211"/>
                    </a:lnTo>
                    <a:lnTo>
                      <a:pt x="35" y="231"/>
                    </a:lnTo>
                    <a:lnTo>
                      <a:pt x="33" y="252"/>
                    </a:lnTo>
                    <a:lnTo>
                      <a:pt x="0" y="25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672" name="Freeform 120"/>
              <p:cNvSpPr>
                <a:spLocks/>
              </p:cNvSpPr>
              <p:nvPr/>
            </p:nvSpPr>
            <p:spPr bwMode="auto">
              <a:xfrm>
                <a:off x="1008" y="3243"/>
                <a:ext cx="512" cy="1077"/>
              </a:xfrm>
              <a:custGeom>
                <a:avLst/>
                <a:gdLst/>
                <a:ahLst/>
                <a:cxnLst>
                  <a:cxn ang="0">
                    <a:pos x="125" y="7"/>
                  </a:cxn>
                  <a:cxn ang="0">
                    <a:pos x="100" y="24"/>
                  </a:cxn>
                  <a:cxn ang="0">
                    <a:pos x="73" y="46"/>
                  </a:cxn>
                  <a:cxn ang="0">
                    <a:pos x="54" y="71"/>
                  </a:cxn>
                  <a:cxn ang="0">
                    <a:pos x="43" y="111"/>
                  </a:cxn>
                  <a:cxn ang="0">
                    <a:pos x="34" y="202"/>
                  </a:cxn>
                  <a:cxn ang="0">
                    <a:pos x="20" y="286"/>
                  </a:cxn>
                  <a:cxn ang="0">
                    <a:pos x="10" y="414"/>
                  </a:cxn>
                  <a:cxn ang="0">
                    <a:pos x="5" y="471"/>
                  </a:cxn>
                  <a:cxn ang="0">
                    <a:pos x="1" y="496"/>
                  </a:cxn>
                  <a:cxn ang="0">
                    <a:pos x="115" y="500"/>
                  </a:cxn>
                  <a:cxn ang="0">
                    <a:pos x="154" y="762"/>
                  </a:cxn>
                  <a:cxn ang="0">
                    <a:pos x="289" y="1077"/>
                  </a:cxn>
                  <a:cxn ang="0">
                    <a:pos x="494" y="762"/>
                  </a:cxn>
                  <a:cxn ang="0">
                    <a:pos x="418" y="506"/>
                  </a:cxn>
                  <a:cxn ang="0">
                    <a:pos x="442" y="506"/>
                  </a:cxn>
                  <a:cxn ang="0">
                    <a:pos x="473" y="507"/>
                  </a:cxn>
                  <a:cxn ang="0">
                    <a:pos x="502" y="506"/>
                  </a:cxn>
                  <a:cxn ang="0">
                    <a:pos x="509" y="468"/>
                  </a:cxn>
                  <a:cxn ang="0">
                    <a:pos x="495" y="345"/>
                  </a:cxn>
                  <a:cxn ang="0">
                    <a:pos x="491" y="286"/>
                  </a:cxn>
                  <a:cxn ang="0">
                    <a:pos x="482" y="228"/>
                  </a:cxn>
                  <a:cxn ang="0">
                    <a:pos x="469" y="161"/>
                  </a:cxn>
                  <a:cxn ang="0">
                    <a:pos x="457" y="103"/>
                  </a:cxn>
                  <a:cxn ang="0">
                    <a:pos x="447" y="75"/>
                  </a:cxn>
                  <a:cxn ang="0">
                    <a:pos x="429" y="49"/>
                  </a:cxn>
                  <a:cxn ang="0">
                    <a:pos x="403" y="25"/>
                  </a:cxn>
                  <a:cxn ang="0">
                    <a:pos x="377" y="7"/>
                  </a:cxn>
                  <a:cxn ang="0">
                    <a:pos x="363" y="2"/>
                  </a:cxn>
                  <a:cxn ang="0">
                    <a:pos x="359" y="1"/>
                  </a:cxn>
                  <a:cxn ang="0">
                    <a:pos x="358" y="26"/>
                  </a:cxn>
                  <a:cxn ang="0">
                    <a:pos x="348" y="77"/>
                  </a:cxn>
                  <a:cxn ang="0">
                    <a:pos x="322" y="118"/>
                  </a:cxn>
                  <a:cxn ang="0">
                    <a:pos x="278" y="142"/>
                  </a:cxn>
                  <a:cxn ang="0">
                    <a:pos x="221" y="144"/>
                  </a:cxn>
                  <a:cxn ang="0">
                    <a:pos x="175" y="120"/>
                  </a:cxn>
                  <a:cxn ang="0">
                    <a:pos x="145" y="78"/>
                  </a:cxn>
                  <a:cxn ang="0">
                    <a:pos x="134" y="28"/>
                  </a:cxn>
                  <a:cxn ang="0">
                    <a:pos x="136" y="3"/>
                  </a:cxn>
                  <a:cxn ang="0">
                    <a:pos x="136" y="3"/>
                  </a:cxn>
                </a:cxnLst>
                <a:rect l="0" t="0" r="r" b="b"/>
                <a:pathLst>
                  <a:path w="512" h="1077">
                    <a:moveTo>
                      <a:pt x="136" y="3"/>
                    </a:moveTo>
                    <a:lnTo>
                      <a:pt x="125" y="7"/>
                    </a:lnTo>
                    <a:lnTo>
                      <a:pt x="113" y="14"/>
                    </a:lnTo>
                    <a:lnTo>
                      <a:pt x="100" y="24"/>
                    </a:lnTo>
                    <a:lnTo>
                      <a:pt x="86" y="34"/>
                    </a:lnTo>
                    <a:lnTo>
                      <a:pt x="73" y="46"/>
                    </a:lnTo>
                    <a:lnTo>
                      <a:pt x="63" y="59"/>
                    </a:lnTo>
                    <a:lnTo>
                      <a:pt x="54" y="71"/>
                    </a:lnTo>
                    <a:lnTo>
                      <a:pt x="49" y="81"/>
                    </a:lnTo>
                    <a:lnTo>
                      <a:pt x="43" y="111"/>
                    </a:lnTo>
                    <a:lnTo>
                      <a:pt x="39" y="155"/>
                    </a:lnTo>
                    <a:lnTo>
                      <a:pt x="34" y="202"/>
                    </a:lnTo>
                    <a:lnTo>
                      <a:pt x="27" y="240"/>
                    </a:lnTo>
                    <a:lnTo>
                      <a:pt x="20" y="286"/>
                    </a:lnTo>
                    <a:lnTo>
                      <a:pt x="14" y="351"/>
                    </a:lnTo>
                    <a:lnTo>
                      <a:pt x="10" y="414"/>
                    </a:lnTo>
                    <a:lnTo>
                      <a:pt x="7" y="454"/>
                    </a:lnTo>
                    <a:lnTo>
                      <a:pt x="5" y="471"/>
                    </a:lnTo>
                    <a:lnTo>
                      <a:pt x="3" y="486"/>
                    </a:lnTo>
                    <a:lnTo>
                      <a:pt x="1" y="496"/>
                    </a:lnTo>
                    <a:lnTo>
                      <a:pt x="0" y="500"/>
                    </a:lnTo>
                    <a:lnTo>
                      <a:pt x="115" y="500"/>
                    </a:lnTo>
                    <a:lnTo>
                      <a:pt x="9" y="762"/>
                    </a:lnTo>
                    <a:lnTo>
                      <a:pt x="154" y="762"/>
                    </a:lnTo>
                    <a:lnTo>
                      <a:pt x="195" y="1077"/>
                    </a:lnTo>
                    <a:lnTo>
                      <a:pt x="289" y="1077"/>
                    </a:lnTo>
                    <a:lnTo>
                      <a:pt x="342" y="762"/>
                    </a:lnTo>
                    <a:lnTo>
                      <a:pt x="494" y="762"/>
                    </a:lnTo>
                    <a:lnTo>
                      <a:pt x="410" y="506"/>
                    </a:lnTo>
                    <a:lnTo>
                      <a:pt x="418" y="506"/>
                    </a:lnTo>
                    <a:lnTo>
                      <a:pt x="429" y="506"/>
                    </a:lnTo>
                    <a:lnTo>
                      <a:pt x="442" y="506"/>
                    </a:lnTo>
                    <a:lnTo>
                      <a:pt x="457" y="507"/>
                    </a:lnTo>
                    <a:lnTo>
                      <a:pt x="473" y="507"/>
                    </a:lnTo>
                    <a:lnTo>
                      <a:pt x="489" y="506"/>
                    </a:lnTo>
                    <a:lnTo>
                      <a:pt x="502" y="506"/>
                    </a:lnTo>
                    <a:lnTo>
                      <a:pt x="512" y="505"/>
                    </a:lnTo>
                    <a:lnTo>
                      <a:pt x="509" y="468"/>
                    </a:lnTo>
                    <a:lnTo>
                      <a:pt x="502" y="407"/>
                    </a:lnTo>
                    <a:lnTo>
                      <a:pt x="495" y="345"/>
                    </a:lnTo>
                    <a:lnTo>
                      <a:pt x="492" y="303"/>
                    </a:lnTo>
                    <a:lnTo>
                      <a:pt x="491" y="286"/>
                    </a:lnTo>
                    <a:lnTo>
                      <a:pt x="487" y="260"/>
                    </a:lnTo>
                    <a:lnTo>
                      <a:pt x="482" y="228"/>
                    </a:lnTo>
                    <a:lnTo>
                      <a:pt x="475" y="195"/>
                    </a:lnTo>
                    <a:lnTo>
                      <a:pt x="469" y="161"/>
                    </a:lnTo>
                    <a:lnTo>
                      <a:pt x="462" y="130"/>
                    </a:lnTo>
                    <a:lnTo>
                      <a:pt x="457" y="103"/>
                    </a:lnTo>
                    <a:lnTo>
                      <a:pt x="452" y="86"/>
                    </a:lnTo>
                    <a:lnTo>
                      <a:pt x="447" y="75"/>
                    </a:lnTo>
                    <a:lnTo>
                      <a:pt x="439" y="62"/>
                    </a:lnTo>
                    <a:lnTo>
                      <a:pt x="429" y="49"/>
                    </a:lnTo>
                    <a:lnTo>
                      <a:pt x="417" y="36"/>
                    </a:lnTo>
                    <a:lnTo>
                      <a:pt x="403" y="25"/>
                    </a:lnTo>
                    <a:lnTo>
                      <a:pt x="390" y="15"/>
                    </a:lnTo>
                    <a:lnTo>
                      <a:pt x="377" y="7"/>
                    </a:lnTo>
                    <a:lnTo>
                      <a:pt x="365" y="2"/>
                    </a:lnTo>
                    <a:lnTo>
                      <a:pt x="363" y="2"/>
                    </a:lnTo>
                    <a:lnTo>
                      <a:pt x="361" y="1"/>
                    </a:lnTo>
                    <a:lnTo>
                      <a:pt x="359" y="1"/>
                    </a:lnTo>
                    <a:lnTo>
                      <a:pt x="357" y="0"/>
                    </a:lnTo>
                    <a:lnTo>
                      <a:pt x="358" y="26"/>
                    </a:lnTo>
                    <a:lnTo>
                      <a:pt x="356" y="53"/>
                    </a:lnTo>
                    <a:lnTo>
                      <a:pt x="348" y="77"/>
                    </a:lnTo>
                    <a:lnTo>
                      <a:pt x="337" y="98"/>
                    </a:lnTo>
                    <a:lnTo>
                      <a:pt x="322" y="118"/>
                    </a:lnTo>
                    <a:lnTo>
                      <a:pt x="302" y="132"/>
                    </a:lnTo>
                    <a:lnTo>
                      <a:pt x="278" y="142"/>
                    </a:lnTo>
                    <a:lnTo>
                      <a:pt x="250" y="146"/>
                    </a:lnTo>
                    <a:lnTo>
                      <a:pt x="221" y="144"/>
                    </a:lnTo>
                    <a:lnTo>
                      <a:pt x="196" y="135"/>
                    </a:lnTo>
                    <a:lnTo>
                      <a:pt x="175" y="120"/>
                    </a:lnTo>
                    <a:lnTo>
                      <a:pt x="158" y="100"/>
                    </a:lnTo>
                    <a:lnTo>
                      <a:pt x="145" y="78"/>
                    </a:lnTo>
                    <a:lnTo>
                      <a:pt x="137" y="54"/>
                    </a:lnTo>
                    <a:lnTo>
                      <a:pt x="134" y="28"/>
                    </a:lnTo>
                    <a:lnTo>
                      <a:pt x="136" y="3"/>
                    </a:lnTo>
                    <a:lnTo>
                      <a:pt x="136" y="3"/>
                    </a:lnTo>
                    <a:lnTo>
                      <a:pt x="136" y="3"/>
                    </a:lnTo>
                    <a:lnTo>
                      <a:pt x="136" y="3"/>
                    </a:lnTo>
                    <a:lnTo>
                      <a:pt x="136" y="3"/>
                    </a:lnTo>
                    <a:close/>
                  </a:path>
                </a:pathLst>
              </a:custGeom>
              <a:solidFill>
                <a:srgbClr val="FF66C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673" name="Freeform 121"/>
              <p:cNvSpPr>
                <a:spLocks/>
              </p:cNvSpPr>
              <p:nvPr/>
            </p:nvSpPr>
            <p:spPr bwMode="auto">
              <a:xfrm>
                <a:off x="1110" y="2928"/>
                <a:ext cx="286" cy="418"/>
              </a:xfrm>
              <a:custGeom>
                <a:avLst/>
                <a:gdLst/>
                <a:ahLst/>
                <a:cxnLst>
                  <a:cxn ang="0">
                    <a:pos x="35" y="150"/>
                  </a:cxn>
                  <a:cxn ang="0">
                    <a:pos x="53" y="191"/>
                  </a:cxn>
                  <a:cxn ang="0">
                    <a:pos x="85" y="222"/>
                  </a:cxn>
                  <a:cxn ang="0">
                    <a:pos x="125" y="241"/>
                  </a:cxn>
                  <a:cxn ang="0">
                    <a:pos x="166" y="242"/>
                  </a:cxn>
                  <a:cxn ang="0">
                    <a:pos x="204" y="225"/>
                  </a:cxn>
                  <a:cxn ang="0">
                    <a:pos x="231" y="198"/>
                  </a:cxn>
                  <a:cxn ang="0">
                    <a:pos x="247" y="160"/>
                  </a:cxn>
                  <a:cxn ang="0">
                    <a:pos x="247" y="119"/>
                  </a:cxn>
                  <a:cxn ang="0">
                    <a:pos x="231" y="81"/>
                  </a:cxn>
                  <a:cxn ang="0">
                    <a:pos x="204" y="54"/>
                  </a:cxn>
                  <a:cxn ang="0">
                    <a:pos x="166" y="38"/>
                  </a:cxn>
                  <a:cxn ang="0">
                    <a:pos x="125" y="38"/>
                  </a:cxn>
                  <a:cxn ang="0">
                    <a:pos x="85" y="50"/>
                  </a:cxn>
                  <a:cxn ang="0">
                    <a:pos x="53" y="74"/>
                  </a:cxn>
                  <a:cxn ang="0">
                    <a:pos x="35" y="109"/>
                  </a:cxn>
                  <a:cxn ang="0">
                    <a:pos x="0" y="129"/>
                  </a:cxn>
                  <a:cxn ang="0">
                    <a:pos x="12" y="76"/>
                  </a:cxn>
                  <a:cxn ang="0">
                    <a:pos x="45" y="36"/>
                  </a:cxn>
                  <a:cxn ang="0">
                    <a:pos x="93" y="9"/>
                  </a:cxn>
                  <a:cxn ang="0">
                    <a:pos x="148" y="0"/>
                  </a:cxn>
                  <a:cxn ang="0">
                    <a:pos x="202" y="11"/>
                  </a:cxn>
                  <a:cxn ang="0">
                    <a:pos x="245" y="41"/>
                  </a:cxn>
                  <a:cxn ang="0">
                    <a:pos x="275" y="85"/>
                  </a:cxn>
                  <a:cxn ang="0">
                    <a:pos x="286" y="139"/>
                  </a:cxn>
                  <a:cxn ang="0">
                    <a:pos x="276" y="190"/>
                  </a:cxn>
                  <a:cxn ang="0">
                    <a:pos x="249" y="233"/>
                  </a:cxn>
                  <a:cxn ang="0">
                    <a:pos x="210" y="263"/>
                  </a:cxn>
                  <a:cxn ang="0">
                    <a:pos x="161" y="277"/>
                  </a:cxn>
                  <a:cxn ang="0">
                    <a:pos x="230" y="315"/>
                  </a:cxn>
                  <a:cxn ang="0">
                    <a:pos x="161" y="345"/>
                  </a:cxn>
                  <a:cxn ang="0">
                    <a:pos x="126" y="418"/>
                  </a:cxn>
                  <a:cxn ang="0">
                    <a:pos x="61" y="345"/>
                  </a:cxn>
                  <a:cxn ang="0">
                    <a:pos x="126" y="315"/>
                  </a:cxn>
                  <a:cxn ang="0">
                    <a:pos x="101" y="269"/>
                  </a:cxn>
                  <a:cxn ang="0">
                    <a:pos x="56" y="243"/>
                  </a:cxn>
                  <a:cxn ang="0">
                    <a:pos x="22" y="203"/>
                  </a:cxn>
                  <a:cxn ang="0">
                    <a:pos x="3" y="154"/>
                  </a:cxn>
                  <a:cxn ang="0">
                    <a:pos x="32" y="129"/>
                  </a:cxn>
                </a:cxnLst>
                <a:rect l="0" t="0" r="r" b="b"/>
                <a:pathLst>
                  <a:path w="286" h="418">
                    <a:moveTo>
                      <a:pt x="32" y="129"/>
                    </a:moveTo>
                    <a:lnTo>
                      <a:pt x="35" y="150"/>
                    </a:lnTo>
                    <a:lnTo>
                      <a:pt x="42" y="172"/>
                    </a:lnTo>
                    <a:lnTo>
                      <a:pt x="53" y="191"/>
                    </a:lnTo>
                    <a:lnTo>
                      <a:pt x="68" y="208"/>
                    </a:lnTo>
                    <a:lnTo>
                      <a:pt x="85" y="222"/>
                    </a:lnTo>
                    <a:lnTo>
                      <a:pt x="104" y="234"/>
                    </a:lnTo>
                    <a:lnTo>
                      <a:pt x="125" y="241"/>
                    </a:lnTo>
                    <a:lnTo>
                      <a:pt x="146" y="244"/>
                    </a:lnTo>
                    <a:lnTo>
                      <a:pt x="166" y="242"/>
                    </a:lnTo>
                    <a:lnTo>
                      <a:pt x="187" y="236"/>
                    </a:lnTo>
                    <a:lnTo>
                      <a:pt x="204" y="225"/>
                    </a:lnTo>
                    <a:lnTo>
                      <a:pt x="219" y="213"/>
                    </a:lnTo>
                    <a:lnTo>
                      <a:pt x="231" y="198"/>
                    </a:lnTo>
                    <a:lnTo>
                      <a:pt x="241" y="180"/>
                    </a:lnTo>
                    <a:lnTo>
                      <a:pt x="247" y="160"/>
                    </a:lnTo>
                    <a:lnTo>
                      <a:pt x="249" y="139"/>
                    </a:lnTo>
                    <a:lnTo>
                      <a:pt x="247" y="119"/>
                    </a:lnTo>
                    <a:lnTo>
                      <a:pt x="241" y="98"/>
                    </a:lnTo>
                    <a:lnTo>
                      <a:pt x="231" y="81"/>
                    </a:lnTo>
                    <a:lnTo>
                      <a:pt x="219" y="66"/>
                    </a:lnTo>
                    <a:lnTo>
                      <a:pt x="204" y="54"/>
                    </a:lnTo>
                    <a:lnTo>
                      <a:pt x="187" y="44"/>
                    </a:lnTo>
                    <a:lnTo>
                      <a:pt x="166" y="38"/>
                    </a:lnTo>
                    <a:lnTo>
                      <a:pt x="146" y="36"/>
                    </a:lnTo>
                    <a:lnTo>
                      <a:pt x="125" y="38"/>
                    </a:lnTo>
                    <a:lnTo>
                      <a:pt x="104" y="42"/>
                    </a:lnTo>
                    <a:lnTo>
                      <a:pt x="85" y="50"/>
                    </a:lnTo>
                    <a:lnTo>
                      <a:pt x="68" y="61"/>
                    </a:lnTo>
                    <a:lnTo>
                      <a:pt x="53" y="74"/>
                    </a:lnTo>
                    <a:lnTo>
                      <a:pt x="42" y="90"/>
                    </a:lnTo>
                    <a:lnTo>
                      <a:pt x="35" y="109"/>
                    </a:lnTo>
                    <a:lnTo>
                      <a:pt x="32" y="129"/>
                    </a:lnTo>
                    <a:lnTo>
                      <a:pt x="0" y="129"/>
                    </a:lnTo>
                    <a:lnTo>
                      <a:pt x="3" y="102"/>
                    </a:lnTo>
                    <a:lnTo>
                      <a:pt x="12" y="76"/>
                    </a:lnTo>
                    <a:lnTo>
                      <a:pt x="26" y="54"/>
                    </a:lnTo>
                    <a:lnTo>
                      <a:pt x="45" y="36"/>
                    </a:lnTo>
                    <a:lnTo>
                      <a:pt x="68" y="20"/>
                    </a:lnTo>
                    <a:lnTo>
                      <a:pt x="93" y="9"/>
                    </a:lnTo>
                    <a:lnTo>
                      <a:pt x="119" y="2"/>
                    </a:lnTo>
                    <a:lnTo>
                      <a:pt x="148" y="0"/>
                    </a:lnTo>
                    <a:lnTo>
                      <a:pt x="175" y="3"/>
                    </a:lnTo>
                    <a:lnTo>
                      <a:pt x="202" y="11"/>
                    </a:lnTo>
                    <a:lnTo>
                      <a:pt x="225" y="23"/>
                    </a:lnTo>
                    <a:lnTo>
                      <a:pt x="245" y="41"/>
                    </a:lnTo>
                    <a:lnTo>
                      <a:pt x="263" y="61"/>
                    </a:lnTo>
                    <a:lnTo>
                      <a:pt x="275" y="85"/>
                    </a:lnTo>
                    <a:lnTo>
                      <a:pt x="283" y="111"/>
                    </a:lnTo>
                    <a:lnTo>
                      <a:pt x="286" y="139"/>
                    </a:lnTo>
                    <a:lnTo>
                      <a:pt x="284" y="165"/>
                    </a:lnTo>
                    <a:lnTo>
                      <a:pt x="276" y="190"/>
                    </a:lnTo>
                    <a:lnTo>
                      <a:pt x="265" y="212"/>
                    </a:lnTo>
                    <a:lnTo>
                      <a:pt x="249" y="233"/>
                    </a:lnTo>
                    <a:lnTo>
                      <a:pt x="231" y="250"/>
                    </a:lnTo>
                    <a:lnTo>
                      <a:pt x="210" y="263"/>
                    </a:lnTo>
                    <a:lnTo>
                      <a:pt x="187" y="272"/>
                    </a:lnTo>
                    <a:lnTo>
                      <a:pt x="161" y="277"/>
                    </a:lnTo>
                    <a:lnTo>
                      <a:pt x="161" y="315"/>
                    </a:lnTo>
                    <a:lnTo>
                      <a:pt x="230" y="315"/>
                    </a:lnTo>
                    <a:lnTo>
                      <a:pt x="230" y="345"/>
                    </a:lnTo>
                    <a:lnTo>
                      <a:pt x="161" y="345"/>
                    </a:lnTo>
                    <a:lnTo>
                      <a:pt x="161" y="418"/>
                    </a:lnTo>
                    <a:lnTo>
                      <a:pt x="126" y="418"/>
                    </a:lnTo>
                    <a:lnTo>
                      <a:pt x="126" y="345"/>
                    </a:lnTo>
                    <a:lnTo>
                      <a:pt x="61" y="345"/>
                    </a:lnTo>
                    <a:lnTo>
                      <a:pt x="61" y="315"/>
                    </a:lnTo>
                    <a:lnTo>
                      <a:pt x="126" y="315"/>
                    </a:lnTo>
                    <a:lnTo>
                      <a:pt x="126" y="275"/>
                    </a:lnTo>
                    <a:lnTo>
                      <a:pt x="101" y="269"/>
                    </a:lnTo>
                    <a:lnTo>
                      <a:pt x="78" y="258"/>
                    </a:lnTo>
                    <a:lnTo>
                      <a:pt x="56" y="243"/>
                    </a:lnTo>
                    <a:lnTo>
                      <a:pt x="38" y="224"/>
                    </a:lnTo>
                    <a:lnTo>
                      <a:pt x="22" y="203"/>
                    </a:lnTo>
                    <a:lnTo>
                      <a:pt x="10" y="180"/>
                    </a:lnTo>
                    <a:lnTo>
                      <a:pt x="3" y="154"/>
                    </a:lnTo>
                    <a:lnTo>
                      <a:pt x="0" y="129"/>
                    </a:lnTo>
                    <a:lnTo>
                      <a:pt x="32" y="12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6" name="Group 122"/>
            <p:cNvGrpSpPr>
              <a:grpSpLocks/>
            </p:cNvGrpSpPr>
            <p:nvPr/>
          </p:nvGrpSpPr>
          <p:grpSpPr bwMode="auto">
            <a:xfrm>
              <a:off x="1776" y="2832"/>
              <a:ext cx="1232" cy="1488"/>
              <a:chOff x="288" y="2832"/>
              <a:chExt cx="1232" cy="1488"/>
            </a:xfrm>
          </p:grpSpPr>
          <p:sp>
            <p:nvSpPr>
              <p:cNvPr id="23675" name="Freeform 123"/>
              <p:cNvSpPr>
                <a:spLocks/>
              </p:cNvSpPr>
              <p:nvPr/>
            </p:nvSpPr>
            <p:spPr bwMode="auto">
              <a:xfrm>
                <a:off x="288" y="3207"/>
                <a:ext cx="520" cy="1113"/>
              </a:xfrm>
              <a:custGeom>
                <a:avLst/>
                <a:gdLst/>
                <a:ahLst/>
                <a:cxnLst>
                  <a:cxn ang="0">
                    <a:pos x="517" y="463"/>
                  </a:cxn>
                  <a:cxn ang="0">
                    <a:pos x="503" y="345"/>
                  </a:cxn>
                  <a:cxn ang="0">
                    <a:pos x="499" y="286"/>
                  </a:cxn>
                  <a:cxn ang="0">
                    <a:pos x="489" y="228"/>
                  </a:cxn>
                  <a:cxn ang="0">
                    <a:pos x="476" y="161"/>
                  </a:cxn>
                  <a:cxn ang="0">
                    <a:pos x="464" y="103"/>
                  </a:cxn>
                  <a:cxn ang="0">
                    <a:pos x="454" y="74"/>
                  </a:cxn>
                  <a:cxn ang="0">
                    <a:pos x="432" y="49"/>
                  </a:cxn>
                  <a:cxn ang="0">
                    <a:pos x="403" y="24"/>
                  </a:cxn>
                  <a:cxn ang="0">
                    <a:pos x="373" y="6"/>
                  </a:cxn>
                  <a:cxn ang="0">
                    <a:pos x="360" y="1"/>
                  </a:cxn>
                  <a:cxn ang="0">
                    <a:pos x="357" y="0"/>
                  </a:cxn>
                  <a:cxn ang="0">
                    <a:pos x="357" y="1"/>
                  </a:cxn>
                  <a:cxn ang="0">
                    <a:pos x="357" y="1"/>
                  </a:cxn>
                  <a:cxn ang="0">
                    <a:pos x="242" y="289"/>
                  </a:cxn>
                  <a:cxn ang="0">
                    <a:pos x="155" y="6"/>
                  </a:cxn>
                  <a:cxn ang="0">
                    <a:pos x="141" y="9"/>
                  </a:cxn>
                  <a:cxn ang="0">
                    <a:pos x="124" y="15"/>
                  </a:cxn>
                  <a:cxn ang="0">
                    <a:pos x="104" y="31"/>
                  </a:cxn>
                  <a:cxn ang="0">
                    <a:pos x="85" y="54"/>
                  </a:cxn>
                  <a:cxn ang="0">
                    <a:pos x="72" y="78"/>
                  </a:cxn>
                  <a:cxn ang="0">
                    <a:pos x="63" y="101"/>
                  </a:cxn>
                  <a:cxn ang="0">
                    <a:pos x="55" y="137"/>
                  </a:cxn>
                  <a:cxn ang="0">
                    <a:pos x="46" y="181"/>
                  </a:cxn>
                  <a:cxn ang="0">
                    <a:pos x="38" y="223"/>
                  </a:cxn>
                  <a:cxn ang="0">
                    <a:pos x="27" y="287"/>
                  </a:cxn>
                  <a:cxn ang="0">
                    <a:pos x="18" y="416"/>
                  </a:cxn>
                  <a:cxn ang="0">
                    <a:pos x="10" y="471"/>
                  </a:cxn>
                  <a:cxn ang="0">
                    <a:pos x="7" y="497"/>
                  </a:cxn>
                  <a:cxn ang="0">
                    <a:pos x="121" y="501"/>
                  </a:cxn>
                  <a:cxn ang="0">
                    <a:pos x="165" y="1113"/>
                  </a:cxn>
                  <a:cxn ang="0">
                    <a:pos x="267" y="681"/>
                  </a:cxn>
                  <a:cxn ang="0">
                    <a:pos x="282" y="781"/>
                  </a:cxn>
                  <a:cxn ang="0">
                    <a:pos x="304" y="928"/>
                  </a:cxn>
                  <a:cxn ang="0">
                    <a:pos x="328" y="1063"/>
                  </a:cxn>
                  <a:cxn ang="0">
                    <a:pos x="344" y="1109"/>
                  </a:cxn>
                  <a:cxn ang="0">
                    <a:pos x="359" y="1109"/>
                  </a:cxn>
                  <a:cxn ang="0">
                    <a:pos x="380" y="1109"/>
                  </a:cxn>
                  <a:cxn ang="0">
                    <a:pos x="403" y="1109"/>
                  </a:cxn>
                  <a:cxn ang="0">
                    <a:pos x="427" y="1109"/>
                  </a:cxn>
                  <a:cxn ang="0">
                    <a:pos x="454" y="1109"/>
                  </a:cxn>
                  <a:cxn ang="0">
                    <a:pos x="479" y="1109"/>
                  </a:cxn>
                  <a:cxn ang="0">
                    <a:pos x="503" y="1109"/>
                  </a:cxn>
                  <a:cxn ang="0">
                    <a:pos x="506" y="1073"/>
                  </a:cxn>
                  <a:cxn ang="0">
                    <a:pos x="476" y="912"/>
                  </a:cxn>
                  <a:cxn ang="0">
                    <a:pos x="441" y="705"/>
                  </a:cxn>
                  <a:cxn ang="0">
                    <a:pos x="414" y="538"/>
                  </a:cxn>
                  <a:cxn ang="0">
                    <a:pos x="416" y="498"/>
                  </a:cxn>
                  <a:cxn ang="0">
                    <a:pos x="444" y="500"/>
                  </a:cxn>
                  <a:cxn ang="0">
                    <a:pos x="477" y="501"/>
                  </a:cxn>
                  <a:cxn ang="0">
                    <a:pos x="509" y="502"/>
                  </a:cxn>
                </a:cxnLst>
                <a:rect l="0" t="0" r="r" b="b"/>
                <a:pathLst>
                  <a:path w="520" h="1113">
                    <a:moveTo>
                      <a:pt x="520" y="501"/>
                    </a:moveTo>
                    <a:lnTo>
                      <a:pt x="517" y="463"/>
                    </a:lnTo>
                    <a:lnTo>
                      <a:pt x="510" y="405"/>
                    </a:lnTo>
                    <a:lnTo>
                      <a:pt x="503" y="345"/>
                    </a:lnTo>
                    <a:lnTo>
                      <a:pt x="500" y="303"/>
                    </a:lnTo>
                    <a:lnTo>
                      <a:pt x="499" y="286"/>
                    </a:lnTo>
                    <a:lnTo>
                      <a:pt x="495" y="260"/>
                    </a:lnTo>
                    <a:lnTo>
                      <a:pt x="489" y="228"/>
                    </a:lnTo>
                    <a:lnTo>
                      <a:pt x="483" y="194"/>
                    </a:lnTo>
                    <a:lnTo>
                      <a:pt x="476" y="161"/>
                    </a:lnTo>
                    <a:lnTo>
                      <a:pt x="469" y="129"/>
                    </a:lnTo>
                    <a:lnTo>
                      <a:pt x="464" y="103"/>
                    </a:lnTo>
                    <a:lnTo>
                      <a:pt x="459" y="85"/>
                    </a:lnTo>
                    <a:lnTo>
                      <a:pt x="454" y="74"/>
                    </a:lnTo>
                    <a:lnTo>
                      <a:pt x="445" y="61"/>
                    </a:lnTo>
                    <a:lnTo>
                      <a:pt x="432" y="49"/>
                    </a:lnTo>
                    <a:lnTo>
                      <a:pt x="418" y="35"/>
                    </a:lnTo>
                    <a:lnTo>
                      <a:pt x="403" y="24"/>
                    </a:lnTo>
                    <a:lnTo>
                      <a:pt x="389" y="14"/>
                    </a:lnTo>
                    <a:lnTo>
                      <a:pt x="373" y="6"/>
                    </a:lnTo>
                    <a:lnTo>
                      <a:pt x="361" y="1"/>
                    </a:lnTo>
                    <a:lnTo>
                      <a:pt x="360" y="1"/>
                    </a:lnTo>
                    <a:lnTo>
                      <a:pt x="359" y="0"/>
                    </a:lnTo>
                    <a:lnTo>
                      <a:pt x="357" y="0"/>
                    </a:lnTo>
                    <a:lnTo>
                      <a:pt x="356" y="0"/>
                    </a:lnTo>
                    <a:lnTo>
                      <a:pt x="357" y="1"/>
                    </a:lnTo>
                    <a:lnTo>
                      <a:pt x="357" y="1"/>
                    </a:lnTo>
                    <a:lnTo>
                      <a:pt x="357" y="1"/>
                    </a:lnTo>
                    <a:lnTo>
                      <a:pt x="357" y="2"/>
                    </a:lnTo>
                    <a:lnTo>
                      <a:pt x="242" y="289"/>
                    </a:lnTo>
                    <a:lnTo>
                      <a:pt x="162" y="5"/>
                    </a:lnTo>
                    <a:lnTo>
                      <a:pt x="155" y="6"/>
                    </a:lnTo>
                    <a:lnTo>
                      <a:pt x="149" y="8"/>
                    </a:lnTo>
                    <a:lnTo>
                      <a:pt x="141" y="9"/>
                    </a:lnTo>
                    <a:lnTo>
                      <a:pt x="134" y="11"/>
                    </a:lnTo>
                    <a:lnTo>
                      <a:pt x="124" y="15"/>
                    </a:lnTo>
                    <a:lnTo>
                      <a:pt x="114" y="22"/>
                    </a:lnTo>
                    <a:lnTo>
                      <a:pt x="104" y="31"/>
                    </a:lnTo>
                    <a:lnTo>
                      <a:pt x="95" y="43"/>
                    </a:lnTo>
                    <a:lnTo>
                      <a:pt x="85" y="54"/>
                    </a:lnTo>
                    <a:lnTo>
                      <a:pt x="78" y="66"/>
                    </a:lnTo>
                    <a:lnTo>
                      <a:pt x="72" y="78"/>
                    </a:lnTo>
                    <a:lnTo>
                      <a:pt x="67" y="88"/>
                    </a:lnTo>
                    <a:lnTo>
                      <a:pt x="63" y="101"/>
                    </a:lnTo>
                    <a:lnTo>
                      <a:pt x="59" y="118"/>
                    </a:lnTo>
                    <a:lnTo>
                      <a:pt x="55" y="137"/>
                    </a:lnTo>
                    <a:lnTo>
                      <a:pt x="51" y="159"/>
                    </a:lnTo>
                    <a:lnTo>
                      <a:pt x="46" y="181"/>
                    </a:lnTo>
                    <a:lnTo>
                      <a:pt x="42" y="202"/>
                    </a:lnTo>
                    <a:lnTo>
                      <a:pt x="38" y="223"/>
                    </a:lnTo>
                    <a:lnTo>
                      <a:pt x="34" y="240"/>
                    </a:lnTo>
                    <a:lnTo>
                      <a:pt x="27" y="287"/>
                    </a:lnTo>
                    <a:lnTo>
                      <a:pt x="22" y="353"/>
                    </a:lnTo>
                    <a:lnTo>
                      <a:pt x="18" y="416"/>
                    </a:lnTo>
                    <a:lnTo>
                      <a:pt x="13" y="454"/>
                    </a:lnTo>
                    <a:lnTo>
                      <a:pt x="10" y="471"/>
                    </a:lnTo>
                    <a:lnTo>
                      <a:pt x="8" y="487"/>
                    </a:lnTo>
                    <a:lnTo>
                      <a:pt x="7" y="497"/>
                    </a:lnTo>
                    <a:lnTo>
                      <a:pt x="7" y="501"/>
                    </a:lnTo>
                    <a:lnTo>
                      <a:pt x="121" y="501"/>
                    </a:lnTo>
                    <a:lnTo>
                      <a:pt x="0" y="1113"/>
                    </a:lnTo>
                    <a:lnTo>
                      <a:pt x="165" y="1113"/>
                    </a:lnTo>
                    <a:lnTo>
                      <a:pt x="265" y="666"/>
                    </a:lnTo>
                    <a:lnTo>
                      <a:pt x="267" y="681"/>
                    </a:lnTo>
                    <a:lnTo>
                      <a:pt x="273" y="722"/>
                    </a:lnTo>
                    <a:lnTo>
                      <a:pt x="282" y="781"/>
                    </a:lnTo>
                    <a:lnTo>
                      <a:pt x="292" y="852"/>
                    </a:lnTo>
                    <a:lnTo>
                      <a:pt x="304" y="928"/>
                    </a:lnTo>
                    <a:lnTo>
                      <a:pt x="316" y="1000"/>
                    </a:lnTo>
                    <a:lnTo>
                      <a:pt x="328" y="1063"/>
                    </a:lnTo>
                    <a:lnTo>
                      <a:pt x="338" y="1109"/>
                    </a:lnTo>
                    <a:lnTo>
                      <a:pt x="344" y="1109"/>
                    </a:lnTo>
                    <a:lnTo>
                      <a:pt x="351" y="1109"/>
                    </a:lnTo>
                    <a:lnTo>
                      <a:pt x="359" y="1109"/>
                    </a:lnTo>
                    <a:lnTo>
                      <a:pt x="368" y="1109"/>
                    </a:lnTo>
                    <a:lnTo>
                      <a:pt x="380" y="1109"/>
                    </a:lnTo>
                    <a:lnTo>
                      <a:pt x="391" y="1109"/>
                    </a:lnTo>
                    <a:lnTo>
                      <a:pt x="403" y="1109"/>
                    </a:lnTo>
                    <a:lnTo>
                      <a:pt x="415" y="1109"/>
                    </a:lnTo>
                    <a:lnTo>
                      <a:pt x="427" y="1109"/>
                    </a:lnTo>
                    <a:lnTo>
                      <a:pt x="441" y="1109"/>
                    </a:lnTo>
                    <a:lnTo>
                      <a:pt x="454" y="1109"/>
                    </a:lnTo>
                    <a:lnTo>
                      <a:pt x="466" y="1109"/>
                    </a:lnTo>
                    <a:lnTo>
                      <a:pt x="479" y="1109"/>
                    </a:lnTo>
                    <a:lnTo>
                      <a:pt x="490" y="1109"/>
                    </a:lnTo>
                    <a:lnTo>
                      <a:pt x="503" y="1109"/>
                    </a:lnTo>
                    <a:lnTo>
                      <a:pt x="513" y="1109"/>
                    </a:lnTo>
                    <a:lnTo>
                      <a:pt x="506" y="1073"/>
                    </a:lnTo>
                    <a:lnTo>
                      <a:pt x="493" y="1004"/>
                    </a:lnTo>
                    <a:lnTo>
                      <a:pt x="476" y="912"/>
                    </a:lnTo>
                    <a:lnTo>
                      <a:pt x="458" y="808"/>
                    </a:lnTo>
                    <a:lnTo>
                      <a:pt x="441" y="705"/>
                    </a:lnTo>
                    <a:lnTo>
                      <a:pt x="425" y="611"/>
                    </a:lnTo>
                    <a:lnTo>
                      <a:pt x="414" y="538"/>
                    </a:lnTo>
                    <a:lnTo>
                      <a:pt x="409" y="498"/>
                    </a:lnTo>
                    <a:lnTo>
                      <a:pt x="416" y="498"/>
                    </a:lnTo>
                    <a:lnTo>
                      <a:pt x="428" y="499"/>
                    </a:lnTo>
                    <a:lnTo>
                      <a:pt x="444" y="500"/>
                    </a:lnTo>
                    <a:lnTo>
                      <a:pt x="460" y="501"/>
                    </a:lnTo>
                    <a:lnTo>
                      <a:pt x="477" y="501"/>
                    </a:lnTo>
                    <a:lnTo>
                      <a:pt x="495" y="502"/>
                    </a:lnTo>
                    <a:lnTo>
                      <a:pt x="509" y="502"/>
                    </a:lnTo>
                    <a:lnTo>
                      <a:pt x="520" y="501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676" name="Freeform 124"/>
              <p:cNvSpPr>
                <a:spLocks/>
              </p:cNvSpPr>
              <p:nvPr/>
            </p:nvSpPr>
            <p:spPr bwMode="auto">
              <a:xfrm>
                <a:off x="407" y="2832"/>
                <a:ext cx="308" cy="393"/>
              </a:xfrm>
              <a:custGeom>
                <a:avLst/>
                <a:gdLst/>
                <a:ahLst/>
                <a:cxnLst>
                  <a:cxn ang="0">
                    <a:pos x="3" y="226"/>
                  </a:cxn>
                  <a:cxn ang="0">
                    <a:pos x="23" y="176"/>
                  </a:cxn>
                  <a:cxn ang="0">
                    <a:pos x="61" y="139"/>
                  </a:cxn>
                  <a:cxn ang="0">
                    <a:pos x="111" y="118"/>
                  </a:cxn>
                  <a:cxn ang="0">
                    <a:pos x="145" y="115"/>
                  </a:cxn>
                  <a:cxn ang="0">
                    <a:pos x="158" y="116"/>
                  </a:cxn>
                  <a:cxn ang="0">
                    <a:pos x="169" y="119"/>
                  </a:cxn>
                  <a:cxn ang="0">
                    <a:pos x="181" y="122"/>
                  </a:cxn>
                  <a:cxn ang="0">
                    <a:pos x="234" y="58"/>
                  </a:cxn>
                  <a:cxn ang="0">
                    <a:pos x="150" y="44"/>
                  </a:cxn>
                  <a:cxn ang="0">
                    <a:pos x="308" y="155"/>
                  </a:cxn>
                  <a:cxn ang="0">
                    <a:pos x="266" y="78"/>
                  </a:cxn>
                  <a:cxn ang="0">
                    <a:pos x="233" y="153"/>
                  </a:cxn>
                  <a:cxn ang="0">
                    <a:pos x="253" y="177"/>
                  </a:cxn>
                  <a:cxn ang="0">
                    <a:pos x="268" y="206"/>
                  </a:cxn>
                  <a:cxn ang="0">
                    <a:pos x="276" y="237"/>
                  </a:cxn>
                  <a:cxn ang="0">
                    <a:pos x="274" y="282"/>
                  </a:cxn>
                  <a:cxn ang="0">
                    <a:pos x="253" y="332"/>
                  </a:cxn>
                  <a:cxn ang="0">
                    <a:pos x="216" y="370"/>
                  </a:cxn>
                  <a:cxn ang="0">
                    <a:pos x="166" y="390"/>
                  </a:cxn>
                  <a:cxn ang="0">
                    <a:pos x="111" y="390"/>
                  </a:cxn>
                  <a:cxn ang="0">
                    <a:pos x="61" y="370"/>
                  </a:cxn>
                  <a:cxn ang="0">
                    <a:pos x="23" y="332"/>
                  </a:cxn>
                  <a:cxn ang="0">
                    <a:pos x="3" y="282"/>
                  </a:cxn>
                  <a:cxn ang="0">
                    <a:pos x="33" y="252"/>
                  </a:cxn>
                  <a:cxn ang="0">
                    <a:pos x="41" y="292"/>
                  </a:cxn>
                  <a:cxn ang="0">
                    <a:pos x="63" y="326"/>
                  </a:cxn>
                  <a:cxn ang="0">
                    <a:pos x="97" y="348"/>
                  </a:cxn>
                  <a:cxn ang="0">
                    <a:pos x="137" y="356"/>
                  </a:cxn>
                  <a:cxn ang="0">
                    <a:pos x="177" y="348"/>
                  </a:cxn>
                  <a:cxn ang="0">
                    <a:pos x="210" y="326"/>
                  </a:cxn>
                  <a:cxn ang="0">
                    <a:pos x="232" y="292"/>
                  </a:cxn>
                  <a:cxn ang="0">
                    <a:pos x="240" y="252"/>
                  </a:cxn>
                  <a:cxn ang="0">
                    <a:pos x="232" y="211"/>
                  </a:cxn>
                  <a:cxn ang="0">
                    <a:pos x="210" y="178"/>
                  </a:cxn>
                  <a:cxn ang="0">
                    <a:pos x="177" y="156"/>
                  </a:cxn>
                  <a:cxn ang="0">
                    <a:pos x="137" y="148"/>
                  </a:cxn>
                  <a:cxn ang="0">
                    <a:pos x="97" y="156"/>
                  </a:cxn>
                  <a:cxn ang="0">
                    <a:pos x="63" y="178"/>
                  </a:cxn>
                  <a:cxn ang="0">
                    <a:pos x="41" y="211"/>
                  </a:cxn>
                  <a:cxn ang="0">
                    <a:pos x="33" y="252"/>
                  </a:cxn>
                </a:cxnLst>
                <a:rect l="0" t="0" r="r" b="b"/>
                <a:pathLst>
                  <a:path w="308" h="393">
                    <a:moveTo>
                      <a:pt x="0" y="255"/>
                    </a:moveTo>
                    <a:lnTo>
                      <a:pt x="3" y="226"/>
                    </a:lnTo>
                    <a:lnTo>
                      <a:pt x="11" y="201"/>
                    </a:lnTo>
                    <a:lnTo>
                      <a:pt x="23" y="176"/>
                    </a:lnTo>
                    <a:lnTo>
                      <a:pt x="41" y="156"/>
                    </a:lnTo>
                    <a:lnTo>
                      <a:pt x="61" y="139"/>
                    </a:lnTo>
                    <a:lnTo>
                      <a:pt x="85" y="126"/>
                    </a:lnTo>
                    <a:lnTo>
                      <a:pt x="111" y="118"/>
                    </a:lnTo>
                    <a:lnTo>
                      <a:pt x="138" y="115"/>
                    </a:lnTo>
                    <a:lnTo>
                      <a:pt x="145" y="115"/>
                    </a:lnTo>
                    <a:lnTo>
                      <a:pt x="152" y="116"/>
                    </a:lnTo>
                    <a:lnTo>
                      <a:pt x="158" y="116"/>
                    </a:lnTo>
                    <a:lnTo>
                      <a:pt x="164" y="117"/>
                    </a:lnTo>
                    <a:lnTo>
                      <a:pt x="169" y="119"/>
                    </a:lnTo>
                    <a:lnTo>
                      <a:pt x="175" y="120"/>
                    </a:lnTo>
                    <a:lnTo>
                      <a:pt x="181" y="122"/>
                    </a:lnTo>
                    <a:lnTo>
                      <a:pt x="186" y="124"/>
                    </a:lnTo>
                    <a:lnTo>
                      <a:pt x="234" y="58"/>
                    </a:lnTo>
                    <a:lnTo>
                      <a:pt x="160" y="71"/>
                    </a:lnTo>
                    <a:lnTo>
                      <a:pt x="150" y="44"/>
                    </a:lnTo>
                    <a:lnTo>
                      <a:pt x="298" y="0"/>
                    </a:lnTo>
                    <a:lnTo>
                      <a:pt x="308" y="155"/>
                    </a:lnTo>
                    <a:lnTo>
                      <a:pt x="279" y="155"/>
                    </a:lnTo>
                    <a:lnTo>
                      <a:pt x="266" y="78"/>
                    </a:lnTo>
                    <a:lnTo>
                      <a:pt x="221" y="143"/>
                    </a:lnTo>
                    <a:lnTo>
                      <a:pt x="233" y="153"/>
                    </a:lnTo>
                    <a:lnTo>
                      <a:pt x="244" y="164"/>
                    </a:lnTo>
                    <a:lnTo>
                      <a:pt x="253" y="177"/>
                    </a:lnTo>
                    <a:lnTo>
                      <a:pt x="262" y="190"/>
                    </a:lnTo>
                    <a:lnTo>
                      <a:pt x="268" y="206"/>
                    </a:lnTo>
                    <a:lnTo>
                      <a:pt x="273" y="221"/>
                    </a:lnTo>
                    <a:lnTo>
                      <a:pt x="276" y="237"/>
                    </a:lnTo>
                    <a:lnTo>
                      <a:pt x="277" y="255"/>
                    </a:lnTo>
                    <a:lnTo>
                      <a:pt x="274" y="282"/>
                    </a:lnTo>
                    <a:lnTo>
                      <a:pt x="266" y="309"/>
                    </a:lnTo>
                    <a:lnTo>
                      <a:pt x="253" y="332"/>
                    </a:lnTo>
                    <a:lnTo>
                      <a:pt x="236" y="352"/>
                    </a:lnTo>
                    <a:lnTo>
                      <a:pt x="216" y="370"/>
                    </a:lnTo>
                    <a:lnTo>
                      <a:pt x="192" y="382"/>
                    </a:lnTo>
                    <a:lnTo>
                      <a:pt x="166" y="390"/>
                    </a:lnTo>
                    <a:lnTo>
                      <a:pt x="138" y="393"/>
                    </a:lnTo>
                    <a:lnTo>
                      <a:pt x="111" y="390"/>
                    </a:lnTo>
                    <a:lnTo>
                      <a:pt x="85" y="382"/>
                    </a:lnTo>
                    <a:lnTo>
                      <a:pt x="61" y="370"/>
                    </a:lnTo>
                    <a:lnTo>
                      <a:pt x="41" y="352"/>
                    </a:lnTo>
                    <a:lnTo>
                      <a:pt x="23" y="332"/>
                    </a:lnTo>
                    <a:lnTo>
                      <a:pt x="11" y="309"/>
                    </a:lnTo>
                    <a:lnTo>
                      <a:pt x="3" y="282"/>
                    </a:lnTo>
                    <a:lnTo>
                      <a:pt x="0" y="255"/>
                    </a:lnTo>
                    <a:lnTo>
                      <a:pt x="33" y="252"/>
                    </a:lnTo>
                    <a:lnTo>
                      <a:pt x="35" y="273"/>
                    </a:lnTo>
                    <a:lnTo>
                      <a:pt x="41" y="292"/>
                    </a:lnTo>
                    <a:lnTo>
                      <a:pt x="51" y="311"/>
                    </a:lnTo>
                    <a:lnTo>
                      <a:pt x="63" y="326"/>
                    </a:lnTo>
                    <a:lnTo>
                      <a:pt x="78" y="338"/>
                    </a:lnTo>
                    <a:lnTo>
                      <a:pt x="97" y="348"/>
                    </a:lnTo>
                    <a:lnTo>
                      <a:pt x="116" y="354"/>
                    </a:lnTo>
                    <a:lnTo>
                      <a:pt x="137" y="356"/>
                    </a:lnTo>
                    <a:lnTo>
                      <a:pt x="158" y="354"/>
                    </a:lnTo>
                    <a:lnTo>
                      <a:pt x="177" y="348"/>
                    </a:lnTo>
                    <a:lnTo>
                      <a:pt x="194" y="338"/>
                    </a:lnTo>
                    <a:lnTo>
                      <a:pt x="210" y="326"/>
                    </a:lnTo>
                    <a:lnTo>
                      <a:pt x="223" y="311"/>
                    </a:lnTo>
                    <a:lnTo>
                      <a:pt x="232" y="292"/>
                    </a:lnTo>
                    <a:lnTo>
                      <a:pt x="238" y="273"/>
                    </a:lnTo>
                    <a:lnTo>
                      <a:pt x="240" y="252"/>
                    </a:lnTo>
                    <a:lnTo>
                      <a:pt x="238" y="231"/>
                    </a:lnTo>
                    <a:lnTo>
                      <a:pt x="232" y="211"/>
                    </a:lnTo>
                    <a:lnTo>
                      <a:pt x="223" y="194"/>
                    </a:lnTo>
                    <a:lnTo>
                      <a:pt x="210" y="178"/>
                    </a:lnTo>
                    <a:lnTo>
                      <a:pt x="194" y="166"/>
                    </a:lnTo>
                    <a:lnTo>
                      <a:pt x="177" y="156"/>
                    </a:lnTo>
                    <a:lnTo>
                      <a:pt x="158" y="150"/>
                    </a:lnTo>
                    <a:lnTo>
                      <a:pt x="137" y="148"/>
                    </a:lnTo>
                    <a:lnTo>
                      <a:pt x="116" y="150"/>
                    </a:lnTo>
                    <a:lnTo>
                      <a:pt x="97" y="156"/>
                    </a:lnTo>
                    <a:lnTo>
                      <a:pt x="78" y="166"/>
                    </a:lnTo>
                    <a:lnTo>
                      <a:pt x="63" y="178"/>
                    </a:lnTo>
                    <a:lnTo>
                      <a:pt x="51" y="194"/>
                    </a:lnTo>
                    <a:lnTo>
                      <a:pt x="41" y="211"/>
                    </a:lnTo>
                    <a:lnTo>
                      <a:pt x="35" y="231"/>
                    </a:lnTo>
                    <a:lnTo>
                      <a:pt x="33" y="252"/>
                    </a:lnTo>
                    <a:lnTo>
                      <a:pt x="0" y="25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677" name="Freeform 125"/>
              <p:cNvSpPr>
                <a:spLocks/>
              </p:cNvSpPr>
              <p:nvPr/>
            </p:nvSpPr>
            <p:spPr bwMode="auto">
              <a:xfrm>
                <a:off x="1008" y="3243"/>
                <a:ext cx="512" cy="1077"/>
              </a:xfrm>
              <a:custGeom>
                <a:avLst/>
                <a:gdLst/>
                <a:ahLst/>
                <a:cxnLst>
                  <a:cxn ang="0">
                    <a:pos x="125" y="7"/>
                  </a:cxn>
                  <a:cxn ang="0">
                    <a:pos x="100" y="24"/>
                  </a:cxn>
                  <a:cxn ang="0">
                    <a:pos x="73" y="46"/>
                  </a:cxn>
                  <a:cxn ang="0">
                    <a:pos x="54" y="71"/>
                  </a:cxn>
                  <a:cxn ang="0">
                    <a:pos x="43" y="111"/>
                  </a:cxn>
                  <a:cxn ang="0">
                    <a:pos x="34" y="202"/>
                  </a:cxn>
                  <a:cxn ang="0">
                    <a:pos x="20" y="286"/>
                  </a:cxn>
                  <a:cxn ang="0">
                    <a:pos x="10" y="414"/>
                  </a:cxn>
                  <a:cxn ang="0">
                    <a:pos x="5" y="471"/>
                  </a:cxn>
                  <a:cxn ang="0">
                    <a:pos x="1" y="496"/>
                  </a:cxn>
                  <a:cxn ang="0">
                    <a:pos x="115" y="500"/>
                  </a:cxn>
                  <a:cxn ang="0">
                    <a:pos x="154" y="762"/>
                  </a:cxn>
                  <a:cxn ang="0">
                    <a:pos x="289" y="1077"/>
                  </a:cxn>
                  <a:cxn ang="0">
                    <a:pos x="494" y="762"/>
                  </a:cxn>
                  <a:cxn ang="0">
                    <a:pos x="418" y="506"/>
                  </a:cxn>
                  <a:cxn ang="0">
                    <a:pos x="442" y="506"/>
                  </a:cxn>
                  <a:cxn ang="0">
                    <a:pos x="473" y="507"/>
                  </a:cxn>
                  <a:cxn ang="0">
                    <a:pos x="502" y="506"/>
                  </a:cxn>
                  <a:cxn ang="0">
                    <a:pos x="509" y="468"/>
                  </a:cxn>
                  <a:cxn ang="0">
                    <a:pos x="495" y="345"/>
                  </a:cxn>
                  <a:cxn ang="0">
                    <a:pos x="491" y="286"/>
                  </a:cxn>
                  <a:cxn ang="0">
                    <a:pos x="482" y="228"/>
                  </a:cxn>
                  <a:cxn ang="0">
                    <a:pos x="469" y="161"/>
                  </a:cxn>
                  <a:cxn ang="0">
                    <a:pos x="457" y="103"/>
                  </a:cxn>
                  <a:cxn ang="0">
                    <a:pos x="447" y="75"/>
                  </a:cxn>
                  <a:cxn ang="0">
                    <a:pos x="429" y="49"/>
                  </a:cxn>
                  <a:cxn ang="0">
                    <a:pos x="403" y="25"/>
                  </a:cxn>
                  <a:cxn ang="0">
                    <a:pos x="377" y="7"/>
                  </a:cxn>
                  <a:cxn ang="0">
                    <a:pos x="363" y="2"/>
                  </a:cxn>
                  <a:cxn ang="0">
                    <a:pos x="359" y="1"/>
                  </a:cxn>
                  <a:cxn ang="0">
                    <a:pos x="358" y="26"/>
                  </a:cxn>
                  <a:cxn ang="0">
                    <a:pos x="348" y="77"/>
                  </a:cxn>
                  <a:cxn ang="0">
                    <a:pos x="322" y="118"/>
                  </a:cxn>
                  <a:cxn ang="0">
                    <a:pos x="278" y="142"/>
                  </a:cxn>
                  <a:cxn ang="0">
                    <a:pos x="221" y="144"/>
                  </a:cxn>
                  <a:cxn ang="0">
                    <a:pos x="175" y="120"/>
                  </a:cxn>
                  <a:cxn ang="0">
                    <a:pos x="145" y="78"/>
                  </a:cxn>
                  <a:cxn ang="0">
                    <a:pos x="134" y="28"/>
                  </a:cxn>
                  <a:cxn ang="0">
                    <a:pos x="136" y="3"/>
                  </a:cxn>
                  <a:cxn ang="0">
                    <a:pos x="136" y="3"/>
                  </a:cxn>
                </a:cxnLst>
                <a:rect l="0" t="0" r="r" b="b"/>
                <a:pathLst>
                  <a:path w="512" h="1077">
                    <a:moveTo>
                      <a:pt x="136" y="3"/>
                    </a:moveTo>
                    <a:lnTo>
                      <a:pt x="125" y="7"/>
                    </a:lnTo>
                    <a:lnTo>
                      <a:pt x="113" y="14"/>
                    </a:lnTo>
                    <a:lnTo>
                      <a:pt x="100" y="24"/>
                    </a:lnTo>
                    <a:lnTo>
                      <a:pt x="86" y="34"/>
                    </a:lnTo>
                    <a:lnTo>
                      <a:pt x="73" y="46"/>
                    </a:lnTo>
                    <a:lnTo>
                      <a:pt x="63" y="59"/>
                    </a:lnTo>
                    <a:lnTo>
                      <a:pt x="54" y="71"/>
                    </a:lnTo>
                    <a:lnTo>
                      <a:pt x="49" y="81"/>
                    </a:lnTo>
                    <a:lnTo>
                      <a:pt x="43" y="111"/>
                    </a:lnTo>
                    <a:lnTo>
                      <a:pt x="39" y="155"/>
                    </a:lnTo>
                    <a:lnTo>
                      <a:pt x="34" y="202"/>
                    </a:lnTo>
                    <a:lnTo>
                      <a:pt x="27" y="240"/>
                    </a:lnTo>
                    <a:lnTo>
                      <a:pt x="20" y="286"/>
                    </a:lnTo>
                    <a:lnTo>
                      <a:pt x="14" y="351"/>
                    </a:lnTo>
                    <a:lnTo>
                      <a:pt x="10" y="414"/>
                    </a:lnTo>
                    <a:lnTo>
                      <a:pt x="7" y="454"/>
                    </a:lnTo>
                    <a:lnTo>
                      <a:pt x="5" y="471"/>
                    </a:lnTo>
                    <a:lnTo>
                      <a:pt x="3" y="486"/>
                    </a:lnTo>
                    <a:lnTo>
                      <a:pt x="1" y="496"/>
                    </a:lnTo>
                    <a:lnTo>
                      <a:pt x="0" y="500"/>
                    </a:lnTo>
                    <a:lnTo>
                      <a:pt x="115" y="500"/>
                    </a:lnTo>
                    <a:lnTo>
                      <a:pt x="9" y="762"/>
                    </a:lnTo>
                    <a:lnTo>
                      <a:pt x="154" y="762"/>
                    </a:lnTo>
                    <a:lnTo>
                      <a:pt x="195" y="1077"/>
                    </a:lnTo>
                    <a:lnTo>
                      <a:pt x="289" y="1077"/>
                    </a:lnTo>
                    <a:lnTo>
                      <a:pt x="342" y="762"/>
                    </a:lnTo>
                    <a:lnTo>
                      <a:pt x="494" y="762"/>
                    </a:lnTo>
                    <a:lnTo>
                      <a:pt x="410" y="506"/>
                    </a:lnTo>
                    <a:lnTo>
                      <a:pt x="418" y="506"/>
                    </a:lnTo>
                    <a:lnTo>
                      <a:pt x="429" y="506"/>
                    </a:lnTo>
                    <a:lnTo>
                      <a:pt x="442" y="506"/>
                    </a:lnTo>
                    <a:lnTo>
                      <a:pt x="457" y="507"/>
                    </a:lnTo>
                    <a:lnTo>
                      <a:pt x="473" y="507"/>
                    </a:lnTo>
                    <a:lnTo>
                      <a:pt x="489" y="506"/>
                    </a:lnTo>
                    <a:lnTo>
                      <a:pt x="502" y="506"/>
                    </a:lnTo>
                    <a:lnTo>
                      <a:pt x="512" y="505"/>
                    </a:lnTo>
                    <a:lnTo>
                      <a:pt x="509" y="468"/>
                    </a:lnTo>
                    <a:lnTo>
                      <a:pt x="502" y="407"/>
                    </a:lnTo>
                    <a:lnTo>
                      <a:pt x="495" y="345"/>
                    </a:lnTo>
                    <a:lnTo>
                      <a:pt x="492" y="303"/>
                    </a:lnTo>
                    <a:lnTo>
                      <a:pt x="491" y="286"/>
                    </a:lnTo>
                    <a:lnTo>
                      <a:pt x="487" y="260"/>
                    </a:lnTo>
                    <a:lnTo>
                      <a:pt x="482" y="228"/>
                    </a:lnTo>
                    <a:lnTo>
                      <a:pt x="475" y="195"/>
                    </a:lnTo>
                    <a:lnTo>
                      <a:pt x="469" y="161"/>
                    </a:lnTo>
                    <a:lnTo>
                      <a:pt x="462" y="130"/>
                    </a:lnTo>
                    <a:lnTo>
                      <a:pt x="457" y="103"/>
                    </a:lnTo>
                    <a:lnTo>
                      <a:pt x="452" y="86"/>
                    </a:lnTo>
                    <a:lnTo>
                      <a:pt x="447" y="75"/>
                    </a:lnTo>
                    <a:lnTo>
                      <a:pt x="439" y="62"/>
                    </a:lnTo>
                    <a:lnTo>
                      <a:pt x="429" y="49"/>
                    </a:lnTo>
                    <a:lnTo>
                      <a:pt x="417" y="36"/>
                    </a:lnTo>
                    <a:lnTo>
                      <a:pt x="403" y="25"/>
                    </a:lnTo>
                    <a:lnTo>
                      <a:pt x="390" y="15"/>
                    </a:lnTo>
                    <a:lnTo>
                      <a:pt x="377" y="7"/>
                    </a:lnTo>
                    <a:lnTo>
                      <a:pt x="365" y="2"/>
                    </a:lnTo>
                    <a:lnTo>
                      <a:pt x="363" y="2"/>
                    </a:lnTo>
                    <a:lnTo>
                      <a:pt x="361" y="1"/>
                    </a:lnTo>
                    <a:lnTo>
                      <a:pt x="359" y="1"/>
                    </a:lnTo>
                    <a:lnTo>
                      <a:pt x="357" y="0"/>
                    </a:lnTo>
                    <a:lnTo>
                      <a:pt x="358" y="26"/>
                    </a:lnTo>
                    <a:lnTo>
                      <a:pt x="356" y="53"/>
                    </a:lnTo>
                    <a:lnTo>
                      <a:pt x="348" y="77"/>
                    </a:lnTo>
                    <a:lnTo>
                      <a:pt x="337" y="98"/>
                    </a:lnTo>
                    <a:lnTo>
                      <a:pt x="322" y="118"/>
                    </a:lnTo>
                    <a:lnTo>
                      <a:pt x="302" y="132"/>
                    </a:lnTo>
                    <a:lnTo>
                      <a:pt x="278" y="142"/>
                    </a:lnTo>
                    <a:lnTo>
                      <a:pt x="250" y="146"/>
                    </a:lnTo>
                    <a:lnTo>
                      <a:pt x="221" y="144"/>
                    </a:lnTo>
                    <a:lnTo>
                      <a:pt x="196" y="135"/>
                    </a:lnTo>
                    <a:lnTo>
                      <a:pt x="175" y="120"/>
                    </a:lnTo>
                    <a:lnTo>
                      <a:pt x="158" y="100"/>
                    </a:lnTo>
                    <a:lnTo>
                      <a:pt x="145" y="78"/>
                    </a:lnTo>
                    <a:lnTo>
                      <a:pt x="137" y="54"/>
                    </a:lnTo>
                    <a:lnTo>
                      <a:pt x="134" y="28"/>
                    </a:lnTo>
                    <a:lnTo>
                      <a:pt x="136" y="3"/>
                    </a:lnTo>
                    <a:lnTo>
                      <a:pt x="136" y="3"/>
                    </a:lnTo>
                    <a:lnTo>
                      <a:pt x="136" y="3"/>
                    </a:lnTo>
                    <a:lnTo>
                      <a:pt x="136" y="3"/>
                    </a:lnTo>
                    <a:lnTo>
                      <a:pt x="136" y="3"/>
                    </a:lnTo>
                    <a:close/>
                  </a:path>
                </a:pathLst>
              </a:custGeom>
              <a:solidFill>
                <a:srgbClr val="FF66C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678" name="Freeform 126"/>
              <p:cNvSpPr>
                <a:spLocks/>
              </p:cNvSpPr>
              <p:nvPr/>
            </p:nvSpPr>
            <p:spPr bwMode="auto">
              <a:xfrm>
                <a:off x="1110" y="2928"/>
                <a:ext cx="286" cy="418"/>
              </a:xfrm>
              <a:custGeom>
                <a:avLst/>
                <a:gdLst/>
                <a:ahLst/>
                <a:cxnLst>
                  <a:cxn ang="0">
                    <a:pos x="35" y="150"/>
                  </a:cxn>
                  <a:cxn ang="0">
                    <a:pos x="53" y="191"/>
                  </a:cxn>
                  <a:cxn ang="0">
                    <a:pos x="85" y="222"/>
                  </a:cxn>
                  <a:cxn ang="0">
                    <a:pos x="125" y="241"/>
                  </a:cxn>
                  <a:cxn ang="0">
                    <a:pos x="166" y="242"/>
                  </a:cxn>
                  <a:cxn ang="0">
                    <a:pos x="204" y="225"/>
                  </a:cxn>
                  <a:cxn ang="0">
                    <a:pos x="231" y="198"/>
                  </a:cxn>
                  <a:cxn ang="0">
                    <a:pos x="247" y="160"/>
                  </a:cxn>
                  <a:cxn ang="0">
                    <a:pos x="247" y="119"/>
                  </a:cxn>
                  <a:cxn ang="0">
                    <a:pos x="231" y="81"/>
                  </a:cxn>
                  <a:cxn ang="0">
                    <a:pos x="204" y="54"/>
                  </a:cxn>
                  <a:cxn ang="0">
                    <a:pos x="166" y="38"/>
                  </a:cxn>
                  <a:cxn ang="0">
                    <a:pos x="125" y="38"/>
                  </a:cxn>
                  <a:cxn ang="0">
                    <a:pos x="85" y="50"/>
                  </a:cxn>
                  <a:cxn ang="0">
                    <a:pos x="53" y="74"/>
                  </a:cxn>
                  <a:cxn ang="0">
                    <a:pos x="35" y="109"/>
                  </a:cxn>
                  <a:cxn ang="0">
                    <a:pos x="0" y="129"/>
                  </a:cxn>
                  <a:cxn ang="0">
                    <a:pos x="12" y="76"/>
                  </a:cxn>
                  <a:cxn ang="0">
                    <a:pos x="45" y="36"/>
                  </a:cxn>
                  <a:cxn ang="0">
                    <a:pos x="93" y="9"/>
                  </a:cxn>
                  <a:cxn ang="0">
                    <a:pos x="148" y="0"/>
                  </a:cxn>
                  <a:cxn ang="0">
                    <a:pos x="202" y="11"/>
                  </a:cxn>
                  <a:cxn ang="0">
                    <a:pos x="245" y="41"/>
                  </a:cxn>
                  <a:cxn ang="0">
                    <a:pos x="275" y="85"/>
                  </a:cxn>
                  <a:cxn ang="0">
                    <a:pos x="286" y="139"/>
                  </a:cxn>
                  <a:cxn ang="0">
                    <a:pos x="276" y="190"/>
                  </a:cxn>
                  <a:cxn ang="0">
                    <a:pos x="249" y="233"/>
                  </a:cxn>
                  <a:cxn ang="0">
                    <a:pos x="210" y="263"/>
                  </a:cxn>
                  <a:cxn ang="0">
                    <a:pos x="161" y="277"/>
                  </a:cxn>
                  <a:cxn ang="0">
                    <a:pos x="230" y="315"/>
                  </a:cxn>
                  <a:cxn ang="0">
                    <a:pos x="161" y="345"/>
                  </a:cxn>
                  <a:cxn ang="0">
                    <a:pos x="126" y="418"/>
                  </a:cxn>
                  <a:cxn ang="0">
                    <a:pos x="61" y="345"/>
                  </a:cxn>
                  <a:cxn ang="0">
                    <a:pos x="126" y="315"/>
                  </a:cxn>
                  <a:cxn ang="0">
                    <a:pos x="101" y="269"/>
                  </a:cxn>
                  <a:cxn ang="0">
                    <a:pos x="56" y="243"/>
                  </a:cxn>
                  <a:cxn ang="0">
                    <a:pos x="22" y="203"/>
                  </a:cxn>
                  <a:cxn ang="0">
                    <a:pos x="3" y="154"/>
                  </a:cxn>
                  <a:cxn ang="0">
                    <a:pos x="32" y="129"/>
                  </a:cxn>
                </a:cxnLst>
                <a:rect l="0" t="0" r="r" b="b"/>
                <a:pathLst>
                  <a:path w="286" h="418">
                    <a:moveTo>
                      <a:pt x="32" y="129"/>
                    </a:moveTo>
                    <a:lnTo>
                      <a:pt x="35" y="150"/>
                    </a:lnTo>
                    <a:lnTo>
                      <a:pt x="42" y="172"/>
                    </a:lnTo>
                    <a:lnTo>
                      <a:pt x="53" y="191"/>
                    </a:lnTo>
                    <a:lnTo>
                      <a:pt x="68" y="208"/>
                    </a:lnTo>
                    <a:lnTo>
                      <a:pt x="85" y="222"/>
                    </a:lnTo>
                    <a:lnTo>
                      <a:pt x="104" y="234"/>
                    </a:lnTo>
                    <a:lnTo>
                      <a:pt x="125" y="241"/>
                    </a:lnTo>
                    <a:lnTo>
                      <a:pt x="146" y="244"/>
                    </a:lnTo>
                    <a:lnTo>
                      <a:pt x="166" y="242"/>
                    </a:lnTo>
                    <a:lnTo>
                      <a:pt x="187" y="236"/>
                    </a:lnTo>
                    <a:lnTo>
                      <a:pt x="204" y="225"/>
                    </a:lnTo>
                    <a:lnTo>
                      <a:pt x="219" y="213"/>
                    </a:lnTo>
                    <a:lnTo>
                      <a:pt x="231" y="198"/>
                    </a:lnTo>
                    <a:lnTo>
                      <a:pt x="241" y="180"/>
                    </a:lnTo>
                    <a:lnTo>
                      <a:pt x="247" y="160"/>
                    </a:lnTo>
                    <a:lnTo>
                      <a:pt x="249" y="139"/>
                    </a:lnTo>
                    <a:lnTo>
                      <a:pt x="247" y="119"/>
                    </a:lnTo>
                    <a:lnTo>
                      <a:pt x="241" y="98"/>
                    </a:lnTo>
                    <a:lnTo>
                      <a:pt x="231" y="81"/>
                    </a:lnTo>
                    <a:lnTo>
                      <a:pt x="219" y="66"/>
                    </a:lnTo>
                    <a:lnTo>
                      <a:pt x="204" y="54"/>
                    </a:lnTo>
                    <a:lnTo>
                      <a:pt x="187" y="44"/>
                    </a:lnTo>
                    <a:lnTo>
                      <a:pt x="166" y="38"/>
                    </a:lnTo>
                    <a:lnTo>
                      <a:pt x="146" y="36"/>
                    </a:lnTo>
                    <a:lnTo>
                      <a:pt x="125" y="38"/>
                    </a:lnTo>
                    <a:lnTo>
                      <a:pt x="104" y="42"/>
                    </a:lnTo>
                    <a:lnTo>
                      <a:pt x="85" y="50"/>
                    </a:lnTo>
                    <a:lnTo>
                      <a:pt x="68" y="61"/>
                    </a:lnTo>
                    <a:lnTo>
                      <a:pt x="53" y="74"/>
                    </a:lnTo>
                    <a:lnTo>
                      <a:pt x="42" y="90"/>
                    </a:lnTo>
                    <a:lnTo>
                      <a:pt x="35" y="109"/>
                    </a:lnTo>
                    <a:lnTo>
                      <a:pt x="32" y="129"/>
                    </a:lnTo>
                    <a:lnTo>
                      <a:pt x="0" y="129"/>
                    </a:lnTo>
                    <a:lnTo>
                      <a:pt x="3" y="102"/>
                    </a:lnTo>
                    <a:lnTo>
                      <a:pt x="12" y="76"/>
                    </a:lnTo>
                    <a:lnTo>
                      <a:pt x="26" y="54"/>
                    </a:lnTo>
                    <a:lnTo>
                      <a:pt x="45" y="36"/>
                    </a:lnTo>
                    <a:lnTo>
                      <a:pt x="68" y="20"/>
                    </a:lnTo>
                    <a:lnTo>
                      <a:pt x="93" y="9"/>
                    </a:lnTo>
                    <a:lnTo>
                      <a:pt x="119" y="2"/>
                    </a:lnTo>
                    <a:lnTo>
                      <a:pt x="148" y="0"/>
                    </a:lnTo>
                    <a:lnTo>
                      <a:pt x="175" y="3"/>
                    </a:lnTo>
                    <a:lnTo>
                      <a:pt x="202" y="11"/>
                    </a:lnTo>
                    <a:lnTo>
                      <a:pt x="225" y="23"/>
                    </a:lnTo>
                    <a:lnTo>
                      <a:pt x="245" y="41"/>
                    </a:lnTo>
                    <a:lnTo>
                      <a:pt x="263" y="61"/>
                    </a:lnTo>
                    <a:lnTo>
                      <a:pt x="275" y="85"/>
                    </a:lnTo>
                    <a:lnTo>
                      <a:pt x="283" y="111"/>
                    </a:lnTo>
                    <a:lnTo>
                      <a:pt x="286" y="139"/>
                    </a:lnTo>
                    <a:lnTo>
                      <a:pt x="284" y="165"/>
                    </a:lnTo>
                    <a:lnTo>
                      <a:pt x="276" y="190"/>
                    </a:lnTo>
                    <a:lnTo>
                      <a:pt x="265" y="212"/>
                    </a:lnTo>
                    <a:lnTo>
                      <a:pt x="249" y="233"/>
                    </a:lnTo>
                    <a:lnTo>
                      <a:pt x="231" y="250"/>
                    </a:lnTo>
                    <a:lnTo>
                      <a:pt x="210" y="263"/>
                    </a:lnTo>
                    <a:lnTo>
                      <a:pt x="187" y="272"/>
                    </a:lnTo>
                    <a:lnTo>
                      <a:pt x="161" y="277"/>
                    </a:lnTo>
                    <a:lnTo>
                      <a:pt x="161" y="315"/>
                    </a:lnTo>
                    <a:lnTo>
                      <a:pt x="230" y="315"/>
                    </a:lnTo>
                    <a:lnTo>
                      <a:pt x="230" y="345"/>
                    </a:lnTo>
                    <a:lnTo>
                      <a:pt x="161" y="345"/>
                    </a:lnTo>
                    <a:lnTo>
                      <a:pt x="161" y="418"/>
                    </a:lnTo>
                    <a:lnTo>
                      <a:pt x="126" y="418"/>
                    </a:lnTo>
                    <a:lnTo>
                      <a:pt x="126" y="345"/>
                    </a:lnTo>
                    <a:lnTo>
                      <a:pt x="61" y="345"/>
                    </a:lnTo>
                    <a:lnTo>
                      <a:pt x="61" y="315"/>
                    </a:lnTo>
                    <a:lnTo>
                      <a:pt x="126" y="315"/>
                    </a:lnTo>
                    <a:lnTo>
                      <a:pt x="126" y="275"/>
                    </a:lnTo>
                    <a:lnTo>
                      <a:pt x="101" y="269"/>
                    </a:lnTo>
                    <a:lnTo>
                      <a:pt x="78" y="258"/>
                    </a:lnTo>
                    <a:lnTo>
                      <a:pt x="56" y="243"/>
                    </a:lnTo>
                    <a:lnTo>
                      <a:pt x="38" y="224"/>
                    </a:lnTo>
                    <a:lnTo>
                      <a:pt x="22" y="203"/>
                    </a:lnTo>
                    <a:lnTo>
                      <a:pt x="10" y="180"/>
                    </a:lnTo>
                    <a:lnTo>
                      <a:pt x="3" y="154"/>
                    </a:lnTo>
                    <a:lnTo>
                      <a:pt x="0" y="129"/>
                    </a:lnTo>
                    <a:lnTo>
                      <a:pt x="32" y="12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7" name="Group 127"/>
            <p:cNvGrpSpPr>
              <a:grpSpLocks/>
            </p:cNvGrpSpPr>
            <p:nvPr/>
          </p:nvGrpSpPr>
          <p:grpSpPr bwMode="auto">
            <a:xfrm>
              <a:off x="3216" y="2832"/>
              <a:ext cx="1232" cy="1488"/>
              <a:chOff x="288" y="2832"/>
              <a:chExt cx="1232" cy="1488"/>
            </a:xfrm>
          </p:grpSpPr>
          <p:sp>
            <p:nvSpPr>
              <p:cNvPr id="23680" name="Freeform 128"/>
              <p:cNvSpPr>
                <a:spLocks/>
              </p:cNvSpPr>
              <p:nvPr/>
            </p:nvSpPr>
            <p:spPr bwMode="auto">
              <a:xfrm>
                <a:off x="288" y="3207"/>
                <a:ext cx="520" cy="1113"/>
              </a:xfrm>
              <a:custGeom>
                <a:avLst/>
                <a:gdLst/>
                <a:ahLst/>
                <a:cxnLst>
                  <a:cxn ang="0">
                    <a:pos x="517" y="463"/>
                  </a:cxn>
                  <a:cxn ang="0">
                    <a:pos x="503" y="345"/>
                  </a:cxn>
                  <a:cxn ang="0">
                    <a:pos x="499" y="286"/>
                  </a:cxn>
                  <a:cxn ang="0">
                    <a:pos x="489" y="228"/>
                  </a:cxn>
                  <a:cxn ang="0">
                    <a:pos x="476" y="161"/>
                  </a:cxn>
                  <a:cxn ang="0">
                    <a:pos x="464" y="103"/>
                  </a:cxn>
                  <a:cxn ang="0">
                    <a:pos x="454" y="74"/>
                  </a:cxn>
                  <a:cxn ang="0">
                    <a:pos x="432" y="49"/>
                  </a:cxn>
                  <a:cxn ang="0">
                    <a:pos x="403" y="24"/>
                  </a:cxn>
                  <a:cxn ang="0">
                    <a:pos x="373" y="6"/>
                  </a:cxn>
                  <a:cxn ang="0">
                    <a:pos x="360" y="1"/>
                  </a:cxn>
                  <a:cxn ang="0">
                    <a:pos x="357" y="0"/>
                  </a:cxn>
                  <a:cxn ang="0">
                    <a:pos x="357" y="1"/>
                  </a:cxn>
                  <a:cxn ang="0">
                    <a:pos x="357" y="1"/>
                  </a:cxn>
                  <a:cxn ang="0">
                    <a:pos x="242" y="289"/>
                  </a:cxn>
                  <a:cxn ang="0">
                    <a:pos x="155" y="6"/>
                  </a:cxn>
                  <a:cxn ang="0">
                    <a:pos x="141" y="9"/>
                  </a:cxn>
                  <a:cxn ang="0">
                    <a:pos x="124" y="15"/>
                  </a:cxn>
                  <a:cxn ang="0">
                    <a:pos x="104" y="31"/>
                  </a:cxn>
                  <a:cxn ang="0">
                    <a:pos x="85" y="54"/>
                  </a:cxn>
                  <a:cxn ang="0">
                    <a:pos x="72" y="78"/>
                  </a:cxn>
                  <a:cxn ang="0">
                    <a:pos x="63" y="101"/>
                  </a:cxn>
                  <a:cxn ang="0">
                    <a:pos x="55" y="137"/>
                  </a:cxn>
                  <a:cxn ang="0">
                    <a:pos x="46" y="181"/>
                  </a:cxn>
                  <a:cxn ang="0">
                    <a:pos x="38" y="223"/>
                  </a:cxn>
                  <a:cxn ang="0">
                    <a:pos x="27" y="287"/>
                  </a:cxn>
                  <a:cxn ang="0">
                    <a:pos x="18" y="416"/>
                  </a:cxn>
                  <a:cxn ang="0">
                    <a:pos x="10" y="471"/>
                  </a:cxn>
                  <a:cxn ang="0">
                    <a:pos x="7" y="497"/>
                  </a:cxn>
                  <a:cxn ang="0">
                    <a:pos x="121" y="501"/>
                  </a:cxn>
                  <a:cxn ang="0">
                    <a:pos x="165" y="1113"/>
                  </a:cxn>
                  <a:cxn ang="0">
                    <a:pos x="267" y="681"/>
                  </a:cxn>
                  <a:cxn ang="0">
                    <a:pos x="282" y="781"/>
                  </a:cxn>
                  <a:cxn ang="0">
                    <a:pos x="304" y="928"/>
                  </a:cxn>
                  <a:cxn ang="0">
                    <a:pos x="328" y="1063"/>
                  </a:cxn>
                  <a:cxn ang="0">
                    <a:pos x="344" y="1109"/>
                  </a:cxn>
                  <a:cxn ang="0">
                    <a:pos x="359" y="1109"/>
                  </a:cxn>
                  <a:cxn ang="0">
                    <a:pos x="380" y="1109"/>
                  </a:cxn>
                  <a:cxn ang="0">
                    <a:pos x="403" y="1109"/>
                  </a:cxn>
                  <a:cxn ang="0">
                    <a:pos x="427" y="1109"/>
                  </a:cxn>
                  <a:cxn ang="0">
                    <a:pos x="454" y="1109"/>
                  </a:cxn>
                  <a:cxn ang="0">
                    <a:pos x="479" y="1109"/>
                  </a:cxn>
                  <a:cxn ang="0">
                    <a:pos x="503" y="1109"/>
                  </a:cxn>
                  <a:cxn ang="0">
                    <a:pos x="506" y="1073"/>
                  </a:cxn>
                  <a:cxn ang="0">
                    <a:pos x="476" y="912"/>
                  </a:cxn>
                  <a:cxn ang="0">
                    <a:pos x="441" y="705"/>
                  </a:cxn>
                  <a:cxn ang="0">
                    <a:pos x="414" y="538"/>
                  </a:cxn>
                  <a:cxn ang="0">
                    <a:pos x="416" y="498"/>
                  </a:cxn>
                  <a:cxn ang="0">
                    <a:pos x="444" y="500"/>
                  </a:cxn>
                  <a:cxn ang="0">
                    <a:pos x="477" y="501"/>
                  </a:cxn>
                  <a:cxn ang="0">
                    <a:pos x="509" y="502"/>
                  </a:cxn>
                </a:cxnLst>
                <a:rect l="0" t="0" r="r" b="b"/>
                <a:pathLst>
                  <a:path w="520" h="1113">
                    <a:moveTo>
                      <a:pt x="520" y="501"/>
                    </a:moveTo>
                    <a:lnTo>
                      <a:pt x="517" y="463"/>
                    </a:lnTo>
                    <a:lnTo>
                      <a:pt x="510" y="405"/>
                    </a:lnTo>
                    <a:lnTo>
                      <a:pt x="503" y="345"/>
                    </a:lnTo>
                    <a:lnTo>
                      <a:pt x="500" y="303"/>
                    </a:lnTo>
                    <a:lnTo>
                      <a:pt x="499" y="286"/>
                    </a:lnTo>
                    <a:lnTo>
                      <a:pt x="495" y="260"/>
                    </a:lnTo>
                    <a:lnTo>
                      <a:pt x="489" y="228"/>
                    </a:lnTo>
                    <a:lnTo>
                      <a:pt x="483" y="194"/>
                    </a:lnTo>
                    <a:lnTo>
                      <a:pt x="476" y="161"/>
                    </a:lnTo>
                    <a:lnTo>
                      <a:pt x="469" y="129"/>
                    </a:lnTo>
                    <a:lnTo>
                      <a:pt x="464" y="103"/>
                    </a:lnTo>
                    <a:lnTo>
                      <a:pt x="459" y="85"/>
                    </a:lnTo>
                    <a:lnTo>
                      <a:pt x="454" y="74"/>
                    </a:lnTo>
                    <a:lnTo>
                      <a:pt x="445" y="61"/>
                    </a:lnTo>
                    <a:lnTo>
                      <a:pt x="432" y="49"/>
                    </a:lnTo>
                    <a:lnTo>
                      <a:pt x="418" y="35"/>
                    </a:lnTo>
                    <a:lnTo>
                      <a:pt x="403" y="24"/>
                    </a:lnTo>
                    <a:lnTo>
                      <a:pt x="389" y="14"/>
                    </a:lnTo>
                    <a:lnTo>
                      <a:pt x="373" y="6"/>
                    </a:lnTo>
                    <a:lnTo>
                      <a:pt x="361" y="1"/>
                    </a:lnTo>
                    <a:lnTo>
                      <a:pt x="360" y="1"/>
                    </a:lnTo>
                    <a:lnTo>
                      <a:pt x="359" y="0"/>
                    </a:lnTo>
                    <a:lnTo>
                      <a:pt x="357" y="0"/>
                    </a:lnTo>
                    <a:lnTo>
                      <a:pt x="356" y="0"/>
                    </a:lnTo>
                    <a:lnTo>
                      <a:pt x="357" y="1"/>
                    </a:lnTo>
                    <a:lnTo>
                      <a:pt x="357" y="1"/>
                    </a:lnTo>
                    <a:lnTo>
                      <a:pt x="357" y="1"/>
                    </a:lnTo>
                    <a:lnTo>
                      <a:pt x="357" y="2"/>
                    </a:lnTo>
                    <a:lnTo>
                      <a:pt x="242" y="289"/>
                    </a:lnTo>
                    <a:lnTo>
                      <a:pt x="162" y="5"/>
                    </a:lnTo>
                    <a:lnTo>
                      <a:pt x="155" y="6"/>
                    </a:lnTo>
                    <a:lnTo>
                      <a:pt x="149" y="8"/>
                    </a:lnTo>
                    <a:lnTo>
                      <a:pt x="141" y="9"/>
                    </a:lnTo>
                    <a:lnTo>
                      <a:pt x="134" y="11"/>
                    </a:lnTo>
                    <a:lnTo>
                      <a:pt x="124" y="15"/>
                    </a:lnTo>
                    <a:lnTo>
                      <a:pt x="114" y="22"/>
                    </a:lnTo>
                    <a:lnTo>
                      <a:pt x="104" y="31"/>
                    </a:lnTo>
                    <a:lnTo>
                      <a:pt x="95" y="43"/>
                    </a:lnTo>
                    <a:lnTo>
                      <a:pt x="85" y="54"/>
                    </a:lnTo>
                    <a:lnTo>
                      <a:pt x="78" y="66"/>
                    </a:lnTo>
                    <a:lnTo>
                      <a:pt x="72" y="78"/>
                    </a:lnTo>
                    <a:lnTo>
                      <a:pt x="67" y="88"/>
                    </a:lnTo>
                    <a:lnTo>
                      <a:pt x="63" y="101"/>
                    </a:lnTo>
                    <a:lnTo>
                      <a:pt x="59" y="118"/>
                    </a:lnTo>
                    <a:lnTo>
                      <a:pt x="55" y="137"/>
                    </a:lnTo>
                    <a:lnTo>
                      <a:pt x="51" y="159"/>
                    </a:lnTo>
                    <a:lnTo>
                      <a:pt x="46" y="181"/>
                    </a:lnTo>
                    <a:lnTo>
                      <a:pt x="42" y="202"/>
                    </a:lnTo>
                    <a:lnTo>
                      <a:pt x="38" y="223"/>
                    </a:lnTo>
                    <a:lnTo>
                      <a:pt x="34" y="240"/>
                    </a:lnTo>
                    <a:lnTo>
                      <a:pt x="27" y="287"/>
                    </a:lnTo>
                    <a:lnTo>
                      <a:pt x="22" y="353"/>
                    </a:lnTo>
                    <a:lnTo>
                      <a:pt x="18" y="416"/>
                    </a:lnTo>
                    <a:lnTo>
                      <a:pt x="13" y="454"/>
                    </a:lnTo>
                    <a:lnTo>
                      <a:pt x="10" y="471"/>
                    </a:lnTo>
                    <a:lnTo>
                      <a:pt x="8" y="487"/>
                    </a:lnTo>
                    <a:lnTo>
                      <a:pt x="7" y="497"/>
                    </a:lnTo>
                    <a:lnTo>
                      <a:pt x="7" y="501"/>
                    </a:lnTo>
                    <a:lnTo>
                      <a:pt x="121" y="501"/>
                    </a:lnTo>
                    <a:lnTo>
                      <a:pt x="0" y="1113"/>
                    </a:lnTo>
                    <a:lnTo>
                      <a:pt x="165" y="1113"/>
                    </a:lnTo>
                    <a:lnTo>
                      <a:pt x="265" y="666"/>
                    </a:lnTo>
                    <a:lnTo>
                      <a:pt x="267" y="681"/>
                    </a:lnTo>
                    <a:lnTo>
                      <a:pt x="273" y="722"/>
                    </a:lnTo>
                    <a:lnTo>
                      <a:pt x="282" y="781"/>
                    </a:lnTo>
                    <a:lnTo>
                      <a:pt x="292" y="852"/>
                    </a:lnTo>
                    <a:lnTo>
                      <a:pt x="304" y="928"/>
                    </a:lnTo>
                    <a:lnTo>
                      <a:pt x="316" y="1000"/>
                    </a:lnTo>
                    <a:lnTo>
                      <a:pt x="328" y="1063"/>
                    </a:lnTo>
                    <a:lnTo>
                      <a:pt x="338" y="1109"/>
                    </a:lnTo>
                    <a:lnTo>
                      <a:pt x="344" y="1109"/>
                    </a:lnTo>
                    <a:lnTo>
                      <a:pt x="351" y="1109"/>
                    </a:lnTo>
                    <a:lnTo>
                      <a:pt x="359" y="1109"/>
                    </a:lnTo>
                    <a:lnTo>
                      <a:pt x="368" y="1109"/>
                    </a:lnTo>
                    <a:lnTo>
                      <a:pt x="380" y="1109"/>
                    </a:lnTo>
                    <a:lnTo>
                      <a:pt x="391" y="1109"/>
                    </a:lnTo>
                    <a:lnTo>
                      <a:pt x="403" y="1109"/>
                    </a:lnTo>
                    <a:lnTo>
                      <a:pt x="415" y="1109"/>
                    </a:lnTo>
                    <a:lnTo>
                      <a:pt x="427" y="1109"/>
                    </a:lnTo>
                    <a:lnTo>
                      <a:pt x="441" y="1109"/>
                    </a:lnTo>
                    <a:lnTo>
                      <a:pt x="454" y="1109"/>
                    </a:lnTo>
                    <a:lnTo>
                      <a:pt x="466" y="1109"/>
                    </a:lnTo>
                    <a:lnTo>
                      <a:pt x="479" y="1109"/>
                    </a:lnTo>
                    <a:lnTo>
                      <a:pt x="490" y="1109"/>
                    </a:lnTo>
                    <a:lnTo>
                      <a:pt x="503" y="1109"/>
                    </a:lnTo>
                    <a:lnTo>
                      <a:pt x="513" y="1109"/>
                    </a:lnTo>
                    <a:lnTo>
                      <a:pt x="506" y="1073"/>
                    </a:lnTo>
                    <a:lnTo>
                      <a:pt x="493" y="1004"/>
                    </a:lnTo>
                    <a:lnTo>
                      <a:pt x="476" y="912"/>
                    </a:lnTo>
                    <a:lnTo>
                      <a:pt x="458" y="808"/>
                    </a:lnTo>
                    <a:lnTo>
                      <a:pt x="441" y="705"/>
                    </a:lnTo>
                    <a:lnTo>
                      <a:pt x="425" y="611"/>
                    </a:lnTo>
                    <a:lnTo>
                      <a:pt x="414" y="538"/>
                    </a:lnTo>
                    <a:lnTo>
                      <a:pt x="409" y="498"/>
                    </a:lnTo>
                    <a:lnTo>
                      <a:pt x="416" y="498"/>
                    </a:lnTo>
                    <a:lnTo>
                      <a:pt x="428" y="499"/>
                    </a:lnTo>
                    <a:lnTo>
                      <a:pt x="444" y="500"/>
                    </a:lnTo>
                    <a:lnTo>
                      <a:pt x="460" y="501"/>
                    </a:lnTo>
                    <a:lnTo>
                      <a:pt x="477" y="501"/>
                    </a:lnTo>
                    <a:lnTo>
                      <a:pt x="495" y="502"/>
                    </a:lnTo>
                    <a:lnTo>
                      <a:pt x="509" y="502"/>
                    </a:lnTo>
                    <a:lnTo>
                      <a:pt x="520" y="501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681" name="Freeform 129"/>
              <p:cNvSpPr>
                <a:spLocks/>
              </p:cNvSpPr>
              <p:nvPr/>
            </p:nvSpPr>
            <p:spPr bwMode="auto">
              <a:xfrm>
                <a:off x="407" y="2832"/>
                <a:ext cx="308" cy="393"/>
              </a:xfrm>
              <a:custGeom>
                <a:avLst/>
                <a:gdLst/>
                <a:ahLst/>
                <a:cxnLst>
                  <a:cxn ang="0">
                    <a:pos x="3" y="226"/>
                  </a:cxn>
                  <a:cxn ang="0">
                    <a:pos x="23" y="176"/>
                  </a:cxn>
                  <a:cxn ang="0">
                    <a:pos x="61" y="139"/>
                  </a:cxn>
                  <a:cxn ang="0">
                    <a:pos x="111" y="118"/>
                  </a:cxn>
                  <a:cxn ang="0">
                    <a:pos x="145" y="115"/>
                  </a:cxn>
                  <a:cxn ang="0">
                    <a:pos x="158" y="116"/>
                  </a:cxn>
                  <a:cxn ang="0">
                    <a:pos x="169" y="119"/>
                  </a:cxn>
                  <a:cxn ang="0">
                    <a:pos x="181" y="122"/>
                  </a:cxn>
                  <a:cxn ang="0">
                    <a:pos x="234" y="58"/>
                  </a:cxn>
                  <a:cxn ang="0">
                    <a:pos x="150" y="44"/>
                  </a:cxn>
                  <a:cxn ang="0">
                    <a:pos x="308" y="155"/>
                  </a:cxn>
                  <a:cxn ang="0">
                    <a:pos x="266" y="78"/>
                  </a:cxn>
                  <a:cxn ang="0">
                    <a:pos x="233" y="153"/>
                  </a:cxn>
                  <a:cxn ang="0">
                    <a:pos x="253" y="177"/>
                  </a:cxn>
                  <a:cxn ang="0">
                    <a:pos x="268" y="206"/>
                  </a:cxn>
                  <a:cxn ang="0">
                    <a:pos x="276" y="237"/>
                  </a:cxn>
                  <a:cxn ang="0">
                    <a:pos x="274" y="282"/>
                  </a:cxn>
                  <a:cxn ang="0">
                    <a:pos x="253" y="332"/>
                  </a:cxn>
                  <a:cxn ang="0">
                    <a:pos x="216" y="370"/>
                  </a:cxn>
                  <a:cxn ang="0">
                    <a:pos x="166" y="390"/>
                  </a:cxn>
                  <a:cxn ang="0">
                    <a:pos x="111" y="390"/>
                  </a:cxn>
                  <a:cxn ang="0">
                    <a:pos x="61" y="370"/>
                  </a:cxn>
                  <a:cxn ang="0">
                    <a:pos x="23" y="332"/>
                  </a:cxn>
                  <a:cxn ang="0">
                    <a:pos x="3" y="282"/>
                  </a:cxn>
                  <a:cxn ang="0">
                    <a:pos x="33" y="252"/>
                  </a:cxn>
                  <a:cxn ang="0">
                    <a:pos x="41" y="292"/>
                  </a:cxn>
                  <a:cxn ang="0">
                    <a:pos x="63" y="326"/>
                  </a:cxn>
                  <a:cxn ang="0">
                    <a:pos x="97" y="348"/>
                  </a:cxn>
                  <a:cxn ang="0">
                    <a:pos x="137" y="356"/>
                  </a:cxn>
                  <a:cxn ang="0">
                    <a:pos x="177" y="348"/>
                  </a:cxn>
                  <a:cxn ang="0">
                    <a:pos x="210" y="326"/>
                  </a:cxn>
                  <a:cxn ang="0">
                    <a:pos x="232" y="292"/>
                  </a:cxn>
                  <a:cxn ang="0">
                    <a:pos x="240" y="252"/>
                  </a:cxn>
                  <a:cxn ang="0">
                    <a:pos x="232" y="211"/>
                  </a:cxn>
                  <a:cxn ang="0">
                    <a:pos x="210" y="178"/>
                  </a:cxn>
                  <a:cxn ang="0">
                    <a:pos x="177" y="156"/>
                  </a:cxn>
                  <a:cxn ang="0">
                    <a:pos x="137" y="148"/>
                  </a:cxn>
                  <a:cxn ang="0">
                    <a:pos x="97" y="156"/>
                  </a:cxn>
                  <a:cxn ang="0">
                    <a:pos x="63" y="178"/>
                  </a:cxn>
                  <a:cxn ang="0">
                    <a:pos x="41" y="211"/>
                  </a:cxn>
                  <a:cxn ang="0">
                    <a:pos x="33" y="252"/>
                  </a:cxn>
                </a:cxnLst>
                <a:rect l="0" t="0" r="r" b="b"/>
                <a:pathLst>
                  <a:path w="308" h="393">
                    <a:moveTo>
                      <a:pt x="0" y="255"/>
                    </a:moveTo>
                    <a:lnTo>
                      <a:pt x="3" y="226"/>
                    </a:lnTo>
                    <a:lnTo>
                      <a:pt x="11" y="201"/>
                    </a:lnTo>
                    <a:lnTo>
                      <a:pt x="23" y="176"/>
                    </a:lnTo>
                    <a:lnTo>
                      <a:pt x="41" y="156"/>
                    </a:lnTo>
                    <a:lnTo>
                      <a:pt x="61" y="139"/>
                    </a:lnTo>
                    <a:lnTo>
                      <a:pt x="85" y="126"/>
                    </a:lnTo>
                    <a:lnTo>
                      <a:pt x="111" y="118"/>
                    </a:lnTo>
                    <a:lnTo>
                      <a:pt x="138" y="115"/>
                    </a:lnTo>
                    <a:lnTo>
                      <a:pt x="145" y="115"/>
                    </a:lnTo>
                    <a:lnTo>
                      <a:pt x="152" y="116"/>
                    </a:lnTo>
                    <a:lnTo>
                      <a:pt x="158" y="116"/>
                    </a:lnTo>
                    <a:lnTo>
                      <a:pt x="164" y="117"/>
                    </a:lnTo>
                    <a:lnTo>
                      <a:pt x="169" y="119"/>
                    </a:lnTo>
                    <a:lnTo>
                      <a:pt x="175" y="120"/>
                    </a:lnTo>
                    <a:lnTo>
                      <a:pt x="181" y="122"/>
                    </a:lnTo>
                    <a:lnTo>
                      <a:pt x="186" y="124"/>
                    </a:lnTo>
                    <a:lnTo>
                      <a:pt x="234" y="58"/>
                    </a:lnTo>
                    <a:lnTo>
                      <a:pt x="160" y="71"/>
                    </a:lnTo>
                    <a:lnTo>
                      <a:pt x="150" y="44"/>
                    </a:lnTo>
                    <a:lnTo>
                      <a:pt x="298" y="0"/>
                    </a:lnTo>
                    <a:lnTo>
                      <a:pt x="308" y="155"/>
                    </a:lnTo>
                    <a:lnTo>
                      <a:pt x="279" y="155"/>
                    </a:lnTo>
                    <a:lnTo>
                      <a:pt x="266" y="78"/>
                    </a:lnTo>
                    <a:lnTo>
                      <a:pt x="221" y="143"/>
                    </a:lnTo>
                    <a:lnTo>
                      <a:pt x="233" y="153"/>
                    </a:lnTo>
                    <a:lnTo>
                      <a:pt x="244" y="164"/>
                    </a:lnTo>
                    <a:lnTo>
                      <a:pt x="253" y="177"/>
                    </a:lnTo>
                    <a:lnTo>
                      <a:pt x="262" y="190"/>
                    </a:lnTo>
                    <a:lnTo>
                      <a:pt x="268" y="206"/>
                    </a:lnTo>
                    <a:lnTo>
                      <a:pt x="273" y="221"/>
                    </a:lnTo>
                    <a:lnTo>
                      <a:pt x="276" y="237"/>
                    </a:lnTo>
                    <a:lnTo>
                      <a:pt x="277" y="255"/>
                    </a:lnTo>
                    <a:lnTo>
                      <a:pt x="274" y="282"/>
                    </a:lnTo>
                    <a:lnTo>
                      <a:pt x="266" y="309"/>
                    </a:lnTo>
                    <a:lnTo>
                      <a:pt x="253" y="332"/>
                    </a:lnTo>
                    <a:lnTo>
                      <a:pt x="236" y="352"/>
                    </a:lnTo>
                    <a:lnTo>
                      <a:pt x="216" y="370"/>
                    </a:lnTo>
                    <a:lnTo>
                      <a:pt x="192" y="382"/>
                    </a:lnTo>
                    <a:lnTo>
                      <a:pt x="166" y="390"/>
                    </a:lnTo>
                    <a:lnTo>
                      <a:pt x="138" y="393"/>
                    </a:lnTo>
                    <a:lnTo>
                      <a:pt x="111" y="390"/>
                    </a:lnTo>
                    <a:lnTo>
                      <a:pt x="85" y="382"/>
                    </a:lnTo>
                    <a:lnTo>
                      <a:pt x="61" y="370"/>
                    </a:lnTo>
                    <a:lnTo>
                      <a:pt x="41" y="352"/>
                    </a:lnTo>
                    <a:lnTo>
                      <a:pt x="23" y="332"/>
                    </a:lnTo>
                    <a:lnTo>
                      <a:pt x="11" y="309"/>
                    </a:lnTo>
                    <a:lnTo>
                      <a:pt x="3" y="282"/>
                    </a:lnTo>
                    <a:lnTo>
                      <a:pt x="0" y="255"/>
                    </a:lnTo>
                    <a:lnTo>
                      <a:pt x="33" y="252"/>
                    </a:lnTo>
                    <a:lnTo>
                      <a:pt x="35" y="273"/>
                    </a:lnTo>
                    <a:lnTo>
                      <a:pt x="41" y="292"/>
                    </a:lnTo>
                    <a:lnTo>
                      <a:pt x="51" y="311"/>
                    </a:lnTo>
                    <a:lnTo>
                      <a:pt x="63" y="326"/>
                    </a:lnTo>
                    <a:lnTo>
                      <a:pt x="78" y="338"/>
                    </a:lnTo>
                    <a:lnTo>
                      <a:pt x="97" y="348"/>
                    </a:lnTo>
                    <a:lnTo>
                      <a:pt x="116" y="354"/>
                    </a:lnTo>
                    <a:lnTo>
                      <a:pt x="137" y="356"/>
                    </a:lnTo>
                    <a:lnTo>
                      <a:pt x="158" y="354"/>
                    </a:lnTo>
                    <a:lnTo>
                      <a:pt x="177" y="348"/>
                    </a:lnTo>
                    <a:lnTo>
                      <a:pt x="194" y="338"/>
                    </a:lnTo>
                    <a:lnTo>
                      <a:pt x="210" y="326"/>
                    </a:lnTo>
                    <a:lnTo>
                      <a:pt x="223" y="311"/>
                    </a:lnTo>
                    <a:lnTo>
                      <a:pt x="232" y="292"/>
                    </a:lnTo>
                    <a:lnTo>
                      <a:pt x="238" y="273"/>
                    </a:lnTo>
                    <a:lnTo>
                      <a:pt x="240" y="252"/>
                    </a:lnTo>
                    <a:lnTo>
                      <a:pt x="238" y="231"/>
                    </a:lnTo>
                    <a:lnTo>
                      <a:pt x="232" y="211"/>
                    </a:lnTo>
                    <a:lnTo>
                      <a:pt x="223" y="194"/>
                    </a:lnTo>
                    <a:lnTo>
                      <a:pt x="210" y="178"/>
                    </a:lnTo>
                    <a:lnTo>
                      <a:pt x="194" y="166"/>
                    </a:lnTo>
                    <a:lnTo>
                      <a:pt x="177" y="156"/>
                    </a:lnTo>
                    <a:lnTo>
                      <a:pt x="158" y="150"/>
                    </a:lnTo>
                    <a:lnTo>
                      <a:pt x="137" y="148"/>
                    </a:lnTo>
                    <a:lnTo>
                      <a:pt x="116" y="150"/>
                    </a:lnTo>
                    <a:lnTo>
                      <a:pt x="97" y="156"/>
                    </a:lnTo>
                    <a:lnTo>
                      <a:pt x="78" y="166"/>
                    </a:lnTo>
                    <a:lnTo>
                      <a:pt x="63" y="178"/>
                    </a:lnTo>
                    <a:lnTo>
                      <a:pt x="51" y="194"/>
                    </a:lnTo>
                    <a:lnTo>
                      <a:pt x="41" y="211"/>
                    </a:lnTo>
                    <a:lnTo>
                      <a:pt x="35" y="231"/>
                    </a:lnTo>
                    <a:lnTo>
                      <a:pt x="33" y="252"/>
                    </a:lnTo>
                    <a:lnTo>
                      <a:pt x="0" y="25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682" name="Freeform 130"/>
              <p:cNvSpPr>
                <a:spLocks/>
              </p:cNvSpPr>
              <p:nvPr/>
            </p:nvSpPr>
            <p:spPr bwMode="auto">
              <a:xfrm>
                <a:off x="1008" y="3243"/>
                <a:ext cx="512" cy="1077"/>
              </a:xfrm>
              <a:custGeom>
                <a:avLst/>
                <a:gdLst/>
                <a:ahLst/>
                <a:cxnLst>
                  <a:cxn ang="0">
                    <a:pos x="125" y="7"/>
                  </a:cxn>
                  <a:cxn ang="0">
                    <a:pos x="100" y="24"/>
                  </a:cxn>
                  <a:cxn ang="0">
                    <a:pos x="73" y="46"/>
                  </a:cxn>
                  <a:cxn ang="0">
                    <a:pos x="54" y="71"/>
                  </a:cxn>
                  <a:cxn ang="0">
                    <a:pos x="43" y="111"/>
                  </a:cxn>
                  <a:cxn ang="0">
                    <a:pos x="34" y="202"/>
                  </a:cxn>
                  <a:cxn ang="0">
                    <a:pos x="20" y="286"/>
                  </a:cxn>
                  <a:cxn ang="0">
                    <a:pos x="10" y="414"/>
                  </a:cxn>
                  <a:cxn ang="0">
                    <a:pos x="5" y="471"/>
                  </a:cxn>
                  <a:cxn ang="0">
                    <a:pos x="1" y="496"/>
                  </a:cxn>
                  <a:cxn ang="0">
                    <a:pos x="115" y="500"/>
                  </a:cxn>
                  <a:cxn ang="0">
                    <a:pos x="154" y="762"/>
                  </a:cxn>
                  <a:cxn ang="0">
                    <a:pos x="289" y="1077"/>
                  </a:cxn>
                  <a:cxn ang="0">
                    <a:pos x="494" y="762"/>
                  </a:cxn>
                  <a:cxn ang="0">
                    <a:pos x="418" y="506"/>
                  </a:cxn>
                  <a:cxn ang="0">
                    <a:pos x="442" y="506"/>
                  </a:cxn>
                  <a:cxn ang="0">
                    <a:pos x="473" y="507"/>
                  </a:cxn>
                  <a:cxn ang="0">
                    <a:pos x="502" y="506"/>
                  </a:cxn>
                  <a:cxn ang="0">
                    <a:pos x="509" y="468"/>
                  </a:cxn>
                  <a:cxn ang="0">
                    <a:pos x="495" y="345"/>
                  </a:cxn>
                  <a:cxn ang="0">
                    <a:pos x="491" y="286"/>
                  </a:cxn>
                  <a:cxn ang="0">
                    <a:pos x="482" y="228"/>
                  </a:cxn>
                  <a:cxn ang="0">
                    <a:pos x="469" y="161"/>
                  </a:cxn>
                  <a:cxn ang="0">
                    <a:pos x="457" y="103"/>
                  </a:cxn>
                  <a:cxn ang="0">
                    <a:pos x="447" y="75"/>
                  </a:cxn>
                  <a:cxn ang="0">
                    <a:pos x="429" y="49"/>
                  </a:cxn>
                  <a:cxn ang="0">
                    <a:pos x="403" y="25"/>
                  </a:cxn>
                  <a:cxn ang="0">
                    <a:pos x="377" y="7"/>
                  </a:cxn>
                  <a:cxn ang="0">
                    <a:pos x="363" y="2"/>
                  </a:cxn>
                  <a:cxn ang="0">
                    <a:pos x="359" y="1"/>
                  </a:cxn>
                  <a:cxn ang="0">
                    <a:pos x="358" y="26"/>
                  </a:cxn>
                  <a:cxn ang="0">
                    <a:pos x="348" y="77"/>
                  </a:cxn>
                  <a:cxn ang="0">
                    <a:pos x="322" y="118"/>
                  </a:cxn>
                  <a:cxn ang="0">
                    <a:pos x="278" y="142"/>
                  </a:cxn>
                  <a:cxn ang="0">
                    <a:pos x="221" y="144"/>
                  </a:cxn>
                  <a:cxn ang="0">
                    <a:pos x="175" y="120"/>
                  </a:cxn>
                  <a:cxn ang="0">
                    <a:pos x="145" y="78"/>
                  </a:cxn>
                  <a:cxn ang="0">
                    <a:pos x="134" y="28"/>
                  </a:cxn>
                  <a:cxn ang="0">
                    <a:pos x="136" y="3"/>
                  </a:cxn>
                  <a:cxn ang="0">
                    <a:pos x="136" y="3"/>
                  </a:cxn>
                </a:cxnLst>
                <a:rect l="0" t="0" r="r" b="b"/>
                <a:pathLst>
                  <a:path w="512" h="1077">
                    <a:moveTo>
                      <a:pt x="136" y="3"/>
                    </a:moveTo>
                    <a:lnTo>
                      <a:pt x="125" y="7"/>
                    </a:lnTo>
                    <a:lnTo>
                      <a:pt x="113" y="14"/>
                    </a:lnTo>
                    <a:lnTo>
                      <a:pt x="100" y="24"/>
                    </a:lnTo>
                    <a:lnTo>
                      <a:pt x="86" y="34"/>
                    </a:lnTo>
                    <a:lnTo>
                      <a:pt x="73" y="46"/>
                    </a:lnTo>
                    <a:lnTo>
                      <a:pt x="63" y="59"/>
                    </a:lnTo>
                    <a:lnTo>
                      <a:pt x="54" y="71"/>
                    </a:lnTo>
                    <a:lnTo>
                      <a:pt x="49" y="81"/>
                    </a:lnTo>
                    <a:lnTo>
                      <a:pt x="43" y="111"/>
                    </a:lnTo>
                    <a:lnTo>
                      <a:pt x="39" y="155"/>
                    </a:lnTo>
                    <a:lnTo>
                      <a:pt x="34" y="202"/>
                    </a:lnTo>
                    <a:lnTo>
                      <a:pt x="27" y="240"/>
                    </a:lnTo>
                    <a:lnTo>
                      <a:pt x="20" y="286"/>
                    </a:lnTo>
                    <a:lnTo>
                      <a:pt x="14" y="351"/>
                    </a:lnTo>
                    <a:lnTo>
                      <a:pt x="10" y="414"/>
                    </a:lnTo>
                    <a:lnTo>
                      <a:pt x="7" y="454"/>
                    </a:lnTo>
                    <a:lnTo>
                      <a:pt x="5" y="471"/>
                    </a:lnTo>
                    <a:lnTo>
                      <a:pt x="3" y="486"/>
                    </a:lnTo>
                    <a:lnTo>
                      <a:pt x="1" y="496"/>
                    </a:lnTo>
                    <a:lnTo>
                      <a:pt x="0" y="500"/>
                    </a:lnTo>
                    <a:lnTo>
                      <a:pt x="115" y="500"/>
                    </a:lnTo>
                    <a:lnTo>
                      <a:pt x="9" y="762"/>
                    </a:lnTo>
                    <a:lnTo>
                      <a:pt x="154" y="762"/>
                    </a:lnTo>
                    <a:lnTo>
                      <a:pt x="195" y="1077"/>
                    </a:lnTo>
                    <a:lnTo>
                      <a:pt x="289" y="1077"/>
                    </a:lnTo>
                    <a:lnTo>
                      <a:pt x="342" y="762"/>
                    </a:lnTo>
                    <a:lnTo>
                      <a:pt x="494" y="762"/>
                    </a:lnTo>
                    <a:lnTo>
                      <a:pt x="410" y="506"/>
                    </a:lnTo>
                    <a:lnTo>
                      <a:pt x="418" y="506"/>
                    </a:lnTo>
                    <a:lnTo>
                      <a:pt x="429" y="506"/>
                    </a:lnTo>
                    <a:lnTo>
                      <a:pt x="442" y="506"/>
                    </a:lnTo>
                    <a:lnTo>
                      <a:pt x="457" y="507"/>
                    </a:lnTo>
                    <a:lnTo>
                      <a:pt x="473" y="507"/>
                    </a:lnTo>
                    <a:lnTo>
                      <a:pt x="489" y="506"/>
                    </a:lnTo>
                    <a:lnTo>
                      <a:pt x="502" y="506"/>
                    </a:lnTo>
                    <a:lnTo>
                      <a:pt x="512" y="505"/>
                    </a:lnTo>
                    <a:lnTo>
                      <a:pt x="509" y="468"/>
                    </a:lnTo>
                    <a:lnTo>
                      <a:pt x="502" y="407"/>
                    </a:lnTo>
                    <a:lnTo>
                      <a:pt x="495" y="345"/>
                    </a:lnTo>
                    <a:lnTo>
                      <a:pt x="492" y="303"/>
                    </a:lnTo>
                    <a:lnTo>
                      <a:pt x="491" y="286"/>
                    </a:lnTo>
                    <a:lnTo>
                      <a:pt x="487" y="260"/>
                    </a:lnTo>
                    <a:lnTo>
                      <a:pt x="482" y="228"/>
                    </a:lnTo>
                    <a:lnTo>
                      <a:pt x="475" y="195"/>
                    </a:lnTo>
                    <a:lnTo>
                      <a:pt x="469" y="161"/>
                    </a:lnTo>
                    <a:lnTo>
                      <a:pt x="462" y="130"/>
                    </a:lnTo>
                    <a:lnTo>
                      <a:pt x="457" y="103"/>
                    </a:lnTo>
                    <a:lnTo>
                      <a:pt x="452" y="86"/>
                    </a:lnTo>
                    <a:lnTo>
                      <a:pt x="447" y="75"/>
                    </a:lnTo>
                    <a:lnTo>
                      <a:pt x="439" y="62"/>
                    </a:lnTo>
                    <a:lnTo>
                      <a:pt x="429" y="49"/>
                    </a:lnTo>
                    <a:lnTo>
                      <a:pt x="417" y="36"/>
                    </a:lnTo>
                    <a:lnTo>
                      <a:pt x="403" y="25"/>
                    </a:lnTo>
                    <a:lnTo>
                      <a:pt x="390" y="15"/>
                    </a:lnTo>
                    <a:lnTo>
                      <a:pt x="377" y="7"/>
                    </a:lnTo>
                    <a:lnTo>
                      <a:pt x="365" y="2"/>
                    </a:lnTo>
                    <a:lnTo>
                      <a:pt x="363" y="2"/>
                    </a:lnTo>
                    <a:lnTo>
                      <a:pt x="361" y="1"/>
                    </a:lnTo>
                    <a:lnTo>
                      <a:pt x="359" y="1"/>
                    </a:lnTo>
                    <a:lnTo>
                      <a:pt x="357" y="0"/>
                    </a:lnTo>
                    <a:lnTo>
                      <a:pt x="358" y="26"/>
                    </a:lnTo>
                    <a:lnTo>
                      <a:pt x="356" y="53"/>
                    </a:lnTo>
                    <a:lnTo>
                      <a:pt x="348" y="77"/>
                    </a:lnTo>
                    <a:lnTo>
                      <a:pt x="337" y="98"/>
                    </a:lnTo>
                    <a:lnTo>
                      <a:pt x="322" y="118"/>
                    </a:lnTo>
                    <a:lnTo>
                      <a:pt x="302" y="132"/>
                    </a:lnTo>
                    <a:lnTo>
                      <a:pt x="278" y="142"/>
                    </a:lnTo>
                    <a:lnTo>
                      <a:pt x="250" y="146"/>
                    </a:lnTo>
                    <a:lnTo>
                      <a:pt x="221" y="144"/>
                    </a:lnTo>
                    <a:lnTo>
                      <a:pt x="196" y="135"/>
                    </a:lnTo>
                    <a:lnTo>
                      <a:pt x="175" y="120"/>
                    </a:lnTo>
                    <a:lnTo>
                      <a:pt x="158" y="100"/>
                    </a:lnTo>
                    <a:lnTo>
                      <a:pt x="145" y="78"/>
                    </a:lnTo>
                    <a:lnTo>
                      <a:pt x="137" y="54"/>
                    </a:lnTo>
                    <a:lnTo>
                      <a:pt x="134" y="28"/>
                    </a:lnTo>
                    <a:lnTo>
                      <a:pt x="136" y="3"/>
                    </a:lnTo>
                    <a:lnTo>
                      <a:pt x="136" y="3"/>
                    </a:lnTo>
                    <a:lnTo>
                      <a:pt x="136" y="3"/>
                    </a:lnTo>
                    <a:lnTo>
                      <a:pt x="136" y="3"/>
                    </a:lnTo>
                    <a:lnTo>
                      <a:pt x="136" y="3"/>
                    </a:lnTo>
                    <a:close/>
                  </a:path>
                </a:pathLst>
              </a:custGeom>
              <a:solidFill>
                <a:srgbClr val="FF66C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683" name="Freeform 131"/>
              <p:cNvSpPr>
                <a:spLocks/>
              </p:cNvSpPr>
              <p:nvPr/>
            </p:nvSpPr>
            <p:spPr bwMode="auto">
              <a:xfrm>
                <a:off x="1110" y="2928"/>
                <a:ext cx="286" cy="418"/>
              </a:xfrm>
              <a:custGeom>
                <a:avLst/>
                <a:gdLst/>
                <a:ahLst/>
                <a:cxnLst>
                  <a:cxn ang="0">
                    <a:pos x="35" y="150"/>
                  </a:cxn>
                  <a:cxn ang="0">
                    <a:pos x="53" y="191"/>
                  </a:cxn>
                  <a:cxn ang="0">
                    <a:pos x="85" y="222"/>
                  </a:cxn>
                  <a:cxn ang="0">
                    <a:pos x="125" y="241"/>
                  </a:cxn>
                  <a:cxn ang="0">
                    <a:pos x="166" y="242"/>
                  </a:cxn>
                  <a:cxn ang="0">
                    <a:pos x="204" y="225"/>
                  </a:cxn>
                  <a:cxn ang="0">
                    <a:pos x="231" y="198"/>
                  </a:cxn>
                  <a:cxn ang="0">
                    <a:pos x="247" y="160"/>
                  </a:cxn>
                  <a:cxn ang="0">
                    <a:pos x="247" y="119"/>
                  </a:cxn>
                  <a:cxn ang="0">
                    <a:pos x="231" y="81"/>
                  </a:cxn>
                  <a:cxn ang="0">
                    <a:pos x="204" y="54"/>
                  </a:cxn>
                  <a:cxn ang="0">
                    <a:pos x="166" y="38"/>
                  </a:cxn>
                  <a:cxn ang="0">
                    <a:pos x="125" y="38"/>
                  </a:cxn>
                  <a:cxn ang="0">
                    <a:pos x="85" y="50"/>
                  </a:cxn>
                  <a:cxn ang="0">
                    <a:pos x="53" y="74"/>
                  </a:cxn>
                  <a:cxn ang="0">
                    <a:pos x="35" y="109"/>
                  </a:cxn>
                  <a:cxn ang="0">
                    <a:pos x="0" y="129"/>
                  </a:cxn>
                  <a:cxn ang="0">
                    <a:pos x="12" y="76"/>
                  </a:cxn>
                  <a:cxn ang="0">
                    <a:pos x="45" y="36"/>
                  </a:cxn>
                  <a:cxn ang="0">
                    <a:pos x="93" y="9"/>
                  </a:cxn>
                  <a:cxn ang="0">
                    <a:pos x="148" y="0"/>
                  </a:cxn>
                  <a:cxn ang="0">
                    <a:pos x="202" y="11"/>
                  </a:cxn>
                  <a:cxn ang="0">
                    <a:pos x="245" y="41"/>
                  </a:cxn>
                  <a:cxn ang="0">
                    <a:pos x="275" y="85"/>
                  </a:cxn>
                  <a:cxn ang="0">
                    <a:pos x="286" y="139"/>
                  </a:cxn>
                  <a:cxn ang="0">
                    <a:pos x="276" y="190"/>
                  </a:cxn>
                  <a:cxn ang="0">
                    <a:pos x="249" y="233"/>
                  </a:cxn>
                  <a:cxn ang="0">
                    <a:pos x="210" y="263"/>
                  </a:cxn>
                  <a:cxn ang="0">
                    <a:pos x="161" y="277"/>
                  </a:cxn>
                  <a:cxn ang="0">
                    <a:pos x="230" y="315"/>
                  </a:cxn>
                  <a:cxn ang="0">
                    <a:pos x="161" y="345"/>
                  </a:cxn>
                  <a:cxn ang="0">
                    <a:pos x="126" y="418"/>
                  </a:cxn>
                  <a:cxn ang="0">
                    <a:pos x="61" y="345"/>
                  </a:cxn>
                  <a:cxn ang="0">
                    <a:pos x="126" y="315"/>
                  </a:cxn>
                  <a:cxn ang="0">
                    <a:pos x="101" y="269"/>
                  </a:cxn>
                  <a:cxn ang="0">
                    <a:pos x="56" y="243"/>
                  </a:cxn>
                  <a:cxn ang="0">
                    <a:pos x="22" y="203"/>
                  </a:cxn>
                  <a:cxn ang="0">
                    <a:pos x="3" y="154"/>
                  </a:cxn>
                  <a:cxn ang="0">
                    <a:pos x="32" y="129"/>
                  </a:cxn>
                </a:cxnLst>
                <a:rect l="0" t="0" r="r" b="b"/>
                <a:pathLst>
                  <a:path w="286" h="418">
                    <a:moveTo>
                      <a:pt x="32" y="129"/>
                    </a:moveTo>
                    <a:lnTo>
                      <a:pt x="35" y="150"/>
                    </a:lnTo>
                    <a:lnTo>
                      <a:pt x="42" y="172"/>
                    </a:lnTo>
                    <a:lnTo>
                      <a:pt x="53" y="191"/>
                    </a:lnTo>
                    <a:lnTo>
                      <a:pt x="68" y="208"/>
                    </a:lnTo>
                    <a:lnTo>
                      <a:pt x="85" y="222"/>
                    </a:lnTo>
                    <a:lnTo>
                      <a:pt x="104" y="234"/>
                    </a:lnTo>
                    <a:lnTo>
                      <a:pt x="125" y="241"/>
                    </a:lnTo>
                    <a:lnTo>
                      <a:pt x="146" y="244"/>
                    </a:lnTo>
                    <a:lnTo>
                      <a:pt x="166" y="242"/>
                    </a:lnTo>
                    <a:lnTo>
                      <a:pt x="187" y="236"/>
                    </a:lnTo>
                    <a:lnTo>
                      <a:pt x="204" y="225"/>
                    </a:lnTo>
                    <a:lnTo>
                      <a:pt x="219" y="213"/>
                    </a:lnTo>
                    <a:lnTo>
                      <a:pt x="231" y="198"/>
                    </a:lnTo>
                    <a:lnTo>
                      <a:pt x="241" y="180"/>
                    </a:lnTo>
                    <a:lnTo>
                      <a:pt x="247" y="160"/>
                    </a:lnTo>
                    <a:lnTo>
                      <a:pt x="249" y="139"/>
                    </a:lnTo>
                    <a:lnTo>
                      <a:pt x="247" y="119"/>
                    </a:lnTo>
                    <a:lnTo>
                      <a:pt x="241" y="98"/>
                    </a:lnTo>
                    <a:lnTo>
                      <a:pt x="231" y="81"/>
                    </a:lnTo>
                    <a:lnTo>
                      <a:pt x="219" y="66"/>
                    </a:lnTo>
                    <a:lnTo>
                      <a:pt x="204" y="54"/>
                    </a:lnTo>
                    <a:lnTo>
                      <a:pt x="187" y="44"/>
                    </a:lnTo>
                    <a:lnTo>
                      <a:pt x="166" y="38"/>
                    </a:lnTo>
                    <a:lnTo>
                      <a:pt x="146" y="36"/>
                    </a:lnTo>
                    <a:lnTo>
                      <a:pt x="125" y="38"/>
                    </a:lnTo>
                    <a:lnTo>
                      <a:pt x="104" y="42"/>
                    </a:lnTo>
                    <a:lnTo>
                      <a:pt x="85" y="50"/>
                    </a:lnTo>
                    <a:lnTo>
                      <a:pt x="68" y="61"/>
                    </a:lnTo>
                    <a:lnTo>
                      <a:pt x="53" y="74"/>
                    </a:lnTo>
                    <a:lnTo>
                      <a:pt x="42" y="90"/>
                    </a:lnTo>
                    <a:lnTo>
                      <a:pt x="35" y="109"/>
                    </a:lnTo>
                    <a:lnTo>
                      <a:pt x="32" y="129"/>
                    </a:lnTo>
                    <a:lnTo>
                      <a:pt x="0" y="129"/>
                    </a:lnTo>
                    <a:lnTo>
                      <a:pt x="3" y="102"/>
                    </a:lnTo>
                    <a:lnTo>
                      <a:pt x="12" y="76"/>
                    </a:lnTo>
                    <a:lnTo>
                      <a:pt x="26" y="54"/>
                    </a:lnTo>
                    <a:lnTo>
                      <a:pt x="45" y="36"/>
                    </a:lnTo>
                    <a:lnTo>
                      <a:pt x="68" y="20"/>
                    </a:lnTo>
                    <a:lnTo>
                      <a:pt x="93" y="9"/>
                    </a:lnTo>
                    <a:lnTo>
                      <a:pt x="119" y="2"/>
                    </a:lnTo>
                    <a:lnTo>
                      <a:pt x="148" y="0"/>
                    </a:lnTo>
                    <a:lnTo>
                      <a:pt x="175" y="3"/>
                    </a:lnTo>
                    <a:lnTo>
                      <a:pt x="202" y="11"/>
                    </a:lnTo>
                    <a:lnTo>
                      <a:pt x="225" y="23"/>
                    </a:lnTo>
                    <a:lnTo>
                      <a:pt x="245" y="41"/>
                    </a:lnTo>
                    <a:lnTo>
                      <a:pt x="263" y="61"/>
                    </a:lnTo>
                    <a:lnTo>
                      <a:pt x="275" y="85"/>
                    </a:lnTo>
                    <a:lnTo>
                      <a:pt x="283" y="111"/>
                    </a:lnTo>
                    <a:lnTo>
                      <a:pt x="286" y="139"/>
                    </a:lnTo>
                    <a:lnTo>
                      <a:pt x="284" y="165"/>
                    </a:lnTo>
                    <a:lnTo>
                      <a:pt x="276" y="190"/>
                    </a:lnTo>
                    <a:lnTo>
                      <a:pt x="265" y="212"/>
                    </a:lnTo>
                    <a:lnTo>
                      <a:pt x="249" y="233"/>
                    </a:lnTo>
                    <a:lnTo>
                      <a:pt x="231" y="250"/>
                    </a:lnTo>
                    <a:lnTo>
                      <a:pt x="210" y="263"/>
                    </a:lnTo>
                    <a:lnTo>
                      <a:pt x="187" y="272"/>
                    </a:lnTo>
                    <a:lnTo>
                      <a:pt x="161" y="277"/>
                    </a:lnTo>
                    <a:lnTo>
                      <a:pt x="161" y="315"/>
                    </a:lnTo>
                    <a:lnTo>
                      <a:pt x="230" y="315"/>
                    </a:lnTo>
                    <a:lnTo>
                      <a:pt x="230" y="345"/>
                    </a:lnTo>
                    <a:lnTo>
                      <a:pt x="161" y="345"/>
                    </a:lnTo>
                    <a:lnTo>
                      <a:pt x="161" y="418"/>
                    </a:lnTo>
                    <a:lnTo>
                      <a:pt x="126" y="418"/>
                    </a:lnTo>
                    <a:lnTo>
                      <a:pt x="126" y="345"/>
                    </a:lnTo>
                    <a:lnTo>
                      <a:pt x="61" y="345"/>
                    </a:lnTo>
                    <a:lnTo>
                      <a:pt x="61" y="315"/>
                    </a:lnTo>
                    <a:lnTo>
                      <a:pt x="126" y="315"/>
                    </a:lnTo>
                    <a:lnTo>
                      <a:pt x="126" y="275"/>
                    </a:lnTo>
                    <a:lnTo>
                      <a:pt x="101" y="269"/>
                    </a:lnTo>
                    <a:lnTo>
                      <a:pt x="78" y="258"/>
                    </a:lnTo>
                    <a:lnTo>
                      <a:pt x="56" y="243"/>
                    </a:lnTo>
                    <a:lnTo>
                      <a:pt x="38" y="224"/>
                    </a:lnTo>
                    <a:lnTo>
                      <a:pt x="22" y="203"/>
                    </a:lnTo>
                    <a:lnTo>
                      <a:pt x="10" y="180"/>
                    </a:lnTo>
                    <a:lnTo>
                      <a:pt x="3" y="154"/>
                    </a:lnTo>
                    <a:lnTo>
                      <a:pt x="0" y="129"/>
                    </a:lnTo>
                    <a:lnTo>
                      <a:pt x="32" y="12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8" name="Group 132"/>
            <p:cNvGrpSpPr>
              <a:grpSpLocks/>
            </p:cNvGrpSpPr>
            <p:nvPr/>
          </p:nvGrpSpPr>
          <p:grpSpPr bwMode="auto">
            <a:xfrm>
              <a:off x="4528" y="2832"/>
              <a:ext cx="1232" cy="1488"/>
              <a:chOff x="288" y="2832"/>
              <a:chExt cx="1232" cy="1488"/>
            </a:xfrm>
          </p:grpSpPr>
          <p:sp>
            <p:nvSpPr>
              <p:cNvPr id="23685" name="Freeform 133"/>
              <p:cNvSpPr>
                <a:spLocks/>
              </p:cNvSpPr>
              <p:nvPr/>
            </p:nvSpPr>
            <p:spPr bwMode="auto">
              <a:xfrm>
                <a:off x="288" y="3207"/>
                <a:ext cx="520" cy="1113"/>
              </a:xfrm>
              <a:custGeom>
                <a:avLst/>
                <a:gdLst/>
                <a:ahLst/>
                <a:cxnLst>
                  <a:cxn ang="0">
                    <a:pos x="517" y="463"/>
                  </a:cxn>
                  <a:cxn ang="0">
                    <a:pos x="503" y="345"/>
                  </a:cxn>
                  <a:cxn ang="0">
                    <a:pos x="499" y="286"/>
                  </a:cxn>
                  <a:cxn ang="0">
                    <a:pos x="489" y="228"/>
                  </a:cxn>
                  <a:cxn ang="0">
                    <a:pos x="476" y="161"/>
                  </a:cxn>
                  <a:cxn ang="0">
                    <a:pos x="464" y="103"/>
                  </a:cxn>
                  <a:cxn ang="0">
                    <a:pos x="454" y="74"/>
                  </a:cxn>
                  <a:cxn ang="0">
                    <a:pos x="432" y="49"/>
                  </a:cxn>
                  <a:cxn ang="0">
                    <a:pos x="403" y="24"/>
                  </a:cxn>
                  <a:cxn ang="0">
                    <a:pos x="373" y="6"/>
                  </a:cxn>
                  <a:cxn ang="0">
                    <a:pos x="360" y="1"/>
                  </a:cxn>
                  <a:cxn ang="0">
                    <a:pos x="357" y="0"/>
                  </a:cxn>
                  <a:cxn ang="0">
                    <a:pos x="357" y="1"/>
                  </a:cxn>
                  <a:cxn ang="0">
                    <a:pos x="357" y="1"/>
                  </a:cxn>
                  <a:cxn ang="0">
                    <a:pos x="242" y="289"/>
                  </a:cxn>
                  <a:cxn ang="0">
                    <a:pos x="155" y="6"/>
                  </a:cxn>
                  <a:cxn ang="0">
                    <a:pos x="141" y="9"/>
                  </a:cxn>
                  <a:cxn ang="0">
                    <a:pos x="124" y="15"/>
                  </a:cxn>
                  <a:cxn ang="0">
                    <a:pos x="104" y="31"/>
                  </a:cxn>
                  <a:cxn ang="0">
                    <a:pos x="85" y="54"/>
                  </a:cxn>
                  <a:cxn ang="0">
                    <a:pos x="72" y="78"/>
                  </a:cxn>
                  <a:cxn ang="0">
                    <a:pos x="63" y="101"/>
                  </a:cxn>
                  <a:cxn ang="0">
                    <a:pos x="55" y="137"/>
                  </a:cxn>
                  <a:cxn ang="0">
                    <a:pos x="46" y="181"/>
                  </a:cxn>
                  <a:cxn ang="0">
                    <a:pos x="38" y="223"/>
                  </a:cxn>
                  <a:cxn ang="0">
                    <a:pos x="27" y="287"/>
                  </a:cxn>
                  <a:cxn ang="0">
                    <a:pos x="18" y="416"/>
                  </a:cxn>
                  <a:cxn ang="0">
                    <a:pos x="10" y="471"/>
                  </a:cxn>
                  <a:cxn ang="0">
                    <a:pos x="7" y="497"/>
                  </a:cxn>
                  <a:cxn ang="0">
                    <a:pos x="121" y="501"/>
                  </a:cxn>
                  <a:cxn ang="0">
                    <a:pos x="165" y="1113"/>
                  </a:cxn>
                  <a:cxn ang="0">
                    <a:pos x="267" y="681"/>
                  </a:cxn>
                  <a:cxn ang="0">
                    <a:pos x="282" y="781"/>
                  </a:cxn>
                  <a:cxn ang="0">
                    <a:pos x="304" y="928"/>
                  </a:cxn>
                  <a:cxn ang="0">
                    <a:pos x="328" y="1063"/>
                  </a:cxn>
                  <a:cxn ang="0">
                    <a:pos x="344" y="1109"/>
                  </a:cxn>
                  <a:cxn ang="0">
                    <a:pos x="359" y="1109"/>
                  </a:cxn>
                  <a:cxn ang="0">
                    <a:pos x="380" y="1109"/>
                  </a:cxn>
                  <a:cxn ang="0">
                    <a:pos x="403" y="1109"/>
                  </a:cxn>
                  <a:cxn ang="0">
                    <a:pos x="427" y="1109"/>
                  </a:cxn>
                  <a:cxn ang="0">
                    <a:pos x="454" y="1109"/>
                  </a:cxn>
                  <a:cxn ang="0">
                    <a:pos x="479" y="1109"/>
                  </a:cxn>
                  <a:cxn ang="0">
                    <a:pos x="503" y="1109"/>
                  </a:cxn>
                  <a:cxn ang="0">
                    <a:pos x="506" y="1073"/>
                  </a:cxn>
                  <a:cxn ang="0">
                    <a:pos x="476" y="912"/>
                  </a:cxn>
                  <a:cxn ang="0">
                    <a:pos x="441" y="705"/>
                  </a:cxn>
                  <a:cxn ang="0">
                    <a:pos x="414" y="538"/>
                  </a:cxn>
                  <a:cxn ang="0">
                    <a:pos x="416" y="498"/>
                  </a:cxn>
                  <a:cxn ang="0">
                    <a:pos x="444" y="500"/>
                  </a:cxn>
                  <a:cxn ang="0">
                    <a:pos x="477" y="501"/>
                  </a:cxn>
                  <a:cxn ang="0">
                    <a:pos x="509" y="502"/>
                  </a:cxn>
                </a:cxnLst>
                <a:rect l="0" t="0" r="r" b="b"/>
                <a:pathLst>
                  <a:path w="520" h="1113">
                    <a:moveTo>
                      <a:pt x="520" y="501"/>
                    </a:moveTo>
                    <a:lnTo>
                      <a:pt x="517" y="463"/>
                    </a:lnTo>
                    <a:lnTo>
                      <a:pt x="510" y="405"/>
                    </a:lnTo>
                    <a:lnTo>
                      <a:pt x="503" y="345"/>
                    </a:lnTo>
                    <a:lnTo>
                      <a:pt x="500" y="303"/>
                    </a:lnTo>
                    <a:lnTo>
                      <a:pt x="499" y="286"/>
                    </a:lnTo>
                    <a:lnTo>
                      <a:pt x="495" y="260"/>
                    </a:lnTo>
                    <a:lnTo>
                      <a:pt x="489" y="228"/>
                    </a:lnTo>
                    <a:lnTo>
                      <a:pt x="483" y="194"/>
                    </a:lnTo>
                    <a:lnTo>
                      <a:pt x="476" y="161"/>
                    </a:lnTo>
                    <a:lnTo>
                      <a:pt x="469" y="129"/>
                    </a:lnTo>
                    <a:lnTo>
                      <a:pt x="464" y="103"/>
                    </a:lnTo>
                    <a:lnTo>
                      <a:pt x="459" y="85"/>
                    </a:lnTo>
                    <a:lnTo>
                      <a:pt x="454" y="74"/>
                    </a:lnTo>
                    <a:lnTo>
                      <a:pt x="445" y="61"/>
                    </a:lnTo>
                    <a:lnTo>
                      <a:pt x="432" y="49"/>
                    </a:lnTo>
                    <a:lnTo>
                      <a:pt x="418" y="35"/>
                    </a:lnTo>
                    <a:lnTo>
                      <a:pt x="403" y="24"/>
                    </a:lnTo>
                    <a:lnTo>
                      <a:pt x="389" y="14"/>
                    </a:lnTo>
                    <a:lnTo>
                      <a:pt x="373" y="6"/>
                    </a:lnTo>
                    <a:lnTo>
                      <a:pt x="361" y="1"/>
                    </a:lnTo>
                    <a:lnTo>
                      <a:pt x="360" y="1"/>
                    </a:lnTo>
                    <a:lnTo>
                      <a:pt x="359" y="0"/>
                    </a:lnTo>
                    <a:lnTo>
                      <a:pt x="357" y="0"/>
                    </a:lnTo>
                    <a:lnTo>
                      <a:pt x="356" y="0"/>
                    </a:lnTo>
                    <a:lnTo>
                      <a:pt x="357" y="1"/>
                    </a:lnTo>
                    <a:lnTo>
                      <a:pt x="357" y="1"/>
                    </a:lnTo>
                    <a:lnTo>
                      <a:pt x="357" y="1"/>
                    </a:lnTo>
                    <a:lnTo>
                      <a:pt x="357" y="2"/>
                    </a:lnTo>
                    <a:lnTo>
                      <a:pt x="242" y="289"/>
                    </a:lnTo>
                    <a:lnTo>
                      <a:pt x="162" y="5"/>
                    </a:lnTo>
                    <a:lnTo>
                      <a:pt x="155" y="6"/>
                    </a:lnTo>
                    <a:lnTo>
                      <a:pt x="149" y="8"/>
                    </a:lnTo>
                    <a:lnTo>
                      <a:pt x="141" y="9"/>
                    </a:lnTo>
                    <a:lnTo>
                      <a:pt x="134" y="11"/>
                    </a:lnTo>
                    <a:lnTo>
                      <a:pt x="124" y="15"/>
                    </a:lnTo>
                    <a:lnTo>
                      <a:pt x="114" y="22"/>
                    </a:lnTo>
                    <a:lnTo>
                      <a:pt x="104" y="31"/>
                    </a:lnTo>
                    <a:lnTo>
                      <a:pt x="95" y="43"/>
                    </a:lnTo>
                    <a:lnTo>
                      <a:pt x="85" y="54"/>
                    </a:lnTo>
                    <a:lnTo>
                      <a:pt x="78" y="66"/>
                    </a:lnTo>
                    <a:lnTo>
                      <a:pt x="72" y="78"/>
                    </a:lnTo>
                    <a:lnTo>
                      <a:pt x="67" y="88"/>
                    </a:lnTo>
                    <a:lnTo>
                      <a:pt x="63" y="101"/>
                    </a:lnTo>
                    <a:lnTo>
                      <a:pt x="59" y="118"/>
                    </a:lnTo>
                    <a:lnTo>
                      <a:pt x="55" y="137"/>
                    </a:lnTo>
                    <a:lnTo>
                      <a:pt x="51" y="159"/>
                    </a:lnTo>
                    <a:lnTo>
                      <a:pt x="46" y="181"/>
                    </a:lnTo>
                    <a:lnTo>
                      <a:pt x="42" y="202"/>
                    </a:lnTo>
                    <a:lnTo>
                      <a:pt x="38" y="223"/>
                    </a:lnTo>
                    <a:lnTo>
                      <a:pt x="34" y="240"/>
                    </a:lnTo>
                    <a:lnTo>
                      <a:pt x="27" y="287"/>
                    </a:lnTo>
                    <a:lnTo>
                      <a:pt x="22" y="353"/>
                    </a:lnTo>
                    <a:lnTo>
                      <a:pt x="18" y="416"/>
                    </a:lnTo>
                    <a:lnTo>
                      <a:pt x="13" y="454"/>
                    </a:lnTo>
                    <a:lnTo>
                      <a:pt x="10" y="471"/>
                    </a:lnTo>
                    <a:lnTo>
                      <a:pt x="8" y="487"/>
                    </a:lnTo>
                    <a:lnTo>
                      <a:pt x="7" y="497"/>
                    </a:lnTo>
                    <a:lnTo>
                      <a:pt x="7" y="501"/>
                    </a:lnTo>
                    <a:lnTo>
                      <a:pt x="121" y="501"/>
                    </a:lnTo>
                    <a:lnTo>
                      <a:pt x="0" y="1113"/>
                    </a:lnTo>
                    <a:lnTo>
                      <a:pt x="165" y="1113"/>
                    </a:lnTo>
                    <a:lnTo>
                      <a:pt x="265" y="666"/>
                    </a:lnTo>
                    <a:lnTo>
                      <a:pt x="267" y="681"/>
                    </a:lnTo>
                    <a:lnTo>
                      <a:pt x="273" y="722"/>
                    </a:lnTo>
                    <a:lnTo>
                      <a:pt x="282" y="781"/>
                    </a:lnTo>
                    <a:lnTo>
                      <a:pt x="292" y="852"/>
                    </a:lnTo>
                    <a:lnTo>
                      <a:pt x="304" y="928"/>
                    </a:lnTo>
                    <a:lnTo>
                      <a:pt x="316" y="1000"/>
                    </a:lnTo>
                    <a:lnTo>
                      <a:pt x="328" y="1063"/>
                    </a:lnTo>
                    <a:lnTo>
                      <a:pt x="338" y="1109"/>
                    </a:lnTo>
                    <a:lnTo>
                      <a:pt x="344" y="1109"/>
                    </a:lnTo>
                    <a:lnTo>
                      <a:pt x="351" y="1109"/>
                    </a:lnTo>
                    <a:lnTo>
                      <a:pt x="359" y="1109"/>
                    </a:lnTo>
                    <a:lnTo>
                      <a:pt x="368" y="1109"/>
                    </a:lnTo>
                    <a:lnTo>
                      <a:pt x="380" y="1109"/>
                    </a:lnTo>
                    <a:lnTo>
                      <a:pt x="391" y="1109"/>
                    </a:lnTo>
                    <a:lnTo>
                      <a:pt x="403" y="1109"/>
                    </a:lnTo>
                    <a:lnTo>
                      <a:pt x="415" y="1109"/>
                    </a:lnTo>
                    <a:lnTo>
                      <a:pt x="427" y="1109"/>
                    </a:lnTo>
                    <a:lnTo>
                      <a:pt x="441" y="1109"/>
                    </a:lnTo>
                    <a:lnTo>
                      <a:pt x="454" y="1109"/>
                    </a:lnTo>
                    <a:lnTo>
                      <a:pt x="466" y="1109"/>
                    </a:lnTo>
                    <a:lnTo>
                      <a:pt x="479" y="1109"/>
                    </a:lnTo>
                    <a:lnTo>
                      <a:pt x="490" y="1109"/>
                    </a:lnTo>
                    <a:lnTo>
                      <a:pt x="503" y="1109"/>
                    </a:lnTo>
                    <a:lnTo>
                      <a:pt x="513" y="1109"/>
                    </a:lnTo>
                    <a:lnTo>
                      <a:pt x="506" y="1073"/>
                    </a:lnTo>
                    <a:lnTo>
                      <a:pt x="493" y="1004"/>
                    </a:lnTo>
                    <a:lnTo>
                      <a:pt x="476" y="912"/>
                    </a:lnTo>
                    <a:lnTo>
                      <a:pt x="458" y="808"/>
                    </a:lnTo>
                    <a:lnTo>
                      <a:pt x="441" y="705"/>
                    </a:lnTo>
                    <a:lnTo>
                      <a:pt x="425" y="611"/>
                    </a:lnTo>
                    <a:lnTo>
                      <a:pt x="414" y="538"/>
                    </a:lnTo>
                    <a:lnTo>
                      <a:pt x="409" y="498"/>
                    </a:lnTo>
                    <a:lnTo>
                      <a:pt x="416" y="498"/>
                    </a:lnTo>
                    <a:lnTo>
                      <a:pt x="428" y="499"/>
                    </a:lnTo>
                    <a:lnTo>
                      <a:pt x="444" y="500"/>
                    </a:lnTo>
                    <a:lnTo>
                      <a:pt x="460" y="501"/>
                    </a:lnTo>
                    <a:lnTo>
                      <a:pt x="477" y="501"/>
                    </a:lnTo>
                    <a:lnTo>
                      <a:pt x="495" y="502"/>
                    </a:lnTo>
                    <a:lnTo>
                      <a:pt x="509" y="502"/>
                    </a:lnTo>
                    <a:lnTo>
                      <a:pt x="520" y="501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686" name="Freeform 134"/>
              <p:cNvSpPr>
                <a:spLocks/>
              </p:cNvSpPr>
              <p:nvPr/>
            </p:nvSpPr>
            <p:spPr bwMode="auto">
              <a:xfrm>
                <a:off x="407" y="2832"/>
                <a:ext cx="308" cy="393"/>
              </a:xfrm>
              <a:custGeom>
                <a:avLst/>
                <a:gdLst/>
                <a:ahLst/>
                <a:cxnLst>
                  <a:cxn ang="0">
                    <a:pos x="3" y="226"/>
                  </a:cxn>
                  <a:cxn ang="0">
                    <a:pos x="23" y="176"/>
                  </a:cxn>
                  <a:cxn ang="0">
                    <a:pos x="61" y="139"/>
                  </a:cxn>
                  <a:cxn ang="0">
                    <a:pos x="111" y="118"/>
                  </a:cxn>
                  <a:cxn ang="0">
                    <a:pos x="145" y="115"/>
                  </a:cxn>
                  <a:cxn ang="0">
                    <a:pos x="158" y="116"/>
                  </a:cxn>
                  <a:cxn ang="0">
                    <a:pos x="169" y="119"/>
                  </a:cxn>
                  <a:cxn ang="0">
                    <a:pos x="181" y="122"/>
                  </a:cxn>
                  <a:cxn ang="0">
                    <a:pos x="234" y="58"/>
                  </a:cxn>
                  <a:cxn ang="0">
                    <a:pos x="150" y="44"/>
                  </a:cxn>
                  <a:cxn ang="0">
                    <a:pos x="308" y="155"/>
                  </a:cxn>
                  <a:cxn ang="0">
                    <a:pos x="266" y="78"/>
                  </a:cxn>
                  <a:cxn ang="0">
                    <a:pos x="233" y="153"/>
                  </a:cxn>
                  <a:cxn ang="0">
                    <a:pos x="253" y="177"/>
                  </a:cxn>
                  <a:cxn ang="0">
                    <a:pos x="268" y="206"/>
                  </a:cxn>
                  <a:cxn ang="0">
                    <a:pos x="276" y="237"/>
                  </a:cxn>
                  <a:cxn ang="0">
                    <a:pos x="274" y="282"/>
                  </a:cxn>
                  <a:cxn ang="0">
                    <a:pos x="253" y="332"/>
                  </a:cxn>
                  <a:cxn ang="0">
                    <a:pos x="216" y="370"/>
                  </a:cxn>
                  <a:cxn ang="0">
                    <a:pos x="166" y="390"/>
                  </a:cxn>
                  <a:cxn ang="0">
                    <a:pos x="111" y="390"/>
                  </a:cxn>
                  <a:cxn ang="0">
                    <a:pos x="61" y="370"/>
                  </a:cxn>
                  <a:cxn ang="0">
                    <a:pos x="23" y="332"/>
                  </a:cxn>
                  <a:cxn ang="0">
                    <a:pos x="3" y="282"/>
                  </a:cxn>
                  <a:cxn ang="0">
                    <a:pos x="33" y="252"/>
                  </a:cxn>
                  <a:cxn ang="0">
                    <a:pos x="41" y="292"/>
                  </a:cxn>
                  <a:cxn ang="0">
                    <a:pos x="63" y="326"/>
                  </a:cxn>
                  <a:cxn ang="0">
                    <a:pos x="97" y="348"/>
                  </a:cxn>
                  <a:cxn ang="0">
                    <a:pos x="137" y="356"/>
                  </a:cxn>
                  <a:cxn ang="0">
                    <a:pos x="177" y="348"/>
                  </a:cxn>
                  <a:cxn ang="0">
                    <a:pos x="210" y="326"/>
                  </a:cxn>
                  <a:cxn ang="0">
                    <a:pos x="232" y="292"/>
                  </a:cxn>
                  <a:cxn ang="0">
                    <a:pos x="240" y="252"/>
                  </a:cxn>
                  <a:cxn ang="0">
                    <a:pos x="232" y="211"/>
                  </a:cxn>
                  <a:cxn ang="0">
                    <a:pos x="210" y="178"/>
                  </a:cxn>
                  <a:cxn ang="0">
                    <a:pos x="177" y="156"/>
                  </a:cxn>
                  <a:cxn ang="0">
                    <a:pos x="137" y="148"/>
                  </a:cxn>
                  <a:cxn ang="0">
                    <a:pos x="97" y="156"/>
                  </a:cxn>
                  <a:cxn ang="0">
                    <a:pos x="63" y="178"/>
                  </a:cxn>
                  <a:cxn ang="0">
                    <a:pos x="41" y="211"/>
                  </a:cxn>
                  <a:cxn ang="0">
                    <a:pos x="33" y="252"/>
                  </a:cxn>
                </a:cxnLst>
                <a:rect l="0" t="0" r="r" b="b"/>
                <a:pathLst>
                  <a:path w="308" h="393">
                    <a:moveTo>
                      <a:pt x="0" y="255"/>
                    </a:moveTo>
                    <a:lnTo>
                      <a:pt x="3" y="226"/>
                    </a:lnTo>
                    <a:lnTo>
                      <a:pt x="11" y="201"/>
                    </a:lnTo>
                    <a:lnTo>
                      <a:pt x="23" y="176"/>
                    </a:lnTo>
                    <a:lnTo>
                      <a:pt x="41" y="156"/>
                    </a:lnTo>
                    <a:lnTo>
                      <a:pt x="61" y="139"/>
                    </a:lnTo>
                    <a:lnTo>
                      <a:pt x="85" y="126"/>
                    </a:lnTo>
                    <a:lnTo>
                      <a:pt x="111" y="118"/>
                    </a:lnTo>
                    <a:lnTo>
                      <a:pt x="138" y="115"/>
                    </a:lnTo>
                    <a:lnTo>
                      <a:pt x="145" y="115"/>
                    </a:lnTo>
                    <a:lnTo>
                      <a:pt x="152" y="116"/>
                    </a:lnTo>
                    <a:lnTo>
                      <a:pt x="158" y="116"/>
                    </a:lnTo>
                    <a:lnTo>
                      <a:pt x="164" y="117"/>
                    </a:lnTo>
                    <a:lnTo>
                      <a:pt x="169" y="119"/>
                    </a:lnTo>
                    <a:lnTo>
                      <a:pt x="175" y="120"/>
                    </a:lnTo>
                    <a:lnTo>
                      <a:pt x="181" y="122"/>
                    </a:lnTo>
                    <a:lnTo>
                      <a:pt x="186" y="124"/>
                    </a:lnTo>
                    <a:lnTo>
                      <a:pt x="234" y="58"/>
                    </a:lnTo>
                    <a:lnTo>
                      <a:pt x="160" y="71"/>
                    </a:lnTo>
                    <a:lnTo>
                      <a:pt x="150" y="44"/>
                    </a:lnTo>
                    <a:lnTo>
                      <a:pt x="298" y="0"/>
                    </a:lnTo>
                    <a:lnTo>
                      <a:pt x="308" y="155"/>
                    </a:lnTo>
                    <a:lnTo>
                      <a:pt x="279" y="155"/>
                    </a:lnTo>
                    <a:lnTo>
                      <a:pt x="266" y="78"/>
                    </a:lnTo>
                    <a:lnTo>
                      <a:pt x="221" y="143"/>
                    </a:lnTo>
                    <a:lnTo>
                      <a:pt x="233" y="153"/>
                    </a:lnTo>
                    <a:lnTo>
                      <a:pt x="244" y="164"/>
                    </a:lnTo>
                    <a:lnTo>
                      <a:pt x="253" y="177"/>
                    </a:lnTo>
                    <a:lnTo>
                      <a:pt x="262" y="190"/>
                    </a:lnTo>
                    <a:lnTo>
                      <a:pt x="268" y="206"/>
                    </a:lnTo>
                    <a:lnTo>
                      <a:pt x="273" y="221"/>
                    </a:lnTo>
                    <a:lnTo>
                      <a:pt x="276" y="237"/>
                    </a:lnTo>
                    <a:lnTo>
                      <a:pt x="277" y="255"/>
                    </a:lnTo>
                    <a:lnTo>
                      <a:pt x="274" y="282"/>
                    </a:lnTo>
                    <a:lnTo>
                      <a:pt x="266" y="309"/>
                    </a:lnTo>
                    <a:lnTo>
                      <a:pt x="253" y="332"/>
                    </a:lnTo>
                    <a:lnTo>
                      <a:pt x="236" y="352"/>
                    </a:lnTo>
                    <a:lnTo>
                      <a:pt x="216" y="370"/>
                    </a:lnTo>
                    <a:lnTo>
                      <a:pt x="192" y="382"/>
                    </a:lnTo>
                    <a:lnTo>
                      <a:pt x="166" y="390"/>
                    </a:lnTo>
                    <a:lnTo>
                      <a:pt x="138" y="393"/>
                    </a:lnTo>
                    <a:lnTo>
                      <a:pt x="111" y="390"/>
                    </a:lnTo>
                    <a:lnTo>
                      <a:pt x="85" y="382"/>
                    </a:lnTo>
                    <a:lnTo>
                      <a:pt x="61" y="370"/>
                    </a:lnTo>
                    <a:lnTo>
                      <a:pt x="41" y="352"/>
                    </a:lnTo>
                    <a:lnTo>
                      <a:pt x="23" y="332"/>
                    </a:lnTo>
                    <a:lnTo>
                      <a:pt x="11" y="309"/>
                    </a:lnTo>
                    <a:lnTo>
                      <a:pt x="3" y="282"/>
                    </a:lnTo>
                    <a:lnTo>
                      <a:pt x="0" y="255"/>
                    </a:lnTo>
                    <a:lnTo>
                      <a:pt x="33" y="252"/>
                    </a:lnTo>
                    <a:lnTo>
                      <a:pt x="35" y="273"/>
                    </a:lnTo>
                    <a:lnTo>
                      <a:pt x="41" y="292"/>
                    </a:lnTo>
                    <a:lnTo>
                      <a:pt x="51" y="311"/>
                    </a:lnTo>
                    <a:lnTo>
                      <a:pt x="63" y="326"/>
                    </a:lnTo>
                    <a:lnTo>
                      <a:pt x="78" y="338"/>
                    </a:lnTo>
                    <a:lnTo>
                      <a:pt x="97" y="348"/>
                    </a:lnTo>
                    <a:lnTo>
                      <a:pt x="116" y="354"/>
                    </a:lnTo>
                    <a:lnTo>
                      <a:pt x="137" y="356"/>
                    </a:lnTo>
                    <a:lnTo>
                      <a:pt x="158" y="354"/>
                    </a:lnTo>
                    <a:lnTo>
                      <a:pt x="177" y="348"/>
                    </a:lnTo>
                    <a:lnTo>
                      <a:pt x="194" y="338"/>
                    </a:lnTo>
                    <a:lnTo>
                      <a:pt x="210" y="326"/>
                    </a:lnTo>
                    <a:lnTo>
                      <a:pt x="223" y="311"/>
                    </a:lnTo>
                    <a:lnTo>
                      <a:pt x="232" y="292"/>
                    </a:lnTo>
                    <a:lnTo>
                      <a:pt x="238" y="273"/>
                    </a:lnTo>
                    <a:lnTo>
                      <a:pt x="240" y="252"/>
                    </a:lnTo>
                    <a:lnTo>
                      <a:pt x="238" y="231"/>
                    </a:lnTo>
                    <a:lnTo>
                      <a:pt x="232" y="211"/>
                    </a:lnTo>
                    <a:lnTo>
                      <a:pt x="223" y="194"/>
                    </a:lnTo>
                    <a:lnTo>
                      <a:pt x="210" y="178"/>
                    </a:lnTo>
                    <a:lnTo>
                      <a:pt x="194" y="166"/>
                    </a:lnTo>
                    <a:lnTo>
                      <a:pt x="177" y="156"/>
                    </a:lnTo>
                    <a:lnTo>
                      <a:pt x="158" y="150"/>
                    </a:lnTo>
                    <a:lnTo>
                      <a:pt x="137" y="148"/>
                    </a:lnTo>
                    <a:lnTo>
                      <a:pt x="116" y="150"/>
                    </a:lnTo>
                    <a:lnTo>
                      <a:pt x="97" y="156"/>
                    </a:lnTo>
                    <a:lnTo>
                      <a:pt x="78" y="166"/>
                    </a:lnTo>
                    <a:lnTo>
                      <a:pt x="63" y="178"/>
                    </a:lnTo>
                    <a:lnTo>
                      <a:pt x="51" y="194"/>
                    </a:lnTo>
                    <a:lnTo>
                      <a:pt x="41" y="211"/>
                    </a:lnTo>
                    <a:lnTo>
                      <a:pt x="35" y="231"/>
                    </a:lnTo>
                    <a:lnTo>
                      <a:pt x="33" y="252"/>
                    </a:lnTo>
                    <a:lnTo>
                      <a:pt x="0" y="25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687" name="Freeform 135"/>
              <p:cNvSpPr>
                <a:spLocks/>
              </p:cNvSpPr>
              <p:nvPr/>
            </p:nvSpPr>
            <p:spPr bwMode="auto">
              <a:xfrm>
                <a:off x="1008" y="3243"/>
                <a:ext cx="512" cy="1077"/>
              </a:xfrm>
              <a:custGeom>
                <a:avLst/>
                <a:gdLst/>
                <a:ahLst/>
                <a:cxnLst>
                  <a:cxn ang="0">
                    <a:pos x="125" y="7"/>
                  </a:cxn>
                  <a:cxn ang="0">
                    <a:pos x="100" y="24"/>
                  </a:cxn>
                  <a:cxn ang="0">
                    <a:pos x="73" y="46"/>
                  </a:cxn>
                  <a:cxn ang="0">
                    <a:pos x="54" y="71"/>
                  </a:cxn>
                  <a:cxn ang="0">
                    <a:pos x="43" y="111"/>
                  </a:cxn>
                  <a:cxn ang="0">
                    <a:pos x="34" y="202"/>
                  </a:cxn>
                  <a:cxn ang="0">
                    <a:pos x="20" y="286"/>
                  </a:cxn>
                  <a:cxn ang="0">
                    <a:pos x="10" y="414"/>
                  </a:cxn>
                  <a:cxn ang="0">
                    <a:pos x="5" y="471"/>
                  </a:cxn>
                  <a:cxn ang="0">
                    <a:pos x="1" y="496"/>
                  </a:cxn>
                  <a:cxn ang="0">
                    <a:pos x="115" y="500"/>
                  </a:cxn>
                  <a:cxn ang="0">
                    <a:pos x="154" y="762"/>
                  </a:cxn>
                  <a:cxn ang="0">
                    <a:pos x="289" y="1077"/>
                  </a:cxn>
                  <a:cxn ang="0">
                    <a:pos x="494" y="762"/>
                  </a:cxn>
                  <a:cxn ang="0">
                    <a:pos x="418" y="506"/>
                  </a:cxn>
                  <a:cxn ang="0">
                    <a:pos x="442" y="506"/>
                  </a:cxn>
                  <a:cxn ang="0">
                    <a:pos x="473" y="507"/>
                  </a:cxn>
                  <a:cxn ang="0">
                    <a:pos x="502" y="506"/>
                  </a:cxn>
                  <a:cxn ang="0">
                    <a:pos x="509" y="468"/>
                  </a:cxn>
                  <a:cxn ang="0">
                    <a:pos x="495" y="345"/>
                  </a:cxn>
                  <a:cxn ang="0">
                    <a:pos x="491" y="286"/>
                  </a:cxn>
                  <a:cxn ang="0">
                    <a:pos x="482" y="228"/>
                  </a:cxn>
                  <a:cxn ang="0">
                    <a:pos x="469" y="161"/>
                  </a:cxn>
                  <a:cxn ang="0">
                    <a:pos x="457" y="103"/>
                  </a:cxn>
                  <a:cxn ang="0">
                    <a:pos x="447" y="75"/>
                  </a:cxn>
                  <a:cxn ang="0">
                    <a:pos x="429" y="49"/>
                  </a:cxn>
                  <a:cxn ang="0">
                    <a:pos x="403" y="25"/>
                  </a:cxn>
                  <a:cxn ang="0">
                    <a:pos x="377" y="7"/>
                  </a:cxn>
                  <a:cxn ang="0">
                    <a:pos x="363" y="2"/>
                  </a:cxn>
                  <a:cxn ang="0">
                    <a:pos x="359" y="1"/>
                  </a:cxn>
                  <a:cxn ang="0">
                    <a:pos x="358" y="26"/>
                  </a:cxn>
                  <a:cxn ang="0">
                    <a:pos x="348" y="77"/>
                  </a:cxn>
                  <a:cxn ang="0">
                    <a:pos x="322" y="118"/>
                  </a:cxn>
                  <a:cxn ang="0">
                    <a:pos x="278" y="142"/>
                  </a:cxn>
                  <a:cxn ang="0">
                    <a:pos x="221" y="144"/>
                  </a:cxn>
                  <a:cxn ang="0">
                    <a:pos x="175" y="120"/>
                  </a:cxn>
                  <a:cxn ang="0">
                    <a:pos x="145" y="78"/>
                  </a:cxn>
                  <a:cxn ang="0">
                    <a:pos x="134" y="28"/>
                  </a:cxn>
                  <a:cxn ang="0">
                    <a:pos x="136" y="3"/>
                  </a:cxn>
                  <a:cxn ang="0">
                    <a:pos x="136" y="3"/>
                  </a:cxn>
                </a:cxnLst>
                <a:rect l="0" t="0" r="r" b="b"/>
                <a:pathLst>
                  <a:path w="512" h="1077">
                    <a:moveTo>
                      <a:pt x="136" y="3"/>
                    </a:moveTo>
                    <a:lnTo>
                      <a:pt x="125" y="7"/>
                    </a:lnTo>
                    <a:lnTo>
                      <a:pt x="113" y="14"/>
                    </a:lnTo>
                    <a:lnTo>
                      <a:pt x="100" y="24"/>
                    </a:lnTo>
                    <a:lnTo>
                      <a:pt x="86" y="34"/>
                    </a:lnTo>
                    <a:lnTo>
                      <a:pt x="73" y="46"/>
                    </a:lnTo>
                    <a:lnTo>
                      <a:pt x="63" y="59"/>
                    </a:lnTo>
                    <a:lnTo>
                      <a:pt x="54" y="71"/>
                    </a:lnTo>
                    <a:lnTo>
                      <a:pt x="49" y="81"/>
                    </a:lnTo>
                    <a:lnTo>
                      <a:pt x="43" y="111"/>
                    </a:lnTo>
                    <a:lnTo>
                      <a:pt x="39" y="155"/>
                    </a:lnTo>
                    <a:lnTo>
                      <a:pt x="34" y="202"/>
                    </a:lnTo>
                    <a:lnTo>
                      <a:pt x="27" y="240"/>
                    </a:lnTo>
                    <a:lnTo>
                      <a:pt x="20" y="286"/>
                    </a:lnTo>
                    <a:lnTo>
                      <a:pt x="14" y="351"/>
                    </a:lnTo>
                    <a:lnTo>
                      <a:pt x="10" y="414"/>
                    </a:lnTo>
                    <a:lnTo>
                      <a:pt x="7" y="454"/>
                    </a:lnTo>
                    <a:lnTo>
                      <a:pt x="5" y="471"/>
                    </a:lnTo>
                    <a:lnTo>
                      <a:pt x="3" y="486"/>
                    </a:lnTo>
                    <a:lnTo>
                      <a:pt x="1" y="496"/>
                    </a:lnTo>
                    <a:lnTo>
                      <a:pt x="0" y="500"/>
                    </a:lnTo>
                    <a:lnTo>
                      <a:pt x="115" y="500"/>
                    </a:lnTo>
                    <a:lnTo>
                      <a:pt x="9" y="762"/>
                    </a:lnTo>
                    <a:lnTo>
                      <a:pt x="154" y="762"/>
                    </a:lnTo>
                    <a:lnTo>
                      <a:pt x="195" y="1077"/>
                    </a:lnTo>
                    <a:lnTo>
                      <a:pt x="289" y="1077"/>
                    </a:lnTo>
                    <a:lnTo>
                      <a:pt x="342" y="762"/>
                    </a:lnTo>
                    <a:lnTo>
                      <a:pt x="494" y="762"/>
                    </a:lnTo>
                    <a:lnTo>
                      <a:pt x="410" y="506"/>
                    </a:lnTo>
                    <a:lnTo>
                      <a:pt x="418" y="506"/>
                    </a:lnTo>
                    <a:lnTo>
                      <a:pt x="429" y="506"/>
                    </a:lnTo>
                    <a:lnTo>
                      <a:pt x="442" y="506"/>
                    </a:lnTo>
                    <a:lnTo>
                      <a:pt x="457" y="507"/>
                    </a:lnTo>
                    <a:lnTo>
                      <a:pt x="473" y="507"/>
                    </a:lnTo>
                    <a:lnTo>
                      <a:pt x="489" y="506"/>
                    </a:lnTo>
                    <a:lnTo>
                      <a:pt x="502" y="506"/>
                    </a:lnTo>
                    <a:lnTo>
                      <a:pt x="512" y="505"/>
                    </a:lnTo>
                    <a:lnTo>
                      <a:pt x="509" y="468"/>
                    </a:lnTo>
                    <a:lnTo>
                      <a:pt x="502" y="407"/>
                    </a:lnTo>
                    <a:lnTo>
                      <a:pt x="495" y="345"/>
                    </a:lnTo>
                    <a:lnTo>
                      <a:pt x="492" y="303"/>
                    </a:lnTo>
                    <a:lnTo>
                      <a:pt x="491" y="286"/>
                    </a:lnTo>
                    <a:lnTo>
                      <a:pt x="487" y="260"/>
                    </a:lnTo>
                    <a:lnTo>
                      <a:pt x="482" y="228"/>
                    </a:lnTo>
                    <a:lnTo>
                      <a:pt x="475" y="195"/>
                    </a:lnTo>
                    <a:lnTo>
                      <a:pt x="469" y="161"/>
                    </a:lnTo>
                    <a:lnTo>
                      <a:pt x="462" y="130"/>
                    </a:lnTo>
                    <a:lnTo>
                      <a:pt x="457" y="103"/>
                    </a:lnTo>
                    <a:lnTo>
                      <a:pt x="452" y="86"/>
                    </a:lnTo>
                    <a:lnTo>
                      <a:pt x="447" y="75"/>
                    </a:lnTo>
                    <a:lnTo>
                      <a:pt x="439" y="62"/>
                    </a:lnTo>
                    <a:lnTo>
                      <a:pt x="429" y="49"/>
                    </a:lnTo>
                    <a:lnTo>
                      <a:pt x="417" y="36"/>
                    </a:lnTo>
                    <a:lnTo>
                      <a:pt x="403" y="25"/>
                    </a:lnTo>
                    <a:lnTo>
                      <a:pt x="390" y="15"/>
                    </a:lnTo>
                    <a:lnTo>
                      <a:pt x="377" y="7"/>
                    </a:lnTo>
                    <a:lnTo>
                      <a:pt x="365" y="2"/>
                    </a:lnTo>
                    <a:lnTo>
                      <a:pt x="363" y="2"/>
                    </a:lnTo>
                    <a:lnTo>
                      <a:pt x="361" y="1"/>
                    </a:lnTo>
                    <a:lnTo>
                      <a:pt x="359" y="1"/>
                    </a:lnTo>
                    <a:lnTo>
                      <a:pt x="357" y="0"/>
                    </a:lnTo>
                    <a:lnTo>
                      <a:pt x="358" y="26"/>
                    </a:lnTo>
                    <a:lnTo>
                      <a:pt x="356" y="53"/>
                    </a:lnTo>
                    <a:lnTo>
                      <a:pt x="348" y="77"/>
                    </a:lnTo>
                    <a:lnTo>
                      <a:pt x="337" y="98"/>
                    </a:lnTo>
                    <a:lnTo>
                      <a:pt x="322" y="118"/>
                    </a:lnTo>
                    <a:lnTo>
                      <a:pt x="302" y="132"/>
                    </a:lnTo>
                    <a:lnTo>
                      <a:pt x="278" y="142"/>
                    </a:lnTo>
                    <a:lnTo>
                      <a:pt x="250" y="146"/>
                    </a:lnTo>
                    <a:lnTo>
                      <a:pt x="221" y="144"/>
                    </a:lnTo>
                    <a:lnTo>
                      <a:pt x="196" y="135"/>
                    </a:lnTo>
                    <a:lnTo>
                      <a:pt x="175" y="120"/>
                    </a:lnTo>
                    <a:lnTo>
                      <a:pt x="158" y="100"/>
                    </a:lnTo>
                    <a:lnTo>
                      <a:pt x="145" y="78"/>
                    </a:lnTo>
                    <a:lnTo>
                      <a:pt x="137" y="54"/>
                    </a:lnTo>
                    <a:lnTo>
                      <a:pt x="134" y="28"/>
                    </a:lnTo>
                    <a:lnTo>
                      <a:pt x="136" y="3"/>
                    </a:lnTo>
                    <a:lnTo>
                      <a:pt x="136" y="3"/>
                    </a:lnTo>
                    <a:lnTo>
                      <a:pt x="136" y="3"/>
                    </a:lnTo>
                    <a:lnTo>
                      <a:pt x="136" y="3"/>
                    </a:lnTo>
                    <a:lnTo>
                      <a:pt x="136" y="3"/>
                    </a:lnTo>
                    <a:close/>
                  </a:path>
                </a:pathLst>
              </a:custGeom>
              <a:solidFill>
                <a:srgbClr val="FF66C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688" name="Freeform 136"/>
              <p:cNvSpPr>
                <a:spLocks/>
              </p:cNvSpPr>
              <p:nvPr/>
            </p:nvSpPr>
            <p:spPr bwMode="auto">
              <a:xfrm>
                <a:off x="1110" y="2928"/>
                <a:ext cx="286" cy="418"/>
              </a:xfrm>
              <a:custGeom>
                <a:avLst/>
                <a:gdLst/>
                <a:ahLst/>
                <a:cxnLst>
                  <a:cxn ang="0">
                    <a:pos x="35" y="150"/>
                  </a:cxn>
                  <a:cxn ang="0">
                    <a:pos x="53" y="191"/>
                  </a:cxn>
                  <a:cxn ang="0">
                    <a:pos x="85" y="222"/>
                  </a:cxn>
                  <a:cxn ang="0">
                    <a:pos x="125" y="241"/>
                  </a:cxn>
                  <a:cxn ang="0">
                    <a:pos x="166" y="242"/>
                  </a:cxn>
                  <a:cxn ang="0">
                    <a:pos x="204" y="225"/>
                  </a:cxn>
                  <a:cxn ang="0">
                    <a:pos x="231" y="198"/>
                  </a:cxn>
                  <a:cxn ang="0">
                    <a:pos x="247" y="160"/>
                  </a:cxn>
                  <a:cxn ang="0">
                    <a:pos x="247" y="119"/>
                  </a:cxn>
                  <a:cxn ang="0">
                    <a:pos x="231" y="81"/>
                  </a:cxn>
                  <a:cxn ang="0">
                    <a:pos x="204" y="54"/>
                  </a:cxn>
                  <a:cxn ang="0">
                    <a:pos x="166" y="38"/>
                  </a:cxn>
                  <a:cxn ang="0">
                    <a:pos x="125" y="38"/>
                  </a:cxn>
                  <a:cxn ang="0">
                    <a:pos x="85" y="50"/>
                  </a:cxn>
                  <a:cxn ang="0">
                    <a:pos x="53" y="74"/>
                  </a:cxn>
                  <a:cxn ang="0">
                    <a:pos x="35" y="109"/>
                  </a:cxn>
                  <a:cxn ang="0">
                    <a:pos x="0" y="129"/>
                  </a:cxn>
                  <a:cxn ang="0">
                    <a:pos x="12" y="76"/>
                  </a:cxn>
                  <a:cxn ang="0">
                    <a:pos x="45" y="36"/>
                  </a:cxn>
                  <a:cxn ang="0">
                    <a:pos x="93" y="9"/>
                  </a:cxn>
                  <a:cxn ang="0">
                    <a:pos x="148" y="0"/>
                  </a:cxn>
                  <a:cxn ang="0">
                    <a:pos x="202" y="11"/>
                  </a:cxn>
                  <a:cxn ang="0">
                    <a:pos x="245" y="41"/>
                  </a:cxn>
                  <a:cxn ang="0">
                    <a:pos x="275" y="85"/>
                  </a:cxn>
                  <a:cxn ang="0">
                    <a:pos x="286" y="139"/>
                  </a:cxn>
                  <a:cxn ang="0">
                    <a:pos x="276" y="190"/>
                  </a:cxn>
                  <a:cxn ang="0">
                    <a:pos x="249" y="233"/>
                  </a:cxn>
                  <a:cxn ang="0">
                    <a:pos x="210" y="263"/>
                  </a:cxn>
                  <a:cxn ang="0">
                    <a:pos x="161" y="277"/>
                  </a:cxn>
                  <a:cxn ang="0">
                    <a:pos x="230" y="315"/>
                  </a:cxn>
                  <a:cxn ang="0">
                    <a:pos x="161" y="345"/>
                  </a:cxn>
                  <a:cxn ang="0">
                    <a:pos x="126" y="418"/>
                  </a:cxn>
                  <a:cxn ang="0">
                    <a:pos x="61" y="345"/>
                  </a:cxn>
                  <a:cxn ang="0">
                    <a:pos x="126" y="315"/>
                  </a:cxn>
                  <a:cxn ang="0">
                    <a:pos x="101" y="269"/>
                  </a:cxn>
                  <a:cxn ang="0">
                    <a:pos x="56" y="243"/>
                  </a:cxn>
                  <a:cxn ang="0">
                    <a:pos x="22" y="203"/>
                  </a:cxn>
                  <a:cxn ang="0">
                    <a:pos x="3" y="154"/>
                  </a:cxn>
                  <a:cxn ang="0">
                    <a:pos x="32" y="129"/>
                  </a:cxn>
                </a:cxnLst>
                <a:rect l="0" t="0" r="r" b="b"/>
                <a:pathLst>
                  <a:path w="286" h="418">
                    <a:moveTo>
                      <a:pt x="32" y="129"/>
                    </a:moveTo>
                    <a:lnTo>
                      <a:pt x="35" y="150"/>
                    </a:lnTo>
                    <a:lnTo>
                      <a:pt x="42" y="172"/>
                    </a:lnTo>
                    <a:lnTo>
                      <a:pt x="53" y="191"/>
                    </a:lnTo>
                    <a:lnTo>
                      <a:pt x="68" y="208"/>
                    </a:lnTo>
                    <a:lnTo>
                      <a:pt x="85" y="222"/>
                    </a:lnTo>
                    <a:lnTo>
                      <a:pt x="104" y="234"/>
                    </a:lnTo>
                    <a:lnTo>
                      <a:pt x="125" y="241"/>
                    </a:lnTo>
                    <a:lnTo>
                      <a:pt x="146" y="244"/>
                    </a:lnTo>
                    <a:lnTo>
                      <a:pt x="166" y="242"/>
                    </a:lnTo>
                    <a:lnTo>
                      <a:pt x="187" y="236"/>
                    </a:lnTo>
                    <a:lnTo>
                      <a:pt x="204" y="225"/>
                    </a:lnTo>
                    <a:lnTo>
                      <a:pt x="219" y="213"/>
                    </a:lnTo>
                    <a:lnTo>
                      <a:pt x="231" y="198"/>
                    </a:lnTo>
                    <a:lnTo>
                      <a:pt x="241" y="180"/>
                    </a:lnTo>
                    <a:lnTo>
                      <a:pt x="247" y="160"/>
                    </a:lnTo>
                    <a:lnTo>
                      <a:pt x="249" y="139"/>
                    </a:lnTo>
                    <a:lnTo>
                      <a:pt x="247" y="119"/>
                    </a:lnTo>
                    <a:lnTo>
                      <a:pt x="241" y="98"/>
                    </a:lnTo>
                    <a:lnTo>
                      <a:pt x="231" y="81"/>
                    </a:lnTo>
                    <a:lnTo>
                      <a:pt x="219" y="66"/>
                    </a:lnTo>
                    <a:lnTo>
                      <a:pt x="204" y="54"/>
                    </a:lnTo>
                    <a:lnTo>
                      <a:pt x="187" y="44"/>
                    </a:lnTo>
                    <a:lnTo>
                      <a:pt x="166" y="38"/>
                    </a:lnTo>
                    <a:lnTo>
                      <a:pt x="146" y="36"/>
                    </a:lnTo>
                    <a:lnTo>
                      <a:pt x="125" y="38"/>
                    </a:lnTo>
                    <a:lnTo>
                      <a:pt x="104" y="42"/>
                    </a:lnTo>
                    <a:lnTo>
                      <a:pt x="85" y="50"/>
                    </a:lnTo>
                    <a:lnTo>
                      <a:pt x="68" y="61"/>
                    </a:lnTo>
                    <a:lnTo>
                      <a:pt x="53" y="74"/>
                    </a:lnTo>
                    <a:lnTo>
                      <a:pt x="42" y="90"/>
                    </a:lnTo>
                    <a:lnTo>
                      <a:pt x="35" y="109"/>
                    </a:lnTo>
                    <a:lnTo>
                      <a:pt x="32" y="129"/>
                    </a:lnTo>
                    <a:lnTo>
                      <a:pt x="0" y="129"/>
                    </a:lnTo>
                    <a:lnTo>
                      <a:pt x="3" y="102"/>
                    </a:lnTo>
                    <a:lnTo>
                      <a:pt x="12" y="76"/>
                    </a:lnTo>
                    <a:lnTo>
                      <a:pt x="26" y="54"/>
                    </a:lnTo>
                    <a:lnTo>
                      <a:pt x="45" y="36"/>
                    </a:lnTo>
                    <a:lnTo>
                      <a:pt x="68" y="20"/>
                    </a:lnTo>
                    <a:lnTo>
                      <a:pt x="93" y="9"/>
                    </a:lnTo>
                    <a:lnTo>
                      <a:pt x="119" y="2"/>
                    </a:lnTo>
                    <a:lnTo>
                      <a:pt x="148" y="0"/>
                    </a:lnTo>
                    <a:lnTo>
                      <a:pt x="175" y="3"/>
                    </a:lnTo>
                    <a:lnTo>
                      <a:pt x="202" y="11"/>
                    </a:lnTo>
                    <a:lnTo>
                      <a:pt x="225" y="23"/>
                    </a:lnTo>
                    <a:lnTo>
                      <a:pt x="245" y="41"/>
                    </a:lnTo>
                    <a:lnTo>
                      <a:pt x="263" y="61"/>
                    </a:lnTo>
                    <a:lnTo>
                      <a:pt x="275" y="85"/>
                    </a:lnTo>
                    <a:lnTo>
                      <a:pt x="283" y="111"/>
                    </a:lnTo>
                    <a:lnTo>
                      <a:pt x="286" y="139"/>
                    </a:lnTo>
                    <a:lnTo>
                      <a:pt x="284" y="165"/>
                    </a:lnTo>
                    <a:lnTo>
                      <a:pt x="276" y="190"/>
                    </a:lnTo>
                    <a:lnTo>
                      <a:pt x="265" y="212"/>
                    </a:lnTo>
                    <a:lnTo>
                      <a:pt x="249" y="233"/>
                    </a:lnTo>
                    <a:lnTo>
                      <a:pt x="231" y="250"/>
                    </a:lnTo>
                    <a:lnTo>
                      <a:pt x="210" y="263"/>
                    </a:lnTo>
                    <a:lnTo>
                      <a:pt x="187" y="272"/>
                    </a:lnTo>
                    <a:lnTo>
                      <a:pt x="161" y="277"/>
                    </a:lnTo>
                    <a:lnTo>
                      <a:pt x="161" y="315"/>
                    </a:lnTo>
                    <a:lnTo>
                      <a:pt x="230" y="315"/>
                    </a:lnTo>
                    <a:lnTo>
                      <a:pt x="230" y="345"/>
                    </a:lnTo>
                    <a:lnTo>
                      <a:pt x="161" y="345"/>
                    </a:lnTo>
                    <a:lnTo>
                      <a:pt x="161" y="418"/>
                    </a:lnTo>
                    <a:lnTo>
                      <a:pt x="126" y="418"/>
                    </a:lnTo>
                    <a:lnTo>
                      <a:pt x="126" y="345"/>
                    </a:lnTo>
                    <a:lnTo>
                      <a:pt x="61" y="345"/>
                    </a:lnTo>
                    <a:lnTo>
                      <a:pt x="61" y="315"/>
                    </a:lnTo>
                    <a:lnTo>
                      <a:pt x="126" y="315"/>
                    </a:lnTo>
                    <a:lnTo>
                      <a:pt x="126" y="275"/>
                    </a:lnTo>
                    <a:lnTo>
                      <a:pt x="101" y="269"/>
                    </a:lnTo>
                    <a:lnTo>
                      <a:pt x="78" y="258"/>
                    </a:lnTo>
                    <a:lnTo>
                      <a:pt x="56" y="243"/>
                    </a:lnTo>
                    <a:lnTo>
                      <a:pt x="38" y="224"/>
                    </a:lnTo>
                    <a:lnTo>
                      <a:pt x="22" y="203"/>
                    </a:lnTo>
                    <a:lnTo>
                      <a:pt x="10" y="180"/>
                    </a:lnTo>
                    <a:lnTo>
                      <a:pt x="3" y="154"/>
                    </a:lnTo>
                    <a:lnTo>
                      <a:pt x="0" y="129"/>
                    </a:lnTo>
                    <a:lnTo>
                      <a:pt x="32" y="12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78" name="Rectangle 2"/>
          <p:cNvSpPr>
            <a:spLocks noGrp="1" noChangeArrowheads="1"/>
          </p:cNvSpPr>
          <p:nvPr>
            <p:ph type="title"/>
          </p:nvPr>
        </p:nvSpPr>
        <p:spPr>
          <a:xfrm>
            <a:off x="1475656" y="692696"/>
            <a:ext cx="7498080" cy="1143000"/>
          </a:xfrm>
        </p:spPr>
        <p:txBody>
          <a:bodyPr>
            <a:normAutofit fontScale="90000"/>
          </a:bodyPr>
          <a:lstStyle/>
          <a:p>
            <a:r>
              <a:rPr lang="en-US" dirty="0"/>
              <a:t>Simpson’s </a:t>
            </a:r>
            <a:r>
              <a:rPr lang="en-US" dirty="0" smtClean="0"/>
              <a:t>Paradox</a:t>
            </a:r>
            <a:br>
              <a:rPr lang="en-US" dirty="0" smtClean="0"/>
            </a:br>
            <a:r>
              <a:rPr lang="en-US" sz="1600" dirty="0"/>
              <a:t/>
            </a:r>
            <a:br>
              <a:rPr lang="en-US" sz="1600" dirty="0"/>
            </a:br>
            <a:r>
              <a:rPr lang="en-US" sz="2000" dirty="0" smtClean="0"/>
              <a:t>A </a:t>
            </a:r>
            <a:r>
              <a:rPr lang="en-US" sz="2000" dirty="0"/>
              <a:t>and B represent two treatments for a terrible disease. In the following study 26 people with this disease were treated.  Some chose treatment A, others chose B. The following data was collected.</a:t>
            </a:r>
            <a:endParaRPr lang="en-US" dirty="0"/>
          </a:p>
        </p:txBody>
      </p:sp>
      <p:sp>
        <p:nvSpPr>
          <p:cNvPr id="24579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1403648" y="2060848"/>
            <a:ext cx="3657600" cy="4663440"/>
          </a:xfrm>
        </p:spPr>
        <p:txBody>
          <a:bodyPr/>
          <a:lstStyle/>
          <a:p>
            <a:r>
              <a:rPr lang="en-US" dirty="0"/>
              <a:t>1 man treated with A recovered.</a:t>
            </a:r>
          </a:p>
          <a:p>
            <a:r>
              <a:rPr lang="en-US" dirty="0"/>
              <a:t>4 men treated with A did not recover.</a:t>
            </a:r>
          </a:p>
          <a:p>
            <a:r>
              <a:rPr lang="en-US" dirty="0"/>
              <a:t>4 women treated with A recovered.</a:t>
            </a:r>
          </a:p>
          <a:p>
            <a:r>
              <a:rPr lang="en-US" dirty="0"/>
              <a:t>5 women treated with A did not recover. </a:t>
            </a:r>
          </a:p>
        </p:txBody>
      </p:sp>
      <p:sp>
        <p:nvSpPr>
          <p:cNvPr id="24580" name="Rectangle 4"/>
          <p:cNvSpPr>
            <a:spLocks noGrp="1" noChangeArrowheads="1"/>
          </p:cNvSpPr>
          <p:nvPr>
            <p:ph type="body" sz="half" idx="2"/>
          </p:nvPr>
        </p:nvSpPr>
        <p:spPr>
          <a:xfrm>
            <a:off x="5220072" y="2060848"/>
            <a:ext cx="3657600" cy="4663440"/>
          </a:xfrm>
        </p:spPr>
        <p:txBody>
          <a:bodyPr/>
          <a:lstStyle/>
          <a:p>
            <a:r>
              <a:rPr lang="en-US" dirty="0"/>
              <a:t>3 men treated with B recovered.</a:t>
            </a:r>
          </a:p>
          <a:p>
            <a:r>
              <a:rPr lang="en-US" dirty="0"/>
              <a:t>7 men treated with B did not recover.</a:t>
            </a:r>
          </a:p>
          <a:p>
            <a:r>
              <a:rPr lang="en-US" dirty="0"/>
              <a:t>1 woman treated with B recovered.</a:t>
            </a:r>
          </a:p>
          <a:p>
            <a:r>
              <a:rPr lang="en-US" dirty="0"/>
              <a:t>1 woman treated with B did not recover. </a:t>
            </a:r>
          </a:p>
          <a:p>
            <a:endParaRPr lang="en-US" dirty="0"/>
          </a:p>
        </p:txBody>
      </p:sp>
      <p:sp>
        <p:nvSpPr>
          <p:cNvPr id="5" name="Прямоугольник 4"/>
          <p:cNvSpPr/>
          <p:nvPr/>
        </p:nvSpPr>
        <p:spPr>
          <a:xfrm>
            <a:off x="1223120" y="6211669"/>
            <a:ext cx="7920880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dirty="0" smtClean="0"/>
              <a:t>Simpson’s paradox  can sometimes</a:t>
            </a:r>
          </a:p>
          <a:p>
            <a:r>
              <a:rPr lang="en-US" dirty="0" smtClean="0"/>
              <a:t>arise when the data in a study is subdivided into smaller categories.</a:t>
            </a:r>
            <a:endParaRPr lang="en-US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>
            <a:grpSpLocks/>
          </p:cNvGrpSpPr>
          <p:nvPr/>
        </p:nvGrpSpPr>
        <p:grpSpPr bwMode="auto">
          <a:xfrm>
            <a:off x="5257800" y="3810000"/>
            <a:ext cx="306388" cy="838200"/>
            <a:chOff x="4896" y="576"/>
            <a:chExt cx="193" cy="528"/>
          </a:xfrm>
        </p:grpSpPr>
        <p:sp>
          <p:nvSpPr>
            <p:cNvPr id="25603" name="Freeform 3"/>
            <p:cNvSpPr>
              <a:spLocks/>
            </p:cNvSpPr>
            <p:nvPr/>
          </p:nvSpPr>
          <p:spPr bwMode="auto">
            <a:xfrm>
              <a:off x="4896" y="695"/>
              <a:ext cx="193" cy="409"/>
            </a:xfrm>
            <a:custGeom>
              <a:avLst/>
              <a:gdLst/>
              <a:ahLst/>
              <a:cxnLst>
                <a:cxn ang="0">
                  <a:pos x="141" y="8"/>
                </a:cxn>
                <a:cxn ang="0">
                  <a:pos x="113" y="28"/>
                </a:cxn>
                <a:cxn ang="0">
                  <a:pos x="83" y="53"/>
                </a:cxn>
                <a:cxn ang="0">
                  <a:pos x="61" y="81"/>
                </a:cxn>
                <a:cxn ang="0">
                  <a:pos x="48" y="127"/>
                </a:cxn>
                <a:cxn ang="0">
                  <a:pos x="38" y="230"/>
                </a:cxn>
                <a:cxn ang="0">
                  <a:pos x="23" y="326"/>
                </a:cxn>
                <a:cxn ang="0">
                  <a:pos x="11" y="472"/>
                </a:cxn>
                <a:cxn ang="0">
                  <a:pos x="6" y="536"/>
                </a:cxn>
                <a:cxn ang="0">
                  <a:pos x="1" y="565"/>
                </a:cxn>
                <a:cxn ang="0">
                  <a:pos x="130" y="570"/>
                </a:cxn>
                <a:cxn ang="0">
                  <a:pos x="175" y="868"/>
                </a:cxn>
                <a:cxn ang="0">
                  <a:pos x="326" y="1226"/>
                </a:cxn>
                <a:cxn ang="0">
                  <a:pos x="558" y="868"/>
                </a:cxn>
                <a:cxn ang="0">
                  <a:pos x="472" y="577"/>
                </a:cxn>
                <a:cxn ang="0">
                  <a:pos x="500" y="577"/>
                </a:cxn>
                <a:cxn ang="0">
                  <a:pos x="535" y="578"/>
                </a:cxn>
                <a:cxn ang="0">
                  <a:pos x="568" y="577"/>
                </a:cxn>
                <a:cxn ang="0">
                  <a:pos x="576" y="533"/>
                </a:cxn>
                <a:cxn ang="0">
                  <a:pos x="559" y="393"/>
                </a:cxn>
                <a:cxn ang="0">
                  <a:pos x="555" y="326"/>
                </a:cxn>
                <a:cxn ang="0">
                  <a:pos x="545" y="260"/>
                </a:cxn>
                <a:cxn ang="0">
                  <a:pos x="531" y="184"/>
                </a:cxn>
                <a:cxn ang="0">
                  <a:pos x="517" y="118"/>
                </a:cxn>
                <a:cxn ang="0">
                  <a:pos x="505" y="86"/>
                </a:cxn>
                <a:cxn ang="0">
                  <a:pos x="485" y="57"/>
                </a:cxn>
                <a:cxn ang="0">
                  <a:pos x="456" y="29"/>
                </a:cxn>
                <a:cxn ang="0">
                  <a:pos x="426" y="8"/>
                </a:cxn>
                <a:cxn ang="0">
                  <a:pos x="410" y="2"/>
                </a:cxn>
                <a:cxn ang="0">
                  <a:pos x="406" y="1"/>
                </a:cxn>
                <a:cxn ang="0">
                  <a:pos x="404" y="30"/>
                </a:cxn>
                <a:cxn ang="0">
                  <a:pos x="394" y="88"/>
                </a:cxn>
                <a:cxn ang="0">
                  <a:pos x="364" y="134"/>
                </a:cxn>
                <a:cxn ang="0">
                  <a:pos x="315" y="162"/>
                </a:cxn>
                <a:cxn ang="0">
                  <a:pos x="250" y="164"/>
                </a:cxn>
                <a:cxn ang="0">
                  <a:pos x="198" y="136"/>
                </a:cxn>
                <a:cxn ang="0">
                  <a:pos x="164" y="89"/>
                </a:cxn>
                <a:cxn ang="0">
                  <a:pos x="152" y="33"/>
                </a:cxn>
                <a:cxn ang="0">
                  <a:pos x="154" y="4"/>
                </a:cxn>
                <a:cxn ang="0">
                  <a:pos x="154" y="4"/>
                </a:cxn>
              </a:cxnLst>
              <a:rect l="0" t="0" r="r" b="b"/>
              <a:pathLst>
                <a:path w="579" h="1226">
                  <a:moveTo>
                    <a:pt x="154" y="4"/>
                  </a:moveTo>
                  <a:lnTo>
                    <a:pt x="141" y="8"/>
                  </a:lnTo>
                  <a:lnTo>
                    <a:pt x="128" y="16"/>
                  </a:lnTo>
                  <a:lnTo>
                    <a:pt x="113" y="28"/>
                  </a:lnTo>
                  <a:lnTo>
                    <a:pt x="98" y="39"/>
                  </a:lnTo>
                  <a:lnTo>
                    <a:pt x="83" y="53"/>
                  </a:lnTo>
                  <a:lnTo>
                    <a:pt x="71" y="67"/>
                  </a:lnTo>
                  <a:lnTo>
                    <a:pt x="61" y="81"/>
                  </a:lnTo>
                  <a:lnTo>
                    <a:pt x="55" y="93"/>
                  </a:lnTo>
                  <a:lnTo>
                    <a:pt x="48" y="127"/>
                  </a:lnTo>
                  <a:lnTo>
                    <a:pt x="44" y="177"/>
                  </a:lnTo>
                  <a:lnTo>
                    <a:pt x="38" y="230"/>
                  </a:lnTo>
                  <a:lnTo>
                    <a:pt x="31" y="274"/>
                  </a:lnTo>
                  <a:lnTo>
                    <a:pt x="23" y="326"/>
                  </a:lnTo>
                  <a:lnTo>
                    <a:pt x="16" y="400"/>
                  </a:lnTo>
                  <a:lnTo>
                    <a:pt x="11" y="472"/>
                  </a:lnTo>
                  <a:lnTo>
                    <a:pt x="8" y="517"/>
                  </a:lnTo>
                  <a:lnTo>
                    <a:pt x="6" y="536"/>
                  </a:lnTo>
                  <a:lnTo>
                    <a:pt x="3" y="554"/>
                  </a:lnTo>
                  <a:lnTo>
                    <a:pt x="1" y="565"/>
                  </a:lnTo>
                  <a:lnTo>
                    <a:pt x="0" y="570"/>
                  </a:lnTo>
                  <a:lnTo>
                    <a:pt x="130" y="570"/>
                  </a:lnTo>
                  <a:lnTo>
                    <a:pt x="10" y="868"/>
                  </a:lnTo>
                  <a:lnTo>
                    <a:pt x="175" y="868"/>
                  </a:lnTo>
                  <a:lnTo>
                    <a:pt x="221" y="1226"/>
                  </a:lnTo>
                  <a:lnTo>
                    <a:pt x="326" y="1226"/>
                  </a:lnTo>
                  <a:lnTo>
                    <a:pt x="387" y="868"/>
                  </a:lnTo>
                  <a:lnTo>
                    <a:pt x="558" y="868"/>
                  </a:lnTo>
                  <a:lnTo>
                    <a:pt x="464" y="577"/>
                  </a:lnTo>
                  <a:lnTo>
                    <a:pt x="472" y="577"/>
                  </a:lnTo>
                  <a:lnTo>
                    <a:pt x="485" y="577"/>
                  </a:lnTo>
                  <a:lnTo>
                    <a:pt x="500" y="577"/>
                  </a:lnTo>
                  <a:lnTo>
                    <a:pt x="517" y="578"/>
                  </a:lnTo>
                  <a:lnTo>
                    <a:pt x="535" y="578"/>
                  </a:lnTo>
                  <a:lnTo>
                    <a:pt x="553" y="577"/>
                  </a:lnTo>
                  <a:lnTo>
                    <a:pt x="568" y="577"/>
                  </a:lnTo>
                  <a:lnTo>
                    <a:pt x="579" y="576"/>
                  </a:lnTo>
                  <a:lnTo>
                    <a:pt x="576" y="533"/>
                  </a:lnTo>
                  <a:lnTo>
                    <a:pt x="568" y="463"/>
                  </a:lnTo>
                  <a:lnTo>
                    <a:pt x="559" y="393"/>
                  </a:lnTo>
                  <a:lnTo>
                    <a:pt x="556" y="346"/>
                  </a:lnTo>
                  <a:lnTo>
                    <a:pt x="555" y="326"/>
                  </a:lnTo>
                  <a:lnTo>
                    <a:pt x="550" y="296"/>
                  </a:lnTo>
                  <a:lnTo>
                    <a:pt x="545" y="260"/>
                  </a:lnTo>
                  <a:lnTo>
                    <a:pt x="538" y="222"/>
                  </a:lnTo>
                  <a:lnTo>
                    <a:pt x="531" y="184"/>
                  </a:lnTo>
                  <a:lnTo>
                    <a:pt x="523" y="148"/>
                  </a:lnTo>
                  <a:lnTo>
                    <a:pt x="517" y="118"/>
                  </a:lnTo>
                  <a:lnTo>
                    <a:pt x="511" y="98"/>
                  </a:lnTo>
                  <a:lnTo>
                    <a:pt x="505" y="86"/>
                  </a:lnTo>
                  <a:lnTo>
                    <a:pt x="496" y="71"/>
                  </a:lnTo>
                  <a:lnTo>
                    <a:pt x="485" y="57"/>
                  </a:lnTo>
                  <a:lnTo>
                    <a:pt x="471" y="42"/>
                  </a:lnTo>
                  <a:lnTo>
                    <a:pt x="456" y="29"/>
                  </a:lnTo>
                  <a:lnTo>
                    <a:pt x="441" y="17"/>
                  </a:lnTo>
                  <a:lnTo>
                    <a:pt x="426" y="8"/>
                  </a:lnTo>
                  <a:lnTo>
                    <a:pt x="412" y="2"/>
                  </a:lnTo>
                  <a:lnTo>
                    <a:pt x="410" y="2"/>
                  </a:lnTo>
                  <a:lnTo>
                    <a:pt x="408" y="1"/>
                  </a:lnTo>
                  <a:lnTo>
                    <a:pt x="406" y="1"/>
                  </a:lnTo>
                  <a:lnTo>
                    <a:pt x="403" y="0"/>
                  </a:lnTo>
                  <a:lnTo>
                    <a:pt x="404" y="30"/>
                  </a:lnTo>
                  <a:lnTo>
                    <a:pt x="402" y="60"/>
                  </a:lnTo>
                  <a:lnTo>
                    <a:pt x="394" y="88"/>
                  </a:lnTo>
                  <a:lnTo>
                    <a:pt x="381" y="112"/>
                  </a:lnTo>
                  <a:lnTo>
                    <a:pt x="364" y="134"/>
                  </a:lnTo>
                  <a:lnTo>
                    <a:pt x="341" y="150"/>
                  </a:lnTo>
                  <a:lnTo>
                    <a:pt x="315" y="162"/>
                  </a:lnTo>
                  <a:lnTo>
                    <a:pt x="283" y="167"/>
                  </a:lnTo>
                  <a:lnTo>
                    <a:pt x="250" y="164"/>
                  </a:lnTo>
                  <a:lnTo>
                    <a:pt x="222" y="154"/>
                  </a:lnTo>
                  <a:lnTo>
                    <a:pt x="198" y="136"/>
                  </a:lnTo>
                  <a:lnTo>
                    <a:pt x="179" y="115"/>
                  </a:lnTo>
                  <a:lnTo>
                    <a:pt x="164" y="89"/>
                  </a:lnTo>
                  <a:lnTo>
                    <a:pt x="155" y="61"/>
                  </a:lnTo>
                  <a:lnTo>
                    <a:pt x="152" y="33"/>
                  </a:lnTo>
                  <a:lnTo>
                    <a:pt x="154" y="4"/>
                  </a:lnTo>
                  <a:lnTo>
                    <a:pt x="154" y="4"/>
                  </a:lnTo>
                  <a:lnTo>
                    <a:pt x="154" y="4"/>
                  </a:lnTo>
                  <a:lnTo>
                    <a:pt x="154" y="4"/>
                  </a:lnTo>
                  <a:lnTo>
                    <a:pt x="154" y="4"/>
                  </a:lnTo>
                  <a:close/>
                </a:path>
              </a:pathLst>
            </a:custGeom>
            <a:solidFill>
              <a:srgbClr val="FF66C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5604" name="Freeform 4"/>
            <p:cNvSpPr>
              <a:spLocks/>
            </p:cNvSpPr>
            <p:nvPr/>
          </p:nvSpPr>
          <p:spPr bwMode="auto">
            <a:xfrm>
              <a:off x="4934" y="576"/>
              <a:ext cx="108" cy="159"/>
            </a:xfrm>
            <a:custGeom>
              <a:avLst/>
              <a:gdLst/>
              <a:ahLst/>
              <a:cxnLst>
                <a:cxn ang="0">
                  <a:pos x="40" y="171"/>
                </a:cxn>
                <a:cxn ang="0">
                  <a:pos x="61" y="217"/>
                </a:cxn>
                <a:cxn ang="0">
                  <a:pos x="96" y="253"/>
                </a:cxn>
                <a:cxn ang="0">
                  <a:pos x="141" y="274"/>
                </a:cxn>
                <a:cxn ang="0">
                  <a:pos x="188" y="275"/>
                </a:cxn>
                <a:cxn ang="0">
                  <a:pos x="231" y="256"/>
                </a:cxn>
                <a:cxn ang="0">
                  <a:pos x="262" y="225"/>
                </a:cxn>
                <a:cxn ang="0">
                  <a:pos x="280" y="183"/>
                </a:cxn>
                <a:cxn ang="0">
                  <a:pos x="280" y="135"/>
                </a:cxn>
                <a:cxn ang="0">
                  <a:pos x="262" y="92"/>
                </a:cxn>
                <a:cxn ang="0">
                  <a:pos x="231" y="61"/>
                </a:cxn>
                <a:cxn ang="0">
                  <a:pos x="188" y="43"/>
                </a:cxn>
                <a:cxn ang="0">
                  <a:pos x="141" y="43"/>
                </a:cxn>
                <a:cxn ang="0">
                  <a:pos x="96" y="57"/>
                </a:cxn>
                <a:cxn ang="0">
                  <a:pos x="61" y="84"/>
                </a:cxn>
                <a:cxn ang="0">
                  <a:pos x="40" y="124"/>
                </a:cxn>
                <a:cxn ang="0">
                  <a:pos x="0" y="147"/>
                </a:cxn>
                <a:cxn ang="0">
                  <a:pos x="14" y="87"/>
                </a:cxn>
                <a:cxn ang="0">
                  <a:pos x="52" y="40"/>
                </a:cxn>
                <a:cxn ang="0">
                  <a:pos x="106" y="10"/>
                </a:cxn>
                <a:cxn ang="0">
                  <a:pos x="168" y="0"/>
                </a:cxn>
                <a:cxn ang="0">
                  <a:pos x="228" y="13"/>
                </a:cxn>
                <a:cxn ang="0">
                  <a:pos x="278" y="46"/>
                </a:cxn>
                <a:cxn ang="0">
                  <a:pos x="311" y="97"/>
                </a:cxn>
                <a:cxn ang="0">
                  <a:pos x="324" y="158"/>
                </a:cxn>
                <a:cxn ang="0">
                  <a:pos x="312" y="216"/>
                </a:cxn>
                <a:cxn ang="0">
                  <a:pos x="282" y="265"/>
                </a:cxn>
                <a:cxn ang="0">
                  <a:pos x="238" y="299"/>
                </a:cxn>
                <a:cxn ang="0">
                  <a:pos x="183" y="315"/>
                </a:cxn>
                <a:cxn ang="0">
                  <a:pos x="261" y="358"/>
                </a:cxn>
                <a:cxn ang="0">
                  <a:pos x="183" y="393"/>
                </a:cxn>
                <a:cxn ang="0">
                  <a:pos x="142" y="476"/>
                </a:cxn>
                <a:cxn ang="0">
                  <a:pos x="69" y="393"/>
                </a:cxn>
                <a:cxn ang="0">
                  <a:pos x="142" y="358"/>
                </a:cxn>
                <a:cxn ang="0">
                  <a:pos x="115" y="306"/>
                </a:cxn>
                <a:cxn ang="0">
                  <a:pos x="64" y="276"/>
                </a:cxn>
                <a:cxn ang="0">
                  <a:pos x="25" y="231"/>
                </a:cxn>
                <a:cxn ang="0">
                  <a:pos x="3" y="176"/>
                </a:cxn>
                <a:cxn ang="0">
                  <a:pos x="37" y="147"/>
                </a:cxn>
              </a:cxnLst>
              <a:rect l="0" t="0" r="r" b="b"/>
              <a:pathLst>
                <a:path w="324" h="476">
                  <a:moveTo>
                    <a:pt x="37" y="147"/>
                  </a:moveTo>
                  <a:lnTo>
                    <a:pt x="40" y="171"/>
                  </a:lnTo>
                  <a:lnTo>
                    <a:pt x="48" y="195"/>
                  </a:lnTo>
                  <a:lnTo>
                    <a:pt x="61" y="217"/>
                  </a:lnTo>
                  <a:lnTo>
                    <a:pt x="77" y="237"/>
                  </a:lnTo>
                  <a:lnTo>
                    <a:pt x="96" y="253"/>
                  </a:lnTo>
                  <a:lnTo>
                    <a:pt x="118" y="266"/>
                  </a:lnTo>
                  <a:lnTo>
                    <a:pt x="141" y="274"/>
                  </a:lnTo>
                  <a:lnTo>
                    <a:pt x="165" y="277"/>
                  </a:lnTo>
                  <a:lnTo>
                    <a:pt x="188" y="275"/>
                  </a:lnTo>
                  <a:lnTo>
                    <a:pt x="211" y="268"/>
                  </a:lnTo>
                  <a:lnTo>
                    <a:pt x="231" y="256"/>
                  </a:lnTo>
                  <a:lnTo>
                    <a:pt x="248" y="243"/>
                  </a:lnTo>
                  <a:lnTo>
                    <a:pt x="262" y="225"/>
                  </a:lnTo>
                  <a:lnTo>
                    <a:pt x="273" y="204"/>
                  </a:lnTo>
                  <a:lnTo>
                    <a:pt x="280" y="183"/>
                  </a:lnTo>
                  <a:lnTo>
                    <a:pt x="282" y="158"/>
                  </a:lnTo>
                  <a:lnTo>
                    <a:pt x="280" y="135"/>
                  </a:lnTo>
                  <a:lnTo>
                    <a:pt x="273" y="112"/>
                  </a:lnTo>
                  <a:lnTo>
                    <a:pt x="262" y="92"/>
                  </a:lnTo>
                  <a:lnTo>
                    <a:pt x="248" y="75"/>
                  </a:lnTo>
                  <a:lnTo>
                    <a:pt x="231" y="61"/>
                  </a:lnTo>
                  <a:lnTo>
                    <a:pt x="211" y="50"/>
                  </a:lnTo>
                  <a:lnTo>
                    <a:pt x="188" y="43"/>
                  </a:lnTo>
                  <a:lnTo>
                    <a:pt x="165" y="40"/>
                  </a:lnTo>
                  <a:lnTo>
                    <a:pt x="141" y="43"/>
                  </a:lnTo>
                  <a:lnTo>
                    <a:pt x="118" y="47"/>
                  </a:lnTo>
                  <a:lnTo>
                    <a:pt x="96" y="57"/>
                  </a:lnTo>
                  <a:lnTo>
                    <a:pt x="77" y="69"/>
                  </a:lnTo>
                  <a:lnTo>
                    <a:pt x="61" y="84"/>
                  </a:lnTo>
                  <a:lnTo>
                    <a:pt x="48" y="103"/>
                  </a:lnTo>
                  <a:lnTo>
                    <a:pt x="40" y="124"/>
                  </a:lnTo>
                  <a:lnTo>
                    <a:pt x="37" y="147"/>
                  </a:lnTo>
                  <a:lnTo>
                    <a:pt x="0" y="147"/>
                  </a:lnTo>
                  <a:lnTo>
                    <a:pt x="3" y="116"/>
                  </a:lnTo>
                  <a:lnTo>
                    <a:pt x="14" y="87"/>
                  </a:lnTo>
                  <a:lnTo>
                    <a:pt x="30" y="61"/>
                  </a:lnTo>
                  <a:lnTo>
                    <a:pt x="52" y="40"/>
                  </a:lnTo>
                  <a:lnTo>
                    <a:pt x="77" y="23"/>
                  </a:lnTo>
                  <a:lnTo>
                    <a:pt x="106" y="10"/>
                  </a:lnTo>
                  <a:lnTo>
                    <a:pt x="135" y="2"/>
                  </a:lnTo>
                  <a:lnTo>
                    <a:pt x="168" y="0"/>
                  </a:lnTo>
                  <a:lnTo>
                    <a:pt x="199" y="3"/>
                  </a:lnTo>
                  <a:lnTo>
                    <a:pt x="228" y="13"/>
                  </a:lnTo>
                  <a:lnTo>
                    <a:pt x="255" y="27"/>
                  </a:lnTo>
                  <a:lnTo>
                    <a:pt x="278" y="46"/>
                  </a:lnTo>
                  <a:lnTo>
                    <a:pt x="297" y="69"/>
                  </a:lnTo>
                  <a:lnTo>
                    <a:pt x="311" y="97"/>
                  </a:lnTo>
                  <a:lnTo>
                    <a:pt x="320" y="126"/>
                  </a:lnTo>
                  <a:lnTo>
                    <a:pt x="324" y="158"/>
                  </a:lnTo>
                  <a:lnTo>
                    <a:pt x="322" y="188"/>
                  </a:lnTo>
                  <a:lnTo>
                    <a:pt x="312" y="216"/>
                  </a:lnTo>
                  <a:lnTo>
                    <a:pt x="300" y="241"/>
                  </a:lnTo>
                  <a:lnTo>
                    <a:pt x="282" y="265"/>
                  </a:lnTo>
                  <a:lnTo>
                    <a:pt x="262" y="284"/>
                  </a:lnTo>
                  <a:lnTo>
                    <a:pt x="238" y="299"/>
                  </a:lnTo>
                  <a:lnTo>
                    <a:pt x="211" y="310"/>
                  </a:lnTo>
                  <a:lnTo>
                    <a:pt x="183" y="315"/>
                  </a:lnTo>
                  <a:lnTo>
                    <a:pt x="183" y="358"/>
                  </a:lnTo>
                  <a:lnTo>
                    <a:pt x="261" y="358"/>
                  </a:lnTo>
                  <a:lnTo>
                    <a:pt x="261" y="393"/>
                  </a:lnTo>
                  <a:lnTo>
                    <a:pt x="183" y="393"/>
                  </a:lnTo>
                  <a:lnTo>
                    <a:pt x="183" y="476"/>
                  </a:lnTo>
                  <a:lnTo>
                    <a:pt x="142" y="476"/>
                  </a:lnTo>
                  <a:lnTo>
                    <a:pt x="142" y="393"/>
                  </a:lnTo>
                  <a:lnTo>
                    <a:pt x="69" y="393"/>
                  </a:lnTo>
                  <a:lnTo>
                    <a:pt x="69" y="358"/>
                  </a:lnTo>
                  <a:lnTo>
                    <a:pt x="142" y="358"/>
                  </a:lnTo>
                  <a:lnTo>
                    <a:pt x="142" y="313"/>
                  </a:lnTo>
                  <a:lnTo>
                    <a:pt x="115" y="306"/>
                  </a:lnTo>
                  <a:lnTo>
                    <a:pt x="88" y="293"/>
                  </a:lnTo>
                  <a:lnTo>
                    <a:pt x="64" y="276"/>
                  </a:lnTo>
                  <a:lnTo>
                    <a:pt x="44" y="255"/>
                  </a:lnTo>
                  <a:lnTo>
                    <a:pt x="25" y="231"/>
                  </a:lnTo>
                  <a:lnTo>
                    <a:pt x="11" y="204"/>
                  </a:lnTo>
                  <a:lnTo>
                    <a:pt x="3" y="176"/>
                  </a:lnTo>
                  <a:lnTo>
                    <a:pt x="0" y="147"/>
                  </a:lnTo>
                  <a:lnTo>
                    <a:pt x="37" y="14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25605" name="Text Box 5"/>
          <p:cNvSpPr txBox="1">
            <a:spLocks noChangeArrowheads="1"/>
          </p:cNvSpPr>
          <p:nvPr/>
        </p:nvSpPr>
        <p:spPr bwMode="auto">
          <a:xfrm>
            <a:off x="212725" y="41275"/>
            <a:ext cx="1868488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n-US" b="1"/>
              <a:t>Treatment A</a:t>
            </a:r>
            <a:endParaRPr lang="en-US"/>
          </a:p>
        </p:txBody>
      </p:sp>
      <p:sp>
        <p:nvSpPr>
          <p:cNvPr id="25606" name="Text Box 6"/>
          <p:cNvSpPr txBox="1">
            <a:spLocks noChangeArrowheads="1"/>
          </p:cNvSpPr>
          <p:nvPr/>
        </p:nvSpPr>
        <p:spPr bwMode="auto">
          <a:xfrm>
            <a:off x="4479925" y="41275"/>
            <a:ext cx="1851025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n-US" b="1"/>
              <a:t>Treatment B</a:t>
            </a:r>
            <a:endParaRPr lang="en-US"/>
          </a:p>
        </p:txBody>
      </p:sp>
      <p:grpSp>
        <p:nvGrpSpPr>
          <p:cNvPr id="3" name="Group 7"/>
          <p:cNvGrpSpPr>
            <a:grpSpLocks/>
          </p:cNvGrpSpPr>
          <p:nvPr/>
        </p:nvGrpSpPr>
        <p:grpSpPr bwMode="auto">
          <a:xfrm>
            <a:off x="3352800" y="685800"/>
            <a:ext cx="319088" cy="914400"/>
            <a:chOff x="4317" y="480"/>
            <a:chExt cx="201" cy="576"/>
          </a:xfrm>
        </p:grpSpPr>
        <p:sp>
          <p:nvSpPr>
            <p:cNvPr id="25608" name="Freeform 8"/>
            <p:cNvSpPr>
              <a:spLocks/>
            </p:cNvSpPr>
            <p:nvPr/>
          </p:nvSpPr>
          <p:spPr bwMode="auto">
            <a:xfrm>
              <a:off x="4317" y="625"/>
              <a:ext cx="201" cy="431"/>
            </a:xfrm>
            <a:custGeom>
              <a:avLst/>
              <a:gdLst/>
              <a:ahLst/>
              <a:cxnLst>
                <a:cxn ang="0">
                  <a:pos x="599" y="538"/>
                </a:cxn>
                <a:cxn ang="0">
                  <a:pos x="583" y="401"/>
                </a:cxn>
                <a:cxn ang="0">
                  <a:pos x="578" y="333"/>
                </a:cxn>
                <a:cxn ang="0">
                  <a:pos x="568" y="265"/>
                </a:cxn>
                <a:cxn ang="0">
                  <a:pos x="552" y="187"/>
                </a:cxn>
                <a:cxn ang="0">
                  <a:pos x="538" y="120"/>
                </a:cxn>
                <a:cxn ang="0">
                  <a:pos x="526" y="87"/>
                </a:cxn>
                <a:cxn ang="0">
                  <a:pos x="502" y="57"/>
                </a:cxn>
                <a:cxn ang="0">
                  <a:pos x="467" y="29"/>
                </a:cxn>
                <a:cxn ang="0">
                  <a:pos x="433" y="7"/>
                </a:cxn>
                <a:cxn ang="0">
                  <a:pos x="418" y="1"/>
                </a:cxn>
                <a:cxn ang="0">
                  <a:pos x="414" y="0"/>
                </a:cxn>
                <a:cxn ang="0">
                  <a:pos x="414" y="1"/>
                </a:cxn>
                <a:cxn ang="0">
                  <a:pos x="414" y="1"/>
                </a:cxn>
                <a:cxn ang="0">
                  <a:pos x="281" y="336"/>
                </a:cxn>
                <a:cxn ang="0">
                  <a:pos x="179" y="7"/>
                </a:cxn>
                <a:cxn ang="0">
                  <a:pos x="164" y="11"/>
                </a:cxn>
                <a:cxn ang="0">
                  <a:pos x="144" y="18"/>
                </a:cxn>
                <a:cxn ang="0">
                  <a:pos x="120" y="37"/>
                </a:cxn>
                <a:cxn ang="0">
                  <a:pos x="99" y="63"/>
                </a:cxn>
                <a:cxn ang="0">
                  <a:pos x="84" y="91"/>
                </a:cxn>
                <a:cxn ang="0">
                  <a:pos x="73" y="117"/>
                </a:cxn>
                <a:cxn ang="0">
                  <a:pos x="64" y="160"/>
                </a:cxn>
                <a:cxn ang="0">
                  <a:pos x="53" y="211"/>
                </a:cxn>
                <a:cxn ang="0">
                  <a:pos x="44" y="259"/>
                </a:cxn>
                <a:cxn ang="0">
                  <a:pos x="32" y="334"/>
                </a:cxn>
                <a:cxn ang="0">
                  <a:pos x="21" y="484"/>
                </a:cxn>
                <a:cxn ang="0">
                  <a:pos x="12" y="548"/>
                </a:cxn>
                <a:cxn ang="0">
                  <a:pos x="8" y="577"/>
                </a:cxn>
                <a:cxn ang="0">
                  <a:pos x="140" y="582"/>
                </a:cxn>
                <a:cxn ang="0">
                  <a:pos x="191" y="1293"/>
                </a:cxn>
                <a:cxn ang="0">
                  <a:pos x="309" y="792"/>
                </a:cxn>
                <a:cxn ang="0">
                  <a:pos x="327" y="907"/>
                </a:cxn>
                <a:cxn ang="0">
                  <a:pos x="353" y="1078"/>
                </a:cxn>
                <a:cxn ang="0">
                  <a:pos x="380" y="1235"/>
                </a:cxn>
                <a:cxn ang="0">
                  <a:pos x="399" y="1288"/>
                </a:cxn>
                <a:cxn ang="0">
                  <a:pos x="417" y="1288"/>
                </a:cxn>
                <a:cxn ang="0">
                  <a:pos x="440" y="1288"/>
                </a:cxn>
                <a:cxn ang="0">
                  <a:pos x="467" y="1288"/>
                </a:cxn>
                <a:cxn ang="0">
                  <a:pos x="496" y="1288"/>
                </a:cxn>
                <a:cxn ang="0">
                  <a:pos x="526" y="1288"/>
                </a:cxn>
                <a:cxn ang="0">
                  <a:pos x="556" y="1288"/>
                </a:cxn>
                <a:cxn ang="0">
                  <a:pos x="583" y="1288"/>
                </a:cxn>
                <a:cxn ang="0">
                  <a:pos x="586" y="1247"/>
                </a:cxn>
                <a:cxn ang="0">
                  <a:pos x="552" y="1060"/>
                </a:cxn>
                <a:cxn ang="0">
                  <a:pos x="511" y="819"/>
                </a:cxn>
                <a:cxn ang="0">
                  <a:pos x="480" y="625"/>
                </a:cxn>
                <a:cxn ang="0">
                  <a:pos x="483" y="579"/>
                </a:cxn>
                <a:cxn ang="0">
                  <a:pos x="514" y="581"/>
                </a:cxn>
                <a:cxn ang="0">
                  <a:pos x="553" y="582"/>
                </a:cxn>
                <a:cxn ang="0">
                  <a:pos x="590" y="583"/>
                </a:cxn>
              </a:cxnLst>
              <a:rect l="0" t="0" r="r" b="b"/>
              <a:pathLst>
                <a:path w="603" h="1293">
                  <a:moveTo>
                    <a:pt x="603" y="582"/>
                  </a:moveTo>
                  <a:lnTo>
                    <a:pt x="599" y="538"/>
                  </a:lnTo>
                  <a:lnTo>
                    <a:pt x="591" y="471"/>
                  </a:lnTo>
                  <a:lnTo>
                    <a:pt x="583" y="401"/>
                  </a:lnTo>
                  <a:lnTo>
                    <a:pt x="579" y="353"/>
                  </a:lnTo>
                  <a:lnTo>
                    <a:pt x="578" y="333"/>
                  </a:lnTo>
                  <a:lnTo>
                    <a:pt x="573" y="302"/>
                  </a:lnTo>
                  <a:lnTo>
                    <a:pt x="568" y="265"/>
                  </a:lnTo>
                  <a:lnTo>
                    <a:pt x="561" y="226"/>
                  </a:lnTo>
                  <a:lnTo>
                    <a:pt x="552" y="187"/>
                  </a:lnTo>
                  <a:lnTo>
                    <a:pt x="544" y="150"/>
                  </a:lnTo>
                  <a:lnTo>
                    <a:pt x="538" y="120"/>
                  </a:lnTo>
                  <a:lnTo>
                    <a:pt x="532" y="100"/>
                  </a:lnTo>
                  <a:lnTo>
                    <a:pt x="526" y="87"/>
                  </a:lnTo>
                  <a:lnTo>
                    <a:pt x="516" y="71"/>
                  </a:lnTo>
                  <a:lnTo>
                    <a:pt x="502" y="57"/>
                  </a:lnTo>
                  <a:lnTo>
                    <a:pt x="485" y="42"/>
                  </a:lnTo>
                  <a:lnTo>
                    <a:pt x="467" y="29"/>
                  </a:lnTo>
                  <a:lnTo>
                    <a:pt x="451" y="17"/>
                  </a:lnTo>
                  <a:lnTo>
                    <a:pt x="433" y="7"/>
                  </a:lnTo>
                  <a:lnTo>
                    <a:pt x="419" y="1"/>
                  </a:lnTo>
                  <a:lnTo>
                    <a:pt x="418" y="1"/>
                  </a:lnTo>
                  <a:lnTo>
                    <a:pt x="417" y="0"/>
                  </a:lnTo>
                  <a:lnTo>
                    <a:pt x="414" y="0"/>
                  </a:lnTo>
                  <a:lnTo>
                    <a:pt x="413" y="0"/>
                  </a:lnTo>
                  <a:lnTo>
                    <a:pt x="414" y="1"/>
                  </a:lnTo>
                  <a:lnTo>
                    <a:pt x="414" y="1"/>
                  </a:lnTo>
                  <a:lnTo>
                    <a:pt x="414" y="1"/>
                  </a:lnTo>
                  <a:lnTo>
                    <a:pt x="414" y="3"/>
                  </a:lnTo>
                  <a:lnTo>
                    <a:pt x="281" y="336"/>
                  </a:lnTo>
                  <a:lnTo>
                    <a:pt x="188" y="6"/>
                  </a:lnTo>
                  <a:lnTo>
                    <a:pt x="179" y="7"/>
                  </a:lnTo>
                  <a:lnTo>
                    <a:pt x="172" y="10"/>
                  </a:lnTo>
                  <a:lnTo>
                    <a:pt x="164" y="11"/>
                  </a:lnTo>
                  <a:lnTo>
                    <a:pt x="156" y="13"/>
                  </a:lnTo>
                  <a:lnTo>
                    <a:pt x="144" y="18"/>
                  </a:lnTo>
                  <a:lnTo>
                    <a:pt x="132" y="26"/>
                  </a:lnTo>
                  <a:lnTo>
                    <a:pt x="120" y="37"/>
                  </a:lnTo>
                  <a:lnTo>
                    <a:pt x="110" y="50"/>
                  </a:lnTo>
                  <a:lnTo>
                    <a:pt x="99" y="63"/>
                  </a:lnTo>
                  <a:lnTo>
                    <a:pt x="91" y="77"/>
                  </a:lnTo>
                  <a:lnTo>
                    <a:pt x="84" y="91"/>
                  </a:lnTo>
                  <a:lnTo>
                    <a:pt x="78" y="103"/>
                  </a:lnTo>
                  <a:lnTo>
                    <a:pt x="73" y="117"/>
                  </a:lnTo>
                  <a:lnTo>
                    <a:pt x="68" y="137"/>
                  </a:lnTo>
                  <a:lnTo>
                    <a:pt x="64" y="160"/>
                  </a:lnTo>
                  <a:lnTo>
                    <a:pt x="59" y="185"/>
                  </a:lnTo>
                  <a:lnTo>
                    <a:pt x="53" y="211"/>
                  </a:lnTo>
                  <a:lnTo>
                    <a:pt x="48" y="236"/>
                  </a:lnTo>
                  <a:lnTo>
                    <a:pt x="44" y="259"/>
                  </a:lnTo>
                  <a:lnTo>
                    <a:pt x="39" y="279"/>
                  </a:lnTo>
                  <a:lnTo>
                    <a:pt x="32" y="334"/>
                  </a:lnTo>
                  <a:lnTo>
                    <a:pt x="26" y="411"/>
                  </a:lnTo>
                  <a:lnTo>
                    <a:pt x="21" y="484"/>
                  </a:lnTo>
                  <a:lnTo>
                    <a:pt x="15" y="528"/>
                  </a:lnTo>
                  <a:lnTo>
                    <a:pt x="12" y="548"/>
                  </a:lnTo>
                  <a:lnTo>
                    <a:pt x="9" y="566"/>
                  </a:lnTo>
                  <a:lnTo>
                    <a:pt x="8" y="577"/>
                  </a:lnTo>
                  <a:lnTo>
                    <a:pt x="8" y="582"/>
                  </a:lnTo>
                  <a:lnTo>
                    <a:pt x="140" y="582"/>
                  </a:lnTo>
                  <a:lnTo>
                    <a:pt x="0" y="1293"/>
                  </a:lnTo>
                  <a:lnTo>
                    <a:pt x="191" y="1293"/>
                  </a:lnTo>
                  <a:lnTo>
                    <a:pt x="307" y="774"/>
                  </a:lnTo>
                  <a:lnTo>
                    <a:pt x="309" y="792"/>
                  </a:lnTo>
                  <a:lnTo>
                    <a:pt x="316" y="839"/>
                  </a:lnTo>
                  <a:lnTo>
                    <a:pt x="327" y="907"/>
                  </a:lnTo>
                  <a:lnTo>
                    <a:pt x="339" y="990"/>
                  </a:lnTo>
                  <a:lnTo>
                    <a:pt x="353" y="1078"/>
                  </a:lnTo>
                  <a:lnTo>
                    <a:pt x="367" y="1162"/>
                  </a:lnTo>
                  <a:lnTo>
                    <a:pt x="380" y="1235"/>
                  </a:lnTo>
                  <a:lnTo>
                    <a:pt x="392" y="1288"/>
                  </a:lnTo>
                  <a:lnTo>
                    <a:pt x="399" y="1288"/>
                  </a:lnTo>
                  <a:lnTo>
                    <a:pt x="407" y="1288"/>
                  </a:lnTo>
                  <a:lnTo>
                    <a:pt x="417" y="1288"/>
                  </a:lnTo>
                  <a:lnTo>
                    <a:pt x="427" y="1288"/>
                  </a:lnTo>
                  <a:lnTo>
                    <a:pt x="440" y="1288"/>
                  </a:lnTo>
                  <a:lnTo>
                    <a:pt x="453" y="1288"/>
                  </a:lnTo>
                  <a:lnTo>
                    <a:pt x="467" y="1288"/>
                  </a:lnTo>
                  <a:lnTo>
                    <a:pt x="481" y="1288"/>
                  </a:lnTo>
                  <a:lnTo>
                    <a:pt x="496" y="1288"/>
                  </a:lnTo>
                  <a:lnTo>
                    <a:pt x="511" y="1288"/>
                  </a:lnTo>
                  <a:lnTo>
                    <a:pt x="526" y="1288"/>
                  </a:lnTo>
                  <a:lnTo>
                    <a:pt x="540" y="1288"/>
                  </a:lnTo>
                  <a:lnTo>
                    <a:pt x="556" y="1288"/>
                  </a:lnTo>
                  <a:lnTo>
                    <a:pt x="569" y="1288"/>
                  </a:lnTo>
                  <a:lnTo>
                    <a:pt x="583" y="1288"/>
                  </a:lnTo>
                  <a:lnTo>
                    <a:pt x="595" y="1288"/>
                  </a:lnTo>
                  <a:lnTo>
                    <a:pt x="586" y="1247"/>
                  </a:lnTo>
                  <a:lnTo>
                    <a:pt x="571" y="1166"/>
                  </a:lnTo>
                  <a:lnTo>
                    <a:pt x="552" y="1060"/>
                  </a:lnTo>
                  <a:lnTo>
                    <a:pt x="531" y="939"/>
                  </a:lnTo>
                  <a:lnTo>
                    <a:pt x="511" y="819"/>
                  </a:lnTo>
                  <a:lnTo>
                    <a:pt x="493" y="710"/>
                  </a:lnTo>
                  <a:lnTo>
                    <a:pt x="480" y="625"/>
                  </a:lnTo>
                  <a:lnTo>
                    <a:pt x="474" y="579"/>
                  </a:lnTo>
                  <a:lnTo>
                    <a:pt x="483" y="579"/>
                  </a:lnTo>
                  <a:lnTo>
                    <a:pt x="497" y="580"/>
                  </a:lnTo>
                  <a:lnTo>
                    <a:pt x="514" y="581"/>
                  </a:lnTo>
                  <a:lnTo>
                    <a:pt x="533" y="582"/>
                  </a:lnTo>
                  <a:lnTo>
                    <a:pt x="553" y="582"/>
                  </a:lnTo>
                  <a:lnTo>
                    <a:pt x="573" y="583"/>
                  </a:lnTo>
                  <a:lnTo>
                    <a:pt x="590" y="583"/>
                  </a:lnTo>
                  <a:lnTo>
                    <a:pt x="603" y="582"/>
                  </a:lnTo>
                  <a:close/>
                </a:path>
              </a:pathLst>
            </a:custGeom>
            <a:solidFill>
              <a:schemeClr val="accent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5609" name="Freeform 9"/>
            <p:cNvSpPr>
              <a:spLocks/>
            </p:cNvSpPr>
            <p:nvPr/>
          </p:nvSpPr>
          <p:spPr bwMode="auto">
            <a:xfrm>
              <a:off x="4363" y="480"/>
              <a:ext cx="119" cy="152"/>
            </a:xfrm>
            <a:custGeom>
              <a:avLst/>
              <a:gdLst/>
              <a:ahLst/>
              <a:cxnLst>
                <a:cxn ang="0">
                  <a:pos x="4" y="263"/>
                </a:cxn>
                <a:cxn ang="0">
                  <a:pos x="27" y="205"/>
                </a:cxn>
                <a:cxn ang="0">
                  <a:pos x="71" y="161"/>
                </a:cxn>
                <a:cxn ang="0">
                  <a:pos x="129" y="137"/>
                </a:cxn>
                <a:cxn ang="0">
                  <a:pos x="168" y="134"/>
                </a:cxn>
                <a:cxn ang="0">
                  <a:pos x="183" y="135"/>
                </a:cxn>
                <a:cxn ang="0">
                  <a:pos x="196" y="138"/>
                </a:cxn>
                <a:cxn ang="0">
                  <a:pos x="210" y="142"/>
                </a:cxn>
                <a:cxn ang="0">
                  <a:pos x="271" y="67"/>
                </a:cxn>
                <a:cxn ang="0">
                  <a:pos x="174" y="51"/>
                </a:cxn>
                <a:cxn ang="0">
                  <a:pos x="358" y="180"/>
                </a:cxn>
                <a:cxn ang="0">
                  <a:pos x="308" y="91"/>
                </a:cxn>
                <a:cxn ang="0">
                  <a:pos x="270" y="177"/>
                </a:cxn>
                <a:cxn ang="0">
                  <a:pos x="294" y="206"/>
                </a:cxn>
                <a:cxn ang="0">
                  <a:pos x="310" y="239"/>
                </a:cxn>
                <a:cxn ang="0">
                  <a:pos x="320" y="276"/>
                </a:cxn>
                <a:cxn ang="0">
                  <a:pos x="317" y="328"/>
                </a:cxn>
                <a:cxn ang="0">
                  <a:pos x="294" y="386"/>
                </a:cxn>
                <a:cxn ang="0">
                  <a:pos x="250" y="429"/>
                </a:cxn>
                <a:cxn ang="0">
                  <a:pos x="192" y="453"/>
                </a:cxn>
                <a:cxn ang="0">
                  <a:pos x="129" y="453"/>
                </a:cxn>
                <a:cxn ang="0">
                  <a:pos x="71" y="429"/>
                </a:cxn>
                <a:cxn ang="0">
                  <a:pos x="27" y="386"/>
                </a:cxn>
                <a:cxn ang="0">
                  <a:pos x="4" y="328"/>
                </a:cxn>
                <a:cxn ang="0">
                  <a:pos x="38" y="292"/>
                </a:cxn>
                <a:cxn ang="0">
                  <a:pos x="47" y="339"/>
                </a:cxn>
                <a:cxn ang="0">
                  <a:pos x="73" y="378"/>
                </a:cxn>
                <a:cxn ang="0">
                  <a:pos x="112" y="405"/>
                </a:cxn>
                <a:cxn ang="0">
                  <a:pos x="159" y="414"/>
                </a:cxn>
                <a:cxn ang="0">
                  <a:pos x="205" y="405"/>
                </a:cxn>
                <a:cxn ang="0">
                  <a:pos x="243" y="378"/>
                </a:cxn>
                <a:cxn ang="0">
                  <a:pos x="269" y="339"/>
                </a:cxn>
                <a:cxn ang="0">
                  <a:pos x="279" y="292"/>
                </a:cxn>
                <a:cxn ang="0">
                  <a:pos x="269" y="245"/>
                </a:cxn>
                <a:cxn ang="0">
                  <a:pos x="243" y="207"/>
                </a:cxn>
                <a:cxn ang="0">
                  <a:pos x="205" y="181"/>
                </a:cxn>
                <a:cxn ang="0">
                  <a:pos x="159" y="171"/>
                </a:cxn>
                <a:cxn ang="0">
                  <a:pos x="112" y="181"/>
                </a:cxn>
                <a:cxn ang="0">
                  <a:pos x="73" y="207"/>
                </a:cxn>
                <a:cxn ang="0">
                  <a:pos x="47" y="245"/>
                </a:cxn>
                <a:cxn ang="0">
                  <a:pos x="38" y="292"/>
                </a:cxn>
              </a:cxnLst>
              <a:rect l="0" t="0" r="r" b="b"/>
              <a:pathLst>
                <a:path w="358" h="457">
                  <a:moveTo>
                    <a:pt x="0" y="296"/>
                  </a:moveTo>
                  <a:lnTo>
                    <a:pt x="4" y="263"/>
                  </a:lnTo>
                  <a:lnTo>
                    <a:pt x="13" y="233"/>
                  </a:lnTo>
                  <a:lnTo>
                    <a:pt x="27" y="205"/>
                  </a:lnTo>
                  <a:lnTo>
                    <a:pt x="47" y="181"/>
                  </a:lnTo>
                  <a:lnTo>
                    <a:pt x="71" y="161"/>
                  </a:lnTo>
                  <a:lnTo>
                    <a:pt x="98" y="147"/>
                  </a:lnTo>
                  <a:lnTo>
                    <a:pt x="129" y="137"/>
                  </a:lnTo>
                  <a:lnTo>
                    <a:pt x="161" y="134"/>
                  </a:lnTo>
                  <a:lnTo>
                    <a:pt x="168" y="134"/>
                  </a:lnTo>
                  <a:lnTo>
                    <a:pt x="176" y="135"/>
                  </a:lnTo>
                  <a:lnTo>
                    <a:pt x="183" y="135"/>
                  </a:lnTo>
                  <a:lnTo>
                    <a:pt x="190" y="136"/>
                  </a:lnTo>
                  <a:lnTo>
                    <a:pt x="196" y="138"/>
                  </a:lnTo>
                  <a:lnTo>
                    <a:pt x="203" y="140"/>
                  </a:lnTo>
                  <a:lnTo>
                    <a:pt x="210" y="142"/>
                  </a:lnTo>
                  <a:lnTo>
                    <a:pt x="216" y="144"/>
                  </a:lnTo>
                  <a:lnTo>
                    <a:pt x="271" y="67"/>
                  </a:lnTo>
                  <a:lnTo>
                    <a:pt x="185" y="83"/>
                  </a:lnTo>
                  <a:lnTo>
                    <a:pt x="174" y="51"/>
                  </a:lnTo>
                  <a:lnTo>
                    <a:pt x="346" y="0"/>
                  </a:lnTo>
                  <a:lnTo>
                    <a:pt x="358" y="180"/>
                  </a:lnTo>
                  <a:lnTo>
                    <a:pt x="323" y="180"/>
                  </a:lnTo>
                  <a:lnTo>
                    <a:pt x="308" y="91"/>
                  </a:lnTo>
                  <a:lnTo>
                    <a:pt x="256" y="166"/>
                  </a:lnTo>
                  <a:lnTo>
                    <a:pt x="270" y="177"/>
                  </a:lnTo>
                  <a:lnTo>
                    <a:pt x="283" y="190"/>
                  </a:lnTo>
                  <a:lnTo>
                    <a:pt x="294" y="206"/>
                  </a:lnTo>
                  <a:lnTo>
                    <a:pt x="303" y="221"/>
                  </a:lnTo>
                  <a:lnTo>
                    <a:pt x="310" y="239"/>
                  </a:lnTo>
                  <a:lnTo>
                    <a:pt x="316" y="257"/>
                  </a:lnTo>
                  <a:lnTo>
                    <a:pt x="320" y="276"/>
                  </a:lnTo>
                  <a:lnTo>
                    <a:pt x="321" y="296"/>
                  </a:lnTo>
                  <a:lnTo>
                    <a:pt x="317" y="328"/>
                  </a:lnTo>
                  <a:lnTo>
                    <a:pt x="308" y="358"/>
                  </a:lnTo>
                  <a:lnTo>
                    <a:pt x="294" y="386"/>
                  </a:lnTo>
                  <a:lnTo>
                    <a:pt x="274" y="409"/>
                  </a:lnTo>
                  <a:lnTo>
                    <a:pt x="250" y="429"/>
                  </a:lnTo>
                  <a:lnTo>
                    <a:pt x="223" y="444"/>
                  </a:lnTo>
                  <a:lnTo>
                    <a:pt x="192" y="453"/>
                  </a:lnTo>
                  <a:lnTo>
                    <a:pt x="161" y="457"/>
                  </a:lnTo>
                  <a:lnTo>
                    <a:pt x="129" y="453"/>
                  </a:lnTo>
                  <a:lnTo>
                    <a:pt x="98" y="444"/>
                  </a:lnTo>
                  <a:lnTo>
                    <a:pt x="71" y="429"/>
                  </a:lnTo>
                  <a:lnTo>
                    <a:pt x="47" y="409"/>
                  </a:lnTo>
                  <a:lnTo>
                    <a:pt x="27" y="386"/>
                  </a:lnTo>
                  <a:lnTo>
                    <a:pt x="13" y="358"/>
                  </a:lnTo>
                  <a:lnTo>
                    <a:pt x="4" y="328"/>
                  </a:lnTo>
                  <a:lnTo>
                    <a:pt x="0" y="296"/>
                  </a:lnTo>
                  <a:lnTo>
                    <a:pt x="38" y="292"/>
                  </a:lnTo>
                  <a:lnTo>
                    <a:pt x="40" y="317"/>
                  </a:lnTo>
                  <a:lnTo>
                    <a:pt x="47" y="339"/>
                  </a:lnTo>
                  <a:lnTo>
                    <a:pt x="59" y="361"/>
                  </a:lnTo>
                  <a:lnTo>
                    <a:pt x="73" y="378"/>
                  </a:lnTo>
                  <a:lnTo>
                    <a:pt x="91" y="393"/>
                  </a:lnTo>
                  <a:lnTo>
                    <a:pt x="112" y="405"/>
                  </a:lnTo>
                  <a:lnTo>
                    <a:pt x="135" y="412"/>
                  </a:lnTo>
                  <a:lnTo>
                    <a:pt x="159" y="414"/>
                  </a:lnTo>
                  <a:lnTo>
                    <a:pt x="183" y="412"/>
                  </a:lnTo>
                  <a:lnTo>
                    <a:pt x="205" y="405"/>
                  </a:lnTo>
                  <a:lnTo>
                    <a:pt x="225" y="393"/>
                  </a:lnTo>
                  <a:lnTo>
                    <a:pt x="243" y="378"/>
                  </a:lnTo>
                  <a:lnTo>
                    <a:pt x="258" y="361"/>
                  </a:lnTo>
                  <a:lnTo>
                    <a:pt x="269" y="339"/>
                  </a:lnTo>
                  <a:lnTo>
                    <a:pt x="276" y="317"/>
                  </a:lnTo>
                  <a:lnTo>
                    <a:pt x="279" y="292"/>
                  </a:lnTo>
                  <a:lnTo>
                    <a:pt x="276" y="268"/>
                  </a:lnTo>
                  <a:lnTo>
                    <a:pt x="269" y="245"/>
                  </a:lnTo>
                  <a:lnTo>
                    <a:pt x="258" y="225"/>
                  </a:lnTo>
                  <a:lnTo>
                    <a:pt x="243" y="207"/>
                  </a:lnTo>
                  <a:lnTo>
                    <a:pt x="225" y="193"/>
                  </a:lnTo>
                  <a:lnTo>
                    <a:pt x="205" y="181"/>
                  </a:lnTo>
                  <a:lnTo>
                    <a:pt x="183" y="174"/>
                  </a:lnTo>
                  <a:lnTo>
                    <a:pt x="159" y="171"/>
                  </a:lnTo>
                  <a:lnTo>
                    <a:pt x="135" y="174"/>
                  </a:lnTo>
                  <a:lnTo>
                    <a:pt x="112" y="181"/>
                  </a:lnTo>
                  <a:lnTo>
                    <a:pt x="91" y="193"/>
                  </a:lnTo>
                  <a:lnTo>
                    <a:pt x="73" y="207"/>
                  </a:lnTo>
                  <a:lnTo>
                    <a:pt x="59" y="225"/>
                  </a:lnTo>
                  <a:lnTo>
                    <a:pt x="47" y="245"/>
                  </a:lnTo>
                  <a:lnTo>
                    <a:pt x="40" y="268"/>
                  </a:lnTo>
                  <a:lnTo>
                    <a:pt x="38" y="292"/>
                  </a:lnTo>
                  <a:lnTo>
                    <a:pt x="0" y="29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grpSp>
        <p:nvGrpSpPr>
          <p:cNvPr id="4" name="Group 10"/>
          <p:cNvGrpSpPr>
            <a:grpSpLocks/>
          </p:cNvGrpSpPr>
          <p:nvPr/>
        </p:nvGrpSpPr>
        <p:grpSpPr bwMode="auto">
          <a:xfrm>
            <a:off x="1371600" y="685800"/>
            <a:ext cx="2909888" cy="2209800"/>
            <a:chOff x="864" y="432"/>
            <a:chExt cx="1833" cy="1392"/>
          </a:xfrm>
        </p:grpSpPr>
        <p:grpSp>
          <p:nvGrpSpPr>
            <p:cNvPr id="5" name="Group 11"/>
            <p:cNvGrpSpPr>
              <a:grpSpLocks/>
            </p:cNvGrpSpPr>
            <p:nvPr/>
          </p:nvGrpSpPr>
          <p:grpSpPr bwMode="auto">
            <a:xfrm>
              <a:off x="2496" y="1104"/>
              <a:ext cx="201" cy="576"/>
              <a:chOff x="4317" y="480"/>
              <a:chExt cx="201" cy="576"/>
            </a:xfrm>
          </p:grpSpPr>
          <p:sp>
            <p:nvSpPr>
              <p:cNvPr id="25612" name="Freeform 12"/>
              <p:cNvSpPr>
                <a:spLocks/>
              </p:cNvSpPr>
              <p:nvPr/>
            </p:nvSpPr>
            <p:spPr bwMode="auto">
              <a:xfrm>
                <a:off x="4317" y="625"/>
                <a:ext cx="201" cy="431"/>
              </a:xfrm>
              <a:custGeom>
                <a:avLst/>
                <a:gdLst/>
                <a:ahLst/>
                <a:cxnLst>
                  <a:cxn ang="0">
                    <a:pos x="599" y="538"/>
                  </a:cxn>
                  <a:cxn ang="0">
                    <a:pos x="583" y="401"/>
                  </a:cxn>
                  <a:cxn ang="0">
                    <a:pos x="578" y="333"/>
                  </a:cxn>
                  <a:cxn ang="0">
                    <a:pos x="568" y="265"/>
                  </a:cxn>
                  <a:cxn ang="0">
                    <a:pos x="552" y="187"/>
                  </a:cxn>
                  <a:cxn ang="0">
                    <a:pos x="538" y="120"/>
                  </a:cxn>
                  <a:cxn ang="0">
                    <a:pos x="526" y="87"/>
                  </a:cxn>
                  <a:cxn ang="0">
                    <a:pos x="502" y="57"/>
                  </a:cxn>
                  <a:cxn ang="0">
                    <a:pos x="467" y="29"/>
                  </a:cxn>
                  <a:cxn ang="0">
                    <a:pos x="433" y="7"/>
                  </a:cxn>
                  <a:cxn ang="0">
                    <a:pos x="418" y="1"/>
                  </a:cxn>
                  <a:cxn ang="0">
                    <a:pos x="414" y="0"/>
                  </a:cxn>
                  <a:cxn ang="0">
                    <a:pos x="414" y="1"/>
                  </a:cxn>
                  <a:cxn ang="0">
                    <a:pos x="414" y="1"/>
                  </a:cxn>
                  <a:cxn ang="0">
                    <a:pos x="281" y="336"/>
                  </a:cxn>
                  <a:cxn ang="0">
                    <a:pos x="179" y="7"/>
                  </a:cxn>
                  <a:cxn ang="0">
                    <a:pos x="164" y="11"/>
                  </a:cxn>
                  <a:cxn ang="0">
                    <a:pos x="144" y="18"/>
                  </a:cxn>
                  <a:cxn ang="0">
                    <a:pos x="120" y="37"/>
                  </a:cxn>
                  <a:cxn ang="0">
                    <a:pos x="99" y="63"/>
                  </a:cxn>
                  <a:cxn ang="0">
                    <a:pos x="84" y="91"/>
                  </a:cxn>
                  <a:cxn ang="0">
                    <a:pos x="73" y="117"/>
                  </a:cxn>
                  <a:cxn ang="0">
                    <a:pos x="64" y="160"/>
                  </a:cxn>
                  <a:cxn ang="0">
                    <a:pos x="53" y="211"/>
                  </a:cxn>
                  <a:cxn ang="0">
                    <a:pos x="44" y="259"/>
                  </a:cxn>
                  <a:cxn ang="0">
                    <a:pos x="32" y="334"/>
                  </a:cxn>
                  <a:cxn ang="0">
                    <a:pos x="21" y="484"/>
                  </a:cxn>
                  <a:cxn ang="0">
                    <a:pos x="12" y="548"/>
                  </a:cxn>
                  <a:cxn ang="0">
                    <a:pos x="8" y="577"/>
                  </a:cxn>
                  <a:cxn ang="0">
                    <a:pos x="140" y="582"/>
                  </a:cxn>
                  <a:cxn ang="0">
                    <a:pos x="191" y="1293"/>
                  </a:cxn>
                  <a:cxn ang="0">
                    <a:pos x="309" y="792"/>
                  </a:cxn>
                  <a:cxn ang="0">
                    <a:pos x="327" y="907"/>
                  </a:cxn>
                  <a:cxn ang="0">
                    <a:pos x="353" y="1078"/>
                  </a:cxn>
                  <a:cxn ang="0">
                    <a:pos x="380" y="1235"/>
                  </a:cxn>
                  <a:cxn ang="0">
                    <a:pos x="399" y="1288"/>
                  </a:cxn>
                  <a:cxn ang="0">
                    <a:pos x="417" y="1288"/>
                  </a:cxn>
                  <a:cxn ang="0">
                    <a:pos x="440" y="1288"/>
                  </a:cxn>
                  <a:cxn ang="0">
                    <a:pos x="467" y="1288"/>
                  </a:cxn>
                  <a:cxn ang="0">
                    <a:pos x="496" y="1288"/>
                  </a:cxn>
                  <a:cxn ang="0">
                    <a:pos x="526" y="1288"/>
                  </a:cxn>
                  <a:cxn ang="0">
                    <a:pos x="556" y="1288"/>
                  </a:cxn>
                  <a:cxn ang="0">
                    <a:pos x="583" y="1288"/>
                  </a:cxn>
                  <a:cxn ang="0">
                    <a:pos x="586" y="1247"/>
                  </a:cxn>
                  <a:cxn ang="0">
                    <a:pos x="552" y="1060"/>
                  </a:cxn>
                  <a:cxn ang="0">
                    <a:pos x="511" y="819"/>
                  </a:cxn>
                  <a:cxn ang="0">
                    <a:pos x="480" y="625"/>
                  </a:cxn>
                  <a:cxn ang="0">
                    <a:pos x="483" y="579"/>
                  </a:cxn>
                  <a:cxn ang="0">
                    <a:pos x="514" y="581"/>
                  </a:cxn>
                  <a:cxn ang="0">
                    <a:pos x="553" y="582"/>
                  </a:cxn>
                  <a:cxn ang="0">
                    <a:pos x="590" y="583"/>
                  </a:cxn>
                </a:cxnLst>
                <a:rect l="0" t="0" r="r" b="b"/>
                <a:pathLst>
                  <a:path w="603" h="1293">
                    <a:moveTo>
                      <a:pt x="603" y="582"/>
                    </a:moveTo>
                    <a:lnTo>
                      <a:pt x="599" y="538"/>
                    </a:lnTo>
                    <a:lnTo>
                      <a:pt x="591" y="471"/>
                    </a:lnTo>
                    <a:lnTo>
                      <a:pt x="583" y="401"/>
                    </a:lnTo>
                    <a:lnTo>
                      <a:pt x="579" y="353"/>
                    </a:lnTo>
                    <a:lnTo>
                      <a:pt x="578" y="333"/>
                    </a:lnTo>
                    <a:lnTo>
                      <a:pt x="573" y="302"/>
                    </a:lnTo>
                    <a:lnTo>
                      <a:pt x="568" y="265"/>
                    </a:lnTo>
                    <a:lnTo>
                      <a:pt x="561" y="226"/>
                    </a:lnTo>
                    <a:lnTo>
                      <a:pt x="552" y="187"/>
                    </a:lnTo>
                    <a:lnTo>
                      <a:pt x="544" y="150"/>
                    </a:lnTo>
                    <a:lnTo>
                      <a:pt x="538" y="120"/>
                    </a:lnTo>
                    <a:lnTo>
                      <a:pt x="532" y="100"/>
                    </a:lnTo>
                    <a:lnTo>
                      <a:pt x="526" y="87"/>
                    </a:lnTo>
                    <a:lnTo>
                      <a:pt x="516" y="71"/>
                    </a:lnTo>
                    <a:lnTo>
                      <a:pt x="502" y="57"/>
                    </a:lnTo>
                    <a:lnTo>
                      <a:pt x="485" y="42"/>
                    </a:lnTo>
                    <a:lnTo>
                      <a:pt x="467" y="29"/>
                    </a:lnTo>
                    <a:lnTo>
                      <a:pt x="451" y="17"/>
                    </a:lnTo>
                    <a:lnTo>
                      <a:pt x="433" y="7"/>
                    </a:lnTo>
                    <a:lnTo>
                      <a:pt x="419" y="1"/>
                    </a:lnTo>
                    <a:lnTo>
                      <a:pt x="418" y="1"/>
                    </a:lnTo>
                    <a:lnTo>
                      <a:pt x="417" y="0"/>
                    </a:lnTo>
                    <a:lnTo>
                      <a:pt x="414" y="0"/>
                    </a:lnTo>
                    <a:lnTo>
                      <a:pt x="413" y="0"/>
                    </a:lnTo>
                    <a:lnTo>
                      <a:pt x="414" y="1"/>
                    </a:lnTo>
                    <a:lnTo>
                      <a:pt x="414" y="1"/>
                    </a:lnTo>
                    <a:lnTo>
                      <a:pt x="414" y="1"/>
                    </a:lnTo>
                    <a:lnTo>
                      <a:pt x="414" y="3"/>
                    </a:lnTo>
                    <a:lnTo>
                      <a:pt x="281" y="336"/>
                    </a:lnTo>
                    <a:lnTo>
                      <a:pt x="188" y="6"/>
                    </a:lnTo>
                    <a:lnTo>
                      <a:pt x="179" y="7"/>
                    </a:lnTo>
                    <a:lnTo>
                      <a:pt x="172" y="10"/>
                    </a:lnTo>
                    <a:lnTo>
                      <a:pt x="164" y="11"/>
                    </a:lnTo>
                    <a:lnTo>
                      <a:pt x="156" y="13"/>
                    </a:lnTo>
                    <a:lnTo>
                      <a:pt x="144" y="18"/>
                    </a:lnTo>
                    <a:lnTo>
                      <a:pt x="132" y="26"/>
                    </a:lnTo>
                    <a:lnTo>
                      <a:pt x="120" y="37"/>
                    </a:lnTo>
                    <a:lnTo>
                      <a:pt x="110" y="50"/>
                    </a:lnTo>
                    <a:lnTo>
                      <a:pt x="99" y="63"/>
                    </a:lnTo>
                    <a:lnTo>
                      <a:pt x="91" y="77"/>
                    </a:lnTo>
                    <a:lnTo>
                      <a:pt x="84" y="91"/>
                    </a:lnTo>
                    <a:lnTo>
                      <a:pt x="78" y="103"/>
                    </a:lnTo>
                    <a:lnTo>
                      <a:pt x="73" y="117"/>
                    </a:lnTo>
                    <a:lnTo>
                      <a:pt x="68" y="137"/>
                    </a:lnTo>
                    <a:lnTo>
                      <a:pt x="64" y="160"/>
                    </a:lnTo>
                    <a:lnTo>
                      <a:pt x="59" y="185"/>
                    </a:lnTo>
                    <a:lnTo>
                      <a:pt x="53" y="211"/>
                    </a:lnTo>
                    <a:lnTo>
                      <a:pt x="48" y="236"/>
                    </a:lnTo>
                    <a:lnTo>
                      <a:pt x="44" y="259"/>
                    </a:lnTo>
                    <a:lnTo>
                      <a:pt x="39" y="279"/>
                    </a:lnTo>
                    <a:lnTo>
                      <a:pt x="32" y="334"/>
                    </a:lnTo>
                    <a:lnTo>
                      <a:pt x="26" y="411"/>
                    </a:lnTo>
                    <a:lnTo>
                      <a:pt x="21" y="484"/>
                    </a:lnTo>
                    <a:lnTo>
                      <a:pt x="15" y="528"/>
                    </a:lnTo>
                    <a:lnTo>
                      <a:pt x="12" y="548"/>
                    </a:lnTo>
                    <a:lnTo>
                      <a:pt x="9" y="566"/>
                    </a:lnTo>
                    <a:lnTo>
                      <a:pt x="8" y="577"/>
                    </a:lnTo>
                    <a:lnTo>
                      <a:pt x="8" y="582"/>
                    </a:lnTo>
                    <a:lnTo>
                      <a:pt x="140" y="582"/>
                    </a:lnTo>
                    <a:lnTo>
                      <a:pt x="0" y="1293"/>
                    </a:lnTo>
                    <a:lnTo>
                      <a:pt x="191" y="1293"/>
                    </a:lnTo>
                    <a:lnTo>
                      <a:pt x="307" y="774"/>
                    </a:lnTo>
                    <a:lnTo>
                      <a:pt x="309" y="792"/>
                    </a:lnTo>
                    <a:lnTo>
                      <a:pt x="316" y="839"/>
                    </a:lnTo>
                    <a:lnTo>
                      <a:pt x="327" y="907"/>
                    </a:lnTo>
                    <a:lnTo>
                      <a:pt x="339" y="990"/>
                    </a:lnTo>
                    <a:lnTo>
                      <a:pt x="353" y="1078"/>
                    </a:lnTo>
                    <a:lnTo>
                      <a:pt x="367" y="1162"/>
                    </a:lnTo>
                    <a:lnTo>
                      <a:pt x="380" y="1235"/>
                    </a:lnTo>
                    <a:lnTo>
                      <a:pt x="392" y="1288"/>
                    </a:lnTo>
                    <a:lnTo>
                      <a:pt x="399" y="1288"/>
                    </a:lnTo>
                    <a:lnTo>
                      <a:pt x="407" y="1288"/>
                    </a:lnTo>
                    <a:lnTo>
                      <a:pt x="417" y="1288"/>
                    </a:lnTo>
                    <a:lnTo>
                      <a:pt x="427" y="1288"/>
                    </a:lnTo>
                    <a:lnTo>
                      <a:pt x="440" y="1288"/>
                    </a:lnTo>
                    <a:lnTo>
                      <a:pt x="453" y="1288"/>
                    </a:lnTo>
                    <a:lnTo>
                      <a:pt x="467" y="1288"/>
                    </a:lnTo>
                    <a:lnTo>
                      <a:pt x="481" y="1288"/>
                    </a:lnTo>
                    <a:lnTo>
                      <a:pt x="496" y="1288"/>
                    </a:lnTo>
                    <a:lnTo>
                      <a:pt x="511" y="1288"/>
                    </a:lnTo>
                    <a:lnTo>
                      <a:pt x="526" y="1288"/>
                    </a:lnTo>
                    <a:lnTo>
                      <a:pt x="540" y="1288"/>
                    </a:lnTo>
                    <a:lnTo>
                      <a:pt x="556" y="1288"/>
                    </a:lnTo>
                    <a:lnTo>
                      <a:pt x="569" y="1288"/>
                    </a:lnTo>
                    <a:lnTo>
                      <a:pt x="583" y="1288"/>
                    </a:lnTo>
                    <a:lnTo>
                      <a:pt x="595" y="1288"/>
                    </a:lnTo>
                    <a:lnTo>
                      <a:pt x="586" y="1247"/>
                    </a:lnTo>
                    <a:lnTo>
                      <a:pt x="571" y="1166"/>
                    </a:lnTo>
                    <a:lnTo>
                      <a:pt x="552" y="1060"/>
                    </a:lnTo>
                    <a:lnTo>
                      <a:pt x="531" y="939"/>
                    </a:lnTo>
                    <a:lnTo>
                      <a:pt x="511" y="819"/>
                    </a:lnTo>
                    <a:lnTo>
                      <a:pt x="493" y="710"/>
                    </a:lnTo>
                    <a:lnTo>
                      <a:pt x="480" y="625"/>
                    </a:lnTo>
                    <a:lnTo>
                      <a:pt x="474" y="579"/>
                    </a:lnTo>
                    <a:lnTo>
                      <a:pt x="483" y="579"/>
                    </a:lnTo>
                    <a:lnTo>
                      <a:pt x="497" y="580"/>
                    </a:lnTo>
                    <a:lnTo>
                      <a:pt x="514" y="581"/>
                    </a:lnTo>
                    <a:lnTo>
                      <a:pt x="533" y="582"/>
                    </a:lnTo>
                    <a:lnTo>
                      <a:pt x="553" y="582"/>
                    </a:lnTo>
                    <a:lnTo>
                      <a:pt x="573" y="583"/>
                    </a:lnTo>
                    <a:lnTo>
                      <a:pt x="590" y="583"/>
                    </a:lnTo>
                    <a:lnTo>
                      <a:pt x="603" y="582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613" name="Freeform 13"/>
              <p:cNvSpPr>
                <a:spLocks/>
              </p:cNvSpPr>
              <p:nvPr/>
            </p:nvSpPr>
            <p:spPr bwMode="auto">
              <a:xfrm>
                <a:off x="4363" y="480"/>
                <a:ext cx="119" cy="152"/>
              </a:xfrm>
              <a:custGeom>
                <a:avLst/>
                <a:gdLst/>
                <a:ahLst/>
                <a:cxnLst>
                  <a:cxn ang="0">
                    <a:pos x="4" y="263"/>
                  </a:cxn>
                  <a:cxn ang="0">
                    <a:pos x="27" y="205"/>
                  </a:cxn>
                  <a:cxn ang="0">
                    <a:pos x="71" y="161"/>
                  </a:cxn>
                  <a:cxn ang="0">
                    <a:pos x="129" y="137"/>
                  </a:cxn>
                  <a:cxn ang="0">
                    <a:pos x="168" y="134"/>
                  </a:cxn>
                  <a:cxn ang="0">
                    <a:pos x="183" y="135"/>
                  </a:cxn>
                  <a:cxn ang="0">
                    <a:pos x="196" y="138"/>
                  </a:cxn>
                  <a:cxn ang="0">
                    <a:pos x="210" y="142"/>
                  </a:cxn>
                  <a:cxn ang="0">
                    <a:pos x="271" y="67"/>
                  </a:cxn>
                  <a:cxn ang="0">
                    <a:pos x="174" y="51"/>
                  </a:cxn>
                  <a:cxn ang="0">
                    <a:pos x="358" y="180"/>
                  </a:cxn>
                  <a:cxn ang="0">
                    <a:pos x="308" y="91"/>
                  </a:cxn>
                  <a:cxn ang="0">
                    <a:pos x="270" y="177"/>
                  </a:cxn>
                  <a:cxn ang="0">
                    <a:pos x="294" y="206"/>
                  </a:cxn>
                  <a:cxn ang="0">
                    <a:pos x="310" y="239"/>
                  </a:cxn>
                  <a:cxn ang="0">
                    <a:pos x="320" y="276"/>
                  </a:cxn>
                  <a:cxn ang="0">
                    <a:pos x="317" y="328"/>
                  </a:cxn>
                  <a:cxn ang="0">
                    <a:pos x="294" y="386"/>
                  </a:cxn>
                  <a:cxn ang="0">
                    <a:pos x="250" y="429"/>
                  </a:cxn>
                  <a:cxn ang="0">
                    <a:pos x="192" y="453"/>
                  </a:cxn>
                  <a:cxn ang="0">
                    <a:pos x="129" y="453"/>
                  </a:cxn>
                  <a:cxn ang="0">
                    <a:pos x="71" y="429"/>
                  </a:cxn>
                  <a:cxn ang="0">
                    <a:pos x="27" y="386"/>
                  </a:cxn>
                  <a:cxn ang="0">
                    <a:pos x="4" y="328"/>
                  </a:cxn>
                  <a:cxn ang="0">
                    <a:pos x="38" y="292"/>
                  </a:cxn>
                  <a:cxn ang="0">
                    <a:pos x="47" y="339"/>
                  </a:cxn>
                  <a:cxn ang="0">
                    <a:pos x="73" y="378"/>
                  </a:cxn>
                  <a:cxn ang="0">
                    <a:pos x="112" y="405"/>
                  </a:cxn>
                  <a:cxn ang="0">
                    <a:pos x="159" y="414"/>
                  </a:cxn>
                  <a:cxn ang="0">
                    <a:pos x="205" y="405"/>
                  </a:cxn>
                  <a:cxn ang="0">
                    <a:pos x="243" y="378"/>
                  </a:cxn>
                  <a:cxn ang="0">
                    <a:pos x="269" y="339"/>
                  </a:cxn>
                  <a:cxn ang="0">
                    <a:pos x="279" y="292"/>
                  </a:cxn>
                  <a:cxn ang="0">
                    <a:pos x="269" y="245"/>
                  </a:cxn>
                  <a:cxn ang="0">
                    <a:pos x="243" y="207"/>
                  </a:cxn>
                  <a:cxn ang="0">
                    <a:pos x="205" y="181"/>
                  </a:cxn>
                  <a:cxn ang="0">
                    <a:pos x="159" y="171"/>
                  </a:cxn>
                  <a:cxn ang="0">
                    <a:pos x="112" y="181"/>
                  </a:cxn>
                  <a:cxn ang="0">
                    <a:pos x="73" y="207"/>
                  </a:cxn>
                  <a:cxn ang="0">
                    <a:pos x="47" y="245"/>
                  </a:cxn>
                  <a:cxn ang="0">
                    <a:pos x="38" y="292"/>
                  </a:cxn>
                </a:cxnLst>
                <a:rect l="0" t="0" r="r" b="b"/>
                <a:pathLst>
                  <a:path w="358" h="457">
                    <a:moveTo>
                      <a:pt x="0" y="296"/>
                    </a:moveTo>
                    <a:lnTo>
                      <a:pt x="4" y="263"/>
                    </a:lnTo>
                    <a:lnTo>
                      <a:pt x="13" y="233"/>
                    </a:lnTo>
                    <a:lnTo>
                      <a:pt x="27" y="205"/>
                    </a:lnTo>
                    <a:lnTo>
                      <a:pt x="47" y="181"/>
                    </a:lnTo>
                    <a:lnTo>
                      <a:pt x="71" y="161"/>
                    </a:lnTo>
                    <a:lnTo>
                      <a:pt x="98" y="147"/>
                    </a:lnTo>
                    <a:lnTo>
                      <a:pt x="129" y="137"/>
                    </a:lnTo>
                    <a:lnTo>
                      <a:pt x="161" y="134"/>
                    </a:lnTo>
                    <a:lnTo>
                      <a:pt x="168" y="134"/>
                    </a:lnTo>
                    <a:lnTo>
                      <a:pt x="176" y="135"/>
                    </a:lnTo>
                    <a:lnTo>
                      <a:pt x="183" y="135"/>
                    </a:lnTo>
                    <a:lnTo>
                      <a:pt x="190" y="136"/>
                    </a:lnTo>
                    <a:lnTo>
                      <a:pt x="196" y="138"/>
                    </a:lnTo>
                    <a:lnTo>
                      <a:pt x="203" y="140"/>
                    </a:lnTo>
                    <a:lnTo>
                      <a:pt x="210" y="142"/>
                    </a:lnTo>
                    <a:lnTo>
                      <a:pt x="216" y="144"/>
                    </a:lnTo>
                    <a:lnTo>
                      <a:pt x="271" y="67"/>
                    </a:lnTo>
                    <a:lnTo>
                      <a:pt x="185" y="83"/>
                    </a:lnTo>
                    <a:lnTo>
                      <a:pt x="174" y="51"/>
                    </a:lnTo>
                    <a:lnTo>
                      <a:pt x="346" y="0"/>
                    </a:lnTo>
                    <a:lnTo>
                      <a:pt x="358" y="180"/>
                    </a:lnTo>
                    <a:lnTo>
                      <a:pt x="323" y="180"/>
                    </a:lnTo>
                    <a:lnTo>
                      <a:pt x="308" y="91"/>
                    </a:lnTo>
                    <a:lnTo>
                      <a:pt x="256" y="166"/>
                    </a:lnTo>
                    <a:lnTo>
                      <a:pt x="270" y="177"/>
                    </a:lnTo>
                    <a:lnTo>
                      <a:pt x="283" y="190"/>
                    </a:lnTo>
                    <a:lnTo>
                      <a:pt x="294" y="206"/>
                    </a:lnTo>
                    <a:lnTo>
                      <a:pt x="303" y="221"/>
                    </a:lnTo>
                    <a:lnTo>
                      <a:pt x="310" y="239"/>
                    </a:lnTo>
                    <a:lnTo>
                      <a:pt x="316" y="257"/>
                    </a:lnTo>
                    <a:lnTo>
                      <a:pt x="320" y="276"/>
                    </a:lnTo>
                    <a:lnTo>
                      <a:pt x="321" y="296"/>
                    </a:lnTo>
                    <a:lnTo>
                      <a:pt x="317" y="328"/>
                    </a:lnTo>
                    <a:lnTo>
                      <a:pt x="308" y="358"/>
                    </a:lnTo>
                    <a:lnTo>
                      <a:pt x="294" y="386"/>
                    </a:lnTo>
                    <a:lnTo>
                      <a:pt x="274" y="409"/>
                    </a:lnTo>
                    <a:lnTo>
                      <a:pt x="250" y="429"/>
                    </a:lnTo>
                    <a:lnTo>
                      <a:pt x="223" y="444"/>
                    </a:lnTo>
                    <a:lnTo>
                      <a:pt x="192" y="453"/>
                    </a:lnTo>
                    <a:lnTo>
                      <a:pt x="161" y="457"/>
                    </a:lnTo>
                    <a:lnTo>
                      <a:pt x="129" y="453"/>
                    </a:lnTo>
                    <a:lnTo>
                      <a:pt x="98" y="444"/>
                    </a:lnTo>
                    <a:lnTo>
                      <a:pt x="71" y="429"/>
                    </a:lnTo>
                    <a:lnTo>
                      <a:pt x="47" y="409"/>
                    </a:lnTo>
                    <a:lnTo>
                      <a:pt x="27" y="386"/>
                    </a:lnTo>
                    <a:lnTo>
                      <a:pt x="13" y="358"/>
                    </a:lnTo>
                    <a:lnTo>
                      <a:pt x="4" y="328"/>
                    </a:lnTo>
                    <a:lnTo>
                      <a:pt x="0" y="296"/>
                    </a:lnTo>
                    <a:lnTo>
                      <a:pt x="38" y="292"/>
                    </a:lnTo>
                    <a:lnTo>
                      <a:pt x="40" y="317"/>
                    </a:lnTo>
                    <a:lnTo>
                      <a:pt x="47" y="339"/>
                    </a:lnTo>
                    <a:lnTo>
                      <a:pt x="59" y="361"/>
                    </a:lnTo>
                    <a:lnTo>
                      <a:pt x="73" y="378"/>
                    </a:lnTo>
                    <a:lnTo>
                      <a:pt x="91" y="393"/>
                    </a:lnTo>
                    <a:lnTo>
                      <a:pt x="112" y="405"/>
                    </a:lnTo>
                    <a:lnTo>
                      <a:pt x="135" y="412"/>
                    </a:lnTo>
                    <a:lnTo>
                      <a:pt x="159" y="414"/>
                    </a:lnTo>
                    <a:lnTo>
                      <a:pt x="183" y="412"/>
                    </a:lnTo>
                    <a:lnTo>
                      <a:pt x="205" y="405"/>
                    </a:lnTo>
                    <a:lnTo>
                      <a:pt x="225" y="393"/>
                    </a:lnTo>
                    <a:lnTo>
                      <a:pt x="243" y="378"/>
                    </a:lnTo>
                    <a:lnTo>
                      <a:pt x="258" y="361"/>
                    </a:lnTo>
                    <a:lnTo>
                      <a:pt x="269" y="339"/>
                    </a:lnTo>
                    <a:lnTo>
                      <a:pt x="276" y="317"/>
                    </a:lnTo>
                    <a:lnTo>
                      <a:pt x="279" y="292"/>
                    </a:lnTo>
                    <a:lnTo>
                      <a:pt x="276" y="268"/>
                    </a:lnTo>
                    <a:lnTo>
                      <a:pt x="269" y="245"/>
                    </a:lnTo>
                    <a:lnTo>
                      <a:pt x="258" y="225"/>
                    </a:lnTo>
                    <a:lnTo>
                      <a:pt x="243" y="207"/>
                    </a:lnTo>
                    <a:lnTo>
                      <a:pt x="225" y="193"/>
                    </a:lnTo>
                    <a:lnTo>
                      <a:pt x="205" y="181"/>
                    </a:lnTo>
                    <a:lnTo>
                      <a:pt x="183" y="174"/>
                    </a:lnTo>
                    <a:lnTo>
                      <a:pt x="159" y="171"/>
                    </a:lnTo>
                    <a:lnTo>
                      <a:pt x="135" y="174"/>
                    </a:lnTo>
                    <a:lnTo>
                      <a:pt x="112" y="181"/>
                    </a:lnTo>
                    <a:lnTo>
                      <a:pt x="91" y="193"/>
                    </a:lnTo>
                    <a:lnTo>
                      <a:pt x="73" y="207"/>
                    </a:lnTo>
                    <a:lnTo>
                      <a:pt x="59" y="225"/>
                    </a:lnTo>
                    <a:lnTo>
                      <a:pt x="47" y="245"/>
                    </a:lnTo>
                    <a:lnTo>
                      <a:pt x="40" y="268"/>
                    </a:lnTo>
                    <a:lnTo>
                      <a:pt x="38" y="292"/>
                    </a:lnTo>
                    <a:lnTo>
                      <a:pt x="0" y="29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6" name="Group 14"/>
            <p:cNvGrpSpPr>
              <a:grpSpLocks/>
            </p:cNvGrpSpPr>
            <p:nvPr/>
          </p:nvGrpSpPr>
          <p:grpSpPr bwMode="auto">
            <a:xfrm>
              <a:off x="1872" y="864"/>
              <a:ext cx="201" cy="576"/>
              <a:chOff x="4317" y="480"/>
              <a:chExt cx="201" cy="576"/>
            </a:xfrm>
          </p:grpSpPr>
          <p:sp>
            <p:nvSpPr>
              <p:cNvPr id="25615" name="Freeform 15"/>
              <p:cNvSpPr>
                <a:spLocks/>
              </p:cNvSpPr>
              <p:nvPr/>
            </p:nvSpPr>
            <p:spPr bwMode="auto">
              <a:xfrm>
                <a:off x="4317" y="625"/>
                <a:ext cx="201" cy="431"/>
              </a:xfrm>
              <a:custGeom>
                <a:avLst/>
                <a:gdLst/>
                <a:ahLst/>
                <a:cxnLst>
                  <a:cxn ang="0">
                    <a:pos x="599" y="538"/>
                  </a:cxn>
                  <a:cxn ang="0">
                    <a:pos x="583" y="401"/>
                  </a:cxn>
                  <a:cxn ang="0">
                    <a:pos x="578" y="333"/>
                  </a:cxn>
                  <a:cxn ang="0">
                    <a:pos x="568" y="265"/>
                  </a:cxn>
                  <a:cxn ang="0">
                    <a:pos x="552" y="187"/>
                  </a:cxn>
                  <a:cxn ang="0">
                    <a:pos x="538" y="120"/>
                  </a:cxn>
                  <a:cxn ang="0">
                    <a:pos x="526" y="87"/>
                  </a:cxn>
                  <a:cxn ang="0">
                    <a:pos x="502" y="57"/>
                  </a:cxn>
                  <a:cxn ang="0">
                    <a:pos x="467" y="29"/>
                  </a:cxn>
                  <a:cxn ang="0">
                    <a:pos x="433" y="7"/>
                  </a:cxn>
                  <a:cxn ang="0">
                    <a:pos x="418" y="1"/>
                  </a:cxn>
                  <a:cxn ang="0">
                    <a:pos x="414" y="0"/>
                  </a:cxn>
                  <a:cxn ang="0">
                    <a:pos x="414" y="1"/>
                  </a:cxn>
                  <a:cxn ang="0">
                    <a:pos x="414" y="1"/>
                  </a:cxn>
                  <a:cxn ang="0">
                    <a:pos x="281" y="336"/>
                  </a:cxn>
                  <a:cxn ang="0">
                    <a:pos x="179" y="7"/>
                  </a:cxn>
                  <a:cxn ang="0">
                    <a:pos x="164" y="11"/>
                  </a:cxn>
                  <a:cxn ang="0">
                    <a:pos x="144" y="18"/>
                  </a:cxn>
                  <a:cxn ang="0">
                    <a:pos x="120" y="37"/>
                  </a:cxn>
                  <a:cxn ang="0">
                    <a:pos x="99" y="63"/>
                  </a:cxn>
                  <a:cxn ang="0">
                    <a:pos x="84" y="91"/>
                  </a:cxn>
                  <a:cxn ang="0">
                    <a:pos x="73" y="117"/>
                  </a:cxn>
                  <a:cxn ang="0">
                    <a:pos x="64" y="160"/>
                  </a:cxn>
                  <a:cxn ang="0">
                    <a:pos x="53" y="211"/>
                  </a:cxn>
                  <a:cxn ang="0">
                    <a:pos x="44" y="259"/>
                  </a:cxn>
                  <a:cxn ang="0">
                    <a:pos x="32" y="334"/>
                  </a:cxn>
                  <a:cxn ang="0">
                    <a:pos x="21" y="484"/>
                  </a:cxn>
                  <a:cxn ang="0">
                    <a:pos x="12" y="548"/>
                  </a:cxn>
                  <a:cxn ang="0">
                    <a:pos x="8" y="577"/>
                  </a:cxn>
                  <a:cxn ang="0">
                    <a:pos x="140" y="582"/>
                  </a:cxn>
                  <a:cxn ang="0">
                    <a:pos x="191" y="1293"/>
                  </a:cxn>
                  <a:cxn ang="0">
                    <a:pos x="309" y="792"/>
                  </a:cxn>
                  <a:cxn ang="0">
                    <a:pos x="327" y="907"/>
                  </a:cxn>
                  <a:cxn ang="0">
                    <a:pos x="353" y="1078"/>
                  </a:cxn>
                  <a:cxn ang="0">
                    <a:pos x="380" y="1235"/>
                  </a:cxn>
                  <a:cxn ang="0">
                    <a:pos x="399" y="1288"/>
                  </a:cxn>
                  <a:cxn ang="0">
                    <a:pos x="417" y="1288"/>
                  </a:cxn>
                  <a:cxn ang="0">
                    <a:pos x="440" y="1288"/>
                  </a:cxn>
                  <a:cxn ang="0">
                    <a:pos x="467" y="1288"/>
                  </a:cxn>
                  <a:cxn ang="0">
                    <a:pos x="496" y="1288"/>
                  </a:cxn>
                  <a:cxn ang="0">
                    <a:pos x="526" y="1288"/>
                  </a:cxn>
                  <a:cxn ang="0">
                    <a:pos x="556" y="1288"/>
                  </a:cxn>
                  <a:cxn ang="0">
                    <a:pos x="583" y="1288"/>
                  </a:cxn>
                  <a:cxn ang="0">
                    <a:pos x="586" y="1247"/>
                  </a:cxn>
                  <a:cxn ang="0">
                    <a:pos x="552" y="1060"/>
                  </a:cxn>
                  <a:cxn ang="0">
                    <a:pos x="511" y="819"/>
                  </a:cxn>
                  <a:cxn ang="0">
                    <a:pos x="480" y="625"/>
                  </a:cxn>
                  <a:cxn ang="0">
                    <a:pos x="483" y="579"/>
                  </a:cxn>
                  <a:cxn ang="0">
                    <a:pos x="514" y="581"/>
                  </a:cxn>
                  <a:cxn ang="0">
                    <a:pos x="553" y="582"/>
                  </a:cxn>
                  <a:cxn ang="0">
                    <a:pos x="590" y="583"/>
                  </a:cxn>
                </a:cxnLst>
                <a:rect l="0" t="0" r="r" b="b"/>
                <a:pathLst>
                  <a:path w="603" h="1293">
                    <a:moveTo>
                      <a:pt x="603" y="582"/>
                    </a:moveTo>
                    <a:lnTo>
                      <a:pt x="599" y="538"/>
                    </a:lnTo>
                    <a:lnTo>
                      <a:pt x="591" y="471"/>
                    </a:lnTo>
                    <a:lnTo>
                      <a:pt x="583" y="401"/>
                    </a:lnTo>
                    <a:lnTo>
                      <a:pt x="579" y="353"/>
                    </a:lnTo>
                    <a:lnTo>
                      <a:pt x="578" y="333"/>
                    </a:lnTo>
                    <a:lnTo>
                      <a:pt x="573" y="302"/>
                    </a:lnTo>
                    <a:lnTo>
                      <a:pt x="568" y="265"/>
                    </a:lnTo>
                    <a:lnTo>
                      <a:pt x="561" y="226"/>
                    </a:lnTo>
                    <a:lnTo>
                      <a:pt x="552" y="187"/>
                    </a:lnTo>
                    <a:lnTo>
                      <a:pt x="544" y="150"/>
                    </a:lnTo>
                    <a:lnTo>
                      <a:pt x="538" y="120"/>
                    </a:lnTo>
                    <a:lnTo>
                      <a:pt x="532" y="100"/>
                    </a:lnTo>
                    <a:lnTo>
                      <a:pt x="526" y="87"/>
                    </a:lnTo>
                    <a:lnTo>
                      <a:pt x="516" y="71"/>
                    </a:lnTo>
                    <a:lnTo>
                      <a:pt x="502" y="57"/>
                    </a:lnTo>
                    <a:lnTo>
                      <a:pt x="485" y="42"/>
                    </a:lnTo>
                    <a:lnTo>
                      <a:pt x="467" y="29"/>
                    </a:lnTo>
                    <a:lnTo>
                      <a:pt x="451" y="17"/>
                    </a:lnTo>
                    <a:lnTo>
                      <a:pt x="433" y="7"/>
                    </a:lnTo>
                    <a:lnTo>
                      <a:pt x="419" y="1"/>
                    </a:lnTo>
                    <a:lnTo>
                      <a:pt x="418" y="1"/>
                    </a:lnTo>
                    <a:lnTo>
                      <a:pt x="417" y="0"/>
                    </a:lnTo>
                    <a:lnTo>
                      <a:pt x="414" y="0"/>
                    </a:lnTo>
                    <a:lnTo>
                      <a:pt x="413" y="0"/>
                    </a:lnTo>
                    <a:lnTo>
                      <a:pt x="414" y="1"/>
                    </a:lnTo>
                    <a:lnTo>
                      <a:pt x="414" y="1"/>
                    </a:lnTo>
                    <a:lnTo>
                      <a:pt x="414" y="1"/>
                    </a:lnTo>
                    <a:lnTo>
                      <a:pt x="414" y="3"/>
                    </a:lnTo>
                    <a:lnTo>
                      <a:pt x="281" y="336"/>
                    </a:lnTo>
                    <a:lnTo>
                      <a:pt x="188" y="6"/>
                    </a:lnTo>
                    <a:lnTo>
                      <a:pt x="179" y="7"/>
                    </a:lnTo>
                    <a:lnTo>
                      <a:pt x="172" y="10"/>
                    </a:lnTo>
                    <a:lnTo>
                      <a:pt x="164" y="11"/>
                    </a:lnTo>
                    <a:lnTo>
                      <a:pt x="156" y="13"/>
                    </a:lnTo>
                    <a:lnTo>
                      <a:pt x="144" y="18"/>
                    </a:lnTo>
                    <a:lnTo>
                      <a:pt x="132" y="26"/>
                    </a:lnTo>
                    <a:lnTo>
                      <a:pt x="120" y="37"/>
                    </a:lnTo>
                    <a:lnTo>
                      <a:pt x="110" y="50"/>
                    </a:lnTo>
                    <a:lnTo>
                      <a:pt x="99" y="63"/>
                    </a:lnTo>
                    <a:lnTo>
                      <a:pt x="91" y="77"/>
                    </a:lnTo>
                    <a:lnTo>
                      <a:pt x="84" y="91"/>
                    </a:lnTo>
                    <a:lnTo>
                      <a:pt x="78" y="103"/>
                    </a:lnTo>
                    <a:lnTo>
                      <a:pt x="73" y="117"/>
                    </a:lnTo>
                    <a:lnTo>
                      <a:pt x="68" y="137"/>
                    </a:lnTo>
                    <a:lnTo>
                      <a:pt x="64" y="160"/>
                    </a:lnTo>
                    <a:lnTo>
                      <a:pt x="59" y="185"/>
                    </a:lnTo>
                    <a:lnTo>
                      <a:pt x="53" y="211"/>
                    </a:lnTo>
                    <a:lnTo>
                      <a:pt x="48" y="236"/>
                    </a:lnTo>
                    <a:lnTo>
                      <a:pt x="44" y="259"/>
                    </a:lnTo>
                    <a:lnTo>
                      <a:pt x="39" y="279"/>
                    </a:lnTo>
                    <a:lnTo>
                      <a:pt x="32" y="334"/>
                    </a:lnTo>
                    <a:lnTo>
                      <a:pt x="26" y="411"/>
                    </a:lnTo>
                    <a:lnTo>
                      <a:pt x="21" y="484"/>
                    </a:lnTo>
                    <a:lnTo>
                      <a:pt x="15" y="528"/>
                    </a:lnTo>
                    <a:lnTo>
                      <a:pt x="12" y="548"/>
                    </a:lnTo>
                    <a:lnTo>
                      <a:pt x="9" y="566"/>
                    </a:lnTo>
                    <a:lnTo>
                      <a:pt x="8" y="577"/>
                    </a:lnTo>
                    <a:lnTo>
                      <a:pt x="8" y="582"/>
                    </a:lnTo>
                    <a:lnTo>
                      <a:pt x="140" y="582"/>
                    </a:lnTo>
                    <a:lnTo>
                      <a:pt x="0" y="1293"/>
                    </a:lnTo>
                    <a:lnTo>
                      <a:pt x="191" y="1293"/>
                    </a:lnTo>
                    <a:lnTo>
                      <a:pt x="307" y="774"/>
                    </a:lnTo>
                    <a:lnTo>
                      <a:pt x="309" y="792"/>
                    </a:lnTo>
                    <a:lnTo>
                      <a:pt x="316" y="839"/>
                    </a:lnTo>
                    <a:lnTo>
                      <a:pt x="327" y="907"/>
                    </a:lnTo>
                    <a:lnTo>
                      <a:pt x="339" y="990"/>
                    </a:lnTo>
                    <a:lnTo>
                      <a:pt x="353" y="1078"/>
                    </a:lnTo>
                    <a:lnTo>
                      <a:pt x="367" y="1162"/>
                    </a:lnTo>
                    <a:lnTo>
                      <a:pt x="380" y="1235"/>
                    </a:lnTo>
                    <a:lnTo>
                      <a:pt x="392" y="1288"/>
                    </a:lnTo>
                    <a:lnTo>
                      <a:pt x="399" y="1288"/>
                    </a:lnTo>
                    <a:lnTo>
                      <a:pt x="407" y="1288"/>
                    </a:lnTo>
                    <a:lnTo>
                      <a:pt x="417" y="1288"/>
                    </a:lnTo>
                    <a:lnTo>
                      <a:pt x="427" y="1288"/>
                    </a:lnTo>
                    <a:lnTo>
                      <a:pt x="440" y="1288"/>
                    </a:lnTo>
                    <a:lnTo>
                      <a:pt x="453" y="1288"/>
                    </a:lnTo>
                    <a:lnTo>
                      <a:pt x="467" y="1288"/>
                    </a:lnTo>
                    <a:lnTo>
                      <a:pt x="481" y="1288"/>
                    </a:lnTo>
                    <a:lnTo>
                      <a:pt x="496" y="1288"/>
                    </a:lnTo>
                    <a:lnTo>
                      <a:pt x="511" y="1288"/>
                    </a:lnTo>
                    <a:lnTo>
                      <a:pt x="526" y="1288"/>
                    </a:lnTo>
                    <a:lnTo>
                      <a:pt x="540" y="1288"/>
                    </a:lnTo>
                    <a:lnTo>
                      <a:pt x="556" y="1288"/>
                    </a:lnTo>
                    <a:lnTo>
                      <a:pt x="569" y="1288"/>
                    </a:lnTo>
                    <a:lnTo>
                      <a:pt x="583" y="1288"/>
                    </a:lnTo>
                    <a:lnTo>
                      <a:pt x="595" y="1288"/>
                    </a:lnTo>
                    <a:lnTo>
                      <a:pt x="586" y="1247"/>
                    </a:lnTo>
                    <a:lnTo>
                      <a:pt x="571" y="1166"/>
                    </a:lnTo>
                    <a:lnTo>
                      <a:pt x="552" y="1060"/>
                    </a:lnTo>
                    <a:lnTo>
                      <a:pt x="531" y="939"/>
                    </a:lnTo>
                    <a:lnTo>
                      <a:pt x="511" y="819"/>
                    </a:lnTo>
                    <a:lnTo>
                      <a:pt x="493" y="710"/>
                    </a:lnTo>
                    <a:lnTo>
                      <a:pt x="480" y="625"/>
                    </a:lnTo>
                    <a:lnTo>
                      <a:pt x="474" y="579"/>
                    </a:lnTo>
                    <a:lnTo>
                      <a:pt x="483" y="579"/>
                    </a:lnTo>
                    <a:lnTo>
                      <a:pt x="497" y="580"/>
                    </a:lnTo>
                    <a:lnTo>
                      <a:pt x="514" y="581"/>
                    </a:lnTo>
                    <a:lnTo>
                      <a:pt x="533" y="582"/>
                    </a:lnTo>
                    <a:lnTo>
                      <a:pt x="553" y="582"/>
                    </a:lnTo>
                    <a:lnTo>
                      <a:pt x="573" y="583"/>
                    </a:lnTo>
                    <a:lnTo>
                      <a:pt x="590" y="583"/>
                    </a:lnTo>
                    <a:lnTo>
                      <a:pt x="603" y="582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616" name="Freeform 16"/>
              <p:cNvSpPr>
                <a:spLocks/>
              </p:cNvSpPr>
              <p:nvPr/>
            </p:nvSpPr>
            <p:spPr bwMode="auto">
              <a:xfrm>
                <a:off x="4363" y="480"/>
                <a:ext cx="119" cy="152"/>
              </a:xfrm>
              <a:custGeom>
                <a:avLst/>
                <a:gdLst/>
                <a:ahLst/>
                <a:cxnLst>
                  <a:cxn ang="0">
                    <a:pos x="4" y="263"/>
                  </a:cxn>
                  <a:cxn ang="0">
                    <a:pos x="27" y="205"/>
                  </a:cxn>
                  <a:cxn ang="0">
                    <a:pos x="71" y="161"/>
                  </a:cxn>
                  <a:cxn ang="0">
                    <a:pos x="129" y="137"/>
                  </a:cxn>
                  <a:cxn ang="0">
                    <a:pos x="168" y="134"/>
                  </a:cxn>
                  <a:cxn ang="0">
                    <a:pos x="183" y="135"/>
                  </a:cxn>
                  <a:cxn ang="0">
                    <a:pos x="196" y="138"/>
                  </a:cxn>
                  <a:cxn ang="0">
                    <a:pos x="210" y="142"/>
                  </a:cxn>
                  <a:cxn ang="0">
                    <a:pos x="271" y="67"/>
                  </a:cxn>
                  <a:cxn ang="0">
                    <a:pos x="174" y="51"/>
                  </a:cxn>
                  <a:cxn ang="0">
                    <a:pos x="358" y="180"/>
                  </a:cxn>
                  <a:cxn ang="0">
                    <a:pos x="308" y="91"/>
                  </a:cxn>
                  <a:cxn ang="0">
                    <a:pos x="270" y="177"/>
                  </a:cxn>
                  <a:cxn ang="0">
                    <a:pos x="294" y="206"/>
                  </a:cxn>
                  <a:cxn ang="0">
                    <a:pos x="310" y="239"/>
                  </a:cxn>
                  <a:cxn ang="0">
                    <a:pos x="320" y="276"/>
                  </a:cxn>
                  <a:cxn ang="0">
                    <a:pos x="317" y="328"/>
                  </a:cxn>
                  <a:cxn ang="0">
                    <a:pos x="294" y="386"/>
                  </a:cxn>
                  <a:cxn ang="0">
                    <a:pos x="250" y="429"/>
                  </a:cxn>
                  <a:cxn ang="0">
                    <a:pos x="192" y="453"/>
                  </a:cxn>
                  <a:cxn ang="0">
                    <a:pos x="129" y="453"/>
                  </a:cxn>
                  <a:cxn ang="0">
                    <a:pos x="71" y="429"/>
                  </a:cxn>
                  <a:cxn ang="0">
                    <a:pos x="27" y="386"/>
                  </a:cxn>
                  <a:cxn ang="0">
                    <a:pos x="4" y="328"/>
                  </a:cxn>
                  <a:cxn ang="0">
                    <a:pos x="38" y="292"/>
                  </a:cxn>
                  <a:cxn ang="0">
                    <a:pos x="47" y="339"/>
                  </a:cxn>
                  <a:cxn ang="0">
                    <a:pos x="73" y="378"/>
                  </a:cxn>
                  <a:cxn ang="0">
                    <a:pos x="112" y="405"/>
                  </a:cxn>
                  <a:cxn ang="0">
                    <a:pos x="159" y="414"/>
                  </a:cxn>
                  <a:cxn ang="0">
                    <a:pos x="205" y="405"/>
                  </a:cxn>
                  <a:cxn ang="0">
                    <a:pos x="243" y="378"/>
                  </a:cxn>
                  <a:cxn ang="0">
                    <a:pos x="269" y="339"/>
                  </a:cxn>
                  <a:cxn ang="0">
                    <a:pos x="279" y="292"/>
                  </a:cxn>
                  <a:cxn ang="0">
                    <a:pos x="269" y="245"/>
                  </a:cxn>
                  <a:cxn ang="0">
                    <a:pos x="243" y="207"/>
                  </a:cxn>
                  <a:cxn ang="0">
                    <a:pos x="205" y="181"/>
                  </a:cxn>
                  <a:cxn ang="0">
                    <a:pos x="159" y="171"/>
                  </a:cxn>
                  <a:cxn ang="0">
                    <a:pos x="112" y="181"/>
                  </a:cxn>
                  <a:cxn ang="0">
                    <a:pos x="73" y="207"/>
                  </a:cxn>
                  <a:cxn ang="0">
                    <a:pos x="47" y="245"/>
                  </a:cxn>
                  <a:cxn ang="0">
                    <a:pos x="38" y="292"/>
                  </a:cxn>
                </a:cxnLst>
                <a:rect l="0" t="0" r="r" b="b"/>
                <a:pathLst>
                  <a:path w="358" h="457">
                    <a:moveTo>
                      <a:pt x="0" y="296"/>
                    </a:moveTo>
                    <a:lnTo>
                      <a:pt x="4" y="263"/>
                    </a:lnTo>
                    <a:lnTo>
                      <a:pt x="13" y="233"/>
                    </a:lnTo>
                    <a:lnTo>
                      <a:pt x="27" y="205"/>
                    </a:lnTo>
                    <a:lnTo>
                      <a:pt x="47" y="181"/>
                    </a:lnTo>
                    <a:lnTo>
                      <a:pt x="71" y="161"/>
                    </a:lnTo>
                    <a:lnTo>
                      <a:pt x="98" y="147"/>
                    </a:lnTo>
                    <a:lnTo>
                      <a:pt x="129" y="137"/>
                    </a:lnTo>
                    <a:lnTo>
                      <a:pt x="161" y="134"/>
                    </a:lnTo>
                    <a:lnTo>
                      <a:pt x="168" y="134"/>
                    </a:lnTo>
                    <a:lnTo>
                      <a:pt x="176" y="135"/>
                    </a:lnTo>
                    <a:lnTo>
                      <a:pt x="183" y="135"/>
                    </a:lnTo>
                    <a:lnTo>
                      <a:pt x="190" y="136"/>
                    </a:lnTo>
                    <a:lnTo>
                      <a:pt x="196" y="138"/>
                    </a:lnTo>
                    <a:lnTo>
                      <a:pt x="203" y="140"/>
                    </a:lnTo>
                    <a:lnTo>
                      <a:pt x="210" y="142"/>
                    </a:lnTo>
                    <a:lnTo>
                      <a:pt x="216" y="144"/>
                    </a:lnTo>
                    <a:lnTo>
                      <a:pt x="271" y="67"/>
                    </a:lnTo>
                    <a:lnTo>
                      <a:pt x="185" y="83"/>
                    </a:lnTo>
                    <a:lnTo>
                      <a:pt x="174" y="51"/>
                    </a:lnTo>
                    <a:lnTo>
                      <a:pt x="346" y="0"/>
                    </a:lnTo>
                    <a:lnTo>
                      <a:pt x="358" y="180"/>
                    </a:lnTo>
                    <a:lnTo>
                      <a:pt x="323" y="180"/>
                    </a:lnTo>
                    <a:lnTo>
                      <a:pt x="308" y="91"/>
                    </a:lnTo>
                    <a:lnTo>
                      <a:pt x="256" y="166"/>
                    </a:lnTo>
                    <a:lnTo>
                      <a:pt x="270" y="177"/>
                    </a:lnTo>
                    <a:lnTo>
                      <a:pt x="283" y="190"/>
                    </a:lnTo>
                    <a:lnTo>
                      <a:pt x="294" y="206"/>
                    </a:lnTo>
                    <a:lnTo>
                      <a:pt x="303" y="221"/>
                    </a:lnTo>
                    <a:lnTo>
                      <a:pt x="310" y="239"/>
                    </a:lnTo>
                    <a:lnTo>
                      <a:pt x="316" y="257"/>
                    </a:lnTo>
                    <a:lnTo>
                      <a:pt x="320" y="276"/>
                    </a:lnTo>
                    <a:lnTo>
                      <a:pt x="321" y="296"/>
                    </a:lnTo>
                    <a:lnTo>
                      <a:pt x="317" y="328"/>
                    </a:lnTo>
                    <a:lnTo>
                      <a:pt x="308" y="358"/>
                    </a:lnTo>
                    <a:lnTo>
                      <a:pt x="294" y="386"/>
                    </a:lnTo>
                    <a:lnTo>
                      <a:pt x="274" y="409"/>
                    </a:lnTo>
                    <a:lnTo>
                      <a:pt x="250" y="429"/>
                    </a:lnTo>
                    <a:lnTo>
                      <a:pt x="223" y="444"/>
                    </a:lnTo>
                    <a:lnTo>
                      <a:pt x="192" y="453"/>
                    </a:lnTo>
                    <a:lnTo>
                      <a:pt x="161" y="457"/>
                    </a:lnTo>
                    <a:lnTo>
                      <a:pt x="129" y="453"/>
                    </a:lnTo>
                    <a:lnTo>
                      <a:pt x="98" y="444"/>
                    </a:lnTo>
                    <a:lnTo>
                      <a:pt x="71" y="429"/>
                    </a:lnTo>
                    <a:lnTo>
                      <a:pt x="47" y="409"/>
                    </a:lnTo>
                    <a:lnTo>
                      <a:pt x="27" y="386"/>
                    </a:lnTo>
                    <a:lnTo>
                      <a:pt x="13" y="358"/>
                    </a:lnTo>
                    <a:lnTo>
                      <a:pt x="4" y="328"/>
                    </a:lnTo>
                    <a:lnTo>
                      <a:pt x="0" y="296"/>
                    </a:lnTo>
                    <a:lnTo>
                      <a:pt x="38" y="292"/>
                    </a:lnTo>
                    <a:lnTo>
                      <a:pt x="40" y="317"/>
                    </a:lnTo>
                    <a:lnTo>
                      <a:pt x="47" y="339"/>
                    </a:lnTo>
                    <a:lnTo>
                      <a:pt x="59" y="361"/>
                    </a:lnTo>
                    <a:lnTo>
                      <a:pt x="73" y="378"/>
                    </a:lnTo>
                    <a:lnTo>
                      <a:pt x="91" y="393"/>
                    </a:lnTo>
                    <a:lnTo>
                      <a:pt x="112" y="405"/>
                    </a:lnTo>
                    <a:lnTo>
                      <a:pt x="135" y="412"/>
                    </a:lnTo>
                    <a:lnTo>
                      <a:pt x="159" y="414"/>
                    </a:lnTo>
                    <a:lnTo>
                      <a:pt x="183" y="412"/>
                    </a:lnTo>
                    <a:lnTo>
                      <a:pt x="205" y="405"/>
                    </a:lnTo>
                    <a:lnTo>
                      <a:pt x="225" y="393"/>
                    </a:lnTo>
                    <a:lnTo>
                      <a:pt x="243" y="378"/>
                    </a:lnTo>
                    <a:lnTo>
                      <a:pt x="258" y="361"/>
                    </a:lnTo>
                    <a:lnTo>
                      <a:pt x="269" y="339"/>
                    </a:lnTo>
                    <a:lnTo>
                      <a:pt x="276" y="317"/>
                    </a:lnTo>
                    <a:lnTo>
                      <a:pt x="279" y="292"/>
                    </a:lnTo>
                    <a:lnTo>
                      <a:pt x="276" y="268"/>
                    </a:lnTo>
                    <a:lnTo>
                      <a:pt x="269" y="245"/>
                    </a:lnTo>
                    <a:lnTo>
                      <a:pt x="258" y="225"/>
                    </a:lnTo>
                    <a:lnTo>
                      <a:pt x="243" y="207"/>
                    </a:lnTo>
                    <a:lnTo>
                      <a:pt x="225" y="193"/>
                    </a:lnTo>
                    <a:lnTo>
                      <a:pt x="205" y="181"/>
                    </a:lnTo>
                    <a:lnTo>
                      <a:pt x="183" y="174"/>
                    </a:lnTo>
                    <a:lnTo>
                      <a:pt x="159" y="171"/>
                    </a:lnTo>
                    <a:lnTo>
                      <a:pt x="135" y="174"/>
                    </a:lnTo>
                    <a:lnTo>
                      <a:pt x="112" y="181"/>
                    </a:lnTo>
                    <a:lnTo>
                      <a:pt x="91" y="193"/>
                    </a:lnTo>
                    <a:lnTo>
                      <a:pt x="73" y="207"/>
                    </a:lnTo>
                    <a:lnTo>
                      <a:pt x="59" y="225"/>
                    </a:lnTo>
                    <a:lnTo>
                      <a:pt x="47" y="245"/>
                    </a:lnTo>
                    <a:lnTo>
                      <a:pt x="40" y="268"/>
                    </a:lnTo>
                    <a:lnTo>
                      <a:pt x="38" y="292"/>
                    </a:lnTo>
                    <a:lnTo>
                      <a:pt x="0" y="29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7" name="Group 17"/>
            <p:cNvGrpSpPr>
              <a:grpSpLocks/>
            </p:cNvGrpSpPr>
            <p:nvPr/>
          </p:nvGrpSpPr>
          <p:grpSpPr bwMode="auto">
            <a:xfrm>
              <a:off x="1104" y="432"/>
              <a:ext cx="201" cy="576"/>
              <a:chOff x="4317" y="480"/>
              <a:chExt cx="201" cy="576"/>
            </a:xfrm>
          </p:grpSpPr>
          <p:sp>
            <p:nvSpPr>
              <p:cNvPr id="25618" name="Freeform 18"/>
              <p:cNvSpPr>
                <a:spLocks/>
              </p:cNvSpPr>
              <p:nvPr/>
            </p:nvSpPr>
            <p:spPr bwMode="auto">
              <a:xfrm>
                <a:off x="4317" y="625"/>
                <a:ext cx="201" cy="431"/>
              </a:xfrm>
              <a:custGeom>
                <a:avLst/>
                <a:gdLst/>
                <a:ahLst/>
                <a:cxnLst>
                  <a:cxn ang="0">
                    <a:pos x="599" y="538"/>
                  </a:cxn>
                  <a:cxn ang="0">
                    <a:pos x="583" y="401"/>
                  </a:cxn>
                  <a:cxn ang="0">
                    <a:pos x="578" y="333"/>
                  </a:cxn>
                  <a:cxn ang="0">
                    <a:pos x="568" y="265"/>
                  </a:cxn>
                  <a:cxn ang="0">
                    <a:pos x="552" y="187"/>
                  </a:cxn>
                  <a:cxn ang="0">
                    <a:pos x="538" y="120"/>
                  </a:cxn>
                  <a:cxn ang="0">
                    <a:pos x="526" y="87"/>
                  </a:cxn>
                  <a:cxn ang="0">
                    <a:pos x="502" y="57"/>
                  </a:cxn>
                  <a:cxn ang="0">
                    <a:pos x="467" y="29"/>
                  </a:cxn>
                  <a:cxn ang="0">
                    <a:pos x="433" y="7"/>
                  </a:cxn>
                  <a:cxn ang="0">
                    <a:pos x="418" y="1"/>
                  </a:cxn>
                  <a:cxn ang="0">
                    <a:pos x="414" y="0"/>
                  </a:cxn>
                  <a:cxn ang="0">
                    <a:pos x="414" y="1"/>
                  </a:cxn>
                  <a:cxn ang="0">
                    <a:pos x="414" y="1"/>
                  </a:cxn>
                  <a:cxn ang="0">
                    <a:pos x="281" y="336"/>
                  </a:cxn>
                  <a:cxn ang="0">
                    <a:pos x="179" y="7"/>
                  </a:cxn>
                  <a:cxn ang="0">
                    <a:pos x="164" y="11"/>
                  </a:cxn>
                  <a:cxn ang="0">
                    <a:pos x="144" y="18"/>
                  </a:cxn>
                  <a:cxn ang="0">
                    <a:pos x="120" y="37"/>
                  </a:cxn>
                  <a:cxn ang="0">
                    <a:pos x="99" y="63"/>
                  </a:cxn>
                  <a:cxn ang="0">
                    <a:pos x="84" y="91"/>
                  </a:cxn>
                  <a:cxn ang="0">
                    <a:pos x="73" y="117"/>
                  </a:cxn>
                  <a:cxn ang="0">
                    <a:pos x="64" y="160"/>
                  </a:cxn>
                  <a:cxn ang="0">
                    <a:pos x="53" y="211"/>
                  </a:cxn>
                  <a:cxn ang="0">
                    <a:pos x="44" y="259"/>
                  </a:cxn>
                  <a:cxn ang="0">
                    <a:pos x="32" y="334"/>
                  </a:cxn>
                  <a:cxn ang="0">
                    <a:pos x="21" y="484"/>
                  </a:cxn>
                  <a:cxn ang="0">
                    <a:pos x="12" y="548"/>
                  </a:cxn>
                  <a:cxn ang="0">
                    <a:pos x="8" y="577"/>
                  </a:cxn>
                  <a:cxn ang="0">
                    <a:pos x="140" y="582"/>
                  </a:cxn>
                  <a:cxn ang="0">
                    <a:pos x="191" y="1293"/>
                  </a:cxn>
                  <a:cxn ang="0">
                    <a:pos x="309" y="792"/>
                  </a:cxn>
                  <a:cxn ang="0">
                    <a:pos x="327" y="907"/>
                  </a:cxn>
                  <a:cxn ang="0">
                    <a:pos x="353" y="1078"/>
                  </a:cxn>
                  <a:cxn ang="0">
                    <a:pos x="380" y="1235"/>
                  </a:cxn>
                  <a:cxn ang="0">
                    <a:pos x="399" y="1288"/>
                  </a:cxn>
                  <a:cxn ang="0">
                    <a:pos x="417" y="1288"/>
                  </a:cxn>
                  <a:cxn ang="0">
                    <a:pos x="440" y="1288"/>
                  </a:cxn>
                  <a:cxn ang="0">
                    <a:pos x="467" y="1288"/>
                  </a:cxn>
                  <a:cxn ang="0">
                    <a:pos x="496" y="1288"/>
                  </a:cxn>
                  <a:cxn ang="0">
                    <a:pos x="526" y="1288"/>
                  </a:cxn>
                  <a:cxn ang="0">
                    <a:pos x="556" y="1288"/>
                  </a:cxn>
                  <a:cxn ang="0">
                    <a:pos x="583" y="1288"/>
                  </a:cxn>
                  <a:cxn ang="0">
                    <a:pos x="586" y="1247"/>
                  </a:cxn>
                  <a:cxn ang="0">
                    <a:pos x="552" y="1060"/>
                  </a:cxn>
                  <a:cxn ang="0">
                    <a:pos x="511" y="819"/>
                  </a:cxn>
                  <a:cxn ang="0">
                    <a:pos x="480" y="625"/>
                  </a:cxn>
                  <a:cxn ang="0">
                    <a:pos x="483" y="579"/>
                  </a:cxn>
                  <a:cxn ang="0">
                    <a:pos x="514" y="581"/>
                  </a:cxn>
                  <a:cxn ang="0">
                    <a:pos x="553" y="582"/>
                  </a:cxn>
                  <a:cxn ang="0">
                    <a:pos x="590" y="583"/>
                  </a:cxn>
                </a:cxnLst>
                <a:rect l="0" t="0" r="r" b="b"/>
                <a:pathLst>
                  <a:path w="603" h="1293">
                    <a:moveTo>
                      <a:pt x="603" y="582"/>
                    </a:moveTo>
                    <a:lnTo>
                      <a:pt x="599" y="538"/>
                    </a:lnTo>
                    <a:lnTo>
                      <a:pt x="591" y="471"/>
                    </a:lnTo>
                    <a:lnTo>
                      <a:pt x="583" y="401"/>
                    </a:lnTo>
                    <a:lnTo>
                      <a:pt x="579" y="353"/>
                    </a:lnTo>
                    <a:lnTo>
                      <a:pt x="578" y="333"/>
                    </a:lnTo>
                    <a:lnTo>
                      <a:pt x="573" y="302"/>
                    </a:lnTo>
                    <a:lnTo>
                      <a:pt x="568" y="265"/>
                    </a:lnTo>
                    <a:lnTo>
                      <a:pt x="561" y="226"/>
                    </a:lnTo>
                    <a:lnTo>
                      <a:pt x="552" y="187"/>
                    </a:lnTo>
                    <a:lnTo>
                      <a:pt x="544" y="150"/>
                    </a:lnTo>
                    <a:lnTo>
                      <a:pt x="538" y="120"/>
                    </a:lnTo>
                    <a:lnTo>
                      <a:pt x="532" y="100"/>
                    </a:lnTo>
                    <a:lnTo>
                      <a:pt x="526" y="87"/>
                    </a:lnTo>
                    <a:lnTo>
                      <a:pt x="516" y="71"/>
                    </a:lnTo>
                    <a:lnTo>
                      <a:pt x="502" y="57"/>
                    </a:lnTo>
                    <a:lnTo>
                      <a:pt x="485" y="42"/>
                    </a:lnTo>
                    <a:lnTo>
                      <a:pt x="467" y="29"/>
                    </a:lnTo>
                    <a:lnTo>
                      <a:pt x="451" y="17"/>
                    </a:lnTo>
                    <a:lnTo>
                      <a:pt x="433" y="7"/>
                    </a:lnTo>
                    <a:lnTo>
                      <a:pt x="419" y="1"/>
                    </a:lnTo>
                    <a:lnTo>
                      <a:pt x="418" y="1"/>
                    </a:lnTo>
                    <a:lnTo>
                      <a:pt x="417" y="0"/>
                    </a:lnTo>
                    <a:lnTo>
                      <a:pt x="414" y="0"/>
                    </a:lnTo>
                    <a:lnTo>
                      <a:pt x="413" y="0"/>
                    </a:lnTo>
                    <a:lnTo>
                      <a:pt x="414" y="1"/>
                    </a:lnTo>
                    <a:lnTo>
                      <a:pt x="414" y="1"/>
                    </a:lnTo>
                    <a:lnTo>
                      <a:pt x="414" y="1"/>
                    </a:lnTo>
                    <a:lnTo>
                      <a:pt x="414" y="3"/>
                    </a:lnTo>
                    <a:lnTo>
                      <a:pt x="281" y="336"/>
                    </a:lnTo>
                    <a:lnTo>
                      <a:pt x="188" y="6"/>
                    </a:lnTo>
                    <a:lnTo>
                      <a:pt x="179" y="7"/>
                    </a:lnTo>
                    <a:lnTo>
                      <a:pt x="172" y="10"/>
                    </a:lnTo>
                    <a:lnTo>
                      <a:pt x="164" y="11"/>
                    </a:lnTo>
                    <a:lnTo>
                      <a:pt x="156" y="13"/>
                    </a:lnTo>
                    <a:lnTo>
                      <a:pt x="144" y="18"/>
                    </a:lnTo>
                    <a:lnTo>
                      <a:pt x="132" y="26"/>
                    </a:lnTo>
                    <a:lnTo>
                      <a:pt x="120" y="37"/>
                    </a:lnTo>
                    <a:lnTo>
                      <a:pt x="110" y="50"/>
                    </a:lnTo>
                    <a:lnTo>
                      <a:pt x="99" y="63"/>
                    </a:lnTo>
                    <a:lnTo>
                      <a:pt x="91" y="77"/>
                    </a:lnTo>
                    <a:lnTo>
                      <a:pt x="84" y="91"/>
                    </a:lnTo>
                    <a:lnTo>
                      <a:pt x="78" y="103"/>
                    </a:lnTo>
                    <a:lnTo>
                      <a:pt x="73" y="117"/>
                    </a:lnTo>
                    <a:lnTo>
                      <a:pt x="68" y="137"/>
                    </a:lnTo>
                    <a:lnTo>
                      <a:pt x="64" y="160"/>
                    </a:lnTo>
                    <a:lnTo>
                      <a:pt x="59" y="185"/>
                    </a:lnTo>
                    <a:lnTo>
                      <a:pt x="53" y="211"/>
                    </a:lnTo>
                    <a:lnTo>
                      <a:pt x="48" y="236"/>
                    </a:lnTo>
                    <a:lnTo>
                      <a:pt x="44" y="259"/>
                    </a:lnTo>
                    <a:lnTo>
                      <a:pt x="39" y="279"/>
                    </a:lnTo>
                    <a:lnTo>
                      <a:pt x="32" y="334"/>
                    </a:lnTo>
                    <a:lnTo>
                      <a:pt x="26" y="411"/>
                    </a:lnTo>
                    <a:lnTo>
                      <a:pt x="21" y="484"/>
                    </a:lnTo>
                    <a:lnTo>
                      <a:pt x="15" y="528"/>
                    </a:lnTo>
                    <a:lnTo>
                      <a:pt x="12" y="548"/>
                    </a:lnTo>
                    <a:lnTo>
                      <a:pt x="9" y="566"/>
                    </a:lnTo>
                    <a:lnTo>
                      <a:pt x="8" y="577"/>
                    </a:lnTo>
                    <a:lnTo>
                      <a:pt x="8" y="582"/>
                    </a:lnTo>
                    <a:lnTo>
                      <a:pt x="140" y="582"/>
                    </a:lnTo>
                    <a:lnTo>
                      <a:pt x="0" y="1293"/>
                    </a:lnTo>
                    <a:lnTo>
                      <a:pt x="191" y="1293"/>
                    </a:lnTo>
                    <a:lnTo>
                      <a:pt x="307" y="774"/>
                    </a:lnTo>
                    <a:lnTo>
                      <a:pt x="309" y="792"/>
                    </a:lnTo>
                    <a:lnTo>
                      <a:pt x="316" y="839"/>
                    </a:lnTo>
                    <a:lnTo>
                      <a:pt x="327" y="907"/>
                    </a:lnTo>
                    <a:lnTo>
                      <a:pt x="339" y="990"/>
                    </a:lnTo>
                    <a:lnTo>
                      <a:pt x="353" y="1078"/>
                    </a:lnTo>
                    <a:lnTo>
                      <a:pt x="367" y="1162"/>
                    </a:lnTo>
                    <a:lnTo>
                      <a:pt x="380" y="1235"/>
                    </a:lnTo>
                    <a:lnTo>
                      <a:pt x="392" y="1288"/>
                    </a:lnTo>
                    <a:lnTo>
                      <a:pt x="399" y="1288"/>
                    </a:lnTo>
                    <a:lnTo>
                      <a:pt x="407" y="1288"/>
                    </a:lnTo>
                    <a:lnTo>
                      <a:pt x="417" y="1288"/>
                    </a:lnTo>
                    <a:lnTo>
                      <a:pt x="427" y="1288"/>
                    </a:lnTo>
                    <a:lnTo>
                      <a:pt x="440" y="1288"/>
                    </a:lnTo>
                    <a:lnTo>
                      <a:pt x="453" y="1288"/>
                    </a:lnTo>
                    <a:lnTo>
                      <a:pt x="467" y="1288"/>
                    </a:lnTo>
                    <a:lnTo>
                      <a:pt x="481" y="1288"/>
                    </a:lnTo>
                    <a:lnTo>
                      <a:pt x="496" y="1288"/>
                    </a:lnTo>
                    <a:lnTo>
                      <a:pt x="511" y="1288"/>
                    </a:lnTo>
                    <a:lnTo>
                      <a:pt x="526" y="1288"/>
                    </a:lnTo>
                    <a:lnTo>
                      <a:pt x="540" y="1288"/>
                    </a:lnTo>
                    <a:lnTo>
                      <a:pt x="556" y="1288"/>
                    </a:lnTo>
                    <a:lnTo>
                      <a:pt x="569" y="1288"/>
                    </a:lnTo>
                    <a:lnTo>
                      <a:pt x="583" y="1288"/>
                    </a:lnTo>
                    <a:lnTo>
                      <a:pt x="595" y="1288"/>
                    </a:lnTo>
                    <a:lnTo>
                      <a:pt x="586" y="1247"/>
                    </a:lnTo>
                    <a:lnTo>
                      <a:pt x="571" y="1166"/>
                    </a:lnTo>
                    <a:lnTo>
                      <a:pt x="552" y="1060"/>
                    </a:lnTo>
                    <a:lnTo>
                      <a:pt x="531" y="939"/>
                    </a:lnTo>
                    <a:lnTo>
                      <a:pt x="511" y="819"/>
                    </a:lnTo>
                    <a:lnTo>
                      <a:pt x="493" y="710"/>
                    </a:lnTo>
                    <a:lnTo>
                      <a:pt x="480" y="625"/>
                    </a:lnTo>
                    <a:lnTo>
                      <a:pt x="474" y="579"/>
                    </a:lnTo>
                    <a:lnTo>
                      <a:pt x="483" y="579"/>
                    </a:lnTo>
                    <a:lnTo>
                      <a:pt x="497" y="580"/>
                    </a:lnTo>
                    <a:lnTo>
                      <a:pt x="514" y="581"/>
                    </a:lnTo>
                    <a:lnTo>
                      <a:pt x="533" y="582"/>
                    </a:lnTo>
                    <a:lnTo>
                      <a:pt x="553" y="582"/>
                    </a:lnTo>
                    <a:lnTo>
                      <a:pt x="573" y="583"/>
                    </a:lnTo>
                    <a:lnTo>
                      <a:pt x="590" y="583"/>
                    </a:lnTo>
                    <a:lnTo>
                      <a:pt x="603" y="582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619" name="Freeform 19"/>
              <p:cNvSpPr>
                <a:spLocks/>
              </p:cNvSpPr>
              <p:nvPr/>
            </p:nvSpPr>
            <p:spPr bwMode="auto">
              <a:xfrm>
                <a:off x="4363" y="480"/>
                <a:ext cx="119" cy="152"/>
              </a:xfrm>
              <a:custGeom>
                <a:avLst/>
                <a:gdLst/>
                <a:ahLst/>
                <a:cxnLst>
                  <a:cxn ang="0">
                    <a:pos x="4" y="263"/>
                  </a:cxn>
                  <a:cxn ang="0">
                    <a:pos x="27" y="205"/>
                  </a:cxn>
                  <a:cxn ang="0">
                    <a:pos x="71" y="161"/>
                  </a:cxn>
                  <a:cxn ang="0">
                    <a:pos x="129" y="137"/>
                  </a:cxn>
                  <a:cxn ang="0">
                    <a:pos x="168" y="134"/>
                  </a:cxn>
                  <a:cxn ang="0">
                    <a:pos x="183" y="135"/>
                  </a:cxn>
                  <a:cxn ang="0">
                    <a:pos x="196" y="138"/>
                  </a:cxn>
                  <a:cxn ang="0">
                    <a:pos x="210" y="142"/>
                  </a:cxn>
                  <a:cxn ang="0">
                    <a:pos x="271" y="67"/>
                  </a:cxn>
                  <a:cxn ang="0">
                    <a:pos x="174" y="51"/>
                  </a:cxn>
                  <a:cxn ang="0">
                    <a:pos x="358" y="180"/>
                  </a:cxn>
                  <a:cxn ang="0">
                    <a:pos x="308" y="91"/>
                  </a:cxn>
                  <a:cxn ang="0">
                    <a:pos x="270" y="177"/>
                  </a:cxn>
                  <a:cxn ang="0">
                    <a:pos x="294" y="206"/>
                  </a:cxn>
                  <a:cxn ang="0">
                    <a:pos x="310" y="239"/>
                  </a:cxn>
                  <a:cxn ang="0">
                    <a:pos x="320" y="276"/>
                  </a:cxn>
                  <a:cxn ang="0">
                    <a:pos x="317" y="328"/>
                  </a:cxn>
                  <a:cxn ang="0">
                    <a:pos x="294" y="386"/>
                  </a:cxn>
                  <a:cxn ang="0">
                    <a:pos x="250" y="429"/>
                  </a:cxn>
                  <a:cxn ang="0">
                    <a:pos x="192" y="453"/>
                  </a:cxn>
                  <a:cxn ang="0">
                    <a:pos x="129" y="453"/>
                  </a:cxn>
                  <a:cxn ang="0">
                    <a:pos x="71" y="429"/>
                  </a:cxn>
                  <a:cxn ang="0">
                    <a:pos x="27" y="386"/>
                  </a:cxn>
                  <a:cxn ang="0">
                    <a:pos x="4" y="328"/>
                  </a:cxn>
                  <a:cxn ang="0">
                    <a:pos x="38" y="292"/>
                  </a:cxn>
                  <a:cxn ang="0">
                    <a:pos x="47" y="339"/>
                  </a:cxn>
                  <a:cxn ang="0">
                    <a:pos x="73" y="378"/>
                  </a:cxn>
                  <a:cxn ang="0">
                    <a:pos x="112" y="405"/>
                  </a:cxn>
                  <a:cxn ang="0">
                    <a:pos x="159" y="414"/>
                  </a:cxn>
                  <a:cxn ang="0">
                    <a:pos x="205" y="405"/>
                  </a:cxn>
                  <a:cxn ang="0">
                    <a:pos x="243" y="378"/>
                  </a:cxn>
                  <a:cxn ang="0">
                    <a:pos x="269" y="339"/>
                  </a:cxn>
                  <a:cxn ang="0">
                    <a:pos x="279" y="292"/>
                  </a:cxn>
                  <a:cxn ang="0">
                    <a:pos x="269" y="245"/>
                  </a:cxn>
                  <a:cxn ang="0">
                    <a:pos x="243" y="207"/>
                  </a:cxn>
                  <a:cxn ang="0">
                    <a:pos x="205" y="181"/>
                  </a:cxn>
                  <a:cxn ang="0">
                    <a:pos x="159" y="171"/>
                  </a:cxn>
                  <a:cxn ang="0">
                    <a:pos x="112" y="181"/>
                  </a:cxn>
                  <a:cxn ang="0">
                    <a:pos x="73" y="207"/>
                  </a:cxn>
                  <a:cxn ang="0">
                    <a:pos x="47" y="245"/>
                  </a:cxn>
                  <a:cxn ang="0">
                    <a:pos x="38" y="292"/>
                  </a:cxn>
                </a:cxnLst>
                <a:rect l="0" t="0" r="r" b="b"/>
                <a:pathLst>
                  <a:path w="358" h="457">
                    <a:moveTo>
                      <a:pt x="0" y="296"/>
                    </a:moveTo>
                    <a:lnTo>
                      <a:pt x="4" y="263"/>
                    </a:lnTo>
                    <a:lnTo>
                      <a:pt x="13" y="233"/>
                    </a:lnTo>
                    <a:lnTo>
                      <a:pt x="27" y="205"/>
                    </a:lnTo>
                    <a:lnTo>
                      <a:pt x="47" y="181"/>
                    </a:lnTo>
                    <a:lnTo>
                      <a:pt x="71" y="161"/>
                    </a:lnTo>
                    <a:lnTo>
                      <a:pt x="98" y="147"/>
                    </a:lnTo>
                    <a:lnTo>
                      <a:pt x="129" y="137"/>
                    </a:lnTo>
                    <a:lnTo>
                      <a:pt x="161" y="134"/>
                    </a:lnTo>
                    <a:lnTo>
                      <a:pt x="168" y="134"/>
                    </a:lnTo>
                    <a:lnTo>
                      <a:pt x="176" y="135"/>
                    </a:lnTo>
                    <a:lnTo>
                      <a:pt x="183" y="135"/>
                    </a:lnTo>
                    <a:lnTo>
                      <a:pt x="190" y="136"/>
                    </a:lnTo>
                    <a:lnTo>
                      <a:pt x="196" y="138"/>
                    </a:lnTo>
                    <a:lnTo>
                      <a:pt x="203" y="140"/>
                    </a:lnTo>
                    <a:lnTo>
                      <a:pt x="210" y="142"/>
                    </a:lnTo>
                    <a:lnTo>
                      <a:pt x="216" y="144"/>
                    </a:lnTo>
                    <a:lnTo>
                      <a:pt x="271" y="67"/>
                    </a:lnTo>
                    <a:lnTo>
                      <a:pt x="185" y="83"/>
                    </a:lnTo>
                    <a:lnTo>
                      <a:pt x="174" y="51"/>
                    </a:lnTo>
                    <a:lnTo>
                      <a:pt x="346" y="0"/>
                    </a:lnTo>
                    <a:lnTo>
                      <a:pt x="358" y="180"/>
                    </a:lnTo>
                    <a:lnTo>
                      <a:pt x="323" y="180"/>
                    </a:lnTo>
                    <a:lnTo>
                      <a:pt x="308" y="91"/>
                    </a:lnTo>
                    <a:lnTo>
                      <a:pt x="256" y="166"/>
                    </a:lnTo>
                    <a:lnTo>
                      <a:pt x="270" y="177"/>
                    </a:lnTo>
                    <a:lnTo>
                      <a:pt x="283" y="190"/>
                    </a:lnTo>
                    <a:lnTo>
                      <a:pt x="294" y="206"/>
                    </a:lnTo>
                    <a:lnTo>
                      <a:pt x="303" y="221"/>
                    </a:lnTo>
                    <a:lnTo>
                      <a:pt x="310" y="239"/>
                    </a:lnTo>
                    <a:lnTo>
                      <a:pt x="316" y="257"/>
                    </a:lnTo>
                    <a:lnTo>
                      <a:pt x="320" y="276"/>
                    </a:lnTo>
                    <a:lnTo>
                      <a:pt x="321" y="296"/>
                    </a:lnTo>
                    <a:lnTo>
                      <a:pt x="317" y="328"/>
                    </a:lnTo>
                    <a:lnTo>
                      <a:pt x="308" y="358"/>
                    </a:lnTo>
                    <a:lnTo>
                      <a:pt x="294" y="386"/>
                    </a:lnTo>
                    <a:lnTo>
                      <a:pt x="274" y="409"/>
                    </a:lnTo>
                    <a:lnTo>
                      <a:pt x="250" y="429"/>
                    </a:lnTo>
                    <a:lnTo>
                      <a:pt x="223" y="444"/>
                    </a:lnTo>
                    <a:lnTo>
                      <a:pt x="192" y="453"/>
                    </a:lnTo>
                    <a:lnTo>
                      <a:pt x="161" y="457"/>
                    </a:lnTo>
                    <a:lnTo>
                      <a:pt x="129" y="453"/>
                    </a:lnTo>
                    <a:lnTo>
                      <a:pt x="98" y="444"/>
                    </a:lnTo>
                    <a:lnTo>
                      <a:pt x="71" y="429"/>
                    </a:lnTo>
                    <a:lnTo>
                      <a:pt x="47" y="409"/>
                    </a:lnTo>
                    <a:lnTo>
                      <a:pt x="27" y="386"/>
                    </a:lnTo>
                    <a:lnTo>
                      <a:pt x="13" y="358"/>
                    </a:lnTo>
                    <a:lnTo>
                      <a:pt x="4" y="328"/>
                    </a:lnTo>
                    <a:lnTo>
                      <a:pt x="0" y="296"/>
                    </a:lnTo>
                    <a:lnTo>
                      <a:pt x="38" y="292"/>
                    </a:lnTo>
                    <a:lnTo>
                      <a:pt x="40" y="317"/>
                    </a:lnTo>
                    <a:lnTo>
                      <a:pt x="47" y="339"/>
                    </a:lnTo>
                    <a:lnTo>
                      <a:pt x="59" y="361"/>
                    </a:lnTo>
                    <a:lnTo>
                      <a:pt x="73" y="378"/>
                    </a:lnTo>
                    <a:lnTo>
                      <a:pt x="91" y="393"/>
                    </a:lnTo>
                    <a:lnTo>
                      <a:pt x="112" y="405"/>
                    </a:lnTo>
                    <a:lnTo>
                      <a:pt x="135" y="412"/>
                    </a:lnTo>
                    <a:lnTo>
                      <a:pt x="159" y="414"/>
                    </a:lnTo>
                    <a:lnTo>
                      <a:pt x="183" y="412"/>
                    </a:lnTo>
                    <a:lnTo>
                      <a:pt x="205" y="405"/>
                    </a:lnTo>
                    <a:lnTo>
                      <a:pt x="225" y="393"/>
                    </a:lnTo>
                    <a:lnTo>
                      <a:pt x="243" y="378"/>
                    </a:lnTo>
                    <a:lnTo>
                      <a:pt x="258" y="361"/>
                    </a:lnTo>
                    <a:lnTo>
                      <a:pt x="269" y="339"/>
                    </a:lnTo>
                    <a:lnTo>
                      <a:pt x="276" y="317"/>
                    </a:lnTo>
                    <a:lnTo>
                      <a:pt x="279" y="292"/>
                    </a:lnTo>
                    <a:lnTo>
                      <a:pt x="276" y="268"/>
                    </a:lnTo>
                    <a:lnTo>
                      <a:pt x="269" y="245"/>
                    </a:lnTo>
                    <a:lnTo>
                      <a:pt x="258" y="225"/>
                    </a:lnTo>
                    <a:lnTo>
                      <a:pt x="243" y="207"/>
                    </a:lnTo>
                    <a:lnTo>
                      <a:pt x="225" y="193"/>
                    </a:lnTo>
                    <a:lnTo>
                      <a:pt x="205" y="181"/>
                    </a:lnTo>
                    <a:lnTo>
                      <a:pt x="183" y="174"/>
                    </a:lnTo>
                    <a:lnTo>
                      <a:pt x="159" y="171"/>
                    </a:lnTo>
                    <a:lnTo>
                      <a:pt x="135" y="174"/>
                    </a:lnTo>
                    <a:lnTo>
                      <a:pt x="112" y="181"/>
                    </a:lnTo>
                    <a:lnTo>
                      <a:pt x="91" y="193"/>
                    </a:lnTo>
                    <a:lnTo>
                      <a:pt x="73" y="207"/>
                    </a:lnTo>
                    <a:lnTo>
                      <a:pt x="59" y="225"/>
                    </a:lnTo>
                    <a:lnTo>
                      <a:pt x="47" y="245"/>
                    </a:lnTo>
                    <a:lnTo>
                      <a:pt x="40" y="268"/>
                    </a:lnTo>
                    <a:lnTo>
                      <a:pt x="38" y="292"/>
                    </a:lnTo>
                    <a:lnTo>
                      <a:pt x="0" y="29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8" name="Group 20"/>
            <p:cNvGrpSpPr>
              <a:grpSpLocks/>
            </p:cNvGrpSpPr>
            <p:nvPr/>
          </p:nvGrpSpPr>
          <p:grpSpPr bwMode="auto">
            <a:xfrm>
              <a:off x="864" y="1248"/>
              <a:ext cx="201" cy="576"/>
              <a:chOff x="4317" y="480"/>
              <a:chExt cx="201" cy="576"/>
            </a:xfrm>
          </p:grpSpPr>
          <p:sp>
            <p:nvSpPr>
              <p:cNvPr id="25621" name="Freeform 21"/>
              <p:cNvSpPr>
                <a:spLocks/>
              </p:cNvSpPr>
              <p:nvPr/>
            </p:nvSpPr>
            <p:spPr bwMode="auto">
              <a:xfrm>
                <a:off x="4317" y="625"/>
                <a:ext cx="201" cy="431"/>
              </a:xfrm>
              <a:custGeom>
                <a:avLst/>
                <a:gdLst/>
                <a:ahLst/>
                <a:cxnLst>
                  <a:cxn ang="0">
                    <a:pos x="599" y="538"/>
                  </a:cxn>
                  <a:cxn ang="0">
                    <a:pos x="583" y="401"/>
                  </a:cxn>
                  <a:cxn ang="0">
                    <a:pos x="578" y="333"/>
                  </a:cxn>
                  <a:cxn ang="0">
                    <a:pos x="568" y="265"/>
                  </a:cxn>
                  <a:cxn ang="0">
                    <a:pos x="552" y="187"/>
                  </a:cxn>
                  <a:cxn ang="0">
                    <a:pos x="538" y="120"/>
                  </a:cxn>
                  <a:cxn ang="0">
                    <a:pos x="526" y="87"/>
                  </a:cxn>
                  <a:cxn ang="0">
                    <a:pos x="502" y="57"/>
                  </a:cxn>
                  <a:cxn ang="0">
                    <a:pos x="467" y="29"/>
                  </a:cxn>
                  <a:cxn ang="0">
                    <a:pos x="433" y="7"/>
                  </a:cxn>
                  <a:cxn ang="0">
                    <a:pos x="418" y="1"/>
                  </a:cxn>
                  <a:cxn ang="0">
                    <a:pos x="414" y="0"/>
                  </a:cxn>
                  <a:cxn ang="0">
                    <a:pos x="414" y="1"/>
                  </a:cxn>
                  <a:cxn ang="0">
                    <a:pos x="414" y="1"/>
                  </a:cxn>
                  <a:cxn ang="0">
                    <a:pos x="281" y="336"/>
                  </a:cxn>
                  <a:cxn ang="0">
                    <a:pos x="179" y="7"/>
                  </a:cxn>
                  <a:cxn ang="0">
                    <a:pos x="164" y="11"/>
                  </a:cxn>
                  <a:cxn ang="0">
                    <a:pos x="144" y="18"/>
                  </a:cxn>
                  <a:cxn ang="0">
                    <a:pos x="120" y="37"/>
                  </a:cxn>
                  <a:cxn ang="0">
                    <a:pos x="99" y="63"/>
                  </a:cxn>
                  <a:cxn ang="0">
                    <a:pos x="84" y="91"/>
                  </a:cxn>
                  <a:cxn ang="0">
                    <a:pos x="73" y="117"/>
                  </a:cxn>
                  <a:cxn ang="0">
                    <a:pos x="64" y="160"/>
                  </a:cxn>
                  <a:cxn ang="0">
                    <a:pos x="53" y="211"/>
                  </a:cxn>
                  <a:cxn ang="0">
                    <a:pos x="44" y="259"/>
                  </a:cxn>
                  <a:cxn ang="0">
                    <a:pos x="32" y="334"/>
                  </a:cxn>
                  <a:cxn ang="0">
                    <a:pos x="21" y="484"/>
                  </a:cxn>
                  <a:cxn ang="0">
                    <a:pos x="12" y="548"/>
                  </a:cxn>
                  <a:cxn ang="0">
                    <a:pos x="8" y="577"/>
                  </a:cxn>
                  <a:cxn ang="0">
                    <a:pos x="140" y="582"/>
                  </a:cxn>
                  <a:cxn ang="0">
                    <a:pos x="191" y="1293"/>
                  </a:cxn>
                  <a:cxn ang="0">
                    <a:pos x="309" y="792"/>
                  </a:cxn>
                  <a:cxn ang="0">
                    <a:pos x="327" y="907"/>
                  </a:cxn>
                  <a:cxn ang="0">
                    <a:pos x="353" y="1078"/>
                  </a:cxn>
                  <a:cxn ang="0">
                    <a:pos x="380" y="1235"/>
                  </a:cxn>
                  <a:cxn ang="0">
                    <a:pos x="399" y="1288"/>
                  </a:cxn>
                  <a:cxn ang="0">
                    <a:pos x="417" y="1288"/>
                  </a:cxn>
                  <a:cxn ang="0">
                    <a:pos x="440" y="1288"/>
                  </a:cxn>
                  <a:cxn ang="0">
                    <a:pos x="467" y="1288"/>
                  </a:cxn>
                  <a:cxn ang="0">
                    <a:pos x="496" y="1288"/>
                  </a:cxn>
                  <a:cxn ang="0">
                    <a:pos x="526" y="1288"/>
                  </a:cxn>
                  <a:cxn ang="0">
                    <a:pos x="556" y="1288"/>
                  </a:cxn>
                  <a:cxn ang="0">
                    <a:pos x="583" y="1288"/>
                  </a:cxn>
                  <a:cxn ang="0">
                    <a:pos x="586" y="1247"/>
                  </a:cxn>
                  <a:cxn ang="0">
                    <a:pos x="552" y="1060"/>
                  </a:cxn>
                  <a:cxn ang="0">
                    <a:pos x="511" y="819"/>
                  </a:cxn>
                  <a:cxn ang="0">
                    <a:pos x="480" y="625"/>
                  </a:cxn>
                  <a:cxn ang="0">
                    <a:pos x="483" y="579"/>
                  </a:cxn>
                  <a:cxn ang="0">
                    <a:pos x="514" y="581"/>
                  </a:cxn>
                  <a:cxn ang="0">
                    <a:pos x="553" y="582"/>
                  </a:cxn>
                  <a:cxn ang="0">
                    <a:pos x="590" y="583"/>
                  </a:cxn>
                </a:cxnLst>
                <a:rect l="0" t="0" r="r" b="b"/>
                <a:pathLst>
                  <a:path w="603" h="1293">
                    <a:moveTo>
                      <a:pt x="603" y="582"/>
                    </a:moveTo>
                    <a:lnTo>
                      <a:pt x="599" y="538"/>
                    </a:lnTo>
                    <a:lnTo>
                      <a:pt x="591" y="471"/>
                    </a:lnTo>
                    <a:lnTo>
                      <a:pt x="583" y="401"/>
                    </a:lnTo>
                    <a:lnTo>
                      <a:pt x="579" y="353"/>
                    </a:lnTo>
                    <a:lnTo>
                      <a:pt x="578" y="333"/>
                    </a:lnTo>
                    <a:lnTo>
                      <a:pt x="573" y="302"/>
                    </a:lnTo>
                    <a:lnTo>
                      <a:pt x="568" y="265"/>
                    </a:lnTo>
                    <a:lnTo>
                      <a:pt x="561" y="226"/>
                    </a:lnTo>
                    <a:lnTo>
                      <a:pt x="552" y="187"/>
                    </a:lnTo>
                    <a:lnTo>
                      <a:pt x="544" y="150"/>
                    </a:lnTo>
                    <a:lnTo>
                      <a:pt x="538" y="120"/>
                    </a:lnTo>
                    <a:lnTo>
                      <a:pt x="532" y="100"/>
                    </a:lnTo>
                    <a:lnTo>
                      <a:pt x="526" y="87"/>
                    </a:lnTo>
                    <a:lnTo>
                      <a:pt x="516" y="71"/>
                    </a:lnTo>
                    <a:lnTo>
                      <a:pt x="502" y="57"/>
                    </a:lnTo>
                    <a:lnTo>
                      <a:pt x="485" y="42"/>
                    </a:lnTo>
                    <a:lnTo>
                      <a:pt x="467" y="29"/>
                    </a:lnTo>
                    <a:lnTo>
                      <a:pt x="451" y="17"/>
                    </a:lnTo>
                    <a:lnTo>
                      <a:pt x="433" y="7"/>
                    </a:lnTo>
                    <a:lnTo>
                      <a:pt x="419" y="1"/>
                    </a:lnTo>
                    <a:lnTo>
                      <a:pt x="418" y="1"/>
                    </a:lnTo>
                    <a:lnTo>
                      <a:pt x="417" y="0"/>
                    </a:lnTo>
                    <a:lnTo>
                      <a:pt x="414" y="0"/>
                    </a:lnTo>
                    <a:lnTo>
                      <a:pt x="413" y="0"/>
                    </a:lnTo>
                    <a:lnTo>
                      <a:pt x="414" y="1"/>
                    </a:lnTo>
                    <a:lnTo>
                      <a:pt x="414" y="1"/>
                    </a:lnTo>
                    <a:lnTo>
                      <a:pt x="414" y="1"/>
                    </a:lnTo>
                    <a:lnTo>
                      <a:pt x="414" y="3"/>
                    </a:lnTo>
                    <a:lnTo>
                      <a:pt x="281" y="336"/>
                    </a:lnTo>
                    <a:lnTo>
                      <a:pt x="188" y="6"/>
                    </a:lnTo>
                    <a:lnTo>
                      <a:pt x="179" y="7"/>
                    </a:lnTo>
                    <a:lnTo>
                      <a:pt x="172" y="10"/>
                    </a:lnTo>
                    <a:lnTo>
                      <a:pt x="164" y="11"/>
                    </a:lnTo>
                    <a:lnTo>
                      <a:pt x="156" y="13"/>
                    </a:lnTo>
                    <a:lnTo>
                      <a:pt x="144" y="18"/>
                    </a:lnTo>
                    <a:lnTo>
                      <a:pt x="132" y="26"/>
                    </a:lnTo>
                    <a:lnTo>
                      <a:pt x="120" y="37"/>
                    </a:lnTo>
                    <a:lnTo>
                      <a:pt x="110" y="50"/>
                    </a:lnTo>
                    <a:lnTo>
                      <a:pt x="99" y="63"/>
                    </a:lnTo>
                    <a:lnTo>
                      <a:pt x="91" y="77"/>
                    </a:lnTo>
                    <a:lnTo>
                      <a:pt x="84" y="91"/>
                    </a:lnTo>
                    <a:lnTo>
                      <a:pt x="78" y="103"/>
                    </a:lnTo>
                    <a:lnTo>
                      <a:pt x="73" y="117"/>
                    </a:lnTo>
                    <a:lnTo>
                      <a:pt x="68" y="137"/>
                    </a:lnTo>
                    <a:lnTo>
                      <a:pt x="64" y="160"/>
                    </a:lnTo>
                    <a:lnTo>
                      <a:pt x="59" y="185"/>
                    </a:lnTo>
                    <a:lnTo>
                      <a:pt x="53" y="211"/>
                    </a:lnTo>
                    <a:lnTo>
                      <a:pt x="48" y="236"/>
                    </a:lnTo>
                    <a:lnTo>
                      <a:pt x="44" y="259"/>
                    </a:lnTo>
                    <a:lnTo>
                      <a:pt x="39" y="279"/>
                    </a:lnTo>
                    <a:lnTo>
                      <a:pt x="32" y="334"/>
                    </a:lnTo>
                    <a:lnTo>
                      <a:pt x="26" y="411"/>
                    </a:lnTo>
                    <a:lnTo>
                      <a:pt x="21" y="484"/>
                    </a:lnTo>
                    <a:lnTo>
                      <a:pt x="15" y="528"/>
                    </a:lnTo>
                    <a:lnTo>
                      <a:pt x="12" y="548"/>
                    </a:lnTo>
                    <a:lnTo>
                      <a:pt x="9" y="566"/>
                    </a:lnTo>
                    <a:lnTo>
                      <a:pt x="8" y="577"/>
                    </a:lnTo>
                    <a:lnTo>
                      <a:pt x="8" y="582"/>
                    </a:lnTo>
                    <a:lnTo>
                      <a:pt x="140" y="582"/>
                    </a:lnTo>
                    <a:lnTo>
                      <a:pt x="0" y="1293"/>
                    </a:lnTo>
                    <a:lnTo>
                      <a:pt x="191" y="1293"/>
                    </a:lnTo>
                    <a:lnTo>
                      <a:pt x="307" y="774"/>
                    </a:lnTo>
                    <a:lnTo>
                      <a:pt x="309" y="792"/>
                    </a:lnTo>
                    <a:lnTo>
                      <a:pt x="316" y="839"/>
                    </a:lnTo>
                    <a:lnTo>
                      <a:pt x="327" y="907"/>
                    </a:lnTo>
                    <a:lnTo>
                      <a:pt x="339" y="990"/>
                    </a:lnTo>
                    <a:lnTo>
                      <a:pt x="353" y="1078"/>
                    </a:lnTo>
                    <a:lnTo>
                      <a:pt x="367" y="1162"/>
                    </a:lnTo>
                    <a:lnTo>
                      <a:pt x="380" y="1235"/>
                    </a:lnTo>
                    <a:lnTo>
                      <a:pt x="392" y="1288"/>
                    </a:lnTo>
                    <a:lnTo>
                      <a:pt x="399" y="1288"/>
                    </a:lnTo>
                    <a:lnTo>
                      <a:pt x="407" y="1288"/>
                    </a:lnTo>
                    <a:lnTo>
                      <a:pt x="417" y="1288"/>
                    </a:lnTo>
                    <a:lnTo>
                      <a:pt x="427" y="1288"/>
                    </a:lnTo>
                    <a:lnTo>
                      <a:pt x="440" y="1288"/>
                    </a:lnTo>
                    <a:lnTo>
                      <a:pt x="453" y="1288"/>
                    </a:lnTo>
                    <a:lnTo>
                      <a:pt x="467" y="1288"/>
                    </a:lnTo>
                    <a:lnTo>
                      <a:pt x="481" y="1288"/>
                    </a:lnTo>
                    <a:lnTo>
                      <a:pt x="496" y="1288"/>
                    </a:lnTo>
                    <a:lnTo>
                      <a:pt x="511" y="1288"/>
                    </a:lnTo>
                    <a:lnTo>
                      <a:pt x="526" y="1288"/>
                    </a:lnTo>
                    <a:lnTo>
                      <a:pt x="540" y="1288"/>
                    </a:lnTo>
                    <a:lnTo>
                      <a:pt x="556" y="1288"/>
                    </a:lnTo>
                    <a:lnTo>
                      <a:pt x="569" y="1288"/>
                    </a:lnTo>
                    <a:lnTo>
                      <a:pt x="583" y="1288"/>
                    </a:lnTo>
                    <a:lnTo>
                      <a:pt x="595" y="1288"/>
                    </a:lnTo>
                    <a:lnTo>
                      <a:pt x="586" y="1247"/>
                    </a:lnTo>
                    <a:lnTo>
                      <a:pt x="571" y="1166"/>
                    </a:lnTo>
                    <a:lnTo>
                      <a:pt x="552" y="1060"/>
                    </a:lnTo>
                    <a:lnTo>
                      <a:pt x="531" y="939"/>
                    </a:lnTo>
                    <a:lnTo>
                      <a:pt x="511" y="819"/>
                    </a:lnTo>
                    <a:lnTo>
                      <a:pt x="493" y="710"/>
                    </a:lnTo>
                    <a:lnTo>
                      <a:pt x="480" y="625"/>
                    </a:lnTo>
                    <a:lnTo>
                      <a:pt x="474" y="579"/>
                    </a:lnTo>
                    <a:lnTo>
                      <a:pt x="483" y="579"/>
                    </a:lnTo>
                    <a:lnTo>
                      <a:pt x="497" y="580"/>
                    </a:lnTo>
                    <a:lnTo>
                      <a:pt x="514" y="581"/>
                    </a:lnTo>
                    <a:lnTo>
                      <a:pt x="533" y="582"/>
                    </a:lnTo>
                    <a:lnTo>
                      <a:pt x="553" y="582"/>
                    </a:lnTo>
                    <a:lnTo>
                      <a:pt x="573" y="583"/>
                    </a:lnTo>
                    <a:lnTo>
                      <a:pt x="590" y="583"/>
                    </a:lnTo>
                    <a:lnTo>
                      <a:pt x="603" y="582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622" name="Freeform 22"/>
              <p:cNvSpPr>
                <a:spLocks/>
              </p:cNvSpPr>
              <p:nvPr/>
            </p:nvSpPr>
            <p:spPr bwMode="auto">
              <a:xfrm>
                <a:off x="4363" y="480"/>
                <a:ext cx="119" cy="152"/>
              </a:xfrm>
              <a:custGeom>
                <a:avLst/>
                <a:gdLst/>
                <a:ahLst/>
                <a:cxnLst>
                  <a:cxn ang="0">
                    <a:pos x="4" y="263"/>
                  </a:cxn>
                  <a:cxn ang="0">
                    <a:pos x="27" y="205"/>
                  </a:cxn>
                  <a:cxn ang="0">
                    <a:pos x="71" y="161"/>
                  </a:cxn>
                  <a:cxn ang="0">
                    <a:pos x="129" y="137"/>
                  </a:cxn>
                  <a:cxn ang="0">
                    <a:pos x="168" y="134"/>
                  </a:cxn>
                  <a:cxn ang="0">
                    <a:pos x="183" y="135"/>
                  </a:cxn>
                  <a:cxn ang="0">
                    <a:pos x="196" y="138"/>
                  </a:cxn>
                  <a:cxn ang="0">
                    <a:pos x="210" y="142"/>
                  </a:cxn>
                  <a:cxn ang="0">
                    <a:pos x="271" y="67"/>
                  </a:cxn>
                  <a:cxn ang="0">
                    <a:pos x="174" y="51"/>
                  </a:cxn>
                  <a:cxn ang="0">
                    <a:pos x="358" y="180"/>
                  </a:cxn>
                  <a:cxn ang="0">
                    <a:pos x="308" y="91"/>
                  </a:cxn>
                  <a:cxn ang="0">
                    <a:pos x="270" y="177"/>
                  </a:cxn>
                  <a:cxn ang="0">
                    <a:pos x="294" y="206"/>
                  </a:cxn>
                  <a:cxn ang="0">
                    <a:pos x="310" y="239"/>
                  </a:cxn>
                  <a:cxn ang="0">
                    <a:pos x="320" y="276"/>
                  </a:cxn>
                  <a:cxn ang="0">
                    <a:pos x="317" y="328"/>
                  </a:cxn>
                  <a:cxn ang="0">
                    <a:pos x="294" y="386"/>
                  </a:cxn>
                  <a:cxn ang="0">
                    <a:pos x="250" y="429"/>
                  </a:cxn>
                  <a:cxn ang="0">
                    <a:pos x="192" y="453"/>
                  </a:cxn>
                  <a:cxn ang="0">
                    <a:pos x="129" y="453"/>
                  </a:cxn>
                  <a:cxn ang="0">
                    <a:pos x="71" y="429"/>
                  </a:cxn>
                  <a:cxn ang="0">
                    <a:pos x="27" y="386"/>
                  </a:cxn>
                  <a:cxn ang="0">
                    <a:pos x="4" y="328"/>
                  </a:cxn>
                  <a:cxn ang="0">
                    <a:pos x="38" y="292"/>
                  </a:cxn>
                  <a:cxn ang="0">
                    <a:pos x="47" y="339"/>
                  </a:cxn>
                  <a:cxn ang="0">
                    <a:pos x="73" y="378"/>
                  </a:cxn>
                  <a:cxn ang="0">
                    <a:pos x="112" y="405"/>
                  </a:cxn>
                  <a:cxn ang="0">
                    <a:pos x="159" y="414"/>
                  </a:cxn>
                  <a:cxn ang="0">
                    <a:pos x="205" y="405"/>
                  </a:cxn>
                  <a:cxn ang="0">
                    <a:pos x="243" y="378"/>
                  </a:cxn>
                  <a:cxn ang="0">
                    <a:pos x="269" y="339"/>
                  </a:cxn>
                  <a:cxn ang="0">
                    <a:pos x="279" y="292"/>
                  </a:cxn>
                  <a:cxn ang="0">
                    <a:pos x="269" y="245"/>
                  </a:cxn>
                  <a:cxn ang="0">
                    <a:pos x="243" y="207"/>
                  </a:cxn>
                  <a:cxn ang="0">
                    <a:pos x="205" y="181"/>
                  </a:cxn>
                  <a:cxn ang="0">
                    <a:pos x="159" y="171"/>
                  </a:cxn>
                  <a:cxn ang="0">
                    <a:pos x="112" y="181"/>
                  </a:cxn>
                  <a:cxn ang="0">
                    <a:pos x="73" y="207"/>
                  </a:cxn>
                  <a:cxn ang="0">
                    <a:pos x="47" y="245"/>
                  </a:cxn>
                  <a:cxn ang="0">
                    <a:pos x="38" y="292"/>
                  </a:cxn>
                </a:cxnLst>
                <a:rect l="0" t="0" r="r" b="b"/>
                <a:pathLst>
                  <a:path w="358" h="457">
                    <a:moveTo>
                      <a:pt x="0" y="296"/>
                    </a:moveTo>
                    <a:lnTo>
                      <a:pt x="4" y="263"/>
                    </a:lnTo>
                    <a:lnTo>
                      <a:pt x="13" y="233"/>
                    </a:lnTo>
                    <a:lnTo>
                      <a:pt x="27" y="205"/>
                    </a:lnTo>
                    <a:lnTo>
                      <a:pt x="47" y="181"/>
                    </a:lnTo>
                    <a:lnTo>
                      <a:pt x="71" y="161"/>
                    </a:lnTo>
                    <a:lnTo>
                      <a:pt x="98" y="147"/>
                    </a:lnTo>
                    <a:lnTo>
                      <a:pt x="129" y="137"/>
                    </a:lnTo>
                    <a:lnTo>
                      <a:pt x="161" y="134"/>
                    </a:lnTo>
                    <a:lnTo>
                      <a:pt x="168" y="134"/>
                    </a:lnTo>
                    <a:lnTo>
                      <a:pt x="176" y="135"/>
                    </a:lnTo>
                    <a:lnTo>
                      <a:pt x="183" y="135"/>
                    </a:lnTo>
                    <a:lnTo>
                      <a:pt x="190" y="136"/>
                    </a:lnTo>
                    <a:lnTo>
                      <a:pt x="196" y="138"/>
                    </a:lnTo>
                    <a:lnTo>
                      <a:pt x="203" y="140"/>
                    </a:lnTo>
                    <a:lnTo>
                      <a:pt x="210" y="142"/>
                    </a:lnTo>
                    <a:lnTo>
                      <a:pt x="216" y="144"/>
                    </a:lnTo>
                    <a:lnTo>
                      <a:pt x="271" y="67"/>
                    </a:lnTo>
                    <a:lnTo>
                      <a:pt x="185" y="83"/>
                    </a:lnTo>
                    <a:lnTo>
                      <a:pt x="174" y="51"/>
                    </a:lnTo>
                    <a:lnTo>
                      <a:pt x="346" y="0"/>
                    </a:lnTo>
                    <a:lnTo>
                      <a:pt x="358" y="180"/>
                    </a:lnTo>
                    <a:lnTo>
                      <a:pt x="323" y="180"/>
                    </a:lnTo>
                    <a:lnTo>
                      <a:pt x="308" y="91"/>
                    </a:lnTo>
                    <a:lnTo>
                      <a:pt x="256" y="166"/>
                    </a:lnTo>
                    <a:lnTo>
                      <a:pt x="270" y="177"/>
                    </a:lnTo>
                    <a:lnTo>
                      <a:pt x="283" y="190"/>
                    </a:lnTo>
                    <a:lnTo>
                      <a:pt x="294" y="206"/>
                    </a:lnTo>
                    <a:lnTo>
                      <a:pt x="303" y="221"/>
                    </a:lnTo>
                    <a:lnTo>
                      <a:pt x="310" y="239"/>
                    </a:lnTo>
                    <a:lnTo>
                      <a:pt x="316" y="257"/>
                    </a:lnTo>
                    <a:lnTo>
                      <a:pt x="320" y="276"/>
                    </a:lnTo>
                    <a:lnTo>
                      <a:pt x="321" y="296"/>
                    </a:lnTo>
                    <a:lnTo>
                      <a:pt x="317" y="328"/>
                    </a:lnTo>
                    <a:lnTo>
                      <a:pt x="308" y="358"/>
                    </a:lnTo>
                    <a:lnTo>
                      <a:pt x="294" y="386"/>
                    </a:lnTo>
                    <a:lnTo>
                      <a:pt x="274" y="409"/>
                    </a:lnTo>
                    <a:lnTo>
                      <a:pt x="250" y="429"/>
                    </a:lnTo>
                    <a:lnTo>
                      <a:pt x="223" y="444"/>
                    </a:lnTo>
                    <a:lnTo>
                      <a:pt x="192" y="453"/>
                    </a:lnTo>
                    <a:lnTo>
                      <a:pt x="161" y="457"/>
                    </a:lnTo>
                    <a:lnTo>
                      <a:pt x="129" y="453"/>
                    </a:lnTo>
                    <a:lnTo>
                      <a:pt x="98" y="444"/>
                    </a:lnTo>
                    <a:lnTo>
                      <a:pt x="71" y="429"/>
                    </a:lnTo>
                    <a:lnTo>
                      <a:pt x="47" y="409"/>
                    </a:lnTo>
                    <a:lnTo>
                      <a:pt x="27" y="386"/>
                    </a:lnTo>
                    <a:lnTo>
                      <a:pt x="13" y="358"/>
                    </a:lnTo>
                    <a:lnTo>
                      <a:pt x="4" y="328"/>
                    </a:lnTo>
                    <a:lnTo>
                      <a:pt x="0" y="296"/>
                    </a:lnTo>
                    <a:lnTo>
                      <a:pt x="38" y="292"/>
                    </a:lnTo>
                    <a:lnTo>
                      <a:pt x="40" y="317"/>
                    </a:lnTo>
                    <a:lnTo>
                      <a:pt x="47" y="339"/>
                    </a:lnTo>
                    <a:lnTo>
                      <a:pt x="59" y="361"/>
                    </a:lnTo>
                    <a:lnTo>
                      <a:pt x="73" y="378"/>
                    </a:lnTo>
                    <a:lnTo>
                      <a:pt x="91" y="393"/>
                    </a:lnTo>
                    <a:lnTo>
                      <a:pt x="112" y="405"/>
                    </a:lnTo>
                    <a:lnTo>
                      <a:pt x="135" y="412"/>
                    </a:lnTo>
                    <a:lnTo>
                      <a:pt x="159" y="414"/>
                    </a:lnTo>
                    <a:lnTo>
                      <a:pt x="183" y="412"/>
                    </a:lnTo>
                    <a:lnTo>
                      <a:pt x="205" y="405"/>
                    </a:lnTo>
                    <a:lnTo>
                      <a:pt x="225" y="393"/>
                    </a:lnTo>
                    <a:lnTo>
                      <a:pt x="243" y="378"/>
                    </a:lnTo>
                    <a:lnTo>
                      <a:pt x="258" y="361"/>
                    </a:lnTo>
                    <a:lnTo>
                      <a:pt x="269" y="339"/>
                    </a:lnTo>
                    <a:lnTo>
                      <a:pt x="276" y="317"/>
                    </a:lnTo>
                    <a:lnTo>
                      <a:pt x="279" y="292"/>
                    </a:lnTo>
                    <a:lnTo>
                      <a:pt x="276" y="268"/>
                    </a:lnTo>
                    <a:lnTo>
                      <a:pt x="269" y="245"/>
                    </a:lnTo>
                    <a:lnTo>
                      <a:pt x="258" y="225"/>
                    </a:lnTo>
                    <a:lnTo>
                      <a:pt x="243" y="207"/>
                    </a:lnTo>
                    <a:lnTo>
                      <a:pt x="225" y="193"/>
                    </a:lnTo>
                    <a:lnTo>
                      <a:pt x="205" y="181"/>
                    </a:lnTo>
                    <a:lnTo>
                      <a:pt x="183" y="174"/>
                    </a:lnTo>
                    <a:lnTo>
                      <a:pt x="159" y="171"/>
                    </a:lnTo>
                    <a:lnTo>
                      <a:pt x="135" y="174"/>
                    </a:lnTo>
                    <a:lnTo>
                      <a:pt x="112" y="181"/>
                    </a:lnTo>
                    <a:lnTo>
                      <a:pt x="91" y="193"/>
                    </a:lnTo>
                    <a:lnTo>
                      <a:pt x="73" y="207"/>
                    </a:lnTo>
                    <a:lnTo>
                      <a:pt x="59" y="225"/>
                    </a:lnTo>
                    <a:lnTo>
                      <a:pt x="47" y="245"/>
                    </a:lnTo>
                    <a:lnTo>
                      <a:pt x="40" y="268"/>
                    </a:lnTo>
                    <a:lnTo>
                      <a:pt x="38" y="292"/>
                    </a:lnTo>
                    <a:lnTo>
                      <a:pt x="0" y="29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</p:grpSp>
      <p:grpSp>
        <p:nvGrpSpPr>
          <p:cNvPr id="9" name="Group 23"/>
          <p:cNvGrpSpPr>
            <a:grpSpLocks/>
          </p:cNvGrpSpPr>
          <p:nvPr/>
        </p:nvGrpSpPr>
        <p:grpSpPr bwMode="auto">
          <a:xfrm>
            <a:off x="533400" y="1219200"/>
            <a:ext cx="3429000" cy="1614488"/>
            <a:chOff x="336" y="768"/>
            <a:chExt cx="2160" cy="1017"/>
          </a:xfrm>
        </p:grpSpPr>
        <p:grpSp>
          <p:nvGrpSpPr>
            <p:cNvPr id="10" name="Group 24"/>
            <p:cNvGrpSpPr>
              <a:grpSpLocks/>
            </p:cNvGrpSpPr>
            <p:nvPr/>
          </p:nvGrpSpPr>
          <p:grpSpPr bwMode="auto">
            <a:xfrm rot="-5400000">
              <a:off x="2107" y="1349"/>
              <a:ext cx="201" cy="576"/>
              <a:chOff x="4317" y="480"/>
              <a:chExt cx="201" cy="576"/>
            </a:xfrm>
          </p:grpSpPr>
          <p:sp>
            <p:nvSpPr>
              <p:cNvPr id="25625" name="Freeform 25"/>
              <p:cNvSpPr>
                <a:spLocks/>
              </p:cNvSpPr>
              <p:nvPr/>
            </p:nvSpPr>
            <p:spPr bwMode="auto">
              <a:xfrm>
                <a:off x="4317" y="625"/>
                <a:ext cx="201" cy="431"/>
              </a:xfrm>
              <a:custGeom>
                <a:avLst/>
                <a:gdLst/>
                <a:ahLst/>
                <a:cxnLst>
                  <a:cxn ang="0">
                    <a:pos x="599" y="538"/>
                  </a:cxn>
                  <a:cxn ang="0">
                    <a:pos x="583" y="401"/>
                  </a:cxn>
                  <a:cxn ang="0">
                    <a:pos x="578" y="333"/>
                  </a:cxn>
                  <a:cxn ang="0">
                    <a:pos x="568" y="265"/>
                  </a:cxn>
                  <a:cxn ang="0">
                    <a:pos x="552" y="187"/>
                  </a:cxn>
                  <a:cxn ang="0">
                    <a:pos x="538" y="120"/>
                  </a:cxn>
                  <a:cxn ang="0">
                    <a:pos x="526" y="87"/>
                  </a:cxn>
                  <a:cxn ang="0">
                    <a:pos x="502" y="57"/>
                  </a:cxn>
                  <a:cxn ang="0">
                    <a:pos x="467" y="29"/>
                  </a:cxn>
                  <a:cxn ang="0">
                    <a:pos x="433" y="7"/>
                  </a:cxn>
                  <a:cxn ang="0">
                    <a:pos x="418" y="1"/>
                  </a:cxn>
                  <a:cxn ang="0">
                    <a:pos x="414" y="0"/>
                  </a:cxn>
                  <a:cxn ang="0">
                    <a:pos x="414" y="1"/>
                  </a:cxn>
                  <a:cxn ang="0">
                    <a:pos x="414" y="1"/>
                  </a:cxn>
                  <a:cxn ang="0">
                    <a:pos x="281" y="336"/>
                  </a:cxn>
                  <a:cxn ang="0">
                    <a:pos x="179" y="7"/>
                  </a:cxn>
                  <a:cxn ang="0">
                    <a:pos x="164" y="11"/>
                  </a:cxn>
                  <a:cxn ang="0">
                    <a:pos x="144" y="18"/>
                  </a:cxn>
                  <a:cxn ang="0">
                    <a:pos x="120" y="37"/>
                  </a:cxn>
                  <a:cxn ang="0">
                    <a:pos x="99" y="63"/>
                  </a:cxn>
                  <a:cxn ang="0">
                    <a:pos x="84" y="91"/>
                  </a:cxn>
                  <a:cxn ang="0">
                    <a:pos x="73" y="117"/>
                  </a:cxn>
                  <a:cxn ang="0">
                    <a:pos x="64" y="160"/>
                  </a:cxn>
                  <a:cxn ang="0">
                    <a:pos x="53" y="211"/>
                  </a:cxn>
                  <a:cxn ang="0">
                    <a:pos x="44" y="259"/>
                  </a:cxn>
                  <a:cxn ang="0">
                    <a:pos x="32" y="334"/>
                  </a:cxn>
                  <a:cxn ang="0">
                    <a:pos x="21" y="484"/>
                  </a:cxn>
                  <a:cxn ang="0">
                    <a:pos x="12" y="548"/>
                  </a:cxn>
                  <a:cxn ang="0">
                    <a:pos x="8" y="577"/>
                  </a:cxn>
                  <a:cxn ang="0">
                    <a:pos x="140" y="582"/>
                  </a:cxn>
                  <a:cxn ang="0">
                    <a:pos x="191" y="1293"/>
                  </a:cxn>
                  <a:cxn ang="0">
                    <a:pos x="309" y="792"/>
                  </a:cxn>
                  <a:cxn ang="0">
                    <a:pos x="327" y="907"/>
                  </a:cxn>
                  <a:cxn ang="0">
                    <a:pos x="353" y="1078"/>
                  </a:cxn>
                  <a:cxn ang="0">
                    <a:pos x="380" y="1235"/>
                  </a:cxn>
                  <a:cxn ang="0">
                    <a:pos x="399" y="1288"/>
                  </a:cxn>
                  <a:cxn ang="0">
                    <a:pos x="417" y="1288"/>
                  </a:cxn>
                  <a:cxn ang="0">
                    <a:pos x="440" y="1288"/>
                  </a:cxn>
                  <a:cxn ang="0">
                    <a:pos x="467" y="1288"/>
                  </a:cxn>
                  <a:cxn ang="0">
                    <a:pos x="496" y="1288"/>
                  </a:cxn>
                  <a:cxn ang="0">
                    <a:pos x="526" y="1288"/>
                  </a:cxn>
                  <a:cxn ang="0">
                    <a:pos x="556" y="1288"/>
                  </a:cxn>
                  <a:cxn ang="0">
                    <a:pos x="583" y="1288"/>
                  </a:cxn>
                  <a:cxn ang="0">
                    <a:pos x="586" y="1247"/>
                  </a:cxn>
                  <a:cxn ang="0">
                    <a:pos x="552" y="1060"/>
                  </a:cxn>
                  <a:cxn ang="0">
                    <a:pos x="511" y="819"/>
                  </a:cxn>
                  <a:cxn ang="0">
                    <a:pos x="480" y="625"/>
                  </a:cxn>
                  <a:cxn ang="0">
                    <a:pos x="483" y="579"/>
                  </a:cxn>
                  <a:cxn ang="0">
                    <a:pos x="514" y="581"/>
                  </a:cxn>
                  <a:cxn ang="0">
                    <a:pos x="553" y="582"/>
                  </a:cxn>
                  <a:cxn ang="0">
                    <a:pos x="590" y="583"/>
                  </a:cxn>
                </a:cxnLst>
                <a:rect l="0" t="0" r="r" b="b"/>
                <a:pathLst>
                  <a:path w="603" h="1293">
                    <a:moveTo>
                      <a:pt x="603" y="582"/>
                    </a:moveTo>
                    <a:lnTo>
                      <a:pt x="599" y="538"/>
                    </a:lnTo>
                    <a:lnTo>
                      <a:pt x="591" y="471"/>
                    </a:lnTo>
                    <a:lnTo>
                      <a:pt x="583" y="401"/>
                    </a:lnTo>
                    <a:lnTo>
                      <a:pt x="579" y="353"/>
                    </a:lnTo>
                    <a:lnTo>
                      <a:pt x="578" y="333"/>
                    </a:lnTo>
                    <a:lnTo>
                      <a:pt x="573" y="302"/>
                    </a:lnTo>
                    <a:lnTo>
                      <a:pt x="568" y="265"/>
                    </a:lnTo>
                    <a:lnTo>
                      <a:pt x="561" y="226"/>
                    </a:lnTo>
                    <a:lnTo>
                      <a:pt x="552" y="187"/>
                    </a:lnTo>
                    <a:lnTo>
                      <a:pt x="544" y="150"/>
                    </a:lnTo>
                    <a:lnTo>
                      <a:pt x="538" y="120"/>
                    </a:lnTo>
                    <a:lnTo>
                      <a:pt x="532" y="100"/>
                    </a:lnTo>
                    <a:lnTo>
                      <a:pt x="526" y="87"/>
                    </a:lnTo>
                    <a:lnTo>
                      <a:pt x="516" y="71"/>
                    </a:lnTo>
                    <a:lnTo>
                      <a:pt x="502" y="57"/>
                    </a:lnTo>
                    <a:lnTo>
                      <a:pt x="485" y="42"/>
                    </a:lnTo>
                    <a:lnTo>
                      <a:pt x="467" y="29"/>
                    </a:lnTo>
                    <a:lnTo>
                      <a:pt x="451" y="17"/>
                    </a:lnTo>
                    <a:lnTo>
                      <a:pt x="433" y="7"/>
                    </a:lnTo>
                    <a:lnTo>
                      <a:pt x="419" y="1"/>
                    </a:lnTo>
                    <a:lnTo>
                      <a:pt x="418" y="1"/>
                    </a:lnTo>
                    <a:lnTo>
                      <a:pt x="417" y="0"/>
                    </a:lnTo>
                    <a:lnTo>
                      <a:pt x="414" y="0"/>
                    </a:lnTo>
                    <a:lnTo>
                      <a:pt x="413" y="0"/>
                    </a:lnTo>
                    <a:lnTo>
                      <a:pt x="414" y="1"/>
                    </a:lnTo>
                    <a:lnTo>
                      <a:pt x="414" y="1"/>
                    </a:lnTo>
                    <a:lnTo>
                      <a:pt x="414" y="1"/>
                    </a:lnTo>
                    <a:lnTo>
                      <a:pt x="414" y="3"/>
                    </a:lnTo>
                    <a:lnTo>
                      <a:pt x="281" y="336"/>
                    </a:lnTo>
                    <a:lnTo>
                      <a:pt x="188" y="6"/>
                    </a:lnTo>
                    <a:lnTo>
                      <a:pt x="179" y="7"/>
                    </a:lnTo>
                    <a:lnTo>
                      <a:pt x="172" y="10"/>
                    </a:lnTo>
                    <a:lnTo>
                      <a:pt x="164" y="11"/>
                    </a:lnTo>
                    <a:lnTo>
                      <a:pt x="156" y="13"/>
                    </a:lnTo>
                    <a:lnTo>
                      <a:pt x="144" y="18"/>
                    </a:lnTo>
                    <a:lnTo>
                      <a:pt x="132" y="26"/>
                    </a:lnTo>
                    <a:lnTo>
                      <a:pt x="120" y="37"/>
                    </a:lnTo>
                    <a:lnTo>
                      <a:pt x="110" y="50"/>
                    </a:lnTo>
                    <a:lnTo>
                      <a:pt x="99" y="63"/>
                    </a:lnTo>
                    <a:lnTo>
                      <a:pt x="91" y="77"/>
                    </a:lnTo>
                    <a:lnTo>
                      <a:pt x="84" y="91"/>
                    </a:lnTo>
                    <a:lnTo>
                      <a:pt x="78" y="103"/>
                    </a:lnTo>
                    <a:lnTo>
                      <a:pt x="73" y="117"/>
                    </a:lnTo>
                    <a:lnTo>
                      <a:pt x="68" y="137"/>
                    </a:lnTo>
                    <a:lnTo>
                      <a:pt x="64" y="160"/>
                    </a:lnTo>
                    <a:lnTo>
                      <a:pt x="59" y="185"/>
                    </a:lnTo>
                    <a:lnTo>
                      <a:pt x="53" y="211"/>
                    </a:lnTo>
                    <a:lnTo>
                      <a:pt x="48" y="236"/>
                    </a:lnTo>
                    <a:lnTo>
                      <a:pt x="44" y="259"/>
                    </a:lnTo>
                    <a:lnTo>
                      <a:pt x="39" y="279"/>
                    </a:lnTo>
                    <a:lnTo>
                      <a:pt x="32" y="334"/>
                    </a:lnTo>
                    <a:lnTo>
                      <a:pt x="26" y="411"/>
                    </a:lnTo>
                    <a:lnTo>
                      <a:pt x="21" y="484"/>
                    </a:lnTo>
                    <a:lnTo>
                      <a:pt x="15" y="528"/>
                    </a:lnTo>
                    <a:lnTo>
                      <a:pt x="12" y="548"/>
                    </a:lnTo>
                    <a:lnTo>
                      <a:pt x="9" y="566"/>
                    </a:lnTo>
                    <a:lnTo>
                      <a:pt x="8" y="577"/>
                    </a:lnTo>
                    <a:lnTo>
                      <a:pt x="8" y="582"/>
                    </a:lnTo>
                    <a:lnTo>
                      <a:pt x="140" y="582"/>
                    </a:lnTo>
                    <a:lnTo>
                      <a:pt x="0" y="1293"/>
                    </a:lnTo>
                    <a:lnTo>
                      <a:pt x="191" y="1293"/>
                    </a:lnTo>
                    <a:lnTo>
                      <a:pt x="307" y="774"/>
                    </a:lnTo>
                    <a:lnTo>
                      <a:pt x="309" y="792"/>
                    </a:lnTo>
                    <a:lnTo>
                      <a:pt x="316" y="839"/>
                    </a:lnTo>
                    <a:lnTo>
                      <a:pt x="327" y="907"/>
                    </a:lnTo>
                    <a:lnTo>
                      <a:pt x="339" y="990"/>
                    </a:lnTo>
                    <a:lnTo>
                      <a:pt x="353" y="1078"/>
                    </a:lnTo>
                    <a:lnTo>
                      <a:pt x="367" y="1162"/>
                    </a:lnTo>
                    <a:lnTo>
                      <a:pt x="380" y="1235"/>
                    </a:lnTo>
                    <a:lnTo>
                      <a:pt x="392" y="1288"/>
                    </a:lnTo>
                    <a:lnTo>
                      <a:pt x="399" y="1288"/>
                    </a:lnTo>
                    <a:lnTo>
                      <a:pt x="407" y="1288"/>
                    </a:lnTo>
                    <a:lnTo>
                      <a:pt x="417" y="1288"/>
                    </a:lnTo>
                    <a:lnTo>
                      <a:pt x="427" y="1288"/>
                    </a:lnTo>
                    <a:lnTo>
                      <a:pt x="440" y="1288"/>
                    </a:lnTo>
                    <a:lnTo>
                      <a:pt x="453" y="1288"/>
                    </a:lnTo>
                    <a:lnTo>
                      <a:pt x="467" y="1288"/>
                    </a:lnTo>
                    <a:lnTo>
                      <a:pt x="481" y="1288"/>
                    </a:lnTo>
                    <a:lnTo>
                      <a:pt x="496" y="1288"/>
                    </a:lnTo>
                    <a:lnTo>
                      <a:pt x="511" y="1288"/>
                    </a:lnTo>
                    <a:lnTo>
                      <a:pt x="526" y="1288"/>
                    </a:lnTo>
                    <a:lnTo>
                      <a:pt x="540" y="1288"/>
                    </a:lnTo>
                    <a:lnTo>
                      <a:pt x="556" y="1288"/>
                    </a:lnTo>
                    <a:lnTo>
                      <a:pt x="569" y="1288"/>
                    </a:lnTo>
                    <a:lnTo>
                      <a:pt x="583" y="1288"/>
                    </a:lnTo>
                    <a:lnTo>
                      <a:pt x="595" y="1288"/>
                    </a:lnTo>
                    <a:lnTo>
                      <a:pt x="586" y="1247"/>
                    </a:lnTo>
                    <a:lnTo>
                      <a:pt x="571" y="1166"/>
                    </a:lnTo>
                    <a:lnTo>
                      <a:pt x="552" y="1060"/>
                    </a:lnTo>
                    <a:lnTo>
                      <a:pt x="531" y="939"/>
                    </a:lnTo>
                    <a:lnTo>
                      <a:pt x="511" y="819"/>
                    </a:lnTo>
                    <a:lnTo>
                      <a:pt x="493" y="710"/>
                    </a:lnTo>
                    <a:lnTo>
                      <a:pt x="480" y="625"/>
                    </a:lnTo>
                    <a:lnTo>
                      <a:pt x="474" y="579"/>
                    </a:lnTo>
                    <a:lnTo>
                      <a:pt x="483" y="579"/>
                    </a:lnTo>
                    <a:lnTo>
                      <a:pt x="497" y="580"/>
                    </a:lnTo>
                    <a:lnTo>
                      <a:pt x="514" y="581"/>
                    </a:lnTo>
                    <a:lnTo>
                      <a:pt x="533" y="582"/>
                    </a:lnTo>
                    <a:lnTo>
                      <a:pt x="553" y="582"/>
                    </a:lnTo>
                    <a:lnTo>
                      <a:pt x="573" y="583"/>
                    </a:lnTo>
                    <a:lnTo>
                      <a:pt x="590" y="583"/>
                    </a:lnTo>
                    <a:lnTo>
                      <a:pt x="603" y="582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626" name="Freeform 26"/>
              <p:cNvSpPr>
                <a:spLocks/>
              </p:cNvSpPr>
              <p:nvPr/>
            </p:nvSpPr>
            <p:spPr bwMode="auto">
              <a:xfrm>
                <a:off x="4363" y="480"/>
                <a:ext cx="119" cy="152"/>
              </a:xfrm>
              <a:custGeom>
                <a:avLst/>
                <a:gdLst/>
                <a:ahLst/>
                <a:cxnLst>
                  <a:cxn ang="0">
                    <a:pos x="4" y="263"/>
                  </a:cxn>
                  <a:cxn ang="0">
                    <a:pos x="27" y="205"/>
                  </a:cxn>
                  <a:cxn ang="0">
                    <a:pos x="71" y="161"/>
                  </a:cxn>
                  <a:cxn ang="0">
                    <a:pos x="129" y="137"/>
                  </a:cxn>
                  <a:cxn ang="0">
                    <a:pos x="168" y="134"/>
                  </a:cxn>
                  <a:cxn ang="0">
                    <a:pos x="183" y="135"/>
                  </a:cxn>
                  <a:cxn ang="0">
                    <a:pos x="196" y="138"/>
                  </a:cxn>
                  <a:cxn ang="0">
                    <a:pos x="210" y="142"/>
                  </a:cxn>
                  <a:cxn ang="0">
                    <a:pos x="271" y="67"/>
                  </a:cxn>
                  <a:cxn ang="0">
                    <a:pos x="174" y="51"/>
                  </a:cxn>
                  <a:cxn ang="0">
                    <a:pos x="358" y="180"/>
                  </a:cxn>
                  <a:cxn ang="0">
                    <a:pos x="308" y="91"/>
                  </a:cxn>
                  <a:cxn ang="0">
                    <a:pos x="270" y="177"/>
                  </a:cxn>
                  <a:cxn ang="0">
                    <a:pos x="294" y="206"/>
                  </a:cxn>
                  <a:cxn ang="0">
                    <a:pos x="310" y="239"/>
                  </a:cxn>
                  <a:cxn ang="0">
                    <a:pos x="320" y="276"/>
                  </a:cxn>
                  <a:cxn ang="0">
                    <a:pos x="317" y="328"/>
                  </a:cxn>
                  <a:cxn ang="0">
                    <a:pos x="294" y="386"/>
                  </a:cxn>
                  <a:cxn ang="0">
                    <a:pos x="250" y="429"/>
                  </a:cxn>
                  <a:cxn ang="0">
                    <a:pos x="192" y="453"/>
                  </a:cxn>
                  <a:cxn ang="0">
                    <a:pos x="129" y="453"/>
                  </a:cxn>
                  <a:cxn ang="0">
                    <a:pos x="71" y="429"/>
                  </a:cxn>
                  <a:cxn ang="0">
                    <a:pos x="27" y="386"/>
                  </a:cxn>
                  <a:cxn ang="0">
                    <a:pos x="4" y="328"/>
                  </a:cxn>
                  <a:cxn ang="0">
                    <a:pos x="38" y="292"/>
                  </a:cxn>
                  <a:cxn ang="0">
                    <a:pos x="47" y="339"/>
                  </a:cxn>
                  <a:cxn ang="0">
                    <a:pos x="73" y="378"/>
                  </a:cxn>
                  <a:cxn ang="0">
                    <a:pos x="112" y="405"/>
                  </a:cxn>
                  <a:cxn ang="0">
                    <a:pos x="159" y="414"/>
                  </a:cxn>
                  <a:cxn ang="0">
                    <a:pos x="205" y="405"/>
                  </a:cxn>
                  <a:cxn ang="0">
                    <a:pos x="243" y="378"/>
                  </a:cxn>
                  <a:cxn ang="0">
                    <a:pos x="269" y="339"/>
                  </a:cxn>
                  <a:cxn ang="0">
                    <a:pos x="279" y="292"/>
                  </a:cxn>
                  <a:cxn ang="0">
                    <a:pos x="269" y="245"/>
                  </a:cxn>
                  <a:cxn ang="0">
                    <a:pos x="243" y="207"/>
                  </a:cxn>
                  <a:cxn ang="0">
                    <a:pos x="205" y="181"/>
                  </a:cxn>
                  <a:cxn ang="0">
                    <a:pos x="159" y="171"/>
                  </a:cxn>
                  <a:cxn ang="0">
                    <a:pos x="112" y="181"/>
                  </a:cxn>
                  <a:cxn ang="0">
                    <a:pos x="73" y="207"/>
                  </a:cxn>
                  <a:cxn ang="0">
                    <a:pos x="47" y="245"/>
                  </a:cxn>
                  <a:cxn ang="0">
                    <a:pos x="38" y="292"/>
                  </a:cxn>
                </a:cxnLst>
                <a:rect l="0" t="0" r="r" b="b"/>
                <a:pathLst>
                  <a:path w="358" h="457">
                    <a:moveTo>
                      <a:pt x="0" y="296"/>
                    </a:moveTo>
                    <a:lnTo>
                      <a:pt x="4" y="263"/>
                    </a:lnTo>
                    <a:lnTo>
                      <a:pt x="13" y="233"/>
                    </a:lnTo>
                    <a:lnTo>
                      <a:pt x="27" y="205"/>
                    </a:lnTo>
                    <a:lnTo>
                      <a:pt x="47" y="181"/>
                    </a:lnTo>
                    <a:lnTo>
                      <a:pt x="71" y="161"/>
                    </a:lnTo>
                    <a:lnTo>
                      <a:pt x="98" y="147"/>
                    </a:lnTo>
                    <a:lnTo>
                      <a:pt x="129" y="137"/>
                    </a:lnTo>
                    <a:lnTo>
                      <a:pt x="161" y="134"/>
                    </a:lnTo>
                    <a:lnTo>
                      <a:pt x="168" y="134"/>
                    </a:lnTo>
                    <a:lnTo>
                      <a:pt x="176" y="135"/>
                    </a:lnTo>
                    <a:lnTo>
                      <a:pt x="183" y="135"/>
                    </a:lnTo>
                    <a:lnTo>
                      <a:pt x="190" y="136"/>
                    </a:lnTo>
                    <a:lnTo>
                      <a:pt x="196" y="138"/>
                    </a:lnTo>
                    <a:lnTo>
                      <a:pt x="203" y="140"/>
                    </a:lnTo>
                    <a:lnTo>
                      <a:pt x="210" y="142"/>
                    </a:lnTo>
                    <a:lnTo>
                      <a:pt x="216" y="144"/>
                    </a:lnTo>
                    <a:lnTo>
                      <a:pt x="271" y="67"/>
                    </a:lnTo>
                    <a:lnTo>
                      <a:pt x="185" y="83"/>
                    </a:lnTo>
                    <a:lnTo>
                      <a:pt x="174" y="51"/>
                    </a:lnTo>
                    <a:lnTo>
                      <a:pt x="346" y="0"/>
                    </a:lnTo>
                    <a:lnTo>
                      <a:pt x="358" y="180"/>
                    </a:lnTo>
                    <a:lnTo>
                      <a:pt x="323" y="180"/>
                    </a:lnTo>
                    <a:lnTo>
                      <a:pt x="308" y="91"/>
                    </a:lnTo>
                    <a:lnTo>
                      <a:pt x="256" y="166"/>
                    </a:lnTo>
                    <a:lnTo>
                      <a:pt x="270" y="177"/>
                    </a:lnTo>
                    <a:lnTo>
                      <a:pt x="283" y="190"/>
                    </a:lnTo>
                    <a:lnTo>
                      <a:pt x="294" y="206"/>
                    </a:lnTo>
                    <a:lnTo>
                      <a:pt x="303" y="221"/>
                    </a:lnTo>
                    <a:lnTo>
                      <a:pt x="310" y="239"/>
                    </a:lnTo>
                    <a:lnTo>
                      <a:pt x="316" y="257"/>
                    </a:lnTo>
                    <a:lnTo>
                      <a:pt x="320" y="276"/>
                    </a:lnTo>
                    <a:lnTo>
                      <a:pt x="321" y="296"/>
                    </a:lnTo>
                    <a:lnTo>
                      <a:pt x="317" y="328"/>
                    </a:lnTo>
                    <a:lnTo>
                      <a:pt x="308" y="358"/>
                    </a:lnTo>
                    <a:lnTo>
                      <a:pt x="294" y="386"/>
                    </a:lnTo>
                    <a:lnTo>
                      <a:pt x="274" y="409"/>
                    </a:lnTo>
                    <a:lnTo>
                      <a:pt x="250" y="429"/>
                    </a:lnTo>
                    <a:lnTo>
                      <a:pt x="223" y="444"/>
                    </a:lnTo>
                    <a:lnTo>
                      <a:pt x="192" y="453"/>
                    </a:lnTo>
                    <a:lnTo>
                      <a:pt x="161" y="457"/>
                    </a:lnTo>
                    <a:lnTo>
                      <a:pt x="129" y="453"/>
                    </a:lnTo>
                    <a:lnTo>
                      <a:pt x="98" y="444"/>
                    </a:lnTo>
                    <a:lnTo>
                      <a:pt x="71" y="429"/>
                    </a:lnTo>
                    <a:lnTo>
                      <a:pt x="47" y="409"/>
                    </a:lnTo>
                    <a:lnTo>
                      <a:pt x="27" y="386"/>
                    </a:lnTo>
                    <a:lnTo>
                      <a:pt x="13" y="358"/>
                    </a:lnTo>
                    <a:lnTo>
                      <a:pt x="4" y="328"/>
                    </a:lnTo>
                    <a:lnTo>
                      <a:pt x="0" y="296"/>
                    </a:lnTo>
                    <a:lnTo>
                      <a:pt x="38" y="292"/>
                    </a:lnTo>
                    <a:lnTo>
                      <a:pt x="40" y="317"/>
                    </a:lnTo>
                    <a:lnTo>
                      <a:pt x="47" y="339"/>
                    </a:lnTo>
                    <a:lnTo>
                      <a:pt x="59" y="361"/>
                    </a:lnTo>
                    <a:lnTo>
                      <a:pt x="73" y="378"/>
                    </a:lnTo>
                    <a:lnTo>
                      <a:pt x="91" y="393"/>
                    </a:lnTo>
                    <a:lnTo>
                      <a:pt x="112" y="405"/>
                    </a:lnTo>
                    <a:lnTo>
                      <a:pt x="135" y="412"/>
                    </a:lnTo>
                    <a:lnTo>
                      <a:pt x="159" y="414"/>
                    </a:lnTo>
                    <a:lnTo>
                      <a:pt x="183" y="412"/>
                    </a:lnTo>
                    <a:lnTo>
                      <a:pt x="205" y="405"/>
                    </a:lnTo>
                    <a:lnTo>
                      <a:pt x="225" y="393"/>
                    </a:lnTo>
                    <a:lnTo>
                      <a:pt x="243" y="378"/>
                    </a:lnTo>
                    <a:lnTo>
                      <a:pt x="258" y="361"/>
                    </a:lnTo>
                    <a:lnTo>
                      <a:pt x="269" y="339"/>
                    </a:lnTo>
                    <a:lnTo>
                      <a:pt x="276" y="317"/>
                    </a:lnTo>
                    <a:lnTo>
                      <a:pt x="279" y="292"/>
                    </a:lnTo>
                    <a:lnTo>
                      <a:pt x="276" y="268"/>
                    </a:lnTo>
                    <a:lnTo>
                      <a:pt x="269" y="245"/>
                    </a:lnTo>
                    <a:lnTo>
                      <a:pt x="258" y="225"/>
                    </a:lnTo>
                    <a:lnTo>
                      <a:pt x="243" y="207"/>
                    </a:lnTo>
                    <a:lnTo>
                      <a:pt x="225" y="193"/>
                    </a:lnTo>
                    <a:lnTo>
                      <a:pt x="205" y="181"/>
                    </a:lnTo>
                    <a:lnTo>
                      <a:pt x="183" y="174"/>
                    </a:lnTo>
                    <a:lnTo>
                      <a:pt x="159" y="171"/>
                    </a:lnTo>
                    <a:lnTo>
                      <a:pt x="135" y="174"/>
                    </a:lnTo>
                    <a:lnTo>
                      <a:pt x="112" y="181"/>
                    </a:lnTo>
                    <a:lnTo>
                      <a:pt x="91" y="193"/>
                    </a:lnTo>
                    <a:lnTo>
                      <a:pt x="73" y="207"/>
                    </a:lnTo>
                    <a:lnTo>
                      <a:pt x="59" y="225"/>
                    </a:lnTo>
                    <a:lnTo>
                      <a:pt x="47" y="245"/>
                    </a:lnTo>
                    <a:lnTo>
                      <a:pt x="40" y="268"/>
                    </a:lnTo>
                    <a:lnTo>
                      <a:pt x="38" y="292"/>
                    </a:lnTo>
                    <a:lnTo>
                      <a:pt x="0" y="29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11" name="Group 27"/>
            <p:cNvGrpSpPr>
              <a:grpSpLocks/>
            </p:cNvGrpSpPr>
            <p:nvPr/>
          </p:nvGrpSpPr>
          <p:grpSpPr bwMode="auto">
            <a:xfrm rot="-5400000">
              <a:off x="1579" y="1061"/>
              <a:ext cx="201" cy="576"/>
              <a:chOff x="4317" y="480"/>
              <a:chExt cx="201" cy="576"/>
            </a:xfrm>
          </p:grpSpPr>
          <p:sp>
            <p:nvSpPr>
              <p:cNvPr id="25628" name="Freeform 28"/>
              <p:cNvSpPr>
                <a:spLocks/>
              </p:cNvSpPr>
              <p:nvPr/>
            </p:nvSpPr>
            <p:spPr bwMode="auto">
              <a:xfrm>
                <a:off x="4317" y="625"/>
                <a:ext cx="201" cy="431"/>
              </a:xfrm>
              <a:custGeom>
                <a:avLst/>
                <a:gdLst/>
                <a:ahLst/>
                <a:cxnLst>
                  <a:cxn ang="0">
                    <a:pos x="599" y="538"/>
                  </a:cxn>
                  <a:cxn ang="0">
                    <a:pos x="583" y="401"/>
                  </a:cxn>
                  <a:cxn ang="0">
                    <a:pos x="578" y="333"/>
                  </a:cxn>
                  <a:cxn ang="0">
                    <a:pos x="568" y="265"/>
                  </a:cxn>
                  <a:cxn ang="0">
                    <a:pos x="552" y="187"/>
                  </a:cxn>
                  <a:cxn ang="0">
                    <a:pos x="538" y="120"/>
                  </a:cxn>
                  <a:cxn ang="0">
                    <a:pos x="526" y="87"/>
                  </a:cxn>
                  <a:cxn ang="0">
                    <a:pos x="502" y="57"/>
                  </a:cxn>
                  <a:cxn ang="0">
                    <a:pos x="467" y="29"/>
                  </a:cxn>
                  <a:cxn ang="0">
                    <a:pos x="433" y="7"/>
                  </a:cxn>
                  <a:cxn ang="0">
                    <a:pos x="418" y="1"/>
                  </a:cxn>
                  <a:cxn ang="0">
                    <a:pos x="414" y="0"/>
                  </a:cxn>
                  <a:cxn ang="0">
                    <a:pos x="414" y="1"/>
                  </a:cxn>
                  <a:cxn ang="0">
                    <a:pos x="414" y="1"/>
                  </a:cxn>
                  <a:cxn ang="0">
                    <a:pos x="281" y="336"/>
                  </a:cxn>
                  <a:cxn ang="0">
                    <a:pos x="179" y="7"/>
                  </a:cxn>
                  <a:cxn ang="0">
                    <a:pos x="164" y="11"/>
                  </a:cxn>
                  <a:cxn ang="0">
                    <a:pos x="144" y="18"/>
                  </a:cxn>
                  <a:cxn ang="0">
                    <a:pos x="120" y="37"/>
                  </a:cxn>
                  <a:cxn ang="0">
                    <a:pos x="99" y="63"/>
                  </a:cxn>
                  <a:cxn ang="0">
                    <a:pos x="84" y="91"/>
                  </a:cxn>
                  <a:cxn ang="0">
                    <a:pos x="73" y="117"/>
                  </a:cxn>
                  <a:cxn ang="0">
                    <a:pos x="64" y="160"/>
                  </a:cxn>
                  <a:cxn ang="0">
                    <a:pos x="53" y="211"/>
                  </a:cxn>
                  <a:cxn ang="0">
                    <a:pos x="44" y="259"/>
                  </a:cxn>
                  <a:cxn ang="0">
                    <a:pos x="32" y="334"/>
                  </a:cxn>
                  <a:cxn ang="0">
                    <a:pos x="21" y="484"/>
                  </a:cxn>
                  <a:cxn ang="0">
                    <a:pos x="12" y="548"/>
                  </a:cxn>
                  <a:cxn ang="0">
                    <a:pos x="8" y="577"/>
                  </a:cxn>
                  <a:cxn ang="0">
                    <a:pos x="140" y="582"/>
                  </a:cxn>
                  <a:cxn ang="0">
                    <a:pos x="191" y="1293"/>
                  </a:cxn>
                  <a:cxn ang="0">
                    <a:pos x="309" y="792"/>
                  </a:cxn>
                  <a:cxn ang="0">
                    <a:pos x="327" y="907"/>
                  </a:cxn>
                  <a:cxn ang="0">
                    <a:pos x="353" y="1078"/>
                  </a:cxn>
                  <a:cxn ang="0">
                    <a:pos x="380" y="1235"/>
                  </a:cxn>
                  <a:cxn ang="0">
                    <a:pos x="399" y="1288"/>
                  </a:cxn>
                  <a:cxn ang="0">
                    <a:pos x="417" y="1288"/>
                  </a:cxn>
                  <a:cxn ang="0">
                    <a:pos x="440" y="1288"/>
                  </a:cxn>
                  <a:cxn ang="0">
                    <a:pos x="467" y="1288"/>
                  </a:cxn>
                  <a:cxn ang="0">
                    <a:pos x="496" y="1288"/>
                  </a:cxn>
                  <a:cxn ang="0">
                    <a:pos x="526" y="1288"/>
                  </a:cxn>
                  <a:cxn ang="0">
                    <a:pos x="556" y="1288"/>
                  </a:cxn>
                  <a:cxn ang="0">
                    <a:pos x="583" y="1288"/>
                  </a:cxn>
                  <a:cxn ang="0">
                    <a:pos x="586" y="1247"/>
                  </a:cxn>
                  <a:cxn ang="0">
                    <a:pos x="552" y="1060"/>
                  </a:cxn>
                  <a:cxn ang="0">
                    <a:pos x="511" y="819"/>
                  </a:cxn>
                  <a:cxn ang="0">
                    <a:pos x="480" y="625"/>
                  </a:cxn>
                  <a:cxn ang="0">
                    <a:pos x="483" y="579"/>
                  </a:cxn>
                  <a:cxn ang="0">
                    <a:pos x="514" y="581"/>
                  </a:cxn>
                  <a:cxn ang="0">
                    <a:pos x="553" y="582"/>
                  </a:cxn>
                  <a:cxn ang="0">
                    <a:pos x="590" y="583"/>
                  </a:cxn>
                </a:cxnLst>
                <a:rect l="0" t="0" r="r" b="b"/>
                <a:pathLst>
                  <a:path w="603" h="1293">
                    <a:moveTo>
                      <a:pt x="603" y="582"/>
                    </a:moveTo>
                    <a:lnTo>
                      <a:pt x="599" y="538"/>
                    </a:lnTo>
                    <a:lnTo>
                      <a:pt x="591" y="471"/>
                    </a:lnTo>
                    <a:lnTo>
                      <a:pt x="583" y="401"/>
                    </a:lnTo>
                    <a:lnTo>
                      <a:pt x="579" y="353"/>
                    </a:lnTo>
                    <a:lnTo>
                      <a:pt x="578" y="333"/>
                    </a:lnTo>
                    <a:lnTo>
                      <a:pt x="573" y="302"/>
                    </a:lnTo>
                    <a:lnTo>
                      <a:pt x="568" y="265"/>
                    </a:lnTo>
                    <a:lnTo>
                      <a:pt x="561" y="226"/>
                    </a:lnTo>
                    <a:lnTo>
                      <a:pt x="552" y="187"/>
                    </a:lnTo>
                    <a:lnTo>
                      <a:pt x="544" y="150"/>
                    </a:lnTo>
                    <a:lnTo>
                      <a:pt x="538" y="120"/>
                    </a:lnTo>
                    <a:lnTo>
                      <a:pt x="532" y="100"/>
                    </a:lnTo>
                    <a:lnTo>
                      <a:pt x="526" y="87"/>
                    </a:lnTo>
                    <a:lnTo>
                      <a:pt x="516" y="71"/>
                    </a:lnTo>
                    <a:lnTo>
                      <a:pt x="502" y="57"/>
                    </a:lnTo>
                    <a:lnTo>
                      <a:pt x="485" y="42"/>
                    </a:lnTo>
                    <a:lnTo>
                      <a:pt x="467" y="29"/>
                    </a:lnTo>
                    <a:lnTo>
                      <a:pt x="451" y="17"/>
                    </a:lnTo>
                    <a:lnTo>
                      <a:pt x="433" y="7"/>
                    </a:lnTo>
                    <a:lnTo>
                      <a:pt x="419" y="1"/>
                    </a:lnTo>
                    <a:lnTo>
                      <a:pt x="418" y="1"/>
                    </a:lnTo>
                    <a:lnTo>
                      <a:pt x="417" y="0"/>
                    </a:lnTo>
                    <a:lnTo>
                      <a:pt x="414" y="0"/>
                    </a:lnTo>
                    <a:lnTo>
                      <a:pt x="413" y="0"/>
                    </a:lnTo>
                    <a:lnTo>
                      <a:pt x="414" y="1"/>
                    </a:lnTo>
                    <a:lnTo>
                      <a:pt x="414" y="1"/>
                    </a:lnTo>
                    <a:lnTo>
                      <a:pt x="414" y="1"/>
                    </a:lnTo>
                    <a:lnTo>
                      <a:pt x="414" y="3"/>
                    </a:lnTo>
                    <a:lnTo>
                      <a:pt x="281" y="336"/>
                    </a:lnTo>
                    <a:lnTo>
                      <a:pt x="188" y="6"/>
                    </a:lnTo>
                    <a:lnTo>
                      <a:pt x="179" y="7"/>
                    </a:lnTo>
                    <a:lnTo>
                      <a:pt x="172" y="10"/>
                    </a:lnTo>
                    <a:lnTo>
                      <a:pt x="164" y="11"/>
                    </a:lnTo>
                    <a:lnTo>
                      <a:pt x="156" y="13"/>
                    </a:lnTo>
                    <a:lnTo>
                      <a:pt x="144" y="18"/>
                    </a:lnTo>
                    <a:lnTo>
                      <a:pt x="132" y="26"/>
                    </a:lnTo>
                    <a:lnTo>
                      <a:pt x="120" y="37"/>
                    </a:lnTo>
                    <a:lnTo>
                      <a:pt x="110" y="50"/>
                    </a:lnTo>
                    <a:lnTo>
                      <a:pt x="99" y="63"/>
                    </a:lnTo>
                    <a:lnTo>
                      <a:pt x="91" y="77"/>
                    </a:lnTo>
                    <a:lnTo>
                      <a:pt x="84" y="91"/>
                    </a:lnTo>
                    <a:lnTo>
                      <a:pt x="78" y="103"/>
                    </a:lnTo>
                    <a:lnTo>
                      <a:pt x="73" y="117"/>
                    </a:lnTo>
                    <a:lnTo>
                      <a:pt x="68" y="137"/>
                    </a:lnTo>
                    <a:lnTo>
                      <a:pt x="64" y="160"/>
                    </a:lnTo>
                    <a:lnTo>
                      <a:pt x="59" y="185"/>
                    </a:lnTo>
                    <a:lnTo>
                      <a:pt x="53" y="211"/>
                    </a:lnTo>
                    <a:lnTo>
                      <a:pt x="48" y="236"/>
                    </a:lnTo>
                    <a:lnTo>
                      <a:pt x="44" y="259"/>
                    </a:lnTo>
                    <a:lnTo>
                      <a:pt x="39" y="279"/>
                    </a:lnTo>
                    <a:lnTo>
                      <a:pt x="32" y="334"/>
                    </a:lnTo>
                    <a:lnTo>
                      <a:pt x="26" y="411"/>
                    </a:lnTo>
                    <a:lnTo>
                      <a:pt x="21" y="484"/>
                    </a:lnTo>
                    <a:lnTo>
                      <a:pt x="15" y="528"/>
                    </a:lnTo>
                    <a:lnTo>
                      <a:pt x="12" y="548"/>
                    </a:lnTo>
                    <a:lnTo>
                      <a:pt x="9" y="566"/>
                    </a:lnTo>
                    <a:lnTo>
                      <a:pt x="8" y="577"/>
                    </a:lnTo>
                    <a:lnTo>
                      <a:pt x="8" y="582"/>
                    </a:lnTo>
                    <a:lnTo>
                      <a:pt x="140" y="582"/>
                    </a:lnTo>
                    <a:lnTo>
                      <a:pt x="0" y="1293"/>
                    </a:lnTo>
                    <a:lnTo>
                      <a:pt x="191" y="1293"/>
                    </a:lnTo>
                    <a:lnTo>
                      <a:pt x="307" y="774"/>
                    </a:lnTo>
                    <a:lnTo>
                      <a:pt x="309" y="792"/>
                    </a:lnTo>
                    <a:lnTo>
                      <a:pt x="316" y="839"/>
                    </a:lnTo>
                    <a:lnTo>
                      <a:pt x="327" y="907"/>
                    </a:lnTo>
                    <a:lnTo>
                      <a:pt x="339" y="990"/>
                    </a:lnTo>
                    <a:lnTo>
                      <a:pt x="353" y="1078"/>
                    </a:lnTo>
                    <a:lnTo>
                      <a:pt x="367" y="1162"/>
                    </a:lnTo>
                    <a:lnTo>
                      <a:pt x="380" y="1235"/>
                    </a:lnTo>
                    <a:lnTo>
                      <a:pt x="392" y="1288"/>
                    </a:lnTo>
                    <a:lnTo>
                      <a:pt x="399" y="1288"/>
                    </a:lnTo>
                    <a:lnTo>
                      <a:pt x="407" y="1288"/>
                    </a:lnTo>
                    <a:lnTo>
                      <a:pt x="417" y="1288"/>
                    </a:lnTo>
                    <a:lnTo>
                      <a:pt x="427" y="1288"/>
                    </a:lnTo>
                    <a:lnTo>
                      <a:pt x="440" y="1288"/>
                    </a:lnTo>
                    <a:lnTo>
                      <a:pt x="453" y="1288"/>
                    </a:lnTo>
                    <a:lnTo>
                      <a:pt x="467" y="1288"/>
                    </a:lnTo>
                    <a:lnTo>
                      <a:pt x="481" y="1288"/>
                    </a:lnTo>
                    <a:lnTo>
                      <a:pt x="496" y="1288"/>
                    </a:lnTo>
                    <a:lnTo>
                      <a:pt x="511" y="1288"/>
                    </a:lnTo>
                    <a:lnTo>
                      <a:pt x="526" y="1288"/>
                    </a:lnTo>
                    <a:lnTo>
                      <a:pt x="540" y="1288"/>
                    </a:lnTo>
                    <a:lnTo>
                      <a:pt x="556" y="1288"/>
                    </a:lnTo>
                    <a:lnTo>
                      <a:pt x="569" y="1288"/>
                    </a:lnTo>
                    <a:lnTo>
                      <a:pt x="583" y="1288"/>
                    </a:lnTo>
                    <a:lnTo>
                      <a:pt x="595" y="1288"/>
                    </a:lnTo>
                    <a:lnTo>
                      <a:pt x="586" y="1247"/>
                    </a:lnTo>
                    <a:lnTo>
                      <a:pt x="571" y="1166"/>
                    </a:lnTo>
                    <a:lnTo>
                      <a:pt x="552" y="1060"/>
                    </a:lnTo>
                    <a:lnTo>
                      <a:pt x="531" y="939"/>
                    </a:lnTo>
                    <a:lnTo>
                      <a:pt x="511" y="819"/>
                    </a:lnTo>
                    <a:lnTo>
                      <a:pt x="493" y="710"/>
                    </a:lnTo>
                    <a:lnTo>
                      <a:pt x="480" y="625"/>
                    </a:lnTo>
                    <a:lnTo>
                      <a:pt x="474" y="579"/>
                    </a:lnTo>
                    <a:lnTo>
                      <a:pt x="483" y="579"/>
                    </a:lnTo>
                    <a:lnTo>
                      <a:pt x="497" y="580"/>
                    </a:lnTo>
                    <a:lnTo>
                      <a:pt x="514" y="581"/>
                    </a:lnTo>
                    <a:lnTo>
                      <a:pt x="533" y="582"/>
                    </a:lnTo>
                    <a:lnTo>
                      <a:pt x="553" y="582"/>
                    </a:lnTo>
                    <a:lnTo>
                      <a:pt x="573" y="583"/>
                    </a:lnTo>
                    <a:lnTo>
                      <a:pt x="590" y="583"/>
                    </a:lnTo>
                    <a:lnTo>
                      <a:pt x="603" y="582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629" name="Freeform 29"/>
              <p:cNvSpPr>
                <a:spLocks/>
              </p:cNvSpPr>
              <p:nvPr/>
            </p:nvSpPr>
            <p:spPr bwMode="auto">
              <a:xfrm>
                <a:off x="4363" y="480"/>
                <a:ext cx="119" cy="152"/>
              </a:xfrm>
              <a:custGeom>
                <a:avLst/>
                <a:gdLst/>
                <a:ahLst/>
                <a:cxnLst>
                  <a:cxn ang="0">
                    <a:pos x="4" y="263"/>
                  </a:cxn>
                  <a:cxn ang="0">
                    <a:pos x="27" y="205"/>
                  </a:cxn>
                  <a:cxn ang="0">
                    <a:pos x="71" y="161"/>
                  </a:cxn>
                  <a:cxn ang="0">
                    <a:pos x="129" y="137"/>
                  </a:cxn>
                  <a:cxn ang="0">
                    <a:pos x="168" y="134"/>
                  </a:cxn>
                  <a:cxn ang="0">
                    <a:pos x="183" y="135"/>
                  </a:cxn>
                  <a:cxn ang="0">
                    <a:pos x="196" y="138"/>
                  </a:cxn>
                  <a:cxn ang="0">
                    <a:pos x="210" y="142"/>
                  </a:cxn>
                  <a:cxn ang="0">
                    <a:pos x="271" y="67"/>
                  </a:cxn>
                  <a:cxn ang="0">
                    <a:pos x="174" y="51"/>
                  </a:cxn>
                  <a:cxn ang="0">
                    <a:pos x="358" y="180"/>
                  </a:cxn>
                  <a:cxn ang="0">
                    <a:pos x="308" y="91"/>
                  </a:cxn>
                  <a:cxn ang="0">
                    <a:pos x="270" y="177"/>
                  </a:cxn>
                  <a:cxn ang="0">
                    <a:pos x="294" y="206"/>
                  </a:cxn>
                  <a:cxn ang="0">
                    <a:pos x="310" y="239"/>
                  </a:cxn>
                  <a:cxn ang="0">
                    <a:pos x="320" y="276"/>
                  </a:cxn>
                  <a:cxn ang="0">
                    <a:pos x="317" y="328"/>
                  </a:cxn>
                  <a:cxn ang="0">
                    <a:pos x="294" y="386"/>
                  </a:cxn>
                  <a:cxn ang="0">
                    <a:pos x="250" y="429"/>
                  </a:cxn>
                  <a:cxn ang="0">
                    <a:pos x="192" y="453"/>
                  </a:cxn>
                  <a:cxn ang="0">
                    <a:pos x="129" y="453"/>
                  </a:cxn>
                  <a:cxn ang="0">
                    <a:pos x="71" y="429"/>
                  </a:cxn>
                  <a:cxn ang="0">
                    <a:pos x="27" y="386"/>
                  </a:cxn>
                  <a:cxn ang="0">
                    <a:pos x="4" y="328"/>
                  </a:cxn>
                  <a:cxn ang="0">
                    <a:pos x="38" y="292"/>
                  </a:cxn>
                  <a:cxn ang="0">
                    <a:pos x="47" y="339"/>
                  </a:cxn>
                  <a:cxn ang="0">
                    <a:pos x="73" y="378"/>
                  </a:cxn>
                  <a:cxn ang="0">
                    <a:pos x="112" y="405"/>
                  </a:cxn>
                  <a:cxn ang="0">
                    <a:pos x="159" y="414"/>
                  </a:cxn>
                  <a:cxn ang="0">
                    <a:pos x="205" y="405"/>
                  </a:cxn>
                  <a:cxn ang="0">
                    <a:pos x="243" y="378"/>
                  </a:cxn>
                  <a:cxn ang="0">
                    <a:pos x="269" y="339"/>
                  </a:cxn>
                  <a:cxn ang="0">
                    <a:pos x="279" y="292"/>
                  </a:cxn>
                  <a:cxn ang="0">
                    <a:pos x="269" y="245"/>
                  </a:cxn>
                  <a:cxn ang="0">
                    <a:pos x="243" y="207"/>
                  </a:cxn>
                  <a:cxn ang="0">
                    <a:pos x="205" y="181"/>
                  </a:cxn>
                  <a:cxn ang="0">
                    <a:pos x="159" y="171"/>
                  </a:cxn>
                  <a:cxn ang="0">
                    <a:pos x="112" y="181"/>
                  </a:cxn>
                  <a:cxn ang="0">
                    <a:pos x="73" y="207"/>
                  </a:cxn>
                  <a:cxn ang="0">
                    <a:pos x="47" y="245"/>
                  </a:cxn>
                  <a:cxn ang="0">
                    <a:pos x="38" y="292"/>
                  </a:cxn>
                </a:cxnLst>
                <a:rect l="0" t="0" r="r" b="b"/>
                <a:pathLst>
                  <a:path w="358" h="457">
                    <a:moveTo>
                      <a:pt x="0" y="296"/>
                    </a:moveTo>
                    <a:lnTo>
                      <a:pt x="4" y="263"/>
                    </a:lnTo>
                    <a:lnTo>
                      <a:pt x="13" y="233"/>
                    </a:lnTo>
                    <a:lnTo>
                      <a:pt x="27" y="205"/>
                    </a:lnTo>
                    <a:lnTo>
                      <a:pt x="47" y="181"/>
                    </a:lnTo>
                    <a:lnTo>
                      <a:pt x="71" y="161"/>
                    </a:lnTo>
                    <a:lnTo>
                      <a:pt x="98" y="147"/>
                    </a:lnTo>
                    <a:lnTo>
                      <a:pt x="129" y="137"/>
                    </a:lnTo>
                    <a:lnTo>
                      <a:pt x="161" y="134"/>
                    </a:lnTo>
                    <a:lnTo>
                      <a:pt x="168" y="134"/>
                    </a:lnTo>
                    <a:lnTo>
                      <a:pt x="176" y="135"/>
                    </a:lnTo>
                    <a:lnTo>
                      <a:pt x="183" y="135"/>
                    </a:lnTo>
                    <a:lnTo>
                      <a:pt x="190" y="136"/>
                    </a:lnTo>
                    <a:lnTo>
                      <a:pt x="196" y="138"/>
                    </a:lnTo>
                    <a:lnTo>
                      <a:pt x="203" y="140"/>
                    </a:lnTo>
                    <a:lnTo>
                      <a:pt x="210" y="142"/>
                    </a:lnTo>
                    <a:lnTo>
                      <a:pt x="216" y="144"/>
                    </a:lnTo>
                    <a:lnTo>
                      <a:pt x="271" y="67"/>
                    </a:lnTo>
                    <a:lnTo>
                      <a:pt x="185" y="83"/>
                    </a:lnTo>
                    <a:lnTo>
                      <a:pt x="174" y="51"/>
                    </a:lnTo>
                    <a:lnTo>
                      <a:pt x="346" y="0"/>
                    </a:lnTo>
                    <a:lnTo>
                      <a:pt x="358" y="180"/>
                    </a:lnTo>
                    <a:lnTo>
                      <a:pt x="323" y="180"/>
                    </a:lnTo>
                    <a:lnTo>
                      <a:pt x="308" y="91"/>
                    </a:lnTo>
                    <a:lnTo>
                      <a:pt x="256" y="166"/>
                    </a:lnTo>
                    <a:lnTo>
                      <a:pt x="270" y="177"/>
                    </a:lnTo>
                    <a:lnTo>
                      <a:pt x="283" y="190"/>
                    </a:lnTo>
                    <a:lnTo>
                      <a:pt x="294" y="206"/>
                    </a:lnTo>
                    <a:lnTo>
                      <a:pt x="303" y="221"/>
                    </a:lnTo>
                    <a:lnTo>
                      <a:pt x="310" y="239"/>
                    </a:lnTo>
                    <a:lnTo>
                      <a:pt x="316" y="257"/>
                    </a:lnTo>
                    <a:lnTo>
                      <a:pt x="320" y="276"/>
                    </a:lnTo>
                    <a:lnTo>
                      <a:pt x="321" y="296"/>
                    </a:lnTo>
                    <a:lnTo>
                      <a:pt x="317" y="328"/>
                    </a:lnTo>
                    <a:lnTo>
                      <a:pt x="308" y="358"/>
                    </a:lnTo>
                    <a:lnTo>
                      <a:pt x="294" y="386"/>
                    </a:lnTo>
                    <a:lnTo>
                      <a:pt x="274" y="409"/>
                    </a:lnTo>
                    <a:lnTo>
                      <a:pt x="250" y="429"/>
                    </a:lnTo>
                    <a:lnTo>
                      <a:pt x="223" y="444"/>
                    </a:lnTo>
                    <a:lnTo>
                      <a:pt x="192" y="453"/>
                    </a:lnTo>
                    <a:lnTo>
                      <a:pt x="161" y="457"/>
                    </a:lnTo>
                    <a:lnTo>
                      <a:pt x="129" y="453"/>
                    </a:lnTo>
                    <a:lnTo>
                      <a:pt x="98" y="444"/>
                    </a:lnTo>
                    <a:lnTo>
                      <a:pt x="71" y="429"/>
                    </a:lnTo>
                    <a:lnTo>
                      <a:pt x="47" y="409"/>
                    </a:lnTo>
                    <a:lnTo>
                      <a:pt x="27" y="386"/>
                    </a:lnTo>
                    <a:lnTo>
                      <a:pt x="13" y="358"/>
                    </a:lnTo>
                    <a:lnTo>
                      <a:pt x="4" y="328"/>
                    </a:lnTo>
                    <a:lnTo>
                      <a:pt x="0" y="296"/>
                    </a:lnTo>
                    <a:lnTo>
                      <a:pt x="38" y="292"/>
                    </a:lnTo>
                    <a:lnTo>
                      <a:pt x="40" y="317"/>
                    </a:lnTo>
                    <a:lnTo>
                      <a:pt x="47" y="339"/>
                    </a:lnTo>
                    <a:lnTo>
                      <a:pt x="59" y="361"/>
                    </a:lnTo>
                    <a:lnTo>
                      <a:pt x="73" y="378"/>
                    </a:lnTo>
                    <a:lnTo>
                      <a:pt x="91" y="393"/>
                    </a:lnTo>
                    <a:lnTo>
                      <a:pt x="112" y="405"/>
                    </a:lnTo>
                    <a:lnTo>
                      <a:pt x="135" y="412"/>
                    </a:lnTo>
                    <a:lnTo>
                      <a:pt x="159" y="414"/>
                    </a:lnTo>
                    <a:lnTo>
                      <a:pt x="183" y="412"/>
                    </a:lnTo>
                    <a:lnTo>
                      <a:pt x="205" y="405"/>
                    </a:lnTo>
                    <a:lnTo>
                      <a:pt x="225" y="393"/>
                    </a:lnTo>
                    <a:lnTo>
                      <a:pt x="243" y="378"/>
                    </a:lnTo>
                    <a:lnTo>
                      <a:pt x="258" y="361"/>
                    </a:lnTo>
                    <a:lnTo>
                      <a:pt x="269" y="339"/>
                    </a:lnTo>
                    <a:lnTo>
                      <a:pt x="276" y="317"/>
                    </a:lnTo>
                    <a:lnTo>
                      <a:pt x="279" y="292"/>
                    </a:lnTo>
                    <a:lnTo>
                      <a:pt x="276" y="268"/>
                    </a:lnTo>
                    <a:lnTo>
                      <a:pt x="269" y="245"/>
                    </a:lnTo>
                    <a:lnTo>
                      <a:pt x="258" y="225"/>
                    </a:lnTo>
                    <a:lnTo>
                      <a:pt x="243" y="207"/>
                    </a:lnTo>
                    <a:lnTo>
                      <a:pt x="225" y="193"/>
                    </a:lnTo>
                    <a:lnTo>
                      <a:pt x="205" y="181"/>
                    </a:lnTo>
                    <a:lnTo>
                      <a:pt x="183" y="174"/>
                    </a:lnTo>
                    <a:lnTo>
                      <a:pt x="159" y="171"/>
                    </a:lnTo>
                    <a:lnTo>
                      <a:pt x="135" y="174"/>
                    </a:lnTo>
                    <a:lnTo>
                      <a:pt x="112" y="181"/>
                    </a:lnTo>
                    <a:lnTo>
                      <a:pt x="91" y="193"/>
                    </a:lnTo>
                    <a:lnTo>
                      <a:pt x="73" y="207"/>
                    </a:lnTo>
                    <a:lnTo>
                      <a:pt x="59" y="225"/>
                    </a:lnTo>
                    <a:lnTo>
                      <a:pt x="47" y="245"/>
                    </a:lnTo>
                    <a:lnTo>
                      <a:pt x="40" y="268"/>
                    </a:lnTo>
                    <a:lnTo>
                      <a:pt x="38" y="292"/>
                    </a:lnTo>
                    <a:lnTo>
                      <a:pt x="0" y="29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12" name="Group 30"/>
            <p:cNvGrpSpPr>
              <a:grpSpLocks/>
            </p:cNvGrpSpPr>
            <p:nvPr/>
          </p:nvGrpSpPr>
          <p:grpSpPr bwMode="auto">
            <a:xfrm rot="-5400000">
              <a:off x="715" y="581"/>
              <a:ext cx="201" cy="576"/>
              <a:chOff x="4317" y="480"/>
              <a:chExt cx="201" cy="576"/>
            </a:xfrm>
          </p:grpSpPr>
          <p:sp>
            <p:nvSpPr>
              <p:cNvPr id="25631" name="Freeform 31"/>
              <p:cNvSpPr>
                <a:spLocks/>
              </p:cNvSpPr>
              <p:nvPr/>
            </p:nvSpPr>
            <p:spPr bwMode="auto">
              <a:xfrm>
                <a:off x="4317" y="625"/>
                <a:ext cx="201" cy="431"/>
              </a:xfrm>
              <a:custGeom>
                <a:avLst/>
                <a:gdLst/>
                <a:ahLst/>
                <a:cxnLst>
                  <a:cxn ang="0">
                    <a:pos x="599" y="538"/>
                  </a:cxn>
                  <a:cxn ang="0">
                    <a:pos x="583" y="401"/>
                  </a:cxn>
                  <a:cxn ang="0">
                    <a:pos x="578" y="333"/>
                  </a:cxn>
                  <a:cxn ang="0">
                    <a:pos x="568" y="265"/>
                  </a:cxn>
                  <a:cxn ang="0">
                    <a:pos x="552" y="187"/>
                  </a:cxn>
                  <a:cxn ang="0">
                    <a:pos x="538" y="120"/>
                  </a:cxn>
                  <a:cxn ang="0">
                    <a:pos x="526" y="87"/>
                  </a:cxn>
                  <a:cxn ang="0">
                    <a:pos x="502" y="57"/>
                  </a:cxn>
                  <a:cxn ang="0">
                    <a:pos x="467" y="29"/>
                  </a:cxn>
                  <a:cxn ang="0">
                    <a:pos x="433" y="7"/>
                  </a:cxn>
                  <a:cxn ang="0">
                    <a:pos x="418" y="1"/>
                  </a:cxn>
                  <a:cxn ang="0">
                    <a:pos x="414" y="0"/>
                  </a:cxn>
                  <a:cxn ang="0">
                    <a:pos x="414" y="1"/>
                  </a:cxn>
                  <a:cxn ang="0">
                    <a:pos x="414" y="1"/>
                  </a:cxn>
                  <a:cxn ang="0">
                    <a:pos x="281" y="336"/>
                  </a:cxn>
                  <a:cxn ang="0">
                    <a:pos x="179" y="7"/>
                  </a:cxn>
                  <a:cxn ang="0">
                    <a:pos x="164" y="11"/>
                  </a:cxn>
                  <a:cxn ang="0">
                    <a:pos x="144" y="18"/>
                  </a:cxn>
                  <a:cxn ang="0">
                    <a:pos x="120" y="37"/>
                  </a:cxn>
                  <a:cxn ang="0">
                    <a:pos x="99" y="63"/>
                  </a:cxn>
                  <a:cxn ang="0">
                    <a:pos x="84" y="91"/>
                  </a:cxn>
                  <a:cxn ang="0">
                    <a:pos x="73" y="117"/>
                  </a:cxn>
                  <a:cxn ang="0">
                    <a:pos x="64" y="160"/>
                  </a:cxn>
                  <a:cxn ang="0">
                    <a:pos x="53" y="211"/>
                  </a:cxn>
                  <a:cxn ang="0">
                    <a:pos x="44" y="259"/>
                  </a:cxn>
                  <a:cxn ang="0">
                    <a:pos x="32" y="334"/>
                  </a:cxn>
                  <a:cxn ang="0">
                    <a:pos x="21" y="484"/>
                  </a:cxn>
                  <a:cxn ang="0">
                    <a:pos x="12" y="548"/>
                  </a:cxn>
                  <a:cxn ang="0">
                    <a:pos x="8" y="577"/>
                  </a:cxn>
                  <a:cxn ang="0">
                    <a:pos x="140" y="582"/>
                  </a:cxn>
                  <a:cxn ang="0">
                    <a:pos x="191" y="1293"/>
                  </a:cxn>
                  <a:cxn ang="0">
                    <a:pos x="309" y="792"/>
                  </a:cxn>
                  <a:cxn ang="0">
                    <a:pos x="327" y="907"/>
                  </a:cxn>
                  <a:cxn ang="0">
                    <a:pos x="353" y="1078"/>
                  </a:cxn>
                  <a:cxn ang="0">
                    <a:pos x="380" y="1235"/>
                  </a:cxn>
                  <a:cxn ang="0">
                    <a:pos x="399" y="1288"/>
                  </a:cxn>
                  <a:cxn ang="0">
                    <a:pos x="417" y="1288"/>
                  </a:cxn>
                  <a:cxn ang="0">
                    <a:pos x="440" y="1288"/>
                  </a:cxn>
                  <a:cxn ang="0">
                    <a:pos x="467" y="1288"/>
                  </a:cxn>
                  <a:cxn ang="0">
                    <a:pos x="496" y="1288"/>
                  </a:cxn>
                  <a:cxn ang="0">
                    <a:pos x="526" y="1288"/>
                  </a:cxn>
                  <a:cxn ang="0">
                    <a:pos x="556" y="1288"/>
                  </a:cxn>
                  <a:cxn ang="0">
                    <a:pos x="583" y="1288"/>
                  </a:cxn>
                  <a:cxn ang="0">
                    <a:pos x="586" y="1247"/>
                  </a:cxn>
                  <a:cxn ang="0">
                    <a:pos x="552" y="1060"/>
                  </a:cxn>
                  <a:cxn ang="0">
                    <a:pos x="511" y="819"/>
                  </a:cxn>
                  <a:cxn ang="0">
                    <a:pos x="480" y="625"/>
                  </a:cxn>
                  <a:cxn ang="0">
                    <a:pos x="483" y="579"/>
                  </a:cxn>
                  <a:cxn ang="0">
                    <a:pos x="514" y="581"/>
                  </a:cxn>
                  <a:cxn ang="0">
                    <a:pos x="553" y="582"/>
                  </a:cxn>
                  <a:cxn ang="0">
                    <a:pos x="590" y="583"/>
                  </a:cxn>
                </a:cxnLst>
                <a:rect l="0" t="0" r="r" b="b"/>
                <a:pathLst>
                  <a:path w="603" h="1293">
                    <a:moveTo>
                      <a:pt x="603" y="582"/>
                    </a:moveTo>
                    <a:lnTo>
                      <a:pt x="599" y="538"/>
                    </a:lnTo>
                    <a:lnTo>
                      <a:pt x="591" y="471"/>
                    </a:lnTo>
                    <a:lnTo>
                      <a:pt x="583" y="401"/>
                    </a:lnTo>
                    <a:lnTo>
                      <a:pt x="579" y="353"/>
                    </a:lnTo>
                    <a:lnTo>
                      <a:pt x="578" y="333"/>
                    </a:lnTo>
                    <a:lnTo>
                      <a:pt x="573" y="302"/>
                    </a:lnTo>
                    <a:lnTo>
                      <a:pt x="568" y="265"/>
                    </a:lnTo>
                    <a:lnTo>
                      <a:pt x="561" y="226"/>
                    </a:lnTo>
                    <a:lnTo>
                      <a:pt x="552" y="187"/>
                    </a:lnTo>
                    <a:lnTo>
                      <a:pt x="544" y="150"/>
                    </a:lnTo>
                    <a:lnTo>
                      <a:pt x="538" y="120"/>
                    </a:lnTo>
                    <a:lnTo>
                      <a:pt x="532" y="100"/>
                    </a:lnTo>
                    <a:lnTo>
                      <a:pt x="526" y="87"/>
                    </a:lnTo>
                    <a:lnTo>
                      <a:pt x="516" y="71"/>
                    </a:lnTo>
                    <a:lnTo>
                      <a:pt x="502" y="57"/>
                    </a:lnTo>
                    <a:lnTo>
                      <a:pt x="485" y="42"/>
                    </a:lnTo>
                    <a:lnTo>
                      <a:pt x="467" y="29"/>
                    </a:lnTo>
                    <a:lnTo>
                      <a:pt x="451" y="17"/>
                    </a:lnTo>
                    <a:lnTo>
                      <a:pt x="433" y="7"/>
                    </a:lnTo>
                    <a:lnTo>
                      <a:pt x="419" y="1"/>
                    </a:lnTo>
                    <a:lnTo>
                      <a:pt x="418" y="1"/>
                    </a:lnTo>
                    <a:lnTo>
                      <a:pt x="417" y="0"/>
                    </a:lnTo>
                    <a:lnTo>
                      <a:pt x="414" y="0"/>
                    </a:lnTo>
                    <a:lnTo>
                      <a:pt x="413" y="0"/>
                    </a:lnTo>
                    <a:lnTo>
                      <a:pt x="414" y="1"/>
                    </a:lnTo>
                    <a:lnTo>
                      <a:pt x="414" y="1"/>
                    </a:lnTo>
                    <a:lnTo>
                      <a:pt x="414" y="1"/>
                    </a:lnTo>
                    <a:lnTo>
                      <a:pt x="414" y="3"/>
                    </a:lnTo>
                    <a:lnTo>
                      <a:pt x="281" y="336"/>
                    </a:lnTo>
                    <a:lnTo>
                      <a:pt x="188" y="6"/>
                    </a:lnTo>
                    <a:lnTo>
                      <a:pt x="179" y="7"/>
                    </a:lnTo>
                    <a:lnTo>
                      <a:pt x="172" y="10"/>
                    </a:lnTo>
                    <a:lnTo>
                      <a:pt x="164" y="11"/>
                    </a:lnTo>
                    <a:lnTo>
                      <a:pt x="156" y="13"/>
                    </a:lnTo>
                    <a:lnTo>
                      <a:pt x="144" y="18"/>
                    </a:lnTo>
                    <a:lnTo>
                      <a:pt x="132" y="26"/>
                    </a:lnTo>
                    <a:lnTo>
                      <a:pt x="120" y="37"/>
                    </a:lnTo>
                    <a:lnTo>
                      <a:pt x="110" y="50"/>
                    </a:lnTo>
                    <a:lnTo>
                      <a:pt x="99" y="63"/>
                    </a:lnTo>
                    <a:lnTo>
                      <a:pt x="91" y="77"/>
                    </a:lnTo>
                    <a:lnTo>
                      <a:pt x="84" y="91"/>
                    </a:lnTo>
                    <a:lnTo>
                      <a:pt x="78" y="103"/>
                    </a:lnTo>
                    <a:lnTo>
                      <a:pt x="73" y="117"/>
                    </a:lnTo>
                    <a:lnTo>
                      <a:pt x="68" y="137"/>
                    </a:lnTo>
                    <a:lnTo>
                      <a:pt x="64" y="160"/>
                    </a:lnTo>
                    <a:lnTo>
                      <a:pt x="59" y="185"/>
                    </a:lnTo>
                    <a:lnTo>
                      <a:pt x="53" y="211"/>
                    </a:lnTo>
                    <a:lnTo>
                      <a:pt x="48" y="236"/>
                    </a:lnTo>
                    <a:lnTo>
                      <a:pt x="44" y="259"/>
                    </a:lnTo>
                    <a:lnTo>
                      <a:pt x="39" y="279"/>
                    </a:lnTo>
                    <a:lnTo>
                      <a:pt x="32" y="334"/>
                    </a:lnTo>
                    <a:lnTo>
                      <a:pt x="26" y="411"/>
                    </a:lnTo>
                    <a:lnTo>
                      <a:pt x="21" y="484"/>
                    </a:lnTo>
                    <a:lnTo>
                      <a:pt x="15" y="528"/>
                    </a:lnTo>
                    <a:lnTo>
                      <a:pt x="12" y="548"/>
                    </a:lnTo>
                    <a:lnTo>
                      <a:pt x="9" y="566"/>
                    </a:lnTo>
                    <a:lnTo>
                      <a:pt x="8" y="577"/>
                    </a:lnTo>
                    <a:lnTo>
                      <a:pt x="8" y="582"/>
                    </a:lnTo>
                    <a:lnTo>
                      <a:pt x="140" y="582"/>
                    </a:lnTo>
                    <a:lnTo>
                      <a:pt x="0" y="1293"/>
                    </a:lnTo>
                    <a:lnTo>
                      <a:pt x="191" y="1293"/>
                    </a:lnTo>
                    <a:lnTo>
                      <a:pt x="307" y="774"/>
                    </a:lnTo>
                    <a:lnTo>
                      <a:pt x="309" y="792"/>
                    </a:lnTo>
                    <a:lnTo>
                      <a:pt x="316" y="839"/>
                    </a:lnTo>
                    <a:lnTo>
                      <a:pt x="327" y="907"/>
                    </a:lnTo>
                    <a:lnTo>
                      <a:pt x="339" y="990"/>
                    </a:lnTo>
                    <a:lnTo>
                      <a:pt x="353" y="1078"/>
                    </a:lnTo>
                    <a:lnTo>
                      <a:pt x="367" y="1162"/>
                    </a:lnTo>
                    <a:lnTo>
                      <a:pt x="380" y="1235"/>
                    </a:lnTo>
                    <a:lnTo>
                      <a:pt x="392" y="1288"/>
                    </a:lnTo>
                    <a:lnTo>
                      <a:pt x="399" y="1288"/>
                    </a:lnTo>
                    <a:lnTo>
                      <a:pt x="407" y="1288"/>
                    </a:lnTo>
                    <a:lnTo>
                      <a:pt x="417" y="1288"/>
                    </a:lnTo>
                    <a:lnTo>
                      <a:pt x="427" y="1288"/>
                    </a:lnTo>
                    <a:lnTo>
                      <a:pt x="440" y="1288"/>
                    </a:lnTo>
                    <a:lnTo>
                      <a:pt x="453" y="1288"/>
                    </a:lnTo>
                    <a:lnTo>
                      <a:pt x="467" y="1288"/>
                    </a:lnTo>
                    <a:lnTo>
                      <a:pt x="481" y="1288"/>
                    </a:lnTo>
                    <a:lnTo>
                      <a:pt x="496" y="1288"/>
                    </a:lnTo>
                    <a:lnTo>
                      <a:pt x="511" y="1288"/>
                    </a:lnTo>
                    <a:lnTo>
                      <a:pt x="526" y="1288"/>
                    </a:lnTo>
                    <a:lnTo>
                      <a:pt x="540" y="1288"/>
                    </a:lnTo>
                    <a:lnTo>
                      <a:pt x="556" y="1288"/>
                    </a:lnTo>
                    <a:lnTo>
                      <a:pt x="569" y="1288"/>
                    </a:lnTo>
                    <a:lnTo>
                      <a:pt x="583" y="1288"/>
                    </a:lnTo>
                    <a:lnTo>
                      <a:pt x="595" y="1288"/>
                    </a:lnTo>
                    <a:lnTo>
                      <a:pt x="586" y="1247"/>
                    </a:lnTo>
                    <a:lnTo>
                      <a:pt x="571" y="1166"/>
                    </a:lnTo>
                    <a:lnTo>
                      <a:pt x="552" y="1060"/>
                    </a:lnTo>
                    <a:lnTo>
                      <a:pt x="531" y="939"/>
                    </a:lnTo>
                    <a:lnTo>
                      <a:pt x="511" y="819"/>
                    </a:lnTo>
                    <a:lnTo>
                      <a:pt x="493" y="710"/>
                    </a:lnTo>
                    <a:lnTo>
                      <a:pt x="480" y="625"/>
                    </a:lnTo>
                    <a:lnTo>
                      <a:pt x="474" y="579"/>
                    </a:lnTo>
                    <a:lnTo>
                      <a:pt x="483" y="579"/>
                    </a:lnTo>
                    <a:lnTo>
                      <a:pt x="497" y="580"/>
                    </a:lnTo>
                    <a:lnTo>
                      <a:pt x="514" y="581"/>
                    </a:lnTo>
                    <a:lnTo>
                      <a:pt x="533" y="582"/>
                    </a:lnTo>
                    <a:lnTo>
                      <a:pt x="553" y="582"/>
                    </a:lnTo>
                    <a:lnTo>
                      <a:pt x="573" y="583"/>
                    </a:lnTo>
                    <a:lnTo>
                      <a:pt x="590" y="583"/>
                    </a:lnTo>
                    <a:lnTo>
                      <a:pt x="603" y="582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632" name="Freeform 32"/>
              <p:cNvSpPr>
                <a:spLocks/>
              </p:cNvSpPr>
              <p:nvPr/>
            </p:nvSpPr>
            <p:spPr bwMode="auto">
              <a:xfrm>
                <a:off x="4363" y="480"/>
                <a:ext cx="119" cy="152"/>
              </a:xfrm>
              <a:custGeom>
                <a:avLst/>
                <a:gdLst/>
                <a:ahLst/>
                <a:cxnLst>
                  <a:cxn ang="0">
                    <a:pos x="4" y="263"/>
                  </a:cxn>
                  <a:cxn ang="0">
                    <a:pos x="27" y="205"/>
                  </a:cxn>
                  <a:cxn ang="0">
                    <a:pos x="71" y="161"/>
                  </a:cxn>
                  <a:cxn ang="0">
                    <a:pos x="129" y="137"/>
                  </a:cxn>
                  <a:cxn ang="0">
                    <a:pos x="168" y="134"/>
                  </a:cxn>
                  <a:cxn ang="0">
                    <a:pos x="183" y="135"/>
                  </a:cxn>
                  <a:cxn ang="0">
                    <a:pos x="196" y="138"/>
                  </a:cxn>
                  <a:cxn ang="0">
                    <a:pos x="210" y="142"/>
                  </a:cxn>
                  <a:cxn ang="0">
                    <a:pos x="271" y="67"/>
                  </a:cxn>
                  <a:cxn ang="0">
                    <a:pos x="174" y="51"/>
                  </a:cxn>
                  <a:cxn ang="0">
                    <a:pos x="358" y="180"/>
                  </a:cxn>
                  <a:cxn ang="0">
                    <a:pos x="308" y="91"/>
                  </a:cxn>
                  <a:cxn ang="0">
                    <a:pos x="270" y="177"/>
                  </a:cxn>
                  <a:cxn ang="0">
                    <a:pos x="294" y="206"/>
                  </a:cxn>
                  <a:cxn ang="0">
                    <a:pos x="310" y="239"/>
                  </a:cxn>
                  <a:cxn ang="0">
                    <a:pos x="320" y="276"/>
                  </a:cxn>
                  <a:cxn ang="0">
                    <a:pos x="317" y="328"/>
                  </a:cxn>
                  <a:cxn ang="0">
                    <a:pos x="294" y="386"/>
                  </a:cxn>
                  <a:cxn ang="0">
                    <a:pos x="250" y="429"/>
                  </a:cxn>
                  <a:cxn ang="0">
                    <a:pos x="192" y="453"/>
                  </a:cxn>
                  <a:cxn ang="0">
                    <a:pos x="129" y="453"/>
                  </a:cxn>
                  <a:cxn ang="0">
                    <a:pos x="71" y="429"/>
                  </a:cxn>
                  <a:cxn ang="0">
                    <a:pos x="27" y="386"/>
                  </a:cxn>
                  <a:cxn ang="0">
                    <a:pos x="4" y="328"/>
                  </a:cxn>
                  <a:cxn ang="0">
                    <a:pos x="38" y="292"/>
                  </a:cxn>
                  <a:cxn ang="0">
                    <a:pos x="47" y="339"/>
                  </a:cxn>
                  <a:cxn ang="0">
                    <a:pos x="73" y="378"/>
                  </a:cxn>
                  <a:cxn ang="0">
                    <a:pos x="112" y="405"/>
                  </a:cxn>
                  <a:cxn ang="0">
                    <a:pos x="159" y="414"/>
                  </a:cxn>
                  <a:cxn ang="0">
                    <a:pos x="205" y="405"/>
                  </a:cxn>
                  <a:cxn ang="0">
                    <a:pos x="243" y="378"/>
                  </a:cxn>
                  <a:cxn ang="0">
                    <a:pos x="269" y="339"/>
                  </a:cxn>
                  <a:cxn ang="0">
                    <a:pos x="279" y="292"/>
                  </a:cxn>
                  <a:cxn ang="0">
                    <a:pos x="269" y="245"/>
                  </a:cxn>
                  <a:cxn ang="0">
                    <a:pos x="243" y="207"/>
                  </a:cxn>
                  <a:cxn ang="0">
                    <a:pos x="205" y="181"/>
                  </a:cxn>
                  <a:cxn ang="0">
                    <a:pos x="159" y="171"/>
                  </a:cxn>
                  <a:cxn ang="0">
                    <a:pos x="112" y="181"/>
                  </a:cxn>
                  <a:cxn ang="0">
                    <a:pos x="73" y="207"/>
                  </a:cxn>
                  <a:cxn ang="0">
                    <a:pos x="47" y="245"/>
                  </a:cxn>
                  <a:cxn ang="0">
                    <a:pos x="38" y="292"/>
                  </a:cxn>
                </a:cxnLst>
                <a:rect l="0" t="0" r="r" b="b"/>
                <a:pathLst>
                  <a:path w="358" h="457">
                    <a:moveTo>
                      <a:pt x="0" y="296"/>
                    </a:moveTo>
                    <a:lnTo>
                      <a:pt x="4" y="263"/>
                    </a:lnTo>
                    <a:lnTo>
                      <a:pt x="13" y="233"/>
                    </a:lnTo>
                    <a:lnTo>
                      <a:pt x="27" y="205"/>
                    </a:lnTo>
                    <a:lnTo>
                      <a:pt x="47" y="181"/>
                    </a:lnTo>
                    <a:lnTo>
                      <a:pt x="71" y="161"/>
                    </a:lnTo>
                    <a:lnTo>
                      <a:pt x="98" y="147"/>
                    </a:lnTo>
                    <a:lnTo>
                      <a:pt x="129" y="137"/>
                    </a:lnTo>
                    <a:lnTo>
                      <a:pt x="161" y="134"/>
                    </a:lnTo>
                    <a:lnTo>
                      <a:pt x="168" y="134"/>
                    </a:lnTo>
                    <a:lnTo>
                      <a:pt x="176" y="135"/>
                    </a:lnTo>
                    <a:lnTo>
                      <a:pt x="183" y="135"/>
                    </a:lnTo>
                    <a:lnTo>
                      <a:pt x="190" y="136"/>
                    </a:lnTo>
                    <a:lnTo>
                      <a:pt x="196" y="138"/>
                    </a:lnTo>
                    <a:lnTo>
                      <a:pt x="203" y="140"/>
                    </a:lnTo>
                    <a:lnTo>
                      <a:pt x="210" y="142"/>
                    </a:lnTo>
                    <a:lnTo>
                      <a:pt x="216" y="144"/>
                    </a:lnTo>
                    <a:lnTo>
                      <a:pt x="271" y="67"/>
                    </a:lnTo>
                    <a:lnTo>
                      <a:pt x="185" y="83"/>
                    </a:lnTo>
                    <a:lnTo>
                      <a:pt x="174" y="51"/>
                    </a:lnTo>
                    <a:lnTo>
                      <a:pt x="346" y="0"/>
                    </a:lnTo>
                    <a:lnTo>
                      <a:pt x="358" y="180"/>
                    </a:lnTo>
                    <a:lnTo>
                      <a:pt x="323" y="180"/>
                    </a:lnTo>
                    <a:lnTo>
                      <a:pt x="308" y="91"/>
                    </a:lnTo>
                    <a:lnTo>
                      <a:pt x="256" y="166"/>
                    </a:lnTo>
                    <a:lnTo>
                      <a:pt x="270" y="177"/>
                    </a:lnTo>
                    <a:lnTo>
                      <a:pt x="283" y="190"/>
                    </a:lnTo>
                    <a:lnTo>
                      <a:pt x="294" y="206"/>
                    </a:lnTo>
                    <a:lnTo>
                      <a:pt x="303" y="221"/>
                    </a:lnTo>
                    <a:lnTo>
                      <a:pt x="310" y="239"/>
                    </a:lnTo>
                    <a:lnTo>
                      <a:pt x="316" y="257"/>
                    </a:lnTo>
                    <a:lnTo>
                      <a:pt x="320" y="276"/>
                    </a:lnTo>
                    <a:lnTo>
                      <a:pt x="321" y="296"/>
                    </a:lnTo>
                    <a:lnTo>
                      <a:pt x="317" y="328"/>
                    </a:lnTo>
                    <a:lnTo>
                      <a:pt x="308" y="358"/>
                    </a:lnTo>
                    <a:lnTo>
                      <a:pt x="294" y="386"/>
                    </a:lnTo>
                    <a:lnTo>
                      <a:pt x="274" y="409"/>
                    </a:lnTo>
                    <a:lnTo>
                      <a:pt x="250" y="429"/>
                    </a:lnTo>
                    <a:lnTo>
                      <a:pt x="223" y="444"/>
                    </a:lnTo>
                    <a:lnTo>
                      <a:pt x="192" y="453"/>
                    </a:lnTo>
                    <a:lnTo>
                      <a:pt x="161" y="457"/>
                    </a:lnTo>
                    <a:lnTo>
                      <a:pt x="129" y="453"/>
                    </a:lnTo>
                    <a:lnTo>
                      <a:pt x="98" y="444"/>
                    </a:lnTo>
                    <a:lnTo>
                      <a:pt x="71" y="429"/>
                    </a:lnTo>
                    <a:lnTo>
                      <a:pt x="47" y="409"/>
                    </a:lnTo>
                    <a:lnTo>
                      <a:pt x="27" y="386"/>
                    </a:lnTo>
                    <a:lnTo>
                      <a:pt x="13" y="358"/>
                    </a:lnTo>
                    <a:lnTo>
                      <a:pt x="4" y="328"/>
                    </a:lnTo>
                    <a:lnTo>
                      <a:pt x="0" y="296"/>
                    </a:lnTo>
                    <a:lnTo>
                      <a:pt x="38" y="292"/>
                    </a:lnTo>
                    <a:lnTo>
                      <a:pt x="40" y="317"/>
                    </a:lnTo>
                    <a:lnTo>
                      <a:pt x="47" y="339"/>
                    </a:lnTo>
                    <a:lnTo>
                      <a:pt x="59" y="361"/>
                    </a:lnTo>
                    <a:lnTo>
                      <a:pt x="73" y="378"/>
                    </a:lnTo>
                    <a:lnTo>
                      <a:pt x="91" y="393"/>
                    </a:lnTo>
                    <a:lnTo>
                      <a:pt x="112" y="405"/>
                    </a:lnTo>
                    <a:lnTo>
                      <a:pt x="135" y="412"/>
                    </a:lnTo>
                    <a:lnTo>
                      <a:pt x="159" y="414"/>
                    </a:lnTo>
                    <a:lnTo>
                      <a:pt x="183" y="412"/>
                    </a:lnTo>
                    <a:lnTo>
                      <a:pt x="205" y="405"/>
                    </a:lnTo>
                    <a:lnTo>
                      <a:pt x="225" y="393"/>
                    </a:lnTo>
                    <a:lnTo>
                      <a:pt x="243" y="378"/>
                    </a:lnTo>
                    <a:lnTo>
                      <a:pt x="258" y="361"/>
                    </a:lnTo>
                    <a:lnTo>
                      <a:pt x="269" y="339"/>
                    </a:lnTo>
                    <a:lnTo>
                      <a:pt x="276" y="317"/>
                    </a:lnTo>
                    <a:lnTo>
                      <a:pt x="279" y="292"/>
                    </a:lnTo>
                    <a:lnTo>
                      <a:pt x="276" y="268"/>
                    </a:lnTo>
                    <a:lnTo>
                      <a:pt x="269" y="245"/>
                    </a:lnTo>
                    <a:lnTo>
                      <a:pt x="258" y="225"/>
                    </a:lnTo>
                    <a:lnTo>
                      <a:pt x="243" y="207"/>
                    </a:lnTo>
                    <a:lnTo>
                      <a:pt x="225" y="193"/>
                    </a:lnTo>
                    <a:lnTo>
                      <a:pt x="205" y="181"/>
                    </a:lnTo>
                    <a:lnTo>
                      <a:pt x="183" y="174"/>
                    </a:lnTo>
                    <a:lnTo>
                      <a:pt x="159" y="171"/>
                    </a:lnTo>
                    <a:lnTo>
                      <a:pt x="135" y="174"/>
                    </a:lnTo>
                    <a:lnTo>
                      <a:pt x="112" y="181"/>
                    </a:lnTo>
                    <a:lnTo>
                      <a:pt x="91" y="193"/>
                    </a:lnTo>
                    <a:lnTo>
                      <a:pt x="73" y="207"/>
                    </a:lnTo>
                    <a:lnTo>
                      <a:pt x="59" y="225"/>
                    </a:lnTo>
                    <a:lnTo>
                      <a:pt x="47" y="245"/>
                    </a:lnTo>
                    <a:lnTo>
                      <a:pt x="40" y="268"/>
                    </a:lnTo>
                    <a:lnTo>
                      <a:pt x="38" y="292"/>
                    </a:lnTo>
                    <a:lnTo>
                      <a:pt x="0" y="29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13" name="Group 33"/>
            <p:cNvGrpSpPr>
              <a:grpSpLocks/>
            </p:cNvGrpSpPr>
            <p:nvPr/>
          </p:nvGrpSpPr>
          <p:grpSpPr bwMode="auto">
            <a:xfrm rot="-5400000">
              <a:off x="523" y="1397"/>
              <a:ext cx="201" cy="576"/>
              <a:chOff x="4317" y="480"/>
              <a:chExt cx="201" cy="576"/>
            </a:xfrm>
          </p:grpSpPr>
          <p:sp>
            <p:nvSpPr>
              <p:cNvPr id="25634" name="Freeform 34"/>
              <p:cNvSpPr>
                <a:spLocks/>
              </p:cNvSpPr>
              <p:nvPr/>
            </p:nvSpPr>
            <p:spPr bwMode="auto">
              <a:xfrm>
                <a:off x="4317" y="625"/>
                <a:ext cx="201" cy="431"/>
              </a:xfrm>
              <a:custGeom>
                <a:avLst/>
                <a:gdLst/>
                <a:ahLst/>
                <a:cxnLst>
                  <a:cxn ang="0">
                    <a:pos x="599" y="538"/>
                  </a:cxn>
                  <a:cxn ang="0">
                    <a:pos x="583" y="401"/>
                  </a:cxn>
                  <a:cxn ang="0">
                    <a:pos x="578" y="333"/>
                  </a:cxn>
                  <a:cxn ang="0">
                    <a:pos x="568" y="265"/>
                  </a:cxn>
                  <a:cxn ang="0">
                    <a:pos x="552" y="187"/>
                  </a:cxn>
                  <a:cxn ang="0">
                    <a:pos x="538" y="120"/>
                  </a:cxn>
                  <a:cxn ang="0">
                    <a:pos x="526" y="87"/>
                  </a:cxn>
                  <a:cxn ang="0">
                    <a:pos x="502" y="57"/>
                  </a:cxn>
                  <a:cxn ang="0">
                    <a:pos x="467" y="29"/>
                  </a:cxn>
                  <a:cxn ang="0">
                    <a:pos x="433" y="7"/>
                  </a:cxn>
                  <a:cxn ang="0">
                    <a:pos x="418" y="1"/>
                  </a:cxn>
                  <a:cxn ang="0">
                    <a:pos x="414" y="0"/>
                  </a:cxn>
                  <a:cxn ang="0">
                    <a:pos x="414" y="1"/>
                  </a:cxn>
                  <a:cxn ang="0">
                    <a:pos x="414" y="1"/>
                  </a:cxn>
                  <a:cxn ang="0">
                    <a:pos x="281" y="336"/>
                  </a:cxn>
                  <a:cxn ang="0">
                    <a:pos x="179" y="7"/>
                  </a:cxn>
                  <a:cxn ang="0">
                    <a:pos x="164" y="11"/>
                  </a:cxn>
                  <a:cxn ang="0">
                    <a:pos x="144" y="18"/>
                  </a:cxn>
                  <a:cxn ang="0">
                    <a:pos x="120" y="37"/>
                  </a:cxn>
                  <a:cxn ang="0">
                    <a:pos x="99" y="63"/>
                  </a:cxn>
                  <a:cxn ang="0">
                    <a:pos x="84" y="91"/>
                  </a:cxn>
                  <a:cxn ang="0">
                    <a:pos x="73" y="117"/>
                  </a:cxn>
                  <a:cxn ang="0">
                    <a:pos x="64" y="160"/>
                  </a:cxn>
                  <a:cxn ang="0">
                    <a:pos x="53" y="211"/>
                  </a:cxn>
                  <a:cxn ang="0">
                    <a:pos x="44" y="259"/>
                  </a:cxn>
                  <a:cxn ang="0">
                    <a:pos x="32" y="334"/>
                  </a:cxn>
                  <a:cxn ang="0">
                    <a:pos x="21" y="484"/>
                  </a:cxn>
                  <a:cxn ang="0">
                    <a:pos x="12" y="548"/>
                  </a:cxn>
                  <a:cxn ang="0">
                    <a:pos x="8" y="577"/>
                  </a:cxn>
                  <a:cxn ang="0">
                    <a:pos x="140" y="582"/>
                  </a:cxn>
                  <a:cxn ang="0">
                    <a:pos x="191" y="1293"/>
                  </a:cxn>
                  <a:cxn ang="0">
                    <a:pos x="309" y="792"/>
                  </a:cxn>
                  <a:cxn ang="0">
                    <a:pos x="327" y="907"/>
                  </a:cxn>
                  <a:cxn ang="0">
                    <a:pos x="353" y="1078"/>
                  </a:cxn>
                  <a:cxn ang="0">
                    <a:pos x="380" y="1235"/>
                  </a:cxn>
                  <a:cxn ang="0">
                    <a:pos x="399" y="1288"/>
                  </a:cxn>
                  <a:cxn ang="0">
                    <a:pos x="417" y="1288"/>
                  </a:cxn>
                  <a:cxn ang="0">
                    <a:pos x="440" y="1288"/>
                  </a:cxn>
                  <a:cxn ang="0">
                    <a:pos x="467" y="1288"/>
                  </a:cxn>
                  <a:cxn ang="0">
                    <a:pos x="496" y="1288"/>
                  </a:cxn>
                  <a:cxn ang="0">
                    <a:pos x="526" y="1288"/>
                  </a:cxn>
                  <a:cxn ang="0">
                    <a:pos x="556" y="1288"/>
                  </a:cxn>
                  <a:cxn ang="0">
                    <a:pos x="583" y="1288"/>
                  </a:cxn>
                  <a:cxn ang="0">
                    <a:pos x="586" y="1247"/>
                  </a:cxn>
                  <a:cxn ang="0">
                    <a:pos x="552" y="1060"/>
                  </a:cxn>
                  <a:cxn ang="0">
                    <a:pos x="511" y="819"/>
                  </a:cxn>
                  <a:cxn ang="0">
                    <a:pos x="480" y="625"/>
                  </a:cxn>
                  <a:cxn ang="0">
                    <a:pos x="483" y="579"/>
                  </a:cxn>
                  <a:cxn ang="0">
                    <a:pos x="514" y="581"/>
                  </a:cxn>
                  <a:cxn ang="0">
                    <a:pos x="553" y="582"/>
                  </a:cxn>
                  <a:cxn ang="0">
                    <a:pos x="590" y="583"/>
                  </a:cxn>
                </a:cxnLst>
                <a:rect l="0" t="0" r="r" b="b"/>
                <a:pathLst>
                  <a:path w="603" h="1293">
                    <a:moveTo>
                      <a:pt x="603" y="582"/>
                    </a:moveTo>
                    <a:lnTo>
                      <a:pt x="599" y="538"/>
                    </a:lnTo>
                    <a:lnTo>
                      <a:pt x="591" y="471"/>
                    </a:lnTo>
                    <a:lnTo>
                      <a:pt x="583" y="401"/>
                    </a:lnTo>
                    <a:lnTo>
                      <a:pt x="579" y="353"/>
                    </a:lnTo>
                    <a:lnTo>
                      <a:pt x="578" y="333"/>
                    </a:lnTo>
                    <a:lnTo>
                      <a:pt x="573" y="302"/>
                    </a:lnTo>
                    <a:lnTo>
                      <a:pt x="568" y="265"/>
                    </a:lnTo>
                    <a:lnTo>
                      <a:pt x="561" y="226"/>
                    </a:lnTo>
                    <a:lnTo>
                      <a:pt x="552" y="187"/>
                    </a:lnTo>
                    <a:lnTo>
                      <a:pt x="544" y="150"/>
                    </a:lnTo>
                    <a:lnTo>
                      <a:pt x="538" y="120"/>
                    </a:lnTo>
                    <a:lnTo>
                      <a:pt x="532" y="100"/>
                    </a:lnTo>
                    <a:lnTo>
                      <a:pt x="526" y="87"/>
                    </a:lnTo>
                    <a:lnTo>
                      <a:pt x="516" y="71"/>
                    </a:lnTo>
                    <a:lnTo>
                      <a:pt x="502" y="57"/>
                    </a:lnTo>
                    <a:lnTo>
                      <a:pt x="485" y="42"/>
                    </a:lnTo>
                    <a:lnTo>
                      <a:pt x="467" y="29"/>
                    </a:lnTo>
                    <a:lnTo>
                      <a:pt x="451" y="17"/>
                    </a:lnTo>
                    <a:lnTo>
                      <a:pt x="433" y="7"/>
                    </a:lnTo>
                    <a:lnTo>
                      <a:pt x="419" y="1"/>
                    </a:lnTo>
                    <a:lnTo>
                      <a:pt x="418" y="1"/>
                    </a:lnTo>
                    <a:lnTo>
                      <a:pt x="417" y="0"/>
                    </a:lnTo>
                    <a:lnTo>
                      <a:pt x="414" y="0"/>
                    </a:lnTo>
                    <a:lnTo>
                      <a:pt x="413" y="0"/>
                    </a:lnTo>
                    <a:lnTo>
                      <a:pt x="414" y="1"/>
                    </a:lnTo>
                    <a:lnTo>
                      <a:pt x="414" y="1"/>
                    </a:lnTo>
                    <a:lnTo>
                      <a:pt x="414" y="1"/>
                    </a:lnTo>
                    <a:lnTo>
                      <a:pt x="414" y="3"/>
                    </a:lnTo>
                    <a:lnTo>
                      <a:pt x="281" y="336"/>
                    </a:lnTo>
                    <a:lnTo>
                      <a:pt x="188" y="6"/>
                    </a:lnTo>
                    <a:lnTo>
                      <a:pt x="179" y="7"/>
                    </a:lnTo>
                    <a:lnTo>
                      <a:pt x="172" y="10"/>
                    </a:lnTo>
                    <a:lnTo>
                      <a:pt x="164" y="11"/>
                    </a:lnTo>
                    <a:lnTo>
                      <a:pt x="156" y="13"/>
                    </a:lnTo>
                    <a:lnTo>
                      <a:pt x="144" y="18"/>
                    </a:lnTo>
                    <a:lnTo>
                      <a:pt x="132" y="26"/>
                    </a:lnTo>
                    <a:lnTo>
                      <a:pt x="120" y="37"/>
                    </a:lnTo>
                    <a:lnTo>
                      <a:pt x="110" y="50"/>
                    </a:lnTo>
                    <a:lnTo>
                      <a:pt x="99" y="63"/>
                    </a:lnTo>
                    <a:lnTo>
                      <a:pt x="91" y="77"/>
                    </a:lnTo>
                    <a:lnTo>
                      <a:pt x="84" y="91"/>
                    </a:lnTo>
                    <a:lnTo>
                      <a:pt x="78" y="103"/>
                    </a:lnTo>
                    <a:lnTo>
                      <a:pt x="73" y="117"/>
                    </a:lnTo>
                    <a:lnTo>
                      <a:pt x="68" y="137"/>
                    </a:lnTo>
                    <a:lnTo>
                      <a:pt x="64" y="160"/>
                    </a:lnTo>
                    <a:lnTo>
                      <a:pt x="59" y="185"/>
                    </a:lnTo>
                    <a:lnTo>
                      <a:pt x="53" y="211"/>
                    </a:lnTo>
                    <a:lnTo>
                      <a:pt x="48" y="236"/>
                    </a:lnTo>
                    <a:lnTo>
                      <a:pt x="44" y="259"/>
                    </a:lnTo>
                    <a:lnTo>
                      <a:pt x="39" y="279"/>
                    </a:lnTo>
                    <a:lnTo>
                      <a:pt x="32" y="334"/>
                    </a:lnTo>
                    <a:lnTo>
                      <a:pt x="26" y="411"/>
                    </a:lnTo>
                    <a:lnTo>
                      <a:pt x="21" y="484"/>
                    </a:lnTo>
                    <a:lnTo>
                      <a:pt x="15" y="528"/>
                    </a:lnTo>
                    <a:lnTo>
                      <a:pt x="12" y="548"/>
                    </a:lnTo>
                    <a:lnTo>
                      <a:pt x="9" y="566"/>
                    </a:lnTo>
                    <a:lnTo>
                      <a:pt x="8" y="577"/>
                    </a:lnTo>
                    <a:lnTo>
                      <a:pt x="8" y="582"/>
                    </a:lnTo>
                    <a:lnTo>
                      <a:pt x="140" y="582"/>
                    </a:lnTo>
                    <a:lnTo>
                      <a:pt x="0" y="1293"/>
                    </a:lnTo>
                    <a:lnTo>
                      <a:pt x="191" y="1293"/>
                    </a:lnTo>
                    <a:lnTo>
                      <a:pt x="307" y="774"/>
                    </a:lnTo>
                    <a:lnTo>
                      <a:pt x="309" y="792"/>
                    </a:lnTo>
                    <a:lnTo>
                      <a:pt x="316" y="839"/>
                    </a:lnTo>
                    <a:lnTo>
                      <a:pt x="327" y="907"/>
                    </a:lnTo>
                    <a:lnTo>
                      <a:pt x="339" y="990"/>
                    </a:lnTo>
                    <a:lnTo>
                      <a:pt x="353" y="1078"/>
                    </a:lnTo>
                    <a:lnTo>
                      <a:pt x="367" y="1162"/>
                    </a:lnTo>
                    <a:lnTo>
                      <a:pt x="380" y="1235"/>
                    </a:lnTo>
                    <a:lnTo>
                      <a:pt x="392" y="1288"/>
                    </a:lnTo>
                    <a:lnTo>
                      <a:pt x="399" y="1288"/>
                    </a:lnTo>
                    <a:lnTo>
                      <a:pt x="407" y="1288"/>
                    </a:lnTo>
                    <a:lnTo>
                      <a:pt x="417" y="1288"/>
                    </a:lnTo>
                    <a:lnTo>
                      <a:pt x="427" y="1288"/>
                    </a:lnTo>
                    <a:lnTo>
                      <a:pt x="440" y="1288"/>
                    </a:lnTo>
                    <a:lnTo>
                      <a:pt x="453" y="1288"/>
                    </a:lnTo>
                    <a:lnTo>
                      <a:pt x="467" y="1288"/>
                    </a:lnTo>
                    <a:lnTo>
                      <a:pt x="481" y="1288"/>
                    </a:lnTo>
                    <a:lnTo>
                      <a:pt x="496" y="1288"/>
                    </a:lnTo>
                    <a:lnTo>
                      <a:pt x="511" y="1288"/>
                    </a:lnTo>
                    <a:lnTo>
                      <a:pt x="526" y="1288"/>
                    </a:lnTo>
                    <a:lnTo>
                      <a:pt x="540" y="1288"/>
                    </a:lnTo>
                    <a:lnTo>
                      <a:pt x="556" y="1288"/>
                    </a:lnTo>
                    <a:lnTo>
                      <a:pt x="569" y="1288"/>
                    </a:lnTo>
                    <a:lnTo>
                      <a:pt x="583" y="1288"/>
                    </a:lnTo>
                    <a:lnTo>
                      <a:pt x="595" y="1288"/>
                    </a:lnTo>
                    <a:lnTo>
                      <a:pt x="586" y="1247"/>
                    </a:lnTo>
                    <a:lnTo>
                      <a:pt x="571" y="1166"/>
                    </a:lnTo>
                    <a:lnTo>
                      <a:pt x="552" y="1060"/>
                    </a:lnTo>
                    <a:lnTo>
                      <a:pt x="531" y="939"/>
                    </a:lnTo>
                    <a:lnTo>
                      <a:pt x="511" y="819"/>
                    </a:lnTo>
                    <a:lnTo>
                      <a:pt x="493" y="710"/>
                    </a:lnTo>
                    <a:lnTo>
                      <a:pt x="480" y="625"/>
                    </a:lnTo>
                    <a:lnTo>
                      <a:pt x="474" y="579"/>
                    </a:lnTo>
                    <a:lnTo>
                      <a:pt x="483" y="579"/>
                    </a:lnTo>
                    <a:lnTo>
                      <a:pt x="497" y="580"/>
                    </a:lnTo>
                    <a:lnTo>
                      <a:pt x="514" y="581"/>
                    </a:lnTo>
                    <a:lnTo>
                      <a:pt x="533" y="582"/>
                    </a:lnTo>
                    <a:lnTo>
                      <a:pt x="553" y="582"/>
                    </a:lnTo>
                    <a:lnTo>
                      <a:pt x="573" y="583"/>
                    </a:lnTo>
                    <a:lnTo>
                      <a:pt x="590" y="583"/>
                    </a:lnTo>
                    <a:lnTo>
                      <a:pt x="603" y="582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635" name="Freeform 35"/>
              <p:cNvSpPr>
                <a:spLocks/>
              </p:cNvSpPr>
              <p:nvPr/>
            </p:nvSpPr>
            <p:spPr bwMode="auto">
              <a:xfrm>
                <a:off x="4363" y="480"/>
                <a:ext cx="119" cy="152"/>
              </a:xfrm>
              <a:custGeom>
                <a:avLst/>
                <a:gdLst/>
                <a:ahLst/>
                <a:cxnLst>
                  <a:cxn ang="0">
                    <a:pos x="4" y="263"/>
                  </a:cxn>
                  <a:cxn ang="0">
                    <a:pos x="27" y="205"/>
                  </a:cxn>
                  <a:cxn ang="0">
                    <a:pos x="71" y="161"/>
                  </a:cxn>
                  <a:cxn ang="0">
                    <a:pos x="129" y="137"/>
                  </a:cxn>
                  <a:cxn ang="0">
                    <a:pos x="168" y="134"/>
                  </a:cxn>
                  <a:cxn ang="0">
                    <a:pos x="183" y="135"/>
                  </a:cxn>
                  <a:cxn ang="0">
                    <a:pos x="196" y="138"/>
                  </a:cxn>
                  <a:cxn ang="0">
                    <a:pos x="210" y="142"/>
                  </a:cxn>
                  <a:cxn ang="0">
                    <a:pos x="271" y="67"/>
                  </a:cxn>
                  <a:cxn ang="0">
                    <a:pos x="174" y="51"/>
                  </a:cxn>
                  <a:cxn ang="0">
                    <a:pos x="358" y="180"/>
                  </a:cxn>
                  <a:cxn ang="0">
                    <a:pos x="308" y="91"/>
                  </a:cxn>
                  <a:cxn ang="0">
                    <a:pos x="270" y="177"/>
                  </a:cxn>
                  <a:cxn ang="0">
                    <a:pos x="294" y="206"/>
                  </a:cxn>
                  <a:cxn ang="0">
                    <a:pos x="310" y="239"/>
                  </a:cxn>
                  <a:cxn ang="0">
                    <a:pos x="320" y="276"/>
                  </a:cxn>
                  <a:cxn ang="0">
                    <a:pos x="317" y="328"/>
                  </a:cxn>
                  <a:cxn ang="0">
                    <a:pos x="294" y="386"/>
                  </a:cxn>
                  <a:cxn ang="0">
                    <a:pos x="250" y="429"/>
                  </a:cxn>
                  <a:cxn ang="0">
                    <a:pos x="192" y="453"/>
                  </a:cxn>
                  <a:cxn ang="0">
                    <a:pos x="129" y="453"/>
                  </a:cxn>
                  <a:cxn ang="0">
                    <a:pos x="71" y="429"/>
                  </a:cxn>
                  <a:cxn ang="0">
                    <a:pos x="27" y="386"/>
                  </a:cxn>
                  <a:cxn ang="0">
                    <a:pos x="4" y="328"/>
                  </a:cxn>
                  <a:cxn ang="0">
                    <a:pos x="38" y="292"/>
                  </a:cxn>
                  <a:cxn ang="0">
                    <a:pos x="47" y="339"/>
                  </a:cxn>
                  <a:cxn ang="0">
                    <a:pos x="73" y="378"/>
                  </a:cxn>
                  <a:cxn ang="0">
                    <a:pos x="112" y="405"/>
                  </a:cxn>
                  <a:cxn ang="0">
                    <a:pos x="159" y="414"/>
                  </a:cxn>
                  <a:cxn ang="0">
                    <a:pos x="205" y="405"/>
                  </a:cxn>
                  <a:cxn ang="0">
                    <a:pos x="243" y="378"/>
                  </a:cxn>
                  <a:cxn ang="0">
                    <a:pos x="269" y="339"/>
                  </a:cxn>
                  <a:cxn ang="0">
                    <a:pos x="279" y="292"/>
                  </a:cxn>
                  <a:cxn ang="0">
                    <a:pos x="269" y="245"/>
                  </a:cxn>
                  <a:cxn ang="0">
                    <a:pos x="243" y="207"/>
                  </a:cxn>
                  <a:cxn ang="0">
                    <a:pos x="205" y="181"/>
                  </a:cxn>
                  <a:cxn ang="0">
                    <a:pos x="159" y="171"/>
                  </a:cxn>
                  <a:cxn ang="0">
                    <a:pos x="112" y="181"/>
                  </a:cxn>
                  <a:cxn ang="0">
                    <a:pos x="73" y="207"/>
                  </a:cxn>
                  <a:cxn ang="0">
                    <a:pos x="47" y="245"/>
                  </a:cxn>
                  <a:cxn ang="0">
                    <a:pos x="38" y="292"/>
                  </a:cxn>
                </a:cxnLst>
                <a:rect l="0" t="0" r="r" b="b"/>
                <a:pathLst>
                  <a:path w="358" h="457">
                    <a:moveTo>
                      <a:pt x="0" y="296"/>
                    </a:moveTo>
                    <a:lnTo>
                      <a:pt x="4" y="263"/>
                    </a:lnTo>
                    <a:lnTo>
                      <a:pt x="13" y="233"/>
                    </a:lnTo>
                    <a:lnTo>
                      <a:pt x="27" y="205"/>
                    </a:lnTo>
                    <a:lnTo>
                      <a:pt x="47" y="181"/>
                    </a:lnTo>
                    <a:lnTo>
                      <a:pt x="71" y="161"/>
                    </a:lnTo>
                    <a:lnTo>
                      <a:pt x="98" y="147"/>
                    </a:lnTo>
                    <a:lnTo>
                      <a:pt x="129" y="137"/>
                    </a:lnTo>
                    <a:lnTo>
                      <a:pt x="161" y="134"/>
                    </a:lnTo>
                    <a:lnTo>
                      <a:pt x="168" y="134"/>
                    </a:lnTo>
                    <a:lnTo>
                      <a:pt x="176" y="135"/>
                    </a:lnTo>
                    <a:lnTo>
                      <a:pt x="183" y="135"/>
                    </a:lnTo>
                    <a:lnTo>
                      <a:pt x="190" y="136"/>
                    </a:lnTo>
                    <a:lnTo>
                      <a:pt x="196" y="138"/>
                    </a:lnTo>
                    <a:lnTo>
                      <a:pt x="203" y="140"/>
                    </a:lnTo>
                    <a:lnTo>
                      <a:pt x="210" y="142"/>
                    </a:lnTo>
                    <a:lnTo>
                      <a:pt x="216" y="144"/>
                    </a:lnTo>
                    <a:lnTo>
                      <a:pt x="271" y="67"/>
                    </a:lnTo>
                    <a:lnTo>
                      <a:pt x="185" y="83"/>
                    </a:lnTo>
                    <a:lnTo>
                      <a:pt x="174" y="51"/>
                    </a:lnTo>
                    <a:lnTo>
                      <a:pt x="346" y="0"/>
                    </a:lnTo>
                    <a:lnTo>
                      <a:pt x="358" y="180"/>
                    </a:lnTo>
                    <a:lnTo>
                      <a:pt x="323" y="180"/>
                    </a:lnTo>
                    <a:lnTo>
                      <a:pt x="308" y="91"/>
                    </a:lnTo>
                    <a:lnTo>
                      <a:pt x="256" y="166"/>
                    </a:lnTo>
                    <a:lnTo>
                      <a:pt x="270" y="177"/>
                    </a:lnTo>
                    <a:lnTo>
                      <a:pt x="283" y="190"/>
                    </a:lnTo>
                    <a:lnTo>
                      <a:pt x="294" y="206"/>
                    </a:lnTo>
                    <a:lnTo>
                      <a:pt x="303" y="221"/>
                    </a:lnTo>
                    <a:lnTo>
                      <a:pt x="310" y="239"/>
                    </a:lnTo>
                    <a:lnTo>
                      <a:pt x="316" y="257"/>
                    </a:lnTo>
                    <a:lnTo>
                      <a:pt x="320" y="276"/>
                    </a:lnTo>
                    <a:lnTo>
                      <a:pt x="321" y="296"/>
                    </a:lnTo>
                    <a:lnTo>
                      <a:pt x="317" y="328"/>
                    </a:lnTo>
                    <a:lnTo>
                      <a:pt x="308" y="358"/>
                    </a:lnTo>
                    <a:lnTo>
                      <a:pt x="294" y="386"/>
                    </a:lnTo>
                    <a:lnTo>
                      <a:pt x="274" y="409"/>
                    </a:lnTo>
                    <a:lnTo>
                      <a:pt x="250" y="429"/>
                    </a:lnTo>
                    <a:lnTo>
                      <a:pt x="223" y="444"/>
                    </a:lnTo>
                    <a:lnTo>
                      <a:pt x="192" y="453"/>
                    </a:lnTo>
                    <a:lnTo>
                      <a:pt x="161" y="457"/>
                    </a:lnTo>
                    <a:lnTo>
                      <a:pt x="129" y="453"/>
                    </a:lnTo>
                    <a:lnTo>
                      <a:pt x="98" y="444"/>
                    </a:lnTo>
                    <a:lnTo>
                      <a:pt x="71" y="429"/>
                    </a:lnTo>
                    <a:lnTo>
                      <a:pt x="47" y="409"/>
                    </a:lnTo>
                    <a:lnTo>
                      <a:pt x="27" y="386"/>
                    </a:lnTo>
                    <a:lnTo>
                      <a:pt x="13" y="358"/>
                    </a:lnTo>
                    <a:lnTo>
                      <a:pt x="4" y="328"/>
                    </a:lnTo>
                    <a:lnTo>
                      <a:pt x="0" y="296"/>
                    </a:lnTo>
                    <a:lnTo>
                      <a:pt x="38" y="292"/>
                    </a:lnTo>
                    <a:lnTo>
                      <a:pt x="40" y="317"/>
                    </a:lnTo>
                    <a:lnTo>
                      <a:pt x="47" y="339"/>
                    </a:lnTo>
                    <a:lnTo>
                      <a:pt x="59" y="361"/>
                    </a:lnTo>
                    <a:lnTo>
                      <a:pt x="73" y="378"/>
                    </a:lnTo>
                    <a:lnTo>
                      <a:pt x="91" y="393"/>
                    </a:lnTo>
                    <a:lnTo>
                      <a:pt x="112" y="405"/>
                    </a:lnTo>
                    <a:lnTo>
                      <a:pt x="135" y="412"/>
                    </a:lnTo>
                    <a:lnTo>
                      <a:pt x="159" y="414"/>
                    </a:lnTo>
                    <a:lnTo>
                      <a:pt x="183" y="412"/>
                    </a:lnTo>
                    <a:lnTo>
                      <a:pt x="205" y="405"/>
                    </a:lnTo>
                    <a:lnTo>
                      <a:pt x="225" y="393"/>
                    </a:lnTo>
                    <a:lnTo>
                      <a:pt x="243" y="378"/>
                    </a:lnTo>
                    <a:lnTo>
                      <a:pt x="258" y="361"/>
                    </a:lnTo>
                    <a:lnTo>
                      <a:pt x="269" y="339"/>
                    </a:lnTo>
                    <a:lnTo>
                      <a:pt x="276" y="317"/>
                    </a:lnTo>
                    <a:lnTo>
                      <a:pt x="279" y="292"/>
                    </a:lnTo>
                    <a:lnTo>
                      <a:pt x="276" y="268"/>
                    </a:lnTo>
                    <a:lnTo>
                      <a:pt x="269" y="245"/>
                    </a:lnTo>
                    <a:lnTo>
                      <a:pt x="258" y="225"/>
                    </a:lnTo>
                    <a:lnTo>
                      <a:pt x="243" y="207"/>
                    </a:lnTo>
                    <a:lnTo>
                      <a:pt x="225" y="193"/>
                    </a:lnTo>
                    <a:lnTo>
                      <a:pt x="205" y="181"/>
                    </a:lnTo>
                    <a:lnTo>
                      <a:pt x="183" y="174"/>
                    </a:lnTo>
                    <a:lnTo>
                      <a:pt x="159" y="171"/>
                    </a:lnTo>
                    <a:lnTo>
                      <a:pt x="135" y="174"/>
                    </a:lnTo>
                    <a:lnTo>
                      <a:pt x="112" y="181"/>
                    </a:lnTo>
                    <a:lnTo>
                      <a:pt x="91" y="193"/>
                    </a:lnTo>
                    <a:lnTo>
                      <a:pt x="73" y="207"/>
                    </a:lnTo>
                    <a:lnTo>
                      <a:pt x="59" y="225"/>
                    </a:lnTo>
                    <a:lnTo>
                      <a:pt x="47" y="245"/>
                    </a:lnTo>
                    <a:lnTo>
                      <a:pt x="40" y="268"/>
                    </a:lnTo>
                    <a:lnTo>
                      <a:pt x="38" y="292"/>
                    </a:lnTo>
                    <a:lnTo>
                      <a:pt x="0" y="29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</p:grpSp>
      <p:sp>
        <p:nvSpPr>
          <p:cNvPr id="25636" name="Text Box 36"/>
          <p:cNvSpPr txBox="1">
            <a:spLocks noChangeArrowheads="1"/>
          </p:cNvSpPr>
          <p:nvPr/>
        </p:nvSpPr>
        <p:spPr bwMode="auto">
          <a:xfrm>
            <a:off x="212725" y="650875"/>
            <a:ext cx="2751138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n-US"/>
              <a:t>Cure rate = 1/5=20%</a:t>
            </a:r>
          </a:p>
        </p:txBody>
      </p:sp>
      <p:grpSp>
        <p:nvGrpSpPr>
          <p:cNvPr id="14" name="Group 37"/>
          <p:cNvGrpSpPr>
            <a:grpSpLocks/>
          </p:cNvGrpSpPr>
          <p:nvPr/>
        </p:nvGrpSpPr>
        <p:grpSpPr bwMode="auto">
          <a:xfrm>
            <a:off x="4800600" y="533400"/>
            <a:ext cx="1157288" cy="914400"/>
            <a:chOff x="3024" y="336"/>
            <a:chExt cx="729" cy="576"/>
          </a:xfrm>
        </p:grpSpPr>
        <p:grpSp>
          <p:nvGrpSpPr>
            <p:cNvPr id="15" name="Group 38"/>
            <p:cNvGrpSpPr>
              <a:grpSpLocks/>
            </p:cNvGrpSpPr>
            <p:nvPr/>
          </p:nvGrpSpPr>
          <p:grpSpPr bwMode="auto">
            <a:xfrm>
              <a:off x="3024" y="336"/>
              <a:ext cx="201" cy="576"/>
              <a:chOff x="4317" y="480"/>
              <a:chExt cx="201" cy="576"/>
            </a:xfrm>
          </p:grpSpPr>
          <p:sp>
            <p:nvSpPr>
              <p:cNvPr id="25639" name="Freeform 39"/>
              <p:cNvSpPr>
                <a:spLocks/>
              </p:cNvSpPr>
              <p:nvPr/>
            </p:nvSpPr>
            <p:spPr bwMode="auto">
              <a:xfrm>
                <a:off x="4317" y="625"/>
                <a:ext cx="201" cy="431"/>
              </a:xfrm>
              <a:custGeom>
                <a:avLst/>
                <a:gdLst/>
                <a:ahLst/>
                <a:cxnLst>
                  <a:cxn ang="0">
                    <a:pos x="599" y="538"/>
                  </a:cxn>
                  <a:cxn ang="0">
                    <a:pos x="583" y="401"/>
                  </a:cxn>
                  <a:cxn ang="0">
                    <a:pos x="578" y="333"/>
                  </a:cxn>
                  <a:cxn ang="0">
                    <a:pos x="568" y="265"/>
                  </a:cxn>
                  <a:cxn ang="0">
                    <a:pos x="552" y="187"/>
                  </a:cxn>
                  <a:cxn ang="0">
                    <a:pos x="538" y="120"/>
                  </a:cxn>
                  <a:cxn ang="0">
                    <a:pos x="526" y="87"/>
                  </a:cxn>
                  <a:cxn ang="0">
                    <a:pos x="502" y="57"/>
                  </a:cxn>
                  <a:cxn ang="0">
                    <a:pos x="467" y="29"/>
                  </a:cxn>
                  <a:cxn ang="0">
                    <a:pos x="433" y="7"/>
                  </a:cxn>
                  <a:cxn ang="0">
                    <a:pos x="418" y="1"/>
                  </a:cxn>
                  <a:cxn ang="0">
                    <a:pos x="414" y="0"/>
                  </a:cxn>
                  <a:cxn ang="0">
                    <a:pos x="414" y="1"/>
                  </a:cxn>
                  <a:cxn ang="0">
                    <a:pos x="414" y="1"/>
                  </a:cxn>
                  <a:cxn ang="0">
                    <a:pos x="281" y="336"/>
                  </a:cxn>
                  <a:cxn ang="0">
                    <a:pos x="179" y="7"/>
                  </a:cxn>
                  <a:cxn ang="0">
                    <a:pos x="164" y="11"/>
                  </a:cxn>
                  <a:cxn ang="0">
                    <a:pos x="144" y="18"/>
                  </a:cxn>
                  <a:cxn ang="0">
                    <a:pos x="120" y="37"/>
                  </a:cxn>
                  <a:cxn ang="0">
                    <a:pos x="99" y="63"/>
                  </a:cxn>
                  <a:cxn ang="0">
                    <a:pos x="84" y="91"/>
                  </a:cxn>
                  <a:cxn ang="0">
                    <a:pos x="73" y="117"/>
                  </a:cxn>
                  <a:cxn ang="0">
                    <a:pos x="64" y="160"/>
                  </a:cxn>
                  <a:cxn ang="0">
                    <a:pos x="53" y="211"/>
                  </a:cxn>
                  <a:cxn ang="0">
                    <a:pos x="44" y="259"/>
                  </a:cxn>
                  <a:cxn ang="0">
                    <a:pos x="32" y="334"/>
                  </a:cxn>
                  <a:cxn ang="0">
                    <a:pos x="21" y="484"/>
                  </a:cxn>
                  <a:cxn ang="0">
                    <a:pos x="12" y="548"/>
                  </a:cxn>
                  <a:cxn ang="0">
                    <a:pos x="8" y="577"/>
                  </a:cxn>
                  <a:cxn ang="0">
                    <a:pos x="140" y="582"/>
                  </a:cxn>
                  <a:cxn ang="0">
                    <a:pos x="191" y="1293"/>
                  </a:cxn>
                  <a:cxn ang="0">
                    <a:pos x="309" y="792"/>
                  </a:cxn>
                  <a:cxn ang="0">
                    <a:pos x="327" y="907"/>
                  </a:cxn>
                  <a:cxn ang="0">
                    <a:pos x="353" y="1078"/>
                  </a:cxn>
                  <a:cxn ang="0">
                    <a:pos x="380" y="1235"/>
                  </a:cxn>
                  <a:cxn ang="0">
                    <a:pos x="399" y="1288"/>
                  </a:cxn>
                  <a:cxn ang="0">
                    <a:pos x="417" y="1288"/>
                  </a:cxn>
                  <a:cxn ang="0">
                    <a:pos x="440" y="1288"/>
                  </a:cxn>
                  <a:cxn ang="0">
                    <a:pos x="467" y="1288"/>
                  </a:cxn>
                  <a:cxn ang="0">
                    <a:pos x="496" y="1288"/>
                  </a:cxn>
                  <a:cxn ang="0">
                    <a:pos x="526" y="1288"/>
                  </a:cxn>
                  <a:cxn ang="0">
                    <a:pos x="556" y="1288"/>
                  </a:cxn>
                  <a:cxn ang="0">
                    <a:pos x="583" y="1288"/>
                  </a:cxn>
                  <a:cxn ang="0">
                    <a:pos x="586" y="1247"/>
                  </a:cxn>
                  <a:cxn ang="0">
                    <a:pos x="552" y="1060"/>
                  </a:cxn>
                  <a:cxn ang="0">
                    <a:pos x="511" y="819"/>
                  </a:cxn>
                  <a:cxn ang="0">
                    <a:pos x="480" y="625"/>
                  </a:cxn>
                  <a:cxn ang="0">
                    <a:pos x="483" y="579"/>
                  </a:cxn>
                  <a:cxn ang="0">
                    <a:pos x="514" y="581"/>
                  </a:cxn>
                  <a:cxn ang="0">
                    <a:pos x="553" y="582"/>
                  </a:cxn>
                  <a:cxn ang="0">
                    <a:pos x="590" y="583"/>
                  </a:cxn>
                </a:cxnLst>
                <a:rect l="0" t="0" r="r" b="b"/>
                <a:pathLst>
                  <a:path w="603" h="1293">
                    <a:moveTo>
                      <a:pt x="603" y="582"/>
                    </a:moveTo>
                    <a:lnTo>
                      <a:pt x="599" y="538"/>
                    </a:lnTo>
                    <a:lnTo>
                      <a:pt x="591" y="471"/>
                    </a:lnTo>
                    <a:lnTo>
                      <a:pt x="583" y="401"/>
                    </a:lnTo>
                    <a:lnTo>
                      <a:pt x="579" y="353"/>
                    </a:lnTo>
                    <a:lnTo>
                      <a:pt x="578" y="333"/>
                    </a:lnTo>
                    <a:lnTo>
                      <a:pt x="573" y="302"/>
                    </a:lnTo>
                    <a:lnTo>
                      <a:pt x="568" y="265"/>
                    </a:lnTo>
                    <a:lnTo>
                      <a:pt x="561" y="226"/>
                    </a:lnTo>
                    <a:lnTo>
                      <a:pt x="552" y="187"/>
                    </a:lnTo>
                    <a:lnTo>
                      <a:pt x="544" y="150"/>
                    </a:lnTo>
                    <a:lnTo>
                      <a:pt x="538" y="120"/>
                    </a:lnTo>
                    <a:lnTo>
                      <a:pt x="532" y="100"/>
                    </a:lnTo>
                    <a:lnTo>
                      <a:pt x="526" y="87"/>
                    </a:lnTo>
                    <a:lnTo>
                      <a:pt x="516" y="71"/>
                    </a:lnTo>
                    <a:lnTo>
                      <a:pt x="502" y="57"/>
                    </a:lnTo>
                    <a:lnTo>
                      <a:pt x="485" y="42"/>
                    </a:lnTo>
                    <a:lnTo>
                      <a:pt x="467" y="29"/>
                    </a:lnTo>
                    <a:lnTo>
                      <a:pt x="451" y="17"/>
                    </a:lnTo>
                    <a:lnTo>
                      <a:pt x="433" y="7"/>
                    </a:lnTo>
                    <a:lnTo>
                      <a:pt x="419" y="1"/>
                    </a:lnTo>
                    <a:lnTo>
                      <a:pt x="418" y="1"/>
                    </a:lnTo>
                    <a:lnTo>
                      <a:pt x="417" y="0"/>
                    </a:lnTo>
                    <a:lnTo>
                      <a:pt x="414" y="0"/>
                    </a:lnTo>
                    <a:lnTo>
                      <a:pt x="413" y="0"/>
                    </a:lnTo>
                    <a:lnTo>
                      <a:pt x="414" y="1"/>
                    </a:lnTo>
                    <a:lnTo>
                      <a:pt x="414" y="1"/>
                    </a:lnTo>
                    <a:lnTo>
                      <a:pt x="414" y="1"/>
                    </a:lnTo>
                    <a:lnTo>
                      <a:pt x="414" y="3"/>
                    </a:lnTo>
                    <a:lnTo>
                      <a:pt x="281" y="336"/>
                    </a:lnTo>
                    <a:lnTo>
                      <a:pt x="188" y="6"/>
                    </a:lnTo>
                    <a:lnTo>
                      <a:pt x="179" y="7"/>
                    </a:lnTo>
                    <a:lnTo>
                      <a:pt x="172" y="10"/>
                    </a:lnTo>
                    <a:lnTo>
                      <a:pt x="164" y="11"/>
                    </a:lnTo>
                    <a:lnTo>
                      <a:pt x="156" y="13"/>
                    </a:lnTo>
                    <a:lnTo>
                      <a:pt x="144" y="18"/>
                    </a:lnTo>
                    <a:lnTo>
                      <a:pt x="132" y="26"/>
                    </a:lnTo>
                    <a:lnTo>
                      <a:pt x="120" y="37"/>
                    </a:lnTo>
                    <a:lnTo>
                      <a:pt x="110" y="50"/>
                    </a:lnTo>
                    <a:lnTo>
                      <a:pt x="99" y="63"/>
                    </a:lnTo>
                    <a:lnTo>
                      <a:pt x="91" y="77"/>
                    </a:lnTo>
                    <a:lnTo>
                      <a:pt x="84" y="91"/>
                    </a:lnTo>
                    <a:lnTo>
                      <a:pt x="78" y="103"/>
                    </a:lnTo>
                    <a:lnTo>
                      <a:pt x="73" y="117"/>
                    </a:lnTo>
                    <a:lnTo>
                      <a:pt x="68" y="137"/>
                    </a:lnTo>
                    <a:lnTo>
                      <a:pt x="64" y="160"/>
                    </a:lnTo>
                    <a:lnTo>
                      <a:pt x="59" y="185"/>
                    </a:lnTo>
                    <a:lnTo>
                      <a:pt x="53" y="211"/>
                    </a:lnTo>
                    <a:lnTo>
                      <a:pt x="48" y="236"/>
                    </a:lnTo>
                    <a:lnTo>
                      <a:pt x="44" y="259"/>
                    </a:lnTo>
                    <a:lnTo>
                      <a:pt x="39" y="279"/>
                    </a:lnTo>
                    <a:lnTo>
                      <a:pt x="32" y="334"/>
                    </a:lnTo>
                    <a:lnTo>
                      <a:pt x="26" y="411"/>
                    </a:lnTo>
                    <a:lnTo>
                      <a:pt x="21" y="484"/>
                    </a:lnTo>
                    <a:lnTo>
                      <a:pt x="15" y="528"/>
                    </a:lnTo>
                    <a:lnTo>
                      <a:pt x="12" y="548"/>
                    </a:lnTo>
                    <a:lnTo>
                      <a:pt x="9" y="566"/>
                    </a:lnTo>
                    <a:lnTo>
                      <a:pt x="8" y="577"/>
                    </a:lnTo>
                    <a:lnTo>
                      <a:pt x="8" y="582"/>
                    </a:lnTo>
                    <a:lnTo>
                      <a:pt x="140" y="582"/>
                    </a:lnTo>
                    <a:lnTo>
                      <a:pt x="0" y="1293"/>
                    </a:lnTo>
                    <a:lnTo>
                      <a:pt x="191" y="1293"/>
                    </a:lnTo>
                    <a:lnTo>
                      <a:pt x="307" y="774"/>
                    </a:lnTo>
                    <a:lnTo>
                      <a:pt x="309" y="792"/>
                    </a:lnTo>
                    <a:lnTo>
                      <a:pt x="316" y="839"/>
                    </a:lnTo>
                    <a:lnTo>
                      <a:pt x="327" y="907"/>
                    </a:lnTo>
                    <a:lnTo>
                      <a:pt x="339" y="990"/>
                    </a:lnTo>
                    <a:lnTo>
                      <a:pt x="353" y="1078"/>
                    </a:lnTo>
                    <a:lnTo>
                      <a:pt x="367" y="1162"/>
                    </a:lnTo>
                    <a:lnTo>
                      <a:pt x="380" y="1235"/>
                    </a:lnTo>
                    <a:lnTo>
                      <a:pt x="392" y="1288"/>
                    </a:lnTo>
                    <a:lnTo>
                      <a:pt x="399" y="1288"/>
                    </a:lnTo>
                    <a:lnTo>
                      <a:pt x="407" y="1288"/>
                    </a:lnTo>
                    <a:lnTo>
                      <a:pt x="417" y="1288"/>
                    </a:lnTo>
                    <a:lnTo>
                      <a:pt x="427" y="1288"/>
                    </a:lnTo>
                    <a:lnTo>
                      <a:pt x="440" y="1288"/>
                    </a:lnTo>
                    <a:lnTo>
                      <a:pt x="453" y="1288"/>
                    </a:lnTo>
                    <a:lnTo>
                      <a:pt x="467" y="1288"/>
                    </a:lnTo>
                    <a:lnTo>
                      <a:pt x="481" y="1288"/>
                    </a:lnTo>
                    <a:lnTo>
                      <a:pt x="496" y="1288"/>
                    </a:lnTo>
                    <a:lnTo>
                      <a:pt x="511" y="1288"/>
                    </a:lnTo>
                    <a:lnTo>
                      <a:pt x="526" y="1288"/>
                    </a:lnTo>
                    <a:lnTo>
                      <a:pt x="540" y="1288"/>
                    </a:lnTo>
                    <a:lnTo>
                      <a:pt x="556" y="1288"/>
                    </a:lnTo>
                    <a:lnTo>
                      <a:pt x="569" y="1288"/>
                    </a:lnTo>
                    <a:lnTo>
                      <a:pt x="583" y="1288"/>
                    </a:lnTo>
                    <a:lnTo>
                      <a:pt x="595" y="1288"/>
                    </a:lnTo>
                    <a:lnTo>
                      <a:pt x="586" y="1247"/>
                    </a:lnTo>
                    <a:lnTo>
                      <a:pt x="571" y="1166"/>
                    </a:lnTo>
                    <a:lnTo>
                      <a:pt x="552" y="1060"/>
                    </a:lnTo>
                    <a:lnTo>
                      <a:pt x="531" y="939"/>
                    </a:lnTo>
                    <a:lnTo>
                      <a:pt x="511" y="819"/>
                    </a:lnTo>
                    <a:lnTo>
                      <a:pt x="493" y="710"/>
                    </a:lnTo>
                    <a:lnTo>
                      <a:pt x="480" y="625"/>
                    </a:lnTo>
                    <a:lnTo>
                      <a:pt x="474" y="579"/>
                    </a:lnTo>
                    <a:lnTo>
                      <a:pt x="483" y="579"/>
                    </a:lnTo>
                    <a:lnTo>
                      <a:pt x="497" y="580"/>
                    </a:lnTo>
                    <a:lnTo>
                      <a:pt x="514" y="581"/>
                    </a:lnTo>
                    <a:lnTo>
                      <a:pt x="533" y="582"/>
                    </a:lnTo>
                    <a:lnTo>
                      <a:pt x="553" y="582"/>
                    </a:lnTo>
                    <a:lnTo>
                      <a:pt x="573" y="583"/>
                    </a:lnTo>
                    <a:lnTo>
                      <a:pt x="590" y="583"/>
                    </a:lnTo>
                    <a:lnTo>
                      <a:pt x="603" y="582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640" name="Freeform 40"/>
              <p:cNvSpPr>
                <a:spLocks/>
              </p:cNvSpPr>
              <p:nvPr/>
            </p:nvSpPr>
            <p:spPr bwMode="auto">
              <a:xfrm>
                <a:off x="4363" y="480"/>
                <a:ext cx="119" cy="152"/>
              </a:xfrm>
              <a:custGeom>
                <a:avLst/>
                <a:gdLst/>
                <a:ahLst/>
                <a:cxnLst>
                  <a:cxn ang="0">
                    <a:pos x="4" y="263"/>
                  </a:cxn>
                  <a:cxn ang="0">
                    <a:pos x="27" y="205"/>
                  </a:cxn>
                  <a:cxn ang="0">
                    <a:pos x="71" y="161"/>
                  </a:cxn>
                  <a:cxn ang="0">
                    <a:pos x="129" y="137"/>
                  </a:cxn>
                  <a:cxn ang="0">
                    <a:pos x="168" y="134"/>
                  </a:cxn>
                  <a:cxn ang="0">
                    <a:pos x="183" y="135"/>
                  </a:cxn>
                  <a:cxn ang="0">
                    <a:pos x="196" y="138"/>
                  </a:cxn>
                  <a:cxn ang="0">
                    <a:pos x="210" y="142"/>
                  </a:cxn>
                  <a:cxn ang="0">
                    <a:pos x="271" y="67"/>
                  </a:cxn>
                  <a:cxn ang="0">
                    <a:pos x="174" y="51"/>
                  </a:cxn>
                  <a:cxn ang="0">
                    <a:pos x="358" y="180"/>
                  </a:cxn>
                  <a:cxn ang="0">
                    <a:pos x="308" y="91"/>
                  </a:cxn>
                  <a:cxn ang="0">
                    <a:pos x="270" y="177"/>
                  </a:cxn>
                  <a:cxn ang="0">
                    <a:pos x="294" y="206"/>
                  </a:cxn>
                  <a:cxn ang="0">
                    <a:pos x="310" y="239"/>
                  </a:cxn>
                  <a:cxn ang="0">
                    <a:pos x="320" y="276"/>
                  </a:cxn>
                  <a:cxn ang="0">
                    <a:pos x="317" y="328"/>
                  </a:cxn>
                  <a:cxn ang="0">
                    <a:pos x="294" y="386"/>
                  </a:cxn>
                  <a:cxn ang="0">
                    <a:pos x="250" y="429"/>
                  </a:cxn>
                  <a:cxn ang="0">
                    <a:pos x="192" y="453"/>
                  </a:cxn>
                  <a:cxn ang="0">
                    <a:pos x="129" y="453"/>
                  </a:cxn>
                  <a:cxn ang="0">
                    <a:pos x="71" y="429"/>
                  </a:cxn>
                  <a:cxn ang="0">
                    <a:pos x="27" y="386"/>
                  </a:cxn>
                  <a:cxn ang="0">
                    <a:pos x="4" y="328"/>
                  </a:cxn>
                  <a:cxn ang="0">
                    <a:pos x="38" y="292"/>
                  </a:cxn>
                  <a:cxn ang="0">
                    <a:pos x="47" y="339"/>
                  </a:cxn>
                  <a:cxn ang="0">
                    <a:pos x="73" y="378"/>
                  </a:cxn>
                  <a:cxn ang="0">
                    <a:pos x="112" y="405"/>
                  </a:cxn>
                  <a:cxn ang="0">
                    <a:pos x="159" y="414"/>
                  </a:cxn>
                  <a:cxn ang="0">
                    <a:pos x="205" y="405"/>
                  </a:cxn>
                  <a:cxn ang="0">
                    <a:pos x="243" y="378"/>
                  </a:cxn>
                  <a:cxn ang="0">
                    <a:pos x="269" y="339"/>
                  </a:cxn>
                  <a:cxn ang="0">
                    <a:pos x="279" y="292"/>
                  </a:cxn>
                  <a:cxn ang="0">
                    <a:pos x="269" y="245"/>
                  </a:cxn>
                  <a:cxn ang="0">
                    <a:pos x="243" y="207"/>
                  </a:cxn>
                  <a:cxn ang="0">
                    <a:pos x="205" y="181"/>
                  </a:cxn>
                  <a:cxn ang="0">
                    <a:pos x="159" y="171"/>
                  </a:cxn>
                  <a:cxn ang="0">
                    <a:pos x="112" y="181"/>
                  </a:cxn>
                  <a:cxn ang="0">
                    <a:pos x="73" y="207"/>
                  </a:cxn>
                  <a:cxn ang="0">
                    <a:pos x="47" y="245"/>
                  </a:cxn>
                  <a:cxn ang="0">
                    <a:pos x="38" y="292"/>
                  </a:cxn>
                </a:cxnLst>
                <a:rect l="0" t="0" r="r" b="b"/>
                <a:pathLst>
                  <a:path w="358" h="457">
                    <a:moveTo>
                      <a:pt x="0" y="296"/>
                    </a:moveTo>
                    <a:lnTo>
                      <a:pt x="4" y="263"/>
                    </a:lnTo>
                    <a:lnTo>
                      <a:pt x="13" y="233"/>
                    </a:lnTo>
                    <a:lnTo>
                      <a:pt x="27" y="205"/>
                    </a:lnTo>
                    <a:lnTo>
                      <a:pt x="47" y="181"/>
                    </a:lnTo>
                    <a:lnTo>
                      <a:pt x="71" y="161"/>
                    </a:lnTo>
                    <a:lnTo>
                      <a:pt x="98" y="147"/>
                    </a:lnTo>
                    <a:lnTo>
                      <a:pt x="129" y="137"/>
                    </a:lnTo>
                    <a:lnTo>
                      <a:pt x="161" y="134"/>
                    </a:lnTo>
                    <a:lnTo>
                      <a:pt x="168" y="134"/>
                    </a:lnTo>
                    <a:lnTo>
                      <a:pt x="176" y="135"/>
                    </a:lnTo>
                    <a:lnTo>
                      <a:pt x="183" y="135"/>
                    </a:lnTo>
                    <a:lnTo>
                      <a:pt x="190" y="136"/>
                    </a:lnTo>
                    <a:lnTo>
                      <a:pt x="196" y="138"/>
                    </a:lnTo>
                    <a:lnTo>
                      <a:pt x="203" y="140"/>
                    </a:lnTo>
                    <a:lnTo>
                      <a:pt x="210" y="142"/>
                    </a:lnTo>
                    <a:lnTo>
                      <a:pt x="216" y="144"/>
                    </a:lnTo>
                    <a:lnTo>
                      <a:pt x="271" y="67"/>
                    </a:lnTo>
                    <a:lnTo>
                      <a:pt x="185" y="83"/>
                    </a:lnTo>
                    <a:lnTo>
                      <a:pt x="174" y="51"/>
                    </a:lnTo>
                    <a:lnTo>
                      <a:pt x="346" y="0"/>
                    </a:lnTo>
                    <a:lnTo>
                      <a:pt x="358" y="180"/>
                    </a:lnTo>
                    <a:lnTo>
                      <a:pt x="323" y="180"/>
                    </a:lnTo>
                    <a:lnTo>
                      <a:pt x="308" y="91"/>
                    </a:lnTo>
                    <a:lnTo>
                      <a:pt x="256" y="166"/>
                    </a:lnTo>
                    <a:lnTo>
                      <a:pt x="270" y="177"/>
                    </a:lnTo>
                    <a:lnTo>
                      <a:pt x="283" y="190"/>
                    </a:lnTo>
                    <a:lnTo>
                      <a:pt x="294" y="206"/>
                    </a:lnTo>
                    <a:lnTo>
                      <a:pt x="303" y="221"/>
                    </a:lnTo>
                    <a:lnTo>
                      <a:pt x="310" y="239"/>
                    </a:lnTo>
                    <a:lnTo>
                      <a:pt x="316" y="257"/>
                    </a:lnTo>
                    <a:lnTo>
                      <a:pt x="320" y="276"/>
                    </a:lnTo>
                    <a:lnTo>
                      <a:pt x="321" y="296"/>
                    </a:lnTo>
                    <a:lnTo>
                      <a:pt x="317" y="328"/>
                    </a:lnTo>
                    <a:lnTo>
                      <a:pt x="308" y="358"/>
                    </a:lnTo>
                    <a:lnTo>
                      <a:pt x="294" y="386"/>
                    </a:lnTo>
                    <a:lnTo>
                      <a:pt x="274" y="409"/>
                    </a:lnTo>
                    <a:lnTo>
                      <a:pt x="250" y="429"/>
                    </a:lnTo>
                    <a:lnTo>
                      <a:pt x="223" y="444"/>
                    </a:lnTo>
                    <a:lnTo>
                      <a:pt x="192" y="453"/>
                    </a:lnTo>
                    <a:lnTo>
                      <a:pt x="161" y="457"/>
                    </a:lnTo>
                    <a:lnTo>
                      <a:pt x="129" y="453"/>
                    </a:lnTo>
                    <a:lnTo>
                      <a:pt x="98" y="444"/>
                    </a:lnTo>
                    <a:lnTo>
                      <a:pt x="71" y="429"/>
                    </a:lnTo>
                    <a:lnTo>
                      <a:pt x="47" y="409"/>
                    </a:lnTo>
                    <a:lnTo>
                      <a:pt x="27" y="386"/>
                    </a:lnTo>
                    <a:lnTo>
                      <a:pt x="13" y="358"/>
                    </a:lnTo>
                    <a:lnTo>
                      <a:pt x="4" y="328"/>
                    </a:lnTo>
                    <a:lnTo>
                      <a:pt x="0" y="296"/>
                    </a:lnTo>
                    <a:lnTo>
                      <a:pt x="38" y="292"/>
                    </a:lnTo>
                    <a:lnTo>
                      <a:pt x="40" y="317"/>
                    </a:lnTo>
                    <a:lnTo>
                      <a:pt x="47" y="339"/>
                    </a:lnTo>
                    <a:lnTo>
                      <a:pt x="59" y="361"/>
                    </a:lnTo>
                    <a:lnTo>
                      <a:pt x="73" y="378"/>
                    </a:lnTo>
                    <a:lnTo>
                      <a:pt x="91" y="393"/>
                    </a:lnTo>
                    <a:lnTo>
                      <a:pt x="112" y="405"/>
                    </a:lnTo>
                    <a:lnTo>
                      <a:pt x="135" y="412"/>
                    </a:lnTo>
                    <a:lnTo>
                      <a:pt x="159" y="414"/>
                    </a:lnTo>
                    <a:lnTo>
                      <a:pt x="183" y="412"/>
                    </a:lnTo>
                    <a:lnTo>
                      <a:pt x="205" y="405"/>
                    </a:lnTo>
                    <a:lnTo>
                      <a:pt x="225" y="393"/>
                    </a:lnTo>
                    <a:lnTo>
                      <a:pt x="243" y="378"/>
                    </a:lnTo>
                    <a:lnTo>
                      <a:pt x="258" y="361"/>
                    </a:lnTo>
                    <a:lnTo>
                      <a:pt x="269" y="339"/>
                    </a:lnTo>
                    <a:lnTo>
                      <a:pt x="276" y="317"/>
                    </a:lnTo>
                    <a:lnTo>
                      <a:pt x="279" y="292"/>
                    </a:lnTo>
                    <a:lnTo>
                      <a:pt x="276" y="268"/>
                    </a:lnTo>
                    <a:lnTo>
                      <a:pt x="269" y="245"/>
                    </a:lnTo>
                    <a:lnTo>
                      <a:pt x="258" y="225"/>
                    </a:lnTo>
                    <a:lnTo>
                      <a:pt x="243" y="207"/>
                    </a:lnTo>
                    <a:lnTo>
                      <a:pt x="225" y="193"/>
                    </a:lnTo>
                    <a:lnTo>
                      <a:pt x="205" y="181"/>
                    </a:lnTo>
                    <a:lnTo>
                      <a:pt x="183" y="174"/>
                    </a:lnTo>
                    <a:lnTo>
                      <a:pt x="159" y="171"/>
                    </a:lnTo>
                    <a:lnTo>
                      <a:pt x="135" y="174"/>
                    </a:lnTo>
                    <a:lnTo>
                      <a:pt x="112" y="181"/>
                    </a:lnTo>
                    <a:lnTo>
                      <a:pt x="91" y="193"/>
                    </a:lnTo>
                    <a:lnTo>
                      <a:pt x="73" y="207"/>
                    </a:lnTo>
                    <a:lnTo>
                      <a:pt x="59" y="225"/>
                    </a:lnTo>
                    <a:lnTo>
                      <a:pt x="47" y="245"/>
                    </a:lnTo>
                    <a:lnTo>
                      <a:pt x="40" y="268"/>
                    </a:lnTo>
                    <a:lnTo>
                      <a:pt x="38" y="292"/>
                    </a:lnTo>
                    <a:lnTo>
                      <a:pt x="0" y="29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16" name="Group 41"/>
            <p:cNvGrpSpPr>
              <a:grpSpLocks/>
            </p:cNvGrpSpPr>
            <p:nvPr/>
          </p:nvGrpSpPr>
          <p:grpSpPr bwMode="auto">
            <a:xfrm>
              <a:off x="3312" y="336"/>
              <a:ext cx="201" cy="576"/>
              <a:chOff x="4317" y="480"/>
              <a:chExt cx="201" cy="576"/>
            </a:xfrm>
          </p:grpSpPr>
          <p:sp>
            <p:nvSpPr>
              <p:cNvPr id="25642" name="Freeform 42"/>
              <p:cNvSpPr>
                <a:spLocks/>
              </p:cNvSpPr>
              <p:nvPr/>
            </p:nvSpPr>
            <p:spPr bwMode="auto">
              <a:xfrm>
                <a:off x="4317" y="625"/>
                <a:ext cx="201" cy="431"/>
              </a:xfrm>
              <a:custGeom>
                <a:avLst/>
                <a:gdLst/>
                <a:ahLst/>
                <a:cxnLst>
                  <a:cxn ang="0">
                    <a:pos x="599" y="538"/>
                  </a:cxn>
                  <a:cxn ang="0">
                    <a:pos x="583" y="401"/>
                  </a:cxn>
                  <a:cxn ang="0">
                    <a:pos x="578" y="333"/>
                  </a:cxn>
                  <a:cxn ang="0">
                    <a:pos x="568" y="265"/>
                  </a:cxn>
                  <a:cxn ang="0">
                    <a:pos x="552" y="187"/>
                  </a:cxn>
                  <a:cxn ang="0">
                    <a:pos x="538" y="120"/>
                  </a:cxn>
                  <a:cxn ang="0">
                    <a:pos x="526" y="87"/>
                  </a:cxn>
                  <a:cxn ang="0">
                    <a:pos x="502" y="57"/>
                  </a:cxn>
                  <a:cxn ang="0">
                    <a:pos x="467" y="29"/>
                  </a:cxn>
                  <a:cxn ang="0">
                    <a:pos x="433" y="7"/>
                  </a:cxn>
                  <a:cxn ang="0">
                    <a:pos x="418" y="1"/>
                  </a:cxn>
                  <a:cxn ang="0">
                    <a:pos x="414" y="0"/>
                  </a:cxn>
                  <a:cxn ang="0">
                    <a:pos x="414" y="1"/>
                  </a:cxn>
                  <a:cxn ang="0">
                    <a:pos x="414" y="1"/>
                  </a:cxn>
                  <a:cxn ang="0">
                    <a:pos x="281" y="336"/>
                  </a:cxn>
                  <a:cxn ang="0">
                    <a:pos x="179" y="7"/>
                  </a:cxn>
                  <a:cxn ang="0">
                    <a:pos x="164" y="11"/>
                  </a:cxn>
                  <a:cxn ang="0">
                    <a:pos x="144" y="18"/>
                  </a:cxn>
                  <a:cxn ang="0">
                    <a:pos x="120" y="37"/>
                  </a:cxn>
                  <a:cxn ang="0">
                    <a:pos x="99" y="63"/>
                  </a:cxn>
                  <a:cxn ang="0">
                    <a:pos x="84" y="91"/>
                  </a:cxn>
                  <a:cxn ang="0">
                    <a:pos x="73" y="117"/>
                  </a:cxn>
                  <a:cxn ang="0">
                    <a:pos x="64" y="160"/>
                  </a:cxn>
                  <a:cxn ang="0">
                    <a:pos x="53" y="211"/>
                  </a:cxn>
                  <a:cxn ang="0">
                    <a:pos x="44" y="259"/>
                  </a:cxn>
                  <a:cxn ang="0">
                    <a:pos x="32" y="334"/>
                  </a:cxn>
                  <a:cxn ang="0">
                    <a:pos x="21" y="484"/>
                  </a:cxn>
                  <a:cxn ang="0">
                    <a:pos x="12" y="548"/>
                  </a:cxn>
                  <a:cxn ang="0">
                    <a:pos x="8" y="577"/>
                  </a:cxn>
                  <a:cxn ang="0">
                    <a:pos x="140" y="582"/>
                  </a:cxn>
                  <a:cxn ang="0">
                    <a:pos x="191" y="1293"/>
                  </a:cxn>
                  <a:cxn ang="0">
                    <a:pos x="309" y="792"/>
                  </a:cxn>
                  <a:cxn ang="0">
                    <a:pos x="327" y="907"/>
                  </a:cxn>
                  <a:cxn ang="0">
                    <a:pos x="353" y="1078"/>
                  </a:cxn>
                  <a:cxn ang="0">
                    <a:pos x="380" y="1235"/>
                  </a:cxn>
                  <a:cxn ang="0">
                    <a:pos x="399" y="1288"/>
                  </a:cxn>
                  <a:cxn ang="0">
                    <a:pos x="417" y="1288"/>
                  </a:cxn>
                  <a:cxn ang="0">
                    <a:pos x="440" y="1288"/>
                  </a:cxn>
                  <a:cxn ang="0">
                    <a:pos x="467" y="1288"/>
                  </a:cxn>
                  <a:cxn ang="0">
                    <a:pos x="496" y="1288"/>
                  </a:cxn>
                  <a:cxn ang="0">
                    <a:pos x="526" y="1288"/>
                  </a:cxn>
                  <a:cxn ang="0">
                    <a:pos x="556" y="1288"/>
                  </a:cxn>
                  <a:cxn ang="0">
                    <a:pos x="583" y="1288"/>
                  </a:cxn>
                  <a:cxn ang="0">
                    <a:pos x="586" y="1247"/>
                  </a:cxn>
                  <a:cxn ang="0">
                    <a:pos x="552" y="1060"/>
                  </a:cxn>
                  <a:cxn ang="0">
                    <a:pos x="511" y="819"/>
                  </a:cxn>
                  <a:cxn ang="0">
                    <a:pos x="480" y="625"/>
                  </a:cxn>
                  <a:cxn ang="0">
                    <a:pos x="483" y="579"/>
                  </a:cxn>
                  <a:cxn ang="0">
                    <a:pos x="514" y="581"/>
                  </a:cxn>
                  <a:cxn ang="0">
                    <a:pos x="553" y="582"/>
                  </a:cxn>
                  <a:cxn ang="0">
                    <a:pos x="590" y="583"/>
                  </a:cxn>
                </a:cxnLst>
                <a:rect l="0" t="0" r="r" b="b"/>
                <a:pathLst>
                  <a:path w="603" h="1293">
                    <a:moveTo>
                      <a:pt x="603" y="582"/>
                    </a:moveTo>
                    <a:lnTo>
                      <a:pt x="599" y="538"/>
                    </a:lnTo>
                    <a:lnTo>
                      <a:pt x="591" y="471"/>
                    </a:lnTo>
                    <a:lnTo>
                      <a:pt x="583" y="401"/>
                    </a:lnTo>
                    <a:lnTo>
                      <a:pt x="579" y="353"/>
                    </a:lnTo>
                    <a:lnTo>
                      <a:pt x="578" y="333"/>
                    </a:lnTo>
                    <a:lnTo>
                      <a:pt x="573" y="302"/>
                    </a:lnTo>
                    <a:lnTo>
                      <a:pt x="568" y="265"/>
                    </a:lnTo>
                    <a:lnTo>
                      <a:pt x="561" y="226"/>
                    </a:lnTo>
                    <a:lnTo>
                      <a:pt x="552" y="187"/>
                    </a:lnTo>
                    <a:lnTo>
                      <a:pt x="544" y="150"/>
                    </a:lnTo>
                    <a:lnTo>
                      <a:pt x="538" y="120"/>
                    </a:lnTo>
                    <a:lnTo>
                      <a:pt x="532" y="100"/>
                    </a:lnTo>
                    <a:lnTo>
                      <a:pt x="526" y="87"/>
                    </a:lnTo>
                    <a:lnTo>
                      <a:pt x="516" y="71"/>
                    </a:lnTo>
                    <a:lnTo>
                      <a:pt x="502" y="57"/>
                    </a:lnTo>
                    <a:lnTo>
                      <a:pt x="485" y="42"/>
                    </a:lnTo>
                    <a:lnTo>
                      <a:pt x="467" y="29"/>
                    </a:lnTo>
                    <a:lnTo>
                      <a:pt x="451" y="17"/>
                    </a:lnTo>
                    <a:lnTo>
                      <a:pt x="433" y="7"/>
                    </a:lnTo>
                    <a:lnTo>
                      <a:pt x="419" y="1"/>
                    </a:lnTo>
                    <a:lnTo>
                      <a:pt x="418" y="1"/>
                    </a:lnTo>
                    <a:lnTo>
                      <a:pt x="417" y="0"/>
                    </a:lnTo>
                    <a:lnTo>
                      <a:pt x="414" y="0"/>
                    </a:lnTo>
                    <a:lnTo>
                      <a:pt x="413" y="0"/>
                    </a:lnTo>
                    <a:lnTo>
                      <a:pt x="414" y="1"/>
                    </a:lnTo>
                    <a:lnTo>
                      <a:pt x="414" y="1"/>
                    </a:lnTo>
                    <a:lnTo>
                      <a:pt x="414" y="1"/>
                    </a:lnTo>
                    <a:lnTo>
                      <a:pt x="414" y="3"/>
                    </a:lnTo>
                    <a:lnTo>
                      <a:pt x="281" y="336"/>
                    </a:lnTo>
                    <a:lnTo>
                      <a:pt x="188" y="6"/>
                    </a:lnTo>
                    <a:lnTo>
                      <a:pt x="179" y="7"/>
                    </a:lnTo>
                    <a:lnTo>
                      <a:pt x="172" y="10"/>
                    </a:lnTo>
                    <a:lnTo>
                      <a:pt x="164" y="11"/>
                    </a:lnTo>
                    <a:lnTo>
                      <a:pt x="156" y="13"/>
                    </a:lnTo>
                    <a:lnTo>
                      <a:pt x="144" y="18"/>
                    </a:lnTo>
                    <a:lnTo>
                      <a:pt x="132" y="26"/>
                    </a:lnTo>
                    <a:lnTo>
                      <a:pt x="120" y="37"/>
                    </a:lnTo>
                    <a:lnTo>
                      <a:pt x="110" y="50"/>
                    </a:lnTo>
                    <a:lnTo>
                      <a:pt x="99" y="63"/>
                    </a:lnTo>
                    <a:lnTo>
                      <a:pt x="91" y="77"/>
                    </a:lnTo>
                    <a:lnTo>
                      <a:pt x="84" y="91"/>
                    </a:lnTo>
                    <a:lnTo>
                      <a:pt x="78" y="103"/>
                    </a:lnTo>
                    <a:lnTo>
                      <a:pt x="73" y="117"/>
                    </a:lnTo>
                    <a:lnTo>
                      <a:pt x="68" y="137"/>
                    </a:lnTo>
                    <a:lnTo>
                      <a:pt x="64" y="160"/>
                    </a:lnTo>
                    <a:lnTo>
                      <a:pt x="59" y="185"/>
                    </a:lnTo>
                    <a:lnTo>
                      <a:pt x="53" y="211"/>
                    </a:lnTo>
                    <a:lnTo>
                      <a:pt x="48" y="236"/>
                    </a:lnTo>
                    <a:lnTo>
                      <a:pt x="44" y="259"/>
                    </a:lnTo>
                    <a:lnTo>
                      <a:pt x="39" y="279"/>
                    </a:lnTo>
                    <a:lnTo>
                      <a:pt x="32" y="334"/>
                    </a:lnTo>
                    <a:lnTo>
                      <a:pt x="26" y="411"/>
                    </a:lnTo>
                    <a:lnTo>
                      <a:pt x="21" y="484"/>
                    </a:lnTo>
                    <a:lnTo>
                      <a:pt x="15" y="528"/>
                    </a:lnTo>
                    <a:lnTo>
                      <a:pt x="12" y="548"/>
                    </a:lnTo>
                    <a:lnTo>
                      <a:pt x="9" y="566"/>
                    </a:lnTo>
                    <a:lnTo>
                      <a:pt x="8" y="577"/>
                    </a:lnTo>
                    <a:lnTo>
                      <a:pt x="8" y="582"/>
                    </a:lnTo>
                    <a:lnTo>
                      <a:pt x="140" y="582"/>
                    </a:lnTo>
                    <a:lnTo>
                      <a:pt x="0" y="1293"/>
                    </a:lnTo>
                    <a:lnTo>
                      <a:pt x="191" y="1293"/>
                    </a:lnTo>
                    <a:lnTo>
                      <a:pt x="307" y="774"/>
                    </a:lnTo>
                    <a:lnTo>
                      <a:pt x="309" y="792"/>
                    </a:lnTo>
                    <a:lnTo>
                      <a:pt x="316" y="839"/>
                    </a:lnTo>
                    <a:lnTo>
                      <a:pt x="327" y="907"/>
                    </a:lnTo>
                    <a:lnTo>
                      <a:pt x="339" y="990"/>
                    </a:lnTo>
                    <a:lnTo>
                      <a:pt x="353" y="1078"/>
                    </a:lnTo>
                    <a:lnTo>
                      <a:pt x="367" y="1162"/>
                    </a:lnTo>
                    <a:lnTo>
                      <a:pt x="380" y="1235"/>
                    </a:lnTo>
                    <a:lnTo>
                      <a:pt x="392" y="1288"/>
                    </a:lnTo>
                    <a:lnTo>
                      <a:pt x="399" y="1288"/>
                    </a:lnTo>
                    <a:lnTo>
                      <a:pt x="407" y="1288"/>
                    </a:lnTo>
                    <a:lnTo>
                      <a:pt x="417" y="1288"/>
                    </a:lnTo>
                    <a:lnTo>
                      <a:pt x="427" y="1288"/>
                    </a:lnTo>
                    <a:lnTo>
                      <a:pt x="440" y="1288"/>
                    </a:lnTo>
                    <a:lnTo>
                      <a:pt x="453" y="1288"/>
                    </a:lnTo>
                    <a:lnTo>
                      <a:pt x="467" y="1288"/>
                    </a:lnTo>
                    <a:lnTo>
                      <a:pt x="481" y="1288"/>
                    </a:lnTo>
                    <a:lnTo>
                      <a:pt x="496" y="1288"/>
                    </a:lnTo>
                    <a:lnTo>
                      <a:pt x="511" y="1288"/>
                    </a:lnTo>
                    <a:lnTo>
                      <a:pt x="526" y="1288"/>
                    </a:lnTo>
                    <a:lnTo>
                      <a:pt x="540" y="1288"/>
                    </a:lnTo>
                    <a:lnTo>
                      <a:pt x="556" y="1288"/>
                    </a:lnTo>
                    <a:lnTo>
                      <a:pt x="569" y="1288"/>
                    </a:lnTo>
                    <a:lnTo>
                      <a:pt x="583" y="1288"/>
                    </a:lnTo>
                    <a:lnTo>
                      <a:pt x="595" y="1288"/>
                    </a:lnTo>
                    <a:lnTo>
                      <a:pt x="586" y="1247"/>
                    </a:lnTo>
                    <a:lnTo>
                      <a:pt x="571" y="1166"/>
                    </a:lnTo>
                    <a:lnTo>
                      <a:pt x="552" y="1060"/>
                    </a:lnTo>
                    <a:lnTo>
                      <a:pt x="531" y="939"/>
                    </a:lnTo>
                    <a:lnTo>
                      <a:pt x="511" y="819"/>
                    </a:lnTo>
                    <a:lnTo>
                      <a:pt x="493" y="710"/>
                    </a:lnTo>
                    <a:lnTo>
                      <a:pt x="480" y="625"/>
                    </a:lnTo>
                    <a:lnTo>
                      <a:pt x="474" y="579"/>
                    </a:lnTo>
                    <a:lnTo>
                      <a:pt x="483" y="579"/>
                    </a:lnTo>
                    <a:lnTo>
                      <a:pt x="497" y="580"/>
                    </a:lnTo>
                    <a:lnTo>
                      <a:pt x="514" y="581"/>
                    </a:lnTo>
                    <a:lnTo>
                      <a:pt x="533" y="582"/>
                    </a:lnTo>
                    <a:lnTo>
                      <a:pt x="553" y="582"/>
                    </a:lnTo>
                    <a:lnTo>
                      <a:pt x="573" y="583"/>
                    </a:lnTo>
                    <a:lnTo>
                      <a:pt x="590" y="583"/>
                    </a:lnTo>
                    <a:lnTo>
                      <a:pt x="603" y="582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643" name="Freeform 43"/>
              <p:cNvSpPr>
                <a:spLocks/>
              </p:cNvSpPr>
              <p:nvPr/>
            </p:nvSpPr>
            <p:spPr bwMode="auto">
              <a:xfrm>
                <a:off x="4363" y="480"/>
                <a:ext cx="119" cy="152"/>
              </a:xfrm>
              <a:custGeom>
                <a:avLst/>
                <a:gdLst/>
                <a:ahLst/>
                <a:cxnLst>
                  <a:cxn ang="0">
                    <a:pos x="4" y="263"/>
                  </a:cxn>
                  <a:cxn ang="0">
                    <a:pos x="27" y="205"/>
                  </a:cxn>
                  <a:cxn ang="0">
                    <a:pos x="71" y="161"/>
                  </a:cxn>
                  <a:cxn ang="0">
                    <a:pos x="129" y="137"/>
                  </a:cxn>
                  <a:cxn ang="0">
                    <a:pos x="168" y="134"/>
                  </a:cxn>
                  <a:cxn ang="0">
                    <a:pos x="183" y="135"/>
                  </a:cxn>
                  <a:cxn ang="0">
                    <a:pos x="196" y="138"/>
                  </a:cxn>
                  <a:cxn ang="0">
                    <a:pos x="210" y="142"/>
                  </a:cxn>
                  <a:cxn ang="0">
                    <a:pos x="271" y="67"/>
                  </a:cxn>
                  <a:cxn ang="0">
                    <a:pos x="174" y="51"/>
                  </a:cxn>
                  <a:cxn ang="0">
                    <a:pos x="358" y="180"/>
                  </a:cxn>
                  <a:cxn ang="0">
                    <a:pos x="308" y="91"/>
                  </a:cxn>
                  <a:cxn ang="0">
                    <a:pos x="270" y="177"/>
                  </a:cxn>
                  <a:cxn ang="0">
                    <a:pos x="294" y="206"/>
                  </a:cxn>
                  <a:cxn ang="0">
                    <a:pos x="310" y="239"/>
                  </a:cxn>
                  <a:cxn ang="0">
                    <a:pos x="320" y="276"/>
                  </a:cxn>
                  <a:cxn ang="0">
                    <a:pos x="317" y="328"/>
                  </a:cxn>
                  <a:cxn ang="0">
                    <a:pos x="294" y="386"/>
                  </a:cxn>
                  <a:cxn ang="0">
                    <a:pos x="250" y="429"/>
                  </a:cxn>
                  <a:cxn ang="0">
                    <a:pos x="192" y="453"/>
                  </a:cxn>
                  <a:cxn ang="0">
                    <a:pos x="129" y="453"/>
                  </a:cxn>
                  <a:cxn ang="0">
                    <a:pos x="71" y="429"/>
                  </a:cxn>
                  <a:cxn ang="0">
                    <a:pos x="27" y="386"/>
                  </a:cxn>
                  <a:cxn ang="0">
                    <a:pos x="4" y="328"/>
                  </a:cxn>
                  <a:cxn ang="0">
                    <a:pos x="38" y="292"/>
                  </a:cxn>
                  <a:cxn ang="0">
                    <a:pos x="47" y="339"/>
                  </a:cxn>
                  <a:cxn ang="0">
                    <a:pos x="73" y="378"/>
                  </a:cxn>
                  <a:cxn ang="0">
                    <a:pos x="112" y="405"/>
                  </a:cxn>
                  <a:cxn ang="0">
                    <a:pos x="159" y="414"/>
                  </a:cxn>
                  <a:cxn ang="0">
                    <a:pos x="205" y="405"/>
                  </a:cxn>
                  <a:cxn ang="0">
                    <a:pos x="243" y="378"/>
                  </a:cxn>
                  <a:cxn ang="0">
                    <a:pos x="269" y="339"/>
                  </a:cxn>
                  <a:cxn ang="0">
                    <a:pos x="279" y="292"/>
                  </a:cxn>
                  <a:cxn ang="0">
                    <a:pos x="269" y="245"/>
                  </a:cxn>
                  <a:cxn ang="0">
                    <a:pos x="243" y="207"/>
                  </a:cxn>
                  <a:cxn ang="0">
                    <a:pos x="205" y="181"/>
                  </a:cxn>
                  <a:cxn ang="0">
                    <a:pos x="159" y="171"/>
                  </a:cxn>
                  <a:cxn ang="0">
                    <a:pos x="112" y="181"/>
                  </a:cxn>
                  <a:cxn ang="0">
                    <a:pos x="73" y="207"/>
                  </a:cxn>
                  <a:cxn ang="0">
                    <a:pos x="47" y="245"/>
                  </a:cxn>
                  <a:cxn ang="0">
                    <a:pos x="38" y="292"/>
                  </a:cxn>
                </a:cxnLst>
                <a:rect l="0" t="0" r="r" b="b"/>
                <a:pathLst>
                  <a:path w="358" h="457">
                    <a:moveTo>
                      <a:pt x="0" y="296"/>
                    </a:moveTo>
                    <a:lnTo>
                      <a:pt x="4" y="263"/>
                    </a:lnTo>
                    <a:lnTo>
                      <a:pt x="13" y="233"/>
                    </a:lnTo>
                    <a:lnTo>
                      <a:pt x="27" y="205"/>
                    </a:lnTo>
                    <a:lnTo>
                      <a:pt x="47" y="181"/>
                    </a:lnTo>
                    <a:lnTo>
                      <a:pt x="71" y="161"/>
                    </a:lnTo>
                    <a:lnTo>
                      <a:pt x="98" y="147"/>
                    </a:lnTo>
                    <a:lnTo>
                      <a:pt x="129" y="137"/>
                    </a:lnTo>
                    <a:lnTo>
                      <a:pt x="161" y="134"/>
                    </a:lnTo>
                    <a:lnTo>
                      <a:pt x="168" y="134"/>
                    </a:lnTo>
                    <a:lnTo>
                      <a:pt x="176" y="135"/>
                    </a:lnTo>
                    <a:lnTo>
                      <a:pt x="183" y="135"/>
                    </a:lnTo>
                    <a:lnTo>
                      <a:pt x="190" y="136"/>
                    </a:lnTo>
                    <a:lnTo>
                      <a:pt x="196" y="138"/>
                    </a:lnTo>
                    <a:lnTo>
                      <a:pt x="203" y="140"/>
                    </a:lnTo>
                    <a:lnTo>
                      <a:pt x="210" y="142"/>
                    </a:lnTo>
                    <a:lnTo>
                      <a:pt x="216" y="144"/>
                    </a:lnTo>
                    <a:lnTo>
                      <a:pt x="271" y="67"/>
                    </a:lnTo>
                    <a:lnTo>
                      <a:pt x="185" y="83"/>
                    </a:lnTo>
                    <a:lnTo>
                      <a:pt x="174" y="51"/>
                    </a:lnTo>
                    <a:lnTo>
                      <a:pt x="346" y="0"/>
                    </a:lnTo>
                    <a:lnTo>
                      <a:pt x="358" y="180"/>
                    </a:lnTo>
                    <a:lnTo>
                      <a:pt x="323" y="180"/>
                    </a:lnTo>
                    <a:lnTo>
                      <a:pt x="308" y="91"/>
                    </a:lnTo>
                    <a:lnTo>
                      <a:pt x="256" y="166"/>
                    </a:lnTo>
                    <a:lnTo>
                      <a:pt x="270" y="177"/>
                    </a:lnTo>
                    <a:lnTo>
                      <a:pt x="283" y="190"/>
                    </a:lnTo>
                    <a:lnTo>
                      <a:pt x="294" y="206"/>
                    </a:lnTo>
                    <a:lnTo>
                      <a:pt x="303" y="221"/>
                    </a:lnTo>
                    <a:lnTo>
                      <a:pt x="310" y="239"/>
                    </a:lnTo>
                    <a:lnTo>
                      <a:pt x="316" y="257"/>
                    </a:lnTo>
                    <a:lnTo>
                      <a:pt x="320" y="276"/>
                    </a:lnTo>
                    <a:lnTo>
                      <a:pt x="321" y="296"/>
                    </a:lnTo>
                    <a:lnTo>
                      <a:pt x="317" y="328"/>
                    </a:lnTo>
                    <a:lnTo>
                      <a:pt x="308" y="358"/>
                    </a:lnTo>
                    <a:lnTo>
                      <a:pt x="294" y="386"/>
                    </a:lnTo>
                    <a:lnTo>
                      <a:pt x="274" y="409"/>
                    </a:lnTo>
                    <a:lnTo>
                      <a:pt x="250" y="429"/>
                    </a:lnTo>
                    <a:lnTo>
                      <a:pt x="223" y="444"/>
                    </a:lnTo>
                    <a:lnTo>
                      <a:pt x="192" y="453"/>
                    </a:lnTo>
                    <a:lnTo>
                      <a:pt x="161" y="457"/>
                    </a:lnTo>
                    <a:lnTo>
                      <a:pt x="129" y="453"/>
                    </a:lnTo>
                    <a:lnTo>
                      <a:pt x="98" y="444"/>
                    </a:lnTo>
                    <a:lnTo>
                      <a:pt x="71" y="429"/>
                    </a:lnTo>
                    <a:lnTo>
                      <a:pt x="47" y="409"/>
                    </a:lnTo>
                    <a:lnTo>
                      <a:pt x="27" y="386"/>
                    </a:lnTo>
                    <a:lnTo>
                      <a:pt x="13" y="358"/>
                    </a:lnTo>
                    <a:lnTo>
                      <a:pt x="4" y="328"/>
                    </a:lnTo>
                    <a:lnTo>
                      <a:pt x="0" y="296"/>
                    </a:lnTo>
                    <a:lnTo>
                      <a:pt x="38" y="292"/>
                    </a:lnTo>
                    <a:lnTo>
                      <a:pt x="40" y="317"/>
                    </a:lnTo>
                    <a:lnTo>
                      <a:pt x="47" y="339"/>
                    </a:lnTo>
                    <a:lnTo>
                      <a:pt x="59" y="361"/>
                    </a:lnTo>
                    <a:lnTo>
                      <a:pt x="73" y="378"/>
                    </a:lnTo>
                    <a:lnTo>
                      <a:pt x="91" y="393"/>
                    </a:lnTo>
                    <a:lnTo>
                      <a:pt x="112" y="405"/>
                    </a:lnTo>
                    <a:lnTo>
                      <a:pt x="135" y="412"/>
                    </a:lnTo>
                    <a:lnTo>
                      <a:pt x="159" y="414"/>
                    </a:lnTo>
                    <a:lnTo>
                      <a:pt x="183" y="412"/>
                    </a:lnTo>
                    <a:lnTo>
                      <a:pt x="205" y="405"/>
                    </a:lnTo>
                    <a:lnTo>
                      <a:pt x="225" y="393"/>
                    </a:lnTo>
                    <a:lnTo>
                      <a:pt x="243" y="378"/>
                    </a:lnTo>
                    <a:lnTo>
                      <a:pt x="258" y="361"/>
                    </a:lnTo>
                    <a:lnTo>
                      <a:pt x="269" y="339"/>
                    </a:lnTo>
                    <a:lnTo>
                      <a:pt x="276" y="317"/>
                    </a:lnTo>
                    <a:lnTo>
                      <a:pt x="279" y="292"/>
                    </a:lnTo>
                    <a:lnTo>
                      <a:pt x="276" y="268"/>
                    </a:lnTo>
                    <a:lnTo>
                      <a:pt x="269" y="245"/>
                    </a:lnTo>
                    <a:lnTo>
                      <a:pt x="258" y="225"/>
                    </a:lnTo>
                    <a:lnTo>
                      <a:pt x="243" y="207"/>
                    </a:lnTo>
                    <a:lnTo>
                      <a:pt x="225" y="193"/>
                    </a:lnTo>
                    <a:lnTo>
                      <a:pt x="205" y="181"/>
                    </a:lnTo>
                    <a:lnTo>
                      <a:pt x="183" y="174"/>
                    </a:lnTo>
                    <a:lnTo>
                      <a:pt x="159" y="171"/>
                    </a:lnTo>
                    <a:lnTo>
                      <a:pt x="135" y="174"/>
                    </a:lnTo>
                    <a:lnTo>
                      <a:pt x="112" y="181"/>
                    </a:lnTo>
                    <a:lnTo>
                      <a:pt x="91" y="193"/>
                    </a:lnTo>
                    <a:lnTo>
                      <a:pt x="73" y="207"/>
                    </a:lnTo>
                    <a:lnTo>
                      <a:pt x="59" y="225"/>
                    </a:lnTo>
                    <a:lnTo>
                      <a:pt x="47" y="245"/>
                    </a:lnTo>
                    <a:lnTo>
                      <a:pt x="40" y="268"/>
                    </a:lnTo>
                    <a:lnTo>
                      <a:pt x="38" y="292"/>
                    </a:lnTo>
                    <a:lnTo>
                      <a:pt x="0" y="29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17" name="Group 44"/>
            <p:cNvGrpSpPr>
              <a:grpSpLocks/>
            </p:cNvGrpSpPr>
            <p:nvPr/>
          </p:nvGrpSpPr>
          <p:grpSpPr bwMode="auto">
            <a:xfrm>
              <a:off x="3552" y="336"/>
              <a:ext cx="201" cy="576"/>
              <a:chOff x="4317" y="480"/>
              <a:chExt cx="201" cy="576"/>
            </a:xfrm>
          </p:grpSpPr>
          <p:sp>
            <p:nvSpPr>
              <p:cNvPr id="25645" name="Freeform 45"/>
              <p:cNvSpPr>
                <a:spLocks/>
              </p:cNvSpPr>
              <p:nvPr/>
            </p:nvSpPr>
            <p:spPr bwMode="auto">
              <a:xfrm>
                <a:off x="4317" y="625"/>
                <a:ext cx="201" cy="431"/>
              </a:xfrm>
              <a:custGeom>
                <a:avLst/>
                <a:gdLst/>
                <a:ahLst/>
                <a:cxnLst>
                  <a:cxn ang="0">
                    <a:pos x="599" y="538"/>
                  </a:cxn>
                  <a:cxn ang="0">
                    <a:pos x="583" y="401"/>
                  </a:cxn>
                  <a:cxn ang="0">
                    <a:pos x="578" y="333"/>
                  </a:cxn>
                  <a:cxn ang="0">
                    <a:pos x="568" y="265"/>
                  </a:cxn>
                  <a:cxn ang="0">
                    <a:pos x="552" y="187"/>
                  </a:cxn>
                  <a:cxn ang="0">
                    <a:pos x="538" y="120"/>
                  </a:cxn>
                  <a:cxn ang="0">
                    <a:pos x="526" y="87"/>
                  </a:cxn>
                  <a:cxn ang="0">
                    <a:pos x="502" y="57"/>
                  </a:cxn>
                  <a:cxn ang="0">
                    <a:pos x="467" y="29"/>
                  </a:cxn>
                  <a:cxn ang="0">
                    <a:pos x="433" y="7"/>
                  </a:cxn>
                  <a:cxn ang="0">
                    <a:pos x="418" y="1"/>
                  </a:cxn>
                  <a:cxn ang="0">
                    <a:pos x="414" y="0"/>
                  </a:cxn>
                  <a:cxn ang="0">
                    <a:pos x="414" y="1"/>
                  </a:cxn>
                  <a:cxn ang="0">
                    <a:pos x="414" y="1"/>
                  </a:cxn>
                  <a:cxn ang="0">
                    <a:pos x="281" y="336"/>
                  </a:cxn>
                  <a:cxn ang="0">
                    <a:pos x="179" y="7"/>
                  </a:cxn>
                  <a:cxn ang="0">
                    <a:pos x="164" y="11"/>
                  </a:cxn>
                  <a:cxn ang="0">
                    <a:pos x="144" y="18"/>
                  </a:cxn>
                  <a:cxn ang="0">
                    <a:pos x="120" y="37"/>
                  </a:cxn>
                  <a:cxn ang="0">
                    <a:pos x="99" y="63"/>
                  </a:cxn>
                  <a:cxn ang="0">
                    <a:pos x="84" y="91"/>
                  </a:cxn>
                  <a:cxn ang="0">
                    <a:pos x="73" y="117"/>
                  </a:cxn>
                  <a:cxn ang="0">
                    <a:pos x="64" y="160"/>
                  </a:cxn>
                  <a:cxn ang="0">
                    <a:pos x="53" y="211"/>
                  </a:cxn>
                  <a:cxn ang="0">
                    <a:pos x="44" y="259"/>
                  </a:cxn>
                  <a:cxn ang="0">
                    <a:pos x="32" y="334"/>
                  </a:cxn>
                  <a:cxn ang="0">
                    <a:pos x="21" y="484"/>
                  </a:cxn>
                  <a:cxn ang="0">
                    <a:pos x="12" y="548"/>
                  </a:cxn>
                  <a:cxn ang="0">
                    <a:pos x="8" y="577"/>
                  </a:cxn>
                  <a:cxn ang="0">
                    <a:pos x="140" y="582"/>
                  </a:cxn>
                  <a:cxn ang="0">
                    <a:pos x="191" y="1293"/>
                  </a:cxn>
                  <a:cxn ang="0">
                    <a:pos x="309" y="792"/>
                  </a:cxn>
                  <a:cxn ang="0">
                    <a:pos x="327" y="907"/>
                  </a:cxn>
                  <a:cxn ang="0">
                    <a:pos x="353" y="1078"/>
                  </a:cxn>
                  <a:cxn ang="0">
                    <a:pos x="380" y="1235"/>
                  </a:cxn>
                  <a:cxn ang="0">
                    <a:pos x="399" y="1288"/>
                  </a:cxn>
                  <a:cxn ang="0">
                    <a:pos x="417" y="1288"/>
                  </a:cxn>
                  <a:cxn ang="0">
                    <a:pos x="440" y="1288"/>
                  </a:cxn>
                  <a:cxn ang="0">
                    <a:pos x="467" y="1288"/>
                  </a:cxn>
                  <a:cxn ang="0">
                    <a:pos x="496" y="1288"/>
                  </a:cxn>
                  <a:cxn ang="0">
                    <a:pos x="526" y="1288"/>
                  </a:cxn>
                  <a:cxn ang="0">
                    <a:pos x="556" y="1288"/>
                  </a:cxn>
                  <a:cxn ang="0">
                    <a:pos x="583" y="1288"/>
                  </a:cxn>
                  <a:cxn ang="0">
                    <a:pos x="586" y="1247"/>
                  </a:cxn>
                  <a:cxn ang="0">
                    <a:pos x="552" y="1060"/>
                  </a:cxn>
                  <a:cxn ang="0">
                    <a:pos x="511" y="819"/>
                  </a:cxn>
                  <a:cxn ang="0">
                    <a:pos x="480" y="625"/>
                  </a:cxn>
                  <a:cxn ang="0">
                    <a:pos x="483" y="579"/>
                  </a:cxn>
                  <a:cxn ang="0">
                    <a:pos x="514" y="581"/>
                  </a:cxn>
                  <a:cxn ang="0">
                    <a:pos x="553" y="582"/>
                  </a:cxn>
                  <a:cxn ang="0">
                    <a:pos x="590" y="583"/>
                  </a:cxn>
                </a:cxnLst>
                <a:rect l="0" t="0" r="r" b="b"/>
                <a:pathLst>
                  <a:path w="603" h="1293">
                    <a:moveTo>
                      <a:pt x="603" y="582"/>
                    </a:moveTo>
                    <a:lnTo>
                      <a:pt x="599" y="538"/>
                    </a:lnTo>
                    <a:lnTo>
                      <a:pt x="591" y="471"/>
                    </a:lnTo>
                    <a:lnTo>
                      <a:pt x="583" y="401"/>
                    </a:lnTo>
                    <a:lnTo>
                      <a:pt x="579" y="353"/>
                    </a:lnTo>
                    <a:lnTo>
                      <a:pt x="578" y="333"/>
                    </a:lnTo>
                    <a:lnTo>
                      <a:pt x="573" y="302"/>
                    </a:lnTo>
                    <a:lnTo>
                      <a:pt x="568" y="265"/>
                    </a:lnTo>
                    <a:lnTo>
                      <a:pt x="561" y="226"/>
                    </a:lnTo>
                    <a:lnTo>
                      <a:pt x="552" y="187"/>
                    </a:lnTo>
                    <a:lnTo>
                      <a:pt x="544" y="150"/>
                    </a:lnTo>
                    <a:lnTo>
                      <a:pt x="538" y="120"/>
                    </a:lnTo>
                    <a:lnTo>
                      <a:pt x="532" y="100"/>
                    </a:lnTo>
                    <a:lnTo>
                      <a:pt x="526" y="87"/>
                    </a:lnTo>
                    <a:lnTo>
                      <a:pt x="516" y="71"/>
                    </a:lnTo>
                    <a:lnTo>
                      <a:pt x="502" y="57"/>
                    </a:lnTo>
                    <a:lnTo>
                      <a:pt x="485" y="42"/>
                    </a:lnTo>
                    <a:lnTo>
                      <a:pt x="467" y="29"/>
                    </a:lnTo>
                    <a:lnTo>
                      <a:pt x="451" y="17"/>
                    </a:lnTo>
                    <a:lnTo>
                      <a:pt x="433" y="7"/>
                    </a:lnTo>
                    <a:lnTo>
                      <a:pt x="419" y="1"/>
                    </a:lnTo>
                    <a:lnTo>
                      <a:pt x="418" y="1"/>
                    </a:lnTo>
                    <a:lnTo>
                      <a:pt x="417" y="0"/>
                    </a:lnTo>
                    <a:lnTo>
                      <a:pt x="414" y="0"/>
                    </a:lnTo>
                    <a:lnTo>
                      <a:pt x="413" y="0"/>
                    </a:lnTo>
                    <a:lnTo>
                      <a:pt x="414" y="1"/>
                    </a:lnTo>
                    <a:lnTo>
                      <a:pt x="414" y="1"/>
                    </a:lnTo>
                    <a:lnTo>
                      <a:pt x="414" y="1"/>
                    </a:lnTo>
                    <a:lnTo>
                      <a:pt x="414" y="3"/>
                    </a:lnTo>
                    <a:lnTo>
                      <a:pt x="281" y="336"/>
                    </a:lnTo>
                    <a:lnTo>
                      <a:pt x="188" y="6"/>
                    </a:lnTo>
                    <a:lnTo>
                      <a:pt x="179" y="7"/>
                    </a:lnTo>
                    <a:lnTo>
                      <a:pt x="172" y="10"/>
                    </a:lnTo>
                    <a:lnTo>
                      <a:pt x="164" y="11"/>
                    </a:lnTo>
                    <a:lnTo>
                      <a:pt x="156" y="13"/>
                    </a:lnTo>
                    <a:lnTo>
                      <a:pt x="144" y="18"/>
                    </a:lnTo>
                    <a:lnTo>
                      <a:pt x="132" y="26"/>
                    </a:lnTo>
                    <a:lnTo>
                      <a:pt x="120" y="37"/>
                    </a:lnTo>
                    <a:lnTo>
                      <a:pt x="110" y="50"/>
                    </a:lnTo>
                    <a:lnTo>
                      <a:pt x="99" y="63"/>
                    </a:lnTo>
                    <a:lnTo>
                      <a:pt x="91" y="77"/>
                    </a:lnTo>
                    <a:lnTo>
                      <a:pt x="84" y="91"/>
                    </a:lnTo>
                    <a:lnTo>
                      <a:pt x="78" y="103"/>
                    </a:lnTo>
                    <a:lnTo>
                      <a:pt x="73" y="117"/>
                    </a:lnTo>
                    <a:lnTo>
                      <a:pt x="68" y="137"/>
                    </a:lnTo>
                    <a:lnTo>
                      <a:pt x="64" y="160"/>
                    </a:lnTo>
                    <a:lnTo>
                      <a:pt x="59" y="185"/>
                    </a:lnTo>
                    <a:lnTo>
                      <a:pt x="53" y="211"/>
                    </a:lnTo>
                    <a:lnTo>
                      <a:pt x="48" y="236"/>
                    </a:lnTo>
                    <a:lnTo>
                      <a:pt x="44" y="259"/>
                    </a:lnTo>
                    <a:lnTo>
                      <a:pt x="39" y="279"/>
                    </a:lnTo>
                    <a:lnTo>
                      <a:pt x="32" y="334"/>
                    </a:lnTo>
                    <a:lnTo>
                      <a:pt x="26" y="411"/>
                    </a:lnTo>
                    <a:lnTo>
                      <a:pt x="21" y="484"/>
                    </a:lnTo>
                    <a:lnTo>
                      <a:pt x="15" y="528"/>
                    </a:lnTo>
                    <a:lnTo>
                      <a:pt x="12" y="548"/>
                    </a:lnTo>
                    <a:lnTo>
                      <a:pt x="9" y="566"/>
                    </a:lnTo>
                    <a:lnTo>
                      <a:pt x="8" y="577"/>
                    </a:lnTo>
                    <a:lnTo>
                      <a:pt x="8" y="582"/>
                    </a:lnTo>
                    <a:lnTo>
                      <a:pt x="140" y="582"/>
                    </a:lnTo>
                    <a:lnTo>
                      <a:pt x="0" y="1293"/>
                    </a:lnTo>
                    <a:lnTo>
                      <a:pt x="191" y="1293"/>
                    </a:lnTo>
                    <a:lnTo>
                      <a:pt x="307" y="774"/>
                    </a:lnTo>
                    <a:lnTo>
                      <a:pt x="309" y="792"/>
                    </a:lnTo>
                    <a:lnTo>
                      <a:pt x="316" y="839"/>
                    </a:lnTo>
                    <a:lnTo>
                      <a:pt x="327" y="907"/>
                    </a:lnTo>
                    <a:lnTo>
                      <a:pt x="339" y="990"/>
                    </a:lnTo>
                    <a:lnTo>
                      <a:pt x="353" y="1078"/>
                    </a:lnTo>
                    <a:lnTo>
                      <a:pt x="367" y="1162"/>
                    </a:lnTo>
                    <a:lnTo>
                      <a:pt x="380" y="1235"/>
                    </a:lnTo>
                    <a:lnTo>
                      <a:pt x="392" y="1288"/>
                    </a:lnTo>
                    <a:lnTo>
                      <a:pt x="399" y="1288"/>
                    </a:lnTo>
                    <a:lnTo>
                      <a:pt x="407" y="1288"/>
                    </a:lnTo>
                    <a:lnTo>
                      <a:pt x="417" y="1288"/>
                    </a:lnTo>
                    <a:lnTo>
                      <a:pt x="427" y="1288"/>
                    </a:lnTo>
                    <a:lnTo>
                      <a:pt x="440" y="1288"/>
                    </a:lnTo>
                    <a:lnTo>
                      <a:pt x="453" y="1288"/>
                    </a:lnTo>
                    <a:lnTo>
                      <a:pt x="467" y="1288"/>
                    </a:lnTo>
                    <a:lnTo>
                      <a:pt x="481" y="1288"/>
                    </a:lnTo>
                    <a:lnTo>
                      <a:pt x="496" y="1288"/>
                    </a:lnTo>
                    <a:lnTo>
                      <a:pt x="511" y="1288"/>
                    </a:lnTo>
                    <a:lnTo>
                      <a:pt x="526" y="1288"/>
                    </a:lnTo>
                    <a:lnTo>
                      <a:pt x="540" y="1288"/>
                    </a:lnTo>
                    <a:lnTo>
                      <a:pt x="556" y="1288"/>
                    </a:lnTo>
                    <a:lnTo>
                      <a:pt x="569" y="1288"/>
                    </a:lnTo>
                    <a:lnTo>
                      <a:pt x="583" y="1288"/>
                    </a:lnTo>
                    <a:lnTo>
                      <a:pt x="595" y="1288"/>
                    </a:lnTo>
                    <a:lnTo>
                      <a:pt x="586" y="1247"/>
                    </a:lnTo>
                    <a:lnTo>
                      <a:pt x="571" y="1166"/>
                    </a:lnTo>
                    <a:lnTo>
                      <a:pt x="552" y="1060"/>
                    </a:lnTo>
                    <a:lnTo>
                      <a:pt x="531" y="939"/>
                    </a:lnTo>
                    <a:lnTo>
                      <a:pt x="511" y="819"/>
                    </a:lnTo>
                    <a:lnTo>
                      <a:pt x="493" y="710"/>
                    </a:lnTo>
                    <a:lnTo>
                      <a:pt x="480" y="625"/>
                    </a:lnTo>
                    <a:lnTo>
                      <a:pt x="474" y="579"/>
                    </a:lnTo>
                    <a:lnTo>
                      <a:pt x="483" y="579"/>
                    </a:lnTo>
                    <a:lnTo>
                      <a:pt x="497" y="580"/>
                    </a:lnTo>
                    <a:lnTo>
                      <a:pt x="514" y="581"/>
                    </a:lnTo>
                    <a:lnTo>
                      <a:pt x="533" y="582"/>
                    </a:lnTo>
                    <a:lnTo>
                      <a:pt x="553" y="582"/>
                    </a:lnTo>
                    <a:lnTo>
                      <a:pt x="573" y="583"/>
                    </a:lnTo>
                    <a:lnTo>
                      <a:pt x="590" y="583"/>
                    </a:lnTo>
                    <a:lnTo>
                      <a:pt x="603" y="582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646" name="Freeform 46"/>
              <p:cNvSpPr>
                <a:spLocks/>
              </p:cNvSpPr>
              <p:nvPr/>
            </p:nvSpPr>
            <p:spPr bwMode="auto">
              <a:xfrm>
                <a:off x="4363" y="480"/>
                <a:ext cx="119" cy="152"/>
              </a:xfrm>
              <a:custGeom>
                <a:avLst/>
                <a:gdLst/>
                <a:ahLst/>
                <a:cxnLst>
                  <a:cxn ang="0">
                    <a:pos x="4" y="263"/>
                  </a:cxn>
                  <a:cxn ang="0">
                    <a:pos x="27" y="205"/>
                  </a:cxn>
                  <a:cxn ang="0">
                    <a:pos x="71" y="161"/>
                  </a:cxn>
                  <a:cxn ang="0">
                    <a:pos x="129" y="137"/>
                  </a:cxn>
                  <a:cxn ang="0">
                    <a:pos x="168" y="134"/>
                  </a:cxn>
                  <a:cxn ang="0">
                    <a:pos x="183" y="135"/>
                  </a:cxn>
                  <a:cxn ang="0">
                    <a:pos x="196" y="138"/>
                  </a:cxn>
                  <a:cxn ang="0">
                    <a:pos x="210" y="142"/>
                  </a:cxn>
                  <a:cxn ang="0">
                    <a:pos x="271" y="67"/>
                  </a:cxn>
                  <a:cxn ang="0">
                    <a:pos x="174" y="51"/>
                  </a:cxn>
                  <a:cxn ang="0">
                    <a:pos x="358" y="180"/>
                  </a:cxn>
                  <a:cxn ang="0">
                    <a:pos x="308" y="91"/>
                  </a:cxn>
                  <a:cxn ang="0">
                    <a:pos x="270" y="177"/>
                  </a:cxn>
                  <a:cxn ang="0">
                    <a:pos x="294" y="206"/>
                  </a:cxn>
                  <a:cxn ang="0">
                    <a:pos x="310" y="239"/>
                  </a:cxn>
                  <a:cxn ang="0">
                    <a:pos x="320" y="276"/>
                  </a:cxn>
                  <a:cxn ang="0">
                    <a:pos x="317" y="328"/>
                  </a:cxn>
                  <a:cxn ang="0">
                    <a:pos x="294" y="386"/>
                  </a:cxn>
                  <a:cxn ang="0">
                    <a:pos x="250" y="429"/>
                  </a:cxn>
                  <a:cxn ang="0">
                    <a:pos x="192" y="453"/>
                  </a:cxn>
                  <a:cxn ang="0">
                    <a:pos x="129" y="453"/>
                  </a:cxn>
                  <a:cxn ang="0">
                    <a:pos x="71" y="429"/>
                  </a:cxn>
                  <a:cxn ang="0">
                    <a:pos x="27" y="386"/>
                  </a:cxn>
                  <a:cxn ang="0">
                    <a:pos x="4" y="328"/>
                  </a:cxn>
                  <a:cxn ang="0">
                    <a:pos x="38" y="292"/>
                  </a:cxn>
                  <a:cxn ang="0">
                    <a:pos x="47" y="339"/>
                  </a:cxn>
                  <a:cxn ang="0">
                    <a:pos x="73" y="378"/>
                  </a:cxn>
                  <a:cxn ang="0">
                    <a:pos x="112" y="405"/>
                  </a:cxn>
                  <a:cxn ang="0">
                    <a:pos x="159" y="414"/>
                  </a:cxn>
                  <a:cxn ang="0">
                    <a:pos x="205" y="405"/>
                  </a:cxn>
                  <a:cxn ang="0">
                    <a:pos x="243" y="378"/>
                  </a:cxn>
                  <a:cxn ang="0">
                    <a:pos x="269" y="339"/>
                  </a:cxn>
                  <a:cxn ang="0">
                    <a:pos x="279" y="292"/>
                  </a:cxn>
                  <a:cxn ang="0">
                    <a:pos x="269" y="245"/>
                  </a:cxn>
                  <a:cxn ang="0">
                    <a:pos x="243" y="207"/>
                  </a:cxn>
                  <a:cxn ang="0">
                    <a:pos x="205" y="181"/>
                  </a:cxn>
                  <a:cxn ang="0">
                    <a:pos x="159" y="171"/>
                  </a:cxn>
                  <a:cxn ang="0">
                    <a:pos x="112" y="181"/>
                  </a:cxn>
                  <a:cxn ang="0">
                    <a:pos x="73" y="207"/>
                  </a:cxn>
                  <a:cxn ang="0">
                    <a:pos x="47" y="245"/>
                  </a:cxn>
                  <a:cxn ang="0">
                    <a:pos x="38" y="292"/>
                  </a:cxn>
                </a:cxnLst>
                <a:rect l="0" t="0" r="r" b="b"/>
                <a:pathLst>
                  <a:path w="358" h="457">
                    <a:moveTo>
                      <a:pt x="0" y="296"/>
                    </a:moveTo>
                    <a:lnTo>
                      <a:pt x="4" y="263"/>
                    </a:lnTo>
                    <a:lnTo>
                      <a:pt x="13" y="233"/>
                    </a:lnTo>
                    <a:lnTo>
                      <a:pt x="27" y="205"/>
                    </a:lnTo>
                    <a:lnTo>
                      <a:pt x="47" y="181"/>
                    </a:lnTo>
                    <a:lnTo>
                      <a:pt x="71" y="161"/>
                    </a:lnTo>
                    <a:lnTo>
                      <a:pt x="98" y="147"/>
                    </a:lnTo>
                    <a:lnTo>
                      <a:pt x="129" y="137"/>
                    </a:lnTo>
                    <a:lnTo>
                      <a:pt x="161" y="134"/>
                    </a:lnTo>
                    <a:lnTo>
                      <a:pt x="168" y="134"/>
                    </a:lnTo>
                    <a:lnTo>
                      <a:pt x="176" y="135"/>
                    </a:lnTo>
                    <a:lnTo>
                      <a:pt x="183" y="135"/>
                    </a:lnTo>
                    <a:lnTo>
                      <a:pt x="190" y="136"/>
                    </a:lnTo>
                    <a:lnTo>
                      <a:pt x="196" y="138"/>
                    </a:lnTo>
                    <a:lnTo>
                      <a:pt x="203" y="140"/>
                    </a:lnTo>
                    <a:lnTo>
                      <a:pt x="210" y="142"/>
                    </a:lnTo>
                    <a:lnTo>
                      <a:pt x="216" y="144"/>
                    </a:lnTo>
                    <a:lnTo>
                      <a:pt x="271" y="67"/>
                    </a:lnTo>
                    <a:lnTo>
                      <a:pt x="185" y="83"/>
                    </a:lnTo>
                    <a:lnTo>
                      <a:pt x="174" y="51"/>
                    </a:lnTo>
                    <a:lnTo>
                      <a:pt x="346" y="0"/>
                    </a:lnTo>
                    <a:lnTo>
                      <a:pt x="358" y="180"/>
                    </a:lnTo>
                    <a:lnTo>
                      <a:pt x="323" y="180"/>
                    </a:lnTo>
                    <a:lnTo>
                      <a:pt x="308" y="91"/>
                    </a:lnTo>
                    <a:lnTo>
                      <a:pt x="256" y="166"/>
                    </a:lnTo>
                    <a:lnTo>
                      <a:pt x="270" y="177"/>
                    </a:lnTo>
                    <a:lnTo>
                      <a:pt x="283" y="190"/>
                    </a:lnTo>
                    <a:lnTo>
                      <a:pt x="294" y="206"/>
                    </a:lnTo>
                    <a:lnTo>
                      <a:pt x="303" y="221"/>
                    </a:lnTo>
                    <a:lnTo>
                      <a:pt x="310" y="239"/>
                    </a:lnTo>
                    <a:lnTo>
                      <a:pt x="316" y="257"/>
                    </a:lnTo>
                    <a:lnTo>
                      <a:pt x="320" y="276"/>
                    </a:lnTo>
                    <a:lnTo>
                      <a:pt x="321" y="296"/>
                    </a:lnTo>
                    <a:lnTo>
                      <a:pt x="317" y="328"/>
                    </a:lnTo>
                    <a:lnTo>
                      <a:pt x="308" y="358"/>
                    </a:lnTo>
                    <a:lnTo>
                      <a:pt x="294" y="386"/>
                    </a:lnTo>
                    <a:lnTo>
                      <a:pt x="274" y="409"/>
                    </a:lnTo>
                    <a:lnTo>
                      <a:pt x="250" y="429"/>
                    </a:lnTo>
                    <a:lnTo>
                      <a:pt x="223" y="444"/>
                    </a:lnTo>
                    <a:lnTo>
                      <a:pt x="192" y="453"/>
                    </a:lnTo>
                    <a:lnTo>
                      <a:pt x="161" y="457"/>
                    </a:lnTo>
                    <a:lnTo>
                      <a:pt x="129" y="453"/>
                    </a:lnTo>
                    <a:lnTo>
                      <a:pt x="98" y="444"/>
                    </a:lnTo>
                    <a:lnTo>
                      <a:pt x="71" y="429"/>
                    </a:lnTo>
                    <a:lnTo>
                      <a:pt x="47" y="409"/>
                    </a:lnTo>
                    <a:lnTo>
                      <a:pt x="27" y="386"/>
                    </a:lnTo>
                    <a:lnTo>
                      <a:pt x="13" y="358"/>
                    </a:lnTo>
                    <a:lnTo>
                      <a:pt x="4" y="328"/>
                    </a:lnTo>
                    <a:lnTo>
                      <a:pt x="0" y="296"/>
                    </a:lnTo>
                    <a:lnTo>
                      <a:pt x="38" y="292"/>
                    </a:lnTo>
                    <a:lnTo>
                      <a:pt x="40" y="317"/>
                    </a:lnTo>
                    <a:lnTo>
                      <a:pt x="47" y="339"/>
                    </a:lnTo>
                    <a:lnTo>
                      <a:pt x="59" y="361"/>
                    </a:lnTo>
                    <a:lnTo>
                      <a:pt x="73" y="378"/>
                    </a:lnTo>
                    <a:lnTo>
                      <a:pt x="91" y="393"/>
                    </a:lnTo>
                    <a:lnTo>
                      <a:pt x="112" y="405"/>
                    </a:lnTo>
                    <a:lnTo>
                      <a:pt x="135" y="412"/>
                    </a:lnTo>
                    <a:lnTo>
                      <a:pt x="159" y="414"/>
                    </a:lnTo>
                    <a:lnTo>
                      <a:pt x="183" y="412"/>
                    </a:lnTo>
                    <a:lnTo>
                      <a:pt x="205" y="405"/>
                    </a:lnTo>
                    <a:lnTo>
                      <a:pt x="225" y="393"/>
                    </a:lnTo>
                    <a:lnTo>
                      <a:pt x="243" y="378"/>
                    </a:lnTo>
                    <a:lnTo>
                      <a:pt x="258" y="361"/>
                    </a:lnTo>
                    <a:lnTo>
                      <a:pt x="269" y="339"/>
                    </a:lnTo>
                    <a:lnTo>
                      <a:pt x="276" y="317"/>
                    </a:lnTo>
                    <a:lnTo>
                      <a:pt x="279" y="292"/>
                    </a:lnTo>
                    <a:lnTo>
                      <a:pt x="276" y="268"/>
                    </a:lnTo>
                    <a:lnTo>
                      <a:pt x="269" y="245"/>
                    </a:lnTo>
                    <a:lnTo>
                      <a:pt x="258" y="225"/>
                    </a:lnTo>
                    <a:lnTo>
                      <a:pt x="243" y="207"/>
                    </a:lnTo>
                    <a:lnTo>
                      <a:pt x="225" y="193"/>
                    </a:lnTo>
                    <a:lnTo>
                      <a:pt x="205" y="181"/>
                    </a:lnTo>
                    <a:lnTo>
                      <a:pt x="183" y="174"/>
                    </a:lnTo>
                    <a:lnTo>
                      <a:pt x="159" y="171"/>
                    </a:lnTo>
                    <a:lnTo>
                      <a:pt x="135" y="174"/>
                    </a:lnTo>
                    <a:lnTo>
                      <a:pt x="112" y="181"/>
                    </a:lnTo>
                    <a:lnTo>
                      <a:pt x="91" y="193"/>
                    </a:lnTo>
                    <a:lnTo>
                      <a:pt x="73" y="207"/>
                    </a:lnTo>
                    <a:lnTo>
                      <a:pt x="59" y="225"/>
                    </a:lnTo>
                    <a:lnTo>
                      <a:pt x="47" y="245"/>
                    </a:lnTo>
                    <a:lnTo>
                      <a:pt x="40" y="268"/>
                    </a:lnTo>
                    <a:lnTo>
                      <a:pt x="38" y="292"/>
                    </a:lnTo>
                    <a:lnTo>
                      <a:pt x="0" y="29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</p:grpSp>
      <p:grpSp>
        <p:nvGrpSpPr>
          <p:cNvPr id="18" name="Group 47"/>
          <p:cNvGrpSpPr>
            <a:grpSpLocks/>
          </p:cNvGrpSpPr>
          <p:nvPr/>
        </p:nvGrpSpPr>
        <p:grpSpPr bwMode="auto">
          <a:xfrm>
            <a:off x="4800600" y="533400"/>
            <a:ext cx="2681288" cy="2895600"/>
            <a:chOff x="3024" y="336"/>
            <a:chExt cx="1689" cy="1824"/>
          </a:xfrm>
        </p:grpSpPr>
        <p:grpSp>
          <p:nvGrpSpPr>
            <p:cNvPr id="19" name="Group 48"/>
            <p:cNvGrpSpPr>
              <a:grpSpLocks/>
            </p:cNvGrpSpPr>
            <p:nvPr/>
          </p:nvGrpSpPr>
          <p:grpSpPr bwMode="auto">
            <a:xfrm>
              <a:off x="4224" y="1584"/>
              <a:ext cx="201" cy="576"/>
              <a:chOff x="4317" y="480"/>
              <a:chExt cx="201" cy="576"/>
            </a:xfrm>
          </p:grpSpPr>
          <p:sp>
            <p:nvSpPr>
              <p:cNvPr id="25649" name="Freeform 49"/>
              <p:cNvSpPr>
                <a:spLocks/>
              </p:cNvSpPr>
              <p:nvPr/>
            </p:nvSpPr>
            <p:spPr bwMode="auto">
              <a:xfrm>
                <a:off x="4317" y="625"/>
                <a:ext cx="201" cy="431"/>
              </a:xfrm>
              <a:custGeom>
                <a:avLst/>
                <a:gdLst/>
                <a:ahLst/>
                <a:cxnLst>
                  <a:cxn ang="0">
                    <a:pos x="599" y="538"/>
                  </a:cxn>
                  <a:cxn ang="0">
                    <a:pos x="583" y="401"/>
                  </a:cxn>
                  <a:cxn ang="0">
                    <a:pos x="578" y="333"/>
                  </a:cxn>
                  <a:cxn ang="0">
                    <a:pos x="568" y="265"/>
                  </a:cxn>
                  <a:cxn ang="0">
                    <a:pos x="552" y="187"/>
                  </a:cxn>
                  <a:cxn ang="0">
                    <a:pos x="538" y="120"/>
                  </a:cxn>
                  <a:cxn ang="0">
                    <a:pos x="526" y="87"/>
                  </a:cxn>
                  <a:cxn ang="0">
                    <a:pos x="502" y="57"/>
                  </a:cxn>
                  <a:cxn ang="0">
                    <a:pos x="467" y="29"/>
                  </a:cxn>
                  <a:cxn ang="0">
                    <a:pos x="433" y="7"/>
                  </a:cxn>
                  <a:cxn ang="0">
                    <a:pos x="418" y="1"/>
                  </a:cxn>
                  <a:cxn ang="0">
                    <a:pos x="414" y="0"/>
                  </a:cxn>
                  <a:cxn ang="0">
                    <a:pos x="414" y="1"/>
                  </a:cxn>
                  <a:cxn ang="0">
                    <a:pos x="414" y="1"/>
                  </a:cxn>
                  <a:cxn ang="0">
                    <a:pos x="281" y="336"/>
                  </a:cxn>
                  <a:cxn ang="0">
                    <a:pos x="179" y="7"/>
                  </a:cxn>
                  <a:cxn ang="0">
                    <a:pos x="164" y="11"/>
                  </a:cxn>
                  <a:cxn ang="0">
                    <a:pos x="144" y="18"/>
                  </a:cxn>
                  <a:cxn ang="0">
                    <a:pos x="120" y="37"/>
                  </a:cxn>
                  <a:cxn ang="0">
                    <a:pos x="99" y="63"/>
                  </a:cxn>
                  <a:cxn ang="0">
                    <a:pos x="84" y="91"/>
                  </a:cxn>
                  <a:cxn ang="0">
                    <a:pos x="73" y="117"/>
                  </a:cxn>
                  <a:cxn ang="0">
                    <a:pos x="64" y="160"/>
                  </a:cxn>
                  <a:cxn ang="0">
                    <a:pos x="53" y="211"/>
                  </a:cxn>
                  <a:cxn ang="0">
                    <a:pos x="44" y="259"/>
                  </a:cxn>
                  <a:cxn ang="0">
                    <a:pos x="32" y="334"/>
                  </a:cxn>
                  <a:cxn ang="0">
                    <a:pos x="21" y="484"/>
                  </a:cxn>
                  <a:cxn ang="0">
                    <a:pos x="12" y="548"/>
                  </a:cxn>
                  <a:cxn ang="0">
                    <a:pos x="8" y="577"/>
                  </a:cxn>
                  <a:cxn ang="0">
                    <a:pos x="140" y="582"/>
                  </a:cxn>
                  <a:cxn ang="0">
                    <a:pos x="191" y="1293"/>
                  </a:cxn>
                  <a:cxn ang="0">
                    <a:pos x="309" y="792"/>
                  </a:cxn>
                  <a:cxn ang="0">
                    <a:pos x="327" y="907"/>
                  </a:cxn>
                  <a:cxn ang="0">
                    <a:pos x="353" y="1078"/>
                  </a:cxn>
                  <a:cxn ang="0">
                    <a:pos x="380" y="1235"/>
                  </a:cxn>
                  <a:cxn ang="0">
                    <a:pos x="399" y="1288"/>
                  </a:cxn>
                  <a:cxn ang="0">
                    <a:pos x="417" y="1288"/>
                  </a:cxn>
                  <a:cxn ang="0">
                    <a:pos x="440" y="1288"/>
                  </a:cxn>
                  <a:cxn ang="0">
                    <a:pos x="467" y="1288"/>
                  </a:cxn>
                  <a:cxn ang="0">
                    <a:pos x="496" y="1288"/>
                  </a:cxn>
                  <a:cxn ang="0">
                    <a:pos x="526" y="1288"/>
                  </a:cxn>
                  <a:cxn ang="0">
                    <a:pos x="556" y="1288"/>
                  </a:cxn>
                  <a:cxn ang="0">
                    <a:pos x="583" y="1288"/>
                  </a:cxn>
                  <a:cxn ang="0">
                    <a:pos x="586" y="1247"/>
                  </a:cxn>
                  <a:cxn ang="0">
                    <a:pos x="552" y="1060"/>
                  </a:cxn>
                  <a:cxn ang="0">
                    <a:pos x="511" y="819"/>
                  </a:cxn>
                  <a:cxn ang="0">
                    <a:pos x="480" y="625"/>
                  </a:cxn>
                  <a:cxn ang="0">
                    <a:pos x="483" y="579"/>
                  </a:cxn>
                  <a:cxn ang="0">
                    <a:pos x="514" y="581"/>
                  </a:cxn>
                  <a:cxn ang="0">
                    <a:pos x="553" y="582"/>
                  </a:cxn>
                  <a:cxn ang="0">
                    <a:pos x="590" y="583"/>
                  </a:cxn>
                </a:cxnLst>
                <a:rect l="0" t="0" r="r" b="b"/>
                <a:pathLst>
                  <a:path w="603" h="1293">
                    <a:moveTo>
                      <a:pt x="603" y="582"/>
                    </a:moveTo>
                    <a:lnTo>
                      <a:pt x="599" y="538"/>
                    </a:lnTo>
                    <a:lnTo>
                      <a:pt x="591" y="471"/>
                    </a:lnTo>
                    <a:lnTo>
                      <a:pt x="583" y="401"/>
                    </a:lnTo>
                    <a:lnTo>
                      <a:pt x="579" y="353"/>
                    </a:lnTo>
                    <a:lnTo>
                      <a:pt x="578" y="333"/>
                    </a:lnTo>
                    <a:lnTo>
                      <a:pt x="573" y="302"/>
                    </a:lnTo>
                    <a:lnTo>
                      <a:pt x="568" y="265"/>
                    </a:lnTo>
                    <a:lnTo>
                      <a:pt x="561" y="226"/>
                    </a:lnTo>
                    <a:lnTo>
                      <a:pt x="552" y="187"/>
                    </a:lnTo>
                    <a:lnTo>
                      <a:pt x="544" y="150"/>
                    </a:lnTo>
                    <a:lnTo>
                      <a:pt x="538" y="120"/>
                    </a:lnTo>
                    <a:lnTo>
                      <a:pt x="532" y="100"/>
                    </a:lnTo>
                    <a:lnTo>
                      <a:pt x="526" y="87"/>
                    </a:lnTo>
                    <a:lnTo>
                      <a:pt x="516" y="71"/>
                    </a:lnTo>
                    <a:lnTo>
                      <a:pt x="502" y="57"/>
                    </a:lnTo>
                    <a:lnTo>
                      <a:pt x="485" y="42"/>
                    </a:lnTo>
                    <a:lnTo>
                      <a:pt x="467" y="29"/>
                    </a:lnTo>
                    <a:lnTo>
                      <a:pt x="451" y="17"/>
                    </a:lnTo>
                    <a:lnTo>
                      <a:pt x="433" y="7"/>
                    </a:lnTo>
                    <a:lnTo>
                      <a:pt x="419" y="1"/>
                    </a:lnTo>
                    <a:lnTo>
                      <a:pt x="418" y="1"/>
                    </a:lnTo>
                    <a:lnTo>
                      <a:pt x="417" y="0"/>
                    </a:lnTo>
                    <a:lnTo>
                      <a:pt x="414" y="0"/>
                    </a:lnTo>
                    <a:lnTo>
                      <a:pt x="413" y="0"/>
                    </a:lnTo>
                    <a:lnTo>
                      <a:pt x="414" y="1"/>
                    </a:lnTo>
                    <a:lnTo>
                      <a:pt x="414" y="1"/>
                    </a:lnTo>
                    <a:lnTo>
                      <a:pt x="414" y="1"/>
                    </a:lnTo>
                    <a:lnTo>
                      <a:pt x="414" y="3"/>
                    </a:lnTo>
                    <a:lnTo>
                      <a:pt x="281" y="336"/>
                    </a:lnTo>
                    <a:lnTo>
                      <a:pt x="188" y="6"/>
                    </a:lnTo>
                    <a:lnTo>
                      <a:pt x="179" y="7"/>
                    </a:lnTo>
                    <a:lnTo>
                      <a:pt x="172" y="10"/>
                    </a:lnTo>
                    <a:lnTo>
                      <a:pt x="164" y="11"/>
                    </a:lnTo>
                    <a:lnTo>
                      <a:pt x="156" y="13"/>
                    </a:lnTo>
                    <a:lnTo>
                      <a:pt x="144" y="18"/>
                    </a:lnTo>
                    <a:lnTo>
                      <a:pt x="132" y="26"/>
                    </a:lnTo>
                    <a:lnTo>
                      <a:pt x="120" y="37"/>
                    </a:lnTo>
                    <a:lnTo>
                      <a:pt x="110" y="50"/>
                    </a:lnTo>
                    <a:lnTo>
                      <a:pt x="99" y="63"/>
                    </a:lnTo>
                    <a:lnTo>
                      <a:pt x="91" y="77"/>
                    </a:lnTo>
                    <a:lnTo>
                      <a:pt x="84" y="91"/>
                    </a:lnTo>
                    <a:lnTo>
                      <a:pt x="78" y="103"/>
                    </a:lnTo>
                    <a:lnTo>
                      <a:pt x="73" y="117"/>
                    </a:lnTo>
                    <a:lnTo>
                      <a:pt x="68" y="137"/>
                    </a:lnTo>
                    <a:lnTo>
                      <a:pt x="64" y="160"/>
                    </a:lnTo>
                    <a:lnTo>
                      <a:pt x="59" y="185"/>
                    </a:lnTo>
                    <a:lnTo>
                      <a:pt x="53" y="211"/>
                    </a:lnTo>
                    <a:lnTo>
                      <a:pt x="48" y="236"/>
                    </a:lnTo>
                    <a:lnTo>
                      <a:pt x="44" y="259"/>
                    </a:lnTo>
                    <a:lnTo>
                      <a:pt x="39" y="279"/>
                    </a:lnTo>
                    <a:lnTo>
                      <a:pt x="32" y="334"/>
                    </a:lnTo>
                    <a:lnTo>
                      <a:pt x="26" y="411"/>
                    </a:lnTo>
                    <a:lnTo>
                      <a:pt x="21" y="484"/>
                    </a:lnTo>
                    <a:lnTo>
                      <a:pt x="15" y="528"/>
                    </a:lnTo>
                    <a:lnTo>
                      <a:pt x="12" y="548"/>
                    </a:lnTo>
                    <a:lnTo>
                      <a:pt x="9" y="566"/>
                    </a:lnTo>
                    <a:lnTo>
                      <a:pt x="8" y="577"/>
                    </a:lnTo>
                    <a:lnTo>
                      <a:pt x="8" y="582"/>
                    </a:lnTo>
                    <a:lnTo>
                      <a:pt x="140" y="582"/>
                    </a:lnTo>
                    <a:lnTo>
                      <a:pt x="0" y="1293"/>
                    </a:lnTo>
                    <a:lnTo>
                      <a:pt x="191" y="1293"/>
                    </a:lnTo>
                    <a:lnTo>
                      <a:pt x="307" y="774"/>
                    </a:lnTo>
                    <a:lnTo>
                      <a:pt x="309" y="792"/>
                    </a:lnTo>
                    <a:lnTo>
                      <a:pt x="316" y="839"/>
                    </a:lnTo>
                    <a:lnTo>
                      <a:pt x="327" y="907"/>
                    </a:lnTo>
                    <a:lnTo>
                      <a:pt x="339" y="990"/>
                    </a:lnTo>
                    <a:lnTo>
                      <a:pt x="353" y="1078"/>
                    </a:lnTo>
                    <a:lnTo>
                      <a:pt x="367" y="1162"/>
                    </a:lnTo>
                    <a:lnTo>
                      <a:pt x="380" y="1235"/>
                    </a:lnTo>
                    <a:lnTo>
                      <a:pt x="392" y="1288"/>
                    </a:lnTo>
                    <a:lnTo>
                      <a:pt x="399" y="1288"/>
                    </a:lnTo>
                    <a:lnTo>
                      <a:pt x="407" y="1288"/>
                    </a:lnTo>
                    <a:lnTo>
                      <a:pt x="417" y="1288"/>
                    </a:lnTo>
                    <a:lnTo>
                      <a:pt x="427" y="1288"/>
                    </a:lnTo>
                    <a:lnTo>
                      <a:pt x="440" y="1288"/>
                    </a:lnTo>
                    <a:lnTo>
                      <a:pt x="453" y="1288"/>
                    </a:lnTo>
                    <a:lnTo>
                      <a:pt x="467" y="1288"/>
                    </a:lnTo>
                    <a:lnTo>
                      <a:pt x="481" y="1288"/>
                    </a:lnTo>
                    <a:lnTo>
                      <a:pt x="496" y="1288"/>
                    </a:lnTo>
                    <a:lnTo>
                      <a:pt x="511" y="1288"/>
                    </a:lnTo>
                    <a:lnTo>
                      <a:pt x="526" y="1288"/>
                    </a:lnTo>
                    <a:lnTo>
                      <a:pt x="540" y="1288"/>
                    </a:lnTo>
                    <a:lnTo>
                      <a:pt x="556" y="1288"/>
                    </a:lnTo>
                    <a:lnTo>
                      <a:pt x="569" y="1288"/>
                    </a:lnTo>
                    <a:lnTo>
                      <a:pt x="583" y="1288"/>
                    </a:lnTo>
                    <a:lnTo>
                      <a:pt x="595" y="1288"/>
                    </a:lnTo>
                    <a:lnTo>
                      <a:pt x="586" y="1247"/>
                    </a:lnTo>
                    <a:lnTo>
                      <a:pt x="571" y="1166"/>
                    </a:lnTo>
                    <a:lnTo>
                      <a:pt x="552" y="1060"/>
                    </a:lnTo>
                    <a:lnTo>
                      <a:pt x="531" y="939"/>
                    </a:lnTo>
                    <a:lnTo>
                      <a:pt x="511" y="819"/>
                    </a:lnTo>
                    <a:lnTo>
                      <a:pt x="493" y="710"/>
                    </a:lnTo>
                    <a:lnTo>
                      <a:pt x="480" y="625"/>
                    </a:lnTo>
                    <a:lnTo>
                      <a:pt x="474" y="579"/>
                    </a:lnTo>
                    <a:lnTo>
                      <a:pt x="483" y="579"/>
                    </a:lnTo>
                    <a:lnTo>
                      <a:pt x="497" y="580"/>
                    </a:lnTo>
                    <a:lnTo>
                      <a:pt x="514" y="581"/>
                    </a:lnTo>
                    <a:lnTo>
                      <a:pt x="533" y="582"/>
                    </a:lnTo>
                    <a:lnTo>
                      <a:pt x="553" y="582"/>
                    </a:lnTo>
                    <a:lnTo>
                      <a:pt x="573" y="583"/>
                    </a:lnTo>
                    <a:lnTo>
                      <a:pt x="590" y="583"/>
                    </a:lnTo>
                    <a:lnTo>
                      <a:pt x="603" y="582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650" name="Freeform 50"/>
              <p:cNvSpPr>
                <a:spLocks/>
              </p:cNvSpPr>
              <p:nvPr/>
            </p:nvSpPr>
            <p:spPr bwMode="auto">
              <a:xfrm>
                <a:off x="4363" y="480"/>
                <a:ext cx="119" cy="152"/>
              </a:xfrm>
              <a:custGeom>
                <a:avLst/>
                <a:gdLst/>
                <a:ahLst/>
                <a:cxnLst>
                  <a:cxn ang="0">
                    <a:pos x="4" y="263"/>
                  </a:cxn>
                  <a:cxn ang="0">
                    <a:pos x="27" y="205"/>
                  </a:cxn>
                  <a:cxn ang="0">
                    <a:pos x="71" y="161"/>
                  </a:cxn>
                  <a:cxn ang="0">
                    <a:pos x="129" y="137"/>
                  </a:cxn>
                  <a:cxn ang="0">
                    <a:pos x="168" y="134"/>
                  </a:cxn>
                  <a:cxn ang="0">
                    <a:pos x="183" y="135"/>
                  </a:cxn>
                  <a:cxn ang="0">
                    <a:pos x="196" y="138"/>
                  </a:cxn>
                  <a:cxn ang="0">
                    <a:pos x="210" y="142"/>
                  </a:cxn>
                  <a:cxn ang="0">
                    <a:pos x="271" y="67"/>
                  </a:cxn>
                  <a:cxn ang="0">
                    <a:pos x="174" y="51"/>
                  </a:cxn>
                  <a:cxn ang="0">
                    <a:pos x="358" y="180"/>
                  </a:cxn>
                  <a:cxn ang="0">
                    <a:pos x="308" y="91"/>
                  </a:cxn>
                  <a:cxn ang="0">
                    <a:pos x="270" y="177"/>
                  </a:cxn>
                  <a:cxn ang="0">
                    <a:pos x="294" y="206"/>
                  </a:cxn>
                  <a:cxn ang="0">
                    <a:pos x="310" y="239"/>
                  </a:cxn>
                  <a:cxn ang="0">
                    <a:pos x="320" y="276"/>
                  </a:cxn>
                  <a:cxn ang="0">
                    <a:pos x="317" y="328"/>
                  </a:cxn>
                  <a:cxn ang="0">
                    <a:pos x="294" y="386"/>
                  </a:cxn>
                  <a:cxn ang="0">
                    <a:pos x="250" y="429"/>
                  </a:cxn>
                  <a:cxn ang="0">
                    <a:pos x="192" y="453"/>
                  </a:cxn>
                  <a:cxn ang="0">
                    <a:pos x="129" y="453"/>
                  </a:cxn>
                  <a:cxn ang="0">
                    <a:pos x="71" y="429"/>
                  </a:cxn>
                  <a:cxn ang="0">
                    <a:pos x="27" y="386"/>
                  </a:cxn>
                  <a:cxn ang="0">
                    <a:pos x="4" y="328"/>
                  </a:cxn>
                  <a:cxn ang="0">
                    <a:pos x="38" y="292"/>
                  </a:cxn>
                  <a:cxn ang="0">
                    <a:pos x="47" y="339"/>
                  </a:cxn>
                  <a:cxn ang="0">
                    <a:pos x="73" y="378"/>
                  </a:cxn>
                  <a:cxn ang="0">
                    <a:pos x="112" y="405"/>
                  </a:cxn>
                  <a:cxn ang="0">
                    <a:pos x="159" y="414"/>
                  </a:cxn>
                  <a:cxn ang="0">
                    <a:pos x="205" y="405"/>
                  </a:cxn>
                  <a:cxn ang="0">
                    <a:pos x="243" y="378"/>
                  </a:cxn>
                  <a:cxn ang="0">
                    <a:pos x="269" y="339"/>
                  </a:cxn>
                  <a:cxn ang="0">
                    <a:pos x="279" y="292"/>
                  </a:cxn>
                  <a:cxn ang="0">
                    <a:pos x="269" y="245"/>
                  </a:cxn>
                  <a:cxn ang="0">
                    <a:pos x="243" y="207"/>
                  </a:cxn>
                  <a:cxn ang="0">
                    <a:pos x="205" y="181"/>
                  </a:cxn>
                  <a:cxn ang="0">
                    <a:pos x="159" y="171"/>
                  </a:cxn>
                  <a:cxn ang="0">
                    <a:pos x="112" y="181"/>
                  </a:cxn>
                  <a:cxn ang="0">
                    <a:pos x="73" y="207"/>
                  </a:cxn>
                  <a:cxn ang="0">
                    <a:pos x="47" y="245"/>
                  </a:cxn>
                  <a:cxn ang="0">
                    <a:pos x="38" y="292"/>
                  </a:cxn>
                </a:cxnLst>
                <a:rect l="0" t="0" r="r" b="b"/>
                <a:pathLst>
                  <a:path w="358" h="457">
                    <a:moveTo>
                      <a:pt x="0" y="296"/>
                    </a:moveTo>
                    <a:lnTo>
                      <a:pt x="4" y="263"/>
                    </a:lnTo>
                    <a:lnTo>
                      <a:pt x="13" y="233"/>
                    </a:lnTo>
                    <a:lnTo>
                      <a:pt x="27" y="205"/>
                    </a:lnTo>
                    <a:lnTo>
                      <a:pt x="47" y="181"/>
                    </a:lnTo>
                    <a:lnTo>
                      <a:pt x="71" y="161"/>
                    </a:lnTo>
                    <a:lnTo>
                      <a:pt x="98" y="147"/>
                    </a:lnTo>
                    <a:lnTo>
                      <a:pt x="129" y="137"/>
                    </a:lnTo>
                    <a:lnTo>
                      <a:pt x="161" y="134"/>
                    </a:lnTo>
                    <a:lnTo>
                      <a:pt x="168" y="134"/>
                    </a:lnTo>
                    <a:lnTo>
                      <a:pt x="176" y="135"/>
                    </a:lnTo>
                    <a:lnTo>
                      <a:pt x="183" y="135"/>
                    </a:lnTo>
                    <a:lnTo>
                      <a:pt x="190" y="136"/>
                    </a:lnTo>
                    <a:lnTo>
                      <a:pt x="196" y="138"/>
                    </a:lnTo>
                    <a:lnTo>
                      <a:pt x="203" y="140"/>
                    </a:lnTo>
                    <a:lnTo>
                      <a:pt x="210" y="142"/>
                    </a:lnTo>
                    <a:lnTo>
                      <a:pt x="216" y="144"/>
                    </a:lnTo>
                    <a:lnTo>
                      <a:pt x="271" y="67"/>
                    </a:lnTo>
                    <a:lnTo>
                      <a:pt x="185" y="83"/>
                    </a:lnTo>
                    <a:lnTo>
                      <a:pt x="174" y="51"/>
                    </a:lnTo>
                    <a:lnTo>
                      <a:pt x="346" y="0"/>
                    </a:lnTo>
                    <a:lnTo>
                      <a:pt x="358" y="180"/>
                    </a:lnTo>
                    <a:lnTo>
                      <a:pt x="323" y="180"/>
                    </a:lnTo>
                    <a:lnTo>
                      <a:pt x="308" y="91"/>
                    </a:lnTo>
                    <a:lnTo>
                      <a:pt x="256" y="166"/>
                    </a:lnTo>
                    <a:lnTo>
                      <a:pt x="270" y="177"/>
                    </a:lnTo>
                    <a:lnTo>
                      <a:pt x="283" y="190"/>
                    </a:lnTo>
                    <a:lnTo>
                      <a:pt x="294" y="206"/>
                    </a:lnTo>
                    <a:lnTo>
                      <a:pt x="303" y="221"/>
                    </a:lnTo>
                    <a:lnTo>
                      <a:pt x="310" y="239"/>
                    </a:lnTo>
                    <a:lnTo>
                      <a:pt x="316" y="257"/>
                    </a:lnTo>
                    <a:lnTo>
                      <a:pt x="320" y="276"/>
                    </a:lnTo>
                    <a:lnTo>
                      <a:pt x="321" y="296"/>
                    </a:lnTo>
                    <a:lnTo>
                      <a:pt x="317" y="328"/>
                    </a:lnTo>
                    <a:lnTo>
                      <a:pt x="308" y="358"/>
                    </a:lnTo>
                    <a:lnTo>
                      <a:pt x="294" y="386"/>
                    </a:lnTo>
                    <a:lnTo>
                      <a:pt x="274" y="409"/>
                    </a:lnTo>
                    <a:lnTo>
                      <a:pt x="250" y="429"/>
                    </a:lnTo>
                    <a:lnTo>
                      <a:pt x="223" y="444"/>
                    </a:lnTo>
                    <a:lnTo>
                      <a:pt x="192" y="453"/>
                    </a:lnTo>
                    <a:lnTo>
                      <a:pt x="161" y="457"/>
                    </a:lnTo>
                    <a:lnTo>
                      <a:pt x="129" y="453"/>
                    </a:lnTo>
                    <a:lnTo>
                      <a:pt x="98" y="444"/>
                    </a:lnTo>
                    <a:lnTo>
                      <a:pt x="71" y="429"/>
                    </a:lnTo>
                    <a:lnTo>
                      <a:pt x="47" y="409"/>
                    </a:lnTo>
                    <a:lnTo>
                      <a:pt x="27" y="386"/>
                    </a:lnTo>
                    <a:lnTo>
                      <a:pt x="13" y="358"/>
                    </a:lnTo>
                    <a:lnTo>
                      <a:pt x="4" y="328"/>
                    </a:lnTo>
                    <a:lnTo>
                      <a:pt x="0" y="296"/>
                    </a:lnTo>
                    <a:lnTo>
                      <a:pt x="38" y="292"/>
                    </a:lnTo>
                    <a:lnTo>
                      <a:pt x="40" y="317"/>
                    </a:lnTo>
                    <a:lnTo>
                      <a:pt x="47" y="339"/>
                    </a:lnTo>
                    <a:lnTo>
                      <a:pt x="59" y="361"/>
                    </a:lnTo>
                    <a:lnTo>
                      <a:pt x="73" y="378"/>
                    </a:lnTo>
                    <a:lnTo>
                      <a:pt x="91" y="393"/>
                    </a:lnTo>
                    <a:lnTo>
                      <a:pt x="112" y="405"/>
                    </a:lnTo>
                    <a:lnTo>
                      <a:pt x="135" y="412"/>
                    </a:lnTo>
                    <a:lnTo>
                      <a:pt x="159" y="414"/>
                    </a:lnTo>
                    <a:lnTo>
                      <a:pt x="183" y="412"/>
                    </a:lnTo>
                    <a:lnTo>
                      <a:pt x="205" y="405"/>
                    </a:lnTo>
                    <a:lnTo>
                      <a:pt x="225" y="393"/>
                    </a:lnTo>
                    <a:lnTo>
                      <a:pt x="243" y="378"/>
                    </a:lnTo>
                    <a:lnTo>
                      <a:pt x="258" y="361"/>
                    </a:lnTo>
                    <a:lnTo>
                      <a:pt x="269" y="339"/>
                    </a:lnTo>
                    <a:lnTo>
                      <a:pt x="276" y="317"/>
                    </a:lnTo>
                    <a:lnTo>
                      <a:pt x="279" y="292"/>
                    </a:lnTo>
                    <a:lnTo>
                      <a:pt x="276" y="268"/>
                    </a:lnTo>
                    <a:lnTo>
                      <a:pt x="269" y="245"/>
                    </a:lnTo>
                    <a:lnTo>
                      <a:pt x="258" y="225"/>
                    </a:lnTo>
                    <a:lnTo>
                      <a:pt x="243" y="207"/>
                    </a:lnTo>
                    <a:lnTo>
                      <a:pt x="225" y="193"/>
                    </a:lnTo>
                    <a:lnTo>
                      <a:pt x="205" y="181"/>
                    </a:lnTo>
                    <a:lnTo>
                      <a:pt x="183" y="174"/>
                    </a:lnTo>
                    <a:lnTo>
                      <a:pt x="159" y="171"/>
                    </a:lnTo>
                    <a:lnTo>
                      <a:pt x="135" y="174"/>
                    </a:lnTo>
                    <a:lnTo>
                      <a:pt x="112" y="181"/>
                    </a:lnTo>
                    <a:lnTo>
                      <a:pt x="91" y="193"/>
                    </a:lnTo>
                    <a:lnTo>
                      <a:pt x="73" y="207"/>
                    </a:lnTo>
                    <a:lnTo>
                      <a:pt x="59" y="225"/>
                    </a:lnTo>
                    <a:lnTo>
                      <a:pt x="47" y="245"/>
                    </a:lnTo>
                    <a:lnTo>
                      <a:pt x="40" y="268"/>
                    </a:lnTo>
                    <a:lnTo>
                      <a:pt x="38" y="292"/>
                    </a:lnTo>
                    <a:lnTo>
                      <a:pt x="0" y="29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20" name="Group 51"/>
            <p:cNvGrpSpPr>
              <a:grpSpLocks/>
            </p:cNvGrpSpPr>
            <p:nvPr/>
          </p:nvGrpSpPr>
          <p:grpSpPr bwMode="auto">
            <a:xfrm>
              <a:off x="3984" y="336"/>
              <a:ext cx="201" cy="576"/>
              <a:chOff x="4317" y="480"/>
              <a:chExt cx="201" cy="576"/>
            </a:xfrm>
          </p:grpSpPr>
          <p:sp>
            <p:nvSpPr>
              <p:cNvPr id="25652" name="Freeform 52"/>
              <p:cNvSpPr>
                <a:spLocks/>
              </p:cNvSpPr>
              <p:nvPr/>
            </p:nvSpPr>
            <p:spPr bwMode="auto">
              <a:xfrm>
                <a:off x="4317" y="625"/>
                <a:ext cx="201" cy="431"/>
              </a:xfrm>
              <a:custGeom>
                <a:avLst/>
                <a:gdLst/>
                <a:ahLst/>
                <a:cxnLst>
                  <a:cxn ang="0">
                    <a:pos x="599" y="538"/>
                  </a:cxn>
                  <a:cxn ang="0">
                    <a:pos x="583" y="401"/>
                  </a:cxn>
                  <a:cxn ang="0">
                    <a:pos x="578" y="333"/>
                  </a:cxn>
                  <a:cxn ang="0">
                    <a:pos x="568" y="265"/>
                  </a:cxn>
                  <a:cxn ang="0">
                    <a:pos x="552" y="187"/>
                  </a:cxn>
                  <a:cxn ang="0">
                    <a:pos x="538" y="120"/>
                  </a:cxn>
                  <a:cxn ang="0">
                    <a:pos x="526" y="87"/>
                  </a:cxn>
                  <a:cxn ang="0">
                    <a:pos x="502" y="57"/>
                  </a:cxn>
                  <a:cxn ang="0">
                    <a:pos x="467" y="29"/>
                  </a:cxn>
                  <a:cxn ang="0">
                    <a:pos x="433" y="7"/>
                  </a:cxn>
                  <a:cxn ang="0">
                    <a:pos x="418" y="1"/>
                  </a:cxn>
                  <a:cxn ang="0">
                    <a:pos x="414" y="0"/>
                  </a:cxn>
                  <a:cxn ang="0">
                    <a:pos x="414" y="1"/>
                  </a:cxn>
                  <a:cxn ang="0">
                    <a:pos x="414" y="1"/>
                  </a:cxn>
                  <a:cxn ang="0">
                    <a:pos x="281" y="336"/>
                  </a:cxn>
                  <a:cxn ang="0">
                    <a:pos x="179" y="7"/>
                  </a:cxn>
                  <a:cxn ang="0">
                    <a:pos x="164" y="11"/>
                  </a:cxn>
                  <a:cxn ang="0">
                    <a:pos x="144" y="18"/>
                  </a:cxn>
                  <a:cxn ang="0">
                    <a:pos x="120" y="37"/>
                  </a:cxn>
                  <a:cxn ang="0">
                    <a:pos x="99" y="63"/>
                  </a:cxn>
                  <a:cxn ang="0">
                    <a:pos x="84" y="91"/>
                  </a:cxn>
                  <a:cxn ang="0">
                    <a:pos x="73" y="117"/>
                  </a:cxn>
                  <a:cxn ang="0">
                    <a:pos x="64" y="160"/>
                  </a:cxn>
                  <a:cxn ang="0">
                    <a:pos x="53" y="211"/>
                  </a:cxn>
                  <a:cxn ang="0">
                    <a:pos x="44" y="259"/>
                  </a:cxn>
                  <a:cxn ang="0">
                    <a:pos x="32" y="334"/>
                  </a:cxn>
                  <a:cxn ang="0">
                    <a:pos x="21" y="484"/>
                  </a:cxn>
                  <a:cxn ang="0">
                    <a:pos x="12" y="548"/>
                  </a:cxn>
                  <a:cxn ang="0">
                    <a:pos x="8" y="577"/>
                  </a:cxn>
                  <a:cxn ang="0">
                    <a:pos x="140" y="582"/>
                  </a:cxn>
                  <a:cxn ang="0">
                    <a:pos x="191" y="1293"/>
                  </a:cxn>
                  <a:cxn ang="0">
                    <a:pos x="309" y="792"/>
                  </a:cxn>
                  <a:cxn ang="0">
                    <a:pos x="327" y="907"/>
                  </a:cxn>
                  <a:cxn ang="0">
                    <a:pos x="353" y="1078"/>
                  </a:cxn>
                  <a:cxn ang="0">
                    <a:pos x="380" y="1235"/>
                  </a:cxn>
                  <a:cxn ang="0">
                    <a:pos x="399" y="1288"/>
                  </a:cxn>
                  <a:cxn ang="0">
                    <a:pos x="417" y="1288"/>
                  </a:cxn>
                  <a:cxn ang="0">
                    <a:pos x="440" y="1288"/>
                  </a:cxn>
                  <a:cxn ang="0">
                    <a:pos x="467" y="1288"/>
                  </a:cxn>
                  <a:cxn ang="0">
                    <a:pos x="496" y="1288"/>
                  </a:cxn>
                  <a:cxn ang="0">
                    <a:pos x="526" y="1288"/>
                  </a:cxn>
                  <a:cxn ang="0">
                    <a:pos x="556" y="1288"/>
                  </a:cxn>
                  <a:cxn ang="0">
                    <a:pos x="583" y="1288"/>
                  </a:cxn>
                  <a:cxn ang="0">
                    <a:pos x="586" y="1247"/>
                  </a:cxn>
                  <a:cxn ang="0">
                    <a:pos x="552" y="1060"/>
                  </a:cxn>
                  <a:cxn ang="0">
                    <a:pos x="511" y="819"/>
                  </a:cxn>
                  <a:cxn ang="0">
                    <a:pos x="480" y="625"/>
                  </a:cxn>
                  <a:cxn ang="0">
                    <a:pos x="483" y="579"/>
                  </a:cxn>
                  <a:cxn ang="0">
                    <a:pos x="514" y="581"/>
                  </a:cxn>
                  <a:cxn ang="0">
                    <a:pos x="553" y="582"/>
                  </a:cxn>
                  <a:cxn ang="0">
                    <a:pos x="590" y="583"/>
                  </a:cxn>
                </a:cxnLst>
                <a:rect l="0" t="0" r="r" b="b"/>
                <a:pathLst>
                  <a:path w="603" h="1293">
                    <a:moveTo>
                      <a:pt x="603" y="582"/>
                    </a:moveTo>
                    <a:lnTo>
                      <a:pt x="599" y="538"/>
                    </a:lnTo>
                    <a:lnTo>
                      <a:pt x="591" y="471"/>
                    </a:lnTo>
                    <a:lnTo>
                      <a:pt x="583" y="401"/>
                    </a:lnTo>
                    <a:lnTo>
                      <a:pt x="579" y="353"/>
                    </a:lnTo>
                    <a:lnTo>
                      <a:pt x="578" y="333"/>
                    </a:lnTo>
                    <a:lnTo>
                      <a:pt x="573" y="302"/>
                    </a:lnTo>
                    <a:lnTo>
                      <a:pt x="568" y="265"/>
                    </a:lnTo>
                    <a:lnTo>
                      <a:pt x="561" y="226"/>
                    </a:lnTo>
                    <a:lnTo>
                      <a:pt x="552" y="187"/>
                    </a:lnTo>
                    <a:lnTo>
                      <a:pt x="544" y="150"/>
                    </a:lnTo>
                    <a:lnTo>
                      <a:pt x="538" y="120"/>
                    </a:lnTo>
                    <a:lnTo>
                      <a:pt x="532" y="100"/>
                    </a:lnTo>
                    <a:lnTo>
                      <a:pt x="526" y="87"/>
                    </a:lnTo>
                    <a:lnTo>
                      <a:pt x="516" y="71"/>
                    </a:lnTo>
                    <a:lnTo>
                      <a:pt x="502" y="57"/>
                    </a:lnTo>
                    <a:lnTo>
                      <a:pt x="485" y="42"/>
                    </a:lnTo>
                    <a:lnTo>
                      <a:pt x="467" y="29"/>
                    </a:lnTo>
                    <a:lnTo>
                      <a:pt x="451" y="17"/>
                    </a:lnTo>
                    <a:lnTo>
                      <a:pt x="433" y="7"/>
                    </a:lnTo>
                    <a:lnTo>
                      <a:pt x="419" y="1"/>
                    </a:lnTo>
                    <a:lnTo>
                      <a:pt x="418" y="1"/>
                    </a:lnTo>
                    <a:lnTo>
                      <a:pt x="417" y="0"/>
                    </a:lnTo>
                    <a:lnTo>
                      <a:pt x="414" y="0"/>
                    </a:lnTo>
                    <a:lnTo>
                      <a:pt x="413" y="0"/>
                    </a:lnTo>
                    <a:lnTo>
                      <a:pt x="414" y="1"/>
                    </a:lnTo>
                    <a:lnTo>
                      <a:pt x="414" y="1"/>
                    </a:lnTo>
                    <a:lnTo>
                      <a:pt x="414" y="1"/>
                    </a:lnTo>
                    <a:lnTo>
                      <a:pt x="414" y="3"/>
                    </a:lnTo>
                    <a:lnTo>
                      <a:pt x="281" y="336"/>
                    </a:lnTo>
                    <a:lnTo>
                      <a:pt x="188" y="6"/>
                    </a:lnTo>
                    <a:lnTo>
                      <a:pt x="179" y="7"/>
                    </a:lnTo>
                    <a:lnTo>
                      <a:pt x="172" y="10"/>
                    </a:lnTo>
                    <a:lnTo>
                      <a:pt x="164" y="11"/>
                    </a:lnTo>
                    <a:lnTo>
                      <a:pt x="156" y="13"/>
                    </a:lnTo>
                    <a:lnTo>
                      <a:pt x="144" y="18"/>
                    </a:lnTo>
                    <a:lnTo>
                      <a:pt x="132" y="26"/>
                    </a:lnTo>
                    <a:lnTo>
                      <a:pt x="120" y="37"/>
                    </a:lnTo>
                    <a:lnTo>
                      <a:pt x="110" y="50"/>
                    </a:lnTo>
                    <a:lnTo>
                      <a:pt x="99" y="63"/>
                    </a:lnTo>
                    <a:lnTo>
                      <a:pt x="91" y="77"/>
                    </a:lnTo>
                    <a:lnTo>
                      <a:pt x="84" y="91"/>
                    </a:lnTo>
                    <a:lnTo>
                      <a:pt x="78" y="103"/>
                    </a:lnTo>
                    <a:lnTo>
                      <a:pt x="73" y="117"/>
                    </a:lnTo>
                    <a:lnTo>
                      <a:pt x="68" y="137"/>
                    </a:lnTo>
                    <a:lnTo>
                      <a:pt x="64" y="160"/>
                    </a:lnTo>
                    <a:lnTo>
                      <a:pt x="59" y="185"/>
                    </a:lnTo>
                    <a:lnTo>
                      <a:pt x="53" y="211"/>
                    </a:lnTo>
                    <a:lnTo>
                      <a:pt x="48" y="236"/>
                    </a:lnTo>
                    <a:lnTo>
                      <a:pt x="44" y="259"/>
                    </a:lnTo>
                    <a:lnTo>
                      <a:pt x="39" y="279"/>
                    </a:lnTo>
                    <a:lnTo>
                      <a:pt x="32" y="334"/>
                    </a:lnTo>
                    <a:lnTo>
                      <a:pt x="26" y="411"/>
                    </a:lnTo>
                    <a:lnTo>
                      <a:pt x="21" y="484"/>
                    </a:lnTo>
                    <a:lnTo>
                      <a:pt x="15" y="528"/>
                    </a:lnTo>
                    <a:lnTo>
                      <a:pt x="12" y="548"/>
                    </a:lnTo>
                    <a:lnTo>
                      <a:pt x="9" y="566"/>
                    </a:lnTo>
                    <a:lnTo>
                      <a:pt x="8" y="577"/>
                    </a:lnTo>
                    <a:lnTo>
                      <a:pt x="8" y="582"/>
                    </a:lnTo>
                    <a:lnTo>
                      <a:pt x="140" y="582"/>
                    </a:lnTo>
                    <a:lnTo>
                      <a:pt x="0" y="1293"/>
                    </a:lnTo>
                    <a:lnTo>
                      <a:pt x="191" y="1293"/>
                    </a:lnTo>
                    <a:lnTo>
                      <a:pt x="307" y="774"/>
                    </a:lnTo>
                    <a:lnTo>
                      <a:pt x="309" y="792"/>
                    </a:lnTo>
                    <a:lnTo>
                      <a:pt x="316" y="839"/>
                    </a:lnTo>
                    <a:lnTo>
                      <a:pt x="327" y="907"/>
                    </a:lnTo>
                    <a:lnTo>
                      <a:pt x="339" y="990"/>
                    </a:lnTo>
                    <a:lnTo>
                      <a:pt x="353" y="1078"/>
                    </a:lnTo>
                    <a:lnTo>
                      <a:pt x="367" y="1162"/>
                    </a:lnTo>
                    <a:lnTo>
                      <a:pt x="380" y="1235"/>
                    </a:lnTo>
                    <a:lnTo>
                      <a:pt x="392" y="1288"/>
                    </a:lnTo>
                    <a:lnTo>
                      <a:pt x="399" y="1288"/>
                    </a:lnTo>
                    <a:lnTo>
                      <a:pt x="407" y="1288"/>
                    </a:lnTo>
                    <a:lnTo>
                      <a:pt x="417" y="1288"/>
                    </a:lnTo>
                    <a:lnTo>
                      <a:pt x="427" y="1288"/>
                    </a:lnTo>
                    <a:lnTo>
                      <a:pt x="440" y="1288"/>
                    </a:lnTo>
                    <a:lnTo>
                      <a:pt x="453" y="1288"/>
                    </a:lnTo>
                    <a:lnTo>
                      <a:pt x="467" y="1288"/>
                    </a:lnTo>
                    <a:lnTo>
                      <a:pt x="481" y="1288"/>
                    </a:lnTo>
                    <a:lnTo>
                      <a:pt x="496" y="1288"/>
                    </a:lnTo>
                    <a:lnTo>
                      <a:pt x="511" y="1288"/>
                    </a:lnTo>
                    <a:lnTo>
                      <a:pt x="526" y="1288"/>
                    </a:lnTo>
                    <a:lnTo>
                      <a:pt x="540" y="1288"/>
                    </a:lnTo>
                    <a:lnTo>
                      <a:pt x="556" y="1288"/>
                    </a:lnTo>
                    <a:lnTo>
                      <a:pt x="569" y="1288"/>
                    </a:lnTo>
                    <a:lnTo>
                      <a:pt x="583" y="1288"/>
                    </a:lnTo>
                    <a:lnTo>
                      <a:pt x="595" y="1288"/>
                    </a:lnTo>
                    <a:lnTo>
                      <a:pt x="586" y="1247"/>
                    </a:lnTo>
                    <a:lnTo>
                      <a:pt x="571" y="1166"/>
                    </a:lnTo>
                    <a:lnTo>
                      <a:pt x="552" y="1060"/>
                    </a:lnTo>
                    <a:lnTo>
                      <a:pt x="531" y="939"/>
                    </a:lnTo>
                    <a:lnTo>
                      <a:pt x="511" y="819"/>
                    </a:lnTo>
                    <a:lnTo>
                      <a:pt x="493" y="710"/>
                    </a:lnTo>
                    <a:lnTo>
                      <a:pt x="480" y="625"/>
                    </a:lnTo>
                    <a:lnTo>
                      <a:pt x="474" y="579"/>
                    </a:lnTo>
                    <a:lnTo>
                      <a:pt x="483" y="579"/>
                    </a:lnTo>
                    <a:lnTo>
                      <a:pt x="497" y="580"/>
                    </a:lnTo>
                    <a:lnTo>
                      <a:pt x="514" y="581"/>
                    </a:lnTo>
                    <a:lnTo>
                      <a:pt x="533" y="582"/>
                    </a:lnTo>
                    <a:lnTo>
                      <a:pt x="553" y="582"/>
                    </a:lnTo>
                    <a:lnTo>
                      <a:pt x="573" y="583"/>
                    </a:lnTo>
                    <a:lnTo>
                      <a:pt x="590" y="583"/>
                    </a:lnTo>
                    <a:lnTo>
                      <a:pt x="603" y="582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653" name="Freeform 53"/>
              <p:cNvSpPr>
                <a:spLocks/>
              </p:cNvSpPr>
              <p:nvPr/>
            </p:nvSpPr>
            <p:spPr bwMode="auto">
              <a:xfrm>
                <a:off x="4363" y="480"/>
                <a:ext cx="119" cy="152"/>
              </a:xfrm>
              <a:custGeom>
                <a:avLst/>
                <a:gdLst/>
                <a:ahLst/>
                <a:cxnLst>
                  <a:cxn ang="0">
                    <a:pos x="4" y="263"/>
                  </a:cxn>
                  <a:cxn ang="0">
                    <a:pos x="27" y="205"/>
                  </a:cxn>
                  <a:cxn ang="0">
                    <a:pos x="71" y="161"/>
                  </a:cxn>
                  <a:cxn ang="0">
                    <a:pos x="129" y="137"/>
                  </a:cxn>
                  <a:cxn ang="0">
                    <a:pos x="168" y="134"/>
                  </a:cxn>
                  <a:cxn ang="0">
                    <a:pos x="183" y="135"/>
                  </a:cxn>
                  <a:cxn ang="0">
                    <a:pos x="196" y="138"/>
                  </a:cxn>
                  <a:cxn ang="0">
                    <a:pos x="210" y="142"/>
                  </a:cxn>
                  <a:cxn ang="0">
                    <a:pos x="271" y="67"/>
                  </a:cxn>
                  <a:cxn ang="0">
                    <a:pos x="174" y="51"/>
                  </a:cxn>
                  <a:cxn ang="0">
                    <a:pos x="358" y="180"/>
                  </a:cxn>
                  <a:cxn ang="0">
                    <a:pos x="308" y="91"/>
                  </a:cxn>
                  <a:cxn ang="0">
                    <a:pos x="270" y="177"/>
                  </a:cxn>
                  <a:cxn ang="0">
                    <a:pos x="294" y="206"/>
                  </a:cxn>
                  <a:cxn ang="0">
                    <a:pos x="310" y="239"/>
                  </a:cxn>
                  <a:cxn ang="0">
                    <a:pos x="320" y="276"/>
                  </a:cxn>
                  <a:cxn ang="0">
                    <a:pos x="317" y="328"/>
                  </a:cxn>
                  <a:cxn ang="0">
                    <a:pos x="294" y="386"/>
                  </a:cxn>
                  <a:cxn ang="0">
                    <a:pos x="250" y="429"/>
                  </a:cxn>
                  <a:cxn ang="0">
                    <a:pos x="192" y="453"/>
                  </a:cxn>
                  <a:cxn ang="0">
                    <a:pos x="129" y="453"/>
                  </a:cxn>
                  <a:cxn ang="0">
                    <a:pos x="71" y="429"/>
                  </a:cxn>
                  <a:cxn ang="0">
                    <a:pos x="27" y="386"/>
                  </a:cxn>
                  <a:cxn ang="0">
                    <a:pos x="4" y="328"/>
                  </a:cxn>
                  <a:cxn ang="0">
                    <a:pos x="38" y="292"/>
                  </a:cxn>
                  <a:cxn ang="0">
                    <a:pos x="47" y="339"/>
                  </a:cxn>
                  <a:cxn ang="0">
                    <a:pos x="73" y="378"/>
                  </a:cxn>
                  <a:cxn ang="0">
                    <a:pos x="112" y="405"/>
                  </a:cxn>
                  <a:cxn ang="0">
                    <a:pos x="159" y="414"/>
                  </a:cxn>
                  <a:cxn ang="0">
                    <a:pos x="205" y="405"/>
                  </a:cxn>
                  <a:cxn ang="0">
                    <a:pos x="243" y="378"/>
                  </a:cxn>
                  <a:cxn ang="0">
                    <a:pos x="269" y="339"/>
                  </a:cxn>
                  <a:cxn ang="0">
                    <a:pos x="279" y="292"/>
                  </a:cxn>
                  <a:cxn ang="0">
                    <a:pos x="269" y="245"/>
                  </a:cxn>
                  <a:cxn ang="0">
                    <a:pos x="243" y="207"/>
                  </a:cxn>
                  <a:cxn ang="0">
                    <a:pos x="205" y="181"/>
                  </a:cxn>
                  <a:cxn ang="0">
                    <a:pos x="159" y="171"/>
                  </a:cxn>
                  <a:cxn ang="0">
                    <a:pos x="112" y="181"/>
                  </a:cxn>
                  <a:cxn ang="0">
                    <a:pos x="73" y="207"/>
                  </a:cxn>
                  <a:cxn ang="0">
                    <a:pos x="47" y="245"/>
                  </a:cxn>
                  <a:cxn ang="0">
                    <a:pos x="38" y="292"/>
                  </a:cxn>
                </a:cxnLst>
                <a:rect l="0" t="0" r="r" b="b"/>
                <a:pathLst>
                  <a:path w="358" h="457">
                    <a:moveTo>
                      <a:pt x="0" y="296"/>
                    </a:moveTo>
                    <a:lnTo>
                      <a:pt x="4" y="263"/>
                    </a:lnTo>
                    <a:lnTo>
                      <a:pt x="13" y="233"/>
                    </a:lnTo>
                    <a:lnTo>
                      <a:pt x="27" y="205"/>
                    </a:lnTo>
                    <a:lnTo>
                      <a:pt x="47" y="181"/>
                    </a:lnTo>
                    <a:lnTo>
                      <a:pt x="71" y="161"/>
                    </a:lnTo>
                    <a:lnTo>
                      <a:pt x="98" y="147"/>
                    </a:lnTo>
                    <a:lnTo>
                      <a:pt x="129" y="137"/>
                    </a:lnTo>
                    <a:lnTo>
                      <a:pt x="161" y="134"/>
                    </a:lnTo>
                    <a:lnTo>
                      <a:pt x="168" y="134"/>
                    </a:lnTo>
                    <a:lnTo>
                      <a:pt x="176" y="135"/>
                    </a:lnTo>
                    <a:lnTo>
                      <a:pt x="183" y="135"/>
                    </a:lnTo>
                    <a:lnTo>
                      <a:pt x="190" y="136"/>
                    </a:lnTo>
                    <a:lnTo>
                      <a:pt x="196" y="138"/>
                    </a:lnTo>
                    <a:lnTo>
                      <a:pt x="203" y="140"/>
                    </a:lnTo>
                    <a:lnTo>
                      <a:pt x="210" y="142"/>
                    </a:lnTo>
                    <a:lnTo>
                      <a:pt x="216" y="144"/>
                    </a:lnTo>
                    <a:lnTo>
                      <a:pt x="271" y="67"/>
                    </a:lnTo>
                    <a:lnTo>
                      <a:pt x="185" y="83"/>
                    </a:lnTo>
                    <a:lnTo>
                      <a:pt x="174" y="51"/>
                    </a:lnTo>
                    <a:lnTo>
                      <a:pt x="346" y="0"/>
                    </a:lnTo>
                    <a:lnTo>
                      <a:pt x="358" y="180"/>
                    </a:lnTo>
                    <a:lnTo>
                      <a:pt x="323" y="180"/>
                    </a:lnTo>
                    <a:lnTo>
                      <a:pt x="308" y="91"/>
                    </a:lnTo>
                    <a:lnTo>
                      <a:pt x="256" y="166"/>
                    </a:lnTo>
                    <a:lnTo>
                      <a:pt x="270" y="177"/>
                    </a:lnTo>
                    <a:lnTo>
                      <a:pt x="283" y="190"/>
                    </a:lnTo>
                    <a:lnTo>
                      <a:pt x="294" y="206"/>
                    </a:lnTo>
                    <a:lnTo>
                      <a:pt x="303" y="221"/>
                    </a:lnTo>
                    <a:lnTo>
                      <a:pt x="310" y="239"/>
                    </a:lnTo>
                    <a:lnTo>
                      <a:pt x="316" y="257"/>
                    </a:lnTo>
                    <a:lnTo>
                      <a:pt x="320" y="276"/>
                    </a:lnTo>
                    <a:lnTo>
                      <a:pt x="321" y="296"/>
                    </a:lnTo>
                    <a:lnTo>
                      <a:pt x="317" y="328"/>
                    </a:lnTo>
                    <a:lnTo>
                      <a:pt x="308" y="358"/>
                    </a:lnTo>
                    <a:lnTo>
                      <a:pt x="294" y="386"/>
                    </a:lnTo>
                    <a:lnTo>
                      <a:pt x="274" y="409"/>
                    </a:lnTo>
                    <a:lnTo>
                      <a:pt x="250" y="429"/>
                    </a:lnTo>
                    <a:lnTo>
                      <a:pt x="223" y="444"/>
                    </a:lnTo>
                    <a:lnTo>
                      <a:pt x="192" y="453"/>
                    </a:lnTo>
                    <a:lnTo>
                      <a:pt x="161" y="457"/>
                    </a:lnTo>
                    <a:lnTo>
                      <a:pt x="129" y="453"/>
                    </a:lnTo>
                    <a:lnTo>
                      <a:pt x="98" y="444"/>
                    </a:lnTo>
                    <a:lnTo>
                      <a:pt x="71" y="429"/>
                    </a:lnTo>
                    <a:lnTo>
                      <a:pt x="47" y="409"/>
                    </a:lnTo>
                    <a:lnTo>
                      <a:pt x="27" y="386"/>
                    </a:lnTo>
                    <a:lnTo>
                      <a:pt x="13" y="358"/>
                    </a:lnTo>
                    <a:lnTo>
                      <a:pt x="4" y="328"/>
                    </a:lnTo>
                    <a:lnTo>
                      <a:pt x="0" y="296"/>
                    </a:lnTo>
                    <a:lnTo>
                      <a:pt x="38" y="292"/>
                    </a:lnTo>
                    <a:lnTo>
                      <a:pt x="40" y="317"/>
                    </a:lnTo>
                    <a:lnTo>
                      <a:pt x="47" y="339"/>
                    </a:lnTo>
                    <a:lnTo>
                      <a:pt x="59" y="361"/>
                    </a:lnTo>
                    <a:lnTo>
                      <a:pt x="73" y="378"/>
                    </a:lnTo>
                    <a:lnTo>
                      <a:pt x="91" y="393"/>
                    </a:lnTo>
                    <a:lnTo>
                      <a:pt x="112" y="405"/>
                    </a:lnTo>
                    <a:lnTo>
                      <a:pt x="135" y="412"/>
                    </a:lnTo>
                    <a:lnTo>
                      <a:pt x="159" y="414"/>
                    </a:lnTo>
                    <a:lnTo>
                      <a:pt x="183" y="412"/>
                    </a:lnTo>
                    <a:lnTo>
                      <a:pt x="205" y="405"/>
                    </a:lnTo>
                    <a:lnTo>
                      <a:pt x="225" y="393"/>
                    </a:lnTo>
                    <a:lnTo>
                      <a:pt x="243" y="378"/>
                    </a:lnTo>
                    <a:lnTo>
                      <a:pt x="258" y="361"/>
                    </a:lnTo>
                    <a:lnTo>
                      <a:pt x="269" y="339"/>
                    </a:lnTo>
                    <a:lnTo>
                      <a:pt x="276" y="317"/>
                    </a:lnTo>
                    <a:lnTo>
                      <a:pt x="279" y="292"/>
                    </a:lnTo>
                    <a:lnTo>
                      <a:pt x="276" y="268"/>
                    </a:lnTo>
                    <a:lnTo>
                      <a:pt x="269" y="245"/>
                    </a:lnTo>
                    <a:lnTo>
                      <a:pt x="258" y="225"/>
                    </a:lnTo>
                    <a:lnTo>
                      <a:pt x="243" y="207"/>
                    </a:lnTo>
                    <a:lnTo>
                      <a:pt x="225" y="193"/>
                    </a:lnTo>
                    <a:lnTo>
                      <a:pt x="205" y="181"/>
                    </a:lnTo>
                    <a:lnTo>
                      <a:pt x="183" y="174"/>
                    </a:lnTo>
                    <a:lnTo>
                      <a:pt x="159" y="171"/>
                    </a:lnTo>
                    <a:lnTo>
                      <a:pt x="135" y="174"/>
                    </a:lnTo>
                    <a:lnTo>
                      <a:pt x="112" y="181"/>
                    </a:lnTo>
                    <a:lnTo>
                      <a:pt x="91" y="193"/>
                    </a:lnTo>
                    <a:lnTo>
                      <a:pt x="73" y="207"/>
                    </a:lnTo>
                    <a:lnTo>
                      <a:pt x="59" y="225"/>
                    </a:lnTo>
                    <a:lnTo>
                      <a:pt x="47" y="245"/>
                    </a:lnTo>
                    <a:lnTo>
                      <a:pt x="40" y="268"/>
                    </a:lnTo>
                    <a:lnTo>
                      <a:pt x="38" y="292"/>
                    </a:lnTo>
                    <a:lnTo>
                      <a:pt x="0" y="29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21" name="Group 54"/>
            <p:cNvGrpSpPr>
              <a:grpSpLocks/>
            </p:cNvGrpSpPr>
            <p:nvPr/>
          </p:nvGrpSpPr>
          <p:grpSpPr bwMode="auto">
            <a:xfrm>
              <a:off x="4512" y="336"/>
              <a:ext cx="201" cy="576"/>
              <a:chOff x="4317" y="480"/>
              <a:chExt cx="201" cy="576"/>
            </a:xfrm>
          </p:grpSpPr>
          <p:sp>
            <p:nvSpPr>
              <p:cNvPr id="25655" name="Freeform 55"/>
              <p:cNvSpPr>
                <a:spLocks/>
              </p:cNvSpPr>
              <p:nvPr/>
            </p:nvSpPr>
            <p:spPr bwMode="auto">
              <a:xfrm>
                <a:off x="4317" y="625"/>
                <a:ext cx="201" cy="431"/>
              </a:xfrm>
              <a:custGeom>
                <a:avLst/>
                <a:gdLst/>
                <a:ahLst/>
                <a:cxnLst>
                  <a:cxn ang="0">
                    <a:pos x="599" y="538"/>
                  </a:cxn>
                  <a:cxn ang="0">
                    <a:pos x="583" y="401"/>
                  </a:cxn>
                  <a:cxn ang="0">
                    <a:pos x="578" y="333"/>
                  </a:cxn>
                  <a:cxn ang="0">
                    <a:pos x="568" y="265"/>
                  </a:cxn>
                  <a:cxn ang="0">
                    <a:pos x="552" y="187"/>
                  </a:cxn>
                  <a:cxn ang="0">
                    <a:pos x="538" y="120"/>
                  </a:cxn>
                  <a:cxn ang="0">
                    <a:pos x="526" y="87"/>
                  </a:cxn>
                  <a:cxn ang="0">
                    <a:pos x="502" y="57"/>
                  </a:cxn>
                  <a:cxn ang="0">
                    <a:pos x="467" y="29"/>
                  </a:cxn>
                  <a:cxn ang="0">
                    <a:pos x="433" y="7"/>
                  </a:cxn>
                  <a:cxn ang="0">
                    <a:pos x="418" y="1"/>
                  </a:cxn>
                  <a:cxn ang="0">
                    <a:pos x="414" y="0"/>
                  </a:cxn>
                  <a:cxn ang="0">
                    <a:pos x="414" y="1"/>
                  </a:cxn>
                  <a:cxn ang="0">
                    <a:pos x="414" y="1"/>
                  </a:cxn>
                  <a:cxn ang="0">
                    <a:pos x="281" y="336"/>
                  </a:cxn>
                  <a:cxn ang="0">
                    <a:pos x="179" y="7"/>
                  </a:cxn>
                  <a:cxn ang="0">
                    <a:pos x="164" y="11"/>
                  </a:cxn>
                  <a:cxn ang="0">
                    <a:pos x="144" y="18"/>
                  </a:cxn>
                  <a:cxn ang="0">
                    <a:pos x="120" y="37"/>
                  </a:cxn>
                  <a:cxn ang="0">
                    <a:pos x="99" y="63"/>
                  </a:cxn>
                  <a:cxn ang="0">
                    <a:pos x="84" y="91"/>
                  </a:cxn>
                  <a:cxn ang="0">
                    <a:pos x="73" y="117"/>
                  </a:cxn>
                  <a:cxn ang="0">
                    <a:pos x="64" y="160"/>
                  </a:cxn>
                  <a:cxn ang="0">
                    <a:pos x="53" y="211"/>
                  </a:cxn>
                  <a:cxn ang="0">
                    <a:pos x="44" y="259"/>
                  </a:cxn>
                  <a:cxn ang="0">
                    <a:pos x="32" y="334"/>
                  </a:cxn>
                  <a:cxn ang="0">
                    <a:pos x="21" y="484"/>
                  </a:cxn>
                  <a:cxn ang="0">
                    <a:pos x="12" y="548"/>
                  </a:cxn>
                  <a:cxn ang="0">
                    <a:pos x="8" y="577"/>
                  </a:cxn>
                  <a:cxn ang="0">
                    <a:pos x="140" y="582"/>
                  </a:cxn>
                  <a:cxn ang="0">
                    <a:pos x="191" y="1293"/>
                  </a:cxn>
                  <a:cxn ang="0">
                    <a:pos x="309" y="792"/>
                  </a:cxn>
                  <a:cxn ang="0">
                    <a:pos x="327" y="907"/>
                  </a:cxn>
                  <a:cxn ang="0">
                    <a:pos x="353" y="1078"/>
                  </a:cxn>
                  <a:cxn ang="0">
                    <a:pos x="380" y="1235"/>
                  </a:cxn>
                  <a:cxn ang="0">
                    <a:pos x="399" y="1288"/>
                  </a:cxn>
                  <a:cxn ang="0">
                    <a:pos x="417" y="1288"/>
                  </a:cxn>
                  <a:cxn ang="0">
                    <a:pos x="440" y="1288"/>
                  </a:cxn>
                  <a:cxn ang="0">
                    <a:pos x="467" y="1288"/>
                  </a:cxn>
                  <a:cxn ang="0">
                    <a:pos x="496" y="1288"/>
                  </a:cxn>
                  <a:cxn ang="0">
                    <a:pos x="526" y="1288"/>
                  </a:cxn>
                  <a:cxn ang="0">
                    <a:pos x="556" y="1288"/>
                  </a:cxn>
                  <a:cxn ang="0">
                    <a:pos x="583" y="1288"/>
                  </a:cxn>
                  <a:cxn ang="0">
                    <a:pos x="586" y="1247"/>
                  </a:cxn>
                  <a:cxn ang="0">
                    <a:pos x="552" y="1060"/>
                  </a:cxn>
                  <a:cxn ang="0">
                    <a:pos x="511" y="819"/>
                  </a:cxn>
                  <a:cxn ang="0">
                    <a:pos x="480" y="625"/>
                  </a:cxn>
                  <a:cxn ang="0">
                    <a:pos x="483" y="579"/>
                  </a:cxn>
                  <a:cxn ang="0">
                    <a:pos x="514" y="581"/>
                  </a:cxn>
                  <a:cxn ang="0">
                    <a:pos x="553" y="582"/>
                  </a:cxn>
                  <a:cxn ang="0">
                    <a:pos x="590" y="583"/>
                  </a:cxn>
                </a:cxnLst>
                <a:rect l="0" t="0" r="r" b="b"/>
                <a:pathLst>
                  <a:path w="603" h="1293">
                    <a:moveTo>
                      <a:pt x="603" y="582"/>
                    </a:moveTo>
                    <a:lnTo>
                      <a:pt x="599" y="538"/>
                    </a:lnTo>
                    <a:lnTo>
                      <a:pt x="591" y="471"/>
                    </a:lnTo>
                    <a:lnTo>
                      <a:pt x="583" y="401"/>
                    </a:lnTo>
                    <a:lnTo>
                      <a:pt x="579" y="353"/>
                    </a:lnTo>
                    <a:lnTo>
                      <a:pt x="578" y="333"/>
                    </a:lnTo>
                    <a:lnTo>
                      <a:pt x="573" y="302"/>
                    </a:lnTo>
                    <a:lnTo>
                      <a:pt x="568" y="265"/>
                    </a:lnTo>
                    <a:lnTo>
                      <a:pt x="561" y="226"/>
                    </a:lnTo>
                    <a:lnTo>
                      <a:pt x="552" y="187"/>
                    </a:lnTo>
                    <a:lnTo>
                      <a:pt x="544" y="150"/>
                    </a:lnTo>
                    <a:lnTo>
                      <a:pt x="538" y="120"/>
                    </a:lnTo>
                    <a:lnTo>
                      <a:pt x="532" y="100"/>
                    </a:lnTo>
                    <a:lnTo>
                      <a:pt x="526" y="87"/>
                    </a:lnTo>
                    <a:lnTo>
                      <a:pt x="516" y="71"/>
                    </a:lnTo>
                    <a:lnTo>
                      <a:pt x="502" y="57"/>
                    </a:lnTo>
                    <a:lnTo>
                      <a:pt x="485" y="42"/>
                    </a:lnTo>
                    <a:lnTo>
                      <a:pt x="467" y="29"/>
                    </a:lnTo>
                    <a:lnTo>
                      <a:pt x="451" y="17"/>
                    </a:lnTo>
                    <a:lnTo>
                      <a:pt x="433" y="7"/>
                    </a:lnTo>
                    <a:lnTo>
                      <a:pt x="419" y="1"/>
                    </a:lnTo>
                    <a:lnTo>
                      <a:pt x="418" y="1"/>
                    </a:lnTo>
                    <a:lnTo>
                      <a:pt x="417" y="0"/>
                    </a:lnTo>
                    <a:lnTo>
                      <a:pt x="414" y="0"/>
                    </a:lnTo>
                    <a:lnTo>
                      <a:pt x="413" y="0"/>
                    </a:lnTo>
                    <a:lnTo>
                      <a:pt x="414" y="1"/>
                    </a:lnTo>
                    <a:lnTo>
                      <a:pt x="414" y="1"/>
                    </a:lnTo>
                    <a:lnTo>
                      <a:pt x="414" y="1"/>
                    </a:lnTo>
                    <a:lnTo>
                      <a:pt x="414" y="3"/>
                    </a:lnTo>
                    <a:lnTo>
                      <a:pt x="281" y="336"/>
                    </a:lnTo>
                    <a:lnTo>
                      <a:pt x="188" y="6"/>
                    </a:lnTo>
                    <a:lnTo>
                      <a:pt x="179" y="7"/>
                    </a:lnTo>
                    <a:lnTo>
                      <a:pt x="172" y="10"/>
                    </a:lnTo>
                    <a:lnTo>
                      <a:pt x="164" y="11"/>
                    </a:lnTo>
                    <a:lnTo>
                      <a:pt x="156" y="13"/>
                    </a:lnTo>
                    <a:lnTo>
                      <a:pt x="144" y="18"/>
                    </a:lnTo>
                    <a:lnTo>
                      <a:pt x="132" y="26"/>
                    </a:lnTo>
                    <a:lnTo>
                      <a:pt x="120" y="37"/>
                    </a:lnTo>
                    <a:lnTo>
                      <a:pt x="110" y="50"/>
                    </a:lnTo>
                    <a:lnTo>
                      <a:pt x="99" y="63"/>
                    </a:lnTo>
                    <a:lnTo>
                      <a:pt x="91" y="77"/>
                    </a:lnTo>
                    <a:lnTo>
                      <a:pt x="84" y="91"/>
                    </a:lnTo>
                    <a:lnTo>
                      <a:pt x="78" y="103"/>
                    </a:lnTo>
                    <a:lnTo>
                      <a:pt x="73" y="117"/>
                    </a:lnTo>
                    <a:lnTo>
                      <a:pt x="68" y="137"/>
                    </a:lnTo>
                    <a:lnTo>
                      <a:pt x="64" y="160"/>
                    </a:lnTo>
                    <a:lnTo>
                      <a:pt x="59" y="185"/>
                    </a:lnTo>
                    <a:lnTo>
                      <a:pt x="53" y="211"/>
                    </a:lnTo>
                    <a:lnTo>
                      <a:pt x="48" y="236"/>
                    </a:lnTo>
                    <a:lnTo>
                      <a:pt x="44" y="259"/>
                    </a:lnTo>
                    <a:lnTo>
                      <a:pt x="39" y="279"/>
                    </a:lnTo>
                    <a:lnTo>
                      <a:pt x="32" y="334"/>
                    </a:lnTo>
                    <a:lnTo>
                      <a:pt x="26" y="411"/>
                    </a:lnTo>
                    <a:lnTo>
                      <a:pt x="21" y="484"/>
                    </a:lnTo>
                    <a:lnTo>
                      <a:pt x="15" y="528"/>
                    </a:lnTo>
                    <a:lnTo>
                      <a:pt x="12" y="548"/>
                    </a:lnTo>
                    <a:lnTo>
                      <a:pt x="9" y="566"/>
                    </a:lnTo>
                    <a:lnTo>
                      <a:pt x="8" y="577"/>
                    </a:lnTo>
                    <a:lnTo>
                      <a:pt x="8" y="582"/>
                    </a:lnTo>
                    <a:lnTo>
                      <a:pt x="140" y="582"/>
                    </a:lnTo>
                    <a:lnTo>
                      <a:pt x="0" y="1293"/>
                    </a:lnTo>
                    <a:lnTo>
                      <a:pt x="191" y="1293"/>
                    </a:lnTo>
                    <a:lnTo>
                      <a:pt x="307" y="774"/>
                    </a:lnTo>
                    <a:lnTo>
                      <a:pt x="309" y="792"/>
                    </a:lnTo>
                    <a:lnTo>
                      <a:pt x="316" y="839"/>
                    </a:lnTo>
                    <a:lnTo>
                      <a:pt x="327" y="907"/>
                    </a:lnTo>
                    <a:lnTo>
                      <a:pt x="339" y="990"/>
                    </a:lnTo>
                    <a:lnTo>
                      <a:pt x="353" y="1078"/>
                    </a:lnTo>
                    <a:lnTo>
                      <a:pt x="367" y="1162"/>
                    </a:lnTo>
                    <a:lnTo>
                      <a:pt x="380" y="1235"/>
                    </a:lnTo>
                    <a:lnTo>
                      <a:pt x="392" y="1288"/>
                    </a:lnTo>
                    <a:lnTo>
                      <a:pt x="399" y="1288"/>
                    </a:lnTo>
                    <a:lnTo>
                      <a:pt x="407" y="1288"/>
                    </a:lnTo>
                    <a:lnTo>
                      <a:pt x="417" y="1288"/>
                    </a:lnTo>
                    <a:lnTo>
                      <a:pt x="427" y="1288"/>
                    </a:lnTo>
                    <a:lnTo>
                      <a:pt x="440" y="1288"/>
                    </a:lnTo>
                    <a:lnTo>
                      <a:pt x="453" y="1288"/>
                    </a:lnTo>
                    <a:lnTo>
                      <a:pt x="467" y="1288"/>
                    </a:lnTo>
                    <a:lnTo>
                      <a:pt x="481" y="1288"/>
                    </a:lnTo>
                    <a:lnTo>
                      <a:pt x="496" y="1288"/>
                    </a:lnTo>
                    <a:lnTo>
                      <a:pt x="511" y="1288"/>
                    </a:lnTo>
                    <a:lnTo>
                      <a:pt x="526" y="1288"/>
                    </a:lnTo>
                    <a:lnTo>
                      <a:pt x="540" y="1288"/>
                    </a:lnTo>
                    <a:lnTo>
                      <a:pt x="556" y="1288"/>
                    </a:lnTo>
                    <a:lnTo>
                      <a:pt x="569" y="1288"/>
                    </a:lnTo>
                    <a:lnTo>
                      <a:pt x="583" y="1288"/>
                    </a:lnTo>
                    <a:lnTo>
                      <a:pt x="595" y="1288"/>
                    </a:lnTo>
                    <a:lnTo>
                      <a:pt x="586" y="1247"/>
                    </a:lnTo>
                    <a:lnTo>
                      <a:pt x="571" y="1166"/>
                    </a:lnTo>
                    <a:lnTo>
                      <a:pt x="552" y="1060"/>
                    </a:lnTo>
                    <a:lnTo>
                      <a:pt x="531" y="939"/>
                    </a:lnTo>
                    <a:lnTo>
                      <a:pt x="511" y="819"/>
                    </a:lnTo>
                    <a:lnTo>
                      <a:pt x="493" y="710"/>
                    </a:lnTo>
                    <a:lnTo>
                      <a:pt x="480" y="625"/>
                    </a:lnTo>
                    <a:lnTo>
                      <a:pt x="474" y="579"/>
                    </a:lnTo>
                    <a:lnTo>
                      <a:pt x="483" y="579"/>
                    </a:lnTo>
                    <a:lnTo>
                      <a:pt x="497" y="580"/>
                    </a:lnTo>
                    <a:lnTo>
                      <a:pt x="514" y="581"/>
                    </a:lnTo>
                    <a:lnTo>
                      <a:pt x="533" y="582"/>
                    </a:lnTo>
                    <a:lnTo>
                      <a:pt x="553" y="582"/>
                    </a:lnTo>
                    <a:lnTo>
                      <a:pt x="573" y="583"/>
                    </a:lnTo>
                    <a:lnTo>
                      <a:pt x="590" y="583"/>
                    </a:lnTo>
                    <a:lnTo>
                      <a:pt x="603" y="582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656" name="Freeform 56"/>
              <p:cNvSpPr>
                <a:spLocks/>
              </p:cNvSpPr>
              <p:nvPr/>
            </p:nvSpPr>
            <p:spPr bwMode="auto">
              <a:xfrm>
                <a:off x="4363" y="480"/>
                <a:ext cx="119" cy="152"/>
              </a:xfrm>
              <a:custGeom>
                <a:avLst/>
                <a:gdLst/>
                <a:ahLst/>
                <a:cxnLst>
                  <a:cxn ang="0">
                    <a:pos x="4" y="263"/>
                  </a:cxn>
                  <a:cxn ang="0">
                    <a:pos x="27" y="205"/>
                  </a:cxn>
                  <a:cxn ang="0">
                    <a:pos x="71" y="161"/>
                  </a:cxn>
                  <a:cxn ang="0">
                    <a:pos x="129" y="137"/>
                  </a:cxn>
                  <a:cxn ang="0">
                    <a:pos x="168" y="134"/>
                  </a:cxn>
                  <a:cxn ang="0">
                    <a:pos x="183" y="135"/>
                  </a:cxn>
                  <a:cxn ang="0">
                    <a:pos x="196" y="138"/>
                  </a:cxn>
                  <a:cxn ang="0">
                    <a:pos x="210" y="142"/>
                  </a:cxn>
                  <a:cxn ang="0">
                    <a:pos x="271" y="67"/>
                  </a:cxn>
                  <a:cxn ang="0">
                    <a:pos x="174" y="51"/>
                  </a:cxn>
                  <a:cxn ang="0">
                    <a:pos x="358" y="180"/>
                  </a:cxn>
                  <a:cxn ang="0">
                    <a:pos x="308" y="91"/>
                  </a:cxn>
                  <a:cxn ang="0">
                    <a:pos x="270" y="177"/>
                  </a:cxn>
                  <a:cxn ang="0">
                    <a:pos x="294" y="206"/>
                  </a:cxn>
                  <a:cxn ang="0">
                    <a:pos x="310" y="239"/>
                  </a:cxn>
                  <a:cxn ang="0">
                    <a:pos x="320" y="276"/>
                  </a:cxn>
                  <a:cxn ang="0">
                    <a:pos x="317" y="328"/>
                  </a:cxn>
                  <a:cxn ang="0">
                    <a:pos x="294" y="386"/>
                  </a:cxn>
                  <a:cxn ang="0">
                    <a:pos x="250" y="429"/>
                  </a:cxn>
                  <a:cxn ang="0">
                    <a:pos x="192" y="453"/>
                  </a:cxn>
                  <a:cxn ang="0">
                    <a:pos x="129" y="453"/>
                  </a:cxn>
                  <a:cxn ang="0">
                    <a:pos x="71" y="429"/>
                  </a:cxn>
                  <a:cxn ang="0">
                    <a:pos x="27" y="386"/>
                  </a:cxn>
                  <a:cxn ang="0">
                    <a:pos x="4" y="328"/>
                  </a:cxn>
                  <a:cxn ang="0">
                    <a:pos x="38" y="292"/>
                  </a:cxn>
                  <a:cxn ang="0">
                    <a:pos x="47" y="339"/>
                  </a:cxn>
                  <a:cxn ang="0">
                    <a:pos x="73" y="378"/>
                  </a:cxn>
                  <a:cxn ang="0">
                    <a:pos x="112" y="405"/>
                  </a:cxn>
                  <a:cxn ang="0">
                    <a:pos x="159" y="414"/>
                  </a:cxn>
                  <a:cxn ang="0">
                    <a:pos x="205" y="405"/>
                  </a:cxn>
                  <a:cxn ang="0">
                    <a:pos x="243" y="378"/>
                  </a:cxn>
                  <a:cxn ang="0">
                    <a:pos x="269" y="339"/>
                  </a:cxn>
                  <a:cxn ang="0">
                    <a:pos x="279" y="292"/>
                  </a:cxn>
                  <a:cxn ang="0">
                    <a:pos x="269" y="245"/>
                  </a:cxn>
                  <a:cxn ang="0">
                    <a:pos x="243" y="207"/>
                  </a:cxn>
                  <a:cxn ang="0">
                    <a:pos x="205" y="181"/>
                  </a:cxn>
                  <a:cxn ang="0">
                    <a:pos x="159" y="171"/>
                  </a:cxn>
                  <a:cxn ang="0">
                    <a:pos x="112" y="181"/>
                  </a:cxn>
                  <a:cxn ang="0">
                    <a:pos x="73" y="207"/>
                  </a:cxn>
                  <a:cxn ang="0">
                    <a:pos x="47" y="245"/>
                  </a:cxn>
                  <a:cxn ang="0">
                    <a:pos x="38" y="292"/>
                  </a:cxn>
                </a:cxnLst>
                <a:rect l="0" t="0" r="r" b="b"/>
                <a:pathLst>
                  <a:path w="358" h="457">
                    <a:moveTo>
                      <a:pt x="0" y="296"/>
                    </a:moveTo>
                    <a:lnTo>
                      <a:pt x="4" y="263"/>
                    </a:lnTo>
                    <a:lnTo>
                      <a:pt x="13" y="233"/>
                    </a:lnTo>
                    <a:lnTo>
                      <a:pt x="27" y="205"/>
                    </a:lnTo>
                    <a:lnTo>
                      <a:pt x="47" y="181"/>
                    </a:lnTo>
                    <a:lnTo>
                      <a:pt x="71" y="161"/>
                    </a:lnTo>
                    <a:lnTo>
                      <a:pt x="98" y="147"/>
                    </a:lnTo>
                    <a:lnTo>
                      <a:pt x="129" y="137"/>
                    </a:lnTo>
                    <a:lnTo>
                      <a:pt x="161" y="134"/>
                    </a:lnTo>
                    <a:lnTo>
                      <a:pt x="168" y="134"/>
                    </a:lnTo>
                    <a:lnTo>
                      <a:pt x="176" y="135"/>
                    </a:lnTo>
                    <a:lnTo>
                      <a:pt x="183" y="135"/>
                    </a:lnTo>
                    <a:lnTo>
                      <a:pt x="190" y="136"/>
                    </a:lnTo>
                    <a:lnTo>
                      <a:pt x="196" y="138"/>
                    </a:lnTo>
                    <a:lnTo>
                      <a:pt x="203" y="140"/>
                    </a:lnTo>
                    <a:lnTo>
                      <a:pt x="210" y="142"/>
                    </a:lnTo>
                    <a:lnTo>
                      <a:pt x="216" y="144"/>
                    </a:lnTo>
                    <a:lnTo>
                      <a:pt x="271" y="67"/>
                    </a:lnTo>
                    <a:lnTo>
                      <a:pt x="185" y="83"/>
                    </a:lnTo>
                    <a:lnTo>
                      <a:pt x="174" y="51"/>
                    </a:lnTo>
                    <a:lnTo>
                      <a:pt x="346" y="0"/>
                    </a:lnTo>
                    <a:lnTo>
                      <a:pt x="358" y="180"/>
                    </a:lnTo>
                    <a:lnTo>
                      <a:pt x="323" y="180"/>
                    </a:lnTo>
                    <a:lnTo>
                      <a:pt x="308" y="91"/>
                    </a:lnTo>
                    <a:lnTo>
                      <a:pt x="256" y="166"/>
                    </a:lnTo>
                    <a:lnTo>
                      <a:pt x="270" y="177"/>
                    </a:lnTo>
                    <a:lnTo>
                      <a:pt x="283" y="190"/>
                    </a:lnTo>
                    <a:lnTo>
                      <a:pt x="294" y="206"/>
                    </a:lnTo>
                    <a:lnTo>
                      <a:pt x="303" y="221"/>
                    </a:lnTo>
                    <a:lnTo>
                      <a:pt x="310" y="239"/>
                    </a:lnTo>
                    <a:lnTo>
                      <a:pt x="316" y="257"/>
                    </a:lnTo>
                    <a:lnTo>
                      <a:pt x="320" y="276"/>
                    </a:lnTo>
                    <a:lnTo>
                      <a:pt x="321" y="296"/>
                    </a:lnTo>
                    <a:lnTo>
                      <a:pt x="317" y="328"/>
                    </a:lnTo>
                    <a:lnTo>
                      <a:pt x="308" y="358"/>
                    </a:lnTo>
                    <a:lnTo>
                      <a:pt x="294" y="386"/>
                    </a:lnTo>
                    <a:lnTo>
                      <a:pt x="274" y="409"/>
                    </a:lnTo>
                    <a:lnTo>
                      <a:pt x="250" y="429"/>
                    </a:lnTo>
                    <a:lnTo>
                      <a:pt x="223" y="444"/>
                    </a:lnTo>
                    <a:lnTo>
                      <a:pt x="192" y="453"/>
                    </a:lnTo>
                    <a:lnTo>
                      <a:pt x="161" y="457"/>
                    </a:lnTo>
                    <a:lnTo>
                      <a:pt x="129" y="453"/>
                    </a:lnTo>
                    <a:lnTo>
                      <a:pt x="98" y="444"/>
                    </a:lnTo>
                    <a:lnTo>
                      <a:pt x="71" y="429"/>
                    </a:lnTo>
                    <a:lnTo>
                      <a:pt x="47" y="409"/>
                    </a:lnTo>
                    <a:lnTo>
                      <a:pt x="27" y="386"/>
                    </a:lnTo>
                    <a:lnTo>
                      <a:pt x="13" y="358"/>
                    </a:lnTo>
                    <a:lnTo>
                      <a:pt x="4" y="328"/>
                    </a:lnTo>
                    <a:lnTo>
                      <a:pt x="0" y="296"/>
                    </a:lnTo>
                    <a:lnTo>
                      <a:pt x="38" y="292"/>
                    </a:lnTo>
                    <a:lnTo>
                      <a:pt x="40" y="317"/>
                    </a:lnTo>
                    <a:lnTo>
                      <a:pt x="47" y="339"/>
                    </a:lnTo>
                    <a:lnTo>
                      <a:pt x="59" y="361"/>
                    </a:lnTo>
                    <a:lnTo>
                      <a:pt x="73" y="378"/>
                    </a:lnTo>
                    <a:lnTo>
                      <a:pt x="91" y="393"/>
                    </a:lnTo>
                    <a:lnTo>
                      <a:pt x="112" y="405"/>
                    </a:lnTo>
                    <a:lnTo>
                      <a:pt x="135" y="412"/>
                    </a:lnTo>
                    <a:lnTo>
                      <a:pt x="159" y="414"/>
                    </a:lnTo>
                    <a:lnTo>
                      <a:pt x="183" y="412"/>
                    </a:lnTo>
                    <a:lnTo>
                      <a:pt x="205" y="405"/>
                    </a:lnTo>
                    <a:lnTo>
                      <a:pt x="225" y="393"/>
                    </a:lnTo>
                    <a:lnTo>
                      <a:pt x="243" y="378"/>
                    </a:lnTo>
                    <a:lnTo>
                      <a:pt x="258" y="361"/>
                    </a:lnTo>
                    <a:lnTo>
                      <a:pt x="269" y="339"/>
                    </a:lnTo>
                    <a:lnTo>
                      <a:pt x="276" y="317"/>
                    </a:lnTo>
                    <a:lnTo>
                      <a:pt x="279" y="292"/>
                    </a:lnTo>
                    <a:lnTo>
                      <a:pt x="276" y="268"/>
                    </a:lnTo>
                    <a:lnTo>
                      <a:pt x="269" y="245"/>
                    </a:lnTo>
                    <a:lnTo>
                      <a:pt x="258" y="225"/>
                    </a:lnTo>
                    <a:lnTo>
                      <a:pt x="243" y="207"/>
                    </a:lnTo>
                    <a:lnTo>
                      <a:pt x="225" y="193"/>
                    </a:lnTo>
                    <a:lnTo>
                      <a:pt x="205" y="181"/>
                    </a:lnTo>
                    <a:lnTo>
                      <a:pt x="183" y="174"/>
                    </a:lnTo>
                    <a:lnTo>
                      <a:pt x="159" y="171"/>
                    </a:lnTo>
                    <a:lnTo>
                      <a:pt x="135" y="174"/>
                    </a:lnTo>
                    <a:lnTo>
                      <a:pt x="112" y="181"/>
                    </a:lnTo>
                    <a:lnTo>
                      <a:pt x="91" y="193"/>
                    </a:lnTo>
                    <a:lnTo>
                      <a:pt x="73" y="207"/>
                    </a:lnTo>
                    <a:lnTo>
                      <a:pt x="59" y="225"/>
                    </a:lnTo>
                    <a:lnTo>
                      <a:pt x="47" y="245"/>
                    </a:lnTo>
                    <a:lnTo>
                      <a:pt x="40" y="268"/>
                    </a:lnTo>
                    <a:lnTo>
                      <a:pt x="38" y="292"/>
                    </a:lnTo>
                    <a:lnTo>
                      <a:pt x="0" y="29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22" name="Group 57"/>
            <p:cNvGrpSpPr>
              <a:grpSpLocks/>
            </p:cNvGrpSpPr>
            <p:nvPr/>
          </p:nvGrpSpPr>
          <p:grpSpPr bwMode="auto">
            <a:xfrm>
              <a:off x="3024" y="1008"/>
              <a:ext cx="201" cy="576"/>
              <a:chOff x="4317" y="480"/>
              <a:chExt cx="201" cy="576"/>
            </a:xfrm>
          </p:grpSpPr>
          <p:sp>
            <p:nvSpPr>
              <p:cNvPr id="25658" name="Freeform 58"/>
              <p:cNvSpPr>
                <a:spLocks/>
              </p:cNvSpPr>
              <p:nvPr/>
            </p:nvSpPr>
            <p:spPr bwMode="auto">
              <a:xfrm>
                <a:off x="4317" y="625"/>
                <a:ext cx="201" cy="431"/>
              </a:xfrm>
              <a:custGeom>
                <a:avLst/>
                <a:gdLst/>
                <a:ahLst/>
                <a:cxnLst>
                  <a:cxn ang="0">
                    <a:pos x="599" y="538"/>
                  </a:cxn>
                  <a:cxn ang="0">
                    <a:pos x="583" y="401"/>
                  </a:cxn>
                  <a:cxn ang="0">
                    <a:pos x="578" y="333"/>
                  </a:cxn>
                  <a:cxn ang="0">
                    <a:pos x="568" y="265"/>
                  </a:cxn>
                  <a:cxn ang="0">
                    <a:pos x="552" y="187"/>
                  </a:cxn>
                  <a:cxn ang="0">
                    <a:pos x="538" y="120"/>
                  </a:cxn>
                  <a:cxn ang="0">
                    <a:pos x="526" y="87"/>
                  </a:cxn>
                  <a:cxn ang="0">
                    <a:pos x="502" y="57"/>
                  </a:cxn>
                  <a:cxn ang="0">
                    <a:pos x="467" y="29"/>
                  </a:cxn>
                  <a:cxn ang="0">
                    <a:pos x="433" y="7"/>
                  </a:cxn>
                  <a:cxn ang="0">
                    <a:pos x="418" y="1"/>
                  </a:cxn>
                  <a:cxn ang="0">
                    <a:pos x="414" y="0"/>
                  </a:cxn>
                  <a:cxn ang="0">
                    <a:pos x="414" y="1"/>
                  </a:cxn>
                  <a:cxn ang="0">
                    <a:pos x="414" y="1"/>
                  </a:cxn>
                  <a:cxn ang="0">
                    <a:pos x="281" y="336"/>
                  </a:cxn>
                  <a:cxn ang="0">
                    <a:pos x="179" y="7"/>
                  </a:cxn>
                  <a:cxn ang="0">
                    <a:pos x="164" y="11"/>
                  </a:cxn>
                  <a:cxn ang="0">
                    <a:pos x="144" y="18"/>
                  </a:cxn>
                  <a:cxn ang="0">
                    <a:pos x="120" y="37"/>
                  </a:cxn>
                  <a:cxn ang="0">
                    <a:pos x="99" y="63"/>
                  </a:cxn>
                  <a:cxn ang="0">
                    <a:pos x="84" y="91"/>
                  </a:cxn>
                  <a:cxn ang="0">
                    <a:pos x="73" y="117"/>
                  </a:cxn>
                  <a:cxn ang="0">
                    <a:pos x="64" y="160"/>
                  </a:cxn>
                  <a:cxn ang="0">
                    <a:pos x="53" y="211"/>
                  </a:cxn>
                  <a:cxn ang="0">
                    <a:pos x="44" y="259"/>
                  </a:cxn>
                  <a:cxn ang="0">
                    <a:pos x="32" y="334"/>
                  </a:cxn>
                  <a:cxn ang="0">
                    <a:pos x="21" y="484"/>
                  </a:cxn>
                  <a:cxn ang="0">
                    <a:pos x="12" y="548"/>
                  </a:cxn>
                  <a:cxn ang="0">
                    <a:pos x="8" y="577"/>
                  </a:cxn>
                  <a:cxn ang="0">
                    <a:pos x="140" y="582"/>
                  </a:cxn>
                  <a:cxn ang="0">
                    <a:pos x="191" y="1293"/>
                  </a:cxn>
                  <a:cxn ang="0">
                    <a:pos x="309" y="792"/>
                  </a:cxn>
                  <a:cxn ang="0">
                    <a:pos x="327" y="907"/>
                  </a:cxn>
                  <a:cxn ang="0">
                    <a:pos x="353" y="1078"/>
                  </a:cxn>
                  <a:cxn ang="0">
                    <a:pos x="380" y="1235"/>
                  </a:cxn>
                  <a:cxn ang="0">
                    <a:pos x="399" y="1288"/>
                  </a:cxn>
                  <a:cxn ang="0">
                    <a:pos x="417" y="1288"/>
                  </a:cxn>
                  <a:cxn ang="0">
                    <a:pos x="440" y="1288"/>
                  </a:cxn>
                  <a:cxn ang="0">
                    <a:pos x="467" y="1288"/>
                  </a:cxn>
                  <a:cxn ang="0">
                    <a:pos x="496" y="1288"/>
                  </a:cxn>
                  <a:cxn ang="0">
                    <a:pos x="526" y="1288"/>
                  </a:cxn>
                  <a:cxn ang="0">
                    <a:pos x="556" y="1288"/>
                  </a:cxn>
                  <a:cxn ang="0">
                    <a:pos x="583" y="1288"/>
                  </a:cxn>
                  <a:cxn ang="0">
                    <a:pos x="586" y="1247"/>
                  </a:cxn>
                  <a:cxn ang="0">
                    <a:pos x="552" y="1060"/>
                  </a:cxn>
                  <a:cxn ang="0">
                    <a:pos x="511" y="819"/>
                  </a:cxn>
                  <a:cxn ang="0">
                    <a:pos x="480" y="625"/>
                  </a:cxn>
                  <a:cxn ang="0">
                    <a:pos x="483" y="579"/>
                  </a:cxn>
                  <a:cxn ang="0">
                    <a:pos x="514" y="581"/>
                  </a:cxn>
                  <a:cxn ang="0">
                    <a:pos x="553" y="582"/>
                  </a:cxn>
                  <a:cxn ang="0">
                    <a:pos x="590" y="583"/>
                  </a:cxn>
                </a:cxnLst>
                <a:rect l="0" t="0" r="r" b="b"/>
                <a:pathLst>
                  <a:path w="603" h="1293">
                    <a:moveTo>
                      <a:pt x="603" y="582"/>
                    </a:moveTo>
                    <a:lnTo>
                      <a:pt x="599" y="538"/>
                    </a:lnTo>
                    <a:lnTo>
                      <a:pt x="591" y="471"/>
                    </a:lnTo>
                    <a:lnTo>
                      <a:pt x="583" y="401"/>
                    </a:lnTo>
                    <a:lnTo>
                      <a:pt x="579" y="353"/>
                    </a:lnTo>
                    <a:lnTo>
                      <a:pt x="578" y="333"/>
                    </a:lnTo>
                    <a:lnTo>
                      <a:pt x="573" y="302"/>
                    </a:lnTo>
                    <a:lnTo>
                      <a:pt x="568" y="265"/>
                    </a:lnTo>
                    <a:lnTo>
                      <a:pt x="561" y="226"/>
                    </a:lnTo>
                    <a:lnTo>
                      <a:pt x="552" y="187"/>
                    </a:lnTo>
                    <a:lnTo>
                      <a:pt x="544" y="150"/>
                    </a:lnTo>
                    <a:lnTo>
                      <a:pt x="538" y="120"/>
                    </a:lnTo>
                    <a:lnTo>
                      <a:pt x="532" y="100"/>
                    </a:lnTo>
                    <a:lnTo>
                      <a:pt x="526" y="87"/>
                    </a:lnTo>
                    <a:lnTo>
                      <a:pt x="516" y="71"/>
                    </a:lnTo>
                    <a:lnTo>
                      <a:pt x="502" y="57"/>
                    </a:lnTo>
                    <a:lnTo>
                      <a:pt x="485" y="42"/>
                    </a:lnTo>
                    <a:lnTo>
                      <a:pt x="467" y="29"/>
                    </a:lnTo>
                    <a:lnTo>
                      <a:pt x="451" y="17"/>
                    </a:lnTo>
                    <a:lnTo>
                      <a:pt x="433" y="7"/>
                    </a:lnTo>
                    <a:lnTo>
                      <a:pt x="419" y="1"/>
                    </a:lnTo>
                    <a:lnTo>
                      <a:pt x="418" y="1"/>
                    </a:lnTo>
                    <a:lnTo>
                      <a:pt x="417" y="0"/>
                    </a:lnTo>
                    <a:lnTo>
                      <a:pt x="414" y="0"/>
                    </a:lnTo>
                    <a:lnTo>
                      <a:pt x="413" y="0"/>
                    </a:lnTo>
                    <a:lnTo>
                      <a:pt x="414" y="1"/>
                    </a:lnTo>
                    <a:lnTo>
                      <a:pt x="414" y="1"/>
                    </a:lnTo>
                    <a:lnTo>
                      <a:pt x="414" y="1"/>
                    </a:lnTo>
                    <a:lnTo>
                      <a:pt x="414" y="3"/>
                    </a:lnTo>
                    <a:lnTo>
                      <a:pt x="281" y="336"/>
                    </a:lnTo>
                    <a:lnTo>
                      <a:pt x="188" y="6"/>
                    </a:lnTo>
                    <a:lnTo>
                      <a:pt x="179" y="7"/>
                    </a:lnTo>
                    <a:lnTo>
                      <a:pt x="172" y="10"/>
                    </a:lnTo>
                    <a:lnTo>
                      <a:pt x="164" y="11"/>
                    </a:lnTo>
                    <a:lnTo>
                      <a:pt x="156" y="13"/>
                    </a:lnTo>
                    <a:lnTo>
                      <a:pt x="144" y="18"/>
                    </a:lnTo>
                    <a:lnTo>
                      <a:pt x="132" y="26"/>
                    </a:lnTo>
                    <a:lnTo>
                      <a:pt x="120" y="37"/>
                    </a:lnTo>
                    <a:lnTo>
                      <a:pt x="110" y="50"/>
                    </a:lnTo>
                    <a:lnTo>
                      <a:pt x="99" y="63"/>
                    </a:lnTo>
                    <a:lnTo>
                      <a:pt x="91" y="77"/>
                    </a:lnTo>
                    <a:lnTo>
                      <a:pt x="84" y="91"/>
                    </a:lnTo>
                    <a:lnTo>
                      <a:pt x="78" y="103"/>
                    </a:lnTo>
                    <a:lnTo>
                      <a:pt x="73" y="117"/>
                    </a:lnTo>
                    <a:lnTo>
                      <a:pt x="68" y="137"/>
                    </a:lnTo>
                    <a:lnTo>
                      <a:pt x="64" y="160"/>
                    </a:lnTo>
                    <a:lnTo>
                      <a:pt x="59" y="185"/>
                    </a:lnTo>
                    <a:lnTo>
                      <a:pt x="53" y="211"/>
                    </a:lnTo>
                    <a:lnTo>
                      <a:pt x="48" y="236"/>
                    </a:lnTo>
                    <a:lnTo>
                      <a:pt x="44" y="259"/>
                    </a:lnTo>
                    <a:lnTo>
                      <a:pt x="39" y="279"/>
                    </a:lnTo>
                    <a:lnTo>
                      <a:pt x="32" y="334"/>
                    </a:lnTo>
                    <a:lnTo>
                      <a:pt x="26" y="411"/>
                    </a:lnTo>
                    <a:lnTo>
                      <a:pt x="21" y="484"/>
                    </a:lnTo>
                    <a:lnTo>
                      <a:pt x="15" y="528"/>
                    </a:lnTo>
                    <a:lnTo>
                      <a:pt x="12" y="548"/>
                    </a:lnTo>
                    <a:lnTo>
                      <a:pt x="9" y="566"/>
                    </a:lnTo>
                    <a:lnTo>
                      <a:pt x="8" y="577"/>
                    </a:lnTo>
                    <a:lnTo>
                      <a:pt x="8" y="582"/>
                    </a:lnTo>
                    <a:lnTo>
                      <a:pt x="140" y="582"/>
                    </a:lnTo>
                    <a:lnTo>
                      <a:pt x="0" y="1293"/>
                    </a:lnTo>
                    <a:lnTo>
                      <a:pt x="191" y="1293"/>
                    </a:lnTo>
                    <a:lnTo>
                      <a:pt x="307" y="774"/>
                    </a:lnTo>
                    <a:lnTo>
                      <a:pt x="309" y="792"/>
                    </a:lnTo>
                    <a:lnTo>
                      <a:pt x="316" y="839"/>
                    </a:lnTo>
                    <a:lnTo>
                      <a:pt x="327" y="907"/>
                    </a:lnTo>
                    <a:lnTo>
                      <a:pt x="339" y="990"/>
                    </a:lnTo>
                    <a:lnTo>
                      <a:pt x="353" y="1078"/>
                    </a:lnTo>
                    <a:lnTo>
                      <a:pt x="367" y="1162"/>
                    </a:lnTo>
                    <a:lnTo>
                      <a:pt x="380" y="1235"/>
                    </a:lnTo>
                    <a:lnTo>
                      <a:pt x="392" y="1288"/>
                    </a:lnTo>
                    <a:lnTo>
                      <a:pt x="399" y="1288"/>
                    </a:lnTo>
                    <a:lnTo>
                      <a:pt x="407" y="1288"/>
                    </a:lnTo>
                    <a:lnTo>
                      <a:pt x="417" y="1288"/>
                    </a:lnTo>
                    <a:lnTo>
                      <a:pt x="427" y="1288"/>
                    </a:lnTo>
                    <a:lnTo>
                      <a:pt x="440" y="1288"/>
                    </a:lnTo>
                    <a:lnTo>
                      <a:pt x="453" y="1288"/>
                    </a:lnTo>
                    <a:lnTo>
                      <a:pt x="467" y="1288"/>
                    </a:lnTo>
                    <a:lnTo>
                      <a:pt x="481" y="1288"/>
                    </a:lnTo>
                    <a:lnTo>
                      <a:pt x="496" y="1288"/>
                    </a:lnTo>
                    <a:lnTo>
                      <a:pt x="511" y="1288"/>
                    </a:lnTo>
                    <a:lnTo>
                      <a:pt x="526" y="1288"/>
                    </a:lnTo>
                    <a:lnTo>
                      <a:pt x="540" y="1288"/>
                    </a:lnTo>
                    <a:lnTo>
                      <a:pt x="556" y="1288"/>
                    </a:lnTo>
                    <a:lnTo>
                      <a:pt x="569" y="1288"/>
                    </a:lnTo>
                    <a:lnTo>
                      <a:pt x="583" y="1288"/>
                    </a:lnTo>
                    <a:lnTo>
                      <a:pt x="595" y="1288"/>
                    </a:lnTo>
                    <a:lnTo>
                      <a:pt x="586" y="1247"/>
                    </a:lnTo>
                    <a:lnTo>
                      <a:pt x="571" y="1166"/>
                    </a:lnTo>
                    <a:lnTo>
                      <a:pt x="552" y="1060"/>
                    </a:lnTo>
                    <a:lnTo>
                      <a:pt x="531" y="939"/>
                    </a:lnTo>
                    <a:lnTo>
                      <a:pt x="511" y="819"/>
                    </a:lnTo>
                    <a:lnTo>
                      <a:pt x="493" y="710"/>
                    </a:lnTo>
                    <a:lnTo>
                      <a:pt x="480" y="625"/>
                    </a:lnTo>
                    <a:lnTo>
                      <a:pt x="474" y="579"/>
                    </a:lnTo>
                    <a:lnTo>
                      <a:pt x="483" y="579"/>
                    </a:lnTo>
                    <a:lnTo>
                      <a:pt x="497" y="580"/>
                    </a:lnTo>
                    <a:lnTo>
                      <a:pt x="514" y="581"/>
                    </a:lnTo>
                    <a:lnTo>
                      <a:pt x="533" y="582"/>
                    </a:lnTo>
                    <a:lnTo>
                      <a:pt x="553" y="582"/>
                    </a:lnTo>
                    <a:lnTo>
                      <a:pt x="573" y="583"/>
                    </a:lnTo>
                    <a:lnTo>
                      <a:pt x="590" y="583"/>
                    </a:lnTo>
                    <a:lnTo>
                      <a:pt x="603" y="582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659" name="Freeform 59"/>
              <p:cNvSpPr>
                <a:spLocks/>
              </p:cNvSpPr>
              <p:nvPr/>
            </p:nvSpPr>
            <p:spPr bwMode="auto">
              <a:xfrm>
                <a:off x="4363" y="480"/>
                <a:ext cx="119" cy="152"/>
              </a:xfrm>
              <a:custGeom>
                <a:avLst/>
                <a:gdLst/>
                <a:ahLst/>
                <a:cxnLst>
                  <a:cxn ang="0">
                    <a:pos x="4" y="263"/>
                  </a:cxn>
                  <a:cxn ang="0">
                    <a:pos x="27" y="205"/>
                  </a:cxn>
                  <a:cxn ang="0">
                    <a:pos x="71" y="161"/>
                  </a:cxn>
                  <a:cxn ang="0">
                    <a:pos x="129" y="137"/>
                  </a:cxn>
                  <a:cxn ang="0">
                    <a:pos x="168" y="134"/>
                  </a:cxn>
                  <a:cxn ang="0">
                    <a:pos x="183" y="135"/>
                  </a:cxn>
                  <a:cxn ang="0">
                    <a:pos x="196" y="138"/>
                  </a:cxn>
                  <a:cxn ang="0">
                    <a:pos x="210" y="142"/>
                  </a:cxn>
                  <a:cxn ang="0">
                    <a:pos x="271" y="67"/>
                  </a:cxn>
                  <a:cxn ang="0">
                    <a:pos x="174" y="51"/>
                  </a:cxn>
                  <a:cxn ang="0">
                    <a:pos x="358" y="180"/>
                  </a:cxn>
                  <a:cxn ang="0">
                    <a:pos x="308" y="91"/>
                  </a:cxn>
                  <a:cxn ang="0">
                    <a:pos x="270" y="177"/>
                  </a:cxn>
                  <a:cxn ang="0">
                    <a:pos x="294" y="206"/>
                  </a:cxn>
                  <a:cxn ang="0">
                    <a:pos x="310" y="239"/>
                  </a:cxn>
                  <a:cxn ang="0">
                    <a:pos x="320" y="276"/>
                  </a:cxn>
                  <a:cxn ang="0">
                    <a:pos x="317" y="328"/>
                  </a:cxn>
                  <a:cxn ang="0">
                    <a:pos x="294" y="386"/>
                  </a:cxn>
                  <a:cxn ang="0">
                    <a:pos x="250" y="429"/>
                  </a:cxn>
                  <a:cxn ang="0">
                    <a:pos x="192" y="453"/>
                  </a:cxn>
                  <a:cxn ang="0">
                    <a:pos x="129" y="453"/>
                  </a:cxn>
                  <a:cxn ang="0">
                    <a:pos x="71" y="429"/>
                  </a:cxn>
                  <a:cxn ang="0">
                    <a:pos x="27" y="386"/>
                  </a:cxn>
                  <a:cxn ang="0">
                    <a:pos x="4" y="328"/>
                  </a:cxn>
                  <a:cxn ang="0">
                    <a:pos x="38" y="292"/>
                  </a:cxn>
                  <a:cxn ang="0">
                    <a:pos x="47" y="339"/>
                  </a:cxn>
                  <a:cxn ang="0">
                    <a:pos x="73" y="378"/>
                  </a:cxn>
                  <a:cxn ang="0">
                    <a:pos x="112" y="405"/>
                  </a:cxn>
                  <a:cxn ang="0">
                    <a:pos x="159" y="414"/>
                  </a:cxn>
                  <a:cxn ang="0">
                    <a:pos x="205" y="405"/>
                  </a:cxn>
                  <a:cxn ang="0">
                    <a:pos x="243" y="378"/>
                  </a:cxn>
                  <a:cxn ang="0">
                    <a:pos x="269" y="339"/>
                  </a:cxn>
                  <a:cxn ang="0">
                    <a:pos x="279" y="292"/>
                  </a:cxn>
                  <a:cxn ang="0">
                    <a:pos x="269" y="245"/>
                  </a:cxn>
                  <a:cxn ang="0">
                    <a:pos x="243" y="207"/>
                  </a:cxn>
                  <a:cxn ang="0">
                    <a:pos x="205" y="181"/>
                  </a:cxn>
                  <a:cxn ang="0">
                    <a:pos x="159" y="171"/>
                  </a:cxn>
                  <a:cxn ang="0">
                    <a:pos x="112" y="181"/>
                  </a:cxn>
                  <a:cxn ang="0">
                    <a:pos x="73" y="207"/>
                  </a:cxn>
                  <a:cxn ang="0">
                    <a:pos x="47" y="245"/>
                  </a:cxn>
                  <a:cxn ang="0">
                    <a:pos x="38" y="292"/>
                  </a:cxn>
                </a:cxnLst>
                <a:rect l="0" t="0" r="r" b="b"/>
                <a:pathLst>
                  <a:path w="358" h="457">
                    <a:moveTo>
                      <a:pt x="0" y="296"/>
                    </a:moveTo>
                    <a:lnTo>
                      <a:pt x="4" y="263"/>
                    </a:lnTo>
                    <a:lnTo>
                      <a:pt x="13" y="233"/>
                    </a:lnTo>
                    <a:lnTo>
                      <a:pt x="27" y="205"/>
                    </a:lnTo>
                    <a:lnTo>
                      <a:pt x="47" y="181"/>
                    </a:lnTo>
                    <a:lnTo>
                      <a:pt x="71" y="161"/>
                    </a:lnTo>
                    <a:lnTo>
                      <a:pt x="98" y="147"/>
                    </a:lnTo>
                    <a:lnTo>
                      <a:pt x="129" y="137"/>
                    </a:lnTo>
                    <a:lnTo>
                      <a:pt x="161" y="134"/>
                    </a:lnTo>
                    <a:lnTo>
                      <a:pt x="168" y="134"/>
                    </a:lnTo>
                    <a:lnTo>
                      <a:pt x="176" y="135"/>
                    </a:lnTo>
                    <a:lnTo>
                      <a:pt x="183" y="135"/>
                    </a:lnTo>
                    <a:lnTo>
                      <a:pt x="190" y="136"/>
                    </a:lnTo>
                    <a:lnTo>
                      <a:pt x="196" y="138"/>
                    </a:lnTo>
                    <a:lnTo>
                      <a:pt x="203" y="140"/>
                    </a:lnTo>
                    <a:lnTo>
                      <a:pt x="210" y="142"/>
                    </a:lnTo>
                    <a:lnTo>
                      <a:pt x="216" y="144"/>
                    </a:lnTo>
                    <a:lnTo>
                      <a:pt x="271" y="67"/>
                    </a:lnTo>
                    <a:lnTo>
                      <a:pt x="185" y="83"/>
                    </a:lnTo>
                    <a:lnTo>
                      <a:pt x="174" y="51"/>
                    </a:lnTo>
                    <a:lnTo>
                      <a:pt x="346" y="0"/>
                    </a:lnTo>
                    <a:lnTo>
                      <a:pt x="358" y="180"/>
                    </a:lnTo>
                    <a:lnTo>
                      <a:pt x="323" y="180"/>
                    </a:lnTo>
                    <a:lnTo>
                      <a:pt x="308" y="91"/>
                    </a:lnTo>
                    <a:lnTo>
                      <a:pt x="256" y="166"/>
                    </a:lnTo>
                    <a:lnTo>
                      <a:pt x="270" y="177"/>
                    </a:lnTo>
                    <a:lnTo>
                      <a:pt x="283" y="190"/>
                    </a:lnTo>
                    <a:lnTo>
                      <a:pt x="294" y="206"/>
                    </a:lnTo>
                    <a:lnTo>
                      <a:pt x="303" y="221"/>
                    </a:lnTo>
                    <a:lnTo>
                      <a:pt x="310" y="239"/>
                    </a:lnTo>
                    <a:lnTo>
                      <a:pt x="316" y="257"/>
                    </a:lnTo>
                    <a:lnTo>
                      <a:pt x="320" y="276"/>
                    </a:lnTo>
                    <a:lnTo>
                      <a:pt x="321" y="296"/>
                    </a:lnTo>
                    <a:lnTo>
                      <a:pt x="317" y="328"/>
                    </a:lnTo>
                    <a:lnTo>
                      <a:pt x="308" y="358"/>
                    </a:lnTo>
                    <a:lnTo>
                      <a:pt x="294" y="386"/>
                    </a:lnTo>
                    <a:lnTo>
                      <a:pt x="274" y="409"/>
                    </a:lnTo>
                    <a:lnTo>
                      <a:pt x="250" y="429"/>
                    </a:lnTo>
                    <a:lnTo>
                      <a:pt x="223" y="444"/>
                    </a:lnTo>
                    <a:lnTo>
                      <a:pt x="192" y="453"/>
                    </a:lnTo>
                    <a:lnTo>
                      <a:pt x="161" y="457"/>
                    </a:lnTo>
                    <a:lnTo>
                      <a:pt x="129" y="453"/>
                    </a:lnTo>
                    <a:lnTo>
                      <a:pt x="98" y="444"/>
                    </a:lnTo>
                    <a:lnTo>
                      <a:pt x="71" y="429"/>
                    </a:lnTo>
                    <a:lnTo>
                      <a:pt x="47" y="409"/>
                    </a:lnTo>
                    <a:lnTo>
                      <a:pt x="27" y="386"/>
                    </a:lnTo>
                    <a:lnTo>
                      <a:pt x="13" y="358"/>
                    </a:lnTo>
                    <a:lnTo>
                      <a:pt x="4" y="328"/>
                    </a:lnTo>
                    <a:lnTo>
                      <a:pt x="0" y="296"/>
                    </a:lnTo>
                    <a:lnTo>
                      <a:pt x="38" y="292"/>
                    </a:lnTo>
                    <a:lnTo>
                      <a:pt x="40" y="317"/>
                    </a:lnTo>
                    <a:lnTo>
                      <a:pt x="47" y="339"/>
                    </a:lnTo>
                    <a:lnTo>
                      <a:pt x="59" y="361"/>
                    </a:lnTo>
                    <a:lnTo>
                      <a:pt x="73" y="378"/>
                    </a:lnTo>
                    <a:lnTo>
                      <a:pt x="91" y="393"/>
                    </a:lnTo>
                    <a:lnTo>
                      <a:pt x="112" y="405"/>
                    </a:lnTo>
                    <a:lnTo>
                      <a:pt x="135" y="412"/>
                    </a:lnTo>
                    <a:lnTo>
                      <a:pt x="159" y="414"/>
                    </a:lnTo>
                    <a:lnTo>
                      <a:pt x="183" y="412"/>
                    </a:lnTo>
                    <a:lnTo>
                      <a:pt x="205" y="405"/>
                    </a:lnTo>
                    <a:lnTo>
                      <a:pt x="225" y="393"/>
                    </a:lnTo>
                    <a:lnTo>
                      <a:pt x="243" y="378"/>
                    </a:lnTo>
                    <a:lnTo>
                      <a:pt x="258" y="361"/>
                    </a:lnTo>
                    <a:lnTo>
                      <a:pt x="269" y="339"/>
                    </a:lnTo>
                    <a:lnTo>
                      <a:pt x="276" y="317"/>
                    </a:lnTo>
                    <a:lnTo>
                      <a:pt x="279" y="292"/>
                    </a:lnTo>
                    <a:lnTo>
                      <a:pt x="276" y="268"/>
                    </a:lnTo>
                    <a:lnTo>
                      <a:pt x="269" y="245"/>
                    </a:lnTo>
                    <a:lnTo>
                      <a:pt x="258" y="225"/>
                    </a:lnTo>
                    <a:lnTo>
                      <a:pt x="243" y="207"/>
                    </a:lnTo>
                    <a:lnTo>
                      <a:pt x="225" y="193"/>
                    </a:lnTo>
                    <a:lnTo>
                      <a:pt x="205" y="181"/>
                    </a:lnTo>
                    <a:lnTo>
                      <a:pt x="183" y="174"/>
                    </a:lnTo>
                    <a:lnTo>
                      <a:pt x="159" y="171"/>
                    </a:lnTo>
                    <a:lnTo>
                      <a:pt x="135" y="174"/>
                    </a:lnTo>
                    <a:lnTo>
                      <a:pt x="112" y="181"/>
                    </a:lnTo>
                    <a:lnTo>
                      <a:pt x="91" y="193"/>
                    </a:lnTo>
                    <a:lnTo>
                      <a:pt x="73" y="207"/>
                    </a:lnTo>
                    <a:lnTo>
                      <a:pt x="59" y="225"/>
                    </a:lnTo>
                    <a:lnTo>
                      <a:pt x="47" y="245"/>
                    </a:lnTo>
                    <a:lnTo>
                      <a:pt x="40" y="268"/>
                    </a:lnTo>
                    <a:lnTo>
                      <a:pt x="38" y="292"/>
                    </a:lnTo>
                    <a:lnTo>
                      <a:pt x="0" y="29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23" name="Group 60"/>
            <p:cNvGrpSpPr>
              <a:grpSpLocks/>
            </p:cNvGrpSpPr>
            <p:nvPr/>
          </p:nvGrpSpPr>
          <p:grpSpPr bwMode="auto">
            <a:xfrm>
              <a:off x="3744" y="1008"/>
              <a:ext cx="201" cy="576"/>
              <a:chOff x="4317" y="480"/>
              <a:chExt cx="201" cy="576"/>
            </a:xfrm>
          </p:grpSpPr>
          <p:sp>
            <p:nvSpPr>
              <p:cNvPr id="25661" name="Freeform 61"/>
              <p:cNvSpPr>
                <a:spLocks/>
              </p:cNvSpPr>
              <p:nvPr/>
            </p:nvSpPr>
            <p:spPr bwMode="auto">
              <a:xfrm>
                <a:off x="4317" y="625"/>
                <a:ext cx="201" cy="431"/>
              </a:xfrm>
              <a:custGeom>
                <a:avLst/>
                <a:gdLst/>
                <a:ahLst/>
                <a:cxnLst>
                  <a:cxn ang="0">
                    <a:pos x="599" y="538"/>
                  </a:cxn>
                  <a:cxn ang="0">
                    <a:pos x="583" y="401"/>
                  </a:cxn>
                  <a:cxn ang="0">
                    <a:pos x="578" y="333"/>
                  </a:cxn>
                  <a:cxn ang="0">
                    <a:pos x="568" y="265"/>
                  </a:cxn>
                  <a:cxn ang="0">
                    <a:pos x="552" y="187"/>
                  </a:cxn>
                  <a:cxn ang="0">
                    <a:pos x="538" y="120"/>
                  </a:cxn>
                  <a:cxn ang="0">
                    <a:pos x="526" y="87"/>
                  </a:cxn>
                  <a:cxn ang="0">
                    <a:pos x="502" y="57"/>
                  </a:cxn>
                  <a:cxn ang="0">
                    <a:pos x="467" y="29"/>
                  </a:cxn>
                  <a:cxn ang="0">
                    <a:pos x="433" y="7"/>
                  </a:cxn>
                  <a:cxn ang="0">
                    <a:pos x="418" y="1"/>
                  </a:cxn>
                  <a:cxn ang="0">
                    <a:pos x="414" y="0"/>
                  </a:cxn>
                  <a:cxn ang="0">
                    <a:pos x="414" y="1"/>
                  </a:cxn>
                  <a:cxn ang="0">
                    <a:pos x="414" y="1"/>
                  </a:cxn>
                  <a:cxn ang="0">
                    <a:pos x="281" y="336"/>
                  </a:cxn>
                  <a:cxn ang="0">
                    <a:pos x="179" y="7"/>
                  </a:cxn>
                  <a:cxn ang="0">
                    <a:pos x="164" y="11"/>
                  </a:cxn>
                  <a:cxn ang="0">
                    <a:pos x="144" y="18"/>
                  </a:cxn>
                  <a:cxn ang="0">
                    <a:pos x="120" y="37"/>
                  </a:cxn>
                  <a:cxn ang="0">
                    <a:pos x="99" y="63"/>
                  </a:cxn>
                  <a:cxn ang="0">
                    <a:pos x="84" y="91"/>
                  </a:cxn>
                  <a:cxn ang="0">
                    <a:pos x="73" y="117"/>
                  </a:cxn>
                  <a:cxn ang="0">
                    <a:pos x="64" y="160"/>
                  </a:cxn>
                  <a:cxn ang="0">
                    <a:pos x="53" y="211"/>
                  </a:cxn>
                  <a:cxn ang="0">
                    <a:pos x="44" y="259"/>
                  </a:cxn>
                  <a:cxn ang="0">
                    <a:pos x="32" y="334"/>
                  </a:cxn>
                  <a:cxn ang="0">
                    <a:pos x="21" y="484"/>
                  </a:cxn>
                  <a:cxn ang="0">
                    <a:pos x="12" y="548"/>
                  </a:cxn>
                  <a:cxn ang="0">
                    <a:pos x="8" y="577"/>
                  </a:cxn>
                  <a:cxn ang="0">
                    <a:pos x="140" y="582"/>
                  </a:cxn>
                  <a:cxn ang="0">
                    <a:pos x="191" y="1293"/>
                  </a:cxn>
                  <a:cxn ang="0">
                    <a:pos x="309" y="792"/>
                  </a:cxn>
                  <a:cxn ang="0">
                    <a:pos x="327" y="907"/>
                  </a:cxn>
                  <a:cxn ang="0">
                    <a:pos x="353" y="1078"/>
                  </a:cxn>
                  <a:cxn ang="0">
                    <a:pos x="380" y="1235"/>
                  </a:cxn>
                  <a:cxn ang="0">
                    <a:pos x="399" y="1288"/>
                  </a:cxn>
                  <a:cxn ang="0">
                    <a:pos x="417" y="1288"/>
                  </a:cxn>
                  <a:cxn ang="0">
                    <a:pos x="440" y="1288"/>
                  </a:cxn>
                  <a:cxn ang="0">
                    <a:pos x="467" y="1288"/>
                  </a:cxn>
                  <a:cxn ang="0">
                    <a:pos x="496" y="1288"/>
                  </a:cxn>
                  <a:cxn ang="0">
                    <a:pos x="526" y="1288"/>
                  </a:cxn>
                  <a:cxn ang="0">
                    <a:pos x="556" y="1288"/>
                  </a:cxn>
                  <a:cxn ang="0">
                    <a:pos x="583" y="1288"/>
                  </a:cxn>
                  <a:cxn ang="0">
                    <a:pos x="586" y="1247"/>
                  </a:cxn>
                  <a:cxn ang="0">
                    <a:pos x="552" y="1060"/>
                  </a:cxn>
                  <a:cxn ang="0">
                    <a:pos x="511" y="819"/>
                  </a:cxn>
                  <a:cxn ang="0">
                    <a:pos x="480" y="625"/>
                  </a:cxn>
                  <a:cxn ang="0">
                    <a:pos x="483" y="579"/>
                  </a:cxn>
                  <a:cxn ang="0">
                    <a:pos x="514" y="581"/>
                  </a:cxn>
                  <a:cxn ang="0">
                    <a:pos x="553" y="582"/>
                  </a:cxn>
                  <a:cxn ang="0">
                    <a:pos x="590" y="583"/>
                  </a:cxn>
                </a:cxnLst>
                <a:rect l="0" t="0" r="r" b="b"/>
                <a:pathLst>
                  <a:path w="603" h="1293">
                    <a:moveTo>
                      <a:pt x="603" y="582"/>
                    </a:moveTo>
                    <a:lnTo>
                      <a:pt x="599" y="538"/>
                    </a:lnTo>
                    <a:lnTo>
                      <a:pt x="591" y="471"/>
                    </a:lnTo>
                    <a:lnTo>
                      <a:pt x="583" y="401"/>
                    </a:lnTo>
                    <a:lnTo>
                      <a:pt x="579" y="353"/>
                    </a:lnTo>
                    <a:lnTo>
                      <a:pt x="578" y="333"/>
                    </a:lnTo>
                    <a:lnTo>
                      <a:pt x="573" y="302"/>
                    </a:lnTo>
                    <a:lnTo>
                      <a:pt x="568" y="265"/>
                    </a:lnTo>
                    <a:lnTo>
                      <a:pt x="561" y="226"/>
                    </a:lnTo>
                    <a:lnTo>
                      <a:pt x="552" y="187"/>
                    </a:lnTo>
                    <a:lnTo>
                      <a:pt x="544" y="150"/>
                    </a:lnTo>
                    <a:lnTo>
                      <a:pt x="538" y="120"/>
                    </a:lnTo>
                    <a:lnTo>
                      <a:pt x="532" y="100"/>
                    </a:lnTo>
                    <a:lnTo>
                      <a:pt x="526" y="87"/>
                    </a:lnTo>
                    <a:lnTo>
                      <a:pt x="516" y="71"/>
                    </a:lnTo>
                    <a:lnTo>
                      <a:pt x="502" y="57"/>
                    </a:lnTo>
                    <a:lnTo>
                      <a:pt x="485" y="42"/>
                    </a:lnTo>
                    <a:lnTo>
                      <a:pt x="467" y="29"/>
                    </a:lnTo>
                    <a:lnTo>
                      <a:pt x="451" y="17"/>
                    </a:lnTo>
                    <a:lnTo>
                      <a:pt x="433" y="7"/>
                    </a:lnTo>
                    <a:lnTo>
                      <a:pt x="419" y="1"/>
                    </a:lnTo>
                    <a:lnTo>
                      <a:pt x="418" y="1"/>
                    </a:lnTo>
                    <a:lnTo>
                      <a:pt x="417" y="0"/>
                    </a:lnTo>
                    <a:lnTo>
                      <a:pt x="414" y="0"/>
                    </a:lnTo>
                    <a:lnTo>
                      <a:pt x="413" y="0"/>
                    </a:lnTo>
                    <a:lnTo>
                      <a:pt x="414" y="1"/>
                    </a:lnTo>
                    <a:lnTo>
                      <a:pt x="414" y="1"/>
                    </a:lnTo>
                    <a:lnTo>
                      <a:pt x="414" y="1"/>
                    </a:lnTo>
                    <a:lnTo>
                      <a:pt x="414" y="3"/>
                    </a:lnTo>
                    <a:lnTo>
                      <a:pt x="281" y="336"/>
                    </a:lnTo>
                    <a:lnTo>
                      <a:pt x="188" y="6"/>
                    </a:lnTo>
                    <a:lnTo>
                      <a:pt x="179" y="7"/>
                    </a:lnTo>
                    <a:lnTo>
                      <a:pt x="172" y="10"/>
                    </a:lnTo>
                    <a:lnTo>
                      <a:pt x="164" y="11"/>
                    </a:lnTo>
                    <a:lnTo>
                      <a:pt x="156" y="13"/>
                    </a:lnTo>
                    <a:lnTo>
                      <a:pt x="144" y="18"/>
                    </a:lnTo>
                    <a:lnTo>
                      <a:pt x="132" y="26"/>
                    </a:lnTo>
                    <a:lnTo>
                      <a:pt x="120" y="37"/>
                    </a:lnTo>
                    <a:lnTo>
                      <a:pt x="110" y="50"/>
                    </a:lnTo>
                    <a:lnTo>
                      <a:pt x="99" y="63"/>
                    </a:lnTo>
                    <a:lnTo>
                      <a:pt x="91" y="77"/>
                    </a:lnTo>
                    <a:lnTo>
                      <a:pt x="84" y="91"/>
                    </a:lnTo>
                    <a:lnTo>
                      <a:pt x="78" y="103"/>
                    </a:lnTo>
                    <a:lnTo>
                      <a:pt x="73" y="117"/>
                    </a:lnTo>
                    <a:lnTo>
                      <a:pt x="68" y="137"/>
                    </a:lnTo>
                    <a:lnTo>
                      <a:pt x="64" y="160"/>
                    </a:lnTo>
                    <a:lnTo>
                      <a:pt x="59" y="185"/>
                    </a:lnTo>
                    <a:lnTo>
                      <a:pt x="53" y="211"/>
                    </a:lnTo>
                    <a:lnTo>
                      <a:pt x="48" y="236"/>
                    </a:lnTo>
                    <a:lnTo>
                      <a:pt x="44" y="259"/>
                    </a:lnTo>
                    <a:lnTo>
                      <a:pt x="39" y="279"/>
                    </a:lnTo>
                    <a:lnTo>
                      <a:pt x="32" y="334"/>
                    </a:lnTo>
                    <a:lnTo>
                      <a:pt x="26" y="411"/>
                    </a:lnTo>
                    <a:lnTo>
                      <a:pt x="21" y="484"/>
                    </a:lnTo>
                    <a:lnTo>
                      <a:pt x="15" y="528"/>
                    </a:lnTo>
                    <a:lnTo>
                      <a:pt x="12" y="548"/>
                    </a:lnTo>
                    <a:lnTo>
                      <a:pt x="9" y="566"/>
                    </a:lnTo>
                    <a:lnTo>
                      <a:pt x="8" y="577"/>
                    </a:lnTo>
                    <a:lnTo>
                      <a:pt x="8" y="582"/>
                    </a:lnTo>
                    <a:lnTo>
                      <a:pt x="140" y="582"/>
                    </a:lnTo>
                    <a:lnTo>
                      <a:pt x="0" y="1293"/>
                    </a:lnTo>
                    <a:lnTo>
                      <a:pt x="191" y="1293"/>
                    </a:lnTo>
                    <a:lnTo>
                      <a:pt x="307" y="774"/>
                    </a:lnTo>
                    <a:lnTo>
                      <a:pt x="309" y="792"/>
                    </a:lnTo>
                    <a:lnTo>
                      <a:pt x="316" y="839"/>
                    </a:lnTo>
                    <a:lnTo>
                      <a:pt x="327" y="907"/>
                    </a:lnTo>
                    <a:lnTo>
                      <a:pt x="339" y="990"/>
                    </a:lnTo>
                    <a:lnTo>
                      <a:pt x="353" y="1078"/>
                    </a:lnTo>
                    <a:lnTo>
                      <a:pt x="367" y="1162"/>
                    </a:lnTo>
                    <a:lnTo>
                      <a:pt x="380" y="1235"/>
                    </a:lnTo>
                    <a:lnTo>
                      <a:pt x="392" y="1288"/>
                    </a:lnTo>
                    <a:lnTo>
                      <a:pt x="399" y="1288"/>
                    </a:lnTo>
                    <a:lnTo>
                      <a:pt x="407" y="1288"/>
                    </a:lnTo>
                    <a:lnTo>
                      <a:pt x="417" y="1288"/>
                    </a:lnTo>
                    <a:lnTo>
                      <a:pt x="427" y="1288"/>
                    </a:lnTo>
                    <a:lnTo>
                      <a:pt x="440" y="1288"/>
                    </a:lnTo>
                    <a:lnTo>
                      <a:pt x="453" y="1288"/>
                    </a:lnTo>
                    <a:lnTo>
                      <a:pt x="467" y="1288"/>
                    </a:lnTo>
                    <a:lnTo>
                      <a:pt x="481" y="1288"/>
                    </a:lnTo>
                    <a:lnTo>
                      <a:pt x="496" y="1288"/>
                    </a:lnTo>
                    <a:lnTo>
                      <a:pt x="511" y="1288"/>
                    </a:lnTo>
                    <a:lnTo>
                      <a:pt x="526" y="1288"/>
                    </a:lnTo>
                    <a:lnTo>
                      <a:pt x="540" y="1288"/>
                    </a:lnTo>
                    <a:lnTo>
                      <a:pt x="556" y="1288"/>
                    </a:lnTo>
                    <a:lnTo>
                      <a:pt x="569" y="1288"/>
                    </a:lnTo>
                    <a:lnTo>
                      <a:pt x="583" y="1288"/>
                    </a:lnTo>
                    <a:lnTo>
                      <a:pt x="595" y="1288"/>
                    </a:lnTo>
                    <a:lnTo>
                      <a:pt x="586" y="1247"/>
                    </a:lnTo>
                    <a:lnTo>
                      <a:pt x="571" y="1166"/>
                    </a:lnTo>
                    <a:lnTo>
                      <a:pt x="552" y="1060"/>
                    </a:lnTo>
                    <a:lnTo>
                      <a:pt x="531" y="939"/>
                    </a:lnTo>
                    <a:lnTo>
                      <a:pt x="511" y="819"/>
                    </a:lnTo>
                    <a:lnTo>
                      <a:pt x="493" y="710"/>
                    </a:lnTo>
                    <a:lnTo>
                      <a:pt x="480" y="625"/>
                    </a:lnTo>
                    <a:lnTo>
                      <a:pt x="474" y="579"/>
                    </a:lnTo>
                    <a:lnTo>
                      <a:pt x="483" y="579"/>
                    </a:lnTo>
                    <a:lnTo>
                      <a:pt x="497" y="580"/>
                    </a:lnTo>
                    <a:lnTo>
                      <a:pt x="514" y="581"/>
                    </a:lnTo>
                    <a:lnTo>
                      <a:pt x="533" y="582"/>
                    </a:lnTo>
                    <a:lnTo>
                      <a:pt x="553" y="582"/>
                    </a:lnTo>
                    <a:lnTo>
                      <a:pt x="573" y="583"/>
                    </a:lnTo>
                    <a:lnTo>
                      <a:pt x="590" y="583"/>
                    </a:lnTo>
                    <a:lnTo>
                      <a:pt x="603" y="582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662" name="Freeform 62"/>
              <p:cNvSpPr>
                <a:spLocks/>
              </p:cNvSpPr>
              <p:nvPr/>
            </p:nvSpPr>
            <p:spPr bwMode="auto">
              <a:xfrm>
                <a:off x="4363" y="480"/>
                <a:ext cx="119" cy="152"/>
              </a:xfrm>
              <a:custGeom>
                <a:avLst/>
                <a:gdLst/>
                <a:ahLst/>
                <a:cxnLst>
                  <a:cxn ang="0">
                    <a:pos x="4" y="263"/>
                  </a:cxn>
                  <a:cxn ang="0">
                    <a:pos x="27" y="205"/>
                  </a:cxn>
                  <a:cxn ang="0">
                    <a:pos x="71" y="161"/>
                  </a:cxn>
                  <a:cxn ang="0">
                    <a:pos x="129" y="137"/>
                  </a:cxn>
                  <a:cxn ang="0">
                    <a:pos x="168" y="134"/>
                  </a:cxn>
                  <a:cxn ang="0">
                    <a:pos x="183" y="135"/>
                  </a:cxn>
                  <a:cxn ang="0">
                    <a:pos x="196" y="138"/>
                  </a:cxn>
                  <a:cxn ang="0">
                    <a:pos x="210" y="142"/>
                  </a:cxn>
                  <a:cxn ang="0">
                    <a:pos x="271" y="67"/>
                  </a:cxn>
                  <a:cxn ang="0">
                    <a:pos x="174" y="51"/>
                  </a:cxn>
                  <a:cxn ang="0">
                    <a:pos x="358" y="180"/>
                  </a:cxn>
                  <a:cxn ang="0">
                    <a:pos x="308" y="91"/>
                  </a:cxn>
                  <a:cxn ang="0">
                    <a:pos x="270" y="177"/>
                  </a:cxn>
                  <a:cxn ang="0">
                    <a:pos x="294" y="206"/>
                  </a:cxn>
                  <a:cxn ang="0">
                    <a:pos x="310" y="239"/>
                  </a:cxn>
                  <a:cxn ang="0">
                    <a:pos x="320" y="276"/>
                  </a:cxn>
                  <a:cxn ang="0">
                    <a:pos x="317" y="328"/>
                  </a:cxn>
                  <a:cxn ang="0">
                    <a:pos x="294" y="386"/>
                  </a:cxn>
                  <a:cxn ang="0">
                    <a:pos x="250" y="429"/>
                  </a:cxn>
                  <a:cxn ang="0">
                    <a:pos x="192" y="453"/>
                  </a:cxn>
                  <a:cxn ang="0">
                    <a:pos x="129" y="453"/>
                  </a:cxn>
                  <a:cxn ang="0">
                    <a:pos x="71" y="429"/>
                  </a:cxn>
                  <a:cxn ang="0">
                    <a:pos x="27" y="386"/>
                  </a:cxn>
                  <a:cxn ang="0">
                    <a:pos x="4" y="328"/>
                  </a:cxn>
                  <a:cxn ang="0">
                    <a:pos x="38" y="292"/>
                  </a:cxn>
                  <a:cxn ang="0">
                    <a:pos x="47" y="339"/>
                  </a:cxn>
                  <a:cxn ang="0">
                    <a:pos x="73" y="378"/>
                  </a:cxn>
                  <a:cxn ang="0">
                    <a:pos x="112" y="405"/>
                  </a:cxn>
                  <a:cxn ang="0">
                    <a:pos x="159" y="414"/>
                  </a:cxn>
                  <a:cxn ang="0">
                    <a:pos x="205" y="405"/>
                  </a:cxn>
                  <a:cxn ang="0">
                    <a:pos x="243" y="378"/>
                  </a:cxn>
                  <a:cxn ang="0">
                    <a:pos x="269" y="339"/>
                  </a:cxn>
                  <a:cxn ang="0">
                    <a:pos x="279" y="292"/>
                  </a:cxn>
                  <a:cxn ang="0">
                    <a:pos x="269" y="245"/>
                  </a:cxn>
                  <a:cxn ang="0">
                    <a:pos x="243" y="207"/>
                  </a:cxn>
                  <a:cxn ang="0">
                    <a:pos x="205" y="181"/>
                  </a:cxn>
                  <a:cxn ang="0">
                    <a:pos x="159" y="171"/>
                  </a:cxn>
                  <a:cxn ang="0">
                    <a:pos x="112" y="181"/>
                  </a:cxn>
                  <a:cxn ang="0">
                    <a:pos x="73" y="207"/>
                  </a:cxn>
                  <a:cxn ang="0">
                    <a:pos x="47" y="245"/>
                  </a:cxn>
                  <a:cxn ang="0">
                    <a:pos x="38" y="292"/>
                  </a:cxn>
                </a:cxnLst>
                <a:rect l="0" t="0" r="r" b="b"/>
                <a:pathLst>
                  <a:path w="358" h="457">
                    <a:moveTo>
                      <a:pt x="0" y="296"/>
                    </a:moveTo>
                    <a:lnTo>
                      <a:pt x="4" y="263"/>
                    </a:lnTo>
                    <a:lnTo>
                      <a:pt x="13" y="233"/>
                    </a:lnTo>
                    <a:lnTo>
                      <a:pt x="27" y="205"/>
                    </a:lnTo>
                    <a:lnTo>
                      <a:pt x="47" y="181"/>
                    </a:lnTo>
                    <a:lnTo>
                      <a:pt x="71" y="161"/>
                    </a:lnTo>
                    <a:lnTo>
                      <a:pt x="98" y="147"/>
                    </a:lnTo>
                    <a:lnTo>
                      <a:pt x="129" y="137"/>
                    </a:lnTo>
                    <a:lnTo>
                      <a:pt x="161" y="134"/>
                    </a:lnTo>
                    <a:lnTo>
                      <a:pt x="168" y="134"/>
                    </a:lnTo>
                    <a:lnTo>
                      <a:pt x="176" y="135"/>
                    </a:lnTo>
                    <a:lnTo>
                      <a:pt x="183" y="135"/>
                    </a:lnTo>
                    <a:lnTo>
                      <a:pt x="190" y="136"/>
                    </a:lnTo>
                    <a:lnTo>
                      <a:pt x="196" y="138"/>
                    </a:lnTo>
                    <a:lnTo>
                      <a:pt x="203" y="140"/>
                    </a:lnTo>
                    <a:lnTo>
                      <a:pt x="210" y="142"/>
                    </a:lnTo>
                    <a:lnTo>
                      <a:pt x="216" y="144"/>
                    </a:lnTo>
                    <a:lnTo>
                      <a:pt x="271" y="67"/>
                    </a:lnTo>
                    <a:lnTo>
                      <a:pt x="185" y="83"/>
                    </a:lnTo>
                    <a:lnTo>
                      <a:pt x="174" y="51"/>
                    </a:lnTo>
                    <a:lnTo>
                      <a:pt x="346" y="0"/>
                    </a:lnTo>
                    <a:lnTo>
                      <a:pt x="358" y="180"/>
                    </a:lnTo>
                    <a:lnTo>
                      <a:pt x="323" y="180"/>
                    </a:lnTo>
                    <a:lnTo>
                      <a:pt x="308" y="91"/>
                    </a:lnTo>
                    <a:lnTo>
                      <a:pt x="256" y="166"/>
                    </a:lnTo>
                    <a:lnTo>
                      <a:pt x="270" y="177"/>
                    </a:lnTo>
                    <a:lnTo>
                      <a:pt x="283" y="190"/>
                    </a:lnTo>
                    <a:lnTo>
                      <a:pt x="294" y="206"/>
                    </a:lnTo>
                    <a:lnTo>
                      <a:pt x="303" y="221"/>
                    </a:lnTo>
                    <a:lnTo>
                      <a:pt x="310" y="239"/>
                    </a:lnTo>
                    <a:lnTo>
                      <a:pt x="316" y="257"/>
                    </a:lnTo>
                    <a:lnTo>
                      <a:pt x="320" y="276"/>
                    </a:lnTo>
                    <a:lnTo>
                      <a:pt x="321" y="296"/>
                    </a:lnTo>
                    <a:lnTo>
                      <a:pt x="317" y="328"/>
                    </a:lnTo>
                    <a:lnTo>
                      <a:pt x="308" y="358"/>
                    </a:lnTo>
                    <a:lnTo>
                      <a:pt x="294" y="386"/>
                    </a:lnTo>
                    <a:lnTo>
                      <a:pt x="274" y="409"/>
                    </a:lnTo>
                    <a:lnTo>
                      <a:pt x="250" y="429"/>
                    </a:lnTo>
                    <a:lnTo>
                      <a:pt x="223" y="444"/>
                    </a:lnTo>
                    <a:lnTo>
                      <a:pt x="192" y="453"/>
                    </a:lnTo>
                    <a:lnTo>
                      <a:pt x="161" y="457"/>
                    </a:lnTo>
                    <a:lnTo>
                      <a:pt x="129" y="453"/>
                    </a:lnTo>
                    <a:lnTo>
                      <a:pt x="98" y="444"/>
                    </a:lnTo>
                    <a:lnTo>
                      <a:pt x="71" y="429"/>
                    </a:lnTo>
                    <a:lnTo>
                      <a:pt x="47" y="409"/>
                    </a:lnTo>
                    <a:lnTo>
                      <a:pt x="27" y="386"/>
                    </a:lnTo>
                    <a:lnTo>
                      <a:pt x="13" y="358"/>
                    </a:lnTo>
                    <a:lnTo>
                      <a:pt x="4" y="328"/>
                    </a:lnTo>
                    <a:lnTo>
                      <a:pt x="0" y="296"/>
                    </a:lnTo>
                    <a:lnTo>
                      <a:pt x="38" y="292"/>
                    </a:lnTo>
                    <a:lnTo>
                      <a:pt x="40" y="317"/>
                    </a:lnTo>
                    <a:lnTo>
                      <a:pt x="47" y="339"/>
                    </a:lnTo>
                    <a:lnTo>
                      <a:pt x="59" y="361"/>
                    </a:lnTo>
                    <a:lnTo>
                      <a:pt x="73" y="378"/>
                    </a:lnTo>
                    <a:lnTo>
                      <a:pt x="91" y="393"/>
                    </a:lnTo>
                    <a:lnTo>
                      <a:pt x="112" y="405"/>
                    </a:lnTo>
                    <a:lnTo>
                      <a:pt x="135" y="412"/>
                    </a:lnTo>
                    <a:lnTo>
                      <a:pt x="159" y="414"/>
                    </a:lnTo>
                    <a:lnTo>
                      <a:pt x="183" y="412"/>
                    </a:lnTo>
                    <a:lnTo>
                      <a:pt x="205" y="405"/>
                    </a:lnTo>
                    <a:lnTo>
                      <a:pt x="225" y="393"/>
                    </a:lnTo>
                    <a:lnTo>
                      <a:pt x="243" y="378"/>
                    </a:lnTo>
                    <a:lnTo>
                      <a:pt x="258" y="361"/>
                    </a:lnTo>
                    <a:lnTo>
                      <a:pt x="269" y="339"/>
                    </a:lnTo>
                    <a:lnTo>
                      <a:pt x="276" y="317"/>
                    </a:lnTo>
                    <a:lnTo>
                      <a:pt x="279" y="292"/>
                    </a:lnTo>
                    <a:lnTo>
                      <a:pt x="276" y="268"/>
                    </a:lnTo>
                    <a:lnTo>
                      <a:pt x="269" y="245"/>
                    </a:lnTo>
                    <a:lnTo>
                      <a:pt x="258" y="225"/>
                    </a:lnTo>
                    <a:lnTo>
                      <a:pt x="243" y="207"/>
                    </a:lnTo>
                    <a:lnTo>
                      <a:pt x="225" y="193"/>
                    </a:lnTo>
                    <a:lnTo>
                      <a:pt x="205" y="181"/>
                    </a:lnTo>
                    <a:lnTo>
                      <a:pt x="183" y="174"/>
                    </a:lnTo>
                    <a:lnTo>
                      <a:pt x="159" y="171"/>
                    </a:lnTo>
                    <a:lnTo>
                      <a:pt x="135" y="174"/>
                    </a:lnTo>
                    <a:lnTo>
                      <a:pt x="112" y="181"/>
                    </a:lnTo>
                    <a:lnTo>
                      <a:pt x="91" y="193"/>
                    </a:lnTo>
                    <a:lnTo>
                      <a:pt x="73" y="207"/>
                    </a:lnTo>
                    <a:lnTo>
                      <a:pt x="59" y="225"/>
                    </a:lnTo>
                    <a:lnTo>
                      <a:pt x="47" y="245"/>
                    </a:lnTo>
                    <a:lnTo>
                      <a:pt x="40" y="268"/>
                    </a:lnTo>
                    <a:lnTo>
                      <a:pt x="38" y="292"/>
                    </a:lnTo>
                    <a:lnTo>
                      <a:pt x="0" y="29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24" name="Group 63"/>
            <p:cNvGrpSpPr>
              <a:grpSpLocks/>
            </p:cNvGrpSpPr>
            <p:nvPr/>
          </p:nvGrpSpPr>
          <p:grpSpPr bwMode="auto">
            <a:xfrm>
              <a:off x="4512" y="1008"/>
              <a:ext cx="201" cy="576"/>
              <a:chOff x="4317" y="480"/>
              <a:chExt cx="201" cy="576"/>
            </a:xfrm>
          </p:grpSpPr>
          <p:sp>
            <p:nvSpPr>
              <p:cNvPr id="25664" name="Freeform 64"/>
              <p:cNvSpPr>
                <a:spLocks/>
              </p:cNvSpPr>
              <p:nvPr/>
            </p:nvSpPr>
            <p:spPr bwMode="auto">
              <a:xfrm>
                <a:off x="4317" y="625"/>
                <a:ext cx="201" cy="431"/>
              </a:xfrm>
              <a:custGeom>
                <a:avLst/>
                <a:gdLst/>
                <a:ahLst/>
                <a:cxnLst>
                  <a:cxn ang="0">
                    <a:pos x="599" y="538"/>
                  </a:cxn>
                  <a:cxn ang="0">
                    <a:pos x="583" y="401"/>
                  </a:cxn>
                  <a:cxn ang="0">
                    <a:pos x="578" y="333"/>
                  </a:cxn>
                  <a:cxn ang="0">
                    <a:pos x="568" y="265"/>
                  </a:cxn>
                  <a:cxn ang="0">
                    <a:pos x="552" y="187"/>
                  </a:cxn>
                  <a:cxn ang="0">
                    <a:pos x="538" y="120"/>
                  </a:cxn>
                  <a:cxn ang="0">
                    <a:pos x="526" y="87"/>
                  </a:cxn>
                  <a:cxn ang="0">
                    <a:pos x="502" y="57"/>
                  </a:cxn>
                  <a:cxn ang="0">
                    <a:pos x="467" y="29"/>
                  </a:cxn>
                  <a:cxn ang="0">
                    <a:pos x="433" y="7"/>
                  </a:cxn>
                  <a:cxn ang="0">
                    <a:pos x="418" y="1"/>
                  </a:cxn>
                  <a:cxn ang="0">
                    <a:pos x="414" y="0"/>
                  </a:cxn>
                  <a:cxn ang="0">
                    <a:pos x="414" y="1"/>
                  </a:cxn>
                  <a:cxn ang="0">
                    <a:pos x="414" y="1"/>
                  </a:cxn>
                  <a:cxn ang="0">
                    <a:pos x="281" y="336"/>
                  </a:cxn>
                  <a:cxn ang="0">
                    <a:pos x="179" y="7"/>
                  </a:cxn>
                  <a:cxn ang="0">
                    <a:pos x="164" y="11"/>
                  </a:cxn>
                  <a:cxn ang="0">
                    <a:pos x="144" y="18"/>
                  </a:cxn>
                  <a:cxn ang="0">
                    <a:pos x="120" y="37"/>
                  </a:cxn>
                  <a:cxn ang="0">
                    <a:pos x="99" y="63"/>
                  </a:cxn>
                  <a:cxn ang="0">
                    <a:pos x="84" y="91"/>
                  </a:cxn>
                  <a:cxn ang="0">
                    <a:pos x="73" y="117"/>
                  </a:cxn>
                  <a:cxn ang="0">
                    <a:pos x="64" y="160"/>
                  </a:cxn>
                  <a:cxn ang="0">
                    <a:pos x="53" y="211"/>
                  </a:cxn>
                  <a:cxn ang="0">
                    <a:pos x="44" y="259"/>
                  </a:cxn>
                  <a:cxn ang="0">
                    <a:pos x="32" y="334"/>
                  </a:cxn>
                  <a:cxn ang="0">
                    <a:pos x="21" y="484"/>
                  </a:cxn>
                  <a:cxn ang="0">
                    <a:pos x="12" y="548"/>
                  </a:cxn>
                  <a:cxn ang="0">
                    <a:pos x="8" y="577"/>
                  </a:cxn>
                  <a:cxn ang="0">
                    <a:pos x="140" y="582"/>
                  </a:cxn>
                  <a:cxn ang="0">
                    <a:pos x="191" y="1293"/>
                  </a:cxn>
                  <a:cxn ang="0">
                    <a:pos x="309" y="792"/>
                  </a:cxn>
                  <a:cxn ang="0">
                    <a:pos x="327" y="907"/>
                  </a:cxn>
                  <a:cxn ang="0">
                    <a:pos x="353" y="1078"/>
                  </a:cxn>
                  <a:cxn ang="0">
                    <a:pos x="380" y="1235"/>
                  </a:cxn>
                  <a:cxn ang="0">
                    <a:pos x="399" y="1288"/>
                  </a:cxn>
                  <a:cxn ang="0">
                    <a:pos x="417" y="1288"/>
                  </a:cxn>
                  <a:cxn ang="0">
                    <a:pos x="440" y="1288"/>
                  </a:cxn>
                  <a:cxn ang="0">
                    <a:pos x="467" y="1288"/>
                  </a:cxn>
                  <a:cxn ang="0">
                    <a:pos x="496" y="1288"/>
                  </a:cxn>
                  <a:cxn ang="0">
                    <a:pos x="526" y="1288"/>
                  </a:cxn>
                  <a:cxn ang="0">
                    <a:pos x="556" y="1288"/>
                  </a:cxn>
                  <a:cxn ang="0">
                    <a:pos x="583" y="1288"/>
                  </a:cxn>
                  <a:cxn ang="0">
                    <a:pos x="586" y="1247"/>
                  </a:cxn>
                  <a:cxn ang="0">
                    <a:pos x="552" y="1060"/>
                  </a:cxn>
                  <a:cxn ang="0">
                    <a:pos x="511" y="819"/>
                  </a:cxn>
                  <a:cxn ang="0">
                    <a:pos x="480" y="625"/>
                  </a:cxn>
                  <a:cxn ang="0">
                    <a:pos x="483" y="579"/>
                  </a:cxn>
                  <a:cxn ang="0">
                    <a:pos x="514" y="581"/>
                  </a:cxn>
                  <a:cxn ang="0">
                    <a:pos x="553" y="582"/>
                  </a:cxn>
                  <a:cxn ang="0">
                    <a:pos x="590" y="583"/>
                  </a:cxn>
                </a:cxnLst>
                <a:rect l="0" t="0" r="r" b="b"/>
                <a:pathLst>
                  <a:path w="603" h="1293">
                    <a:moveTo>
                      <a:pt x="603" y="582"/>
                    </a:moveTo>
                    <a:lnTo>
                      <a:pt x="599" y="538"/>
                    </a:lnTo>
                    <a:lnTo>
                      <a:pt x="591" y="471"/>
                    </a:lnTo>
                    <a:lnTo>
                      <a:pt x="583" y="401"/>
                    </a:lnTo>
                    <a:lnTo>
                      <a:pt x="579" y="353"/>
                    </a:lnTo>
                    <a:lnTo>
                      <a:pt x="578" y="333"/>
                    </a:lnTo>
                    <a:lnTo>
                      <a:pt x="573" y="302"/>
                    </a:lnTo>
                    <a:lnTo>
                      <a:pt x="568" y="265"/>
                    </a:lnTo>
                    <a:lnTo>
                      <a:pt x="561" y="226"/>
                    </a:lnTo>
                    <a:lnTo>
                      <a:pt x="552" y="187"/>
                    </a:lnTo>
                    <a:lnTo>
                      <a:pt x="544" y="150"/>
                    </a:lnTo>
                    <a:lnTo>
                      <a:pt x="538" y="120"/>
                    </a:lnTo>
                    <a:lnTo>
                      <a:pt x="532" y="100"/>
                    </a:lnTo>
                    <a:lnTo>
                      <a:pt x="526" y="87"/>
                    </a:lnTo>
                    <a:lnTo>
                      <a:pt x="516" y="71"/>
                    </a:lnTo>
                    <a:lnTo>
                      <a:pt x="502" y="57"/>
                    </a:lnTo>
                    <a:lnTo>
                      <a:pt x="485" y="42"/>
                    </a:lnTo>
                    <a:lnTo>
                      <a:pt x="467" y="29"/>
                    </a:lnTo>
                    <a:lnTo>
                      <a:pt x="451" y="17"/>
                    </a:lnTo>
                    <a:lnTo>
                      <a:pt x="433" y="7"/>
                    </a:lnTo>
                    <a:lnTo>
                      <a:pt x="419" y="1"/>
                    </a:lnTo>
                    <a:lnTo>
                      <a:pt x="418" y="1"/>
                    </a:lnTo>
                    <a:lnTo>
                      <a:pt x="417" y="0"/>
                    </a:lnTo>
                    <a:lnTo>
                      <a:pt x="414" y="0"/>
                    </a:lnTo>
                    <a:lnTo>
                      <a:pt x="413" y="0"/>
                    </a:lnTo>
                    <a:lnTo>
                      <a:pt x="414" y="1"/>
                    </a:lnTo>
                    <a:lnTo>
                      <a:pt x="414" y="1"/>
                    </a:lnTo>
                    <a:lnTo>
                      <a:pt x="414" y="1"/>
                    </a:lnTo>
                    <a:lnTo>
                      <a:pt x="414" y="3"/>
                    </a:lnTo>
                    <a:lnTo>
                      <a:pt x="281" y="336"/>
                    </a:lnTo>
                    <a:lnTo>
                      <a:pt x="188" y="6"/>
                    </a:lnTo>
                    <a:lnTo>
                      <a:pt x="179" y="7"/>
                    </a:lnTo>
                    <a:lnTo>
                      <a:pt x="172" y="10"/>
                    </a:lnTo>
                    <a:lnTo>
                      <a:pt x="164" y="11"/>
                    </a:lnTo>
                    <a:lnTo>
                      <a:pt x="156" y="13"/>
                    </a:lnTo>
                    <a:lnTo>
                      <a:pt x="144" y="18"/>
                    </a:lnTo>
                    <a:lnTo>
                      <a:pt x="132" y="26"/>
                    </a:lnTo>
                    <a:lnTo>
                      <a:pt x="120" y="37"/>
                    </a:lnTo>
                    <a:lnTo>
                      <a:pt x="110" y="50"/>
                    </a:lnTo>
                    <a:lnTo>
                      <a:pt x="99" y="63"/>
                    </a:lnTo>
                    <a:lnTo>
                      <a:pt x="91" y="77"/>
                    </a:lnTo>
                    <a:lnTo>
                      <a:pt x="84" y="91"/>
                    </a:lnTo>
                    <a:lnTo>
                      <a:pt x="78" y="103"/>
                    </a:lnTo>
                    <a:lnTo>
                      <a:pt x="73" y="117"/>
                    </a:lnTo>
                    <a:lnTo>
                      <a:pt x="68" y="137"/>
                    </a:lnTo>
                    <a:lnTo>
                      <a:pt x="64" y="160"/>
                    </a:lnTo>
                    <a:lnTo>
                      <a:pt x="59" y="185"/>
                    </a:lnTo>
                    <a:lnTo>
                      <a:pt x="53" y="211"/>
                    </a:lnTo>
                    <a:lnTo>
                      <a:pt x="48" y="236"/>
                    </a:lnTo>
                    <a:lnTo>
                      <a:pt x="44" y="259"/>
                    </a:lnTo>
                    <a:lnTo>
                      <a:pt x="39" y="279"/>
                    </a:lnTo>
                    <a:lnTo>
                      <a:pt x="32" y="334"/>
                    </a:lnTo>
                    <a:lnTo>
                      <a:pt x="26" y="411"/>
                    </a:lnTo>
                    <a:lnTo>
                      <a:pt x="21" y="484"/>
                    </a:lnTo>
                    <a:lnTo>
                      <a:pt x="15" y="528"/>
                    </a:lnTo>
                    <a:lnTo>
                      <a:pt x="12" y="548"/>
                    </a:lnTo>
                    <a:lnTo>
                      <a:pt x="9" y="566"/>
                    </a:lnTo>
                    <a:lnTo>
                      <a:pt x="8" y="577"/>
                    </a:lnTo>
                    <a:lnTo>
                      <a:pt x="8" y="582"/>
                    </a:lnTo>
                    <a:lnTo>
                      <a:pt x="140" y="582"/>
                    </a:lnTo>
                    <a:lnTo>
                      <a:pt x="0" y="1293"/>
                    </a:lnTo>
                    <a:lnTo>
                      <a:pt x="191" y="1293"/>
                    </a:lnTo>
                    <a:lnTo>
                      <a:pt x="307" y="774"/>
                    </a:lnTo>
                    <a:lnTo>
                      <a:pt x="309" y="792"/>
                    </a:lnTo>
                    <a:lnTo>
                      <a:pt x="316" y="839"/>
                    </a:lnTo>
                    <a:lnTo>
                      <a:pt x="327" y="907"/>
                    </a:lnTo>
                    <a:lnTo>
                      <a:pt x="339" y="990"/>
                    </a:lnTo>
                    <a:lnTo>
                      <a:pt x="353" y="1078"/>
                    </a:lnTo>
                    <a:lnTo>
                      <a:pt x="367" y="1162"/>
                    </a:lnTo>
                    <a:lnTo>
                      <a:pt x="380" y="1235"/>
                    </a:lnTo>
                    <a:lnTo>
                      <a:pt x="392" y="1288"/>
                    </a:lnTo>
                    <a:lnTo>
                      <a:pt x="399" y="1288"/>
                    </a:lnTo>
                    <a:lnTo>
                      <a:pt x="407" y="1288"/>
                    </a:lnTo>
                    <a:lnTo>
                      <a:pt x="417" y="1288"/>
                    </a:lnTo>
                    <a:lnTo>
                      <a:pt x="427" y="1288"/>
                    </a:lnTo>
                    <a:lnTo>
                      <a:pt x="440" y="1288"/>
                    </a:lnTo>
                    <a:lnTo>
                      <a:pt x="453" y="1288"/>
                    </a:lnTo>
                    <a:lnTo>
                      <a:pt x="467" y="1288"/>
                    </a:lnTo>
                    <a:lnTo>
                      <a:pt x="481" y="1288"/>
                    </a:lnTo>
                    <a:lnTo>
                      <a:pt x="496" y="1288"/>
                    </a:lnTo>
                    <a:lnTo>
                      <a:pt x="511" y="1288"/>
                    </a:lnTo>
                    <a:lnTo>
                      <a:pt x="526" y="1288"/>
                    </a:lnTo>
                    <a:lnTo>
                      <a:pt x="540" y="1288"/>
                    </a:lnTo>
                    <a:lnTo>
                      <a:pt x="556" y="1288"/>
                    </a:lnTo>
                    <a:lnTo>
                      <a:pt x="569" y="1288"/>
                    </a:lnTo>
                    <a:lnTo>
                      <a:pt x="583" y="1288"/>
                    </a:lnTo>
                    <a:lnTo>
                      <a:pt x="595" y="1288"/>
                    </a:lnTo>
                    <a:lnTo>
                      <a:pt x="586" y="1247"/>
                    </a:lnTo>
                    <a:lnTo>
                      <a:pt x="571" y="1166"/>
                    </a:lnTo>
                    <a:lnTo>
                      <a:pt x="552" y="1060"/>
                    </a:lnTo>
                    <a:lnTo>
                      <a:pt x="531" y="939"/>
                    </a:lnTo>
                    <a:lnTo>
                      <a:pt x="511" y="819"/>
                    </a:lnTo>
                    <a:lnTo>
                      <a:pt x="493" y="710"/>
                    </a:lnTo>
                    <a:lnTo>
                      <a:pt x="480" y="625"/>
                    </a:lnTo>
                    <a:lnTo>
                      <a:pt x="474" y="579"/>
                    </a:lnTo>
                    <a:lnTo>
                      <a:pt x="483" y="579"/>
                    </a:lnTo>
                    <a:lnTo>
                      <a:pt x="497" y="580"/>
                    </a:lnTo>
                    <a:lnTo>
                      <a:pt x="514" y="581"/>
                    </a:lnTo>
                    <a:lnTo>
                      <a:pt x="533" y="582"/>
                    </a:lnTo>
                    <a:lnTo>
                      <a:pt x="553" y="582"/>
                    </a:lnTo>
                    <a:lnTo>
                      <a:pt x="573" y="583"/>
                    </a:lnTo>
                    <a:lnTo>
                      <a:pt x="590" y="583"/>
                    </a:lnTo>
                    <a:lnTo>
                      <a:pt x="603" y="582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665" name="Freeform 65"/>
              <p:cNvSpPr>
                <a:spLocks/>
              </p:cNvSpPr>
              <p:nvPr/>
            </p:nvSpPr>
            <p:spPr bwMode="auto">
              <a:xfrm>
                <a:off x="4363" y="480"/>
                <a:ext cx="119" cy="152"/>
              </a:xfrm>
              <a:custGeom>
                <a:avLst/>
                <a:gdLst/>
                <a:ahLst/>
                <a:cxnLst>
                  <a:cxn ang="0">
                    <a:pos x="4" y="263"/>
                  </a:cxn>
                  <a:cxn ang="0">
                    <a:pos x="27" y="205"/>
                  </a:cxn>
                  <a:cxn ang="0">
                    <a:pos x="71" y="161"/>
                  </a:cxn>
                  <a:cxn ang="0">
                    <a:pos x="129" y="137"/>
                  </a:cxn>
                  <a:cxn ang="0">
                    <a:pos x="168" y="134"/>
                  </a:cxn>
                  <a:cxn ang="0">
                    <a:pos x="183" y="135"/>
                  </a:cxn>
                  <a:cxn ang="0">
                    <a:pos x="196" y="138"/>
                  </a:cxn>
                  <a:cxn ang="0">
                    <a:pos x="210" y="142"/>
                  </a:cxn>
                  <a:cxn ang="0">
                    <a:pos x="271" y="67"/>
                  </a:cxn>
                  <a:cxn ang="0">
                    <a:pos x="174" y="51"/>
                  </a:cxn>
                  <a:cxn ang="0">
                    <a:pos x="358" y="180"/>
                  </a:cxn>
                  <a:cxn ang="0">
                    <a:pos x="308" y="91"/>
                  </a:cxn>
                  <a:cxn ang="0">
                    <a:pos x="270" y="177"/>
                  </a:cxn>
                  <a:cxn ang="0">
                    <a:pos x="294" y="206"/>
                  </a:cxn>
                  <a:cxn ang="0">
                    <a:pos x="310" y="239"/>
                  </a:cxn>
                  <a:cxn ang="0">
                    <a:pos x="320" y="276"/>
                  </a:cxn>
                  <a:cxn ang="0">
                    <a:pos x="317" y="328"/>
                  </a:cxn>
                  <a:cxn ang="0">
                    <a:pos x="294" y="386"/>
                  </a:cxn>
                  <a:cxn ang="0">
                    <a:pos x="250" y="429"/>
                  </a:cxn>
                  <a:cxn ang="0">
                    <a:pos x="192" y="453"/>
                  </a:cxn>
                  <a:cxn ang="0">
                    <a:pos x="129" y="453"/>
                  </a:cxn>
                  <a:cxn ang="0">
                    <a:pos x="71" y="429"/>
                  </a:cxn>
                  <a:cxn ang="0">
                    <a:pos x="27" y="386"/>
                  </a:cxn>
                  <a:cxn ang="0">
                    <a:pos x="4" y="328"/>
                  </a:cxn>
                  <a:cxn ang="0">
                    <a:pos x="38" y="292"/>
                  </a:cxn>
                  <a:cxn ang="0">
                    <a:pos x="47" y="339"/>
                  </a:cxn>
                  <a:cxn ang="0">
                    <a:pos x="73" y="378"/>
                  </a:cxn>
                  <a:cxn ang="0">
                    <a:pos x="112" y="405"/>
                  </a:cxn>
                  <a:cxn ang="0">
                    <a:pos x="159" y="414"/>
                  </a:cxn>
                  <a:cxn ang="0">
                    <a:pos x="205" y="405"/>
                  </a:cxn>
                  <a:cxn ang="0">
                    <a:pos x="243" y="378"/>
                  </a:cxn>
                  <a:cxn ang="0">
                    <a:pos x="269" y="339"/>
                  </a:cxn>
                  <a:cxn ang="0">
                    <a:pos x="279" y="292"/>
                  </a:cxn>
                  <a:cxn ang="0">
                    <a:pos x="269" y="245"/>
                  </a:cxn>
                  <a:cxn ang="0">
                    <a:pos x="243" y="207"/>
                  </a:cxn>
                  <a:cxn ang="0">
                    <a:pos x="205" y="181"/>
                  </a:cxn>
                  <a:cxn ang="0">
                    <a:pos x="159" y="171"/>
                  </a:cxn>
                  <a:cxn ang="0">
                    <a:pos x="112" y="181"/>
                  </a:cxn>
                  <a:cxn ang="0">
                    <a:pos x="73" y="207"/>
                  </a:cxn>
                  <a:cxn ang="0">
                    <a:pos x="47" y="245"/>
                  </a:cxn>
                  <a:cxn ang="0">
                    <a:pos x="38" y="292"/>
                  </a:cxn>
                </a:cxnLst>
                <a:rect l="0" t="0" r="r" b="b"/>
                <a:pathLst>
                  <a:path w="358" h="457">
                    <a:moveTo>
                      <a:pt x="0" y="296"/>
                    </a:moveTo>
                    <a:lnTo>
                      <a:pt x="4" y="263"/>
                    </a:lnTo>
                    <a:lnTo>
                      <a:pt x="13" y="233"/>
                    </a:lnTo>
                    <a:lnTo>
                      <a:pt x="27" y="205"/>
                    </a:lnTo>
                    <a:lnTo>
                      <a:pt x="47" y="181"/>
                    </a:lnTo>
                    <a:lnTo>
                      <a:pt x="71" y="161"/>
                    </a:lnTo>
                    <a:lnTo>
                      <a:pt x="98" y="147"/>
                    </a:lnTo>
                    <a:lnTo>
                      <a:pt x="129" y="137"/>
                    </a:lnTo>
                    <a:lnTo>
                      <a:pt x="161" y="134"/>
                    </a:lnTo>
                    <a:lnTo>
                      <a:pt x="168" y="134"/>
                    </a:lnTo>
                    <a:lnTo>
                      <a:pt x="176" y="135"/>
                    </a:lnTo>
                    <a:lnTo>
                      <a:pt x="183" y="135"/>
                    </a:lnTo>
                    <a:lnTo>
                      <a:pt x="190" y="136"/>
                    </a:lnTo>
                    <a:lnTo>
                      <a:pt x="196" y="138"/>
                    </a:lnTo>
                    <a:lnTo>
                      <a:pt x="203" y="140"/>
                    </a:lnTo>
                    <a:lnTo>
                      <a:pt x="210" y="142"/>
                    </a:lnTo>
                    <a:lnTo>
                      <a:pt x="216" y="144"/>
                    </a:lnTo>
                    <a:lnTo>
                      <a:pt x="271" y="67"/>
                    </a:lnTo>
                    <a:lnTo>
                      <a:pt x="185" y="83"/>
                    </a:lnTo>
                    <a:lnTo>
                      <a:pt x="174" y="51"/>
                    </a:lnTo>
                    <a:lnTo>
                      <a:pt x="346" y="0"/>
                    </a:lnTo>
                    <a:lnTo>
                      <a:pt x="358" y="180"/>
                    </a:lnTo>
                    <a:lnTo>
                      <a:pt x="323" y="180"/>
                    </a:lnTo>
                    <a:lnTo>
                      <a:pt x="308" y="91"/>
                    </a:lnTo>
                    <a:lnTo>
                      <a:pt x="256" y="166"/>
                    </a:lnTo>
                    <a:lnTo>
                      <a:pt x="270" y="177"/>
                    </a:lnTo>
                    <a:lnTo>
                      <a:pt x="283" y="190"/>
                    </a:lnTo>
                    <a:lnTo>
                      <a:pt x="294" y="206"/>
                    </a:lnTo>
                    <a:lnTo>
                      <a:pt x="303" y="221"/>
                    </a:lnTo>
                    <a:lnTo>
                      <a:pt x="310" y="239"/>
                    </a:lnTo>
                    <a:lnTo>
                      <a:pt x="316" y="257"/>
                    </a:lnTo>
                    <a:lnTo>
                      <a:pt x="320" y="276"/>
                    </a:lnTo>
                    <a:lnTo>
                      <a:pt x="321" y="296"/>
                    </a:lnTo>
                    <a:lnTo>
                      <a:pt x="317" y="328"/>
                    </a:lnTo>
                    <a:lnTo>
                      <a:pt x="308" y="358"/>
                    </a:lnTo>
                    <a:lnTo>
                      <a:pt x="294" y="386"/>
                    </a:lnTo>
                    <a:lnTo>
                      <a:pt x="274" y="409"/>
                    </a:lnTo>
                    <a:lnTo>
                      <a:pt x="250" y="429"/>
                    </a:lnTo>
                    <a:lnTo>
                      <a:pt x="223" y="444"/>
                    </a:lnTo>
                    <a:lnTo>
                      <a:pt x="192" y="453"/>
                    </a:lnTo>
                    <a:lnTo>
                      <a:pt x="161" y="457"/>
                    </a:lnTo>
                    <a:lnTo>
                      <a:pt x="129" y="453"/>
                    </a:lnTo>
                    <a:lnTo>
                      <a:pt x="98" y="444"/>
                    </a:lnTo>
                    <a:lnTo>
                      <a:pt x="71" y="429"/>
                    </a:lnTo>
                    <a:lnTo>
                      <a:pt x="47" y="409"/>
                    </a:lnTo>
                    <a:lnTo>
                      <a:pt x="27" y="386"/>
                    </a:lnTo>
                    <a:lnTo>
                      <a:pt x="13" y="358"/>
                    </a:lnTo>
                    <a:lnTo>
                      <a:pt x="4" y="328"/>
                    </a:lnTo>
                    <a:lnTo>
                      <a:pt x="0" y="296"/>
                    </a:lnTo>
                    <a:lnTo>
                      <a:pt x="38" y="292"/>
                    </a:lnTo>
                    <a:lnTo>
                      <a:pt x="40" y="317"/>
                    </a:lnTo>
                    <a:lnTo>
                      <a:pt x="47" y="339"/>
                    </a:lnTo>
                    <a:lnTo>
                      <a:pt x="59" y="361"/>
                    </a:lnTo>
                    <a:lnTo>
                      <a:pt x="73" y="378"/>
                    </a:lnTo>
                    <a:lnTo>
                      <a:pt x="91" y="393"/>
                    </a:lnTo>
                    <a:lnTo>
                      <a:pt x="112" y="405"/>
                    </a:lnTo>
                    <a:lnTo>
                      <a:pt x="135" y="412"/>
                    </a:lnTo>
                    <a:lnTo>
                      <a:pt x="159" y="414"/>
                    </a:lnTo>
                    <a:lnTo>
                      <a:pt x="183" y="412"/>
                    </a:lnTo>
                    <a:lnTo>
                      <a:pt x="205" y="405"/>
                    </a:lnTo>
                    <a:lnTo>
                      <a:pt x="225" y="393"/>
                    </a:lnTo>
                    <a:lnTo>
                      <a:pt x="243" y="378"/>
                    </a:lnTo>
                    <a:lnTo>
                      <a:pt x="258" y="361"/>
                    </a:lnTo>
                    <a:lnTo>
                      <a:pt x="269" y="339"/>
                    </a:lnTo>
                    <a:lnTo>
                      <a:pt x="276" y="317"/>
                    </a:lnTo>
                    <a:lnTo>
                      <a:pt x="279" y="292"/>
                    </a:lnTo>
                    <a:lnTo>
                      <a:pt x="276" y="268"/>
                    </a:lnTo>
                    <a:lnTo>
                      <a:pt x="269" y="245"/>
                    </a:lnTo>
                    <a:lnTo>
                      <a:pt x="258" y="225"/>
                    </a:lnTo>
                    <a:lnTo>
                      <a:pt x="243" y="207"/>
                    </a:lnTo>
                    <a:lnTo>
                      <a:pt x="225" y="193"/>
                    </a:lnTo>
                    <a:lnTo>
                      <a:pt x="205" y="181"/>
                    </a:lnTo>
                    <a:lnTo>
                      <a:pt x="183" y="174"/>
                    </a:lnTo>
                    <a:lnTo>
                      <a:pt x="159" y="171"/>
                    </a:lnTo>
                    <a:lnTo>
                      <a:pt x="135" y="174"/>
                    </a:lnTo>
                    <a:lnTo>
                      <a:pt x="112" y="181"/>
                    </a:lnTo>
                    <a:lnTo>
                      <a:pt x="91" y="193"/>
                    </a:lnTo>
                    <a:lnTo>
                      <a:pt x="73" y="207"/>
                    </a:lnTo>
                    <a:lnTo>
                      <a:pt x="59" y="225"/>
                    </a:lnTo>
                    <a:lnTo>
                      <a:pt x="47" y="245"/>
                    </a:lnTo>
                    <a:lnTo>
                      <a:pt x="40" y="268"/>
                    </a:lnTo>
                    <a:lnTo>
                      <a:pt x="38" y="292"/>
                    </a:lnTo>
                    <a:lnTo>
                      <a:pt x="0" y="29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25" name="Group 66"/>
            <p:cNvGrpSpPr>
              <a:grpSpLocks/>
            </p:cNvGrpSpPr>
            <p:nvPr/>
          </p:nvGrpSpPr>
          <p:grpSpPr bwMode="auto">
            <a:xfrm>
              <a:off x="3456" y="1584"/>
              <a:ext cx="201" cy="576"/>
              <a:chOff x="4317" y="480"/>
              <a:chExt cx="201" cy="576"/>
            </a:xfrm>
          </p:grpSpPr>
          <p:sp>
            <p:nvSpPr>
              <p:cNvPr id="25667" name="Freeform 67"/>
              <p:cNvSpPr>
                <a:spLocks/>
              </p:cNvSpPr>
              <p:nvPr/>
            </p:nvSpPr>
            <p:spPr bwMode="auto">
              <a:xfrm>
                <a:off x="4317" y="625"/>
                <a:ext cx="201" cy="431"/>
              </a:xfrm>
              <a:custGeom>
                <a:avLst/>
                <a:gdLst/>
                <a:ahLst/>
                <a:cxnLst>
                  <a:cxn ang="0">
                    <a:pos x="599" y="538"/>
                  </a:cxn>
                  <a:cxn ang="0">
                    <a:pos x="583" y="401"/>
                  </a:cxn>
                  <a:cxn ang="0">
                    <a:pos x="578" y="333"/>
                  </a:cxn>
                  <a:cxn ang="0">
                    <a:pos x="568" y="265"/>
                  </a:cxn>
                  <a:cxn ang="0">
                    <a:pos x="552" y="187"/>
                  </a:cxn>
                  <a:cxn ang="0">
                    <a:pos x="538" y="120"/>
                  </a:cxn>
                  <a:cxn ang="0">
                    <a:pos x="526" y="87"/>
                  </a:cxn>
                  <a:cxn ang="0">
                    <a:pos x="502" y="57"/>
                  </a:cxn>
                  <a:cxn ang="0">
                    <a:pos x="467" y="29"/>
                  </a:cxn>
                  <a:cxn ang="0">
                    <a:pos x="433" y="7"/>
                  </a:cxn>
                  <a:cxn ang="0">
                    <a:pos x="418" y="1"/>
                  </a:cxn>
                  <a:cxn ang="0">
                    <a:pos x="414" y="0"/>
                  </a:cxn>
                  <a:cxn ang="0">
                    <a:pos x="414" y="1"/>
                  </a:cxn>
                  <a:cxn ang="0">
                    <a:pos x="414" y="1"/>
                  </a:cxn>
                  <a:cxn ang="0">
                    <a:pos x="281" y="336"/>
                  </a:cxn>
                  <a:cxn ang="0">
                    <a:pos x="179" y="7"/>
                  </a:cxn>
                  <a:cxn ang="0">
                    <a:pos x="164" y="11"/>
                  </a:cxn>
                  <a:cxn ang="0">
                    <a:pos x="144" y="18"/>
                  </a:cxn>
                  <a:cxn ang="0">
                    <a:pos x="120" y="37"/>
                  </a:cxn>
                  <a:cxn ang="0">
                    <a:pos x="99" y="63"/>
                  </a:cxn>
                  <a:cxn ang="0">
                    <a:pos x="84" y="91"/>
                  </a:cxn>
                  <a:cxn ang="0">
                    <a:pos x="73" y="117"/>
                  </a:cxn>
                  <a:cxn ang="0">
                    <a:pos x="64" y="160"/>
                  </a:cxn>
                  <a:cxn ang="0">
                    <a:pos x="53" y="211"/>
                  </a:cxn>
                  <a:cxn ang="0">
                    <a:pos x="44" y="259"/>
                  </a:cxn>
                  <a:cxn ang="0">
                    <a:pos x="32" y="334"/>
                  </a:cxn>
                  <a:cxn ang="0">
                    <a:pos x="21" y="484"/>
                  </a:cxn>
                  <a:cxn ang="0">
                    <a:pos x="12" y="548"/>
                  </a:cxn>
                  <a:cxn ang="0">
                    <a:pos x="8" y="577"/>
                  </a:cxn>
                  <a:cxn ang="0">
                    <a:pos x="140" y="582"/>
                  </a:cxn>
                  <a:cxn ang="0">
                    <a:pos x="191" y="1293"/>
                  </a:cxn>
                  <a:cxn ang="0">
                    <a:pos x="309" y="792"/>
                  </a:cxn>
                  <a:cxn ang="0">
                    <a:pos x="327" y="907"/>
                  </a:cxn>
                  <a:cxn ang="0">
                    <a:pos x="353" y="1078"/>
                  </a:cxn>
                  <a:cxn ang="0">
                    <a:pos x="380" y="1235"/>
                  </a:cxn>
                  <a:cxn ang="0">
                    <a:pos x="399" y="1288"/>
                  </a:cxn>
                  <a:cxn ang="0">
                    <a:pos x="417" y="1288"/>
                  </a:cxn>
                  <a:cxn ang="0">
                    <a:pos x="440" y="1288"/>
                  </a:cxn>
                  <a:cxn ang="0">
                    <a:pos x="467" y="1288"/>
                  </a:cxn>
                  <a:cxn ang="0">
                    <a:pos x="496" y="1288"/>
                  </a:cxn>
                  <a:cxn ang="0">
                    <a:pos x="526" y="1288"/>
                  </a:cxn>
                  <a:cxn ang="0">
                    <a:pos x="556" y="1288"/>
                  </a:cxn>
                  <a:cxn ang="0">
                    <a:pos x="583" y="1288"/>
                  </a:cxn>
                  <a:cxn ang="0">
                    <a:pos x="586" y="1247"/>
                  </a:cxn>
                  <a:cxn ang="0">
                    <a:pos x="552" y="1060"/>
                  </a:cxn>
                  <a:cxn ang="0">
                    <a:pos x="511" y="819"/>
                  </a:cxn>
                  <a:cxn ang="0">
                    <a:pos x="480" y="625"/>
                  </a:cxn>
                  <a:cxn ang="0">
                    <a:pos x="483" y="579"/>
                  </a:cxn>
                  <a:cxn ang="0">
                    <a:pos x="514" y="581"/>
                  </a:cxn>
                  <a:cxn ang="0">
                    <a:pos x="553" y="582"/>
                  </a:cxn>
                  <a:cxn ang="0">
                    <a:pos x="590" y="583"/>
                  </a:cxn>
                </a:cxnLst>
                <a:rect l="0" t="0" r="r" b="b"/>
                <a:pathLst>
                  <a:path w="603" h="1293">
                    <a:moveTo>
                      <a:pt x="603" y="582"/>
                    </a:moveTo>
                    <a:lnTo>
                      <a:pt x="599" y="538"/>
                    </a:lnTo>
                    <a:lnTo>
                      <a:pt x="591" y="471"/>
                    </a:lnTo>
                    <a:lnTo>
                      <a:pt x="583" y="401"/>
                    </a:lnTo>
                    <a:lnTo>
                      <a:pt x="579" y="353"/>
                    </a:lnTo>
                    <a:lnTo>
                      <a:pt x="578" y="333"/>
                    </a:lnTo>
                    <a:lnTo>
                      <a:pt x="573" y="302"/>
                    </a:lnTo>
                    <a:lnTo>
                      <a:pt x="568" y="265"/>
                    </a:lnTo>
                    <a:lnTo>
                      <a:pt x="561" y="226"/>
                    </a:lnTo>
                    <a:lnTo>
                      <a:pt x="552" y="187"/>
                    </a:lnTo>
                    <a:lnTo>
                      <a:pt x="544" y="150"/>
                    </a:lnTo>
                    <a:lnTo>
                      <a:pt x="538" y="120"/>
                    </a:lnTo>
                    <a:lnTo>
                      <a:pt x="532" y="100"/>
                    </a:lnTo>
                    <a:lnTo>
                      <a:pt x="526" y="87"/>
                    </a:lnTo>
                    <a:lnTo>
                      <a:pt x="516" y="71"/>
                    </a:lnTo>
                    <a:lnTo>
                      <a:pt x="502" y="57"/>
                    </a:lnTo>
                    <a:lnTo>
                      <a:pt x="485" y="42"/>
                    </a:lnTo>
                    <a:lnTo>
                      <a:pt x="467" y="29"/>
                    </a:lnTo>
                    <a:lnTo>
                      <a:pt x="451" y="17"/>
                    </a:lnTo>
                    <a:lnTo>
                      <a:pt x="433" y="7"/>
                    </a:lnTo>
                    <a:lnTo>
                      <a:pt x="419" y="1"/>
                    </a:lnTo>
                    <a:lnTo>
                      <a:pt x="418" y="1"/>
                    </a:lnTo>
                    <a:lnTo>
                      <a:pt x="417" y="0"/>
                    </a:lnTo>
                    <a:lnTo>
                      <a:pt x="414" y="0"/>
                    </a:lnTo>
                    <a:lnTo>
                      <a:pt x="413" y="0"/>
                    </a:lnTo>
                    <a:lnTo>
                      <a:pt x="414" y="1"/>
                    </a:lnTo>
                    <a:lnTo>
                      <a:pt x="414" y="1"/>
                    </a:lnTo>
                    <a:lnTo>
                      <a:pt x="414" y="1"/>
                    </a:lnTo>
                    <a:lnTo>
                      <a:pt x="414" y="3"/>
                    </a:lnTo>
                    <a:lnTo>
                      <a:pt x="281" y="336"/>
                    </a:lnTo>
                    <a:lnTo>
                      <a:pt x="188" y="6"/>
                    </a:lnTo>
                    <a:lnTo>
                      <a:pt x="179" y="7"/>
                    </a:lnTo>
                    <a:lnTo>
                      <a:pt x="172" y="10"/>
                    </a:lnTo>
                    <a:lnTo>
                      <a:pt x="164" y="11"/>
                    </a:lnTo>
                    <a:lnTo>
                      <a:pt x="156" y="13"/>
                    </a:lnTo>
                    <a:lnTo>
                      <a:pt x="144" y="18"/>
                    </a:lnTo>
                    <a:lnTo>
                      <a:pt x="132" y="26"/>
                    </a:lnTo>
                    <a:lnTo>
                      <a:pt x="120" y="37"/>
                    </a:lnTo>
                    <a:lnTo>
                      <a:pt x="110" y="50"/>
                    </a:lnTo>
                    <a:lnTo>
                      <a:pt x="99" y="63"/>
                    </a:lnTo>
                    <a:lnTo>
                      <a:pt x="91" y="77"/>
                    </a:lnTo>
                    <a:lnTo>
                      <a:pt x="84" y="91"/>
                    </a:lnTo>
                    <a:lnTo>
                      <a:pt x="78" y="103"/>
                    </a:lnTo>
                    <a:lnTo>
                      <a:pt x="73" y="117"/>
                    </a:lnTo>
                    <a:lnTo>
                      <a:pt x="68" y="137"/>
                    </a:lnTo>
                    <a:lnTo>
                      <a:pt x="64" y="160"/>
                    </a:lnTo>
                    <a:lnTo>
                      <a:pt x="59" y="185"/>
                    </a:lnTo>
                    <a:lnTo>
                      <a:pt x="53" y="211"/>
                    </a:lnTo>
                    <a:lnTo>
                      <a:pt x="48" y="236"/>
                    </a:lnTo>
                    <a:lnTo>
                      <a:pt x="44" y="259"/>
                    </a:lnTo>
                    <a:lnTo>
                      <a:pt x="39" y="279"/>
                    </a:lnTo>
                    <a:lnTo>
                      <a:pt x="32" y="334"/>
                    </a:lnTo>
                    <a:lnTo>
                      <a:pt x="26" y="411"/>
                    </a:lnTo>
                    <a:lnTo>
                      <a:pt x="21" y="484"/>
                    </a:lnTo>
                    <a:lnTo>
                      <a:pt x="15" y="528"/>
                    </a:lnTo>
                    <a:lnTo>
                      <a:pt x="12" y="548"/>
                    </a:lnTo>
                    <a:lnTo>
                      <a:pt x="9" y="566"/>
                    </a:lnTo>
                    <a:lnTo>
                      <a:pt x="8" y="577"/>
                    </a:lnTo>
                    <a:lnTo>
                      <a:pt x="8" y="582"/>
                    </a:lnTo>
                    <a:lnTo>
                      <a:pt x="140" y="582"/>
                    </a:lnTo>
                    <a:lnTo>
                      <a:pt x="0" y="1293"/>
                    </a:lnTo>
                    <a:lnTo>
                      <a:pt x="191" y="1293"/>
                    </a:lnTo>
                    <a:lnTo>
                      <a:pt x="307" y="774"/>
                    </a:lnTo>
                    <a:lnTo>
                      <a:pt x="309" y="792"/>
                    </a:lnTo>
                    <a:lnTo>
                      <a:pt x="316" y="839"/>
                    </a:lnTo>
                    <a:lnTo>
                      <a:pt x="327" y="907"/>
                    </a:lnTo>
                    <a:lnTo>
                      <a:pt x="339" y="990"/>
                    </a:lnTo>
                    <a:lnTo>
                      <a:pt x="353" y="1078"/>
                    </a:lnTo>
                    <a:lnTo>
                      <a:pt x="367" y="1162"/>
                    </a:lnTo>
                    <a:lnTo>
                      <a:pt x="380" y="1235"/>
                    </a:lnTo>
                    <a:lnTo>
                      <a:pt x="392" y="1288"/>
                    </a:lnTo>
                    <a:lnTo>
                      <a:pt x="399" y="1288"/>
                    </a:lnTo>
                    <a:lnTo>
                      <a:pt x="407" y="1288"/>
                    </a:lnTo>
                    <a:lnTo>
                      <a:pt x="417" y="1288"/>
                    </a:lnTo>
                    <a:lnTo>
                      <a:pt x="427" y="1288"/>
                    </a:lnTo>
                    <a:lnTo>
                      <a:pt x="440" y="1288"/>
                    </a:lnTo>
                    <a:lnTo>
                      <a:pt x="453" y="1288"/>
                    </a:lnTo>
                    <a:lnTo>
                      <a:pt x="467" y="1288"/>
                    </a:lnTo>
                    <a:lnTo>
                      <a:pt x="481" y="1288"/>
                    </a:lnTo>
                    <a:lnTo>
                      <a:pt x="496" y="1288"/>
                    </a:lnTo>
                    <a:lnTo>
                      <a:pt x="511" y="1288"/>
                    </a:lnTo>
                    <a:lnTo>
                      <a:pt x="526" y="1288"/>
                    </a:lnTo>
                    <a:lnTo>
                      <a:pt x="540" y="1288"/>
                    </a:lnTo>
                    <a:lnTo>
                      <a:pt x="556" y="1288"/>
                    </a:lnTo>
                    <a:lnTo>
                      <a:pt x="569" y="1288"/>
                    </a:lnTo>
                    <a:lnTo>
                      <a:pt x="583" y="1288"/>
                    </a:lnTo>
                    <a:lnTo>
                      <a:pt x="595" y="1288"/>
                    </a:lnTo>
                    <a:lnTo>
                      <a:pt x="586" y="1247"/>
                    </a:lnTo>
                    <a:lnTo>
                      <a:pt x="571" y="1166"/>
                    </a:lnTo>
                    <a:lnTo>
                      <a:pt x="552" y="1060"/>
                    </a:lnTo>
                    <a:lnTo>
                      <a:pt x="531" y="939"/>
                    </a:lnTo>
                    <a:lnTo>
                      <a:pt x="511" y="819"/>
                    </a:lnTo>
                    <a:lnTo>
                      <a:pt x="493" y="710"/>
                    </a:lnTo>
                    <a:lnTo>
                      <a:pt x="480" y="625"/>
                    </a:lnTo>
                    <a:lnTo>
                      <a:pt x="474" y="579"/>
                    </a:lnTo>
                    <a:lnTo>
                      <a:pt x="483" y="579"/>
                    </a:lnTo>
                    <a:lnTo>
                      <a:pt x="497" y="580"/>
                    </a:lnTo>
                    <a:lnTo>
                      <a:pt x="514" y="581"/>
                    </a:lnTo>
                    <a:lnTo>
                      <a:pt x="533" y="582"/>
                    </a:lnTo>
                    <a:lnTo>
                      <a:pt x="553" y="582"/>
                    </a:lnTo>
                    <a:lnTo>
                      <a:pt x="573" y="583"/>
                    </a:lnTo>
                    <a:lnTo>
                      <a:pt x="590" y="583"/>
                    </a:lnTo>
                    <a:lnTo>
                      <a:pt x="603" y="582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668" name="Freeform 68"/>
              <p:cNvSpPr>
                <a:spLocks/>
              </p:cNvSpPr>
              <p:nvPr/>
            </p:nvSpPr>
            <p:spPr bwMode="auto">
              <a:xfrm>
                <a:off x="4363" y="480"/>
                <a:ext cx="119" cy="152"/>
              </a:xfrm>
              <a:custGeom>
                <a:avLst/>
                <a:gdLst/>
                <a:ahLst/>
                <a:cxnLst>
                  <a:cxn ang="0">
                    <a:pos x="4" y="263"/>
                  </a:cxn>
                  <a:cxn ang="0">
                    <a:pos x="27" y="205"/>
                  </a:cxn>
                  <a:cxn ang="0">
                    <a:pos x="71" y="161"/>
                  </a:cxn>
                  <a:cxn ang="0">
                    <a:pos x="129" y="137"/>
                  </a:cxn>
                  <a:cxn ang="0">
                    <a:pos x="168" y="134"/>
                  </a:cxn>
                  <a:cxn ang="0">
                    <a:pos x="183" y="135"/>
                  </a:cxn>
                  <a:cxn ang="0">
                    <a:pos x="196" y="138"/>
                  </a:cxn>
                  <a:cxn ang="0">
                    <a:pos x="210" y="142"/>
                  </a:cxn>
                  <a:cxn ang="0">
                    <a:pos x="271" y="67"/>
                  </a:cxn>
                  <a:cxn ang="0">
                    <a:pos x="174" y="51"/>
                  </a:cxn>
                  <a:cxn ang="0">
                    <a:pos x="358" y="180"/>
                  </a:cxn>
                  <a:cxn ang="0">
                    <a:pos x="308" y="91"/>
                  </a:cxn>
                  <a:cxn ang="0">
                    <a:pos x="270" y="177"/>
                  </a:cxn>
                  <a:cxn ang="0">
                    <a:pos x="294" y="206"/>
                  </a:cxn>
                  <a:cxn ang="0">
                    <a:pos x="310" y="239"/>
                  </a:cxn>
                  <a:cxn ang="0">
                    <a:pos x="320" y="276"/>
                  </a:cxn>
                  <a:cxn ang="0">
                    <a:pos x="317" y="328"/>
                  </a:cxn>
                  <a:cxn ang="0">
                    <a:pos x="294" y="386"/>
                  </a:cxn>
                  <a:cxn ang="0">
                    <a:pos x="250" y="429"/>
                  </a:cxn>
                  <a:cxn ang="0">
                    <a:pos x="192" y="453"/>
                  </a:cxn>
                  <a:cxn ang="0">
                    <a:pos x="129" y="453"/>
                  </a:cxn>
                  <a:cxn ang="0">
                    <a:pos x="71" y="429"/>
                  </a:cxn>
                  <a:cxn ang="0">
                    <a:pos x="27" y="386"/>
                  </a:cxn>
                  <a:cxn ang="0">
                    <a:pos x="4" y="328"/>
                  </a:cxn>
                  <a:cxn ang="0">
                    <a:pos x="38" y="292"/>
                  </a:cxn>
                  <a:cxn ang="0">
                    <a:pos x="47" y="339"/>
                  </a:cxn>
                  <a:cxn ang="0">
                    <a:pos x="73" y="378"/>
                  </a:cxn>
                  <a:cxn ang="0">
                    <a:pos x="112" y="405"/>
                  </a:cxn>
                  <a:cxn ang="0">
                    <a:pos x="159" y="414"/>
                  </a:cxn>
                  <a:cxn ang="0">
                    <a:pos x="205" y="405"/>
                  </a:cxn>
                  <a:cxn ang="0">
                    <a:pos x="243" y="378"/>
                  </a:cxn>
                  <a:cxn ang="0">
                    <a:pos x="269" y="339"/>
                  </a:cxn>
                  <a:cxn ang="0">
                    <a:pos x="279" y="292"/>
                  </a:cxn>
                  <a:cxn ang="0">
                    <a:pos x="269" y="245"/>
                  </a:cxn>
                  <a:cxn ang="0">
                    <a:pos x="243" y="207"/>
                  </a:cxn>
                  <a:cxn ang="0">
                    <a:pos x="205" y="181"/>
                  </a:cxn>
                  <a:cxn ang="0">
                    <a:pos x="159" y="171"/>
                  </a:cxn>
                  <a:cxn ang="0">
                    <a:pos x="112" y="181"/>
                  </a:cxn>
                  <a:cxn ang="0">
                    <a:pos x="73" y="207"/>
                  </a:cxn>
                  <a:cxn ang="0">
                    <a:pos x="47" y="245"/>
                  </a:cxn>
                  <a:cxn ang="0">
                    <a:pos x="38" y="292"/>
                  </a:cxn>
                </a:cxnLst>
                <a:rect l="0" t="0" r="r" b="b"/>
                <a:pathLst>
                  <a:path w="358" h="457">
                    <a:moveTo>
                      <a:pt x="0" y="296"/>
                    </a:moveTo>
                    <a:lnTo>
                      <a:pt x="4" y="263"/>
                    </a:lnTo>
                    <a:lnTo>
                      <a:pt x="13" y="233"/>
                    </a:lnTo>
                    <a:lnTo>
                      <a:pt x="27" y="205"/>
                    </a:lnTo>
                    <a:lnTo>
                      <a:pt x="47" y="181"/>
                    </a:lnTo>
                    <a:lnTo>
                      <a:pt x="71" y="161"/>
                    </a:lnTo>
                    <a:lnTo>
                      <a:pt x="98" y="147"/>
                    </a:lnTo>
                    <a:lnTo>
                      <a:pt x="129" y="137"/>
                    </a:lnTo>
                    <a:lnTo>
                      <a:pt x="161" y="134"/>
                    </a:lnTo>
                    <a:lnTo>
                      <a:pt x="168" y="134"/>
                    </a:lnTo>
                    <a:lnTo>
                      <a:pt x="176" y="135"/>
                    </a:lnTo>
                    <a:lnTo>
                      <a:pt x="183" y="135"/>
                    </a:lnTo>
                    <a:lnTo>
                      <a:pt x="190" y="136"/>
                    </a:lnTo>
                    <a:lnTo>
                      <a:pt x="196" y="138"/>
                    </a:lnTo>
                    <a:lnTo>
                      <a:pt x="203" y="140"/>
                    </a:lnTo>
                    <a:lnTo>
                      <a:pt x="210" y="142"/>
                    </a:lnTo>
                    <a:lnTo>
                      <a:pt x="216" y="144"/>
                    </a:lnTo>
                    <a:lnTo>
                      <a:pt x="271" y="67"/>
                    </a:lnTo>
                    <a:lnTo>
                      <a:pt x="185" y="83"/>
                    </a:lnTo>
                    <a:lnTo>
                      <a:pt x="174" y="51"/>
                    </a:lnTo>
                    <a:lnTo>
                      <a:pt x="346" y="0"/>
                    </a:lnTo>
                    <a:lnTo>
                      <a:pt x="358" y="180"/>
                    </a:lnTo>
                    <a:lnTo>
                      <a:pt x="323" y="180"/>
                    </a:lnTo>
                    <a:lnTo>
                      <a:pt x="308" y="91"/>
                    </a:lnTo>
                    <a:lnTo>
                      <a:pt x="256" y="166"/>
                    </a:lnTo>
                    <a:lnTo>
                      <a:pt x="270" y="177"/>
                    </a:lnTo>
                    <a:lnTo>
                      <a:pt x="283" y="190"/>
                    </a:lnTo>
                    <a:lnTo>
                      <a:pt x="294" y="206"/>
                    </a:lnTo>
                    <a:lnTo>
                      <a:pt x="303" y="221"/>
                    </a:lnTo>
                    <a:lnTo>
                      <a:pt x="310" y="239"/>
                    </a:lnTo>
                    <a:lnTo>
                      <a:pt x="316" y="257"/>
                    </a:lnTo>
                    <a:lnTo>
                      <a:pt x="320" y="276"/>
                    </a:lnTo>
                    <a:lnTo>
                      <a:pt x="321" y="296"/>
                    </a:lnTo>
                    <a:lnTo>
                      <a:pt x="317" y="328"/>
                    </a:lnTo>
                    <a:lnTo>
                      <a:pt x="308" y="358"/>
                    </a:lnTo>
                    <a:lnTo>
                      <a:pt x="294" y="386"/>
                    </a:lnTo>
                    <a:lnTo>
                      <a:pt x="274" y="409"/>
                    </a:lnTo>
                    <a:lnTo>
                      <a:pt x="250" y="429"/>
                    </a:lnTo>
                    <a:lnTo>
                      <a:pt x="223" y="444"/>
                    </a:lnTo>
                    <a:lnTo>
                      <a:pt x="192" y="453"/>
                    </a:lnTo>
                    <a:lnTo>
                      <a:pt x="161" y="457"/>
                    </a:lnTo>
                    <a:lnTo>
                      <a:pt x="129" y="453"/>
                    </a:lnTo>
                    <a:lnTo>
                      <a:pt x="98" y="444"/>
                    </a:lnTo>
                    <a:lnTo>
                      <a:pt x="71" y="429"/>
                    </a:lnTo>
                    <a:lnTo>
                      <a:pt x="47" y="409"/>
                    </a:lnTo>
                    <a:lnTo>
                      <a:pt x="27" y="386"/>
                    </a:lnTo>
                    <a:lnTo>
                      <a:pt x="13" y="358"/>
                    </a:lnTo>
                    <a:lnTo>
                      <a:pt x="4" y="328"/>
                    </a:lnTo>
                    <a:lnTo>
                      <a:pt x="0" y="296"/>
                    </a:lnTo>
                    <a:lnTo>
                      <a:pt x="38" y="292"/>
                    </a:lnTo>
                    <a:lnTo>
                      <a:pt x="40" y="317"/>
                    </a:lnTo>
                    <a:lnTo>
                      <a:pt x="47" y="339"/>
                    </a:lnTo>
                    <a:lnTo>
                      <a:pt x="59" y="361"/>
                    </a:lnTo>
                    <a:lnTo>
                      <a:pt x="73" y="378"/>
                    </a:lnTo>
                    <a:lnTo>
                      <a:pt x="91" y="393"/>
                    </a:lnTo>
                    <a:lnTo>
                      <a:pt x="112" y="405"/>
                    </a:lnTo>
                    <a:lnTo>
                      <a:pt x="135" y="412"/>
                    </a:lnTo>
                    <a:lnTo>
                      <a:pt x="159" y="414"/>
                    </a:lnTo>
                    <a:lnTo>
                      <a:pt x="183" y="412"/>
                    </a:lnTo>
                    <a:lnTo>
                      <a:pt x="205" y="405"/>
                    </a:lnTo>
                    <a:lnTo>
                      <a:pt x="225" y="393"/>
                    </a:lnTo>
                    <a:lnTo>
                      <a:pt x="243" y="378"/>
                    </a:lnTo>
                    <a:lnTo>
                      <a:pt x="258" y="361"/>
                    </a:lnTo>
                    <a:lnTo>
                      <a:pt x="269" y="339"/>
                    </a:lnTo>
                    <a:lnTo>
                      <a:pt x="276" y="317"/>
                    </a:lnTo>
                    <a:lnTo>
                      <a:pt x="279" y="292"/>
                    </a:lnTo>
                    <a:lnTo>
                      <a:pt x="276" y="268"/>
                    </a:lnTo>
                    <a:lnTo>
                      <a:pt x="269" y="245"/>
                    </a:lnTo>
                    <a:lnTo>
                      <a:pt x="258" y="225"/>
                    </a:lnTo>
                    <a:lnTo>
                      <a:pt x="243" y="207"/>
                    </a:lnTo>
                    <a:lnTo>
                      <a:pt x="225" y="193"/>
                    </a:lnTo>
                    <a:lnTo>
                      <a:pt x="205" y="181"/>
                    </a:lnTo>
                    <a:lnTo>
                      <a:pt x="183" y="174"/>
                    </a:lnTo>
                    <a:lnTo>
                      <a:pt x="159" y="171"/>
                    </a:lnTo>
                    <a:lnTo>
                      <a:pt x="135" y="174"/>
                    </a:lnTo>
                    <a:lnTo>
                      <a:pt x="112" y="181"/>
                    </a:lnTo>
                    <a:lnTo>
                      <a:pt x="91" y="193"/>
                    </a:lnTo>
                    <a:lnTo>
                      <a:pt x="73" y="207"/>
                    </a:lnTo>
                    <a:lnTo>
                      <a:pt x="59" y="225"/>
                    </a:lnTo>
                    <a:lnTo>
                      <a:pt x="47" y="245"/>
                    </a:lnTo>
                    <a:lnTo>
                      <a:pt x="40" y="268"/>
                    </a:lnTo>
                    <a:lnTo>
                      <a:pt x="38" y="292"/>
                    </a:lnTo>
                    <a:lnTo>
                      <a:pt x="0" y="29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</p:grpSp>
      <p:grpSp>
        <p:nvGrpSpPr>
          <p:cNvPr id="26" name="Group 69"/>
          <p:cNvGrpSpPr>
            <a:grpSpLocks/>
          </p:cNvGrpSpPr>
          <p:nvPr/>
        </p:nvGrpSpPr>
        <p:grpSpPr bwMode="auto">
          <a:xfrm>
            <a:off x="5105400" y="1143000"/>
            <a:ext cx="3124200" cy="2286000"/>
            <a:chOff x="3216" y="720"/>
            <a:chExt cx="1968" cy="1440"/>
          </a:xfrm>
        </p:grpSpPr>
        <p:grpSp>
          <p:nvGrpSpPr>
            <p:cNvPr id="27" name="Group 70"/>
            <p:cNvGrpSpPr>
              <a:grpSpLocks/>
            </p:cNvGrpSpPr>
            <p:nvPr/>
          </p:nvGrpSpPr>
          <p:grpSpPr bwMode="auto">
            <a:xfrm rot="5400000">
              <a:off x="4219" y="533"/>
              <a:ext cx="201" cy="576"/>
              <a:chOff x="4317" y="480"/>
              <a:chExt cx="201" cy="576"/>
            </a:xfrm>
          </p:grpSpPr>
          <p:sp>
            <p:nvSpPr>
              <p:cNvPr id="25671" name="Freeform 71"/>
              <p:cNvSpPr>
                <a:spLocks/>
              </p:cNvSpPr>
              <p:nvPr/>
            </p:nvSpPr>
            <p:spPr bwMode="auto">
              <a:xfrm>
                <a:off x="4317" y="625"/>
                <a:ext cx="201" cy="431"/>
              </a:xfrm>
              <a:custGeom>
                <a:avLst/>
                <a:gdLst/>
                <a:ahLst/>
                <a:cxnLst>
                  <a:cxn ang="0">
                    <a:pos x="599" y="538"/>
                  </a:cxn>
                  <a:cxn ang="0">
                    <a:pos x="583" y="401"/>
                  </a:cxn>
                  <a:cxn ang="0">
                    <a:pos x="578" y="333"/>
                  </a:cxn>
                  <a:cxn ang="0">
                    <a:pos x="568" y="265"/>
                  </a:cxn>
                  <a:cxn ang="0">
                    <a:pos x="552" y="187"/>
                  </a:cxn>
                  <a:cxn ang="0">
                    <a:pos x="538" y="120"/>
                  </a:cxn>
                  <a:cxn ang="0">
                    <a:pos x="526" y="87"/>
                  </a:cxn>
                  <a:cxn ang="0">
                    <a:pos x="502" y="57"/>
                  </a:cxn>
                  <a:cxn ang="0">
                    <a:pos x="467" y="29"/>
                  </a:cxn>
                  <a:cxn ang="0">
                    <a:pos x="433" y="7"/>
                  </a:cxn>
                  <a:cxn ang="0">
                    <a:pos x="418" y="1"/>
                  </a:cxn>
                  <a:cxn ang="0">
                    <a:pos x="414" y="0"/>
                  </a:cxn>
                  <a:cxn ang="0">
                    <a:pos x="414" y="1"/>
                  </a:cxn>
                  <a:cxn ang="0">
                    <a:pos x="414" y="1"/>
                  </a:cxn>
                  <a:cxn ang="0">
                    <a:pos x="281" y="336"/>
                  </a:cxn>
                  <a:cxn ang="0">
                    <a:pos x="179" y="7"/>
                  </a:cxn>
                  <a:cxn ang="0">
                    <a:pos x="164" y="11"/>
                  </a:cxn>
                  <a:cxn ang="0">
                    <a:pos x="144" y="18"/>
                  </a:cxn>
                  <a:cxn ang="0">
                    <a:pos x="120" y="37"/>
                  </a:cxn>
                  <a:cxn ang="0">
                    <a:pos x="99" y="63"/>
                  </a:cxn>
                  <a:cxn ang="0">
                    <a:pos x="84" y="91"/>
                  </a:cxn>
                  <a:cxn ang="0">
                    <a:pos x="73" y="117"/>
                  </a:cxn>
                  <a:cxn ang="0">
                    <a:pos x="64" y="160"/>
                  </a:cxn>
                  <a:cxn ang="0">
                    <a:pos x="53" y="211"/>
                  </a:cxn>
                  <a:cxn ang="0">
                    <a:pos x="44" y="259"/>
                  </a:cxn>
                  <a:cxn ang="0">
                    <a:pos x="32" y="334"/>
                  </a:cxn>
                  <a:cxn ang="0">
                    <a:pos x="21" y="484"/>
                  </a:cxn>
                  <a:cxn ang="0">
                    <a:pos x="12" y="548"/>
                  </a:cxn>
                  <a:cxn ang="0">
                    <a:pos x="8" y="577"/>
                  </a:cxn>
                  <a:cxn ang="0">
                    <a:pos x="140" y="582"/>
                  </a:cxn>
                  <a:cxn ang="0">
                    <a:pos x="191" y="1293"/>
                  </a:cxn>
                  <a:cxn ang="0">
                    <a:pos x="309" y="792"/>
                  </a:cxn>
                  <a:cxn ang="0">
                    <a:pos x="327" y="907"/>
                  </a:cxn>
                  <a:cxn ang="0">
                    <a:pos x="353" y="1078"/>
                  </a:cxn>
                  <a:cxn ang="0">
                    <a:pos x="380" y="1235"/>
                  </a:cxn>
                  <a:cxn ang="0">
                    <a:pos x="399" y="1288"/>
                  </a:cxn>
                  <a:cxn ang="0">
                    <a:pos x="417" y="1288"/>
                  </a:cxn>
                  <a:cxn ang="0">
                    <a:pos x="440" y="1288"/>
                  </a:cxn>
                  <a:cxn ang="0">
                    <a:pos x="467" y="1288"/>
                  </a:cxn>
                  <a:cxn ang="0">
                    <a:pos x="496" y="1288"/>
                  </a:cxn>
                  <a:cxn ang="0">
                    <a:pos x="526" y="1288"/>
                  </a:cxn>
                  <a:cxn ang="0">
                    <a:pos x="556" y="1288"/>
                  </a:cxn>
                  <a:cxn ang="0">
                    <a:pos x="583" y="1288"/>
                  </a:cxn>
                  <a:cxn ang="0">
                    <a:pos x="586" y="1247"/>
                  </a:cxn>
                  <a:cxn ang="0">
                    <a:pos x="552" y="1060"/>
                  </a:cxn>
                  <a:cxn ang="0">
                    <a:pos x="511" y="819"/>
                  </a:cxn>
                  <a:cxn ang="0">
                    <a:pos x="480" y="625"/>
                  </a:cxn>
                  <a:cxn ang="0">
                    <a:pos x="483" y="579"/>
                  </a:cxn>
                  <a:cxn ang="0">
                    <a:pos x="514" y="581"/>
                  </a:cxn>
                  <a:cxn ang="0">
                    <a:pos x="553" y="582"/>
                  </a:cxn>
                  <a:cxn ang="0">
                    <a:pos x="590" y="583"/>
                  </a:cxn>
                </a:cxnLst>
                <a:rect l="0" t="0" r="r" b="b"/>
                <a:pathLst>
                  <a:path w="603" h="1293">
                    <a:moveTo>
                      <a:pt x="603" y="582"/>
                    </a:moveTo>
                    <a:lnTo>
                      <a:pt x="599" y="538"/>
                    </a:lnTo>
                    <a:lnTo>
                      <a:pt x="591" y="471"/>
                    </a:lnTo>
                    <a:lnTo>
                      <a:pt x="583" y="401"/>
                    </a:lnTo>
                    <a:lnTo>
                      <a:pt x="579" y="353"/>
                    </a:lnTo>
                    <a:lnTo>
                      <a:pt x="578" y="333"/>
                    </a:lnTo>
                    <a:lnTo>
                      <a:pt x="573" y="302"/>
                    </a:lnTo>
                    <a:lnTo>
                      <a:pt x="568" y="265"/>
                    </a:lnTo>
                    <a:lnTo>
                      <a:pt x="561" y="226"/>
                    </a:lnTo>
                    <a:lnTo>
                      <a:pt x="552" y="187"/>
                    </a:lnTo>
                    <a:lnTo>
                      <a:pt x="544" y="150"/>
                    </a:lnTo>
                    <a:lnTo>
                      <a:pt x="538" y="120"/>
                    </a:lnTo>
                    <a:lnTo>
                      <a:pt x="532" y="100"/>
                    </a:lnTo>
                    <a:lnTo>
                      <a:pt x="526" y="87"/>
                    </a:lnTo>
                    <a:lnTo>
                      <a:pt x="516" y="71"/>
                    </a:lnTo>
                    <a:lnTo>
                      <a:pt x="502" y="57"/>
                    </a:lnTo>
                    <a:lnTo>
                      <a:pt x="485" y="42"/>
                    </a:lnTo>
                    <a:lnTo>
                      <a:pt x="467" y="29"/>
                    </a:lnTo>
                    <a:lnTo>
                      <a:pt x="451" y="17"/>
                    </a:lnTo>
                    <a:lnTo>
                      <a:pt x="433" y="7"/>
                    </a:lnTo>
                    <a:lnTo>
                      <a:pt x="419" y="1"/>
                    </a:lnTo>
                    <a:lnTo>
                      <a:pt x="418" y="1"/>
                    </a:lnTo>
                    <a:lnTo>
                      <a:pt x="417" y="0"/>
                    </a:lnTo>
                    <a:lnTo>
                      <a:pt x="414" y="0"/>
                    </a:lnTo>
                    <a:lnTo>
                      <a:pt x="413" y="0"/>
                    </a:lnTo>
                    <a:lnTo>
                      <a:pt x="414" y="1"/>
                    </a:lnTo>
                    <a:lnTo>
                      <a:pt x="414" y="1"/>
                    </a:lnTo>
                    <a:lnTo>
                      <a:pt x="414" y="1"/>
                    </a:lnTo>
                    <a:lnTo>
                      <a:pt x="414" y="3"/>
                    </a:lnTo>
                    <a:lnTo>
                      <a:pt x="281" y="336"/>
                    </a:lnTo>
                    <a:lnTo>
                      <a:pt x="188" y="6"/>
                    </a:lnTo>
                    <a:lnTo>
                      <a:pt x="179" y="7"/>
                    </a:lnTo>
                    <a:lnTo>
                      <a:pt x="172" y="10"/>
                    </a:lnTo>
                    <a:lnTo>
                      <a:pt x="164" y="11"/>
                    </a:lnTo>
                    <a:lnTo>
                      <a:pt x="156" y="13"/>
                    </a:lnTo>
                    <a:lnTo>
                      <a:pt x="144" y="18"/>
                    </a:lnTo>
                    <a:lnTo>
                      <a:pt x="132" y="26"/>
                    </a:lnTo>
                    <a:lnTo>
                      <a:pt x="120" y="37"/>
                    </a:lnTo>
                    <a:lnTo>
                      <a:pt x="110" y="50"/>
                    </a:lnTo>
                    <a:lnTo>
                      <a:pt x="99" y="63"/>
                    </a:lnTo>
                    <a:lnTo>
                      <a:pt x="91" y="77"/>
                    </a:lnTo>
                    <a:lnTo>
                      <a:pt x="84" y="91"/>
                    </a:lnTo>
                    <a:lnTo>
                      <a:pt x="78" y="103"/>
                    </a:lnTo>
                    <a:lnTo>
                      <a:pt x="73" y="117"/>
                    </a:lnTo>
                    <a:lnTo>
                      <a:pt x="68" y="137"/>
                    </a:lnTo>
                    <a:lnTo>
                      <a:pt x="64" y="160"/>
                    </a:lnTo>
                    <a:lnTo>
                      <a:pt x="59" y="185"/>
                    </a:lnTo>
                    <a:lnTo>
                      <a:pt x="53" y="211"/>
                    </a:lnTo>
                    <a:lnTo>
                      <a:pt x="48" y="236"/>
                    </a:lnTo>
                    <a:lnTo>
                      <a:pt x="44" y="259"/>
                    </a:lnTo>
                    <a:lnTo>
                      <a:pt x="39" y="279"/>
                    </a:lnTo>
                    <a:lnTo>
                      <a:pt x="32" y="334"/>
                    </a:lnTo>
                    <a:lnTo>
                      <a:pt x="26" y="411"/>
                    </a:lnTo>
                    <a:lnTo>
                      <a:pt x="21" y="484"/>
                    </a:lnTo>
                    <a:lnTo>
                      <a:pt x="15" y="528"/>
                    </a:lnTo>
                    <a:lnTo>
                      <a:pt x="12" y="548"/>
                    </a:lnTo>
                    <a:lnTo>
                      <a:pt x="9" y="566"/>
                    </a:lnTo>
                    <a:lnTo>
                      <a:pt x="8" y="577"/>
                    </a:lnTo>
                    <a:lnTo>
                      <a:pt x="8" y="582"/>
                    </a:lnTo>
                    <a:lnTo>
                      <a:pt x="140" y="582"/>
                    </a:lnTo>
                    <a:lnTo>
                      <a:pt x="0" y="1293"/>
                    </a:lnTo>
                    <a:lnTo>
                      <a:pt x="191" y="1293"/>
                    </a:lnTo>
                    <a:lnTo>
                      <a:pt x="307" y="774"/>
                    </a:lnTo>
                    <a:lnTo>
                      <a:pt x="309" y="792"/>
                    </a:lnTo>
                    <a:lnTo>
                      <a:pt x="316" y="839"/>
                    </a:lnTo>
                    <a:lnTo>
                      <a:pt x="327" y="907"/>
                    </a:lnTo>
                    <a:lnTo>
                      <a:pt x="339" y="990"/>
                    </a:lnTo>
                    <a:lnTo>
                      <a:pt x="353" y="1078"/>
                    </a:lnTo>
                    <a:lnTo>
                      <a:pt x="367" y="1162"/>
                    </a:lnTo>
                    <a:lnTo>
                      <a:pt x="380" y="1235"/>
                    </a:lnTo>
                    <a:lnTo>
                      <a:pt x="392" y="1288"/>
                    </a:lnTo>
                    <a:lnTo>
                      <a:pt x="399" y="1288"/>
                    </a:lnTo>
                    <a:lnTo>
                      <a:pt x="407" y="1288"/>
                    </a:lnTo>
                    <a:lnTo>
                      <a:pt x="417" y="1288"/>
                    </a:lnTo>
                    <a:lnTo>
                      <a:pt x="427" y="1288"/>
                    </a:lnTo>
                    <a:lnTo>
                      <a:pt x="440" y="1288"/>
                    </a:lnTo>
                    <a:lnTo>
                      <a:pt x="453" y="1288"/>
                    </a:lnTo>
                    <a:lnTo>
                      <a:pt x="467" y="1288"/>
                    </a:lnTo>
                    <a:lnTo>
                      <a:pt x="481" y="1288"/>
                    </a:lnTo>
                    <a:lnTo>
                      <a:pt x="496" y="1288"/>
                    </a:lnTo>
                    <a:lnTo>
                      <a:pt x="511" y="1288"/>
                    </a:lnTo>
                    <a:lnTo>
                      <a:pt x="526" y="1288"/>
                    </a:lnTo>
                    <a:lnTo>
                      <a:pt x="540" y="1288"/>
                    </a:lnTo>
                    <a:lnTo>
                      <a:pt x="556" y="1288"/>
                    </a:lnTo>
                    <a:lnTo>
                      <a:pt x="569" y="1288"/>
                    </a:lnTo>
                    <a:lnTo>
                      <a:pt x="583" y="1288"/>
                    </a:lnTo>
                    <a:lnTo>
                      <a:pt x="595" y="1288"/>
                    </a:lnTo>
                    <a:lnTo>
                      <a:pt x="586" y="1247"/>
                    </a:lnTo>
                    <a:lnTo>
                      <a:pt x="571" y="1166"/>
                    </a:lnTo>
                    <a:lnTo>
                      <a:pt x="552" y="1060"/>
                    </a:lnTo>
                    <a:lnTo>
                      <a:pt x="531" y="939"/>
                    </a:lnTo>
                    <a:lnTo>
                      <a:pt x="511" y="819"/>
                    </a:lnTo>
                    <a:lnTo>
                      <a:pt x="493" y="710"/>
                    </a:lnTo>
                    <a:lnTo>
                      <a:pt x="480" y="625"/>
                    </a:lnTo>
                    <a:lnTo>
                      <a:pt x="474" y="579"/>
                    </a:lnTo>
                    <a:lnTo>
                      <a:pt x="483" y="579"/>
                    </a:lnTo>
                    <a:lnTo>
                      <a:pt x="497" y="580"/>
                    </a:lnTo>
                    <a:lnTo>
                      <a:pt x="514" y="581"/>
                    </a:lnTo>
                    <a:lnTo>
                      <a:pt x="533" y="582"/>
                    </a:lnTo>
                    <a:lnTo>
                      <a:pt x="553" y="582"/>
                    </a:lnTo>
                    <a:lnTo>
                      <a:pt x="573" y="583"/>
                    </a:lnTo>
                    <a:lnTo>
                      <a:pt x="590" y="583"/>
                    </a:lnTo>
                    <a:lnTo>
                      <a:pt x="603" y="582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672" name="Freeform 72"/>
              <p:cNvSpPr>
                <a:spLocks/>
              </p:cNvSpPr>
              <p:nvPr/>
            </p:nvSpPr>
            <p:spPr bwMode="auto">
              <a:xfrm>
                <a:off x="4363" y="480"/>
                <a:ext cx="119" cy="152"/>
              </a:xfrm>
              <a:custGeom>
                <a:avLst/>
                <a:gdLst/>
                <a:ahLst/>
                <a:cxnLst>
                  <a:cxn ang="0">
                    <a:pos x="4" y="263"/>
                  </a:cxn>
                  <a:cxn ang="0">
                    <a:pos x="27" y="205"/>
                  </a:cxn>
                  <a:cxn ang="0">
                    <a:pos x="71" y="161"/>
                  </a:cxn>
                  <a:cxn ang="0">
                    <a:pos x="129" y="137"/>
                  </a:cxn>
                  <a:cxn ang="0">
                    <a:pos x="168" y="134"/>
                  </a:cxn>
                  <a:cxn ang="0">
                    <a:pos x="183" y="135"/>
                  </a:cxn>
                  <a:cxn ang="0">
                    <a:pos x="196" y="138"/>
                  </a:cxn>
                  <a:cxn ang="0">
                    <a:pos x="210" y="142"/>
                  </a:cxn>
                  <a:cxn ang="0">
                    <a:pos x="271" y="67"/>
                  </a:cxn>
                  <a:cxn ang="0">
                    <a:pos x="174" y="51"/>
                  </a:cxn>
                  <a:cxn ang="0">
                    <a:pos x="358" y="180"/>
                  </a:cxn>
                  <a:cxn ang="0">
                    <a:pos x="308" y="91"/>
                  </a:cxn>
                  <a:cxn ang="0">
                    <a:pos x="270" y="177"/>
                  </a:cxn>
                  <a:cxn ang="0">
                    <a:pos x="294" y="206"/>
                  </a:cxn>
                  <a:cxn ang="0">
                    <a:pos x="310" y="239"/>
                  </a:cxn>
                  <a:cxn ang="0">
                    <a:pos x="320" y="276"/>
                  </a:cxn>
                  <a:cxn ang="0">
                    <a:pos x="317" y="328"/>
                  </a:cxn>
                  <a:cxn ang="0">
                    <a:pos x="294" y="386"/>
                  </a:cxn>
                  <a:cxn ang="0">
                    <a:pos x="250" y="429"/>
                  </a:cxn>
                  <a:cxn ang="0">
                    <a:pos x="192" y="453"/>
                  </a:cxn>
                  <a:cxn ang="0">
                    <a:pos x="129" y="453"/>
                  </a:cxn>
                  <a:cxn ang="0">
                    <a:pos x="71" y="429"/>
                  </a:cxn>
                  <a:cxn ang="0">
                    <a:pos x="27" y="386"/>
                  </a:cxn>
                  <a:cxn ang="0">
                    <a:pos x="4" y="328"/>
                  </a:cxn>
                  <a:cxn ang="0">
                    <a:pos x="38" y="292"/>
                  </a:cxn>
                  <a:cxn ang="0">
                    <a:pos x="47" y="339"/>
                  </a:cxn>
                  <a:cxn ang="0">
                    <a:pos x="73" y="378"/>
                  </a:cxn>
                  <a:cxn ang="0">
                    <a:pos x="112" y="405"/>
                  </a:cxn>
                  <a:cxn ang="0">
                    <a:pos x="159" y="414"/>
                  </a:cxn>
                  <a:cxn ang="0">
                    <a:pos x="205" y="405"/>
                  </a:cxn>
                  <a:cxn ang="0">
                    <a:pos x="243" y="378"/>
                  </a:cxn>
                  <a:cxn ang="0">
                    <a:pos x="269" y="339"/>
                  </a:cxn>
                  <a:cxn ang="0">
                    <a:pos x="279" y="292"/>
                  </a:cxn>
                  <a:cxn ang="0">
                    <a:pos x="269" y="245"/>
                  </a:cxn>
                  <a:cxn ang="0">
                    <a:pos x="243" y="207"/>
                  </a:cxn>
                  <a:cxn ang="0">
                    <a:pos x="205" y="181"/>
                  </a:cxn>
                  <a:cxn ang="0">
                    <a:pos x="159" y="171"/>
                  </a:cxn>
                  <a:cxn ang="0">
                    <a:pos x="112" y="181"/>
                  </a:cxn>
                  <a:cxn ang="0">
                    <a:pos x="73" y="207"/>
                  </a:cxn>
                  <a:cxn ang="0">
                    <a:pos x="47" y="245"/>
                  </a:cxn>
                  <a:cxn ang="0">
                    <a:pos x="38" y="292"/>
                  </a:cxn>
                </a:cxnLst>
                <a:rect l="0" t="0" r="r" b="b"/>
                <a:pathLst>
                  <a:path w="358" h="457">
                    <a:moveTo>
                      <a:pt x="0" y="296"/>
                    </a:moveTo>
                    <a:lnTo>
                      <a:pt x="4" y="263"/>
                    </a:lnTo>
                    <a:lnTo>
                      <a:pt x="13" y="233"/>
                    </a:lnTo>
                    <a:lnTo>
                      <a:pt x="27" y="205"/>
                    </a:lnTo>
                    <a:lnTo>
                      <a:pt x="47" y="181"/>
                    </a:lnTo>
                    <a:lnTo>
                      <a:pt x="71" y="161"/>
                    </a:lnTo>
                    <a:lnTo>
                      <a:pt x="98" y="147"/>
                    </a:lnTo>
                    <a:lnTo>
                      <a:pt x="129" y="137"/>
                    </a:lnTo>
                    <a:lnTo>
                      <a:pt x="161" y="134"/>
                    </a:lnTo>
                    <a:lnTo>
                      <a:pt x="168" y="134"/>
                    </a:lnTo>
                    <a:lnTo>
                      <a:pt x="176" y="135"/>
                    </a:lnTo>
                    <a:lnTo>
                      <a:pt x="183" y="135"/>
                    </a:lnTo>
                    <a:lnTo>
                      <a:pt x="190" y="136"/>
                    </a:lnTo>
                    <a:lnTo>
                      <a:pt x="196" y="138"/>
                    </a:lnTo>
                    <a:lnTo>
                      <a:pt x="203" y="140"/>
                    </a:lnTo>
                    <a:lnTo>
                      <a:pt x="210" y="142"/>
                    </a:lnTo>
                    <a:lnTo>
                      <a:pt x="216" y="144"/>
                    </a:lnTo>
                    <a:lnTo>
                      <a:pt x="271" y="67"/>
                    </a:lnTo>
                    <a:lnTo>
                      <a:pt x="185" y="83"/>
                    </a:lnTo>
                    <a:lnTo>
                      <a:pt x="174" y="51"/>
                    </a:lnTo>
                    <a:lnTo>
                      <a:pt x="346" y="0"/>
                    </a:lnTo>
                    <a:lnTo>
                      <a:pt x="358" y="180"/>
                    </a:lnTo>
                    <a:lnTo>
                      <a:pt x="323" y="180"/>
                    </a:lnTo>
                    <a:lnTo>
                      <a:pt x="308" y="91"/>
                    </a:lnTo>
                    <a:lnTo>
                      <a:pt x="256" y="166"/>
                    </a:lnTo>
                    <a:lnTo>
                      <a:pt x="270" y="177"/>
                    </a:lnTo>
                    <a:lnTo>
                      <a:pt x="283" y="190"/>
                    </a:lnTo>
                    <a:lnTo>
                      <a:pt x="294" y="206"/>
                    </a:lnTo>
                    <a:lnTo>
                      <a:pt x="303" y="221"/>
                    </a:lnTo>
                    <a:lnTo>
                      <a:pt x="310" y="239"/>
                    </a:lnTo>
                    <a:lnTo>
                      <a:pt x="316" y="257"/>
                    </a:lnTo>
                    <a:lnTo>
                      <a:pt x="320" y="276"/>
                    </a:lnTo>
                    <a:lnTo>
                      <a:pt x="321" y="296"/>
                    </a:lnTo>
                    <a:lnTo>
                      <a:pt x="317" y="328"/>
                    </a:lnTo>
                    <a:lnTo>
                      <a:pt x="308" y="358"/>
                    </a:lnTo>
                    <a:lnTo>
                      <a:pt x="294" y="386"/>
                    </a:lnTo>
                    <a:lnTo>
                      <a:pt x="274" y="409"/>
                    </a:lnTo>
                    <a:lnTo>
                      <a:pt x="250" y="429"/>
                    </a:lnTo>
                    <a:lnTo>
                      <a:pt x="223" y="444"/>
                    </a:lnTo>
                    <a:lnTo>
                      <a:pt x="192" y="453"/>
                    </a:lnTo>
                    <a:lnTo>
                      <a:pt x="161" y="457"/>
                    </a:lnTo>
                    <a:lnTo>
                      <a:pt x="129" y="453"/>
                    </a:lnTo>
                    <a:lnTo>
                      <a:pt x="98" y="444"/>
                    </a:lnTo>
                    <a:lnTo>
                      <a:pt x="71" y="429"/>
                    </a:lnTo>
                    <a:lnTo>
                      <a:pt x="47" y="409"/>
                    </a:lnTo>
                    <a:lnTo>
                      <a:pt x="27" y="386"/>
                    </a:lnTo>
                    <a:lnTo>
                      <a:pt x="13" y="358"/>
                    </a:lnTo>
                    <a:lnTo>
                      <a:pt x="4" y="328"/>
                    </a:lnTo>
                    <a:lnTo>
                      <a:pt x="0" y="296"/>
                    </a:lnTo>
                    <a:lnTo>
                      <a:pt x="38" y="292"/>
                    </a:lnTo>
                    <a:lnTo>
                      <a:pt x="40" y="317"/>
                    </a:lnTo>
                    <a:lnTo>
                      <a:pt x="47" y="339"/>
                    </a:lnTo>
                    <a:lnTo>
                      <a:pt x="59" y="361"/>
                    </a:lnTo>
                    <a:lnTo>
                      <a:pt x="73" y="378"/>
                    </a:lnTo>
                    <a:lnTo>
                      <a:pt x="91" y="393"/>
                    </a:lnTo>
                    <a:lnTo>
                      <a:pt x="112" y="405"/>
                    </a:lnTo>
                    <a:lnTo>
                      <a:pt x="135" y="412"/>
                    </a:lnTo>
                    <a:lnTo>
                      <a:pt x="159" y="414"/>
                    </a:lnTo>
                    <a:lnTo>
                      <a:pt x="183" y="412"/>
                    </a:lnTo>
                    <a:lnTo>
                      <a:pt x="205" y="405"/>
                    </a:lnTo>
                    <a:lnTo>
                      <a:pt x="225" y="393"/>
                    </a:lnTo>
                    <a:lnTo>
                      <a:pt x="243" y="378"/>
                    </a:lnTo>
                    <a:lnTo>
                      <a:pt x="258" y="361"/>
                    </a:lnTo>
                    <a:lnTo>
                      <a:pt x="269" y="339"/>
                    </a:lnTo>
                    <a:lnTo>
                      <a:pt x="276" y="317"/>
                    </a:lnTo>
                    <a:lnTo>
                      <a:pt x="279" y="292"/>
                    </a:lnTo>
                    <a:lnTo>
                      <a:pt x="276" y="268"/>
                    </a:lnTo>
                    <a:lnTo>
                      <a:pt x="269" y="245"/>
                    </a:lnTo>
                    <a:lnTo>
                      <a:pt x="258" y="225"/>
                    </a:lnTo>
                    <a:lnTo>
                      <a:pt x="243" y="207"/>
                    </a:lnTo>
                    <a:lnTo>
                      <a:pt x="225" y="193"/>
                    </a:lnTo>
                    <a:lnTo>
                      <a:pt x="205" y="181"/>
                    </a:lnTo>
                    <a:lnTo>
                      <a:pt x="183" y="174"/>
                    </a:lnTo>
                    <a:lnTo>
                      <a:pt x="159" y="171"/>
                    </a:lnTo>
                    <a:lnTo>
                      <a:pt x="135" y="174"/>
                    </a:lnTo>
                    <a:lnTo>
                      <a:pt x="112" y="181"/>
                    </a:lnTo>
                    <a:lnTo>
                      <a:pt x="91" y="193"/>
                    </a:lnTo>
                    <a:lnTo>
                      <a:pt x="73" y="207"/>
                    </a:lnTo>
                    <a:lnTo>
                      <a:pt x="59" y="225"/>
                    </a:lnTo>
                    <a:lnTo>
                      <a:pt x="47" y="245"/>
                    </a:lnTo>
                    <a:lnTo>
                      <a:pt x="40" y="268"/>
                    </a:lnTo>
                    <a:lnTo>
                      <a:pt x="38" y="292"/>
                    </a:lnTo>
                    <a:lnTo>
                      <a:pt x="0" y="29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28" name="Group 73"/>
            <p:cNvGrpSpPr>
              <a:grpSpLocks/>
            </p:cNvGrpSpPr>
            <p:nvPr/>
          </p:nvGrpSpPr>
          <p:grpSpPr bwMode="auto">
            <a:xfrm rot="5400000">
              <a:off x="4747" y="533"/>
              <a:ext cx="201" cy="576"/>
              <a:chOff x="4317" y="480"/>
              <a:chExt cx="201" cy="576"/>
            </a:xfrm>
          </p:grpSpPr>
          <p:sp>
            <p:nvSpPr>
              <p:cNvPr id="25674" name="Freeform 74"/>
              <p:cNvSpPr>
                <a:spLocks/>
              </p:cNvSpPr>
              <p:nvPr/>
            </p:nvSpPr>
            <p:spPr bwMode="auto">
              <a:xfrm>
                <a:off x="4317" y="625"/>
                <a:ext cx="201" cy="431"/>
              </a:xfrm>
              <a:custGeom>
                <a:avLst/>
                <a:gdLst/>
                <a:ahLst/>
                <a:cxnLst>
                  <a:cxn ang="0">
                    <a:pos x="599" y="538"/>
                  </a:cxn>
                  <a:cxn ang="0">
                    <a:pos x="583" y="401"/>
                  </a:cxn>
                  <a:cxn ang="0">
                    <a:pos x="578" y="333"/>
                  </a:cxn>
                  <a:cxn ang="0">
                    <a:pos x="568" y="265"/>
                  </a:cxn>
                  <a:cxn ang="0">
                    <a:pos x="552" y="187"/>
                  </a:cxn>
                  <a:cxn ang="0">
                    <a:pos x="538" y="120"/>
                  </a:cxn>
                  <a:cxn ang="0">
                    <a:pos x="526" y="87"/>
                  </a:cxn>
                  <a:cxn ang="0">
                    <a:pos x="502" y="57"/>
                  </a:cxn>
                  <a:cxn ang="0">
                    <a:pos x="467" y="29"/>
                  </a:cxn>
                  <a:cxn ang="0">
                    <a:pos x="433" y="7"/>
                  </a:cxn>
                  <a:cxn ang="0">
                    <a:pos x="418" y="1"/>
                  </a:cxn>
                  <a:cxn ang="0">
                    <a:pos x="414" y="0"/>
                  </a:cxn>
                  <a:cxn ang="0">
                    <a:pos x="414" y="1"/>
                  </a:cxn>
                  <a:cxn ang="0">
                    <a:pos x="414" y="1"/>
                  </a:cxn>
                  <a:cxn ang="0">
                    <a:pos x="281" y="336"/>
                  </a:cxn>
                  <a:cxn ang="0">
                    <a:pos x="179" y="7"/>
                  </a:cxn>
                  <a:cxn ang="0">
                    <a:pos x="164" y="11"/>
                  </a:cxn>
                  <a:cxn ang="0">
                    <a:pos x="144" y="18"/>
                  </a:cxn>
                  <a:cxn ang="0">
                    <a:pos x="120" y="37"/>
                  </a:cxn>
                  <a:cxn ang="0">
                    <a:pos x="99" y="63"/>
                  </a:cxn>
                  <a:cxn ang="0">
                    <a:pos x="84" y="91"/>
                  </a:cxn>
                  <a:cxn ang="0">
                    <a:pos x="73" y="117"/>
                  </a:cxn>
                  <a:cxn ang="0">
                    <a:pos x="64" y="160"/>
                  </a:cxn>
                  <a:cxn ang="0">
                    <a:pos x="53" y="211"/>
                  </a:cxn>
                  <a:cxn ang="0">
                    <a:pos x="44" y="259"/>
                  </a:cxn>
                  <a:cxn ang="0">
                    <a:pos x="32" y="334"/>
                  </a:cxn>
                  <a:cxn ang="0">
                    <a:pos x="21" y="484"/>
                  </a:cxn>
                  <a:cxn ang="0">
                    <a:pos x="12" y="548"/>
                  </a:cxn>
                  <a:cxn ang="0">
                    <a:pos x="8" y="577"/>
                  </a:cxn>
                  <a:cxn ang="0">
                    <a:pos x="140" y="582"/>
                  </a:cxn>
                  <a:cxn ang="0">
                    <a:pos x="191" y="1293"/>
                  </a:cxn>
                  <a:cxn ang="0">
                    <a:pos x="309" y="792"/>
                  </a:cxn>
                  <a:cxn ang="0">
                    <a:pos x="327" y="907"/>
                  </a:cxn>
                  <a:cxn ang="0">
                    <a:pos x="353" y="1078"/>
                  </a:cxn>
                  <a:cxn ang="0">
                    <a:pos x="380" y="1235"/>
                  </a:cxn>
                  <a:cxn ang="0">
                    <a:pos x="399" y="1288"/>
                  </a:cxn>
                  <a:cxn ang="0">
                    <a:pos x="417" y="1288"/>
                  </a:cxn>
                  <a:cxn ang="0">
                    <a:pos x="440" y="1288"/>
                  </a:cxn>
                  <a:cxn ang="0">
                    <a:pos x="467" y="1288"/>
                  </a:cxn>
                  <a:cxn ang="0">
                    <a:pos x="496" y="1288"/>
                  </a:cxn>
                  <a:cxn ang="0">
                    <a:pos x="526" y="1288"/>
                  </a:cxn>
                  <a:cxn ang="0">
                    <a:pos x="556" y="1288"/>
                  </a:cxn>
                  <a:cxn ang="0">
                    <a:pos x="583" y="1288"/>
                  </a:cxn>
                  <a:cxn ang="0">
                    <a:pos x="586" y="1247"/>
                  </a:cxn>
                  <a:cxn ang="0">
                    <a:pos x="552" y="1060"/>
                  </a:cxn>
                  <a:cxn ang="0">
                    <a:pos x="511" y="819"/>
                  </a:cxn>
                  <a:cxn ang="0">
                    <a:pos x="480" y="625"/>
                  </a:cxn>
                  <a:cxn ang="0">
                    <a:pos x="483" y="579"/>
                  </a:cxn>
                  <a:cxn ang="0">
                    <a:pos x="514" y="581"/>
                  </a:cxn>
                  <a:cxn ang="0">
                    <a:pos x="553" y="582"/>
                  </a:cxn>
                  <a:cxn ang="0">
                    <a:pos x="590" y="583"/>
                  </a:cxn>
                </a:cxnLst>
                <a:rect l="0" t="0" r="r" b="b"/>
                <a:pathLst>
                  <a:path w="603" h="1293">
                    <a:moveTo>
                      <a:pt x="603" y="582"/>
                    </a:moveTo>
                    <a:lnTo>
                      <a:pt x="599" y="538"/>
                    </a:lnTo>
                    <a:lnTo>
                      <a:pt x="591" y="471"/>
                    </a:lnTo>
                    <a:lnTo>
                      <a:pt x="583" y="401"/>
                    </a:lnTo>
                    <a:lnTo>
                      <a:pt x="579" y="353"/>
                    </a:lnTo>
                    <a:lnTo>
                      <a:pt x="578" y="333"/>
                    </a:lnTo>
                    <a:lnTo>
                      <a:pt x="573" y="302"/>
                    </a:lnTo>
                    <a:lnTo>
                      <a:pt x="568" y="265"/>
                    </a:lnTo>
                    <a:lnTo>
                      <a:pt x="561" y="226"/>
                    </a:lnTo>
                    <a:lnTo>
                      <a:pt x="552" y="187"/>
                    </a:lnTo>
                    <a:lnTo>
                      <a:pt x="544" y="150"/>
                    </a:lnTo>
                    <a:lnTo>
                      <a:pt x="538" y="120"/>
                    </a:lnTo>
                    <a:lnTo>
                      <a:pt x="532" y="100"/>
                    </a:lnTo>
                    <a:lnTo>
                      <a:pt x="526" y="87"/>
                    </a:lnTo>
                    <a:lnTo>
                      <a:pt x="516" y="71"/>
                    </a:lnTo>
                    <a:lnTo>
                      <a:pt x="502" y="57"/>
                    </a:lnTo>
                    <a:lnTo>
                      <a:pt x="485" y="42"/>
                    </a:lnTo>
                    <a:lnTo>
                      <a:pt x="467" y="29"/>
                    </a:lnTo>
                    <a:lnTo>
                      <a:pt x="451" y="17"/>
                    </a:lnTo>
                    <a:lnTo>
                      <a:pt x="433" y="7"/>
                    </a:lnTo>
                    <a:lnTo>
                      <a:pt x="419" y="1"/>
                    </a:lnTo>
                    <a:lnTo>
                      <a:pt x="418" y="1"/>
                    </a:lnTo>
                    <a:lnTo>
                      <a:pt x="417" y="0"/>
                    </a:lnTo>
                    <a:lnTo>
                      <a:pt x="414" y="0"/>
                    </a:lnTo>
                    <a:lnTo>
                      <a:pt x="413" y="0"/>
                    </a:lnTo>
                    <a:lnTo>
                      <a:pt x="414" y="1"/>
                    </a:lnTo>
                    <a:lnTo>
                      <a:pt x="414" y="1"/>
                    </a:lnTo>
                    <a:lnTo>
                      <a:pt x="414" y="1"/>
                    </a:lnTo>
                    <a:lnTo>
                      <a:pt x="414" y="3"/>
                    </a:lnTo>
                    <a:lnTo>
                      <a:pt x="281" y="336"/>
                    </a:lnTo>
                    <a:lnTo>
                      <a:pt x="188" y="6"/>
                    </a:lnTo>
                    <a:lnTo>
                      <a:pt x="179" y="7"/>
                    </a:lnTo>
                    <a:lnTo>
                      <a:pt x="172" y="10"/>
                    </a:lnTo>
                    <a:lnTo>
                      <a:pt x="164" y="11"/>
                    </a:lnTo>
                    <a:lnTo>
                      <a:pt x="156" y="13"/>
                    </a:lnTo>
                    <a:lnTo>
                      <a:pt x="144" y="18"/>
                    </a:lnTo>
                    <a:lnTo>
                      <a:pt x="132" y="26"/>
                    </a:lnTo>
                    <a:lnTo>
                      <a:pt x="120" y="37"/>
                    </a:lnTo>
                    <a:lnTo>
                      <a:pt x="110" y="50"/>
                    </a:lnTo>
                    <a:lnTo>
                      <a:pt x="99" y="63"/>
                    </a:lnTo>
                    <a:lnTo>
                      <a:pt x="91" y="77"/>
                    </a:lnTo>
                    <a:lnTo>
                      <a:pt x="84" y="91"/>
                    </a:lnTo>
                    <a:lnTo>
                      <a:pt x="78" y="103"/>
                    </a:lnTo>
                    <a:lnTo>
                      <a:pt x="73" y="117"/>
                    </a:lnTo>
                    <a:lnTo>
                      <a:pt x="68" y="137"/>
                    </a:lnTo>
                    <a:lnTo>
                      <a:pt x="64" y="160"/>
                    </a:lnTo>
                    <a:lnTo>
                      <a:pt x="59" y="185"/>
                    </a:lnTo>
                    <a:lnTo>
                      <a:pt x="53" y="211"/>
                    </a:lnTo>
                    <a:lnTo>
                      <a:pt x="48" y="236"/>
                    </a:lnTo>
                    <a:lnTo>
                      <a:pt x="44" y="259"/>
                    </a:lnTo>
                    <a:lnTo>
                      <a:pt x="39" y="279"/>
                    </a:lnTo>
                    <a:lnTo>
                      <a:pt x="32" y="334"/>
                    </a:lnTo>
                    <a:lnTo>
                      <a:pt x="26" y="411"/>
                    </a:lnTo>
                    <a:lnTo>
                      <a:pt x="21" y="484"/>
                    </a:lnTo>
                    <a:lnTo>
                      <a:pt x="15" y="528"/>
                    </a:lnTo>
                    <a:lnTo>
                      <a:pt x="12" y="548"/>
                    </a:lnTo>
                    <a:lnTo>
                      <a:pt x="9" y="566"/>
                    </a:lnTo>
                    <a:lnTo>
                      <a:pt x="8" y="577"/>
                    </a:lnTo>
                    <a:lnTo>
                      <a:pt x="8" y="582"/>
                    </a:lnTo>
                    <a:lnTo>
                      <a:pt x="140" y="582"/>
                    </a:lnTo>
                    <a:lnTo>
                      <a:pt x="0" y="1293"/>
                    </a:lnTo>
                    <a:lnTo>
                      <a:pt x="191" y="1293"/>
                    </a:lnTo>
                    <a:lnTo>
                      <a:pt x="307" y="774"/>
                    </a:lnTo>
                    <a:lnTo>
                      <a:pt x="309" y="792"/>
                    </a:lnTo>
                    <a:lnTo>
                      <a:pt x="316" y="839"/>
                    </a:lnTo>
                    <a:lnTo>
                      <a:pt x="327" y="907"/>
                    </a:lnTo>
                    <a:lnTo>
                      <a:pt x="339" y="990"/>
                    </a:lnTo>
                    <a:lnTo>
                      <a:pt x="353" y="1078"/>
                    </a:lnTo>
                    <a:lnTo>
                      <a:pt x="367" y="1162"/>
                    </a:lnTo>
                    <a:lnTo>
                      <a:pt x="380" y="1235"/>
                    </a:lnTo>
                    <a:lnTo>
                      <a:pt x="392" y="1288"/>
                    </a:lnTo>
                    <a:lnTo>
                      <a:pt x="399" y="1288"/>
                    </a:lnTo>
                    <a:lnTo>
                      <a:pt x="407" y="1288"/>
                    </a:lnTo>
                    <a:lnTo>
                      <a:pt x="417" y="1288"/>
                    </a:lnTo>
                    <a:lnTo>
                      <a:pt x="427" y="1288"/>
                    </a:lnTo>
                    <a:lnTo>
                      <a:pt x="440" y="1288"/>
                    </a:lnTo>
                    <a:lnTo>
                      <a:pt x="453" y="1288"/>
                    </a:lnTo>
                    <a:lnTo>
                      <a:pt x="467" y="1288"/>
                    </a:lnTo>
                    <a:lnTo>
                      <a:pt x="481" y="1288"/>
                    </a:lnTo>
                    <a:lnTo>
                      <a:pt x="496" y="1288"/>
                    </a:lnTo>
                    <a:lnTo>
                      <a:pt x="511" y="1288"/>
                    </a:lnTo>
                    <a:lnTo>
                      <a:pt x="526" y="1288"/>
                    </a:lnTo>
                    <a:lnTo>
                      <a:pt x="540" y="1288"/>
                    </a:lnTo>
                    <a:lnTo>
                      <a:pt x="556" y="1288"/>
                    </a:lnTo>
                    <a:lnTo>
                      <a:pt x="569" y="1288"/>
                    </a:lnTo>
                    <a:lnTo>
                      <a:pt x="583" y="1288"/>
                    </a:lnTo>
                    <a:lnTo>
                      <a:pt x="595" y="1288"/>
                    </a:lnTo>
                    <a:lnTo>
                      <a:pt x="586" y="1247"/>
                    </a:lnTo>
                    <a:lnTo>
                      <a:pt x="571" y="1166"/>
                    </a:lnTo>
                    <a:lnTo>
                      <a:pt x="552" y="1060"/>
                    </a:lnTo>
                    <a:lnTo>
                      <a:pt x="531" y="939"/>
                    </a:lnTo>
                    <a:lnTo>
                      <a:pt x="511" y="819"/>
                    </a:lnTo>
                    <a:lnTo>
                      <a:pt x="493" y="710"/>
                    </a:lnTo>
                    <a:lnTo>
                      <a:pt x="480" y="625"/>
                    </a:lnTo>
                    <a:lnTo>
                      <a:pt x="474" y="579"/>
                    </a:lnTo>
                    <a:lnTo>
                      <a:pt x="483" y="579"/>
                    </a:lnTo>
                    <a:lnTo>
                      <a:pt x="497" y="580"/>
                    </a:lnTo>
                    <a:lnTo>
                      <a:pt x="514" y="581"/>
                    </a:lnTo>
                    <a:lnTo>
                      <a:pt x="533" y="582"/>
                    </a:lnTo>
                    <a:lnTo>
                      <a:pt x="553" y="582"/>
                    </a:lnTo>
                    <a:lnTo>
                      <a:pt x="573" y="583"/>
                    </a:lnTo>
                    <a:lnTo>
                      <a:pt x="590" y="583"/>
                    </a:lnTo>
                    <a:lnTo>
                      <a:pt x="603" y="582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675" name="Freeform 75"/>
              <p:cNvSpPr>
                <a:spLocks/>
              </p:cNvSpPr>
              <p:nvPr/>
            </p:nvSpPr>
            <p:spPr bwMode="auto">
              <a:xfrm>
                <a:off x="4363" y="480"/>
                <a:ext cx="119" cy="152"/>
              </a:xfrm>
              <a:custGeom>
                <a:avLst/>
                <a:gdLst/>
                <a:ahLst/>
                <a:cxnLst>
                  <a:cxn ang="0">
                    <a:pos x="4" y="263"/>
                  </a:cxn>
                  <a:cxn ang="0">
                    <a:pos x="27" y="205"/>
                  </a:cxn>
                  <a:cxn ang="0">
                    <a:pos x="71" y="161"/>
                  </a:cxn>
                  <a:cxn ang="0">
                    <a:pos x="129" y="137"/>
                  </a:cxn>
                  <a:cxn ang="0">
                    <a:pos x="168" y="134"/>
                  </a:cxn>
                  <a:cxn ang="0">
                    <a:pos x="183" y="135"/>
                  </a:cxn>
                  <a:cxn ang="0">
                    <a:pos x="196" y="138"/>
                  </a:cxn>
                  <a:cxn ang="0">
                    <a:pos x="210" y="142"/>
                  </a:cxn>
                  <a:cxn ang="0">
                    <a:pos x="271" y="67"/>
                  </a:cxn>
                  <a:cxn ang="0">
                    <a:pos x="174" y="51"/>
                  </a:cxn>
                  <a:cxn ang="0">
                    <a:pos x="358" y="180"/>
                  </a:cxn>
                  <a:cxn ang="0">
                    <a:pos x="308" y="91"/>
                  </a:cxn>
                  <a:cxn ang="0">
                    <a:pos x="270" y="177"/>
                  </a:cxn>
                  <a:cxn ang="0">
                    <a:pos x="294" y="206"/>
                  </a:cxn>
                  <a:cxn ang="0">
                    <a:pos x="310" y="239"/>
                  </a:cxn>
                  <a:cxn ang="0">
                    <a:pos x="320" y="276"/>
                  </a:cxn>
                  <a:cxn ang="0">
                    <a:pos x="317" y="328"/>
                  </a:cxn>
                  <a:cxn ang="0">
                    <a:pos x="294" y="386"/>
                  </a:cxn>
                  <a:cxn ang="0">
                    <a:pos x="250" y="429"/>
                  </a:cxn>
                  <a:cxn ang="0">
                    <a:pos x="192" y="453"/>
                  </a:cxn>
                  <a:cxn ang="0">
                    <a:pos x="129" y="453"/>
                  </a:cxn>
                  <a:cxn ang="0">
                    <a:pos x="71" y="429"/>
                  </a:cxn>
                  <a:cxn ang="0">
                    <a:pos x="27" y="386"/>
                  </a:cxn>
                  <a:cxn ang="0">
                    <a:pos x="4" y="328"/>
                  </a:cxn>
                  <a:cxn ang="0">
                    <a:pos x="38" y="292"/>
                  </a:cxn>
                  <a:cxn ang="0">
                    <a:pos x="47" y="339"/>
                  </a:cxn>
                  <a:cxn ang="0">
                    <a:pos x="73" y="378"/>
                  </a:cxn>
                  <a:cxn ang="0">
                    <a:pos x="112" y="405"/>
                  </a:cxn>
                  <a:cxn ang="0">
                    <a:pos x="159" y="414"/>
                  </a:cxn>
                  <a:cxn ang="0">
                    <a:pos x="205" y="405"/>
                  </a:cxn>
                  <a:cxn ang="0">
                    <a:pos x="243" y="378"/>
                  </a:cxn>
                  <a:cxn ang="0">
                    <a:pos x="269" y="339"/>
                  </a:cxn>
                  <a:cxn ang="0">
                    <a:pos x="279" y="292"/>
                  </a:cxn>
                  <a:cxn ang="0">
                    <a:pos x="269" y="245"/>
                  </a:cxn>
                  <a:cxn ang="0">
                    <a:pos x="243" y="207"/>
                  </a:cxn>
                  <a:cxn ang="0">
                    <a:pos x="205" y="181"/>
                  </a:cxn>
                  <a:cxn ang="0">
                    <a:pos x="159" y="171"/>
                  </a:cxn>
                  <a:cxn ang="0">
                    <a:pos x="112" y="181"/>
                  </a:cxn>
                  <a:cxn ang="0">
                    <a:pos x="73" y="207"/>
                  </a:cxn>
                  <a:cxn ang="0">
                    <a:pos x="47" y="245"/>
                  </a:cxn>
                  <a:cxn ang="0">
                    <a:pos x="38" y="292"/>
                  </a:cxn>
                </a:cxnLst>
                <a:rect l="0" t="0" r="r" b="b"/>
                <a:pathLst>
                  <a:path w="358" h="457">
                    <a:moveTo>
                      <a:pt x="0" y="296"/>
                    </a:moveTo>
                    <a:lnTo>
                      <a:pt x="4" y="263"/>
                    </a:lnTo>
                    <a:lnTo>
                      <a:pt x="13" y="233"/>
                    </a:lnTo>
                    <a:lnTo>
                      <a:pt x="27" y="205"/>
                    </a:lnTo>
                    <a:lnTo>
                      <a:pt x="47" y="181"/>
                    </a:lnTo>
                    <a:lnTo>
                      <a:pt x="71" y="161"/>
                    </a:lnTo>
                    <a:lnTo>
                      <a:pt x="98" y="147"/>
                    </a:lnTo>
                    <a:lnTo>
                      <a:pt x="129" y="137"/>
                    </a:lnTo>
                    <a:lnTo>
                      <a:pt x="161" y="134"/>
                    </a:lnTo>
                    <a:lnTo>
                      <a:pt x="168" y="134"/>
                    </a:lnTo>
                    <a:lnTo>
                      <a:pt x="176" y="135"/>
                    </a:lnTo>
                    <a:lnTo>
                      <a:pt x="183" y="135"/>
                    </a:lnTo>
                    <a:lnTo>
                      <a:pt x="190" y="136"/>
                    </a:lnTo>
                    <a:lnTo>
                      <a:pt x="196" y="138"/>
                    </a:lnTo>
                    <a:lnTo>
                      <a:pt x="203" y="140"/>
                    </a:lnTo>
                    <a:lnTo>
                      <a:pt x="210" y="142"/>
                    </a:lnTo>
                    <a:lnTo>
                      <a:pt x="216" y="144"/>
                    </a:lnTo>
                    <a:lnTo>
                      <a:pt x="271" y="67"/>
                    </a:lnTo>
                    <a:lnTo>
                      <a:pt x="185" y="83"/>
                    </a:lnTo>
                    <a:lnTo>
                      <a:pt x="174" y="51"/>
                    </a:lnTo>
                    <a:lnTo>
                      <a:pt x="346" y="0"/>
                    </a:lnTo>
                    <a:lnTo>
                      <a:pt x="358" y="180"/>
                    </a:lnTo>
                    <a:lnTo>
                      <a:pt x="323" y="180"/>
                    </a:lnTo>
                    <a:lnTo>
                      <a:pt x="308" y="91"/>
                    </a:lnTo>
                    <a:lnTo>
                      <a:pt x="256" y="166"/>
                    </a:lnTo>
                    <a:lnTo>
                      <a:pt x="270" y="177"/>
                    </a:lnTo>
                    <a:lnTo>
                      <a:pt x="283" y="190"/>
                    </a:lnTo>
                    <a:lnTo>
                      <a:pt x="294" y="206"/>
                    </a:lnTo>
                    <a:lnTo>
                      <a:pt x="303" y="221"/>
                    </a:lnTo>
                    <a:lnTo>
                      <a:pt x="310" y="239"/>
                    </a:lnTo>
                    <a:lnTo>
                      <a:pt x="316" y="257"/>
                    </a:lnTo>
                    <a:lnTo>
                      <a:pt x="320" y="276"/>
                    </a:lnTo>
                    <a:lnTo>
                      <a:pt x="321" y="296"/>
                    </a:lnTo>
                    <a:lnTo>
                      <a:pt x="317" y="328"/>
                    </a:lnTo>
                    <a:lnTo>
                      <a:pt x="308" y="358"/>
                    </a:lnTo>
                    <a:lnTo>
                      <a:pt x="294" y="386"/>
                    </a:lnTo>
                    <a:lnTo>
                      <a:pt x="274" y="409"/>
                    </a:lnTo>
                    <a:lnTo>
                      <a:pt x="250" y="429"/>
                    </a:lnTo>
                    <a:lnTo>
                      <a:pt x="223" y="444"/>
                    </a:lnTo>
                    <a:lnTo>
                      <a:pt x="192" y="453"/>
                    </a:lnTo>
                    <a:lnTo>
                      <a:pt x="161" y="457"/>
                    </a:lnTo>
                    <a:lnTo>
                      <a:pt x="129" y="453"/>
                    </a:lnTo>
                    <a:lnTo>
                      <a:pt x="98" y="444"/>
                    </a:lnTo>
                    <a:lnTo>
                      <a:pt x="71" y="429"/>
                    </a:lnTo>
                    <a:lnTo>
                      <a:pt x="47" y="409"/>
                    </a:lnTo>
                    <a:lnTo>
                      <a:pt x="27" y="386"/>
                    </a:lnTo>
                    <a:lnTo>
                      <a:pt x="13" y="358"/>
                    </a:lnTo>
                    <a:lnTo>
                      <a:pt x="4" y="328"/>
                    </a:lnTo>
                    <a:lnTo>
                      <a:pt x="0" y="296"/>
                    </a:lnTo>
                    <a:lnTo>
                      <a:pt x="38" y="292"/>
                    </a:lnTo>
                    <a:lnTo>
                      <a:pt x="40" y="317"/>
                    </a:lnTo>
                    <a:lnTo>
                      <a:pt x="47" y="339"/>
                    </a:lnTo>
                    <a:lnTo>
                      <a:pt x="59" y="361"/>
                    </a:lnTo>
                    <a:lnTo>
                      <a:pt x="73" y="378"/>
                    </a:lnTo>
                    <a:lnTo>
                      <a:pt x="91" y="393"/>
                    </a:lnTo>
                    <a:lnTo>
                      <a:pt x="112" y="405"/>
                    </a:lnTo>
                    <a:lnTo>
                      <a:pt x="135" y="412"/>
                    </a:lnTo>
                    <a:lnTo>
                      <a:pt x="159" y="414"/>
                    </a:lnTo>
                    <a:lnTo>
                      <a:pt x="183" y="412"/>
                    </a:lnTo>
                    <a:lnTo>
                      <a:pt x="205" y="405"/>
                    </a:lnTo>
                    <a:lnTo>
                      <a:pt x="225" y="393"/>
                    </a:lnTo>
                    <a:lnTo>
                      <a:pt x="243" y="378"/>
                    </a:lnTo>
                    <a:lnTo>
                      <a:pt x="258" y="361"/>
                    </a:lnTo>
                    <a:lnTo>
                      <a:pt x="269" y="339"/>
                    </a:lnTo>
                    <a:lnTo>
                      <a:pt x="276" y="317"/>
                    </a:lnTo>
                    <a:lnTo>
                      <a:pt x="279" y="292"/>
                    </a:lnTo>
                    <a:lnTo>
                      <a:pt x="276" y="268"/>
                    </a:lnTo>
                    <a:lnTo>
                      <a:pt x="269" y="245"/>
                    </a:lnTo>
                    <a:lnTo>
                      <a:pt x="258" y="225"/>
                    </a:lnTo>
                    <a:lnTo>
                      <a:pt x="243" y="207"/>
                    </a:lnTo>
                    <a:lnTo>
                      <a:pt x="225" y="193"/>
                    </a:lnTo>
                    <a:lnTo>
                      <a:pt x="205" y="181"/>
                    </a:lnTo>
                    <a:lnTo>
                      <a:pt x="183" y="174"/>
                    </a:lnTo>
                    <a:lnTo>
                      <a:pt x="159" y="171"/>
                    </a:lnTo>
                    <a:lnTo>
                      <a:pt x="135" y="174"/>
                    </a:lnTo>
                    <a:lnTo>
                      <a:pt x="112" y="181"/>
                    </a:lnTo>
                    <a:lnTo>
                      <a:pt x="91" y="193"/>
                    </a:lnTo>
                    <a:lnTo>
                      <a:pt x="73" y="207"/>
                    </a:lnTo>
                    <a:lnTo>
                      <a:pt x="59" y="225"/>
                    </a:lnTo>
                    <a:lnTo>
                      <a:pt x="47" y="245"/>
                    </a:lnTo>
                    <a:lnTo>
                      <a:pt x="40" y="268"/>
                    </a:lnTo>
                    <a:lnTo>
                      <a:pt x="38" y="292"/>
                    </a:lnTo>
                    <a:lnTo>
                      <a:pt x="0" y="29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29" name="Group 76"/>
            <p:cNvGrpSpPr>
              <a:grpSpLocks/>
            </p:cNvGrpSpPr>
            <p:nvPr/>
          </p:nvGrpSpPr>
          <p:grpSpPr bwMode="auto">
            <a:xfrm rot="5400000">
              <a:off x="4795" y="1157"/>
              <a:ext cx="201" cy="576"/>
              <a:chOff x="4317" y="480"/>
              <a:chExt cx="201" cy="576"/>
            </a:xfrm>
          </p:grpSpPr>
          <p:sp>
            <p:nvSpPr>
              <p:cNvPr id="25677" name="Freeform 77"/>
              <p:cNvSpPr>
                <a:spLocks/>
              </p:cNvSpPr>
              <p:nvPr/>
            </p:nvSpPr>
            <p:spPr bwMode="auto">
              <a:xfrm>
                <a:off x="4317" y="625"/>
                <a:ext cx="201" cy="431"/>
              </a:xfrm>
              <a:custGeom>
                <a:avLst/>
                <a:gdLst/>
                <a:ahLst/>
                <a:cxnLst>
                  <a:cxn ang="0">
                    <a:pos x="599" y="538"/>
                  </a:cxn>
                  <a:cxn ang="0">
                    <a:pos x="583" y="401"/>
                  </a:cxn>
                  <a:cxn ang="0">
                    <a:pos x="578" y="333"/>
                  </a:cxn>
                  <a:cxn ang="0">
                    <a:pos x="568" y="265"/>
                  </a:cxn>
                  <a:cxn ang="0">
                    <a:pos x="552" y="187"/>
                  </a:cxn>
                  <a:cxn ang="0">
                    <a:pos x="538" y="120"/>
                  </a:cxn>
                  <a:cxn ang="0">
                    <a:pos x="526" y="87"/>
                  </a:cxn>
                  <a:cxn ang="0">
                    <a:pos x="502" y="57"/>
                  </a:cxn>
                  <a:cxn ang="0">
                    <a:pos x="467" y="29"/>
                  </a:cxn>
                  <a:cxn ang="0">
                    <a:pos x="433" y="7"/>
                  </a:cxn>
                  <a:cxn ang="0">
                    <a:pos x="418" y="1"/>
                  </a:cxn>
                  <a:cxn ang="0">
                    <a:pos x="414" y="0"/>
                  </a:cxn>
                  <a:cxn ang="0">
                    <a:pos x="414" y="1"/>
                  </a:cxn>
                  <a:cxn ang="0">
                    <a:pos x="414" y="1"/>
                  </a:cxn>
                  <a:cxn ang="0">
                    <a:pos x="281" y="336"/>
                  </a:cxn>
                  <a:cxn ang="0">
                    <a:pos x="179" y="7"/>
                  </a:cxn>
                  <a:cxn ang="0">
                    <a:pos x="164" y="11"/>
                  </a:cxn>
                  <a:cxn ang="0">
                    <a:pos x="144" y="18"/>
                  </a:cxn>
                  <a:cxn ang="0">
                    <a:pos x="120" y="37"/>
                  </a:cxn>
                  <a:cxn ang="0">
                    <a:pos x="99" y="63"/>
                  </a:cxn>
                  <a:cxn ang="0">
                    <a:pos x="84" y="91"/>
                  </a:cxn>
                  <a:cxn ang="0">
                    <a:pos x="73" y="117"/>
                  </a:cxn>
                  <a:cxn ang="0">
                    <a:pos x="64" y="160"/>
                  </a:cxn>
                  <a:cxn ang="0">
                    <a:pos x="53" y="211"/>
                  </a:cxn>
                  <a:cxn ang="0">
                    <a:pos x="44" y="259"/>
                  </a:cxn>
                  <a:cxn ang="0">
                    <a:pos x="32" y="334"/>
                  </a:cxn>
                  <a:cxn ang="0">
                    <a:pos x="21" y="484"/>
                  </a:cxn>
                  <a:cxn ang="0">
                    <a:pos x="12" y="548"/>
                  </a:cxn>
                  <a:cxn ang="0">
                    <a:pos x="8" y="577"/>
                  </a:cxn>
                  <a:cxn ang="0">
                    <a:pos x="140" y="582"/>
                  </a:cxn>
                  <a:cxn ang="0">
                    <a:pos x="191" y="1293"/>
                  </a:cxn>
                  <a:cxn ang="0">
                    <a:pos x="309" y="792"/>
                  </a:cxn>
                  <a:cxn ang="0">
                    <a:pos x="327" y="907"/>
                  </a:cxn>
                  <a:cxn ang="0">
                    <a:pos x="353" y="1078"/>
                  </a:cxn>
                  <a:cxn ang="0">
                    <a:pos x="380" y="1235"/>
                  </a:cxn>
                  <a:cxn ang="0">
                    <a:pos x="399" y="1288"/>
                  </a:cxn>
                  <a:cxn ang="0">
                    <a:pos x="417" y="1288"/>
                  </a:cxn>
                  <a:cxn ang="0">
                    <a:pos x="440" y="1288"/>
                  </a:cxn>
                  <a:cxn ang="0">
                    <a:pos x="467" y="1288"/>
                  </a:cxn>
                  <a:cxn ang="0">
                    <a:pos x="496" y="1288"/>
                  </a:cxn>
                  <a:cxn ang="0">
                    <a:pos x="526" y="1288"/>
                  </a:cxn>
                  <a:cxn ang="0">
                    <a:pos x="556" y="1288"/>
                  </a:cxn>
                  <a:cxn ang="0">
                    <a:pos x="583" y="1288"/>
                  </a:cxn>
                  <a:cxn ang="0">
                    <a:pos x="586" y="1247"/>
                  </a:cxn>
                  <a:cxn ang="0">
                    <a:pos x="552" y="1060"/>
                  </a:cxn>
                  <a:cxn ang="0">
                    <a:pos x="511" y="819"/>
                  </a:cxn>
                  <a:cxn ang="0">
                    <a:pos x="480" y="625"/>
                  </a:cxn>
                  <a:cxn ang="0">
                    <a:pos x="483" y="579"/>
                  </a:cxn>
                  <a:cxn ang="0">
                    <a:pos x="514" y="581"/>
                  </a:cxn>
                  <a:cxn ang="0">
                    <a:pos x="553" y="582"/>
                  </a:cxn>
                  <a:cxn ang="0">
                    <a:pos x="590" y="583"/>
                  </a:cxn>
                </a:cxnLst>
                <a:rect l="0" t="0" r="r" b="b"/>
                <a:pathLst>
                  <a:path w="603" h="1293">
                    <a:moveTo>
                      <a:pt x="603" y="582"/>
                    </a:moveTo>
                    <a:lnTo>
                      <a:pt x="599" y="538"/>
                    </a:lnTo>
                    <a:lnTo>
                      <a:pt x="591" y="471"/>
                    </a:lnTo>
                    <a:lnTo>
                      <a:pt x="583" y="401"/>
                    </a:lnTo>
                    <a:lnTo>
                      <a:pt x="579" y="353"/>
                    </a:lnTo>
                    <a:lnTo>
                      <a:pt x="578" y="333"/>
                    </a:lnTo>
                    <a:lnTo>
                      <a:pt x="573" y="302"/>
                    </a:lnTo>
                    <a:lnTo>
                      <a:pt x="568" y="265"/>
                    </a:lnTo>
                    <a:lnTo>
                      <a:pt x="561" y="226"/>
                    </a:lnTo>
                    <a:lnTo>
                      <a:pt x="552" y="187"/>
                    </a:lnTo>
                    <a:lnTo>
                      <a:pt x="544" y="150"/>
                    </a:lnTo>
                    <a:lnTo>
                      <a:pt x="538" y="120"/>
                    </a:lnTo>
                    <a:lnTo>
                      <a:pt x="532" y="100"/>
                    </a:lnTo>
                    <a:lnTo>
                      <a:pt x="526" y="87"/>
                    </a:lnTo>
                    <a:lnTo>
                      <a:pt x="516" y="71"/>
                    </a:lnTo>
                    <a:lnTo>
                      <a:pt x="502" y="57"/>
                    </a:lnTo>
                    <a:lnTo>
                      <a:pt x="485" y="42"/>
                    </a:lnTo>
                    <a:lnTo>
                      <a:pt x="467" y="29"/>
                    </a:lnTo>
                    <a:lnTo>
                      <a:pt x="451" y="17"/>
                    </a:lnTo>
                    <a:lnTo>
                      <a:pt x="433" y="7"/>
                    </a:lnTo>
                    <a:lnTo>
                      <a:pt x="419" y="1"/>
                    </a:lnTo>
                    <a:lnTo>
                      <a:pt x="418" y="1"/>
                    </a:lnTo>
                    <a:lnTo>
                      <a:pt x="417" y="0"/>
                    </a:lnTo>
                    <a:lnTo>
                      <a:pt x="414" y="0"/>
                    </a:lnTo>
                    <a:lnTo>
                      <a:pt x="413" y="0"/>
                    </a:lnTo>
                    <a:lnTo>
                      <a:pt x="414" y="1"/>
                    </a:lnTo>
                    <a:lnTo>
                      <a:pt x="414" y="1"/>
                    </a:lnTo>
                    <a:lnTo>
                      <a:pt x="414" y="1"/>
                    </a:lnTo>
                    <a:lnTo>
                      <a:pt x="414" y="3"/>
                    </a:lnTo>
                    <a:lnTo>
                      <a:pt x="281" y="336"/>
                    </a:lnTo>
                    <a:lnTo>
                      <a:pt x="188" y="6"/>
                    </a:lnTo>
                    <a:lnTo>
                      <a:pt x="179" y="7"/>
                    </a:lnTo>
                    <a:lnTo>
                      <a:pt x="172" y="10"/>
                    </a:lnTo>
                    <a:lnTo>
                      <a:pt x="164" y="11"/>
                    </a:lnTo>
                    <a:lnTo>
                      <a:pt x="156" y="13"/>
                    </a:lnTo>
                    <a:lnTo>
                      <a:pt x="144" y="18"/>
                    </a:lnTo>
                    <a:lnTo>
                      <a:pt x="132" y="26"/>
                    </a:lnTo>
                    <a:lnTo>
                      <a:pt x="120" y="37"/>
                    </a:lnTo>
                    <a:lnTo>
                      <a:pt x="110" y="50"/>
                    </a:lnTo>
                    <a:lnTo>
                      <a:pt x="99" y="63"/>
                    </a:lnTo>
                    <a:lnTo>
                      <a:pt x="91" y="77"/>
                    </a:lnTo>
                    <a:lnTo>
                      <a:pt x="84" y="91"/>
                    </a:lnTo>
                    <a:lnTo>
                      <a:pt x="78" y="103"/>
                    </a:lnTo>
                    <a:lnTo>
                      <a:pt x="73" y="117"/>
                    </a:lnTo>
                    <a:lnTo>
                      <a:pt x="68" y="137"/>
                    </a:lnTo>
                    <a:lnTo>
                      <a:pt x="64" y="160"/>
                    </a:lnTo>
                    <a:lnTo>
                      <a:pt x="59" y="185"/>
                    </a:lnTo>
                    <a:lnTo>
                      <a:pt x="53" y="211"/>
                    </a:lnTo>
                    <a:lnTo>
                      <a:pt x="48" y="236"/>
                    </a:lnTo>
                    <a:lnTo>
                      <a:pt x="44" y="259"/>
                    </a:lnTo>
                    <a:lnTo>
                      <a:pt x="39" y="279"/>
                    </a:lnTo>
                    <a:lnTo>
                      <a:pt x="32" y="334"/>
                    </a:lnTo>
                    <a:lnTo>
                      <a:pt x="26" y="411"/>
                    </a:lnTo>
                    <a:lnTo>
                      <a:pt x="21" y="484"/>
                    </a:lnTo>
                    <a:lnTo>
                      <a:pt x="15" y="528"/>
                    </a:lnTo>
                    <a:lnTo>
                      <a:pt x="12" y="548"/>
                    </a:lnTo>
                    <a:lnTo>
                      <a:pt x="9" y="566"/>
                    </a:lnTo>
                    <a:lnTo>
                      <a:pt x="8" y="577"/>
                    </a:lnTo>
                    <a:lnTo>
                      <a:pt x="8" y="582"/>
                    </a:lnTo>
                    <a:lnTo>
                      <a:pt x="140" y="582"/>
                    </a:lnTo>
                    <a:lnTo>
                      <a:pt x="0" y="1293"/>
                    </a:lnTo>
                    <a:lnTo>
                      <a:pt x="191" y="1293"/>
                    </a:lnTo>
                    <a:lnTo>
                      <a:pt x="307" y="774"/>
                    </a:lnTo>
                    <a:lnTo>
                      <a:pt x="309" y="792"/>
                    </a:lnTo>
                    <a:lnTo>
                      <a:pt x="316" y="839"/>
                    </a:lnTo>
                    <a:lnTo>
                      <a:pt x="327" y="907"/>
                    </a:lnTo>
                    <a:lnTo>
                      <a:pt x="339" y="990"/>
                    </a:lnTo>
                    <a:lnTo>
                      <a:pt x="353" y="1078"/>
                    </a:lnTo>
                    <a:lnTo>
                      <a:pt x="367" y="1162"/>
                    </a:lnTo>
                    <a:lnTo>
                      <a:pt x="380" y="1235"/>
                    </a:lnTo>
                    <a:lnTo>
                      <a:pt x="392" y="1288"/>
                    </a:lnTo>
                    <a:lnTo>
                      <a:pt x="399" y="1288"/>
                    </a:lnTo>
                    <a:lnTo>
                      <a:pt x="407" y="1288"/>
                    </a:lnTo>
                    <a:lnTo>
                      <a:pt x="417" y="1288"/>
                    </a:lnTo>
                    <a:lnTo>
                      <a:pt x="427" y="1288"/>
                    </a:lnTo>
                    <a:lnTo>
                      <a:pt x="440" y="1288"/>
                    </a:lnTo>
                    <a:lnTo>
                      <a:pt x="453" y="1288"/>
                    </a:lnTo>
                    <a:lnTo>
                      <a:pt x="467" y="1288"/>
                    </a:lnTo>
                    <a:lnTo>
                      <a:pt x="481" y="1288"/>
                    </a:lnTo>
                    <a:lnTo>
                      <a:pt x="496" y="1288"/>
                    </a:lnTo>
                    <a:lnTo>
                      <a:pt x="511" y="1288"/>
                    </a:lnTo>
                    <a:lnTo>
                      <a:pt x="526" y="1288"/>
                    </a:lnTo>
                    <a:lnTo>
                      <a:pt x="540" y="1288"/>
                    </a:lnTo>
                    <a:lnTo>
                      <a:pt x="556" y="1288"/>
                    </a:lnTo>
                    <a:lnTo>
                      <a:pt x="569" y="1288"/>
                    </a:lnTo>
                    <a:lnTo>
                      <a:pt x="583" y="1288"/>
                    </a:lnTo>
                    <a:lnTo>
                      <a:pt x="595" y="1288"/>
                    </a:lnTo>
                    <a:lnTo>
                      <a:pt x="586" y="1247"/>
                    </a:lnTo>
                    <a:lnTo>
                      <a:pt x="571" y="1166"/>
                    </a:lnTo>
                    <a:lnTo>
                      <a:pt x="552" y="1060"/>
                    </a:lnTo>
                    <a:lnTo>
                      <a:pt x="531" y="939"/>
                    </a:lnTo>
                    <a:lnTo>
                      <a:pt x="511" y="819"/>
                    </a:lnTo>
                    <a:lnTo>
                      <a:pt x="493" y="710"/>
                    </a:lnTo>
                    <a:lnTo>
                      <a:pt x="480" y="625"/>
                    </a:lnTo>
                    <a:lnTo>
                      <a:pt x="474" y="579"/>
                    </a:lnTo>
                    <a:lnTo>
                      <a:pt x="483" y="579"/>
                    </a:lnTo>
                    <a:lnTo>
                      <a:pt x="497" y="580"/>
                    </a:lnTo>
                    <a:lnTo>
                      <a:pt x="514" y="581"/>
                    </a:lnTo>
                    <a:lnTo>
                      <a:pt x="533" y="582"/>
                    </a:lnTo>
                    <a:lnTo>
                      <a:pt x="553" y="582"/>
                    </a:lnTo>
                    <a:lnTo>
                      <a:pt x="573" y="583"/>
                    </a:lnTo>
                    <a:lnTo>
                      <a:pt x="590" y="583"/>
                    </a:lnTo>
                    <a:lnTo>
                      <a:pt x="603" y="582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678" name="Freeform 78"/>
              <p:cNvSpPr>
                <a:spLocks/>
              </p:cNvSpPr>
              <p:nvPr/>
            </p:nvSpPr>
            <p:spPr bwMode="auto">
              <a:xfrm>
                <a:off x="4363" y="480"/>
                <a:ext cx="119" cy="152"/>
              </a:xfrm>
              <a:custGeom>
                <a:avLst/>
                <a:gdLst/>
                <a:ahLst/>
                <a:cxnLst>
                  <a:cxn ang="0">
                    <a:pos x="4" y="263"/>
                  </a:cxn>
                  <a:cxn ang="0">
                    <a:pos x="27" y="205"/>
                  </a:cxn>
                  <a:cxn ang="0">
                    <a:pos x="71" y="161"/>
                  </a:cxn>
                  <a:cxn ang="0">
                    <a:pos x="129" y="137"/>
                  </a:cxn>
                  <a:cxn ang="0">
                    <a:pos x="168" y="134"/>
                  </a:cxn>
                  <a:cxn ang="0">
                    <a:pos x="183" y="135"/>
                  </a:cxn>
                  <a:cxn ang="0">
                    <a:pos x="196" y="138"/>
                  </a:cxn>
                  <a:cxn ang="0">
                    <a:pos x="210" y="142"/>
                  </a:cxn>
                  <a:cxn ang="0">
                    <a:pos x="271" y="67"/>
                  </a:cxn>
                  <a:cxn ang="0">
                    <a:pos x="174" y="51"/>
                  </a:cxn>
                  <a:cxn ang="0">
                    <a:pos x="358" y="180"/>
                  </a:cxn>
                  <a:cxn ang="0">
                    <a:pos x="308" y="91"/>
                  </a:cxn>
                  <a:cxn ang="0">
                    <a:pos x="270" y="177"/>
                  </a:cxn>
                  <a:cxn ang="0">
                    <a:pos x="294" y="206"/>
                  </a:cxn>
                  <a:cxn ang="0">
                    <a:pos x="310" y="239"/>
                  </a:cxn>
                  <a:cxn ang="0">
                    <a:pos x="320" y="276"/>
                  </a:cxn>
                  <a:cxn ang="0">
                    <a:pos x="317" y="328"/>
                  </a:cxn>
                  <a:cxn ang="0">
                    <a:pos x="294" y="386"/>
                  </a:cxn>
                  <a:cxn ang="0">
                    <a:pos x="250" y="429"/>
                  </a:cxn>
                  <a:cxn ang="0">
                    <a:pos x="192" y="453"/>
                  </a:cxn>
                  <a:cxn ang="0">
                    <a:pos x="129" y="453"/>
                  </a:cxn>
                  <a:cxn ang="0">
                    <a:pos x="71" y="429"/>
                  </a:cxn>
                  <a:cxn ang="0">
                    <a:pos x="27" y="386"/>
                  </a:cxn>
                  <a:cxn ang="0">
                    <a:pos x="4" y="328"/>
                  </a:cxn>
                  <a:cxn ang="0">
                    <a:pos x="38" y="292"/>
                  </a:cxn>
                  <a:cxn ang="0">
                    <a:pos x="47" y="339"/>
                  </a:cxn>
                  <a:cxn ang="0">
                    <a:pos x="73" y="378"/>
                  </a:cxn>
                  <a:cxn ang="0">
                    <a:pos x="112" y="405"/>
                  </a:cxn>
                  <a:cxn ang="0">
                    <a:pos x="159" y="414"/>
                  </a:cxn>
                  <a:cxn ang="0">
                    <a:pos x="205" y="405"/>
                  </a:cxn>
                  <a:cxn ang="0">
                    <a:pos x="243" y="378"/>
                  </a:cxn>
                  <a:cxn ang="0">
                    <a:pos x="269" y="339"/>
                  </a:cxn>
                  <a:cxn ang="0">
                    <a:pos x="279" y="292"/>
                  </a:cxn>
                  <a:cxn ang="0">
                    <a:pos x="269" y="245"/>
                  </a:cxn>
                  <a:cxn ang="0">
                    <a:pos x="243" y="207"/>
                  </a:cxn>
                  <a:cxn ang="0">
                    <a:pos x="205" y="181"/>
                  </a:cxn>
                  <a:cxn ang="0">
                    <a:pos x="159" y="171"/>
                  </a:cxn>
                  <a:cxn ang="0">
                    <a:pos x="112" y="181"/>
                  </a:cxn>
                  <a:cxn ang="0">
                    <a:pos x="73" y="207"/>
                  </a:cxn>
                  <a:cxn ang="0">
                    <a:pos x="47" y="245"/>
                  </a:cxn>
                  <a:cxn ang="0">
                    <a:pos x="38" y="292"/>
                  </a:cxn>
                </a:cxnLst>
                <a:rect l="0" t="0" r="r" b="b"/>
                <a:pathLst>
                  <a:path w="358" h="457">
                    <a:moveTo>
                      <a:pt x="0" y="296"/>
                    </a:moveTo>
                    <a:lnTo>
                      <a:pt x="4" y="263"/>
                    </a:lnTo>
                    <a:lnTo>
                      <a:pt x="13" y="233"/>
                    </a:lnTo>
                    <a:lnTo>
                      <a:pt x="27" y="205"/>
                    </a:lnTo>
                    <a:lnTo>
                      <a:pt x="47" y="181"/>
                    </a:lnTo>
                    <a:lnTo>
                      <a:pt x="71" y="161"/>
                    </a:lnTo>
                    <a:lnTo>
                      <a:pt x="98" y="147"/>
                    </a:lnTo>
                    <a:lnTo>
                      <a:pt x="129" y="137"/>
                    </a:lnTo>
                    <a:lnTo>
                      <a:pt x="161" y="134"/>
                    </a:lnTo>
                    <a:lnTo>
                      <a:pt x="168" y="134"/>
                    </a:lnTo>
                    <a:lnTo>
                      <a:pt x="176" y="135"/>
                    </a:lnTo>
                    <a:lnTo>
                      <a:pt x="183" y="135"/>
                    </a:lnTo>
                    <a:lnTo>
                      <a:pt x="190" y="136"/>
                    </a:lnTo>
                    <a:lnTo>
                      <a:pt x="196" y="138"/>
                    </a:lnTo>
                    <a:lnTo>
                      <a:pt x="203" y="140"/>
                    </a:lnTo>
                    <a:lnTo>
                      <a:pt x="210" y="142"/>
                    </a:lnTo>
                    <a:lnTo>
                      <a:pt x="216" y="144"/>
                    </a:lnTo>
                    <a:lnTo>
                      <a:pt x="271" y="67"/>
                    </a:lnTo>
                    <a:lnTo>
                      <a:pt x="185" y="83"/>
                    </a:lnTo>
                    <a:lnTo>
                      <a:pt x="174" y="51"/>
                    </a:lnTo>
                    <a:lnTo>
                      <a:pt x="346" y="0"/>
                    </a:lnTo>
                    <a:lnTo>
                      <a:pt x="358" y="180"/>
                    </a:lnTo>
                    <a:lnTo>
                      <a:pt x="323" y="180"/>
                    </a:lnTo>
                    <a:lnTo>
                      <a:pt x="308" y="91"/>
                    </a:lnTo>
                    <a:lnTo>
                      <a:pt x="256" y="166"/>
                    </a:lnTo>
                    <a:lnTo>
                      <a:pt x="270" y="177"/>
                    </a:lnTo>
                    <a:lnTo>
                      <a:pt x="283" y="190"/>
                    </a:lnTo>
                    <a:lnTo>
                      <a:pt x="294" y="206"/>
                    </a:lnTo>
                    <a:lnTo>
                      <a:pt x="303" y="221"/>
                    </a:lnTo>
                    <a:lnTo>
                      <a:pt x="310" y="239"/>
                    </a:lnTo>
                    <a:lnTo>
                      <a:pt x="316" y="257"/>
                    </a:lnTo>
                    <a:lnTo>
                      <a:pt x="320" y="276"/>
                    </a:lnTo>
                    <a:lnTo>
                      <a:pt x="321" y="296"/>
                    </a:lnTo>
                    <a:lnTo>
                      <a:pt x="317" y="328"/>
                    </a:lnTo>
                    <a:lnTo>
                      <a:pt x="308" y="358"/>
                    </a:lnTo>
                    <a:lnTo>
                      <a:pt x="294" y="386"/>
                    </a:lnTo>
                    <a:lnTo>
                      <a:pt x="274" y="409"/>
                    </a:lnTo>
                    <a:lnTo>
                      <a:pt x="250" y="429"/>
                    </a:lnTo>
                    <a:lnTo>
                      <a:pt x="223" y="444"/>
                    </a:lnTo>
                    <a:lnTo>
                      <a:pt x="192" y="453"/>
                    </a:lnTo>
                    <a:lnTo>
                      <a:pt x="161" y="457"/>
                    </a:lnTo>
                    <a:lnTo>
                      <a:pt x="129" y="453"/>
                    </a:lnTo>
                    <a:lnTo>
                      <a:pt x="98" y="444"/>
                    </a:lnTo>
                    <a:lnTo>
                      <a:pt x="71" y="429"/>
                    </a:lnTo>
                    <a:lnTo>
                      <a:pt x="47" y="409"/>
                    </a:lnTo>
                    <a:lnTo>
                      <a:pt x="27" y="386"/>
                    </a:lnTo>
                    <a:lnTo>
                      <a:pt x="13" y="358"/>
                    </a:lnTo>
                    <a:lnTo>
                      <a:pt x="4" y="328"/>
                    </a:lnTo>
                    <a:lnTo>
                      <a:pt x="0" y="296"/>
                    </a:lnTo>
                    <a:lnTo>
                      <a:pt x="38" y="292"/>
                    </a:lnTo>
                    <a:lnTo>
                      <a:pt x="40" y="317"/>
                    </a:lnTo>
                    <a:lnTo>
                      <a:pt x="47" y="339"/>
                    </a:lnTo>
                    <a:lnTo>
                      <a:pt x="59" y="361"/>
                    </a:lnTo>
                    <a:lnTo>
                      <a:pt x="73" y="378"/>
                    </a:lnTo>
                    <a:lnTo>
                      <a:pt x="91" y="393"/>
                    </a:lnTo>
                    <a:lnTo>
                      <a:pt x="112" y="405"/>
                    </a:lnTo>
                    <a:lnTo>
                      <a:pt x="135" y="412"/>
                    </a:lnTo>
                    <a:lnTo>
                      <a:pt x="159" y="414"/>
                    </a:lnTo>
                    <a:lnTo>
                      <a:pt x="183" y="412"/>
                    </a:lnTo>
                    <a:lnTo>
                      <a:pt x="205" y="405"/>
                    </a:lnTo>
                    <a:lnTo>
                      <a:pt x="225" y="393"/>
                    </a:lnTo>
                    <a:lnTo>
                      <a:pt x="243" y="378"/>
                    </a:lnTo>
                    <a:lnTo>
                      <a:pt x="258" y="361"/>
                    </a:lnTo>
                    <a:lnTo>
                      <a:pt x="269" y="339"/>
                    </a:lnTo>
                    <a:lnTo>
                      <a:pt x="276" y="317"/>
                    </a:lnTo>
                    <a:lnTo>
                      <a:pt x="279" y="292"/>
                    </a:lnTo>
                    <a:lnTo>
                      <a:pt x="276" y="268"/>
                    </a:lnTo>
                    <a:lnTo>
                      <a:pt x="269" y="245"/>
                    </a:lnTo>
                    <a:lnTo>
                      <a:pt x="258" y="225"/>
                    </a:lnTo>
                    <a:lnTo>
                      <a:pt x="243" y="207"/>
                    </a:lnTo>
                    <a:lnTo>
                      <a:pt x="225" y="193"/>
                    </a:lnTo>
                    <a:lnTo>
                      <a:pt x="205" y="181"/>
                    </a:lnTo>
                    <a:lnTo>
                      <a:pt x="183" y="174"/>
                    </a:lnTo>
                    <a:lnTo>
                      <a:pt x="159" y="171"/>
                    </a:lnTo>
                    <a:lnTo>
                      <a:pt x="135" y="174"/>
                    </a:lnTo>
                    <a:lnTo>
                      <a:pt x="112" y="181"/>
                    </a:lnTo>
                    <a:lnTo>
                      <a:pt x="91" y="193"/>
                    </a:lnTo>
                    <a:lnTo>
                      <a:pt x="73" y="207"/>
                    </a:lnTo>
                    <a:lnTo>
                      <a:pt x="59" y="225"/>
                    </a:lnTo>
                    <a:lnTo>
                      <a:pt x="47" y="245"/>
                    </a:lnTo>
                    <a:lnTo>
                      <a:pt x="40" y="268"/>
                    </a:lnTo>
                    <a:lnTo>
                      <a:pt x="38" y="292"/>
                    </a:lnTo>
                    <a:lnTo>
                      <a:pt x="0" y="29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30" name="Group 79"/>
            <p:cNvGrpSpPr>
              <a:grpSpLocks/>
            </p:cNvGrpSpPr>
            <p:nvPr/>
          </p:nvGrpSpPr>
          <p:grpSpPr bwMode="auto">
            <a:xfrm rot="5400000">
              <a:off x="4075" y="1205"/>
              <a:ext cx="201" cy="576"/>
              <a:chOff x="4317" y="480"/>
              <a:chExt cx="201" cy="576"/>
            </a:xfrm>
          </p:grpSpPr>
          <p:sp>
            <p:nvSpPr>
              <p:cNvPr id="25680" name="Freeform 80"/>
              <p:cNvSpPr>
                <a:spLocks/>
              </p:cNvSpPr>
              <p:nvPr/>
            </p:nvSpPr>
            <p:spPr bwMode="auto">
              <a:xfrm>
                <a:off x="4317" y="625"/>
                <a:ext cx="201" cy="431"/>
              </a:xfrm>
              <a:custGeom>
                <a:avLst/>
                <a:gdLst/>
                <a:ahLst/>
                <a:cxnLst>
                  <a:cxn ang="0">
                    <a:pos x="599" y="538"/>
                  </a:cxn>
                  <a:cxn ang="0">
                    <a:pos x="583" y="401"/>
                  </a:cxn>
                  <a:cxn ang="0">
                    <a:pos x="578" y="333"/>
                  </a:cxn>
                  <a:cxn ang="0">
                    <a:pos x="568" y="265"/>
                  </a:cxn>
                  <a:cxn ang="0">
                    <a:pos x="552" y="187"/>
                  </a:cxn>
                  <a:cxn ang="0">
                    <a:pos x="538" y="120"/>
                  </a:cxn>
                  <a:cxn ang="0">
                    <a:pos x="526" y="87"/>
                  </a:cxn>
                  <a:cxn ang="0">
                    <a:pos x="502" y="57"/>
                  </a:cxn>
                  <a:cxn ang="0">
                    <a:pos x="467" y="29"/>
                  </a:cxn>
                  <a:cxn ang="0">
                    <a:pos x="433" y="7"/>
                  </a:cxn>
                  <a:cxn ang="0">
                    <a:pos x="418" y="1"/>
                  </a:cxn>
                  <a:cxn ang="0">
                    <a:pos x="414" y="0"/>
                  </a:cxn>
                  <a:cxn ang="0">
                    <a:pos x="414" y="1"/>
                  </a:cxn>
                  <a:cxn ang="0">
                    <a:pos x="414" y="1"/>
                  </a:cxn>
                  <a:cxn ang="0">
                    <a:pos x="281" y="336"/>
                  </a:cxn>
                  <a:cxn ang="0">
                    <a:pos x="179" y="7"/>
                  </a:cxn>
                  <a:cxn ang="0">
                    <a:pos x="164" y="11"/>
                  </a:cxn>
                  <a:cxn ang="0">
                    <a:pos x="144" y="18"/>
                  </a:cxn>
                  <a:cxn ang="0">
                    <a:pos x="120" y="37"/>
                  </a:cxn>
                  <a:cxn ang="0">
                    <a:pos x="99" y="63"/>
                  </a:cxn>
                  <a:cxn ang="0">
                    <a:pos x="84" y="91"/>
                  </a:cxn>
                  <a:cxn ang="0">
                    <a:pos x="73" y="117"/>
                  </a:cxn>
                  <a:cxn ang="0">
                    <a:pos x="64" y="160"/>
                  </a:cxn>
                  <a:cxn ang="0">
                    <a:pos x="53" y="211"/>
                  </a:cxn>
                  <a:cxn ang="0">
                    <a:pos x="44" y="259"/>
                  </a:cxn>
                  <a:cxn ang="0">
                    <a:pos x="32" y="334"/>
                  </a:cxn>
                  <a:cxn ang="0">
                    <a:pos x="21" y="484"/>
                  </a:cxn>
                  <a:cxn ang="0">
                    <a:pos x="12" y="548"/>
                  </a:cxn>
                  <a:cxn ang="0">
                    <a:pos x="8" y="577"/>
                  </a:cxn>
                  <a:cxn ang="0">
                    <a:pos x="140" y="582"/>
                  </a:cxn>
                  <a:cxn ang="0">
                    <a:pos x="191" y="1293"/>
                  </a:cxn>
                  <a:cxn ang="0">
                    <a:pos x="309" y="792"/>
                  </a:cxn>
                  <a:cxn ang="0">
                    <a:pos x="327" y="907"/>
                  </a:cxn>
                  <a:cxn ang="0">
                    <a:pos x="353" y="1078"/>
                  </a:cxn>
                  <a:cxn ang="0">
                    <a:pos x="380" y="1235"/>
                  </a:cxn>
                  <a:cxn ang="0">
                    <a:pos x="399" y="1288"/>
                  </a:cxn>
                  <a:cxn ang="0">
                    <a:pos x="417" y="1288"/>
                  </a:cxn>
                  <a:cxn ang="0">
                    <a:pos x="440" y="1288"/>
                  </a:cxn>
                  <a:cxn ang="0">
                    <a:pos x="467" y="1288"/>
                  </a:cxn>
                  <a:cxn ang="0">
                    <a:pos x="496" y="1288"/>
                  </a:cxn>
                  <a:cxn ang="0">
                    <a:pos x="526" y="1288"/>
                  </a:cxn>
                  <a:cxn ang="0">
                    <a:pos x="556" y="1288"/>
                  </a:cxn>
                  <a:cxn ang="0">
                    <a:pos x="583" y="1288"/>
                  </a:cxn>
                  <a:cxn ang="0">
                    <a:pos x="586" y="1247"/>
                  </a:cxn>
                  <a:cxn ang="0">
                    <a:pos x="552" y="1060"/>
                  </a:cxn>
                  <a:cxn ang="0">
                    <a:pos x="511" y="819"/>
                  </a:cxn>
                  <a:cxn ang="0">
                    <a:pos x="480" y="625"/>
                  </a:cxn>
                  <a:cxn ang="0">
                    <a:pos x="483" y="579"/>
                  </a:cxn>
                  <a:cxn ang="0">
                    <a:pos x="514" y="581"/>
                  </a:cxn>
                  <a:cxn ang="0">
                    <a:pos x="553" y="582"/>
                  </a:cxn>
                  <a:cxn ang="0">
                    <a:pos x="590" y="583"/>
                  </a:cxn>
                </a:cxnLst>
                <a:rect l="0" t="0" r="r" b="b"/>
                <a:pathLst>
                  <a:path w="603" h="1293">
                    <a:moveTo>
                      <a:pt x="603" y="582"/>
                    </a:moveTo>
                    <a:lnTo>
                      <a:pt x="599" y="538"/>
                    </a:lnTo>
                    <a:lnTo>
                      <a:pt x="591" y="471"/>
                    </a:lnTo>
                    <a:lnTo>
                      <a:pt x="583" y="401"/>
                    </a:lnTo>
                    <a:lnTo>
                      <a:pt x="579" y="353"/>
                    </a:lnTo>
                    <a:lnTo>
                      <a:pt x="578" y="333"/>
                    </a:lnTo>
                    <a:lnTo>
                      <a:pt x="573" y="302"/>
                    </a:lnTo>
                    <a:lnTo>
                      <a:pt x="568" y="265"/>
                    </a:lnTo>
                    <a:lnTo>
                      <a:pt x="561" y="226"/>
                    </a:lnTo>
                    <a:lnTo>
                      <a:pt x="552" y="187"/>
                    </a:lnTo>
                    <a:lnTo>
                      <a:pt x="544" y="150"/>
                    </a:lnTo>
                    <a:lnTo>
                      <a:pt x="538" y="120"/>
                    </a:lnTo>
                    <a:lnTo>
                      <a:pt x="532" y="100"/>
                    </a:lnTo>
                    <a:lnTo>
                      <a:pt x="526" y="87"/>
                    </a:lnTo>
                    <a:lnTo>
                      <a:pt x="516" y="71"/>
                    </a:lnTo>
                    <a:lnTo>
                      <a:pt x="502" y="57"/>
                    </a:lnTo>
                    <a:lnTo>
                      <a:pt x="485" y="42"/>
                    </a:lnTo>
                    <a:lnTo>
                      <a:pt x="467" y="29"/>
                    </a:lnTo>
                    <a:lnTo>
                      <a:pt x="451" y="17"/>
                    </a:lnTo>
                    <a:lnTo>
                      <a:pt x="433" y="7"/>
                    </a:lnTo>
                    <a:lnTo>
                      <a:pt x="419" y="1"/>
                    </a:lnTo>
                    <a:lnTo>
                      <a:pt x="418" y="1"/>
                    </a:lnTo>
                    <a:lnTo>
                      <a:pt x="417" y="0"/>
                    </a:lnTo>
                    <a:lnTo>
                      <a:pt x="414" y="0"/>
                    </a:lnTo>
                    <a:lnTo>
                      <a:pt x="413" y="0"/>
                    </a:lnTo>
                    <a:lnTo>
                      <a:pt x="414" y="1"/>
                    </a:lnTo>
                    <a:lnTo>
                      <a:pt x="414" y="1"/>
                    </a:lnTo>
                    <a:lnTo>
                      <a:pt x="414" y="1"/>
                    </a:lnTo>
                    <a:lnTo>
                      <a:pt x="414" y="3"/>
                    </a:lnTo>
                    <a:lnTo>
                      <a:pt x="281" y="336"/>
                    </a:lnTo>
                    <a:lnTo>
                      <a:pt x="188" y="6"/>
                    </a:lnTo>
                    <a:lnTo>
                      <a:pt x="179" y="7"/>
                    </a:lnTo>
                    <a:lnTo>
                      <a:pt x="172" y="10"/>
                    </a:lnTo>
                    <a:lnTo>
                      <a:pt x="164" y="11"/>
                    </a:lnTo>
                    <a:lnTo>
                      <a:pt x="156" y="13"/>
                    </a:lnTo>
                    <a:lnTo>
                      <a:pt x="144" y="18"/>
                    </a:lnTo>
                    <a:lnTo>
                      <a:pt x="132" y="26"/>
                    </a:lnTo>
                    <a:lnTo>
                      <a:pt x="120" y="37"/>
                    </a:lnTo>
                    <a:lnTo>
                      <a:pt x="110" y="50"/>
                    </a:lnTo>
                    <a:lnTo>
                      <a:pt x="99" y="63"/>
                    </a:lnTo>
                    <a:lnTo>
                      <a:pt x="91" y="77"/>
                    </a:lnTo>
                    <a:lnTo>
                      <a:pt x="84" y="91"/>
                    </a:lnTo>
                    <a:lnTo>
                      <a:pt x="78" y="103"/>
                    </a:lnTo>
                    <a:lnTo>
                      <a:pt x="73" y="117"/>
                    </a:lnTo>
                    <a:lnTo>
                      <a:pt x="68" y="137"/>
                    </a:lnTo>
                    <a:lnTo>
                      <a:pt x="64" y="160"/>
                    </a:lnTo>
                    <a:lnTo>
                      <a:pt x="59" y="185"/>
                    </a:lnTo>
                    <a:lnTo>
                      <a:pt x="53" y="211"/>
                    </a:lnTo>
                    <a:lnTo>
                      <a:pt x="48" y="236"/>
                    </a:lnTo>
                    <a:lnTo>
                      <a:pt x="44" y="259"/>
                    </a:lnTo>
                    <a:lnTo>
                      <a:pt x="39" y="279"/>
                    </a:lnTo>
                    <a:lnTo>
                      <a:pt x="32" y="334"/>
                    </a:lnTo>
                    <a:lnTo>
                      <a:pt x="26" y="411"/>
                    </a:lnTo>
                    <a:lnTo>
                      <a:pt x="21" y="484"/>
                    </a:lnTo>
                    <a:lnTo>
                      <a:pt x="15" y="528"/>
                    </a:lnTo>
                    <a:lnTo>
                      <a:pt x="12" y="548"/>
                    </a:lnTo>
                    <a:lnTo>
                      <a:pt x="9" y="566"/>
                    </a:lnTo>
                    <a:lnTo>
                      <a:pt x="8" y="577"/>
                    </a:lnTo>
                    <a:lnTo>
                      <a:pt x="8" y="582"/>
                    </a:lnTo>
                    <a:lnTo>
                      <a:pt x="140" y="582"/>
                    </a:lnTo>
                    <a:lnTo>
                      <a:pt x="0" y="1293"/>
                    </a:lnTo>
                    <a:lnTo>
                      <a:pt x="191" y="1293"/>
                    </a:lnTo>
                    <a:lnTo>
                      <a:pt x="307" y="774"/>
                    </a:lnTo>
                    <a:lnTo>
                      <a:pt x="309" y="792"/>
                    </a:lnTo>
                    <a:lnTo>
                      <a:pt x="316" y="839"/>
                    </a:lnTo>
                    <a:lnTo>
                      <a:pt x="327" y="907"/>
                    </a:lnTo>
                    <a:lnTo>
                      <a:pt x="339" y="990"/>
                    </a:lnTo>
                    <a:lnTo>
                      <a:pt x="353" y="1078"/>
                    </a:lnTo>
                    <a:lnTo>
                      <a:pt x="367" y="1162"/>
                    </a:lnTo>
                    <a:lnTo>
                      <a:pt x="380" y="1235"/>
                    </a:lnTo>
                    <a:lnTo>
                      <a:pt x="392" y="1288"/>
                    </a:lnTo>
                    <a:lnTo>
                      <a:pt x="399" y="1288"/>
                    </a:lnTo>
                    <a:lnTo>
                      <a:pt x="407" y="1288"/>
                    </a:lnTo>
                    <a:lnTo>
                      <a:pt x="417" y="1288"/>
                    </a:lnTo>
                    <a:lnTo>
                      <a:pt x="427" y="1288"/>
                    </a:lnTo>
                    <a:lnTo>
                      <a:pt x="440" y="1288"/>
                    </a:lnTo>
                    <a:lnTo>
                      <a:pt x="453" y="1288"/>
                    </a:lnTo>
                    <a:lnTo>
                      <a:pt x="467" y="1288"/>
                    </a:lnTo>
                    <a:lnTo>
                      <a:pt x="481" y="1288"/>
                    </a:lnTo>
                    <a:lnTo>
                      <a:pt x="496" y="1288"/>
                    </a:lnTo>
                    <a:lnTo>
                      <a:pt x="511" y="1288"/>
                    </a:lnTo>
                    <a:lnTo>
                      <a:pt x="526" y="1288"/>
                    </a:lnTo>
                    <a:lnTo>
                      <a:pt x="540" y="1288"/>
                    </a:lnTo>
                    <a:lnTo>
                      <a:pt x="556" y="1288"/>
                    </a:lnTo>
                    <a:lnTo>
                      <a:pt x="569" y="1288"/>
                    </a:lnTo>
                    <a:lnTo>
                      <a:pt x="583" y="1288"/>
                    </a:lnTo>
                    <a:lnTo>
                      <a:pt x="595" y="1288"/>
                    </a:lnTo>
                    <a:lnTo>
                      <a:pt x="586" y="1247"/>
                    </a:lnTo>
                    <a:lnTo>
                      <a:pt x="571" y="1166"/>
                    </a:lnTo>
                    <a:lnTo>
                      <a:pt x="552" y="1060"/>
                    </a:lnTo>
                    <a:lnTo>
                      <a:pt x="531" y="939"/>
                    </a:lnTo>
                    <a:lnTo>
                      <a:pt x="511" y="819"/>
                    </a:lnTo>
                    <a:lnTo>
                      <a:pt x="493" y="710"/>
                    </a:lnTo>
                    <a:lnTo>
                      <a:pt x="480" y="625"/>
                    </a:lnTo>
                    <a:lnTo>
                      <a:pt x="474" y="579"/>
                    </a:lnTo>
                    <a:lnTo>
                      <a:pt x="483" y="579"/>
                    </a:lnTo>
                    <a:lnTo>
                      <a:pt x="497" y="580"/>
                    </a:lnTo>
                    <a:lnTo>
                      <a:pt x="514" y="581"/>
                    </a:lnTo>
                    <a:lnTo>
                      <a:pt x="533" y="582"/>
                    </a:lnTo>
                    <a:lnTo>
                      <a:pt x="553" y="582"/>
                    </a:lnTo>
                    <a:lnTo>
                      <a:pt x="573" y="583"/>
                    </a:lnTo>
                    <a:lnTo>
                      <a:pt x="590" y="583"/>
                    </a:lnTo>
                    <a:lnTo>
                      <a:pt x="603" y="582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681" name="Freeform 81"/>
              <p:cNvSpPr>
                <a:spLocks/>
              </p:cNvSpPr>
              <p:nvPr/>
            </p:nvSpPr>
            <p:spPr bwMode="auto">
              <a:xfrm>
                <a:off x="4363" y="480"/>
                <a:ext cx="119" cy="152"/>
              </a:xfrm>
              <a:custGeom>
                <a:avLst/>
                <a:gdLst/>
                <a:ahLst/>
                <a:cxnLst>
                  <a:cxn ang="0">
                    <a:pos x="4" y="263"/>
                  </a:cxn>
                  <a:cxn ang="0">
                    <a:pos x="27" y="205"/>
                  </a:cxn>
                  <a:cxn ang="0">
                    <a:pos x="71" y="161"/>
                  </a:cxn>
                  <a:cxn ang="0">
                    <a:pos x="129" y="137"/>
                  </a:cxn>
                  <a:cxn ang="0">
                    <a:pos x="168" y="134"/>
                  </a:cxn>
                  <a:cxn ang="0">
                    <a:pos x="183" y="135"/>
                  </a:cxn>
                  <a:cxn ang="0">
                    <a:pos x="196" y="138"/>
                  </a:cxn>
                  <a:cxn ang="0">
                    <a:pos x="210" y="142"/>
                  </a:cxn>
                  <a:cxn ang="0">
                    <a:pos x="271" y="67"/>
                  </a:cxn>
                  <a:cxn ang="0">
                    <a:pos x="174" y="51"/>
                  </a:cxn>
                  <a:cxn ang="0">
                    <a:pos x="358" y="180"/>
                  </a:cxn>
                  <a:cxn ang="0">
                    <a:pos x="308" y="91"/>
                  </a:cxn>
                  <a:cxn ang="0">
                    <a:pos x="270" y="177"/>
                  </a:cxn>
                  <a:cxn ang="0">
                    <a:pos x="294" y="206"/>
                  </a:cxn>
                  <a:cxn ang="0">
                    <a:pos x="310" y="239"/>
                  </a:cxn>
                  <a:cxn ang="0">
                    <a:pos x="320" y="276"/>
                  </a:cxn>
                  <a:cxn ang="0">
                    <a:pos x="317" y="328"/>
                  </a:cxn>
                  <a:cxn ang="0">
                    <a:pos x="294" y="386"/>
                  </a:cxn>
                  <a:cxn ang="0">
                    <a:pos x="250" y="429"/>
                  </a:cxn>
                  <a:cxn ang="0">
                    <a:pos x="192" y="453"/>
                  </a:cxn>
                  <a:cxn ang="0">
                    <a:pos x="129" y="453"/>
                  </a:cxn>
                  <a:cxn ang="0">
                    <a:pos x="71" y="429"/>
                  </a:cxn>
                  <a:cxn ang="0">
                    <a:pos x="27" y="386"/>
                  </a:cxn>
                  <a:cxn ang="0">
                    <a:pos x="4" y="328"/>
                  </a:cxn>
                  <a:cxn ang="0">
                    <a:pos x="38" y="292"/>
                  </a:cxn>
                  <a:cxn ang="0">
                    <a:pos x="47" y="339"/>
                  </a:cxn>
                  <a:cxn ang="0">
                    <a:pos x="73" y="378"/>
                  </a:cxn>
                  <a:cxn ang="0">
                    <a:pos x="112" y="405"/>
                  </a:cxn>
                  <a:cxn ang="0">
                    <a:pos x="159" y="414"/>
                  </a:cxn>
                  <a:cxn ang="0">
                    <a:pos x="205" y="405"/>
                  </a:cxn>
                  <a:cxn ang="0">
                    <a:pos x="243" y="378"/>
                  </a:cxn>
                  <a:cxn ang="0">
                    <a:pos x="269" y="339"/>
                  </a:cxn>
                  <a:cxn ang="0">
                    <a:pos x="279" y="292"/>
                  </a:cxn>
                  <a:cxn ang="0">
                    <a:pos x="269" y="245"/>
                  </a:cxn>
                  <a:cxn ang="0">
                    <a:pos x="243" y="207"/>
                  </a:cxn>
                  <a:cxn ang="0">
                    <a:pos x="205" y="181"/>
                  </a:cxn>
                  <a:cxn ang="0">
                    <a:pos x="159" y="171"/>
                  </a:cxn>
                  <a:cxn ang="0">
                    <a:pos x="112" y="181"/>
                  </a:cxn>
                  <a:cxn ang="0">
                    <a:pos x="73" y="207"/>
                  </a:cxn>
                  <a:cxn ang="0">
                    <a:pos x="47" y="245"/>
                  </a:cxn>
                  <a:cxn ang="0">
                    <a:pos x="38" y="292"/>
                  </a:cxn>
                </a:cxnLst>
                <a:rect l="0" t="0" r="r" b="b"/>
                <a:pathLst>
                  <a:path w="358" h="457">
                    <a:moveTo>
                      <a:pt x="0" y="296"/>
                    </a:moveTo>
                    <a:lnTo>
                      <a:pt x="4" y="263"/>
                    </a:lnTo>
                    <a:lnTo>
                      <a:pt x="13" y="233"/>
                    </a:lnTo>
                    <a:lnTo>
                      <a:pt x="27" y="205"/>
                    </a:lnTo>
                    <a:lnTo>
                      <a:pt x="47" y="181"/>
                    </a:lnTo>
                    <a:lnTo>
                      <a:pt x="71" y="161"/>
                    </a:lnTo>
                    <a:lnTo>
                      <a:pt x="98" y="147"/>
                    </a:lnTo>
                    <a:lnTo>
                      <a:pt x="129" y="137"/>
                    </a:lnTo>
                    <a:lnTo>
                      <a:pt x="161" y="134"/>
                    </a:lnTo>
                    <a:lnTo>
                      <a:pt x="168" y="134"/>
                    </a:lnTo>
                    <a:lnTo>
                      <a:pt x="176" y="135"/>
                    </a:lnTo>
                    <a:lnTo>
                      <a:pt x="183" y="135"/>
                    </a:lnTo>
                    <a:lnTo>
                      <a:pt x="190" y="136"/>
                    </a:lnTo>
                    <a:lnTo>
                      <a:pt x="196" y="138"/>
                    </a:lnTo>
                    <a:lnTo>
                      <a:pt x="203" y="140"/>
                    </a:lnTo>
                    <a:lnTo>
                      <a:pt x="210" y="142"/>
                    </a:lnTo>
                    <a:lnTo>
                      <a:pt x="216" y="144"/>
                    </a:lnTo>
                    <a:lnTo>
                      <a:pt x="271" y="67"/>
                    </a:lnTo>
                    <a:lnTo>
                      <a:pt x="185" y="83"/>
                    </a:lnTo>
                    <a:lnTo>
                      <a:pt x="174" y="51"/>
                    </a:lnTo>
                    <a:lnTo>
                      <a:pt x="346" y="0"/>
                    </a:lnTo>
                    <a:lnTo>
                      <a:pt x="358" y="180"/>
                    </a:lnTo>
                    <a:lnTo>
                      <a:pt x="323" y="180"/>
                    </a:lnTo>
                    <a:lnTo>
                      <a:pt x="308" y="91"/>
                    </a:lnTo>
                    <a:lnTo>
                      <a:pt x="256" y="166"/>
                    </a:lnTo>
                    <a:lnTo>
                      <a:pt x="270" y="177"/>
                    </a:lnTo>
                    <a:lnTo>
                      <a:pt x="283" y="190"/>
                    </a:lnTo>
                    <a:lnTo>
                      <a:pt x="294" y="206"/>
                    </a:lnTo>
                    <a:lnTo>
                      <a:pt x="303" y="221"/>
                    </a:lnTo>
                    <a:lnTo>
                      <a:pt x="310" y="239"/>
                    </a:lnTo>
                    <a:lnTo>
                      <a:pt x="316" y="257"/>
                    </a:lnTo>
                    <a:lnTo>
                      <a:pt x="320" y="276"/>
                    </a:lnTo>
                    <a:lnTo>
                      <a:pt x="321" y="296"/>
                    </a:lnTo>
                    <a:lnTo>
                      <a:pt x="317" y="328"/>
                    </a:lnTo>
                    <a:lnTo>
                      <a:pt x="308" y="358"/>
                    </a:lnTo>
                    <a:lnTo>
                      <a:pt x="294" y="386"/>
                    </a:lnTo>
                    <a:lnTo>
                      <a:pt x="274" y="409"/>
                    </a:lnTo>
                    <a:lnTo>
                      <a:pt x="250" y="429"/>
                    </a:lnTo>
                    <a:lnTo>
                      <a:pt x="223" y="444"/>
                    </a:lnTo>
                    <a:lnTo>
                      <a:pt x="192" y="453"/>
                    </a:lnTo>
                    <a:lnTo>
                      <a:pt x="161" y="457"/>
                    </a:lnTo>
                    <a:lnTo>
                      <a:pt x="129" y="453"/>
                    </a:lnTo>
                    <a:lnTo>
                      <a:pt x="98" y="444"/>
                    </a:lnTo>
                    <a:lnTo>
                      <a:pt x="71" y="429"/>
                    </a:lnTo>
                    <a:lnTo>
                      <a:pt x="47" y="409"/>
                    </a:lnTo>
                    <a:lnTo>
                      <a:pt x="27" y="386"/>
                    </a:lnTo>
                    <a:lnTo>
                      <a:pt x="13" y="358"/>
                    </a:lnTo>
                    <a:lnTo>
                      <a:pt x="4" y="328"/>
                    </a:lnTo>
                    <a:lnTo>
                      <a:pt x="0" y="296"/>
                    </a:lnTo>
                    <a:lnTo>
                      <a:pt x="38" y="292"/>
                    </a:lnTo>
                    <a:lnTo>
                      <a:pt x="40" y="317"/>
                    </a:lnTo>
                    <a:lnTo>
                      <a:pt x="47" y="339"/>
                    </a:lnTo>
                    <a:lnTo>
                      <a:pt x="59" y="361"/>
                    </a:lnTo>
                    <a:lnTo>
                      <a:pt x="73" y="378"/>
                    </a:lnTo>
                    <a:lnTo>
                      <a:pt x="91" y="393"/>
                    </a:lnTo>
                    <a:lnTo>
                      <a:pt x="112" y="405"/>
                    </a:lnTo>
                    <a:lnTo>
                      <a:pt x="135" y="412"/>
                    </a:lnTo>
                    <a:lnTo>
                      <a:pt x="159" y="414"/>
                    </a:lnTo>
                    <a:lnTo>
                      <a:pt x="183" y="412"/>
                    </a:lnTo>
                    <a:lnTo>
                      <a:pt x="205" y="405"/>
                    </a:lnTo>
                    <a:lnTo>
                      <a:pt x="225" y="393"/>
                    </a:lnTo>
                    <a:lnTo>
                      <a:pt x="243" y="378"/>
                    </a:lnTo>
                    <a:lnTo>
                      <a:pt x="258" y="361"/>
                    </a:lnTo>
                    <a:lnTo>
                      <a:pt x="269" y="339"/>
                    </a:lnTo>
                    <a:lnTo>
                      <a:pt x="276" y="317"/>
                    </a:lnTo>
                    <a:lnTo>
                      <a:pt x="279" y="292"/>
                    </a:lnTo>
                    <a:lnTo>
                      <a:pt x="276" y="268"/>
                    </a:lnTo>
                    <a:lnTo>
                      <a:pt x="269" y="245"/>
                    </a:lnTo>
                    <a:lnTo>
                      <a:pt x="258" y="225"/>
                    </a:lnTo>
                    <a:lnTo>
                      <a:pt x="243" y="207"/>
                    </a:lnTo>
                    <a:lnTo>
                      <a:pt x="225" y="193"/>
                    </a:lnTo>
                    <a:lnTo>
                      <a:pt x="205" y="181"/>
                    </a:lnTo>
                    <a:lnTo>
                      <a:pt x="183" y="174"/>
                    </a:lnTo>
                    <a:lnTo>
                      <a:pt x="159" y="171"/>
                    </a:lnTo>
                    <a:lnTo>
                      <a:pt x="135" y="174"/>
                    </a:lnTo>
                    <a:lnTo>
                      <a:pt x="112" y="181"/>
                    </a:lnTo>
                    <a:lnTo>
                      <a:pt x="91" y="193"/>
                    </a:lnTo>
                    <a:lnTo>
                      <a:pt x="73" y="207"/>
                    </a:lnTo>
                    <a:lnTo>
                      <a:pt x="59" y="225"/>
                    </a:lnTo>
                    <a:lnTo>
                      <a:pt x="47" y="245"/>
                    </a:lnTo>
                    <a:lnTo>
                      <a:pt x="40" y="268"/>
                    </a:lnTo>
                    <a:lnTo>
                      <a:pt x="38" y="292"/>
                    </a:lnTo>
                    <a:lnTo>
                      <a:pt x="0" y="29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31" name="Group 82"/>
            <p:cNvGrpSpPr>
              <a:grpSpLocks/>
            </p:cNvGrpSpPr>
            <p:nvPr/>
          </p:nvGrpSpPr>
          <p:grpSpPr bwMode="auto">
            <a:xfrm rot="5400000">
              <a:off x="3403" y="1205"/>
              <a:ext cx="201" cy="576"/>
              <a:chOff x="4317" y="480"/>
              <a:chExt cx="201" cy="576"/>
            </a:xfrm>
          </p:grpSpPr>
          <p:sp>
            <p:nvSpPr>
              <p:cNvPr id="25683" name="Freeform 83"/>
              <p:cNvSpPr>
                <a:spLocks/>
              </p:cNvSpPr>
              <p:nvPr/>
            </p:nvSpPr>
            <p:spPr bwMode="auto">
              <a:xfrm>
                <a:off x="4317" y="625"/>
                <a:ext cx="201" cy="431"/>
              </a:xfrm>
              <a:custGeom>
                <a:avLst/>
                <a:gdLst/>
                <a:ahLst/>
                <a:cxnLst>
                  <a:cxn ang="0">
                    <a:pos x="599" y="538"/>
                  </a:cxn>
                  <a:cxn ang="0">
                    <a:pos x="583" y="401"/>
                  </a:cxn>
                  <a:cxn ang="0">
                    <a:pos x="578" y="333"/>
                  </a:cxn>
                  <a:cxn ang="0">
                    <a:pos x="568" y="265"/>
                  </a:cxn>
                  <a:cxn ang="0">
                    <a:pos x="552" y="187"/>
                  </a:cxn>
                  <a:cxn ang="0">
                    <a:pos x="538" y="120"/>
                  </a:cxn>
                  <a:cxn ang="0">
                    <a:pos x="526" y="87"/>
                  </a:cxn>
                  <a:cxn ang="0">
                    <a:pos x="502" y="57"/>
                  </a:cxn>
                  <a:cxn ang="0">
                    <a:pos x="467" y="29"/>
                  </a:cxn>
                  <a:cxn ang="0">
                    <a:pos x="433" y="7"/>
                  </a:cxn>
                  <a:cxn ang="0">
                    <a:pos x="418" y="1"/>
                  </a:cxn>
                  <a:cxn ang="0">
                    <a:pos x="414" y="0"/>
                  </a:cxn>
                  <a:cxn ang="0">
                    <a:pos x="414" y="1"/>
                  </a:cxn>
                  <a:cxn ang="0">
                    <a:pos x="414" y="1"/>
                  </a:cxn>
                  <a:cxn ang="0">
                    <a:pos x="281" y="336"/>
                  </a:cxn>
                  <a:cxn ang="0">
                    <a:pos x="179" y="7"/>
                  </a:cxn>
                  <a:cxn ang="0">
                    <a:pos x="164" y="11"/>
                  </a:cxn>
                  <a:cxn ang="0">
                    <a:pos x="144" y="18"/>
                  </a:cxn>
                  <a:cxn ang="0">
                    <a:pos x="120" y="37"/>
                  </a:cxn>
                  <a:cxn ang="0">
                    <a:pos x="99" y="63"/>
                  </a:cxn>
                  <a:cxn ang="0">
                    <a:pos x="84" y="91"/>
                  </a:cxn>
                  <a:cxn ang="0">
                    <a:pos x="73" y="117"/>
                  </a:cxn>
                  <a:cxn ang="0">
                    <a:pos x="64" y="160"/>
                  </a:cxn>
                  <a:cxn ang="0">
                    <a:pos x="53" y="211"/>
                  </a:cxn>
                  <a:cxn ang="0">
                    <a:pos x="44" y="259"/>
                  </a:cxn>
                  <a:cxn ang="0">
                    <a:pos x="32" y="334"/>
                  </a:cxn>
                  <a:cxn ang="0">
                    <a:pos x="21" y="484"/>
                  </a:cxn>
                  <a:cxn ang="0">
                    <a:pos x="12" y="548"/>
                  </a:cxn>
                  <a:cxn ang="0">
                    <a:pos x="8" y="577"/>
                  </a:cxn>
                  <a:cxn ang="0">
                    <a:pos x="140" y="582"/>
                  </a:cxn>
                  <a:cxn ang="0">
                    <a:pos x="191" y="1293"/>
                  </a:cxn>
                  <a:cxn ang="0">
                    <a:pos x="309" y="792"/>
                  </a:cxn>
                  <a:cxn ang="0">
                    <a:pos x="327" y="907"/>
                  </a:cxn>
                  <a:cxn ang="0">
                    <a:pos x="353" y="1078"/>
                  </a:cxn>
                  <a:cxn ang="0">
                    <a:pos x="380" y="1235"/>
                  </a:cxn>
                  <a:cxn ang="0">
                    <a:pos x="399" y="1288"/>
                  </a:cxn>
                  <a:cxn ang="0">
                    <a:pos x="417" y="1288"/>
                  </a:cxn>
                  <a:cxn ang="0">
                    <a:pos x="440" y="1288"/>
                  </a:cxn>
                  <a:cxn ang="0">
                    <a:pos x="467" y="1288"/>
                  </a:cxn>
                  <a:cxn ang="0">
                    <a:pos x="496" y="1288"/>
                  </a:cxn>
                  <a:cxn ang="0">
                    <a:pos x="526" y="1288"/>
                  </a:cxn>
                  <a:cxn ang="0">
                    <a:pos x="556" y="1288"/>
                  </a:cxn>
                  <a:cxn ang="0">
                    <a:pos x="583" y="1288"/>
                  </a:cxn>
                  <a:cxn ang="0">
                    <a:pos x="586" y="1247"/>
                  </a:cxn>
                  <a:cxn ang="0">
                    <a:pos x="552" y="1060"/>
                  </a:cxn>
                  <a:cxn ang="0">
                    <a:pos x="511" y="819"/>
                  </a:cxn>
                  <a:cxn ang="0">
                    <a:pos x="480" y="625"/>
                  </a:cxn>
                  <a:cxn ang="0">
                    <a:pos x="483" y="579"/>
                  </a:cxn>
                  <a:cxn ang="0">
                    <a:pos x="514" y="581"/>
                  </a:cxn>
                  <a:cxn ang="0">
                    <a:pos x="553" y="582"/>
                  </a:cxn>
                  <a:cxn ang="0">
                    <a:pos x="590" y="583"/>
                  </a:cxn>
                </a:cxnLst>
                <a:rect l="0" t="0" r="r" b="b"/>
                <a:pathLst>
                  <a:path w="603" h="1293">
                    <a:moveTo>
                      <a:pt x="603" y="582"/>
                    </a:moveTo>
                    <a:lnTo>
                      <a:pt x="599" y="538"/>
                    </a:lnTo>
                    <a:lnTo>
                      <a:pt x="591" y="471"/>
                    </a:lnTo>
                    <a:lnTo>
                      <a:pt x="583" y="401"/>
                    </a:lnTo>
                    <a:lnTo>
                      <a:pt x="579" y="353"/>
                    </a:lnTo>
                    <a:lnTo>
                      <a:pt x="578" y="333"/>
                    </a:lnTo>
                    <a:lnTo>
                      <a:pt x="573" y="302"/>
                    </a:lnTo>
                    <a:lnTo>
                      <a:pt x="568" y="265"/>
                    </a:lnTo>
                    <a:lnTo>
                      <a:pt x="561" y="226"/>
                    </a:lnTo>
                    <a:lnTo>
                      <a:pt x="552" y="187"/>
                    </a:lnTo>
                    <a:lnTo>
                      <a:pt x="544" y="150"/>
                    </a:lnTo>
                    <a:lnTo>
                      <a:pt x="538" y="120"/>
                    </a:lnTo>
                    <a:lnTo>
                      <a:pt x="532" y="100"/>
                    </a:lnTo>
                    <a:lnTo>
                      <a:pt x="526" y="87"/>
                    </a:lnTo>
                    <a:lnTo>
                      <a:pt x="516" y="71"/>
                    </a:lnTo>
                    <a:lnTo>
                      <a:pt x="502" y="57"/>
                    </a:lnTo>
                    <a:lnTo>
                      <a:pt x="485" y="42"/>
                    </a:lnTo>
                    <a:lnTo>
                      <a:pt x="467" y="29"/>
                    </a:lnTo>
                    <a:lnTo>
                      <a:pt x="451" y="17"/>
                    </a:lnTo>
                    <a:lnTo>
                      <a:pt x="433" y="7"/>
                    </a:lnTo>
                    <a:lnTo>
                      <a:pt x="419" y="1"/>
                    </a:lnTo>
                    <a:lnTo>
                      <a:pt x="418" y="1"/>
                    </a:lnTo>
                    <a:lnTo>
                      <a:pt x="417" y="0"/>
                    </a:lnTo>
                    <a:lnTo>
                      <a:pt x="414" y="0"/>
                    </a:lnTo>
                    <a:lnTo>
                      <a:pt x="413" y="0"/>
                    </a:lnTo>
                    <a:lnTo>
                      <a:pt x="414" y="1"/>
                    </a:lnTo>
                    <a:lnTo>
                      <a:pt x="414" y="1"/>
                    </a:lnTo>
                    <a:lnTo>
                      <a:pt x="414" y="1"/>
                    </a:lnTo>
                    <a:lnTo>
                      <a:pt x="414" y="3"/>
                    </a:lnTo>
                    <a:lnTo>
                      <a:pt x="281" y="336"/>
                    </a:lnTo>
                    <a:lnTo>
                      <a:pt x="188" y="6"/>
                    </a:lnTo>
                    <a:lnTo>
                      <a:pt x="179" y="7"/>
                    </a:lnTo>
                    <a:lnTo>
                      <a:pt x="172" y="10"/>
                    </a:lnTo>
                    <a:lnTo>
                      <a:pt x="164" y="11"/>
                    </a:lnTo>
                    <a:lnTo>
                      <a:pt x="156" y="13"/>
                    </a:lnTo>
                    <a:lnTo>
                      <a:pt x="144" y="18"/>
                    </a:lnTo>
                    <a:lnTo>
                      <a:pt x="132" y="26"/>
                    </a:lnTo>
                    <a:lnTo>
                      <a:pt x="120" y="37"/>
                    </a:lnTo>
                    <a:lnTo>
                      <a:pt x="110" y="50"/>
                    </a:lnTo>
                    <a:lnTo>
                      <a:pt x="99" y="63"/>
                    </a:lnTo>
                    <a:lnTo>
                      <a:pt x="91" y="77"/>
                    </a:lnTo>
                    <a:lnTo>
                      <a:pt x="84" y="91"/>
                    </a:lnTo>
                    <a:lnTo>
                      <a:pt x="78" y="103"/>
                    </a:lnTo>
                    <a:lnTo>
                      <a:pt x="73" y="117"/>
                    </a:lnTo>
                    <a:lnTo>
                      <a:pt x="68" y="137"/>
                    </a:lnTo>
                    <a:lnTo>
                      <a:pt x="64" y="160"/>
                    </a:lnTo>
                    <a:lnTo>
                      <a:pt x="59" y="185"/>
                    </a:lnTo>
                    <a:lnTo>
                      <a:pt x="53" y="211"/>
                    </a:lnTo>
                    <a:lnTo>
                      <a:pt x="48" y="236"/>
                    </a:lnTo>
                    <a:lnTo>
                      <a:pt x="44" y="259"/>
                    </a:lnTo>
                    <a:lnTo>
                      <a:pt x="39" y="279"/>
                    </a:lnTo>
                    <a:lnTo>
                      <a:pt x="32" y="334"/>
                    </a:lnTo>
                    <a:lnTo>
                      <a:pt x="26" y="411"/>
                    </a:lnTo>
                    <a:lnTo>
                      <a:pt x="21" y="484"/>
                    </a:lnTo>
                    <a:lnTo>
                      <a:pt x="15" y="528"/>
                    </a:lnTo>
                    <a:lnTo>
                      <a:pt x="12" y="548"/>
                    </a:lnTo>
                    <a:lnTo>
                      <a:pt x="9" y="566"/>
                    </a:lnTo>
                    <a:lnTo>
                      <a:pt x="8" y="577"/>
                    </a:lnTo>
                    <a:lnTo>
                      <a:pt x="8" y="582"/>
                    </a:lnTo>
                    <a:lnTo>
                      <a:pt x="140" y="582"/>
                    </a:lnTo>
                    <a:lnTo>
                      <a:pt x="0" y="1293"/>
                    </a:lnTo>
                    <a:lnTo>
                      <a:pt x="191" y="1293"/>
                    </a:lnTo>
                    <a:lnTo>
                      <a:pt x="307" y="774"/>
                    </a:lnTo>
                    <a:lnTo>
                      <a:pt x="309" y="792"/>
                    </a:lnTo>
                    <a:lnTo>
                      <a:pt x="316" y="839"/>
                    </a:lnTo>
                    <a:lnTo>
                      <a:pt x="327" y="907"/>
                    </a:lnTo>
                    <a:lnTo>
                      <a:pt x="339" y="990"/>
                    </a:lnTo>
                    <a:lnTo>
                      <a:pt x="353" y="1078"/>
                    </a:lnTo>
                    <a:lnTo>
                      <a:pt x="367" y="1162"/>
                    </a:lnTo>
                    <a:lnTo>
                      <a:pt x="380" y="1235"/>
                    </a:lnTo>
                    <a:lnTo>
                      <a:pt x="392" y="1288"/>
                    </a:lnTo>
                    <a:lnTo>
                      <a:pt x="399" y="1288"/>
                    </a:lnTo>
                    <a:lnTo>
                      <a:pt x="407" y="1288"/>
                    </a:lnTo>
                    <a:lnTo>
                      <a:pt x="417" y="1288"/>
                    </a:lnTo>
                    <a:lnTo>
                      <a:pt x="427" y="1288"/>
                    </a:lnTo>
                    <a:lnTo>
                      <a:pt x="440" y="1288"/>
                    </a:lnTo>
                    <a:lnTo>
                      <a:pt x="453" y="1288"/>
                    </a:lnTo>
                    <a:lnTo>
                      <a:pt x="467" y="1288"/>
                    </a:lnTo>
                    <a:lnTo>
                      <a:pt x="481" y="1288"/>
                    </a:lnTo>
                    <a:lnTo>
                      <a:pt x="496" y="1288"/>
                    </a:lnTo>
                    <a:lnTo>
                      <a:pt x="511" y="1288"/>
                    </a:lnTo>
                    <a:lnTo>
                      <a:pt x="526" y="1288"/>
                    </a:lnTo>
                    <a:lnTo>
                      <a:pt x="540" y="1288"/>
                    </a:lnTo>
                    <a:lnTo>
                      <a:pt x="556" y="1288"/>
                    </a:lnTo>
                    <a:lnTo>
                      <a:pt x="569" y="1288"/>
                    </a:lnTo>
                    <a:lnTo>
                      <a:pt x="583" y="1288"/>
                    </a:lnTo>
                    <a:lnTo>
                      <a:pt x="595" y="1288"/>
                    </a:lnTo>
                    <a:lnTo>
                      <a:pt x="586" y="1247"/>
                    </a:lnTo>
                    <a:lnTo>
                      <a:pt x="571" y="1166"/>
                    </a:lnTo>
                    <a:lnTo>
                      <a:pt x="552" y="1060"/>
                    </a:lnTo>
                    <a:lnTo>
                      <a:pt x="531" y="939"/>
                    </a:lnTo>
                    <a:lnTo>
                      <a:pt x="511" y="819"/>
                    </a:lnTo>
                    <a:lnTo>
                      <a:pt x="493" y="710"/>
                    </a:lnTo>
                    <a:lnTo>
                      <a:pt x="480" y="625"/>
                    </a:lnTo>
                    <a:lnTo>
                      <a:pt x="474" y="579"/>
                    </a:lnTo>
                    <a:lnTo>
                      <a:pt x="483" y="579"/>
                    </a:lnTo>
                    <a:lnTo>
                      <a:pt x="497" y="580"/>
                    </a:lnTo>
                    <a:lnTo>
                      <a:pt x="514" y="581"/>
                    </a:lnTo>
                    <a:lnTo>
                      <a:pt x="533" y="582"/>
                    </a:lnTo>
                    <a:lnTo>
                      <a:pt x="553" y="582"/>
                    </a:lnTo>
                    <a:lnTo>
                      <a:pt x="573" y="583"/>
                    </a:lnTo>
                    <a:lnTo>
                      <a:pt x="590" y="583"/>
                    </a:lnTo>
                    <a:lnTo>
                      <a:pt x="603" y="582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684" name="Freeform 84"/>
              <p:cNvSpPr>
                <a:spLocks/>
              </p:cNvSpPr>
              <p:nvPr/>
            </p:nvSpPr>
            <p:spPr bwMode="auto">
              <a:xfrm>
                <a:off x="4363" y="480"/>
                <a:ext cx="119" cy="152"/>
              </a:xfrm>
              <a:custGeom>
                <a:avLst/>
                <a:gdLst/>
                <a:ahLst/>
                <a:cxnLst>
                  <a:cxn ang="0">
                    <a:pos x="4" y="263"/>
                  </a:cxn>
                  <a:cxn ang="0">
                    <a:pos x="27" y="205"/>
                  </a:cxn>
                  <a:cxn ang="0">
                    <a:pos x="71" y="161"/>
                  </a:cxn>
                  <a:cxn ang="0">
                    <a:pos x="129" y="137"/>
                  </a:cxn>
                  <a:cxn ang="0">
                    <a:pos x="168" y="134"/>
                  </a:cxn>
                  <a:cxn ang="0">
                    <a:pos x="183" y="135"/>
                  </a:cxn>
                  <a:cxn ang="0">
                    <a:pos x="196" y="138"/>
                  </a:cxn>
                  <a:cxn ang="0">
                    <a:pos x="210" y="142"/>
                  </a:cxn>
                  <a:cxn ang="0">
                    <a:pos x="271" y="67"/>
                  </a:cxn>
                  <a:cxn ang="0">
                    <a:pos x="174" y="51"/>
                  </a:cxn>
                  <a:cxn ang="0">
                    <a:pos x="358" y="180"/>
                  </a:cxn>
                  <a:cxn ang="0">
                    <a:pos x="308" y="91"/>
                  </a:cxn>
                  <a:cxn ang="0">
                    <a:pos x="270" y="177"/>
                  </a:cxn>
                  <a:cxn ang="0">
                    <a:pos x="294" y="206"/>
                  </a:cxn>
                  <a:cxn ang="0">
                    <a:pos x="310" y="239"/>
                  </a:cxn>
                  <a:cxn ang="0">
                    <a:pos x="320" y="276"/>
                  </a:cxn>
                  <a:cxn ang="0">
                    <a:pos x="317" y="328"/>
                  </a:cxn>
                  <a:cxn ang="0">
                    <a:pos x="294" y="386"/>
                  </a:cxn>
                  <a:cxn ang="0">
                    <a:pos x="250" y="429"/>
                  </a:cxn>
                  <a:cxn ang="0">
                    <a:pos x="192" y="453"/>
                  </a:cxn>
                  <a:cxn ang="0">
                    <a:pos x="129" y="453"/>
                  </a:cxn>
                  <a:cxn ang="0">
                    <a:pos x="71" y="429"/>
                  </a:cxn>
                  <a:cxn ang="0">
                    <a:pos x="27" y="386"/>
                  </a:cxn>
                  <a:cxn ang="0">
                    <a:pos x="4" y="328"/>
                  </a:cxn>
                  <a:cxn ang="0">
                    <a:pos x="38" y="292"/>
                  </a:cxn>
                  <a:cxn ang="0">
                    <a:pos x="47" y="339"/>
                  </a:cxn>
                  <a:cxn ang="0">
                    <a:pos x="73" y="378"/>
                  </a:cxn>
                  <a:cxn ang="0">
                    <a:pos x="112" y="405"/>
                  </a:cxn>
                  <a:cxn ang="0">
                    <a:pos x="159" y="414"/>
                  </a:cxn>
                  <a:cxn ang="0">
                    <a:pos x="205" y="405"/>
                  </a:cxn>
                  <a:cxn ang="0">
                    <a:pos x="243" y="378"/>
                  </a:cxn>
                  <a:cxn ang="0">
                    <a:pos x="269" y="339"/>
                  </a:cxn>
                  <a:cxn ang="0">
                    <a:pos x="279" y="292"/>
                  </a:cxn>
                  <a:cxn ang="0">
                    <a:pos x="269" y="245"/>
                  </a:cxn>
                  <a:cxn ang="0">
                    <a:pos x="243" y="207"/>
                  </a:cxn>
                  <a:cxn ang="0">
                    <a:pos x="205" y="181"/>
                  </a:cxn>
                  <a:cxn ang="0">
                    <a:pos x="159" y="171"/>
                  </a:cxn>
                  <a:cxn ang="0">
                    <a:pos x="112" y="181"/>
                  </a:cxn>
                  <a:cxn ang="0">
                    <a:pos x="73" y="207"/>
                  </a:cxn>
                  <a:cxn ang="0">
                    <a:pos x="47" y="245"/>
                  </a:cxn>
                  <a:cxn ang="0">
                    <a:pos x="38" y="292"/>
                  </a:cxn>
                </a:cxnLst>
                <a:rect l="0" t="0" r="r" b="b"/>
                <a:pathLst>
                  <a:path w="358" h="457">
                    <a:moveTo>
                      <a:pt x="0" y="296"/>
                    </a:moveTo>
                    <a:lnTo>
                      <a:pt x="4" y="263"/>
                    </a:lnTo>
                    <a:lnTo>
                      <a:pt x="13" y="233"/>
                    </a:lnTo>
                    <a:lnTo>
                      <a:pt x="27" y="205"/>
                    </a:lnTo>
                    <a:lnTo>
                      <a:pt x="47" y="181"/>
                    </a:lnTo>
                    <a:lnTo>
                      <a:pt x="71" y="161"/>
                    </a:lnTo>
                    <a:lnTo>
                      <a:pt x="98" y="147"/>
                    </a:lnTo>
                    <a:lnTo>
                      <a:pt x="129" y="137"/>
                    </a:lnTo>
                    <a:lnTo>
                      <a:pt x="161" y="134"/>
                    </a:lnTo>
                    <a:lnTo>
                      <a:pt x="168" y="134"/>
                    </a:lnTo>
                    <a:lnTo>
                      <a:pt x="176" y="135"/>
                    </a:lnTo>
                    <a:lnTo>
                      <a:pt x="183" y="135"/>
                    </a:lnTo>
                    <a:lnTo>
                      <a:pt x="190" y="136"/>
                    </a:lnTo>
                    <a:lnTo>
                      <a:pt x="196" y="138"/>
                    </a:lnTo>
                    <a:lnTo>
                      <a:pt x="203" y="140"/>
                    </a:lnTo>
                    <a:lnTo>
                      <a:pt x="210" y="142"/>
                    </a:lnTo>
                    <a:lnTo>
                      <a:pt x="216" y="144"/>
                    </a:lnTo>
                    <a:lnTo>
                      <a:pt x="271" y="67"/>
                    </a:lnTo>
                    <a:lnTo>
                      <a:pt x="185" y="83"/>
                    </a:lnTo>
                    <a:lnTo>
                      <a:pt x="174" y="51"/>
                    </a:lnTo>
                    <a:lnTo>
                      <a:pt x="346" y="0"/>
                    </a:lnTo>
                    <a:lnTo>
                      <a:pt x="358" y="180"/>
                    </a:lnTo>
                    <a:lnTo>
                      <a:pt x="323" y="180"/>
                    </a:lnTo>
                    <a:lnTo>
                      <a:pt x="308" y="91"/>
                    </a:lnTo>
                    <a:lnTo>
                      <a:pt x="256" y="166"/>
                    </a:lnTo>
                    <a:lnTo>
                      <a:pt x="270" y="177"/>
                    </a:lnTo>
                    <a:lnTo>
                      <a:pt x="283" y="190"/>
                    </a:lnTo>
                    <a:lnTo>
                      <a:pt x="294" y="206"/>
                    </a:lnTo>
                    <a:lnTo>
                      <a:pt x="303" y="221"/>
                    </a:lnTo>
                    <a:lnTo>
                      <a:pt x="310" y="239"/>
                    </a:lnTo>
                    <a:lnTo>
                      <a:pt x="316" y="257"/>
                    </a:lnTo>
                    <a:lnTo>
                      <a:pt x="320" y="276"/>
                    </a:lnTo>
                    <a:lnTo>
                      <a:pt x="321" y="296"/>
                    </a:lnTo>
                    <a:lnTo>
                      <a:pt x="317" y="328"/>
                    </a:lnTo>
                    <a:lnTo>
                      <a:pt x="308" y="358"/>
                    </a:lnTo>
                    <a:lnTo>
                      <a:pt x="294" y="386"/>
                    </a:lnTo>
                    <a:lnTo>
                      <a:pt x="274" y="409"/>
                    </a:lnTo>
                    <a:lnTo>
                      <a:pt x="250" y="429"/>
                    </a:lnTo>
                    <a:lnTo>
                      <a:pt x="223" y="444"/>
                    </a:lnTo>
                    <a:lnTo>
                      <a:pt x="192" y="453"/>
                    </a:lnTo>
                    <a:lnTo>
                      <a:pt x="161" y="457"/>
                    </a:lnTo>
                    <a:lnTo>
                      <a:pt x="129" y="453"/>
                    </a:lnTo>
                    <a:lnTo>
                      <a:pt x="98" y="444"/>
                    </a:lnTo>
                    <a:lnTo>
                      <a:pt x="71" y="429"/>
                    </a:lnTo>
                    <a:lnTo>
                      <a:pt x="47" y="409"/>
                    </a:lnTo>
                    <a:lnTo>
                      <a:pt x="27" y="386"/>
                    </a:lnTo>
                    <a:lnTo>
                      <a:pt x="13" y="358"/>
                    </a:lnTo>
                    <a:lnTo>
                      <a:pt x="4" y="328"/>
                    </a:lnTo>
                    <a:lnTo>
                      <a:pt x="0" y="296"/>
                    </a:lnTo>
                    <a:lnTo>
                      <a:pt x="38" y="292"/>
                    </a:lnTo>
                    <a:lnTo>
                      <a:pt x="40" y="317"/>
                    </a:lnTo>
                    <a:lnTo>
                      <a:pt x="47" y="339"/>
                    </a:lnTo>
                    <a:lnTo>
                      <a:pt x="59" y="361"/>
                    </a:lnTo>
                    <a:lnTo>
                      <a:pt x="73" y="378"/>
                    </a:lnTo>
                    <a:lnTo>
                      <a:pt x="91" y="393"/>
                    </a:lnTo>
                    <a:lnTo>
                      <a:pt x="112" y="405"/>
                    </a:lnTo>
                    <a:lnTo>
                      <a:pt x="135" y="412"/>
                    </a:lnTo>
                    <a:lnTo>
                      <a:pt x="159" y="414"/>
                    </a:lnTo>
                    <a:lnTo>
                      <a:pt x="183" y="412"/>
                    </a:lnTo>
                    <a:lnTo>
                      <a:pt x="205" y="405"/>
                    </a:lnTo>
                    <a:lnTo>
                      <a:pt x="225" y="393"/>
                    </a:lnTo>
                    <a:lnTo>
                      <a:pt x="243" y="378"/>
                    </a:lnTo>
                    <a:lnTo>
                      <a:pt x="258" y="361"/>
                    </a:lnTo>
                    <a:lnTo>
                      <a:pt x="269" y="339"/>
                    </a:lnTo>
                    <a:lnTo>
                      <a:pt x="276" y="317"/>
                    </a:lnTo>
                    <a:lnTo>
                      <a:pt x="279" y="292"/>
                    </a:lnTo>
                    <a:lnTo>
                      <a:pt x="276" y="268"/>
                    </a:lnTo>
                    <a:lnTo>
                      <a:pt x="269" y="245"/>
                    </a:lnTo>
                    <a:lnTo>
                      <a:pt x="258" y="225"/>
                    </a:lnTo>
                    <a:lnTo>
                      <a:pt x="243" y="207"/>
                    </a:lnTo>
                    <a:lnTo>
                      <a:pt x="225" y="193"/>
                    </a:lnTo>
                    <a:lnTo>
                      <a:pt x="205" y="181"/>
                    </a:lnTo>
                    <a:lnTo>
                      <a:pt x="183" y="174"/>
                    </a:lnTo>
                    <a:lnTo>
                      <a:pt x="159" y="171"/>
                    </a:lnTo>
                    <a:lnTo>
                      <a:pt x="135" y="174"/>
                    </a:lnTo>
                    <a:lnTo>
                      <a:pt x="112" y="181"/>
                    </a:lnTo>
                    <a:lnTo>
                      <a:pt x="91" y="193"/>
                    </a:lnTo>
                    <a:lnTo>
                      <a:pt x="73" y="207"/>
                    </a:lnTo>
                    <a:lnTo>
                      <a:pt x="59" y="225"/>
                    </a:lnTo>
                    <a:lnTo>
                      <a:pt x="47" y="245"/>
                    </a:lnTo>
                    <a:lnTo>
                      <a:pt x="40" y="268"/>
                    </a:lnTo>
                    <a:lnTo>
                      <a:pt x="38" y="292"/>
                    </a:lnTo>
                    <a:lnTo>
                      <a:pt x="0" y="29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25600" name="Group 85"/>
            <p:cNvGrpSpPr>
              <a:grpSpLocks/>
            </p:cNvGrpSpPr>
            <p:nvPr/>
          </p:nvGrpSpPr>
          <p:grpSpPr bwMode="auto">
            <a:xfrm rot="5400000">
              <a:off x="3739" y="1772"/>
              <a:ext cx="201" cy="576"/>
              <a:chOff x="4317" y="480"/>
              <a:chExt cx="201" cy="576"/>
            </a:xfrm>
          </p:grpSpPr>
          <p:sp>
            <p:nvSpPr>
              <p:cNvPr id="25686" name="Freeform 86"/>
              <p:cNvSpPr>
                <a:spLocks/>
              </p:cNvSpPr>
              <p:nvPr/>
            </p:nvSpPr>
            <p:spPr bwMode="auto">
              <a:xfrm>
                <a:off x="4317" y="625"/>
                <a:ext cx="201" cy="431"/>
              </a:xfrm>
              <a:custGeom>
                <a:avLst/>
                <a:gdLst/>
                <a:ahLst/>
                <a:cxnLst>
                  <a:cxn ang="0">
                    <a:pos x="599" y="538"/>
                  </a:cxn>
                  <a:cxn ang="0">
                    <a:pos x="583" y="401"/>
                  </a:cxn>
                  <a:cxn ang="0">
                    <a:pos x="578" y="333"/>
                  </a:cxn>
                  <a:cxn ang="0">
                    <a:pos x="568" y="265"/>
                  </a:cxn>
                  <a:cxn ang="0">
                    <a:pos x="552" y="187"/>
                  </a:cxn>
                  <a:cxn ang="0">
                    <a:pos x="538" y="120"/>
                  </a:cxn>
                  <a:cxn ang="0">
                    <a:pos x="526" y="87"/>
                  </a:cxn>
                  <a:cxn ang="0">
                    <a:pos x="502" y="57"/>
                  </a:cxn>
                  <a:cxn ang="0">
                    <a:pos x="467" y="29"/>
                  </a:cxn>
                  <a:cxn ang="0">
                    <a:pos x="433" y="7"/>
                  </a:cxn>
                  <a:cxn ang="0">
                    <a:pos x="418" y="1"/>
                  </a:cxn>
                  <a:cxn ang="0">
                    <a:pos x="414" y="0"/>
                  </a:cxn>
                  <a:cxn ang="0">
                    <a:pos x="414" y="1"/>
                  </a:cxn>
                  <a:cxn ang="0">
                    <a:pos x="414" y="1"/>
                  </a:cxn>
                  <a:cxn ang="0">
                    <a:pos x="281" y="336"/>
                  </a:cxn>
                  <a:cxn ang="0">
                    <a:pos x="179" y="7"/>
                  </a:cxn>
                  <a:cxn ang="0">
                    <a:pos x="164" y="11"/>
                  </a:cxn>
                  <a:cxn ang="0">
                    <a:pos x="144" y="18"/>
                  </a:cxn>
                  <a:cxn ang="0">
                    <a:pos x="120" y="37"/>
                  </a:cxn>
                  <a:cxn ang="0">
                    <a:pos x="99" y="63"/>
                  </a:cxn>
                  <a:cxn ang="0">
                    <a:pos x="84" y="91"/>
                  </a:cxn>
                  <a:cxn ang="0">
                    <a:pos x="73" y="117"/>
                  </a:cxn>
                  <a:cxn ang="0">
                    <a:pos x="64" y="160"/>
                  </a:cxn>
                  <a:cxn ang="0">
                    <a:pos x="53" y="211"/>
                  </a:cxn>
                  <a:cxn ang="0">
                    <a:pos x="44" y="259"/>
                  </a:cxn>
                  <a:cxn ang="0">
                    <a:pos x="32" y="334"/>
                  </a:cxn>
                  <a:cxn ang="0">
                    <a:pos x="21" y="484"/>
                  </a:cxn>
                  <a:cxn ang="0">
                    <a:pos x="12" y="548"/>
                  </a:cxn>
                  <a:cxn ang="0">
                    <a:pos x="8" y="577"/>
                  </a:cxn>
                  <a:cxn ang="0">
                    <a:pos x="140" y="582"/>
                  </a:cxn>
                  <a:cxn ang="0">
                    <a:pos x="191" y="1293"/>
                  </a:cxn>
                  <a:cxn ang="0">
                    <a:pos x="309" y="792"/>
                  </a:cxn>
                  <a:cxn ang="0">
                    <a:pos x="327" y="907"/>
                  </a:cxn>
                  <a:cxn ang="0">
                    <a:pos x="353" y="1078"/>
                  </a:cxn>
                  <a:cxn ang="0">
                    <a:pos x="380" y="1235"/>
                  </a:cxn>
                  <a:cxn ang="0">
                    <a:pos x="399" y="1288"/>
                  </a:cxn>
                  <a:cxn ang="0">
                    <a:pos x="417" y="1288"/>
                  </a:cxn>
                  <a:cxn ang="0">
                    <a:pos x="440" y="1288"/>
                  </a:cxn>
                  <a:cxn ang="0">
                    <a:pos x="467" y="1288"/>
                  </a:cxn>
                  <a:cxn ang="0">
                    <a:pos x="496" y="1288"/>
                  </a:cxn>
                  <a:cxn ang="0">
                    <a:pos x="526" y="1288"/>
                  </a:cxn>
                  <a:cxn ang="0">
                    <a:pos x="556" y="1288"/>
                  </a:cxn>
                  <a:cxn ang="0">
                    <a:pos x="583" y="1288"/>
                  </a:cxn>
                  <a:cxn ang="0">
                    <a:pos x="586" y="1247"/>
                  </a:cxn>
                  <a:cxn ang="0">
                    <a:pos x="552" y="1060"/>
                  </a:cxn>
                  <a:cxn ang="0">
                    <a:pos x="511" y="819"/>
                  </a:cxn>
                  <a:cxn ang="0">
                    <a:pos x="480" y="625"/>
                  </a:cxn>
                  <a:cxn ang="0">
                    <a:pos x="483" y="579"/>
                  </a:cxn>
                  <a:cxn ang="0">
                    <a:pos x="514" y="581"/>
                  </a:cxn>
                  <a:cxn ang="0">
                    <a:pos x="553" y="582"/>
                  </a:cxn>
                  <a:cxn ang="0">
                    <a:pos x="590" y="583"/>
                  </a:cxn>
                </a:cxnLst>
                <a:rect l="0" t="0" r="r" b="b"/>
                <a:pathLst>
                  <a:path w="603" h="1293">
                    <a:moveTo>
                      <a:pt x="603" y="582"/>
                    </a:moveTo>
                    <a:lnTo>
                      <a:pt x="599" y="538"/>
                    </a:lnTo>
                    <a:lnTo>
                      <a:pt x="591" y="471"/>
                    </a:lnTo>
                    <a:lnTo>
                      <a:pt x="583" y="401"/>
                    </a:lnTo>
                    <a:lnTo>
                      <a:pt x="579" y="353"/>
                    </a:lnTo>
                    <a:lnTo>
                      <a:pt x="578" y="333"/>
                    </a:lnTo>
                    <a:lnTo>
                      <a:pt x="573" y="302"/>
                    </a:lnTo>
                    <a:lnTo>
                      <a:pt x="568" y="265"/>
                    </a:lnTo>
                    <a:lnTo>
                      <a:pt x="561" y="226"/>
                    </a:lnTo>
                    <a:lnTo>
                      <a:pt x="552" y="187"/>
                    </a:lnTo>
                    <a:lnTo>
                      <a:pt x="544" y="150"/>
                    </a:lnTo>
                    <a:lnTo>
                      <a:pt x="538" y="120"/>
                    </a:lnTo>
                    <a:lnTo>
                      <a:pt x="532" y="100"/>
                    </a:lnTo>
                    <a:lnTo>
                      <a:pt x="526" y="87"/>
                    </a:lnTo>
                    <a:lnTo>
                      <a:pt x="516" y="71"/>
                    </a:lnTo>
                    <a:lnTo>
                      <a:pt x="502" y="57"/>
                    </a:lnTo>
                    <a:lnTo>
                      <a:pt x="485" y="42"/>
                    </a:lnTo>
                    <a:lnTo>
                      <a:pt x="467" y="29"/>
                    </a:lnTo>
                    <a:lnTo>
                      <a:pt x="451" y="17"/>
                    </a:lnTo>
                    <a:lnTo>
                      <a:pt x="433" y="7"/>
                    </a:lnTo>
                    <a:lnTo>
                      <a:pt x="419" y="1"/>
                    </a:lnTo>
                    <a:lnTo>
                      <a:pt x="418" y="1"/>
                    </a:lnTo>
                    <a:lnTo>
                      <a:pt x="417" y="0"/>
                    </a:lnTo>
                    <a:lnTo>
                      <a:pt x="414" y="0"/>
                    </a:lnTo>
                    <a:lnTo>
                      <a:pt x="413" y="0"/>
                    </a:lnTo>
                    <a:lnTo>
                      <a:pt x="414" y="1"/>
                    </a:lnTo>
                    <a:lnTo>
                      <a:pt x="414" y="1"/>
                    </a:lnTo>
                    <a:lnTo>
                      <a:pt x="414" y="1"/>
                    </a:lnTo>
                    <a:lnTo>
                      <a:pt x="414" y="3"/>
                    </a:lnTo>
                    <a:lnTo>
                      <a:pt x="281" y="336"/>
                    </a:lnTo>
                    <a:lnTo>
                      <a:pt x="188" y="6"/>
                    </a:lnTo>
                    <a:lnTo>
                      <a:pt x="179" y="7"/>
                    </a:lnTo>
                    <a:lnTo>
                      <a:pt x="172" y="10"/>
                    </a:lnTo>
                    <a:lnTo>
                      <a:pt x="164" y="11"/>
                    </a:lnTo>
                    <a:lnTo>
                      <a:pt x="156" y="13"/>
                    </a:lnTo>
                    <a:lnTo>
                      <a:pt x="144" y="18"/>
                    </a:lnTo>
                    <a:lnTo>
                      <a:pt x="132" y="26"/>
                    </a:lnTo>
                    <a:lnTo>
                      <a:pt x="120" y="37"/>
                    </a:lnTo>
                    <a:lnTo>
                      <a:pt x="110" y="50"/>
                    </a:lnTo>
                    <a:lnTo>
                      <a:pt x="99" y="63"/>
                    </a:lnTo>
                    <a:lnTo>
                      <a:pt x="91" y="77"/>
                    </a:lnTo>
                    <a:lnTo>
                      <a:pt x="84" y="91"/>
                    </a:lnTo>
                    <a:lnTo>
                      <a:pt x="78" y="103"/>
                    </a:lnTo>
                    <a:lnTo>
                      <a:pt x="73" y="117"/>
                    </a:lnTo>
                    <a:lnTo>
                      <a:pt x="68" y="137"/>
                    </a:lnTo>
                    <a:lnTo>
                      <a:pt x="64" y="160"/>
                    </a:lnTo>
                    <a:lnTo>
                      <a:pt x="59" y="185"/>
                    </a:lnTo>
                    <a:lnTo>
                      <a:pt x="53" y="211"/>
                    </a:lnTo>
                    <a:lnTo>
                      <a:pt x="48" y="236"/>
                    </a:lnTo>
                    <a:lnTo>
                      <a:pt x="44" y="259"/>
                    </a:lnTo>
                    <a:lnTo>
                      <a:pt x="39" y="279"/>
                    </a:lnTo>
                    <a:lnTo>
                      <a:pt x="32" y="334"/>
                    </a:lnTo>
                    <a:lnTo>
                      <a:pt x="26" y="411"/>
                    </a:lnTo>
                    <a:lnTo>
                      <a:pt x="21" y="484"/>
                    </a:lnTo>
                    <a:lnTo>
                      <a:pt x="15" y="528"/>
                    </a:lnTo>
                    <a:lnTo>
                      <a:pt x="12" y="548"/>
                    </a:lnTo>
                    <a:lnTo>
                      <a:pt x="9" y="566"/>
                    </a:lnTo>
                    <a:lnTo>
                      <a:pt x="8" y="577"/>
                    </a:lnTo>
                    <a:lnTo>
                      <a:pt x="8" y="582"/>
                    </a:lnTo>
                    <a:lnTo>
                      <a:pt x="140" y="582"/>
                    </a:lnTo>
                    <a:lnTo>
                      <a:pt x="0" y="1293"/>
                    </a:lnTo>
                    <a:lnTo>
                      <a:pt x="191" y="1293"/>
                    </a:lnTo>
                    <a:lnTo>
                      <a:pt x="307" y="774"/>
                    </a:lnTo>
                    <a:lnTo>
                      <a:pt x="309" y="792"/>
                    </a:lnTo>
                    <a:lnTo>
                      <a:pt x="316" y="839"/>
                    </a:lnTo>
                    <a:lnTo>
                      <a:pt x="327" y="907"/>
                    </a:lnTo>
                    <a:lnTo>
                      <a:pt x="339" y="990"/>
                    </a:lnTo>
                    <a:lnTo>
                      <a:pt x="353" y="1078"/>
                    </a:lnTo>
                    <a:lnTo>
                      <a:pt x="367" y="1162"/>
                    </a:lnTo>
                    <a:lnTo>
                      <a:pt x="380" y="1235"/>
                    </a:lnTo>
                    <a:lnTo>
                      <a:pt x="392" y="1288"/>
                    </a:lnTo>
                    <a:lnTo>
                      <a:pt x="399" y="1288"/>
                    </a:lnTo>
                    <a:lnTo>
                      <a:pt x="407" y="1288"/>
                    </a:lnTo>
                    <a:lnTo>
                      <a:pt x="417" y="1288"/>
                    </a:lnTo>
                    <a:lnTo>
                      <a:pt x="427" y="1288"/>
                    </a:lnTo>
                    <a:lnTo>
                      <a:pt x="440" y="1288"/>
                    </a:lnTo>
                    <a:lnTo>
                      <a:pt x="453" y="1288"/>
                    </a:lnTo>
                    <a:lnTo>
                      <a:pt x="467" y="1288"/>
                    </a:lnTo>
                    <a:lnTo>
                      <a:pt x="481" y="1288"/>
                    </a:lnTo>
                    <a:lnTo>
                      <a:pt x="496" y="1288"/>
                    </a:lnTo>
                    <a:lnTo>
                      <a:pt x="511" y="1288"/>
                    </a:lnTo>
                    <a:lnTo>
                      <a:pt x="526" y="1288"/>
                    </a:lnTo>
                    <a:lnTo>
                      <a:pt x="540" y="1288"/>
                    </a:lnTo>
                    <a:lnTo>
                      <a:pt x="556" y="1288"/>
                    </a:lnTo>
                    <a:lnTo>
                      <a:pt x="569" y="1288"/>
                    </a:lnTo>
                    <a:lnTo>
                      <a:pt x="583" y="1288"/>
                    </a:lnTo>
                    <a:lnTo>
                      <a:pt x="595" y="1288"/>
                    </a:lnTo>
                    <a:lnTo>
                      <a:pt x="586" y="1247"/>
                    </a:lnTo>
                    <a:lnTo>
                      <a:pt x="571" y="1166"/>
                    </a:lnTo>
                    <a:lnTo>
                      <a:pt x="552" y="1060"/>
                    </a:lnTo>
                    <a:lnTo>
                      <a:pt x="531" y="939"/>
                    </a:lnTo>
                    <a:lnTo>
                      <a:pt x="511" y="819"/>
                    </a:lnTo>
                    <a:lnTo>
                      <a:pt x="493" y="710"/>
                    </a:lnTo>
                    <a:lnTo>
                      <a:pt x="480" y="625"/>
                    </a:lnTo>
                    <a:lnTo>
                      <a:pt x="474" y="579"/>
                    </a:lnTo>
                    <a:lnTo>
                      <a:pt x="483" y="579"/>
                    </a:lnTo>
                    <a:lnTo>
                      <a:pt x="497" y="580"/>
                    </a:lnTo>
                    <a:lnTo>
                      <a:pt x="514" y="581"/>
                    </a:lnTo>
                    <a:lnTo>
                      <a:pt x="533" y="582"/>
                    </a:lnTo>
                    <a:lnTo>
                      <a:pt x="553" y="582"/>
                    </a:lnTo>
                    <a:lnTo>
                      <a:pt x="573" y="583"/>
                    </a:lnTo>
                    <a:lnTo>
                      <a:pt x="590" y="583"/>
                    </a:lnTo>
                    <a:lnTo>
                      <a:pt x="603" y="582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687" name="Freeform 87"/>
              <p:cNvSpPr>
                <a:spLocks/>
              </p:cNvSpPr>
              <p:nvPr/>
            </p:nvSpPr>
            <p:spPr bwMode="auto">
              <a:xfrm>
                <a:off x="4363" y="480"/>
                <a:ext cx="119" cy="152"/>
              </a:xfrm>
              <a:custGeom>
                <a:avLst/>
                <a:gdLst/>
                <a:ahLst/>
                <a:cxnLst>
                  <a:cxn ang="0">
                    <a:pos x="4" y="263"/>
                  </a:cxn>
                  <a:cxn ang="0">
                    <a:pos x="27" y="205"/>
                  </a:cxn>
                  <a:cxn ang="0">
                    <a:pos x="71" y="161"/>
                  </a:cxn>
                  <a:cxn ang="0">
                    <a:pos x="129" y="137"/>
                  </a:cxn>
                  <a:cxn ang="0">
                    <a:pos x="168" y="134"/>
                  </a:cxn>
                  <a:cxn ang="0">
                    <a:pos x="183" y="135"/>
                  </a:cxn>
                  <a:cxn ang="0">
                    <a:pos x="196" y="138"/>
                  </a:cxn>
                  <a:cxn ang="0">
                    <a:pos x="210" y="142"/>
                  </a:cxn>
                  <a:cxn ang="0">
                    <a:pos x="271" y="67"/>
                  </a:cxn>
                  <a:cxn ang="0">
                    <a:pos x="174" y="51"/>
                  </a:cxn>
                  <a:cxn ang="0">
                    <a:pos x="358" y="180"/>
                  </a:cxn>
                  <a:cxn ang="0">
                    <a:pos x="308" y="91"/>
                  </a:cxn>
                  <a:cxn ang="0">
                    <a:pos x="270" y="177"/>
                  </a:cxn>
                  <a:cxn ang="0">
                    <a:pos x="294" y="206"/>
                  </a:cxn>
                  <a:cxn ang="0">
                    <a:pos x="310" y="239"/>
                  </a:cxn>
                  <a:cxn ang="0">
                    <a:pos x="320" y="276"/>
                  </a:cxn>
                  <a:cxn ang="0">
                    <a:pos x="317" y="328"/>
                  </a:cxn>
                  <a:cxn ang="0">
                    <a:pos x="294" y="386"/>
                  </a:cxn>
                  <a:cxn ang="0">
                    <a:pos x="250" y="429"/>
                  </a:cxn>
                  <a:cxn ang="0">
                    <a:pos x="192" y="453"/>
                  </a:cxn>
                  <a:cxn ang="0">
                    <a:pos x="129" y="453"/>
                  </a:cxn>
                  <a:cxn ang="0">
                    <a:pos x="71" y="429"/>
                  </a:cxn>
                  <a:cxn ang="0">
                    <a:pos x="27" y="386"/>
                  </a:cxn>
                  <a:cxn ang="0">
                    <a:pos x="4" y="328"/>
                  </a:cxn>
                  <a:cxn ang="0">
                    <a:pos x="38" y="292"/>
                  </a:cxn>
                  <a:cxn ang="0">
                    <a:pos x="47" y="339"/>
                  </a:cxn>
                  <a:cxn ang="0">
                    <a:pos x="73" y="378"/>
                  </a:cxn>
                  <a:cxn ang="0">
                    <a:pos x="112" y="405"/>
                  </a:cxn>
                  <a:cxn ang="0">
                    <a:pos x="159" y="414"/>
                  </a:cxn>
                  <a:cxn ang="0">
                    <a:pos x="205" y="405"/>
                  </a:cxn>
                  <a:cxn ang="0">
                    <a:pos x="243" y="378"/>
                  </a:cxn>
                  <a:cxn ang="0">
                    <a:pos x="269" y="339"/>
                  </a:cxn>
                  <a:cxn ang="0">
                    <a:pos x="279" y="292"/>
                  </a:cxn>
                  <a:cxn ang="0">
                    <a:pos x="269" y="245"/>
                  </a:cxn>
                  <a:cxn ang="0">
                    <a:pos x="243" y="207"/>
                  </a:cxn>
                  <a:cxn ang="0">
                    <a:pos x="205" y="181"/>
                  </a:cxn>
                  <a:cxn ang="0">
                    <a:pos x="159" y="171"/>
                  </a:cxn>
                  <a:cxn ang="0">
                    <a:pos x="112" y="181"/>
                  </a:cxn>
                  <a:cxn ang="0">
                    <a:pos x="73" y="207"/>
                  </a:cxn>
                  <a:cxn ang="0">
                    <a:pos x="47" y="245"/>
                  </a:cxn>
                  <a:cxn ang="0">
                    <a:pos x="38" y="292"/>
                  </a:cxn>
                </a:cxnLst>
                <a:rect l="0" t="0" r="r" b="b"/>
                <a:pathLst>
                  <a:path w="358" h="457">
                    <a:moveTo>
                      <a:pt x="0" y="296"/>
                    </a:moveTo>
                    <a:lnTo>
                      <a:pt x="4" y="263"/>
                    </a:lnTo>
                    <a:lnTo>
                      <a:pt x="13" y="233"/>
                    </a:lnTo>
                    <a:lnTo>
                      <a:pt x="27" y="205"/>
                    </a:lnTo>
                    <a:lnTo>
                      <a:pt x="47" y="181"/>
                    </a:lnTo>
                    <a:lnTo>
                      <a:pt x="71" y="161"/>
                    </a:lnTo>
                    <a:lnTo>
                      <a:pt x="98" y="147"/>
                    </a:lnTo>
                    <a:lnTo>
                      <a:pt x="129" y="137"/>
                    </a:lnTo>
                    <a:lnTo>
                      <a:pt x="161" y="134"/>
                    </a:lnTo>
                    <a:lnTo>
                      <a:pt x="168" y="134"/>
                    </a:lnTo>
                    <a:lnTo>
                      <a:pt x="176" y="135"/>
                    </a:lnTo>
                    <a:lnTo>
                      <a:pt x="183" y="135"/>
                    </a:lnTo>
                    <a:lnTo>
                      <a:pt x="190" y="136"/>
                    </a:lnTo>
                    <a:lnTo>
                      <a:pt x="196" y="138"/>
                    </a:lnTo>
                    <a:lnTo>
                      <a:pt x="203" y="140"/>
                    </a:lnTo>
                    <a:lnTo>
                      <a:pt x="210" y="142"/>
                    </a:lnTo>
                    <a:lnTo>
                      <a:pt x="216" y="144"/>
                    </a:lnTo>
                    <a:lnTo>
                      <a:pt x="271" y="67"/>
                    </a:lnTo>
                    <a:lnTo>
                      <a:pt x="185" y="83"/>
                    </a:lnTo>
                    <a:lnTo>
                      <a:pt x="174" y="51"/>
                    </a:lnTo>
                    <a:lnTo>
                      <a:pt x="346" y="0"/>
                    </a:lnTo>
                    <a:lnTo>
                      <a:pt x="358" y="180"/>
                    </a:lnTo>
                    <a:lnTo>
                      <a:pt x="323" y="180"/>
                    </a:lnTo>
                    <a:lnTo>
                      <a:pt x="308" y="91"/>
                    </a:lnTo>
                    <a:lnTo>
                      <a:pt x="256" y="166"/>
                    </a:lnTo>
                    <a:lnTo>
                      <a:pt x="270" y="177"/>
                    </a:lnTo>
                    <a:lnTo>
                      <a:pt x="283" y="190"/>
                    </a:lnTo>
                    <a:lnTo>
                      <a:pt x="294" y="206"/>
                    </a:lnTo>
                    <a:lnTo>
                      <a:pt x="303" y="221"/>
                    </a:lnTo>
                    <a:lnTo>
                      <a:pt x="310" y="239"/>
                    </a:lnTo>
                    <a:lnTo>
                      <a:pt x="316" y="257"/>
                    </a:lnTo>
                    <a:lnTo>
                      <a:pt x="320" y="276"/>
                    </a:lnTo>
                    <a:lnTo>
                      <a:pt x="321" y="296"/>
                    </a:lnTo>
                    <a:lnTo>
                      <a:pt x="317" y="328"/>
                    </a:lnTo>
                    <a:lnTo>
                      <a:pt x="308" y="358"/>
                    </a:lnTo>
                    <a:lnTo>
                      <a:pt x="294" y="386"/>
                    </a:lnTo>
                    <a:lnTo>
                      <a:pt x="274" y="409"/>
                    </a:lnTo>
                    <a:lnTo>
                      <a:pt x="250" y="429"/>
                    </a:lnTo>
                    <a:lnTo>
                      <a:pt x="223" y="444"/>
                    </a:lnTo>
                    <a:lnTo>
                      <a:pt x="192" y="453"/>
                    </a:lnTo>
                    <a:lnTo>
                      <a:pt x="161" y="457"/>
                    </a:lnTo>
                    <a:lnTo>
                      <a:pt x="129" y="453"/>
                    </a:lnTo>
                    <a:lnTo>
                      <a:pt x="98" y="444"/>
                    </a:lnTo>
                    <a:lnTo>
                      <a:pt x="71" y="429"/>
                    </a:lnTo>
                    <a:lnTo>
                      <a:pt x="47" y="409"/>
                    </a:lnTo>
                    <a:lnTo>
                      <a:pt x="27" y="386"/>
                    </a:lnTo>
                    <a:lnTo>
                      <a:pt x="13" y="358"/>
                    </a:lnTo>
                    <a:lnTo>
                      <a:pt x="4" y="328"/>
                    </a:lnTo>
                    <a:lnTo>
                      <a:pt x="0" y="296"/>
                    </a:lnTo>
                    <a:lnTo>
                      <a:pt x="38" y="292"/>
                    </a:lnTo>
                    <a:lnTo>
                      <a:pt x="40" y="317"/>
                    </a:lnTo>
                    <a:lnTo>
                      <a:pt x="47" y="339"/>
                    </a:lnTo>
                    <a:lnTo>
                      <a:pt x="59" y="361"/>
                    </a:lnTo>
                    <a:lnTo>
                      <a:pt x="73" y="378"/>
                    </a:lnTo>
                    <a:lnTo>
                      <a:pt x="91" y="393"/>
                    </a:lnTo>
                    <a:lnTo>
                      <a:pt x="112" y="405"/>
                    </a:lnTo>
                    <a:lnTo>
                      <a:pt x="135" y="412"/>
                    </a:lnTo>
                    <a:lnTo>
                      <a:pt x="159" y="414"/>
                    </a:lnTo>
                    <a:lnTo>
                      <a:pt x="183" y="412"/>
                    </a:lnTo>
                    <a:lnTo>
                      <a:pt x="205" y="405"/>
                    </a:lnTo>
                    <a:lnTo>
                      <a:pt x="225" y="393"/>
                    </a:lnTo>
                    <a:lnTo>
                      <a:pt x="243" y="378"/>
                    </a:lnTo>
                    <a:lnTo>
                      <a:pt x="258" y="361"/>
                    </a:lnTo>
                    <a:lnTo>
                      <a:pt x="269" y="339"/>
                    </a:lnTo>
                    <a:lnTo>
                      <a:pt x="276" y="317"/>
                    </a:lnTo>
                    <a:lnTo>
                      <a:pt x="279" y="292"/>
                    </a:lnTo>
                    <a:lnTo>
                      <a:pt x="276" y="268"/>
                    </a:lnTo>
                    <a:lnTo>
                      <a:pt x="269" y="245"/>
                    </a:lnTo>
                    <a:lnTo>
                      <a:pt x="258" y="225"/>
                    </a:lnTo>
                    <a:lnTo>
                      <a:pt x="243" y="207"/>
                    </a:lnTo>
                    <a:lnTo>
                      <a:pt x="225" y="193"/>
                    </a:lnTo>
                    <a:lnTo>
                      <a:pt x="205" y="181"/>
                    </a:lnTo>
                    <a:lnTo>
                      <a:pt x="183" y="174"/>
                    </a:lnTo>
                    <a:lnTo>
                      <a:pt x="159" y="171"/>
                    </a:lnTo>
                    <a:lnTo>
                      <a:pt x="135" y="174"/>
                    </a:lnTo>
                    <a:lnTo>
                      <a:pt x="112" y="181"/>
                    </a:lnTo>
                    <a:lnTo>
                      <a:pt x="91" y="193"/>
                    </a:lnTo>
                    <a:lnTo>
                      <a:pt x="73" y="207"/>
                    </a:lnTo>
                    <a:lnTo>
                      <a:pt x="59" y="225"/>
                    </a:lnTo>
                    <a:lnTo>
                      <a:pt x="47" y="245"/>
                    </a:lnTo>
                    <a:lnTo>
                      <a:pt x="40" y="268"/>
                    </a:lnTo>
                    <a:lnTo>
                      <a:pt x="38" y="292"/>
                    </a:lnTo>
                    <a:lnTo>
                      <a:pt x="0" y="29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25601" name="Group 88"/>
            <p:cNvGrpSpPr>
              <a:grpSpLocks/>
            </p:cNvGrpSpPr>
            <p:nvPr/>
          </p:nvGrpSpPr>
          <p:grpSpPr bwMode="auto">
            <a:xfrm rot="5400000">
              <a:off x="4603" y="1772"/>
              <a:ext cx="201" cy="576"/>
              <a:chOff x="4317" y="480"/>
              <a:chExt cx="201" cy="576"/>
            </a:xfrm>
          </p:grpSpPr>
          <p:sp>
            <p:nvSpPr>
              <p:cNvPr id="25689" name="Freeform 89"/>
              <p:cNvSpPr>
                <a:spLocks/>
              </p:cNvSpPr>
              <p:nvPr/>
            </p:nvSpPr>
            <p:spPr bwMode="auto">
              <a:xfrm>
                <a:off x="4317" y="625"/>
                <a:ext cx="201" cy="431"/>
              </a:xfrm>
              <a:custGeom>
                <a:avLst/>
                <a:gdLst/>
                <a:ahLst/>
                <a:cxnLst>
                  <a:cxn ang="0">
                    <a:pos x="599" y="538"/>
                  </a:cxn>
                  <a:cxn ang="0">
                    <a:pos x="583" y="401"/>
                  </a:cxn>
                  <a:cxn ang="0">
                    <a:pos x="578" y="333"/>
                  </a:cxn>
                  <a:cxn ang="0">
                    <a:pos x="568" y="265"/>
                  </a:cxn>
                  <a:cxn ang="0">
                    <a:pos x="552" y="187"/>
                  </a:cxn>
                  <a:cxn ang="0">
                    <a:pos x="538" y="120"/>
                  </a:cxn>
                  <a:cxn ang="0">
                    <a:pos x="526" y="87"/>
                  </a:cxn>
                  <a:cxn ang="0">
                    <a:pos x="502" y="57"/>
                  </a:cxn>
                  <a:cxn ang="0">
                    <a:pos x="467" y="29"/>
                  </a:cxn>
                  <a:cxn ang="0">
                    <a:pos x="433" y="7"/>
                  </a:cxn>
                  <a:cxn ang="0">
                    <a:pos x="418" y="1"/>
                  </a:cxn>
                  <a:cxn ang="0">
                    <a:pos x="414" y="0"/>
                  </a:cxn>
                  <a:cxn ang="0">
                    <a:pos x="414" y="1"/>
                  </a:cxn>
                  <a:cxn ang="0">
                    <a:pos x="414" y="1"/>
                  </a:cxn>
                  <a:cxn ang="0">
                    <a:pos x="281" y="336"/>
                  </a:cxn>
                  <a:cxn ang="0">
                    <a:pos x="179" y="7"/>
                  </a:cxn>
                  <a:cxn ang="0">
                    <a:pos x="164" y="11"/>
                  </a:cxn>
                  <a:cxn ang="0">
                    <a:pos x="144" y="18"/>
                  </a:cxn>
                  <a:cxn ang="0">
                    <a:pos x="120" y="37"/>
                  </a:cxn>
                  <a:cxn ang="0">
                    <a:pos x="99" y="63"/>
                  </a:cxn>
                  <a:cxn ang="0">
                    <a:pos x="84" y="91"/>
                  </a:cxn>
                  <a:cxn ang="0">
                    <a:pos x="73" y="117"/>
                  </a:cxn>
                  <a:cxn ang="0">
                    <a:pos x="64" y="160"/>
                  </a:cxn>
                  <a:cxn ang="0">
                    <a:pos x="53" y="211"/>
                  </a:cxn>
                  <a:cxn ang="0">
                    <a:pos x="44" y="259"/>
                  </a:cxn>
                  <a:cxn ang="0">
                    <a:pos x="32" y="334"/>
                  </a:cxn>
                  <a:cxn ang="0">
                    <a:pos x="21" y="484"/>
                  </a:cxn>
                  <a:cxn ang="0">
                    <a:pos x="12" y="548"/>
                  </a:cxn>
                  <a:cxn ang="0">
                    <a:pos x="8" y="577"/>
                  </a:cxn>
                  <a:cxn ang="0">
                    <a:pos x="140" y="582"/>
                  </a:cxn>
                  <a:cxn ang="0">
                    <a:pos x="191" y="1293"/>
                  </a:cxn>
                  <a:cxn ang="0">
                    <a:pos x="309" y="792"/>
                  </a:cxn>
                  <a:cxn ang="0">
                    <a:pos x="327" y="907"/>
                  </a:cxn>
                  <a:cxn ang="0">
                    <a:pos x="353" y="1078"/>
                  </a:cxn>
                  <a:cxn ang="0">
                    <a:pos x="380" y="1235"/>
                  </a:cxn>
                  <a:cxn ang="0">
                    <a:pos x="399" y="1288"/>
                  </a:cxn>
                  <a:cxn ang="0">
                    <a:pos x="417" y="1288"/>
                  </a:cxn>
                  <a:cxn ang="0">
                    <a:pos x="440" y="1288"/>
                  </a:cxn>
                  <a:cxn ang="0">
                    <a:pos x="467" y="1288"/>
                  </a:cxn>
                  <a:cxn ang="0">
                    <a:pos x="496" y="1288"/>
                  </a:cxn>
                  <a:cxn ang="0">
                    <a:pos x="526" y="1288"/>
                  </a:cxn>
                  <a:cxn ang="0">
                    <a:pos x="556" y="1288"/>
                  </a:cxn>
                  <a:cxn ang="0">
                    <a:pos x="583" y="1288"/>
                  </a:cxn>
                  <a:cxn ang="0">
                    <a:pos x="586" y="1247"/>
                  </a:cxn>
                  <a:cxn ang="0">
                    <a:pos x="552" y="1060"/>
                  </a:cxn>
                  <a:cxn ang="0">
                    <a:pos x="511" y="819"/>
                  </a:cxn>
                  <a:cxn ang="0">
                    <a:pos x="480" y="625"/>
                  </a:cxn>
                  <a:cxn ang="0">
                    <a:pos x="483" y="579"/>
                  </a:cxn>
                  <a:cxn ang="0">
                    <a:pos x="514" y="581"/>
                  </a:cxn>
                  <a:cxn ang="0">
                    <a:pos x="553" y="582"/>
                  </a:cxn>
                  <a:cxn ang="0">
                    <a:pos x="590" y="583"/>
                  </a:cxn>
                </a:cxnLst>
                <a:rect l="0" t="0" r="r" b="b"/>
                <a:pathLst>
                  <a:path w="603" h="1293">
                    <a:moveTo>
                      <a:pt x="603" y="582"/>
                    </a:moveTo>
                    <a:lnTo>
                      <a:pt x="599" y="538"/>
                    </a:lnTo>
                    <a:lnTo>
                      <a:pt x="591" y="471"/>
                    </a:lnTo>
                    <a:lnTo>
                      <a:pt x="583" y="401"/>
                    </a:lnTo>
                    <a:lnTo>
                      <a:pt x="579" y="353"/>
                    </a:lnTo>
                    <a:lnTo>
                      <a:pt x="578" y="333"/>
                    </a:lnTo>
                    <a:lnTo>
                      <a:pt x="573" y="302"/>
                    </a:lnTo>
                    <a:lnTo>
                      <a:pt x="568" y="265"/>
                    </a:lnTo>
                    <a:lnTo>
                      <a:pt x="561" y="226"/>
                    </a:lnTo>
                    <a:lnTo>
                      <a:pt x="552" y="187"/>
                    </a:lnTo>
                    <a:lnTo>
                      <a:pt x="544" y="150"/>
                    </a:lnTo>
                    <a:lnTo>
                      <a:pt x="538" y="120"/>
                    </a:lnTo>
                    <a:lnTo>
                      <a:pt x="532" y="100"/>
                    </a:lnTo>
                    <a:lnTo>
                      <a:pt x="526" y="87"/>
                    </a:lnTo>
                    <a:lnTo>
                      <a:pt x="516" y="71"/>
                    </a:lnTo>
                    <a:lnTo>
                      <a:pt x="502" y="57"/>
                    </a:lnTo>
                    <a:lnTo>
                      <a:pt x="485" y="42"/>
                    </a:lnTo>
                    <a:lnTo>
                      <a:pt x="467" y="29"/>
                    </a:lnTo>
                    <a:lnTo>
                      <a:pt x="451" y="17"/>
                    </a:lnTo>
                    <a:lnTo>
                      <a:pt x="433" y="7"/>
                    </a:lnTo>
                    <a:lnTo>
                      <a:pt x="419" y="1"/>
                    </a:lnTo>
                    <a:lnTo>
                      <a:pt x="418" y="1"/>
                    </a:lnTo>
                    <a:lnTo>
                      <a:pt x="417" y="0"/>
                    </a:lnTo>
                    <a:lnTo>
                      <a:pt x="414" y="0"/>
                    </a:lnTo>
                    <a:lnTo>
                      <a:pt x="413" y="0"/>
                    </a:lnTo>
                    <a:lnTo>
                      <a:pt x="414" y="1"/>
                    </a:lnTo>
                    <a:lnTo>
                      <a:pt x="414" y="1"/>
                    </a:lnTo>
                    <a:lnTo>
                      <a:pt x="414" y="1"/>
                    </a:lnTo>
                    <a:lnTo>
                      <a:pt x="414" y="3"/>
                    </a:lnTo>
                    <a:lnTo>
                      <a:pt x="281" y="336"/>
                    </a:lnTo>
                    <a:lnTo>
                      <a:pt x="188" y="6"/>
                    </a:lnTo>
                    <a:lnTo>
                      <a:pt x="179" y="7"/>
                    </a:lnTo>
                    <a:lnTo>
                      <a:pt x="172" y="10"/>
                    </a:lnTo>
                    <a:lnTo>
                      <a:pt x="164" y="11"/>
                    </a:lnTo>
                    <a:lnTo>
                      <a:pt x="156" y="13"/>
                    </a:lnTo>
                    <a:lnTo>
                      <a:pt x="144" y="18"/>
                    </a:lnTo>
                    <a:lnTo>
                      <a:pt x="132" y="26"/>
                    </a:lnTo>
                    <a:lnTo>
                      <a:pt x="120" y="37"/>
                    </a:lnTo>
                    <a:lnTo>
                      <a:pt x="110" y="50"/>
                    </a:lnTo>
                    <a:lnTo>
                      <a:pt x="99" y="63"/>
                    </a:lnTo>
                    <a:lnTo>
                      <a:pt x="91" y="77"/>
                    </a:lnTo>
                    <a:lnTo>
                      <a:pt x="84" y="91"/>
                    </a:lnTo>
                    <a:lnTo>
                      <a:pt x="78" y="103"/>
                    </a:lnTo>
                    <a:lnTo>
                      <a:pt x="73" y="117"/>
                    </a:lnTo>
                    <a:lnTo>
                      <a:pt x="68" y="137"/>
                    </a:lnTo>
                    <a:lnTo>
                      <a:pt x="64" y="160"/>
                    </a:lnTo>
                    <a:lnTo>
                      <a:pt x="59" y="185"/>
                    </a:lnTo>
                    <a:lnTo>
                      <a:pt x="53" y="211"/>
                    </a:lnTo>
                    <a:lnTo>
                      <a:pt x="48" y="236"/>
                    </a:lnTo>
                    <a:lnTo>
                      <a:pt x="44" y="259"/>
                    </a:lnTo>
                    <a:lnTo>
                      <a:pt x="39" y="279"/>
                    </a:lnTo>
                    <a:lnTo>
                      <a:pt x="32" y="334"/>
                    </a:lnTo>
                    <a:lnTo>
                      <a:pt x="26" y="411"/>
                    </a:lnTo>
                    <a:lnTo>
                      <a:pt x="21" y="484"/>
                    </a:lnTo>
                    <a:lnTo>
                      <a:pt x="15" y="528"/>
                    </a:lnTo>
                    <a:lnTo>
                      <a:pt x="12" y="548"/>
                    </a:lnTo>
                    <a:lnTo>
                      <a:pt x="9" y="566"/>
                    </a:lnTo>
                    <a:lnTo>
                      <a:pt x="8" y="577"/>
                    </a:lnTo>
                    <a:lnTo>
                      <a:pt x="8" y="582"/>
                    </a:lnTo>
                    <a:lnTo>
                      <a:pt x="140" y="582"/>
                    </a:lnTo>
                    <a:lnTo>
                      <a:pt x="0" y="1293"/>
                    </a:lnTo>
                    <a:lnTo>
                      <a:pt x="191" y="1293"/>
                    </a:lnTo>
                    <a:lnTo>
                      <a:pt x="307" y="774"/>
                    </a:lnTo>
                    <a:lnTo>
                      <a:pt x="309" y="792"/>
                    </a:lnTo>
                    <a:lnTo>
                      <a:pt x="316" y="839"/>
                    </a:lnTo>
                    <a:lnTo>
                      <a:pt x="327" y="907"/>
                    </a:lnTo>
                    <a:lnTo>
                      <a:pt x="339" y="990"/>
                    </a:lnTo>
                    <a:lnTo>
                      <a:pt x="353" y="1078"/>
                    </a:lnTo>
                    <a:lnTo>
                      <a:pt x="367" y="1162"/>
                    </a:lnTo>
                    <a:lnTo>
                      <a:pt x="380" y="1235"/>
                    </a:lnTo>
                    <a:lnTo>
                      <a:pt x="392" y="1288"/>
                    </a:lnTo>
                    <a:lnTo>
                      <a:pt x="399" y="1288"/>
                    </a:lnTo>
                    <a:lnTo>
                      <a:pt x="407" y="1288"/>
                    </a:lnTo>
                    <a:lnTo>
                      <a:pt x="417" y="1288"/>
                    </a:lnTo>
                    <a:lnTo>
                      <a:pt x="427" y="1288"/>
                    </a:lnTo>
                    <a:lnTo>
                      <a:pt x="440" y="1288"/>
                    </a:lnTo>
                    <a:lnTo>
                      <a:pt x="453" y="1288"/>
                    </a:lnTo>
                    <a:lnTo>
                      <a:pt x="467" y="1288"/>
                    </a:lnTo>
                    <a:lnTo>
                      <a:pt x="481" y="1288"/>
                    </a:lnTo>
                    <a:lnTo>
                      <a:pt x="496" y="1288"/>
                    </a:lnTo>
                    <a:lnTo>
                      <a:pt x="511" y="1288"/>
                    </a:lnTo>
                    <a:lnTo>
                      <a:pt x="526" y="1288"/>
                    </a:lnTo>
                    <a:lnTo>
                      <a:pt x="540" y="1288"/>
                    </a:lnTo>
                    <a:lnTo>
                      <a:pt x="556" y="1288"/>
                    </a:lnTo>
                    <a:lnTo>
                      <a:pt x="569" y="1288"/>
                    </a:lnTo>
                    <a:lnTo>
                      <a:pt x="583" y="1288"/>
                    </a:lnTo>
                    <a:lnTo>
                      <a:pt x="595" y="1288"/>
                    </a:lnTo>
                    <a:lnTo>
                      <a:pt x="586" y="1247"/>
                    </a:lnTo>
                    <a:lnTo>
                      <a:pt x="571" y="1166"/>
                    </a:lnTo>
                    <a:lnTo>
                      <a:pt x="552" y="1060"/>
                    </a:lnTo>
                    <a:lnTo>
                      <a:pt x="531" y="939"/>
                    </a:lnTo>
                    <a:lnTo>
                      <a:pt x="511" y="819"/>
                    </a:lnTo>
                    <a:lnTo>
                      <a:pt x="493" y="710"/>
                    </a:lnTo>
                    <a:lnTo>
                      <a:pt x="480" y="625"/>
                    </a:lnTo>
                    <a:lnTo>
                      <a:pt x="474" y="579"/>
                    </a:lnTo>
                    <a:lnTo>
                      <a:pt x="483" y="579"/>
                    </a:lnTo>
                    <a:lnTo>
                      <a:pt x="497" y="580"/>
                    </a:lnTo>
                    <a:lnTo>
                      <a:pt x="514" y="581"/>
                    </a:lnTo>
                    <a:lnTo>
                      <a:pt x="533" y="582"/>
                    </a:lnTo>
                    <a:lnTo>
                      <a:pt x="553" y="582"/>
                    </a:lnTo>
                    <a:lnTo>
                      <a:pt x="573" y="583"/>
                    </a:lnTo>
                    <a:lnTo>
                      <a:pt x="590" y="583"/>
                    </a:lnTo>
                    <a:lnTo>
                      <a:pt x="603" y="582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690" name="Freeform 90"/>
              <p:cNvSpPr>
                <a:spLocks/>
              </p:cNvSpPr>
              <p:nvPr/>
            </p:nvSpPr>
            <p:spPr bwMode="auto">
              <a:xfrm>
                <a:off x="4363" y="480"/>
                <a:ext cx="119" cy="152"/>
              </a:xfrm>
              <a:custGeom>
                <a:avLst/>
                <a:gdLst/>
                <a:ahLst/>
                <a:cxnLst>
                  <a:cxn ang="0">
                    <a:pos x="4" y="263"/>
                  </a:cxn>
                  <a:cxn ang="0">
                    <a:pos x="27" y="205"/>
                  </a:cxn>
                  <a:cxn ang="0">
                    <a:pos x="71" y="161"/>
                  </a:cxn>
                  <a:cxn ang="0">
                    <a:pos x="129" y="137"/>
                  </a:cxn>
                  <a:cxn ang="0">
                    <a:pos x="168" y="134"/>
                  </a:cxn>
                  <a:cxn ang="0">
                    <a:pos x="183" y="135"/>
                  </a:cxn>
                  <a:cxn ang="0">
                    <a:pos x="196" y="138"/>
                  </a:cxn>
                  <a:cxn ang="0">
                    <a:pos x="210" y="142"/>
                  </a:cxn>
                  <a:cxn ang="0">
                    <a:pos x="271" y="67"/>
                  </a:cxn>
                  <a:cxn ang="0">
                    <a:pos x="174" y="51"/>
                  </a:cxn>
                  <a:cxn ang="0">
                    <a:pos x="358" y="180"/>
                  </a:cxn>
                  <a:cxn ang="0">
                    <a:pos x="308" y="91"/>
                  </a:cxn>
                  <a:cxn ang="0">
                    <a:pos x="270" y="177"/>
                  </a:cxn>
                  <a:cxn ang="0">
                    <a:pos x="294" y="206"/>
                  </a:cxn>
                  <a:cxn ang="0">
                    <a:pos x="310" y="239"/>
                  </a:cxn>
                  <a:cxn ang="0">
                    <a:pos x="320" y="276"/>
                  </a:cxn>
                  <a:cxn ang="0">
                    <a:pos x="317" y="328"/>
                  </a:cxn>
                  <a:cxn ang="0">
                    <a:pos x="294" y="386"/>
                  </a:cxn>
                  <a:cxn ang="0">
                    <a:pos x="250" y="429"/>
                  </a:cxn>
                  <a:cxn ang="0">
                    <a:pos x="192" y="453"/>
                  </a:cxn>
                  <a:cxn ang="0">
                    <a:pos x="129" y="453"/>
                  </a:cxn>
                  <a:cxn ang="0">
                    <a:pos x="71" y="429"/>
                  </a:cxn>
                  <a:cxn ang="0">
                    <a:pos x="27" y="386"/>
                  </a:cxn>
                  <a:cxn ang="0">
                    <a:pos x="4" y="328"/>
                  </a:cxn>
                  <a:cxn ang="0">
                    <a:pos x="38" y="292"/>
                  </a:cxn>
                  <a:cxn ang="0">
                    <a:pos x="47" y="339"/>
                  </a:cxn>
                  <a:cxn ang="0">
                    <a:pos x="73" y="378"/>
                  </a:cxn>
                  <a:cxn ang="0">
                    <a:pos x="112" y="405"/>
                  </a:cxn>
                  <a:cxn ang="0">
                    <a:pos x="159" y="414"/>
                  </a:cxn>
                  <a:cxn ang="0">
                    <a:pos x="205" y="405"/>
                  </a:cxn>
                  <a:cxn ang="0">
                    <a:pos x="243" y="378"/>
                  </a:cxn>
                  <a:cxn ang="0">
                    <a:pos x="269" y="339"/>
                  </a:cxn>
                  <a:cxn ang="0">
                    <a:pos x="279" y="292"/>
                  </a:cxn>
                  <a:cxn ang="0">
                    <a:pos x="269" y="245"/>
                  </a:cxn>
                  <a:cxn ang="0">
                    <a:pos x="243" y="207"/>
                  </a:cxn>
                  <a:cxn ang="0">
                    <a:pos x="205" y="181"/>
                  </a:cxn>
                  <a:cxn ang="0">
                    <a:pos x="159" y="171"/>
                  </a:cxn>
                  <a:cxn ang="0">
                    <a:pos x="112" y="181"/>
                  </a:cxn>
                  <a:cxn ang="0">
                    <a:pos x="73" y="207"/>
                  </a:cxn>
                  <a:cxn ang="0">
                    <a:pos x="47" y="245"/>
                  </a:cxn>
                  <a:cxn ang="0">
                    <a:pos x="38" y="292"/>
                  </a:cxn>
                </a:cxnLst>
                <a:rect l="0" t="0" r="r" b="b"/>
                <a:pathLst>
                  <a:path w="358" h="457">
                    <a:moveTo>
                      <a:pt x="0" y="296"/>
                    </a:moveTo>
                    <a:lnTo>
                      <a:pt x="4" y="263"/>
                    </a:lnTo>
                    <a:lnTo>
                      <a:pt x="13" y="233"/>
                    </a:lnTo>
                    <a:lnTo>
                      <a:pt x="27" y="205"/>
                    </a:lnTo>
                    <a:lnTo>
                      <a:pt x="47" y="181"/>
                    </a:lnTo>
                    <a:lnTo>
                      <a:pt x="71" y="161"/>
                    </a:lnTo>
                    <a:lnTo>
                      <a:pt x="98" y="147"/>
                    </a:lnTo>
                    <a:lnTo>
                      <a:pt x="129" y="137"/>
                    </a:lnTo>
                    <a:lnTo>
                      <a:pt x="161" y="134"/>
                    </a:lnTo>
                    <a:lnTo>
                      <a:pt x="168" y="134"/>
                    </a:lnTo>
                    <a:lnTo>
                      <a:pt x="176" y="135"/>
                    </a:lnTo>
                    <a:lnTo>
                      <a:pt x="183" y="135"/>
                    </a:lnTo>
                    <a:lnTo>
                      <a:pt x="190" y="136"/>
                    </a:lnTo>
                    <a:lnTo>
                      <a:pt x="196" y="138"/>
                    </a:lnTo>
                    <a:lnTo>
                      <a:pt x="203" y="140"/>
                    </a:lnTo>
                    <a:lnTo>
                      <a:pt x="210" y="142"/>
                    </a:lnTo>
                    <a:lnTo>
                      <a:pt x="216" y="144"/>
                    </a:lnTo>
                    <a:lnTo>
                      <a:pt x="271" y="67"/>
                    </a:lnTo>
                    <a:lnTo>
                      <a:pt x="185" y="83"/>
                    </a:lnTo>
                    <a:lnTo>
                      <a:pt x="174" y="51"/>
                    </a:lnTo>
                    <a:lnTo>
                      <a:pt x="346" y="0"/>
                    </a:lnTo>
                    <a:lnTo>
                      <a:pt x="358" y="180"/>
                    </a:lnTo>
                    <a:lnTo>
                      <a:pt x="323" y="180"/>
                    </a:lnTo>
                    <a:lnTo>
                      <a:pt x="308" y="91"/>
                    </a:lnTo>
                    <a:lnTo>
                      <a:pt x="256" y="166"/>
                    </a:lnTo>
                    <a:lnTo>
                      <a:pt x="270" y="177"/>
                    </a:lnTo>
                    <a:lnTo>
                      <a:pt x="283" y="190"/>
                    </a:lnTo>
                    <a:lnTo>
                      <a:pt x="294" y="206"/>
                    </a:lnTo>
                    <a:lnTo>
                      <a:pt x="303" y="221"/>
                    </a:lnTo>
                    <a:lnTo>
                      <a:pt x="310" y="239"/>
                    </a:lnTo>
                    <a:lnTo>
                      <a:pt x="316" y="257"/>
                    </a:lnTo>
                    <a:lnTo>
                      <a:pt x="320" y="276"/>
                    </a:lnTo>
                    <a:lnTo>
                      <a:pt x="321" y="296"/>
                    </a:lnTo>
                    <a:lnTo>
                      <a:pt x="317" y="328"/>
                    </a:lnTo>
                    <a:lnTo>
                      <a:pt x="308" y="358"/>
                    </a:lnTo>
                    <a:lnTo>
                      <a:pt x="294" y="386"/>
                    </a:lnTo>
                    <a:lnTo>
                      <a:pt x="274" y="409"/>
                    </a:lnTo>
                    <a:lnTo>
                      <a:pt x="250" y="429"/>
                    </a:lnTo>
                    <a:lnTo>
                      <a:pt x="223" y="444"/>
                    </a:lnTo>
                    <a:lnTo>
                      <a:pt x="192" y="453"/>
                    </a:lnTo>
                    <a:lnTo>
                      <a:pt x="161" y="457"/>
                    </a:lnTo>
                    <a:lnTo>
                      <a:pt x="129" y="453"/>
                    </a:lnTo>
                    <a:lnTo>
                      <a:pt x="98" y="444"/>
                    </a:lnTo>
                    <a:lnTo>
                      <a:pt x="71" y="429"/>
                    </a:lnTo>
                    <a:lnTo>
                      <a:pt x="47" y="409"/>
                    </a:lnTo>
                    <a:lnTo>
                      <a:pt x="27" y="386"/>
                    </a:lnTo>
                    <a:lnTo>
                      <a:pt x="13" y="358"/>
                    </a:lnTo>
                    <a:lnTo>
                      <a:pt x="4" y="328"/>
                    </a:lnTo>
                    <a:lnTo>
                      <a:pt x="0" y="296"/>
                    </a:lnTo>
                    <a:lnTo>
                      <a:pt x="38" y="292"/>
                    </a:lnTo>
                    <a:lnTo>
                      <a:pt x="40" y="317"/>
                    </a:lnTo>
                    <a:lnTo>
                      <a:pt x="47" y="339"/>
                    </a:lnTo>
                    <a:lnTo>
                      <a:pt x="59" y="361"/>
                    </a:lnTo>
                    <a:lnTo>
                      <a:pt x="73" y="378"/>
                    </a:lnTo>
                    <a:lnTo>
                      <a:pt x="91" y="393"/>
                    </a:lnTo>
                    <a:lnTo>
                      <a:pt x="112" y="405"/>
                    </a:lnTo>
                    <a:lnTo>
                      <a:pt x="135" y="412"/>
                    </a:lnTo>
                    <a:lnTo>
                      <a:pt x="159" y="414"/>
                    </a:lnTo>
                    <a:lnTo>
                      <a:pt x="183" y="412"/>
                    </a:lnTo>
                    <a:lnTo>
                      <a:pt x="205" y="405"/>
                    </a:lnTo>
                    <a:lnTo>
                      <a:pt x="225" y="393"/>
                    </a:lnTo>
                    <a:lnTo>
                      <a:pt x="243" y="378"/>
                    </a:lnTo>
                    <a:lnTo>
                      <a:pt x="258" y="361"/>
                    </a:lnTo>
                    <a:lnTo>
                      <a:pt x="269" y="339"/>
                    </a:lnTo>
                    <a:lnTo>
                      <a:pt x="276" y="317"/>
                    </a:lnTo>
                    <a:lnTo>
                      <a:pt x="279" y="292"/>
                    </a:lnTo>
                    <a:lnTo>
                      <a:pt x="276" y="268"/>
                    </a:lnTo>
                    <a:lnTo>
                      <a:pt x="269" y="245"/>
                    </a:lnTo>
                    <a:lnTo>
                      <a:pt x="258" y="225"/>
                    </a:lnTo>
                    <a:lnTo>
                      <a:pt x="243" y="207"/>
                    </a:lnTo>
                    <a:lnTo>
                      <a:pt x="225" y="193"/>
                    </a:lnTo>
                    <a:lnTo>
                      <a:pt x="205" y="181"/>
                    </a:lnTo>
                    <a:lnTo>
                      <a:pt x="183" y="174"/>
                    </a:lnTo>
                    <a:lnTo>
                      <a:pt x="159" y="171"/>
                    </a:lnTo>
                    <a:lnTo>
                      <a:pt x="135" y="174"/>
                    </a:lnTo>
                    <a:lnTo>
                      <a:pt x="112" y="181"/>
                    </a:lnTo>
                    <a:lnTo>
                      <a:pt x="91" y="193"/>
                    </a:lnTo>
                    <a:lnTo>
                      <a:pt x="73" y="207"/>
                    </a:lnTo>
                    <a:lnTo>
                      <a:pt x="59" y="225"/>
                    </a:lnTo>
                    <a:lnTo>
                      <a:pt x="47" y="245"/>
                    </a:lnTo>
                    <a:lnTo>
                      <a:pt x="40" y="268"/>
                    </a:lnTo>
                    <a:lnTo>
                      <a:pt x="38" y="292"/>
                    </a:lnTo>
                    <a:lnTo>
                      <a:pt x="0" y="29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</p:grpSp>
      <p:sp>
        <p:nvSpPr>
          <p:cNvPr id="25691" name="Text Box 91"/>
          <p:cNvSpPr txBox="1">
            <a:spLocks noChangeArrowheads="1"/>
          </p:cNvSpPr>
          <p:nvPr/>
        </p:nvSpPr>
        <p:spPr bwMode="auto">
          <a:xfrm>
            <a:off x="6384925" y="117475"/>
            <a:ext cx="2751138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n-US"/>
              <a:t>Cure rate=3/10=30%</a:t>
            </a:r>
          </a:p>
        </p:txBody>
      </p:sp>
      <p:sp>
        <p:nvSpPr>
          <p:cNvPr id="25692" name="Line 92"/>
          <p:cNvSpPr>
            <a:spLocks noChangeShapeType="1"/>
          </p:cNvSpPr>
          <p:nvPr/>
        </p:nvSpPr>
        <p:spPr bwMode="auto">
          <a:xfrm>
            <a:off x="4572000" y="0"/>
            <a:ext cx="0" cy="685800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25693" name="Line 93"/>
          <p:cNvSpPr>
            <a:spLocks noChangeShapeType="1"/>
          </p:cNvSpPr>
          <p:nvPr/>
        </p:nvSpPr>
        <p:spPr bwMode="auto">
          <a:xfrm>
            <a:off x="0" y="3429000"/>
            <a:ext cx="9144000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grpSp>
        <p:nvGrpSpPr>
          <p:cNvPr id="25602" name="Group 94"/>
          <p:cNvGrpSpPr>
            <a:grpSpLocks/>
          </p:cNvGrpSpPr>
          <p:nvPr/>
        </p:nvGrpSpPr>
        <p:grpSpPr bwMode="auto">
          <a:xfrm>
            <a:off x="2667000" y="3429000"/>
            <a:ext cx="1601788" cy="838200"/>
            <a:chOff x="1680" y="2160"/>
            <a:chExt cx="1009" cy="528"/>
          </a:xfrm>
        </p:grpSpPr>
        <p:grpSp>
          <p:nvGrpSpPr>
            <p:cNvPr id="25607" name="Group 95"/>
            <p:cNvGrpSpPr>
              <a:grpSpLocks/>
            </p:cNvGrpSpPr>
            <p:nvPr/>
          </p:nvGrpSpPr>
          <p:grpSpPr bwMode="auto">
            <a:xfrm>
              <a:off x="2496" y="2160"/>
              <a:ext cx="193" cy="528"/>
              <a:chOff x="4896" y="576"/>
              <a:chExt cx="193" cy="528"/>
            </a:xfrm>
          </p:grpSpPr>
          <p:sp>
            <p:nvSpPr>
              <p:cNvPr id="25696" name="Freeform 96"/>
              <p:cNvSpPr>
                <a:spLocks/>
              </p:cNvSpPr>
              <p:nvPr/>
            </p:nvSpPr>
            <p:spPr bwMode="auto">
              <a:xfrm>
                <a:off x="4896" y="695"/>
                <a:ext cx="193" cy="409"/>
              </a:xfrm>
              <a:custGeom>
                <a:avLst/>
                <a:gdLst/>
                <a:ahLst/>
                <a:cxnLst>
                  <a:cxn ang="0">
                    <a:pos x="141" y="8"/>
                  </a:cxn>
                  <a:cxn ang="0">
                    <a:pos x="113" y="28"/>
                  </a:cxn>
                  <a:cxn ang="0">
                    <a:pos x="83" y="53"/>
                  </a:cxn>
                  <a:cxn ang="0">
                    <a:pos x="61" y="81"/>
                  </a:cxn>
                  <a:cxn ang="0">
                    <a:pos x="48" y="127"/>
                  </a:cxn>
                  <a:cxn ang="0">
                    <a:pos x="38" y="230"/>
                  </a:cxn>
                  <a:cxn ang="0">
                    <a:pos x="23" y="326"/>
                  </a:cxn>
                  <a:cxn ang="0">
                    <a:pos x="11" y="472"/>
                  </a:cxn>
                  <a:cxn ang="0">
                    <a:pos x="6" y="536"/>
                  </a:cxn>
                  <a:cxn ang="0">
                    <a:pos x="1" y="565"/>
                  </a:cxn>
                  <a:cxn ang="0">
                    <a:pos x="130" y="570"/>
                  </a:cxn>
                  <a:cxn ang="0">
                    <a:pos x="175" y="868"/>
                  </a:cxn>
                  <a:cxn ang="0">
                    <a:pos x="326" y="1226"/>
                  </a:cxn>
                  <a:cxn ang="0">
                    <a:pos x="558" y="868"/>
                  </a:cxn>
                  <a:cxn ang="0">
                    <a:pos x="472" y="577"/>
                  </a:cxn>
                  <a:cxn ang="0">
                    <a:pos x="500" y="577"/>
                  </a:cxn>
                  <a:cxn ang="0">
                    <a:pos x="535" y="578"/>
                  </a:cxn>
                  <a:cxn ang="0">
                    <a:pos x="568" y="577"/>
                  </a:cxn>
                  <a:cxn ang="0">
                    <a:pos x="576" y="533"/>
                  </a:cxn>
                  <a:cxn ang="0">
                    <a:pos x="559" y="393"/>
                  </a:cxn>
                  <a:cxn ang="0">
                    <a:pos x="555" y="326"/>
                  </a:cxn>
                  <a:cxn ang="0">
                    <a:pos x="545" y="260"/>
                  </a:cxn>
                  <a:cxn ang="0">
                    <a:pos x="531" y="184"/>
                  </a:cxn>
                  <a:cxn ang="0">
                    <a:pos x="517" y="118"/>
                  </a:cxn>
                  <a:cxn ang="0">
                    <a:pos x="505" y="86"/>
                  </a:cxn>
                  <a:cxn ang="0">
                    <a:pos x="485" y="57"/>
                  </a:cxn>
                  <a:cxn ang="0">
                    <a:pos x="456" y="29"/>
                  </a:cxn>
                  <a:cxn ang="0">
                    <a:pos x="426" y="8"/>
                  </a:cxn>
                  <a:cxn ang="0">
                    <a:pos x="410" y="2"/>
                  </a:cxn>
                  <a:cxn ang="0">
                    <a:pos x="406" y="1"/>
                  </a:cxn>
                  <a:cxn ang="0">
                    <a:pos x="404" y="30"/>
                  </a:cxn>
                  <a:cxn ang="0">
                    <a:pos x="394" y="88"/>
                  </a:cxn>
                  <a:cxn ang="0">
                    <a:pos x="364" y="134"/>
                  </a:cxn>
                  <a:cxn ang="0">
                    <a:pos x="315" y="162"/>
                  </a:cxn>
                  <a:cxn ang="0">
                    <a:pos x="250" y="164"/>
                  </a:cxn>
                  <a:cxn ang="0">
                    <a:pos x="198" y="136"/>
                  </a:cxn>
                  <a:cxn ang="0">
                    <a:pos x="164" y="89"/>
                  </a:cxn>
                  <a:cxn ang="0">
                    <a:pos x="152" y="33"/>
                  </a:cxn>
                  <a:cxn ang="0">
                    <a:pos x="154" y="4"/>
                  </a:cxn>
                  <a:cxn ang="0">
                    <a:pos x="154" y="4"/>
                  </a:cxn>
                </a:cxnLst>
                <a:rect l="0" t="0" r="r" b="b"/>
                <a:pathLst>
                  <a:path w="579" h="1226">
                    <a:moveTo>
                      <a:pt x="154" y="4"/>
                    </a:moveTo>
                    <a:lnTo>
                      <a:pt x="141" y="8"/>
                    </a:lnTo>
                    <a:lnTo>
                      <a:pt x="128" y="16"/>
                    </a:lnTo>
                    <a:lnTo>
                      <a:pt x="113" y="28"/>
                    </a:lnTo>
                    <a:lnTo>
                      <a:pt x="98" y="39"/>
                    </a:lnTo>
                    <a:lnTo>
                      <a:pt x="83" y="53"/>
                    </a:lnTo>
                    <a:lnTo>
                      <a:pt x="71" y="67"/>
                    </a:lnTo>
                    <a:lnTo>
                      <a:pt x="61" y="81"/>
                    </a:lnTo>
                    <a:lnTo>
                      <a:pt x="55" y="93"/>
                    </a:lnTo>
                    <a:lnTo>
                      <a:pt x="48" y="127"/>
                    </a:lnTo>
                    <a:lnTo>
                      <a:pt x="44" y="177"/>
                    </a:lnTo>
                    <a:lnTo>
                      <a:pt x="38" y="230"/>
                    </a:lnTo>
                    <a:lnTo>
                      <a:pt x="31" y="274"/>
                    </a:lnTo>
                    <a:lnTo>
                      <a:pt x="23" y="326"/>
                    </a:lnTo>
                    <a:lnTo>
                      <a:pt x="16" y="400"/>
                    </a:lnTo>
                    <a:lnTo>
                      <a:pt x="11" y="472"/>
                    </a:lnTo>
                    <a:lnTo>
                      <a:pt x="8" y="517"/>
                    </a:lnTo>
                    <a:lnTo>
                      <a:pt x="6" y="536"/>
                    </a:lnTo>
                    <a:lnTo>
                      <a:pt x="3" y="554"/>
                    </a:lnTo>
                    <a:lnTo>
                      <a:pt x="1" y="565"/>
                    </a:lnTo>
                    <a:lnTo>
                      <a:pt x="0" y="570"/>
                    </a:lnTo>
                    <a:lnTo>
                      <a:pt x="130" y="570"/>
                    </a:lnTo>
                    <a:lnTo>
                      <a:pt x="10" y="868"/>
                    </a:lnTo>
                    <a:lnTo>
                      <a:pt x="175" y="868"/>
                    </a:lnTo>
                    <a:lnTo>
                      <a:pt x="221" y="1226"/>
                    </a:lnTo>
                    <a:lnTo>
                      <a:pt x="326" y="1226"/>
                    </a:lnTo>
                    <a:lnTo>
                      <a:pt x="387" y="868"/>
                    </a:lnTo>
                    <a:lnTo>
                      <a:pt x="558" y="868"/>
                    </a:lnTo>
                    <a:lnTo>
                      <a:pt x="464" y="577"/>
                    </a:lnTo>
                    <a:lnTo>
                      <a:pt x="472" y="577"/>
                    </a:lnTo>
                    <a:lnTo>
                      <a:pt x="485" y="577"/>
                    </a:lnTo>
                    <a:lnTo>
                      <a:pt x="500" y="577"/>
                    </a:lnTo>
                    <a:lnTo>
                      <a:pt x="517" y="578"/>
                    </a:lnTo>
                    <a:lnTo>
                      <a:pt x="535" y="578"/>
                    </a:lnTo>
                    <a:lnTo>
                      <a:pt x="553" y="577"/>
                    </a:lnTo>
                    <a:lnTo>
                      <a:pt x="568" y="577"/>
                    </a:lnTo>
                    <a:lnTo>
                      <a:pt x="579" y="576"/>
                    </a:lnTo>
                    <a:lnTo>
                      <a:pt x="576" y="533"/>
                    </a:lnTo>
                    <a:lnTo>
                      <a:pt x="568" y="463"/>
                    </a:lnTo>
                    <a:lnTo>
                      <a:pt x="559" y="393"/>
                    </a:lnTo>
                    <a:lnTo>
                      <a:pt x="556" y="346"/>
                    </a:lnTo>
                    <a:lnTo>
                      <a:pt x="555" y="326"/>
                    </a:lnTo>
                    <a:lnTo>
                      <a:pt x="550" y="296"/>
                    </a:lnTo>
                    <a:lnTo>
                      <a:pt x="545" y="260"/>
                    </a:lnTo>
                    <a:lnTo>
                      <a:pt x="538" y="222"/>
                    </a:lnTo>
                    <a:lnTo>
                      <a:pt x="531" y="184"/>
                    </a:lnTo>
                    <a:lnTo>
                      <a:pt x="523" y="148"/>
                    </a:lnTo>
                    <a:lnTo>
                      <a:pt x="517" y="118"/>
                    </a:lnTo>
                    <a:lnTo>
                      <a:pt x="511" y="98"/>
                    </a:lnTo>
                    <a:lnTo>
                      <a:pt x="505" y="86"/>
                    </a:lnTo>
                    <a:lnTo>
                      <a:pt x="496" y="71"/>
                    </a:lnTo>
                    <a:lnTo>
                      <a:pt x="485" y="57"/>
                    </a:lnTo>
                    <a:lnTo>
                      <a:pt x="471" y="42"/>
                    </a:lnTo>
                    <a:lnTo>
                      <a:pt x="456" y="29"/>
                    </a:lnTo>
                    <a:lnTo>
                      <a:pt x="441" y="17"/>
                    </a:lnTo>
                    <a:lnTo>
                      <a:pt x="426" y="8"/>
                    </a:lnTo>
                    <a:lnTo>
                      <a:pt x="412" y="2"/>
                    </a:lnTo>
                    <a:lnTo>
                      <a:pt x="410" y="2"/>
                    </a:lnTo>
                    <a:lnTo>
                      <a:pt x="408" y="1"/>
                    </a:lnTo>
                    <a:lnTo>
                      <a:pt x="406" y="1"/>
                    </a:lnTo>
                    <a:lnTo>
                      <a:pt x="403" y="0"/>
                    </a:lnTo>
                    <a:lnTo>
                      <a:pt x="404" y="30"/>
                    </a:lnTo>
                    <a:lnTo>
                      <a:pt x="402" y="60"/>
                    </a:lnTo>
                    <a:lnTo>
                      <a:pt x="394" y="88"/>
                    </a:lnTo>
                    <a:lnTo>
                      <a:pt x="381" y="112"/>
                    </a:lnTo>
                    <a:lnTo>
                      <a:pt x="364" y="134"/>
                    </a:lnTo>
                    <a:lnTo>
                      <a:pt x="341" y="150"/>
                    </a:lnTo>
                    <a:lnTo>
                      <a:pt x="315" y="162"/>
                    </a:lnTo>
                    <a:lnTo>
                      <a:pt x="283" y="167"/>
                    </a:lnTo>
                    <a:lnTo>
                      <a:pt x="250" y="164"/>
                    </a:lnTo>
                    <a:lnTo>
                      <a:pt x="222" y="154"/>
                    </a:lnTo>
                    <a:lnTo>
                      <a:pt x="198" y="136"/>
                    </a:lnTo>
                    <a:lnTo>
                      <a:pt x="179" y="115"/>
                    </a:lnTo>
                    <a:lnTo>
                      <a:pt x="164" y="89"/>
                    </a:lnTo>
                    <a:lnTo>
                      <a:pt x="155" y="61"/>
                    </a:lnTo>
                    <a:lnTo>
                      <a:pt x="152" y="33"/>
                    </a:lnTo>
                    <a:lnTo>
                      <a:pt x="154" y="4"/>
                    </a:lnTo>
                    <a:lnTo>
                      <a:pt x="154" y="4"/>
                    </a:lnTo>
                    <a:lnTo>
                      <a:pt x="154" y="4"/>
                    </a:lnTo>
                    <a:lnTo>
                      <a:pt x="154" y="4"/>
                    </a:lnTo>
                    <a:lnTo>
                      <a:pt x="154" y="4"/>
                    </a:lnTo>
                    <a:close/>
                  </a:path>
                </a:pathLst>
              </a:custGeom>
              <a:solidFill>
                <a:srgbClr val="FF66C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697" name="Freeform 97"/>
              <p:cNvSpPr>
                <a:spLocks/>
              </p:cNvSpPr>
              <p:nvPr/>
            </p:nvSpPr>
            <p:spPr bwMode="auto">
              <a:xfrm>
                <a:off x="4934" y="576"/>
                <a:ext cx="108" cy="159"/>
              </a:xfrm>
              <a:custGeom>
                <a:avLst/>
                <a:gdLst/>
                <a:ahLst/>
                <a:cxnLst>
                  <a:cxn ang="0">
                    <a:pos x="40" y="171"/>
                  </a:cxn>
                  <a:cxn ang="0">
                    <a:pos x="61" y="217"/>
                  </a:cxn>
                  <a:cxn ang="0">
                    <a:pos x="96" y="253"/>
                  </a:cxn>
                  <a:cxn ang="0">
                    <a:pos x="141" y="274"/>
                  </a:cxn>
                  <a:cxn ang="0">
                    <a:pos x="188" y="275"/>
                  </a:cxn>
                  <a:cxn ang="0">
                    <a:pos x="231" y="256"/>
                  </a:cxn>
                  <a:cxn ang="0">
                    <a:pos x="262" y="225"/>
                  </a:cxn>
                  <a:cxn ang="0">
                    <a:pos x="280" y="183"/>
                  </a:cxn>
                  <a:cxn ang="0">
                    <a:pos x="280" y="135"/>
                  </a:cxn>
                  <a:cxn ang="0">
                    <a:pos x="262" y="92"/>
                  </a:cxn>
                  <a:cxn ang="0">
                    <a:pos x="231" y="61"/>
                  </a:cxn>
                  <a:cxn ang="0">
                    <a:pos x="188" y="43"/>
                  </a:cxn>
                  <a:cxn ang="0">
                    <a:pos x="141" y="43"/>
                  </a:cxn>
                  <a:cxn ang="0">
                    <a:pos x="96" y="57"/>
                  </a:cxn>
                  <a:cxn ang="0">
                    <a:pos x="61" y="84"/>
                  </a:cxn>
                  <a:cxn ang="0">
                    <a:pos x="40" y="124"/>
                  </a:cxn>
                  <a:cxn ang="0">
                    <a:pos x="0" y="147"/>
                  </a:cxn>
                  <a:cxn ang="0">
                    <a:pos x="14" y="87"/>
                  </a:cxn>
                  <a:cxn ang="0">
                    <a:pos x="52" y="40"/>
                  </a:cxn>
                  <a:cxn ang="0">
                    <a:pos x="106" y="10"/>
                  </a:cxn>
                  <a:cxn ang="0">
                    <a:pos x="168" y="0"/>
                  </a:cxn>
                  <a:cxn ang="0">
                    <a:pos x="228" y="13"/>
                  </a:cxn>
                  <a:cxn ang="0">
                    <a:pos x="278" y="46"/>
                  </a:cxn>
                  <a:cxn ang="0">
                    <a:pos x="311" y="97"/>
                  </a:cxn>
                  <a:cxn ang="0">
                    <a:pos x="324" y="158"/>
                  </a:cxn>
                  <a:cxn ang="0">
                    <a:pos x="312" y="216"/>
                  </a:cxn>
                  <a:cxn ang="0">
                    <a:pos x="282" y="265"/>
                  </a:cxn>
                  <a:cxn ang="0">
                    <a:pos x="238" y="299"/>
                  </a:cxn>
                  <a:cxn ang="0">
                    <a:pos x="183" y="315"/>
                  </a:cxn>
                  <a:cxn ang="0">
                    <a:pos x="261" y="358"/>
                  </a:cxn>
                  <a:cxn ang="0">
                    <a:pos x="183" y="393"/>
                  </a:cxn>
                  <a:cxn ang="0">
                    <a:pos x="142" y="476"/>
                  </a:cxn>
                  <a:cxn ang="0">
                    <a:pos x="69" y="393"/>
                  </a:cxn>
                  <a:cxn ang="0">
                    <a:pos x="142" y="358"/>
                  </a:cxn>
                  <a:cxn ang="0">
                    <a:pos x="115" y="306"/>
                  </a:cxn>
                  <a:cxn ang="0">
                    <a:pos x="64" y="276"/>
                  </a:cxn>
                  <a:cxn ang="0">
                    <a:pos x="25" y="231"/>
                  </a:cxn>
                  <a:cxn ang="0">
                    <a:pos x="3" y="176"/>
                  </a:cxn>
                  <a:cxn ang="0">
                    <a:pos x="37" y="147"/>
                  </a:cxn>
                </a:cxnLst>
                <a:rect l="0" t="0" r="r" b="b"/>
                <a:pathLst>
                  <a:path w="324" h="476">
                    <a:moveTo>
                      <a:pt x="37" y="147"/>
                    </a:moveTo>
                    <a:lnTo>
                      <a:pt x="40" y="171"/>
                    </a:lnTo>
                    <a:lnTo>
                      <a:pt x="48" y="195"/>
                    </a:lnTo>
                    <a:lnTo>
                      <a:pt x="61" y="217"/>
                    </a:lnTo>
                    <a:lnTo>
                      <a:pt x="77" y="237"/>
                    </a:lnTo>
                    <a:lnTo>
                      <a:pt x="96" y="253"/>
                    </a:lnTo>
                    <a:lnTo>
                      <a:pt x="118" y="266"/>
                    </a:lnTo>
                    <a:lnTo>
                      <a:pt x="141" y="274"/>
                    </a:lnTo>
                    <a:lnTo>
                      <a:pt x="165" y="277"/>
                    </a:lnTo>
                    <a:lnTo>
                      <a:pt x="188" y="275"/>
                    </a:lnTo>
                    <a:lnTo>
                      <a:pt x="211" y="268"/>
                    </a:lnTo>
                    <a:lnTo>
                      <a:pt x="231" y="256"/>
                    </a:lnTo>
                    <a:lnTo>
                      <a:pt x="248" y="243"/>
                    </a:lnTo>
                    <a:lnTo>
                      <a:pt x="262" y="225"/>
                    </a:lnTo>
                    <a:lnTo>
                      <a:pt x="273" y="204"/>
                    </a:lnTo>
                    <a:lnTo>
                      <a:pt x="280" y="183"/>
                    </a:lnTo>
                    <a:lnTo>
                      <a:pt x="282" y="158"/>
                    </a:lnTo>
                    <a:lnTo>
                      <a:pt x="280" y="135"/>
                    </a:lnTo>
                    <a:lnTo>
                      <a:pt x="273" y="112"/>
                    </a:lnTo>
                    <a:lnTo>
                      <a:pt x="262" y="92"/>
                    </a:lnTo>
                    <a:lnTo>
                      <a:pt x="248" y="75"/>
                    </a:lnTo>
                    <a:lnTo>
                      <a:pt x="231" y="61"/>
                    </a:lnTo>
                    <a:lnTo>
                      <a:pt x="211" y="50"/>
                    </a:lnTo>
                    <a:lnTo>
                      <a:pt x="188" y="43"/>
                    </a:lnTo>
                    <a:lnTo>
                      <a:pt x="165" y="40"/>
                    </a:lnTo>
                    <a:lnTo>
                      <a:pt x="141" y="43"/>
                    </a:lnTo>
                    <a:lnTo>
                      <a:pt x="118" y="47"/>
                    </a:lnTo>
                    <a:lnTo>
                      <a:pt x="96" y="57"/>
                    </a:lnTo>
                    <a:lnTo>
                      <a:pt x="77" y="69"/>
                    </a:lnTo>
                    <a:lnTo>
                      <a:pt x="61" y="84"/>
                    </a:lnTo>
                    <a:lnTo>
                      <a:pt x="48" y="103"/>
                    </a:lnTo>
                    <a:lnTo>
                      <a:pt x="40" y="124"/>
                    </a:lnTo>
                    <a:lnTo>
                      <a:pt x="37" y="147"/>
                    </a:lnTo>
                    <a:lnTo>
                      <a:pt x="0" y="147"/>
                    </a:lnTo>
                    <a:lnTo>
                      <a:pt x="3" y="116"/>
                    </a:lnTo>
                    <a:lnTo>
                      <a:pt x="14" y="87"/>
                    </a:lnTo>
                    <a:lnTo>
                      <a:pt x="30" y="61"/>
                    </a:lnTo>
                    <a:lnTo>
                      <a:pt x="52" y="40"/>
                    </a:lnTo>
                    <a:lnTo>
                      <a:pt x="77" y="23"/>
                    </a:lnTo>
                    <a:lnTo>
                      <a:pt x="106" y="10"/>
                    </a:lnTo>
                    <a:lnTo>
                      <a:pt x="135" y="2"/>
                    </a:lnTo>
                    <a:lnTo>
                      <a:pt x="168" y="0"/>
                    </a:lnTo>
                    <a:lnTo>
                      <a:pt x="199" y="3"/>
                    </a:lnTo>
                    <a:lnTo>
                      <a:pt x="228" y="13"/>
                    </a:lnTo>
                    <a:lnTo>
                      <a:pt x="255" y="27"/>
                    </a:lnTo>
                    <a:lnTo>
                      <a:pt x="278" y="46"/>
                    </a:lnTo>
                    <a:lnTo>
                      <a:pt x="297" y="69"/>
                    </a:lnTo>
                    <a:lnTo>
                      <a:pt x="311" y="97"/>
                    </a:lnTo>
                    <a:lnTo>
                      <a:pt x="320" y="126"/>
                    </a:lnTo>
                    <a:lnTo>
                      <a:pt x="324" y="158"/>
                    </a:lnTo>
                    <a:lnTo>
                      <a:pt x="322" y="188"/>
                    </a:lnTo>
                    <a:lnTo>
                      <a:pt x="312" y="216"/>
                    </a:lnTo>
                    <a:lnTo>
                      <a:pt x="300" y="241"/>
                    </a:lnTo>
                    <a:lnTo>
                      <a:pt x="282" y="265"/>
                    </a:lnTo>
                    <a:lnTo>
                      <a:pt x="262" y="284"/>
                    </a:lnTo>
                    <a:lnTo>
                      <a:pt x="238" y="299"/>
                    </a:lnTo>
                    <a:lnTo>
                      <a:pt x="211" y="310"/>
                    </a:lnTo>
                    <a:lnTo>
                      <a:pt x="183" y="315"/>
                    </a:lnTo>
                    <a:lnTo>
                      <a:pt x="183" y="358"/>
                    </a:lnTo>
                    <a:lnTo>
                      <a:pt x="261" y="358"/>
                    </a:lnTo>
                    <a:lnTo>
                      <a:pt x="261" y="393"/>
                    </a:lnTo>
                    <a:lnTo>
                      <a:pt x="183" y="393"/>
                    </a:lnTo>
                    <a:lnTo>
                      <a:pt x="183" y="476"/>
                    </a:lnTo>
                    <a:lnTo>
                      <a:pt x="142" y="476"/>
                    </a:lnTo>
                    <a:lnTo>
                      <a:pt x="142" y="393"/>
                    </a:lnTo>
                    <a:lnTo>
                      <a:pt x="69" y="393"/>
                    </a:lnTo>
                    <a:lnTo>
                      <a:pt x="69" y="358"/>
                    </a:lnTo>
                    <a:lnTo>
                      <a:pt x="142" y="358"/>
                    </a:lnTo>
                    <a:lnTo>
                      <a:pt x="142" y="313"/>
                    </a:lnTo>
                    <a:lnTo>
                      <a:pt x="115" y="306"/>
                    </a:lnTo>
                    <a:lnTo>
                      <a:pt x="88" y="293"/>
                    </a:lnTo>
                    <a:lnTo>
                      <a:pt x="64" y="276"/>
                    </a:lnTo>
                    <a:lnTo>
                      <a:pt x="44" y="255"/>
                    </a:lnTo>
                    <a:lnTo>
                      <a:pt x="25" y="231"/>
                    </a:lnTo>
                    <a:lnTo>
                      <a:pt x="11" y="204"/>
                    </a:lnTo>
                    <a:lnTo>
                      <a:pt x="3" y="176"/>
                    </a:lnTo>
                    <a:lnTo>
                      <a:pt x="0" y="147"/>
                    </a:lnTo>
                    <a:lnTo>
                      <a:pt x="37" y="14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25610" name="Group 98"/>
            <p:cNvGrpSpPr>
              <a:grpSpLocks/>
            </p:cNvGrpSpPr>
            <p:nvPr/>
          </p:nvGrpSpPr>
          <p:grpSpPr bwMode="auto">
            <a:xfrm>
              <a:off x="2208" y="2160"/>
              <a:ext cx="193" cy="528"/>
              <a:chOff x="4896" y="576"/>
              <a:chExt cx="193" cy="528"/>
            </a:xfrm>
          </p:grpSpPr>
          <p:sp>
            <p:nvSpPr>
              <p:cNvPr id="25699" name="Freeform 99"/>
              <p:cNvSpPr>
                <a:spLocks/>
              </p:cNvSpPr>
              <p:nvPr/>
            </p:nvSpPr>
            <p:spPr bwMode="auto">
              <a:xfrm>
                <a:off x="4896" y="695"/>
                <a:ext cx="193" cy="409"/>
              </a:xfrm>
              <a:custGeom>
                <a:avLst/>
                <a:gdLst/>
                <a:ahLst/>
                <a:cxnLst>
                  <a:cxn ang="0">
                    <a:pos x="141" y="8"/>
                  </a:cxn>
                  <a:cxn ang="0">
                    <a:pos x="113" y="28"/>
                  </a:cxn>
                  <a:cxn ang="0">
                    <a:pos x="83" y="53"/>
                  </a:cxn>
                  <a:cxn ang="0">
                    <a:pos x="61" y="81"/>
                  </a:cxn>
                  <a:cxn ang="0">
                    <a:pos x="48" y="127"/>
                  </a:cxn>
                  <a:cxn ang="0">
                    <a:pos x="38" y="230"/>
                  </a:cxn>
                  <a:cxn ang="0">
                    <a:pos x="23" y="326"/>
                  </a:cxn>
                  <a:cxn ang="0">
                    <a:pos x="11" y="472"/>
                  </a:cxn>
                  <a:cxn ang="0">
                    <a:pos x="6" y="536"/>
                  </a:cxn>
                  <a:cxn ang="0">
                    <a:pos x="1" y="565"/>
                  </a:cxn>
                  <a:cxn ang="0">
                    <a:pos x="130" y="570"/>
                  </a:cxn>
                  <a:cxn ang="0">
                    <a:pos x="175" y="868"/>
                  </a:cxn>
                  <a:cxn ang="0">
                    <a:pos x="326" y="1226"/>
                  </a:cxn>
                  <a:cxn ang="0">
                    <a:pos x="558" y="868"/>
                  </a:cxn>
                  <a:cxn ang="0">
                    <a:pos x="472" y="577"/>
                  </a:cxn>
                  <a:cxn ang="0">
                    <a:pos x="500" y="577"/>
                  </a:cxn>
                  <a:cxn ang="0">
                    <a:pos x="535" y="578"/>
                  </a:cxn>
                  <a:cxn ang="0">
                    <a:pos x="568" y="577"/>
                  </a:cxn>
                  <a:cxn ang="0">
                    <a:pos x="576" y="533"/>
                  </a:cxn>
                  <a:cxn ang="0">
                    <a:pos x="559" y="393"/>
                  </a:cxn>
                  <a:cxn ang="0">
                    <a:pos x="555" y="326"/>
                  </a:cxn>
                  <a:cxn ang="0">
                    <a:pos x="545" y="260"/>
                  </a:cxn>
                  <a:cxn ang="0">
                    <a:pos x="531" y="184"/>
                  </a:cxn>
                  <a:cxn ang="0">
                    <a:pos x="517" y="118"/>
                  </a:cxn>
                  <a:cxn ang="0">
                    <a:pos x="505" y="86"/>
                  </a:cxn>
                  <a:cxn ang="0">
                    <a:pos x="485" y="57"/>
                  </a:cxn>
                  <a:cxn ang="0">
                    <a:pos x="456" y="29"/>
                  </a:cxn>
                  <a:cxn ang="0">
                    <a:pos x="426" y="8"/>
                  </a:cxn>
                  <a:cxn ang="0">
                    <a:pos x="410" y="2"/>
                  </a:cxn>
                  <a:cxn ang="0">
                    <a:pos x="406" y="1"/>
                  </a:cxn>
                  <a:cxn ang="0">
                    <a:pos x="404" y="30"/>
                  </a:cxn>
                  <a:cxn ang="0">
                    <a:pos x="394" y="88"/>
                  </a:cxn>
                  <a:cxn ang="0">
                    <a:pos x="364" y="134"/>
                  </a:cxn>
                  <a:cxn ang="0">
                    <a:pos x="315" y="162"/>
                  </a:cxn>
                  <a:cxn ang="0">
                    <a:pos x="250" y="164"/>
                  </a:cxn>
                  <a:cxn ang="0">
                    <a:pos x="198" y="136"/>
                  </a:cxn>
                  <a:cxn ang="0">
                    <a:pos x="164" y="89"/>
                  </a:cxn>
                  <a:cxn ang="0">
                    <a:pos x="152" y="33"/>
                  </a:cxn>
                  <a:cxn ang="0">
                    <a:pos x="154" y="4"/>
                  </a:cxn>
                  <a:cxn ang="0">
                    <a:pos x="154" y="4"/>
                  </a:cxn>
                </a:cxnLst>
                <a:rect l="0" t="0" r="r" b="b"/>
                <a:pathLst>
                  <a:path w="579" h="1226">
                    <a:moveTo>
                      <a:pt x="154" y="4"/>
                    </a:moveTo>
                    <a:lnTo>
                      <a:pt x="141" y="8"/>
                    </a:lnTo>
                    <a:lnTo>
                      <a:pt x="128" y="16"/>
                    </a:lnTo>
                    <a:lnTo>
                      <a:pt x="113" y="28"/>
                    </a:lnTo>
                    <a:lnTo>
                      <a:pt x="98" y="39"/>
                    </a:lnTo>
                    <a:lnTo>
                      <a:pt x="83" y="53"/>
                    </a:lnTo>
                    <a:lnTo>
                      <a:pt x="71" y="67"/>
                    </a:lnTo>
                    <a:lnTo>
                      <a:pt x="61" y="81"/>
                    </a:lnTo>
                    <a:lnTo>
                      <a:pt x="55" y="93"/>
                    </a:lnTo>
                    <a:lnTo>
                      <a:pt x="48" y="127"/>
                    </a:lnTo>
                    <a:lnTo>
                      <a:pt x="44" y="177"/>
                    </a:lnTo>
                    <a:lnTo>
                      <a:pt x="38" y="230"/>
                    </a:lnTo>
                    <a:lnTo>
                      <a:pt x="31" y="274"/>
                    </a:lnTo>
                    <a:lnTo>
                      <a:pt x="23" y="326"/>
                    </a:lnTo>
                    <a:lnTo>
                      <a:pt x="16" y="400"/>
                    </a:lnTo>
                    <a:lnTo>
                      <a:pt x="11" y="472"/>
                    </a:lnTo>
                    <a:lnTo>
                      <a:pt x="8" y="517"/>
                    </a:lnTo>
                    <a:lnTo>
                      <a:pt x="6" y="536"/>
                    </a:lnTo>
                    <a:lnTo>
                      <a:pt x="3" y="554"/>
                    </a:lnTo>
                    <a:lnTo>
                      <a:pt x="1" y="565"/>
                    </a:lnTo>
                    <a:lnTo>
                      <a:pt x="0" y="570"/>
                    </a:lnTo>
                    <a:lnTo>
                      <a:pt x="130" y="570"/>
                    </a:lnTo>
                    <a:lnTo>
                      <a:pt x="10" y="868"/>
                    </a:lnTo>
                    <a:lnTo>
                      <a:pt x="175" y="868"/>
                    </a:lnTo>
                    <a:lnTo>
                      <a:pt x="221" y="1226"/>
                    </a:lnTo>
                    <a:lnTo>
                      <a:pt x="326" y="1226"/>
                    </a:lnTo>
                    <a:lnTo>
                      <a:pt x="387" y="868"/>
                    </a:lnTo>
                    <a:lnTo>
                      <a:pt x="558" y="868"/>
                    </a:lnTo>
                    <a:lnTo>
                      <a:pt x="464" y="577"/>
                    </a:lnTo>
                    <a:lnTo>
                      <a:pt x="472" y="577"/>
                    </a:lnTo>
                    <a:lnTo>
                      <a:pt x="485" y="577"/>
                    </a:lnTo>
                    <a:lnTo>
                      <a:pt x="500" y="577"/>
                    </a:lnTo>
                    <a:lnTo>
                      <a:pt x="517" y="578"/>
                    </a:lnTo>
                    <a:lnTo>
                      <a:pt x="535" y="578"/>
                    </a:lnTo>
                    <a:lnTo>
                      <a:pt x="553" y="577"/>
                    </a:lnTo>
                    <a:lnTo>
                      <a:pt x="568" y="577"/>
                    </a:lnTo>
                    <a:lnTo>
                      <a:pt x="579" y="576"/>
                    </a:lnTo>
                    <a:lnTo>
                      <a:pt x="576" y="533"/>
                    </a:lnTo>
                    <a:lnTo>
                      <a:pt x="568" y="463"/>
                    </a:lnTo>
                    <a:lnTo>
                      <a:pt x="559" y="393"/>
                    </a:lnTo>
                    <a:lnTo>
                      <a:pt x="556" y="346"/>
                    </a:lnTo>
                    <a:lnTo>
                      <a:pt x="555" y="326"/>
                    </a:lnTo>
                    <a:lnTo>
                      <a:pt x="550" y="296"/>
                    </a:lnTo>
                    <a:lnTo>
                      <a:pt x="545" y="260"/>
                    </a:lnTo>
                    <a:lnTo>
                      <a:pt x="538" y="222"/>
                    </a:lnTo>
                    <a:lnTo>
                      <a:pt x="531" y="184"/>
                    </a:lnTo>
                    <a:lnTo>
                      <a:pt x="523" y="148"/>
                    </a:lnTo>
                    <a:lnTo>
                      <a:pt x="517" y="118"/>
                    </a:lnTo>
                    <a:lnTo>
                      <a:pt x="511" y="98"/>
                    </a:lnTo>
                    <a:lnTo>
                      <a:pt x="505" y="86"/>
                    </a:lnTo>
                    <a:lnTo>
                      <a:pt x="496" y="71"/>
                    </a:lnTo>
                    <a:lnTo>
                      <a:pt x="485" y="57"/>
                    </a:lnTo>
                    <a:lnTo>
                      <a:pt x="471" y="42"/>
                    </a:lnTo>
                    <a:lnTo>
                      <a:pt x="456" y="29"/>
                    </a:lnTo>
                    <a:lnTo>
                      <a:pt x="441" y="17"/>
                    </a:lnTo>
                    <a:lnTo>
                      <a:pt x="426" y="8"/>
                    </a:lnTo>
                    <a:lnTo>
                      <a:pt x="412" y="2"/>
                    </a:lnTo>
                    <a:lnTo>
                      <a:pt x="410" y="2"/>
                    </a:lnTo>
                    <a:lnTo>
                      <a:pt x="408" y="1"/>
                    </a:lnTo>
                    <a:lnTo>
                      <a:pt x="406" y="1"/>
                    </a:lnTo>
                    <a:lnTo>
                      <a:pt x="403" y="0"/>
                    </a:lnTo>
                    <a:lnTo>
                      <a:pt x="404" y="30"/>
                    </a:lnTo>
                    <a:lnTo>
                      <a:pt x="402" y="60"/>
                    </a:lnTo>
                    <a:lnTo>
                      <a:pt x="394" y="88"/>
                    </a:lnTo>
                    <a:lnTo>
                      <a:pt x="381" y="112"/>
                    </a:lnTo>
                    <a:lnTo>
                      <a:pt x="364" y="134"/>
                    </a:lnTo>
                    <a:lnTo>
                      <a:pt x="341" y="150"/>
                    </a:lnTo>
                    <a:lnTo>
                      <a:pt x="315" y="162"/>
                    </a:lnTo>
                    <a:lnTo>
                      <a:pt x="283" y="167"/>
                    </a:lnTo>
                    <a:lnTo>
                      <a:pt x="250" y="164"/>
                    </a:lnTo>
                    <a:lnTo>
                      <a:pt x="222" y="154"/>
                    </a:lnTo>
                    <a:lnTo>
                      <a:pt x="198" y="136"/>
                    </a:lnTo>
                    <a:lnTo>
                      <a:pt x="179" y="115"/>
                    </a:lnTo>
                    <a:lnTo>
                      <a:pt x="164" y="89"/>
                    </a:lnTo>
                    <a:lnTo>
                      <a:pt x="155" y="61"/>
                    </a:lnTo>
                    <a:lnTo>
                      <a:pt x="152" y="33"/>
                    </a:lnTo>
                    <a:lnTo>
                      <a:pt x="154" y="4"/>
                    </a:lnTo>
                    <a:lnTo>
                      <a:pt x="154" y="4"/>
                    </a:lnTo>
                    <a:lnTo>
                      <a:pt x="154" y="4"/>
                    </a:lnTo>
                    <a:lnTo>
                      <a:pt x="154" y="4"/>
                    </a:lnTo>
                    <a:lnTo>
                      <a:pt x="154" y="4"/>
                    </a:lnTo>
                    <a:close/>
                  </a:path>
                </a:pathLst>
              </a:custGeom>
              <a:solidFill>
                <a:srgbClr val="FF66C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700" name="Freeform 100"/>
              <p:cNvSpPr>
                <a:spLocks/>
              </p:cNvSpPr>
              <p:nvPr/>
            </p:nvSpPr>
            <p:spPr bwMode="auto">
              <a:xfrm>
                <a:off x="4934" y="576"/>
                <a:ext cx="108" cy="159"/>
              </a:xfrm>
              <a:custGeom>
                <a:avLst/>
                <a:gdLst/>
                <a:ahLst/>
                <a:cxnLst>
                  <a:cxn ang="0">
                    <a:pos x="40" y="171"/>
                  </a:cxn>
                  <a:cxn ang="0">
                    <a:pos x="61" y="217"/>
                  </a:cxn>
                  <a:cxn ang="0">
                    <a:pos x="96" y="253"/>
                  </a:cxn>
                  <a:cxn ang="0">
                    <a:pos x="141" y="274"/>
                  </a:cxn>
                  <a:cxn ang="0">
                    <a:pos x="188" y="275"/>
                  </a:cxn>
                  <a:cxn ang="0">
                    <a:pos x="231" y="256"/>
                  </a:cxn>
                  <a:cxn ang="0">
                    <a:pos x="262" y="225"/>
                  </a:cxn>
                  <a:cxn ang="0">
                    <a:pos x="280" y="183"/>
                  </a:cxn>
                  <a:cxn ang="0">
                    <a:pos x="280" y="135"/>
                  </a:cxn>
                  <a:cxn ang="0">
                    <a:pos x="262" y="92"/>
                  </a:cxn>
                  <a:cxn ang="0">
                    <a:pos x="231" y="61"/>
                  </a:cxn>
                  <a:cxn ang="0">
                    <a:pos x="188" y="43"/>
                  </a:cxn>
                  <a:cxn ang="0">
                    <a:pos x="141" y="43"/>
                  </a:cxn>
                  <a:cxn ang="0">
                    <a:pos x="96" y="57"/>
                  </a:cxn>
                  <a:cxn ang="0">
                    <a:pos x="61" y="84"/>
                  </a:cxn>
                  <a:cxn ang="0">
                    <a:pos x="40" y="124"/>
                  </a:cxn>
                  <a:cxn ang="0">
                    <a:pos x="0" y="147"/>
                  </a:cxn>
                  <a:cxn ang="0">
                    <a:pos x="14" y="87"/>
                  </a:cxn>
                  <a:cxn ang="0">
                    <a:pos x="52" y="40"/>
                  </a:cxn>
                  <a:cxn ang="0">
                    <a:pos x="106" y="10"/>
                  </a:cxn>
                  <a:cxn ang="0">
                    <a:pos x="168" y="0"/>
                  </a:cxn>
                  <a:cxn ang="0">
                    <a:pos x="228" y="13"/>
                  </a:cxn>
                  <a:cxn ang="0">
                    <a:pos x="278" y="46"/>
                  </a:cxn>
                  <a:cxn ang="0">
                    <a:pos x="311" y="97"/>
                  </a:cxn>
                  <a:cxn ang="0">
                    <a:pos x="324" y="158"/>
                  </a:cxn>
                  <a:cxn ang="0">
                    <a:pos x="312" y="216"/>
                  </a:cxn>
                  <a:cxn ang="0">
                    <a:pos x="282" y="265"/>
                  </a:cxn>
                  <a:cxn ang="0">
                    <a:pos x="238" y="299"/>
                  </a:cxn>
                  <a:cxn ang="0">
                    <a:pos x="183" y="315"/>
                  </a:cxn>
                  <a:cxn ang="0">
                    <a:pos x="261" y="358"/>
                  </a:cxn>
                  <a:cxn ang="0">
                    <a:pos x="183" y="393"/>
                  </a:cxn>
                  <a:cxn ang="0">
                    <a:pos x="142" y="476"/>
                  </a:cxn>
                  <a:cxn ang="0">
                    <a:pos x="69" y="393"/>
                  </a:cxn>
                  <a:cxn ang="0">
                    <a:pos x="142" y="358"/>
                  </a:cxn>
                  <a:cxn ang="0">
                    <a:pos x="115" y="306"/>
                  </a:cxn>
                  <a:cxn ang="0">
                    <a:pos x="64" y="276"/>
                  </a:cxn>
                  <a:cxn ang="0">
                    <a:pos x="25" y="231"/>
                  </a:cxn>
                  <a:cxn ang="0">
                    <a:pos x="3" y="176"/>
                  </a:cxn>
                  <a:cxn ang="0">
                    <a:pos x="37" y="147"/>
                  </a:cxn>
                </a:cxnLst>
                <a:rect l="0" t="0" r="r" b="b"/>
                <a:pathLst>
                  <a:path w="324" h="476">
                    <a:moveTo>
                      <a:pt x="37" y="147"/>
                    </a:moveTo>
                    <a:lnTo>
                      <a:pt x="40" y="171"/>
                    </a:lnTo>
                    <a:lnTo>
                      <a:pt x="48" y="195"/>
                    </a:lnTo>
                    <a:lnTo>
                      <a:pt x="61" y="217"/>
                    </a:lnTo>
                    <a:lnTo>
                      <a:pt x="77" y="237"/>
                    </a:lnTo>
                    <a:lnTo>
                      <a:pt x="96" y="253"/>
                    </a:lnTo>
                    <a:lnTo>
                      <a:pt x="118" y="266"/>
                    </a:lnTo>
                    <a:lnTo>
                      <a:pt x="141" y="274"/>
                    </a:lnTo>
                    <a:lnTo>
                      <a:pt x="165" y="277"/>
                    </a:lnTo>
                    <a:lnTo>
                      <a:pt x="188" y="275"/>
                    </a:lnTo>
                    <a:lnTo>
                      <a:pt x="211" y="268"/>
                    </a:lnTo>
                    <a:lnTo>
                      <a:pt x="231" y="256"/>
                    </a:lnTo>
                    <a:lnTo>
                      <a:pt x="248" y="243"/>
                    </a:lnTo>
                    <a:lnTo>
                      <a:pt x="262" y="225"/>
                    </a:lnTo>
                    <a:lnTo>
                      <a:pt x="273" y="204"/>
                    </a:lnTo>
                    <a:lnTo>
                      <a:pt x="280" y="183"/>
                    </a:lnTo>
                    <a:lnTo>
                      <a:pt x="282" y="158"/>
                    </a:lnTo>
                    <a:lnTo>
                      <a:pt x="280" y="135"/>
                    </a:lnTo>
                    <a:lnTo>
                      <a:pt x="273" y="112"/>
                    </a:lnTo>
                    <a:lnTo>
                      <a:pt x="262" y="92"/>
                    </a:lnTo>
                    <a:lnTo>
                      <a:pt x="248" y="75"/>
                    </a:lnTo>
                    <a:lnTo>
                      <a:pt x="231" y="61"/>
                    </a:lnTo>
                    <a:lnTo>
                      <a:pt x="211" y="50"/>
                    </a:lnTo>
                    <a:lnTo>
                      <a:pt x="188" y="43"/>
                    </a:lnTo>
                    <a:lnTo>
                      <a:pt x="165" y="40"/>
                    </a:lnTo>
                    <a:lnTo>
                      <a:pt x="141" y="43"/>
                    </a:lnTo>
                    <a:lnTo>
                      <a:pt x="118" y="47"/>
                    </a:lnTo>
                    <a:lnTo>
                      <a:pt x="96" y="57"/>
                    </a:lnTo>
                    <a:lnTo>
                      <a:pt x="77" y="69"/>
                    </a:lnTo>
                    <a:lnTo>
                      <a:pt x="61" y="84"/>
                    </a:lnTo>
                    <a:lnTo>
                      <a:pt x="48" y="103"/>
                    </a:lnTo>
                    <a:lnTo>
                      <a:pt x="40" y="124"/>
                    </a:lnTo>
                    <a:lnTo>
                      <a:pt x="37" y="147"/>
                    </a:lnTo>
                    <a:lnTo>
                      <a:pt x="0" y="147"/>
                    </a:lnTo>
                    <a:lnTo>
                      <a:pt x="3" y="116"/>
                    </a:lnTo>
                    <a:lnTo>
                      <a:pt x="14" y="87"/>
                    </a:lnTo>
                    <a:lnTo>
                      <a:pt x="30" y="61"/>
                    </a:lnTo>
                    <a:lnTo>
                      <a:pt x="52" y="40"/>
                    </a:lnTo>
                    <a:lnTo>
                      <a:pt x="77" y="23"/>
                    </a:lnTo>
                    <a:lnTo>
                      <a:pt x="106" y="10"/>
                    </a:lnTo>
                    <a:lnTo>
                      <a:pt x="135" y="2"/>
                    </a:lnTo>
                    <a:lnTo>
                      <a:pt x="168" y="0"/>
                    </a:lnTo>
                    <a:lnTo>
                      <a:pt x="199" y="3"/>
                    </a:lnTo>
                    <a:lnTo>
                      <a:pt x="228" y="13"/>
                    </a:lnTo>
                    <a:lnTo>
                      <a:pt x="255" y="27"/>
                    </a:lnTo>
                    <a:lnTo>
                      <a:pt x="278" y="46"/>
                    </a:lnTo>
                    <a:lnTo>
                      <a:pt x="297" y="69"/>
                    </a:lnTo>
                    <a:lnTo>
                      <a:pt x="311" y="97"/>
                    </a:lnTo>
                    <a:lnTo>
                      <a:pt x="320" y="126"/>
                    </a:lnTo>
                    <a:lnTo>
                      <a:pt x="324" y="158"/>
                    </a:lnTo>
                    <a:lnTo>
                      <a:pt x="322" y="188"/>
                    </a:lnTo>
                    <a:lnTo>
                      <a:pt x="312" y="216"/>
                    </a:lnTo>
                    <a:lnTo>
                      <a:pt x="300" y="241"/>
                    </a:lnTo>
                    <a:lnTo>
                      <a:pt x="282" y="265"/>
                    </a:lnTo>
                    <a:lnTo>
                      <a:pt x="262" y="284"/>
                    </a:lnTo>
                    <a:lnTo>
                      <a:pt x="238" y="299"/>
                    </a:lnTo>
                    <a:lnTo>
                      <a:pt x="211" y="310"/>
                    </a:lnTo>
                    <a:lnTo>
                      <a:pt x="183" y="315"/>
                    </a:lnTo>
                    <a:lnTo>
                      <a:pt x="183" y="358"/>
                    </a:lnTo>
                    <a:lnTo>
                      <a:pt x="261" y="358"/>
                    </a:lnTo>
                    <a:lnTo>
                      <a:pt x="261" y="393"/>
                    </a:lnTo>
                    <a:lnTo>
                      <a:pt x="183" y="393"/>
                    </a:lnTo>
                    <a:lnTo>
                      <a:pt x="183" y="476"/>
                    </a:lnTo>
                    <a:lnTo>
                      <a:pt x="142" y="476"/>
                    </a:lnTo>
                    <a:lnTo>
                      <a:pt x="142" y="393"/>
                    </a:lnTo>
                    <a:lnTo>
                      <a:pt x="69" y="393"/>
                    </a:lnTo>
                    <a:lnTo>
                      <a:pt x="69" y="358"/>
                    </a:lnTo>
                    <a:lnTo>
                      <a:pt x="142" y="358"/>
                    </a:lnTo>
                    <a:lnTo>
                      <a:pt x="142" y="313"/>
                    </a:lnTo>
                    <a:lnTo>
                      <a:pt x="115" y="306"/>
                    </a:lnTo>
                    <a:lnTo>
                      <a:pt x="88" y="293"/>
                    </a:lnTo>
                    <a:lnTo>
                      <a:pt x="64" y="276"/>
                    </a:lnTo>
                    <a:lnTo>
                      <a:pt x="44" y="255"/>
                    </a:lnTo>
                    <a:lnTo>
                      <a:pt x="25" y="231"/>
                    </a:lnTo>
                    <a:lnTo>
                      <a:pt x="11" y="204"/>
                    </a:lnTo>
                    <a:lnTo>
                      <a:pt x="3" y="176"/>
                    </a:lnTo>
                    <a:lnTo>
                      <a:pt x="0" y="147"/>
                    </a:lnTo>
                    <a:lnTo>
                      <a:pt x="37" y="14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25611" name="Group 101"/>
            <p:cNvGrpSpPr>
              <a:grpSpLocks/>
            </p:cNvGrpSpPr>
            <p:nvPr/>
          </p:nvGrpSpPr>
          <p:grpSpPr bwMode="auto">
            <a:xfrm>
              <a:off x="1920" y="2160"/>
              <a:ext cx="193" cy="528"/>
              <a:chOff x="4896" y="576"/>
              <a:chExt cx="193" cy="528"/>
            </a:xfrm>
          </p:grpSpPr>
          <p:sp>
            <p:nvSpPr>
              <p:cNvPr id="25702" name="Freeform 102"/>
              <p:cNvSpPr>
                <a:spLocks/>
              </p:cNvSpPr>
              <p:nvPr/>
            </p:nvSpPr>
            <p:spPr bwMode="auto">
              <a:xfrm>
                <a:off x="4896" y="695"/>
                <a:ext cx="193" cy="409"/>
              </a:xfrm>
              <a:custGeom>
                <a:avLst/>
                <a:gdLst/>
                <a:ahLst/>
                <a:cxnLst>
                  <a:cxn ang="0">
                    <a:pos x="141" y="8"/>
                  </a:cxn>
                  <a:cxn ang="0">
                    <a:pos x="113" y="28"/>
                  </a:cxn>
                  <a:cxn ang="0">
                    <a:pos x="83" y="53"/>
                  </a:cxn>
                  <a:cxn ang="0">
                    <a:pos x="61" y="81"/>
                  </a:cxn>
                  <a:cxn ang="0">
                    <a:pos x="48" y="127"/>
                  </a:cxn>
                  <a:cxn ang="0">
                    <a:pos x="38" y="230"/>
                  </a:cxn>
                  <a:cxn ang="0">
                    <a:pos x="23" y="326"/>
                  </a:cxn>
                  <a:cxn ang="0">
                    <a:pos x="11" y="472"/>
                  </a:cxn>
                  <a:cxn ang="0">
                    <a:pos x="6" y="536"/>
                  </a:cxn>
                  <a:cxn ang="0">
                    <a:pos x="1" y="565"/>
                  </a:cxn>
                  <a:cxn ang="0">
                    <a:pos x="130" y="570"/>
                  </a:cxn>
                  <a:cxn ang="0">
                    <a:pos x="175" y="868"/>
                  </a:cxn>
                  <a:cxn ang="0">
                    <a:pos x="326" y="1226"/>
                  </a:cxn>
                  <a:cxn ang="0">
                    <a:pos x="558" y="868"/>
                  </a:cxn>
                  <a:cxn ang="0">
                    <a:pos x="472" y="577"/>
                  </a:cxn>
                  <a:cxn ang="0">
                    <a:pos x="500" y="577"/>
                  </a:cxn>
                  <a:cxn ang="0">
                    <a:pos x="535" y="578"/>
                  </a:cxn>
                  <a:cxn ang="0">
                    <a:pos x="568" y="577"/>
                  </a:cxn>
                  <a:cxn ang="0">
                    <a:pos x="576" y="533"/>
                  </a:cxn>
                  <a:cxn ang="0">
                    <a:pos x="559" y="393"/>
                  </a:cxn>
                  <a:cxn ang="0">
                    <a:pos x="555" y="326"/>
                  </a:cxn>
                  <a:cxn ang="0">
                    <a:pos x="545" y="260"/>
                  </a:cxn>
                  <a:cxn ang="0">
                    <a:pos x="531" y="184"/>
                  </a:cxn>
                  <a:cxn ang="0">
                    <a:pos x="517" y="118"/>
                  </a:cxn>
                  <a:cxn ang="0">
                    <a:pos x="505" y="86"/>
                  </a:cxn>
                  <a:cxn ang="0">
                    <a:pos x="485" y="57"/>
                  </a:cxn>
                  <a:cxn ang="0">
                    <a:pos x="456" y="29"/>
                  </a:cxn>
                  <a:cxn ang="0">
                    <a:pos x="426" y="8"/>
                  </a:cxn>
                  <a:cxn ang="0">
                    <a:pos x="410" y="2"/>
                  </a:cxn>
                  <a:cxn ang="0">
                    <a:pos x="406" y="1"/>
                  </a:cxn>
                  <a:cxn ang="0">
                    <a:pos x="404" y="30"/>
                  </a:cxn>
                  <a:cxn ang="0">
                    <a:pos x="394" y="88"/>
                  </a:cxn>
                  <a:cxn ang="0">
                    <a:pos x="364" y="134"/>
                  </a:cxn>
                  <a:cxn ang="0">
                    <a:pos x="315" y="162"/>
                  </a:cxn>
                  <a:cxn ang="0">
                    <a:pos x="250" y="164"/>
                  </a:cxn>
                  <a:cxn ang="0">
                    <a:pos x="198" y="136"/>
                  </a:cxn>
                  <a:cxn ang="0">
                    <a:pos x="164" y="89"/>
                  </a:cxn>
                  <a:cxn ang="0">
                    <a:pos x="152" y="33"/>
                  </a:cxn>
                  <a:cxn ang="0">
                    <a:pos x="154" y="4"/>
                  </a:cxn>
                  <a:cxn ang="0">
                    <a:pos x="154" y="4"/>
                  </a:cxn>
                </a:cxnLst>
                <a:rect l="0" t="0" r="r" b="b"/>
                <a:pathLst>
                  <a:path w="579" h="1226">
                    <a:moveTo>
                      <a:pt x="154" y="4"/>
                    </a:moveTo>
                    <a:lnTo>
                      <a:pt x="141" y="8"/>
                    </a:lnTo>
                    <a:lnTo>
                      <a:pt x="128" y="16"/>
                    </a:lnTo>
                    <a:lnTo>
                      <a:pt x="113" y="28"/>
                    </a:lnTo>
                    <a:lnTo>
                      <a:pt x="98" y="39"/>
                    </a:lnTo>
                    <a:lnTo>
                      <a:pt x="83" y="53"/>
                    </a:lnTo>
                    <a:lnTo>
                      <a:pt x="71" y="67"/>
                    </a:lnTo>
                    <a:lnTo>
                      <a:pt x="61" y="81"/>
                    </a:lnTo>
                    <a:lnTo>
                      <a:pt x="55" y="93"/>
                    </a:lnTo>
                    <a:lnTo>
                      <a:pt x="48" y="127"/>
                    </a:lnTo>
                    <a:lnTo>
                      <a:pt x="44" y="177"/>
                    </a:lnTo>
                    <a:lnTo>
                      <a:pt x="38" y="230"/>
                    </a:lnTo>
                    <a:lnTo>
                      <a:pt x="31" y="274"/>
                    </a:lnTo>
                    <a:lnTo>
                      <a:pt x="23" y="326"/>
                    </a:lnTo>
                    <a:lnTo>
                      <a:pt x="16" y="400"/>
                    </a:lnTo>
                    <a:lnTo>
                      <a:pt x="11" y="472"/>
                    </a:lnTo>
                    <a:lnTo>
                      <a:pt x="8" y="517"/>
                    </a:lnTo>
                    <a:lnTo>
                      <a:pt x="6" y="536"/>
                    </a:lnTo>
                    <a:lnTo>
                      <a:pt x="3" y="554"/>
                    </a:lnTo>
                    <a:lnTo>
                      <a:pt x="1" y="565"/>
                    </a:lnTo>
                    <a:lnTo>
                      <a:pt x="0" y="570"/>
                    </a:lnTo>
                    <a:lnTo>
                      <a:pt x="130" y="570"/>
                    </a:lnTo>
                    <a:lnTo>
                      <a:pt x="10" y="868"/>
                    </a:lnTo>
                    <a:lnTo>
                      <a:pt x="175" y="868"/>
                    </a:lnTo>
                    <a:lnTo>
                      <a:pt x="221" y="1226"/>
                    </a:lnTo>
                    <a:lnTo>
                      <a:pt x="326" y="1226"/>
                    </a:lnTo>
                    <a:lnTo>
                      <a:pt x="387" y="868"/>
                    </a:lnTo>
                    <a:lnTo>
                      <a:pt x="558" y="868"/>
                    </a:lnTo>
                    <a:lnTo>
                      <a:pt x="464" y="577"/>
                    </a:lnTo>
                    <a:lnTo>
                      <a:pt x="472" y="577"/>
                    </a:lnTo>
                    <a:lnTo>
                      <a:pt x="485" y="577"/>
                    </a:lnTo>
                    <a:lnTo>
                      <a:pt x="500" y="577"/>
                    </a:lnTo>
                    <a:lnTo>
                      <a:pt x="517" y="578"/>
                    </a:lnTo>
                    <a:lnTo>
                      <a:pt x="535" y="578"/>
                    </a:lnTo>
                    <a:lnTo>
                      <a:pt x="553" y="577"/>
                    </a:lnTo>
                    <a:lnTo>
                      <a:pt x="568" y="577"/>
                    </a:lnTo>
                    <a:lnTo>
                      <a:pt x="579" y="576"/>
                    </a:lnTo>
                    <a:lnTo>
                      <a:pt x="576" y="533"/>
                    </a:lnTo>
                    <a:lnTo>
                      <a:pt x="568" y="463"/>
                    </a:lnTo>
                    <a:lnTo>
                      <a:pt x="559" y="393"/>
                    </a:lnTo>
                    <a:lnTo>
                      <a:pt x="556" y="346"/>
                    </a:lnTo>
                    <a:lnTo>
                      <a:pt x="555" y="326"/>
                    </a:lnTo>
                    <a:lnTo>
                      <a:pt x="550" y="296"/>
                    </a:lnTo>
                    <a:lnTo>
                      <a:pt x="545" y="260"/>
                    </a:lnTo>
                    <a:lnTo>
                      <a:pt x="538" y="222"/>
                    </a:lnTo>
                    <a:lnTo>
                      <a:pt x="531" y="184"/>
                    </a:lnTo>
                    <a:lnTo>
                      <a:pt x="523" y="148"/>
                    </a:lnTo>
                    <a:lnTo>
                      <a:pt x="517" y="118"/>
                    </a:lnTo>
                    <a:lnTo>
                      <a:pt x="511" y="98"/>
                    </a:lnTo>
                    <a:lnTo>
                      <a:pt x="505" y="86"/>
                    </a:lnTo>
                    <a:lnTo>
                      <a:pt x="496" y="71"/>
                    </a:lnTo>
                    <a:lnTo>
                      <a:pt x="485" y="57"/>
                    </a:lnTo>
                    <a:lnTo>
                      <a:pt x="471" y="42"/>
                    </a:lnTo>
                    <a:lnTo>
                      <a:pt x="456" y="29"/>
                    </a:lnTo>
                    <a:lnTo>
                      <a:pt x="441" y="17"/>
                    </a:lnTo>
                    <a:lnTo>
                      <a:pt x="426" y="8"/>
                    </a:lnTo>
                    <a:lnTo>
                      <a:pt x="412" y="2"/>
                    </a:lnTo>
                    <a:lnTo>
                      <a:pt x="410" y="2"/>
                    </a:lnTo>
                    <a:lnTo>
                      <a:pt x="408" y="1"/>
                    </a:lnTo>
                    <a:lnTo>
                      <a:pt x="406" y="1"/>
                    </a:lnTo>
                    <a:lnTo>
                      <a:pt x="403" y="0"/>
                    </a:lnTo>
                    <a:lnTo>
                      <a:pt x="404" y="30"/>
                    </a:lnTo>
                    <a:lnTo>
                      <a:pt x="402" y="60"/>
                    </a:lnTo>
                    <a:lnTo>
                      <a:pt x="394" y="88"/>
                    </a:lnTo>
                    <a:lnTo>
                      <a:pt x="381" y="112"/>
                    </a:lnTo>
                    <a:lnTo>
                      <a:pt x="364" y="134"/>
                    </a:lnTo>
                    <a:lnTo>
                      <a:pt x="341" y="150"/>
                    </a:lnTo>
                    <a:lnTo>
                      <a:pt x="315" y="162"/>
                    </a:lnTo>
                    <a:lnTo>
                      <a:pt x="283" y="167"/>
                    </a:lnTo>
                    <a:lnTo>
                      <a:pt x="250" y="164"/>
                    </a:lnTo>
                    <a:lnTo>
                      <a:pt x="222" y="154"/>
                    </a:lnTo>
                    <a:lnTo>
                      <a:pt x="198" y="136"/>
                    </a:lnTo>
                    <a:lnTo>
                      <a:pt x="179" y="115"/>
                    </a:lnTo>
                    <a:lnTo>
                      <a:pt x="164" y="89"/>
                    </a:lnTo>
                    <a:lnTo>
                      <a:pt x="155" y="61"/>
                    </a:lnTo>
                    <a:lnTo>
                      <a:pt x="152" y="33"/>
                    </a:lnTo>
                    <a:lnTo>
                      <a:pt x="154" y="4"/>
                    </a:lnTo>
                    <a:lnTo>
                      <a:pt x="154" y="4"/>
                    </a:lnTo>
                    <a:lnTo>
                      <a:pt x="154" y="4"/>
                    </a:lnTo>
                    <a:lnTo>
                      <a:pt x="154" y="4"/>
                    </a:lnTo>
                    <a:lnTo>
                      <a:pt x="154" y="4"/>
                    </a:lnTo>
                    <a:close/>
                  </a:path>
                </a:pathLst>
              </a:custGeom>
              <a:solidFill>
                <a:srgbClr val="FF66C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703" name="Freeform 103"/>
              <p:cNvSpPr>
                <a:spLocks/>
              </p:cNvSpPr>
              <p:nvPr/>
            </p:nvSpPr>
            <p:spPr bwMode="auto">
              <a:xfrm>
                <a:off x="4934" y="576"/>
                <a:ext cx="108" cy="159"/>
              </a:xfrm>
              <a:custGeom>
                <a:avLst/>
                <a:gdLst/>
                <a:ahLst/>
                <a:cxnLst>
                  <a:cxn ang="0">
                    <a:pos x="40" y="171"/>
                  </a:cxn>
                  <a:cxn ang="0">
                    <a:pos x="61" y="217"/>
                  </a:cxn>
                  <a:cxn ang="0">
                    <a:pos x="96" y="253"/>
                  </a:cxn>
                  <a:cxn ang="0">
                    <a:pos x="141" y="274"/>
                  </a:cxn>
                  <a:cxn ang="0">
                    <a:pos x="188" y="275"/>
                  </a:cxn>
                  <a:cxn ang="0">
                    <a:pos x="231" y="256"/>
                  </a:cxn>
                  <a:cxn ang="0">
                    <a:pos x="262" y="225"/>
                  </a:cxn>
                  <a:cxn ang="0">
                    <a:pos x="280" y="183"/>
                  </a:cxn>
                  <a:cxn ang="0">
                    <a:pos x="280" y="135"/>
                  </a:cxn>
                  <a:cxn ang="0">
                    <a:pos x="262" y="92"/>
                  </a:cxn>
                  <a:cxn ang="0">
                    <a:pos x="231" y="61"/>
                  </a:cxn>
                  <a:cxn ang="0">
                    <a:pos x="188" y="43"/>
                  </a:cxn>
                  <a:cxn ang="0">
                    <a:pos x="141" y="43"/>
                  </a:cxn>
                  <a:cxn ang="0">
                    <a:pos x="96" y="57"/>
                  </a:cxn>
                  <a:cxn ang="0">
                    <a:pos x="61" y="84"/>
                  </a:cxn>
                  <a:cxn ang="0">
                    <a:pos x="40" y="124"/>
                  </a:cxn>
                  <a:cxn ang="0">
                    <a:pos x="0" y="147"/>
                  </a:cxn>
                  <a:cxn ang="0">
                    <a:pos x="14" y="87"/>
                  </a:cxn>
                  <a:cxn ang="0">
                    <a:pos x="52" y="40"/>
                  </a:cxn>
                  <a:cxn ang="0">
                    <a:pos x="106" y="10"/>
                  </a:cxn>
                  <a:cxn ang="0">
                    <a:pos x="168" y="0"/>
                  </a:cxn>
                  <a:cxn ang="0">
                    <a:pos x="228" y="13"/>
                  </a:cxn>
                  <a:cxn ang="0">
                    <a:pos x="278" y="46"/>
                  </a:cxn>
                  <a:cxn ang="0">
                    <a:pos x="311" y="97"/>
                  </a:cxn>
                  <a:cxn ang="0">
                    <a:pos x="324" y="158"/>
                  </a:cxn>
                  <a:cxn ang="0">
                    <a:pos x="312" y="216"/>
                  </a:cxn>
                  <a:cxn ang="0">
                    <a:pos x="282" y="265"/>
                  </a:cxn>
                  <a:cxn ang="0">
                    <a:pos x="238" y="299"/>
                  </a:cxn>
                  <a:cxn ang="0">
                    <a:pos x="183" y="315"/>
                  </a:cxn>
                  <a:cxn ang="0">
                    <a:pos x="261" y="358"/>
                  </a:cxn>
                  <a:cxn ang="0">
                    <a:pos x="183" y="393"/>
                  </a:cxn>
                  <a:cxn ang="0">
                    <a:pos x="142" y="476"/>
                  </a:cxn>
                  <a:cxn ang="0">
                    <a:pos x="69" y="393"/>
                  </a:cxn>
                  <a:cxn ang="0">
                    <a:pos x="142" y="358"/>
                  </a:cxn>
                  <a:cxn ang="0">
                    <a:pos x="115" y="306"/>
                  </a:cxn>
                  <a:cxn ang="0">
                    <a:pos x="64" y="276"/>
                  </a:cxn>
                  <a:cxn ang="0">
                    <a:pos x="25" y="231"/>
                  </a:cxn>
                  <a:cxn ang="0">
                    <a:pos x="3" y="176"/>
                  </a:cxn>
                  <a:cxn ang="0">
                    <a:pos x="37" y="147"/>
                  </a:cxn>
                </a:cxnLst>
                <a:rect l="0" t="0" r="r" b="b"/>
                <a:pathLst>
                  <a:path w="324" h="476">
                    <a:moveTo>
                      <a:pt x="37" y="147"/>
                    </a:moveTo>
                    <a:lnTo>
                      <a:pt x="40" y="171"/>
                    </a:lnTo>
                    <a:lnTo>
                      <a:pt x="48" y="195"/>
                    </a:lnTo>
                    <a:lnTo>
                      <a:pt x="61" y="217"/>
                    </a:lnTo>
                    <a:lnTo>
                      <a:pt x="77" y="237"/>
                    </a:lnTo>
                    <a:lnTo>
                      <a:pt x="96" y="253"/>
                    </a:lnTo>
                    <a:lnTo>
                      <a:pt x="118" y="266"/>
                    </a:lnTo>
                    <a:lnTo>
                      <a:pt x="141" y="274"/>
                    </a:lnTo>
                    <a:lnTo>
                      <a:pt x="165" y="277"/>
                    </a:lnTo>
                    <a:lnTo>
                      <a:pt x="188" y="275"/>
                    </a:lnTo>
                    <a:lnTo>
                      <a:pt x="211" y="268"/>
                    </a:lnTo>
                    <a:lnTo>
                      <a:pt x="231" y="256"/>
                    </a:lnTo>
                    <a:lnTo>
                      <a:pt x="248" y="243"/>
                    </a:lnTo>
                    <a:lnTo>
                      <a:pt x="262" y="225"/>
                    </a:lnTo>
                    <a:lnTo>
                      <a:pt x="273" y="204"/>
                    </a:lnTo>
                    <a:lnTo>
                      <a:pt x="280" y="183"/>
                    </a:lnTo>
                    <a:lnTo>
                      <a:pt x="282" y="158"/>
                    </a:lnTo>
                    <a:lnTo>
                      <a:pt x="280" y="135"/>
                    </a:lnTo>
                    <a:lnTo>
                      <a:pt x="273" y="112"/>
                    </a:lnTo>
                    <a:lnTo>
                      <a:pt x="262" y="92"/>
                    </a:lnTo>
                    <a:lnTo>
                      <a:pt x="248" y="75"/>
                    </a:lnTo>
                    <a:lnTo>
                      <a:pt x="231" y="61"/>
                    </a:lnTo>
                    <a:lnTo>
                      <a:pt x="211" y="50"/>
                    </a:lnTo>
                    <a:lnTo>
                      <a:pt x="188" y="43"/>
                    </a:lnTo>
                    <a:lnTo>
                      <a:pt x="165" y="40"/>
                    </a:lnTo>
                    <a:lnTo>
                      <a:pt x="141" y="43"/>
                    </a:lnTo>
                    <a:lnTo>
                      <a:pt x="118" y="47"/>
                    </a:lnTo>
                    <a:lnTo>
                      <a:pt x="96" y="57"/>
                    </a:lnTo>
                    <a:lnTo>
                      <a:pt x="77" y="69"/>
                    </a:lnTo>
                    <a:lnTo>
                      <a:pt x="61" y="84"/>
                    </a:lnTo>
                    <a:lnTo>
                      <a:pt x="48" y="103"/>
                    </a:lnTo>
                    <a:lnTo>
                      <a:pt x="40" y="124"/>
                    </a:lnTo>
                    <a:lnTo>
                      <a:pt x="37" y="147"/>
                    </a:lnTo>
                    <a:lnTo>
                      <a:pt x="0" y="147"/>
                    </a:lnTo>
                    <a:lnTo>
                      <a:pt x="3" y="116"/>
                    </a:lnTo>
                    <a:lnTo>
                      <a:pt x="14" y="87"/>
                    </a:lnTo>
                    <a:lnTo>
                      <a:pt x="30" y="61"/>
                    </a:lnTo>
                    <a:lnTo>
                      <a:pt x="52" y="40"/>
                    </a:lnTo>
                    <a:lnTo>
                      <a:pt x="77" y="23"/>
                    </a:lnTo>
                    <a:lnTo>
                      <a:pt x="106" y="10"/>
                    </a:lnTo>
                    <a:lnTo>
                      <a:pt x="135" y="2"/>
                    </a:lnTo>
                    <a:lnTo>
                      <a:pt x="168" y="0"/>
                    </a:lnTo>
                    <a:lnTo>
                      <a:pt x="199" y="3"/>
                    </a:lnTo>
                    <a:lnTo>
                      <a:pt x="228" y="13"/>
                    </a:lnTo>
                    <a:lnTo>
                      <a:pt x="255" y="27"/>
                    </a:lnTo>
                    <a:lnTo>
                      <a:pt x="278" y="46"/>
                    </a:lnTo>
                    <a:lnTo>
                      <a:pt x="297" y="69"/>
                    </a:lnTo>
                    <a:lnTo>
                      <a:pt x="311" y="97"/>
                    </a:lnTo>
                    <a:lnTo>
                      <a:pt x="320" y="126"/>
                    </a:lnTo>
                    <a:lnTo>
                      <a:pt x="324" y="158"/>
                    </a:lnTo>
                    <a:lnTo>
                      <a:pt x="322" y="188"/>
                    </a:lnTo>
                    <a:lnTo>
                      <a:pt x="312" y="216"/>
                    </a:lnTo>
                    <a:lnTo>
                      <a:pt x="300" y="241"/>
                    </a:lnTo>
                    <a:lnTo>
                      <a:pt x="282" y="265"/>
                    </a:lnTo>
                    <a:lnTo>
                      <a:pt x="262" y="284"/>
                    </a:lnTo>
                    <a:lnTo>
                      <a:pt x="238" y="299"/>
                    </a:lnTo>
                    <a:lnTo>
                      <a:pt x="211" y="310"/>
                    </a:lnTo>
                    <a:lnTo>
                      <a:pt x="183" y="315"/>
                    </a:lnTo>
                    <a:lnTo>
                      <a:pt x="183" y="358"/>
                    </a:lnTo>
                    <a:lnTo>
                      <a:pt x="261" y="358"/>
                    </a:lnTo>
                    <a:lnTo>
                      <a:pt x="261" y="393"/>
                    </a:lnTo>
                    <a:lnTo>
                      <a:pt x="183" y="393"/>
                    </a:lnTo>
                    <a:lnTo>
                      <a:pt x="183" y="476"/>
                    </a:lnTo>
                    <a:lnTo>
                      <a:pt x="142" y="476"/>
                    </a:lnTo>
                    <a:lnTo>
                      <a:pt x="142" y="393"/>
                    </a:lnTo>
                    <a:lnTo>
                      <a:pt x="69" y="393"/>
                    </a:lnTo>
                    <a:lnTo>
                      <a:pt x="69" y="358"/>
                    </a:lnTo>
                    <a:lnTo>
                      <a:pt x="142" y="358"/>
                    </a:lnTo>
                    <a:lnTo>
                      <a:pt x="142" y="313"/>
                    </a:lnTo>
                    <a:lnTo>
                      <a:pt x="115" y="306"/>
                    </a:lnTo>
                    <a:lnTo>
                      <a:pt x="88" y="293"/>
                    </a:lnTo>
                    <a:lnTo>
                      <a:pt x="64" y="276"/>
                    </a:lnTo>
                    <a:lnTo>
                      <a:pt x="44" y="255"/>
                    </a:lnTo>
                    <a:lnTo>
                      <a:pt x="25" y="231"/>
                    </a:lnTo>
                    <a:lnTo>
                      <a:pt x="11" y="204"/>
                    </a:lnTo>
                    <a:lnTo>
                      <a:pt x="3" y="176"/>
                    </a:lnTo>
                    <a:lnTo>
                      <a:pt x="0" y="147"/>
                    </a:lnTo>
                    <a:lnTo>
                      <a:pt x="37" y="14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25614" name="Group 104"/>
            <p:cNvGrpSpPr>
              <a:grpSpLocks/>
            </p:cNvGrpSpPr>
            <p:nvPr/>
          </p:nvGrpSpPr>
          <p:grpSpPr bwMode="auto">
            <a:xfrm>
              <a:off x="1680" y="2160"/>
              <a:ext cx="193" cy="528"/>
              <a:chOff x="4896" y="576"/>
              <a:chExt cx="193" cy="528"/>
            </a:xfrm>
          </p:grpSpPr>
          <p:sp>
            <p:nvSpPr>
              <p:cNvPr id="25705" name="Freeform 105"/>
              <p:cNvSpPr>
                <a:spLocks/>
              </p:cNvSpPr>
              <p:nvPr/>
            </p:nvSpPr>
            <p:spPr bwMode="auto">
              <a:xfrm>
                <a:off x="4896" y="695"/>
                <a:ext cx="193" cy="409"/>
              </a:xfrm>
              <a:custGeom>
                <a:avLst/>
                <a:gdLst/>
                <a:ahLst/>
                <a:cxnLst>
                  <a:cxn ang="0">
                    <a:pos x="141" y="8"/>
                  </a:cxn>
                  <a:cxn ang="0">
                    <a:pos x="113" y="28"/>
                  </a:cxn>
                  <a:cxn ang="0">
                    <a:pos x="83" y="53"/>
                  </a:cxn>
                  <a:cxn ang="0">
                    <a:pos x="61" y="81"/>
                  </a:cxn>
                  <a:cxn ang="0">
                    <a:pos x="48" y="127"/>
                  </a:cxn>
                  <a:cxn ang="0">
                    <a:pos x="38" y="230"/>
                  </a:cxn>
                  <a:cxn ang="0">
                    <a:pos x="23" y="326"/>
                  </a:cxn>
                  <a:cxn ang="0">
                    <a:pos x="11" y="472"/>
                  </a:cxn>
                  <a:cxn ang="0">
                    <a:pos x="6" y="536"/>
                  </a:cxn>
                  <a:cxn ang="0">
                    <a:pos x="1" y="565"/>
                  </a:cxn>
                  <a:cxn ang="0">
                    <a:pos x="130" y="570"/>
                  </a:cxn>
                  <a:cxn ang="0">
                    <a:pos x="175" y="868"/>
                  </a:cxn>
                  <a:cxn ang="0">
                    <a:pos x="326" y="1226"/>
                  </a:cxn>
                  <a:cxn ang="0">
                    <a:pos x="558" y="868"/>
                  </a:cxn>
                  <a:cxn ang="0">
                    <a:pos x="472" y="577"/>
                  </a:cxn>
                  <a:cxn ang="0">
                    <a:pos x="500" y="577"/>
                  </a:cxn>
                  <a:cxn ang="0">
                    <a:pos x="535" y="578"/>
                  </a:cxn>
                  <a:cxn ang="0">
                    <a:pos x="568" y="577"/>
                  </a:cxn>
                  <a:cxn ang="0">
                    <a:pos x="576" y="533"/>
                  </a:cxn>
                  <a:cxn ang="0">
                    <a:pos x="559" y="393"/>
                  </a:cxn>
                  <a:cxn ang="0">
                    <a:pos x="555" y="326"/>
                  </a:cxn>
                  <a:cxn ang="0">
                    <a:pos x="545" y="260"/>
                  </a:cxn>
                  <a:cxn ang="0">
                    <a:pos x="531" y="184"/>
                  </a:cxn>
                  <a:cxn ang="0">
                    <a:pos x="517" y="118"/>
                  </a:cxn>
                  <a:cxn ang="0">
                    <a:pos x="505" y="86"/>
                  </a:cxn>
                  <a:cxn ang="0">
                    <a:pos x="485" y="57"/>
                  </a:cxn>
                  <a:cxn ang="0">
                    <a:pos x="456" y="29"/>
                  </a:cxn>
                  <a:cxn ang="0">
                    <a:pos x="426" y="8"/>
                  </a:cxn>
                  <a:cxn ang="0">
                    <a:pos x="410" y="2"/>
                  </a:cxn>
                  <a:cxn ang="0">
                    <a:pos x="406" y="1"/>
                  </a:cxn>
                  <a:cxn ang="0">
                    <a:pos x="404" y="30"/>
                  </a:cxn>
                  <a:cxn ang="0">
                    <a:pos x="394" y="88"/>
                  </a:cxn>
                  <a:cxn ang="0">
                    <a:pos x="364" y="134"/>
                  </a:cxn>
                  <a:cxn ang="0">
                    <a:pos x="315" y="162"/>
                  </a:cxn>
                  <a:cxn ang="0">
                    <a:pos x="250" y="164"/>
                  </a:cxn>
                  <a:cxn ang="0">
                    <a:pos x="198" y="136"/>
                  </a:cxn>
                  <a:cxn ang="0">
                    <a:pos x="164" y="89"/>
                  </a:cxn>
                  <a:cxn ang="0">
                    <a:pos x="152" y="33"/>
                  </a:cxn>
                  <a:cxn ang="0">
                    <a:pos x="154" y="4"/>
                  </a:cxn>
                  <a:cxn ang="0">
                    <a:pos x="154" y="4"/>
                  </a:cxn>
                </a:cxnLst>
                <a:rect l="0" t="0" r="r" b="b"/>
                <a:pathLst>
                  <a:path w="579" h="1226">
                    <a:moveTo>
                      <a:pt x="154" y="4"/>
                    </a:moveTo>
                    <a:lnTo>
                      <a:pt x="141" y="8"/>
                    </a:lnTo>
                    <a:lnTo>
                      <a:pt x="128" y="16"/>
                    </a:lnTo>
                    <a:lnTo>
                      <a:pt x="113" y="28"/>
                    </a:lnTo>
                    <a:lnTo>
                      <a:pt x="98" y="39"/>
                    </a:lnTo>
                    <a:lnTo>
                      <a:pt x="83" y="53"/>
                    </a:lnTo>
                    <a:lnTo>
                      <a:pt x="71" y="67"/>
                    </a:lnTo>
                    <a:lnTo>
                      <a:pt x="61" y="81"/>
                    </a:lnTo>
                    <a:lnTo>
                      <a:pt x="55" y="93"/>
                    </a:lnTo>
                    <a:lnTo>
                      <a:pt x="48" y="127"/>
                    </a:lnTo>
                    <a:lnTo>
                      <a:pt x="44" y="177"/>
                    </a:lnTo>
                    <a:lnTo>
                      <a:pt x="38" y="230"/>
                    </a:lnTo>
                    <a:lnTo>
                      <a:pt x="31" y="274"/>
                    </a:lnTo>
                    <a:lnTo>
                      <a:pt x="23" y="326"/>
                    </a:lnTo>
                    <a:lnTo>
                      <a:pt x="16" y="400"/>
                    </a:lnTo>
                    <a:lnTo>
                      <a:pt x="11" y="472"/>
                    </a:lnTo>
                    <a:lnTo>
                      <a:pt x="8" y="517"/>
                    </a:lnTo>
                    <a:lnTo>
                      <a:pt x="6" y="536"/>
                    </a:lnTo>
                    <a:lnTo>
                      <a:pt x="3" y="554"/>
                    </a:lnTo>
                    <a:lnTo>
                      <a:pt x="1" y="565"/>
                    </a:lnTo>
                    <a:lnTo>
                      <a:pt x="0" y="570"/>
                    </a:lnTo>
                    <a:lnTo>
                      <a:pt x="130" y="570"/>
                    </a:lnTo>
                    <a:lnTo>
                      <a:pt x="10" y="868"/>
                    </a:lnTo>
                    <a:lnTo>
                      <a:pt x="175" y="868"/>
                    </a:lnTo>
                    <a:lnTo>
                      <a:pt x="221" y="1226"/>
                    </a:lnTo>
                    <a:lnTo>
                      <a:pt x="326" y="1226"/>
                    </a:lnTo>
                    <a:lnTo>
                      <a:pt x="387" y="868"/>
                    </a:lnTo>
                    <a:lnTo>
                      <a:pt x="558" y="868"/>
                    </a:lnTo>
                    <a:lnTo>
                      <a:pt x="464" y="577"/>
                    </a:lnTo>
                    <a:lnTo>
                      <a:pt x="472" y="577"/>
                    </a:lnTo>
                    <a:lnTo>
                      <a:pt x="485" y="577"/>
                    </a:lnTo>
                    <a:lnTo>
                      <a:pt x="500" y="577"/>
                    </a:lnTo>
                    <a:lnTo>
                      <a:pt x="517" y="578"/>
                    </a:lnTo>
                    <a:lnTo>
                      <a:pt x="535" y="578"/>
                    </a:lnTo>
                    <a:lnTo>
                      <a:pt x="553" y="577"/>
                    </a:lnTo>
                    <a:lnTo>
                      <a:pt x="568" y="577"/>
                    </a:lnTo>
                    <a:lnTo>
                      <a:pt x="579" y="576"/>
                    </a:lnTo>
                    <a:lnTo>
                      <a:pt x="576" y="533"/>
                    </a:lnTo>
                    <a:lnTo>
                      <a:pt x="568" y="463"/>
                    </a:lnTo>
                    <a:lnTo>
                      <a:pt x="559" y="393"/>
                    </a:lnTo>
                    <a:lnTo>
                      <a:pt x="556" y="346"/>
                    </a:lnTo>
                    <a:lnTo>
                      <a:pt x="555" y="326"/>
                    </a:lnTo>
                    <a:lnTo>
                      <a:pt x="550" y="296"/>
                    </a:lnTo>
                    <a:lnTo>
                      <a:pt x="545" y="260"/>
                    </a:lnTo>
                    <a:lnTo>
                      <a:pt x="538" y="222"/>
                    </a:lnTo>
                    <a:lnTo>
                      <a:pt x="531" y="184"/>
                    </a:lnTo>
                    <a:lnTo>
                      <a:pt x="523" y="148"/>
                    </a:lnTo>
                    <a:lnTo>
                      <a:pt x="517" y="118"/>
                    </a:lnTo>
                    <a:lnTo>
                      <a:pt x="511" y="98"/>
                    </a:lnTo>
                    <a:lnTo>
                      <a:pt x="505" y="86"/>
                    </a:lnTo>
                    <a:lnTo>
                      <a:pt x="496" y="71"/>
                    </a:lnTo>
                    <a:lnTo>
                      <a:pt x="485" y="57"/>
                    </a:lnTo>
                    <a:lnTo>
                      <a:pt x="471" y="42"/>
                    </a:lnTo>
                    <a:lnTo>
                      <a:pt x="456" y="29"/>
                    </a:lnTo>
                    <a:lnTo>
                      <a:pt x="441" y="17"/>
                    </a:lnTo>
                    <a:lnTo>
                      <a:pt x="426" y="8"/>
                    </a:lnTo>
                    <a:lnTo>
                      <a:pt x="412" y="2"/>
                    </a:lnTo>
                    <a:lnTo>
                      <a:pt x="410" y="2"/>
                    </a:lnTo>
                    <a:lnTo>
                      <a:pt x="408" y="1"/>
                    </a:lnTo>
                    <a:lnTo>
                      <a:pt x="406" y="1"/>
                    </a:lnTo>
                    <a:lnTo>
                      <a:pt x="403" y="0"/>
                    </a:lnTo>
                    <a:lnTo>
                      <a:pt x="404" y="30"/>
                    </a:lnTo>
                    <a:lnTo>
                      <a:pt x="402" y="60"/>
                    </a:lnTo>
                    <a:lnTo>
                      <a:pt x="394" y="88"/>
                    </a:lnTo>
                    <a:lnTo>
                      <a:pt x="381" y="112"/>
                    </a:lnTo>
                    <a:lnTo>
                      <a:pt x="364" y="134"/>
                    </a:lnTo>
                    <a:lnTo>
                      <a:pt x="341" y="150"/>
                    </a:lnTo>
                    <a:lnTo>
                      <a:pt x="315" y="162"/>
                    </a:lnTo>
                    <a:lnTo>
                      <a:pt x="283" y="167"/>
                    </a:lnTo>
                    <a:lnTo>
                      <a:pt x="250" y="164"/>
                    </a:lnTo>
                    <a:lnTo>
                      <a:pt x="222" y="154"/>
                    </a:lnTo>
                    <a:lnTo>
                      <a:pt x="198" y="136"/>
                    </a:lnTo>
                    <a:lnTo>
                      <a:pt x="179" y="115"/>
                    </a:lnTo>
                    <a:lnTo>
                      <a:pt x="164" y="89"/>
                    </a:lnTo>
                    <a:lnTo>
                      <a:pt x="155" y="61"/>
                    </a:lnTo>
                    <a:lnTo>
                      <a:pt x="152" y="33"/>
                    </a:lnTo>
                    <a:lnTo>
                      <a:pt x="154" y="4"/>
                    </a:lnTo>
                    <a:lnTo>
                      <a:pt x="154" y="4"/>
                    </a:lnTo>
                    <a:lnTo>
                      <a:pt x="154" y="4"/>
                    </a:lnTo>
                    <a:lnTo>
                      <a:pt x="154" y="4"/>
                    </a:lnTo>
                    <a:lnTo>
                      <a:pt x="154" y="4"/>
                    </a:lnTo>
                    <a:close/>
                  </a:path>
                </a:pathLst>
              </a:custGeom>
              <a:solidFill>
                <a:srgbClr val="FF66C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706" name="Freeform 106"/>
              <p:cNvSpPr>
                <a:spLocks/>
              </p:cNvSpPr>
              <p:nvPr/>
            </p:nvSpPr>
            <p:spPr bwMode="auto">
              <a:xfrm>
                <a:off x="4934" y="576"/>
                <a:ext cx="108" cy="159"/>
              </a:xfrm>
              <a:custGeom>
                <a:avLst/>
                <a:gdLst/>
                <a:ahLst/>
                <a:cxnLst>
                  <a:cxn ang="0">
                    <a:pos x="40" y="171"/>
                  </a:cxn>
                  <a:cxn ang="0">
                    <a:pos x="61" y="217"/>
                  </a:cxn>
                  <a:cxn ang="0">
                    <a:pos x="96" y="253"/>
                  </a:cxn>
                  <a:cxn ang="0">
                    <a:pos x="141" y="274"/>
                  </a:cxn>
                  <a:cxn ang="0">
                    <a:pos x="188" y="275"/>
                  </a:cxn>
                  <a:cxn ang="0">
                    <a:pos x="231" y="256"/>
                  </a:cxn>
                  <a:cxn ang="0">
                    <a:pos x="262" y="225"/>
                  </a:cxn>
                  <a:cxn ang="0">
                    <a:pos x="280" y="183"/>
                  </a:cxn>
                  <a:cxn ang="0">
                    <a:pos x="280" y="135"/>
                  </a:cxn>
                  <a:cxn ang="0">
                    <a:pos x="262" y="92"/>
                  </a:cxn>
                  <a:cxn ang="0">
                    <a:pos x="231" y="61"/>
                  </a:cxn>
                  <a:cxn ang="0">
                    <a:pos x="188" y="43"/>
                  </a:cxn>
                  <a:cxn ang="0">
                    <a:pos x="141" y="43"/>
                  </a:cxn>
                  <a:cxn ang="0">
                    <a:pos x="96" y="57"/>
                  </a:cxn>
                  <a:cxn ang="0">
                    <a:pos x="61" y="84"/>
                  </a:cxn>
                  <a:cxn ang="0">
                    <a:pos x="40" y="124"/>
                  </a:cxn>
                  <a:cxn ang="0">
                    <a:pos x="0" y="147"/>
                  </a:cxn>
                  <a:cxn ang="0">
                    <a:pos x="14" y="87"/>
                  </a:cxn>
                  <a:cxn ang="0">
                    <a:pos x="52" y="40"/>
                  </a:cxn>
                  <a:cxn ang="0">
                    <a:pos x="106" y="10"/>
                  </a:cxn>
                  <a:cxn ang="0">
                    <a:pos x="168" y="0"/>
                  </a:cxn>
                  <a:cxn ang="0">
                    <a:pos x="228" y="13"/>
                  </a:cxn>
                  <a:cxn ang="0">
                    <a:pos x="278" y="46"/>
                  </a:cxn>
                  <a:cxn ang="0">
                    <a:pos x="311" y="97"/>
                  </a:cxn>
                  <a:cxn ang="0">
                    <a:pos x="324" y="158"/>
                  </a:cxn>
                  <a:cxn ang="0">
                    <a:pos x="312" y="216"/>
                  </a:cxn>
                  <a:cxn ang="0">
                    <a:pos x="282" y="265"/>
                  </a:cxn>
                  <a:cxn ang="0">
                    <a:pos x="238" y="299"/>
                  </a:cxn>
                  <a:cxn ang="0">
                    <a:pos x="183" y="315"/>
                  </a:cxn>
                  <a:cxn ang="0">
                    <a:pos x="261" y="358"/>
                  </a:cxn>
                  <a:cxn ang="0">
                    <a:pos x="183" y="393"/>
                  </a:cxn>
                  <a:cxn ang="0">
                    <a:pos x="142" y="476"/>
                  </a:cxn>
                  <a:cxn ang="0">
                    <a:pos x="69" y="393"/>
                  </a:cxn>
                  <a:cxn ang="0">
                    <a:pos x="142" y="358"/>
                  </a:cxn>
                  <a:cxn ang="0">
                    <a:pos x="115" y="306"/>
                  </a:cxn>
                  <a:cxn ang="0">
                    <a:pos x="64" y="276"/>
                  </a:cxn>
                  <a:cxn ang="0">
                    <a:pos x="25" y="231"/>
                  </a:cxn>
                  <a:cxn ang="0">
                    <a:pos x="3" y="176"/>
                  </a:cxn>
                  <a:cxn ang="0">
                    <a:pos x="37" y="147"/>
                  </a:cxn>
                </a:cxnLst>
                <a:rect l="0" t="0" r="r" b="b"/>
                <a:pathLst>
                  <a:path w="324" h="476">
                    <a:moveTo>
                      <a:pt x="37" y="147"/>
                    </a:moveTo>
                    <a:lnTo>
                      <a:pt x="40" y="171"/>
                    </a:lnTo>
                    <a:lnTo>
                      <a:pt x="48" y="195"/>
                    </a:lnTo>
                    <a:lnTo>
                      <a:pt x="61" y="217"/>
                    </a:lnTo>
                    <a:lnTo>
                      <a:pt x="77" y="237"/>
                    </a:lnTo>
                    <a:lnTo>
                      <a:pt x="96" y="253"/>
                    </a:lnTo>
                    <a:lnTo>
                      <a:pt x="118" y="266"/>
                    </a:lnTo>
                    <a:lnTo>
                      <a:pt x="141" y="274"/>
                    </a:lnTo>
                    <a:lnTo>
                      <a:pt x="165" y="277"/>
                    </a:lnTo>
                    <a:lnTo>
                      <a:pt x="188" y="275"/>
                    </a:lnTo>
                    <a:lnTo>
                      <a:pt x="211" y="268"/>
                    </a:lnTo>
                    <a:lnTo>
                      <a:pt x="231" y="256"/>
                    </a:lnTo>
                    <a:lnTo>
                      <a:pt x="248" y="243"/>
                    </a:lnTo>
                    <a:lnTo>
                      <a:pt x="262" y="225"/>
                    </a:lnTo>
                    <a:lnTo>
                      <a:pt x="273" y="204"/>
                    </a:lnTo>
                    <a:lnTo>
                      <a:pt x="280" y="183"/>
                    </a:lnTo>
                    <a:lnTo>
                      <a:pt x="282" y="158"/>
                    </a:lnTo>
                    <a:lnTo>
                      <a:pt x="280" y="135"/>
                    </a:lnTo>
                    <a:lnTo>
                      <a:pt x="273" y="112"/>
                    </a:lnTo>
                    <a:lnTo>
                      <a:pt x="262" y="92"/>
                    </a:lnTo>
                    <a:lnTo>
                      <a:pt x="248" y="75"/>
                    </a:lnTo>
                    <a:lnTo>
                      <a:pt x="231" y="61"/>
                    </a:lnTo>
                    <a:lnTo>
                      <a:pt x="211" y="50"/>
                    </a:lnTo>
                    <a:lnTo>
                      <a:pt x="188" y="43"/>
                    </a:lnTo>
                    <a:lnTo>
                      <a:pt x="165" y="40"/>
                    </a:lnTo>
                    <a:lnTo>
                      <a:pt x="141" y="43"/>
                    </a:lnTo>
                    <a:lnTo>
                      <a:pt x="118" y="47"/>
                    </a:lnTo>
                    <a:lnTo>
                      <a:pt x="96" y="57"/>
                    </a:lnTo>
                    <a:lnTo>
                      <a:pt x="77" y="69"/>
                    </a:lnTo>
                    <a:lnTo>
                      <a:pt x="61" y="84"/>
                    </a:lnTo>
                    <a:lnTo>
                      <a:pt x="48" y="103"/>
                    </a:lnTo>
                    <a:lnTo>
                      <a:pt x="40" y="124"/>
                    </a:lnTo>
                    <a:lnTo>
                      <a:pt x="37" y="147"/>
                    </a:lnTo>
                    <a:lnTo>
                      <a:pt x="0" y="147"/>
                    </a:lnTo>
                    <a:lnTo>
                      <a:pt x="3" y="116"/>
                    </a:lnTo>
                    <a:lnTo>
                      <a:pt x="14" y="87"/>
                    </a:lnTo>
                    <a:lnTo>
                      <a:pt x="30" y="61"/>
                    </a:lnTo>
                    <a:lnTo>
                      <a:pt x="52" y="40"/>
                    </a:lnTo>
                    <a:lnTo>
                      <a:pt x="77" y="23"/>
                    </a:lnTo>
                    <a:lnTo>
                      <a:pt x="106" y="10"/>
                    </a:lnTo>
                    <a:lnTo>
                      <a:pt x="135" y="2"/>
                    </a:lnTo>
                    <a:lnTo>
                      <a:pt x="168" y="0"/>
                    </a:lnTo>
                    <a:lnTo>
                      <a:pt x="199" y="3"/>
                    </a:lnTo>
                    <a:lnTo>
                      <a:pt x="228" y="13"/>
                    </a:lnTo>
                    <a:lnTo>
                      <a:pt x="255" y="27"/>
                    </a:lnTo>
                    <a:lnTo>
                      <a:pt x="278" y="46"/>
                    </a:lnTo>
                    <a:lnTo>
                      <a:pt x="297" y="69"/>
                    </a:lnTo>
                    <a:lnTo>
                      <a:pt x="311" y="97"/>
                    </a:lnTo>
                    <a:lnTo>
                      <a:pt x="320" y="126"/>
                    </a:lnTo>
                    <a:lnTo>
                      <a:pt x="324" y="158"/>
                    </a:lnTo>
                    <a:lnTo>
                      <a:pt x="322" y="188"/>
                    </a:lnTo>
                    <a:lnTo>
                      <a:pt x="312" y="216"/>
                    </a:lnTo>
                    <a:lnTo>
                      <a:pt x="300" y="241"/>
                    </a:lnTo>
                    <a:lnTo>
                      <a:pt x="282" y="265"/>
                    </a:lnTo>
                    <a:lnTo>
                      <a:pt x="262" y="284"/>
                    </a:lnTo>
                    <a:lnTo>
                      <a:pt x="238" y="299"/>
                    </a:lnTo>
                    <a:lnTo>
                      <a:pt x="211" y="310"/>
                    </a:lnTo>
                    <a:lnTo>
                      <a:pt x="183" y="315"/>
                    </a:lnTo>
                    <a:lnTo>
                      <a:pt x="183" y="358"/>
                    </a:lnTo>
                    <a:lnTo>
                      <a:pt x="261" y="358"/>
                    </a:lnTo>
                    <a:lnTo>
                      <a:pt x="261" y="393"/>
                    </a:lnTo>
                    <a:lnTo>
                      <a:pt x="183" y="393"/>
                    </a:lnTo>
                    <a:lnTo>
                      <a:pt x="183" y="476"/>
                    </a:lnTo>
                    <a:lnTo>
                      <a:pt x="142" y="476"/>
                    </a:lnTo>
                    <a:lnTo>
                      <a:pt x="142" y="393"/>
                    </a:lnTo>
                    <a:lnTo>
                      <a:pt x="69" y="393"/>
                    </a:lnTo>
                    <a:lnTo>
                      <a:pt x="69" y="358"/>
                    </a:lnTo>
                    <a:lnTo>
                      <a:pt x="142" y="358"/>
                    </a:lnTo>
                    <a:lnTo>
                      <a:pt x="142" y="313"/>
                    </a:lnTo>
                    <a:lnTo>
                      <a:pt x="115" y="306"/>
                    </a:lnTo>
                    <a:lnTo>
                      <a:pt x="88" y="293"/>
                    </a:lnTo>
                    <a:lnTo>
                      <a:pt x="64" y="276"/>
                    </a:lnTo>
                    <a:lnTo>
                      <a:pt x="44" y="255"/>
                    </a:lnTo>
                    <a:lnTo>
                      <a:pt x="25" y="231"/>
                    </a:lnTo>
                    <a:lnTo>
                      <a:pt x="11" y="204"/>
                    </a:lnTo>
                    <a:lnTo>
                      <a:pt x="3" y="176"/>
                    </a:lnTo>
                    <a:lnTo>
                      <a:pt x="0" y="147"/>
                    </a:lnTo>
                    <a:lnTo>
                      <a:pt x="37" y="14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</p:grpSp>
      <p:grpSp>
        <p:nvGrpSpPr>
          <p:cNvPr id="25617" name="Group 107"/>
          <p:cNvGrpSpPr>
            <a:grpSpLocks/>
          </p:cNvGrpSpPr>
          <p:nvPr/>
        </p:nvGrpSpPr>
        <p:grpSpPr bwMode="auto">
          <a:xfrm>
            <a:off x="1066800" y="3429000"/>
            <a:ext cx="3125788" cy="1828800"/>
            <a:chOff x="672" y="2160"/>
            <a:chExt cx="1969" cy="1152"/>
          </a:xfrm>
        </p:grpSpPr>
        <p:grpSp>
          <p:nvGrpSpPr>
            <p:cNvPr id="25620" name="Group 108"/>
            <p:cNvGrpSpPr>
              <a:grpSpLocks/>
            </p:cNvGrpSpPr>
            <p:nvPr/>
          </p:nvGrpSpPr>
          <p:grpSpPr bwMode="auto">
            <a:xfrm>
              <a:off x="1296" y="2160"/>
              <a:ext cx="193" cy="528"/>
              <a:chOff x="4896" y="576"/>
              <a:chExt cx="193" cy="528"/>
            </a:xfrm>
          </p:grpSpPr>
          <p:sp>
            <p:nvSpPr>
              <p:cNvPr id="25709" name="Freeform 109"/>
              <p:cNvSpPr>
                <a:spLocks/>
              </p:cNvSpPr>
              <p:nvPr/>
            </p:nvSpPr>
            <p:spPr bwMode="auto">
              <a:xfrm>
                <a:off x="4896" y="695"/>
                <a:ext cx="193" cy="409"/>
              </a:xfrm>
              <a:custGeom>
                <a:avLst/>
                <a:gdLst/>
                <a:ahLst/>
                <a:cxnLst>
                  <a:cxn ang="0">
                    <a:pos x="141" y="8"/>
                  </a:cxn>
                  <a:cxn ang="0">
                    <a:pos x="113" y="28"/>
                  </a:cxn>
                  <a:cxn ang="0">
                    <a:pos x="83" y="53"/>
                  </a:cxn>
                  <a:cxn ang="0">
                    <a:pos x="61" y="81"/>
                  </a:cxn>
                  <a:cxn ang="0">
                    <a:pos x="48" y="127"/>
                  </a:cxn>
                  <a:cxn ang="0">
                    <a:pos x="38" y="230"/>
                  </a:cxn>
                  <a:cxn ang="0">
                    <a:pos x="23" y="326"/>
                  </a:cxn>
                  <a:cxn ang="0">
                    <a:pos x="11" y="472"/>
                  </a:cxn>
                  <a:cxn ang="0">
                    <a:pos x="6" y="536"/>
                  </a:cxn>
                  <a:cxn ang="0">
                    <a:pos x="1" y="565"/>
                  </a:cxn>
                  <a:cxn ang="0">
                    <a:pos x="130" y="570"/>
                  </a:cxn>
                  <a:cxn ang="0">
                    <a:pos x="175" y="868"/>
                  </a:cxn>
                  <a:cxn ang="0">
                    <a:pos x="326" y="1226"/>
                  </a:cxn>
                  <a:cxn ang="0">
                    <a:pos x="558" y="868"/>
                  </a:cxn>
                  <a:cxn ang="0">
                    <a:pos x="472" y="577"/>
                  </a:cxn>
                  <a:cxn ang="0">
                    <a:pos x="500" y="577"/>
                  </a:cxn>
                  <a:cxn ang="0">
                    <a:pos x="535" y="578"/>
                  </a:cxn>
                  <a:cxn ang="0">
                    <a:pos x="568" y="577"/>
                  </a:cxn>
                  <a:cxn ang="0">
                    <a:pos x="576" y="533"/>
                  </a:cxn>
                  <a:cxn ang="0">
                    <a:pos x="559" y="393"/>
                  </a:cxn>
                  <a:cxn ang="0">
                    <a:pos x="555" y="326"/>
                  </a:cxn>
                  <a:cxn ang="0">
                    <a:pos x="545" y="260"/>
                  </a:cxn>
                  <a:cxn ang="0">
                    <a:pos x="531" y="184"/>
                  </a:cxn>
                  <a:cxn ang="0">
                    <a:pos x="517" y="118"/>
                  </a:cxn>
                  <a:cxn ang="0">
                    <a:pos x="505" y="86"/>
                  </a:cxn>
                  <a:cxn ang="0">
                    <a:pos x="485" y="57"/>
                  </a:cxn>
                  <a:cxn ang="0">
                    <a:pos x="456" y="29"/>
                  </a:cxn>
                  <a:cxn ang="0">
                    <a:pos x="426" y="8"/>
                  </a:cxn>
                  <a:cxn ang="0">
                    <a:pos x="410" y="2"/>
                  </a:cxn>
                  <a:cxn ang="0">
                    <a:pos x="406" y="1"/>
                  </a:cxn>
                  <a:cxn ang="0">
                    <a:pos x="404" y="30"/>
                  </a:cxn>
                  <a:cxn ang="0">
                    <a:pos x="394" y="88"/>
                  </a:cxn>
                  <a:cxn ang="0">
                    <a:pos x="364" y="134"/>
                  </a:cxn>
                  <a:cxn ang="0">
                    <a:pos x="315" y="162"/>
                  </a:cxn>
                  <a:cxn ang="0">
                    <a:pos x="250" y="164"/>
                  </a:cxn>
                  <a:cxn ang="0">
                    <a:pos x="198" y="136"/>
                  </a:cxn>
                  <a:cxn ang="0">
                    <a:pos x="164" y="89"/>
                  </a:cxn>
                  <a:cxn ang="0">
                    <a:pos x="152" y="33"/>
                  </a:cxn>
                  <a:cxn ang="0">
                    <a:pos x="154" y="4"/>
                  </a:cxn>
                  <a:cxn ang="0">
                    <a:pos x="154" y="4"/>
                  </a:cxn>
                </a:cxnLst>
                <a:rect l="0" t="0" r="r" b="b"/>
                <a:pathLst>
                  <a:path w="579" h="1226">
                    <a:moveTo>
                      <a:pt x="154" y="4"/>
                    </a:moveTo>
                    <a:lnTo>
                      <a:pt x="141" y="8"/>
                    </a:lnTo>
                    <a:lnTo>
                      <a:pt x="128" y="16"/>
                    </a:lnTo>
                    <a:lnTo>
                      <a:pt x="113" y="28"/>
                    </a:lnTo>
                    <a:lnTo>
                      <a:pt x="98" y="39"/>
                    </a:lnTo>
                    <a:lnTo>
                      <a:pt x="83" y="53"/>
                    </a:lnTo>
                    <a:lnTo>
                      <a:pt x="71" y="67"/>
                    </a:lnTo>
                    <a:lnTo>
                      <a:pt x="61" y="81"/>
                    </a:lnTo>
                    <a:lnTo>
                      <a:pt x="55" y="93"/>
                    </a:lnTo>
                    <a:lnTo>
                      <a:pt x="48" y="127"/>
                    </a:lnTo>
                    <a:lnTo>
                      <a:pt x="44" y="177"/>
                    </a:lnTo>
                    <a:lnTo>
                      <a:pt x="38" y="230"/>
                    </a:lnTo>
                    <a:lnTo>
                      <a:pt x="31" y="274"/>
                    </a:lnTo>
                    <a:lnTo>
                      <a:pt x="23" y="326"/>
                    </a:lnTo>
                    <a:lnTo>
                      <a:pt x="16" y="400"/>
                    </a:lnTo>
                    <a:lnTo>
                      <a:pt x="11" y="472"/>
                    </a:lnTo>
                    <a:lnTo>
                      <a:pt x="8" y="517"/>
                    </a:lnTo>
                    <a:lnTo>
                      <a:pt x="6" y="536"/>
                    </a:lnTo>
                    <a:lnTo>
                      <a:pt x="3" y="554"/>
                    </a:lnTo>
                    <a:lnTo>
                      <a:pt x="1" y="565"/>
                    </a:lnTo>
                    <a:lnTo>
                      <a:pt x="0" y="570"/>
                    </a:lnTo>
                    <a:lnTo>
                      <a:pt x="130" y="570"/>
                    </a:lnTo>
                    <a:lnTo>
                      <a:pt x="10" y="868"/>
                    </a:lnTo>
                    <a:lnTo>
                      <a:pt x="175" y="868"/>
                    </a:lnTo>
                    <a:lnTo>
                      <a:pt x="221" y="1226"/>
                    </a:lnTo>
                    <a:lnTo>
                      <a:pt x="326" y="1226"/>
                    </a:lnTo>
                    <a:lnTo>
                      <a:pt x="387" y="868"/>
                    </a:lnTo>
                    <a:lnTo>
                      <a:pt x="558" y="868"/>
                    </a:lnTo>
                    <a:lnTo>
                      <a:pt x="464" y="577"/>
                    </a:lnTo>
                    <a:lnTo>
                      <a:pt x="472" y="577"/>
                    </a:lnTo>
                    <a:lnTo>
                      <a:pt x="485" y="577"/>
                    </a:lnTo>
                    <a:lnTo>
                      <a:pt x="500" y="577"/>
                    </a:lnTo>
                    <a:lnTo>
                      <a:pt x="517" y="578"/>
                    </a:lnTo>
                    <a:lnTo>
                      <a:pt x="535" y="578"/>
                    </a:lnTo>
                    <a:lnTo>
                      <a:pt x="553" y="577"/>
                    </a:lnTo>
                    <a:lnTo>
                      <a:pt x="568" y="577"/>
                    </a:lnTo>
                    <a:lnTo>
                      <a:pt x="579" y="576"/>
                    </a:lnTo>
                    <a:lnTo>
                      <a:pt x="576" y="533"/>
                    </a:lnTo>
                    <a:lnTo>
                      <a:pt x="568" y="463"/>
                    </a:lnTo>
                    <a:lnTo>
                      <a:pt x="559" y="393"/>
                    </a:lnTo>
                    <a:lnTo>
                      <a:pt x="556" y="346"/>
                    </a:lnTo>
                    <a:lnTo>
                      <a:pt x="555" y="326"/>
                    </a:lnTo>
                    <a:lnTo>
                      <a:pt x="550" y="296"/>
                    </a:lnTo>
                    <a:lnTo>
                      <a:pt x="545" y="260"/>
                    </a:lnTo>
                    <a:lnTo>
                      <a:pt x="538" y="222"/>
                    </a:lnTo>
                    <a:lnTo>
                      <a:pt x="531" y="184"/>
                    </a:lnTo>
                    <a:lnTo>
                      <a:pt x="523" y="148"/>
                    </a:lnTo>
                    <a:lnTo>
                      <a:pt x="517" y="118"/>
                    </a:lnTo>
                    <a:lnTo>
                      <a:pt x="511" y="98"/>
                    </a:lnTo>
                    <a:lnTo>
                      <a:pt x="505" y="86"/>
                    </a:lnTo>
                    <a:lnTo>
                      <a:pt x="496" y="71"/>
                    </a:lnTo>
                    <a:lnTo>
                      <a:pt x="485" y="57"/>
                    </a:lnTo>
                    <a:lnTo>
                      <a:pt x="471" y="42"/>
                    </a:lnTo>
                    <a:lnTo>
                      <a:pt x="456" y="29"/>
                    </a:lnTo>
                    <a:lnTo>
                      <a:pt x="441" y="17"/>
                    </a:lnTo>
                    <a:lnTo>
                      <a:pt x="426" y="8"/>
                    </a:lnTo>
                    <a:lnTo>
                      <a:pt x="412" y="2"/>
                    </a:lnTo>
                    <a:lnTo>
                      <a:pt x="410" y="2"/>
                    </a:lnTo>
                    <a:lnTo>
                      <a:pt x="408" y="1"/>
                    </a:lnTo>
                    <a:lnTo>
                      <a:pt x="406" y="1"/>
                    </a:lnTo>
                    <a:lnTo>
                      <a:pt x="403" y="0"/>
                    </a:lnTo>
                    <a:lnTo>
                      <a:pt x="404" y="30"/>
                    </a:lnTo>
                    <a:lnTo>
                      <a:pt x="402" y="60"/>
                    </a:lnTo>
                    <a:lnTo>
                      <a:pt x="394" y="88"/>
                    </a:lnTo>
                    <a:lnTo>
                      <a:pt x="381" y="112"/>
                    </a:lnTo>
                    <a:lnTo>
                      <a:pt x="364" y="134"/>
                    </a:lnTo>
                    <a:lnTo>
                      <a:pt x="341" y="150"/>
                    </a:lnTo>
                    <a:lnTo>
                      <a:pt x="315" y="162"/>
                    </a:lnTo>
                    <a:lnTo>
                      <a:pt x="283" y="167"/>
                    </a:lnTo>
                    <a:lnTo>
                      <a:pt x="250" y="164"/>
                    </a:lnTo>
                    <a:lnTo>
                      <a:pt x="222" y="154"/>
                    </a:lnTo>
                    <a:lnTo>
                      <a:pt x="198" y="136"/>
                    </a:lnTo>
                    <a:lnTo>
                      <a:pt x="179" y="115"/>
                    </a:lnTo>
                    <a:lnTo>
                      <a:pt x="164" y="89"/>
                    </a:lnTo>
                    <a:lnTo>
                      <a:pt x="155" y="61"/>
                    </a:lnTo>
                    <a:lnTo>
                      <a:pt x="152" y="33"/>
                    </a:lnTo>
                    <a:lnTo>
                      <a:pt x="154" y="4"/>
                    </a:lnTo>
                    <a:lnTo>
                      <a:pt x="154" y="4"/>
                    </a:lnTo>
                    <a:lnTo>
                      <a:pt x="154" y="4"/>
                    </a:lnTo>
                    <a:lnTo>
                      <a:pt x="154" y="4"/>
                    </a:lnTo>
                    <a:lnTo>
                      <a:pt x="154" y="4"/>
                    </a:lnTo>
                    <a:close/>
                  </a:path>
                </a:pathLst>
              </a:custGeom>
              <a:solidFill>
                <a:srgbClr val="FF66C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710" name="Freeform 110"/>
              <p:cNvSpPr>
                <a:spLocks/>
              </p:cNvSpPr>
              <p:nvPr/>
            </p:nvSpPr>
            <p:spPr bwMode="auto">
              <a:xfrm>
                <a:off x="4934" y="576"/>
                <a:ext cx="108" cy="159"/>
              </a:xfrm>
              <a:custGeom>
                <a:avLst/>
                <a:gdLst/>
                <a:ahLst/>
                <a:cxnLst>
                  <a:cxn ang="0">
                    <a:pos x="40" y="171"/>
                  </a:cxn>
                  <a:cxn ang="0">
                    <a:pos x="61" y="217"/>
                  </a:cxn>
                  <a:cxn ang="0">
                    <a:pos x="96" y="253"/>
                  </a:cxn>
                  <a:cxn ang="0">
                    <a:pos x="141" y="274"/>
                  </a:cxn>
                  <a:cxn ang="0">
                    <a:pos x="188" y="275"/>
                  </a:cxn>
                  <a:cxn ang="0">
                    <a:pos x="231" y="256"/>
                  </a:cxn>
                  <a:cxn ang="0">
                    <a:pos x="262" y="225"/>
                  </a:cxn>
                  <a:cxn ang="0">
                    <a:pos x="280" y="183"/>
                  </a:cxn>
                  <a:cxn ang="0">
                    <a:pos x="280" y="135"/>
                  </a:cxn>
                  <a:cxn ang="0">
                    <a:pos x="262" y="92"/>
                  </a:cxn>
                  <a:cxn ang="0">
                    <a:pos x="231" y="61"/>
                  </a:cxn>
                  <a:cxn ang="0">
                    <a:pos x="188" y="43"/>
                  </a:cxn>
                  <a:cxn ang="0">
                    <a:pos x="141" y="43"/>
                  </a:cxn>
                  <a:cxn ang="0">
                    <a:pos x="96" y="57"/>
                  </a:cxn>
                  <a:cxn ang="0">
                    <a:pos x="61" y="84"/>
                  </a:cxn>
                  <a:cxn ang="0">
                    <a:pos x="40" y="124"/>
                  </a:cxn>
                  <a:cxn ang="0">
                    <a:pos x="0" y="147"/>
                  </a:cxn>
                  <a:cxn ang="0">
                    <a:pos x="14" y="87"/>
                  </a:cxn>
                  <a:cxn ang="0">
                    <a:pos x="52" y="40"/>
                  </a:cxn>
                  <a:cxn ang="0">
                    <a:pos x="106" y="10"/>
                  </a:cxn>
                  <a:cxn ang="0">
                    <a:pos x="168" y="0"/>
                  </a:cxn>
                  <a:cxn ang="0">
                    <a:pos x="228" y="13"/>
                  </a:cxn>
                  <a:cxn ang="0">
                    <a:pos x="278" y="46"/>
                  </a:cxn>
                  <a:cxn ang="0">
                    <a:pos x="311" y="97"/>
                  </a:cxn>
                  <a:cxn ang="0">
                    <a:pos x="324" y="158"/>
                  </a:cxn>
                  <a:cxn ang="0">
                    <a:pos x="312" y="216"/>
                  </a:cxn>
                  <a:cxn ang="0">
                    <a:pos x="282" y="265"/>
                  </a:cxn>
                  <a:cxn ang="0">
                    <a:pos x="238" y="299"/>
                  </a:cxn>
                  <a:cxn ang="0">
                    <a:pos x="183" y="315"/>
                  </a:cxn>
                  <a:cxn ang="0">
                    <a:pos x="261" y="358"/>
                  </a:cxn>
                  <a:cxn ang="0">
                    <a:pos x="183" y="393"/>
                  </a:cxn>
                  <a:cxn ang="0">
                    <a:pos x="142" y="476"/>
                  </a:cxn>
                  <a:cxn ang="0">
                    <a:pos x="69" y="393"/>
                  </a:cxn>
                  <a:cxn ang="0">
                    <a:pos x="142" y="358"/>
                  </a:cxn>
                  <a:cxn ang="0">
                    <a:pos x="115" y="306"/>
                  </a:cxn>
                  <a:cxn ang="0">
                    <a:pos x="64" y="276"/>
                  </a:cxn>
                  <a:cxn ang="0">
                    <a:pos x="25" y="231"/>
                  </a:cxn>
                  <a:cxn ang="0">
                    <a:pos x="3" y="176"/>
                  </a:cxn>
                  <a:cxn ang="0">
                    <a:pos x="37" y="147"/>
                  </a:cxn>
                </a:cxnLst>
                <a:rect l="0" t="0" r="r" b="b"/>
                <a:pathLst>
                  <a:path w="324" h="476">
                    <a:moveTo>
                      <a:pt x="37" y="147"/>
                    </a:moveTo>
                    <a:lnTo>
                      <a:pt x="40" y="171"/>
                    </a:lnTo>
                    <a:lnTo>
                      <a:pt x="48" y="195"/>
                    </a:lnTo>
                    <a:lnTo>
                      <a:pt x="61" y="217"/>
                    </a:lnTo>
                    <a:lnTo>
                      <a:pt x="77" y="237"/>
                    </a:lnTo>
                    <a:lnTo>
                      <a:pt x="96" y="253"/>
                    </a:lnTo>
                    <a:lnTo>
                      <a:pt x="118" y="266"/>
                    </a:lnTo>
                    <a:lnTo>
                      <a:pt x="141" y="274"/>
                    </a:lnTo>
                    <a:lnTo>
                      <a:pt x="165" y="277"/>
                    </a:lnTo>
                    <a:lnTo>
                      <a:pt x="188" y="275"/>
                    </a:lnTo>
                    <a:lnTo>
                      <a:pt x="211" y="268"/>
                    </a:lnTo>
                    <a:lnTo>
                      <a:pt x="231" y="256"/>
                    </a:lnTo>
                    <a:lnTo>
                      <a:pt x="248" y="243"/>
                    </a:lnTo>
                    <a:lnTo>
                      <a:pt x="262" y="225"/>
                    </a:lnTo>
                    <a:lnTo>
                      <a:pt x="273" y="204"/>
                    </a:lnTo>
                    <a:lnTo>
                      <a:pt x="280" y="183"/>
                    </a:lnTo>
                    <a:lnTo>
                      <a:pt x="282" y="158"/>
                    </a:lnTo>
                    <a:lnTo>
                      <a:pt x="280" y="135"/>
                    </a:lnTo>
                    <a:lnTo>
                      <a:pt x="273" y="112"/>
                    </a:lnTo>
                    <a:lnTo>
                      <a:pt x="262" y="92"/>
                    </a:lnTo>
                    <a:lnTo>
                      <a:pt x="248" y="75"/>
                    </a:lnTo>
                    <a:lnTo>
                      <a:pt x="231" y="61"/>
                    </a:lnTo>
                    <a:lnTo>
                      <a:pt x="211" y="50"/>
                    </a:lnTo>
                    <a:lnTo>
                      <a:pt x="188" y="43"/>
                    </a:lnTo>
                    <a:lnTo>
                      <a:pt x="165" y="40"/>
                    </a:lnTo>
                    <a:lnTo>
                      <a:pt x="141" y="43"/>
                    </a:lnTo>
                    <a:lnTo>
                      <a:pt x="118" y="47"/>
                    </a:lnTo>
                    <a:lnTo>
                      <a:pt x="96" y="57"/>
                    </a:lnTo>
                    <a:lnTo>
                      <a:pt x="77" y="69"/>
                    </a:lnTo>
                    <a:lnTo>
                      <a:pt x="61" y="84"/>
                    </a:lnTo>
                    <a:lnTo>
                      <a:pt x="48" y="103"/>
                    </a:lnTo>
                    <a:lnTo>
                      <a:pt x="40" y="124"/>
                    </a:lnTo>
                    <a:lnTo>
                      <a:pt x="37" y="147"/>
                    </a:lnTo>
                    <a:lnTo>
                      <a:pt x="0" y="147"/>
                    </a:lnTo>
                    <a:lnTo>
                      <a:pt x="3" y="116"/>
                    </a:lnTo>
                    <a:lnTo>
                      <a:pt x="14" y="87"/>
                    </a:lnTo>
                    <a:lnTo>
                      <a:pt x="30" y="61"/>
                    </a:lnTo>
                    <a:lnTo>
                      <a:pt x="52" y="40"/>
                    </a:lnTo>
                    <a:lnTo>
                      <a:pt x="77" y="23"/>
                    </a:lnTo>
                    <a:lnTo>
                      <a:pt x="106" y="10"/>
                    </a:lnTo>
                    <a:lnTo>
                      <a:pt x="135" y="2"/>
                    </a:lnTo>
                    <a:lnTo>
                      <a:pt x="168" y="0"/>
                    </a:lnTo>
                    <a:lnTo>
                      <a:pt x="199" y="3"/>
                    </a:lnTo>
                    <a:lnTo>
                      <a:pt x="228" y="13"/>
                    </a:lnTo>
                    <a:lnTo>
                      <a:pt x="255" y="27"/>
                    </a:lnTo>
                    <a:lnTo>
                      <a:pt x="278" y="46"/>
                    </a:lnTo>
                    <a:lnTo>
                      <a:pt x="297" y="69"/>
                    </a:lnTo>
                    <a:lnTo>
                      <a:pt x="311" y="97"/>
                    </a:lnTo>
                    <a:lnTo>
                      <a:pt x="320" y="126"/>
                    </a:lnTo>
                    <a:lnTo>
                      <a:pt x="324" y="158"/>
                    </a:lnTo>
                    <a:lnTo>
                      <a:pt x="322" y="188"/>
                    </a:lnTo>
                    <a:lnTo>
                      <a:pt x="312" y="216"/>
                    </a:lnTo>
                    <a:lnTo>
                      <a:pt x="300" y="241"/>
                    </a:lnTo>
                    <a:lnTo>
                      <a:pt x="282" y="265"/>
                    </a:lnTo>
                    <a:lnTo>
                      <a:pt x="262" y="284"/>
                    </a:lnTo>
                    <a:lnTo>
                      <a:pt x="238" y="299"/>
                    </a:lnTo>
                    <a:lnTo>
                      <a:pt x="211" y="310"/>
                    </a:lnTo>
                    <a:lnTo>
                      <a:pt x="183" y="315"/>
                    </a:lnTo>
                    <a:lnTo>
                      <a:pt x="183" y="358"/>
                    </a:lnTo>
                    <a:lnTo>
                      <a:pt x="261" y="358"/>
                    </a:lnTo>
                    <a:lnTo>
                      <a:pt x="261" y="393"/>
                    </a:lnTo>
                    <a:lnTo>
                      <a:pt x="183" y="393"/>
                    </a:lnTo>
                    <a:lnTo>
                      <a:pt x="183" y="476"/>
                    </a:lnTo>
                    <a:lnTo>
                      <a:pt x="142" y="476"/>
                    </a:lnTo>
                    <a:lnTo>
                      <a:pt x="142" y="393"/>
                    </a:lnTo>
                    <a:lnTo>
                      <a:pt x="69" y="393"/>
                    </a:lnTo>
                    <a:lnTo>
                      <a:pt x="69" y="358"/>
                    </a:lnTo>
                    <a:lnTo>
                      <a:pt x="142" y="358"/>
                    </a:lnTo>
                    <a:lnTo>
                      <a:pt x="142" y="313"/>
                    </a:lnTo>
                    <a:lnTo>
                      <a:pt x="115" y="306"/>
                    </a:lnTo>
                    <a:lnTo>
                      <a:pt x="88" y="293"/>
                    </a:lnTo>
                    <a:lnTo>
                      <a:pt x="64" y="276"/>
                    </a:lnTo>
                    <a:lnTo>
                      <a:pt x="44" y="255"/>
                    </a:lnTo>
                    <a:lnTo>
                      <a:pt x="25" y="231"/>
                    </a:lnTo>
                    <a:lnTo>
                      <a:pt x="11" y="204"/>
                    </a:lnTo>
                    <a:lnTo>
                      <a:pt x="3" y="176"/>
                    </a:lnTo>
                    <a:lnTo>
                      <a:pt x="0" y="147"/>
                    </a:lnTo>
                    <a:lnTo>
                      <a:pt x="37" y="14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25623" name="Group 111"/>
            <p:cNvGrpSpPr>
              <a:grpSpLocks/>
            </p:cNvGrpSpPr>
            <p:nvPr/>
          </p:nvGrpSpPr>
          <p:grpSpPr bwMode="auto">
            <a:xfrm>
              <a:off x="2448" y="2736"/>
              <a:ext cx="193" cy="528"/>
              <a:chOff x="4896" y="576"/>
              <a:chExt cx="193" cy="528"/>
            </a:xfrm>
          </p:grpSpPr>
          <p:sp>
            <p:nvSpPr>
              <p:cNvPr id="25712" name="Freeform 112"/>
              <p:cNvSpPr>
                <a:spLocks/>
              </p:cNvSpPr>
              <p:nvPr/>
            </p:nvSpPr>
            <p:spPr bwMode="auto">
              <a:xfrm>
                <a:off x="4896" y="695"/>
                <a:ext cx="193" cy="409"/>
              </a:xfrm>
              <a:custGeom>
                <a:avLst/>
                <a:gdLst/>
                <a:ahLst/>
                <a:cxnLst>
                  <a:cxn ang="0">
                    <a:pos x="141" y="8"/>
                  </a:cxn>
                  <a:cxn ang="0">
                    <a:pos x="113" y="28"/>
                  </a:cxn>
                  <a:cxn ang="0">
                    <a:pos x="83" y="53"/>
                  </a:cxn>
                  <a:cxn ang="0">
                    <a:pos x="61" y="81"/>
                  </a:cxn>
                  <a:cxn ang="0">
                    <a:pos x="48" y="127"/>
                  </a:cxn>
                  <a:cxn ang="0">
                    <a:pos x="38" y="230"/>
                  </a:cxn>
                  <a:cxn ang="0">
                    <a:pos x="23" y="326"/>
                  </a:cxn>
                  <a:cxn ang="0">
                    <a:pos x="11" y="472"/>
                  </a:cxn>
                  <a:cxn ang="0">
                    <a:pos x="6" y="536"/>
                  </a:cxn>
                  <a:cxn ang="0">
                    <a:pos x="1" y="565"/>
                  </a:cxn>
                  <a:cxn ang="0">
                    <a:pos x="130" y="570"/>
                  </a:cxn>
                  <a:cxn ang="0">
                    <a:pos x="175" y="868"/>
                  </a:cxn>
                  <a:cxn ang="0">
                    <a:pos x="326" y="1226"/>
                  </a:cxn>
                  <a:cxn ang="0">
                    <a:pos x="558" y="868"/>
                  </a:cxn>
                  <a:cxn ang="0">
                    <a:pos x="472" y="577"/>
                  </a:cxn>
                  <a:cxn ang="0">
                    <a:pos x="500" y="577"/>
                  </a:cxn>
                  <a:cxn ang="0">
                    <a:pos x="535" y="578"/>
                  </a:cxn>
                  <a:cxn ang="0">
                    <a:pos x="568" y="577"/>
                  </a:cxn>
                  <a:cxn ang="0">
                    <a:pos x="576" y="533"/>
                  </a:cxn>
                  <a:cxn ang="0">
                    <a:pos x="559" y="393"/>
                  </a:cxn>
                  <a:cxn ang="0">
                    <a:pos x="555" y="326"/>
                  </a:cxn>
                  <a:cxn ang="0">
                    <a:pos x="545" y="260"/>
                  </a:cxn>
                  <a:cxn ang="0">
                    <a:pos x="531" y="184"/>
                  </a:cxn>
                  <a:cxn ang="0">
                    <a:pos x="517" y="118"/>
                  </a:cxn>
                  <a:cxn ang="0">
                    <a:pos x="505" y="86"/>
                  </a:cxn>
                  <a:cxn ang="0">
                    <a:pos x="485" y="57"/>
                  </a:cxn>
                  <a:cxn ang="0">
                    <a:pos x="456" y="29"/>
                  </a:cxn>
                  <a:cxn ang="0">
                    <a:pos x="426" y="8"/>
                  </a:cxn>
                  <a:cxn ang="0">
                    <a:pos x="410" y="2"/>
                  </a:cxn>
                  <a:cxn ang="0">
                    <a:pos x="406" y="1"/>
                  </a:cxn>
                  <a:cxn ang="0">
                    <a:pos x="404" y="30"/>
                  </a:cxn>
                  <a:cxn ang="0">
                    <a:pos x="394" y="88"/>
                  </a:cxn>
                  <a:cxn ang="0">
                    <a:pos x="364" y="134"/>
                  </a:cxn>
                  <a:cxn ang="0">
                    <a:pos x="315" y="162"/>
                  </a:cxn>
                  <a:cxn ang="0">
                    <a:pos x="250" y="164"/>
                  </a:cxn>
                  <a:cxn ang="0">
                    <a:pos x="198" y="136"/>
                  </a:cxn>
                  <a:cxn ang="0">
                    <a:pos x="164" y="89"/>
                  </a:cxn>
                  <a:cxn ang="0">
                    <a:pos x="152" y="33"/>
                  </a:cxn>
                  <a:cxn ang="0">
                    <a:pos x="154" y="4"/>
                  </a:cxn>
                  <a:cxn ang="0">
                    <a:pos x="154" y="4"/>
                  </a:cxn>
                </a:cxnLst>
                <a:rect l="0" t="0" r="r" b="b"/>
                <a:pathLst>
                  <a:path w="579" h="1226">
                    <a:moveTo>
                      <a:pt x="154" y="4"/>
                    </a:moveTo>
                    <a:lnTo>
                      <a:pt x="141" y="8"/>
                    </a:lnTo>
                    <a:lnTo>
                      <a:pt x="128" y="16"/>
                    </a:lnTo>
                    <a:lnTo>
                      <a:pt x="113" y="28"/>
                    </a:lnTo>
                    <a:lnTo>
                      <a:pt x="98" y="39"/>
                    </a:lnTo>
                    <a:lnTo>
                      <a:pt x="83" y="53"/>
                    </a:lnTo>
                    <a:lnTo>
                      <a:pt x="71" y="67"/>
                    </a:lnTo>
                    <a:lnTo>
                      <a:pt x="61" y="81"/>
                    </a:lnTo>
                    <a:lnTo>
                      <a:pt x="55" y="93"/>
                    </a:lnTo>
                    <a:lnTo>
                      <a:pt x="48" y="127"/>
                    </a:lnTo>
                    <a:lnTo>
                      <a:pt x="44" y="177"/>
                    </a:lnTo>
                    <a:lnTo>
                      <a:pt x="38" y="230"/>
                    </a:lnTo>
                    <a:lnTo>
                      <a:pt x="31" y="274"/>
                    </a:lnTo>
                    <a:lnTo>
                      <a:pt x="23" y="326"/>
                    </a:lnTo>
                    <a:lnTo>
                      <a:pt x="16" y="400"/>
                    </a:lnTo>
                    <a:lnTo>
                      <a:pt x="11" y="472"/>
                    </a:lnTo>
                    <a:lnTo>
                      <a:pt x="8" y="517"/>
                    </a:lnTo>
                    <a:lnTo>
                      <a:pt x="6" y="536"/>
                    </a:lnTo>
                    <a:lnTo>
                      <a:pt x="3" y="554"/>
                    </a:lnTo>
                    <a:lnTo>
                      <a:pt x="1" y="565"/>
                    </a:lnTo>
                    <a:lnTo>
                      <a:pt x="0" y="570"/>
                    </a:lnTo>
                    <a:lnTo>
                      <a:pt x="130" y="570"/>
                    </a:lnTo>
                    <a:lnTo>
                      <a:pt x="10" y="868"/>
                    </a:lnTo>
                    <a:lnTo>
                      <a:pt x="175" y="868"/>
                    </a:lnTo>
                    <a:lnTo>
                      <a:pt x="221" y="1226"/>
                    </a:lnTo>
                    <a:lnTo>
                      <a:pt x="326" y="1226"/>
                    </a:lnTo>
                    <a:lnTo>
                      <a:pt x="387" y="868"/>
                    </a:lnTo>
                    <a:lnTo>
                      <a:pt x="558" y="868"/>
                    </a:lnTo>
                    <a:lnTo>
                      <a:pt x="464" y="577"/>
                    </a:lnTo>
                    <a:lnTo>
                      <a:pt x="472" y="577"/>
                    </a:lnTo>
                    <a:lnTo>
                      <a:pt x="485" y="577"/>
                    </a:lnTo>
                    <a:lnTo>
                      <a:pt x="500" y="577"/>
                    </a:lnTo>
                    <a:lnTo>
                      <a:pt x="517" y="578"/>
                    </a:lnTo>
                    <a:lnTo>
                      <a:pt x="535" y="578"/>
                    </a:lnTo>
                    <a:lnTo>
                      <a:pt x="553" y="577"/>
                    </a:lnTo>
                    <a:lnTo>
                      <a:pt x="568" y="577"/>
                    </a:lnTo>
                    <a:lnTo>
                      <a:pt x="579" y="576"/>
                    </a:lnTo>
                    <a:lnTo>
                      <a:pt x="576" y="533"/>
                    </a:lnTo>
                    <a:lnTo>
                      <a:pt x="568" y="463"/>
                    </a:lnTo>
                    <a:lnTo>
                      <a:pt x="559" y="393"/>
                    </a:lnTo>
                    <a:lnTo>
                      <a:pt x="556" y="346"/>
                    </a:lnTo>
                    <a:lnTo>
                      <a:pt x="555" y="326"/>
                    </a:lnTo>
                    <a:lnTo>
                      <a:pt x="550" y="296"/>
                    </a:lnTo>
                    <a:lnTo>
                      <a:pt x="545" y="260"/>
                    </a:lnTo>
                    <a:lnTo>
                      <a:pt x="538" y="222"/>
                    </a:lnTo>
                    <a:lnTo>
                      <a:pt x="531" y="184"/>
                    </a:lnTo>
                    <a:lnTo>
                      <a:pt x="523" y="148"/>
                    </a:lnTo>
                    <a:lnTo>
                      <a:pt x="517" y="118"/>
                    </a:lnTo>
                    <a:lnTo>
                      <a:pt x="511" y="98"/>
                    </a:lnTo>
                    <a:lnTo>
                      <a:pt x="505" y="86"/>
                    </a:lnTo>
                    <a:lnTo>
                      <a:pt x="496" y="71"/>
                    </a:lnTo>
                    <a:lnTo>
                      <a:pt x="485" y="57"/>
                    </a:lnTo>
                    <a:lnTo>
                      <a:pt x="471" y="42"/>
                    </a:lnTo>
                    <a:lnTo>
                      <a:pt x="456" y="29"/>
                    </a:lnTo>
                    <a:lnTo>
                      <a:pt x="441" y="17"/>
                    </a:lnTo>
                    <a:lnTo>
                      <a:pt x="426" y="8"/>
                    </a:lnTo>
                    <a:lnTo>
                      <a:pt x="412" y="2"/>
                    </a:lnTo>
                    <a:lnTo>
                      <a:pt x="410" y="2"/>
                    </a:lnTo>
                    <a:lnTo>
                      <a:pt x="408" y="1"/>
                    </a:lnTo>
                    <a:lnTo>
                      <a:pt x="406" y="1"/>
                    </a:lnTo>
                    <a:lnTo>
                      <a:pt x="403" y="0"/>
                    </a:lnTo>
                    <a:lnTo>
                      <a:pt x="404" y="30"/>
                    </a:lnTo>
                    <a:lnTo>
                      <a:pt x="402" y="60"/>
                    </a:lnTo>
                    <a:lnTo>
                      <a:pt x="394" y="88"/>
                    </a:lnTo>
                    <a:lnTo>
                      <a:pt x="381" y="112"/>
                    </a:lnTo>
                    <a:lnTo>
                      <a:pt x="364" y="134"/>
                    </a:lnTo>
                    <a:lnTo>
                      <a:pt x="341" y="150"/>
                    </a:lnTo>
                    <a:lnTo>
                      <a:pt x="315" y="162"/>
                    </a:lnTo>
                    <a:lnTo>
                      <a:pt x="283" y="167"/>
                    </a:lnTo>
                    <a:lnTo>
                      <a:pt x="250" y="164"/>
                    </a:lnTo>
                    <a:lnTo>
                      <a:pt x="222" y="154"/>
                    </a:lnTo>
                    <a:lnTo>
                      <a:pt x="198" y="136"/>
                    </a:lnTo>
                    <a:lnTo>
                      <a:pt x="179" y="115"/>
                    </a:lnTo>
                    <a:lnTo>
                      <a:pt x="164" y="89"/>
                    </a:lnTo>
                    <a:lnTo>
                      <a:pt x="155" y="61"/>
                    </a:lnTo>
                    <a:lnTo>
                      <a:pt x="152" y="33"/>
                    </a:lnTo>
                    <a:lnTo>
                      <a:pt x="154" y="4"/>
                    </a:lnTo>
                    <a:lnTo>
                      <a:pt x="154" y="4"/>
                    </a:lnTo>
                    <a:lnTo>
                      <a:pt x="154" y="4"/>
                    </a:lnTo>
                    <a:lnTo>
                      <a:pt x="154" y="4"/>
                    </a:lnTo>
                    <a:lnTo>
                      <a:pt x="154" y="4"/>
                    </a:lnTo>
                    <a:close/>
                  </a:path>
                </a:pathLst>
              </a:custGeom>
              <a:solidFill>
                <a:srgbClr val="FF66C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713" name="Freeform 113"/>
              <p:cNvSpPr>
                <a:spLocks/>
              </p:cNvSpPr>
              <p:nvPr/>
            </p:nvSpPr>
            <p:spPr bwMode="auto">
              <a:xfrm>
                <a:off x="4934" y="576"/>
                <a:ext cx="108" cy="159"/>
              </a:xfrm>
              <a:custGeom>
                <a:avLst/>
                <a:gdLst/>
                <a:ahLst/>
                <a:cxnLst>
                  <a:cxn ang="0">
                    <a:pos x="40" y="171"/>
                  </a:cxn>
                  <a:cxn ang="0">
                    <a:pos x="61" y="217"/>
                  </a:cxn>
                  <a:cxn ang="0">
                    <a:pos x="96" y="253"/>
                  </a:cxn>
                  <a:cxn ang="0">
                    <a:pos x="141" y="274"/>
                  </a:cxn>
                  <a:cxn ang="0">
                    <a:pos x="188" y="275"/>
                  </a:cxn>
                  <a:cxn ang="0">
                    <a:pos x="231" y="256"/>
                  </a:cxn>
                  <a:cxn ang="0">
                    <a:pos x="262" y="225"/>
                  </a:cxn>
                  <a:cxn ang="0">
                    <a:pos x="280" y="183"/>
                  </a:cxn>
                  <a:cxn ang="0">
                    <a:pos x="280" y="135"/>
                  </a:cxn>
                  <a:cxn ang="0">
                    <a:pos x="262" y="92"/>
                  </a:cxn>
                  <a:cxn ang="0">
                    <a:pos x="231" y="61"/>
                  </a:cxn>
                  <a:cxn ang="0">
                    <a:pos x="188" y="43"/>
                  </a:cxn>
                  <a:cxn ang="0">
                    <a:pos x="141" y="43"/>
                  </a:cxn>
                  <a:cxn ang="0">
                    <a:pos x="96" y="57"/>
                  </a:cxn>
                  <a:cxn ang="0">
                    <a:pos x="61" y="84"/>
                  </a:cxn>
                  <a:cxn ang="0">
                    <a:pos x="40" y="124"/>
                  </a:cxn>
                  <a:cxn ang="0">
                    <a:pos x="0" y="147"/>
                  </a:cxn>
                  <a:cxn ang="0">
                    <a:pos x="14" y="87"/>
                  </a:cxn>
                  <a:cxn ang="0">
                    <a:pos x="52" y="40"/>
                  </a:cxn>
                  <a:cxn ang="0">
                    <a:pos x="106" y="10"/>
                  </a:cxn>
                  <a:cxn ang="0">
                    <a:pos x="168" y="0"/>
                  </a:cxn>
                  <a:cxn ang="0">
                    <a:pos x="228" y="13"/>
                  </a:cxn>
                  <a:cxn ang="0">
                    <a:pos x="278" y="46"/>
                  </a:cxn>
                  <a:cxn ang="0">
                    <a:pos x="311" y="97"/>
                  </a:cxn>
                  <a:cxn ang="0">
                    <a:pos x="324" y="158"/>
                  </a:cxn>
                  <a:cxn ang="0">
                    <a:pos x="312" y="216"/>
                  </a:cxn>
                  <a:cxn ang="0">
                    <a:pos x="282" y="265"/>
                  </a:cxn>
                  <a:cxn ang="0">
                    <a:pos x="238" y="299"/>
                  </a:cxn>
                  <a:cxn ang="0">
                    <a:pos x="183" y="315"/>
                  </a:cxn>
                  <a:cxn ang="0">
                    <a:pos x="261" y="358"/>
                  </a:cxn>
                  <a:cxn ang="0">
                    <a:pos x="183" y="393"/>
                  </a:cxn>
                  <a:cxn ang="0">
                    <a:pos x="142" y="476"/>
                  </a:cxn>
                  <a:cxn ang="0">
                    <a:pos x="69" y="393"/>
                  </a:cxn>
                  <a:cxn ang="0">
                    <a:pos x="142" y="358"/>
                  </a:cxn>
                  <a:cxn ang="0">
                    <a:pos x="115" y="306"/>
                  </a:cxn>
                  <a:cxn ang="0">
                    <a:pos x="64" y="276"/>
                  </a:cxn>
                  <a:cxn ang="0">
                    <a:pos x="25" y="231"/>
                  </a:cxn>
                  <a:cxn ang="0">
                    <a:pos x="3" y="176"/>
                  </a:cxn>
                  <a:cxn ang="0">
                    <a:pos x="37" y="147"/>
                  </a:cxn>
                </a:cxnLst>
                <a:rect l="0" t="0" r="r" b="b"/>
                <a:pathLst>
                  <a:path w="324" h="476">
                    <a:moveTo>
                      <a:pt x="37" y="147"/>
                    </a:moveTo>
                    <a:lnTo>
                      <a:pt x="40" y="171"/>
                    </a:lnTo>
                    <a:lnTo>
                      <a:pt x="48" y="195"/>
                    </a:lnTo>
                    <a:lnTo>
                      <a:pt x="61" y="217"/>
                    </a:lnTo>
                    <a:lnTo>
                      <a:pt x="77" y="237"/>
                    </a:lnTo>
                    <a:lnTo>
                      <a:pt x="96" y="253"/>
                    </a:lnTo>
                    <a:lnTo>
                      <a:pt x="118" y="266"/>
                    </a:lnTo>
                    <a:lnTo>
                      <a:pt x="141" y="274"/>
                    </a:lnTo>
                    <a:lnTo>
                      <a:pt x="165" y="277"/>
                    </a:lnTo>
                    <a:lnTo>
                      <a:pt x="188" y="275"/>
                    </a:lnTo>
                    <a:lnTo>
                      <a:pt x="211" y="268"/>
                    </a:lnTo>
                    <a:lnTo>
                      <a:pt x="231" y="256"/>
                    </a:lnTo>
                    <a:lnTo>
                      <a:pt x="248" y="243"/>
                    </a:lnTo>
                    <a:lnTo>
                      <a:pt x="262" y="225"/>
                    </a:lnTo>
                    <a:lnTo>
                      <a:pt x="273" y="204"/>
                    </a:lnTo>
                    <a:lnTo>
                      <a:pt x="280" y="183"/>
                    </a:lnTo>
                    <a:lnTo>
                      <a:pt x="282" y="158"/>
                    </a:lnTo>
                    <a:lnTo>
                      <a:pt x="280" y="135"/>
                    </a:lnTo>
                    <a:lnTo>
                      <a:pt x="273" y="112"/>
                    </a:lnTo>
                    <a:lnTo>
                      <a:pt x="262" y="92"/>
                    </a:lnTo>
                    <a:lnTo>
                      <a:pt x="248" y="75"/>
                    </a:lnTo>
                    <a:lnTo>
                      <a:pt x="231" y="61"/>
                    </a:lnTo>
                    <a:lnTo>
                      <a:pt x="211" y="50"/>
                    </a:lnTo>
                    <a:lnTo>
                      <a:pt x="188" y="43"/>
                    </a:lnTo>
                    <a:lnTo>
                      <a:pt x="165" y="40"/>
                    </a:lnTo>
                    <a:lnTo>
                      <a:pt x="141" y="43"/>
                    </a:lnTo>
                    <a:lnTo>
                      <a:pt x="118" y="47"/>
                    </a:lnTo>
                    <a:lnTo>
                      <a:pt x="96" y="57"/>
                    </a:lnTo>
                    <a:lnTo>
                      <a:pt x="77" y="69"/>
                    </a:lnTo>
                    <a:lnTo>
                      <a:pt x="61" y="84"/>
                    </a:lnTo>
                    <a:lnTo>
                      <a:pt x="48" y="103"/>
                    </a:lnTo>
                    <a:lnTo>
                      <a:pt x="40" y="124"/>
                    </a:lnTo>
                    <a:lnTo>
                      <a:pt x="37" y="147"/>
                    </a:lnTo>
                    <a:lnTo>
                      <a:pt x="0" y="147"/>
                    </a:lnTo>
                    <a:lnTo>
                      <a:pt x="3" y="116"/>
                    </a:lnTo>
                    <a:lnTo>
                      <a:pt x="14" y="87"/>
                    </a:lnTo>
                    <a:lnTo>
                      <a:pt x="30" y="61"/>
                    </a:lnTo>
                    <a:lnTo>
                      <a:pt x="52" y="40"/>
                    </a:lnTo>
                    <a:lnTo>
                      <a:pt x="77" y="23"/>
                    </a:lnTo>
                    <a:lnTo>
                      <a:pt x="106" y="10"/>
                    </a:lnTo>
                    <a:lnTo>
                      <a:pt x="135" y="2"/>
                    </a:lnTo>
                    <a:lnTo>
                      <a:pt x="168" y="0"/>
                    </a:lnTo>
                    <a:lnTo>
                      <a:pt x="199" y="3"/>
                    </a:lnTo>
                    <a:lnTo>
                      <a:pt x="228" y="13"/>
                    </a:lnTo>
                    <a:lnTo>
                      <a:pt x="255" y="27"/>
                    </a:lnTo>
                    <a:lnTo>
                      <a:pt x="278" y="46"/>
                    </a:lnTo>
                    <a:lnTo>
                      <a:pt x="297" y="69"/>
                    </a:lnTo>
                    <a:lnTo>
                      <a:pt x="311" y="97"/>
                    </a:lnTo>
                    <a:lnTo>
                      <a:pt x="320" y="126"/>
                    </a:lnTo>
                    <a:lnTo>
                      <a:pt x="324" y="158"/>
                    </a:lnTo>
                    <a:lnTo>
                      <a:pt x="322" y="188"/>
                    </a:lnTo>
                    <a:lnTo>
                      <a:pt x="312" y="216"/>
                    </a:lnTo>
                    <a:lnTo>
                      <a:pt x="300" y="241"/>
                    </a:lnTo>
                    <a:lnTo>
                      <a:pt x="282" y="265"/>
                    </a:lnTo>
                    <a:lnTo>
                      <a:pt x="262" y="284"/>
                    </a:lnTo>
                    <a:lnTo>
                      <a:pt x="238" y="299"/>
                    </a:lnTo>
                    <a:lnTo>
                      <a:pt x="211" y="310"/>
                    </a:lnTo>
                    <a:lnTo>
                      <a:pt x="183" y="315"/>
                    </a:lnTo>
                    <a:lnTo>
                      <a:pt x="183" y="358"/>
                    </a:lnTo>
                    <a:lnTo>
                      <a:pt x="261" y="358"/>
                    </a:lnTo>
                    <a:lnTo>
                      <a:pt x="261" y="393"/>
                    </a:lnTo>
                    <a:lnTo>
                      <a:pt x="183" y="393"/>
                    </a:lnTo>
                    <a:lnTo>
                      <a:pt x="183" y="476"/>
                    </a:lnTo>
                    <a:lnTo>
                      <a:pt x="142" y="476"/>
                    </a:lnTo>
                    <a:lnTo>
                      <a:pt x="142" y="393"/>
                    </a:lnTo>
                    <a:lnTo>
                      <a:pt x="69" y="393"/>
                    </a:lnTo>
                    <a:lnTo>
                      <a:pt x="69" y="358"/>
                    </a:lnTo>
                    <a:lnTo>
                      <a:pt x="142" y="358"/>
                    </a:lnTo>
                    <a:lnTo>
                      <a:pt x="142" y="313"/>
                    </a:lnTo>
                    <a:lnTo>
                      <a:pt x="115" y="306"/>
                    </a:lnTo>
                    <a:lnTo>
                      <a:pt x="88" y="293"/>
                    </a:lnTo>
                    <a:lnTo>
                      <a:pt x="64" y="276"/>
                    </a:lnTo>
                    <a:lnTo>
                      <a:pt x="44" y="255"/>
                    </a:lnTo>
                    <a:lnTo>
                      <a:pt x="25" y="231"/>
                    </a:lnTo>
                    <a:lnTo>
                      <a:pt x="11" y="204"/>
                    </a:lnTo>
                    <a:lnTo>
                      <a:pt x="3" y="176"/>
                    </a:lnTo>
                    <a:lnTo>
                      <a:pt x="0" y="147"/>
                    </a:lnTo>
                    <a:lnTo>
                      <a:pt x="37" y="14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25624" name="Group 114"/>
            <p:cNvGrpSpPr>
              <a:grpSpLocks/>
            </p:cNvGrpSpPr>
            <p:nvPr/>
          </p:nvGrpSpPr>
          <p:grpSpPr bwMode="auto">
            <a:xfrm>
              <a:off x="1776" y="2784"/>
              <a:ext cx="193" cy="528"/>
              <a:chOff x="4896" y="576"/>
              <a:chExt cx="193" cy="528"/>
            </a:xfrm>
          </p:grpSpPr>
          <p:sp>
            <p:nvSpPr>
              <p:cNvPr id="25715" name="Freeform 115"/>
              <p:cNvSpPr>
                <a:spLocks/>
              </p:cNvSpPr>
              <p:nvPr/>
            </p:nvSpPr>
            <p:spPr bwMode="auto">
              <a:xfrm>
                <a:off x="4896" y="695"/>
                <a:ext cx="193" cy="409"/>
              </a:xfrm>
              <a:custGeom>
                <a:avLst/>
                <a:gdLst/>
                <a:ahLst/>
                <a:cxnLst>
                  <a:cxn ang="0">
                    <a:pos x="141" y="8"/>
                  </a:cxn>
                  <a:cxn ang="0">
                    <a:pos x="113" y="28"/>
                  </a:cxn>
                  <a:cxn ang="0">
                    <a:pos x="83" y="53"/>
                  </a:cxn>
                  <a:cxn ang="0">
                    <a:pos x="61" y="81"/>
                  </a:cxn>
                  <a:cxn ang="0">
                    <a:pos x="48" y="127"/>
                  </a:cxn>
                  <a:cxn ang="0">
                    <a:pos x="38" y="230"/>
                  </a:cxn>
                  <a:cxn ang="0">
                    <a:pos x="23" y="326"/>
                  </a:cxn>
                  <a:cxn ang="0">
                    <a:pos x="11" y="472"/>
                  </a:cxn>
                  <a:cxn ang="0">
                    <a:pos x="6" y="536"/>
                  </a:cxn>
                  <a:cxn ang="0">
                    <a:pos x="1" y="565"/>
                  </a:cxn>
                  <a:cxn ang="0">
                    <a:pos x="130" y="570"/>
                  </a:cxn>
                  <a:cxn ang="0">
                    <a:pos x="175" y="868"/>
                  </a:cxn>
                  <a:cxn ang="0">
                    <a:pos x="326" y="1226"/>
                  </a:cxn>
                  <a:cxn ang="0">
                    <a:pos x="558" y="868"/>
                  </a:cxn>
                  <a:cxn ang="0">
                    <a:pos x="472" y="577"/>
                  </a:cxn>
                  <a:cxn ang="0">
                    <a:pos x="500" y="577"/>
                  </a:cxn>
                  <a:cxn ang="0">
                    <a:pos x="535" y="578"/>
                  </a:cxn>
                  <a:cxn ang="0">
                    <a:pos x="568" y="577"/>
                  </a:cxn>
                  <a:cxn ang="0">
                    <a:pos x="576" y="533"/>
                  </a:cxn>
                  <a:cxn ang="0">
                    <a:pos x="559" y="393"/>
                  </a:cxn>
                  <a:cxn ang="0">
                    <a:pos x="555" y="326"/>
                  </a:cxn>
                  <a:cxn ang="0">
                    <a:pos x="545" y="260"/>
                  </a:cxn>
                  <a:cxn ang="0">
                    <a:pos x="531" y="184"/>
                  </a:cxn>
                  <a:cxn ang="0">
                    <a:pos x="517" y="118"/>
                  </a:cxn>
                  <a:cxn ang="0">
                    <a:pos x="505" y="86"/>
                  </a:cxn>
                  <a:cxn ang="0">
                    <a:pos x="485" y="57"/>
                  </a:cxn>
                  <a:cxn ang="0">
                    <a:pos x="456" y="29"/>
                  </a:cxn>
                  <a:cxn ang="0">
                    <a:pos x="426" y="8"/>
                  </a:cxn>
                  <a:cxn ang="0">
                    <a:pos x="410" y="2"/>
                  </a:cxn>
                  <a:cxn ang="0">
                    <a:pos x="406" y="1"/>
                  </a:cxn>
                  <a:cxn ang="0">
                    <a:pos x="404" y="30"/>
                  </a:cxn>
                  <a:cxn ang="0">
                    <a:pos x="394" y="88"/>
                  </a:cxn>
                  <a:cxn ang="0">
                    <a:pos x="364" y="134"/>
                  </a:cxn>
                  <a:cxn ang="0">
                    <a:pos x="315" y="162"/>
                  </a:cxn>
                  <a:cxn ang="0">
                    <a:pos x="250" y="164"/>
                  </a:cxn>
                  <a:cxn ang="0">
                    <a:pos x="198" y="136"/>
                  </a:cxn>
                  <a:cxn ang="0">
                    <a:pos x="164" y="89"/>
                  </a:cxn>
                  <a:cxn ang="0">
                    <a:pos x="152" y="33"/>
                  </a:cxn>
                  <a:cxn ang="0">
                    <a:pos x="154" y="4"/>
                  </a:cxn>
                  <a:cxn ang="0">
                    <a:pos x="154" y="4"/>
                  </a:cxn>
                </a:cxnLst>
                <a:rect l="0" t="0" r="r" b="b"/>
                <a:pathLst>
                  <a:path w="579" h="1226">
                    <a:moveTo>
                      <a:pt x="154" y="4"/>
                    </a:moveTo>
                    <a:lnTo>
                      <a:pt x="141" y="8"/>
                    </a:lnTo>
                    <a:lnTo>
                      <a:pt x="128" y="16"/>
                    </a:lnTo>
                    <a:lnTo>
                      <a:pt x="113" y="28"/>
                    </a:lnTo>
                    <a:lnTo>
                      <a:pt x="98" y="39"/>
                    </a:lnTo>
                    <a:lnTo>
                      <a:pt x="83" y="53"/>
                    </a:lnTo>
                    <a:lnTo>
                      <a:pt x="71" y="67"/>
                    </a:lnTo>
                    <a:lnTo>
                      <a:pt x="61" y="81"/>
                    </a:lnTo>
                    <a:lnTo>
                      <a:pt x="55" y="93"/>
                    </a:lnTo>
                    <a:lnTo>
                      <a:pt x="48" y="127"/>
                    </a:lnTo>
                    <a:lnTo>
                      <a:pt x="44" y="177"/>
                    </a:lnTo>
                    <a:lnTo>
                      <a:pt x="38" y="230"/>
                    </a:lnTo>
                    <a:lnTo>
                      <a:pt x="31" y="274"/>
                    </a:lnTo>
                    <a:lnTo>
                      <a:pt x="23" y="326"/>
                    </a:lnTo>
                    <a:lnTo>
                      <a:pt x="16" y="400"/>
                    </a:lnTo>
                    <a:lnTo>
                      <a:pt x="11" y="472"/>
                    </a:lnTo>
                    <a:lnTo>
                      <a:pt x="8" y="517"/>
                    </a:lnTo>
                    <a:lnTo>
                      <a:pt x="6" y="536"/>
                    </a:lnTo>
                    <a:lnTo>
                      <a:pt x="3" y="554"/>
                    </a:lnTo>
                    <a:lnTo>
                      <a:pt x="1" y="565"/>
                    </a:lnTo>
                    <a:lnTo>
                      <a:pt x="0" y="570"/>
                    </a:lnTo>
                    <a:lnTo>
                      <a:pt x="130" y="570"/>
                    </a:lnTo>
                    <a:lnTo>
                      <a:pt x="10" y="868"/>
                    </a:lnTo>
                    <a:lnTo>
                      <a:pt x="175" y="868"/>
                    </a:lnTo>
                    <a:lnTo>
                      <a:pt x="221" y="1226"/>
                    </a:lnTo>
                    <a:lnTo>
                      <a:pt x="326" y="1226"/>
                    </a:lnTo>
                    <a:lnTo>
                      <a:pt x="387" y="868"/>
                    </a:lnTo>
                    <a:lnTo>
                      <a:pt x="558" y="868"/>
                    </a:lnTo>
                    <a:lnTo>
                      <a:pt x="464" y="577"/>
                    </a:lnTo>
                    <a:lnTo>
                      <a:pt x="472" y="577"/>
                    </a:lnTo>
                    <a:lnTo>
                      <a:pt x="485" y="577"/>
                    </a:lnTo>
                    <a:lnTo>
                      <a:pt x="500" y="577"/>
                    </a:lnTo>
                    <a:lnTo>
                      <a:pt x="517" y="578"/>
                    </a:lnTo>
                    <a:lnTo>
                      <a:pt x="535" y="578"/>
                    </a:lnTo>
                    <a:lnTo>
                      <a:pt x="553" y="577"/>
                    </a:lnTo>
                    <a:lnTo>
                      <a:pt x="568" y="577"/>
                    </a:lnTo>
                    <a:lnTo>
                      <a:pt x="579" y="576"/>
                    </a:lnTo>
                    <a:lnTo>
                      <a:pt x="576" y="533"/>
                    </a:lnTo>
                    <a:lnTo>
                      <a:pt x="568" y="463"/>
                    </a:lnTo>
                    <a:lnTo>
                      <a:pt x="559" y="393"/>
                    </a:lnTo>
                    <a:lnTo>
                      <a:pt x="556" y="346"/>
                    </a:lnTo>
                    <a:lnTo>
                      <a:pt x="555" y="326"/>
                    </a:lnTo>
                    <a:lnTo>
                      <a:pt x="550" y="296"/>
                    </a:lnTo>
                    <a:lnTo>
                      <a:pt x="545" y="260"/>
                    </a:lnTo>
                    <a:lnTo>
                      <a:pt x="538" y="222"/>
                    </a:lnTo>
                    <a:lnTo>
                      <a:pt x="531" y="184"/>
                    </a:lnTo>
                    <a:lnTo>
                      <a:pt x="523" y="148"/>
                    </a:lnTo>
                    <a:lnTo>
                      <a:pt x="517" y="118"/>
                    </a:lnTo>
                    <a:lnTo>
                      <a:pt x="511" y="98"/>
                    </a:lnTo>
                    <a:lnTo>
                      <a:pt x="505" y="86"/>
                    </a:lnTo>
                    <a:lnTo>
                      <a:pt x="496" y="71"/>
                    </a:lnTo>
                    <a:lnTo>
                      <a:pt x="485" y="57"/>
                    </a:lnTo>
                    <a:lnTo>
                      <a:pt x="471" y="42"/>
                    </a:lnTo>
                    <a:lnTo>
                      <a:pt x="456" y="29"/>
                    </a:lnTo>
                    <a:lnTo>
                      <a:pt x="441" y="17"/>
                    </a:lnTo>
                    <a:lnTo>
                      <a:pt x="426" y="8"/>
                    </a:lnTo>
                    <a:lnTo>
                      <a:pt x="412" y="2"/>
                    </a:lnTo>
                    <a:lnTo>
                      <a:pt x="410" y="2"/>
                    </a:lnTo>
                    <a:lnTo>
                      <a:pt x="408" y="1"/>
                    </a:lnTo>
                    <a:lnTo>
                      <a:pt x="406" y="1"/>
                    </a:lnTo>
                    <a:lnTo>
                      <a:pt x="403" y="0"/>
                    </a:lnTo>
                    <a:lnTo>
                      <a:pt x="404" y="30"/>
                    </a:lnTo>
                    <a:lnTo>
                      <a:pt x="402" y="60"/>
                    </a:lnTo>
                    <a:lnTo>
                      <a:pt x="394" y="88"/>
                    </a:lnTo>
                    <a:lnTo>
                      <a:pt x="381" y="112"/>
                    </a:lnTo>
                    <a:lnTo>
                      <a:pt x="364" y="134"/>
                    </a:lnTo>
                    <a:lnTo>
                      <a:pt x="341" y="150"/>
                    </a:lnTo>
                    <a:lnTo>
                      <a:pt x="315" y="162"/>
                    </a:lnTo>
                    <a:lnTo>
                      <a:pt x="283" y="167"/>
                    </a:lnTo>
                    <a:lnTo>
                      <a:pt x="250" y="164"/>
                    </a:lnTo>
                    <a:lnTo>
                      <a:pt x="222" y="154"/>
                    </a:lnTo>
                    <a:lnTo>
                      <a:pt x="198" y="136"/>
                    </a:lnTo>
                    <a:lnTo>
                      <a:pt x="179" y="115"/>
                    </a:lnTo>
                    <a:lnTo>
                      <a:pt x="164" y="89"/>
                    </a:lnTo>
                    <a:lnTo>
                      <a:pt x="155" y="61"/>
                    </a:lnTo>
                    <a:lnTo>
                      <a:pt x="152" y="33"/>
                    </a:lnTo>
                    <a:lnTo>
                      <a:pt x="154" y="4"/>
                    </a:lnTo>
                    <a:lnTo>
                      <a:pt x="154" y="4"/>
                    </a:lnTo>
                    <a:lnTo>
                      <a:pt x="154" y="4"/>
                    </a:lnTo>
                    <a:lnTo>
                      <a:pt x="154" y="4"/>
                    </a:lnTo>
                    <a:lnTo>
                      <a:pt x="154" y="4"/>
                    </a:lnTo>
                    <a:close/>
                  </a:path>
                </a:pathLst>
              </a:custGeom>
              <a:solidFill>
                <a:srgbClr val="FF66C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716" name="Freeform 116"/>
              <p:cNvSpPr>
                <a:spLocks/>
              </p:cNvSpPr>
              <p:nvPr/>
            </p:nvSpPr>
            <p:spPr bwMode="auto">
              <a:xfrm>
                <a:off x="4934" y="576"/>
                <a:ext cx="108" cy="159"/>
              </a:xfrm>
              <a:custGeom>
                <a:avLst/>
                <a:gdLst/>
                <a:ahLst/>
                <a:cxnLst>
                  <a:cxn ang="0">
                    <a:pos x="40" y="171"/>
                  </a:cxn>
                  <a:cxn ang="0">
                    <a:pos x="61" y="217"/>
                  </a:cxn>
                  <a:cxn ang="0">
                    <a:pos x="96" y="253"/>
                  </a:cxn>
                  <a:cxn ang="0">
                    <a:pos x="141" y="274"/>
                  </a:cxn>
                  <a:cxn ang="0">
                    <a:pos x="188" y="275"/>
                  </a:cxn>
                  <a:cxn ang="0">
                    <a:pos x="231" y="256"/>
                  </a:cxn>
                  <a:cxn ang="0">
                    <a:pos x="262" y="225"/>
                  </a:cxn>
                  <a:cxn ang="0">
                    <a:pos x="280" y="183"/>
                  </a:cxn>
                  <a:cxn ang="0">
                    <a:pos x="280" y="135"/>
                  </a:cxn>
                  <a:cxn ang="0">
                    <a:pos x="262" y="92"/>
                  </a:cxn>
                  <a:cxn ang="0">
                    <a:pos x="231" y="61"/>
                  </a:cxn>
                  <a:cxn ang="0">
                    <a:pos x="188" y="43"/>
                  </a:cxn>
                  <a:cxn ang="0">
                    <a:pos x="141" y="43"/>
                  </a:cxn>
                  <a:cxn ang="0">
                    <a:pos x="96" y="57"/>
                  </a:cxn>
                  <a:cxn ang="0">
                    <a:pos x="61" y="84"/>
                  </a:cxn>
                  <a:cxn ang="0">
                    <a:pos x="40" y="124"/>
                  </a:cxn>
                  <a:cxn ang="0">
                    <a:pos x="0" y="147"/>
                  </a:cxn>
                  <a:cxn ang="0">
                    <a:pos x="14" y="87"/>
                  </a:cxn>
                  <a:cxn ang="0">
                    <a:pos x="52" y="40"/>
                  </a:cxn>
                  <a:cxn ang="0">
                    <a:pos x="106" y="10"/>
                  </a:cxn>
                  <a:cxn ang="0">
                    <a:pos x="168" y="0"/>
                  </a:cxn>
                  <a:cxn ang="0">
                    <a:pos x="228" y="13"/>
                  </a:cxn>
                  <a:cxn ang="0">
                    <a:pos x="278" y="46"/>
                  </a:cxn>
                  <a:cxn ang="0">
                    <a:pos x="311" y="97"/>
                  </a:cxn>
                  <a:cxn ang="0">
                    <a:pos x="324" y="158"/>
                  </a:cxn>
                  <a:cxn ang="0">
                    <a:pos x="312" y="216"/>
                  </a:cxn>
                  <a:cxn ang="0">
                    <a:pos x="282" y="265"/>
                  </a:cxn>
                  <a:cxn ang="0">
                    <a:pos x="238" y="299"/>
                  </a:cxn>
                  <a:cxn ang="0">
                    <a:pos x="183" y="315"/>
                  </a:cxn>
                  <a:cxn ang="0">
                    <a:pos x="261" y="358"/>
                  </a:cxn>
                  <a:cxn ang="0">
                    <a:pos x="183" y="393"/>
                  </a:cxn>
                  <a:cxn ang="0">
                    <a:pos x="142" y="476"/>
                  </a:cxn>
                  <a:cxn ang="0">
                    <a:pos x="69" y="393"/>
                  </a:cxn>
                  <a:cxn ang="0">
                    <a:pos x="142" y="358"/>
                  </a:cxn>
                  <a:cxn ang="0">
                    <a:pos x="115" y="306"/>
                  </a:cxn>
                  <a:cxn ang="0">
                    <a:pos x="64" y="276"/>
                  </a:cxn>
                  <a:cxn ang="0">
                    <a:pos x="25" y="231"/>
                  </a:cxn>
                  <a:cxn ang="0">
                    <a:pos x="3" y="176"/>
                  </a:cxn>
                  <a:cxn ang="0">
                    <a:pos x="37" y="147"/>
                  </a:cxn>
                </a:cxnLst>
                <a:rect l="0" t="0" r="r" b="b"/>
                <a:pathLst>
                  <a:path w="324" h="476">
                    <a:moveTo>
                      <a:pt x="37" y="147"/>
                    </a:moveTo>
                    <a:lnTo>
                      <a:pt x="40" y="171"/>
                    </a:lnTo>
                    <a:lnTo>
                      <a:pt x="48" y="195"/>
                    </a:lnTo>
                    <a:lnTo>
                      <a:pt x="61" y="217"/>
                    </a:lnTo>
                    <a:lnTo>
                      <a:pt x="77" y="237"/>
                    </a:lnTo>
                    <a:lnTo>
                      <a:pt x="96" y="253"/>
                    </a:lnTo>
                    <a:lnTo>
                      <a:pt x="118" y="266"/>
                    </a:lnTo>
                    <a:lnTo>
                      <a:pt x="141" y="274"/>
                    </a:lnTo>
                    <a:lnTo>
                      <a:pt x="165" y="277"/>
                    </a:lnTo>
                    <a:lnTo>
                      <a:pt x="188" y="275"/>
                    </a:lnTo>
                    <a:lnTo>
                      <a:pt x="211" y="268"/>
                    </a:lnTo>
                    <a:lnTo>
                      <a:pt x="231" y="256"/>
                    </a:lnTo>
                    <a:lnTo>
                      <a:pt x="248" y="243"/>
                    </a:lnTo>
                    <a:lnTo>
                      <a:pt x="262" y="225"/>
                    </a:lnTo>
                    <a:lnTo>
                      <a:pt x="273" y="204"/>
                    </a:lnTo>
                    <a:lnTo>
                      <a:pt x="280" y="183"/>
                    </a:lnTo>
                    <a:lnTo>
                      <a:pt x="282" y="158"/>
                    </a:lnTo>
                    <a:lnTo>
                      <a:pt x="280" y="135"/>
                    </a:lnTo>
                    <a:lnTo>
                      <a:pt x="273" y="112"/>
                    </a:lnTo>
                    <a:lnTo>
                      <a:pt x="262" y="92"/>
                    </a:lnTo>
                    <a:lnTo>
                      <a:pt x="248" y="75"/>
                    </a:lnTo>
                    <a:lnTo>
                      <a:pt x="231" y="61"/>
                    </a:lnTo>
                    <a:lnTo>
                      <a:pt x="211" y="50"/>
                    </a:lnTo>
                    <a:lnTo>
                      <a:pt x="188" y="43"/>
                    </a:lnTo>
                    <a:lnTo>
                      <a:pt x="165" y="40"/>
                    </a:lnTo>
                    <a:lnTo>
                      <a:pt x="141" y="43"/>
                    </a:lnTo>
                    <a:lnTo>
                      <a:pt x="118" y="47"/>
                    </a:lnTo>
                    <a:lnTo>
                      <a:pt x="96" y="57"/>
                    </a:lnTo>
                    <a:lnTo>
                      <a:pt x="77" y="69"/>
                    </a:lnTo>
                    <a:lnTo>
                      <a:pt x="61" y="84"/>
                    </a:lnTo>
                    <a:lnTo>
                      <a:pt x="48" y="103"/>
                    </a:lnTo>
                    <a:lnTo>
                      <a:pt x="40" y="124"/>
                    </a:lnTo>
                    <a:lnTo>
                      <a:pt x="37" y="147"/>
                    </a:lnTo>
                    <a:lnTo>
                      <a:pt x="0" y="147"/>
                    </a:lnTo>
                    <a:lnTo>
                      <a:pt x="3" y="116"/>
                    </a:lnTo>
                    <a:lnTo>
                      <a:pt x="14" y="87"/>
                    </a:lnTo>
                    <a:lnTo>
                      <a:pt x="30" y="61"/>
                    </a:lnTo>
                    <a:lnTo>
                      <a:pt x="52" y="40"/>
                    </a:lnTo>
                    <a:lnTo>
                      <a:pt x="77" y="23"/>
                    </a:lnTo>
                    <a:lnTo>
                      <a:pt x="106" y="10"/>
                    </a:lnTo>
                    <a:lnTo>
                      <a:pt x="135" y="2"/>
                    </a:lnTo>
                    <a:lnTo>
                      <a:pt x="168" y="0"/>
                    </a:lnTo>
                    <a:lnTo>
                      <a:pt x="199" y="3"/>
                    </a:lnTo>
                    <a:lnTo>
                      <a:pt x="228" y="13"/>
                    </a:lnTo>
                    <a:lnTo>
                      <a:pt x="255" y="27"/>
                    </a:lnTo>
                    <a:lnTo>
                      <a:pt x="278" y="46"/>
                    </a:lnTo>
                    <a:lnTo>
                      <a:pt x="297" y="69"/>
                    </a:lnTo>
                    <a:lnTo>
                      <a:pt x="311" y="97"/>
                    </a:lnTo>
                    <a:lnTo>
                      <a:pt x="320" y="126"/>
                    </a:lnTo>
                    <a:lnTo>
                      <a:pt x="324" y="158"/>
                    </a:lnTo>
                    <a:lnTo>
                      <a:pt x="322" y="188"/>
                    </a:lnTo>
                    <a:lnTo>
                      <a:pt x="312" y="216"/>
                    </a:lnTo>
                    <a:lnTo>
                      <a:pt x="300" y="241"/>
                    </a:lnTo>
                    <a:lnTo>
                      <a:pt x="282" y="265"/>
                    </a:lnTo>
                    <a:lnTo>
                      <a:pt x="262" y="284"/>
                    </a:lnTo>
                    <a:lnTo>
                      <a:pt x="238" y="299"/>
                    </a:lnTo>
                    <a:lnTo>
                      <a:pt x="211" y="310"/>
                    </a:lnTo>
                    <a:lnTo>
                      <a:pt x="183" y="315"/>
                    </a:lnTo>
                    <a:lnTo>
                      <a:pt x="183" y="358"/>
                    </a:lnTo>
                    <a:lnTo>
                      <a:pt x="261" y="358"/>
                    </a:lnTo>
                    <a:lnTo>
                      <a:pt x="261" y="393"/>
                    </a:lnTo>
                    <a:lnTo>
                      <a:pt x="183" y="393"/>
                    </a:lnTo>
                    <a:lnTo>
                      <a:pt x="183" y="476"/>
                    </a:lnTo>
                    <a:lnTo>
                      <a:pt x="142" y="476"/>
                    </a:lnTo>
                    <a:lnTo>
                      <a:pt x="142" y="393"/>
                    </a:lnTo>
                    <a:lnTo>
                      <a:pt x="69" y="393"/>
                    </a:lnTo>
                    <a:lnTo>
                      <a:pt x="69" y="358"/>
                    </a:lnTo>
                    <a:lnTo>
                      <a:pt x="142" y="358"/>
                    </a:lnTo>
                    <a:lnTo>
                      <a:pt x="142" y="313"/>
                    </a:lnTo>
                    <a:lnTo>
                      <a:pt x="115" y="306"/>
                    </a:lnTo>
                    <a:lnTo>
                      <a:pt x="88" y="293"/>
                    </a:lnTo>
                    <a:lnTo>
                      <a:pt x="64" y="276"/>
                    </a:lnTo>
                    <a:lnTo>
                      <a:pt x="44" y="255"/>
                    </a:lnTo>
                    <a:lnTo>
                      <a:pt x="25" y="231"/>
                    </a:lnTo>
                    <a:lnTo>
                      <a:pt x="11" y="204"/>
                    </a:lnTo>
                    <a:lnTo>
                      <a:pt x="3" y="176"/>
                    </a:lnTo>
                    <a:lnTo>
                      <a:pt x="0" y="147"/>
                    </a:lnTo>
                    <a:lnTo>
                      <a:pt x="37" y="14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25627" name="Group 117"/>
            <p:cNvGrpSpPr>
              <a:grpSpLocks/>
            </p:cNvGrpSpPr>
            <p:nvPr/>
          </p:nvGrpSpPr>
          <p:grpSpPr bwMode="auto">
            <a:xfrm>
              <a:off x="1152" y="2784"/>
              <a:ext cx="193" cy="528"/>
              <a:chOff x="4896" y="576"/>
              <a:chExt cx="193" cy="528"/>
            </a:xfrm>
          </p:grpSpPr>
          <p:sp>
            <p:nvSpPr>
              <p:cNvPr id="25718" name="Freeform 118"/>
              <p:cNvSpPr>
                <a:spLocks/>
              </p:cNvSpPr>
              <p:nvPr/>
            </p:nvSpPr>
            <p:spPr bwMode="auto">
              <a:xfrm>
                <a:off x="4896" y="695"/>
                <a:ext cx="193" cy="409"/>
              </a:xfrm>
              <a:custGeom>
                <a:avLst/>
                <a:gdLst/>
                <a:ahLst/>
                <a:cxnLst>
                  <a:cxn ang="0">
                    <a:pos x="141" y="8"/>
                  </a:cxn>
                  <a:cxn ang="0">
                    <a:pos x="113" y="28"/>
                  </a:cxn>
                  <a:cxn ang="0">
                    <a:pos x="83" y="53"/>
                  </a:cxn>
                  <a:cxn ang="0">
                    <a:pos x="61" y="81"/>
                  </a:cxn>
                  <a:cxn ang="0">
                    <a:pos x="48" y="127"/>
                  </a:cxn>
                  <a:cxn ang="0">
                    <a:pos x="38" y="230"/>
                  </a:cxn>
                  <a:cxn ang="0">
                    <a:pos x="23" y="326"/>
                  </a:cxn>
                  <a:cxn ang="0">
                    <a:pos x="11" y="472"/>
                  </a:cxn>
                  <a:cxn ang="0">
                    <a:pos x="6" y="536"/>
                  </a:cxn>
                  <a:cxn ang="0">
                    <a:pos x="1" y="565"/>
                  </a:cxn>
                  <a:cxn ang="0">
                    <a:pos x="130" y="570"/>
                  </a:cxn>
                  <a:cxn ang="0">
                    <a:pos x="175" y="868"/>
                  </a:cxn>
                  <a:cxn ang="0">
                    <a:pos x="326" y="1226"/>
                  </a:cxn>
                  <a:cxn ang="0">
                    <a:pos x="558" y="868"/>
                  </a:cxn>
                  <a:cxn ang="0">
                    <a:pos x="472" y="577"/>
                  </a:cxn>
                  <a:cxn ang="0">
                    <a:pos x="500" y="577"/>
                  </a:cxn>
                  <a:cxn ang="0">
                    <a:pos x="535" y="578"/>
                  </a:cxn>
                  <a:cxn ang="0">
                    <a:pos x="568" y="577"/>
                  </a:cxn>
                  <a:cxn ang="0">
                    <a:pos x="576" y="533"/>
                  </a:cxn>
                  <a:cxn ang="0">
                    <a:pos x="559" y="393"/>
                  </a:cxn>
                  <a:cxn ang="0">
                    <a:pos x="555" y="326"/>
                  </a:cxn>
                  <a:cxn ang="0">
                    <a:pos x="545" y="260"/>
                  </a:cxn>
                  <a:cxn ang="0">
                    <a:pos x="531" y="184"/>
                  </a:cxn>
                  <a:cxn ang="0">
                    <a:pos x="517" y="118"/>
                  </a:cxn>
                  <a:cxn ang="0">
                    <a:pos x="505" y="86"/>
                  </a:cxn>
                  <a:cxn ang="0">
                    <a:pos x="485" y="57"/>
                  </a:cxn>
                  <a:cxn ang="0">
                    <a:pos x="456" y="29"/>
                  </a:cxn>
                  <a:cxn ang="0">
                    <a:pos x="426" y="8"/>
                  </a:cxn>
                  <a:cxn ang="0">
                    <a:pos x="410" y="2"/>
                  </a:cxn>
                  <a:cxn ang="0">
                    <a:pos x="406" y="1"/>
                  </a:cxn>
                  <a:cxn ang="0">
                    <a:pos x="404" y="30"/>
                  </a:cxn>
                  <a:cxn ang="0">
                    <a:pos x="394" y="88"/>
                  </a:cxn>
                  <a:cxn ang="0">
                    <a:pos x="364" y="134"/>
                  </a:cxn>
                  <a:cxn ang="0">
                    <a:pos x="315" y="162"/>
                  </a:cxn>
                  <a:cxn ang="0">
                    <a:pos x="250" y="164"/>
                  </a:cxn>
                  <a:cxn ang="0">
                    <a:pos x="198" y="136"/>
                  </a:cxn>
                  <a:cxn ang="0">
                    <a:pos x="164" y="89"/>
                  </a:cxn>
                  <a:cxn ang="0">
                    <a:pos x="152" y="33"/>
                  </a:cxn>
                  <a:cxn ang="0">
                    <a:pos x="154" y="4"/>
                  </a:cxn>
                  <a:cxn ang="0">
                    <a:pos x="154" y="4"/>
                  </a:cxn>
                </a:cxnLst>
                <a:rect l="0" t="0" r="r" b="b"/>
                <a:pathLst>
                  <a:path w="579" h="1226">
                    <a:moveTo>
                      <a:pt x="154" y="4"/>
                    </a:moveTo>
                    <a:lnTo>
                      <a:pt x="141" y="8"/>
                    </a:lnTo>
                    <a:lnTo>
                      <a:pt x="128" y="16"/>
                    </a:lnTo>
                    <a:lnTo>
                      <a:pt x="113" y="28"/>
                    </a:lnTo>
                    <a:lnTo>
                      <a:pt x="98" y="39"/>
                    </a:lnTo>
                    <a:lnTo>
                      <a:pt x="83" y="53"/>
                    </a:lnTo>
                    <a:lnTo>
                      <a:pt x="71" y="67"/>
                    </a:lnTo>
                    <a:lnTo>
                      <a:pt x="61" y="81"/>
                    </a:lnTo>
                    <a:lnTo>
                      <a:pt x="55" y="93"/>
                    </a:lnTo>
                    <a:lnTo>
                      <a:pt x="48" y="127"/>
                    </a:lnTo>
                    <a:lnTo>
                      <a:pt x="44" y="177"/>
                    </a:lnTo>
                    <a:lnTo>
                      <a:pt x="38" y="230"/>
                    </a:lnTo>
                    <a:lnTo>
                      <a:pt x="31" y="274"/>
                    </a:lnTo>
                    <a:lnTo>
                      <a:pt x="23" y="326"/>
                    </a:lnTo>
                    <a:lnTo>
                      <a:pt x="16" y="400"/>
                    </a:lnTo>
                    <a:lnTo>
                      <a:pt x="11" y="472"/>
                    </a:lnTo>
                    <a:lnTo>
                      <a:pt x="8" y="517"/>
                    </a:lnTo>
                    <a:lnTo>
                      <a:pt x="6" y="536"/>
                    </a:lnTo>
                    <a:lnTo>
                      <a:pt x="3" y="554"/>
                    </a:lnTo>
                    <a:lnTo>
                      <a:pt x="1" y="565"/>
                    </a:lnTo>
                    <a:lnTo>
                      <a:pt x="0" y="570"/>
                    </a:lnTo>
                    <a:lnTo>
                      <a:pt x="130" y="570"/>
                    </a:lnTo>
                    <a:lnTo>
                      <a:pt x="10" y="868"/>
                    </a:lnTo>
                    <a:lnTo>
                      <a:pt x="175" y="868"/>
                    </a:lnTo>
                    <a:lnTo>
                      <a:pt x="221" y="1226"/>
                    </a:lnTo>
                    <a:lnTo>
                      <a:pt x="326" y="1226"/>
                    </a:lnTo>
                    <a:lnTo>
                      <a:pt x="387" y="868"/>
                    </a:lnTo>
                    <a:lnTo>
                      <a:pt x="558" y="868"/>
                    </a:lnTo>
                    <a:lnTo>
                      <a:pt x="464" y="577"/>
                    </a:lnTo>
                    <a:lnTo>
                      <a:pt x="472" y="577"/>
                    </a:lnTo>
                    <a:lnTo>
                      <a:pt x="485" y="577"/>
                    </a:lnTo>
                    <a:lnTo>
                      <a:pt x="500" y="577"/>
                    </a:lnTo>
                    <a:lnTo>
                      <a:pt x="517" y="578"/>
                    </a:lnTo>
                    <a:lnTo>
                      <a:pt x="535" y="578"/>
                    </a:lnTo>
                    <a:lnTo>
                      <a:pt x="553" y="577"/>
                    </a:lnTo>
                    <a:lnTo>
                      <a:pt x="568" y="577"/>
                    </a:lnTo>
                    <a:lnTo>
                      <a:pt x="579" y="576"/>
                    </a:lnTo>
                    <a:lnTo>
                      <a:pt x="576" y="533"/>
                    </a:lnTo>
                    <a:lnTo>
                      <a:pt x="568" y="463"/>
                    </a:lnTo>
                    <a:lnTo>
                      <a:pt x="559" y="393"/>
                    </a:lnTo>
                    <a:lnTo>
                      <a:pt x="556" y="346"/>
                    </a:lnTo>
                    <a:lnTo>
                      <a:pt x="555" y="326"/>
                    </a:lnTo>
                    <a:lnTo>
                      <a:pt x="550" y="296"/>
                    </a:lnTo>
                    <a:lnTo>
                      <a:pt x="545" y="260"/>
                    </a:lnTo>
                    <a:lnTo>
                      <a:pt x="538" y="222"/>
                    </a:lnTo>
                    <a:lnTo>
                      <a:pt x="531" y="184"/>
                    </a:lnTo>
                    <a:lnTo>
                      <a:pt x="523" y="148"/>
                    </a:lnTo>
                    <a:lnTo>
                      <a:pt x="517" y="118"/>
                    </a:lnTo>
                    <a:lnTo>
                      <a:pt x="511" y="98"/>
                    </a:lnTo>
                    <a:lnTo>
                      <a:pt x="505" y="86"/>
                    </a:lnTo>
                    <a:lnTo>
                      <a:pt x="496" y="71"/>
                    </a:lnTo>
                    <a:lnTo>
                      <a:pt x="485" y="57"/>
                    </a:lnTo>
                    <a:lnTo>
                      <a:pt x="471" y="42"/>
                    </a:lnTo>
                    <a:lnTo>
                      <a:pt x="456" y="29"/>
                    </a:lnTo>
                    <a:lnTo>
                      <a:pt x="441" y="17"/>
                    </a:lnTo>
                    <a:lnTo>
                      <a:pt x="426" y="8"/>
                    </a:lnTo>
                    <a:lnTo>
                      <a:pt x="412" y="2"/>
                    </a:lnTo>
                    <a:lnTo>
                      <a:pt x="410" y="2"/>
                    </a:lnTo>
                    <a:lnTo>
                      <a:pt x="408" y="1"/>
                    </a:lnTo>
                    <a:lnTo>
                      <a:pt x="406" y="1"/>
                    </a:lnTo>
                    <a:lnTo>
                      <a:pt x="403" y="0"/>
                    </a:lnTo>
                    <a:lnTo>
                      <a:pt x="404" y="30"/>
                    </a:lnTo>
                    <a:lnTo>
                      <a:pt x="402" y="60"/>
                    </a:lnTo>
                    <a:lnTo>
                      <a:pt x="394" y="88"/>
                    </a:lnTo>
                    <a:lnTo>
                      <a:pt x="381" y="112"/>
                    </a:lnTo>
                    <a:lnTo>
                      <a:pt x="364" y="134"/>
                    </a:lnTo>
                    <a:lnTo>
                      <a:pt x="341" y="150"/>
                    </a:lnTo>
                    <a:lnTo>
                      <a:pt x="315" y="162"/>
                    </a:lnTo>
                    <a:lnTo>
                      <a:pt x="283" y="167"/>
                    </a:lnTo>
                    <a:lnTo>
                      <a:pt x="250" y="164"/>
                    </a:lnTo>
                    <a:lnTo>
                      <a:pt x="222" y="154"/>
                    </a:lnTo>
                    <a:lnTo>
                      <a:pt x="198" y="136"/>
                    </a:lnTo>
                    <a:lnTo>
                      <a:pt x="179" y="115"/>
                    </a:lnTo>
                    <a:lnTo>
                      <a:pt x="164" y="89"/>
                    </a:lnTo>
                    <a:lnTo>
                      <a:pt x="155" y="61"/>
                    </a:lnTo>
                    <a:lnTo>
                      <a:pt x="152" y="33"/>
                    </a:lnTo>
                    <a:lnTo>
                      <a:pt x="154" y="4"/>
                    </a:lnTo>
                    <a:lnTo>
                      <a:pt x="154" y="4"/>
                    </a:lnTo>
                    <a:lnTo>
                      <a:pt x="154" y="4"/>
                    </a:lnTo>
                    <a:lnTo>
                      <a:pt x="154" y="4"/>
                    </a:lnTo>
                    <a:lnTo>
                      <a:pt x="154" y="4"/>
                    </a:lnTo>
                    <a:close/>
                  </a:path>
                </a:pathLst>
              </a:custGeom>
              <a:solidFill>
                <a:srgbClr val="FF66C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719" name="Freeform 119"/>
              <p:cNvSpPr>
                <a:spLocks/>
              </p:cNvSpPr>
              <p:nvPr/>
            </p:nvSpPr>
            <p:spPr bwMode="auto">
              <a:xfrm>
                <a:off x="4934" y="576"/>
                <a:ext cx="108" cy="159"/>
              </a:xfrm>
              <a:custGeom>
                <a:avLst/>
                <a:gdLst/>
                <a:ahLst/>
                <a:cxnLst>
                  <a:cxn ang="0">
                    <a:pos x="40" y="171"/>
                  </a:cxn>
                  <a:cxn ang="0">
                    <a:pos x="61" y="217"/>
                  </a:cxn>
                  <a:cxn ang="0">
                    <a:pos x="96" y="253"/>
                  </a:cxn>
                  <a:cxn ang="0">
                    <a:pos x="141" y="274"/>
                  </a:cxn>
                  <a:cxn ang="0">
                    <a:pos x="188" y="275"/>
                  </a:cxn>
                  <a:cxn ang="0">
                    <a:pos x="231" y="256"/>
                  </a:cxn>
                  <a:cxn ang="0">
                    <a:pos x="262" y="225"/>
                  </a:cxn>
                  <a:cxn ang="0">
                    <a:pos x="280" y="183"/>
                  </a:cxn>
                  <a:cxn ang="0">
                    <a:pos x="280" y="135"/>
                  </a:cxn>
                  <a:cxn ang="0">
                    <a:pos x="262" y="92"/>
                  </a:cxn>
                  <a:cxn ang="0">
                    <a:pos x="231" y="61"/>
                  </a:cxn>
                  <a:cxn ang="0">
                    <a:pos x="188" y="43"/>
                  </a:cxn>
                  <a:cxn ang="0">
                    <a:pos x="141" y="43"/>
                  </a:cxn>
                  <a:cxn ang="0">
                    <a:pos x="96" y="57"/>
                  </a:cxn>
                  <a:cxn ang="0">
                    <a:pos x="61" y="84"/>
                  </a:cxn>
                  <a:cxn ang="0">
                    <a:pos x="40" y="124"/>
                  </a:cxn>
                  <a:cxn ang="0">
                    <a:pos x="0" y="147"/>
                  </a:cxn>
                  <a:cxn ang="0">
                    <a:pos x="14" y="87"/>
                  </a:cxn>
                  <a:cxn ang="0">
                    <a:pos x="52" y="40"/>
                  </a:cxn>
                  <a:cxn ang="0">
                    <a:pos x="106" y="10"/>
                  </a:cxn>
                  <a:cxn ang="0">
                    <a:pos x="168" y="0"/>
                  </a:cxn>
                  <a:cxn ang="0">
                    <a:pos x="228" y="13"/>
                  </a:cxn>
                  <a:cxn ang="0">
                    <a:pos x="278" y="46"/>
                  </a:cxn>
                  <a:cxn ang="0">
                    <a:pos x="311" y="97"/>
                  </a:cxn>
                  <a:cxn ang="0">
                    <a:pos x="324" y="158"/>
                  </a:cxn>
                  <a:cxn ang="0">
                    <a:pos x="312" y="216"/>
                  </a:cxn>
                  <a:cxn ang="0">
                    <a:pos x="282" y="265"/>
                  </a:cxn>
                  <a:cxn ang="0">
                    <a:pos x="238" y="299"/>
                  </a:cxn>
                  <a:cxn ang="0">
                    <a:pos x="183" y="315"/>
                  </a:cxn>
                  <a:cxn ang="0">
                    <a:pos x="261" y="358"/>
                  </a:cxn>
                  <a:cxn ang="0">
                    <a:pos x="183" y="393"/>
                  </a:cxn>
                  <a:cxn ang="0">
                    <a:pos x="142" y="476"/>
                  </a:cxn>
                  <a:cxn ang="0">
                    <a:pos x="69" y="393"/>
                  </a:cxn>
                  <a:cxn ang="0">
                    <a:pos x="142" y="358"/>
                  </a:cxn>
                  <a:cxn ang="0">
                    <a:pos x="115" y="306"/>
                  </a:cxn>
                  <a:cxn ang="0">
                    <a:pos x="64" y="276"/>
                  </a:cxn>
                  <a:cxn ang="0">
                    <a:pos x="25" y="231"/>
                  </a:cxn>
                  <a:cxn ang="0">
                    <a:pos x="3" y="176"/>
                  </a:cxn>
                  <a:cxn ang="0">
                    <a:pos x="37" y="147"/>
                  </a:cxn>
                </a:cxnLst>
                <a:rect l="0" t="0" r="r" b="b"/>
                <a:pathLst>
                  <a:path w="324" h="476">
                    <a:moveTo>
                      <a:pt x="37" y="147"/>
                    </a:moveTo>
                    <a:lnTo>
                      <a:pt x="40" y="171"/>
                    </a:lnTo>
                    <a:lnTo>
                      <a:pt x="48" y="195"/>
                    </a:lnTo>
                    <a:lnTo>
                      <a:pt x="61" y="217"/>
                    </a:lnTo>
                    <a:lnTo>
                      <a:pt x="77" y="237"/>
                    </a:lnTo>
                    <a:lnTo>
                      <a:pt x="96" y="253"/>
                    </a:lnTo>
                    <a:lnTo>
                      <a:pt x="118" y="266"/>
                    </a:lnTo>
                    <a:lnTo>
                      <a:pt x="141" y="274"/>
                    </a:lnTo>
                    <a:lnTo>
                      <a:pt x="165" y="277"/>
                    </a:lnTo>
                    <a:lnTo>
                      <a:pt x="188" y="275"/>
                    </a:lnTo>
                    <a:lnTo>
                      <a:pt x="211" y="268"/>
                    </a:lnTo>
                    <a:lnTo>
                      <a:pt x="231" y="256"/>
                    </a:lnTo>
                    <a:lnTo>
                      <a:pt x="248" y="243"/>
                    </a:lnTo>
                    <a:lnTo>
                      <a:pt x="262" y="225"/>
                    </a:lnTo>
                    <a:lnTo>
                      <a:pt x="273" y="204"/>
                    </a:lnTo>
                    <a:lnTo>
                      <a:pt x="280" y="183"/>
                    </a:lnTo>
                    <a:lnTo>
                      <a:pt x="282" y="158"/>
                    </a:lnTo>
                    <a:lnTo>
                      <a:pt x="280" y="135"/>
                    </a:lnTo>
                    <a:lnTo>
                      <a:pt x="273" y="112"/>
                    </a:lnTo>
                    <a:lnTo>
                      <a:pt x="262" y="92"/>
                    </a:lnTo>
                    <a:lnTo>
                      <a:pt x="248" y="75"/>
                    </a:lnTo>
                    <a:lnTo>
                      <a:pt x="231" y="61"/>
                    </a:lnTo>
                    <a:lnTo>
                      <a:pt x="211" y="50"/>
                    </a:lnTo>
                    <a:lnTo>
                      <a:pt x="188" y="43"/>
                    </a:lnTo>
                    <a:lnTo>
                      <a:pt x="165" y="40"/>
                    </a:lnTo>
                    <a:lnTo>
                      <a:pt x="141" y="43"/>
                    </a:lnTo>
                    <a:lnTo>
                      <a:pt x="118" y="47"/>
                    </a:lnTo>
                    <a:lnTo>
                      <a:pt x="96" y="57"/>
                    </a:lnTo>
                    <a:lnTo>
                      <a:pt x="77" y="69"/>
                    </a:lnTo>
                    <a:lnTo>
                      <a:pt x="61" y="84"/>
                    </a:lnTo>
                    <a:lnTo>
                      <a:pt x="48" y="103"/>
                    </a:lnTo>
                    <a:lnTo>
                      <a:pt x="40" y="124"/>
                    </a:lnTo>
                    <a:lnTo>
                      <a:pt x="37" y="147"/>
                    </a:lnTo>
                    <a:lnTo>
                      <a:pt x="0" y="147"/>
                    </a:lnTo>
                    <a:lnTo>
                      <a:pt x="3" y="116"/>
                    </a:lnTo>
                    <a:lnTo>
                      <a:pt x="14" y="87"/>
                    </a:lnTo>
                    <a:lnTo>
                      <a:pt x="30" y="61"/>
                    </a:lnTo>
                    <a:lnTo>
                      <a:pt x="52" y="40"/>
                    </a:lnTo>
                    <a:lnTo>
                      <a:pt x="77" y="23"/>
                    </a:lnTo>
                    <a:lnTo>
                      <a:pt x="106" y="10"/>
                    </a:lnTo>
                    <a:lnTo>
                      <a:pt x="135" y="2"/>
                    </a:lnTo>
                    <a:lnTo>
                      <a:pt x="168" y="0"/>
                    </a:lnTo>
                    <a:lnTo>
                      <a:pt x="199" y="3"/>
                    </a:lnTo>
                    <a:lnTo>
                      <a:pt x="228" y="13"/>
                    </a:lnTo>
                    <a:lnTo>
                      <a:pt x="255" y="27"/>
                    </a:lnTo>
                    <a:lnTo>
                      <a:pt x="278" y="46"/>
                    </a:lnTo>
                    <a:lnTo>
                      <a:pt x="297" y="69"/>
                    </a:lnTo>
                    <a:lnTo>
                      <a:pt x="311" y="97"/>
                    </a:lnTo>
                    <a:lnTo>
                      <a:pt x="320" y="126"/>
                    </a:lnTo>
                    <a:lnTo>
                      <a:pt x="324" y="158"/>
                    </a:lnTo>
                    <a:lnTo>
                      <a:pt x="322" y="188"/>
                    </a:lnTo>
                    <a:lnTo>
                      <a:pt x="312" y="216"/>
                    </a:lnTo>
                    <a:lnTo>
                      <a:pt x="300" y="241"/>
                    </a:lnTo>
                    <a:lnTo>
                      <a:pt x="282" y="265"/>
                    </a:lnTo>
                    <a:lnTo>
                      <a:pt x="262" y="284"/>
                    </a:lnTo>
                    <a:lnTo>
                      <a:pt x="238" y="299"/>
                    </a:lnTo>
                    <a:lnTo>
                      <a:pt x="211" y="310"/>
                    </a:lnTo>
                    <a:lnTo>
                      <a:pt x="183" y="315"/>
                    </a:lnTo>
                    <a:lnTo>
                      <a:pt x="183" y="358"/>
                    </a:lnTo>
                    <a:lnTo>
                      <a:pt x="261" y="358"/>
                    </a:lnTo>
                    <a:lnTo>
                      <a:pt x="261" y="393"/>
                    </a:lnTo>
                    <a:lnTo>
                      <a:pt x="183" y="393"/>
                    </a:lnTo>
                    <a:lnTo>
                      <a:pt x="183" y="476"/>
                    </a:lnTo>
                    <a:lnTo>
                      <a:pt x="142" y="476"/>
                    </a:lnTo>
                    <a:lnTo>
                      <a:pt x="142" y="393"/>
                    </a:lnTo>
                    <a:lnTo>
                      <a:pt x="69" y="393"/>
                    </a:lnTo>
                    <a:lnTo>
                      <a:pt x="69" y="358"/>
                    </a:lnTo>
                    <a:lnTo>
                      <a:pt x="142" y="358"/>
                    </a:lnTo>
                    <a:lnTo>
                      <a:pt x="142" y="313"/>
                    </a:lnTo>
                    <a:lnTo>
                      <a:pt x="115" y="306"/>
                    </a:lnTo>
                    <a:lnTo>
                      <a:pt x="88" y="293"/>
                    </a:lnTo>
                    <a:lnTo>
                      <a:pt x="64" y="276"/>
                    </a:lnTo>
                    <a:lnTo>
                      <a:pt x="44" y="255"/>
                    </a:lnTo>
                    <a:lnTo>
                      <a:pt x="25" y="231"/>
                    </a:lnTo>
                    <a:lnTo>
                      <a:pt x="11" y="204"/>
                    </a:lnTo>
                    <a:lnTo>
                      <a:pt x="3" y="176"/>
                    </a:lnTo>
                    <a:lnTo>
                      <a:pt x="0" y="147"/>
                    </a:lnTo>
                    <a:lnTo>
                      <a:pt x="37" y="14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25630" name="Group 120"/>
            <p:cNvGrpSpPr>
              <a:grpSpLocks/>
            </p:cNvGrpSpPr>
            <p:nvPr/>
          </p:nvGrpSpPr>
          <p:grpSpPr bwMode="auto">
            <a:xfrm>
              <a:off x="672" y="2496"/>
              <a:ext cx="193" cy="528"/>
              <a:chOff x="4896" y="576"/>
              <a:chExt cx="193" cy="528"/>
            </a:xfrm>
          </p:grpSpPr>
          <p:sp>
            <p:nvSpPr>
              <p:cNvPr id="25721" name="Freeform 121"/>
              <p:cNvSpPr>
                <a:spLocks/>
              </p:cNvSpPr>
              <p:nvPr/>
            </p:nvSpPr>
            <p:spPr bwMode="auto">
              <a:xfrm>
                <a:off x="4896" y="695"/>
                <a:ext cx="193" cy="409"/>
              </a:xfrm>
              <a:custGeom>
                <a:avLst/>
                <a:gdLst/>
                <a:ahLst/>
                <a:cxnLst>
                  <a:cxn ang="0">
                    <a:pos x="141" y="8"/>
                  </a:cxn>
                  <a:cxn ang="0">
                    <a:pos x="113" y="28"/>
                  </a:cxn>
                  <a:cxn ang="0">
                    <a:pos x="83" y="53"/>
                  </a:cxn>
                  <a:cxn ang="0">
                    <a:pos x="61" y="81"/>
                  </a:cxn>
                  <a:cxn ang="0">
                    <a:pos x="48" y="127"/>
                  </a:cxn>
                  <a:cxn ang="0">
                    <a:pos x="38" y="230"/>
                  </a:cxn>
                  <a:cxn ang="0">
                    <a:pos x="23" y="326"/>
                  </a:cxn>
                  <a:cxn ang="0">
                    <a:pos x="11" y="472"/>
                  </a:cxn>
                  <a:cxn ang="0">
                    <a:pos x="6" y="536"/>
                  </a:cxn>
                  <a:cxn ang="0">
                    <a:pos x="1" y="565"/>
                  </a:cxn>
                  <a:cxn ang="0">
                    <a:pos x="130" y="570"/>
                  </a:cxn>
                  <a:cxn ang="0">
                    <a:pos x="175" y="868"/>
                  </a:cxn>
                  <a:cxn ang="0">
                    <a:pos x="326" y="1226"/>
                  </a:cxn>
                  <a:cxn ang="0">
                    <a:pos x="558" y="868"/>
                  </a:cxn>
                  <a:cxn ang="0">
                    <a:pos x="472" y="577"/>
                  </a:cxn>
                  <a:cxn ang="0">
                    <a:pos x="500" y="577"/>
                  </a:cxn>
                  <a:cxn ang="0">
                    <a:pos x="535" y="578"/>
                  </a:cxn>
                  <a:cxn ang="0">
                    <a:pos x="568" y="577"/>
                  </a:cxn>
                  <a:cxn ang="0">
                    <a:pos x="576" y="533"/>
                  </a:cxn>
                  <a:cxn ang="0">
                    <a:pos x="559" y="393"/>
                  </a:cxn>
                  <a:cxn ang="0">
                    <a:pos x="555" y="326"/>
                  </a:cxn>
                  <a:cxn ang="0">
                    <a:pos x="545" y="260"/>
                  </a:cxn>
                  <a:cxn ang="0">
                    <a:pos x="531" y="184"/>
                  </a:cxn>
                  <a:cxn ang="0">
                    <a:pos x="517" y="118"/>
                  </a:cxn>
                  <a:cxn ang="0">
                    <a:pos x="505" y="86"/>
                  </a:cxn>
                  <a:cxn ang="0">
                    <a:pos x="485" y="57"/>
                  </a:cxn>
                  <a:cxn ang="0">
                    <a:pos x="456" y="29"/>
                  </a:cxn>
                  <a:cxn ang="0">
                    <a:pos x="426" y="8"/>
                  </a:cxn>
                  <a:cxn ang="0">
                    <a:pos x="410" y="2"/>
                  </a:cxn>
                  <a:cxn ang="0">
                    <a:pos x="406" y="1"/>
                  </a:cxn>
                  <a:cxn ang="0">
                    <a:pos x="404" y="30"/>
                  </a:cxn>
                  <a:cxn ang="0">
                    <a:pos x="394" y="88"/>
                  </a:cxn>
                  <a:cxn ang="0">
                    <a:pos x="364" y="134"/>
                  </a:cxn>
                  <a:cxn ang="0">
                    <a:pos x="315" y="162"/>
                  </a:cxn>
                  <a:cxn ang="0">
                    <a:pos x="250" y="164"/>
                  </a:cxn>
                  <a:cxn ang="0">
                    <a:pos x="198" y="136"/>
                  </a:cxn>
                  <a:cxn ang="0">
                    <a:pos x="164" y="89"/>
                  </a:cxn>
                  <a:cxn ang="0">
                    <a:pos x="152" y="33"/>
                  </a:cxn>
                  <a:cxn ang="0">
                    <a:pos x="154" y="4"/>
                  </a:cxn>
                  <a:cxn ang="0">
                    <a:pos x="154" y="4"/>
                  </a:cxn>
                </a:cxnLst>
                <a:rect l="0" t="0" r="r" b="b"/>
                <a:pathLst>
                  <a:path w="579" h="1226">
                    <a:moveTo>
                      <a:pt x="154" y="4"/>
                    </a:moveTo>
                    <a:lnTo>
                      <a:pt x="141" y="8"/>
                    </a:lnTo>
                    <a:lnTo>
                      <a:pt x="128" y="16"/>
                    </a:lnTo>
                    <a:lnTo>
                      <a:pt x="113" y="28"/>
                    </a:lnTo>
                    <a:lnTo>
                      <a:pt x="98" y="39"/>
                    </a:lnTo>
                    <a:lnTo>
                      <a:pt x="83" y="53"/>
                    </a:lnTo>
                    <a:lnTo>
                      <a:pt x="71" y="67"/>
                    </a:lnTo>
                    <a:lnTo>
                      <a:pt x="61" y="81"/>
                    </a:lnTo>
                    <a:lnTo>
                      <a:pt x="55" y="93"/>
                    </a:lnTo>
                    <a:lnTo>
                      <a:pt x="48" y="127"/>
                    </a:lnTo>
                    <a:lnTo>
                      <a:pt x="44" y="177"/>
                    </a:lnTo>
                    <a:lnTo>
                      <a:pt x="38" y="230"/>
                    </a:lnTo>
                    <a:lnTo>
                      <a:pt x="31" y="274"/>
                    </a:lnTo>
                    <a:lnTo>
                      <a:pt x="23" y="326"/>
                    </a:lnTo>
                    <a:lnTo>
                      <a:pt x="16" y="400"/>
                    </a:lnTo>
                    <a:lnTo>
                      <a:pt x="11" y="472"/>
                    </a:lnTo>
                    <a:lnTo>
                      <a:pt x="8" y="517"/>
                    </a:lnTo>
                    <a:lnTo>
                      <a:pt x="6" y="536"/>
                    </a:lnTo>
                    <a:lnTo>
                      <a:pt x="3" y="554"/>
                    </a:lnTo>
                    <a:lnTo>
                      <a:pt x="1" y="565"/>
                    </a:lnTo>
                    <a:lnTo>
                      <a:pt x="0" y="570"/>
                    </a:lnTo>
                    <a:lnTo>
                      <a:pt x="130" y="570"/>
                    </a:lnTo>
                    <a:lnTo>
                      <a:pt x="10" y="868"/>
                    </a:lnTo>
                    <a:lnTo>
                      <a:pt x="175" y="868"/>
                    </a:lnTo>
                    <a:lnTo>
                      <a:pt x="221" y="1226"/>
                    </a:lnTo>
                    <a:lnTo>
                      <a:pt x="326" y="1226"/>
                    </a:lnTo>
                    <a:lnTo>
                      <a:pt x="387" y="868"/>
                    </a:lnTo>
                    <a:lnTo>
                      <a:pt x="558" y="868"/>
                    </a:lnTo>
                    <a:lnTo>
                      <a:pt x="464" y="577"/>
                    </a:lnTo>
                    <a:lnTo>
                      <a:pt x="472" y="577"/>
                    </a:lnTo>
                    <a:lnTo>
                      <a:pt x="485" y="577"/>
                    </a:lnTo>
                    <a:lnTo>
                      <a:pt x="500" y="577"/>
                    </a:lnTo>
                    <a:lnTo>
                      <a:pt x="517" y="578"/>
                    </a:lnTo>
                    <a:lnTo>
                      <a:pt x="535" y="578"/>
                    </a:lnTo>
                    <a:lnTo>
                      <a:pt x="553" y="577"/>
                    </a:lnTo>
                    <a:lnTo>
                      <a:pt x="568" y="577"/>
                    </a:lnTo>
                    <a:lnTo>
                      <a:pt x="579" y="576"/>
                    </a:lnTo>
                    <a:lnTo>
                      <a:pt x="576" y="533"/>
                    </a:lnTo>
                    <a:lnTo>
                      <a:pt x="568" y="463"/>
                    </a:lnTo>
                    <a:lnTo>
                      <a:pt x="559" y="393"/>
                    </a:lnTo>
                    <a:lnTo>
                      <a:pt x="556" y="346"/>
                    </a:lnTo>
                    <a:lnTo>
                      <a:pt x="555" y="326"/>
                    </a:lnTo>
                    <a:lnTo>
                      <a:pt x="550" y="296"/>
                    </a:lnTo>
                    <a:lnTo>
                      <a:pt x="545" y="260"/>
                    </a:lnTo>
                    <a:lnTo>
                      <a:pt x="538" y="222"/>
                    </a:lnTo>
                    <a:lnTo>
                      <a:pt x="531" y="184"/>
                    </a:lnTo>
                    <a:lnTo>
                      <a:pt x="523" y="148"/>
                    </a:lnTo>
                    <a:lnTo>
                      <a:pt x="517" y="118"/>
                    </a:lnTo>
                    <a:lnTo>
                      <a:pt x="511" y="98"/>
                    </a:lnTo>
                    <a:lnTo>
                      <a:pt x="505" y="86"/>
                    </a:lnTo>
                    <a:lnTo>
                      <a:pt x="496" y="71"/>
                    </a:lnTo>
                    <a:lnTo>
                      <a:pt x="485" y="57"/>
                    </a:lnTo>
                    <a:lnTo>
                      <a:pt x="471" y="42"/>
                    </a:lnTo>
                    <a:lnTo>
                      <a:pt x="456" y="29"/>
                    </a:lnTo>
                    <a:lnTo>
                      <a:pt x="441" y="17"/>
                    </a:lnTo>
                    <a:lnTo>
                      <a:pt x="426" y="8"/>
                    </a:lnTo>
                    <a:lnTo>
                      <a:pt x="412" y="2"/>
                    </a:lnTo>
                    <a:lnTo>
                      <a:pt x="410" y="2"/>
                    </a:lnTo>
                    <a:lnTo>
                      <a:pt x="408" y="1"/>
                    </a:lnTo>
                    <a:lnTo>
                      <a:pt x="406" y="1"/>
                    </a:lnTo>
                    <a:lnTo>
                      <a:pt x="403" y="0"/>
                    </a:lnTo>
                    <a:lnTo>
                      <a:pt x="404" y="30"/>
                    </a:lnTo>
                    <a:lnTo>
                      <a:pt x="402" y="60"/>
                    </a:lnTo>
                    <a:lnTo>
                      <a:pt x="394" y="88"/>
                    </a:lnTo>
                    <a:lnTo>
                      <a:pt x="381" y="112"/>
                    </a:lnTo>
                    <a:lnTo>
                      <a:pt x="364" y="134"/>
                    </a:lnTo>
                    <a:lnTo>
                      <a:pt x="341" y="150"/>
                    </a:lnTo>
                    <a:lnTo>
                      <a:pt x="315" y="162"/>
                    </a:lnTo>
                    <a:lnTo>
                      <a:pt x="283" y="167"/>
                    </a:lnTo>
                    <a:lnTo>
                      <a:pt x="250" y="164"/>
                    </a:lnTo>
                    <a:lnTo>
                      <a:pt x="222" y="154"/>
                    </a:lnTo>
                    <a:lnTo>
                      <a:pt x="198" y="136"/>
                    </a:lnTo>
                    <a:lnTo>
                      <a:pt x="179" y="115"/>
                    </a:lnTo>
                    <a:lnTo>
                      <a:pt x="164" y="89"/>
                    </a:lnTo>
                    <a:lnTo>
                      <a:pt x="155" y="61"/>
                    </a:lnTo>
                    <a:lnTo>
                      <a:pt x="152" y="33"/>
                    </a:lnTo>
                    <a:lnTo>
                      <a:pt x="154" y="4"/>
                    </a:lnTo>
                    <a:lnTo>
                      <a:pt x="154" y="4"/>
                    </a:lnTo>
                    <a:lnTo>
                      <a:pt x="154" y="4"/>
                    </a:lnTo>
                    <a:lnTo>
                      <a:pt x="154" y="4"/>
                    </a:lnTo>
                    <a:lnTo>
                      <a:pt x="154" y="4"/>
                    </a:lnTo>
                    <a:close/>
                  </a:path>
                </a:pathLst>
              </a:custGeom>
              <a:solidFill>
                <a:srgbClr val="FF66C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722" name="Freeform 122"/>
              <p:cNvSpPr>
                <a:spLocks/>
              </p:cNvSpPr>
              <p:nvPr/>
            </p:nvSpPr>
            <p:spPr bwMode="auto">
              <a:xfrm>
                <a:off x="4934" y="576"/>
                <a:ext cx="108" cy="159"/>
              </a:xfrm>
              <a:custGeom>
                <a:avLst/>
                <a:gdLst/>
                <a:ahLst/>
                <a:cxnLst>
                  <a:cxn ang="0">
                    <a:pos x="40" y="171"/>
                  </a:cxn>
                  <a:cxn ang="0">
                    <a:pos x="61" y="217"/>
                  </a:cxn>
                  <a:cxn ang="0">
                    <a:pos x="96" y="253"/>
                  </a:cxn>
                  <a:cxn ang="0">
                    <a:pos x="141" y="274"/>
                  </a:cxn>
                  <a:cxn ang="0">
                    <a:pos x="188" y="275"/>
                  </a:cxn>
                  <a:cxn ang="0">
                    <a:pos x="231" y="256"/>
                  </a:cxn>
                  <a:cxn ang="0">
                    <a:pos x="262" y="225"/>
                  </a:cxn>
                  <a:cxn ang="0">
                    <a:pos x="280" y="183"/>
                  </a:cxn>
                  <a:cxn ang="0">
                    <a:pos x="280" y="135"/>
                  </a:cxn>
                  <a:cxn ang="0">
                    <a:pos x="262" y="92"/>
                  </a:cxn>
                  <a:cxn ang="0">
                    <a:pos x="231" y="61"/>
                  </a:cxn>
                  <a:cxn ang="0">
                    <a:pos x="188" y="43"/>
                  </a:cxn>
                  <a:cxn ang="0">
                    <a:pos x="141" y="43"/>
                  </a:cxn>
                  <a:cxn ang="0">
                    <a:pos x="96" y="57"/>
                  </a:cxn>
                  <a:cxn ang="0">
                    <a:pos x="61" y="84"/>
                  </a:cxn>
                  <a:cxn ang="0">
                    <a:pos x="40" y="124"/>
                  </a:cxn>
                  <a:cxn ang="0">
                    <a:pos x="0" y="147"/>
                  </a:cxn>
                  <a:cxn ang="0">
                    <a:pos x="14" y="87"/>
                  </a:cxn>
                  <a:cxn ang="0">
                    <a:pos x="52" y="40"/>
                  </a:cxn>
                  <a:cxn ang="0">
                    <a:pos x="106" y="10"/>
                  </a:cxn>
                  <a:cxn ang="0">
                    <a:pos x="168" y="0"/>
                  </a:cxn>
                  <a:cxn ang="0">
                    <a:pos x="228" y="13"/>
                  </a:cxn>
                  <a:cxn ang="0">
                    <a:pos x="278" y="46"/>
                  </a:cxn>
                  <a:cxn ang="0">
                    <a:pos x="311" y="97"/>
                  </a:cxn>
                  <a:cxn ang="0">
                    <a:pos x="324" y="158"/>
                  </a:cxn>
                  <a:cxn ang="0">
                    <a:pos x="312" y="216"/>
                  </a:cxn>
                  <a:cxn ang="0">
                    <a:pos x="282" y="265"/>
                  </a:cxn>
                  <a:cxn ang="0">
                    <a:pos x="238" y="299"/>
                  </a:cxn>
                  <a:cxn ang="0">
                    <a:pos x="183" y="315"/>
                  </a:cxn>
                  <a:cxn ang="0">
                    <a:pos x="261" y="358"/>
                  </a:cxn>
                  <a:cxn ang="0">
                    <a:pos x="183" y="393"/>
                  </a:cxn>
                  <a:cxn ang="0">
                    <a:pos x="142" y="476"/>
                  </a:cxn>
                  <a:cxn ang="0">
                    <a:pos x="69" y="393"/>
                  </a:cxn>
                  <a:cxn ang="0">
                    <a:pos x="142" y="358"/>
                  </a:cxn>
                  <a:cxn ang="0">
                    <a:pos x="115" y="306"/>
                  </a:cxn>
                  <a:cxn ang="0">
                    <a:pos x="64" y="276"/>
                  </a:cxn>
                  <a:cxn ang="0">
                    <a:pos x="25" y="231"/>
                  </a:cxn>
                  <a:cxn ang="0">
                    <a:pos x="3" y="176"/>
                  </a:cxn>
                  <a:cxn ang="0">
                    <a:pos x="37" y="147"/>
                  </a:cxn>
                </a:cxnLst>
                <a:rect l="0" t="0" r="r" b="b"/>
                <a:pathLst>
                  <a:path w="324" h="476">
                    <a:moveTo>
                      <a:pt x="37" y="147"/>
                    </a:moveTo>
                    <a:lnTo>
                      <a:pt x="40" y="171"/>
                    </a:lnTo>
                    <a:lnTo>
                      <a:pt x="48" y="195"/>
                    </a:lnTo>
                    <a:lnTo>
                      <a:pt x="61" y="217"/>
                    </a:lnTo>
                    <a:lnTo>
                      <a:pt x="77" y="237"/>
                    </a:lnTo>
                    <a:lnTo>
                      <a:pt x="96" y="253"/>
                    </a:lnTo>
                    <a:lnTo>
                      <a:pt x="118" y="266"/>
                    </a:lnTo>
                    <a:lnTo>
                      <a:pt x="141" y="274"/>
                    </a:lnTo>
                    <a:lnTo>
                      <a:pt x="165" y="277"/>
                    </a:lnTo>
                    <a:lnTo>
                      <a:pt x="188" y="275"/>
                    </a:lnTo>
                    <a:lnTo>
                      <a:pt x="211" y="268"/>
                    </a:lnTo>
                    <a:lnTo>
                      <a:pt x="231" y="256"/>
                    </a:lnTo>
                    <a:lnTo>
                      <a:pt x="248" y="243"/>
                    </a:lnTo>
                    <a:lnTo>
                      <a:pt x="262" y="225"/>
                    </a:lnTo>
                    <a:lnTo>
                      <a:pt x="273" y="204"/>
                    </a:lnTo>
                    <a:lnTo>
                      <a:pt x="280" y="183"/>
                    </a:lnTo>
                    <a:lnTo>
                      <a:pt x="282" y="158"/>
                    </a:lnTo>
                    <a:lnTo>
                      <a:pt x="280" y="135"/>
                    </a:lnTo>
                    <a:lnTo>
                      <a:pt x="273" y="112"/>
                    </a:lnTo>
                    <a:lnTo>
                      <a:pt x="262" y="92"/>
                    </a:lnTo>
                    <a:lnTo>
                      <a:pt x="248" y="75"/>
                    </a:lnTo>
                    <a:lnTo>
                      <a:pt x="231" y="61"/>
                    </a:lnTo>
                    <a:lnTo>
                      <a:pt x="211" y="50"/>
                    </a:lnTo>
                    <a:lnTo>
                      <a:pt x="188" y="43"/>
                    </a:lnTo>
                    <a:lnTo>
                      <a:pt x="165" y="40"/>
                    </a:lnTo>
                    <a:lnTo>
                      <a:pt x="141" y="43"/>
                    </a:lnTo>
                    <a:lnTo>
                      <a:pt x="118" y="47"/>
                    </a:lnTo>
                    <a:lnTo>
                      <a:pt x="96" y="57"/>
                    </a:lnTo>
                    <a:lnTo>
                      <a:pt x="77" y="69"/>
                    </a:lnTo>
                    <a:lnTo>
                      <a:pt x="61" y="84"/>
                    </a:lnTo>
                    <a:lnTo>
                      <a:pt x="48" y="103"/>
                    </a:lnTo>
                    <a:lnTo>
                      <a:pt x="40" y="124"/>
                    </a:lnTo>
                    <a:lnTo>
                      <a:pt x="37" y="147"/>
                    </a:lnTo>
                    <a:lnTo>
                      <a:pt x="0" y="147"/>
                    </a:lnTo>
                    <a:lnTo>
                      <a:pt x="3" y="116"/>
                    </a:lnTo>
                    <a:lnTo>
                      <a:pt x="14" y="87"/>
                    </a:lnTo>
                    <a:lnTo>
                      <a:pt x="30" y="61"/>
                    </a:lnTo>
                    <a:lnTo>
                      <a:pt x="52" y="40"/>
                    </a:lnTo>
                    <a:lnTo>
                      <a:pt x="77" y="23"/>
                    </a:lnTo>
                    <a:lnTo>
                      <a:pt x="106" y="10"/>
                    </a:lnTo>
                    <a:lnTo>
                      <a:pt x="135" y="2"/>
                    </a:lnTo>
                    <a:lnTo>
                      <a:pt x="168" y="0"/>
                    </a:lnTo>
                    <a:lnTo>
                      <a:pt x="199" y="3"/>
                    </a:lnTo>
                    <a:lnTo>
                      <a:pt x="228" y="13"/>
                    </a:lnTo>
                    <a:lnTo>
                      <a:pt x="255" y="27"/>
                    </a:lnTo>
                    <a:lnTo>
                      <a:pt x="278" y="46"/>
                    </a:lnTo>
                    <a:lnTo>
                      <a:pt x="297" y="69"/>
                    </a:lnTo>
                    <a:lnTo>
                      <a:pt x="311" y="97"/>
                    </a:lnTo>
                    <a:lnTo>
                      <a:pt x="320" y="126"/>
                    </a:lnTo>
                    <a:lnTo>
                      <a:pt x="324" y="158"/>
                    </a:lnTo>
                    <a:lnTo>
                      <a:pt x="322" y="188"/>
                    </a:lnTo>
                    <a:lnTo>
                      <a:pt x="312" y="216"/>
                    </a:lnTo>
                    <a:lnTo>
                      <a:pt x="300" y="241"/>
                    </a:lnTo>
                    <a:lnTo>
                      <a:pt x="282" y="265"/>
                    </a:lnTo>
                    <a:lnTo>
                      <a:pt x="262" y="284"/>
                    </a:lnTo>
                    <a:lnTo>
                      <a:pt x="238" y="299"/>
                    </a:lnTo>
                    <a:lnTo>
                      <a:pt x="211" y="310"/>
                    </a:lnTo>
                    <a:lnTo>
                      <a:pt x="183" y="315"/>
                    </a:lnTo>
                    <a:lnTo>
                      <a:pt x="183" y="358"/>
                    </a:lnTo>
                    <a:lnTo>
                      <a:pt x="261" y="358"/>
                    </a:lnTo>
                    <a:lnTo>
                      <a:pt x="261" y="393"/>
                    </a:lnTo>
                    <a:lnTo>
                      <a:pt x="183" y="393"/>
                    </a:lnTo>
                    <a:lnTo>
                      <a:pt x="183" y="476"/>
                    </a:lnTo>
                    <a:lnTo>
                      <a:pt x="142" y="476"/>
                    </a:lnTo>
                    <a:lnTo>
                      <a:pt x="142" y="393"/>
                    </a:lnTo>
                    <a:lnTo>
                      <a:pt x="69" y="393"/>
                    </a:lnTo>
                    <a:lnTo>
                      <a:pt x="69" y="358"/>
                    </a:lnTo>
                    <a:lnTo>
                      <a:pt x="142" y="358"/>
                    </a:lnTo>
                    <a:lnTo>
                      <a:pt x="142" y="313"/>
                    </a:lnTo>
                    <a:lnTo>
                      <a:pt x="115" y="306"/>
                    </a:lnTo>
                    <a:lnTo>
                      <a:pt x="88" y="293"/>
                    </a:lnTo>
                    <a:lnTo>
                      <a:pt x="64" y="276"/>
                    </a:lnTo>
                    <a:lnTo>
                      <a:pt x="44" y="255"/>
                    </a:lnTo>
                    <a:lnTo>
                      <a:pt x="25" y="231"/>
                    </a:lnTo>
                    <a:lnTo>
                      <a:pt x="11" y="204"/>
                    </a:lnTo>
                    <a:lnTo>
                      <a:pt x="3" y="176"/>
                    </a:lnTo>
                    <a:lnTo>
                      <a:pt x="0" y="147"/>
                    </a:lnTo>
                    <a:lnTo>
                      <a:pt x="37" y="14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</p:grpSp>
      <p:grpSp>
        <p:nvGrpSpPr>
          <p:cNvPr id="25633" name="Group 123"/>
          <p:cNvGrpSpPr>
            <a:grpSpLocks/>
          </p:cNvGrpSpPr>
          <p:nvPr/>
        </p:nvGrpSpPr>
        <p:grpSpPr bwMode="auto">
          <a:xfrm rot="5400000">
            <a:off x="6666706" y="4229894"/>
            <a:ext cx="306388" cy="838200"/>
            <a:chOff x="4896" y="576"/>
            <a:chExt cx="193" cy="528"/>
          </a:xfrm>
        </p:grpSpPr>
        <p:sp>
          <p:nvSpPr>
            <p:cNvPr id="25724" name="Freeform 124"/>
            <p:cNvSpPr>
              <a:spLocks/>
            </p:cNvSpPr>
            <p:nvPr/>
          </p:nvSpPr>
          <p:spPr bwMode="auto">
            <a:xfrm>
              <a:off x="4896" y="695"/>
              <a:ext cx="193" cy="409"/>
            </a:xfrm>
            <a:custGeom>
              <a:avLst/>
              <a:gdLst/>
              <a:ahLst/>
              <a:cxnLst>
                <a:cxn ang="0">
                  <a:pos x="141" y="8"/>
                </a:cxn>
                <a:cxn ang="0">
                  <a:pos x="113" y="28"/>
                </a:cxn>
                <a:cxn ang="0">
                  <a:pos x="83" y="53"/>
                </a:cxn>
                <a:cxn ang="0">
                  <a:pos x="61" y="81"/>
                </a:cxn>
                <a:cxn ang="0">
                  <a:pos x="48" y="127"/>
                </a:cxn>
                <a:cxn ang="0">
                  <a:pos x="38" y="230"/>
                </a:cxn>
                <a:cxn ang="0">
                  <a:pos x="23" y="326"/>
                </a:cxn>
                <a:cxn ang="0">
                  <a:pos x="11" y="472"/>
                </a:cxn>
                <a:cxn ang="0">
                  <a:pos x="6" y="536"/>
                </a:cxn>
                <a:cxn ang="0">
                  <a:pos x="1" y="565"/>
                </a:cxn>
                <a:cxn ang="0">
                  <a:pos x="130" y="570"/>
                </a:cxn>
                <a:cxn ang="0">
                  <a:pos x="175" y="868"/>
                </a:cxn>
                <a:cxn ang="0">
                  <a:pos x="326" y="1226"/>
                </a:cxn>
                <a:cxn ang="0">
                  <a:pos x="558" y="868"/>
                </a:cxn>
                <a:cxn ang="0">
                  <a:pos x="472" y="577"/>
                </a:cxn>
                <a:cxn ang="0">
                  <a:pos x="500" y="577"/>
                </a:cxn>
                <a:cxn ang="0">
                  <a:pos x="535" y="578"/>
                </a:cxn>
                <a:cxn ang="0">
                  <a:pos x="568" y="577"/>
                </a:cxn>
                <a:cxn ang="0">
                  <a:pos x="576" y="533"/>
                </a:cxn>
                <a:cxn ang="0">
                  <a:pos x="559" y="393"/>
                </a:cxn>
                <a:cxn ang="0">
                  <a:pos x="555" y="326"/>
                </a:cxn>
                <a:cxn ang="0">
                  <a:pos x="545" y="260"/>
                </a:cxn>
                <a:cxn ang="0">
                  <a:pos x="531" y="184"/>
                </a:cxn>
                <a:cxn ang="0">
                  <a:pos x="517" y="118"/>
                </a:cxn>
                <a:cxn ang="0">
                  <a:pos x="505" y="86"/>
                </a:cxn>
                <a:cxn ang="0">
                  <a:pos x="485" y="57"/>
                </a:cxn>
                <a:cxn ang="0">
                  <a:pos x="456" y="29"/>
                </a:cxn>
                <a:cxn ang="0">
                  <a:pos x="426" y="8"/>
                </a:cxn>
                <a:cxn ang="0">
                  <a:pos x="410" y="2"/>
                </a:cxn>
                <a:cxn ang="0">
                  <a:pos x="406" y="1"/>
                </a:cxn>
                <a:cxn ang="0">
                  <a:pos x="404" y="30"/>
                </a:cxn>
                <a:cxn ang="0">
                  <a:pos x="394" y="88"/>
                </a:cxn>
                <a:cxn ang="0">
                  <a:pos x="364" y="134"/>
                </a:cxn>
                <a:cxn ang="0">
                  <a:pos x="315" y="162"/>
                </a:cxn>
                <a:cxn ang="0">
                  <a:pos x="250" y="164"/>
                </a:cxn>
                <a:cxn ang="0">
                  <a:pos x="198" y="136"/>
                </a:cxn>
                <a:cxn ang="0">
                  <a:pos x="164" y="89"/>
                </a:cxn>
                <a:cxn ang="0">
                  <a:pos x="152" y="33"/>
                </a:cxn>
                <a:cxn ang="0">
                  <a:pos x="154" y="4"/>
                </a:cxn>
                <a:cxn ang="0">
                  <a:pos x="154" y="4"/>
                </a:cxn>
              </a:cxnLst>
              <a:rect l="0" t="0" r="r" b="b"/>
              <a:pathLst>
                <a:path w="579" h="1226">
                  <a:moveTo>
                    <a:pt x="154" y="4"/>
                  </a:moveTo>
                  <a:lnTo>
                    <a:pt x="141" y="8"/>
                  </a:lnTo>
                  <a:lnTo>
                    <a:pt x="128" y="16"/>
                  </a:lnTo>
                  <a:lnTo>
                    <a:pt x="113" y="28"/>
                  </a:lnTo>
                  <a:lnTo>
                    <a:pt x="98" y="39"/>
                  </a:lnTo>
                  <a:lnTo>
                    <a:pt x="83" y="53"/>
                  </a:lnTo>
                  <a:lnTo>
                    <a:pt x="71" y="67"/>
                  </a:lnTo>
                  <a:lnTo>
                    <a:pt x="61" y="81"/>
                  </a:lnTo>
                  <a:lnTo>
                    <a:pt x="55" y="93"/>
                  </a:lnTo>
                  <a:lnTo>
                    <a:pt x="48" y="127"/>
                  </a:lnTo>
                  <a:lnTo>
                    <a:pt x="44" y="177"/>
                  </a:lnTo>
                  <a:lnTo>
                    <a:pt x="38" y="230"/>
                  </a:lnTo>
                  <a:lnTo>
                    <a:pt x="31" y="274"/>
                  </a:lnTo>
                  <a:lnTo>
                    <a:pt x="23" y="326"/>
                  </a:lnTo>
                  <a:lnTo>
                    <a:pt x="16" y="400"/>
                  </a:lnTo>
                  <a:lnTo>
                    <a:pt x="11" y="472"/>
                  </a:lnTo>
                  <a:lnTo>
                    <a:pt x="8" y="517"/>
                  </a:lnTo>
                  <a:lnTo>
                    <a:pt x="6" y="536"/>
                  </a:lnTo>
                  <a:lnTo>
                    <a:pt x="3" y="554"/>
                  </a:lnTo>
                  <a:lnTo>
                    <a:pt x="1" y="565"/>
                  </a:lnTo>
                  <a:lnTo>
                    <a:pt x="0" y="570"/>
                  </a:lnTo>
                  <a:lnTo>
                    <a:pt x="130" y="570"/>
                  </a:lnTo>
                  <a:lnTo>
                    <a:pt x="10" y="868"/>
                  </a:lnTo>
                  <a:lnTo>
                    <a:pt x="175" y="868"/>
                  </a:lnTo>
                  <a:lnTo>
                    <a:pt x="221" y="1226"/>
                  </a:lnTo>
                  <a:lnTo>
                    <a:pt x="326" y="1226"/>
                  </a:lnTo>
                  <a:lnTo>
                    <a:pt x="387" y="868"/>
                  </a:lnTo>
                  <a:lnTo>
                    <a:pt x="558" y="868"/>
                  </a:lnTo>
                  <a:lnTo>
                    <a:pt x="464" y="577"/>
                  </a:lnTo>
                  <a:lnTo>
                    <a:pt x="472" y="577"/>
                  </a:lnTo>
                  <a:lnTo>
                    <a:pt x="485" y="577"/>
                  </a:lnTo>
                  <a:lnTo>
                    <a:pt x="500" y="577"/>
                  </a:lnTo>
                  <a:lnTo>
                    <a:pt x="517" y="578"/>
                  </a:lnTo>
                  <a:lnTo>
                    <a:pt x="535" y="578"/>
                  </a:lnTo>
                  <a:lnTo>
                    <a:pt x="553" y="577"/>
                  </a:lnTo>
                  <a:lnTo>
                    <a:pt x="568" y="577"/>
                  </a:lnTo>
                  <a:lnTo>
                    <a:pt x="579" y="576"/>
                  </a:lnTo>
                  <a:lnTo>
                    <a:pt x="576" y="533"/>
                  </a:lnTo>
                  <a:lnTo>
                    <a:pt x="568" y="463"/>
                  </a:lnTo>
                  <a:lnTo>
                    <a:pt x="559" y="393"/>
                  </a:lnTo>
                  <a:lnTo>
                    <a:pt x="556" y="346"/>
                  </a:lnTo>
                  <a:lnTo>
                    <a:pt x="555" y="326"/>
                  </a:lnTo>
                  <a:lnTo>
                    <a:pt x="550" y="296"/>
                  </a:lnTo>
                  <a:lnTo>
                    <a:pt x="545" y="260"/>
                  </a:lnTo>
                  <a:lnTo>
                    <a:pt x="538" y="222"/>
                  </a:lnTo>
                  <a:lnTo>
                    <a:pt x="531" y="184"/>
                  </a:lnTo>
                  <a:lnTo>
                    <a:pt x="523" y="148"/>
                  </a:lnTo>
                  <a:lnTo>
                    <a:pt x="517" y="118"/>
                  </a:lnTo>
                  <a:lnTo>
                    <a:pt x="511" y="98"/>
                  </a:lnTo>
                  <a:lnTo>
                    <a:pt x="505" y="86"/>
                  </a:lnTo>
                  <a:lnTo>
                    <a:pt x="496" y="71"/>
                  </a:lnTo>
                  <a:lnTo>
                    <a:pt x="485" y="57"/>
                  </a:lnTo>
                  <a:lnTo>
                    <a:pt x="471" y="42"/>
                  </a:lnTo>
                  <a:lnTo>
                    <a:pt x="456" y="29"/>
                  </a:lnTo>
                  <a:lnTo>
                    <a:pt x="441" y="17"/>
                  </a:lnTo>
                  <a:lnTo>
                    <a:pt x="426" y="8"/>
                  </a:lnTo>
                  <a:lnTo>
                    <a:pt x="412" y="2"/>
                  </a:lnTo>
                  <a:lnTo>
                    <a:pt x="410" y="2"/>
                  </a:lnTo>
                  <a:lnTo>
                    <a:pt x="408" y="1"/>
                  </a:lnTo>
                  <a:lnTo>
                    <a:pt x="406" y="1"/>
                  </a:lnTo>
                  <a:lnTo>
                    <a:pt x="403" y="0"/>
                  </a:lnTo>
                  <a:lnTo>
                    <a:pt x="404" y="30"/>
                  </a:lnTo>
                  <a:lnTo>
                    <a:pt x="402" y="60"/>
                  </a:lnTo>
                  <a:lnTo>
                    <a:pt x="394" y="88"/>
                  </a:lnTo>
                  <a:lnTo>
                    <a:pt x="381" y="112"/>
                  </a:lnTo>
                  <a:lnTo>
                    <a:pt x="364" y="134"/>
                  </a:lnTo>
                  <a:lnTo>
                    <a:pt x="341" y="150"/>
                  </a:lnTo>
                  <a:lnTo>
                    <a:pt x="315" y="162"/>
                  </a:lnTo>
                  <a:lnTo>
                    <a:pt x="283" y="167"/>
                  </a:lnTo>
                  <a:lnTo>
                    <a:pt x="250" y="164"/>
                  </a:lnTo>
                  <a:lnTo>
                    <a:pt x="222" y="154"/>
                  </a:lnTo>
                  <a:lnTo>
                    <a:pt x="198" y="136"/>
                  </a:lnTo>
                  <a:lnTo>
                    <a:pt x="179" y="115"/>
                  </a:lnTo>
                  <a:lnTo>
                    <a:pt x="164" y="89"/>
                  </a:lnTo>
                  <a:lnTo>
                    <a:pt x="155" y="61"/>
                  </a:lnTo>
                  <a:lnTo>
                    <a:pt x="152" y="33"/>
                  </a:lnTo>
                  <a:lnTo>
                    <a:pt x="154" y="4"/>
                  </a:lnTo>
                  <a:lnTo>
                    <a:pt x="154" y="4"/>
                  </a:lnTo>
                  <a:lnTo>
                    <a:pt x="154" y="4"/>
                  </a:lnTo>
                  <a:lnTo>
                    <a:pt x="154" y="4"/>
                  </a:lnTo>
                  <a:lnTo>
                    <a:pt x="154" y="4"/>
                  </a:lnTo>
                  <a:close/>
                </a:path>
              </a:pathLst>
            </a:custGeom>
            <a:solidFill>
              <a:srgbClr val="FF66C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5725" name="Freeform 125"/>
            <p:cNvSpPr>
              <a:spLocks/>
            </p:cNvSpPr>
            <p:nvPr/>
          </p:nvSpPr>
          <p:spPr bwMode="auto">
            <a:xfrm>
              <a:off x="4934" y="576"/>
              <a:ext cx="108" cy="159"/>
            </a:xfrm>
            <a:custGeom>
              <a:avLst/>
              <a:gdLst/>
              <a:ahLst/>
              <a:cxnLst>
                <a:cxn ang="0">
                  <a:pos x="40" y="171"/>
                </a:cxn>
                <a:cxn ang="0">
                  <a:pos x="61" y="217"/>
                </a:cxn>
                <a:cxn ang="0">
                  <a:pos x="96" y="253"/>
                </a:cxn>
                <a:cxn ang="0">
                  <a:pos x="141" y="274"/>
                </a:cxn>
                <a:cxn ang="0">
                  <a:pos x="188" y="275"/>
                </a:cxn>
                <a:cxn ang="0">
                  <a:pos x="231" y="256"/>
                </a:cxn>
                <a:cxn ang="0">
                  <a:pos x="262" y="225"/>
                </a:cxn>
                <a:cxn ang="0">
                  <a:pos x="280" y="183"/>
                </a:cxn>
                <a:cxn ang="0">
                  <a:pos x="280" y="135"/>
                </a:cxn>
                <a:cxn ang="0">
                  <a:pos x="262" y="92"/>
                </a:cxn>
                <a:cxn ang="0">
                  <a:pos x="231" y="61"/>
                </a:cxn>
                <a:cxn ang="0">
                  <a:pos x="188" y="43"/>
                </a:cxn>
                <a:cxn ang="0">
                  <a:pos x="141" y="43"/>
                </a:cxn>
                <a:cxn ang="0">
                  <a:pos x="96" y="57"/>
                </a:cxn>
                <a:cxn ang="0">
                  <a:pos x="61" y="84"/>
                </a:cxn>
                <a:cxn ang="0">
                  <a:pos x="40" y="124"/>
                </a:cxn>
                <a:cxn ang="0">
                  <a:pos x="0" y="147"/>
                </a:cxn>
                <a:cxn ang="0">
                  <a:pos x="14" y="87"/>
                </a:cxn>
                <a:cxn ang="0">
                  <a:pos x="52" y="40"/>
                </a:cxn>
                <a:cxn ang="0">
                  <a:pos x="106" y="10"/>
                </a:cxn>
                <a:cxn ang="0">
                  <a:pos x="168" y="0"/>
                </a:cxn>
                <a:cxn ang="0">
                  <a:pos x="228" y="13"/>
                </a:cxn>
                <a:cxn ang="0">
                  <a:pos x="278" y="46"/>
                </a:cxn>
                <a:cxn ang="0">
                  <a:pos x="311" y="97"/>
                </a:cxn>
                <a:cxn ang="0">
                  <a:pos x="324" y="158"/>
                </a:cxn>
                <a:cxn ang="0">
                  <a:pos x="312" y="216"/>
                </a:cxn>
                <a:cxn ang="0">
                  <a:pos x="282" y="265"/>
                </a:cxn>
                <a:cxn ang="0">
                  <a:pos x="238" y="299"/>
                </a:cxn>
                <a:cxn ang="0">
                  <a:pos x="183" y="315"/>
                </a:cxn>
                <a:cxn ang="0">
                  <a:pos x="261" y="358"/>
                </a:cxn>
                <a:cxn ang="0">
                  <a:pos x="183" y="393"/>
                </a:cxn>
                <a:cxn ang="0">
                  <a:pos x="142" y="476"/>
                </a:cxn>
                <a:cxn ang="0">
                  <a:pos x="69" y="393"/>
                </a:cxn>
                <a:cxn ang="0">
                  <a:pos x="142" y="358"/>
                </a:cxn>
                <a:cxn ang="0">
                  <a:pos x="115" y="306"/>
                </a:cxn>
                <a:cxn ang="0">
                  <a:pos x="64" y="276"/>
                </a:cxn>
                <a:cxn ang="0">
                  <a:pos x="25" y="231"/>
                </a:cxn>
                <a:cxn ang="0">
                  <a:pos x="3" y="176"/>
                </a:cxn>
                <a:cxn ang="0">
                  <a:pos x="37" y="147"/>
                </a:cxn>
              </a:cxnLst>
              <a:rect l="0" t="0" r="r" b="b"/>
              <a:pathLst>
                <a:path w="324" h="476">
                  <a:moveTo>
                    <a:pt x="37" y="147"/>
                  </a:moveTo>
                  <a:lnTo>
                    <a:pt x="40" y="171"/>
                  </a:lnTo>
                  <a:lnTo>
                    <a:pt x="48" y="195"/>
                  </a:lnTo>
                  <a:lnTo>
                    <a:pt x="61" y="217"/>
                  </a:lnTo>
                  <a:lnTo>
                    <a:pt x="77" y="237"/>
                  </a:lnTo>
                  <a:lnTo>
                    <a:pt x="96" y="253"/>
                  </a:lnTo>
                  <a:lnTo>
                    <a:pt x="118" y="266"/>
                  </a:lnTo>
                  <a:lnTo>
                    <a:pt x="141" y="274"/>
                  </a:lnTo>
                  <a:lnTo>
                    <a:pt x="165" y="277"/>
                  </a:lnTo>
                  <a:lnTo>
                    <a:pt x="188" y="275"/>
                  </a:lnTo>
                  <a:lnTo>
                    <a:pt x="211" y="268"/>
                  </a:lnTo>
                  <a:lnTo>
                    <a:pt x="231" y="256"/>
                  </a:lnTo>
                  <a:lnTo>
                    <a:pt x="248" y="243"/>
                  </a:lnTo>
                  <a:lnTo>
                    <a:pt x="262" y="225"/>
                  </a:lnTo>
                  <a:lnTo>
                    <a:pt x="273" y="204"/>
                  </a:lnTo>
                  <a:lnTo>
                    <a:pt x="280" y="183"/>
                  </a:lnTo>
                  <a:lnTo>
                    <a:pt x="282" y="158"/>
                  </a:lnTo>
                  <a:lnTo>
                    <a:pt x="280" y="135"/>
                  </a:lnTo>
                  <a:lnTo>
                    <a:pt x="273" y="112"/>
                  </a:lnTo>
                  <a:lnTo>
                    <a:pt x="262" y="92"/>
                  </a:lnTo>
                  <a:lnTo>
                    <a:pt x="248" y="75"/>
                  </a:lnTo>
                  <a:lnTo>
                    <a:pt x="231" y="61"/>
                  </a:lnTo>
                  <a:lnTo>
                    <a:pt x="211" y="50"/>
                  </a:lnTo>
                  <a:lnTo>
                    <a:pt x="188" y="43"/>
                  </a:lnTo>
                  <a:lnTo>
                    <a:pt x="165" y="40"/>
                  </a:lnTo>
                  <a:lnTo>
                    <a:pt x="141" y="43"/>
                  </a:lnTo>
                  <a:lnTo>
                    <a:pt x="118" y="47"/>
                  </a:lnTo>
                  <a:lnTo>
                    <a:pt x="96" y="57"/>
                  </a:lnTo>
                  <a:lnTo>
                    <a:pt x="77" y="69"/>
                  </a:lnTo>
                  <a:lnTo>
                    <a:pt x="61" y="84"/>
                  </a:lnTo>
                  <a:lnTo>
                    <a:pt x="48" y="103"/>
                  </a:lnTo>
                  <a:lnTo>
                    <a:pt x="40" y="124"/>
                  </a:lnTo>
                  <a:lnTo>
                    <a:pt x="37" y="147"/>
                  </a:lnTo>
                  <a:lnTo>
                    <a:pt x="0" y="147"/>
                  </a:lnTo>
                  <a:lnTo>
                    <a:pt x="3" y="116"/>
                  </a:lnTo>
                  <a:lnTo>
                    <a:pt x="14" y="87"/>
                  </a:lnTo>
                  <a:lnTo>
                    <a:pt x="30" y="61"/>
                  </a:lnTo>
                  <a:lnTo>
                    <a:pt x="52" y="40"/>
                  </a:lnTo>
                  <a:lnTo>
                    <a:pt x="77" y="23"/>
                  </a:lnTo>
                  <a:lnTo>
                    <a:pt x="106" y="10"/>
                  </a:lnTo>
                  <a:lnTo>
                    <a:pt x="135" y="2"/>
                  </a:lnTo>
                  <a:lnTo>
                    <a:pt x="168" y="0"/>
                  </a:lnTo>
                  <a:lnTo>
                    <a:pt x="199" y="3"/>
                  </a:lnTo>
                  <a:lnTo>
                    <a:pt x="228" y="13"/>
                  </a:lnTo>
                  <a:lnTo>
                    <a:pt x="255" y="27"/>
                  </a:lnTo>
                  <a:lnTo>
                    <a:pt x="278" y="46"/>
                  </a:lnTo>
                  <a:lnTo>
                    <a:pt x="297" y="69"/>
                  </a:lnTo>
                  <a:lnTo>
                    <a:pt x="311" y="97"/>
                  </a:lnTo>
                  <a:lnTo>
                    <a:pt x="320" y="126"/>
                  </a:lnTo>
                  <a:lnTo>
                    <a:pt x="324" y="158"/>
                  </a:lnTo>
                  <a:lnTo>
                    <a:pt x="322" y="188"/>
                  </a:lnTo>
                  <a:lnTo>
                    <a:pt x="312" y="216"/>
                  </a:lnTo>
                  <a:lnTo>
                    <a:pt x="300" y="241"/>
                  </a:lnTo>
                  <a:lnTo>
                    <a:pt x="282" y="265"/>
                  </a:lnTo>
                  <a:lnTo>
                    <a:pt x="262" y="284"/>
                  </a:lnTo>
                  <a:lnTo>
                    <a:pt x="238" y="299"/>
                  </a:lnTo>
                  <a:lnTo>
                    <a:pt x="211" y="310"/>
                  </a:lnTo>
                  <a:lnTo>
                    <a:pt x="183" y="315"/>
                  </a:lnTo>
                  <a:lnTo>
                    <a:pt x="183" y="358"/>
                  </a:lnTo>
                  <a:lnTo>
                    <a:pt x="261" y="358"/>
                  </a:lnTo>
                  <a:lnTo>
                    <a:pt x="261" y="393"/>
                  </a:lnTo>
                  <a:lnTo>
                    <a:pt x="183" y="393"/>
                  </a:lnTo>
                  <a:lnTo>
                    <a:pt x="183" y="476"/>
                  </a:lnTo>
                  <a:lnTo>
                    <a:pt x="142" y="476"/>
                  </a:lnTo>
                  <a:lnTo>
                    <a:pt x="142" y="393"/>
                  </a:lnTo>
                  <a:lnTo>
                    <a:pt x="69" y="393"/>
                  </a:lnTo>
                  <a:lnTo>
                    <a:pt x="69" y="358"/>
                  </a:lnTo>
                  <a:lnTo>
                    <a:pt x="142" y="358"/>
                  </a:lnTo>
                  <a:lnTo>
                    <a:pt x="142" y="313"/>
                  </a:lnTo>
                  <a:lnTo>
                    <a:pt x="115" y="306"/>
                  </a:lnTo>
                  <a:lnTo>
                    <a:pt x="88" y="293"/>
                  </a:lnTo>
                  <a:lnTo>
                    <a:pt x="64" y="276"/>
                  </a:lnTo>
                  <a:lnTo>
                    <a:pt x="44" y="255"/>
                  </a:lnTo>
                  <a:lnTo>
                    <a:pt x="25" y="231"/>
                  </a:lnTo>
                  <a:lnTo>
                    <a:pt x="11" y="204"/>
                  </a:lnTo>
                  <a:lnTo>
                    <a:pt x="3" y="176"/>
                  </a:lnTo>
                  <a:lnTo>
                    <a:pt x="0" y="147"/>
                  </a:lnTo>
                  <a:lnTo>
                    <a:pt x="37" y="14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grpSp>
        <p:nvGrpSpPr>
          <p:cNvPr id="25637" name="Group 126"/>
          <p:cNvGrpSpPr>
            <a:grpSpLocks/>
          </p:cNvGrpSpPr>
          <p:nvPr/>
        </p:nvGrpSpPr>
        <p:grpSpPr bwMode="auto">
          <a:xfrm>
            <a:off x="381000" y="3962400"/>
            <a:ext cx="3581400" cy="1449388"/>
            <a:chOff x="240" y="2496"/>
            <a:chExt cx="2256" cy="913"/>
          </a:xfrm>
        </p:grpSpPr>
        <p:grpSp>
          <p:nvGrpSpPr>
            <p:cNvPr id="25638" name="Group 127"/>
            <p:cNvGrpSpPr>
              <a:grpSpLocks/>
            </p:cNvGrpSpPr>
            <p:nvPr/>
          </p:nvGrpSpPr>
          <p:grpSpPr bwMode="auto">
            <a:xfrm rot="-5400000">
              <a:off x="983" y="2329"/>
              <a:ext cx="193" cy="528"/>
              <a:chOff x="4896" y="576"/>
              <a:chExt cx="193" cy="528"/>
            </a:xfrm>
          </p:grpSpPr>
          <p:sp>
            <p:nvSpPr>
              <p:cNvPr id="25728" name="Freeform 128"/>
              <p:cNvSpPr>
                <a:spLocks/>
              </p:cNvSpPr>
              <p:nvPr/>
            </p:nvSpPr>
            <p:spPr bwMode="auto">
              <a:xfrm>
                <a:off x="4896" y="695"/>
                <a:ext cx="193" cy="409"/>
              </a:xfrm>
              <a:custGeom>
                <a:avLst/>
                <a:gdLst/>
                <a:ahLst/>
                <a:cxnLst>
                  <a:cxn ang="0">
                    <a:pos x="141" y="8"/>
                  </a:cxn>
                  <a:cxn ang="0">
                    <a:pos x="113" y="28"/>
                  </a:cxn>
                  <a:cxn ang="0">
                    <a:pos x="83" y="53"/>
                  </a:cxn>
                  <a:cxn ang="0">
                    <a:pos x="61" y="81"/>
                  </a:cxn>
                  <a:cxn ang="0">
                    <a:pos x="48" y="127"/>
                  </a:cxn>
                  <a:cxn ang="0">
                    <a:pos x="38" y="230"/>
                  </a:cxn>
                  <a:cxn ang="0">
                    <a:pos x="23" y="326"/>
                  </a:cxn>
                  <a:cxn ang="0">
                    <a:pos x="11" y="472"/>
                  </a:cxn>
                  <a:cxn ang="0">
                    <a:pos x="6" y="536"/>
                  </a:cxn>
                  <a:cxn ang="0">
                    <a:pos x="1" y="565"/>
                  </a:cxn>
                  <a:cxn ang="0">
                    <a:pos x="130" y="570"/>
                  </a:cxn>
                  <a:cxn ang="0">
                    <a:pos x="175" y="868"/>
                  </a:cxn>
                  <a:cxn ang="0">
                    <a:pos x="326" y="1226"/>
                  </a:cxn>
                  <a:cxn ang="0">
                    <a:pos x="558" y="868"/>
                  </a:cxn>
                  <a:cxn ang="0">
                    <a:pos x="472" y="577"/>
                  </a:cxn>
                  <a:cxn ang="0">
                    <a:pos x="500" y="577"/>
                  </a:cxn>
                  <a:cxn ang="0">
                    <a:pos x="535" y="578"/>
                  </a:cxn>
                  <a:cxn ang="0">
                    <a:pos x="568" y="577"/>
                  </a:cxn>
                  <a:cxn ang="0">
                    <a:pos x="576" y="533"/>
                  </a:cxn>
                  <a:cxn ang="0">
                    <a:pos x="559" y="393"/>
                  </a:cxn>
                  <a:cxn ang="0">
                    <a:pos x="555" y="326"/>
                  </a:cxn>
                  <a:cxn ang="0">
                    <a:pos x="545" y="260"/>
                  </a:cxn>
                  <a:cxn ang="0">
                    <a:pos x="531" y="184"/>
                  </a:cxn>
                  <a:cxn ang="0">
                    <a:pos x="517" y="118"/>
                  </a:cxn>
                  <a:cxn ang="0">
                    <a:pos x="505" y="86"/>
                  </a:cxn>
                  <a:cxn ang="0">
                    <a:pos x="485" y="57"/>
                  </a:cxn>
                  <a:cxn ang="0">
                    <a:pos x="456" y="29"/>
                  </a:cxn>
                  <a:cxn ang="0">
                    <a:pos x="426" y="8"/>
                  </a:cxn>
                  <a:cxn ang="0">
                    <a:pos x="410" y="2"/>
                  </a:cxn>
                  <a:cxn ang="0">
                    <a:pos x="406" y="1"/>
                  </a:cxn>
                  <a:cxn ang="0">
                    <a:pos x="404" y="30"/>
                  </a:cxn>
                  <a:cxn ang="0">
                    <a:pos x="394" y="88"/>
                  </a:cxn>
                  <a:cxn ang="0">
                    <a:pos x="364" y="134"/>
                  </a:cxn>
                  <a:cxn ang="0">
                    <a:pos x="315" y="162"/>
                  </a:cxn>
                  <a:cxn ang="0">
                    <a:pos x="250" y="164"/>
                  </a:cxn>
                  <a:cxn ang="0">
                    <a:pos x="198" y="136"/>
                  </a:cxn>
                  <a:cxn ang="0">
                    <a:pos x="164" y="89"/>
                  </a:cxn>
                  <a:cxn ang="0">
                    <a:pos x="152" y="33"/>
                  </a:cxn>
                  <a:cxn ang="0">
                    <a:pos x="154" y="4"/>
                  </a:cxn>
                  <a:cxn ang="0">
                    <a:pos x="154" y="4"/>
                  </a:cxn>
                </a:cxnLst>
                <a:rect l="0" t="0" r="r" b="b"/>
                <a:pathLst>
                  <a:path w="579" h="1226">
                    <a:moveTo>
                      <a:pt x="154" y="4"/>
                    </a:moveTo>
                    <a:lnTo>
                      <a:pt x="141" y="8"/>
                    </a:lnTo>
                    <a:lnTo>
                      <a:pt x="128" y="16"/>
                    </a:lnTo>
                    <a:lnTo>
                      <a:pt x="113" y="28"/>
                    </a:lnTo>
                    <a:lnTo>
                      <a:pt x="98" y="39"/>
                    </a:lnTo>
                    <a:lnTo>
                      <a:pt x="83" y="53"/>
                    </a:lnTo>
                    <a:lnTo>
                      <a:pt x="71" y="67"/>
                    </a:lnTo>
                    <a:lnTo>
                      <a:pt x="61" y="81"/>
                    </a:lnTo>
                    <a:lnTo>
                      <a:pt x="55" y="93"/>
                    </a:lnTo>
                    <a:lnTo>
                      <a:pt x="48" y="127"/>
                    </a:lnTo>
                    <a:lnTo>
                      <a:pt x="44" y="177"/>
                    </a:lnTo>
                    <a:lnTo>
                      <a:pt x="38" y="230"/>
                    </a:lnTo>
                    <a:lnTo>
                      <a:pt x="31" y="274"/>
                    </a:lnTo>
                    <a:lnTo>
                      <a:pt x="23" y="326"/>
                    </a:lnTo>
                    <a:lnTo>
                      <a:pt x="16" y="400"/>
                    </a:lnTo>
                    <a:lnTo>
                      <a:pt x="11" y="472"/>
                    </a:lnTo>
                    <a:lnTo>
                      <a:pt x="8" y="517"/>
                    </a:lnTo>
                    <a:lnTo>
                      <a:pt x="6" y="536"/>
                    </a:lnTo>
                    <a:lnTo>
                      <a:pt x="3" y="554"/>
                    </a:lnTo>
                    <a:lnTo>
                      <a:pt x="1" y="565"/>
                    </a:lnTo>
                    <a:lnTo>
                      <a:pt x="0" y="570"/>
                    </a:lnTo>
                    <a:lnTo>
                      <a:pt x="130" y="570"/>
                    </a:lnTo>
                    <a:lnTo>
                      <a:pt x="10" y="868"/>
                    </a:lnTo>
                    <a:lnTo>
                      <a:pt x="175" y="868"/>
                    </a:lnTo>
                    <a:lnTo>
                      <a:pt x="221" y="1226"/>
                    </a:lnTo>
                    <a:lnTo>
                      <a:pt x="326" y="1226"/>
                    </a:lnTo>
                    <a:lnTo>
                      <a:pt x="387" y="868"/>
                    </a:lnTo>
                    <a:lnTo>
                      <a:pt x="558" y="868"/>
                    </a:lnTo>
                    <a:lnTo>
                      <a:pt x="464" y="577"/>
                    </a:lnTo>
                    <a:lnTo>
                      <a:pt x="472" y="577"/>
                    </a:lnTo>
                    <a:lnTo>
                      <a:pt x="485" y="577"/>
                    </a:lnTo>
                    <a:lnTo>
                      <a:pt x="500" y="577"/>
                    </a:lnTo>
                    <a:lnTo>
                      <a:pt x="517" y="578"/>
                    </a:lnTo>
                    <a:lnTo>
                      <a:pt x="535" y="578"/>
                    </a:lnTo>
                    <a:lnTo>
                      <a:pt x="553" y="577"/>
                    </a:lnTo>
                    <a:lnTo>
                      <a:pt x="568" y="577"/>
                    </a:lnTo>
                    <a:lnTo>
                      <a:pt x="579" y="576"/>
                    </a:lnTo>
                    <a:lnTo>
                      <a:pt x="576" y="533"/>
                    </a:lnTo>
                    <a:lnTo>
                      <a:pt x="568" y="463"/>
                    </a:lnTo>
                    <a:lnTo>
                      <a:pt x="559" y="393"/>
                    </a:lnTo>
                    <a:lnTo>
                      <a:pt x="556" y="346"/>
                    </a:lnTo>
                    <a:lnTo>
                      <a:pt x="555" y="326"/>
                    </a:lnTo>
                    <a:lnTo>
                      <a:pt x="550" y="296"/>
                    </a:lnTo>
                    <a:lnTo>
                      <a:pt x="545" y="260"/>
                    </a:lnTo>
                    <a:lnTo>
                      <a:pt x="538" y="222"/>
                    </a:lnTo>
                    <a:lnTo>
                      <a:pt x="531" y="184"/>
                    </a:lnTo>
                    <a:lnTo>
                      <a:pt x="523" y="148"/>
                    </a:lnTo>
                    <a:lnTo>
                      <a:pt x="517" y="118"/>
                    </a:lnTo>
                    <a:lnTo>
                      <a:pt x="511" y="98"/>
                    </a:lnTo>
                    <a:lnTo>
                      <a:pt x="505" y="86"/>
                    </a:lnTo>
                    <a:lnTo>
                      <a:pt x="496" y="71"/>
                    </a:lnTo>
                    <a:lnTo>
                      <a:pt x="485" y="57"/>
                    </a:lnTo>
                    <a:lnTo>
                      <a:pt x="471" y="42"/>
                    </a:lnTo>
                    <a:lnTo>
                      <a:pt x="456" y="29"/>
                    </a:lnTo>
                    <a:lnTo>
                      <a:pt x="441" y="17"/>
                    </a:lnTo>
                    <a:lnTo>
                      <a:pt x="426" y="8"/>
                    </a:lnTo>
                    <a:lnTo>
                      <a:pt x="412" y="2"/>
                    </a:lnTo>
                    <a:lnTo>
                      <a:pt x="410" y="2"/>
                    </a:lnTo>
                    <a:lnTo>
                      <a:pt x="408" y="1"/>
                    </a:lnTo>
                    <a:lnTo>
                      <a:pt x="406" y="1"/>
                    </a:lnTo>
                    <a:lnTo>
                      <a:pt x="403" y="0"/>
                    </a:lnTo>
                    <a:lnTo>
                      <a:pt x="404" y="30"/>
                    </a:lnTo>
                    <a:lnTo>
                      <a:pt x="402" y="60"/>
                    </a:lnTo>
                    <a:lnTo>
                      <a:pt x="394" y="88"/>
                    </a:lnTo>
                    <a:lnTo>
                      <a:pt x="381" y="112"/>
                    </a:lnTo>
                    <a:lnTo>
                      <a:pt x="364" y="134"/>
                    </a:lnTo>
                    <a:lnTo>
                      <a:pt x="341" y="150"/>
                    </a:lnTo>
                    <a:lnTo>
                      <a:pt x="315" y="162"/>
                    </a:lnTo>
                    <a:lnTo>
                      <a:pt x="283" y="167"/>
                    </a:lnTo>
                    <a:lnTo>
                      <a:pt x="250" y="164"/>
                    </a:lnTo>
                    <a:lnTo>
                      <a:pt x="222" y="154"/>
                    </a:lnTo>
                    <a:lnTo>
                      <a:pt x="198" y="136"/>
                    </a:lnTo>
                    <a:lnTo>
                      <a:pt x="179" y="115"/>
                    </a:lnTo>
                    <a:lnTo>
                      <a:pt x="164" y="89"/>
                    </a:lnTo>
                    <a:lnTo>
                      <a:pt x="155" y="61"/>
                    </a:lnTo>
                    <a:lnTo>
                      <a:pt x="152" y="33"/>
                    </a:lnTo>
                    <a:lnTo>
                      <a:pt x="154" y="4"/>
                    </a:lnTo>
                    <a:lnTo>
                      <a:pt x="154" y="4"/>
                    </a:lnTo>
                    <a:lnTo>
                      <a:pt x="154" y="4"/>
                    </a:lnTo>
                    <a:lnTo>
                      <a:pt x="154" y="4"/>
                    </a:lnTo>
                    <a:lnTo>
                      <a:pt x="154" y="4"/>
                    </a:lnTo>
                    <a:close/>
                  </a:path>
                </a:pathLst>
              </a:custGeom>
              <a:solidFill>
                <a:srgbClr val="FF66C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729" name="Freeform 129"/>
              <p:cNvSpPr>
                <a:spLocks/>
              </p:cNvSpPr>
              <p:nvPr/>
            </p:nvSpPr>
            <p:spPr bwMode="auto">
              <a:xfrm>
                <a:off x="4934" y="576"/>
                <a:ext cx="108" cy="159"/>
              </a:xfrm>
              <a:custGeom>
                <a:avLst/>
                <a:gdLst/>
                <a:ahLst/>
                <a:cxnLst>
                  <a:cxn ang="0">
                    <a:pos x="40" y="171"/>
                  </a:cxn>
                  <a:cxn ang="0">
                    <a:pos x="61" y="217"/>
                  </a:cxn>
                  <a:cxn ang="0">
                    <a:pos x="96" y="253"/>
                  </a:cxn>
                  <a:cxn ang="0">
                    <a:pos x="141" y="274"/>
                  </a:cxn>
                  <a:cxn ang="0">
                    <a:pos x="188" y="275"/>
                  </a:cxn>
                  <a:cxn ang="0">
                    <a:pos x="231" y="256"/>
                  </a:cxn>
                  <a:cxn ang="0">
                    <a:pos x="262" y="225"/>
                  </a:cxn>
                  <a:cxn ang="0">
                    <a:pos x="280" y="183"/>
                  </a:cxn>
                  <a:cxn ang="0">
                    <a:pos x="280" y="135"/>
                  </a:cxn>
                  <a:cxn ang="0">
                    <a:pos x="262" y="92"/>
                  </a:cxn>
                  <a:cxn ang="0">
                    <a:pos x="231" y="61"/>
                  </a:cxn>
                  <a:cxn ang="0">
                    <a:pos x="188" y="43"/>
                  </a:cxn>
                  <a:cxn ang="0">
                    <a:pos x="141" y="43"/>
                  </a:cxn>
                  <a:cxn ang="0">
                    <a:pos x="96" y="57"/>
                  </a:cxn>
                  <a:cxn ang="0">
                    <a:pos x="61" y="84"/>
                  </a:cxn>
                  <a:cxn ang="0">
                    <a:pos x="40" y="124"/>
                  </a:cxn>
                  <a:cxn ang="0">
                    <a:pos x="0" y="147"/>
                  </a:cxn>
                  <a:cxn ang="0">
                    <a:pos x="14" y="87"/>
                  </a:cxn>
                  <a:cxn ang="0">
                    <a:pos x="52" y="40"/>
                  </a:cxn>
                  <a:cxn ang="0">
                    <a:pos x="106" y="10"/>
                  </a:cxn>
                  <a:cxn ang="0">
                    <a:pos x="168" y="0"/>
                  </a:cxn>
                  <a:cxn ang="0">
                    <a:pos x="228" y="13"/>
                  </a:cxn>
                  <a:cxn ang="0">
                    <a:pos x="278" y="46"/>
                  </a:cxn>
                  <a:cxn ang="0">
                    <a:pos x="311" y="97"/>
                  </a:cxn>
                  <a:cxn ang="0">
                    <a:pos x="324" y="158"/>
                  </a:cxn>
                  <a:cxn ang="0">
                    <a:pos x="312" y="216"/>
                  </a:cxn>
                  <a:cxn ang="0">
                    <a:pos x="282" y="265"/>
                  </a:cxn>
                  <a:cxn ang="0">
                    <a:pos x="238" y="299"/>
                  </a:cxn>
                  <a:cxn ang="0">
                    <a:pos x="183" y="315"/>
                  </a:cxn>
                  <a:cxn ang="0">
                    <a:pos x="261" y="358"/>
                  </a:cxn>
                  <a:cxn ang="0">
                    <a:pos x="183" y="393"/>
                  </a:cxn>
                  <a:cxn ang="0">
                    <a:pos x="142" y="476"/>
                  </a:cxn>
                  <a:cxn ang="0">
                    <a:pos x="69" y="393"/>
                  </a:cxn>
                  <a:cxn ang="0">
                    <a:pos x="142" y="358"/>
                  </a:cxn>
                  <a:cxn ang="0">
                    <a:pos x="115" y="306"/>
                  </a:cxn>
                  <a:cxn ang="0">
                    <a:pos x="64" y="276"/>
                  </a:cxn>
                  <a:cxn ang="0">
                    <a:pos x="25" y="231"/>
                  </a:cxn>
                  <a:cxn ang="0">
                    <a:pos x="3" y="176"/>
                  </a:cxn>
                  <a:cxn ang="0">
                    <a:pos x="37" y="147"/>
                  </a:cxn>
                </a:cxnLst>
                <a:rect l="0" t="0" r="r" b="b"/>
                <a:pathLst>
                  <a:path w="324" h="476">
                    <a:moveTo>
                      <a:pt x="37" y="147"/>
                    </a:moveTo>
                    <a:lnTo>
                      <a:pt x="40" y="171"/>
                    </a:lnTo>
                    <a:lnTo>
                      <a:pt x="48" y="195"/>
                    </a:lnTo>
                    <a:lnTo>
                      <a:pt x="61" y="217"/>
                    </a:lnTo>
                    <a:lnTo>
                      <a:pt x="77" y="237"/>
                    </a:lnTo>
                    <a:lnTo>
                      <a:pt x="96" y="253"/>
                    </a:lnTo>
                    <a:lnTo>
                      <a:pt x="118" y="266"/>
                    </a:lnTo>
                    <a:lnTo>
                      <a:pt x="141" y="274"/>
                    </a:lnTo>
                    <a:lnTo>
                      <a:pt x="165" y="277"/>
                    </a:lnTo>
                    <a:lnTo>
                      <a:pt x="188" y="275"/>
                    </a:lnTo>
                    <a:lnTo>
                      <a:pt x="211" y="268"/>
                    </a:lnTo>
                    <a:lnTo>
                      <a:pt x="231" y="256"/>
                    </a:lnTo>
                    <a:lnTo>
                      <a:pt x="248" y="243"/>
                    </a:lnTo>
                    <a:lnTo>
                      <a:pt x="262" y="225"/>
                    </a:lnTo>
                    <a:lnTo>
                      <a:pt x="273" y="204"/>
                    </a:lnTo>
                    <a:lnTo>
                      <a:pt x="280" y="183"/>
                    </a:lnTo>
                    <a:lnTo>
                      <a:pt x="282" y="158"/>
                    </a:lnTo>
                    <a:lnTo>
                      <a:pt x="280" y="135"/>
                    </a:lnTo>
                    <a:lnTo>
                      <a:pt x="273" y="112"/>
                    </a:lnTo>
                    <a:lnTo>
                      <a:pt x="262" y="92"/>
                    </a:lnTo>
                    <a:lnTo>
                      <a:pt x="248" y="75"/>
                    </a:lnTo>
                    <a:lnTo>
                      <a:pt x="231" y="61"/>
                    </a:lnTo>
                    <a:lnTo>
                      <a:pt x="211" y="50"/>
                    </a:lnTo>
                    <a:lnTo>
                      <a:pt x="188" y="43"/>
                    </a:lnTo>
                    <a:lnTo>
                      <a:pt x="165" y="40"/>
                    </a:lnTo>
                    <a:lnTo>
                      <a:pt x="141" y="43"/>
                    </a:lnTo>
                    <a:lnTo>
                      <a:pt x="118" y="47"/>
                    </a:lnTo>
                    <a:lnTo>
                      <a:pt x="96" y="57"/>
                    </a:lnTo>
                    <a:lnTo>
                      <a:pt x="77" y="69"/>
                    </a:lnTo>
                    <a:lnTo>
                      <a:pt x="61" y="84"/>
                    </a:lnTo>
                    <a:lnTo>
                      <a:pt x="48" y="103"/>
                    </a:lnTo>
                    <a:lnTo>
                      <a:pt x="40" y="124"/>
                    </a:lnTo>
                    <a:lnTo>
                      <a:pt x="37" y="147"/>
                    </a:lnTo>
                    <a:lnTo>
                      <a:pt x="0" y="147"/>
                    </a:lnTo>
                    <a:lnTo>
                      <a:pt x="3" y="116"/>
                    </a:lnTo>
                    <a:lnTo>
                      <a:pt x="14" y="87"/>
                    </a:lnTo>
                    <a:lnTo>
                      <a:pt x="30" y="61"/>
                    </a:lnTo>
                    <a:lnTo>
                      <a:pt x="52" y="40"/>
                    </a:lnTo>
                    <a:lnTo>
                      <a:pt x="77" y="23"/>
                    </a:lnTo>
                    <a:lnTo>
                      <a:pt x="106" y="10"/>
                    </a:lnTo>
                    <a:lnTo>
                      <a:pt x="135" y="2"/>
                    </a:lnTo>
                    <a:lnTo>
                      <a:pt x="168" y="0"/>
                    </a:lnTo>
                    <a:lnTo>
                      <a:pt x="199" y="3"/>
                    </a:lnTo>
                    <a:lnTo>
                      <a:pt x="228" y="13"/>
                    </a:lnTo>
                    <a:lnTo>
                      <a:pt x="255" y="27"/>
                    </a:lnTo>
                    <a:lnTo>
                      <a:pt x="278" y="46"/>
                    </a:lnTo>
                    <a:lnTo>
                      <a:pt x="297" y="69"/>
                    </a:lnTo>
                    <a:lnTo>
                      <a:pt x="311" y="97"/>
                    </a:lnTo>
                    <a:lnTo>
                      <a:pt x="320" y="126"/>
                    </a:lnTo>
                    <a:lnTo>
                      <a:pt x="324" y="158"/>
                    </a:lnTo>
                    <a:lnTo>
                      <a:pt x="322" y="188"/>
                    </a:lnTo>
                    <a:lnTo>
                      <a:pt x="312" y="216"/>
                    </a:lnTo>
                    <a:lnTo>
                      <a:pt x="300" y="241"/>
                    </a:lnTo>
                    <a:lnTo>
                      <a:pt x="282" y="265"/>
                    </a:lnTo>
                    <a:lnTo>
                      <a:pt x="262" y="284"/>
                    </a:lnTo>
                    <a:lnTo>
                      <a:pt x="238" y="299"/>
                    </a:lnTo>
                    <a:lnTo>
                      <a:pt x="211" y="310"/>
                    </a:lnTo>
                    <a:lnTo>
                      <a:pt x="183" y="315"/>
                    </a:lnTo>
                    <a:lnTo>
                      <a:pt x="183" y="358"/>
                    </a:lnTo>
                    <a:lnTo>
                      <a:pt x="261" y="358"/>
                    </a:lnTo>
                    <a:lnTo>
                      <a:pt x="261" y="393"/>
                    </a:lnTo>
                    <a:lnTo>
                      <a:pt x="183" y="393"/>
                    </a:lnTo>
                    <a:lnTo>
                      <a:pt x="183" y="476"/>
                    </a:lnTo>
                    <a:lnTo>
                      <a:pt x="142" y="476"/>
                    </a:lnTo>
                    <a:lnTo>
                      <a:pt x="142" y="393"/>
                    </a:lnTo>
                    <a:lnTo>
                      <a:pt x="69" y="393"/>
                    </a:lnTo>
                    <a:lnTo>
                      <a:pt x="69" y="358"/>
                    </a:lnTo>
                    <a:lnTo>
                      <a:pt x="142" y="358"/>
                    </a:lnTo>
                    <a:lnTo>
                      <a:pt x="142" y="313"/>
                    </a:lnTo>
                    <a:lnTo>
                      <a:pt x="115" y="306"/>
                    </a:lnTo>
                    <a:lnTo>
                      <a:pt x="88" y="293"/>
                    </a:lnTo>
                    <a:lnTo>
                      <a:pt x="64" y="276"/>
                    </a:lnTo>
                    <a:lnTo>
                      <a:pt x="44" y="255"/>
                    </a:lnTo>
                    <a:lnTo>
                      <a:pt x="25" y="231"/>
                    </a:lnTo>
                    <a:lnTo>
                      <a:pt x="11" y="204"/>
                    </a:lnTo>
                    <a:lnTo>
                      <a:pt x="3" y="176"/>
                    </a:lnTo>
                    <a:lnTo>
                      <a:pt x="0" y="147"/>
                    </a:lnTo>
                    <a:lnTo>
                      <a:pt x="37" y="14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25641" name="Group 130"/>
            <p:cNvGrpSpPr>
              <a:grpSpLocks/>
            </p:cNvGrpSpPr>
            <p:nvPr/>
          </p:nvGrpSpPr>
          <p:grpSpPr bwMode="auto">
            <a:xfrm rot="-5400000">
              <a:off x="407" y="2761"/>
              <a:ext cx="193" cy="528"/>
              <a:chOff x="4896" y="576"/>
              <a:chExt cx="193" cy="528"/>
            </a:xfrm>
          </p:grpSpPr>
          <p:sp>
            <p:nvSpPr>
              <p:cNvPr id="25731" name="Freeform 131"/>
              <p:cNvSpPr>
                <a:spLocks/>
              </p:cNvSpPr>
              <p:nvPr/>
            </p:nvSpPr>
            <p:spPr bwMode="auto">
              <a:xfrm>
                <a:off x="4896" y="695"/>
                <a:ext cx="193" cy="409"/>
              </a:xfrm>
              <a:custGeom>
                <a:avLst/>
                <a:gdLst/>
                <a:ahLst/>
                <a:cxnLst>
                  <a:cxn ang="0">
                    <a:pos x="141" y="8"/>
                  </a:cxn>
                  <a:cxn ang="0">
                    <a:pos x="113" y="28"/>
                  </a:cxn>
                  <a:cxn ang="0">
                    <a:pos x="83" y="53"/>
                  </a:cxn>
                  <a:cxn ang="0">
                    <a:pos x="61" y="81"/>
                  </a:cxn>
                  <a:cxn ang="0">
                    <a:pos x="48" y="127"/>
                  </a:cxn>
                  <a:cxn ang="0">
                    <a:pos x="38" y="230"/>
                  </a:cxn>
                  <a:cxn ang="0">
                    <a:pos x="23" y="326"/>
                  </a:cxn>
                  <a:cxn ang="0">
                    <a:pos x="11" y="472"/>
                  </a:cxn>
                  <a:cxn ang="0">
                    <a:pos x="6" y="536"/>
                  </a:cxn>
                  <a:cxn ang="0">
                    <a:pos x="1" y="565"/>
                  </a:cxn>
                  <a:cxn ang="0">
                    <a:pos x="130" y="570"/>
                  </a:cxn>
                  <a:cxn ang="0">
                    <a:pos x="175" y="868"/>
                  </a:cxn>
                  <a:cxn ang="0">
                    <a:pos x="326" y="1226"/>
                  </a:cxn>
                  <a:cxn ang="0">
                    <a:pos x="558" y="868"/>
                  </a:cxn>
                  <a:cxn ang="0">
                    <a:pos x="472" y="577"/>
                  </a:cxn>
                  <a:cxn ang="0">
                    <a:pos x="500" y="577"/>
                  </a:cxn>
                  <a:cxn ang="0">
                    <a:pos x="535" y="578"/>
                  </a:cxn>
                  <a:cxn ang="0">
                    <a:pos x="568" y="577"/>
                  </a:cxn>
                  <a:cxn ang="0">
                    <a:pos x="576" y="533"/>
                  </a:cxn>
                  <a:cxn ang="0">
                    <a:pos x="559" y="393"/>
                  </a:cxn>
                  <a:cxn ang="0">
                    <a:pos x="555" y="326"/>
                  </a:cxn>
                  <a:cxn ang="0">
                    <a:pos x="545" y="260"/>
                  </a:cxn>
                  <a:cxn ang="0">
                    <a:pos x="531" y="184"/>
                  </a:cxn>
                  <a:cxn ang="0">
                    <a:pos x="517" y="118"/>
                  </a:cxn>
                  <a:cxn ang="0">
                    <a:pos x="505" y="86"/>
                  </a:cxn>
                  <a:cxn ang="0">
                    <a:pos x="485" y="57"/>
                  </a:cxn>
                  <a:cxn ang="0">
                    <a:pos x="456" y="29"/>
                  </a:cxn>
                  <a:cxn ang="0">
                    <a:pos x="426" y="8"/>
                  </a:cxn>
                  <a:cxn ang="0">
                    <a:pos x="410" y="2"/>
                  </a:cxn>
                  <a:cxn ang="0">
                    <a:pos x="406" y="1"/>
                  </a:cxn>
                  <a:cxn ang="0">
                    <a:pos x="404" y="30"/>
                  </a:cxn>
                  <a:cxn ang="0">
                    <a:pos x="394" y="88"/>
                  </a:cxn>
                  <a:cxn ang="0">
                    <a:pos x="364" y="134"/>
                  </a:cxn>
                  <a:cxn ang="0">
                    <a:pos x="315" y="162"/>
                  </a:cxn>
                  <a:cxn ang="0">
                    <a:pos x="250" y="164"/>
                  </a:cxn>
                  <a:cxn ang="0">
                    <a:pos x="198" y="136"/>
                  </a:cxn>
                  <a:cxn ang="0">
                    <a:pos x="164" y="89"/>
                  </a:cxn>
                  <a:cxn ang="0">
                    <a:pos x="152" y="33"/>
                  </a:cxn>
                  <a:cxn ang="0">
                    <a:pos x="154" y="4"/>
                  </a:cxn>
                  <a:cxn ang="0">
                    <a:pos x="154" y="4"/>
                  </a:cxn>
                </a:cxnLst>
                <a:rect l="0" t="0" r="r" b="b"/>
                <a:pathLst>
                  <a:path w="579" h="1226">
                    <a:moveTo>
                      <a:pt x="154" y="4"/>
                    </a:moveTo>
                    <a:lnTo>
                      <a:pt x="141" y="8"/>
                    </a:lnTo>
                    <a:lnTo>
                      <a:pt x="128" y="16"/>
                    </a:lnTo>
                    <a:lnTo>
                      <a:pt x="113" y="28"/>
                    </a:lnTo>
                    <a:lnTo>
                      <a:pt x="98" y="39"/>
                    </a:lnTo>
                    <a:lnTo>
                      <a:pt x="83" y="53"/>
                    </a:lnTo>
                    <a:lnTo>
                      <a:pt x="71" y="67"/>
                    </a:lnTo>
                    <a:lnTo>
                      <a:pt x="61" y="81"/>
                    </a:lnTo>
                    <a:lnTo>
                      <a:pt x="55" y="93"/>
                    </a:lnTo>
                    <a:lnTo>
                      <a:pt x="48" y="127"/>
                    </a:lnTo>
                    <a:lnTo>
                      <a:pt x="44" y="177"/>
                    </a:lnTo>
                    <a:lnTo>
                      <a:pt x="38" y="230"/>
                    </a:lnTo>
                    <a:lnTo>
                      <a:pt x="31" y="274"/>
                    </a:lnTo>
                    <a:lnTo>
                      <a:pt x="23" y="326"/>
                    </a:lnTo>
                    <a:lnTo>
                      <a:pt x="16" y="400"/>
                    </a:lnTo>
                    <a:lnTo>
                      <a:pt x="11" y="472"/>
                    </a:lnTo>
                    <a:lnTo>
                      <a:pt x="8" y="517"/>
                    </a:lnTo>
                    <a:lnTo>
                      <a:pt x="6" y="536"/>
                    </a:lnTo>
                    <a:lnTo>
                      <a:pt x="3" y="554"/>
                    </a:lnTo>
                    <a:lnTo>
                      <a:pt x="1" y="565"/>
                    </a:lnTo>
                    <a:lnTo>
                      <a:pt x="0" y="570"/>
                    </a:lnTo>
                    <a:lnTo>
                      <a:pt x="130" y="570"/>
                    </a:lnTo>
                    <a:lnTo>
                      <a:pt x="10" y="868"/>
                    </a:lnTo>
                    <a:lnTo>
                      <a:pt x="175" y="868"/>
                    </a:lnTo>
                    <a:lnTo>
                      <a:pt x="221" y="1226"/>
                    </a:lnTo>
                    <a:lnTo>
                      <a:pt x="326" y="1226"/>
                    </a:lnTo>
                    <a:lnTo>
                      <a:pt x="387" y="868"/>
                    </a:lnTo>
                    <a:lnTo>
                      <a:pt x="558" y="868"/>
                    </a:lnTo>
                    <a:lnTo>
                      <a:pt x="464" y="577"/>
                    </a:lnTo>
                    <a:lnTo>
                      <a:pt x="472" y="577"/>
                    </a:lnTo>
                    <a:lnTo>
                      <a:pt x="485" y="577"/>
                    </a:lnTo>
                    <a:lnTo>
                      <a:pt x="500" y="577"/>
                    </a:lnTo>
                    <a:lnTo>
                      <a:pt x="517" y="578"/>
                    </a:lnTo>
                    <a:lnTo>
                      <a:pt x="535" y="578"/>
                    </a:lnTo>
                    <a:lnTo>
                      <a:pt x="553" y="577"/>
                    </a:lnTo>
                    <a:lnTo>
                      <a:pt x="568" y="577"/>
                    </a:lnTo>
                    <a:lnTo>
                      <a:pt x="579" y="576"/>
                    </a:lnTo>
                    <a:lnTo>
                      <a:pt x="576" y="533"/>
                    </a:lnTo>
                    <a:lnTo>
                      <a:pt x="568" y="463"/>
                    </a:lnTo>
                    <a:lnTo>
                      <a:pt x="559" y="393"/>
                    </a:lnTo>
                    <a:lnTo>
                      <a:pt x="556" y="346"/>
                    </a:lnTo>
                    <a:lnTo>
                      <a:pt x="555" y="326"/>
                    </a:lnTo>
                    <a:lnTo>
                      <a:pt x="550" y="296"/>
                    </a:lnTo>
                    <a:lnTo>
                      <a:pt x="545" y="260"/>
                    </a:lnTo>
                    <a:lnTo>
                      <a:pt x="538" y="222"/>
                    </a:lnTo>
                    <a:lnTo>
                      <a:pt x="531" y="184"/>
                    </a:lnTo>
                    <a:lnTo>
                      <a:pt x="523" y="148"/>
                    </a:lnTo>
                    <a:lnTo>
                      <a:pt x="517" y="118"/>
                    </a:lnTo>
                    <a:lnTo>
                      <a:pt x="511" y="98"/>
                    </a:lnTo>
                    <a:lnTo>
                      <a:pt x="505" y="86"/>
                    </a:lnTo>
                    <a:lnTo>
                      <a:pt x="496" y="71"/>
                    </a:lnTo>
                    <a:lnTo>
                      <a:pt x="485" y="57"/>
                    </a:lnTo>
                    <a:lnTo>
                      <a:pt x="471" y="42"/>
                    </a:lnTo>
                    <a:lnTo>
                      <a:pt x="456" y="29"/>
                    </a:lnTo>
                    <a:lnTo>
                      <a:pt x="441" y="17"/>
                    </a:lnTo>
                    <a:lnTo>
                      <a:pt x="426" y="8"/>
                    </a:lnTo>
                    <a:lnTo>
                      <a:pt x="412" y="2"/>
                    </a:lnTo>
                    <a:lnTo>
                      <a:pt x="410" y="2"/>
                    </a:lnTo>
                    <a:lnTo>
                      <a:pt x="408" y="1"/>
                    </a:lnTo>
                    <a:lnTo>
                      <a:pt x="406" y="1"/>
                    </a:lnTo>
                    <a:lnTo>
                      <a:pt x="403" y="0"/>
                    </a:lnTo>
                    <a:lnTo>
                      <a:pt x="404" y="30"/>
                    </a:lnTo>
                    <a:lnTo>
                      <a:pt x="402" y="60"/>
                    </a:lnTo>
                    <a:lnTo>
                      <a:pt x="394" y="88"/>
                    </a:lnTo>
                    <a:lnTo>
                      <a:pt x="381" y="112"/>
                    </a:lnTo>
                    <a:lnTo>
                      <a:pt x="364" y="134"/>
                    </a:lnTo>
                    <a:lnTo>
                      <a:pt x="341" y="150"/>
                    </a:lnTo>
                    <a:lnTo>
                      <a:pt x="315" y="162"/>
                    </a:lnTo>
                    <a:lnTo>
                      <a:pt x="283" y="167"/>
                    </a:lnTo>
                    <a:lnTo>
                      <a:pt x="250" y="164"/>
                    </a:lnTo>
                    <a:lnTo>
                      <a:pt x="222" y="154"/>
                    </a:lnTo>
                    <a:lnTo>
                      <a:pt x="198" y="136"/>
                    </a:lnTo>
                    <a:lnTo>
                      <a:pt x="179" y="115"/>
                    </a:lnTo>
                    <a:lnTo>
                      <a:pt x="164" y="89"/>
                    </a:lnTo>
                    <a:lnTo>
                      <a:pt x="155" y="61"/>
                    </a:lnTo>
                    <a:lnTo>
                      <a:pt x="152" y="33"/>
                    </a:lnTo>
                    <a:lnTo>
                      <a:pt x="154" y="4"/>
                    </a:lnTo>
                    <a:lnTo>
                      <a:pt x="154" y="4"/>
                    </a:lnTo>
                    <a:lnTo>
                      <a:pt x="154" y="4"/>
                    </a:lnTo>
                    <a:lnTo>
                      <a:pt x="154" y="4"/>
                    </a:lnTo>
                    <a:lnTo>
                      <a:pt x="154" y="4"/>
                    </a:lnTo>
                    <a:close/>
                  </a:path>
                </a:pathLst>
              </a:custGeom>
              <a:solidFill>
                <a:srgbClr val="FF66C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732" name="Freeform 132"/>
              <p:cNvSpPr>
                <a:spLocks/>
              </p:cNvSpPr>
              <p:nvPr/>
            </p:nvSpPr>
            <p:spPr bwMode="auto">
              <a:xfrm>
                <a:off x="4934" y="576"/>
                <a:ext cx="108" cy="159"/>
              </a:xfrm>
              <a:custGeom>
                <a:avLst/>
                <a:gdLst/>
                <a:ahLst/>
                <a:cxnLst>
                  <a:cxn ang="0">
                    <a:pos x="40" y="171"/>
                  </a:cxn>
                  <a:cxn ang="0">
                    <a:pos x="61" y="217"/>
                  </a:cxn>
                  <a:cxn ang="0">
                    <a:pos x="96" y="253"/>
                  </a:cxn>
                  <a:cxn ang="0">
                    <a:pos x="141" y="274"/>
                  </a:cxn>
                  <a:cxn ang="0">
                    <a:pos x="188" y="275"/>
                  </a:cxn>
                  <a:cxn ang="0">
                    <a:pos x="231" y="256"/>
                  </a:cxn>
                  <a:cxn ang="0">
                    <a:pos x="262" y="225"/>
                  </a:cxn>
                  <a:cxn ang="0">
                    <a:pos x="280" y="183"/>
                  </a:cxn>
                  <a:cxn ang="0">
                    <a:pos x="280" y="135"/>
                  </a:cxn>
                  <a:cxn ang="0">
                    <a:pos x="262" y="92"/>
                  </a:cxn>
                  <a:cxn ang="0">
                    <a:pos x="231" y="61"/>
                  </a:cxn>
                  <a:cxn ang="0">
                    <a:pos x="188" y="43"/>
                  </a:cxn>
                  <a:cxn ang="0">
                    <a:pos x="141" y="43"/>
                  </a:cxn>
                  <a:cxn ang="0">
                    <a:pos x="96" y="57"/>
                  </a:cxn>
                  <a:cxn ang="0">
                    <a:pos x="61" y="84"/>
                  </a:cxn>
                  <a:cxn ang="0">
                    <a:pos x="40" y="124"/>
                  </a:cxn>
                  <a:cxn ang="0">
                    <a:pos x="0" y="147"/>
                  </a:cxn>
                  <a:cxn ang="0">
                    <a:pos x="14" y="87"/>
                  </a:cxn>
                  <a:cxn ang="0">
                    <a:pos x="52" y="40"/>
                  </a:cxn>
                  <a:cxn ang="0">
                    <a:pos x="106" y="10"/>
                  </a:cxn>
                  <a:cxn ang="0">
                    <a:pos x="168" y="0"/>
                  </a:cxn>
                  <a:cxn ang="0">
                    <a:pos x="228" y="13"/>
                  </a:cxn>
                  <a:cxn ang="0">
                    <a:pos x="278" y="46"/>
                  </a:cxn>
                  <a:cxn ang="0">
                    <a:pos x="311" y="97"/>
                  </a:cxn>
                  <a:cxn ang="0">
                    <a:pos x="324" y="158"/>
                  </a:cxn>
                  <a:cxn ang="0">
                    <a:pos x="312" y="216"/>
                  </a:cxn>
                  <a:cxn ang="0">
                    <a:pos x="282" y="265"/>
                  </a:cxn>
                  <a:cxn ang="0">
                    <a:pos x="238" y="299"/>
                  </a:cxn>
                  <a:cxn ang="0">
                    <a:pos x="183" y="315"/>
                  </a:cxn>
                  <a:cxn ang="0">
                    <a:pos x="261" y="358"/>
                  </a:cxn>
                  <a:cxn ang="0">
                    <a:pos x="183" y="393"/>
                  </a:cxn>
                  <a:cxn ang="0">
                    <a:pos x="142" y="476"/>
                  </a:cxn>
                  <a:cxn ang="0">
                    <a:pos x="69" y="393"/>
                  </a:cxn>
                  <a:cxn ang="0">
                    <a:pos x="142" y="358"/>
                  </a:cxn>
                  <a:cxn ang="0">
                    <a:pos x="115" y="306"/>
                  </a:cxn>
                  <a:cxn ang="0">
                    <a:pos x="64" y="276"/>
                  </a:cxn>
                  <a:cxn ang="0">
                    <a:pos x="25" y="231"/>
                  </a:cxn>
                  <a:cxn ang="0">
                    <a:pos x="3" y="176"/>
                  </a:cxn>
                  <a:cxn ang="0">
                    <a:pos x="37" y="147"/>
                  </a:cxn>
                </a:cxnLst>
                <a:rect l="0" t="0" r="r" b="b"/>
                <a:pathLst>
                  <a:path w="324" h="476">
                    <a:moveTo>
                      <a:pt x="37" y="147"/>
                    </a:moveTo>
                    <a:lnTo>
                      <a:pt x="40" y="171"/>
                    </a:lnTo>
                    <a:lnTo>
                      <a:pt x="48" y="195"/>
                    </a:lnTo>
                    <a:lnTo>
                      <a:pt x="61" y="217"/>
                    </a:lnTo>
                    <a:lnTo>
                      <a:pt x="77" y="237"/>
                    </a:lnTo>
                    <a:lnTo>
                      <a:pt x="96" y="253"/>
                    </a:lnTo>
                    <a:lnTo>
                      <a:pt x="118" y="266"/>
                    </a:lnTo>
                    <a:lnTo>
                      <a:pt x="141" y="274"/>
                    </a:lnTo>
                    <a:lnTo>
                      <a:pt x="165" y="277"/>
                    </a:lnTo>
                    <a:lnTo>
                      <a:pt x="188" y="275"/>
                    </a:lnTo>
                    <a:lnTo>
                      <a:pt x="211" y="268"/>
                    </a:lnTo>
                    <a:lnTo>
                      <a:pt x="231" y="256"/>
                    </a:lnTo>
                    <a:lnTo>
                      <a:pt x="248" y="243"/>
                    </a:lnTo>
                    <a:lnTo>
                      <a:pt x="262" y="225"/>
                    </a:lnTo>
                    <a:lnTo>
                      <a:pt x="273" y="204"/>
                    </a:lnTo>
                    <a:lnTo>
                      <a:pt x="280" y="183"/>
                    </a:lnTo>
                    <a:lnTo>
                      <a:pt x="282" y="158"/>
                    </a:lnTo>
                    <a:lnTo>
                      <a:pt x="280" y="135"/>
                    </a:lnTo>
                    <a:lnTo>
                      <a:pt x="273" y="112"/>
                    </a:lnTo>
                    <a:lnTo>
                      <a:pt x="262" y="92"/>
                    </a:lnTo>
                    <a:lnTo>
                      <a:pt x="248" y="75"/>
                    </a:lnTo>
                    <a:lnTo>
                      <a:pt x="231" y="61"/>
                    </a:lnTo>
                    <a:lnTo>
                      <a:pt x="211" y="50"/>
                    </a:lnTo>
                    <a:lnTo>
                      <a:pt x="188" y="43"/>
                    </a:lnTo>
                    <a:lnTo>
                      <a:pt x="165" y="40"/>
                    </a:lnTo>
                    <a:lnTo>
                      <a:pt x="141" y="43"/>
                    </a:lnTo>
                    <a:lnTo>
                      <a:pt x="118" y="47"/>
                    </a:lnTo>
                    <a:lnTo>
                      <a:pt x="96" y="57"/>
                    </a:lnTo>
                    <a:lnTo>
                      <a:pt x="77" y="69"/>
                    </a:lnTo>
                    <a:lnTo>
                      <a:pt x="61" y="84"/>
                    </a:lnTo>
                    <a:lnTo>
                      <a:pt x="48" y="103"/>
                    </a:lnTo>
                    <a:lnTo>
                      <a:pt x="40" y="124"/>
                    </a:lnTo>
                    <a:lnTo>
                      <a:pt x="37" y="147"/>
                    </a:lnTo>
                    <a:lnTo>
                      <a:pt x="0" y="147"/>
                    </a:lnTo>
                    <a:lnTo>
                      <a:pt x="3" y="116"/>
                    </a:lnTo>
                    <a:lnTo>
                      <a:pt x="14" y="87"/>
                    </a:lnTo>
                    <a:lnTo>
                      <a:pt x="30" y="61"/>
                    </a:lnTo>
                    <a:lnTo>
                      <a:pt x="52" y="40"/>
                    </a:lnTo>
                    <a:lnTo>
                      <a:pt x="77" y="23"/>
                    </a:lnTo>
                    <a:lnTo>
                      <a:pt x="106" y="10"/>
                    </a:lnTo>
                    <a:lnTo>
                      <a:pt x="135" y="2"/>
                    </a:lnTo>
                    <a:lnTo>
                      <a:pt x="168" y="0"/>
                    </a:lnTo>
                    <a:lnTo>
                      <a:pt x="199" y="3"/>
                    </a:lnTo>
                    <a:lnTo>
                      <a:pt x="228" y="13"/>
                    </a:lnTo>
                    <a:lnTo>
                      <a:pt x="255" y="27"/>
                    </a:lnTo>
                    <a:lnTo>
                      <a:pt x="278" y="46"/>
                    </a:lnTo>
                    <a:lnTo>
                      <a:pt x="297" y="69"/>
                    </a:lnTo>
                    <a:lnTo>
                      <a:pt x="311" y="97"/>
                    </a:lnTo>
                    <a:lnTo>
                      <a:pt x="320" y="126"/>
                    </a:lnTo>
                    <a:lnTo>
                      <a:pt x="324" y="158"/>
                    </a:lnTo>
                    <a:lnTo>
                      <a:pt x="322" y="188"/>
                    </a:lnTo>
                    <a:lnTo>
                      <a:pt x="312" y="216"/>
                    </a:lnTo>
                    <a:lnTo>
                      <a:pt x="300" y="241"/>
                    </a:lnTo>
                    <a:lnTo>
                      <a:pt x="282" y="265"/>
                    </a:lnTo>
                    <a:lnTo>
                      <a:pt x="262" y="284"/>
                    </a:lnTo>
                    <a:lnTo>
                      <a:pt x="238" y="299"/>
                    </a:lnTo>
                    <a:lnTo>
                      <a:pt x="211" y="310"/>
                    </a:lnTo>
                    <a:lnTo>
                      <a:pt x="183" y="315"/>
                    </a:lnTo>
                    <a:lnTo>
                      <a:pt x="183" y="358"/>
                    </a:lnTo>
                    <a:lnTo>
                      <a:pt x="261" y="358"/>
                    </a:lnTo>
                    <a:lnTo>
                      <a:pt x="261" y="393"/>
                    </a:lnTo>
                    <a:lnTo>
                      <a:pt x="183" y="393"/>
                    </a:lnTo>
                    <a:lnTo>
                      <a:pt x="183" y="476"/>
                    </a:lnTo>
                    <a:lnTo>
                      <a:pt x="142" y="476"/>
                    </a:lnTo>
                    <a:lnTo>
                      <a:pt x="142" y="393"/>
                    </a:lnTo>
                    <a:lnTo>
                      <a:pt x="69" y="393"/>
                    </a:lnTo>
                    <a:lnTo>
                      <a:pt x="69" y="358"/>
                    </a:lnTo>
                    <a:lnTo>
                      <a:pt x="142" y="358"/>
                    </a:lnTo>
                    <a:lnTo>
                      <a:pt x="142" y="313"/>
                    </a:lnTo>
                    <a:lnTo>
                      <a:pt x="115" y="306"/>
                    </a:lnTo>
                    <a:lnTo>
                      <a:pt x="88" y="293"/>
                    </a:lnTo>
                    <a:lnTo>
                      <a:pt x="64" y="276"/>
                    </a:lnTo>
                    <a:lnTo>
                      <a:pt x="44" y="255"/>
                    </a:lnTo>
                    <a:lnTo>
                      <a:pt x="25" y="231"/>
                    </a:lnTo>
                    <a:lnTo>
                      <a:pt x="11" y="204"/>
                    </a:lnTo>
                    <a:lnTo>
                      <a:pt x="3" y="176"/>
                    </a:lnTo>
                    <a:lnTo>
                      <a:pt x="0" y="147"/>
                    </a:lnTo>
                    <a:lnTo>
                      <a:pt x="37" y="14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25644" name="Group 133"/>
            <p:cNvGrpSpPr>
              <a:grpSpLocks/>
            </p:cNvGrpSpPr>
            <p:nvPr/>
          </p:nvGrpSpPr>
          <p:grpSpPr bwMode="auto">
            <a:xfrm rot="-5400000">
              <a:off x="791" y="2905"/>
              <a:ext cx="193" cy="528"/>
              <a:chOff x="4896" y="576"/>
              <a:chExt cx="193" cy="528"/>
            </a:xfrm>
          </p:grpSpPr>
          <p:sp>
            <p:nvSpPr>
              <p:cNvPr id="25734" name="Freeform 134"/>
              <p:cNvSpPr>
                <a:spLocks/>
              </p:cNvSpPr>
              <p:nvPr/>
            </p:nvSpPr>
            <p:spPr bwMode="auto">
              <a:xfrm>
                <a:off x="4896" y="695"/>
                <a:ext cx="193" cy="409"/>
              </a:xfrm>
              <a:custGeom>
                <a:avLst/>
                <a:gdLst/>
                <a:ahLst/>
                <a:cxnLst>
                  <a:cxn ang="0">
                    <a:pos x="141" y="8"/>
                  </a:cxn>
                  <a:cxn ang="0">
                    <a:pos x="113" y="28"/>
                  </a:cxn>
                  <a:cxn ang="0">
                    <a:pos x="83" y="53"/>
                  </a:cxn>
                  <a:cxn ang="0">
                    <a:pos x="61" y="81"/>
                  </a:cxn>
                  <a:cxn ang="0">
                    <a:pos x="48" y="127"/>
                  </a:cxn>
                  <a:cxn ang="0">
                    <a:pos x="38" y="230"/>
                  </a:cxn>
                  <a:cxn ang="0">
                    <a:pos x="23" y="326"/>
                  </a:cxn>
                  <a:cxn ang="0">
                    <a:pos x="11" y="472"/>
                  </a:cxn>
                  <a:cxn ang="0">
                    <a:pos x="6" y="536"/>
                  </a:cxn>
                  <a:cxn ang="0">
                    <a:pos x="1" y="565"/>
                  </a:cxn>
                  <a:cxn ang="0">
                    <a:pos x="130" y="570"/>
                  </a:cxn>
                  <a:cxn ang="0">
                    <a:pos x="175" y="868"/>
                  </a:cxn>
                  <a:cxn ang="0">
                    <a:pos x="326" y="1226"/>
                  </a:cxn>
                  <a:cxn ang="0">
                    <a:pos x="558" y="868"/>
                  </a:cxn>
                  <a:cxn ang="0">
                    <a:pos x="472" y="577"/>
                  </a:cxn>
                  <a:cxn ang="0">
                    <a:pos x="500" y="577"/>
                  </a:cxn>
                  <a:cxn ang="0">
                    <a:pos x="535" y="578"/>
                  </a:cxn>
                  <a:cxn ang="0">
                    <a:pos x="568" y="577"/>
                  </a:cxn>
                  <a:cxn ang="0">
                    <a:pos x="576" y="533"/>
                  </a:cxn>
                  <a:cxn ang="0">
                    <a:pos x="559" y="393"/>
                  </a:cxn>
                  <a:cxn ang="0">
                    <a:pos x="555" y="326"/>
                  </a:cxn>
                  <a:cxn ang="0">
                    <a:pos x="545" y="260"/>
                  </a:cxn>
                  <a:cxn ang="0">
                    <a:pos x="531" y="184"/>
                  </a:cxn>
                  <a:cxn ang="0">
                    <a:pos x="517" y="118"/>
                  </a:cxn>
                  <a:cxn ang="0">
                    <a:pos x="505" y="86"/>
                  </a:cxn>
                  <a:cxn ang="0">
                    <a:pos x="485" y="57"/>
                  </a:cxn>
                  <a:cxn ang="0">
                    <a:pos x="456" y="29"/>
                  </a:cxn>
                  <a:cxn ang="0">
                    <a:pos x="426" y="8"/>
                  </a:cxn>
                  <a:cxn ang="0">
                    <a:pos x="410" y="2"/>
                  </a:cxn>
                  <a:cxn ang="0">
                    <a:pos x="406" y="1"/>
                  </a:cxn>
                  <a:cxn ang="0">
                    <a:pos x="404" y="30"/>
                  </a:cxn>
                  <a:cxn ang="0">
                    <a:pos x="394" y="88"/>
                  </a:cxn>
                  <a:cxn ang="0">
                    <a:pos x="364" y="134"/>
                  </a:cxn>
                  <a:cxn ang="0">
                    <a:pos x="315" y="162"/>
                  </a:cxn>
                  <a:cxn ang="0">
                    <a:pos x="250" y="164"/>
                  </a:cxn>
                  <a:cxn ang="0">
                    <a:pos x="198" y="136"/>
                  </a:cxn>
                  <a:cxn ang="0">
                    <a:pos x="164" y="89"/>
                  </a:cxn>
                  <a:cxn ang="0">
                    <a:pos x="152" y="33"/>
                  </a:cxn>
                  <a:cxn ang="0">
                    <a:pos x="154" y="4"/>
                  </a:cxn>
                  <a:cxn ang="0">
                    <a:pos x="154" y="4"/>
                  </a:cxn>
                </a:cxnLst>
                <a:rect l="0" t="0" r="r" b="b"/>
                <a:pathLst>
                  <a:path w="579" h="1226">
                    <a:moveTo>
                      <a:pt x="154" y="4"/>
                    </a:moveTo>
                    <a:lnTo>
                      <a:pt x="141" y="8"/>
                    </a:lnTo>
                    <a:lnTo>
                      <a:pt x="128" y="16"/>
                    </a:lnTo>
                    <a:lnTo>
                      <a:pt x="113" y="28"/>
                    </a:lnTo>
                    <a:lnTo>
                      <a:pt x="98" y="39"/>
                    </a:lnTo>
                    <a:lnTo>
                      <a:pt x="83" y="53"/>
                    </a:lnTo>
                    <a:lnTo>
                      <a:pt x="71" y="67"/>
                    </a:lnTo>
                    <a:lnTo>
                      <a:pt x="61" y="81"/>
                    </a:lnTo>
                    <a:lnTo>
                      <a:pt x="55" y="93"/>
                    </a:lnTo>
                    <a:lnTo>
                      <a:pt x="48" y="127"/>
                    </a:lnTo>
                    <a:lnTo>
                      <a:pt x="44" y="177"/>
                    </a:lnTo>
                    <a:lnTo>
                      <a:pt x="38" y="230"/>
                    </a:lnTo>
                    <a:lnTo>
                      <a:pt x="31" y="274"/>
                    </a:lnTo>
                    <a:lnTo>
                      <a:pt x="23" y="326"/>
                    </a:lnTo>
                    <a:lnTo>
                      <a:pt x="16" y="400"/>
                    </a:lnTo>
                    <a:lnTo>
                      <a:pt x="11" y="472"/>
                    </a:lnTo>
                    <a:lnTo>
                      <a:pt x="8" y="517"/>
                    </a:lnTo>
                    <a:lnTo>
                      <a:pt x="6" y="536"/>
                    </a:lnTo>
                    <a:lnTo>
                      <a:pt x="3" y="554"/>
                    </a:lnTo>
                    <a:lnTo>
                      <a:pt x="1" y="565"/>
                    </a:lnTo>
                    <a:lnTo>
                      <a:pt x="0" y="570"/>
                    </a:lnTo>
                    <a:lnTo>
                      <a:pt x="130" y="570"/>
                    </a:lnTo>
                    <a:lnTo>
                      <a:pt x="10" y="868"/>
                    </a:lnTo>
                    <a:lnTo>
                      <a:pt x="175" y="868"/>
                    </a:lnTo>
                    <a:lnTo>
                      <a:pt x="221" y="1226"/>
                    </a:lnTo>
                    <a:lnTo>
                      <a:pt x="326" y="1226"/>
                    </a:lnTo>
                    <a:lnTo>
                      <a:pt x="387" y="868"/>
                    </a:lnTo>
                    <a:lnTo>
                      <a:pt x="558" y="868"/>
                    </a:lnTo>
                    <a:lnTo>
                      <a:pt x="464" y="577"/>
                    </a:lnTo>
                    <a:lnTo>
                      <a:pt x="472" y="577"/>
                    </a:lnTo>
                    <a:lnTo>
                      <a:pt x="485" y="577"/>
                    </a:lnTo>
                    <a:lnTo>
                      <a:pt x="500" y="577"/>
                    </a:lnTo>
                    <a:lnTo>
                      <a:pt x="517" y="578"/>
                    </a:lnTo>
                    <a:lnTo>
                      <a:pt x="535" y="578"/>
                    </a:lnTo>
                    <a:lnTo>
                      <a:pt x="553" y="577"/>
                    </a:lnTo>
                    <a:lnTo>
                      <a:pt x="568" y="577"/>
                    </a:lnTo>
                    <a:lnTo>
                      <a:pt x="579" y="576"/>
                    </a:lnTo>
                    <a:lnTo>
                      <a:pt x="576" y="533"/>
                    </a:lnTo>
                    <a:lnTo>
                      <a:pt x="568" y="463"/>
                    </a:lnTo>
                    <a:lnTo>
                      <a:pt x="559" y="393"/>
                    </a:lnTo>
                    <a:lnTo>
                      <a:pt x="556" y="346"/>
                    </a:lnTo>
                    <a:lnTo>
                      <a:pt x="555" y="326"/>
                    </a:lnTo>
                    <a:lnTo>
                      <a:pt x="550" y="296"/>
                    </a:lnTo>
                    <a:lnTo>
                      <a:pt x="545" y="260"/>
                    </a:lnTo>
                    <a:lnTo>
                      <a:pt x="538" y="222"/>
                    </a:lnTo>
                    <a:lnTo>
                      <a:pt x="531" y="184"/>
                    </a:lnTo>
                    <a:lnTo>
                      <a:pt x="523" y="148"/>
                    </a:lnTo>
                    <a:lnTo>
                      <a:pt x="517" y="118"/>
                    </a:lnTo>
                    <a:lnTo>
                      <a:pt x="511" y="98"/>
                    </a:lnTo>
                    <a:lnTo>
                      <a:pt x="505" y="86"/>
                    </a:lnTo>
                    <a:lnTo>
                      <a:pt x="496" y="71"/>
                    </a:lnTo>
                    <a:lnTo>
                      <a:pt x="485" y="57"/>
                    </a:lnTo>
                    <a:lnTo>
                      <a:pt x="471" y="42"/>
                    </a:lnTo>
                    <a:lnTo>
                      <a:pt x="456" y="29"/>
                    </a:lnTo>
                    <a:lnTo>
                      <a:pt x="441" y="17"/>
                    </a:lnTo>
                    <a:lnTo>
                      <a:pt x="426" y="8"/>
                    </a:lnTo>
                    <a:lnTo>
                      <a:pt x="412" y="2"/>
                    </a:lnTo>
                    <a:lnTo>
                      <a:pt x="410" y="2"/>
                    </a:lnTo>
                    <a:lnTo>
                      <a:pt x="408" y="1"/>
                    </a:lnTo>
                    <a:lnTo>
                      <a:pt x="406" y="1"/>
                    </a:lnTo>
                    <a:lnTo>
                      <a:pt x="403" y="0"/>
                    </a:lnTo>
                    <a:lnTo>
                      <a:pt x="404" y="30"/>
                    </a:lnTo>
                    <a:lnTo>
                      <a:pt x="402" y="60"/>
                    </a:lnTo>
                    <a:lnTo>
                      <a:pt x="394" y="88"/>
                    </a:lnTo>
                    <a:lnTo>
                      <a:pt x="381" y="112"/>
                    </a:lnTo>
                    <a:lnTo>
                      <a:pt x="364" y="134"/>
                    </a:lnTo>
                    <a:lnTo>
                      <a:pt x="341" y="150"/>
                    </a:lnTo>
                    <a:lnTo>
                      <a:pt x="315" y="162"/>
                    </a:lnTo>
                    <a:lnTo>
                      <a:pt x="283" y="167"/>
                    </a:lnTo>
                    <a:lnTo>
                      <a:pt x="250" y="164"/>
                    </a:lnTo>
                    <a:lnTo>
                      <a:pt x="222" y="154"/>
                    </a:lnTo>
                    <a:lnTo>
                      <a:pt x="198" y="136"/>
                    </a:lnTo>
                    <a:lnTo>
                      <a:pt x="179" y="115"/>
                    </a:lnTo>
                    <a:lnTo>
                      <a:pt x="164" y="89"/>
                    </a:lnTo>
                    <a:lnTo>
                      <a:pt x="155" y="61"/>
                    </a:lnTo>
                    <a:lnTo>
                      <a:pt x="152" y="33"/>
                    </a:lnTo>
                    <a:lnTo>
                      <a:pt x="154" y="4"/>
                    </a:lnTo>
                    <a:lnTo>
                      <a:pt x="154" y="4"/>
                    </a:lnTo>
                    <a:lnTo>
                      <a:pt x="154" y="4"/>
                    </a:lnTo>
                    <a:lnTo>
                      <a:pt x="154" y="4"/>
                    </a:lnTo>
                    <a:lnTo>
                      <a:pt x="154" y="4"/>
                    </a:lnTo>
                    <a:close/>
                  </a:path>
                </a:pathLst>
              </a:custGeom>
              <a:solidFill>
                <a:srgbClr val="FF66C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735" name="Freeform 135"/>
              <p:cNvSpPr>
                <a:spLocks/>
              </p:cNvSpPr>
              <p:nvPr/>
            </p:nvSpPr>
            <p:spPr bwMode="auto">
              <a:xfrm>
                <a:off x="4934" y="576"/>
                <a:ext cx="108" cy="159"/>
              </a:xfrm>
              <a:custGeom>
                <a:avLst/>
                <a:gdLst/>
                <a:ahLst/>
                <a:cxnLst>
                  <a:cxn ang="0">
                    <a:pos x="40" y="171"/>
                  </a:cxn>
                  <a:cxn ang="0">
                    <a:pos x="61" y="217"/>
                  </a:cxn>
                  <a:cxn ang="0">
                    <a:pos x="96" y="253"/>
                  </a:cxn>
                  <a:cxn ang="0">
                    <a:pos x="141" y="274"/>
                  </a:cxn>
                  <a:cxn ang="0">
                    <a:pos x="188" y="275"/>
                  </a:cxn>
                  <a:cxn ang="0">
                    <a:pos x="231" y="256"/>
                  </a:cxn>
                  <a:cxn ang="0">
                    <a:pos x="262" y="225"/>
                  </a:cxn>
                  <a:cxn ang="0">
                    <a:pos x="280" y="183"/>
                  </a:cxn>
                  <a:cxn ang="0">
                    <a:pos x="280" y="135"/>
                  </a:cxn>
                  <a:cxn ang="0">
                    <a:pos x="262" y="92"/>
                  </a:cxn>
                  <a:cxn ang="0">
                    <a:pos x="231" y="61"/>
                  </a:cxn>
                  <a:cxn ang="0">
                    <a:pos x="188" y="43"/>
                  </a:cxn>
                  <a:cxn ang="0">
                    <a:pos x="141" y="43"/>
                  </a:cxn>
                  <a:cxn ang="0">
                    <a:pos x="96" y="57"/>
                  </a:cxn>
                  <a:cxn ang="0">
                    <a:pos x="61" y="84"/>
                  </a:cxn>
                  <a:cxn ang="0">
                    <a:pos x="40" y="124"/>
                  </a:cxn>
                  <a:cxn ang="0">
                    <a:pos x="0" y="147"/>
                  </a:cxn>
                  <a:cxn ang="0">
                    <a:pos x="14" y="87"/>
                  </a:cxn>
                  <a:cxn ang="0">
                    <a:pos x="52" y="40"/>
                  </a:cxn>
                  <a:cxn ang="0">
                    <a:pos x="106" y="10"/>
                  </a:cxn>
                  <a:cxn ang="0">
                    <a:pos x="168" y="0"/>
                  </a:cxn>
                  <a:cxn ang="0">
                    <a:pos x="228" y="13"/>
                  </a:cxn>
                  <a:cxn ang="0">
                    <a:pos x="278" y="46"/>
                  </a:cxn>
                  <a:cxn ang="0">
                    <a:pos x="311" y="97"/>
                  </a:cxn>
                  <a:cxn ang="0">
                    <a:pos x="324" y="158"/>
                  </a:cxn>
                  <a:cxn ang="0">
                    <a:pos x="312" y="216"/>
                  </a:cxn>
                  <a:cxn ang="0">
                    <a:pos x="282" y="265"/>
                  </a:cxn>
                  <a:cxn ang="0">
                    <a:pos x="238" y="299"/>
                  </a:cxn>
                  <a:cxn ang="0">
                    <a:pos x="183" y="315"/>
                  </a:cxn>
                  <a:cxn ang="0">
                    <a:pos x="261" y="358"/>
                  </a:cxn>
                  <a:cxn ang="0">
                    <a:pos x="183" y="393"/>
                  </a:cxn>
                  <a:cxn ang="0">
                    <a:pos x="142" y="476"/>
                  </a:cxn>
                  <a:cxn ang="0">
                    <a:pos x="69" y="393"/>
                  </a:cxn>
                  <a:cxn ang="0">
                    <a:pos x="142" y="358"/>
                  </a:cxn>
                  <a:cxn ang="0">
                    <a:pos x="115" y="306"/>
                  </a:cxn>
                  <a:cxn ang="0">
                    <a:pos x="64" y="276"/>
                  </a:cxn>
                  <a:cxn ang="0">
                    <a:pos x="25" y="231"/>
                  </a:cxn>
                  <a:cxn ang="0">
                    <a:pos x="3" y="176"/>
                  </a:cxn>
                  <a:cxn ang="0">
                    <a:pos x="37" y="147"/>
                  </a:cxn>
                </a:cxnLst>
                <a:rect l="0" t="0" r="r" b="b"/>
                <a:pathLst>
                  <a:path w="324" h="476">
                    <a:moveTo>
                      <a:pt x="37" y="147"/>
                    </a:moveTo>
                    <a:lnTo>
                      <a:pt x="40" y="171"/>
                    </a:lnTo>
                    <a:lnTo>
                      <a:pt x="48" y="195"/>
                    </a:lnTo>
                    <a:lnTo>
                      <a:pt x="61" y="217"/>
                    </a:lnTo>
                    <a:lnTo>
                      <a:pt x="77" y="237"/>
                    </a:lnTo>
                    <a:lnTo>
                      <a:pt x="96" y="253"/>
                    </a:lnTo>
                    <a:lnTo>
                      <a:pt x="118" y="266"/>
                    </a:lnTo>
                    <a:lnTo>
                      <a:pt x="141" y="274"/>
                    </a:lnTo>
                    <a:lnTo>
                      <a:pt x="165" y="277"/>
                    </a:lnTo>
                    <a:lnTo>
                      <a:pt x="188" y="275"/>
                    </a:lnTo>
                    <a:lnTo>
                      <a:pt x="211" y="268"/>
                    </a:lnTo>
                    <a:lnTo>
                      <a:pt x="231" y="256"/>
                    </a:lnTo>
                    <a:lnTo>
                      <a:pt x="248" y="243"/>
                    </a:lnTo>
                    <a:lnTo>
                      <a:pt x="262" y="225"/>
                    </a:lnTo>
                    <a:lnTo>
                      <a:pt x="273" y="204"/>
                    </a:lnTo>
                    <a:lnTo>
                      <a:pt x="280" y="183"/>
                    </a:lnTo>
                    <a:lnTo>
                      <a:pt x="282" y="158"/>
                    </a:lnTo>
                    <a:lnTo>
                      <a:pt x="280" y="135"/>
                    </a:lnTo>
                    <a:lnTo>
                      <a:pt x="273" y="112"/>
                    </a:lnTo>
                    <a:lnTo>
                      <a:pt x="262" y="92"/>
                    </a:lnTo>
                    <a:lnTo>
                      <a:pt x="248" y="75"/>
                    </a:lnTo>
                    <a:lnTo>
                      <a:pt x="231" y="61"/>
                    </a:lnTo>
                    <a:lnTo>
                      <a:pt x="211" y="50"/>
                    </a:lnTo>
                    <a:lnTo>
                      <a:pt x="188" y="43"/>
                    </a:lnTo>
                    <a:lnTo>
                      <a:pt x="165" y="40"/>
                    </a:lnTo>
                    <a:lnTo>
                      <a:pt x="141" y="43"/>
                    </a:lnTo>
                    <a:lnTo>
                      <a:pt x="118" y="47"/>
                    </a:lnTo>
                    <a:lnTo>
                      <a:pt x="96" y="57"/>
                    </a:lnTo>
                    <a:lnTo>
                      <a:pt x="77" y="69"/>
                    </a:lnTo>
                    <a:lnTo>
                      <a:pt x="61" y="84"/>
                    </a:lnTo>
                    <a:lnTo>
                      <a:pt x="48" y="103"/>
                    </a:lnTo>
                    <a:lnTo>
                      <a:pt x="40" y="124"/>
                    </a:lnTo>
                    <a:lnTo>
                      <a:pt x="37" y="147"/>
                    </a:lnTo>
                    <a:lnTo>
                      <a:pt x="0" y="147"/>
                    </a:lnTo>
                    <a:lnTo>
                      <a:pt x="3" y="116"/>
                    </a:lnTo>
                    <a:lnTo>
                      <a:pt x="14" y="87"/>
                    </a:lnTo>
                    <a:lnTo>
                      <a:pt x="30" y="61"/>
                    </a:lnTo>
                    <a:lnTo>
                      <a:pt x="52" y="40"/>
                    </a:lnTo>
                    <a:lnTo>
                      <a:pt x="77" y="23"/>
                    </a:lnTo>
                    <a:lnTo>
                      <a:pt x="106" y="10"/>
                    </a:lnTo>
                    <a:lnTo>
                      <a:pt x="135" y="2"/>
                    </a:lnTo>
                    <a:lnTo>
                      <a:pt x="168" y="0"/>
                    </a:lnTo>
                    <a:lnTo>
                      <a:pt x="199" y="3"/>
                    </a:lnTo>
                    <a:lnTo>
                      <a:pt x="228" y="13"/>
                    </a:lnTo>
                    <a:lnTo>
                      <a:pt x="255" y="27"/>
                    </a:lnTo>
                    <a:lnTo>
                      <a:pt x="278" y="46"/>
                    </a:lnTo>
                    <a:lnTo>
                      <a:pt x="297" y="69"/>
                    </a:lnTo>
                    <a:lnTo>
                      <a:pt x="311" y="97"/>
                    </a:lnTo>
                    <a:lnTo>
                      <a:pt x="320" y="126"/>
                    </a:lnTo>
                    <a:lnTo>
                      <a:pt x="324" y="158"/>
                    </a:lnTo>
                    <a:lnTo>
                      <a:pt x="322" y="188"/>
                    </a:lnTo>
                    <a:lnTo>
                      <a:pt x="312" y="216"/>
                    </a:lnTo>
                    <a:lnTo>
                      <a:pt x="300" y="241"/>
                    </a:lnTo>
                    <a:lnTo>
                      <a:pt x="282" y="265"/>
                    </a:lnTo>
                    <a:lnTo>
                      <a:pt x="262" y="284"/>
                    </a:lnTo>
                    <a:lnTo>
                      <a:pt x="238" y="299"/>
                    </a:lnTo>
                    <a:lnTo>
                      <a:pt x="211" y="310"/>
                    </a:lnTo>
                    <a:lnTo>
                      <a:pt x="183" y="315"/>
                    </a:lnTo>
                    <a:lnTo>
                      <a:pt x="183" y="358"/>
                    </a:lnTo>
                    <a:lnTo>
                      <a:pt x="261" y="358"/>
                    </a:lnTo>
                    <a:lnTo>
                      <a:pt x="261" y="393"/>
                    </a:lnTo>
                    <a:lnTo>
                      <a:pt x="183" y="393"/>
                    </a:lnTo>
                    <a:lnTo>
                      <a:pt x="183" y="476"/>
                    </a:lnTo>
                    <a:lnTo>
                      <a:pt x="142" y="476"/>
                    </a:lnTo>
                    <a:lnTo>
                      <a:pt x="142" y="393"/>
                    </a:lnTo>
                    <a:lnTo>
                      <a:pt x="69" y="393"/>
                    </a:lnTo>
                    <a:lnTo>
                      <a:pt x="69" y="358"/>
                    </a:lnTo>
                    <a:lnTo>
                      <a:pt x="142" y="358"/>
                    </a:lnTo>
                    <a:lnTo>
                      <a:pt x="142" y="313"/>
                    </a:lnTo>
                    <a:lnTo>
                      <a:pt x="115" y="306"/>
                    </a:lnTo>
                    <a:lnTo>
                      <a:pt x="88" y="293"/>
                    </a:lnTo>
                    <a:lnTo>
                      <a:pt x="64" y="276"/>
                    </a:lnTo>
                    <a:lnTo>
                      <a:pt x="44" y="255"/>
                    </a:lnTo>
                    <a:lnTo>
                      <a:pt x="25" y="231"/>
                    </a:lnTo>
                    <a:lnTo>
                      <a:pt x="11" y="204"/>
                    </a:lnTo>
                    <a:lnTo>
                      <a:pt x="3" y="176"/>
                    </a:lnTo>
                    <a:lnTo>
                      <a:pt x="0" y="147"/>
                    </a:lnTo>
                    <a:lnTo>
                      <a:pt x="37" y="14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25647" name="Group 136"/>
            <p:cNvGrpSpPr>
              <a:grpSpLocks/>
            </p:cNvGrpSpPr>
            <p:nvPr/>
          </p:nvGrpSpPr>
          <p:grpSpPr bwMode="auto">
            <a:xfrm rot="-5400000">
              <a:off x="1559" y="3049"/>
              <a:ext cx="193" cy="528"/>
              <a:chOff x="4896" y="576"/>
              <a:chExt cx="193" cy="528"/>
            </a:xfrm>
          </p:grpSpPr>
          <p:sp>
            <p:nvSpPr>
              <p:cNvPr id="25737" name="Freeform 137"/>
              <p:cNvSpPr>
                <a:spLocks/>
              </p:cNvSpPr>
              <p:nvPr/>
            </p:nvSpPr>
            <p:spPr bwMode="auto">
              <a:xfrm>
                <a:off x="4896" y="695"/>
                <a:ext cx="193" cy="409"/>
              </a:xfrm>
              <a:custGeom>
                <a:avLst/>
                <a:gdLst/>
                <a:ahLst/>
                <a:cxnLst>
                  <a:cxn ang="0">
                    <a:pos x="141" y="8"/>
                  </a:cxn>
                  <a:cxn ang="0">
                    <a:pos x="113" y="28"/>
                  </a:cxn>
                  <a:cxn ang="0">
                    <a:pos x="83" y="53"/>
                  </a:cxn>
                  <a:cxn ang="0">
                    <a:pos x="61" y="81"/>
                  </a:cxn>
                  <a:cxn ang="0">
                    <a:pos x="48" y="127"/>
                  </a:cxn>
                  <a:cxn ang="0">
                    <a:pos x="38" y="230"/>
                  </a:cxn>
                  <a:cxn ang="0">
                    <a:pos x="23" y="326"/>
                  </a:cxn>
                  <a:cxn ang="0">
                    <a:pos x="11" y="472"/>
                  </a:cxn>
                  <a:cxn ang="0">
                    <a:pos x="6" y="536"/>
                  </a:cxn>
                  <a:cxn ang="0">
                    <a:pos x="1" y="565"/>
                  </a:cxn>
                  <a:cxn ang="0">
                    <a:pos x="130" y="570"/>
                  </a:cxn>
                  <a:cxn ang="0">
                    <a:pos x="175" y="868"/>
                  </a:cxn>
                  <a:cxn ang="0">
                    <a:pos x="326" y="1226"/>
                  </a:cxn>
                  <a:cxn ang="0">
                    <a:pos x="558" y="868"/>
                  </a:cxn>
                  <a:cxn ang="0">
                    <a:pos x="472" y="577"/>
                  </a:cxn>
                  <a:cxn ang="0">
                    <a:pos x="500" y="577"/>
                  </a:cxn>
                  <a:cxn ang="0">
                    <a:pos x="535" y="578"/>
                  </a:cxn>
                  <a:cxn ang="0">
                    <a:pos x="568" y="577"/>
                  </a:cxn>
                  <a:cxn ang="0">
                    <a:pos x="576" y="533"/>
                  </a:cxn>
                  <a:cxn ang="0">
                    <a:pos x="559" y="393"/>
                  </a:cxn>
                  <a:cxn ang="0">
                    <a:pos x="555" y="326"/>
                  </a:cxn>
                  <a:cxn ang="0">
                    <a:pos x="545" y="260"/>
                  </a:cxn>
                  <a:cxn ang="0">
                    <a:pos x="531" y="184"/>
                  </a:cxn>
                  <a:cxn ang="0">
                    <a:pos x="517" y="118"/>
                  </a:cxn>
                  <a:cxn ang="0">
                    <a:pos x="505" y="86"/>
                  </a:cxn>
                  <a:cxn ang="0">
                    <a:pos x="485" y="57"/>
                  </a:cxn>
                  <a:cxn ang="0">
                    <a:pos x="456" y="29"/>
                  </a:cxn>
                  <a:cxn ang="0">
                    <a:pos x="426" y="8"/>
                  </a:cxn>
                  <a:cxn ang="0">
                    <a:pos x="410" y="2"/>
                  </a:cxn>
                  <a:cxn ang="0">
                    <a:pos x="406" y="1"/>
                  </a:cxn>
                  <a:cxn ang="0">
                    <a:pos x="404" y="30"/>
                  </a:cxn>
                  <a:cxn ang="0">
                    <a:pos x="394" y="88"/>
                  </a:cxn>
                  <a:cxn ang="0">
                    <a:pos x="364" y="134"/>
                  </a:cxn>
                  <a:cxn ang="0">
                    <a:pos x="315" y="162"/>
                  </a:cxn>
                  <a:cxn ang="0">
                    <a:pos x="250" y="164"/>
                  </a:cxn>
                  <a:cxn ang="0">
                    <a:pos x="198" y="136"/>
                  </a:cxn>
                  <a:cxn ang="0">
                    <a:pos x="164" y="89"/>
                  </a:cxn>
                  <a:cxn ang="0">
                    <a:pos x="152" y="33"/>
                  </a:cxn>
                  <a:cxn ang="0">
                    <a:pos x="154" y="4"/>
                  </a:cxn>
                  <a:cxn ang="0">
                    <a:pos x="154" y="4"/>
                  </a:cxn>
                </a:cxnLst>
                <a:rect l="0" t="0" r="r" b="b"/>
                <a:pathLst>
                  <a:path w="579" h="1226">
                    <a:moveTo>
                      <a:pt x="154" y="4"/>
                    </a:moveTo>
                    <a:lnTo>
                      <a:pt x="141" y="8"/>
                    </a:lnTo>
                    <a:lnTo>
                      <a:pt x="128" y="16"/>
                    </a:lnTo>
                    <a:lnTo>
                      <a:pt x="113" y="28"/>
                    </a:lnTo>
                    <a:lnTo>
                      <a:pt x="98" y="39"/>
                    </a:lnTo>
                    <a:lnTo>
                      <a:pt x="83" y="53"/>
                    </a:lnTo>
                    <a:lnTo>
                      <a:pt x="71" y="67"/>
                    </a:lnTo>
                    <a:lnTo>
                      <a:pt x="61" y="81"/>
                    </a:lnTo>
                    <a:lnTo>
                      <a:pt x="55" y="93"/>
                    </a:lnTo>
                    <a:lnTo>
                      <a:pt x="48" y="127"/>
                    </a:lnTo>
                    <a:lnTo>
                      <a:pt x="44" y="177"/>
                    </a:lnTo>
                    <a:lnTo>
                      <a:pt x="38" y="230"/>
                    </a:lnTo>
                    <a:lnTo>
                      <a:pt x="31" y="274"/>
                    </a:lnTo>
                    <a:lnTo>
                      <a:pt x="23" y="326"/>
                    </a:lnTo>
                    <a:lnTo>
                      <a:pt x="16" y="400"/>
                    </a:lnTo>
                    <a:lnTo>
                      <a:pt x="11" y="472"/>
                    </a:lnTo>
                    <a:lnTo>
                      <a:pt x="8" y="517"/>
                    </a:lnTo>
                    <a:lnTo>
                      <a:pt x="6" y="536"/>
                    </a:lnTo>
                    <a:lnTo>
                      <a:pt x="3" y="554"/>
                    </a:lnTo>
                    <a:lnTo>
                      <a:pt x="1" y="565"/>
                    </a:lnTo>
                    <a:lnTo>
                      <a:pt x="0" y="570"/>
                    </a:lnTo>
                    <a:lnTo>
                      <a:pt x="130" y="570"/>
                    </a:lnTo>
                    <a:lnTo>
                      <a:pt x="10" y="868"/>
                    </a:lnTo>
                    <a:lnTo>
                      <a:pt x="175" y="868"/>
                    </a:lnTo>
                    <a:lnTo>
                      <a:pt x="221" y="1226"/>
                    </a:lnTo>
                    <a:lnTo>
                      <a:pt x="326" y="1226"/>
                    </a:lnTo>
                    <a:lnTo>
                      <a:pt x="387" y="868"/>
                    </a:lnTo>
                    <a:lnTo>
                      <a:pt x="558" y="868"/>
                    </a:lnTo>
                    <a:lnTo>
                      <a:pt x="464" y="577"/>
                    </a:lnTo>
                    <a:lnTo>
                      <a:pt x="472" y="577"/>
                    </a:lnTo>
                    <a:lnTo>
                      <a:pt x="485" y="577"/>
                    </a:lnTo>
                    <a:lnTo>
                      <a:pt x="500" y="577"/>
                    </a:lnTo>
                    <a:lnTo>
                      <a:pt x="517" y="578"/>
                    </a:lnTo>
                    <a:lnTo>
                      <a:pt x="535" y="578"/>
                    </a:lnTo>
                    <a:lnTo>
                      <a:pt x="553" y="577"/>
                    </a:lnTo>
                    <a:lnTo>
                      <a:pt x="568" y="577"/>
                    </a:lnTo>
                    <a:lnTo>
                      <a:pt x="579" y="576"/>
                    </a:lnTo>
                    <a:lnTo>
                      <a:pt x="576" y="533"/>
                    </a:lnTo>
                    <a:lnTo>
                      <a:pt x="568" y="463"/>
                    </a:lnTo>
                    <a:lnTo>
                      <a:pt x="559" y="393"/>
                    </a:lnTo>
                    <a:lnTo>
                      <a:pt x="556" y="346"/>
                    </a:lnTo>
                    <a:lnTo>
                      <a:pt x="555" y="326"/>
                    </a:lnTo>
                    <a:lnTo>
                      <a:pt x="550" y="296"/>
                    </a:lnTo>
                    <a:lnTo>
                      <a:pt x="545" y="260"/>
                    </a:lnTo>
                    <a:lnTo>
                      <a:pt x="538" y="222"/>
                    </a:lnTo>
                    <a:lnTo>
                      <a:pt x="531" y="184"/>
                    </a:lnTo>
                    <a:lnTo>
                      <a:pt x="523" y="148"/>
                    </a:lnTo>
                    <a:lnTo>
                      <a:pt x="517" y="118"/>
                    </a:lnTo>
                    <a:lnTo>
                      <a:pt x="511" y="98"/>
                    </a:lnTo>
                    <a:lnTo>
                      <a:pt x="505" y="86"/>
                    </a:lnTo>
                    <a:lnTo>
                      <a:pt x="496" y="71"/>
                    </a:lnTo>
                    <a:lnTo>
                      <a:pt x="485" y="57"/>
                    </a:lnTo>
                    <a:lnTo>
                      <a:pt x="471" y="42"/>
                    </a:lnTo>
                    <a:lnTo>
                      <a:pt x="456" y="29"/>
                    </a:lnTo>
                    <a:lnTo>
                      <a:pt x="441" y="17"/>
                    </a:lnTo>
                    <a:lnTo>
                      <a:pt x="426" y="8"/>
                    </a:lnTo>
                    <a:lnTo>
                      <a:pt x="412" y="2"/>
                    </a:lnTo>
                    <a:lnTo>
                      <a:pt x="410" y="2"/>
                    </a:lnTo>
                    <a:lnTo>
                      <a:pt x="408" y="1"/>
                    </a:lnTo>
                    <a:lnTo>
                      <a:pt x="406" y="1"/>
                    </a:lnTo>
                    <a:lnTo>
                      <a:pt x="403" y="0"/>
                    </a:lnTo>
                    <a:lnTo>
                      <a:pt x="404" y="30"/>
                    </a:lnTo>
                    <a:lnTo>
                      <a:pt x="402" y="60"/>
                    </a:lnTo>
                    <a:lnTo>
                      <a:pt x="394" y="88"/>
                    </a:lnTo>
                    <a:lnTo>
                      <a:pt x="381" y="112"/>
                    </a:lnTo>
                    <a:lnTo>
                      <a:pt x="364" y="134"/>
                    </a:lnTo>
                    <a:lnTo>
                      <a:pt x="341" y="150"/>
                    </a:lnTo>
                    <a:lnTo>
                      <a:pt x="315" y="162"/>
                    </a:lnTo>
                    <a:lnTo>
                      <a:pt x="283" y="167"/>
                    </a:lnTo>
                    <a:lnTo>
                      <a:pt x="250" y="164"/>
                    </a:lnTo>
                    <a:lnTo>
                      <a:pt x="222" y="154"/>
                    </a:lnTo>
                    <a:lnTo>
                      <a:pt x="198" y="136"/>
                    </a:lnTo>
                    <a:lnTo>
                      <a:pt x="179" y="115"/>
                    </a:lnTo>
                    <a:lnTo>
                      <a:pt x="164" y="89"/>
                    </a:lnTo>
                    <a:lnTo>
                      <a:pt x="155" y="61"/>
                    </a:lnTo>
                    <a:lnTo>
                      <a:pt x="152" y="33"/>
                    </a:lnTo>
                    <a:lnTo>
                      <a:pt x="154" y="4"/>
                    </a:lnTo>
                    <a:lnTo>
                      <a:pt x="154" y="4"/>
                    </a:lnTo>
                    <a:lnTo>
                      <a:pt x="154" y="4"/>
                    </a:lnTo>
                    <a:lnTo>
                      <a:pt x="154" y="4"/>
                    </a:lnTo>
                    <a:lnTo>
                      <a:pt x="154" y="4"/>
                    </a:lnTo>
                    <a:close/>
                  </a:path>
                </a:pathLst>
              </a:custGeom>
              <a:solidFill>
                <a:srgbClr val="FF66C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738" name="Freeform 138"/>
              <p:cNvSpPr>
                <a:spLocks/>
              </p:cNvSpPr>
              <p:nvPr/>
            </p:nvSpPr>
            <p:spPr bwMode="auto">
              <a:xfrm>
                <a:off x="4934" y="576"/>
                <a:ext cx="108" cy="159"/>
              </a:xfrm>
              <a:custGeom>
                <a:avLst/>
                <a:gdLst/>
                <a:ahLst/>
                <a:cxnLst>
                  <a:cxn ang="0">
                    <a:pos x="40" y="171"/>
                  </a:cxn>
                  <a:cxn ang="0">
                    <a:pos x="61" y="217"/>
                  </a:cxn>
                  <a:cxn ang="0">
                    <a:pos x="96" y="253"/>
                  </a:cxn>
                  <a:cxn ang="0">
                    <a:pos x="141" y="274"/>
                  </a:cxn>
                  <a:cxn ang="0">
                    <a:pos x="188" y="275"/>
                  </a:cxn>
                  <a:cxn ang="0">
                    <a:pos x="231" y="256"/>
                  </a:cxn>
                  <a:cxn ang="0">
                    <a:pos x="262" y="225"/>
                  </a:cxn>
                  <a:cxn ang="0">
                    <a:pos x="280" y="183"/>
                  </a:cxn>
                  <a:cxn ang="0">
                    <a:pos x="280" y="135"/>
                  </a:cxn>
                  <a:cxn ang="0">
                    <a:pos x="262" y="92"/>
                  </a:cxn>
                  <a:cxn ang="0">
                    <a:pos x="231" y="61"/>
                  </a:cxn>
                  <a:cxn ang="0">
                    <a:pos x="188" y="43"/>
                  </a:cxn>
                  <a:cxn ang="0">
                    <a:pos x="141" y="43"/>
                  </a:cxn>
                  <a:cxn ang="0">
                    <a:pos x="96" y="57"/>
                  </a:cxn>
                  <a:cxn ang="0">
                    <a:pos x="61" y="84"/>
                  </a:cxn>
                  <a:cxn ang="0">
                    <a:pos x="40" y="124"/>
                  </a:cxn>
                  <a:cxn ang="0">
                    <a:pos x="0" y="147"/>
                  </a:cxn>
                  <a:cxn ang="0">
                    <a:pos x="14" y="87"/>
                  </a:cxn>
                  <a:cxn ang="0">
                    <a:pos x="52" y="40"/>
                  </a:cxn>
                  <a:cxn ang="0">
                    <a:pos x="106" y="10"/>
                  </a:cxn>
                  <a:cxn ang="0">
                    <a:pos x="168" y="0"/>
                  </a:cxn>
                  <a:cxn ang="0">
                    <a:pos x="228" y="13"/>
                  </a:cxn>
                  <a:cxn ang="0">
                    <a:pos x="278" y="46"/>
                  </a:cxn>
                  <a:cxn ang="0">
                    <a:pos x="311" y="97"/>
                  </a:cxn>
                  <a:cxn ang="0">
                    <a:pos x="324" y="158"/>
                  </a:cxn>
                  <a:cxn ang="0">
                    <a:pos x="312" y="216"/>
                  </a:cxn>
                  <a:cxn ang="0">
                    <a:pos x="282" y="265"/>
                  </a:cxn>
                  <a:cxn ang="0">
                    <a:pos x="238" y="299"/>
                  </a:cxn>
                  <a:cxn ang="0">
                    <a:pos x="183" y="315"/>
                  </a:cxn>
                  <a:cxn ang="0">
                    <a:pos x="261" y="358"/>
                  </a:cxn>
                  <a:cxn ang="0">
                    <a:pos x="183" y="393"/>
                  </a:cxn>
                  <a:cxn ang="0">
                    <a:pos x="142" y="476"/>
                  </a:cxn>
                  <a:cxn ang="0">
                    <a:pos x="69" y="393"/>
                  </a:cxn>
                  <a:cxn ang="0">
                    <a:pos x="142" y="358"/>
                  </a:cxn>
                  <a:cxn ang="0">
                    <a:pos x="115" y="306"/>
                  </a:cxn>
                  <a:cxn ang="0">
                    <a:pos x="64" y="276"/>
                  </a:cxn>
                  <a:cxn ang="0">
                    <a:pos x="25" y="231"/>
                  </a:cxn>
                  <a:cxn ang="0">
                    <a:pos x="3" y="176"/>
                  </a:cxn>
                  <a:cxn ang="0">
                    <a:pos x="37" y="147"/>
                  </a:cxn>
                </a:cxnLst>
                <a:rect l="0" t="0" r="r" b="b"/>
                <a:pathLst>
                  <a:path w="324" h="476">
                    <a:moveTo>
                      <a:pt x="37" y="147"/>
                    </a:moveTo>
                    <a:lnTo>
                      <a:pt x="40" y="171"/>
                    </a:lnTo>
                    <a:lnTo>
                      <a:pt x="48" y="195"/>
                    </a:lnTo>
                    <a:lnTo>
                      <a:pt x="61" y="217"/>
                    </a:lnTo>
                    <a:lnTo>
                      <a:pt x="77" y="237"/>
                    </a:lnTo>
                    <a:lnTo>
                      <a:pt x="96" y="253"/>
                    </a:lnTo>
                    <a:lnTo>
                      <a:pt x="118" y="266"/>
                    </a:lnTo>
                    <a:lnTo>
                      <a:pt x="141" y="274"/>
                    </a:lnTo>
                    <a:lnTo>
                      <a:pt x="165" y="277"/>
                    </a:lnTo>
                    <a:lnTo>
                      <a:pt x="188" y="275"/>
                    </a:lnTo>
                    <a:lnTo>
                      <a:pt x="211" y="268"/>
                    </a:lnTo>
                    <a:lnTo>
                      <a:pt x="231" y="256"/>
                    </a:lnTo>
                    <a:lnTo>
                      <a:pt x="248" y="243"/>
                    </a:lnTo>
                    <a:lnTo>
                      <a:pt x="262" y="225"/>
                    </a:lnTo>
                    <a:lnTo>
                      <a:pt x="273" y="204"/>
                    </a:lnTo>
                    <a:lnTo>
                      <a:pt x="280" y="183"/>
                    </a:lnTo>
                    <a:lnTo>
                      <a:pt x="282" y="158"/>
                    </a:lnTo>
                    <a:lnTo>
                      <a:pt x="280" y="135"/>
                    </a:lnTo>
                    <a:lnTo>
                      <a:pt x="273" y="112"/>
                    </a:lnTo>
                    <a:lnTo>
                      <a:pt x="262" y="92"/>
                    </a:lnTo>
                    <a:lnTo>
                      <a:pt x="248" y="75"/>
                    </a:lnTo>
                    <a:lnTo>
                      <a:pt x="231" y="61"/>
                    </a:lnTo>
                    <a:lnTo>
                      <a:pt x="211" y="50"/>
                    </a:lnTo>
                    <a:lnTo>
                      <a:pt x="188" y="43"/>
                    </a:lnTo>
                    <a:lnTo>
                      <a:pt x="165" y="40"/>
                    </a:lnTo>
                    <a:lnTo>
                      <a:pt x="141" y="43"/>
                    </a:lnTo>
                    <a:lnTo>
                      <a:pt x="118" y="47"/>
                    </a:lnTo>
                    <a:lnTo>
                      <a:pt x="96" y="57"/>
                    </a:lnTo>
                    <a:lnTo>
                      <a:pt x="77" y="69"/>
                    </a:lnTo>
                    <a:lnTo>
                      <a:pt x="61" y="84"/>
                    </a:lnTo>
                    <a:lnTo>
                      <a:pt x="48" y="103"/>
                    </a:lnTo>
                    <a:lnTo>
                      <a:pt x="40" y="124"/>
                    </a:lnTo>
                    <a:lnTo>
                      <a:pt x="37" y="147"/>
                    </a:lnTo>
                    <a:lnTo>
                      <a:pt x="0" y="147"/>
                    </a:lnTo>
                    <a:lnTo>
                      <a:pt x="3" y="116"/>
                    </a:lnTo>
                    <a:lnTo>
                      <a:pt x="14" y="87"/>
                    </a:lnTo>
                    <a:lnTo>
                      <a:pt x="30" y="61"/>
                    </a:lnTo>
                    <a:lnTo>
                      <a:pt x="52" y="40"/>
                    </a:lnTo>
                    <a:lnTo>
                      <a:pt x="77" y="23"/>
                    </a:lnTo>
                    <a:lnTo>
                      <a:pt x="106" y="10"/>
                    </a:lnTo>
                    <a:lnTo>
                      <a:pt x="135" y="2"/>
                    </a:lnTo>
                    <a:lnTo>
                      <a:pt x="168" y="0"/>
                    </a:lnTo>
                    <a:lnTo>
                      <a:pt x="199" y="3"/>
                    </a:lnTo>
                    <a:lnTo>
                      <a:pt x="228" y="13"/>
                    </a:lnTo>
                    <a:lnTo>
                      <a:pt x="255" y="27"/>
                    </a:lnTo>
                    <a:lnTo>
                      <a:pt x="278" y="46"/>
                    </a:lnTo>
                    <a:lnTo>
                      <a:pt x="297" y="69"/>
                    </a:lnTo>
                    <a:lnTo>
                      <a:pt x="311" y="97"/>
                    </a:lnTo>
                    <a:lnTo>
                      <a:pt x="320" y="126"/>
                    </a:lnTo>
                    <a:lnTo>
                      <a:pt x="324" y="158"/>
                    </a:lnTo>
                    <a:lnTo>
                      <a:pt x="322" y="188"/>
                    </a:lnTo>
                    <a:lnTo>
                      <a:pt x="312" y="216"/>
                    </a:lnTo>
                    <a:lnTo>
                      <a:pt x="300" y="241"/>
                    </a:lnTo>
                    <a:lnTo>
                      <a:pt x="282" y="265"/>
                    </a:lnTo>
                    <a:lnTo>
                      <a:pt x="262" y="284"/>
                    </a:lnTo>
                    <a:lnTo>
                      <a:pt x="238" y="299"/>
                    </a:lnTo>
                    <a:lnTo>
                      <a:pt x="211" y="310"/>
                    </a:lnTo>
                    <a:lnTo>
                      <a:pt x="183" y="315"/>
                    </a:lnTo>
                    <a:lnTo>
                      <a:pt x="183" y="358"/>
                    </a:lnTo>
                    <a:lnTo>
                      <a:pt x="261" y="358"/>
                    </a:lnTo>
                    <a:lnTo>
                      <a:pt x="261" y="393"/>
                    </a:lnTo>
                    <a:lnTo>
                      <a:pt x="183" y="393"/>
                    </a:lnTo>
                    <a:lnTo>
                      <a:pt x="183" y="476"/>
                    </a:lnTo>
                    <a:lnTo>
                      <a:pt x="142" y="476"/>
                    </a:lnTo>
                    <a:lnTo>
                      <a:pt x="142" y="393"/>
                    </a:lnTo>
                    <a:lnTo>
                      <a:pt x="69" y="393"/>
                    </a:lnTo>
                    <a:lnTo>
                      <a:pt x="69" y="358"/>
                    </a:lnTo>
                    <a:lnTo>
                      <a:pt x="142" y="358"/>
                    </a:lnTo>
                    <a:lnTo>
                      <a:pt x="142" y="313"/>
                    </a:lnTo>
                    <a:lnTo>
                      <a:pt x="115" y="306"/>
                    </a:lnTo>
                    <a:lnTo>
                      <a:pt x="88" y="293"/>
                    </a:lnTo>
                    <a:lnTo>
                      <a:pt x="64" y="276"/>
                    </a:lnTo>
                    <a:lnTo>
                      <a:pt x="44" y="255"/>
                    </a:lnTo>
                    <a:lnTo>
                      <a:pt x="25" y="231"/>
                    </a:lnTo>
                    <a:lnTo>
                      <a:pt x="11" y="204"/>
                    </a:lnTo>
                    <a:lnTo>
                      <a:pt x="3" y="176"/>
                    </a:lnTo>
                    <a:lnTo>
                      <a:pt x="0" y="147"/>
                    </a:lnTo>
                    <a:lnTo>
                      <a:pt x="37" y="14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25648" name="Group 139"/>
            <p:cNvGrpSpPr>
              <a:grpSpLocks/>
            </p:cNvGrpSpPr>
            <p:nvPr/>
          </p:nvGrpSpPr>
          <p:grpSpPr bwMode="auto">
            <a:xfrm rot="-5400000">
              <a:off x="2135" y="3001"/>
              <a:ext cx="193" cy="528"/>
              <a:chOff x="4896" y="576"/>
              <a:chExt cx="193" cy="528"/>
            </a:xfrm>
          </p:grpSpPr>
          <p:sp>
            <p:nvSpPr>
              <p:cNvPr id="25740" name="Freeform 140"/>
              <p:cNvSpPr>
                <a:spLocks/>
              </p:cNvSpPr>
              <p:nvPr/>
            </p:nvSpPr>
            <p:spPr bwMode="auto">
              <a:xfrm>
                <a:off x="4896" y="695"/>
                <a:ext cx="193" cy="409"/>
              </a:xfrm>
              <a:custGeom>
                <a:avLst/>
                <a:gdLst/>
                <a:ahLst/>
                <a:cxnLst>
                  <a:cxn ang="0">
                    <a:pos x="141" y="8"/>
                  </a:cxn>
                  <a:cxn ang="0">
                    <a:pos x="113" y="28"/>
                  </a:cxn>
                  <a:cxn ang="0">
                    <a:pos x="83" y="53"/>
                  </a:cxn>
                  <a:cxn ang="0">
                    <a:pos x="61" y="81"/>
                  </a:cxn>
                  <a:cxn ang="0">
                    <a:pos x="48" y="127"/>
                  </a:cxn>
                  <a:cxn ang="0">
                    <a:pos x="38" y="230"/>
                  </a:cxn>
                  <a:cxn ang="0">
                    <a:pos x="23" y="326"/>
                  </a:cxn>
                  <a:cxn ang="0">
                    <a:pos x="11" y="472"/>
                  </a:cxn>
                  <a:cxn ang="0">
                    <a:pos x="6" y="536"/>
                  </a:cxn>
                  <a:cxn ang="0">
                    <a:pos x="1" y="565"/>
                  </a:cxn>
                  <a:cxn ang="0">
                    <a:pos x="130" y="570"/>
                  </a:cxn>
                  <a:cxn ang="0">
                    <a:pos x="175" y="868"/>
                  </a:cxn>
                  <a:cxn ang="0">
                    <a:pos x="326" y="1226"/>
                  </a:cxn>
                  <a:cxn ang="0">
                    <a:pos x="558" y="868"/>
                  </a:cxn>
                  <a:cxn ang="0">
                    <a:pos x="472" y="577"/>
                  </a:cxn>
                  <a:cxn ang="0">
                    <a:pos x="500" y="577"/>
                  </a:cxn>
                  <a:cxn ang="0">
                    <a:pos x="535" y="578"/>
                  </a:cxn>
                  <a:cxn ang="0">
                    <a:pos x="568" y="577"/>
                  </a:cxn>
                  <a:cxn ang="0">
                    <a:pos x="576" y="533"/>
                  </a:cxn>
                  <a:cxn ang="0">
                    <a:pos x="559" y="393"/>
                  </a:cxn>
                  <a:cxn ang="0">
                    <a:pos x="555" y="326"/>
                  </a:cxn>
                  <a:cxn ang="0">
                    <a:pos x="545" y="260"/>
                  </a:cxn>
                  <a:cxn ang="0">
                    <a:pos x="531" y="184"/>
                  </a:cxn>
                  <a:cxn ang="0">
                    <a:pos x="517" y="118"/>
                  </a:cxn>
                  <a:cxn ang="0">
                    <a:pos x="505" y="86"/>
                  </a:cxn>
                  <a:cxn ang="0">
                    <a:pos x="485" y="57"/>
                  </a:cxn>
                  <a:cxn ang="0">
                    <a:pos x="456" y="29"/>
                  </a:cxn>
                  <a:cxn ang="0">
                    <a:pos x="426" y="8"/>
                  </a:cxn>
                  <a:cxn ang="0">
                    <a:pos x="410" y="2"/>
                  </a:cxn>
                  <a:cxn ang="0">
                    <a:pos x="406" y="1"/>
                  </a:cxn>
                  <a:cxn ang="0">
                    <a:pos x="404" y="30"/>
                  </a:cxn>
                  <a:cxn ang="0">
                    <a:pos x="394" y="88"/>
                  </a:cxn>
                  <a:cxn ang="0">
                    <a:pos x="364" y="134"/>
                  </a:cxn>
                  <a:cxn ang="0">
                    <a:pos x="315" y="162"/>
                  </a:cxn>
                  <a:cxn ang="0">
                    <a:pos x="250" y="164"/>
                  </a:cxn>
                  <a:cxn ang="0">
                    <a:pos x="198" y="136"/>
                  </a:cxn>
                  <a:cxn ang="0">
                    <a:pos x="164" y="89"/>
                  </a:cxn>
                  <a:cxn ang="0">
                    <a:pos x="152" y="33"/>
                  </a:cxn>
                  <a:cxn ang="0">
                    <a:pos x="154" y="4"/>
                  </a:cxn>
                  <a:cxn ang="0">
                    <a:pos x="154" y="4"/>
                  </a:cxn>
                </a:cxnLst>
                <a:rect l="0" t="0" r="r" b="b"/>
                <a:pathLst>
                  <a:path w="579" h="1226">
                    <a:moveTo>
                      <a:pt x="154" y="4"/>
                    </a:moveTo>
                    <a:lnTo>
                      <a:pt x="141" y="8"/>
                    </a:lnTo>
                    <a:lnTo>
                      <a:pt x="128" y="16"/>
                    </a:lnTo>
                    <a:lnTo>
                      <a:pt x="113" y="28"/>
                    </a:lnTo>
                    <a:lnTo>
                      <a:pt x="98" y="39"/>
                    </a:lnTo>
                    <a:lnTo>
                      <a:pt x="83" y="53"/>
                    </a:lnTo>
                    <a:lnTo>
                      <a:pt x="71" y="67"/>
                    </a:lnTo>
                    <a:lnTo>
                      <a:pt x="61" y="81"/>
                    </a:lnTo>
                    <a:lnTo>
                      <a:pt x="55" y="93"/>
                    </a:lnTo>
                    <a:lnTo>
                      <a:pt x="48" y="127"/>
                    </a:lnTo>
                    <a:lnTo>
                      <a:pt x="44" y="177"/>
                    </a:lnTo>
                    <a:lnTo>
                      <a:pt x="38" y="230"/>
                    </a:lnTo>
                    <a:lnTo>
                      <a:pt x="31" y="274"/>
                    </a:lnTo>
                    <a:lnTo>
                      <a:pt x="23" y="326"/>
                    </a:lnTo>
                    <a:lnTo>
                      <a:pt x="16" y="400"/>
                    </a:lnTo>
                    <a:lnTo>
                      <a:pt x="11" y="472"/>
                    </a:lnTo>
                    <a:lnTo>
                      <a:pt x="8" y="517"/>
                    </a:lnTo>
                    <a:lnTo>
                      <a:pt x="6" y="536"/>
                    </a:lnTo>
                    <a:lnTo>
                      <a:pt x="3" y="554"/>
                    </a:lnTo>
                    <a:lnTo>
                      <a:pt x="1" y="565"/>
                    </a:lnTo>
                    <a:lnTo>
                      <a:pt x="0" y="570"/>
                    </a:lnTo>
                    <a:lnTo>
                      <a:pt x="130" y="570"/>
                    </a:lnTo>
                    <a:lnTo>
                      <a:pt x="10" y="868"/>
                    </a:lnTo>
                    <a:lnTo>
                      <a:pt x="175" y="868"/>
                    </a:lnTo>
                    <a:lnTo>
                      <a:pt x="221" y="1226"/>
                    </a:lnTo>
                    <a:lnTo>
                      <a:pt x="326" y="1226"/>
                    </a:lnTo>
                    <a:lnTo>
                      <a:pt x="387" y="868"/>
                    </a:lnTo>
                    <a:lnTo>
                      <a:pt x="558" y="868"/>
                    </a:lnTo>
                    <a:lnTo>
                      <a:pt x="464" y="577"/>
                    </a:lnTo>
                    <a:lnTo>
                      <a:pt x="472" y="577"/>
                    </a:lnTo>
                    <a:lnTo>
                      <a:pt x="485" y="577"/>
                    </a:lnTo>
                    <a:lnTo>
                      <a:pt x="500" y="577"/>
                    </a:lnTo>
                    <a:lnTo>
                      <a:pt x="517" y="578"/>
                    </a:lnTo>
                    <a:lnTo>
                      <a:pt x="535" y="578"/>
                    </a:lnTo>
                    <a:lnTo>
                      <a:pt x="553" y="577"/>
                    </a:lnTo>
                    <a:lnTo>
                      <a:pt x="568" y="577"/>
                    </a:lnTo>
                    <a:lnTo>
                      <a:pt x="579" y="576"/>
                    </a:lnTo>
                    <a:lnTo>
                      <a:pt x="576" y="533"/>
                    </a:lnTo>
                    <a:lnTo>
                      <a:pt x="568" y="463"/>
                    </a:lnTo>
                    <a:lnTo>
                      <a:pt x="559" y="393"/>
                    </a:lnTo>
                    <a:lnTo>
                      <a:pt x="556" y="346"/>
                    </a:lnTo>
                    <a:lnTo>
                      <a:pt x="555" y="326"/>
                    </a:lnTo>
                    <a:lnTo>
                      <a:pt x="550" y="296"/>
                    </a:lnTo>
                    <a:lnTo>
                      <a:pt x="545" y="260"/>
                    </a:lnTo>
                    <a:lnTo>
                      <a:pt x="538" y="222"/>
                    </a:lnTo>
                    <a:lnTo>
                      <a:pt x="531" y="184"/>
                    </a:lnTo>
                    <a:lnTo>
                      <a:pt x="523" y="148"/>
                    </a:lnTo>
                    <a:lnTo>
                      <a:pt x="517" y="118"/>
                    </a:lnTo>
                    <a:lnTo>
                      <a:pt x="511" y="98"/>
                    </a:lnTo>
                    <a:lnTo>
                      <a:pt x="505" y="86"/>
                    </a:lnTo>
                    <a:lnTo>
                      <a:pt x="496" y="71"/>
                    </a:lnTo>
                    <a:lnTo>
                      <a:pt x="485" y="57"/>
                    </a:lnTo>
                    <a:lnTo>
                      <a:pt x="471" y="42"/>
                    </a:lnTo>
                    <a:lnTo>
                      <a:pt x="456" y="29"/>
                    </a:lnTo>
                    <a:lnTo>
                      <a:pt x="441" y="17"/>
                    </a:lnTo>
                    <a:lnTo>
                      <a:pt x="426" y="8"/>
                    </a:lnTo>
                    <a:lnTo>
                      <a:pt x="412" y="2"/>
                    </a:lnTo>
                    <a:lnTo>
                      <a:pt x="410" y="2"/>
                    </a:lnTo>
                    <a:lnTo>
                      <a:pt x="408" y="1"/>
                    </a:lnTo>
                    <a:lnTo>
                      <a:pt x="406" y="1"/>
                    </a:lnTo>
                    <a:lnTo>
                      <a:pt x="403" y="0"/>
                    </a:lnTo>
                    <a:lnTo>
                      <a:pt x="404" y="30"/>
                    </a:lnTo>
                    <a:lnTo>
                      <a:pt x="402" y="60"/>
                    </a:lnTo>
                    <a:lnTo>
                      <a:pt x="394" y="88"/>
                    </a:lnTo>
                    <a:lnTo>
                      <a:pt x="381" y="112"/>
                    </a:lnTo>
                    <a:lnTo>
                      <a:pt x="364" y="134"/>
                    </a:lnTo>
                    <a:lnTo>
                      <a:pt x="341" y="150"/>
                    </a:lnTo>
                    <a:lnTo>
                      <a:pt x="315" y="162"/>
                    </a:lnTo>
                    <a:lnTo>
                      <a:pt x="283" y="167"/>
                    </a:lnTo>
                    <a:lnTo>
                      <a:pt x="250" y="164"/>
                    </a:lnTo>
                    <a:lnTo>
                      <a:pt x="222" y="154"/>
                    </a:lnTo>
                    <a:lnTo>
                      <a:pt x="198" y="136"/>
                    </a:lnTo>
                    <a:lnTo>
                      <a:pt x="179" y="115"/>
                    </a:lnTo>
                    <a:lnTo>
                      <a:pt x="164" y="89"/>
                    </a:lnTo>
                    <a:lnTo>
                      <a:pt x="155" y="61"/>
                    </a:lnTo>
                    <a:lnTo>
                      <a:pt x="152" y="33"/>
                    </a:lnTo>
                    <a:lnTo>
                      <a:pt x="154" y="4"/>
                    </a:lnTo>
                    <a:lnTo>
                      <a:pt x="154" y="4"/>
                    </a:lnTo>
                    <a:lnTo>
                      <a:pt x="154" y="4"/>
                    </a:lnTo>
                    <a:lnTo>
                      <a:pt x="154" y="4"/>
                    </a:lnTo>
                    <a:lnTo>
                      <a:pt x="154" y="4"/>
                    </a:lnTo>
                    <a:close/>
                  </a:path>
                </a:pathLst>
              </a:custGeom>
              <a:solidFill>
                <a:srgbClr val="FF66C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741" name="Freeform 141"/>
              <p:cNvSpPr>
                <a:spLocks/>
              </p:cNvSpPr>
              <p:nvPr/>
            </p:nvSpPr>
            <p:spPr bwMode="auto">
              <a:xfrm>
                <a:off x="4934" y="576"/>
                <a:ext cx="108" cy="159"/>
              </a:xfrm>
              <a:custGeom>
                <a:avLst/>
                <a:gdLst/>
                <a:ahLst/>
                <a:cxnLst>
                  <a:cxn ang="0">
                    <a:pos x="40" y="171"/>
                  </a:cxn>
                  <a:cxn ang="0">
                    <a:pos x="61" y="217"/>
                  </a:cxn>
                  <a:cxn ang="0">
                    <a:pos x="96" y="253"/>
                  </a:cxn>
                  <a:cxn ang="0">
                    <a:pos x="141" y="274"/>
                  </a:cxn>
                  <a:cxn ang="0">
                    <a:pos x="188" y="275"/>
                  </a:cxn>
                  <a:cxn ang="0">
                    <a:pos x="231" y="256"/>
                  </a:cxn>
                  <a:cxn ang="0">
                    <a:pos x="262" y="225"/>
                  </a:cxn>
                  <a:cxn ang="0">
                    <a:pos x="280" y="183"/>
                  </a:cxn>
                  <a:cxn ang="0">
                    <a:pos x="280" y="135"/>
                  </a:cxn>
                  <a:cxn ang="0">
                    <a:pos x="262" y="92"/>
                  </a:cxn>
                  <a:cxn ang="0">
                    <a:pos x="231" y="61"/>
                  </a:cxn>
                  <a:cxn ang="0">
                    <a:pos x="188" y="43"/>
                  </a:cxn>
                  <a:cxn ang="0">
                    <a:pos x="141" y="43"/>
                  </a:cxn>
                  <a:cxn ang="0">
                    <a:pos x="96" y="57"/>
                  </a:cxn>
                  <a:cxn ang="0">
                    <a:pos x="61" y="84"/>
                  </a:cxn>
                  <a:cxn ang="0">
                    <a:pos x="40" y="124"/>
                  </a:cxn>
                  <a:cxn ang="0">
                    <a:pos x="0" y="147"/>
                  </a:cxn>
                  <a:cxn ang="0">
                    <a:pos x="14" y="87"/>
                  </a:cxn>
                  <a:cxn ang="0">
                    <a:pos x="52" y="40"/>
                  </a:cxn>
                  <a:cxn ang="0">
                    <a:pos x="106" y="10"/>
                  </a:cxn>
                  <a:cxn ang="0">
                    <a:pos x="168" y="0"/>
                  </a:cxn>
                  <a:cxn ang="0">
                    <a:pos x="228" y="13"/>
                  </a:cxn>
                  <a:cxn ang="0">
                    <a:pos x="278" y="46"/>
                  </a:cxn>
                  <a:cxn ang="0">
                    <a:pos x="311" y="97"/>
                  </a:cxn>
                  <a:cxn ang="0">
                    <a:pos x="324" y="158"/>
                  </a:cxn>
                  <a:cxn ang="0">
                    <a:pos x="312" y="216"/>
                  </a:cxn>
                  <a:cxn ang="0">
                    <a:pos x="282" y="265"/>
                  </a:cxn>
                  <a:cxn ang="0">
                    <a:pos x="238" y="299"/>
                  </a:cxn>
                  <a:cxn ang="0">
                    <a:pos x="183" y="315"/>
                  </a:cxn>
                  <a:cxn ang="0">
                    <a:pos x="261" y="358"/>
                  </a:cxn>
                  <a:cxn ang="0">
                    <a:pos x="183" y="393"/>
                  </a:cxn>
                  <a:cxn ang="0">
                    <a:pos x="142" y="476"/>
                  </a:cxn>
                  <a:cxn ang="0">
                    <a:pos x="69" y="393"/>
                  </a:cxn>
                  <a:cxn ang="0">
                    <a:pos x="142" y="358"/>
                  </a:cxn>
                  <a:cxn ang="0">
                    <a:pos x="115" y="306"/>
                  </a:cxn>
                  <a:cxn ang="0">
                    <a:pos x="64" y="276"/>
                  </a:cxn>
                  <a:cxn ang="0">
                    <a:pos x="25" y="231"/>
                  </a:cxn>
                  <a:cxn ang="0">
                    <a:pos x="3" y="176"/>
                  </a:cxn>
                  <a:cxn ang="0">
                    <a:pos x="37" y="147"/>
                  </a:cxn>
                </a:cxnLst>
                <a:rect l="0" t="0" r="r" b="b"/>
                <a:pathLst>
                  <a:path w="324" h="476">
                    <a:moveTo>
                      <a:pt x="37" y="147"/>
                    </a:moveTo>
                    <a:lnTo>
                      <a:pt x="40" y="171"/>
                    </a:lnTo>
                    <a:lnTo>
                      <a:pt x="48" y="195"/>
                    </a:lnTo>
                    <a:lnTo>
                      <a:pt x="61" y="217"/>
                    </a:lnTo>
                    <a:lnTo>
                      <a:pt x="77" y="237"/>
                    </a:lnTo>
                    <a:lnTo>
                      <a:pt x="96" y="253"/>
                    </a:lnTo>
                    <a:lnTo>
                      <a:pt x="118" y="266"/>
                    </a:lnTo>
                    <a:lnTo>
                      <a:pt x="141" y="274"/>
                    </a:lnTo>
                    <a:lnTo>
                      <a:pt x="165" y="277"/>
                    </a:lnTo>
                    <a:lnTo>
                      <a:pt x="188" y="275"/>
                    </a:lnTo>
                    <a:lnTo>
                      <a:pt x="211" y="268"/>
                    </a:lnTo>
                    <a:lnTo>
                      <a:pt x="231" y="256"/>
                    </a:lnTo>
                    <a:lnTo>
                      <a:pt x="248" y="243"/>
                    </a:lnTo>
                    <a:lnTo>
                      <a:pt x="262" y="225"/>
                    </a:lnTo>
                    <a:lnTo>
                      <a:pt x="273" y="204"/>
                    </a:lnTo>
                    <a:lnTo>
                      <a:pt x="280" y="183"/>
                    </a:lnTo>
                    <a:lnTo>
                      <a:pt x="282" y="158"/>
                    </a:lnTo>
                    <a:lnTo>
                      <a:pt x="280" y="135"/>
                    </a:lnTo>
                    <a:lnTo>
                      <a:pt x="273" y="112"/>
                    </a:lnTo>
                    <a:lnTo>
                      <a:pt x="262" y="92"/>
                    </a:lnTo>
                    <a:lnTo>
                      <a:pt x="248" y="75"/>
                    </a:lnTo>
                    <a:lnTo>
                      <a:pt x="231" y="61"/>
                    </a:lnTo>
                    <a:lnTo>
                      <a:pt x="211" y="50"/>
                    </a:lnTo>
                    <a:lnTo>
                      <a:pt x="188" y="43"/>
                    </a:lnTo>
                    <a:lnTo>
                      <a:pt x="165" y="40"/>
                    </a:lnTo>
                    <a:lnTo>
                      <a:pt x="141" y="43"/>
                    </a:lnTo>
                    <a:lnTo>
                      <a:pt x="118" y="47"/>
                    </a:lnTo>
                    <a:lnTo>
                      <a:pt x="96" y="57"/>
                    </a:lnTo>
                    <a:lnTo>
                      <a:pt x="77" y="69"/>
                    </a:lnTo>
                    <a:lnTo>
                      <a:pt x="61" y="84"/>
                    </a:lnTo>
                    <a:lnTo>
                      <a:pt x="48" y="103"/>
                    </a:lnTo>
                    <a:lnTo>
                      <a:pt x="40" y="124"/>
                    </a:lnTo>
                    <a:lnTo>
                      <a:pt x="37" y="147"/>
                    </a:lnTo>
                    <a:lnTo>
                      <a:pt x="0" y="147"/>
                    </a:lnTo>
                    <a:lnTo>
                      <a:pt x="3" y="116"/>
                    </a:lnTo>
                    <a:lnTo>
                      <a:pt x="14" y="87"/>
                    </a:lnTo>
                    <a:lnTo>
                      <a:pt x="30" y="61"/>
                    </a:lnTo>
                    <a:lnTo>
                      <a:pt x="52" y="40"/>
                    </a:lnTo>
                    <a:lnTo>
                      <a:pt x="77" y="23"/>
                    </a:lnTo>
                    <a:lnTo>
                      <a:pt x="106" y="10"/>
                    </a:lnTo>
                    <a:lnTo>
                      <a:pt x="135" y="2"/>
                    </a:lnTo>
                    <a:lnTo>
                      <a:pt x="168" y="0"/>
                    </a:lnTo>
                    <a:lnTo>
                      <a:pt x="199" y="3"/>
                    </a:lnTo>
                    <a:lnTo>
                      <a:pt x="228" y="13"/>
                    </a:lnTo>
                    <a:lnTo>
                      <a:pt x="255" y="27"/>
                    </a:lnTo>
                    <a:lnTo>
                      <a:pt x="278" y="46"/>
                    </a:lnTo>
                    <a:lnTo>
                      <a:pt x="297" y="69"/>
                    </a:lnTo>
                    <a:lnTo>
                      <a:pt x="311" y="97"/>
                    </a:lnTo>
                    <a:lnTo>
                      <a:pt x="320" y="126"/>
                    </a:lnTo>
                    <a:lnTo>
                      <a:pt x="324" y="158"/>
                    </a:lnTo>
                    <a:lnTo>
                      <a:pt x="322" y="188"/>
                    </a:lnTo>
                    <a:lnTo>
                      <a:pt x="312" y="216"/>
                    </a:lnTo>
                    <a:lnTo>
                      <a:pt x="300" y="241"/>
                    </a:lnTo>
                    <a:lnTo>
                      <a:pt x="282" y="265"/>
                    </a:lnTo>
                    <a:lnTo>
                      <a:pt x="262" y="284"/>
                    </a:lnTo>
                    <a:lnTo>
                      <a:pt x="238" y="299"/>
                    </a:lnTo>
                    <a:lnTo>
                      <a:pt x="211" y="310"/>
                    </a:lnTo>
                    <a:lnTo>
                      <a:pt x="183" y="315"/>
                    </a:lnTo>
                    <a:lnTo>
                      <a:pt x="183" y="358"/>
                    </a:lnTo>
                    <a:lnTo>
                      <a:pt x="261" y="358"/>
                    </a:lnTo>
                    <a:lnTo>
                      <a:pt x="261" y="393"/>
                    </a:lnTo>
                    <a:lnTo>
                      <a:pt x="183" y="393"/>
                    </a:lnTo>
                    <a:lnTo>
                      <a:pt x="183" y="476"/>
                    </a:lnTo>
                    <a:lnTo>
                      <a:pt x="142" y="476"/>
                    </a:lnTo>
                    <a:lnTo>
                      <a:pt x="142" y="393"/>
                    </a:lnTo>
                    <a:lnTo>
                      <a:pt x="69" y="393"/>
                    </a:lnTo>
                    <a:lnTo>
                      <a:pt x="69" y="358"/>
                    </a:lnTo>
                    <a:lnTo>
                      <a:pt x="142" y="358"/>
                    </a:lnTo>
                    <a:lnTo>
                      <a:pt x="142" y="313"/>
                    </a:lnTo>
                    <a:lnTo>
                      <a:pt x="115" y="306"/>
                    </a:lnTo>
                    <a:lnTo>
                      <a:pt x="88" y="293"/>
                    </a:lnTo>
                    <a:lnTo>
                      <a:pt x="64" y="276"/>
                    </a:lnTo>
                    <a:lnTo>
                      <a:pt x="44" y="255"/>
                    </a:lnTo>
                    <a:lnTo>
                      <a:pt x="25" y="231"/>
                    </a:lnTo>
                    <a:lnTo>
                      <a:pt x="11" y="204"/>
                    </a:lnTo>
                    <a:lnTo>
                      <a:pt x="3" y="176"/>
                    </a:lnTo>
                    <a:lnTo>
                      <a:pt x="0" y="147"/>
                    </a:lnTo>
                    <a:lnTo>
                      <a:pt x="37" y="14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</p:grpSp>
      <p:sp>
        <p:nvSpPr>
          <p:cNvPr id="25742" name="Text Box 142"/>
          <p:cNvSpPr txBox="1">
            <a:spLocks noChangeArrowheads="1"/>
          </p:cNvSpPr>
          <p:nvPr/>
        </p:nvSpPr>
        <p:spPr bwMode="auto">
          <a:xfrm>
            <a:off x="136525" y="3470275"/>
            <a:ext cx="2598738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n-US"/>
              <a:t>Cure rate=4/9=44%</a:t>
            </a:r>
          </a:p>
        </p:txBody>
      </p:sp>
      <p:grpSp>
        <p:nvGrpSpPr>
          <p:cNvPr id="25651" name="Group 143"/>
          <p:cNvGrpSpPr>
            <a:grpSpLocks/>
          </p:cNvGrpSpPr>
          <p:nvPr/>
        </p:nvGrpSpPr>
        <p:grpSpPr bwMode="auto">
          <a:xfrm>
            <a:off x="6248400" y="3886200"/>
            <a:ext cx="306388" cy="838200"/>
            <a:chOff x="4896" y="576"/>
            <a:chExt cx="193" cy="528"/>
          </a:xfrm>
        </p:grpSpPr>
        <p:sp>
          <p:nvSpPr>
            <p:cNvPr id="25744" name="Freeform 144"/>
            <p:cNvSpPr>
              <a:spLocks/>
            </p:cNvSpPr>
            <p:nvPr/>
          </p:nvSpPr>
          <p:spPr bwMode="auto">
            <a:xfrm>
              <a:off x="4896" y="695"/>
              <a:ext cx="193" cy="409"/>
            </a:xfrm>
            <a:custGeom>
              <a:avLst/>
              <a:gdLst/>
              <a:ahLst/>
              <a:cxnLst>
                <a:cxn ang="0">
                  <a:pos x="141" y="8"/>
                </a:cxn>
                <a:cxn ang="0">
                  <a:pos x="113" y="28"/>
                </a:cxn>
                <a:cxn ang="0">
                  <a:pos x="83" y="53"/>
                </a:cxn>
                <a:cxn ang="0">
                  <a:pos x="61" y="81"/>
                </a:cxn>
                <a:cxn ang="0">
                  <a:pos x="48" y="127"/>
                </a:cxn>
                <a:cxn ang="0">
                  <a:pos x="38" y="230"/>
                </a:cxn>
                <a:cxn ang="0">
                  <a:pos x="23" y="326"/>
                </a:cxn>
                <a:cxn ang="0">
                  <a:pos x="11" y="472"/>
                </a:cxn>
                <a:cxn ang="0">
                  <a:pos x="6" y="536"/>
                </a:cxn>
                <a:cxn ang="0">
                  <a:pos x="1" y="565"/>
                </a:cxn>
                <a:cxn ang="0">
                  <a:pos x="130" y="570"/>
                </a:cxn>
                <a:cxn ang="0">
                  <a:pos x="175" y="868"/>
                </a:cxn>
                <a:cxn ang="0">
                  <a:pos x="326" y="1226"/>
                </a:cxn>
                <a:cxn ang="0">
                  <a:pos x="558" y="868"/>
                </a:cxn>
                <a:cxn ang="0">
                  <a:pos x="472" y="577"/>
                </a:cxn>
                <a:cxn ang="0">
                  <a:pos x="500" y="577"/>
                </a:cxn>
                <a:cxn ang="0">
                  <a:pos x="535" y="578"/>
                </a:cxn>
                <a:cxn ang="0">
                  <a:pos x="568" y="577"/>
                </a:cxn>
                <a:cxn ang="0">
                  <a:pos x="576" y="533"/>
                </a:cxn>
                <a:cxn ang="0">
                  <a:pos x="559" y="393"/>
                </a:cxn>
                <a:cxn ang="0">
                  <a:pos x="555" y="326"/>
                </a:cxn>
                <a:cxn ang="0">
                  <a:pos x="545" y="260"/>
                </a:cxn>
                <a:cxn ang="0">
                  <a:pos x="531" y="184"/>
                </a:cxn>
                <a:cxn ang="0">
                  <a:pos x="517" y="118"/>
                </a:cxn>
                <a:cxn ang="0">
                  <a:pos x="505" y="86"/>
                </a:cxn>
                <a:cxn ang="0">
                  <a:pos x="485" y="57"/>
                </a:cxn>
                <a:cxn ang="0">
                  <a:pos x="456" y="29"/>
                </a:cxn>
                <a:cxn ang="0">
                  <a:pos x="426" y="8"/>
                </a:cxn>
                <a:cxn ang="0">
                  <a:pos x="410" y="2"/>
                </a:cxn>
                <a:cxn ang="0">
                  <a:pos x="406" y="1"/>
                </a:cxn>
                <a:cxn ang="0">
                  <a:pos x="404" y="30"/>
                </a:cxn>
                <a:cxn ang="0">
                  <a:pos x="394" y="88"/>
                </a:cxn>
                <a:cxn ang="0">
                  <a:pos x="364" y="134"/>
                </a:cxn>
                <a:cxn ang="0">
                  <a:pos x="315" y="162"/>
                </a:cxn>
                <a:cxn ang="0">
                  <a:pos x="250" y="164"/>
                </a:cxn>
                <a:cxn ang="0">
                  <a:pos x="198" y="136"/>
                </a:cxn>
                <a:cxn ang="0">
                  <a:pos x="164" y="89"/>
                </a:cxn>
                <a:cxn ang="0">
                  <a:pos x="152" y="33"/>
                </a:cxn>
                <a:cxn ang="0">
                  <a:pos x="154" y="4"/>
                </a:cxn>
                <a:cxn ang="0">
                  <a:pos x="154" y="4"/>
                </a:cxn>
              </a:cxnLst>
              <a:rect l="0" t="0" r="r" b="b"/>
              <a:pathLst>
                <a:path w="579" h="1226">
                  <a:moveTo>
                    <a:pt x="154" y="4"/>
                  </a:moveTo>
                  <a:lnTo>
                    <a:pt x="141" y="8"/>
                  </a:lnTo>
                  <a:lnTo>
                    <a:pt x="128" y="16"/>
                  </a:lnTo>
                  <a:lnTo>
                    <a:pt x="113" y="28"/>
                  </a:lnTo>
                  <a:lnTo>
                    <a:pt x="98" y="39"/>
                  </a:lnTo>
                  <a:lnTo>
                    <a:pt x="83" y="53"/>
                  </a:lnTo>
                  <a:lnTo>
                    <a:pt x="71" y="67"/>
                  </a:lnTo>
                  <a:lnTo>
                    <a:pt x="61" y="81"/>
                  </a:lnTo>
                  <a:lnTo>
                    <a:pt x="55" y="93"/>
                  </a:lnTo>
                  <a:lnTo>
                    <a:pt x="48" y="127"/>
                  </a:lnTo>
                  <a:lnTo>
                    <a:pt x="44" y="177"/>
                  </a:lnTo>
                  <a:lnTo>
                    <a:pt x="38" y="230"/>
                  </a:lnTo>
                  <a:lnTo>
                    <a:pt x="31" y="274"/>
                  </a:lnTo>
                  <a:lnTo>
                    <a:pt x="23" y="326"/>
                  </a:lnTo>
                  <a:lnTo>
                    <a:pt x="16" y="400"/>
                  </a:lnTo>
                  <a:lnTo>
                    <a:pt x="11" y="472"/>
                  </a:lnTo>
                  <a:lnTo>
                    <a:pt x="8" y="517"/>
                  </a:lnTo>
                  <a:lnTo>
                    <a:pt x="6" y="536"/>
                  </a:lnTo>
                  <a:lnTo>
                    <a:pt x="3" y="554"/>
                  </a:lnTo>
                  <a:lnTo>
                    <a:pt x="1" y="565"/>
                  </a:lnTo>
                  <a:lnTo>
                    <a:pt x="0" y="570"/>
                  </a:lnTo>
                  <a:lnTo>
                    <a:pt x="130" y="570"/>
                  </a:lnTo>
                  <a:lnTo>
                    <a:pt x="10" y="868"/>
                  </a:lnTo>
                  <a:lnTo>
                    <a:pt x="175" y="868"/>
                  </a:lnTo>
                  <a:lnTo>
                    <a:pt x="221" y="1226"/>
                  </a:lnTo>
                  <a:lnTo>
                    <a:pt x="326" y="1226"/>
                  </a:lnTo>
                  <a:lnTo>
                    <a:pt x="387" y="868"/>
                  </a:lnTo>
                  <a:lnTo>
                    <a:pt x="558" y="868"/>
                  </a:lnTo>
                  <a:lnTo>
                    <a:pt x="464" y="577"/>
                  </a:lnTo>
                  <a:lnTo>
                    <a:pt x="472" y="577"/>
                  </a:lnTo>
                  <a:lnTo>
                    <a:pt x="485" y="577"/>
                  </a:lnTo>
                  <a:lnTo>
                    <a:pt x="500" y="577"/>
                  </a:lnTo>
                  <a:lnTo>
                    <a:pt x="517" y="578"/>
                  </a:lnTo>
                  <a:lnTo>
                    <a:pt x="535" y="578"/>
                  </a:lnTo>
                  <a:lnTo>
                    <a:pt x="553" y="577"/>
                  </a:lnTo>
                  <a:lnTo>
                    <a:pt x="568" y="577"/>
                  </a:lnTo>
                  <a:lnTo>
                    <a:pt x="579" y="576"/>
                  </a:lnTo>
                  <a:lnTo>
                    <a:pt x="576" y="533"/>
                  </a:lnTo>
                  <a:lnTo>
                    <a:pt x="568" y="463"/>
                  </a:lnTo>
                  <a:lnTo>
                    <a:pt x="559" y="393"/>
                  </a:lnTo>
                  <a:lnTo>
                    <a:pt x="556" y="346"/>
                  </a:lnTo>
                  <a:lnTo>
                    <a:pt x="555" y="326"/>
                  </a:lnTo>
                  <a:lnTo>
                    <a:pt x="550" y="296"/>
                  </a:lnTo>
                  <a:lnTo>
                    <a:pt x="545" y="260"/>
                  </a:lnTo>
                  <a:lnTo>
                    <a:pt x="538" y="222"/>
                  </a:lnTo>
                  <a:lnTo>
                    <a:pt x="531" y="184"/>
                  </a:lnTo>
                  <a:lnTo>
                    <a:pt x="523" y="148"/>
                  </a:lnTo>
                  <a:lnTo>
                    <a:pt x="517" y="118"/>
                  </a:lnTo>
                  <a:lnTo>
                    <a:pt x="511" y="98"/>
                  </a:lnTo>
                  <a:lnTo>
                    <a:pt x="505" y="86"/>
                  </a:lnTo>
                  <a:lnTo>
                    <a:pt x="496" y="71"/>
                  </a:lnTo>
                  <a:lnTo>
                    <a:pt x="485" y="57"/>
                  </a:lnTo>
                  <a:lnTo>
                    <a:pt x="471" y="42"/>
                  </a:lnTo>
                  <a:lnTo>
                    <a:pt x="456" y="29"/>
                  </a:lnTo>
                  <a:lnTo>
                    <a:pt x="441" y="17"/>
                  </a:lnTo>
                  <a:lnTo>
                    <a:pt x="426" y="8"/>
                  </a:lnTo>
                  <a:lnTo>
                    <a:pt x="412" y="2"/>
                  </a:lnTo>
                  <a:lnTo>
                    <a:pt x="410" y="2"/>
                  </a:lnTo>
                  <a:lnTo>
                    <a:pt x="408" y="1"/>
                  </a:lnTo>
                  <a:lnTo>
                    <a:pt x="406" y="1"/>
                  </a:lnTo>
                  <a:lnTo>
                    <a:pt x="403" y="0"/>
                  </a:lnTo>
                  <a:lnTo>
                    <a:pt x="404" y="30"/>
                  </a:lnTo>
                  <a:lnTo>
                    <a:pt x="402" y="60"/>
                  </a:lnTo>
                  <a:lnTo>
                    <a:pt x="394" y="88"/>
                  </a:lnTo>
                  <a:lnTo>
                    <a:pt x="381" y="112"/>
                  </a:lnTo>
                  <a:lnTo>
                    <a:pt x="364" y="134"/>
                  </a:lnTo>
                  <a:lnTo>
                    <a:pt x="341" y="150"/>
                  </a:lnTo>
                  <a:lnTo>
                    <a:pt x="315" y="162"/>
                  </a:lnTo>
                  <a:lnTo>
                    <a:pt x="283" y="167"/>
                  </a:lnTo>
                  <a:lnTo>
                    <a:pt x="250" y="164"/>
                  </a:lnTo>
                  <a:lnTo>
                    <a:pt x="222" y="154"/>
                  </a:lnTo>
                  <a:lnTo>
                    <a:pt x="198" y="136"/>
                  </a:lnTo>
                  <a:lnTo>
                    <a:pt x="179" y="115"/>
                  </a:lnTo>
                  <a:lnTo>
                    <a:pt x="164" y="89"/>
                  </a:lnTo>
                  <a:lnTo>
                    <a:pt x="155" y="61"/>
                  </a:lnTo>
                  <a:lnTo>
                    <a:pt x="152" y="33"/>
                  </a:lnTo>
                  <a:lnTo>
                    <a:pt x="154" y="4"/>
                  </a:lnTo>
                  <a:lnTo>
                    <a:pt x="154" y="4"/>
                  </a:lnTo>
                  <a:lnTo>
                    <a:pt x="154" y="4"/>
                  </a:lnTo>
                  <a:lnTo>
                    <a:pt x="154" y="4"/>
                  </a:lnTo>
                  <a:lnTo>
                    <a:pt x="154" y="4"/>
                  </a:lnTo>
                  <a:close/>
                </a:path>
              </a:pathLst>
            </a:custGeom>
            <a:solidFill>
              <a:srgbClr val="FF66C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5745" name="Freeform 145"/>
            <p:cNvSpPr>
              <a:spLocks/>
            </p:cNvSpPr>
            <p:nvPr/>
          </p:nvSpPr>
          <p:spPr bwMode="auto">
            <a:xfrm>
              <a:off x="4934" y="576"/>
              <a:ext cx="108" cy="159"/>
            </a:xfrm>
            <a:custGeom>
              <a:avLst/>
              <a:gdLst/>
              <a:ahLst/>
              <a:cxnLst>
                <a:cxn ang="0">
                  <a:pos x="40" y="171"/>
                </a:cxn>
                <a:cxn ang="0">
                  <a:pos x="61" y="217"/>
                </a:cxn>
                <a:cxn ang="0">
                  <a:pos x="96" y="253"/>
                </a:cxn>
                <a:cxn ang="0">
                  <a:pos x="141" y="274"/>
                </a:cxn>
                <a:cxn ang="0">
                  <a:pos x="188" y="275"/>
                </a:cxn>
                <a:cxn ang="0">
                  <a:pos x="231" y="256"/>
                </a:cxn>
                <a:cxn ang="0">
                  <a:pos x="262" y="225"/>
                </a:cxn>
                <a:cxn ang="0">
                  <a:pos x="280" y="183"/>
                </a:cxn>
                <a:cxn ang="0">
                  <a:pos x="280" y="135"/>
                </a:cxn>
                <a:cxn ang="0">
                  <a:pos x="262" y="92"/>
                </a:cxn>
                <a:cxn ang="0">
                  <a:pos x="231" y="61"/>
                </a:cxn>
                <a:cxn ang="0">
                  <a:pos x="188" y="43"/>
                </a:cxn>
                <a:cxn ang="0">
                  <a:pos x="141" y="43"/>
                </a:cxn>
                <a:cxn ang="0">
                  <a:pos x="96" y="57"/>
                </a:cxn>
                <a:cxn ang="0">
                  <a:pos x="61" y="84"/>
                </a:cxn>
                <a:cxn ang="0">
                  <a:pos x="40" y="124"/>
                </a:cxn>
                <a:cxn ang="0">
                  <a:pos x="0" y="147"/>
                </a:cxn>
                <a:cxn ang="0">
                  <a:pos x="14" y="87"/>
                </a:cxn>
                <a:cxn ang="0">
                  <a:pos x="52" y="40"/>
                </a:cxn>
                <a:cxn ang="0">
                  <a:pos x="106" y="10"/>
                </a:cxn>
                <a:cxn ang="0">
                  <a:pos x="168" y="0"/>
                </a:cxn>
                <a:cxn ang="0">
                  <a:pos x="228" y="13"/>
                </a:cxn>
                <a:cxn ang="0">
                  <a:pos x="278" y="46"/>
                </a:cxn>
                <a:cxn ang="0">
                  <a:pos x="311" y="97"/>
                </a:cxn>
                <a:cxn ang="0">
                  <a:pos x="324" y="158"/>
                </a:cxn>
                <a:cxn ang="0">
                  <a:pos x="312" y="216"/>
                </a:cxn>
                <a:cxn ang="0">
                  <a:pos x="282" y="265"/>
                </a:cxn>
                <a:cxn ang="0">
                  <a:pos x="238" y="299"/>
                </a:cxn>
                <a:cxn ang="0">
                  <a:pos x="183" y="315"/>
                </a:cxn>
                <a:cxn ang="0">
                  <a:pos x="261" y="358"/>
                </a:cxn>
                <a:cxn ang="0">
                  <a:pos x="183" y="393"/>
                </a:cxn>
                <a:cxn ang="0">
                  <a:pos x="142" y="476"/>
                </a:cxn>
                <a:cxn ang="0">
                  <a:pos x="69" y="393"/>
                </a:cxn>
                <a:cxn ang="0">
                  <a:pos x="142" y="358"/>
                </a:cxn>
                <a:cxn ang="0">
                  <a:pos x="115" y="306"/>
                </a:cxn>
                <a:cxn ang="0">
                  <a:pos x="64" y="276"/>
                </a:cxn>
                <a:cxn ang="0">
                  <a:pos x="25" y="231"/>
                </a:cxn>
                <a:cxn ang="0">
                  <a:pos x="3" y="176"/>
                </a:cxn>
                <a:cxn ang="0">
                  <a:pos x="37" y="147"/>
                </a:cxn>
              </a:cxnLst>
              <a:rect l="0" t="0" r="r" b="b"/>
              <a:pathLst>
                <a:path w="324" h="476">
                  <a:moveTo>
                    <a:pt x="37" y="147"/>
                  </a:moveTo>
                  <a:lnTo>
                    <a:pt x="40" y="171"/>
                  </a:lnTo>
                  <a:lnTo>
                    <a:pt x="48" y="195"/>
                  </a:lnTo>
                  <a:lnTo>
                    <a:pt x="61" y="217"/>
                  </a:lnTo>
                  <a:lnTo>
                    <a:pt x="77" y="237"/>
                  </a:lnTo>
                  <a:lnTo>
                    <a:pt x="96" y="253"/>
                  </a:lnTo>
                  <a:lnTo>
                    <a:pt x="118" y="266"/>
                  </a:lnTo>
                  <a:lnTo>
                    <a:pt x="141" y="274"/>
                  </a:lnTo>
                  <a:lnTo>
                    <a:pt x="165" y="277"/>
                  </a:lnTo>
                  <a:lnTo>
                    <a:pt x="188" y="275"/>
                  </a:lnTo>
                  <a:lnTo>
                    <a:pt x="211" y="268"/>
                  </a:lnTo>
                  <a:lnTo>
                    <a:pt x="231" y="256"/>
                  </a:lnTo>
                  <a:lnTo>
                    <a:pt x="248" y="243"/>
                  </a:lnTo>
                  <a:lnTo>
                    <a:pt x="262" y="225"/>
                  </a:lnTo>
                  <a:lnTo>
                    <a:pt x="273" y="204"/>
                  </a:lnTo>
                  <a:lnTo>
                    <a:pt x="280" y="183"/>
                  </a:lnTo>
                  <a:lnTo>
                    <a:pt x="282" y="158"/>
                  </a:lnTo>
                  <a:lnTo>
                    <a:pt x="280" y="135"/>
                  </a:lnTo>
                  <a:lnTo>
                    <a:pt x="273" y="112"/>
                  </a:lnTo>
                  <a:lnTo>
                    <a:pt x="262" y="92"/>
                  </a:lnTo>
                  <a:lnTo>
                    <a:pt x="248" y="75"/>
                  </a:lnTo>
                  <a:lnTo>
                    <a:pt x="231" y="61"/>
                  </a:lnTo>
                  <a:lnTo>
                    <a:pt x="211" y="50"/>
                  </a:lnTo>
                  <a:lnTo>
                    <a:pt x="188" y="43"/>
                  </a:lnTo>
                  <a:lnTo>
                    <a:pt x="165" y="40"/>
                  </a:lnTo>
                  <a:lnTo>
                    <a:pt x="141" y="43"/>
                  </a:lnTo>
                  <a:lnTo>
                    <a:pt x="118" y="47"/>
                  </a:lnTo>
                  <a:lnTo>
                    <a:pt x="96" y="57"/>
                  </a:lnTo>
                  <a:lnTo>
                    <a:pt x="77" y="69"/>
                  </a:lnTo>
                  <a:lnTo>
                    <a:pt x="61" y="84"/>
                  </a:lnTo>
                  <a:lnTo>
                    <a:pt x="48" y="103"/>
                  </a:lnTo>
                  <a:lnTo>
                    <a:pt x="40" y="124"/>
                  </a:lnTo>
                  <a:lnTo>
                    <a:pt x="37" y="147"/>
                  </a:lnTo>
                  <a:lnTo>
                    <a:pt x="0" y="147"/>
                  </a:lnTo>
                  <a:lnTo>
                    <a:pt x="3" y="116"/>
                  </a:lnTo>
                  <a:lnTo>
                    <a:pt x="14" y="87"/>
                  </a:lnTo>
                  <a:lnTo>
                    <a:pt x="30" y="61"/>
                  </a:lnTo>
                  <a:lnTo>
                    <a:pt x="52" y="40"/>
                  </a:lnTo>
                  <a:lnTo>
                    <a:pt x="77" y="23"/>
                  </a:lnTo>
                  <a:lnTo>
                    <a:pt x="106" y="10"/>
                  </a:lnTo>
                  <a:lnTo>
                    <a:pt x="135" y="2"/>
                  </a:lnTo>
                  <a:lnTo>
                    <a:pt x="168" y="0"/>
                  </a:lnTo>
                  <a:lnTo>
                    <a:pt x="199" y="3"/>
                  </a:lnTo>
                  <a:lnTo>
                    <a:pt x="228" y="13"/>
                  </a:lnTo>
                  <a:lnTo>
                    <a:pt x="255" y="27"/>
                  </a:lnTo>
                  <a:lnTo>
                    <a:pt x="278" y="46"/>
                  </a:lnTo>
                  <a:lnTo>
                    <a:pt x="297" y="69"/>
                  </a:lnTo>
                  <a:lnTo>
                    <a:pt x="311" y="97"/>
                  </a:lnTo>
                  <a:lnTo>
                    <a:pt x="320" y="126"/>
                  </a:lnTo>
                  <a:lnTo>
                    <a:pt x="324" y="158"/>
                  </a:lnTo>
                  <a:lnTo>
                    <a:pt x="322" y="188"/>
                  </a:lnTo>
                  <a:lnTo>
                    <a:pt x="312" y="216"/>
                  </a:lnTo>
                  <a:lnTo>
                    <a:pt x="300" y="241"/>
                  </a:lnTo>
                  <a:lnTo>
                    <a:pt x="282" y="265"/>
                  </a:lnTo>
                  <a:lnTo>
                    <a:pt x="262" y="284"/>
                  </a:lnTo>
                  <a:lnTo>
                    <a:pt x="238" y="299"/>
                  </a:lnTo>
                  <a:lnTo>
                    <a:pt x="211" y="310"/>
                  </a:lnTo>
                  <a:lnTo>
                    <a:pt x="183" y="315"/>
                  </a:lnTo>
                  <a:lnTo>
                    <a:pt x="183" y="358"/>
                  </a:lnTo>
                  <a:lnTo>
                    <a:pt x="261" y="358"/>
                  </a:lnTo>
                  <a:lnTo>
                    <a:pt x="261" y="393"/>
                  </a:lnTo>
                  <a:lnTo>
                    <a:pt x="183" y="393"/>
                  </a:lnTo>
                  <a:lnTo>
                    <a:pt x="183" y="476"/>
                  </a:lnTo>
                  <a:lnTo>
                    <a:pt x="142" y="476"/>
                  </a:lnTo>
                  <a:lnTo>
                    <a:pt x="142" y="393"/>
                  </a:lnTo>
                  <a:lnTo>
                    <a:pt x="69" y="393"/>
                  </a:lnTo>
                  <a:lnTo>
                    <a:pt x="69" y="358"/>
                  </a:lnTo>
                  <a:lnTo>
                    <a:pt x="142" y="358"/>
                  </a:lnTo>
                  <a:lnTo>
                    <a:pt x="142" y="313"/>
                  </a:lnTo>
                  <a:lnTo>
                    <a:pt x="115" y="306"/>
                  </a:lnTo>
                  <a:lnTo>
                    <a:pt x="88" y="293"/>
                  </a:lnTo>
                  <a:lnTo>
                    <a:pt x="64" y="276"/>
                  </a:lnTo>
                  <a:lnTo>
                    <a:pt x="44" y="255"/>
                  </a:lnTo>
                  <a:lnTo>
                    <a:pt x="25" y="231"/>
                  </a:lnTo>
                  <a:lnTo>
                    <a:pt x="11" y="204"/>
                  </a:lnTo>
                  <a:lnTo>
                    <a:pt x="3" y="176"/>
                  </a:lnTo>
                  <a:lnTo>
                    <a:pt x="0" y="147"/>
                  </a:lnTo>
                  <a:lnTo>
                    <a:pt x="37" y="14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25746" name="Text Box 146"/>
          <p:cNvSpPr txBox="1">
            <a:spLocks noChangeArrowheads="1"/>
          </p:cNvSpPr>
          <p:nvPr/>
        </p:nvSpPr>
        <p:spPr bwMode="auto">
          <a:xfrm>
            <a:off x="6461125" y="3394075"/>
            <a:ext cx="2598738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n-US"/>
              <a:t>Cure rate=1/2=50%</a:t>
            </a:r>
          </a:p>
        </p:txBody>
      </p:sp>
      <p:sp>
        <p:nvSpPr>
          <p:cNvPr id="25747" name="Text Box 147"/>
          <p:cNvSpPr txBox="1">
            <a:spLocks noChangeArrowheads="1"/>
          </p:cNvSpPr>
          <p:nvPr/>
        </p:nvSpPr>
        <p:spPr bwMode="auto">
          <a:xfrm>
            <a:off x="4784725" y="4994275"/>
            <a:ext cx="4392613" cy="15525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n-US"/>
              <a:t>Treatment B has a higher cure rate</a:t>
            </a:r>
          </a:p>
          <a:p>
            <a:r>
              <a:rPr lang="en-US"/>
              <a:t>for men        AND</a:t>
            </a:r>
          </a:p>
          <a:p>
            <a:r>
              <a:rPr lang="en-US"/>
              <a:t>Treatment B has a higher cure rate</a:t>
            </a:r>
          </a:p>
          <a:p>
            <a:r>
              <a:rPr lang="en-US"/>
              <a:t>for women.</a:t>
            </a:r>
          </a:p>
        </p:txBody>
      </p:sp>
      <p:pic>
        <p:nvPicPr>
          <p:cNvPr id="25748" name="Picture 148">
            <a:hlinkClick r:id="" action="ppaction://media"/>
          </p:cNvPr>
          <p:cNvPicPr>
            <a:picLocks noRot="1" noChangeAspect="1" noChangeArrowheads="1"/>
          </p:cNvPicPr>
          <p:nvPr>
            <a:wavAudioFile r:embed="rId1" name="WHISTLDN.WAV"/>
          </p:nvPr>
        </p:nvPicPr>
        <p:blipFill>
          <a:blip r:embed="rId6" cstate="print"/>
          <a:srcRect/>
          <a:stretch>
            <a:fillRect/>
          </a:stretch>
        </p:blipFill>
        <p:spPr bwMode="auto">
          <a:xfrm>
            <a:off x="10210800" y="4343400"/>
            <a:ext cx="304800" cy="304800"/>
          </a:xfrm>
          <a:prstGeom prst="rect">
            <a:avLst/>
          </a:prstGeom>
          <a:noFill/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GUNSHOT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56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GUNSHOT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56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2560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256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256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256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256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56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GUNSHOT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57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>
                      <p:stCondLst>
                        <p:cond delay="indefinite"/>
                      </p:stCondLst>
                      <p:childTnLst>
                        <p:par>
                          <p:cTn id="70" fill="hold">
                            <p:stCondLst>
                              <p:cond delay="0"/>
                            </p:stCondLst>
                            <p:childTnLst>
                              <p:par>
                                <p:cTn id="71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3" dur="500" fill="hold"/>
                                        <p:tgtEl>
                                          <p:spTgt spid="256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4" dur="500" fill="hold"/>
                                        <p:tgtEl>
                                          <p:spTgt spid="256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256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7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>
                      <p:stCondLst>
                        <p:cond delay="indefinite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56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7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GUNSHOT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9" fill="hold">
                      <p:stCondLst>
                        <p:cond delay="indefinite"/>
                      </p:stCondLst>
                      <p:childTnLst>
                        <p:par>
                          <p:cTn id="80" fill="hold">
                            <p:stCondLst>
                              <p:cond delay="0"/>
                            </p:stCondLst>
                            <p:childTnLst>
                              <p:par>
                                <p:cTn id="8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57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" fill="hold">
                      <p:stCondLst>
                        <p:cond delay="indefinite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57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8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87" restart="whenNotActive" fill="hold" evtFilter="cancelBubble" nodeType="interactiveSeq">
                <p:stCondLst>
                  <p:cond evt="onClick" delay="0">
                    <p:tgtEl>
                      <p:spTgt spid="2574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8" fill="hold">
                      <p:stCondLst>
                        <p:cond delay="0"/>
                      </p:stCondLst>
                      <p:childTnLst>
                        <p:par>
                          <p:cTn id="89" fill="hold">
                            <p:stCondLst>
                              <p:cond delay="0"/>
                            </p:stCondLst>
                            <p:childTnLst>
                              <p:par>
                                <p:cTn id="90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91" dur="1164" fill="hold"/>
                                        <p:tgtEl>
                                          <p:spTgt spid="25748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5748"/>
                  </p:tgtEl>
                </p:cond>
              </p:nextCondLst>
            </p:seq>
            <p:audio>
              <p:cMediaNode>
                <p:cTn id="92" fill="hold" display="0">
                  <p:stCondLst>
                    <p:cond delay="indefinite"/>
                  </p:stCondLst>
                  <p:endCondLst>
                    <p:cond evt="onNext" delay="0">
                      <p:tgtEl>
                        <p:sldTgt/>
                      </p:tgtEl>
                    </p:cond>
                    <p:cond evt="onPrev" delay="0">
                      <p:tgtEl>
                        <p:sldTgt/>
                      </p:tgtEl>
                    </p:cond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5748"/>
                </p:tgtEl>
              </p:cMediaNode>
            </p:audio>
          </p:childTnLst>
        </p:cTn>
      </p:par>
    </p:tnLst>
    <p:bldLst>
      <p:bldP spid="25636" grpId="0" autoUpdateAnimBg="0"/>
      <p:bldP spid="25691" grpId="0" autoUpdateAnimBg="0"/>
      <p:bldP spid="25742" grpId="0" autoUpdateAnimBg="0"/>
      <p:bldP spid="25746" grpId="0" autoUpdateAnimBg="0"/>
      <p:bldP spid="25747" grpId="0" autoUpdateAnimBg="0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>
            <a:grpSpLocks/>
          </p:cNvGrpSpPr>
          <p:nvPr/>
        </p:nvGrpSpPr>
        <p:grpSpPr bwMode="auto">
          <a:xfrm>
            <a:off x="5257800" y="3810000"/>
            <a:ext cx="306388" cy="838200"/>
            <a:chOff x="4896" y="576"/>
            <a:chExt cx="193" cy="528"/>
          </a:xfrm>
        </p:grpSpPr>
        <p:sp>
          <p:nvSpPr>
            <p:cNvPr id="26627" name="Freeform 3"/>
            <p:cNvSpPr>
              <a:spLocks/>
            </p:cNvSpPr>
            <p:nvPr/>
          </p:nvSpPr>
          <p:spPr bwMode="auto">
            <a:xfrm>
              <a:off x="4896" y="695"/>
              <a:ext cx="193" cy="409"/>
            </a:xfrm>
            <a:custGeom>
              <a:avLst/>
              <a:gdLst/>
              <a:ahLst/>
              <a:cxnLst>
                <a:cxn ang="0">
                  <a:pos x="141" y="8"/>
                </a:cxn>
                <a:cxn ang="0">
                  <a:pos x="113" y="28"/>
                </a:cxn>
                <a:cxn ang="0">
                  <a:pos x="83" y="53"/>
                </a:cxn>
                <a:cxn ang="0">
                  <a:pos x="61" y="81"/>
                </a:cxn>
                <a:cxn ang="0">
                  <a:pos x="48" y="127"/>
                </a:cxn>
                <a:cxn ang="0">
                  <a:pos x="38" y="230"/>
                </a:cxn>
                <a:cxn ang="0">
                  <a:pos x="23" y="326"/>
                </a:cxn>
                <a:cxn ang="0">
                  <a:pos x="11" y="472"/>
                </a:cxn>
                <a:cxn ang="0">
                  <a:pos x="6" y="536"/>
                </a:cxn>
                <a:cxn ang="0">
                  <a:pos x="1" y="565"/>
                </a:cxn>
                <a:cxn ang="0">
                  <a:pos x="130" y="570"/>
                </a:cxn>
                <a:cxn ang="0">
                  <a:pos x="175" y="868"/>
                </a:cxn>
                <a:cxn ang="0">
                  <a:pos x="326" y="1226"/>
                </a:cxn>
                <a:cxn ang="0">
                  <a:pos x="558" y="868"/>
                </a:cxn>
                <a:cxn ang="0">
                  <a:pos x="472" y="577"/>
                </a:cxn>
                <a:cxn ang="0">
                  <a:pos x="500" y="577"/>
                </a:cxn>
                <a:cxn ang="0">
                  <a:pos x="535" y="578"/>
                </a:cxn>
                <a:cxn ang="0">
                  <a:pos x="568" y="577"/>
                </a:cxn>
                <a:cxn ang="0">
                  <a:pos x="576" y="533"/>
                </a:cxn>
                <a:cxn ang="0">
                  <a:pos x="559" y="393"/>
                </a:cxn>
                <a:cxn ang="0">
                  <a:pos x="555" y="326"/>
                </a:cxn>
                <a:cxn ang="0">
                  <a:pos x="545" y="260"/>
                </a:cxn>
                <a:cxn ang="0">
                  <a:pos x="531" y="184"/>
                </a:cxn>
                <a:cxn ang="0">
                  <a:pos x="517" y="118"/>
                </a:cxn>
                <a:cxn ang="0">
                  <a:pos x="505" y="86"/>
                </a:cxn>
                <a:cxn ang="0">
                  <a:pos x="485" y="57"/>
                </a:cxn>
                <a:cxn ang="0">
                  <a:pos x="456" y="29"/>
                </a:cxn>
                <a:cxn ang="0">
                  <a:pos x="426" y="8"/>
                </a:cxn>
                <a:cxn ang="0">
                  <a:pos x="410" y="2"/>
                </a:cxn>
                <a:cxn ang="0">
                  <a:pos x="406" y="1"/>
                </a:cxn>
                <a:cxn ang="0">
                  <a:pos x="404" y="30"/>
                </a:cxn>
                <a:cxn ang="0">
                  <a:pos x="394" y="88"/>
                </a:cxn>
                <a:cxn ang="0">
                  <a:pos x="364" y="134"/>
                </a:cxn>
                <a:cxn ang="0">
                  <a:pos x="315" y="162"/>
                </a:cxn>
                <a:cxn ang="0">
                  <a:pos x="250" y="164"/>
                </a:cxn>
                <a:cxn ang="0">
                  <a:pos x="198" y="136"/>
                </a:cxn>
                <a:cxn ang="0">
                  <a:pos x="164" y="89"/>
                </a:cxn>
                <a:cxn ang="0">
                  <a:pos x="152" y="33"/>
                </a:cxn>
                <a:cxn ang="0">
                  <a:pos x="154" y="4"/>
                </a:cxn>
                <a:cxn ang="0">
                  <a:pos x="154" y="4"/>
                </a:cxn>
              </a:cxnLst>
              <a:rect l="0" t="0" r="r" b="b"/>
              <a:pathLst>
                <a:path w="579" h="1226">
                  <a:moveTo>
                    <a:pt x="154" y="4"/>
                  </a:moveTo>
                  <a:lnTo>
                    <a:pt x="141" y="8"/>
                  </a:lnTo>
                  <a:lnTo>
                    <a:pt x="128" y="16"/>
                  </a:lnTo>
                  <a:lnTo>
                    <a:pt x="113" y="28"/>
                  </a:lnTo>
                  <a:lnTo>
                    <a:pt x="98" y="39"/>
                  </a:lnTo>
                  <a:lnTo>
                    <a:pt x="83" y="53"/>
                  </a:lnTo>
                  <a:lnTo>
                    <a:pt x="71" y="67"/>
                  </a:lnTo>
                  <a:lnTo>
                    <a:pt x="61" y="81"/>
                  </a:lnTo>
                  <a:lnTo>
                    <a:pt x="55" y="93"/>
                  </a:lnTo>
                  <a:lnTo>
                    <a:pt x="48" y="127"/>
                  </a:lnTo>
                  <a:lnTo>
                    <a:pt x="44" y="177"/>
                  </a:lnTo>
                  <a:lnTo>
                    <a:pt x="38" y="230"/>
                  </a:lnTo>
                  <a:lnTo>
                    <a:pt x="31" y="274"/>
                  </a:lnTo>
                  <a:lnTo>
                    <a:pt x="23" y="326"/>
                  </a:lnTo>
                  <a:lnTo>
                    <a:pt x="16" y="400"/>
                  </a:lnTo>
                  <a:lnTo>
                    <a:pt x="11" y="472"/>
                  </a:lnTo>
                  <a:lnTo>
                    <a:pt x="8" y="517"/>
                  </a:lnTo>
                  <a:lnTo>
                    <a:pt x="6" y="536"/>
                  </a:lnTo>
                  <a:lnTo>
                    <a:pt x="3" y="554"/>
                  </a:lnTo>
                  <a:lnTo>
                    <a:pt x="1" y="565"/>
                  </a:lnTo>
                  <a:lnTo>
                    <a:pt x="0" y="570"/>
                  </a:lnTo>
                  <a:lnTo>
                    <a:pt x="130" y="570"/>
                  </a:lnTo>
                  <a:lnTo>
                    <a:pt x="10" y="868"/>
                  </a:lnTo>
                  <a:lnTo>
                    <a:pt x="175" y="868"/>
                  </a:lnTo>
                  <a:lnTo>
                    <a:pt x="221" y="1226"/>
                  </a:lnTo>
                  <a:lnTo>
                    <a:pt x="326" y="1226"/>
                  </a:lnTo>
                  <a:lnTo>
                    <a:pt x="387" y="868"/>
                  </a:lnTo>
                  <a:lnTo>
                    <a:pt x="558" y="868"/>
                  </a:lnTo>
                  <a:lnTo>
                    <a:pt x="464" y="577"/>
                  </a:lnTo>
                  <a:lnTo>
                    <a:pt x="472" y="577"/>
                  </a:lnTo>
                  <a:lnTo>
                    <a:pt x="485" y="577"/>
                  </a:lnTo>
                  <a:lnTo>
                    <a:pt x="500" y="577"/>
                  </a:lnTo>
                  <a:lnTo>
                    <a:pt x="517" y="578"/>
                  </a:lnTo>
                  <a:lnTo>
                    <a:pt x="535" y="578"/>
                  </a:lnTo>
                  <a:lnTo>
                    <a:pt x="553" y="577"/>
                  </a:lnTo>
                  <a:lnTo>
                    <a:pt x="568" y="577"/>
                  </a:lnTo>
                  <a:lnTo>
                    <a:pt x="579" y="576"/>
                  </a:lnTo>
                  <a:lnTo>
                    <a:pt x="576" y="533"/>
                  </a:lnTo>
                  <a:lnTo>
                    <a:pt x="568" y="463"/>
                  </a:lnTo>
                  <a:lnTo>
                    <a:pt x="559" y="393"/>
                  </a:lnTo>
                  <a:lnTo>
                    <a:pt x="556" y="346"/>
                  </a:lnTo>
                  <a:lnTo>
                    <a:pt x="555" y="326"/>
                  </a:lnTo>
                  <a:lnTo>
                    <a:pt x="550" y="296"/>
                  </a:lnTo>
                  <a:lnTo>
                    <a:pt x="545" y="260"/>
                  </a:lnTo>
                  <a:lnTo>
                    <a:pt x="538" y="222"/>
                  </a:lnTo>
                  <a:lnTo>
                    <a:pt x="531" y="184"/>
                  </a:lnTo>
                  <a:lnTo>
                    <a:pt x="523" y="148"/>
                  </a:lnTo>
                  <a:lnTo>
                    <a:pt x="517" y="118"/>
                  </a:lnTo>
                  <a:lnTo>
                    <a:pt x="511" y="98"/>
                  </a:lnTo>
                  <a:lnTo>
                    <a:pt x="505" y="86"/>
                  </a:lnTo>
                  <a:lnTo>
                    <a:pt x="496" y="71"/>
                  </a:lnTo>
                  <a:lnTo>
                    <a:pt x="485" y="57"/>
                  </a:lnTo>
                  <a:lnTo>
                    <a:pt x="471" y="42"/>
                  </a:lnTo>
                  <a:lnTo>
                    <a:pt x="456" y="29"/>
                  </a:lnTo>
                  <a:lnTo>
                    <a:pt x="441" y="17"/>
                  </a:lnTo>
                  <a:lnTo>
                    <a:pt x="426" y="8"/>
                  </a:lnTo>
                  <a:lnTo>
                    <a:pt x="412" y="2"/>
                  </a:lnTo>
                  <a:lnTo>
                    <a:pt x="410" y="2"/>
                  </a:lnTo>
                  <a:lnTo>
                    <a:pt x="408" y="1"/>
                  </a:lnTo>
                  <a:lnTo>
                    <a:pt x="406" y="1"/>
                  </a:lnTo>
                  <a:lnTo>
                    <a:pt x="403" y="0"/>
                  </a:lnTo>
                  <a:lnTo>
                    <a:pt x="404" y="30"/>
                  </a:lnTo>
                  <a:lnTo>
                    <a:pt x="402" y="60"/>
                  </a:lnTo>
                  <a:lnTo>
                    <a:pt x="394" y="88"/>
                  </a:lnTo>
                  <a:lnTo>
                    <a:pt x="381" y="112"/>
                  </a:lnTo>
                  <a:lnTo>
                    <a:pt x="364" y="134"/>
                  </a:lnTo>
                  <a:lnTo>
                    <a:pt x="341" y="150"/>
                  </a:lnTo>
                  <a:lnTo>
                    <a:pt x="315" y="162"/>
                  </a:lnTo>
                  <a:lnTo>
                    <a:pt x="283" y="167"/>
                  </a:lnTo>
                  <a:lnTo>
                    <a:pt x="250" y="164"/>
                  </a:lnTo>
                  <a:lnTo>
                    <a:pt x="222" y="154"/>
                  </a:lnTo>
                  <a:lnTo>
                    <a:pt x="198" y="136"/>
                  </a:lnTo>
                  <a:lnTo>
                    <a:pt x="179" y="115"/>
                  </a:lnTo>
                  <a:lnTo>
                    <a:pt x="164" y="89"/>
                  </a:lnTo>
                  <a:lnTo>
                    <a:pt x="155" y="61"/>
                  </a:lnTo>
                  <a:lnTo>
                    <a:pt x="152" y="33"/>
                  </a:lnTo>
                  <a:lnTo>
                    <a:pt x="154" y="4"/>
                  </a:lnTo>
                  <a:lnTo>
                    <a:pt x="154" y="4"/>
                  </a:lnTo>
                  <a:lnTo>
                    <a:pt x="154" y="4"/>
                  </a:lnTo>
                  <a:lnTo>
                    <a:pt x="154" y="4"/>
                  </a:lnTo>
                  <a:lnTo>
                    <a:pt x="154" y="4"/>
                  </a:lnTo>
                  <a:close/>
                </a:path>
              </a:pathLst>
            </a:custGeom>
            <a:solidFill>
              <a:srgbClr val="FF66C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6628" name="Freeform 4"/>
            <p:cNvSpPr>
              <a:spLocks/>
            </p:cNvSpPr>
            <p:nvPr/>
          </p:nvSpPr>
          <p:spPr bwMode="auto">
            <a:xfrm>
              <a:off x="4934" y="576"/>
              <a:ext cx="108" cy="159"/>
            </a:xfrm>
            <a:custGeom>
              <a:avLst/>
              <a:gdLst/>
              <a:ahLst/>
              <a:cxnLst>
                <a:cxn ang="0">
                  <a:pos x="40" y="171"/>
                </a:cxn>
                <a:cxn ang="0">
                  <a:pos x="61" y="217"/>
                </a:cxn>
                <a:cxn ang="0">
                  <a:pos x="96" y="253"/>
                </a:cxn>
                <a:cxn ang="0">
                  <a:pos x="141" y="274"/>
                </a:cxn>
                <a:cxn ang="0">
                  <a:pos x="188" y="275"/>
                </a:cxn>
                <a:cxn ang="0">
                  <a:pos x="231" y="256"/>
                </a:cxn>
                <a:cxn ang="0">
                  <a:pos x="262" y="225"/>
                </a:cxn>
                <a:cxn ang="0">
                  <a:pos x="280" y="183"/>
                </a:cxn>
                <a:cxn ang="0">
                  <a:pos x="280" y="135"/>
                </a:cxn>
                <a:cxn ang="0">
                  <a:pos x="262" y="92"/>
                </a:cxn>
                <a:cxn ang="0">
                  <a:pos x="231" y="61"/>
                </a:cxn>
                <a:cxn ang="0">
                  <a:pos x="188" y="43"/>
                </a:cxn>
                <a:cxn ang="0">
                  <a:pos x="141" y="43"/>
                </a:cxn>
                <a:cxn ang="0">
                  <a:pos x="96" y="57"/>
                </a:cxn>
                <a:cxn ang="0">
                  <a:pos x="61" y="84"/>
                </a:cxn>
                <a:cxn ang="0">
                  <a:pos x="40" y="124"/>
                </a:cxn>
                <a:cxn ang="0">
                  <a:pos x="0" y="147"/>
                </a:cxn>
                <a:cxn ang="0">
                  <a:pos x="14" y="87"/>
                </a:cxn>
                <a:cxn ang="0">
                  <a:pos x="52" y="40"/>
                </a:cxn>
                <a:cxn ang="0">
                  <a:pos x="106" y="10"/>
                </a:cxn>
                <a:cxn ang="0">
                  <a:pos x="168" y="0"/>
                </a:cxn>
                <a:cxn ang="0">
                  <a:pos x="228" y="13"/>
                </a:cxn>
                <a:cxn ang="0">
                  <a:pos x="278" y="46"/>
                </a:cxn>
                <a:cxn ang="0">
                  <a:pos x="311" y="97"/>
                </a:cxn>
                <a:cxn ang="0">
                  <a:pos x="324" y="158"/>
                </a:cxn>
                <a:cxn ang="0">
                  <a:pos x="312" y="216"/>
                </a:cxn>
                <a:cxn ang="0">
                  <a:pos x="282" y="265"/>
                </a:cxn>
                <a:cxn ang="0">
                  <a:pos x="238" y="299"/>
                </a:cxn>
                <a:cxn ang="0">
                  <a:pos x="183" y="315"/>
                </a:cxn>
                <a:cxn ang="0">
                  <a:pos x="261" y="358"/>
                </a:cxn>
                <a:cxn ang="0">
                  <a:pos x="183" y="393"/>
                </a:cxn>
                <a:cxn ang="0">
                  <a:pos x="142" y="476"/>
                </a:cxn>
                <a:cxn ang="0">
                  <a:pos x="69" y="393"/>
                </a:cxn>
                <a:cxn ang="0">
                  <a:pos x="142" y="358"/>
                </a:cxn>
                <a:cxn ang="0">
                  <a:pos x="115" y="306"/>
                </a:cxn>
                <a:cxn ang="0">
                  <a:pos x="64" y="276"/>
                </a:cxn>
                <a:cxn ang="0">
                  <a:pos x="25" y="231"/>
                </a:cxn>
                <a:cxn ang="0">
                  <a:pos x="3" y="176"/>
                </a:cxn>
                <a:cxn ang="0">
                  <a:pos x="37" y="147"/>
                </a:cxn>
              </a:cxnLst>
              <a:rect l="0" t="0" r="r" b="b"/>
              <a:pathLst>
                <a:path w="324" h="476">
                  <a:moveTo>
                    <a:pt x="37" y="147"/>
                  </a:moveTo>
                  <a:lnTo>
                    <a:pt x="40" y="171"/>
                  </a:lnTo>
                  <a:lnTo>
                    <a:pt x="48" y="195"/>
                  </a:lnTo>
                  <a:lnTo>
                    <a:pt x="61" y="217"/>
                  </a:lnTo>
                  <a:lnTo>
                    <a:pt x="77" y="237"/>
                  </a:lnTo>
                  <a:lnTo>
                    <a:pt x="96" y="253"/>
                  </a:lnTo>
                  <a:lnTo>
                    <a:pt x="118" y="266"/>
                  </a:lnTo>
                  <a:lnTo>
                    <a:pt x="141" y="274"/>
                  </a:lnTo>
                  <a:lnTo>
                    <a:pt x="165" y="277"/>
                  </a:lnTo>
                  <a:lnTo>
                    <a:pt x="188" y="275"/>
                  </a:lnTo>
                  <a:lnTo>
                    <a:pt x="211" y="268"/>
                  </a:lnTo>
                  <a:lnTo>
                    <a:pt x="231" y="256"/>
                  </a:lnTo>
                  <a:lnTo>
                    <a:pt x="248" y="243"/>
                  </a:lnTo>
                  <a:lnTo>
                    <a:pt x="262" y="225"/>
                  </a:lnTo>
                  <a:lnTo>
                    <a:pt x="273" y="204"/>
                  </a:lnTo>
                  <a:lnTo>
                    <a:pt x="280" y="183"/>
                  </a:lnTo>
                  <a:lnTo>
                    <a:pt x="282" y="158"/>
                  </a:lnTo>
                  <a:lnTo>
                    <a:pt x="280" y="135"/>
                  </a:lnTo>
                  <a:lnTo>
                    <a:pt x="273" y="112"/>
                  </a:lnTo>
                  <a:lnTo>
                    <a:pt x="262" y="92"/>
                  </a:lnTo>
                  <a:lnTo>
                    <a:pt x="248" y="75"/>
                  </a:lnTo>
                  <a:lnTo>
                    <a:pt x="231" y="61"/>
                  </a:lnTo>
                  <a:lnTo>
                    <a:pt x="211" y="50"/>
                  </a:lnTo>
                  <a:lnTo>
                    <a:pt x="188" y="43"/>
                  </a:lnTo>
                  <a:lnTo>
                    <a:pt x="165" y="40"/>
                  </a:lnTo>
                  <a:lnTo>
                    <a:pt x="141" y="43"/>
                  </a:lnTo>
                  <a:lnTo>
                    <a:pt x="118" y="47"/>
                  </a:lnTo>
                  <a:lnTo>
                    <a:pt x="96" y="57"/>
                  </a:lnTo>
                  <a:lnTo>
                    <a:pt x="77" y="69"/>
                  </a:lnTo>
                  <a:lnTo>
                    <a:pt x="61" y="84"/>
                  </a:lnTo>
                  <a:lnTo>
                    <a:pt x="48" y="103"/>
                  </a:lnTo>
                  <a:lnTo>
                    <a:pt x="40" y="124"/>
                  </a:lnTo>
                  <a:lnTo>
                    <a:pt x="37" y="147"/>
                  </a:lnTo>
                  <a:lnTo>
                    <a:pt x="0" y="147"/>
                  </a:lnTo>
                  <a:lnTo>
                    <a:pt x="3" y="116"/>
                  </a:lnTo>
                  <a:lnTo>
                    <a:pt x="14" y="87"/>
                  </a:lnTo>
                  <a:lnTo>
                    <a:pt x="30" y="61"/>
                  </a:lnTo>
                  <a:lnTo>
                    <a:pt x="52" y="40"/>
                  </a:lnTo>
                  <a:lnTo>
                    <a:pt x="77" y="23"/>
                  </a:lnTo>
                  <a:lnTo>
                    <a:pt x="106" y="10"/>
                  </a:lnTo>
                  <a:lnTo>
                    <a:pt x="135" y="2"/>
                  </a:lnTo>
                  <a:lnTo>
                    <a:pt x="168" y="0"/>
                  </a:lnTo>
                  <a:lnTo>
                    <a:pt x="199" y="3"/>
                  </a:lnTo>
                  <a:lnTo>
                    <a:pt x="228" y="13"/>
                  </a:lnTo>
                  <a:lnTo>
                    <a:pt x="255" y="27"/>
                  </a:lnTo>
                  <a:lnTo>
                    <a:pt x="278" y="46"/>
                  </a:lnTo>
                  <a:lnTo>
                    <a:pt x="297" y="69"/>
                  </a:lnTo>
                  <a:lnTo>
                    <a:pt x="311" y="97"/>
                  </a:lnTo>
                  <a:lnTo>
                    <a:pt x="320" y="126"/>
                  </a:lnTo>
                  <a:lnTo>
                    <a:pt x="324" y="158"/>
                  </a:lnTo>
                  <a:lnTo>
                    <a:pt x="322" y="188"/>
                  </a:lnTo>
                  <a:lnTo>
                    <a:pt x="312" y="216"/>
                  </a:lnTo>
                  <a:lnTo>
                    <a:pt x="300" y="241"/>
                  </a:lnTo>
                  <a:lnTo>
                    <a:pt x="282" y="265"/>
                  </a:lnTo>
                  <a:lnTo>
                    <a:pt x="262" y="284"/>
                  </a:lnTo>
                  <a:lnTo>
                    <a:pt x="238" y="299"/>
                  </a:lnTo>
                  <a:lnTo>
                    <a:pt x="211" y="310"/>
                  </a:lnTo>
                  <a:lnTo>
                    <a:pt x="183" y="315"/>
                  </a:lnTo>
                  <a:lnTo>
                    <a:pt x="183" y="358"/>
                  </a:lnTo>
                  <a:lnTo>
                    <a:pt x="261" y="358"/>
                  </a:lnTo>
                  <a:lnTo>
                    <a:pt x="261" y="393"/>
                  </a:lnTo>
                  <a:lnTo>
                    <a:pt x="183" y="393"/>
                  </a:lnTo>
                  <a:lnTo>
                    <a:pt x="183" y="476"/>
                  </a:lnTo>
                  <a:lnTo>
                    <a:pt x="142" y="476"/>
                  </a:lnTo>
                  <a:lnTo>
                    <a:pt x="142" y="393"/>
                  </a:lnTo>
                  <a:lnTo>
                    <a:pt x="69" y="393"/>
                  </a:lnTo>
                  <a:lnTo>
                    <a:pt x="69" y="358"/>
                  </a:lnTo>
                  <a:lnTo>
                    <a:pt x="142" y="358"/>
                  </a:lnTo>
                  <a:lnTo>
                    <a:pt x="142" y="313"/>
                  </a:lnTo>
                  <a:lnTo>
                    <a:pt x="115" y="306"/>
                  </a:lnTo>
                  <a:lnTo>
                    <a:pt x="88" y="293"/>
                  </a:lnTo>
                  <a:lnTo>
                    <a:pt x="64" y="276"/>
                  </a:lnTo>
                  <a:lnTo>
                    <a:pt x="44" y="255"/>
                  </a:lnTo>
                  <a:lnTo>
                    <a:pt x="25" y="231"/>
                  </a:lnTo>
                  <a:lnTo>
                    <a:pt x="11" y="204"/>
                  </a:lnTo>
                  <a:lnTo>
                    <a:pt x="3" y="176"/>
                  </a:lnTo>
                  <a:lnTo>
                    <a:pt x="0" y="147"/>
                  </a:lnTo>
                  <a:lnTo>
                    <a:pt x="37" y="14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26629" name="Text Box 5"/>
          <p:cNvSpPr txBox="1">
            <a:spLocks noChangeArrowheads="1"/>
          </p:cNvSpPr>
          <p:nvPr/>
        </p:nvSpPr>
        <p:spPr bwMode="auto">
          <a:xfrm>
            <a:off x="212725" y="41275"/>
            <a:ext cx="1868488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n-US" b="1"/>
              <a:t>Treatment A</a:t>
            </a:r>
            <a:endParaRPr lang="en-US"/>
          </a:p>
        </p:txBody>
      </p:sp>
      <p:sp>
        <p:nvSpPr>
          <p:cNvPr id="26630" name="Text Box 6"/>
          <p:cNvSpPr txBox="1">
            <a:spLocks noChangeArrowheads="1"/>
          </p:cNvSpPr>
          <p:nvPr/>
        </p:nvSpPr>
        <p:spPr bwMode="auto">
          <a:xfrm>
            <a:off x="4479925" y="41275"/>
            <a:ext cx="1851025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n-US" b="1"/>
              <a:t>Treatment B</a:t>
            </a:r>
            <a:endParaRPr lang="en-US"/>
          </a:p>
        </p:txBody>
      </p:sp>
      <p:grpSp>
        <p:nvGrpSpPr>
          <p:cNvPr id="3" name="Group 7"/>
          <p:cNvGrpSpPr>
            <a:grpSpLocks/>
          </p:cNvGrpSpPr>
          <p:nvPr/>
        </p:nvGrpSpPr>
        <p:grpSpPr bwMode="auto">
          <a:xfrm>
            <a:off x="3352800" y="685800"/>
            <a:ext cx="319088" cy="914400"/>
            <a:chOff x="4317" y="480"/>
            <a:chExt cx="201" cy="576"/>
          </a:xfrm>
        </p:grpSpPr>
        <p:sp>
          <p:nvSpPr>
            <p:cNvPr id="26632" name="Freeform 8"/>
            <p:cNvSpPr>
              <a:spLocks/>
            </p:cNvSpPr>
            <p:nvPr/>
          </p:nvSpPr>
          <p:spPr bwMode="auto">
            <a:xfrm>
              <a:off x="4317" y="625"/>
              <a:ext cx="201" cy="431"/>
            </a:xfrm>
            <a:custGeom>
              <a:avLst/>
              <a:gdLst/>
              <a:ahLst/>
              <a:cxnLst>
                <a:cxn ang="0">
                  <a:pos x="599" y="538"/>
                </a:cxn>
                <a:cxn ang="0">
                  <a:pos x="583" y="401"/>
                </a:cxn>
                <a:cxn ang="0">
                  <a:pos x="578" y="333"/>
                </a:cxn>
                <a:cxn ang="0">
                  <a:pos x="568" y="265"/>
                </a:cxn>
                <a:cxn ang="0">
                  <a:pos x="552" y="187"/>
                </a:cxn>
                <a:cxn ang="0">
                  <a:pos x="538" y="120"/>
                </a:cxn>
                <a:cxn ang="0">
                  <a:pos x="526" y="87"/>
                </a:cxn>
                <a:cxn ang="0">
                  <a:pos x="502" y="57"/>
                </a:cxn>
                <a:cxn ang="0">
                  <a:pos x="467" y="29"/>
                </a:cxn>
                <a:cxn ang="0">
                  <a:pos x="433" y="7"/>
                </a:cxn>
                <a:cxn ang="0">
                  <a:pos x="418" y="1"/>
                </a:cxn>
                <a:cxn ang="0">
                  <a:pos x="414" y="0"/>
                </a:cxn>
                <a:cxn ang="0">
                  <a:pos x="414" y="1"/>
                </a:cxn>
                <a:cxn ang="0">
                  <a:pos x="414" y="1"/>
                </a:cxn>
                <a:cxn ang="0">
                  <a:pos x="281" y="336"/>
                </a:cxn>
                <a:cxn ang="0">
                  <a:pos x="179" y="7"/>
                </a:cxn>
                <a:cxn ang="0">
                  <a:pos x="164" y="11"/>
                </a:cxn>
                <a:cxn ang="0">
                  <a:pos x="144" y="18"/>
                </a:cxn>
                <a:cxn ang="0">
                  <a:pos x="120" y="37"/>
                </a:cxn>
                <a:cxn ang="0">
                  <a:pos x="99" y="63"/>
                </a:cxn>
                <a:cxn ang="0">
                  <a:pos x="84" y="91"/>
                </a:cxn>
                <a:cxn ang="0">
                  <a:pos x="73" y="117"/>
                </a:cxn>
                <a:cxn ang="0">
                  <a:pos x="64" y="160"/>
                </a:cxn>
                <a:cxn ang="0">
                  <a:pos x="53" y="211"/>
                </a:cxn>
                <a:cxn ang="0">
                  <a:pos x="44" y="259"/>
                </a:cxn>
                <a:cxn ang="0">
                  <a:pos x="32" y="334"/>
                </a:cxn>
                <a:cxn ang="0">
                  <a:pos x="21" y="484"/>
                </a:cxn>
                <a:cxn ang="0">
                  <a:pos x="12" y="548"/>
                </a:cxn>
                <a:cxn ang="0">
                  <a:pos x="8" y="577"/>
                </a:cxn>
                <a:cxn ang="0">
                  <a:pos x="140" y="582"/>
                </a:cxn>
                <a:cxn ang="0">
                  <a:pos x="191" y="1293"/>
                </a:cxn>
                <a:cxn ang="0">
                  <a:pos x="309" y="792"/>
                </a:cxn>
                <a:cxn ang="0">
                  <a:pos x="327" y="907"/>
                </a:cxn>
                <a:cxn ang="0">
                  <a:pos x="353" y="1078"/>
                </a:cxn>
                <a:cxn ang="0">
                  <a:pos x="380" y="1235"/>
                </a:cxn>
                <a:cxn ang="0">
                  <a:pos x="399" y="1288"/>
                </a:cxn>
                <a:cxn ang="0">
                  <a:pos x="417" y="1288"/>
                </a:cxn>
                <a:cxn ang="0">
                  <a:pos x="440" y="1288"/>
                </a:cxn>
                <a:cxn ang="0">
                  <a:pos x="467" y="1288"/>
                </a:cxn>
                <a:cxn ang="0">
                  <a:pos x="496" y="1288"/>
                </a:cxn>
                <a:cxn ang="0">
                  <a:pos x="526" y="1288"/>
                </a:cxn>
                <a:cxn ang="0">
                  <a:pos x="556" y="1288"/>
                </a:cxn>
                <a:cxn ang="0">
                  <a:pos x="583" y="1288"/>
                </a:cxn>
                <a:cxn ang="0">
                  <a:pos x="586" y="1247"/>
                </a:cxn>
                <a:cxn ang="0">
                  <a:pos x="552" y="1060"/>
                </a:cxn>
                <a:cxn ang="0">
                  <a:pos x="511" y="819"/>
                </a:cxn>
                <a:cxn ang="0">
                  <a:pos x="480" y="625"/>
                </a:cxn>
                <a:cxn ang="0">
                  <a:pos x="483" y="579"/>
                </a:cxn>
                <a:cxn ang="0">
                  <a:pos x="514" y="581"/>
                </a:cxn>
                <a:cxn ang="0">
                  <a:pos x="553" y="582"/>
                </a:cxn>
                <a:cxn ang="0">
                  <a:pos x="590" y="583"/>
                </a:cxn>
              </a:cxnLst>
              <a:rect l="0" t="0" r="r" b="b"/>
              <a:pathLst>
                <a:path w="603" h="1293">
                  <a:moveTo>
                    <a:pt x="603" y="582"/>
                  </a:moveTo>
                  <a:lnTo>
                    <a:pt x="599" y="538"/>
                  </a:lnTo>
                  <a:lnTo>
                    <a:pt x="591" y="471"/>
                  </a:lnTo>
                  <a:lnTo>
                    <a:pt x="583" y="401"/>
                  </a:lnTo>
                  <a:lnTo>
                    <a:pt x="579" y="353"/>
                  </a:lnTo>
                  <a:lnTo>
                    <a:pt x="578" y="333"/>
                  </a:lnTo>
                  <a:lnTo>
                    <a:pt x="573" y="302"/>
                  </a:lnTo>
                  <a:lnTo>
                    <a:pt x="568" y="265"/>
                  </a:lnTo>
                  <a:lnTo>
                    <a:pt x="561" y="226"/>
                  </a:lnTo>
                  <a:lnTo>
                    <a:pt x="552" y="187"/>
                  </a:lnTo>
                  <a:lnTo>
                    <a:pt x="544" y="150"/>
                  </a:lnTo>
                  <a:lnTo>
                    <a:pt x="538" y="120"/>
                  </a:lnTo>
                  <a:lnTo>
                    <a:pt x="532" y="100"/>
                  </a:lnTo>
                  <a:lnTo>
                    <a:pt x="526" y="87"/>
                  </a:lnTo>
                  <a:lnTo>
                    <a:pt x="516" y="71"/>
                  </a:lnTo>
                  <a:lnTo>
                    <a:pt x="502" y="57"/>
                  </a:lnTo>
                  <a:lnTo>
                    <a:pt x="485" y="42"/>
                  </a:lnTo>
                  <a:lnTo>
                    <a:pt x="467" y="29"/>
                  </a:lnTo>
                  <a:lnTo>
                    <a:pt x="451" y="17"/>
                  </a:lnTo>
                  <a:lnTo>
                    <a:pt x="433" y="7"/>
                  </a:lnTo>
                  <a:lnTo>
                    <a:pt x="419" y="1"/>
                  </a:lnTo>
                  <a:lnTo>
                    <a:pt x="418" y="1"/>
                  </a:lnTo>
                  <a:lnTo>
                    <a:pt x="417" y="0"/>
                  </a:lnTo>
                  <a:lnTo>
                    <a:pt x="414" y="0"/>
                  </a:lnTo>
                  <a:lnTo>
                    <a:pt x="413" y="0"/>
                  </a:lnTo>
                  <a:lnTo>
                    <a:pt x="414" y="1"/>
                  </a:lnTo>
                  <a:lnTo>
                    <a:pt x="414" y="1"/>
                  </a:lnTo>
                  <a:lnTo>
                    <a:pt x="414" y="1"/>
                  </a:lnTo>
                  <a:lnTo>
                    <a:pt x="414" y="3"/>
                  </a:lnTo>
                  <a:lnTo>
                    <a:pt x="281" y="336"/>
                  </a:lnTo>
                  <a:lnTo>
                    <a:pt x="188" y="6"/>
                  </a:lnTo>
                  <a:lnTo>
                    <a:pt x="179" y="7"/>
                  </a:lnTo>
                  <a:lnTo>
                    <a:pt x="172" y="10"/>
                  </a:lnTo>
                  <a:lnTo>
                    <a:pt x="164" y="11"/>
                  </a:lnTo>
                  <a:lnTo>
                    <a:pt x="156" y="13"/>
                  </a:lnTo>
                  <a:lnTo>
                    <a:pt x="144" y="18"/>
                  </a:lnTo>
                  <a:lnTo>
                    <a:pt x="132" y="26"/>
                  </a:lnTo>
                  <a:lnTo>
                    <a:pt x="120" y="37"/>
                  </a:lnTo>
                  <a:lnTo>
                    <a:pt x="110" y="50"/>
                  </a:lnTo>
                  <a:lnTo>
                    <a:pt x="99" y="63"/>
                  </a:lnTo>
                  <a:lnTo>
                    <a:pt x="91" y="77"/>
                  </a:lnTo>
                  <a:lnTo>
                    <a:pt x="84" y="91"/>
                  </a:lnTo>
                  <a:lnTo>
                    <a:pt x="78" y="103"/>
                  </a:lnTo>
                  <a:lnTo>
                    <a:pt x="73" y="117"/>
                  </a:lnTo>
                  <a:lnTo>
                    <a:pt x="68" y="137"/>
                  </a:lnTo>
                  <a:lnTo>
                    <a:pt x="64" y="160"/>
                  </a:lnTo>
                  <a:lnTo>
                    <a:pt x="59" y="185"/>
                  </a:lnTo>
                  <a:lnTo>
                    <a:pt x="53" y="211"/>
                  </a:lnTo>
                  <a:lnTo>
                    <a:pt x="48" y="236"/>
                  </a:lnTo>
                  <a:lnTo>
                    <a:pt x="44" y="259"/>
                  </a:lnTo>
                  <a:lnTo>
                    <a:pt x="39" y="279"/>
                  </a:lnTo>
                  <a:lnTo>
                    <a:pt x="32" y="334"/>
                  </a:lnTo>
                  <a:lnTo>
                    <a:pt x="26" y="411"/>
                  </a:lnTo>
                  <a:lnTo>
                    <a:pt x="21" y="484"/>
                  </a:lnTo>
                  <a:lnTo>
                    <a:pt x="15" y="528"/>
                  </a:lnTo>
                  <a:lnTo>
                    <a:pt x="12" y="548"/>
                  </a:lnTo>
                  <a:lnTo>
                    <a:pt x="9" y="566"/>
                  </a:lnTo>
                  <a:lnTo>
                    <a:pt x="8" y="577"/>
                  </a:lnTo>
                  <a:lnTo>
                    <a:pt x="8" y="582"/>
                  </a:lnTo>
                  <a:lnTo>
                    <a:pt x="140" y="582"/>
                  </a:lnTo>
                  <a:lnTo>
                    <a:pt x="0" y="1293"/>
                  </a:lnTo>
                  <a:lnTo>
                    <a:pt x="191" y="1293"/>
                  </a:lnTo>
                  <a:lnTo>
                    <a:pt x="307" y="774"/>
                  </a:lnTo>
                  <a:lnTo>
                    <a:pt x="309" y="792"/>
                  </a:lnTo>
                  <a:lnTo>
                    <a:pt x="316" y="839"/>
                  </a:lnTo>
                  <a:lnTo>
                    <a:pt x="327" y="907"/>
                  </a:lnTo>
                  <a:lnTo>
                    <a:pt x="339" y="990"/>
                  </a:lnTo>
                  <a:lnTo>
                    <a:pt x="353" y="1078"/>
                  </a:lnTo>
                  <a:lnTo>
                    <a:pt x="367" y="1162"/>
                  </a:lnTo>
                  <a:lnTo>
                    <a:pt x="380" y="1235"/>
                  </a:lnTo>
                  <a:lnTo>
                    <a:pt x="392" y="1288"/>
                  </a:lnTo>
                  <a:lnTo>
                    <a:pt x="399" y="1288"/>
                  </a:lnTo>
                  <a:lnTo>
                    <a:pt x="407" y="1288"/>
                  </a:lnTo>
                  <a:lnTo>
                    <a:pt x="417" y="1288"/>
                  </a:lnTo>
                  <a:lnTo>
                    <a:pt x="427" y="1288"/>
                  </a:lnTo>
                  <a:lnTo>
                    <a:pt x="440" y="1288"/>
                  </a:lnTo>
                  <a:lnTo>
                    <a:pt x="453" y="1288"/>
                  </a:lnTo>
                  <a:lnTo>
                    <a:pt x="467" y="1288"/>
                  </a:lnTo>
                  <a:lnTo>
                    <a:pt x="481" y="1288"/>
                  </a:lnTo>
                  <a:lnTo>
                    <a:pt x="496" y="1288"/>
                  </a:lnTo>
                  <a:lnTo>
                    <a:pt x="511" y="1288"/>
                  </a:lnTo>
                  <a:lnTo>
                    <a:pt x="526" y="1288"/>
                  </a:lnTo>
                  <a:lnTo>
                    <a:pt x="540" y="1288"/>
                  </a:lnTo>
                  <a:lnTo>
                    <a:pt x="556" y="1288"/>
                  </a:lnTo>
                  <a:lnTo>
                    <a:pt x="569" y="1288"/>
                  </a:lnTo>
                  <a:lnTo>
                    <a:pt x="583" y="1288"/>
                  </a:lnTo>
                  <a:lnTo>
                    <a:pt x="595" y="1288"/>
                  </a:lnTo>
                  <a:lnTo>
                    <a:pt x="586" y="1247"/>
                  </a:lnTo>
                  <a:lnTo>
                    <a:pt x="571" y="1166"/>
                  </a:lnTo>
                  <a:lnTo>
                    <a:pt x="552" y="1060"/>
                  </a:lnTo>
                  <a:lnTo>
                    <a:pt x="531" y="939"/>
                  </a:lnTo>
                  <a:lnTo>
                    <a:pt x="511" y="819"/>
                  </a:lnTo>
                  <a:lnTo>
                    <a:pt x="493" y="710"/>
                  </a:lnTo>
                  <a:lnTo>
                    <a:pt x="480" y="625"/>
                  </a:lnTo>
                  <a:lnTo>
                    <a:pt x="474" y="579"/>
                  </a:lnTo>
                  <a:lnTo>
                    <a:pt x="483" y="579"/>
                  </a:lnTo>
                  <a:lnTo>
                    <a:pt x="497" y="580"/>
                  </a:lnTo>
                  <a:lnTo>
                    <a:pt x="514" y="581"/>
                  </a:lnTo>
                  <a:lnTo>
                    <a:pt x="533" y="582"/>
                  </a:lnTo>
                  <a:lnTo>
                    <a:pt x="553" y="582"/>
                  </a:lnTo>
                  <a:lnTo>
                    <a:pt x="573" y="583"/>
                  </a:lnTo>
                  <a:lnTo>
                    <a:pt x="590" y="583"/>
                  </a:lnTo>
                  <a:lnTo>
                    <a:pt x="603" y="582"/>
                  </a:lnTo>
                  <a:close/>
                </a:path>
              </a:pathLst>
            </a:custGeom>
            <a:solidFill>
              <a:schemeClr val="accent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6633" name="Freeform 9"/>
            <p:cNvSpPr>
              <a:spLocks/>
            </p:cNvSpPr>
            <p:nvPr/>
          </p:nvSpPr>
          <p:spPr bwMode="auto">
            <a:xfrm>
              <a:off x="4363" y="480"/>
              <a:ext cx="119" cy="152"/>
            </a:xfrm>
            <a:custGeom>
              <a:avLst/>
              <a:gdLst/>
              <a:ahLst/>
              <a:cxnLst>
                <a:cxn ang="0">
                  <a:pos x="4" y="263"/>
                </a:cxn>
                <a:cxn ang="0">
                  <a:pos x="27" y="205"/>
                </a:cxn>
                <a:cxn ang="0">
                  <a:pos x="71" y="161"/>
                </a:cxn>
                <a:cxn ang="0">
                  <a:pos x="129" y="137"/>
                </a:cxn>
                <a:cxn ang="0">
                  <a:pos x="168" y="134"/>
                </a:cxn>
                <a:cxn ang="0">
                  <a:pos x="183" y="135"/>
                </a:cxn>
                <a:cxn ang="0">
                  <a:pos x="196" y="138"/>
                </a:cxn>
                <a:cxn ang="0">
                  <a:pos x="210" y="142"/>
                </a:cxn>
                <a:cxn ang="0">
                  <a:pos x="271" y="67"/>
                </a:cxn>
                <a:cxn ang="0">
                  <a:pos x="174" y="51"/>
                </a:cxn>
                <a:cxn ang="0">
                  <a:pos x="358" y="180"/>
                </a:cxn>
                <a:cxn ang="0">
                  <a:pos x="308" y="91"/>
                </a:cxn>
                <a:cxn ang="0">
                  <a:pos x="270" y="177"/>
                </a:cxn>
                <a:cxn ang="0">
                  <a:pos x="294" y="206"/>
                </a:cxn>
                <a:cxn ang="0">
                  <a:pos x="310" y="239"/>
                </a:cxn>
                <a:cxn ang="0">
                  <a:pos x="320" y="276"/>
                </a:cxn>
                <a:cxn ang="0">
                  <a:pos x="317" y="328"/>
                </a:cxn>
                <a:cxn ang="0">
                  <a:pos x="294" y="386"/>
                </a:cxn>
                <a:cxn ang="0">
                  <a:pos x="250" y="429"/>
                </a:cxn>
                <a:cxn ang="0">
                  <a:pos x="192" y="453"/>
                </a:cxn>
                <a:cxn ang="0">
                  <a:pos x="129" y="453"/>
                </a:cxn>
                <a:cxn ang="0">
                  <a:pos x="71" y="429"/>
                </a:cxn>
                <a:cxn ang="0">
                  <a:pos x="27" y="386"/>
                </a:cxn>
                <a:cxn ang="0">
                  <a:pos x="4" y="328"/>
                </a:cxn>
                <a:cxn ang="0">
                  <a:pos x="38" y="292"/>
                </a:cxn>
                <a:cxn ang="0">
                  <a:pos x="47" y="339"/>
                </a:cxn>
                <a:cxn ang="0">
                  <a:pos x="73" y="378"/>
                </a:cxn>
                <a:cxn ang="0">
                  <a:pos x="112" y="405"/>
                </a:cxn>
                <a:cxn ang="0">
                  <a:pos x="159" y="414"/>
                </a:cxn>
                <a:cxn ang="0">
                  <a:pos x="205" y="405"/>
                </a:cxn>
                <a:cxn ang="0">
                  <a:pos x="243" y="378"/>
                </a:cxn>
                <a:cxn ang="0">
                  <a:pos x="269" y="339"/>
                </a:cxn>
                <a:cxn ang="0">
                  <a:pos x="279" y="292"/>
                </a:cxn>
                <a:cxn ang="0">
                  <a:pos x="269" y="245"/>
                </a:cxn>
                <a:cxn ang="0">
                  <a:pos x="243" y="207"/>
                </a:cxn>
                <a:cxn ang="0">
                  <a:pos x="205" y="181"/>
                </a:cxn>
                <a:cxn ang="0">
                  <a:pos x="159" y="171"/>
                </a:cxn>
                <a:cxn ang="0">
                  <a:pos x="112" y="181"/>
                </a:cxn>
                <a:cxn ang="0">
                  <a:pos x="73" y="207"/>
                </a:cxn>
                <a:cxn ang="0">
                  <a:pos x="47" y="245"/>
                </a:cxn>
                <a:cxn ang="0">
                  <a:pos x="38" y="292"/>
                </a:cxn>
              </a:cxnLst>
              <a:rect l="0" t="0" r="r" b="b"/>
              <a:pathLst>
                <a:path w="358" h="457">
                  <a:moveTo>
                    <a:pt x="0" y="296"/>
                  </a:moveTo>
                  <a:lnTo>
                    <a:pt x="4" y="263"/>
                  </a:lnTo>
                  <a:lnTo>
                    <a:pt x="13" y="233"/>
                  </a:lnTo>
                  <a:lnTo>
                    <a:pt x="27" y="205"/>
                  </a:lnTo>
                  <a:lnTo>
                    <a:pt x="47" y="181"/>
                  </a:lnTo>
                  <a:lnTo>
                    <a:pt x="71" y="161"/>
                  </a:lnTo>
                  <a:lnTo>
                    <a:pt x="98" y="147"/>
                  </a:lnTo>
                  <a:lnTo>
                    <a:pt x="129" y="137"/>
                  </a:lnTo>
                  <a:lnTo>
                    <a:pt x="161" y="134"/>
                  </a:lnTo>
                  <a:lnTo>
                    <a:pt x="168" y="134"/>
                  </a:lnTo>
                  <a:lnTo>
                    <a:pt x="176" y="135"/>
                  </a:lnTo>
                  <a:lnTo>
                    <a:pt x="183" y="135"/>
                  </a:lnTo>
                  <a:lnTo>
                    <a:pt x="190" y="136"/>
                  </a:lnTo>
                  <a:lnTo>
                    <a:pt x="196" y="138"/>
                  </a:lnTo>
                  <a:lnTo>
                    <a:pt x="203" y="140"/>
                  </a:lnTo>
                  <a:lnTo>
                    <a:pt x="210" y="142"/>
                  </a:lnTo>
                  <a:lnTo>
                    <a:pt x="216" y="144"/>
                  </a:lnTo>
                  <a:lnTo>
                    <a:pt x="271" y="67"/>
                  </a:lnTo>
                  <a:lnTo>
                    <a:pt x="185" y="83"/>
                  </a:lnTo>
                  <a:lnTo>
                    <a:pt x="174" y="51"/>
                  </a:lnTo>
                  <a:lnTo>
                    <a:pt x="346" y="0"/>
                  </a:lnTo>
                  <a:lnTo>
                    <a:pt x="358" y="180"/>
                  </a:lnTo>
                  <a:lnTo>
                    <a:pt x="323" y="180"/>
                  </a:lnTo>
                  <a:lnTo>
                    <a:pt x="308" y="91"/>
                  </a:lnTo>
                  <a:lnTo>
                    <a:pt x="256" y="166"/>
                  </a:lnTo>
                  <a:lnTo>
                    <a:pt x="270" y="177"/>
                  </a:lnTo>
                  <a:lnTo>
                    <a:pt x="283" y="190"/>
                  </a:lnTo>
                  <a:lnTo>
                    <a:pt x="294" y="206"/>
                  </a:lnTo>
                  <a:lnTo>
                    <a:pt x="303" y="221"/>
                  </a:lnTo>
                  <a:lnTo>
                    <a:pt x="310" y="239"/>
                  </a:lnTo>
                  <a:lnTo>
                    <a:pt x="316" y="257"/>
                  </a:lnTo>
                  <a:lnTo>
                    <a:pt x="320" y="276"/>
                  </a:lnTo>
                  <a:lnTo>
                    <a:pt x="321" y="296"/>
                  </a:lnTo>
                  <a:lnTo>
                    <a:pt x="317" y="328"/>
                  </a:lnTo>
                  <a:lnTo>
                    <a:pt x="308" y="358"/>
                  </a:lnTo>
                  <a:lnTo>
                    <a:pt x="294" y="386"/>
                  </a:lnTo>
                  <a:lnTo>
                    <a:pt x="274" y="409"/>
                  </a:lnTo>
                  <a:lnTo>
                    <a:pt x="250" y="429"/>
                  </a:lnTo>
                  <a:lnTo>
                    <a:pt x="223" y="444"/>
                  </a:lnTo>
                  <a:lnTo>
                    <a:pt x="192" y="453"/>
                  </a:lnTo>
                  <a:lnTo>
                    <a:pt x="161" y="457"/>
                  </a:lnTo>
                  <a:lnTo>
                    <a:pt x="129" y="453"/>
                  </a:lnTo>
                  <a:lnTo>
                    <a:pt x="98" y="444"/>
                  </a:lnTo>
                  <a:lnTo>
                    <a:pt x="71" y="429"/>
                  </a:lnTo>
                  <a:lnTo>
                    <a:pt x="47" y="409"/>
                  </a:lnTo>
                  <a:lnTo>
                    <a:pt x="27" y="386"/>
                  </a:lnTo>
                  <a:lnTo>
                    <a:pt x="13" y="358"/>
                  </a:lnTo>
                  <a:lnTo>
                    <a:pt x="4" y="328"/>
                  </a:lnTo>
                  <a:lnTo>
                    <a:pt x="0" y="296"/>
                  </a:lnTo>
                  <a:lnTo>
                    <a:pt x="38" y="292"/>
                  </a:lnTo>
                  <a:lnTo>
                    <a:pt x="40" y="317"/>
                  </a:lnTo>
                  <a:lnTo>
                    <a:pt x="47" y="339"/>
                  </a:lnTo>
                  <a:lnTo>
                    <a:pt x="59" y="361"/>
                  </a:lnTo>
                  <a:lnTo>
                    <a:pt x="73" y="378"/>
                  </a:lnTo>
                  <a:lnTo>
                    <a:pt x="91" y="393"/>
                  </a:lnTo>
                  <a:lnTo>
                    <a:pt x="112" y="405"/>
                  </a:lnTo>
                  <a:lnTo>
                    <a:pt x="135" y="412"/>
                  </a:lnTo>
                  <a:lnTo>
                    <a:pt x="159" y="414"/>
                  </a:lnTo>
                  <a:lnTo>
                    <a:pt x="183" y="412"/>
                  </a:lnTo>
                  <a:lnTo>
                    <a:pt x="205" y="405"/>
                  </a:lnTo>
                  <a:lnTo>
                    <a:pt x="225" y="393"/>
                  </a:lnTo>
                  <a:lnTo>
                    <a:pt x="243" y="378"/>
                  </a:lnTo>
                  <a:lnTo>
                    <a:pt x="258" y="361"/>
                  </a:lnTo>
                  <a:lnTo>
                    <a:pt x="269" y="339"/>
                  </a:lnTo>
                  <a:lnTo>
                    <a:pt x="276" y="317"/>
                  </a:lnTo>
                  <a:lnTo>
                    <a:pt x="279" y="292"/>
                  </a:lnTo>
                  <a:lnTo>
                    <a:pt x="276" y="268"/>
                  </a:lnTo>
                  <a:lnTo>
                    <a:pt x="269" y="245"/>
                  </a:lnTo>
                  <a:lnTo>
                    <a:pt x="258" y="225"/>
                  </a:lnTo>
                  <a:lnTo>
                    <a:pt x="243" y="207"/>
                  </a:lnTo>
                  <a:lnTo>
                    <a:pt x="225" y="193"/>
                  </a:lnTo>
                  <a:lnTo>
                    <a:pt x="205" y="181"/>
                  </a:lnTo>
                  <a:lnTo>
                    <a:pt x="183" y="174"/>
                  </a:lnTo>
                  <a:lnTo>
                    <a:pt x="159" y="171"/>
                  </a:lnTo>
                  <a:lnTo>
                    <a:pt x="135" y="174"/>
                  </a:lnTo>
                  <a:lnTo>
                    <a:pt x="112" y="181"/>
                  </a:lnTo>
                  <a:lnTo>
                    <a:pt x="91" y="193"/>
                  </a:lnTo>
                  <a:lnTo>
                    <a:pt x="73" y="207"/>
                  </a:lnTo>
                  <a:lnTo>
                    <a:pt x="59" y="225"/>
                  </a:lnTo>
                  <a:lnTo>
                    <a:pt x="47" y="245"/>
                  </a:lnTo>
                  <a:lnTo>
                    <a:pt x="40" y="268"/>
                  </a:lnTo>
                  <a:lnTo>
                    <a:pt x="38" y="292"/>
                  </a:lnTo>
                  <a:lnTo>
                    <a:pt x="0" y="29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grpSp>
        <p:nvGrpSpPr>
          <p:cNvPr id="4" name="Group 10"/>
          <p:cNvGrpSpPr>
            <a:grpSpLocks/>
          </p:cNvGrpSpPr>
          <p:nvPr/>
        </p:nvGrpSpPr>
        <p:grpSpPr bwMode="auto">
          <a:xfrm>
            <a:off x="533400" y="1219200"/>
            <a:ext cx="3429000" cy="1614488"/>
            <a:chOff x="336" y="768"/>
            <a:chExt cx="2160" cy="1017"/>
          </a:xfrm>
        </p:grpSpPr>
        <p:grpSp>
          <p:nvGrpSpPr>
            <p:cNvPr id="5" name="Group 11"/>
            <p:cNvGrpSpPr>
              <a:grpSpLocks/>
            </p:cNvGrpSpPr>
            <p:nvPr/>
          </p:nvGrpSpPr>
          <p:grpSpPr bwMode="auto">
            <a:xfrm rot="-5400000">
              <a:off x="2107" y="1349"/>
              <a:ext cx="201" cy="576"/>
              <a:chOff x="4317" y="480"/>
              <a:chExt cx="201" cy="576"/>
            </a:xfrm>
          </p:grpSpPr>
          <p:sp>
            <p:nvSpPr>
              <p:cNvPr id="26636" name="Freeform 12"/>
              <p:cNvSpPr>
                <a:spLocks/>
              </p:cNvSpPr>
              <p:nvPr/>
            </p:nvSpPr>
            <p:spPr bwMode="auto">
              <a:xfrm>
                <a:off x="4317" y="625"/>
                <a:ext cx="201" cy="431"/>
              </a:xfrm>
              <a:custGeom>
                <a:avLst/>
                <a:gdLst/>
                <a:ahLst/>
                <a:cxnLst>
                  <a:cxn ang="0">
                    <a:pos x="599" y="538"/>
                  </a:cxn>
                  <a:cxn ang="0">
                    <a:pos x="583" y="401"/>
                  </a:cxn>
                  <a:cxn ang="0">
                    <a:pos x="578" y="333"/>
                  </a:cxn>
                  <a:cxn ang="0">
                    <a:pos x="568" y="265"/>
                  </a:cxn>
                  <a:cxn ang="0">
                    <a:pos x="552" y="187"/>
                  </a:cxn>
                  <a:cxn ang="0">
                    <a:pos x="538" y="120"/>
                  </a:cxn>
                  <a:cxn ang="0">
                    <a:pos x="526" y="87"/>
                  </a:cxn>
                  <a:cxn ang="0">
                    <a:pos x="502" y="57"/>
                  </a:cxn>
                  <a:cxn ang="0">
                    <a:pos x="467" y="29"/>
                  </a:cxn>
                  <a:cxn ang="0">
                    <a:pos x="433" y="7"/>
                  </a:cxn>
                  <a:cxn ang="0">
                    <a:pos x="418" y="1"/>
                  </a:cxn>
                  <a:cxn ang="0">
                    <a:pos x="414" y="0"/>
                  </a:cxn>
                  <a:cxn ang="0">
                    <a:pos x="414" y="1"/>
                  </a:cxn>
                  <a:cxn ang="0">
                    <a:pos x="414" y="1"/>
                  </a:cxn>
                  <a:cxn ang="0">
                    <a:pos x="281" y="336"/>
                  </a:cxn>
                  <a:cxn ang="0">
                    <a:pos x="179" y="7"/>
                  </a:cxn>
                  <a:cxn ang="0">
                    <a:pos x="164" y="11"/>
                  </a:cxn>
                  <a:cxn ang="0">
                    <a:pos x="144" y="18"/>
                  </a:cxn>
                  <a:cxn ang="0">
                    <a:pos x="120" y="37"/>
                  </a:cxn>
                  <a:cxn ang="0">
                    <a:pos x="99" y="63"/>
                  </a:cxn>
                  <a:cxn ang="0">
                    <a:pos x="84" y="91"/>
                  </a:cxn>
                  <a:cxn ang="0">
                    <a:pos x="73" y="117"/>
                  </a:cxn>
                  <a:cxn ang="0">
                    <a:pos x="64" y="160"/>
                  </a:cxn>
                  <a:cxn ang="0">
                    <a:pos x="53" y="211"/>
                  </a:cxn>
                  <a:cxn ang="0">
                    <a:pos x="44" y="259"/>
                  </a:cxn>
                  <a:cxn ang="0">
                    <a:pos x="32" y="334"/>
                  </a:cxn>
                  <a:cxn ang="0">
                    <a:pos x="21" y="484"/>
                  </a:cxn>
                  <a:cxn ang="0">
                    <a:pos x="12" y="548"/>
                  </a:cxn>
                  <a:cxn ang="0">
                    <a:pos x="8" y="577"/>
                  </a:cxn>
                  <a:cxn ang="0">
                    <a:pos x="140" y="582"/>
                  </a:cxn>
                  <a:cxn ang="0">
                    <a:pos x="191" y="1293"/>
                  </a:cxn>
                  <a:cxn ang="0">
                    <a:pos x="309" y="792"/>
                  </a:cxn>
                  <a:cxn ang="0">
                    <a:pos x="327" y="907"/>
                  </a:cxn>
                  <a:cxn ang="0">
                    <a:pos x="353" y="1078"/>
                  </a:cxn>
                  <a:cxn ang="0">
                    <a:pos x="380" y="1235"/>
                  </a:cxn>
                  <a:cxn ang="0">
                    <a:pos x="399" y="1288"/>
                  </a:cxn>
                  <a:cxn ang="0">
                    <a:pos x="417" y="1288"/>
                  </a:cxn>
                  <a:cxn ang="0">
                    <a:pos x="440" y="1288"/>
                  </a:cxn>
                  <a:cxn ang="0">
                    <a:pos x="467" y="1288"/>
                  </a:cxn>
                  <a:cxn ang="0">
                    <a:pos x="496" y="1288"/>
                  </a:cxn>
                  <a:cxn ang="0">
                    <a:pos x="526" y="1288"/>
                  </a:cxn>
                  <a:cxn ang="0">
                    <a:pos x="556" y="1288"/>
                  </a:cxn>
                  <a:cxn ang="0">
                    <a:pos x="583" y="1288"/>
                  </a:cxn>
                  <a:cxn ang="0">
                    <a:pos x="586" y="1247"/>
                  </a:cxn>
                  <a:cxn ang="0">
                    <a:pos x="552" y="1060"/>
                  </a:cxn>
                  <a:cxn ang="0">
                    <a:pos x="511" y="819"/>
                  </a:cxn>
                  <a:cxn ang="0">
                    <a:pos x="480" y="625"/>
                  </a:cxn>
                  <a:cxn ang="0">
                    <a:pos x="483" y="579"/>
                  </a:cxn>
                  <a:cxn ang="0">
                    <a:pos x="514" y="581"/>
                  </a:cxn>
                  <a:cxn ang="0">
                    <a:pos x="553" y="582"/>
                  </a:cxn>
                  <a:cxn ang="0">
                    <a:pos x="590" y="583"/>
                  </a:cxn>
                </a:cxnLst>
                <a:rect l="0" t="0" r="r" b="b"/>
                <a:pathLst>
                  <a:path w="603" h="1293">
                    <a:moveTo>
                      <a:pt x="603" y="582"/>
                    </a:moveTo>
                    <a:lnTo>
                      <a:pt x="599" y="538"/>
                    </a:lnTo>
                    <a:lnTo>
                      <a:pt x="591" y="471"/>
                    </a:lnTo>
                    <a:lnTo>
                      <a:pt x="583" y="401"/>
                    </a:lnTo>
                    <a:lnTo>
                      <a:pt x="579" y="353"/>
                    </a:lnTo>
                    <a:lnTo>
                      <a:pt x="578" y="333"/>
                    </a:lnTo>
                    <a:lnTo>
                      <a:pt x="573" y="302"/>
                    </a:lnTo>
                    <a:lnTo>
                      <a:pt x="568" y="265"/>
                    </a:lnTo>
                    <a:lnTo>
                      <a:pt x="561" y="226"/>
                    </a:lnTo>
                    <a:lnTo>
                      <a:pt x="552" y="187"/>
                    </a:lnTo>
                    <a:lnTo>
                      <a:pt x="544" y="150"/>
                    </a:lnTo>
                    <a:lnTo>
                      <a:pt x="538" y="120"/>
                    </a:lnTo>
                    <a:lnTo>
                      <a:pt x="532" y="100"/>
                    </a:lnTo>
                    <a:lnTo>
                      <a:pt x="526" y="87"/>
                    </a:lnTo>
                    <a:lnTo>
                      <a:pt x="516" y="71"/>
                    </a:lnTo>
                    <a:lnTo>
                      <a:pt x="502" y="57"/>
                    </a:lnTo>
                    <a:lnTo>
                      <a:pt x="485" y="42"/>
                    </a:lnTo>
                    <a:lnTo>
                      <a:pt x="467" y="29"/>
                    </a:lnTo>
                    <a:lnTo>
                      <a:pt x="451" y="17"/>
                    </a:lnTo>
                    <a:lnTo>
                      <a:pt x="433" y="7"/>
                    </a:lnTo>
                    <a:lnTo>
                      <a:pt x="419" y="1"/>
                    </a:lnTo>
                    <a:lnTo>
                      <a:pt x="418" y="1"/>
                    </a:lnTo>
                    <a:lnTo>
                      <a:pt x="417" y="0"/>
                    </a:lnTo>
                    <a:lnTo>
                      <a:pt x="414" y="0"/>
                    </a:lnTo>
                    <a:lnTo>
                      <a:pt x="413" y="0"/>
                    </a:lnTo>
                    <a:lnTo>
                      <a:pt x="414" y="1"/>
                    </a:lnTo>
                    <a:lnTo>
                      <a:pt x="414" y="1"/>
                    </a:lnTo>
                    <a:lnTo>
                      <a:pt x="414" y="1"/>
                    </a:lnTo>
                    <a:lnTo>
                      <a:pt x="414" y="3"/>
                    </a:lnTo>
                    <a:lnTo>
                      <a:pt x="281" y="336"/>
                    </a:lnTo>
                    <a:lnTo>
                      <a:pt x="188" y="6"/>
                    </a:lnTo>
                    <a:lnTo>
                      <a:pt x="179" y="7"/>
                    </a:lnTo>
                    <a:lnTo>
                      <a:pt x="172" y="10"/>
                    </a:lnTo>
                    <a:lnTo>
                      <a:pt x="164" y="11"/>
                    </a:lnTo>
                    <a:lnTo>
                      <a:pt x="156" y="13"/>
                    </a:lnTo>
                    <a:lnTo>
                      <a:pt x="144" y="18"/>
                    </a:lnTo>
                    <a:lnTo>
                      <a:pt x="132" y="26"/>
                    </a:lnTo>
                    <a:lnTo>
                      <a:pt x="120" y="37"/>
                    </a:lnTo>
                    <a:lnTo>
                      <a:pt x="110" y="50"/>
                    </a:lnTo>
                    <a:lnTo>
                      <a:pt x="99" y="63"/>
                    </a:lnTo>
                    <a:lnTo>
                      <a:pt x="91" y="77"/>
                    </a:lnTo>
                    <a:lnTo>
                      <a:pt x="84" y="91"/>
                    </a:lnTo>
                    <a:lnTo>
                      <a:pt x="78" y="103"/>
                    </a:lnTo>
                    <a:lnTo>
                      <a:pt x="73" y="117"/>
                    </a:lnTo>
                    <a:lnTo>
                      <a:pt x="68" y="137"/>
                    </a:lnTo>
                    <a:lnTo>
                      <a:pt x="64" y="160"/>
                    </a:lnTo>
                    <a:lnTo>
                      <a:pt x="59" y="185"/>
                    </a:lnTo>
                    <a:lnTo>
                      <a:pt x="53" y="211"/>
                    </a:lnTo>
                    <a:lnTo>
                      <a:pt x="48" y="236"/>
                    </a:lnTo>
                    <a:lnTo>
                      <a:pt x="44" y="259"/>
                    </a:lnTo>
                    <a:lnTo>
                      <a:pt x="39" y="279"/>
                    </a:lnTo>
                    <a:lnTo>
                      <a:pt x="32" y="334"/>
                    </a:lnTo>
                    <a:lnTo>
                      <a:pt x="26" y="411"/>
                    </a:lnTo>
                    <a:lnTo>
                      <a:pt x="21" y="484"/>
                    </a:lnTo>
                    <a:lnTo>
                      <a:pt x="15" y="528"/>
                    </a:lnTo>
                    <a:lnTo>
                      <a:pt x="12" y="548"/>
                    </a:lnTo>
                    <a:lnTo>
                      <a:pt x="9" y="566"/>
                    </a:lnTo>
                    <a:lnTo>
                      <a:pt x="8" y="577"/>
                    </a:lnTo>
                    <a:lnTo>
                      <a:pt x="8" y="582"/>
                    </a:lnTo>
                    <a:lnTo>
                      <a:pt x="140" y="582"/>
                    </a:lnTo>
                    <a:lnTo>
                      <a:pt x="0" y="1293"/>
                    </a:lnTo>
                    <a:lnTo>
                      <a:pt x="191" y="1293"/>
                    </a:lnTo>
                    <a:lnTo>
                      <a:pt x="307" y="774"/>
                    </a:lnTo>
                    <a:lnTo>
                      <a:pt x="309" y="792"/>
                    </a:lnTo>
                    <a:lnTo>
                      <a:pt x="316" y="839"/>
                    </a:lnTo>
                    <a:lnTo>
                      <a:pt x="327" y="907"/>
                    </a:lnTo>
                    <a:lnTo>
                      <a:pt x="339" y="990"/>
                    </a:lnTo>
                    <a:lnTo>
                      <a:pt x="353" y="1078"/>
                    </a:lnTo>
                    <a:lnTo>
                      <a:pt x="367" y="1162"/>
                    </a:lnTo>
                    <a:lnTo>
                      <a:pt x="380" y="1235"/>
                    </a:lnTo>
                    <a:lnTo>
                      <a:pt x="392" y="1288"/>
                    </a:lnTo>
                    <a:lnTo>
                      <a:pt x="399" y="1288"/>
                    </a:lnTo>
                    <a:lnTo>
                      <a:pt x="407" y="1288"/>
                    </a:lnTo>
                    <a:lnTo>
                      <a:pt x="417" y="1288"/>
                    </a:lnTo>
                    <a:lnTo>
                      <a:pt x="427" y="1288"/>
                    </a:lnTo>
                    <a:lnTo>
                      <a:pt x="440" y="1288"/>
                    </a:lnTo>
                    <a:lnTo>
                      <a:pt x="453" y="1288"/>
                    </a:lnTo>
                    <a:lnTo>
                      <a:pt x="467" y="1288"/>
                    </a:lnTo>
                    <a:lnTo>
                      <a:pt x="481" y="1288"/>
                    </a:lnTo>
                    <a:lnTo>
                      <a:pt x="496" y="1288"/>
                    </a:lnTo>
                    <a:lnTo>
                      <a:pt x="511" y="1288"/>
                    </a:lnTo>
                    <a:lnTo>
                      <a:pt x="526" y="1288"/>
                    </a:lnTo>
                    <a:lnTo>
                      <a:pt x="540" y="1288"/>
                    </a:lnTo>
                    <a:lnTo>
                      <a:pt x="556" y="1288"/>
                    </a:lnTo>
                    <a:lnTo>
                      <a:pt x="569" y="1288"/>
                    </a:lnTo>
                    <a:lnTo>
                      <a:pt x="583" y="1288"/>
                    </a:lnTo>
                    <a:lnTo>
                      <a:pt x="595" y="1288"/>
                    </a:lnTo>
                    <a:lnTo>
                      <a:pt x="586" y="1247"/>
                    </a:lnTo>
                    <a:lnTo>
                      <a:pt x="571" y="1166"/>
                    </a:lnTo>
                    <a:lnTo>
                      <a:pt x="552" y="1060"/>
                    </a:lnTo>
                    <a:lnTo>
                      <a:pt x="531" y="939"/>
                    </a:lnTo>
                    <a:lnTo>
                      <a:pt x="511" y="819"/>
                    </a:lnTo>
                    <a:lnTo>
                      <a:pt x="493" y="710"/>
                    </a:lnTo>
                    <a:lnTo>
                      <a:pt x="480" y="625"/>
                    </a:lnTo>
                    <a:lnTo>
                      <a:pt x="474" y="579"/>
                    </a:lnTo>
                    <a:lnTo>
                      <a:pt x="483" y="579"/>
                    </a:lnTo>
                    <a:lnTo>
                      <a:pt x="497" y="580"/>
                    </a:lnTo>
                    <a:lnTo>
                      <a:pt x="514" y="581"/>
                    </a:lnTo>
                    <a:lnTo>
                      <a:pt x="533" y="582"/>
                    </a:lnTo>
                    <a:lnTo>
                      <a:pt x="553" y="582"/>
                    </a:lnTo>
                    <a:lnTo>
                      <a:pt x="573" y="583"/>
                    </a:lnTo>
                    <a:lnTo>
                      <a:pt x="590" y="583"/>
                    </a:lnTo>
                    <a:lnTo>
                      <a:pt x="603" y="582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637" name="Freeform 13"/>
              <p:cNvSpPr>
                <a:spLocks/>
              </p:cNvSpPr>
              <p:nvPr/>
            </p:nvSpPr>
            <p:spPr bwMode="auto">
              <a:xfrm>
                <a:off x="4363" y="480"/>
                <a:ext cx="119" cy="152"/>
              </a:xfrm>
              <a:custGeom>
                <a:avLst/>
                <a:gdLst/>
                <a:ahLst/>
                <a:cxnLst>
                  <a:cxn ang="0">
                    <a:pos x="4" y="263"/>
                  </a:cxn>
                  <a:cxn ang="0">
                    <a:pos x="27" y="205"/>
                  </a:cxn>
                  <a:cxn ang="0">
                    <a:pos x="71" y="161"/>
                  </a:cxn>
                  <a:cxn ang="0">
                    <a:pos x="129" y="137"/>
                  </a:cxn>
                  <a:cxn ang="0">
                    <a:pos x="168" y="134"/>
                  </a:cxn>
                  <a:cxn ang="0">
                    <a:pos x="183" y="135"/>
                  </a:cxn>
                  <a:cxn ang="0">
                    <a:pos x="196" y="138"/>
                  </a:cxn>
                  <a:cxn ang="0">
                    <a:pos x="210" y="142"/>
                  </a:cxn>
                  <a:cxn ang="0">
                    <a:pos x="271" y="67"/>
                  </a:cxn>
                  <a:cxn ang="0">
                    <a:pos x="174" y="51"/>
                  </a:cxn>
                  <a:cxn ang="0">
                    <a:pos x="358" y="180"/>
                  </a:cxn>
                  <a:cxn ang="0">
                    <a:pos x="308" y="91"/>
                  </a:cxn>
                  <a:cxn ang="0">
                    <a:pos x="270" y="177"/>
                  </a:cxn>
                  <a:cxn ang="0">
                    <a:pos x="294" y="206"/>
                  </a:cxn>
                  <a:cxn ang="0">
                    <a:pos x="310" y="239"/>
                  </a:cxn>
                  <a:cxn ang="0">
                    <a:pos x="320" y="276"/>
                  </a:cxn>
                  <a:cxn ang="0">
                    <a:pos x="317" y="328"/>
                  </a:cxn>
                  <a:cxn ang="0">
                    <a:pos x="294" y="386"/>
                  </a:cxn>
                  <a:cxn ang="0">
                    <a:pos x="250" y="429"/>
                  </a:cxn>
                  <a:cxn ang="0">
                    <a:pos x="192" y="453"/>
                  </a:cxn>
                  <a:cxn ang="0">
                    <a:pos x="129" y="453"/>
                  </a:cxn>
                  <a:cxn ang="0">
                    <a:pos x="71" y="429"/>
                  </a:cxn>
                  <a:cxn ang="0">
                    <a:pos x="27" y="386"/>
                  </a:cxn>
                  <a:cxn ang="0">
                    <a:pos x="4" y="328"/>
                  </a:cxn>
                  <a:cxn ang="0">
                    <a:pos x="38" y="292"/>
                  </a:cxn>
                  <a:cxn ang="0">
                    <a:pos x="47" y="339"/>
                  </a:cxn>
                  <a:cxn ang="0">
                    <a:pos x="73" y="378"/>
                  </a:cxn>
                  <a:cxn ang="0">
                    <a:pos x="112" y="405"/>
                  </a:cxn>
                  <a:cxn ang="0">
                    <a:pos x="159" y="414"/>
                  </a:cxn>
                  <a:cxn ang="0">
                    <a:pos x="205" y="405"/>
                  </a:cxn>
                  <a:cxn ang="0">
                    <a:pos x="243" y="378"/>
                  </a:cxn>
                  <a:cxn ang="0">
                    <a:pos x="269" y="339"/>
                  </a:cxn>
                  <a:cxn ang="0">
                    <a:pos x="279" y="292"/>
                  </a:cxn>
                  <a:cxn ang="0">
                    <a:pos x="269" y="245"/>
                  </a:cxn>
                  <a:cxn ang="0">
                    <a:pos x="243" y="207"/>
                  </a:cxn>
                  <a:cxn ang="0">
                    <a:pos x="205" y="181"/>
                  </a:cxn>
                  <a:cxn ang="0">
                    <a:pos x="159" y="171"/>
                  </a:cxn>
                  <a:cxn ang="0">
                    <a:pos x="112" y="181"/>
                  </a:cxn>
                  <a:cxn ang="0">
                    <a:pos x="73" y="207"/>
                  </a:cxn>
                  <a:cxn ang="0">
                    <a:pos x="47" y="245"/>
                  </a:cxn>
                  <a:cxn ang="0">
                    <a:pos x="38" y="292"/>
                  </a:cxn>
                </a:cxnLst>
                <a:rect l="0" t="0" r="r" b="b"/>
                <a:pathLst>
                  <a:path w="358" h="457">
                    <a:moveTo>
                      <a:pt x="0" y="296"/>
                    </a:moveTo>
                    <a:lnTo>
                      <a:pt x="4" y="263"/>
                    </a:lnTo>
                    <a:lnTo>
                      <a:pt x="13" y="233"/>
                    </a:lnTo>
                    <a:lnTo>
                      <a:pt x="27" y="205"/>
                    </a:lnTo>
                    <a:lnTo>
                      <a:pt x="47" y="181"/>
                    </a:lnTo>
                    <a:lnTo>
                      <a:pt x="71" y="161"/>
                    </a:lnTo>
                    <a:lnTo>
                      <a:pt x="98" y="147"/>
                    </a:lnTo>
                    <a:lnTo>
                      <a:pt x="129" y="137"/>
                    </a:lnTo>
                    <a:lnTo>
                      <a:pt x="161" y="134"/>
                    </a:lnTo>
                    <a:lnTo>
                      <a:pt x="168" y="134"/>
                    </a:lnTo>
                    <a:lnTo>
                      <a:pt x="176" y="135"/>
                    </a:lnTo>
                    <a:lnTo>
                      <a:pt x="183" y="135"/>
                    </a:lnTo>
                    <a:lnTo>
                      <a:pt x="190" y="136"/>
                    </a:lnTo>
                    <a:lnTo>
                      <a:pt x="196" y="138"/>
                    </a:lnTo>
                    <a:lnTo>
                      <a:pt x="203" y="140"/>
                    </a:lnTo>
                    <a:lnTo>
                      <a:pt x="210" y="142"/>
                    </a:lnTo>
                    <a:lnTo>
                      <a:pt x="216" y="144"/>
                    </a:lnTo>
                    <a:lnTo>
                      <a:pt x="271" y="67"/>
                    </a:lnTo>
                    <a:lnTo>
                      <a:pt x="185" y="83"/>
                    </a:lnTo>
                    <a:lnTo>
                      <a:pt x="174" y="51"/>
                    </a:lnTo>
                    <a:lnTo>
                      <a:pt x="346" y="0"/>
                    </a:lnTo>
                    <a:lnTo>
                      <a:pt x="358" y="180"/>
                    </a:lnTo>
                    <a:lnTo>
                      <a:pt x="323" y="180"/>
                    </a:lnTo>
                    <a:lnTo>
                      <a:pt x="308" y="91"/>
                    </a:lnTo>
                    <a:lnTo>
                      <a:pt x="256" y="166"/>
                    </a:lnTo>
                    <a:lnTo>
                      <a:pt x="270" y="177"/>
                    </a:lnTo>
                    <a:lnTo>
                      <a:pt x="283" y="190"/>
                    </a:lnTo>
                    <a:lnTo>
                      <a:pt x="294" y="206"/>
                    </a:lnTo>
                    <a:lnTo>
                      <a:pt x="303" y="221"/>
                    </a:lnTo>
                    <a:lnTo>
                      <a:pt x="310" y="239"/>
                    </a:lnTo>
                    <a:lnTo>
                      <a:pt x="316" y="257"/>
                    </a:lnTo>
                    <a:lnTo>
                      <a:pt x="320" y="276"/>
                    </a:lnTo>
                    <a:lnTo>
                      <a:pt x="321" y="296"/>
                    </a:lnTo>
                    <a:lnTo>
                      <a:pt x="317" y="328"/>
                    </a:lnTo>
                    <a:lnTo>
                      <a:pt x="308" y="358"/>
                    </a:lnTo>
                    <a:lnTo>
                      <a:pt x="294" y="386"/>
                    </a:lnTo>
                    <a:lnTo>
                      <a:pt x="274" y="409"/>
                    </a:lnTo>
                    <a:lnTo>
                      <a:pt x="250" y="429"/>
                    </a:lnTo>
                    <a:lnTo>
                      <a:pt x="223" y="444"/>
                    </a:lnTo>
                    <a:lnTo>
                      <a:pt x="192" y="453"/>
                    </a:lnTo>
                    <a:lnTo>
                      <a:pt x="161" y="457"/>
                    </a:lnTo>
                    <a:lnTo>
                      <a:pt x="129" y="453"/>
                    </a:lnTo>
                    <a:lnTo>
                      <a:pt x="98" y="444"/>
                    </a:lnTo>
                    <a:lnTo>
                      <a:pt x="71" y="429"/>
                    </a:lnTo>
                    <a:lnTo>
                      <a:pt x="47" y="409"/>
                    </a:lnTo>
                    <a:lnTo>
                      <a:pt x="27" y="386"/>
                    </a:lnTo>
                    <a:lnTo>
                      <a:pt x="13" y="358"/>
                    </a:lnTo>
                    <a:lnTo>
                      <a:pt x="4" y="328"/>
                    </a:lnTo>
                    <a:lnTo>
                      <a:pt x="0" y="296"/>
                    </a:lnTo>
                    <a:lnTo>
                      <a:pt x="38" y="292"/>
                    </a:lnTo>
                    <a:lnTo>
                      <a:pt x="40" y="317"/>
                    </a:lnTo>
                    <a:lnTo>
                      <a:pt x="47" y="339"/>
                    </a:lnTo>
                    <a:lnTo>
                      <a:pt x="59" y="361"/>
                    </a:lnTo>
                    <a:lnTo>
                      <a:pt x="73" y="378"/>
                    </a:lnTo>
                    <a:lnTo>
                      <a:pt x="91" y="393"/>
                    </a:lnTo>
                    <a:lnTo>
                      <a:pt x="112" y="405"/>
                    </a:lnTo>
                    <a:lnTo>
                      <a:pt x="135" y="412"/>
                    </a:lnTo>
                    <a:lnTo>
                      <a:pt x="159" y="414"/>
                    </a:lnTo>
                    <a:lnTo>
                      <a:pt x="183" y="412"/>
                    </a:lnTo>
                    <a:lnTo>
                      <a:pt x="205" y="405"/>
                    </a:lnTo>
                    <a:lnTo>
                      <a:pt x="225" y="393"/>
                    </a:lnTo>
                    <a:lnTo>
                      <a:pt x="243" y="378"/>
                    </a:lnTo>
                    <a:lnTo>
                      <a:pt x="258" y="361"/>
                    </a:lnTo>
                    <a:lnTo>
                      <a:pt x="269" y="339"/>
                    </a:lnTo>
                    <a:lnTo>
                      <a:pt x="276" y="317"/>
                    </a:lnTo>
                    <a:lnTo>
                      <a:pt x="279" y="292"/>
                    </a:lnTo>
                    <a:lnTo>
                      <a:pt x="276" y="268"/>
                    </a:lnTo>
                    <a:lnTo>
                      <a:pt x="269" y="245"/>
                    </a:lnTo>
                    <a:lnTo>
                      <a:pt x="258" y="225"/>
                    </a:lnTo>
                    <a:lnTo>
                      <a:pt x="243" y="207"/>
                    </a:lnTo>
                    <a:lnTo>
                      <a:pt x="225" y="193"/>
                    </a:lnTo>
                    <a:lnTo>
                      <a:pt x="205" y="181"/>
                    </a:lnTo>
                    <a:lnTo>
                      <a:pt x="183" y="174"/>
                    </a:lnTo>
                    <a:lnTo>
                      <a:pt x="159" y="171"/>
                    </a:lnTo>
                    <a:lnTo>
                      <a:pt x="135" y="174"/>
                    </a:lnTo>
                    <a:lnTo>
                      <a:pt x="112" y="181"/>
                    </a:lnTo>
                    <a:lnTo>
                      <a:pt x="91" y="193"/>
                    </a:lnTo>
                    <a:lnTo>
                      <a:pt x="73" y="207"/>
                    </a:lnTo>
                    <a:lnTo>
                      <a:pt x="59" y="225"/>
                    </a:lnTo>
                    <a:lnTo>
                      <a:pt x="47" y="245"/>
                    </a:lnTo>
                    <a:lnTo>
                      <a:pt x="40" y="268"/>
                    </a:lnTo>
                    <a:lnTo>
                      <a:pt x="38" y="292"/>
                    </a:lnTo>
                    <a:lnTo>
                      <a:pt x="0" y="29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6" name="Group 14"/>
            <p:cNvGrpSpPr>
              <a:grpSpLocks/>
            </p:cNvGrpSpPr>
            <p:nvPr/>
          </p:nvGrpSpPr>
          <p:grpSpPr bwMode="auto">
            <a:xfrm rot="-5400000">
              <a:off x="1579" y="1061"/>
              <a:ext cx="201" cy="576"/>
              <a:chOff x="4317" y="480"/>
              <a:chExt cx="201" cy="576"/>
            </a:xfrm>
          </p:grpSpPr>
          <p:sp>
            <p:nvSpPr>
              <p:cNvPr id="26639" name="Freeform 15"/>
              <p:cNvSpPr>
                <a:spLocks/>
              </p:cNvSpPr>
              <p:nvPr/>
            </p:nvSpPr>
            <p:spPr bwMode="auto">
              <a:xfrm>
                <a:off x="4317" y="625"/>
                <a:ext cx="201" cy="431"/>
              </a:xfrm>
              <a:custGeom>
                <a:avLst/>
                <a:gdLst/>
                <a:ahLst/>
                <a:cxnLst>
                  <a:cxn ang="0">
                    <a:pos x="599" y="538"/>
                  </a:cxn>
                  <a:cxn ang="0">
                    <a:pos x="583" y="401"/>
                  </a:cxn>
                  <a:cxn ang="0">
                    <a:pos x="578" y="333"/>
                  </a:cxn>
                  <a:cxn ang="0">
                    <a:pos x="568" y="265"/>
                  </a:cxn>
                  <a:cxn ang="0">
                    <a:pos x="552" y="187"/>
                  </a:cxn>
                  <a:cxn ang="0">
                    <a:pos x="538" y="120"/>
                  </a:cxn>
                  <a:cxn ang="0">
                    <a:pos x="526" y="87"/>
                  </a:cxn>
                  <a:cxn ang="0">
                    <a:pos x="502" y="57"/>
                  </a:cxn>
                  <a:cxn ang="0">
                    <a:pos x="467" y="29"/>
                  </a:cxn>
                  <a:cxn ang="0">
                    <a:pos x="433" y="7"/>
                  </a:cxn>
                  <a:cxn ang="0">
                    <a:pos x="418" y="1"/>
                  </a:cxn>
                  <a:cxn ang="0">
                    <a:pos x="414" y="0"/>
                  </a:cxn>
                  <a:cxn ang="0">
                    <a:pos x="414" y="1"/>
                  </a:cxn>
                  <a:cxn ang="0">
                    <a:pos x="414" y="1"/>
                  </a:cxn>
                  <a:cxn ang="0">
                    <a:pos x="281" y="336"/>
                  </a:cxn>
                  <a:cxn ang="0">
                    <a:pos x="179" y="7"/>
                  </a:cxn>
                  <a:cxn ang="0">
                    <a:pos x="164" y="11"/>
                  </a:cxn>
                  <a:cxn ang="0">
                    <a:pos x="144" y="18"/>
                  </a:cxn>
                  <a:cxn ang="0">
                    <a:pos x="120" y="37"/>
                  </a:cxn>
                  <a:cxn ang="0">
                    <a:pos x="99" y="63"/>
                  </a:cxn>
                  <a:cxn ang="0">
                    <a:pos x="84" y="91"/>
                  </a:cxn>
                  <a:cxn ang="0">
                    <a:pos x="73" y="117"/>
                  </a:cxn>
                  <a:cxn ang="0">
                    <a:pos x="64" y="160"/>
                  </a:cxn>
                  <a:cxn ang="0">
                    <a:pos x="53" y="211"/>
                  </a:cxn>
                  <a:cxn ang="0">
                    <a:pos x="44" y="259"/>
                  </a:cxn>
                  <a:cxn ang="0">
                    <a:pos x="32" y="334"/>
                  </a:cxn>
                  <a:cxn ang="0">
                    <a:pos x="21" y="484"/>
                  </a:cxn>
                  <a:cxn ang="0">
                    <a:pos x="12" y="548"/>
                  </a:cxn>
                  <a:cxn ang="0">
                    <a:pos x="8" y="577"/>
                  </a:cxn>
                  <a:cxn ang="0">
                    <a:pos x="140" y="582"/>
                  </a:cxn>
                  <a:cxn ang="0">
                    <a:pos x="191" y="1293"/>
                  </a:cxn>
                  <a:cxn ang="0">
                    <a:pos x="309" y="792"/>
                  </a:cxn>
                  <a:cxn ang="0">
                    <a:pos x="327" y="907"/>
                  </a:cxn>
                  <a:cxn ang="0">
                    <a:pos x="353" y="1078"/>
                  </a:cxn>
                  <a:cxn ang="0">
                    <a:pos x="380" y="1235"/>
                  </a:cxn>
                  <a:cxn ang="0">
                    <a:pos x="399" y="1288"/>
                  </a:cxn>
                  <a:cxn ang="0">
                    <a:pos x="417" y="1288"/>
                  </a:cxn>
                  <a:cxn ang="0">
                    <a:pos x="440" y="1288"/>
                  </a:cxn>
                  <a:cxn ang="0">
                    <a:pos x="467" y="1288"/>
                  </a:cxn>
                  <a:cxn ang="0">
                    <a:pos x="496" y="1288"/>
                  </a:cxn>
                  <a:cxn ang="0">
                    <a:pos x="526" y="1288"/>
                  </a:cxn>
                  <a:cxn ang="0">
                    <a:pos x="556" y="1288"/>
                  </a:cxn>
                  <a:cxn ang="0">
                    <a:pos x="583" y="1288"/>
                  </a:cxn>
                  <a:cxn ang="0">
                    <a:pos x="586" y="1247"/>
                  </a:cxn>
                  <a:cxn ang="0">
                    <a:pos x="552" y="1060"/>
                  </a:cxn>
                  <a:cxn ang="0">
                    <a:pos x="511" y="819"/>
                  </a:cxn>
                  <a:cxn ang="0">
                    <a:pos x="480" y="625"/>
                  </a:cxn>
                  <a:cxn ang="0">
                    <a:pos x="483" y="579"/>
                  </a:cxn>
                  <a:cxn ang="0">
                    <a:pos x="514" y="581"/>
                  </a:cxn>
                  <a:cxn ang="0">
                    <a:pos x="553" y="582"/>
                  </a:cxn>
                  <a:cxn ang="0">
                    <a:pos x="590" y="583"/>
                  </a:cxn>
                </a:cxnLst>
                <a:rect l="0" t="0" r="r" b="b"/>
                <a:pathLst>
                  <a:path w="603" h="1293">
                    <a:moveTo>
                      <a:pt x="603" y="582"/>
                    </a:moveTo>
                    <a:lnTo>
                      <a:pt x="599" y="538"/>
                    </a:lnTo>
                    <a:lnTo>
                      <a:pt x="591" y="471"/>
                    </a:lnTo>
                    <a:lnTo>
                      <a:pt x="583" y="401"/>
                    </a:lnTo>
                    <a:lnTo>
                      <a:pt x="579" y="353"/>
                    </a:lnTo>
                    <a:lnTo>
                      <a:pt x="578" y="333"/>
                    </a:lnTo>
                    <a:lnTo>
                      <a:pt x="573" y="302"/>
                    </a:lnTo>
                    <a:lnTo>
                      <a:pt x="568" y="265"/>
                    </a:lnTo>
                    <a:lnTo>
                      <a:pt x="561" y="226"/>
                    </a:lnTo>
                    <a:lnTo>
                      <a:pt x="552" y="187"/>
                    </a:lnTo>
                    <a:lnTo>
                      <a:pt x="544" y="150"/>
                    </a:lnTo>
                    <a:lnTo>
                      <a:pt x="538" y="120"/>
                    </a:lnTo>
                    <a:lnTo>
                      <a:pt x="532" y="100"/>
                    </a:lnTo>
                    <a:lnTo>
                      <a:pt x="526" y="87"/>
                    </a:lnTo>
                    <a:lnTo>
                      <a:pt x="516" y="71"/>
                    </a:lnTo>
                    <a:lnTo>
                      <a:pt x="502" y="57"/>
                    </a:lnTo>
                    <a:lnTo>
                      <a:pt x="485" y="42"/>
                    </a:lnTo>
                    <a:lnTo>
                      <a:pt x="467" y="29"/>
                    </a:lnTo>
                    <a:lnTo>
                      <a:pt x="451" y="17"/>
                    </a:lnTo>
                    <a:lnTo>
                      <a:pt x="433" y="7"/>
                    </a:lnTo>
                    <a:lnTo>
                      <a:pt x="419" y="1"/>
                    </a:lnTo>
                    <a:lnTo>
                      <a:pt x="418" y="1"/>
                    </a:lnTo>
                    <a:lnTo>
                      <a:pt x="417" y="0"/>
                    </a:lnTo>
                    <a:lnTo>
                      <a:pt x="414" y="0"/>
                    </a:lnTo>
                    <a:lnTo>
                      <a:pt x="413" y="0"/>
                    </a:lnTo>
                    <a:lnTo>
                      <a:pt x="414" y="1"/>
                    </a:lnTo>
                    <a:lnTo>
                      <a:pt x="414" y="1"/>
                    </a:lnTo>
                    <a:lnTo>
                      <a:pt x="414" y="1"/>
                    </a:lnTo>
                    <a:lnTo>
                      <a:pt x="414" y="3"/>
                    </a:lnTo>
                    <a:lnTo>
                      <a:pt x="281" y="336"/>
                    </a:lnTo>
                    <a:lnTo>
                      <a:pt x="188" y="6"/>
                    </a:lnTo>
                    <a:lnTo>
                      <a:pt x="179" y="7"/>
                    </a:lnTo>
                    <a:lnTo>
                      <a:pt x="172" y="10"/>
                    </a:lnTo>
                    <a:lnTo>
                      <a:pt x="164" y="11"/>
                    </a:lnTo>
                    <a:lnTo>
                      <a:pt x="156" y="13"/>
                    </a:lnTo>
                    <a:lnTo>
                      <a:pt x="144" y="18"/>
                    </a:lnTo>
                    <a:lnTo>
                      <a:pt x="132" y="26"/>
                    </a:lnTo>
                    <a:lnTo>
                      <a:pt x="120" y="37"/>
                    </a:lnTo>
                    <a:lnTo>
                      <a:pt x="110" y="50"/>
                    </a:lnTo>
                    <a:lnTo>
                      <a:pt x="99" y="63"/>
                    </a:lnTo>
                    <a:lnTo>
                      <a:pt x="91" y="77"/>
                    </a:lnTo>
                    <a:lnTo>
                      <a:pt x="84" y="91"/>
                    </a:lnTo>
                    <a:lnTo>
                      <a:pt x="78" y="103"/>
                    </a:lnTo>
                    <a:lnTo>
                      <a:pt x="73" y="117"/>
                    </a:lnTo>
                    <a:lnTo>
                      <a:pt x="68" y="137"/>
                    </a:lnTo>
                    <a:lnTo>
                      <a:pt x="64" y="160"/>
                    </a:lnTo>
                    <a:lnTo>
                      <a:pt x="59" y="185"/>
                    </a:lnTo>
                    <a:lnTo>
                      <a:pt x="53" y="211"/>
                    </a:lnTo>
                    <a:lnTo>
                      <a:pt x="48" y="236"/>
                    </a:lnTo>
                    <a:lnTo>
                      <a:pt x="44" y="259"/>
                    </a:lnTo>
                    <a:lnTo>
                      <a:pt x="39" y="279"/>
                    </a:lnTo>
                    <a:lnTo>
                      <a:pt x="32" y="334"/>
                    </a:lnTo>
                    <a:lnTo>
                      <a:pt x="26" y="411"/>
                    </a:lnTo>
                    <a:lnTo>
                      <a:pt x="21" y="484"/>
                    </a:lnTo>
                    <a:lnTo>
                      <a:pt x="15" y="528"/>
                    </a:lnTo>
                    <a:lnTo>
                      <a:pt x="12" y="548"/>
                    </a:lnTo>
                    <a:lnTo>
                      <a:pt x="9" y="566"/>
                    </a:lnTo>
                    <a:lnTo>
                      <a:pt x="8" y="577"/>
                    </a:lnTo>
                    <a:lnTo>
                      <a:pt x="8" y="582"/>
                    </a:lnTo>
                    <a:lnTo>
                      <a:pt x="140" y="582"/>
                    </a:lnTo>
                    <a:lnTo>
                      <a:pt x="0" y="1293"/>
                    </a:lnTo>
                    <a:lnTo>
                      <a:pt x="191" y="1293"/>
                    </a:lnTo>
                    <a:lnTo>
                      <a:pt x="307" y="774"/>
                    </a:lnTo>
                    <a:lnTo>
                      <a:pt x="309" y="792"/>
                    </a:lnTo>
                    <a:lnTo>
                      <a:pt x="316" y="839"/>
                    </a:lnTo>
                    <a:lnTo>
                      <a:pt x="327" y="907"/>
                    </a:lnTo>
                    <a:lnTo>
                      <a:pt x="339" y="990"/>
                    </a:lnTo>
                    <a:lnTo>
                      <a:pt x="353" y="1078"/>
                    </a:lnTo>
                    <a:lnTo>
                      <a:pt x="367" y="1162"/>
                    </a:lnTo>
                    <a:lnTo>
                      <a:pt x="380" y="1235"/>
                    </a:lnTo>
                    <a:lnTo>
                      <a:pt x="392" y="1288"/>
                    </a:lnTo>
                    <a:lnTo>
                      <a:pt x="399" y="1288"/>
                    </a:lnTo>
                    <a:lnTo>
                      <a:pt x="407" y="1288"/>
                    </a:lnTo>
                    <a:lnTo>
                      <a:pt x="417" y="1288"/>
                    </a:lnTo>
                    <a:lnTo>
                      <a:pt x="427" y="1288"/>
                    </a:lnTo>
                    <a:lnTo>
                      <a:pt x="440" y="1288"/>
                    </a:lnTo>
                    <a:lnTo>
                      <a:pt x="453" y="1288"/>
                    </a:lnTo>
                    <a:lnTo>
                      <a:pt x="467" y="1288"/>
                    </a:lnTo>
                    <a:lnTo>
                      <a:pt x="481" y="1288"/>
                    </a:lnTo>
                    <a:lnTo>
                      <a:pt x="496" y="1288"/>
                    </a:lnTo>
                    <a:lnTo>
                      <a:pt x="511" y="1288"/>
                    </a:lnTo>
                    <a:lnTo>
                      <a:pt x="526" y="1288"/>
                    </a:lnTo>
                    <a:lnTo>
                      <a:pt x="540" y="1288"/>
                    </a:lnTo>
                    <a:lnTo>
                      <a:pt x="556" y="1288"/>
                    </a:lnTo>
                    <a:lnTo>
                      <a:pt x="569" y="1288"/>
                    </a:lnTo>
                    <a:lnTo>
                      <a:pt x="583" y="1288"/>
                    </a:lnTo>
                    <a:lnTo>
                      <a:pt x="595" y="1288"/>
                    </a:lnTo>
                    <a:lnTo>
                      <a:pt x="586" y="1247"/>
                    </a:lnTo>
                    <a:lnTo>
                      <a:pt x="571" y="1166"/>
                    </a:lnTo>
                    <a:lnTo>
                      <a:pt x="552" y="1060"/>
                    </a:lnTo>
                    <a:lnTo>
                      <a:pt x="531" y="939"/>
                    </a:lnTo>
                    <a:lnTo>
                      <a:pt x="511" y="819"/>
                    </a:lnTo>
                    <a:lnTo>
                      <a:pt x="493" y="710"/>
                    </a:lnTo>
                    <a:lnTo>
                      <a:pt x="480" y="625"/>
                    </a:lnTo>
                    <a:lnTo>
                      <a:pt x="474" y="579"/>
                    </a:lnTo>
                    <a:lnTo>
                      <a:pt x="483" y="579"/>
                    </a:lnTo>
                    <a:lnTo>
                      <a:pt x="497" y="580"/>
                    </a:lnTo>
                    <a:lnTo>
                      <a:pt x="514" y="581"/>
                    </a:lnTo>
                    <a:lnTo>
                      <a:pt x="533" y="582"/>
                    </a:lnTo>
                    <a:lnTo>
                      <a:pt x="553" y="582"/>
                    </a:lnTo>
                    <a:lnTo>
                      <a:pt x="573" y="583"/>
                    </a:lnTo>
                    <a:lnTo>
                      <a:pt x="590" y="583"/>
                    </a:lnTo>
                    <a:lnTo>
                      <a:pt x="603" y="582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640" name="Freeform 16"/>
              <p:cNvSpPr>
                <a:spLocks/>
              </p:cNvSpPr>
              <p:nvPr/>
            </p:nvSpPr>
            <p:spPr bwMode="auto">
              <a:xfrm>
                <a:off x="4363" y="480"/>
                <a:ext cx="119" cy="152"/>
              </a:xfrm>
              <a:custGeom>
                <a:avLst/>
                <a:gdLst/>
                <a:ahLst/>
                <a:cxnLst>
                  <a:cxn ang="0">
                    <a:pos x="4" y="263"/>
                  </a:cxn>
                  <a:cxn ang="0">
                    <a:pos x="27" y="205"/>
                  </a:cxn>
                  <a:cxn ang="0">
                    <a:pos x="71" y="161"/>
                  </a:cxn>
                  <a:cxn ang="0">
                    <a:pos x="129" y="137"/>
                  </a:cxn>
                  <a:cxn ang="0">
                    <a:pos x="168" y="134"/>
                  </a:cxn>
                  <a:cxn ang="0">
                    <a:pos x="183" y="135"/>
                  </a:cxn>
                  <a:cxn ang="0">
                    <a:pos x="196" y="138"/>
                  </a:cxn>
                  <a:cxn ang="0">
                    <a:pos x="210" y="142"/>
                  </a:cxn>
                  <a:cxn ang="0">
                    <a:pos x="271" y="67"/>
                  </a:cxn>
                  <a:cxn ang="0">
                    <a:pos x="174" y="51"/>
                  </a:cxn>
                  <a:cxn ang="0">
                    <a:pos x="358" y="180"/>
                  </a:cxn>
                  <a:cxn ang="0">
                    <a:pos x="308" y="91"/>
                  </a:cxn>
                  <a:cxn ang="0">
                    <a:pos x="270" y="177"/>
                  </a:cxn>
                  <a:cxn ang="0">
                    <a:pos x="294" y="206"/>
                  </a:cxn>
                  <a:cxn ang="0">
                    <a:pos x="310" y="239"/>
                  </a:cxn>
                  <a:cxn ang="0">
                    <a:pos x="320" y="276"/>
                  </a:cxn>
                  <a:cxn ang="0">
                    <a:pos x="317" y="328"/>
                  </a:cxn>
                  <a:cxn ang="0">
                    <a:pos x="294" y="386"/>
                  </a:cxn>
                  <a:cxn ang="0">
                    <a:pos x="250" y="429"/>
                  </a:cxn>
                  <a:cxn ang="0">
                    <a:pos x="192" y="453"/>
                  </a:cxn>
                  <a:cxn ang="0">
                    <a:pos x="129" y="453"/>
                  </a:cxn>
                  <a:cxn ang="0">
                    <a:pos x="71" y="429"/>
                  </a:cxn>
                  <a:cxn ang="0">
                    <a:pos x="27" y="386"/>
                  </a:cxn>
                  <a:cxn ang="0">
                    <a:pos x="4" y="328"/>
                  </a:cxn>
                  <a:cxn ang="0">
                    <a:pos x="38" y="292"/>
                  </a:cxn>
                  <a:cxn ang="0">
                    <a:pos x="47" y="339"/>
                  </a:cxn>
                  <a:cxn ang="0">
                    <a:pos x="73" y="378"/>
                  </a:cxn>
                  <a:cxn ang="0">
                    <a:pos x="112" y="405"/>
                  </a:cxn>
                  <a:cxn ang="0">
                    <a:pos x="159" y="414"/>
                  </a:cxn>
                  <a:cxn ang="0">
                    <a:pos x="205" y="405"/>
                  </a:cxn>
                  <a:cxn ang="0">
                    <a:pos x="243" y="378"/>
                  </a:cxn>
                  <a:cxn ang="0">
                    <a:pos x="269" y="339"/>
                  </a:cxn>
                  <a:cxn ang="0">
                    <a:pos x="279" y="292"/>
                  </a:cxn>
                  <a:cxn ang="0">
                    <a:pos x="269" y="245"/>
                  </a:cxn>
                  <a:cxn ang="0">
                    <a:pos x="243" y="207"/>
                  </a:cxn>
                  <a:cxn ang="0">
                    <a:pos x="205" y="181"/>
                  </a:cxn>
                  <a:cxn ang="0">
                    <a:pos x="159" y="171"/>
                  </a:cxn>
                  <a:cxn ang="0">
                    <a:pos x="112" y="181"/>
                  </a:cxn>
                  <a:cxn ang="0">
                    <a:pos x="73" y="207"/>
                  </a:cxn>
                  <a:cxn ang="0">
                    <a:pos x="47" y="245"/>
                  </a:cxn>
                  <a:cxn ang="0">
                    <a:pos x="38" y="292"/>
                  </a:cxn>
                </a:cxnLst>
                <a:rect l="0" t="0" r="r" b="b"/>
                <a:pathLst>
                  <a:path w="358" h="457">
                    <a:moveTo>
                      <a:pt x="0" y="296"/>
                    </a:moveTo>
                    <a:lnTo>
                      <a:pt x="4" y="263"/>
                    </a:lnTo>
                    <a:lnTo>
                      <a:pt x="13" y="233"/>
                    </a:lnTo>
                    <a:lnTo>
                      <a:pt x="27" y="205"/>
                    </a:lnTo>
                    <a:lnTo>
                      <a:pt x="47" y="181"/>
                    </a:lnTo>
                    <a:lnTo>
                      <a:pt x="71" y="161"/>
                    </a:lnTo>
                    <a:lnTo>
                      <a:pt x="98" y="147"/>
                    </a:lnTo>
                    <a:lnTo>
                      <a:pt x="129" y="137"/>
                    </a:lnTo>
                    <a:lnTo>
                      <a:pt x="161" y="134"/>
                    </a:lnTo>
                    <a:lnTo>
                      <a:pt x="168" y="134"/>
                    </a:lnTo>
                    <a:lnTo>
                      <a:pt x="176" y="135"/>
                    </a:lnTo>
                    <a:lnTo>
                      <a:pt x="183" y="135"/>
                    </a:lnTo>
                    <a:lnTo>
                      <a:pt x="190" y="136"/>
                    </a:lnTo>
                    <a:lnTo>
                      <a:pt x="196" y="138"/>
                    </a:lnTo>
                    <a:lnTo>
                      <a:pt x="203" y="140"/>
                    </a:lnTo>
                    <a:lnTo>
                      <a:pt x="210" y="142"/>
                    </a:lnTo>
                    <a:lnTo>
                      <a:pt x="216" y="144"/>
                    </a:lnTo>
                    <a:lnTo>
                      <a:pt x="271" y="67"/>
                    </a:lnTo>
                    <a:lnTo>
                      <a:pt x="185" y="83"/>
                    </a:lnTo>
                    <a:lnTo>
                      <a:pt x="174" y="51"/>
                    </a:lnTo>
                    <a:lnTo>
                      <a:pt x="346" y="0"/>
                    </a:lnTo>
                    <a:lnTo>
                      <a:pt x="358" y="180"/>
                    </a:lnTo>
                    <a:lnTo>
                      <a:pt x="323" y="180"/>
                    </a:lnTo>
                    <a:lnTo>
                      <a:pt x="308" y="91"/>
                    </a:lnTo>
                    <a:lnTo>
                      <a:pt x="256" y="166"/>
                    </a:lnTo>
                    <a:lnTo>
                      <a:pt x="270" y="177"/>
                    </a:lnTo>
                    <a:lnTo>
                      <a:pt x="283" y="190"/>
                    </a:lnTo>
                    <a:lnTo>
                      <a:pt x="294" y="206"/>
                    </a:lnTo>
                    <a:lnTo>
                      <a:pt x="303" y="221"/>
                    </a:lnTo>
                    <a:lnTo>
                      <a:pt x="310" y="239"/>
                    </a:lnTo>
                    <a:lnTo>
                      <a:pt x="316" y="257"/>
                    </a:lnTo>
                    <a:lnTo>
                      <a:pt x="320" y="276"/>
                    </a:lnTo>
                    <a:lnTo>
                      <a:pt x="321" y="296"/>
                    </a:lnTo>
                    <a:lnTo>
                      <a:pt x="317" y="328"/>
                    </a:lnTo>
                    <a:lnTo>
                      <a:pt x="308" y="358"/>
                    </a:lnTo>
                    <a:lnTo>
                      <a:pt x="294" y="386"/>
                    </a:lnTo>
                    <a:lnTo>
                      <a:pt x="274" y="409"/>
                    </a:lnTo>
                    <a:lnTo>
                      <a:pt x="250" y="429"/>
                    </a:lnTo>
                    <a:lnTo>
                      <a:pt x="223" y="444"/>
                    </a:lnTo>
                    <a:lnTo>
                      <a:pt x="192" y="453"/>
                    </a:lnTo>
                    <a:lnTo>
                      <a:pt x="161" y="457"/>
                    </a:lnTo>
                    <a:lnTo>
                      <a:pt x="129" y="453"/>
                    </a:lnTo>
                    <a:lnTo>
                      <a:pt x="98" y="444"/>
                    </a:lnTo>
                    <a:lnTo>
                      <a:pt x="71" y="429"/>
                    </a:lnTo>
                    <a:lnTo>
                      <a:pt x="47" y="409"/>
                    </a:lnTo>
                    <a:lnTo>
                      <a:pt x="27" y="386"/>
                    </a:lnTo>
                    <a:lnTo>
                      <a:pt x="13" y="358"/>
                    </a:lnTo>
                    <a:lnTo>
                      <a:pt x="4" y="328"/>
                    </a:lnTo>
                    <a:lnTo>
                      <a:pt x="0" y="296"/>
                    </a:lnTo>
                    <a:lnTo>
                      <a:pt x="38" y="292"/>
                    </a:lnTo>
                    <a:lnTo>
                      <a:pt x="40" y="317"/>
                    </a:lnTo>
                    <a:lnTo>
                      <a:pt x="47" y="339"/>
                    </a:lnTo>
                    <a:lnTo>
                      <a:pt x="59" y="361"/>
                    </a:lnTo>
                    <a:lnTo>
                      <a:pt x="73" y="378"/>
                    </a:lnTo>
                    <a:lnTo>
                      <a:pt x="91" y="393"/>
                    </a:lnTo>
                    <a:lnTo>
                      <a:pt x="112" y="405"/>
                    </a:lnTo>
                    <a:lnTo>
                      <a:pt x="135" y="412"/>
                    </a:lnTo>
                    <a:lnTo>
                      <a:pt x="159" y="414"/>
                    </a:lnTo>
                    <a:lnTo>
                      <a:pt x="183" y="412"/>
                    </a:lnTo>
                    <a:lnTo>
                      <a:pt x="205" y="405"/>
                    </a:lnTo>
                    <a:lnTo>
                      <a:pt x="225" y="393"/>
                    </a:lnTo>
                    <a:lnTo>
                      <a:pt x="243" y="378"/>
                    </a:lnTo>
                    <a:lnTo>
                      <a:pt x="258" y="361"/>
                    </a:lnTo>
                    <a:lnTo>
                      <a:pt x="269" y="339"/>
                    </a:lnTo>
                    <a:lnTo>
                      <a:pt x="276" y="317"/>
                    </a:lnTo>
                    <a:lnTo>
                      <a:pt x="279" y="292"/>
                    </a:lnTo>
                    <a:lnTo>
                      <a:pt x="276" y="268"/>
                    </a:lnTo>
                    <a:lnTo>
                      <a:pt x="269" y="245"/>
                    </a:lnTo>
                    <a:lnTo>
                      <a:pt x="258" y="225"/>
                    </a:lnTo>
                    <a:lnTo>
                      <a:pt x="243" y="207"/>
                    </a:lnTo>
                    <a:lnTo>
                      <a:pt x="225" y="193"/>
                    </a:lnTo>
                    <a:lnTo>
                      <a:pt x="205" y="181"/>
                    </a:lnTo>
                    <a:lnTo>
                      <a:pt x="183" y="174"/>
                    </a:lnTo>
                    <a:lnTo>
                      <a:pt x="159" y="171"/>
                    </a:lnTo>
                    <a:lnTo>
                      <a:pt x="135" y="174"/>
                    </a:lnTo>
                    <a:lnTo>
                      <a:pt x="112" y="181"/>
                    </a:lnTo>
                    <a:lnTo>
                      <a:pt x="91" y="193"/>
                    </a:lnTo>
                    <a:lnTo>
                      <a:pt x="73" y="207"/>
                    </a:lnTo>
                    <a:lnTo>
                      <a:pt x="59" y="225"/>
                    </a:lnTo>
                    <a:lnTo>
                      <a:pt x="47" y="245"/>
                    </a:lnTo>
                    <a:lnTo>
                      <a:pt x="40" y="268"/>
                    </a:lnTo>
                    <a:lnTo>
                      <a:pt x="38" y="292"/>
                    </a:lnTo>
                    <a:lnTo>
                      <a:pt x="0" y="29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7" name="Group 17"/>
            <p:cNvGrpSpPr>
              <a:grpSpLocks/>
            </p:cNvGrpSpPr>
            <p:nvPr/>
          </p:nvGrpSpPr>
          <p:grpSpPr bwMode="auto">
            <a:xfrm rot="-5400000">
              <a:off x="715" y="581"/>
              <a:ext cx="201" cy="576"/>
              <a:chOff x="4317" y="480"/>
              <a:chExt cx="201" cy="576"/>
            </a:xfrm>
          </p:grpSpPr>
          <p:sp>
            <p:nvSpPr>
              <p:cNvPr id="26642" name="Freeform 18"/>
              <p:cNvSpPr>
                <a:spLocks/>
              </p:cNvSpPr>
              <p:nvPr/>
            </p:nvSpPr>
            <p:spPr bwMode="auto">
              <a:xfrm>
                <a:off x="4317" y="625"/>
                <a:ext cx="201" cy="431"/>
              </a:xfrm>
              <a:custGeom>
                <a:avLst/>
                <a:gdLst/>
                <a:ahLst/>
                <a:cxnLst>
                  <a:cxn ang="0">
                    <a:pos x="599" y="538"/>
                  </a:cxn>
                  <a:cxn ang="0">
                    <a:pos x="583" y="401"/>
                  </a:cxn>
                  <a:cxn ang="0">
                    <a:pos x="578" y="333"/>
                  </a:cxn>
                  <a:cxn ang="0">
                    <a:pos x="568" y="265"/>
                  </a:cxn>
                  <a:cxn ang="0">
                    <a:pos x="552" y="187"/>
                  </a:cxn>
                  <a:cxn ang="0">
                    <a:pos x="538" y="120"/>
                  </a:cxn>
                  <a:cxn ang="0">
                    <a:pos x="526" y="87"/>
                  </a:cxn>
                  <a:cxn ang="0">
                    <a:pos x="502" y="57"/>
                  </a:cxn>
                  <a:cxn ang="0">
                    <a:pos x="467" y="29"/>
                  </a:cxn>
                  <a:cxn ang="0">
                    <a:pos x="433" y="7"/>
                  </a:cxn>
                  <a:cxn ang="0">
                    <a:pos x="418" y="1"/>
                  </a:cxn>
                  <a:cxn ang="0">
                    <a:pos x="414" y="0"/>
                  </a:cxn>
                  <a:cxn ang="0">
                    <a:pos x="414" y="1"/>
                  </a:cxn>
                  <a:cxn ang="0">
                    <a:pos x="414" y="1"/>
                  </a:cxn>
                  <a:cxn ang="0">
                    <a:pos x="281" y="336"/>
                  </a:cxn>
                  <a:cxn ang="0">
                    <a:pos x="179" y="7"/>
                  </a:cxn>
                  <a:cxn ang="0">
                    <a:pos x="164" y="11"/>
                  </a:cxn>
                  <a:cxn ang="0">
                    <a:pos x="144" y="18"/>
                  </a:cxn>
                  <a:cxn ang="0">
                    <a:pos x="120" y="37"/>
                  </a:cxn>
                  <a:cxn ang="0">
                    <a:pos x="99" y="63"/>
                  </a:cxn>
                  <a:cxn ang="0">
                    <a:pos x="84" y="91"/>
                  </a:cxn>
                  <a:cxn ang="0">
                    <a:pos x="73" y="117"/>
                  </a:cxn>
                  <a:cxn ang="0">
                    <a:pos x="64" y="160"/>
                  </a:cxn>
                  <a:cxn ang="0">
                    <a:pos x="53" y="211"/>
                  </a:cxn>
                  <a:cxn ang="0">
                    <a:pos x="44" y="259"/>
                  </a:cxn>
                  <a:cxn ang="0">
                    <a:pos x="32" y="334"/>
                  </a:cxn>
                  <a:cxn ang="0">
                    <a:pos x="21" y="484"/>
                  </a:cxn>
                  <a:cxn ang="0">
                    <a:pos x="12" y="548"/>
                  </a:cxn>
                  <a:cxn ang="0">
                    <a:pos x="8" y="577"/>
                  </a:cxn>
                  <a:cxn ang="0">
                    <a:pos x="140" y="582"/>
                  </a:cxn>
                  <a:cxn ang="0">
                    <a:pos x="191" y="1293"/>
                  </a:cxn>
                  <a:cxn ang="0">
                    <a:pos x="309" y="792"/>
                  </a:cxn>
                  <a:cxn ang="0">
                    <a:pos x="327" y="907"/>
                  </a:cxn>
                  <a:cxn ang="0">
                    <a:pos x="353" y="1078"/>
                  </a:cxn>
                  <a:cxn ang="0">
                    <a:pos x="380" y="1235"/>
                  </a:cxn>
                  <a:cxn ang="0">
                    <a:pos x="399" y="1288"/>
                  </a:cxn>
                  <a:cxn ang="0">
                    <a:pos x="417" y="1288"/>
                  </a:cxn>
                  <a:cxn ang="0">
                    <a:pos x="440" y="1288"/>
                  </a:cxn>
                  <a:cxn ang="0">
                    <a:pos x="467" y="1288"/>
                  </a:cxn>
                  <a:cxn ang="0">
                    <a:pos x="496" y="1288"/>
                  </a:cxn>
                  <a:cxn ang="0">
                    <a:pos x="526" y="1288"/>
                  </a:cxn>
                  <a:cxn ang="0">
                    <a:pos x="556" y="1288"/>
                  </a:cxn>
                  <a:cxn ang="0">
                    <a:pos x="583" y="1288"/>
                  </a:cxn>
                  <a:cxn ang="0">
                    <a:pos x="586" y="1247"/>
                  </a:cxn>
                  <a:cxn ang="0">
                    <a:pos x="552" y="1060"/>
                  </a:cxn>
                  <a:cxn ang="0">
                    <a:pos x="511" y="819"/>
                  </a:cxn>
                  <a:cxn ang="0">
                    <a:pos x="480" y="625"/>
                  </a:cxn>
                  <a:cxn ang="0">
                    <a:pos x="483" y="579"/>
                  </a:cxn>
                  <a:cxn ang="0">
                    <a:pos x="514" y="581"/>
                  </a:cxn>
                  <a:cxn ang="0">
                    <a:pos x="553" y="582"/>
                  </a:cxn>
                  <a:cxn ang="0">
                    <a:pos x="590" y="583"/>
                  </a:cxn>
                </a:cxnLst>
                <a:rect l="0" t="0" r="r" b="b"/>
                <a:pathLst>
                  <a:path w="603" h="1293">
                    <a:moveTo>
                      <a:pt x="603" y="582"/>
                    </a:moveTo>
                    <a:lnTo>
                      <a:pt x="599" y="538"/>
                    </a:lnTo>
                    <a:lnTo>
                      <a:pt x="591" y="471"/>
                    </a:lnTo>
                    <a:lnTo>
                      <a:pt x="583" y="401"/>
                    </a:lnTo>
                    <a:lnTo>
                      <a:pt x="579" y="353"/>
                    </a:lnTo>
                    <a:lnTo>
                      <a:pt x="578" y="333"/>
                    </a:lnTo>
                    <a:lnTo>
                      <a:pt x="573" y="302"/>
                    </a:lnTo>
                    <a:lnTo>
                      <a:pt x="568" y="265"/>
                    </a:lnTo>
                    <a:lnTo>
                      <a:pt x="561" y="226"/>
                    </a:lnTo>
                    <a:lnTo>
                      <a:pt x="552" y="187"/>
                    </a:lnTo>
                    <a:lnTo>
                      <a:pt x="544" y="150"/>
                    </a:lnTo>
                    <a:lnTo>
                      <a:pt x="538" y="120"/>
                    </a:lnTo>
                    <a:lnTo>
                      <a:pt x="532" y="100"/>
                    </a:lnTo>
                    <a:lnTo>
                      <a:pt x="526" y="87"/>
                    </a:lnTo>
                    <a:lnTo>
                      <a:pt x="516" y="71"/>
                    </a:lnTo>
                    <a:lnTo>
                      <a:pt x="502" y="57"/>
                    </a:lnTo>
                    <a:lnTo>
                      <a:pt x="485" y="42"/>
                    </a:lnTo>
                    <a:lnTo>
                      <a:pt x="467" y="29"/>
                    </a:lnTo>
                    <a:lnTo>
                      <a:pt x="451" y="17"/>
                    </a:lnTo>
                    <a:lnTo>
                      <a:pt x="433" y="7"/>
                    </a:lnTo>
                    <a:lnTo>
                      <a:pt x="419" y="1"/>
                    </a:lnTo>
                    <a:lnTo>
                      <a:pt x="418" y="1"/>
                    </a:lnTo>
                    <a:lnTo>
                      <a:pt x="417" y="0"/>
                    </a:lnTo>
                    <a:lnTo>
                      <a:pt x="414" y="0"/>
                    </a:lnTo>
                    <a:lnTo>
                      <a:pt x="413" y="0"/>
                    </a:lnTo>
                    <a:lnTo>
                      <a:pt x="414" y="1"/>
                    </a:lnTo>
                    <a:lnTo>
                      <a:pt x="414" y="1"/>
                    </a:lnTo>
                    <a:lnTo>
                      <a:pt x="414" y="1"/>
                    </a:lnTo>
                    <a:lnTo>
                      <a:pt x="414" y="3"/>
                    </a:lnTo>
                    <a:lnTo>
                      <a:pt x="281" y="336"/>
                    </a:lnTo>
                    <a:lnTo>
                      <a:pt x="188" y="6"/>
                    </a:lnTo>
                    <a:lnTo>
                      <a:pt x="179" y="7"/>
                    </a:lnTo>
                    <a:lnTo>
                      <a:pt x="172" y="10"/>
                    </a:lnTo>
                    <a:lnTo>
                      <a:pt x="164" y="11"/>
                    </a:lnTo>
                    <a:lnTo>
                      <a:pt x="156" y="13"/>
                    </a:lnTo>
                    <a:lnTo>
                      <a:pt x="144" y="18"/>
                    </a:lnTo>
                    <a:lnTo>
                      <a:pt x="132" y="26"/>
                    </a:lnTo>
                    <a:lnTo>
                      <a:pt x="120" y="37"/>
                    </a:lnTo>
                    <a:lnTo>
                      <a:pt x="110" y="50"/>
                    </a:lnTo>
                    <a:lnTo>
                      <a:pt x="99" y="63"/>
                    </a:lnTo>
                    <a:lnTo>
                      <a:pt x="91" y="77"/>
                    </a:lnTo>
                    <a:lnTo>
                      <a:pt x="84" y="91"/>
                    </a:lnTo>
                    <a:lnTo>
                      <a:pt x="78" y="103"/>
                    </a:lnTo>
                    <a:lnTo>
                      <a:pt x="73" y="117"/>
                    </a:lnTo>
                    <a:lnTo>
                      <a:pt x="68" y="137"/>
                    </a:lnTo>
                    <a:lnTo>
                      <a:pt x="64" y="160"/>
                    </a:lnTo>
                    <a:lnTo>
                      <a:pt x="59" y="185"/>
                    </a:lnTo>
                    <a:lnTo>
                      <a:pt x="53" y="211"/>
                    </a:lnTo>
                    <a:lnTo>
                      <a:pt x="48" y="236"/>
                    </a:lnTo>
                    <a:lnTo>
                      <a:pt x="44" y="259"/>
                    </a:lnTo>
                    <a:lnTo>
                      <a:pt x="39" y="279"/>
                    </a:lnTo>
                    <a:lnTo>
                      <a:pt x="32" y="334"/>
                    </a:lnTo>
                    <a:lnTo>
                      <a:pt x="26" y="411"/>
                    </a:lnTo>
                    <a:lnTo>
                      <a:pt x="21" y="484"/>
                    </a:lnTo>
                    <a:lnTo>
                      <a:pt x="15" y="528"/>
                    </a:lnTo>
                    <a:lnTo>
                      <a:pt x="12" y="548"/>
                    </a:lnTo>
                    <a:lnTo>
                      <a:pt x="9" y="566"/>
                    </a:lnTo>
                    <a:lnTo>
                      <a:pt x="8" y="577"/>
                    </a:lnTo>
                    <a:lnTo>
                      <a:pt x="8" y="582"/>
                    </a:lnTo>
                    <a:lnTo>
                      <a:pt x="140" y="582"/>
                    </a:lnTo>
                    <a:lnTo>
                      <a:pt x="0" y="1293"/>
                    </a:lnTo>
                    <a:lnTo>
                      <a:pt x="191" y="1293"/>
                    </a:lnTo>
                    <a:lnTo>
                      <a:pt x="307" y="774"/>
                    </a:lnTo>
                    <a:lnTo>
                      <a:pt x="309" y="792"/>
                    </a:lnTo>
                    <a:lnTo>
                      <a:pt x="316" y="839"/>
                    </a:lnTo>
                    <a:lnTo>
                      <a:pt x="327" y="907"/>
                    </a:lnTo>
                    <a:lnTo>
                      <a:pt x="339" y="990"/>
                    </a:lnTo>
                    <a:lnTo>
                      <a:pt x="353" y="1078"/>
                    </a:lnTo>
                    <a:lnTo>
                      <a:pt x="367" y="1162"/>
                    </a:lnTo>
                    <a:lnTo>
                      <a:pt x="380" y="1235"/>
                    </a:lnTo>
                    <a:lnTo>
                      <a:pt x="392" y="1288"/>
                    </a:lnTo>
                    <a:lnTo>
                      <a:pt x="399" y="1288"/>
                    </a:lnTo>
                    <a:lnTo>
                      <a:pt x="407" y="1288"/>
                    </a:lnTo>
                    <a:lnTo>
                      <a:pt x="417" y="1288"/>
                    </a:lnTo>
                    <a:lnTo>
                      <a:pt x="427" y="1288"/>
                    </a:lnTo>
                    <a:lnTo>
                      <a:pt x="440" y="1288"/>
                    </a:lnTo>
                    <a:lnTo>
                      <a:pt x="453" y="1288"/>
                    </a:lnTo>
                    <a:lnTo>
                      <a:pt x="467" y="1288"/>
                    </a:lnTo>
                    <a:lnTo>
                      <a:pt x="481" y="1288"/>
                    </a:lnTo>
                    <a:lnTo>
                      <a:pt x="496" y="1288"/>
                    </a:lnTo>
                    <a:lnTo>
                      <a:pt x="511" y="1288"/>
                    </a:lnTo>
                    <a:lnTo>
                      <a:pt x="526" y="1288"/>
                    </a:lnTo>
                    <a:lnTo>
                      <a:pt x="540" y="1288"/>
                    </a:lnTo>
                    <a:lnTo>
                      <a:pt x="556" y="1288"/>
                    </a:lnTo>
                    <a:lnTo>
                      <a:pt x="569" y="1288"/>
                    </a:lnTo>
                    <a:lnTo>
                      <a:pt x="583" y="1288"/>
                    </a:lnTo>
                    <a:lnTo>
                      <a:pt x="595" y="1288"/>
                    </a:lnTo>
                    <a:lnTo>
                      <a:pt x="586" y="1247"/>
                    </a:lnTo>
                    <a:lnTo>
                      <a:pt x="571" y="1166"/>
                    </a:lnTo>
                    <a:lnTo>
                      <a:pt x="552" y="1060"/>
                    </a:lnTo>
                    <a:lnTo>
                      <a:pt x="531" y="939"/>
                    </a:lnTo>
                    <a:lnTo>
                      <a:pt x="511" y="819"/>
                    </a:lnTo>
                    <a:lnTo>
                      <a:pt x="493" y="710"/>
                    </a:lnTo>
                    <a:lnTo>
                      <a:pt x="480" y="625"/>
                    </a:lnTo>
                    <a:lnTo>
                      <a:pt x="474" y="579"/>
                    </a:lnTo>
                    <a:lnTo>
                      <a:pt x="483" y="579"/>
                    </a:lnTo>
                    <a:lnTo>
                      <a:pt x="497" y="580"/>
                    </a:lnTo>
                    <a:lnTo>
                      <a:pt x="514" y="581"/>
                    </a:lnTo>
                    <a:lnTo>
                      <a:pt x="533" y="582"/>
                    </a:lnTo>
                    <a:lnTo>
                      <a:pt x="553" y="582"/>
                    </a:lnTo>
                    <a:lnTo>
                      <a:pt x="573" y="583"/>
                    </a:lnTo>
                    <a:lnTo>
                      <a:pt x="590" y="583"/>
                    </a:lnTo>
                    <a:lnTo>
                      <a:pt x="603" y="582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643" name="Freeform 19"/>
              <p:cNvSpPr>
                <a:spLocks/>
              </p:cNvSpPr>
              <p:nvPr/>
            </p:nvSpPr>
            <p:spPr bwMode="auto">
              <a:xfrm>
                <a:off x="4363" y="480"/>
                <a:ext cx="119" cy="152"/>
              </a:xfrm>
              <a:custGeom>
                <a:avLst/>
                <a:gdLst/>
                <a:ahLst/>
                <a:cxnLst>
                  <a:cxn ang="0">
                    <a:pos x="4" y="263"/>
                  </a:cxn>
                  <a:cxn ang="0">
                    <a:pos x="27" y="205"/>
                  </a:cxn>
                  <a:cxn ang="0">
                    <a:pos x="71" y="161"/>
                  </a:cxn>
                  <a:cxn ang="0">
                    <a:pos x="129" y="137"/>
                  </a:cxn>
                  <a:cxn ang="0">
                    <a:pos x="168" y="134"/>
                  </a:cxn>
                  <a:cxn ang="0">
                    <a:pos x="183" y="135"/>
                  </a:cxn>
                  <a:cxn ang="0">
                    <a:pos x="196" y="138"/>
                  </a:cxn>
                  <a:cxn ang="0">
                    <a:pos x="210" y="142"/>
                  </a:cxn>
                  <a:cxn ang="0">
                    <a:pos x="271" y="67"/>
                  </a:cxn>
                  <a:cxn ang="0">
                    <a:pos x="174" y="51"/>
                  </a:cxn>
                  <a:cxn ang="0">
                    <a:pos x="358" y="180"/>
                  </a:cxn>
                  <a:cxn ang="0">
                    <a:pos x="308" y="91"/>
                  </a:cxn>
                  <a:cxn ang="0">
                    <a:pos x="270" y="177"/>
                  </a:cxn>
                  <a:cxn ang="0">
                    <a:pos x="294" y="206"/>
                  </a:cxn>
                  <a:cxn ang="0">
                    <a:pos x="310" y="239"/>
                  </a:cxn>
                  <a:cxn ang="0">
                    <a:pos x="320" y="276"/>
                  </a:cxn>
                  <a:cxn ang="0">
                    <a:pos x="317" y="328"/>
                  </a:cxn>
                  <a:cxn ang="0">
                    <a:pos x="294" y="386"/>
                  </a:cxn>
                  <a:cxn ang="0">
                    <a:pos x="250" y="429"/>
                  </a:cxn>
                  <a:cxn ang="0">
                    <a:pos x="192" y="453"/>
                  </a:cxn>
                  <a:cxn ang="0">
                    <a:pos x="129" y="453"/>
                  </a:cxn>
                  <a:cxn ang="0">
                    <a:pos x="71" y="429"/>
                  </a:cxn>
                  <a:cxn ang="0">
                    <a:pos x="27" y="386"/>
                  </a:cxn>
                  <a:cxn ang="0">
                    <a:pos x="4" y="328"/>
                  </a:cxn>
                  <a:cxn ang="0">
                    <a:pos x="38" y="292"/>
                  </a:cxn>
                  <a:cxn ang="0">
                    <a:pos x="47" y="339"/>
                  </a:cxn>
                  <a:cxn ang="0">
                    <a:pos x="73" y="378"/>
                  </a:cxn>
                  <a:cxn ang="0">
                    <a:pos x="112" y="405"/>
                  </a:cxn>
                  <a:cxn ang="0">
                    <a:pos x="159" y="414"/>
                  </a:cxn>
                  <a:cxn ang="0">
                    <a:pos x="205" y="405"/>
                  </a:cxn>
                  <a:cxn ang="0">
                    <a:pos x="243" y="378"/>
                  </a:cxn>
                  <a:cxn ang="0">
                    <a:pos x="269" y="339"/>
                  </a:cxn>
                  <a:cxn ang="0">
                    <a:pos x="279" y="292"/>
                  </a:cxn>
                  <a:cxn ang="0">
                    <a:pos x="269" y="245"/>
                  </a:cxn>
                  <a:cxn ang="0">
                    <a:pos x="243" y="207"/>
                  </a:cxn>
                  <a:cxn ang="0">
                    <a:pos x="205" y="181"/>
                  </a:cxn>
                  <a:cxn ang="0">
                    <a:pos x="159" y="171"/>
                  </a:cxn>
                  <a:cxn ang="0">
                    <a:pos x="112" y="181"/>
                  </a:cxn>
                  <a:cxn ang="0">
                    <a:pos x="73" y="207"/>
                  </a:cxn>
                  <a:cxn ang="0">
                    <a:pos x="47" y="245"/>
                  </a:cxn>
                  <a:cxn ang="0">
                    <a:pos x="38" y="292"/>
                  </a:cxn>
                </a:cxnLst>
                <a:rect l="0" t="0" r="r" b="b"/>
                <a:pathLst>
                  <a:path w="358" h="457">
                    <a:moveTo>
                      <a:pt x="0" y="296"/>
                    </a:moveTo>
                    <a:lnTo>
                      <a:pt x="4" y="263"/>
                    </a:lnTo>
                    <a:lnTo>
                      <a:pt x="13" y="233"/>
                    </a:lnTo>
                    <a:lnTo>
                      <a:pt x="27" y="205"/>
                    </a:lnTo>
                    <a:lnTo>
                      <a:pt x="47" y="181"/>
                    </a:lnTo>
                    <a:lnTo>
                      <a:pt x="71" y="161"/>
                    </a:lnTo>
                    <a:lnTo>
                      <a:pt x="98" y="147"/>
                    </a:lnTo>
                    <a:lnTo>
                      <a:pt x="129" y="137"/>
                    </a:lnTo>
                    <a:lnTo>
                      <a:pt x="161" y="134"/>
                    </a:lnTo>
                    <a:lnTo>
                      <a:pt x="168" y="134"/>
                    </a:lnTo>
                    <a:lnTo>
                      <a:pt x="176" y="135"/>
                    </a:lnTo>
                    <a:lnTo>
                      <a:pt x="183" y="135"/>
                    </a:lnTo>
                    <a:lnTo>
                      <a:pt x="190" y="136"/>
                    </a:lnTo>
                    <a:lnTo>
                      <a:pt x="196" y="138"/>
                    </a:lnTo>
                    <a:lnTo>
                      <a:pt x="203" y="140"/>
                    </a:lnTo>
                    <a:lnTo>
                      <a:pt x="210" y="142"/>
                    </a:lnTo>
                    <a:lnTo>
                      <a:pt x="216" y="144"/>
                    </a:lnTo>
                    <a:lnTo>
                      <a:pt x="271" y="67"/>
                    </a:lnTo>
                    <a:lnTo>
                      <a:pt x="185" y="83"/>
                    </a:lnTo>
                    <a:lnTo>
                      <a:pt x="174" y="51"/>
                    </a:lnTo>
                    <a:lnTo>
                      <a:pt x="346" y="0"/>
                    </a:lnTo>
                    <a:lnTo>
                      <a:pt x="358" y="180"/>
                    </a:lnTo>
                    <a:lnTo>
                      <a:pt x="323" y="180"/>
                    </a:lnTo>
                    <a:lnTo>
                      <a:pt x="308" y="91"/>
                    </a:lnTo>
                    <a:lnTo>
                      <a:pt x="256" y="166"/>
                    </a:lnTo>
                    <a:lnTo>
                      <a:pt x="270" y="177"/>
                    </a:lnTo>
                    <a:lnTo>
                      <a:pt x="283" y="190"/>
                    </a:lnTo>
                    <a:lnTo>
                      <a:pt x="294" y="206"/>
                    </a:lnTo>
                    <a:lnTo>
                      <a:pt x="303" y="221"/>
                    </a:lnTo>
                    <a:lnTo>
                      <a:pt x="310" y="239"/>
                    </a:lnTo>
                    <a:lnTo>
                      <a:pt x="316" y="257"/>
                    </a:lnTo>
                    <a:lnTo>
                      <a:pt x="320" y="276"/>
                    </a:lnTo>
                    <a:lnTo>
                      <a:pt x="321" y="296"/>
                    </a:lnTo>
                    <a:lnTo>
                      <a:pt x="317" y="328"/>
                    </a:lnTo>
                    <a:lnTo>
                      <a:pt x="308" y="358"/>
                    </a:lnTo>
                    <a:lnTo>
                      <a:pt x="294" y="386"/>
                    </a:lnTo>
                    <a:lnTo>
                      <a:pt x="274" y="409"/>
                    </a:lnTo>
                    <a:lnTo>
                      <a:pt x="250" y="429"/>
                    </a:lnTo>
                    <a:lnTo>
                      <a:pt x="223" y="444"/>
                    </a:lnTo>
                    <a:lnTo>
                      <a:pt x="192" y="453"/>
                    </a:lnTo>
                    <a:lnTo>
                      <a:pt x="161" y="457"/>
                    </a:lnTo>
                    <a:lnTo>
                      <a:pt x="129" y="453"/>
                    </a:lnTo>
                    <a:lnTo>
                      <a:pt x="98" y="444"/>
                    </a:lnTo>
                    <a:lnTo>
                      <a:pt x="71" y="429"/>
                    </a:lnTo>
                    <a:lnTo>
                      <a:pt x="47" y="409"/>
                    </a:lnTo>
                    <a:lnTo>
                      <a:pt x="27" y="386"/>
                    </a:lnTo>
                    <a:lnTo>
                      <a:pt x="13" y="358"/>
                    </a:lnTo>
                    <a:lnTo>
                      <a:pt x="4" y="328"/>
                    </a:lnTo>
                    <a:lnTo>
                      <a:pt x="0" y="296"/>
                    </a:lnTo>
                    <a:lnTo>
                      <a:pt x="38" y="292"/>
                    </a:lnTo>
                    <a:lnTo>
                      <a:pt x="40" y="317"/>
                    </a:lnTo>
                    <a:lnTo>
                      <a:pt x="47" y="339"/>
                    </a:lnTo>
                    <a:lnTo>
                      <a:pt x="59" y="361"/>
                    </a:lnTo>
                    <a:lnTo>
                      <a:pt x="73" y="378"/>
                    </a:lnTo>
                    <a:lnTo>
                      <a:pt x="91" y="393"/>
                    </a:lnTo>
                    <a:lnTo>
                      <a:pt x="112" y="405"/>
                    </a:lnTo>
                    <a:lnTo>
                      <a:pt x="135" y="412"/>
                    </a:lnTo>
                    <a:lnTo>
                      <a:pt x="159" y="414"/>
                    </a:lnTo>
                    <a:lnTo>
                      <a:pt x="183" y="412"/>
                    </a:lnTo>
                    <a:lnTo>
                      <a:pt x="205" y="405"/>
                    </a:lnTo>
                    <a:lnTo>
                      <a:pt x="225" y="393"/>
                    </a:lnTo>
                    <a:lnTo>
                      <a:pt x="243" y="378"/>
                    </a:lnTo>
                    <a:lnTo>
                      <a:pt x="258" y="361"/>
                    </a:lnTo>
                    <a:lnTo>
                      <a:pt x="269" y="339"/>
                    </a:lnTo>
                    <a:lnTo>
                      <a:pt x="276" y="317"/>
                    </a:lnTo>
                    <a:lnTo>
                      <a:pt x="279" y="292"/>
                    </a:lnTo>
                    <a:lnTo>
                      <a:pt x="276" y="268"/>
                    </a:lnTo>
                    <a:lnTo>
                      <a:pt x="269" y="245"/>
                    </a:lnTo>
                    <a:lnTo>
                      <a:pt x="258" y="225"/>
                    </a:lnTo>
                    <a:lnTo>
                      <a:pt x="243" y="207"/>
                    </a:lnTo>
                    <a:lnTo>
                      <a:pt x="225" y="193"/>
                    </a:lnTo>
                    <a:lnTo>
                      <a:pt x="205" y="181"/>
                    </a:lnTo>
                    <a:lnTo>
                      <a:pt x="183" y="174"/>
                    </a:lnTo>
                    <a:lnTo>
                      <a:pt x="159" y="171"/>
                    </a:lnTo>
                    <a:lnTo>
                      <a:pt x="135" y="174"/>
                    </a:lnTo>
                    <a:lnTo>
                      <a:pt x="112" y="181"/>
                    </a:lnTo>
                    <a:lnTo>
                      <a:pt x="91" y="193"/>
                    </a:lnTo>
                    <a:lnTo>
                      <a:pt x="73" y="207"/>
                    </a:lnTo>
                    <a:lnTo>
                      <a:pt x="59" y="225"/>
                    </a:lnTo>
                    <a:lnTo>
                      <a:pt x="47" y="245"/>
                    </a:lnTo>
                    <a:lnTo>
                      <a:pt x="40" y="268"/>
                    </a:lnTo>
                    <a:lnTo>
                      <a:pt x="38" y="292"/>
                    </a:lnTo>
                    <a:lnTo>
                      <a:pt x="0" y="29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8" name="Group 20"/>
            <p:cNvGrpSpPr>
              <a:grpSpLocks/>
            </p:cNvGrpSpPr>
            <p:nvPr/>
          </p:nvGrpSpPr>
          <p:grpSpPr bwMode="auto">
            <a:xfrm rot="-5400000">
              <a:off x="523" y="1397"/>
              <a:ext cx="201" cy="576"/>
              <a:chOff x="4317" y="480"/>
              <a:chExt cx="201" cy="576"/>
            </a:xfrm>
          </p:grpSpPr>
          <p:sp>
            <p:nvSpPr>
              <p:cNvPr id="26645" name="Freeform 21"/>
              <p:cNvSpPr>
                <a:spLocks/>
              </p:cNvSpPr>
              <p:nvPr/>
            </p:nvSpPr>
            <p:spPr bwMode="auto">
              <a:xfrm>
                <a:off x="4317" y="625"/>
                <a:ext cx="201" cy="431"/>
              </a:xfrm>
              <a:custGeom>
                <a:avLst/>
                <a:gdLst/>
                <a:ahLst/>
                <a:cxnLst>
                  <a:cxn ang="0">
                    <a:pos x="599" y="538"/>
                  </a:cxn>
                  <a:cxn ang="0">
                    <a:pos x="583" y="401"/>
                  </a:cxn>
                  <a:cxn ang="0">
                    <a:pos x="578" y="333"/>
                  </a:cxn>
                  <a:cxn ang="0">
                    <a:pos x="568" y="265"/>
                  </a:cxn>
                  <a:cxn ang="0">
                    <a:pos x="552" y="187"/>
                  </a:cxn>
                  <a:cxn ang="0">
                    <a:pos x="538" y="120"/>
                  </a:cxn>
                  <a:cxn ang="0">
                    <a:pos x="526" y="87"/>
                  </a:cxn>
                  <a:cxn ang="0">
                    <a:pos x="502" y="57"/>
                  </a:cxn>
                  <a:cxn ang="0">
                    <a:pos x="467" y="29"/>
                  </a:cxn>
                  <a:cxn ang="0">
                    <a:pos x="433" y="7"/>
                  </a:cxn>
                  <a:cxn ang="0">
                    <a:pos x="418" y="1"/>
                  </a:cxn>
                  <a:cxn ang="0">
                    <a:pos x="414" y="0"/>
                  </a:cxn>
                  <a:cxn ang="0">
                    <a:pos x="414" y="1"/>
                  </a:cxn>
                  <a:cxn ang="0">
                    <a:pos x="414" y="1"/>
                  </a:cxn>
                  <a:cxn ang="0">
                    <a:pos x="281" y="336"/>
                  </a:cxn>
                  <a:cxn ang="0">
                    <a:pos x="179" y="7"/>
                  </a:cxn>
                  <a:cxn ang="0">
                    <a:pos x="164" y="11"/>
                  </a:cxn>
                  <a:cxn ang="0">
                    <a:pos x="144" y="18"/>
                  </a:cxn>
                  <a:cxn ang="0">
                    <a:pos x="120" y="37"/>
                  </a:cxn>
                  <a:cxn ang="0">
                    <a:pos x="99" y="63"/>
                  </a:cxn>
                  <a:cxn ang="0">
                    <a:pos x="84" y="91"/>
                  </a:cxn>
                  <a:cxn ang="0">
                    <a:pos x="73" y="117"/>
                  </a:cxn>
                  <a:cxn ang="0">
                    <a:pos x="64" y="160"/>
                  </a:cxn>
                  <a:cxn ang="0">
                    <a:pos x="53" y="211"/>
                  </a:cxn>
                  <a:cxn ang="0">
                    <a:pos x="44" y="259"/>
                  </a:cxn>
                  <a:cxn ang="0">
                    <a:pos x="32" y="334"/>
                  </a:cxn>
                  <a:cxn ang="0">
                    <a:pos x="21" y="484"/>
                  </a:cxn>
                  <a:cxn ang="0">
                    <a:pos x="12" y="548"/>
                  </a:cxn>
                  <a:cxn ang="0">
                    <a:pos x="8" y="577"/>
                  </a:cxn>
                  <a:cxn ang="0">
                    <a:pos x="140" y="582"/>
                  </a:cxn>
                  <a:cxn ang="0">
                    <a:pos x="191" y="1293"/>
                  </a:cxn>
                  <a:cxn ang="0">
                    <a:pos x="309" y="792"/>
                  </a:cxn>
                  <a:cxn ang="0">
                    <a:pos x="327" y="907"/>
                  </a:cxn>
                  <a:cxn ang="0">
                    <a:pos x="353" y="1078"/>
                  </a:cxn>
                  <a:cxn ang="0">
                    <a:pos x="380" y="1235"/>
                  </a:cxn>
                  <a:cxn ang="0">
                    <a:pos x="399" y="1288"/>
                  </a:cxn>
                  <a:cxn ang="0">
                    <a:pos x="417" y="1288"/>
                  </a:cxn>
                  <a:cxn ang="0">
                    <a:pos x="440" y="1288"/>
                  </a:cxn>
                  <a:cxn ang="0">
                    <a:pos x="467" y="1288"/>
                  </a:cxn>
                  <a:cxn ang="0">
                    <a:pos x="496" y="1288"/>
                  </a:cxn>
                  <a:cxn ang="0">
                    <a:pos x="526" y="1288"/>
                  </a:cxn>
                  <a:cxn ang="0">
                    <a:pos x="556" y="1288"/>
                  </a:cxn>
                  <a:cxn ang="0">
                    <a:pos x="583" y="1288"/>
                  </a:cxn>
                  <a:cxn ang="0">
                    <a:pos x="586" y="1247"/>
                  </a:cxn>
                  <a:cxn ang="0">
                    <a:pos x="552" y="1060"/>
                  </a:cxn>
                  <a:cxn ang="0">
                    <a:pos x="511" y="819"/>
                  </a:cxn>
                  <a:cxn ang="0">
                    <a:pos x="480" y="625"/>
                  </a:cxn>
                  <a:cxn ang="0">
                    <a:pos x="483" y="579"/>
                  </a:cxn>
                  <a:cxn ang="0">
                    <a:pos x="514" y="581"/>
                  </a:cxn>
                  <a:cxn ang="0">
                    <a:pos x="553" y="582"/>
                  </a:cxn>
                  <a:cxn ang="0">
                    <a:pos x="590" y="583"/>
                  </a:cxn>
                </a:cxnLst>
                <a:rect l="0" t="0" r="r" b="b"/>
                <a:pathLst>
                  <a:path w="603" h="1293">
                    <a:moveTo>
                      <a:pt x="603" y="582"/>
                    </a:moveTo>
                    <a:lnTo>
                      <a:pt x="599" y="538"/>
                    </a:lnTo>
                    <a:lnTo>
                      <a:pt x="591" y="471"/>
                    </a:lnTo>
                    <a:lnTo>
                      <a:pt x="583" y="401"/>
                    </a:lnTo>
                    <a:lnTo>
                      <a:pt x="579" y="353"/>
                    </a:lnTo>
                    <a:lnTo>
                      <a:pt x="578" y="333"/>
                    </a:lnTo>
                    <a:lnTo>
                      <a:pt x="573" y="302"/>
                    </a:lnTo>
                    <a:lnTo>
                      <a:pt x="568" y="265"/>
                    </a:lnTo>
                    <a:lnTo>
                      <a:pt x="561" y="226"/>
                    </a:lnTo>
                    <a:lnTo>
                      <a:pt x="552" y="187"/>
                    </a:lnTo>
                    <a:lnTo>
                      <a:pt x="544" y="150"/>
                    </a:lnTo>
                    <a:lnTo>
                      <a:pt x="538" y="120"/>
                    </a:lnTo>
                    <a:lnTo>
                      <a:pt x="532" y="100"/>
                    </a:lnTo>
                    <a:lnTo>
                      <a:pt x="526" y="87"/>
                    </a:lnTo>
                    <a:lnTo>
                      <a:pt x="516" y="71"/>
                    </a:lnTo>
                    <a:lnTo>
                      <a:pt x="502" y="57"/>
                    </a:lnTo>
                    <a:lnTo>
                      <a:pt x="485" y="42"/>
                    </a:lnTo>
                    <a:lnTo>
                      <a:pt x="467" y="29"/>
                    </a:lnTo>
                    <a:lnTo>
                      <a:pt x="451" y="17"/>
                    </a:lnTo>
                    <a:lnTo>
                      <a:pt x="433" y="7"/>
                    </a:lnTo>
                    <a:lnTo>
                      <a:pt x="419" y="1"/>
                    </a:lnTo>
                    <a:lnTo>
                      <a:pt x="418" y="1"/>
                    </a:lnTo>
                    <a:lnTo>
                      <a:pt x="417" y="0"/>
                    </a:lnTo>
                    <a:lnTo>
                      <a:pt x="414" y="0"/>
                    </a:lnTo>
                    <a:lnTo>
                      <a:pt x="413" y="0"/>
                    </a:lnTo>
                    <a:lnTo>
                      <a:pt x="414" y="1"/>
                    </a:lnTo>
                    <a:lnTo>
                      <a:pt x="414" y="1"/>
                    </a:lnTo>
                    <a:lnTo>
                      <a:pt x="414" y="1"/>
                    </a:lnTo>
                    <a:lnTo>
                      <a:pt x="414" y="3"/>
                    </a:lnTo>
                    <a:lnTo>
                      <a:pt x="281" y="336"/>
                    </a:lnTo>
                    <a:lnTo>
                      <a:pt x="188" y="6"/>
                    </a:lnTo>
                    <a:lnTo>
                      <a:pt x="179" y="7"/>
                    </a:lnTo>
                    <a:lnTo>
                      <a:pt x="172" y="10"/>
                    </a:lnTo>
                    <a:lnTo>
                      <a:pt x="164" y="11"/>
                    </a:lnTo>
                    <a:lnTo>
                      <a:pt x="156" y="13"/>
                    </a:lnTo>
                    <a:lnTo>
                      <a:pt x="144" y="18"/>
                    </a:lnTo>
                    <a:lnTo>
                      <a:pt x="132" y="26"/>
                    </a:lnTo>
                    <a:lnTo>
                      <a:pt x="120" y="37"/>
                    </a:lnTo>
                    <a:lnTo>
                      <a:pt x="110" y="50"/>
                    </a:lnTo>
                    <a:lnTo>
                      <a:pt x="99" y="63"/>
                    </a:lnTo>
                    <a:lnTo>
                      <a:pt x="91" y="77"/>
                    </a:lnTo>
                    <a:lnTo>
                      <a:pt x="84" y="91"/>
                    </a:lnTo>
                    <a:lnTo>
                      <a:pt x="78" y="103"/>
                    </a:lnTo>
                    <a:lnTo>
                      <a:pt x="73" y="117"/>
                    </a:lnTo>
                    <a:lnTo>
                      <a:pt x="68" y="137"/>
                    </a:lnTo>
                    <a:lnTo>
                      <a:pt x="64" y="160"/>
                    </a:lnTo>
                    <a:lnTo>
                      <a:pt x="59" y="185"/>
                    </a:lnTo>
                    <a:lnTo>
                      <a:pt x="53" y="211"/>
                    </a:lnTo>
                    <a:lnTo>
                      <a:pt x="48" y="236"/>
                    </a:lnTo>
                    <a:lnTo>
                      <a:pt x="44" y="259"/>
                    </a:lnTo>
                    <a:lnTo>
                      <a:pt x="39" y="279"/>
                    </a:lnTo>
                    <a:lnTo>
                      <a:pt x="32" y="334"/>
                    </a:lnTo>
                    <a:lnTo>
                      <a:pt x="26" y="411"/>
                    </a:lnTo>
                    <a:lnTo>
                      <a:pt x="21" y="484"/>
                    </a:lnTo>
                    <a:lnTo>
                      <a:pt x="15" y="528"/>
                    </a:lnTo>
                    <a:lnTo>
                      <a:pt x="12" y="548"/>
                    </a:lnTo>
                    <a:lnTo>
                      <a:pt x="9" y="566"/>
                    </a:lnTo>
                    <a:lnTo>
                      <a:pt x="8" y="577"/>
                    </a:lnTo>
                    <a:lnTo>
                      <a:pt x="8" y="582"/>
                    </a:lnTo>
                    <a:lnTo>
                      <a:pt x="140" y="582"/>
                    </a:lnTo>
                    <a:lnTo>
                      <a:pt x="0" y="1293"/>
                    </a:lnTo>
                    <a:lnTo>
                      <a:pt x="191" y="1293"/>
                    </a:lnTo>
                    <a:lnTo>
                      <a:pt x="307" y="774"/>
                    </a:lnTo>
                    <a:lnTo>
                      <a:pt x="309" y="792"/>
                    </a:lnTo>
                    <a:lnTo>
                      <a:pt x="316" y="839"/>
                    </a:lnTo>
                    <a:lnTo>
                      <a:pt x="327" y="907"/>
                    </a:lnTo>
                    <a:lnTo>
                      <a:pt x="339" y="990"/>
                    </a:lnTo>
                    <a:lnTo>
                      <a:pt x="353" y="1078"/>
                    </a:lnTo>
                    <a:lnTo>
                      <a:pt x="367" y="1162"/>
                    </a:lnTo>
                    <a:lnTo>
                      <a:pt x="380" y="1235"/>
                    </a:lnTo>
                    <a:lnTo>
                      <a:pt x="392" y="1288"/>
                    </a:lnTo>
                    <a:lnTo>
                      <a:pt x="399" y="1288"/>
                    </a:lnTo>
                    <a:lnTo>
                      <a:pt x="407" y="1288"/>
                    </a:lnTo>
                    <a:lnTo>
                      <a:pt x="417" y="1288"/>
                    </a:lnTo>
                    <a:lnTo>
                      <a:pt x="427" y="1288"/>
                    </a:lnTo>
                    <a:lnTo>
                      <a:pt x="440" y="1288"/>
                    </a:lnTo>
                    <a:lnTo>
                      <a:pt x="453" y="1288"/>
                    </a:lnTo>
                    <a:lnTo>
                      <a:pt x="467" y="1288"/>
                    </a:lnTo>
                    <a:lnTo>
                      <a:pt x="481" y="1288"/>
                    </a:lnTo>
                    <a:lnTo>
                      <a:pt x="496" y="1288"/>
                    </a:lnTo>
                    <a:lnTo>
                      <a:pt x="511" y="1288"/>
                    </a:lnTo>
                    <a:lnTo>
                      <a:pt x="526" y="1288"/>
                    </a:lnTo>
                    <a:lnTo>
                      <a:pt x="540" y="1288"/>
                    </a:lnTo>
                    <a:lnTo>
                      <a:pt x="556" y="1288"/>
                    </a:lnTo>
                    <a:lnTo>
                      <a:pt x="569" y="1288"/>
                    </a:lnTo>
                    <a:lnTo>
                      <a:pt x="583" y="1288"/>
                    </a:lnTo>
                    <a:lnTo>
                      <a:pt x="595" y="1288"/>
                    </a:lnTo>
                    <a:lnTo>
                      <a:pt x="586" y="1247"/>
                    </a:lnTo>
                    <a:lnTo>
                      <a:pt x="571" y="1166"/>
                    </a:lnTo>
                    <a:lnTo>
                      <a:pt x="552" y="1060"/>
                    </a:lnTo>
                    <a:lnTo>
                      <a:pt x="531" y="939"/>
                    </a:lnTo>
                    <a:lnTo>
                      <a:pt x="511" y="819"/>
                    </a:lnTo>
                    <a:lnTo>
                      <a:pt x="493" y="710"/>
                    </a:lnTo>
                    <a:lnTo>
                      <a:pt x="480" y="625"/>
                    </a:lnTo>
                    <a:lnTo>
                      <a:pt x="474" y="579"/>
                    </a:lnTo>
                    <a:lnTo>
                      <a:pt x="483" y="579"/>
                    </a:lnTo>
                    <a:lnTo>
                      <a:pt x="497" y="580"/>
                    </a:lnTo>
                    <a:lnTo>
                      <a:pt x="514" y="581"/>
                    </a:lnTo>
                    <a:lnTo>
                      <a:pt x="533" y="582"/>
                    </a:lnTo>
                    <a:lnTo>
                      <a:pt x="553" y="582"/>
                    </a:lnTo>
                    <a:lnTo>
                      <a:pt x="573" y="583"/>
                    </a:lnTo>
                    <a:lnTo>
                      <a:pt x="590" y="583"/>
                    </a:lnTo>
                    <a:lnTo>
                      <a:pt x="603" y="582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646" name="Freeform 22"/>
              <p:cNvSpPr>
                <a:spLocks/>
              </p:cNvSpPr>
              <p:nvPr/>
            </p:nvSpPr>
            <p:spPr bwMode="auto">
              <a:xfrm>
                <a:off x="4363" y="480"/>
                <a:ext cx="119" cy="152"/>
              </a:xfrm>
              <a:custGeom>
                <a:avLst/>
                <a:gdLst/>
                <a:ahLst/>
                <a:cxnLst>
                  <a:cxn ang="0">
                    <a:pos x="4" y="263"/>
                  </a:cxn>
                  <a:cxn ang="0">
                    <a:pos x="27" y="205"/>
                  </a:cxn>
                  <a:cxn ang="0">
                    <a:pos x="71" y="161"/>
                  </a:cxn>
                  <a:cxn ang="0">
                    <a:pos x="129" y="137"/>
                  </a:cxn>
                  <a:cxn ang="0">
                    <a:pos x="168" y="134"/>
                  </a:cxn>
                  <a:cxn ang="0">
                    <a:pos x="183" y="135"/>
                  </a:cxn>
                  <a:cxn ang="0">
                    <a:pos x="196" y="138"/>
                  </a:cxn>
                  <a:cxn ang="0">
                    <a:pos x="210" y="142"/>
                  </a:cxn>
                  <a:cxn ang="0">
                    <a:pos x="271" y="67"/>
                  </a:cxn>
                  <a:cxn ang="0">
                    <a:pos x="174" y="51"/>
                  </a:cxn>
                  <a:cxn ang="0">
                    <a:pos x="358" y="180"/>
                  </a:cxn>
                  <a:cxn ang="0">
                    <a:pos x="308" y="91"/>
                  </a:cxn>
                  <a:cxn ang="0">
                    <a:pos x="270" y="177"/>
                  </a:cxn>
                  <a:cxn ang="0">
                    <a:pos x="294" y="206"/>
                  </a:cxn>
                  <a:cxn ang="0">
                    <a:pos x="310" y="239"/>
                  </a:cxn>
                  <a:cxn ang="0">
                    <a:pos x="320" y="276"/>
                  </a:cxn>
                  <a:cxn ang="0">
                    <a:pos x="317" y="328"/>
                  </a:cxn>
                  <a:cxn ang="0">
                    <a:pos x="294" y="386"/>
                  </a:cxn>
                  <a:cxn ang="0">
                    <a:pos x="250" y="429"/>
                  </a:cxn>
                  <a:cxn ang="0">
                    <a:pos x="192" y="453"/>
                  </a:cxn>
                  <a:cxn ang="0">
                    <a:pos x="129" y="453"/>
                  </a:cxn>
                  <a:cxn ang="0">
                    <a:pos x="71" y="429"/>
                  </a:cxn>
                  <a:cxn ang="0">
                    <a:pos x="27" y="386"/>
                  </a:cxn>
                  <a:cxn ang="0">
                    <a:pos x="4" y="328"/>
                  </a:cxn>
                  <a:cxn ang="0">
                    <a:pos x="38" y="292"/>
                  </a:cxn>
                  <a:cxn ang="0">
                    <a:pos x="47" y="339"/>
                  </a:cxn>
                  <a:cxn ang="0">
                    <a:pos x="73" y="378"/>
                  </a:cxn>
                  <a:cxn ang="0">
                    <a:pos x="112" y="405"/>
                  </a:cxn>
                  <a:cxn ang="0">
                    <a:pos x="159" y="414"/>
                  </a:cxn>
                  <a:cxn ang="0">
                    <a:pos x="205" y="405"/>
                  </a:cxn>
                  <a:cxn ang="0">
                    <a:pos x="243" y="378"/>
                  </a:cxn>
                  <a:cxn ang="0">
                    <a:pos x="269" y="339"/>
                  </a:cxn>
                  <a:cxn ang="0">
                    <a:pos x="279" y="292"/>
                  </a:cxn>
                  <a:cxn ang="0">
                    <a:pos x="269" y="245"/>
                  </a:cxn>
                  <a:cxn ang="0">
                    <a:pos x="243" y="207"/>
                  </a:cxn>
                  <a:cxn ang="0">
                    <a:pos x="205" y="181"/>
                  </a:cxn>
                  <a:cxn ang="0">
                    <a:pos x="159" y="171"/>
                  </a:cxn>
                  <a:cxn ang="0">
                    <a:pos x="112" y="181"/>
                  </a:cxn>
                  <a:cxn ang="0">
                    <a:pos x="73" y="207"/>
                  </a:cxn>
                  <a:cxn ang="0">
                    <a:pos x="47" y="245"/>
                  </a:cxn>
                  <a:cxn ang="0">
                    <a:pos x="38" y="292"/>
                  </a:cxn>
                </a:cxnLst>
                <a:rect l="0" t="0" r="r" b="b"/>
                <a:pathLst>
                  <a:path w="358" h="457">
                    <a:moveTo>
                      <a:pt x="0" y="296"/>
                    </a:moveTo>
                    <a:lnTo>
                      <a:pt x="4" y="263"/>
                    </a:lnTo>
                    <a:lnTo>
                      <a:pt x="13" y="233"/>
                    </a:lnTo>
                    <a:lnTo>
                      <a:pt x="27" y="205"/>
                    </a:lnTo>
                    <a:lnTo>
                      <a:pt x="47" y="181"/>
                    </a:lnTo>
                    <a:lnTo>
                      <a:pt x="71" y="161"/>
                    </a:lnTo>
                    <a:lnTo>
                      <a:pt x="98" y="147"/>
                    </a:lnTo>
                    <a:lnTo>
                      <a:pt x="129" y="137"/>
                    </a:lnTo>
                    <a:lnTo>
                      <a:pt x="161" y="134"/>
                    </a:lnTo>
                    <a:lnTo>
                      <a:pt x="168" y="134"/>
                    </a:lnTo>
                    <a:lnTo>
                      <a:pt x="176" y="135"/>
                    </a:lnTo>
                    <a:lnTo>
                      <a:pt x="183" y="135"/>
                    </a:lnTo>
                    <a:lnTo>
                      <a:pt x="190" y="136"/>
                    </a:lnTo>
                    <a:lnTo>
                      <a:pt x="196" y="138"/>
                    </a:lnTo>
                    <a:lnTo>
                      <a:pt x="203" y="140"/>
                    </a:lnTo>
                    <a:lnTo>
                      <a:pt x="210" y="142"/>
                    </a:lnTo>
                    <a:lnTo>
                      <a:pt x="216" y="144"/>
                    </a:lnTo>
                    <a:lnTo>
                      <a:pt x="271" y="67"/>
                    </a:lnTo>
                    <a:lnTo>
                      <a:pt x="185" y="83"/>
                    </a:lnTo>
                    <a:lnTo>
                      <a:pt x="174" y="51"/>
                    </a:lnTo>
                    <a:lnTo>
                      <a:pt x="346" y="0"/>
                    </a:lnTo>
                    <a:lnTo>
                      <a:pt x="358" y="180"/>
                    </a:lnTo>
                    <a:lnTo>
                      <a:pt x="323" y="180"/>
                    </a:lnTo>
                    <a:lnTo>
                      <a:pt x="308" y="91"/>
                    </a:lnTo>
                    <a:lnTo>
                      <a:pt x="256" y="166"/>
                    </a:lnTo>
                    <a:lnTo>
                      <a:pt x="270" y="177"/>
                    </a:lnTo>
                    <a:lnTo>
                      <a:pt x="283" y="190"/>
                    </a:lnTo>
                    <a:lnTo>
                      <a:pt x="294" y="206"/>
                    </a:lnTo>
                    <a:lnTo>
                      <a:pt x="303" y="221"/>
                    </a:lnTo>
                    <a:lnTo>
                      <a:pt x="310" y="239"/>
                    </a:lnTo>
                    <a:lnTo>
                      <a:pt x="316" y="257"/>
                    </a:lnTo>
                    <a:lnTo>
                      <a:pt x="320" y="276"/>
                    </a:lnTo>
                    <a:lnTo>
                      <a:pt x="321" y="296"/>
                    </a:lnTo>
                    <a:lnTo>
                      <a:pt x="317" y="328"/>
                    </a:lnTo>
                    <a:lnTo>
                      <a:pt x="308" y="358"/>
                    </a:lnTo>
                    <a:lnTo>
                      <a:pt x="294" y="386"/>
                    </a:lnTo>
                    <a:lnTo>
                      <a:pt x="274" y="409"/>
                    </a:lnTo>
                    <a:lnTo>
                      <a:pt x="250" y="429"/>
                    </a:lnTo>
                    <a:lnTo>
                      <a:pt x="223" y="444"/>
                    </a:lnTo>
                    <a:lnTo>
                      <a:pt x="192" y="453"/>
                    </a:lnTo>
                    <a:lnTo>
                      <a:pt x="161" y="457"/>
                    </a:lnTo>
                    <a:lnTo>
                      <a:pt x="129" y="453"/>
                    </a:lnTo>
                    <a:lnTo>
                      <a:pt x="98" y="444"/>
                    </a:lnTo>
                    <a:lnTo>
                      <a:pt x="71" y="429"/>
                    </a:lnTo>
                    <a:lnTo>
                      <a:pt x="47" y="409"/>
                    </a:lnTo>
                    <a:lnTo>
                      <a:pt x="27" y="386"/>
                    </a:lnTo>
                    <a:lnTo>
                      <a:pt x="13" y="358"/>
                    </a:lnTo>
                    <a:lnTo>
                      <a:pt x="4" y="328"/>
                    </a:lnTo>
                    <a:lnTo>
                      <a:pt x="0" y="296"/>
                    </a:lnTo>
                    <a:lnTo>
                      <a:pt x="38" y="292"/>
                    </a:lnTo>
                    <a:lnTo>
                      <a:pt x="40" y="317"/>
                    </a:lnTo>
                    <a:lnTo>
                      <a:pt x="47" y="339"/>
                    </a:lnTo>
                    <a:lnTo>
                      <a:pt x="59" y="361"/>
                    </a:lnTo>
                    <a:lnTo>
                      <a:pt x="73" y="378"/>
                    </a:lnTo>
                    <a:lnTo>
                      <a:pt x="91" y="393"/>
                    </a:lnTo>
                    <a:lnTo>
                      <a:pt x="112" y="405"/>
                    </a:lnTo>
                    <a:lnTo>
                      <a:pt x="135" y="412"/>
                    </a:lnTo>
                    <a:lnTo>
                      <a:pt x="159" y="414"/>
                    </a:lnTo>
                    <a:lnTo>
                      <a:pt x="183" y="412"/>
                    </a:lnTo>
                    <a:lnTo>
                      <a:pt x="205" y="405"/>
                    </a:lnTo>
                    <a:lnTo>
                      <a:pt x="225" y="393"/>
                    </a:lnTo>
                    <a:lnTo>
                      <a:pt x="243" y="378"/>
                    </a:lnTo>
                    <a:lnTo>
                      <a:pt x="258" y="361"/>
                    </a:lnTo>
                    <a:lnTo>
                      <a:pt x="269" y="339"/>
                    </a:lnTo>
                    <a:lnTo>
                      <a:pt x="276" y="317"/>
                    </a:lnTo>
                    <a:lnTo>
                      <a:pt x="279" y="292"/>
                    </a:lnTo>
                    <a:lnTo>
                      <a:pt x="276" y="268"/>
                    </a:lnTo>
                    <a:lnTo>
                      <a:pt x="269" y="245"/>
                    </a:lnTo>
                    <a:lnTo>
                      <a:pt x="258" y="225"/>
                    </a:lnTo>
                    <a:lnTo>
                      <a:pt x="243" y="207"/>
                    </a:lnTo>
                    <a:lnTo>
                      <a:pt x="225" y="193"/>
                    </a:lnTo>
                    <a:lnTo>
                      <a:pt x="205" y="181"/>
                    </a:lnTo>
                    <a:lnTo>
                      <a:pt x="183" y="174"/>
                    </a:lnTo>
                    <a:lnTo>
                      <a:pt x="159" y="171"/>
                    </a:lnTo>
                    <a:lnTo>
                      <a:pt x="135" y="174"/>
                    </a:lnTo>
                    <a:lnTo>
                      <a:pt x="112" y="181"/>
                    </a:lnTo>
                    <a:lnTo>
                      <a:pt x="91" y="193"/>
                    </a:lnTo>
                    <a:lnTo>
                      <a:pt x="73" y="207"/>
                    </a:lnTo>
                    <a:lnTo>
                      <a:pt x="59" y="225"/>
                    </a:lnTo>
                    <a:lnTo>
                      <a:pt x="47" y="245"/>
                    </a:lnTo>
                    <a:lnTo>
                      <a:pt x="40" y="268"/>
                    </a:lnTo>
                    <a:lnTo>
                      <a:pt x="38" y="292"/>
                    </a:lnTo>
                    <a:lnTo>
                      <a:pt x="0" y="29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</p:grpSp>
      <p:sp>
        <p:nvSpPr>
          <p:cNvPr id="26647" name="Text Box 23"/>
          <p:cNvSpPr txBox="1">
            <a:spLocks noChangeArrowheads="1"/>
          </p:cNvSpPr>
          <p:nvPr/>
        </p:nvSpPr>
        <p:spPr bwMode="auto">
          <a:xfrm>
            <a:off x="212725" y="650875"/>
            <a:ext cx="2751138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n-US"/>
              <a:t>Cure rate = 1/5=20%</a:t>
            </a:r>
          </a:p>
        </p:txBody>
      </p:sp>
      <p:grpSp>
        <p:nvGrpSpPr>
          <p:cNvPr id="9" name="Group 24"/>
          <p:cNvGrpSpPr>
            <a:grpSpLocks/>
          </p:cNvGrpSpPr>
          <p:nvPr/>
        </p:nvGrpSpPr>
        <p:grpSpPr bwMode="auto">
          <a:xfrm>
            <a:off x="4800600" y="533400"/>
            <a:ext cx="1157288" cy="914400"/>
            <a:chOff x="3024" y="336"/>
            <a:chExt cx="729" cy="576"/>
          </a:xfrm>
        </p:grpSpPr>
        <p:grpSp>
          <p:nvGrpSpPr>
            <p:cNvPr id="10" name="Group 25"/>
            <p:cNvGrpSpPr>
              <a:grpSpLocks/>
            </p:cNvGrpSpPr>
            <p:nvPr/>
          </p:nvGrpSpPr>
          <p:grpSpPr bwMode="auto">
            <a:xfrm>
              <a:off x="3024" y="336"/>
              <a:ext cx="201" cy="576"/>
              <a:chOff x="4317" y="480"/>
              <a:chExt cx="201" cy="576"/>
            </a:xfrm>
          </p:grpSpPr>
          <p:sp>
            <p:nvSpPr>
              <p:cNvPr id="26650" name="Freeform 26"/>
              <p:cNvSpPr>
                <a:spLocks/>
              </p:cNvSpPr>
              <p:nvPr/>
            </p:nvSpPr>
            <p:spPr bwMode="auto">
              <a:xfrm>
                <a:off x="4317" y="625"/>
                <a:ext cx="201" cy="431"/>
              </a:xfrm>
              <a:custGeom>
                <a:avLst/>
                <a:gdLst/>
                <a:ahLst/>
                <a:cxnLst>
                  <a:cxn ang="0">
                    <a:pos x="599" y="538"/>
                  </a:cxn>
                  <a:cxn ang="0">
                    <a:pos x="583" y="401"/>
                  </a:cxn>
                  <a:cxn ang="0">
                    <a:pos x="578" y="333"/>
                  </a:cxn>
                  <a:cxn ang="0">
                    <a:pos x="568" y="265"/>
                  </a:cxn>
                  <a:cxn ang="0">
                    <a:pos x="552" y="187"/>
                  </a:cxn>
                  <a:cxn ang="0">
                    <a:pos x="538" y="120"/>
                  </a:cxn>
                  <a:cxn ang="0">
                    <a:pos x="526" y="87"/>
                  </a:cxn>
                  <a:cxn ang="0">
                    <a:pos x="502" y="57"/>
                  </a:cxn>
                  <a:cxn ang="0">
                    <a:pos x="467" y="29"/>
                  </a:cxn>
                  <a:cxn ang="0">
                    <a:pos x="433" y="7"/>
                  </a:cxn>
                  <a:cxn ang="0">
                    <a:pos x="418" y="1"/>
                  </a:cxn>
                  <a:cxn ang="0">
                    <a:pos x="414" y="0"/>
                  </a:cxn>
                  <a:cxn ang="0">
                    <a:pos x="414" y="1"/>
                  </a:cxn>
                  <a:cxn ang="0">
                    <a:pos x="414" y="1"/>
                  </a:cxn>
                  <a:cxn ang="0">
                    <a:pos x="281" y="336"/>
                  </a:cxn>
                  <a:cxn ang="0">
                    <a:pos x="179" y="7"/>
                  </a:cxn>
                  <a:cxn ang="0">
                    <a:pos x="164" y="11"/>
                  </a:cxn>
                  <a:cxn ang="0">
                    <a:pos x="144" y="18"/>
                  </a:cxn>
                  <a:cxn ang="0">
                    <a:pos x="120" y="37"/>
                  </a:cxn>
                  <a:cxn ang="0">
                    <a:pos x="99" y="63"/>
                  </a:cxn>
                  <a:cxn ang="0">
                    <a:pos x="84" y="91"/>
                  </a:cxn>
                  <a:cxn ang="0">
                    <a:pos x="73" y="117"/>
                  </a:cxn>
                  <a:cxn ang="0">
                    <a:pos x="64" y="160"/>
                  </a:cxn>
                  <a:cxn ang="0">
                    <a:pos x="53" y="211"/>
                  </a:cxn>
                  <a:cxn ang="0">
                    <a:pos x="44" y="259"/>
                  </a:cxn>
                  <a:cxn ang="0">
                    <a:pos x="32" y="334"/>
                  </a:cxn>
                  <a:cxn ang="0">
                    <a:pos x="21" y="484"/>
                  </a:cxn>
                  <a:cxn ang="0">
                    <a:pos x="12" y="548"/>
                  </a:cxn>
                  <a:cxn ang="0">
                    <a:pos x="8" y="577"/>
                  </a:cxn>
                  <a:cxn ang="0">
                    <a:pos x="140" y="582"/>
                  </a:cxn>
                  <a:cxn ang="0">
                    <a:pos x="191" y="1293"/>
                  </a:cxn>
                  <a:cxn ang="0">
                    <a:pos x="309" y="792"/>
                  </a:cxn>
                  <a:cxn ang="0">
                    <a:pos x="327" y="907"/>
                  </a:cxn>
                  <a:cxn ang="0">
                    <a:pos x="353" y="1078"/>
                  </a:cxn>
                  <a:cxn ang="0">
                    <a:pos x="380" y="1235"/>
                  </a:cxn>
                  <a:cxn ang="0">
                    <a:pos x="399" y="1288"/>
                  </a:cxn>
                  <a:cxn ang="0">
                    <a:pos x="417" y="1288"/>
                  </a:cxn>
                  <a:cxn ang="0">
                    <a:pos x="440" y="1288"/>
                  </a:cxn>
                  <a:cxn ang="0">
                    <a:pos x="467" y="1288"/>
                  </a:cxn>
                  <a:cxn ang="0">
                    <a:pos x="496" y="1288"/>
                  </a:cxn>
                  <a:cxn ang="0">
                    <a:pos x="526" y="1288"/>
                  </a:cxn>
                  <a:cxn ang="0">
                    <a:pos x="556" y="1288"/>
                  </a:cxn>
                  <a:cxn ang="0">
                    <a:pos x="583" y="1288"/>
                  </a:cxn>
                  <a:cxn ang="0">
                    <a:pos x="586" y="1247"/>
                  </a:cxn>
                  <a:cxn ang="0">
                    <a:pos x="552" y="1060"/>
                  </a:cxn>
                  <a:cxn ang="0">
                    <a:pos x="511" y="819"/>
                  </a:cxn>
                  <a:cxn ang="0">
                    <a:pos x="480" y="625"/>
                  </a:cxn>
                  <a:cxn ang="0">
                    <a:pos x="483" y="579"/>
                  </a:cxn>
                  <a:cxn ang="0">
                    <a:pos x="514" y="581"/>
                  </a:cxn>
                  <a:cxn ang="0">
                    <a:pos x="553" y="582"/>
                  </a:cxn>
                  <a:cxn ang="0">
                    <a:pos x="590" y="583"/>
                  </a:cxn>
                </a:cxnLst>
                <a:rect l="0" t="0" r="r" b="b"/>
                <a:pathLst>
                  <a:path w="603" h="1293">
                    <a:moveTo>
                      <a:pt x="603" y="582"/>
                    </a:moveTo>
                    <a:lnTo>
                      <a:pt x="599" y="538"/>
                    </a:lnTo>
                    <a:lnTo>
                      <a:pt x="591" y="471"/>
                    </a:lnTo>
                    <a:lnTo>
                      <a:pt x="583" y="401"/>
                    </a:lnTo>
                    <a:lnTo>
                      <a:pt x="579" y="353"/>
                    </a:lnTo>
                    <a:lnTo>
                      <a:pt x="578" y="333"/>
                    </a:lnTo>
                    <a:lnTo>
                      <a:pt x="573" y="302"/>
                    </a:lnTo>
                    <a:lnTo>
                      <a:pt x="568" y="265"/>
                    </a:lnTo>
                    <a:lnTo>
                      <a:pt x="561" y="226"/>
                    </a:lnTo>
                    <a:lnTo>
                      <a:pt x="552" y="187"/>
                    </a:lnTo>
                    <a:lnTo>
                      <a:pt x="544" y="150"/>
                    </a:lnTo>
                    <a:lnTo>
                      <a:pt x="538" y="120"/>
                    </a:lnTo>
                    <a:lnTo>
                      <a:pt x="532" y="100"/>
                    </a:lnTo>
                    <a:lnTo>
                      <a:pt x="526" y="87"/>
                    </a:lnTo>
                    <a:lnTo>
                      <a:pt x="516" y="71"/>
                    </a:lnTo>
                    <a:lnTo>
                      <a:pt x="502" y="57"/>
                    </a:lnTo>
                    <a:lnTo>
                      <a:pt x="485" y="42"/>
                    </a:lnTo>
                    <a:lnTo>
                      <a:pt x="467" y="29"/>
                    </a:lnTo>
                    <a:lnTo>
                      <a:pt x="451" y="17"/>
                    </a:lnTo>
                    <a:lnTo>
                      <a:pt x="433" y="7"/>
                    </a:lnTo>
                    <a:lnTo>
                      <a:pt x="419" y="1"/>
                    </a:lnTo>
                    <a:lnTo>
                      <a:pt x="418" y="1"/>
                    </a:lnTo>
                    <a:lnTo>
                      <a:pt x="417" y="0"/>
                    </a:lnTo>
                    <a:lnTo>
                      <a:pt x="414" y="0"/>
                    </a:lnTo>
                    <a:lnTo>
                      <a:pt x="413" y="0"/>
                    </a:lnTo>
                    <a:lnTo>
                      <a:pt x="414" y="1"/>
                    </a:lnTo>
                    <a:lnTo>
                      <a:pt x="414" y="1"/>
                    </a:lnTo>
                    <a:lnTo>
                      <a:pt x="414" y="1"/>
                    </a:lnTo>
                    <a:lnTo>
                      <a:pt x="414" y="3"/>
                    </a:lnTo>
                    <a:lnTo>
                      <a:pt x="281" y="336"/>
                    </a:lnTo>
                    <a:lnTo>
                      <a:pt x="188" y="6"/>
                    </a:lnTo>
                    <a:lnTo>
                      <a:pt x="179" y="7"/>
                    </a:lnTo>
                    <a:lnTo>
                      <a:pt x="172" y="10"/>
                    </a:lnTo>
                    <a:lnTo>
                      <a:pt x="164" y="11"/>
                    </a:lnTo>
                    <a:lnTo>
                      <a:pt x="156" y="13"/>
                    </a:lnTo>
                    <a:lnTo>
                      <a:pt x="144" y="18"/>
                    </a:lnTo>
                    <a:lnTo>
                      <a:pt x="132" y="26"/>
                    </a:lnTo>
                    <a:lnTo>
                      <a:pt x="120" y="37"/>
                    </a:lnTo>
                    <a:lnTo>
                      <a:pt x="110" y="50"/>
                    </a:lnTo>
                    <a:lnTo>
                      <a:pt x="99" y="63"/>
                    </a:lnTo>
                    <a:lnTo>
                      <a:pt x="91" y="77"/>
                    </a:lnTo>
                    <a:lnTo>
                      <a:pt x="84" y="91"/>
                    </a:lnTo>
                    <a:lnTo>
                      <a:pt x="78" y="103"/>
                    </a:lnTo>
                    <a:lnTo>
                      <a:pt x="73" y="117"/>
                    </a:lnTo>
                    <a:lnTo>
                      <a:pt x="68" y="137"/>
                    </a:lnTo>
                    <a:lnTo>
                      <a:pt x="64" y="160"/>
                    </a:lnTo>
                    <a:lnTo>
                      <a:pt x="59" y="185"/>
                    </a:lnTo>
                    <a:lnTo>
                      <a:pt x="53" y="211"/>
                    </a:lnTo>
                    <a:lnTo>
                      <a:pt x="48" y="236"/>
                    </a:lnTo>
                    <a:lnTo>
                      <a:pt x="44" y="259"/>
                    </a:lnTo>
                    <a:lnTo>
                      <a:pt x="39" y="279"/>
                    </a:lnTo>
                    <a:lnTo>
                      <a:pt x="32" y="334"/>
                    </a:lnTo>
                    <a:lnTo>
                      <a:pt x="26" y="411"/>
                    </a:lnTo>
                    <a:lnTo>
                      <a:pt x="21" y="484"/>
                    </a:lnTo>
                    <a:lnTo>
                      <a:pt x="15" y="528"/>
                    </a:lnTo>
                    <a:lnTo>
                      <a:pt x="12" y="548"/>
                    </a:lnTo>
                    <a:lnTo>
                      <a:pt x="9" y="566"/>
                    </a:lnTo>
                    <a:lnTo>
                      <a:pt x="8" y="577"/>
                    </a:lnTo>
                    <a:lnTo>
                      <a:pt x="8" y="582"/>
                    </a:lnTo>
                    <a:lnTo>
                      <a:pt x="140" y="582"/>
                    </a:lnTo>
                    <a:lnTo>
                      <a:pt x="0" y="1293"/>
                    </a:lnTo>
                    <a:lnTo>
                      <a:pt x="191" y="1293"/>
                    </a:lnTo>
                    <a:lnTo>
                      <a:pt x="307" y="774"/>
                    </a:lnTo>
                    <a:lnTo>
                      <a:pt x="309" y="792"/>
                    </a:lnTo>
                    <a:lnTo>
                      <a:pt x="316" y="839"/>
                    </a:lnTo>
                    <a:lnTo>
                      <a:pt x="327" y="907"/>
                    </a:lnTo>
                    <a:lnTo>
                      <a:pt x="339" y="990"/>
                    </a:lnTo>
                    <a:lnTo>
                      <a:pt x="353" y="1078"/>
                    </a:lnTo>
                    <a:lnTo>
                      <a:pt x="367" y="1162"/>
                    </a:lnTo>
                    <a:lnTo>
                      <a:pt x="380" y="1235"/>
                    </a:lnTo>
                    <a:lnTo>
                      <a:pt x="392" y="1288"/>
                    </a:lnTo>
                    <a:lnTo>
                      <a:pt x="399" y="1288"/>
                    </a:lnTo>
                    <a:lnTo>
                      <a:pt x="407" y="1288"/>
                    </a:lnTo>
                    <a:lnTo>
                      <a:pt x="417" y="1288"/>
                    </a:lnTo>
                    <a:lnTo>
                      <a:pt x="427" y="1288"/>
                    </a:lnTo>
                    <a:lnTo>
                      <a:pt x="440" y="1288"/>
                    </a:lnTo>
                    <a:lnTo>
                      <a:pt x="453" y="1288"/>
                    </a:lnTo>
                    <a:lnTo>
                      <a:pt x="467" y="1288"/>
                    </a:lnTo>
                    <a:lnTo>
                      <a:pt x="481" y="1288"/>
                    </a:lnTo>
                    <a:lnTo>
                      <a:pt x="496" y="1288"/>
                    </a:lnTo>
                    <a:lnTo>
                      <a:pt x="511" y="1288"/>
                    </a:lnTo>
                    <a:lnTo>
                      <a:pt x="526" y="1288"/>
                    </a:lnTo>
                    <a:lnTo>
                      <a:pt x="540" y="1288"/>
                    </a:lnTo>
                    <a:lnTo>
                      <a:pt x="556" y="1288"/>
                    </a:lnTo>
                    <a:lnTo>
                      <a:pt x="569" y="1288"/>
                    </a:lnTo>
                    <a:lnTo>
                      <a:pt x="583" y="1288"/>
                    </a:lnTo>
                    <a:lnTo>
                      <a:pt x="595" y="1288"/>
                    </a:lnTo>
                    <a:lnTo>
                      <a:pt x="586" y="1247"/>
                    </a:lnTo>
                    <a:lnTo>
                      <a:pt x="571" y="1166"/>
                    </a:lnTo>
                    <a:lnTo>
                      <a:pt x="552" y="1060"/>
                    </a:lnTo>
                    <a:lnTo>
                      <a:pt x="531" y="939"/>
                    </a:lnTo>
                    <a:lnTo>
                      <a:pt x="511" y="819"/>
                    </a:lnTo>
                    <a:lnTo>
                      <a:pt x="493" y="710"/>
                    </a:lnTo>
                    <a:lnTo>
                      <a:pt x="480" y="625"/>
                    </a:lnTo>
                    <a:lnTo>
                      <a:pt x="474" y="579"/>
                    </a:lnTo>
                    <a:lnTo>
                      <a:pt x="483" y="579"/>
                    </a:lnTo>
                    <a:lnTo>
                      <a:pt x="497" y="580"/>
                    </a:lnTo>
                    <a:lnTo>
                      <a:pt x="514" y="581"/>
                    </a:lnTo>
                    <a:lnTo>
                      <a:pt x="533" y="582"/>
                    </a:lnTo>
                    <a:lnTo>
                      <a:pt x="553" y="582"/>
                    </a:lnTo>
                    <a:lnTo>
                      <a:pt x="573" y="583"/>
                    </a:lnTo>
                    <a:lnTo>
                      <a:pt x="590" y="583"/>
                    </a:lnTo>
                    <a:lnTo>
                      <a:pt x="603" y="582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651" name="Freeform 27"/>
              <p:cNvSpPr>
                <a:spLocks/>
              </p:cNvSpPr>
              <p:nvPr/>
            </p:nvSpPr>
            <p:spPr bwMode="auto">
              <a:xfrm>
                <a:off x="4363" y="480"/>
                <a:ext cx="119" cy="152"/>
              </a:xfrm>
              <a:custGeom>
                <a:avLst/>
                <a:gdLst/>
                <a:ahLst/>
                <a:cxnLst>
                  <a:cxn ang="0">
                    <a:pos x="4" y="263"/>
                  </a:cxn>
                  <a:cxn ang="0">
                    <a:pos x="27" y="205"/>
                  </a:cxn>
                  <a:cxn ang="0">
                    <a:pos x="71" y="161"/>
                  </a:cxn>
                  <a:cxn ang="0">
                    <a:pos x="129" y="137"/>
                  </a:cxn>
                  <a:cxn ang="0">
                    <a:pos x="168" y="134"/>
                  </a:cxn>
                  <a:cxn ang="0">
                    <a:pos x="183" y="135"/>
                  </a:cxn>
                  <a:cxn ang="0">
                    <a:pos x="196" y="138"/>
                  </a:cxn>
                  <a:cxn ang="0">
                    <a:pos x="210" y="142"/>
                  </a:cxn>
                  <a:cxn ang="0">
                    <a:pos x="271" y="67"/>
                  </a:cxn>
                  <a:cxn ang="0">
                    <a:pos x="174" y="51"/>
                  </a:cxn>
                  <a:cxn ang="0">
                    <a:pos x="358" y="180"/>
                  </a:cxn>
                  <a:cxn ang="0">
                    <a:pos x="308" y="91"/>
                  </a:cxn>
                  <a:cxn ang="0">
                    <a:pos x="270" y="177"/>
                  </a:cxn>
                  <a:cxn ang="0">
                    <a:pos x="294" y="206"/>
                  </a:cxn>
                  <a:cxn ang="0">
                    <a:pos x="310" y="239"/>
                  </a:cxn>
                  <a:cxn ang="0">
                    <a:pos x="320" y="276"/>
                  </a:cxn>
                  <a:cxn ang="0">
                    <a:pos x="317" y="328"/>
                  </a:cxn>
                  <a:cxn ang="0">
                    <a:pos x="294" y="386"/>
                  </a:cxn>
                  <a:cxn ang="0">
                    <a:pos x="250" y="429"/>
                  </a:cxn>
                  <a:cxn ang="0">
                    <a:pos x="192" y="453"/>
                  </a:cxn>
                  <a:cxn ang="0">
                    <a:pos x="129" y="453"/>
                  </a:cxn>
                  <a:cxn ang="0">
                    <a:pos x="71" y="429"/>
                  </a:cxn>
                  <a:cxn ang="0">
                    <a:pos x="27" y="386"/>
                  </a:cxn>
                  <a:cxn ang="0">
                    <a:pos x="4" y="328"/>
                  </a:cxn>
                  <a:cxn ang="0">
                    <a:pos x="38" y="292"/>
                  </a:cxn>
                  <a:cxn ang="0">
                    <a:pos x="47" y="339"/>
                  </a:cxn>
                  <a:cxn ang="0">
                    <a:pos x="73" y="378"/>
                  </a:cxn>
                  <a:cxn ang="0">
                    <a:pos x="112" y="405"/>
                  </a:cxn>
                  <a:cxn ang="0">
                    <a:pos x="159" y="414"/>
                  </a:cxn>
                  <a:cxn ang="0">
                    <a:pos x="205" y="405"/>
                  </a:cxn>
                  <a:cxn ang="0">
                    <a:pos x="243" y="378"/>
                  </a:cxn>
                  <a:cxn ang="0">
                    <a:pos x="269" y="339"/>
                  </a:cxn>
                  <a:cxn ang="0">
                    <a:pos x="279" y="292"/>
                  </a:cxn>
                  <a:cxn ang="0">
                    <a:pos x="269" y="245"/>
                  </a:cxn>
                  <a:cxn ang="0">
                    <a:pos x="243" y="207"/>
                  </a:cxn>
                  <a:cxn ang="0">
                    <a:pos x="205" y="181"/>
                  </a:cxn>
                  <a:cxn ang="0">
                    <a:pos x="159" y="171"/>
                  </a:cxn>
                  <a:cxn ang="0">
                    <a:pos x="112" y="181"/>
                  </a:cxn>
                  <a:cxn ang="0">
                    <a:pos x="73" y="207"/>
                  </a:cxn>
                  <a:cxn ang="0">
                    <a:pos x="47" y="245"/>
                  </a:cxn>
                  <a:cxn ang="0">
                    <a:pos x="38" y="292"/>
                  </a:cxn>
                </a:cxnLst>
                <a:rect l="0" t="0" r="r" b="b"/>
                <a:pathLst>
                  <a:path w="358" h="457">
                    <a:moveTo>
                      <a:pt x="0" y="296"/>
                    </a:moveTo>
                    <a:lnTo>
                      <a:pt x="4" y="263"/>
                    </a:lnTo>
                    <a:lnTo>
                      <a:pt x="13" y="233"/>
                    </a:lnTo>
                    <a:lnTo>
                      <a:pt x="27" y="205"/>
                    </a:lnTo>
                    <a:lnTo>
                      <a:pt x="47" y="181"/>
                    </a:lnTo>
                    <a:lnTo>
                      <a:pt x="71" y="161"/>
                    </a:lnTo>
                    <a:lnTo>
                      <a:pt x="98" y="147"/>
                    </a:lnTo>
                    <a:lnTo>
                      <a:pt x="129" y="137"/>
                    </a:lnTo>
                    <a:lnTo>
                      <a:pt x="161" y="134"/>
                    </a:lnTo>
                    <a:lnTo>
                      <a:pt x="168" y="134"/>
                    </a:lnTo>
                    <a:lnTo>
                      <a:pt x="176" y="135"/>
                    </a:lnTo>
                    <a:lnTo>
                      <a:pt x="183" y="135"/>
                    </a:lnTo>
                    <a:lnTo>
                      <a:pt x="190" y="136"/>
                    </a:lnTo>
                    <a:lnTo>
                      <a:pt x="196" y="138"/>
                    </a:lnTo>
                    <a:lnTo>
                      <a:pt x="203" y="140"/>
                    </a:lnTo>
                    <a:lnTo>
                      <a:pt x="210" y="142"/>
                    </a:lnTo>
                    <a:lnTo>
                      <a:pt x="216" y="144"/>
                    </a:lnTo>
                    <a:lnTo>
                      <a:pt x="271" y="67"/>
                    </a:lnTo>
                    <a:lnTo>
                      <a:pt x="185" y="83"/>
                    </a:lnTo>
                    <a:lnTo>
                      <a:pt x="174" y="51"/>
                    </a:lnTo>
                    <a:lnTo>
                      <a:pt x="346" y="0"/>
                    </a:lnTo>
                    <a:lnTo>
                      <a:pt x="358" y="180"/>
                    </a:lnTo>
                    <a:lnTo>
                      <a:pt x="323" y="180"/>
                    </a:lnTo>
                    <a:lnTo>
                      <a:pt x="308" y="91"/>
                    </a:lnTo>
                    <a:lnTo>
                      <a:pt x="256" y="166"/>
                    </a:lnTo>
                    <a:lnTo>
                      <a:pt x="270" y="177"/>
                    </a:lnTo>
                    <a:lnTo>
                      <a:pt x="283" y="190"/>
                    </a:lnTo>
                    <a:lnTo>
                      <a:pt x="294" y="206"/>
                    </a:lnTo>
                    <a:lnTo>
                      <a:pt x="303" y="221"/>
                    </a:lnTo>
                    <a:lnTo>
                      <a:pt x="310" y="239"/>
                    </a:lnTo>
                    <a:lnTo>
                      <a:pt x="316" y="257"/>
                    </a:lnTo>
                    <a:lnTo>
                      <a:pt x="320" y="276"/>
                    </a:lnTo>
                    <a:lnTo>
                      <a:pt x="321" y="296"/>
                    </a:lnTo>
                    <a:lnTo>
                      <a:pt x="317" y="328"/>
                    </a:lnTo>
                    <a:lnTo>
                      <a:pt x="308" y="358"/>
                    </a:lnTo>
                    <a:lnTo>
                      <a:pt x="294" y="386"/>
                    </a:lnTo>
                    <a:lnTo>
                      <a:pt x="274" y="409"/>
                    </a:lnTo>
                    <a:lnTo>
                      <a:pt x="250" y="429"/>
                    </a:lnTo>
                    <a:lnTo>
                      <a:pt x="223" y="444"/>
                    </a:lnTo>
                    <a:lnTo>
                      <a:pt x="192" y="453"/>
                    </a:lnTo>
                    <a:lnTo>
                      <a:pt x="161" y="457"/>
                    </a:lnTo>
                    <a:lnTo>
                      <a:pt x="129" y="453"/>
                    </a:lnTo>
                    <a:lnTo>
                      <a:pt x="98" y="444"/>
                    </a:lnTo>
                    <a:lnTo>
                      <a:pt x="71" y="429"/>
                    </a:lnTo>
                    <a:lnTo>
                      <a:pt x="47" y="409"/>
                    </a:lnTo>
                    <a:lnTo>
                      <a:pt x="27" y="386"/>
                    </a:lnTo>
                    <a:lnTo>
                      <a:pt x="13" y="358"/>
                    </a:lnTo>
                    <a:lnTo>
                      <a:pt x="4" y="328"/>
                    </a:lnTo>
                    <a:lnTo>
                      <a:pt x="0" y="296"/>
                    </a:lnTo>
                    <a:lnTo>
                      <a:pt x="38" y="292"/>
                    </a:lnTo>
                    <a:lnTo>
                      <a:pt x="40" y="317"/>
                    </a:lnTo>
                    <a:lnTo>
                      <a:pt x="47" y="339"/>
                    </a:lnTo>
                    <a:lnTo>
                      <a:pt x="59" y="361"/>
                    </a:lnTo>
                    <a:lnTo>
                      <a:pt x="73" y="378"/>
                    </a:lnTo>
                    <a:lnTo>
                      <a:pt x="91" y="393"/>
                    </a:lnTo>
                    <a:lnTo>
                      <a:pt x="112" y="405"/>
                    </a:lnTo>
                    <a:lnTo>
                      <a:pt x="135" y="412"/>
                    </a:lnTo>
                    <a:lnTo>
                      <a:pt x="159" y="414"/>
                    </a:lnTo>
                    <a:lnTo>
                      <a:pt x="183" y="412"/>
                    </a:lnTo>
                    <a:lnTo>
                      <a:pt x="205" y="405"/>
                    </a:lnTo>
                    <a:lnTo>
                      <a:pt x="225" y="393"/>
                    </a:lnTo>
                    <a:lnTo>
                      <a:pt x="243" y="378"/>
                    </a:lnTo>
                    <a:lnTo>
                      <a:pt x="258" y="361"/>
                    </a:lnTo>
                    <a:lnTo>
                      <a:pt x="269" y="339"/>
                    </a:lnTo>
                    <a:lnTo>
                      <a:pt x="276" y="317"/>
                    </a:lnTo>
                    <a:lnTo>
                      <a:pt x="279" y="292"/>
                    </a:lnTo>
                    <a:lnTo>
                      <a:pt x="276" y="268"/>
                    </a:lnTo>
                    <a:lnTo>
                      <a:pt x="269" y="245"/>
                    </a:lnTo>
                    <a:lnTo>
                      <a:pt x="258" y="225"/>
                    </a:lnTo>
                    <a:lnTo>
                      <a:pt x="243" y="207"/>
                    </a:lnTo>
                    <a:lnTo>
                      <a:pt x="225" y="193"/>
                    </a:lnTo>
                    <a:lnTo>
                      <a:pt x="205" y="181"/>
                    </a:lnTo>
                    <a:lnTo>
                      <a:pt x="183" y="174"/>
                    </a:lnTo>
                    <a:lnTo>
                      <a:pt x="159" y="171"/>
                    </a:lnTo>
                    <a:lnTo>
                      <a:pt x="135" y="174"/>
                    </a:lnTo>
                    <a:lnTo>
                      <a:pt x="112" y="181"/>
                    </a:lnTo>
                    <a:lnTo>
                      <a:pt x="91" y="193"/>
                    </a:lnTo>
                    <a:lnTo>
                      <a:pt x="73" y="207"/>
                    </a:lnTo>
                    <a:lnTo>
                      <a:pt x="59" y="225"/>
                    </a:lnTo>
                    <a:lnTo>
                      <a:pt x="47" y="245"/>
                    </a:lnTo>
                    <a:lnTo>
                      <a:pt x="40" y="268"/>
                    </a:lnTo>
                    <a:lnTo>
                      <a:pt x="38" y="292"/>
                    </a:lnTo>
                    <a:lnTo>
                      <a:pt x="0" y="29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11" name="Group 28"/>
            <p:cNvGrpSpPr>
              <a:grpSpLocks/>
            </p:cNvGrpSpPr>
            <p:nvPr/>
          </p:nvGrpSpPr>
          <p:grpSpPr bwMode="auto">
            <a:xfrm>
              <a:off x="3312" y="336"/>
              <a:ext cx="201" cy="576"/>
              <a:chOff x="4317" y="480"/>
              <a:chExt cx="201" cy="576"/>
            </a:xfrm>
          </p:grpSpPr>
          <p:sp>
            <p:nvSpPr>
              <p:cNvPr id="26653" name="Freeform 29"/>
              <p:cNvSpPr>
                <a:spLocks/>
              </p:cNvSpPr>
              <p:nvPr/>
            </p:nvSpPr>
            <p:spPr bwMode="auto">
              <a:xfrm>
                <a:off x="4317" y="625"/>
                <a:ext cx="201" cy="431"/>
              </a:xfrm>
              <a:custGeom>
                <a:avLst/>
                <a:gdLst/>
                <a:ahLst/>
                <a:cxnLst>
                  <a:cxn ang="0">
                    <a:pos x="599" y="538"/>
                  </a:cxn>
                  <a:cxn ang="0">
                    <a:pos x="583" y="401"/>
                  </a:cxn>
                  <a:cxn ang="0">
                    <a:pos x="578" y="333"/>
                  </a:cxn>
                  <a:cxn ang="0">
                    <a:pos x="568" y="265"/>
                  </a:cxn>
                  <a:cxn ang="0">
                    <a:pos x="552" y="187"/>
                  </a:cxn>
                  <a:cxn ang="0">
                    <a:pos x="538" y="120"/>
                  </a:cxn>
                  <a:cxn ang="0">
                    <a:pos x="526" y="87"/>
                  </a:cxn>
                  <a:cxn ang="0">
                    <a:pos x="502" y="57"/>
                  </a:cxn>
                  <a:cxn ang="0">
                    <a:pos x="467" y="29"/>
                  </a:cxn>
                  <a:cxn ang="0">
                    <a:pos x="433" y="7"/>
                  </a:cxn>
                  <a:cxn ang="0">
                    <a:pos x="418" y="1"/>
                  </a:cxn>
                  <a:cxn ang="0">
                    <a:pos x="414" y="0"/>
                  </a:cxn>
                  <a:cxn ang="0">
                    <a:pos x="414" y="1"/>
                  </a:cxn>
                  <a:cxn ang="0">
                    <a:pos x="414" y="1"/>
                  </a:cxn>
                  <a:cxn ang="0">
                    <a:pos x="281" y="336"/>
                  </a:cxn>
                  <a:cxn ang="0">
                    <a:pos x="179" y="7"/>
                  </a:cxn>
                  <a:cxn ang="0">
                    <a:pos x="164" y="11"/>
                  </a:cxn>
                  <a:cxn ang="0">
                    <a:pos x="144" y="18"/>
                  </a:cxn>
                  <a:cxn ang="0">
                    <a:pos x="120" y="37"/>
                  </a:cxn>
                  <a:cxn ang="0">
                    <a:pos x="99" y="63"/>
                  </a:cxn>
                  <a:cxn ang="0">
                    <a:pos x="84" y="91"/>
                  </a:cxn>
                  <a:cxn ang="0">
                    <a:pos x="73" y="117"/>
                  </a:cxn>
                  <a:cxn ang="0">
                    <a:pos x="64" y="160"/>
                  </a:cxn>
                  <a:cxn ang="0">
                    <a:pos x="53" y="211"/>
                  </a:cxn>
                  <a:cxn ang="0">
                    <a:pos x="44" y="259"/>
                  </a:cxn>
                  <a:cxn ang="0">
                    <a:pos x="32" y="334"/>
                  </a:cxn>
                  <a:cxn ang="0">
                    <a:pos x="21" y="484"/>
                  </a:cxn>
                  <a:cxn ang="0">
                    <a:pos x="12" y="548"/>
                  </a:cxn>
                  <a:cxn ang="0">
                    <a:pos x="8" y="577"/>
                  </a:cxn>
                  <a:cxn ang="0">
                    <a:pos x="140" y="582"/>
                  </a:cxn>
                  <a:cxn ang="0">
                    <a:pos x="191" y="1293"/>
                  </a:cxn>
                  <a:cxn ang="0">
                    <a:pos x="309" y="792"/>
                  </a:cxn>
                  <a:cxn ang="0">
                    <a:pos x="327" y="907"/>
                  </a:cxn>
                  <a:cxn ang="0">
                    <a:pos x="353" y="1078"/>
                  </a:cxn>
                  <a:cxn ang="0">
                    <a:pos x="380" y="1235"/>
                  </a:cxn>
                  <a:cxn ang="0">
                    <a:pos x="399" y="1288"/>
                  </a:cxn>
                  <a:cxn ang="0">
                    <a:pos x="417" y="1288"/>
                  </a:cxn>
                  <a:cxn ang="0">
                    <a:pos x="440" y="1288"/>
                  </a:cxn>
                  <a:cxn ang="0">
                    <a:pos x="467" y="1288"/>
                  </a:cxn>
                  <a:cxn ang="0">
                    <a:pos x="496" y="1288"/>
                  </a:cxn>
                  <a:cxn ang="0">
                    <a:pos x="526" y="1288"/>
                  </a:cxn>
                  <a:cxn ang="0">
                    <a:pos x="556" y="1288"/>
                  </a:cxn>
                  <a:cxn ang="0">
                    <a:pos x="583" y="1288"/>
                  </a:cxn>
                  <a:cxn ang="0">
                    <a:pos x="586" y="1247"/>
                  </a:cxn>
                  <a:cxn ang="0">
                    <a:pos x="552" y="1060"/>
                  </a:cxn>
                  <a:cxn ang="0">
                    <a:pos x="511" y="819"/>
                  </a:cxn>
                  <a:cxn ang="0">
                    <a:pos x="480" y="625"/>
                  </a:cxn>
                  <a:cxn ang="0">
                    <a:pos x="483" y="579"/>
                  </a:cxn>
                  <a:cxn ang="0">
                    <a:pos x="514" y="581"/>
                  </a:cxn>
                  <a:cxn ang="0">
                    <a:pos x="553" y="582"/>
                  </a:cxn>
                  <a:cxn ang="0">
                    <a:pos x="590" y="583"/>
                  </a:cxn>
                </a:cxnLst>
                <a:rect l="0" t="0" r="r" b="b"/>
                <a:pathLst>
                  <a:path w="603" h="1293">
                    <a:moveTo>
                      <a:pt x="603" y="582"/>
                    </a:moveTo>
                    <a:lnTo>
                      <a:pt x="599" y="538"/>
                    </a:lnTo>
                    <a:lnTo>
                      <a:pt x="591" y="471"/>
                    </a:lnTo>
                    <a:lnTo>
                      <a:pt x="583" y="401"/>
                    </a:lnTo>
                    <a:lnTo>
                      <a:pt x="579" y="353"/>
                    </a:lnTo>
                    <a:lnTo>
                      <a:pt x="578" y="333"/>
                    </a:lnTo>
                    <a:lnTo>
                      <a:pt x="573" y="302"/>
                    </a:lnTo>
                    <a:lnTo>
                      <a:pt x="568" y="265"/>
                    </a:lnTo>
                    <a:lnTo>
                      <a:pt x="561" y="226"/>
                    </a:lnTo>
                    <a:lnTo>
                      <a:pt x="552" y="187"/>
                    </a:lnTo>
                    <a:lnTo>
                      <a:pt x="544" y="150"/>
                    </a:lnTo>
                    <a:lnTo>
                      <a:pt x="538" y="120"/>
                    </a:lnTo>
                    <a:lnTo>
                      <a:pt x="532" y="100"/>
                    </a:lnTo>
                    <a:lnTo>
                      <a:pt x="526" y="87"/>
                    </a:lnTo>
                    <a:lnTo>
                      <a:pt x="516" y="71"/>
                    </a:lnTo>
                    <a:lnTo>
                      <a:pt x="502" y="57"/>
                    </a:lnTo>
                    <a:lnTo>
                      <a:pt x="485" y="42"/>
                    </a:lnTo>
                    <a:lnTo>
                      <a:pt x="467" y="29"/>
                    </a:lnTo>
                    <a:lnTo>
                      <a:pt x="451" y="17"/>
                    </a:lnTo>
                    <a:lnTo>
                      <a:pt x="433" y="7"/>
                    </a:lnTo>
                    <a:lnTo>
                      <a:pt x="419" y="1"/>
                    </a:lnTo>
                    <a:lnTo>
                      <a:pt x="418" y="1"/>
                    </a:lnTo>
                    <a:lnTo>
                      <a:pt x="417" y="0"/>
                    </a:lnTo>
                    <a:lnTo>
                      <a:pt x="414" y="0"/>
                    </a:lnTo>
                    <a:lnTo>
                      <a:pt x="413" y="0"/>
                    </a:lnTo>
                    <a:lnTo>
                      <a:pt x="414" y="1"/>
                    </a:lnTo>
                    <a:lnTo>
                      <a:pt x="414" y="1"/>
                    </a:lnTo>
                    <a:lnTo>
                      <a:pt x="414" y="1"/>
                    </a:lnTo>
                    <a:lnTo>
                      <a:pt x="414" y="3"/>
                    </a:lnTo>
                    <a:lnTo>
                      <a:pt x="281" y="336"/>
                    </a:lnTo>
                    <a:lnTo>
                      <a:pt x="188" y="6"/>
                    </a:lnTo>
                    <a:lnTo>
                      <a:pt x="179" y="7"/>
                    </a:lnTo>
                    <a:lnTo>
                      <a:pt x="172" y="10"/>
                    </a:lnTo>
                    <a:lnTo>
                      <a:pt x="164" y="11"/>
                    </a:lnTo>
                    <a:lnTo>
                      <a:pt x="156" y="13"/>
                    </a:lnTo>
                    <a:lnTo>
                      <a:pt x="144" y="18"/>
                    </a:lnTo>
                    <a:lnTo>
                      <a:pt x="132" y="26"/>
                    </a:lnTo>
                    <a:lnTo>
                      <a:pt x="120" y="37"/>
                    </a:lnTo>
                    <a:lnTo>
                      <a:pt x="110" y="50"/>
                    </a:lnTo>
                    <a:lnTo>
                      <a:pt x="99" y="63"/>
                    </a:lnTo>
                    <a:lnTo>
                      <a:pt x="91" y="77"/>
                    </a:lnTo>
                    <a:lnTo>
                      <a:pt x="84" y="91"/>
                    </a:lnTo>
                    <a:lnTo>
                      <a:pt x="78" y="103"/>
                    </a:lnTo>
                    <a:lnTo>
                      <a:pt x="73" y="117"/>
                    </a:lnTo>
                    <a:lnTo>
                      <a:pt x="68" y="137"/>
                    </a:lnTo>
                    <a:lnTo>
                      <a:pt x="64" y="160"/>
                    </a:lnTo>
                    <a:lnTo>
                      <a:pt x="59" y="185"/>
                    </a:lnTo>
                    <a:lnTo>
                      <a:pt x="53" y="211"/>
                    </a:lnTo>
                    <a:lnTo>
                      <a:pt x="48" y="236"/>
                    </a:lnTo>
                    <a:lnTo>
                      <a:pt x="44" y="259"/>
                    </a:lnTo>
                    <a:lnTo>
                      <a:pt x="39" y="279"/>
                    </a:lnTo>
                    <a:lnTo>
                      <a:pt x="32" y="334"/>
                    </a:lnTo>
                    <a:lnTo>
                      <a:pt x="26" y="411"/>
                    </a:lnTo>
                    <a:lnTo>
                      <a:pt x="21" y="484"/>
                    </a:lnTo>
                    <a:lnTo>
                      <a:pt x="15" y="528"/>
                    </a:lnTo>
                    <a:lnTo>
                      <a:pt x="12" y="548"/>
                    </a:lnTo>
                    <a:lnTo>
                      <a:pt x="9" y="566"/>
                    </a:lnTo>
                    <a:lnTo>
                      <a:pt x="8" y="577"/>
                    </a:lnTo>
                    <a:lnTo>
                      <a:pt x="8" y="582"/>
                    </a:lnTo>
                    <a:lnTo>
                      <a:pt x="140" y="582"/>
                    </a:lnTo>
                    <a:lnTo>
                      <a:pt x="0" y="1293"/>
                    </a:lnTo>
                    <a:lnTo>
                      <a:pt x="191" y="1293"/>
                    </a:lnTo>
                    <a:lnTo>
                      <a:pt x="307" y="774"/>
                    </a:lnTo>
                    <a:lnTo>
                      <a:pt x="309" y="792"/>
                    </a:lnTo>
                    <a:lnTo>
                      <a:pt x="316" y="839"/>
                    </a:lnTo>
                    <a:lnTo>
                      <a:pt x="327" y="907"/>
                    </a:lnTo>
                    <a:lnTo>
                      <a:pt x="339" y="990"/>
                    </a:lnTo>
                    <a:lnTo>
                      <a:pt x="353" y="1078"/>
                    </a:lnTo>
                    <a:lnTo>
                      <a:pt x="367" y="1162"/>
                    </a:lnTo>
                    <a:lnTo>
                      <a:pt x="380" y="1235"/>
                    </a:lnTo>
                    <a:lnTo>
                      <a:pt x="392" y="1288"/>
                    </a:lnTo>
                    <a:lnTo>
                      <a:pt x="399" y="1288"/>
                    </a:lnTo>
                    <a:lnTo>
                      <a:pt x="407" y="1288"/>
                    </a:lnTo>
                    <a:lnTo>
                      <a:pt x="417" y="1288"/>
                    </a:lnTo>
                    <a:lnTo>
                      <a:pt x="427" y="1288"/>
                    </a:lnTo>
                    <a:lnTo>
                      <a:pt x="440" y="1288"/>
                    </a:lnTo>
                    <a:lnTo>
                      <a:pt x="453" y="1288"/>
                    </a:lnTo>
                    <a:lnTo>
                      <a:pt x="467" y="1288"/>
                    </a:lnTo>
                    <a:lnTo>
                      <a:pt x="481" y="1288"/>
                    </a:lnTo>
                    <a:lnTo>
                      <a:pt x="496" y="1288"/>
                    </a:lnTo>
                    <a:lnTo>
                      <a:pt x="511" y="1288"/>
                    </a:lnTo>
                    <a:lnTo>
                      <a:pt x="526" y="1288"/>
                    </a:lnTo>
                    <a:lnTo>
                      <a:pt x="540" y="1288"/>
                    </a:lnTo>
                    <a:lnTo>
                      <a:pt x="556" y="1288"/>
                    </a:lnTo>
                    <a:lnTo>
                      <a:pt x="569" y="1288"/>
                    </a:lnTo>
                    <a:lnTo>
                      <a:pt x="583" y="1288"/>
                    </a:lnTo>
                    <a:lnTo>
                      <a:pt x="595" y="1288"/>
                    </a:lnTo>
                    <a:lnTo>
                      <a:pt x="586" y="1247"/>
                    </a:lnTo>
                    <a:lnTo>
                      <a:pt x="571" y="1166"/>
                    </a:lnTo>
                    <a:lnTo>
                      <a:pt x="552" y="1060"/>
                    </a:lnTo>
                    <a:lnTo>
                      <a:pt x="531" y="939"/>
                    </a:lnTo>
                    <a:lnTo>
                      <a:pt x="511" y="819"/>
                    </a:lnTo>
                    <a:lnTo>
                      <a:pt x="493" y="710"/>
                    </a:lnTo>
                    <a:lnTo>
                      <a:pt x="480" y="625"/>
                    </a:lnTo>
                    <a:lnTo>
                      <a:pt x="474" y="579"/>
                    </a:lnTo>
                    <a:lnTo>
                      <a:pt x="483" y="579"/>
                    </a:lnTo>
                    <a:lnTo>
                      <a:pt x="497" y="580"/>
                    </a:lnTo>
                    <a:lnTo>
                      <a:pt x="514" y="581"/>
                    </a:lnTo>
                    <a:lnTo>
                      <a:pt x="533" y="582"/>
                    </a:lnTo>
                    <a:lnTo>
                      <a:pt x="553" y="582"/>
                    </a:lnTo>
                    <a:lnTo>
                      <a:pt x="573" y="583"/>
                    </a:lnTo>
                    <a:lnTo>
                      <a:pt x="590" y="583"/>
                    </a:lnTo>
                    <a:lnTo>
                      <a:pt x="603" y="582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654" name="Freeform 30"/>
              <p:cNvSpPr>
                <a:spLocks/>
              </p:cNvSpPr>
              <p:nvPr/>
            </p:nvSpPr>
            <p:spPr bwMode="auto">
              <a:xfrm>
                <a:off x="4363" y="480"/>
                <a:ext cx="119" cy="152"/>
              </a:xfrm>
              <a:custGeom>
                <a:avLst/>
                <a:gdLst/>
                <a:ahLst/>
                <a:cxnLst>
                  <a:cxn ang="0">
                    <a:pos x="4" y="263"/>
                  </a:cxn>
                  <a:cxn ang="0">
                    <a:pos x="27" y="205"/>
                  </a:cxn>
                  <a:cxn ang="0">
                    <a:pos x="71" y="161"/>
                  </a:cxn>
                  <a:cxn ang="0">
                    <a:pos x="129" y="137"/>
                  </a:cxn>
                  <a:cxn ang="0">
                    <a:pos x="168" y="134"/>
                  </a:cxn>
                  <a:cxn ang="0">
                    <a:pos x="183" y="135"/>
                  </a:cxn>
                  <a:cxn ang="0">
                    <a:pos x="196" y="138"/>
                  </a:cxn>
                  <a:cxn ang="0">
                    <a:pos x="210" y="142"/>
                  </a:cxn>
                  <a:cxn ang="0">
                    <a:pos x="271" y="67"/>
                  </a:cxn>
                  <a:cxn ang="0">
                    <a:pos x="174" y="51"/>
                  </a:cxn>
                  <a:cxn ang="0">
                    <a:pos x="358" y="180"/>
                  </a:cxn>
                  <a:cxn ang="0">
                    <a:pos x="308" y="91"/>
                  </a:cxn>
                  <a:cxn ang="0">
                    <a:pos x="270" y="177"/>
                  </a:cxn>
                  <a:cxn ang="0">
                    <a:pos x="294" y="206"/>
                  </a:cxn>
                  <a:cxn ang="0">
                    <a:pos x="310" y="239"/>
                  </a:cxn>
                  <a:cxn ang="0">
                    <a:pos x="320" y="276"/>
                  </a:cxn>
                  <a:cxn ang="0">
                    <a:pos x="317" y="328"/>
                  </a:cxn>
                  <a:cxn ang="0">
                    <a:pos x="294" y="386"/>
                  </a:cxn>
                  <a:cxn ang="0">
                    <a:pos x="250" y="429"/>
                  </a:cxn>
                  <a:cxn ang="0">
                    <a:pos x="192" y="453"/>
                  </a:cxn>
                  <a:cxn ang="0">
                    <a:pos x="129" y="453"/>
                  </a:cxn>
                  <a:cxn ang="0">
                    <a:pos x="71" y="429"/>
                  </a:cxn>
                  <a:cxn ang="0">
                    <a:pos x="27" y="386"/>
                  </a:cxn>
                  <a:cxn ang="0">
                    <a:pos x="4" y="328"/>
                  </a:cxn>
                  <a:cxn ang="0">
                    <a:pos x="38" y="292"/>
                  </a:cxn>
                  <a:cxn ang="0">
                    <a:pos x="47" y="339"/>
                  </a:cxn>
                  <a:cxn ang="0">
                    <a:pos x="73" y="378"/>
                  </a:cxn>
                  <a:cxn ang="0">
                    <a:pos x="112" y="405"/>
                  </a:cxn>
                  <a:cxn ang="0">
                    <a:pos x="159" y="414"/>
                  </a:cxn>
                  <a:cxn ang="0">
                    <a:pos x="205" y="405"/>
                  </a:cxn>
                  <a:cxn ang="0">
                    <a:pos x="243" y="378"/>
                  </a:cxn>
                  <a:cxn ang="0">
                    <a:pos x="269" y="339"/>
                  </a:cxn>
                  <a:cxn ang="0">
                    <a:pos x="279" y="292"/>
                  </a:cxn>
                  <a:cxn ang="0">
                    <a:pos x="269" y="245"/>
                  </a:cxn>
                  <a:cxn ang="0">
                    <a:pos x="243" y="207"/>
                  </a:cxn>
                  <a:cxn ang="0">
                    <a:pos x="205" y="181"/>
                  </a:cxn>
                  <a:cxn ang="0">
                    <a:pos x="159" y="171"/>
                  </a:cxn>
                  <a:cxn ang="0">
                    <a:pos x="112" y="181"/>
                  </a:cxn>
                  <a:cxn ang="0">
                    <a:pos x="73" y="207"/>
                  </a:cxn>
                  <a:cxn ang="0">
                    <a:pos x="47" y="245"/>
                  </a:cxn>
                  <a:cxn ang="0">
                    <a:pos x="38" y="292"/>
                  </a:cxn>
                </a:cxnLst>
                <a:rect l="0" t="0" r="r" b="b"/>
                <a:pathLst>
                  <a:path w="358" h="457">
                    <a:moveTo>
                      <a:pt x="0" y="296"/>
                    </a:moveTo>
                    <a:lnTo>
                      <a:pt x="4" y="263"/>
                    </a:lnTo>
                    <a:lnTo>
                      <a:pt x="13" y="233"/>
                    </a:lnTo>
                    <a:lnTo>
                      <a:pt x="27" y="205"/>
                    </a:lnTo>
                    <a:lnTo>
                      <a:pt x="47" y="181"/>
                    </a:lnTo>
                    <a:lnTo>
                      <a:pt x="71" y="161"/>
                    </a:lnTo>
                    <a:lnTo>
                      <a:pt x="98" y="147"/>
                    </a:lnTo>
                    <a:lnTo>
                      <a:pt x="129" y="137"/>
                    </a:lnTo>
                    <a:lnTo>
                      <a:pt x="161" y="134"/>
                    </a:lnTo>
                    <a:lnTo>
                      <a:pt x="168" y="134"/>
                    </a:lnTo>
                    <a:lnTo>
                      <a:pt x="176" y="135"/>
                    </a:lnTo>
                    <a:lnTo>
                      <a:pt x="183" y="135"/>
                    </a:lnTo>
                    <a:lnTo>
                      <a:pt x="190" y="136"/>
                    </a:lnTo>
                    <a:lnTo>
                      <a:pt x="196" y="138"/>
                    </a:lnTo>
                    <a:lnTo>
                      <a:pt x="203" y="140"/>
                    </a:lnTo>
                    <a:lnTo>
                      <a:pt x="210" y="142"/>
                    </a:lnTo>
                    <a:lnTo>
                      <a:pt x="216" y="144"/>
                    </a:lnTo>
                    <a:lnTo>
                      <a:pt x="271" y="67"/>
                    </a:lnTo>
                    <a:lnTo>
                      <a:pt x="185" y="83"/>
                    </a:lnTo>
                    <a:lnTo>
                      <a:pt x="174" y="51"/>
                    </a:lnTo>
                    <a:lnTo>
                      <a:pt x="346" y="0"/>
                    </a:lnTo>
                    <a:lnTo>
                      <a:pt x="358" y="180"/>
                    </a:lnTo>
                    <a:lnTo>
                      <a:pt x="323" y="180"/>
                    </a:lnTo>
                    <a:lnTo>
                      <a:pt x="308" y="91"/>
                    </a:lnTo>
                    <a:lnTo>
                      <a:pt x="256" y="166"/>
                    </a:lnTo>
                    <a:lnTo>
                      <a:pt x="270" y="177"/>
                    </a:lnTo>
                    <a:lnTo>
                      <a:pt x="283" y="190"/>
                    </a:lnTo>
                    <a:lnTo>
                      <a:pt x="294" y="206"/>
                    </a:lnTo>
                    <a:lnTo>
                      <a:pt x="303" y="221"/>
                    </a:lnTo>
                    <a:lnTo>
                      <a:pt x="310" y="239"/>
                    </a:lnTo>
                    <a:lnTo>
                      <a:pt x="316" y="257"/>
                    </a:lnTo>
                    <a:lnTo>
                      <a:pt x="320" y="276"/>
                    </a:lnTo>
                    <a:lnTo>
                      <a:pt x="321" y="296"/>
                    </a:lnTo>
                    <a:lnTo>
                      <a:pt x="317" y="328"/>
                    </a:lnTo>
                    <a:lnTo>
                      <a:pt x="308" y="358"/>
                    </a:lnTo>
                    <a:lnTo>
                      <a:pt x="294" y="386"/>
                    </a:lnTo>
                    <a:lnTo>
                      <a:pt x="274" y="409"/>
                    </a:lnTo>
                    <a:lnTo>
                      <a:pt x="250" y="429"/>
                    </a:lnTo>
                    <a:lnTo>
                      <a:pt x="223" y="444"/>
                    </a:lnTo>
                    <a:lnTo>
                      <a:pt x="192" y="453"/>
                    </a:lnTo>
                    <a:lnTo>
                      <a:pt x="161" y="457"/>
                    </a:lnTo>
                    <a:lnTo>
                      <a:pt x="129" y="453"/>
                    </a:lnTo>
                    <a:lnTo>
                      <a:pt x="98" y="444"/>
                    </a:lnTo>
                    <a:lnTo>
                      <a:pt x="71" y="429"/>
                    </a:lnTo>
                    <a:lnTo>
                      <a:pt x="47" y="409"/>
                    </a:lnTo>
                    <a:lnTo>
                      <a:pt x="27" y="386"/>
                    </a:lnTo>
                    <a:lnTo>
                      <a:pt x="13" y="358"/>
                    </a:lnTo>
                    <a:lnTo>
                      <a:pt x="4" y="328"/>
                    </a:lnTo>
                    <a:lnTo>
                      <a:pt x="0" y="296"/>
                    </a:lnTo>
                    <a:lnTo>
                      <a:pt x="38" y="292"/>
                    </a:lnTo>
                    <a:lnTo>
                      <a:pt x="40" y="317"/>
                    </a:lnTo>
                    <a:lnTo>
                      <a:pt x="47" y="339"/>
                    </a:lnTo>
                    <a:lnTo>
                      <a:pt x="59" y="361"/>
                    </a:lnTo>
                    <a:lnTo>
                      <a:pt x="73" y="378"/>
                    </a:lnTo>
                    <a:lnTo>
                      <a:pt x="91" y="393"/>
                    </a:lnTo>
                    <a:lnTo>
                      <a:pt x="112" y="405"/>
                    </a:lnTo>
                    <a:lnTo>
                      <a:pt x="135" y="412"/>
                    </a:lnTo>
                    <a:lnTo>
                      <a:pt x="159" y="414"/>
                    </a:lnTo>
                    <a:lnTo>
                      <a:pt x="183" y="412"/>
                    </a:lnTo>
                    <a:lnTo>
                      <a:pt x="205" y="405"/>
                    </a:lnTo>
                    <a:lnTo>
                      <a:pt x="225" y="393"/>
                    </a:lnTo>
                    <a:lnTo>
                      <a:pt x="243" y="378"/>
                    </a:lnTo>
                    <a:lnTo>
                      <a:pt x="258" y="361"/>
                    </a:lnTo>
                    <a:lnTo>
                      <a:pt x="269" y="339"/>
                    </a:lnTo>
                    <a:lnTo>
                      <a:pt x="276" y="317"/>
                    </a:lnTo>
                    <a:lnTo>
                      <a:pt x="279" y="292"/>
                    </a:lnTo>
                    <a:lnTo>
                      <a:pt x="276" y="268"/>
                    </a:lnTo>
                    <a:lnTo>
                      <a:pt x="269" y="245"/>
                    </a:lnTo>
                    <a:lnTo>
                      <a:pt x="258" y="225"/>
                    </a:lnTo>
                    <a:lnTo>
                      <a:pt x="243" y="207"/>
                    </a:lnTo>
                    <a:lnTo>
                      <a:pt x="225" y="193"/>
                    </a:lnTo>
                    <a:lnTo>
                      <a:pt x="205" y="181"/>
                    </a:lnTo>
                    <a:lnTo>
                      <a:pt x="183" y="174"/>
                    </a:lnTo>
                    <a:lnTo>
                      <a:pt x="159" y="171"/>
                    </a:lnTo>
                    <a:lnTo>
                      <a:pt x="135" y="174"/>
                    </a:lnTo>
                    <a:lnTo>
                      <a:pt x="112" y="181"/>
                    </a:lnTo>
                    <a:lnTo>
                      <a:pt x="91" y="193"/>
                    </a:lnTo>
                    <a:lnTo>
                      <a:pt x="73" y="207"/>
                    </a:lnTo>
                    <a:lnTo>
                      <a:pt x="59" y="225"/>
                    </a:lnTo>
                    <a:lnTo>
                      <a:pt x="47" y="245"/>
                    </a:lnTo>
                    <a:lnTo>
                      <a:pt x="40" y="268"/>
                    </a:lnTo>
                    <a:lnTo>
                      <a:pt x="38" y="292"/>
                    </a:lnTo>
                    <a:lnTo>
                      <a:pt x="0" y="29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12" name="Group 31"/>
            <p:cNvGrpSpPr>
              <a:grpSpLocks/>
            </p:cNvGrpSpPr>
            <p:nvPr/>
          </p:nvGrpSpPr>
          <p:grpSpPr bwMode="auto">
            <a:xfrm>
              <a:off x="3552" y="336"/>
              <a:ext cx="201" cy="576"/>
              <a:chOff x="4317" y="480"/>
              <a:chExt cx="201" cy="576"/>
            </a:xfrm>
          </p:grpSpPr>
          <p:sp>
            <p:nvSpPr>
              <p:cNvPr id="26656" name="Freeform 32"/>
              <p:cNvSpPr>
                <a:spLocks/>
              </p:cNvSpPr>
              <p:nvPr/>
            </p:nvSpPr>
            <p:spPr bwMode="auto">
              <a:xfrm>
                <a:off x="4317" y="625"/>
                <a:ext cx="201" cy="431"/>
              </a:xfrm>
              <a:custGeom>
                <a:avLst/>
                <a:gdLst/>
                <a:ahLst/>
                <a:cxnLst>
                  <a:cxn ang="0">
                    <a:pos x="599" y="538"/>
                  </a:cxn>
                  <a:cxn ang="0">
                    <a:pos x="583" y="401"/>
                  </a:cxn>
                  <a:cxn ang="0">
                    <a:pos x="578" y="333"/>
                  </a:cxn>
                  <a:cxn ang="0">
                    <a:pos x="568" y="265"/>
                  </a:cxn>
                  <a:cxn ang="0">
                    <a:pos x="552" y="187"/>
                  </a:cxn>
                  <a:cxn ang="0">
                    <a:pos x="538" y="120"/>
                  </a:cxn>
                  <a:cxn ang="0">
                    <a:pos x="526" y="87"/>
                  </a:cxn>
                  <a:cxn ang="0">
                    <a:pos x="502" y="57"/>
                  </a:cxn>
                  <a:cxn ang="0">
                    <a:pos x="467" y="29"/>
                  </a:cxn>
                  <a:cxn ang="0">
                    <a:pos x="433" y="7"/>
                  </a:cxn>
                  <a:cxn ang="0">
                    <a:pos x="418" y="1"/>
                  </a:cxn>
                  <a:cxn ang="0">
                    <a:pos x="414" y="0"/>
                  </a:cxn>
                  <a:cxn ang="0">
                    <a:pos x="414" y="1"/>
                  </a:cxn>
                  <a:cxn ang="0">
                    <a:pos x="414" y="1"/>
                  </a:cxn>
                  <a:cxn ang="0">
                    <a:pos x="281" y="336"/>
                  </a:cxn>
                  <a:cxn ang="0">
                    <a:pos x="179" y="7"/>
                  </a:cxn>
                  <a:cxn ang="0">
                    <a:pos x="164" y="11"/>
                  </a:cxn>
                  <a:cxn ang="0">
                    <a:pos x="144" y="18"/>
                  </a:cxn>
                  <a:cxn ang="0">
                    <a:pos x="120" y="37"/>
                  </a:cxn>
                  <a:cxn ang="0">
                    <a:pos x="99" y="63"/>
                  </a:cxn>
                  <a:cxn ang="0">
                    <a:pos x="84" y="91"/>
                  </a:cxn>
                  <a:cxn ang="0">
                    <a:pos x="73" y="117"/>
                  </a:cxn>
                  <a:cxn ang="0">
                    <a:pos x="64" y="160"/>
                  </a:cxn>
                  <a:cxn ang="0">
                    <a:pos x="53" y="211"/>
                  </a:cxn>
                  <a:cxn ang="0">
                    <a:pos x="44" y="259"/>
                  </a:cxn>
                  <a:cxn ang="0">
                    <a:pos x="32" y="334"/>
                  </a:cxn>
                  <a:cxn ang="0">
                    <a:pos x="21" y="484"/>
                  </a:cxn>
                  <a:cxn ang="0">
                    <a:pos x="12" y="548"/>
                  </a:cxn>
                  <a:cxn ang="0">
                    <a:pos x="8" y="577"/>
                  </a:cxn>
                  <a:cxn ang="0">
                    <a:pos x="140" y="582"/>
                  </a:cxn>
                  <a:cxn ang="0">
                    <a:pos x="191" y="1293"/>
                  </a:cxn>
                  <a:cxn ang="0">
                    <a:pos x="309" y="792"/>
                  </a:cxn>
                  <a:cxn ang="0">
                    <a:pos x="327" y="907"/>
                  </a:cxn>
                  <a:cxn ang="0">
                    <a:pos x="353" y="1078"/>
                  </a:cxn>
                  <a:cxn ang="0">
                    <a:pos x="380" y="1235"/>
                  </a:cxn>
                  <a:cxn ang="0">
                    <a:pos x="399" y="1288"/>
                  </a:cxn>
                  <a:cxn ang="0">
                    <a:pos x="417" y="1288"/>
                  </a:cxn>
                  <a:cxn ang="0">
                    <a:pos x="440" y="1288"/>
                  </a:cxn>
                  <a:cxn ang="0">
                    <a:pos x="467" y="1288"/>
                  </a:cxn>
                  <a:cxn ang="0">
                    <a:pos x="496" y="1288"/>
                  </a:cxn>
                  <a:cxn ang="0">
                    <a:pos x="526" y="1288"/>
                  </a:cxn>
                  <a:cxn ang="0">
                    <a:pos x="556" y="1288"/>
                  </a:cxn>
                  <a:cxn ang="0">
                    <a:pos x="583" y="1288"/>
                  </a:cxn>
                  <a:cxn ang="0">
                    <a:pos x="586" y="1247"/>
                  </a:cxn>
                  <a:cxn ang="0">
                    <a:pos x="552" y="1060"/>
                  </a:cxn>
                  <a:cxn ang="0">
                    <a:pos x="511" y="819"/>
                  </a:cxn>
                  <a:cxn ang="0">
                    <a:pos x="480" y="625"/>
                  </a:cxn>
                  <a:cxn ang="0">
                    <a:pos x="483" y="579"/>
                  </a:cxn>
                  <a:cxn ang="0">
                    <a:pos x="514" y="581"/>
                  </a:cxn>
                  <a:cxn ang="0">
                    <a:pos x="553" y="582"/>
                  </a:cxn>
                  <a:cxn ang="0">
                    <a:pos x="590" y="583"/>
                  </a:cxn>
                </a:cxnLst>
                <a:rect l="0" t="0" r="r" b="b"/>
                <a:pathLst>
                  <a:path w="603" h="1293">
                    <a:moveTo>
                      <a:pt x="603" y="582"/>
                    </a:moveTo>
                    <a:lnTo>
                      <a:pt x="599" y="538"/>
                    </a:lnTo>
                    <a:lnTo>
                      <a:pt x="591" y="471"/>
                    </a:lnTo>
                    <a:lnTo>
                      <a:pt x="583" y="401"/>
                    </a:lnTo>
                    <a:lnTo>
                      <a:pt x="579" y="353"/>
                    </a:lnTo>
                    <a:lnTo>
                      <a:pt x="578" y="333"/>
                    </a:lnTo>
                    <a:lnTo>
                      <a:pt x="573" y="302"/>
                    </a:lnTo>
                    <a:lnTo>
                      <a:pt x="568" y="265"/>
                    </a:lnTo>
                    <a:lnTo>
                      <a:pt x="561" y="226"/>
                    </a:lnTo>
                    <a:lnTo>
                      <a:pt x="552" y="187"/>
                    </a:lnTo>
                    <a:lnTo>
                      <a:pt x="544" y="150"/>
                    </a:lnTo>
                    <a:lnTo>
                      <a:pt x="538" y="120"/>
                    </a:lnTo>
                    <a:lnTo>
                      <a:pt x="532" y="100"/>
                    </a:lnTo>
                    <a:lnTo>
                      <a:pt x="526" y="87"/>
                    </a:lnTo>
                    <a:lnTo>
                      <a:pt x="516" y="71"/>
                    </a:lnTo>
                    <a:lnTo>
                      <a:pt x="502" y="57"/>
                    </a:lnTo>
                    <a:lnTo>
                      <a:pt x="485" y="42"/>
                    </a:lnTo>
                    <a:lnTo>
                      <a:pt x="467" y="29"/>
                    </a:lnTo>
                    <a:lnTo>
                      <a:pt x="451" y="17"/>
                    </a:lnTo>
                    <a:lnTo>
                      <a:pt x="433" y="7"/>
                    </a:lnTo>
                    <a:lnTo>
                      <a:pt x="419" y="1"/>
                    </a:lnTo>
                    <a:lnTo>
                      <a:pt x="418" y="1"/>
                    </a:lnTo>
                    <a:lnTo>
                      <a:pt x="417" y="0"/>
                    </a:lnTo>
                    <a:lnTo>
                      <a:pt x="414" y="0"/>
                    </a:lnTo>
                    <a:lnTo>
                      <a:pt x="413" y="0"/>
                    </a:lnTo>
                    <a:lnTo>
                      <a:pt x="414" y="1"/>
                    </a:lnTo>
                    <a:lnTo>
                      <a:pt x="414" y="1"/>
                    </a:lnTo>
                    <a:lnTo>
                      <a:pt x="414" y="1"/>
                    </a:lnTo>
                    <a:lnTo>
                      <a:pt x="414" y="3"/>
                    </a:lnTo>
                    <a:lnTo>
                      <a:pt x="281" y="336"/>
                    </a:lnTo>
                    <a:lnTo>
                      <a:pt x="188" y="6"/>
                    </a:lnTo>
                    <a:lnTo>
                      <a:pt x="179" y="7"/>
                    </a:lnTo>
                    <a:lnTo>
                      <a:pt x="172" y="10"/>
                    </a:lnTo>
                    <a:lnTo>
                      <a:pt x="164" y="11"/>
                    </a:lnTo>
                    <a:lnTo>
                      <a:pt x="156" y="13"/>
                    </a:lnTo>
                    <a:lnTo>
                      <a:pt x="144" y="18"/>
                    </a:lnTo>
                    <a:lnTo>
                      <a:pt x="132" y="26"/>
                    </a:lnTo>
                    <a:lnTo>
                      <a:pt x="120" y="37"/>
                    </a:lnTo>
                    <a:lnTo>
                      <a:pt x="110" y="50"/>
                    </a:lnTo>
                    <a:lnTo>
                      <a:pt x="99" y="63"/>
                    </a:lnTo>
                    <a:lnTo>
                      <a:pt x="91" y="77"/>
                    </a:lnTo>
                    <a:lnTo>
                      <a:pt x="84" y="91"/>
                    </a:lnTo>
                    <a:lnTo>
                      <a:pt x="78" y="103"/>
                    </a:lnTo>
                    <a:lnTo>
                      <a:pt x="73" y="117"/>
                    </a:lnTo>
                    <a:lnTo>
                      <a:pt x="68" y="137"/>
                    </a:lnTo>
                    <a:lnTo>
                      <a:pt x="64" y="160"/>
                    </a:lnTo>
                    <a:lnTo>
                      <a:pt x="59" y="185"/>
                    </a:lnTo>
                    <a:lnTo>
                      <a:pt x="53" y="211"/>
                    </a:lnTo>
                    <a:lnTo>
                      <a:pt x="48" y="236"/>
                    </a:lnTo>
                    <a:lnTo>
                      <a:pt x="44" y="259"/>
                    </a:lnTo>
                    <a:lnTo>
                      <a:pt x="39" y="279"/>
                    </a:lnTo>
                    <a:lnTo>
                      <a:pt x="32" y="334"/>
                    </a:lnTo>
                    <a:lnTo>
                      <a:pt x="26" y="411"/>
                    </a:lnTo>
                    <a:lnTo>
                      <a:pt x="21" y="484"/>
                    </a:lnTo>
                    <a:lnTo>
                      <a:pt x="15" y="528"/>
                    </a:lnTo>
                    <a:lnTo>
                      <a:pt x="12" y="548"/>
                    </a:lnTo>
                    <a:lnTo>
                      <a:pt x="9" y="566"/>
                    </a:lnTo>
                    <a:lnTo>
                      <a:pt x="8" y="577"/>
                    </a:lnTo>
                    <a:lnTo>
                      <a:pt x="8" y="582"/>
                    </a:lnTo>
                    <a:lnTo>
                      <a:pt x="140" y="582"/>
                    </a:lnTo>
                    <a:lnTo>
                      <a:pt x="0" y="1293"/>
                    </a:lnTo>
                    <a:lnTo>
                      <a:pt x="191" y="1293"/>
                    </a:lnTo>
                    <a:lnTo>
                      <a:pt x="307" y="774"/>
                    </a:lnTo>
                    <a:lnTo>
                      <a:pt x="309" y="792"/>
                    </a:lnTo>
                    <a:lnTo>
                      <a:pt x="316" y="839"/>
                    </a:lnTo>
                    <a:lnTo>
                      <a:pt x="327" y="907"/>
                    </a:lnTo>
                    <a:lnTo>
                      <a:pt x="339" y="990"/>
                    </a:lnTo>
                    <a:lnTo>
                      <a:pt x="353" y="1078"/>
                    </a:lnTo>
                    <a:lnTo>
                      <a:pt x="367" y="1162"/>
                    </a:lnTo>
                    <a:lnTo>
                      <a:pt x="380" y="1235"/>
                    </a:lnTo>
                    <a:lnTo>
                      <a:pt x="392" y="1288"/>
                    </a:lnTo>
                    <a:lnTo>
                      <a:pt x="399" y="1288"/>
                    </a:lnTo>
                    <a:lnTo>
                      <a:pt x="407" y="1288"/>
                    </a:lnTo>
                    <a:lnTo>
                      <a:pt x="417" y="1288"/>
                    </a:lnTo>
                    <a:lnTo>
                      <a:pt x="427" y="1288"/>
                    </a:lnTo>
                    <a:lnTo>
                      <a:pt x="440" y="1288"/>
                    </a:lnTo>
                    <a:lnTo>
                      <a:pt x="453" y="1288"/>
                    </a:lnTo>
                    <a:lnTo>
                      <a:pt x="467" y="1288"/>
                    </a:lnTo>
                    <a:lnTo>
                      <a:pt x="481" y="1288"/>
                    </a:lnTo>
                    <a:lnTo>
                      <a:pt x="496" y="1288"/>
                    </a:lnTo>
                    <a:lnTo>
                      <a:pt x="511" y="1288"/>
                    </a:lnTo>
                    <a:lnTo>
                      <a:pt x="526" y="1288"/>
                    </a:lnTo>
                    <a:lnTo>
                      <a:pt x="540" y="1288"/>
                    </a:lnTo>
                    <a:lnTo>
                      <a:pt x="556" y="1288"/>
                    </a:lnTo>
                    <a:lnTo>
                      <a:pt x="569" y="1288"/>
                    </a:lnTo>
                    <a:lnTo>
                      <a:pt x="583" y="1288"/>
                    </a:lnTo>
                    <a:lnTo>
                      <a:pt x="595" y="1288"/>
                    </a:lnTo>
                    <a:lnTo>
                      <a:pt x="586" y="1247"/>
                    </a:lnTo>
                    <a:lnTo>
                      <a:pt x="571" y="1166"/>
                    </a:lnTo>
                    <a:lnTo>
                      <a:pt x="552" y="1060"/>
                    </a:lnTo>
                    <a:lnTo>
                      <a:pt x="531" y="939"/>
                    </a:lnTo>
                    <a:lnTo>
                      <a:pt x="511" y="819"/>
                    </a:lnTo>
                    <a:lnTo>
                      <a:pt x="493" y="710"/>
                    </a:lnTo>
                    <a:lnTo>
                      <a:pt x="480" y="625"/>
                    </a:lnTo>
                    <a:lnTo>
                      <a:pt x="474" y="579"/>
                    </a:lnTo>
                    <a:lnTo>
                      <a:pt x="483" y="579"/>
                    </a:lnTo>
                    <a:lnTo>
                      <a:pt x="497" y="580"/>
                    </a:lnTo>
                    <a:lnTo>
                      <a:pt x="514" y="581"/>
                    </a:lnTo>
                    <a:lnTo>
                      <a:pt x="533" y="582"/>
                    </a:lnTo>
                    <a:lnTo>
                      <a:pt x="553" y="582"/>
                    </a:lnTo>
                    <a:lnTo>
                      <a:pt x="573" y="583"/>
                    </a:lnTo>
                    <a:lnTo>
                      <a:pt x="590" y="583"/>
                    </a:lnTo>
                    <a:lnTo>
                      <a:pt x="603" y="582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657" name="Freeform 33"/>
              <p:cNvSpPr>
                <a:spLocks/>
              </p:cNvSpPr>
              <p:nvPr/>
            </p:nvSpPr>
            <p:spPr bwMode="auto">
              <a:xfrm>
                <a:off x="4363" y="480"/>
                <a:ext cx="119" cy="152"/>
              </a:xfrm>
              <a:custGeom>
                <a:avLst/>
                <a:gdLst/>
                <a:ahLst/>
                <a:cxnLst>
                  <a:cxn ang="0">
                    <a:pos x="4" y="263"/>
                  </a:cxn>
                  <a:cxn ang="0">
                    <a:pos x="27" y="205"/>
                  </a:cxn>
                  <a:cxn ang="0">
                    <a:pos x="71" y="161"/>
                  </a:cxn>
                  <a:cxn ang="0">
                    <a:pos x="129" y="137"/>
                  </a:cxn>
                  <a:cxn ang="0">
                    <a:pos x="168" y="134"/>
                  </a:cxn>
                  <a:cxn ang="0">
                    <a:pos x="183" y="135"/>
                  </a:cxn>
                  <a:cxn ang="0">
                    <a:pos x="196" y="138"/>
                  </a:cxn>
                  <a:cxn ang="0">
                    <a:pos x="210" y="142"/>
                  </a:cxn>
                  <a:cxn ang="0">
                    <a:pos x="271" y="67"/>
                  </a:cxn>
                  <a:cxn ang="0">
                    <a:pos x="174" y="51"/>
                  </a:cxn>
                  <a:cxn ang="0">
                    <a:pos x="358" y="180"/>
                  </a:cxn>
                  <a:cxn ang="0">
                    <a:pos x="308" y="91"/>
                  </a:cxn>
                  <a:cxn ang="0">
                    <a:pos x="270" y="177"/>
                  </a:cxn>
                  <a:cxn ang="0">
                    <a:pos x="294" y="206"/>
                  </a:cxn>
                  <a:cxn ang="0">
                    <a:pos x="310" y="239"/>
                  </a:cxn>
                  <a:cxn ang="0">
                    <a:pos x="320" y="276"/>
                  </a:cxn>
                  <a:cxn ang="0">
                    <a:pos x="317" y="328"/>
                  </a:cxn>
                  <a:cxn ang="0">
                    <a:pos x="294" y="386"/>
                  </a:cxn>
                  <a:cxn ang="0">
                    <a:pos x="250" y="429"/>
                  </a:cxn>
                  <a:cxn ang="0">
                    <a:pos x="192" y="453"/>
                  </a:cxn>
                  <a:cxn ang="0">
                    <a:pos x="129" y="453"/>
                  </a:cxn>
                  <a:cxn ang="0">
                    <a:pos x="71" y="429"/>
                  </a:cxn>
                  <a:cxn ang="0">
                    <a:pos x="27" y="386"/>
                  </a:cxn>
                  <a:cxn ang="0">
                    <a:pos x="4" y="328"/>
                  </a:cxn>
                  <a:cxn ang="0">
                    <a:pos x="38" y="292"/>
                  </a:cxn>
                  <a:cxn ang="0">
                    <a:pos x="47" y="339"/>
                  </a:cxn>
                  <a:cxn ang="0">
                    <a:pos x="73" y="378"/>
                  </a:cxn>
                  <a:cxn ang="0">
                    <a:pos x="112" y="405"/>
                  </a:cxn>
                  <a:cxn ang="0">
                    <a:pos x="159" y="414"/>
                  </a:cxn>
                  <a:cxn ang="0">
                    <a:pos x="205" y="405"/>
                  </a:cxn>
                  <a:cxn ang="0">
                    <a:pos x="243" y="378"/>
                  </a:cxn>
                  <a:cxn ang="0">
                    <a:pos x="269" y="339"/>
                  </a:cxn>
                  <a:cxn ang="0">
                    <a:pos x="279" y="292"/>
                  </a:cxn>
                  <a:cxn ang="0">
                    <a:pos x="269" y="245"/>
                  </a:cxn>
                  <a:cxn ang="0">
                    <a:pos x="243" y="207"/>
                  </a:cxn>
                  <a:cxn ang="0">
                    <a:pos x="205" y="181"/>
                  </a:cxn>
                  <a:cxn ang="0">
                    <a:pos x="159" y="171"/>
                  </a:cxn>
                  <a:cxn ang="0">
                    <a:pos x="112" y="181"/>
                  </a:cxn>
                  <a:cxn ang="0">
                    <a:pos x="73" y="207"/>
                  </a:cxn>
                  <a:cxn ang="0">
                    <a:pos x="47" y="245"/>
                  </a:cxn>
                  <a:cxn ang="0">
                    <a:pos x="38" y="292"/>
                  </a:cxn>
                </a:cxnLst>
                <a:rect l="0" t="0" r="r" b="b"/>
                <a:pathLst>
                  <a:path w="358" h="457">
                    <a:moveTo>
                      <a:pt x="0" y="296"/>
                    </a:moveTo>
                    <a:lnTo>
                      <a:pt x="4" y="263"/>
                    </a:lnTo>
                    <a:lnTo>
                      <a:pt x="13" y="233"/>
                    </a:lnTo>
                    <a:lnTo>
                      <a:pt x="27" y="205"/>
                    </a:lnTo>
                    <a:lnTo>
                      <a:pt x="47" y="181"/>
                    </a:lnTo>
                    <a:lnTo>
                      <a:pt x="71" y="161"/>
                    </a:lnTo>
                    <a:lnTo>
                      <a:pt x="98" y="147"/>
                    </a:lnTo>
                    <a:lnTo>
                      <a:pt x="129" y="137"/>
                    </a:lnTo>
                    <a:lnTo>
                      <a:pt x="161" y="134"/>
                    </a:lnTo>
                    <a:lnTo>
                      <a:pt x="168" y="134"/>
                    </a:lnTo>
                    <a:lnTo>
                      <a:pt x="176" y="135"/>
                    </a:lnTo>
                    <a:lnTo>
                      <a:pt x="183" y="135"/>
                    </a:lnTo>
                    <a:lnTo>
                      <a:pt x="190" y="136"/>
                    </a:lnTo>
                    <a:lnTo>
                      <a:pt x="196" y="138"/>
                    </a:lnTo>
                    <a:lnTo>
                      <a:pt x="203" y="140"/>
                    </a:lnTo>
                    <a:lnTo>
                      <a:pt x="210" y="142"/>
                    </a:lnTo>
                    <a:lnTo>
                      <a:pt x="216" y="144"/>
                    </a:lnTo>
                    <a:lnTo>
                      <a:pt x="271" y="67"/>
                    </a:lnTo>
                    <a:lnTo>
                      <a:pt x="185" y="83"/>
                    </a:lnTo>
                    <a:lnTo>
                      <a:pt x="174" y="51"/>
                    </a:lnTo>
                    <a:lnTo>
                      <a:pt x="346" y="0"/>
                    </a:lnTo>
                    <a:lnTo>
                      <a:pt x="358" y="180"/>
                    </a:lnTo>
                    <a:lnTo>
                      <a:pt x="323" y="180"/>
                    </a:lnTo>
                    <a:lnTo>
                      <a:pt x="308" y="91"/>
                    </a:lnTo>
                    <a:lnTo>
                      <a:pt x="256" y="166"/>
                    </a:lnTo>
                    <a:lnTo>
                      <a:pt x="270" y="177"/>
                    </a:lnTo>
                    <a:lnTo>
                      <a:pt x="283" y="190"/>
                    </a:lnTo>
                    <a:lnTo>
                      <a:pt x="294" y="206"/>
                    </a:lnTo>
                    <a:lnTo>
                      <a:pt x="303" y="221"/>
                    </a:lnTo>
                    <a:lnTo>
                      <a:pt x="310" y="239"/>
                    </a:lnTo>
                    <a:lnTo>
                      <a:pt x="316" y="257"/>
                    </a:lnTo>
                    <a:lnTo>
                      <a:pt x="320" y="276"/>
                    </a:lnTo>
                    <a:lnTo>
                      <a:pt x="321" y="296"/>
                    </a:lnTo>
                    <a:lnTo>
                      <a:pt x="317" y="328"/>
                    </a:lnTo>
                    <a:lnTo>
                      <a:pt x="308" y="358"/>
                    </a:lnTo>
                    <a:lnTo>
                      <a:pt x="294" y="386"/>
                    </a:lnTo>
                    <a:lnTo>
                      <a:pt x="274" y="409"/>
                    </a:lnTo>
                    <a:lnTo>
                      <a:pt x="250" y="429"/>
                    </a:lnTo>
                    <a:lnTo>
                      <a:pt x="223" y="444"/>
                    </a:lnTo>
                    <a:lnTo>
                      <a:pt x="192" y="453"/>
                    </a:lnTo>
                    <a:lnTo>
                      <a:pt x="161" y="457"/>
                    </a:lnTo>
                    <a:lnTo>
                      <a:pt x="129" y="453"/>
                    </a:lnTo>
                    <a:lnTo>
                      <a:pt x="98" y="444"/>
                    </a:lnTo>
                    <a:lnTo>
                      <a:pt x="71" y="429"/>
                    </a:lnTo>
                    <a:lnTo>
                      <a:pt x="47" y="409"/>
                    </a:lnTo>
                    <a:lnTo>
                      <a:pt x="27" y="386"/>
                    </a:lnTo>
                    <a:lnTo>
                      <a:pt x="13" y="358"/>
                    </a:lnTo>
                    <a:lnTo>
                      <a:pt x="4" y="328"/>
                    </a:lnTo>
                    <a:lnTo>
                      <a:pt x="0" y="296"/>
                    </a:lnTo>
                    <a:lnTo>
                      <a:pt x="38" y="292"/>
                    </a:lnTo>
                    <a:lnTo>
                      <a:pt x="40" y="317"/>
                    </a:lnTo>
                    <a:lnTo>
                      <a:pt x="47" y="339"/>
                    </a:lnTo>
                    <a:lnTo>
                      <a:pt x="59" y="361"/>
                    </a:lnTo>
                    <a:lnTo>
                      <a:pt x="73" y="378"/>
                    </a:lnTo>
                    <a:lnTo>
                      <a:pt x="91" y="393"/>
                    </a:lnTo>
                    <a:lnTo>
                      <a:pt x="112" y="405"/>
                    </a:lnTo>
                    <a:lnTo>
                      <a:pt x="135" y="412"/>
                    </a:lnTo>
                    <a:lnTo>
                      <a:pt x="159" y="414"/>
                    </a:lnTo>
                    <a:lnTo>
                      <a:pt x="183" y="412"/>
                    </a:lnTo>
                    <a:lnTo>
                      <a:pt x="205" y="405"/>
                    </a:lnTo>
                    <a:lnTo>
                      <a:pt x="225" y="393"/>
                    </a:lnTo>
                    <a:lnTo>
                      <a:pt x="243" y="378"/>
                    </a:lnTo>
                    <a:lnTo>
                      <a:pt x="258" y="361"/>
                    </a:lnTo>
                    <a:lnTo>
                      <a:pt x="269" y="339"/>
                    </a:lnTo>
                    <a:lnTo>
                      <a:pt x="276" y="317"/>
                    </a:lnTo>
                    <a:lnTo>
                      <a:pt x="279" y="292"/>
                    </a:lnTo>
                    <a:lnTo>
                      <a:pt x="276" y="268"/>
                    </a:lnTo>
                    <a:lnTo>
                      <a:pt x="269" y="245"/>
                    </a:lnTo>
                    <a:lnTo>
                      <a:pt x="258" y="225"/>
                    </a:lnTo>
                    <a:lnTo>
                      <a:pt x="243" y="207"/>
                    </a:lnTo>
                    <a:lnTo>
                      <a:pt x="225" y="193"/>
                    </a:lnTo>
                    <a:lnTo>
                      <a:pt x="205" y="181"/>
                    </a:lnTo>
                    <a:lnTo>
                      <a:pt x="183" y="174"/>
                    </a:lnTo>
                    <a:lnTo>
                      <a:pt x="159" y="171"/>
                    </a:lnTo>
                    <a:lnTo>
                      <a:pt x="135" y="174"/>
                    </a:lnTo>
                    <a:lnTo>
                      <a:pt x="112" y="181"/>
                    </a:lnTo>
                    <a:lnTo>
                      <a:pt x="91" y="193"/>
                    </a:lnTo>
                    <a:lnTo>
                      <a:pt x="73" y="207"/>
                    </a:lnTo>
                    <a:lnTo>
                      <a:pt x="59" y="225"/>
                    </a:lnTo>
                    <a:lnTo>
                      <a:pt x="47" y="245"/>
                    </a:lnTo>
                    <a:lnTo>
                      <a:pt x="40" y="268"/>
                    </a:lnTo>
                    <a:lnTo>
                      <a:pt x="38" y="292"/>
                    </a:lnTo>
                    <a:lnTo>
                      <a:pt x="0" y="29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</p:grpSp>
      <p:grpSp>
        <p:nvGrpSpPr>
          <p:cNvPr id="13" name="Group 34"/>
          <p:cNvGrpSpPr>
            <a:grpSpLocks/>
          </p:cNvGrpSpPr>
          <p:nvPr/>
        </p:nvGrpSpPr>
        <p:grpSpPr bwMode="auto">
          <a:xfrm>
            <a:off x="5105400" y="1143000"/>
            <a:ext cx="3124200" cy="2286000"/>
            <a:chOff x="3216" y="720"/>
            <a:chExt cx="1968" cy="1440"/>
          </a:xfrm>
        </p:grpSpPr>
        <p:grpSp>
          <p:nvGrpSpPr>
            <p:cNvPr id="14" name="Group 35"/>
            <p:cNvGrpSpPr>
              <a:grpSpLocks/>
            </p:cNvGrpSpPr>
            <p:nvPr/>
          </p:nvGrpSpPr>
          <p:grpSpPr bwMode="auto">
            <a:xfrm rot="5400000">
              <a:off x="4219" y="533"/>
              <a:ext cx="201" cy="576"/>
              <a:chOff x="4317" y="480"/>
              <a:chExt cx="201" cy="576"/>
            </a:xfrm>
          </p:grpSpPr>
          <p:sp>
            <p:nvSpPr>
              <p:cNvPr id="26660" name="Freeform 36"/>
              <p:cNvSpPr>
                <a:spLocks/>
              </p:cNvSpPr>
              <p:nvPr/>
            </p:nvSpPr>
            <p:spPr bwMode="auto">
              <a:xfrm>
                <a:off x="4317" y="625"/>
                <a:ext cx="201" cy="431"/>
              </a:xfrm>
              <a:custGeom>
                <a:avLst/>
                <a:gdLst/>
                <a:ahLst/>
                <a:cxnLst>
                  <a:cxn ang="0">
                    <a:pos x="599" y="538"/>
                  </a:cxn>
                  <a:cxn ang="0">
                    <a:pos x="583" y="401"/>
                  </a:cxn>
                  <a:cxn ang="0">
                    <a:pos x="578" y="333"/>
                  </a:cxn>
                  <a:cxn ang="0">
                    <a:pos x="568" y="265"/>
                  </a:cxn>
                  <a:cxn ang="0">
                    <a:pos x="552" y="187"/>
                  </a:cxn>
                  <a:cxn ang="0">
                    <a:pos x="538" y="120"/>
                  </a:cxn>
                  <a:cxn ang="0">
                    <a:pos x="526" y="87"/>
                  </a:cxn>
                  <a:cxn ang="0">
                    <a:pos x="502" y="57"/>
                  </a:cxn>
                  <a:cxn ang="0">
                    <a:pos x="467" y="29"/>
                  </a:cxn>
                  <a:cxn ang="0">
                    <a:pos x="433" y="7"/>
                  </a:cxn>
                  <a:cxn ang="0">
                    <a:pos x="418" y="1"/>
                  </a:cxn>
                  <a:cxn ang="0">
                    <a:pos x="414" y="0"/>
                  </a:cxn>
                  <a:cxn ang="0">
                    <a:pos x="414" y="1"/>
                  </a:cxn>
                  <a:cxn ang="0">
                    <a:pos x="414" y="1"/>
                  </a:cxn>
                  <a:cxn ang="0">
                    <a:pos x="281" y="336"/>
                  </a:cxn>
                  <a:cxn ang="0">
                    <a:pos x="179" y="7"/>
                  </a:cxn>
                  <a:cxn ang="0">
                    <a:pos x="164" y="11"/>
                  </a:cxn>
                  <a:cxn ang="0">
                    <a:pos x="144" y="18"/>
                  </a:cxn>
                  <a:cxn ang="0">
                    <a:pos x="120" y="37"/>
                  </a:cxn>
                  <a:cxn ang="0">
                    <a:pos x="99" y="63"/>
                  </a:cxn>
                  <a:cxn ang="0">
                    <a:pos x="84" y="91"/>
                  </a:cxn>
                  <a:cxn ang="0">
                    <a:pos x="73" y="117"/>
                  </a:cxn>
                  <a:cxn ang="0">
                    <a:pos x="64" y="160"/>
                  </a:cxn>
                  <a:cxn ang="0">
                    <a:pos x="53" y="211"/>
                  </a:cxn>
                  <a:cxn ang="0">
                    <a:pos x="44" y="259"/>
                  </a:cxn>
                  <a:cxn ang="0">
                    <a:pos x="32" y="334"/>
                  </a:cxn>
                  <a:cxn ang="0">
                    <a:pos x="21" y="484"/>
                  </a:cxn>
                  <a:cxn ang="0">
                    <a:pos x="12" y="548"/>
                  </a:cxn>
                  <a:cxn ang="0">
                    <a:pos x="8" y="577"/>
                  </a:cxn>
                  <a:cxn ang="0">
                    <a:pos x="140" y="582"/>
                  </a:cxn>
                  <a:cxn ang="0">
                    <a:pos x="191" y="1293"/>
                  </a:cxn>
                  <a:cxn ang="0">
                    <a:pos x="309" y="792"/>
                  </a:cxn>
                  <a:cxn ang="0">
                    <a:pos x="327" y="907"/>
                  </a:cxn>
                  <a:cxn ang="0">
                    <a:pos x="353" y="1078"/>
                  </a:cxn>
                  <a:cxn ang="0">
                    <a:pos x="380" y="1235"/>
                  </a:cxn>
                  <a:cxn ang="0">
                    <a:pos x="399" y="1288"/>
                  </a:cxn>
                  <a:cxn ang="0">
                    <a:pos x="417" y="1288"/>
                  </a:cxn>
                  <a:cxn ang="0">
                    <a:pos x="440" y="1288"/>
                  </a:cxn>
                  <a:cxn ang="0">
                    <a:pos x="467" y="1288"/>
                  </a:cxn>
                  <a:cxn ang="0">
                    <a:pos x="496" y="1288"/>
                  </a:cxn>
                  <a:cxn ang="0">
                    <a:pos x="526" y="1288"/>
                  </a:cxn>
                  <a:cxn ang="0">
                    <a:pos x="556" y="1288"/>
                  </a:cxn>
                  <a:cxn ang="0">
                    <a:pos x="583" y="1288"/>
                  </a:cxn>
                  <a:cxn ang="0">
                    <a:pos x="586" y="1247"/>
                  </a:cxn>
                  <a:cxn ang="0">
                    <a:pos x="552" y="1060"/>
                  </a:cxn>
                  <a:cxn ang="0">
                    <a:pos x="511" y="819"/>
                  </a:cxn>
                  <a:cxn ang="0">
                    <a:pos x="480" y="625"/>
                  </a:cxn>
                  <a:cxn ang="0">
                    <a:pos x="483" y="579"/>
                  </a:cxn>
                  <a:cxn ang="0">
                    <a:pos x="514" y="581"/>
                  </a:cxn>
                  <a:cxn ang="0">
                    <a:pos x="553" y="582"/>
                  </a:cxn>
                  <a:cxn ang="0">
                    <a:pos x="590" y="583"/>
                  </a:cxn>
                </a:cxnLst>
                <a:rect l="0" t="0" r="r" b="b"/>
                <a:pathLst>
                  <a:path w="603" h="1293">
                    <a:moveTo>
                      <a:pt x="603" y="582"/>
                    </a:moveTo>
                    <a:lnTo>
                      <a:pt x="599" y="538"/>
                    </a:lnTo>
                    <a:lnTo>
                      <a:pt x="591" y="471"/>
                    </a:lnTo>
                    <a:lnTo>
                      <a:pt x="583" y="401"/>
                    </a:lnTo>
                    <a:lnTo>
                      <a:pt x="579" y="353"/>
                    </a:lnTo>
                    <a:lnTo>
                      <a:pt x="578" y="333"/>
                    </a:lnTo>
                    <a:lnTo>
                      <a:pt x="573" y="302"/>
                    </a:lnTo>
                    <a:lnTo>
                      <a:pt x="568" y="265"/>
                    </a:lnTo>
                    <a:lnTo>
                      <a:pt x="561" y="226"/>
                    </a:lnTo>
                    <a:lnTo>
                      <a:pt x="552" y="187"/>
                    </a:lnTo>
                    <a:lnTo>
                      <a:pt x="544" y="150"/>
                    </a:lnTo>
                    <a:lnTo>
                      <a:pt x="538" y="120"/>
                    </a:lnTo>
                    <a:lnTo>
                      <a:pt x="532" y="100"/>
                    </a:lnTo>
                    <a:lnTo>
                      <a:pt x="526" y="87"/>
                    </a:lnTo>
                    <a:lnTo>
                      <a:pt x="516" y="71"/>
                    </a:lnTo>
                    <a:lnTo>
                      <a:pt x="502" y="57"/>
                    </a:lnTo>
                    <a:lnTo>
                      <a:pt x="485" y="42"/>
                    </a:lnTo>
                    <a:lnTo>
                      <a:pt x="467" y="29"/>
                    </a:lnTo>
                    <a:lnTo>
                      <a:pt x="451" y="17"/>
                    </a:lnTo>
                    <a:lnTo>
                      <a:pt x="433" y="7"/>
                    </a:lnTo>
                    <a:lnTo>
                      <a:pt x="419" y="1"/>
                    </a:lnTo>
                    <a:lnTo>
                      <a:pt x="418" y="1"/>
                    </a:lnTo>
                    <a:lnTo>
                      <a:pt x="417" y="0"/>
                    </a:lnTo>
                    <a:lnTo>
                      <a:pt x="414" y="0"/>
                    </a:lnTo>
                    <a:lnTo>
                      <a:pt x="413" y="0"/>
                    </a:lnTo>
                    <a:lnTo>
                      <a:pt x="414" y="1"/>
                    </a:lnTo>
                    <a:lnTo>
                      <a:pt x="414" y="1"/>
                    </a:lnTo>
                    <a:lnTo>
                      <a:pt x="414" y="1"/>
                    </a:lnTo>
                    <a:lnTo>
                      <a:pt x="414" y="3"/>
                    </a:lnTo>
                    <a:lnTo>
                      <a:pt x="281" y="336"/>
                    </a:lnTo>
                    <a:lnTo>
                      <a:pt x="188" y="6"/>
                    </a:lnTo>
                    <a:lnTo>
                      <a:pt x="179" y="7"/>
                    </a:lnTo>
                    <a:lnTo>
                      <a:pt x="172" y="10"/>
                    </a:lnTo>
                    <a:lnTo>
                      <a:pt x="164" y="11"/>
                    </a:lnTo>
                    <a:lnTo>
                      <a:pt x="156" y="13"/>
                    </a:lnTo>
                    <a:lnTo>
                      <a:pt x="144" y="18"/>
                    </a:lnTo>
                    <a:lnTo>
                      <a:pt x="132" y="26"/>
                    </a:lnTo>
                    <a:lnTo>
                      <a:pt x="120" y="37"/>
                    </a:lnTo>
                    <a:lnTo>
                      <a:pt x="110" y="50"/>
                    </a:lnTo>
                    <a:lnTo>
                      <a:pt x="99" y="63"/>
                    </a:lnTo>
                    <a:lnTo>
                      <a:pt x="91" y="77"/>
                    </a:lnTo>
                    <a:lnTo>
                      <a:pt x="84" y="91"/>
                    </a:lnTo>
                    <a:lnTo>
                      <a:pt x="78" y="103"/>
                    </a:lnTo>
                    <a:lnTo>
                      <a:pt x="73" y="117"/>
                    </a:lnTo>
                    <a:lnTo>
                      <a:pt x="68" y="137"/>
                    </a:lnTo>
                    <a:lnTo>
                      <a:pt x="64" y="160"/>
                    </a:lnTo>
                    <a:lnTo>
                      <a:pt x="59" y="185"/>
                    </a:lnTo>
                    <a:lnTo>
                      <a:pt x="53" y="211"/>
                    </a:lnTo>
                    <a:lnTo>
                      <a:pt x="48" y="236"/>
                    </a:lnTo>
                    <a:lnTo>
                      <a:pt x="44" y="259"/>
                    </a:lnTo>
                    <a:lnTo>
                      <a:pt x="39" y="279"/>
                    </a:lnTo>
                    <a:lnTo>
                      <a:pt x="32" y="334"/>
                    </a:lnTo>
                    <a:lnTo>
                      <a:pt x="26" y="411"/>
                    </a:lnTo>
                    <a:lnTo>
                      <a:pt x="21" y="484"/>
                    </a:lnTo>
                    <a:lnTo>
                      <a:pt x="15" y="528"/>
                    </a:lnTo>
                    <a:lnTo>
                      <a:pt x="12" y="548"/>
                    </a:lnTo>
                    <a:lnTo>
                      <a:pt x="9" y="566"/>
                    </a:lnTo>
                    <a:lnTo>
                      <a:pt x="8" y="577"/>
                    </a:lnTo>
                    <a:lnTo>
                      <a:pt x="8" y="582"/>
                    </a:lnTo>
                    <a:lnTo>
                      <a:pt x="140" y="582"/>
                    </a:lnTo>
                    <a:lnTo>
                      <a:pt x="0" y="1293"/>
                    </a:lnTo>
                    <a:lnTo>
                      <a:pt x="191" y="1293"/>
                    </a:lnTo>
                    <a:lnTo>
                      <a:pt x="307" y="774"/>
                    </a:lnTo>
                    <a:lnTo>
                      <a:pt x="309" y="792"/>
                    </a:lnTo>
                    <a:lnTo>
                      <a:pt x="316" y="839"/>
                    </a:lnTo>
                    <a:lnTo>
                      <a:pt x="327" y="907"/>
                    </a:lnTo>
                    <a:lnTo>
                      <a:pt x="339" y="990"/>
                    </a:lnTo>
                    <a:lnTo>
                      <a:pt x="353" y="1078"/>
                    </a:lnTo>
                    <a:lnTo>
                      <a:pt x="367" y="1162"/>
                    </a:lnTo>
                    <a:lnTo>
                      <a:pt x="380" y="1235"/>
                    </a:lnTo>
                    <a:lnTo>
                      <a:pt x="392" y="1288"/>
                    </a:lnTo>
                    <a:lnTo>
                      <a:pt x="399" y="1288"/>
                    </a:lnTo>
                    <a:lnTo>
                      <a:pt x="407" y="1288"/>
                    </a:lnTo>
                    <a:lnTo>
                      <a:pt x="417" y="1288"/>
                    </a:lnTo>
                    <a:lnTo>
                      <a:pt x="427" y="1288"/>
                    </a:lnTo>
                    <a:lnTo>
                      <a:pt x="440" y="1288"/>
                    </a:lnTo>
                    <a:lnTo>
                      <a:pt x="453" y="1288"/>
                    </a:lnTo>
                    <a:lnTo>
                      <a:pt x="467" y="1288"/>
                    </a:lnTo>
                    <a:lnTo>
                      <a:pt x="481" y="1288"/>
                    </a:lnTo>
                    <a:lnTo>
                      <a:pt x="496" y="1288"/>
                    </a:lnTo>
                    <a:lnTo>
                      <a:pt x="511" y="1288"/>
                    </a:lnTo>
                    <a:lnTo>
                      <a:pt x="526" y="1288"/>
                    </a:lnTo>
                    <a:lnTo>
                      <a:pt x="540" y="1288"/>
                    </a:lnTo>
                    <a:lnTo>
                      <a:pt x="556" y="1288"/>
                    </a:lnTo>
                    <a:lnTo>
                      <a:pt x="569" y="1288"/>
                    </a:lnTo>
                    <a:lnTo>
                      <a:pt x="583" y="1288"/>
                    </a:lnTo>
                    <a:lnTo>
                      <a:pt x="595" y="1288"/>
                    </a:lnTo>
                    <a:lnTo>
                      <a:pt x="586" y="1247"/>
                    </a:lnTo>
                    <a:lnTo>
                      <a:pt x="571" y="1166"/>
                    </a:lnTo>
                    <a:lnTo>
                      <a:pt x="552" y="1060"/>
                    </a:lnTo>
                    <a:lnTo>
                      <a:pt x="531" y="939"/>
                    </a:lnTo>
                    <a:lnTo>
                      <a:pt x="511" y="819"/>
                    </a:lnTo>
                    <a:lnTo>
                      <a:pt x="493" y="710"/>
                    </a:lnTo>
                    <a:lnTo>
                      <a:pt x="480" y="625"/>
                    </a:lnTo>
                    <a:lnTo>
                      <a:pt x="474" y="579"/>
                    </a:lnTo>
                    <a:lnTo>
                      <a:pt x="483" y="579"/>
                    </a:lnTo>
                    <a:lnTo>
                      <a:pt x="497" y="580"/>
                    </a:lnTo>
                    <a:lnTo>
                      <a:pt x="514" y="581"/>
                    </a:lnTo>
                    <a:lnTo>
                      <a:pt x="533" y="582"/>
                    </a:lnTo>
                    <a:lnTo>
                      <a:pt x="553" y="582"/>
                    </a:lnTo>
                    <a:lnTo>
                      <a:pt x="573" y="583"/>
                    </a:lnTo>
                    <a:lnTo>
                      <a:pt x="590" y="583"/>
                    </a:lnTo>
                    <a:lnTo>
                      <a:pt x="603" y="582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661" name="Freeform 37"/>
              <p:cNvSpPr>
                <a:spLocks/>
              </p:cNvSpPr>
              <p:nvPr/>
            </p:nvSpPr>
            <p:spPr bwMode="auto">
              <a:xfrm>
                <a:off x="4363" y="480"/>
                <a:ext cx="119" cy="152"/>
              </a:xfrm>
              <a:custGeom>
                <a:avLst/>
                <a:gdLst/>
                <a:ahLst/>
                <a:cxnLst>
                  <a:cxn ang="0">
                    <a:pos x="4" y="263"/>
                  </a:cxn>
                  <a:cxn ang="0">
                    <a:pos x="27" y="205"/>
                  </a:cxn>
                  <a:cxn ang="0">
                    <a:pos x="71" y="161"/>
                  </a:cxn>
                  <a:cxn ang="0">
                    <a:pos x="129" y="137"/>
                  </a:cxn>
                  <a:cxn ang="0">
                    <a:pos x="168" y="134"/>
                  </a:cxn>
                  <a:cxn ang="0">
                    <a:pos x="183" y="135"/>
                  </a:cxn>
                  <a:cxn ang="0">
                    <a:pos x="196" y="138"/>
                  </a:cxn>
                  <a:cxn ang="0">
                    <a:pos x="210" y="142"/>
                  </a:cxn>
                  <a:cxn ang="0">
                    <a:pos x="271" y="67"/>
                  </a:cxn>
                  <a:cxn ang="0">
                    <a:pos x="174" y="51"/>
                  </a:cxn>
                  <a:cxn ang="0">
                    <a:pos x="358" y="180"/>
                  </a:cxn>
                  <a:cxn ang="0">
                    <a:pos x="308" y="91"/>
                  </a:cxn>
                  <a:cxn ang="0">
                    <a:pos x="270" y="177"/>
                  </a:cxn>
                  <a:cxn ang="0">
                    <a:pos x="294" y="206"/>
                  </a:cxn>
                  <a:cxn ang="0">
                    <a:pos x="310" y="239"/>
                  </a:cxn>
                  <a:cxn ang="0">
                    <a:pos x="320" y="276"/>
                  </a:cxn>
                  <a:cxn ang="0">
                    <a:pos x="317" y="328"/>
                  </a:cxn>
                  <a:cxn ang="0">
                    <a:pos x="294" y="386"/>
                  </a:cxn>
                  <a:cxn ang="0">
                    <a:pos x="250" y="429"/>
                  </a:cxn>
                  <a:cxn ang="0">
                    <a:pos x="192" y="453"/>
                  </a:cxn>
                  <a:cxn ang="0">
                    <a:pos x="129" y="453"/>
                  </a:cxn>
                  <a:cxn ang="0">
                    <a:pos x="71" y="429"/>
                  </a:cxn>
                  <a:cxn ang="0">
                    <a:pos x="27" y="386"/>
                  </a:cxn>
                  <a:cxn ang="0">
                    <a:pos x="4" y="328"/>
                  </a:cxn>
                  <a:cxn ang="0">
                    <a:pos x="38" y="292"/>
                  </a:cxn>
                  <a:cxn ang="0">
                    <a:pos x="47" y="339"/>
                  </a:cxn>
                  <a:cxn ang="0">
                    <a:pos x="73" y="378"/>
                  </a:cxn>
                  <a:cxn ang="0">
                    <a:pos x="112" y="405"/>
                  </a:cxn>
                  <a:cxn ang="0">
                    <a:pos x="159" y="414"/>
                  </a:cxn>
                  <a:cxn ang="0">
                    <a:pos x="205" y="405"/>
                  </a:cxn>
                  <a:cxn ang="0">
                    <a:pos x="243" y="378"/>
                  </a:cxn>
                  <a:cxn ang="0">
                    <a:pos x="269" y="339"/>
                  </a:cxn>
                  <a:cxn ang="0">
                    <a:pos x="279" y="292"/>
                  </a:cxn>
                  <a:cxn ang="0">
                    <a:pos x="269" y="245"/>
                  </a:cxn>
                  <a:cxn ang="0">
                    <a:pos x="243" y="207"/>
                  </a:cxn>
                  <a:cxn ang="0">
                    <a:pos x="205" y="181"/>
                  </a:cxn>
                  <a:cxn ang="0">
                    <a:pos x="159" y="171"/>
                  </a:cxn>
                  <a:cxn ang="0">
                    <a:pos x="112" y="181"/>
                  </a:cxn>
                  <a:cxn ang="0">
                    <a:pos x="73" y="207"/>
                  </a:cxn>
                  <a:cxn ang="0">
                    <a:pos x="47" y="245"/>
                  </a:cxn>
                  <a:cxn ang="0">
                    <a:pos x="38" y="292"/>
                  </a:cxn>
                </a:cxnLst>
                <a:rect l="0" t="0" r="r" b="b"/>
                <a:pathLst>
                  <a:path w="358" h="457">
                    <a:moveTo>
                      <a:pt x="0" y="296"/>
                    </a:moveTo>
                    <a:lnTo>
                      <a:pt x="4" y="263"/>
                    </a:lnTo>
                    <a:lnTo>
                      <a:pt x="13" y="233"/>
                    </a:lnTo>
                    <a:lnTo>
                      <a:pt x="27" y="205"/>
                    </a:lnTo>
                    <a:lnTo>
                      <a:pt x="47" y="181"/>
                    </a:lnTo>
                    <a:lnTo>
                      <a:pt x="71" y="161"/>
                    </a:lnTo>
                    <a:lnTo>
                      <a:pt x="98" y="147"/>
                    </a:lnTo>
                    <a:lnTo>
                      <a:pt x="129" y="137"/>
                    </a:lnTo>
                    <a:lnTo>
                      <a:pt x="161" y="134"/>
                    </a:lnTo>
                    <a:lnTo>
                      <a:pt x="168" y="134"/>
                    </a:lnTo>
                    <a:lnTo>
                      <a:pt x="176" y="135"/>
                    </a:lnTo>
                    <a:lnTo>
                      <a:pt x="183" y="135"/>
                    </a:lnTo>
                    <a:lnTo>
                      <a:pt x="190" y="136"/>
                    </a:lnTo>
                    <a:lnTo>
                      <a:pt x="196" y="138"/>
                    </a:lnTo>
                    <a:lnTo>
                      <a:pt x="203" y="140"/>
                    </a:lnTo>
                    <a:lnTo>
                      <a:pt x="210" y="142"/>
                    </a:lnTo>
                    <a:lnTo>
                      <a:pt x="216" y="144"/>
                    </a:lnTo>
                    <a:lnTo>
                      <a:pt x="271" y="67"/>
                    </a:lnTo>
                    <a:lnTo>
                      <a:pt x="185" y="83"/>
                    </a:lnTo>
                    <a:lnTo>
                      <a:pt x="174" y="51"/>
                    </a:lnTo>
                    <a:lnTo>
                      <a:pt x="346" y="0"/>
                    </a:lnTo>
                    <a:lnTo>
                      <a:pt x="358" y="180"/>
                    </a:lnTo>
                    <a:lnTo>
                      <a:pt x="323" y="180"/>
                    </a:lnTo>
                    <a:lnTo>
                      <a:pt x="308" y="91"/>
                    </a:lnTo>
                    <a:lnTo>
                      <a:pt x="256" y="166"/>
                    </a:lnTo>
                    <a:lnTo>
                      <a:pt x="270" y="177"/>
                    </a:lnTo>
                    <a:lnTo>
                      <a:pt x="283" y="190"/>
                    </a:lnTo>
                    <a:lnTo>
                      <a:pt x="294" y="206"/>
                    </a:lnTo>
                    <a:lnTo>
                      <a:pt x="303" y="221"/>
                    </a:lnTo>
                    <a:lnTo>
                      <a:pt x="310" y="239"/>
                    </a:lnTo>
                    <a:lnTo>
                      <a:pt x="316" y="257"/>
                    </a:lnTo>
                    <a:lnTo>
                      <a:pt x="320" y="276"/>
                    </a:lnTo>
                    <a:lnTo>
                      <a:pt x="321" y="296"/>
                    </a:lnTo>
                    <a:lnTo>
                      <a:pt x="317" y="328"/>
                    </a:lnTo>
                    <a:lnTo>
                      <a:pt x="308" y="358"/>
                    </a:lnTo>
                    <a:lnTo>
                      <a:pt x="294" y="386"/>
                    </a:lnTo>
                    <a:lnTo>
                      <a:pt x="274" y="409"/>
                    </a:lnTo>
                    <a:lnTo>
                      <a:pt x="250" y="429"/>
                    </a:lnTo>
                    <a:lnTo>
                      <a:pt x="223" y="444"/>
                    </a:lnTo>
                    <a:lnTo>
                      <a:pt x="192" y="453"/>
                    </a:lnTo>
                    <a:lnTo>
                      <a:pt x="161" y="457"/>
                    </a:lnTo>
                    <a:lnTo>
                      <a:pt x="129" y="453"/>
                    </a:lnTo>
                    <a:lnTo>
                      <a:pt x="98" y="444"/>
                    </a:lnTo>
                    <a:lnTo>
                      <a:pt x="71" y="429"/>
                    </a:lnTo>
                    <a:lnTo>
                      <a:pt x="47" y="409"/>
                    </a:lnTo>
                    <a:lnTo>
                      <a:pt x="27" y="386"/>
                    </a:lnTo>
                    <a:lnTo>
                      <a:pt x="13" y="358"/>
                    </a:lnTo>
                    <a:lnTo>
                      <a:pt x="4" y="328"/>
                    </a:lnTo>
                    <a:lnTo>
                      <a:pt x="0" y="296"/>
                    </a:lnTo>
                    <a:lnTo>
                      <a:pt x="38" y="292"/>
                    </a:lnTo>
                    <a:lnTo>
                      <a:pt x="40" y="317"/>
                    </a:lnTo>
                    <a:lnTo>
                      <a:pt x="47" y="339"/>
                    </a:lnTo>
                    <a:lnTo>
                      <a:pt x="59" y="361"/>
                    </a:lnTo>
                    <a:lnTo>
                      <a:pt x="73" y="378"/>
                    </a:lnTo>
                    <a:lnTo>
                      <a:pt x="91" y="393"/>
                    </a:lnTo>
                    <a:lnTo>
                      <a:pt x="112" y="405"/>
                    </a:lnTo>
                    <a:lnTo>
                      <a:pt x="135" y="412"/>
                    </a:lnTo>
                    <a:lnTo>
                      <a:pt x="159" y="414"/>
                    </a:lnTo>
                    <a:lnTo>
                      <a:pt x="183" y="412"/>
                    </a:lnTo>
                    <a:lnTo>
                      <a:pt x="205" y="405"/>
                    </a:lnTo>
                    <a:lnTo>
                      <a:pt x="225" y="393"/>
                    </a:lnTo>
                    <a:lnTo>
                      <a:pt x="243" y="378"/>
                    </a:lnTo>
                    <a:lnTo>
                      <a:pt x="258" y="361"/>
                    </a:lnTo>
                    <a:lnTo>
                      <a:pt x="269" y="339"/>
                    </a:lnTo>
                    <a:lnTo>
                      <a:pt x="276" y="317"/>
                    </a:lnTo>
                    <a:lnTo>
                      <a:pt x="279" y="292"/>
                    </a:lnTo>
                    <a:lnTo>
                      <a:pt x="276" y="268"/>
                    </a:lnTo>
                    <a:lnTo>
                      <a:pt x="269" y="245"/>
                    </a:lnTo>
                    <a:lnTo>
                      <a:pt x="258" y="225"/>
                    </a:lnTo>
                    <a:lnTo>
                      <a:pt x="243" y="207"/>
                    </a:lnTo>
                    <a:lnTo>
                      <a:pt x="225" y="193"/>
                    </a:lnTo>
                    <a:lnTo>
                      <a:pt x="205" y="181"/>
                    </a:lnTo>
                    <a:lnTo>
                      <a:pt x="183" y="174"/>
                    </a:lnTo>
                    <a:lnTo>
                      <a:pt x="159" y="171"/>
                    </a:lnTo>
                    <a:lnTo>
                      <a:pt x="135" y="174"/>
                    </a:lnTo>
                    <a:lnTo>
                      <a:pt x="112" y="181"/>
                    </a:lnTo>
                    <a:lnTo>
                      <a:pt x="91" y="193"/>
                    </a:lnTo>
                    <a:lnTo>
                      <a:pt x="73" y="207"/>
                    </a:lnTo>
                    <a:lnTo>
                      <a:pt x="59" y="225"/>
                    </a:lnTo>
                    <a:lnTo>
                      <a:pt x="47" y="245"/>
                    </a:lnTo>
                    <a:lnTo>
                      <a:pt x="40" y="268"/>
                    </a:lnTo>
                    <a:lnTo>
                      <a:pt x="38" y="292"/>
                    </a:lnTo>
                    <a:lnTo>
                      <a:pt x="0" y="29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15" name="Group 38"/>
            <p:cNvGrpSpPr>
              <a:grpSpLocks/>
            </p:cNvGrpSpPr>
            <p:nvPr/>
          </p:nvGrpSpPr>
          <p:grpSpPr bwMode="auto">
            <a:xfrm rot="5400000">
              <a:off x="4747" y="533"/>
              <a:ext cx="201" cy="576"/>
              <a:chOff x="4317" y="480"/>
              <a:chExt cx="201" cy="576"/>
            </a:xfrm>
          </p:grpSpPr>
          <p:sp>
            <p:nvSpPr>
              <p:cNvPr id="26663" name="Freeform 39"/>
              <p:cNvSpPr>
                <a:spLocks/>
              </p:cNvSpPr>
              <p:nvPr/>
            </p:nvSpPr>
            <p:spPr bwMode="auto">
              <a:xfrm>
                <a:off x="4317" y="625"/>
                <a:ext cx="201" cy="431"/>
              </a:xfrm>
              <a:custGeom>
                <a:avLst/>
                <a:gdLst/>
                <a:ahLst/>
                <a:cxnLst>
                  <a:cxn ang="0">
                    <a:pos x="599" y="538"/>
                  </a:cxn>
                  <a:cxn ang="0">
                    <a:pos x="583" y="401"/>
                  </a:cxn>
                  <a:cxn ang="0">
                    <a:pos x="578" y="333"/>
                  </a:cxn>
                  <a:cxn ang="0">
                    <a:pos x="568" y="265"/>
                  </a:cxn>
                  <a:cxn ang="0">
                    <a:pos x="552" y="187"/>
                  </a:cxn>
                  <a:cxn ang="0">
                    <a:pos x="538" y="120"/>
                  </a:cxn>
                  <a:cxn ang="0">
                    <a:pos x="526" y="87"/>
                  </a:cxn>
                  <a:cxn ang="0">
                    <a:pos x="502" y="57"/>
                  </a:cxn>
                  <a:cxn ang="0">
                    <a:pos x="467" y="29"/>
                  </a:cxn>
                  <a:cxn ang="0">
                    <a:pos x="433" y="7"/>
                  </a:cxn>
                  <a:cxn ang="0">
                    <a:pos x="418" y="1"/>
                  </a:cxn>
                  <a:cxn ang="0">
                    <a:pos x="414" y="0"/>
                  </a:cxn>
                  <a:cxn ang="0">
                    <a:pos x="414" y="1"/>
                  </a:cxn>
                  <a:cxn ang="0">
                    <a:pos x="414" y="1"/>
                  </a:cxn>
                  <a:cxn ang="0">
                    <a:pos x="281" y="336"/>
                  </a:cxn>
                  <a:cxn ang="0">
                    <a:pos x="179" y="7"/>
                  </a:cxn>
                  <a:cxn ang="0">
                    <a:pos x="164" y="11"/>
                  </a:cxn>
                  <a:cxn ang="0">
                    <a:pos x="144" y="18"/>
                  </a:cxn>
                  <a:cxn ang="0">
                    <a:pos x="120" y="37"/>
                  </a:cxn>
                  <a:cxn ang="0">
                    <a:pos x="99" y="63"/>
                  </a:cxn>
                  <a:cxn ang="0">
                    <a:pos x="84" y="91"/>
                  </a:cxn>
                  <a:cxn ang="0">
                    <a:pos x="73" y="117"/>
                  </a:cxn>
                  <a:cxn ang="0">
                    <a:pos x="64" y="160"/>
                  </a:cxn>
                  <a:cxn ang="0">
                    <a:pos x="53" y="211"/>
                  </a:cxn>
                  <a:cxn ang="0">
                    <a:pos x="44" y="259"/>
                  </a:cxn>
                  <a:cxn ang="0">
                    <a:pos x="32" y="334"/>
                  </a:cxn>
                  <a:cxn ang="0">
                    <a:pos x="21" y="484"/>
                  </a:cxn>
                  <a:cxn ang="0">
                    <a:pos x="12" y="548"/>
                  </a:cxn>
                  <a:cxn ang="0">
                    <a:pos x="8" y="577"/>
                  </a:cxn>
                  <a:cxn ang="0">
                    <a:pos x="140" y="582"/>
                  </a:cxn>
                  <a:cxn ang="0">
                    <a:pos x="191" y="1293"/>
                  </a:cxn>
                  <a:cxn ang="0">
                    <a:pos x="309" y="792"/>
                  </a:cxn>
                  <a:cxn ang="0">
                    <a:pos x="327" y="907"/>
                  </a:cxn>
                  <a:cxn ang="0">
                    <a:pos x="353" y="1078"/>
                  </a:cxn>
                  <a:cxn ang="0">
                    <a:pos x="380" y="1235"/>
                  </a:cxn>
                  <a:cxn ang="0">
                    <a:pos x="399" y="1288"/>
                  </a:cxn>
                  <a:cxn ang="0">
                    <a:pos x="417" y="1288"/>
                  </a:cxn>
                  <a:cxn ang="0">
                    <a:pos x="440" y="1288"/>
                  </a:cxn>
                  <a:cxn ang="0">
                    <a:pos x="467" y="1288"/>
                  </a:cxn>
                  <a:cxn ang="0">
                    <a:pos x="496" y="1288"/>
                  </a:cxn>
                  <a:cxn ang="0">
                    <a:pos x="526" y="1288"/>
                  </a:cxn>
                  <a:cxn ang="0">
                    <a:pos x="556" y="1288"/>
                  </a:cxn>
                  <a:cxn ang="0">
                    <a:pos x="583" y="1288"/>
                  </a:cxn>
                  <a:cxn ang="0">
                    <a:pos x="586" y="1247"/>
                  </a:cxn>
                  <a:cxn ang="0">
                    <a:pos x="552" y="1060"/>
                  </a:cxn>
                  <a:cxn ang="0">
                    <a:pos x="511" y="819"/>
                  </a:cxn>
                  <a:cxn ang="0">
                    <a:pos x="480" y="625"/>
                  </a:cxn>
                  <a:cxn ang="0">
                    <a:pos x="483" y="579"/>
                  </a:cxn>
                  <a:cxn ang="0">
                    <a:pos x="514" y="581"/>
                  </a:cxn>
                  <a:cxn ang="0">
                    <a:pos x="553" y="582"/>
                  </a:cxn>
                  <a:cxn ang="0">
                    <a:pos x="590" y="583"/>
                  </a:cxn>
                </a:cxnLst>
                <a:rect l="0" t="0" r="r" b="b"/>
                <a:pathLst>
                  <a:path w="603" h="1293">
                    <a:moveTo>
                      <a:pt x="603" y="582"/>
                    </a:moveTo>
                    <a:lnTo>
                      <a:pt x="599" y="538"/>
                    </a:lnTo>
                    <a:lnTo>
                      <a:pt x="591" y="471"/>
                    </a:lnTo>
                    <a:lnTo>
                      <a:pt x="583" y="401"/>
                    </a:lnTo>
                    <a:lnTo>
                      <a:pt x="579" y="353"/>
                    </a:lnTo>
                    <a:lnTo>
                      <a:pt x="578" y="333"/>
                    </a:lnTo>
                    <a:lnTo>
                      <a:pt x="573" y="302"/>
                    </a:lnTo>
                    <a:lnTo>
                      <a:pt x="568" y="265"/>
                    </a:lnTo>
                    <a:lnTo>
                      <a:pt x="561" y="226"/>
                    </a:lnTo>
                    <a:lnTo>
                      <a:pt x="552" y="187"/>
                    </a:lnTo>
                    <a:lnTo>
                      <a:pt x="544" y="150"/>
                    </a:lnTo>
                    <a:lnTo>
                      <a:pt x="538" y="120"/>
                    </a:lnTo>
                    <a:lnTo>
                      <a:pt x="532" y="100"/>
                    </a:lnTo>
                    <a:lnTo>
                      <a:pt x="526" y="87"/>
                    </a:lnTo>
                    <a:lnTo>
                      <a:pt x="516" y="71"/>
                    </a:lnTo>
                    <a:lnTo>
                      <a:pt x="502" y="57"/>
                    </a:lnTo>
                    <a:lnTo>
                      <a:pt x="485" y="42"/>
                    </a:lnTo>
                    <a:lnTo>
                      <a:pt x="467" y="29"/>
                    </a:lnTo>
                    <a:lnTo>
                      <a:pt x="451" y="17"/>
                    </a:lnTo>
                    <a:lnTo>
                      <a:pt x="433" y="7"/>
                    </a:lnTo>
                    <a:lnTo>
                      <a:pt x="419" y="1"/>
                    </a:lnTo>
                    <a:lnTo>
                      <a:pt x="418" y="1"/>
                    </a:lnTo>
                    <a:lnTo>
                      <a:pt x="417" y="0"/>
                    </a:lnTo>
                    <a:lnTo>
                      <a:pt x="414" y="0"/>
                    </a:lnTo>
                    <a:lnTo>
                      <a:pt x="413" y="0"/>
                    </a:lnTo>
                    <a:lnTo>
                      <a:pt x="414" y="1"/>
                    </a:lnTo>
                    <a:lnTo>
                      <a:pt x="414" y="1"/>
                    </a:lnTo>
                    <a:lnTo>
                      <a:pt x="414" y="1"/>
                    </a:lnTo>
                    <a:lnTo>
                      <a:pt x="414" y="3"/>
                    </a:lnTo>
                    <a:lnTo>
                      <a:pt x="281" y="336"/>
                    </a:lnTo>
                    <a:lnTo>
                      <a:pt x="188" y="6"/>
                    </a:lnTo>
                    <a:lnTo>
                      <a:pt x="179" y="7"/>
                    </a:lnTo>
                    <a:lnTo>
                      <a:pt x="172" y="10"/>
                    </a:lnTo>
                    <a:lnTo>
                      <a:pt x="164" y="11"/>
                    </a:lnTo>
                    <a:lnTo>
                      <a:pt x="156" y="13"/>
                    </a:lnTo>
                    <a:lnTo>
                      <a:pt x="144" y="18"/>
                    </a:lnTo>
                    <a:lnTo>
                      <a:pt x="132" y="26"/>
                    </a:lnTo>
                    <a:lnTo>
                      <a:pt x="120" y="37"/>
                    </a:lnTo>
                    <a:lnTo>
                      <a:pt x="110" y="50"/>
                    </a:lnTo>
                    <a:lnTo>
                      <a:pt x="99" y="63"/>
                    </a:lnTo>
                    <a:lnTo>
                      <a:pt x="91" y="77"/>
                    </a:lnTo>
                    <a:lnTo>
                      <a:pt x="84" y="91"/>
                    </a:lnTo>
                    <a:lnTo>
                      <a:pt x="78" y="103"/>
                    </a:lnTo>
                    <a:lnTo>
                      <a:pt x="73" y="117"/>
                    </a:lnTo>
                    <a:lnTo>
                      <a:pt x="68" y="137"/>
                    </a:lnTo>
                    <a:lnTo>
                      <a:pt x="64" y="160"/>
                    </a:lnTo>
                    <a:lnTo>
                      <a:pt x="59" y="185"/>
                    </a:lnTo>
                    <a:lnTo>
                      <a:pt x="53" y="211"/>
                    </a:lnTo>
                    <a:lnTo>
                      <a:pt x="48" y="236"/>
                    </a:lnTo>
                    <a:lnTo>
                      <a:pt x="44" y="259"/>
                    </a:lnTo>
                    <a:lnTo>
                      <a:pt x="39" y="279"/>
                    </a:lnTo>
                    <a:lnTo>
                      <a:pt x="32" y="334"/>
                    </a:lnTo>
                    <a:lnTo>
                      <a:pt x="26" y="411"/>
                    </a:lnTo>
                    <a:lnTo>
                      <a:pt x="21" y="484"/>
                    </a:lnTo>
                    <a:lnTo>
                      <a:pt x="15" y="528"/>
                    </a:lnTo>
                    <a:lnTo>
                      <a:pt x="12" y="548"/>
                    </a:lnTo>
                    <a:lnTo>
                      <a:pt x="9" y="566"/>
                    </a:lnTo>
                    <a:lnTo>
                      <a:pt x="8" y="577"/>
                    </a:lnTo>
                    <a:lnTo>
                      <a:pt x="8" y="582"/>
                    </a:lnTo>
                    <a:lnTo>
                      <a:pt x="140" y="582"/>
                    </a:lnTo>
                    <a:lnTo>
                      <a:pt x="0" y="1293"/>
                    </a:lnTo>
                    <a:lnTo>
                      <a:pt x="191" y="1293"/>
                    </a:lnTo>
                    <a:lnTo>
                      <a:pt x="307" y="774"/>
                    </a:lnTo>
                    <a:lnTo>
                      <a:pt x="309" y="792"/>
                    </a:lnTo>
                    <a:lnTo>
                      <a:pt x="316" y="839"/>
                    </a:lnTo>
                    <a:lnTo>
                      <a:pt x="327" y="907"/>
                    </a:lnTo>
                    <a:lnTo>
                      <a:pt x="339" y="990"/>
                    </a:lnTo>
                    <a:lnTo>
                      <a:pt x="353" y="1078"/>
                    </a:lnTo>
                    <a:lnTo>
                      <a:pt x="367" y="1162"/>
                    </a:lnTo>
                    <a:lnTo>
                      <a:pt x="380" y="1235"/>
                    </a:lnTo>
                    <a:lnTo>
                      <a:pt x="392" y="1288"/>
                    </a:lnTo>
                    <a:lnTo>
                      <a:pt x="399" y="1288"/>
                    </a:lnTo>
                    <a:lnTo>
                      <a:pt x="407" y="1288"/>
                    </a:lnTo>
                    <a:lnTo>
                      <a:pt x="417" y="1288"/>
                    </a:lnTo>
                    <a:lnTo>
                      <a:pt x="427" y="1288"/>
                    </a:lnTo>
                    <a:lnTo>
                      <a:pt x="440" y="1288"/>
                    </a:lnTo>
                    <a:lnTo>
                      <a:pt x="453" y="1288"/>
                    </a:lnTo>
                    <a:lnTo>
                      <a:pt x="467" y="1288"/>
                    </a:lnTo>
                    <a:lnTo>
                      <a:pt x="481" y="1288"/>
                    </a:lnTo>
                    <a:lnTo>
                      <a:pt x="496" y="1288"/>
                    </a:lnTo>
                    <a:lnTo>
                      <a:pt x="511" y="1288"/>
                    </a:lnTo>
                    <a:lnTo>
                      <a:pt x="526" y="1288"/>
                    </a:lnTo>
                    <a:lnTo>
                      <a:pt x="540" y="1288"/>
                    </a:lnTo>
                    <a:lnTo>
                      <a:pt x="556" y="1288"/>
                    </a:lnTo>
                    <a:lnTo>
                      <a:pt x="569" y="1288"/>
                    </a:lnTo>
                    <a:lnTo>
                      <a:pt x="583" y="1288"/>
                    </a:lnTo>
                    <a:lnTo>
                      <a:pt x="595" y="1288"/>
                    </a:lnTo>
                    <a:lnTo>
                      <a:pt x="586" y="1247"/>
                    </a:lnTo>
                    <a:lnTo>
                      <a:pt x="571" y="1166"/>
                    </a:lnTo>
                    <a:lnTo>
                      <a:pt x="552" y="1060"/>
                    </a:lnTo>
                    <a:lnTo>
                      <a:pt x="531" y="939"/>
                    </a:lnTo>
                    <a:lnTo>
                      <a:pt x="511" y="819"/>
                    </a:lnTo>
                    <a:lnTo>
                      <a:pt x="493" y="710"/>
                    </a:lnTo>
                    <a:lnTo>
                      <a:pt x="480" y="625"/>
                    </a:lnTo>
                    <a:lnTo>
                      <a:pt x="474" y="579"/>
                    </a:lnTo>
                    <a:lnTo>
                      <a:pt x="483" y="579"/>
                    </a:lnTo>
                    <a:lnTo>
                      <a:pt x="497" y="580"/>
                    </a:lnTo>
                    <a:lnTo>
                      <a:pt x="514" y="581"/>
                    </a:lnTo>
                    <a:lnTo>
                      <a:pt x="533" y="582"/>
                    </a:lnTo>
                    <a:lnTo>
                      <a:pt x="553" y="582"/>
                    </a:lnTo>
                    <a:lnTo>
                      <a:pt x="573" y="583"/>
                    </a:lnTo>
                    <a:lnTo>
                      <a:pt x="590" y="583"/>
                    </a:lnTo>
                    <a:lnTo>
                      <a:pt x="603" y="582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664" name="Freeform 40"/>
              <p:cNvSpPr>
                <a:spLocks/>
              </p:cNvSpPr>
              <p:nvPr/>
            </p:nvSpPr>
            <p:spPr bwMode="auto">
              <a:xfrm>
                <a:off x="4363" y="480"/>
                <a:ext cx="119" cy="152"/>
              </a:xfrm>
              <a:custGeom>
                <a:avLst/>
                <a:gdLst/>
                <a:ahLst/>
                <a:cxnLst>
                  <a:cxn ang="0">
                    <a:pos x="4" y="263"/>
                  </a:cxn>
                  <a:cxn ang="0">
                    <a:pos x="27" y="205"/>
                  </a:cxn>
                  <a:cxn ang="0">
                    <a:pos x="71" y="161"/>
                  </a:cxn>
                  <a:cxn ang="0">
                    <a:pos x="129" y="137"/>
                  </a:cxn>
                  <a:cxn ang="0">
                    <a:pos x="168" y="134"/>
                  </a:cxn>
                  <a:cxn ang="0">
                    <a:pos x="183" y="135"/>
                  </a:cxn>
                  <a:cxn ang="0">
                    <a:pos x="196" y="138"/>
                  </a:cxn>
                  <a:cxn ang="0">
                    <a:pos x="210" y="142"/>
                  </a:cxn>
                  <a:cxn ang="0">
                    <a:pos x="271" y="67"/>
                  </a:cxn>
                  <a:cxn ang="0">
                    <a:pos x="174" y="51"/>
                  </a:cxn>
                  <a:cxn ang="0">
                    <a:pos x="358" y="180"/>
                  </a:cxn>
                  <a:cxn ang="0">
                    <a:pos x="308" y="91"/>
                  </a:cxn>
                  <a:cxn ang="0">
                    <a:pos x="270" y="177"/>
                  </a:cxn>
                  <a:cxn ang="0">
                    <a:pos x="294" y="206"/>
                  </a:cxn>
                  <a:cxn ang="0">
                    <a:pos x="310" y="239"/>
                  </a:cxn>
                  <a:cxn ang="0">
                    <a:pos x="320" y="276"/>
                  </a:cxn>
                  <a:cxn ang="0">
                    <a:pos x="317" y="328"/>
                  </a:cxn>
                  <a:cxn ang="0">
                    <a:pos x="294" y="386"/>
                  </a:cxn>
                  <a:cxn ang="0">
                    <a:pos x="250" y="429"/>
                  </a:cxn>
                  <a:cxn ang="0">
                    <a:pos x="192" y="453"/>
                  </a:cxn>
                  <a:cxn ang="0">
                    <a:pos x="129" y="453"/>
                  </a:cxn>
                  <a:cxn ang="0">
                    <a:pos x="71" y="429"/>
                  </a:cxn>
                  <a:cxn ang="0">
                    <a:pos x="27" y="386"/>
                  </a:cxn>
                  <a:cxn ang="0">
                    <a:pos x="4" y="328"/>
                  </a:cxn>
                  <a:cxn ang="0">
                    <a:pos x="38" y="292"/>
                  </a:cxn>
                  <a:cxn ang="0">
                    <a:pos x="47" y="339"/>
                  </a:cxn>
                  <a:cxn ang="0">
                    <a:pos x="73" y="378"/>
                  </a:cxn>
                  <a:cxn ang="0">
                    <a:pos x="112" y="405"/>
                  </a:cxn>
                  <a:cxn ang="0">
                    <a:pos x="159" y="414"/>
                  </a:cxn>
                  <a:cxn ang="0">
                    <a:pos x="205" y="405"/>
                  </a:cxn>
                  <a:cxn ang="0">
                    <a:pos x="243" y="378"/>
                  </a:cxn>
                  <a:cxn ang="0">
                    <a:pos x="269" y="339"/>
                  </a:cxn>
                  <a:cxn ang="0">
                    <a:pos x="279" y="292"/>
                  </a:cxn>
                  <a:cxn ang="0">
                    <a:pos x="269" y="245"/>
                  </a:cxn>
                  <a:cxn ang="0">
                    <a:pos x="243" y="207"/>
                  </a:cxn>
                  <a:cxn ang="0">
                    <a:pos x="205" y="181"/>
                  </a:cxn>
                  <a:cxn ang="0">
                    <a:pos x="159" y="171"/>
                  </a:cxn>
                  <a:cxn ang="0">
                    <a:pos x="112" y="181"/>
                  </a:cxn>
                  <a:cxn ang="0">
                    <a:pos x="73" y="207"/>
                  </a:cxn>
                  <a:cxn ang="0">
                    <a:pos x="47" y="245"/>
                  </a:cxn>
                  <a:cxn ang="0">
                    <a:pos x="38" y="292"/>
                  </a:cxn>
                </a:cxnLst>
                <a:rect l="0" t="0" r="r" b="b"/>
                <a:pathLst>
                  <a:path w="358" h="457">
                    <a:moveTo>
                      <a:pt x="0" y="296"/>
                    </a:moveTo>
                    <a:lnTo>
                      <a:pt x="4" y="263"/>
                    </a:lnTo>
                    <a:lnTo>
                      <a:pt x="13" y="233"/>
                    </a:lnTo>
                    <a:lnTo>
                      <a:pt x="27" y="205"/>
                    </a:lnTo>
                    <a:lnTo>
                      <a:pt x="47" y="181"/>
                    </a:lnTo>
                    <a:lnTo>
                      <a:pt x="71" y="161"/>
                    </a:lnTo>
                    <a:lnTo>
                      <a:pt x="98" y="147"/>
                    </a:lnTo>
                    <a:lnTo>
                      <a:pt x="129" y="137"/>
                    </a:lnTo>
                    <a:lnTo>
                      <a:pt x="161" y="134"/>
                    </a:lnTo>
                    <a:lnTo>
                      <a:pt x="168" y="134"/>
                    </a:lnTo>
                    <a:lnTo>
                      <a:pt x="176" y="135"/>
                    </a:lnTo>
                    <a:lnTo>
                      <a:pt x="183" y="135"/>
                    </a:lnTo>
                    <a:lnTo>
                      <a:pt x="190" y="136"/>
                    </a:lnTo>
                    <a:lnTo>
                      <a:pt x="196" y="138"/>
                    </a:lnTo>
                    <a:lnTo>
                      <a:pt x="203" y="140"/>
                    </a:lnTo>
                    <a:lnTo>
                      <a:pt x="210" y="142"/>
                    </a:lnTo>
                    <a:lnTo>
                      <a:pt x="216" y="144"/>
                    </a:lnTo>
                    <a:lnTo>
                      <a:pt x="271" y="67"/>
                    </a:lnTo>
                    <a:lnTo>
                      <a:pt x="185" y="83"/>
                    </a:lnTo>
                    <a:lnTo>
                      <a:pt x="174" y="51"/>
                    </a:lnTo>
                    <a:lnTo>
                      <a:pt x="346" y="0"/>
                    </a:lnTo>
                    <a:lnTo>
                      <a:pt x="358" y="180"/>
                    </a:lnTo>
                    <a:lnTo>
                      <a:pt x="323" y="180"/>
                    </a:lnTo>
                    <a:lnTo>
                      <a:pt x="308" y="91"/>
                    </a:lnTo>
                    <a:lnTo>
                      <a:pt x="256" y="166"/>
                    </a:lnTo>
                    <a:lnTo>
                      <a:pt x="270" y="177"/>
                    </a:lnTo>
                    <a:lnTo>
                      <a:pt x="283" y="190"/>
                    </a:lnTo>
                    <a:lnTo>
                      <a:pt x="294" y="206"/>
                    </a:lnTo>
                    <a:lnTo>
                      <a:pt x="303" y="221"/>
                    </a:lnTo>
                    <a:lnTo>
                      <a:pt x="310" y="239"/>
                    </a:lnTo>
                    <a:lnTo>
                      <a:pt x="316" y="257"/>
                    </a:lnTo>
                    <a:lnTo>
                      <a:pt x="320" y="276"/>
                    </a:lnTo>
                    <a:lnTo>
                      <a:pt x="321" y="296"/>
                    </a:lnTo>
                    <a:lnTo>
                      <a:pt x="317" y="328"/>
                    </a:lnTo>
                    <a:lnTo>
                      <a:pt x="308" y="358"/>
                    </a:lnTo>
                    <a:lnTo>
                      <a:pt x="294" y="386"/>
                    </a:lnTo>
                    <a:lnTo>
                      <a:pt x="274" y="409"/>
                    </a:lnTo>
                    <a:lnTo>
                      <a:pt x="250" y="429"/>
                    </a:lnTo>
                    <a:lnTo>
                      <a:pt x="223" y="444"/>
                    </a:lnTo>
                    <a:lnTo>
                      <a:pt x="192" y="453"/>
                    </a:lnTo>
                    <a:lnTo>
                      <a:pt x="161" y="457"/>
                    </a:lnTo>
                    <a:lnTo>
                      <a:pt x="129" y="453"/>
                    </a:lnTo>
                    <a:lnTo>
                      <a:pt x="98" y="444"/>
                    </a:lnTo>
                    <a:lnTo>
                      <a:pt x="71" y="429"/>
                    </a:lnTo>
                    <a:lnTo>
                      <a:pt x="47" y="409"/>
                    </a:lnTo>
                    <a:lnTo>
                      <a:pt x="27" y="386"/>
                    </a:lnTo>
                    <a:lnTo>
                      <a:pt x="13" y="358"/>
                    </a:lnTo>
                    <a:lnTo>
                      <a:pt x="4" y="328"/>
                    </a:lnTo>
                    <a:lnTo>
                      <a:pt x="0" y="296"/>
                    </a:lnTo>
                    <a:lnTo>
                      <a:pt x="38" y="292"/>
                    </a:lnTo>
                    <a:lnTo>
                      <a:pt x="40" y="317"/>
                    </a:lnTo>
                    <a:lnTo>
                      <a:pt x="47" y="339"/>
                    </a:lnTo>
                    <a:lnTo>
                      <a:pt x="59" y="361"/>
                    </a:lnTo>
                    <a:lnTo>
                      <a:pt x="73" y="378"/>
                    </a:lnTo>
                    <a:lnTo>
                      <a:pt x="91" y="393"/>
                    </a:lnTo>
                    <a:lnTo>
                      <a:pt x="112" y="405"/>
                    </a:lnTo>
                    <a:lnTo>
                      <a:pt x="135" y="412"/>
                    </a:lnTo>
                    <a:lnTo>
                      <a:pt x="159" y="414"/>
                    </a:lnTo>
                    <a:lnTo>
                      <a:pt x="183" y="412"/>
                    </a:lnTo>
                    <a:lnTo>
                      <a:pt x="205" y="405"/>
                    </a:lnTo>
                    <a:lnTo>
                      <a:pt x="225" y="393"/>
                    </a:lnTo>
                    <a:lnTo>
                      <a:pt x="243" y="378"/>
                    </a:lnTo>
                    <a:lnTo>
                      <a:pt x="258" y="361"/>
                    </a:lnTo>
                    <a:lnTo>
                      <a:pt x="269" y="339"/>
                    </a:lnTo>
                    <a:lnTo>
                      <a:pt x="276" y="317"/>
                    </a:lnTo>
                    <a:lnTo>
                      <a:pt x="279" y="292"/>
                    </a:lnTo>
                    <a:lnTo>
                      <a:pt x="276" y="268"/>
                    </a:lnTo>
                    <a:lnTo>
                      <a:pt x="269" y="245"/>
                    </a:lnTo>
                    <a:lnTo>
                      <a:pt x="258" y="225"/>
                    </a:lnTo>
                    <a:lnTo>
                      <a:pt x="243" y="207"/>
                    </a:lnTo>
                    <a:lnTo>
                      <a:pt x="225" y="193"/>
                    </a:lnTo>
                    <a:lnTo>
                      <a:pt x="205" y="181"/>
                    </a:lnTo>
                    <a:lnTo>
                      <a:pt x="183" y="174"/>
                    </a:lnTo>
                    <a:lnTo>
                      <a:pt x="159" y="171"/>
                    </a:lnTo>
                    <a:lnTo>
                      <a:pt x="135" y="174"/>
                    </a:lnTo>
                    <a:lnTo>
                      <a:pt x="112" y="181"/>
                    </a:lnTo>
                    <a:lnTo>
                      <a:pt x="91" y="193"/>
                    </a:lnTo>
                    <a:lnTo>
                      <a:pt x="73" y="207"/>
                    </a:lnTo>
                    <a:lnTo>
                      <a:pt x="59" y="225"/>
                    </a:lnTo>
                    <a:lnTo>
                      <a:pt x="47" y="245"/>
                    </a:lnTo>
                    <a:lnTo>
                      <a:pt x="40" y="268"/>
                    </a:lnTo>
                    <a:lnTo>
                      <a:pt x="38" y="292"/>
                    </a:lnTo>
                    <a:lnTo>
                      <a:pt x="0" y="29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16" name="Group 41"/>
            <p:cNvGrpSpPr>
              <a:grpSpLocks/>
            </p:cNvGrpSpPr>
            <p:nvPr/>
          </p:nvGrpSpPr>
          <p:grpSpPr bwMode="auto">
            <a:xfrm rot="5400000">
              <a:off x="4795" y="1157"/>
              <a:ext cx="201" cy="576"/>
              <a:chOff x="4317" y="480"/>
              <a:chExt cx="201" cy="576"/>
            </a:xfrm>
          </p:grpSpPr>
          <p:sp>
            <p:nvSpPr>
              <p:cNvPr id="26666" name="Freeform 42"/>
              <p:cNvSpPr>
                <a:spLocks/>
              </p:cNvSpPr>
              <p:nvPr/>
            </p:nvSpPr>
            <p:spPr bwMode="auto">
              <a:xfrm>
                <a:off x="4317" y="625"/>
                <a:ext cx="201" cy="431"/>
              </a:xfrm>
              <a:custGeom>
                <a:avLst/>
                <a:gdLst/>
                <a:ahLst/>
                <a:cxnLst>
                  <a:cxn ang="0">
                    <a:pos x="599" y="538"/>
                  </a:cxn>
                  <a:cxn ang="0">
                    <a:pos x="583" y="401"/>
                  </a:cxn>
                  <a:cxn ang="0">
                    <a:pos x="578" y="333"/>
                  </a:cxn>
                  <a:cxn ang="0">
                    <a:pos x="568" y="265"/>
                  </a:cxn>
                  <a:cxn ang="0">
                    <a:pos x="552" y="187"/>
                  </a:cxn>
                  <a:cxn ang="0">
                    <a:pos x="538" y="120"/>
                  </a:cxn>
                  <a:cxn ang="0">
                    <a:pos x="526" y="87"/>
                  </a:cxn>
                  <a:cxn ang="0">
                    <a:pos x="502" y="57"/>
                  </a:cxn>
                  <a:cxn ang="0">
                    <a:pos x="467" y="29"/>
                  </a:cxn>
                  <a:cxn ang="0">
                    <a:pos x="433" y="7"/>
                  </a:cxn>
                  <a:cxn ang="0">
                    <a:pos x="418" y="1"/>
                  </a:cxn>
                  <a:cxn ang="0">
                    <a:pos x="414" y="0"/>
                  </a:cxn>
                  <a:cxn ang="0">
                    <a:pos x="414" y="1"/>
                  </a:cxn>
                  <a:cxn ang="0">
                    <a:pos x="414" y="1"/>
                  </a:cxn>
                  <a:cxn ang="0">
                    <a:pos x="281" y="336"/>
                  </a:cxn>
                  <a:cxn ang="0">
                    <a:pos x="179" y="7"/>
                  </a:cxn>
                  <a:cxn ang="0">
                    <a:pos x="164" y="11"/>
                  </a:cxn>
                  <a:cxn ang="0">
                    <a:pos x="144" y="18"/>
                  </a:cxn>
                  <a:cxn ang="0">
                    <a:pos x="120" y="37"/>
                  </a:cxn>
                  <a:cxn ang="0">
                    <a:pos x="99" y="63"/>
                  </a:cxn>
                  <a:cxn ang="0">
                    <a:pos x="84" y="91"/>
                  </a:cxn>
                  <a:cxn ang="0">
                    <a:pos x="73" y="117"/>
                  </a:cxn>
                  <a:cxn ang="0">
                    <a:pos x="64" y="160"/>
                  </a:cxn>
                  <a:cxn ang="0">
                    <a:pos x="53" y="211"/>
                  </a:cxn>
                  <a:cxn ang="0">
                    <a:pos x="44" y="259"/>
                  </a:cxn>
                  <a:cxn ang="0">
                    <a:pos x="32" y="334"/>
                  </a:cxn>
                  <a:cxn ang="0">
                    <a:pos x="21" y="484"/>
                  </a:cxn>
                  <a:cxn ang="0">
                    <a:pos x="12" y="548"/>
                  </a:cxn>
                  <a:cxn ang="0">
                    <a:pos x="8" y="577"/>
                  </a:cxn>
                  <a:cxn ang="0">
                    <a:pos x="140" y="582"/>
                  </a:cxn>
                  <a:cxn ang="0">
                    <a:pos x="191" y="1293"/>
                  </a:cxn>
                  <a:cxn ang="0">
                    <a:pos x="309" y="792"/>
                  </a:cxn>
                  <a:cxn ang="0">
                    <a:pos x="327" y="907"/>
                  </a:cxn>
                  <a:cxn ang="0">
                    <a:pos x="353" y="1078"/>
                  </a:cxn>
                  <a:cxn ang="0">
                    <a:pos x="380" y="1235"/>
                  </a:cxn>
                  <a:cxn ang="0">
                    <a:pos x="399" y="1288"/>
                  </a:cxn>
                  <a:cxn ang="0">
                    <a:pos x="417" y="1288"/>
                  </a:cxn>
                  <a:cxn ang="0">
                    <a:pos x="440" y="1288"/>
                  </a:cxn>
                  <a:cxn ang="0">
                    <a:pos x="467" y="1288"/>
                  </a:cxn>
                  <a:cxn ang="0">
                    <a:pos x="496" y="1288"/>
                  </a:cxn>
                  <a:cxn ang="0">
                    <a:pos x="526" y="1288"/>
                  </a:cxn>
                  <a:cxn ang="0">
                    <a:pos x="556" y="1288"/>
                  </a:cxn>
                  <a:cxn ang="0">
                    <a:pos x="583" y="1288"/>
                  </a:cxn>
                  <a:cxn ang="0">
                    <a:pos x="586" y="1247"/>
                  </a:cxn>
                  <a:cxn ang="0">
                    <a:pos x="552" y="1060"/>
                  </a:cxn>
                  <a:cxn ang="0">
                    <a:pos x="511" y="819"/>
                  </a:cxn>
                  <a:cxn ang="0">
                    <a:pos x="480" y="625"/>
                  </a:cxn>
                  <a:cxn ang="0">
                    <a:pos x="483" y="579"/>
                  </a:cxn>
                  <a:cxn ang="0">
                    <a:pos x="514" y="581"/>
                  </a:cxn>
                  <a:cxn ang="0">
                    <a:pos x="553" y="582"/>
                  </a:cxn>
                  <a:cxn ang="0">
                    <a:pos x="590" y="583"/>
                  </a:cxn>
                </a:cxnLst>
                <a:rect l="0" t="0" r="r" b="b"/>
                <a:pathLst>
                  <a:path w="603" h="1293">
                    <a:moveTo>
                      <a:pt x="603" y="582"/>
                    </a:moveTo>
                    <a:lnTo>
                      <a:pt x="599" y="538"/>
                    </a:lnTo>
                    <a:lnTo>
                      <a:pt x="591" y="471"/>
                    </a:lnTo>
                    <a:lnTo>
                      <a:pt x="583" y="401"/>
                    </a:lnTo>
                    <a:lnTo>
                      <a:pt x="579" y="353"/>
                    </a:lnTo>
                    <a:lnTo>
                      <a:pt x="578" y="333"/>
                    </a:lnTo>
                    <a:lnTo>
                      <a:pt x="573" y="302"/>
                    </a:lnTo>
                    <a:lnTo>
                      <a:pt x="568" y="265"/>
                    </a:lnTo>
                    <a:lnTo>
                      <a:pt x="561" y="226"/>
                    </a:lnTo>
                    <a:lnTo>
                      <a:pt x="552" y="187"/>
                    </a:lnTo>
                    <a:lnTo>
                      <a:pt x="544" y="150"/>
                    </a:lnTo>
                    <a:lnTo>
                      <a:pt x="538" y="120"/>
                    </a:lnTo>
                    <a:lnTo>
                      <a:pt x="532" y="100"/>
                    </a:lnTo>
                    <a:lnTo>
                      <a:pt x="526" y="87"/>
                    </a:lnTo>
                    <a:lnTo>
                      <a:pt x="516" y="71"/>
                    </a:lnTo>
                    <a:lnTo>
                      <a:pt x="502" y="57"/>
                    </a:lnTo>
                    <a:lnTo>
                      <a:pt x="485" y="42"/>
                    </a:lnTo>
                    <a:lnTo>
                      <a:pt x="467" y="29"/>
                    </a:lnTo>
                    <a:lnTo>
                      <a:pt x="451" y="17"/>
                    </a:lnTo>
                    <a:lnTo>
                      <a:pt x="433" y="7"/>
                    </a:lnTo>
                    <a:lnTo>
                      <a:pt x="419" y="1"/>
                    </a:lnTo>
                    <a:lnTo>
                      <a:pt x="418" y="1"/>
                    </a:lnTo>
                    <a:lnTo>
                      <a:pt x="417" y="0"/>
                    </a:lnTo>
                    <a:lnTo>
                      <a:pt x="414" y="0"/>
                    </a:lnTo>
                    <a:lnTo>
                      <a:pt x="413" y="0"/>
                    </a:lnTo>
                    <a:lnTo>
                      <a:pt x="414" y="1"/>
                    </a:lnTo>
                    <a:lnTo>
                      <a:pt x="414" y="1"/>
                    </a:lnTo>
                    <a:lnTo>
                      <a:pt x="414" y="1"/>
                    </a:lnTo>
                    <a:lnTo>
                      <a:pt x="414" y="3"/>
                    </a:lnTo>
                    <a:lnTo>
                      <a:pt x="281" y="336"/>
                    </a:lnTo>
                    <a:lnTo>
                      <a:pt x="188" y="6"/>
                    </a:lnTo>
                    <a:lnTo>
                      <a:pt x="179" y="7"/>
                    </a:lnTo>
                    <a:lnTo>
                      <a:pt x="172" y="10"/>
                    </a:lnTo>
                    <a:lnTo>
                      <a:pt x="164" y="11"/>
                    </a:lnTo>
                    <a:lnTo>
                      <a:pt x="156" y="13"/>
                    </a:lnTo>
                    <a:lnTo>
                      <a:pt x="144" y="18"/>
                    </a:lnTo>
                    <a:lnTo>
                      <a:pt x="132" y="26"/>
                    </a:lnTo>
                    <a:lnTo>
                      <a:pt x="120" y="37"/>
                    </a:lnTo>
                    <a:lnTo>
                      <a:pt x="110" y="50"/>
                    </a:lnTo>
                    <a:lnTo>
                      <a:pt x="99" y="63"/>
                    </a:lnTo>
                    <a:lnTo>
                      <a:pt x="91" y="77"/>
                    </a:lnTo>
                    <a:lnTo>
                      <a:pt x="84" y="91"/>
                    </a:lnTo>
                    <a:lnTo>
                      <a:pt x="78" y="103"/>
                    </a:lnTo>
                    <a:lnTo>
                      <a:pt x="73" y="117"/>
                    </a:lnTo>
                    <a:lnTo>
                      <a:pt x="68" y="137"/>
                    </a:lnTo>
                    <a:lnTo>
                      <a:pt x="64" y="160"/>
                    </a:lnTo>
                    <a:lnTo>
                      <a:pt x="59" y="185"/>
                    </a:lnTo>
                    <a:lnTo>
                      <a:pt x="53" y="211"/>
                    </a:lnTo>
                    <a:lnTo>
                      <a:pt x="48" y="236"/>
                    </a:lnTo>
                    <a:lnTo>
                      <a:pt x="44" y="259"/>
                    </a:lnTo>
                    <a:lnTo>
                      <a:pt x="39" y="279"/>
                    </a:lnTo>
                    <a:lnTo>
                      <a:pt x="32" y="334"/>
                    </a:lnTo>
                    <a:lnTo>
                      <a:pt x="26" y="411"/>
                    </a:lnTo>
                    <a:lnTo>
                      <a:pt x="21" y="484"/>
                    </a:lnTo>
                    <a:lnTo>
                      <a:pt x="15" y="528"/>
                    </a:lnTo>
                    <a:lnTo>
                      <a:pt x="12" y="548"/>
                    </a:lnTo>
                    <a:lnTo>
                      <a:pt x="9" y="566"/>
                    </a:lnTo>
                    <a:lnTo>
                      <a:pt x="8" y="577"/>
                    </a:lnTo>
                    <a:lnTo>
                      <a:pt x="8" y="582"/>
                    </a:lnTo>
                    <a:lnTo>
                      <a:pt x="140" y="582"/>
                    </a:lnTo>
                    <a:lnTo>
                      <a:pt x="0" y="1293"/>
                    </a:lnTo>
                    <a:lnTo>
                      <a:pt x="191" y="1293"/>
                    </a:lnTo>
                    <a:lnTo>
                      <a:pt x="307" y="774"/>
                    </a:lnTo>
                    <a:lnTo>
                      <a:pt x="309" y="792"/>
                    </a:lnTo>
                    <a:lnTo>
                      <a:pt x="316" y="839"/>
                    </a:lnTo>
                    <a:lnTo>
                      <a:pt x="327" y="907"/>
                    </a:lnTo>
                    <a:lnTo>
                      <a:pt x="339" y="990"/>
                    </a:lnTo>
                    <a:lnTo>
                      <a:pt x="353" y="1078"/>
                    </a:lnTo>
                    <a:lnTo>
                      <a:pt x="367" y="1162"/>
                    </a:lnTo>
                    <a:lnTo>
                      <a:pt x="380" y="1235"/>
                    </a:lnTo>
                    <a:lnTo>
                      <a:pt x="392" y="1288"/>
                    </a:lnTo>
                    <a:lnTo>
                      <a:pt x="399" y="1288"/>
                    </a:lnTo>
                    <a:lnTo>
                      <a:pt x="407" y="1288"/>
                    </a:lnTo>
                    <a:lnTo>
                      <a:pt x="417" y="1288"/>
                    </a:lnTo>
                    <a:lnTo>
                      <a:pt x="427" y="1288"/>
                    </a:lnTo>
                    <a:lnTo>
                      <a:pt x="440" y="1288"/>
                    </a:lnTo>
                    <a:lnTo>
                      <a:pt x="453" y="1288"/>
                    </a:lnTo>
                    <a:lnTo>
                      <a:pt x="467" y="1288"/>
                    </a:lnTo>
                    <a:lnTo>
                      <a:pt x="481" y="1288"/>
                    </a:lnTo>
                    <a:lnTo>
                      <a:pt x="496" y="1288"/>
                    </a:lnTo>
                    <a:lnTo>
                      <a:pt x="511" y="1288"/>
                    </a:lnTo>
                    <a:lnTo>
                      <a:pt x="526" y="1288"/>
                    </a:lnTo>
                    <a:lnTo>
                      <a:pt x="540" y="1288"/>
                    </a:lnTo>
                    <a:lnTo>
                      <a:pt x="556" y="1288"/>
                    </a:lnTo>
                    <a:lnTo>
                      <a:pt x="569" y="1288"/>
                    </a:lnTo>
                    <a:lnTo>
                      <a:pt x="583" y="1288"/>
                    </a:lnTo>
                    <a:lnTo>
                      <a:pt x="595" y="1288"/>
                    </a:lnTo>
                    <a:lnTo>
                      <a:pt x="586" y="1247"/>
                    </a:lnTo>
                    <a:lnTo>
                      <a:pt x="571" y="1166"/>
                    </a:lnTo>
                    <a:lnTo>
                      <a:pt x="552" y="1060"/>
                    </a:lnTo>
                    <a:lnTo>
                      <a:pt x="531" y="939"/>
                    </a:lnTo>
                    <a:lnTo>
                      <a:pt x="511" y="819"/>
                    </a:lnTo>
                    <a:lnTo>
                      <a:pt x="493" y="710"/>
                    </a:lnTo>
                    <a:lnTo>
                      <a:pt x="480" y="625"/>
                    </a:lnTo>
                    <a:lnTo>
                      <a:pt x="474" y="579"/>
                    </a:lnTo>
                    <a:lnTo>
                      <a:pt x="483" y="579"/>
                    </a:lnTo>
                    <a:lnTo>
                      <a:pt x="497" y="580"/>
                    </a:lnTo>
                    <a:lnTo>
                      <a:pt x="514" y="581"/>
                    </a:lnTo>
                    <a:lnTo>
                      <a:pt x="533" y="582"/>
                    </a:lnTo>
                    <a:lnTo>
                      <a:pt x="553" y="582"/>
                    </a:lnTo>
                    <a:lnTo>
                      <a:pt x="573" y="583"/>
                    </a:lnTo>
                    <a:lnTo>
                      <a:pt x="590" y="583"/>
                    </a:lnTo>
                    <a:lnTo>
                      <a:pt x="603" y="582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667" name="Freeform 43"/>
              <p:cNvSpPr>
                <a:spLocks/>
              </p:cNvSpPr>
              <p:nvPr/>
            </p:nvSpPr>
            <p:spPr bwMode="auto">
              <a:xfrm>
                <a:off x="4363" y="480"/>
                <a:ext cx="119" cy="152"/>
              </a:xfrm>
              <a:custGeom>
                <a:avLst/>
                <a:gdLst/>
                <a:ahLst/>
                <a:cxnLst>
                  <a:cxn ang="0">
                    <a:pos x="4" y="263"/>
                  </a:cxn>
                  <a:cxn ang="0">
                    <a:pos x="27" y="205"/>
                  </a:cxn>
                  <a:cxn ang="0">
                    <a:pos x="71" y="161"/>
                  </a:cxn>
                  <a:cxn ang="0">
                    <a:pos x="129" y="137"/>
                  </a:cxn>
                  <a:cxn ang="0">
                    <a:pos x="168" y="134"/>
                  </a:cxn>
                  <a:cxn ang="0">
                    <a:pos x="183" y="135"/>
                  </a:cxn>
                  <a:cxn ang="0">
                    <a:pos x="196" y="138"/>
                  </a:cxn>
                  <a:cxn ang="0">
                    <a:pos x="210" y="142"/>
                  </a:cxn>
                  <a:cxn ang="0">
                    <a:pos x="271" y="67"/>
                  </a:cxn>
                  <a:cxn ang="0">
                    <a:pos x="174" y="51"/>
                  </a:cxn>
                  <a:cxn ang="0">
                    <a:pos x="358" y="180"/>
                  </a:cxn>
                  <a:cxn ang="0">
                    <a:pos x="308" y="91"/>
                  </a:cxn>
                  <a:cxn ang="0">
                    <a:pos x="270" y="177"/>
                  </a:cxn>
                  <a:cxn ang="0">
                    <a:pos x="294" y="206"/>
                  </a:cxn>
                  <a:cxn ang="0">
                    <a:pos x="310" y="239"/>
                  </a:cxn>
                  <a:cxn ang="0">
                    <a:pos x="320" y="276"/>
                  </a:cxn>
                  <a:cxn ang="0">
                    <a:pos x="317" y="328"/>
                  </a:cxn>
                  <a:cxn ang="0">
                    <a:pos x="294" y="386"/>
                  </a:cxn>
                  <a:cxn ang="0">
                    <a:pos x="250" y="429"/>
                  </a:cxn>
                  <a:cxn ang="0">
                    <a:pos x="192" y="453"/>
                  </a:cxn>
                  <a:cxn ang="0">
                    <a:pos x="129" y="453"/>
                  </a:cxn>
                  <a:cxn ang="0">
                    <a:pos x="71" y="429"/>
                  </a:cxn>
                  <a:cxn ang="0">
                    <a:pos x="27" y="386"/>
                  </a:cxn>
                  <a:cxn ang="0">
                    <a:pos x="4" y="328"/>
                  </a:cxn>
                  <a:cxn ang="0">
                    <a:pos x="38" y="292"/>
                  </a:cxn>
                  <a:cxn ang="0">
                    <a:pos x="47" y="339"/>
                  </a:cxn>
                  <a:cxn ang="0">
                    <a:pos x="73" y="378"/>
                  </a:cxn>
                  <a:cxn ang="0">
                    <a:pos x="112" y="405"/>
                  </a:cxn>
                  <a:cxn ang="0">
                    <a:pos x="159" y="414"/>
                  </a:cxn>
                  <a:cxn ang="0">
                    <a:pos x="205" y="405"/>
                  </a:cxn>
                  <a:cxn ang="0">
                    <a:pos x="243" y="378"/>
                  </a:cxn>
                  <a:cxn ang="0">
                    <a:pos x="269" y="339"/>
                  </a:cxn>
                  <a:cxn ang="0">
                    <a:pos x="279" y="292"/>
                  </a:cxn>
                  <a:cxn ang="0">
                    <a:pos x="269" y="245"/>
                  </a:cxn>
                  <a:cxn ang="0">
                    <a:pos x="243" y="207"/>
                  </a:cxn>
                  <a:cxn ang="0">
                    <a:pos x="205" y="181"/>
                  </a:cxn>
                  <a:cxn ang="0">
                    <a:pos x="159" y="171"/>
                  </a:cxn>
                  <a:cxn ang="0">
                    <a:pos x="112" y="181"/>
                  </a:cxn>
                  <a:cxn ang="0">
                    <a:pos x="73" y="207"/>
                  </a:cxn>
                  <a:cxn ang="0">
                    <a:pos x="47" y="245"/>
                  </a:cxn>
                  <a:cxn ang="0">
                    <a:pos x="38" y="292"/>
                  </a:cxn>
                </a:cxnLst>
                <a:rect l="0" t="0" r="r" b="b"/>
                <a:pathLst>
                  <a:path w="358" h="457">
                    <a:moveTo>
                      <a:pt x="0" y="296"/>
                    </a:moveTo>
                    <a:lnTo>
                      <a:pt x="4" y="263"/>
                    </a:lnTo>
                    <a:lnTo>
                      <a:pt x="13" y="233"/>
                    </a:lnTo>
                    <a:lnTo>
                      <a:pt x="27" y="205"/>
                    </a:lnTo>
                    <a:lnTo>
                      <a:pt x="47" y="181"/>
                    </a:lnTo>
                    <a:lnTo>
                      <a:pt x="71" y="161"/>
                    </a:lnTo>
                    <a:lnTo>
                      <a:pt x="98" y="147"/>
                    </a:lnTo>
                    <a:lnTo>
                      <a:pt x="129" y="137"/>
                    </a:lnTo>
                    <a:lnTo>
                      <a:pt x="161" y="134"/>
                    </a:lnTo>
                    <a:lnTo>
                      <a:pt x="168" y="134"/>
                    </a:lnTo>
                    <a:lnTo>
                      <a:pt x="176" y="135"/>
                    </a:lnTo>
                    <a:lnTo>
                      <a:pt x="183" y="135"/>
                    </a:lnTo>
                    <a:lnTo>
                      <a:pt x="190" y="136"/>
                    </a:lnTo>
                    <a:lnTo>
                      <a:pt x="196" y="138"/>
                    </a:lnTo>
                    <a:lnTo>
                      <a:pt x="203" y="140"/>
                    </a:lnTo>
                    <a:lnTo>
                      <a:pt x="210" y="142"/>
                    </a:lnTo>
                    <a:lnTo>
                      <a:pt x="216" y="144"/>
                    </a:lnTo>
                    <a:lnTo>
                      <a:pt x="271" y="67"/>
                    </a:lnTo>
                    <a:lnTo>
                      <a:pt x="185" y="83"/>
                    </a:lnTo>
                    <a:lnTo>
                      <a:pt x="174" y="51"/>
                    </a:lnTo>
                    <a:lnTo>
                      <a:pt x="346" y="0"/>
                    </a:lnTo>
                    <a:lnTo>
                      <a:pt x="358" y="180"/>
                    </a:lnTo>
                    <a:lnTo>
                      <a:pt x="323" y="180"/>
                    </a:lnTo>
                    <a:lnTo>
                      <a:pt x="308" y="91"/>
                    </a:lnTo>
                    <a:lnTo>
                      <a:pt x="256" y="166"/>
                    </a:lnTo>
                    <a:lnTo>
                      <a:pt x="270" y="177"/>
                    </a:lnTo>
                    <a:lnTo>
                      <a:pt x="283" y="190"/>
                    </a:lnTo>
                    <a:lnTo>
                      <a:pt x="294" y="206"/>
                    </a:lnTo>
                    <a:lnTo>
                      <a:pt x="303" y="221"/>
                    </a:lnTo>
                    <a:lnTo>
                      <a:pt x="310" y="239"/>
                    </a:lnTo>
                    <a:lnTo>
                      <a:pt x="316" y="257"/>
                    </a:lnTo>
                    <a:lnTo>
                      <a:pt x="320" y="276"/>
                    </a:lnTo>
                    <a:lnTo>
                      <a:pt x="321" y="296"/>
                    </a:lnTo>
                    <a:lnTo>
                      <a:pt x="317" y="328"/>
                    </a:lnTo>
                    <a:lnTo>
                      <a:pt x="308" y="358"/>
                    </a:lnTo>
                    <a:lnTo>
                      <a:pt x="294" y="386"/>
                    </a:lnTo>
                    <a:lnTo>
                      <a:pt x="274" y="409"/>
                    </a:lnTo>
                    <a:lnTo>
                      <a:pt x="250" y="429"/>
                    </a:lnTo>
                    <a:lnTo>
                      <a:pt x="223" y="444"/>
                    </a:lnTo>
                    <a:lnTo>
                      <a:pt x="192" y="453"/>
                    </a:lnTo>
                    <a:lnTo>
                      <a:pt x="161" y="457"/>
                    </a:lnTo>
                    <a:lnTo>
                      <a:pt x="129" y="453"/>
                    </a:lnTo>
                    <a:lnTo>
                      <a:pt x="98" y="444"/>
                    </a:lnTo>
                    <a:lnTo>
                      <a:pt x="71" y="429"/>
                    </a:lnTo>
                    <a:lnTo>
                      <a:pt x="47" y="409"/>
                    </a:lnTo>
                    <a:lnTo>
                      <a:pt x="27" y="386"/>
                    </a:lnTo>
                    <a:lnTo>
                      <a:pt x="13" y="358"/>
                    </a:lnTo>
                    <a:lnTo>
                      <a:pt x="4" y="328"/>
                    </a:lnTo>
                    <a:lnTo>
                      <a:pt x="0" y="296"/>
                    </a:lnTo>
                    <a:lnTo>
                      <a:pt x="38" y="292"/>
                    </a:lnTo>
                    <a:lnTo>
                      <a:pt x="40" y="317"/>
                    </a:lnTo>
                    <a:lnTo>
                      <a:pt x="47" y="339"/>
                    </a:lnTo>
                    <a:lnTo>
                      <a:pt x="59" y="361"/>
                    </a:lnTo>
                    <a:lnTo>
                      <a:pt x="73" y="378"/>
                    </a:lnTo>
                    <a:lnTo>
                      <a:pt x="91" y="393"/>
                    </a:lnTo>
                    <a:lnTo>
                      <a:pt x="112" y="405"/>
                    </a:lnTo>
                    <a:lnTo>
                      <a:pt x="135" y="412"/>
                    </a:lnTo>
                    <a:lnTo>
                      <a:pt x="159" y="414"/>
                    </a:lnTo>
                    <a:lnTo>
                      <a:pt x="183" y="412"/>
                    </a:lnTo>
                    <a:lnTo>
                      <a:pt x="205" y="405"/>
                    </a:lnTo>
                    <a:lnTo>
                      <a:pt x="225" y="393"/>
                    </a:lnTo>
                    <a:lnTo>
                      <a:pt x="243" y="378"/>
                    </a:lnTo>
                    <a:lnTo>
                      <a:pt x="258" y="361"/>
                    </a:lnTo>
                    <a:lnTo>
                      <a:pt x="269" y="339"/>
                    </a:lnTo>
                    <a:lnTo>
                      <a:pt x="276" y="317"/>
                    </a:lnTo>
                    <a:lnTo>
                      <a:pt x="279" y="292"/>
                    </a:lnTo>
                    <a:lnTo>
                      <a:pt x="276" y="268"/>
                    </a:lnTo>
                    <a:lnTo>
                      <a:pt x="269" y="245"/>
                    </a:lnTo>
                    <a:lnTo>
                      <a:pt x="258" y="225"/>
                    </a:lnTo>
                    <a:lnTo>
                      <a:pt x="243" y="207"/>
                    </a:lnTo>
                    <a:lnTo>
                      <a:pt x="225" y="193"/>
                    </a:lnTo>
                    <a:lnTo>
                      <a:pt x="205" y="181"/>
                    </a:lnTo>
                    <a:lnTo>
                      <a:pt x="183" y="174"/>
                    </a:lnTo>
                    <a:lnTo>
                      <a:pt x="159" y="171"/>
                    </a:lnTo>
                    <a:lnTo>
                      <a:pt x="135" y="174"/>
                    </a:lnTo>
                    <a:lnTo>
                      <a:pt x="112" y="181"/>
                    </a:lnTo>
                    <a:lnTo>
                      <a:pt x="91" y="193"/>
                    </a:lnTo>
                    <a:lnTo>
                      <a:pt x="73" y="207"/>
                    </a:lnTo>
                    <a:lnTo>
                      <a:pt x="59" y="225"/>
                    </a:lnTo>
                    <a:lnTo>
                      <a:pt x="47" y="245"/>
                    </a:lnTo>
                    <a:lnTo>
                      <a:pt x="40" y="268"/>
                    </a:lnTo>
                    <a:lnTo>
                      <a:pt x="38" y="292"/>
                    </a:lnTo>
                    <a:lnTo>
                      <a:pt x="0" y="29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17" name="Group 44"/>
            <p:cNvGrpSpPr>
              <a:grpSpLocks/>
            </p:cNvGrpSpPr>
            <p:nvPr/>
          </p:nvGrpSpPr>
          <p:grpSpPr bwMode="auto">
            <a:xfrm rot="5400000">
              <a:off x="4075" y="1205"/>
              <a:ext cx="201" cy="576"/>
              <a:chOff x="4317" y="480"/>
              <a:chExt cx="201" cy="576"/>
            </a:xfrm>
          </p:grpSpPr>
          <p:sp>
            <p:nvSpPr>
              <p:cNvPr id="26669" name="Freeform 45"/>
              <p:cNvSpPr>
                <a:spLocks/>
              </p:cNvSpPr>
              <p:nvPr/>
            </p:nvSpPr>
            <p:spPr bwMode="auto">
              <a:xfrm>
                <a:off x="4317" y="625"/>
                <a:ext cx="201" cy="431"/>
              </a:xfrm>
              <a:custGeom>
                <a:avLst/>
                <a:gdLst/>
                <a:ahLst/>
                <a:cxnLst>
                  <a:cxn ang="0">
                    <a:pos x="599" y="538"/>
                  </a:cxn>
                  <a:cxn ang="0">
                    <a:pos x="583" y="401"/>
                  </a:cxn>
                  <a:cxn ang="0">
                    <a:pos x="578" y="333"/>
                  </a:cxn>
                  <a:cxn ang="0">
                    <a:pos x="568" y="265"/>
                  </a:cxn>
                  <a:cxn ang="0">
                    <a:pos x="552" y="187"/>
                  </a:cxn>
                  <a:cxn ang="0">
                    <a:pos x="538" y="120"/>
                  </a:cxn>
                  <a:cxn ang="0">
                    <a:pos x="526" y="87"/>
                  </a:cxn>
                  <a:cxn ang="0">
                    <a:pos x="502" y="57"/>
                  </a:cxn>
                  <a:cxn ang="0">
                    <a:pos x="467" y="29"/>
                  </a:cxn>
                  <a:cxn ang="0">
                    <a:pos x="433" y="7"/>
                  </a:cxn>
                  <a:cxn ang="0">
                    <a:pos x="418" y="1"/>
                  </a:cxn>
                  <a:cxn ang="0">
                    <a:pos x="414" y="0"/>
                  </a:cxn>
                  <a:cxn ang="0">
                    <a:pos x="414" y="1"/>
                  </a:cxn>
                  <a:cxn ang="0">
                    <a:pos x="414" y="1"/>
                  </a:cxn>
                  <a:cxn ang="0">
                    <a:pos x="281" y="336"/>
                  </a:cxn>
                  <a:cxn ang="0">
                    <a:pos x="179" y="7"/>
                  </a:cxn>
                  <a:cxn ang="0">
                    <a:pos x="164" y="11"/>
                  </a:cxn>
                  <a:cxn ang="0">
                    <a:pos x="144" y="18"/>
                  </a:cxn>
                  <a:cxn ang="0">
                    <a:pos x="120" y="37"/>
                  </a:cxn>
                  <a:cxn ang="0">
                    <a:pos x="99" y="63"/>
                  </a:cxn>
                  <a:cxn ang="0">
                    <a:pos x="84" y="91"/>
                  </a:cxn>
                  <a:cxn ang="0">
                    <a:pos x="73" y="117"/>
                  </a:cxn>
                  <a:cxn ang="0">
                    <a:pos x="64" y="160"/>
                  </a:cxn>
                  <a:cxn ang="0">
                    <a:pos x="53" y="211"/>
                  </a:cxn>
                  <a:cxn ang="0">
                    <a:pos x="44" y="259"/>
                  </a:cxn>
                  <a:cxn ang="0">
                    <a:pos x="32" y="334"/>
                  </a:cxn>
                  <a:cxn ang="0">
                    <a:pos x="21" y="484"/>
                  </a:cxn>
                  <a:cxn ang="0">
                    <a:pos x="12" y="548"/>
                  </a:cxn>
                  <a:cxn ang="0">
                    <a:pos x="8" y="577"/>
                  </a:cxn>
                  <a:cxn ang="0">
                    <a:pos x="140" y="582"/>
                  </a:cxn>
                  <a:cxn ang="0">
                    <a:pos x="191" y="1293"/>
                  </a:cxn>
                  <a:cxn ang="0">
                    <a:pos x="309" y="792"/>
                  </a:cxn>
                  <a:cxn ang="0">
                    <a:pos x="327" y="907"/>
                  </a:cxn>
                  <a:cxn ang="0">
                    <a:pos x="353" y="1078"/>
                  </a:cxn>
                  <a:cxn ang="0">
                    <a:pos x="380" y="1235"/>
                  </a:cxn>
                  <a:cxn ang="0">
                    <a:pos x="399" y="1288"/>
                  </a:cxn>
                  <a:cxn ang="0">
                    <a:pos x="417" y="1288"/>
                  </a:cxn>
                  <a:cxn ang="0">
                    <a:pos x="440" y="1288"/>
                  </a:cxn>
                  <a:cxn ang="0">
                    <a:pos x="467" y="1288"/>
                  </a:cxn>
                  <a:cxn ang="0">
                    <a:pos x="496" y="1288"/>
                  </a:cxn>
                  <a:cxn ang="0">
                    <a:pos x="526" y="1288"/>
                  </a:cxn>
                  <a:cxn ang="0">
                    <a:pos x="556" y="1288"/>
                  </a:cxn>
                  <a:cxn ang="0">
                    <a:pos x="583" y="1288"/>
                  </a:cxn>
                  <a:cxn ang="0">
                    <a:pos x="586" y="1247"/>
                  </a:cxn>
                  <a:cxn ang="0">
                    <a:pos x="552" y="1060"/>
                  </a:cxn>
                  <a:cxn ang="0">
                    <a:pos x="511" y="819"/>
                  </a:cxn>
                  <a:cxn ang="0">
                    <a:pos x="480" y="625"/>
                  </a:cxn>
                  <a:cxn ang="0">
                    <a:pos x="483" y="579"/>
                  </a:cxn>
                  <a:cxn ang="0">
                    <a:pos x="514" y="581"/>
                  </a:cxn>
                  <a:cxn ang="0">
                    <a:pos x="553" y="582"/>
                  </a:cxn>
                  <a:cxn ang="0">
                    <a:pos x="590" y="583"/>
                  </a:cxn>
                </a:cxnLst>
                <a:rect l="0" t="0" r="r" b="b"/>
                <a:pathLst>
                  <a:path w="603" h="1293">
                    <a:moveTo>
                      <a:pt x="603" y="582"/>
                    </a:moveTo>
                    <a:lnTo>
                      <a:pt x="599" y="538"/>
                    </a:lnTo>
                    <a:lnTo>
                      <a:pt x="591" y="471"/>
                    </a:lnTo>
                    <a:lnTo>
                      <a:pt x="583" y="401"/>
                    </a:lnTo>
                    <a:lnTo>
                      <a:pt x="579" y="353"/>
                    </a:lnTo>
                    <a:lnTo>
                      <a:pt x="578" y="333"/>
                    </a:lnTo>
                    <a:lnTo>
                      <a:pt x="573" y="302"/>
                    </a:lnTo>
                    <a:lnTo>
                      <a:pt x="568" y="265"/>
                    </a:lnTo>
                    <a:lnTo>
                      <a:pt x="561" y="226"/>
                    </a:lnTo>
                    <a:lnTo>
                      <a:pt x="552" y="187"/>
                    </a:lnTo>
                    <a:lnTo>
                      <a:pt x="544" y="150"/>
                    </a:lnTo>
                    <a:lnTo>
                      <a:pt x="538" y="120"/>
                    </a:lnTo>
                    <a:lnTo>
                      <a:pt x="532" y="100"/>
                    </a:lnTo>
                    <a:lnTo>
                      <a:pt x="526" y="87"/>
                    </a:lnTo>
                    <a:lnTo>
                      <a:pt x="516" y="71"/>
                    </a:lnTo>
                    <a:lnTo>
                      <a:pt x="502" y="57"/>
                    </a:lnTo>
                    <a:lnTo>
                      <a:pt x="485" y="42"/>
                    </a:lnTo>
                    <a:lnTo>
                      <a:pt x="467" y="29"/>
                    </a:lnTo>
                    <a:lnTo>
                      <a:pt x="451" y="17"/>
                    </a:lnTo>
                    <a:lnTo>
                      <a:pt x="433" y="7"/>
                    </a:lnTo>
                    <a:lnTo>
                      <a:pt x="419" y="1"/>
                    </a:lnTo>
                    <a:lnTo>
                      <a:pt x="418" y="1"/>
                    </a:lnTo>
                    <a:lnTo>
                      <a:pt x="417" y="0"/>
                    </a:lnTo>
                    <a:lnTo>
                      <a:pt x="414" y="0"/>
                    </a:lnTo>
                    <a:lnTo>
                      <a:pt x="413" y="0"/>
                    </a:lnTo>
                    <a:lnTo>
                      <a:pt x="414" y="1"/>
                    </a:lnTo>
                    <a:lnTo>
                      <a:pt x="414" y="1"/>
                    </a:lnTo>
                    <a:lnTo>
                      <a:pt x="414" y="1"/>
                    </a:lnTo>
                    <a:lnTo>
                      <a:pt x="414" y="3"/>
                    </a:lnTo>
                    <a:lnTo>
                      <a:pt x="281" y="336"/>
                    </a:lnTo>
                    <a:lnTo>
                      <a:pt x="188" y="6"/>
                    </a:lnTo>
                    <a:lnTo>
                      <a:pt x="179" y="7"/>
                    </a:lnTo>
                    <a:lnTo>
                      <a:pt x="172" y="10"/>
                    </a:lnTo>
                    <a:lnTo>
                      <a:pt x="164" y="11"/>
                    </a:lnTo>
                    <a:lnTo>
                      <a:pt x="156" y="13"/>
                    </a:lnTo>
                    <a:lnTo>
                      <a:pt x="144" y="18"/>
                    </a:lnTo>
                    <a:lnTo>
                      <a:pt x="132" y="26"/>
                    </a:lnTo>
                    <a:lnTo>
                      <a:pt x="120" y="37"/>
                    </a:lnTo>
                    <a:lnTo>
                      <a:pt x="110" y="50"/>
                    </a:lnTo>
                    <a:lnTo>
                      <a:pt x="99" y="63"/>
                    </a:lnTo>
                    <a:lnTo>
                      <a:pt x="91" y="77"/>
                    </a:lnTo>
                    <a:lnTo>
                      <a:pt x="84" y="91"/>
                    </a:lnTo>
                    <a:lnTo>
                      <a:pt x="78" y="103"/>
                    </a:lnTo>
                    <a:lnTo>
                      <a:pt x="73" y="117"/>
                    </a:lnTo>
                    <a:lnTo>
                      <a:pt x="68" y="137"/>
                    </a:lnTo>
                    <a:lnTo>
                      <a:pt x="64" y="160"/>
                    </a:lnTo>
                    <a:lnTo>
                      <a:pt x="59" y="185"/>
                    </a:lnTo>
                    <a:lnTo>
                      <a:pt x="53" y="211"/>
                    </a:lnTo>
                    <a:lnTo>
                      <a:pt x="48" y="236"/>
                    </a:lnTo>
                    <a:lnTo>
                      <a:pt x="44" y="259"/>
                    </a:lnTo>
                    <a:lnTo>
                      <a:pt x="39" y="279"/>
                    </a:lnTo>
                    <a:lnTo>
                      <a:pt x="32" y="334"/>
                    </a:lnTo>
                    <a:lnTo>
                      <a:pt x="26" y="411"/>
                    </a:lnTo>
                    <a:lnTo>
                      <a:pt x="21" y="484"/>
                    </a:lnTo>
                    <a:lnTo>
                      <a:pt x="15" y="528"/>
                    </a:lnTo>
                    <a:lnTo>
                      <a:pt x="12" y="548"/>
                    </a:lnTo>
                    <a:lnTo>
                      <a:pt x="9" y="566"/>
                    </a:lnTo>
                    <a:lnTo>
                      <a:pt x="8" y="577"/>
                    </a:lnTo>
                    <a:lnTo>
                      <a:pt x="8" y="582"/>
                    </a:lnTo>
                    <a:lnTo>
                      <a:pt x="140" y="582"/>
                    </a:lnTo>
                    <a:lnTo>
                      <a:pt x="0" y="1293"/>
                    </a:lnTo>
                    <a:lnTo>
                      <a:pt x="191" y="1293"/>
                    </a:lnTo>
                    <a:lnTo>
                      <a:pt x="307" y="774"/>
                    </a:lnTo>
                    <a:lnTo>
                      <a:pt x="309" y="792"/>
                    </a:lnTo>
                    <a:lnTo>
                      <a:pt x="316" y="839"/>
                    </a:lnTo>
                    <a:lnTo>
                      <a:pt x="327" y="907"/>
                    </a:lnTo>
                    <a:lnTo>
                      <a:pt x="339" y="990"/>
                    </a:lnTo>
                    <a:lnTo>
                      <a:pt x="353" y="1078"/>
                    </a:lnTo>
                    <a:lnTo>
                      <a:pt x="367" y="1162"/>
                    </a:lnTo>
                    <a:lnTo>
                      <a:pt x="380" y="1235"/>
                    </a:lnTo>
                    <a:lnTo>
                      <a:pt x="392" y="1288"/>
                    </a:lnTo>
                    <a:lnTo>
                      <a:pt x="399" y="1288"/>
                    </a:lnTo>
                    <a:lnTo>
                      <a:pt x="407" y="1288"/>
                    </a:lnTo>
                    <a:lnTo>
                      <a:pt x="417" y="1288"/>
                    </a:lnTo>
                    <a:lnTo>
                      <a:pt x="427" y="1288"/>
                    </a:lnTo>
                    <a:lnTo>
                      <a:pt x="440" y="1288"/>
                    </a:lnTo>
                    <a:lnTo>
                      <a:pt x="453" y="1288"/>
                    </a:lnTo>
                    <a:lnTo>
                      <a:pt x="467" y="1288"/>
                    </a:lnTo>
                    <a:lnTo>
                      <a:pt x="481" y="1288"/>
                    </a:lnTo>
                    <a:lnTo>
                      <a:pt x="496" y="1288"/>
                    </a:lnTo>
                    <a:lnTo>
                      <a:pt x="511" y="1288"/>
                    </a:lnTo>
                    <a:lnTo>
                      <a:pt x="526" y="1288"/>
                    </a:lnTo>
                    <a:lnTo>
                      <a:pt x="540" y="1288"/>
                    </a:lnTo>
                    <a:lnTo>
                      <a:pt x="556" y="1288"/>
                    </a:lnTo>
                    <a:lnTo>
                      <a:pt x="569" y="1288"/>
                    </a:lnTo>
                    <a:lnTo>
                      <a:pt x="583" y="1288"/>
                    </a:lnTo>
                    <a:lnTo>
                      <a:pt x="595" y="1288"/>
                    </a:lnTo>
                    <a:lnTo>
                      <a:pt x="586" y="1247"/>
                    </a:lnTo>
                    <a:lnTo>
                      <a:pt x="571" y="1166"/>
                    </a:lnTo>
                    <a:lnTo>
                      <a:pt x="552" y="1060"/>
                    </a:lnTo>
                    <a:lnTo>
                      <a:pt x="531" y="939"/>
                    </a:lnTo>
                    <a:lnTo>
                      <a:pt x="511" y="819"/>
                    </a:lnTo>
                    <a:lnTo>
                      <a:pt x="493" y="710"/>
                    </a:lnTo>
                    <a:lnTo>
                      <a:pt x="480" y="625"/>
                    </a:lnTo>
                    <a:lnTo>
                      <a:pt x="474" y="579"/>
                    </a:lnTo>
                    <a:lnTo>
                      <a:pt x="483" y="579"/>
                    </a:lnTo>
                    <a:lnTo>
                      <a:pt x="497" y="580"/>
                    </a:lnTo>
                    <a:lnTo>
                      <a:pt x="514" y="581"/>
                    </a:lnTo>
                    <a:lnTo>
                      <a:pt x="533" y="582"/>
                    </a:lnTo>
                    <a:lnTo>
                      <a:pt x="553" y="582"/>
                    </a:lnTo>
                    <a:lnTo>
                      <a:pt x="573" y="583"/>
                    </a:lnTo>
                    <a:lnTo>
                      <a:pt x="590" y="583"/>
                    </a:lnTo>
                    <a:lnTo>
                      <a:pt x="603" y="582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670" name="Freeform 46"/>
              <p:cNvSpPr>
                <a:spLocks/>
              </p:cNvSpPr>
              <p:nvPr/>
            </p:nvSpPr>
            <p:spPr bwMode="auto">
              <a:xfrm>
                <a:off x="4363" y="480"/>
                <a:ext cx="119" cy="152"/>
              </a:xfrm>
              <a:custGeom>
                <a:avLst/>
                <a:gdLst/>
                <a:ahLst/>
                <a:cxnLst>
                  <a:cxn ang="0">
                    <a:pos x="4" y="263"/>
                  </a:cxn>
                  <a:cxn ang="0">
                    <a:pos x="27" y="205"/>
                  </a:cxn>
                  <a:cxn ang="0">
                    <a:pos x="71" y="161"/>
                  </a:cxn>
                  <a:cxn ang="0">
                    <a:pos x="129" y="137"/>
                  </a:cxn>
                  <a:cxn ang="0">
                    <a:pos x="168" y="134"/>
                  </a:cxn>
                  <a:cxn ang="0">
                    <a:pos x="183" y="135"/>
                  </a:cxn>
                  <a:cxn ang="0">
                    <a:pos x="196" y="138"/>
                  </a:cxn>
                  <a:cxn ang="0">
                    <a:pos x="210" y="142"/>
                  </a:cxn>
                  <a:cxn ang="0">
                    <a:pos x="271" y="67"/>
                  </a:cxn>
                  <a:cxn ang="0">
                    <a:pos x="174" y="51"/>
                  </a:cxn>
                  <a:cxn ang="0">
                    <a:pos x="358" y="180"/>
                  </a:cxn>
                  <a:cxn ang="0">
                    <a:pos x="308" y="91"/>
                  </a:cxn>
                  <a:cxn ang="0">
                    <a:pos x="270" y="177"/>
                  </a:cxn>
                  <a:cxn ang="0">
                    <a:pos x="294" y="206"/>
                  </a:cxn>
                  <a:cxn ang="0">
                    <a:pos x="310" y="239"/>
                  </a:cxn>
                  <a:cxn ang="0">
                    <a:pos x="320" y="276"/>
                  </a:cxn>
                  <a:cxn ang="0">
                    <a:pos x="317" y="328"/>
                  </a:cxn>
                  <a:cxn ang="0">
                    <a:pos x="294" y="386"/>
                  </a:cxn>
                  <a:cxn ang="0">
                    <a:pos x="250" y="429"/>
                  </a:cxn>
                  <a:cxn ang="0">
                    <a:pos x="192" y="453"/>
                  </a:cxn>
                  <a:cxn ang="0">
                    <a:pos x="129" y="453"/>
                  </a:cxn>
                  <a:cxn ang="0">
                    <a:pos x="71" y="429"/>
                  </a:cxn>
                  <a:cxn ang="0">
                    <a:pos x="27" y="386"/>
                  </a:cxn>
                  <a:cxn ang="0">
                    <a:pos x="4" y="328"/>
                  </a:cxn>
                  <a:cxn ang="0">
                    <a:pos x="38" y="292"/>
                  </a:cxn>
                  <a:cxn ang="0">
                    <a:pos x="47" y="339"/>
                  </a:cxn>
                  <a:cxn ang="0">
                    <a:pos x="73" y="378"/>
                  </a:cxn>
                  <a:cxn ang="0">
                    <a:pos x="112" y="405"/>
                  </a:cxn>
                  <a:cxn ang="0">
                    <a:pos x="159" y="414"/>
                  </a:cxn>
                  <a:cxn ang="0">
                    <a:pos x="205" y="405"/>
                  </a:cxn>
                  <a:cxn ang="0">
                    <a:pos x="243" y="378"/>
                  </a:cxn>
                  <a:cxn ang="0">
                    <a:pos x="269" y="339"/>
                  </a:cxn>
                  <a:cxn ang="0">
                    <a:pos x="279" y="292"/>
                  </a:cxn>
                  <a:cxn ang="0">
                    <a:pos x="269" y="245"/>
                  </a:cxn>
                  <a:cxn ang="0">
                    <a:pos x="243" y="207"/>
                  </a:cxn>
                  <a:cxn ang="0">
                    <a:pos x="205" y="181"/>
                  </a:cxn>
                  <a:cxn ang="0">
                    <a:pos x="159" y="171"/>
                  </a:cxn>
                  <a:cxn ang="0">
                    <a:pos x="112" y="181"/>
                  </a:cxn>
                  <a:cxn ang="0">
                    <a:pos x="73" y="207"/>
                  </a:cxn>
                  <a:cxn ang="0">
                    <a:pos x="47" y="245"/>
                  </a:cxn>
                  <a:cxn ang="0">
                    <a:pos x="38" y="292"/>
                  </a:cxn>
                </a:cxnLst>
                <a:rect l="0" t="0" r="r" b="b"/>
                <a:pathLst>
                  <a:path w="358" h="457">
                    <a:moveTo>
                      <a:pt x="0" y="296"/>
                    </a:moveTo>
                    <a:lnTo>
                      <a:pt x="4" y="263"/>
                    </a:lnTo>
                    <a:lnTo>
                      <a:pt x="13" y="233"/>
                    </a:lnTo>
                    <a:lnTo>
                      <a:pt x="27" y="205"/>
                    </a:lnTo>
                    <a:lnTo>
                      <a:pt x="47" y="181"/>
                    </a:lnTo>
                    <a:lnTo>
                      <a:pt x="71" y="161"/>
                    </a:lnTo>
                    <a:lnTo>
                      <a:pt x="98" y="147"/>
                    </a:lnTo>
                    <a:lnTo>
                      <a:pt x="129" y="137"/>
                    </a:lnTo>
                    <a:lnTo>
                      <a:pt x="161" y="134"/>
                    </a:lnTo>
                    <a:lnTo>
                      <a:pt x="168" y="134"/>
                    </a:lnTo>
                    <a:lnTo>
                      <a:pt x="176" y="135"/>
                    </a:lnTo>
                    <a:lnTo>
                      <a:pt x="183" y="135"/>
                    </a:lnTo>
                    <a:lnTo>
                      <a:pt x="190" y="136"/>
                    </a:lnTo>
                    <a:lnTo>
                      <a:pt x="196" y="138"/>
                    </a:lnTo>
                    <a:lnTo>
                      <a:pt x="203" y="140"/>
                    </a:lnTo>
                    <a:lnTo>
                      <a:pt x="210" y="142"/>
                    </a:lnTo>
                    <a:lnTo>
                      <a:pt x="216" y="144"/>
                    </a:lnTo>
                    <a:lnTo>
                      <a:pt x="271" y="67"/>
                    </a:lnTo>
                    <a:lnTo>
                      <a:pt x="185" y="83"/>
                    </a:lnTo>
                    <a:lnTo>
                      <a:pt x="174" y="51"/>
                    </a:lnTo>
                    <a:lnTo>
                      <a:pt x="346" y="0"/>
                    </a:lnTo>
                    <a:lnTo>
                      <a:pt x="358" y="180"/>
                    </a:lnTo>
                    <a:lnTo>
                      <a:pt x="323" y="180"/>
                    </a:lnTo>
                    <a:lnTo>
                      <a:pt x="308" y="91"/>
                    </a:lnTo>
                    <a:lnTo>
                      <a:pt x="256" y="166"/>
                    </a:lnTo>
                    <a:lnTo>
                      <a:pt x="270" y="177"/>
                    </a:lnTo>
                    <a:lnTo>
                      <a:pt x="283" y="190"/>
                    </a:lnTo>
                    <a:lnTo>
                      <a:pt x="294" y="206"/>
                    </a:lnTo>
                    <a:lnTo>
                      <a:pt x="303" y="221"/>
                    </a:lnTo>
                    <a:lnTo>
                      <a:pt x="310" y="239"/>
                    </a:lnTo>
                    <a:lnTo>
                      <a:pt x="316" y="257"/>
                    </a:lnTo>
                    <a:lnTo>
                      <a:pt x="320" y="276"/>
                    </a:lnTo>
                    <a:lnTo>
                      <a:pt x="321" y="296"/>
                    </a:lnTo>
                    <a:lnTo>
                      <a:pt x="317" y="328"/>
                    </a:lnTo>
                    <a:lnTo>
                      <a:pt x="308" y="358"/>
                    </a:lnTo>
                    <a:lnTo>
                      <a:pt x="294" y="386"/>
                    </a:lnTo>
                    <a:lnTo>
                      <a:pt x="274" y="409"/>
                    </a:lnTo>
                    <a:lnTo>
                      <a:pt x="250" y="429"/>
                    </a:lnTo>
                    <a:lnTo>
                      <a:pt x="223" y="444"/>
                    </a:lnTo>
                    <a:lnTo>
                      <a:pt x="192" y="453"/>
                    </a:lnTo>
                    <a:lnTo>
                      <a:pt x="161" y="457"/>
                    </a:lnTo>
                    <a:lnTo>
                      <a:pt x="129" y="453"/>
                    </a:lnTo>
                    <a:lnTo>
                      <a:pt x="98" y="444"/>
                    </a:lnTo>
                    <a:lnTo>
                      <a:pt x="71" y="429"/>
                    </a:lnTo>
                    <a:lnTo>
                      <a:pt x="47" y="409"/>
                    </a:lnTo>
                    <a:lnTo>
                      <a:pt x="27" y="386"/>
                    </a:lnTo>
                    <a:lnTo>
                      <a:pt x="13" y="358"/>
                    </a:lnTo>
                    <a:lnTo>
                      <a:pt x="4" y="328"/>
                    </a:lnTo>
                    <a:lnTo>
                      <a:pt x="0" y="296"/>
                    </a:lnTo>
                    <a:lnTo>
                      <a:pt x="38" y="292"/>
                    </a:lnTo>
                    <a:lnTo>
                      <a:pt x="40" y="317"/>
                    </a:lnTo>
                    <a:lnTo>
                      <a:pt x="47" y="339"/>
                    </a:lnTo>
                    <a:lnTo>
                      <a:pt x="59" y="361"/>
                    </a:lnTo>
                    <a:lnTo>
                      <a:pt x="73" y="378"/>
                    </a:lnTo>
                    <a:lnTo>
                      <a:pt x="91" y="393"/>
                    </a:lnTo>
                    <a:lnTo>
                      <a:pt x="112" y="405"/>
                    </a:lnTo>
                    <a:lnTo>
                      <a:pt x="135" y="412"/>
                    </a:lnTo>
                    <a:lnTo>
                      <a:pt x="159" y="414"/>
                    </a:lnTo>
                    <a:lnTo>
                      <a:pt x="183" y="412"/>
                    </a:lnTo>
                    <a:lnTo>
                      <a:pt x="205" y="405"/>
                    </a:lnTo>
                    <a:lnTo>
                      <a:pt x="225" y="393"/>
                    </a:lnTo>
                    <a:lnTo>
                      <a:pt x="243" y="378"/>
                    </a:lnTo>
                    <a:lnTo>
                      <a:pt x="258" y="361"/>
                    </a:lnTo>
                    <a:lnTo>
                      <a:pt x="269" y="339"/>
                    </a:lnTo>
                    <a:lnTo>
                      <a:pt x="276" y="317"/>
                    </a:lnTo>
                    <a:lnTo>
                      <a:pt x="279" y="292"/>
                    </a:lnTo>
                    <a:lnTo>
                      <a:pt x="276" y="268"/>
                    </a:lnTo>
                    <a:lnTo>
                      <a:pt x="269" y="245"/>
                    </a:lnTo>
                    <a:lnTo>
                      <a:pt x="258" y="225"/>
                    </a:lnTo>
                    <a:lnTo>
                      <a:pt x="243" y="207"/>
                    </a:lnTo>
                    <a:lnTo>
                      <a:pt x="225" y="193"/>
                    </a:lnTo>
                    <a:lnTo>
                      <a:pt x="205" y="181"/>
                    </a:lnTo>
                    <a:lnTo>
                      <a:pt x="183" y="174"/>
                    </a:lnTo>
                    <a:lnTo>
                      <a:pt x="159" y="171"/>
                    </a:lnTo>
                    <a:lnTo>
                      <a:pt x="135" y="174"/>
                    </a:lnTo>
                    <a:lnTo>
                      <a:pt x="112" y="181"/>
                    </a:lnTo>
                    <a:lnTo>
                      <a:pt x="91" y="193"/>
                    </a:lnTo>
                    <a:lnTo>
                      <a:pt x="73" y="207"/>
                    </a:lnTo>
                    <a:lnTo>
                      <a:pt x="59" y="225"/>
                    </a:lnTo>
                    <a:lnTo>
                      <a:pt x="47" y="245"/>
                    </a:lnTo>
                    <a:lnTo>
                      <a:pt x="40" y="268"/>
                    </a:lnTo>
                    <a:lnTo>
                      <a:pt x="38" y="292"/>
                    </a:lnTo>
                    <a:lnTo>
                      <a:pt x="0" y="29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18" name="Group 47"/>
            <p:cNvGrpSpPr>
              <a:grpSpLocks/>
            </p:cNvGrpSpPr>
            <p:nvPr/>
          </p:nvGrpSpPr>
          <p:grpSpPr bwMode="auto">
            <a:xfrm rot="5400000">
              <a:off x="3403" y="1205"/>
              <a:ext cx="201" cy="576"/>
              <a:chOff x="4317" y="480"/>
              <a:chExt cx="201" cy="576"/>
            </a:xfrm>
          </p:grpSpPr>
          <p:sp>
            <p:nvSpPr>
              <p:cNvPr id="26672" name="Freeform 48"/>
              <p:cNvSpPr>
                <a:spLocks/>
              </p:cNvSpPr>
              <p:nvPr/>
            </p:nvSpPr>
            <p:spPr bwMode="auto">
              <a:xfrm>
                <a:off x="4317" y="625"/>
                <a:ext cx="201" cy="431"/>
              </a:xfrm>
              <a:custGeom>
                <a:avLst/>
                <a:gdLst/>
                <a:ahLst/>
                <a:cxnLst>
                  <a:cxn ang="0">
                    <a:pos x="599" y="538"/>
                  </a:cxn>
                  <a:cxn ang="0">
                    <a:pos x="583" y="401"/>
                  </a:cxn>
                  <a:cxn ang="0">
                    <a:pos x="578" y="333"/>
                  </a:cxn>
                  <a:cxn ang="0">
                    <a:pos x="568" y="265"/>
                  </a:cxn>
                  <a:cxn ang="0">
                    <a:pos x="552" y="187"/>
                  </a:cxn>
                  <a:cxn ang="0">
                    <a:pos x="538" y="120"/>
                  </a:cxn>
                  <a:cxn ang="0">
                    <a:pos x="526" y="87"/>
                  </a:cxn>
                  <a:cxn ang="0">
                    <a:pos x="502" y="57"/>
                  </a:cxn>
                  <a:cxn ang="0">
                    <a:pos x="467" y="29"/>
                  </a:cxn>
                  <a:cxn ang="0">
                    <a:pos x="433" y="7"/>
                  </a:cxn>
                  <a:cxn ang="0">
                    <a:pos x="418" y="1"/>
                  </a:cxn>
                  <a:cxn ang="0">
                    <a:pos x="414" y="0"/>
                  </a:cxn>
                  <a:cxn ang="0">
                    <a:pos x="414" y="1"/>
                  </a:cxn>
                  <a:cxn ang="0">
                    <a:pos x="414" y="1"/>
                  </a:cxn>
                  <a:cxn ang="0">
                    <a:pos x="281" y="336"/>
                  </a:cxn>
                  <a:cxn ang="0">
                    <a:pos x="179" y="7"/>
                  </a:cxn>
                  <a:cxn ang="0">
                    <a:pos x="164" y="11"/>
                  </a:cxn>
                  <a:cxn ang="0">
                    <a:pos x="144" y="18"/>
                  </a:cxn>
                  <a:cxn ang="0">
                    <a:pos x="120" y="37"/>
                  </a:cxn>
                  <a:cxn ang="0">
                    <a:pos x="99" y="63"/>
                  </a:cxn>
                  <a:cxn ang="0">
                    <a:pos x="84" y="91"/>
                  </a:cxn>
                  <a:cxn ang="0">
                    <a:pos x="73" y="117"/>
                  </a:cxn>
                  <a:cxn ang="0">
                    <a:pos x="64" y="160"/>
                  </a:cxn>
                  <a:cxn ang="0">
                    <a:pos x="53" y="211"/>
                  </a:cxn>
                  <a:cxn ang="0">
                    <a:pos x="44" y="259"/>
                  </a:cxn>
                  <a:cxn ang="0">
                    <a:pos x="32" y="334"/>
                  </a:cxn>
                  <a:cxn ang="0">
                    <a:pos x="21" y="484"/>
                  </a:cxn>
                  <a:cxn ang="0">
                    <a:pos x="12" y="548"/>
                  </a:cxn>
                  <a:cxn ang="0">
                    <a:pos x="8" y="577"/>
                  </a:cxn>
                  <a:cxn ang="0">
                    <a:pos x="140" y="582"/>
                  </a:cxn>
                  <a:cxn ang="0">
                    <a:pos x="191" y="1293"/>
                  </a:cxn>
                  <a:cxn ang="0">
                    <a:pos x="309" y="792"/>
                  </a:cxn>
                  <a:cxn ang="0">
                    <a:pos x="327" y="907"/>
                  </a:cxn>
                  <a:cxn ang="0">
                    <a:pos x="353" y="1078"/>
                  </a:cxn>
                  <a:cxn ang="0">
                    <a:pos x="380" y="1235"/>
                  </a:cxn>
                  <a:cxn ang="0">
                    <a:pos x="399" y="1288"/>
                  </a:cxn>
                  <a:cxn ang="0">
                    <a:pos x="417" y="1288"/>
                  </a:cxn>
                  <a:cxn ang="0">
                    <a:pos x="440" y="1288"/>
                  </a:cxn>
                  <a:cxn ang="0">
                    <a:pos x="467" y="1288"/>
                  </a:cxn>
                  <a:cxn ang="0">
                    <a:pos x="496" y="1288"/>
                  </a:cxn>
                  <a:cxn ang="0">
                    <a:pos x="526" y="1288"/>
                  </a:cxn>
                  <a:cxn ang="0">
                    <a:pos x="556" y="1288"/>
                  </a:cxn>
                  <a:cxn ang="0">
                    <a:pos x="583" y="1288"/>
                  </a:cxn>
                  <a:cxn ang="0">
                    <a:pos x="586" y="1247"/>
                  </a:cxn>
                  <a:cxn ang="0">
                    <a:pos x="552" y="1060"/>
                  </a:cxn>
                  <a:cxn ang="0">
                    <a:pos x="511" y="819"/>
                  </a:cxn>
                  <a:cxn ang="0">
                    <a:pos x="480" y="625"/>
                  </a:cxn>
                  <a:cxn ang="0">
                    <a:pos x="483" y="579"/>
                  </a:cxn>
                  <a:cxn ang="0">
                    <a:pos x="514" y="581"/>
                  </a:cxn>
                  <a:cxn ang="0">
                    <a:pos x="553" y="582"/>
                  </a:cxn>
                  <a:cxn ang="0">
                    <a:pos x="590" y="583"/>
                  </a:cxn>
                </a:cxnLst>
                <a:rect l="0" t="0" r="r" b="b"/>
                <a:pathLst>
                  <a:path w="603" h="1293">
                    <a:moveTo>
                      <a:pt x="603" y="582"/>
                    </a:moveTo>
                    <a:lnTo>
                      <a:pt x="599" y="538"/>
                    </a:lnTo>
                    <a:lnTo>
                      <a:pt x="591" y="471"/>
                    </a:lnTo>
                    <a:lnTo>
                      <a:pt x="583" y="401"/>
                    </a:lnTo>
                    <a:lnTo>
                      <a:pt x="579" y="353"/>
                    </a:lnTo>
                    <a:lnTo>
                      <a:pt x="578" y="333"/>
                    </a:lnTo>
                    <a:lnTo>
                      <a:pt x="573" y="302"/>
                    </a:lnTo>
                    <a:lnTo>
                      <a:pt x="568" y="265"/>
                    </a:lnTo>
                    <a:lnTo>
                      <a:pt x="561" y="226"/>
                    </a:lnTo>
                    <a:lnTo>
                      <a:pt x="552" y="187"/>
                    </a:lnTo>
                    <a:lnTo>
                      <a:pt x="544" y="150"/>
                    </a:lnTo>
                    <a:lnTo>
                      <a:pt x="538" y="120"/>
                    </a:lnTo>
                    <a:lnTo>
                      <a:pt x="532" y="100"/>
                    </a:lnTo>
                    <a:lnTo>
                      <a:pt x="526" y="87"/>
                    </a:lnTo>
                    <a:lnTo>
                      <a:pt x="516" y="71"/>
                    </a:lnTo>
                    <a:lnTo>
                      <a:pt x="502" y="57"/>
                    </a:lnTo>
                    <a:lnTo>
                      <a:pt x="485" y="42"/>
                    </a:lnTo>
                    <a:lnTo>
                      <a:pt x="467" y="29"/>
                    </a:lnTo>
                    <a:lnTo>
                      <a:pt x="451" y="17"/>
                    </a:lnTo>
                    <a:lnTo>
                      <a:pt x="433" y="7"/>
                    </a:lnTo>
                    <a:lnTo>
                      <a:pt x="419" y="1"/>
                    </a:lnTo>
                    <a:lnTo>
                      <a:pt x="418" y="1"/>
                    </a:lnTo>
                    <a:lnTo>
                      <a:pt x="417" y="0"/>
                    </a:lnTo>
                    <a:lnTo>
                      <a:pt x="414" y="0"/>
                    </a:lnTo>
                    <a:lnTo>
                      <a:pt x="413" y="0"/>
                    </a:lnTo>
                    <a:lnTo>
                      <a:pt x="414" y="1"/>
                    </a:lnTo>
                    <a:lnTo>
                      <a:pt x="414" y="1"/>
                    </a:lnTo>
                    <a:lnTo>
                      <a:pt x="414" y="1"/>
                    </a:lnTo>
                    <a:lnTo>
                      <a:pt x="414" y="3"/>
                    </a:lnTo>
                    <a:lnTo>
                      <a:pt x="281" y="336"/>
                    </a:lnTo>
                    <a:lnTo>
                      <a:pt x="188" y="6"/>
                    </a:lnTo>
                    <a:lnTo>
                      <a:pt x="179" y="7"/>
                    </a:lnTo>
                    <a:lnTo>
                      <a:pt x="172" y="10"/>
                    </a:lnTo>
                    <a:lnTo>
                      <a:pt x="164" y="11"/>
                    </a:lnTo>
                    <a:lnTo>
                      <a:pt x="156" y="13"/>
                    </a:lnTo>
                    <a:lnTo>
                      <a:pt x="144" y="18"/>
                    </a:lnTo>
                    <a:lnTo>
                      <a:pt x="132" y="26"/>
                    </a:lnTo>
                    <a:lnTo>
                      <a:pt x="120" y="37"/>
                    </a:lnTo>
                    <a:lnTo>
                      <a:pt x="110" y="50"/>
                    </a:lnTo>
                    <a:lnTo>
                      <a:pt x="99" y="63"/>
                    </a:lnTo>
                    <a:lnTo>
                      <a:pt x="91" y="77"/>
                    </a:lnTo>
                    <a:lnTo>
                      <a:pt x="84" y="91"/>
                    </a:lnTo>
                    <a:lnTo>
                      <a:pt x="78" y="103"/>
                    </a:lnTo>
                    <a:lnTo>
                      <a:pt x="73" y="117"/>
                    </a:lnTo>
                    <a:lnTo>
                      <a:pt x="68" y="137"/>
                    </a:lnTo>
                    <a:lnTo>
                      <a:pt x="64" y="160"/>
                    </a:lnTo>
                    <a:lnTo>
                      <a:pt x="59" y="185"/>
                    </a:lnTo>
                    <a:lnTo>
                      <a:pt x="53" y="211"/>
                    </a:lnTo>
                    <a:lnTo>
                      <a:pt x="48" y="236"/>
                    </a:lnTo>
                    <a:lnTo>
                      <a:pt x="44" y="259"/>
                    </a:lnTo>
                    <a:lnTo>
                      <a:pt x="39" y="279"/>
                    </a:lnTo>
                    <a:lnTo>
                      <a:pt x="32" y="334"/>
                    </a:lnTo>
                    <a:lnTo>
                      <a:pt x="26" y="411"/>
                    </a:lnTo>
                    <a:lnTo>
                      <a:pt x="21" y="484"/>
                    </a:lnTo>
                    <a:lnTo>
                      <a:pt x="15" y="528"/>
                    </a:lnTo>
                    <a:lnTo>
                      <a:pt x="12" y="548"/>
                    </a:lnTo>
                    <a:lnTo>
                      <a:pt x="9" y="566"/>
                    </a:lnTo>
                    <a:lnTo>
                      <a:pt x="8" y="577"/>
                    </a:lnTo>
                    <a:lnTo>
                      <a:pt x="8" y="582"/>
                    </a:lnTo>
                    <a:lnTo>
                      <a:pt x="140" y="582"/>
                    </a:lnTo>
                    <a:lnTo>
                      <a:pt x="0" y="1293"/>
                    </a:lnTo>
                    <a:lnTo>
                      <a:pt x="191" y="1293"/>
                    </a:lnTo>
                    <a:lnTo>
                      <a:pt x="307" y="774"/>
                    </a:lnTo>
                    <a:lnTo>
                      <a:pt x="309" y="792"/>
                    </a:lnTo>
                    <a:lnTo>
                      <a:pt x="316" y="839"/>
                    </a:lnTo>
                    <a:lnTo>
                      <a:pt x="327" y="907"/>
                    </a:lnTo>
                    <a:lnTo>
                      <a:pt x="339" y="990"/>
                    </a:lnTo>
                    <a:lnTo>
                      <a:pt x="353" y="1078"/>
                    </a:lnTo>
                    <a:lnTo>
                      <a:pt x="367" y="1162"/>
                    </a:lnTo>
                    <a:lnTo>
                      <a:pt x="380" y="1235"/>
                    </a:lnTo>
                    <a:lnTo>
                      <a:pt x="392" y="1288"/>
                    </a:lnTo>
                    <a:lnTo>
                      <a:pt x="399" y="1288"/>
                    </a:lnTo>
                    <a:lnTo>
                      <a:pt x="407" y="1288"/>
                    </a:lnTo>
                    <a:lnTo>
                      <a:pt x="417" y="1288"/>
                    </a:lnTo>
                    <a:lnTo>
                      <a:pt x="427" y="1288"/>
                    </a:lnTo>
                    <a:lnTo>
                      <a:pt x="440" y="1288"/>
                    </a:lnTo>
                    <a:lnTo>
                      <a:pt x="453" y="1288"/>
                    </a:lnTo>
                    <a:lnTo>
                      <a:pt x="467" y="1288"/>
                    </a:lnTo>
                    <a:lnTo>
                      <a:pt x="481" y="1288"/>
                    </a:lnTo>
                    <a:lnTo>
                      <a:pt x="496" y="1288"/>
                    </a:lnTo>
                    <a:lnTo>
                      <a:pt x="511" y="1288"/>
                    </a:lnTo>
                    <a:lnTo>
                      <a:pt x="526" y="1288"/>
                    </a:lnTo>
                    <a:lnTo>
                      <a:pt x="540" y="1288"/>
                    </a:lnTo>
                    <a:lnTo>
                      <a:pt x="556" y="1288"/>
                    </a:lnTo>
                    <a:lnTo>
                      <a:pt x="569" y="1288"/>
                    </a:lnTo>
                    <a:lnTo>
                      <a:pt x="583" y="1288"/>
                    </a:lnTo>
                    <a:lnTo>
                      <a:pt x="595" y="1288"/>
                    </a:lnTo>
                    <a:lnTo>
                      <a:pt x="586" y="1247"/>
                    </a:lnTo>
                    <a:lnTo>
                      <a:pt x="571" y="1166"/>
                    </a:lnTo>
                    <a:lnTo>
                      <a:pt x="552" y="1060"/>
                    </a:lnTo>
                    <a:lnTo>
                      <a:pt x="531" y="939"/>
                    </a:lnTo>
                    <a:lnTo>
                      <a:pt x="511" y="819"/>
                    </a:lnTo>
                    <a:lnTo>
                      <a:pt x="493" y="710"/>
                    </a:lnTo>
                    <a:lnTo>
                      <a:pt x="480" y="625"/>
                    </a:lnTo>
                    <a:lnTo>
                      <a:pt x="474" y="579"/>
                    </a:lnTo>
                    <a:lnTo>
                      <a:pt x="483" y="579"/>
                    </a:lnTo>
                    <a:lnTo>
                      <a:pt x="497" y="580"/>
                    </a:lnTo>
                    <a:lnTo>
                      <a:pt x="514" y="581"/>
                    </a:lnTo>
                    <a:lnTo>
                      <a:pt x="533" y="582"/>
                    </a:lnTo>
                    <a:lnTo>
                      <a:pt x="553" y="582"/>
                    </a:lnTo>
                    <a:lnTo>
                      <a:pt x="573" y="583"/>
                    </a:lnTo>
                    <a:lnTo>
                      <a:pt x="590" y="583"/>
                    </a:lnTo>
                    <a:lnTo>
                      <a:pt x="603" y="582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673" name="Freeform 49"/>
              <p:cNvSpPr>
                <a:spLocks/>
              </p:cNvSpPr>
              <p:nvPr/>
            </p:nvSpPr>
            <p:spPr bwMode="auto">
              <a:xfrm>
                <a:off x="4363" y="480"/>
                <a:ext cx="119" cy="152"/>
              </a:xfrm>
              <a:custGeom>
                <a:avLst/>
                <a:gdLst/>
                <a:ahLst/>
                <a:cxnLst>
                  <a:cxn ang="0">
                    <a:pos x="4" y="263"/>
                  </a:cxn>
                  <a:cxn ang="0">
                    <a:pos x="27" y="205"/>
                  </a:cxn>
                  <a:cxn ang="0">
                    <a:pos x="71" y="161"/>
                  </a:cxn>
                  <a:cxn ang="0">
                    <a:pos x="129" y="137"/>
                  </a:cxn>
                  <a:cxn ang="0">
                    <a:pos x="168" y="134"/>
                  </a:cxn>
                  <a:cxn ang="0">
                    <a:pos x="183" y="135"/>
                  </a:cxn>
                  <a:cxn ang="0">
                    <a:pos x="196" y="138"/>
                  </a:cxn>
                  <a:cxn ang="0">
                    <a:pos x="210" y="142"/>
                  </a:cxn>
                  <a:cxn ang="0">
                    <a:pos x="271" y="67"/>
                  </a:cxn>
                  <a:cxn ang="0">
                    <a:pos x="174" y="51"/>
                  </a:cxn>
                  <a:cxn ang="0">
                    <a:pos x="358" y="180"/>
                  </a:cxn>
                  <a:cxn ang="0">
                    <a:pos x="308" y="91"/>
                  </a:cxn>
                  <a:cxn ang="0">
                    <a:pos x="270" y="177"/>
                  </a:cxn>
                  <a:cxn ang="0">
                    <a:pos x="294" y="206"/>
                  </a:cxn>
                  <a:cxn ang="0">
                    <a:pos x="310" y="239"/>
                  </a:cxn>
                  <a:cxn ang="0">
                    <a:pos x="320" y="276"/>
                  </a:cxn>
                  <a:cxn ang="0">
                    <a:pos x="317" y="328"/>
                  </a:cxn>
                  <a:cxn ang="0">
                    <a:pos x="294" y="386"/>
                  </a:cxn>
                  <a:cxn ang="0">
                    <a:pos x="250" y="429"/>
                  </a:cxn>
                  <a:cxn ang="0">
                    <a:pos x="192" y="453"/>
                  </a:cxn>
                  <a:cxn ang="0">
                    <a:pos x="129" y="453"/>
                  </a:cxn>
                  <a:cxn ang="0">
                    <a:pos x="71" y="429"/>
                  </a:cxn>
                  <a:cxn ang="0">
                    <a:pos x="27" y="386"/>
                  </a:cxn>
                  <a:cxn ang="0">
                    <a:pos x="4" y="328"/>
                  </a:cxn>
                  <a:cxn ang="0">
                    <a:pos x="38" y="292"/>
                  </a:cxn>
                  <a:cxn ang="0">
                    <a:pos x="47" y="339"/>
                  </a:cxn>
                  <a:cxn ang="0">
                    <a:pos x="73" y="378"/>
                  </a:cxn>
                  <a:cxn ang="0">
                    <a:pos x="112" y="405"/>
                  </a:cxn>
                  <a:cxn ang="0">
                    <a:pos x="159" y="414"/>
                  </a:cxn>
                  <a:cxn ang="0">
                    <a:pos x="205" y="405"/>
                  </a:cxn>
                  <a:cxn ang="0">
                    <a:pos x="243" y="378"/>
                  </a:cxn>
                  <a:cxn ang="0">
                    <a:pos x="269" y="339"/>
                  </a:cxn>
                  <a:cxn ang="0">
                    <a:pos x="279" y="292"/>
                  </a:cxn>
                  <a:cxn ang="0">
                    <a:pos x="269" y="245"/>
                  </a:cxn>
                  <a:cxn ang="0">
                    <a:pos x="243" y="207"/>
                  </a:cxn>
                  <a:cxn ang="0">
                    <a:pos x="205" y="181"/>
                  </a:cxn>
                  <a:cxn ang="0">
                    <a:pos x="159" y="171"/>
                  </a:cxn>
                  <a:cxn ang="0">
                    <a:pos x="112" y="181"/>
                  </a:cxn>
                  <a:cxn ang="0">
                    <a:pos x="73" y="207"/>
                  </a:cxn>
                  <a:cxn ang="0">
                    <a:pos x="47" y="245"/>
                  </a:cxn>
                  <a:cxn ang="0">
                    <a:pos x="38" y="292"/>
                  </a:cxn>
                </a:cxnLst>
                <a:rect l="0" t="0" r="r" b="b"/>
                <a:pathLst>
                  <a:path w="358" h="457">
                    <a:moveTo>
                      <a:pt x="0" y="296"/>
                    </a:moveTo>
                    <a:lnTo>
                      <a:pt x="4" y="263"/>
                    </a:lnTo>
                    <a:lnTo>
                      <a:pt x="13" y="233"/>
                    </a:lnTo>
                    <a:lnTo>
                      <a:pt x="27" y="205"/>
                    </a:lnTo>
                    <a:lnTo>
                      <a:pt x="47" y="181"/>
                    </a:lnTo>
                    <a:lnTo>
                      <a:pt x="71" y="161"/>
                    </a:lnTo>
                    <a:lnTo>
                      <a:pt x="98" y="147"/>
                    </a:lnTo>
                    <a:lnTo>
                      <a:pt x="129" y="137"/>
                    </a:lnTo>
                    <a:lnTo>
                      <a:pt x="161" y="134"/>
                    </a:lnTo>
                    <a:lnTo>
                      <a:pt x="168" y="134"/>
                    </a:lnTo>
                    <a:lnTo>
                      <a:pt x="176" y="135"/>
                    </a:lnTo>
                    <a:lnTo>
                      <a:pt x="183" y="135"/>
                    </a:lnTo>
                    <a:lnTo>
                      <a:pt x="190" y="136"/>
                    </a:lnTo>
                    <a:lnTo>
                      <a:pt x="196" y="138"/>
                    </a:lnTo>
                    <a:lnTo>
                      <a:pt x="203" y="140"/>
                    </a:lnTo>
                    <a:lnTo>
                      <a:pt x="210" y="142"/>
                    </a:lnTo>
                    <a:lnTo>
                      <a:pt x="216" y="144"/>
                    </a:lnTo>
                    <a:lnTo>
                      <a:pt x="271" y="67"/>
                    </a:lnTo>
                    <a:lnTo>
                      <a:pt x="185" y="83"/>
                    </a:lnTo>
                    <a:lnTo>
                      <a:pt x="174" y="51"/>
                    </a:lnTo>
                    <a:lnTo>
                      <a:pt x="346" y="0"/>
                    </a:lnTo>
                    <a:lnTo>
                      <a:pt x="358" y="180"/>
                    </a:lnTo>
                    <a:lnTo>
                      <a:pt x="323" y="180"/>
                    </a:lnTo>
                    <a:lnTo>
                      <a:pt x="308" y="91"/>
                    </a:lnTo>
                    <a:lnTo>
                      <a:pt x="256" y="166"/>
                    </a:lnTo>
                    <a:lnTo>
                      <a:pt x="270" y="177"/>
                    </a:lnTo>
                    <a:lnTo>
                      <a:pt x="283" y="190"/>
                    </a:lnTo>
                    <a:lnTo>
                      <a:pt x="294" y="206"/>
                    </a:lnTo>
                    <a:lnTo>
                      <a:pt x="303" y="221"/>
                    </a:lnTo>
                    <a:lnTo>
                      <a:pt x="310" y="239"/>
                    </a:lnTo>
                    <a:lnTo>
                      <a:pt x="316" y="257"/>
                    </a:lnTo>
                    <a:lnTo>
                      <a:pt x="320" y="276"/>
                    </a:lnTo>
                    <a:lnTo>
                      <a:pt x="321" y="296"/>
                    </a:lnTo>
                    <a:lnTo>
                      <a:pt x="317" y="328"/>
                    </a:lnTo>
                    <a:lnTo>
                      <a:pt x="308" y="358"/>
                    </a:lnTo>
                    <a:lnTo>
                      <a:pt x="294" y="386"/>
                    </a:lnTo>
                    <a:lnTo>
                      <a:pt x="274" y="409"/>
                    </a:lnTo>
                    <a:lnTo>
                      <a:pt x="250" y="429"/>
                    </a:lnTo>
                    <a:lnTo>
                      <a:pt x="223" y="444"/>
                    </a:lnTo>
                    <a:lnTo>
                      <a:pt x="192" y="453"/>
                    </a:lnTo>
                    <a:lnTo>
                      <a:pt x="161" y="457"/>
                    </a:lnTo>
                    <a:lnTo>
                      <a:pt x="129" y="453"/>
                    </a:lnTo>
                    <a:lnTo>
                      <a:pt x="98" y="444"/>
                    </a:lnTo>
                    <a:lnTo>
                      <a:pt x="71" y="429"/>
                    </a:lnTo>
                    <a:lnTo>
                      <a:pt x="47" y="409"/>
                    </a:lnTo>
                    <a:lnTo>
                      <a:pt x="27" y="386"/>
                    </a:lnTo>
                    <a:lnTo>
                      <a:pt x="13" y="358"/>
                    </a:lnTo>
                    <a:lnTo>
                      <a:pt x="4" y="328"/>
                    </a:lnTo>
                    <a:lnTo>
                      <a:pt x="0" y="296"/>
                    </a:lnTo>
                    <a:lnTo>
                      <a:pt x="38" y="292"/>
                    </a:lnTo>
                    <a:lnTo>
                      <a:pt x="40" y="317"/>
                    </a:lnTo>
                    <a:lnTo>
                      <a:pt x="47" y="339"/>
                    </a:lnTo>
                    <a:lnTo>
                      <a:pt x="59" y="361"/>
                    </a:lnTo>
                    <a:lnTo>
                      <a:pt x="73" y="378"/>
                    </a:lnTo>
                    <a:lnTo>
                      <a:pt x="91" y="393"/>
                    </a:lnTo>
                    <a:lnTo>
                      <a:pt x="112" y="405"/>
                    </a:lnTo>
                    <a:lnTo>
                      <a:pt x="135" y="412"/>
                    </a:lnTo>
                    <a:lnTo>
                      <a:pt x="159" y="414"/>
                    </a:lnTo>
                    <a:lnTo>
                      <a:pt x="183" y="412"/>
                    </a:lnTo>
                    <a:lnTo>
                      <a:pt x="205" y="405"/>
                    </a:lnTo>
                    <a:lnTo>
                      <a:pt x="225" y="393"/>
                    </a:lnTo>
                    <a:lnTo>
                      <a:pt x="243" y="378"/>
                    </a:lnTo>
                    <a:lnTo>
                      <a:pt x="258" y="361"/>
                    </a:lnTo>
                    <a:lnTo>
                      <a:pt x="269" y="339"/>
                    </a:lnTo>
                    <a:lnTo>
                      <a:pt x="276" y="317"/>
                    </a:lnTo>
                    <a:lnTo>
                      <a:pt x="279" y="292"/>
                    </a:lnTo>
                    <a:lnTo>
                      <a:pt x="276" y="268"/>
                    </a:lnTo>
                    <a:lnTo>
                      <a:pt x="269" y="245"/>
                    </a:lnTo>
                    <a:lnTo>
                      <a:pt x="258" y="225"/>
                    </a:lnTo>
                    <a:lnTo>
                      <a:pt x="243" y="207"/>
                    </a:lnTo>
                    <a:lnTo>
                      <a:pt x="225" y="193"/>
                    </a:lnTo>
                    <a:lnTo>
                      <a:pt x="205" y="181"/>
                    </a:lnTo>
                    <a:lnTo>
                      <a:pt x="183" y="174"/>
                    </a:lnTo>
                    <a:lnTo>
                      <a:pt x="159" y="171"/>
                    </a:lnTo>
                    <a:lnTo>
                      <a:pt x="135" y="174"/>
                    </a:lnTo>
                    <a:lnTo>
                      <a:pt x="112" y="181"/>
                    </a:lnTo>
                    <a:lnTo>
                      <a:pt x="91" y="193"/>
                    </a:lnTo>
                    <a:lnTo>
                      <a:pt x="73" y="207"/>
                    </a:lnTo>
                    <a:lnTo>
                      <a:pt x="59" y="225"/>
                    </a:lnTo>
                    <a:lnTo>
                      <a:pt x="47" y="245"/>
                    </a:lnTo>
                    <a:lnTo>
                      <a:pt x="40" y="268"/>
                    </a:lnTo>
                    <a:lnTo>
                      <a:pt x="38" y="292"/>
                    </a:lnTo>
                    <a:lnTo>
                      <a:pt x="0" y="29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19" name="Group 50"/>
            <p:cNvGrpSpPr>
              <a:grpSpLocks/>
            </p:cNvGrpSpPr>
            <p:nvPr/>
          </p:nvGrpSpPr>
          <p:grpSpPr bwMode="auto">
            <a:xfrm rot="5400000">
              <a:off x="3739" y="1772"/>
              <a:ext cx="201" cy="576"/>
              <a:chOff x="4317" y="480"/>
              <a:chExt cx="201" cy="576"/>
            </a:xfrm>
          </p:grpSpPr>
          <p:sp>
            <p:nvSpPr>
              <p:cNvPr id="26675" name="Freeform 51"/>
              <p:cNvSpPr>
                <a:spLocks/>
              </p:cNvSpPr>
              <p:nvPr/>
            </p:nvSpPr>
            <p:spPr bwMode="auto">
              <a:xfrm>
                <a:off x="4317" y="625"/>
                <a:ext cx="201" cy="431"/>
              </a:xfrm>
              <a:custGeom>
                <a:avLst/>
                <a:gdLst/>
                <a:ahLst/>
                <a:cxnLst>
                  <a:cxn ang="0">
                    <a:pos x="599" y="538"/>
                  </a:cxn>
                  <a:cxn ang="0">
                    <a:pos x="583" y="401"/>
                  </a:cxn>
                  <a:cxn ang="0">
                    <a:pos x="578" y="333"/>
                  </a:cxn>
                  <a:cxn ang="0">
                    <a:pos x="568" y="265"/>
                  </a:cxn>
                  <a:cxn ang="0">
                    <a:pos x="552" y="187"/>
                  </a:cxn>
                  <a:cxn ang="0">
                    <a:pos x="538" y="120"/>
                  </a:cxn>
                  <a:cxn ang="0">
                    <a:pos x="526" y="87"/>
                  </a:cxn>
                  <a:cxn ang="0">
                    <a:pos x="502" y="57"/>
                  </a:cxn>
                  <a:cxn ang="0">
                    <a:pos x="467" y="29"/>
                  </a:cxn>
                  <a:cxn ang="0">
                    <a:pos x="433" y="7"/>
                  </a:cxn>
                  <a:cxn ang="0">
                    <a:pos x="418" y="1"/>
                  </a:cxn>
                  <a:cxn ang="0">
                    <a:pos x="414" y="0"/>
                  </a:cxn>
                  <a:cxn ang="0">
                    <a:pos x="414" y="1"/>
                  </a:cxn>
                  <a:cxn ang="0">
                    <a:pos x="414" y="1"/>
                  </a:cxn>
                  <a:cxn ang="0">
                    <a:pos x="281" y="336"/>
                  </a:cxn>
                  <a:cxn ang="0">
                    <a:pos x="179" y="7"/>
                  </a:cxn>
                  <a:cxn ang="0">
                    <a:pos x="164" y="11"/>
                  </a:cxn>
                  <a:cxn ang="0">
                    <a:pos x="144" y="18"/>
                  </a:cxn>
                  <a:cxn ang="0">
                    <a:pos x="120" y="37"/>
                  </a:cxn>
                  <a:cxn ang="0">
                    <a:pos x="99" y="63"/>
                  </a:cxn>
                  <a:cxn ang="0">
                    <a:pos x="84" y="91"/>
                  </a:cxn>
                  <a:cxn ang="0">
                    <a:pos x="73" y="117"/>
                  </a:cxn>
                  <a:cxn ang="0">
                    <a:pos x="64" y="160"/>
                  </a:cxn>
                  <a:cxn ang="0">
                    <a:pos x="53" y="211"/>
                  </a:cxn>
                  <a:cxn ang="0">
                    <a:pos x="44" y="259"/>
                  </a:cxn>
                  <a:cxn ang="0">
                    <a:pos x="32" y="334"/>
                  </a:cxn>
                  <a:cxn ang="0">
                    <a:pos x="21" y="484"/>
                  </a:cxn>
                  <a:cxn ang="0">
                    <a:pos x="12" y="548"/>
                  </a:cxn>
                  <a:cxn ang="0">
                    <a:pos x="8" y="577"/>
                  </a:cxn>
                  <a:cxn ang="0">
                    <a:pos x="140" y="582"/>
                  </a:cxn>
                  <a:cxn ang="0">
                    <a:pos x="191" y="1293"/>
                  </a:cxn>
                  <a:cxn ang="0">
                    <a:pos x="309" y="792"/>
                  </a:cxn>
                  <a:cxn ang="0">
                    <a:pos x="327" y="907"/>
                  </a:cxn>
                  <a:cxn ang="0">
                    <a:pos x="353" y="1078"/>
                  </a:cxn>
                  <a:cxn ang="0">
                    <a:pos x="380" y="1235"/>
                  </a:cxn>
                  <a:cxn ang="0">
                    <a:pos x="399" y="1288"/>
                  </a:cxn>
                  <a:cxn ang="0">
                    <a:pos x="417" y="1288"/>
                  </a:cxn>
                  <a:cxn ang="0">
                    <a:pos x="440" y="1288"/>
                  </a:cxn>
                  <a:cxn ang="0">
                    <a:pos x="467" y="1288"/>
                  </a:cxn>
                  <a:cxn ang="0">
                    <a:pos x="496" y="1288"/>
                  </a:cxn>
                  <a:cxn ang="0">
                    <a:pos x="526" y="1288"/>
                  </a:cxn>
                  <a:cxn ang="0">
                    <a:pos x="556" y="1288"/>
                  </a:cxn>
                  <a:cxn ang="0">
                    <a:pos x="583" y="1288"/>
                  </a:cxn>
                  <a:cxn ang="0">
                    <a:pos x="586" y="1247"/>
                  </a:cxn>
                  <a:cxn ang="0">
                    <a:pos x="552" y="1060"/>
                  </a:cxn>
                  <a:cxn ang="0">
                    <a:pos x="511" y="819"/>
                  </a:cxn>
                  <a:cxn ang="0">
                    <a:pos x="480" y="625"/>
                  </a:cxn>
                  <a:cxn ang="0">
                    <a:pos x="483" y="579"/>
                  </a:cxn>
                  <a:cxn ang="0">
                    <a:pos x="514" y="581"/>
                  </a:cxn>
                  <a:cxn ang="0">
                    <a:pos x="553" y="582"/>
                  </a:cxn>
                  <a:cxn ang="0">
                    <a:pos x="590" y="583"/>
                  </a:cxn>
                </a:cxnLst>
                <a:rect l="0" t="0" r="r" b="b"/>
                <a:pathLst>
                  <a:path w="603" h="1293">
                    <a:moveTo>
                      <a:pt x="603" y="582"/>
                    </a:moveTo>
                    <a:lnTo>
                      <a:pt x="599" y="538"/>
                    </a:lnTo>
                    <a:lnTo>
                      <a:pt x="591" y="471"/>
                    </a:lnTo>
                    <a:lnTo>
                      <a:pt x="583" y="401"/>
                    </a:lnTo>
                    <a:lnTo>
                      <a:pt x="579" y="353"/>
                    </a:lnTo>
                    <a:lnTo>
                      <a:pt x="578" y="333"/>
                    </a:lnTo>
                    <a:lnTo>
                      <a:pt x="573" y="302"/>
                    </a:lnTo>
                    <a:lnTo>
                      <a:pt x="568" y="265"/>
                    </a:lnTo>
                    <a:lnTo>
                      <a:pt x="561" y="226"/>
                    </a:lnTo>
                    <a:lnTo>
                      <a:pt x="552" y="187"/>
                    </a:lnTo>
                    <a:lnTo>
                      <a:pt x="544" y="150"/>
                    </a:lnTo>
                    <a:lnTo>
                      <a:pt x="538" y="120"/>
                    </a:lnTo>
                    <a:lnTo>
                      <a:pt x="532" y="100"/>
                    </a:lnTo>
                    <a:lnTo>
                      <a:pt x="526" y="87"/>
                    </a:lnTo>
                    <a:lnTo>
                      <a:pt x="516" y="71"/>
                    </a:lnTo>
                    <a:lnTo>
                      <a:pt x="502" y="57"/>
                    </a:lnTo>
                    <a:lnTo>
                      <a:pt x="485" y="42"/>
                    </a:lnTo>
                    <a:lnTo>
                      <a:pt x="467" y="29"/>
                    </a:lnTo>
                    <a:lnTo>
                      <a:pt x="451" y="17"/>
                    </a:lnTo>
                    <a:lnTo>
                      <a:pt x="433" y="7"/>
                    </a:lnTo>
                    <a:lnTo>
                      <a:pt x="419" y="1"/>
                    </a:lnTo>
                    <a:lnTo>
                      <a:pt x="418" y="1"/>
                    </a:lnTo>
                    <a:lnTo>
                      <a:pt x="417" y="0"/>
                    </a:lnTo>
                    <a:lnTo>
                      <a:pt x="414" y="0"/>
                    </a:lnTo>
                    <a:lnTo>
                      <a:pt x="413" y="0"/>
                    </a:lnTo>
                    <a:lnTo>
                      <a:pt x="414" y="1"/>
                    </a:lnTo>
                    <a:lnTo>
                      <a:pt x="414" y="1"/>
                    </a:lnTo>
                    <a:lnTo>
                      <a:pt x="414" y="1"/>
                    </a:lnTo>
                    <a:lnTo>
                      <a:pt x="414" y="3"/>
                    </a:lnTo>
                    <a:lnTo>
                      <a:pt x="281" y="336"/>
                    </a:lnTo>
                    <a:lnTo>
                      <a:pt x="188" y="6"/>
                    </a:lnTo>
                    <a:lnTo>
                      <a:pt x="179" y="7"/>
                    </a:lnTo>
                    <a:lnTo>
                      <a:pt x="172" y="10"/>
                    </a:lnTo>
                    <a:lnTo>
                      <a:pt x="164" y="11"/>
                    </a:lnTo>
                    <a:lnTo>
                      <a:pt x="156" y="13"/>
                    </a:lnTo>
                    <a:lnTo>
                      <a:pt x="144" y="18"/>
                    </a:lnTo>
                    <a:lnTo>
                      <a:pt x="132" y="26"/>
                    </a:lnTo>
                    <a:lnTo>
                      <a:pt x="120" y="37"/>
                    </a:lnTo>
                    <a:lnTo>
                      <a:pt x="110" y="50"/>
                    </a:lnTo>
                    <a:lnTo>
                      <a:pt x="99" y="63"/>
                    </a:lnTo>
                    <a:lnTo>
                      <a:pt x="91" y="77"/>
                    </a:lnTo>
                    <a:lnTo>
                      <a:pt x="84" y="91"/>
                    </a:lnTo>
                    <a:lnTo>
                      <a:pt x="78" y="103"/>
                    </a:lnTo>
                    <a:lnTo>
                      <a:pt x="73" y="117"/>
                    </a:lnTo>
                    <a:lnTo>
                      <a:pt x="68" y="137"/>
                    </a:lnTo>
                    <a:lnTo>
                      <a:pt x="64" y="160"/>
                    </a:lnTo>
                    <a:lnTo>
                      <a:pt x="59" y="185"/>
                    </a:lnTo>
                    <a:lnTo>
                      <a:pt x="53" y="211"/>
                    </a:lnTo>
                    <a:lnTo>
                      <a:pt x="48" y="236"/>
                    </a:lnTo>
                    <a:lnTo>
                      <a:pt x="44" y="259"/>
                    </a:lnTo>
                    <a:lnTo>
                      <a:pt x="39" y="279"/>
                    </a:lnTo>
                    <a:lnTo>
                      <a:pt x="32" y="334"/>
                    </a:lnTo>
                    <a:lnTo>
                      <a:pt x="26" y="411"/>
                    </a:lnTo>
                    <a:lnTo>
                      <a:pt x="21" y="484"/>
                    </a:lnTo>
                    <a:lnTo>
                      <a:pt x="15" y="528"/>
                    </a:lnTo>
                    <a:lnTo>
                      <a:pt x="12" y="548"/>
                    </a:lnTo>
                    <a:lnTo>
                      <a:pt x="9" y="566"/>
                    </a:lnTo>
                    <a:lnTo>
                      <a:pt x="8" y="577"/>
                    </a:lnTo>
                    <a:lnTo>
                      <a:pt x="8" y="582"/>
                    </a:lnTo>
                    <a:lnTo>
                      <a:pt x="140" y="582"/>
                    </a:lnTo>
                    <a:lnTo>
                      <a:pt x="0" y="1293"/>
                    </a:lnTo>
                    <a:lnTo>
                      <a:pt x="191" y="1293"/>
                    </a:lnTo>
                    <a:lnTo>
                      <a:pt x="307" y="774"/>
                    </a:lnTo>
                    <a:lnTo>
                      <a:pt x="309" y="792"/>
                    </a:lnTo>
                    <a:lnTo>
                      <a:pt x="316" y="839"/>
                    </a:lnTo>
                    <a:lnTo>
                      <a:pt x="327" y="907"/>
                    </a:lnTo>
                    <a:lnTo>
                      <a:pt x="339" y="990"/>
                    </a:lnTo>
                    <a:lnTo>
                      <a:pt x="353" y="1078"/>
                    </a:lnTo>
                    <a:lnTo>
                      <a:pt x="367" y="1162"/>
                    </a:lnTo>
                    <a:lnTo>
                      <a:pt x="380" y="1235"/>
                    </a:lnTo>
                    <a:lnTo>
                      <a:pt x="392" y="1288"/>
                    </a:lnTo>
                    <a:lnTo>
                      <a:pt x="399" y="1288"/>
                    </a:lnTo>
                    <a:lnTo>
                      <a:pt x="407" y="1288"/>
                    </a:lnTo>
                    <a:lnTo>
                      <a:pt x="417" y="1288"/>
                    </a:lnTo>
                    <a:lnTo>
                      <a:pt x="427" y="1288"/>
                    </a:lnTo>
                    <a:lnTo>
                      <a:pt x="440" y="1288"/>
                    </a:lnTo>
                    <a:lnTo>
                      <a:pt x="453" y="1288"/>
                    </a:lnTo>
                    <a:lnTo>
                      <a:pt x="467" y="1288"/>
                    </a:lnTo>
                    <a:lnTo>
                      <a:pt x="481" y="1288"/>
                    </a:lnTo>
                    <a:lnTo>
                      <a:pt x="496" y="1288"/>
                    </a:lnTo>
                    <a:lnTo>
                      <a:pt x="511" y="1288"/>
                    </a:lnTo>
                    <a:lnTo>
                      <a:pt x="526" y="1288"/>
                    </a:lnTo>
                    <a:lnTo>
                      <a:pt x="540" y="1288"/>
                    </a:lnTo>
                    <a:lnTo>
                      <a:pt x="556" y="1288"/>
                    </a:lnTo>
                    <a:lnTo>
                      <a:pt x="569" y="1288"/>
                    </a:lnTo>
                    <a:lnTo>
                      <a:pt x="583" y="1288"/>
                    </a:lnTo>
                    <a:lnTo>
                      <a:pt x="595" y="1288"/>
                    </a:lnTo>
                    <a:lnTo>
                      <a:pt x="586" y="1247"/>
                    </a:lnTo>
                    <a:lnTo>
                      <a:pt x="571" y="1166"/>
                    </a:lnTo>
                    <a:lnTo>
                      <a:pt x="552" y="1060"/>
                    </a:lnTo>
                    <a:lnTo>
                      <a:pt x="531" y="939"/>
                    </a:lnTo>
                    <a:lnTo>
                      <a:pt x="511" y="819"/>
                    </a:lnTo>
                    <a:lnTo>
                      <a:pt x="493" y="710"/>
                    </a:lnTo>
                    <a:lnTo>
                      <a:pt x="480" y="625"/>
                    </a:lnTo>
                    <a:lnTo>
                      <a:pt x="474" y="579"/>
                    </a:lnTo>
                    <a:lnTo>
                      <a:pt x="483" y="579"/>
                    </a:lnTo>
                    <a:lnTo>
                      <a:pt x="497" y="580"/>
                    </a:lnTo>
                    <a:lnTo>
                      <a:pt x="514" y="581"/>
                    </a:lnTo>
                    <a:lnTo>
                      <a:pt x="533" y="582"/>
                    </a:lnTo>
                    <a:lnTo>
                      <a:pt x="553" y="582"/>
                    </a:lnTo>
                    <a:lnTo>
                      <a:pt x="573" y="583"/>
                    </a:lnTo>
                    <a:lnTo>
                      <a:pt x="590" y="583"/>
                    </a:lnTo>
                    <a:lnTo>
                      <a:pt x="603" y="582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676" name="Freeform 52"/>
              <p:cNvSpPr>
                <a:spLocks/>
              </p:cNvSpPr>
              <p:nvPr/>
            </p:nvSpPr>
            <p:spPr bwMode="auto">
              <a:xfrm>
                <a:off x="4363" y="480"/>
                <a:ext cx="119" cy="152"/>
              </a:xfrm>
              <a:custGeom>
                <a:avLst/>
                <a:gdLst/>
                <a:ahLst/>
                <a:cxnLst>
                  <a:cxn ang="0">
                    <a:pos x="4" y="263"/>
                  </a:cxn>
                  <a:cxn ang="0">
                    <a:pos x="27" y="205"/>
                  </a:cxn>
                  <a:cxn ang="0">
                    <a:pos x="71" y="161"/>
                  </a:cxn>
                  <a:cxn ang="0">
                    <a:pos x="129" y="137"/>
                  </a:cxn>
                  <a:cxn ang="0">
                    <a:pos x="168" y="134"/>
                  </a:cxn>
                  <a:cxn ang="0">
                    <a:pos x="183" y="135"/>
                  </a:cxn>
                  <a:cxn ang="0">
                    <a:pos x="196" y="138"/>
                  </a:cxn>
                  <a:cxn ang="0">
                    <a:pos x="210" y="142"/>
                  </a:cxn>
                  <a:cxn ang="0">
                    <a:pos x="271" y="67"/>
                  </a:cxn>
                  <a:cxn ang="0">
                    <a:pos x="174" y="51"/>
                  </a:cxn>
                  <a:cxn ang="0">
                    <a:pos x="358" y="180"/>
                  </a:cxn>
                  <a:cxn ang="0">
                    <a:pos x="308" y="91"/>
                  </a:cxn>
                  <a:cxn ang="0">
                    <a:pos x="270" y="177"/>
                  </a:cxn>
                  <a:cxn ang="0">
                    <a:pos x="294" y="206"/>
                  </a:cxn>
                  <a:cxn ang="0">
                    <a:pos x="310" y="239"/>
                  </a:cxn>
                  <a:cxn ang="0">
                    <a:pos x="320" y="276"/>
                  </a:cxn>
                  <a:cxn ang="0">
                    <a:pos x="317" y="328"/>
                  </a:cxn>
                  <a:cxn ang="0">
                    <a:pos x="294" y="386"/>
                  </a:cxn>
                  <a:cxn ang="0">
                    <a:pos x="250" y="429"/>
                  </a:cxn>
                  <a:cxn ang="0">
                    <a:pos x="192" y="453"/>
                  </a:cxn>
                  <a:cxn ang="0">
                    <a:pos x="129" y="453"/>
                  </a:cxn>
                  <a:cxn ang="0">
                    <a:pos x="71" y="429"/>
                  </a:cxn>
                  <a:cxn ang="0">
                    <a:pos x="27" y="386"/>
                  </a:cxn>
                  <a:cxn ang="0">
                    <a:pos x="4" y="328"/>
                  </a:cxn>
                  <a:cxn ang="0">
                    <a:pos x="38" y="292"/>
                  </a:cxn>
                  <a:cxn ang="0">
                    <a:pos x="47" y="339"/>
                  </a:cxn>
                  <a:cxn ang="0">
                    <a:pos x="73" y="378"/>
                  </a:cxn>
                  <a:cxn ang="0">
                    <a:pos x="112" y="405"/>
                  </a:cxn>
                  <a:cxn ang="0">
                    <a:pos x="159" y="414"/>
                  </a:cxn>
                  <a:cxn ang="0">
                    <a:pos x="205" y="405"/>
                  </a:cxn>
                  <a:cxn ang="0">
                    <a:pos x="243" y="378"/>
                  </a:cxn>
                  <a:cxn ang="0">
                    <a:pos x="269" y="339"/>
                  </a:cxn>
                  <a:cxn ang="0">
                    <a:pos x="279" y="292"/>
                  </a:cxn>
                  <a:cxn ang="0">
                    <a:pos x="269" y="245"/>
                  </a:cxn>
                  <a:cxn ang="0">
                    <a:pos x="243" y="207"/>
                  </a:cxn>
                  <a:cxn ang="0">
                    <a:pos x="205" y="181"/>
                  </a:cxn>
                  <a:cxn ang="0">
                    <a:pos x="159" y="171"/>
                  </a:cxn>
                  <a:cxn ang="0">
                    <a:pos x="112" y="181"/>
                  </a:cxn>
                  <a:cxn ang="0">
                    <a:pos x="73" y="207"/>
                  </a:cxn>
                  <a:cxn ang="0">
                    <a:pos x="47" y="245"/>
                  </a:cxn>
                  <a:cxn ang="0">
                    <a:pos x="38" y="292"/>
                  </a:cxn>
                </a:cxnLst>
                <a:rect l="0" t="0" r="r" b="b"/>
                <a:pathLst>
                  <a:path w="358" h="457">
                    <a:moveTo>
                      <a:pt x="0" y="296"/>
                    </a:moveTo>
                    <a:lnTo>
                      <a:pt x="4" y="263"/>
                    </a:lnTo>
                    <a:lnTo>
                      <a:pt x="13" y="233"/>
                    </a:lnTo>
                    <a:lnTo>
                      <a:pt x="27" y="205"/>
                    </a:lnTo>
                    <a:lnTo>
                      <a:pt x="47" y="181"/>
                    </a:lnTo>
                    <a:lnTo>
                      <a:pt x="71" y="161"/>
                    </a:lnTo>
                    <a:lnTo>
                      <a:pt x="98" y="147"/>
                    </a:lnTo>
                    <a:lnTo>
                      <a:pt x="129" y="137"/>
                    </a:lnTo>
                    <a:lnTo>
                      <a:pt x="161" y="134"/>
                    </a:lnTo>
                    <a:lnTo>
                      <a:pt x="168" y="134"/>
                    </a:lnTo>
                    <a:lnTo>
                      <a:pt x="176" y="135"/>
                    </a:lnTo>
                    <a:lnTo>
                      <a:pt x="183" y="135"/>
                    </a:lnTo>
                    <a:lnTo>
                      <a:pt x="190" y="136"/>
                    </a:lnTo>
                    <a:lnTo>
                      <a:pt x="196" y="138"/>
                    </a:lnTo>
                    <a:lnTo>
                      <a:pt x="203" y="140"/>
                    </a:lnTo>
                    <a:lnTo>
                      <a:pt x="210" y="142"/>
                    </a:lnTo>
                    <a:lnTo>
                      <a:pt x="216" y="144"/>
                    </a:lnTo>
                    <a:lnTo>
                      <a:pt x="271" y="67"/>
                    </a:lnTo>
                    <a:lnTo>
                      <a:pt x="185" y="83"/>
                    </a:lnTo>
                    <a:lnTo>
                      <a:pt x="174" y="51"/>
                    </a:lnTo>
                    <a:lnTo>
                      <a:pt x="346" y="0"/>
                    </a:lnTo>
                    <a:lnTo>
                      <a:pt x="358" y="180"/>
                    </a:lnTo>
                    <a:lnTo>
                      <a:pt x="323" y="180"/>
                    </a:lnTo>
                    <a:lnTo>
                      <a:pt x="308" y="91"/>
                    </a:lnTo>
                    <a:lnTo>
                      <a:pt x="256" y="166"/>
                    </a:lnTo>
                    <a:lnTo>
                      <a:pt x="270" y="177"/>
                    </a:lnTo>
                    <a:lnTo>
                      <a:pt x="283" y="190"/>
                    </a:lnTo>
                    <a:lnTo>
                      <a:pt x="294" y="206"/>
                    </a:lnTo>
                    <a:lnTo>
                      <a:pt x="303" y="221"/>
                    </a:lnTo>
                    <a:lnTo>
                      <a:pt x="310" y="239"/>
                    </a:lnTo>
                    <a:lnTo>
                      <a:pt x="316" y="257"/>
                    </a:lnTo>
                    <a:lnTo>
                      <a:pt x="320" y="276"/>
                    </a:lnTo>
                    <a:lnTo>
                      <a:pt x="321" y="296"/>
                    </a:lnTo>
                    <a:lnTo>
                      <a:pt x="317" y="328"/>
                    </a:lnTo>
                    <a:lnTo>
                      <a:pt x="308" y="358"/>
                    </a:lnTo>
                    <a:lnTo>
                      <a:pt x="294" y="386"/>
                    </a:lnTo>
                    <a:lnTo>
                      <a:pt x="274" y="409"/>
                    </a:lnTo>
                    <a:lnTo>
                      <a:pt x="250" y="429"/>
                    </a:lnTo>
                    <a:lnTo>
                      <a:pt x="223" y="444"/>
                    </a:lnTo>
                    <a:lnTo>
                      <a:pt x="192" y="453"/>
                    </a:lnTo>
                    <a:lnTo>
                      <a:pt x="161" y="457"/>
                    </a:lnTo>
                    <a:lnTo>
                      <a:pt x="129" y="453"/>
                    </a:lnTo>
                    <a:lnTo>
                      <a:pt x="98" y="444"/>
                    </a:lnTo>
                    <a:lnTo>
                      <a:pt x="71" y="429"/>
                    </a:lnTo>
                    <a:lnTo>
                      <a:pt x="47" y="409"/>
                    </a:lnTo>
                    <a:lnTo>
                      <a:pt x="27" y="386"/>
                    </a:lnTo>
                    <a:lnTo>
                      <a:pt x="13" y="358"/>
                    </a:lnTo>
                    <a:lnTo>
                      <a:pt x="4" y="328"/>
                    </a:lnTo>
                    <a:lnTo>
                      <a:pt x="0" y="296"/>
                    </a:lnTo>
                    <a:lnTo>
                      <a:pt x="38" y="292"/>
                    </a:lnTo>
                    <a:lnTo>
                      <a:pt x="40" y="317"/>
                    </a:lnTo>
                    <a:lnTo>
                      <a:pt x="47" y="339"/>
                    </a:lnTo>
                    <a:lnTo>
                      <a:pt x="59" y="361"/>
                    </a:lnTo>
                    <a:lnTo>
                      <a:pt x="73" y="378"/>
                    </a:lnTo>
                    <a:lnTo>
                      <a:pt x="91" y="393"/>
                    </a:lnTo>
                    <a:lnTo>
                      <a:pt x="112" y="405"/>
                    </a:lnTo>
                    <a:lnTo>
                      <a:pt x="135" y="412"/>
                    </a:lnTo>
                    <a:lnTo>
                      <a:pt x="159" y="414"/>
                    </a:lnTo>
                    <a:lnTo>
                      <a:pt x="183" y="412"/>
                    </a:lnTo>
                    <a:lnTo>
                      <a:pt x="205" y="405"/>
                    </a:lnTo>
                    <a:lnTo>
                      <a:pt x="225" y="393"/>
                    </a:lnTo>
                    <a:lnTo>
                      <a:pt x="243" y="378"/>
                    </a:lnTo>
                    <a:lnTo>
                      <a:pt x="258" y="361"/>
                    </a:lnTo>
                    <a:lnTo>
                      <a:pt x="269" y="339"/>
                    </a:lnTo>
                    <a:lnTo>
                      <a:pt x="276" y="317"/>
                    </a:lnTo>
                    <a:lnTo>
                      <a:pt x="279" y="292"/>
                    </a:lnTo>
                    <a:lnTo>
                      <a:pt x="276" y="268"/>
                    </a:lnTo>
                    <a:lnTo>
                      <a:pt x="269" y="245"/>
                    </a:lnTo>
                    <a:lnTo>
                      <a:pt x="258" y="225"/>
                    </a:lnTo>
                    <a:lnTo>
                      <a:pt x="243" y="207"/>
                    </a:lnTo>
                    <a:lnTo>
                      <a:pt x="225" y="193"/>
                    </a:lnTo>
                    <a:lnTo>
                      <a:pt x="205" y="181"/>
                    </a:lnTo>
                    <a:lnTo>
                      <a:pt x="183" y="174"/>
                    </a:lnTo>
                    <a:lnTo>
                      <a:pt x="159" y="171"/>
                    </a:lnTo>
                    <a:lnTo>
                      <a:pt x="135" y="174"/>
                    </a:lnTo>
                    <a:lnTo>
                      <a:pt x="112" y="181"/>
                    </a:lnTo>
                    <a:lnTo>
                      <a:pt x="91" y="193"/>
                    </a:lnTo>
                    <a:lnTo>
                      <a:pt x="73" y="207"/>
                    </a:lnTo>
                    <a:lnTo>
                      <a:pt x="59" y="225"/>
                    </a:lnTo>
                    <a:lnTo>
                      <a:pt x="47" y="245"/>
                    </a:lnTo>
                    <a:lnTo>
                      <a:pt x="40" y="268"/>
                    </a:lnTo>
                    <a:lnTo>
                      <a:pt x="38" y="292"/>
                    </a:lnTo>
                    <a:lnTo>
                      <a:pt x="0" y="29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20" name="Group 53"/>
            <p:cNvGrpSpPr>
              <a:grpSpLocks/>
            </p:cNvGrpSpPr>
            <p:nvPr/>
          </p:nvGrpSpPr>
          <p:grpSpPr bwMode="auto">
            <a:xfrm rot="5400000">
              <a:off x="4603" y="1772"/>
              <a:ext cx="201" cy="576"/>
              <a:chOff x="4317" y="480"/>
              <a:chExt cx="201" cy="576"/>
            </a:xfrm>
          </p:grpSpPr>
          <p:sp>
            <p:nvSpPr>
              <p:cNvPr id="26678" name="Freeform 54"/>
              <p:cNvSpPr>
                <a:spLocks/>
              </p:cNvSpPr>
              <p:nvPr/>
            </p:nvSpPr>
            <p:spPr bwMode="auto">
              <a:xfrm>
                <a:off x="4317" y="625"/>
                <a:ext cx="201" cy="431"/>
              </a:xfrm>
              <a:custGeom>
                <a:avLst/>
                <a:gdLst/>
                <a:ahLst/>
                <a:cxnLst>
                  <a:cxn ang="0">
                    <a:pos x="599" y="538"/>
                  </a:cxn>
                  <a:cxn ang="0">
                    <a:pos x="583" y="401"/>
                  </a:cxn>
                  <a:cxn ang="0">
                    <a:pos x="578" y="333"/>
                  </a:cxn>
                  <a:cxn ang="0">
                    <a:pos x="568" y="265"/>
                  </a:cxn>
                  <a:cxn ang="0">
                    <a:pos x="552" y="187"/>
                  </a:cxn>
                  <a:cxn ang="0">
                    <a:pos x="538" y="120"/>
                  </a:cxn>
                  <a:cxn ang="0">
                    <a:pos x="526" y="87"/>
                  </a:cxn>
                  <a:cxn ang="0">
                    <a:pos x="502" y="57"/>
                  </a:cxn>
                  <a:cxn ang="0">
                    <a:pos x="467" y="29"/>
                  </a:cxn>
                  <a:cxn ang="0">
                    <a:pos x="433" y="7"/>
                  </a:cxn>
                  <a:cxn ang="0">
                    <a:pos x="418" y="1"/>
                  </a:cxn>
                  <a:cxn ang="0">
                    <a:pos x="414" y="0"/>
                  </a:cxn>
                  <a:cxn ang="0">
                    <a:pos x="414" y="1"/>
                  </a:cxn>
                  <a:cxn ang="0">
                    <a:pos x="414" y="1"/>
                  </a:cxn>
                  <a:cxn ang="0">
                    <a:pos x="281" y="336"/>
                  </a:cxn>
                  <a:cxn ang="0">
                    <a:pos x="179" y="7"/>
                  </a:cxn>
                  <a:cxn ang="0">
                    <a:pos x="164" y="11"/>
                  </a:cxn>
                  <a:cxn ang="0">
                    <a:pos x="144" y="18"/>
                  </a:cxn>
                  <a:cxn ang="0">
                    <a:pos x="120" y="37"/>
                  </a:cxn>
                  <a:cxn ang="0">
                    <a:pos x="99" y="63"/>
                  </a:cxn>
                  <a:cxn ang="0">
                    <a:pos x="84" y="91"/>
                  </a:cxn>
                  <a:cxn ang="0">
                    <a:pos x="73" y="117"/>
                  </a:cxn>
                  <a:cxn ang="0">
                    <a:pos x="64" y="160"/>
                  </a:cxn>
                  <a:cxn ang="0">
                    <a:pos x="53" y="211"/>
                  </a:cxn>
                  <a:cxn ang="0">
                    <a:pos x="44" y="259"/>
                  </a:cxn>
                  <a:cxn ang="0">
                    <a:pos x="32" y="334"/>
                  </a:cxn>
                  <a:cxn ang="0">
                    <a:pos x="21" y="484"/>
                  </a:cxn>
                  <a:cxn ang="0">
                    <a:pos x="12" y="548"/>
                  </a:cxn>
                  <a:cxn ang="0">
                    <a:pos x="8" y="577"/>
                  </a:cxn>
                  <a:cxn ang="0">
                    <a:pos x="140" y="582"/>
                  </a:cxn>
                  <a:cxn ang="0">
                    <a:pos x="191" y="1293"/>
                  </a:cxn>
                  <a:cxn ang="0">
                    <a:pos x="309" y="792"/>
                  </a:cxn>
                  <a:cxn ang="0">
                    <a:pos x="327" y="907"/>
                  </a:cxn>
                  <a:cxn ang="0">
                    <a:pos x="353" y="1078"/>
                  </a:cxn>
                  <a:cxn ang="0">
                    <a:pos x="380" y="1235"/>
                  </a:cxn>
                  <a:cxn ang="0">
                    <a:pos x="399" y="1288"/>
                  </a:cxn>
                  <a:cxn ang="0">
                    <a:pos x="417" y="1288"/>
                  </a:cxn>
                  <a:cxn ang="0">
                    <a:pos x="440" y="1288"/>
                  </a:cxn>
                  <a:cxn ang="0">
                    <a:pos x="467" y="1288"/>
                  </a:cxn>
                  <a:cxn ang="0">
                    <a:pos x="496" y="1288"/>
                  </a:cxn>
                  <a:cxn ang="0">
                    <a:pos x="526" y="1288"/>
                  </a:cxn>
                  <a:cxn ang="0">
                    <a:pos x="556" y="1288"/>
                  </a:cxn>
                  <a:cxn ang="0">
                    <a:pos x="583" y="1288"/>
                  </a:cxn>
                  <a:cxn ang="0">
                    <a:pos x="586" y="1247"/>
                  </a:cxn>
                  <a:cxn ang="0">
                    <a:pos x="552" y="1060"/>
                  </a:cxn>
                  <a:cxn ang="0">
                    <a:pos x="511" y="819"/>
                  </a:cxn>
                  <a:cxn ang="0">
                    <a:pos x="480" y="625"/>
                  </a:cxn>
                  <a:cxn ang="0">
                    <a:pos x="483" y="579"/>
                  </a:cxn>
                  <a:cxn ang="0">
                    <a:pos x="514" y="581"/>
                  </a:cxn>
                  <a:cxn ang="0">
                    <a:pos x="553" y="582"/>
                  </a:cxn>
                  <a:cxn ang="0">
                    <a:pos x="590" y="583"/>
                  </a:cxn>
                </a:cxnLst>
                <a:rect l="0" t="0" r="r" b="b"/>
                <a:pathLst>
                  <a:path w="603" h="1293">
                    <a:moveTo>
                      <a:pt x="603" y="582"/>
                    </a:moveTo>
                    <a:lnTo>
                      <a:pt x="599" y="538"/>
                    </a:lnTo>
                    <a:lnTo>
                      <a:pt x="591" y="471"/>
                    </a:lnTo>
                    <a:lnTo>
                      <a:pt x="583" y="401"/>
                    </a:lnTo>
                    <a:lnTo>
                      <a:pt x="579" y="353"/>
                    </a:lnTo>
                    <a:lnTo>
                      <a:pt x="578" y="333"/>
                    </a:lnTo>
                    <a:lnTo>
                      <a:pt x="573" y="302"/>
                    </a:lnTo>
                    <a:lnTo>
                      <a:pt x="568" y="265"/>
                    </a:lnTo>
                    <a:lnTo>
                      <a:pt x="561" y="226"/>
                    </a:lnTo>
                    <a:lnTo>
                      <a:pt x="552" y="187"/>
                    </a:lnTo>
                    <a:lnTo>
                      <a:pt x="544" y="150"/>
                    </a:lnTo>
                    <a:lnTo>
                      <a:pt x="538" y="120"/>
                    </a:lnTo>
                    <a:lnTo>
                      <a:pt x="532" y="100"/>
                    </a:lnTo>
                    <a:lnTo>
                      <a:pt x="526" y="87"/>
                    </a:lnTo>
                    <a:lnTo>
                      <a:pt x="516" y="71"/>
                    </a:lnTo>
                    <a:lnTo>
                      <a:pt x="502" y="57"/>
                    </a:lnTo>
                    <a:lnTo>
                      <a:pt x="485" y="42"/>
                    </a:lnTo>
                    <a:lnTo>
                      <a:pt x="467" y="29"/>
                    </a:lnTo>
                    <a:lnTo>
                      <a:pt x="451" y="17"/>
                    </a:lnTo>
                    <a:lnTo>
                      <a:pt x="433" y="7"/>
                    </a:lnTo>
                    <a:lnTo>
                      <a:pt x="419" y="1"/>
                    </a:lnTo>
                    <a:lnTo>
                      <a:pt x="418" y="1"/>
                    </a:lnTo>
                    <a:lnTo>
                      <a:pt x="417" y="0"/>
                    </a:lnTo>
                    <a:lnTo>
                      <a:pt x="414" y="0"/>
                    </a:lnTo>
                    <a:lnTo>
                      <a:pt x="413" y="0"/>
                    </a:lnTo>
                    <a:lnTo>
                      <a:pt x="414" y="1"/>
                    </a:lnTo>
                    <a:lnTo>
                      <a:pt x="414" y="1"/>
                    </a:lnTo>
                    <a:lnTo>
                      <a:pt x="414" y="1"/>
                    </a:lnTo>
                    <a:lnTo>
                      <a:pt x="414" y="3"/>
                    </a:lnTo>
                    <a:lnTo>
                      <a:pt x="281" y="336"/>
                    </a:lnTo>
                    <a:lnTo>
                      <a:pt x="188" y="6"/>
                    </a:lnTo>
                    <a:lnTo>
                      <a:pt x="179" y="7"/>
                    </a:lnTo>
                    <a:lnTo>
                      <a:pt x="172" y="10"/>
                    </a:lnTo>
                    <a:lnTo>
                      <a:pt x="164" y="11"/>
                    </a:lnTo>
                    <a:lnTo>
                      <a:pt x="156" y="13"/>
                    </a:lnTo>
                    <a:lnTo>
                      <a:pt x="144" y="18"/>
                    </a:lnTo>
                    <a:lnTo>
                      <a:pt x="132" y="26"/>
                    </a:lnTo>
                    <a:lnTo>
                      <a:pt x="120" y="37"/>
                    </a:lnTo>
                    <a:lnTo>
                      <a:pt x="110" y="50"/>
                    </a:lnTo>
                    <a:lnTo>
                      <a:pt x="99" y="63"/>
                    </a:lnTo>
                    <a:lnTo>
                      <a:pt x="91" y="77"/>
                    </a:lnTo>
                    <a:lnTo>
                      <a:pt x="84" y="91"/>
                    </a:lnTo>
                    <a:lnTo>
                      <a:pt x="78" y="103"/>
                    </a:lnTo>
                    <a:lnTo>
                      <a:pt x="73" y="117"/>
                    </a:lnTo>
                    <a:lnTo>
                      <a:pt x="68" y="137"/>
                    </a:lnTo>
                    <a:lnTo>
                      <a:pt x="64" y="160"/>
                    </a:lnTo>
                    <a:lnTo>
                      <a:pt x="59" y="185"/>
                    </a:lnTo>
                    <a:lnTo>
                      <a:pt x="53" y="211"/>
                    </a:lnTo>
                    <a:lnTo>
                      <a:pt x="48" y="236"/>
                    </a:lnTo>
                    <a:lnTo>
                      <a:pt x="44" y="259"/>
                    </a:lnTo>
                    <a:lnTo>
                      <a:pt x="39" y="279"/>
                    </a:lnTo>
                    <a:lnTo>
                      <a:pt x="32" y="334"/>
                    </a:lnTo>
                    <a:lnTo>
                      <a:pt x="26" y="411"/>
                    </a:lnTo>
                    <a:lnTo>
                      <a:pt x="21" y="484"/>
                    </a:lnTo>
                    <a:lnTo>
                      <a:pt x="15" y="528"/>
                    </a:lnTo>
                    <a:lnTo>
                      <a:pt x="12" y="548"/>
                    </a:lnTo>
                    <a:lnTo>
                      <a:pt x="9" y="566"/>
                    </a:lnTo>
                    <a:lnTo>
                      <a:pt x="8" y="577"/>
                    </a:lnTo>
                    <a:lnTo>
                      <a:pt x="8" y="582"/>
                    </a:lnTo>
                    <a:lnTo>
                      <a:pt x="140" y="582"/>
                    </a:lnTo>
                    <a:lnTo>
                      <a:pt x="0" y="1293"/>
                    </a:lnTo>
                    <a:lnTo>
                      <a:pt x="191" y="1293"/>
                    </a:lnTo>
                    <a:lnTo>
                      <a:pt x="307" y="774"/>
                    </a:lnTo>
                    <a:lnTo>
                      <a:pt x="309" y="792"/>
                    </a:lnTo>
                    <a:lnTo>
                      <a:pt x="316" y="839"/>
                    </a:lnTo>
                    <a:lnTo>
                      <a:pt x="327" y="907"/>
                    </a:lnTo>
                    <a:lnTo>
                      <a:pt x="339" y="990"/>
                    </a:lnTo>
                    <a:lnTo>
                      <a:pt x="353" y="1078"/>
                    </a:lnTo>
                    <a:lnTo>
                      <a:pt x="367" y="1162"/>
                    </a:lnTo>
                    <a:lnTo>
                      <a:pt x="380" y="1235"/>
                    </a:lnTo>
                    <a:lnTo>
                      <a:pt x="392" y="1288"/>
                    </a:lnTo>
                    <a:lnTo>
                      <a:pt x="399" y="1288"/>
                    </a:lnTo>
                    <a:lnTo>
                      <a:pt x="407" y="1288"/>
                    </a:lnTo>
                    <a:lnTo>
                      <a:pt x="417" y="1288"/>
                    </a:lnTo>
                    <a:lnTo>
                      <a:pt x="427" y="1288"/>
                    </a:lnTo>
                    <a:lnTo>
                      <a:pt x="440" y="1288"/>
                    </a:lnTo>
                    <a:lnTo>
                      <a:pt x="453" y="1288"/>
                    </a:lnTo>
                    <a:lnTo>
                      <a:pt x="467" y="1288"/>
                    </a:lnTo>
                    <a:lnTo>
                      <a:pt x="481" y="1288"/>
                    </a:lnTo>
                    <a:lnTo>
                      <a:pt x="496" y="1288"/>
                    </a:lnTo>
                    <a:lnTo>
                      <a:pt x="511" y="1288"/>
                    </a:lnTo>
                    <a:lnTo>
                      <a:pt x="526" y="1288"/>
                    </a:lnTo>
                    <a:lnTo>
                      <a:pt x="540" y="1288"/>
                    </a:lnTo>
                    <a:lnTo>
                      <a:pt x="556" y="1288"/>
                    </a:lnTo>
                    <a:lnTo>
                      <a:pt x="569" y="1288"/>
                    </a:lnTo>
                    <a:lnTo>
                      <a:pt x="583" y="1288"/>
                    </a:lnTo>
                    <a:lnTo>
                      <a:pt x="595" y="1288"/>
                    </a:lnTo>
                    <a:lnTo>
                      <a:pt x="586" y="1247"/>
                    </a:lnTo>
                    <a:lnTo>
                      <a:pt x="571" y="1166"/>
                    </a:lnTo>
                    <a:lnTo>
                      <a:pt x="552" y="1060"/>
                    </a:lnTo>
                    <a:lnTo>
                      <a:pt x="531" y="939"/>
                    </a:lnTo>
                    <a:lnTo>
                      <a:pt x="511" y="819"/>
                    </a:lnTo>
                    <a:lnTo>
                      <a:pt x="493" y="710"/>
                    </a:lnTo>
                    <a:lnTo>
                      <a:pt x="480" y="625"/>
                    </a:lnTo>
                    <a:lnTo>
                      <a:pt x="474" y="579"/>
                    </a:lnTo>
                    <a:lnTo>
                      <a:pt x="483" y="579"/>
                    </a:lnTo>
                    <a:lnTo>
                      <a:pt x="497" y="580"/>
                    </a:lnTo>
                    <a:lnTo>
                      <a:pt x="514" y="581"/>
                    </a:lnTo>
                    <a:lnTo>
                      <a:pt x="533" y="582"/>
                    </a:lnTo>
                    <a:lnTo>
                      <a:pt x="553" y="582"/>
                    </a:lnTo>
                    <a:lnTo>
                      <a:pt x="573" y="583"/>
                    </a:lnTo>
                    <a:lnTo>
                      <a:pt x="590" y="583"/>
                    </a:lnTo>
                    <a:lnTo>
                      <a:pt x="603" y="582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679" name="Freeform 55"/>
              <p:cNvSpPr>
                <a:spLocks/>
              </p:cNvSpPr>
              <p:nvPr/>
            </p:nvSpPr>
            <p:spPr bwMode="auto">
              <a:xfrm>
                <a:off x="4363" y="480"/>
                <a:ext cx="119" cy="152"/>
              </a:xfrm>
              <a:custGeom>
                <a:avLst/>
                <a:gdLst/>
                <a:ahLst/>
                <a:cxnLst>
                  <a:cxn ang="0">
                    <a:pos x="4" y="263"/>
                  </a:cxn>
                  <a:cxn ang="0">
                    <a:pos x="27" y="205"/>
                  </a:cxn>
                  <a:cxn ang="0">
                    <a:pos x="71" y="161"/>
                  </a:cxn>
                  <a:cxn ang="0">
                    <a:pos x="129" y="137"/>
                  </a:cxn>
                  <a:cxn ang="0">
                    <a:pos x="168" y="134"/>
                  </a:cxn>
                  <a:cxn ang="0">
                    <a:pos x="183" y="135"/>
                  </a:cxn>
                  <a:cxn ang="0">
                    <a:pos x="196" y="138"/>
                  </a:cxn>
                  <a:cxn ang="0">
                    <a:pos x="210" y="142"/>
                  </a:cxn>
                  <a:cxn ang="0">
                    <a:pos x="271" y="67"/>
                  </a:cxn>
                  <a:cxn ang="0">
                    <a:pos x="174" y="51"/>
                  </a:cxn>
                  <a:cxn ang="0">
                    <a:pos x="358" y="180"/>
                  </a:cxn>
                  <a:cxn ang="0">
                    <a:pos x="308" y="91"/>
                  </a:cxn>
                  <a:cxn ang="0">
                    <a:pos x="270" y="177"/>
                  </a:cxn>
                  <a:cxn ang="0">
                    <a:pos x="294" y="206"/>
                  </a:cxn>
                  <a:cxn ang="0">
                    <a:pos x="310" y="239"/>
                  </a:cxn>
                  <a:cxn ang="0">
                    <a:pos x="320" y="276"/>
                  </a:cxn>
                  <a:cxn ang="0">
                    <a:pos x="317" y="328"/>
                  </a:cxn>
                  <a:cxn ang="0">
                    <a:pos x="294" y="386"/>
                  </a:cxn>
                  <a:cxn ang="0">
                    <a:pos x="250" y="429"/>
                  </a:cxn>
                  <a:cxn ang="0">
                    <a:pos x="192" y="453"/>
                  </a:cxn>
                  <a:cxn ang="0">
                    <a:pos x="129" y="453"/>
                  </a:cxn>
                  <a:cxn ang="0">
                    <a:pos x="71" y="429"/>
                  </a:cxn>
                  <a:cxn ang="0">
                    <a:pos x="27" y="386"/>
                  </a:cxn>
                  <a:cxn ang="0">
                    <a:pos x="4" y="328"/>
                  </a:cxn>
                  <a:cxn ang="0">
                    <a:pos x="38" y="292"/>
                  </a:cxn>
                  <a:cxn ang="0">
                    <a:pos x="47" y="339"/>
                  </a:cxn>
                  <a:cxn ang="0">
                    <a:pos x="73" y="378"/>
                  </a:cxn>
                  <a:cxn ang="0">
                    <a:pos x="112" y="405"/>
                  </a:cxn>
                  <a:cxn ang="0">
                    <a:pos x="159" y="414"/>
                  </a:cxn>
                  <a:cxn ang="0">
                    <a:pos x="205" y="405"/>
                  </a:cxn>
                  <a:cxn ang="0">
                    <a:pos x="243" y="378"/>
                  </a:cxn>
                  <a:cxn ang="0">
                    <a:pos x="269" y="339"/>
                  </a:cxn>
                  <a:cxn ang="0">
                    <a:pos x="279" y="292"/>
                  </a:cxn>
                  <a:cxn ang="0">
                    <a:pos x="269" y="245"/>
                  </a:cxn>
                  <a:cxn ang="0">
                    <a:pos x="243" y="207"/>
                  </a:cxn>
                  <a:cxn ang="0">
                    <a:pos x="205" y="181"/>
                  </a:cxn>
                  <a:cxn ang="0">
                    <a:pos x="159" y="171"/>
                  </a:cxn>
                  <a:cxn ang="0">
                    <a:pos x="112" y="181"/>
                  </a:cxn>
                  <a:cxn ang="0">
                    <a:pos x="73" y="207"/>
                  </a:cxn>
                  <a:cxn ang="0">
                    <a:pos x="47" y="245"/>
                  </a:cxn>
                  <a:cxn ang="0">
                    <a:pos x="38" y="292"/>
                  </a:cxn>
                </a:cxnLst>
                <a:rect l="0" t="0" r="r" b="b"/>
                <a:pathLst>
                  <a:path w="358" h="457">
                    <a:moveTo>
                      <a:pt x="0" y="296"/>
                    </a:moveTo>
                    <a:lnTo>
                      <a:pt x="4" y="263"/>
                    </a:lnTo>
                    <a:lnTo>
                      <a:pt x="13" y="233"/>
                    </a:lnTo>
                    <a:lnTo>
                      <a:pt x="27" y="205"/>
                    </a:lnTo>
                    <a:lnTo>
                      <a:pt x="47" y="181"/>
                    </a:lnTo>
                    <a:lnTo>
                      <a:pt x="71" y="161"/>
                    </a:lnTo>
                    <a:lnTo>
                      <a:pt x="98" y="147"/>
                    </a:lnTo>
                    <a:lnTo>
                      <a:pt x="129" y="137"/>
                    </a:lnTo>
                    <a:lnTo>
                      <a:pt x="161" y="134"/>
                    </a:lnTo>
                    <a:lnTo>
                      <a:pt x="168" y="134"/>
                    </a:lnTo>
                    <a:lnTo>
                      <a:pt x="176" y="135"/>
                    </a:lnTo>
                    <a:lnTo>
                      <a:pt x="183" y="135"/>
                    </a:lnTo>
                    <a:lnTo>
                      <a:pt x="190" y="136"/>
                    </a:lnTo>
                    <a:lnTo>
                      <a:pt x="196" y="138"/>
                    </a:lnTo>
                    <a:lnTo>
                      <a:pt x="203" y="140"/>
                    </a:lnTo>
                    <a:lnTo>
                      <a:pt x="210" y="142"/>
                    </a:lnTo>
                    <a:lnTo>
                      <a:pt x="216" y="144"/>
                    </a:lnTo>
                    <a:lnTo>
                      <a:pt x="271" y="67"/>
                    </a:lnTo>
                    <a:lnTo>
                      <a:pt x="185" y="83"/>
                    </a:lnTo>
                    <a:lnTo>
                      <a:pt x="174" y="51"/>
                    </a:lnTo>
                    <a:lnTo>
                      <a:pt x="346" y="0"/>
                    </a:lnTo>
                    <a:lnTo>
                      <a:pt x="358" y="180"/>
                    </a:lnTo>
                    <a:lnTo>
                      <a:pt x="323" y="180"/>
                    </a:lnTo>
                    <a:lnTo>
                      <a:pt x="308" y="91"/>
                    </a:lnTo>
                    <a:lnTo>
                      <a:pt x="256" y="166"/>
                    </a:lnTo>
                    <a:lnTo>
                      <a:pt x="270" y="177"/>
                    </a:lnTo>
                    <a:lnTo>
                      <a:pt x="283" y="190"/>
                    </a:lnTo>
                    <a:lnTo>
                      <a:pt x="294" y="206"/>
                    </a:lnTo>
                    <a:lnTo>
                      <a:pt x="303" y="221"/>
                    </a:lnTo>
                    <a:lnTo>
                      <a:pt x="310" y="239"/>
                    </a:lnTo>
                    <a:lnTo>
                      <a:pt x="316" y="257"/>
                    </a:lnTo>
                    <a:lnTo>
                      <a:pt x="320" y="276"/>
                    </a:lnTo>
                    <a:lnTo>
                      <a:pt x="321" y="296"/>
                    </a:lnTo>
                    <a:lnTo>
                      <a:pt x="317" y="328"/>
                    </a:lnTo>
                    <a:lnTo>
                      <a:pt x="308" y="358"/>
                    </a:lnTo>
                    <a:lnTo>
                      <a:pt x="294" y="386"/>
                    </a:lnTo>
                    <a:lnTo>
                      <a:pt x="274" y="409"/>
                    </a:lnTo>
                    <a:lnTo>
                      <a:pt x="250" y="429"/>
                    </a:lnTo>
                    <a:lnTo>
                      <a:pt x="223" y="444"/>
                    </a:lnTo>
                    <a:lnTo>
                      <a:pt x="192" y="453"/>
                    </a:lnTo>
                    <a:lnTo>
                      <a:pt x="161" y="457"/>
                    </a:lnTo>
                    <a:lnTo>
                      <a:pt x="129" y="453"/>
                    </a:lnTo>
                    <a:lnTo>
                      <a:pt x="98" y="444"/>
                    </a:lnTo>
                    <a:lnTo>
                      <a:pt x="71" y="429"/>
                    </a:lnTo>
                    <a:lnTo>
                      <a:pt x="47" y="409"/>
                    </a:lnTo>
                    <a:lnTo>
                      <a:pt x="27" y="386"/>
                    </a:lnTo>
                    <a:lnTo>
                      <a:pt x="13" y="358"/>
                    </a:lnTo>
                    <a:lnTo>
                      <a:pt x="4" y="328"/>
                    </a:lnTo>
                    <a:lnTo>
                      <a:pt x="0" y="296"/>
                    </a:lnTo>
                    <a:lnTo>
                      <a:pt x="38" y="292"/>
                    </a:lnTo>
                    <a:lnTo>
                      <a:pt x="40" y="317"/>
                    </a:lnTo>
                    <a:lnTo>
                      <a:pt x="47" y="339"/>
                    </a:lnTo>
                    <a:lnTo>
                      <a:pt x="59" y="361"/>
                    </a:lnTo>
                    <a:lnTo>
                      <a:pt x="73" y="378"/>
                    </a:lnTo>
                    <a:lnTo>
                      <a:pt x="91" y="393"/>
                    </a:lnTo>
                    <a:lnTo>
                      <a:pt x="112" y="405"/>
                    </a:lnTo>
                    <a:lnTo>
                      <a:pt x="135" y="412"/>
                    </a:lnTo>
                    <a:lnTo>
                      <a:pt x="159" y="414"/>
                    </a:lnTo>
                    <a:lnTo>
                      <a:pt x="183" y="412"/>
                    </a:lnTo>
                    <a:lnTo>
                      <a:pt x="205" y="405"/>
                    </a:lnTo>
                    <a:lnTo>
                      <a:pt x="225" y="393"/>
                    </a:lnTo>
                    <a:lnTo>
                      <a:pt x="243" y="378"/>
                    </a:lnTo>
                    <a:lnTo>
                      <a:pt x="258" y="361"/>
                    </a:lnTo>
                    <a:lnTo>
                      <a:pt x="269" y="339"/>
                    </a:lnTo>
                    <a:lnTo>
                      <a:pt x="276" y="317"/>
                    </a:lnTo>
                    <a:lnTo>
                      <a:pt x="279" y="292"/>
                    </a:lnTo>
                    <a:lnTo>
                      <a:pt x="276" y="268"/>
                    </a:lnTo>
                    <a:lnTo>
                      <a:pt x="269" y="245"/>
                    </a:lnTo>
                    <a:lnTo>
                      <a:pt x="258" y="225"/>
                    </a:lnTo>
                    <a:lnTo>
                      <a:pt x="243" y="207"/>
                    </a:lnTo>
                    <a:lnTo>
                      <a:pt x="225" y="193"/>
                    </a:lnTo>
                    <a:lnTo>
                      <a:pt x="205" y="181"/>
                    </a:lnTo>
                    <a:lnTo>
                      <a:pt x="183" y="174"/>
                    </a:lnTo>
                    <a:lnTo>
                      <a:pt x="159" y="171"/>
                    </a:lnTo>
                    <a:lnTo>
                      <a:pt x="135" y="174"/>
                    </a:lnTo>
                    <a:lnTo>
                      <a:pt x="112" y="181"/>
                    </a:lnTo>
                    <a:lnTo>
                      <a:pt x="91" y="193"/>
                    </a:lnTo>
                    <a:lnTo>
                      <a:pt x="73" y="207"/>
                    </a:lnTo>
                    <a:lnTo>
                      <a:pt x="59" y="225"/>
                    </a:lnTo>
                    <a:lnTo>
                      <a:pt x="47" y="245"/>
                    </a:lnTo>
                    <a:lnTo>
                      <a:pt x="40" y="268"/>
                    </a:lnTo>
                    <a:lnTo>
                      <a:pt x="38" y="292"/>
                    </a:lnTo>
                    <a:lnTo>
                      <a:pt x="0" y="29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</p:grpSp>
      <p:sp>
        <p:nvSpPr>
          <p:cNvPr id="26680" name="Text Box 56"/>
          <p:cNvSpPr txBox="1">
            <a:spLocks noChangeArrowheads="1"/>
          </p:cNvSpPr>
          <p:nvPr/>
        </p:nvSpPr>
        <p:spPr bwMode="auto">
          <a:xfrm>
            <a:off x="6384925" y="117475"/>
            <a:ext cx="2751138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n-US"/>
              <a:t>Cure rate=3/10=30%</a:t>
            </a:r>
          </a:p>
        </p:txBody>
      </p:sp>
      <p:sp>
        <p:nvSpPr>
          <p:cNvPr id="26681" name="Line 57"/>
          <p:cNvSpPr>
            <a:spLocks noChangeShapeType="1"/>
          </p:cNvSpPr>
          <p:nvPr/>
        </p:nvSpPr>
        <p:spPr bwMode="auto">
          <a:xfrm>
            <a:off x="4572000" y="0"/>
            <a:ext cx="0" cy="685800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26682" name="Line 58"/>
          <p:cNvSpPr>
            <a:spLocks noChangeShapeType="1"/>
          </p:cNvSpPr>
          <p:nvPr/>
        </p:nvSpPr>
        <p:spPr bwMode="auto">
          <a:xfrm>
            <a:off x="0" y="3429000"/>
            <a:ext cx="9144000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grpSp>
        <p:nvGrpSpPr>
          <p:cNvPr id="21" name="Group 59"/>
          <p:cNvGrpSpPr>
            <a:grpSpLocks/>
          </p:cNvGrpSpPr>
          <p:nvPr/>
        </p:nvGrpSpPr>
        <p:grpSpPr bwMode="auto">
          <a:xfrm>
            <a:off x="2667000" y="3429000"/>
            <a:ext cx="1601788" cy="838200"/>
            <a:chOff x="1680" y="2160"/>
            <a:chExt cx="1009" cy="528"/>
          </a:xfrm>
        </p:grpSpPr>
        <p:grpSp>
          <p:nvGrpSpPr>
            <p:cNvPr id="22" name="Group 60"/>
            <p:cNvGrpSpPr>
              <a:grpSpLocks/>
            </p:cNvGrpSpPr>
            <p:nvPr/>
          </p:nvGrpSpPr>
          <p:grpSpPr bwMode="auto">
            <a:xfrm>
              <a:off x="2496" y="2160"/>
              <a:ext cx="193" cy="528"/>
              <a:chOff x="4896" y="576"/>
              <a:chExt cx="193" cy="528"/>
            </a:xfrm>
          </p:grpSpPr>
          <p:sp>
            <p:nvSpPr>
              <p:cNvPr id="26685" name="Freeform 61"/>
              <p:cNvSpPr>
                <a:spLocks/>
              </p:cNvSpPr>
              <p:nvPr/>
            </p:nvSpPr>
            <p:spPr bwMode="auto">
              <a:xfrm>
                <a:off x="4896" y="695"/>
                <a:ext cx="193" cy="409"/>
              </a:xfrm>
              <a:custGeom>
                <a:avLst/>
                <a:gdLst/>
                <a:ahLst/>
                <a:cxnLst>
                  <a:cxn ang="0">
                    <a:pos x="141" y="8"/>
                  </a:cxn>
                  <a:cxn ang="0">
                    <a:pos x="113" y="28"/>
                  </a:cxn>
                  <a:cxn ang="0">
                    <a:pos x="83" y="53"/>
                  </a:cxn>
                  <a:cxn ang="0">
                    <a:pos x="61" y="81"/>
                  </a:cxn>
                  <a:cxn ang="0">
                    <a:pos x="48" y="127"/>
                  </a:cxn>
                  <a:cxn ang="0">
                    <a:pos x="38" y="230"/>
                  </a:cxn>
                  <a:cxn ang="0">
                    <a:pos x="23" y="326"/>
                  </a:cxn>
                  <a:cxn ang="0">
                    <a:pos x="11" y="472"/>
                  </a:cxn>
                  <a:cxn ang="0">
                    <a:pos x="6" y="536"/>
                  </a:cxn>
                  <a:cxn ang="0">
                    <a:pos x="1" y="565"/>
                  </a:cxn>
                  <a:cxn ang="0">
                    <a:pos x="130" y="570"/>
                  </a:cxn>
                  <a:cxn ang="0">
                    <a:pos x="175" y="868"/>
                  </a:cxn>
                  <a:cxn ang="0">
                    <a:pos x="326" y="1226"/>
                  </a:cxn>
                  <a:cxn ang="0">
                    <a:pos x="558" y="868"/>
                  </a:cxn>
                  <a:cxn ang="0">
                    <a:pos x="472" y="577"/>
                  </a:cxn>
                  <a:cxn ang="0">
                    <a:pos x="500" y="577"/>
                  </a:cxn>
                  <a:cxn ang="0">
                    <a:pos x="535" y="578"/>
                  </a:cxn>
                  <a:cxn ang="0">
                    <a:pos x="568" y="577"/>
                  </a:cxn>
                  <a:cxn ang="0">
                    <a:pos x="576" y="533"/>
                  </a:cxn>
                  <a:cxn ang="0">
                    <a:pos x="559" y="393"/>
                  </a:cxn>
                  <a:cxn ang="0">
                    <a:pos x="555" y="326"/>
                  </a:cxn>
                  <a:cxn ang="0">
                    <a:pos x="545" y="260"/>
                  </a:cxn>
                  <a:cxn ang="0">
                    <a:pos x="531" y="184"/>
                  </a:cxn>
                  <a:cxn ang="0">
                    <a:pos x="517" y="118"/>
                  </a:cxn>
                  <a:cxn ang="0">
                    <a:pos x="505" y="86"/>
                  </a:cxn>
                  <a:cxn ang="0">
                    <a:pos x="485" y="57"/>
                  </a:cxn>
                  <a:cxn ang="0">
                    <a:pos x="456" y="29"/>
                  </a:cxn>
                  <a:cxn ang="0">
                    <a:pos x="426" y="8"/>
                  </a:cxn>
                  <a:cxn ang="0">
                    <a:pos x="410" y="2"/>
                  </a:cxn>
                  <a:cxn ang="0">
                    <a:pos x="406" y="1"/>
                  </a:cxn>
                  <a:cxn ang="0">
                    <a:pos x="404" y="30"/>
                  </a:cxn>
                  <a:cxn ang="0">
                    <a:pos x="394" y="88"/>
                  </a:cxn>
                  <a:cxn ang="0">
                    <a:pos x="364" y="134"/>
                  </a:cxn>
                  <a:cxn ang="0">
                    <a:pos x="315" y="162"/>
                  </a:cxn>
                  <a:cxn ang="0">
                    <a:pos x="250" y="164"/>
                  </a:cxn>
                  <a:cxn ang="0">
                    <a:pos x="198" y="136"/>
                  </a:cxn>
                  <a:cxn ang="0">
                    <a:pos x="164" y="89"/>
                  </a:cxn>
                  <a:cxn ang="0">
                    <a:pos x="152" y="33"/>
                  </a:cxn>
                  <a:cxn ang="0">
                    <a:pos x="154" y="4"/>
                  </a:cxn>
                  <a:cxn ang="0">
                    <a:pos x="154" y="4"/>
                  </a:cxn>
                </a:cxnLst>
                <a:rect l="0" t="0" r="r" b="b"/>
                <a:pathLst>
                  <a:path w="579" h="1226">
                    <a:moveTo>
                      <a:pt x="154" y="4"/>
                    </a:moveTo>
                    <a:lnTo>
                      <a:pt x="141" y="8"/>
                    </a:lnTo>
                    <a:lnTo>
                      <a:pt x="128" y="16"/>
                    </a:lnTo>
                    <a:lnTo>
                      <a:pt x="113" y="28"/>
                    </a:lnTo>
                    <a:lnTo>
                      <a:pt x="98" y="39"/>
                    </a:lnTo>
                    <a:lnTo>
                      <a:pt x="83" y="53"/>
                    </a:lnTo>
                    <a:lnTo>
                      <a:pt x="71" y="67"/>
                    </a:lnTo>
                    <a:lnTo>
                      <a:pt x="61" y="81"/>
                    </a:lnTo>
                    <a:lnTo>
                      <a:pt x="55" y="93"/>
                    </a:lnTo>
                    <a:lnTo>
                      <a:pt x="48" y="127"/>
                    </a:lnTo>
                    <a:lnTo>
                      <a:pt x="44" y="177"/>
                    </a:lnTo>
                    <a:lnTo>
                      <a:pt x="38" y="230"/>
                    </a:lnTo>
                    <a:lnTo>
                      <a:pt x="31" y="274"/>
                    </a:lnTo>
                    <a:lnTo>
                      <a:pt x="23" y="326"/>
                    </a:lnTo>
                    <a:lnTo>
                      <a:pt x="16" y="400"/>
                    </a:lnTo>
                    <a:lnTo>
                      <a:pt x="11" y="472"/>
                    </a:lnTo>
                    <a:lnTo>
                      <a:pt x="8" y="517"/>
                    </a:lnTo>
                    <a:lnTo>
                      <a:pt x="6" y="536"/>
                    </a:lnTo>
                    <a:lnTo>
                      <a:pt x="3" y="554"/>
                    </a:lnTo>
                    <a:lnTo>
                      <a:pt x="1" y="565"/>
                    </a:lnTo>
                    <a:lnTo>
                      <a:pt x="0" y="570"/>
                    </a:lnTo>
                    <a:lnTo>
                      <a:pt x="130" y="570"/>
                    </a:lnTo>
                    <a:lnTo>
                      <a:pt x="10" y="868"/>
                    </a:lnTo>
                    <a:lnTo>
                      <a:pt x="175" y="868"/>
                    </a:lnTo>
                    <a:lnTo>
                      <a:pt x="221" y="1226"/>
                    </a:lnTo>
                    <a:lnTo>
                      <a:pt x="326" y="1226"/>
                    </a:lnTo>
                    <a:lnTo>
                      <a:pt x="387" y="868"/>
                    </a:lnTo>
                    <a:lnTo>
                      <a:pt x="558" y="868"/>
                    </a:lnTo>
                    <a:lnTo>
                      <a:pt x="464" y="577"/>
                    </a:lnTo>
                    <a:lnTo>
                      <a:pt x="472" y="577"/>
                    </a:lnTo>
                    <a:lnTo>
                      <a:pt x="485" y="577"/>
                    </a:lnTo>
                    <a:lnTo>
                      <a:pt x="500" y="577"/>
                    </a:lnTo>
                    <a:lnTo>
                      <a:pt x="517" y="578"/>
                    </a:lnTo>
                    <a:lnTo>
                      <a:pt x="535" y="578"/>
                    </a:lnTo>
                    <a:lnTo>
                      <a:pt x="553" y="577"/>
                    </a:lnTo>
                    <a:lnTo>
                      <a:pt x="568" y="577"/>
                    </a:lnTo>
                    <a:lnTo>
                      <a:pt x="579" y="576"/>
                    </a:lnTo>
                    <a:lnTo>
                      <a:pt x="576" y="533"/>
                    </a:lnTo>
                    <a:lnTo>
                      <a:pt x="568" y="463"/>
                    </a:lnTo>
                    <a:lnTo>
                      <a:pt x="559" y="393"/>
                    </a:lnTo>
                    <a:lnTo>
                      <a:pt x="556" y="346"/>
                    </a:lnTo>
                    <a:lnTo>
                      <a:pt x="555" y="326"/>
                    </a:lnTo>
                    <a:lnTo>
                      <a:pt x="550" y="296"/>
                    </a:lnTo>
                    <a:lnTo>
                      <a:pt x="545" y="260"/>
                    </a:lnTo>
                    <a:lnTo>
                      <a:pt x="538" y="222"/>
                    </a:lnTo>
                    <a:lnTo>
                      <a:pt x="531" y="184"/>
                    </a:lnTo>
                    <a:lnTo>
                      <a:pt x="523" y="148"/>
                    </a:lnTo>
                    <a:lnTo>
                      <a:pt x="517" y="118"/>
                    </a:lnTo>
                    <a:lnTo>
                      <a:pt x="511" y="98"/>
                    </a:lnTo>
                    <a:lnTo>
                      <a:pt x="505" y="86"/>
                    </a:lnTo>
                    <a:lnTo>
                      <a:pt x="496" y="71"/>
                    </a:lnTo>
                    <a:lnTo>
                      <a:pt x="485" y="57"/>
                    </a:lnTo>
                    <a:lnTo>
                      <a:pt x="471" y="42"/>
                    </a:lnTo>
                    <a:lnTo>
                      <a:pt x="456" y="29"/>
                    </a:lnTo>
                    <a:lnTo>
                      <a:pt x="441" y="17"/>
                    </a:lnTo>
                    <a:lnTo>
                      <a:pt x="426" y="8"/>
                    </a:lnTo>
                    <a:lnTo>
                      <a:pt x="412" y="2"/>
                    </a:lnTo>
                    <a:lnTo>
                      <a:pt x="410" y="2"/>
                    </a:lnTo>
                    <a:lnTo>
                      <a:pt x="408" y="1"/>
                    </a:lnTo>
                    <a:lnTo>
                      <a:pt x="406" y="1"/>
                    </a:lnTo>
                    <a:lnTo>
                      <a:pt x="403" y="0"/>
                    </a:lnTo>
                    <a:lnTo>
                      <a:pt x="404" y="30"/>
                    </a:lnTo>
                    <a:lnTo>
                      <a:pt x="402" y="60"/>
                    </a:lnTo>
                    <a:lnTo>
                      <a:pt x="394" y="88"/>
                    </a:lnTo>
                    <a:lnTo>
                      <a:pt x="381" y="112"/>
                    </a:lnTo>
                    <a:lnTo>
                      <a:pt x="364" y="134"/>
                    </a:lnTo>
                    <a:lnTo>
                      <a:pt x="341" y="150"/>
                    </a:lnTo>
                    <a:lnTo>
                      <a:pt x="315" y="162"/>
                    </a:lnTo>
                    <a:lnTo>
                      <a:pt x="283" y="167"/>
                    </a:lnTo>
                    <a:lnTo>
                      <a:pt x="250" y="164"/>
                    </a:lnTo>
                    <a:lnTo>
                      <a:pt x="222" y="154"/>
                    </a:lnTo>
                    <a:lnTo>
                      <a:pt x="198" y="136"/>
                    </a:lnTo>
                    <a:lnTo>
                      <a:pt x="179" y="115"/>
                    </a:lnTo>
                    <a:lnTo>
                      <a:pt x="164" y="89"/>
                    </a:lnTo>
                    <a:lnTo>
                      <a:pt x="155" y="61"/>
                    </a:lnTo>
                    <a:lnTo>
                      <a:pt x="152" y="33"/>
                    </a:lnTo>
                    <a:lnTo>
                      <a:pt x="154" y="4"/>
                    </a:lnTo>
                    <a:lnTo>
                      <a:pt x="154" y="4"/>
                    </a:lnTo>
                    <a:lnTo>
                      <a:pt x="154" y="4"/>
                    </a:lnTo>
                    <a:lnTo>
                      <a:pt x="154" y="4"/>
                    </a:lnTo>
                    <a:lnTo>
                      <a:pt x="154" y="4"/>
                    </a:lnTo>
                    <a:close/>
                  </a:path>
                </a:pathLst>
              </a:custGeom>
              <a:solidFill>
                <a:srgbClr val="FF66C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686" name="Freeform 62"/>
              <p:cNvSpPr>
                <a:spLocks/>
              </p:cNvSpPr>
              <p:nvPr/>
            </p:nvSpPr>
            <p:spPr bwMode="auto">
              <a:xfrm>
                <a:off x="4934" y="576"/>
                <a:ext cx="108" cy="159"/>
              </a:xfrm>
              <a:custGeom>
                <a:avLst/>
                <a:gdLst/>
                <a:ahLst/>
                <a:cxnLst>
                  <a:cxn ang="0">
                    <a:pos x="40" y="171"/>
                  </a:cxn>
                  <a:cxn ang="0">
                    <a:pos x="61" y="217"/>
                  </a:cxn>
                  <a:cxn ang="0">
                    <a:pos x="96" y="253"/>
                  </a:cxn>
                  <a:cxn ang="0">
                    <a:pos x="141" y="274"/>
                  </a:cxn>
                  <a:cxn ang="0">
                    <a:pos x="188" y="275"/>
                  </a:cxn>
                  <a:cxn ang="0">
                    <a:pos x="231" y="256"/>
                  </a:cxn>
                  <a:cxn ang="0">
                    <a:pos x="262" y="225"/>
                  </a:cxn>
                  <a:cxn ang="0">
                    <a:pos x="280" y="183"/>
                  </a:cxn>
                  <a:cxn ang="0">
                    <a:pos x="280" y="135"/>
                  </a:cxn>
                  <a:cxn ang="0">
                    <a:pos x="262" y="92"/>
                  </a:cxn>
                  <a:cxn ang="0">
                    <a:pos x="231" y="61"/>
                  </a:cxn>
                  <a:cxn ang="0">
                    <a:pos x="188" y="43"/>
                  </a:cxn>
                  <a:cxn ang="0">
                    <a:pos x="141" y="43"/>
                  </a:cxn>
                  <a:cxn ang="0">
                    <a:pos x="96" y="57"/>
                  </a:cxn>
                  <a:cxn ang="0">
                    <a:pos x="61" y="84"/>
                  </a:cxn>
                  <a:cxn ang="0">
                    <a:pos x="40" y="124"/>
                  </a:cxn>
                  <a:cxn ang="0">
                    <a:pos x="0" y="147"/>
                  </a:cxn>
                  <a:cxn ang="0">
                    <a:pos x="14" y="87"/>
                  </a:cxn>
                  <a:cxn ang="0">
                    <a:pos x="52" y="40"/>
                  </a:cxn>
                  <a:cxn ang="0">
                    <a:pos x="106" y="10"/>
                  </a:cxn>
                  <a:cxn ang="0">
                    <a:pos x="168" y="0"/>
                  </a:cxn>
                  <a:cxn ang="0">
                    <a:pos x="228" y="13"/>
                  </a:cxn>
                  <a:cxn ang="0">
                    <a:pos x="278" y="46"/>
                  </a:cxn>
                  <a:cxn ang="0">
                    <a:pos x="311" y="97"/>
                  </a:cxn>
                  <a:cxn ang="0">
                    <a:pos x="324" y="158"/>
                  </a:cxn>
                  <a:cxn ang="0">
                    <a:pos x="312" y="216"/>
                  </a:cxn>
                  <a:cxn ang="0">
                    <a:pos x="282" y="265"/>
                  </a:cxn>
                  <a:cxn ang="0">
                    <a:pos x="238" y="299"/>
                  </a:cxn>
                  <a:cxn ang="0">
                    <a:pos x="183" y="315"/>
                  </a:cxn>
                  <a:cxn ang="0">
                    <a:pos x="261" y="358"/>
                  </a:cxn>
                  <a:cxn ang="0">
                    <a:pos x="183" y="393"/>
                  </a:cxn>
                  <a:cxn ang="0">
                    <a:pos x="142" y="476"/>
                  </a:cxn>
                  <a:cxn ang="0">
                    <a:pos x="69" y="393"/>
                  </a:cxn>
                  <a:cxn ang="0">
                    <a:pos x="142" y="358"/>
                  </a:cxn>
                  <a:cxn ang="0">
                    <a:pos x="115" y="306"/>
                  </a:cxn>
                  <a:cxn ang="0">
                    <a:pos x="64" y="276"/>
                  </a:cxn>
                  <a:cxn ang="0">
                    <a:pos x="25" y="231"/>
                  </a:cxn>
                  <a:cxn ang="0">
                    <a:pos x="3" y="176"/>
                  </a:cxn>
                  <a:cxn ang="0">
                    <a:pos x="37" y="147"/>
                  </a:cxn>
                </a:cxnLst>
                <a:rect l="0" t="0" r="r" b="b"/>
                <a:pathLst>
                  <a:path w="324" h="476">
                    <a:moveTo>
                      <a:pt x="37" y="147"/>
                    </a:moveTo>
                    <a:lnTo>
                      <a:pt x="40" y="171"/>
                    </a:lnTo>
                    <a:lnTo>
                      <a:pt x="48" y="195"/>
                    </a:lnTo>
                    <a:lnTo>
                      <a:pt x="61" y="217"/>
                    </a:lnTo>
                    <a:lnTo>
                      <a:pt x="77" y="237"/>
                    </a:lnTo>
                    <a:lnTo>
                      <a:pt x="96" y="253"/>
                    </a:lnTo>
                    <a:lnTo>
                      <a:pt x="118" y="266"/>
                    </a:lnTo>
                    <a:lnTo>
                      <a:pt x="141" y="274"/>
                    </a:lnTo>
                    <a:lnTo>
                      <a:pt x="165" y="277"/>
                    </a:lnTo>
                    <a:lnTo>
                      <a:pt x="188" y="275"/>
                    </a:lnTo>
                    <a:lnTo>
                      <a:pt x="211" y="268"/>
                    </a:lnTo>
                    <a:lnTo>
                      <a:pt x="231" y="256"/>
                    </a:lnTo>
                    <a:lnTo>
                      <a:pt x="248" y="243"/>
                    </a:lnTo>
                    <a:lnTo>
                      <a:pt x="262" y="225"/>
                    </a:lnTo>
                    <a:lnTo>
                      <a:pt x="273" y="204"/>
                    </a:lnTo>
                    <a:lnTo>
                      <a:pt x="280" y="183"/>
                    </a:lnTo>
                    <a:lnTo>
                      <a:pt x="282" y="158"/>
                    </a:lnTo>
                    <a:lnTo>
                      <a:pt x="280" y="135"/>
                    </a:lnTo>
                    <a:lnTo>
                      <a:pt x="273" y="112"/>
                    </a:lnTo>
                    <a:lnTo>
                      <a:pt x="262" y="92"/>
                    </a:lnTo>
                    <a:lnTo>
                      <a:pt x="248" y="75"/>
                    </a:lnTo>
                    <a:lnTo>
                      <a:pt x="231" y="61"/>
                    </a:lnTo>
                    <a:lnTo>
                      <a:pt x="211" y="50"/>
                    </a:lnTo>
                    <a:lnTo>
                      <a:pt x="188" y="43"/>
                    </a:lnTo>
                    <a:lnTo>
                      <a:pt x="165" y="40"/>
                    </a:lnTo>
                    <a:lnTo>
                      <a:pt x="141" y="43"/>
                    </a:lnTo>
                    <a:lnTo>
                      <a:pt x="118" y="47"/>
                    </a:lnTo>
                    <a:lnTo>
                      <a:pt x="96" y="57"/>
                    </a:lnTo>
                    <a:lnTo>
                      <a:pt x="77" y="69"/>
                    </a:lnTo>
                    <a:lnTo>
                      <a:pt x="61" y="84"/>
                    </a:lnTo>
                    <a:lnTo>
                      <a:pt x="48" y="103"/>
                    </a:lnTo>
                    <a:lnTo>
                      <a:pt x="40" y="124"/>
                    </a:lnTo>
                    <a:lnTo>
                      <a:pt x="37" y="147"/>
                    </a:lnTo>
                    <a:lnTo>
                      <a:pt x="0" y="147"/>
                    </a:lnTo>
                    <a:lnTo>
                      <a:pt x="3" y="116"/>
                    </a:lnTo>
                    <a:lnTo>
                      <a:pt x="14" y="87"/>
                    </a:lnTo>
                    <a:lnTo>
                      <a:pt x="30" y="61"/>
                    </a:lnTo>
                    <a:lnTo>
                      <a:pt x="52" y="40"/>
                    </a:lnTo>
                    <a:lnTo>
                      <a:pt x="77" y="23"/>
                    </a:lnTo>
                    <a:lnTo>
                      <a:pt x="106" y="10"/>
                    </a:lnTo>
                    <a:lnTo>
                      <a:pt x="135" y="2"/>
                    </a:lnTo>
                    <a:lnTo>
                      <a:pt x="168" y="0"/>
                    </a:lnTo>
                    <a:lnTo>
                      <a:pt x="199" y="3"/>
                    </a:lnTo>
                    <a:lnTo>
                      <a:pt x="228" y="13"/>
                    </a:lnTo>
                    <a:lnTo>
                      <a:pt x="255" y="27"/>
                    </a:lnTo>
                    <a:lnTo>
                      <a:pt x="278" y="46"/>
                    </a:lnTo>
                    <a:lnTo>
                      <a:pt x="297" y="69"/>
                    </a:lnTo>
                    <a:lnTo>
                      <a:pt x="311" y="97"/>
                    </a:lnTo>
                    <a:lnTo>
                      <a:pt x="320" y="126"/>
                    </a:lnTo>
                    <a:lnTo>
                      <a:pt x="324" y="158"/>
                    </a:lnTo>
                    <a:lnTo>
                      <a:pt x="322" y="188"/>
                    </a:lnTo>
                    <a:lnTo>
                      <a:pt x="312" y="216"/>
                    </a:lnTo>
                    <a:lnTo>
                      <a:pt x="300" y="241"/>
                    </a:lnTo>
                    <a:lnTo>
                      <a:pt x="282" y="265"/>
                    </a:lnTo>
                    <a:lnTo>
                      <a:pt x="262" y="284"/>
                    </a:lnTo>
                    <a:lnTo>
                      <a:pt x="238" y="299"/>
                    </a:lnTo>
                    <a:lnTo>
                      <a:pt x="211" y="310"/>
                    </a:lnTo>
                    <a:lnTo>
                      <a:pt x="183" y="315"/>
                    </a:lnTo>
                    <a:lnTo>
                      <a:pt x="183" y="358"/>
                    </a:lnTo>
                    <a:lnTo>
                      <a:pt x="261" y="358"/>
                    </a:lnTo>
                    <a:lnTo>
                      <a:pt x="261" y="393"/>
                    </a:lnTo>
                    <a:lnTo>
                      <a:pt x="183" y="393"/>
                    </a:lnTo>
                    <a:lnTo>
                      <a:pt x="183" y="476"/>
                    </a:lnTo>
                    <a:lnTo>
                      <a:pt x="142" y="476"/>
                    </a:lnTo>
                    <a:lnTo>
                      <a:pt x="142" y="393"/>
                    </a:lnTo>
                    <a:lnTo>
                      <a:pt x="69" y="393"/>
                    </a:lnTo>
                    <a:lnTo>
                      <a:pt x="69" y="358"/>
                    </a:lnTo>
                    <a:lnTo>
                      <a:pt x="142" y="358"/>
                    </a:lnTo>
                    <a:lnTo>
                      <a:pt x="142" y="313"/>
                    </a:lnTo>
                    <a:lnTo>
                      <a:pt x="115" y="306"/>
                    </a:lnTo>
                    <a:lnTo>
                      <a:pt x="88" y="293"/>
                    </a:lnTo>
                    <a:lnTo>
                      <a:pt x="64" y="276"/>
                    </a:lnTo>
                    <a:lnTo>
                      <a:pt x="44" y="255"/>
                    </a:lnTo>
                    <a:lnTo>
                      <a:pt x="25" y="231"/>
                    </a:lnTo>
                    <a:lnTo>
                      <a:pt x="11" y="204"/>
                    </a:lnTo>
                    <a:lnTo>
                      <a:pt x="3" y="176"/>
                    </a:lnTo>
                    <a:lnTo>
                      <a:pt x="0" y="147"/>
                    </a:lnTo>
                    <a:lnTo>
                      <a:pt x="37" y="14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23" name="Group 63"/>
            <p:cNvGrpSpPr>
              <a:grpSpLocks/>
            </p:cNvGrpSpPr>
            <p:nvPr/>
          </p:nvGrpSpPr>
          <p:grpSpPr bwMode="auto">
            <a:xfrm>
              <a:off x="2208" y="2160"/>
              <a:ext cx="193" cy="528"/>
              <a:chOff x="4896" y="576"/>
              <a:chExt cx="193" cy="528"/>
            </a:xfrm>
          </p:grpSpPr>
          <p:sp>
            <p:nvSpPr>
              <p:cNvPr id="26688" name="Freeform 64"/>
              <p:cNvSpPr>
                <a:spLocks/>
              </p:cNvSpPr>
              <p:nvPr/>
            </p:nvSpPr>
            <p:spPr bwMode="auto">
              <a:xfrm>
                <a:off x="4896" y="695"/>
                <a:ext cx="193" cy="409"/>
              </a:xfrm>
              <a:custGeom>
                <a:avLst/>
                <a:gdLst/>
                <a:ahLst/>
                <a:cxnLst>
                  <a:cxn ang="0">
                    <a:pos x="141" y="8"/>
                  </a:cxn>
                  <a:cxn ang="0">
                    <a:pos x="113" y="28"/>
                  </a:cxn>
                  <a:cxn ang="0">
                    <a:pos x="83" y="53"/>
                  </a:cxn>
                  <a:cxn ang="0">
                    <a:pos x="61" y="81"/>
                  </a:cxn>
                  <a:cxn ang="0">
                    <a:pos x="48" y="127"/>
                  </a:cxn>
                  <a:cxn ang="0">
                    <a:pos x="38" y="230"/>
                  </a:cxn>
                  <a:cxn ang="0">
                    <a:pos x="23" y="326"/>
                  </a:cxn>
                  <a:cxn ang="0">
                    <a:pos x="11" y="472"/>
                  </a:cxn>
                  <a:cxn ang="0">
                    <a:pos x="6" y="536"/>
                  </a:cxn>
                  <a:cxn ang="0">
                    <a:pos x="1" y="565"/>
                  </a:cxn>
                  <a:cxn ang="0">
                    <a:pos x="130" y="570"/>
                  </a:cxn>
                  <a:cxn ang="0">
                    <a:pos x="175" y="868"/>
                  </a:cxn>
                  <a:cxn ang="0">
                    <a:pos x="326" y="1226"/>
                  </a:cxn>
                  <a:cxn ang="0">
                    <a:pos x="558" y="868"/>
                  </a:cxn>
                  <a:cxn ang="0">
                    <a:pos x="472" y="577"/>
                  </a:cxn>
                  <a:cxn ang="0">
                    <a:pos x="500" y="577"/>
                  </a:cxn>
                  <a:cxn ang="0">
                    <a:pos x="535" y="578"/>
                  </a:cxn>
                  <a:cxn ang="0">
                    <a:pos x="568" y="577"/>
                  </a:cxn>
                  <a:cxn ang="0">
                    <a:pos x="576" y="533"/>
                  </a:cxn>
                  <a:cxn ang="0">
                    <a:pos x="559" y="393"/>
                  </a:cxn>
                  <a:cxn ang="0">
                    <a:pos x="555" y="326"/>
                  </a:cxn>
                  <a:cxn ang="0">
                    <a:pos x="545" y="260"/>
                  </a:cxn>
                  <a:cxn ang="0">
                    <a:pos x="531" y="184"/>
                  </a:cxn>
                  <a:cxn ang="0">
                    <a:pos x="517" y="118"/>
                  </a:cxn>
                  <a:cxn ang="0">
                    <a:pos x="505" y="86"/>
                  </a:cxn>
                  <a:cxn ang="0">
                    <a:pos x="485" y="57"/>
                  </a:cxn>
                  <a:cxn ang="0">
                    <a:pos x="456" y="29"/>
                  </a:cxn>
                  <a:cxn ang="0">
                    <a:pos x="426" y="8"/>
                  </a:cxn>
                  <a:cxn ang="0">
                    <a:pos x="410" y="2"/>
                  </a:cxn>
                  <a:cxn ang="0">
                    <a:pos x="406" y="1"/>
                  </a:cxn>
                  <a:cxn ang="0">
                    <a:pos x="404" y="30"/>
                  </a:cxn>
                  <a:cxn ang="0">
                    <a:pos x="394" y="88"/>
                  </a:cxn>
                  <a:cxn ang="0">
                    <a:pos x="364" y="134"/>
                  </a:cxn>
                  <a:cxn ang="0">
                    <a:pos x="315" y="162"/>
                  </a:cxn>
                  <a:cxn ang="0">
                    <a:pos x="250" y="164"/>
                  </a:cxn>
                  <a:cxn ang="0">
                    <a:pos x="198" y="136"/>
                  </a:cxn>
                  <a:cxn ang="0">
                    <a:pos x="164" y="89"/>
                  </a:cxn>
                  <a:cxn ang="0">
                    <a:pos x="152" y="33"/>
                  </a:cxn>
                  <a:cxn ang="0">
                    <a:pos x="154" y="4"/>
                  </a:cxn>
                  <a:cxn ang="0">
                    <a:pos x="154" y="4"/>
                  </a:cxn>
                </a:cxnLst>
                <a:rect l="0" t="0" r="r" b="b"/>
                <a:pathLst>
                  <a:path w="579" h="1226">
                    <a:moveTo>
                      <a:pt x="154" y="4"/>
                    </a:moveTo>
                    <a:lnTo>
                      <a:pt x="141" y="8"/>
                    </a:lnTo>
                    <a:lnTo>
                      <a:pt x="128" y="16"/>
                    </a:lnTo>
                    <a:lnTo>
                      <a:pt x="113" y="28"/>
                    </a:lnTo>
                    <a:lnTo>
                      <a:pt x="98" y="39"/>
                    </a:lnTo>
                    <a:lnTo>
                      <a:pt x="83" y="53"/>
                    </a:lnTo>
                    <a:lnTo>
                      <a:pt x="71" y="67"/>
                    </a:lnTo>
                    <a:lnTo>
                      <a:pt x="61" y="81"/>
                    </a:lnTo>
                    <a:lnTo>
                      <a:pt x="55" y="93"/>
                    </a:lnTo>
                    <a:lnTo>
                      <a:pt x="48" y="127"/>
                    </a:lnTo>
                    <a:lnTo>
                      <a:pt x="44" y="177"/>
                    </a:lnTo>
                    <a:lnTo>
                      <a:pt x="38" y="230"/>
                    </a:lnTo>
                    <a:lnTo>
                      <a:pt x="31" y="274"/>
                    </a:lnTo>
                    <a:lnTo>
                      <a:pt x="23" y="326"/>
                    </a:lnTo>
                    <a:lnTo>
                      <a:pt x="16" y="400"/>
                    </a:lnTo>
                    <a:lnTo>
                      <a:pt x="11" y="472"/>
                    </a:lnTo>
                    <a:lnTo>
                      <a:pt x="8" y="517"/>
                    </a:lnTo>
                    <a:lnTo>
                      <a:pt x="6" y="536"/>
                    </a:lnTo>
                    <a:lnTo>
                      <a:pt x="3" y="554"/>
                    </a:lnTo>
                    <a:lnTo>
                      <a:pt x="1" y="565"/>
                    </a:lnTo>
                    <a:lnTo>
                      <a:pt x="0" y="570"/>
                    </a:lnTo>
                    <a:lnTo>
                      <a:pt x="130" y="570"/>
                    </a:lnTo>
                    <a:lnTo>
                      <a:pt x="10" y="868"/>
                    </a:lnTo>
                    <a:lnTo>
                      <a:pt x="175" y="868"/>
                    </a:lnTo>
                    <a:lnTo>
                      <a:pt x="221" y="1226"/>
                    </a:lnTo>
                    <a:lnTo>
                      <a:pt x="326" y="1226"/>
                    </a:lnTo>
                    <a:lnTo>
                      <a:pt x="387" y="868"/>
                    </a:lnTo>
                    <a:lnTo>
                      <a:pt x="558" y="868"/>
                    </a:lnTo>
                    <a:lnTo>
                      <a:pt x="464" y="577"/>
                    </a:lnTo>
                    <a:lnTo>
                      <a:pt x="472" y="577"/>
                    </a:lnTo>
                    <a:lnTo>
                      <a:pt x="485" y="577"/>
                    </a:lnTo>
                    <a:lnTo>
                      <a:pt x="500" y="577"/>
                    </a:lnTo>
                    <a:lnTo>
                      <a:pt x="517" y="578"/>
                    </a:lnTo>
                    <a:lnTo>
                      <a:pt x="535" y="578"/>
                    </a:lnTo>
                    <a:lnTo>
                      <a:pt x="553" y="577"/>
                    </a:lnTo>
                    <a:lnTo>
                      <a:pt x="568" y="577"/>
                    </a:lnTo>
                    <a:lnTo>
                      <a:pt x="579" y="576"/>
                    </a:lnTo>
                    <a:lnTo>
                      <a:pt x="576" y="533"/>
                    </a:lnTo>
                    <a:lnTo>
                      <a:pt x="568" y="463"/>
                    </a:lnTo>
                    <a:lnTo>
                      <a:pt x="559" y="393"/>
                    </a:lnTo>
                    <a:lnTo>
                      <a:pt x="556" y="346"/>
                    </a:lnTo>
                    <a:lnTo>
                      <a:pt x="555" y="326"/>
                    </a:lnTo>
                    <a:lnTo>
                      <a:pt x="550" y="296"/>
                    </a:lnTo>
                    <a:lnTo>
                      <a:pt x="545" y="260"/>
                    </a:lnTo>
                    <a:lnTo>
                      <a:pt x="538" y="222"/>
                    </a:lnTo>
                    <a:lnTo>
                      <a:pt x="531" y="184"/>
                    </a:lnTo>
                    <a:lnTo>
                      <a:pt x="523" y="148"/>
                    </a:lnTo>
                    <a:lnTo>
                      <a:pt x="517" y="118"/>
                    </a:lnTo>
                    <a:lnTo>
                      <a:pt x="511" y="98"/>
                    </a:lnTo>
                    <a:lnTo>
                      <a:pt x="505" y="86"/>
                    </a:lnTo>
                    <a:lnTo>
                      <a:pt x="496" y="71"/>
                    </a:lnTo>
                    <a:lnTo>
                      <a:pt x="485" y="57"/>
                    </a:lnTo>
                    <a:lnTo>
                      <a:pt x="471" y="42"/>
                    </a:lnTo>
                    <a:lnTo>
                      <a:pt x="456" y="29"/>
                    </a:lnTo>
                    <a:lnTo>
                      <a:pt x="441" y="17"/>
                    </a:lnTo>
                    <a:lnTo>
                      <a:pt x="426" y="8"/>
                    </a:lnTo>
                    <a:lnTo>
                      <a:pt x="412" y="2"/>
                    </a:lnTo>
                    <a:lnTo>
                      <a:pt x="410" y="2"/>
                    </a:lnTo>
                    <a:lnTo>
                      <a:pt x="408" y="1"/>
                    </a:lnTo>
                    <a:lnTo>
                      <a:pt x="406" y="1"/>
                    </a:lnTo>
                    <a:lnTo>
                      <a:pt x="403" y="0"/>
                    </a:lnTo>
                    <a:lnTo>
                      <a:pt x="404" y="30"/>
                    </a:lnTo>
                    <a:lnTo>
                      <a:pt x="402" y="60"/>
                    </a:lnTo>
                    <a:lnTo>
                      <a:pt x="394" y="88"/>
                    </a:lnTo>
                    <a:lnTo>
                      <a:pt x="381" y="112"/>
                    </a:lnTo>
                    <a:lnTo>
                      <a:pt x="364" y="134"/>
                    </a:lnTo>
                    <a:lnTo>
                      <a:pt x="341" y="150"/>
                    </a:lnTo>
                    <a:lnTo>
                      <a:pt x="315" y="162"/>
                    </a:lnTo>
                    <a:lnTo>
                      <a:pt x="283" y="167"/>
                    </a:lnTo>
                    <a:lnTo>
                      <a:pt x="250" y="164"/>
                    </a:lnTo>
                    <a:lnTo>
                      <a:pt x="222" y="154"/>
                    </a:lnTo>
                    <a:lnTo>
                      <a:pt x="198" y="136"/>
                    </a:lnTo>
                    <a:lnTo>
                      <a:pt x="179" y="115"/>
                    </a:lnTo>
                    <a:lnTo>
                      <a:pt x="164" y="89"/>
                    </a:lnTo>
                    <a:lnTo>
                      <a:pt x="155" y="61"/>
                    </a:lnTo>
                    <a:lnTo>
                      <a:pt x="152" y="33"/>
                    </a:lnTo>
                    <a:lnTo>
                      <a:pt x="154" y="4"/>
                    </a:lnTo>
                    <a:lnTo>
                      <a:pt x="154" y="4"/>
                    </a:lnTo>
                    <a:lnTo>
                      <a:pt x="154" y="4"/>
                    </a:lnTo>
                    <a:lnTo>
                      <a:pt x="154" y="4"/>
                    </a:lnTo>
                    <a:lnTo>
                      <a:pt x="154" y="4"/>
                    </a:lnTo>
                    <a:close/>
                  </a:path>
                </a:pathLst>
              </a:custGeom>
              <a:solidFill>
                <a:srgbClr val="FF66C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689" name="Freeform 65"/>
              <p:cNvSpPr>
                <a:spLocks/>
              </p:cNvSpPr>
              <p:nvPr/>
            </p:nvSpPr>
            <p:spPr bwMode="auto">
              <a:xfrm>
                <a:off x="4934" y="576"/>
                <a:ext cx="108" cy="159"/>
              </a:xfrm>
              <a:custGeom>
                <a:avLst/>
                <a:gdLst/>
                <a:ahLst/>
                <a:cxnLst>
                  <a:cxn ang="0">
                    <a:pos x="40" y="171"/>
                  </a:cxn>
                  <a:cxn ang="0">
                    <a:pos x="61" y="217"/>
                  </a:cxn>
                  <a:cxn ang="0">
                    <a:pos x="96" y="253"/>
                  </a:cxn>
                  <a:cxn ang="0">
                    <a:pos x="141" y="274"/>
                  </a:cxn>
                  <a:cxn ang="0">
                    <a:pos x="188" y="275"/>
                  </a:cxn>
                  <a:cxn ang="0">
                    <a:pos x="231" y="256"/>
                  </a:cxn>
                  <a:cxn ang="0">
                    <a:pos x="262" y="225"/>
                  </a:cxn>
                  <a:cxn ang="0">
                    <a:pos x="280" y="183"/>
                  </a:cxn>
                  <a:cxn ang="0">
                    <a:pos x="280" y="135"/>
                  </a:cxn>
                  <a:cxn ang="0">
                    <a:pos x="262" y="92"/>
                  </a:cxn>
                  <a:cxn ang="0">
                    <a:pos x="231" y="61"/>
                  </a:cxn>
                  <a:cxn ang="0">
                    <a:pos x="188" y="43"/>
                  </a:cxn>
                  <a:cxn ang="0">
                    <a:pos x="141" y="43"/>
                  </a:cxn>
                  <a:cxn ang="0">
                    <a:pos x="96" y="57"/>
                  </a:cxn>
                  <a:cxn ang="0">
                    <a:pos x="61" y="84"/>
                  </a:cxn>
                  <a:cxn ang="0">
                    <a:pos x="40" y="124"/>
                  </a:cxn>
                  <a:cxn ang="0">
                    <a:pos x="0" y="147"/>
                  </a:cxn>
                  <a:cxn ang="0">
                    <a:pos x="14" y="87"/>
                  </a:cxn>
                  <a:cxn ang="0">
                    <a:pos x="52" y="40"/>
                  </a:cxn>
                  <a:cxn ang="0">
                    <a:pos x="106" y="10"/>
                  </a:cxn>
                  <a:cxn ang="0">
                    <a:pos x="168" y="0"/>
                  </a:cxn>
                  <a:cxn ang="0">
                    <a:pos x="228" y="13"/>
                  </a:cxn>
                  <a:cxn ang="0">
                    <a:pos x="278" y="46"/>
                  </a:cxn>
                  <a:cxn ang="0">
                    <a:pos x="311" y="97"/>
                  </a:cxn>
                  <a:cxn ang="0">
                    <a:pos x="324" y="158"/>
                  </a:cxn>
                  <a:cxn ang="0">
                    <a:pos x="312" y="216"/>
                  </a:cxn>
                  <a:cxn ang="0">
                    <a:pos x="282" y="265"/>
                  </a:cxn>
                  <a:cxn ang="0">
                    <a:pos x="238" y="299"/>
                  </a:cxn>
                  <a:cxn ang="0">
                    <a:pos x="183" y="315"/>
                  </a:cxn>
                  <a:cxn ang="0">
                    <a:pos x="261" y="358"/>
                  </a:cxn>
                  <a:cxn ang="0">
                    <a:pos x="183" y="393"/>
                  </a:cxn>
                  <a:cxn ang="0">
                    <a:pos x="142" y="476"/>
                  </a:cxn>
                  <a:cxn ang="0">
                    <a:pos x="69" y="393"/>
                  </a:cxn>
                  <a:cxn ang="0">
                    <a:pos x="142" y="358"/>
                  </a:cxn>
                  <a:cxn ang="0">
                    <a:pos x="115" y="306"/>
                  </a:cxn>
                  <a:cxn ang="0">
                    <a:pos x="64" y="276"/>
                  </a:cxn>
                  <a:cxn ang="0">
                    <a:pos x="25" y="231"/>
                  </a:cxn>
                  <a:cxn ang="0">
                    <a:pos x="3" y="176"/>
                  </a:cxn>
                  <a:cxn ang="0">
                    <a:pos x="37" y="147"/>
                  </a:cxn>
                </a:cxnLst>
                <a:rect l="0" t="0" r="r" b="b"/>
                <a:pathLst>
                  <a:path w="324" h="476">
                    <a:moveTo>
                      <a:pt x="37" y="147"/>
                    </a:moveTo>
                    <a:lnTo>
                      <a:pt x="40" y="171"/>
                    </a:lnTo>
                    <a:lnTo>
                      <a:pt x="48" y="195"/>
                    </a:lnTo>
                    <a:lnTo>
                      <a:pt x="61" y="217"/>
                    </a:lnTo>
                    <a:lnTo>
                      <a:pt x="77" y="237"/>
                    </a:lnTo>
                    <a:lnTo>
                      <a:pt x="96" y="253"/>
                    </a:lnTo>
                    <a:lnTo>
                      <a:pt x="118" y="266"/>
                    </a:lnTo>
                    <a:lnTo>
                      <a:pt x="141" y="274"/>
                    </a:lnTo>
                    <a:lnTo>
                      <a:pt x="165" y="277"/>
                    </a:lnTo>
                    <a:lnTo>
                      <a:pt x="188" y="275"/>
                    </a:lnTo>
                    <a:lnTo>
                      <a:pt x="211" y="268"/>
                    </a:lnTo>
                    <a:lnTo>
                      <a:pt x="231" y="256"/>
                    </a:lnTo>
                    <a:lnTo>
                      <a:pt x="248" y="243"/>
                    </a:lnTo>
                    <a:lnTo>
                      <a:pt x="262" y="225"/>
                    </a:lnTo>
                    <a:lnTo>
                      <a:pt x="273" y="204"/>
                    </a:lnTo>
                    <a:lnTo>
                      <a:pt x="280" y="183"/>
                    </a:lnTo>
                    <a:lnTo>
                      <a:pt x="282" y="158"/>
                    </a:lnTo>
                    <a:lnTo>
                      <a:pt x="280" y="135"/>
                    </a:lnTo>
                    <a:lnTo>
                      <a:pt x="273" y="112"/>
                    </a:lnTo>
                    <a:lnTo>
                      <a:pt x="262" y="92"/>
                    </a:lnTo>
                    <a:lnTo>
                      <a:pt x="248" y="75"/>
                    </a:lnTo>
                    <a:lnTo>
                      <a:pt x="231" y="61"/>
                    </a:lnTo>
                    <a:lnTo>
                      <a:pt x="211" y="50"/>
                    </a:lnTo>
                    <a:lnTo>
                      <a:pt x="188" y="43"/>
                    </a:lnTo>
                    <a:lnTo>
                      <a:pt x="165" y="40"/>
                    </a:lnTo>
                    <a:lnTo>
                      <a:pt x="141" y="43"/>
                    </a:lnTo>
                    <a:lnTo>
                      <a:pt x="118" y="47"/>
                    </a:lnTo>
                    <a:lnTo>
                      <a:pt x="96" y="57"/>
                    </a:lnTo>
                    <a:lnTo>
                      <a:pt x="77" y="69"/>
                    </a:lnTo>
                    <a:lnTo>
                      <a:pt x="61" y="84"/>
                    </a:lnTo>
                    <a:lnTo>
                      <a:pt x="48" y="103"/>
                    </a:lnTo>
                    <a:lnTo>
                      <a:pt x="40" y="124"/>
                    </a:lnTo>
                    <a:lnTo>
                      <a:pt x="37" y="147"/>
                    </a:lnTo>
                    <a:lnTo>
                      <a:pt x="0" y="147"/>
                    </a:lnTo>
                    <a:lnTo>
                      <a:pt x="3" y="116"/>
                    </a:lnTo>
                    <a:lnTo>
                      <a:pt x="14" y="87"/>
                    </a:lnTo>
                    <a:lnTo>
                      <a:pt x="30" y="61"/>
                    </a:lnTo>
                    <a:lnTo>
                      <a:pt x="52" y="40"/>
                    </a:lnTo>
                    <a:lnTo>
                      <a:pt x="77" y="23"/>
                    </a:lnTo>
                    <a:lnTo>
                      <a:pt x="106" y="10"/>
                    </a:lnTo>
                    <a:lnTo>
                      <a:pt x="135" y="2"/>
                    </a:lnTo>
                    <a:lnTo>
                      <a:pt x="168" y="0"/>
                    </a:lnTo>
                    <a:lnTo>
                      <a:pt x="199" y="3"/>
                    </a:lnTo>
                    <a:lnTo>
                      <a:pt x="228" y="13"/>
                    </a:lnTo>
                    <a:lnTo>
                      <a:pt x="255" y="27"/>
                    </a:lnTo>
                    <a:lnTo>
                      <a:pt x="278" y="46"/>
                    </a:lnTo>
                    <a:lnTo>
                      <a:pt x="297" y="69"/>
                    </a:lnTo>
                    <a:lnTo>
                      <a:pt x="311" y="97"/>
                    </a:lnTo>
                    <a:lnTo>
                      <a:pt x="320" y="126"/>
                    </a:lnTo>
                    <a:lnTo>
                      <a:pt x="324" y="158"/>
                    </a:lnTo>
                    <a:lnTo>
                      <a:pt x="322" y="188"/>
                    </a:lnTo>
                    <a:lnTo>
                      <a:pt x="312" y="216"/>
                    </a:lnTo>
                    <a:lnTo>
                      <a:pt x="300" y="241"/>
                    </a:lnTo>
                    <a:lnTo>
                      <a:pt x="282" y="265"/>
                    </a:lnTo>
                    <a:lnTo>
                      <a:pt x="262" y="284"/>
                    </a:lnTo>
                    <a:lnTo>
                      <a:pt x="238" y="299"/>
                    </a:lnTo>
                    <a:lnTo>
                      <a:pt x="211" y="310"/>
                    </a:lnTo>
                    <a:lnTo>
                      <a:pt x="183" y="315"/>
                    </a:lnTo>
                    <a:lnTo>
                      <a:pt x="183" y="358"/>
                    </a:lnTo>
                    <a:lnTo>
                      <a:pt x="261" y="358"/>
                    </a:lnTo>
                    <a:lnTo>
                      <a:pt x="261" y="393"/>
                    </a:lnTo>
                    <a:lnTo>
                      <a:pt x="183" y="393"/>
                    </a:lnTo>
                    <a:lnTo>
                      <a:pt x="183" y="476"/>
                    </a:lnTo>
                    <a:lnTo>
                      <a:pt x="142" y="476"/>
                    </a:lnTo>
                    <a:lnTo>
                      <a:pt x="142" y="393"/>
                    </a:lnTo>
                    <a:lnTo>
                      <a:pt x="69" y="393"/>
                    </a:lnTo>
                    <a:lnTo>
                      <a:pt x="69" y="358"/>
                    </a:lnTo>
                    <a:lnTo>
                      <a:pt x="142" y="358"/>
                    </a:lnTo>
                    <a:lnTo>
                      <a:pt x="142" y="313"/>
                    </a:lnTo>
                    <a:lnTo>
                      <a:pt x="115" y="306"/>
                    </a:lnTo>
                    <a:lnTo>
                      <a:pt x="88" y="293"/>
                    </a:lnTo>
                    <a:lnTo>
                      <a:pt x="64" y="276"/>
                    </a:lnTo>
                    <a:lnTo>
                      <a:pt x="44" y="255"/>
                    </a:lnTo>
                    <a:lnTo>
                      <a:pt x="25" y="231"/>
                    </a:lnTo>
                    <a:lnTo>
                      <a:pt x="11" y="204"/>
                    </a:lnTo>
                    <a:lnTo>
                      <a:pt x="3" y="176"/>
                    </a:lnTo>
                    <a:lnTo>
                      <a:pt x="0" y="147"/>
                    </a:lnTo>
                    <a:lnTo>
                      <a:pt x="37" y="14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24" name="Group 66"/>
            <p:cNvGrpSpPr>
              <a:grpSpLocks/>
            </p:cNvGrpSpPr>
            <p:nvPr/>
          </p:nvGrpSpPr>
          <p:grpSpPr bwMode="auto">
            <a:xfrm>
              <a:off x="1920" y="2160"/>
              <a:ext cx="193" cy="528"/>
              <a:chOff x="4896" y="576"/>
              <a:chExt cx="193" cy="528"/>
            </a:xfrm>
          </p:grpSpPr>
          <p:sp>
            <p:nvSpPr>
              <p:cNvPr id="26691" name="Freeform 67"/>
              <p:cNvSpPr>
                <a:spLocks/>
              </p:cNvSpPr>
              <p:nvPr/>
            </p:nvSpPr>
            <p:spPr bwMode="auto">
              <a:xfrm>
                <a:off x="4896" y="695"/>
                <a:ext cx="193" cy="409"/>
              </a:xfrm>
              <a:custGeom>
                <a:avLst/>
                <a:gdLst/>
                <a:ahLst/>
                <a:cxnLst>
                  <a:cxn ang="0">
                    <a:pos x="141" y="8"/>
                  </a:cxn>
                  <a:cxn ang="0">
                    <a:pos x="113" y="28"/>
                  </a:cxn>
                  <a:cxn ang="0">
                    <a:pos x="83" y="53"/>
                  </a:cxn>
                  <a:cxn ang="0">
                    <a:pos x="61" y="81"/>
                  </a:cxn>
                  <a:cxn ang="0">
                    <a:pos x="48" y="127"/>
                  </a:cxn>
                  <a:cxn ang="0">
                    <a:pos x="38" y="230"/>
                  </a:cxn>
                  <a:cxn ang="0">
                    <a:pos x="23" y="326"/>
                  </a:cxn>
                  <a:cxn ang="0">
                    <a:pos x="11" y="472"/>
                  </a:cxn>
                  <a:cxn ang="0">
                    <a:pos x="6" y="536"/>
                  </a:cxn>
                  <a:cxn ang="0">
                    <a:pos x="1" y="565"/>
                  </a:cxn>
                  <a:cxn ang="0">
                    <a:pos x="130" y="570"/>
                  </a:cxn>
                  <a:cxn ang="0">
                    <a:pos x="175" y="868"/>
                  </a:cxn>
                  <a:cxn ang="0">
                    <a:pos x="326" y="1226"/>
                  </a:cxn>
                  <a:cxn ang="0">
                    <a:pos x="558" y="868"/>
                  </a:cxn>
                  <a:cxn ang="0">
                    <a:pos x="472" y="577"/>
                  </a:cxn>
                  <a:cxn ang="0">
                    <a:pos x="500" y="577"/>
                  </a:cxn>
                  <a:cxn ang="0">
                    <a:pos x="535" y="578"/>
                  </a:cxn>
                  <a:cxn ang="0">
                    <a:pos x="568" y="577"/>
                  </a:cxn>
                  <a:cxn ang="0">
                    <a:pos x="576" y="533"/>
                  </a:cxn>
                  <a:cxn ang="0">
                    <a:pos x="559" y="393"/>
                  </a:cxn>
                  <a:cxn ang="0">
                    <a:pos x="555" y="326"/>
                  </a:cxn>
                  <a:cxn ang="0">
                    <a:pos x="545" y="260"/>
                  </a:cxn>
                  <a:cxn ang="0">
                    <a:pos x="531" y="184"/>
                  </a:cxn>
                  <a:cxn ang="0">
                    <a:pos x="517" y="118"/>
                  </a:cxn>
                  <a:cxn ang="0">
                    <a:pos x="505" y="86"/>
                  </a:cxn>
                  <a:cxn ang="0">
                    <a:pos x="485" y="57"/>
                  </a:cxn>
                  <a:cxn ang="0">
                    <a:pos x="456" y="29"/>
                  </a:cxn>
                  <a:cxn ang="0">
                    <a:pos x="426" y="8"/>
                  </a:cxn>
                  <a:cxn ang="0">
                    <a:pos x="410" y="2"/>
                  </a:cxn>
                  <a:cxn ang="0">
                    <a:pos x="406" y="1"/>
                  </a:cxn>
                  <a:cxn ang="0">
                    <a:pos x="404" y="30"/>
                  </a:cxn>
                  <a:cxn ang="0">
                    <a:pos x="394" y="88"/>
                  </a:cxn>
                  <a:cxn ang="0">
                    <a:pos x="364" y="134"/>
                  </a:cxn>
                  <a:cxn ang="0">
                    <a:pos x="315" y="162"/>
                  </a:cxn>
                  <a:cxn ang="0">
                    <a:pos x="250" y="164"/>
                  </a:cxn>
                  <a:cxn ang="0">
                    <a:pos x="198" y="136"/>
                  </a:cxn>
                  <a:cxn ang="0">
                    <a:pos x="164" y="89"/>
                  </a:cxn>
                  <a:cxn ang="0">
                    <a:pos x="152" y="33"/>
                  </a:cxn>
                  <a:cxn ang="0">
                    <a:pos x="154" y="4"/>
                  </a:cxn>
                  <a:cxn ang="0">
                    <a:pos x="154" y="4"/>
                  </a:cxn>
                </a:cxnLst>
                <a:rect l="0" t="0" r="r" b="b"/>
                <a:pathLst>
                  <a:path w="579" h="1226">
                    <a:moveTo>
                      <a:pt x="154" y="4"/>
                    </a:moveTo>
                    <a:lnTo>
                      <a:pt x="141" y="8"/>
                    </a:lnTo>
                    <a:lnTo>
                      <a:pt x="128" y="16"/>
                    </a:lnTo>
                    <a:lnTo>
                      <a:pt x="113" y="28"/>
                    </a:lnTo>
                    <a:lnTo>
                      <a:pt x="98" y="39"/>
                    </a:lnTo>
                    <a:lnTo>
                      <a:pt x="83" y="53"/>
                    </a:lnTo>
                    <a:lnTo>
                      <a:pt x="71" y="67"/>
                    </a:lnTo>
                    <a:lnTo>
                      <a:pt x="61" y="81"/>
                    </a:lnTo>
                    <a:lnTo>
                      <a:pt x="55" y="93"/>
                    </a:lnTo>
                    <a:lnTo>
                      <a:pt x="48" y="127"/>
                    </a:lnTo>
                    <a:lnTo>
                      <a:pt x="44" y="177"/>
                    </a:lnTo>
                    <a:lnTo>
                      <a:pt x="38" y="230"/>
                    </a:lnTo>
                    <a:lnTo>
                      <a:pt x="31" y="274"/>
                    </a:lnTo>
                    <a:lnTo>
                      <a:pt x="23" y="326"/>
                    </a:lnTo>
                    <a:lnTo>
                      <a:pt x="16" y="400"/>
                    </a:lnTo>
                    <a:lnTo>
                      <a:pt x="11" y="472"/>
                    </a:lnTo>
                    <a:lnTo>
                      <a:pt x="8" y="517"/>
                    </a:lnTo>
                    <a:lnTo>
                      <a:pt x="6" y="536"/>
                    </a:lnTo>
                    <a:lnTo>
                      <a:pt x="3" y="554"/>
                    </a:lnTo>
                    <a:lnTo>
                      <a:pt x="1" y="565"/>
                    </a:lnTo>
                    <a:lnTo>
                      <a:pt x="0" y="570"/>
                    </a:lnTo>
                    <a:lnTo>
                      <a:pt x="130" y="570"/>
                    </a:lnTo>
                    <a:lnTo>
                      <a:pt x="10" y="868"/>
                    </a:lnTo>
                    <a:lnTo>
                      <a:pt x="175" y="868"/>
                    </a:lnTo>
                    <a:lnTo>
                      <a:pt x="221" y="1226"/>
                    </a:lnTo>
                    <a:lnTo>
                      <a:pt x="326" y="1226"/>
                    </a:lnTo>
                    <a:lnTo>
                      <a:pt x="387" y="868"/>
                    </a:lnTo>
                    <a:lnTo>
                      <a:pt x="558" y="868"/>
                    </a:lnTo>
                    <a:lnTo>
                      <a:pt x="464" y="577"/>
                    </a:lnTo>
                    <a:lnTo>
                      <a:pt x="472" y="577"/>
                    </a:lnTo>
                    <a:lnTo>
                      <a:pt x="485" y="577"/>
                    </a:lnTo>
                    <a:lnTo>
                      <a:pt x="500" y="577"/>
                    </a:lnTo>
                    <a:lnTo>
                      <a:pt x="517" y="578"/>
                    </a:lnTo>
                    <a:lnTo>
                      <a:pt x="535" y="578"/>
                    </a:lnTo>
                    <a:lnTo>
                      <a:pt x="553" y="577"/>
                    </a:lnTo>
                    <a:lnTo>
                      <a:pt x="568" y="577"/>
                    </a:lnTo>
                    <a:lnTo>
                      <a:pt x="579" y="576"/>
                    </a:lnTo>
                    <a:lnTo>
                      <a:pt x="576" y="533"/>
                    </a:lnTo>
                    <a:lnTo>
                      <a:pt x="568" y="463"/>
                    </a:lnTo>
                    <a:lnTo>
                      <a:pt x="559" y="393"/>
                    </a:lnTo>
                    <a:lnTo>
                      <a:pt x="556" y="346"/>
                    </a:lnTo>
                    <a:lnTo>
                      <a:pt x="555" y="326"/>
                    </a:lnTo>
                    <a:lnTo>
                      <a:pt x="550" y="296"/>
                    </a:lnTo>
                    <a:lnTo>
                      <a:pt x="545" y="260"/>
                    </a:lnTo>
                    <a:lnTo>
                      <a:pt x="538" y="222"/>
                    </a:lnTo>
                    <a:lnTo>
                      <a:pt x="531" y="184"/>
                    </a:lnTo>
                    <a:lnTo>
                      <a:pt x="523" y="148"/>
                    </a:lnTo>
                    <a:lnTo>
                      <a:pt x="517" y="118"/>
                    </a:lnTo>
                    <a:lnTo>
                      <a:pt x="511" y="98"/>
                    </a:lnTo>
                    <a:lnTo>
                      <a:pt x="505" y="86"/>
                    </a:lnTo>
                    <a:lnTo>
                      <a:pt x="496" y="71"/>
                    </a:lnTo>
                    <a:lnTo>
                      <a:pt x="485" y="57"/>
                    </a:lnTo>
                    <a:lnTo>
                      <a:pt x="471" y="42"/>
                    </a:lnTo>
                    <a:lnTo>
                      <a:pt x="456" y="29"/>
                    </a:lnTo>
                    <a:lnTo>
                      <a:pt x="441" y="17"/>
                    </a:lnTo>
                    <a:lnTo>
                      <a:pt x="426" y="8"/>
                    </a:lnTo>
                    <a:lnTo>
                      <a:pt x="412" y="2"/>
                    </a:lnTo>
                    <a:lnTo>
                      <a:pt x="410" y="2"/>
                    </a:lnTo>
                    <a:lnTo>
                      <a:pt x="408" y="1"/>
                    </a:lnTo>
                    <a:lnTo>
                      <a:pt x="406" y="1"/>
                    </a:lnTo>
                    <a:lnTo>
                      <a:pt x="403" y="0"/>
                    </a:lnTo>
                    <a:lnTo>
                      <a:pt x="404" y="30"/>
                    </a:lnTo>
                    <a:lnTo>
                      <a:pt x="402" y="60"/>
                    </a:lnTo>
                    <a:lnTo>
                      <a:pt x="394" y="88"/>
                    </a:lnTo>
                    <a:lnTo>
                      <a:pt x="381" y="112"/>
                    </a:lnTo>
                    <a:lnTo>
                      <a:pt x="364" y="134"/>
                    </a:lnTo>
                    <a:lnTo>
                      <a:pt x="341" y="150"/>
                    </a:lnTo>
                    <a:lnTo>
                      <a:pt x="315" y="162"/>
                    </a:lnTo>
                    <a:lnTo>
                      <a:pt x="283" y="167"/>
                    </a:lnTo>
                    <a:lnTo>
                      <a:pt x="250" y="164"/>
                    </a:lnTo>
                    <a:lnTo>
                      <a:pt x="222" y="154"/>
                    </a:lnTo>
                    <a:lnTo>
                      <a:pt x="198" y="136"/>
                    </a:lnTo>
                    <a:lnTo>
                      <a:pt x="179" y="115"/>
                    </a:lnTo>
                    <a:lnTo>
                      <a:pt x="164" y="89"/>
                    </a:lnTo>
                    <a:lnTo>
                      <a:pt x="155" y="61"/>
                    </a:lnTo>
                    <a:lnTo>
                      <a:pt x="152" y="33"/>
                    </a:lnTo>
                    <a:lnTo>
                      <a:pt x="154" y="4"/>
                    </a:lnTo>
                    <a:lnTo>
                      <a:pt x="154" y="4"/>
                    </a:lnTo>
                    <a:lnTo>
                      <a:pt x="154" y="4"/>
                    </a:lnTo>
                    <a:lnTo>
                      <a:pt x="154" y="4"/>
                    </a:lnTo>
                    <a:lnTo>
                      <a:pt x="154" y="4"/>
                    </a:lnTo>
                    <a:close/>
                  </a:path>
                </a:pathLst>
              </a:custGeom>
              <a:solidFill>
                <a:srgbClr val="FF66C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692" name="Freeform 68"/>
              <p:cNvSpPr>
                <a:spLocks/>
              </p:cNvSpPr>
              <p:nvPr/>
            </p:nvSpPr>
            <p:spPr bwMode="auto">
              <a:xfrm>
                <a:off x="4934" y="576"/>
                <a:ext cx="108" cy="159"/>
              </a:xfrm>
              <a:custGeom>
                <a:avLst/>
                <a:gdLst/>
                <a:ahLst/>
                <a:cxnLst>
                  <a:cxn ang="0">
                    <a:pos x="40" y="171"/>
                  </a:cxn>
                  <a:cxn ang="0">
                    <a:pos x="61" y="217"/>
                  </a:cxn>
                  <a:cxn ang="0">
                    <a:pos x="96" y="253"/>
                  </a:cxn>
                  <a:cxn ang="0">
                    <a:pos x="141" y="274"/>
                  </a:cxn>
                  <a:cxn ang="0">
                    <a:pos x="188" y="275"/>
                  </a:cxn>
                  <a:cxn ang="0">
                    <a:pos x="231" y="256"/>
                  </a:cxn>
                  <a:cxn ang="0">
                    <a:pos x="262" y="225"/>
                  </a:cxn>
                  <a:cxn ang="0">
                    <a:pos x="280" y="183"/>
                  </a:cxn>
                  <a:cxn ang="0">
                    <a:pos x="280" y="135"/>
                  </a:cxn>
                  <a:cxn ang="0">
                    <a:pos x="262" y="92"/>
                  </a:cxn>
                  <a:cxn ang="0">
                    <a:pos x="231" y="61"/>
                  </a:cxn>
                  <a:cxn ang="0">
                    <a:pos x="188" y="43"/>
                  </a:cxn>
                  <a:cxn ang="0">
                    <a:pos x="141" y="43"/>
                  </a:cxn>
                  <a:cxn ang="0">
                    <a:pos x="96" y="57"/>
                  </a:cxn>
                  <a:cxn ang="0">
                    <a:pos x="61" y="84"/>
                  </a:cxn>
                  <a:cxn ang="0">
                    <a:pos x="40" y="124"/>
                  </a:cxn>
                  <a:cxn ang="0">
                    <a:pos x="0" y="147"/>
                  </a:cxn>
                  <a:cxn ang="0">
                    <a:pos x="14" y="87"/>
                  </a:cxn>
                  <a:cxn ang="0">
                    <a:pos x="52" y="40"/>
                  </a:cxn>
                  <a:cxn ang="0">
                    <a:pos x="106" y="10"/>
                  </a:cxn>
                  <a:cxn ang="0">
                    <a:pos x="168" y="0"/>
                  </a:cxn>
                  <a:cxn ang="0">
                    <a:pos x="228" y="13"/>
                  </a:cxn>
                  <a:cxn ang="0">
                    <a:pos x="278" y="46"/>
                  </a:cxn>
                  <a:cxn ang="0">
                    <a:pos x="311" y="97"/>
                  </a:cxn>
                  <a:cxn ang="0">
                    <a:pos x="324" y="158"/>
                  </a:cxn>
                  <a:cxn ang="0">
                    <a:pos x="312" y="216"/>
                  </a:cxn>
                  <a:cxn ang="0">
                    <a:pos x="282" y="265"/>
                  </a:cxn>
                  <a:cxn ang="0">
                    <a:pos x="238" y="299"/>
                  </a:cxn>
                  <a:cxn ang="0">
                    <a:pos x="183" y="315"/>
                  </a:cxn>
                  <a:cxn ang="0">
                    <a:pos x="261" y="358"/>
                  </a:cxn>
                  <a:cxn ang="0">
                    <a:pos x="183" y="393"/>
                  </a:cxn>
                  <a:cxn ang="0">
                    <a:pos x="142" y="476"/>
                  </a:cxn>
                  <a:cxn ang="0">
                    <a:pos x="69" y="393"/>
                  </a:cxn>
                  <a:cxn ang="0">
                    <a:pos x="142" y="358"/>
                  </a:cxn>
                  <a:cxn ang="0">
                    <a:pos x="115" y="306"/>
                  </a:cxn>
                  <a:cxn ang="0">
                    <a:pos x="64" y="276"/>
                  </a:cxn>
                  <a:cxn ang="0">
                    <a:pos x="25" y="231"/>
                  </a:cxn>
                  <a:cxn ang="0">
                    <a:pos x="3" y="176"/>
                  </a:cxn>
                  <a:cxn ang="0">
                    <a:pos x="37" y="147"/>
                  </a:cxn>
                </a:cxnLst>
                <a:rect l="0" t="0" r="r" b="b"/>
                <a:pathLst>
                  <a:path w="324" h="476">
                    <a:moveTo>
                      <a:pt x="37" y="147"/>
                    </a:moveTo>
                    <a:lnTo>
                      <a:pt x="40" y="171"/>
                    </a:lnTo>
                    <a:lnTo>
                      <a:pt x="48" y="195"/>
                    </a:lnTo>
                    <a:lnTo>
                      <a:pt x="61" y="217"/>
                    </a:lnTo>
                    <a:lnTo>
                      <a:pt x="77" y="237"/>
                    </a:lnTo>
                    <a:lnTo>
                      <a:pt x="96" y="253"/>
                    </a:lnTo>
                    <a:lnTo>
                      <a:pt x="118" y="266"/>
                    </a:lnTo>
                    <a:lnTo>
                      <a:pt x="141" y="274"/>
                    </a:lnTo>
                    <a:lnTo>
                      <a:pt x="165" y="277"/>
                    </a:lnTo>
                    <a:lnTo>
                      <a:pt x="188" y="275"/>
                    </a:lnTo>
                    <a:lnTo>
                      <a:pt x="211" y="268"/>
                    </a:lnTo>
                    <a:lnTo>
                      <a:pt x="231" y="256"/>
                    </a:lnTo>
                    <a:lnTo>
                      <a:pt x="248" y="243"/>
                    </a:lnTo>
                    <a:lnTo>
                      <a:pt x="262" y="225"/>
                    </a:lnTo>
                    <a:lnTo>
                      <a:pt x="273" y="204"/>
                    </a:lnTo>
                    <a:lnTo>
                      <a:pt x="280" y="183"/>
                    </a:lnTo>
                    <a:lnTo>
                      <a:pt x="282" y="158"/>
                    </a:lnTo>
                    <a:lnTo>
                      <a:pt x="280" y="135"/>
                    </a:lnTo>
                    <a:lnTo>
                      <a:pt x="273" y="112"/>
                    </a:lnTo>
                    <a:lnTo>
                      <a:pt x="262" y="92"/>
                    </a:lnTo>
                    <a:lnTo>
                      <a:pt x="248" y="75"/>
                    </a:lnTo>
                    <a:lnTo>
                      <a:pt x="231" y="61"/>
                    </a:lnTo>
                    <a:lnTo>
                      <a:pt x="211" y="50"/>
                    </a:lnTo>
                    <a:lnTo>
                      <a:pt x="188" y="43"/>
                    </a:lnTo>
                    <a:lnTo>
                      <a:pt x="165" y="40"/>
                    </a:lnTo>
                    <a:lnTo>
                      <a:pt x="141" y="43"/>
                    </a:lnTo>
                    <a:lnTo>
                      <a:pt x="118" y="47"/>
                    </a:lnTo>
                    <a:lnTo>
                      <a:pt x="96" y="57"/>
                    </a:lnTo>
                    <a:lnTo>
                      <a:pt x="77" y="69"/>
                    </a:lnTo>
                    <a:lnTo>
                      <a:pt x="61" y="84"/>
                    </a:lnTo>
                    <a:lnTo>
                      <a:pt x="48" y="103"/>
                    </a:lnTo>
                    <a:lnTo>
                      <a:pt x="40" y="124"/>
                    </a:lnTo>
                    <a:lnTo>
                      <a:pt x="37" y="147"/>
                    </a:lnTo>
                    <a:lnTo>
                      <a:pt x="0" y="147"/>
                    </a:lnTo>
                    <a:lnTo>
                      <a:pt x="3" y="116"/>
                    </a:lnTo>
                    <a:lnTo>
                      <a:pt x="14" y="87"/>
                    </a:lnTo>
                    <a:lnTo>
                      <a:pt x="30" y="61"/>
                    </a:lnTo>
                    <a:lnTo>
                      <a:pt x="52" y="40"/>
                    </a:lnTo>
                    <a:lnTo>
                      <a:pt x="77" y="23"/>
                    </a:lnTo>
                    <a:lnTo>
                      <a:pt x="106" y="10"/>
                    </a:lnTo>
                    <a:lnTo>
                      <a:pt x="135" y="2"/>
                    </a:lnTo>
                    <a:lnTo>
                      <a:pt x="168" y="0"/>
                    </a:lnTo>
                    <a:lnTo>
                      <a:pt x="199" y="3"/>
                    </a:lnTo>
                    <a:lnTo>
                      <a:pt x="228" y="13"/>
                    </a:lnTo>
                    <a:lnTo>
                      <a:pt x="255" y="27"/>
                    </a:lnTo>
                    <a:lnTo>
                      <a:pt x="278" y="46"/>
                    </a:lnTo>
                    <a:lnTo>
                      <a:pt x="297" y="69"/>
                    </a:lnTo>
                    <a:lnTo>
                      <a:pt x="311" y="97"/>
                    </a:lnTo>
                    <a:lnTo>
                      <a:pt x="320" y="126"/>
                    </a:lnTo>
                    <a:lnTo>
                      <a:pt x="324" y="158"/>
                    </a:lnTo>
                    <a:lnTo>
                      <a:pt x="322" y="188"/>
                    </a:lnTo>
                    <a:lnTo>
                      <a:pt x="312" y="216"/>
                    </a:lnTo>
                    <a:lnTo>
                      <a:pt x="300" y="241"/>
                    </a:lnTo>
                    <a:lnTo>
                      <a:pt x="282" y="265"/>
                    </a:lnTo>
                    <a:lnTo>
                      <a:pt x="262" y="284"/>
                    </a:lnTo>
                    <a:lnTo>
                      <a:pt x="238" y="299"/>
                    </a:lnTo>
                    <a:lnTo>
                      <a:pt x="211" y="310"/>
                    </a:lnTo>
                    <a:lnTo>
                      <a:pt x="183" y="315"/>
                    </a:lnTo>
                    <a:lnTo>
                      <a:pt x="183" y="358"/>
                    </a:lnTo>
                    <a:lnTo>
                      <a:pt x="261" y="358"/>
                    </a:lnTo>
                    <a:lnTo>
                      <a:pt x="261" y="393"/>
                    </a:lnTo>
                    <a:lnTo>
                      <a:pt x="183" y="393"/>
                    </a:lnTo>
                    <a:lnTo>
                      <a:pt x="183" y="476"/>
                    </a:lnTo>
                    <a:lnTo>
                      <a:pt x="142" y="476"/>
                    </a:lnTo>
                    <a:lnTo>
                      <a:pt x="142" y="393"/>
                    </a:lnTo>
                    <a:lnTo>
                      <a:pt x="69" y="393"/>
                    </a:lnTo>
                    <a:lnTo>
                      <a:pt x="69" y="358"/>
                    </a:lnTo>
                    <a:lnTo>
                      <a:pt x="142" y="358"/>
                    </a:lnTo>
                    <a:lnTo>
                      <a:pt x="142" y="313"/>
                    </a:lnTo>
                    <a:lnTo>
                      <a:pt x="115" y="306"/>
                    </a:lnTo>
                    <a:lnTo>
                      <a:pt x="88" y="293"/>
                    </a:lnTo>
                    <a:lnTo>
                      <a:pt x="64" y="276"/>
                    </a:lnTo>
                    <a:lnTo>
                      <a:pt x="44" y="255"/>
                    </a:lnTo>
                    <a:lnTo>
                      <a:pt x="25" y="231"/>
                    </a:lnTo>
                    <a:lnTo>
                      <a:pt x="11" y="204"/>
                    </a:lnTo>
                    <a:lnTo>
                      <a:pt x="3" y="176"/>
                    </a:lnTo>
                    <a:lnTo>
                      <a:pt x="0" y="147"/>
                    </a:lnTo>
                    <a:lnTo>
                      <a:pt x="37" y="14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25" name="Group 69"/>
            <p:cNvGrpSpPr>
              <a:grpSpLocks/>
            </p:cNvGrpSpPr>
            <p:nvPr/>
          </p:nvGrpSpPr>
          <p:grpSpPr bwMode="auto">
            <a:xfrm>
              <a:off x="1680" y="2160"/>
              <a:ext cx="193" cy="528"/>
              <a:chOff x="4896" y="576"/>
              <a:chExt cx="193" cy="528"/>
            </a:xfrm>
          </p:grpSpPr>
          <p:sp>
            <p:nvSpPr>
              <p:cNvPr id="26694" name="Freeform 70"/>
              <p:cNvSpPr>
                <a:spLocks/>
              </p:cNvSpPr>
              <p:nvPr/>
            </p:nvSpPr>
            <p:spPr bwMode="auto">
              <a:xfrm>
                <a:off x="4896" y="695"/>
                <a:ext cx="193" cy="409"/>
              </a:xfrm>
              <a:custGeom>
                <a:avLst/>
                <a:gdLst/>
                <a:ahLst/>
                <a:cxnLst>
                  <a:cxn ang="0">
                    <a:pos x="141" y="8"/>
                  </a:cxn>
                  <a:cxn ang="0">
                    <a:pos x="113" y="28"/>
                  </a:cxn>
                  <a:cxn ang="0">
                    <a:pos x="83" y="53"/>
                  </a:cxn>
                  <a:cxn ang="0">
                    <a:pos x="61" y="81"/>
                  </a:cxn>
                  <a:cxn ang="0">
                    <a:pos x="48" y="127"/>
                  </a:cxn>
                  <a:cxn ang="0">
                    <a:pos x="38" y="230"/>
                  </a:cxn>
                  <a:cxn ang="0">
                    <a:pos x="23" y="326"/>
                  </a:cxn>
                  <a:cxn ang="0">
                    <a:pos x="11" y="472"/>
                  </a:cxn>
                  <a:cxn ang="0">
                    <a:pos x="6" y="536"/>
                  </a:cxn>
                  <a:cxn ang="0">
                    <a:pos x="1" y="565"/>
                  </a:cxn>
                  <a:cxn ang="0">
                    <a:pos x="130" y="570"/>
                  </a:cxn>
                  <a:cxn ang="0">
                    <a:pos x="175" y="868"/>
                  </a:cxn>
                  <a:cxn ang="0">
                    <a:pos x="326" y="1226"/>
                  </a:cxn>
                  <a:cxn ang="0">
                    <a:pos x="558" y="868"/>
                  </a:cxn>
                  <a:cxn ang="0">
                    <a:pos x="472" y="577"/>
                  </a:cxn>
                  <a:cxn ang="0">
                    <a:pos x="500" y="577"/>
                  </a:cxn>
                  <a:cxn ang="0">
                    <a:pos x="535" y="578"/>
                  </a:cxn>
                  <a:cxn ang="0">
                    <a:pos x="568" y="577"/>
                  </a:cxn>
                  <a:cxn ang="0">
                    <a:pos x="576" y="533"/>
                  </a:cxn>
                  <a:cxn ang="0">
                    <a:pos x="559" y="393"/>
                  </a:cxn>
                  <a:cxn ang="0">
                    <a:pos x="555" y="326"/>
                  </a:cxn>
                  <a:cxn ang="0">
                    <a:pos x="545" y="260"/>
                  </a:cxn>
                  <a:cxn ang="0">
                    <a:pos x="531" y="184"/>
                  </a:cxn>
                  <a:cxn ang="0">
                    <a:pos x="517" y="118"/>
                  </a:cxn>
                  <a:cxn ang="0">
                    <a:pos x="505" y="86"/>
                  </a:cxn>
                  <a:cxn ang="0">
                    <a:pos x="485" y="57"/>
                  </a:cxn>
                  <a:cxn ang="0">
                    <a:pos x="456" y="29"/>
                  </a:cxn>
                  <a:cxn ang="0">
                    <a:pos x="426" y="8"/>
                  </a:cxn>
                  <a:cxn ang="0">
                    <a:pos x="410" y="2"/>
                  </a:cxn>
                  <a:cxn ang="0">
                    <a:pos x="406" y="1"/>
                  </a:cxn>
                  <a:cxn ang="0">
                    <a:pos x="404" y="30"/>
                  </a:cxn>
                  <a:cxn ang="0">
                    <a:pos x="394" y="88"/>
                  </a:cxn>
                  <a:cxn ang="0">
                    <a:pos x="364" y="134"/>
                  </a:cxn>
                  <a:cxn ang="0">
                    <a:pos x="315" y="162"/>
                  </a:cxn>
                  <a:cxn ang="0">
                    <a:pos x="250" y="164"/>
                  </a:cxn>
                  <a:cxn ang="0">
                    <a:pos x="198" y="136"/>
                  </a:cxn>
                  <a:cxn ang="0">
                    <a:pos x="164" y="89"/>
                  </a:cxn>
                  <a:cxn ang="0">
                    <a:pos x="152" y="33"/>
                  </a:cxn>
                  <a:cxn ang="0">
                    <a:pos x="154" y="4"/>
                  </a:cxn>
                  <a:cxn ang="0">
                    <a:pos x="154" y="4"/>
                  </a:cxn>
                </a:cxnLst>
                <a:rect l="0" t="0" r="r" b="b"/>
                <a:pathLst>
                  <a:path w="579" h="1226">
                    <a:moveTo>
                      <a:pt x="154" y="4"/>
                    </a:moveTo>
                    <a:lnTo>
                      <a:pt x="141" y="8"/>
                    </a:lnTo>
                    <a:lnTo>
                      <a:pt x="128" y="16"/>
                    </a:lnTo>
                    <a:lnTo>
                      <a:pt x="113" y="28"/>
                    </a:lnTo>
                    <a:lnTo>
                      <a:pt x="98" y="39"/>
                    </a:lnTo>
                    <a:lnTo>
                      <a:pt x="83" y="53"/>
                    </a:lnTo>
                    <a:lnTo>
                      <a:pt x="71" y="67"/>
                    </a:lnTo>
                    <a:lnTo>
                      <a:pt x="61" y="81"/>
                    </a:lnTo>
                    <a:lnTo>
                      <a:pt x="55" y="93"/>
                    </a:lnTo>
                    <a:lnTo>
                      <a:pt x="48" y="127"/>
                    </a:lnTo>
                    <a:lnTo>
                      <a:pt x="44" y="177"/>
                    </a:lnTo>
                    <a:lnTo>
                      <a:pt x="38" y="230"/>
                    </a:lnTo>
                    <a:lnTo>
                      <a:pt x="31" y="274"/>
                    </a:lnTo>
                    <a:lnTo>
                      <a:pt x="23" y="326"/>
                    </a:lnTo>
                    <a:lnTo>
                      <a:pt x="16" y="400"/>
                    </a:lnTo>
                    <a:lnTo>
                      <a:pt x="11" y="472"/>
                    </a:lnTo>
                    <a:lnTo>
                      <a:pt x="8" y="517"/>
                    </a:lnTo>
                    <a:lnTo>
                      <a:pt x="6" y="536"/>
                    </a:lnTo>
                    <a:lnTo>
                      <a:pt x="3" y="554"/>
                    </a:lnTo>
                    <a:lnTo>
                      <a:pt x="1" y="565"/>
                    </a:lnTo>
                    <a:lnTo>
                      <a:pt x="0" y="570"/>
                    </a:lnTo>
                    <a:lnTo>
                      <a:pt x="130" y="570"/>
                    </a:lnTo>
                    <a:lnTo>
                      <a:pt x="10" y="868"/>
                    </a:lnTo>
                    <a:lnTo>
                      <a:pt x="175" y="868"/>
                    </a:lnTo>
                    <a:lnTo>
                      <a:pt x="221" y="1226"/>
                    </a:lnTo>
                    <a:lnTo>
                      <a:pt x="326" y="1226"/>
                    </a:lnTo>
                    <a:lnTo>
                      <a:pt x="387" y="868"/>
                    </a:lnTo>
                    <a:lnTo>
                      <a:pt x="558" y="868"/>
                    </a:lnTo>
                    <a:lnTo>
                      <a:pt x="464" y="577"/>
                    </a:lnTo>
                    <a:lnTo>
                      <a:pt x="472" y="577"/>
                    </a:lnTo>
                    <a:lnTo>
                      <a:pt x="485" y="577"/>
                    </a:lnTo>
                    <a:lnTo>
                      <a:pt x="500" y="577"/>
                    </a:lnTo>
                    <a:lnTo>
                      <a:pt x="517" y="578"/>
                    </a:lnTo>
                    <a:lnTo>
                      <a:pt x="535" y="578"/>
                    </a:lnTo>
                    <a:lnTo>
                      <a:pt x="553" y="577"/>
                    </a:lnTo>
                    <a:lnTo>
                      <a:pt x="568" y="577"/>
                    </a:lnTo>
                    <a:lnTo>
                      <a:pt x="579" y="576"/>
                    </a:lnTo>
                    <a:lnTo>
                      <a:pt x="576" y="533"/>
                    </a:lnTo>
                    <a:lnTo>
                      <a:pt x="568" y="463"/>
                    </a:lnTo>
                    <a:lnTo>
                      <a:pt x="559" y="393"/>
                    </a:lnTo>
                    <a:lnTo>
                      <a:pt x="556" y="346"/>
                    </a:lnTo>
                    <a:lnTo>
                      <a:pt x="555" y="326"/>
                    </a:lnTo>
                    <a:lnTo>
                      <a:pt x="550" y="296"/>
                    </a:lnTo>
                    <a:lnTo>
                      <a:pt x="545" y="260"/>
                    </a:lnTo>
                    <a:lnTo>
                      <a:pt x="538" y="222"/>
                    </a:lnTo>
                    <a:lnTo>
                      <a:pt x="531" y="184"/>
                    </a:lnTo>
                    <a:lnTo>
                      <a:pt x="523" y="148"/>
                    </a:lnTo>
                    <a:lnTo>
                      <a:pt x="517" y="118"/>
                    </a:lnTo>
                    <a:lnTo>
                      <a:pt x="511" y="98"/>
                    </a:lnTo>
                    <a:lnTo>
                      <a:pt x="505" y="86"/>
                    </a:lnTo>
                    <a:lnTo>
                      <a:pt x="496" y="71"/>
                    </a:lnTo>
                    <a:lnTo>
                      <a:pt x="485" y="57"/>
                    </a:lnTo>
                    <a:lnTo>
                      <a:pt x="471" y="42"/>
                    </a:lnTo>
                    <a:lnTo>
                      <a:pt x="456" y="29"/>
                    </a:lnTo>
                    <a:lnTo>
                      <a:pt x="441" y="17"/>
                    </a:lnTo>
                    <a:lnTo>
                      <a:pt x="426" y="8"/>
                    </a:lnTo>
                    <a:lnTo>
                      <a:pt x="412" y="2"/>
                    </a:lnTo>
                    <a:lnTo>
                      <a:pt x="410" y="2"/>
                    </a:lnTo>
                    <a:lnTo>
                      <a:pt x="408" y="1"/>
                    </a:lnTo>
                    <a:lnTo>
                      <a:pt x="406" y="1"/>
                    </a:lnTo>
                    <a:lnTo>
                      <a:pt x="403" y="0"/>
                    </a:lnTo>
                    <a:lnTo>
                      <a:pt x="404" y="30"/>
                    </a:lnTo>
                    <a:lnTo>
                      <a:pt x="402" y="60"/>
                    </a:lnTo>
                    <a:lnTo>
                      <a:pt x="394" y="88"/>
                    </a:lnTo>
                    <a:lnTo>
                      <a:pt x="381" y="112"/>
                    </a:lnTo>
                    <a:lnTo>
                      <a:pt x="364" y="134"/>
                    </a:lnTo>
                    <a:lnTo>
                      <a:pt x="341" y="150"/>
                    </a:lnTo>
                    <a:lnTo>
                      <a:pt x="315" y="162"/>
                    </a:lnTo>
                    <a:lnTo>
                      <a:pt x="283" y="167"/>
                    </a:lnTo>
                    <a:lnTo>
                      <a:pt x="250" y="164"/>
                    </a:lnTo>
                    <a:lnTo>
                      <a:pt x="222" y="154"/>
                    </a:lnTo>
                    <a:lnTo>
                      <a:pt x="198" y="136"/>
                    </a:lnTo>
                    <a:lnTo>
                      <a:pt x="179" y="115"/>
                    </a:lnTo>
                    <a:lnTo>
                      <a:pt x="164" y="89"/>
                    </a:lnTo>
                    <a:lnTo>
                      <a:pt x="155" y="61"/>
                    </a:lnTo>
                    <a:lnTo>
                      <a:pt x="152" y="33"/>
                    </a:lnTo>
                    <a:lnTo>
                      <a:pt x="154" y="4"/>
                    </a:lnTo>
                    <a:lnTo>
                      <a:pt x="154" y="4"/>
                    </a:lnTo>
                    <a:lnTo>
                      <a:pt x="154" y="4"/>
                    </a:lnTo>
                    <a:lnTo>
                      <a:pt x="154" y="4"/>
                    </a:lnTo>
                    <a:lnTo>
                      <a:pt x="154" y="4"/>
                    </a:lnTo>
                    <a:close/>
                  </a:path>
                </a:pathLst>
              </a:custGeom>
              <a:solidFill>
                <a:srgbClr val="FF66C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695" name="Freeform 71"/>
              <p:cNvSpPr>
                <a:spLocks/>
              </p:cNvSpPr>
              <p:nvPr/>
            </p:nvSpPr>
            <p:spPr bwMode="auto">
              <a:xfrm>
                <a:off x="4934" y="576"/>
                <a:ext cx="108" cy="159"/>
              </a:xfrm>
              <a:custGeom>
                <a:avLst/>
                <a:gdLst/>
                <a:ahLst/>
                <a:cxnLst>
                  <a:cxn ang="0">
                    <a:pos x="40" y="171"/>
                  </a:cxn>
                  <a:cxn ang="0">
                    <a:pos x="61" y="217"/>
                  </a:cxn>
                  <a:cxn ang="0">
                    <a:pos x="96" y="253"/>
                  </a:cxn>
                  <a:cxn ang="0">
                    <a:pos x="141" y="274"/>
                  </a:cxn>
                  <a:cxn ang="0">
                    <a:pos x="188" y="275"/>
                  </a:cxn>
                  <a:cxn ang="0">
                    <a:pos x="231" y="256"/>
                  </a:cxn>
                  <a:cxn ang="0">
                    <a:pos x="262" y="225"/>
                  </a:cxn>
                  <a:cxn ang="0">
                    <a:pos x="280" y="183"/>
                  </a:cxn>
                  <a:cxn ang="0">
                    <a:pos x="280" y="135"/>
                  </a:cxn>
                  <a:cxn ang="0">
                    <a:pos x="262" y="92"/>
                  </a:cxn>
                  <a:cxn ang="0">
                    <a:pos x="231" y="61"/>
                  </a:cxn>
                  <a:cxn ang="0">
                    <a:pos x="188" y="43"/>
                  </a:cxn>
                  <a:cxn ang="0">
                    <a:pos x="141" y="43"/>
                  </a:cxn>
                  <a:cxn ang="0">
                    <a:pos x="96" y="57"/>
                  </a:cxn>
                  <a:cxn ang="0">
                    <a:pos x="61" y="84"/>
                  </a:cxn>
                  <a:cxn ang="0">
                    <a:pos x="40" y="124"/>
                  </a:cxn>
                  <a:cxn ang="0">
                    <a:pos x="0" y="147"/>
                  </a:cxn>
                  <a:cxn ang="0">
                    <a:pos x="14" y="87"/>
                  </a:cxn>
                  <a:cxn ang="0">
                    <a:pos x="52" y="40"/>
                  </a:cxn>
                  <a:cxn ang="0">
                    <a:pos x="106" y="10"/>
                  </a:cxn>
                  <a:cxn ang="0">
                    <a:pos x="168" y="0"/>
                  </a:cxn>
                  <a:cxn ang="0">
                    <a:pos x="228" y="13"/>
                  </a:cxn>
                  <a:cxn ang="0">
                    <a:pos x="278" y="46"/>
                  </a:cxn>
                  <a:cxn ang="0">
                    <a:pos x="311" y="97"/>
                  </a:cxn>
                  <a:cxn ang="0">
                    <a:pos x="324" y="158"/>
                  </a:cxn>
                  <a:cxn ang="0">
                    <a:pos x="312" y="216"/>
                  </a:cxn>
                  <a:cxn ang="0">
                    <a:pos x="282" y="265"/>
                  </a:cxn>
                  <a:cxn ang="0">
                    <a:pos x="238" y="299"/>
                  </a:cxn>
                  <a:cxn ang="0">
                    <a:pos x="183" y="315"/>
                  </a:cxn>
                  <a:cxn ang="0">
                    <a:pos x="261" y="358"/>
                  </a:cxn>
                  <a:cxn ang="0">
                    <a:pos x="183" y="393"/>
                  </a:cxn>
                  <a:cxn ang="0">
                    <a:pos x="142" y="476"/>
                  </a:cxn>
                  <a:cxn ang="0">
                    <a:pos x="69" y="393"/>
                  </a:cxn>
                  <a:cxn ang="0">
                    <a:pos x="142" y="358"/>
                  </a:cxn>
                  <a:cxn ang="0">
                    <a:pos x="115" y="306"/>
                  </a:cxn>
                  <a:cxn ang="0">
                    <a:pos x="64" y="276"/>
                  </a:cxn>
                  <a:cxn ang="0">
                    <a:pos x="25" y="231"/>
                  </a:cxn>
                  <a:cxn ang="0">
                    <a:pos x="3" y="176"/>
                  </a:cxn>
                  <a:cxn ang="0">
                    <a:pos x="37" y="147"/>
                  </a:cxn>
                </a:cxnLst>
                <a:rect l="0" t="0" r="r" b="b"/>
                <a:pathLst>
                  <a:path w="324" h="476">
                    <a:moveTo>
                      <a:pt x="37" y="147"/>
                    </a:moveTo>
                    <a:lnTo>
                      <a:pt x="40" y="171"/>
                    </a:lnTo>
                    <a:lnTo>
                      <a:pt x="48" y="195"/>
                    </a:lnTo>
                    <a:lnTo>
                      <a:pt x="61" y="217"/>
                    </a:lnTo>
                    <a:lnTo>
                      <a:pt x="77" y="237"/>
                    </a:lnTo>
                    <a:lnTo>
                      <a:pt x="96" y="253"/>
                    </a:lnTo>
                    <a:lnTo>
                      <a:pt x="118" y="266"/>
                    </a:lnTo>
                    <a:lnTo>
                      <a:pt x="141" y="274"/>
                    </a:lnTo>
                    <a:lnTo>
                      <a:pt x="165" y="277"/>
                    </a:lnTo>
                    <a:lnTo>
                      <a:pt x="188" y="275"/>
                    </a:lnTo>
                    <a:lnTo>
                      <a:pt x="211" y="268"/>
                    </a:lnTo>
                    <a:lnTo>
                      <a:pt x="231" y="256"/>
                    </a:lnTo>
                    <a:lnTo>
                      <a:pt x="248" y="243"/>
                    </a:lnTo>
                    <a:lnTo>
                      <a:pt x="262" y="225"/>
                    </a:lnTo>
                    <a:lnTo>
                      <a:pt x="273" y="204"/>
                    </a:lnTo>
                    <a:lnTo>
                      <a:pt x="280" y="183"/>
                    </a:lnTo>
                    <a:lnTo>
                      <a:pt x="282" y="158"/>
                    </a:lnTo>
                    <a:lnTo>
                      <a:pt x="280" y="135"/>
                    </a:lnTo>
                    <a:lnTo>
                      <a:pt x="273" y="112"/>
                    </a:lnTo>
                    <a:lnTo>
                      <a:pt x="262" y="92"/>
                    </a:lnTo>
                    <a:lnTo>
                      <a:pt x="248" y="75"/>
                    </a:lnTo>
                    <a:lnTo>
                      <a:pt x="231" y="61"/>
                    </a:lnTo>
                    <a:lnTo>
                      <a:pt x="211" y="50"/>
                    </a:lnTo>
                    <a:lnTo>
                      <a:pt x="188" y="43"/>
                    </a:lnTo>
                    <a:lnTo>
                      <a:pt x="165" y="40"/>
                    </a:lnTo>
                    <a:lnTo>
                      <a:pt x="141" y="43"/>
                    </a:lnTo>
                    <a:lnTo>
                      <a:pt x="118" y="47"/>
                    </a:lnTo>
                    <a:lnTo>
                      <a:pt x="96" y="57"/>
                    </a:lnTo>
                    <a:lnTo>
                      <a:pt x="77" y="69"/>
                    </a:lnTo>
                    <a:lnTo>
                      <a:pt x="61" y="84"/>
                    </a:lnTo>
                    <a:lnTo>
                      <a:pt x="48" y="103"/>
                    </a:lnTo>
                    <a:lnTo>
                      <a:pt x="40" y="124"/>
                    </a:lnTo>
                    <a:lnTo>
                      <a:pt x="37" y="147"/>
                    </a:lnTo>
                    <a:lnTo>
                      <a:pt x="0" y="147"/>
                    </a:lnTo>
                    <a:lnTo>
                      <a:pt x="3" y="116"/>
                    </a:lnTo>
                    <a:lnTo>
                      <a:pt x="14" y="87"/>
                    </a:lnTo>
                    <a:lnTo>
                      <a:pt x="30" y="61"/>
                    </a:lnTo>
                    <a:lnTo>
                      <a:pt x="52" y="40"/>
                    </a:lnTo>
                    <a:lnTo>
                      <a:pt x="77" y="23"/>
                    </a:lnTo>
                    <a:lnTo>
                      <a:pt x="106" y="10"/>
                    </a:lnTo>
                    <a:lnTo>
                      <a:pt x="135" y="2"/>
                    </a:lnTo>
                    <a:lnTo>
                      <a:pt x="168" y="0"/>
                    </a:lnTo>
                    <a:lnTo>
                      <a:pt x="199" y="3"/>
                    </a:lnTo>
                    <a:lnTo>
                      <a:pt x="228" y="13"/>
                    </a:lnTo>
                    <a:lnTo>
                      <a:pt x="255" y="27"/>
                    </a:lnTo>
                    <a:lnTo>
                      <a:pt x="278" y="46"/>
                    </a:lnTo>
                    <a:lnTo>
                      <a:pt x="297" y="69"/>
                    </a:lnTo>
                    <a:lnTo>
                      <a:pt x="311" y="97"/>
                    </a:lnTo>
                    <a:lnTo>
                      <a:pt x="320" y="126"/>
                    </a:lnTo>
                    <a:lnTo>
                      <a:pt x="324" y="158"/>
                    </a:lnTo>
                    <a:lnTo>
                      <a:pt x="322" y="188"/>
                    </a:lnTo>
                    <a:lnTo>
                      <a:pt x="312" y="216"/>
                    </a:lnTo>
                    <a:lnTo>
                      <a:pt x="300" y="241"/>
                    </a:lnTo>
                    <a:lnTo>
                      <a:pt x="282" y="265"/>
                    </a:lnTo>
                    <a:lnTo>
                      <a:pt x="262" y="284"/>
                    </a:lnTo>
                    <a:lnTo>
                      <a:pt x="238" y="299"/>
                    </a:lnTo>
                    <a:lnTo>
                      <a:pt x="211" y="310"/>
                    </a:lnTo>
                    <a:lnTo>
                      <a:pt x="183" y="315"/>
                    </a:lnTo>
                    <a:lnTo>
                      <a:pt x="183" y="358"/>
                    </a:lnTo>
                    <a:lnTo>
                      <a:pt x="261" y="358"/>
                    </a:lnTo>
                    <a:lnTo>
                      <a:pt x="261" y="393"/>
                    </a:lnTo>
                    <a:lnTo>
                      <a:pt x="183" y="393"/>
                    </a:lnTo>
                    <a:lnTo>
                      <a:pt x="183" y="476"/>
                    </a:lnTo>
                    <a:lnTo>
                      <a:pt x="142" y="476"/>
                    </a:lnTo>
                    <a:lnTo>
                      <a:pt x="142" y="393"/>
                    </a:lnTo>
                    <a:lnTo>
                      <a:pt x="69" y="393"/>
                    </a:lnTo>
                    <a:lnTo>
                      <a:pt x="69" y="358"/>
                    </a:lnTo>
                    <a:lnTo>
                      <a:pt x="142" y="358"/>
                    </a:lnTo>
                    <a:lnTo>
                      <a:pt x="142" y="313"/>
                    </a:lnTo>
                    <a:lnTo>
                      <a:pt x="115" y="306"/>
                    </a:lnTo>
                    <a:lnTo>
                      <a:pt x="88" y="293"/>
                    </a:lnTo>
                    <a:lnTo>
                      <a:pt x="64" y="276"/>
                    </a:lnTo>
                    <a:lnTo>
                      <a:pt x="44" y="255"/>
                    </a:lnTo>
                    <a:lnTo>
                      <a:pt x="25" y="231"/>
                    </a:lnTo>
                    <a:lnTo>
                      <a:pt x="11" y="204"/>
                    </a:lnTo>
                    <a:lnTo>
                      <a:pt x="3" y="176"/>
                    </a:lnTo>
                    <a:lnTo>
                      <a:pt x="0" y="147"/>
                    </a:lnTo>
                    <a:lnTo>
                      <a:pt x="37" y="14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</p:grpSp>
      <p:grpSp>
        <p:nvGrpSpPr>
          <p:cNvPr id="26" name="Group 72"/>
          <p:cNvGrpSpPr>
            <a:grpSpLocks/>
          </p:cNvGrpSpPr>
          <p:nvPr/>
        </p:nvGrpSpPr>
        <p:grpSpPr bwMode="auto">
          <a:xfrm rot="5400000">
            <a:off x="6666706" y="4229894"/>
            <a:ext cx="306388" cy="838200"/>
            <a:chOff x="4896" y="576"/>
            <a:chExt cx="193" cy="528"/>
          </a:xfrm>
        </p:grpSpPr>
        <p:sp>
          <p:nvSpPr>
            <p:cNvPr id="26697" name="Freeform 73"/>
            <p:cNvSpPr>
              <a:spLocks/>
            </p:cNvSpPr>
            <p:nvPr/>
          </p:nvSpPr>
          <p:spPr bwMode="auto">
            <a:xfrm>
              <a:off x="4896" y="695"/>
              <a:ext cx="193" cy="409"/>
            </a:xfrm>
            <a:custGeom>
              <a:avLst/>
              <a:gdLst/>
              <a:ahLst/>
              <a:cxnLst>
                <a:cxn ang="0">
                  <a:pos x="141" y="8"/>
                </a:cxn>
                <a:cxn ang="0">
                  <a:pos x="113" y="28"/>
                </a:cxn>
                <a:cxn ang="0">
                  <a:pos x="83" y="53"/>
                </a:cxn>
                <a:cxn ang="0">
                  <a:pos x="61" y="81"/>
                </a:cxn>
                <a:cxn ang="0">
                  <a:pos x="48" y="127"/>
                </a:cxn>
                <a:cxn ang="0">
                  <a:pos x="38" y="230"/>
                </a:cxn>
                <a:cxn ang="0">
                  <a:pos x="23" y="326"/>
                </a:cxn>
                <a:cxn ang="0">
                  <a:pos x="11" y="472"/>
                </a:cxn>
                <a:cxn ang="0">
                  <a:pos x="6" y="536"/>
                </a:cxn>
                <a:cxn ang="0">
                  <a:pos x="1" y="565"/>
                </a:cxn>
                <a:cxn ang="0">
                  <a:pos x="130" y="570"/>
                </a:cxn>
                <a:cxn ang="0">
                  <a:pos x="175" y="868"/>
                </a:cxn>
                <a:cxn ang="0">
                  <a:pos x="326" y="1226"/>
                </a:cxn>
                <a:cxn ang="0">
                  <a:pos x="558" y="868"/>
                </a:cxn>
                <a:cxn ang="0">
                  <a:pos x="472" y="577"/>
                </a:cxn>
                <a:cxn ang="0">
                  <a:pos x="500" y="577"/>
                </a:cxn>
                <a:cxn ang="0">
                  <a:pos x="535" y="578"/>
                </a:cxn>
                <a:cxn ang="0">
                  <a:pos x="568" y="577"/>
                </a:cxn>
                <a:cxn ang="0">
                  <a:pos x="576" y="533"/>
                </a:cxn>
                <a:cxn ang="0">
                  <a:pos x="559" y="393"/>
                </a:cxn>
                <a:cxn ang="0">
                  <a:pos x="555" y="326"/>
                </a:cxn>
                <a:cxn ang="0">
                  <a:pos x="545" y="260"/>
                </a:cxn>
                <a:cxn ang="0">
                  <a:pos x="531" y="184"/>
                </a:cxn>
                <a:cxn ang="0">
                  <a:pos x="517" y="118"/>
                </a:cxn>
                <a:cxn ang="0">
                  <a:pos x="505" y="86"/>
                </a:cxn>
                <a:cxn ang="0">
                  <a:pos x="485" y="57"/>
                </a:cxn>
                <a:cxn ang="0">
                  <a:pos x="456" y="29"/>
                </a:cxn>
                <a:cxn ang="0">
                  <a:pos x="426" y="8"/>
                </a:cxn>
                <a:cxn ang="0">
                  <a:pos x="410" y="2"/>
                </a:cxn>
                <a:cxn ang="0">
                  <a:pos x="406" y="1"/>
                </a:cxn>
                <a:cxn ang="0">
                  <a:pos x="404" y="30"/>
                </a:cxn>
                <a:cxn ang="0">
                  <a:pos x="394" y="88"/>
                </a:cxn>
                <a:cxn ang="0">
                  <a:pos x="364" y="134"/>
                </a:cxn>
                <a:cxn ang="0">
                  <a:pos x="315" y="162"/>
                </a:cxn>
                <a:cxn ang="0">
                  <a:pos x="250" y="164"/>
                </a:cxn>
                <a:cxn ang="0">
                  <a:pos x="198" y="136"/>
                </a:cxn>
                <a:cxn ang="0">
                  <a:pos x="164" y="89"/>
                </a:cxn>
                <a:cxn ang="0">
                  <a:pos x="152" y="33"/>
                </a:cxn>
                <a:cxn ang="0">
                  <a:pos x="154" y="4"/>
                </a:cxn>
                <a:cxn ang="0">
                  <a:pos x="154" y="4"/>
                </a:cxn>
              </a:cxnLst>
              <a:rect l="0" t="0" r="r" b="b"/>
              <a:pathLst>
                <a:path w="579" h="1226">
                  <a:moveTo>
                    <a:pt x="154" y="4"/>
                  </a:moveTo>
                  <a:lnTo>
                    <a:pt x="141" y="8"/>
                  </a:lnTo>
                  <a:lnTo>
                    <a:pt x="128" y="16"/>
                  </a:lnTo>
                  <a:lnTo>
                    <a:pt x="113" y="28"/>
                  </a:lnTo>
                  <a:lnTo>
                    <a:pt x="98" y="39"/>
                  </a:lnTo>
                  <a:lnTo>
                    <a:pt x="83" y="53"/>
                  </a:lnTo>
                  <a:lnTo>
                    <a:pt x="71" y="67"/>
                  </a:lnTo>
                  <a:lnTo>
                    <a:pt x="61" y="81"/>
                  </a:lnTo>
                  <a:lnTo>
                    <a:pt x="55" y="93"/>
                  </a:lnTo>
                  <a:lnTo>
                    <a:pt x="48" y="127"/>
                  </a:lnTo>
                  <a:lnTo>
                    <a:pt x="44" y="177"/>
                  </a:lnTo>
                  <a:lnTo>
                    <a:pt x="38" y="230"/>
                  </a:lnTo>
                  <a:lnTo>
                    <a:pt x="31" y="274"/>
                  </a:lnTo>
                  <a:lnTo>
                    <a:pt x="23" y="326"/>
                  </a:lnTo>
                  <a:lnTo>
                    <a:pt x="16" y="400"/>
                  </a:lnTo>
                  <a:lnTo>
                    <a:pt x="11" y="472"/>
                  </a:lnTo>
                  <a:lnTo>
                    <a:pt x="8" y="517"/>
                  </a:lnTo>
                  <a:lnTo>
                    <a:pt x="6" y="536"/>
                  </a:lnTo>
                  <a:lnTo>
                    <a:pt x="3" y="554"/>
                  </a:lnTo>
                  <a:lnTo>
                    <a:pt x="1" y="565"/>
                  </a:lnTo>
                  <a:lnTo>
                    <a:pt x="0" y="570"/>
                  </a:lnTo>
                  <a:lnTo>
                    <a:pt x="130" y="570"/>
                  </a:lnTo>
                  <a:lnTo>
                    <a:pt x="10" y="868"/>
                  </a:lnTo>
                  <a:lnTo>
                    <a:pt x="175" y="868"/>
                  </a:lnTo>
                  <a:lnTo>
                    <a:pt x="221" y="1226"/>
                  </a:lnTo>
                  <a:lnTo>
                    <a:pt x="326" y="1226"/>
                  </a:lnTo>
                  <a:lnTo>
                    <a:pt x="387" y="868"/>
                  </a:lnTo>
                  <a:lnTo>
                    <a:pt x="558" y="868"/>
                  </a:lnTo>
                  <a:lnTo>
                    <a:pt x="464" y="577"/>
                  </a:lnTo>
                  <a:lnTo>
                    <a:pt x="472" y="577"/>
                  </a:lnTo>
                  <a:lnTo>
                    <a:pt x="485" y="577"/>
                  </a:lnTo>
                  <a:lnTo>
                    <a:pt x="500" y="577"/>
                  </a:lnTo>
                  <a:lnTo>
                    <a:pt x="517" y="578"/>
                  </a:lnTo>
                  <a:lnTo>
                    <a:pt x="535" y="578"/>
                  </a:lnTo>
                  <a:lnTo>
                    <a:pt x="553" y="577"/>
                  </a:lnTo>
                  <a:lnTo>
                    <a:pt x="568" y="577"/>
                  </a:lnTo>
                  <a:lnTo>
                    <a:pt x="579" y="576"/>
                  </a:lnTo>
                  <a:lnTo>
                    <a:pt x="576" y="533"/>
                  </a:lnTo>
                  <a:lnTo>
                    <a:pt x="568" y="463"/>
                  </a:lnTo>
                  <a:lnTo>
                    <a:pt x="559" y="393"/>
                  </a:lnTo>
                  <a:lnTo>
                    <a:pt x="556" y="346"/>
                  </a:lnTo>
                  <a:lnTo>
                    <a:pt x="555" y="326"/>
                  </a:lnTo>
                  <a:lnTo>
                    <a:pt x="550" y="296"/>
                  </a:lnTo>
                  <a:lnTo>
                    <a:pt x="545" y="260"/>
                  </a:lnTo>
                  <a:lnTo>
                    <a:pt x="538" y="222"/>
                  </a:lnTo>
                  <a:lnTo>
                    <a:pt x="531" y="184"/>
                  </a:lnTo>
                  <a:lnTo>
                    <a:pt x="523" y="148"/>
                  </a:lnTo>
                  <a:lnTo>
                    <a:pt x="517" y="118"/>
                  </a:lnTo>
                  <a:lnTo>
                    <a:pt x="511" y="98"/>
                  </a:lnTo>
                  <a:lnTo>
                    <a:pt x="505" y="86"/>
                  </a:lnTo>
                  <a:lnTo>
                    <a:pt x="496" y="71"/>
                  </a:lnTo>
                  <a:lnTo>
                    <a:pt x="485" y="57"/>
                  </a:lnTo>
                  <a:lnTo>
                    <a:pt x="471" y="42"/>
                  </a:lnTo>
                  <a:lnTo>
                    <a:pt x="456" y="29"/>
                  </a:lnTo>
                  <a:lnTo>
                    <a:pt x="441" y="17"/>
                  </a:lnTo>
                  <a:lnTo>
                    <a:pt x="426" y="8"/>
                  </a:lnTo>
                  <a:lnTo>
                    <a:pt x="412" y="2"/>
                  </a:lnTo>
                  <a:lnTo>
                    <a:pt x="410" y="2"/>
                  </a:lnTo>
                  <a:lnTo>
                    <a:pt x="408" y="1"/>
                  </a:lnTo>
                  <a:lnTo>
                    <a:pt x="406" y="1"/>
                  </a:lnTo>
                  <a:lnTo>
                    <a:pt x="403" y="0"/>
                  </a:lnTo>
                  <a:lnTo>
                    <a:pt x="404" y="30"/>
                  </a:lnTo>
                  <a:lnTo>
                    <a:pt x="402" y="60"/>
                  </a:lnTo>
                  <a:lnTo>
                    <a:pt x="394" y="88"/>
                  </a:lnTo>
                  <a:lnTo>
                    <a:pt x="381" y="112"/>
                  </a:lnTo>
                  <a:lnTo>
                    <a:pt x="364" y="134"/>
                  </a:lnTo>
                  <a:lnTo>
                    <a:pt x="341" y="150"/>
                  </a:lnTo>
                  <a:lnTo>
                    <a:pt x="315" y="162"/>
                  </a:lnTo>
                  <a:lnTo>
                    <a:pt x="283" y="167"/>
                  </a:lnTo>
                  <a:lnTo>
                    <a:pt x="250" y="164"/>
                  </a:lnTo>
                  <a:lnTo>
                    <a:pt x="222" y="154"/>
                  </a:lnTo>
                  <a:lnTo>
                    <a:pt x="198" y="136"/>
                  </a:lnTo>
                  <a:lnTo>
                    <a:pt x="179" y="115"/>
                  </a:lnTo>
                  <a:lnTo>
                    <a:pt x="164" y="89"/>
                  </a:lnTo>
                  <a:lnTo>
                    <a:pt x="155" y="61"/>
                  </a:lnTo>
                  <a:lnTo>
                    <a:pt x="152" y="33"/>
                  </a:lnTo>
                  <a:lnTo>
                    <a:pt x="154" y="4"/>
                  </a:lnTo>
                  <a:lnTo>
                    <a:pt x="154" y="4"/>
                  </a:lnTo>
                  <a:lnTo>
                    <a:pt x="154" y="4"/>
                  </a:lnTo>
                  <a:lnTo>
                    <a:pt x="154" y="4"/>
                  </a:lnTo>
                  <a:lnTo>
                    <a:pt x="154" y="4"/>
                  </a:lnTo>
                  <a:close/>
                </a:path>
              </a:pathLst>
            </a:custGeom>
            <a:solidFill>
              <a:srgbClr val="FF66C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6698" name="Freeform 74"/>
            <p:cNvSpPr>
              <a:spLocks/>
            </p:cNvSpPr>
            <p:nvPr/>
          </p:nvSpPr>
          <p:spPr bwMode="auto">
            <a:xfrm>
              <a:off x="4934" y="576"/>
              <a:ext cx="108" cy="159"/>
            </a:xfrm>
            <a:custGeom>
              <a:avLst/>
              <a:gdLst/>
              <a:ahLst/>
              <a:cxnLst>
                <a:cxn ang="0">
                  <a:pos x="40" y="171"/>
                </a:cxn>
                <a:cxn ang="0">
                  <a:pos x="61" y="217"/>
                </a:cxn>
                <a:cxn ang="0">
                  <a:pos x="96" y="253"/>
                </a:cxn>
                <a:cxn ang="0">
                  <a:pos x="141" y="274"/>
                </a:cxn>
                <a:cxn ang="0">
                  <a:pos x="188" y="275"/>
                </a:cxn>
                <a:cxn ang="0">
                  <a:pos x="231" y="256"/>
                </a:cxn>
                <a:cxn ang="0">
                  <a:pos x="262" y="225"/>
                </a:cxn>
                <a:cxn ang="0">
                  <a:pos x="280" y="183"/>
                </a:cxn>
                <a:cxn ang="0">
                  <a:pos x="280" y="135"/>
                </a:cxn>
                <a:cxn ang="0">
                  <a:pos x="262" y="92"/>
                </a:cxn>
                <a:cxn ang="0">
                  <a:pos x="231" y="61"/>
                </a:cxn>
                <a:cxn ang="0">
                  <a:pos x="188" y="43"/>
                </a:cxn>
                <a:cxn ang="0">
                  <a:pos x="141" y="43"/>
                </a:cxn>
                <a:cxn ang="0">
                  <a:pos x="96" y="57"/>
                </a:cxn>
                <a:cxn ang="0">
                  <a:pos x="61" y="84"/>
                </a:cxn>
                <a:cxn ang="0">
                  <a:pos x="40" y="124"/>
                </a:cxn>
                <a:cxn ang="0">
                  <a:pos x="0" y="147"/>
                </a:cxn>
                <a:cxn ang="0">
                  <a:pos x="14" y="87"/>
                </a:cxn>
                <a:cxn ang="0">
                  <a:pos x="52" y="40"/>
                </a:cxn>
                <a:cxn ang="0">
                  <a:pos x="106" y="10"/>
                </a:cxn>
                <a:cxn ang="0">
                  <a:pos x="168" y="0"/>
                </a:cxn>
                <a:cxn ang="0">
                  <a:pos x="228" y="13"/>
                </a:cxn>
                <a:cxn ang="0">
                  <a:pos x="278" y="46"/>
                </a:cxn>
                <a:cxn ang="0">
                  <a:pos x="311" y="97"/>
                </a:cxn>
                <a:cxn ang="0">
                  <a:pos x="324" y="158"/>
                </a:cxn>
                <a:cxn ang="0">
                  <a:pos x="312" y="216"/>
                </a:cxn>
                <a:cxn ang="0">
                  <a:pos x="282" y="265"/>
                </a:cxn>
                <a:cxn ang="0">
                  <a:pos x="238" y="299"/>
                </a:cxn>
                <a:cxn ang="0">
                  <a:pos x="183" y="315"/>
                </a:cxn>
                <a:cxn ang="0">
                  <a:pos x="261" y="358"/>
                </a:cxn>
                <a:cxn ang="0">
                  <a:pos x="183" y="393"/>
                </a:cxn>
                <a:cxn ang="0">
                  <a:pos x="142" y="476"/>
                </a:cxn>
                <a:cxn ang="0">
                  <a:pos x="69" y="393"/>
                </a:cxn>
                <a:cxn ang="0">
                  <a:pos x="142" y="358"/>
                </a:cxn>
                <a:cxn ang="0">
                  <a:pos x="115" y="306"/>
                </a:cxn>
                <a:cxn ang="0">
                  <a:pos x="64" y="276"/>
                </a:cxn>
                <a:cxn ang="0">
                  <a:pos x="25" y="231"/>
                </a:cxn>
                <a:cxn ang="0">
                  <a:pos x="3" y="176"/>
                </a:cxn>
                <a:cxn ang="0">
                  <a:pos x="37" y="147"/>
                </a:cxn>
              </a:cxnLst>
              <a:rect l="0" t="0" r="r" b="b"/>
              <a:pathLst>
                <a:path w="324" h="476">
                  <a:moveTo>
                    <a:pt x="37" y="147"/>
                  </a:moveTo>
                  <a:lnTo>
                    <a:pt x="40" y="171"/>
                  </a:lnTo>
                  <a:lnTo>
                    <a:pt x="48" y="195"/>
                  </a:lnTo>
                  <a:lnTo>
                    <a:pt x="61" y="217"/>
                  </a:lnTo>
                  <a:lnTo>
                    <a:pt x="77" y="237"/>
                  </a:lnTo>
                  <a:lnTo>
                    <a:pt x="96" y="253"/>
                  </a:lnTo>
                  <a:lnTo>
                    <a:pt x="118" y="266"/>
                  </a:lnTo>
                  <a:lnTo>
                    <a:pt x="141" y="274"/>
                  </a:lnTo>
                  <a:lnTo>
                    <a:pt x="165" y="277"/>
                  </a:lnTo>
                  <a:lnTo>
                    <a:pt x="188" y="275"/>
                  </a:lnTo>
                  <a:lnTo>
                    <a:pt x="211" y="268"/>
                  </a:lnTo>
                  <a:lnTo>
                    <a:pt x="231" y="256"/>
                  </a:lnTo>
                  <a:lnTo>
                    <a:pt x="248" y="243"/>
                  </a:lnTo>
                  <a:lnTo>
                    <a:pt x="262" y="225"/>
                  </a:lnTo>
                  <a:lnTo>
                    <a:pt x="273" y="204"/>
                  </a:lnTo>
                  <a:lnTo>
                    <a:pt x="280" y="183"/>
                  </a:lnTo>
                  <a:lnTo>
                    <a:pt x="282" y="158"/>
                  </a:lnTo>
                  <a:lnTo>
                    <a:pt x="280" y="135"/>
                  </a:lnTo>
                  <a:lnTo>
                    <a:pt x="273" y="112"/>
                  </a:lnTo>
                  <a:lnTo>
                    <a:pt x="262" y="92"/>
                  </a:lnTo>
                  <a:lnTo>
                    <a:pt x="248" y="75"/>
                  </a:lnTo>
                  <a:lnTo>
                    <a:pt x="231" y="61"/>
                  </a:lnTo>
                  <a:lnTo>
                    <a:pt x="211" y="50"/>
                  </a:lnTo>
                  <a:lnTo>
                    <a:pt x="188" y="43"/>
                  </a:lnTo>
                  <a:lnTo>
                    <a:pt x="165" y="40"/>
                  </a:lnTo>
                  <a:lnTo>
                    <a:pt x="141" y="43"/>
                  </a:lnTo>
                  <a:lnTo>
                    <a:pt x="118" y="47"/>
                  </a:lnTo>
                  <a:lnTo>
                    <a:pt x="96" y="57"/>
                  </a:lnTo>
                  <a:lnTo>
                    <a:pt x="77" y="69"/>
                  </a:lnTo>
                  <a:lnTo>
                    <a:pt x="61" y="84"/>
                  </a:lnTo>
                  <a:lnTo>
                    <a:pt x="48" y="103"/>
                  </a:lnTo>
                  <a:lnTo>
                    <a:pt x="40" y="124"/>
                  </a:lnTo>
                  <a:lnTo>
                    <a:pt x="37" y="147"/>
                  </a:lnTo>
                  <a:lnTo>
                    <a:pt x="0" y="147"/>
                  </a:lnTo>
                  <a:lnTo>
                    <a:pt x="3" y="116"/>
                  </a:lnTo>
                  <a:lnTo>
                    <a:pt x="14" y="87"/>
                  </a:lnTo>
                  <a:lnTo>
                    <a:pt x="30" y="61"/>
                  </a:lnTo>
                  <a:lnTo>
                    <a:pt x="52" y="40"/>
                  </a:lnTo>
                  <a:lnTo>
                    <a:pt x="77" y="23"/>
                  </a:lnTo>
                  <a:lnTo>
                    <a:pt x="106" y="10"/>
                  </a:lnTo>
                  <a:lnTo>
                    <a:pt x="135" y="2"/>
                  </a:lnTo>
                  <a:lnTo>
                    <a:pt x="168" y="0"/>
                  </a:lnTo>
                  <a:lnTo>
                    <a:pt x="199" y="3"/>
                  </a:lnTo>
                  <a:lnTo>
                    <a:pt x="228" y="13"/>
                  </a:lnTo>
                  <a:lnTo>
                    <a:pt x="255" y="27"/>
                  </a:lnTo>
                  <a:lnTo>
                    <a:pt x="278" y="46"/>
                  </a:lnTo>
                  <a:lnTo>
                    <a:pt x="297" y="69"/>
                  </a:lnTo>
                  <a:lnTo>
                    <a:pt x="311" y="97"/>
                  </a:lnTo>
                  <a:lnTo>
                    <a:pt x="320" y="126"/>
                  </a:lnTo>
                  <a:lnTo>
                    <a:pt x="324" y="158"/>
                  </a:lnTo>
                  <a:lnTo>
                    <a:pt x="322" y="188"/>
                  </a:lnTo>
                  <a:lnTo>
                    <a:pt x="312" y="216"/>
                  </a:lnTo>
                  <a:lnTo>
                    <a:pt x="300" y="241"/>
                  </a:lnTo>
                  <a:lnTo>
                    <a:pt x="282" y="265"/>
                  </a:lnTo>
                  <a:lnTo>
                    <a:pt x="262" y="284"/>
                  </a:lnTo>
                  <a:lnTo>
                    <a:pt x="238" y="299"/>
                  </a:lnTo>
                  <a:lnTo>
                    <a:pt x="211" y="310"/>
                  </a:lnTo>
                  <a:lnTo>
                    <a:pt x="183" y="315"/>
                  </a:lnTo>
                  <a:lnTo>
                    <a:pt x="183" y="358"/>
                  </a:lnTo>
                  <a:lnTo>
                    <a:pt x="261" y="358"/>
                  </a:lnTo>
                  <a:lnTo>
                    <a:pt x="261" y="393"/>
                  </a:lnTo>
                  <a:lnTo>
                    <a:pt x="183" y="393"/>
                  </a:lnTo>
                  <a:lnTo>
                    <a:pt x="183" y="476"/>
                  </a:lnTo>
                  <a:lnTo>
                    <a:pt x="142" y="476"/>
                  </a:lnTo>
                  <a:lnTo>
                    <a:pt x="142" y="393"/>
                  </a:lnTo>
                  <a:lnTo>
                    <a:pt x="69" y="393"/>
                  </a:lnTo>
                  <a:lnTo>
                    <a:pt x="69" y="358"/>
                  </a:lnTo>
                  <a:lnTo>
                    <a:pt x="142" y="358"/>
                  </a:lnTo>
                  <a:lnTo>
                    <a:pt x="142" y="313"/>
                  </a:lnTo>
                  <a:lnTo>
                    <a:pt x="115" y="306"/>
                  </a:lnTo>
                  <a:lnTo>
                    <a:pt x="88" y="293"/>
                  </a:lnTo>
                  <a:lnTo>
                    <a:pt x="64" y="276"/>
                  </a:lnTo>
                  <a:lnTo>
                    <a:pt x="44" y="255"/>
                  </a:lnTo>
                  <a:lnTo>
                    <a:pt x="25" y="231"/>
                  </a:lnTo>
                  <a:lnTo>
                    <a:pt x="11" y="204"/>
                  </a:lnTo>
                  <a:lnTo>
                    <a:pt x="3" y="176"/>
                  </a:lnTo>
                  <a:lnTo>
                    <a:pt x="0" y="147"/>
                  </a:lnTo>
                  <a:lnTo>
                    <a:pt x="37" y="14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grpSp>
        <p:nvGrpSpPr>
          <p:cNvPr id="27" name="Group 75"/>
          <p:cNvGrpSpPr>
            <a:grpSpLocks/>
          </p:cNvGrpSpPr>
          <p:nvPr/>
        </p:nvGrpSpPr>
        <p:grpSpPr bwMode="auto">
          <a:xfrm>
            <a:off x="381000" y="3962400"/>
            <a:ext cx="3581400" cy="1449388"/>
            <a:chOff x="240" y="2496"/>
            <a:chExt cx="2256" cy="913"/>
          </a:xfrm>
        </p:grpSpPr>
        <p:grpSp>
          <p:nvGrpSpPr>
            <p:cNvPr id="28" name="Group 76"/>
            <p:cNvGrpSpPr>
              <a:grpSpLocks/>
            </p:cNvGrpSpPr>
            <p:nvPr/>
          </p:nvGrpSpPr>
          <p:grpSpPr bwMode="auto">
            <a:xfrm rot="-5400000">
              <a:off x="983" y="2329"/>
              <a:ext cx="193" cy="528"/>
              <a:chOff x="4896" y="576"/>
              <a:chExt cx="193" cy="528"/>
            </a:xfrm>
          </p:grpSpPr>
          <p:sp>
            <p:nvSpPr>
              <p:cNvPr id="26701" name="Freeform 77"/>
              <p:cNvSpPr>
                <a:spLocks/>
              </p:cNvSpPr>
              <p:nvPr/>
            </p:nvSpPr>
            <p:spPr bwMode="auto">
              <a:xfrm>
                <a:off x="4896" y="695"/>
                <a:ext cx="193" cy="409"/>
              </a:xfrm>
              <a:custGeom>
                <a:avLst/>
                <a:gdLst/>
                <a:ahLst/>
                <a:cxnLst>
                  <a:cxn ang="0">
                    <a:pos x="141" y="8"/>
                  </a:cxn>
                  <a:cxn ang="0">
                    <a:pos x="113" y="28"/>
                  </a:cxn>
                  <a:cxn ang="0">
                    <a:pos x="83" y="53"/>
                  </a:cxn>
                  <a:cxn ang="0">
                    <a:pos x="61" y="81"/>
                  </a:cxn>
                  <a:cxn ang="0">
                    <a:pos x="48" y="127"/>
                  </a:cxn>
                  <a:cxn ang="0">
                    <a:pos x="38" y="230"/>
                  </a:cxn>
                  <a:cxn ang="0">
                    <a:pos x="23" y="326"/>
                  </a:cxn>
                  <a:cxn ang="0">
                    <a:pos x="11" y="472"/>
                  </a:cxn>
                  <a:cxn ang="0">
                    <a:pos x="6" y="536"/>
                  </a:cxn>
                  <a:cxn ang="0">
                    <a:pos x="1" y="565"/>
                  </a:cxn>
                  <a:cxn ang="0">
                    <a:pos x="130" y="570"/>
                  </a:cxn>
                  <a:cxn ang="0">
                    <a:pos x="175" y="868"/>
                  </a:cxn>
                  <a:cxn ang="0">
                    <a:pos x="326" y="1226"/>
                  </a:cxn>
                  <a:cxn ang="0">
                    <a:pos x="558" y="868"/>
                  </a:cxn>
                  <a:cxn ang="0">
                    <a:pos x="472" y="577"/>
                  </a:cxn>
                  <a:cxn ang="0">
                    <a:pos x="500" y="577"/>
                  </a:cxn>
                  <a:cxn ang="0">
                    <a:pos x="535" y="578"/>
                  </a:cxn>
                  <a:cxn ang="0">
                    <a:pos x="568" y="577"/>
                  </a:cxn>
                  <a:cxn ang="0">
                    <a:pos x="576" y="533"/>
                  </a:cxn>
                  <a:cxn ang="0">
                    <a:pos x="559" y="393"/>
                  </a:cxn>
                  <a:cxn ang="0">
                    <a:pos x="555" y="326"/>
                  </a:cxn>
                  <a:cxn ang="0">
                    <a:pos x="545" y="260"/>
                  </a:cxn>
                  <a:cxn ang="0">
                    <a:pos x="531" y="184"/>
                  </a:cxn>
                  <a:cxn ang="0">
                    <a:pos x="517" y="118"/>
                  </a:cxn>
                  <a:cxn ang="0">
                    <a:pos x="505" y="86"/>
                  </a:cxn>
                  <a:cxn ang="0">
                    <a:pos x="485" y="57"/>
                  </a:cxn>
                  <a:cxn ang="0">
                    <a:pos x="456" y="29"/>
                  </a:cxn>
                  <a:cxn ang="0">
                    <a:pos x="426" y="8"/>
                  </a:cxn>
                  <a:cxn ang="0">
                    <a:pos x="410" y="2"/>
                  </a:cxn>
                  <a:cxn ang="0">
                    <a:pos x="406" y="1"/>
                  </a:cxn>
                  <a:cxn ang="0">
                    <a:pos x="404" y="30"/>
                  </a:cxn>
                  <a:cxn ang="0">
                    <a:pos x="394" y="88"/>
                  </a:cxn>
                  <a:cxn ang="0">
                    <a:pos x="364" y="134"/>
                  </a:cxn>
                  <a:cxn ang="0">
                    <a:pos x="315" y="162"/>
                  </a:cxn>
                  <a:cxn ang="0">
                    <a:pos x="250" y="164"/>
                  </a:cxn>
                  <a:cxn ang="0">
                    <a:pos x="198" y="136"/>
                  </a:cxn>
                  <a:cxn ang="0">
                    <a:pos x="164" y="89"/>
                  </a:cxn>
                  <a:cxn ang="0">
                    <a:pos x="152" y="33"/>
                  </a:cxn>
                  <a:cxn ang="0">
                    <a:pos x="154" y="4"/>
                  </a:cxn>
                  <a:cxn ang="0">
                    <a:pos x="154" y="4"/>
                  </a:cxn>
                </a:cxnLst>
                <a:rect l="0" t="0" r="r" b="b"/>
                <a:pathLst>
                  <a:path w="579" h="1226">
                    <a:moveTo>
                      <a:pt x="154" y="4"/>
                    </a:moveTo>
                    <a:lnTo>
                      <a:pt x="141" y="8"/>
                    </a:lnTo>
                    <a:lnTo>
                      <a:pt x="128" y="16"/>
                    </a:lnTo>
                    <a:lnTo>
                      <a:pt x="113" y="28"/>
                    </a:lnTo>
                    <a:lnTo>
                      <a:pt x="98" y="39"/>
                    </a:lnTo>
                    <a:lnTo>
                      <a:pt x="83" y="53"/>
                    </a:lnTo>
                    <a:lnTo>
                      <a:pt x="71" y="67"/>
                    </a:lnTo>
                    <a:lnTo>
                      <a:pt x="61" y="81"/>
                    </a:lnTo>
                    <a:lnTo>
                      <a:pt x="55" y="93"/>
                    </a:lnTo>
                    <a:lnTo>
                      <a:pt x="48" y="127"/>
                    </a:lnTo>
                    <a:lnTo>
                      <a:pt x="44" y="177"/>
                    </a:lnTo>
                    <a:lnTo>
                      <a:pt x="38" y="230"/>
                    </a:lnTo>
                    <a:lnTo>
                      <a:pt x="31" y="274"/>
                    </a:lnTo>
                    <a:lnTo>
                      <a:pt x="23" y="326"/>
                    </a:lnTo>
                    <a:lnTo>
                      <a:pt x="16" y="400"/>
                    </a:lnTo>
                    <a:lnTo>
                      <a:pt x="11" y="472"/>
                    </a:lnTo>
                    <a:lnTo>
                      <a:pt x="8" y="517"/>
                    </a:lnTo>
                    <a:lnTo>
                      <a:pt x="6" y="536"/>
                    </a:lnTo>
                    <a:lnTo>
                      <a:pt x="3" y="554"/>
                    </a:lnTo>
                    <a:lnTo>
                      <a:pt x="1" y="565"/>
                    </a:lnTo>
                    <a:lnTo>
                      <a:pt x="0" y="570"/>
                    </a:lnTo>
                    <a:lnTo>
                      <a:pt x="130" y="570"/>
                    </a:lnTo>
                    <a:lnTo>
                      <a:pt x="10" y="868"/>
                    </a:lnTo>
                    <a:lnTo>
                      <a:pt x="175" y="868"/>
                    </a:lnTo>
                    <a:lnTo>
                      <a:pt x="221" y="1226"/>
                    </a:lnTo>
                    <a:lnTo>
                      <a:pt x="326" y="1226"/>
                    </a:lnTo>
                    <a:lnTo>
                      <a:pt x="387" y="868"/>
                    </a:lnTo>
                    <a:lnTo>
                      <a:pt x="558" y="868"/>
                    </a:lnTo>
                    <a:lnTo>
                      <a:pt x="464" y="577"/>
                    </a:lnTo>
                    <a:lnTo>
                      <a:pt x="472" y="577"/>
                    </a:lnTo>
                    <a:lnTo>
                      <a:pt x="485" y="577"/>
                    </a:lnTo>
                    <a:lnTo>
                      <a:pt x="500" y="577"/>
                    </a:lnTo>
                    <a:lnTo>
                      <a:pt x="517" y="578"/>
                    </a:lnTo>
                    <a:lnTo>
                      <a:pt x="535" y="578"/>
                    </a:lnTo>
                    <a:lnTo>
                      <a:pt x="553" y="577"/>
                    </a:lnTo>
                    <a:lnTo>
                      <a:pt x="568" y="577"/>
                    </a:lnTo>
                    <a:lnTo>
                      <a:pt x="579" y="576"/>
                    </a:lnTo>
                    <a:lnTo>
                      <a:pt x="576" y="533"/>
                    </a:lnTo>
                    <a:lnTo>
                      <a:pt x="568" y="463"/>
                    </a:lnTo>
                    <a:lnTo>
                      <a:pt x="559" y="393"/>
                    </a:lnTo>
                    <a:lnTo>
                      <a:pt x="556" y="346"/>
                    </a:lnTo>
                    <a:lnTo>
                      <a:pt x="555" y="326"/>
                    </a:lnTo>
                    <a:lnTo>
                      <a:pt x="550" y="296"/>
                    </a:lnTo>
                    <a:lnTo>
                      <a:pt x="545" y="260"/>
                    </a:lnTo>
                    <a:lnTo>
                      <a:pt x="538" y="222"/>
                    </a:lnTo>
                    <a:lnTo>
                      <a:pt x="531" y="184"/>
                    </a:lnTo>
                    <a:lnTo>
                      <a:pt x="523" y="148"/>
                    </a:lnTo>
                    <a:lnTo>
                      <a:pt x="517" y="118"/>
                    </a:lnTo>
                    <a:lnTo>
                      <a:pt x="511" y="98"/>
                    </a:lnTo>
                    <a:lnTo>
                      <a:pt x="505" y="86"/>
                    </a:lnTo>
                    <a:lnTo>
                      <a:pt x="496" y="71"/>
                    </a:lnTo>
                    <a:lnTo>
                      <a:pt x="485" y="57"/>
                    </a:lnTo>
                    <a:lnTo>
                      <a:pt x="471" y="42"/>
                    </a:lnTo>
                    <a:lnTo>
                      <a:pt x="456" y="29"/>
                    </a:lnTo>
                    <a:lnTo>
                      <a:pt x="441" y="17"/>
                    </a:lnTo>
                    <a:lnTo>
                      <a:pt x="426" y="8"/>
                    </a:lnTo>
                    <a:lnTo>
                      <a:pt x="412" y="2"/>
                    </a:lnTo>
                    <a:lnTo>
                      <a:pt x="410" y="2"/>
                    </a:lnTo>
                    <a:lnTo>
                      <a:pt x="408" y="1"/>
                    </a:lnTo>
                    <a:lnTo>
                      <a:pt x="406" y="1"/>
                    </a:lnTo>
                    <a:lnTo>
                      <a:pt x="403" y="0"/>
                    </a:lnTo>
                    <a:lnTo>
                      <a:pt x="404" y="30"/>
                    </a:lnTo>
                    <a:lnTo>
                      <a:pt x="402" y="60"/>
                    </a:lnTo>
                    <a:lnTo>
                      <a:pt x="394" y="88"/>
                    </a:lnTo>
                    <a:lnTo>
                      <a:pt x="381" y="112"/>
                    </a:lnTo>
                    <a:lnTo>
                      <a:pt x="364" y="134"/>
                    </a:lnTo>
                    <a:lnTo>
                      <a:pt x="341" y="150"/>
                    </a:lnTo>
                    <a:lnTo>
                      <a:pt x="315" y="162"/>
                    </a:lnTo>
                    <a:lnTo>
                      <a:pt x="283" y="167"/>
                    </a:lnTo>
                    <a:lnTo>
                      <a:pt x="250" y="164"/>
                    </a:lnTo>
                    <a:lnTo>
                      <a:pt x="222" y="154"/>
                    </a:lnTo>
                    <a:lnTo>
                      <a:pt x="198" y="136"/>
                    </a:lnTo>
                    <a:lnTo>
                      <a:pt x="179" y="115"/>
                    </a:lnTo>
                    <a:lnTo>
                      <a:pt x="164" y="89"/>
                    </a:lnTo>
                    <a:lnTo>
                      <a:pt x="155" y="61"/>
                    </a:lnTo>
                    <a:lnTo>
                      <a:pt x="152" y="33"/>
                    </a:lnTo>
                    <a:lnTo>
                      <a:pt x="154" y="4"/>
                    </a:lnTo>
                    <a:lnTo>
                      <a:pt x="154" y="4"/>
                    </a:lnTo>
                    <a:lnTo>
                      <a:pt x="154" y="4"/>
                    </a:lnTo>
                    <a:lnTo>
                      <a:pt x="154" y="4"/>
                    </a:lnTo>
                    <a:lnTo>
                      <a:pt x="154" y="4"/>
                    </a:lnTo>
                    <a:close/>
                  </a:path>
                </a:pathLst>
              </a:custGeom>
              <a:solidFill>
                <a:srgbClr val="FF66C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702" name="Freeform 78"/>
              <p:cNvSpPr>
                <a:spLocks/>
              </p:cNvSpPr>
              <p:nvPr/>
            </p:nvSpPr>
            <p:spPr bwMode="auto">
              <a:xfrm>
                <a:off x="4934" y="576"/>
                <a:ext cx="108" cy="159"/>
              </a:xfrm>
              <a:custGeom>
                <a:avLst/>
                <a:gdLst/>
                <a:ahLst/>
                <a:cxnLst>
                  <a:cxn ang="0">
                    <a:pos x="40" y="171"/>
                  </a:cxn>
                  <a:cxn ang="0">
                    <a:pos x="61" y="217"/>
                  </a:cxn>
                  <a:cxn ang="0">
                    <a:pos x="96" y="253"/>
                  </a:cxn>
                  <a:cxn ang="0">
                    <a:pos x="141" y="274"/>
                  </a:cxn>
                  <a:cxn ang="0">
                    <a:pos x="188" y="275"/>
                  </a:cxn>
                  <a:cxn ang="0">
                    <a:pos x="231" y="256"/>
                  </a:cxn>
                  <a:cxn ang="0">
                    <a:pos x="262" y="225"/>
                  </a:cxn>
                  <a:cxn ang="0">
                    <a:pos x="280" y="183"/>
                  </a:cxn>
                  <a:cxn ang="0">
                    <a:pos x="280" y="135"/>
                  </a:cxn>
                  <a:cxn ang="0">
                    <a:pos x="262" y="92"/>
                  </a:cxn>
                  <a:cxn ang="0">
                    <a:pos x="231" y="61"/>
                  </a:cxn>
                  <a:cxn ang="0">
                    <a:pos x="188" y="43"/>
                  </a:cxn>
                  <a:cxn ang="0">
                    <a:pos x="141" y="43"/>
                  </a:cxn>
                  <a:cxn ang="0">
                    <a:pos x="96" y="57"/>
                  </a:cxn>
                  <a:cxn ang="0">
                    <a:pos x="61" y="84"/>
                  </a:cxn>
                  <a:cxn ang="0">
                    <a:pos x="40" y="124"/>
                  </a:cxn>
                  <a:cxn ang="0">
                    <a:pos x="0" y="147"/>
                  </a:cxn>
                  <a:cxn ang="0">
                    <a:pos x="14" y="87"/>
                  </a:cxn>
                  <a:cxn ang="0">
                    <a:pos x="52" y="40"/>
                  </a:cxn>
                  <a:cxn ang="0">
                    <a:pos x="106" y="10"/>
                  </a:cxn>
                  <a:cxn ang="0">
                    <a:pos x="168" y="0"/>
                  </a:cxn>
                  <a:cxn ang="0">
                    <a:pos x="228" y="13"/>
                  </a:cxn>
                  <a:cxn ang="0">
                    <a:pos x="278" y="46"/>
                  </a:cxn>
                  <a:cxn ang="0">
                    <a:pos x="311" y="97"/>
                  </a:cxn>
                  <a:cxn ang="0">
                    <a:pos x="324" y="158"/>
                  </a:cxn>
                  <a:cxn ang="0">
                    <a:pos x="312" y="216"/>
                  </a:cxn>
                  <a:cxn ang="0">
                    <a:pos x="282" y="265"/>
                  </a:cxn>
                  <a:cxn ang="0">
                    <a:pos x="238" y="299"/>
                  </a:cxn>
                  <a:cxn ang="0">
                    <a:pos x="183" y="315"/>
                  </a:cxn>
                  <a:cxn ang="0">
                    <a:pos x="261" y="358"/>
                  </a:cxn>
                  <a:cxn ang="0">
                    <a:pos x="183" y="393"/>
                  </a:cxn>
                  <a:cxn ang="0">
                    <a:pos x="142" y="476"/>
                  </a:cxn>
                  <a:cxn ang="0">
                    <a:pos x="69" y="393"/>
                  </a:cxn>
                  <a:cxn ang="0">
                    <a:pos x="142" y="358"/>
                  </a:cxn>
                  <a:cxn ang="0">
                    <a:pos x="115" y="306"/>
                  </a:cxn>
                  <a:cxn ang="0">
                    <a:pos x="64" y="276"/>
                  </a:cxn>
                  <a:cxn ang="0">
                    <a:pos x="25" y="231"/>
                  </a:cxn>
                  <a:cxn ang="0">
                    <a:pos x="3" y="176"/>
                  </a:cxn>
                  <a:cxn ang="0">
                    <a:pos x="37" y="147"/>
                  </a:cxn>
                </a:cxnLst>
                <a:rect l="0" t="0" r="r" b="b"/>
                <a:pathLst>
                  <a:path w="324" h="476">
                    <a:moveTo>
                      <a:pt x="37" y="147"/>
                    </a:moveTo>
                    <a:lnTo>
                      <a:pt x="40" y="171"/>
                    </a:lnTo>
                    <a:lnTo>
                      <a:pt x="48" y="195"/>
                    </a:lnTo>
                    <a:lnTo>
                      <a:pt x="61" y="217"/>
                    </a:lnTo>
                    <a:lnTo>
                      <a:pt x="77" y="237"/>
                    </a:lnTo>
                    <a:lnTo>
                      <a:pt x="96" y="253"/>
                    </a:lnTo>
                    <a:lnTo>
                      <a:pt x="118" y="266"/>
                    </a:lnTo>
                    <a:lnTo>
                      <a:pt x="141" y="274"/>
                    </a:lnTo>
                    <a:lnTo>
                      <a:pt x="165" y="277"/>
                    </a:lnTo>
                    <a:lnTo>
                      <a:pt x="188" y="275"/>
                    </a:lnTo>
                    <a:lnTo>
                      <a:pt x="211" y="268"/>
                    </a:lnTo>
                    <a:lnTo>
                      <a:pt x="231" y="256"/>
                    </a:lnTo>
                    <a:lnTo>
                      <a:pt x="248" y="243"/>
                    </a:lnTo>
                    <a:lnTo>
                      <a:pt x="262" y="225"/>
                    </a:lnTo>
                    <a:lnTo>
                      <a:pt x="273" y="204"/>
                    </a:lnTo>
                    <a:lnTo>
                      <a:pt x="280" y="183"/>
                    </a:lnTo>
                    <a:lnTo>
                      <a:pt x="282" y="158"/>
                    </a:lnTo>
                    <a:lnTo>
                      <a:pt x="280" y="135"/>
                    </a:lnTo>
                    <a:lnTo>
                      <a:pt x="273" y="112"/>
                    </a:lnTo>
                    <a:lnTo>
                      <a:pt x="262" y="92"/>
                    </a:lnTo>
                    <a:lnTo>
                      <a:pt x="248" y="75"/>
                    </a:lnTo>
                    <a:lnTo>
                      <a:pt x="231" y="61"/>
                    </a:lnTo>
                    <a:lnTo>
                      <a:pt x="211" y="50"/>
                    </a:lnTo>
                    <a:lnTo>
                      <a:pt x="188" y="43"/>
                    </a:lnTo>
                    <a:lnTo>
                      <a:pt x="165" y="40"/>
                    </a:lnTo>
                    <a:lnTo>
                      <a:pt x="141" y="43"/>
                    </a:lnTo>
                    <a:lnTo>
                      <a:pt x="118" y="47"/>
                    </a:lnTo>
                    <a:lnTo>
                      <a:pt x="96" y="57"/>
                    </a:lnTo>
                    <a:lnTo>
                      <a:pt x="77" y="69"/>
                    </a:lnTo>
                    <a:lnTo>
                      <a:pt x="61" y="84"/>
                    </a:lnTo>
                    <a:lnTo>
                      <a:pt x="48" y="103"/>
                    </a:lnTo>
                    <a:lnTo>
                      <a:pt x="40" y="124"/>
                    </a:lnTo>
                    <a:lnTo>
                      <a:pt x="37" y="147"/>
                    </a:lnTo>
                    <a:lnTo>
                      <a:pt x="0" y="147"/>
                    </a:lnTo>
                    <a:lnTo>
                      <a:pt x="3" y="116"/>
                    </a:lnTo>
                    <a:lnTo>
                      <a:pt x="14" y="87"/>
                    </a:lnTo>
                    <a:lnTo>
                      <a:pt x="30" y="61"/>
                    </a:lnTo>
                    <a:lnTo>
                      <a:pt x="52" y="40"/>
                    </a:lnTo>
                    <a:lnTo>
                      <a:pt x="77" y="23"/>
                    </a:lnTo>
                    <a:lnTo>
                      <a:pt x="106" y="10"/>
                    </a:lnTo>
                    <a:lnTo>
                      <a:pt x="135" y="2"/>
                    </a:lnTo>
                    <a:lnTo>
                      <a:pt x="168" y="0"/>
                    </a:lnTo>
                    <a:lnTo>
                      <a:pt x="199" y="3"/>
                    </a:lnTo>
                    <a:lnTo>
                      <a:pt x="228" y="13"/>
                    </a:lnTo>
                    <a:lnTo>
                      <a:pt x="255" y="27"/>
                    </a:lnTo>
                    <a:lnTo>
                      <a:pt x="278" y="46"/>
                    </a:lnTo>
                    <a:lnTo>
                      <a:pt x="297" y="69"/>
                    </a:lnTo>
                    <a:lnTo>
                      <a:pt x="311" y="97"/>
                    </a:lnTo>
                    <a:lnTo>
                      <a:pt x="320" y="126"/>
                    </a:lnTo>
                    <a:lnTo>
                      <a:pt x="324" y="158"/>
                    </a:lnTo>
                    <a:lnTo>
                      <a:pt x="322" y="188"/>
                    </a:lnTo>
                    <a:lnTo>
                      <a:pt x="312" y="216"/>
                    </a:lnTo>
                    <a:lnTo>
                      <a:pt x="300" y="241"/>
                    </a:lnTo>
                    <a:lnTo>
                      <a:pt x="282" y="265"/>
                    </a:lnTo>
                    <a:lnTo>
                      <a:pt x="262" y="284"/>
                    </a:lnTo>
                    <a:lnTo>
                      <a:pt x="238" y="299"/>
                    </a:lnTo>
                    <a:lnTo>
                      <a:pt x="211" y="310"/>
                    </a:lnTo>
                    <a:lnTo>
                      <a:pt x="183" y="315"/>
                    </a:lnTo>
                    <a:lnTo>
                      <a:pt x="183" y="358"/>
                    </a:lnTo>
                    <a:lnTo>
                      <a:pt x="261" y="358"/>
                    </a:lnTo>
                    <a:lnTo>
                      <a:pt x="261" y="393"/>
                    </a:lnTo>
                    <a:lnTo>
                      <a:pt x="183" y="393"/>
                    </a:lnTo>
                    <a:lnTo>
                      <a:pt x="183" y="476"/>
                    </a:lnTo>
                    <a:lnTo>
                      <a:pt x="142" y="476"/>
                    </a:lnTo>
                    <a:lnTo>
                      <a:pt x="142" y="393"/>
                    </a:lnTo>
                    <a:lnTo>
                      <a:pt x="69" y="393"/>
                    </a:lnTo>
                    <a:lnTo>
                      <a:pt x="69" y="358"/>
                    </a:lnTo>
                    <a:lnTo>
                      <a:pt x="142" y="358"/>
                    </a:lnTo>
                    <a:lnTo>
                      <a:pt x="142" y="313"/>
                    </a:lnTo>
                    <a:lnTo>
                      <a:pt x="115" y="306"/>
                    </a:lnTo>
                    <a:lnTo>
                      <a:pt x="88" y="293"/>
                    </a:lnTo>
                    <a:lnTo>
                      <a:pt x="64" y="276"/>
                    </a:lnTo>
                    <a:lnTo>
                      <a:pt x="44" y="255"/>
                    </a:lnTo>
                    <a:lnTo>
                      <a:pt x="25" y="231"/>
                    </a:lnTo>
                    <a:lnTo>
                      <a:pt x="11" y="204"/>
                    </a:lnTo>
                    <a:lnTo>
                      <a:pt x="3" y="176"/>
                    </a:lnTo>
                    <a:lnTo>
                      <a:pt x="0" y="147"/>
                    </a:lnTo>
                    <a:lnTo>
                      <a:pt x="37" y="14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29" name="Group 79"/>
            <p:cNvGrpSpPr>
              <a:grpSpLocks/>
            </p:cNvGrpSpPr>
            <p:nvPr/>
          </p:nvGrpSpPr>
          <p:grpSpPr bwMode="auto">
            <a:xfrm rot="-5400000">
              <a:off x="407" y="2761"/>
              <a:ext cx="193" cy="528"/>
              <a:chOff x="4896" y="576"/>
              <a:chExt cx="193" cy="528"/>
            </a:xfrm>
          </p:grpSpPr>
          <p:sp>
            <p:nvSpPr>
              <p:cNvPr id="26704" name="Freeform 80"/>
              <p:cNvSpPr>
                <a:spLocks/>
              </p:cNvSpPr>
              <p:nvPr/>
            </p:nvSpPr>
            <p:spPr bwMode="auto">
              <a:xfrm>
                <a:off x="4896" y="695"/>
                <a:ext cx="193" cy="409"/>
              </a:xfrm>
              <a:custGeom>
                <a:avLst/>
                <a:gdLst/>
                <a:ahLst/>
                <a:cxnLst>
                  <a:cxn ang="0">
                    <a:pos x="141" y="8"/>
                  </a:cxn>
                  <a:cxn ang="0">
                    <a:pos x="113" y="28"/>
                  </a:cxn>
                  <a:cxn ang="0">
                    <a:pos x="83" y="53"/>
                  </a:cxn>
                  <a:cxn ang="0">
                    <a:pos x="61" y="81"/>
                  </a:cxn>
                  <a:cxn ang="0">
                    <a:pos x="48" y="127"/>
                  </a:cxn>
                  <a:cxn ang="0">
                    <a:pos x="38" y="230"/>
                  </a:cxn>
                  <a:cxn ang="0">
                    <a:pos x="23" y="326"/>
                  </a:cxn>
                  <a:cxn ang="0">
                    <a:pos x="11" y="472"/>
                  </a:cxn>
                  <a:cxn ang="0">
                    <a:pos x="6" y="536"/>
                  </a:cxn>
                  <a:cxn ang="0">
                    <a:pos x="1" y="565"/>
                  </a:cxn>
                  <a:cxn ang="0">
                    <a:pos x="130" y="570"/>
                  </a:cxn>
                  <a:cxn ang="0">
                    <a:pos x="175" y="868"/>
                  </a:cxn>
                  <a:cxn ang="0">
                    <a:pos x="326" y="1226"/>
                  </a:cxn>
                  <a:cxn ang="0">
                    <a:pos x="558" y="868"/>
                  </a:cxn>
                  <a:cxn ang="0">
                    <a:pos x="472" y="577"/>
                  </a:cxn>
                  <a:cxn ang="0">
                    <a:pos x="500" y="577"/>
                  </a:cxn>
                  <a:cxn ang="0">
                    <a:pos x="535" y="578"/>
                  </a:cxn>
                  <a:cxn ang="0">
                    <a:pos x="568" y="577"/>
                  </a:cxn>
                  <a:cxn ang="0">
                    <a:pos x="576" y="533"/>
                  </a:cxn>
                  <a:cxn ang="0">
                    <a:pos x="559" y="393"/>
                  </a:cxn>
                  <a:cxn ang="0">
                    <a:pos x="555" y="326"/>
                  </a:cxn>
                  <a:cxn ang="0">
                    <a:pos x="545" y="260"/>
                  </a:cxn>
                  <a:cxn ang="0">
                    <a:pos x="531" y="184"/>
                  </a:cxn>
                  <a:cxn ang="0">
                    <a:pos x="517" y="118"/>
                  </a:cxn>
                  <a:cxn ang="0">
                    <a:pos x="505" y="86"/>
                  </a:cxn>
                  <a:cxn ang="0">
                    <a:pos x="485" y="57"/>
                  </a:cxn>
                  <a:cxn ang="0">
                    <a:pos x="456" y="29"/>
                  </a:cxn>
                  <a:cxn ang="0">
                    <a:pos x="426" y="8"/>
                  </a:cxn>
                  <a:cxn ang="0">
                    <a:pos x="410" y="2"/>
                  </a:cxn>
                  <a:cxn ang="0">
                    <a:pos x="406" y="1"/>
                  </a:cxn>
                  <a:cxn ang="0">
                    <a:pos x="404" y="30"/>
                  </a:cxn>
                  <a:cxn ang="0">
                    <a:pos x="394" y="88"/>
                  </a:cxn>
                  <a:cxn ang="0">
                    <a:pos x="364" y="134"/>
                  </a:cxn>
                  <a:cxn ang="0">
                    <a:pos x="315" y="162"/>
                  </a:cxn>
                  <a:cxn ang="0">
                    <a:pos x="250" y="164"/>
                  </a:cxn>
                  <a:cxn ang="0">
                    <a:pos x="198" y="136"/>
                  </a:cxn>
                  <a:cxn ang="0">
                    <a:pos x="164" y="89"/>
                  </a:cxn>
                  <a:cxn ang="0">
                    <a:pos x="152" y="33"/>
                  </a:cxn>
                  <a:cxn ang="0">
                    <a:pos x="154" y="4"/>
                  </a:cxn>
                  <a:cxn ang="0">
                    <a:pos x="154" y="4"/>
                  </a:cxn>
                </a:cxnLst>
                <a:rect l="0" t="0" r="r" b="b"/>
                <a:pathLst>
                  <a:path w="579" h="1226">
                    <a:moveTo>
                      <a:pt x="154" y="4"/>
                    </a:moveTo>
                    <a:lnTo>
                      <a:pt x="141" y="8"/>
                    </a:lnTo>
                    <a:lnTo>
                      <a:pt x="128" y="16"/>
                    </a:lnTo>
                    <a:lnTo>
                      <a:pt x="113" y="28"/>
                    </a:lnTo>
                    <a:lnTo>
                      <a:pt x="98" y="39"/>
                    </a:lnTo>
                    <a:lnTo>
                      <a:pt x="83" y="53"/>
                    </a:lnTo>
                    <a:lnTo>
                      <a:pt x="71" y="67"/>
                    </a:lnTo>
                    <a:lnTo>
                      <a:pt x="61" y="81"/>
                    </a:lnTo>
                    <a:lnTo>
                      <a:pt x="55" y="93"/>
                    </a:lnTo>
                    <a:lnTo>
                      <a:pt x="48" y="127"/>
                    </a:lnTo>
                    <a:lnTo>
                      <a:pt x="44" y="177"/>
                    </a:lnTo>
                    <a:lnTo>
                      <a:pt x="38" y="230"/>
                    </a:lnTo>
                    <a:lnTo>
                      <a:pt x="31" y="274"/>
                    </a:lnTo>
                    <a:lnTo>
                      <a:pt x="23" y="326"/>
                    </a:lnTo>
                    <a:lnTo>
                      <a:pt x="16" y="400"/>
                    </a:lnTo>
                    <a:lnTo>
                      <a:pt x="11" y="472"/>
                    </a:lnTo>
                    <a:lnTo>
                      <a:pt x="8" y="517"/>
                    </a:lnTo>
                    <a:lnTo>
                      <a:pt x="6" y="536"/>
                    </a:lnTo>
                    <a:lnTo>
                      <a:pt x="3" y="554"/>
                    </a:lnTo>
                    <a:lnTo>
                      <a:pt x="1" y="565"/>
                    </a:lnTo>
                    <a:lnTo>
                      <a:pt x="0" y="570"/>
                    </a:lnTo>
                    <a:lnTo>
                      <a:pt x="130" y="570"/>
                    </a:lnTo>
                    <a:lnTo>
                      <a:pt x="10" y="868"/>
                    </a:lnTo>
                    <a:lnTo>
                      <a:pt x="175" y="868"/>
                    </a:lnTo>
                    <a:lnTo>
                      <a:pt x="221" y="1226"/>
                    </a:lnTo>
                    <a:lnTo>
                      <a:pt x="326" y="1226"/>
                    </a:lnTo>
                    <a:lnTo>
                      <a:pt x="387" y="868"/>
                    </a:lnTo>
                    <a:lnTo>
                      <a:pt x="558" y="868"/>
                    </a:lnTo>
                    <a:lnTo>
                      <a:pt x="464" y="577"/>
                    </a:lnTo>
                    <a:lnTo>
                      <a:pt x="472" y="577"/>
                    </a:lnTo>
                    <a:lnTo>
                      <a:pt x="485" y="577"/>
                    </a:lnTo>
                    <a:lnTo>
                      <a:pt x="500" y="577"/>
                    </a:lnTo>
                    <a:lnTo>
                      <a:pt x="517" y="578"/>
                    </a:lnTo>
                    <a:lnTo>
                      <a:pt x="535" y="578"/>
                    </a:lnTo>
                    <a:lnTo>
                      <a:pt x="553" y="577"/>
                    </a:lnTo>
                    <a:lnTo>
                      <a:pt x="568" y="577"/>
                    </a:lnTo>
                    <a:lnTo>
                      <a:pt x="579" y="576"/>
                    </a:lnTo>
                    <a:lnTo>
                      <a:pt x="576" y="533"/>
                    </a:lnTo>
                    <a:lnTo>
                      <a:pt x="568" y="463"/>
                    </a:lnTo>
                    <a:lnTo>
                      <a:pt x="559" y="393"/>
                    </a:lnTo>
                    <a:lnTo>
                      <a:pt x="556" y="346"/>
                    </a:lnTo>
                    <a:lnTo>
                      <a:pt x="555" y="326"/>
                    </a:lnTo>
                    <a:lnTo>
                      <a:pt x="550" y="296"/>
                    </a:lnTo>
                    <a:lnTo>
                      <a:pt x="545" y="260"/>
                    </a:lnTo>
                    <a:lnTo>
                      <a:pt x="538" y="222"/>
                    </a:lnTo>
                    <a:lnTo>
                      <a:pt x="531" y="184"/>
                    </a:lnTo>
                    <a:lnTo>
                      <a:pt x="523" y="148"/>
                    </a:lnTo>
                    <a:lnTo>
                      <a:pt x="517" y="118"/>
                    </a:lnTo>
                    <a:lnTo>
                      <a:pt x="511" y="98"/>
                    </a:lnTo>
                    <a:lnTo>
                      <a:pt x="505" y="86"/>
                    </a:lnTo>
                    <a:lnTo>
                      <a:pt x="496" y="71"/>
                    </a:lnTo>
                    <a:lnTo>
                      <a:pt x="485" y="57"/>
                    </a:lnTo>
                    <a:lnTo>
                      <a:pt x="471" y="42"/>
                    </a:lnTo>
                    <a:lnTo>
                      <a:pt x="456" y="29"/>
                    </a:lnTo>
                    <a:lnTo>
                      <a:pt x="441" y="17"/>
                    </a:lnTo>
                    <a:lnTo>
                      <a:pt x="426" y="8"/>
                    </a:lnTo>
                    <a:lnTo>
                      <a:pt x="412" y="2"/>
                    </a:lnTo>
                    <a:lnTo>
                      <a:pt x="410" y="2"/>
                    </a:lnTo>
                    <a:lnTo>
                      <a:pt x="408" y="1"/>
                    </a:lnTo>
                    <a:lnTo>
                      <a:pt x="406" y="1"/>
                    </a:lnTo>
                    <a:lnTo>
                      <a:pt x="403" y="0"/>
                    </a:lnTo>
                    <a:lnTo>
                      <a:pt x="404" y="30"/>
                    </a:lnTo>
                    <a:lnTo>
                      <a:pt x="402" y="60"/>
                    </a:lnTo>
                    <a:lnTo>
                      <a:pt x="394" y="88"/>
                    </a:lnTo>
                    <a:lnTo>
                      <a:pt x="381" y="112"/>
                    </a:lnTo>
                    <a:lnTo>
                      <a:pt x="364" y="134"/>
                    </a:lnTo>
                    <a:lnTo>
                      <a:pt x="341" y="150"/>
                    </a:lnTo>
                    <a:lnTo>
                      <a:pt x="315" y="162"/>
                    </a:lnTo>
                    <a:lnTo>
                      <a:pt x="283" y="167"/>
                    </a:lnTo>
                    <a:lnTo>
                      <a:pt x="250" y="164"/>
                    </a:lnTo>
                    <a:lnTo>
                      <a:pt x="222" y="154"/>
                    </a:lnTo>
                    <a:lnTo>
                      <a:pt x="198" y="136"/>
                    </a:lnTo>
                    <a:lnTo>
                      <a:pt x="179" y="115"/>
                    </a:lnTo>
                    <a:lnTo>
                      <a:pt x="164" y="89"/>
                    </a:lnTo>
                    <a:lnTo>
                      <a:pt x="155" y="61"/>
                    </a:lnTo>
                    <a:lnTo>
                      <a:pt x="152" y="33"/>
                    </a:lnTo>
                    <a:lnTo>
                      <a:pt x="154" y="4"/>
                    </a:lnTo>
                    <a:lnTo>
                      <a:pt x="154" y="4"/>
                    </a:lnTo>
                    <a:lnTo>
                      <a:pt x="154" y="4"/>
                    </a:lnTo>
                    <a:lnTo>
                      <a:pt x="154" y="4"/>
                    </a:lnTo>
                    <a:lnTo>
                      <a:pt x="154" y="4"/>
                    </a:lnTo>
                    <a:close/>
                  </a:path>
                </a:pathLst>
              </a:custGeom>
              <a:solidFill>
                <a:srgbClr val="FF66C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705" name="Freeform 81"/>
              <p:cNvSpPr>
                <a:spLocks/>
              </p:cNvSpPr>
              <p:nvPr/>
            </p:nvSpPr>
            <p:spPr bwMode="auto">
              <a:xfrm>
                <a:off x="4934" y="576"/>
                <a:ext cx="108" cy="159"/>
              </a:xfrm>
              <a:custGeom>
                <a:avLst/>
                <a:gdLst/>
                <a:ahLst/>
                <a:cxnLst>
                  <a:cxn ang="0">
                    <a:pos x="40" y="171"/>
                  </a:cxn>
                  <a:cxn ang="0">
                    <a:pos x="61" y="217"/>
                  </a:cxn>
                  <a:cxn ang="0">
                    <a:pos x="96" y="253"/>
                  </a:cxn>
                  <a:cxn ang="0">
                    <a:pos x="141" y="274"/>
                  </a:cxn>
                  <a:cxn ang="0">
                    <a:pos x="188" y="275"/>
                  </a:cxn>
                  <a:cxn ang="0">
                    <a:pos x="231" y="256"/>
                  </a:cxn>
                  <a:cxn ang="0">
                    <a:pos x="262" y="225"/>
                  </a:cxn>
                  <a:cxn ang="0">
                    <a:pos x="280" y="183"/>
                  </a:cxn>
                  <a:cxn ang="0">
                    <a:pos x="280" y="135"/>
                  </a:cxn>
                  <a:cxn ang="0">
                    <a:pos x="262" y="92"/>
                  </a:cxn>
                  <a:cxn ang="0">
                    <a:pos x="231" y="61"/>
                  </a:cxn>
                  <a:cxn ang="0">
                    <a:pos x="188" y="43"/>
                  </a:cxn>
                  <a:cxn ang="0">
                    <a:pos x="141" y="43"/>
                  </a:cxn>
                  <a:cxn ang="0">
                    <a:pos x="96" y="57"/>
                  </a:cxn>
                  <a:cxn ang="0">
                    <a:pos x="61" y="84"/>
                  </a:cxn>
                  <a:cxn ang="0">
                    <a:pos x="40" y="124"/>
                  </a:cxn>
                  <a:cxn ang="0">
                    <a:pos x="0" y="147"/>
                  </a:cxn>
                  <a:cxn ang="0">
                    <a:pos x="14" y="87"/>
                  </a:cxn>
                  <a:cxn ang="0">
                    <a:pos x="52" y="40"/>
                  </a:cxn>
                  <a:cxn ang="0">
                    <a:pos x="106" y="10"/>
                  </a:cxn>
                  <a:cxn ang="0">
                    <a:pos x="168" y="0"/>
                  </a:cxn>
                  <a:cxn ang="0">
                    <a:pos x="228" y="13"/>
                  </a:cxn>
                  <a:cxn ang="0">
                    <a:pos x="278" y="46"/>
                  </a:cxn>
                  <a:cxn ang="0">
                    <a:pos x="311" y="97"/>
                  </a:cxn>
                  <a:cxn ang="0">
                    <a:pos x="324" y="158"/>
                  </a:cxn>
                  <a:cxn ang="0">
                    <a:pos x="312" y="216"/>
                  </a:cxn>
                  <a:cxn ang="0">
                    <a:pos x="282" y="265"/>
                  </a:cxn>
                  <a:cxn ang="0">
                    <a:pos x="238" y="299"/>
                  </a:cxn>
                  <a:cxn ang="0">
                    <a:pos x="183" y="315"/>
                  </a:cxn>
                  <a:cxn ang="0">
                    <a:pos x="261" y="358"/>
                  </a:cxn>
                  <a:cxn ang="0">
                    <a:pos x="183" y="393"/>
                  </a:cxn>
                  <a:cxn ang="0">
                    <a:pos x="142" y="476"/>
                  </a:cxn>
                  <a:cxn ang="0">
                    <a:pos x="69" y="393"/>
                  </a:cxn>
                  <a:cxn ang="0">
                    <a:pos x="142" y="358"/>
                  </a:cxn>
                  <a:cxn ang="0">
                    <a:pos x="115" y="306"/>
                  </a:cxn>
                  <a:cxn ang="0">
                    <a:pos x="64" y="276"/>
                  </a:cxn>
                  <a:cxn ang="0">
                    <a:pos x="25" y="231"/>
                  </a:cxn>
                  <a:cxn ang="0">
                    <a:pos x="3" y="176"/>
                  </a:cxn>
                  <a:cxn ang="0">
                    <a:pos x="37" y="147"/>
                  </a:cxn>
                </a:cxnLst>
                <a:rect l="0" t="0" r="r" b="b"/>
                <a:pathLst>
                  <a:path w="324" h="476">
                    <a:moveTo>
                      <a:pt x="37" y="147"/>
                    </a:moveTo>
                    <a:lnTo>
                      <a:pt x="40" y="171"/>
                    </a:lnTo>
                    <a:lnTo>
                      <a:pt x="48" y="195"/>
                    </a:lnTo>
                    <a:lnTo>
                      <a:pt x="61" y="217"/>
                    </a:lnTo>
                    <a:lnTo>
                      <a:pt x="77" y="237"/>
                    </a:lnTo>
                    <a:lnTo>
                      <a:pt x="96" y="253"/>
                    </a:lnTo>
                    <a:lnTo>
                      <a:pt x="118" y="266"/>
                    </a:lnTo>
                    <a:lnTo>
                      <a:pt x="141" y="274"/>
                    </a:lnTo>
                    <a:lnTo>
                      <a:pt x="165" y="277"/>
                    </a:lnTo>
                    <a:lnTo>
                      <a:pt x="188" y="275"/>
                    </a:lnTo>
                    <a:lnTo>
                      <a:pt x="211" y="268"/>
                    </a:lnTo>
                    <a:lnTo>
                      <a:pt x="231" y="256"/>
                    </a:lnTo>
                    <a:lnTo>
                      <a:pt x="248" y="243"/>
                    </a:lnTo>
                    <a:lnTo>
                      <a:pt x="262" y="225"/>
                    </a:lnTo>
                    <a:lnTo>
                      <a:pt x="273" y="204"/>
                    </a:lnTo>
                    <a:lnTo>
                      <a:pt x="280" y="183"/>
                    </a:lnTo>
                    <a:lnTo>
                      <a:pt x="282" y="158"/>
                    </a:lnTo>
                    <a:lnTo>
                      <a:pt x="280" y="135"/>
                    </a:lnTo>
                    <a:lnTo>
                      <a:pt x="273" y="112"/>
                    </a:lnTo>
                    <a:lnTo>
                      <a:pt x="262" y="92"/>
                    </a:lnTo>
                    <a:lnTo>
                      <a:pt x="248" y="75"/>
                    </a:lnTo>
                    <a:lnTo>
                      <a:pt x="231" y="61"/>
                    </a:lnTo>
                    <a:lnTo>
                      <a:pt x="211" y="50"/>
                    </a:lnTo>
                    <a:lnTo>
                      <a:pt x="188" y="43"/>
                    </a:lnTo>
                    <a:lnTo>
                      <a:pt x="165" y="40"/>
                    </a:lnTo>
                    <a:lnTo>
                      <a:pt x="141" y="43"/>
                    </a:lnTo>
                    <a:lnTo>
                      <a:pt x="118" y="47"/>
                    </a:lnTo>
                    <a:lnTo>
                      <a:pt x="96" y="57"/>
                    </a:lnTo>
                    <a:lnTo>
                      <a:pt x="77" y="69"/>
                    </a:lnTo>
                    <a:lnTo>
                      <a:pt x="61" y="84"/>
                    </a:lnTo>
                    <a:lnTo>
                      <a:pt x="48" y="103"/>
                    </a:lnTo>
                    <a:lnTo>
                      <a:pt x="40" y="124"/>
                    </a:lnTo>
                    <a:lnTo>
                      <a:pt x="37" y="147"/>
                    </a:lnTo>
                    <a:lnTo>
                      <a:pt x="0" y="147"/>
                    </a:lnTo>
                    <a:lnTo>
                      <a:pt x="3" y="116"/>
                    </a:lnTo>
                    <a:lnTo>
                      <a:pt x="14" y="87"/>
                    </a:lnTo>
                    <a:lnTo>
                      <a:pt x="30" y="61"/>
                    </a:lnTo>
                    <a:lnTo>
                      <a:pt x="52" y="40"/>
                    </a:lnTo>
                    <a:lnTo>
                      <a:pt x="77" y="23"/>
                    </a:lnTo>
                    <a:lnTo>
                      <a:pt x="106" y="10"/>
                    </a:lnTo>
                    <a:lnTo>
                      <a:pt x="135" y="2"/>
                    </a:lnTo>
                    <a:lnTo>
                      <a:pt x="168" y="0"/>
                    </a:lnTo>
                    <a:lnTo>
                      <a:pt x="199" y="3"/>
                    </a:lnTo>
                    <a:lnTo>
                      <a:pt x="228" y="13"/>
                    </a:lnTo>
                    <a:lnTo>
                      <a:pt x="255" y="27"/>
                    </a:lnTo>
                    <a:lnTo>
                      <a:pt x="278" y="46"/>
                    </a:lnTo>
                    <a:lnTo>
                      <a:pt x="297" y="69"/>
                    </a:lnTo>
                    <a:lnTo>
                      <a:pt x="311" y="97"/>
                    </a:lnTo>
                    <a:lnTo>
                      <a:pt x="320" y="126"/>
                    </a:lnTo>
                    <a:lnTo>
                      <a:pt x="324" y="158"/>
                    </a:lnTo>
                    <a:lnTo>
                      <a:pt x="322" y="188"/>
                    </a:lnTo>
                    <a:lnTo>
                      <a:pt x="312" y="216"/>
                    </a:lnTo>
                    <a:lnTo>
                      <a:pt x="300" y="241"/>
                    </a:lnTo>
                    <a:lnTo>
                      <a:pt x="282" y="265"/>
                    </a:lnTo>
                    <a:lnTo>
                      <a:pt x="262" y="284"/>
                    </a:lnTo>
                    <a:lnTo>
                      <a:pt x="238" y="299"/>
                    </a:lnTo>
                    <a:lnTo>
                      <a:pt x="211" y="310"/>
                    </a:lnTo>
                    <a:lnTo>
                      <a:pt x="183" y="315"/>
                    </a:lnTo>
                    <a:lnTo>
                      <a:pt x="183" y="358"/>
                    </a:lnTo>
                    <a:lnTo>
                      <a:pt x="261" y="358"/>
                    </a:lnTo>
                    <a:lnTo>
                      <a:pt x="261" y="393"/>
                    </a:lnTo>
                    <a:lnTo>
                      <a:pt x="183" y="393"/>
                    </a:lnTo>
                    <a:lnTo>
                      <a:pt x="183" y="476"/>
                    </a:lnTo>
                    <a:lnTo>
                      <a:pt x="142" y="476"/>
                    </a:lnTo>
                    <a:lnTo>
                      <a:pt x="142" y="393"/>
                    </a:lnTo>
                    <a:lnTo>
                      <a:pt x="69" y="393"/>
                    </a:lnTo>
                    <a:lnTo>
                      <a:pt x="69" y="358"/>
                    </a:lnTo>
                    <a:lnTo>
                      <a:pt x="142" y="358"/>
                    </a:lnTo>
                    <a:lnTo>
                      <a:pt x="142" y="313"/>
                    </a:lnTo>
                    <a:lnTo>
                      <a:pt x="115" y="306"/>
                    </a:lnTo>
                    <a:lnTo>
                      <a:pt x="88" y="293"/>
                    </a:lnTo>
                    <a:lnTo>
                      <a:pt x="64" y="276"/>
                    </a:lnTo>
                    <a:lnTo>
                      <a:pt x="44" y="255"/>
                    </a:lnTo>
                    <a:lnTo>
                      <a:pt x="25" y="231"/>
                    </a:lnTo>
                    <a:lnTo>
                      <a:pt x="11" y="204"/>
                    </a:lnTo>
                    <a:lnTo>
                      <a:pt x="3" y="176"/>
                    </a:lnTo>
                    <a:lnTo>
                      <a:pt x="0" y="147"/>
                    </a:lnTo>
                    <a:lnTo>
                      <a:pt x="37" y="14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30" name="Group 82"/>
            <p:cNvGrpSpPr>
              <a:grpSpLocks/>
            </p:cNvGrpSpPr>
            <p:nvPr/>
          </p:nvGrpSpPr>
          <p:grpSpPr bwMode="auto">
            <a:xfrm rot="-5400000">
              <a:off x="791" y="2905"/>
              <a:ext cx="193" cy="528"/>
              <a:chOff x="4896" y="576"/>
              <a:chExt cx="193" cy="528"/>
            </a:xfrm>
          </p:grpSpPr>
          <p:sp>
            <p:nvSpPr>
              <p:cNvPr id="26707" name="Freeform 83"/>
              <p:cNvSpPr>
                <a:spLocks/>
              </p:cNvSpPr>
              <p:nvPr/>
            </p:nvSpPr>
            <p:spPr bwMode="auto">
              <a:xfrm>
                <a:off x="4896" y="695"/>
                <a:ext cx="193" cy="409"/>
              </a:xfrm>
              <a:custGeom>
                <a:avLst/>
                <a:gdLst/>
                <a:ahLst/>
                <a:cxnLst>
                  <a:cxn ang="0">
                    <a:pos x="141" y="8"/>
                  </a:cxn>
                  <a:cxn ang="0">
                    <a:pos x="113" y="28"/>
                  </a:cxn>
                  <a:cxn ang="0">
                    <a:pos x="83" y="53"/>
                  </a:cxn>
                  <a:cxn ang="0">
                    <a:pos x="61" y="81"/>
                  </a:cxn>
                  <a:cxn ang="0">
                    <a:pos x="48" y="127"/>
                  </a:cxn>
                  <a:cxn ang="0">
                    <a:pos x="38" y="230"/>
                  </a:cxn>
                  <a:cxn ang="0">
                    <a:pos x="23" y="326"/>
                  </a:cxn>
                  <a:cxn ang="0">
                    <a:pos x="11" y="472"/>
                  </a:cxn>
                  <a:cxn ang="0">
                    <a:pos x="6" y="536"/>
                  </a:cxn>
                  <a:cxn ang="0">
                    <a:pos x="1" y="565"/>
                  </a:cxn>
                  <a:cxn ang="0">
                    <a:pos x="130" y="570"/>
                  </a:cxn>
                  <a:cxn ang="0">
                    <a:pos x="175" y="868"/>
                  </a:cxn>
                  <a:cxn ang="0">
                    <a:pos x="326" y="1226"/>
                  </a:cxn>
                  <a:cxn ang="0">
                    <a:pos x="558" y="868"/>
                  </a:cxn>
                  <a:cxn ang="0">
                    <a:pos x="472" y="577"/>
                  </a:cxn>
                  <a:cxn ang="0">
                    <a:pos x="500" y="577"/>
                  </a:cxn>
                  <a:cxn ang="0">
                    <a:pos x="535" y="578"/>
                  </a:cxn>
                  <a:cxn ang="0">
                    <a:pos x="568" y="577"/>
                  </a:cxn>
                  <a:cxn ang="0">
                    <a:pos x="576" y="533"/>
                  </a:cxn>
                  <a:cxn ang="0">
                    <a:pos x="559" y="393"/>
                  </a:cxn>
                  <a:cxn ang="0">
                    <a:pos x="555" y="326"/>
                  </a:cxn>
                  <a:cxn ang="0">
                    <a:pos x="545" y="260"/>
                  </a:cxn>
                  <a:cxn ang="0">
                    <a:pos x="531" y="184"/>
                  </a:cxn>
                  <a:cxn ang="0">
                    <a:pos x="517" y="118"/>
                  </a:cxn>
                  <a:cxn ang="0">
                    <a:pos x="505" y="86"/>
                  </a:cxn>
                  <a:cxn ang="0">
                    <a:pos x="485" y="57"/>
                  </a:cxn>
                  <a:cxn ang="0">
                    <a:pos x="456" y="29"/>
                  </a:cxn>
                  <a:cxn ang="0">
                    <a:pos x="426" y="8"/>
                  </a:cxn>
                  <a:cxn ang="0">
                    <a:pos x="410" y="2"/>
                  </a:cxn>
                  <a:cxn ang="0">
                    <a:pos x="406" y="1"/>
                  </a:cxn>
                  <a:cxn ang="0">
                    <a:pos x="404" y="30"/>
                  </a:cxn>
                  <a:cxn ang="0">
                    <a:pos x="394" y="88"/>
                  </a:cxn>
                  <a:cxn ang="0">
                    <a:pos x="364" y="134"/>
                  </a:cxn>
                  <a:cxn ang="0">
                    <a:pos x="315" y="162"/>
                  </a:cxn>
                  <a:cxn ang="0">
                    <a:pos x="250" y="164"/>
                  </a:cxn>
                  <a:cxn ang="0">
                    <a:pos x="198" y="136"/>
                  </a:cxn>
                  <a:cxn ang="0">
                    <a:pos x="164" y="89"/>
                  </a:cxn>
                  <a:cxn ang="0">
                    <a:pos x="152" y="33"/>
                  </a:cxn>
                  <a:cxn ang="0">
                    <a:pos x="154" y="4"/>
                  </a:cxn>
                  <a:cxn ang="0">
                    <a:pos x="154" y="4"/>
                  </a:cxn>
                </a:cxnLst>
                <a:rect l="0" t="0" r="r" b="b"/>
                <a:pathLst>
                  <a:path w="579" h="1226">
                    <a:moveTo>
                      <a:pt x="154" y="4"/>
                    </a:moveTo>
                    <a:lnTo>
                      <a:pt x="141" y="8"/>
                    </a:lnTo>
                    <a:lnTo>
                      <a:pt x="128" y="16"/>
                    </a:lnTo>
                    <a:lnTo>
                      <a:pt x="113" y="28"/>
                    </a:lnTo>
                    <a:lnTo>
                      <a:pt x="98" y="39"/>
                    </a:lnTo>
                    <a:lnTo>
                      <a:pt x="83" y="53"/>
                    </a:lnTo>
                    <a:lnTo>
                      <a:pt x="71" y="67"/>
                    </a:lnTo>
                    <a:lnTo>
                      <a:pt x="61" y="81"/>
                    </a:lnTo>
                    <a:lnTo>
                      <a:pt x="55" y="93"/>
                    </a:lnTo>
                    <a:lnTo>
                      <a:pt x="48" y="127"/>
                    </a:lnTo>
                    <a:lnTo>
                      <a:pt x="44" y="177"/>
                    </a:lnTo>
                    <a:lnTo>
                      <a:pt x="38" y="230"/>
                    </a:lnTo>
                    <a:lnTo>
                      <a:pt x="31" y="274"/>
                    </a:lnTo>
                    <a:lnTo>
                      <a:pt x="23" y="326"/>
                    </a:lnTo>
                    <a:lnTo>
                      <a:pt x="16" y="400"/>
                    </a:lnTo>
                    <a:lnTo>
                      <a:pt x="11" y="472"/>
                    </a:lnTo>
                    <a:lnTo>
                      <a:pt x="8" y="517"/>
                    </a:lnTo>
                    <a:lnTo>
                      <a:pt x="6" y="536"/>
                    </a:lnTo>
                    <a:lnTo>
                      <a:pt x="3" y="554"/>
                    </a:lnTo>
                    <a:lnTo>
                      <a:pt x="1" y="565"/>
                    </a:lnTo>
                    <a:lnTo>
                      <a:pt x="0" y="570"/>
                    </a:lnTo>
                    <a:lnTo>
                      <a:pt x="130" y="570"/>
                    </a:lnTo>
                    <a:lnTo>
                      <a:pt x="10" y="868"/>
                    </a:lnTo>
                    <a:lnTo>
                      <a:pt x="175" y="868"/>
                    </a:lnTo>
                    <a:lnTo>
                      <a:pt x="221" y="1226"/>
                    </a:lnTo>
                    <a:lnTo>
                      <a:pt x="326" y="1226"/>
                    </a:lnTo>
                    <a:lnTo>
                      <a:pt x="387" y="868"/>
                    </a:lnTo>
                    <a:lnTo>
                      <a:pt x="558" y="868"/>
                    </a:lnTo>
                    <a:lnTo>
                      <a:pt x="464" y="577"/>
                    </a:lnTo>
                    <a:lnTo>
                      <a:pt x="472" y="577"/>
                    </a:lnTo>
                    <a:lnTo>
                      <a:pt x="485" y="577"/>
                    </a:lnTo>
                    <a:lnTo>
                      <a:pt x="500" y="577"/>
                    </a:lnTo>
                    <a:lnTo>
                      <a:pt x="517" y="578"/>
                    </a:lnTo>
                    <a:lnTo>
                      <a:pt x="535" y="578"/>
                    </a:lnTo>
                    <a:lnTo>
                      <a:pt x="553" y="577"/>
                    </a:lnTo>
                    <a:lnTo>
                      <a:pt x="568" y="577"/>
                    </a:lnTo>
                    <a:lnTo>
                      <a:pt x="579" y="576"/>
                    </a:lnTo>
                    <a:lnTo>
                      <a:pt x="576" y="533"/>
                    </a:lnTo>
                    <a:lnTo>
                      <a:pt x="568" y="463"/>
                    </a:lnTo>
                    <a:lnTo>
                      <a:pt x="559" y="393"/>
                    </a:lnTo>
                    <a:lnTo>
                      <a:pt x="556" y="346"/>
                    </a:lnTo>
                    <a:lnTo>
                      <a:pt x="555" y="326"/>
                    </a:lnTo>
                    <a:lnTo>
                      <a:pt x="550" y="296"/>
                    </a:lnTo>
                    <a:lnTo>
                      <a:pt x="545" y="260"/>
                    </a:lnTo>
                    <a:lnTo>
                      <a:pt x="538" y="222"/>
                    </a:lnTo>
                    <a:lnTo>
                      <a:pt x="531" y="184"/>
                    </a:lnTo>
                    <a:lnTo>
                      <a:pt x="523" y="148"/>
                    </a:lnTo>
                    <a:lnTo>
                      <a:pt x="517" y="118"/>
                    </a:lnTo>
                    <a:lnTo>
                      <a:pt x="511" y="98"/>
                    </a:lnTo>
                    <a:lnTo>
                      <a:pt x="505" y="86"/>
                    </a:lnTo>
                    <a:lnTo>
                      <a:pt x="496" y="71"/>
                    </a:lnTo>
                    <a:lnTo>
                      <a:pt x="485" y="57"/>
                    </a:lnTo>
                    <a:lnTo>
                      <a:pt x="471" y="42"/>
                    </a:lnTo>
                    <a:lnTo>
                      <a:pt x="456" y="29"/>
                    </a:lnTo>
                    <a:lnTo>
                      <a:pt x="441" y="17"/>
                    </a:lnTo>
                    <a:lnTo>
                      <a:pt x="426" y="8"/>
                    </a:lnTo>
                    <a:lnTo>
                      <a:pt x="412" y="2"/>
                    </a:lnTo>
                    <a:lnTo>
                      <a:pt x="410" y="2"/>
                    </a:lnTo>
                    <a:lnTo>
                      <a:pt x="408" y="1"/>
                    </a:lnTo>
                    <a:lnTo>
                      <a:pt x="406" y="1"/>
                    </a:lnTo>
                    <a:lnTo>
                      <a:pt x="403" y="0"/>
                    </a:lnTo>
                    <a:lnTo>
                      <a:pt x="404" y="30"/>
                    </a:lnTo>
                    <a:lnTo>
                      <a:pt x="402" y="60"/>
                    </a:lnTo>
                    <a:lnTo>
                      <a:pt x="394" y="88"/>
                    </a:lnTo>
                    <a:lnTo>
                      <a:pt x="381" y="112"/>
                    </a:lnTo>
                    <a:lnTo>
                      <a:pt x="364" y="134"/>
                    </a:lnTo>
                    <a:lnTo>
                      <a:pt x="341" y="150"/>
                    </a:lnTo>
                    <a:lnTo>
                      <a:pt x="315" y="162"/>
                    </a:lnTo>
                    <a:lnTo>
                      <a:pt x="283" y="167"/>
                    </a:lnTo>
                    <a:lnTo>
                      <a:pt x="250" y="164"/>
                    </a:lnTo>
                    <a:lnTo>
                      <a:pt x="222" y="154"/>
                    </a:lnTo>
                    <a:lnTo>
                      <a:pt x="198" y="136"/>
                    </a:lnTo>
                    <a:lnTo>
                      <a:pt x="179" y="115"/>
                    </a:lnTo>
                    <a:lnTo>
                      <a:pt x="164" y="89"/>
                    </a:lnTo>
                    <a:lnTo>
                      <a:pt x="155" y="61"/>
                    </a:lnTo>
                    <a:lnTo>
                      <a:pt x="152" y="33"/>
                    </a:lnTo>
                    <a:lnTo>
                      <a:pt x="154" y="4"/>
                    </a:lnTo>
                    <a:lnTo>
                      <a:pt x="154" y="4"/>
                    </a:lnTo>
                    <a:lnTo>
                      <a:pt x="154" y="4"/>
                    </a:lnTo>
                    <a:lnTo>
                      <a:pt x="154" y="4"/>
                    </a:lnTo>
                    <a:lnTo>
                      <a:pt x="154" y="4"/>
                    </a:lnTo>
                    <a:close/>
                  </a:path>
                </a:pathLst>
              </a:custGeom>
              <a:solidFill>
                <a:srgbClr val="FF66C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708" name="Freeform 84"/>
              <p:cNvSpPr>
                <a:spLocks/>
              </p:cNvSpPr>
              <p:nvPr/>
            </p:nvSpPr>
            <p:spPr bwMode="auto">
              <a:xfrm>
                <a:off x="4934" y="576"/>
                <a:ext cx="108" cy="159"/>
              </a:xfrm>
              <a:custGeom>
                <a:avLst/>
                <a:gdLst/>
                <a:ahLst/>
                <a:cxnLst>
                  <a:cxn ang="0">
                    <a:pos x="40" y="171"/>
                  </a:cxn>
                  <a:cxn ang="0">
                    <a:pos x="61" y="217"/>
                  </a:cxn>
                  <a:cxn ang="0">
                    <a:pos x="96" y="253"/>
                  </a:cxn>
                  <a:cxn ang="0">
                    <a:pos x="141" y="274"/>
                  </a:cxn>
                  <a:cxn ang="0">
                    <a:pos x="188" y="275"/>
                  </a:cxn>
                  <a:cxn ang="0">
                    <a:pos x="231" y="256"/>
                  </a:cxn>
                  <a:cxn ang="0">
                    <a:pos x="262" y="225"/>
                  </a:cxn>
                  <a:cxn ang="0">
                    <a:pos x="280" y="183"/>
                  </a:cxn>
                  <a:cxn ang="0">
                    <a:pos x="280" y="135"/>
                  </a:cxn>
                  <a:cxn ang="0">
                    <a:pos x="262" y="92"/>
                  </a:cxn>
                  <a:cxn ang="0">
                    <a:pos x="231" y="61"/>
                  </a:cxn>
                  <a:cxn ang="0">
                    <a:pos x="188" y="43"/>
                  </a:cxn>
                  <a:cxn ang="0">
                    <a:pos x="141" y="43"/>
                  </a:cxn>
                  <a:cxn ang="0">
                    <a:pos x="96" y="57"/>
                  </a:cxn>
                  <a:cxn ang="0">
                    <a:pos x="61" y="84"/>
                  </a:cxn>
                  <a:cxn ang="0">
                    <a:pos x="40" y="124"/>
                  </a:cxn>
                  <a:cxn ang="0">
                    <a:pos x="0" y="147"/>
                  </a:cxn>
                  <a:cxn ang="0">
                    <a:pos x="14" y="87"/>
                  </a:cxn>
                  <a:cxn ang="0">
                    <a:pos x="52" y="40"/>
                  </a:cxn>
                  <a:cxn ang="0">
                    <a:pos x="106" y="10"/>
                  </a:cxn>
                  <a:cxn ang="0">
                    <a:pos x="168" y="0"/>
                  </a:cxn>
                  <a:cxn ang="0">
                    <a:pos x="228" y="13"/>
                  </a:cxn>
                  <a:cxn ang="0">
                    <a:pos x="278" y="46"/>
                  </a:cxn>
                  <a:cxn ang="0">
                    <a:pos x="311" y="97"/>
                  </a:cxn>
                  <a:cxn ang="0">
                    <a:pos x="324" y="158"/>
                  </a:cxn>
                  <a:cxn ang="0">
                    <a:pos x="312" y="216"/>
                  </a:cxn>
                  <a:cxn ang="0">
                    <a:pos x="282" y="265"/>
                  </a:cxn>
                  <a:cxn ang="0">
                    <a:pos x="238" y="299"/>
                  </a:cxn>
                  <a:cxn ang="0">
                    <a:pos x="183" y="315"/>
                  </a:cxn>
                  <a:cxn ang="0">
                    <a:pos x="261" y="358"/>
                  </a:cxn>
                  <a:cxn ang="0">
                    <a:pos x="183" y="393"/>
                  </a:cxn>
                  <a:cxn ang="0">
                    <a:pos x="142" y="476"/>
                  </a:cxn>
                  <a:cxn ang="0">
                    <a:pos x="69" y="393"/>
                  </a:cxn>
                  <a:cxn ang="0">
                    <a:pos x="142" y="358"/>
                  </a:cxn>
                  <a:cxn ang="0">
                    <a:pos x="115" y="306"/>
                  </a:cxn>
                  <a:cxn ang="0">
                    <a:pos x="64" y="276"/>
                  </a:cxn>
                  <a:cxn ang="0">
                    <a:pos x="25" y="231"/>
                  </a:cxn>
                  <a:cxn ang="0">
                    <a:pos x="3" y="176"/>
                  </a:cxn>
                  <a:cxn ang="0">
                    <a:pos x="37" y="147"/>
                  </a:cxn>
                </a:cxnLst>
                <a:rect l="0" t="0" r="r" b="b"/>
                <a:pathLst>
                  <a:path w="324" h="476">
                    <a:moveTo>
                      <a:pt x="37" y="147"/>
                    </a:moveTo>
                    <a:lnTo>
                      <a:pt x="40" y="171"/>
                    </a:lnTo>
                    <a:lnTo>
                      <a:pt x="48" y="195"/>
                    </a:lnTo>
                    <a:lnTo>
                      <a:pt x="61" y="217"/>
                    </a:lnTo>
                    <a:lnTo>
                      <a:pt x="77" y="237"/>
                    </a:lnTo>
                    <a:lnTo>
                      <a:pt x="96" y="253"/>
                    </a:lnTo>
                    <a:lnTo>
                      <a:pt x="118" y="266"/>
                    </a:lnTo>
                    <a:lnTo>
                      <a:pt x="141" y="274"/>
                    </a:lnTo>
                    <a:lnTo>
                      <a:pt x="165" y="277"/>
                    </a:lnTo>
                    <a:lnTo>
                      <a:pt x="188" y="275"/>
                    </a:lnTo>
                    <a:lnTo>
                      <a:pt x="211" y="268"/>
                    </a:lnTo>
                    <a:lnTo>
                      <a:pt x="231" y="256"/>
                    </a:lnTo>
                    <a:lnTo>
                      <a:pt x="248" y="243"/>
                    </a:lnTo>
                    <a:lnTo>
                      <a:pt x="262" y="225"/>
                    </a:lnTo>
                    <a:lnTo>
                      <a:pt x="273" y="204"/>
                    </a:lnTo>
                    <a:lnTo>
                      <a:pt x="280" y="183"/>
                    </a:lnTo>
                    <a:lnTo>
                      <a:pt x="282" y="158"/>
                    </a:lnTo>
                    <a:lnTo>
                      <a:pt x="280" y="135"/>
                    </a:lnTo>
                    <a:lnTo>
                      <a:pt x="273" y="112"/>
                    </a:lnTo>
                    <a:lnTo>
                      <a:pt x="262" y="92"/>
                    </a:lnTo>
                    <a:lnTo>
                      <a:pt x="248" y="75"/>
                    </a:lnTo>
                    <a:lnTo>
                      <a:pt x="231" y="61"/>
                    </a:lnTo>
                    <a:lnTo>
                      <a:pt x="211" y="50"/>
                    </a:lnTo>
                    <a:lnTo>
                      <a:pt x="188" y="43"/>
                    </a:lnTo>
                    <a:lnTo>
                      <a:pt x="165" y="40"/>
                    </a:lnTo>
                    <a:lnTo>
                      <a:pt x="141" y="43"/>
                    </a:lnTo>
                    <a:lnTo>
                      <a:pt x="118" y="47"/>
                    </a:lnTo>
                    <a:lnTo>
                      <a:pt x="96" y="57"/>
                    </a:lnTo>
                    <a:lnTo>
                      <a:pt x="77" y="69"/>
                    </a:lnTo>
                    <a:lnTo>
                      <a:pt x="61" y="84"/>
                    </a:lnTo>
                    <a:lnTo>
                      <a:pt x="48" y="103"/>
                    </a:lnTo>
                    <a:lnTo>
                      <a:pt x="40" y="124"/>
                    </a:lnTo>
                    <a:lnTo>
                      <a:pt x="37" y="147"/>
                    </a:lnTo>
                    <a:lnTo>
                      <a:pt x="0" y="147"/>
                    </a:lnTo>
                    <a:lnTo>
                      <a:pt x="3" y="116"/>
                    </a:lnTo>
                    <a:lnTo>
                      <a:pt x="14" y="87"/>
                    </a:lnTo>
                    <a:lnTo>
                      <a:pt x="30" y="61"/>
                    </a:lnTo>
                    <a:lnTo>
                      <a:pt x="52" y="40"/>
                    </a:lnTo>
                    <a:lnTo>
                      <a:pt x="77" y="23"/>
                    </a:lnTo>
                    <a:lnTo>
                      <a:pt x="106" y="10"/>
                    </a:lnTo>
                    <a:lnTo>
                      <a:pt x="135" y="2"/>
                    </a:lnTo>
                    <a:lnTo>
                      <a:pt x="168" y="0"/>
                    </a:lnTo>
                    <a:lnTo>
                      <a:pt x="199" y="3"/>
                    </a:lnTo>
                    <a:lnTo>
                      <a:pt x="228" y="13"/>
                    </a:lnTo>
                    <a:lnTo>
                      <a:pt x="255" y="27"/>
                    </a:lnTo>
                    <a:lnTo>
                      <a:pt x="278" y="46"/>
                    </a:lnTo>
                    <a:lnTo>
                      <a:pt x="297" y="69"/>
                    </a:lnTo>
                    <a:lnTo>
                      <a:pt x="311" y="97"/>
                    </a:lnTo>
                    <a:lnTo>
                      <a:pt x="320" y="126"/>
                    </a:lnTo>
                    <a:lnTo>
                      <a:pt x="324" y="158"/>
                    </a:lnTo>
                    <a:lnTo>
                      <a:pt x="322" y="188"/>
                    </a:lnTo>
                    <a:lnTo>
                      <a:pt x="312" y="216"/>
                    </a:lnTo>
                    <a:lnTo>
                      <a:pt x="300" y="241"/>
                    </a:lnTo>
                    <a:lnTo>
                      <a:pt x="282" y="265"/>
                    </a:lnTo>
                    <a:lnTo>
                      <a:pt x="262" y="284"/>
                    </a:lnTo>
                    <a:lnTo>
                      <a:pt x="238" y="299"/>
                    </a:lnTo>
                    <a:lnTo>
                      <a:pt x="211" y="310"/>
                    </a:lnTo>
                    <a:lnTo>
                      <a:pt x="183" y="315"/>
                    </a:lnTo>
                    <a:lnTo>
                      <a:pt x="183" y="358"/>
                    </a:lnTo>
                    <a:lnTo>
                      <a:pt x="261" y="358"/>
                    </a:lnTo>
                    <a:lnTo>
                      <a:pt x="261" y="393"/>
                    </a:lnTo>
                    <a:lnTo>
                      <a:pt x="183" y="393"/>
                    </a:lnTo>
                    <a:lnTo>
                      <a:pt x="183" y="476"/>
                    </a:lnTo>
                    <a:lnTo>
                      <a:pt x="142" y="476"/>
                    </a:lnTo>
                    <a:lnTo>
                      <a:pt x="142" y="393"/>
                    </a:lnTo>
                    <a:lnTo>
                      <a:pt x="69" y="393"/>
                    </a:lnTo>
                    <a:lnTo>
                      <a:pt x="69" y="358"/>
                    </a:lnTo>
                    <a:lnTo>
                      <a:pt x="142" y="358"/>
                    </a:lnTo>
                    <a:lnTo>
                      <a:pt x="142" y="313"/>
                    </a:lnTo>
                    <a:lnTo>
                      <a:pt x="115" y="306"/>
                    </a:lnTo>
                    <a:lnTo>
                      <a:pt x="88" y="293"/>
                    </a:lnTo>
                    <a:lnTo>
                      <a:pt x="64" y="276"/>
                    </a:lnTo>
                    <a:lnTo>
                      <a:pt x="44" y="255"/>
                    </a:lnTo>
                    <a:lnTo>
                      <a:pt x="25" y="231"/>
                    </a:lnTo>
                    <a:lnTo>
                      <a:pt x="11" y="204"/>
                    </a:lnTo>
                    <a:lnTo>
                      <a:pt x="3" y="176"/>
                    </a:lnTo>
                    <a:lnTo>
                      <a:pt x="0" y="147"/>
                    </a:lnTo>
                    <a:lnTo>
                      <a:pt x="37" y="14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31" name="Group 85"/>
            <p:cNvGrpSpPr>
              <a:grpSpLocks/>
            </p:cNvGrpSpPr>
            <p:nvPr/>
          </p:nvGrpSpPr>
          <p:grpSpPr bwMode="auto">
            <a:xfrm rot="-5400000">
              <a:off x="1559" y="3049"/>
              <a:ext cx="193" cy="528"/>
              <a:chOff x="4896" y="576"/>
              <a:chExt cx="193" cy="528"/>
            </a:xfrm>
          </p:grpSpPr>
          <p:sp>
            <p:nvSpPr>
              <p:cNvPr id="26710" name="Freeform 86"/>
              <p:cNvSpPr>
                <a:spLocks/>
              </p:cNvSpPr>
              <p:nvPr/>
            </p:nvSpPr>
            <p:spPr bwMode="auto">
              <a:xfrm>
                <a:off x="4896" y="695"/>
                <a:ext cx="193" cy="409"/>
              </a:xfrm>
              <a:custGeom>
                <a:avLst/>
                <a:gdLst/>
                <a:ahLst/>
                <a:cxnLst>
                  <a:cxn ang="0">
                    <a:pos x="141" y="8"/>
                  </a:cxn>
                  <a:cxn ang="0">
                    <a:pos x="113" y="28"/>
                  </a:cxn>
                  <a:cxn ang="0">
                    <a:pos x="83" y="53"/>
                  </a:cxn>
                  <a:cxn ang="0">
                    <a:pos x="61" y="81"/>
                  </a:cxn>
                  <a:cxn ang="0">
                    <a:pos x="48" y="127"/>
                  </a:cxn>
                  <a:cxn ang="0">
                    <a:pos x="38" y="230"/>
                  </a:cxn>
                  <a:cxn ang="0">
                    <a:pos x="23" y="326"/>
                  </a:cxn>
                  <a:cxn ang="0">
                    <a:pos x="11" y="472"/>
                  </a:cxn>
                  <a:cxn ang="0">
                    <a:pos x="6" y="536"/>
                  </a:cxn>
                  <a:cxn ang="0">
                    <a:pos x="1" y="565"/>
                  </a:cxn>
                  <a:cxn ang="0">
                    <a:pos x="130" y="570"/>
                  </a:cxn>
                  <a:cxn ang="0">
                    <a:pos x="175" y="868"/>
                  </a:cxn>
                  <a:cxn ang="0">
                    <a:pos x="326" y="1226"/>
                  </a:cxn>
                  <a:cxn ang="0">
                    <a:pos x="558" y="868"/>
                  </a:cxn>
                  <a:cxn ang="0">
                    <a:pos x="472" y="577"/>
                  </a:cxn>
                  <a:cxn ang="0">
                    <a:pos x="500" y="577"/>
                  </a:cxn>
                  <a:cxn ang="0">
                    <a:pos x="535" y="578"/>
                  </a:cxn>
                  <a:cxn ang="0">
                    <a:pos x="568" y="577"/>
                  </a:cxn>
                  <a:cxn ang="0">
                    <a:pos x="576" y="533"/>
                  </a:cxn>
                  <a:cxn ang="0">
                    <a:pos x="559" y="393"/>
                  </a:cxn>
                  <a:cxn ang="0">
                    <a:pos x="555" y="326"/>
                  </a:cxn>
                  <a:cxn ang="0">
                    <a:pos x="545" y="260"/>
                  </a:cxn>
                  <a:cxn ang="0">
                    <a:pos x="531" y="184"/>
                  </a:cxn>
                  <a:cxn ang="0">
                    <a:pos x="517" y="118"/>
                  </a:cxn>
                  <a:cxn ang="0">
                    <a:pos x="505" y="86"/>
                  </a:cxn>
                  <a:cxn ang="0">
                    <a:pos x="485" y="57"/>
                  </a:cxn>
                  <a:cxn ang="0">
                    <a:pos x="456" y="29"/>
                  </a:cxn>
                  <a:cxn ang="0">
                    <a:pos x="426" y="8"/>
                  </a:cxn>
                  <a:cxn ang="0">
                    <a:pos x="410" y="2"/>
                  </a:cxn>
                  <a:cxn ang="0">
                    <a:pos x="406" y="1"/>
                  </a:cxn>
                  <a:cxn ang="0">
                    <a:pos x="404" y="30"/>
                  </a:cxn>
                  <a:cxn ang="0">
                    <a:pos x="394" y="88"/>
                  </a:cxn>
                  <a:cxn ang="0">
                    <a:pos x="364" y="134"/>
                  </a:cxn>
                  <a:cxn ang="0">
                    <a:pos x="315" y="162"/>
                  </a:cxn>
                  <a:cxn ang="0">
                    <a:pos x="250" y="164"/>
                  </a:cxn>
                  <a:cxn ang="0">
                    <a:pos x="198" y="136"/>
                  </a:cxn>
                  <a:cxn ang="0">
                    <a:pos x="164" y="89"/>
                  </a:cxn>
                  <a:cxn ang="0">
                    <a:pos x="152" y="33"/>
                  </a:cxn>
                  <a:cxn ang="0">
                    <a:pos x="154" y="4"/>
                  </a:cxn>
                  <a:cxn ang="0">
                    <a:pos x="154" y="4"/>
                  </a:cxn>
                </a:cxnLst>
                <a:rect l="0" t="0" r="r" b="b"/>
                <a:pathLst>
                  <a:path w="579" h="1226">
                    <a:moveTo>
                      <a:pt x="154" y="4"/>
                    </a:moveTo>
                    <a:lnTo>
                      <a:pt x="141" y="8"/>
                    </a:lnTo>
                    <a:lnTo>
                      <a:pt x="128" y="16"/>
                    </a:lnTo>
                    <a:lnTo>
                      <a:pt x="113" y="28"/>
                    </a:lnTo>
                    <a:lnTo>
                      <a:pt x="98" y="39"/>
                    </a:lnTo>
                    <a:lnTo>
                      <a:pt x="83" y="53"/>
                    </a:lnTo>
                    <a:lnTo>
                      <a:pt x="71" y="67"/>
                    </a:lnTo>
                    <a:lnTo>
                      <a:pt x="61" y="81"/>
                    </a:lnTo>
                    <a:lnTo>
                      <a:pt x="55" y="93"/>
                    </a:lnTo>
                    <a:lnTo>
                      <a:pt x="48" y="127"/>
                    </a:lnTo>
                    <a:lnTo>
                      <a:pt x="44" y="177"/>
                    </a:lnTo>
                    <a:lnTo>
                      <a:pt x="38" y="230"/>
                    </a:lnTo>
                    <a:lnTo>
                      <a:pt x="31" y="274"/>
                    </a:lnTo>
                    <a:lnTo>
                      <a:pt x="23" y="326"/>
                    </a:lnTo>
                    <a:lnTo>
                      <a:pt x="16" y="400"/>
                    </a:lnTo>
                    <a:lnTo>
                      <a:pt x="11" y="472"/>
                    </a:lnTo>
                    <a:lnTo>
                      <a:pt x="8" y="517"/>
                    </a:lnTo>
                    <a:lnTo>
                      <a:pt x="6" y="536"/>
                    </a:lnTo>
                    <a:lnTo>
                      <a:pt x="3" y="554"/>
                    </a:lnTo>
                    <a:lnTo>
                      <a:pt x="1" y="565"/>
                    </a:lnTo>
                    <a:lnTo>
                      <a:pt x="0" y="570"/>
                    </a:lnTo>
                    <a:lnTo>
                      <a:pt x="130" y="570"/>
                    </a:lnTo>
                    <a:lnTo>
                      <a:pt x="10" y="868"/>
                    </a:lnTo>
                    <a:lnTo>
                      <a:pt x="175" y="868"/>
                    </a:lnTo>
                    <a:lnTo>
                      <a:pt x="221" y="1226"/>
                    </a:lnTo>
                    <a:lnTo>
                      <a:pt x="326" y="1226"/>
                    </a:lnTo>
                    <a:lnTo>
                      <a:pt x="387" y="868"/>
                    </a:lnTo>
                    <a:lnTo>
                      <a:pt x="558" y="868"/>
                    </a:lnTo>
                    <a:lnTo>
                      <a:pt x="464" y="577"/>
                    </a:lnTo>
                    <a:lnTo>
                      <a:pt x="472" y="577"/>
                    </a:lnTo>
                    <a:lnTo>
                      <a:pt x="485" y="577"/>
                    </a:lnTo>
                    <a:lnTo>
                      <a:pt x="500" y="577"/>
                    </a:lnTo>
                    <a:lnTo>
                      <a:pt x="517" y="578"/>
                    </a:lnTo>
                    <a:lnTo>
                      <a:pt x="535" y="578"/>
                    </a:lnTo>
                    <a:lnTo>
                      <a:pt x="553" y="577"/>
                    </a:lnTo>
                    <a:lnTo>
                      <a:pt x="568" y="577"/>
                    </a:lnTo>
                    <a:lnTo>
                      <a:pt x="579" y="576"/>
                    </a:lnTo>
                    <a:lnTo>
                      <a:pt x="576" y="533"/>
                    </a:lnTo>
                    <a:lnTo>
                      <a:pt x="568" y="463"/>
                    </a:lnTo>
                    <a:lnTo>
                      <a:pt x="559" y="393"/>
                    </a:lnTo>
                    <a:lnTo>
                      <a:pt x="556" y="346"/>
                    </a:lnTo>
                    <a:lnTo>
                      <a:pt x="555" y="326"/>
                    </a:lnTo>
                    <a:lnTo>
                      <a:pt x="550" y="296"/>
                    </a:lnTo>
                    <a:lnTo>
                      <a:pt x="545" y="260"/>
                    </a:lnTo>
                    <a:lnTo>
                      <a:pt x="538" y="222"/>
                    </a:lnTo>
                    <a:lnTo>
                      <a:pt x="531" y="184"/>
                    </a:lnTo>
                    <a:lnTo>
                      <a:pt x="523" y="148"/>
                    </a:lnTo>
                    <a:lnTo>
                      <a:pt x="517" y="118"/>
                    </a:lnTo>
                    <a:lnTo>
                      <a:pt x="511" y="98"/>
                    </a:lnTo>
                    <a:lnTo>
                      <a:pt x="505" y="86"/>
                    </a:lnTo>
                    <a:lnTo>
                      <a:pt x="496" y="71"/>
                    </a:lnTo>
                    <a:lnTo>
                      <a:pt x="485" y="57"/>
                    </a:lnTo>
                    <a:lnTo>
                      <a:pt x="471" y="42"/>
                    </a:lnTo>
                    <a:lnTo>
                      <a:pt x="456" y="29"/>
                    </a:lnTo>
                    <a:lnTo>
                      <a:pt x="441" y="17"/>
                    </a:lnTo>
                    <a:lnTo>
                      <a:pt x="426" y="8"/>
                    </a:lnTo>
                    <a:lnTo>
                      <a:pt x="412" y="2"/>
                    </a:lnTo>
                    <a:lnTo>
                      <a:pt x="410" y="2"/>
                    </a:lnTo>
                    <a:lnTo>
                      <a:pt x="408" y="1"/>
                    </a:lnTo>
                    <a:lnTo>
                      <a:pt x="406" y="1"/>
                    </a:lnTo>
                    <a:lnTo>
                      <a:pt x="403" y="0"/>
                    </a:lnTo>
                    <a:lnTo>
                      <a:pt x="404" y="30"/>
                    </a:lnTo>
                    <a:lnTo>
                      <a:pt x="402" y="60"/>
                    </a:lnTo>
                    <a:lnTo>
                      <a:pt x="394" y="88"/>
                    </a:lnTo>
                    <a:lnTo>
                      <a:pt x="381" y="112"/>
                    </a:lnTo>
                    <a:lnTo>
                      <a:pt x="364" y="134"/>
                    </a:lnTo>
                    <a:lnTo>
                      <a:pt x="341" y="150"/>
                    </a:lnTo>
                    <a:lnTo>
                      <a:pt x="315" y="162"/>
                    </a:lnTo>
                    <a:lnTo>
                      <a:pt x="283" y="167"/>
                    </a:lnTo>
                    <a:lnTo>
                      <a:pt x="250" y="164"/>
                    </a:lnTo>
                    <a:lnTo>
                      <a:pt x="222" y="154"/>
                    </a:lnTo>
                    <a:lnTo>
                      <a:pt x="198" y="136"/>
                    </a:lnTo>
                    <a:lnTo>
                      <a:pt x="179" y="115"/>
                    </a:lnTo>
                    <a:lnTo>
                      <a:pt x="164" y="89"/>
                    </a:lnTo>
                    <a:lnTo>
                      <a:pt x="155" y="61"/>
                    </a:lnTo>
                    <a:lnTo>
                      <a:pt x="152" y="33"/>
                    </a:lnTo>
                    <a:lnTo>
                      <a:pt x="154" y="4"/>
                    </a:lnTo>
                    <a:lnTo>
                      <a:pt x="154" y="4"/>
                    </a:lnTo>
                    <a:lnTo>
                      <a:pt x="154" y="4"/>
                    </a:lnTo>
                    <a:lnTo>
                      <a:pt x="154" y="4"/>
                    </a:lnTo>
                    <a:lnTo>
                      <a:pt x="154" y="4"/>
                    </a:lnTo>
                    <a:close/>
                  </a:path>
                </a:pathLst>
              </a:custGeom>
              <a:solidFill>
                <a:srgbClr val="FF66C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711" name="Freeform 87"/>
              <p:cNvSpPr>
                <a:spLocks/>
              </p:cNvSpPr>
              <p:nvPr/>
            </p:nvSpPr>
            <p:spPr bwMode="auto">
              <a:xfrm>
                <a:off x="4934" y="576"/>
                <a:ext cx="108" cy="159"/>
              </a:xfrm>
              <a:custGeom>
                <a:avLst/>
                <a:gdLst/>
                <a:ahLst/>
                <a:cxnLst>
                  <a:cxn ang="0">
                    <a:pos x="40" y="171"/>
                  </a:cxn>
                  <a:cxn ang="0">
                    <a:pos x="61" y="217"/>
                  </a:cxn>
                  <a:cxn ang="0">
                    <a:pos x="96" y="253"/>
                  </a:cxn>
                  <a:cxn ang="0">
                    <a:pos x="141" y="274"/>
                  </a:cxn>
                  <a:cxn ang="0">
                    <a:pos x="188" y="275"/>
                  </a:cxn>
                  <a:cxn ang="0">
                    <a:pos x="231" y="256"/>
                  </a:cxn>
                  <a:cxn ang="0">
                    <a:pos x="262" y="225"/>
                  </a:cxn>
                  <a:cxn ang="0">
                    <a:pos x="280" y="183"/>
                  </a:cxn>
                  <a:cxn ang="0">
                    <a:pos x="280" y="135"/>
                  </a:cxn>
                  <a:cxn ang="0">
                    <a:pos x="262" y="92"/>
                  </a:cxn>
                  <a:cxn ang="0">
                    <a:pos x="231" y="61"/>
                  </a:cxn>
                  <a:cxn ang="0">
                    <a:pos x="188" y="43"/>
                  </a:cxn>
                  <a:cxn ang="0">
                    <a:pos x="141" y="43"/>
                  </a:cxn>
                  <a:cxn ang="0">
                    <a:pos x="96" y="57"/>
                  </a:cxn>
                  <a:cxn ang="0">
                    <a:pos x="61" y="84"/>
                  </a:cxn>
                  <a:cxn ang="0">
                    <a:pos x="40" y="124"/>
                  </a:cxn>
                  <a:cxn ang="0">
                    <a:pos x="0" y="147"/>
                  </a:cxn>
                  <a:cxn ang="0">
                    <a:pos x="14" y="87"/>
                  </a:cxn>
                  <a:cxn ang="0">
                    <a:pos x="52" y="40"/>
                  </a:cxn>
                  <a:cxn ang="0">
                    <a:pos x="106" y="10"/>
                  </a:cxn>
                  <a:cxn ang="0">
                    <a:pos x="168" y="0"/>
                  </a:cxn>
                  <a:cxn ang="0">
                    <a:pos x="228" y="13"/>
                  </a:cxn>
                  <a:cxn ang="0">
                    <a:pos x="278" y="46"/>
                  </a:cxn>
                  <a:cxn ang="0">
                    <a:pos x="311" y="97"/>
                  </a:cxn>
                  <a:cxn ang="0">
                    <a:pos x="324" y="158"/>
                  </a:cxn>
                  <a:cxn ang="0">
                    <a:pos x="312" y="216"/>
                  </a:cxn>
                  <a:cxn ang="0">
                    <a:pos x="282" y="265"/>
                  </a:cxn>
                  <a:cxn ang="0">
                    <a:pos x="238" y="299"/>
                  </a:cxn>
                  <a:cxn ang="0">
                    <a:pos x="183" y="315"/>
                  </a:cxn>
                  <a:cxn ang="0">
                    <a:pos x="261" y="358"/>
                  </a:cxn>
                  <a:cxn ang="0">
                    <a:pos x="183" y="393"/>
                  </a:cxn>
                  <a:cxn ang="0">
                    <a:pos x="142" y="476"/>
                  </a:cxn>
                  <a:cxn ang="0">
                    <a:pos x="69" y="393"/>
                  </a:cxn>
                  <a:cxn ang="0">
                    <a:pos x="142" y="358"/>
                  </a:cxn>
                  <a:cxn ang="0">
                    <a:pos x="115" y="306"/>
                  </a:cxn>
                  <a:cxn ang="0">
                    <a:pos x="64" y="276"/>
                  </a:cxn>
                  <a:cxn ang="0">
                    <a:pos x="25" y="231"/>
                  </a:cxn>
                  <a:cxn ang="0">
                    <a:pos x="3" y="176"/>
                  </a:cxn>
                  <a:cxn ang="0">
                    <a:pos x="37" y="147"/>
                  </a:cxn>
                </a:cxnLst>
                <a:rect l="0" t="0" r="r" b="b"/>
                <a:pathLst>
                  <a:path w="324" h="476">
                    <a:moveTo>
                      <a:pt x="37" y="147"/>
                    </a:moveTo>
                    <a:lnTo>
                      <a:pt x="40" y="171"/>
                    </a:lnTo>
                    <a:lnTo>
                      <a:pt x="48" y="195"/>
                    </a:lnTo>
                    <a:lnTo>
                      <a:pt x="61" y="217"/>
                    </a:lnTo>
                    <a:lnTo>
                      <a:pt x="77" y="237"/>
                    </a:lnTo>
                    <a:lnTo>
                      <a:pt x="96" y="253"/>
                    </a:lnTo>
                    <a:lnTo>
                      <a:pt x="118" y="266"/>
                    </a:lnTo>
                    <a:lnTo>
                      <a:pt x="141" y="274"/>
                    </a:lnTo>
                    <a:lnTo>
                      <a:pt x="165" y="277"/>
                    </a:lnTo>
                    <a:lnTo>
                      <a:pt x="188" y="275"/>
                    </a:lnTo>
                    <a:lnTo>
                      <a:pt x="211" y="268"/>
                    </a:lnTo>
                    <a:lnTo>
                      <a:pt x="231" y="256"/>
                    </a:lnTo>
                    <a:lnTo>
                      <a:pt x="248" y="243"/>
                    </a:lnTo>
                    <a:lnTo>
                      <a:pt x="262" y="225"/>
                    </a:lnTo>
                    <a:lnTo>
                      <a:pt x="273" y="204"/>
                    </a:lnTo>
                    <a:lnTo>
                      <a:pt x="280" y="183"/>
                    </a:lnTo>
                    <a:lnTo>
                      <a:pt x="282" y="158"/>
                    </a:lnTo>
                    <a:lnTo>
                      <a:pt x="280" y="135"/>
                    </a:lnTo>
                    <a:lnTo>
                      <a:pt x="273" y="112"/>
                    </a:lnTo>
                    <a:lnTo>
                      <a:pt x="262" y="92"/>
                    </a:lnTo>
                    <a:lnTo>
                      <a:pt x="248" y="75"/>
                    </a:lnTo>
                    <a:lnTo>
                      <a:pt x="231" y="61"/>
                    </a:lnTo>
                    <a:lnTo>
                      <a:pt x="211" y="50"/>
                    </a:lnTo>
                    <a:lnTo>
                      <a:pt x="188" y="43"/>
                    </a:lnTo>
                    <a:lnTo>
                      <a:pt x="165" y="40"/>
                    </a:lnTo>
                    <a:lnTo>
                      <a:pt x="141" y="43"/>
                    </a:lnTo>
                    <a:lnTo>
                      <a:pt x="118" y="47"/>
                    </a:lnTo>
                    <a:lnTo>
                      <a:pt x="96" y="57"/>
                    </a:lnTo>
                    <a:lnTo>
                      <a:pt x="77" y="69"/>
                    </a:lnTo>
                    <a:lnTo>
                      <a:pt x="61" y="84"/>
                    </a:lnTo>
                    <a:lnTo>
                      <a:pt x="48" y="103"/>
                    </a:lnTo>
                    <a:lnTo>
                      <a:pt x="40" y="124"/>
                    </a:lnTo>
                    <a:lnTo>
                      <a:pt x="37" y="147"/>
                    </a:lnTo>
                    <a:lnTo>
                      <a:pt x="0" y="147"/>
                    </a:lnTo>
                    <a:lnTo>
                      <a:pt x="3" y="116"/>
                    </a:lnTo>
                    <a:lnTo>
                      <a:pt x="14" y="87"/>
                    </a:lnTo>
                    <a:lnTo>
                      <a:pt x="30" y="61"/>
                    </a:lnTo>
                    <a:lnTo>
                      <a:pt x="52" y="40"/>
                    </a:lnTo>
                    <a:lnTo>
                      <a:pt x="77" y="23"/>
                    </a:lnTo>
                    <a:lnTo>
                      <a:pt x="106" y="10"/>
                    </a:lnTo>
                    <a:lnTo>
                      <a:pt x="135" y="2"/>
                    </a:lnTo>
                    <a:lnTo>
                      <a:pt x="168" y="0"/>
                    </a:lnTo>
                    <a:lnTo>
                      <a:pt x="199" y="3"/>
                    </a:lnTo>
                    <a:lnTo>
                      <a:pt x="228" y="13"/>
                    </a:lnTo>
                    <a:lnTo>
                      <a:pt x="255" y="27"/>
                    </a:lnTo>
                    <a:lnTo>
                      <a:pt x="278" y="46"/>
                    </a:lnTo>
                    <a:lnTo>
                      <a:pt x="297" y="69"/>
                    </a:lnTo>
                    <a:lnTo>
                      <a:pt x="311" y="97"/>
                    </a:lnTo>
                    <a:lnTo>
                      <a:pt x="320" y="126"/>
                    </a:lnTo>
                    <a:lnTo>
                      <a:pt x="324" y="158"/>
                    </a:lnTo>
                    <a:lnTo>
                      <a:pt x="322" y="188"/>
                    </a:lnTo>
                    <a:lnTo>
                      <a:pt x="312" y="216"/>
                    </a:lnTo>
                    <a:lnTo>
                      <a:pt x="300" y="241"/>
                    </a:lnTo>
                    <a:lnTo>
                      <a:pt x="282" y="265"/>
                    </a:lnTo>
                    <a:lnTo>
                      <a:pt x="262" y="284"/>
                    </a:lnTo>
                    <a:lnTo>
                      <a:pt x="238" y="299"/>
                    </a:lnTo>
                    <a:lnTo>
                      <a:pt x="211" y="310"/>
                    </a:lnTo>
                    <a:lnTo>
                      <a:pt x="183" y="315"/>
                    </a:lnTo>
                    <a:lnTo>
                      <a:pt x="183" y="358"/>
                    </a:lnTo>
                    <a:lnTo>
                      <a:pt x="261" y="358"/>
                    </a:lnTo>
                    <a:lnTo>
                      <a:pt x="261" y="393"/>
                    </a:lnTo>
                    <a:lnTo>
                      <a:pt x="183" y="393"/>
                    </a:lnTo>
                    <a:lnTo>
                      <a:pt x="183" y="476"/>
                    </a:lnTo>
                    <a:lnTo>
                      <a:pt x="142" y="476"/>
                    </a:lnTo>
                    <a:lnTo>
                      <a:pt x="142" y="393"/>
                    </a:lnTo>
                    <a:lnTo>
                      <a:pt x="69" y="393"/>
                    </a:lnTo>
                    <a:lnTo>
                      <a:pt x="69" y="358"/>
                    </a:lnTo>
                    <a:lnTo>
                      <a:pt x="142" y="358"/>
                    </a:lnTo>
                    <a:lnTo>
                      <a:pt x="142" y="313"/>
                    </a:lnTo>
                    <a:lnTo>
                      <a:pt x="115" y="306"/>
                    </a:lnTo>
                    <a:lnTo>
                      <a:pt x="88" y="293"/>
                    </a:lnTo>
                    <a:lnTo>
                      <a:pt x="64" y="276"/>
                    </a:lnTo>
                    <a:lnTo>
                      <a:pt x="44" y="255"/>
                    </a:lnTo>
                    <a:lnTo>
                      <a:pt x="25" y="231"/>
                    </a:lnTo>
                    <a:lnTo>
                      <a:pt x="11" y="204"/>
                    </a:lnTo>
                    <a:lnTo>
                      <a:pt x="3" y="176"/>
                    </a:lnTo>
                    <a:lnTo>
                      <a:pt x="0" y="147"/>
                    </a:lnTo>
                    <a:lnTo>
                      <a:pt x="37" y="14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26658" name="Group 88"/>
            <p:cNvGrpSpPr>
              <a:grpSpLocks/>
            </p:cNvGrpSpPr>
            <p:nvPr/>
          </p:nvGrpSpPr>
          <p:grpSpPr bwMode="auto">
            <a:xfrm rot="-5400000">
              <a:off x="2135" y="3001"/>
              <a:ext cx="193" cy="528"/>
              <a:chOff x="4896" y="576"/>
              <a:chExt cx="193" cy="528"/>
            </a:xfrm>
          </p:grpSpPr>
          <p:sp>
            <p:nvSpPr>
              <p:cNvPr id="26713" name="Freeform 89"/>
              <p:cNvSpPr>
                <a:spLocks/>
              </p:cNvSpPr>
              <p:nvPr/>
            </p:nvSpPr>
            <p:spPr bwMode="auto">
              <a:xfrm>
                <a:off x="4896" y="695"/>
                <a:ext cx="193" cy="409"/>
              </a:xfrm>
              <a:custGeom>
                <a:avLst/>
                <a:gdLst/>
                <a:ahLst/>
                <a:cxnLst>
                  <a:cxn ang="0">
                    <a:pos x="141" y="8"/>
                  </a:cxn>
                  <a:cxn ang="0">
                    <a:pos x="113" y="28"/>
                  </a:cxn>
                  <a:cxn ang="0">
                    <a:pos x="83" y="53"/>
                  </a:cxn>
                  <a:cxn ang="0">
                    <a:pos x="61" y="81"/>
                  </a:cxn>
                  <a:cxn ang="0">
                    <a:pos x="48" y="127"/>
                  </a:cxn>
                  <a:cxn ang="0">
                    <a:pos x="38" y="230"/>
                  </a:cxn>
                  <a:cxn ang="0">
                    <a:pos x="23" y="326"/>
                  </a:cxn>
                  <a:cxn ang="0">
                    <a:pos x="11" y="472"/>
                  </a:cxn>
                  <a:cxn ang="0">
                    <a:pos x="6" y="536"/>
                  </a:cxn>
                  <a:cxn ang="0">
                    <a:pos x="1" y="565"/>
                  </a:cxn>
                  <a:cxn ang="0">
                    <a:pos x="130" y="570"/>
                  </a:cxn>
                  <a:cxn ang="0">
                    <a:pos x="175" y="868"/>
                  </a:cxn>
                  <a:cxn ang="0">
                    <a:pos x="326" y="1226"/>
                  </a:cxn>
                  <a:cxn ang="0">
                    <a:pos x="558" y="868"/>
                  </a:cxn>
                  <a:cxn ang="0">
                    <a:pos x="472" y="577"/>
                  </a:cxn>
                  <a:cxn ang="0">
                    <a:pos x="500" y="577"/>
                  </a:cxn>
                  <a:cxn ang="0">
                    <a:pos x="535" y="578"/>
                  </a:cxn>
                  <a:cxn ang="0">
                    <a:pos x="568" y="577"/>
                  </a:cxn>
                  <a:cxn ang="0">
                    <a:pos x="576" y="533"/>
                  </a:cxn>
                  <a:cxn ang="0">
                    <a:pos x="559" y="393"/>
                  </a:cxn>
                  <a:cxn ang="0">
                    <a:pos x="555" y="326"/>
                  </a:cxn>
                  <a:cxn ang="0">
                    <a:pos x="545" y="260"/>
                  </a:cxn>
                  <a:cxn ang="0">
                    <a:pos x="531" y="184"/>
                  </a:cxn>
                  <a:cxn ang="0">
                    <a:pos x="517" y="118"/>
                  </a:cxn>
                  <a:cxn ang="0">
                    <a:pos x="505" y="86"/>
                  </a:cxn>
                  <a:cxn ang="0">
                    <a:pos x="485" y="57"/>
                  </a:cxn>
                  <a:cxn ang="0">
                    <a:pos x="456" y="29"/>
                  </a:cxn>
                  <a:cxn ang="0">
                    <a:pos x="426" y="8"/>
                  </a:cxn>
                  <a:cxn ang="0">
                    <a:pos x="410" y="2"/>
                  </a:cxn>
                  <a:cxn ang="0">
                    <a:pos x="406" y="1"/>
                  </a:cxn>
                  <a:cxn ang="0">
                    <a:pos x="404" y="30"/>
                  </a:cxn>
                  <a:cxn ang="0">
                    <a:pos x="394" y="88"/>
                  </a:cxn>
                  <a:cxn ang="0">
                    <a:pos x="364" y="134"/>
                  </a:cxn>
                  <a:cxn ang="0">
                    <a:pos x="315" y="162"/>
                  </a:cxn>
                  <a:cxn ang="0">
                    <a:pos x="250" y="164"/>
                  </a:cxn>
                  <a:cxn ang="0">
                    <a:pos x="198" y="136"/>
                  </a:cxn>
                  <a:cxn ang="0">
                    <a:pos x="164" y="89"/>
                  </a:cxn>
                  <a:cxn ang="0">
                    <a:pos x="152" y="33"/>
                  </a:cxn>
                  <a:cxn ang="0">
                    <a:pos x="154" y="4"/>
                  </a:cxn>
                  <a:cxn ang="0">
                    <a:pos x="154" y="4"/>
                  </a:cxn>
                </a:cxnLst>
                <a:rect l="0" t="0" r="r" b="b"/>
                <a:pathLst>
                  <a:path w="579" h="1226">
                    <a:moveTo>
                      <a:pt x="154" y="4"/>
                    </a:moveTo>
                    <a:lnTo>
                      <a:pt x="141" y="8"/>
                    </a:lnTo>
                    <a:lnTo>
                      <a:pt x="128" y="16"/>
                    </a:lnTo>
                    <a:lnTo>
                      <a:pt x="113" y="28"/>
                    </a:lnTo>
                    <a:lnTo>
                      <a:pt x="98" y="39"/>
                    </a:lnTo>
                    <a:lnTo>
                      <a:pt x="83" y="53"/>
                    </a:lnTo>
                    <a:lnTo>
                      <a:pt x="71" y="67"/>
                    </a:lnTo>
                    <a:lnTo>
                      <a:pt x="61" y="81"/>
                    </a:lnTo>
                    <a:lnTo>
                      <a:pt x="55" y="93"/>
                    </a:lnTo>
                    <a:lnTo>
                      <a:pt x="48" y="127"/>
                    </a:lnTo>
                    <a:lnTo>
                      <a:pt x="44" y="177"/>
                    </a:lnTo>
                    <a:lnTo>
                      <a:pt x="38" y="230"/>
                    </a:lnTo>
                    <a:lnTo>
                      <a:pt x="31" y="274"/>
                    </a:lnTo>
                    <a:lnTo>
                      <a:pt x="23" y="326"/>
                    </a:lnTo>
                    <a:lnTo>
                      <a:pt x="16" y="400"/>
                    </a:lnTo>
                    <a:lnTo>
                      <a:pt x="11" y="472"/>
                    </a:lnTo>
                    <a:lnTo>
                      <a:pt x="8" y="517"/>
                    </a:lnTo>
                    <a:lnTo>
                      <a:pt x="6" y="536"/>
                    </a:lnTo>
                    <a:lnTo>
                      <a:pt x="3" y="554"/>
                    </a:lnTo>
                    <a:lnTo>
                      <a:pt x="1" y="565"/>
                    </a:lnTo>
                    <a:lnTo>
                      <a:pt x="0" y="570"/>
                    </a:lnTo>
                    <a:lnTo>
                      <a:pt x="130" y="570"/>
                    </a:lnTo>
                    <a:lnTo>
                      <a:pt x="10" y="868"/>
                    </a:lnTo>
                    <a:lnTo>
                      <a:pt x="175" y="868"/>
                    </a:lnTo>
                    <a:lnTo>
                      <a:pt x="221" y="1226"/>
                    </a:lnTo>
                    <a:lnTo>
                      <a:pt x="326" y="1226"/>
                    </a:lnTo>
                    <a:lnTo>
                      <a:pt x="387" y="868"/>
                    </a:lnTo>
                    <a:lnTo>
                      <a:pt x="558" y="868"/>
                    </a:lnTo>
                    <a:lnTo>
                      <a:pt x="464" y="577"/>
                    </a:lnTo>
                    <a:lnTo>
                      <a:pt x="472" y="577"/>
                    </a:lnTo>
                    <a:lnTo>
                      <a:pt x="485" y="577"/>
                    </a:lnTo>
                    <a:lnTo>
                      <a:pt x="500" y="577"/>
                    </a:lnTo>
                    <a:lnTo>
                      <a:pt x="517" y="578"/>
                    </a:lnTo>
                    <a:lnTo>
                      <a:pt x="535" y="578"/>
                    </a:lnTo>
                    <a:lnTo>
                      <a:pt x="553" y="577"/>
                    </a:lnTo>
                    <a:lnTo>
                      <a:pt x="568" y="577"/>
                    </a:lnTo>
                    <a:lnTo>
                      <a:pt x="579" y="576"/>
                    </a:lnTo>
                    <a:lnTo>
                      <a:pt x="576" y="533"/>
                    </a:lnTo>
                    <a:lnTo>
                      <a:pt x="568" y="463"/>
                    </a:lnTo>
                    <a:lnTo>
                      <a:pt x="559" y="393"/>
                    </a:lnTo>
                    <a:lnTo>
                      <a:pt x="556" y="346"/>
                    </a:lnTo>
                    <a:lnTo>
                      <a:pt x="555" y="326"/>
                    </a:lnTo>
                    <a:lnTo>
                      <a:pt x="550" y="296"/>
                    </a:lnTo>
                    <a:lnTo>
                      <a:pt x="545" y="260"/>
                    </a:lnTo>
                    <a:lnTo>
                      <a:pt x="538" y="222"/>
                    </a:lnTo>
                    <a:lnTo>
                      <a:pt x="531" y="184"/>
                    </a:lnTo>
                    <a:lnTo>
                      <a:pt x="523" y="148"/>
                    </a:lnTo>
                    <a:lnTo>
                      <a:pt x="517" y="118"/>
                    </a:lnTo>
                    <a:lnTo>
                      <a:pt x="511" y="98"/>
                    </a:lnTo>
                    <a:lnTo>
                      <a:pt x="505" y="86"/>
                    </a:lnTo>
                    <a:lnTo>
                      <a:pt x="496" y="71"/>
                    </a:lnTo>
                    <a:lnTo>
                      <a:pt x="485" y="57"/>
                    </a:lnTo>
                    <a:lnTo>
                      <a:pt x="471" y="42"/>
                    </a:lnTo>
                    <a:lnTo>
                      <a:pt x="456" y="29"/>
                    </a:lnTo>
                    <a:lnTo>
                      <a:pt x="441" y="17"/>
                    </a:lnTo>
                    <a:lnTo>
                      <a:pt x="426" y="8"/>
                    </a:lnTo>
                    <a:lnTo>
                      <a:pt x="412" y="2"/>
                    </a:lnTo>
                    <a:lnTo>
                      <a:pt x="410" y="2"/>
                    </a:lnTo>
                    <a:lnTo>
                      <a:pt x="408" y="1"/>
                    </a:lnTo>
                    <a:lnTo>
                      <a:pt x="406" y="1"/>
                    </a:lnTo>
                    <a:lnTo>
                      <a:pt x="403" y="0"/>
                    </a:lnTo>
                    <a:lnTo>
                      <a:pt x="404" y="30"/>
                    </a:lnTo>
                    <a:lnTo>
                      <a:pt x="402" y="60"/>
                    </a:lnTo>
                    <a:lnTo>
                      <a:pt x="394" y="88"/>
                    </a:lnTo>
                    <a:lnTo>
                      <a:pt x="381" y="112"/>
                    </a:lnTo>
                    <a:lnTo>
                      <a:pt x="364" y="134"/>
                    </a:lnTo>
                    <a:lnTo>
                      <a:pt x="341" y="150"/>
                    </a:lnTo>
                    <a:lnTo>
                      <a:pt x="315" y="162"/>
                    </a:lnTo>
                    <a:lnTo>
                      <a:pt x="283" y="167"/>
                    </a:lnTo>
                    <a:lnTo>
                      <a:pt x="250" y="164"/>
                    </a:lnTo>
                    <a:lnTo>
                      <a:pt x="222" y="154"/>
                    </a:lnTo>
                    <a:lnTo>
                      <a:pt x="198" y="136"/>
                    </a:lnTo>
                    <a:lnTo>
                      <a:pt x="179" y="115"/>
                    </a:lnTo>
                    <a:lnTo>
                      <a:pt x="164" y="89"/>
                    </a:lnTo>
                    <a:lnTo>
                      <a:pt x="155" y="61"/>
                    </a:lnTo>
                    <a:lnTo>
                      <a:pt x="152" y="33"/>
                    </a:lnTo>
                    <a:lnTo>
                      <a:pt x="154" y="4"/>
                    </a:lnTo>
                    <a:lnTo>
                      <a:pt x="154" y="4"/>
                    </a:lnTo>
                    <a:lnTo>
                      <a:pt x="154" y="4"/>
                    </a:lnTo>
                    <a:lnTo>
                      <a:pt x="154" y="4"/>
                    </a:lnTo>
                    <a:lnTo>
                      <a:pt x="154" y="4"/>
                    </a:lnTo>
                    <a:close/>
                  </a:path>
                </a:pathLst>
              </a:custGeom>
              <a:solidFill>
                <a:srgbClr val="FF66C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714" name="Freeform 90"/>
              <p:cNvSpPr>
                <a:spLocks/>
              </p:cNvSpPr>
              <p:nvPr/>
            </p:nvSpPr>
            <p:spPr bwMode="auto">
              <a:xfrm>
                <a:off x="4934" y="576"/>
                <a:ext cx="108" cy="159"/>
              </a:xfrm>
              <a:custGeom>
                <a:avLst/>
                <a:gdLst/>
                <a:ahLst/>
                <a:cxnLst>
                  <a:cxn ang="0">
                    <a:pos x="40" y="171"/>
                  </a:cxn>
                  <a:cxn ang="0">
                    <a:pos x="61" y="217"/>
                  </a:cxn>
                  <a:cxn ang="0">
                    <a:pos x="96" y="253"/>
                  </a:cxn>
                  <a:cxn ang="0">
                    <a:pos x="141" y="274"/>
                  </a:cxn>
                  <a:cxn ang="0">
                    <a:pos x="188" y="275"/>
                  </a:cxn>
                  <a:cxn ang="0">
                    <a:pos x="231" y="256"/>
                  </a:cxn>
                  <a:cxn ang="0">
                    <a:pos x="262" y="225"/>
                  </a:cxn>
                  <a:cxn ang="0">
                    <a:pos x="280" y="183"/>
                  </a:cxn>
                  <a:cxn ang="0">
                    <a:pos x="280" y="135"/>
                  </a:cxn>
                  <a:cxn ang="0">
                    <a:pos x="262" y="92"/>
                  </a:cxn>
                  <a:cxn ang="0">
                    <a:pos x="231" y="61"/>
                  </a:cxn>
                  <a:cxn ang="0">
                    <a:pos x="188" y="43"/>
                  </a:cxn>
                  <a:cxn ang="0">
                    <a:pos x="141" y="43"/>
                  </a:cxn>
                  <a:cxn ang="0">
                    <a:pos x="96" y="57"/>
                  </a:cxn>
                  <a:cxn ang="0">
                    <a:pos x="61" y="84"/>
                  </a:cxn>
                  <a:cxn ang="0">
                    <a:pos x="40" y="124"/>
                  </a:cxn>
                  <a:cxn ang="0">
                    <a:pos x="0" y="147"/>
                  </a:cxn>
                  <a:cxn ang="0">
                    <a:pos x="14" y="87"/>
                  </a:cxn>
                  <a:cxn ang="0">
                    <a:pos x="52" y="40"/>
                  </a:cxn>
                  <a:cxn ang="0">
                    <a:pos x="106" y="10"/>
                  </a:cxn>
                  <a:cxn ang="0">
                    <a:pos x="168" y="0"/>
                  </a:cxn>
                  <a:cxn ang="0">
                    <a:pos x="228" y="13"/>
                  </a:cxn>
                  <a:cxn ang="0">
                    <a:pos x="278" y="46"/>
                  </a:cxn>
                  <a:cxn ang="0">
                    <a:pos x="311" y="97"/>
                  </a:cxn>
                  <a:cxn ang="0">
                    <a:pos x="324" y="158"/>
                  </a:cxn>
                  <a:cxn ang="0">
                    <a:pos x="312" y="216"/>
                  </a:cxn>
                  <a:cxn ang="0">
                    <a:pos x="282" y="265"/>
                  </a:cxn>
                  <a:cxn ang="0">
                    <a:pos x="238" y="299"/>
                  </a:cxn>
                  <a:cxn ang="0">
                    <a:pos x="183" y="315"/>
                  </a:cxn>
                  <a:cxn ang="0">
                    <a:pos x="261" y="358"/>
                  </a:cxn>
                  <a:cxn ang="0">
                    <a:pos x="183" y="393"/>
                  </a:cxn>
                  <a:cxn ang="0">
                    <a:pos x="142" y="476"/>
                  </a:cxn>
                  <a:cxn ang="0">
                    <a:pos x="69" y="393"/>
                  </a:cxn>
                  <a:cxn ang="0">
                    <a:pos x="142" y="358"/>
                  </a:cxn>
                  <a:cxn ang="0">
                    <a:pos x="115" y="306"/>
                  </a:cxn>
                  <a:cxn ang="0">
                    <a:pos x="64" y="276"/>
                  </a:cxn>
                  <a:cxn ang="0">
                    <a:pos x="25" y="231"/>
                  </a:cxn>
                  <a:cxn ang="0">
                    <a:pos x="3" y="176"/>
                  </a:cxn>
                  <a:cxn ang="0">
                    <a:pos x="37" y="147"/>
                  </a:cxn>
                </a:cxnLst>
                <a:rect l="0" t="0" r="r" b="b"/>
                <a:pathLst>
                  <a:path w="324" h="476">
                    <a:moveTo>
                      <a:pt x="37" y="147"/>
                    </a:moveTo>
                    <a:lnTo>
                      <a:pt x="40" y="171"/>
                    </a:lnTo>
                    <a:lnTo>
                      <a:pt x="48" y="195"/>
                    </a:lnTo>
                    <a:lnTo>
                      <a:pt x="61" y="217"/>
                    </a:lnTo>
                    <a:lnTo>
                      <a:pt x="77" y="237"/>
                    </a:lnTo>
                    <a:lnTo>
                      <a:pt x="96" y="253"/>
                    </a:lnTo>
                    <a:lnTo>
                      <a:pt x="118" y="266"/>
                    </a:lnTo>
                    <a:lnTo>
                      <a:pt x="141" y="274"/>
                    </a:lnTo>
                    <a:lnTo>
                      <a:pt x="165" y="277"/>
                    </a:lnTo>
                    <a:lnTo>
                      <a:pt x="188" y="275"/>
                    </a:lnTo>
                    <a:lnTo>
                      <a:pt x="211" y="268"/>
                    </a:lnTo>
                    <a:lnTo>
                      <a:pt x="231" y="256"/>
                    </a:lnTo>
                    <a:lnTo>
                      <a:pt x="248" y="243"/>
                    </a:lnTo>
                    <a:lnTo>
                      <a:pt x="262" y="225"/>
                    </a:lnTo>
                    <a:lnTo>
                      <a:pt x="273" y="204"/>
                    </a:lnTo>
                    <a:lnTo>
                      <a:pt x="280" y="183"/>
                    </a:lnTo>
                    <a:lnTo>
                      <a:pt x="282" y="158"/>
                    </a:lnTo>
                    <a:lnTo>
                      <a:pt x="280" y="135"/>
                    </a:lnTo>
                    <a:lnTo>
                      <a:pt x="273" y="112"/>
                    </a:lnTo>
                    <a:lnTo>
                      <a:pt x="262" y="92"/>
                    </a:lnTo>
                    <a:lnTo>
                      <a:pt x="248" y="75"/>
                    </a:lnTo>
                    <a:lnTo>
                      <a:pt x="231" y="61"/>
                    </a:lnTo>
                    <a:lnTo>
                      <a:pt x="211" y="50"/>
                    </a:lnTo>
                    <a:lnTo>
                      <a:pt x="188" y="43"/>
                    </a:lnTo>
                    <a:lnTo>
                      <a:pt x="165" y="40"/>
                    </a:lnTo>
                    <a:lnTo>
                      <a:pt x="141" y="43"/>
                    </a:lnTo>
                    <a:lnTo>
                      <a:pt x="118" y="47"/>
                    </a:lnTo>
                    <a:lnTo>
                      <a:pt x="96" y="57"/>
                    </a:lnTo>
                    <a:lnTo>
                      <a:pt x="77" y="69"/>
                    </a:lnTo>
                    <a:lnTo>
                      <a:pt x="61" y="84"/>
                    </a:lnTo>
                    <a:lnTo>
                      <a:pt x="48" y="103"/>
                    </a:lnTo>
                    <a:lnTo>
                      <a:pt x="40" y="124"/>
                    </a:lnTo>
                    <a:lnTo>
                      <a:pt x="37" y="147"/>
                    </a:lnTo>
                    <a:lnTo>
                      <a:pt x="0" y="147"/>
                    </a:lnTo>
                    <a:lnTo>
                      <a:pt x="3" y="116"/>
                    </a:lnTo>
                    <a:lnTo>
                      <a:pt x="14" y="87"/>
                    </a:lnTo>
                    <a:lnTo>
                      <a:pt x="30" y="61"/>
                    </a:lnTo>
                    <a:lnTo>
                      <a:pt x="52" y="40"/>
                    </a:lnTo>
                    <a:lnTo>
                      <a:pt x="77" y="23"/>
                    </a:lnTo>
                    <a:lnTo>
                      <a:pt x="106" y="10"/>
                    </a:lnTo>
                    <a:lnTo>
                      <a:pt x="135" y="2"/>
                    </a:lnTo>
                    <a:lnTo>
                      <a:pt x="168" y="0"/>
                    </a:lnTo>
                    <a:lnTo>
                      <a:pt x="199" y="3"/>
                    </a:lnTo>
                    <a:lnTo>
                      <a:pt x="228" y="13"/>
                    </a:lnTo>
                    <a:lnTo>
                      <a:pt x="255" y="27"/>
                    </a:lnTo>
                    <a:lnTo>
                      <a:pt x="278" y="46"/>
                    </a:lnTo>
                    <a:lnTo>
                      <a:pt x="297" y="69"/>
                    </a:lnTo>
                    <a:lnTo>
                      <a:pt x="311" y="97"/>
                    </a:lnTo>
                    <a:lnTo>
                      <a:pt x="320" y="126"/>
                    </a:lnTo>
                    <a:lnTo>
                      <a:pt x="324" y="158"/>
                    </a:lnTo>
                    <a:lnTo>
                      <a:pt x="322" y="188"/>
                    </a:lnTo>
                    <a:lnTo>
                      <a:pt x="312" y="216"/>
                    </a:lnTo>
                    <a:lnTo>
                      <a:pt x="300" y="241"/>
                    </a:lnTo>
                    <a:lnTo>
                      <a:pt x="282" y="265"/>
                    </a:lnTo>
                    <a:lnTo>
                      <a:pt x="262" y="284"/>
                    </a:lnTo>
                    <a:lnTo>
                      <a:pt x="238" y="299"/>
                    </a:lnTo>
                    <a:lnTo>
                      <a:pt x="211" y="310"/>
                    </a:lnTo>
                    <a:lnTo>
                      <a:pt x="183" y="315"/>
                    </a:lnTo>
                    <a:lnTo>
                      <a:pt x="183" y="358"/>
                    </a:lnTo>
                    <a:lnTo>
                      <a:pt x="261" y="358"/>
                    </a:lnTo>
                    <a:lnTo>
                      <a:pt x="261" y="393"/>
                    </a:lnTo>
                    <a:lnTo>
                      <a:pt x="183" y="393"/>
                    </a:lnTo>
                    <a:lnTo>
                      <a:pt x="183" y="476"/>
                    </a:lnTo>
                    <a:lnTo>
                      <a:pt x="142" y="476"/>
                    </a:lnTo>
                    <a:lnTo>
                      <a:pt x="142" y="393"/>
                    </a:lnTo>
                    <a:lnTo>
                      <a:pt x="69" y="393"/>
                    </a:lnTo>
                    <a:lnTo>
                      <a:pt x="69" y="358"/>
                    </a:lnTo>
                    <a:lnTo>
                      <a:pt x="142" y="358"/>
                    </a:lnTo>
                    <a:lnTo>
                      <a:pt x="142" y="313"/>
                    </a:lnTo>
                    <a:lnTo>
                      <a:pt x="115" y="306"/>
                    </a:lnTo>
                    <a:lnTo>
                      <a:pt x="88" y="293"/>
                    </a:lnTo>
                    <a:lnTo>
                      <a:pt x="64" y="276"/>
                    </a:lnTo>
                    <a:lnTo>
                      <a:pt x="44" y="255"/>
                    </a:lnTo>
                    <a:lnTo>
                      <a:pt x="25" y="231"/>
                    </a:lnTo>
                    <a:lnTo>
                      <a:pt x="11" y="204"/>
                    </a:lnTo>
                    <a:lnTo>
                      <a:pt x="3" y="176"/>
                    </a:lnTo>
                    <a:lnTo>
                      <a:pt x="0" y="147"/>
                    </a:lnTo>
                    <a:lnTo>
                      <a:pt x="37" y="14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</p:grpSp>
      <p:sp>
        <p:nvSpPr>
          <p:cNvPr id="26715" name="Text Box 91"/>
          <p:cNvSpPr txBox="1">
            <a:spLocks noChangeArrowheads="1"/>
          </p:cNvSpPr>
          <p:nvPr/>
        </p:nvSpPr>
        <p:spPr bwMode="auto">
          <a:xfrm>
            <a:off x="136525" y="3470275"/>
            <a:ext cx="2598738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n-US"/>
              <a:t>Cure rate=4/9=44%</a:t>
            </a:r>
          </a:p>
        </p:txBody>
      </p:sp>
      <p:sp>
        <p:nvSpPr>
          <p:cNvPr id="26716" name="Text Box 92"/>
          <p:cNvSpPr txBox="1">
            <a:spLocks noChangeArrowheads="1"/>
          </p:cNvSpPr>
          <p:nvPr/>
        </p:nvSpPr>
        <p:spPr bwMode="auto">
          <a:xfrm>
            <a:off x="6461125" y="3394075"/>
            <a:ext cx="2598738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n-US"/>
              <a:t>Cure rate=1/2=50%</a:t>
            </a:r>
          </a:p>
        </p:txBody>
      </p:sp>
      <p:sp>
        <p:nvSpPr>
          <p:cNvPr id="26717" name="Line 93"/>
          <p:cNvSpPr>
            <a:spLocks noChangeShapeType="1"/>
          </p:cNvSpPr>
          <p:nvPr/>
        </p:nvSpPr>
        <p:spPr bwMode="auto">
          <a:xfrm>
            <a:off x="0" y="5562600"/>
            <a:ext cx="9144000" cy="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26718" name="Text Box 94"/>
          <p:cNvSpPr txBox="1">
            <a:spLocks noChangeArrowheads="1"/>
          </p:cNvSpPr>
          <p:nvPr/>
        </p:nvSpPr>
        <p:spPr bwMode="auto">
          <a:xfrm>
            <a:off x="-92075" y="5527675"/>
            <a:ext cx="4487863" cy="1187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n-US"/>
              <a:t>  5 of the total number of 14 people</a:t>
            </a:r>
          </a:p>
          <a:p>
            <a:r>
              <a:rPr lang="en-US"/>
              <a:t>treated with A survived. </a:t>
            </a:r>
          </a:p>
          <a:p>
            <a:r>
              <a:rPr lang="en-US" b="1"/>
              <a:t>Cure rate=5/14=36%</a:t>
            </a:r>
            <a:endParaRPr lang="en-US"/>
          </a:p>
        </p:txBody>
      </p:sp>
      <p:sp>
        <p:nvSpPr>
          <p:cNvPr id="26719" name="Text Box 95"/>
          <p:cNvSpPr txBox="1">
            <a:spLocks noChangeArrowheads="1"/>
          </p:cNvSpPr>
          <p:nvPr/>
        </p:nvSpPr>
        <p:spPr bwMode="auto">
          <a:xfrm>
            <a:off x="4572000" y="5670550"/>
            <a:ext cx="4411663" cy="1187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n-US"/>
              <a:t> 4 of the total number of 12 people</a:t>
            </a:r>
          </a:p>
          <a:p>
            <a:r>
              <a:rPr lang="en-US"/>
              <a:t>treated with B survived. </a:t>
            </a:r>
          </a:p>
          <a:p>
            <a:r>
              <a:rPr lang="en-US" b="1"/>
              <a:t>Cure rate=4/12=33%</a:t>
            </a:r>
          </a:p>
        </p:txBody>
      </p:sp>
      <p:sp>
        <p:nvSpPr>
          <p:cNvPr id="26720" name="Rectangle 96"/>
          <p:cNvSpPr>
            <a:spLocks noChangeArrowheads="1"/>
          </p:cNvSpPr>
          <p:nvPr/>
        </p:nvSpPr>
        <p:spPr bwMode="auto">
          <a:xfrm>
            <a:off x="2895600" y="1600200"/>
            <a:ext cx="3429000" cy="762000"/>
          </a:xfrm>
          <a:prstGeom prst="rect">
            <a:avLst/>
          </a:prstGeom>
          <a:solidFill>
            <a:srgbClr val="CC00CC">
              <a:alpha val="50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en-US" b="1"/>
              <a:t>B has a higher cure rate</a:t>
            </a:r>
          </a:p>
          <a:p>
            <a:pPr algn="ctr"/>
            <a:r>
              <a:rPr lang="en-US" b="1"/>
              <a:t>for men</a:t>
            </a:r>
            <a:endParaRPr lang="en-US"/>
          </a:p>
        </p:txBody>
      </p:sp>
      <p:sp>
        <p:nvSpPr>
          <p:cNvPr id="26721" name="Rectangle 97"/>
          <p:cNvSpPr>
            <a:spLocks noChangeArrowheads="1"/>
          </p:cNvSpPr>
          <p:nvPr/>
        </p:nvSpPr>
        <p:spPr bwMode="auto">
          <a:xfrm>
            <a:off x="2895600" y="4191000"/>
            <a:ext cx="3581400" cy="838200"/>
          </a:xfrm>
          <a:prstGeom prst="rect">
            <a:avLst/>
          </a:prstGeom>
          <a:solidFill>
            <a:srgbClr val="CC00CC">
              <a:alpha val="50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en-US" b="1"/>
              <a:t>B has a higher cure rate</a:t>
            </a:r>
          </a:p>
          <a:p>
            <a:pPr algn="ctr"/>
            <a:r>
              <a:rPr lang="en-US" b="1"/>
              <a:t>for women</a:t>
            </a:r>
          </a:p>
        </p:txBody>
      </p:sp>
      <p:sp>
        <p:nvSpPr>
          <p:cNvPr id="26722" name="Rectangle 98"/>
          <p:cNvSpPr>
            <a:spLocks noChangeArrowheads="1"/>
          </p:cNvSpPr>
          <p:nvPr/>
        </p:nvSpPr>
        <p:spPr bwMode="auto">
          <a:xfrm>
            <a:off x="685800" y="5867400"/>
            <a:ext cx="7696200" cy="457200"/>
          </a:xfrm>
          <a:prstGeom prst="rect">
            <a:avLst/>
          </a:prstGeom>
          <a:solidFill>
            <a:srgbClr val="CC00CC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en-US" b="1"/>
              <a:t>But A has a higher cure rate overall  !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67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67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67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67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67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6718" grpId="0" autoUpdateAnimBg="0"/>
      <p:bldP spid="26719" grpId="0" autoUpdateAnimBg="0"/>
      <p:bldP spid="26720" grpId="0" animBg="1" autoUpdateAnimBg="0"/>
      <p:bldP spid="26721" grpId="0" animBg="1" autoUpdateAnimBg="0"/>
      <p:bldP spid="26722" grpId="0" animBg="1" autoUpdateAnimBg="0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674" name="Text Box 2"/>
          <p:cNvSpPr txBox="1">
            <a:spLocks noChangeArrowheads="1"/>
          </p:cNvSpPr>
          <p:nvPr/>
        </p:nvSpPr>
        <p:spPr bwMode="auto">
          <a:xfrm>
            <a:off x="1403648" y="879475"/>
            <a:ext cx="7454602" cy="286232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r>
              <a:rPr lang="en-US" b="1" dirty="0" smtClean="0">
                <a:solidFill>
                  <a:srgbClr val="FF0066"/>
                </a:solidFill>
              </a:rPr>
              <a:t>MONSTERPET</a:t>
            </a:r>
            <a:r>
              <a:rPr lang="en-US" dirty="0" smtClean="0"/>
              <a:t> </a:t>
            </a:r>
            <a:r>
              <a:rPr lang="en-US" dirty="0"/>
              <a:t>and  </a:t>
            </a:r>
            <a:r>
              <a:rPr lang="en-US" b="1" dirty="0">
                <a:solidFill>
                  <a:schemeClr val="accent2"/>
                </a:solidFill>
              </a:rPr>
              <a:t>PETPLUMP</a:t>
            </a:r>
            <a:r>
              <a:rPr lang="en-US" b="1" dirty="0"/>
              <a:t> </a:t>
            </a:r>
            <a:r>
              <a:rPr lang="en-US" dirty="0"/>
              <a:t>are two different brands</a:t>
            </a:r>
          </a:p>
          <a:p>
            <a:r>
              <a:rPr lang="en-US" dirty="0"/>
              <a:t>of pet food.  Each is guaranteed to make your animal grow</a:t>
            </a:r>
          </a:p>
          <a:p>
            <a:r>
              <a:rPr lang="en-US" dirty="0"/>
              <a:t>larger. The following study involves 11 cats and 11 dogs.</a:t>
            </a:r>
          </a:p>
          <a:p>
            <a:endParaRPr lang="en-US" dirty="0"/>
          </a:p>
          <a:p>
            <a:r>
              <a:rPr lang="en-US" dirty="0"/>
              <a:t>4 cats eat </a:t>
            </a:r>
            <a:r>
              <a:rPr lang="en-US" dirty="0" err="1"/>
              <a:t>Monsterpet</a:t>
            </a:r>
            <a:r>
              <a:rPr lang="en-US" dirty="0"/>
              <a:t>. 3 of them double in size; 1 remains puny.</a:t>
            </a:r>
          </a:p>
          <a:p>
            <a:r>
              <a:rPr lang="en-US" dirty="0"/>
              <a:t>7 cats eat </a:t>
            </a:r>
            <a:r>
              <a:rPr lang="en-US" dirty="0" err="1"/>
              <a:t>Petplump</a:t>
            </a:r>
            <a:r>
              <a:rPr lang="en-US" dirty="0"/>
              <a:t>. 5 of them double in size; 2 remain puny.</a:t>
            </a:r>
          </a:p>
          <a:p>
            <a:r>
              <a:rPr lang="en-US" dirty="0"/>
              <a:t>7 dogs eat  </a:t>
            </a:r>
            <a:r>
              <a:rPr lang="en-US" dirty="0" err="1"/>
              <a:t>Monsterpet</a:t>
            </a:r>
            <a:r>
              <a:rPr lang="en-US" dirty="0"/>
              <a:t>. 2 of them double in size; 5 remain puny.</a:t>
            </a:r>
          </a:p>
          <a:p>
            <a:r>
              <a:rPr lang="en-US" dirty="0"/>
              <a:t>4 dogs eat </a:t>
            </a:r>
            <a:r>
              <a:rPr lang="en-US" dirty="0" err="1"/>
              <a:t>Petplump</a:t>
            </a:r>
            <a:r>
              <a:rPr lang="en-US" dirty="0"/>
              <a:t>. 1 of them doubles in size; 3 remain puny.</a:t>
            </a:r>
          </a:p>
          <a:p>
            <a:endParaRPr lang="en-US" dirty="0"/>
          </a:p>
          <a:p>
            <a:endParaRPr lang="en-US" b="1" dirty="0">
              <a:solidFill>
                <a:srgbClr val="FF0066"/>
              </a:solidFill>
            </a:endParaRPr>
          </a:p>
        </p:txBody>
      </p:sp>
      <p:graphicFrame>
        <p:nvGraphicFramePr>
          <p:cNvPr id="28675" name="Object 3"/>
          <p:cNvGraphicFramePr>
            <a:graphicFrameLocks noChangeAspect="1"/>
          </p:cNvGraphicFramePr>
          <p:nvPr/>
        </p:nvGraphicFramePr>
        <p:xfrm>
          <a:off x="5562600" y="4267200"/>
          <a:ext cx="2362200" cy="1873250"/>
        </p:xfrm>
        <a:graphic>
          <a:graphicData uri="http://schemas.openxmlformats.org/presentationml/2006/ole">
            <p:oleObj spid="_x0000_s7170" name="Clip" r:id="rId3" imgW="1165320" imgH="924120" progId="MS_ClipArt_Gallery.2">
              <p:embed/>
            </p:oleObj>
          </a:graphicData>
        </a:graphic>
      </p:graphicFrame>
      <p:grpSp>
        <p:nvGrpSpPr>
          <p:cNvPr id="2" name="Group 4"/>
          <p:cNvGrpSpPr>
            <a:grpSpLocks/>
          </p:cNvGrpSpPr>
          <p:nvPr/>
        </p:nvGrpSpPr>
        <p:grpSpPr bwMode="auto">
          <a:xfrm>
            <a:off x="1309688" y="4649788"/>
            <a:ext cx="1708150" cy="1484312"/>
            <a:chOff x="825" y="2929"/>
            <a:chExt cx="1076" cy="935"/>
          </a:xfrm>
        </p:grpSpPr>
        <p:sp>
          <p:nvSpPr>
            <p:cNvPr id="28677" name="Freeform 5"/>
            <p:cNvSpPr>
              <a:spLocks/>
            </p:cNvSpPr>
            <p:nvPr/>
          </p:nvSpPr>
          <p:spPr bwMode="auto">
            <a:xfrm flipH="1">
              <a:off x="825" y="2929"/>
              <a:ext cx="1076" cy="935"/>
            </a:xfrm>
            <a:custGeom>
              <a:avLst/>
              <a:gdLst/>
              <a:ahLst/>
              <a:cxnLst>
                <a:cxn ang="0">
                  <a:pos x="278" y="1089"/>
                </a:cxn>
                <a:cxn ang="0">
                  <a:pos x="122" y="947"/>
                </a:cxn>
                <a:cxn ang="0">
                  <a:pos x="93" y="797"/>
                </a:cxn>
                <a:cxn ang="0">
                  <a:pos x="46" y="710"/>
                </a:cxn>
                <a:cxn ang="0">
                  <a:pos x="25" y="577"/>
                </a:cxn>
                <a:cxn ang="0">
                  <a:pos x="138" y="610"/>
                </a:cxn>
                <a:cxn ang="0">
                  <a:pos x="190" y="630"/>
                </a:cxn>
                <a:cxn ang="0">
                  <a:pos x="280" y="597"/>
                </a:cxn>
                <a:cxn ang="0">
                  <a:pos x="466" y="585"/>
                </a:cxn>
                <a:cxn ang="0">
                  <a:pos x="540" y="531"/>
                </a:cxn>
                <a:cxn ang="0">
                  <a:pos x="643" y="511"/>
                </a:cxn>
                <a:cxn ang="0">
                  <a:pos x="624" y="643"/>
                </a:cxn>
                <a:cxn ang="0">
                  <a:pos x="645" y="671"/>
                </a:cxn>
                <a:cxn ang="0">
                  <a:pos x="684" y="684"/>
                </a:cxn>
                <a:cxn ang="0">
                  <a:pos x="748" y="688"/>
                </a:cxn>
                <a:cxn ang="0">
                  <a:pos x="719" y="712"/>
                </a:cxn>
                <a:cxn ang="0">
                  <a:pos x="955" y="663"/>
                </a:cxn>
                <a:cxn ang="0">
                  <a:pos x="1225" y="638"/>
                </a:cxn>
                <a:cxn ang="0">
                  <a:pos x="1515" y="649"/>
                </a:cxn>
                <a:cxn ang="0">
                  <a:pos x="1725" y="667"/>
                </a:cxn>
                <a:cxn ang="0">
                  <a:pos x="1807" y="566"/>
                </a:cxn>
                <a:cxn ang="0">
                  <a:pos x="1927" y="379"/>
                </a:cxn>
                <a:cxn ang="0">
                  <a:pos x="1984" y="157"/>
                </a:cxn>
                <a:cxn ang="0">
                  <a:pos x="1830" y="122"/>
                </a:cxn>
                <a:cxn ang="0">
                  <a:pos x="1743" y="84"/>
                </a:cxn>
                <a:cxn ang="0">
                  <a:pos x="1867" y="4"/>
                </a:cxn>
                <a:cxn ang="0">
                  <a:pos x="2015" y="17"/>
                </a:cxn>
                <a:cxn ang="0">
                  <a:pos x="2134" y="119"/>
                </a:cxn>
                <a:cxn ang="0">
                  <a:pos x="2075" y="445"/>
                </a:cxn>
                <a:cxn ang="0">
                  <a:pos x="1945" y="756"/>
                </a:cxn>
                <a:cxn ang="0">
                  <a:pos x="1873" y="1104"/>
                </a:cxn>
                <a:cxn ang="0">
                  <a:pos x="1780" y="1260"/>
                </a:cxn>
                <a:cxn ang="0">
                  <a:pos x="1766" y="1435"/>
                </a:cxn>
                <a:cxn ang="0">
                  <a:pos x="1803" y="1547"/>
                </a:cxn>
                <a:cxn ang="0">
                  <a:pos x="1739" y="1664"/>
                </a:cxn>
                <a:cxn ang="0">
                  <a:pos x="1606" y="1775"/>
                </a:cxn>
                <a:cxn ang="0">
                  <a:pos x="1536" y="1820"/>
                </a:cxn>
                <a:cxn ang="0">
                  <a:pos x="1455" y="1827"/>
                </a:cxn>
                <a:cxn ang="0">
                  <a:pos x="1385" y="1822"/>
                </a:cxn>
                <a:cxn ang="0">
                  <a:pos x="1330" y="1752"/>
                </a:cxn>
                <a:cxn ang="0">
                  <a:pos x="1359" y="1670"/>
                </a:cxn>
                <a:cxn ang="0">
                  <a:pos x="1468" y="1647"/>
                </a:cxn>
                <a:cxn ang="0">
                  <a:pos x="1511" y="1573"/>
                </a:cxn>
                <a:cxn ang="0">
                  <a:pos x="1482" y="1522"/>
                </a:cxn>
                <a:cxn ang="0">
                  <a:pos x="1383" y="1421"/>
                </a:cxn>
                <a:cxn ang="0">
                  <a:pos x="1346" y="1349"/>
                </a:cxn>
                <a:cxn ang="0">
                  <a:pos x="1215" y="1336"/>
                </a:cxn>
                <a:cxn ang="0">
                  <a:pos x="1013" y="1343"/>
                </a:cxn>
                <a:cxn ang="0">
                  <a:pos x="883" y="1431"/>
                </a:cxn>
                <a:cxn ang="0">
                  <a:pos x="920" y="1652"/>
                </a:cxn>
                <a:cxn ang="0">
                  <a:pos x="850" y="1752"/>
                </a:cxn>
                <a:cxn ang="0">
                  <a:pos x="766" y="1756"/>
                </a:cxn>
                <a:cxn ang="0">
                  <a:pos x="713" y="1695"/>
                </a:cxn>
                <a:cxn ang="0">
                  <a:pos x="721" y="1666"/>
                </a:cxn>
                <a:cxn ang="0">
                  <a:pos x="505" y="1868"/>
                </a:cxn>
                <a:cxn ang="0">
                  <a:pos x="451" y="1864"/>
                </a:cxn>
                <a:cxn ang="0">
                  <a:pos x="391" y="1835"/>
                </a:cxn>
                <a:cxn ang="0">
                  <a:pos x="391" y="1779"/>
                </a:cxn>
                <a:cxn ang="0">
                  <a:pos x="468" y="1736"/>
                </a:cxn>
                <a:cxn ang="0">
                  <a:pos x="548" y="1641"/>
                </a:cxn>
                <a:cxn ang="0">
                  <a:pos x="608" y="1518"/>
                </a:cxn>
                <a:cxn ang="0">
                  <a:pos x="622" y="1415"/>
                </a:cxn>
                <a:cxn ang="0">
                  <a:pos x="513" y="1343"/>
                </a:cxn>
              </a:cxnLst>
              <a:rect l="0" t="0" r="r" b="b"/>
              <a:pathLst>
                <a:path w="2151" h="1870">
                  <a:moveTo>
                    <a:pt x="367" y="1192"/>
                  </a:moveTo>
                  <a:lnTo>
                    <a:pt x="354" y="1170"/>
                  </a:lnTo>
                  <a:lnTo>
                    <a:pt x="340" y="1149"/>
                  </a:lnTo>
                  <a:lnTo>
                    <a:pt x="320" y="1129"/>
                  </a:lnTo>
                  <a:lnTo>
                    <a:pt x="301" y="1110"/>
                  </a:lnTo>
                  <a:lnTo>
                    <a:pt x="278" y="1089"/>
                  </a:lnTo>
                  <a:lnTo>
                    <a:pt x="250" y="1069"/>
                  </a:lnTo>
                  <a:lnTo>
                    <a:pt x="221" y="1048"/>
                  </a:lnTo>
                  <a:lnTo>
                    <a:pt x="190" y="1025"/>
                  </a:lnTo>
                  <a:lnTo>
                    <a:pt x="163" y="1001"/>
                  </a:lnTo>
                  <a:lnTo>
                    <a:pt x="140" y="974"/>
                  </a:lnTo>
                  <a:lnTo>
                    <a:pt x="122" y="947"/>
                  </a:lnTo>
                  <a:lnTo>
                    <a:pt x="110" y="918"/>
                  </a:lnTo>
                  <a:lnTo>
                    <a:pt x="101" y="886"/>
                  </a:lnTo>
                  <a:lnTo>
                    <a:pt x="97" y="857"/>
                  </a:lnTo>
                  <a:lnTo>
                    <a:pt x="93" y="826"/>
                  </a:lnTo>
                  <a:lnTo>
                    <a:pt x="93" y="797"/>
                  </a:lnTo>
                  <a:lnTo>
                    <a:pt x="93" y="797"/>
                  </a:lnTo>
                  <a:lnTo>
                    <a:pt x="91" y="791"/>
                  </a:lnTo>
                  <a:lnTo>
                    <a:pt x="81" y="780"/>
                  </a:lnTo>
                  <a:lnTo>
                    <a:pt x="62" y="754"/>
                  </a:lnTo>
                  <a:lnTo>
                    <a:pt x="48" y="733"/>
                  </a:lnTo>
                  <a:lnTo>
                    <a:pt x="48" y="725"/>
                  </a:lnTo>
                  <a:lnTo>
                    <a:pt x="46" y="710"/>
                  </a:lnTo>
                  <a:lnTo>
                    <a:pt x="27" y="669"/>
                  </a:lnTo>
                  <a:lnTo>
                    <a:pt x="5" y="622"/>
                  </a:lnTo>
                  <a:lnTo>
                    <a:pt x="0" y="597"/>
                  </a:lnTo>
                  <a:lnTo>
                    <a:pt x="7" y="587"/>
                  </a:lnTo>
                  <a:lnTo>
                    <a:pt x="17" y="579"/>
                  </a:lnTo>
                  <a:lnTo>
                    <a:pt x="25" y="577"/>
                  </a:lnTo>
                  <a:lnTo>
                    <a:pt x="38" y="577"/>
                  </a:lnTo>
                  <a:lnTo>
                    <a:pt x="58" y="581"/>
                  </a:lnTo>
                  <a:lnTo>
                    <a:pt x="77" y="587"/>
                  </a:lnTo>
                  <a:lnTo>
                    <a:pt x="99" y="595"/>
                  </a:lnTo>
                  <a:lnTo>
                    <a:pt x="118" y="603"/>
                  </a:lnTo>
                  <a:lnTo>
                    <a:pt x="138" y="610"/>
                  </a:lnTo>
                  <a:lnTo>
                    <a:pt x="151" y="620"/>
                  </a:lnTo>
                  <a:lnTo>
                    <a:pt x="161" y="626"/>
                  </a:lnTo>
                  <a:lnTo>
                    <a:pt x="171" y="632"/>
                  </a:lnTo>
                  <a:lnTo>
                    <a:pt x="177" y="634"/>
                  </a:lnTo>
                  <a:lnTo>
                    <a:pt x="184" y="632"/>
                  </a:lnTo>
                  <a:lnTo>
                    <a:pt x="190" y="630"/>
                  </a:lnTo>
                  <a:lnTo>
                    <a:pt x="200" y="628"/>
                  </a:lnTo>
                  <a:lnTo>
                    <a:pt x="210" y="622"/>
                  </a:lnTo>
                  <a:lnTo>
                    <a:pt x="223" y="616"/>
                  </a:lnTo>
                  <a:lnTo>
                    <a:pt x="239" y="608"/>
                  </a:lnTo>
                  <a:lnTo>
                    <a:pt x="258" y="603"/>
                  </a:lnTo>
                  <a:lnTo>
                    <a:pt x="280" y="597"/>
                  </a:lnTo>
                  <a:lnTo>
                    <a:pt x="307" y="593"/>
                  </a:lnTo>
                  <a:lnTo>
                    <a:pt x="336" y="589"/>
                  </a:lnTo>
                  <a:lnTo>
                    <a:pt x="369" y="587"/>
                  </a:lnTo>
                  <a:lnTo>
                    <a:pt x="406" y="585"/>
                  </a:lnTo>
                  <a:lnTo>
                    <a:pt x="447" y="587"/>
                  </a:lnTo>
                  <a:lnTo>
                    <a:pt x="466" y="585"/>
                  </a:lnTo>
                  <a:lnTo>
                    <a:pt x="476" y="579"/>
                  </a:lnTo>
                  <a:lnTo>
                    <a:pt x="482" y="572"/>
                  </a:lnTo>
                  <a:lnTo>
                    <a:pt x="494" y="562"/>
                  </a:lnTo>
                  <a:lnTo>
                    <a:pt x="503" y="554"/>
                  </a:lnTo>
                  <a:lnTo>
                    <a:pt x="521" y="544"/>
                  </a:lnTo>
                  <a:lnTo>
                    <a:pt x="540" y="531"/>
                  </a:lnTo>
                  <a:lnTo>
                    <a:pt x="564" y="519"/>
                  </a:lnTo>
                  <a:lnTo>
                    <a:pt x="585" y="507"/>
                  </a:lnTo>
                  <a:lnTo>
                    <a:pt x="606" y="498"/>
                  </a:lnTo>
                  <a:lnTo>
                    <a:pt x="624" y="494"/>
                  </a:lnTo>
                  <a:lnTo>
                    <a:pt x="638" y="496"/>
                  </a:lnTo>
                  <a:lnTo>
                    <a:pt x="643" y="511"/>
                  </a:lnTo>
                  <a:lnTo>
                    <a:pt x="641" y="535"/>
                  </a:lnTo>
                  <a:lnTo>
                    <a:pt x="634" y="560"/>
                  </a:lnTo>
                  <a:lnTo>
                    <a:pt x="620" y="589"/>
                  </a:lnTo>
                  <a:lnTo>
                    <a:pt x="614" y="610"/>
                  </a:lnTo>
                  <a:lnTo>
                    <a:pt x="620" y="626"/>
                  </a:lnTo>
                  <a:lnTo>
                    <a:pt x="624" y="643"/>
                  </a:lnTo>
                  <a:lnTo>
                    <a:pt x="608" y="677"/>
                  </a:lnTo>
                  <a:lnTo>
                    <a:pt x="610" y="677"/>
                  </a:lnTo>
                  <a:lnTo>
                    <a:pt x="614" y="675"/>
                  </a:lnTo>
                  <a:lnTo>
                    <a:pt x="624" y="675"/>
                  </a:lnTo>
                  <a:lnTo>
                    <a:pt x="634" y="673"/>
                  </a:lnTo>
                  <a:lnTo>
                    <a:pt x="645" y="671"/>
                  </a:lnTo>
                  <a:lnTo>
                    <a:pt x="661" y="671"/>
                  </a:lnTo>
                  <a:lnTo>
                    <a:pt x="676" y="669"/>
                  </a:lnTo>
                  <a:lnTo>
                    <a:pt x="692" y="669"/>
                  </a:lnTo>
                  <a:lnTo>
                    <a:pt x="678" y="686"/>
                  </a:lnTo>
                  <a:lnTo>
                    <a:pt x="680" y="686"/>
                  </a:lnTo>
                  <a:lnTo>
                    <a:pt x="684" y="684"/>
                  </a:lnTo>
                  <a:lnTo>
                    <a:pt x="690" y="684"/>
                  </a:lnTo>
                  <a:lnTo>
                    <a:pt x="700" y="684"/>
                  </a:lnTo>
                  <a:lnTo>
                    <a:pt x="710" y="682"/>
                  </a:lnTo>
                  <a:lnTo>
                    <a:pt x="721" y="684"/>
                  </a:lnTo>
                  <a:lnTo>
                    <a:pt x="735" y="686"/>
                  </a:lnTo>
                  <a:lnTo>
                    <a:pt x="748" y="688"/>
                  </a:lnTo>
                  <a:lnTo>
                    <a:pt x="747" y="690"/>
                  </a:lnTo>
                  <a:lnTo>
                    <a:pt x="739" y="694"/>
                  </a:lnTo>
                  <a:lnTo>
                    <a:pt x="727" y="702"/>
                  </a:lnTo>
                  <a:lnTo>
                    <a:pt x="710" y="713"/>
                  </a:lnTo>
                  <a:lnTo>
                    <a:pt x="712" y="713"/>
                  </a:lnTo>
                  <a:lnTo>
                    <a:pt x="719" y="712"/>
                  </a:lnTo>
                  <a:lnTo>
                    <a:pt x="735" y="710"/>
                  </a:lnTo>
                  <a:lnTo>
                    <a:pt x="756" y="706"/>
                  </a:lnTo>
                  <a:lnTo>
                    <a:pt x="789" y="700"/>
                  </a:lnTo>
                  <a:lnTo>
                    <a:pt x="832" y="690"/>
                  </a:lnTo>
                  <a:lnTo>
                    <a:pt x="887" y="678"/>
                  </a:lnTo>
                  <a:lnTo>
                    <a:pt x="955" y="663"/>
                  </a:lnTo>
                  <a:lnTo>
                    <a:pt x="994" y="655"/>
                  </a:lnTo>
                  <a:lnTo>
                    <a:pt x="1034" y="649"/>
                  </a:lnTo>
                  <a:lnTo>
                    <a:pt x="1079" y="645"/>
                  </a:lnTo>
                  <a:lnTo>
                    <a:pt x="1126" y="642"/>
                  </a:lnTo>
                  <a:lnTo>
                    <a:pt x="1175" y="640"/>
                  </a:lnTo>
                  <a:lnTo>
                    <a:pt x="1225" y="638"/>
                  </a:lnTo>
                  <a:lnTo>
                    <a:pt x="1274" y="638"/>
                  </a:lnTo>
                  <a:lnTo>
                    <a:pt x="1324" y="638"/>
                  </a:lnTo>
                  <a:lnTo>
                    <a:pt x="1375" y="640"/>
                  </a:lnTo>
                  <a:lnTo>
                    <a:pt x="1422" y="643"/>
                  </a:lnTo>
                  <a:lnTo>
                    <a:pt x="1470" y="645"/>
                  </a:lnTo>
                  <a:lnTo>
                    <a:pt x="1515" y="649"/>
                  </a:lnTo>
                  <a:lnTo>
                    <a:pt x="1556" y="653"/>
                  </a:lnTo>
                  <a:lnTo>
                    <a:pt x="1595" y="657"/>
                  </a:lnTo>
                  <a:lnTo>
                    <a:pt x="1630" y="663"/>
                  </a:lnTo>
                  <a:lnTo>
                    <a:pt x="1661" y="667"/>
                  </a:lnTo>
                  <a:lnTo>
                    <a:pt x="1696" y="669"/>
                  </a:lnTo>
                  <a:lnTo>
                    <a:pt x="1725" y="667"/>
                  </a:lnTo>
                  <a:lnTo>
                    <a:pt x="1746" y="657"/>
                  </a:lnTo>
                  <a:lnTo>
                    <a:pt x="1762" y="645"/>
                  </a:lnTo>
                  <a:lnTo>
                    <a:pt x="1776" y="630"/>
                  </a:lnTo>
                  <a:lnTo>
                    <a:pt x="1785" y="610"/>
                  </a:lnTo>
                  <a:lnTo>
                    <a:pt x="1795" y="589"/>
                  </a:lnTo>
                  <a:lnTo>
                    <a:pt x="1807" y="566"/>
                  </a:lnTo>
                  <a:lnTo>
                    <a:pt x="1820" y="540"/>
                  </a:lnTo>
                  <a:lnTo>
                    <a:pt x="1836" y="513"/>
                  </a:lnTo>
                  <a:lnTo>
                    <a:pt x="1855" y="484"/>
                  </a:lnTo>
                  <a:lnTo>
                    <a:pt x="1877" y="451"/>
                  </a:lnTo>
                  <a:lnTo>
                    <a:pt x="1902" y="416"/>
                  </a:lnTo>
                  <a:lnTo>
                    <a:pt x="1927" y="379"/>
                  </a:lnTo>
                  <a:lnTo>
                    <a:pt x="1953" y="338"/>
                  </a:lnTo>
                  <a:lnTo>
                    <a:pt x="1980" y="294"/>
                  </a:lnTo>
                  <a:lnTo>
                    <a:pt x="1999" y="251"/>
                  </a:lnTo>
                  <a:lnTo>
                    <a:pt x="2005" y="214"/>
                  </a:lnTo>
                  <a:lnTo>
                    <a:pt x="1999" y="183"/>
                  </a:lnTo>
                  <a:lnTo>
                    <a:pt x="1984" y="157"/>
                  </a:lnTo>
                  <a:lnTo>
                    <a:pt x="1962" y="140"/>
                  </a:lnTo>
                  <a:lnTo>
                    <a:pt x="1935" y="126"/>
                  </a:lnTo>
                  <a:lnTo>
                    <a:pt x="1908" y="120"/>
                  </a:lnTo>
                  <a:lnTo>
                    <a:pt x="1881" y="119"/>
                  </a:lnTo>
                  <a:lnTo>
                    <a:pt x="1855" y="120"/>
                  </a:lnTo>
                  <a:lnTo>
                    <a:pt x="1830" y="122"/>
                  </a:lnTo>
                  <a:lnTo>
                    <a:pt x="1807" y="124"/>
                  </a:lnTo>
                  <a:lnTo>
                    <a:pt x="1785" y="124"/>
                  </a:lnTo>
                  <a:lnTo>
                    <a:pt x="1768" y="120"/>
                  </a:lnTo>
                  <a:lnTo>
                    <a:pt x="1754" y="113"/>
                  </a:lnTo>
                  <a:lnTo>
                    <a:pt x="1746" y="101"/>
                  </a:lnTo>
                  <a:lnTo>
                    <a:pt x="1743" y="84"/>
                  </a:lnTo>
                  <a:lnTo>
                    <a:pt x="1748" y="58"/>
                  </a:lnTo>
                  <a:lnTo>
                    <a:pt x="1762" y="39"/>
                  </a:lnTo>
                  <a:lnTo>
                    <a:pt x="1783" y="25"/>
                  </a:lnTo>
                  <a:lnTo>
                    <a:pt x="1809" y="14"/>
                  </a:lnTo>
                  <a:lnTo>
                    <a:pt x="1838" y="8"/>
                  </a:lnTo>
                  <a:lnTo>
                    <a:pt x="1867" y="4"/>
                  </a:lnTo>
                  <a:lnTo>
                    <a:pt x="1896" y="2"/>
                  </a:lnTo>
                  <a:lnTo>
                    <a:pt x="1922" y="0"/>
                  </a:lnTo>
                  <a:lnTo>
                    <a:pt x="1943" y="0"/>
                  </a:lnTo>
                  <a:lnTo>
                    <a:pt x="1964" y="4"/>
                  </a:lnTo>
                  <a:lnTo>
                    <a:pt x="1990" y="10"/>
                  </a:lnTo>
                  <a:lnTo>
                    <a:pt x="2015" y="17"/>
                  </a:lnTo>
                  <a:lnTo>
                    <a:pt x="2038" y="27"/>
                  </a:lnTo>
                  <a:lnTo>
                    <a:pt x="2062" y="39"/>
                  </a:lnTo>
                  <a:lnTo>
                    <a:pt x="2081" y="50"/>
                  </a:lnTo>
                  <a:lnTo>
                    <a:pt x="2097" y="64"/>
                  </a:lnTo>
                  <a:lnTo>
                    <a:pt x="2116" y="89"/>
                  </a:lnTo>
                  <a:lnTo>
                    <a:pt x="2134" y="119"/>
                  </a:lnTo>
                  <a:lnTo>
                    <a:pt x="2145" y="154"/>
                  </a:lnTo>
                  <a:lnTo>
                    <a:pt x="2151" y="194"/>
                  </a:lnTo>
                  <a:lnTo>
                    <a:pt x="2147" y="243"/>
                  </a:lnTo>
                  <a:lnTo>
                    <a:pt x="2136" y="301"/>
                  </a:lnTo>
                  <a:lnTo>
                    <a:pt x="2112" y="367"/>
                  </a:lnTo>
                  <a:lnTo>
                    <a:pt x="2075" y="445"/>
                  </a:lnTo>
                  <a:lnTo>
                    <a:pt x="2040" y="515"/>
                  </a:lnTo>
                  <a:lnTo>
                    <a:pt x="2011" y="573"/>
                  </a:lnTo>
                  <a:lnTo>
                    <a:pt x="1990" y="622"/>
                  </a:lnTo>
                  <a:lnTo>
                    <a:pt x="1972" y="669"/>
                  </a:lnTo>
                  <a:lnTo>
                    <a:pt x="1957" y="712"/>
                  </a:lnTo>
                  <a:lnTo>
                    <a:pt x="1945" y="756"/>
                  </a:lnTo>
                  <a:lnTo>
                    <a:pt x="1933" y="807"/>
                  </a:lnTo>
                  <a:lnTo>
                    <a:pt x="1922" y="863"/>
                  </a:lnTo>
                  <a:lnTo>
                    <a:pt x="1920" y="929"/>
                  </a:lnTo>
                  <a:lnTo>
                    <a:pt x="1916" y="990"/>
                  </a:lnTo>
                  <a:lnTo>
                    <a:pt x="1900" y="1046"/>
                  </a:lnTo>
                  <a:lnTo>
                    <a:pt x="1873" y="1104"/>
                  </a:lnTo>
                  <a:lnTo>
                    <a:pt x="1855" y="1133"/>
                  </a:lnTo>
                  <a:lnTo>
                    <a:pt x="1838" y="1161"/>
                  </a:lnTo>
                  <a:lnTo>
                    <a:pt x="1822" y="1184"/>
                  </a:lnTo>
                  <a:lnTo>
                    <a:pt x="1807" y="1207"/>
                  </a:lnTo>
                  <a:lnTo>
                    <a:pt x="1793" y="1233"/>
                  </a:lnTo>
                  <a:lnTo>
                    <a:pt x="1780" y="1260"/>
                  </a:lnTo>
                  <a:lnTo>
                    <a:pt x="1768" y="1289"/>
                  </a:lnTo>
                  <a:lnTo>
                    <a:pt x="1756" y="1326"/>
                  </a:lnTo>
                  <a:lnTo>
                    <a:pt x="1750" y="1353"/>
                  </a:lnTo>
                  <a:lnTo>
                    <a:pt x="1752" y="1380"/>
                  </a:lnTo>
                  <a:lnTo>
                    <a:pt x="1758" y="1408"/>
                  </a:lnTo>
                  <a:lnTo>
                    <a:pt x="1766" y="1435"/>
                  </a:lnTo>
                  <a:lnTo>
                    <a:pt x="1778" y="1462"/>
                  </a:lnTo>
                  <a:lnTo>
                    <a:pt x="1787" y="1487"/>
                  </a:lnTo>
                  <a:lnTo>
                    <a:pt x="1795" y="1509"/>
                  </a:lnTo>
                  <a:lnTo>
                    <a:pt x="1799" y="1526"/>
                  </a:lnTo>
                  <a:lnTo>
                    <a:pt x="1801" y="1536"/>
                  </a:lnTo>
                  <a:lnTo>
                    <a:pt x="1803" y="1547"/>
                  </a:lnTo>
                  <a:lnTo>
                    <a:pt x="1805" y="1559"/>
                  </a:lnTo>
                  <a:lnTo>
                    <a:pt x="1805" y="1575"/>
                  </a:lnTo>
                  <a:lnTo>
                    <a:pt x="1799" y="1592"/>
                  </a:lnTo>
                  <a:lnTo>
                    <a:pt x="1787" y="1614"/>
                  </a:lnTo>
                  <a:lnTo>
                    <a:pt x="1768" y="1637"/>
                  </a:lnTo>
                  <a:lnTo>
                    <a:pt x="1739" y="1664"/>
                  </a:lnTo>
                  <a:lnTo>
                    <a:pt x="1702" y="1697"/>
                  </a:lnTo>
                  <a:lnTo>
                    <a:pt x="1673" y="1722"/>
                  </a:lnTo>
                  <a:lnTo>
                    <a:pt x="1649" y="1742"/>
                  </a:lnTo>
                  <a:lnTo>
                    <a:pt x="1632" y="1756"/>
                  </a:lnTo>
                  <a:lnTo>
                    <a:pt x="1616" y="1767"/>
                  </a:lnTo>
                  <a:lnTo>
                    <a:pt x="1606" y="1775"/>
                  </a:lnTo>
                  <a:lnTo>
                    <a:pt x="1597" y="1785"/>
                  </a:lnTo>
                  <a:lnTo>
                    <a:pt x="1587" y="1792"/>
                  </a:lnTo>
                  <a:lnTo>
                    <a:pt x="1577" y="1802"/>
                  </a:lnTo>
                  <a:lnTo>
                    <a:pt x="1566" y="1808"/>
                  </a:lnTo>
                  <a:lnTo>
                    <a:pt x="1552" y="1814"/>
                  </a:lnTo>
                  <a:lnTo>
                    <a:pt x="1536" y="1820"/>
                  </a:lnTo>
                  <a:lnTo>
                    <a:pt x="1521" y="1822"/>
                  </a:lnTo>
                  <a:lnTo>
                    <a:pt x="1503" y="1826"/>
                  </a:lnTo>
                  <a:lnTo>
                    <a:pt x="1484" y="1826"/>
                  </a:lnTo>
                  <a:lnTo>
                    <a:pt x="1462" y="1826"/>
                  </a:lnTo>
                  <a:lnTo>
                    <a:pt x="1460" y="1826"/>
                  </a:lnTo>
                  <a:lnTo>
                    <a:pt x="1455" y="1827"/>
                  </a:lnTo>
                  <a:lnTo>
                    <a:pt x="1445" y="1827"/>
                  </a:lnTo>
                  <a:lnTo>
                    <a:pt x="1433" y="1829"/>
                  </a:lnTo>
                  <a:lnTo>
                    <a:pt x="1420" y="1829"/>
                  </a:lnTo>
                  <a:lnTo>
                    <a:pt x="1408" y="1827"/>
                  </a:lnTo>
                  <a:lnTo>
                    <a:pt x="1394" y="1826"/>
                  </a:lnTo>
                  <a:lnTo>
                    <a:pt x="1385" y="1822"/>
                  </a:lnTo>
                  <a:lnTo>
                    <a:pt x="1377" y="1818"/>
                  </a:lnTo>
                  <a:lnTo>
                    <a:pt x="1363" y="1806"/>
                  </a:lnTo>
                  <a:lnTo>
                    <a:pt x="1352" y="1791"/>
                  </a:lnTo>
                  <a:lnTo>
                    <a:pt x="1352" y="1767"/>
                  </a:lnTo>
                  <a:lnTo>
                    <a:pt x="1344" y="1763"/>
                  </a:lnTo>
                  <a:lnTo>
                    <a:pt x="1330" y="1752"/>
                  </a:lnTo>
                  <a:lnTo>
                    <a:pt x="1315" y="1734"/>
                  </a:lnTo>
                  <a:lnTo>
                    <a:pt x="1309" y="1707"/>
                  </a:lnTo>
                  <a:lnTo>
                    <a:pt x="1313" y="1689"/>
                  </a:lnTo>
                  <a:lnTo>
                    <a:pt x="1324" y="1680"/>
                  </a:lnTo>
                  <a:lnTo>
                    <a:pt x="1340" y="1674"/>
                  </a:lnTo>
                  <a:lnTo>
                    <a:pt x="1359" y="1670"/>
                  </a:lnTo>
                  <a:lnTo>
                    <a:pt x="1381" y="1670"/>
                  </a:lnTo>
                  <a:lnTo>
                    <a:pt x="1402" y="1670"/>
                  </a:lnTo>
                  <a:lnTo>
                    <a:pt x="1424" y="1668"/>
                  </a:lnTo>
                  <a:lnTo>
                    <a:pt x="1441" y="1664"/>
                  </a:lnTo>
                  <a:lnTo>
                    <a:pt x="1455" y="1656"/>
                  </a:lnTo>
                  <a:lnTo>
                    <a:pt x="1468" y="1647"/>
                  </a:lnTo>
                  <a:lnTo>
                    <a:pt x="1480" y="1635"/>
                  </a:lnTo>
                  <a:lnTo>
                    <a:pt x="1488" y="1621"/>
                  </a:lnTo>
                  <a:lnTo>
                    <a:pt x="1496" y="1608"/>
                  </a:lnTo>
                  <a:lnTo>
                    <a:pt x="1503" y="1596"/>
                  </a:lnTo>
                  <a:lnTo>
                    <a:pt x="1507" y="1582"/>
                  </a:lnTo>
                  <a:lnTo>
                    <a:pt x="1511" y="1573"/>
                  </a:lnTo>
                  <a:lnTo>
                    <a:pt x="1513" y="1565"/>
                  </a:lnTo>
                  <a:lnTo>
                    <a:pt x="1513" y="1557"/>
                  </a:lnTo>
                  <a:lnTo>
                    <a:pt x="1509" y="1549"/>
                  </a:lnTo>
                  <a:lnTo>
                    <a:pt x="1503" y="1542"/>
                  </a:lnTo>
                  <a:lnTo>
                    <a:pt x="1494" y="1532"/>
                  </a:lnTo>
                  <a:lnTo>
                    <a:pt x="1482" y="1522"/>
                  </a:lnTo>
                  <a:lnTo>
                    <a:pt x="1466" y="1507"/>
                  </a:lnTo>
                  <a:lnTo>
                    <a:pt x="1447" y="1489"/>
                  </a:lnTo>
                  <a:lnTo>
                    <a:pt x="1427" y="1470"/>
                  </a:lnTo>
                  <a:lnTo>
                    <a:pt x="1410" y="1452"/>
                  </a:lnTo>
                  <a:lnTo>
                    <a:pt x="1396" y="1437"/>
                  </a:lnTo>
                  <a:lnTo>
                    <a:pt x="1383" y="1421"/>
                  </a:lnTo>
                  <a:lnTo>
                    <a:pt x="1373" y="1408"/>
                  </a:lnTo>
                  <a:lnTo>
                    <a:pt x="1365" y="1390"/>
                  </a:lnTo>
                  <a:lnTo>
                    <a:pt x="1359" y="1373"/>
                  </a:lnTo>
                  <a:lnTo>
                    <a:pt x="1357" y="1353"/>
                  </a:lnTo>
                  <a:lnTo>
                    <a:pt x="1353" y="1351"/>
                  </a:lnTo>
                  <a:lnTo>
                    <a:pt x="1346" y="1349"/>
                  </a:lnTo>
                  <a:lnTo>
                    <a:pt x="1332" y="1345"/>
                  </a:lnTo>
                  <a:lnTo>
                    <a:pt x="1313" y="1341"/>
                  </a:lnTo>
                  <a:lnTo>
                    <a:pt x="1291" y="1338"/>
                  </a:lnTo>
                  <a:lnTo>
                    <a:pt x="1268" y="1336"/>
                  </a:lnTo>
                  <a:lnTo>
                    <a:pt x="1243" y="1334"/>
                  </a:lnTo>
                  <a:lnTo>
                    <a:pt x="1215" y="1336"/>
                  </a:lnTo>
                  <a:lnTo>
                    <a:pt x="1186" y="1339"/>
                  </a:lnTo>
                  <a:lnTo>
                    <a:pt x="1155" y="1341"/>
                  </a:lnTo>
                  <a:lnTo>
                    <a:pt x="1122" y="1343"/>
                  </a:lnTo>
                  <a:lnTo>
                    <a:pt x="1087" y="1345"/>
                  </a:lnTo>
                  <a:lnTo>
                    <a:pt x="1050" y="1345"/>
                  </a:lnTo>
                  <a:lnTo>
                    <a:pt x="1013" y="1343"/>
                  </a:lnTo>
                  <a:lnTo>
                    <a:pt x="974" y="1338"/>
                  </a:lnTo>
                  <a:lnTo>
                    <a:pt x="935" y="1330"/>
                  </a:lnTo>
                  <a:lnTo>
                    <a:pt x="933" y="1334"/>
                  </a:lnTo>
                  <a:lnTo>
                    <a:pt x="927" y="1351"/>
                  </a:lnTo>
                  <a:lnTo>
                    <a:pt x="910" y="1382"/>
                  </a:lnTo>
                  <a:lnTo>
                    <a:pt x="883" y="1431"/>
                  </a:lnTo>
                  <a:lnTo>
                    <a:pt x="887" y="1448"/>
                  </a:lnTo>
                  <a:lnTo>
                    <a:pt x="898" y="1489"/>
                  </a:lnTo>
                  <a:lnTo>
                    <a:pt x="912" y="1542"/>
                  </a:lnTo>
                  <a:lnTo>
                    <a:pt x="924" y="1592"/>
                  </a:lnTo>
                  <a:lnTo>
                    <a:pt x="924" y="1610"/>
                  </a:lnTo>
                  <a:lnTo>
                    <a:pt x="920" y="1652"/>
                  </a:lnTo>
                  <a:lnTo>
                    <a:pt x="908" y="1703"/>
                  </a:lnTo>
                  <a:lnTo>
                    <a:pt x="885" y="1742"/>
                  </a:lnTo>
                  <a:lnTo>
                    <a:pt x="883" y="1744"/>
                  </a:lnTo>
                  <a:lnTo>
                    <a:pt x="875" y="1746"/>
                  </a:lnTo>
                  <a:lnTo>
                    <a:pt x="863" y="1748"/>
                  </a:lnTo>
                  <a:lnTo>
                    <a:pt x="850" y="1752"/>
                  </a:lnTo>
                  <a:lnTo>
                    <a:pt x="832" y="1754"/>
                  </a:lnTo>
                  <a:lnTo>
                    <a:pt x="817" y="1756"/>
                  </a:lnTo>
                  <a:lnTo>
                    <a:pt x="799" y="1756"/>
                  </a:lnTo>
                  <a:lnTo>
                    <a:pt x="782" y="1752"/>
                  </a:lnTo>
                  <a:lnTo>
                    <a:pt x="778" y="1754"/>
                  </a:lnTo>
                  <a:lnTo>
                    <a:pt x="766" y="1756"/>
                  </a:lnTo>
                  <a:lnTo>
                    <a:pt x="748" y="1754"/>
                  </a:lnTo>
                  <a:lnTo>
                    <a:pt x="729" y="1744"/>
                  </a:lnTo>
                  <a:lnTo>
                    <a:pt x="715" y="1734"/>
                  </a:lnTo>
                  <a:lnTo>
                    <a:pt x="710" y="1722"/>
                  </a:lnTo>
                  <a:lnTo>
                    <a:pt x="710" y="1709"/>
                  </a:lnTo>
                  <a:lnTo>
                    <a:pt x="713" y="1695"/>
                  </a:lnTo>
                  <a:lnTo>
                    <a:pt x="721" y="1680"/>
                  </a:lnTo>
                  <a:lnTo>
                    <a:pt x="729" y="1664"/>
                  </a:lnTo>
                  <a:lnTo>
                    <a:pt x="739" y="1647"/>
                  </a:lnTo>
                  <a:lnTo>
                    <a:pt x="748" y="1629"/>
                  </a:lnTo>
                  <a:lnTo>
                    <a:pt x="741" y="1639"/>
                  </a:lnTo>
                  <a:lnTo>
                    <a:pt x="721" y="1666"/>
                  </a:lnTo>
                  <a:lnTo>
                    <a:pt x="690" y="1703"/>
                  </a:lnTo>
                  <a:lnTo>
                    <a:pt x="653" y="1746"/>
                  </a:lnTo>
                  <a:lnTo>
                    <a:pt x="614" y="1789"/>
                  </a:lnTo>
                  <a:lnTo>
                    <a:pt x="573" y="1827"/>
                  </a:lnTo>
                  <a:lnTo>
                    <a:pt x="536" y="1855"/>
                  </a:lnTo>
                  <a:lnTo>
                    <a:pt x="505" y="1868"/>
                  </a:lnTo>
                  <a:lnTo>
                    <a:pt x="503" y="1868"/>
                  </a:lnTo>
                  <a:lnTo>
                    <a:pt x="496" y="1870"/>
                  </a:lnTo>
                  <a:lnTo>
                    <a:pt x="488" y="1870"/>
                  </a:lnTo>
                  <a:lnTo>
                    <a:pt x="476" y="1870"/>
                  </a:lnTo>
                  <a:lnTo>
                    <a:pt x="463" y="1868"/>
                  </a:lnTo>
                  <a:lnTo>
                    <a:pt x="451" y="1864"/>
                  </a:lnTo>
                  <a:lnTo>
                    <a:pt x="439" y="1859"/>
                  </a:lnTo>
                  <a:lnTo>
                    <a:pt x="429" y="1851"/>
                  </a:lnTo>
                  <a:lnTo>
                    <a:pt x="426" y="1855"/>
                  </a:lnTo>
                  <a:lnTo>
                    <a:pt x="416" y="1859"/>
                  </a:lnTo>
                  <a:lnTo>
                    <a:pt x="404" y="1857"/>
                  </a:lnTo>
                  <a:lnTo>
                    <a:pt x="391" y="1835"/>
                  </a:lnTo>
                  <a:lnTo>
                    <a:pt x="389" y="1829"/>
                  </a:lnTo>
                  <a:lnTo>
                    <a:pt x="387" y="1820"/>
                  </a:lnTo>
                  <a:lnTo>
                    <a:pt x="383" y="1810"/>
                  </a:lnTo>
                  <a:lnTo>
                    <a:pt x="383" y="1798"/>
                  </a:lnTo>
                  <a:lnTo>
                    <a:pt x="385" y="1789"/>
                  </a:lnTo>
                  <a:lnTo>
                    <a:pt x="391" y="1779"/>
                  </a:lnTo>
                  <a:lnTo>
                    <a:pt x="398" y="1771"/>
                  </a:lnTo>
                  <a:lnTo>
                    <a:pt x="410" y="1763"/>
                  </a:lnTo>
                  <a:lnTo>
                    <a:pt x="424" y="1756"/>
                  </a:lnTo>
                  <a:lnTo>
                    <a:pt x="437" y="1748"/>
                  </a:lnTo>
                  <a:lnTo>
                    <a:pt x="453" y="1742"/>
                  </a:lnTo>
                  <a:lnTo>
                    <a:pt x="468" y="1736"/>
                  </a:lnTo>
                  <a:lnTo>
                    <a:pt x="484" y="1728"/>
                  </a:lnTo>
                  <a:lnTo>
                    <a:pt x="499" y="1715"/>
                  </a:lnTo>
                  <a:lnTo>
                    <a:pt x="513" y="1699"/>
                  </a:lnTo>
                  <a:lnTo>
                    <a:pt x="525" y="1682"/>
                  </a:lnTo>
                  <a:lnTo>
                    <a:pt x="536" y="1662"/>
                  </a:lnTo>
                  <a:lnTo>
                    <a:pt x="548" y="1641"/>
                  </a:lnTo>
                  <a:lnTo>
                    <a:pt x="560" y="1619"/>
                  </a:lnTo>
                  <a:lnTo>
                    <a:pt x="573" y="1596"/>
                  </a:lnTo>
                  <a:lnTo>
                    <a:pt x="583" y="1577"/>
                  </a:lnTo>
                  <a:lnTo>
                    <a:pt x="593" y="1559"/>
                  </a:lnTo>
                  <a:lnTo>
                    <a:pt x="601" y="1540"/>
                  </a:lnTo>
                  <a:lnTo>
                    <a:pt x="608" y="1518"/>
                  </a:lnTo>
                  <a:lnTo>
                    <a:pt x="614" y="1497"/>
                  </a:lnTo>
                  <a:lnTo>
                    <a:pt x="620" y="1474"/>
                  </a:lnTo>
                  <a:lnTo>
                    <a:pt x="626" y="1448"/>
                  </a:lnTo>
                  <a:lnTo>
                    <a:pt x="632" y="1419"/>
                  </a:lnTo>
                  <a:lnTo>
                    <a:pt x="630" y="1417"/>
                  </a:lnTo>
                  <a:lnTo>
                    <a:pt x="622" y="1415"/>
                  </a:lnTo>
                  <a:lnTo>
                    <a:pt x="608" y="1409"/>
                  </a:lnTo>
                  <a:lnTo>
                    <a:pt x="593" y="1402"/>
                  </a:lnTo>
                  <a:lnTo>
                    <a:pt x="575" y="1390"/>
                  </a:lnTo>
                  <a:lnTo>
                    <a:pt x="556" y="1376"/>
                  </a:lnTo>
                  <a:lnTo>
                    <a:pt x="534" y="1361"/>
                  </a:lnTo>
                  <a:lnTo>
                    <a:pt x="513" y="1343"/>
                  </a:lnTo>
                  <a:lnTo>
                    <a:pt x="367" y="11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8678" name="Freeform 6"/>
            <p:cNvSpPr>
              <a:spLocks/>
            </p:cNvSpPr>
            <p:nvPr/>
          </p:nvSpPr>
          <p:spPr bwMode="auto">
            <a:xfrm flipH="1">
              <a:off x="832" y="2938"/>
              <a:ext cx="384" cy="902"/>
            </a:xfrm>
            <a:custGeom>
              <a:avLst/>
              <a:gdLst/>
              <a:ahLst/>
              <a:cxnLst>
                <a:cxn ang="0">
                  <a:pos x="82" y="1305"/>
                </a:cxn>
                <a:cxn ang="0">
                  <a:pos x="140" y="1435"/>
                </a:cxn>
                <a:cxn ang="0">
                  <a:pos x="179" y="1488"/>
                </a:cxn>
                <a:cxn ang="0">
                  <a:pos x="230" y="1548"/>
                </a:cxn>
                <a:cxn ang="0">
                  <a:pos x="243" y="1562"/>
                </a:cxn>
                <a:cxn ang="0">
                  <a:pos x="179" y="1667"/>
                </a:cxn>
                <a:cxn ang="0">
                  <a:pos x="121" y="1702"/>
                </a:cxn>
                <a:cxn ang="0">
                  <a:pos x="21" y="1733"/>
                </a:cxn>
                <a:cxn ang="0">
                  <a:pos x="2" y="1750"/>
                </a:cxn>
                <a:cxn ang="0">
                  <a:pos x="16" y="1777"/>
                </a:cxn>
                <a:cxn ang="0">
                  <a:pos x="25" y="1777"/>
                </a:cxn>
                <a:cxn ang="0">
                  <a:pos x="43" y="1805"/>
                </a:cxn>
                <a:cxn ang="0">
                  <a:pos x="72" y="1801"/>
                </a:cxn>
                <a:cxn ang="0">
                  <a:pos x="82" y="1766"/>
                </a:cxn>
                <a:cxn ang="0">
                  <a:pos x="101" y="1795"/>
                </a:cxn>
                <a:cxn ang="0">
                  <a:pos x="140" y="1787"/>
                </a:cxn>
                <a:cxn ang="0">
                  <a:pos x="181" y="1783"/>
                </a:cxn>
                <a:cxn ang="0">
                  <a:pos x="220" y="1744"/>
                </a:cxn>
                <a:cxn ang="0">
                  <a:pos x="270" y="1700"/>
                </a:cxn>
                <a:cxn ang="0">
                  <a:pos x="338" y="1645"/>
                </a:cxn>
                <a:cxn ang="0">
                  <a:pos x="412" y="1556"/>
                </a:cxn>
                <a:cxn ang="0">
                  <a:pos x="375" y="1420"/>
                </a:cxn>
                <a:cxn ang="0">
                  <a:pos x="370" y="1313"/>
                </a:cxn>
                <a:cxn ang="0">
                  <a:pos x="401" y="1223"/>
                </a:cxn>
                <a:cxn ang="0">
                  <a:pos x="449" y="1124"/>
                </a:cxn>
                <a:cxn ang="0">
                  <a:pos x="512" y="994"/>
                </a:cxn>
                <a:cxn ang="0">
                  <a:pos x="541" y="745"/>
                </a:cxn>
                <a:cxn ang="0">
                  <a:pos x="586" y="601"/>
                </a:cxn>
                <a:cxn ang="0">
                  <a:pos x="646" y="475"/>
                </a:cxn>
                <a:cxn ang="0">
                  <a:pos x="700" y="378"/>
                </a:cxn>
                <a:cxn ang="0">
                  <a:pos x="735" y="304"/>
                </a:cxn>
                <a:cxn ang="0">
                  <a:pos x="766" y="164"/>
                </a:cxn>
                <a:cxn ang="0">
                  <a:pos x="741" y="86"/>
                </a:cxn>
                <a:cxn ang="0">
                  <a:pos x="693" y="35"/>
                </a:cxn>
                <a:cxn ang="0">
                  <a:pos x="650" y="14"/>
                </a:cxn>
                <a:cxn ang="0">
                  <a:pos x="547" y="0"/>
                </a:cxn>
                <a:cxn ang="0">
                  <a:pos x="432" y="24"/>
                </a:cxn>
                <a:cxn ang="0">
                  <a:pos x="397" y="74"/>
                </a:cxn>
                <a:cxn ang="0">
                  <a:pos x="512" y="84"/>
                </a:cxn>
                <a:cxn ang="0">
                  <a:pos x="654" y="183"/>
                </a:cxn>
                <a:cxn ang="0">
                  <a:pos x="650" y="247"/>
                </a:cxn>
                <a:cxn ang="0">
                  <a:pos x="603" y="325"/>
                </a:cxn>
                <a:cxn ang="0">
                  <a:pos x="558" y="395"/>
                </a:cxn>
                <a:cxn ang="0">
                  <a:pos x="514" y="463"/>
                </a:cxn>
                <a:cxn ang="0">
                  <a:pos x="484" y="506"/>
                </a:cxn>
                <a:cxn ang="0">
                  <a:pos x="436" y="607"/>
                </a:cxn>
                <a:cxn ang="0">
                  <a:pos x="387" y="669"/>
                </a:cxn>
                <a:cxn ang="0">
                  <a:pos x="270" y="661"/>
                </a:cxn>
                <a:cxn ang="0">
                  <a:pos x="214" y="654"/>
                </a:cxn>
                <a:cxn ang="0">
                  <a:pos x="226" y="728"/>
                </a:cxn>
                <a:cxn ang="0">
                  <a:pos x="259" y="854"/>
                </a:cxn>
                <a:cxn ang="0">
                  <a:pos x="267" y="920"/>
                </a:cxn>
                <a:cxn ang="0">
                  <a:pos x="212" y="982"/>
                </a:cxn>
                <a:cxn ang="0">
                  <a:pos x="167" y="1056"/>
                </a:cxn>
                <a:cxn ang="0">
                  <a:pos x="146" y="1130"/>
                </a:cxn>
                <a:cxn ang="0">
                  <a:pos x="105" y="1182"/>
                </a:cxn>
                <a:cxn ang="0">
                  <a:pos x="47" y="1297"/>
                </a:cxn>
              </a:cxnLst>
              <a:rect l="0" t="0" r="r" b="b"/>
              <a:pathLst>
                <a:path w="766" h="1805">
                  <a:moveTo>
                    <a:pt x="47" y="1297"/>
                  </a:moveTo>
                  <a:lnTo>
                    <a:pt x="56" y="1297"/>
                  </a:lnTo>
                  <a:lnTo>
                    <a:pt x="68" y="1301"/>
                  </a:lnTo>
                  <a:lnTo>
                    <a:pt x="78" y="1303"/>
                  </a:lnTo>
                  <a:lnTo>
                    <a:pt x="82" y="1305"/>
                  </a:lnTo>
                  <a:lnTo>
                    <a:pt x="88" y="1332"/>
                  </a:lnTo>
                  <a:lnTo>
                    <a:pt x="97" y="1361"/>
                  </a:lnTo>
                  <a:lnTo>
                    <a:pt x="113" y="1392"/>
                  </a:lnTo>
                  <a:lnTo>
                    <a:pt x="132" y="1424"/>
                  </a:lnTo>
                  <a:lnTo>
                    <a:pt x="140" y="1435"/>
                  </a:lnTo>
                  <a:lnTo>
                    <a:pt x="148" y="1445"/>
                  </a:lnTo>
                  <a:lnTo>
                    <a:pt x="156" y="1457"/>
                  </a:lnTo>
                  <a:lnTo>
                    <a:pt x="163" y="1466"/>
                  </a:lnTo>
                  <a:lnTo>
                    <a:pt x="171" y="1478"/>
                  </a:lnTo>
                  <a:lnTo>
                    <a:pt x="179" y="1488"/>
                  </a:lnTo>
                  <a:lnTo>
                    <a:pt x="187" y="1497"/>
                  </a:lnTo>
                  <a:lnTo>
                    <a:pt x="195" y="1507"/>
                  </a:lnTo>
                  <a:lnTo>
                    <a:pt x="208" y="1523"/>
                  </a:lnTo>
                  <a:lnTo>
                    <a:pt x="220" y="1536"/>
                  </a:lnTo>
                  <a:lnTo>
                    <a:pt x="230" y="1548"/>
                  </a:lnTo>
                  <a:lnTo>
                    <a:pt x="237" y="1556"/>
                  </a:lnTo>
                  <a:lnTo>
                    <a:pt x="239" y="1558"/>
                  </a:lnTo>
                  <a:lnTo>
                    <a:pt x="241" y="1560"/>
                  </a:lnTo>
                  <a:lnTo>
                    <a:pt x="243" y="1562"/>
                  </a:lnTo>
                  <a:lnTo>
                    <a:pt x="243" y="1562"/>
                  </a:lnTo>
                  <a:lnTo>
                    <a:pt x="231" y="1589"/>
                  </a:lnTo>
                  <a:lnTo>
                    <a:pt x="218" y="1612"/>
                  </a:lnTo>
                  <a:lnTo>
                    <a:pt x="204" y="1634"/>
                  </a:lnTo>
                  <a:lnTo>
                    <a:pt x="193" y="1651"/>
                  </a:lnTo>
                  <a:lnTo>
                    <a:pt x="179" y="1667"/>
                  </a:lnTo>
                  <a:lnTo>
                    <a:pt x="167" y="1678"/>
                  </a:lnTo>
                  <a:lnTo>
                    <a:pt x="156" y="1688"/>
                  </a:lnTo>
                  <a:lnTo>
                    <a:pt x="146" y="1694"/>
                  </a:lnTo>
                  <a:lnTo>
                    <a:pt x="134" y="1698"/>
                  </a:lnTo>
                  <a:lnTo>
                    <a:pt x="121" y="1702"/>
                  </a:lnTo>
                  <a:lnTo>
                    <a:pt x="103" y="1705"/>
                  </a:lnTo>
                  <a:lnTo>
                    <a:pt x="86" y="1709"/>
                  </a:lnTo>
                  <a:lnTo>
                    <a:pt x="64" y="1715"/>
                  </a:lnTo>
                  <a:lnTo>
                    <a:pt x="43" y="1723"/>
                  </a:lnTo>
                  <a:lnTo>
                    <a:pt x="21" y="1733"/>
                  </a:lnTo>
                  <a:lnTo>
                    <a:pt x="2" y="1746"/>
                  </a:lnTo>
                  <a:lnTo>
                    <a:pt x="2" y="1748"/>
                  </a:lnTo>
                  <a:lnTo>
                    <a:pt x="2" y="1748"/>
                  </a:lnTo>
                  <a:lnTo>
                    <a:pt x="2" y="1750"/>
                  </a:lnTo>
                  <a:lnTo>
                    <a:pt x="2" y="1750"/>
                  </a:lnTo>
                  <a:lnTo>
                    <a:pt x="0" y="1764"/>
                  </a:lnTo>
                  <a:lnTo>
                    <a:pt x="0" y="1775"/>
                  </a:lnTo>
                  <a:lnTo>
                    <a:pt x="6" y="1785"/>
                  </a:lnTo>
                  <a:lnTo>
                    <a:pt x="18" y="1793"/>
                  </a:lnTo>
                  <a:lnTo>
                    <a:pt x="16" y="1777"/>
                  </a:lnTo>
                  <a:lnTo>
                    <a:pt x="16" y="1764"/>
                  </a:lnTo>
                  <a:lnTo>
                    <a:pt x="21" y="1752"/>
                  </a:lnTo>
                  <a:lnTo>
                    <a:pt x="35" y="1742"/>
                  </a:lnTo>
                  <a:lnTo>
                    <a:pt x="27" y="1760"/>
                  </a:lnTo>
                  <a:lnTo>
                    <a:pt x="25" y="1777"/>
                  </a:lnTo>
                  <a:lnTo>
                    <a:pt x="25" y="1791"/>
                  </a:lnTo>
                  <a:lnTo>
                    <a:pt x="25" y="1797"/>
                  </a:lnTo>
                  <a:lnTo>
                    <a:pt x="31" y="1799"/>
                  </a:lnTo>
                  <a:lnTo>
                    <a:pt x="37" y="1803"/>
                  </a:lnTo>
                  <a:lnTo>
                    <a:pt x="43" y="1805"/>
                  </a:lnTo>
                  <a:lnTo>
                    <a:pt x="49" y="1805"/>
                  </a:lnTo>
                  <a:lnTo>
                    <a:pt x="54" y="1803"/>
                  </a:lnTo>
                  <a:lnTo>
                    <a:pt x="60" y="1803"/>
                  </a:lnTo>
                  <a:lnTo>
                    <a:pt x="66" y="1801"/>
                  </a:lnTo>
                  <a:lnTo>
                    <a:pt x="72" y="1801"/>
                  </a:lnTo>
                  <a:lnTo>
                    <a:pt x="68" y="1785"/>
                  </a:lnTo>
                  <a:lnTo>
                    <a:pt x="68" y="1772"/>
                  </a:lnTo>
                  <a:lnTo>
                    <a:pt x="74" y="1758"/>
                  </a:lnTo>
                  <a:lnTo>
                    <a:pt x="88" y="1748"/>
                  </a:lnTo>
                  <a:lnTo>
                    <a:pt x="82" y="1766"/>
                  </a:lnTo>
                  <a:lnTo>
                    <a:pt x="80" y="1781"/>
                  </a:lnTo>
                  <a:lnTo>
                    <a:pt x="80" y="1795"/>
                  </a:lnTo>
                  <a:lnTo>
                    <a:pt x="82" y="1799"/>
                  </a:lnTo>
                  <a:lnTo>
                    <a:pt x="91" y="1797"/>
                  </a:lnTo>
                  <a:lnTo>
                    <a:pt x="101" y="1795"/>
                  </a:lnTo>
                  <a:lnTo>
                    <a:pt x="109" y="1793"/>
                  </a:lnTo>
                  <a:lnTo>
                    <a:pt x="119" y="1791"/>
                  </a:lnTo>
                  <a:lnTo>
                    <a:pt x="126" y="1789"/>
                  </a:lnTo>
                  <a:lnTo>
                    <a:pt x="134" y="1787"/>
                  </a:lnTo>
                  <a:lnTo>
                    <a:pt x="140" y="1787"/>
                  </a:lnTo>
                  <a:lnTo>
                    <a:pt x="148" y="1787"/>
                  </a:lnTo>
                  <a:lnTo>
                    <a:pt x="156" y="1787"/>
                  </a:lnTo>
                  <a:lnTo>
                    <a:pt x="165" y="1787"/>
                  </a:lnTo>
                  <a:lnTo>
                    <a:pt x="173" y="1785"/>
                  </a:lnTo>
                  <a:lnTo>
                    <a:pt x="181" y="1783"/>
                  </a:lnTo>
                  <a:lnTo>
                    <a:pt x="189" y="1777"/>
                  </a:lnTo>
                  <a:lnTo>
                    <a:pt x="196" y="1772"/>
                  </a:lnTo>
                  <a:lnTo>
                    <a:pt x="204" y="1764"/>
                  </a:lnTo>
                  <a:lnTo>
                    <a:pt x="212" y="1754"/>
                  </a:lnTo>
                  <a:lnTo>
                    <a:pt x="220" y="1744"/>
                  </a:lnTo>
                  <a:lnTo>
                    <a:pt x="230" y="1735"/>
                  </a:lnTo>
                  <a:lnTo>
                    <a:pt x="239" y="1725"/>
                  </a:lnTo>
                  <a:lnTo>
                    <a:pt x="249" y="1717"/>
                  </a:lnTo>
                  <a:lnTo>
                    <a:pt x="259" y="1709"/>
                  </a:lnTo>
                  <a:lnTo>
                    <a:pt x="270" y="1700"/>
                  </a:lnTo>
                  <a:lnTo>
                    <a:pt x="280" y="1692"/>
                  </a:lnTo>
                  <a:lnTo>
                    <a:pt x="290" y="1684"/>
                  </a:lnTo>
                  <a:lnTo>
                    <a:pt x="302" y="1674"/>
                  </a:lnTo>
                  <a:lnTo>
                    <a:pt x="319" y="1661"/>
                  </a:lnTo>
                  <a:lnTo>
                    <a:pt x="338" y="1645"/>
                  </a:lnTo>
                  <a:lnTo>
                    <a:pt x="360" y="1628"/>
                  </a:lnTo>
                  <a:lnTo>
                    <a:pt x="379" y="1608"/>
                  </a:lnTo>
                  <a:lnTo>
                    <a:pt x="397" y="1591"/>
                  </a:lnTo>
                  <a:lnTo>
                    <a:pt x="409" y="1571"/>
                  </a:lnTo>
                  <a:lnTo>
                    <a:pt x="412" y="1556"/>
                  </a:lnTo>
                  <a:lnTo>
                    <a:pt x="412" y="1523"/>
                  </a:lnTo>
                  <a:lnTo>
                    <a:pt x="405" y="1494"/>
                  </a:lnTo>
                  <a:lnTo>
                    <a:pt x="395" y="1466"/>
                  </a:lnTo>
                  <a:lnTo>
                    <a:pt x="383" y="1439"/>
                  </a:lnTo>
                  <a:lnTo>
                    <a:pt x="375" y="1420"/>
                  </a:lnTo>
                  <a:lnTo>
                    <a:pt x="370" y="1400"/>
                  </a:lnTo>
                  <a:lnTo>
                    <a:pt x="366" y="1379"/>
                  </a:lnTo>
                  <a:lnTo>
                    <a:pt x="364" y="1357"/>
                  </a:lnTo>
                  <a:lnTo>
                    <a:pt x="366" y="1334"/>
                  </a:lnTo>
                  <a:lnTo>
                    <a:pt x="370" y="1313"/>
                  </a:lnTo>
                  <a:lnTo>
                    <a:pt x="374" y="1293"/>
                  </a:lnTo>
                  <a:lnTo>
                    <a:pt x="379" y="1274"/>
                  </a:lnTo>
                  <a:lnTo>
                    <a:pt x="385" y="1256"/>
                  </a:lnTo>
                  <a:lnTo>
                    <a:pt x="393" y="1239"/>
                  </a:lnTo>
                  <a:lnTo>
                    <a:pt x="401" y="1223"/>
                  </a:lnTo>
                  <a:lnTo>
                    <a:pt x="409" y="1208"/>
                  </a:lnTo>
                  <a:lnTo>
                    <a:pt x="418" y="1186"/>
                  </a:lnTo>
                  <a:lnTo>
                    <a:pt x="426" y="1165"/>
                  </a:lnTo>
                  <a:lnTo>
                    <a:pt x="436" y="1144"/>
                  </a:lnTo>
                  <a:lnTo>
                    <a:pt x="449" y="1124"/>
                  </a:lnTo>
                  <a:lnTo>
                    <a:pt x="467" y="1101"/>
                  </a:lnTo>
                  <a:lnTo>
                    <a:pt x="482" y="1078"/>
                  </a:lnTo>
                  <a:lnTo>
                    <a:pt x="496" y="1052"/>
                  </a:lnTo>
                  <a:lnTo>
                    <a:pt x="506" y="1025"/>
                  </a:lnTo>
                  <a:lnTo>
                    <a:pt x="512" y="994"/>
                  </a:lnTo>
                  <a:lnTo>
                    <a:pt x="517" y="961"/>
                  </a:lnTo>
                  <a:lnTo>
                    <a:pt x="519" y="922"/>
                  </a:lnTo>
                  <a:lnTo>
                    <a:pt x="519" y="877"/>
                  </a:lnTo>
                  <a:lnTo>
                    <a:pt x="525" y="799"/>
                  </a:lnTo>
                  <a:lnTo>
                    <a:pt x="541" y="745"/>
                  </a:lnTo>
                  <a:lnTo>
                    <a:pt x="556" y="710"/>
                  </a:lnTo>
                  <a:lnTo>
                    <a:pt x="568" y="685"/>
                  </a:lnTo>
                  <a:lnTo>
                    <a:pt x="574" y="658"/>
                  </a:lnTo>
                  <a:lnTo>
                    <a:pt x="580" y="630"/>
                  </a:lnTo>
                  <a:lnTo>
                    <a:pt x="586" y="601"/>
                  </a:lnTo>
                  <a:lnTo>
                    <a:pt x="593" y="574"/>
                  </a:lnTo>
                  <a:lnTo>
                    <a:pt x="605" y="549"/>
                  </a:lnTo>
                  <a:lnTo>
                    <a:pt x="621" y="523"/>
                  </a:lnTo>
                  <a:lnTo>
                    <a:pt x="634" y="498"/>
                  </a:lnTo>
                  <a:lnTo>
                    <a:pt x="646" y="475"/>
                  </a:lnTo>
                  <a:lnTo>
                    <a:pt x="658" y="450"/>
                  </a:lnTo>
                  <a:lnTo>
                    <a:pt x="671" y="426"/>
                  </a:lnTo>
                  <a:lnTo>
                    <a:pt x="685" y="407"/>
                  </a:lnTo>
                  <a:lnTo>
                    <a:pt x="696" y="387"/>
                  </a:lnTo>
                  <a:lnTo>
                    <a:pt x="700" y="378"/>
                  </a:lnTo>
                  <a:lnTo>
                    <a:pt x="706" y="368"/>
                  </a:lnTo>
                  <a:lnTo>
                    <a:pt x="710" y="360"/>
                  </a:lnTo>
                  <a:lnTo>
                    <a:pt x="714" y="352"/>
                  </a:lnTo>
                  <a:lnTo>
                    <a:pt x="726" y="329"/>
                  </a:lnTo>
                  <a:lnTo>
                    <a:pt x="735" y="304"/>
                  </a:lnTo>
                  <a:lnTo>
                    <a:pt x="745" y="275"/>
                  </a:lnTo>
                  <a:lnTo>
                    <a:pt x="755" y="245"/>
                  </a:lnTo>
                  <a:lnTo>
                    <a:pt x="761" y="218"/>
                  </a:lnTo>
                  <a:lnTo>
                    <a:pt x="766" y="189"/>
                  </a:lnTo>
                  <a:lnTo>
                    <a:pt x="766" y="164"/>
                  </a:lnTo>
                  <a:lnTo>
                    <a:pt x="765" y="140"/>
                  </a:lnTo>
                  <a:lnTo>
                    <a:pt x="761" y="127"/>
                  </a:lnTo>
                  <a:lnTo>
                    <a:pt x="757" y="113"/>
                  </a:lnTo>
                  <a:lnTo>
                    <a:pt x="749" y="100"/>
                  </a:lnTo>
                  <a:lnTo>
                    <a:pt x="741" y="86"/>
                  </a:lnTo>
                  <a:lnTo>
                    <a:pt x="733" y="74"/>
                  </a:lnTo>
                  <a:lnTo>
                    <a:pt x="724" y="63"/>
                  </a:lnTo>
                  <a:lnTo>
                    <a:pt x="712" y="51"/>
                  </a:lnTo>
                  <a:lnTo>
                    <a:pt x="700" y="41"/>
                  </a:lnTo>
                  <a:lnTo>
                    <a:pt x="693" y="35"/>
                  </a:lnTo>
                  <a:lnTo>
                    <a:pt x="685" y="30"/>
                  </a:lnTo>
                  <a:lnTo>
                    <a:pt x="677" y="26"/>
                  </a:lnTo>
                  <a:lnTo>
                    <a:pt x="669" y="22"/>
                  </a:lnTo>
                  <a:lnTo>
                    <a:pt x="659" y="18"/>
                  </a:lnTo>
                  <a:lnTo>
                    <a:pt x="650" y="14"/>
                  </a:lnTo>
                  <a:lnTo>
                    <a:pt x="640" y="10"/>
                  </a:lnTo>
                  <a:lnTo>
                    <a:pt x="630" y="8"/>
                  </a:lnTo>
                  <a:lnTo>
                    <a:pt x="605" y="2"/>
                  </a:lnTo>
                  <a:lnTo>
                    <a:pt x="578" y="0"/>
                  </a:lnTo>
                  <a:lnTo>
                    <a:pt x="547" y="0"/>
                  </a:lnTo>
                  <a:lnTo>
                    <a:pt x="517" y="4"/>
                  </a:lnTo>
                  <a:lnTo>
                    <a:pt x="490" y="8"/>
                  </a:lnTo>
                  <a:lnTo>
                    <a:pt x="465" y="14"/>
                  </a:lnTo>
                  <a:lnTo>
                    <a:pt x="445" y="18"/>
                  </a:lnTo>
                  <a:lnTo>
                    <a:pt x="432" y="24"/>
                  </a:lnTo>
                  <a:lnTo>
                    <a:pt x="418" y="32"/>
                  </a:lnTo>
                  <a:lnTo>
                    <a:pt x="409" y="41"/>
                  </a:lnTo>
                  <a:lnTo>
                    <a:pt x="401" y="53"/>
                  </a:lnTo>
                  <a:lnTo>
                    <a:pt x="397" y="65"/>
                  </a:lnTo>
                  <a:lnTo>
                    <a:pt x="397" y="74"/>
                  </a:lnTo>
                  <a:lnTo>
                    <a:pt x="405" y="84"/>
                  </a:lnTo>
                  <a:lnTo>
                    <a:pt x="418" y="90"/>
                  </a:lnTo>
                  <a:lnTo>
                    <a:pt x="440" y="90"/>
                  </a:lnTo>
                  <a:lnTo>
                    <a:pt x="475" y="84"/>
                  </a:lnTo>
                  <a:lnTo>
                    <a:pt x="512" y="84"/>
                  </a:lnTo>
                  <a:lnTo>
                    <a:pt x="551" y="88"/>
                  </a:lnTo>
                  <a:lnTo>
                    <a:pt x="588" y="98"/>
                  </a:lnTo>
                  <a:lnTo>
                    <a:pt x="619" y="117"/>
                  </a:lnTo>
                  <a:lnTo>
                    <a:pt x="642" y="144"/>
                  </a:lnTo>
                  <a:lnTo>
                    <a:pt x="654" y="183"/>
                  </a:lnTo>
                  <a:lnTo>
                    <a:pt x="652" y="236"/>
                  </a:lnTo>
                  <a:lnTo>
                    <a:pt x="650" y="238"/>
                  </a:lnTo>
                  <a:lnTo>
                    <a:pt x="650" y="242"/>
                  </a:lnTo>
                  <a:lnTo>
                    <a:pt x="650" y="243"/>
                  </a:lnTo>
                  <a:lnTo>
                    <a:pt x="650" y="247"/>
                  </a:lnTo>
                  <a:lnTo>
                    <a:pt x="640" y="263"/>
                  </a:lnTo>
                  <a:lnTo>
                    <a:pt x="630" y="278"/>
                  </a:lnTo>
                  <a:lnTo>
                    <a:pt x="621" y="296"/>
                  </a:lnTo>
                  <a:lnTo>
                    <a:pt x="611" y="312"/>
                  </a:lnTo>
                  <a:lnTo>
                    <a:pt x="603" y="325"/>
                  </a:lnTo>
                  <a:lnTo>
                    <a:pt x="593" y="341"/>
                  </a:lnTo>
                  <a:lnTo>
                    <a:pt x="586" y="354"/>
                  </a:lnTo>
                  <a:lnTo>
                    <a:pt x="576" y="368"/>
                  </a:lnTo>
                  <a:lnTo>
                    <a:pt x="568" y="381"/>
                  </a:lnTo>
                  <a:lnTo>
                    <a:pt x="558" y="395"/>
                  </a:lnTo>
                  <a:lnTo>
                    <a:pt x="551" y="409"/>
                  </a:lnTo>
                  <a:lnTo>
                    <a:pt x="543" y="420"/>
                  </a:lnTo>
                  <a:lnTo>
                    <a:pt x="533" y="436"/>
                  </a:lnTo>
                  <a:lnTo>
                    <a:pt x="521" y="450"/>
                  </a:lnTo>
                  <a:lnTo>
                    <a:pt x="514" y="463"/>
                  </a:lnTo>
                  <a:lnTo>
                    <a:pt x="506" y="475"/>
                  </a:lnTo>
                  <a:lnTo>
                    <a:pt x="498" y="486"/>
                  </a:lnTo>
                  <a:lnTo>
                    <a:pt x="492" y="494"/>
                  </a:lnTo>
                  <a:lnTo>
                    <a:pt x="488" y="502"/>
                  </a:lnTo>
                  <a:lnTo>
                    <a:pt x="484" y="506"/>
                  </a:lnTo>
                  <a:lnTo>
                    <a:pt x="477" y="520"/>
                  </a:lnTo>
                  <a:lnTo>
                    <a:pt x="467" y="539"/>
                  </a:lnTo>
                  <a:lnTo>
                    <a:pt x="455" y="562"/>
                  </a:lnTo>
                  <a:lnTo>
                    <a:pt x="444" y="588"/>
                  </a:lnTo>
                  <a:lnTo>
                    <a:pt x="436" y="607"/>
                  </a:lnTo>
                  <a:lnTo>
                    <a:pt x="430" y="628"/>
                  </a:lnTo>
                  <a:lnTo>
                    <a:pt x="424" y="646"/>
                  </a:lnTo>
                  <a:lnTo>
                    <a:pt x="418" y="658"/>
                  </a:lnTo>
                  <a:lnTo>
                    <a:pt x="407" y="665"/>
                  </a:lnTo>
                  <a:lnTo>
                    <a:pt x="387" y="669"/>
                  </a:lnTo>
                  <a:lnTo>
                    <a:pt x="366" y="669"/>
                  </a:lnTo>
                  <a:lnTo>
                    <a:pt x="342" y="669"/>
                  </a:lnTo>
                  <a:lnTo>
                    <a:pt x="317" y="667"/>
                  </a:lnTo>
                  <a:lnTo>
                    <a:pt x="292" y="663"/>
                  </a:lnTo>
                  <a:lnTo>
                    <a:pt x="270" y="661"/>
                  </a:lnTo>
                  <a:lnTo>
                    <a:pt x="253" y="658"/>
                  </a:lnTo>
                  <a:lnTo>
                    <a:pt x="243" y="656"/>
                  </a:lnTo>
                  <a:lnTo>
                    <a:pt x="233" y="656"/>
                  </a:lnTo>
                  <a:lnTo>
                    <a:pt x="224" y="656"/>
                  </a:lnTo>
                  <a:lnTo>
                    <a:pt x="214" y="654"/>
                  </a:lnTo>
                  <a:lnTo>
                    <a:pt x="212" y="665"/>
                  </a:lnTo>
                  <a:lnTo>
                    <a:pt x="212" y="679"/>
                  </a:lnTo>
                  <a:lnTo>
                    <a:pt x="212" y="693"/>
                  </a:lnTo>
                  <a:lnTo>
                    <a:pt x="216" y="706"/>
                  </a:lnTo>
                  <a:lnTo>
                    <a:pt x="226" y="728"/>
                  </a:lnTo>
                  <a:lnTo>
                    <a:pt x="239" y="753"/>
                  </a:lnTo>
                  <a:lnTo>
                    <a:pt x="249" y="780"/>
                  </a:lnTo>
                  <a:lnTo>
                    <a:pt x="253" y="811"/>
                  </a:lnTo>
                  <a:lnTo>
                    <a:pt x="253" y="838"/>
                  </a:lnTo>
                  <a:lnTo>
                    <a:pt x="259" y="854"/>
                  </a:lnTo>
                  <a:lnTo>
                    <a:pt x="265" y="866"/>
                  </a:lnTo>
                  <a:lnTo>
                    <a:pt x="272" y="883"/>
                  </a:lnTo>
                  <a:lnTo>
                    <a:pt x="274" y="895"/>
                  </a:lnTo>
                  <a:lnTo>
                    <a:pt x="272" y="906"/>
                  </a:lnTo>
                  <a:lnTo>
                    <a:pt x="267" y="920"/>
                  </a:lnTo>
                  <a:lnTo>
                    <a:pt x="259" y="932"/>
                  </a:lnTo>
                  <a:lnTo>
                    <a:pt x="249" y="945"/>
                  </a:lnTo>
                  <a:lnTo>
                    <a:pt x="237" y="959"/>
                  </a:lnTo>
                  <a:lnTo>
                    <a:pt x="226" y="971"/>
                  </a:lnTo>
                  <a:lnTo>
                    <a:pt x="212" y="982"/>
                  </a:lnTo>
                  <a:lnTo>
                    <a:pt x="198" y="994"/>
                  </a:lnTo>
                  <a:lnTo>
                    <a:pt x="189" y="1008"/>
                  </a:lnTo>
                  <a:lnTo>
                    <a:pt x="179" y="1023"/>
                  </a:lnTo>
                  <a:lnTo>
                    <a:pt x="173" y="1039"/>
                  </a:lnTo>
                  <a:lnTo>
                    <a:pt x="167" y="1056"/>
                  </a:lnTo>
                  <a:lnTo>
                    <a:pt x="161" y="1074"/>
                  </a:lnTo>
                  <a:lnTo>
                    <a:pt x="158" y="1091"/>
                  </a:lnTo>
                  <a:lnTo>
                    <a:pt x="154" y="1107"/>
                  </a:lnTo>
                  <a:lnTo>
                    <a:pt x="150" y="1120"/>
                  </a:lnTo>
                  <a:lnTo>
                    <a:pt x="146" y="1130"/>
                  </a:lnTo>
                  <a:lnTo>
                    <a:pt x="144" y="1140"/>
                  </a:lnTo>
                  <a:lnTo>
                    <a:pt x="138" y="1147"/>
                  </a:lnTo>
                  <a:lnTo>
                    <a:pt x="130" y="1155"/>
                  </a:lnTo>
                  <a:lnTo>
                    <a:pt x="121" y="1167"/>
                  </a:lnTo>
                  <a:lnTo>
                    <a:pt x="105" y="1182"/>
                  </a:lnTo>
                  <a:lnTo>
                    <a:pt x="84" y="1204"/>
                  </a:lnTo>
                  <a:lnTo>
                    <a:pt x="64" y="1227"/>
                  </a:lnTo>
                  <a:lnTo>
                    <a:pt x="53" y="1251"/>
                  </a:lnTo>
                  <a:lnTo>
                    <a:pt x="47" y="1274"/>
                  </a:lnTo>
                  <a:lnTo>
                    <a:pt x="47" y="1297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8679" name="Freeform 7"/>
            <p:cNvSpPr>
              <a:spLocks/>
            </p:cNvSpPr>
            <p:nvPr/>
          </p:nvSpPr>
          <p:spPr bwMode="auto">
            <a:xfrm flipH="1">
              <a:off x="1397" y="3188"/>
              <a:ext cx="495" cy="668"/>
            </a:xfrm>
            <a:custGeom>
              <a:avLst/>
              <a:gdLst/>
              <a:ahLst/>
              <a:cxnLst>
                <a:cxn ang="0">
                  <a:pos x="335" y="583"/>
                </a:cxn>
                <a:cxn ang="0">
                  <a:pos x="424" y="550"/>
                </a:cxn>
                <a:cxn ang="0">
                  <a:pos x="490" y="496"/>
                </a:cxn>
                <a:cxn ang="0">
                  <a:pos x="580" y="387"/>
                </a:cxn>
                <a:cxn ang="0">
                  <a:pos x="587" y="208"/>
                </a:cxn>
                <a:cxn ang="0">
                  <a:pos x="665" y="191"/>
                </a:cxn>
                <a:cxn ang="0">
                  <a:pos x="669" y="216"/>
                </a:cxn>
                <a:cxn ang="0">
                  <a:pos x="735" y="214"/>
                </a:cxn>
                <a:cxn ang="0">
                  <a:pos x="844" y="202"/>
                </a:cxn>
                <a:cxn ang="0">
                  <a:pos x="901" y="305"/>
                </a:cxn>
                <a:cxn ang="0">
                  <a:pos x="905" y="362"/>
                </a:cxn>
                <a:cxn ang="0">
                  <a:pos x="914" y="406"/>
                </a:cxn>
                <a:cxn ang="0">
                  <a:pos x="936" y="576"/>
                </a:cxn>
                <a:cxn ang="0">
                  <a:pos x="984" y="675"/>
                </a:cxn>
                <a:cxn ang="0">
                  <a:pos x="926" y="772"/>
                </a:cxn>
                <a:cxn ang="0">
                  <a:pos x="887" y="793"/>
                </a:cxn>
                <a:cxn ang="0">
                  <a:pos x="838" y="887"/>
                </a:cxn>
                <a:cxn ang="0">
                  <a:pos x="790" y="1005"/>
                </a:cxn>
                <a:cxn ang="0">
                  <a:pos x="642" y="1190"/>
                </a:cxn>
                <a:cxn ang="0">
                  <a:pos x="475" y="1334"/>
                </a:cxn>
                <a:cxn ang="0">
                  <a:pos x="422" y="1309"/>
                </a:cxn>
                <a:cxn ang="0">
                  <a:pos x="407" y="1332"/>
                </a:cxn>
                <a:cxn ang="0">
                  <a:pos x="381" y="1272"/>
                </a:cxn>
                <a:cxn ang="0">
                  <a:pos x="461" y="1229"/>
                </a:cxn>
                <a:cxn ang="0">
                  <a:pos x="527" y="1169"/>
                </a:cxn>
                <a:cxn ang="0">
                  <a:pos x="580" y="1079"/>
                </a:cxn>
                <a:cxn ang="0">
                  <a:pos x="601" y="1032"/>
                </a:cxn>
                <a:cxn ang="0">
                  <a:pos x="626" y="951"/>
                </a:cxn>
                <a:cxn ang="0">
                  <a:pos x="642" y="891"/>
                </a:cxn>
                <a:cxn ang="0">
                  <a:pos x="589" y="850"/>
                </a:cxn>
                <a:cxn ang="0">
                  <a:pos x="517" y="803"/>
                </a:cxn>
                <a:cxn ang="0">
                  <a:pos x="457" y="747"/>
                </a:cxn>
                <a:cxn ang="0">
                  <a:pos x="393" y="679"/>
                </a:cxn>
                <a:cxn ang="0">
                  <a:pos x="346" y="626"/>
                </a:cxn>
                <a:cxn ang="0">
                  <a:pos x="237" y="539"/>
                </a:cxn>
                <a:cxn ang="0">
                  <a:pos x="99" y="321"/>
                </a:cxn>
                <a:cxn ang="0">
                  <a:pos x="49" y="195"/>
                </a:cxn>
                <a:cxn ang="0">
                  <a:pos x="0" y="88"/>
                </a:cxn>
                <a:cxn ang="0">
                  <a:pos x="49" y="86"/>
                </a:cxn>
                <a:cxn ang="0">
                  <a:pos x="124" y="125"/>
                </a:cxn>
                <a:cxn ang="0">
                  <a:pos x="193" y="128"/>
                </a:cxn>
                <a:cxn ang="0">
                  <a:pos x="259" y="105"/>
                </a:cxn>
                <a:cxn ang="0">
                  <a:pos x="327" y="88"/>
                </a:cxn>
                <a:cxn ang="0">
                  <a:pos x="389" y="82"/>
                </a:cxn>
                <a:cxn ang="0">
                  <a:pos x="455" y="86"/>
                </a:cxn>
                <a:cxn ang="0">
                  <a:pos x="508" y="35"/>
                </a:cxn>
                <a:cxn ang="0">
                  <a:pos x="609" y="0"/>
                </a:cxn>
                <a:cxn ang="0">
                  <a:pos x="587" y="146"/>
                </a:cxn>
                <a:cxn ang="0">
                  <a:pos x="572" y="290"/>
                </a:cxn>
                <a:cxn ang="0">
                  <a:pos x="502" y="453"/>
                </a:cxn>
                <a:cxn ang="0">
                  <a:pos x="408" y="515"/>
                </a:cxn>
                <a:cxn ang="0">
                  <a:pos x="321" y="525"/>
                </a:cxn>
                <a:cxn ang="0">
                  <a:pos x="226" y="504"/>
                </a:cxn>
                <a:cxn ang="0">
                  <a:pos x="152" y="441"/>
                </a:cxn>
                <a:cxn ang="0">
                  <a:pos x="243" y="529"/>
                </a:cxn>
              </a:cxnLst>
              <a:rect l="0" t="0" r="r" b="b"/>
              <a:pathLst>
                <a:path w="988" h="1338">
                  <a:moveTo>
                    <a:pt x="270" y="539"/>
                  </a:moveTo>
                  <a:lnTo>
                    <a:pt x="276" y="544"/>
                  </a:lnTo>
                  <a:lnTo>
                    <a:pt x="286" y="554"/>
                  </a:lnTo>
                  <a:lnTo>
                    <a:pt x="296" y="562"/>
                  </a:lnTo>
                  <a:lnTo>
                    <a:pt x="307" y="570"/>
                  </a:lnTo>
                  <a:lnTo>
                    <a:pt x="321" y="578"/>
                  </a:lnTo>
                  <a:lnTo>
                    <a:pt x="335" y="583"/>
                  </a:lnTo>
                  <a:lnTo>
                    <a:pt x="348" y="587"/>
                  </a:lnTo>
                  <a:lnTo>
                    <a:pt x="364" y="587"/>
                  </a:lnTo>
                  <a:lnTo>
                    <a:pt x="377" y="583"/>
                  </a:lnTo>
                  <a:lnTo>
                    <a:pt x="391" y="578"/>
                  </a:lnTo>
                  <a:lnTo>
                    <a:pt x="403" y="570"/>
                  </a:lnTo>
                  <a:lnTo>
                    <a:pt x="414" y="560"/>
                  </a:lnTo>
                  <a:lnTo>
                    <a:pt x="424" y="550"/>
                  </a:lnTo>
                  <a:lnTo>
                    <a:pt x="434" y="541"/>
                  </a:lnTo>
                  <a:lnTo>
                    <a:pt x="442" y="531"/>
                  </a:lnTo>
                  <a:lnTo>
                    <a:pt x="449" y="521"/>
                  </a:lnTo>
                  <a:lnTo>
                    <a:pt x="457" y="515"/>
                  </a:lnTo>
                  <a:lnTo>
                    <a:pt x="469" y="509"/>
                  </a:lnTo>
                  <a:lnTo>
                    <a:pt x="480" y="504"/>
                  </a:lnTo>
                  <a:lnTo>
                    <a:pt x="490" y="496"/>
                  </a:lnTo>
                  <a:lnTo>
                    <a:pt x="510" y="480"/>
                  </a:lnTo>
                  <a:lnTo>
                    <a:pt x="527" y="465"/>
                  </a:lnTo>
                  <a:lnTo>
                    <a:pt x="541" y="449"/>
                  </a:lnTo>
                  <a:lnTo>
                    <a:pt x="552" y="432"/>
                  </a:lnTo>
                  <a:lnTo>
                    <a:pt x="562" y="416"/>
                  </a:lnTo>
                  <a:lnTo>
                    <a:pt x="572" y="401"/>
                  </a:lnTo>
                  <a:lnTo>
                    <a:pt x="580" y="387"/>
                  </a:lnTo>
                  <a:lnTo>
                    <a:pt x="587" y="373"/>
                  </a:lnTo>
                  <a:lnTo>
                    <a:pt x="595" y="340"/>
                  </a:lnTo>
                  <a:lnTo>
                    <a:pt x="593" y="298"/>
                  </a:lnTo>
                  <a:lnTo>
                    <a:pt x="587" y="257"/>
                  </a:lnTo>
                  <a:lnTo>
                    <a:pt x="584" y="220"/>
                  </a:lnTo>
                  <a:lnTo>
                    <a:pt x="586" y="216"/>
                  </a:lnTo>
                  <a:lnTo>
                    <a:pt x="587" y="208"/>
                  </a:lnTo>
                  <a:lnTo>
                    <a:pt x="593" y="202"/>
                  </a:lnTo>
                  <a:lnTo>
                    <a:pt x="599" y="196"/>
                  </a:lnTo>
                  <a:lnTo>
                    <a:pt x="642" y="185"/>
                  </a:lnTo>
                  <a:lnTo>
                    <a:pt x="632" y="198"/>
                  </a:lnTo>
                  <a:lnTo>
                    <a:pt x="636" y="196"/>
                  </a:lnTo>
                  <a:lnTo>
                    <a:pt x="648" y="193"/>
                  </a:lnTo>
                  <a:lnTo>
                    <a:pt x="665" y="191"/>
                  </a:lnTo>
                  <a:lnTo>
                    <a:pt x="687" y="193"/>
                  </a:lnTo>
                  <a:lnTo>
                    <a:pt x="683" y="195"/>
                  </a:lnTo>
                  <a:lnTo>
                    <a:pt x="675" y="200"/>
                  </a:lnTo>
                  <a:lnTo>
                    <a:pt x="667" y="206"/>
                  </a:lnTo>
                  <a:lnTo>
                    <a:pt x="661" y="214"/>
                  </a:lnTo>
                  <a:lnTo>
                    <a:pt x="665" y="214"/>
                  </a:lnTo>
                  <a:lnTo>
                    <a:pt x="669" y="216"/>
                  </a:lnTo>
                  <a:lnTo>
                    <a:pt x="673" y="218"/>
                  </a:lnTo>
                  <a:lnTo>
                    <a:pt x="679" y="218"/>
                  </a:lnTo>
                  <a:lnTo>
                    <a:pt x="685" y="218"/>
                  </a:lnTo>
                  <a:lnTo>
                    <a:pt x="694" y="218"/>
                  </a:lnTo>
                  <a:lnTo>
                    <a:pt x="706" y="216"/>
                  </a:lnTo>
                  <a:lnTo>
                    <a:pt x="724" y="214"/>
                  </a:lnTo>
                  <a:lnTo>
                    <a:pt x="735" y="214"/>
                  </a:lnTo>
                  <a:lnTo>
                    <a:pt x="749" y="214"/>
                  </a:lnTo>
                  <a:lnTo>
                    <a:pt x="766" y="212"/>
                  </a:lnTo>
                  <a:lnTo>
                    <a:pt x="784" y="212"/>
                  </a:lnTo>
                  <a:lnTo>
                    <a:pt x="800" y="210"/>
                  </a:lnTo>
                  <a:lnTo>
                    <a:pt x="817" y="208"/>
                  </a:lnTo>
                  <a:lnTo>
                    <a:pt x="833" y="206"/>
                  </a:lnTo>
                  <a:lnTo>
                    <a:pt x="844" y="202"/>
                  </a:lnTo>
                  <a:lnTo>
                    <a:pt x="856" y="228"/>
                  </a:lnTo>
                  <a:lnTo>
                    <a:pt x="860" y="247"/>
                  </a:lnTo>
                  <a:lnTo>
                    <a:pt x="862" y="264"/>
                  </a:lnTo>
                  <a:lnTo>
                    <a:pt x="866" y="278"/>
                  </a:lnTo>
                  <a:lnTo>
                    <a:pt x="877" y="290"/>
                  </a:lnTo>
                  <a:lnTo>
                    <a:pt x="891" y="298"/>
                  </a:lnTo>
                  <a:lnTo>
                    <a:pt x="901" y="305"/>
                  </a:lnTo>
                  <a:lnTo>
                    <a:pt x="905" y="307"/>
                  </a:lnTo>
                  <a:lnTo>
                    <a:pt x="891" y="315"/>
                  </a:lnTo>
                  <a:lnTo>
                    <a:pt x="920" y="350"/>
                  </a:lnTo>
                  <a:lnTo>
                    <a:pt x="912" y="346"/>
                  </a:lnTo>
                  <a:lnTo>
                    <a:pt x="899" y="340"/>
                  </a:lnTo>
                  <a:lnTo>
                    <a:pt x="893" y="342"/>
                  </a:lnTo>
                  <a:lnTo>
                    <a:pt x="905" y="362"/>
                  </a:lnTo>
                  <a:lnTo>
                    <a:pt x="922" y="389"/>
                  </a:lnTo>
                  <a:lnTo>
                    <a:pt x="930" y="406"/>
                  </a:lnTo>
                  <a:lnTo>
                    <a:pt x="930" y="416"/>
                  </a:lnTo>
                  <a:lnTo>
                    <a:pt x="930" y="418"/>
                  </a:lnTo>
                  <a:lnTo>
                    <a:pt x="926" y="414"/>
                  </a:lnTo>
                  <a:lnTo>
                    <a:pt x="918" y="406"/>
                  </a:lnTo>
                  <a:lnTo>
                    <a:pt x="914" y="406"/>
                  </a:lnTo>
                  <a:lnTo>
                    <a:pt x="916" y="426"/>
                  </a:lnTo>
                  <a:lnTo>
                    <a:pt x="930" y="453"/>
                  </a:lnTo>
                  <a:lnTo>
                    <a:pt x="943" y="473"/>
                  </a:lnTo>
                  <a:lnTo>
                    <a:pt x="951" y="492"/>
                  </a:lnTo>
                  <a:lnTo>
                    <a:pt x="947" y="515"/>
                  </a:lnTo>
                  <a:lnTo>
                    <a:pt x="938" y="544"/>
                  </a:lnTo>
                  <a:lnTo>
                    <a:pt x="936" y="576"/>
                  </a:lnTo>
                  <a:lnTo>
                    <a:pt x="942" y="609"/>
                  </a:lnTo>
                  <a:lnTo>
                    <a:pt x="955" y="638"/>
                  </a:lnTo>
                  <a:lnTo>
                    <a:pt x="971" y="657"/>
                  </a:lnTo>
                  <a:lnTo>
                    <a:pt x="980" y="665"/>
                  </a:lnTo>
                  <a:lnTo>
                    <a:pt x="986" y="665"/>
                  </a:lnTo>
                  <a:lnTo>
                    <a:pt x="988" y="663"/>
                  </a:lnTo>
                  <a:lnTo>
                    <a:pt x="984" y="675"/>
                  </a:lnTo>
                  <a:lnTo>
                    <a:pt x="973" y="694"/>
                  </a:lnTo>
                  <a:lnTo>
                    <a:pt x="961" y="714"/>
                  </a:lnTo>
                  <a:lnTo>
                    <a:pt x="957" y="725"/>
                  </a:lnTo>
                  <a:lnTo>
                    <a:pt x="955" y="741"/>
                  </a:lnTo>
                  <a:lnTo>
                    <a:pt x="949" y="754"/>
                  </a:lnTo>
                  <a:lnTo>
                    <a:pt x="938" y="764"/>
                  </a:lnTo>
                  <a:lnTo>
                    <a:pt x="926" y="772"/>
                  </a:lnTo>
                  <a:lnTo>
                    <a:pt x="912" y="780"/>
                  </a:lnTo>
                  <a:lnTo>
                    <a:pt x="903" y="784"/>
                  </a:lnTo>
                  <a:lnTo>
                    <a:pt x="895" y="786"/>
                  </a:lnTo>
                  <a:lnTo>
                    <a:pt x="891" y="786"/>
                  </a:lnTo>
                  <a:lnTo>
                    <a:pt x="889" y="787"/>
                  </a:lnTo>
                  <a:lnTo>
                    <a:pt x="889" y="789"/>
                  </a:lnTo>
                  <a:lnTo>
                    <a:pt x="887" y="793"/>
                  </a:lnTo>
                  <a:lnTo>
                    <a:pt x="885" y="795"/>
                  </a:lnTo>
                  <a:lnTo>
                    <a:pt x="873" y="819"/>
                  </a:lnTo>
                  <a:lnTo>
                    <a:pt x="866" y="840"/>
                  </a:lnTo>
                  <a:lnTo>
                    <a:pt x="858" y="854"/>
                  </a:lnTo>
                  <a:lnTo>
                    <a:pt x="848" y="863"/>
                  </a:lnTo>
                  <a:lnTo>
                    <a:pt x="842" y="875"/>
                  </a:lnTo>
                  <a:lnTo>
                    <a:pt x="838" y="887"/>
                  </a:lnTo>
                  <a:lnTo>
                    <a:pt x="835" y="898"/>
                  </a:lnTo>
                  <a:lnTo>
                    <a:pt x="829" y="910"/>
                  </a:lnTo>
                  <a:lnTo>
                    <a:pt x="821" y="924"/>
                  </a:lnTo>
                  <a:lnTo>
                    <a:pt x="815" y="941"/>
                  </a:lnTo>
                  <a:lnTo>
                    <a:pt x="809" y="961"/>
                  </a:lnTo>
                  <a:lnTo>
                    <a:pt x="800" y="982"/>
                  </a:lnTo>
                  <a:lnTo>
                    <a:pt x="790" y="1005"/>
                  </a:lnTo>
                  <a:lnTo>
                    <a:pt x="778" y="1029"/>
                  </a:lnTo>
                  <a:lnTo>
                    <a:pt x="761" y="1052"/>
                  </a:lnTo>
                  <a:lnTo>
                    <a:pt x="741" y="1077"/>
                  </a:lnTo>
                  <a:lnTo>
                    <a:pt x="718" y="1102"/>
                  </a:lnTo>
                  <a:lnTo>
                    <a:pt x="694" y="1130"/>
                  </a:lnTo>
                  <a:lnTo>
                    <a:pt x="669" y="1161"/>
                  </a:lnTo>
                  <a:lnTo>
                    <a:pt x="642" y="1190"/>
                  </a:lnTo>
                  <a:lnTo>
                    <a:pt x="613" y="1221"/>
                  </a:lnTo>
                  <a:lnTo>
                    <a:pt x="582" y="1252"/>
                  </a:lnTo>
                  <a:lnTo>
                    <a:pt x="549" y="1283"/>
                  </a:lnTo>
                  <a:lnTo>
                    <a:pt x="512" y="1312"/>
                  </a:lnTo>
                  <a:lnTo>
                    <a:pt x="498" y="1322"/>
                  </a:lnTo>
                  <a:lnTo>
                    <a:pt x="486" y="1328"/>
                  </a:lnTo>
                  <a:lnTo>
                    <a:pt x="475" y="1334"/>
                  </a:lnTo>
                  <a:lnTo>
                    <a:pt x="465" y="1336"/>
                  </a:lnTo>
                  <a:lnTo>
                    <a:pt x="455" y="1338"/>
                  </a:lnTo>
                  <a:lnTo>
                    <a:pt x="445" y="1338"/>
                  </a:lnTo>
                  <a:lnTo>
                    <a:pt x="434" y="1336"/>
                  </a:lnTo>
                  <a:lnTo>
                    <a:pt x="424" y="1332"/>
                  </a:lnTo>
                  <a:lnTo>
                    <a:pt x="422" y="1320"/>
                  </a:lnTo>
                  <a:lnTo>
                    <a:pt x="422" y="1309"/>
                  </a:lnTo>
                  <a:lnTo>
                    <a:pt x="424" y="1301"/>
                  </a:lnTo>
                  <a:lnTo>
                    <a:pt x="424" y="1297"/>
                  </a:lnTo>
                  <a:lnTo>
                    <a:pt x="416" y="1303"/>
                  </a:lnTo>
                  <a:lnTo>
                    <a:pt x="412" y="1309"/>
                  </a:lnTo>
                  <a:lnTo>
                    <a:pt x="410" y="1316"/>
                  </a:lnTo>
                  <a:lnTo>
                    <a:pt x="410" y="1330"/>
                  </a:lnTo>
                  <a:lnTo>
                    <a:pt x="407" y="1332"/>
                  </a:lnTo>
                  <a:lnTo>
                    <a:pt x="403" y="1330"/>
                  </a:lnTo>
                  <a:lnTo>
                    <a:pt x="399" y="1326"/>
                  </a:lnTo>
                  <a:lnTo>
                    <a:pt x="395" y="1324"/>
                  </a:lnTo>
                  <a:lnTo>
                    <a:pt x="389" y="1318"/>
                  </a:lnTo>
                  <a:lnTo>
                    <a:pt x="385" y="1305"/>
                  </a:lnTo>
                  <a:lnTo>
                    <a:pt x="383" y="1287"/>
                  </a:lnTo>
                  <a:lnTo>
                    <a:pt x="381" y="1272"/>
                  </a:lnTo>
                  <a:lnTo>
                    <a:pt x="383" y="1264"/>
                  </a:lnTo>
                  <a:lnTo>
                    <a:pt x="389" y="1258"/>
                  </a:lnTo>
                  <a:lnTo>
                    <a:pt x="399" y="1250"/>
                  </a:lnTo>
                  <a:lnTo>
                    <a:pt x="412" y="1244"/>
                  </a:lnTo>
                  <a:lnTo>
                    <a:pt x="428" y="1239"/>
                  </a:lnTo>
                  <a:lnTo>
                    <a:pt x="444" y="1233"/>
                  </a:lnTo>
                  <a:lnTo>
                    <a:pt x="461" y="1229"/>
                  </a:lnTo>
                  <a:lnTo>
                    <a:pt x="479" y="1225"/>
                  </a:lnTo>
                  <a:lnTo>
                    <a:pt x="486" y="1219"/>
                  </a:lnTo>
                  <a:lnTo>
                    <a:pt x="494" y="1211"/>
                  </a:lnTo>
                  <a:lnTo>
                    <a:pt x="504" y="1200"/>
                  </a:lnTo>
                  <a:lnTo>
                    <a:pt x="514" y="1188"/>
                  </a:lnTo>
                  <a:lnTo>
                    <a:pt x="519" y="1178"/>
                  </a:lnTo>
                  <a:lnTo>
                    <a:pt x="527" y="1169"/>
                  </a:lnTo>
                  <a:lnTo>
                    <a:pt x="533" y="1159"/>
                  </a:lnTo>
                  <a:lnTo>
                    <a:pt x="539" y="1149"/>
                  </a:lnTo>
                  <a:lnTo>
                    <a:pt x="549" y="1134"/>
                  </a:lnTo>
                  <a:lnTo>
                    <a:pt x="558" y="1118"/>
                  </a:lnTo>
                  <a:lnTo>
                    <a:pt x="568" y="1102"/>
                  </a:lnTo>
                  <a:lnTo>
                    <a:pt x="576" y="1087"/>
                  </a:lnTo>
                  <a:lnTo>
                    <a:pt x="580" y="1079"/>
                  </a:lnTo>
                  <a:lnTo>
                    <a:pt x="584" y="1069"/>
                  </a:lnTo>
                  <a:lnTo>
                    <a:pt x="587" y="1062"/>
                  </a:lnTo>
                  <a:lnTo>
                    <a:pt x="591" y="1056"/>
                  </a:lnTo>
                  <a:lnTo>
                    <a:pt x="595" y="1048"/>
                  </a:lnTo>
                  <a:lnTo>
                    <a:pt x="597" y="1042"/>
                  </a:lnTo>
                  <a:lnTo>
                    <a:pt x="599" y="1036"/>
                  </a:lnTo>
                  <a:lnTo>
                    <a:pt x="601" y="1032"/>
                  </a:lnTo>
                  <a:lnTo>
                    <a:pt x="601" y="1027"/>
                  </a:lnTo>
                  <a:lnTo>
                    <a:pt x="603" y="1019"/>
                  </a:lnTo>
                  <a:lnTo>
                    <a:pt x="607" y="1011"/>
                  </a:lnTo>
                  <a:lnTo>
                    <a:pt x="609" y="1001"/>
                  </a:lnTo>
                  <a:lnTo>
                    <a:pt x="613" y="990"/>
                  </a:lnTo>
                  <a:lnTo>
                    <a:pt x="619" y="970"/>
                  </a:lnTo>
                  <a:lnTo>
                    <a:pt x="626" y="951"/>
                  </a:lnTo>
                  <a:lnTo>
                    <a:pt x="630" y="935"/>
                  </a:lnTo>
                  <a:lnTo>
                    <a:pt x="632" y="927"/>
                  </a:lnTo>
                  <a:lnTo>
                    <a:pt x="634" y="926"/>
                  </a:lnTo>
                  <a:lnTo>
                    <a:pt x="634" y="926"/>
                  </a:lnTo>
                  <a:lnTo>
                    <a:pt x="636" y="918"/>
                  </a:lnTo>
                  <a:lnTo>
                    <a:pt x="638" y="904"/>
                  </a:lnTo>
                  <a:lnTo>
                    <a:pt x="642" y="891"/>
                  </a:lnTo>
                  <a:lnTo>
                    <a:pt x="644" y="877"/>
                  </a:lnTo>
                  <a:lnTo>
                    <a:pt x="646" y="867"/>
                  </a:lnTo>
                  <a:lnTo>
                    <a:pt x="634" y="863"/>
                  </a:lnTo>
                  <a:lnTo>
                    <a:pt x="622" y="861"/>
                  </a:lnTo>
                  <a:lnTo>
                    <a:pt x="611" y="857"/>
                  </a:lnTo>
                  <a:lnTo>
                    <a:pt x="601" y="854"/>
                  </a:lnTo>
                  <a:lnTo>
                    <a:pt x="589" y="850"/>
                  </a:lnTo>
                  <a:lnTo>
                    <a:pt x="580" y="844"/>
                  </a:lnTo>
                  <a:lnTo>
                    <a:pt x="568" y="838"/>
                  </a:lnTo>
                  <a:lnTo>
                    <a:pt x="558" y="832"/>
                  </a:lnTo>
                  <a:lnTo>
                    <a:pt x="547" y="826"/>
                  </a:lnTo>
                  <a:lnTo>
                    <a:pt x="537" y="819"/>
                  </a:lnTo>
                  <a:lnTo>
                    <a:pt x="527" y="811"/>
                  </a:lnTo>
                  <a:lnTo>
                    <a:pt x="517" y="803"/>
                  </a:lnTo>
                  <a:lnTo>
                    <a:pt x="510" y="797"/>
                  </a:lnTo>
                  <a:lnTo>
                    <a:pt x="504" y="789"/>
                  </a:lnTo>
                  <a:lnTo>
                    <a:pt x="498" y="782"/>
                  </a:lnTo>
                  <a:lnTo>
                    <a:pt x="492" y="776"/>
                  </a:lnTo>
                  <a:lnTo>
                    <a:pt x="480" y="766"/>
                  </a:lnTo>
                  <a:lnTo>
                    <a:pt x="469" y="756"/>
                  </a:lnTo>
                  <a:lnTo>
                    <a:pt x="457" y="747"/>
                  </a:lnTo>
                  <a:lnTo>
                    <a:pt x="445" y="735"/>
                  </a:lnTo>
                  <a:lnTo>
                    <a:pt x="434" y="723"/>
                  </a:lnTo>
                  <a:lnTo>
                    <a:pt x="422" y="712"/>
                  </a:lnTo>
                  <a:lnTo>
                    <a:pt x="410" y="700"/>
                  </a:lnTo>
                  <a:lnTo>
                    <a:pt x="401" y="688"/>
                  </a:lnTo>
                  <a:lnTo>
                    <a:pt x="397" y="684"/>
                  </a:lnTo>
                  <a:lnTo>
                    <a:pt x="393" y="679"/>
                  </a:lnTo>
                  <a:lnTo>
                    <a:pt x="389" y="675"/>
                  </a:lnTo>
                  <a:lnTo>
                    <a:pt x="385" y="671"/>
                  </a:lnTo>
                  <a:lnTo>
                    <a:pt x="372" y="657"/>
                  </a:lnTo>
                  <a:lnTo>
                    <a:pt x="362" y="646"/>
                  </a:lnTo>
                  <a:lnTo>
                    <a:pt x="354" y="636"/>
                  </a:lnTo>
                  <a:lnTo>
                    <a:pt x="348" y="630"/>
                  </a:lnTo>
                  <a:lnTo>
                    <a:pt x="346" y="626"/>
                  </a:lnTo>
                  <a:lnTo>
                    <a:pt x="340" y="622"/>
                  </a:lnTo>
                  <a:lnTo>
                    <a:pt x="335" y="616"/>
                  </a:lnTo>
                  <a:lnTo>
                    <a:pt x="325" y="609"/>
                  </a:lnTo>
                  <a:lnTo>
                    <a:pt x="307" y="595"/>
                  </a:lnTo>
                  <a:lnTo>
                    <a:pt x="286" y="578"/>
                  </a:lnTo>
                  <a:lnTo>
                    <a:pt x="263" y="558"/>
                  </a:lnTo>
                  <a:lnTo>
                    <a:pt x="237" y="539"/>
                  </a:lnTo>
                  <a:lnTo>
                    <a:pt x="212" y="517"/>
                  </a:lnTo>
                  <a:lnTo>
                    <a:pt x="187" y="494"/>
                  </a:lnTo>
                  <a:lnTo>
                    <a:pt x="165" y="471"/>
                  </a:lnTo>
                  <a:lnTo>
                    <a:pt x="146" y="447"/>
                  </a:lnTo>
                  <a:lnTo>
                    <a:pt x="115" y="397"/>
                  </a:lnTo>
                  <a:lnTo>
                    <a:pt x="101" y="356"/>
                  </a:lnTo>
                  <a:lnTo>
                    <a:pt x="99" y="321"/>
                  </a:lnTo>
                  <a:lnTo>
                    <a:pt x="99" y="284"/>
                  </a:lnTo>
                  <a:lnTo>
                    <a:pt x="95" y="270"/>
                  </a:lnTo>
                  <a:lnTo>
                    <a:pt x="86" y="253"/>
                  </a:lnTo>
                  <a:lnTo>
                    <a:pt x="74" y="235"/>
                  </a:lnTo>
                  <a:lnTo>
                    <a:pt x="60" y="218"/>
                  </a:lnTo>
                  <a:lnTo>
                    <a:pt x="52" y="204"/>
                  </a:lnTo>
                  <a:lnTo>
                    <a:pt x="49" y="195"/>
                  </a:lnTo>
                  <a:lnTo>
                    <a:pt x="47" y="187"/>
                  </a:lnTo>
                  <a:lnTo>
                    <a:pt x="43" y="177"/>
                  </a:lnTo>
                  <a:lnTo>
                    <a:pt x="35" y="161"/>
                  </a:lnTo>
                  <a:lnTo>
                    <a:pt x="25" y="142"/>
                  </a:lnTo>
                  <a:lnTo>
                    <a:pt x="14" y="123"/>
                  </a:lnTo>
                  <a:lnTo>
                    <a:pt x="4" y="103"/>
                  </a:lnTo>
                  <a:lnTo>
                    <a:pt x="0" y="88"/>
                  </a:lnTo>
                  <a:lnTo>
                    <a:pt x="2" y="80"/>
                  </a:lnTo>
                  <a:lnTo>
                    <a:pt x="10" y="78"/>
                  </a:lnTo>
                  <a:lnTo>
                    <a:pt x="21" y="80"/>
                  </a:lnTo>
                  <a:lnTo>
                    <a:pt x="27" y="80"/>
                  </a:lnTo>
                  <a:lnTo>
                    <a:pt x="33" y="82"/>
                  </a:lnTo>
                  <a:lnTo>
                    <a:pt x="41" y="84"/>
                  </a:lnTo>
                  <a:lnTo>
                    <a:pt x="49" y="86"/>
                  </a:lnTo>
                  <a:lnTo>
                    <a:pt x="58" y="90"/>
                  </a:lnTo>
                  <a:lnTo>
                    <a:pt x="68" y="93"/>
                  </a:lnTo>
                  <a:lnTo>
                    <a:pt x="80" y="99"/>
                  </a:lnTo>
                  <a:lnTo>
                    <a:pt x="93" y="105"/>
                  </a:lnTo>
                  <a:lnTo>
                    <a:pt x="101" y="111"/>
                  </a:lnTo>
                  <a:lnTo>
                    <a:pt x="113" y="117"/>
                  </a:lnTo>
                  <a:lnTo>
                    <a:pt x="124" y="125"/>
                  </a:lnTo>
                  <a:lnTo>
                    <a:pt x="138" y="130"/>
                  </a:lnTo>
                  <a:lnTo>
                    <a:pt x="150" y="136"/>
                  </a:lnTo>
                  <a:lnTo>
                    <a:pt x="161" y="140"/>
                  </a:lnTo>
                  <a:lnTo>
                    <a:pt x="171" y="142"/>
                  </a:lnTo>
                  <a:lnTo>
                    <a:pt x="179" y="138"/>
                  </a:lnTo>
                  <a:lnTo>
                    <a:pt x="185" y="134"/>
                  </a:lnTo>
                  <a:lnTo>
                    <a:pt x="193" y="128"/>
                  </a:lnTo>
                  <a:lnTo>
                    <a:pt x="204" y="123"/>
                  </a:lnTo>
                  <a:lnTo>
                    <a:pt x="216" y="119"/>
                  </a:lnTo>
                  <a:lnTo>
                    <a:pt x="224" y="117"/>
                  </a:lnTo>
                  <a:lnTo>
                    <a:pt x="231" y="113"/>
                  </a:lnTo>
                  <a:lnTo>
                    <a:pt x="241" y="111"/>
                  </a:lnTo>
                  <a:lnTo>
                    <a:pt x="249" y="107"/>
                  </a:lnTo>
                  <a:lnTo>
                    <a:pt x="259" y="105"/>
                  </a:lnTo>
                  <a:lnTo>
                    <a:pt x="268" y="101"/>
                  </a:lnTo>
                  <a:lnTo>
                    <a:pt x="276" y="99"/>
                  </a:lnTo>
                  <a:lnTo>
                    <a:pt x="286" y="97"/>
                  </a:lnTo>
                  <a:lnTo>
                    <a:pt x="298" y="95"/>
                  </a:lnTo>
                  <a:lnTo>
                    <a:pt x="307" y="91"/>
                  </a:lnTo>
                  <a:lnTo>
                    <a:pt x="317" y="90"/>
                  </a:lnTo>
                  <a:lnTo>
                    <a:pt x="327" y="88"/>
                  </a:lnTo>
                  <a:lnTo>
                    <a:pt x="337" y="86"/>
                  </a:lnTo>
                  <a:lnTo>
                    <a:pt x="344" y="86"/>
                  </a:lnTo>
                  <a:lnTo>
                    <a:pt x="354" y="84"/>
                  </a:lnTo>
                  <a:lnTo>
                    <a:pt x="362" y="84"/>
                  </a:lnTo>
                  <a:lnTo>
                    <a:pt x="372" y="82"/>
                  </a:lnTo>
                  <a:lnTo>
                    <a:pt x="381" y="82"/>
                  </a:lnTo>
                  <a:lnTo>
                    <a:pt x="389" y="82"/>
                  </a:lnTo>
                  <a:lnTo>
                    <a:pt x="399" y="82"/>
                  </a:lnTo>
                  <a:lnTo>
                    <a:pt x="410" y="84"/>
                  </a:lnTo>
                  <a:lnTo>
                    <a:pt x="420" y="86"/>
                  </a:lnTo>
                  <a:lnTo>
                    <a:pt x="430" y="88"/>
                  </a:lnTo>
                  <a:lnTo>
                    <a:pt x="436" y="90"/>
                  </a:lnTo>
                  <a:lnTo>
                    <a:pt x="445" y="90"/>
                  </a:lnTo>
                  <a:lnTo>
                    <a:pt x="455" y="86"/>
                  </a:lnTo>
                  <a:lnTo>
                    <a:pt x="463" y="82"/>
                  </a:lnTo>
                  <a:lnTo>
                    <a:pt x="469" y="76"/>
                  </a:lnTo>
                  <a:lnTo>
                    <a:pt x="475" y="68"/>
                  </a:lnTo>
                  <a:lnTo>
                    <a:pt x="482" y="60"/>
                  </a:lnTo>
                  <a:lnTo>
                    <a:pt x="488" y="53"/>
                  </a:lnTo>
                  <a:lnTo>
                    <a:pt x="496" y="45"/>
                  </a:lnTo>
                  <a:lnTo>
                    <a:pt x="508" y="35"/>
                  </a:lnTo>
                  <a:lnTo>
                    <a:pt x="521" y="27"/>
                  </a:lnTo>
                  <a:lnTo>
                    <a:pt x="537" y="20"/>
                  </a:lnTo>
                  <a:lnTo>
                    <a:pt x="554" y="12"/>
                  </a:lnTo>
                  <a:lnTo>
                    <a:pt x="572" y="6"/>
                  </a:lnTo>
                  <a:lnTo>
                    <a:pt x="587" y="2"/>
                  </a:lnTo>
                  <a:lnTo>
                    <a:pt x="599" y="0"/>
                  </a:lnTo>
                  <a:lnTo>
                    <a:pt x="609" y="0"/>
                  </a:lnTo>
                  <a:lnTo>
                    <a:pt x="611" y="18"/>
                  </a:lnTo>
                  <a:lnTo>
                    <a:pt x="601" y="45"/>
                  </a:lnTo>
                  <a:lnTo>
                    <a:pt x="589" y="78"/>
                  </a:lnTo>
                  <a:lnTo>
                    <a:pt x="587" y="103"/>
                  </a:lnTo>
                  <a:lnTo>
                    <a:pt x="589" y="119"/>
                  </a:lnTo>
                  <a:lnTo>
                    <a:pt x="591" y="130"/>
                  </a:lnTo>
                  <a:lnTo>
                    <a:pt x="587" y="146"/>
                  </a:lnTo>
                  <a:lnTo>
                    <a:pt x="578" y="169"/>
                  </a:lnTo>
                  <a:lnTo>
                    <a:pt x="568" y="181"/>
                  </a:lnTo>
                  <a:lnTo>
                    <a:pt x="562" y="189"/>
                  </a:lnTo>
                  <a:lnTo>
                    <a:pt x="560" y="195"/>
                  </a:lnTo>
                  <a:lnTo>
                    <a:pt x="558" y="196"/>
                  </a:lnTo>
                  <a:lnTo>
                    <a:pt x="568" y="247"/>
                  </a:lnTo>
                  <a:lnTo>
                    <a:pt x="572" y="290"/>
                  </a:lnTo>
                  <a:lnTo>
                    <a:pt x="568" y="329"/>
                  </a:lnTo>
                  <a:lnTo>
                    <a:pt x="554" y="369"/>
                  </a:lnTo>
                  <a:lnTo>
                    <a:pt x="547" y="385"/>
                  </a:lnTo>
                  <a:lnTo>
                    <a:pt x="537" y="403"/>
                  </a:lnTo>
                  <a:lnTo>
                    <a:pt x="525" y="420"/>
                  </a:lnTo>
                  <a:lnTo>
                    <a:pt x="514" y="438"/>
                  </a:lnTo>
                  <a:lnTo>
                    <a:pt x="502" y="453"/>
                  </a:lnTo>
                  <a:lnTo>
                    <a:pt x="490" y="467"/>
                  </a:lnTo>
                  <a:lnTo>
                    <a:pt x="480" y="478"/>
                  </a:lnTo>
                  <a:lnTo>
                    <a:pt x="473" y="486"/>
                  </a:lnTo>
                  <a:lnTo>
                    <a:pt x="457" y="498"/>
                  </a:lnTo>
                  <a:lnTo>
                    <a:pt x="442" y="508"/>
                  </a:lnTo>
                  <a:lnTo>
                    <a:pt x="424" y="513"/>
                  </a:lnTo>
                  <a:lnTo>
                    <a:pt x="408" y="515"/>
                  </a:lnTo>
                  <a:lnTo>
                    <a:pt x="393" y="517"/>
                  </a:lnTo>
                  <a:lnTo>
                    <a:pt x="377" y="515"/>
                  </a:lnTo>
                  <a:lnTo>
                    <a:pt x="366" y="513"/>
                  </a:lnTo>
                  <a:lnTo>
                    <a:pt x="354" y="511"/>
                  </a:lnTo>
                  <a:lnTo>
                    <a:pt x="344" y="519"/>
                  </a:lnTo>
                  <a:lnTo>
                    <a:pt x="335" y="523"/>
                  </a:lnTo>
                  <a:lnTo>
                    <a:pt x="321" y="525"/>
                  </a:lnTo>
                  <a:lnTo>
                    <a:pt x="309" y="527"/>
                  </a:lnTo>
                  <a:lnTo>
                    <a:pt x="294" y="525"/>
                  </a:lnTo>
                  <a:lnTo>
                    <a:pt x="280" y="523"/>
                  </a:lnTo>
                  <a:lnTo>
                    <a:pt x="263" y="519"/>
                  </a:lnTo>
                  <a:lnTo>
                    <a:pt x="247" y="515"/>
                  </a:lnTo>
                  <a:lnTo>
                    <a:pt x="237" y="509"/>
                  </a:lnTo>
                  <a:lnTo>
                    <a:pt x="226" y="504"/>
                  </a:lnTo>
                  <a:lnTo>
                    <a:pt x="212" y="496"/>
                  </a:lnTo>
                  <a:lnTo>
                    <a:pt x="198" y="486"/>
                  </a:lnTo>
                  <a:lnTo>
                    <a:pt x="187" y="476"/>
                  </a:lnTo>
                  <a:lnTo>
                    <a:pt x="173" y="465"/>
                  </a:lnTo>
                  <a:lnTo>
                    <a:pt x="161" y="453"/>
                  </a:lnTo>
                  <a:lnTo>
                    <a:pt x="150" y="439"/>
                  </a:lnTo>
                  <a:lnTo>
                    <a:pt x="152" y="441"/>
                  </a:lnTo>
                  <a:lnTo>
                    <a:pt x="156" y="449"/>
                  </a:lnTo>
                  <a:lnTo>
                    <a:pt x="161" y="459"/>
                  </a:lnTo>
                  <a:lnTo>
                    <a:pt x="171" y="471"/>
                  </a:lnTo>
                  <a:lnTo>
                    <a:pt x="185" y="486"/>
                  </a:lnTo>
                  <a:lnTo>
                    <a:pt x="200" y="500"/>
                  </a:lnTo>
                  <a:lnTo>
                    <a:pt x="220" y="515"/>
                  </a:lnTo>
                  <a:lnTo>
                    <a:pt x="243" y="529"/>
                  </a:lnTo>
                  <a:lnTo>
                    <a:pt x="249" y="531"/>
                  </a:lnTo>
                  <a:lnTo>
                    <a:pt x="255" y="535"/>
                  </a:lnTo>
                  <a:lnTo>
                    <a:pt x="263" y="537"/>
                  </a:lnTo>
                  <a:lnTo>
                    <a:pt x="270" y="53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8680" name="Freeform 8"/>
            <p:cNvSpPr>
              <a:spLocks/>
            </p:cNvSpPr>
            <p:nvPr/>
          </p:nvSpPr>
          <p:spPr bwMode="auto">
            <a:xfrm flipH="1">
              <a:off x="1680" y="3450"/>
              <a:ext cx="65" cy="19"/>
            </a:xfrm>
            <a:custGeom>
              <a:avLst/>
              <a:gdLst/>
              <a:ahLst/>
              <a:cxnLst>
                <a:cxn ang="0">
                  <a:pos x="0" y="16"/>
                </a:cxn>
                <a:cxn ang="0">
                  <a:pos x="9" y="16"/>
                </a:cxn>
                <a:cxn ang="0">
                  <a:pos x="19" y="16"/>
                </a:cxn>
                <a:cxn ang="0">
                  <a:pos x="27" y="14"/>
                </a:cxn>
                <a:cxn ang="0">
                  <a:pos x="37" y="10"/>
                </a:cxn>
                <a:cxn ang="0">
                  <a:pos x="46" y="6"/>
                </a:cxn>
                <a:cxn ang="0">
                  <a:pos x="56" y="4"/>
                </a:cxn>
                <a:cxn ang="0">
                  <a:pos x="66" y="4"/>
                </a:cxn>
                <a:cxn ang="0">
                  <a:pos x="76" y="4"/>
                </a:cxn>
                <a:cxn ang="0">
                  <a:pos x="81" y="4"/>
                </a:cxn>
                <a:cxn ang="0">
                  <a:pos x="85" y="4"/>
                </a:cxn>
                <a:cxn ang="0">
                  <a:pos x="97" y="2"/>
                </a:cxn>
                <a:cxn ang="0">
                  <a:pos x="122" y="2"/>
                </a:cxn>
                <a:cxn ang="0">
                  <a:pos x="124" y="2"/>
                </a:cxn>
                <a:cxn ang="0">
                  <a:pos x="126" y="2"/>
                </a:cxn>
                <a:cxn ang="0">
                  <a:pos x="126" y="2"/>
                </a:cxn>
                <a:cxn ang="0">
                  <a:pos x="128" y="0"/>
                </a:cxn>
                <a:cxn ang="0">
                  <a:pos x="124" y="6"/>
                </a:cxn>
                <a:cxn ang="0">
                  <a:pos x="113" y="18"/>
                </a:cxn>
                <a:cxn ang="0">
                  <a:pos x="97" y="29"/>
                </a:cxn>
                <a:cxn ang="0">
                  <a:pos x="76" y="37"/>
                </a:cxn>
                <a:cxn ang="0">
                  <a:pos x="66" y="39"/>
                </a:cxn>
                <a:cxn ang="0">
                  <a:pos x="56" y="39"/>
                </a:cxn>
                <a:cxn ang="0">
                  <a:pos x="46" y="39"/>
                </a:cxn>
                <a:cxn ang="0">
                  <a:pos x="39" y="37"/>
                </a:cxn>
                <a:cxn ang="0">
                  <a:pos x="29" y="33"/>
                </a:cxn>
                <a:cxn ang="0">
                  <a:pos x="19" y="29"/>
                </a:cxn>
                <a:cxn ang="0">
                  <a:pos x="9" y="23"/>
                </a:cxn>
                <a:cxn ang="0">
                  <a:pos x="0" y="16"/>
                </a:cxn>
              </a:cxnLst>
              <a:rect l="0" t="0" r="r" b="b"/>
              <a:pathLst>
                <a:path w="128" h="39">
                  <a:moveTo>
                    <a:pt x="0" y="16"/>
                  </a:moveTo>
                  <a:lnTo>
                    <a:pt x="9" y="16"/>
                  </a:lnTo>
                  <a:lnTo>
                    <a:pt x="19" y="16"/>
                  </a:lnTo>
                  <a:lnTo>
                    <a:pt x="27" y="14"/>
                  </a:lnTo>
                  <a:lnTo>
                    <a:pt x="37" y="10"/>
                  </a:lnTo>
                  <a:lnTo>
                    <a:pt x="46" y="6"/>
                  </a:lnTo>
                  <a:lnTo>
                    <a:pt x="56" y="4"/>
                  </a:lnTo>
                  <a:lnTo>
                    <a:pt x="66" y="4"/>
                  </a:lnTo>
                  <a:lnTo>
                    <a:pt x="76" y="4"/>
                  </a:lnTo>
                  <a:lnTo>
                    <a:pt x="81" y="4"/>
                  </a:lnTo>
                  <a:lnTo>
                    <a:pt x="85" y="4"/>
                  </a:lnTo>
                  <a:lnTo>
                    <a:pt x="97" y="2"/>
                  </a:lnTo>
                  <a:lnTo>
                    <a:pt x="122" y="2"/>
                  </a:lnTo>
                  <a:lnTo>
                    <a:pt x="124" y="2"/>
                  </a:lnTo>
                  <a:lnTo>
                    <a:pt x="126" y="2"/>
                  </a:lnTo>
                  <a:lnTo>
                    <a:pt x="126" y="2"/>
                  </a:lnTo>
                  <a:lnTo>
                    <a:pt x="128" y="0"/>
                  </a:lnTo>
                  <a:lnTo>
                    <a:pt x="124" y="6"/>
                  </a:lnTo>
                  <a:lnTo>
                    <a:pt x="113" y="18"/>
                  </a:lnTo>
                  <a:lnTo>
                    <a:pt x="97" y="29"/>
                  </a:lnTo>
                  <a:lnTo>
                    <a:pt x="76" y="37"/>
                  </a:lnTo>
                  <a:lnTo>
                    <a:pt x="66" y="39"/>
                  </a:lnTo>
                  <a:lnTo>
                    <a:pt x="56" y="39"/>
                  </a:lnTo>
                  <a:lnTo>
                    <a:pt x="46" y="39"/>
                  </a:lnTo>
                  <a:lnTo>
                    <a:pt x="39" y="37"/>
                  </a:lnTo>
                  <a:lnTo>
                    <a:pt x="29" y="33"/>
                  </a:lnTo>
                  <a:lnTo>
                    <a:pt x="19" y="29"/>
                  </a:lnTo>
                  <a:lnTo>
                    <a:pt x="9" y="23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8681" name="Freeform 9"/>
            <p:cNvSpPr>
              <a:spLocks/>
            </p:cNvSpPr>
            <p:nvPr/>
          </p:nvSpPr>
          <p:spPr bwMode="auto">
            <a:xfrm flipH="1">
              <a:off x="1078" y="3258"/>
              <a:ext cx="391" cy="335"/>
            </a:xfrm>
            <a:custGeom>
              <a:avLst/>
              <a:gdLst/>
              <a:ahLst/>
              <a:cxnLst>
                <a:cxn ang="0">
                  <a:pos x="94" y="663"/>
                </a:cxn>
                <a:cxn ang="0">
                  <a:pos x="171" y="669"/>
                </a:cxn>
                <a:cxn ang="0">
                  <a:pos x="245" y="669"/>
                </a:cxn>
                <a:cxn ang="0">
                  <a:pos x="312" y="665"/>
                </a:cxn>
                <a:cxn ang="0">
                  <a:pos x="366" y="659"/>
                </a:cxn>
                <a:cxn ang="0">
                  <a:pos x="419" y="655"/>
                </a:cxn>
                <a:cxn ang="0">
                  <a:pos x="481" y="661"/>
                </a:cxn>
                <a:cxn ang="0">
                  <a:pos x="516" y="665"/>
                </a:cxn>
                <a:cxn ang="0">
                  <a:pos x="543" y="661"/>
                </a:cxn>
                <a:cxn ang="0">
                  <a:pos x="555" y="634"/>
                </a:cxn>
                <a:cxn ang="0">
                  <a:pos x="592" y="564"/>
                </a:cxn>
                <a:cxn ang="0">
                  <a:pos x="638" y="515"/>
                </a:cxn>
                <a:cxn ang="0">
                  <a:pos x="654" y="490"/>
                </a:cxn>
                <a:cxn ang="0">
                  <a:pos x="666" y="451"/>
                </a:cxn>
                <a:cxn ang="0">
                  <a:pos x="681" y="399"/>
                </a:cxn>
                <a:cxn ang="0">
                  <a:pos x="706" y="354"/>
                </a:cxn>
                <a:cxn ang="0">
                  <a:pos x="745" y="319"/>
                </a:cxn>
                <a:cxn ang="0">
                  <a:pos x="775" y="280"/>
                </a:cxn>
                <a:cxn ang="0">
                  <a:pos x="780" y="243"/>
                </a:cxn>
                <a:cxn ang="0">
                  <a:pos x="761" y="198"/>
                </a:cxn>
                <a:cxn ang="0">
                  <a:pos x="747" y="113"/>
                </a:cxn>
                <a:cxn ang="0">
                  <a:pos x="720" y="53"/>
                </a:cxn>
                <a:cxn ang="0">
                  <a:pos x="722" y="14"/>
                </a:cxn>
                <a:cxn ang="0">
                  <a:pos x="677" y="12"/>
                </a:cxn>
                <a:cxn ang="0">
                  <a:pos x="634" y="10"/>
                </a:cxn>
                <a:cxn ang="0">
                  <a:pos x="597" y="8"/>
                </a:cxn>
                <a:cxn ang="0">
                  <a:pos x="564" y="4"/>
                </a:cxn>
                <a:cxn ang="0">
                  <a:pos x="533" y="2"/>
                </a:cxn>
                <a:cxn ang="0">
                  <a:pos x="487" y="0"/>
                </a:cxn>
                <a:cxn ang="0">
                  <a:pos x="440" y="0"/>
                </a:cxn>
                <a:cxn ang="0">
                  <a:pos x="399" y="0"/>
                </a:cxn>
                <a:cxn ang="0">
                  <a:pos x="348" y="0"/>
                </a:cxn>
                <a:cxn ang="0">
                  <a:pos x="315" y="0"/>
                </a:cxn>
                <a:cxn ang="0">
                  <a:pos x="298" y="0"/>
                </a:cxn>
                <a:cxn ang="0">
                  <a:pos x="294" y="0"/>
                </a:cxn>
                <a:cxn ang="0">
                  <a:pos x="251" y="0"/>
                </a:cxn>
                <a:cxn ang="0">
                  <a:pos x="232" y="2"/>
                </a:cxn>
                <a:cxn ang="0">
                  <a:pos x="197" y="8"/>
                </a:cxn>
                <a:cxn ang="0">
                  <a:pos x="144" y="20"/>
                </a:cxn>
                <a:cxn ang="0">
                  <a:pos x="94" y="31"/>
                </a:cxn>
                <a:cxn ang="0">
                  <a:pos x="53" y="43"/>
                </a:cxn>
                <a:cxn ang="0">
                  <a:pos x="22" y="55"/>
                </a:cxn>
                <a:cxn ang="0">
                  <a:pos x="4" y="60"/>
                </a:cxn>
                <a:cxn ang="0">
                  <a:pos x="2" y="62"/>
                </a:cxn>
                <a:cxn ang="0">
                  <a:pos x="16" y="107"/>
                </a:cxn>
                <a:cxn ang="0">
                  <a:pos x="33" y="150"/>
                </a:cxn>
                <a:cxn ang="0">
                  <a:pos x="61" y="167"/>
                </a:cxn>
                <a:cxn ang="0">
                  <a:pos x="68" y="206"/>
                </a:cxn>
                <a:cxn ang="0">
                  <a:pos x="61" y="222"/>
                </a:cxn>
                <a:cxn ang="0">
                  <a:pos x="86" y="276"/>
                </a:cxn>
                <a:cxn ang="0">
                  <a:pos x="74" y="266"/>
                </a:cxn>
                <a:cxn ang="0">
                  <a:pos x="86" y="313"/>
                </a:cxn>
                <a:cxn ang="0">
                  <a:pos x="103" y="375"/>
                </a:cxn>
                <a:cxn ang="0">
                  <a:pos x="98" y="469"/>
                </a:cxn>
                <a:cxn ang="0">
                  <a:pos x="136" y="525"/>
                </a:cxn>
                <a:cxn ang="0">
                  <a:pos x="140" y="535"/>
                </a:cxn>
                <a:cxn ang="0">
                  <a:pos x="113" y="585"/>
                </a:cxn>
                <a:cxn ang="0">
                  <a:pos x="94" y="624"/>
                </a:cxn>
                <a:cxn ang="0">
                  <a:pos x="59" y="644"/>
                </a:cxn>
                <a:cxn ang="0">
                  <a:pos x="45" y="647"/>
                </a:cxn>
                <a:cxn ang="0">
                  <a:pos x="41" y="655"/>
                </a:cxn>
              </a:cxnLst>
              <a:rect l="0" t="0" r="r" b="b"/>
              <a:pathLst>
                <a:path w="782" h="671">
                  <a:moveTo>
                    <a:pt x="41" y="655"/>
                  </a:moveTo>
                  <a:lnTo>
                    <a:pt x="68" y="659"/>
                  </a:lnTo>
                  <a:lnTo>
                    <a:pt x="94" y="663"/>
                  </a:lnTo>
                  <a:lnTo>
                    <a:pt x="121" y="667"/>
                  </a:lnTo>
                  <a:lnTo>
                    <a:pt x="146" y="669"/>
                  </a:lnTo>
                  <a:lnTo>
                    <a:pt x="171" y="669"/>
                  </a:lnTo>
                  <a:lnTo>
                    <a:pt x="197" y="671"/>
                  </a:lnTo>
                  <a:lnTo>
                    <a:pt x="222" y="671"/>
                  </a:lnTo>
                  <a:lnTo>
                    <a:pt x="245" y="669"/>
                  </a:lnTo>
                  <a:lnTo>
                    <a:pt x="269" y="669"/>
                  </a:lnTo>
                  <a:lnTo>
                    <a:pt x="290" y="667"/>
                  </a:lnTo>
                  <a:lnTo>
                    <a:pt x="312" y="665"/>
                  </a:lnTo>
                  <a:lnTo>
                    <a:pt x="331" y="663"/>
                  </a:lnTo>
                  <a:lnTo>
                    <a:pt x="348" y="661"/>
                  </a:lnTo>
                  <a:lnTo>
                    <a:pt x="366" y="659"/>
                  </a:lnTo>
                  <a:lnTo>
                    <a:pt x="380" y="655"/>
                  </a:lnTo>
                  <a:lnTo>
                    <a:pt x="393" y="653"/>
                  </a:lnTo>
                  <a:lnTo>
                    <a:pt x="419" y="655"/>
                  </a:lnTo>
                  <a:lnTo>
                    <a:pt x="442" y="657"/>
                  </a:lnTo>
                  <a:lnTo>
                    <a:pt x="463" y="659"/>
                  </a:lnTo>
                  <a:lnTo>
                    <a:pt x="481" y="661"/>
                  </a:lnTo>
                  <a:lnTo>
                    <a:pt x="494" y="665"/>
                  </a:lnTo>
                  <a:lnTo>
                    <a:pt x="506" y="665"/>
                  </a:lnTo>
                  <a:lnTo>
                    <a:pt x="516" y="665"/>
                  </a:lnTo>
                  <a:lnTo>
                    <a:pt x="522" y="665"/>
                  </a:lnTo>
                  <a:lnTo>
                    <a:pt x="535" y="663"/>
                  </a:lnTo>
                  <a:lnTo>
                    <a:pt x="543" y="661"/>
                  </a:lnTo>
                  <a:lnTo>
                    <a:pt x="549" y="657"/>
                  </a:lnTo>
                  <a:lnTo>
                    <a:pt x="555" y="657"/>
                  </a:lnTo>
                  <a:lnTo>
                    <a:pt x="555" y="634"/>
                  </a:lnTo>
                  <a:lnTo>
                    <a:pt x="561" y="611"/>
                  </a:lnTo>
                  <a:lnTo>
                    <a:pt x="572" y="587"/>
                  </a:lnTo>
                  <a:lnTo>
                    <a:pt x="592" y="564"/>
                  </a:lnTo>
                  <a:lnTo>
                    <a:pt x="613" y="542"/>
                  </a:lnTo>
                  <a:lnTo>
                    <a:pt x="629" y="527"/>
                  </a:lnTo>
                  <a:lnTo>
                    <a:pt x="638" y="515"/>
                  </a:lnTo>
                  <a:lnTo>
                    <a:pt x="646" y="507"/>
                  </a:lnTo>
                  <a:lnTo>
                    <a:pt x="652" y="500"/>
                  </a:lnTo>
                  <a:lnTo>
                    <a:pt x="654" y="490"/>
                  </a:lnTo>
                  <a:lnTo>
                    <a:pt x="658" y="480"/>
                  </a:lnTo>
                  <a:lnTo>
                    <a:pt x="662" y="467"/>
                  </a:lnTo>
                  <a:lnTo>
                    <a:pt x="666" y="451"/>
                  </a:lnTo>
                  <a:lnTo>
                    <a:pt x="669" y="434"/>
                  </a:lnTo>
                  <a:lnTo>
                    <a:pt x="675" y="416"/>
                  </a:lnTo>
                  <a:lnTo>
                    <a:pt x="681" y="399"/>
                  </a:lnTo>
                  <a:lnTo>
                    <a:pt x="687" y="383"/>
                  </a:lnTo>
                  <a:lnTo>
                    <a:pt x="697" y="368"/>
                  </a:lnTo>
                  <a:lnTo>
                    <a:pt x="706" y="354"/>
                  </a:lnTo>
                  <a:lnTo>
                    <a:pt x="720" y="342"/>
                  </a:lnTo>
                  <a:lnTo>
                    <a:pt x="734" y="331"/>
                  </a:lnTo>
                  <a:lnTo>
                    <a:pt x="745" y="319"/>
                  </a:lnTo>
                  <a:lnTo>
                    <a:pt x="757" y="305"/>
                  </a:lnTo>
                  <a:lnTo>
                    <a:pt x="767" y="292"/>
                  </a:lnTo>
                  <a:lnTo>
                    <a:pt x="775" y="280"/>
                  </a:lnTo>
                  <a:lnTo>
                    <a:pt x="780" y="266"/>
                  </a:lnTo>
                  <a:lnTo>
                    <a:pt x="782" y="255"/>
                  </a:lnTo>
                  <a:lnTo>
                    <a:pt x="780" y="243"/>
                  </a:lnTo>
                  <a:lnTo>
                    <a:pt x="773" y="226"/>
                  </a:lnTo>
                  <a:lnTo>
                    <a:pt x="767" y="214"/>
                  </a:lnTo>
                  <a:lnTo>
                    <a:pt x="761" y="198"/>
                  </a:lnTo>
                  <a:lnTo>
                    <a:pt x="761" y="171"/>
                  </a:lnTo>
                  <a:lnTo>
                    <a:pt x="757" y="140"/>
                  </a:lnTo>
                  <a:lnTo>
                    <a:pt x="747" y="113"/>
                  </a:lnTo>
                  <a:lnTo>
                    <a:pt x="734" y="88"/>
                  </a:lnTo>
                  <a:lnTo>
                    <a:pt x="724" y="66"/>
                  </a:lnTo>
                  <a:lnTo>
                    <a:pt x="720" y="53"/>
                  </a:lnTo>
                  <a:lnTo>
                    <a:pt x="720" y="39"/>
                  </a:lnTo>
                  <a:lnTo>
                    <a:pt x="720" y="25"/>
                  </a:lnTo>
                  <a:lnTo>
                    <a:pt x="722" y="14"/>
                  </a:lnTo>
                  <a:lnTo>
                    <a:pt x="706" y="14"/>
                  </a:lnTo>
                  <a:lnTo>
                    <a:pt x="691" y="12"/>
                  </a:lnTo>
                  <a:lnTo>
                    <a:pt x="677" y="12"/>
                  </a:lnTo>
                  <a:lnTo>
                    <a:pt x="664" y="10"/>
                  </a:lnTo>
                  <a:lnTo>
                    <a:pt x="648" y="10"/>
                  </a:lnTo>
                  <a:lnTo>
                    <a:pt x="634" y="10"/>
                  </a:lnTo>
                  <a:lnTo>
                    <a:pt x="623" y="8"/>
                  </a:lnTo>
                  <a:lnTo>
                    <a:pt x="609" y="8"/>
                  </a:lnTo>
                  <a:lnTo>
                    <a:pt x="597" y="8"/>
                  </a:lnTo>
                  <a:lnTo>
                    <a:pt x="586" y="6"/>
                  </a:lnTo>
                  <a:lnTo>
                    <a:pt x="574" y="6"/>
                  </a:lnTo>
                  <a:lnTo>
                    <a:pt x="564" y="4"/>
                  </a:lnTo>
                  <a:lnTo>
                    <a:pt x="553" y="4"/>
                  </a:lnTo>
                  <a:lnTo>
                    <a:pt x="543" y="4"/>
                  </a:lnTo>
                  <a:lnTo>
                    <a:pt x="533" y="2"/>
                  </a:lnTo>
                  <a:lnTo>
                    <a:pt x="524" y="2"/>
                  </a:lnTo>
                  <a:lnTo>
                    <a:pt x="504" y="2"/>
                  </a:lnTo>
                  <a:lnTo>
                    <a:pt x="487" y="0"/>
                  </a:lnTo>
                  <a:lnTo>
                    <a:pt x="469" y="0"/>
                  </a:lnTo>
                  <a:lnTo>
                    <a:pt x="454" y="0"/>
                  </a:lnTo>
                  <a:lnTo>
                    <a:pt x="440" y="0"/>
                  </a:lnTo>
                  <a:lnTo>
                    <a:pt x="424" y="0"/>
                  </a:lnTo>
                  <a:lnTo>
                    <a:pt x="413" y="0"/>
                  </a:lnTo>
                  <a:lnTo>
                    <a:pt x="399" y="0"/>
                  </a:lnTo>
                  <a:lnTo>
                    <a:pt x="380" y="0"/>
                  </a:lnTo>
                  <a:lnTo>
                    <a:pt x="364" y="0"/>
                  </a:lnTo>
                  <a:lnTo>
                    <a:pt x="348" y="0"/>
                  </a:lnTo>
                  <a:lnTo>
                    <a:pt x="337" y="0"/>
                  </a:lnTo>
                  <a:lnTo>
                    <a:pt x="325" y="0"/>
                  </a:lnTo>
                  <a:lnTo>
                    <a:pt x="315" y="0"/>
                  </a:lnTo>
                  <a:lnTo>
                    <a:pt x="308" y="0"/>
                  </a:lnTo>
                  <a:lnTo>
                    <a:pt x="300" y="0"/>
                  </a:lnTo>
                  <a:lnTo>
                    <a:pt x="298" y="0"/>
                  </a:lnTo>
                  <a:lnTo>
                    <a:pt x="298" y="0"/>
                  </a:lnTo>
                  <a:lnTo>
                    <a:pt x="296" y="0"/>
                  </a:lnTo>
                  <a:lnTo>
                    <a:pt x="294" y="0"/>
                  </a:lnTo>
                  <a:lnTo>
                    <a:pt x="275" y="0"/>
                  </a:lnTo>
                  <a:lnTo>
                    <a:pt x="261" y="0"/>
                  </a:lnTo>
                  <a:lnTo>
                    <a:pt x="251" y="0"/>
                  </a:lnTo>
                  <a:lnTo>
                    <a:pt x="245" y="0"/>
                  </a:lnTo>
                  <a:lnTo>
                    <a:pt x="238" y="0"/>
                  </a:lnTo>
                  <a:lnTo>
                    <a:pt x="232" y="2"/>
                  </a:lnTo>
                  <a:lnTo>
                    <a:pt x="222" y="2"/>
                  </a:lnTo>
                  <a:lnTo>
                    <a:pt x="208" y="6"/>
                  </a:lnTo>
                  <a:lnTo>
                    <a:pt x="197" y="8"/>
                  </a:lnTo>
                  <a:lnTo>
                    <a:pt x="181" y="12"/>
                  </a:lnTo>
                  <a:lnTo>
                    <a:pt x="164" y="16"/>
                  </a:lnTo>
                  <a:lnTo>
                    <a:pt x="144" y="20"/>
                  </a:lnTo>
                  <a:lnTo>
                    <a:pt x="125" y="23"/>
                  </a:lnTo>
                  <a:lnTo>
                    <a:pt x="107" y="27"/>
                  </a:lnTo>
                  <a:lnTo>
                    <a:pt x="94" y="31"/>
                  </a:lnTo>
                  <a:lnTo>
                    <a:pt x="84" y="33"/>
                  </a:lnTo>
                  <a:lnTo>
                    <a:pt x="68" y="39"/>
                  </a:lnTo>
                  <a:lnTo>
                    <a:pt x="53" y="43"/>
                  </a:lnTo>
                  <a:lnTo>
                    <a:pt x="41" y="47"/>
                  </a:lnTo>
                  <a:lnTo>
                    <a:pt x="29" y="51"/>
                  </a:lnTo>
                  <a:lnTo>
                    <a:pt x="22" y="55"/>
                  </a:lnTo>
                  <a:lnTo>
                    <a:pt x="14" y="56"/>
                  </a:lnTo>
                  <a:lnTo>
                    <a:pt x="8" y="58"/>
                  </a:lnTo>
                  <a:lnTo>
                    <a:pt x="4" y="60"/>
                  </a:lnTo>
                  <a:lnTo>
                    <a:pt x="2" y="62"/>
                  </a:lnTo>
                  <a:lnTo>
                    <a:pt x="2" y="62"/>
                  </a:lnTo>
                  <a:lnTo>
                    <a:pt x="2" y="62"/>
                  </a:lnTo>
                  <a:lnTo>
                    <a:pt x="0" y="62"/>
                  </a:lnTo>
                  <a:lnTo>
                    <a:pt x="12" y="88"/>
                  </a:lnTo>
                  <a:lnTo>
                    <a:pt x="16" y="107"/>
                  </a:lnTo>
                  <a:lnTo>
                    <a:pt x="18" y="124"/>
                  </a:lnTo>
                  <a:lnTo>
                    <a:pt x="22" y="138"/>
                  </a:lnTo>
                  <a:lnTo>
                    <a:pt x="33" y="150"/>
                  </a:lnTo>
                  <a:lnTo>
                    <a:pt x="47" y="158"/>
                  </a:lnTo>
                  <a:lnTo>
                    <a:pt x="57" y="165"/>
                  </a:lnTo>
                  <a:lnTo>
                    <a:pt x="61" y="167"/>
                  </a:lnTo>
                  <a:lnTo>
                    <a:pt x="47" y="175"/>
                  </a:lnTo>
                  <a:lnTo>
                    <a:pt x="76" y="210"/>
                  </a:lnTo>
                  <a:lnTo>
                    <a:pt x="68" y="206"/>
                  </a:lnTo>
                  <a:lnTo>
                    <a:pt x="55" y="200"/>
                  </a:lnTo>
                  <a:lnTo>
                    <a:pt x="49" y="202"/>
                  </a:lnTo>
                  <a:lnTo>
                    <a:pt x="61" y="222"/>
                  </a:lnTo>
                  <a:lnTo>
                    <a:pt x="78" y="249"/>
                  </a:lnTo>
                  <a:lnTo>
                    <a:pt x="86" y="266"/>
                  </a:lnTo>
                  <a:lnTo>
                    <a:pt x="86" y="276"/>
                  </a:lnTo>
                  <a:lnTo>
                    <a:pt x="86" y="278"/>
                  </a:lnTo>
                  <a:lnTo>
                    <a:pt x="82" y="274"/>
                  </a:lnTo>
                  <a:lnTo>
                    <a:pt x="74" y="266"/>
                  </a:lnTo>
                  <a:lnTo>
                    <a:pt x="70" y="266"/>
                  </a:lnTo>
                  <a:lnTo>
                    <a:pt x="72" y="286"/>
                  </a:lnTo>
                  <a:lnTo>
                    <a:pt x="86" y="313"/>
                  </a:lnTo>
                  <a:lnTo>
                    <a:pt x="99" y="333"/>
                  </a:lnTo>
                  <a:lnTo>
                    <a:pt x="107" y="352"/>
                  </a:lnTo>
                  <a:lnTo>
                    <a:pt x="103" y="375"/>
                  </a:lnTo>
                  <a:lnTo>
                    <a:pt x="94" y="404"/>
                  </a:lnTo>
                  <a:lnTo>
                    <a:pt x="92" y="436"/>
                  </a:lnTo>
                  <a:lnTo>
                    <a:pt x="98" y="469"/>
                  </a:lnTo>
                  <a:lnTo>
                    <a:pt x="111" y="498"/>
                  </a:lnTo>
                  <a:lnTo>
                    <a:pt x="127" y="517"/>
                  </a:lnTo>
                  <a:lnTo>
                    <a:pt x="136" y="525"/>
                  </a:lnTo>
                  <a:lnTo>
                    <a:pt x="142" y="525"/>
                  </a:lnTo>
                  <a:lnTo>
                    <a:pt x="144" y="523"/>
                  </a:lnTo>
                  <a:lnTo>
                    <a:pt x="140" y="535"/>
                  </a:lnTo>
                  <a:lnTo>
                    <a:pt x="129" y="554"/>
                  </a:lnTo>
                  <a:lnTo>
                    <a:pt x="117" y="574"/>
                  </a:lnTo>
                  <a:lnTo>
                    <a:pt x="113" y="585"/>
                  </a:lnTo>
                  <a:lnTo>
                    <a:pt x="111" y="601"/>
                  </a:lnTo>
                  <a:lnTo>
                    <a:pt x="105" y="614"/>
                  </a:lnTo>
                  <a:lnTo>
                    <a:pt x="94" y="624"/>
                  </a:lnTo>
                  <a:lnTo>
                    <a:pt x="82" y="632"/>
                  </a:lnTo>
                  <a:lnTo>
                    <a:pt x="68" y="640"/>
                  </a:lnTo>
                  <a:lnTo>
                    <a:pt x="59" y="644"/>
                  </a:lnTo>
                  <a:lnTo>
                    <a:pt x="51" y="646"/>
                  </a:lnTo>
                  <a:lnTo>
                    <a:pt x="47" y="646"/>
                  </a:lnTo>
                  <a:lnTo>
                    <a:pt x="45" y="647"/>
                  </a:lnTo>
                  <a:lnTo>
                    <a:pt x="45" y="649"/>
                  </a:lnTo>
                  <a:lnTo>
                    <a:pt x="43" y="653"/>
                  </a:lnTo>
                  <a:lnTo>
                    <a:pt x="41" y="655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8682" name="Freeform 10"/>
            <p:cNvSpPr>
              <a:spLocks/>
            </p:cNvSpPr>
            <p:nvPr/>
          </p:nvSpPr>
          <p:spPr bwMode="auto">
            <a:xfrm flipH="1">
              <a:off x="1109" y="3608"/>
              <a:ext cx="131" cy="202"/>
            </a:xfrm>
            <a:custGeom>
              <a:avLst/>
              <a:gdLst/>
              <a:ahLst/>
              <a:cxnLst>
                <a:cxn ang="0">
                  <a:pos x="78" y="15"/>
                </a:cxn>
                <a:cxn ang="0">
                  <a:pos x="88" y="45"/>
                </a:cxn>
                <a:cxn ang="0">
                  <a:pos x="115" y="85"/>
                </a:cxn>
                <a:cxn ang="0">
                  <a:pos x="172" y="148"/>
                </a:cxn>
                <a:cxn ang="0">
                  <a:pos x="216" y="206"/>
                </a:cxn>
                <a:cxn ang="0">
                  <a:pos x="207" y="243"/>
                </a:cxn>
                <a:cxn ang="0">
                  <a:pos x="179" y="282"/>
                </a:cxn>
                <a:cxn ang="0">
                  <a:pos x="135" y="319"/>
                </a:cxn>
                <a:cxn ang="0">
                  <a:pos x="88" y="332"/>
                </a:cxn>
                <a:cxn ang="0">
                  <a:pos x="51" y="332"/>
                </a:cxn>
                <a:cxn ang="0">
                  <a:pos x="20" y="336"/>
                </a:cxn>
                <a:cxn ang="0">
                  <a:pos x="2" y="346"/>
                </a:cxn>
                <a:cxn ang="0">
                  <a:pos x="2" y="369"/>
                </a:cxn>
                <a:cxn ang="0">
                  <a:pos x="16" y="395"/>
                </a:cxn>
                <a:cxn ang="0">
                  <a:pos x="28" y="387"/>
                </a:cxn>
                <a:cxn ang="0">
                  <a:pos x="31" y="356"/>
                </a:cxn>
                <a:cxn ang="0">
                  <a:pos x="39" y="358"/>
                </a:cxn>
                <a:cxn ang="0">
                  <a:pos x="35" y="381"/>
                </a:cxn>
                <a:cxn ang="0">
                  <a:pos x="53" y="377"/>
                </a:cxn>
                <a:cxn ang="0">
                  <a:pos x="88" y="363"/>
                </a:cxn>
                <a:cxn ang="0">
                  <a:pos x="125" y="356"/>
                </a:cxn>
                <a:cxn ang="0">
                  <a:pos x="158" y="350"/>
                </a:cxn>
                <a:cxn ang="0">
                  <a:pos x="187" y="332"/>
                </a:cxn>
                <a:cxn ang="0">
                  <a:pos x="216" y="295"/>
                </a:cxn>
                <a:cxn ang="0">
                  <a:pos x="244" y="255"/>
                </a:cxn>
                <a:cxn ang="0">
                  <a:pos x="259" y="225"/>
                </a:cxn>
                <a:cxn ang="0">
                  <a:pos x="238" y="196"/>
                </a:cxn>
                <a:cxn ang="0">
                  <a:pos x="181" y="138"/>
                </a:cxn>
                <a:cxn ang="0">
                  <a:pos x="131" y="80"/>
                </a:cxn>
                <a:cxn ang="0">
                  <a:pos x="102" y="27"/>
                </a:cxn>
                <a:cxn ang="0">
                  <a:pos x="90" y="4"/>
                </a:cxn>
                <a:cxn ang="0">
                  <a:pos x="80" y="0"/>
                </a:cxn>
              </a:cxnLst>
              <a:rect l="0" t="0" r="r" b="b"/>
              <a:pathLst>
                <a:path w="261" h="402">
                  <a:moveTo>
                    <a:pt x="78" y="0"/>
                  </a:moveTo>
                  <a:lnTo>
                    <a:pt x="78" y="15"/>
                  </a:lnTo>
                  <a:lnTo>
                    <a:pt x="82" y="29"/>
                  </a:lnTo>
                  <a:lnTo>
                    <a:pt x="88" y="45"/>
                  </a:lnTo>
                  <a:lnTo>
                    <a:pt x="100" y="64"/>
                  </a:lnTo>
                  <a:lnTo>
                    <a:pt x="115" y="85"/>
                  </a:lnTo>
                  <a:lnTo>
                    <a:pt x="140" y="113"/>
                  </a:lnTo>
                  <a:lnTo>
                    <a:pt x="172" y="148"/>
                  </a:lnTo>
                  <a:lnTo>
                    <a:pt x="214" y="188"/>
                  </a:lnTo>
                  <a:lnTo>
                    <a:pt x="216" y="206"/>
                  </a:lnTo>
                  <a:lnTo>
                    <a:pt x="214" y="223"/>
                  </a:lnTo>
                  <a:lnTo>
                    <a:pt x="207" y="243"/>
                  </a:lnTo>
                  <a:lnTo>
                    <a:pt x="195" y="262"/>
                  </a:lnTo>
                  <a:lnTo>
                    <a:pt x="179" y="282"/>
                  </a:lnTo>
                  <a:lnTo>
                    <a:pt x="158" y="301"/>
                  </a:lnTo>
                  <a:lnTo>
                    <a:pt x="135" y="319"/>
                  </a:lnTo>
                  <a:lnTo>
                    <a:pt x="105" y="332"/>
                  </a:lnTo>
                  <a:lnTo>
                    <a:pt x="88" y="332"/>
                  </a:lnTo>
                  <a:lnTo>
                    <a:pt x="68" y="332"/>
                  </a:lnTo>
                  <a:lnTo>
                    <a:pt x="51" y="332"/>
                  </a:lnTo>
                  <a:lnTo>
                    <a:pt x="35" y="334"/>
                  </a:lnTo>
                  <a:lnTo>
                    <a:pt x="20" y="336"/>
                  </a:lnTo>
                  <a:lnTo>
                    <a:pt x="10" y="340"/>
                  </a:lnTo>
                  <a:lnTo>
                    <a:pt x="2" y="346"/>
                  </a:lnTo>
                  <a:lnTo>
                    <a:pt x="0" y="354"/>
                  </a:lnTo>
                  <a:lnTo>
                    <a:pt x="2" y="369"/>
                  </a:lnTo>
                  <a:lnTo>
                    <a:pt x="6" y="383"/>
                  </a:lnTo>
                  <a:lnTo>
                    <a:pt x="16" y="395"/>
                  </a:lnTo>
                  <a:lnTo>
                    <a:pt x="30" y="402"/>
                  </a:lnTo>
                  <a:lnTo>
                    <a:pt x="28" y="387"/>
                  </a:lnTo>
                  <a:lnTo>
                    <a:pt x="28" y="369"/>
                  </a:lnTo>
                  <a:lnTo>
                    <a:pt x="31" y="356"/>
                  </a:lnTo>
                  <a:lnTo>
                    <a:pt x="45" y="344"/>
                  </a:lnTo>
                  <a:lnTo>
                    <a:pt x="39" y="358"/>
                  </a:lnTo>
                  <a:lnTo>
                    <a:pt x="37" y="369"/>
                  </a:lnTo>
                  <a:lnTo>
                    <a:pt x="35" y="381"/>
                  </a:lnTo>
                  <a:lnTo>
                    <a:pt x="35" y="389"/>
                  </a:lnTo>
                  <a:lnTo>
                    <a:pt x="53" y="377"/>
                  </a:lnTo>
                  <a:lnTo>
                    <a:pt x="70" y="367"/>
                  </a:lnTo>
                  <a:lnTo>
                    <a:pt x="88" y="363"/>
                  </a:lnTo>
                  <a:lnTo>
                    <a:pt x="107" y="360"/>
                  </a:lnTo>
                  <a:lnTo>
                    <a:pt x="125" y="356"/>
                  </a:lnTo>
                  <a:lnTo>
                    <a:pt x="142" y="354"/>
                  </a:lnTo>
                  <a:lnTo>
                    <a:pt x="158" y="350"/>
                  </a:lnTo>
                  <a:lnTo>
                    <a:pt x="172" y="344"/>
                  </a:lnTo>
                  <a:lnTo>
                    <a:pt x="187" y="332"/>
                  </a:lnTo>
                  <a:lnTo>
                    <a:pt x="203" y="317"/>
                  </a:lnTo>
                  <a:lnTo>
                    <a:pt x="216" y="295"/>
                  </a:lnTo>
                  <a:lnTo>
                    <a:pt x="232" y="274"/>
                  </a:lnTo>
                  <a:lnTo>
                    <a:pt x="244" y="255"/>
                  </a:lnTo>
                  <a:lnTo>
                    <a:pt x="253" y="237"/>
                  </a:lnTo>
                  <a:lnTo>
                    <a:pt x="259" y="225"/>
                  </a:lnTo>
                  <a:lnTo>
                    <a:pt x="261" y="222"/>
                  </a:lnTo>
                  <a:lnTo>
                    <a:pt x="238" y="196"/>
                  </a:lnTo>
                  <a:lnTo>
                    <a:pt x="210" y="167"/>
                  </a:lnTo>
                  <a:lnTo>
                    <a:pt x="181" y="138"/>
                  </a:lnTo>
                  <a:lnTo>
                    <a:pt x="156" y="109"/>
                  </a:lnTo>
                  <a:lnTo>
                    <a:pt x="131" y="80"/>
                  </a:lnTo>
                  <a:lnTo>
                    <a:pt x="113" y="52"/>
                  </a:lnTo>
                  <a:lnTo>
                    <a:pt x="102" y="27"/>
                  </a:lnTo>
                  <a:lnTo>
                    <a:pt x="98" y="6"/>
                  </a:lnTo>
                  <a:lnTo>
                    <a:pt x="90" y="4"/>
                  </a:lnTo>
                  <a:lnTo>
                    <a:pt x="84" y="2"/>
                  </a:lnTo>
                  <a:lnTo>
                    <a:pt x="80" y="0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8683" name="Freeform 11"/>
            <p:cNvSpPr>
              <a:spLocks/>
            </p:cNvSpPr>
            <p:nvPr/>
          </p:nvSpPr>
          <p:spPr bwMode="auto">
            <a:xfrm flipH="1">
              <a:off x="1449" y="3665"/>
              <a:ext cx="86" cy="134"/>
            </a:xfrm>
            <a:custGeom>
              <a:avLst/>
              <a:gdLst/>
              <a:ahLst/>
              <a:cxnLst>
                <a:cxn ang="0">
                  <a:pos x="50" y="142"/>
                </a:cxn>
                <a:cxn ang="0">
                  <a:pos x="35" y="167"/>
                </a:cxn>
                <a:cxn ang="0">
                  <a:pos x="17" y="192"/>
                </a:cxn>
                <a:cxn ang="0">
                  <a:pos x="4" y="215"/>
                </a:cxn>
                <a:cxn ang="0">
                  <a:pos x="0" y="233"/>
                </a:cxn>
                <a:cxn ang="0">
                  <a:pos x="2" y="243"/>
                </a:cxn>
                <a:cxn ang="0">
                  <a:pos x="4" y="249"/>
                </a:cxn>
                <a:cxn ang="0">
                  <a:pos x="8" y="254"/>
                </a:cxn>
                <a:cxn ang="0">
                  <a:pos x="14" y="258"/>
                </a:cxn>
                <a:cxn ang="0">
                  <a:pos x="12" y="245"/>
                </a:cxn>
                <a:cxn ang="0">
                  <a:pos x="12" y="235"/>
                </a:cxn>
                <a:cxn ang="0">
                  <a:pos x="17" y="227"/>
                </a:cxn>
                <a:cxn ang="0">
                  <a:pos x="31" y="217"/>
                </a:cxn>
                <a:cxn ang="0">
                  <a:pos x="23" y="235"/>
                </a:cxn>
                <a:cxn ang="0">
                  <a:pos x="23" y="249"/>
                </a:cxn>
                <a:cxn ang="0">
                  <a:pos x="23" y="258"/>
                </a:cxn>
                <a:cxn ang="0">
                  <a:pos x="25" y="262"/>
                </a:cxn>
                <a:cxn ang="0">
                  <a:pos x="29" y="264"/>
                </a:cxn>
                <a:cxn ang="0">
                  <a:pos x="35" y="266"/>
                </a:cxn>
                <a:cxn ang="0">
                  <a:pos x="41" y="268"/>
                </a:cxn>
                <a:cxn ang="0">
                  <a:pos x="50" y="266"/>
                </a:cxn>
                <a:cxn ang="0">
                  <a:pos x="54" y="266"/>
                </a:cxn>
                <a:cxn ang="0">
                  <a:pos x="56" y="266"/>
                </a:cxn>
                <a:cxn ang="0">
                  <a:pos x="60" y="266"/>
                </a:cxn>
                <a:cxn ang="0">
                  <a:pos x="62" y="266"/>
                </a:cxn>
                <a:cxn ang="0">
                  <a:pos x="60" y="252"/>
                </a:cxn>
                <a:cxn ang="0">
                  <a:pos x="60" y="241"/>
                </a:cxn>
                <a:cxn ang="0">
                  <a:pos x="66" y="231"/>
                </a:cxn>
                <a:cxn ang="0">
                  <a:pos x="80" y="221"/>
                </a:cxn>
                <a:cxn ang="0">
                  <a:pos x="72" y="239"/>
                </a:cxn>
                <a:cxn ang="0">
                  <a:pos x="72" y="252"/>
                </a:cxn>
                <a:cxn ang="0">
                  <a:pos x="74" y="262"/>
                </a:cxn>
                <a:cxn ang="0">
                  <a:pos x="76" y="266"/>
                </a:cxn>
                <a:cxn ang="0">
                  <a:pos x="89" y="264"/>
                </a:cxn>
                <a:cxn ang="0">
                  <a:pos x="99" y="264"/>
                </a:cxn>
                <a:cxn ang="0">
                  <a:pos x="109" y="262"/>
                </a:cxn>
                <a:cxn ang="0">
                  <a:pos x="119" y="262"/>
                </a:cxn>
                <a:cxn ang="0">
                  <a:pos x="124" y="260"/>
                </a:cxn>
                <a:cxn ang="0">
                  <a:pos x="130" y="258"/>
                </a:cxn>
                <a:cxn ang="0">
                  <a:pos x="136" y="256"/>
                </a:cxn>
                <a:cxn ang="0">
                  <a:pos x="142" y="252"/>
                </a:cxn>
                <a:cxn ang="0">
                  <a:pos x="154" y="233"/>
                </a:cxn>
                <a:cxn ang="0">
                  <a:pos x="165" y="200"/>
                </a:cxn>
                <a:cxn ang="0">
                  <a:pos x="171" y="161"/>
                </a:cxn>
                <a:cxn ang="0">
                  <a:pos x="169" y="124"/>
                </a:cxn>
                <a:cxn ang="0">
                  <a:pos x="163" y="95"/>
                </a:cxn>
                <a:cxn ang="0">
                  <a:pos x="157" y="62"/>
                </a:cxn>
                <a:cxn ang="0">
                  <a:pos x="152" y="29"/>
                </a:cxn>
                <a:cxn ang="0">
                  <a:pos x="144" y="0"/>
                </a:cxn>
                <a:cxn ang="0">
                  <a:pos x="136" y="23"/>
                </a:cxn>
                <a:cxn ang="0">
                  <a:pos x="126" y="40"/>
                </a:cxn>
                <a:cxn ang="0">
                  <a:pos x="119" y="54"/>
                </a:cxn>
                <a:cxn ang="0">
                  <a:pos x="111" y="68"/>
                </a:cxn>
                <a:cxn ang="0">
                  <a:pos x="103" y="77"/>
                </a:cxn>
                <a:cxn ang="0">
                  <a:pos x="95" y="85"/>
                </a:cxn>
                <a:cxn ang="0">
                  <a:pos x="89" y="93"/>
                </a:cxn>
                <a:cxn ang="0">
                  <a:pos x="84" y="101"/>
                </a:cxn>
                <a:cxn ang="0">
                  <a:pos x="76" y="112"/>
                </a:cxn>
                <a:cxn ang="0">
                  <a:pos x="66" y="122"/>
                </a:cxn>
                <a:cxn ang="0">
                  <a:pos x="58" y="132"/>
                </a:cxn>
                <a:cxn ang="0">
                  <a:pos x="50" y="142"/>
                </a:cxn>
              </a:cxnLst>
              <a:rect l="0" t="0" r="r" b="b"/>
              <a:pathLst>
                <a:path w="171" h="268">
                  <a:moveTo>
                    <a:pt x="50" y="142"/>
                  </a:moveTo>
                  <a:lnTo>
                    <a:pt x="35" y="167"/>
                  </a:lnTo>
                  <a:lnTo>
                    <a:pt x="17" y="192"/>
                  </a:lnTo>
                  <a:lnTo>
                    <a:pt x="4" y="215"/>
                  </a:lnTo>
                  <a:lnTo>
                    <a:pt x="0" y="233"/>
                  </a:lnTo>
                  <a:lnTo>
                    <a:pt x="2" y="243"/>
                  </a:lnTo>
                  <a:lnTo>
                    <a:pt x="4" y="249"/>
                  </a:lnTo>
                  <a:lnTo>
                    <a:pt x="8" y="254"/>
                  </a:lnTo>
                  <a:lnTo>
                    <a:pt x="14" y="258"/>
                  </a:lnTo>
                  <a:lnTo>
                    <a:pt x="12" y="245"/>
                  </a:lnTo>
                  <a:lnTo>
                    <a:pt x="12" y="235"/>
                  </a:lnTo>
                  <a:lnTo>
                    <a:pt x="17" y="227"/>
                  </a:lnTo>
                  <a:lnTo>
                    <a:pt x="31" y="217"/>
                  </a:lnTo>
                  <a:lnTo>
                    <a:pt x="23" y="235"/>
                  </a:lnTo>
                  <a:lnTo>
                    <a:pt x="23" y="249"/>
                  </a:lnTo>
                  <a:lnTo>
                    <a:pt x="23" y="258"/>
                  </a:lnTo>
                  <a:lnTo>
                    <a:pt x="25" y="262"/>
                  </a:lnTo>
                  <a:lnTo>
                    <a:pt x="29" y="264"/>
                  </a:lnTo>
                  <a:lnTo>
                    <a:pt x="35" y="266"/>
                  </a:lnTo>
                  <a:lnTo>
                    <a:pt x="41" y="268"/>
                  </a:lnTo>
                  <a:lnTo>
                    <a:pt x="50" y="266"/>
                  </a:lnTo>
                  <a:lnTo>
                    <a:pt x="54" y="266"/>
                  </a:lnTo>
                  <a:lnTo>
                    <a:pt x="56" y="266"/>
                  </a:lnTo>
                  <a:lnTo>
                    <a:pt x="60" y="266"/>
                  </a:lnTo>
                  <a:lnTo>
                    <a:pt x="62" y="266"/>
                  </a:lnTo>
                  <a:lnTo>
                    <a:pt x="60" y="252"/>
                  </a:lnTo>
                  <a:lnTo>
                    <a:pt x="60" y="241"/>
                  </a:lnTo>
                  <a:lnTo>
                    <a:pt x="66" y="231"/>
                  </a:lnTo>
                  <a:lnTo>
                    <a:pt x="80" y="221"/>
                  </a:lnTo>
                  <a:lnTo>
                    <a:pt x="72" y="239"/>
                  </a:lnTo>
                  <a:lnTo>
                    <a:pt x="72" y="252"/>
                  </a:lnTo>
                  <a:lnTo>
                    <a:pt x="74" y="262"/>
                  </a:lnTo>
                  <a:lnTo>
                    <a:pt x="76" y="266"/>
                  </a:lnTo>
                  <a:lnTo>
                    <a:pt x="89" y="264"/>
                  </a:lnTo>
                  <a:lnTo>
                    <a:pt x="99" y="264"/>
                  </a:lnTo>
                  <a:lnTo>
                    <a:pt x="109" y="262"/>
                  </a:lnTo>
                  <a:lnTo>
                    <a:pt x="119" y="262"/>
                  </a:lnTo>
                  <a:lnTo>
                    <a:pt x="124" y="260"/>
                  </a:lnTo>
                  <a:lnTo>
                    <a:pt x="130" y="258"/>
                  </a:lnTo>
                  <a:lnTo>
                    <a:pt x="136" y="256"/>
                  </a:lnTo>
                  <a:lnTo>
                    <a:pt x="142" y="252"/>
                  </a:lnTo>
                  <a:lnTo>
                    <a:pt x="154" y="233"/>
                  </a:lnTo>
                  <a:lnTo>
                    <a:pt x="165" y="200"/>
                  </a:lnTo>
                  <a:lnTo>
                    <a:pt x="171" y="161"/>
                  </a:lnTo>
                  <a:lnTo>
                    <a:pt x="169" y="124"/>
                  </a:lnTo>
                  <a:lnTo>
                    <a:pt x="163" y="95"/>
                  </a:lnTo>
                  <a:lnTo>
                    <a:pt x="157" y="62"/>
                  </a:lnTo>
                  <a:lnTo>
                    <a:pt x="152" y="29"/>
                  </a:lnTo>
                  <a:lnTo>
                    <a:pt x="144" y="0"/>
                  </a:lnTo>
                  <a:lnTo>
                    <a:pt x="136" y="23"/>
                  </a:lnTo>
                  <a:lnTo>
                    <a:pt x="126" y="40"/>
                  </a:lnTo>
                  <a:lnTo>
                    <a:pt x="119" y="54"/>
                  </a:lnTo>
                  <a:lnTo>
                    <a:pt x="111" y="68"/>
                  </a:lnTo>
                  <a:lnTo>
                    <a:pt x="103" y="77"/>
                  </a:lnTo>
                  <a:lnTo>
                    <a:pt x="95" y="85"/>
                  </a:lnTo>
                  <a:lnTo>
                    <a:pt x="89" y="93"/>
                  </a:lnTo>
                  <a:lnTo>
                    <a:pt x="84" y="101"/>
                  </a:lnTo>
                  <a:lnTo>
                    <a:pt x="76" y="112"/>
                  </a:lnTo>
                  <a:lnTo>
                    <a:pt x="66" y="122"/>
                  </a:lnTo>
                  <a:lnTo>
                    <a:pt x="58" y="132"/>
                  </a:lnTo>
                  <a:lnTo>
                    <a:pt x="50" y="14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8684" name="Freeform 12"/>
            <p:cNvSpPr>
              <a:spLocks/>
            </p:cNvSpPr>
            <p:nvPr/>
          </p:nvSpPr>
          <p:spPr bwMode="auto">
            <a:xfrm flipH="1">
              <a:off x="1750" y="3345"/>
              <a:ext cx="55" cy="38"/>
            </a:xfrm>
            <a:custGeom>
              <a:avLst/>
              <a:gdLst/>
              <a:ahLst/>
              <a:cxnLst>
                <a:cxn ang="0">
                  <a:pos x="111" y="47"/>
                </a:cxn>
                <a:cxn ang="0">
                  <a:pos x="97" y="27"/>
                </a:cxn>
                <a:cxn ang="0">
                  <a:pos x="88" y="14"/>
                </a:cxn>
                <a:cxn ang="0">
                  <a:pos x="78" y="6"/>
                </a:cxn>
                <a:cxn ang="0">
                  <a:pos x="66" y="2"/>
                </a:cxn>
                <a:cxn ang="0">
                  <a:pos x="49" y="0"/>
                </a:cxn>
                <a:cxn ang="0">
                  <a:pos x="35" y="2"/>
                </a:cxn>
                <a:cxn ang="0">
                  <a:pos x="23" y="6"/>
                </a:cxn>
                <a:cxn ang="0">
                  <a:pos x="16" y="12"/>
                </a:cxn>
                <a:cxn ang="0">
                  <a:pos x="8" y="18"/>
                </a:cxn>
                <a:cxn ang="0">
                  <a:pos x="4" y="23"/>
                </a:cxn>
                <a:cxn ang="0">
                  <a:pos x="0" y="27"/>
                </a:cxn>
                <a:cxn ang="0">
                  <a:pos x="0" y="29"/>
                </a:cxn>
                <a:cxn ang="0">
                  <a:pos x="10" y="47"/>
                </a:cxn>
                <a:cxn ang="0">
                  <a:pos x="20" y="58"/>
                </a:cxn>
                <a:cxn ang="0">
                  <a:pos x="29" y="68"/>
                </a:cxn>
                <a:cxn ang="0">
                  <a:pos x="43" y="74"/>
                </a:cxn>
                <a:cxn ang="0">
                  <a:pos x="57" y="76"/>
                </a:cxn>
                <a:cxn ang="0">
                  <a:pos x="68" y="74"/>
                </a:cxn>
                <a:cxn ang="0">
                  <a:pos x="80" y="70"/>
                </a:cxn>
                <a:cxn ang="0">
                  <a:pos x="90" y="64"/>
                </a:cxn>
                <a:cxn ang="0">
                  <a:pos x="99" y="58"/>
                </a:cxn>
                <a:cxn ang="0">
                  <a:pos x="105" y="53"/>
                </a:cxn>
                <a:cxn ang="0">
                  <a:pos x="109" y="49"/>
                </a:cxn>
                <a:cxn ang="0">
                  <a:pos x="111" y="47"/>
                </a:cxn>
              </a:cxnLst>
              <a:rect l="0" t="0" r="r" b="b"/>
              <a:pathLst>
                <a:path w="111" h="76">
                  <a:moveTo>
                    <a:pt x="111" y="47"/>
                  </a:moveTo>
                  <a:lnTo>
                    <a:pt x="97" y="27"/>
                  </a:lnTo>
                  <a:lnTo>
                    <a:pt x="88" y="14"/>
                  </a:lnTo>
                  <a:lnTo>
                    <a:pt x="78" y="6"/>
                  </a:lnTo>
                  <a:lnTo>
                    <a:pt x="66" y="2"/>
                  </a:lnTo>
                  <a:lnTo>
                    <a:pt x="49" y="0"/>
                  </a:lnTo>
                  <a:lnTo>
                    <a:pt x="35" y="2"/>
                  </a:lnTo>
                  <a:lnTo>
                    <a:pt x="23" y="6"/>
                  </a:lnTo>
                  <a:lnTo>
                    <a:pt x="16" y="12"/>
                  </a:lnTo>
                  <a:lnTo>
                    <a:pt x="8" y="18"/>
                  </a:lnTo>
                  <a:lnTo>
                    <a:pt x="4" y="23"/>
                  </a:lnTo>
                  <a:lnTo>
                    <a:pt x="0" y="27"/>
                  </a:lnTo>
                  <a:lnTo>
                    <a:pt x="0" y="29"/>
                  </a:lnTo>
                  <a:lnTo>
                    <a:pt x="10" y="47"/>
                  </a:lnTo>
                  <a:lnTo>
                    <a:pt x="20" y="58"/>
                  </a:lnTo>
                  <a:lnTo>
                    <a:pt x="29" y="68"/>
                  </a:lnTo>
                  <a:lnTo>
                    <a:pt x="43" y="74"/>
                  </a:lnTo>
                  <a:lnTo>
                    <a:pt x="57" y="76"/>
                  </a:lnTo>
                  <a:lnTo>
                    <a:pt x="68" y="74"/>
                  </a:lnTo>
                  <a:lnTo>
                    <a:pt x="80" y="70"/>
                  </a:lnTo>
                  <a:lnTo>
                    <a:pt x="90" y="64"/>
                  </a:lnTo>
                  <a:lnTo>
                    <a:pt x="99" y="58"/>
                  </a:lnTo>
                  <a:lnTo>
                    <a:pt x="105" y="53"/>
                  </a:lnTo>
                  <a:lnTo>
                    <a:pt x="109" y="49"/>
                  </a:lnTo>
                  <a:lnTo>
                    <a:pt x="111" y="4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8685" name="Freeform 13"/>
            <p:cNvSpPr>
              <a:spLocks/>
            </p:cNvSpPr>
            <p:nvPr/>
          </p:nvSpPr>
          <p:spPr bwMode="auto">
            <a:xfrm flipH="1">
              <a:off x="1641" y="3334"/>
              <a:ext cx="53" cy="39"/>
            </a:xfrm>
            <a:custGeom>
              <a:avLst/>
              <a:gdLst/>
              <a:ahLst/>
              <a:cxnLst>
                <a:cxn ang="0">
                  <a:pos x="0" y="58"/>
                </a:cxn>
                <a:cxn ang="0">
                  <a:pos x="10" y="37"/>
                </a:cxn>
                <a:cxn ang="0">
                  <a:pos x="17" y="21"/>
                </a:cxn>
                <a:cxn ang="0">
                  <a:pos x="27" y="11"/>
                </a:cxn>
                <a:cxn ang="0">
                  <a:pos x="37" y="5"/>
                </a:cxn>
                <a:cxn ang="0">
                  <a:pos x="52" y="2"/>
                </a:cxn>
                <a:cxn ang="0">
                  <a:pos x="68" y="0"/>
                </a:cxn>
                <a:cxn ang="0">
                  <a:pos x="80" y="4"/>
                </a:cxn>
                <a:cxn ang="0">
                  <a:pos x="89" y="7"/>
                </a:cxn>
                <a:cxn ang="0">
                  <a:pos x="97" y="11"/>
                </a:cxn>
                <a:cxn ang="0">
                  <a:pos x="103" y="15"/>
                </a:cxn>
                <a:cxn ang="0">
                  <a:pos x="105" y="19"/>
                </a:cxn>
                <a:cxn ang="0">
                  <a:pos x="107" y="21"/>
                </a:cxn>
                <a:cxn ang="0">
                  <a:pos x="101" y="39"/>
                </a:cxn>
                <a:cxn ang="0">
                  <a:pos x="93" y="54"/>
                </a:cxn>
                <a:cxn ang="0">
                  <a:pos x="84" y="64"/>
                </a:cxn>
                <a:cxn ang="0">
                  <a:pos x="72" y="72"/>
                </a:cxn>
                <a:cxn ang="0">
                  <a:pos x="60" y="75"/>
                </a:cxn>
                <a:cxn ang="0">
                  <a:pos x="47" y="77"/>
                </a:cxn>
                <a:cxn ang="0">
                  <a:pos x="35" y="75"/>
                </a:cxn>
                <a:cxn ang="0">
                  <a:pos x="23" y="72"/>
                </a:cxn>
                <a:cxn ang="0">
                  <a:pos x="13" y="68"/>
                </a:cxn>
                <a:cxn ang="0">
                  <a:pos x="6" y="62"/>
                </a:cxn>
                <a:cxn ang="0">
                  <a:pos x="2" y="60"/>
                </a:cxn>
                <a:cxn ang="0">
                  <a:pos x="0" y="58"/>
                </a:cxn>
              </a:cxnLst>
              <a:rect l="0" t="0" r="r" b="b"/>
              <a:pathLst>
                <a:path w="107" h="77">
                  <a:moveTo>
                    <a:pt x="0" y="58"/>
                  </a:moveTo>
                  <a:lnTo>
                    <a:pt x="10" y="37"/>
                  </a:lnTo>
                  <a:lnTo>
                    <a:pt x="17" y="21"/>
                  </a:lnTo>
                  <a:lnTo>
                    <a:pt x="27" y="11"/>
                  </a:lnTo>
                  <a:lnTo>
                    <a:pt x="37" y="5"/>
                  </a:lnTo>
                  <a:lnTo>
                    <a:pt x="52" y="2"/>
                  </a:lnTo>
                  <a:lnTo>
                    <a:pt x="68" y="0"/>
                  </a:lnTo>
                  <a:lnTo>
                    <a:pt x="80" y="4"/>
                  </a:lnTo>
                  <a:lnTo>
                    <a:pt x="89" y="7"/>
                  </a:lnTo>
                  <a:lnTo>
                    <a:pt x="97" y="11"/>
                  </a:lnTo>
                  <a:lnTo>
                    <a:pt x="103" y="15"/>
                  </a:lnTo>
                  <a:lnTo>
                    <a:pt x="105" y="19"/>
                  </a:lnTo>
                  <a:lnTo>
                    <a:pt x="107" y="21"/>
                  </a:lnTo>
                  <a:lnTo>
                    <a:pt x="101" y="39"/>
                  </a:lnTo>
                  <a:lnTo>
                    <a:pt x="93" y="54"/>
                  </a:lnTo>
                  <a:lnTo>
                    <a:pt x="84" y="64"/>
                  </a:lnTo>
                  <a:lnTo>
                    <a:pt x="72" y="72"/>
                  </a:lnTo>
                  <a:lnTo>
                    <a:pt x="60" y="75"/>
                  </a:lnTo>
                  <a:lnTo>
                    <a:pt x="47" y="77"/>
                  </a:lnTo>
                  <a:lnTo>
                    <a:pt x="35" y="75"/>
                  </a:lnTo>
                  <a:lnTo>
                    <a:pt x="23" y="72"/>
                  </a:lnTo>
                  <a:lnTo>
                    <a:pt x="13" y="68"/>
                  </a:lnTo>
                  <a:lnTo>
                    <a:pt x="6" y="62"/>
                  </a:lnTo>
                  <a:lnTo>
                    <a:pt x="2" y="60"/>
                  </a:lnTo>
                  <a:lnTo>
                    <a:pt x="0" y="5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8686" name="Freeform 14"/>
            <p:cNvSpPr>
              <a:spLocks/>
            </p:cNvSpPr>
            <p:nvPr/>
          </p:nvSpPr>
          <p:spPr bwMode="auto">
            <a:xfrm flipH="1">
              <a:off x="1755" y="3350"/>
              <a:ext cx="43" cy="28"/>
            </a:xfrm>
            <a:custGeom>
              <a:avLst/>
              <a:gdLst/>
              <a:ahLst/>
              <a:cxnLst>
                <a:cxn ang="0">
                  <a:pos x="0" y="17"/>
                </a:cxn>
                <a:cxn ang="0">
                  <a:pos x="11" y="8"/>
                </a:cxn>
                <a:cxn ang="0">
                  <a:pos x="23" y="2"/>
                </a:cxn>
                <a:cxn ang="0">
                  <a:pos x="35" y="0"/>
                </a:cxn>
                <a:cxn ang="0">
                  <a:pos x="46" y="0"/>
                </a:cxn>
                <a:cxn ang="0">
                  <a:pos x="64" y="6"/>
                </a:cxn>
                <a:cxn ang="0">
                  <a:pos x="76" y="17"/>
                </a:cxn>
                <a:cxn ang="0">
                  <a:pos x="83" y="27"/>
                </a:cxn>
                <a:cxn ang="0">
                  <a:pos x="85" y="33"/>
                </a:cxn>
                <a:cxn ang="0">
                  <a:pos x="74" y="44"/>
                </a:cxn>
                <a:cxn ang="0">
                  <a:pos x="62" y="52"/>
                </a:cxn>
                <a:cxn ang="0">
                  <a:pos x="52" y="56"/>
                </a:cxn>
                <a:cxn ang="0">
                  <a:pos x="41" y="56"/>
                </a:cxn>
                <a:cxn ang="0">
                  <a:pos x="15" y="48"/>
                </a:cxn>
                <a:cxn ang="0">
                  <a:pos x="4" y="35"/>
                </a:cxn>
                <a:cxn ang="0">
                  <a:pos x="0" y="23"/>
                </a:cxn>
                <a:cxn ang="0">
                  <a:pos x="0" y="17"/>
                </a:cxn>
              </a:cxnLst>
              <a:rect l="0" t="0" r="r" b="b"/>
              <a:pathLst>
                <a:path w="85" h="56">
                  <a:moveTo>
                    <a:pt x="0" y="17"/>
                  </a:moveTo>
                  <a:lnTo>
                    <a:pt x="11" y="8"/>
                  </a:lnTo>
                  <a:lnTo>
                    <a:pt x="23" y="2"/>
                  </a:lnTo>
                  <a:lnTo>
                    <a:pt x="35" y="0"/>
                  </a:lnTo>
                  <a:lnTo>
                    <a:pt x="46" y="0"/>
                  </a:lnTo>
                  <a:lnTo>
                    <a:pt x="64" y="6"/>
                  </a:lnTo>
                  <a:lnTo>
                    <a:pt x="76" y="17"/>
                  </a:lnTo>
                  <a:lnTo>
                    <a:pt x="83" y="27"/>
                  </a:lnTo>
                  <a:lnTo>
                    <a:pt x="85" y="33"/>
                  </a:lnTo>
                  <a:lnTo>
                    <a:pt x="74" y="44"/>
                  </a:lnTo>
                  <a:lnTo>
                    <a:pt x="62" y="52"/>
                  </a:lnTo>
                  <a:lnTo>
                    <a:pt x="52" y="56"/>
                  </a:lnTo>
                  <a:lnTo>
                    <a:pt x="41" y="56"/>
                  </a:lnTo>
                  <a:lnTo>
                    <a:pt x="15" y="48"/>
                  </a:lnTo>
                  <a:lnTo>
                    <a:pt x="4" y="35"/>
                  </a:lnTo>
                  <a:lnTo>
                    <a:pt x="0" y="23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8687" name="Freeform 15"/>
            <p:cNvSpPr>
              <a:spLocks/>
            </p:cNvSpPr>
            <p:nvPr/>
          </p:nvSpPr>
          <p:spPr bwMode="auto">
            <a:xfrm flipH="1">
              <a:off x="1648" y="3339"/>
              <a:ext cx="40" cy="30"/>
            </a:xfrm>
            <a:custGeom>
              <a:avLst/>
              <a:gdLst/>
              <a:ahLst/>
              <a:cxnLst>
                <a:cxn ang="0">
                  <a:pos x="79" y="12"/>
                </a:cxn>
                <a:cxn ang="0">
                  <a:pos x="68" y="4"/>
                </a:cxn>
                <a:cxn ang="0">
                  <a:pos x="56" y="0"/>
                </a:cxn>
                <a:cxn ang="0">
                  <a:pos x="44" y="0"/>
                </a:cxn>
                <a:cxn ang="0">
                  <a:pos x="33" y="2"/>
                </a:cxn>
                <a:cxn ang="0">
                  <a:pos x="15" y="12"/>
                </a:cxn>
                <a:cxn ang="0">
                  <a:pos x="5" y="26"/>
                </a:cxn>
                <a:cxn ang="0">
                  <a:pos x="1" y="37"/>
                </a:cxn>
                <a:cxn ang="0">
                  <a:pos x="0" y="43"/>
                </a:cxn>
                <a:cxn ang="0">
                  <a:pos x="13" y="53"/>
                </a:cxn>
                <a:cxn ang="0">
                  <a:pos x="27" y="59"/>
                </a:cxn>
                <a:cxn ang="0">
                  <a:pos x="37" y="61"/>
                </a:cxn>
                <a:cxn ang="0">
                  <a:pos x="48" y="59"/>
                </a:cxn>
                <a:cxn ang="0">
                  <a:pos x="70" y="45"/>
                </a:cxn>
                <a:cxn ang="0">
                  <a:pos x="79" y="30"/>
                </a:cxn>
                <a:cxn ang="0">
                  <a:pos x="79" y="18"/>
                </a:cxn>
                <a:cxn ang="0">
                  <a:pos x="79" y="12"/>
                </a:cxn>
              </a:cxnLst>
              <a:rect l="0" t="0" r="r" b="b"/>
              <a:pathLst>
                <a:path w="79" h="61">
                  <a:moveTo>
                    <a:pt x="79" y="12"/>
                  </a:moveTo>
                  <a:lnTo>
                    <a:pt x="68" y="4"/>
                  </a:lnTo>
                  <a:lnTo>
                    <a:pt x="56" y="0"/>
                  </a:lnTo>
                  <a:lnTo>
                    <a:pt x="44" y="0"/>
                  </a:lnTo>
                  <a:lnTo>
                    <a:pt x="33" y="2"/>
                  </a:lnTo>
                  <a:lnTo>
                    <a:pt x="15" y="12"/>
                  </a:lnTo>
                  <a:lnTo>
                    <a:pt x="5" y="26"/>
                  </a:lnTo>
                  <a:lnTo>
                    <a:pt x="1" y="37"/>
                  </a:lnTo>
                  <a:lnTo>
                    <a:pt x="0" y="43"/>
                  </a:lnTo>
                  <a:lnTo>
                    <a:pt x="13" y="53"/>
                  </a:lnTo>
                  <a:lnTo>
                    <a:pt x="27" y="59"/>
                  </a:lnTo>
                  <a:lnTo>
                    <a:pt x="37" y="61"/>
                  </a:lnTo>
                  <a:lnTo>
                    <a:pt x="48" y="59"/>
                  </a:lnTo>
                  <a:lnTo>
                    <a:pt x="70" y="45"/>
                  </a:lnTo>
                  <a:lnTo>
                    <a:pt x="79" y="30"/>
                  </a:lnTo>
                  <a:lnTo>
                    <a:pt x="79" y="18"/>
                  </a:lnTo>
                  <a:lnTo>
                    <a:pt x="79" y="1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8688" name="Freeform 16"/>
            <p:cNvSpPr>
              <a:spLocks/>
            </p:cNvSpPr>
            <p:nvPr/>
          </p:nvSpPr>
          <p:spPr bwMode="auto">
            <a:xfrm flipH="1">
              <a:off x="1760" y="3346"/>
              <a:ext cx="30" cy="27"/>
            </a:xfrm>
            <a:custGeom>
              <a:avLst/>
              <a:gdLst/>
              <a:ahLst/>
              <a:cxnLst>
                <a:cxn ang="0">
                  <a:pos x="29" y="54"/>
                </a:cxn>
                <a:cxn ang="0">
                  <a:pos x="41" y="52"/>
                </a:cxn>
                <a:cxn ang="0">
                  <a:pos x="51" y="47"/>
                </a:cxn>
                <a:cxn ang="0">
                  <a:pos x="59" y="39"/>
                </a:cxn>
                <a:cxn ang="0">
                  <a:pos x="61" y="27"/>
                </a:cxn>
                <a:cxn ang="0">
                  <a:pos x="59" y="17"/>
                </a:cxn>
                <a:cxn ang="0">
                  <a:pos x="51" y="8"/>
                </a:cxn>
                <a:cxn ang="0">
                  <a:pos x="41" y="2"/>
                </a:cxn>
                <a:cxn ang="0">
                  <a:pos x="29" y="0"/>
                </a:cxn>
                <a:cxn ang="0">
                  <a:pos x="18" y="2"/>
                </a:cxn>
                <a:cxn ang="0">
                  <a:pos x="10" y="8"/>
                </a:cxn>
                <a:cxn ang="0">
                  <a:pos x="2" y="17"/>
                </a:cxn>
                <a:cxn ang="0">
                  <a:pos x="0" y="27"/>
                </a:cxn>
                <a:cxn ang="0">
                  <a:pos x="2" y="39"/>
                </a:cxn>
                <a:cxn ang="0">
                  <a:pos x="10" y="47"/>
                </a:cxn>
                <a:cxn ang="0">
                  <a:pos x="18" y="52"/>
                </a:cxn>
                <a:cxn ang="0">
                  <a:pos x="29" y="54"/>
                </a:cxn>
              </a:cxnLst>
              <a:rect l="0" t="0" r="r" b="b"/>
              <a:pathLst>
                <a:path w="61" h="54">
                  <a:moveTo>
                    <a:pt x="29" y="54"/>
                  </a:moveTo>
                  <a:lnTo>
                    <a:pt x="41" y="52"/>
                  </a:lnTo>
                  <a:lnTo>
                    <a:pt x="51" y="47"/>
                  </a:lnTo>
                  <a:lnTo>
                    <a:pt x="59" y="39"/>
                  </a:lnTo>
                  <a:lnTo>
                    <a:pt x="61" y="27"/>
                  </a:lnTo>
                  <a:lnTo>
                    <a:pt x="59" y="17"/>
                  </a:lnTo>
                  <a:lnTo>
                    <a:pt x="51" y="8"/>
                  </a:lnTo>
                  <a:lnTo>
                    <a:pt x="41" y="2"/>
                  </a:lnTo>
                  <a:lnTo>
                    <a:pt x="29" y="0"/>
                  </a:lnTo>
                  <a:lnTo>
                    <a:pt x="18" y="2"/>
                  </a:lnTo>
                  <a:lnTo>
                    <a:pt x="10" y="8"/>
                  </a:lnTo>
                  <a:lnTo>
                    <a:pt x="2" y="17"/>
                  </a:lnTo>
                  <a:lnTo>
                    <a:pt x="0" y="27"/>
                  </a:lnTo>
                  <a:lnTo>
                    <a:pt x="2" y="39"/>
                  </a:lnTo>
                  <a:lnTo>
                    <a:pt x="10" y="47"/>
                  </a:lnTo>
                  <a:lnTo>
                    <a:pt x="18" y="52"/>
                  </a:lnTo>
                  <a:lnTo>
                    <a:pt x="29" y="5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8689" name="Freeform 17"/>
            <p:cNvSpPr>
              <a:spLocks/>
            </p:cNvSpPr>
            <p:nvPr/>
          </p:nvSpPr>
          <p:spPr bwMode="auto">
            <a:xfrm flipH="1">
              <a:off x="1655" y="3337"/>
              <a:ext cx="29" cy="26"/>
            </a:xfrm>
            <a:custGeom>
              <a:avLst/>
              <a:gdLst/>
              <a:ahLst/>
              <a:cxnLst>
                <a:cxn ang="0">
                  <a:pos x="33" y="53"/>
                </a:cxn>
                <a:cxn ang="0">
                  <a:pos x="22" y="53"/>
                </a:cxn>
                <a:cxn ang="0">
                  <a:pos x="12" y="49"/>
                </a:cxn>
                <a:cxn ang="0">
                  <a:pos x="4" y="41"/>
                </a:cxn>
                <a:cxn ang="0">
                  <a:pos x="0" y="32"/>
                </a:cxn>
                <a:cxn ang="0">
                  <a:pos x="0" y="22"/>
                </a:cxn>
                <a:cxn ang="0">
                  <a:pos x="6" y="12"/>
                </a:cxn>
                <a:cxn ang="0">
                  <a:pos x="14" y="4"/>
                </a:cxn>
                <a:cxn ang="0">
                  <a:pos x="26" y="0"/>
                </a:cxn>
                <a:cxn ang="0">
                  <a:pos x="37" y="0"/>
                </a:cxn>
                <a:cxn ang="0">
                  <a:pos x="47" y="4"/>
                </a:cxn>
                <a:cxn ang="0">
                  <a:pos x="55" y="12"/>
                </a:cxn>
                <a:cxn ang="0">
                  <a:pos x="59" y="22"/>
                </a:cxn>
                <a:cxn ang="0">
                  <a:pos x="59" y="32"/>
                </a:cxn>
                <a:cxn ang="0">
                  <a:pos x="55" y="41"/>
                </a:cxn>
                <a:cxn ang="0">
                  <a:pos x="45" y="49"/>
                </a:cxn>
                <a:cxn ang="0">
                  <a:pos x="33" y="53"/>
                </a:cxn>
              </a:cxnLst>
              <a:rect l="0" t="0" r="r" b="b"/>
              <a:pathLst>
                <a:path w="59" h="53">
                  <a:moveTo>
                    <a:pt x="33" y="53"/>
                  </a:moveTo>
                  <a:lnTo>
                    <a:pt x="22" y="53"/>
                  </a:lnTo>
                  <a:lnTo>
                    <a:pt x="12" y="49"/>
                  </a:lnTo>
                  <a:lnTo>
                    <a:pt x="4" y="41"/>
                  </a:lnTo>
                  <a:lnTo>
                    <a:pt x="0" y="32"/>
                  </a:lnTo>
                  <a:lnTo>
                    <a:pt x="0" y="22"/>
                  </a:lnTo>
                  <a:lnTo>
                    <a:pt x="6" y="12"/>
                  </a:lnTo>
                  <a:lnTo>
                    <a:pt x="14" y="4"/>
                  </a:lnTo>
                  <a:lnTo>
                    <a:pt x="26" y="0"/>
                  </a:lnTo>
                  <a:lnTo>
                    <a:pt x="37" y="0"/>
                  </a:lnTo>
                  <a:lnTo>
                    <a:pt x="47" y="4"/>
                  </a:lnTo>
                  <a:lnTo>
                    <a:pt x="55" y="12"/>
                  </a:lnTo>
                  <a:lnTo>
                    <a:pt x="59" y="22"/>
                  </a:lnTo>
                  <a:lnTo>
                    <a:pt x="59" y="32"/>
                  </a:lnTo>
                  <a:lnTo>
                    <a:pt x="55" y="41"/>
                  </a:lnTo>
                  <a:lnTo>
                    <a:pt x="45" y="49"/>
                  </a:lnTo>
                  <a:lnTo>
                    <a:pt x="33" y="5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8690" name="Freeform 18"/>
            <p:cNvSpPr>
              <a:spLocks/>
            </p:cNvSpPr>
            <p:nvPr/>
          </p:nvSpPr>
          <p:spPr bwMode="auto">
            <a:xfrm flipH="1">
              <a:off x="1766" y="3351"/>
              <a:ext cx="10" cy="10"/>
            </a:xfrm>
            <a:custGeom>
              <a:avLst/>
              <a:gdLst/>
              <a:ahLst/>
              <a:cxnLst>
                <a:cxn ang="0">
                  <a:pos x="10" y="19"/>
                </a:cxn>
                <a:cxn ang="0">
                  <a:pos x="14" y="19"/>
                </a:cxn>
                <a:cxn ang="0">
                  <a:pos x="18" y="17"/>
                </a:cxn>
                <a:cxn ang="0">
                  <a:pos x="20" y="13"/>
                </a:cxn>
                <a:cxn ang="0">
                  <a:pos x="20" y="9"/>
                </a:cxn>
                <a:cxn ang="0">
                  <a:pos x="20" y="6"/>
                </a:cxn>
                <a:cxn ang="0">
                  <a:pos x="18" y="2"/>
                </a:cxn>
                <a:cxn ang="0">
                  <a:pos x="14" y="0"/>
                </a:cxn>
                <a:cxn ang="0">
                  <a:pos x="10" y="0"/>
                </a:cxn>
                <a:cxn ang="0">
                  <a:pos x="6" y="0"/>
                </a:cxn>
                <a:cxn ang="0">
                  <a:pos x="4" y="2"/>
                </a:cxn>
                <a:cxn ang="0">
                  <a:pos x="2" y="6"/>
                </a:cxn>
                <a:cxn ang="0">
                  <a:pos x="0" y="9"/>
                </a:cxn>
                <a:cxn ang="0">
                  <a:pos x="2" y="13"/>
                </a:cxn>
                <a:cxn ang="0">
                  <a:pos x="4" y="17"/>
                </a:cxn>
                <a:cxn ang="0">
                  <a:pos x="6" y="19"/>
                </a:cxn>
                <a:cxn ang="0">
                  <a:pos x="10" y="19"/>
                </a:cxn>
              </a:cxnLst>
              <a:rect l="0" t="0" r="r" b="b"/>
              <a:pathLst>
                <a:path w="20" h="19">
                  <a:moveTo>
                    <a:pt x="10" y="19"/>
                  </a:moveTo>
                  <a:lnTo>
                    <a:pt x="14" y="19"/>
                  </a:lnTo>
                  <a:lnTo>
                    <a:pt x="18" y="17"/>
                  </a:lnTo>
                  <a:lnTo>
                    <a:pt x="20" y="13"/>
                  </a:lnTo>
                  <a:lnTo>
                    <a:pt x="20" y="9"/>
                  </a:lnTo>
                  <a:lnTo>
                    <a:pt x="20" y="6"/>
                  </a:lnTo>
                  <a:lnTo>
                    <a:pt x="18" y="2"/>
                  </a:lnTo>
                  <a:lnTo>
                    <a:pt x="14" y="0"/>
                  </a:lnTo>
                  <a:lnTo>
                    <a:pt x="10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6"/>
                  </a:lnTo>
                  <a:lnTo>
                    <a:pt x="0" y="9"/>
                  </a:lnTo>
                  <a:lnTo>
                    <a:pt x="2" y="13"/>
                  </a:lnTo>
                  <a:lnTo>
                    <a:pt x="4" y="17"/>
                  </a:lnTo>
                  <a:lnTo>
                    <a:pt x="6" y="19"/>
                  </a:lnTo>
                  <a:lnTo>
                    <a:pt x="10" y="19"/>
                  </a:lnTo>
                  <a:close/>
                </a:path>
              </a:pathLst>
            </a:custGeom>
            <a:solidFill>
              <a:schemeClr val="accent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8691" name="Freeform 19"/>
            <p:cNvSpPr>
              <a:spLocks/>
            </p:cNvSpPr>
            <p:nvPr/>
          </p:nvSpPr>
          <p:spPr bwMode="auto">
            <a:xfrm flipH="1">
              <a:off x="1671" y="3343"/>
              <a:ext cx="8" cy="9"/>
            </a:xfrm>
            <a:custGeom>
              <a:avLst/>
              <a:gdLst/>
              <a:ahLst/>
              <a:cxnLst>
                <a:cxn ang="0">
                  <a:pos x="10" y="18"/>
                </a:cxn>
                <a:cxn ang="0">
                  <a:pos x="6" y="18"/>
                </a:cxn>
                <a:cxn ang="0">
                  <a:pos x="4" y="16"/>
                </a:cxn>
                <a:cxn ang="0">
                  <a:pos x="2" y="14"/>
                </a:cxn>
                <a:cxn ang="0">
                  <a:pos x="0" y="10"/>
                </a:cxn>
                <a:cxn ang="0">
                  <a:pos x="0" y="6"/>
                </a:cxn>
                <a:cxn ang="0">
                  <a:pos x="2" y="4"/>
                </a:cxn>
                <a:cxn ang="0">
                  <a:pos x="4" y="0"/>
                </a:cxn>
                <a:cxn ang="0">
                  <a:pos x="8" y="0"/>
                </a:cxn>
                <a:cxn ang="0">
                  <a:pos x="12" y="0"/>
                </a:cxn>
                <a:cxn ang="0">
                  <a:pos x="14" y="0"/>
                </a:cxn>
                <a:cxn ang="0">
                  <a:pos x="18" y="4"/>
                </a:cxn>
                <a:cxn ang="0">
                  <a:pos x="18" y="8"/>
                </a:cxn>
                <a:cxn ang="0">
                  <a:pos x="18" y="10"/>
                </a:cxn>
                <a:cxn ang="0">
                  <a:pos x="16" y="14"/>
                </a:cxn>
                <a:cxn ang="0">
                  <a:pos x="14" y="16"/>
                </a:cxn>
                <a:cxn ang="0">
                  <a:pos x="10" y="18"/>
                </a:cxn>
              </a:cxnLst>
              <a:rect l="0" t="0" r="r" b="b"/>
              <a:pathLst>
                <a:path w="18" h="18">
                  <a:moveTo>
                    <a:pt x="10" y="18"/>
                  </a:moveTo>
                  <a:lnTo>
                    <a:pt x="6" y="18"/>
                  </a:lnTo>
                  <a:lnTo>
                    <a:pt x="4" y="16"/>
                  </a:lnTo>
                  <a:lnTo>
                    <a:pt x="2" y="14"/>
                  </a:lnTo>
                  <a:lnTo>
                    <a:pt x="0" y="10"/>
                  </a:lnTo>
                  <a:lnTo>
                    <a:pt x="0" y="6"/>
                  </a:lnTo>
                  <a:lnTo>
                    <a:pt x="2" y="4"/>
                  </a:lnTo>
                  <a:lnTo>
                    <a:pt x="4" y="0"/>
                  </a:lnTo>
                  <a:lnTo>
                    <a:pt x="8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8" y="4"/>
                  </a:lnTo>
                  <a:lnTo>
                    <a:pt x="18" y="8"/>
                  </a:lnTo>
                  <a:lnTo>
                    <a:pt x="18" y="10"/>
                  </a:lnTo>
                  <a:lnTo>
                    <a:pt x="16" y="14"/>
                  </a:lnTo>
                  <a:lnTo>
                    <a:pt x="14" y="16"/>
                  </a:lnTo>
                  <a:lnTo>
                    <a:pt x="10" y="1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8692" name="Freeform 20"/>
            <p:cNvSpPr>
              <a:spLocks/>
            </p:cNvSpPr>
            <p:nvPr/>
          </p:nvSpPr>
          <p:spPr bwMode="auto">
            <a:xfrm flipH="1">
              <a:off x="1698" y="3406"/>
              <a:ext cx="35" cy="32"/>
            </a:xfrm>
            <a:custGeom>
              <a:avLst/>
              <a:gdLst/>
              <a:ahLst/>
              <a:cxnLst>
                <a:cxn ang="0">
                  <a:pos x="21" y="46"/>
                </a:cxn>
                <a:cxn ang="0">
                  <a:pos x="27" y="52"/>
                </a:cxn>
                <a:cxn ang="0">
                  <a:pos x="33" y="58"/>
                </a:cxn>
                <a:cxn ang="0">
                  <a:pos x="35" y="64"/>
                </a:cxn>
                <a:cxn ang="0">
                  <a:pos x="37" y="62"/>
                </a:cxn>
                <a:cxn ang="0">
                  <a:pos x="49" y="48"/>
                </a:cxn>
                <a:cxn ang="0">
                  <a:pos x="62" y="33"/>
                </a:cxn>
                <a:cxn ang="0">
                  <a:pos x="70" y="21"/>
                </a:cxn>
                <a:cxn ang="0">
                  <a:pos x="66" y="9"/>
                </a:cxn>
                <a:cxn ang="0">
                  <a:pos x="60" y="5"/>
                </a:cxn>
                <a:cxn ang="0">
                  <a:pos x="53" y="1"/>
                </a:cxn>
                <a:cxn ang="0">
                  <a:pos x="45" y="0"/>
                </a:cxn>
                <a:cxn ang="0">
                  <a:pos x="35" y="0"/>
                </a:cxn>
                <a:cxn ang="0">
                  <a:pos x="25" y="0"/>
                </a:cxn>
                <a:cxn ang="0">
                  <a:pos x="18" y="3"/>
                </a:cxn>
                <a:cxn ang="0">
                  <a:pos x="8" y="9"/>
                </a:cxn>
                <a:cxn ang="0">
                  <a:pos x="0" y="17"/>
                </a:cxn>
                <a:cxn ang="0">
                  <a:pos x="2" y="27"/>
                </a:cxn>
                <a:cxn ang="0">
                  <a:pos x="10" y="36"/>
                </a:cxn>
                <a:cxn ang="0">
                  <a:pos x="18" y="44"/>
                </a:cxn>
                <a:cxn ang="0">
                  <a:pos x="21" y="46"/>
                </a:cxn>
              </a:cxnLst>
              <a:rect l="0" t="0" r="r" b="b"/>
              <a:pathLst>
                <a:path w="70" h="64">
                  <a:moveTo>
                    <a:pt x="21" y="46"/>
                  </a:moveTo>
                  <a:lnTo>
                    <a:pt x="27" y="52"/>
                  </a:lnTo>
                  <a:lnTo>
                    <a:pt x="33" y="58"/>
                  </a:lnTo>
                  <a:lnTo>
                    <a:pt x="35" y="64"/>
                  </a:lnTo>
                  <a:lnTo>
                    <a:pt x="37" y="62"/>
                  </a:lnTo>
                  <a:lnTo>
                    <a:pt x="49" y="48"/>
                  </a:lnTo>
                  <a:lnTo>
                    <a:pt x="62" y="33"/>
                  </a:lnTo>
                  <a:lnTo>
                    <a:pt x="70" y="21"/>
                  </a:lnTo>
                  <a:lnTo>
                    <a:pt x="66" y="9"/>
                  </a:lnTo>
                  <a:lnTo>
                    <a:pt x="60" y="5"/>
                  </a:lnTo>
                  <a:lnTo>
                    <a:pt x="53" y="1"/>
                  </a:lnTo>
                  <a:lnTo>
                    <a:pt x="45" y="0"/>
                  </a:lnTo>
                  <a:lnTo>
                    <a:pt x="35" y="0"/>
                  </a:lnTo>
                  <a:lnTo>
                    <a:pt x="25" y="0"/>
                  </a:lnTo>
                  <a:lnTo>
                    <a:pt x="18" y="3"/>
                  </a:lnTo>
                  <a:lnTo>
                    <a:pt x="8" y="9"/>
                  </a:lnTo>
                  <a:lnTo>
                    <a:pt x="0" y="17"/>
                  </a:lnTo>
                  <a:lnTo>
                    <a:pt x="2" y="27"/>
                  </a:lnTo>
                  <a:lnTo>
                    <a:pt x="10" y="36"/>
                  </a:lnTo>
                  <a:lnTo>
                    <a:pt x="18" y="44"/>
                  </a:lnTo>
                  <a:lnTo>
                    <a:pt x="21" y="4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8693" name="Freeform 21"/>
            <p:cNvSpPr>
              <a:spLocks/>
            </p:cNvSpPr>
            <p:nvPr/>
          </p:nvSpPr>
          <p:spPr bwMode="auto">
            <a:xfrm flipH="1">
              <a:off x="1596" y="3196"/>
              <a:ext cx="58" cy="58"/>
            </a:xfrm>
            <a:custGeom>
              <a:avLst/>
              <a:gdLst/>
              <a:ahLst/>
              <a:cxnLst>
                <a:cxn ang="0">
                  <a:pos x="116" y="0"/>
                </a:cxn>
                <a:cxn ang="0">
                  <a:pos x="99" y="15"/>
                </a:cxn>
                <a:cxn ang="0">
                  <a:pos x="85" y="27"/>
                </a:cxn>
                <a:cxn ang="0">
                  <a:pos x="77" y="37"/>
                </a:cxn>
                <a:cxn ang="0">
                  <a:pos x="72" y="46"/>
                </a:cxn>
                <a:cxn ang="0">
                  <a:pos x="66" y="54"/>
                </a:cxn>
                <a:cxn ang="0">
                  <a:pos x="62" y="62"/>
                </a:cxn>
                <a:cxn ang="0">
                  <a:pos x="60" y="70"/>
                </a:cxn>
                <a:cxn ang="0">
                  <a:pos x="54" y="77"/>
                </a:cxn>
                <a:cxn ang="0">
                  <a:pos x="39" y="93"/>
                </a:cxn>
                <a:cxn ang="0">
                  <a:pos x="21" y="105"/>
                </a:cxn>
                <a:cxn ang="0">
                  <a:pos x="5" y="112"/>
                </a:cxn>
                <a:cxn ang="0">
                  <a:pos x="0" y="114"/>
                </a:cxn>
                <a:cxn ang="0">
                  <a:pos x="17" y="110"/>
                </a:cxn>
                <a:cxn ang="0">
                  <a:pos x="31" y="105"/>
                </a:cxn>
                <a:cxn ang="0">
                  <a:pos x="42" y="99"/>
                </a:cxn>
                <a:cxn ang="0">
                  <a:pos x="52" y="91"/>
                </a:cxn>
                <a:cxn ang="0">
                  <a:pos x="60" y="83"/>
                </a:cxn>
                <a:cxn ang="0">
                  <a:pos x="68" y="73"/>
                </a:cxn>
                <a:cxn ang="0">
                  <a:pos x="74" y="62"/>
                </a:cxn>
                <a:cxn ang="0">
                  <a:pos x="81" y="50"/>
                </a:cxn>
                <a:cxn ang="0">
                  <a:pos x="97" y="29"/>
                </a:cxn>
                <a:cxn ang="0">
                  <a:pos x="109" y="13"/>
                </a:cxn>
                <a:cxn ang="0">
                  <a:pos x="114" y="3"/>
                </a:cxn>
                <a:cxn ang="0">
                  <a:pos x="116" y="0"/>
                </a:cxn>
              </a:cxnLst>
              <a:rect l="0" t="0" r="r" b="b"/>
              <a:pathLst>
                <a:path w="116" h="114">
                  <a:moveTo>
                    <a:pt x="116" y="0"/>
                  </a:moveTo>
                  <a:lnTo>
                    <a:pt x="99" y="15"/>
                  </a:lnTo>
                  <a:lnTo>
                    <a:pt x="85" y="27"/>
                  </a:lnTo>
                  <a:lnTo>
                    <a:pt x="77" y="37"/>
                  </a:lnTo>
                  <a:lnTo>
                    <a:pt x="72" y="46"/>
                  </a:lnTo>
                  <a:lnTo>
                    <a:pt x="66" y="54"/>
                  </a:lnTo>
                  <a:lnTo>
                    <a:pt x="62" y="62"/>
                  </a:lnTo>
                  <a:lnTo>
                    <a:pt x="60" y="70"/>
                  </a:lnTo>
                  <a:lnTo>
                    <a:pt x="54" y="77"/>
                  </a:lnTo>
                  <a:lnTo>
                    <a:pt x="39" y="93"/>
                  </a:lnTo>
                  <a:lnTo>
                    <a:pt x="21" y="105"/>
                  </a:lnTo>
                  <a:lnTo>
                    <a:pt x="5" y="112"/>
                  </a:lnTo>
                  <a:lnTo>
                    <a:pt x="0" y="114"/>
                  </a:lnTo>
                  <a:lnTo>
                    <a:pt x="17" y="110"/>
                  </a:lnTo>
                  <a:lnTo>
                    <a:pt x="31" y="105"/>
                  </a:lnTo>
                  <a:lnTo>
                    <a:pt x="42" y="99"/>
                  </a:lnTo>
                  <a:lnTo>
                    <a:pt x="52" y="91"/>
                  </a:lnTo>
                  <a:lnTo>
                    <a:pt x="60" y="83"/>
                  </a:lnTo>
                  <a:lnTo>
                    <a:pt x="68" y="73"/>
                  </a:lnTo>
                  <a:lnTo>
                    <a:pt x="74" y="62"/>
                  </a:lnTo>
                  <a:lnTo>
                    <a:pt x="81" y="50"/>
                  </a:lnTo>
                  <a:lnTo>
                    <a:pt x="97" y="29"/>
                  </a:lnTo>
                  <a:lnTo>
                    <a:pt x="109" y="13"/>
                  </a:lnTo>
                  <a:lnTo>
                    <a:pt x="114" y="3"/>
                  </a:lnTo>
                  <a:lnTo>
                    <a:pt x="116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8694" name="Freeform 22"/>
            <p:cNvSpPr>
              <a:spLocks/>
            </p:cNvSpPr>
            <p:nvPr/>
          </p:nvSpPr>
          <p:spPr bwMode="auto">
            <a:xfrm flipH="1">
              <a:off x="1613" y="3251"/>
              <a:ext cx="39" cy="36"/>
            </a:xfrm>
            <a:custGeom>
              <a:avLst/>
              <a:gdLst/>
              <a:ahLst/>
              <a:cxnLst>
                <a:cxn ang="0">
                  <a:pos x="3" y="41"/>
                </a:cxn>
                <a:cxn ang="0">
                  <a:pos x="11" y="34"/>
                </a:cxn>
                <a:cxn ang="0">
                  <a:pos x="19" y="26"/>
                </a:cxn>
                <a:cxn ang="0">
                  <a:pos x="27" y="20"/>
                </a:cxn>
                <a:cxn ang="0">
                  <a:pos x="35" y="14"/>
                </a:cxn>
                <a:cxn ang="0">
                  <a:pos x="44" y="8"/>
                </a:cxn>
                <a:cxn ang="0">
                  <a:pos x="54" y="4"/>
                </a:cxn>
                <a:cxn ang="0">
                  <a:pos x="66" y="0"/>
                </a:cxn>
                <a:cxn ang="0">
                  <a:pos x="77" y="0"/>
                </a:cxn>
                <a:cxn ang="0">
                  <a:pos x="62" y="4"/>
                </a:cxn>
                <a:cxn ang="0">
                  <a:pos x="48" y="10"/>
                </a:cxn>
                <a:cxn ang="0">
                  <a:pos x="38" y="16"/>
                </a:cxn>
                <a:cxn ang="0">
                  <a:pos x="29" y="22"/>
                </a:cxn>
                <a:cxn ang="0">
                  <a:pos x="23" y="28"/>
                </a:cxn>
                <a:cxn ang="0">
                  <a:pos x="19" y="34"/>
                </a:cxn>
                <a:cxn ang="0">
                  <a:pos x="15" y="35"/>
                </a:cxn>
                <a:cxn ang="0">
                  <a:pos x="15" y="37"/>
                </a:cxn>
                <a:cxn ang="0">
                  <a:pos x="38" y="28"/>
                </a:cxn>
                <a:cxn ang="0">
                  <a:pos x="56" y="26"/>
                </a:cxn>
                <a:cxn ang="0">
                  <a:pos x="68" y="28"/>
                </a:cxn>
                <a:cxn ang="0">
                  <a:pos x="72" y="30"/>
                </a:cxn>
                <a:cxn ang="0">
                  <a:pos x="58" y="32"/>
                </a:cxn>
                <a:cxn ang="0">
                  <a:pos x="44" y="34"/>
                </a:cxn>
                <a:cxn ang="0">
                  <a:pos x="33" y="37"/>
                </a:cxn>
                <a:cxn ang="0">
                  <a:pos x="25" y="41"/>
                </a:cxn>
                <a:cxn ang="0">
                  <a:pos x="17" y="45"/>
                </a:cxn>
                <a:cxn ang="0">
                  <a:pos x="9" y="51"/>
                </a:cxn>
                <a:cxn ang="0">
                  <a:pos x="5" y="59"/>
                </a:cxn>
                <a:cxn ang="0">
                  <a:pos x="1" y="67"/>
                </a:cxn>
                <a:cxn ang="0">
                  <a:pos x="0" y="72"/>
                </a:cxn>
                <a:cxn ang="0">
                  <a:pos x="0" y="63"/>
                </a:cxn>
                <a:cxn ang="0">
                  <a:pos x="1" y="49"/>
                </a:cxn>
                <a:cxn ang="0">
                  <a:pos x="3" y="41"/>
                </a:cxn>
              </a:cxnLst>
              <a:rect l="0" t="0" r="r" b="b"/>
              <a:pathLst>
                <a:path w="77" h="72">
                  <a:moveTo>
                    <a:pt x="3" y="41"/>
                  </a:moveTo>
                  <a:lnTo>
                    <a:pt x="11" y="34"/>
                  </a:lnTo>
                  <a:lnTo>
                    <a:pt x="19" y="26"/>
                  </a:lnTo>
                  <a:lnTo>
                    <a:pt x="27" y="20"/>
                  </a:lnTo>
                  <a:lnTo>
                    <a:pt x="35" y="14"/>
                  </a:lnTo>
                  <a:lnTo>
                    <a:pt x="44" y="8"/>
                  </a:lnTo>
                  <a:lnTo>
                    <a:pt x="54" y="4"/>
                  </a:lnTo>
                  <a:lnTo>
                    <a:pt x="66" y="0"/>
                  </a:lnTo>
                  <a:lnTo>
                    <a:pt x="77" y="0"/>
                  </a:lnTo>
                  <a:lnTo>
                    <a:pt x="62" y="4"/>
                  </a:lnTo>
                  <a:lnTo>
                    <a:pt x="48" y="10"/>
                  </a:lnTo>
                  <a:lnTo>
                    <a:pt x="38" y="16"/>
                  </a:lnTo>
                  <a:lnTo>
                    <a:pt x="29" y="22"/>
                  </a:lnTo>
                  <a:lnTo>
                    <a:pt x="23" y="28"/>
                  </a:lnTo>
                  <a:lnTo>
                    <a:pt x="19" y="34"/>
                  </a:lnTo>
                  <a:lnTo>
                    <a:pt x="15" y="35"/>
                  </a:lnTo>
                  <a:lnTo>
                    <a:pt x="15" y="37"/>
                  </a:lnTo>
                  <a:lnTo>
                    <a:pt x="38" y="28"/>
                  </a:lnTo>
                  <a:lnTo>
                    <a:pt x="56" y="26"/>
                  </a:lnTo>
                  <a:lnTo>
                    <a:pt x="68" y="28"/>
                  </a:lnTo>
                  <a:lnTo>
                    <a:pt x="72" y="30"/>
                  </a:lnTo>
                  <a:lnTo>
                    <a:pt x="58" y="32"/>
                  </a:lnTo>
                  <a:lnTo>
                    <a:pt x="44" y="34"/>
                  </a:lnTo>
                  <a:lnTo>
                    <a:pt x="33" y="37"/>
                  </a:lnTo>
                  <a:lnTo>
                    <a:pt x="25" y="41"/>
                  </a:lnTo>
                  <a:lnTo>
                    <a:pt x="17" y="45"/>
                  </a:lnTo>
                  <a:lnTo>
                    <a:pt x="9" y="51"/>
                  </a:lnTo>
                  <a:lnTo>
                    <a:pt x="5" y="59"/>
                  </a:lnTo>
                  <a:lnTo>
                    <a:pt x="1" y="67"/>
                  </a:lnTo>
                  <a:lnTo>
                    <a:pt x="0" y="72"/>
                  </a:lnTo>
                  <a:lnTo>
                    <a:pt x="0" y="63"/>
                  </a:lnTo>
                  <a:lnTo>
                    <a:pt x="1" y="49"/>
                  </a:lnTo>
                  <a:lnTo>
                    <a:pt x="3" y="4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8695" name="Freeform 23"/>
            <p:cNvSpPr>
              <a:spLocks/>
            </p:cNvSpPr>
            <p:nvPr/>
          </p:nvSpPr>
          <p:spPr bwMode="auto">
            <a:xfrm flipH="1">
              <a:off x="1602" y="3403"/>
              <a:ext cx="76" cy="13"/>
            </a:xfrm>
            <a:custGeom>
              <a:avLst/>
              <a:gdLst/>
              <a:ahLst/>
              <a:cxnLst>
                <a:cxn ang="0">
                  <a:pos x="0" y="23"/>
                </a:cxn>
                <a:cxn ang="0">
                  <a:pos x="12" y="15"/>
                </a:cxn>
                <a:cxn ang="0">
                  <a:pos x="21" y="11"/>
                </a:cxn>
                <a:cxn ang="0">
                  <a:pos x="31" y="7"/>
                </a:cxn>
                <a:cxn ang="0">
                  <a:pos x="37" y="6"/>
                </a:cxn>
                <a:cxn ang="0">
                  <a:pos x="43" y="4"/>
                </a:cxn>
                <a:cxn ang="0">
                  <a:pos x="49" y="4"/>
                </a:cxn>
                <a:cxn ang="0">
                  <a:pos x="54" y="2"/>
                </a:cxn>
                <a:cxn ang="0">
                  <a:pos x="60" y="2"/>
                </a:cxn>
                <a:cxn ang="0">
                  <a:pos x="68" y="0"/>
                </a:cxn>
                <a:cxn ang="0">
                  <a:pos x="82" y="0"/>
                </a:cxn>
                <a:cxn ang="0">
                  <a:pos x="95" y="0"/>
                </a:cxn>
                <a:cxn ang="0">
                  <a:pos x="113" y="2"/>
                </a:cxn>
                <a:cxn ang="0">
                  <a:pos x="126" y="2"/>
                </a:cxn>
                <a:cxn ang="0">
                  <a:pos x="140" y="4"/>
                </a:cxn>
                <a:cxn ang="0">
                  <a:pos x="148" y="4"/>
                </a:cxn>
                <a:cxn ang="0">
                  <a:pos x="152" y="4"/>
                </a:cxn>
                <a:cxn ang="0">
                  <a:pos x="126" y="4"/>
                </a:cxn>
                <a:cxn ang="0">
                  <a:pos x="107" y="4"/>
                </a:cxn>
                <a:cxn ang="0">
                  <a:pos x="89" y="4"/>
                </a:cxn>
                <a:cxn ang="0">
                  <a:pos x="78" y="4"/>
                </a:cxn>
                <a:cxn ang="0">
                  <a:pos x="68" y="4"/>
                </a:cxn>
                <a:cxn ang="0">
                  <a:pos x="60" y="4"/>
                </a:cxn>
                <a:cxn ang="0">
                  <a:pos x="56" y="6"/>
                </a:cxn>
                <a:cxn ang="0">
                  <a:pos x="52" y="6"/>
                </a:cxn>
                <a:cxn ang="0">
                  <a:pos x="37" y="9"/>
                </a:cxn>
                <a:cxn ang="0">
                  <a:pos x="19" y="15"/>
                </a:cxn>
                <a:cxn ang="0">
                  <a:pos x="6" y="23"/>
                </a:cxn>
                <a:cxn ang="0">
                  <a:pos x="0" y="25"/>
                </a:cxn>
                <a:cxn ang="0">
                  <a:pos x="0" y="23"/>
                </a:cxn>
              </a:cxnLst>
              <a:rect l="0" t="0" r="r" b="b"/>
              <a:pathLst>
                <a:path w="152" h="25">
                  <a:moveTo>
                    <a:pt x="0" y="23"/>
                  </a:moveTo>
                  <a:lnTo>
                    <a:pt x="12" y="15"/>
                  </a:lnTo>
                  <a:lnTo>
                    <a:pt x="21" y="11"/>
                  </a:lnTo>
                  <a:lnTo>
                    <a:pt x="31" y="7"/>
                  </a:lnTo>
                  <a:lnTo>
                    <a:pt x="37" y="6"/>
                  </a:lnTo>
                  <a:lnTo>
                    <a:pt x="43" y="4"/>
                  </a:lnTo>
                  <a:lnTo>
                    <a:pt x="49" y="4"/>
                  </a:lnTo>
                  <a:lnTo>
                    <a:pt x="54" y="2"/>
                  </a:lnTo>
                  <a:lnTo>
                    <a:pt x="60" y="2"/>
                  </a:lnTo>
                  <a:lnTo>
                    <a:pt x="68" y="0"/>
                  </a:lnTo>
                  <a:lnTo>
                    <a:pt x="82" y="0"/>
                  </a:lnTo>
                  <a:lnTo>
                    <a:pt x="95" y="0"/>
                  </a:lnTo>
                  <a:lnTo>
                    <a:pt x="113" y="2"/>
                  </a:lnTo>
                  <a:lnTo>
                    <a:pt x="126" y="2"/>
                  </a:lnTo>
                  <a:lnTo>
                    <a:pt x="140" y="4"/>
                  </a:lnTo>
                  <a:lnTo>
                    <a:pt x="148" y="4"/>
                  </a:lnTo>
                  <a:lnTo>
                    <a:pt x="152" y="4"/>
                  </a:lnTo>
                  <a:lnTo>
                    <a:pt x="126" y="4"/>
                  </a:lnTo>
                  <a:lnTo>
                    <a:pt x="107" y="4"/>
                  </a:lnTo>
                  <a:lnTo>
                    <a:pt x="89" y="4"/>
                  </a:lnTo>
                  <a:lnTo>
                    <a:pt x="78" y="4"/>
                  </a:lnTo>
                  <a:lnTo>
                    <a:pt x="68" y="4"/>
                  </a:lnTo>
                  <a:lnTo>
                    <a:pt x="60" y="4"/>
                  </a:lnTo>
                  <a:lnTo>
                    <a:pt x="56" y="6"/>
                  </a:lnTo>
                  <a:lnTo>
                    <a:pt x="52" y="6"/>
                  </a:lnTo>
                  <a:lnTo>
                    <a:pt x="37" y="9"/>
                  </a:lnTo>
                  <a:lnTo>
                    <a:pt x="19" y="15"/>
                  </a:lnTo>
                  <a:lnTo>
                    <a:pt x="6" y="23"/>
                  </a:lnTo>
                  <a:lnTo>
                    <a:pt x="0" y="25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8696" name="Freeform 24"/>
            <p:cNvSpPr>
              <a:spLocks/>
            </p:cNvSpPr>
            <p:nvPr/>
          </p:nvSpPr>
          <p:spPr bwMode="auto">
            <a:xfrm flipH="1">
              <a:off x="1582" y="3412"/>
              <a:ext cx="93" cy="12"/>
            </a:xfrm>
            <a:custGeom>
              <a:avLst/>
              <a:gdLst/>
              <a:ahLst/>
              <a:cxnLst>
                <a:cxn ang="0">
                  <a:pos x="2" y="14"/>
                </a:cxn>
                <a:cxn ang="0">
                  <a:pos x="17" y="8"/>
                </a:cxn>
                <a:cxn ang="0">
                  <a:pos x="31" y="4"/>
                </a:cxn>
                <a:cxn ang="0">
                  <a:pos x="41" y="2"/>
                </a:cxn>
                <a:cxn ang="0">
                  <a:pos x="50" y="0"/>
                </a:cxn>
                <a:cxn ang="0">
                  <a:pos x="58" y="0"/>
                </a:cxn>
                <a:cxn ang="0">
                  <a:pos x="64" y="0"/>
                </a:cxn>
                <a:cxn ang="0">
                  <a:pos x="70" y="0"/>
                </a:cxn>
                <a:cxn ang="0">
                  <a:pos x="78" y="0"/>
                </a:cxn>
                <a:cxn ang="0">
                  <a:pos x="87" y="2"/>
                </a:cxn>
                <a:cxn ang="0">
                  <a:pos x="103" y="4"/>
                </a:cxn>
                <a:cxn ang="0">
                  <a:pos x="120" y="8"/>
                </a:cxn>
                <a:cxn ang="0">
                  <a:pos x="138" y="12"/>
                </a:cxn>
                <a:cxn ang="0">
                  <a:pos x="155" y="16"/>
                </a:cxn>
                <a:cxn ang="0">
                  <a:pos x="171" y="20"/>
                </a:cxn>
                <a:cxn ang="0">
                  <a:pos x="181" y="22"/>
                </a:cxn>
                <a:cxn ang="0">
                  <a:pos x="185" y="24"/>
                </a:cxn>
                <a:cxn ang="0">
                  <a:pos x="157" y="20"/>
                </a:cxn>
                <a:cxn ang="0">
                  <a:pos x="134" y="14"/>
                </a:cxn>
                <a:cxn ang="0">
                  <a:pos x="115" y="12"/>
                </a:cxn>
                <a:cxn ang="0">
                  <a:pos x="99" y="8"/>
                </a:cxn>
                <a:cxn ang="0">
                  <a:pos x="87" y="6"/>
                </a:cxn>
                <a:cxn ang="0">
                  <a:pos x="78" y="6"/>
                </a:cxn>
                <a:cxn ang="0">
                  <a:pos x="70" y="4"/>
                </a:cxn>
                <a:cxn ang="0">
                  <a:pos x="66" y="4"/>
                </a:cxn>
                <a:cxn ang="0">
                  <a:pos x="56" y="4"/>
                </a:cxn>
                <a:cxn ang="0">
                  <a:pos x="46" y="6"/>
                </a:cxn>
                <a:cxn ang="0">
                  <a:pos x="35" y="8"/>
                </a:cxn>
                <a:cxn ang="0">
                  <a:pos x="25" y="10"/>
                </a:cxn>
                <a:cxn ang="0">
                  <a:pos x="15" y="12"/>
                </a:cxn>
                <a:cxn ang="0">
                  <a:pos x="8" y="14"/>
                </a:cxn>
                <a:cxn ang="0">
                  <a:pos x="2" y="16"/>
                </a:cxn>
                <a:cxn ang="0">
                  <a:pos x="0" y="16"/>
                </a:cxn>
                <a:cxn ang="0">
                  <a:pos x="2" y="14"/>
                </a:cxn>
              </a:cxnLst>
              <a:rect l="0" t="0" r="r" b="b"/>
              <a:pathLst>
                <a:path w="185" h="24">
                  <a:moveTo>
                    <a:pt x="2" y="14"/>
                  </a:moveTo>
                  <a:lnTo>
                    <a:pt x="17" y="8"/>
                  </a:lnTo>
                  <a:lnTo>
                    <a:pt x="31" y="4"/>
                  </a:lnTo>
                  <a:lnTo>
                    <a:pt x="41" y="2"/>
                  </a:lnTo>
                  <a:lnTo>
                    <a:pt x="50" y="0"/>
                  </a:lnTo>
                  <a:lnTo>
                    <a:pt x="58" y="0"/>
                  </a:lnTo>
                  <a:lnTo>
                    <a:pt x="64" y="0"/>
                  </a:lnTo>
                  <a:lnTo>
                    <a:pt x="70" y="0"/>
                  </a:lnTo>
                  <a:lnTo>
                    <a:pt x="78" y="0"/>
                  </a:lnTo>
                  <a:lnTo>
                    <a:pt x="87" y="2"/>
                  </a:lnTo>
                  <a:lnTo>
                    <a:pt x="103" y="4"/>
                  </a:lnTo>
                  <a:lnTo>
                    <a:pt x="120" y="8"/>
                  </a:lnTo>
                  <a:lnTo>
                    <a:pt x="138" y="12"/>
                  </a:lnTo>
                  <a:lnTo>
                    <a:pt x="155" y="16"/>
                  </a:lnTo>
                  <a:lnTo>
                    <a:pt x="171" y="20"/>
                  </a:lnTo>
                  <a:lnTo>
                    <a:pt x="181" y="22"/>
                  </a:lnTo>
                  <a:lnTo>
                    <a:pt x="185" y="24"/>
                  </a:lnTo>
                  <a:lnTo>
                    <a:pt x="157" y="20"/>
                  </a:lnTo>
                  <a:lnTo>
                    <a:pt x="134" y="14"/>
                  </a:lnTo>
                  <a:lnTo>
                    <a:pt x="115" y="12"/>
                  </a:lnTo>
                  <a:lnTo>
                    <a:pt x="99" y="8"/>
                  </a:lnTo>
                  <a:lnTo>
                    <a:pt x="87" y="6"/>
                  </a:lnTo>
                  <a:lnTo>
                    <a:pt x="78" y="6"/>
                  </a:lnTo>
                  <a:lnTo>
                    <a:pt x="70" y="4"/>
                  </a:lnTo>
                  <a:lnTo>
                    <a:pt x="66" y="4"/>
                  </a:lnTo>
                  <a:lnTo>
                    <a:pt x="56" y="4"/>
                  </a:lnTo>
                  <a:lnTo>
                    <a:pt x="46" y="6"/>
                  </a:lnTo>
                  <a:lnTo>
                    <a:pt x="35" y="8"/>
                  </a:lnTo>
                  <a:lnTo>
                    <a:pt x="25" y="10"/>
                  </a:lnTo>
                  <a:lnTo>
                    <a:pt x="15" y="12"/>
                  </a:lnTo>
                  <a:lnTo>
                    <a:pt x="8" y="14"/>
                  </a:lnTo>
                  <a:lnTo>
                    <a:pt x="2" y="16"/>
                  </a:lnTo>
                  <a:lnTo>
                    <a:pt x="0" y="16"/>
                  </a:lnTo>
                  <a:lnTo>
                    <a:pt x="2" y="1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8697" name="Freeform 25"/>
            <p:cNvSpPr>
              <a:spLocks/>
            </p:cNvSpPr>
            <p:nvPr/>
          </p:nvSpPr>
          <p:spPr bwMode="auto">
            <a:xfrm flipH="1">
              <a:off x="1593" y="3422"/>
              <a:ext cx="75" cy="19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14" y="2"/>
                </a:cxn>
                <a:cxn ang="0">
                  <a:pos x="26" y="0"/>
                </a:cxn>
                <a:cxn ang="0">
                  <a:pos x="35" y="0"/>
                </a:cxn>
                <a:cxn ang="0">
                  <a:pos x="43" y="0"/>
                </a:cxn>
                <a:cxn ang="0">
                  <a:pos x="49" y="2"/>
                </a:cxn>
                <a:cxn ang="0">
                  <a:pos x="55" y="2"/>
                </a:cxn>
                <a:cxn ang="0">
                  <a:pos x="61" y="4"/>
                </a:cxn>
                <a:cxn ang="0">
                  <a:pos x="67" y="4"/>
                </a:cxn>
                <a:cxn ang="0">
                  <a:pos x="74" y="5"/>
                </a:cxn>
                <a:cxn ang="0">
                  <a:pos x="86" y="11"/>
                </a:cxn>
                <a:cxn ang="0">
                  <a:pos x="100" y="17"/>
                </a:cxn>
                <a:cxn ang="0">
                  <a:pos x="115" y="23"/>
                </a:cxn>
                <a:cxn ang="0">
                  <a:pos x="129" y="29"/>
                </a:cxn>
                <a:cxn ang="0">
                  <a:pos x="139" y="33"/>
                </a:cxn>
                <a:cxn ang="0">
                  <a:pos x="146" y="37"/>
                </a:cxn>
                <a:cxn ang="0">
                  <a:pos x="150" y="39"/>
                </a:cxn>
                <a:cxn ang="0">
                  <a:pos x="127" y="31"/>
                </a:cxn>
                <a:cxn ang="0">
                  <a:pos x="109" y="23"/>
                </a:cxn>
                <a:cxn ang="0">
                  <a:pos x="94" y="17"/>
                </a:cxn>
                <a:cxn ang="0">
                  <a:pos x="82" y="13"/>
                </a:cxn>
                <a:cxn ang="0">
                  <a:pos x="72" y="9"/>
                </a:cxn>
                <a:cxn ang="0">
                  <a:pos x="65" y="7"/>
                </a:cxn>
                <a:cxn ang="0">
                  <a:pos x="61" y="5"/>
                </a:cxn>
                <a:cxn ang="0">
                  <a:pos x="57" y="5"/>
                </a:cxn>
                <a:cxn ang="0">
                  <a:pos x="41" y="4"/>
                </a:cxn>
                <a:cxn ang="0">
                  <a:pos x="22" y="4"/>
                </a:cxn>
                <a:cxn ang="0">
                  <a:pos x="6" y="5"/>
                </a:cxn>
                <a:cxn ang="0">
                  <a:pos x="0" y="5"/>
                </a:cxn>
                <a:cxn ang="0">
                  <a:pos x="0" y="4"/>
                </a:cxn>
              </a:cxnLst>
              <a:rect l="0" t="0" r="r" b="b"/>
              <a:pathLst>
                <a:path w="150" h="39">
                  <a:moveTo>
                    <a:pt x="0" y="4"/>
                  </a:moveTo>
                  <a:lnTo>
                    <a:pt x="14" y="2"/>
                  </a:lnTo>
                  <a:lnTo>
                    <a:pt x="26" y="0"/>
                  </a:lnTo>
                  <a:lnTo>
                    <a:pt x="35" y="0"/>
                  </a:lnTo>
                  <a:lnTo>
                    <a:pt x="43" y="0"/>
                  </a:lnTo>
                  <a:lnTo>
                    <a:pt x="49" y="2"/>
                  </a:lnTo>
                  <a:lnTo>
                    <a:pt x="55" y="2"/>
                  </a:lnTo>
                  <a:lnTo>
                    <a:pt x="61" y="4"/>
                  </a:lnTo>
                  <a:lnTo>
                    <a:pt x="67" y="4"/>
                  </a:lnTo>
                  <a:lnTo>
                    <a:pt x="74" y="5"/>
                  </a:lnTo>
                  <a:lnTo>
                    <a:pt x="86" y="11"/>
                  </a:lnTo>
                  <a:lnTo>
                    <a:pt x="100" y="17"/>
                  </a:lnTo>
                  <a:lnTo>
                    <a:pt x="115" y="23"/>
                  </a:lnTo>
                  <a:lnTo>
                    <a:pt x="129" y="29"/>
                  </a:lnTo>
                  <a:lnTo>
                    <a:pt x="139" y="33"/>
                  </a:lnTo>
                  <a:lnTo>
                    <a:pt x="146" y="37"/>
                  </a:lnTo>
                  <a:lnTo>
                    <a:pt x="150" y="39"/>
                  </a:lnTo>
                  <a:lnTo>
                    <a:pt x="127" y="31"/>
                  </a:lnTo>
                  <a:lnTo>
                    <a:pt x="109" y="23"/>
                  </a:lnTo>
                  <a:lnTo>
                    <a:pt x="94" y="17"/>
                  </a:lnTo>
                  <a:lnTo>
                    <a:pt x="82" y="13"/>
                  </a:lnTo>
                  <a:lnTo>
                    <a:pt x="72" y="9"/>
                  </a:lnTo>
                  <a:lnTo>
                    <a:pt x="65" y="7"/>
                  </a:lnTo>
                  <a:lnTo>
                    <a:pt x="61" y="5"/>
                  </a:lnTo>
                  <a:lnTo>
                    <a:pt x="57" y="5"/>
                  </a:lnTo>
                  <a:lnTo>
                    <a:pt x="41" y="4"/>
                  </a:lnTo>
                  <a:lnTo>
                    <a:pt x="22" y="4"/>
                  </a:lnTo>
                  <a:lnTo>
                    <a:pt x="6" y="5"/>
                  </a:lnTo>
                  <a:lnTo>
                    <a:pt x="0" y="5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8698" name="Freeform 26"/>
            <p:cNvSpPr>
              <a:spLocks/>
            </p:cNvSpPr>
            <p:nvPr/>
          </p:nvSpPr>
          <p:spPr bwMode="auto">
            <a:xfrm flipH="1">
              <a:off x="1797" y="3238"/>
              <a:ext cx="82" cy="5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0" y="4"/>
                </a:cxn>
                <a:cxn ang="0">
                  <a:pos x="43" y="10"/>
                </a:cxn>
                <a:cxn ang="0">
                  <a:pos x="66" y="18"/>
                </a:cxn>
                <a:cxn ang="0">
                  <a:pos x="90" y="27"/>
                </a:cxn>
                <a:cxn ang="0">
                  <a:pos x="111" y="41"/>
                </a:cxn>
                <a:cxn ang="0">
                  <a:pos x="133" y="59"/>
                </a:cxn>
                <a:cxn ang="0">
                  <a:pos x="150" y="76"/>
                </a:cxn>
                <a:cxn ang="0">
                  <a:pos x="164" y="97"/>
                </a:cxn>
                <a:cxn ang="0">
                  <a:pos x="144" y="90"/>
                </a:cxn>
                <a:cxn ang="0">
                  <a:pos x="146" y="105"/>
                </a:cxn>
                <a:cxn ang="0">
                  <a:pos x="134" y="97"/>
                </a:cxn>
                <a:cxn ang="0">
                  <a:pos x="121" y="90"/>
                </a:cxn>
                <a:cxn ang="0">
                  <a:pos x="109" y="84"/>
                </a:cxn>
                <a:cxn ang="0">
                  <a:pos x="99" y="78"/>
                </a:cxn>
                <a:cxn ang="0">
                  <a:pos x="88" y="74"/>
                </a:cxn>
                <a:cxn ang="0">
                  <a:pos x="82" y="70"/>
                </a:cxn>
                <a:cxn ang="0">
                  <a:pos x="76" y="68"/>
                </a:cxn>
                <a:cxn ang="0">
                  <a:pos x="74" y="68"/>
                </a:cxn>
                <a:cxn ang="0">
                  <a:pos x="86" y="68"/>
                </a:cxn>
                <a:cxn ang="0">
                  <a:pos x="98" y="70"/>
                </a:cxn>
                <a:cxn ang="0">
                  <a:pos x="103" y="74"/>
                </a:cxn>
                <a:cxn ang="0">
                  <a:pos x="107" y="74"/>
                </a:cxn>
                <a:cxn ang="0">
                  <a:pos x="92" y="57"/>
                </a:cxn>
                <a:cxn ang="0">
                  <a:pos x="99" y="60"/>
                </a:cxn>
                <a:cxn ang="0">
                  <a:pos x="103" y="62"/>
                </a:cxn>
                <a:cxn ang="0">
                  <a:pos x="105" y="64"/>
                </a:cxn>
                <a:cxn ang="0">
                  <a:pos x="105" y="64"/>
                </a:cxn>
                <a:cxn ang="0">
                  <a:pos x="123" y="70"/>
                </a:cxn>
                <a:cxn ang="0">
                  <a:pos x="107" y="53"/>
                </a:cxn>
                <a:cxn ang="0">
                  <a:pos x="88" y="37"/>
                </a:cxn>
                <a:cxn ang="0">
                  <a:pos x="68" y="25"/>
                </a:cxn>
                <a:cxn ang="0">
                  <a:pos x="47" y="16"/>
                </a:cxn>
                <a:cxn ang="0">
                  <a:pos x="29" y="8"/>
                </a:cxn>
                <a:cxn ang="0">
                  <a:pos x="14" y="4"/>
                </a:cxn>
                <a:cxn ang="0">
                  <a:pos x="4" y="0"/>
                </a:cxn>
                <a:cxn ang="0">
                  <a:pos x="0" y="0"/>
                </a:cxn>
              </a:cxnLst>
              <a:rect l="0" t="0" r="r" b="b"/>
              <a:pathLst>
                <a:path w="164" h="105">
                  <a:moveTo>
                    <a:pt x="0" y="0"/>
                  </a:moveTo>
                  <a:lnTo>
                    <a:pt x="20" y="4"/>
                  </a:lnTo>
                  <a:lnTo>
                    <a:pt x="43" y="10"/>
                  </a:lnTo>
                  <a:lnTo>
                    <a:pt x="66" y="18"/>
                  </a:lnTo>
                  <a:lnTo>
                    <a:pt x="90" y="27"/>
                  </a:lnTo>
                  <a:lnTo>
                    <a:pt x="111" y="41"/>
                  </a:lnTo>
                  <a:lnTo>
                    <a:pt x="133" y="59"/>
                  </a:lnTo>
                  <a:lnTo>
                    <a:pt x="150" y="76"/>
                  </a:lnTo>
                  <a:lnTo>
                    <a:pt x="164" y="97"/>
                  </a:lnTo>
                  <a:lnTo>
                    <a:pt x="144" y="90"/>
                  </a:lnTo>
                  <a:lnTo>
                    <a:pt x="146" y="105"/>
                  </a:lnTo>
                  <a:lnTo>
                    <a:pt x="134" y="97"/>
                  </a:lnTo>
                  <a:lnTo>
                    <a:pt x="121" y="90"/>
                  </a:lnTo>
                  <a:lnTo>
                    <a:pt x="109" y="84"/>
                  </a:lnTo>
                  <a:lnTo>
                    <a:pt x="99" y="78"/>
                  </a:lnTo>
                  <a:lnTo>
                    <a:pt x="88" y="74"/>
                  </a:lnTo>
                  <a:lnTo>
                    <a:pt x="82" y="70"/>
                  </a:lnTo>
                  <a:lnTo>
                    <a:pt x="76" y="68"/>
                  </a:lnTo>
                  <a:lnTo>
                    <a:pt x="74" y="68"/>
                  </a:lnTo>
                  <a:lnTo>
                    <a:pt x="86" y="68"/>
                  </a:lnTo>
                  <a:lnTo>
                    <a:pt x="98" y="70"/>
                  </a:lnTo>
                  <a:lnTo>
                    <a:pt x="103" y="74"/>
                  </a:lnTo>
                  <a:lnTo>
                    <a:pt x="107" y="74"/>
                  </a:lnTo>
                  <a:lnTo>
                    <a:pt x="92" y="57"/>
                  </a:lnTo>
                  <a:lnTo>
                    <a:pt x="99" y="60"/>
                  </a:lnTo>
                  <a:lnTo>
                    <a:pt x="103" y="62"/>
                  </a:lnTo>
                  <a:lnTo>
                    <a:pt x="105" y="64"/>
                  </a:lnTo>
                  <a:lnTo>
                    <a:pt x="105" y="64"/>
                  </a:lnTo>
                  <a:lnTo>
                    <a:pt x="123" y="70"/>
                  </a:lnTo>
                  <a:lnTo>
                    <a:pt x="107" y="53"/>
                  </a:lnTo>
                  <a:lnTo>
                    <a:pt x="88" y="37"/>
                  </a:lnTo>
                  <a:lnTo>
                    <a:pt x="68" y="25"/>
                  </a:lnTo>
                  <a:lnTo>
                    <a:pt x="47" y="16"/>
                  </a:lnTo>
                  <a:lnTo>
                    <a:pt x="29" y="8"/>
                  </a:lnTo>
                  <a:lnTo>
                    <a:pt x="14" y="4"/>
                  </a:lnTo>
                  <a:lnTo>
                    <a:pt x="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8699" name="Freeform 27"/>
            <p:cNvSpPr>
              <a:spLocks/>
            </p:cNvSpPr>
            <p:nvPr/>
          </p:nvSpPr>
          <p:spPr bwMode="auto">
            <a:xfrm flipH="1">
              <a:off x="1825" y="3279"/>
              <a:ext cx="39" cy="35"/>
            </a:xfrm>
            <a:custGeom>
              <a:avLst/>
              <a:gdLst/>
              <a:ahLst/>
              <a:cxnLst>
                <a:cxn ang="0">
                  <a:pos x="74" y="41"/>
                </a:cxn>
                <a:cxn ang="0">
                  <a:pos x="67" y="33"/>
                </a:cxn>
                <a:cxn ang="0">
                  <a:pos x="61" y="25"/>
                </a:cxn>
                <a:cxn ang="0">
                  <a:pos x="53" y="19"/>
                </a:cxn>
                <a:cxn ang="0">
                  <a:pos x="43" y="12"/>
                </a:cxn>
                <a:cxn ang="0">
                  <a:pos x="34" y="8"/>
                </a:cxn>
                <a:cxn ang="0">
                  <a:pos x="24" y="4"/>
                </a:cxn>
                <a:cxn ang="0">
                  <a:pos x="12" y="0"/>
                </a:cxn>
                <a:cxn ang="0">
                  <a:pos x="0" y="0"/>
                </a:cxn>
                <a:cxn ang="0">
                  <a:pos x="16" y="4"/>
                </a:cxn>
                <a:cxn ang="0">
                  <a:pos x="30" y="8"/>
                </a:cxn>
                <a:cxn ang="0">
                  <a:pos x="39" y="13"/>
                </a:cxn>
                <a:cxn ang="0">
                  <a:pos x="49" y="19"/>
                </a:cxn>
                <a:cxn ang="0">
                  <a:pos x="55" y="25"/>
                </a:cxn>
                <a:cxn ang="0">
                  <a:pos x="59" y="31"/>
                </a:cxn>
                <a:cxn ang="0">
                  <a:pos x="63" y="33"/>
                </a:cxn>
                <a:cxn ang="0">
                  <a:pos x="63" y="35"/>
                </a:cxn>
                <a:cxn ang="0">
                  <a:pos x="39" y="27"/>
                </a:cxn>
                <a:cxn ang="0">
                  <a:pos x="22" y="25"/>
                </a:cxn>
                <a:cxn ang="0">
                  <a:pos x="10" y="27"/>
                </a:cxn>
                <a:cxn ang="0">
                  <a:pos x="6" y="29"/>
                </a:cxn>
                <a:cxn ang="0">
                  <a:pos x="20" y="31"/>
                </a:cxn>
                <a:cxn ang="0">
                  <a:pos x="34" y="33"/>
                </a:cxn>
                <a:cxn ang="0">
                  <a:pos x="45" y="37"/>
                </a:cxn>
                <a:cxn ang="0">
                  <a:pos x="55" y="41"/>
                </a:cxn>
                <a:cxn ang="0">
                  <a:pos x="63" y="45"/>
                </a:cxn>
                <a:cxn ang="0">
                  <a:pos x="69" y="50"/>
                </a:cxn>
                <a:cxn ang="0">
                  <a:pos x="72" y="56"/>
                </a:cxn>
                <a:cxn ang="0">
                  <a:pos x="76" y="64"/>
                </a:cxn>
                <a:cxn ang="0">
                  <a:pos x="78" y="70"/>
                </a:cxn>
                <a:cxn ang="0">
                  <a:pos x="78" y="60"/>
                </a:cxn>
                <a:cxn ang="0">
                  <a:pos x="76" y="48"/>
                </a:cxn>
                <a:cxn ang="0">
                  <a:pos x="74" y="41"/>
                </a:cxn>
              </a:cxnLst>
              <a:rect l="0" t="0" r="r" b="b"/>
              <a:pathLst>
                <a:path w="78" h="70">
                  <a:moveTo>
                    <a:pt x="74" y="41"/>
                  </a:moveTo>
                  <a:lnTo>
                    <a:pt x="67" y="33"/>
                  </a:lnTo>
                  <a:lnTo>
                    <a:pt x="61" y="25"/>
                  </a:lnTo>
                  <a:lnTo>
                    <a:pt x="53" y="19"/>
                  </a:lnTo>
                  <a:lnTo>
                    <a:pt x="43" y="12"/>
                  </a:lnTo>
                  <a:lnTo>
                    <a:pt x="34" y="8"/>
                  </a:lnTo>
                  <a:lnTo>
                    <a:pt x="24" y="4"/>
                  </a:lnTo>
                  <a:lnTo>
                    <a:pt x="12" y="0"/>
                  </a:lnTo>
                  <a:lnTo>
                    <a:pt x="0" y="0"/>
                  </a:lnTo>
                  <a:lnTo>
                    <a:pt x="16" y="4"/>
                  </a:lnTo>
                  <a:lnTo>
                    <a:pt x="30" y="8"/>
                  </a:lnTo>
                  <a:lnTo>
                    <a:pt x="39" y="13"/>
                  </a:lnTo>
                  <a:lnTo>
                    <a:pt x="49" y="19"/>
                  </a:lnTo>
                  <a:lnTo>
                    <a:pt x="55" y="25"/>
                  </a:lnTo>
                  <a:lnTo>
                    <a:pt x="59" y="31"/>
                  </a:lnTo>
                  <a:lnTo>
                    <a:pt x="63" y="33"/>
                  </a:lnTo>
                  <a:lnTo>
                    <a:pt x="63" y="35"/>
                  </a:lnTo>
                  <a:lnTo>
                    <a:pt x="39" y="27"/>
                  </a:lnTo>
                  <a:lnTo>
                    <a:pt x="22" y="25"/>
                  </a:lnTo>
                  <a:lnTo>
                    <a:pt x="10" y="27"/>
                  </a:lnTo>
                  <a:lnTo>
                    <a:pt x="6" y="29"/>
                  </a:lnTo>
                  <a:lnTo>
                    <a:pt x="20" y="31"/>
                  </a:lnTo>
                  <a:lnTo>
                    <a:pt x="34" y="33"/>
                  </a:lnTo>
                  <a:lnTo>
                    <a:pt x="45" y="37"/>
                  </a:lnTo>
                  <a:lnTo>
                    <a:pt x="55" y="41"/>
                  </a:lnTo>
                  <a:lnTo>
                    <a:pt x="63" y="45"/>
                  </a:lnTo>
                  <a:lnTo>
                    <a:pt x="69" y="50"/>
                  </a:lnTo>
                  <a:lnTo>
                    <a:pt x="72" y="56"/>
                  </a:lnTo>
                  <a:lnTo>
                    <a:pt x="76" y="64"/>
                  </a:lnTo>
                  <a:lnTo>
                    <a:pt x="78" y="70"/>
                  </a:lnTo>
                  <a:lnTo>
                    <a:pt x="78" y="60"/>
                  </a:lnTo>
                  <a:lnTo>
                    <a:pt x="76" y="48"/>
                  </a:lnTo>
                  <a:lnTo>
                    <a:pt x="74" y="4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8700" name="Freeform 28"/>
            <p:cNvSpPr>
              <a:spLocks/>
            </p:cNvSpPr>
            <p:nvPr/>
          </p:nvSpPr>
          <p:spPr bwMode="auto">
            <a:xfrm flipH="1">
              <a:off x="1811" y="3374"/>
              <a:ext cx="46" cy="30"/>
            </a:xfrm>
            <a:custGeom>
              <a:avLst/>
              <a:gdLst/>
              <a:ahLst/>
              <a:cxnLst>
                <a:cxn ang="0">
                  <a:pos x="64" y="0"/>
                </a:cxn>
                <a:cxn ang="0">
                  <a:pos x="55" y="4"/>
                </a:cxn>
                <a:cxn ang="0">
                  <a:pos x="45" y="10"/>
                </a:cxn>
                <a:cxn ang="0">
                  <a:pos x="35" y="16"/>
                </a:cxn>
                <a:cxn ang="0">
                  <a:pos x="27" y="22"/>
                </a:cxn>
                <a:cxn ang="0">
                  <a:pos x="20" y="28"/>
                </a:cxn>
                <a:cxn ang="0">
                  <a:pos x="12" y="37"/>
                </a:cxn>
                <a:cxn ang="0">
                  <a:pos x="6" y="45"/>
                </a:cxn>
                <a:cxn ang="0">
                  <a:pos x="0" y="57"/>
                </a:cxn>
                <a:cxn ang="0">
                  <a:pos x="18" y="33"/>
                </a:cxn>
                <a:cxn ang="0">
                  <a:pos x="37" y="18"/>
                </a:cxn>
                <a:cxn ang="0">
                  <a:pos x="49" y="12"/>
                </a:cxn>
                <a:cxn ang="0">
                  <a:pos x="55" y="10"/>
                </a:cxn>
                <a:cxn ang="0">
                  <a:pos x="39" y="30"/>
                </a:cxn>
                <a:cxn ang="0">
                  <a:pos x="31" y="45"/>
                </a:cxn>
                <a:cxn ang="0">
                  <a:pos x="29" y="57"/>
                </a:cxn>
                <a:cxn ang="0">
                  <a:pos x="29" y="61"/>
                </a:cxn>
                <a:cxn ang="0">
                  <a:pos x="37" y="47"/>
                </a:cxn>
                <a:cxn ang="0">
                  <a:pos x="43" y="37"/>
                </a:cxn>
                <a:cxn ang="0">
                  <a:pos x="51" y="28"/>
                </a:cxn>
                <a:cxn ang="0">
                  <a:pos x="56" y="20"/>
                </a:cxn>
                <a:cxn ang="0">
                  <a:pos x="64" y="14"/>
                </a:cxn>
                <a:cxn ang="0">
                  <a:pos x="72" y="10"/>
                </a:cxn>
                <a:cxn ang="0">
                  <a:pos x="80" y="8"/>
                </a:cxn>
                <a:cxn ang="0">
                  <a:pos x="88" y="8"/>
                </a:cxn>
                <a:cxn ang="0">
                  <a:pos x="93" y="6"/>
                </a:cxn>
                <a:cxn ang="0">
                  <a:pos x="86" y="4"/>
                </a:cxn>
                <a:cxn ang="0">
                  <a:pos x="72" y="2"/>
                </a:cxn>
                <a:cxn ang="0">
                  <a:pos x="64" y="0"/>
                </a:cxn>
              </a:cxnLst>
              <a:rect l="0" t="0" r="r" b="b"/>
              <a:pathLst>
                <a:path w="93" h="61">
                  <a:moveTo>
                    <a:pt x="64" y="0"/>
                  </a:moveTo>
                  <a:lnTo>
                    <a:pt x="55" y="4"/>
                  </a:lnTo>
                  <a:lnTo>
                    <a:pt x="45" y="10"/>
                  </a:lnTo>
                  <a:lnTo>
                    <a:pt x="35" y="16"/>
                  </a:lnTo>
                  <a:lnTo>
                    <a:pt x="27" y="22"/>
                  </a:lnTo>
                  <a:lnTo>
                    <a:pt x="20" y="28"/>
                  </a:lnTo>
                  <a:lnTo>
                    <a:pt x="12" y="37"/>
                  </a:lnTo>
                  <a:lnTo>
                    <a:pt x="6" y="45"/>
                  </a:lnTo>
                  <a:lnTo>
                    <a:pt x="0" y="57"/>
                  </a:lnTo>
                  <a:lnTo>
                    <a:pt x="18" y="33"/>
                  </a:lnTo>
                  <a:lnTo>
                    <a:pt x="37" y="18"/>
                  </a:lnTo>
                  <a:lnTo>
                    <a:pt x="49" y="12"/>
                  </a:lnTo>
                  <a:lnTo>
                    <a:pt x="55" y="10"/>
                  </a:lnTo>
                  <a:lnTo>
                    <a:pt x="39" y="30"/>
                  </a:lnTo>
                  <a:lnTo>
                    <a:pt x="31" y="45"/>
                  </a:lnTo>
                  <a:lnTo>
                    <a:pt x="29" y="57"/>
                  </a:lnTo>
                  <a:lnTo>
                    <a:pt x="29" y="61"/>
                  </a:lnTo>
                  <a:lnTo>
                    <a:pt x="37" y="47"/>
                  </a:lnTo>
                  <a:lnTo>
                    <a:pt x="43" y="37"/>
                  </a:lnTo>
                  <a:lnTo>
                    <a:pt x="51" y="28"/>
                  </a:lnTo>
                  <a:lnTo>
                    <a:pt x="56" y="20"/>
                  </a:lnTo>
                  <a:lnTo>
                    <a:pt x="64" y="14"/>
                  </a:lnTo>
                  <a:lnTo>
                    <a:pt x="72" y="10"/>
                  </a:lnTo>
                  <a:lnTo>
                    <a:pt x="80" y="8"/>
                  </a:lnTo>
                  <a:lnTo>
                    <a:pt x="88" y="8"/>
                  </a:lnTo>
                  <a:lnTo>
                    <a:pt x="93" y="6"/>
                  </a:lnTo>
                  <a:lnTo>
                    <a:pt x="86" y="4"/>
                  </a:lnTo>
                  <a:lnTo>
                    <a:pt x="72" y="2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8701" name="Freeform 29"/>
            <p:cNvSpPr>
              <a:spLocks/>
            </p:cNvSpPr>
            <p:nvPr/>
          </p:nvSpPr>
          <p:spPr bwMode="auto">
            <a:xfrm flipH="1">
              <a:off x="1576" y="3340"/>
              <a:ext cx="53" cy="19"/>
            </a:xfrm>
            <a:custGeom>
              <a:avLst/>
              <a:gdLst/>
              <a:ahLst/>
              <a:cxnLst>
                <a:cxn ang="0">
                  <a:pos x="24" y="2"/>
                </a:cxn>
                <a:cxn ang="0">
                  <a:pos x="33" y="0"/>
                </a:cxn>
                <a:cxn ang="0">
                  <a:pos x="45" y="0"/>
                </a:cxn>
                <a:cxn ang="0">
                  <a:pos x="55" y="0"/>
                </a:cxn>
                <a:cxn ang="0">
                  <a:pos x="64" y="0"/>
                </a:cxn>
                <a:cxn ang="0">
                  <a:pos x="76" y="2"/>
                </a:cxn>
                <a:cxn ang="0">
                  <a:pos x="86" y="6"/>
                </a:cxn>
                <a:cxn ang="0">
                  <a:pos x="96" y="12"/>
                </a:cxn>
                <a:cxn ang="0">
                  <a:pos x="105" y="20"/>
                </a:cxn>
                <a:cxn ang="0">
                  <a:pos x="92" y="12"/>
                </a:cxn>
                <a:cxn ang="0">
                  <a:pos x="78" y="8"/>
                </a:cxn>
                <a:cxn ang="0">
                  <a:pos x="66" y="6"/>
                </a:cxn>
                <a:cxn ang="0">
                  <a:pos x="57" y="4"/>
                </a:cxn>
                <a:cxn ang="0">
                  <a:pos x="47" y="4"/>
                </a:cxn>
                <a:cxn ang="0">
                  <a:pos x="41" y="4"/>
                </a:cxn>
                <a:cxn ang="0">
                  <a:pos x="37" y="6"/>
                </a:cxn>
                <a:cxn ang="0">
                  <a:pos x="35" y="6"/>
                </a:cxn>
                <a:cxn ang="0">
                  <a:pos x="59" y="16"/>
                </a:cxn>
                <a:cxn ang="0">
                  <a:pos x="74" y="26"/>
                </a:cxn>
                <a:cxn ang="0">
                  <a:pos x="80" y="33"/>
                </a:cxn>
                <a:cxn ang="0">
                  <a:pos x="82" y="37"/>
                </a:cxn>
                <a:cxn ang="0">
                  <a:pos x="70" y="29"/>
                </a:cxn>
                <a:cxn ang="0">
                  <a:pos x="59" y="24"/>
                </a:cxn>
                <a:cxn ang="0">
                  <a:pos x="49" y="18"/>
                </a:cxn>
                <a:cxn ang="0">
                  <a:pos x="39" y="14"/>
                </a:cxn>
                <a:cxn ang="0">
                  <a:pos x="29" y="14"/>
                </a:cxn>
                <a:cxn ang="0">
                  <a:pos x="22" y="14"/>
                </a:cxn>
                <a:cxn ang="0">
                  <a:pos x="14" y="16"/>
                </a:cxn>
                <a:cxn ang="0">
                  <a:pos x="6" y="20"/>
                </a:cxn>
                <a:cxn ang="0">
                  <a:pos x="0" y="24"/>
                </a:cxn>
                <a:cxn ang="0">
                  <a:pos x="8" y="16"/>
                </a:cxn>
                <a:cxn ang="0">
                  <a:pos x="18" y="6"/>
                </a:cxn>
                <a:cxn ang="0">
                  <a:pos x="24" y="2"/>
                </a:cxn>
              </a:cxnLst>
              <a:rect l="0" t="0" r="r" b="b"/>
              <a:pathLst>
                <a:path w="105" h="37">
                  <a:moveTo>
                    <a:pt x="24" y="2"/>
                  </a:moveTo>
                  <a:lnTo>
                    <a:pt x="33" y="0"/>
                  </a:lnTo>
                  <a:lnTo>
                    <a:pt x="45" y="0"/>
                  </a:lnTo>
                  <a:lnTo>
                    <a:pt x="55" y="0"/>
                  </a:lnTo>
                  <a:lnTo>
                    <a:pt x="64" y="0"/>
                  </a:lnTo>
                  <a:lnTo>
                    <a:pt x="76" y="2"/>
                  </a:lnTo>
                  <a:lnTo>
                    <a:pt x="86" y="6"/>
                  </a:lnTo>
                  <a:lnTo>
                    <a:pt x="96" y="12"/>
                  </a:lnTo>
                  <a:lnTo>
                    <a:pt x="105" y="20"/>
                  </a:lnTo>
                  <a:lnTo>
                    <a:pt x="92" y="12"/>
                  </a:lnTo>
                  <a:lnTo>
                    <a:pt x="78" y="8"/>
                  </a:lnTo>
                  <a:lnTo>
                    <a:pt x="66" y="6"/>
                  </a:lnTo>
                  <a:lnTo>
                    <a:pt x="57" y="4"/>
                  </a:lnTo>
                  <a:lnTo>
                    <a:pt x="47" y="4"/>
                  </a:lnTo>
                  <a:lnTo>
                    <a:pt x="41" y="4"/>
                  </a:lnTo>
                  <a:lnTo>
                    <a:pt x="37" y="6"/>
                  </a:lnTo>
                  <a:lnTo>
                    <a:pt x="35" y="6"/>
                  </a:lnTo>
                  <a:lnTo>
                    <a:pt x="59" y="16"/>
                  </a:lnTo>
                  <a:lnTo>
                    <a:pt x="74" y="26"/>
                  </a:lnTo>
                  <a:lnTo>
                    <a:pt x="80" y="33"/>
                  </a:lnTo>
                  <a:lnTo>
                    <a:pt x="82" y="37"/>
                  </a:lnTo>
                  <a:lnTo>
                    <a:pt x="70" y="29"/>
                  </a:lnTo>
                  <a:lnTo>
                    <a:pt x="59" y="24"/>
                  </a:lnTo>
                  <a:lnTo>
                    <a:pt x="49" y="18"/>
                  </a:lnTo>
                  <a:lnTo>
                    <a:pt x="39" y="14"/>
                  </a:lnTo>
                  <a:lnTo>
                    <a:pt x="29" y="14"/>
                  </a:lnTo>
                  <a:lnTo>
                    <a:pt x="22" y="14"/>
                  </a:lnTo>
                  <a:lnTo>
                    <a:pt x="14" y="16"/>
                  </a:lnTo>
                  <a:lnTo>
                    <a:pt x="6" y="20"/>
                  </a:lnTo>
                  <a:lnTo>
                    <a:pt x="0" y="24"/>
                  </a:lnTo>
                  <a:lnTo>
                    <a:pt x="8" y="16"/>
                  </a:lnTo>
                  <a:lnTo>
                    <a:pt x="18" y="6"/>
                  </a:lnTo>
                  <a:lnTo>
                    <a:pt x="24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8702" name="Freeform 30"/>
            <p:cNvSpPr>
              <a:spLocks/>
            </p:cNvSpPr>
            <p:nvPr/>
          </p:nvSpPr>
          <p:spPr bwMode="auto">
            <a:xfrm flipH="1">
              <a:off x="1751" y="3424"/>
              <a:ext cx="77" cy="9"/>
            </a:xfrm>
            <a:custGeom>
              <a:avLst/>
              <a:gdLst/>
              <a:ahLst/>
              <a:cxnLst>
                <a:cxn ang="0">
                  <a:pos x="154" y="11"/>
                </a:cxn>
                <a:cxn ang="0">
                  <a:pos x="140" y="5"/>
                </a:cxn>
                <a:cxn ang="0">
                  <a:pos x="131" y="3"/>
                </a:cxn>
                <a:cxn ang="0">
                  <a:pos x="121" y="1"/>
                </a:cxn>
                <a:cxn ang="0">
                  <a:pos x="113" y="0"/>
                </a:cxn>
                <a:cxn ang="0">
                  <a:pos x="107" y="0"/>
                </a:cxn>
                <a:cxn ang="0">
                  <a:pos x="102" y="0"/>
                </a:cxn>
                <a:cxn ang="0">
                  <a:pos x="96" y="0"/>
                </a:cxn>
                <a:cxn ang="0">
                  <a:pos x="90" y="0"/>
                </a:cxn>
                <a:cxn ang="0">
                  <a:pos x="80" y="0"/>
                </a:cxn>
                <a:cxn ang="0">
                  <a:pos x="68" y="3"/>
                </a:cxn>
                <a:cxn ang="0">
                  <a:pos x="53" y="5"/>
                </a:cxn>
                <a:cxn ang="0">
                  <a:pos x="39" y="9"/>
                </a:cxn>
                <a:cxn ang="0">
                  <a:pos x="24" y="13"/>
                </a:cxn>
                <a:cxn ang="0">
                  <a:pos x="12" y="15"/>
                </a:cxn>
                <a:cxn ang="0">
                  <a:pos x="4" y="19"/>
                </a:cxn>
                <a:cxn ang="0">
                  <a:pos x="0" y="19"/>
                </a:cxn>
                <a:cxn ang="0">
                  <a:pos x="22" y="15"/>
                </a:cxn>
                <a:cxn ang="0">
                  <a:pos x="41" y="11"/>
                </a:cxn>
                <a:cxn ang="0">
                  <a:pos x="57" y="7"/>
                </a:cxn>
                <a:cxn ang="0">
                  <a:pos x="70" y="5"/>
                </a:cxn>
                <a:cxn ang="0">
                  <a:pos x="80" y="5"/>
                </a:cxn>
                <a:cxn ang="0">
                  <a:pos x="90" y="3"/>
                </a:cxn>
                <a:cxn ang="0">
                  <a:pos x="96" y="3"/>
                </a:cxn>
                <a:cxn ang="0">
                  <a:pos x="100" y="3"/>
                </a:cxn>
                <a:cxn ang="0">
                  <a:pos x="115" y="3"/>
                </a:cxn>
                <a:cxn ang="0">
                  <a:pos x="133" y="7"/>
                </a:cxn>
                <a:cxn ang="0">
                  <a:pos x="148" y="9"/>
                </a:cxn>
                <a:cxn ang="0">
                  <a:pos x="154" y="11"/>
                </a:cxn>
                <a:cxn ang="0">
                  <a:pos x="154" y="11"/>
                </a:cxn>
              </a:cxnLst>
              <a:rect l="0" t="0" r="r" b="b"/>
              <a:pathLst>
                <a:path w="154" h="19">
                  <a:moveTo>
                    <a:pt x="154" y="11"/>
                  </a:moveTo>
                  <a:lnTo>
                    <a:pt x="140" y="5"/>
                  </a:lnTo>
                  <a:lnTo>
                    <a:pt x="131" y="3"/>
                  </a:lnTo>
                  <a:lnTo>
                    <a:pt x="121" y="1"/>
                  </a:lnTo>
                  <a:lnTo>
                    <a:pt x="113" y="0"/>
                  </a:lnTo>
                  <a:lnTo>
                    <a:pt x="107" y="0"/>
                  </a:lnTo>
                  <a:lnTo>
                    <a:pt x="102" y="0"/>
                  </a:lnTo>
                  <a:lnTo>
                    <a:pt x="96" y="0"/>
                  </a:lnTo>
                  <a:lnTo>
                    <a:pt x="90" y="0"/>
                  </a:lnTo>
                  <a:lnTo>
                    <a:pt x="80" y="0"/>
                  </a:lnTo>
                  <a:lnTo>
                    <a:pt x="68" y="3"/>
                  </a:lnTo>
                  <a:lnTo>
                    <a:pt x="53" y="5"/>
                  </a:lnTo>
                  <a:lnTo>
                    <a:pt x="39" y="9"/>
                  </a:lnTo>
                  <a:lnTo>
                    <a:pt x="24" y="13"/>
                  </a:lnTo>
                  <a:lnTo>
                    <a:pt x="12" y="15"/>
                  </a:lnTo>
                  <a:lnTo>
                    <a:pt x="4" y="19"/>
                  </a:lnTo>
                  <a:lnTo>
                    <a:pt x="0" y="19"/>
                  </a:lnTo>
                  <a:lnTo>
                    <a:pt x="22" y="15"/>
                  </a:lnTo>
                  <a:lnTo>
                    <a:pt x="41" y="11"/>
                  </a:lnTo>
                  <a:lnTo>
                    <a:pt x="57" y="7"/>
                  </a:lnTo>
                  <a:lnTo>
                    <a:pt x="70" y="5"/>
                  </a:lnTo>
                  <a:lnTo>
                    <a:pt x="80" y="5"/>
                  </a:lnTo>
                  <a:lnTo>
                    <a:pt x="90" y="3"/>
                  </a:lnTo>
                  <a:lnTo>
                    <a:pt x="96" y="3"/>
                  </a:lnTo>
                  <a:lnTo>
                    <a:pt x="100" y="3"/>
                  </a:lnTo>
                  <a:lnTo>
                    <a:pt x="115" y="3"/>
                  </a:lnTo>
                  <a:lnTo>
                    <a:pt x="133" y="7"/>
                  </a:lnTo>
                  <a:lnTo>
                    <a:pt x="148" y="9"/>
                  </a:lnTo>
                  <a:lnTo>
                    <a:pt x="154" y="11"/>
                  </a:lnTo>
                  <a:lnTo>
                    <a:pt x="154" y="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8703" name="Freeform 31"/>
            <p:cNvSpPr>
              <a:spLocks/>
            </p:cNvSpPr>
            <p:nvPr/>
          </p:nvSpPr>
          <p:spPr bwMode="auto">
            <a:xfrm flipH="1">
              <a:off x="1754" y="3432"/>
              <a:ext cx="90" cy="23"/>
            </a:xfrm>
            <a:custGeom>
              <a:avLst/>
              <a:gdLst/>
              <a:ahLst/>
              <a:cxnLst>
                <a:cxn ang="0">
                  <a:pos x="179" y="6"/>
                </a:cxn>
                <a:cxn ang="0">
                  <a:pos x="162" y="2"/>
                </a:cxn>
                <a:cxn ang="0">
                  <a:pos x="148" y="0"/>
                </a:cxn>
                <a:cxn ang="0">
                  <a:pos x="136" y="0"/>
                </a:cxn>
                <a:cxn ang="0">
                  <a:pos x="129" y="0"/>
                </a:cxn>
                <a:cxn ang="0">
                  <a:pos x="121" y="2"/>
                </a:cxn>
                <a:cxn ang="0">
                  <a:pos x="113" y="4"/>
                </a:cxn>
                <a:cxn ang="0">
                  <a:pos x="107" y="4"/>
                </a:cxn>
                <a:cxn ang="0">
                  <a:pos x="99" y="6"/>
                </a:cxn>
                <a:cxn ang="0">
                  <a:pos x="90" y="8"/>
                </a:cxn>
                <a:cxn ang="0">
                  <a:pos x="76" y="14"/>
                </a:cxn>
                <a:cxn ang="0">
                  <a:pos x="61" y="20"/>
                </a:cxn>
                <a:cxn ang="0">
                  <a:pos x="43" y="27"/>
                </a:cxn>
                <a:cxn ang="0">
                  <a:pos x="28" y="35"/>
                </a:cxn>
                <a:cxn ang="0">
                  <a:pos x="14" y="41"/>
                </a:cxn>
                <a:cxn ang="0">
                  <a:pos x="4" y="45"/>
                </a:cxn>
                <a:cxn ang="0">
                  <a:pos x="0" y="47"/>
                </a:cxn>
                <a:cxn ang="0">
                  <a:pos x="26" y="37"/>
                </a:cxn>
                <a:cxn ang="0">
                  <a:pos x="49" y="29"/>
                </a:cxn>
                <a:cxn ang="0">
                  <a:pos x="66" y="21"/>
                </a:cxn>
                <a:cxn ang="0">
                  <a:pos x="82" y="18"/>
                </a:cxn>
                <a:cxn ang="0">
                  <a:pos x="92" y="14"/>
                </a:cxn>
                <a:cxn ang="0">
                  <a:pos x="101" y="10"/>
                </a:cxn>
                <a:cxn ang="0">
                  <a:pos x="107" y="10"/>
                </a:cxn>
                <a:cxn ang="0">
                  <a:pos x="111" y="8"/>
                </a:cxn>
                <a:cxn ang="0">
                  <a:pos x="121" y="6"/>
                </a:cxn>
                <a:cxn ang="0">
                  <a:pos x="131" y="6"/>
                </a:cxn>
                <a:cxn ang="0">
                  <a:pos x="142" y="4"/>
                </a:cxn>
                <a:cxn ang="0">
                  <a:pos x="154" y="4"/>
                </a:cxn>
                <a:cxn ang="0">
                  <a:pos x="164" y="6"/>
                </a:cxn>
                <a:cxn ang="0">
                  <a:pos x="171" y="6"/>
                </a:cxn>
                <a:cxn ang="0">
                  <a:pos x="177" y="6"/>
                </a:cxn>
                <a:cxn ang="0">
                  <a:pos x="179" y="6"/>
                </a:cxn>
                <a:cxn ang="0">
                  <a:pos x="179" y="6"/>
                </a:cxn>
              </a:cxnLst>
              <a:rect l="0" t="0" r="r" b="b"/>
              <a:pathLst>
                <a:path w="179" h="47">
                  <a:moveTo>
                    <a:pt x="179" y="6"/>
                  </a:moveTo>
                  <a:lnTo>
                    <a:pt x="162" y="2"/>
                  </a:lnTo>
                  <a:lnTo>
                    <a:pt x="148" y="0"/>
                  </a:lnTo>
                  <a:lnTo>
                    <a:pt x="136" y="0"/>
                  </a:lnTo>
                  <a:lnTo>
                    <a:pt x="129" y="0"/>
                  </a:lnTo>
                  <a:lnTo>
                    <a:pt x="121" y="2"/>
                  </a:lnTo>
                  <a:lnTo>
                    <a:pt x="113" y="4"/>
                  </a:lnTo>
                  <a:lnTo>
                    <a:pt x="107" y="4"/>
                  </a:lnTo>
                  <a:lnTo>
                    <a:pt x="99" y="6"/>
                  </a:lnTo>
                  <a:lnTo>
                    <a:pt x="90" y="8"/>
                  </a:lnTo>
                  <a:lnTo>
                    <a:pt x="76" y="14"/>
                  </a:lnTo>
                  <a:lnTo>
                    <a:pt x="61" y="20"/>
                  </a:lnTo>
                  <a:lnTo>
                    <a:pt x="43" y="27"/>
                  </a:lnTo>
                  <a:lnTo>
                    <a:pt x="28" y="35"/>
                  </a:lnTo>
                  <a:lnTo>
                    <a:pt x="14" y="41"/>
                  </a:lnTo>
                  <a:lnTo>
                    <a:pt x="4" y="45"/>
                  </a:lnTo>
                  <a:lnTo>
                    <a:pt x="0" y="47"/>
                  </a:lnTo>
                  <a:lnTo>
                    <a:pt x="26" y="37"/>
                  </a:lnTo>
                  <a:lnTo>
                    <a:pt x="49" y="29"/>
                  </a:lnTo>
                  <a:lnTo>
                    <a:pt x="66" y="21"/>
                  </a:lnTo>
                  <a:lnTo>
                    <a:pt x="82" y="18"/>
                  </a:lnTo>
                  <a:lnTo>
                    <a:pt x="92" y="14"/>
                  </a:lnTo>
                  <a:lnTo>
                    <a:pt x="101" y="10"/>
                  </a:lnTo>
                  <a:lnTo>
                    <a:pt x="107" y="10"/>
                  </a:lnTo>
                  <a:lnTo>
                    <a:pt x="111" y="8"/>
                  </a:lnTo>
                  <a:lnTo>
                    <a:pt x="121" y="6"/>
                  </a:lnTo>
                  <a:lnTo>
                    <a:pt x="131" y="6"/>
                  </a:lnTo>
                  <a:lnTo>
                    <a:pt x="142" y="4"/>
                  </a:lnTo>
                  <a:lnTo>
                    <a:pt x="154" y="4"/>
                  </a:lnTo>
                  <a:lnTo>
                    <a:pt x="164" y="6"/>
                  </a:lnTo>
                  <a:lnTo>
                    <a:pt x="171" y="6"/>
                  </a:lnTo>
                  <a:lnTo>
                    <a:pt x="177" y="6"/>
                  </a:lnTo>
                  <a:lnTo>
                    <a:pt x="179" y="6"/>
                  </a:lnTo>
                  <a:lnTo>
                    <a:pt x="179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8704" name="Freeform 32"/>
            <p:cNvSpPr>
              <a:spLocks/>
            </p:cNvSpPr>
            <p:nvPr/>
          </p:nvSpPr>
          <p:spPr bwMode="auto">
            <a:xfrm flipH="1">
              <a:off x="1760" y="3440"/>
              <a:ext cx="70" cy="28"/>
            </a:xfrm>
            <a:custGeom>
              <a:avLst/>
              <a:gdLst/>
              <a:ahLst/>
              <a:cxnLst>
                <a:cxn ang="0">
                  <a:pos x="140" y="0"/>
                </a:cxn>
                <a:cxn ang="0">
                  <a:pos x="126" y="0"/>
                </a:cxn>
                <a:cxn ang="0">
                  <a:pos x="114" y="0"/>
                </a:cxn>
                <a:cxn ang="0">
                  <a:pos x="105" y="2"/>
                </a:cxn>
                <a:cxn ang="0">
                  <a:pos x="97" y="2"/>
                </a:cxn>
                <a:cxn ang="0">
                  <a:pos x="91" y="5"/>
                </a:cxn>
                <a:cxn ang="0">
                  <a:pos x="85" y="7"/>
                </a:cxn>
                <a:cxn ang="0">
                  <a:pos x="81" y="9"/>
                </a:cxn>
                <a:cxn ang="0">
                  <a:pos x="75" y="11"/>
                </a:cxn>
                <a:cxn ang="0">
                  <a:pos x="68" y="15"/>
                </a:cxn>
                <a:cxn ang="0">
                  <a:pos x="58" y="19"/>
                </a:cxn>
                <a:cxn ang="0">
                  <a:pos x="44" y="27"/>
                </a:cxn>
                <a:cxn ang="0">
                  <a:pos x="33" y="35"/>
                </a:cxn>
                <a:cxn ang="0">
                  <a:pos x="19" y="42"/>
                </a:cxn>
                <a:cxn ang="0">
                  <a:pos x="9" y="50"/>
                </a:cxn>
                <a:cxn ang="0">
                  <a:pos x="1" y="54"/>
                </a:cxn>
                <a:cxn ang="0">
                  <a:pos x="0" y="56"/>
                </a:cxn>
                <a:cxn ang="0">
                  <a:pos x="19" y="44"/>
                </a:cxn>
                <a:cxn ang="0">
                  <a:pos x="36" y="37"/>
                </a:cxn>
                <a:cxn ang="0">
                  <a:pos x="50" y="29"/>
                </a:cxn>
                <a:cxn ang="0">
                  <a:pos x="62" y="23"/>
                </a:cxn>
                <a:cxn ang="0">
                  <a:pos x="70" y="17"/>
                </a:cxn>
                <a:cxn ang="0">
                  <a:pos x="77" y="13"/>
                </a:cxn>
                <a:cxn ang="0">
                  <a:pos x="81" y="11"/>
                </a:cxn>
                <a:cxn ang="0">
                  <a:pos x="85" y="9"/>
                </a:cxn>
                <a:cxn ang="0">
                  <a:pos x="101" y="5"/>
                </a:cxn>
                <a:cxn ang="0">
                  <a:pos x="118" y="2"/>
                </a:cxn>
                <a:cxn ang="0">
                  <a:pos x="134" y="0"/>
                </a:cxn>
                <a:cxn ang="0">
                  <a:pos x="140" y="0"/>
                </a:cxn>
                <a:cxn ang="0">
                  <a:pos x="140" y="0"/>
                </a:cxn>
              </a:cxnLst>
              <a:rect l="0" t="0" r="r" b="b"/>
              <a:pathLst>
                <a:path w="140" h="56">
                  <a:moveTo>
                    <a:pt x="140" y="0"/>
                  </a:moveTo>
                  <a:lnTo>
                    <a:pt x="126" y="0"/>
                  </a:lnTo>
                  <a:lnTo>
                    <a:pt x="114" y="0"/>
                  </a:lnTo>
                  <a:lnTo>
                    <a:pt x="105" y="2"/>
                  </a:lnTo>
                  <a:lnTo>
                    <a:pt x="97" y="2"/>
                  </a:lnTo>
                  <a:lnTo>
                    <a:pt x="91" y="5"/>
                  </a:lnTo>
                  <a:lnTo>
                    <a:pt x="85" y="7"/>
                  </a:lnTo>
                  <a:lnTo>
                    <a:pt x="81" y="9"/>
                  </a:lnTo>
                  <a:lnTo>
                    <a:pt x="75" y="11"/>
                  </a:lnTo>
                  <a:lnTo>
                    <a:pt x="68" y="15"/>
                  </a:lnTo>
                  <a:lnTo>
                    <a:pt x="58" y="19"/>
                  </a:lnTo>
                  <a:lnTo>
                    <a:pt x="44" y="27"/>
                  </a:lnTo>
                  <a:lnTo>
                    <a:pt x="33" y="35"/>
                  </a:lnTo>
                  <a:lnTo>
                    <a:pt x="19" y="42"/>
                  </a:lnTo>
                  <a:lnTo>
                    <a:pt x="9" y="50"/>
                  </a:lnTo>
                  <a:lnTo>
                    <a:pt x="1" y="54"/>
                  </a:lnTo>
                  <a:lnTo>
                    <a:pt x="0" y="56"/>
                  </a:lnTo>
                  <a:lnTo>
                    <a:pt x="19" y="44"/>
                  </a:lnTo>
                  <a:lnTo>
                    <a:pt x="36" y="37"/>
                  </a:lnTo>
                  <a:lnTo>
                    <a:pt x="50" y="29"/>
                  </a:lnTo>
                  <a:lnTo>
                    <a:pt x="62" y="23"/>
                  </a:lnTo>
                  <a:lnTo>
                    <a:pt x="70" y="17"/>
                  </a:lnTo>
                  <a:lnTo>
                    <a:pt x="77" y="13"/>
                  </a:lnTo>
                  <a:lnTo>
                    <a:pt x="81" y="11"/>
                  </a:lnTo>
                  <a:lnTo>
                    <a:pt x="85" y="9"/>
                  </a:lnTo>
                  <a:lnTo>
                    <a:pt x="101" y="5"/>
                  </a:lnTo>
                  <a:lnTo>
                    <a:pt x="118" y="2"/>
                  </a:lnTo>
                  <a:lnTo>
                    <a:pt x="134" y="0"/>
                  </a:lnTo>
                  <a:lnTo>
                    <a:pt x="140" y="0"/>
                  </a:lnTo>
                  <a:lnTo>
                    <a:pt x="14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8705" name="Freeform 33"/>
            <p:cNvSpPr>
              <a:spLocks/>
            </p:cNvSpPr>
            <p:nvPr/>
          </p:nvSpPr>
          <p:spPr bwMode="auto">
            <a:xfrm flipH="1">
              <a:off x="1722" y="3240"/>
              <a:ext cx="30" cy="61"/>
            </a:xfrm>
            <a:custGeom>
              <a:avLst/>
              <a:gdLst/>
              <a:ahLst/>
              <a:cxnLst>
                <a:cxn ang="0">
                  <a:pos x="23" y="0"/>
                </a:cxn>
                <a:cxn ang="0">
                  <a:pos x="12" y="14"/>
                </a:cxn>
                <a:cxn ang="0">
                  <a:pos x="4" y="27"/>
                </a:cxn>
                <a:cxn ang="0">
                  <a:pos x="0" y="39"/>
                </a:cxn>
                <a:cxn ang="0">
                  <a:pos x="6" y="49"/>
                </a:cxn>
                <a:cxn ang="0">
                  <a:pos x="14" y="53"/>
                </a:cxn>
                <a:cxn ang="0">
                  <a:pos x="16" y="55"/>
                </a:cxn>
                <a:cxn ang="0">
                  <a:pos x="18" y="60"/>
                </a:cxn>
                <a:cxn ang="0">
                  <a:pos x="22" y="74"/>
                </a:cxn>
                <a:cxn ang="0">
                  <a:pos x="31" y="91"/>
                </a:cxn>
                <a:cxn ang="0">
                  <a:pos x="41" y="107"/>
                </a:cxn>
                <a:cxn ang="0">
                  <a:pos x="51" y="119"/>
                </a:cxn>
                <a:cxn ang="0">
                  <a:pos x="55" y="123"/>
                </a:cxn>
                <a:cxn ang="0">
                  <a:pos x="53" y="101"/>
                </a:cxn>
                <a:cxn ang="0">
                  <a:pos x="55" y="95"/>
                </a:cxn>
                <a:cxn ang="0">
                  <a:pos x="59" y="93"/>
                </a:cxn>
                <a:cxn ang="0">
                  <a:pos x="60" y="76"/>
                </a:cxn>
                <a:cxn ang="0">
                  <a:pos x="60" y="53"/>
                </a:cxn>
                <a:cxn ang="0">
                  <a:pos x="57" y="41"/>
                </a:cxn>
                <a:cxn ang="0">
                  <a:pos x="51" y="33"/>
                </a:cxn>
                <a:cxn ang="0">
                  <a:pos x="41" y="29"/>
                </a:cxn>
                <a:cxn ang="0">
                  <a:pos x="33" y="21"/>
                </a:cxn>
                <a:cxn ang="0">
                  <a:pos x="27" y="12"/>
                </a:cxn>
                <a:cxn ang="0">
                  <a:pos x="25" y="4"/>
                </a:cxn>
                <a:cxn ang="0">
                  <a:pos x="23" y="0"/>
                </a:cxn>
              </a:cxnLst>
              <a:rect l="0" t="0" r="r" b="b"/>
              <a:pathLst>
                <a:path w="60" h="123">
                  <a:moveTo>
                    <a:pt x="23" y="0"/>
                  </a:moveTo>
                  <a:lnTo>
                    <a:pt x="12" y="14"/>
                  </a:lnTo>
                  <a:lnTo>
                    <a:pt x="4" y="27"/>
                  </a:lnTo>
                  <a:lnTo>
                    <a:pt x="0" y="39"/>
                  </a:lnTo>
                  <a:lnTo>
                    <a:pt x="6" y="49"/>
                  </a:lnTo>
                  <a:lnTo>
                    <a:pt x="14" y="53"/>
                  </a:lnTo>
                  <a:lnTo>
                    <a:pt x="16" y="55"/>
                  </a:lnTo>
                  <a:lnTo>
                    <a:pt x="18" y="60"/>
                  </a:lnTo>
                  <a:lnTo>
                    <a:pt x="22" y="74"/>
                  </a:lnTo>
                  <a:lnTo>
                    <a:pt x="31" y="91"/>
                  </a:lnTo>
                  <a:lnTo>
                    <a:pt x="41" y="107"/>
                  </a:lnTo>
                  <a:lnTo>
                    <a:pt x="51" y="119"/>
                  </a:lnTo>
                  <a:lnTo>
                    <a:pt x="55" y="123"/>
                  </a:lnTo>
                  <a:lnTo>
                    <a:pt x="53" y="101"/>
                  </a:lnTo>
                  <a:lnTo>
                    <a:pt x="55" y="95"/>
                  </a:lnTo>
                  <a:lnTo>
                    <a:pt x="59" y="93"/>
                  </a:lnTo>
                  <a:lnTo>
                    <a:pt x="60" y="76"/>
                  </a:lnTo>
                  <a:lnTo>
                    <a:pt x="60" y="53"/>
                  </a:lnTo>
                  <a:lnTo>
                    <a:pt x="57" y="41"/>
                  </a:lnTo>
                  <a:lnTo>
                    <a:pt x="51" y="33"/>
                  </a:lnTo>
                  <a:lnTo>
                    <a:pt x="41" y="29"/>
                  </a:lnTo>
                  <a:lnTo>
                    <a:pt x="33" y="21"/>
                  </a:lnTo>
                  <a:lnTo>
                    <a:pt x="27" y="12"/>
                  </a:lnTo>
                  <a:lnTo>
                    <a:pt x="25" y="4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8706" name="Freeform 34"/>
            <p:cNvSpPr>
              <a:spLocks/>
            </p:cNvSpPr>
            <p:nvPr/>
          </p:nvSpPr>
          <p:spPr bwMode="auto">
            <a:xfrm flipH="1">
              <a:off x="1749" y="3236"/>
              <a:ext cx="35" cy="71"/>
            </a:xfrm>
            <a:custGeom>
              <a:avLst/>
              <a:gdLst/>
              <a:ahLst/>
              <a:cxnLst>
                <a:cxn ang="0">
                  <a:pos x="70" y="0"/>
                </a:cxn>
                <a:cxn ang="0">
                  <a:pos x="60" y="2"/>
                </a:cxn>
                <a:cxn ang="0">
                  <a:pos x="52" y="4"/>
                </a:cxn>
                <a:cxn ang="0">
                  <a:pos x="43" y="8"/>
                </a:cxn>
                <a:cxn ang="0">
                  <a:pos x="33" y="10"/>
                </a:cxn>
                <a:cxn ang="0">
                  <a:pos x="25" y="14"/>
                </a:cxn>
                <a:cxn ang="0">
                  <a:pos x="15" y="16"/>
                </a:cxn>
                <a:cxn ang="0">
                  <a:pos x="8" y="20"/>
                </a:cxn>
                <a:cxn ang="0">
                  <a:pos x="0" y="22"/>
                </a:cxn>
                <a:cxn ang="0">
                  <a:pos x="0" y="28"/>
                </a:cxn>
                <a:cxn ang="0">
                  <a:pos x="2" y="37"/>
                </a:cxn>
                <a:cxn ang="0">
                  <a:pos x="10" y="45"/>
                </a:cxn>
                <a:cxn ang="0">
                  <a:pos x="19" y="53"/>
                </a:cxn>
                <a:cxn ang="0">
                  <a:pos x="31" y="63"/>
                </a:cxn>
                <a:cxn ang="0">
                  <a:pos x="35" y="70"/>
                </a:cxn>
                <a:cxn ang="0">
                  <a:pos x="37" y="78"/>
                </a:cxn>
                <a:cxn ang="0">
                  <a:pos x="35" y="90"/>
                </a:cxn>
                <a:cxn ang="0">
                  <a:pos x="35" y="101"/>
                </a:cxn>
                <a:cxn ang="0">
                  <a:pos x="39" y="111"/>
                </a:cxn>
                <a:cxn ang="0">
                  <a:pos x="49" y="125"/>
                </a:cxn>
                <a:cxn ang="0">
                  <a:pos x="68" y="142"/>
                </a:cxn>
                <a:cxn ang="0">
                  <a:pos x="66" y="140"/>
                </a:cxn>
                <a:cxn ang="0">
                  <a:pos x="64" y="134"/>
                </a:cxn>
                <a:cxn ang="0">
                  <a:pos x="60" y="127"/>
                </a:cxn>
                <a:cxn ang="0">
                  <a:pos x="56" y="113"/>
                </a:cxn>
                <a:cxn ang="0">
                  <a:pos x="56" y="99"/>
                </a:cxn>
                <a:cxn ang="0">
                  <a:pos x="56" y="90"/>
                </a:cxn>
                <a:cxn ang="0">
                  <a:pos x="54" y="80"/>
                </a:cxn>
                <a:cxn ang="0">
                  <a:pos x="47" y="66"/>
                </a:cxn>
                <a:cxn ang="0">
                  <a:pos x="39" y="51"/>
                </a:cxn>
                <a:cxn ang="0">
                  <a:pos x="37" y="41"/>
                </a:cxn>
                <a:cxn ang="0">
                  <a:pos x="43" y="29"/>
                </a:cxn>
                <a:cxn ang="0">
                  <a:pos x="56" y="16"/>
                </a:cxn>
                <a:cxn ang="0">
                  <a:pos x="62" y="12"/>
                </a:cxn>
                <a:cxn ang="0">
                  <a:pos x="66" y="8"/>
                </a:cxn>
                <a:cxn ang="0">
                  <a:pos x="68" y="4"/>
                </a:cxn>
                <a:cxn ang="0">
                  <a:pos x="70" y="0"/>
                </a:cxn>
              </a:cxnLst>
              <a:rect l="0" t="0" r="r" b="b"/>
              <a:pathLst>
                <a:path w="70" h="142">
                  <a:moveTo>
                    <a:pt x="70" y="0"/>
                  </a:moveTo>
                  <a:lnTo>
                    <a:pt x="60" y="2"/>
                  </a:lnTo>
                  <a:lnTo>
                    <a:pt x="52" y="4"/>
                  </a:lnTo>
                  <a:lnTo>
                    <a:pt x="43" y="8"/>
                  </a:lnTo>
                  <a:lnTo>
                    <a:pt x="33" y="10"/>
                  </a:lnTo>
                  <a:lnTo>
                    <a:pt x="25" y="14"/>
                  </a:lnTo>
                  <a:lnTo>
                    <a:pt x="15" y="16"/>
                  </a:lnTo>
                  <a:lnTo>
                    <a:pt x="8" y="20"/>
                  </a:lnTo>
                  <a:lnTo>
                    <a:pt x="0" y="22"/>
                  </a:lnTo>
                  <a:lnTo>
                    <a:pt x="0" y="28"/>
                  </a:lnTo>
                  <a:lnTo>
                    <a:pt x="2" y="37"/>
                  </a:lnTo>
                  <a:lnTo>
                    <a:pt x="10" y="45"/>
                  </a:lnTo>
                  <a:lnTo>
                    <a:pt x="19" y="53"/>
                  </a:lnTo>
                  <a:lnTo>
                    <a:pt x="31" y="63"/>
                  </a:lnTo>
                  <a:lnTo>
                    <a:pt x="35" y="70"/>
                  </a:lnTo>
                  <a:lnTo>
                    <a:pt x="37" y="78"/>
                  </a:lnTo>
                  <a:lnTo>
                    <a:pt x="35" y="90"/>
                  </a:lnTo>
                  <a:lnTo>
                    <a:pt x="35" y="101"/>
                  </a:lnTo>
                  <a:lnTo>
                    <a:pt x="39" y="111"/>
                  </a:lnTo>
                  <a:lnTo>
                    <a:pt x="49" y="125"/>
                  </a:lnTo>
                  <a:lnTo>
                    <a:pt x="68" y="142"/>
                  </a:lnTo>
                  <a:lnTo>
                    <a:pt x="66" y="140"/>
                  </a:lnTo>
                  <a:lnTo>
                    <a:pt x="64" y="134"/>
                  </a:lnTo>
                  <a:lnTo>
                    <a:pt x="60" y="127"/>
                  </a:lnTo>
                  <a:lnTo>
                    <a:pt x="56" y="113"/>
                  </a:lnTo>
                  <a:lnTo>
                    <a:pt x="56" y="99"/>
                  </a:lnTo>
                  <a:lnTo>
                    <a:pt x="56" y="90"/>
                  </a:lnTo>
                  <a:lnTo>
                    <a:pt x="54" y="80"/>
                  </a:lnTo>
                  <a:lnTo>
                    <a:pt x="47" y="66"/>
                  </a:lnTo>
                  <a:lnTo>
                    <a:pt x="39" y="51"/>
                  </a:lnTo>
                  <a:lnTo>
                    <a:pt x="37" y="41"/>
                  </a:lnTo>
                  <a:lnTo>
                    <a:pt x="43" y="29"/>
                  </a:lnTo>
                  <a:lnTo>
                    <a:pt x="56" y="16"/>
                  </a:lnTo>
                  <a:lnTo>
                    <a:pt x="62" y="12"/>
                  </a:lnTo>
                  <a:lnTo>
                    <a:pt x="66" y="8"/>
                  </a:lnTo>
                  <a:lnTo>
                    <a:pt x="68" y="4"/>
                  </a:lnTo>
                  <a:lnTo>
                    <a:pt x="7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8707" name="Freeform 35"/>
            <p:cNvSpPr>
              <a:spLocks/>
            </p:cNvSpPr>
            <p:nvPr/>
          </p:nvSpPr>
          <p:spPr bwMode="auto">
            <a:xfrm flipH="1">
              <a:off x="1685" y="3228"/>
              <a:ext cx="26" cy="73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4" y="11"/>
                </a:cxn>
                <a:cxn ang="0">
                  <a:pos x="8" y="21"/>
                </a:cxn>
                <a:cxn ang="0">
                  <a:pos x="11" y="31"/>
                </a:cxn>
                <a:cxn ang="0">
                  <a:pos x="19" y="41"/>
                </a:cxn>
                <a:cxn ang="0">
                  <a:pos x="29" y="54"/>
                </a:cxn>
                <a:cxn ang="0">
                  <a:pos x="29" y="64"/>
                </a:cxn>
                <a:cxn ang="0">
                  <a:pos x="25" y="74"/>
                </a:cxn>
                <a:cxn ang="0">
                  <a:pos x="21" y="87"/>
                </a:cxn>
                <a:cxn ang="0">
                  <a:pos x="17" y="103"/>
                </a:cxn>
                <a:cxn ang="0">
                  <a:pos x="15" y="114"/>
                </a:cxn>
                <a:cxn ang="0">
                  <a:pos x="19" y="126"/>
                </a:cxn>
                <a:cxn ang="0">
                  <a:pos x="29" y="146"/>
                </a:cxn>
                <a:cxn ang="0">
                  <a:pos x="25" y="134"/>
                </a:cxn>
                <a:cxn ang="0">
                  <a:pos x="27" y="120"/>
                </a:cxn>
                <a:cxn ang="0">
                  <a:pos x="31" y="101"/>
                </a:cxn>
                <a:cxn ang="0">
                  <a:pos x="37" y="78"/>
                </a:cxn>
                <a:cxn ang="0">
                  <a:pos x="45" y="58"/>
                </a:cxn>
                <a:cxn ang="0">
                  <a:pos x="48" y="52"/>
                </a:cxn>
                <a:cxn ang="0">
                  <a:pos x="50" y="46"/>
                </a:cxn>
                <a:cxn ang="0">
                  <a:pos x="45" y="25"/>
                </a:cxn>
                <a:cxn ang="0">
                  <a:pos x="43" y="17"/>
                </a:cxn>
                <a:cxn ang="0">
                  <a:pos x="41" y="9"/>
                </a:cxn>
                <a:cxn ang="0">
                  <a:pos x="39" y="4"/>
                </a:cxn>
                <a:cxn ang="0">
                  <a:pos x="37" y="0"/>
                </a:cxn>
                <a:cxn ang="0">
                  <a:pos x="27" y="0"/>
                </a:cxn>
                <a:cxn ang="0">
                  <a:pos x="19" y="0"/>
                </a:cxn>
                <a:cxn ang="0">
                  <a:pos x="10" y="0"/>
                </a:cxn>
                <a:cxn ang="0">
                  <a:pos x="0" y="2"/>
                </a:cxn>
              </a:cxnLst>
              <a:rect l="0" t="0" r="r" b="b"/>
              <a:pathLst>
                <a:path w="50" h="146">
                  <a:moveTo>
                    <a:pt x="0" y="2"/>
                  </a:moveTo>
                  <a:lnTo>
                    <a:pt x="4" y="11"/>
                  </a:lnTo>
                  <a:lnTo>
                    <a:pt x="8" y="21"/>
                  </a:lnTo>
                  <a:lnTo>
                    <a:pt x="11" y="31"/>
                  </a:lnTo>
                  <a:lnTo>
                    <a:pt x="19" y="41"/>
                  </a:lnTo>
                  <a:lnTo>
                    <a:pt x="29" y="54"/>
                  </a:lnTo>
                  <a:lnTo>
                    <a:pt x="29" y="64"/>
                  </a:lnTo>
                  <a:lnTo>
                    <a:pt x="25" y="74"/>
                  </a:lnTo>
                  <a:lnTo>
                    <a:pt x="21" y="87"/>
                  </a:lnTo>
                  <a:lnTo>
                    <a:pt x="17" y="103"/>
                  </a:lnTo>
                  <a:lnTo>
                    <a:pt x="15" y="114"/>
                  </a:lnTo>
                  <a:lnTo>
                    <a:pt x="19" y="126"/>
                  </a:lnTo>
                  <a:lnTo>
                    <a:pt x="29" y="146"/>
                  </a:lnTo>
                  <a:lnTo>
                    <a:pt x="25" y="134"/>
                  </a:lnTo>
                  <a:lnTo>
                    <a:pt x="27" y="120"/>
                  </a:lnTo>
                  <a:lnTo>
                    <a:pt x="31" y="101"/>
                  </a:lnTo>
                  <a:lnTo>
                    <a:pt x="37" y="78"/>
                  </a:lnTo>
                  <a:lnTo>
                    <a:pt x="45" y="58"/>
                  </a:lnTo>
                  <a:lnTo>
                    <a:pt x="48" y="52"/>
                  </a:lnTo>
                  <a:lnTo>
                    <a:pt x="50" y="46"/>
                  </a:lnTo>
                  <a:lnTo>
                    <a:pt x="45" y="25"/>
                  </a:lnTo>
                  <a:lnTo>
                    <a:pt x="43" y="17"/>
                  </a:lnTo>
                  <a:lnTo>
                    <a:pt x="41" y="9"/>
                  </a:lnTo>
                  <a:lnTo>
                    <a:pt x="39" y="4"/>
                  </a:lnTo>
                  <a:lnTo>
                    <a:pt x="37" y="0"/>
                  </a:lnTo>
                  <a:lnTo>
                    <a:pt x="27" y="0"/>
                  </a:lnTo>
                  <a:lnTo>
                    <a:pt x="19" y="0"/>
                  </a:lnTo>
                  <a:lnTo>
                    <a:pt x="1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8708" name="Freeform 36"/>
            <p:cNvSpPr>
              <a:spLocks/>
            </p:cNvSpPr>
            <p:nvPr/>
          </p:nvSpPr>
          <p:spPr bwMode="auto">
            <a:xfrm flipH="1">
              <a:off x="1502" y="3341"/>
              <a:ext cx="189" cy="263"/>
            </a:xfrm>
            <a:custGeom>
              <a:avLst/>
              <a:gdLst/>
              <a:ahLst/>
              <a:cxnLst>
                <a:cxn ang="0">
                  <a:pos x="171" y="519"/>
                </a:cxn>
                <a:cxn ang="0">
                  <a:pos x="200" y="512"/>
                </a:cxn>
                <a:cxn ang="0">
                  <a:pos x="229" y="492"/>
                </a:cxn>
                <a:cxn ang="0">
                  <a:pos x="216" y="465"/>
                </a:cxn>
                <a:cxn ang="0">
                  <a:pos x="198" y="449"/>
                </a:cxn>
                <a:cxn ang="0">
                  <a:pos x="208" y="430"/>
                </a:cxn>
                <a:cxn ang="0">
                  <a:pos x="169" y="420"/>
                </a:cxn>
                <a:cxn ang="0">
                  <a:pos x="190" y="403"/>
                </a:cxn>
                <a:cxn ang="0">
                  <a:pos x="237" y="364"/>
                </a:cxn>
                <a:cxn ang="0">
                  <a:pos x="266" y="337"/>
                </a:cxn>
                <a:cxn ang="0">
                  <a:pos x="272" y="387"/>
                </a:cxn>
                <a:cxn ang="0">
                  <a:pos x="282" y="370"/>
                </a:cxn>
                <a:cxn ang="0">
                  <a:pos x="334" y="302"/>
                </a:cxn>
                <a:cxn ang="0">
                  <a:pos x="352" y="251"/>
                </a:cxn>
                <a:cxn ang="0">
                  <a:pos x="363" y="274"/>
                </a:cxn>
                <a:cxn ang="0">
                  <a:pos x="375" y="216"/>
                </a:cxn>
                <a:cxn ang="0">
                  <a:pos x="371" y="156"/>
                </a:cxn>
                <a:cxn ang="0">
                  <a:pos x="358" y="113"/>
                </a:cxn>
                <a:cxn ang="0">
                  <a:pos x="330" y="74"/>
                </a:cxn>
                <a:cxn ang="0">
                  <a:pos x="321" y="8"/>
                </a:cxn>
                <a:cxn ang="0">
                  <a:pos x="297" y="18"/>
                </a:cxn>
                <a:cxn ang="0">
                  <a:pos x="301" y="111"/>
                </a:cxn>
                <a:cxn ang="0">
                  <a:pos x="282" y="191"/>
                </a:cxn>
                <a:cxn ang="0">
                  <a:pos x="262" y="251"/>
                </a:cxn>
                <a:cxn ang="0">
                  <a:pos x="227" y="290"/>
                </a:cxn>
                <a:cxn ang="0">
                  <a:pos x="186" y="325"/>
                </a:cxn>
                <a:cxn ang="0">
                  <a:pos x="183" y="298"/>
                </a:cxn>
                <a:cxn ang="0">
                  <a:pos x="200" y="269"/>
                </a:cxn>
                <a:cxn ang="0">
                  <a:pos x="210" y="237"/>
                </a:cxn>
                <a:cxn ang="0">
                  <a:pos x="233" y="224"/>
                </a:cxn>
                <a:cxn ang="0">
                  <a:pos x="227" y="206"/>
                </a:cxn>
                <a:cxn ang="0">
                  <a:pos x="231" y="191"/>
                </a:cxn>
                <a:cxn ang="0">
                  <a:pos x="233" y="175"/>
                </a:cxn>
                <a:cxn ang="0">
                  <a:pos x="229" y="148"/>
                </a:cxn>
                <a:cxn ang="0">
                  <a:pos x="210" y="144"/>
                </a:cxn>
                <a:cxn ang="0">
                  <a:pos x="208" y="162"/>
                </a:cxn>
                <a:cxn ang="0">
                  <a:pos x="194" y="218"/>
                </a:cxn>
                <a:cxn ang="0">
                  <a:pos x="171" y="267"/>
                </a:cxn>
                <a:cxn ang="0">
                  <a:pos x="126" y="309"/>
                </a:cxn>
                <a:cxn ang="0">
                  <a:pos x="41" y="362"/>
                </a:cxn>
                <a:cxn ang="0">
                  <a:pos x="21" y="405"/>
                </a:cxn>
                <a:cxn ang="0">
                  <a:pos x="56" y="440"/>
                </a:cxn>
                <a:cxn ang="0">
                  <a:pos x="91" y="469"/>
                </a:cxn>
                <a:cxn ang="0">
                  <a:pos x="109" y="490"/>
                </a:cxn>
                <a:cxn ang="0">
                  <a:pos x="136" y="512"/>
                </a:cxn>
              </a:cxnLst>
              <a:rect l="0" t="0" r="r" b="b"/>
              <a:pathLst>
                <a:path w="377" h="525">
                  <a:moveTo>
                    <a:pt x="157" y="525"/>
                  </a:moveTo>
                  <a:lnTo>
                    <a:pt x="163" y="523"/>
                  </a:lnTo>
                  <a:lnTo>
                    <a:pt x="171" y="519"/>
                  </a:lnTo>
                  <a:lnTo>
                    <a:pt x="179" y="517"/>
                  </a:lnTo>
                  <a:lnTo>
                    <a:pt x="186" y="515"/>
                  </a:lnTo>
                  <a:lnTo>
                    <a:pt x="200" y="512"/>
                  </a:lnTo>
                  <a:lnTo>
                    <a:pt x="212" y="506"/>
                  </a:lnTo>
                  <a:lnTo>
                    <a:pt x="220" y="500"/>
                  </a:lnTo>
                  <a:lnTo>
                    <a:pt x="229" y="492"/>
                  </a:lnTo>
                  <a:lnTo>
                    <a:pt x="233" y="482"/>
                  </a:lnTo>
                  <a:lnTo>
                    <a:pt x="227" y="473"/>
                  </a:lnTo>
                  <a:lnTo>
                    <a:pt x="216" y="465"/>
                  </a:lnTo>
                  <a:lnTo>
                    <a:pt x="206" y="457"/>
                  </a:lnTo>
                  <a:lnTo>
                    <a:pt x="198" y="453"/>
                  </a:lnTo>
                  <a:lnTo>
                    <a:pt x="198" y="449"/>
                  </a:lnTo>
                  <a:lnTo>
                    <a:pt x="200" y="444"/>
                  </a:lnTo>
                  <a:lnTo>
                    <a:pt x="208" y="436"/>
                  </a:lnTo>
                  <a:lnTo>
                    <a:pt x="208" y="430"/>
                  </a:lnTo>
                  <a:lnTo>
                    <a:pt x="200" y="428"/>
                  </a:lnTo>
                  <a:lnTo>
                    <a:pt x="185" y="426"/>
                  </a:lnTo>
                  <a:lnTo>
                    <a:pt x="169" y="420"/>
                  </a:lnTo>
                  <a:lnTo>
                    <a:pt x="171" y="418"/>
                  </a:lnTo>
                  <a:lnTo>
                    <a:pt x="179" y="412"/>
                  </a:lnTo>
                  <a:lnTo>
                    <a:pt x="190" y="403"/>
                  </a:lnTo>
                  <a:lnTo>
                    <a:pt x="206" y="391"/>
                  </a:lnTo>
                  <a:lnTo>
                    <a:pt x="221" y="377"/>
                  </a:lnTo>
                  <a:lnTo>
                    <a:pt x="237" y="364"/>
                  </a:lnTo>
                  <a:lnTo>
                    <a:pt x="253" y="348"/>
                  </a:lnTo>
                  <a:lnTo>
                    <a:pt x="266" y="335"/>
                  </a:lnTo>
                  <a:lnTo>
                    <a:pt x="266" y="337"/>
                  </a:lnTo>
                  <a:lnTo>
                    <a:pt x="264" y="346"/>
                  </a:lnTo>
                  <a:lnTo>
                    <a:pt x="266" y="362"/>
                  </a:lnTo>
                  <a:lnTo>
                    <a:pt x="272" y="387"/>
                  </a:lnTo>
                  <a:lnTo>
                    <a:pt x="272" y="385"/>
                  </a:lnTo>
                  <a:lnTo>
                    <a:pt x="274" y="381"/>
                  </a:lnTo>
                  <a:lnTo>
                    <a:pt x="282" y="370"/>
                  </a:lnTo>
                  <a:lnTo>
                    <a:pt x="297" y="350"/>
                  </a:lnTo>
                  <a:lnTo>
                    <a:pt x="319" y="325"/>
                  </a:lnTo>
                  <a:lnTo>
                    <a:pt x="334" y="302"/>
                  </a:lnTo>
                  <a:lnTo>
                    <a:pt x="346" y="276"/>
                  </a:lnTo>
                  <a:lnTo>
                    <a:pt x="352" y="249"/>
                  </a:lnTo>
                  <a:lnTo>
                    <a:pt x="352" y="251"/>
                  </a:lnTo>
                  <a:lnTo>
                    <a:pt x="352" y="257"/>
                  </a:lnTo>
                  <a:lnTo>
                    <a:pt x="356" y="265"/>
                  </a:lnTo>
                  <a:lnTo>
                    <a:pt x="363" y="274"/>
                  </a:lnTo>
                  <a:lnTo>
                    <a:pt x="365" y="267"/>
                  </a:lnTo>
                  <a:lnTo>
                    <a:pt x="371" y="245"/>
                  </a:lnTo>
                  <a:lnTo>
                    <a:pt x="375" y="216"/>
                  </a:lnTo>
                  <a:lnTo>
                    <a:pt x="377" y="189"/>
                  </a:lnTo>
                  <a:lnTo>
                    <a:pt x="375" y="167"/>
                  </a:lnTo>
                  <a:lnTo>
                    <a:pt x="371" y="156"/>
                  </a:lnTo>
                  <a:lnTo>
                    <a:pt x="365" y="146"/>
                  </a:lnTo>
                  <a:lnTo>
                    <a:pt x="363" y="131"/>
                  </a:lnTo>
                  <a:lnTo>
                    <a:pt x="358" y="113"/>
                  </a:lnTo>
                  <a:lnTo>
                    <a:pt x="346" y="101"/>
                  </a:lnTo>
                  <a:lnTo>
                    <a:pt x="336" y="90"/>
                  </a:lnTo>
                  <a:lnTo>
                    <a:pt x="330" y="74"/>
                  </a:lnTo>
                  <a:lnTo>
                    <a:pt x="330" y="51"/>
                  </a:lnTo>
                  <a:lnTo>
                    <a:pt x="328" y="27"/>
                  </a:lnTo>
                  <a:lnTo>
                    <a:pt x="321" y="8"/>
                  </a:lnTo>
                  <a:lnTo>
                    <a:pt x="309" y="0"/>
                  </a:lnTo>
                  <a:lnTo>
                    <a:pt x="299" y="4"/>
                  </a:lnTo>
                  <a:lnTo>
                    <a:pt x="297" y="18"/>
                  </a:lnTo>
                  <a:lnTo>
                    <a:pt x="297" y="45"/>
                  </a:lnTo>
                  <a:lnTo>
                    <a:pt x="301" y="82"/>
                  </a:lnTo>
                  <a:lnTo>
                    <a:pt x="301" y="111"/>
                  </a:lnTo>
                  <a:lnTo>
                    <a:pt x="299" y="127"/>
                  </a:lnTo>
                  <a:lnTo>
                    <a:pt x="292" y="146"/>
                  </a:lnTo>
                  <a:lnTo>
                    <a:pt x="282" y="191"/>
                  </a:lnTo>
                  <a:lnTo>
                    <a:pt x="276" y="216"/>
                  </a:lnTo>
                  <a:lnTo>
                    <a:pt x="270" y="236"/>
                  </a:lnTo>
                  <a:lnTo>
                    <a:pt x="262" y="251"/>
                  </a:lnTo>
                  <a:lnTo>
                    <a:pt x="255" y="265"/>
                  </a:lnTo>
                  <a:lnTo>
                    <a:pt x="243" y="276"/>
                  </a:lnTo>
                  <a:lnTo>
                    <a:pt x="227" y="290"/>
                  </a:lnTo>
                  <a:lnTo>
                    <a:pt x="210" y="307"/>
                  </a:lnTo>
                  <a:lnTo>
                    <a:pt x="186" y="329"/>
                  </a:lnTo>
                  <a:lnTo>
                    <a:pt x="186" y="325"/>
                  </a:lnTo>
                  <a:lnTo>
                    <a:pt x="185" y="319"/>
                  </a:lnTo>
                  <a:lnTo>
                    <a:pt x="183" y="307"/>
                  </a:lnTo>
                  <a:lnTo>
                    <a:pt x="183" y="298"/>
                  </a:lnTo>
                  <a:lnTo>
                    <a:pt x="186" y="288"/>
                  </a:lnTo>
                  <a:lnTo>
                    <a:pt x="192" y="278"/>
                  </a:lnTo>
                  <a:lnTo>
                    <a:pt x="200" y="269"/>
                  </a:lnTo>
                  <a:lnTo>
                    <a:pt x="204" y="255"/>
                  </a:lnTo>
                  <a:lnTo>
                    <a:pt x="206" y="245"/>
                  </a:lnTo>
                  <a:lnTo>
                    <a:pt x="210" y="237"/>
                  </a:lnTo>
                  <a:lnTo>
                    <a:pt x="216" y="234"/>
                  </a:lnTo>
                  <a:lnTo>
                    <a:pt x="225" y="228"/>
                  </a:lnTo>
                  <a:lnTo>
                    <a:pt x="233" y="224"/>
                  </a:lnTo>
                  <a:lnTo>
                    <a:pt x="233" y="220"/>
                  </a:lnTo>
                  <a:lnTo>
                    <a:pt x="229" y="216"/>
                  </a:lnTo>
                  <a:lnTo>
                    <a:pt x="227" y="206"/>
                  </a:lnTo>
                  <a:lnTo>
                    <a:pt x="227" y="197"/>
                  </a:lnTo>
                  <a:lnTo>
                    <a:pt x="227" y="193"/>
                  </a:lnTo>
                  <a:lnTo>
                    <a:pt x="231" y="191"/>
                  </a:lnTo>
                  <a:lnTo>
                    <a:pt x="241" y="187"/>
                  </a:lnTo>
                  <a:lnTo>
                    <a:pt x="239" y="183"/>
                  </a:lnTo>
                  <a:lnTo>
                    <a:pt x="233" y="175"/>
                  </a:lnTo>
                  <a:lnTo>
                    <a:pt x="229" y="166"/>
                  </a:lnTo>
                  <a:lnTo>
                    <a:pt x="229" y="158"/>
                  </a:lnTo>
                  <a:lnTo>
                    <a:pt x="229" y="148"/>
                  </a:lnTo>
                  <a:lnTo>
                    <a:pt x="227" y="140"/>
                  </a:lnTo>
                  <a:lnTo>
                    <a:pt x="220" y="136"/>
                  </a:lnTo>
                  <a:lnTo>
                    <a:pt x="210" y="144"/>
                  </a:lnTo>
                  <a:lnTo>
                    <a:pt x="204" y="152"/>
                  </a:lnTo>
                  <a:lnTo>
                    <a:pt x="204" y="156"/>
                  </a:lnTo>
                  <a:lnTo>
                    <a:pt x="208" y="162"/>
                  </a:lnTo>
                  <a:lnTo>
                    <a:pt x="208" y="179"/>
                  </a:lnTo>
                  <a:lnTo>
                    <a:pt x="202" y="202"/>
                  </a:lnTo>
                  <a:lnTo>
                    <a:pt x="194" y="218"/>
                  </a:lnTo>
                  <a:lnTo>
                    <a:pt x="186" y="234"/>
                  </a:lnTo>
                  <a:lnTo>
                    <a:pt x="177" y="253"/>
                  </a:lnTo>
                  <a:lnTo>
                    <a:pt x="171" y="267"/>
                  </a:lnTo>
                  <a:lnTo>
                    <a:pt x="159" y="280"/>
                  </a:lnTo>
                  <a:lnTo>
                    <a:pt x="146" y="294"/>
                  </a:lnTo>
                  <a:lnTo>
                    <a:pt x="126" y="309"/>
                  </a:lnTo>
                  <a:lnTo>
                    <a:pt x="103" y="327"/>
                  </a:lnTo>
                  <a:lnTo>
                    <a:pt x="74" y="344"/>
                  </a:lnTo>
                  <a:lnTo>
                    <a:pt x="41" y="362"/>
                  </a:lnTo>
                  <a:lnTo>
                    <a:pt x="0" y="381"/>
                  </a:lnTo>
                  <a:lnTo>
                    <a:pt x="9" y="393"/>
                  </a:lnTo>
                  <a:lnTo>
                    <a:pt x="21" y="405"/>
                  </a:lnTo>
                  <a:lnTo>
                    <a:pt x="33" y="416"/>
                  </a:lnTo>
                  <a:lnTo>
                    <a:pt x="44" y="428"/>
                  </a:lnTo>
                  <a:lnTo>
                    <a:pt x="56" y="440"/>
                  </a:lnTo>
                  <a:lnTo>
                    <a:pt x="68" y="449"/>
                  </a:lnTo>
                  <a:lnTo>
                    <a:pt x="79" y="459"/>
                  </a:lnTo>
                  <a:lnTo>
                    <a:pt x="91" y="469"/>
                  </a:lnTo>
                  <a:lnTo>
                    <a:pt x="97" y="475"/>
                  </a:lnTo>
                  <a:lnTo>
                    <a:pt x="103" y="482"/>
                  </a:lnTo>
                  <a:lnTo>
                    <a:pt x="109" y="490"/>
                  </a:lnTo>
                  <a:lnTo>
                    <a:pt x="116" y="496"/>
                  </a:lnTo>
                  <a:lnTo>
                    <a:pt x="126" y="504"/>
                  </a:lnTo>
                  <a:lnTo>
                    <a:pt x="136" y="512"/>
                  </a:lnTo>
                  <a:lnTo>
                    <a:pt x="146" y="519"/>
                  </a:lnTo>
                  <a:lnTo>
                    <a:pt x="157" y="52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8709" name="Freeform 37"/>
            <p:cNvSpPr>
              <a:spLocks/>
            </p:cNvSpPr>
            <p:nvPr/>
          </p:nvSpPr>
          <p:spPr bwMode="auto">
            <a:xfrm flipH="1">
              <a:off x="1397" y="3289"/>
              <a:ext cx="194" cy="357"/>
            </a:xfrm>
            <a:custGeom>
              <a:avLst/>
              <a:gdLst/>
              <a:ahLst/>
              <a:cxnLst>
                <a:cxn ang="0">
                  <a:pos x="138" y="37"/>
                </a:cxn>
                <a:cxn ang="0">
                  <a:pos x="148" y="90"/>
                </a:cxn>
                <a:cxn ang="0">
                  <a:pos x="163" y="111"/>
                </a:cxn>
                <a:cxn ang="0">
                  <a:pos x="193" y="134"/>
                </a:cxn>
                <a:cxn ang="0">
                  <a:pos x="218" y="197"/>
                </a:cxn>
                <a:cxn ang="0">
                  <a:pos x="218" y="261"/>
                </a:cxn>
                <a:cxn ang="0">
                  <a:pos x="251" y="331"/>
                </a:cxn>
                <a:cxn ang="0">
                  <a:pos x="265" y="389"/>
                </a:cxn>
                <a:cxn ang="0">
                  <a:pos x="278" y="459"/>
                </a:cxn>
                <a:cxn ang="0">
                  <a:pos x="269" y="517"/>
                </a:cxn>
                <a:cxn ang="0">
                  <a:pos x="245" y="537"/>
                </a:cxn>
                <a:cxn ang="0">
                  <a:pos x="200" y="543"/>
                </a:cxn>
                <a:cxn ang="0">
                  <a:pos x="162" y="527"/>
                </a:cxn>
                <a:cxn ang="0">
                  <a:pos x="146" y="527"/>
                </a:cxn>
                <a:cxn ang="0">
                  <a:pos x="130" y="547"/>
                </a:cxn>
                <a:cxn ang="0">
                  <a:pos x="101" y="558"/>
                </a:cxn>
                <a:cxn ang="0">
                  <a:pos x="111" y="562"/>
                </a:cxn>
                <a:cxn ang="0">
                  <a:pos x="90" y="582"/>
                </a:cxn>
                <a:cxn ang="0">
                  <a:pos x="51" y="611"/>
                </a:cxn>
                <a:cxn ang="0">
                  <a:pos x="27" y="638"/>
                </a:cxn>
                <a:cxn ang="0">
                  <a:pos x="10" y="655"/>
                </a:cxn>
                <a:cxn ang="0">
                  <a:pos x="45" y="665"/>
                </a:cxn>
                <a:cxn ang="0">
                  <a:pos x="37" y="702"/>
                </a:cxn>
                <a:cxn ang="0">
                  <a:pos x="55" y="706"/>
                </a:cxn>
                <a:cxn ang="0">
                  <a:pos x="92" y="687"/>
                </a:cxn>
                <a:cxn ang="0">
                  <a:pos x="128" y="671"/>
                </a:cxn>
                <a:cxn ang="0">
                  <a:pos x="152" y="654"/>
                </a:cxn>
                <a:cxn ang="0">
                  <a:pos x="173" y="646"/>
                </a:cxn>
                <a:cxn ang="0">
                  <a:pos x="230" y="659"/>
                </a:cxn>
                <a:cxn ang="0">
                  <a:pos x="247" y="661"/>
                </a:cxn>
                <a:cxn ang="0">
                  <a:pos x="272" y="617"/>
                </a:cxn>
                <a:cxn ang="0">
                  <a:pos x="288" y="587"/>
                </a:cxn>
                <a:cxn ang="0">
                  <a:pos x="294" y="584"/>
                </a:cxn>
                <a:cxn ang="0">
                  <a:pos x="325" y="570"/>
                </a:cxn>
                <a:cxn ang="0">
                  <a:pos x="354" y="539"/>
                </a:cxn>
                <a:cxn ang="0">
                  <a:pos x="372" y="492"/>
                </a:cxn>
                <a:cxn ang="0">
                  <a:pos x="385" y="463"/>
                </a:cxn>
                <a:cxn ang="0">
                  <a:pos x="354" y="436"/>
                </a:cxn>
                <a:cxn ang="0">
                  <a:pos x="337" y="342"/>
                </a:cxn>
                <a:cxn ang="0">
                  <a:pos x="342" y="271"/>
                </a:cxn>
                <a:cxn ang="0">
                  <a:pos x="313" y="204"/>
                </a:cxn>
                <a:cxn ang="0">
                  <a:pos x="329" y="216"/>
                </a:cxn>
                <a:cxn ang="0">
                  <a:pos x="321" y="187"/>
                </a:cxn>
                <a:cxn ang="0">
                  <a:pos x="298" y="138"/>
                </a:cxn>
                <a:cxn ang="0">
                  <a:pos x="290" y="113"/>
                </a:cxn>
                <a:cxn ang="0">
                  <a:pos x="290" y="96"/>
                </a:cxn>
                <a:cxn ang="0">
                  <a:pos x="261" y="62"/>
                </a:cxn>
                <a:cxn ang="0">
                  <a:pos x="243" y="0"/>
                </a:cxn>
                <a:cxn ang="0">
                  <a:pos x="199" y="8"/>
                </a:cxn>
                <a:cxn ang="0">
                  <a:pos x="148" y="12"/>
                </a:cxn>
              </a:cxnLst>
              <a:rect l="0" t="0" r="r" b="b"/>
              <a:pathLst>
                <a:path w="387" h="716">
                  <a:moveTo>
                    <a:pt x="123" y="12"/>
                  </a:moveTo>
                  <a:lnTo>
                    <a:pt x="128" y="24"/>
                  </a:lnTo>
                  <a:lnTo>
                    <a:pt x="138" y="37"/>
                  </a:lnTo>
                  <a:lnTo>
                    <a:pt x="146" y="55"/>
                  </a:lnTo>
                  <a:lnTo>
                    <a:pt x="148" y="74"/>
                  </a:lnTo>
                  <a:lnTo>
                    <a:pt x="148" y="90"/>
                  </a:lnTo>
                  <a:lnTo>
                    <a:pt x="150" y="99"/>
                  </a:lnTo>
                  <a:lnTo>
                    <a:pt x="156" y="107"/>
                  </a:lnTo>
                  <a:lnTo>
                    <a:pt x="163" y="111"/>
                  </a:lnTo>
                  <a:lnTo>
                    <a:pt x="171" y="117"/>
                  </a:lnTo>
                  <a:lnTo>
                    <a:pt x="181" y="123"/>
                  </a:lnTo>
                  <a:lnTo>
                    <a:pt x="193" y="134"/>
                  </a:lnTo>
                  <a:lnTo>
                    <a:pt x="202" y="150"/>
                  </a:lnTo>
                  <a:lnTo>
                    <a:pt x="214" y="179"/>
                  </a:lnTo>
                  <a:lnTo>
                    <a:pt x="218" y="197"/>
                  </a:lnTo>
                  <a:lnTo>
                    <a:pt x="216" y="210"/>
                  </a:lnTo>
                  <a:lnTo>
                    <a:pt x="214" y="232"/>
                  </a:lnTo>
                  <a:lnTo>
                    <a:pt x="218" y="261"/>
                  </a:lnTo>
                  <a:lnTo>
                    <a:pt x="228" y="290"/>
                  </a:lnTo>
                  <a:lnTo>
                    <a:pt x="241" y="313"/>
                  </a:lnTo>
                  <a:lnTo>
                    <a:pt x="251" y="331"/>
                  </a:lnTo>
                  <a:lnTo>
                    <a:pt x="259" y="344"/>
                  </a:lnTo>
                  <a:lnTo>
                    <a:pt x="263" y="362"/>
                  </a:lnTo>
                  <a:lnTo>
                    <a:pt x="265" y="389"/>
                  </a:lnTo>
                  <a:lnTo>
                    <a:pt x="265" y="430"/>
                  </a:lnTo>
                  <a:lnTo>
                    <a:pt x="278" y="451"/>
                  </a:lnTo>
                  <a:lnTo>
                    <a:pt x="278" y="459"/>
                  </a:lnTo>
                  <a:lnTo>
                    <a:pt x="274" y="477"/>
                  </a:lnTo>
                  <a:lnTo>
                    <a:pt x="272" y="498"/>
                  </a:lnTo>
                  <a:lnTo>
                    <a:pt x="269" y="517"/>
                  </a:lnTo>
                  <a:lnTo>
                    <a:pt x="265" y="525"/>
                  </a:lnTo>
                  <a:lnTo>
                    <a:pt x="257" y="531"/>
                  </a:lnTo>
                  <a:lnTo>
                    <a:pt x="245" y="537"/>
                  </a:lnTo>
                  <a:lnTo>
                    <a:pt x="232" y="541"/>
                  </a:lnTo>
                  <a:lnTo>
                    <a:pt x="216" y="543"/>
                  </a:lnTo>
                  <a:lnTo>
                    <a:pt x="200" y="543"/>
                  </a:lnTo>
                  <a:lnTo>
                    <a:pt x="187" y="541"/>
                  </a:lnTo>
                  <a:lnTo>
                    <a:pt x="175" y="535"/>
                  </a:lnTo>
                  <a:lnTo>
                    <a:pt x="162" y="527"/>
                  </a:lnTo>
                  <a:lnTo>
                    <a:pt x="154" y="523"/>
                  </a:lnTo>
                  <a:lnTo>
                    <a:pt x="150" y="523"/>
                  </a:lnTo>
                  <a:lnTo>
                    <a:pt x="146" y="527"/>
                  </a:lnTo>
                  <a:lnTo>
                    <a:pt x="144" y="533"/>
                  </a:lnTo>
                  <a:lnTo>
                    <a:pt x="140" y="541"/>
                  </a:lnTo>
                  <a:lnTo>
                    <a:pt x="130" y="547"/>
                  </a:lnTo>
                  <a:lnTo>
                    <a:pt x="117" y="552"/>
                  </a:lnTo>
                  <a:lnTo>
                    <a:pt x="103" y="556"/>
                  </a:lnTo>
                  <a:lnTo>
                    <a:pt x="101" y="558"/>
                  </a:lnTo>
                  <a:lnTo>
                    <a:pt x="103" y="558"/>
                  </a:lnTo>
                  <a:lnTo>
                    <a:pt x="107" y="560"/>
                  </a:lnTo>
                  <a:lnTo>
                    <a:pt x="111" y="562"/>
                  </a:lnTo>
                  <a:lnTo>
                    <a:pt x="113" y="566"/>
                  </a:lnTo>
                  <a:lnTo>
                    <a:pt x="105" y="572"/>
                  </a:lnTo>
                  <a:lnTo>
                    <a:pt x="90" y="582"/>
                  </a:lnTo>
                  <a:lnTo>
                    <a:pt x="72" y="591"/>
                  </a:lnTo>
                  <a:lnTo>
                    <a:pt x="60" y="601"/>
                  </a:lnTo>
                  <a:lnTo>
                    <a:pt x="51" y="611"/>
                  </a:lnTo>
                  <a:lnTo>
                    <a:pt x="43" y="620"/>
                  </a:lnTo>
                  <a:lnTo>
                    <a:pt x="37" y="628"/>
                  </a:lnTo>
                  <a:lnTo>
                    <a:pt x="27" y="638"/>
                  </a:lnTo>
                  <a:lnTo>
                    <a:pt x="16" y="644"/>
                  </a:lnTo>
                  <a:lnTo>
                    <a:pt x="0" y="652"/>
                  </a:lnTo>
                  <a:lnTo>
                    <a:pt x="10" y="655"/>
                  </a:lnTo>
                  <a:lnTo>
                    <a:pt x="21" y="659"/>
                  </a:lnTo>
                  <a:lnTo>
                    <a:pt x="33" y="661"/>
                  </a:lnTo>
                  <a:lnTo>
                    <a:pt x="45" y="665"/>
                  </a:lnTo>
                  <a:lnTo>
                    <a:pt x="43" y="675"/>
                  </a:lnTo>
                  <a:lnTo>
                    <a:pt x="41" y="689"/>
                  </a:lnTo>
                  <a:lnTo>
                    <a:pt x="37" y="702"/>
                  </a:lnTo>
                  <a:lnTo>
                    <a:pt x="35" y="716"/>
                  </a:lnTo>
                  <a:lnTo>
                    <a:pt x="45" y="712"/>
                  </a:lnTo>
                  <a:lnTo>
                    <a:pt x="55" y="706"/>
                  </a:lnTo>
                  <a:lnTo>
                    <a:pt x="66" y="700"/>
                  </a:lnTo>
                  <a:lnTo>
                    <a:pt x="80" y="692"/>
                  </a:lnTo>
                  <a:lnTo>
                    <a:pt x="92" y="687"/>
                  </a:lnTo>
                  <a:lnTo>
                    <a:pt x="105" y="681"/>
                  </a:lnTo>
                  <a:lnTo>
                    <a:pt x="117" y="675"/>
                  </a:lnTo>
                  <a:lnTo>
                    <a:pt x="128" y="671"/>
                  </a:lnTo>
                  <a:lnTo>
                    <a:pt x="140" y="665"/>
                  </a:lnTo>
                  <a:lnTo>
                    <a:pt x="148" y="657"/>
                  </a:lnTo>
                  <a:lnTo>
                    <a:pt x="152" y="654"/>
                  </a:lnTo>
                  <a:lnTo>
                    <a:pt x="156" y="648"/>
                  </a:lnTo>
                  <a:lnTo>
                    <a:pt x="163" y="646"/>
                  </a:lnTo>
                  <a:lnTo>
                    <a:pt x="173" y="646"/>
                  </a:lnTo>
                  <a:lnTo>
                    <a:pt x="191" y="650"/>
                  </a:lnTo>
                  <a:lnTo>
                    <a:pt x="218" y="655"/>
                  </a:lnTo>
                  <a:lnTo>
                    <a:pt x="230" y="659"/>
                  </a:lnTo>
                  <a:lnTo>
                    <a:pt x="235" y="661"/>
                  </a:lnTo>
                  <a:lnTo>
                    <a:pt x="241" y="663"/>
                  </a:lnTo>
                  <a:lnTo>
                    <a:pt x="247" y="661"/>
                  </a:lnTo>
                  <a:lnTo>
                    <a:pt x="257" y="652"/>
                  </a:lnTo>
                  <a:lnTo>
                    <a:pt x="265" y="638"/>
                  </a:lnTo>
                  <a:lnTo>
                    <a:pt x="272" y="617"/>
                  </a:lnTo>
                  <a:lnTo>
                    <a:pt x="284" y="593"/>
                  </a:lnTo>
                  <a:lnTo>
                    <a:pt x="286" y="591"/>
                  </a:lnTo>
                  <a:lnTo>
                    <a:pt x="288" y="587"/>
                  </a:lnTo>
                  <a:lnTo>
                    <a:pt x="288" y="585"/>
                  </a:lnTo>
                  <a:lnTo>
                    <a:pt x="290" y="584"/>
                  </a:lnTo>
                  <a:lnTo>
                    <a:pt x="294" y="584"/>
                  </a:lnTo>
                  <a:lnTo>
                    <a:pt x="302" y="582"/>
                  </a:lnTo>
                  <a:lnTo>
                    <a:pt x="311" y="578"/>
                  </a:lnTo>
                  <a:lnTo>
                    <a:pt x="325" y="570"/>
                  </a:lnTo>
                  <a:lnTo>
                    <a:pt x="337" y="562"/>
                  </a:lnTo>
                  <a:lnTo>
                    <a:pt x="348" y="552"/>
                  </a:lnTo>
                  <a:lnTo>
                    <a:pt x="354" y="539"/>
                  </a:lnTo>
                  <a:lnTo>
                    <a:pt x="356" y="523"/>
                  </a:lnTo>
                  <a:lnTo>
                    <a:pt x="360" y="512"/>
                  </a:lnTo>
                  <a:lnTo>
                    <a:pt x="372" y="492"/>
                  </a:lnTo>
                  <a:lnTo>
                    <a:pt x="383" y="473"/>
                  </a:lnTo>
                  <a:lnTo>
                    <a:pt x="387" y="461"/>
                  </a:lnTo>
                  <a:lnTo>
                    <a:pt x="385" y="463"/>
                  </a:lnTo>
                  <a:lnTo>
                    <a:pt x="379" y="463"/>
                  </a:lnTo>
                  <a:lnTo>
                    <a:pt x="370" y="455"/>
                  </a:lnTo>
                  <a:lnTo>
                    <a:pt x="354" y="436"/>
                  </a:lnTo>
                  <a:lnTo>
                    <a:pt x="341" y="407"/>
                  </a:lnTo>
                  <a:lnTo>
                    <a:pt x="335" y="374"/>
                  </a:lnTo>
                  <a:lnTo>
                    <a:pt x="337" y="342"/>
                  </a:lnTo>
                  <a:lnTo>
                    <a:pt x="346" y="313"/>
                  </a:lnTo>
                  <a:lnTo>
                    <a:pt x="350" y="290"/>
                  </a:lnTo>
                  <a:lnTo>
                    <a:pt x="342" y="271"/>
                  </a:lnTo>
                  <a:lnTo>
                    <a:pt x="329" y="251"/>
                  </a:lnTo>
                  <a:lnTo>
                    <a:pt x="315" y="224"/>
                  </a:lnTo>
                  <a:lnTo>
                    <a:pt x="313" y="204"/>
                  </a:lnTo>
                  <a:lnTo>
                    <a:pt x="317" y="204"/>
                  </a:lnTo>
                  <a:lnTo>
                    <a:pt x="325" y="212"/>
                  </a:lnTo>
                  <a:lnTo>
                    <a:pt x="329" y="216"/>
                  </a:lnTo>
                  <a:lnTo>
                    <a:pt x="329" y="214"/>
                  </a:lnTo>
                  <a:lnTo>
                    <a:pt x="329" y="204"/>
                  </a:lnTo>
                  <a:lnTo>
                    <a:pt x="321" y="187"/>
                  </a:lnTo>
                  <a:lnTo>
                    <a:pt x="304" y="160"/>
                  </a:lnTo>
                  <a:lnTo>
                    <a:pt x="292" y="140"/>
                  </a:lnTo>
                  <a:lnTo>
                    <a:pt x="298" y="138"/>
                  </a:lnTo>
                  <a:lnTo>
                    <a:pt x="311" y="144"/>
                  </a:lnTo>
                  <a:lnTo>
                    <a:pt x="319" y="148"/>
                  </a:lnTo>
                  <a:lnTo>
                    <a:pt x="290" y="113"/>
                  </a:lnTo>
                  <a:lnTo>
                    <a:pt x="304" y="105"/>
                  </a:lnTo>
                  <a:lnTo>
                    <a:pt x="300" y="103"/>
                  </a:lnTo>
                  <a:lnTo>
                    <a:pt x="290" y="96"/>
                  </a:lnTo>
                  <a:lnTo>
                    <a:pt x="276" y="88"/>
                  </a:lnTo>
                  <a:lnTo>
                    <a:pt x="265" y="76"/>
                  </a:lnTo>
                  <a:lnTo>
                    <a:pt x="261" y="62"/>
                  </a:lnTo>
                  <a:lnTo>
                    <a:pt x="259" y="45"/>
                  </a:lnTo>
                  <a:lnTo>
                    <a:pt x="255" y="26"/>
                  </a:lnTo>
                  <a:lnTo>
                    <a:pt x="243" y="0"/>
                  </a:lnTo>
                  <a:lnTo>
                    <a:pt x="232" y="4"/>
                  </a:lnTo>
                  <a:lnTo>
                    <a:pt x="216" y="6"/>
                  </a:lnTo>
                  <a:lnTo>
                    <a:pt x="199" y="8"/>
                  </a:lnTo>
                  <a:lnTo>
                    <a:pt x="183" y="10"/>
                  </a:lnTo>
                  <a:lnTo>
                    <a:pt x="165" y="10"/>
                  </a:lnTo>
                  <a:lnTo>
                    <a:pt x="148" y="12"/>
                  </a:lnTo>
                  <a:lnTo>
                    <a:pt x="134" y="12"/>
                  </a:lnTo>
                  <a:lnTo>
                    <a:pt x="123" y="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8710" name="Freeform 38"/>
            <p:cNvSpPr>
              <a:spLocks/>
            </p:cNvSpPr>
            <p:nvPr/>
          </p:nvSpPr>
          <p:spPr bwMode="auto">
            <a:xfrm flipH="1">
              <a:off x="1317" y="3260"/>
              <a:ext cx="114" cy="248"/>
            </a:xfrm>
            <a:custGeom>
              <a:avLst/>
              <a:gdLst/>
              <a:ahLst/>
              <a:cxnLst>
                <a:cxn ang="0">
                  <a:pos x="134" y="8"/>
                </a:cxn>
                <a:cxn ang="0">
                  <a:pos x="123" y="33"/>
                </a:cxn>
                <a:cxn ang="0">
                  <a:pos x="115" y="54"/>
                </a:cxn>
                <a:cxn ang="0">
                  <a:pos x="127" y="68"/>
                </a:cxn>
                <a:cxn ang="0">
                  <a:pos x="154" y="93"/>
                </a:cxn>
                <a:cxn ang="0">
                  <a:pos x="171" y="120"/>
                </a:cxn>
                <a:cxn ang="0">
                  <a:pos x="189" y="183"/>
                </a:cxn>
                <a:cxn ang="0">
                  <a:pos x="202" y="183"/>
                </a:cxn>
                <a:cxn ang="0">
                  <a:pos x="212" y="229"/>
                </a:cxn>
                <a:cxn ang="0">
                  <a:pos x="210" y="325"/>
                </a:cxn>
                <a:cxn ang="0">
                  <a:pos x="210" y="363"/>
                </a:cxn>
                <a:cxn ang="0">
                  <a:pos x="230" y="395"/>
                </a:cxn>
                <a:cxn ang="0">
                  <a:pos x="222" y="428"/>
                </a:cxn>
                <a:cxn ang="0">
                  <a:pos x="179" y="496"/>
                </a:cxn>
                <a:cxn ang="0">
                  <a:pos x="173" y="478"/>
                </a:cxn>
                <a:cxn ang="0">
                  <a:pos x="171" y="439"/>
                </a:cxn>
                <a:cxn ang="0">
                  <a:pos x="165" y="402"/>
                </a:cxn>
                <a:cxn ang="0">
                  <a:pos x="142" y="352"/>
                </a:cxn>
                <a:cxn ang="0">
                  <a:pos x="158" y="338"/>
                </a:cxn>
                <a:cxn ang="0">
                  <a:pos x="132" y="301"/>
                </a:cxn>
                <a:cxn ang="0">
                  <a:pos x="136" y="272"/>
                </a:cxn>
                <a:cxn ang="0">
                  <a:pos x="123" y="251"/>
                </a:cxn>
                <a:cxn ang="0">
                  <a:pos x="107" y="216"/>
                </a:cxn>
                <a:cxn ang="0">
                  <a:pos x="101" y="204"/>
                </a:cxn>
                <a:cxn ang="0">
                  <a:pos x="92" y="194"/>
                </a:cxn>
                <a:cxn ang="0">
                  <a:pos x="74" y="183"/>
                </a:cxn>
                <a:cxn ang="0">
                  <a:pos x="49" y="169"/>
                </a:cxn>
                <a:cxn ang="0">
                  <a:pos x="18" y="138"/>
                </a:cxn>
                <a:cxn ang="0">
                  <a:pos x="6" y="101"/>
                </a:cxn>
                <a:cxn ang="0">
                  <a:pos x="4" y="78"/>
                </a:cxn>
                <a:cxn ang="0">
                  <a:pos x="14" y="76"/>
                </a:cxn>
                <a:cxn ang="0">
                  <a:pos x="10" y="39"/>
                </a:cxn>
                <a:cxn ang="0">
                  <a:pos x="10" y="35"/>
                </a:cxn>
                <a:cxn ang="0">
                  <a:pos x="8" y="27"/>
                </a:cxn>
                <a:cxn ang="0">
                  <a:pos x="31" y="21"/>
                </a:cxn>
                <a:cxn ang="0">
                  <a:pos x="68" y="14"/>
                </a:cxn>
                <a:cxn ang="0">
                  <a:pos x="105" y="6"/>
                </a:cxn>
                <a:cxn ang="0">
                  <a:pos x="132" y="0"/>
                </a:cxn>
              </a:cxnLst>
              <a:rect l="0" t="0" r="r" b="b"/>
              <a:pathLst>
                <a:path w="230" h="496">
                  <a:moveTo>
                    <a:pt x="132" y="0"/>
                  </a:moveTo>
                  <a:lnTo>
                    <a:pt x="134" y="8"/>
                  </a:lnTo>
                  <a:lnTo>
                    <a:pt x="129" y="19"/>
                  </a:lnTo>
                  <a:lnTo>
                    <a:pt x="123" y="33"/>
                  </a:lnTo>
                  <a:lnTo>
                    <a:pt x="129" y="47"/>
                  </a:lnTo>
                  <a:lnTo>
                    <a:pt x="115" y="54"/>
                  </a:lnTo>
                  <a:lnTo>
                    <a:pt x="119" y="58"/>
                  </a:lnTo>
                  <a:lnTo>
                    <a:pt x="127" y="68"/>
                  </a:lnTo>
                  <a:lnTo>
                    <a:pt x="138" y="82"/>
                  </a:lnTo>
                  <a:lnTo>
                    <a:pt x="154" y="93"/>
                  </a:lnTo>
                  <a:lnTo>
                    <a:pt x="165" y="103"/>
                  </a:lnTo>
                  <a:lnTo>
                    <a:pt x="171" y="120"/>
                  </a:lnTo>
                  <a:lnTo>
                    <a:pt x="177" y="146"/>
                  </a:lnTo>
                  <a:lnTo>
                    <a:pt x="189" y="183"/>
                  </a:lnTo>
                  <a:lnTo>
                    <a:pt x="200" y="179"/>
                  </a:lnTo>
                  <a:lnTo>
                    <a:pt x="202" y="183"/>
                  </a:lnTo>
                  <a:lnTo>
                    <a:pt x="208" y="198"/>
                  </a:lnTo>
                  <a:lnTo>
                    <a:pt x="212" y="229"/>
                  </a:lnTo>
                  <a:lnTo>
                    <a:pt x="214" y="280"/>
                  </a:lnTo>
                  <a:lnTo>
                    <a:pt x="210" y="325"/>
                  </a:lnTo>
                  <a:lnTo>
                    <a:pt x="208" y="344"/>
                  </a:lnTo>
                  <a:lnTo>
                    <a:pt x="210" y="363"/>
                  </a:lnTo>
                  <a:lnTo>
                    <a:pt x="214" y="408"/>
                  </a:lnTo>
                  <a:lnTo>
                    <a:pt x="230" y="395"/>
                  </a:lnTo>
                  <a:lnTo>
                    <a:pt x="228" y="404"/>
                  </a:lnTo>
                  <a:lnTo>
                    <a:pt x="222" y="428"/>
                  </a:lnTo>
                  <a:lnTo>
                    <a:pt x="206" y="461"/>
                  </a:lnTo>
                  <a:lnTo>
                    <a:pt x="179" y="496"/>
                  </a:lnTo>
                  <a:lnTo>
                    <a:pt x="177" y="492"/>
                  </a:lnTo>
                  <a:lnTo>
                    <a:pt x="173" y="478"/>
                  </a:lnTo>
                  <a:lnTo>
                    <a:pt x="169" y="461"/>
                  </a:lnTo>
                  <a:lnTo>
                    <a:pt x="171" y="439"/>
                  </a:lnTo>
                  <a:lnTo>
                    <a:pt x="171" y="420"/>
                  </a:lnTo>
                  <a:lnTo>
                    <a:pt x="165" y="402"/>
                  </a:lnTo>
                  <a:lnTo>
                    <a:pt x="154" y="381"/>
                  </a:lnTo>
                  <a:lnTo>
                    <a:pt x="142" y="352"/>
                  </a:lnTo>
                  <a:lnTo>
                    <a:pt x="164" y="344"/>
                  </a:lnTo>
                  <a:lnTo>
                    <a:pt x="158" y="338"/>
                  </a:lnTo>
                  <a:lnTo>
                    <a:pt x="146" y="321"/>
                  </a:lnTo>
                  <a:lnTo>
                    <a:pt x="132" y="301"/>
                  </a:lnTo>
                  <a:lnTo>
                    <a:pt x="125" y="280"/>
                  </a:lnTo>
                  <a:lnTo>
                    <a:pt x="136" y="272"/>
                  </a:lnTo>
                  <a:lnTo>
                    <a:pt x="132" y="266"/>
                  </a:lnTo>
                  <a:lnTo>
                    <a:pt x="123" y="251"/>
                  </a:lnTo>
                  <a:lnTo>
                    <a:pt x="113" y="231"/>
                  </a:lnTo>
                  <a:lnTo>
                    <a:pt x="107" y="216"/>
                  </a:lnTo>
                  <a:lnTo>
                    <a:pt x="105" y="210"/>
                  </a:lnTo>
                  <a:lnTo>
                    <a:pt x="101" y="204"/>
                  </a:lnTo>
                  <a:lnTo>
                    <a:pt x="97" y="200"/>
                  </a:lnTo>
                  <a:lnTo>
                    <a:pt x="92" y="194"/>
                  </a:lnTo>
                  <a:lnTo>
                    <a:pt x="84" y="188"/>
                  </a:lnTo>
                  <a:lnTo>
                    <a:pt x="74" y="183"/>
                  </a:lnTo>
                  <a:lnTo>
                    <a:pt x="62" y="177"/>
                  </a:lnTo>
                  <a:lnTo>
                    <a:pt x="49" y="169"/>
                  </a:lnTo>
                  <a:lnTo>
                    <a:pt x="25" y="153"/>
                  </a:lnTo>
                  <a:lnTo>
                    <a:pt x="18" y="138"/>
                  </a:lnTo>
                  <a:lnTo>
                    <a:pt x="14" y="122"/>
                  </a:lnTo>
                  <a:lnTo>
                    <a:pt x="6" y="101"/>
                  </a:lnTo>
                  <a:lnTo>
                    <a:pt x="0" y="85"/>
                  </a:lnTo>
                  <a:lnTo>
                    <a:pt x="4" y="78"/>
                  </a:lnTo>
                  <a:lnTo>
                    <a:pt x="10" y="76"/>
                  </a:lnTo>
                  <a:lnTo>
                    <a:pt x="14" y="76"/>
                  </a:lnTo>
                  <a:lnTo>
                    <a:pt x="0" y="50"/>
                  </a:lnTo>
                  <a:lnTo>
                    <a:pt x="10" y="39"/>
                  </a:lnTo>
                  <a:lnTo>
                    <a:pt x="10" y="37"/>
                  </a:lnTo>
                  <a:lnTo>
                    <a:pt x="10" y="35"/>
                  </a:lnTo>
                  <a:lnTo>
                    <a:pt x="10" y="31"/>
                  </a:lnTo>
                  <a:lnTo>
                    <a:pt x="8" y="27"/>
                  </a:lnTo>
                  <a:lnTo>
                    <a:pt x="18" y="25"/>
                  </a:lnTo>
                  <a:lnTo>
                    <a:pt x="31" y="21"/>
                  </a:lnTo>
                  <a:lnTo>
                    <a:pt x="49" y="17"/>
                  </a:lnTo>
                  <a:lnTo>
                    <a:pt x="68" y="14"/>
                  </a:lnTo>
                  <a:lnTo>
                    <a:pt x="88" y="10"/>
                  </a:lnTo>
                  <a:lnTo>
                    <a:pt x="105" y="6"/>
                  </a:lnTo>
                  <a:lnTo>
                    <a:pt x="121" y="2"/>
                  </a:lnTo>
                  <a:lnTo>
                    <a:pt x="132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8711" name="Freeform 39"/>
            <p:cNvSpPr>
              <a:spLocks/>
            </p:cNvSpPr>
            <p:nvPr/>
          </p:nvSpPr>
          <p:spPr bwMode="auto">
            <a:xfrm flipH="1">
              <a:off x="1123" y="3259"/>
              <a:ext cx="101" cy="269"/>
            </a:xfrm>
            <a:custGeom>
              <a:avLst/>
              <a:gdLst/>
              <a:ahLst/>
              <a:cxnLst>
                <a:cxn ang="0">
                  <a:pos x="37" y="37"/>
                </a:cxn>
                <a:cxn ang="0">
                  <a:pos x="37" y="113"/>
                </a:cxn>
                <a:cxn ang="0">
                  <a:pos x="61" y="159"/>
                </a:cxn>
                <a:cxn ang="0">
                  <a:pos x="86" y="189"/>
                </a:cxn>
                <a:cxn ang="0">
                  <a:pos x="107" y="218"/>
                </a:cxn>
                <a:cxn ang="0">
                  <a:pos x="113" y="247"/>
                </a:cxn>
                <a:cxn ang="0">
                  <a:pos x="94" y="286"/>
                </a:cxn>
                <a:cxn ang="0">
                  <a:pos x="71" y="317"/>
                </a:cxn>
                <a:cxn ang="0">
                  <a:pos x="78" y="377"/>
                </a:cxn>
                <a:cxn ang="0">
                  <a:pos x="65" y="424"/>
                </a:cxn>
                <a:cxn ang="0">
                  <a:pos x="45" y="439"/>
                </a:cxn>
                <a:cxn ang="0">
                  <a:pos x="34" y="441"/>
                </a:cxn>
                <a:cxn ang="0">
                  <a:pos x="51" y="445"/>
                </a:cxn>
                <a:cxn ang="0">
                  <a:pos x="71" y="441"/>
                </a:cxn>
                <a:cxn ang="0">
                  <a:pos x="61" y="459"/>
                </a:cxn>
                <a:cxn ang="0">
                  <a:pos x="30" y="494"/>
                </a:cxn>
                <a:cxn ang="0">
                  <a:pos x="6" y="523"/>
                </a:cxn>
                <a:cxn ang="0">
                  <a:pos x="0" y="537"/>
                </a:cxn>
                <a:cxn ang="0">
                  <a:pos x="24" y="535"/>
                </a:cxn>
                <a:cxn ang="0">
                  <a:pos x="43" y="523"/>
                </a:cxn>
                <a:cxn ang="0">
                  <a:pos x="61" y="505"/>
                </a:cxn>
                <a:cxn ang="0">
                  <a:pos x="82" y="480"/>
                </a:cxn>
                <a:cxn ang="0">
                  <a:pos x="111" y="449"/>
                </a:cxn>
                <a:cxn ang="0">
                  <a:pos x="135" y="424"/>
                </a:cxn>
                <a:cxn ang="0">
                  <a:pos x="154" y="399"/>
                </a:cxn>
                <a:cxn ang="0">
                  <a:pos x="168" y="369"/>
                </a:cxn>
                <a:cxn ang="0">
                  <a:pos x="176" y="325"/>
                </a:cxn>
                <a:cxn ang="0">
                  <a:pos x="168" y="297"/>
                </a:cxn>
                <a:cxn ang="0">
                  <a:pos x="178" y="253"/>
                </a:cxn>
                <a:cxn ang="0">
                  <a:pos x="199" y="235"/>
                </a:cxn>
                <a:cxn ang="0">
                  <a:pos x="183" y="212"/>
                </a:cxn>
                <a:cxn ang="0">
                  <a:pos x="170" y="175"/>
                </a:cxn>
                <a:cxn ang="0">
                  <a:pos x="185" y="165"/>
                </a:cxn>
                <a:cxn ang="0">
                  <a:pos x="152" y="89"/>
                </a:cxn>
                <a:cxn ang="0">
                  <a:pos x="129" y="25"/>
                </a:cxn>
                <a:cxn ang="0">
                  <a:pos x="107" y="6"/>
                </a:cxn>
                <a:cxn ang="0">
                  <a:pos x="84" y="4"/>
                </a:cxn>
                <a:cxn ang="0">
                  <a:pos x="63" y="2"/>
                </a:cxn>
                <a:cxn ang="0">
                  <a:pos x="43" y="0"/>
                </a:cxn>
              </a:cxnLst>
              <a:rect l="0" t="0" r="r" b="b"/>
              <a:pathLst>
                <a:path w="203" h="539">
                  <a:moveTo>
                    <a:pt x="34" y="0"/>
                  </a:moveTo>
                  <a:lnTo>
                    <a:pt x="37" y="37"/>
                  </a:lnTo>
                  <a:lnTo>
                    <a:pt x="36" y="74"/>
                  </a:lnTo>
                  <a:lnTo>
                    <a:pt x="37" y="113"/>
                  </a:lnTo>
                  <a:lnTo>
                    <a:pt x="49" y="144"/>
                  </a:lnTo>
                  <a:lnTo>
                    <a:pt x="61" y="159"/>
                  </a:lnTo>
                  <a:lnTo>
                    <a:pt x="74" y="175"/>
                  </a:lnTo>
                  <a:lnTo>
                    <a:pt x="86" y="189"/>
                  </a:lnTo>
                  <a:lnTo>
                    <a:pt x="98" y="202"/>
                  </a:lnTo>
                  <a:lnTo>
                    <a:pt x="107" y="218"/>
                  </a:lnTo>
                  <a:lnTo>
                    <a:pt x="111" y="231"/>
                  </a:lnTo>
                  <a:lnTo>
                    <a:pt x="113" y="247"/>
                  </a:lnTo>
                  <a:lnTo>
                    <a:pt x="109" y="262"/>
                  </a:lnTo>
                  <a:lnTo>
                    <a:pt x="94" y="286"/>
                  </a:lnTo>
                  <a:lnTo>
                    <a:pt x="78" y="301"/>
                  </a:lnTo>
                  <a:lnTo>
                    <a:pt x="71" y="317"/>
                  </a:lnTo>
                  <a:lnTo>
                    <a:pt x="74" y="344"/>
                  </a:lnTo>
                  <a:lnTo>
                    <a:pt x="78" y="377"/>
                  </a:lnTo>
                  <a:lnTo>
                    <a:pt x="74" y="404"/>
                  </a:lnTo>
                  <a:lnTo>
                    <a:pt x="65" y="424"/>
                  </a:lnTo>
                  <a:lnTo>
                    <a:pt x="53" y="436"/>
                  </a:lnTo>
                  <a:lnTo>
                    <a:pt x="45" y="439"/>
                  </a:lnTo>
                  <a:lnTo>
                    <a:pt x="39" y="441"/>
                  </a:lnTo>
                  <a:lnTo>
                    <a:pt x="34" y="441"/>
                  </a:lnTo>
                  <a:lnTo>
                    <a:pt x="36" y="443"/>
                  </a:lnTo>
                  <a:lnTo>
                    <a:pt x="51" y="445"/>
                  </a:lnTo>
                  <a:lnTo>
                    <a:pt x="63" y="443"/>
                  </a:lnTo>
                  <a:lnTo>
                    <a:pt x="71" y="441"/>
                  </a:lnTo>
                  <a:lnTo>
                    <a:pt x="74" y="439"/>
                  </a:lnTo>
                  <a:lnTo>
                    <a:pt x="61" y="459"/>
                  </a:lnTo>
                  <a:lnTo>
                    <a:pt x="45" y="476"/>
                  </a:lnTo>
                  <a:lnTo>
                    <a:pt x="30" y="494"/>
                  </a:lnTo>
                  <a:lnTo>
                    <a:pt x="16" y="509"/>
                  </a:lnTo>
                  <a:lnTo>
                    <a:pt x="6" y="523"/>
                  </a:lnTo>
                  <a:lnTo>
                    <a:pt x="0" y="533"/>
                  </a:lnTo>
                  <a:lnTo>
                    <a:pt x="0" y="537"/>
                  </a:lnTo>
                  <a:lnTo>
                    <a:pt x="10" y="539"/>
                  </a:lnTo>
                  <a:lnTo>
                    <a:pt x="24" y="535"/>
                  </a:lnTo>
                  <a:lnTo>
                    <a:pt x="34" y="531"/>
                  </a:lnTo>
                  <a:lnTo>
                    <a:pt x="43" y="523"/>
                  </a:lnTo>
                  <a:lnTo>
                    <a:pt x="51" y="515"/>
                  </a:lnTo>
                  <a:lnTo>
                    <a:pt x="61" y="505"/>
                  </a:lnTo>
                  <a:lnTo>
                    <a:pt x="71" y="494"/>
                  </a:lnTo>
                  <a:lnTo>
                    <a:pt x="82" y="480"/>
                  </a:lnTo>
                  <a:lnTo>
                    <a:pt x="96" y="465"/>
                  </a:lnTo>
                  <a:lnTo>
                    <a:pt x="111" y="449"/>
                  </a:lnTo>
                  <a:lnTo>
                    <a:pt x="125" y="436"/>
                  </a:lnTo>
                  <a:lnTo>
                    <a:pt x="135" y="424"/>
                  </a:lnTo>
                  <a:lnTo>
                    <a:pt x="146" y="412"/>
                  </a:lnTo>
                  <a:lnTo>
                    <a:pt x="154" y="399"/>
                  </a:lnTo>
                  <a:lnTo>
                    <a:pt x="160" y="385"/>
                  </a:lnTo>
                  <a:lnTo>
                    <a:pt x="168" y="369"/>
                  </a:lnTo>
                  <a:lnTo>
                    <a:pt x="172" y="352"/>
                  </a:lnTo>
                  <a:lnTo>
                    <a:pt x="176" y="325"/>
                  </a:lnTo>
                  <a:lnTo>
                    <a:pt x="172" y="309"/>
                  </a:lnTo>
                  <a:lnTo>
                    <a:pt x="168" y="297"/>
                  </a:lnTo>
                  <a:lnTo>
                    <a:pt x="168" y="276"/>
                  </a:lnTo>
                  <a:lnTo>
                    <a:pt x="178" y="253"/>
                  </a:lnTo>
                  <a:lnTo>
                    <a:pt x="189" y="239"/>
                  </a:lnTo>
                  <a:lnTo>
                    <a:pt x="199" y="235"/>
                  </a:lnTo>
                  <a:lnTo>
                    <a:pt x="203" y="233"/>
                  </a:lnTo>
                  <a:lnTo>
                    <a:pt x="183" y="212"/>
                  </a:lnTo>
                  <a:lnTo>
                    <a:pt x="174" y="191"/>
                  </a:lnTo>
                  <a:lnTo>
                    <a:pt x="170" y="175"/>
                  </a:lnTo>
                  <a:lnTo>
                    <a:pt x="168" y="169"/>
                  </a:lnTo>
                  <a:lnTo>
                    <a:pt x="185" y="165"/>
                  </a:lnTo>
                  <a:lnTo>
                    <a:pt x="160" y="132"/>
                  </a:lnTo>
                  <a:lnTo>
                    <a:pt x="152" y="89"/>
                  </a:lnTo>
                  <a:lnTo>
                    <a:pt x="141" y="53"/>
                  </a:lnTo>
                  <a:lnTo>
                    <a:pt x="129" y="25"/>
                  </a:lnTo>
                  <a:lnTo>
                    <a:pt x="119" y="6"/>
                  </a:lnTo>
                  <a:lnTo>
                    <a:pt x="107" y="6"/>
                  </a:lnTo>
                  <a:lnTo>
                    <a:pt x="96" y="4"/>
                  </a:lnTo>
                  <a:lnTo>
                    <a:pt x="84" y="4"/>
                  </a:lnTo>
                  <a:lnTo>
                    <a:pt x="74" y="2"/>
                  </a:lnTo>
                  <a:lnTo>
                    <a:pt x="63" y="2"/>
                  </a:lnTo>
                  <a:lnTo>
                    <a:pt x="53" y="2"/>
                  </a:lnTo>
                  <a:lnTo>
                    <a:pt x="43" y="0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8712" name="Freeform 40"/>
            <p:cNvSpPr>
              <a:spLocks/>
            </p:cNvSpPr>
            <p:nvPr/>
          </p:nvSpPr>
          <p:spPr bwMode="auto">
            <a:xfrm flipH="1">
              <a:off x="960" y="3231"/>
              <a:ext cx="232" cy="484"/>
            </a:xfrm>
            <a:custGeom>
              <a:avLst/>
              <a:gdLst/>
              <a:ahLst/>
              <a:cxnLst>
                <a:cxn ang="0">
                  <a:pos x="414" y="23"/>
                </a:cxn>
                <a:cxn ang="0">
                  <a:pos x="455" y="103"/>
                </a:cxn>
                <a:cxn ang="0">
                  <a:pos x="451" y="176"/>
                </a:cxn>
                <a:cxn ang="0">
                  <a:pos x="459" y="237"/>
                </a:cxn>
                <a:cxn ang="0">
                  <a:pos x="406" y="264"/>
                </a:cxn>
                <a:cxn ang="0">
                  <a:pos x="356" y="231"/>
                </a:cxn>
                <a:cxn ang="0">
                  <a:pos x="309" y="221"/>
                </a:cxn>
                <a:cxn ang="0">
                  <a:pos x="251" y="241"/>
                </a:cxn>
                <a:cxn ang="0">
                  <a:pos x="307" y="287"/>
                </a:cxn>
                <a:cxn ang="0">
                  <a:pos x="352" y="287"/>
                </a:cxn>
                <a:cxn ang="0">
                  <a:pos x="404" y="338"/>
                </a:cxn>
                <a:cxn ang="0">
                  <a:pos x="441" y="400"/>
                </a:cxn>
                <a:cxn ang="0">
                  <a:pos x="408" y="381"/>
                </a:cxn>
                <a:cxn ang="0">
                  <a:pos x="363" y="392"/>
                </a:cxn>
                <a:cxn ang="0">
                  <a:pos x="319" y="392"/>
                </a:cxn>
                <a:cxn ang="0">
                  <a:pos x="272" y="456"/>
                </a:cxn>
                <a:cxn ang="0">
                  <a:pos x="243" y="556"/>
                </a:cxn>
                <a:cxn ang="0">
                  <a:pos x="188" y="639"/>
                </a:cxn>
                <a:cxn ang="0">
                  <a:pos x="149" y="698"/>
                </a:cxn>
                <a:cxn ang="0">
                  <a:pos x="116" y="752"/>
                </a:cxn>
                <a:cxn ang="0">
                  <a:pos x="161" y="754"/>
                </a:cxn>
                <a:cxn ang="0">
                  <a:pos x="233" y="651"/>
                </a:cxn>
                <a:cxn ang="0">
                  <a:pos x="286" y="610"/>
                </a:cxn>
                <a:cxn ang="0">
                  <a:pos x="356" y="620"/>
                </a:cxn>
                <a:cxn ang="0">
                  <a:pos x="332" y="686"/>
                </a:cxn>
                <a:cxn ang="0">
                  <a:pos x="290" y="692"/>
                </a:cxn>
                <a:cxn ang="0">
                  <a:pos x="260" y="725"/>
                </a:cxn>
                <a:cxn ang="0">
                  <a:pos x="225" y="750"/>
                </a:cxn>
                <a:cxn ang="0">
                  <a:pos x="274" y="773"/>
                </a:cxn>
                <a:cxn ang="0">
                  <a:pos x="319" y="791"/>
                </a:cxn>
                <a:cxn ang="0">
                  <a:pos x="303" y="900"/>
                </a:cxn>
                <a:cxn ang="0">
                  <a:pos x="196" y="966"/>
                </a:cxn>
                <a:cxn ang="0">
                  <a:pos x="148" y="919"/>
                </a:cxn>
                <a:cxn ang="0">
                  <a:pos x="206" y="909"/>
                </a:cxn>
                <a:cxn ang="0">
                  <a:pos x="255" y="861"/>
                </a:cxn>
                <a:cxn ang="0">
                  <a:pos x="186" y="845"/>
                </a:cxn>
                <a:cxn ang="0">
                  <a:pos x="138" y="834"/>
                </a:cxn>
                <a:cxn ang="0">
                  <a:pos x="118" y="828"/>
                </a:cxn>
                <a:cxn ang="0">
                  <a:pos x="50" y="773"/>
                </a:cxn>
                <a:cxn ang="0">
                  <a:pos x="9" y="709"/>
                </a:cxn>
                <a:cxn ang="0">
                  <a:pos x="37" y="616"/>
                </a:cxn>
                <a:cxn ang="0">
                  <a:pos x="97" y="552"/>
                </a:cxn>
                <a:cxn ang="0">
                  <a:pos x="114" y="486"/>
                </a:cxn>
                <a:cxn ang="0">
                  <a:pos x="151" y="406"/>
                </a:cxn>
                <a:cxn ang="0">
                  <a:pos x="212" y="344"/>
                </a:cxn>
                <a:cxn ang="0">
                  <a:pos x="218" y="278"/>
                </a:cxn>
                <a:cxn ang="0">
                  <a:pos x="192" y="165"/>
                </a:cxn>
                <a:cxn ang="0">
                  <a:pos x="165" y="77"/>
                </a:cxn>
                <a:cxn ang="0">
                  <a:pos x="206" y="70"/>
                </a:cxn>
                <a:cxn ang="0">
                  <a:pos x="319" y="81"/>
                </a:cxn>
                <a:cxn ang="0">
                  <a:pos x="383" y="40"/>
                </a:cxn>
              </a:cxnLst>
              <a:rect l="0" t="0" r="r" b="b"/>
              <a:pathLst>
                <a:path w="465" h="968">
                  <a:moveTo>
                    <a:pt x="397" y="0"/>
                  </a:moveTo>
                  <a:lnTo>
                    <a:pt x="398" y="5"/>
                  </a:lnTo>
                  <a:lnTo>
                    <a:pt x="400" y="11"/>
                  </a:lnTo>
                  <a:lnTo>
                    <a:pt x="402" y="17"/>
                  </a:lnTo>
                  <a:lnTo>
                    <a:pt x="414" y="23"/>
                  </a:lnTo>
                  <a:lnTo>
                    <a:pt x="430" y="35"/>
                  </a:lnTo>
                  <a:lnTo>
                    <a:pt x="439" y="46"/>
                  </a:lnTo>
                  <a:lnTo>
                    <a:pt x="445" y="60"/>
                  </a:lnTo>
                  <a:lnTo>
                    <a:pt x="451" y="79"/>
                  </a:lnTo>
                  <a:lnTo>
                    <a:pt x="455" y="103"/>
                  </a:lnTo>
                  <a:lnTo>
                    <a:pt x="451" y="124"/>
                  </a:lnTo>
                  <a:lnTo>
                    <a:pt x="445" y="142"/>
                  </a:lnTo>
                  <a:lnTo>
                    <a:pt x="443" y="147"/>
                  </a:lnTo>
                  <a:lnTo>
                    <a:pt x="449" y="167"/>
                  </a:lnTo>
                  <a:lnTo>
                    <a:pt x="451" y="176"/>
                  </a:lnTo>
                  <a:lnTo>
                    <a:pt x="451" y="186"/>
                  </a:lnTo>
                  <a:lnTo>
                    <a:pt x="455" y="198"/>
                  </a:lnTo>
                  <a:lnTo>
                    <a:pt x="461" y="213"/>
                  </a:lnTo>
                  <a:lnTo>
                    <a:pt x="465" y="227"/>
                  </a:lnTo>
                  <a:lnTo>
                    <a:pt x="459" y="237"/>
                  </a:lnTo>
                  <a:lnTo>
                    <a:pt x="443" y="245"/>
                  </a:lnTo>
                  <a:lnTo>
                    <a:pt x="434" y="248"/>
                  </a:lnTo>
                  <a:lnTo>
                    <a:pt x="424" y="254"/>
                  </a:lnTo>
                  <a:lnTo>
                    <a:pt x="414" y="260"/>
                  </a:lnTo>
                  <a:lnTo>
                    <a:pt x="406" y="264"/>
                  </a:lnTo>
                  <a:lnTo>
                    <a:pt x="397" y="266"/>
                  </a:lnTo>
                  <a:lnTo>
                    <a:pt x="389" y="264"/>
                  </a:lnTo>
                  <a:lnTo>
                    <a:pt x="379" y="258"/>
                  </a:lnTo>
                  <a:lnTo>
                    <a:pt x="367" y="245"/>
                  </a:lnTo>
                  <a:lnTo>
                    <a:pt x="356" y="231"/>
                  </a:lnTo>
                  <a:lnTo>
                    <a:pt x="346" y="223"/>
                  </a:lnTo>
                  <a:lnTo>
                    <a:pt x="336" y="219"/>
                  </a:lnTo>
                  <a:lnTo>
                    <a:pt x="327" y="219"/>
                  </a:lnTo>
                  <a:lnTo>
                    <a:pt x="319" y="221"/>
                  </a:lnTo>
                  <a:lnTo>
                    <a:pt x="309" y="221"/>
                  </a:lnTo>
                  <a:lnTo>
                    <a:pt x="301" y="223"/>
                  </a:lnTo>
                  <a:lnTo>
                    <a:pt x="291" y="223"/>
                  </a:lnTo>
                  <a:lnTo>
                    <a:pt x="272" y="223"/>
                  </a:lnTo>
                  <a:lnTo>
                    <a:pt x="256" y="231"/>
                  </a:lnTo>
                  <a:lnTo>
                    <a:pt x="251" y="241"/>
                  </a:lnTo>
                  <a:lnTo>
                    <a:pt x="260" y="254"/>
                  </a:lnTo>
                  <a:lnTo>
                    <a:pt x="274" y="266"/>
                  </a:lnTo>
                  <a:lnTo>
                    <a:pt x="284" y="276"/>
                  </a:lnTo>
                  <a:lnTo>
                    <a:pt x="293" y="283"/>
                  </a:lnTo>
                  <a:lnTo>
                    <a:pt x="307" y="287"/>
                  </a:lnTo>
                  <a:lnTo>
                    <a:pt x="315" y="287"/>
                  </a:lnTo>
                  <a:lnTo>
                    <a:pt x="325" y="287"/>
                  </a:lnTo>
                  <a:lnTo>
                    <a:pt x="332" y="287"/>
                  </a:lnTo>
                  <a:lnTo>
                    <a:pt x="342" y="285"/>
                  </a:lnTo>
                  <a:lnTo>
                    <a:pt x="352" y="287"/>
                  </a:lnTo>
                  <a:lnTo>
                    <a:pt x="363" y="291"/>
                  </a:lnTo>
                  <a:lnTo>
                    <a:pt x="373" y="297"/>
                  </a:lnTo>
                  <a:lnTo>
                    <a:pt x="383" y="309"/>
                  </a:lnTo>
                  <a:lnTo>
                    <a:pt x="393" y="322"/>
                  </a:lnTo>
                  <a:lnTo>
                    <a:pt x="404" y="338"/>
                  </a:lnTo>
                  <a:lnTo>
                    <a:pt x="414" y="353"/>
                  </a:lnTo>
                  <a:lnTo>
                    <a:pt x="424" y="367"/>
                  </a:lnTo>
                  <a:lnTo>
                    <a:pt x="432" y="381"/>
                  </a:lnTo>
                  <a:lnTo>
                    <a:pt x="437" y="392"/>
                  </a:lnTo>
                  <a:lnTo>
                    <a:pt x="441" y="400"/>
                  </a:lnTo>
                  <a:lnTo>
                    <a:pt x="443" y="402"/>
                  </a:lnTo>
                  <a:lnTo>
                    <a:pt x="428" y="392"/>
                  </a:lnTo>
                  <a:lnTo>
                    <a:pt x="418" y="385"/>
                  </a:lnTo>
                  <a:lnTo>
                    <a:pt x="410" y="381"/>
                  </a:lnTo>
                  <a:lnTo>
                    <a:pt x="408" y="381"/>
                  </a:lnTo>
                  <a:lnTo>
                    <a:pt x="404" y="381"/>
                  </a:lnTo>
                  <a:lnTo>
                    <a:pt x="400" y="383"/>
                  </a:lnTo>
                  <a:lnTo>
                    <a:pt x="393" y="386"/>
                  </a:lnTo>
                  <a:lnTo>
                    <a:pt x="379" y="390"/>
                  </a:lnTo>
                  <a:lnTo>
                    <a:pt x="363" y="392"/>
                  </a:lnTo>
                  <a:lnTo>
                    <a:pt x="352" y="392"/>
                  </a:lnTo>
                  <a:lnTo>
                    <a:pt x="342" y="392"/>
                  </a:lnTo>
                  <a:lnTo>
                    <a:pt x="332" y="392"/>
                  </a:lnTo>
                  <a:lnTo>
                    <a:pt x="325" y="392"/>
                  </a:lnTo>
                  <a:lnTo>
                    <a:pt x="319" y="392"/>
                  </a:lnTo>
                  <a:lnTo>
                    <a:pt x="311" y="394"/>
                  </a:lnTo>
                  <a:lnTo>
                    <a:pt x="303" y="398"/>
                  </a:lnTo>
                  <a:lnTo>
                    <a:pt x="288" y="410"/>
                  </a:lnTo>
                  <a:lnTo>
                    <a:pt x="278" y="429"/>
                  </a:lnTo>
                  <a:lnTo>
                    <a:pt x="272" y="456"/>
                  </a:lnTo>
                  <a:lnTo>
                    <a:pt x="268" y="490"/>
                  </a:lnTo>
                  <a:lnTo>
                    <a:pt x="266" y="507"/>
                  </a:lnTo>
                  <a:lnTo>
                    <a:pt x="260" y="524"/>
                  </a:lnTo>
                  <a:lnTo>
                    <a:pt x="253" y="540"/>
                  </a:lnTo>
                  <a:lnTo>
                    <a:pt x="243" y="556"/>
                  </a:lnTo>
                  <a:lnTo>
                    <a:pt x="233" y="571"/>
                  </a:lnTo>
                  <a:lnTo>
                    <a:pt x="221" y="587"/>
                  </a:lnTo>
                  <a:lnTo>
                    <a:pt x="210" y="604"/>
                  </a:lnTo>
                  <a:lnTo>
                    <a:pt x="198" y="622"/>
                  </a:lnTo>
                  <a:lnTo>
                    <a:pt x="188" y="639"/>
                  </a:lnTo>
                  <a:lnTo>
                    <a:pt x="179" y="653"/>
                  </a:lnTo>
                  <a:lnTo>
                    <a:pt x="173" y="666"/>
                  </a:lnTo>
                  <a:lnTo>
                    <a:pt x="165" y="676"/>
                  </a:lnTo>
                  <a:lnTo>
                    <a:pt x="157" y="688"/>
                  </a:lnTo>
                  <a:lnTo>
                    <a:pt x="149" y="698"/>
                  </a:lnTo>
                  <a:lnTo>
                    <a:pt x="140" y="707"/>
                  </a:lnTo>
                  <a:lnTo>
                    <a:pt x="130" y="719"/>
                  </a:lnTo>
                  <a:lnTo>
                    <a:pt x="120" y="731"/>
                  </a:lnTo>
                  <a:lnTo>
                    <a:pt x="116" y="742"/>
                  </a:lnTo>
                  <a:lnTo>
                    <a:pt x="116" y="752"/>
                  </a:lnTo>
                  <a:lnTo>
                    <a:pt x="120" y="760"/>
                  </a:lnTo>
                  <a:lnTo>
                    <a:pt x="126" y="764"/>
                  </a:lnTo>
                  <a:lnTo>
                    <a:pt x="136" y="764"/>
                  </a:lnTo>
                  <a:lnTo>
                    <a:pt x="148" y="762"/>
                  </a:lnTo>
                  <a:lnTo>
                    <a:pt x="161" y="754"/>
                  </a:lnTo>
                  <a:lnTo>
                    <a:pt x="183" y="731"/>
                  </a:lnTo>
                  <a:lnTo>
                    <a:pt x="192" y="705"/>
                  </a:lnTo>
                  <a:lnTo>
                    <a:pt x="202" y="680"/>
                  </a:lnTo>
                  <a:lnTo>
                    <a:pt x="218" y="661"/>
                  </a:lnTo>
                  <a:lnTo>
                    <a:pt x="233" y="651"/>
                  </a:lnTo>
                  <a:lnTo>
                    <a:pt x="243" y="647"/>
                  </a:lnTo>
                  <a:lnTo>
                    <a:pt x="251" y="647"/>
                  </a:lnTo>
                  <a:lnTo>
                    <a:pt x="264" y="639"/>
                  </a:lnTo>
                  <a:lnTo>
                    <a:pt x="278" y="626"/>
                  </a:lnTo>
                  <a:lnTo>
                    <a:pt x="286" y="610"/>
                  </a:lnTo>
                  <a:lnTo>
                    <a:pt x="293" y="602"/>
                  </a:lnTo>
                  <a:lnTo>
                    <a:pt x="307" y="604"/>
                  </a:lnTo>
                  <a:lnTo>
                    <a:pt x="325" y="612"/>
                  </a:lnTo>
                  <a:lnTo>
                    <a:pt x="342" y="618"/>
                  </a:lnTo>
                  <a:lnTo>
                    <a:pt x="356" y="620"/>
                  </a:lnTo>
                  <a:lnTo>
                    <a:pt x="362" y="620"/>
                  </a:lnTo>
                  <a:lnTo>
                    <a:pt x="354" y="635"/>
                  </a:lnTo>
                  <a:lnTo>
                    <a:pt x="346" y="651"/>
                  </a:lnTo>
                  <a:lnTo>
                    <a:pt x="338" y="668"/>
                  </a:lnTo>
                  <a:lnTo>
                    <a:pt x="332" y="686"/>
                  </a:lnTo>
                  <a:lnTo>
                    <a:pt x="313" y="686"/>
                  </a:lnTo>
                  <a:lnTo>
                    <a:pt x="301" y="686"/>
                  </a:lnTo>
                  <a:lnTo>
                    <a:pt x="295" y="688"/>
                  </a:lnTo>
                  <a:lnTo>
                    <a:pt x="291" y="690"/>
                  </a:lnTo>
                  <a:lnTo>
                    <a:pt x="290" y="692"/>
                  </a:lnTo>
                  <a:lnTo>
                    <a:pt x="290" y="696"/>
                  </a:lnTo>
                  <a:lnTo>
                    <a:pt x="286" y="703"/>
                  </a:lnTo>
                  <a:lnTo>
                    <a:pt x="280" y="711"/>
                  </a:lnTo>
                  <a:lnTo>
                    <a:pt x="270" y="719"/>
                  </a:lnTo>
                  <a:lnTo>
                    <a:pt x="260" y="725"/>
                  </a:lnTo>
                  <a:lnTo>
                    <a:pt x="251" y="731"/>
                  </a:lnTo>
                  <a:lnTo>
                    <a:pt x="241" y="734"/>
                  </a:lnTo>
                  <a:lnTo>
                    <a:pt x="233" y="738"/>
                  </a:lnTo>
                  <a:lnTo>
                    <a:pt x="227" y="744"/>
                  </a:lnTo>
                  <a:lnTo>
                    <a:pt x="225" y="750"/>
                  </a:lnTo>
                  <a:lnTo>
                    <a:pt x="225" y="758"/>
                  </a:lnTo>
                  <a:lnTo>
                    <a:pt x="231" y="766"/>
                  </a:lnTo>
                  <a:lnTo>
                    <a:pt x="243" y="769"/>
                  </a:lnTo>
                  <a:lnTo>
                    <a:pt x="258" y="773"/>
                  </a:lnTo>
                  <a:lnTo>
                    <a:pt x="274" y="773"/>
                  </a:lnTo>
                  <a:lnTo>
                    <a:pt x="290" y="773"/>
                  </a:lnTo>
                  <a:lnTo>
                    <a:pt x="303" y="771"/>
                  </a:lnTo>
                  <a:lnTo>
                    <a:pt x="313" y="769"/>
                  </a:lnTo>
                  <a:lnTo>
                    <a:pt x="317" y="769"/>
                  </a:lnTo>
                  <a:lnTo>
                    <a:pt x="319" y="791"/>
                  </a:lnTo>
                  <a:lnTo>
                    <a:pt x="323" y="812"/>
                  </a:lnTo>
                  <a:lnTo>
                    <a:pt x="328" y="832"/>
                  </a:lnTo>
                  <a:lnTo>
                    <a:pt x="336" y="851"/>
                  </a:lnTo>
                  <a:lnTo>
                    <a:pt x="323" y="876"/>
                  </a:lnTo>
                  <a:lnTo>
                    <a:pt x="303" y="900"/>
                  </a:lnTo>
                  <a:lnTo>
                    <a:pt x="280" y="919"/>
                  </a:lnTo>
                  <a:lnTo>
                    <a:pt x="255" y="937"/>
                  </a:lnTo>
                  <a:lnTo>
                    <a:pt x="229" y="950"/>
                  </a:lnTo>
                  <a:lnTo>
                    <a:pt x="210" y="960"/>
                  </a:lnTo>
                  <a:lnTo>
                    <a:pt x="196" y="966"/>
                  </a:lnTo>
                  <a:lnTo>
                    <a:pt x="190" y="968"/>
                  </a:lnTo>
                  <a:lnTo>
                    <a:pt x="183" y="960"/>
                  </a:lnTo>
                  <a:lnTo>
                    <a:pt x="173" y="948"/>
                  </a:lnTo>
                  <a:lnTo>
                    <a:pt x="161" y="935"/>
                  </a:lnTo>
                  <a:lnTo>
                    <a:pt x="148" y="919"/>
                  </a:lnTo>
                  <a:lnTo>
                    <a:pt x="165" y="913"/>
                  </a:lnTo>
                  <a:lnTo>
                    <a:pt x="179" y="909"/>
                  </a:lnTo>
                  <a:lnTo>
                    <a:pt x="190" y="909"/>
                  </a:lnTo>
                  <a:lnTo>
                    <a:pt x="198" y="909"/>
                  </a:lnTo>
                  <a:lnTo>
                    <a:pt x="206" y="909"/>
                  </a:lnTo>
                  <a:lnTo>
                    <a:pt x="214" y="907"/>
                  </a:lnTo>
                  <a:lnTo>
                    <a:pt x="221" y="902"/>
                  </a:lnTo>
                  <a:lnTo>
                    <a:pt x="229" y="894"/>
                  </a:lnTo>
                  <a:lnTo>
                    <a:pt x="245" y="874"/>
                  </a:lnTo>
                  <a:lnTo>
                    <a:pt x="255" y="861"/>
                  </a:lnTo>
                  <a:lnTo>
                    <a:pt x="253" y="851"/>
                  </a:lnTo>
                  <a:lnTo>
                    <a:pt x="233" y="847"/>
                  </a:lnTo>
                  <a:lnTo>
                    <a:pt x="218" y="845"/>
                  </a:lnTo>
                  <a:lnTo>
                    <a:pt x="202" y="845"/>
                  </a:lnTo>
                  <a:lnTo>
                    <a:pt x="186" y="845"/>
                  </a:lnTo>
                  <a:lnTo>
                    <a:pt x="171" y="843"/>
                  </a:lnTo>
                  <a:lnTo>
                    <a:pt x="157" y="843"/>
                  </a:lnTo>
                  <a:lnTo>
                    <a:pt x="148" y="841"/>
                  </a:lnTo>
                  <a:lnTo>
                    <a:pt x="140" y="838"/>
                  </a:lnTo>
                  <a:lnTo>
                    <a:pt x="138" y="834"/>
                  </a:lnTo>
                  <a:lnTo>
                    <a:pt x="142" y="824"/>
                  </a:lnTo>
                  <a:lnTo>
                    <a:pt x="149" y="816"/>
                  </a:lnTo>
                  <a:lnTo>
                    <a:pt x="149" y="814"/>
                  </a:lnTo>
                  <a:lnTo>
                    <a:pt x="134" y="822"/>
                  </a:lnTo>
                  <a:lnTo>
                    <a:pt x="118" y="828"/>
                  </a:lnTo>
                  <a:lnTo>
                    <a:pt x="107" y="834"/>
                  </a:lnTo>
                  <a:lnTo>
                    <a:pt x="95" y="836"/>
                  </a:lnTo>
                  <a:lnTo>
                    <a:pt x="85" y="836"/>
                  </a:lnTo>
                  <a:lnTo>
                    <a:pt x="66" y="804"/>
                  </a:lnTo>
                  <a:lnTo>
                    <a:pt x="50" y="773"/>
                  </a:lnTo>
                  <a:lnTo>
                    <a:pt x="41" y="744"/>
                  </a:lnTo>
                  <a:lnTo>
                    <a:pt x="35" y="717"/>
                  </a:lnTo>
                  <a:lnTo>
                    <a:pt x="31" y="715"/>
                  </a:lnTo>
                  <a:lnTo>
                    <a:pt x="21" y="713"/>
                  </a:lnTo>
                  <a:lnTo>
                    <a:pt x="9" y="709"/>
                  </a:lnTo>
                  <a:lnTo>
                    <a:pt x="0" y="709"/>
                  </a:lnTo>
                  <a:lnTo>
                    <a:pt x="0" y="686"/>
                  </a:lnTo>
                  <a:lnTo>
                    <a:pt x="6" y="663"/>
                  </a:lnTo>
                  <a:lnTo>
                    <a:pt x="17" y="639"/>
                  </a:lnTo>
                  <a:lnTo>
                    <a:pt x="37" y="616"/>
                  </a:lnTo>
                  <a:lnTo>
                    <a:pt x="58" y="594"/>
                  </a:lnTo>
                  <a:lnTo>
                    <a:pt x="74" y="579"/>
                  </a:lnTo>
                  <a:lnTo>
                    <a:pt x="83" y="567"/>
                  </a:lnTo>
                  <a:lnTo>
                    <a:pt x="91" y="559"/>
                  </a:lnTo>
                  <a:lnTo>
                    <a:pt x="97" y="552"/>
                  </a:lnTo>
                  <a:lnTo>
                    <a:pt x="99" y="542"/>
                  </a:lnTo>
                  <a:lnTo>
                    <a:pt x="103" y="532"/>
                  </a:lnTo>
                  <a:lnTo>
                    <a:pt x="107" y="519"/>
                  </a:lnTo>
                  <a:lnTo>
                    <a:pt x="111" y="503"/>
                  </a:lnTo>
                  <a:lnTo>
                    <a:pt x="114" y="486"/>
                  </a:lnTo>
                  <a:lnTo>
                    <a:pt x="120" y="468"/>
                  </a:lnTo>
                  <a:lnTo>
                    <a:pt x="126" y="451"/>
                  </a:lnTo>
                  <a:lnTo>
                    <a:pt x="132" y="435"/>
                  </a:lnTo>
                  <a:lnTo>
                    <a:pt x="142" y="420"/>
                  </a:lnTo>
                  <a:lnTo>
                    <a:pt x="151" y="406"/>
                  </a:lnTo>
                  <a:lnTo>
                    <a:pt x="165" y="394"/>
                  </a:lnTo>
                  <a:lnTo>
                    <a:pt x="179" y="383"/>
                  </a:lnTo>
                  <a:lnTo>
                    <a:pt x="190" y="371"/>
                  </a:lnTo>
                  <a:lnTo>
                    <a:pt x="202" y="357"/>
                  </a:lnTo>
                  <a:lnTo>
                    <a:pt x="212" y="344"/>
                  </a:lnTo>
                  <a:lnTo>
                    <a:pt x="220" y="332"/>
                  </a:lnTo>
                  <a:lnTo>
                    <a:pt x="225" y="318"/>
                  </a:lnTo>
                  <a:lnTo>
                    <a:pt x="227" y="307"/>
                  </a:lnTo>
                  <a:lnTo>
                    <a:pt x="225" y="295"/>
                  </a:lnTo>
                  <a:lnTo>
                    <a:pt x="218" y="278"/>
                  </a:lnTo>
                  <a:lnTo>
                    <a:pt x="212" y="266"/>
                  </a:lnTo>
                  <a:lnTo>
                    <a:pt x="206" y="250"/>
                  </a:lnTo>
                  <a:lnTo>
                    <a:pt x="206" y="223"/>
                  </a:lnTo>
                  <a:lnTo>
                    <a:pt x="202" y="192"/>
                  </a:lnTo>
                  <a:lnTo>
                    <a:pt x="192" y="165"/>
                  </a:lnTo>
                  <a:lnTo>
                    <a:pt x="179" y="140"/>
                  </a:lnTo>
                  <a:lnTo>
                    <a:pt x="169" y="118"/>
                  </a:lnTo>
                  <a:lnTo>
                    <a:pt x="165" y="105"/>
                  </a:lnTo>
                  <a:lnTo>
                    <a:pt x="165" y="91"/>
                  </a:lnTo>
                  <a:lnTo>
                    <a:pt x="165" y="77"/>
                  </a:lnTo>
                  <a:lnTo>
                    <a:pt x="167" y="66"/>
                  </a:lnTo>
                  <a:lnTo>
                    <a:pt x="177" y="68"/>
                  </a:lnTo>
                  <a:lnTo>
                    <a:pt x="186" y="68"/>
                  </a:lnTo>
                  <a:lnTo>
                    <a:pt x="196" y="68"/>
                  </a:lnTo>
                  <a:lnTo>
                    <a:pt x="206" y="70"/>
                  </a:lnTo>
                  <a:lnTo>
                    <a:pt x="223" y="73"/>
                  </a:lnTo>
                  <a:lnTo>
                    <a:pt x="245" y="75"/>
                  </a:lnTo>
                  <a:lnTo>
                    <a:pt x="270" y="79"/>
                  </a:lnTo>
                  <a:lnTo>
                    <a:pt x="295" y="81"/>
                  </a:lnTo>
                  <a:lnTo>
                    <a:pt x="319" y="81"/>
                  </a:lnTo>
                  <a:lnTo>
                    <a:pt x="340" y="81"/>
                  </a:lnTo>
                  <a:lnTo>
                    <a:pt x="360" y="77"/>
                  </a:lnTo>
                  <a:lnTo>
                    <a:pt x="371" y="70"/>
                  </a:lnTo>
                  <a:lnTo>
                    <a:pt x="377" y="58"/>
                  </a:lnTo>
                  <a:lnTo>
                    <a:pt x="383" y="40"/>
                  </a:lnTo>
                  <a:lnTo>
                    <a:pt x="389" y="19"/>
                  </a:lnTo>
                  <a:lnTo>
                    <a:pt x="397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8713" name="Freeform 41"/>
            <p:cNvSpPr>
              <a:spLocks/>
            </p:cNvSpPr>
            <p:nvPr/>
          </p:nvSpPr>
          <p:spPr bwMode="auto">
            <a:xfrm flipH="1">
              <a:off x="893" y="3148"/>
              <a:ext cx="80" cy="76"/>
            </a:xfrm>
            <a:custGeom>
              <a:avLst/>
              <a:gdLst/>
              <a:ahLst/>
              <a:cxnLst>
                <a:cxn ang="0">
                  <a:pos x="0" y="86"/>
                </a:cxn>
                <a:cxn ang="0">
                  <a:pos x="20" y="96"/>
                </a:cxn>
                <a:cxn ang="0">
                  <a:pos x="32" y="107"/>
                </a:cxn>
                <a:cxn ang="0">
                  <a:pos x="39" y="119"/>
                </a:cxn>
                <a:cxn ang="0">
                  <a:pos x="41" y="123"/>
                </a:cxn>
                <a:cxn ang="0">
                  <a:pos x="55" y="127"/>
                </a:cxn>
                <a:cxn ang="0">
                  <a:pos x="67" y="129"/>
                </a:cxn>
                <a:cxn ang="0">
                  <a:pos x="76" y="135"/>
                </a:cxn>
                <a:cxn ang="0">
                  <a:pos x="84" y="138"/>
                </a:cxn>
                <a:cxn ang="0">
                  <a:pos x="92" y="142"/>
                </a:cxn>
                <a:cxn ang="0">
                  <a:pos x="98" y="146"/>
                </a:cxn>
                <a:cxn ang="0">
                  <a:pos x="104" y="150"/>
                </a:cxn>
                <a:cxn ang="0">
                  <a:pos x="109" y="154"/>
                </a:cxn>
                <a:cxn ang="0">
                  <a:pos x="121" y="129"/>
                </a:cxn>
                <a:cxn ang="0">
                  <a:pos x="137" y="103"/>
                </a:cxn>
                <a:cxn ang="0">
                  <a:pos x="150" y="78"/>
                </a:cxn>
                <a:cxn ang="0">
                  <a:pos x="162" y="55"/>
                </a:cxn>
                <a:cxn ang="0">
                  <a:pos x="152" y="30"/>
                </a:cxn>
                <a:cxn ang="0">
                  <a:pos x="146" y="14"/>
                </a:cxn>
                <a:cxn ang="0">
                  <a:pos x="137" y="6"/>
                </a:cxn>
                <a:cxn ang="0">
                  <a:pos x="113" y="4"/>
                </a:cxn>
                <a:cxn ang="0">
                  <a:pos x="96" y="4"/>
                </a:cxn>
                <a:cxn ang="0">
                  <a:pos x="80" y="2"/>
                </a:cxn>
                <a:cxn ang="0">
                  <a:pos x="68" y="2"/>
                </a:cxn>
                <a:cxn ang="0">
                  <a:pos x="59" y="0"/>
                </a:cxn>
                <a:cxn ang="0">
                  <a:pos x="49" y="16"/>
                </a:cxn>
                <a:cxn ang="0">
                  <a:pos x="37" y="30"/>
                </a:cxn>
                <a:cxn ang="0">
                  <a:pos x="30" y="43"/>
                </a:cxn>
                <a:cxn ang="0">
                  <a:pos x="22" y="55"/>
                </a:cxn>
                <a:cxn ang="0">
                  <a:pos x="14" y="66"/>
                </a:cxn>
                <a:cxn ang="0">
                  <a:pos x="8" y="74"/>
                </a:cxn>
                <a:cxn ang="0">
                  <a:pos x="4" y="82"/>
                </a:cxn>
                <a:cxn ang="0">
                  <a:pos x="0" y="86"/>
                </a:cxn>
              </a:cxnLst>
              <a:rect l="0" t="0" r="r" b="b"/>
              <a:pathLst>
                <a:path w="162" h="154">
                  <a:moveTo>
                    <a:pt x="0" y="86"/>
                  </a:moveTo>
                  <a:lnTo>
                    <a:pt x="20" y="96"/>
                  </a:lnTo>
                  <a:lnTo>
                    <a:pt x="32" y="107"/>
                  </a:lnTo>
                  <a:lnTo>
                    <a:pt x="39" y="119"/>
                  </a:lnTo>
                  <a:lnTo>
                    <a:pt x="41" y="123"/>
                  </a:lnTo>
                  <a:lnTo>
                    <a:pt x="55" y="127"/>
                  </a:lnTo>
                  <a:lnTo>
                    <a:pt x="67" y="129"/>
                  </a:lnTo>
                  <a:lnTo>
                    <a:pt x="76" y="135"/>
                  </a:lnTo>
                  <a:lnTo>
                    <a:pt x="84" y="138"/>
                  </a:lnTo>
                  <a:lnTo>
                    <a:pt x="92" y="142"/>
                  </a:lnTo>
                  <a:lnTo>
                    <a:pt x="98" y="146"/>
                  </a:lnTo>
                  <a:lnTo>
                    <a:pt x="104" y="150"/>
                  </a:lnTo>
                  <a:lnTo>
                    <a:pt x="109" y="154"/>
                  </a:lnTo>
                  <a:lnTo>
                    <a:pt x="121" y="129"/>
                  </a:lnTo>
                  <a:lnTo>
                    <a:pt x="137" y="103"/>
                  </a:lnTo>
                  <a:lnTo>
                    <a:pt x="150" y="78"/>
                  </a:lnTo>
                  <a:lnTo>
                    <a:pt x="162" y="55"/>
                  </a:lnTo>
                  <a:lnTo>
                    <a:pt x="152" y="30"/>
                  </a:lnTo>
                  <a:lnTo>
                    <a:pt x="146" y="14"/>
                  </a:lnTo>
                  <a:lnTo>
                    <a:pt x="137" y="6"/>
                  </a:lnTo>
                  <a:lnTo>
                    <a:pt x="113" y="4"/>
                  </a:lnTo>
                  <a:lnTo>
                    <a:pt x="96" y="4"/>
                  </a:lnTo>
                  <a:lnTo>
                    <a:pt x="80" y="2"/>
                  </a:lnTo>
                  <a:lnTo>
                    <a:pt x="68" y="2"/>
                  </a:lnTo>
                  <a:lnTo>
                    <a:pt x="59" y="0"/>
                  </a:lnTo>
                  <a:lnTo>
                    <a:pt x="49" y="16"/>
                  </a:lnTo>
                  <a:lnTo>
                    <a:pt x="37" y="30"/>
                  </a:lnTo>
                  <a:lnTo>
                    <a:pt x="30" y="43"/>
                  </a:lnTo>
                  <a:lnTo>
                    <a:pt x="22" y="55"/>
                  </a:lnTo>
                  <a:lnTo>
                    <a:pt x="14" y="66"/>
                  </a:lnTo>
                  <a:lnTo>
                    <a:pt x="8" y="74"/>
                  </a:lnTo>
                  <a:lnTo>
                    <a:pt x="4" y="82"/>
                  </a:lnTo>
                  <a:lnTo>
                    <a:pt x="0" y="8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8714" name="Freeform 42"/>
            <p:cNvSpPr>
              <a:spLocks/>
            </p:cNvSpPr>
            <p:nvPr/>
          </p:nvSpPr>
          <p:spPr bwMode="auto">
            <a:xfrm flipH="1">
              <a:off x="832" y="2958"/>
              <a:ext cx="78" cy="173"/>
            </a:xfrm>
            <a:custGeom>
              <a:avLst/>
              <a:gdLst/>
              <a:ahLst/>
              <a:cxnLst>
                <a:cxn ang="0">
                  <a:pos x="2" y="271"/>
                </a:cxn>
                <a:cxn ang="0">
                  <a:pos x="15" y="276"/>
                </a:cxn>
                <a:cxn ang="0">
                  <a:pos x="29" y="288"/>
                </a:cxn>
                <a:cxn ang="0">
                  <a:pos x="52" y="290"/>
                </a:cxn>
                <a:cxn ang="0">
                  <a:pos x="72" y="298"/>
                </a:cxn>
                <a:cxn ang="0">
                  <a:pos x="78" y="317"/>
                </a:cxn>
                <a:cxn ang="0">
                  <a:pos x="89" y="337"/>
                </a:cxn>
                <a:cxn ang="0">
                  <a:pos x="99" y="319"/>
                </a:cxn>
                <a:cxn ang="0">
                  <a:pos x="115" y="288"/>
                </a:cxn>
                <a:cxn ang="0">
                  <a:pos x="134" y="234"/>
                </a:cxn>
                <a:cxn ang="0">
                  <a:pos x="150" y="177"/>
                </a:cxn>
                <a:cxn ang="0">
                  <a:pos x="155" y="123"/>
                </a:cxn>
                <a:cxn ang="0">
                  <a:pos x="150" y="86"/>
                </a:cxn>
                <a:cxn ang="0">
                  <a:pos x="138" y="59"/>
                </a:cxn>
                <a:cxn ang="0">
                  <a:pos x="122" y="33"/>
                </a:cxn>
                <a:cxn ang="0">
                  <a:pos x="101" y="10"/>
                </a:cxn>
                <a:cxn ang="0">
                  <a:pos x="97" y="18"/>
                </a:cxn>
                <a:cxn ang="0">
                  <a:pos x="68" y="18"/>
                </a:cxn>
                <a:cxn ang="0">
                  <a:pos x="82" y="43"/>
                </a:cxn>
                <a:cxn ang="0">
                  <a:pos x="91" y="59"/>
                </a:cxn>
                <a:cxn ang="0">
                  <a:pos x="113" y="82"/>
                </a:cxn>
                <a:cxn ang="0">
                  <a:pos x="124" y="127"/>
                </a:cxn>
                <a:cxn ang="0">
                  <a:pos x="115" y="179"/>
                </a:cxn>
                <a:cxn ang="0">
                  <a:pos x="97" y="210"/>
                </a:cxn>
                <a:cxn ang="0">
                  <a:pos x="76" y="208"/>
                </a:cxn>
                <a:cxn ang="0">
                  <a:pos x="58" y="216"/>
                </a:cxn>
                <a:cxn ang="0">
                  <a:pos x="62" y="197"/>
                </a:cxn>
                <a:cxn ang="0">
                  <a:pos x="62" y="177"/>
                </a:cxn>
                <a:cxn ang="0">
                  <a:pos x="52" y="187"/>
                </a:cxn>
                <a:cxn ang="0">
                  <a:pos x="39" y="197"/>
                </a:cxn>
                <a:cxn ang="0">
                  <a:pos x="39" y="202"/>
                </a:cxn>
                <a:cxn ang="0">
                  <a:pos x="29" y="222"/>
                </a:cxn>
                <a:cxn ang="0">
                  <a:pos x="10" y="255"/>
                </a:cxn>
              </a:cxnLst>
              <a:rect l="0" t="0" r="r" b="b"/>
              <a:pathLst>
                <a:path w="155" h="346">
                  <a:moveTo>
                    <a:pt x="0" y="271"/>
                  </a:moveTo>
                  <a:lnTo>
                    <a:pt x="2" y="271"/>
                  </a:lnTo>
                  <a:lnTo>
                    <a:pt x="8" y="272"/>
                  </a:lnTo>
                  <a:lnTo>
                    <a:pt x="15" y="276"/>
                  </a:lnTo>
                  <a:lnTo>
                    <a:pt x="19" y="282"/>
                  </a:lnTo>
                  <a:lnTo>
                    <a:pt x="29" y="288"/>
                  </a:lnTo>
                  <a:lnTo>
                    <a:pt x="39" y="290"/>
                  </a:lnTo>
                  <a:lnTo>
                    <a:pt x="52" y="290"/>
                  </a:lnTo>
                  <a:lnTo>
                    <a:pt x="72" y="298"/>
                  </a:lnTo>
                  <a:lnTo>
                    <a:pt x="72" y="298"/>
                  </a:lnTo>
                  <a:lnTo>
                    <a:pt x="74" y="304"/>
                  </a:lnTo>
                  <a:lnTo>
                    <a:pt x="78" y="317"/>
                  </a:lnTo>
                  <a:lnTo>
                    <a:pt x="85" y="346"/>
                  </a:lnTo>
                  <a:lnTo>
                    <a:pt x="89" y="337"/>
                  </a:lnTo>
                  <a:lnTo>
                    <a:pt x="95" y="327"/>
                  </a:lnTo>
                  <a:lnTo>
                    <a:pt x="99" y="319"/>
                  </a:lnTo>
                  <a:lnTo>
                    <a:pt x="103" y="311"/>
                  </a:lnTo>
                  <a:lnTo>
                    <a:pt x="115" y="288"/>
                  </a:lnTo>
                  <a:lnTo>
                    <a:pt x="124" y="263"/>
                  </a:lnTo>
                  <a:lnTo>
                    <a:pt x="134" y="234"/>
                  </a:lnTo>
                  <a:lnTo>
                    <a:pt x="144" y="204"/>
                  </a:lnTo>
                  <a:lnTo>
                    <a:pt x="150" y="177"/>
                  </a:lnTo>
                  <a:lnTo>
                    <a:pt x="155" y="148"/>
                  </a:lnTo>
                  <a:lnTo>
                    <a:pt x="155" y="123"/>
                  </a:lnTo>
                  <a:lnTo>
                    <a:pt x="154" y="99"/>
                  </a:lnTo>
                  <a:lnTo>
                    <a:pt x="150" y="86"/>
                  </a:lnTo>
                  <a:lnTo>
                    <a:pt x="146" y="72"/>
                  </a:lnTo>
                  <a:lnTo>
                    <a:pt x="138" y="59"/>
                  </a:lnTo>
                  <a:lnTo>
                    <a:pt x="130" y="45"/>
                  </a:lnTo>
                  <a:lnTo>
                    <a:pt x="122" y="33"/>
                  </a:lnTo>
                  <a:lnTo>
                    <a:pt x="113" y="22"/>
                  </a:lnTo>
                  <a:lnTo>
                    <a:pt x="101" y="10"/>
                  </a:lnTo>
                  <a:lnTo>
                    <a:pt x="89" y="0"/>
                  </a:lnTo>
                  <a:lnTo>
                    <a:pt x="97" y="18"/>
                  </a:lnTo>
                  <a:lnTo>
                    <a:pt x="66" y="14"/>
                  </a:lnTo>
                  <a:lnTo>
                    <a:pt x="68" y="18"/>
                  </a:lnTo>
                  <a:lnTo>
                    <a:pt x="76" y="29"/>
                  </a:lnTo>
                  <a:lnTo>
                    <a:pt x="82" y="43"/>
                  </a:lnTo>
                  <a:lnTo>
                    <a:pt x="87" y="57"/>
                  </a:lnTo>
                  <a:lnTo>
                    <a:pt x="91" y="59"/>
                  </a:lnTo>
                  <a:lnTo>
                    <a:pt x="101" y="68"/>
                  </a:lnTo>
                  <a:lnTo>
                    <a:pt x="113" y="82"/>
                  </a:lnTo>
                  <a:lnTo>
                    <a:pt x="122" y="103"/>
                  </a:lnTo>
                  <a:lnTo>
                    <a:pt x="124" y="127"/>
                  </a:lnTo>
                  <a:lnTo>
                    <a:pt x="122" y="154"/>
                  </a:lnTo>
                  <a:lnTo>
                    <a:pt x="115" y="179"/>
                  </a:lnTo>
                  <a:lnTo>
                    <a:pt x="105" y="201"/>
                  </a:lnTo>
                  <a:lnTo>
                    <a:pt x="97" y="210"/>
                  </a:lnTo>
                  <a:lnTo>
                    <a:pt x="87" y="208"/>
                  </a:lnTo>
                  <a:lnTo>
                    <a:pt x="76" y="208"/>
                  </a:lnTo>
                  <a:lnTo>
                    <a:pt x="58" y="218"/>
                  </a:lnTo>
                  <a:lnTo>
                    <a:pt x="58" y="216"/>
                  </a:lnTo>
                  <a:lnTo>
                    <a:pt x="60" y="208"/>
                  </a:lnTo>
                  <a:lnTo>
                    <a:pt x="62" y="197"/>
                  </a:lnTo>
                  <a:lnTo>
                    <a:pt x="62" y="175"/>
                  </a:lnTo>
                  <a:lnTo>
                    <a:pt x="62" y="177"/>
                  </a:lnTo>
                  <a:lnTo>
                    <a:pt x="58" y="181"/>
                  </a:lnTo>
                  <a:lnTo>
                    <a:pt x="52" y="187"/>
                  </a:lnTo>
                  <a:lnTo>
                    <a:pt x="41" y="195"/>
                  </a:lnTo>
                  <a:lnTo>
                    <a:pt x="39" y="197"/>
                  </a:lnTo>
                  <a:lnTo>
                    <a:pt x="39" y="201"/>
                  </a:lnTo>
                  <a:lnTo>
                    <a:pt x="39" y="202"/>
                  </a:lnTo>
                  <a:lnTo>
                    <a:pt x="39" y="206"/>
                  </a:lnTo>
                  <a:lnTo>
                    <a:pt x="29" y="222"/>
                  </a:lnTo>
                  <a:lnTo>
                    <a:pt x="19" y="237"/>
                  </a:lnTo>
                  <a:lnTo>
                    <a:pt x="10" y="255"/>
                  </a:lnTo>
                  <a:lnTo>
                    <a:pt x="0" y="27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8715" name="Freeform 43"/>
            <p:cNvSpPr>
              <a:spLocks/>
            </p:cNvSpPr>
            <p:nvPr/>
          </p:nvSpPr>
          <p:spPr bwMode="auto">
            <a:xfrm flipH="1">
              <a:off x="1503" y="3635"/>
              <a:ext cx="84" cy="76"/>
            </a:xfrm>
            <a:custGeom>
              <a:avLst/>
              <a:gdLst/>
              <a:ahLst/>
              <a:cxnLst>
                <a:cxn ang="0">
                  <a:pos x="21" y="41"/>
                </a:cxn>
                <a:cxn ang="0">
                  <a:pos x="23" y="39"/>
                </a:cxn>
                <a:cxn ang="0">
                  <a:pos x="25" y="39"/>
                </a:cxn>
                <a:cxn ang="0">
                  <a:pos x="25" y="37"/>
                </a:cxn>
                <a:cxn ang="0">
                  <a:pos x="27" y="37"/>
                </a:cxn>
                <a:cxn ang="0">
                  <a:pos x="48" y="24"/>
                </a:cxn>
                <a:cxn ang="0">
                  <a:pos x="70" y="12"/>
                </a:cxn>
                <a:cxn ang="0">
                  <a:pos x="89" y="6"/>
                </a:cxn>
                <a:cxn ang="0">
                  <a:pos x="109" y="2"/>
                </a:cxn>
                <a:cxn ang="0">
                  <a:pos x="126" y="0"/>
                </a:cxn>
                <a:cxn ang="0">
                  <a:pos x="142" y="2"/>
                </a:cxn>
                <a:cxn ang="0">
                  <a:pos x="155" y="4"/>
                </a:cxn>
                <a:cxn ang="0">
                  <a:pos x="167" y="10"/>
                </a:cxn>
                <a:cxn ang="0">
                  <a:pos x="159" y="41"/>
                </a:cxn>
                <a:cxn ang="0">
                  <a:pos x="146" y="61"/>
                </a:cxn>
                <a:cxn ang="0">
                  <a:pos x="130" y="80"/>
                </a:cxn>
                <a:cxn ang="0">
                  <a:pos x="115" y="113"/>
                </a:cxn>
                <a:cxn ang="0">
                  <a:pos x="142" y="121"/>
                </a:cxn>
                <a:cxn ang="0">
                  <a:pos x="140" y="125"/>
                </a:cxn>
                <a:cxn ang="0">
                  <a:pos x="132" y="131"/>
                </a:cxn>
                <a:cxn ang="0">
                  <a:pos x="117" y="136"/>
                </a:cxn>
                <a:cxn ang="0">
                  <a:pos x="91" y="136"/>
                </a:cxn>
                <a:cxn ang="0">
                  <a:pos x="93" y="140"/>
                </a:cxn>
                <a:cxn ang="0">
                  <a:pos x="91" y="146"/>
                </a:cxn>
                <a:cxn ang="0">
                  <a:pos x="78" y="152"/>
                </a:cxn>
                <a:cxn ang="0">
                  <a:pos x="48" y="154"/>
                </a:cxn>
                <a:cxn ang="0">
                  <a:pos x="19" y="150"/>
                </a:cxn>
                <a:cxn ang="0">
                  <a:pos x="6" y="140"/>
                </a:cxn>
                <a:cxn ang="0">
                  <a:pos x="4" y="131"/>
                </a:cxn>
                <a:cxn ang="0">
                  <a:pos x="4" y="117"/>
                </a:cxn>
                <a:cxn ang="0">
                  <a:pos x="4" y="115"/>
                </a:cxn>
                <a:cxn ang="0">
                  <a:pos x="2" y="111"/>
                </a:cxn>
                <a:cxn ang="0">
                  <a:pos x="2" y="109"/>
                </a:cxn>
                <a:cxn ang="0">
                  <a:pos x="0" y="107"/>
                </a:cxn>
                <a:cxn ang="0">
                  <a:pos x="4" y="96"/>
                </a:cxn>
                <a:cxn ang="0">
                  <a:pos x="10" y="76"/>
                </a:cxn>
                <a:cxn ang="0">
                  <a:pos x="17" y="57"/>
                </a:cxn>
                <a:cxn ang="0">
                  <a:pos x="21" y="41"/>
                </a:cxn>
              </a:cxnLst>
              <a:rect l="0" t="0" r="r" b="b"/>
              <a:pathLst>
                <a:path w="167" h="154">
                  <a:moveTo>
                    <a:pt x="21" y="41"/>
                  </a:moveTo>
                  <a:lnTo>
                    <a:pt x="23" y="39"/>
                  </a:lnTo>
                  <a:lnTo>
                    <a:pt x="25" y="39"/>
                  </a:lnTo>
                  <a:lnTo>
                    <a:pt x="25" y="37"/>
                  </a:lnTo>
                  <a:lnTo>
                    <a:pt x="27" y="37"/>
                  </a:lnTo>
                  <a:lnTo>
                    <a:pt x="48" y="24"/>
                  </a:lnTo>
                  <a:lnTo>
                    <a:pt x="70" y="12"/>
                  </a:lnTo>
                  <a:lnTo>
                    <a:pt x="89" y="6"/>
                  </a:lnTo>
                  <a:lnTo>
                    <a:pt x="109" y="2"/>
                  </a:lnTo>
                  <a:lnTo>
                    <a:pt x="126" y="0"/>
                  </a:lnTo>
                  <a:lnTo>
                    <a:pt x="142" y="2"/>
                  </a:lnTo>
                  <a:lnTo>
                    <a:pt x="155" y="4"/>
                  </a:lnTo>
                  <a:lnTo>
                    <a:pt x="167" y="10"/>
                  </a:lnTo>
                  <a:lnTo>
                    <a:pt x="159" y="41"/>
                  </a:lnTo>
                  <a:lnTo>
                    <a:pt x="146" y="61"/>
                  </a:lnTo>
                  <a:lnTo>
                    <a:pt x="130" y="80"/>
                  </a:lnTo>
                  <a:lnTo>
                    <a:pt x="115" y="113"/>
                  </a:lnTo>
                  <a:lnTo>
                    <a:pt x="142" y="121"/>
                  </a:lnTo>
                  <a:lnTo>
                    <a:pt x="140" y="125"/>
                  </a:lnTo>
                  <a:lnTo>
                    <a:pt x="132" y="131"/>
                  </a:lnTo>
                  <a:lnTo>
                    <a:pt x="117" y="136"/>
                  </a:lnTo>
                  <a:lnTo>
                    <a:pt x="91" y="136"/>
                  </a:lnTo>
                  <a:lnTo>
                    <a:pt x="93" y="140"/>
                  </a:lnTo>
                  <a:lnTo>
                    <a:pt x="91" y="146"/>
                  </a:lnTo>
                  <a:lnTo>
                    <a:pt x="78" y="152"/>
                  </a:lnTo>
                  <a:lnTo>
                    <a:pt x="48" y="154"/>
                  </a:lnTo>
                  <a:lnTo>
                    <a:pt x="19" y="150"/>
                  </a:lnTo>
                  <a:lnTo>
                    <a:pt x="6" y="140"/>
                  </a:lnTo>
                  <a:lnTo>
                    <a:pt x="4" y="131"/>
                  </a:lnTo>
                  <a:lnTo>
                    <a:pt x="4" y="117"/>
                  </a:lnTo>
                  <a:lnTo>
                    <a:pt x="4" y="115"/>
                  </a:lnTo>
                  <a:lnTo>
                    <a:pt x="2" y="111"/>
                  </a:lnTo>
                  <a:lnTo>
                    <a:pt x="2" y="109"/>
                  </a:lnTo>
                  <a:lnTo>
                    <a:pt x="0" y="107"/>
                  </a:lnTo>
                  <a:lnTo>
                    <a:pt x="4" y="96"/>
                  </a:lnTo>
                  <a:lnTo>
                    <a:pt x="10" y="76"/>
                  </a:lnTo>
                  <a:lnTo>
                    <a:pt x="17" y="57"/>
                  </a:lnTo>
                  <a:lnTo>
                    <a:pt x="21" y="4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8716" name="Freeform 44"/>
            <p:cNvSpPr>
              <a:spLocks/>
            </p:cNvSpPr>
            <p:nvPr/>
          </p:nvSpPr>
          <p:spPr bwMode="auto">
            <a:xfrm flipH="1">
              <a:off x="1559" y="3715"/>
              <a:ext cx="45" cy="42"/>
            </a:xfrm>
            <a:custGeom>
              <a:avLst/>
              <a:gdLst/>
              <a:ahLst/>
              <a:cxnLst>
                <a:cxn ang="0">
                  <a:pos x="15" y="0"/>
                </a:cxn>
                <a:cxn ang="0">
                  <a:pos x="25" y="4"/>
                </a:cxn>
                <a:cxn ang="0">
                  <a:pos x="39" y="11"/>
                </a:cxn>
                <a:cxn ang="0">
                  <a:pos x="52" y="19"/>
                </a:cxn>
                <a:cxn ang="0">
                  <a:pos x="64" y="27"/>
                </a:cxn>
                <a:cxn ang="0">
                  <a:pos x="76" y="35"/>
                </a:cxn>
                <a:cxn ang="0">
                  <a:pos x="85" y="39"/>
                </a:cxn>
                <a:cxn ang="0">
                  <a:pos x="89" y="44"/>
                </a:cxn>
                <a:cxn ang="0">
                  <a:pos x="89" y="52"/>
                </a:cxn>
                <a:cxn ang="0">
                  <a:pos x="85" y="62"/>
                </a:cxn>
                <a:cxn ang="0">
                  <a:pos x="81" y="68"/>
                </a:cxn>
                <a:cxn ang="0">
                  <a:pos x="76" y="74"/>
                </a:cxn>
                <a:cxn ang="0">
                  <a:pos x="68" y="79"/>
                </a:cxn>
                <a:cxn ang="0">
                  <a:pos x="62" y="81"/>
                </a:cxn>
                <a:cxn ang="0">
                  <a:pos x="56" y="83"/>
                </a:cxn>
                <a:cxn ang="0">
                  <a:pos x="48" y="83"/>
                </a:cxn>
                <a:cxn ang="0">
                  <a:pos x="41" y="81"/>
                </a:cxn>
                <a:cxn ang="0">
                  <a:pos x="31" y="79"/>
                </a:cxn>
                <a:cxn ang="0">
                  <a:pos x="23" y="76"/>
                </a:cxn>
                <a:cxn ang="0">
                  <a:pos x="15" y="70"/>
                </a:cxn>
                <a:cxn ang="0">
                  <a:pos x="10" y="62"/>
                </a:cxn>
                <a:cxn ang="0">
                  <a:pos x="4" y="54"/>
                </a:cxn>
                <a:cxn ang="0">
                  <a:pos x="0" y="46"/>
                </a:cxn>
                <a:cxn ang="0">
                  <a:pos x="0" y="39"/>
                </a:cxn>
                <a:cxn ang="0">
                  <a:pos x="0" y="31"/>
                </a:cxn>
                <a:cxn ang="0">
                  <a:pos x="4" y="23"/>
                </a:cxn>
                <a:cxn ang="0">
                  <a:pos x="8" y="13"/>
                </a:cxn>
                <a:cxn ang="0">
                  <a:pos x="11" y="6"/>
                </a:cxn>
                <a:cxn ang="0">
                  <a:pos x="15" y="0"/>
                </a:cxn>
              </a:cxnLst>
              <a:rect l="0" t="0" r="r" b="b"/>
              <a:pathLst>
                <a:path w="89" h="83">
                  <a:moveTo>
                    <a:pt x="15" y="0"/>
                  </a:moveTo>
                  <a:lnTo>
                    <a:pt x="25" y="4"/>
                  </a:lnTo>
                  <a:lnTo>
                    <a:pt x="39" y="11"/>
                  </a:lnTo>
                  <a:lnTo>
                    <a:pt x="52" y="19"/>
                  </a:lnTo>
                  <a:lnTo>
                    <a:pt x="64" y="27"/>
                  </a:lnTo>
                  <a:lnTo>
                    <a:pt x="76" y="35"/>
                  </a:lnTo>
                  <a:lnTo>
                    <a:pt x="85" y="39"/>
                  </a:lnTo>
                  <a:lnTo>
                    <a:pt x="89" y="44"/>
                  </a:lnTo>
                  <a:lnTo>
                    <a:pt x="89" y="52"/>
                  </a:lnTo>
                  <a:lnTo>
                    <a:pt x="85" y="62"/>
                  </a:lnTo>
                  <a:lnTo>
                    <a:pt x="81" y="68"/>
                  </a:lnTo>
                  <a:lnTo>
                    <a:pt x="76" y="74"/>
                  </a:lnTo>
                  <a:lnTo>
                    <a:pt x="68" y="79"/>
                  </a:lnTo>
                  <a:lnTo>
                    <a:pt x="62" y="81"/>
                  </a:lnTo>
                  <a:lnTo>
                    <a:pt x="56" y="83"/>
                  </a:lnTo>
                  <a:lnTo>
                    <a:pt x="48" y="83"/>
                  </a:lnTo>
                  <a:lnTo>
                    <a:pt x="41" y="81"/>
                  </a:lnTo>
                  <a:lnTo>
                    <a:pt x="31" y="79"/>
                  </a:lnTo>
                  <a:lnTo>
                    <a:pt x="23" y="76"/>
                  </a:lnTo>
                  <a:lnTo>
                    <a:pt x="15" y="70"/>
                  </a:lnTo>
                  <a:lnTo>
                    <a:pt x="10" y="62"/>
                  </a:lnTo>
                  <a:lnTo>
                    <a:pt x="4" y="54"/>
                  </a:lnTo>
                  <a:lnTo>
                    <a:pt x="0" y="46"/>
                  </a:lnTo>
                  <a:lnTo>
                    <a:pt x="0" y="39"/>
                  </a:lnTo>
                  <a:lnTo>
                    <a:pt x="0" y="31"/>
                  </a:lnTo>
                  <a:lnTo>
                    <a:pt x="4" y="23"/>
                  </a:lnTo>
                  <a:lnTo>
                    <a:pt x="8" y="13"/>
                  </a:lnTo>
                  <a:lnTo>
                    <a:pt x="11" y="6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8717" name="Freeform 45"/>
            <p:cNvSpPr>
              <a:spLocks/>
            </p:cNvSpPr>
            <p:nvPr/>
          </p:nvSpPr>
          <p:spPr bwMode="auto">
            <a:xfrm flipH="1">
              <a:off x="1599" y="3762"/>
              <a:ext cx="36" cy="24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44" y="6"/>
                </a:cxn>
                <a:cxn ang="0">
                  <a:pos x="60" y="14"/>
                </a:cxn>
                <a:cxn ang="0">
                  <a:pos x="68" y="21"/>
                </a:cxn>
                <a:cxn ang="0">
                  <a:pos x="72" y="23"/>
                </a:cxn>
                <a:cxn ang="0">
                  <a:pos x="60" y="39"/>
                </a:cxn>
                <a:cxn ang="0">
                  <a:pos x="56" y="45"/>
                </a:cxn>
                <a:cxn ang="0">
                  <a:pos x="50" y="49"/>
                </a:cxn>
                <a:cxn ang="0">
                  <a:pos x="37" y="49"/>
                </a:cxn>
                <a:cxn ang="0">
                  <a:pos x="27" y="49"/>
                </a:cxn>
                <a:cxn ang="0">
                  <a:pos x="17" y="47"/>
                </a:cxn>
                <a:cxn ang="0">
                  <a:pos x="7" y="43"/>
                </a:cxn>
                <a:cxn ang="0">
                  <a:pos x="0" y="39"/>
                </a:cxn>
                <a:cxn ang="0">
                  <a:pos x="5" y="29"/>
                </a:cxn>
                <a:cxn ang="0">
                  <a:pos x="13" y="20"/>
                </a:cxn>
                <a:cxn ang="0">
                  <a:pos x="19" y="10"/>
                </a:cxn>
                <a:cxn ang="0">
                  <a:pos x="25" y="0"/>
                </a:cxn>
              </a:cxnLst>
              <a:rect l="0" t="0" r="r" b="b"/>
              <a:pathLst>
                <a:path w="72" h="49">
                  <a:moveTo>
                    <a:pt x="25" y="0"/>
                  </a:moveTo>
                  <a:lnTo>
                    <a:pt x="44" y="6"/>
                  </a:lnTo>
                  <a:lnTo>
                    <a:pt x="60" y="14"/>
                  </a:lnTo>
                  <a:lnTo>
                    <a:pt x="68" y="21"/>
                  </a:lnTo>
                  <a:lnTo>
                    <a:pt x="72" y="23"/>
                  </a:lnTo>
                  <a:lnTo>
                    <a:pt x="60" y="39"/>
                  </a:lnTo>
                  <a:lnTo>
                    <a:pt x="56" y="45"/>
                  </a:lnTo>
                  <a:lnTo>
                    <a:pt x="50" y="49"/>
                  </a:lnTo>
                  <a:lnTo>
                    <a:pt x="37" y="49"/>
                  </a:lnTo>
                  <a:lnTo>
                    <a:pt x="27" y="49"/>
                  </a:lnTo>
                  <a:lnTo>
                    <a:pt x="17" y="47"/>
                  </a:lnTo>
                  <a:lnTo>
                    <a:pt x="7" y="43"/>
                  </a:lnTo>
                  <a:lnTo>
                    <a:pt x="0" y="39"/>
                  </a:lnTo>
                  <a:lnTo>
                    <a:pt x="5" y="29"/>
                  </a:lnTo>
                  <a:lnTo>
                    <a:pt x="13" y="20"/>
                  </a:lnTo>
                  <a:lnTo>
                    <a:pt x="19" y="10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8718" name="Freeform 46"/>
            <p:cNvSpPr>
              <a:spLocks/>
            </p:cNvSpPr>
            <p:nvPr/>
          </p:nvSpPr>
          <p:spPr bwMode="auto">
            <a:xfrm flipH="1">
              <a:off x="1239" y="3258"/>
              <a:ext cx="81" cy="175"/>
            </a:xfrm>
            <a:custGeom>
              <a:avLst/>
              <a:gdLst/>
              <a:ahLst/>
              <a:cxnLst>
                <a:cxn ang="0">
                  <a:pos x="99" y="0"/>
                </a:cxn>
                <a:cxn ang="0">
                  <a:pos x="117" y="21"/>
                </a:cxn>
                <a:cxn ang="0">
                  <a:pos x="130" y="41"/>
                </a:cxn>
                <a:cxn ang="0">
                  <a:pos x="140" y="58"/>
                </a:cxn>
                <a:cxn ang="0">
                  <a:pos x="148" y="74"/>
                </a:cxn>
                <a:cxn ang="0">
                  <a:pos x="152" y="90"/>
                </a:cxn>
                <a:cxn ang="0">
                  <a:pos x="154" y="105"/>
                </a:cxn>
                <a:cxn ang="0">
                  <a:pos x="154" y="121"/>
                </a:cxn>
                <a:cxn ang="0">
                  <a:pos x="154" y="138"/>
                </a:cxn>
                <a:cxn ang="0">
                  <a:pos x="154" y="179"/>
                </a:cxn>
                <a:cxn ang="0">
                  <a:pos x="157" y="216"/>
                </a:cxn>
                <a:cxn ang="0">
                  <a:pos x="161" y="251"/>
                </a:cxn>
                <a:cxn ang="0">
                  <a:pos x="157" y="282"/>
                </a:cxn>
                <a:cxn ang="0">
                  <a:pos x="150" y="311"/>
                </a:cxn>
                <a:cxn ang="0">
                  <a:pos x="138" y="338"/>
                </a:cxn>
                <a:cxn ang="0">
                  <a:pos x="126" y="350"/>
                </a:cxn>
                <a:cxn ang="0">
                  <a:pos x="120" y="342"/>
                </a:cxn>
                <a:cxn ang="0">
                  <a:pos x="113" y="323"/>
                </a:cxn>
                <a:cxn ang="0">
                  <a:pos x="99" y="305"/>
                </a:cxn>
                <a:cxn ang="0">
                  <a:pos x="89" y="288"/>
                </a:cxn>
                <a:cxn ang="0">
                  <a:pos x="89" y="264"/>
                </a:cxn>
                <a:cxn ang="0">
                  <a:pos x="95" y="241"/>
                </a:cxn>
                <a:cxn ang="0">
                  <a:pos x="99" y="224"/>
                </a:cxn>
                <a:cxn ang="0">
                  <a:pos x="95" y="206"/>
                </a:cxn>
                <a:cxn ang="0">
                  <a:pos x="82" y="185"/>
                </a:cxn>
                <a:cxn ang="0">
                  <a:pos x="68" y="161"/>
                </a:cxn>
                <a:cxn ang="0">
                  <a:pos x="62" y="142"/>
                </a:cxn>
                <a:cxn ang="0">
                  <a:pos x="60" y="128"/>
                </a:cxn>
                <a:cxn ang="0">
                  <a:pos x="60" y="124"/>
                </a:cxn>
                <a:cxn ang="0">
                  <a:pos x="43" y="111"/>
                </a:cxn>
                <a:cxn ang="0">
                  <a:pos x="27" y="101"/>
                </a:cxn>
                <a:cxn ang="0">
                  <a:pos x="17" y="95"/>
                </a:cxn>
                <a:cxn ang="0">
                  <a:pos x="10" y="90"/>
                </a:cxn>
                <a:cxn ang="0">
                  <a:pos x="6" y="86"/>
                </a:cxn>
                <a:cxn ang="0">
                  <a:pos x="6" y="80"/>
                </a:cxn>
                <a:cxn ang="0">
                  <a:pos x="8" y="70"/>
                </a:cxn>
                <a:cxn ang="0">
                  <a:pos x="13" y="56"/>
                </a:cxn>
                <a:cxn ang="0">
                  <a:pos x="15" y="43"/>
                </a:cxn>
                <a:cxn ang="0">
                  <a:pos x="13" y="27"/>
                </a:cxn>
                <a:cxn ang="0">
                  <a:pos x="8" y="14"/>
                </a:cxn>
                <a:cxn ang="0">
                  <a:pos x="0" y="0"/>
                </a:cxn>
                <a:cxn ang="0">
                  <a:pos x="8" y="0"/>
                </a:cxn>
                <a:cxn ang="0">
                  <a:pos x="15" y="0"/>
                </a:cxn>
                <a:cxn ang="0">
                  <a:pos x="25" y="0"/>
                </a:cxn>
                <a:cxn ang="0">
                  <a:pos x="37" y="0"/>
                </a:cxn>
                <a:cxn ang="0">
                  <a:pos x="48" y="0"/>
                </a:cxn>
                <a:cxn ang="0">
                  <a:pos x="64" y="0"/>
                </a:cxn>
                <a:cxn ang="0">
                  <a:pos x="80" y="0"/>
                </a:cxn>
                <a:cxn ang="0">
                  <a:pos x="99" y="0"/>
                </a:cxn>
              </a:cxnLst>
              <a:rect l="0" t="0" r="r" b="b"/>
              <a:pathLst>
                <a:path w="161" h="350">
                  <a:moveTo>
                    <a:pt x="99" y="0"/>
                  </a:moveTo>
                  <a:lnTo>
                    <a:pt x="117" y="21"/>
                  </a:lnTo>
                  <a:lnTo>
                    <a:pt x="130" y="41"/>
                  </a:lnTo>
                  <a:lnTo>
                    <a:pt x="140" y="58"/>
                  </a:lnTo>
                  <a:lnTo>
                    <a:pt x="148" y="74"/>
                  </a:lnTo>
                  <a:lnTo>
                    <a:pt x="152" y="90"/>
                  </a:lnTo>
                  <a:lnTo>
                    <a:pt x="154" y="105"/>
                  </a:lnTo>
                  <a:lnTo>
                    <a:pt x="154" y="121"/>
                  </a:lnTo>
                  <a:lnTo>
                    <a:pt x="154" y="138"/>
                  </a:lnTo>
                  <a:lnTo>
                    <a:pt x="154" y="179"/>
                  </a:lnTo>
                  <a:lnTo>
                    <a:pt x="157" y="216"/>
                  </a:lnTo>
                  <a:lnTo>
                    <a:pt x="161" y="251"/>
                  </a:lnTo>
                  <a:lnTo>
                    <a:pt x="157" y="282"/>
                  </a:lnTo>
                  <a:lnTo>
                    <a:pt x="150" y="311"/>
                  </a:lnTo>
                  <a:lnTo>
                    <a:pt x="138" y="338"/>
                  </a:lnTo>
                  <a:lnTo>
                    <a:pt x="126" y="350"/>
                  </a:lnTo>
                  <a:lnTo>
                    <a:pt x="120" y="342"/>
                  </a:lnTo>
                  <a:lnTo>
                    <a:pt x="113" y="323"/>
                  </a:lnTo>
                  <a:lnTo>
                    <a:pt x="99" y="305"/>
                  </a:lnTo>
                  <a:lnTo>
                    <a:pt x="89" y="288"/>
                  </a:lnTo>
                  <a:lnTo>
                    <a:pt x="89" y="264"/>
                  </a:lnTo>
                  <a:lnTo>
                    <a:pt x="95" y="241"/>
                  </a:lnTo>
                  <a:lnTo>
                    <a:pt x="99" y="224"/>
                  </a:lnTo>
                  <a:lnTo>
                    <a:pt x="95" y="206"/>
                  </a:lnTo>
                  <a:lnTo>
                    <a:pt x="82" y="185"/>
                  </a:lnTo>
                  <a:lnTo>
                    <a:pt x="68" y="161"/>
                  </a:lnTo>
                  <a:lnTo>
                    <a:pt x="62" y="142"/>
                  </a:lnTo>
                  <a:lnTo>
                    <a:pt x="60" y="128"/>
                  </a:lnTo>
                  <a:lnTo>
                    <a:pt x="60" y="124"/>
                  </a:lnTo>
                  <a:lnTo>
                    <a:pt x="43" y="111"/>
                  </a:lnTo>
                  <a:lnTo>
                    <a:pt x="27" y="101"/>
                  </a:lnTo>
                  <a:lnTo>
                    <a:pt x="17" y="95"/>
                  </a:lnTo>
                  <a:lnTo>
                    <a:pt x="10" y="90"/>
                  </a:lnTo>
                  <a:lnTo>
                    <a:pt x="6" y="86"/>
                  </a:lnTo>
                  <a:lnTo>
                    <a:pt x="6" y="80"/>
                  </a:lnTo>
                  <a:lnTo>
                    <a:pt x="8" y="70"/>
                  </a:lnTo>
                  <a:lnTo>
                    <a:pt x="13" y="56"/>
                  </a:lnTo>
                  <a:lnTo>
                    <a:pt x="15" y="43"/>
                  </a:lnTo>
                  <a:lnTo>
                    <a:pt x="13" y="27"/>
                  </a:lnTo>
                  <a:lnTo>
                    <a:pt x="8" y="14"/>
                  </a:lnTo>
                  <a:lnTo>
                    <a:pt x="0" y="0"/>
                  </a:lnTo>
                  <a:lnTo>
                    <a:pt x="8" y="0"/>
                  </a:lnTo>
                  <a:lnTo>
                    <a:pt x="15" y="0"/>
                  </a:lnTo>
                  <a:lnTo>
                    <a:pt x="25" y="0"/>
                  </a:lnTo>
                  <a:lnTo>
                    <a:pt x="37" y="0"/>
                  </a:lnTo>
                  <a:lnTo>
                    <a:pt x="48" y="0"/>
                  </a:lnTo>
                  <a:lnTo>
                    <a:pt x="64" y="0"/>
                  </a:lnTo>
                  <a:lnTo>
                    <a:pt x="80" y="0"/>
                  </a:lnTo>
                  <a:lnTo>
                    <a:pt x="99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8719" name="Freeform 47"/>
            <p:cNvSpPr>
              <a:spLocks/>
            </p:cNvSpPr>
            <p:nvPr/>
          </p:nvSpPr>
          <p:spPr bwMode="auto">
            <a:xfrm flipH="1">
              <a:off x="1017" y="3699"/>
              <a:ext cx="62" cy="39"/>
            </a:xfrm>
            <a:custGeom>
              <a:avLst/>
              <a:gdLst/>
              <a:ahLst/>
              <a:cxnLst>
                <a:cxn ang="0">
                  <a:pos x="0" y="48"/>
                </a:cxn>
                <a:cxn ang="0">
                  <a:pos x="4" y="56"/>
                </a:cxn>
                <a:cxn ang="0">
                  <a:pos x="10" y="62"/>
                </a:cxn>
                <a:cxn ang="0">
                  <a:pos x="16" y="68"/>
                </a:cxn>
                <a:cxn ang="0">
                  <a:pos x="26" y="72"/>
                </a:cxn>
                <a:cxn ang="0">
                  <a:pos x="33" y="74"/>
                </a:cxn>
                <a:cxn ang="0">
                  <a:pos x="43" y="76"/>
                </a:cxn>
                <a:cxn ang="0">
                  <a:pos x="51" y="77"/>
                </a:cxn>
                <a:cxn ang="0">
                  <a:pos x="61" y="77"/>
                </a:cxn>
                <a:cxn ang="0">
                  <a:pos x="78" y="76"/>
                </a:cxn>
                <a:cxn ang="0">
                  <a:pos x="94" y="70"/>
                </a:cxn>
                <a:cxn ang="0">
                  <a:pos x="105" y="60"/>
                </a:cxn>
                <a:cxn ang="0">
                  <a:pos x="109" y="50"/>
                </a:cxn>
                <a:cxn ang="0">
                  <a:pos x="115" y="39"/>
                </a:cxn>
                <a:cxn ang="0">
                  <a:pos x="121" y="27"/>
                </a:cxn>
                <a:cxn ang="0">
                  <a:pos x="125" y="15"/>
                </a:cxn>
                <a:cxn ang="0">
                  <a:pos x="123" y="4"/>
                </a:cxn>
                <a:cxn ang="0">
                  <a:pos x="117" y="0"/>
                </a:cxn>
                <a:cxn ang="0">
                  <a:pos x="109" y="6"/>
                </a:cxn>
                <a:cxn ang="0">
                  <a:pos x="100" y="13"/>
                </a:cxn>
                <a:cxn ang="0">
                  <a:pos x="86" y="19"/>
                </a:cxn>
                <a:cxn ang="0">
                  <a:pos x="76" y="21"/>
                </a:cxn>
                <a:cxn ang="0">
                  <a:pos x="65" y="25"/>
                </a:cxn>
                <a:cxn ang="0">
                  <a:pos x="51" y="29"/>
                </a:cxn>
                <a:cxn ang="0">
                  <a:pos x="35" y="35"/>
                </a:cxn>
                <a:cxn ang="0">
                  <a:pos x="22" y="41"/>
                </a:cxn>
                <a:cxn ang="0">
                  <a:pos x="10" y="44"/>
                </a:cxn>
                <a:cxn ang="0">
                  <a:pos x="2" y="46"/>
                </a:cxn>
                <a:cxn ang="0">
                  <a:pos x="0" y="48"/>
                </a:cxn>
              </a:cxnLst>
              <a:rect l="0" t="0" r="r" b="b"/>
              <a:pathLst>
                <a:path w="125" h="77">
                  <a:moveTo>
                    <a:pt x="0" y="48"/>
                  </a:moveTo>
                  <a:lnTo>
                    <a:pt x="4" y="56"/>
                  </a:lnTo>
                  <a:lnTo>
                    <a:pt x="10" y="62"/>
                  </a:lnTo>
                  <a:lnTo>
                    <a:pt x="16" y="68"/>
                  </a:lnTo>
                  <a:lnTo>
                    <a:pt x="26" y="72"/>
                  </a:lnTo>
                  <a:lnTo>
                    <a:pt x="33" y="74"/>
                  </a:lnTo>
                  <a:lnTo>
                    <a:pt x="43" y="76"/>
                  </a:lnTo>
                  <a:lnTo>
                    <a:pt x="51" y="77"/>
                  </a:lnTo>
                  <a:lnTo>
                    <a:pt x="61" y="77"/>
                  </a:lnTo>
                  <a:lnTo>
                    <a:pt x="78" y="76"/>
                  </a:lnTo>
                  <a:lnTo>
                    <a:pt x="94" y="70"/>
                  </a:lnTo>
                  <a:lnTo>
                    <a:pt x="105" y="60"/>
                  </a:lnTo>
                  <a:lnTo>
                    <a:pt x="109" y="50"/>
                  </a:lnTo>
                  <a:lnTo>
                    <a:pt x="115" y="39"/>
                  </a:lnTo>
                  <a:lnTo>
                    <a:pt x="121" y="27"/>
                  </a:lnTo>
                  <a:lnTo>
                    <a:pt x="125" y="15"/>
                  </a:lnTo>
                  <a:lnTo>
                    <a:pt x="123" y="4"/>
                  </a:lnTo>
                  <a:lnTo>
                    <a:pt x="117" y="0"/>
                  </a:lnTo>
                  <a:lnTo>
                    <a:pt x="109" y="6"/>
                  </a:lnTo>
                  <a:lnTo>
                    <a:pt x="100" y="13"/>
                  </a:lnTo>
                  <a:lnTo>
                    <a:pt x="86" y="19"/>
                  </a:lnTo>
                  <a:lnTo>
                    <a:pt x="76" y="21"/>
                  </a:lnTo>
                  <a:lnTo>
                    <a:pt x="65" y="25"/>
                  </a:lnTo>
                  <a:lnTo>
                    <a:pt x="51" y="29"/>
                  </a:lnTo>
                  <a:lnTo>
                    <a:pt x="35" y="35"/>
                  </a:lnTo>
                  <a:lnTo>
                    <a:pt x="22" y="41"/>
                  </a:lnTo>
                  <a:lnTo>
                    <a:pt x="10" y="44"/>
                  </a:lnTo>
                  <a:lnTo>
                    <a:pt x="2" y="46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8720" name="Freeform 48"/>
            <p:cNvSpPr>
              <a:spLocks/>
            </p:cNvSpPr>
            <p:nvPr/>
          </p:nvSpPr>
          <p:spPr bwMode="auto">
            <a:xfrm flipH="1">
              <a:off x="1631" y="3456"/>
              <a:ext cx="98" cy="69"/>
            </a:xfrm>
            <a:custGeom>
              <a:avLst/>
              <a:gdLst/>
              <a:ahLst/>
              <a:cxnLst>
                <a:cxn ang="0">
                  <a:pos x="0" y="72"/>
                </a:cxn>
                <a:cxn ang="0">
                  <a:pos x="2" y="72"/>
                </a:cxn>
                <a:cxn ang="0">
                  <a:pos x="8" y="74"/>
                </a:cxn>
                <a:cxn ang="0">
                  <a:pos x="15" y="74"/>
                </a:cxn>
                <a:cxn ang="0">
                  <a:pos x="27" y="75"/>
                </a:cxn>
                <a:cxn ang="0">
                  <a:pos x="37" y="75"/>
                </a:cxn>
                <a:cxn ang="0">
                  <a:pos x="47" y="77"/>
                </a:cxn>
                <a:cxn ang="0">
                  <a:pos x="56" y="75"/>
                </a:cxn>
                <a:cxn ang="0">
                  <a:pos x="64" y="75"/>
                </a:cxn>
                <a:cxn ang="0">
                  <a:pos x="74" y="74"/>
                </a:cxn>
                <a:cxn ang="0">
                  <a:pos x="80" y="74"/>
                </a:cxn>
                <a:cxn ang="0">
                  <a:pos x="85" y="72"/>
                </a:cxn>
                <a:cxn ang="0">
                  <a:pos x="95" y="64"/>
                </a:cxn>
                <a:cxn ang="0">
                  <a:pos x="107" y="54"/>
                </a:cxn>
                <a:cxn ang="0">
                  <a:pos x="120" y="48"/>
                </a:cxn>
                <a:cxn ang="0">
                  <a:pos x="134" y="42"/>
                </a:cxn>
                <a:cxn ang="0">
                  <a:pos x="148" y="37"/>
                </a:cxn>
                <a:cxn ang="0">
                  <a:pos x="163" y="27"/>
                </a:cxn>
                <a:cxn ang="0">
                  <a:pos x="181" y="9"/>
                </a:cxn>
                <a:cxn ang="0">
                  <a:pos x="194" y="0"/>
                </a:cxn>
                <a:cxn ang="0">
                  <a:pos x="196" y="4"/>
                </a:cxn>
                <a:cxn ang="0">
                  <a:pos x="190" y="11"/>
                </a:cxn>
                <a:cxn ang="0">
                  <a:pos x="183" y="21"/>
                </a:cxn>
                <a:cxn ang="0">
                  <a:pos x="173" y="35"/>
                </a:cxn>
                <a:cxn ang="0">
                  <a:pos x="159" y="46"/>
                </a:cxn>
                <a:cxn ang="0">
                  <a:pos x="148" y="58"/>
                </a:cxn>
                <a:cxn ang="0">
                  <a:pos x="134" y="70"/>
                </a:cxn>
                <a:cxn ang="0">
                  <a:pos x="124" y="77"/>
                </a:cxn>
                <a:cxn ang="0">
                  <a:pos x="115" y="83"/>
                </a:cxn>
                <a:cxn ang="0">
                  <a:pos x="107" y="89"/>
                </a:cxn>
                <a:cxn ang="0">
                  <a:pos x="105" y="91"/>
                </a:cxn>
                <a:cxn ang="0">
                  <a:pos x="109" y="95"/>
                </a:cxn>
                <a:cxn ang="0">
                  <a:pos x="117" y="101"/>
                </a:cxn>
                <a:cxn ang="0">
                  <a:pos x="120" y="105"/>
                </a:cxn>
                <a:cxn ang="0">
                  <a:pos x="119" y="110"/>
                </a:cxn>
                <a:cxn ang="0">
                  <a:pos x="109" y="114"/>
                </a:cxn>
                <a:cxn ang="0">
                  <a:pos x="95" y="120"/>
                </a:cxn>
                <a:cxn ang="0">
                  <a:pos x="82" y="126"/>
                </a:cxn>
                <a:cxn ang="0">
                  <a:pos x="72" y="134"/>
                </a:cxn>
                <a:cxn ang="0">
                  <a:pos x="64" y="138"/>
                </a:cxn>
                <a:cxn ang="0">
                  <a:pos x="60" y="134"/>
                </a:cxn>
                <a:cxn ang="0">
                  <a:pos x="47" y="120"/>
                </a:cxn>
                <a:cxn ang="0">
                  <a:pos x="37" y="109"/>
                </a:cxn>
                <a:cxn ang="0">
                  <a:pos x="29" y="99"/>
                </a:cxn>
                <a:cxn ang="0">
                  <a:pos x="23" y="93"/>
                </a:cxn>
                <a:cxn ang="0">
                  <a:pos x="21" y="89"/>
                </a:cxn>
                <a:cxn ang="0">
                  <a:pos x="15" y="85"/>
                </a:cxn>
                <a:cxn ang="0">
                  <a:pos x="10" y="79"/>
                </a:cxn>
                <a:cxn ang="0">
                  <a:pos x="0" y="72"/>
                </a:cxn>
              </a:cxnLst>
              <a:rect l="0" t="0" r="r" b="b"/>
              <a:pathLst>
                <a:path w="196" h="138">
                  <a:moveTo>
                    <a:pt x="0" y="72"/>
                  </a:moveTo>
                  <a:lnTo>
                    <a:pt x="2" y="72"/>
                  </a:lnTo>
                  <a:lnTo>
                    <a:pt x="8" y="74"/>
                  </a:lnTo>
                  <a:lnTo>
                    <a:pt x="15" y="74"/>
                  </a:lnTo>
                  <a:lnTo>
                    <a:pt x="27" y="75"/>
                  </a:lnTo>
                  <a:lnTo>
                    <a:pt x="37" y="75"/>
                  </a:lnTo>
                  <a:lnTo>
                    <a:pt x="47" y="77"/>
                  </a:lnTo>
                  <a:lnTo>
                    <a:pt x="56" y="75"/>
                  </a:lnTo>
                  <a:lnTo>
                    <a:pt x="64" y="75"/>
                  </a:lnTo>
                  <a:lnTo>
                    <a:pt x="74" y="74"/>
                  </a:lnTo>
                  <a:lnTo>
                    <a:pt x="80" y="74"/>
                  </a:lnTo>
                  <a:lnTo>
                    <a:pt x="85" y="72"/>
                  </a:lnTo>
                  <a:lnTo>
                    <a:pt x="95" y="64"/>
                  </a:lnTo>
                  <a:lnTo>
                    <a:pt x="107" y="54"/>
                  </a:lnTo>
                  <a:lnTo>
                    <a:pt x="120" y="48"/>
                  </a:lnTo>
                  <a:lnTo>
                    <a:pt x="134" y="42"/>
                  </a:lnTo>
                  <a:lnTo>
                    <a:pt x="148" y="37"/>
                  </a:lnTo>
                  <a:lnTo>
                    <a:pt x="163" y="27"/>
                  </a:lnTo>
                  <a:lnTo>
                    <a:pt x="181" y="9"/>
                  </a:lnTo>
                  <a:lnTo>
                    <a:pt x="194" y="0"/>
                  </a:lnTo>
                  <a:lnTo>
                    <a:pt x="196" y="4"/>
                  </a:lnTo>
                  <a:lnTo>
                    <a:pt x="190" y="11"/>
                  </a:lnTo>
                  <a:lnTo>
                    <a:pt x="183" y="21"/>
                  </a:lnTo>
                  <a:lnTo>
                    <a:pt x="173" y="35"/>
                  </a:lnTo>
                  <a:lnTo>
                    <a:pt x="159" y="46"/>
                  </a:lnTo>
                  <a:lnTo>
                    <a:pt x="148" y="58"/>
                  </a:lnTo>
                  <a:lnTo>
                    <a:pt x="134" y="70"/>
                  </a:lnTo>
                  <a:lnTo>
                    <a:pt x="124" y="77"/>
                  </a:lnTo>
                  <a:lnTo>
                    <a:pt x="115" y="83"/>
                  </a:lnTo>
                  <a:lnTo>
                    <a:pt x="107" y="89"/>
                  </a:lnTo>
                  <a:lnTo>
                    <a:pt x="105" y="91"/>
                  </a:lnTo>
                  <a:lnTo>
                    <a:pt x="109" y="95"/>
                  </a:lnTo>
                  <a:lnTo>
                    <a:pt x="117" y="101"/>
                  </a:lnTo>
                  <a:lnTo>
                    <a:pt x="120" y="105"/>
                  </a:lnTo>
                  <a:lnTo>
                    <a:pt x="119" y="110"/>
                  </a:lnTo>
                  <a:lnTo>
                    <a:pt x="109" y="114"/>
                  </a:lnTo>
                  <a:lnTo>
                    <a:pt x="95" y="120"/>
                  </a:lnTo>
                  <a:lnTo>
                    <a:pt x="82" y="126"/>
                  </a:lnTo>
                  <a:lnTo>
                    <a:pt x="72" y="134"/>
                  </a:lnTo>
                  <a:lnTo>
                    <a:pt x="64" y="138"/>
                  </a:lnTo>
                  <a:lnTo>
                    <a:pt x="60" y="134"/>
                  </a:lnTo>
                  <a:lnTo>
                    <a:pt x="47" y="120"/>
                  </a:lnTo>
                  <a:lnTo>
                    <a:pt x="37" y="109"/>
                  </a:lnTo>
                  <a:lnTo>
                    <a:pt x="29" y="99"/>
                  </a:lnTo>
                  <a:lnTo>
                    <a:pt x="23" y="93"/>
                  </a:lnTo>
                  <a:lnTo>
                    <a:pt x="21" y="89"/>
                  </a:lnTo>
                  <a:lnTo>
                    <a:pt x="15" y="85"/>
                  </a:lnTo>
                  <a:lnTo>
                    <a:pt x="10" y="79"/>
                  </a:lnTo>
                  <a:lnTo>
                    <a:pt x="0" y="7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6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867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86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9698" name="Object 2"/>
          <p:cNvGraphicFramePr>
            <a:graphicFrameLocks noChangeAspect="1"/>
          </p:cNvGraphicFramePr>
          <p:nvPr/>
        </p:nvGraphicFramePr>
        <p:xfrm>
          <a:off x="7239000" y="4876800"/>
          <a:ext cx="1165225" cy="923925"/>
        </p:xfrm>
        <a:graphic>
          <a:graphicData uri="http://schemas.openxmlformats.org/presentationml/2006/ole">
            <p:oleObj spid="_x0000_s8194" name="Clip" r:id="rId5" imgW="1165320" imgH="924120" progId="MS_ClipArt_Gallery.2">
              <p:embed/>
            </p:oleObj>
          </a:graphicData>
        </a:graphic>
      </p:graphicFrame>
      <p:graphicFrame>
        <p:nvGraphicFramePr>
          <p:cNvPr id="29699" name="Object 3"/>
          <p:cNvGraphicFramePr>
            <a:graphicFrameLocks noChangeAspect="1"/>
          </p:cNvGraphicFramePr>
          <p:nvPr/>
        </p:nvGraphicFramePr>
        <p:xfrm>
          <a:off x="7467600" y="4953000"/>
          <a:ext cx="708025" cy="561975"/>
        </p:xfrm>
        <a:graphic>
          <a:graphicData uri="http://schemas.openxmlformats.org/presentationml/2006/ole">
            <p:oleObj spid="_x0000_s8195" name="Clip" r:id="rId6" imgW="1165320" imgH="924120" progId="MS_ClipArt_Gallery.2">
              <p:embed/>
            </p:oleObj>
          </a:graphicData>
        </a:graphic>
      </p:graphicFrame>
      <p:grpSp>
        <p:nvGrpSpPr>
          <p:cNvPr id="2" name="Group 4"/>
          <p:cNvGrpSpPr>
            <a:grpSpLocks/>
          </p:cNvGrpSpPr>
          <p:nvPr/>
        </p:nvGrpSpPr>
        <p:grpSpPr bwMode="auto">
          <a:xfrm>
            <a:off x="838200" y="609600"/>
            <a:ext cx="1627188" cy="1458913"/>
            <a:chOff x="528" y="384"/>
            <a:chExt cx="1025" cy="919"/>
          </a:xfrm>
        </p:grpSpPr>
        <p:grpSp>
          <p:nvGrpSpPr>
            <p:cNvPr id="3" name="Group 5"/>
            <p:cNvGrpSpPr>
              <a:grpSpLocks/>
            </p:cNvGrpSpPr>
            <p:nvPr/>
          </p:nvGrpSpPr>
          <p:grpSpPr bwMode="auto">
            <a:xfrm flipH="1">
              <a:off x="528" y="384"/>
              <a:ext cx="449" cy="391"/>
              <a:chOff x="2164" y="2736"/>
              <a:chExt cx="449" cy="391"/>
            </a:xfrm>
          </p:grpSpPr>
          <p:sp>
            <p:nvSpPr>
              <p:cNvPr id="29702" name="Freeform 6"/>
              <p:cNvSpPr>
                <a:spLocks/>
              </p:cNvSpPr>
              <p:nvPr/>
            </p:nvSpPr>
            <p:spPr bwMode="auto">
              <a:xfrm>
                <a:off x="2164" y="2736"/>
                <a:ext cx="449" cy="391"/>
              </a:xfrm>
              <a:custGeom>
                <a:avLst/>
                <a:gdLst/>
                <a:ahLst/>
                <a:cxnLst>
                  <a:cxn ang="0">
                    <a:pos x="174" y="683"/>
                  </a:cxn>
                  <a:cxn ang="0">
                    <a:pos x="77" y="594"/>
                  </a:cxn>
                  <a:cxn ang="0">
                    <a:pos x="58" y="500"/>
                  </a:cxn>
                  <a:cxn ang="0">
                    <a:pos x="29" y="445"/>
                  </a:cxn>
                  <a:cxn ang="0">
                    <a:pos x="16" y="362"/>
                  </a:cxn>
                  <a:cxn ang="0">
                    <a:pos x="86" y="383"/>
                  </a:cxn>
                  <a:cxn ang="0">
                    <a:pos x="119" y="395"/>
                  </a:cxn>
                  <a:cxn ang="0">
                    <a:pos x="175" y="375"/>
                  </a:cxn>
                  <a:cxn ang="0">
                    <a:pos x="292" y="367"/>
                  </a:cxn>
                  <a:cxn ang="0">
                    <a:pos x="339" y="333"/>
                  </a:cxn>
                  <a:cxn ang="0">
                    <a:pos x="403" y="321"/>
                  </a:cxn>
                  <a:cxn ang="0">
                    <a:pos x="391" y="404"/>
                  </a:cxn>
                  <a:cxn ang="0">
                    <a:pos x="405" y="421"/>
                  </a:cxn>
                  <a:cxn ang="0">
                    <a:pos x="429" y="429"/>
                  </a:cxn>
                  <a:cxn ang="0">
                    <a:pos x="469" y="432"/>
                  </a:cxn>
                  <a:cxn ang="0">
                    <a:pos x="451" y="446"/>
                  </a:cxn>
                  <a:cxn ang="0">
                    <a:pos x="598" y="416"/>
                  </a:cxn>
                  <a:cxn ang="0">
                    <a:pos x="768" y="400"/>
                  </a:cxn>
                  <a:cxn ang="0">
                    <a:pos x="949" y="407"/>
                  </a:cxn>
                  <a:cxn ang="0">
                    <a:pos x="1081" y="418"/>
                  </a:cxn>
                  <a:cxn ang="0">
                    <a:pos x="1132" y="355"/>
                  </a:cxn>
                  <a:cxn ang="0">
                    <a:pos x="1208" y="238"/>
                  </a:cxn>
                  <a:cxn ang="0">
                    <a:pos x="1243" y="99"/>
                  </a:cxn>
                  <a:cxn ang="0">
                    <a:pos x="1147" y="77"/>
                  </a:cxn>
                  <a:cxn ang="0">
                    <a:pos x="1092" y="53"/>
                  </a:cxn>
                  <a:cxn ang="0">
                    <a:pos x="1170" y="3"/>
                  </a:cxn>
                  <a:cxn ang="0">
                    <a:pos x="1262" y="11"/>
                  </a:cxn>
                  <a:cxn ang="0">
                    <a:pos x="1337" y="75"/>
                  </a:cxn>
                  <a:cxn ang="0">
                    <a:pos x="1300" y="279"/>
                  </a:cxn>
                  <a:cxn ang="0">
                    <a:pos x="1218" y="475"/>
                  </a:cxn>
                  <a:cxn ang="0">
                    <a:pos x="1173" y="693"/>
                  </a:cxn>
                  <a:cxn ang="0">
                    <a:pos x="1115" y="790"/>
                  </a:cxn>
                  <a:cxn ang="0">
                    <a:pos x="1106" y="900"/>
                  </a:cxn>
                  <a:cxn ang="0">
                    <a:pos x="1130" y="971"/>
                  </a:cxn>
                  <a:cxn ang="0">
                    <a:pos x="1089" y="1044"/>
                  </a:cxn>
                  <a:cxn ang="0">
                    <a:pos x="1006" y="1113"/>
                  </a:cxn>
                  <a:cxn ang="0">
                    <a:pos x="963" y="1141"/>
                  </a:cxn>
                  <a:cxn ang="0">
                    <a:pos x="911" y="1146"/>
                  </a:cxn>
                  <a:cxn ang="0">
                    <a:pos x="868" y="1143"/>
                  </a:cxn>
                  <a:cxn ang="0">
                    <a:pos x="833" y="1099"/>
                  </a:cxn>
                  <a:cxn ang="0">
                    <a:pos x="852" y="1048"/>
                  </a:cxn>
                  <a:cxn ang="0">
                    <a:pos x="920" y="1033"/>
                  </a:cxn>
                  <a:cxn ang="0">
                    <a:pos x="947" y="987"/>
                  </a:cxn>
                  <a:cxn ang="0">
                    <a:pos x="928" y="955"/>
                  </a:cxn>
                  <a:cxn ang="0">
                    <a:pos x="866" y="891"/>
                  </a:cxn>
                  <a:cxn ang="0">
                    <a:pos x="843" y="846"/>
                  </a:cxn>
                  <a:cxn ang="0">
                    <a:pos x="762" y="838"/>
                  </a:cxn>
                  <a:cxn ang="0">
                    <a:pos x="635" y="843"/>
                  </a:cxn>
                  <a:cxn ang="0">
                    <a:pos x="553" y="898"/>
                  </a:cxn>
                  <a:cxn ang="0">
                    <a:pos x="576" y="1037"/>
                  </a:cxn>
                  <a:cxn ang="0">
                    <a:pos x="532" y="1099"/>
                  </a:cxn>
                  <a:cxn ang="0">
                    <a:pos x="480" y="1101"/>
                  </a:cxn>
                  <a:cxn ang="0">
                    <a:pos x="447" y="1063"/>
                  </a:cxn>
                  <a:cxn ang="0">
                    <a:pos x="452" y="1045"/>
                  </a:cxn>
                  <a:cxn ang="0">
                    <a:pos x="317" y="1172"/>
                  </a:cxn>
                  <a:cxn ang="0">
                    <a:pos x="283" y="1169"/>
                  </a:cxn>
                  <a:cxn ang="0">
                    <a:pos x="245" y="1151"/>
                  </a:cxn>
                  <a:cxn ang="0">
                    <a:pos x="245" y="1116"/>
                  </a:cxn>
                  <a:cxn ang="0">
                    <a:pos x="294" y="1089"/>
                  </a:cxn>
                  <a:cxn ang="0">
                    <a:pos x="344" y="1029"/>
                  </a:cxn>
                  <a:cxn ang="0">
                    <a:pos x="381" y="952"/>
                  </a:cxn>
                  <a:cxn ang="0">
                    <a:pos x="390" y="888"/>
                  </a:cxn>
                  <a:cxn ang="0">
                    <a:pos x="322" y="843"/>
                  </a:cxn>
                </a:cxnLst>
                <a:rect l="0" t="0" r="r" b="b"/>
                <a:pathLst>
                  <a:path w="1348" h="1173">
                    <a:moveTo>
                      <a:pt x="230" y="748"/>
                    </a:moveTo>
                    <a:lnTo>
                      <a:pt x="222" y="734"/>
                    </a:lnTo>
                    <a:lnTo>
                      <a:pt x="213" y="721"/>
                    </a:lnTo>
                    <a:lnTo>
                      <a:pt x="201" y="709"/>
                    </a:lnTo>
                    <a:lnTo>
                      <a:pt x="189" y="696"/>
                    </a:lnTo>
                    <a:lnTo>
                      <a:pt x="174" y="683"/>
                    </a:lnTo>
                    <a:lnTo>
                      <a:pt x="157" y="671"/>
                    </a:lnTo>
                    <a:lnTo>
                      <a:pt x="139" y="657"/>
                    </a:lnTo>
                    <a:lnTo>
                      <a:pt x="119" y="643"/>
                    </a:lnTo>
                    <a:lnTo>
                      <a:pt x="102" y="628"/>
                    </a:lnTo>
                    <a:lnTo>
                      <a:pt x="88" y="611"/>
                    </a:lnTo>
                    <a:lnTo>
                      <a:pt x="77" y="594"/>
                    </a:lnTo>
                    <a:lnTo>
                      <a:pt x="69" y="576"/>
                    </a:lnTo>
                    <a:lnTo>
                      <a:pt x="63" y="556"/>
                    </a:lnTo>
                    <a:lnTo>
                      <a:pt x="61" y="538"/>
                    </a:lnTo>
                    <a:lnTo>
                      <a:pt x="58" y="518"/>
                    </a:lnTo>
                    <a:lnTo>
                      <a:pt x="58" y="500"/>
                    </a:lnTo>
                    <a:lnTo>
                      <a:pt x="58" y="500"/>
                    </a:lnTo>
                    <a:lnTo>
                      <a:pt x="57" y="496"/>
                    </a:lnTo>
                    <a:lnTo>
                      <a:pt x="51" y="489"/>
                    </a:lnTo>
                    <a:lnTo>
                      <a:pt x="39" y="473"/>
                    </a:lnTo>
                    <a:lnTo>
                      <a:pt x="30" y="460"/>
                    </a:lnTo>
                    <a:lnTo>
                      <a:pt x="30" y="455"/>
                    </a:lnTo>
                    <a:lnTo>
                      <a:pt x="29" y="445"/>
                    </a:lnTo>
                    <a:lnTo>
                      <a:pt x="17" y="420"/>
                    </a:lnTo>
                    <a:lnTo>
                      <a:pt x="4" y="390"/>
                    </a:lnTo>
                    <a:lnTo>
                      <a:pt x="0" y="375"/>
                    </a:lnTo>
                    <a:lnTo>
                      <a:pt x="5" y="368"/>
                    </a:lnTo>
                    <a:lnTo>
                      <a:pt x="11" y="364"/>
                    </a:lnTo>
                    <a:lnTo>
                      <a:pt x="16" y="362"/>
                    </a:lnTo>
                    <a:lnTo>
                      <a:pt x="24" y="362"/>
                    </a:lnTo>
                    <a:lnTo>
                      <a:pt x="37" y="365"/>
                    </a:lnTo>
                    <a:lnTo>
                      <a:pt x="49" y="368"/>
                    </a:lnTo>
                    <a:lnTo>
                      <a:pt x="62" y="373"/>
                    </a:lnTo>
                    <a:lnTo>
                      <a:pt x="74" y="378"/>
                    </a:lnTo>
                    <a:lnTo>
                      <a:pt x="86" y="383"/>
                    </a:lnTo>
                    <a:lnTo>
                      <a:pt x="95" y="389"/>
                    </a:lnTo>
                    <a:lnTo>
                      <a:pt x="101" y="393"/>
                    </a:lnTo>
                    <a:lnTo>
                      <a:pt x="107" y="396"/>
                    </a:lnTo>
                    <a:lnTo>
                      <a:pt x="111" y="398"/>
                    </a:lnTo>
                    <a:lnTo>
                      <a:pt x="116" y="396"/>
                    </a:lnTo>
                    <a:lnTo>
                      <a:pt x="119" y="395"/>
                    </a:lnTo>
                    <a:lnTo>
                      <a:pt x="125" y="394"/>
                    </a:lnTo>
                    <a:lnTo>
                      <a:pt x="132" y="390"/>
                    </a:lnTo>
                    <a:lnTo>
                      <a:pt x="140" y="387"/>
                    </a:lnTo>
                    <a:lnTo>
                      <a:pt x="150" y="382"/>
                    </a:lnTo>
                    <a:lnTo>
                      <a:pt x="162" y="378"/>
                    </a:lnTo>
                    <a:lnTo>
                      <a:pt x="175" y="375"/>
                    </a:lnTo>
                    <a:lnTo>
                      <a:pt x="192" y="372"/>
                    </a:lnTo>
                    <a:lnTo>
                      <a:pt x="211" y="370"/>
                    </a:lnTo>
                    <a:lnTo>
                      <a:pt x="231" y="368"/>
                    </a:lnTo>
                    <a:lnTo>
                      <a:pt x="255" y="367"/>
                    </a:lnTo>
                    <a:lnTo>
                      <a:pt x="280" y="368"/>
                    </a:lnTo>
                    <a:lnTo>
                      <a:pt x="292" y="367"/>
                    </a:lnTo>
                    <a:lnTo>
                      <a:pt x="298" y="364"/>
                    </a:lnTo>
                    <a:lnTo>
                      <a:pt x="302" y="359"/>
                    </a:lnTo>
                    <a:lnTo>
                      <a:pt x="309" y="353"/>
                    </a:lnTo>
                    <a:lnTo>
                      <a:pt x="316" y="348"/>
                    </a:lnTo>
                    <a:lnTo>
                      <a:pt x="327" y="342"/>
                    </a:lnTo>
                    <a:lnTo>
                      <a:pt x="339" y="333"/>
                    </a:lnTo>
                    <a:lnTo>
                      <a:pt x="353" y="326"/>
                    </a:lnTo>
                    <a:lnTo>
                      <a:pt x="367" y="318"/>
                    </a:lnTo>
                    <a:lnTo>
                      <a:pt x="380" y="312"/>
                    </a:lnTo>
                    <a:lnTo>
                      <a:pt x="391" y="310"/>
                    </a:lnTo>
                    <a:lnTo>
                      <a:pt x="400" y="311"/>
                    </a:lnTo>
                    <a:lnTo>
                      <a:pt x="403" y="321"/>
                    </a:lnTo>
                    <a:lnTo>
                      <a:pt x="402" y="336"/>
                    </a:lnTo>
                    <a:lnTo>
                      <a:pt x="397" y="351"/>
                    </a:lnTo>
                    <a:lnTo>
                      <a:pt x="389" y="370"/>
                    </a:lnTo>
                    <a:lnTo>
                      <a:pt x="385" y="383"/>
                    </a:lnTo>
                    <a:lnTo>
                      <a:pt x="389" y="393"/>
                    </a:lnTo>
                    <a:lnTo>
                      <a:pt x="391" y="404"/>
                    </a:lnTo>
                    <a:lnTo>
                      <a:pt x="381" y="425"/>
                    </a:lnTo>
                    <a:lnTo>
                      <a:pt x="383" y="425"/>
                    </a:lnTo>
                    <a:lnTo>
                      <a:pt x="385" y="423"/>
                    </a:lnTo>
                    <a:lnTo>
                      <a:pt x="391" y="423"/>
                    </a:lnTo>
                    <a:lnTo>
                      <a:pt x="397" y="422"/>
                    </a:lnTo>
                    <a:lnTo>
                      <a:pt x="405" y="421"/>
                    </a:lnTo>
                    <a:lnTo>
                      <a:pt x="414" y="421"/>
                    </a:lnTo>
                    <a:lnTo>
                      <a:pt x="424" y="420"/>
                    </a:lnTo>
                    <a:lnTo>
                      <a:pt x="434" y="420"/>
                    </a:lnTo>
                    <a:lnTo>
                      <a:pt x="425" y="431"/>
                    </a:lnTo>
                    <a:lnTo>
                      <a:pt x="426" y="431"/>
                    </a:lnTo>
                    <a:lnTo>
                      <a:pt x="429" y="429"/>
                    </a:lnTo>
                    <a:lnTo>
                      <a:pt x="433" y="429"/>
                    </a:lnTo>
                    <a:lnTo>
                      <a:pt x="439" y="429"/>
                    </a:lnTo>
                    <a:lnTo>
                      <a:pt x="445" y="428"/>
                    </a:lnTo>
                    <a:lnTo>
                      <a:pt x="452" y="429"/>
                    </a:lnTo>
                    <a:lnTo>
                      <a:pt x="461" y="431"/>
                    </a:lnTo>
                    <a:lnTo>
                      <a:pt x="469" y="432"/>
                    </a:lnTo>
                    <a:lnTo>
                      <a:pt x="468" y="433"/>
                    </a:lnTo>
                    <a:lnTo>
                      <a:pt x="463" y="435"/>
                    </a:lnTo>
                    <a:lnTo>
                      <a:pt x="456" y="440"/>
                    </a:lnTo>
                    <a:lnTo>
                      <a:pt x="445" y="448"/>
                    </a:lnTo>
                    <a:lnTo>
                      <a:pt x="446" y="448"/>
                    </a:lnTo>
                    <a:lnTo>
                      <a:pt x="451" y="446"/>
                    </a:lnTo>
                    <a:lnTo>
                      <a:pt x="461" y="445"/>
                    </a:lnTo>
                    <a:lnTo>
                      <a:pt x="474" y="443"/>
                    </a:lnTo>
                    <a:lnTo>
                      <a:pt x="495" y="439"/>
                    </a:lnTo>
                    <a:lnTo>
                      <a:pt x="521" y="433"/>
                    </a:lnTo>
                    <a:lnTo>
                      <a:pt x="556" y="426"/>
                    </a:lnTo>
                    <a:lnTo>
                      <a:pt x="598" y="416"/>
                    </a:lnTo>
                    <a:lnTo>
                      <a:pt x="623" y="411"/>
                    </a:lnTo>
                    <a:lnTo>
                      <a:pt x="648" y="407"/>
                    </a:lnTo>
                    <a:lnTo>
                      <a:pt x="676" y="405"/>
                    </a:lnTo>
                    <a:lnTo>
                      <a:pt x="705" y="403"/>
                    </a:lnTo>
                    <a:lnTo>
                      <a:pt x="736" y="401"/>
                    </a:lnTo>
                    <a:lnTo>
                      <a:pt x="768" y="400"/>
                    </a:lnTo>
                    <a:lnTo>
                      <a:pt x="798" y="400"/>
                    </a:lnTo>
                    <a:lnTo>
                      <a:pt x="830" y="400"/>
                    </a:lnTo>
                    <a:lnTo>
                      <a:pt x="861" y="401"/>
                    </a:lnTo>
                    <a:lnTo>
                      <a:pt x="891" y="404"/>
                    </a:lnTo>
                    <a:lnTo>
                      <a:pt x="921" y="405"/>
                    </a:lnTo>
                    <a:lnTo>
                      <a:pt x="949" y="407"/>
                    </a:lnTo>
                    <a:lnTo>
                      <a:pt x="975" y="410"/>
                    </a:lnTo>
                    <a:lnTo>
                      <a:pt x="999" y="412"/>
                    </a:lnTo>
                    <a:lnTo>
                      <a:pt x="1021" y="416"/>
                    </a:lnTo>
                    <a:lnTo>
                      <a:pt x="1041" y="418"/>
                    </a:lnTo>
                    <a:lnTo>
                      <a:pt x="1063" y="420"/>
                    </a:lnTo>
                    <a:lnTo>
                      <a:pt x="1081" y="418"/>
                    </a:lnTo>
                    <a:lnTo>
                      <a:pt x="1094" y="412"/>
                    </a:lnTo>
                    <a:lnTo>
                      <a:pt x="1104" y="405"/>
                    </a:lnTo>
                    <a:lnTo>
                      <a:pt x="1112" y="395"/>
                    </a:lnTo>
                    <a:lnTo>
                      <a:pt x="1119" y="383"/>
                    </a:lnTo>
                    <a:lnTo>
                      <a:pt x="1125" y="370"/>
                    </a:lnTo>
                    <a:lnTo>
                      <a:pt x="1132" y="355"/>
                    </a:lnTo>
                    <a:lnTo>
                      <a:pt x="1140" y="339"/>
                    </a:lnTo>
                    <a:lnTo>
                      <a:pt x="1150" y="322"/>
                    </a:lnTo>
                    <a:lnTo>
                      <a:pt x="1162" y="304"/>
                    </a:lnTo>
                    <a:lnTo>
                      <a:pt x="1176" y="283"/>
                    </a:lnTo>
                    <a:lnTo>
                      <a:pt x="1192" y="261"/>
                    </a:lnTo>
                    <a:lnTo>
                      <a:pt x="1208" y="238"/>
                    </a:lnTo>
                    <a:lnTo>
                      <a:pt x="1223" y="212"/>
                    </a:lnTo>
                    <a:lnTo>
                      <a:pt x="1240" y="184"/>
                    </a:lnTo>
                    <a:lnTo>
                      <a:pt x="1253" y="158"/>
                    </a:lnTo>
                    <a:lnTo>
                      <a:pt x="1256" y="134"/>
                    </a:lnTo>
                    <a:lnTo>
                      <a:pt x="1253" y="115"/>
                    </a:lnTo>
                    <a:lnTo>
                      <a:pt x="1243" y="99"/>
                    </a:lnTo>
                    <a:lnTo>
                      <a:pt x="1229" y="88"/>
                    </a:lnTo>
                    <a:lnTo>
                      <a:pt x="1212" y="79"/>
                    </a:lnTo>
                    <a:lnTo>
                      <a:pt x="1195" y="76"/>
                    </a:lnTo>
                    <a:lnTo>
                      <a:pt x="1178" y="75"/>
                    </a:lnTo>
                    <a:lnTo>
                      <a:pt x="1162" y="76"/>
                    </a:lnTo>
                    <a:lnTo>
                      <a:pt x="1147" y="77"/>
                    </a:lnTo>
                    <a:lnTo>
                      <a:pt x="1132" y="78"/>
                    </a:lnTo>
                    <a:lnTo>
                      <a:pt x="1119" y="78"/>
                    </a:lnTo>
                    <a:lnTo>
                      <a:pt x="1108" y="76"/>
                    </a:lnTo>
                    <a:lnTo>
                      <a:pt x="1099" y="71"/>
                    </a:lnTo>
                    <a:lnTo>
                      <a:pt x="1094" y="64"/>
                    </a:lnTo>
                    <a:lnTo>
                      <a:pt x="1092" y="53"/>
                    </a:lnTo>
                    <a:lnTo>
                      <a:pt x="1095" y="37"/>
                    </a:lnTo>
                    <a:lnTo>
                      <a:pt x="1104" y="25"/>
                    </a:lnTo>
                    <a:lnTo>
                      <a:pt x="1117" y="16"/>
                    </a:lnTo>
                    <a:lnTo>
                      <a:pt x="1133" y="9"/>
                    </a:lnTo>
                    <a:lnTo>
                      <a:pt x="1151" y="5"/>
                    </a:lnTo>
                    <a:lnTo>
                      <a:pt x="1170" y="3"/>
                    </a:lnTo>
                    <a:lnTo>
                      <a:pt x="1188" y="1"/>
                    </a:lnTo>
                    <a:lnTo>
                      <a:pt x="1204" y="0"/>
                    </a:lnTo>
                    <a:lnTo>
                      <a:pt x="1217" y="0"/>
                    </a:lnTo>
                    <a:lnTo>
                      <a:pt x="1231" y="3"/>
                    </a:lnTo>
                    <a:lnTo>
                      <a:pt x="1246" y="6"/>
                    </a:lnTo>
                    <a:lnTo>
                      <a:pt x="1262" y="11"/>
                    </a:lnTo>
                    <a:lnTo>
                      <a:pt x="1277" y="17"/>
                    </a:lnTo>
                    <a:lnTo>
                      <a:pt x="1292" y="25"/>
                    </a:lnTo>
                    <a:lnTo>
                      <a:pt x="1304" y="32"/>
                    </a:lnTo>
                    <a:lnTo>
                      <a:pt x="1314" y="40"/>
                    </a:lnTo>
                    <a:lnTo>
                      <a:pt x="1326" y="56"/>
                    </a:lnTo>
                    <a:lnTo>
                      <a:pt x="1337" y="75"/>
                    </a:lnTo>
                    <a:lnTo>
                      <a:pt x="1344" y="97"/>
                    </a:lnTo>
                    <a:lnTo>
                      <a:pt x="1348" y="122"/>
                    </a:lnTo>
                    <a:lnTo>
                      <a:pt x="1345" y="153"/>
                    </a:lnTo>
                    <a:lnTo>
                      <a:pt x="1338" y="189"/>
                    </a:lnTo>
                    <a:lnTo>
                      <a:pt x="1323" y="231"/>
                    </a:lnTo>
                    <a:lnTo>
                      <a:pt x="1300" y="279"/>
                    </a:lnTo>
                    <a:lnTo>
                      <a:pt x="1278" y="323"/>
                    </a:lnTo>
                    <a:lnTo>
                      <a:pt x="1260" y="360"/>
                    </a:lnTo>
                    <a:lnTo>
                      <a:pt x="1246" y="390"/>
                    </a:lnTo>
                    <a:lnTo>
                      <a:pt x="1236" y="420"/>
                    </a:lnTo>
                    <a:lnTo>
                      <a:pt x="1226" y="446"/>
                    </a:lnTo>
                    <a:lnTo>
                      <a:pt x="1218" y="475"/>
                    </a:lnTo>
                    <a:lnTo>
                      <a:pt x="1211" y="506"/>
                    </a:lnTo>
                    <a:lnTo>
                      <a:pt x="1204" y="542"/>
                    </a:lnTo>
                    <a:lnTo>
                      <a:pt x="1203" y="583"/>
                    </a:lnTo>
                    <a:lnTo>
                      <a:pt x="1200" y="621"/>
                    </a:lnTo>
                    <a:lnTo>
                      <a:pt x="1190" y="656"/>
                    </a:lnTo>
                    <a:lnTo>
                      <a:pt x="1173" y="693"/>
                    </a:lnTo>
                    <a:lnTo>
                      <a:pt x="1162" y="711"/>
                    </a:lnTo>
                    <a:lnTo>
                      <a:pt x="1151" y="728"/>
                    </a:lnTo>
                    <a:lnTo>
                      <a:pt x="1142" y="743"/>
                    </a:lnTo>
                    <a:lnTo>
                      <a:pt x="1132" y="757"/>
                    </a:lnTo>
                    <a:lnTo>
                      <a:pt x="1123" y="773"/>
                    </a:lnTo>
                    <a:lnTo>
                      <a:pt x="1115" y="790"/>
                    </a:lnTo>
                    <a:lnTo>
                      <a:pt x="1108" y="809"/>
                    </a:lnTo>
                    <a:lnTo>
                      <a:pt x="1100" y="832"/>
                    </a:lnTo>
                    <a:lnTo>
                      <a:pt x="1097" y="849"/>
                    </a:lnTo>
                    <a:lnTo>
                      <a:pt x="1098" y="866"/>
                    </a:lnTo>
                    <a:lnTo>
                      <a:pt x="1101" y="883"/>
                    </a:lnTo>
                    <a:lnTo>
                      <a:pt x="1106" y="900"/>
                    </a:lnTo>
                    <a:lnTo>
                      <a:pt x="1114" y="917"/>
                    </a:lnTo>
                    <a:lnTo>
                      <a:pt x="1120" y="933"/>
                    </a:lnTo>
                    <a:lnTo>
                      <a:pt x="1125" y="946"/>
                    </a:lnTo>
                    <a:lnTo>
                      <a:pt x="1127" y="957"/>
                    </a:lnTo>
                    <a:lnTo>
                      <a:pt x="1128" y="963"/>
                    </a:lnTo>
                    <a:lnTo>
                      <a:pt x="1130" y="971"/>
                    </a:lnTo>
                    <a:lnTo>
                      <a:pt x="1131" y="978"/>
                    </a:lnTo>
                    <a:lnTo>
                      <a:pt x="1131" y="988"/>
                    </a:lnTo>
                    <a:lnTo>
                      <a:pt x="1127" y="999"/>
                    </a:lnTo>
                    <a:lnTo>
                      <a:pt x="1120" y="1012"/>
                    </a:lnTo>
                    <a:lnTo>
                      <a:pt x="1108" y="1027"/>
                    </a:lnTo>
                    <a:lnTo>
                      <a:pt x="1089" y="1044"/>
                    </a:lnTo>
                    <a:lnTo>
                      <a:pt x="1066" y="1065"/>
                    </a:lnTo>
                    <a:lnTo>
                      <a:pt x="1048" y="1080"/>
                    </a:lnTo>
                    <a:lnTo>
                      <a:pt x="1033" y="1093"/>
                    </a:lnTo>
                    <a:lnTo>
                      <a:pt x="1022" y="1101"/>
                    </a:lnTo>
                    <a:lnTo>
                      <a:pt x="1013" y="1109"/>
                    </a:lnTo>
                    <a:lnTo>
                      <a:pt x="1006" y="1113"/>
                    </a:lnTo>
                    <a:lnTo>
                      <a:pt x="1000" y="1119"/>
                    </a:lnTo>
                    <a:lnTo>
                      <a:pt x="994" y="1124"/>
                    </a:lnTo>
                    <a:lnTo>
                      <a:pt x="988" y="1130"/>
                    </a:lnTo>
                    <a:lnTo>
                      <a:pt x="981" y="1134"/>
                    </a:lnTo>
                    <a:lnTo>
                      <a:pt x="972" y="1138"/>
                    </a:lnTo>
                    <a:lnTo>
                      <a:pt x="963" y="1141"/>
                    </a:lnTo>
                    <a:lnTo>
                      <a:pt x="953" y="1143"/>
                    </a:lnTo>
                    <a:lnTo>
                      <a:pt x="942" y="1145"/>
                    </a:lnTo>
                    <a:lnTo>
                      <a:pt x="930" y="1145"/>
                    </a:lnTo>
                    <a:lnTo>
                      <a:pt x="916" y="1145"/>
                    </a:lnTo>
                    <a:lnTo>
                      <a:pt x="915" y="1145"/>
                    </a:lnTo>
                    <a:lnTo>
                      <a:pt x="911" y="1146"/>
                    </a:lnTo>
                    <a:lnTo>
                      <a:pt x="905" y="1146"/>
                    </a:lnTo>
                    <a:lnTo>
                      <a:pt x="898" y="1148"/>
                    </a:lnTo>
                    <a:lnTo>
                      <a:pt x="889" y="1148"/>
                    </a:lnTo>
                    <a:lnTo>
                      <a:pt x="882" y="1146"/>
                    </a:lnTo>
                    <a:lnTo>
                      <a:pt x="874" y="1145"/>
                    </a:lnTo>
                    <a:lnTo>
                      <a:pt x="868" y="1143"/>
                    </a:lnTo>
                    <a:lnTo>
                      <a:pt x="863" y="1140"/>
                    </a:lnTo>
                    <a:lnTo>
                      <a:pt x="854" y="1133"/>
                    </a:lnTo>
                    <a:lnTo>
                      <a:pt x="847" y="1123"/>
                    </a:lnTo>
                    <a:lnTo>
                      <a:pt x="847" y="1109"/>
                    </a:lnTo>
                    <a:lnTo>
                      <a:pt x="842" y="1106"/>
                    </a:lnTo>
                    <a:lnTo>
                      <a:pt x="833" y="1099"/>
                    </a:lnTo>
                    <a:lnTo>
                      <a:pt x="824" y="1088"/>
                    </a:lnTo>
                    <a:lnTo>
                      <a:pt x="820" y="1071"/>
                    </a:lnTo>
                    <a:lnTo>
                      <a:pt x="822" y="1060"/>
                    </a:lnTo>
                    <a:lnTo>
                      <a:pt x="830" y="1054"/>
                    </a:lnTo>
                    <a:lnTo>
                      <a:pt x="840" y="1050"/>
                    </a:lnTo>
                    <a:lnTo>
                      <a:pt x="852" y="1048"/>
                    </a:lnTo>
                    <a:lnTo>
                      <a:pt x="865" y="1048"/>
                    </a:lnTo>
                    <a:lnTo>
                      <a:pt x="879" y="1048"/>
                    </a:lnTo>
                    <a:lnTo>
                      <a:pt x="892" y="1046"/>
                    </a:lnTo>
                    <a:lnTo>
                      <a:pt x="903" y="1044"/>
                    </a:lnTo>
                    <a:lnTo>
                      <a:pt x="911" y="1039"/>
                    </a:lnTo>
                    <a:lnTo>
                      <a:pt x="920" y="1033"/>
                    </a:lnTo>
                    <a:lnTo>
                      <a:pt x="927" y="1026"/>
                    </a:lnTo>
                    <a:lnTo>
                      <a:pt x="932" y="1017"/>
                    </a:lnTo>
                    <a:lnTo>
                      <a:pt x="937" y="1009"/>
                    </a:lnTo>
                    <a:lnTo>
                      <a:pt x="942" y="1001"/>
                    </a:lnTo>
                    <a:lnTo>
                      <a:pt x="944" y="993"/>
                    </a:lnTo>
                    <a:lnTo>
                      <a:pt x="947" y="987"/>
                    </a:lnTo>
                    <a:lnTo>
                      <a:pt x="948" y="982"/>
                    </a:lnTo>
                    <a:lnTo>
                      <a:pt x="948" y="977"/>
                    </a:lnTo>
                    <a:lnTo>
                      <a:pt x="946" y="972"/>
                    </a:lnTo>
                    <a:lnTo>
                      <a:pt x="942" y="967"/>
                    </a:lnTo>
                    <a:lnTo>
                      <a:pt x="936" y="961"/>
                    </a:lnTo>
                    <a:lnTo>
                      <a:pt x="928" y="955"/>
                    </a:lnTo>
                    <a:lnTo>
                      <a:pt x="919" y="945"/>
                    </a:lnTo>
                    <a:lnTo>
                      <a:pt x="907" y="934"/>
                    </a:lnTo>
                    <a:lnTo>
                      <a:pt x="894" y="922"/>
                    </a:lnTo>
                    <a:lnTo>
                      <a:pt x="883" y="911"/>
                    </a:lnTo>
                    <a:lnTo>
                      <a:pt x="875" y="901"/>
                    </a:lnTo>
                    <a:lnTo>
                      <a:pt x="866" y="891"/>
                    </a:lnTo>
                    <a:lnTo>
                      <a:pt x="860" y="883"/>
                    </a:lnTo>
                    <a:lnTo>
                      <a:pt x="855" y="872"/>
                    </a:lnTo>
                    <a:lnTo>
                      <a:pt x="852" y="861"/>
                    </a:lnTo>
                    <a:lnTo>
                      <a:pt x="850" y="849"/>
                    </a:lnTo>
                    <a:lnTo>
                      <a:pt x="848" y="848"/>
                    </a:lnTo>
                    <a:lnTo>
                      <a:pt x="843" y="846"/>
                    </a:lnTo>
                    <a:lnTo>
                      <a:pt x="835" y="844"/>
                    </a:lnTo>
                    <a:lnTo>
                      <a:pt x="822" y="841"/>
                    </a:lnTo>
                    <a:lnTo>
                      <a:pt x="809" y="839"/>
                    </a:lnTo>
                    <a:lnTo>
                      <a:pt x="794" y="838"/>
                    </a:lnTo>
                    <a:lnTo>
                      <a:pt x="779" y="837"/>
                    </a:lnTo>
                    <a:lnTo>
                      <a:pt x="762" y="838"/>
                    </a:lnTo>
                    <a:lnTo>
                      <a:pt x="743" y="840"/>
                    </a:lnTo>
                    <a:lnTo>
                      <a:pt x="724" y="841"/>
                    </a:lnTo>
                    <a:lnTo>
                      <a:pt x="703" y="843"/>
                    </a:lnTo>
                    <a:lnTo>
                      <a:pt x="681" y="844"/>
                    </a:lnTo>
                    <a:lnTo>
                      <a:pt x="658" y="844"/>
                    </a:lnTo>
                    <a:lnTo>
                      <a:pt x="635" y="843"/>
                    </a:lnTo>
                    <a:lnTo>
                      <a:pt x="610" y="839"/>
                    </a:lnTo>
                    <a:lnTo>
                      <a:pt x="586" y="834"/>
                    </a:lnTo>
                    <a:lnTo>
                      <a:pt x="585" y="837"/>
                    </a:lnTo>
                    <a:lnTo>
                      <a:pt x="581" y="848"/>
                    </a:lnTo>
                    <a:lnTo>
                      <a:pt x="570" y="867"/>
                    </a:lnTo>
                    <a:lnTo>
                      <a:pt x="553" y="898"/>
                    </a:lnTo>
                    <a:lnTo>
                      <a:pt x="556" y="909"/>
                    </a:lnTo>
                    <a:lnTo>
                      <a:pt x="563" y="934"/>
                    </a:lnTo>
                    <a:lnTo>
                      <a:pt x="571" y="967"/>
                    </a:lnTo>
                    <a:lnTo>
                      <a:pt x="579" y="999"/>
                    </a:lnTo>
                    <a:lnTo>
                      <a:pt x="579" y="1010"/>
                    </a:lnTo>
                    <a:lnTo>
                      <a:pt x="576" y="1037"/>
                    </a:lnTo>
                    <a:lnTo>
                      <a:pt x="569" y="1068"/>
                    </a:lnTo>
                    <a:lnTo>
                      <a:pt x="554" y="1093"/>
                    </a:lnTo>
                    <a:lnTo>
                      <a:pt x="553" y="1094"/>
                    </a:lnTo>
                    <a:lnTo>
                      <a:pt x="548" y="1095"/>
                    </a:lnTo>
                    <a:lnTo>
                      <a:pt x="541" y="1096"/>
                    </a:lnTo>
                    <a:lnTo>
                      <a:pt x="532" y="1099"/>
                    </a:lnTo>
                    <a:lnTo>
                      <a:pt x="521" y="1100"/>
                    </a:lnTo>
                    <a:lnTo>
                      <a:pt x="512" y="1101"/>
                    </a:lnTo>
                    <a:lnTo>
                      <a:pt x="501" y="1101"/>
                    </a:lnTo>
                    <a:lnTo>
                      <a:pt x="490" y="1099"/>
                    </a:lnTo>
                    <a:lnTo>
                      <a:pt x="487" y="1100"/>
                    </a:lnTo>
                    <a:lnTo>
                      <a:pt x="480" y="1101"/>
                    </a:lnTo>
                    <a:lnTo>
                      <a:pt x="469" y="1100"/>
                    </a:lnTo>
                    <a:lnTo>
                      <a:pt x="457" y="1094"/>
                    </a:lnTo>
                    <a:lnTo>
                      <a:pt x="448" y="1088"/>
                    </a:lnTo>
                    <a:lnTo>
                      <a:pt x="445" y="1080"/>
                    </a:lnTo>
                    <a:lnTo>
                      <a:pt x="445" y="1072"/>
                    </a:lnTo>
                    <a:lnTo>
                      <a:pt x="447" y="1063"/>
                    </a:lnTo>
                    <a:lnTo>
                      <a:pt x="452" y="1054"/>
                    </a:lnTo>
                    <a:lnTo>
                      <a:pt x="457" y="1044"/>
                    </a:lnTo>
                    <a:lnTo>
                      <a:pt x="463" y="1033"/>
                    </a:lnTo>
                    <a:lnTo>
                      <a:pt x="469" y="1022"/>
                    </a:lnTo>
                    <a:lnTo>
                      <a:pt x="464" y="1028"/>
                    </a:lnTo>
                    <a:lnTo>
                      <a:pt x="452" y="1045"/>
                    </a:lnTo>
                    <a:lnTo>
                      <a:pt x="433" y="1068"/>
                    </a:lnTo>
                    <a:lnTo>
                      <a:pt x="409" y="1095"/>
                    </a:lnTo>
                    <a:lnTo>
                      <a:pt x="385" y="1122"/>
                    </a:lnTo>
                    <a:lnTo>
                      <a:pt x="359" y="1146"/>
                    </a:lnTo>
                    <a:lnTo>
                      <a:pt x="336" y="1163"/>
                    </a:lnTo>
                    <a:lnTo>
                      <a:pt x="317" y="1172"/>
                    </a:lnTo>
                    <a:lnTo>
                      <a:pt x="316" y="1172"/>
                    </a:lnTo>
                    <a:lnTo>
                      <a:pt x="311" y="1173"/>
                    </a:lnTo>
                    <a:lnTo>
                      <a:pt x="306" y="1173"/>
                    </a:lnTo>
                    <a:lnTo>
                      <a:pt x="298" y="1173"/>
                    </a:lnTo>
                    <a:lnTo>
                      <a:pt x="290" y="1172"/>
                    </a:lnTo>
                    <a:lnTo>
                      <a:pt x="283" y="1169"/>
                    </a:lnTo>
                    <a:lnTo>
                      <a:pt x="275" y="1166"/>
                    </a:lnTo>
                    <a:lnTo>
                      <a:pt x="269" y="1161"/>
                    </a:lnTo>
                    <a:lnTo>
                      <a:pt x="267" y="1163"/>
                    </a:lnTo>
                    <a:lnTo>
                      <a:pt x="261" y="1166"/>
                    </a:lnTo>
                    <a:lnTo>
                      <a:pt x="253" y="1165"/>
                    </a:lnTo>
                    <a:lnTo>
                      <a:pt x="245" y="1151"/>
                    </a:lnTo>
                    <a:lnTo>
                      <a:pt x="244" y="1148"/>
                    </a:lnTo>
                    <a:lnTo>
                      <a:pt x="242" y="1141"/>
                    </a:lnTo>
                    <a:lnTo>
                      <a:pt x="240" y="1135"/>
                    </a:lnTo>
                    <a:lnTo>
                      <a:pt x="240" y="1128"/>
                    </a:lnTo>
                    <a:lnTo>
                      <a:pt x="241" y="1122"/>
                    </a:lnTo>
                    <a:lnTo>
                      <a:pt x="245" y="1116"/>
                    </a:lnTo>
                    <a:lnTo>
                      <a:pt x="250" y="1111"/>
                    </a:lnTo>
                    <a:lnTo>
                      <a:pt x="257" y="1106"/>
                    </a:lnTo>
                    <a:lnTo>
                      <a:pt x="266" y="1101"/>
                    </a:lnTo>
                    <a:lnTo>
                      <a:pt x="274" y="1096"/>
                    </a:lnTo>
                    <a:lnTo>
                      <a:pt x="284" y="1093"/>
                    </a:lnTo>
                    <a:lnTo>
                      <a:pt x="294" y="1089"/>
                    </a:lnTo>
                    <a:lnTo>
                      <a:pt x="303" y="1084"/>
                    </a:lnTo>
                    <a:lnTo>
                      <a:pt x="313" y="1076"/>
                    </a:lnTo>
                    <a:lnTo>
                      <a:pt x="322" y="1066"/>
                    </a:lnTo>
                    <a:lnTo>
                      <a:pt x="329" y="1055"/>
                    </a:lnTo>
                    <a:lnTo>
                      <a:pt x="336" y="1043"/>
                    </a:lnTo>
                    <a:lnTo>
                      <a:pt x="344" y="1029"/>
                    </a:lnTo>
                    <a:lnTo>
                      <a:pt x="351" y="1016"/>
                    </a:lnTo>
                    <a:lnTo>
                      <a:pt x="359" y="1001"/>
                    </a:lnTo>
                    <a:lnTo>
                      <a:pt x="366" y="989"/>
                    </a:lnTo>
                    <a:lnTo>
                      <a:pt x="372" y="978"/>
                    </a:lnTo>
                    <a:lnTo>
                      <a:pt x="376" y="966"/>
                    </a:lnTo>
                    <a:lnTo>
                      <a:pt x="381" y="952"/>
                    </a:lnTo>
                    <a:lnTo>
                      <a:pt x="385" y="939"/>
                    </a:lnTo>
                    <a:lnTo>
                      <a:pt x="389" y="924"/>
                    </a:lnTo>
                    <a:lnTo>
                      <a:pt x="392" y="909"/>
                    </a:lnTo>
                    <a:lnTo>
                      <a:pt x="396" y="890"/>
                    </a:lnTo>
                    <a:lnTo>
                      <a:pt x="395" y="889"/>
                    </a:lnTo>
                    <a:lnTo>
                      <a:pt x="390" y="888"/>
                    </a:lnTo>
                    <a:lnTo>
                      <a:pt x="381" y="884"/>
                    </a:lnTo>
                    <a:lnTo>
                      <a:pt x="372" y="879"/>
                    </a:lnTo>
                    <a:lnTo>
                      <a:pt x="361" y="872"/>
                    </a:lnTo>
                    <a:lnTo>
                      <a:pt x="348" y="863"/>
                    </a:lnTo>
                    <a:lnTo>
                      <a:pt x="335" y="854"/>
                    </a:lnTo>
                    <a:lnTo>
                      <a:pt x="322" y="843"/>
                    </a:lnTo>
                    <a:lnTo>
                      <a:pt x="230" y="74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703" name="Freeform 7"/>
              <p:cNvSpPr>
                <a:spLocks/>
              </p:cNvSpPr>
              <p:nvPr/>
            </p:nvSpPr>
            <p:spPr bwMode="auto">
              <a:xfrm>
                <a:off x="2450" y="2740"/>
                <a:ext cx="160" cy="377"/>
              </a:xfrm>
              <a:custGeom>
                <a:avLst/>
                <a:gdLst/>
                <a:ahLst/>
                <a:cxnLst>
                  <a:cxn ang="0">
                    <a:pos x="51" y="818"/>
                  </a:cxn>
                  <a:cxn ang="0">
                    <a:pos x="88" y="900"/>
                  </a:cxn>
                  <a:cxn ang="0">
                    <a:pos x="112" y="933"/>
                  </a:cxn>
                  <a:cxn ang="0">
                    <a:pos x="144" y="971"/>
                  </a:cxn>
                  <a:cxn ang="0">
                    <a:pos x="152" y="979"/>
                  </a:cxn>
                  <a:cxn ang="0">
                    <a:pos x="112" y="1045"/>
                  </a:cxn>
                  <a:cxn ang="0">
                    <a:pos x="76" y="1067"/>
                  </a:cxn>
                  <a:cxn ang="0">
                    <a:pos x="13" y="1087"/>
                  </a:cxn>
                  <a:cxn ang="0">
                    <a:pos x="1" y="1098"/>
                  </a:cxn>
                  <a:cxn ang="0">
                    <a:pos x="10" y="1115"/>
                  </a:cxn>
                  <a:cxn ang="0">
                    <a:pos x="16" y="1115"/>
                  </a:cxn>
                  <a:cxn ang="0">
                    <a:pos x="27" y="1132"/>
                  </a:cxn>
                  <a:cxn ang="0">
                    <a:pos x="45" y="1129"/>
                  </a:cxn>
                  <a:cxn ang="0">
                    <a:pos x="51" y="1107"/>
                  </a:cxn>
                  <a:cxn ang="0">
                    <a:pos x="63" y="1126"/>
                  </a:cxn>
                  <a:cxn ang="0">
                    <a:pos x="88" y="1121"/>
                  </a:cxn>
                  <a:cxn ang="0">
                    <a:pos x="113" y="1118"/>
                  </a:cxn>
                  <a:cxn ang="0">
                    <a:pos x="138" y="1094"/>
                  </a:cxn>
                  <a:cxn ang="0">
                    <a:pos x="169" y="1066"/>
                  </a:cxn>
                  <a:cxn ang="0">
                    <a:pos x="212" y="1032"/>
                  </a:cxn>
                  <a:cxn ang="0">
                    <a:pos x="258" y="976"/>
                  </a:cxn>
                  <a:cxn ang="0">
                    <a:pos x="235" y="890"/>
                  </a:cxn>
                  <a:cxn ang="0">
                    <a:pos x="232" y="823"/>
                  </a:cxn>
                  <a:cxn ang="0">
                    <a:pos x="251" y="767"/>
                  </a:cxn>
                  <a:cxn ang="0">
                    <a:pos x="281" y="705"/>
                  </a:cxn>
                  <a:cxn ang="0">
                    <a:pos x="320" y="623"/>
                  </a:cxn>
                  <a:cxn ang="0">
                    <a:pos x="339" y="467"/>
                  </a:cxn>
                  <a:cxn ang="0">
                    <a:pos x="367" y="377"/>
                  </a:cxn>
                  <a:cxn ang="0">
                    <a:pos x="405" y="298"/>
                  </a:cxn>
                  <a:cxn ang="0">
                    <a:pos x="439" y="237"/>
                  </a:cxn>
                  <a:cxn ang="0">
                    <a:pos x="461" y="190"/>
                  </a:cxn>
                  <a:cxn ang="0">
                    <a:pos x="480" y="103"/>
                  </a:cxn>
                  <a:cxn ang="0">
                    <a:pos x="464" y="54"/>
                  </a:cxn>
                  <a:cxn ang="0">
                    <a:pos x="434" y="22"/>
                  </a:cxn>
                  <a:cxn ang="0">
                    <a:pos x="407" y="9"/>
                  </a:cxn>
                  <a:cxn ang="0">
                    <a:pos x="342" y="0"/>
                  </a:cxn>
                  <a:cxn ang="0">
                    <a:pos x="271" y="15"/>
                  </a:cxn>
                  <a:cxn ang="0">
                    <a:pos x="249" y="47"/>
                  </a:cxn>
                  <a:cxn ang="0">
                    <a:pos x="320" y="53"/>
                  </a:cxn>
                  <a:cxn ang="0">
                    <a:pos x="409" y="115"/>
                  </a:cxn>
                  <a:cxn ang="0">
                    <a:pos x="407" y="155"/>
                  </a:cxn>
                  <a:cxn ang="0">
                    <a:pos x="378" y="204"/>
                  </a:cxn>
                  <a:cxn ang="0">
                    <a:pos x="350" y="248"/>
                  </a:cxn>
                  <a:cxn ang="0">
                    <a:pos x="322" y="290"/>
                  </a:cxn>
                  <a:cxn ang="0">
                    <a:pos x="303" y="317"/>
                  </a:cxn>
                  <a:cxn ang="0">
                    <a:pos x="273" y="381"/>
                  </a:cxn>
                  <a:cxn ang="0">
                    <a:pos x="242" y="420"/>
                  </a:cxn>
                  <a:cxn ang="0">
                    <a:pos x="169" y="415"/>
                  </a:cxn>
                  <a:cxn ang="0">
                    <a:pos x="134" y="410"/>
                  </a:cxn>
                  <a:cxn ang="0">
                    <a:pos x="141" y="456"/>
                  </a:cxn>
                  <a:cxn ang="0">
                    <a:pos x="162" y="535"/>
                  </a:cxn>
                  <a:cxn ang="0">
                    <a:pos x="167" y="577"/>
                  </a:cxn>
                  <a:cxn ang="0">
                    <a:pos x="133" y="616"/>
                  </a:cxn>
                  <a:cxn ang="0">
                    <a:pos x="105" y="662"/>
                  </a:cxn>
                  <a:cxn ang="0">
                    <a:pos x="91" y="709"/>
                  </a:cxn>
                  <a:cxn ang="0">
                    <a:pos x="66" y="741"/>
                  </a:cxn>
                  <a:cxn ang="0">
                    <a:pos x="29" y="813"/>
                  </a:cxn>
                </a:cxnLst>
                <a:rect l="0" t="0" r="r" b="b"/>
                <a:pathLst>
                  <a:path w="480" h="1132">
                    <a:moveTo>
                      <a:pt x="29" y="813"/>
                    </a:moveTo>
                    <a:lnTo>
                      <a:pt x="35" y="813"/>
                    </a:lnTo>
                    <a:lnTo>
                      <a:pt x="43" y="816"/>
                    </a:lnTo>
                    <a:lnTo>
                      <a:pt x="49" y="817"/>
                    </a:lnTo>
                    <a:lnTo>
                      <a:pt x="51" y="818"/>
                    </a:lnTo>
                    <a:lnTo>
                      <a:pt x="55" y="835"/>
                    </a:lnTo>
                    <a:lnTo>
                      <a:pt x="61" y="854"/>
                    </a:lnTo>
                    <a:lnTo>
                      <a:pt x="71" y="873"/>
                    </a:lnTo>
                    <a:lnTo>
                      <a:pt x="83" y="893"/>
                    </a:lnTo>
                    <a:lnTo>
                      <a:pt x="88" y="900"/>
                    </a:lnTo>
                    <a:lnTo>
                      <a:pt x="93" y="906"/>
                    </a:lnTo>
                    <a:lnTo>
                      <a:pt x="97" y="913"/>
                    </a:lnTo>
                    <a:lnTo>
                      <a:pt x="102" y="919"/>
                    </a:lnTo>
                    <a:lnTo>
                      <a:pt x="107" y="927"/>
                    </a:lnTo>
                    <a:lnTo>
                      <a:pt x="112" y="933"/>
                    </a:lnTo>
                    <a:lnTo>
                      <a:pt x="117" y="939"/>
                    </a:lnTo>
                    <a:lnTo>
                      <a:pt x="122" y="945"/>
                    </a:lnTo>
                    <a:lnTo>
                      <a:pt x="130" y="955"/>
                    </a:lnTo>
                    <a:lnTo>
                      <a:pt x="138" y="963"/>
                    </a:lnTo>
                    <a:lnTo>
                      <a:pt x="144" y="971"/>
                    </a:lnTo>
                    <a:lnTo>
                      <a:pt x="149" y="976"/>
                    </a:lnTo>
                    <a:lnTo>
                      <a:pt x="150" y="977"/>
                    </a:lnTo>
                    <a:lnTo>
                      <a:pt x="151" y="978"/>
                    </a:lnTo>
                    <a:lnTo>
                      <a:pt x="152" y="979"/>
                    </a:lnTo>
                    <a:lnTo>
                      <a:pt x="152" y="979"/>
                    </a:lnTo>
                    <a:lnTo>
                      <a:pt x="145" y="996"/>
                    </a:lnTo>
                    <a:lnTo>
                      <a:pt x="136" y="1011"/>
                    </a:lnTo>
                    <a:lnTo>
                      <a:pt x="128" y="1024"/>
                    </a:lnTo>
                    <a:lnTo>
                      <a:pt x="121" y="1035"/>
                    </a:lnTo>
                    <a:lnTo>
                      <a:pt x="112" y="1045"/>
                    </a:lnTo>
                    <a:lnTo>
                      <a:pt x="105" y="1052"/>
                    </a:lnTo>
                    <a:lnTo>
                      <a:pt x="97" y="1058"/>
                    </a:lnTo>
                    <a:lnTo>
                      <a:pt x="91" y="1062"/>
                    </a:lnTo>
                    <a:lnTo>
                      <a:pt x="84" y="1065"/>
                    </a:lnTo>
                    <a:lnTo>
                      <a:pt x="76" y="1067"/>
                    </a:lnTo>
                    <a:lnTo>
                      <a:pt x="65" y="1069"/>
                    </a:lnTo>
                    <a:lnTo>
                      <a:pt x="54" y="1072"/>
                    </a:lnTo>
                    <a:lnTo>
                      <a:pt x="40" y="1076"/>
                    </a:lnTo>
                    <a:lnTo>
                      <a:pt x="27" y="1080"/>
                    </a:lnTo>
                    <a:lnTo>
                      <a:pt x="13" y="1087"/>
                    </a:lnTo>
                    <a:lnTo>
                      <a:pt x="1" y="1095"/>
                    </a:lnTo>
                    <a:lnTo>
                      <a:pt x="1" y="1096"/>
                    </a:lnTo>
                    <a:lnTo>
                      <a:pt x="1" y="1096"/>
                    </a:lnTo>
                    <a:lnTo>
                      <a:pt x="1" y="1098"/>
                    </a:lnTo>
                    <a:lnTo>
                      <a:pt x="1" y="1098"/>
                    </a:lnTo>
                    <a:lnTo>
                      <a:pt x="0" y="1106"/>
                    </a:lnTo>
                    <a:lnTo>
                      <a:pt x="0" y="1113"/>
                    </a:lnTo>
                    <a:lnTo>
                      <a:pt x="4" y="1119"/>
                    </a:lnTo>
                    <a:lnTo>
                      <a:pt x="11" y="1124"/>
                    </a:lnTo>
                    <a:lnTo>
                      <a:pt x="10" y="1115"/>
                    </a:lnTo>
                    <a:lnTo>
                      <a:pt x="10" y="1106"/>
                    </a:lnTo>
                    <a:lnTo>
                      <a:pt x="13" y="1099"/>
                    </a:lnTo>
                    <a:lnTo>
                      <a:pt x="22" y="1093"/>
                    </a:lnTo>
                    <a:lnTo>
                      <a:pt x="17" y="1104"/>
                    </a:lnTo>
                    <a:lnTo>
                      <a:pt x="16" y="1115"/>
                    </a:lnTo>
                    <a:lnTo>
                      <a:pt x="16" y="1123"/>
                    </a:lnTo>
                    <a:lnTo>
                      <a:pt x="16" y="1127"/>
                    </a:lnTo>
                    <a:lnTo>
                      <a:pt x="20" y="1128"/>
                    </a:lnTo>
                    <a:lnTo>
                      <a:pt x="23" y="1130"/>
                    </a:lnTo>
                    <a:lnTo>
                      <a:pt x="27" y="1132"/>
                    </a:lnTo>
                    <a:lnTo>
                      <a:pt x="30" y="1132"/>
                    </a:lnTo>
                    <a:lnTo>
                      <a:pt x="34" y="1130"/>
                    </a:lnTo>
                    <a:lnTo>
                      <a:pt x="38" y="1130"/>
                    </a:lnTo>
                    <a:lnTo>
                      <a:pt x="41" y="1129"/>
                    </a:lnTo>
                    <a:lnTo>
                      <a:pt x="45" y="1129"/>
                    </a:lnTo>
                    <a:lnTo>
                      <a:pt x="43" y="1119"/>
                    </a:lnTo>
                    <a:lnTo>
                      <a:pt x="43" y="1111"/>
                    </a:lnTo>
                    <a:lnTo>
                      <a:pt x="46" y="1102"/>
                    </a:lnTo>
                    <a:lnTo>
                      <a:pt x="55" y="1096"/>
                    </a:lnTo>
                    <a:lnTo>
                      <a:pt x="51" y="1107"/>
                    </a:lnTo>
                    <a:lnTo>
                      <a:pt x="50" y="1117"/>
                    </a:lnTo>
                    <a:lnTo>
                      <a:pt x="50" y="1126"/>
                    </a:lnTo>
                    <a:lnTo>
                      <a:pt x="51" y="1128"/>
                    </a:lnTo>
                    <a:lnTo>
                      <a:pt x="57" y="1127"/>
                    </a:lnTo>
                    <a:lnTo>
                      <a:pt x="63" y="1126"/>
                    </a:lnTo>
                    <a:lnTo>
                      <a:pt x="68" y="1124"/>
                    </a:lnTo>
                    <a:lnTo>
                      <a:pt x="74" y="1123"/>
                    </a:lnTo>
                    <a:lnTo>
                      <a:pt x="79" y="1122"/>
                    </a:lnTo>
                    <a:lnTo>
                      <a:pt x="84" y="1121"/>
                    </a:lnTo>
                    <a:lnTo>
                      <a:pt x="88" y="1121"/>
                    </a:lnTo>
                    <a:lnTo>
                      <a:pt x="93" y="1121"/>
                    </a:lnTo>
                    <a:lnTo>
                      <a:pt x="97" y="1121"/>
                    </a:lnTo>
                    <a:lnTo>
                      <a:pt x="104" y="1121"/>
                    </a:lnTo>
                    <a:lnTo>
                      <a:pt x="108" y="1119"/>
                    </a:lnTo>
                    <a:lnTo>
                      <a:pt x="113" y="1118"/>
                    </a:lnTo>
                    <a:lnTo>
                      <a:pt x="118" y="1115"/>
                    </a:lnTo>
                    <a:lnTo>
                      <a:pt x="123" y="1111"/>
                    </a:lnTo>
                    <a:lnTo>
                      <a:pt x="128" y="1106"/>
                    </a:lnTo>
                    <a:lnTo>
                      <a:pt x="133" y="1100"/>
                    </a:lnTo>
                    <a:lnTo>
                      <a:pt x="138" y="1094"/>
                    </a:lnTo>
                    <a:lnTo>
                      <a:pt x="144" y="1088"/>
                    </a:lnTo>
                    <a:lnTo>
                      <a:pt x="150" y="1082"/>
                    </a:lnTo>
                    <a:lnTo>
                      <a:pt x="156" y="1077"/>
                    </a:lnTo>
                    <a:lnTo>
                      <a:pt x="162" y="1072"/>
                    </a:lnTo>
                    <a:lnTo>
                      <a:pt x="169" y="1066"/>
                    </a:lnTo>
                    <a:lnTo>
                      <a:pt x="175" y="1061"/>
                    </a:lnTo>
                    <a:lnTo>
                      <a:pt x="182" y="1056"/>
                    </a:lnTo>
                    <a:lnTo>
                      <a:pt x="189" y="1050"/>
                    </a:lnTo>
                    <a:lnTo>
                      <a:pt x="200" y="1041"/>
                    </a:lnTo>
                    <a:lnTo>
                      <a:pt x="212" y="1032"/>
                    </a:lnTo>
                    <a:lnTo>
                      <a:pt x="225" y="1021"/>
                    </a:lnTo>
                    <a:lnTo>
                      <a:pt x="238" y="1008"/>
                    </a:lnTo>
                    <a:lnTo>
                      <a:pt x="249" y="998"/>
                    </a:lnTo>
                    <a:lnTo>
                      <a:pt x="256" y="985"/>
                    </a:lnTo>
                    <a:lnTo>
                      <a:pt x="258" y="976"/>
                    </a:lnTo>
                    <a:lnTo>
                      <a:pt x="258" y="955"/>
                    </a:lnTo>
                    <a:lnTo>
                      <a:pt x="253" y="937"/>
                    </a:lnTo>
                    <a:lnTo>
                      <a:pt x="247" y="919"/>
                    </a:lnTo>
                    <a:lnTo>
                      <a:pt x="240" y="902"/>
                    </a:lnTo>
                    <a:lnTo>
                      <a:pt x="235" y="890"/>
                    </a:lnTo>
                    <a:lnTo>
                      <a:pt x="232" y="878"/>
                    </a:lnTo>
                    <a:lnTo>
                      <a:pt x="229" y="865"/>
                    </a:lnTo>
                    <a:lnTo>
                      <a:pt x="228" y="851"/>
                    </a:lnTo>
                    <a:lnTo>
                      <a:pt x="229" y="837"/>
                    </a:lnTo>
                    <a:lnTo>
                      <a:pt x="232" y="823"/>
                    </a:lnTo>
                    <a:lnTo>
                      <a:pt x="234" y="811"/>
                    </a:lnTo>
                    <a:lnTo>
                      <a:pt x="238" y="799"/>
                    </a:lnTo>
                    <a:lnTo>
                      <a:pt x="241" y="788"/>
                    </a:lnTo>
                    <a:lnTo>
                      <a:pt x="246" y="777"/>
                    </a:lnTo>
                    <a:lnTo>
                      <a:pt x="251" y="767"/>
                    </a:lnTo>
                    <a:lnTo>
                      <a:pt x="256" y="757"/>
                    </a:lnTo>
                    <a:lnTo>
                      <a:pt x="262" y="744"/>
                    </a:lnTo>
                    <a:lnTo>
                      <a:pt x="267" y="731"/>
                    </a:lnTo>
                    <a:lnTo>
                      <a:pt x="273" y="717"/>
                    </a:lnTo>
                    <a:lnTo>
                      <a:pt x="281" y="705"/>
                    </a:lnTo>
                    <a:lnTo>
                      <a:pt x="292" y="690"/>
                    </a:lnTo>
                    <a:lnTo>
                      <a:pt x="302" y="676"/>
                    </a:lnTo>
                    <a:lnTo>
                      <a:pt x="311" y="660"/>
                    </a:lnTo>
                    <a:lnTo>
                      <a:pt x="317" y="643"/>
                    </a:lnTo>
                    <a:lnTo>
                      <a:pt x="320" y="623"/>
                    </a:lnTo>
                    <a:lnTo>
                      <a:pt x="324" y="602"/>
                    </a:lnTo>
                    <a:lnTo>
                      <a:pt x="325" y="578"/>
                    </a:lnTo>
                    <a:lnTo>
                      <a:pt x="325" y="550"/>
                    </a:lnTo>
                    <a:lnTo>
                      <a:pt x="329" y="501"/>
                    </a:lnTo>
                    <a:lnTo>
                      <a:pt x="339" y="467"/>
                    </a:lnTo>
                    <a:lnTo>
                      <a:pt x="349" y="445"/>
                    </a:lnTo>
                    <a:lnTo>
                      <a:pt x="356" y="429"/>
                    </a:lnTo>
                    <a:lnTo>
                      <a:pt x="359" y="412"/>
                    </a:lnTo>
                    <a:lnTo>
                      <a:pt x="363" y="395"/>
                    </a:lnTo>
                    <a:lnTo>
                      <a:pt x="367" y="377"/>
                    </a:lnTo>
                    <a:lnTo>
                      <a:pt x="372" y="360"/>
                    </a:lnTo>
                    <a:lnTo>
                      <a:pt x="379" y="344"/>
                    </a:lnTo>
                    <a:lnTo>
                      <a:pt x="389" y="328"/>
                    </a:lnTo>
                    <a:lnTo>
                      <a:pt x="397" y="312"/>
                    </a:lnTo>
                    <a:lnTo>
                      <a:pt x="405" y="298"/>
                    </a:lnTo>
                    <a:lnTo>
                      <a:pt x="412" y="282"/>
                    </a:lnTo>
                    <a:lnTo>
                      <a:pt x="420" y="267"/>
                    </a:lnTo>
                    <a:lnTo>
                      <a:pt x="429" y="255"/>
                    </a:lnTo>
                    <a:lnTo>
                      <a:pt x="436" y="243"/>
                    </a:lnTo>
                    <a:lnTo>
                      <a:pt x="439" y="237"/>
                    </a:lnTo>
                    <a:lnTo>
                      <a:pt x="442" y="231"/>
                    </a:lnTo>
                    <a:lnTo>
                      <a:pt x="445" y="226"/>
                    </a:lnTo>
                    <a:lnTo>
                      <a:pt x="447" y="221"/>
                    </a:lnTo>
                    <a:lnTo>
                      <a:pt x="455" y="206"/>
                    </a:lnTo>
                    <a:lnTo>
                      <a:pt x="461" y="190"/>
                    </a:lnTo>
                    <a:lnTo>
                      <a:pt x="467" y="172"/>
                    </a:lnTo>
                    <a:lnTo>
                      <a:pt x="473" y="154"/>
                    </a:lnTo>
                    <a:lnTo>
                      <a:pt x="476" y="137"/>
                    </a:lnTo>
                    <a:lnTo>
                      <a:pt x="480" y="118"/>
                    </a:lnTo>
                    <a:lnTo>
                      <a:pt x="480" y="103"/>
                    </a:lnTo>
                    <a:lnTo>
                      <a:pt x="479" y="88"/>
                    </a:lnTo>
                    <a:lnTo>
                      <a:pt x="476" y="79"/>
                    </a:lnTo>
                    <a:lnTo>
                      <a:pt x="474" y="71"/>
                    </a:lnTo>
                    <a:lnTo>
                      <a:pt x="469" y="62"/>
                    </a:lnTo>
                    <a:lnTo>
                      <a:pt x="464" y="54"/>
                    </a:lnTo>
                    <a:lnTo>
                      <a:pt x="459" y="47"/>
                    </a:lnTo>
                    <a:lnTo>
                      <a:pt x="453" y="39"/>
                    </a:lnTo>
                    <a:lnTo>
                      <a:pt x="446" y="32"/>
                    </a:lnTo>
                    <a:lnTo>
                      <a:pt x="439" y="26"/>
                    </a:lnTo>
                    <a:lnTo>
                      <a:pt x="434" y="22"/>
                    </a:lnTo>
                    <a:lnTo>
                      <a:pt x="429" y="18"/>
                    </a:lnTo>
                    <a:lnTo>
                      <a:pt x="424" y="16"/>
                    </a:lnTo>
                    <a:lnTo>
                      <a:pt x="419" y="14"/>
                    </a:lnTo>
                    <a:lnTo>
                      <a:pt x="413" y="11"/>
                    </a:lnTo>
                    <a:lnTo>
                      <a:pt x="407" y="9"/>
                    </a:lnTo>
                    <a:lnTo>
                      <a:pt x="401" y="6"/>
                    </a:lnTo>
                    <a:lnTo>
                      <a:pt x="395" y="5"/>
                    </a:lnTo>
                    <a:lnTo>
                      <a:pt x="379" y="1"/>
                    </a:lnTo>
                    <a:lnTo>
                      <a:pt x="362" y="0"/>
                    </a:lnTo>
                    <a:lnTo>
                      <a:pt x="342" y="0"/>
                    </a:lnTo>
                    <a:lnTo>
                      <a:pt x="324" y="3"/>
                    </a:lnTo>
                    <a:lnTo>
                      <a:pt x="307" y="5"/>
                    </a:lnTo>
                    <a:lnTo>
                      <a:pt x="291" y="9"/>
                    </a:lnTo>
                    <a:lnTo>
                      <a:pt x="279" y="11"/>
                    </a:lnTo>
                    <a:lnTo>
                      <a:pt x="271" y="15"/>
                    </a:lnTo>
                    <a:lnTo>
                      <a:pt x="262" y="20"/>
                    </a:lnTo>
                    <a:lnTo>
                      <a:pt x="256" y="26"/>
                    </a:lnTo>
                    <a:lnTo>
                      <a:pt x="251" y="33"/>
                    </a:lnTo>
                    <a:lnTo>
                      <a:pt x="249" y="40"/>
                    </a:lnTo>
                    <a:lnTo>
                      <a:pt x="249" y="47"/>
                    </a:lnTo>
                    <a:lnTo>
                      <a:pt x="253" y="53"/>
                    </a:lnTo>
                    <a:lnTo>
                      <a:pt x="262" y="56"/>
                    </a:lnTo>
                    <a:lnTo>
                      <a:pt x="275" y="56"/>
                    </a:lnTo>
                    <a:lnTo>
                      <a:pt x="297" y="53"/>
                    </a:lnTo>
                    <a:lnTo>
                      <a:pt x="320" y="53"/>
                    </a:lnTo>
                    <a:lnTo>
                      <a:pt x="345" y="55"/>
                    </a:lnTo>
                    <a:lnTo>
                      <a:pt x="368" y="61"/>
                    </a:lnTo>
                    <a:lnTo>
                      <a:pt x="387" y="73"/>
                    </a:lnTo>
                    <a:lnTo>
                      <a:pt x="402" y="90"/>
                    </a:lnTo>
                    <a:lnTo>
                      <a:pt x="409" y="115"/>
                    </a:lnTo>
                    <a:lnTo>
                      <a:pt x="408" y="148"/>
                    </a:lnTo>
                    <a:lnTo>
                      <a:pt x="407" y="149"/>
                    </a:lnTo>
                    <a:lnTo>
                      <a:pt x="407" y="151"/>
                    </a:lnTo>
                    <a:lnTo>
                      <a:pt x="407" y="153"/>
                    </a:lnTo>
                    <a:lnTo>
                      <a:pt x="407" y="155"/>
                    </a:lnTo>
                    <a:lnTo>
                      <a:pt x="401" y="165"/>
                    </a:lnTo>
                    <a:lnTo>
                      <a:pt x="395" y="175"/>
                    </a:lnTo>
                    <a:lnTo>
                      <a:pt x="389" y="186"/>
                    </a:lnTo>
                    <a:lnTo>
                      <a:pt x="383" y="195"/>
                    </a:lnTo>
                    <a:lnTo>
                      <a:pt x="378" y="204"/>
                    </a:lnTo>
                    <a:lnTo>
                      <a:pt x="372" y="214"/>
                    </a:lnTo>
                    <a:lnTo>
                      <a:pt x="367" y="222"/>
                    </a:lnTo>
                    <a:lnTo>
                      <a:pt x="361" y="231"/>
                    </a:lnTo>
                    <a:lnTo>
                      <a:pt x="356" y="239"/>
                    </a:lnTo>
                    <a:lnTo>
                      <a:pt x="350" y="248"/>
                    </a:lnTo>
                    <a:lnTo>
                      <a:pt x="345" y="256"/>
                    </a:lnTo>
                    <a:lnTo>
                      <a:pt x="340" y="264"/>
                    </a:lnTo>
                    <a:lnTo>
                      <a:pt x="334" y="273"/>
                    </a:lnTo>
                    <a:lnTo>
                      <a:pt x="327" y="282"/>
                    </a:lnTo>
                    <a:lnTo>
                      <a:pt x="322" y="290"/>
                    </a:lnTo>
                    <a:lnTo>
                      <a:pt x="317" y="298"/>
                    </a:lnTo>
                    <a:lnTo>
                      <a:pt x="312" y="305"/>
                    </a:lnTo>
                    <a:lnTo>
                      <a:pt x="308" y="310"/>
                    </a:lnTo>
                    <a:lnTo>
                      <a:pt x="306" y="315"/>
                    </a:lnTo>
                    <a:lnTo>
                      <a:pt x="303" y="317"/>
                    </a:lnTo>
                    <a:lnTo>
                      <a:pt x="299" y="326"/>
                    </a:lnTo>
                    <a:lnTo>
                      <a:pt x="292" y="338"/>
                    </a:lnTo>
                    <a:lnTo>
                      <a:pt x="285" y="353"/>
                    </a:lnTo>
                    <a:lnTo>
                      <a:pt x="278" y="368"/>
                    </a:lnTo>
                    <a:lnTo>
                      <a:pt x="273" y="381"/>
                    </a:lnTo>
                    <a:lnTo>
                      <a:pt x="269" y="394"/>
                    </a:lnTo>
                    <a:lnTo>
                      <a:pt x="266" y="405"/>
                    </a:lnTo>
                    <a:lnTo>
                      <a:pt x="262" y="412"/>
                    </a:lnTo>
                    <a:lnTo>
                      <a:pt x="255" y="417"/>
                    </a:lnTo>
                    <a:lnTo>
                      <a:pt x="242" y="420"/>
                    </a:lnTo>
                    <a:lnTo>
                      <a:pt x="229" y="420"/>
                    </a:lnTo>
                    <a:lnTo>
                      <a:pt x="214" y="420"/>
                    </a:lnTo>
                    <a:lnTo>
                      <a:pt x="199" y="418"/>
                    </a:lnTo>
                    <a:lnTo>
                      <a:pt x="183" y="416"/>
                    </a:lnTo>
                    <a:lnTo>
                      <a:pt x="169" y="415"/>
                    </a:lnTo>
                    <a:lnTo>
                      <a:pt x="158" y="412"/>
                    </a:lnTo>
                    <a:lnTo>
                      <a:pt x="152" y="411"/>
                    </a:lnTo>
                    <a:lnTo>
                      <a:pt x="146" y="411"/>
                    </a:lnTo>
                    <a:lnTo>
                      <a:pt x="140" y="411"/>
                    </a:lnTo>
                    <a:lnTo>
                      <a:pt x="134" y="410"/>
                    </a:lnTo>
                    <a:lnTo>
                      <a:pt x="133" y="417"/>
                    </a:lnTo>
                    <a:lnTo>
                      <a:pt x="133" y="426"/>
                    </a:lnTo>
                    <a:lnTo>
                      <a:pt x="133" y="434"/>
                    </a:lnTo>
                    <a:lnTo>
                      <a:pt x="135" y="443"/>
                    </a:lnTo>
                    <a:lnTo>
                      <a:pt x="141" y="456"/>
                    </a:lnTo>
                    <a:lnTo>
                      <a:pt x="150" y="472"/>
                    </a:lnTo>
                    <a:lnTo>
                      <a:pt x="156" y="489"/>
                    </a:lnTo>
                    <a:lnTo>
                      <a:pt x="158" y="509"/>
                    </a:lnTo>
                    <a:lnTo>
                      <a:pt x="158" y="526"/>
                    </a:lnTo>
                    <a:lnTo>
                      <a:pt x="162" y="535"/>
                    </a:lnTo>
                    <a:lnTo>
                      <a:pt x="166" y="543"/>
                    </a:lnTo>
                    <a:lnTo>
                      <a:pt x="171" y="554"/>
                    </a:lnTo>
                    <a:lnTo>
                      <a:pt x="172" y="561"/>
                    </a:lnTo>
                    <a:lnTo>
                      <a:pt x="171" y="568"/>
                    </a:lnTo>
                    <a:lnTo>
                      <a:pt x="167" y="577"/>
                    </a:lnTo>
                    <a:lnTo>
                      <a:pt x="162" y="584"/>
                    </a:lnTo>
                    <a:lnTo>
                      <a:pt x="156" y="593"/>
                    </a:lnTo>
                    <a:lnTo>
                      <a:pt x="149" y="601"/>
                    </a:lnTo>
                    <a:lnTo>
                      <a:pt x="141" y="609"/>
                    </a:lnTo>
                    <a:lnTo>
                      <a:pt x="133" y="616"/>
                    </a:lnTo>
                    <a:lnTo>
                      <a:pt x="124" y="623"/>
                    </a:lnTo>
                    <a:lnTo>
                      <a:pt x="118" y="632"/>
                    </a:lnTo>
                    <a:lnTo>
                      <a:pt x="112" y="642"/>
                    </a:lnTo>
                    <a:lnTo>
                      <a:pt x="108" y="651"/>
                    </a:lnTo>
                    <a:lnTo>
                      <a:pt x="105" y="662"/>
                    </a:lnTo>
                    <a:lnTo>
                      <a:pt x="101" y="673"/>
                    </a:lnTo>
                    <a:lnTo>
                      <a:pt x="99" y="684"/>
                    </a:lnTo>
                    <a:lnTo>
                      <a:pt x="96" y="694"/>
                    </a:lnTo>
                    <a:lnTo>
                      <a:pt x="94" y="702"/>
                    </a:lnTo>
                    <a:lnTo>
                      <a:pt x="91" y="709"/>
                    </a:lnTo>
                    <a:lnTo>
                      <a:pt x="90" y="715"/>
                    </a:lnTo>
                    <a:lnTo>
                      <a:pt x="87" y="720"/>
                    </a:lnTo>
                    <a:lnTo>
                      <a:pt x="82" y="724"/>
                    </a:lnTo>
                    <a:lnTo>
                      <a:pt x="76" y="732"/>
                    </a:lnTo>
                    <a:lnTo>
                      <a:pt x="66" y="741"/>
                    </a:lnTo>
                    <a:lnTo>
                      <a:pt x="52" y="755"/>
                    </a:lnTo>
                    <a:lnTo>
                      <a:pt x="40" y="770"/>
                    </a:lnTo>
                    <a:lnTo>
                      <a:pt x="33" y="784"/>
                    </a:lnTo>
                    <a:lnTo>
                      <a:pt x="29" y="799"/>
                    </a:lnTo>
                    <a:lnTo>
                      <a:pt x="29" y="813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704" name="Freeform 8"/>
              <p:cNvSpPr>
                <a:spLocks/>
              </p:cNvSpPr>
              <p:nvPr/>
            </p:nvSpPr>
            <p:spPr bwMode="auto">
              <a:xfrm>
                <a:off x="2168" y="2845"/>
                <a:ext cx="206" cy="279"/>
              </a:xfrm>
              <a:custGeom>
                <a:avLst/>
                <a:gdLst/>
                <a:ahLst/>
                <a:cxnLst>
                  <a:cxn ang="0">
                    <a:pos x="210" y="365"/>
                  </a:cxn>
                  <a:cxn ang="0">
                    <a:pos x="266" y="345"/>
                  </a:cxn>
                  <a:cxn ang="0">
                    <a:pos x="307" y="310"/>
                  </a:cxn>
                  <a:cxn ang="0">
                    <a:pos x="363" y="242"/>
                  </a:cxn>
                  <a:cxn ang="0">
                    <a:pos x="368" y="130"/>
                  </a:cxn>
                  <a:cxn ang="0">
                    <a:pos x="417" y="119"/>
                  </a:cxn>
                  <a:cxn ang="0">
                    <a:pos x="419" y="135"/>
                  </a:cxn>
                  <a:cxn ang="0">
                    <a:pos x="461" y="134"/>
                  </a:cxn>
                  <a:cxn ang="0">
                    <a:pos x="529" y="126"/>
                  </a:cxn>
                  <a:cxn ang="0">
                    <a:pos x="564" y="191"/>
                  </a:cxn>
                  <a:cxn ang="0">
                    <a:pos x="567" y="226"/>
                  </a:cxn>
                  <a:cxn ang="0">
                    <a:pos x="573" y="254"/>
                  </a:cxn>
                  <a:cxn ang="0">
                    <a:pos x="586" y="360"/>
                  </a:cxn>
                  <a:cxn ang="0">
                    <a:pos x="617" y="423"/>
                  </a:cxn>
                  <a:cxn ang="0">
                    <a:pos x="580" y="484"/>
                  </a:cxn>
                  <a:cxn ang="0">
                    <a:pos x="556" y="497"/>
                  </a:cxn>
                  <a:cxn ang="0">
                    <a:pos x="525" y="556"/>
                  </a:cxn>
                  <a:cxn ang="0">
                    <a:pos x="495" y="630"/>
                  </a:cxn>
                  <a:cxn ang="0">
                    <a:pos x="402" y="746"/>
                  </a:cxn>
                  <a:cxn ang="0">
                    <a:pos x="297" y="836"/>
                  </a:cxn>
                  <a:cxn ang="0">
                    <a:pos x="265" y="820"/>
                  </a:cxn>
                  <a:cxn ang="0">
                    <a:pos x="255" y="835"/>
                  </a:cxn>
                  <a:cxn ang="0">
                    <a:pos x="239" y="797"/>
                  </a:cxn>
                  <a:cxn ang="0">
                    <a:pos x="289" y="770"/>
                  </a:cxn>
                  <a:cxn ang="0">
                    <a:pos x="330" y="732"/>
                  </a:cxn>
                  <a:cxn ang="0">
                    <a:pos x="363" y="676"/>
                  </a:cxn>
                  <a:cxn ang="0">
                    <a:pos x="377" y="647"/>
                  </a:cxn>
                  <a:cxn ang="0">
                    <a:pos x="393" y="596"/>
                  </a:cxn>
                  <a:cxn ang="0">
                    <a:pos x="402" y="558"/>
                  </a:cxn>
                  <a:cxn ang="0">
                    <a:pos x="369" y="532"/>
                  </a:cxn>
                  <a:cxn ang="0">
                    <a:pos x="324" y="503"/>
                  </a:cxn>
                  <a:cxn ang="0">
                    <a:pos x="286" y="468"/>
                  </a:cxn>
                  <a:cxn ang="0">
                    <a:pos x="246" y="425"/>
                  </a:cxn>
                  <a:cxn ang="0">
                    <a:pos x="217" y="392"/>
                  </a:cxn>
                  <a:cxn ang="0">
                    <a:pos x="149" y="337"/>
                  </a:cxn>
                  <a:cxn ang="0">
                    <a:pos x="62" y="201"/>
                  </a:cxn>
                  <a:cxn ang="0">
                    <a:pos x="31" y="121"/>
                  </a:cxn>
                  <a:cxn ang="0">
                    <a:pos x="0" y="54"/>
                  </a:cxn>
                  <a:cxn ang="0">
                    <a:pos x="31" y="53"/>
                  </a:cxn>
                  <a:cxn ang="0">
                    <a:pos x="78" y="78"/>
                  </a:cxn>
                  <a:cxn ang="0">
                    <a:pos x="121" y="80"/>
                  </a:cxn>
                  <a:cxn ang="0">
                    <a:pos x="162" y="65"/>
                  </a:cxn>
                  <a:cxn ang="0">
                    <a:pos x="205" y="54"/>
                  </a:cxn>
                  <a:cxn ang="0">
                    <a:pos x="244" y="51"/>
                  </a:cxn>
                  <a:cxn ang="0">
                    <a:pos x="285" y="53"/>
                  </a:cxn>
                  <a:cxn ang="0">
                    <a:pos x="318" y="21"/>
                  </a:cxn>
                  <a:cxn ang="0">
                    <a:pos x="382" y="0"/>
                  </a:cxn>
                  <a:cxn ang="0">
                    <a:pos x="368" y="91"/>
                  </a:cxn>
                  <a:cxn ang="0">
                    <a:pos x="358" y="181"/>
                  </a:cxn>
                  <a:cxn ang="0">
                    <a:pos x="315" y="284"/>
                  </a:cxn>
                  <a:cxn ang="0">
                    <a:pos x="256" y="323"/>
                  </a:cxn>
                  <a:cxn ang="0">
                    <a:pos x="201" y="329"/>
                  </a:cxn>
                  <a:cxn ang="0">
                    <a:pos x="141" y="315"/>
                  </a:cxn>
                  <a:cxn ang="0">
                    <a:pos x="95" y="276"/>
                  </a:cxn>
                  <a:cxn ang="0">
                    <a:pos x="152" y="331"/>
                  </a:cxn>
                </a:cxnLst>
                <a:rect l="0" t="0" r="r" b="b"/>
                <a:pathLst>
                  <a:path w="619" h="838">
                    <a:moveTo>
                      <a:pt x="170" y="337"/>
                    </a:moveTo>
                    <a:lnTo>
                      <a:pt x="173" y="341"/>
                    </a:lnTo>
                    <a:lnTo>
                      <a:pt x="179" y="347"/>
                    </a:lnTo>
                    <a:lnTo>
                      <a:pt x="185" y="352"/>
                    </a:lnTo>
                    <a:lnTo>
                      <a:pt x="193" y="357"/>
                    </a:lnTo>
                    <a:lnTo>
                      <a:pt x="201" y="362"/>
                    </a:lnTo>
                    <a:lnTo>
                      <a:pt x="210" y="365"/>
                    </a:lnTo>
                    <a:lnTo>
                      <a:pt x="218" y="368"/>
                    </a:lnTo>
                    <a:lnTo>
                      <a:pt x="228" y="368"/>
                    </a:lnTo>
                    <a:lnTo>
                      <a:pt x="237" y="365"/>
                    </a:lnTo>
                    <a:lnTo>
                      <a:pt x="245" y="362"/>
                    </a:lnTo>
                    <a:lnTo>
                      <a:pt x="252" y="357"/>
                    </a:lnTo>
                    <a:lnTo>
                      <a:pt x="260" y="351"/>
                    </a:lnTo>
                    <a:lnTo>
                      <a:pt x="266" y="345"/>
                    </a:lnTo>
                    <a:lnTo>
                      <a:pt x="272" y="338"/>
                    </a:lnTo>
                    <a:lnTo>
                      <a:pt x="277" y="332"/>
                    </a:lnTo>
                    <a:lnTo>
                      <a:pt x="282" y="326"/>
                    </a:lnTo>
                    <a:lnTo>
                      <a:pt x="286" y="323"/>
                    </a:lnTo>
                    <a:lnTo>
                      <a:pt x="294" y="319"/>
                    </a:lnTo>
                    <a:lnTo>
                      <a:pt x="301" y="315"/>
                    </a:lnTo>
                    <a:lnTo>
                      <a:pt x="307" y="310"/>
                    </a:lnTo>
                    <a:lnTo>
                      <a:pt x="319" y="301"/>
                    </a:lnTo>
                    <a:lnTo>
                      <a:pt x="330" y="291"/>
                    </a:lnTo>
                    <a:lnTo>
                      <a:pt x="339" y="281"/>
                    </a:lnTo>
                    <a:lnTo>
                      <a:pt x="346" y="270"/>
                    </a:lnTo>
                    <a:lnTo>
                      <a:pt x="352" y="260"/>
                    </a:lnTo>
                    <a:lnTo>
                      <a:pt x="358" y="251"/>
                    </a:lnTo>
                    <a:lnTo>
                      <a:pt x="363" y="242"/>
                    </a:lnTo>
                    <a:lnTo>
                      <a:pt x="368" y="234"/>
                    </a:lnTo>
                    <a:lnTo>
                      <a:pt x="373" y="213"/>
                    </a:lnTo>
                    <a:lnTo>
                      <a:pt x="372" y="186"/>
                    </a:lnTo>
                    <a:lnTo>
                      <a:pt x="368" y="160"/>
                    </a:lnTo>
                    <a:lnTo>
                      <a:pt x="366" y="137"/>
                    </a:lnTo>
                    <a:lnTo>
                      <a:pt x="367" y="135"/>
                    </a:lnTo>
                    <a:lnTo>
                      <a:pt x="368" y="130"/>
                    </a:lnTo>
                    <a:lnTo>
                      <a:pt x="372" y="126"/>
                    </a:lnTo>
                    <a:lnTo>
                      <a:pt x="375" y="123"/>
                    </a:lnTo>
                    <a:lnTo>
                      <a:pt x="402" y="115"/>
                    </a:lnTo>
                    <a:lnTo>
                      <a:pt x="396" y="124"/>
                    </a:lnTo>
                    <a:lnTo>
                      <a:pt x="399" y="123"/>
                    </a:lnTo>
                    <a:lnTo>
                      <a:pt x="406" y="120"/>
                    </a:lnTo>
                    <a:lnTo>
                      <a:pt x="417" y="119"/>
                    </a:lnTo>
                    <a:lnTo>
                      <a:pt x="430" y="120"/>
                    </a:lnTo>
                    <a:lnTo>
                      <a:pt x="428" y="121"/>
                    </a:lnTo>
                    <a:lnTo>
                      <a:pt x="423" y="125"/>
                    </a:lnTo>
                    <a:lnTo>
                      <a:pt x="418" y="129"/>
                    </a:lnTo>
                    <a:lnTo>
                      <a:pt x="414" y="134"/>
                    </a:lnTo>
                    <a:lnTo>
                      <a:pt x="417" y="134"/>
                    </a:lnTo>
                    <a:lnTo>
                      <a:pt x="419" y="135"/>
                    </a:lnTo>
                    <a:lnTo>
                      <a:pt x="422" y="136"/>
                    </a:lnTo>
                    <a:lnTo>
                      <a:pt x="425" y="136"/>
                    </a:lnTo>
                    <a:lnTo>
                      <a:pt x="429" y="136"/>
                    </a:lnTo>
                    <a:lnTo>
                      <a:pt x="435" y="136"/>
                    </a:lnTo>
                    <a:lnTo>
                      <a:pt x="442" y="135"/>
                    </a:lnTo>
                    <a:lnTo>
                      <a:pt x="453" y="134"/>
                    </a:lnTo>
                    <a:lnTo>
                      <a:pt x="461" y="134"/>
                    </a:lnTo>
                    <a:lnTo>
                      <a:pt x="469" y="134"/>
                    </a:lnTo>
                    <a:lnTo>
                      <a:pt x="480" y="132"/>
                    </a:lnTo>
                    <a:lnTo>
                      <a:pt x="491" y="132"/>
                    </a:lnTo>
                    <a:lnTo>
                      <a:pt x="501" y="131"/>
                    </a:lnTo>
                    <a:lnTo>
                      <a:pt x="512" y="130"/>
                    </a:lnTo>
                    <a:lnTo>
                      <a:pt x="522" y="129"/>
                    </a:lnTo>
                    <a:lnTo>
                      <a:pt x="529" y="126"/>
                    </a:lnTo>
                    <a:lnTo>
                      <a:pt x="536" y="142"/>
                    </a:lnTo>
                    <a:lnTo>
                      <a:pt x="539" y="154"/>
                    </a:lnTo>
                    <a:lnTo>
                      <a:pt x="540" y="165"/>
                    </a:lnTo>
                    <a:lnTo>
                      <a:pt x="542" y="174"/>
                    </a:lnTo>
                    <a:lnTo>
                      <a:pt x="550" y="181"/>
                    </a:lnTo>
                    <a:lnTo>
                      <a:pt x="558" y="186"/>
                    </a:lnTo>
                    <a:lnTo>
                      <a:pt x="564" y="191"/>
                    </a:lnTo>
                    <a:lnTo>
                      <a:pt x="567" y="192"/>
                    </a:lnTo>
                    <a:lnTo>
                      <a:pt x="558" y="197"/>
                    </a:lnTo>
                    <a:lnTo>
                      <a:pt x="577" y="219"/>
                    </a:lnTo>
                    <a:lnTo>
                      <a:pt x="572" y="217"/>
                    </a:lnTo>
                    <a:lnTo>
                      <a:pt x="563" y="213"/>
                    </a:lnTo>
                    <a:lnTo>
                      <a:pt x="559" y="214"/>
                    </a:lnTo>
                    <a:lnTo>
                      <a:pt x="567" y="226"/>
                    </a:lnTo>
                    <a:lnTo>
                      <a:pt x="578" y="243"/>
                    </a:lnTo>
                    <a:lnTo>
                      <a:pt x="583" y="254"/>
                    </a:lnTo>
                    <a:lnTo>
                      <a:pt x="583" y="260"/>
                    </a:lnTo>
                    <a:lnTo>
                      <a:pt x="583" y="262"/>
                    </a:lnTo>
                    <a:lnTo>
                      <a:pt x="580" y="259"/>
                    </a:lnTo>
                    <a:lnTo>
                      <a:pt x="575" y="254"/>
                    </a:lnTo>
                    <a:lnTo>
                      <a:pt x="573" y="254"/>
                    </a:lnTo>
                    <a:lnTo>
                      <a:pt x="574" y="267"/>
                    </a:lnTo>
                    <a:lnTo>
                      <a:pt x="583" y="284"/>
                    </a:lnTo>
                    <a:lnTo>
                      <a:pt x="591" y="296"/>
                    </a:lnTo>
                    <a:lnTo>
                      <a:pt x="596" y="308"/>
                    </a:lnTo>
                    <a:lnTo>
                      <a:pt x="594" y="323"/>
                    </a:lnTo>
                    <a:lnTo>
                      <a:pt x="587" y="341"/>
                    </a:lnTo>
                    <a:lnTo>
                      <a:pt x="586" y="360"/>
                    </a:lnTo>
                    <a:lnTo>
                      <a:pt x="590" y="381"/>
                    </a:lnTo>
                    <a:lnTo>
                      <a:pt x="598" y="399"/>
                    </a:lnTo>
                    <a:lnTo>
                      <a:pt x="608" y="412"/>
                    </a:lnTo>
                    <a:lnTo>
                      <a:pt x="614" y="417"/>
                    </a:lnTo>
                    <a:lnTo>
                      <a:pt x="618" y="417"/>
                    </a:lnTo>
                    <a:lnTo>
                      <a:pt x="619" y="415"/>
                    </a:lnTo>
                    <a:lnTo>
                      <a:pt x="617" y="423"/>
                    </a:lnTo>
                    <a:lnTo>
                      <a:pt x="609" y="435"/>
                    </a:lnTo>
                    <a:lnTo>
                      <a:pt x="602" y="447"/>
                    </a:lnTo>
                    <a:lnTo>
                      <a:pt x="600" y="454"/>
                    </a:lnTo>
                    <a:lnTo>
                      <a:pt x="598" y="464"/>
                    </a:lnTo>
                    <a:lnTo>
                      <a:pt x="595" y="473"/>
                    </a:lnTo>
                    <a:lnTo>
                      <a:pt x="587" y="479"/>
                    </a:lnTo>
                    <a:lnTo>
                      <a:pt x="580" y="484"/>
                    </a:lnTo>
                    <a:lnTo>
                      <a:pt x="572" y="488"/>
                    </a:lnTo>
                    <a:lnTo>
                      <a:pt x="566" y="491"/>
                    </a:lnTo>
                    <a:lnTo>
                      <a:pt x="561" y="492"/>
                    </a:lnTo>
                    <a:lnTo>
                      <a:pt x="558" y="492"/>
                    </a:lnTo>
                    <a:lnTo>
                      <a:pt x="557" y="493"/>
                    </a:lnTo>
                    <a:lnTo>
                      <a:pt x="557" y="495"/>
                    </a:lnTo>
                    <a:lnTo>
                      <a:pt x="556" y="497"/>
                    </a:lnTo>
                    <a:lnTo>
                      <a:pt x="555" y="498"/>
                    </a:lnTo>
                    <a:lnTo>
                      <a:pt x="547" y="513"/>
                    </a:lnTo>
                    <a:lnTo>
                      <a:pt x="542" y="526"/>
                    </a:lnTo>
                    <a:lnTo>
                      <a:pt x="538" y="535"/>
                    </a:lnTo>
                    <a:lnTo>
                      <a:pt x="531" y="541"/>
                    </a:lnTo>
                    <a:lnTo>
                      <a:pt x="528" y="548"/>
                    </a:lnTo>
                    <a:lnTo>
                      <a:pt x="525" y="556"/>
                    </a:lnTo>
                    <a:lnTo>
                      <a:pt x="523" y="563"/>
                    </a:lnTo>
                    <a:lnTo>
                      <a:pt x="519" y="570"/>
                    </a:lnTo>
                    <a:lnTo>
                      <a:pt x="514" y="579"/>
                    </a:lnTo>
                    <a:lnTo>
                      <a:pt x="511" y="590"/>
                    </a:lnTo>
                    <a:lnTo>
                      <a:pt x="507" y="602"/>
                    </a:lnTo>
                    <a:lnTo>
                      <a:pt x="501" y="615"/>
                    </a:lnTo>
                    <a:lnTo>
                      <a:pt x="495" y="630"/>
                    </a:lnTo>
                    <a:lnTo>
                      <a:pt x="488" y="645"/>
                    </a:lnTo>
                    <a:lnTo>
                      <a:pt x="477" y="659"/>
                    </a:lnTo>
                    <a:lnTo>
                      <a:pt x="464" y="675"/>
                    </a:lnTo>
                    <a:lnTo>
                      <a:pt x="450" y="691"/>
                    </a:lnTo>
                    <a:lnTo>
                      <a:pt x="435" y="708"/>
                    </a:lnTo>
                    <a:lnTo>
                      <a:pt x="419" y="727"/>
                    </a:lnTo>
                    <a:lnTo>
                      <a:pt x="402" y="746"/>
                    </a:lnTo>
                    <a:lnTo>
                      <a:pt x="384" y="765"/>
                    </a:lnTo>
                    <a:lnTo>
                      <a:pt x="364" y="785"/>
                    </a:lnTo>
                    <a:lnTo>
                      <a:pt x="344" y="804"/>
                    </a:lnTo>
                    <a:lnTo>
                      <a:pt x="321" y="823"/>
                    </a:lnTo>
                    <a:lnTo>
                      <a:pt x="312" y="829"/>
                    </a:lnTo>
                    <a:lnTo>
                      <a:pt x="305" y="832"/>
                    </a:lnTo>
                    <a:lnTo>
                      <a:pt x="297" y="836"/>
                    </a:lnTo>
                    <a:lnTo>
                      <a:pt x="291" y="837"/>
                    </a:lnTo>
                    <a:lnTo>
                      <a:pt x="285" y="838"/>
                    </a:lnTo>
                    <a:lnTo>
                      <a:pt x="279" y="838"/>
                    </a:lnTo>
                    <a:lnTo>
                      <a:pt x="272" y="837"/>
                    </a:lnTo>
                    <a:lnTo>
                      <a:pt x="266" y="835"/>
                    </a:lnTo>
                    <a:lnTo>
                      <a:pt x="265" y="827"/>
                    </a:lnTo>
                    <a:lnTo>
                      <a:pt x="265" y="820"/>
                    </a:lnTo>
                    <a:lnTo>
                      <a:pt x="266" y="815"/>
                    </a:lnTo>
                    <a:lnTo>
                      <a:pt x="266" y="813"/>
                    </a:lnTo>
                    <a:lnTo>
                      <a:pt x="261" y="816"/>
                    </a:lnTo>
                    <a:lnTo>
                      <a:pt x="258" y="820"/>
                    </a:lnTo>
                    <a:lnTo>
                      <a:pt x="257" y="825"/>
                    </a:lnTo>
                    <a:lnTo>
                      <a:pt x="257" y="833"/>
                    </a:lnTo>
                    <a:lnTo>
                      <a:pt x="255" y="835"/>
                    </a:lnTo>
                    <a:lnTo>
                      <a:pt x="252" y="833"/>
                    </a:lnTo>
                    <a:lnTo>
                      <a:pt x="250" y="831"/>
                    </a:lnTo>
                    <a:lnTo>
                      <a:pt x="248" y="830"/>
                    </a:lnTo>
                    <a:lnTo>
                      <a:pt x="244" y="826"/>
                    </a:lnTo>
                    <a:lnTo>
                      <a:pt x="241" y="818"/>
                    </a:lnTo>
                    <a:lnTo>
                      <a:pt x="240" y="807"/>
                    </a:lnTo>
                    <a:lnTo>
                      <a:pt x="239" y="797"/>
                    </a:lnTo>
                    <a:lnTo>
                      <a:pt x="240" y="792"/>
                    </a:lnTo>
                    <a:lnTo>
                      <a:pt x="244" y="788"/>
                    </a:lnTo>
                    <a:lnTo>
                      <a:pt x="250" y="784"/>
                    </a:lnTo>
                    <a:lnTo>
                      <a:pt x="258" y="780"/>
                    </a:lnTo>
                    <a:lnTo>
                      <a:pt x="268" y="776"/>
                    </a:lnTo>
                    <a:lnTo>
                      <a:pt x="278" y="773"/>
                    </a:lnTo>
                    <a:lnTo>
                      <a:pt x="289" y="770"/>
                    </a:lnTo>
                    <a:lnTo>
                      <a:pt x="300" y="768"/>
                    </a:lnTo>
                    <a:lnTo>
                      <a:pt x="305" y="764"/>
                    </a:lnTo>
                    <a:lnTo>
                      <a:pt x="310" y="759"/>
                    </a:lnTo>
                    <a:lnTo>
                      <a:pt x="316" y="752"/>
                    </a:lnTo>
                    <a:lnTo>
                      <a:pt x="322" y="744"/>
                    </a:lnTo>
                    <a:lnTo>
                      <a:pt x="325" y="738"/>
                    </a:lnTo>
                    <a:lnTo>
                      <a:pt x="330" y="732"/>
                    </a:lnTo>
                    <a:lnTo>
                      <a:pt x="334" y="726"/>
                    </a:lnTo>
                    <a:lnTo>
                      <a:pt x="338" y="720"/>
                    </a:lnTo>
                    <a:lnTo>
                      <a:pt x="344" y="710"/>
                    </a:lnTo>
                    <a:lnTo>
                      <a:pt x="350" y="701"/>
                    </a:lnTo>
                    <a:lnTo>
                      <a:pt x="356" y="691"/>
                    </a:lnTo>
                    <a:lnTo>
                      <a:pt x="361" y="681"/>
                    </a:lnTo>
                    <a:lnTo>
                      <a:pt x="363" y="676"/>
                    </a:lnTo>
                    <a:lnTo>
                      <a:pt x="366" y="670"/>
                    </a:lnTo>
                    <a:lnTo>
                      <a:pt x="368" y="665"/>
                    </a:lnTo>
                    <a:lnTo>
                      <a:pt x="371" y="662"/>
                    </a:lnTo>
                    <a:lnTo>
                      <a:pt x="373" y="657"/>
                    </a:lnTo>
                    <a:lnTo>
                      <a:pt x="374" y="653"/>
                    </a:lnTo>
                    <a:lnTo>
                      <a:pt x="375" y="649"/>
                    </a:lnTo>
                    <a:lnTo>
                      <a:pt x="377" y="647"/>
                    </a:lnTo>
                    <a:lnTo>
                      <a:pt x="377" y="643"/>
                    </a:lnTo>
                    <a:lnTo>
                      <a:pt x="378" y="638"/>
                    </a:lnTo>
                    <a:lnTo>
                      <a:pt x="380" y="634"/>
                    </a:lnTo>
                    <a:lnTo>
                      <a:pt x="382" y="627"/>
                    </a:lnTo>
                    <a:lnTo>
                      <a:pt x="384" y="620"/>
                    </a:lnTo>
                    <a:lnTo>
                      <a:pt x="388" y="608"/>
                    </a:lnTo>
                    <a:lnTo>
                      <a:pt x="393" y="596"/>
                    </a:lnTo>
                    <a:lnTo>
                      <a:pt x="395" y="586"/>
                    </a:lnTo>
                    <a:lnTo>
                      <a:pt x="396" y="581"/>
                    </a:lnTo>
                    <a:lnTo>
                      <a:pt x="397" y="580"/>
                    </a:lnTo>
                    <a:lnTo>
                      <a:pt x="397" y="580"/>
                    </a:lnTo>
                    <a:lnTo>
                      <a:pt x="399" y="575"/>
                    </a:lnTo>
                    <a:lnTo>
                      <a:pt x="400" y="566"/>
                    </a:lnTo>
                    <a:lnTo>
                      <a:pt x="402" y="558"/>
                    </a:lnTo>
                    <a:lnTo>
                      <a:pt x="403" y="549"/>
                    </a:lnTo>
                    <a:lnTo>
                      <a:pt x="405" y="543"/>
                    </a:lnTo>
                    <a:lnTo>
                      <a:pt x="397" y="541"/>
                    </a:lnTo>
                    <a:lnTo>
                      <a:pt x="390" y="540"/>
                    </a:lnTo>
                    <a:lnTo>
                      <a:pt x="383" y="537"/>
                    </a:lnTo>
                    <a:lnTo>
                      <a:pt x="377" y="535"/>
                    </a:lnTo>
                    <a:lnTo>
                      <a:pt x="369" y="532"/>
                    </a:lnTo>
                    <a:lnTo>
                      <a:pt x="363" y="529"/>
                    </a:lnTo>
                    <a:lnTo>
                      <a:pt x="356" y="525"/>
                    </a:lnTo>
                    <a:lnTo>
                      <a:pt x="350" y="521"/>
                    </a:lnTo>
                    <a:lnTo>
                      <a:pt x="343" y="518"/>
                    </a:lnTo>
                    <a:lnTo>
                      <a:pt x="336" y="513"/>
                    </a:lnTo>
                    <a:lnTo>
                      <a:pt x="330" y="508"/>
                    </a:lnTo>
                    <a:lnTo>
                      <a:pt x="324" y="503"/>
                    </a:lnTo>
                    <a:lnTo>
                      <a:pt x="319" y="499"/>
                    </a:lnTo>
                    <a:lnTo>
                      <a:pt x="316" y="495"/>
                    </a:lnTo>
                    <a:lnTo>
                      <a:pt x="312" y="490"/>
                    </a:lnTo>
                    <a:lnTo>
                      <a:pt x="308" y="486"/>
                    </a:lnTo>
                    <a:lnTo>
                      <a:pt x="301" y="480"/>
                    </a:lnTo>
                    <a:lnTo>
                      <a:pt x="294" y="474"/>
                    </a:lnTo>
                    <a:lnTo>
                      <a:pt x="286" y="468"/>
                    </a:lnTo>
                    <a:lnTo>
                      <a:pt x="279" y="460"/>
                    </a:lnTo>
                    <a:lnTo>
                      <a:pt x="272" y="453"/>
                    </a:lnTo>
                    <a:lnTo>
                      <a:pt x="265" y="446"/>
                    </a:lnTo>
                    <a:lnTo>
                      <a:pt x="257" y="438"/>
                    </a:lnTo>
                    <a:lnTo>
                      <a:pt x="251" y="431"/>
                    </a:lnTo>
                    <a:lnTo>
                      <a:pt x="249" y="429"/>
                    </a:lnTo>
                    <a:lnTo>
                      <a:pt x="246" y="425"/>
                    </a:lnTo>
                    <a:lnTo>
                      <a:pt x="244" y="423"/>
                    </a:lnTo>
                    <a:lnTo>
                      <a:pt x="241" y="420"/>
                    </a:lnTo>
                    <a:lnTo>
                      <a:pt x="233" y="412"/>
                    </a:lnTo>
                    <a:lnTo>
                      <a:pt x="227" y="404"/>
                    </a:lnTo>
                    <a:lnTo>
                      <a:pt x="222" y="398"/>
                    </a:lnTo>
                    <a:lnTo>
                      <a:pt x="218" y="395"/>
                    </a:lnTo>
                    <a:lnTo>
                      <a:pt x="217" y="392"/>
                    </a:lnTo>
                    <a:lnTo>
                      <a:pt x="213" y="390"/>
                    </a:lnTo>
                    <a:lnTo>
                      <a:pt x="210" y="386"/>
                    </a:lnTo>
                    <a:lnTo>
                      <a:pt x="204" y="381"/>
                    </a:lnTo>
                    <a:lnTo>
                      <a:pt x="193" y="373"/>
                    </a:lnTo>
                    <a:lnTo>
                      <a:pt x="179" y="362"/>
                    </a:lnTo>
                    <a:lnTo>
                      <a:pt x="165" y="349"/>
                    </a:lnTo>
                    <a:lnTo>
                      <a:pt x="149" y="337"/>
                    </a:lnTo>
                    <a:lnTo>
                      <a:pt x="133" y="324"/>
                    </a:lnTo>
                    <a:lnTo>
                      <a:pt x="117" y="309"/>
                    </a:lnTo>
                    <a:lnTo>
                      <a:pt x="104" y="295"/>
                    </a:lnTo>
                    <a:lnTo>
                      <a:pt x="92" y="280"/>
                    </a:lnTo>
                    <a:lnTo>
                      <a:pt x="72" y="248"/>
                    </a:lnTo>
                    <a:lnTo>
                      <a:pt x="64" y="223"/>
                    </a:lnTo>
                    <a:lnTo>
                      <a:pt x="62" y="201"/>
                    </a:lnTo>
                    <a:lnTo>
                      <a:pt x="62" y="178"/>
                    </a:lnTo>
                    <a:lnTo>
                      <a:pt x="60" y="169"/>
                    </a:lnTo>
                    <a:lnTo>
                      <a:pt x="54" y="158"/>
                    </a:lnTo>
                    <a:lnTo>
                      <a:pt x="46" y="147"/>
                    </a:lnTo>
                    <a:lnTo>
                      <a:pt x="38" y="136"/>
                    </a:lnTo>
                    <a:lnTo>
                      <a:pt x="33" y="128"/>
                    </a:lnTo>
                    <a:lnTo>
                      <a:pt x="31" y="121"/>
                    </a:lnTo>
                    <a:lnTo>
                      <a:pt x="29" y="117"/>
                    </a:lnTo>
                    <a:lnTo>
                      <a:pt x="27" y="110"/>
                    </a:lnTo>
                    <a:lnTo>
                      <a:pt x="22" y="101"/>
                    </a:lnTo>
                    <a:lnTo>
                      <a:pt x="16" y="89"/>
                    </a:lnTo>
                    <a:lnTo>
                      <a:pt x="9" y="76"/>
                    </a:lnTo>
                    <a:lnTo>
                      <a:pt x="3" y="64"/>
                    </a:lnTo>
                    <a:lnTo>
                      <a:pt x="0" y="54"/>
                    </a:lnTo>
                    <a:lnTo>
                      <a:pt x="1" y="50"/>
                    </a:lnTo>
                    <a:lnTo>
                      <a:pt x="6" y="48"/>
                    </a:lnTo>
                    <a:lnTo>
                      <a:pt x="14" y="50"/>
                    </a:lnTo>
                    <a:lnTo>
                      <a:pt x="17" y="50"/>
                    </a:lnTo>
                    <a:lnTo>
                      <a:pt x="21" y="51"/>
                    </a:lnTo>
                    <a:lnTo>
                      <a:pt x="26" y="52"/>
                    </a:lnTo>
                    <a:lnTo>
                      <a:pt x="31" y="53"/>
                    </a:lnTo>
                    <a:lnTo>
                      <a:pt x="37" y="56"/>
                    </a:lnTo>
                    <a:lnTo>
                      <a:pt x="43" y="58"/>
                    </a:lnTo>
                    <a:lnTo>
                      <a:pt x="50" y="62"/>
                    </a:lnTo>
                    <a:lnTo>
                      <a:pt x="59" y="65"/>
                    </a:lnTo>
                    <a:lnTo>
                      <a:pt x="64" y="69"/>
                    </a:lnTo>
                    <a:lnTo>
                      <a:pt x="71" y="73"/>
                    </a:lnTo>
                    <a:lnTo>
                      <a:pt x="78" y="78"/>
                    </a:lnTo>
                    <a:lnTo>
                      <a:pt x="87" y="81"/>
                    </a:lnTo>
                    <a:lnTo>
                      <a:pt x="94" y="85"/>
                    </a:lnTo>
                    <a:lnTo>
                      <a:pt x="101" y="87"/>
                    </a:lnTo>
                    <a:lnTo>
                      <a:pt x="107" y="89"/>
                    </a:lnTo>
                    <a:lnTo>
                      <a:pt x="112" y="86"/>
                    </a:lnTo>
                    <a:lnTo>
                      <a:pt x="116" y="84"/>
                    </a:lnTo>
                    <a:lnTo>
                      <a:pt x="121" y="80"/>
                    </a:lnTo>
                    <a:lnTo>
                      <a:pt x="128" y="76"/>
                    </a:lnTo>
                    <a:lnTo>
                      <a:pt x="135" y="74"/>
                    </a:lnTo>
                    <a:lnTo>
                      <a:pt x="140" y="73"/>
                    </a:lnTo>
                    <a:lnTo>
                      <a:pt x="145" y="70"/>
                    </a:lnTo>
                    <a:lnTo>
                      <a:pt x="151" y="69"/>
                    </a:lnTo>
                    <a:lnTo>
                      <a:pt x="156" y="67"/>
                    </a:lnTo>
                    <a:lnTo>
                      <a:pt x="162" y="65"/>
                    </a:lnTo>
                    <a:lnTo>
                      <a:pt x="168" y="63"/>
                    </a:lnTo>
                    <a:lnTo>
                      <a:pt x="173" y="62"/>
                    </a:lnTo>
                    <a:lnTo>
                      <a:pt x="179" y="60"/>
                    </a:lnTo>
                    <a:lnTo>
                      <a:pt x="187" y="59"/>
                    </a:lnTo>
                    <a:lnTo>
                      <a:pt x="193" y="57"/>
                    </a:lnTo>
                    <a:lnTo>
                      <a:pt x="199" y="56"/>
                    </a:lnTo>
                    <a:lnTo>
                      <a:pt x="205" y="54"/>
                    </a:lnTo>
                    <a:lnTo>
                      <a:pt x="211" y="53"/>
                    </a:lnTo>
                    <a:lnTo>
                      <a:pt x="216" y="53"/>
                    </a:lnTo>
                    <a:lnTo>
                      <a:pt x="222" y="52"/>
                    </a:lnTo>
                    <a:lnTo>
                      <a:pt x="227" y="52"/>
                    </a:lnTo>
                    <a:lnTo>
                      <a:pt x="233" y="51"/>
                    </a:lnTo>
                    <a:lnTo>
                      <a:pt x="239" y="51"/>
                    </a:lnTo>
                    <a:lnTo>
                      <a:pt x="244" y="51"/>
                    </a:lnTo>
                    <a:lnTo>
                      <a:pt x="250" y="51"/>
                    </a:lnTo>
                    <a:lnTo>
                      <a:pt x="257" y="52"/>
                    </a:lnTo>
                    <a:lnTo>
                      <a:pt x="263" y="53"/>
                    </a:lnTo>
                    <a:lnTo>
                      <a:pt x="269" y="54"/>
                    </a:lnTo>
                    <a:lnTo>
                      <a:pt x="273" y="56"/>
                    </a:lnTo>
                    <a:lnTo>
                      <a:pt x="279" y="56"/>
                    </a:lnTo>
                    <a:lnTo>
                      <a:pt x="285" y="53"/>
                    </a:lnTo>
                    <a:lnTo>
                      <a:pt x="290" y="51"/>
                    </a:lnTo>
                    <a:lnTo>
                      <a:pt x="294" y="47"/>
                    </a:lnTo>
                    <a:lnTo>
                      <a:pt x="297" y="42"/>
                    </a:lnTo>
                    <a:lnTo>
                      <a:pt x="302" y="37"/>
                    </a:lnTo>
                    <a:lnTo>
                      <a:pt x="306" y="32"/>
                    </a:lnTo>
                    <a:lnTo>
                      <a:pt x="311" y="28"/>
                    </a:lnTo>
                    <a:lnTo>
                      <a:pt x="318" y="21"/>
                    </a:lnTo>
                    <a:lnTo>
                      <a:pt x="327" y="17"/>
                    </a:lnTo>
                    <a:lnTo>
                      <a:pt x="336" y="12"/>
                    </a:lnTo>
                    <a:lnTo>
                      <a:pt x="347" y="7"/>
                    </a:lnTo>
                    <a:lnTo>
                      <a:pt x="358" y="3"/>
                    </a:lnTo>
                    <a:lnTo>
                      <a:pt x="368" y="1"/>
                    </a:lnTo>
                    <a:lnTo>
                      <a:pt x="375" y="0"/>
                    </a:lnTo>
                    <a:lnTo>
                      <a:pt x="382" y="0"/>
                    </a:lnTo>
                    <a:lnTo>
                      <a:pt x="383" y="11"/>
                    </a:lnTo>
                    <a:lnTo>
                      <a:pt x="377" y="28"/>
                    </a:lnTo>
                    <a:lnTo>
                      <a:pt x="369" y="48"/>
                    </a:lnTo>
                    <a:lnTo>
                      <a:pt x="368" y="64"/>
                    </a:lnTo>
                    <a:lnTo>
                      <a:pt x="369" y="74"/>
                    </a:lnTo>
                    <a:lnTo>
                      <a:pt x="371" y="81"/>
                    </a:lnTo>
                    <a:lnTo>
                      <a:pt x="368" y="91"/>
                    </a:lnTo>
                    <a:lnTo>
                      <a:pt x="362" y="106"/>
                    </a:lnTo>
                    <a:lnTo>
                      <a:pt x="356" y="113"/>
                    </a:lnTo>
                    <a:lnTo>
                      <a:pt x="352" y="118"/>
                    </a:lnTo>
                    <a:lnTo>
                      <a:pt x="351" y="121"/>
                    </a:lnTo>
                    <a:lnTo>
                      <a:pt x="350" y="123"/>
                    </a:lnTo>
                    <a:lnTo>
                      <a:pt x="356" y="154"/>
                    </a:lnTo>
                    <a:lnTo>
                      <a:pt x="358" y="181"/>
                    </a:lnTo>
                    <a:lnTo>
                      <a:pt x="356" y="206"/>
                    </a:lnTo>
                    <a:lnTo>
                      <a:pt x="347" y="231"/>
                    </a:lnTo>
                    <a:lnTo>
                      <a:pt x="343" y="241"/>
                    </a:lnTo>
                    <a:lnTo>
                      <a:pt x="336" y="252"/>
                    </a:lnTo>
                    <a:lnTo>
                      <a:pt x="329" y="263"/>
                    </a:lnTo>
                    <a:lnTo>
                      <a:pt x="322" y="274"/>
                    </a:lnTo>
                    <a:lnTo>
                      <a:pt x="315" y="284"/>
                    </a:lnTo>
                    <a:lnTo>
                      <a:pt x="307" y="292"/>
                    </a:lnTo>
                    <a:lnTo>
                      <a:pt x="301" y="299"/>
                    </a:lnTo>
                    <a:lnTo>
                      <a:pt x="296" y="304"/>
                    </a:lnTo>
                    <a:lnTo>
                      <a:pt x="286" y="312"/>
                    </a:lnTo>
                    <a:lnTo>
                      <a:pt x="277" y="318"/>
                    </a:lnTo>
                    <a:lnTo>
                      <a:pt x="266" y="321"/>
                    </a:lnTo>
                    <a:lnTo>
                      <a:pt x="256" y="323"/>
                    </a:lnTo>
                    <a:lnTo>
                      <a:pt x="246" y="324"/>
                    </a:lnTo>
                    <a:lnTo>
                      <a:pt x="237" y="323"/>
                    </a:lnTo>
                    <a:lnTo>
                      <a:pt x="229" y="321"/>
                    </a:lnTo>
                    <a:lnTo>
                      <a:pt x="222" y="320"/>
                    </a:lnTo>
                    <a:lnTo>
                      <a:pt x="216" y="325"/>
                    </a:lnTo>
                    <a:lnTo>
                      <a:pt x="210" y="328"/>
                    </a:lnTo>
                    <a:lnTo>
                      <a:pt x="201" y="329"/>
                    </a:lnTo>
                    <a:lnTo>
                      <a:pt x="194" y="330"/>
                    </a:lnTo>
                    <a:lnTo>
                      <a:pt x="184" y="329"/>
                    </a:lnTo>
                    <a:lnTo>
                      <a:pt x="176" y="328"/>
                    </a:lnTo>
                    <a:lnTo>
                      <a:pt x="165" y="325"/>
                    </a:lnTo>
                    <a:lnTo>
                      <a:pt x="155" y="323"/>
                    </a:lnTo>
                    <a:lnTo>
                      <a:pt x="149" y="319"/>
                    </a:lnTo>
                    <a:lnTo>
                      <a:pt x="141" y="315"/>
                    </a:lnTo>
                    <a:lnTo>
                      <a:pt x="133" y="310"/>
                    </a:lnTo>
                    <a:lnTo>
                      <a:pt x="124" y="304"/>
                    </a:lnTo>
                    <a:lnTo>
                      <a:pt x="117" y="298"/>
                    </a:lnTo>
                    <a:lnTo>
                      <a:pt x="109" y="291"/>
                    </a:lnTo>
                    <a:lnTo>
                      <a:pt x="101" y="284"/>
                    </a:lnTo>
                    <a:lnTo>
                      <a:pt x="94" y="275"/>
                    </a:lnTo>
                    <a:lnTo>
                      <a:pt x="95" y="276"/>
                    </a:lnTo>
                    <a:lnTo>
                      <a:pt x="98" y="281"/>
                    </a:lnTo>
                    <a:lnTo>
                      <a:pt x="101" y="287"/>
                    </a:lnTo>
                    <a:lnTo>
                      <a:pt x="107" y="295"/>
                    </a:lnTo>
                    <a:lnTo>
                      <a:pt x="116" y="304"/>
                    </a:lnTo>
                    <a:lnTo>
                      <a:pt x="126" y="313"/>
                    </a:lnTo>
                    <a:lnTo>
                      <a:pt x="138" y="323"/>
                    </a:lnTo>
                    <a:lnTo>
                      <a:pt x="152" y="331"/>
                    </a:lnTo>
                    <a:lnTo>
                      <a:pt x="156" y="332"/>
                    </a:lnTo>
                    <a:lnTo>
                      <a:pt x="160" y="335"/>
                    </a:lnTo>
                    <a:lnTo>
                      <a:pt x="165" y="336"/>
                    </a:lnTo>
                    <a:lnTo>
                      <a:pt x="170" y="337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705" name="Freeform 9"/>
              <p:cNvSpPr>
                <a:spLocks/>
              </p:cNvSpPr>
              <p:nvPr/>
            </p:nvSpPr>
            <p:spPr bwMode="auto">
              <a:xfrm>
                <a:off x="2229" y="2954"/>
                <a:ext cx="27" cy="8"/>
              </a:xfrm>
              <a:custGeom>
                <a:avLst/>
                <a:gdLst/>
                <a:ahLst/>
                <a:cxnLst>
                  <a:cxn ang="0">
                    <a:pos x="0" y="9"/>
                  </a:cxn>
                  <a:cxn ang="0">
                    <a:pos x="6" y="9"/>
                  </a:cxn>
                  <a:cxn ang="0">
                    <a:pos x="12" y="9"/>
                  </a:cxn>
                  <a:cxn ang="0">
                    <a:pos x="17" y="8"/>
                  </a:cxn>
                  <a:cxn ang="0">
                    <a:pos x="23" y="6"/>
                  </a:cxn>
                  <a:cxn ang="0">
                    <a:pos x="29" y="3"/>
                  </a:cxn>
                  <a:cxn ang="0">
                    <a:pos x="35" y="2"/>
                  </a:cxn>
                  <a:cxn ang="0">
                    <a:pos x="42" y="2"/>
                  </a:cxn>
                  <a:cxn ang="0">
                    <a:pos x="48" y="2"/>
                  </a:cxn>
                  <a:cxn ang="0">
                    <a:pos x="51" y="2"/>
                  </a:cxn>
                  <a:cxn ang="0">
                    <a:pos x="54" y="2"/>
                  </a:cxn>
                  <a:cxn ang="0">
                    <a:pos x="61" y="1"/>
                  </a:cxn>
                  <a:cxn ang="0">
                    <a:pos x="77" y="1"/>
                  </a:cxn>
                  <a:cxn ang="0">
                    <a:pos x="78" y="1"/>
                  </a:cxn>
                  <a:cxn ang="0">
                    <a:pos x="79" y="1"/>
                  </a:cxn>
                  <a:cxn ang="0">
                    <a:pos x="79" y="1"/>
                  </a:cxn>
                  <a:cxn ang="0">
                    <a:pos x="81" y="0"/>
                  </a:cxn>
                  <a:cxn ang="0">
                    <a:pos x="78" y="3"/>
                  </a:cxn>
                  <a:cxn ang="0">
                    <a:pos x="71" y="11"/>
                  </a:cxn>
                  <a:cxn ang="0">
                    <a:pos x="61" y="18"/>
                  </a:cxn>
                  <a:cxn ang="0">
                    <a:pos x="48" y="23"/>
                  </a:cxn>
                  <a:cxn ang="0">
                    <a:pos x="42" y="24"/>
                  </a:cxn>
                  <a:cxn ang="0">
                    <a:pos x="35" y="24"/>
                  </a:cxn>
                  <a:cxn ang="0">
                    <a:pos x="29" y="24"/>
                  </a:cxn>
                  <a:cxn ang="0">
                    <a:pos x="25" y="23"/>
                  </a:cxn>
                  <a:cxn ang="0">
                    <a:pos x="18" y="20"/>
                  </a:cxn>
                  <a:cxn ang="0">
                    <a:pos x="12" y="18"/>
                  </a:cxn>
                  <a:cxn ang="0">
                    <a:pos x="6" y="14"/>
                  </a:cxn>
                  <a:cxn ang="0">
                    <a:pos x="0" y="9"/>
                  </a:cxn>
                </a:cxnLst>
                <a:rect l="0" t="0" r="r" b="b"/>
                <a:pathLst>
                  <a:path w="81" h="24">
                    <a:moveTo>
                      <a:pt x="0" y="9"/>
                    </a:moveTo>
                    <a:lnTo>
                      <a:pt x="6" y="9"/>
                    </a:lnTo>
                    <a:lnTo>
                      <a:pt x="12" y="9"/>
                    </a:lnTo>
                    <a:lnTo>
                      <a:pt x="17" y="8"/>
                    </a:lnTo>
                    <a:lnTo>
                      <a:pt x="23" y="6"/>
                    </a:lnTo>
                    <a:lnTo>
                      <a:pt x="29" y="3"/>
                    </a:lnTo>
                    <a:lnTo>
                      <a:pt x="35" y="2"/>
                    </a:lnTo>
                    <a:lnTo>
                      <a:pt x="42" y="2"/>
                    </a:lnTo>
                    <a:lnTo>
                      <a:pt x="48" y="2"/>
                    </a:lnTo>
                    <a:lnTo>
                      <a:pt x="51" y="2"/>
                    </a:lnTo>
                    <a:lnTo>
                      <a:pt x="54" y="2"/>
                    </a:lnTo>
                    <a:lnTo>
                      <a:pt x="61" y="1"/>
                    </a:lnTo>
                    <a:lnTo>
                      <a:pt x="77" y="1"/>
                    </a:lnTo>
                    <a:lnTo>
                      <a:pt x="78" y="1"/>
                    </a:lnTo>
                    <a:lnTo>
                      <a:pt x="79" y="1"/>
                    </a:lnTo>
                    <a:lnTo>
                      <a:pt x="79" y="1"/>
                    </a:lnTo>
                    <a:lnTo>
                      <a:pt x="81" y="0"/>
                    </a:lnTo>
                    <a:lnTo>
                      <a:pt x="78" y="3"/>
                    </a:lnTo>
                    <a:lnTo>
                      <a:pt x="71" y="11"/>
                    </a:lnTo>
                    <a:lnTo>
                      <a:pt x="61" y="18"/>
                    </a:lnTo>
                    <a:lnTo>
                      <a:pt x="48" y="23"/>
                    </a:lnTo>
                    <a:lnTo>
                      <a:pt x="42" y="24"/>
                    </a:lnTo>
                    <a:lnTo>
                      <a:pt x="35" y="24"/>
                    </a:lnTo>
                    <a:lnTo>
                      <a:pt x="29" y="24"/>
                    </a:lnTo>
                    <a:lnTo>
                      <a:pt x="25" y="23"/>
                    </a:lnTo>
                    <a:lnTo>
                      <a:pt x="18" y="20"/>
                    </a:lnTo>
                    <a:lnTo>
                      <a:pt x="12" y="18"/>
                    </a:lnTo>
                    <a:lnTo>
                      <a:pt x="6" y="14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706" name="Freeform 10"/>
              <p:cNvSpPr>
                <a:spLocks/>
              </p:cNvSpPr>
              <p:nvPr/>
            </p:nvSpPr>
            <p:spPr bwMode="auto">
              <a:xfrm>
                <a:off x="2344" y="2874"/>
                <a:ext cx="163" cy="140"/>
              </a:xfrm>
              <a:custGeom>
                <a:avLst/>
                <a:gdLst/>
                <a:ahLst/>
                <a:cxnLst>
                  <a:cxn ang="0">
                    <a:pos x="58" y="416"/>
                  </a:cxn>
                  <a:cxn ang="0">
                    <a:pos x="107" y="420"/>
                  </a:cxn>
                  <a:cxn ang="0">
                    <a:pos x="154" y="420"/>
                  </a:cxn>
                  <a:cxn ang="0">
                    <a:pos x="195" y="417"/>
                  </a:cxn>
                  <a:cxn ang="0">
                    <a:pos x="229" y="414"/>
                  </a:cxn>
                  <a:cxn ang="0">
                    <a:pos x="262" y="411"/>
                  </a:cxn>
                  <a:cxn ang="0">
                    <a:pos x="301" y="415"/>
                  </a:cxn>
                  <a:cxn ang="0">
                    <a:pos x="323" y="417"/>
                  </a:cxn>
                  <a:cxn ang="0">
                    <a:pos x="340" y="415"/>
                  </a:cxn>
                  <a:cxn ang="0">
                    <a:pos x="347" y="398"/>
                  </a:cxn>
                  <a:cxn ang="0">
                    <a:pos x="370" y="354"/>
                  </a:cxn>
                  <a:cxn ang="0">
                    <a:pos x="400" y="323"/>
                  </a:cxn>
                  <a:cxn ang="0">
                    <a:pos x="409" y="308"/>
                  </a:cxn>
                  <a:cxn ang="0">
                    <a:pos x="417" y="283"/>
                  </a:cxn>
                  <a:cxn ang="0">
                    <a:pos x="426" y="250"/>
                  </a:cxn>
                  <a:cxn ang="0">
                    <a:pos x="442" y="222"/>
                  </a:cxn>
                  <a:cxn ang="0">
                    <a:pos x="467" y="200"/>
                  </a:cxn>
                  <a:cxn ang="0">
                    <a:pos x="485" y="176"/>
                  </a:cxn>
                  <a:cxn ang="0">
                    <a:pos x="489" y="153"/>
                  </a:cxn>
                  <a:cxn ang="0">
                    <a:pos x="476" y="125"/>
                  </a:cxn>
                  <a:cxn ang="0">
                    <a:pos x="468" y="71"/>
                  </a:cxn>
                  <a:cxn ang="0">
                    <a:pos x="451" y="33"/>
                  </a:cxn>
                  <a:cxn ang="0">
                    <a:pos x="452" y="9"/>
                  </a:cxn>
                  <a:cxn ang="0">
                    <a:pos x="424" y="8"/>
                  </a:cxn>
                  <a:cxn ang="0">
                    <a:pos x="397" y="6"/>
                  </a:cxn>
                  <a:cxn ang="0">
                    <a:pos x="374" y="5"/>
                  </a:cxn>
                  <a:cxn ang="0">
                    <a:pos x="353" y="3"/>
                  </a:cxn>
                  <a:cxn ang="0">
                    <a:pos x="334" y="2"/>
                  </a:cxn>
                  <a:cxn ang="0">
                    <a:pos x="305" y="0"/>
                  </a:cxn>
                  <a:cxn ang="0">
                    <a:pos x="275" y="0"/>
                  </a:cxn>
                  <a:cxn ang="0">
                    <a:pos x="250" y="0"/>
                  </a:cxn>
                  <a:cxn ang="0">
                    <a:pos x="218" y="0"/>
                  </a:cxn>
                  <a:cxn ang="0">
                    <a:pos x="197" y="0"/>
                  </a:cxn>
                  <a:cxn ang="0">
                    <a:pos x="186" y="0"/>
                  </a:cxn>
                  <a:cxn ang="0">
                    <a:pos x="184" y="0"/>
                  </a:cxn>
                  <a:cxn ang="0">
                    <a:pos x="157" y="0"/>
                  </a:cxn>
                  <a:cxn ang="0">
                    <a:pos x="145" y="2"/>
                  </a:cxn>
                  <a:cxn ang="0">
                    <a:pos x="123" y="5"/>
                  </a:cxn>
                  <a:cxn ang="0">
                    <a:pos x="90" y="13"/>
                  </a:cxn>
                  <a:cxn ang="0">
                    <a:pos x="58" y="20"/>
                  </a:cxn>
                  <a:cxn ang="0">
                    <a:pos x="33" y="27"/>
                  </a:cxn>
                  <a:cxn ang="0">
                    <a:pos x="13" y="34"/>
                  </a:cxn>
                  <a:cxn ang="0">
                    <a:pos x="2" y="38"/>
                  </a:cxn>
                  <a:cxn ang="0">
                    <a:pos x="1" y="39"/>
                  </a:cxn>
                  <a:cxn ang="0">
                    <a:pos x="10" y="67"/>
                  </a:cxn>
                  <a:cxn ang="0">
                    <a:pos x="21" y="94"/>
                  </a:cxn>
                  <a:cxn ang="0">
                    <a:pos x="38" y="105"/>
                  </a:cxn>
                  <a:cxn ang="0">
                    <a:pos x="43" y="130"/>
                  </a:cxn>
                  <a:cxn ang="0">
                    <a:pos x="38" y="139"/>
                  </a:cxn>
                  <a:cxn ang="0">
                    <a:pos x="54" y="173"/>
                  </a:cxn>
                  <a:cxn ang="0">
                    <a:pos x="46" y="167"/>
                  </a:cxn>
                  <a:cxn ang="0">
                    <a:pos x="54" y="197"/>
                  </a:cxn>
                  <a:cxn ang="0">
                    <a:pos x="65" y="236"/>
                  </a:cxn>
                  <a:cxn ang="0">
                    <a:pos x="61" y="294"/>
                  </a:cxn>
                  <a:cxn ang="0">
                    <a:pos x="85" y="330"/>
                  </a:cxn>
                  <a:cxn ang="0">
                    <a:pos x="88" y="336"/>
                  </a:cxn>
                  <a:cxn ang="0">
                    <a:pos x="71" y="367"/>
                  </a:cxn>
                  <a:cxn ang="0">
                    <a:pos x="58" y="392"/>
                  </a:cxn>
                  <a:cxn ang="0">
                    <a:pos x="37" y="404"/>
                  </a:cxn>
                  <a:cxn ang="0">
                    <a:pos x="28" y="406"/>
                  </a:cxn>
                  <a:cxn ang="0">
                    <a:pos x="26" y="411"/>
                  </a:cxn>
                </a:cxnLst>
                <a:rect l="0" t="0" r="r" b="b"/>
                <a:pathLst>
                  <a:path w="490" h="421">
                    <a:moveTo>
                      <a:pt x="26" y="411"/>
                    </a:moveTo>
                    <a:lnTo>
                      <a:pt x="43" y="414"/>
                    </a:lnTo>
                    <a:lnTo>
                      <a:pt x="58" y="416"/>
                    </a:lnTo>
                    <a:lnTo>
                      <a:pt x="76" y="419"/>
                    </a:lnTo>
                    <a:lnTo>
                      <a:pt x="91" y="420"/>
                    </a:lnTo>
                    <a:lnTo>
                      <a:pt x="107" y="420"/>
                    </a:lnTo>
                    <a:lnTo>
                      <a:pt x="123" y="421"/>
                    </a:lnTo>
                    <a:lnTo>
                      <a:pt x="139" y="421"/>
                    </a:lnTo>
                    <a:lnTo>
                      <a:pt x="154" y="420"/>
                    </a:lnTo>
                    <a:lnTo>
                      <a:pt x="168" y="420"/>
                    </a:lnTo>
                    <a:lnTo>
                      <a:pt x="182" y="419"/>
                    </a:lnTo>
                    <a:lnTo>
                      <a:pt x="195" y="417"/>
                    </a:lnTo>
                    <a:lnTo>
                      <a:pt x="207" y="416"/>
                    </a:lnTo>
                    <a:lnTo>
                      <a:pt x="218" y="415"/>
                    </a:lnTo>
                    <a:lnTo>
                      <a:pt x="229" y="414"/>
                    </a:lnTo>
                    <a:lnTo>
                      <a:pt x="238" y="411"/>
                    </a:lnTo>
                    <a:lnTo>
                      <a:pt x="246" y="410"/>
                    </a:lnTo>
                    <a:lnTo>
                      <a:pt x="262" y="411"/>
                    </a:lnTo>
                    <a:lnTo>
                      <a:pt x="277" y="412"/>
                    </a:lnTo>
                    <a:lnTo>
                      <a:pt x="290" y="414"/>
                    </a:lnTo>
                    <a:lnTo>
                      <a:pt x="301" y="415"/>
                    </a:lnTo>
                    <a:lnTo>
                      <a:pt x="309" y="417"/>
                    </a:lnTo>
                    <a:lnTo>
                      <a:pt x="317" y="417"/>
                    </a:lnTo>
                    <a:lnTo>
                      <a:pt x="323" y="417"/>
                    </a:lnTo>
                    <a:lnTo>
                      <a:pt x="327" y="417"/>
                    </a:lnTo>
                    <a:lnTo>
                      <a:pt x="335" y="416"/>
                    </a:lnTo>
                    <a:lnTo>
                      <a:pt x="340" y="415"/>
                    </a:lnTo>
                    <a:lnTo>
                      <a:pt x="344" y="412"/>
                    </a:lnTo>
                    <a:lnTo>
                      <a:pt x="347" y="412"/>
                    </a:lnTo>
                    <a:lnTo>
                      <a:pt x="347" y="398"/>
                    </a:lnTo>
                    <a:lnTo>
                      <a:pt x="351" y="383"/>
                    </a:lnTo>
                    <a:lnTo>
                      <a:pt x="358" y="369"/>
                    </a:lnTo>
                    <a:lnTo>
                      <a:pt x="370" y="354"/>
                    </a:lnTo>
                    <a:lnTo>
                      <a:pt x="384" y="340"/>
                    </a:lnTo>
                    <a:lnTo>
                      <a:pt x="394" y="331"/>
                    </a:lnTo>
                    <a:lnTo>
                      <a:pt x="400" y="323"/>
                    </a:lnTo>
                    <a:lnTo>
                      <a:pt x="405" y="319"/>
                    </a:lnTo>
                    <a:lnTo>
                      <a:pt x="408" y="314"/>
                    </a:lnTo>
                    <a:lnTo>
                      <a:pt x="409" y="308"/>
                    </a:lnTo>
                    <a:lnTo>
                      <a:pt x="412" y="301"/>
                    </a:lnTo>
                    <a:lnTo>
                      <a:pt x="414" y="293"/>
                    </a:lnTo>
                    <a:lnTo>
                      <a:pt x="417" y="283"/>
                    </a:lnTo>
                    <a:lnTo>
                      <a:pt x="419" y="272"/>
                    </a:lnTo>
                    <a:lnTo>
                      <a:pt x="423" y="261"/>
                    </a:lnTo>
                    <a:lnTo>
                      <a:pt x="426" y="250"/>
                    </a:lnTo>
                    <a:lnTo>
                      <a:pt x="430" y="241"/>
                    </a:lnTo>
                    <a:lnTo>
                      <a:pt x="436" y="231"/>
                    </a:lnTo>
                    <a:lnTo>
                      <a:pt x="442" y="222"/>
                    </a:lnTo>
                    <a:lnTo>
                      <a:pt x="451" y="215"/>
                    </a:lnTo>
                    <a:lnTo>
                      <a:pt x="459" y="208"/>
                    </a:lnTo>
                    <a:lnTo>
                      <a:pt x="467" y="200"/>
                    </a:lnTo>
                    <a:lnTo>
                      <a:pt x="474" y="192"/>
                    </a:lnTo>
                    <a:lnTo>
                      <a:pt x="480" y="183"/>
                    </a:lnTo>
                    <a:lnTo>
                      <a:pt x="485" y="176"/>
                    </a:lnTo>
                    <a:lnTo>
                      <a:pt x="489" y="167"/>
                    </a:lnTo>
                    <a:lnTo>
                      <a:pt x="490" y="160"/>
                    </a:lnTo>
                    <a:lnTo>
                      <a:pt x="489" y="153"/>
                    </a:lnTo>
                    <a:lnTo>
                      <a:pt x="484" y="142"/>
                    </a:lnTo>
                    <a:lnTo>
                      <a:pt x="480" y="134"/>
                    </a:lnTo>
                    <a:lnTo>
                      <a:pt x="476" y="125"/>
                    </a:lnTo>
                    <a:lnTo>
                      <a:pt x="476" y="108"/>
                    </a:lnTo>
                    <a:lnTo>
                      <a:pt x="474" y="88"/>
                    </a:lnTo>
                    <a:lnTo>
                      <a:pt x="468" y="71"/>
                    </a:lnTo>
                    <a:lnTo>
                      <a:pt x="459" y="55"/>
                    </a:lnTo>
                    <a:lnTo>
                      <a:pt x="453" y="42"/>
                    </a:lnTo>
                    <a:lnTo>
                      <a:pt x="451" y="33"/>
                    </a:lnTo>
                    <a:lnTo>
                      <a:pt x="451" y="25"/>
                    </a:lnTo>
                    <a:lnTo>
                      <a:pt x="451" y="16"/>
                    </a:lnTo>
                    <a:lnTo>
                      <a:pt x="452" y="9"/>
                    </a:lnTo>
                    <a:lnTo>
                      <a:pt x="442" y="9"/>
                    </a:lnTo>
                    <a:lnTo>
                      <a:pt x="433" y="8"/>
                    </a:lnTo>
                    <a:lnTo>
                      <a:pt x="424" y="8"/>
                    </a:lnTo>
                    <a:lnTo>
                      <a:pt x="415" y="6"/>
                    </a:lnTo>
                    <a:lnTo>
                      <a:pt x="406" y="6"/>
                    </a:lnTo>
                    <a:lnTo>
                      <a:pt x="397" y="6"/>
                    </a:lnTo>
                    <a:lnTo>
                      <a:pt x="390" y="5"/>
                    </a:lnTo>
                    <a:lnTo>
                      <a:pt x="381" y="5"/>
                    </a:lnTo>
                    <a:lnTo>
                      <a:pt x="374" y="5"/>
                    </a:lnTo>
                    <a:lnTo>
                      <a:pt x="367" y="4"/>
                    </a:lnTo>
                    <a:lnTo>
                      <a:pt x="359" y="4"/>
                    </a:lnTo>
                    <a:lnTo>
                      <a:pt x="353" y="3"/>
                    </a:lnTo>
                    <a:lnTo>
                      <a:pt x="346" y="3"/>
                    </a:lnTo>
                    <a:lnTo>
                      <a:pt x="340" y="3"/>
                    </a:lnTo>
                    <a:lnTo>
                      <a:pt x="334" y="2"/>
                    </a:lnTo>
                    <a:lnTo>
                      <a:pt x="328" y="2"/>
                    </a:lnTo>
                    <a:lnTo>
                      <a:pt x="316" y="2"/>
                    </a:lnTo>
                    <a:lnTo>
                      <a:pt x="305" y="0"/>
                    </a:lnTo>
                    <a:lnTo>
                      <a:pt x="294" y="0"/>
                    </a:lnTo>
                    <a:lnTo>
                      <a:pt x="284" y="0"/>
                    </a:lnTo>
                    <a:lnTo>
                      <a:pt x="275" y="0"/>
                    </a:lnTo>
                    <a:lnTo>
                      <a:pt x="266" y="0"/>
                    </a:lnTo>
                    <a:lnTo>
                      <a:pt x="258" y="0"/>
                    </a:lnTo>
                    <a:lnTo>
                      <a:pt x="250" y="0"/>
                    </a:lnTo>
                    <a:lnTo>
                      <a:pt x="238" y="0"/>
                    </a:lnTo>
                    <a:lnTo>
                      <a:pt x="228" y="0"/>
                    </a:lnTo>
                    <a:lnTo>
                      <a:pt x="218" y="0"/>
                    </a:lnTo>
                    <a:lnTo>
                      <a:pt x="211" y="0"/>
                    </a:lnTo>
                    <a:lnTo>
                      <a:pt x="203" y="0"/>
                    </a:lnTo>
                    <a:lnTo>
                      <a:pt x="197" y="0"/>
                    </a:lnTo>
                    <a:lnTo>
                      <a:pt x="193" y="0"/>
                    </a:lnTo>
                    <a:lnTo>
                      <a:pt x="188" y="0"/>
                    </a:lnTo>
                    <a:lnTo>
                      <a:pt x="186" y="0"/>
                    </a:lnTo>
                    <a:lnTo>
                      <a:pt x="186" y="0"/>
                    </a:lnTo>
                    <a:lnTo>
                      <a:pt x="185" y="0"/>
                    </a:lnTo>
                    <a:lnTo>
                      <a:pt x="184" y="0"/>
                    </a:lnTo>
                    <a:lnTo>
                      <a:pt x="172" y="0"/>
                    </a:lnTo>
                    <a:lnTo>
                      <a:pt x="163" y="0"/>
                    </a:lnTo>
                    <a:lnTo>
                      <a:pt x="157" y="0"/>
                    </a:lnTo>
                    <a:lnTo>
                      <a:pt x="154" y="0"/>
                    </a:lnTo>
                    <a:lnTo>
                      <a:pt x="149" y="0"/>
                    </a:lnTo>
                    <a:lnTo>
                      <a:pt x="145" y="2"/>
                    </a:lnTo>
                    <a:lnTo>
                      <a:pt x="139" y="2"/>
                    </a:lnTo>
                    <a:lnTo>
                      <a:pt x="130" y="4"/>
                    </a:lnTo>
                    <a:lnTo>
                      <a:pt x="123" y="5"/>
                    </a:lnTo>
                    <a:lnTo>
                      <a:pt x="113" y="8"/>
                    </a:lnTo>
                    <a:lnTo>
                      <a:pt x="102" y="10"/>
                    </a:lnTo>
                    <a:lnTo>
                      <a:pt x="90" y="13"/>
                    </a:lnTo>
                    <a:lnTo>
                      <a:pt x="78" y="15"/>
                    </a:lnTo>
                    <a:lnTo>
                      <a:pt x="67" y="17"/>
                    </a:lnTo>
                    <a:lnTo>
                      <a:pt x="58" y="20"/>
                    </a:lnTo>
                    <a:lnTo>
                      <a:pt x="52" y="21"/>
                    </a:lnTo>
                    <a:lnTo>
                      <a:pt x="43" y="25"/>
                    </a:lnTo>
                    <a:lnTo>
                      <a:pt x="33" y="27"/>
                    </a:lnTo>
                    <a:lnTo>
                      <a:pt x="26" y="30"/>
                    </a:lnTo>
                    <a:lnTo>
                      <a:pt x="18" y="32"/>
                    </a:lnTo>
                    <a:lnTo>
                      <a:pt x="13" y="34"/>
                    </a:lnTo>
                    <a:lnTo>
                      <a:pt x="9" y="36"/>
                    </a:lnTo>
                    <a:lnTo>
                      <a:pt x="5" y="37"/>
                    </a:lnTo>
                    <a:lnTo>
                      <a:pt x="2" y="38"/>
                    </a:lnTo>
                    <a:lnTo>
                      <a:pt x="1" y="39"/>
                    </a:lnTo>
                    <a:lnTo>
                      <a:pt x="1" y="39"/>
                    </a:lnTo>
                    <a:lnTo>
                      <a:pt x="1" y="39"/>
                    </a:lnTo>
                    <a:lnTo>
                      <a:pt x="0" y="39"/>
                    </a:lnTo>
                    <a:lnTo>
                      <a:pt x="7" y="55"/>
                    </a:lnTo>
                    <a:lnTo>
                      <a:pt x="10" y="67"/>
                    </a:lnTo>
                    <a:lnTo>
                      <a:pt x="11" y="78"/>
                    </a:lnTo>
                    <a:lnTo>
                      <a:pt x="13" y="87"/>
                    </a:lnTo>
                    <a:lnTo>
                      <a:pt x="21" y="94"/>
                    </a:lnTo>
                    <a:lnTo>
                      <a:pt x="29" y="99"/>
                    </a:lnTo>
                    <a:lnTo>
                      <a:pt x="35" y="104"/>
                    </a:lnTo>
                    <a:lnTo>
                      <a:pt x="38" y="105"/>
                    </a:lnTo>
                    <a:lnTo>
                      <a:pt x="29" y="110"/>
                    </a:lnTo>
                    <a:lnTo>
                      <a:pt x="48" y="132"/>
                    </a:lnTo>
                    <a:lnTo>
                      <a:pt x="43" y="130"/>
                    </a:lnTo>
                    <a:lnTo>
                      <a:pt x="34" y="126"/>
                    </a:lnTo>
                    <a:lnTo>
                      <a:pt x="30" y="127"/>
                    </a:lnTo>
                    <a:lnTo>
                      <a:pt x="38" y="139"/>
                    </a:lnTo>
                    <a:lnTo>
                      <a:pt x="49" y="156"/>
                    </a:lnTo>
                    <a:lnTo>
                      <a:pt x="54" y="167"/>
                    </a:lnTo>
                    <a:lnTo>
                      <a:pt x="54" y="173"/>
                    </a:lnTo>
                    <a:lnTo>
                      <a:pt x="54" y="175"/>
                    </a:lnTo>
                    <a:lnTo>
                      <a:pt x="51" y="172"/>
                    </a:lnTo>
                    <a:lnTo>
                      <a:pt x="46" y="167"/>
                    </a:lnTo>
                    <a:lnTo>
                      <a:pt x="44" y="167"/>
                    </a:lnTo>
                    <a:lnTo>
                      <a:pt x="45" y="180"/>
                    </a:lnTo>
                    <a:lnTo>
                      <a:pt x="54" y="197"/>
                    </a:lnTo>
                    <a:lnTo>
                      <a:pt x="62" y="209"/>
                    </a:lnTo>
                    <a:lnTo>
                      <a:pt x="67" y="221"/>
                    </a:lnTo>
                    <a:lnTo>
                      <a:pt x="65" y="236"/>
                    </a:lnTo>
                    <a:lnTo>
                      <a:pt x="58" y="254"/>
                    </a:lnTo>
                    <a:lnTo>
                      <a:pt x="57" y="273"/>
                    </a:lnTo>
                    <a:lnTo>
                      <a:pt x="61" y="294"/>
                    </a:lnTo>
                    <a:lnTo>
                      <a:pt x="69" y="312"/>
                    </a:lnTo>
                    <a:lnTo>
                      <a:pt x="79" y="325"/>
                    </a:lnTo>
                    <a:lnTo>
                      <a:pt x="85" y="330"/>
                    </a:lnTo>
                    <a:lnTo>
                      <a:pt x="89" y="330"/>
                    </a:lnTo>
                    <a:lnTo>
                      <a:pt x="90" y="328"/>
                    </a:lnTo>
                    <a:lnTo>
                      <a:pt x="88" y="336"/>
                    </a:lnTo>
                    <a:lnTo>
                      <a:pt x="80" y="348"/>
                    </a:lnTo>
                    <a:lnTo>
                      <a:pt x="73" y="360"/>
                    </a:lnTo>
                    <a:lnTo>
                      <a:pt x="71" y="367"/>
                    </a:lnTo>
                    <a:lnTo>
                      <a:pt x="69" y="377"/>
                    </a:lnTo>
                    <a:lnTo>
                      <a:pt x="66" y="386"/>
                    </a:lnTo>
                    <a:lnTo>
                      <a:pt x="58" y="392"/>
                    </a:lnTo>
                    <a:lnTo>
                      <a:pt x="51" y="397"/>
                    </a:lnTo>
                    <a:lnTo>
                      <a:pt x="43" y="401"/>
                    </a:lnTo>
                    <a:lnTo>
                      <a:pt x="37" y="404"/>
                    </a:lnTo>
                    <a:lnTo>
                      <a:pt x="32" y="405"/>
                    </a:lnTo>
                    <a:lnTo>
                      <a:pt x="29" y="405"/>
                    </a:lnTo>
                    <a:lnTo>
                      <a:pt x="28" y="406"/>
                    </a:lnTo>
                    <a:lnTo>
                      <a:pt x="28" y="408"/>
                    </a:lnTo>
                    <a:lnTo>
                      <a:pt x="27" y="410"/>
                    </a:lnTo>
                    <a:lnTo>
                      <a:pt x="26" y="411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707" name="Freeform 11"/>
              <p:cNvSpPr>
                <a:spLocks/>
              </p:cNvSpPr>
              <p:nvPr/>
            </p:nvSpPr>
            <p:spPr bwMode="auto">
              <a:xfrm>
                <a:off x="2440" y="3020"/>
                <a:ext cx="54" cy="85"/>
              </a:xfrm>
              <a:custGeom>
                <a:avLst/>
                <a:gdLst/>
                <a:ahLst/>
                <a:cxnLst>
                  <a:cxn ang="0">
                    <a:pos x="48" y="10"/>
                  </a:cxn>
                  <a:cxn ang="0">
                    <a:pos x="54" y="29"/>
                  </a:cxn>
                  <a:cxn ang="0">
                    <a:pos x="71" y="54"/>
                  </a:cxn>
                  <a:cxn ang="0">
                    <a:pos x="107" y="93"/>
                  </a:cxn>
                  <a:cxn ang="0">
                    <a:pos x="135" y="130"/>
                  </a:cxn>
                  <a:cxn ang="0">
                    <a:pos x="129" y="153"/>
                  </a:cxn>
                  <a:cxn ang="0">
                    <a:pos x="112" y="177"/>
                  </a:cxn>
                  <a:cxn ang="0">
                    <a:pos x="84" y="200"/>
                  </a:cxn>
                  <a:cxn ang="0">
                    <a:pos x="54" y="209"/>
                  </a:cxn>
                  <a:cxn ang="0">
                    <a:pos x="31" y="209"/>
                  </a:cxn>
                  <a:cxn ang="0">
                    <a:pos x="12" y="211"/>
                  </a:cxn>
                  <a:cxn ang="0">
                    <a:pos x="1" y="217"/>
                  </a:cxn>
                  <a:cxn ang="0">
                    <a:pos x="1" y="232"/>
                  </a:cxn>
                  <a:cxn ang="0">
                    <a:pos x="9" y="248"/>
                  </a:cxn>
                  <a:cxn ang="0">
                    <a:pos x="17" y="243"/>
                  </a:cxn>
                  <a:cxn ang="0">
                    <a:pos x="19" y="224"/>
                  </a:cxn>
                  <a:cxn ang="0">
                    <a:pos x="24" y="225"/>
                  </a:cxn>
                  <a:cxn ang="0">
                    <a:pos x="21" y="239"/>
                  </a:cxn>
                  <a:cxn ang="0">
                    <a:pos x="32" y="237"/>
                  </a:cxn>
                  <a:cxn ang="0">
                    <a:pos x="54" y="228"/>
                  </a:cxn>
                  <a:cxn ang="0">
                    <a:pos x="78" y="224"/>
                  </a:cxn>
                  <a:cxn ang="0">
                    <a:pos x="98" y="220"/>
                  </a:cxn>
                  <a:cxn ang="0">
                    <a:pos x="117" y="209"/>
                  </a:cxn>
                  <a:cxn ang="0">
                    <a:pos x="135" y="186"/>
                  </a:cxn>
                  <a:cxn ang="0">
                    <a:pos x="152" y="160"/>
                  </a:cxn>
                  <a:cxn ang="0">
                    <a:pos x="162" y="142"/>
                  </a:cxn>
                  <a:cxn ang="0">
                    <a:pos x="148" y="124"/>
                  </a:cxn>
                  <a:cxn ang="0">
                    <a:pos x="113" y="87"/>
                  </a:cxn>
                  <a:cxn ang="0">
                    <a:pos x="81" y="50"/>
                  </a:cxn>
                  <a:cxn ang="0">
                    <a:pos x="63" y="18"/>
                  </a:cxn>
                  <a:cxn ang="0">
                    <a:pos x="56" y="3"/>
                  </a:cxn>
                  <a:cxn ang="0">
                    <a:pos x="50" y="0"/>
                  </a:cxn>
                </a:cxnLst>
                <a:rect l="0" t="0" r="r" b="b"/>
                <a:pathLst>
                  <a:path w="163" h="253">
                    <a:moveTo>
                      <a:pt x="48" y="0"/>
                    </a:moveTo>
                    <a:lnTo>
                      <a:pt x="48" y="10"/>
                    </a:lnTo>
                    <a:lnTo>
                      <a:pt x="51" y="19"/>
                    </a:lnTo>
                    <a:lnTo>
                      <a:pt x="54" y="29"/>
                    </a:lnTo>
                    <a:lnTo>
                      <a:pt x="62" y="41"/>
                    </a:lnTo>
                    <a:lnTo>
                      <a:pt x="71" y="54"/>
                    </a:lnTo>
                    <a:lnTo>
                      <a:pt x="87" y="71"/>
                    </a:lnTo>
                    <a:lnTo>
                      <a:pt x="107" y="93"/>
                    </a:lnTo>
                    <a:lnTo>
                      <a:pt x="134" y="119"/>
                    </a:lnTo>
                    <a:lnTo>
                      <a:pt x="135" y="130"/>
                    </a:lnTo>
                    <a:lnTo>
                      <a:pt x="134" y="141"/>
                    </a:lnTo>
                    <a:lnTo>
                      <a:pt x="129" y="153"/>
                    </a:lnTo>
                    <a:lnTo>
                      <a:pt x="121" y="165"/>
                    </a:lnTo>
                    <a:lnTo>
                      <a:pt x="112" y="177"/>
                    </a:lnTo>
                    <a:lnTo>
                      <a:pt x="98" y="189"/>
                    </a:lnTo>
                    <a:lnTo>
                      <a:pt x="84" y="200"/>
                    </a:lnTo>
                    <a:lnTo>
                      <a:pt x="65" y="209"/>
                    </a:lnTo>
                    <a:lnTo>
                      <a:pt x="54" y="209"/>
                    </a:lnTo>
                    <a:lnTo>
                      <a:pt x="42" y="209"/>
                    </a:lnTo>
                    <a:lnTo>
                      <a:pt x="31" y="209"/>
                    </a:lnTo>
                    <a:lnTo>
                      <a:pt x="21" y="210"/>
                    </a:lnTo>
                    <a:lnTo>
                      <a:pt x="12" y="211"/>
                    </a:lnTo>
                    <a:lnTo>
                      <a:pt x="6" y="214"/>
                    </a:lnTo>
                    <a:lnTo>
                      <a:pt x="1" y="217"/>
                    </a:lnTo>
                    <a:lnTo>
                      <a:pt x="0" y="222"/>
                    </a:lnTo>
                    <a:lnTo>
                      <a:pt x="1" y="232"/>
                    </a:lnTo>
                    <a:lnTo>
                      <a:pt x="3" y="241"/>
                    </a:lnTo>
                    <a:lnTo>
                      <a:pt x="9" y="248"/>
                    </a:lnTo>
                    <a:lnTo>
                      <a:pt x="18" y="253"/>
                    </a:lnTo>
                    <a:lnTo>
                      <a:pt x="17" y="243"/>
                    </a:lnTo>
                    <a:lnTo>
                      <a:pt x="17" y="232"/>
                    </a:lnTo>
                    <a:lnTo>
                      <a:pt x="19" y="224"/>
                    </a:lnTo>
                    <a:lnTo>
                      <a:pt x="28" y="216"/>
                    </a:lnTo>
                    <a:lnTo>
                      <a:pt x="24" y="225"/>
                    </a:lnTo>
                    <a:lnTo>
                      <a:pt x="23" y="232"/>
                    </a:lnTo>
                    <a:lnTo>
                      <a:pt x="21" y="239"/>
                    </a:lnTo>
                    <a:lnTo>
                      <a:pt x="21" y="244"/>
                    </a:lnTo>
                    <a:lnTo>
                      <a:pt x="32" y="237"/>
                    </a:lnTo>
                    <a:lnTo>
                      <a:pt x="43" y="231"/>
                    </a:lnTo>
                    <a:lnTo>
                      <a:pt x="54" y="228"/>
                    </a:lnTo>
                    <a:lnTo>
                      <a:pt x="67" y="226"/>
                    </a:lnTo>
                    <a:lnTo>
                      <a:pt x="78" y="224"/>
                    </a:lnTo>
                    <a:lnTo>
                      <a:pt x="88" y="222"/>
                    </a:lnTo>
                    <a:lnTo>
                      <a:pt x="98" y="220"/>
                    </a:lnTo>
                    <a:lnTo>
                      <a:pt x="107" y="216"/>
                    </a:lnTo>
                    <a:lnTo>
                      <a:pt x="117" y="209"/>
                    </a:lnTo>
                    <a:lnTo>
                      <a:pt x="126" y="199"/>
                    </a:lnTo>
                    <a:lnTo>
                      <a:pt x="135" y="186"/>
                    </a:lnTo>
                    <a:lnTo>
                      <a:pt x="145" y="172"/>
                    </a:lnTo>
                    <a:lnTo>
                      <a:pt x="152" y="160"/>
                    </a:lnTo>
                    <a:lnTo>
                      <a:pt x="158" y="149"/>
                    </a:lnTo>
                    <a:lnTo>
                      <a:pt x="162" y="142"/>
                    </a:lnTo>
                    <a:lnTo>
                      <a:pt x="163" y="139"/>
                    </a:lnTo>
                    <a:lnTo>
                      <a:pt x="148" y="124"/>
                    </a:lnTo>
                    <a:lnTo>
                      <a:pt x="131" y="105"/>
                    </a:lnTo>
                    <a:lnTo>
                      <a:pt x="113" y="87"/>
                    </a:lnTo>
                    <a:lnTo>
                      <a:pt x="97" y="69"/>
                    </a:lnTo>
                    <a:lnTo>
                      <a:pt x="81" y="50"/>
                    </a:lnTo>
                    <a:lnTo>
                      <a:pt x="70" y="33"/>
                    </a:lnTo>
                    <a:lnTo>
                      <a:pt x="63" y="18"/>
                    </a:lnTo>
                    <a:lnTo>
                      <a:pt x="60" y="4"/>
                    </a:lnTo>
                    <a:lnTo>
                      <a:pt x="56" y="3"/>
                    </a:lnTo>
                    <a:lnTo>
                      <a:pt x="52" y="2"/>
                    </a:lnTo>
                    <a:lnTo>
                      <a:pt x="50" y="0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708" name="Freeform 12"/>
              <p:cNvSpPr>
                <a:spLocks/>
              </p:cNvSpPr>
              <p:nvPr/>
            </p:nvSpPr>
            <p:spPr bwMode="auto">
              <a:xfrm>
                <a:off x="2317" y="3044"/>
                <a:ext cx="36" cy="56"/>
              </a:xfrm>
              <a:custGeom>
                <a:avLst/>
                <a:gdLst/>
                <a:ahLst/>
                <a:cxnLst>
                  <a:cxn ang="0">
                    <a:pos x="32" y="89"/>
                  </a:cxn>
                  <a:cxn ang="0">
                    <a:pos x="22" y="105"/>
                  </a:cxn>
                  <a:cxn ang="0">
                    <a:pos x="11" y="121"/>
                  </a:cxn>
                  <a:cxn ang="0">
                    <a:pos x="3" y="136"/>
                  </a:cxn>
                  <a:cxn ang="0">
                    <a:pos x="0" y="146"/>
                  </a:cxn>
                  <a:cxn ang="0">
                    <a:pos x="2" y="153"/>
                  </a:cxn>
                  <a:cxn ang="0">
                    <a:pos x="3" y="156"/>
                  </a:cxn>
                  <a:cxn ang="0">
                    <a:pos x="5" y="160"/>
                  </a:cxn>
                  <a:cxn ang="0">
                    <a:pos x="9" y="162"/>
                  </a:cxn>
                  <a:cxn ang="0">
                    <a:pos x="8" y="154"/>
                  </a:cxn>
                  <a:cxn ang="0">
                    <a:pos x="8" y="148"/>
                  </a:cxn>
                  <a:cxn ang="0">
                    <a:pos x="11" y="143"/>
                  </a:cxn>
                  <a:cxn ang="0">
                    <a:pos x="20" y="137"/>
                  </a:cxn>
                  <a:cxn ang="0">
                    <a:pos x="15" y="148"/>
                  </a:cxn>
                  <a:cxn ang="0">
                    <a:pos x="15" y="156"/>
                  </a:cxn>
                  <a:cxn ang="0">
                    <a:pos x="15" y="162"/>
                  </a:cxn>
                  <a:cxn ang="0">
                    <a:pos x="16" y="165"/>
                  </a:cxn>
                  <a:cxn ang="0">
                    <a:pos x="19" y="166"/>
                  </a:cxn>
                  <a:cxn ang="0">
                    <a:pos x="22" y="167"/>
                  </a:cxn>
                  <a:cxn ang="0">
                    <a:pos x="26" y="168"/>
                  </a:cxn>
                  <a:cxn ang="0">
                    <a:pos x="32" y="167"/>
                  </a:cxn>
                  <a:cxn ang="0">
                    <a:pos x="34" y="167"/>
                  </a:cxn>
                  <a:cxn ang="0">
                    <a:pos x="36" y="167"/>
                  </a:cxn>
                  <a:cxn ang="0">
                    <a:pos x="38" y="167"/>
                  </a:cxn>
                  <a:cxn ang="0">
                    <a:pos x="39" y="167"/>
                  </a:cxn>
                  <a:cxn ang="0">
                    <a:pos x="38" y="159"/>
                  </a:cxn>
                  <a:cxn ang="0">
                    <a:pos x="38" y="151"/>
                  </a:cxn>
                  <a:cxn ang="0">
                    <a:pos x="42" y="145"/>
                  </a:cxn>
                  <a:cxn ang="0">
                    <a:pos x="50" y="139"/>
                  </a:cxn>
                  <a:cxn ang="0">
                    <a:pos x="45" y="150"/>
                  </a:cxn>
                  <a:cxn ang="0">
                    <a:pos x="45" y="159"/>
                  </a:cxn>
                  <a:cxn ang="0">
                    <a:pos x="47" y="165"/>
                  </a:cxn>
                  <a:cxn ang="0">
                    <a:pos x="48" y="167"/>
                  </a:cxn>
                  <a:cxn ang="0">
                    <a:pos x="56" y="166"/>
                  </a:cxn>
                  <a:cxn ang="0">
                    <a:pos x="62" y="166"/>
                  </a:cxn>
                  <a:cxn ang="0">
                    <a:pos x="69" y="165"/>
                  </a:cxn>
                  <a:cxn ang="0">
                    <a:pos x="75" y="165"/>
                  </a:cxn>
                  <a:cxn ang="0">
                    <a:pos x="78" y="164"/>
                  </a:cxn>
                  <a:cxn ang="0">
                    <a:pos x="82" y="162"/>
                  </a:cxn>
                  <a:cxn ang="0">
                    <a:pos x="86" y="161"/>
                  </a:cxn>
                  <a:cxn ang="0">
                    <a:pos x="89" y="159"/>
                  </a:cxn>
                  <a:cxn ang="0">
                    <a:pos x="97" y="146"/>
                  </a:cxn>
                  <a:cxn ang="0">
                    <a:pos x="104" y="126"/>
                  </a:cxn>
                  <a:cxn ang="0">
                    <a:pos x="108" y="101"/>
                  </a:cxn>
                  <a:cxn ang="0">
                    <a:pos x="106" y="78"/>
                  </a:cxn>
                  <a:cxn ang="0">
                    <a:pos x="103" y="60"/>
                  </a:cxn>
                  <a:cxn ang="0">
                    <a:pos x="99" y="39"/>
                  </a:cxn>
                  <a:cxn ang="0">
                    <a:pos x="95" y="18"/>
                  </a:cxn>
                  <a:cxn ang="0">
                    <a:pos x="91" y="0"/>
                  </a:cxn>
                  <a:cxn ang="0">
                    <a:pos x="86" y="15"/>
                  </a:cxn>
                  <a:cxn ang="0">
                    <a:pos x="80" y="26"/>
                  </a:cxn>
                  <a:cxn ang="0">
                    <a:pos x="75" y="34"/>
                  </a:cxn>
                  <a:cxn ang="0">
                    <a:pos x="70" y="43"/>
                  </a:cxn>
                  <a:cxn ang="0">
                    <a:pos x="65" y="49"/>
                  </a:cxn>
                  <a:cxn ang="0">
                    <a:pos x="60" y="54"/>
                  </a:cxn>
                  <a:cxn ang="0">
                    <a:pos x="56" y="59"/>
                  </a:cxn>
                  <a:cxn ang="0">
                    <a:pos x="53" y="64"/>
                  </a:cxn>
                  <a:cxn ang="0">
                    <a:pos x="48" y="71"/>
                  </a:cxn>
                  <a:cxn ang="0">
                    <a:pos x="42" y="77"/>
                  </a:cxn>
                  <a:cxn ang="0">
                    <a:pos x="37" y="83"/>
                  </a:cxn>
                  <a:cxn ang="0">
                    <a:pos x="32" y="89"/>
                  </a:cxn>
                </a:cxnLst>
                <a:rect l="0" t="0" r="r" b="b"/>
                <a:pathLst>
                  <a:path w="108" h="168">
                    <a:moveTo>
                      <a:pt x="32" y="89"/>
                    </a:moveTo>
                    <a:lnTo>
                      <a:pt x="22" y="105"/>
                    </a:lnTo>
                    <a:lnTo>
                      <a:pt x="11" y="121"/>
                    </a:lnTo>
                    <a:lnTo>
                      <a:pt x="3" y="136"/>
                    </a:lnTo>
                    <a:lnTo>
                      <a:pt x="0" y="146"/>
                    </a:lnTo>
                    <a:lnTo>
                      <a:pt x="2" y="153"/>
                    </a:lnTo>
                    <a:lnTo>
                      <a:pt x="3" y="156"/>
                    </a:lnTo>
                    <a:lnTo>
                      <a:pt x="5" y="160"/>
                    </a:lnTo>
                    <a:lnTo>
                      <a:pt x="9" y="162"/>
                    </a:lnTo>
                    <a:lnTo>
                      <a:pt x="8" y="154"/>
                    </a:lnTo>
                    <a:lnTo>
                      <a:pt x="8" y="148"/>
                    </a:lnTo>
                    <a:lnTo>
                      <a:pt x="11" y="143"/>
                    </a:lnTo>
                    <a:lnTo>
                      <a:pt x="20" y="137"/>
                    </a:lnTo>
                    <a:lnTo>
                      <a:pt x="15" y="148"/>
                    </a:lnTo>
                    <a:lnTo>
                      <a:pt x="15" y="156"/>
                    </a:lnTo>
                    <a:lnTo>
                      <a:pt x="15" y="162"/>
                    </a:lnTo>
                    <a:lnTo>
                      <a:pt x="16" y="165"/>
                    </a:lnTo>
                    <a:lnTo>
                      <a:pt x="19" y="166"/>
                    </a:lnTo>
                    <a:lnTo>
                      <a:pt x="22" y="167"/>
                    </a:lnTo>
                    <a:lnTo>
                      <a:pt x="26" y="168"/>
                    </a:lnTo>
                    <a:lnTo>
                      <a:pt x="32" y="167"/>
                    </a:lnTo>
                    <a:lnTo>
                      <a:pt x="34" y="167"/>
                    </a:lnTo>
                    <a:lnTo>
                      <a:pt x="36" y="167"/>
                    </a:lnTo>
                    <a:lnTo>
                      <a:pt x="38" y="167"/>
                    </a:lnTo>
                    <a:lnTo>
                      <a:pt x="39" y="167"/>
                    </a:lnTo>
                    <a:lnTo>
                      <a:pt x="38" y="159"/>
                    </a:lnTo>
                    <a:lnTo>
                      <a:pt x="38" y="151"/>
                    </a:lnTo>
                    <a:lnTo>
                      <a:pt x="42" y="145"/>
                    </a:lnTo>
                    <a:lnTo>
                      <a:pt x="50" y="139"/>
                    </a:lnTo>
                    <a:lnTo>
                      <a:pt x="45" y="150"/>
                    </a:lnTo>
                    <a:lnTo>
                      <a:pt x="45" y="159"/>
                    </a:lnTo>
                    <a:lnTo>
                      <a:pt x="47" y="165"/>
                    </a:lnTo>
                    <a:lnTo>
                      <a:pt x="48" y="167"/>
                    </a:lnTo>
                    <a:lnTo>
                      <a:pt x="56" y="166"/>
                    </a:lnTo>
                    <a:lnTo>
                      <a:pt x="62" y="166"/>
                    </a:lnTo>
                    <a:lnTo>
                      <a:pt x="69" y="165"/>
                    </a:lnTo>
                    <a:lnTo>
                      <a:pt x="75" y="165"/>
                    </a:lnTo>
                    <a:lnTo>
                      <a:pt x="78" y="164"/>
                    </a:lnTo>
                    <a:lnTo>
                      <a:pt x="82" y="162"/>
                    </a:lnTo>
                    <a:lnTo>
                      <a:pt x="86" y="161"/>
                    </a:lnTo>
                    <a:lnTo>
                      <a:pt x="89" y="159"/>
                    </a:lnTo>
                    <a:lnTo>
                      <a:pt x="97" y="146"/>
                    </a:lnTo>
                    <a:lnTo>
                      <a:pt x="104" y="126"/>
                    </a:lnTo>
                    <a:lnTo>
                      <a:pt x="108" y="101"/>
                    </a:lnTo>
                    <a:lnTo>
                      <a:pt x="106" y="78"/>
                    </a:lnTo>
                    <a:lnTo>
                      <a:pt x="103" y="60"/>
                    </a:lnTo>
                    <a:lnTo>
                      <a:pt x="99" y="39"/>
                    </a:lnTo>
                    <a:lnTo>
                      <a:pt x="95" y="18"/>
                    </a:lnTo>
                    <a:lnTo>
                      <a:pt x="91" y="0"/>
                    </a:lnTo>
                    <a:lnTo>
                      <a:pt x="86" y="15"/>
                    </a:lnTo>
                    <a:lnTo>
                      <a:pt x="80" y="26"/>
                    </a:lnTo>
                    <a:lnTo>
                      <a:pt x="75" y="34"/>
                    </a:lnTo>
                    <a:lnTo>
                      <a:pt x="70" y="43"/>
                    </a:lnTo>
                    <a:lnTo>
                      <a:pt x="65" y="49"/>
                    </a:lnTo>
                    <a:lnTo>
                      <a:pt x="60" y="54"/>
                    </a:lnTo>
                    <a:lnTo>
                      <a:pt x="56" y="59"/>
                    </a:lnTo>
                    <a:lnTo>
                      <a:pt x="53" y="64"/>
                    </a:lnTo>
                    <a:lnTo>
                      <a:pt x="48" y="71"/>
                    </a:lnTo>
                    <a:lnTo>
                      <a:pt x="42" y="77"/>
                    </a:lnTo>
                    <a:lnTo>
                      <a:pt x="37" y="83"/>
                    </a:lnTo>
                    <a:lnTo>
                      <a:pt x="32" y="89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709" name="Freeform 13"/>
              <p:cNvSpPr>
                <a:spLocks/>
              </p:cNvSpPr>
              <p:nvPr/>
            </p:nvSpPr>
            <p:spPr bwMode="auto">
              <a:xfrm>
                <a:off x="2204" y="2910"/>
                <a:ext cx="23" cy="16"/>
              </a:xfrm>
              <a:custGeom>
                <a:avLst/>
                <a:gdLst/>
                <a:ahLst/>
                <a:cxnLst>
                  <a:cxn ang="0">
                    <a:pos x="69" y="29"/>
                  </a:cxn>
                  <a:cxn ang="0">
                    <a:pos x="61" y="17"/>
                  </a:cxn>
                  <a:cxn ang="0">
                    <a:pos x="54" y="9"/>
                  </a:cxn>
                  <a:cxn ang="0">
                    <a:pos x="48" y="4"/>
                  </a:cxn>
                  <a:cxn ang="0">
                    <a:pos x="41" y="1"/>
                  </a:cxn>
                  <a:cxn ang="0">
                    <a:pos x="30" y="0"/>
                  </a:cxn>
                  <a:cxn ang="0">
                    <a:pos x="22" y="1"/>
                  </a:cxn>
                  <a:cxn ang="0">
                    <a:pos x="14" y="4"/>
                  </a:cxn>
                  <a:cxn ang="0">
                    <a:pos x="9" y="7"/>
                  </a:cxn>
                  <a:cxn ang="0">
                    <a:pos x="4" y="11"/>
                  </a:cxn>
                  <a:cxn ang="0">
                    <a:pos x="2" y="15"/>
                  </a:cxn>
                  <a:cxn ang="0">
                    <a:pos x="0" y="17"/>
                  </a:cxn>
                  <a:cxn ang="0">
                    <a:pos x="0" y="18"/>
                  </a:cxn>
                  <a:cxn ang="0">
                    <a:pos x="6" y="29"/>
                  </a:cxn>
                  <a:cxn ang="0">
                    <a:pos x="12" y="37"/>
                  </a:cxn>
                  <a:cxn ang="0">
                    <a:pos x="18" y="43"/>
                  </a:cxn>
                  <a:cxn ang="0">
                    <a:pos x="26" y="46"/>
                  </a:cxn>
                  <a:cxn ang="0">
                    <a:pos x="35" y="48"/>
                  </a:cxn>
                  <a:cxn ang="0">
                    <a:pos x="42" y="46"/>
                  </a:cxn>
                  <a:cxn ang="0">
                    <a:pos x="50" y="44"/>
                  </a:cxn>
                  <a:cxn ang="0">
                    <a:pos x="56" y="40"/>
                  </a:cxn>
                  <a:cxn ang="0">
                    <a:pos x="62" y="37"/>
                  </a:cxn>
                  <a:cxn ang="0">
                    <a:pos x="65" y="33"/>
                  </a:cxn>
                  <a:cxn ang="0">
                    <a:pos x="68" y="31"/>
                  </a:cxn>
                  <a:cxn ang="0">
                    <a:pos x="69" y="29"/>
                  </a:cxn>
                </a:cxnLst>
                <a:rect l="0" t="0" r="r" b="b"/>
                <a:pathLst>
                  <a:path w="69" h="48">
                    <a:moveTo>
                      <a:pt x="69" y="29"/>
                    </a:moveTo>
                    <a:lnTo>
                      <a:pt x="61" y="17"/>
                    </a:lnTo>
                    <a:lnTo>
                      <a:pt x="54" y="9"/>
                    </a:lnTo>
                    <a:lnTo>
                      <a:pt x="48" y="4"/>
                    </a:lnTo>
                    <a:lnTo>
                      <a:pt x="41" y="1"/>
                    </a:lnTo>
                    <a:lnTo>
                      <a:pt x="30" y="0"/>
                    </a:lnTo>
                    <a:lnTo>
                      <a:pt x="22" y="1"/>
                    </a:lnTo>
                    <a:lnTo>
                      <a:pt x="14" y="4"/>
                    </a:lnTo>
                    <a:lnTo>
                      <a:pt x="9" y="7"/>
                    </a:lnTo>
                    <a:lnTo>
                      <a:pt x="4" y="11"/>
                    </a:lnTo>
                    <a:lnTo>
                      <a:pt x="2" y="15"/>
                    </a:lnTo>
                    <a:lnTo>
                      <a:pt x="0" y="17"/>
                    </a:lnTo>
                    <a:lnTo>
                      <a:pt x="0" y="18"/>
                    </a:lnTo>
                    <a:lnTo>
                      <a:pt x="6" y="29"/>
                    </a:lnTo>
                    <a:lnTo>
                      <a:pt x="12" y="37"/>
                    </a:lnTo>
                    <a:lnTo>
                      <a:pt x="18" y="43"/>
                    </a:lnTo>
                    <a:lnTo>
                      <a:pt x="26" y="46"/>
                    </a:lnTo>
                    <a:lnTo>
                      <a:pt x="35" y="48"/>
                    </a:lnTo>
                    <a:lnTo>
                      <a:pt x="42" y="46"/>
                    </a:lnTo>
                    <a:lnTo>
                      <a:pt x="50" y="44"/>
                    </a:lnTo>
                    <a:lnTo>
                      <a:pt x="56" y="40"/>
                    </a:lnTo>
                    <a:lnTo>
                      <a:pt x="62" y="37"/>
                    </a:lnTo>
                    <a:lnTo>
                      <a:pt x="65" y="33"/>
                    </a:lnTo>
                    <a:lnTo>
                      <a:pt x="68" y="31"/>
                    </a:lnTo>
                    <a:lnTo>
                      <a:pt x="69" y="2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710" name="Freeform 14"/>
              <p:cNvSpPr>
                <a:spLocks/>
              </p:cNvSpPr>
              <p:nvPr/>
            </p:nvSpPr>
            <p:spPr bwMode="auto">
              <a:xfrm>
                <a:off x="2250" y="2906"/>
                <a:ext cx="23" cy="16"/>
              </a:xfrm>
              <a:custGeom>
                <a:avLst/>
                <a:gdLst/>
                <a:ahLst/>
                <a:cxnLst>
                  <a:cxn ang="0">
                    <a:pos x="0" y="36"/>
                  </a:cxn>
                  <a:cxn ang="0">
                    <a:pos x="6" y="23"/>
                  </a:cxn>
                  <a:cxn ang="0">
                    <a:pos x="10" y="13"/>
                  </a:cxn>
                  <a:cxn ang="0">
                    <a:pos x="17" y="7"/>
                  </a:cxn>
                  <a:cxn ang="0">
                    <a:pos x="23" y="3"/>
                  </a:cxn>
                  <a:cxn ang="0">
                    <a:pos x="32" y="1"/>
                  </a:cxn>
                  <a:cxn ang="0">
                    <a:pos x="42" y="0"/>
                  </a:cxn>
                  <a:cxn ang="0">
                    <a:pos x="49" y="2"/>
                  </a:cxn>
                  <a:cxn ang="0">
                    <a:pos x="56" y="5"/>
                  </a:cxn>
                  <a:cxn ang="0">
                    <a:pos x="60" y="7"/>
                  </a:cxn>
                  <a:cxn ang="0">
                    <a:pos x="64" y="9"/>
                  </a:cxn>
                  <a:cxn ang="0">
                    <a:pos x="65" y="12"/>
                  </a:cxn>
                  <a:cxn ang="0">
                    <a:pos x="67" y="13"/>
                  </a:cxn>
                  <a:cxn ang="0">
                    <a:pos x="63" y="24"/>
                  </a:cxn>
                  <a:cxn ang="0">
                    <a:pos x="58" y="34"/>
                  </a:cxn>
                  <a:cxn ang="0">
                    <a:pos x="52" y="40"/>
                  </a:cxn>
                  <a:cxn ang="0">
                    <a:pos x="45" y="45"/>
                  </a:cxn>
                  <a:cxn ang="0">
                    <a:pos x="37" y="47"/>
                  </a:cxn>
                  <a:cxn ang="0">
                    <a:pos x="29" y="48"/>
                  </a:cxn>
                  <a:cxn ang="0">
                    <a:pos x="21" y="47"/>
                  </a:cxn>
                  <a:cxn ang="0">
                    <a:pos x="14" y="45"/>
                  </a:cxn>
                  <a:cxn ang="0">
                    <a:pos x="8" y="42"/>
                  </a:cxn>
                  <a:cxn ang="0">
                    <a:pos x="3" y="39"/>
                  </a:cxn>
                  <a:cxn ang="0">
                    <a:pos x="1" y="37"/>
                  </a:cxn>
                  <a:cxn ang="0">
                    <a:pos x="0" y="36"/>
                  </a:cxn>
                </a:cxnLst>
                <a:rect l="0" t="0" r="r" b="b"/>
                <a:pathLst>
                  <a:path w="67" h="48">
                    <a:moveTo>
                      <a:pt x="0" y="36"/>
                    </a:moveTo>
                    <a:lnTo>
                      <a:pt x="6" y="23"/>
                    </a:lnTo>
                    <a:lnTo>
                      <a:pt x="10" y="13"/>
                    </a:lnTo>
                    <a:lnTo>
                      <a:pt x="17" y="7"/>
                    </a:lnTo>
                    <a:lnTo>
                      <a:pt x="23" y="3"/>
                    </a:lnTo>
                    <a:lnTo>
                      <a:pt x="32" y="1"/>
                    </a:lnTo>
                    <a:lnTo>
                      <a:pt x="42" y="0"/>
                    </a:lnTo>
                    <a:lnTo>
                      <a:pt x="49" y="2"/>
                    </a:lnTo>
                    <a:lnTo>
                      <a:pt x="56" y="5"/>
                    </a:lnTo>
                    <a:lnTo>
                      <a:pt x="60" y="7"/>
                    </a:lnTo>
                    <a:lnTo>
                      <a:pt x="64" y="9"/>
                    </a:lnTo>
                    <a:lnTo>
                      <a:pt x="65" y="12"/>
                    </a:lnTo>
                    <a:lnTo>
                      <a:pt x="67" y="13"/>
                    </a:lnTo>
                    <a:lnTo>
                      <a:pt x="63" y="24"/>
                    </a:lnTo>
                    <a:lnTo>
                      <a:pt x="58" y="34"/>
                    </a:lnTo>
                    <a:lnTo>
                      <a:pt x="52" y="40"/>
                    </a:lnTo>
                    <a:lnTo>
                      <a:pt x="45" y="45"/>
                    </a:lnTo>
                    <a:lnTo>
                      <a:pt x="37" y="47"/>
                    </a:lnTo>
                    <a:lnTo>
                      <a:pt x="29" y="48"/>
                    </a:lnTo>
                    <a:lnTo>
                      <a:pt x="21" y="47"/>
                    </a:lnTo>
                    <a:lnTo>
                      <a:pt x="14" y="45"/>
                    </a:lnTo>
                    <a:lnTo>
                      <a:pt x="8" y="42"/>
                    </a:lnTo>
                    <a:lnTo>
                      <a:pt x="3" y="39"/>
                    </a:lnTo>
                    <a:lnTo>
                      <a:pt x="1" y="37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711" name="Freeform 15"/>
              <p:cNvSpPr>
                <a:spLocks/>
              </p:cNvSpPr>
              <p:nvPr/>
            </p:nvSpPr>
            <p:spPr bwMode="auto">
              <a:xfrm>
                <a:off x="2207" y="2912"/>
                <a:ext cx="18" cy="12"/>
              </a:xfrm>
              <a:custGeom>
                <a:avLst/>
                <a:gdLst/>
                <a:ahLst/>
                <a:cxnLst>
                  <a:cxn ang="0">
                    <a:pos x="0" y="11"/>
                  </a:cxn>
                  <a:cxn ang="0">
                    <a:pos x="7" y="5"/>
                  </a:cxn>
                  <a:cxn ang="0">
                    <a:pos x="15" y="1"/>
                  </a:cxn>
                  <a:cxn ang="0">
                    <a:pos x="22" y="0"/>
                  </a:cxn>
                  <a:cxn ang="0">
                    <a:pos x="29" y="0"/>
                  </a:cxn>
                  <a:cxn ang="0">
                    <a:pos x="40" y="4"/>
                  </a:cxn>
                  <a:cxn ang="0">
                    <a:pos x="48" y="11"/>
                  </a:cxn>
                  <a:cxn ang="0">
                    <a:pos x="53" y="17"/>
                  </a:cxn>
                  <a:cxn ang="0">
                    <a:pos x="54" y="21"/>
                  </a:cxn>
                  <a:cxn ang="0">
                    <a:pos x="46" y="28"/>
                  </a:cxn>
                  <a:cxn ang="0">
                    <a:pos x="39" y="33"/>
                  </a:cxn>
                  <a:cxn ang="0">
                    <a:pos x="33" y="36"/>
                  </a:cxn>
                  <a:cxn ang="0">
                    <a:pos x="26" y="36"/>
                  </a:cxn>
                  <a:cxn ang="0">
                    <a:pos x="10" y="31"/>
                  </a:cxn>
                  <a:cxn ang="0">
                    <a:pos x="3" y="22"/>
                  </a:cxn>
                  <a:cxn ang="0">
                    <a:pos x="0" y="15"/>
                  </a:cxn>
                  <a:cxn ang="0">
                    <a:pos x="0" y="11"/>
                  </a:cxn>
                </a:cxnLst>
                <a:rect l="0" t="0" r="r" b="b"/>
                <a:pathLst>
                  <a:path w="54" h="36">
                    <a:moveTo>
                      <a:pt x="0" y="11"/>
                    </a:moveTo>
                    <a:lnTo>
                      <a:pt x="7" y="5"/>
                    </a:lnTo>
                    <a:lnTo>
                      <a:pt x="15" y="1"/>
                    </a:lnTo>
                    <a:lnTo>
                      <a:pt x="22" y="0"/>
                    </a:lnTo>
                    <a:lnTo>
                      <a:pt x="29" y="0"/>
                    </a:lnTo>
                    <a:lnTo>
                      <a:pt x="40" y="4"/>
                    </a:lnTo>
                    <a:lnTo>
                      <a:pt x="48" y="11"/>
                    </a:lnTo>
                    <a:lnTo>
                      <a:pt x="53" y="17"/>
                    </a:lnTo>
                    <a:lnTo>
                      <a:pt x="54" y="21"/>
                    </a:lnTo>
                    <a:lnTo>
                      <a:pt x="46" y="28"/>
                    </a:lnTo>
                    <a:lnTo>
                      <a:pt x="39" y="33"/>
                    </a:lnTo>
                    <a:lnTo>
                      <a:pt x="33" y="36"/>
                    </a:lnTo>
                    <a:lnTo>
                      <a:pt x="26" y="36"/>
                    </a:lnTo>
                    <a:lnTo>
                      <a:pt x="10" y="31"/>
                    </a:lnTo>
                    <a:lnTo>
                      <a:pt x="3" y="22"/>
                    </a:lnTo>
                    <a:lnTo>
                      <a:pt x="0" y="15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712" name="Freeform 16"/>
              <p:cNvSpPr>
                <a:spLocks/>
              </p:cNvSpPr>
              <p:nvPr/>
            </p:nvSpPr>
            <p:spPr bwMode="auto">
              <a:xfrm>
                <a:off x="2253" y="2908"/>
                <a:ext cx="16" cy="13"/>
              </a:xfrm>
              <a:custGeom>
                <a:avLst/>
                <a:gdLst/>
                <a:ahLst/>
                <a:cxnLst>
                  <a:cxn ang="0">
                    <a:pos x="50" y="7"/>
                  </a:cxn>
                  <a:cxn ang="0">
                    <a:pos x="42" y="2"/>
                  </a:cxn>
                  <a:cxn ang="0">
                    <a:pos x="35" y="0"/>
                  </a:cxn>
                  <a:cxn ang="0">
                    <a:pos x="28" y="0"/>
                  </a:cxn>
                  <a:cxn ang="0">
                    <a:pos x="21" y="1"/>
                  </a:cxn>
                  <a:cxn ang="0">
                    <a:pos x="10" y="7"/>
                  </a:cxn>
                  <a:cxn ang="0">
                    <a:pos x="3" y="16"/>
                  </a:cxn>
                  <a:cxn ang="0">
                    <a:pos x="1" y="23"/>
                  </a:cxn>
                  <a:cxn ang="0">
                    <a:pos x="0" y="27"/>
                  </a:cxn>
                  <a:cxn ang="0">
                    <a:pos x="8" y="33"/>
                  </a:cxn>
                  <a:cxn ang="0">
                    <a:pos x="17" y="36"/>
                  </a:cxn>
                  <a:cxn ang="0">
                    <a:pos x="23" y="38"/>
                  </a:cxn>
                  <a:cxn ang="0">
                    <a:pos x="30" y="36"/>
                  </a:cxn>
                  <a:cxn ang="0">
                    <a:pos x="44" y="28"/>
                  </a:cxn>
                  <a:cxn ang="0">
                    <a:pos x="50" y="18"/>
                  </a:cxn>
                  <a:cxn ang="0">
                    <a:pos x="50" y="11"/>
                  </a:cxn>
                  <a:cxn ang="0">
                    <a:pos x="50" y="7"/>
                  </a:cxn>
                </a:cxnLst>
                <a:rect l="0" t="0" r="r" b="b"/>
                <a:pathLst>
                  <a:path w="50" h="38">
                    <a:moveTo>
                      <a:pt x="50" y="7"/>
                    </a:moveTo>
                    <a:lnTo>
                      <a:pt x="42" y="2"/>
                    </a:lnTo>
                    <a:lnTo>
                      <a:pt x="35" y="0"/>
                    </a:lnTo>
                    <a:lnTo>
                      <a:pt x="28" y="0"/>
                    </a:lnTo>
                    <a:lnTo>
                      <a:pt x="21" y="1"/>
                    </a:lnTo>
                    <a:lnTo>
                      <a:pt x="10" y="7"/>
                    </a:lnTo>
                    <a:lnTo>
                      <a:pt x="3" y="16"/>
                    </a:lnTo>
                    <a:lnTo>
                      <a:pt x="1" y="23"/>
                    </a:lnTo>
                    <a:lnTo>
                      <a:pt x="0" y="27"/>
                    </a:lnTo>
                    <a:lnTo>
                      <a:pt x="8" y="33"/>
                    </a:lnTo>
                    <a:lnTo>
                      <a:pt x="17" y="36"/>
                    </a:lnTo>
                    <a:lnTo>
                      <a:pt x="23" y="38"/>
                    </a:lnTo>
                    <a:lnTo>
                      <a:pt x="30" y="36"/>
                    </a:lnTo>
                    <a:lnTo>
                      <a:pt x="44" y="28"/>
                    </a:lnTo>
                    <a:lnTo>
                      <a:pt x="50" y="18"/>
                    </a:lnTo>
                    <a:lnTo>
                      <a:pt x="50" y="11"/>
                    </a:lnTo>
                    <a:lnTo>
                      <a:pt x="50" y="7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713" name="Freeform 17"/>
              <p:cNvSpPr>
                <a:spLocks/>
              </p:cNvSpPr>
              <p:nvPr/>
            </p:nvSpPr>
            <p:spPr bwMode="auto">
              <a:xfrm>
                <a:off x="2210" y="2911"/>
                <a:ext cx="13" cy="11"/>
              </a:xfrm>
              <a:custGeom>
                <a:avLst/>
                <a:gdLst/>
                <a:ahLst/>
                <a:cxnLst>
                  <a:cxn ang="0">
                    <a:pos x="18" y="34"/>
                  </a:cxn>
                  <a:cxn ang="0">
                    <a:pos x="25" y="33"/>
                  </a:cxn>
                  <a:cxn ang="0">
                    <a:pos x="32" y="30"/>
                  </a:cxn>
                  <a:cxn ang="0">
                    <a:pos x="36" y="25"/>
                  </a:cxn>
                  <a:cxn ang="0">
                    <a:pos x="38" y="17"/>
                  </a:cxn>
                  <a:cxn ang="0">
                    <a:pos x="36" y="11"/>
                  </a:cxn>
                  <a:cxn ang="0">
                    <a:pos x="32" y="5"/>
                  </a:cxn>
                  <a:cxn ang="0">
                    <a:pos x="25" y="1"/>
                  </a:cxn>
                  <a:cxn ang="0">
                    <a:pos x="18" y="0"/>
                  </a:cxn>
                  <a:cxn ang="0">
                    <a:pos x="11" y="1"/>
                  </a:cxn>
                  <a:cxn ang="0">
                    <a:pos x="6" y="5"/>
                  </a:cxn>
                  <a:cxn ang="0">
                    <a:pos x="1" y="11"/>
                  </a:cxn>
                  <a:cxn ang="0">
                    <a:pos x="0" y="17"/>
                  </a:cxn>
                  <a:cxn ang="0">
                    <a:pos x="1" y="25"/>
                  </a:cxn>
                  <a:cxn ang="0">
                    <a:pos x="6" y="30"/>
                  </a:cxn>
                  <a:cxn ang="0">
                    <a:pos x="11" y="33"/>
                  </a:cxn>
                  <a:cxn ang="0">
                    <a:pos x="18" y="34"/>
                  </a:cxn>
                </a:cxnLst>
                <a:rect l="0" t="0" r="r" b="b"/>
                <a:pathLst>
                  <a:path w="38" h="34">
                    <a:moveTo>
                      <a:pt x="18" y="34"/>
                    </a:moveTo>
                    <a:lnTo>
                      <a:pt x="25" y="33"/>
                    </a:lnTo>
                    <a:lnTo>
                      <a:pt x="32" y="30"/>
                    </a:lnTo>
                    <a:lnTo>
                      <a:pt x="36" y="25"/>
                    </a:lnTo>
                    <a:lnTo>
                      <a:pt x="38" y="17"/>
                    </a:lnTo>
                    <a:lnTo>
                      <a:pt x="36" y="11"/>
                    </a:lnTo>
                    <a:lnTo>
                      <a:pt x="32" y="5"/>
                    </a:lnTo>
                    <a:lnTo>
                      <a:pt x="25" y="1"/>
                    </a:lnTo>
                    <a:lnTo>
                      <a:pt x="18" y="0"/>
                    </a:lnTo>
                    <a:lnTo>
                      <a:pt x="11" y="1"/>
                    </a:lnTo>
                    <a:lnTo>
                      <a:pt x="6" y="5"/>
                    </a:lnTo>
                    <a:lnTo>
                      <a:pt x="1" y="11"/>
                    </a:lnTo>
                    <a:lnTo>
                      <a:pt x="0" y="17"/>
                    </a:lnTo>
                    <a:lnTo>
                      <a:pt x="1" y="25"/>
                    </a:lnTo>
                    <a:lnTo>
                      <a:pt x="6" y="30"/>
                    </a:lnTo>
                    <a:lnTo>
                      <a:pt x="11" y="33"/>
                    </a:lnTo>
                    <a:lnTo>
                      <a:pt x="18" y="3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714" name="Freeform 18"/>
              <p:cNvSpPr>
                <a:spLocks/>
              </p:cNvSpPr>
              <p:nvPr/>
            </p:nvSpPr>
            <p:spPr bwMode="auto">
              <a:xfrm>
                <a:off x="2254" y="2907"/>
                <a:ext cx="12" cy="11"/>
              </a:xfrm>
              <a:custGeom>
                <a:avLst/>
                <a:gdLst/>
                <a:ahLst/>
                <a:cxnLst>
                  <a:cxn ang="0">
                    <a:pos x="20" y="33"/>
                  </a:cxn>
                  <a:cxn ang="0">
                    <a:pos x="13" y="33"/>
                  </a:cxn>
                  <a:cxn ang="0">
                    <a:pos x="7" y="31"/>
                  </a:cxn>
                  <a:cxn ang="0">
                    <a:pos x="2" y="26"/>
                  </a:cxn>
                  <a:cxn ang="0">
                    <a:pos x="0" y="20"/>
                  </a:cxn>
                  <a:cxn ang="0">
                    <a:pos x="0" y="14"/>
                  </a:cxn>
                  <a:cxn ang="0">
                    <a:pos x="3" y="8"/>
                  </a:cxn>
                  <a:cxn ang="0">
                    <a:pos x="8" y="3"/>
                  </a:cxn>
                  <a:cxn ang="0">
                    <a:pos x="16" y="0"/>
                  </a:cxn>
                  <a:cxn ang="0">
                    <a:pos x="23" y="0"/>
                  </a:cxn>
                  <a:cxn ang="0">
                    <a:pos x="29" y="3"/>
                  </a:cxn>
                  <a:cxn ang="0">
                    <a:pos x="34" y="8"/>
                  </a:cxn>
                  <a:cxn ang="0">
                    <a:pos x="36" y="14"/>
                  </a:cxn>
                  <a:cxn ang="0">
                    <a:pos x="36" y="20"/>
                  </a:cxn>
                  <a:cxn ang="0">
                    <a:pos x="34" y="26"/>
                  </a:cxn>
                  <a:cxn ang="0">
                    <a:pos x="28" y="31"/>
                  </a:cxn>
                  <a:cxn ang="0">
                    <a:pos x="20" y="33"/>
                  </a:cxn>
                </a:cxnLst>
                <a:rect l="0" t="0" r="r" b="b"/>
                <a:pathLst>
                  <a:path w="36" h="33">
                    <a:moveTo>
                      <a:pt x="20" y="33"/>
                    </a:moveTo>
                    <a:lnTo>
                      <a:pt x="13" y="33"/>
                    </a:lnTo>
                    <a:lnTo>
                      <a:pt x="7" y="31"/>
                    </a:lnTo>
                    <a:lnTo>
                      <a:pt x="2" y="26"/>
                    </a:lnTo>
                    <a:lnTo>
                      <a:pt x="0" y="20"/>
                    </a:lnTo>
                    <a:lnTo>
                      <a:pt x="0" y="14"/>
                    </a:lnTo>
                    <a:lnTo>
                      <a:pt x="3" y="8"/>
                    </a:lnTo>
                    <a:lnTo>
                      <a:pt x="8" y="3"/>
                    </a:lnTo>
                    <a:lnTo>
                      <a:pt x="16" y="0"/>
                    </a:lnTo>
                    <a:lnTo>
                      <a:pt x="23" y="0"/>
                    </a:lnTo>
                    <a:lnTo>
                      <a:pt x="29" y="3"/>
                    </a:lnTo>
                    <a:lnTo>
                      <a:pt x="34" y="8"/>
                    </a:lnTo>
                    <a:lnTo>
                      <a:pt x="36" y="14"/>
                    </a:lnTo>
                    <a:lnTo>
                      <a:pt x="36" y="20"/>
                    </a:lnTo>
                    <a:lnTo>
                      <a:pt x="34" y="26"/>
                    </a:lnTo>
                    <a:lnTo>
                      <a:pt x="28" y="31"/>
                    </a:lnTo>
                    <a:lnTo>
                      <a:pt x="20" y="3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715" name="Freeform 19"/>
              <p:cNvSpPr>
                <a:spLocks/>
              </p:cNvSpPr>
              <p:nvPr/>
            </p:nvSpPr>
            <p:spPr bwMode="auto">
              <a:xfrm>
                <a:off x="2216" y="2913"/>
                <a:ext cx="4" cy="4"/>
              </a:xfrm>
              <a:custGeom>
                <a:avLst/>
                <a:gdLst/>
                <a:ahLst/>
                <a:cxnLst>
                  <a:cxn ang="0">
                    <a:pos x="6" y="13"/>
                  </a:cxn>
                  <a:cxn ang="0">
                    <a:pos x="9" y="13"/>
                  </a:cxn>
                  <a:cxn ang="0">
                    <a:pos x="11" y="11"/>
                  </a:cxn>
                  <a:cxn ang="0">
                    <a:pos x="12" y="9"/>
                  </a:cxn>
                  <a:cxn ang="0">
                    <a:pos x="12" y="6"/>
                  </a:cxn>
                  <a:cxn ang="0">
                    <a:pos x="12" y="4"/>
                  </a:cxn>
                  <a:cxn ang="0">
                    <a:pos x="11" y="2"/>
                  </a:cxn>
                  <a:cxn ang="0">
                    <a:pos x="9" y="0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3" y="2"/>
                  </a:cxn>
                  <a:cxn ang="0">
                    <a:pos x="1" y="4"/>
                  </a:cxn>
                  <a:cxn ang="0">
                    <a:pos x="0" y="6"/>
                  </a:cxn>
                  <a:cxn ang="0">
                    <a:pos x="1" y="9"/>
                  </a:cxn>
                  <a:cxn ang="0">
                    <a:pos x="3" y="11"/>
                  </a:cxn>
                  <a:cxn ang="0">
                    <a:pos x="4" y="13"/>
                  </a:cxn>
                  <a:cxn ang="0">
                    <a:pos x="6" y="13"/>
                  </a:cxn>
                </a:cxnLst>
                <a:rect l="0" t="0" r="r" b="b"/>
                <a:pathLst>
                  <a:path w="12" h="13">
                    <a:moveTo>
                      <a:pt x="6" y="13"/>
                    </a:moveTo>
                    <a:lnTo>
                      <a:pt x="9" y="13"/>
                    </a:lnTo>
                    <a:lnTo>
                      <a:pt x="11" y="11"/>
                    </a:lnTo>
                    <a:lnTo>
                      <a:pt x="12" y="9"/>
                    </a:lnTo>
                    <a:lnTo>
                      <a:pt x="12" y="6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6"/>
                    </a:lnTo>
                    <a:lnTo>
                      <a:pt x="1" y="9"/>
                    </a:lnTo>
                    <a:lnTo>
                      <a:pt x="3" y="11"/>
                    </a:lnTo>
                    <a:lnTo>
                      <a:pt x="4" y="13"/>
                    </a:lnTo>
                    <a:lnTo>
                      <a:pt x="6" y="13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716" name="Freeform 20"/>
              <p:cNvSpPr>
                <a:spLocks/>
              </p:cNvSpPr>
              <p:nvPr/>
            </p:nvSpPr>
            <p:spPr bwMode="auto">
              <a:xfrm>
                <a:off x="2256" y="2910"/>
                <a:ext cx="4" cy="3"/>
              </a:xfrm>
              <a:custGeom>
                <a:avLst/>
                <a:gdLst/>
                <a:ahLst/>
                <a:cxnLst>
                  <a:cxn ang="0">
                    <a:pos x="6" y="11"/>
                  </a:cxn>
                  <a:cxn ang="0">
                    <a:pos x="3" y="11"/>
                  </a:cxn>
                  <a:cxn ang="0">
                    <a:pos x="2" y="9"/>
                  </a:cxn>
                  <a:cxn ang="0">
                    <a:pos x="1" y="8"/>
                  </a:cxn>
                  <a:cxn ang="0">
                    <a:pos x="0" y="6"/>
                  </a:cxn>
                  <a:cxn ang="0">
                    <a:pos x="0" y="3"/>
                  </a:cxn>
                  <a:cxn ang="0">
                    <a:pos x="1" y="2"/>
                  </a:cxn>
                  <a:cxn ang="0">
                    <a:pos x="2" y="0"/>
                  </a:cxn>
                  <a:cxn ang="0">
                    <a:pos x="5" y="0"/>
                  </a:cxn>
                  <a:cxn ang="0">
                    <a:pos x="7" y="0"/>
                  </a:cxn>
                  <a:cxn ang="0">
                    <a:pos x="8" y="0"/>
                  </a:cxn>
                  <a:cxn ang="0">
                    <a:pos x="11" y="2"/>
                  </a:cxn>
                  <a:cxn ang="0">
                    <a:pos x="11" y="4"/>
                  </a:cxn>
                  <a:cxn ang="0">
                    <a:pos x="11" y="6"/>
                  </a:cxn>
                  <a:cxn ang="0">
                    <a:pos x="10" y="8"/>
                  </a:cxn>
                  <a:cxn ang="0">
                    <a:pos x="8" y="9"/>
                  </a:cxn>
                  <a:cxn ang="0">
                    <a:pos x="6" y="11"/>
                  </a:cxn>
                </a:cxnLst>
                <a:rect l="0" t="0" r="r" b="b"/>
                <a:pathLst>
                  <a:path w="11" h="11">
                    <a:moveTo>
                      <a:pt x="6" y="11"/>
                    </a:moveTo>
                    <a:lnTo>
                      <a:pt x="3" y="11"/>
                    </a:lnTo>
                    <a:lnTo>
                      <a:pt x="2" y="9"/>
                    </a:lnTo>
                    <a:lnTo>
                      <a:pt x="1" y="8"/>
                    </a:lnTo>
                    <a:lnTo>
                      <a:pt x="0" y="6"/>
                    </a:lnTo>
                    <a:lnTo>
                      <a:pt x="0" y="3"/>
                    </a:lnTo>
                    <a:lnTo>
                      <a:pt x="1" y="2"/>
                    </a:lnTo>
                    <a:lnTo>
                      <a:pt x="2" y="0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8" y="0"/>
                    </a:lnTo>
                    <a:lnTo>
                      <a:pt x="11" y="2"/>
                    </a:lnTo>
                    <a:lnTo>
                      <a:pt x="11" y="4"/>
                    </a:lnTo>
                    <a:lnTo>
                      <a:pt x="11" y="6"/>
                    </a:lnTo>
                    <a:lnTo>
                      <a:pt x="10" y="8"/>
                    </a:lnTo>
                    <a:lnTo>
                      <a:pt x="8" y="9"/>
                    </a:lnTo>
                    <a:lnTo>
                      <a:pt x="6" y="11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717" name="Freeform 21"/>
              <p:cNvSpPr>
                <a:spLocks/>
              </p:cNvSpPr>
              <p:nvPr/>
            </p:nvSpPr>
            <p:spPr bwMode="auto">
              <a:xfrm>
                <a:off x="2234" y="2936"/>
                <a:ext cx="15" cy="13"/>
              </a:xfrm>
              <a:custGeom>
                <a:avLst/>
                <a:gdLst/>
                <a:ahLst/>
                <a:cxnLst>
                  <a:cxn ang="0">
                    <a:pos x="13" y="29"/>
                  </a:cxn>
                  <a:cxn ang="0">
                    <a:pos x="17" y="33"/>
                  </a:cxn>
                  <a:cxn ang="0">
                    <a:pos x="20" y="36"/>
                  </a:cxn>
                  <a:cxn ang="0">
                    <a:pos x="22" y="40"/>
                  </a:cxn>
                  <a:cxn ang="0">
                    <a:pos x="23" y="39"/>
                  </a:cxn>
                  <a:cxn ang="0">
                    <a:pos x="30" y="30"/>
                  </a:cxn>
                  <a:cxn ang="0">
                    <a:pos x="39" y="21"/>
                  </a:cxn>
                  <a:cxn ang="0">
                    <a:pos x="44" y="13"/>
                  </a:cxn>
                  <a:cxn ang="0">
                    <a:pos x="41" y="6"/>
                  </a:cxn>
                  <a:cxn ang="0">
                    <a:pos x="38" y="4"/>
                  </a:cxn>
                  <a:cxn ang="0">
                    <a:pos x="33" y="1"/>
                  </a:cxn>
                  <a:cxn ang="0">
                    <a:pos x="28" y="0"/>
                  </a:cxn>
                  <a:cxn ang="0">
                    <a:pos x="22" y="0"/>
                  </a:cxn>
                  <a:cxn ang="0">
                    <a:pos x="16" y="0"/>
                  </a:cxn>
                  <a:cxn ang="0">
                    <a:pos x="11" y="2"/>
                  </a:cxn>
                  <a:cxn ang="0">
                    <a:pos x="5" y="6"/>
                  </a:cxn>
                  <a:cxn ang="0">
                    <a:pos x="0" y="11"/>
                  </a:cxn>
                  <a:cxn ang="0">
                    <a:pos x="1" y="17"/>
                  </a:cxn>
                  <a:cxn ang="0">
                    <a:pos x="6" y="23"/>
                  </a:cxn>
                  <a:cxn ang="0">
                    <a:pos x="11" y="28"/>
                  </a:cxn>
                  <a:cxn ang="0">
                    <a:pos x="13" y="29"/>
                  </a:cxn>
                </a:cxnLst>
                <a:rect l="0" t="0" r="r" b="b"/>
                <a:pathLst>
                  <a:path w="44" h="40">
                    <a:moveTo>
                      <a:pt x="13" y="29"/>
                    </a:moveTo>
                    <a:lnTo>
                      <a:pt x="17" y="33"/>
                    </a:lnTo>
                    <a:lnTo>
                      <a:pt x="20" y="36"/>
                    </a:lnTo>
                    <a:lnTo>
                      <a:pt x="22" y="40"/>
                    </a:lnTo>
                    <a:lnTo>
                      <a:pt x="23" y="39"/>
                    </a:lnTo>
                    <a:lnTo>
                      <a:pt x="30" y="30"/>
                    </a:lnTo>
                    <a:lnTo>
                      <a:pt x="39" y="21"/>
                    </a:lnTo>
                    <a:lnTo>
                      <a:pt x="44" y="13"/>
                    </a:lnTo>
                    <a:lnTo>
                      <a:pt x="41" y="6"/>
                    </a:lnTo>
                    <a:lnTo>
                      <a:pt x="38" y="4"/>
                    </a:lnTo>
                    <a:lnTo>
                      <a:pt x="33" y="1"/>
                    </a:lnTo>
                    <a:lnTo>
                      <a:pt x="28" y="0"/>
                    </a:lnTo>
                    <a:lnTo>
                      <a:pt x="22" y="0"/>
                    </a:lnTo>
                    <a:lnTo>
                      <a:pt x="16" y="0"/>
                    </a:lnTo>
                    <a:lnTo>
                      <a:pt x="11" y="2"/>
                    </a:lnTo>
                    <a:lnTo>
                      <a:pt x="5" y="6"/>
                    </a:lnTo>
                    <a:lnTo>
                      <a:pt x="0" y="11"/>
                    </a:lnTo>
                    <a:lnTo>
                      <a:pt x="1" y="17"/>
                    </a:lnTo>
                    <a:lnTo>
                      <a:pt x="6" y="23"/>
                    </a:lnTo>
                    <a:lnTo>
                      <a:pt x="11" y="28"/>
                    </a:lnTo>
                    <a:lnTo>
                      <a:pt x="13" y="2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718" name="Freeform 22"/>
              <p:cNvSpPr>
                <a:spLocks/>
              </p:cNvSpPr>
              <p:nvPr/>
            </p:nvSpPr>
            <p:spPr bwMode="auto">
              <a:xfrm>
                <a:off x="2267" y="2848"/>
                <a:ext cx="24" cy="24"/>
              </a:xfrm>
              <a:custGeom>
                <a:avLst/>
                <a:gdLst/>
                <a:ahLst/>
                <a:cxnLst>
                  <a:cxn ang="0">
                    <a:pos x="74" y="0"/>
                  </a:cxn>
                  <a:cxn ang="0">
                    <a:pos x="63" y="9"/>
                  </a:cxn>
                  <a:cxn ang="0">
                    <a:pos x="54" y="17"/>
                  </a:cxn>
                  <a:cxn ang="0">
                    <a:pos x="49" y="23"/>
                  </a:cxn>
                  <a:cxn ang="0">
                    <a:pos x="46" y="29"/>
                  </a:cxn>
                  <a:cxn ang="0">
                    <a:pos x="42" y="34"/>
                  </a:cxn>
                  <a:cxn ang="0">
                    <a:pos x="39" y="39"/>
                  </a:cxn>
                  <a:cxn ang="0">
                    <a:pos x="38" y="43"/>
                  </a:cxn>
                  <a:cxn ang="0">
                    <a:pos x="35" y="48"/>
                  </a:cxn>
                  <a:cxn ang="0">
                    <a:pos x="25" y="58"/>
                  </a:cxn>
                  <a:cxn ang="0">
                    <a:pos x="14" y="65"/>
                  </a:cxn>
                  <a:cxn ang="0">
                    <a:pos x="4" y="70"/>
                  </a:cxn>
                  <a:cxn ang="0">
                    <a:pos x="0" y="71"/>
                  </a:cxn>
                  <a:cxn ang="0">
                    <a:pos x="11" y="69"/>
                  </a:cxn>
                  <a:cxn ang="0">
                    <a:pos x="20" y="65"/>
                  </a:cxn>
                  <a:cxn ang="0">
                    <a:pos x="27" y="62"/>
                  </a:cxn>
                  <a:cxn ang="0">
                    <a:pos x="33" y="57"/>
                  </a:cxn>
                  <a:cxn ang="0">
                    <a:pos x="38" y="52"/>
                  </a:cxn>
                  <a:cxn ang="0">
                    <a:pos x="43" y="46"/>
                  </a:cxn>
                  <a:cxn ang="0">
                    <a:pos x="47" y="39"/>
                  </a:cxn>
                  <a:cxn ang="0">
                    <a:pos x="52" y="31"/>
                  </a:cxn>
                  <a:cxn ang="0">
                    <a:pos x="61" y="18"/>
                  </a:cxn>
                  <a:cxn ang="0">
                    <a:pos x="69" y="8"/>
                  </a:cxn>
                  <a:cxn ang="0">
                    <a:pos x="72" y="2"/>
                  </a:cxn>
                  <a:cxn ang="0">
                    <a:pos x="74" y="0"/>
                  </a:cxn>
                </a:cxnLst>
                <a:rect l="0" t="0" r="r" b="b"/>
                <a:pathLst>
                  <a:path w="74" h="71">
                    <a:moveTo>
                      <a:pt x="74" y="0"/>
                    </a:moveTo>
                    <a:lnTo>
                      <a:pt x="63" y="9"/>
                    </a:lnTo>
                    <a:lnTo>
                      <a:pt x="54" y="17"/>
                    </a:lnTo>
                    <a:lnTo>
                      <a:pt x="49" y="23"/>
                    </a:lnTo>
                    <a:lnTo>
                      <a:pt x="46" y="29"/>
                    </a:lnTo>
                    <a:lnTo>
                      <a:pt x="42" y="34"/>
                    </a:lnTo>
                    <a:lnTo>
                      <a:pt x="39" y="39"/>
                    </a:lnTo>
                    <a:lnTo>
                      <a:pt x="38" y="43"/>
                    </a:lnTo>
                    <a:lnTo>
                      <a:pt x="35" y="48"/>
                    </a:lnTo>
                    <a:lnTo>
                      <a:pt x="25" y="58"/>
                    </a:lnTo>
                    <a:lnTo>
                      <a:pt x="14" y="65"/>
                    </a:lnTo>
                    <a:lnTo>
                      <a:pt x="4" y="70"/>
                    </a:lnTo>
                    <a:lnTo>
                      <a:pt x="0" y="71"/>
                    </a:lnTo>
                    <a:lnTo>
                      <a:pt x="11" y="69"/>
                    </a:lnTo>
                    <a:lnTo>
                      <a:pt x="20" y="65"/>
                    </a:lnTo>
                    <a:lnTo>
                      <a:pt x="27" y="62"/>
                    </a:lnTo>
                    <a:lnTo>
                      <a:pt x="33" y="57"/>
                    </a:lnTo>
                    <a:lnTo>
                      <a:pt x="38" y="52"/>
                    </a:lnTo>
                    <a:lnTo>
                      <a:pt x="43" y="46"/>
                    </a:lnTo>
                    <a:lnTo>
                      <a:pt x="47" y="39"/>
                    </a:lnTo>
                    <a:lnTo>
                      <a:pt x="52" y="31"/>
                    </a:lnTo>
                    <a:lnTo>
                      <a:pt x="61" y="18"/>
                    </a:lnTo>
                    <a:lnTo>
                      <a:pt x="69" y="8"/>
                    </a:lnTo>
                    <a:lnTo>
                      <a:pt x="72" y="2"/>
                    </a:lnTo>
                    <a:lnTo>
                      <a:pt x="74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719" name="Freeform 23"/>
              <p:cNvSpPr>
                <a:spLocks/>
              </p:cNvSpPr>
              <p:nvPr/>
            </p:nvSpPr>
            <p:spPr bwMode="auto">
              <a:xfrm>
                <a:off x="2268" y="2871"/>
                <a:ext cx="16" cy="15"/>
              </a:xfrm>
              <a:custGeom>
                <a:avLst/>
                <a:gdLst/>
                <a:ahLst/>
                <a:cxnLst>
                  <a:cxn ang="0">
                    <a:pos x="2" y="25"/>
                  </a:cxn>
                  <a:cxn ang="0">
                    <a:pos x="7" y="21"/>
                  </a:cxn>
                  <a:cxn ang="0">
                    <a:pos x="12" y="16"/>
                  </a:cxn>
                  <a:cxn ang="0">
                    <a:pos x="17" y="12"/>
                  </a:cxn>
                  <a:cxn ang="0">
                    <a:pos x="22" y="8"/>
                  </a:cxn>
                  <a:cxn ang="0">
                    <a:pos x="28" y="5"/>
                  </a:cxn>
                  <a:cxn ang="0">
                    <a:pos x="34" y="2"/>
                  </a:cxn>
                  <a:cxn ang="0">
                    <a:pos x="41" y="0"/>
                  </a:cxn>
                  <a:cxn ang="0">
                    <a:pos x="49" y="0"/>
                  </a:cxn>
                  <a:cxn ang="0">
                    <a:pos x="39" y="2"/>
                  </a:cxn>
                  <a:cxn ang="0">
                    <a:pos x="30" y="6"/>
                  </a:cxn>
                  <a:cxn ang="0">
                    <a:pos x="24" y="10"/>
                  </a:cxn>
                  <a:cxn ang="0">
                    <a:pos x="18" y="13"/>
                  </a:cxn>
                  <a:cxn ang="0">
                    <a:pos x="15" y="17"/>
                  </a:cxn>
                  <a:cxn ang="0">
                    <a:pos x="12" y="21"/>
                  </a:cxn>
                  <a:cxn ang="0">
                    <a:pos x="10" y="22"/>
                  </a:cxn>
                  <a:cxn ang="0">
                    <a:pos x="10" y="23"/>
                  </a:cxn>
                  <a:cxn ang="0">
                    <a:pos x="24" y="17"/>
                  </a:cxn>
                  <a:cxn ang="0">
                    <a:pos x="35" y="16"/>
                  </a:cxn>
                  <a:cxn ang="0">
                    <a:pos x="43" y="17"/>
                  </a:cxn>
                  <a:cxn ang="0">
                    <a:pos x="45" y="18"/>
                  </a:cxn>
                  <a:cxn ang="0">
                    <a:pos x="36" y="19"/>
                  </a:cxn>
                  <a:cxn ang="0">
                    <a:pos x="28" y="21"/>
                  </a:cxn>
                  <a:cxn ang="0">
                    <a:pos x="21" y="23"/>
                  </a:cxn>
                  <a:cxn ang="0">
                    <a:pos x="16" y="25"/>
                  </a:cxn>
                  <a:cxn ang="0">
                    <a:pos x="11" y="28"/>
                  </a:cxn>
                  <a:cxn ang="0">
                    <a:pos x="6" y="31"/>
                  </a:cxn>
                  <a:cxn ang="0">
                    <a:pos x="4" y="36"/>
                  </a:cxn>
                  <a:cxn ang="0">
                    <a:pos x="1" y="41"/>
                  </a:cxn>
                  <a:cxn ang="0">
                    <a:pos x="0" y="45"/>
                  </a:cxn>
                  <a:cxn ang="0">
                    <a:pos x="0" y="39"/>
                  </a:cxn>
                  <a:cxn ang="0">
                    <a:pos x="1" y="30"/>
                  </a:cxn>
                  <a:cxn ang="0">
                    <a:pos x="2" y="25"/>
                  </a:cxn>
                </a:cxnLst>
                <a:rect l="0" t="0" r="r" b="b"/>
                <a:pathLst>
                  <a:path w="49" h="45">
                    <a:moveTo>
                      <a:pt x="2" y="25"/>
                    </a:moveTo>
                    <a:lnTo>
                      <a:pt x="7" y="21"/>
                    </a:lnTo>
                    <a:lnTo>
                      <a:pt x="12" y="16"/>
                    </a:lnTo>
                    <a:lnTo>
                      <a:pt x="17" y="12"/>
                    </a:lnTo>
                    <a:lnTo>
                      <a:pt x="22" y="8"/>
                    </a:lnTo>
                    <a:lnTo>
                      <a:pt x="28" y="5"/>
                    </a:lnTo>
                    <a:lnTo>
                      <a:pt x="34" y="2"/>
                    </a:lnTo>
                    <a:lnTo>
                      <a:pt x="41" y="0"/>
                    </a:lnTo>
                    <a:lnTo>
                      <a:pt x="49" y="0"/>
                    </a:lnTo>
                    <a:lnTo>
                      <a:pt x="39" y="2"/>
                    </a:lnTo>
                    <a:lnTo>
                      <a:pt x="30" y="6"/>
                    </a:lnTo>
                    <a:lnTo>
                      <a:pt x="24" y="10"/>
                    </a:lnTo>
                    <a:lnTo>
                      <a:pt x="18" y="13"/>
                    </a:lnTo>
                    <a:lnTo>
                      <a:pt x="15" y="17"/>
                    </a:lnTo>
                    <a:lnTo>
                      <a:pt x="12" y="21"/>
                    </a:lnTo>
                    <a:lnTo>
                      <a:pt x="10" y="22"/>
                    </a:lnTo>
                    <a:lnTo>
                      <a:pt x="10" y="23"/>
                    </a:lnTo>
                    <a:lnTo>
                      <a:pt x="24" y="17"/>
                    </a:lnTo>
                    <a:lnTo>
                      <a:pt x="35" y="16"/>
                    </a:lnTo>
                    <a:lnTo>
                      <a:pt x="43" y="17"/>
                    </a:lnTo>
                    <a:lnTo>
                      <a:pt x="45" y="18"/>
                    </a:lnTo>
                    <a:lnTo>
                      <a:pt x="36" y="19"/>
                    </a:lnTo>
                    <a:lnTo>
                      <a:pt x="28" y="21"/>
                    </a:lnTo>
                    <a:lnTo>
                      <a:pt x="21" y="23"/>
                    </a:lnTo>
                    <a:lnTo>
                      <a:pt x="16" y="25"/>
                    </a:lnTo>
                    <a:lnTo>
                      <a:pt x="11" y="28"/>
                    </a:lnTo>
                    <a:lnTo>
                      <a:pt x="6" y="31"/>
                    </a:lnTo>
                    <a:lnTo>
                      <a:pt x="4" y="36"/>
                    </a:lnTo>
                    <a:lnTo>
                      <a:pt x="1" y="41"/>
                    </a:lnTo>
                    <a:lnTo>
                      <a:pt x="0" y="45"/>
                    </a:lnTo>
                    <a:lnTo>
                      <a:pt x="0" y="39"/>
                    </a:lnTo>
                    <a:lnTo>
                      <a:pt x="1" y="30"/>
                    </a:lnTo>
                    <a:lnTo>
                      <a:pt x="2" y="2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720" name="Freeform 24"/>
              <p:cNvSpPr>
                <a:spLocks/>
              </p:cNvSpPr>
              <p:nvPr/>
            </p:nvSpPr>
            <p:spPr bwMode="auto">
              <a:xfrm>
                <a:off x="2257" y="2935"/>
                <a:ext cx="32" cy="5"/>
              </a:xfrm>
              <a:custGeom>
                <a:avLst/>
                <a:gdLst/>
                <a:ahLst/>
                <a:cxnLst>
                  <a:cxn ang="0">
                    <a:pos x="0" y="15"/>
                  </a:cxn>
                  <a:cxn ang="0">
                    <a:pos x="8" y="10"/>
                  </a:cxn>
                  <a:cxn ang="0">
                    <a:pos x="14" y="8"/>
                  </a:cxn>
                  <a:cxn ang="0">
                    <a:pos x="20" y="5"/>
                  </a:cxn>
                  <a:cxn ang="0">
                    <a:pos x="23" y="4"/>
                  </a:cxn>
                  <a:cxn ang="0">
                    <a:pos x="27" y="3"/>
                  </a:cxn>
                  <a:cxn ang="0">
                    <a:pos x="31" y="3"/>
                  </a:cxn>
                  <a:cxn ang="0">
                    <a:pos x="34" y="1"/>
                  </a:cxn>
                  <a:cxn ang="0">
                    <a:pos x="38" y="1"/>
                  </a:cxn>
                  <a:cxn ang="0">
                    <a:pos x="43" y="0"/>
                  </a:cxn>
                  <a:cxn ang="0">
                    <a:pos x="51" y="0"/>
                  </a:cxn>
                  <a:cxn ang="0">
                    <a:pos x="60" y="0"/>
                  </a:cxn>
                  <a:cxn ang="0">
                    <a:pos x="71" y="1"/>
                  </a:cxn>
                  <a:cxn ang="0">
                    <a:pos x="79" y="1"/>
                  </a:cxn>
                  <a:cxn ang="0">
                    <a:pos x="88" y="3"/>
                  </a:cxn>
                  <a:cxn ang="0">
                    <a:pos x="93" y="3"/>
                  </a:cxn>
                  <a:cxn ang="0">
                    <a:pos x="95" y="3"/>
                  </a:cxn>
                  <a:cxn ang="0">
                    <a:pos x="79" y="3"/>
                  </a:cxn>
                  <a:cxn ang="0">
                    <a:pos x="67" y="3"/>
                  </a:cxn>
                  <a:cxn ang="0">
                    <a:pos x="56" y="3"/>
                  </a:cxn>
                  <a:cxn ang="0">
                    <a:pos x="49" y="3"/>
                  </a:cxn>
                  <a:cxn ang="0">
                    <a:pos x="43" y="3"/>
                  </a:cxn>
                  <a:cxn ang="0">
                    <a:pos x="38" y="3"/>
                  </a:cxn>
                  <a:cxn ang="0">
                    <a:pos x="36" y="4"/>
                  </a:cxn>
                  <a:cxn ang="0">
                    <a:pos x="33" y="4"/>
                  </a:cxn>
                  <a:cxn ang="0">
                    <a:pos x="23" y="6"/>
                  </a:cxn>
                  <a:cxn ang="0">
                    <a:pos x="12" y="10"/>
                  </a:cxn>
                  <a:cxn ang="0">
                    <a:pos x="4" y="15"/>
                  </a:cxn>
                  <a:cxn ang="0">
                    <a:pos x="0" y="16"/>
                  </a:cxn>
                  <a:cxn ang="0">
                    <a:pos x="0" y="15"/>
                  </a:cxn>
                </a:cxnLst>
                <a:rect l="0" t="0" r="r" b="b"/>
                <a:pathLst>
                  <a:path w="95" h="16">
                    <a:moveTo>
                      <a:pt x="0" y="15"/>
                    </a:moveTo>
                    <a:lnTo>
                      <a:pt x="8" y="10"/>
                    </a:lnTo>
                    <a:lnTo>
                      <a:pt x="14" y="8"/>
                    </a:lnTo>
                    <a:lnTo>
                      <a:pt x="20" y="5"/>
                    </a:lnTo>
                    <a:lnTo>
                      <a:pt x="23" y="4"/>
                    </a:lnTo>
                    <a:lnTo>
                      <a:pt x="27" y="3"/>
                    </a:lnTo>
                    <a:lnTo>
                      <a:pt x="31" y="3"/>
                    </a:lnTo>
                    <a:lnTo>
                      <a:pt x="34" y="1"/>
                    </a:lnTo>
                    <a:lnTo>
                      <a:pt x="38" y="1"/>
                    </a:lnTo>
                    <a:lnTo>
                      <a:pt x="43" y="0"/>
                    </a:lnTo>
                    <a:lnTo>
                      <a:pt x="51" y="0"/>
                    </a:lnTo>
                    <a:lnTo>
                      <a:pt x="60" y="0"/>
                    </a:lnTo>
                    <a:lnTo>
                      <a:pt x="71" y="1"/>
                    </a:lnTo>
                    <a:lnTo>
                      <a:pt x="79" y="1"/>
                    </a:lnTo>
                    <a:lnTo>
                      <a:pt x="88" y="3"/>
                    </a:lnTo>
                    <a:lnTo>
                      <a:pt x="93" y="3"/>
                    </a:lnTo>
                    <a:lnTo>
                      <a:pt x="95" y="3"/>
                    </a:lnTo>
                    <a:lnTo>
                      <a:pt x="79" y="3"/>
                    </a:lnTo>
                    <a:lnTo>
                      <a:pt x="67" y="3"/>
                    </a:lnTo>
                    <a:lnTo>
                      <a:pt x="56" y="3"/>
                    </a:lnTo>
                    <a:lnTo>
                      <a:pt x="49" y="3"/>
                    </a:lnTo>
                    <a:lnTo>
                      <a:pt x="43" y="3"/>
                    </a:lnTo>
                    <a:lnTo>
                      <a:pt x="38" y="3"/>
                    </a:lnTo>
                    <a:lnTo>
                      <a:pt x="36" y="4"/>
                    </a:lnTo>
                    <a:lnTo>
                      <a:pt x="33" y="4"/>
                    </a:lnTo>
                    <a:lnTo>
                      <a:pt x="23" y="6"/>
                    </a:lnTo>
                    <a:lnTo>
                      <a:pt x="12" y="10"/>
                    </a:lnTo>
                    <a:lnTo>
                      <a:pt x="4" y="15"/>
                    </a:lnTo>
                    <a:lnTo>
                      <a:pt x="0" y="16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721" name="Freeform 25"/>
              <p:cNvSpPr>
                <a:spLocks/>
              </p:cNvSpPr>
              <p:nvPr/>
            </p:nvSpPr>
            <p:spPr bwMode="auto">
              <a:xfrm>
                <a:off x="2258" y="2938"/>
                <a:ext cx="39" cy="5"/>
              </a:xfrm>
              <a:custGeom>
                <a:avLst/>
                <a:gdLst/>
                <a:ahLst/>
                <a:cxnLst>
                  <a:cxn ang="0">
                    <a:pos x="1" y="9"/>
                  </a:cxn>
                  <a:cxn ang="0">
                    <a:pos x="11" y="5"/>
                  </a:cxn>
                  <a:cxn ang="0">
                    <a:pos x="19" y="3"/>
                  </a:cxn>
                  <a:cxn ang="0">
                    <a:pos x="25" y="1"/>
                  </a:cxn>
                  <a:cxn ang="0">
                    <a:pos x="32" y="0"/>
                  </a:cxn>
                  <a:cxn ang="0">
                    <a:pos x="36" y="0"/>
                  </a:cxn>
                  <a:cxn ang="0">
                    <a:pos x="40" y="0"/>
                  </a:cxn>
                  <a:cxn ang="0">
                    <a:pos x="44" y="0"/>
                  </a:cxn>
                  <a:cxn ang="0">
                    <a:pos x="49" y="0"/>
                  </a:cxn>
                  <a:cxn ang="0">
                    <a:pos x="55" y="1"/>
                  </a:cxn>
                  <a:cxn ang="0">
                    <a:pos x="64" y="3"/>
                  </a:cxn>
                  <a:cxn ang="0">
                    <a:pos x="75" y="5"/>
                  </a:cxn>
                  <a:cxn ang="0">
                    <a:pos x="86" y="7"/>
                  </a:cxn>
                  <a:cxn ang="0">
                    <a:pos x="97" y="10"/>
                  </a:cxn>
                  <a:cxn ang="0">
                    <a:pos x="107" y="12"/>
                  </a:cxn>
                  <a:cxn ang="0">
                    <a:pos x="113" y="14"/>
                  </a:cxn>
                  <a:cxn ang="0">
                    <a:pos x="116" y="15"/>
                  </a:cxn>
                  <a:cxn ang="0">
                    <a:pos x="99" y="12"/>
                  </a:cxn>
                  <a:cxn ang="0">
                    <a:pos x="84" y="9"/>
                  </a:cxn>
                  <a:cxn ang="0">
                    <a:pos x="72" y="7"/>
                  </a:cxn>
                  <a:cxn ang="0">
                    <a:pos x="62" y="5"/>
                  </a:cxn>
                  <a:cxn ang="0">
                    <a:pos x="55" y="4"/>
                  </a:cxn>
                  <a:cxn ang="0">
                    <a:pos x="49" y="4"/>
                  </a:cxn>
                  <a:cxn ang="0">
                    <a:pos x="44" y="3"/>
                  </a:cxn>
                  <a:cxn ang="0">
                    <a:pos x="41" y="3"/>
                  </a:cxn>
                  <a:cxn ang="0">
                    <a:pos x="35" y="3"/>
                  </a:cxn>
                  <a:cxn ang="0">
                    <a:pos x="29" y="4"/>
                  </a:cxn>
                  <a:cxn ang="0">
                    <a:pos x="22" y="5"/>
                  </a:cxn>
                  <a:cxn ang="0">
                    <a:pos x="16" y="6"/>
                  </a:cxn>
                  <a:cxn ang="0">
                    <a:pos x="10" y="7"/>
                  </a:cxn>
                  <a:cxn ang="0">
                    <a:pos x="5" y="9"/>
                  </a:cxn>
                  <a:cxn ang="0">
                    <a:pos x="1" y="10"/>
                  </a:cxn>
                  <a:cxn ang="0">
                    <a:pos x="0" y="10"/>
                  </a:cxn>
                  <a:cxn ang="0">
                    <a:pos x="1" y="9"/>
                  </a:cxn>
                </a:cxnLst>
                <a:rect l="0" t="0" r="r" b="b"/>
                <a:pathLst>
                  <a:path w="116" h="15">
                    <a:moveTo>
                      <a:pt x="1" y="9"/>
                    </a:moveTo>
                    <a:lnTo>
                      <a:pt x="11" y="5"/>
                    </a:lnTo>
                    <a:lnTo>
                      <a:pt x="19" y="3"/>
                    </a:lnTo>
                    <a:lnTo>
                      <a:pt x="25" y="1"/>
                    </a:lnTo>
                    <a:lnTo>
                      <a:pt x="32" y="0"/>
                    </a:lnTo>
                    <a:lnTo>
                      <a:pt x="36" y="0"/>
                    </a:lnTo>
                    <a:lnTo>
                      <a:pt x="40" y="0"/>
                    </a:lnTo>
                    <a:lnTo>
                      <a:pt x="44" y="0"/>
                    </a:lnTo>
                    <a:lnTo>
                      <a:pt x="49" y="0"/>
                    </a:lnTo>
                    <a:lnTo>
                      <a:pt x="55" y="1"/>
                    </a:lnTo>
                    <a:lnTo>
                      <a:pt x="64" y="3"/>
                    </a:lnTo>
                    <a:lnTo>
                      <a:pt x="75" y="5"/>
                    </a:lnTo>
                    <a:lnTo>
                      <a:pt x="86" y="7"/>
                    </a:lnTo>
                    <a:lnTo>
                      <a:pt x="97" y="10"/>
                    </a:lnTo>
                    <a:lnTo>
                      <a:pt x="107" y="12"/>
                    </a:lnTo>
                    <a:lnTo>
                      <a:pt x="113" y="14"/>
                    </a:lnTo>
                    <a:lnTo>
                      <a:pt x="116" y="15"/>
                    </a:lnTo>
                    <a:lnTo>
                      <a:pt x="99" y="12"/>
                    </a:lnTo>
                    <a:lnTo>
                      <a:pt x="84" y="9"/>
                    </a:lnTo>
                    <a:lnTo>
                      <a:pt x="72" y="7"/>
                    </a:lnTo>
                    <a:lnTo>
                      <a:pt x="62" y="5"/>
                    </a:lnTo>
                    <a:lnTo>
                      <a:pt x="55" y="4"/>
                    </a:lnTo>
                    <a:lnTo>
                      <a:pt x="49" y="4"/>
                    </a:lnTo>
                    <a:lnTo>
                      <a:pt x="44" y="3"/>
                    </a:lnTo>
                    <a:lnTo>
                      <a:pt x="41" y="3"/>
                    </a:lnTo>
                    <a:lnTo>
                      <a:pt x="35" y="3"/>
                    </a:lnTo>
                    <a:lnTo>
                      <a:pt x="29" y="4"/>
                    </a:lnTo>
                    <a:lnTo>
                      <a:pt x="22" y="5"/>
                    </a:lnTo>
                    <a:lnTo>
                      <a:pt x="16" y="6"/>
                    </a:lnTo>
                    <a:lnTo>
                      <a:pt x="10" y="7"/>
                    </a:lnTo>
                    <a:lnTo>
                      <a:pt x="5" y="9"/>
                    </a:lnTo>
                    <a:lnTo>
                      <a:pt x="1" y="10"/>
                    </a:lnTo>
                    <a:lnTo>
                      <a:pt x="0" y="10"/>
                    </a:lnTo>
                    <a:lnTo>
                      <a:pt x="1" y="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722" name="Freeform 26"/>
              <p:cNvSpPr>
                <a:spLocks/>
              </p:cNvSpPr>
              <p:nvPr/>
            </p:nvSpPr>
            <p:spPr bwMode="auto">
              <a:xfrm>
                <a:off x="2261" y="2942"/>
                <a:ext cx="31" cy="9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9" y="2"/>
                  </a:cxn>
                  <a:cxn ang="0">
                    <a:pos x="16" y="0"/>
                  </a:cxn>
                  <a:cxn ang="0">
                    <a:pos x="22" y="0"/>
                  </a:cxn>
                  <a:cxn ang="0">
                    <a:pos x="27" y="0"/>
                  </a:cxn>
                  <a:cxn ang="0">
                    <a:pos x="31" y="2"/>
                  </a:cxn>
                  <a:cxn ang="0">
                    <a:pos x="35" y="2"/>
                  </a:cxn>
                  <a:cxn ang="0">
                    <a:pos x="38" y="3"/>
                  </a:cxn>
                  <a:cxn ang="0">
                    <a:pos x="42" y="3"/>
                  </a:cxn>
                  <a:cxn ang="0">
                    <a:pos x="47" y="4"/>
                  </a:cxn>
                  <a:cxn ang="0">
                    <a:pos x="54" y="8"/>
                  </a:cxn>
                  <a:cxn ang="0">
                    <a:pos x="63" y="11"/>
                  </a:cxn>
                  <a:cxn ang="0">
                    <a:pos x="72" y="15"/>
                  </a:cxn>
                  <a:cxn ang="0">
                    <a:pos x="81" y="19"/>
                  </a:cxn>
                  <a:cxn ang="0">
                    <a:pos x="87" y="21"/>
                  </a:cxn>
                  <a:cxn ang="0">
                    <a:pos x="92" y="24"/>
                  </a:cxn>
                  <a:cxn ang="0">
                    <a:pos x="94" y="25"/>
                  </a:cxn>
                  <a:cxn ang="0">
                    <a:pos x="80" y="20"/>
                  </a:cxn>
                  <a:cxn ang="0">
                    <a:pos x="69" y="15"/>
                  </a:cxn>
                  <a:cxn ang="0">
                    <a:pos x="59" y="11"/>
                  </a:cxn>
                  <a:cxn ang="0">
                    <a:pos x="52" y="9"/>
                  </a:cxn>
                  <a:cxn ang="0">
                    <a:pos x="45" y="6"/>
                  </a:cxn>
                  <a:cxn ang="0">
                    <a:pos x="41" y="5"/>
                  </a:cxn>
                  <a:cxn ang="0">
                    <a:pos x="38" y="4"/>
                  </a:cxn>
                  <a:cxn ang="0">
                    <a:pos x="36" y="4"/>
                  </a:cxn>
                  <a:cxn ang="0">
                    <a:pos x="26" y="3"/>
                  </a:cxn>
                  <a:cxn ang="0">
                    <a:pos x="14" y="3"/>
                  </a:cxn>
                  <a:cxn ang="0">
                    <a:pos x="4" y="4"/>
                  </a:cxn>
                  <a:cxn ang="0">
                    <a:pos x="0" y="4"/>
                  </a:cxn>
                  <a:cxn ang="0">
                    <a:pos x="0" y="3"/>
                  </a:cxn>
                </a:cxnLst>
                <a:rect l="0" t="0" r="r" b="b"/>
                <a:pathLst>
                  <a:path w="94" h="25">
                    <a:moveTo>
                      <a:pt x="0" y="3"/>
                    </a:moveTo>
                    <a:lnTo>
                      <a:pt x="9" y="2"/>
                    </a:lnTo>
                    <a:lnTo>
                      <a:pt x="16" y="0"/>
                    </a:lnTo>
                    <a:lnTo>
                      <a:pt x="22" y="0"/>
                    </a:lnTo>
                    <a:lnTo>
                      <a:pt x="27" y="0"/>
                    </a:lnTo>
                    <a:lnTo>
                      <a:pt x="31" y="2"/>
                    </a:lnTo>
                    <a:lnTo>
                      <a:pt x="35" y="2"/>
                    </a:lnTo>
                    <a:lnTo>
                      <a:pt x="38" y="3"/>
                    </a:lnTo>
                    <a:lnTo>
                      <a:pt x="42" y="3"/>
                    </a:lnTo>
                    <a:lnTo>
                      <a:pt x="47" y="4"/>
                    </a:lnTo>
                    <a:lnTo>
                      <a:pt x="54" y="8"/>
                    </a:lnTo>
                    <a:lnTo>
                      <a:pt x="63" y="11"/>
                    </a:lnTo>
                    <a:lnTo>
                      <a:pt x="72" y="15"/>
                    </a:lnTo>
                    <a:lnTo>
                      <a:pt x="81" y="19"/>
                    </a:lnTo>
                    <a:lnTo>
                      <a:pt x="87" y="21"/>
                    </a:lnTo>
                    <a:lnTo>
                      <a:pt x="92" y="24"/>
                    </a:lnTo>
                    <a:lnTo>
                      <a:pt x="94" y="25"/>
                    </a:lnTo>
                    <a:lnTo>
                      <a:pt x="80" y="20"/>
                    </a:lnTo>
                    <a:lnTo>
                      <a:pt x="69" y="15"/>
                    </a:lnTo>
                    <a:lnTo>
                      <a:pt x="59" y="11"/>
                    </a:lnTo>
                    <a:lnTo>
                      <a:pt x="52" y="9"/>
                    </a:lnTo>
                    <a:lnTo>
                      <a:pt x="45" y="6"/>
                    </a:lnTo>
                    <a:lnTo>
                      <a:pt x="41" y="5"/>
                    </a:lnTo>
                    <a:lnTo>
                      <a:pt x="38" y="4"/>
                    </a:lnTo>
                    <a:lnTo>
                      <a:pt x="36" y="4"/>
                    </a:lnTo>
                    <a:lnTo>
                      <a:pt x="26" y="3"/>
                    </a:lnTo>
                    <a:lnTo>
                      <a:pt x="14" y="3"/>
                    </a:lnTo>
                    <a:lnTo>
                      <a:pt x="4" y="4"/>
                    </a:lnTo>
                    <a:lnTo>
                      <a:pt x="0" y="4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723" name="Freeform 27"/>
              <p:cNvSpPr>
                <a:spLocks/>
              </p:cNvSpPr>
              <p:nvPr/>
            </p:nvSpPr>
            <p:spPr bwMode="auto">
              <a:xfrm>
                <a:off x="2173" y="2866"/>
                <a:ext cx="34" cy="2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2" y="2"/>
                  </a:cxn>
                  <a:cxn ang="0">
                    <a:pos x="27" y="6"/>
                  </a:cxn>
                  <a:cxn ang="0">
                    <a:pos x="41" y="11"/>
                  </a:cxn>
                  <a:cxn ang="0">
                    <a:pos x="56" y="17"/>
                  </a:cxn>
                  <a:cxn ang="0">
                    <a:pos x="69" y="26"/>
                  </a:cxn>
                  <a:cxn ang="0">
                    <a:pos x="83" y="37"/>
                  </a:cxn>
                  <a:cxn ang="0">
                    <a:pos x="94" y="47"/>
                  </a:cxn>
                  <a:cxn ang="0">
                    <a:pos x="102" y="61"/>
                  </a:cxn>
                  <a:cxn ang="0">
                    <a:pos x="90" y="56"/>
                  </a:cxn>
                  <a:cxn ang="0">
                    <a:pos x="91" y="66"/>
                  </a:cxn>
                  <a:cxn ang="0">
                    <a:pos x="84" y="61"/>
                  </a:cxn>
                  <a:cxn ang="0">
                    <a:pos x="76" y="56"/>
                  </a:cxn>
                  <a:cxn ang="0">
                    <a:pos x="68" y="52"/>
                  </a:cxn>
                  <a:cxn ang="0">
                    <a:pos x="62" y="49"/>
                  </a:cxn>
                  <a:cxn ang="0">
                    <a:pos x="55" y="46"/>
                  </a:cxn>
                  <a:cxn ang="0">
                    <a:pos x="51" y="44"/>
                  </a:cxn>
                  <a:cxn ang="0">
                    <a:pos x="48" y="43"/>
                  </a:cxn>
                  <a:cxn ang="0">
                    <a:pos x="46" y="43"/>
                  </a:cxn>
                  <a:cxn ang="0">
                    <a:pos x="54" y="43"/>
                  </a:cxn>
                  <a:cxn ang="0">
                    <a:pos x="61" y="44"/>
                  </a:cxn>
                  <a:cxn ang="0">
                    <a:pos x="65" y="46"/>
                  </a:cxn>
                  <a:cxn ang="0">
                    <a:pos x="67" y="46"/>
                  </a:cxn>
                  <a:cxn ang="0">
                    <a:pos x="57" y="35"/>
                  </a:cxn>
                  <a:cxn ang="0">
                    <a:pos x="62" y="38"/>
                  </a:cxn>
                  <a:cxn ang="0">
                    <a:pos x="65" y="39"/>
                  </a:cxn>
                  <a:cxn ang="0">
                    <a:pos x="66" y="40"/>
                  </a:cxn>
                  <a:cxn ang="0">
                    <a:pos x="66" y="40"/>
                  </a:cxn>
                  <a:cxn ang="0">
                    <a:pos x="77" y="44"/>
                  </a:cxn>
                  <a:cxn ang="0">
                    <a:pos x="67" y="33"/>
                  </a:cxn>
                  <a:cxn ang="0">
                    <a:pos x="55" y="23"/>
                  </a:cxn>
                  <a:cxn ang="0">
                    <a:pos x="43" y="16"/>
                  </a:cxn>
                  <a:cxn ang="0">
                    <a:pos x="29" y="10"/>
                  </a:cxn>
                  <a:cxn ang="0">
                    <a:pos x="18" y="5"/>
                  </a:cxn>
                  <a:cxn ang="0">
                    <a:pos x="9" y="2"/>
                  </a:cxn>
                  <a:cxn ang="0">
                    <a:pos x="2" y="0"/>
                  </a:cxn>
                  <a:cxn ang="0">
                    <a:pos x="0" y="0"/>
                  </a:cxn>
                </a:cxnLst>
                <a:rect l="0" t="0" r="r" b="b"/>
                <a:pathLst>
                  <a:path w="102" h="66">
                    <a:moveTo>
                      <a:pt x="0" y="0"/>
                    </a:moveTo>
                    <a:lnTo>
                      <a:pt x="12" y="2"/>
                    </a:lnTo>
                    <a:lnTo>
                      <a:pt x="27" y="6"/>
                    </a:lnTo>
                    <a:lnTo>
                      <a:pt x="41" y="11"/>
                    </a:lnTo>
                    <a:lnTo>
                      <a:pt x="56" y="17"/>
                    </a:lnTo>
                    <a:lnTo>
                      <a:pt x="69" y="26"/>
                    </a:lnTo>
                    <a:lnTo>
                      <a:pt x="83" y="37"/>
                    </a:lnTo>
                    <a:lnTo>
                      <a:pt x="94" y="47"/>
                    </a:lnTo>
                    <a:lnTo>
                      <a:pt x="102" y="61"/>
                    </a:lnTo>
                    <a:lnTo>
                      <a:pt x="90" y="56"/>
                    </a:lnTo>
                    <a:lnTo>
                      <a:pt x="91" y="66"/>
                    </a:lnTo>
                    <a:lnTo>
                      <a:pt x="84" y="61"/>
                    </a:lnTo>
                    <a:lnTo>
                      <a:pt x="76" y="56"/>
                    </a:lnTo>
                    <a:lnTo>
                      <a:pt x="68" y="52"/>
                    </a:lnTo>
                    <a:lnTo>
                      <a:pt x="62" y="49"/>
                    </a:lnTo>
                    <a:lnTo>
                      <a:pt x="55" y="46"/>
                    </a:lnTo>
                    <a:lnTo>
                      <a:pt x="51" y="44"/>
                    </a:lnTo>
                    <a:lnTo>
                      <a:pt x="48" y="43"/>
                    </a:lnTo>
                    <a:lnTo>
                      <a:pt x="46" y="43"/>
                    </a:lnTo>
                    <a:lnTo>
                      <a:pt x="54" y="43"/>
                    </a:lnTo>
                    <a:lnTo>
                      <a:pt x="61" y="44"/>
                    </a:lnTo>
                    <a:lnTo>
                      <a:pt x="65" y="46"/>
                    </a:lnTo>
                    <a:lnTo>
                      <a:pt x="67" y="46"/>
                    </a:lnTo>
                    <a:lnTo>
                      <a:pt x="57" y="35"/>
                    </a:lnTo>
                    <a:lnTo>
                      <a:pt x="62" y="38"/>
                    </a:lnTo>
                    <a:lnTo>
                      <a:pt x="65" y="39"/>
                    </a:lnTo>
                    <a:lnTo>
                      <a:pt x="66" y="40"/>
                    </a:lnTo>
                    <a:lnTo>
                      <a:pt x="66" y="40"/>
                    </a:lnTo>
                    <a:lnTo>
                      <a:pt x="77" y="44"/>
                    </a:lnTo>
                    <a:lnTo>
                      <a:pt x="67" y="33"/>
                    </a:lnTo>
                    <a:lnTo>
                      <a:pt x="55" y="23"/>
                    </a:lnTo>
                    <a:lnTo>
                      <a:pt x="43" y="16"/>
                    </a:lnTo>
                    <a:lnTo>
                      <a:pt x="29" y="10"/>
                    </a:lnTo>
                    <a:lnTo>
                      <a:pt x="18" y="5"/>
                    </a:lnTo>
                    <a:lnTo>
                      <a:pt x="9" y="2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724" name="Freeform 28"/>
              <p:cNvSpPr>
                <a:spLocks/>
              </p:cNvSpPr>
              <p:nvPr/>
            </p:nvSpPr>
            <p:spPr bwMode="auto">
              <a:xfrm>
                <a:off x="2179" y="2883"/>
                <a:ext cx="16" cy="14"/>
              </a:xfrm>
              <a:custGeom>
                <a:avLst/>
                <a:gdLst/>
                <a:ahLst/>
                <a:cxnLst>
                  <a:cxn ang="0">
                    <a:pos x="47" y="26"/>
                  </a:cxn>
                  <a:cxn ang="0">
                    <a:pos x="42" y="21"/>
                  </a:cxn>
                  <a:cxn ang="0">
                    <a:pos x="38" y="16"/>
                  </a:cxn>
                  <a:cxn ang="0">
                    <a:pos x="33" y="12"/>
                  </a:cxn>
                  <a:cxn ang="0">
                    <a:pos x="27" y="7"/>
                  </a:cxn>
                  <a:cxn ang="0">
                    <a:pos x="21" y="5"/>
                  </a:cxn>
                  <a:cxn ang="0">
                    <a:pos x="15" y="3"/>
                  </a:cxn>
                  <a:cxn ang="0">
                    <a:pos x="8" y="0"/>
                  </a:cxn>
                  <a:cxn ang="0">
                    <a:pos x="0" y="0"/>
                  </a:cxn>
                  <a:cxn ang="0">
                    <a:pos x="10" y="3"/>
                  </a:cxn>
                  <a:cxn ang="0">
                    <a:pos x="19" y="5"/>
                  </a:cxn>
                  <a:cxn ang="0">
                    <a:pos x="25" y="9"/>
                  </a:cxn>
                  <a:cxn ang="0">
                    <a:pos x="31" y="12"/>
                  </a:cxn>
                  <a:cxn ang="0">
                    <a:pos x="34" y="16"/>
                  </a:cxn>
                  <a:cxn ang="0">
                    <a:pos x="37" y="20"/>
                  </a:cxn>
                  <a:cxn ang="0">
                    <a:pos x="39" y="21"/>
                  </a:cxn>
                  <a:cxn ang="0">
                    <a:pos x="39" y="22"/>
                  </a:cxn>
                  <a:cxn ang="0">
                    <a:pos x="25" y="17"/>
                  </a:cxn>
                  <a:cxn ang="0">
                    <a:pos x="14" y="16"/>
                  </a:cxn>
                  <a:cxn ang="0">
                    <a:pos x="6" y="17"/>
                  </a:cxn>
                  <a:cxn ang="0">
                    <a:pos x="4" y="18"/>
                  </a:cxn>
                  <a:cxn ang="0">
                    <a:pos x="12" y="20"/>
                  </a:cxn>
                  <a:cxn ang="0">
                    <a:pos x="21" y="21"/>
                  </a:cxn>
                  <a:cxn ang="0">
                    <a:pos x="28" y="23"/>
                  </a:cxn>
                  <a:cxn ang="0">
                    <a:pos x="34" y="26"/>
                  </a:cxn>
                  <a:cxn ang="0">
                    <a:pos x="39" y="28"/>
                  </a:cxn>
                  <a:cxn ang="0">
                    <a:pos x="43" y="32"/>
                  </a:cxn>
                  <a:cxn ang="0">
                    <a:pos x="45" y="36"/>
                  </a:cxn>
                  <a:cxn ang="0">
                    <a:pos x="48" y="40"/>
                  </a:cxn>
                  <a:cxn ang="0">
                    <a:pos x="49" y="44"/>
                  </a:cxn>
                  <a:cxn ang="0">
                    <a:pos x="49" y="38"/>
                  </a:cxn>
                  <a:cxn ang="0">
                    <a:pos x="48" y="31"/>
                  </a:cxn>
                  <a:cxn ang="0">
                    <a:pos x="47" y="26"/>
                  </a:cxn>
                </a:cxnLst>
                <a:rect l="0" t="0" r="r" b="b"/>
                <a:pathLst>
                  <a:path w="49" h="44">
                    <a:moveTo>
                      <a:pt x="47" y="26"/>
                    </a:moveTo>
                    <a:lnTo>
                      <a:pt x="42" y="21"/>
                    </a:lnTo>
                    <a:lnTo>
                      <a:pt x="38" y="16"/>
                    </a:lnTo>
                    <a:lnTo>
                      <a:pt x="33" y="12"/>
                    </a:lnTo>
                    <a:lnTo>
                      <a:pt x="27" y="7"/>
                    </a:lnTo>
                    <a:lnTo>
                      <a:pt x="21" y="5"/>
                    </a:lnTo>
                    <a:lnTo>
                      <a:pt x="15" y="3"/>
                    </a:lnTo>
                    <a:lnTo>
                      <a:pt x="8" y="0"/>
                    </a:lnTo>
                    <a:lnTo>
                      <a:pt x="0" y="0"/>
                    </a:lnTo>
                    <a:lnTo>
                      <a:pt x="10" y="3"/>
                    </a:lnTo>
                    <a:lnTo>
                      <a:pt x="19" y="5"/>
                    </a:lnTo>
                    <a:lnTo>
                      <a:pt x="25" y="9"/>
                    </a:lnTo>
                    <a:lnTo>
                      <a:pt x="31" y="12"/>
                    </a:lnTo>
                    <a:lnTo>
                      <a:pt x="34" y="16"/>
                    </a:lnTo>
                    <a:lnTo>
                      <a:pt x="37" y="20"/>
                    </a:lnTo>
                    <a:lnTo>
                      <a:pt x="39" y="21"/>
                    </a:lnTo>
                    <a:lnTo>
                      <a:pt x="39" y="22"/>
                    </a:lnTo>
                    <a:lnTo>
                      <a:pt x="25" y="17"/>
                    </a:lnTo>
                    <a:lnTo>
                      <a:pt x="14" y="16"/>
                    </a:lnTo>
                    <a:lnTo>
                      <a:pt x="6" y="17"/>
                    </a:lnTo>
                    <a:lnTo>
                      <a:pt x="4" y="18"/>
                    </a:lnTo>
                    <a:lnTo>
                      <a:pt x="12" y="20"/>
                    </a:lnTo>
                    <a:lnTo>
                      <a:pt x="21" y="21"/>
                    </a:lnTo>
                    <a:lnTo>
                      <a:pt x="28" y="23"/>
                    </a:lnTo>
                    <a:lnTo>
                      <a:pt x="34" y="26"/>
                    </a:lnTo>
                    <a:lnTo>
                      <a:pt x="39" y="28"/>
                    </a:lnTo>
                    <a:lnTo>
                      <a:pt x="43" y="32"/>
                    </a:lnTo>
                    <a:lnTo>
                      <a:pt x="45" y="36"/>
                    </a:lnTo>
                    <a:lnTo>
                      <a:pt x="48" y="40"/>
                    </a:lnTo>
                    <a:lnTo>
                      <a:pt x="49" y="44"/>
                    </a:lnTo>
                    <a:lnTo>
                      <a:pt x="49" y="38"/>
                    </a:lnTo>
                    <a:lnTo>
                      <a:pt x="48" y="31"/>
                    </a:lnTo>
                    <a:lnTo>
                      <a:pt x="47" y="2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725" name="Freeform 29"/>
              <p:cNvSpPr>
                <a:spLocks/>
              </p:cNvSpPr>
              <p:nvPr/>
            </p:nvSpPr>
            <p:spPr bwMode="auto">
              <a:xfrm>
                <a:off x="2182" y="2923"/>
                <a:ext cx="19" cy="12"/>
              </a:xfrm>
              <a:custGeom>
                <a:avLst/>
                <a:gdLst/>
                <a:ahLst/>
                <a:cxnLst>
                  <a:cxn ang="0">
                    <a:pos x="40" y="0"/>
                  </a:cxn>
                  <a:cxn ang="0">
                    <a:pos x="34" y="2"/>
                  </a:cxn>
                  <a:cxn ang="0">
                    <a:pos x="28" y="6"/>
                  </a:cxn>
                  <a:cxn ang="0">
                    <a:pos x="22" y="9"/>
                  </a:cxn>
                  <a:cxn ang="0">
                    <a:pos x="17" y="13"/>
                  </a:cxn>
                  <a:cxn ang="0">
                    <a:pos x="12" y="17"/>
                  </a:cxn>
                  <a:cxn ang="0">
                    <a:pos x="7" y="23"/>
                  </a:cxn>
                  <a:cxn ang="0">
                    <a:pos x="3" y="28"/>
                  </a:cxn>
                  <a:cxn ang="0">
                    <a:pos x="0" y="35"/>
                  </a:cxn>
                  <a:cxn ang="0">
                    <a:pos x="11" y="20"/>
                  </a:cxn>
                  <a:cxn ang="0">
                    <a:pos x="23" y="11"/>
                  </a:cxn>
                  <a:cxn ang="0">
                    <a:pos x="30" y="7"/>
                  </a:cxn>
                  <a:cxn ang="0">
                    <a:pos x="34" y="6"/>
                  </a:cxn>
                  <a:cxn ang="0">
                    <a:pos x="24" y="18"/>
                  </a:cxn>
                  <a:cxn ang="0">
                    <a:pos x="19" y="28"/>
                  </a:cxn>
                  <a:cxn ang="0">
                    <a:pos x="18" y="35"/>
                  </a:cxn>
                  <a:cxn ang="0">
                    <a:pos x="18" y="37"/>
                  </a:cxn>
                  <a:cxn ang="0">
                    <a:pos x="23" y="29"/>
                  </a:cxn>
                  <a:cxn ang="0">
                    <a:pos x="27" y="23"/>
                  </a:cxn>
                  <a:cxn ang="0">
                    <a:pos x="31" y="17"/>
                  </a:cxn>
                  <a:cxn ang="0">
                    <a:pos x="35" y="12"/>
                  </a:cxn>
                  <a:cxn ang="0">
                    <a:pos x="40" y="8"/>
                  </a:cxn>
                  <a:cxn ang="0">
                    <a:pos x="45" y="6"/>
                  </a:cxn>
                  <a:cxn ang="0">
                    <a:pos x="50" y="5"/>
                  </a:cxn>
                  <a:cxn ang="0">
                    <a:pos x="55" y="5"/>
                  </a:cxn>
                  <a:cxn ang="0">
                    <a:pos x="58" y="3"/>
                  </a:cxn>
                  <a:cxn ang="0">
                    <a:pos x="53" y="2"/>
                  </a:cxn>
                  <a:cxn ang="0">
                    <a:pos x="45" y="1"/>
                  </a:cxn>
                  <a:cxn ang="0">
                    <a:pos x="40" y="0"/>
                  </a:cxn>
                </a:cxnLst>
                <a:rect l="0" t="0" r="r" b="b"/>
                <a:pathLst>
                  <a:path w="58" h="37">
                    <a:moveTo>
                      <a:pt x="40" y="0"/>
                    </a:moveTo>
                    <a:lnTo>
                      <a:pt x="34" y="2"/>
                    </a:lnTo>
                    <a:lnTo>
                      <a:pt x="28" y="6"/>
                    </a:lnTo>
                    <a:lnTo>
                      <a:pt x="22" y="9"/>
                    </a:lnTo>
                    <a:lnTo>
                      <a:pt x="17" y="13"/>
                    </a:lnTo>
                    <a:lnTo>
                      <a:pt x="12" y="17"/>
                    </a:lnTo>
                    <a:lnTo>
                      <a:pt x="7" y="23"/>
                    </a:lnTo>
                    <a:lnTo>
                      <a:pt x="3" y="28"/>
                    </a:lnTo>
                    <a:lnTo>
                      <a:pt x="0" y="35"/>
                    </a:lnTo>
                    <a:lnTo>
                      <a:pt x="11" y="20"/>
                    </a:lnTo>
                    <a:lnTo>
                      <a:pt x="23" y="11"/>
                    </a:lnTo>
                    <a:lnTo>
                      <a:pt x="30" y="7"/>
                    </a:lnTo>
                    <a:lnTo>
                      <a:pt x="34" y="6"/>
                    </a:lnTo>
                    <a:lnTo>
                      <a:pt x="24" y="18"/>
                    </a:lnTo>
                    <a:lnTo>
                      <a:pt x="19" y="28"/>
                    </a:lnTo>
                    <a:lnTo>
                      <a:pt x="18" y="35"/>
                    </a:lnTo>
                    <a:lnTo>
                      <a:pt x="18" y="37"/>
                    </a:lnTo>
                    <a:lnTo>
                      <a:pt x="23" y="29"/>
                    </a:lnTo>
                    <a:lnTo>
                      <a:pt x="27" y="23"/>
                    </a:lnTo>
                    <a:lnTo>
                      <a:pt x="31" y="17"/>
                    </a:lnTo>
                    <a:lnTo>
                      <a:pt x="35" y="12"/>
                    </a:lnTo>
                    <a:lnTo>
                      <a:pt x="40" y="8"/>
                    </a:lnTo>
                    <a:lnTo>
                      <a:pt x="45" y="6"/>
                    </a:lnTo>
                    <a:lnTo>
                      <a:pt x="50" y="5"/>
                    </a:lnTo>
                    <a:lnTo>
                      <a:pt x="55" y="5"/>
                    </a:lnTo>
                    <a:lnTo>
                      <a:pt x="58" y="3"/>
                    </a:lnTo>
                    <a:lnTo>
                      <a:pt x="53" y="2"/>
                    </a:lnTo>
                    <a:lnTo>
                      <a:pt x="45" y="1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726" name="Freeform 30"/>
              <p:cNvSpPr>
                <a:spLocks/>
              </p:cNvSpPr>
              <p:nvPr/>
            </p:nvSpPr>
            <p:spPr bwMode="auto">
              <a:xfrm>
                <a:off x="2277" y="2908"/>
                <a:ext cx="22" cy="8"/>
              </a:xfrm>
              <a:custGeom>
                <a:avLst/>
                <a:gdLst/>
                <a:ahLst/>
                <a:cxnLst>
                  <a:cxn ang="0">
                    <a:pos x="15" y="1"/>
                  </a:cxn>
                  <a:cxn ang="0">
                    <a:pos x="21" y="0"/>
                  </a:cxn>
                  <a:cxn ang="0">
                    <a:pos x="28" y="0"/>
                  </a:cxn>
                  <a:cxn ang="0">
                    <a:pos x="34" y="0"/>
                  </a:cxn>
                  <a:cxn ang="0">
                    <a:pos x="40" y="0"/>
                  </a:cxn>
                  <a:cxn ang="0">
                    <a:pos x="48" y="1"/>
                  </a:cxn>
                  <a:cxn ang="0">
                    <a:pos x="54" y="4"/>
                  </a:cxn>
                  <a:cxn ang="0">
                    <a:pos x="60" y="7"/>
                  </a:cxn>
                  <a:cxn ang="0">
                    <a:pos x="66" y="12"/>
                  </a:cxn>
                  <a:cxn ang="0">
                    <a:pos x="57" y="7"/>
                  </a:cxn>
                  <a:cxn ang="0">
                    <a:pos x="49" y="5"/>
                  </a:cxn>
                  <a:cxn ang="0">
                    <a:pos x="42" y="4"/>
                  </a:cxn>
                  <a:cxn ang="0">
                    <a:pos x="35" y="2"/>
                  </a:cxn>
                  <a:cxn ang="0">
                    <a:pos x="29" y="2"/>
                  </a:cxn>
                  <a:cxn ang="0">
                    <a:pos x="26" y="2"/>
                  </a:cxn>
                  <a:cxn ang="0">
                    <a:pos x="23" y="4"/>
                  </a:cxn>
                  <a:cxn ang="0">
                    <a:pos x="22" y="4"/>
                  </a:cxn>
                  <a:cxn ang="0">
                    <a:pos x="37" y="10"/>
                  </a:cxn>
                  <a:cxn ang="0">
                    <a:pos x="46" y="16"/>
                  </a:cxn>
                  <a:cxn ang="0">
                    <a:pos x="50" y="21"/>
                  </a:cxn>
                  <a:cxn ang="0">
                    <a:pos x="51" y="23"/>
                  </a:cxn>
                  <a:cxn ang="0">
                    <a:pos x="44" y="18"/>
                  </a:cxn>
                  <a:cxn ang="0">
                    <a:pos x="37" y="15"/>
                  </a:cxn>
                  <a:cxn ang="0">
                    <a:pos x="31" y="11"/>
                  </a:cxn>
                  <a:cxn ang="0">
                    <a:pos x="25" y="8"/>
                  </a:cxn>
                  <a:cxn ang="0">
                    <a:pos x="18" y="8"/>
                  </a:cxn>
                  <a:cxn ang="0">
                    <a:pos x="14" y="8"/>
                  </a:cxn>
                  <a:cxn ang="0">
                    <a:pos x="9" y="10"/>
                  </a:cxn>
                  <a:cxn ang="0">
                    <a:pos x="4" y="12"/>
                  </a:cxn>
                  <a:cxn ang="0">
                    <a:pos x="0" y="15"/>
                  </a:cxn>
                  <a:cxn ang="0">
                    <a:pos x="5" y="10"/>
                  </a:cxn>
                  <a:cxn ang="0">
                    <a:pos x="11" y="4"/>
                  </a:cxn>
                  <a:cxn ang="0">
                    <a:pos x="15" y="1"/>
                  </a:cxn>
                </a:cxnLst>
                <a:rect l="0" t="0" r="r" b="b"/>
                <a:pathLst>
                  <a:path w="66" h="23">
                    <a:moveTo>
                      <a:pt x="15" y="1"/>
                    </a:moveTo>
                    <a:lnTo>
                      <a:pt x="21" y="0"/>
                    </a:lnTo>
                    <a:lnTo>
                      <a:pt x="28" y="0"/>
                    </a:lnTo>
                    <a:lnTo>
                      <a:pt x="34" y="0"/>
                    </a:lnTo>
                    <a:lnTo>
                      <a:pt x="40" y="0"/>
                    </a:lnTo>
                    <a:lnTo>
                      <a:pt x="48" y="1"/>
                    </a:lnTo>
                    <a:lnTo>
                      <a:pt x="54" y="4"/>
                    </a:lnTo>
                    <a:lnTo>
                      <a:pt x="60" y="7"/>
                    </a:lnTo>
                    <a:lnTo>
                      <a:pt x="66" y="12"/>
                    </a:lnTo>
                    <a:lnTo>
                      <a:pt x="57" y="7"/>
                    </a:lnTo>
                    <a:lnTo>
                      <a:pt x="49" y="5"/>
                    </a:lnTo>
                    <a:lnTo>
                      <a:pt x="42" y="4"/>
                    </a:lnTo>
                    <a:lnTo>
                      <a:pt x="35" y="2"/>
                    </a:lnTo>
                    <a:lnTo>
                      <a:pt x="29" y="2"/>
                    </a:lnTo>
                    <a:lnTo>
                      <a:pt x="26" y="2"/>
                    </a:lnTo>
                    <a:lnTo>
                      <a:pt x="23" y="4"/>
                    </a:lnTo>
                    <a:lnTo>
                      <a:pt x="22" y="4"/>
                    </a:lnTo>
                    <a:lnTo>
                      <a:pt x="37" y="10"/>
                    </a:lnTo>
                    <a:lnTo>
                      <a:pt x="46" y="16"/>
                    </a:lnTo>
                    <a:lnTo>
                      <a:pt x="50" y="21"/>
                    </a:lnTo>
                    <a:lnTo>
                      <a:pt x="51" y="23"/>
                    </a:lnTo>
                    <a:lnTo>
                      <a:pt x="44" y="18"/>
                    </a:lnTo>
                    <a:lnTo>
                      <a:pt x="37" y="15"/>
                    </a:lnTo>
                    <a:lnTo>
                      <a:pt x="31" y="11"/>
                    </a:lnTo>
                    <a:lnTo>
                      <a:pt x="25" y="8"/>
                    </a:lnTo>
                    <a:lnTo>
                      <a:pt x="18" y="8"/>
                    </a:lnTo>
                    <a:lnTo>
                      <a:pt x="14" y="8"/>
                    </a:lnTo>
                    <a:lnTo>
                      <a:pt x="9" y="10"/>
                    </a:lnTo>
                    <a:lnTo>
                      <a:pt x="4" y="12"/>
                    </a:lnTo>
                    <a:lnTo>
                      <a:pt x="0" y="15"/>
                    </a:lnTo>
                    <a:lnTo>
                      <a:pt x="5" y="10"/>
                    </a:lnTo>
                    <a:lnTo>
                      <a:pt x="11" y="4"/>
                    </a:lnTo>
                    <a:lnTo>
                      <a:pt x="15" y="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727" name="Freeform 31"/>
              <p:cNvSpPr>
                <a:spLocks/>
              </p:cNvSpPr>
              <p:nvPr/>
            </p:nvSpPr>
            <p:spPr bwMode="auto">
              <a:xfrm>
                <a:off x="2194" y="2943"/>
                <a:ext cx="32" cy="4"/>
              </a:xfrm>
              <a:custGeom>
                <a:avLst/>
                <a:gdLst/>
                <a:ahLst/>
                <a:cxnLst>
                  <a:cxn ang="0">
                    <a:pos x="97" y="7"/>
                  </a:cxn>
                  <a:cxn ang="0">
                    <a:pos x="88" y="3"/>
                  </a:cxn>
                  <a:cxn ang="0">
                    <a:pos x="82" y="2"/>
                  </a:cxn>
                  <a:cxn ang="0">
                    <a:pos x="76" y="1"/>
                  </a:cxn>
                  <a:cxn ang="0">
                    <a:pos x="71" y="0"/>
                  </a:cxn>
                  <a:cxn ang="0">
                    <a:pos x="67" y="0"/>
                  </a:cxn>
                  <a:cxn ang="0">
                    <a:pos x="64" y="0"/>
                  </a:cxn>
                  <a:cxn ang="0">
                    <a:pos x="60" y="0"/>
                  </a:cxn>
                  <a:cxn ang="0">
                    <a:pos x="56" y="0"/>
                  </a:cxn>
                  <a:cxn ang="0">
                    <a:pos x="50" y="0"/>
                  </a:cxn>
                  <a:cxn ang="0">
                    <a:pos x="43" y="2"/>
                  </a:cxn>
                  <a:cxn ang="0">
                    <a:pos x="33" y="3"/>
                  </a:cxn>
                  <a:cxn ang="0">
                    <a:pos x="25" y="6"/>
                  </a:cxn>
                  <a:cxn ang="0">
                    <a:pos x="15" y="8"/>
                  </a:cxn>
                  <a:cxn ang="0">
                    <a:pos x="8" y="10"/>
                  </a:cxn>
                  <a:cxn ang="0">
                    <a:pos x="3" y="12"/>
                  </a:cxn>
                  <a:cxn ang="0">
                    <a:pos x="0" y="12"/>
                  </a:cxn>
                  <a:cxn ang="0">
                    <a:pos x="14" y="10"/>
                  </a:cxn>
                  <a:cxn ang="0">
                    <a:pos x="26" y="7"/>
                  </a:cxn>
                  <a:cxn ang="0">
                    <a:pos x="36" y="5"/>
                  </a:cxn>
                  <a:cxn ang="0">
                    <a:pos x="44" y="3"/>
                  </a:cxn>
                  <a:cxn ang="0">
                    <a:pos x="50" y="3"/>
                  </a:cxn>
                  <a:cxn ang="0">
                    <a:pos x="56" y="2"/>
                  </a:cxn>
                  <a:cxn ang="0">
                    <a:pos x="60" y="2"/>
                  </a:cxn>
                  <a:cxn ang="0">
                    <a:pos x="62" y="2"/>
                  </a:cxn>
                  <a:cxn ang="0">
                    <a:pos x="72" y="2"/>
                  </a:cxn>
                  <a:cxn ang="0">
                    <a:pos x="83" y="5"/>
                  </a:cxn>
                  <a:cxn ang="0">
                    <a:pos x="93" y="6"/>
                  </a:cxn>
                  <a:cxn ang="0">
                    <a:pos x="97" y="7"/>
                  </a:cxn>
                  <a:cxn ang="0">
                    <a:pos x="97" y="7"/>
                  </a:cxn>
                </a:cxnLst>
                <a:rect l="0" t="0" r="r" b="b"/>
                <a:pathLst>
                  <a:path w="97" h="12">
                    <a:moveTo>
                      <a:pt x="97" y="7"/>
                    </a:moveTo>
                    <a:lnTo>
                      <a:pt x="88" y="3"/>
                    </a:lnTo>
                    <a:lnTo>
                      <a:pt x="82" y="2"/>
                    </a:lnTo>
                    <a:lnTo>
                      <a:pt x="76" y="1"/>
                    </a:lnTo>
                    <a:lnTo>
                      <a:pt x="71" y="0"/>
                    </a:lnTo>
                    <a:lnTo>
                      <a:pt x="67" y="0"/>
                    </a:lnTo>
                    <a:lnTo>
                      <a:pt x="64" y="0"/>
                    </a:lnTo>
                    <a:lnTo>
                      <a:pt x="60" y="0"/>
                    </a:lnTo>
                    <a:lnTo>
                      <a:pt x="56" y="0"/>
                    </a:lnTo>
                    <a:lnTo>
                      <a:pt x="50" y="0"/>
                    </a:lnTo>
                    <a:lnTo>
                      <a:pt x="43" y="2"/>
                    </a:lnTo>
                    <a:lnTo>
                      <a:pt x="33" y="3"/>
                    </a:lnTo>
                    <a:lnTo>
                      <a:pt x="25" y="6"/>
                    </a:lnTo>
                    <a:lnTo>
                      <a:pt x="15" y="8"/>
                    </a:lnTo>
                    <a:lnTo>
                      <a:pt x="8" y="10"/>
                    </a:lnTo>
                    <a:lnTo>
                      <a:pt x="3" y="12"/>
                    </a:lnTo>
                    <a:lnTo>
                      <a:pt x="0" y="12"/>
                    </a:lnTo>
                    <a:lnTo>
                      <a:pt x="14" y="10"/>
                    </a:lnTo>
                    <a:lnTo>
                      <a:pt x="26" y="7"/>
                    </a:lnTo>
                    <a:lnTo>
                      <a:pt x="36" y="5"/>
                    </a:lnTo>
                    <a:lnTo>
                      <a:pt x="44" y="3"/>
                    </a:lnTo>
                    <a:lnTo>
                      <a:pt x="50" y="3"/>
                    </a:lnTo>
                    <a:lnTo>
                      <a:pt x="56" y="2"/>
                    </a:lnTo>
                    <a:lnTo>
                      <a:pt x="60" y="2"/>
                    </a:lnTo>
                    <a:lnTo>
                      <a:pt x="62" y="2"/>
                    </a:lnTo>
                    <a:lnTo>
                      <a:pt x="72" y="2"/>
                    </a:lnTo>
                    <a:lnTo>
                      <a:pt x="83" y="5"/>
                    </a:lnTo>
                    <a:lnTo>
                      <a:pt x="93" y="6"/>
                    </a:lnTo>
                    <a:lnTo>
                      <a:pt x="97" y="7"/>
                    </a:lnTo>
                    <a:lnTo>
                      <a:pt x="97" y="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728" name="Freeform 32"/>
              <p:cNvSpPr>
                <a:spLocks/>
              </p:cNvSpPr>
              <p:nvPr/>
            </p:nvSpPr>
            <p:spPr bwMode="auto">
              <a:xfrm>
                <a:off x="2188" y="2947"/>
                <a:ext cx="37" cy="9"/>
              </a:xfrm>
              <a:custGeom>
                <a:avLst/>
                <a:gdLst/>
                <a:ahLst/>
                <a:cxnLst>
                  <a:cxn ang="0">
                    <a:pos x="112" y="3"/>
                  </a:cxn>
                  <a:cxn ang="0">
                    <a:pos x="101" y="1"/>
                  </a:cxn>
                  <a:cxn ang="0">
                    <a:pos x="92" y="0"/>
                  </a:cxn>
                  <a:cxn ang="0">
                    <a:pos x="85" y="0"/>
                  </a:cxn>
                  <a:cxn ang="0">
                    <a:pos x="80" y="0"/>
                  </a:cxn>
                  <a:cxn ang="0">
                    <a:pos x="75" y="1"/>
                  </a:cxn>
                  <a:cxn ang="0">
                    <a:pos x="71" y="2"/>
                  </a:cxn>
                  <a:cxn ang="0">
                    <a:pos x="67" y="2"/>
                  </a:cxn>
                  <a:cxn ang="0">
                    <a:pos x="62" y="3"/>
                  </a:cxn>
                  <a:cxn ang="0">
                    <a:pos x="56" y="4"/>
                  </a:cxn>
                  <a:cxn ang="0">
                    <a:pos x="47" y="8"/>
                  </a:cxn>
                  <a:cxn ang="0">
                    <a:pos x="38" y="12"/>
                  </a:cxn>
                  <a:cxn ang="0">
                    <a:pos x="27" y="17"/>
                  </a:cxn>
                  <a:cxn ang="0">
                    <a:pos x="17" y="22"/>
                  </a:cxn>
                  <a:cxn ang="0">
                    <a:pos x="8" y="25"/>
                  </a:cxn>
                  <a:cxn ang="0">
                    <a:pos x="2" y="28"/>
                  </a:cxn>
                  <a:cxn ang="0">
                    <a:pos x="0" y="29"/>
                  </a:cxn>
                  <a:cxn ang="0">
                    <a:pos x="16" y="23"/>
                  </a:cxn>
                  <a:cxn ang="0">
                    <a:pos x="30" y="18"/>
                  </a:cxn>
                  <a:cxn ang="0">
                    <a:pos x="41" y="13"/>
                  </a:cxn>
                  <a:cxn ang="0">
                    <a:pos x="51" y="11"/>
                  </a:cxn>
                  <a:cxn ang="0">
                    <a:pos x="57" y="8"/>
                  </a:cxn>
                  <a:cxn ang="0">
                    <a:pos x="63" y="6"/>
                  </a:cxn>
                  <a:cxn ang="0">
                    <a:pos x="67" y="6"/>
                  </a:cxn>
                  <a:cxn ang="0">
                    <a:pos x="69" y="4"/>
                  </a:cxn>
                  <a:cxn ang="0">
                    <a:pos x="75" y="3"/>
                  </a:cxn>
                  <a:cxn ang="0">
                    <a:pos x="81" y="3"/>
                  </a:cxn>
                  <a:cxn ang="0">
                    <a:pos x="89" y="2"/>
                  </a:cxn>
                  <a:cxn ang="0">
                    <a:pos x="96" y="2"/>
                  </a:cxn>
                  <a:cxn ang="0">
                    <a:pos x="102" y="3"/>
                  </a:cxn>
                  <a:cxn ang="0">
                    <a:pos x="107" y="3"/>
                  </a:cxn>
                  <a:cxn ang="0">
                    <a:pos x="111" y="3"/>
                  </a:cxn>
                  <a:cxn ang="0">
                    <a:pos x="112" y="3"/>
                  </a:cxn>
                  <a:cxn ang="0">
                    <a:pos x="112" y="3"/>
                  </a:cxn>
                </a:cxnLst>
                <a:rect l="0" t="0" r="r" b="b"/>
                <a:pathLst>
                  <a:path w="112" h="29">
                    <a:moveTo>
                      <a:pt x="112" y="3"/>
                    </a:moveTo>
                    <a:lnTo>
                      <a:pt x="101" y="1"/>
                    </a:lnTo>
                    <a:lnTo>
                      <a:pt x="92" y="0"/>
                    </a:lnTo>
                    <a:lnTo>
                      <a:pt x="85" y="0"/>
                    </a:lnTo>
                    <a:lnTo>
                      <a:pt x="80" y="0"/>
                    </a:lnTo>
                    <a:lnTo>
                      <a:pt x="75" y="1"/>
                    </a:lnTo>
                    <a:lnTo>
                      <a:pt x="71" y="2"/>
                    </a:lnTo>
                    <a:lnTo>
                      <a:pt x="67" y="2"/>
                    </a:lnTo>
                    <a:lnTo>
                      <a:pt x="62" y="3"/>
                    </a:lnTo>
                    <a:lnTo>
                      <a:pt x="56" y="4"/>
                    </a:lnTo>
                    <a:lnTo>
                      <a:pt x="47" y="8"/>
                    </a:lnTo>
                    <a:lnTo>
                      <a:pt x="38" y="12"/>
                    </a:lnTo>
                    <a:lnTo>
                      <a:pt x="27" y="17"/>
                    </a:lnTo>
                    <a:lnTo>
                      <a:pt x="17" y="22"/>
                    </a:lnTo>
                    <a:lnTo>
                      <a:pt x="8" y="25"/>
                    </a:lnTo>
                    <a:lnTo>
                      <a:pt x="2" y="28"/>
                    </a:lnTo>
                    <a:lnTo>
                      <a:pt x="0" y="29"/>
                    </a:lnTo>
                    <a:lnTo>
                      <a:pt x="16" y="23"/>
                    </a:lnTo>
                    <a:lnTo>
                      <a:pt x="30" y="18"/>
                    </a:lnTo>
                    <a:lnTo>
                      <a:pt x="41" y="13"/>
                    </a:lnTo>
                    <a:lnTo>
                      <a:pt x="51" y="11"/>
                    </a:lnTo>
                    <a:lnTo>
                      <a:pt x="57" y="8"/>
                    </a:lnTo>
                    <a:lnTo>
                      <a:pt x="63" y="6"/>
                    </a:lnTo>
                    <a:lnTo>
                      <a:pt x="67" y="6"/>
                    </a:lnTo>
                    <a:lnTo>
                      <a:pt x="69" y="4"/>
                    </a:lnTo>
                    <a:lnTo>
                      <a:pt x="75" y="3"/>
                    </a:lnTo>
                    <a:lnTo>
                      <a:pt x="81" y="3"/>
                    </a:lnTo>
                    <a:lnTo>
                      <a:pt x="89" y="2"/>
                    </a:lnTo>
                    <a:lnTo>
                      <a:pt x="96" y="2"/>
                    </a:lnTo>
                    <a:lnTo>
                      <a:pt x="102" y="3"/>
                    </a:lnTo>
                    <a:lnTo>
                      <a:pt x="107" y="3"/>
                    </a:lnTo>
                    <a:lnTo>
                      <a:pt x="111" y="3"/>
                    </a:lnTo>
                    <a:lnTo>
                      <a:pt x="112" y="3"/>
                    </a:lnTo>
                    <a:lnTo>
                      <a:pt x="112" y="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729" name="Freeform 33"/>
              <p:cNvSpPr>
                <a:spLocks/>
              </p:cNvSpPr>
              <p:nvPr/>
            </p:nvSpPr>
            <p:spPr bwMode="auto">
              <a:xfrm>
                <a:off x="2193" y="2950"/>
                <a:ext cx="30" cy="12"/>
              </a:xfrm>
              <a:custGeom>
                <a:avLst/>
                <a:gdLst/>
                <a:ahLst/>
                <a:cxnLst>
                  <a:cxn ang="0">
                    <a:pos x="88" y="0"/>
                  </a:cxn>
                  <a:cxn ang="0">
                    <a:pos x="79" y="0"/>
                  </a:cxn>
                  <a:cxn ang="0">
                    <a:pos x="72" y="0"/>
                  </a:cxn>
                  <a:cxn ang="0">
                    <a:pos x="66" y="1"/>
                  </a:cxn>
                  <a:cxn ang="0">
                    <a:pos x="61" y="1"/>
                  </a:cxn>
                  <a:cxn ang="0">
                    <a:pos x="57" y="3"/>
                  </a:cxn>
                  <a:cxn ang="0">
                    <a:pos x="54" y="4"/>
                  </a:cxn>
                  <a:cxn ang="0">
                    <a:pos x="51" y="6"/>
                  </a:cxn>
                  <a:cxn ang="0">
                    <a:pos x="47" y="7"/>
                  </a:cxn>
                  <a:cxn ang="0">
                    <a:pos x="43" y="9"/>
                  </a:cxn>
                  <a:cxn ang="0">
                    <a:pos x="36" y="12"/>
                  </a:cxn>
                  <a:cxn ang="0">
                    <a:pos x="28" y="17"/>
                  </a:cxn>
                  <a:cxn ang="0">
                    <a:pos x="21" y="21"/>
                  </a:cxn>
                  <a:cxn ang="0">
                    <a:pos x="12" y="26"/>
                  </a:cxn>
                  <a:cxn ang="0">
                    <a:pos x="6" y="31"/>
                  </a:cxn>
                  <a:cxn ang="0">
                    <a:pos x="1" y="34"/>
                  </a:cxn>
                  <a:cxn ang="0">
                    <a:pos x="0" y="35"/>
                  </a:cxn>
                  <a:cxn ang="0">
                    <a:pos x="12" y="28"/>
                  </a:cxn>
                  <a:cxn ang="0">
                    <a:pos x="23" y="23"/>
                  </a:cxn>
                  <a:cxn ang="0">
                    <a:pos x="32" y="18"/>
                  </a:cxn>
                  <a:cxn ang="0">
                    <a:pos x="39" y="14"/>
                  </a:cxn>
                  <a:cxn ang="0">
                    <a:pos x="44" y="11"/>
                  </a:cxn>
                  <a:cxn ang="0">
                    <a:pos x="49" y="8"/>
                  </a:cxn>
                  <a:cxn ang="0">
                    <a:pos x="51" y="7"/>
                  </a:cxn>
                  <a:cxn ang="0">
                    <a:pos x="54" y="6"/>
                  </a:cxn>
                  <a:cxn ang="0">
                    <a:pos x="63" y="3"/>
                  </a:cxn>
                  <a:cxn ang="0">
                    <a:pos x="74" y="1"/>
                  </a:cxn>
                  <a:cxn ang="0">
                    <a:pos x="84" y="0"/>
                  </a:cxn>
                  <a:cxn ang="0">
                    <a:pos x="88" y="0"/>
                  </a:cxn>
                  <a:cxn ang="0">
                    <a:pos x="88" y="0"/>
                  </a:cxn>
                </a:cxnLst>
                <a:rect l="0" t="0" r="r" b="b"/>
                <a:pathLst>
                  <a:path w="88" h="35">
                    <a:moveTo>
                      <a:pt x="88" y="0"/>
                    </a:moveTo>
                    <a:lnTo>
                      <a:pt x="79" y="0"/>
                    </a:lnTo>
                    <a:lnTo>
                      <a:pt x="72" y="0"/>
                    </a:lnTo>
                    <a:lnTo>
                      <a:pt x="66" y="1"/>
                    </a:lnTo>
                    <a:lnTo>
                      <a:pt x="61" y="1"/>
                    </a:lnTo>
                    <a:lnTo>
                      <a:pt x="57" y="3"/>
                    </a:lnTo>
                    <a:lnTo>
                      <a:pt x="54" y="4"/>
                    </a:lnTo>
                    <a:lnTo>
                      <a:pt x="51" y="6"/>
                    </a:lnTo>
                    <a:lnTo>
                      <a:pt x="47" y="7"/>
                    </a:lnTo>
                    <a:lnTo>
                      <a:pt x="43" y="9"/>
                    </a:lnTo>
                    <a:lnTo>
                      <a:pt x="36" y="12"/>
                    </a:lnTo>
                    <a:lnTo>
                      <a:pt x="28" y="17"/>
                    </a:lnTo>
                    <a:lnTo>
                      <a:pt x="21" y="21"/>
                    </a:lnTo>
                    <a:lnTo>
                      <a:pt x="12" y="26"/>
                    </a:lnTo>
                    <a:lnTo>
                      <a:pt x="6" y="31"/>
                    </a:lnTo>
                    <a:lnTo>
                      <a:pt x="1" y="34"/>
                    </a:lnTo>
                    <a:lnTo>
                      <a:pt x="0" y="35"/>
                    </a:lnTo>
                    <a:lnTo>
                      <a:pt x="12" y="28"/>
                    </a:lnTo>
                    <a:lnTo>
                      <a:pt x="23" y="23"/>
                    </a:lnTo>
                    <a:lnTo>
                      <a:pt x="32" y="18"/>
                    </a:lnTo>
                    <a:lnTo>
                      <a:pt x="39" y="14"/>
                    </a:lnTo>
                    <a:lnTo>
                      <a:pt x="44" y="11"/>
                    </a:lnTo>
                    <a:lnTo>
                      <a:pt x="49" y="8"/>
                    </a:lnTo>
                    <a:lnTo>
                      <a:pt x="51" y="7"/>
                    </a:lnTo>
                    <a:lnTo>
                      <a:pt x="54" y="6"/>
                    </a:lnTo>
                    <a:lnTo>
                      <a:pt x="63" y="3"/>
                    </a:lnTo>
                    <a:lnTo>
                      <a:pt x="74" y="1"/>
                    </a:lnTo>
                    <a:lnTo>
                      <a:pt x="84" y="0"/>
                    </a:lnTo>
                    <a:lnTo>
                      <a:pt x="88" y="0"/>
                    </a:lnTo>
                    <a:lnTo>
                      <a:pt x="88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730" name="Freeform 34"/>
              <p:cNvSpPr>
                <a:spLocks/>
              </p:cNvSpPr>
              <p:nvPr/>
            </p:nvSpPr>
            <p:spPr bwMode="auto">
              <a:xfrm>
                <a:off x="2226" y="2866"/>
                <a:ext cx="12" cy="26"/>
              </a:xfrm>
              <a:custGeom>
                <a:avLst/>
                <a:gdLst/>
                <a:ahLst/>
                <a:cxnLst>
                  <a:cxn ang="0">
                    <a:pos x="15" y="0"/>
                  </a:cxn>
                  <a:cxn ang="0">
                    <a:pos x="8" y="9"/>
                  </a:cxn>
                  <a:cxn ang="0">
                    <a:pos x="3" y="17"/>
                  </a:cxn>
                  <a:cxn ang="0">
                    <a:pos x="0" y="25"/>
                  </a:cxn>
                  <a:cxn ang="0">
                    <a:pos x="4" y="31"/>
                  </a:cxn>
                  <a:cxn ang="0">
                    <a:pos x="9" y="33"/>
                  </a:cxn>
                  <a:cxn ang="0">
                    <a:pos x="10" y="35"/>
                  </a:cxn>
                  <a:cxn ang="0">
                    <a:pos x="11" y="38"/>
                  </a:cxn>
                  <a:cxn ang="0">
                    <a:pos x="14" y="47"/>
                  </a:cxn>
                  <a:cxn ang="0">
                    <a:pos x="20" y="58"/>
                  </a:cxn>
                  <a:cxn ang="0">
                    <a:pos x="26" y="67"/>
                  </a:cxn>
                  <a:cxn ang="0">
                    <a:pos x="32" y="75"/>
                  </a:cxn>
                  <a:cxn ang="0">
                    <a:pos x="35" y="77"/>
                  </a:cxn>
                  <a:cxn ang="0">
                    <a:pos x="33" y="64"/>
                  </a:cxn>
                  <a:cxn ang="0">
                    <a:pos x="35" y="60"/>
                  </a:cxn>
                  <a:cxn ang="0">
                    <a:pos x="37" y="59"/>
                  </a:cxn>
                  <a:cxn ang="0">
                    <a:pos x="38" y="48"/>
                  </a:cxn>
                  <a:cxn ang="0">
                    <a:pos x="38" y="33"/>
                  </a:cxn>
                  <a:cxn ang="0">
                    <a:pos x="36" y="26"/>
                  </a:cxn>
                  <a:cxn ang="0">
                    <a:pos x="32" y="21"/>
                  </a:cxn>
                  <a:cxn ang="0">
                    <a:pos x="26" y="19"/>
                  </a:cxn>
                  <a:cxn ang="0">
                    <a:pos x="21" y="14"/>
                  </a:cxn>
                  <a:cxn ang="0">
                    <a:pos x="17" y="8"/>
                  </a:cxn>
                  <a:cxn ang="0">
                    <a:pos x="16" y="3"/>
                  </a:cxn>
                  <a:cxn ang="0">
                    <a:pos x="15" y="0"/>
                  </a:cxn>
                </a:cxnLst>
                <a:rect l="0" t="0" r="r" b="b"/>
                <a:pathLst>
                  <a:path w="38" h="77">
                    <a:moveTo>
                      <a:pt x="15" y="0"/>
                    </a:moveTo>
                    <a:lnTo>
                      <a:pt x="8" y="9"/>
                    </a:lnTo>
                    <a:lnTo>
                      <a:pt x="3" y="17"/>
                    </a:lnTo>
                    <a:lnTo>
                      <a:pt x="0" y="25"/>
                    </a:lnTo>
                    <a:lnTo>
                      <a:pt x="4" y="31"/>
                    </a:lnTo>
                    <a:lnTo>
                      <a:pt x="9" y="33"/>
                    </a:lnTo>
                    <a:lnTo>
                      <a:pt x="10" y="35"/>
                    </a:lnTo>
                    <a:lnTo>
                      <a:pt x="11" y="38"/>
                    </a:lnTo>
                    <a:lnTo>
                      <a:pt x="14" y="47"/>
                    </a:lnTo>
                    <a:lnTo>
                      <a:pt x="20" y="58"/>
                    </a:lnTo>
                    <a:lnTo>
                      <a:pt x="26" y="67"/>
                    </a:lnTo>
                    <a:lnTo>
                      <a:pt x="32" y="75"/>
                    </a:lnTo>
                    <a:lnTo>
                      <a:pt x="35" y="77"/>
                    </a:lnTo>
                    <a:lnTo>
                      <a:pt x="33" y="64"/>
                    </a:lnTo>
                    <a:lnTo>
                      <a:pt x="35" y="60"/>
                    </a:lnTo>
                    <a:lnTo>
                      <a:pt x="37" y="59"/>
                    </a:lnTo>
                    <a:lnTo>
                      <a:pt x="38" y="48"/>
                    </a:lnTo>
                    <a:lnTo>
                      <a:pt x="38" y="33"/>
                    </a:lnTo>
                    <a:lnTo>
                      <a:pt x="36" y="26"/>
                    </a:lnTo>
                    <a:lnTo>
                      <a:pt x="32" y="21"/>
                    </a:lnTo>
                    <a:lnTo>
                      <a:pt x="26" y="19"/>
                    </a:lnTo>
                    <a:lnTo>
                      <a:pt x="21" y="14"/>
                    </a:lnTo>
                    <a:lnTo>
                      <a:pt x="17" y="8"/>
                    </a:lnTo>
                    <a:lnTo>
                      <a:pt x="16" y="3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731" name="Freeform 35"/>
              <p:cNvSpPr>
                <a:spLocks/>
              </p:cNvSpPr>
              <p:nvPr/>
            </p:nvSpPr>
            <p:spPr bwMode="auto">
              <a:xfrm>
                <a:off x="2213" y="2865"/>
                <a:ext cx="14" cy="30"/>
              </a:xfrm>
              <a:custGeom>
                <a:avLst/>
                <a:gdLst/>
                <a:ahLst/>
                <a:cxnLst>
                  <a:cxn ang="0">
                    <a:pos x="44" y="0"/>
                  </a:cxn>
                  <a:cxn ang="0">
                    <a:pos x="38" y="2"/>
                  </a:cxn>
                  <a:cxn ang="0">
                    <a:pos x="33" y="3"/>
                  </a:cxn>
                  <a:cxn ang="0">
                    <a:pos x="27" y="5"/>
                  </a:cxn>
                  <a:cxn ang="0">
                    <a:pos x="21" y="7"/>
                  </a:cxn>
                  <a:cxn ang="0">
                    <a:pos x="16" y="9"/>
                  </a:cxn>
                  <a:cxn ang="0">
                    <a:pos x="10" y="10"/>
                  </a:cxn>
                  <a:cxn ang="0">
                    <a:pos x="5" y="13"/>
                  </a:cxn>
                  <a:cxn ang="0">
                    <a:pos x="0" y="14"/>
                  </a:cxn>
                  <a:cxn ang="0">
                    <a:pos x="0" y="18"/>
                  </a:cxn>
                  <a:cxn ang="0">
                    <a:pos x="2" y="24"/>
                  </a:cxn>
                  <a:cxn ang="0">
                    <a:pos x="6" y="29"/>
                  </a:cxn>
                  <a:cxn ang="0">
                    <a:pos x="13" y="33"/>
                  </a:cxn>
                  <a:cxn ang="0">
                    <a:pos x="20" y="40"/>
                  </a:cxn>
                  <a:cxn ang="0">
                    <a:pos x="22" y="44"/>
                  </a:cxn>
                  <a:cxn ang="0">
                    <a:pos x="24" y="49"/>
                  </a:cxn>
                  <a:cxn ang="0">
                    <a:pos x="22" y="57"/>
                  </a:cxn>
                  <a:cxn ang="0">
                    <a:pos x="22" y="64"/>
                  </a:cxn>
                  <a:cxn ang="0">
                    <a:pos x="25" y="70"/>
                  </a:cxn>
                  <a:cxn ang="0">
                    <a:pos x="31" y="79"/>
                  </a:cxn>
                  <a:cxn ang="0">
                    <a:pos x="43" y="90"/>
                  </a:cxn>
                  <a:cxn ang="0">
                    <a:pos x="42" y="88"/>
                  </a:cxn>
                  <a:cxn ang="0">
                    <a:pos x="41" y="85"/>
                  </a:cxn>
                  <a:cxn ang="0">
                    <a:pos x="38" y="80"/>
                  </a:cxn>
                  <a:cxn ang="0">
                    <a:pos x="36" y="71"/>
                  </a:cxn>
                  <a:cxn ang="0">
                    <a:pos x="36" y="63"/>
                  </a:cxn>
                  <a:cxn ang="0">
                    <a:pos x="36" y="57"/>
                  </a:cxn>
                  <a:cxn ang="0">
                    <a:pos x="35" y="50"/>
                  </a:cxn>
                  <a:cxn ang="0">
                    <a:pos x="30" y="42"/>
                  </a:cxn>
                  <a:cxn ang="0">
                    <a:pos x="25" y="32"/>
                  </a:cxn>
                  <a:cxn ang="0">
                    <a:pos x="24" y="26"/>
                  </a:cxn>
                  <a:cxn ang="0">
                    <a:pos x="27" y="19"/>
                  </a:cxn>
                  <a:cxn ang="0">
                    <a:pos x="36" y="10"/>
                  </a:cxn>
                  <a:cxn ang="0">
                    <a:pos x="39" y="8"/>
                  </a:cxn>
                  <a:cxn ang="0">
                    <a:pos x="42" y="5"/>
                  </a:cxn>
                  <a:cxn ang="0">
                    <a:pos x="43" y="3"/>
                  </a:cxn>
                  <a:cxn ang="0">
                    <a:pos x="44" y="0"/>
                  </a:cxn>
                </a:cxnLst>
                <a:rect l="0" t="0" r="r" b="b"/>
                <a:pathLst>
                  <a:path w="44" h="90">
                    <a:moveTo>
                      <a:pt x="44" y="0"/>
                    </a:moveTo>
                    <a:lnTo>
                      <a:pt x="38" y="2"/>
                    </a:lnTo>
                    <a:lnTo>
                      <a:pt x="33" y="3"/>
                    </a:lnTo>
                    <a:lnTo>
                      <a:pt x="27" y="5"/>
                    </a:lnTo>
                    <a:lnTo>
                      <a:pt x="21" y="7"/>
                    </a:lnTo>
                    <a:lnTo>
                      <a:pt x="16" y="9"/>
                    </a:lnTo>
                    <a:lnTo>
                      <a:pt x="10" y="10"/>
                    </a:lnTo>
                    <a:lnTo>
                      <a:pt x="5" y="13"/>
                    </a:lnTo>
                    <a:lnTo>
                      <a:pt x="0" y="14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9"/>
                    </a:lnTo>
                    <a:lnTo>
                      <a:pt x="13" y="33"/>
                    </a:lnTo>
                    <a:lnTo>
                      <a:pt x="20" y="40"/>
                    </a:lnTo>
                    <a:lnTo>
                      <a:pt x="22" y="44"/>
                    </a:lnTo>
                    <a:lnTo>
                      <a:pt x="24" y="49"/>
                    </a:lnTo>
                    <a:lnTo>
                      <a:pt x="22" y="57"/>
                    </a:lnTo>
                    <a:lnTo>
                      <a:pt x="22" y="64"/>
                    </a:lnTo>
                    <a:lnTo>
                      <a:pt x="25" y="70"/>
                    </a:lnTo>
                    <a:lnTo>
                      <a:pt x="31" y="79"/>
                    </a:lnTo>
                    <a:lnTo>
                      <a:pt x="43" y="90"/>
                    </a:lnTo>
                    <a:lnTo>
                      <a:pt x="42" y="88"/>
                    </a:lnTo>
                    <a:lnTo>
                      <a:pt x="41" y="85"/>
                    </a:lnTo>
                    <a:lnTo>
                      <a:pt x="38" y="80"/>
                    </a:lnTo>
                    <a:lnTo>
                      <a:pt x="36" y="71"/>
                    </a:lnTo>
                    <a:lnTo>
                      <a:pt x="36" y="63"/>
                    </a:lnTo>
                    <a:lnTo>
                      <a:pt x="36" y="57"/>
                    </a:lnTo>
                    <a:lnTo>
                      <a:pt x="35" y="50"/>
                    </a:lnTo>
                    <a:lnTo>
                      <a:pt x="30" y="42"/>
                    </a:lnTo>
                    <a:lnTo>
                      <a:pt x="25" y="32"/>
                    </a:lnTo>
                    <a:lnTo>
                      <a:pt x="24" y="26"/>
                    </a:lnTo>
                    <a:lnTo>
                      <a:pt x="27" y="19"/>
                    </a:lnTo>
                    <a:lnTo>
                      <a:pt x="36" y="10"/>
                    </a:lnTo>
                    <a:lnTo>
                      <a:pt x="39" y="8"/>
                    </a:lnTo>
                    <a:lnTo>
                      <a:pt x="42" y="5"/>
                    </a:lnTo>
                    <a:lnTo>
                      <a:pt x="43" y="3"/>
                    </a:lnTo>
                    <a:lnTo>
                      <a:pt x="44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732" name="Freeform 36"/>
              <p:cNvSpPr>
                <a:spLocks/>
              </p:cNvSpPr>
              <p:nvPr/>
            </p:nvSpPr>
            <p:spPr bwMode="auto">
              <a:xfrm>
                <a:off x="2243" y="2862"/>
                <a:ext cx="11" cy="30"/>
              </a:xfrm>
              <a:custGeom>
                <a:avLst/>
                <a:gdLst/>
                <a:ahLst/>
                <a:cxnLst>
                  <a:cxn ang="0">
                    <a:pos x="0" y="1"/>
                  </a:cxn>
                  <a:cxn ang="0">
                    <a:pos x="2" y="7"/>
                  </a:cxn>
                  <a:cxn ang="0">
                    <a:pos x="5" y="13"/>
                  </a:cxn>
                  <a:cxn ang="0">
                    <a:pos x="7" y="19"/>
                  </a:cxn>
                  <a:cxn ang="0">
                    <a:pos x="12" y="25"/>
                  </a:cxn>
                  <a:cxn ang="0">
                    <a:pos x="18" y="34"/>
                  </a:cxn>
                  <a:cxn ang="0">
                    <a:pos x="18" y="40"/>
                  </a:cxn>
                  <a:cxn ang="0">
                    <a:pos x="16" y="46"/>
                  </a:cxn>
                  <a:cxn ang="0">
                    <a:pos x="13" y="55"/>
                  </a:cxn>
                  <a:cxn ang="0">
                    <a:pos x="11" y="64"/>
                  </a:cxn>
                  <a:cxn ang="0">
                    <a:pos x="10" y="72"/>
                  </a:cxn>
                  <a:cxn ang="0">
                    <a:pos x="12" y="79"/>
                  </a:cxn>
                  <a:cxn ang="0">
                    <a:pos x="18" y="91"/>
                  </a:cxn>
                  <a:cxn ang="0">
                    <a:pos x="16" y="84"/>
                  </a:cxn>
                  <a:cxn ang="0">
                    <a:pos x="17" y="75"/>
                  </a:cxn>
                  <a:cxn ang="0">
                    <a:pos x="19" y="63"/>
                  </a:cxn>
                  <a:cxn ang="0">
                    <a:pos x="23" y="49"/>
                  </a:cxn>
                  <a:cxn ang="0">
                    <a:pos x="28" y="36"/>
                  </a:cxn>
                  <a:cxn ang="0">
                    <a:pos x="30" y="33"/>
                  </a:cxn>
                  <a:cxn ang="0">
                    <a:pos x="31" y="29"/>
                  </a:cxn>
                  <a:cxn ang="0">
                    <a:pos x="28" y="16"/>
                  </a:cxn>
                  <a:cxn ang="0">
                    <a:pos x="27" y="11"/>
                  </a:cxn>
                  <a:cxn ang="0">
                    <a:pos x="25" y="6"/>
                  </a:cxn>
                  <a:cxn ang="0">
                    <a:pos x="24" y="2"/>
                  </a:cxn>
                  <a:cxn ang="0">
                    <a:pos x="23" y="0"/>
                  </a:cxn>
                  <a:cxn ang="0">
                    <a:pos x="17" y="0"/>
                  </a:cxn>
                  <a:cxn ang="0">
                    <a:pos x="12" y="0"/>
                  </a:cxn>
                  <a:cxn ang="0">
                    <a:pos x="6" y="0"/>
                  </a:cxn>
                  <a:cxn ang="0">
                    <a:pos x="0" y="1"/>
                  </a:cxn>
                </a:cxnLst>
                <a:rect l="0" t="0" r="r" b="b"/>
                <a:pathLst>
                  <a:path w="31" h="91">
                    <a:moveTo>
                      <a:pt x="0" y="1"/>
                    </a:moveTo>
                    <a:lnTo>
                      <a:pt x="2" y="7"/>
                    </a:lnTo>
                    <a:lnTo>
                      <a:pt x="5" y="13"/>
                    </a:lnTo>
                    <a:lnTo>
                      <a:pt x="7" y="19"/>
                    </a:lnTo>
                    <a:lnTo>
                      <a:pt x="12" y="25"/>
                    </a:lnTo>
                    <a:lnTo>
                      <a:pt x="18" y="34"/>
                    </a:lnTo>
                    <a:lnTo>
                      <a:pt x="18" y="40"/>
                    </a:lnTo>
                    <a:lnTo>
                      <a:pt x="16" y="46"/>
                    </a:lnTo>
                    <a:lnTo>
                      <a:pt x="13" y="55"/>
                    </a:lnTo>
                    <a:lnTo>
                      <a:pt x="11" y="64"/>
                    </a:lnTo>
                    <a:lnTo>
                      <a:pt x="10" y="72"/>
                    </a:lnTo>
                    <a:lnTo>
                      <a:pt x="12" y="79"/>
                    </a:lnTo>
                    <a:lnTo>
                      <a:pt x="18" y="91"/>
                    </a:lnTo>
                    <a:lnTo>
                      <a:pt x="16" y="84"/>
                    </a:lnTo>
                    <a:lnTo>
                      <a:pt x="17" y="75"/>
                    </a:lnTo>
                    <a:lnTo>
                      <a:pt x="19" y="63"/>
                    </a:lnTo>
                    <a:lnTo>
                      <a:pt x="23" y="49"/>
                    </a:lnTo>
                    <a:lnTo>
                      <a:pt x="28" y="36"/>
                    </a:lnTo>
                    <a:lnTo>
                      <a:pt x="30" y="33"/>
                    </a:lnTo>
                    <a:lnTo>
                      <a:pt x="31" y="29"/>
                    </a:lnTo>
                    <a:lnTo>
                      <a:pt x="28" y="16"/>
                    </a:lnTo>
                    <a:lnTo>
                      <a:pt x="27" y="11"/>
                    </a:lnTo>
                    <a:lnTo>
                      <a:pt x="25" y="6"/>
                    </a:lnTo>
                    <a:lnTo>
                      <a:pt x="24" y="2"/>
                    </a:lnTo>
                    <a:lnTo>
                      <a:pt x="23" y="0"/>
                    </a:lnTo>
                    <a:lnTo>
                      <a:pt x="17" y="0"/>
                    </a:lnTo>
                    <a:lnTo>
                      <a:pt x="12" y="0"/>
                    </a:lnTo>
                    <a:lnTo>
                      <a:pt x="6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733" name="Freeform 37"/>
              <p:cNvSpPr>
                <a:spLocks/>
              </p:cNvSpPr>
              <p:nvPr/>
            </p:nvSpPr>
            <p:spPr bwMode="auto">
              <a:xfrm>
                <a:off x="2251" y="2909"/>
                <a:ext cx="79" cy="109"/>
              </a:xfrm>
              <a:custGeom>
                <a:avLst/>
                <a:gdLst/>
                <a:ahLst/>
                <a:cxnLst>
                  <a:cxn ang="0">
                    <a:pos x="107" y="326"/>
                  </a:cxn>
                  <a:cxn ang="0">
                    <a:pos x="126" y="321"/>
                  </a:cxn>
                  <a:cxn ang="0">
                    <a:pos x="144" y="309"/>
                  </a:cxn>
                  <a:cxn ang="0">
                    <a:pos x="135" y="292"/>
                  </a:cxn>
                  <a:cxn ang="0">
                    <a:pos x="124" y="282"/>
                  </a:cxn>
                  <a:cxn ang="0">
                    <a:pos x="131" y="270"/>
                  </a:cxn>
                  <a:cxn ang="0">
                    <a:pos x="106" y="264"/>
                  </a:cxn>
                  <a:cxn ang="0">
                    <a:pos x="120" y="253"/>
                  </a:cxn>
                  <a:cxn ang="0">
                    <a:pos x="149" y="228"/>
                  </a:cxn>
                  <a:cxn ang="0">
                    <a:pos x="167" y="211"/>
                  </a:cxn>
                  <a:cxn ang="0">
                    <a:pos x="171" y="243"/>
                  </a:cxn>
                  <a:cxn ang="0">
                    <a:pos x="177" y="232"/>
                  </a:cxn>
                  <a:cxn ang="0">
                    <a:pos x="210" y="189"/>
                  </a:cxn>
                  <a:cxn ang="0">
                    <a:pos x="221" y="157"/>
                  </a:cxn>
                  <a:cxn ang="0">
                    <a:pos x="228" y="172"/>
                  </a:cxn>
                  <a:cxn ang="0">
                    <a:pos x="235" y="136"/>
                  </a:cxn>
                  <a:cxn ang="0">
                    <a:pos x="233" y="98"/>
                  </a:cxn>
                  <a:cxn ang="0">
                    <a:pos x="224" y="71"/>
                  </a:cxn>
                  <a:cxn ang="0">
                    <a:pos x="207" y="47"/>
                  </a:cxn>
                  <a:cxn ang="0">
                    <a:pos x="201" y="5"/>
                  </a:cxn>
                  <a:cxn ang="0">
                    <a:pos x="187" y="11"/>
                  </a:cxn>
                  <a:cxn ang="0">
                    <a:pos x="189" y="70"/>
                  </a:cxn>
                  <a:cxn ang="0">
                    <a:pos x="177" y="120"/>
                  </a:cxn>
                  <a:cxn ang="0">
                    <a:pos x="165" y="157"/>
                  </a:cxn>
                  <a:cxn ang="0">
                    <a:pos x="143" y="182"/>
                  </a:cxn>
                  <a:cxn ang="0">
                    <a:pos x="117" y="204"/>
                  </a:cxn>
                  <a:cxn ang="0">
                    <a:pos x="115" y="187"/>
                  </a:cxn>
                  <a:cxn ang="0">
                    <a:pos x="126" y="168"/>
                  </a:cxn>
                  <a:cxn ang="0">
                    <a:pos x="132" y="149"/>
                  </a:cxn>
                  <a:cxn ang="0">
                    <a:pos x="146" y="140"/>
                  </a:cxn>
                  <a:cxn ang="0">
                    <a:pos x="143" y="129"/>
                  </a:cxn>
                  <a:cxn ang="0">
                    <a:pos x="145" y="120"/>
                  </a:cxn>
                  <a:cxn ang="0">
                    <a:pos x="146" y="110"/>
                  </a:cxn>
                  <a:cxn ang="0">
                    <a:pos x="144" y="93"/>
                  </a:cxn>
                  <a:cxn ang="0">
                    <a:pos x="132" y="90"/>
                  </a:cxn>
                  <a:cxn ang="0">
                    <a:pos x="131" y="101"/>
                  </a:cxn>
                  <a:cxn ang="0">
                    <a:pos x="122" y="137"/>
                  </a:cxn>
                  <a:cxn ang="0">
                    <a:pos x="107" y="167"/>
                  </a:cxn>
                  <a:cxn ang="0">
                    <a:pos x="79" y="194"/>
                  </a:cxn>
                  <a:cxn ang="0">
                    <a:pos x="26" y="227"/>
                  </a:cxn>
                  <a:cxn ang="0">
                    <a:pos x="14" y="254"/>
                  </a:cxn>
                  <a:cxn ang="0">
                    <a:pos x="35" y="276"/>
                  </a:cxn>
                  <a:cxn ang="0">
                    <a:pos x="57" y="294"/>
                  </a:cxn>
                  <a:cxn ang="0">
                    <a:pos x="68" y="307"/>
                  </a:cxn>
                  <a:cxn ang="0">
                    <a:pos x="85" y="321"/>
                  </a:cxn>
                </a:cxnLst>
                <a:rect l="0" t="0" r="r" b="b"/>
                <a:pathLst>
                  <a:path w="237" h="329">
                    <a:moveTo>
                      <a:pt x="99" y="329"/>
                    </a:moveTo>
                    <a:lnTo>
                      <a:pt x="103" y="328"/>
                    </a:lnTo>
                    <a:lnTo>
                      <a:pt x="107" y="326"/>
                    </a:lnTo>
                    <a:lnTo>
                      <a:pt x="112" y="324"/>
                    </a:lnTo>
                    <a:lnTo>
                      <a:pt x="117" y="323"/>
                    </a:lnTo>
                    <a:lnTo>
                      <a:pt x="126" y="321"/>
                    </a:lnTo>
                    <a:lnTo>
                      <a:pt x="133" y="317"/>
                    </a:lnTo>
                    <a:lnTo>
                      <a:pt x="138" y="314"/>
                    </a:lnTo>
                    <a:lnTo>
                      <a:pt x="144" y="309"/>
                    </a:lnTo>
                    <a:lnTo>
                      <a:pt x="146" y="303"/>
                    </a:lnTo>
                    <a:lnTo>
                      <a:pt x="143" y="296"/>
                    </a:lnTo>
                    <a:lnTo>
                      <a:pt x="135" y="292"/>
                    </a:lnTo>
                    <a:lnTo>
                      <a:pt x="129" y="287"/>
                    </a:lnTo>
                    <a:lnTo>
                      <a:pt x="124" y="284"/>
                    </a:lnTo>
                    <a:lnTo>
                      <a:pt x="124" y="282"/>
                    </a:lnTo>
                    <a:lnTo>
                      <a:pt x="126" y="278"/>
                    </a:lnTo>
                    <a:lnTo>
                      <a:pt x="131" y="273"/>
                    </a:lnTo>
                    <a:lnTo>
                      <a:pt x="131" y="270"/>
                    </a:lnTo>
                    <a:lnTo>
                      <a:pt x="126" y="268"/>
                    </a:lnTo>
                    <a:lnTo>
                      <a:pt x="116" y="267"/>
                    </a:lnTo>
                    <a:lnTo>
                      <a:pt x="106" y="264"/>
                    </a:lnTo>
                    <a:lnTo>
                      <a:pt x="107" y="262"/>
                    </a:lnTo>
                    <a:lnTo>
                      <a:pt x="112" y="259"/>
                    </a:lnTo>
                    <a:lnTo>
                      <a:pt x="120" y="253"/>
                    </a:lnTo>
                    <a:lnTo>
                      <a:pt x="129" y="245"/>
                    </a:lnTo>
                    <a:lnTo>
                      <a:pt x="139" y="237"/>
                    </a:lnTo>
                    <a:lnTo>
                      <a:pt x="149" y="228"/>
                    </a:lnTo>
                    <a:lnTo>
                      <a:pt x="159" y="218"/>
                    </a:lnTo>
                    <a:lnTo>
                      <a:pt x="167" y="210"/>
                    </a:lnTo>
                    <a:lnTo>
                      <a:pt x="167" y="211"/>
                    </a:lnTo>
                    <a:lnTo>
                      <a:pt x="166" y="217"/>
                    </a:lnTo>
                    <a:lnTo>
                      <a:pt x="167" y="227"/>
                    </a:lnTo>
                    <a:lnTo>
                      <a:pt x="171" y="243"/>
                    </a:lnTo>
                    <a:lnTo>
                      <a:pt x="171" y="242"/>
                    </a:lnTo>
                    <a:lnTo>
                      <a:pt x="172" y="239"/>
                    </a:lnTo>
                    <a:lnTo>
                      <a:pt x="177" y="232"/>
                    </a:lnTo>
                    <a:lnTo>
                      <a:pt x="187" y="220"/>
                    </a:lnTo>
                    <a:lnTo>
                      <a:pt x="200" y="204"/>
                    </a:lnTo>
                    <a:lnTo>
                      <a:pt x="210" y="189"/>
                    </a:lnTo>
                    <a:lnTo>
                      <a:pt x="217" y="173"/>
                    </a:lnTo>
                    <a:lnTo>
                      <a:pt x="221" y="156"/>
                    </a:lnTo>
                    <a:lnTo>
                      <a:pt x="221" y="157"/>
                    </a:lnTo>
                    <a:lnTo>
                      <a:pt x="221" y="161"/>
                    </a:lnTo>
                    <a:lnTo>
                      <a:pt x="223" y="166"/>
                    </a:lnTo>
                    <a:lnTo>
                      <a:pt x="228" y="172"/>
                    </a:lnTo>
                    <a:lnTo>
                      <a:pt x="229" y="167"/>
                    </a:lnTo>
                    <a:lnTo>
                      <a:pt x="233" y="154"/>
                    </a:lnTo>
                    <a:lnTo>
                      <a:pt x="235" y="136"/>
                    </a:lnTo>
                    <a:lnTo>
                      <a:pt x="237" y="118"/>
                    </a:lnTo>
                    <a:lnTo>
                      <a:pt x="235" y="105"/>
                    </a:lnTo>
                    <a:lnTo>
                      <a:pt x="233" y="98"/>
                    </a:lnTo>
                    <a:lnTo>
                      <a:pt x="229" y="92"/>
                    </a:lnTo>
                    <a:lnTo>
                      <a:pt x="228" y="82"/>
                    </a:lnTo>
                    <a:lnTo>
                      <a:pt x="224" y="71"/>
                    </a:lnTo>
                    <a:lnTo>
                      <a:pt x="217" y="64"/>
                    </a:lnTo>
                    <a:lnTo>
                      <a:pt x="211" y="56"/>
                    </a:lnTo>
                    <a:lnTo>
                      <a:pt x="207" y="47"/>
                    </a:lnTo>
                    <a:lnTo>
                      <a:pt x="207" y="32"/>
                    </a:lnTo>
                    <a:lnTo>
                      <a:pt x="206" y="17"/>
                    </a:lnTo>
                    <a:lnTo>
                      <a:pt x="201" y="5"/>
                    </a:lnTo>
                    <a:lnTo>
                      <a:pt x="194" y="0"/>
                    </a:lnTo>
                    <a:lnTo>
                      <a:pt x="188" y="3"/>
                    </a:lnTo>
                    <a:lnTo>
                      <a:pt x="187" y="11"/>
                    </a:lnTo>
                    <a:lnTo>
                      <a:pt x="187" y="28"/>
                    </a:lnTo>
                    <a:lnTo>
                      <a:pt x="189" y="51"/>
                    </a:lnTo>
                    <a:lnTo>
                      <a:pt x="189" y="70"/>
                    </a:lnTo>
                    <a:lnTo>
                      <a:pt x="188" y="79"/>
                    </a:lnTo>
                    <a:lnTo>
                      <a:pt x="183" y="92"/>
                    </a:lnTo>
                    <a:lnTo>
                      <a:pt x="177" y="120"/>
                    </a:lnTo>
                    <a:lnTo>
                      <a:pt x="173" y="136"/>
                    </a:lnTo>
                    <a:lnTo>
                      <a:pt x="170" y="148"/>
                    </a:lnTo>
                    <a:lnTo>
                      <a:pt x="165" y="157"/>
                    </a:lnTo>
                    <a:lnTo>
                      <a:pt x="160" y="166"/>
                    </a:lnTo>
                    <a:lnTo>
                      <a:pt x="152" y="173"/>
                    </a:lnTo>
                    <a:lnTo>
                      <a:pt x="143" y="182"/>
                    </a:lnTo>
                    <a:lnTo>
                      <a:pt x="132" y="193"/>
                    </a:lnTo>
                    <a:lnTo>
                      <a:pt x="117" y="206"/>
                    </a:lnTo>
                    <a:lnTo>
                      <a:pt x="117" y="204"/>
                    </a:lnTo>
                    <a:lnTo>
                      <a:pt x="116" y="200"/>
                    </a:lnTo>
                    <a:lnTo>
                      <a:pt x="115" y="193"/>
                    </a:lnTo>
                    <a:lnTo>
                      <a:pt x="115" y="187"/>
                    </a:lnTo>
                    <a:lnTo>
                      <a:pt x="117" y="181"/>
                    </a:lnTo>
                    <a:lnTo>
                      <a:pt x="121" y="175"/>
                    </a:lnTo>
                    <a:lnTo>
                      <a:pt x="126" y="168"/>
                    </a:lnTo>
                    <a:lnTo>
                      <a:pt x="128" y="160"/>
                    </a:lnTo>
                    <a:lnTo>
                      <a:pt x="129" y="154"/>
                    </a:lnTo>
                    <a:lnTo>
                      <a:pt x="132" y="149"/>
                    </a:lnTo>
                    <a:lnTo>
                      <a:pt x="135" y="146"/>
                    </a:lnTo>
                    <a:lnTo>
                      <a:pt x="142" y="143"/>
                    </a:lnTo>
                    <a:lnTo>
                      <a:pt x="146" y="140"/>
                    </a:lnTo>
                    <a:lnTo>
                      <a:pt x="146" y="138"/>
                    </a:lnTo>
                    <a:lnTo>
                      <a:pt x="144" y="136"/>
                    </a:lnTo>
                    <a:lnTo>
                      <a:pt x="143" y="129"/>
                    </a:lnTo>
                    <a:lnTo>
                      <a:pt x="143" y="123"/>
                    </a:lnTo>
                    <a:lnTo>
                      <a:pt x="143" y="121"/>
                    </a:lnTo>
                    <a:lnTo>
                      <a:pt x="145" y="120"/>
                    </a:lnTo>
                    <a:lnTo>
                      <a:pt x="151" y="117"/>
                    </a:lnTo>
                    <a:lnTo>
                      <a:pt x="150" y="115"/>
                    </a:lnTo>
                    <a:lnTo>
                      <a:pt x="146" y="110"/>
                    </a:lnTo>
                    <a:lnTo>
                      <a:pt x="144" y="104"/>
                    </a:lnTo>
                    <a:lnTo>
                      <a:pt x="144" y="99"/>
                    </a:lnTo>
                    <a:lnTo>
                      <a:pt x="144" y="93"/>
                    </a:lnTo>
                    <a:lnTo>
                      <a:pt x="143" y="88"/>
                    </a:lnTo>
                    <a:lnTo>
                      <a:pt x="138" y="86"/>
                    </a:lnTo>
                    <a:lnTo>
                      <a:pt x="132" y="90"/>
                    </a:lnTo>
                    <a:lnTo>
                      <a:pt x="128" y="95"/>
                    </a:lnTo>
                    <a:lnTo>
                      <a:pt x="128" y="98"/>
                    </a:lnTo>
                    <a:lnTo>
                      <a:pt x="131" y="101"/>
                    </a:lnTo>
                    <a:lnTo>
                      <a:pt x="131" y="112"/>
                    </a:lnTo>
                    <a:lnTo>
                      <a:pt x="127" y="127"/>
                    </a:lnTo>
                    <a:lnTo>
                      <a:pt x="122" y="137"/>
                    </a:lnTo>
                    <a:lnTo>
                      <a:pt x="117" y="146"/>
                    </a:lnTo>
                    <a:lnTo>
                      <a:pt x="111" y="159"/>
                    </a:lnTo>
                    <a:lnTo>
                      <a:pt x="107" y="167"/>
                    </a:lnTo>
                    <a:lnTo>
                      <a:pt x="100" y="176"/>
                    </a:lnTo>
                    <a:lnTo>
                      <a:pt x="92" y="184"/>
                    </a:lnTo>
                    <a:lnTo>
                      <a:pt x="79" y="194"/>
                    </a:lnTo>
                    <a:lnTo>
                      <a:pt x="65" y="205"/>
                    </a:lnTo>
                    <a:lnTo>
                      <a:pt x="46" y="216"/>
                    </a:lnTo>
                    <a:lnTo>
                      <a:pt x="26" y="227"/>
                    </a:lnTo>
                    <a:lnTo>
                      <a:pt x="0" y="239"/>
                    </a:lnTo>
                    <a:lnTo>
                      <a:pt x="6" y="246"/>
                    </a:lnTo>
                    <a:lnTo>
                      <a:pt x="14" y="254"/>
                    </a:lnTo>
                    <a:lnTo>
                      <a:pt x="21" y="261"/>
                    </a:lnTo>
                    <a:lnTo>
                      <a:pt x="28" y="268"/>
                    </a:lnTo>
                    <a:lnTo>
                      <a:pt x="35" y="276"/>
                    </a:lnTo>
                    <a:lnTo>
                      <a:pt x="43" y="282"/>
                    </a:lnTo>
                    <a:lnTo>
                      <a:pt x="50" y="288"/>
                    </a:lnTo>
                    <a:lnTo>
                      <a:pt x="57" y="294"/>
                    </a:lnTo>
                    <a:lnTo>
                      <a:pt x="61" y="298"/>
                    </a:lnTo>
                    <a:lnTo>
                      <a:pt x="65" y="303"/>
                    </a:lnTo>
                    <a:lnTo>
                      <a:pt x="68" y="307"/>
                    </a:lnTo>
                    <a:lnTo>
                      <a:pt x="73" y="311"/>
                    </a:lnTo>
                    <a:lnTo>
                      <a:pt x="79" y="316"/>
                    </a:lnTo>
                    <a:lnTo>
                      <a:pt x="85" y="321"/>
                    </a:lnTo>
                    <a:lnTo>
                      <a:pt x="92" y="326"/>
                    </a:lnTo>
                    <a:lnTo>
                      <a:pt x="99" y="32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734" name="Freeform 38"/>
              <p:cNvSpPr>
                <a:spLocks/>
              </p:cNvSpPr>
              <p:nvPr/>
            </p:nvSpPr>
            <p:spPr bwMode="auto">
              <a:xfrm>
                <a:off x="2293" y="2887"/>
                <a:ext cx="81" cy="149"/>
              </a:xfrm>
              <a:custGeom>
                <a:avLst/>
                <a:gdLst/>
                <a:ahLst/>
                <a:cxnLst>
                  <a:cxn ang="0">
                    <a:pos x="86" y="24"/>
                  </a:cxn>
                  <a:cxn ang="0">
                    <a:pos x="92" y="56"/>
                  </a:cxn>
                  <a:cxn ang="0">
                    <a:pos x="102" y="70"/>
                  </a:cxn>
                  <a:cxn ang="0">
                    <a:pos x="120" y="84"/>
                  </a:cxn>
                  <a:cxn ang="0">
                    <a:pos x="136" y="123"/>
                  </a:cxn>
                  <a:cxn ang="0">
                    <a:pos x="136" y="164"/>
                  </a:cxn>
                  <a:cxn ang="0">
                    <a:pos x="157" y="208"/>
                  </a:cxn>
                  <a:cxn ang="0">
                    <a:pos x="165" y="244"/>
                  </a:cxn>
                  <a:cxn ang="0">
                    <a:pos x="174" y="288"/>
                  </a:cxn>
                  <a:cxn ang="0">
                    <a:pos x="168" y="325"/>
                  </a:cxn>
                  <a:cxn ang="0">
                    <a:pos x="153" y="337"/>
                  </a:cxn>
                  <a:cxn ang="0">
                    <a:pos x="125" y="341"/>
                  </a:cxn>
                  <a:cxn ang="0">
                    <a:pos x="101" y="331"/>
                  </a:cxn>
                  <a:cxn ang="0">
                    <a:pos x="91" y="331"/>
                  </a:cxn>
                  <a:cxn ang="0">
                    <a:pos x="81" y="343"/>
                  </a:cxn>
                  <a:cxn ang="0">
                    <a:pos x="63" y="350"/>
                  </a:cxn>
                  <a:cxn ang="0">
                    <a:pos x="69" y="353"/>
                  </a:cxn>
                  <a:cxn ang="0">
                    <a:pos x="56" y="365"/>
                  </a:cxn>
                  <a:cxn ang="0">
                    <a:pos x="31" y="383"/>
                  </a:cxn>
                  <a:cxn ang="0">
                    <a:pos x="17" y="400"/>
                  </a:cxn>
                  <a:cxn ang="0">
                    <a:pos x="6" y="411"/>
                  </a:cxn>
                  <a:cxn ang="0">
                    <a:pos x="28" y="417"/>
                  </a:cxn>
                  <a:cxn ang="0">
                    <a:pos x="23" y="440"/>
                  </a:cxn>
                  <a:cxn ang="0">
                    <a:pos x="34" y="443"/>
                  </a:cxn>
                  <a:cxn ang="0">
                    <a:pos x="57" y="431"/>
                  </a:cxn>
                  <a:cxn ang="0">
                    <a:pos x="80" y="421"/>
                  </a:cxn>
                  <a:cxn ang="0">
                    <a:pos x="95" y="410"/>
                  </a:cxn>
                  <a:cxn ang="0">
                    <a:pos x="108" y="405"/>
                  </a:cxn>
                  <a:cxn ang="0">
                    <a:pos x="143" y="414"/>
                  </a:cxn>
                  <a:cxn ang="0">
                    <a:pos x="154" y="415"/>
                  </a:cxn>
                  <a:cxn ang="0">
                    <a:pos x="170" y="387"/>
                  </a:cxn>
                  <a:cxn ang="0">
                    <a:pos x="180" y="369"/>
                  </a:cxn>
                  <a:cxn ang="0">
                    <a:pos x="184" y="366"/>
                  </a:cxn>
                  <a:cxn ang="0">
                    <a:pos x="203" y="358"/>
                  </a:cxn>
                  <a:cxn ang="0">
                    <a:pos x="221" y="338"/>
                  </a:cxn>
                  <a:cxn ang="0">
                    <a:pos x="232" y="309"/>
                  </a:cxn>
                  <a:cxn ang="0">
                    <a:pos x="241" y="291"/>
                  </a:cxn>
                  <a:cxn ang="0">
                    <a:pos x="221" y="273"/>
                  </a:cxn>
                  <a:cxn ang="0">
                    <a:pos x="210" y="215"/>
                  </a:cxn>
                  <a:cxn ang="0">
                    <a:pos x="214" y="170"/>
                  </a:cxn>
                  <a:cxn ang="0">
                    <a:pos x="196" y="128"/>
                  </a:cxn>
                  <a:cxn ang="0">
                    <a:pos x="206" y="136"/>
                  </a:cxn>
                  <a:cxn ang="0">
                    <a:pos x="201" y="117"/>
                  </a:cxn>
                  <a:cxn ang="0">
                    <a:pos x="186" y="87"/>
                  </a:cxn>
                  <a:cxn ang="0">
                    <a:pos x="181" y="71"/>
                  </a:cxn>
                  <a:cxn ang="0">
                    <a:pos x="181" y="60"/>
                  </a:cxn>
                  <a:cxn ang="0">
                    <a:pos x="163" y="39"/>
                  </a:cxn>
                  <a:cxn ang="0">
                    <a:pos x="152" y="0"/>
                  </a:cxn>
                  <a:cxn ang="0">
                    <a:pos x="124" y="5"/>
                  </a:cxn>
                  <a:cxn ang="0">
                    <a:pos x="92" y="8"/>
                  </a:cxn>
                </a:cxnLst>
                <a:rect l="0" t="0" r="r" b="b"/>
                <a:pathLst>
                  <a:path w="242" h="449">
                    <a:moveTo>
                      <a:pt x="76" y="8"/>
                    </a:moveTo>
                    <a:lnTo>
                      <a:pt x="80" y="15"/>
                    </a:lnTo>
                    <a:lnTo>
                      <a:pt x="86" y="24"/>
                    </a:lnTo>
                    <a:lnTo>
                      <a:pt x="91" y="34"/>
                    </a:lnTo>
                    <a:lnTo>
                      <a:pt x="92" y="47"/>
                    </a:lnTo>
                    <a:lnTo>
                      <a:pt x="92" y="56"/>
                    </a:lnTo>
                    <a:lnTo>
                      <a:pt x="93" y="63"/>
                    </a:lnTo>
                    <a:lnTo>
                      <a:pt x="97" y="67"/>
                    </a:lnTo>
                    <a:lnTo>
                      <a:pt x="102" y="70"/>
                    </a:lnTo>
                    <a:lnTo>
                      <a:pt x="107" y="73"/>
                    </a:lnTo>
                    <a:lnTo>
                      <a:pt x="113" y="77"/>
                    </a:lnTo>
                    <a:lnTo>
                      <a:pt x="120" y="84"/>
                    </a:lnTo>
                    <a:lnTo>
                      <a:pt x="126" y="94"/>
                    </a:lnTo>
                    <a:lnTo>
                      <a:pt x="134" y="113"/>
                    </a:lnTo>
                    <a:lnTo>
                      <a:pt x="136" y="123"/>
                    </a:lnTo>
                    <a:lnTo>
                      <a:pt x="135" y="132"/>
                    </a:lnTo>
                    <a:lnTo>
                      <a:pt x="134" y="145"/>
                    </a:lnTo>
                    <a:lnTo>
                      <a:pt x="136" y="164"/>
                    </a:lnTo>
                    <a:lnTo>
                      <a:pt x="142" y="182"/>
                    </a:lnTo>
                    <a:lnTo>
                      <a:pt x="151" y="197"/>
                    </a:lnTo>
                    <a:lnTo>
                      <a:pt x="157" y="208"/>
                    </a:lnTo>
                    <a:lnTo>
                      <a:pt x="162" y="216"/>
                    </a:lnTo>
                    <a:lnTo>
                      <a:pt x="164" y="227"/>
                    </a:lnTo>
                    <a:lnTo>
                      <a:pt x="165" y="244"/>
                    </a:lnTo>
                    <a:lnTo>
                      <a:pt x="165" y="270"/>
                    </a:lnTo>
                    <a:lnTo>
                      <a:pt x="174" y="283"/>
                    </a:lnTo>
                    <a:lnTo>
                      <a:pt x="174" y="288"/>
                    </a:lnTo>
                    <a:lnTo>
                      <a:pt x="171" y="299"/>
                    </a:lnTo>
                    <a:lnTo>
                      <a:pt x="170" y="312"/>
                    </a:lnTo>
                    <a:lnTo>
                      <a:pt x="168" y="325"/>
                    </a:lnTo>
                    <a:lnTo>
                      <a:pt x="165" y="330"/>
                    </a:lnTo>
                    <a:lnTo>
                      <a:pt x="161" y="333"/>
                    </a:lnTo>
                    <a:lnTo>
                      <a:pt x="153" y="337"/>
                    </a:lnTo>
                    <a:lnTo>
                      <a:pt x="145" y="339"/>
                    </a:lnTo>
                    <a:lnTo>
                      <a:pt x="135" y="341"/>
                    </a:lnTo>
                    <a:lnTo>
                      <a:pt x="125" y="341"/>
                    </a:lnTo>
                    <a:lnTo>
                      <a:pt x="117" y="339"/>
                    </a:lnTo>
                    <a:lnTo>
                      <a:pt x="109" y="336"/>
                    </a:lnTo>
                    <a:lnTo>
                      <a:pt x="101" y="331"/>
                    </a:lnTo>
                    <a:lnTo>
                      <a:pt x="96" y="328"/>
                    </a:lnTo>
                    <a:lnTo>
                      <a:pt x="93" y="328"/>
                    </a:lnTo>
                    <a:lnTo>
                      <a:pt x="91" y="331"/>
                    </a:lnTo>
                    <a:lnTo>
                      <a:pt x="90" y="334"/>
                    </a:lnTo>
                    <a:lnTo>
                      <a:pt x="87" y="339"/>
                    </a:lnTo>
                    <a:lnTo>
                      <a:pt x="81" y="343"/>
                    </a:lnTo>
                    <a:lnTo>
                      <a:pt x="73" y="347"/>
                    </a:lnTo>
                    <a:lnTo>
                      <a:pt x="64" y="349"/>
                    </a:lnTo>
                    <a:lnTo>
                      <a:pt x="63" y="350"/>
                    </a:lnTo>
                    <a:lnTo>
                      <a:pt x="64" y="350"/>
                    </a:lnTo>
                    <a:lnTo>
                      <a:pt x="67" y="351"/>
                    </a:lnTo>
                    <a:lnTo>
                      <a:pt x="69" y="353"/>
                    </a:lnTo>
                    <a:lnTo>
                      <a:pt x="70" y="355"/>
                    </a:lnTo>
                    <a:lnTo>
                      <a:pt x="65" y="359"/>
                    </a:lnTo>
                    <a:lnTo>
                      <a:pt x="56" y="365"/>
                    </a:lnTo>
                    <a:lnTo>
                      <a:pt x="45" y="371"/>
                    </a:lnTo>
                    <a:lnTo>
                      <a:pt x="37" y="377"/>
                    </a:lnTo>
                    <a:lnTo>
                      <a:pt x="31" y="383"/>
                    </a:lnTo>
                    <a:lnTo>
                      <a:pt x="26" y="389"/>
                    </a:lnTo>
                    <a:lnTo>
                      <a:pt x="23" y="394"/>
                    </a:lnTo>
                    <a:lnTo>
                      <a:pt x="17" y="400"/>
                    </a:lnTo>
                    <a:lnTo>
                      <a:pt x="9" y="404"/>
                    </a:lnTo>
                    <a:lnTo>
                      <a:pt x="0" y="409"/>
                    </a:lnTo>
                    <a:lnTo>
                      <a:pt x="6" y="411"/>
                    </a:lnTo>
                    <a:lnTo>
                      <a:pt x="13" y="414"/>
                    </a:lnTo>
                    <a:lnTo>
                      <a:pt x="20" y="415"/>
                    </a:lnTo>
                    <a:lnTo>
                      <a:pt x="28" y="417"/>
                    </a:lnTo>
                    <a:lnTo>
                      <a:pt x="26" y="423"/>
                    </a:lnTo>
                    <a:lnTo>
                      <a:pt x="25" y="432"/>
                    </a:lnTo>
                    <a:lnTo>
                      <a:pt x="23" y="440"/>
                    </a:lnTo>
                    <a:lnTo>
                      <a:pt x="22" y="449"/>
                    </a:lnTo>
                    <a:lnTo>
                      <a:pt x="28" y="447"/>
                    </a:lnTo>
                    <a:lnTo>
                      <a:pt x="34" y="443"/>
                    </a:lnTo>
                    <a:lnTo>
                      <a:pt x="41" y="439"/>
                    </a:lnTo>
                    <a:lnTo>
                      <a:pt x="50" y="434"/>
                    </a:lnTo>
                    <a:lnTo>
                      <a:pt x="57" y="431"/>
                    </a:lnTo>
                    <a:lnTo>
                      <a:pt x="65" y="427"/>
                    </a:lnTo>
                    <a:lnTo>
                      <a:pt x="73" y="423"/>
                    </a:lnTo>
                    <a:lnTo>
                      <a:pt x="80" y="421"/>
                    </a:lnTo>
                    <a:lnTo>
                      <a:pt x="87" y="417"/>
                    </a:lnTo>
                    <a:lnTo>
                      <a:pt x="92" y="412"/>
                    </a:lnTo>
                    <a:lnTo>
                      <a:pt x="95" y="410"/>
                    </a:lnTo>
                    <a:lnTo>
                      <a:pt x="97" y="406"/>
                    </a:lnTo>
                    <a:lnTo>
                      <a:pt x="102" y="405"/>
                    </a:lnTo>
                    <a:lnTo>
                      <a:pt x="108" y="405"/>
                    </a:lnTo>
                    <a:lnTo>
                      <a:pt x="119" y="408"/>
                    </a:lnTo>
                    <a:lnTo>
                      <a:pt x="136" y="411"/>
                    </a:lnTo>
                    <a:lnTo>
                      <a:pt x="143" y="414"/>
                    </a:lnTo>
                    <a:lnTo>
                      <a:pt x="147" y="415"/>
                    </a:lnTo>
                    <a:lnTo>
                      <a:pt x="151" y="416"/>
                    </a:lnTo>
                    <a:lnTo>
                      <a:pt x="154" y="415"/>
                    </a:lnTo>
                    <a:lnTo>
                      <a:pt x="161" y="409"/>
                    </a:lnTo>
                    <a:lnTo>
                      <a:pt x="165" y="400"/>
                    </a:lnTo>
                    <a:lnTo>
                      <a:pt x="170" y="387"/>
                    </a:lnTo>
                    <a:lnTo>
                      <a:pt x="178" y="372"/>
                    </a:lnTo>
                    <a:lnTo>
                      <a:pt x="179" y="371"/>
                    </a:lnTo>
                    <a:lnTo>
                      <a:pt x="180" y="369"/>
                    </a:lnTo>
                    <a:lnTo>
                      <a:pt x="180" y="367"/>
                    </a:lnTo>
                    <a:lnTo>
                      <a:pt x="181" y="366"/>
                    </a:lnTo>
                    <a:lnTo>
                      <a:pt x="184" y="366"/>
                    </a:lnTo>
                    <a:lnTo>
                      <a:pt x="189" y="365"/>
                    </a:lnTo>
                    <a:lnTo>
                      <a:pt x="195" y="362"/>
                    </a:lnTo>
                    <a:lnTo>
                      <a:pt x="203" y="358"/>
                    </a:lnTo>
                    <a:lnTo>
                      <a:pt x="210" y="353"/>
                    </a:lnTo>
                    <a:lnTo>
                      <a:pt x="218" y="347"/>
                    </a:lnTo>
                    <a:lnTo>
                      <a:pt x="221" y="338"/>
                    </a:lnTo>
                    <a:lnTo>
                      <a:pt x="223" y="328"/>
                    </a:lnTo>
                    <a:lnTo>
                      <a:pt x="225" y="321"/>
                    </a:lnTo>
                    <a:lnTo>
                      <a:pt x="232" y="309"/>
                    </a:lnTo>
                    <a:lnTo>
                      <a:pt x="240" y="297"/>
                    </a:lnTo>
                    <a:lnTo>
                      <a:pt x="242" y="289"/>
                    </a:lnTo>
                    <a:lnTo>
                      <a:pt x="241" y="291"/>
                    </a:lnTo>
                    <a:lnTo>
                      <a:pt x="237" y="291"/>
                    </a:lnTo>
                    <a:lnTo>
                      <a:pt x="231" y="286"/>
                    </a:lnTo>
                    <a:lnTo>
                      <a:pt x="221" y="273"/>
                    </a:lnTo>
                    <a:lnTo>
                      <a:pt x="213" y="255"/>
                    </a:lnTo>
                    <a:lnTo>
                      <a:pt x="209" y="234"/>
                    </a:lnTo>
                    <a:lnTo>
                      <a:pt x="210" y="215"/>
                    </a:lnTo>
                    <a:lnTo>
                      <a:pt x="217" y="197"/>
                    </a:lnTo>
                    <a:lnTo>
                      <a:pt x="219" y="182"/>
                    </a:lnTo>
                    <a:lnTo>
                      <a:pt x="214" y="170"/>
                    </a:lnTo>
                    <a:lnTo>
                      <a:pt x="206" y="158"/>
                    </a:lnTo>
                    <a:lnTo>
                      <a:pt x="197" y="141"/>
                    </a:lnTo>
                    <a:lnTo>
                      <a:pt x="196" y="128"/>
                    </a:lnTo>
                    <a:lnTo>
                      <a:pt x="198" y="128"/>
                    </a:lnTo>
                    <a:lnTo>
                      <a:pt x="203" y="133"/>
                    </a:lnTo>
                    <a:lnTo>
                      <a:pt x="206" y="136"/>
                    </a:lnTo>
                    <a:lnTo>
                      <a:pt x="206" y="134"/>
                    </a:lnTo>
                    <a:lnTo>
                      <a:pt x="206" y="128"/>
                    </a:lnTo>
                    <a:lnTo>
                      <a:pt x="201" y="117"/>
                    </a:lnTo>
                    <a:lnTo>
                      <a:pt x="190" y="100"/>
                    </a:lnTo>
                    <a:lnTo>
                      <a:pt x="182" y="88"/>
                    </a:lnTo>
                    <a:lnTo>
                      <a:pt x="186" y="87"/>
                    </a:lnTo>
                    <a:lnTo>
                      <a:pt x="195" y="91"/>
                    </a:lnTo>
                    <a:lnTo>
                      <a:pt x="200" y="93"/>
                    </a:lnTo>
                    <a:lnTo>
                      <a:pt x="181" y="71"/>
                    </a:lnTo>
                    <a:lnTo>
                      <a:pt x="190" y="66"/>
                    </a:lnTo>
                    <a:lnTo>
                      <a:pt x="187" y="65"/>
                    </a:lnTo>
                    <a:lnTo>
                      <a:pt x="181" y="60"/>
                    </a:lnTo>
                    <a:lnTo>
                      <a:pt x="173" y="55"/>
                    </a:lnTo>
                    <a:lnTo>
                      <a:pt x="165" y="48"/>
                    </a:lnTo>
                    <a:lnTo>
                      <a:pt x="163" y="39"/>
                    </a:lnTo>
                    <a:lnTo>
                      <a:pt x="162" y="28"/>
                    </a:lnTo>
                    <a:lnTo>
                      <a:pt x="159" y="16"/>
                    </a:lnTo>
                    <a:lnTo>
                      <a:pt x="152" y="0"/>
                    </a:lnTo>
                    <a:lnTo>
                      <a:pt x="145" y="3"/>
                    </a:lnTo>
                    <a:lnTo>
                      <a:pt x="135" y="4"/>
                    </a:lnTo>
                    <a:lnTo>
                      <a:pt x="124" y="5"/>
                    </a:lnTo>
                    <a:lnTo>
                      <a:pt x="114" y="6"/>
                    </a:lnTo>
                    <a:lnTo>
                      <a:pt x="103" y="6"/>
                    </a:lnTo>
                    <a:lnTo>
                      <a:pt x="92" y="8"/>
                    </a:lnTo>
                    <a:lnTo>
                      <a:pt x="84" y="8"/>
                    </a:lnTo>
                    <a:lnTo>
                      <a:pt x="76" y="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735" name="Freeform 39"/>
              <p:cNvSpPr>
                <a:spLocks/>
              </p:cNvSpPr>
              <p:nvPr/>
            </p:nvSpPr>
            <p:spPr bwMode="auto">
              <a:xfrm>
                <a:off x="2360" y="2875"/>
                <a:ext cx="48" cy="104"/>
              </a:xfrm>
              <a:custGeom>
                <a:avLst/>
                <a:gdLst/>
                <a:ahLst/>
                <a:cxnLst>
                  <a:cxn ang="0">
                    <a:pos x="84" y="5"/>
                  </a:cxn>
                  <a:cxn ang="0">
                    <a:pos x="76" y="21"/>
                  </a:cxn>
                  <a:cxn ang="0">
                    <a:pos x="71" y="34"/>
                  </a:cxn>
                  <a:cxn ang="0">
                    <a:pos x="79" y="43"/>
                  </a:cxn>
                  <a:cxn ang="0">
                    <a:pos x="96" y="59"/>
                  </a:cxn>
                  <a:cxn ang="0">
                    <a:pos x="107" y="76"/>
                  </a:cxn>
                  <a:cxn ang="0">
                    <a:pos x="118" y="115"/>
                  </a:cxn>
                  <a:cxn ang="0">
                    <a:pos x="126" y="115"/>
                  </a:cxn>
                  <a:cxn ang="0">
                    <a:pos x="132" y="144"/>
                  </a:cxn>
                  <a:cxn ang="0">
                    <a:pos x="131" y="204"/>
                  </a:cxn>
                  <a:cxn ang="0">
                    <a:pos x="131" y="228"/>
                  </a:cxn>
                  <a:cxn ang="0">
                    <a:pos x="143" y="247"/>
                  </a:cxn>
                  <a:cxn ang="0">
                    <a:pos x="138" y="268"/>
                  </a:cxn>
                  <a:cxn ang="0">
                    <a:pos x="112" y="311"/>
                  </a:cxn>
                  <a:cxn ang="0">
                    <a:pos x="108" y="300"/>
                  </a:cxn>
                  <a:cxn ang="0">
                    <a:pos x="107" y="276"/>
                  </a:cxn>
                  <a:cxn ang="0">
                    <a:pos x="103" y="252"/>
                  </a:cxn>
                  <a:cxn ang="0">
                    <a:pos x="88" y="221"/>
                  </a:cxn>
                  <a:cxn ang="0">
                    <a:pos x="98" y="212"/>
                  </a:cxn>
                  <a:cxn ang="0">
                    <a:pos x="82" y="189"/>
                  </a:cxn>
                  <a:cxn ang="0">
                    <a:pos x="85" y="171"/>
                  </a:cxn>
                  <a:cxn ang="0">
                    <a:pos x="76" y="157"/>
                  </a:cxn>
                  <a:cxn ang="0">
                    <a:pos x="67" y="135"/>
                  </a:cxn>
                  <a:cxn ang="0">
                    <a:pos x="63" y="128"/>
                  </a:cxn>
                  <a:cxn ang="0">
                    <a:pos x="57" y="122"/>
                  </a:cxn>
                  <a:cxn ang="0">
                    <a:pos x="46" y="115"/>
                  </a:cxn>
                  <a:cxn ang="0">
                    <a:pos x="30" y="106"/>
                  </a:cxn>
                  <a:cxn ang="0">
                    <a:pos x="10" y="87"/>
                  </a:cxn>
                  <a:cxn ang="0">
                    <a:pos x="3" y="63"/>
                  </a:cxn>
                  <a:cxn ang="0">
                    <a:pos x="2" y="49"/>
                  </a:cxn>
                  <a:cxn ang="0">
                    <a:pos x="8" y="48"/>
                  </a:cxn>
                  <a:cxn ang="0">
                    <a:pos x="6" y="24"/>
                  </a:cxn>
                  <a:cxn ang="0">
                    <a:pos x="6" y="22"/>
                  </a:cxn>
                  <a:cxn ang="0">
                    <a:pos x="4" y="17"/>
                  </a:cxn>
                  <a:cxn ang="0">
                    <a:pos x="19" y="13"/>
                  </a:cxn>
                  <a:cxn ang="0">
                    <a:pos x="42" y="9"/>
                  </a:cxn>
                  <a:cxn ang="0">
                    <a:pos x="65" y="4"/>
                  </a:cxn>
                  <a:cxn ang="0">
                    <a:pos x="82" y="0"/>
                  </a:cxn>
                </a:cxnLst>
                <a:rect l="0" t="0" r="r" b="b"/>
                <a:pathLst>
                  <a:path w="143" h="311">
                    <a:moveTo>
                      <a:pt x="82" y="0"/>
                    </a:moveTo>
                    <a:lnTo>
                      <a:pt x="84" y="5"/>
                    </a:lnTo>
                    <a:lnTo>
                      <a:pt x="80" y="12"/>
                    </a:lnTo>
                    <a:lnTo>
                      <a:pt x="76" y="21"/>
                    </a:lnTo>
                    <a:lnTo>
                      <a:pt x="80" y="29"/>
                    </a:lnTo>
                    <a:lnTo>
                      <a:pt x="71" y="34"/>
                    </a:lnTo>
                    <a:lnTo>
                      <a:pt x="74" y="37"/>
                    </a:lnTo>
                    <a:lnTo>
                      <a:pt x="79" y="43"/>
                    </a:lnTo>
                    <a:lnTo>
                      <a:pt x="86" y="51"/>
                    </a:lnTo>
                    <a:lnTo>
                      <a:pt x="96" y="59"/>
                    </a:lnTo>
                    <a:lnTo>
                      <a:pt x="103" y="65"/>
                    </a:lnTo>
                    <a:lnTo>
                      <a:pt x="107" y="76"/>
                    </a:lnTo>
                    <a:lnTo>
                      <a:pt x="110" y="91"/>
                    </a:lnTo>
                    <a:lnTo>
                      <a:pt x="118" y="115"/>
                    </a:lnTo>
                    <a:lnTo>
                      <a:pt x="125" y="112"/>
                    </a:lnTo>
                    <a:lnTo>
                      <a:pt x="126" y="115"/>
                    </a:lnTo>
                    <a:lnTo>
                      <a:pt x="130" y="124"/>
                    </a:lnTo>
                    <a:lnTo>
                      <a:pt x="132" y="144"/>
                    </a:lnTo>
                    <a:lnTo>
                      <a:pt x="134" y="176"/>
                    </a:lnTo>
                    <a:lnTo>
                      <a:pt x="131" y="204"/>
                    </a:lnTo>
                    <a:lnTo>
                      <a:pt x="130" y="216"/>
                    </a:lnTo>
                    <a:lnTo>
                      <a:pt x="131" y="228"/>
                    </a:lnTo>
                    <a:lnTo>
                      <a:pt x="134" y="256"/>
                    </a:lnTo>
                    <a:lnTo>
                      <a:pt x="143" y="247"/>
                    </a:lnTo>
                    <a:lnTo>
                      <a:pt x="142" y="254"/>
                    </a:lnTo>
                    <a:lnTo>
                      <a:pt x="138" y="268"/>
                    </a:lnTo>
                    <a:lnTo>
                      <a:pt x="129" y="289"/>
                    </a:lnTo>
                    <a:lnTo>
                      <a:pt x="112" y="311"/>
                    </a:lnTo>
                    <a:lnTo>
                      <a:pt x="110" y="308"/>
                    </a:lnTo>
                    <a:lnTo>
                      <a:pt x="108" y="300"/>
                    </a:lnTo>
                    <a:lnTo>
                      <a:pt x="106" y="289"/>
                    </a:lnTo>
                    <a:lnTo>
                      <a:pt x="107" y="276"/>
                    </a:lnTo>
                    <a:lnTo>
                      <a:pt x="107" y="263"/>
                    </a:lnTo>
                    <a:lnTo>
                      <a:pt x="103" y="252"/>
                    </a:lnTo>
                    <a:lnTo>
                      <a:pt x="96" y="239"/>
                    </a:lnTo>
                    <a:lnTo>
                      <a:pt x="88" y="221"/>
                    </a:lnTo>
                    <a:lnTo>
                      <a:pt x="102" y="216"/>
                    </a:lnTo>
                    <a:lnTo>
                      <a:pt x="98" y="212"/>
                    </a:lnTo>
                    <a:lnTo>
                      <a:pt x="91" y="201"/>
                    </a:lnTo>
                    <a:lnTo>
                      <a:pt x="82" y="189"/>
                    </a:lnTo>
                    <a:lnTo>
                      <a:pt x="77" y="176"/>
                    </a:lnTo>
                    <a:lnTo>
                      <a:pt x="85" y="171"/>
                    </a:lnTo>
                    <a:lnTo>
                      <a:pt x="82" y="167"/>
                    </a:lnTo>
                    <a:lnTo>
                      <a:pt x="76" y="157"/>
                    </a:lnTo>
                    <a:lnTo>
                      <a:pt x="70" y="145"/>
                    </a:lnTo>
                    <a:lnTo>
                      <a:pt x="67" y="135"/>
                    </a:lnTo>
                    <a:lnTo>
                      <a:pt x="65" y="132"/>
                    </a:lnTo>
                    <a:lnTo>
                      <a:pt x="63" y="128"/>
                    </a:lnTo>
                    <a:lnTo>
                      <a:pt x="60" y="126"/>
                    </a:lnTo>
                    <a:lnTo>
                      <a:pt x="57" y="122"/>
                    </a:lnTo>
                    <a:lnTo>
                      <a:pt x="52" y="118"/>
                    </a:lnTo>
                    <a:lnTo>
                      <a:pt x="46" y="115"/>
                    </a:lnTo>
                    <a:lnTo>
                      <a:pt x="38" y="111"/>
                    </a:lnTo>
                    <a:lnTo>
                      <a:pt x="30" y="106"/>
                    </a:lnTo>
                    <a:lnTo>
                      <a:pt x="15" y="96"/>
                    </a:lnTo>
                    <a:lnTo>
                      <a:pt x="10" y="87"/>
                    </a:lnTo>
                    <a:lnTo>
                      <a:pt x="8" y="77"/>
                    </a:lnTo>
                    <a:lnTo>
                      <a:pt x="3" y="63"/>
                    </a:lnTo>
                    <a:lnTo>
                      <a:pt x="0" y="54"/>
                    </a:lnTo>
                    <a:lnTo>
                      <a:pt x="2" y="49"/>
                    </a:lnTo>
                    <a:lnTo>
                      <a:pt x="6" y="48"/>
                    </a:lnTo>
                    <a:lnTo>
                      <a:pt x="8" y="48"/>
                    </a:lnTo>
                    <a:lnTo>
                      <a:pt x="0" y="32"/>
                    </a:lnTo>
                    <a:lnTo>
                      <a:pt x="6" y="24"/>
                    </a:lnTo>
                    <a:lnTo>
                      <a:pt x="6" y="23"/>
                    </a:lnTo>
                    <a:lnTo>
                      <a:pt x="6" y="22"/>
                    </a:lnTo>
                    <a:lnTo>
                      <a:pt x="6" y="19"/>
                    </a:lnTo>
                    <a:lnTo>
                      <a:pt x="4" y="17"/>
                    </a:lnTo>
                    <a:lnTo>
                      <a:pt x="10" y="16"/>
                    </a:lnTo>
                    <a:lnTo>
                      <a:pt x="19" y="13"/>
                    </a:lnTo>
                    <a:lnTo>
                      <a:pt x="30" y="11"/>
                    </a:lnTo>
                    <a:lnTo>
                      <a:pt x="42" y="9"/>
                    </a:lnTo>
                    <a:lnTo>
                      <a:pt x="54" y="6"/>
                    </a:lnTo>
                    <a:lnTo>
                      <a:pt x="65" y="4"/>
                    </a:lnTo>
                    <a:lnTo>
                      <a:pt x="75" y="1"/>
                    </a:lnTo>
                    <a:lnTo>
                      <a:pt x="82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736" name="Freeform 40"/>
              <p:cNvSpPr>
                <a:spLocks/>
              </p:cNvSpPr>
              <p:nvPr/>
            </p:nvSpPr>
            <p:spPr bwMode="auto">
              <a:xfrm>
                <a:off x="2446" y="2874"/>
                <a:ext cx="43" cy="113"/>
              </a:xfrm>
              <a:custGeom>
                <a:avLst/>
                <a:gdLst/>
                <a:ahLst/>
                <a:cxnLst>
                  <a:cxn ang="0">
                    <a:pos x="23" y="23"/>
                  </a:cxn>
                  <a:cxn ang="0">
                    <a:pos x="23" y="70"/>
                  </a:cxn>
                  <a:cxn ang="0">
                    <a:pos x="38" y="100"/>
                  </a:cxn>
                  <a:cxn ang="0">
                    <a:pos x="54" y="118"/>
                  </a:cxn>
                  <a:cxn ang="0">
                    <a:pos x="67" y="136"/>
                  </a:cxn>
                  <a:cxn ang="0">
                    <a:pos x="71" y="154"/>
                  </a:cxn>
                  <a:cxn ang="0">
                    <a:pos x="59" y="179"/>
                  </a:cxn>
                  <a:cxn ang="0">
                    <a:pos x="44" y="198"/>
                  </a:cxn>
                  <a:cxn ang="0">
                    <a:pos x="49" y="236"/>
                  </a:cxn>
                  <a:cxn ang="0">
                    <a:pos x="40" y="265"/>
                  </a:cxn>
                  <a:cxn ang="0">
                    <a:pos x="28" y="275"/>
                  </a:cxn>
                  <a:cxn ang="0">
                    <a:pos x="21" y="276"/>
                  </a:cxn>
                  <a:cxn ang="0">
                    <a:pos x="32" y="279"/>
                  </a:cxn>
                  <a:cxn ang="0">
                    <a:pos x="44" y="276"/>
                  </a:cxn>
                  <a:cxn ang="0">
                    <a:pos x="38" y="287"/>
                  </a:cxn>
                  <a:cxn ang="0">
                    <a:pos x="18" y="309"/>
                  </a:cxn>
                  <a:cxn ang="0">
                    <a:pos x="4" y="328"/>
                  </a:cxn>
                  <a:cxn ang="0">
                    <a:pos x="0" y="336"/>
                  </a:cxn>
                  <a:cxn ang="0">
                    <a:pos x="15" y="335"/>
                  </a:cxn>
                  <a:cxn ang="0">
                    <a:pos x="27" y="328"/>
                  </a:cxn>
                  <a:cxn ang="0">
                    <a:pos x="38" y="317"/>
                  </a:cxn>
                  <a:cxn ang="0">
                    <a:pos x="51" y="301"/>
                  </a:cxn>
                  <a:cxn ang="0">
                    <a:pos x="69" y="281"/>
                  </a:cxn>
                  <a:cxn ang="0">
                    <a:pos x="84" y="265"/>
                  </a:cxn>
                  <a:cxn ang="0">
                    <a:pos x="96" y="249"/>
                  </a:cxn>
                  <a:cxn ang="0">
                    <a:pos x="105" y="231"/>
                  </a:cxn>
                  <a:cxn ang="0">
                    <a:pos x="110" y="203"/>
                  </a:cxn>
                  <a:cxn ang="0">
                    <a:pos x="105" y="186"/>
                  </a:cxn>
                  <a:cxn ang="0">
                    <a:pos x="111" y="158"/>
                  </a:cxn>
                  <a:cxn ang="0">
                    <a:pos x="124" y="147"/>
                  </a:cxn>
                  <a:cxn ang="0">
                    <a:pos x="115" y="132"/>
                  </a:cxn>
                  <a:cxn ang="0">
                    <a:pos x="106" y="109"/>
                  </a:cxn>
                  <a:cxn ang="0">
                    <a:pos x="116" y="103"/>
                  </a:cxn>
                  <a:cxn ang="0">
                    <a:pos x="95" y="56"/>
                  </a:cxn>
                  <a:cxn ang="0">
                    <a:pos x="80" y="15"/>
                  </a:cxn>
                  <a:cxn ang="0">
                    <a:pos x="67" y="3"/>
                  </a:cxn>
                  <a:cxn ang="0">
                    <a:pos x="52" y="2"/>
                  </a:cxn>
                  <a:cxn ang="0">
                    <a:pos x="39" y="1"/>
                  </a:cxn>
                  <a:cxn ang="0">
                    <a:pos x="27" y="0"/>
                  </a:cxn>
                </a:cxnLst>
                <a:rect l="0" t="0" r="r" b="b"/>
                <a:pathLst>
                  <a:path w="127" h="337">
                    <a:moveTo>
                      <a:pt x="21" y="0"/>
                    </a:moveTo>
                    <a:lnTo>
                      <a:pt x="23" y="23"/>
                    </a:lnTo>
                    <a:lnTo>
                      <a:pt x="22" y="46"/>
                    </a:lnTo>
                    <a:lnTo>
                      <a:pt x="23" y="70"/>
                    </a:lnTo>
                    <a:lnTo>
                      <a:pt x="31" y="90"/>
                    </a:lnTo>
                    <a:lnTo>
                      <a:pt x="38" y="100"/>
                    </a:lnTo>
                    <a:lnTo>
                      <a:pt x="46" y="109"/>
                    </a:lnTo>
                    <a:lnTo>
                      <a:pt x="54" y="118"/>
                    </a:lnTo>
                    <a:lnTo>
                      <a:pt x="61" y="126"/>
                    </a:lnTo>
                    <a:lnTo>
                      <a:pt x="67" y="136"/>
                    </a:lnTo>
                    <a:lnTo>
                      <a:pt x="69" y="145"/>
                    </a:lnTo>
                    <a:lnTo>
                      <a:pt x="71" y="154"/>
                    </a:lnTo>
                    <a:lnTo>
                      <a:pt x="68" y="164"/>
                    </a:lnTo>
                    <a:lnTo>
                      <a:pt x="59" y="179"/>
                    </a:lnTo>
                    <a:lnTo>
                      <a:pt x="49" y="189"/>
                    </a:lnTo>
                    <a:lnTo>
                      <a:pt x="44" y="198"/>
                    </a:lnTo>
                    <a:lnTo>
                      <a:pt x="46" y="215"/>
                    </a:lnTo>
                    <a:lnTo>
                      <a:pt x="49" y="236"/>
                    </a:lnTo>
                    <a:lnTo>
                      <a:pt x="46" y="253"/>
                    </a:lnTo>
                    <a:lnTo>
                      <a:pt x="40" y="265"/>
                    </a:lnTo>
                    <a:lnTo>
                      <a:pt x="33" y="273"/>
                    </a:lnTo>
                    <a:lnTo>
                      <a:pt x="28" y="275"/>
                    </a:lnTo>
                    <a:lnTo>
                      <a:pt x="24" y="276"/>
                    </a:lnTo>
                    <a:lnTo>
                      <a:pt x="21" y="276"/>
                    </a:lnTo>
                    <a:lnTo>
                      <a:pt x="22" y="278"/>
                    </a:lnTo>
                    <a:lnTo>
                      <a:pt x="32" y="279"/>
                    </a:lnTo>
                    <a:lnTo>
                      <a:pt x="39" y="278"/>
                    </a:lnTo>
                    <a:lnTo>
                      <a:pt x="44" y="276"/>
                    </a:lnTo>
                    <a:lnTo>
                      <a:pt x="46" y="275"/>
                    </a:lnTo>
                    <a:lnTo>
                      <a:pt x="38" y="287"/>
                    </a:lnTo>
                    <a:lnTo>
                      <a:pt x="28" y="298"/>
                    </a:lnTo>
                    <a:lnTo>
                      <a:pt x="18" y="309"/>
                    </a:lnTo>
                    <a:lnTo>
                      <a:pt x="10" y="319"/>
                    </a:lnTo>
                    <a:lnTo>
                      <a:pt x="4" y="328"/>
                    </a:lnTo>
                    <a:lnTo>
                      <a:pt x="0" y="334"/>
                    </a:lnTo>
                    <a:lnTo>
                      <a:pt x="0" y="336"/>
                    </a:lnTo>
                    <a:lnTo>
                      <a:pt x="6" y="337"/>
                    </a:lnTo>
                    <a:lnTo>
                      <a:pt x="15" y="335"/>
                    </a:lnTo>
                    <a:lnTo>
                      <a:pt x="21" y="332"/>
                    </a:lnTo>
                    <a:lnTo>
                      <a:pt x="27" y="328"/>
                    </a:lnTo>
                    <a:lnTo>
                      <a:pt x="32" y="323"/>
                    </a:lnTo>
                    <a:lnTo>
                      <a:pt x="38" y="317"/>
                    </a:lnTo>
                    <a:lnTo>
                      <a:pt x="44" y="309"/>
                    </a:lnTo>
                    <a:lnTo>
                      <a:pt x="51" y="301"/>
                    </a:lnTo>
                    <a:lnTo>
                      <a:pt x="60" y="291"/>
                    </a:lnTo>
                    <a:lnTo>
                      <a:pt x="69" y="281"/>
                    </a:lnTo>
                    <a:lnTo>
                      <a:pt x="78" y="273"/>
                    </a:lnTo>
                    <a:lnTo>
                      <a:pt x="84" y="265"/>
                    </a:lnTo>
                    <a:lnTo>
                      <a:pt x="91" y="258"/>
                    </a:lnTo>
                    <a:lnTo>
                      <a:pt x="96" y="249"/>
                    </a:lnTo>
                    <a:lnTo>
                      <a:pt x="100" y="241"/>
                    </a:lnTo>
                    <a:lnTo>
                      <a:pt x="105" y="231"/>
                    </a:lnTo>
                    <a:lnTo>
                      <a:pt x="107" y="220"/>
                    </a:lnTo>
                    <a:lnTo>
                      <a:pt x="110" y="203"/>
                    </a:lnTo>
                    <a:lnTo>
                      <a:pt x="107" y="193"/>
                    </a:lnTo>
                    <a:lnTo>
                      <a:pt x="105" y="186"/>
                    </a:lnTo>
                    <a:lnTo>
                      <a:pt x="105" y="173"/>
                    </a:lnTo>
                    <a:lnTo>
                      <a:pt x="111" y="158"/>
                    </a:lnTo>
                    <a:lnTo>
                      <a:pt x="118" y="150"/>
                    </a:lnTo>
                    <a:lnTo>
                      <a:pt x="124" y="147"/>
                    </a:lnTo>
                    <a:lnTo>
                      <a:pt x="127" y="146"/>
                    </a:lnTo>
                    <a:lnTo>
                      <a:pt x="115" y="132"/>
                    </a:lnTo>
                    <a:lnTo>
                      <a:pt x="108" y="119"/>
                    </a:lnTo>
                    <a:lnTo>
                      <a:pt x="106" y="109"/>
                    </a:lnTo>
                    <a:lnTo>
                      <a:pt x="105" y="106"/>
                    </a:lnTo>
                    <a:lnTo>
                      <a:pt x="116" y="103"/>
                    </a:lnTo>
                    <a:lnTo>
                      <a:pt x="100" y="82"/>
                    </a:lnTo>
                    <a:lnTo>
                      <a:pt x="95" y="56"/>
                    </a:lnTo>
                    <a:lnTo>
                      <a:pt x="88" y="32"/>
                    </a:lnTo>
                    <a:lnTo>
                      <a:pt x="80" y="15"/>
                    </a:lnTo>
                    <a:lnTo>
                      <a:pt x="74" y="3"/>
                    </a:lnTo>
                    <a:lnTo>
                      <a:pt x="67" y="3"/>
                    </a:lnTo>
                    <a:lnTo>
                      <a:pt x="60" y="2"/>
                    </a:lnTo>
                    <a:lnTo>
                      <a:pt x="52" y="2"/>
                    </a:lnTo>
                    <a:lnTo>
                      <a:pt x="46" y="1"/>
                    </a:lnTo>
                    <a:lnTo>
                      <a:pt x="39" y="1"/>
                    </a:lnTo>
                    <a:lnTo>
                      <a:pt x="33" y="1"/>
                    </a:lnTo>
                    <a:lnTo>
                      <a:pt x="27" y="0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737" name="Freeform 41"/>
              <p:cNvSpPr>
                <a:spLocks/>
              </p:cNvSpPr>
              <p:nvPr/>
            </p:nvSpPr>
            <p:spPr bwMode="auto">
              <a:xfrm>
                <a:off x="2460" y="2863"/>
                <a:ext cx="97" cy="202"/>
              </a:xfrm>
              <a:custGeom>
                <a:avLst/>
                <a:gdLst/>
                <a:ahLst/>
                <a:cxnLst>
                  <a:cxn ang="0">
                    <a:pos x="260" y="15"/>
                  </a:cxn>
                  <a:cxn ang="0">
                    <a:pos x="285" y="65"/>
                  </a:cxn>
                  <a:cxn ang="0">
                    <a:pos x="283" y="111"/>
                  </a:cxn>
                  <a:cxn ang="0">
                    <a:pos x="288" y="149"/>
                  </a:cxn>
                  <a:cxn ang="0">
                    <a:pos x="255" y="166"/>
                  </a:cxn>
                  <a:cxn ang="0">
                    <a:pos x="223" y="145"/>
                  </a:cxn>
                  <a:cxn ang="0">
                    <a:pos x="194" y="139"/>
                  </a:cxn>
                  <a:cxn ang="0">
                    <a:pos x="157" y="152"/>
                  </a:cxn>
                  <a:cxn ang="0">
                    <a:pos x="193" y="181"/>
                  </a:cxn>
                  <a:cxn ang="0">
                    <a:pos x="221" y="181"/>
                  </a:cxn>
                  <a:cxn ang="0">
                    <a:pos x="254" y="213"/>
                  </a:cxn>
                  <a:cxn ang="0">
                    <a:pos x="277" y="252"/>
                  </a:cxn>
                  <a:cxn ang="0">
                    <a:pos x="256" y="239"/>
                  </a:cxn>
                  <a:cxn ang="0">
                    <a:pos x="228" y="247"/>
                  </a:cxn>
                  <a:cxn ang="0">
                    <a:pos x="200" y="247"/>
                  </a:cxn>
                  <a:cxn ang="0">
                    <a:pos x="171" y="287"/>
                  </a:cxn>
                  <a:cxn ang="0">
                    <a:pos x="153" y="349"/>
                  </a:cxn>
                  <a:cxn ang="0">
                    <a:pos x="118" y="402"/>
                  </a:cxn>
                  <a:cxn ang="0">
                    <a:pos x="94" y="438"/>
                  </a:cxn>
                  <a:cxn ang="0">
                    <a:pos x="73" y="472"/>
                  </a:cxn>
                  <a:cxn ang="0">
                    <a:pos x="101" y="473"/>
                  </a:cxn>
                  <a:cxn ang="0">
                    <a:pos x="146" y="409"/>
                  </a:cxn>
                  <a:cxn ang="0">
                    <a:pos x="179" y="383"/>
                  </a:cxn>
                  <a:cxn ang="0">
                    <a:pos x="223" y="389"/>
                  </a:cxn>
                  <a:cxn ang="0">
                    <a:pos x="209" y="431"/>
                  </a:cxn>
                  <a:cxn ang="0">
                    <a:pos x="182" y="434"/>
                  </a:cxn>
                  <a:cxn ang="0">
                    <a:pos x="164" y="455"/>
                  </a:cxn>
                  <a:cxn ang="0">
                    <a:pos x="142" y="471"/>
                  </a:cxn>
                  <a:cxn ang="0">
                    <a:pos x="172" y="486"/>
                  </a:cxn>
                  <a:cxn ang="0">
                    <a:pos x="200" y="497"/>
                  </a:cxn>
                  <a:cxn ang="0">
                    <a:pos x="190" y="565"/>
                  </a:cxn>
                  <a:cxn ang="0">
                    <a:pos x="123" y="606"/>
                  </a:cxn>
                  <a:cxn ang="0">
                    <a:pos x="93" y="577"/>
                  </a:cxn>
                  <a:cxn ang="0">
                    <a:pos x="129" y="571"/>
                  </a:cxn>
                  <a:cxn ang="0">
                    <a:pos x="160" y="541"/>
                  </a:cxn>
                  <a:cxn ang="0">
                    <a:pos x="117" y="531"/>
                  </a:cxn>
                  <a:cxn ang="0">
                    <a:pos x="87" y="523"/>
                  </a:cxn>
                  <a:cxn ang="0">
                    <a:pos x="75" y="520"/>
                  </a:cxn>
                  <a:cxn ang="0">
                    <a:pos x="32" y="486"/>
                  </a:cxn>
                  <a:cxn ang="0">
                    <a:pos x="6" y="445"/>
                  </a:cxn>
                  <a:cxn ang="0">
                    <a:pos x="23" y="387"/>
                  </a:cxn>
                  <a:cxn ang="0">
                    <a:pos x="61" y="347"/>
                  </a:cxn>
                  <a:cxn ang="0">
                    <a:pos x="72" y="305"/>
                  </a:cxn>
                  <a:cxn ang="0">
                    <a:pos x="95" y="255"/>
                  </a:cxn>
                  <a:cxn ang="0">
                    <a:pos x="133" y="216"/>
                  </a:cxn>
                  <a:cxn ang="0">
                    <a:pos x="137" y="175"/>
                  </a:cxn>
                  <a:cxn ang="0">
                    <a:pos x="121" y="104"/>
                  </a:cxn>
                  <a:cxn ang="0">
                    <a:pos x="104" y="49"/>
                  </a:cxn>
                  <a:cxn ang="0">
                    <a:pos x="129" y="44"/>
                  </a:cxn>
                  <a:cxn ang="0">
                    <a:pos x="200" y="52"/>
                  </a:cxn>
                  <a:cxn ang="0">
                    <a:pos x="240" y="26"/>
                  </a:cxn>
                </a:cxnLst>
                <a:rect l="0" t="0" r="r" b="b"/>
                <a:pathLst>
                  <a:path w="291" h="608">
                    <a:moveTo>
                      <a:pt x="249" y="0"/>
                    </a:moveTo>
                    <a:lnTo>
                      <a:pt x="250" y="4"/>
                    </a:lnTo>
                    <a:lnTo>
                      <a:pt x="251" y="8"/>
                    </a:lnTo>
                    <a:lnTo>
                      <a:pt x="252" y="11"/>
                    </a:lnTo>
                    <a:lnTo>
                      <a:pt x="260" y="15"/>
                    </a:lnTo>
                    <a:lnTo>
                      <a:pt x="270" y="22"/>
                    </a:lnTo>
                    <a:lnTo>
                      <a:pt x="276" y="30"/>
                    </a:lnTo>
                    <a:lnTo>
                      <a:pt x="279" y="38"/>
                    </a:lnTo>
                    <a:lnTo>
                      <a:pt x="283" y="50"/>
                    </a:lnTo>
                    <a:lnTo>
                      <a:pt x="285" y="65"/>
                    </a:lnTo>
                    <a:lnTo>
                      <a:pt x="283" y="78"/>
                    </a:lnTo>
                    <a:lnTo>
                      <a:pt x="279" y="89"/>
                    </a:lnTo>
                    <a:lnTo>
                      <a:pt x="278" y="93"/>
                    </a:lnTo>
                    <a:lnTo>
                      <a:pt x="282" y="105"/>
                    </a:lnTo>
                    <a:lnTo>
                      <a:pt x="283" y="111"/>
                    </a:lnTo>
                    <a:lnTo>
                      <a:pt x="283" y="117"/>
                    </a:lnTo>
                    <a:lnTo>
                      <a:pt x="285" y="125"/>
                    </a:lnTo>
                    <a:lnTo>
                      <a:pt x="289" y="135"/>
                    </a:lnTo>
                    <a:lnTo>
                      <a:pt x="291" y="143"/>
                    </a:lnTo>
                    <a:lnTo>
                      <a:pt x="288" y="149"/>
                    </a:lnTo>
                    <a:lnTo>
                      <a:pt x="278" y="154"/>
                    </a:lnTo>
                    <a:lnTo>
                      <a:pt x="272" y="156"/>
                    </a:lnTo>
                    <a:lnTo>
                      <a:pt x="266" y="160"/>
                    </a:lnTo>
                    <a:lnTo>
                      <a:pt x="260" y="164"/>
                    </a:lnTo>
                    <a:lnTo>
                      <a:pt x="255" y="166"/>
                    </a:lnTo>
                    <a:lnTo>
                      <a:pt x="249" y="167"/>
                    </a:lnTo>
                    <a:lnTo>
                      <a:pt x="244" y="166"/>
                    </a:lnTo>
                    <a:lnTo>
                      <a:pt x="238" y="163"/>
                    </a:lnTo>
                    <a:lnTo>
                      <a:pt x="231" y="154"/>
                    </a:lnTo>
                    <a:lnTo>
                      <a:pt x="223" y="145"/>
                    </a:lnTo>
                    <a:lnTo>
                      <a:pt x="217" y="141"/>
                    </a:lnTo>
                    <a:lnTo>
                      <a:pt x="211" y="138"/>
                    </a:lnTo>
                    <a:lnTo>
                      <a:pt x="205" y="138"/>
                    </a:lnTo>
                    <a:lnTo>
                      <a:pt x="200" y="139"/>
                    </a:lnTo>
                    <a:lnTo>
                      <a:pt x="194" y="139"/>
                    </a:lnTo>
                    <a:lnTo>
                      <a:pt x="189" y="141"/>
                    </a:lnTo>
                    <a:lnTo>
                      <a:pt x="183" y="141"/>
                    </a:lnTo>
                    <a:lnTo>
                      <a:pt x="171" y="141"/>
                    </a:lnTo>
                    <a:lnTo>
                      <a:pt x="161" y="145"/>
                    </a:lnTo>
                    <a:lnTo>
                      <a:pt x="157" y="152"/>
                    </a:lnTo>
                    <a:lnTo>
                      <a:pt x="164" y="160"/>
                    </a:lnTo>
                    <a:lnTo>
                      <a:pt x="172" y="167"/>
                    </a:lnTo>
                    <a:lnTo>
                      <a:pt x="178" y="174"/>
                    </a:lnTo>
                    <a:lnTo>
                      <a:pt x="184" y="178"/>
                    </a:lnTo>
                    <a:lnTo>
                      <a:pt x="193" y="181"/>
                    </a:lnTo>
                    <a:lnTo>
                      <a:pt x="198" y="181"/>
                    </a:lnTo>
                    <a:lnTo>
                      <a:pt x="204" y="181"/>
                    </a:lnTo>
                    <a:lnTo>
                      <a:pt x="209" y="181"/>
                    </a:lnTo>
                    <a:lnTo>
                      <a:pt x="215" y="180"/>
                    </a:lnTo>
                    <a:lnTo>
                      <a:pt x="221" y="181"/>
                    </a:lnTo>
                    <a:lnTo>
                      <a:pt x="228" y="183"/>
                    </a:lnTo>
                    <a:lnTo>
                      <a:pt x="234" y="187"/>
                    </a:lnTo>
                    <a:lnTo>
                      <a:pt x="240" y="194"/>
                    </a:lnTo>
                    <a:lnTo>
                      <a:pt x="246" y="203"/>
                    </a:lnTo>
                    <a:lnTo>
                      <a:pt x="254" y="213"/>
                    </a:lnTo>
                    <a:lnTo>
                      <a:pt x="260" y="222"/>
                    </a:lnTo>
                    <a:lnTo>
                      <a:pt x="266" y="231"/>
                    </a:lnTo>
                    <a:lnTo>
                      <a:pt x="271" y="239"/>
                    </a:lnTo>
                    <a:lnTo>
                      <a:pt x="274" y="247"/>
                    </a:lnTo>
                    <a:lnTo>
                      <a:pt x="277" y="252"/>
                    </a:lnTo>
                    <a:lnTo>
                      <a:pt x="278" y="253"/>
                    </a:lnTo>
                    <a:lnTo>
                      <a:pt x="268" y="247"/>
                    </a:lnTo>
                    <a:lnTo>
                      <a:pt x="262" y="242"/>
                    </a:lnTo>
                    <a:lnTo>
                      <a:pt x="257" y="239"/>
                    </a:lnTo>
                    <a:lnTo>
                      <a:pt x="256" y="239"/>
                    </a:lnTo>
                    <a:lnTo>
                      <a:pt x="254" y="239"/>
                    </a:lnTo>
                    <a:lnTo>
                      <a:pt x="251" y="241"/>
                    </a:lnTo>
                    <a:lnTo>
                      <a:pt x="246" y="243"/>
                    </a:lnTo>
                    <a:lnTo>
                      <a:pt x="238" y="245"/>
                    </a:lnTo>
                    <a:lnTo>
                      <a:pt x="228" y="247"/>
                    </a:lnTo>
                    <a:lnTo>
                      <a:pt x="221" y="247"/>
                    </a:lnTo>
                    <a:lnTo>
                      <a:pt x="215" y="247"/>
                    </a:lnTo>
                    <a:lnTo>
                      <a:pt x="209" y="247"/>
                    </a:lnTo>
                    <a:lnTo>
                      <a:pt x="204" y="247"/>
                    </a:lnTo>
                    <a:lnTo>
                      <a:pt x="200" y="247"/>
                    </a:lnTo>
                    <a:lnTo>
                      <a:pt x="195" y="248"/>
                    </a:lnTo>
                    <a:lnTo>
                      <a:pt x="190" y="250"/>
                    </a:lnTo>
                    <a:lnTo>
                      <a:pt x="181" y="258"/>
                    </a:lnTo>
                    <a:lnTo>
                      <a:pt x="175" y="270"/>
                    </a:lnTo>
                    <a:lnTo>
                      <a:pt x="171" y="287"/>
                    </a:lnTo>
                    <a:lnTo>
                      <a:pt x="168" y="308"/>
                    </a:lnTo>
                    <a:lnTo>
                      <a:pt x="167" y="319"/>
                    </a:lnTo>
                    <a:lnTo>
                      <a:pt x="164" y="330"/>
                    </a:lnTo>
                    <a:lnTo>
                      <a:pt x="159" y="339"/>
                    </a:lnTo>
                    <a:lnTo>
                      <a:pt x="153" y="349"/>
                    </a:lnTo>
                    <a:lnTo>
                      <a:pt x="146" y="359"/>
                    </a:lnTo>
                    <a:lnTo>
                      <a:pt x="139" y="369"/>
                    </a:lnTo>
                    <a:lnTo>
                      <a:pt x="132" y="380"/>
                    </a:lnTo>
                    <a:lnTo>
                      <a:pt x="125" y="391"/>
                    </a:lnTo>
                    <a:lnTo>
                      <a:pt x="118" y="402"/>
                    </a:lnTo>
                    <a:lnTo>
                      <a:pt x="112" y="410"/>
                    </a:lnTo>
                    <a:lnTo>
                      <a:pt x="109" y="419"/>
                    </a:lnTo>
                    <a:lnTo>
                      <a:pt x="104" y="425"/>
                    </a:lnTo>
                    <a:lnTo>
                      <a:pt x="99" y="432"/>
                    </a:lnTo>
                    <a:lnTo>
                      <a:pt x="94" y="438"/>
                    </a:lnTo>
                    <a:lnTo>
                      <a:pt x="88" y="444"/>
                    </a:lnTo>
                    <a:lnTo>
                      <a:pt x="82" y="452"/>
                    </a:lnTo>
                    <a:lnTo>
                      <a:pt x="76" y="459"/>
                    </a:lnTo>
                    <a:lnTo>
                      <a:pt x="73" y="466"/>
                    </a:lnTo>
                    <a:lnTo>
                      <a:pt x="73" y="472"/>
                    </a:lnTo>
                    <a:lnTo>
                      <a:pt x="76" y="477"/>
                    </a:lnTo>
                    <a:lnTo>
                      <a:pt x="79" y="480"/>
                    </a:lnTo>
                    <a:lnTo>
                      <a:pt x="86" y="480"/>
                    </a:lnTo>
                    <a:lnTo>
                      <a:pt x="93" y="478"/>
                    </a:lnTo>
                    <a:lnTo>
                      <a:pt x="101" y="473"/>
                    </a:lnTo>
                    <a:lnTo>
                      <a:pt x="115" y="459"/>
                    </a:lnTo>
                    <a:lnTo>
                      <a:pt x="121" y="443"/>
                    </a:lnTo>
                    <a:lnTo>
                      <a:pt x="127" y="427"/>
                    </a:lnTo>
                    <a:lnTo>
                      <a:pt x="137" y="415"/>
                    </a:lnTo>
                    <a:lnTo>
                      <a:pt x="146" y="409"/>
                    </a:lnTo>
                    <a:lnTo>
                      <a:pt x="153" y="406"/>
                    </a:lnTo>
                    <a:lnTo>
                      <a:pt x="157" y="406"/>
                    </a:lnTo>
                    <a:lnTo>
                      <a:pt x="166" y="402"/>
                    </a:lnTo>
                    <a:lnTo>
                      <a:pt x="175" y="393"/>
                    </a:lnTo>
                    <a:lnTo>
                      <a:pt x="179" y="383"/>
                    </a:lnTo>
                    <a:lnTo>
                      <a:pt x="184" y="378"/>
                    </a:lnTo>
                    <a:lnTo>
                      <a:pt x="193" y="380"/>
                    </a:lnTo>
                    <a:lnTo>
                      <a:pt x="204" y="384"/>
                    </a:lnTo>
                    <a:lnTo>
                      <a:pt x="215" y="388"/>
                    </a:lnTo>
                    <a:lnTo>
                      <a:pt x="223" y="389"/>
                    </a:lnTo>
                    <a:lnTo>
                      <a:pt x="227" y="389"/>
                    </a:lnTo>
                    <a:lnTo>
                      <a:pt x="222" y="399"/>
                    </a:lnTo>
                    <a:lnTo>
                      <a:pt x="217" y="409"/>
                    </a:lnTo>
                    <a:lnTo>
                      <a:pt x="212" y="420"/>
                    </a:lnTo>
                    <a:lnTo>
                      <a:pt x="209" y="431"/>
                    </a:lnTo>
                    <a:lnTo>
                      <a:pt x="196" y="431"/>
                    </a:lnTo>
                    <a:lnTo>
                      <a:pt x="189" y="431"/>
                    </a:lnTo>
                    <a:lnTo>
                      <a:pt x="185" y="432"/>
                    </a:lnTo>
                    <a:lnTo>
                      <a:pt x="183" y="433"/>
                    </a:lnTo>
                    <a:lnTo>
                      <a:pt x="182" y="434"/>
                    </a:lnTo>
                    <a:lnTo>
                      <a:pt x="182" y="437"/>
                    </a:lnTo>
                    <a:lnTo>
                      <a:pt x="179" y="442"/>
                    </a:lnTo>
                    <a:lnTo>
                      <a:pt x="176" y="447"/>
                    </a:lnTo>
                    <a:lnTo>
                      <a:pt x="170" y="452"/>
                    </a:lnTo>
                    <a:lnTo>
                      <a:pt x="164" y="455"/>
                    </a:lnTo>
                    <a:lnTo>
                      <a:pt x="157" y="459"/>
                    </a:lnTo>
                    <a:lnTo>
                      <a:pt x="151" y="461"/>
                    </a:lnTo>
                    <a:lnTo>
                      <a:pt x="146" y="464"/>
                    </a:lnTo>
                    <a:lnTo>
                      <a:pt x="143" y="467"/>
                    </a:lnTo>
                    <a:lnTo>
                      <a:pt x="142" y="471"/>
                    </a:lnTo>
                    <a:lnTo>
                      <a:pt x="142" y="476"/>
                    </a:lnTo>
                    <a:lnTo>
                      <a:pt x="145" y="481"/>
                    </a:lnTo>
                    <a:lnTo>
                      <a:pt x="153" y="483"/>
                    </a:lnTo>
                    <a:lnTo>
                      <a:pt x="162" y="486"/>
                    </a:lnTo>
                    <a:lnTo>
                      <a:pt x="172" y="486"/>
                    </a:lnTo>
                    <a:lnTo>
                      <a:pt x="182" y="486"/>
                    </a:lnTo>
                    <a:lnTo>
                      <a:pt x="190" y="484"/>
                    </a:lnTo>
                    <a:lnTo>
                      <a:pt x="196" y="483"/>
                    </a:lnTo>
                    <a:lnTo>
                      <a:pt x="199" y="483"/>
                    </a:lnTo>
                    <a:lnTo>
                      <a:pt x="200" y="497"/>
                    </a:lnTo>
                    <a:lnTo>
                      <a:pt x="203" y="510"/>
                    </a:lnTo>
                    <a:lnTo>
                      <a:pt x="206" y="522"/>
                    </a:lnTo>
                    <a:lnTo>
                      <a:pt x="211" y="534"/>
                    </a:lnTo>
                    <a:lnTo>
                      <a:pt x="203" y="550"/>
                    </a:lnTo>
                    <a:lnTo>
                      <a:pt x="190" y="565"/>
                    </a:lnTo>
                    <a:lnTo>
                      <a:pt x="176" y="577"/>
                    </a:lnTo>
                    <a:lnTo>
                      <a:pt x="160" y="588"/>
                    </a:lnTo>
                    <a:lnTo>
                      <a:pt x="144" y="597"/>
                    </a:lnTo>
                    <a:lnTo>
                      <a:pt x="132" y="603"/>
                    </a:lnTo>
                    <a:lnTo>
                      <a:pt x="123" y="606"/>
                    </a:lnTo>
                    <a:lnTo>
                      <a:pt x="120" y="608"/>
                    </a:lnTo>
                    <a:lnTo>
                      <a:pt x="115" y="603"/>
                    </a:lnTo>
                    <a:lnTo>
                      <a:pt x="109" y="595"/>
                    </a:lnTo>
                    <a:lnTo>
                      <a:pt x="101" y="587"/>
                    </a:lnTo>
                    <a:lnTo>
                      <a:pt x="93" y="577"/>
                    </a:lnTo>
                    <a:lnTo>
                      <a:pt x="104" y="573"/>
                    </a:lnTo>
                    <a:lnTo>
                      <a:pt x="112" y="571"/>
                    </a:lnTo>
                    <a:lnTo>
                      <a:pt x="120" y="571"/>
                    </a:lnTo>
                    <a:lnTo>
                      <a:pt x="125" y="571"/>
                    </a:lnTo>
                    <a:lnTo>
                      <a:pt x="129" y="571"/>
                    </a:lnTo>
                    <a:lnTo>
                      <a:pt x="134" y="570"/>
                    </a:lnTo>
                    <a:lnTo>
                      <a:pt x="139" y="566"/>
                    </a:lnTo>
                    <a:lnTo>
                      <a:pt x="144" y="561"/>
                    </a:lnTo>
                    <a:lnTo>
                      <a:pt x="154" y="549"/>
                    </a:lnTo>
                    <a:lnTo>
                      <a:pt x="160" y="541"/>
                    </a:lnTo>
                    <a:lnTo>
                      <a:pt x="159" y="534"/>
                    </a:lnTo>
                    <a:lnTo>
                      <a:pt x="146" y="532"/>
                    </a:lnTo>
                    <a:lnTo>
                      <a:pt x="137" y="531"/>
                    </a:lnTo>
                    <a:lnTo>
                      <a:pt x="127" y="531"/>
                    </a:lnTo>
                    <a:lnTo>
                      <a:pt x="117" y="531"/>
                    </a:lnTo>
                    <a:lnTo>
                      <a:pt x="107" y="530"/>
                    </a:lnTo>
                    <a:lnTo>
                      <a:pt x="99" y="530"/>
                    </a:lnTo>
                    <a:lnTo>
                      <a:pt x="93" y="528"/>
                    </a:lnTo>
                    <a:lnTo>
                      <a:pt x="88" y="526"/>
                    </a:lnTo>
                    <a:lnTo>
                      <a:pt x="87" y="523"/>
                    </a:lnTo>
                    <a:lnTo>
                      <a:pt x="89" y="517"/>
                    </a:lnTo>
                    <a:lnTo>
                      <a:pt x="94" y="512"/>
                    </a:lnTo>
                    <a:lnTo>
                      <a:pt x="94" y="511"/>
                    </a:lnTo>
                    <a:lnTo>
                      <a:pt x="84" y="516"/>
                    </a:lnTo>
                    <a:lnTo>
                      <a:pt x="75" y="520"/>
                    </a:lnTo>
                    <a:lnTo>
                      <a:pt x="67" y="523"/>
                    </a:lnTo>
                    <a:lnTo>
                      <a:pt x="60" y="525"/>
                    </a:lnTo>
                    <a:lnTo>
                      <a:pt x="54" y="525"/>
                    </a:lnTo>
                    <a:lnTo>
                      <a:pt x="42" y="505"/>
                    </a:lnTo>
                    <a:lnTo>
                      <a:pt x="32" y="486"/>
                    </a:lnTo>
                    <a:lnTo>
                      <a:pt x="26" y="467"/>
                    </a:lnTo>
                    <a:lnTo>
                      <a:pt x="22" y="450"/>
                    </a:lnTo>
                    <a:lnTo>
                      <a:pt x="20" y="449"/>
                    </a:lnTo>
                    <a:lnTo>
                      <a:pt x="14" y="448"/>
                    </a:lnTo>
                    <a:lnTo>
                      <a:pt x="6" y="445"/>
                    </a:lnTo>
                    <a:lnTo>
                      <a:pt x="0" y="445"/>
                    </a:lnTo>
                    <a:lnTo>
                      <a:pt x="0" y="431"/>
                    </a:lnTo>
                    <a:lnTo>
                      <a:pt x="4" y="416"/>
                    </a:lnTo>
                    <a:lnTo>
                      <a:pt x="11" y="402"/>
                    </a:lnTo>
                    <a:lnTo>
                      <a:pt x="23" y="387"/>
                    </a:lnTo>
                    <a:lnTo>
                      <a:pt x="37" y="373"/>
                    </a:lnTo>
                    <a:lnTo>
                      <a:pt x="47" y="364"/>
                    </a:lnTo>
                    <a:lnTo>
                      <a:pt x="53" y="356"/>
                    </a:lnTo>
                    <a:lnTo>
                      <a:pt x="58" y="352"/>
                    </a:lnTo>
                    <a:lnTo>
                      <a:pt x="61" y="347"/>
                    </a:lnTo>
                    <a:lnTo>
                      <a:pt x="62" y="341"/>
                    </a:lnTo>
                    <a:lnTo>
                      <a:pt x="65" y="334"/>
                    </a:lnTo>
                    <a:lnTo>
                      <a:pt x="67" y="326"/>
                    </a:lnTo>
                    <a:lnTo>
                      <a:pt x="70" y="316"/>
                    </a:lnTo>
                    <a:lnTo>
                      <a:pt x="72" y="305"/>
                    </a:lnTo>
                    <a:lnTo>
                      <a:pt x="76" y="294"/>
                    </a:lnTo>
                    <a:lnTo>
                      <a:pt x="79" y="283"/>
                    </a:lnTo>
                    <a:lnTo>
                      <a:pt x="83" y="274"/>
                    </a:lnTo>
                    <a:lnTo>
                      <a:pt x="89" y="264"/>
                    </a:lnTo>
                    <a:lnTo>
                      <a:pt x="95" y="255"/>
                    </a:lnTo>
                    <a:lnTo>
                      <a:pt x="104" y="248"/>
                    </a:lnTo>
                    <a:lnTo>
                      <a:pt x="112" y="241"/>
                    </a:lnTo>
                    <a:lnTo>
                      <a:pt x="120" y="233"/>
                    </a:lnTo>
                    <a:lnTo>
                      <a:pt x="127" y="225"/>
                    </a:lnTo>
                    <a:lnTo>
                      <a:pt x="133" y="216"/>
                    </a:lnTo>
                    <a:lnTo>
                      <a:pt x="138" y="209"/>
                    </a:lnTo>
                    <a:lnTo>
                      <a:pt x="142" y="200"/>
                    </a:lnTo>
                    <a:lnTo>
                      <a:pt x="143" y="193"/>
                    </a:lnTo>
                    <a:lnTo>
                      <a:pt x="142" y="186"/>
                    </a:lnTo>
                    <a:lnTo>
                      <a:pt x="137" y="175"/>
                    </a:lnTo>
                    <a:lnTo>
                      <a:pt x="133" y="167"/>
                    </a:lnTo>
                    <a:lnTo>
                      <a:pt x="129" y="158"/>
                    </a:lnTo>
                    <a:lnTo>
                      <a:pt x="129" y="141"/>
                    </a:lnTo>
                    <a:lnTo>
                      <a:pt x="127" y="121"/>
                    </a:lnTo>
                    <a:lnTo>
                      <a:pt x="121" y="104"/>
                    </a:lnTo>
                    <a:lnTo>
                      <a:pt x="112" y="88"/>
                    </a:lnTo>
                    <a:lnTo>
                      <a:pt x="106" y="75"/>
                    </a:lnTo>
                    <a:lnTo>
                      <a:pt x="104" y="66"/>
                    </a:lnTo>
                    <a:lnTo>
                      <a:pt x="104" y="58"/>
                    </a:lnTo>
                    <a:lnTo>
                      <a:pt x="104" y="49"/>
                    </a:lnTo>
                    <a:lnTo>
                      <a:pt x="105" y="42"/>
                    </a:lnTo>
                    <a:lnTo>
                      <a:pt x="111" y="43"/>
                    </a:lnTo>
                    <a:lnTo>
                      <a:pt x="117" y="43"/>
                    </a:lnTo>
                    <a:lnTo>
                      <a:pt x="123" y="43"/>
                    </a:lnTo>
                    <a:lnTo>
                      <a:pt x="129" y="44"/>
                    </a:lnTo>
                    <a:lnTo>
                      <a:pt x="140" y="47"/>
                    </a:lnTo>
                    <a:lnTo>
                      <a:pt x="154" y="48"/>
                    </a:lnTo>
                    <a:lnTo>
                      <a:pt x="170" y="50"/>
                    </a:lnTo>
                    <a:lnTo>
                      <a:pt x="185" y="52"/>
                    </a:lnTo>
                    <a:lnTo>
                      <a:pt x="200" y="52"/>
                    </a:lnTo>
                    <a:lnTo>
                      <a:pt x="213" y="52"/>
                    </a:lnTo>
                    <a:lnTo>
                      <a:pt x="226" y="49"/>
                    </a:lnTo>
                    <a:lnTo>
                      <a:pt x="233" y="44"/>
                    </a:lnTo>
                    <a:lnTo>
                      <a:pt x="237" y="37"/>
                    </a:lnTo>
                    <a:lnTo>
                      <a:pt x="240" y="26"/>
                    </a:lnTo>
                    <a:lnTo>
                      <a:pt x="244" y="13"/>
                    </a:lnTo>
                    <a:lnTo>
                      <a:pt x="249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738" name="Freeform 42"/>
              <p:cNvSpPr>
                <a:spLocks/>
              </p:cNvSpPr>
              <p:nvPr/>
            </p:nvSpPr>
            <p:spPr bwMode="auto">
              <a:xfrm>
                <a:off x="2551" y="2828"/>
                <a:ext cx="34" cy="32"/>
              </a:xfrm>
              <a:custGeom>
                <a:avLst/>
                <a:gdLst/>
                <a:ahLst/>
                <a:cxnLst>
                  <a:cxn ang="0">
                    <a:pos x="0" y="53"/>
                  </a:cxn>
                  <a:cxn ang="0">
                    <a:pos x="13" y="59"/>
                  </a:cxn>
                  <a:cxn ang="0">
                    <a:pos x="20" y="67"/>
                  </a:cxn>
                  <a:cxn ang="0">
                    <a:pos x="25" y="74"/>
                  </a:cxn>
                  <a:cxn ang="0">
                    <a:pos x="26" y="76"/>
                  </a:cxn>
                  <a:cxn ang="0">
                    <a:pos x="35" y="79"/>
                  </a:cxn>
                  <a:cxn ang="0">
                    <a:pos x="42" y="80"/>
                  </a:cxn>
                  <a:cxn ang="0">
                    <a:pos x="48" y="84"/>
                  </a:cxn>
                  <a:cxn ang="0">
                    <a:pos x="53" y="86"/>
                  </a:cxn>
                  <a:cxn ang="0">
                    <a:pos x="58" y="89"/>
                  </a:cxn>
                  <a:cxn ang="0">
                    <a:pos x="61" y="91"/>
                  </a:cxn>
                  <a:cxn ang="0">
                    <a:pos x="65" y="93"/>
                  </a:cxn>
                  <a:cxn ang="0">
                    <a:pos x="69" y="96"/>
                  </a:cxn>
                  <a:cxn ang="0">
                    <a:pos x="76" y="80"/>
                  </a:cxn>
                  <a:cxn ang="0">
                    <a:pos x="86" y="64"/>
                  </a:cxn>
                  <a:cxn ang="0">
                    <a:pos x="94" y="48"/>
                  </a:cxn>
                  <a:cxn ang="0">
                    <a:pos x="102" y="34"/>
                  </a:cxn>
                  <a:cxn ang="0">
                    <a:pos x="95" y="18"/>
                  </a:cxn>
                  <a:cxn ang="0">
                    <a:pos x="92" y="8"/>
                  </a:cxn>
                  <a:cxn ang="0">
                    <a:pos x="86" y="3"/>
                  </a:cxn>
                  <a:cxn ang="0">
                    <a:pos x="71" y="2"/>
                  </a:cxn>
                  <a:cxn ang="0">
                    <a:pos x="60" y="2"/>
                  </a:cxn>
                  <a:cxn ang="0">
                    <a:pos x="50" y="1"/>
                  </a:cxn>
                  <a:cxn ang="0">
                    <a:pos x="43" y="1"/>
                  </a:cxn>
                  <a:cxn ang="0">
                    <a:pos x="37" y="0"/>
                  </a:cxn>
                  <a:cxn ang="0">
                    <a:pos x="31" y="9"/>
                  </a:cxn>
                  <a:cxn ang="0">
                    <a:pos x="24" y="18"/>
                  </a:cxn>
                  <a:cxn ang="0">
                    <a:pos x="19" y="26"/>
                  </a:cxn>
                  <a:cxn ang="0">
                    <a:pos x="14" y="34"/>
                  </a:cxn>
                  <a:cxn ang="0">
                    <a:pos x="9" y="41"/>
                  </a:cxn>
                  <a:cxn ang="0">
                    <a:pos x="5" y="46"/>
                  </a:cxn>
                  <a:cxn ang="0">
                    <a:pos x="3" y="51"/>
                  </a:cxn>
                  <a:cxn ang="0">
                    <a:pos x="0" y="53"/>
                  </a:cxn>
                </a:cxnLst>
                <a:rect l="0" t="0" r="r" b="b"/>
                <a:pathLst>
                  <a:path w="102" h="96">
                    <a:moveTo>
                      <a:pt x="0" y="53"/>
                    </a:moveTo>
                    <a:lnTo>
                      <a:pt x="13" y="59"/>
                    </a:lnTo>
                    <a:lnTo>
                      <a:pt x="20" y="67"/>
                    </a:lnTo>
                    <a:lnTo>
                      <a:pt x="25" y="74"/>
                    </a:lnTo>
                    <a:lnTo>
                      <a:pt x="26" y="76"/>
                    </a:lnTo>
                    <a:lnTo>
                      <a:pt x="35" y="79"/>
                    </a:lnTo>
                    <a:lnTo>
                      <a:pt x="42" y="80"/>
                    </a:lnTo>
                    <a:lnTo>
                      <a:pt x="48" y="84"/>
                    </a:lnTo>
                    <a:lnTo>
                      <a:pt x="53" y="86"/>
                    </a:lnTo>
                    <a:lnTo>
                      <a:pt x="58" y="89"/>
                    </a:lnTo>
                    <a:lnTo>
                      <a:pt x="61" y="91"/>
                    </a:lnTo>
                    <a:lnTo>
                      <a:pt x="65" y="93"/>
                    </a:lnTo>
                    <a:lnTo>
                      <a:pt x="69" y="96"/>
                    </a:lnTo>
                    <a:lnTo>
                      <a:pt x="76" y="80"/>
                    </a:lnTo>
                    <a:lnTo>
                      <a:pt x="86" y="64"/>
                    </a:lnTo>
                    <a:lnTo>
                      <a:pt x="94" y="48"/>
                    </a:lnTo>
                    <a:lnTo>
                      <a:pt x="102" y="34"/>
                    </a:lnTo>
                    <a:lnTo>
                      <a:pt x="95" y="18"/>
                    </a:lnTo>
                    <a:lnTo>
                      <a:pt x="92" y="8"/>
                    </a:lnTo>
                    <a:lnTo>
                      <a:pt x="86" y="3"/>
                    </a:lnTo>
                    <a:lnTo>
                      <a:pt x="71" y="2"/>
                    </a:lnTo>
                    <a:lnTo>
                      <a:pt x="60" y="2"/>
                    </a:lnTo>
                    <a:lnTo>
                      <a:pt x="50" y="1"/>
                    </a:lnTo>
                    <a:lnTo>
                      <a:pt x="43" y="1"/>
                    </a:lnTo>
                    <a:lnTo>
                      <a:pt x="37" y="0"/>
                    </a:lnTo>
                    <a:lnTo>
                      <a:pt x="31" y="9"/>
                    </a:lnTo>
                    <a:lnTo>
                      <a:pt x="24" y="18"/>
                    </a:lnTo>
                    <a:lnTo>
                      <a:pt x="19" y="26"/>
                    </a:lnTo>
                    <a:lnTo>
                      <a:pt x="14" y="34"/>
                    </a:lnTo>
                    <a:lnTo>
                      <a:pt x="9" y="41"/>
                    </a:lnTo>
                    <a:lnTo>
                      <a:pt x="5" y="46"/>
                    </a:lnTo>
                    <a:lnTo>
                      <a:pt x="3" y="51"/>
                    </a:lnTo>
                    <a:lnTo>
                      <a:pt x="0" y="5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739" name="Freeform 43"/>
              <p:cNvSpPr>
                <a:spLocks/>
              </p:cNvSpPr>
              <p:nvPr/>
            </p:nvSpPr>
            <p:spPr bwMode="auto">
              <a:xfrm>
                <a:off x="2578" y="2749"/>
                <a:ext cx="32" cy="72"/>
              </a:xfrm>
              <a:custGeom>
                <a:avLst/>
                <a:gdLst/>
                <a:ahLst/>
                <a:cxnLst>
                  <a:cxn ang="0">
                    <a:pos x="1" y="169"/>
                  </a:cxn>
                  <a:cxn ang="0">
                    <a:pos x="9" y="173"/>
                  </a:cxn>
                  <a:cxn ang="0">
                    <a:pos x="18" y="180"/>
                  </a:cxn>
                  <a:cxn ang="0">
                    <a:pos x="33" y="181"/>
                  </a:cxn>
                  <a:cxn ang="0">
                    <a:pos x="45" y="186"/>
                  </a:cxn>
                  <a:cxn ang="0">
                    <a:pos x="48" y="199"/>
                  </a:cxn>
                  <a:cxn ang="0">
                    <a:pos x="56" y="211"/>
                  </a:cxn>
                  <a:cxn ang="0">
                    <a:pos x="62" y="200"/>
                  </a:cxn>
                  <a:cxn ang="0">
                    <a:pos x="72" y="180"/>
                  </a:cxn>
                  <a:cxn ang="0">
                    <a:pos x="84" y="146"/>
                  </a:cxn>
                  <a:cxn ang="0">
                    <a:pos x="93" y="111"/>
                  </a:cxn>
                  <a:cxn ang="0">
                    <a:pos x="97" y="77"/>
                  </a:cxn>
                  <a:cxn ang="0">
                    <a:pos x="93" y="53"/>
                  </a:cxn>
                  <a:cxn ang="0">
                    <a:pos x="86" y="36"/>
                  </a:cxn>
                  <a:cxn ang="0">
                    <a:pos x="76" y="21"/>
                  </a:cxn>
                  <a:cxn ang="0">
                    <a:pos x="63" y="6"/>
                  </a:cxn>
                  <a:cxn ang="0">
                    <a:pos x="61" y="11"/>
                  </a:cxn>
                  <a:cxn ang="0">
                    <a:pos x="42" y="11"/>
                  </a:cxn>
                  <a:cxn ang="0">
                    <a:pos x="51" y="27"/>
                  </a:cxn>
                  <a:cxn ang="0">
                    <a:pos x="57" y="36"/>
                  </a:cxn>
                  <a:cxn ang="0">
                    <a:pos x="70" y="51"/>
                  </a:cxn>
                  <a:cxn ang="0">
                    <a:pos x="78" y="79"/>
                  </a:cxn>
                  <a:cxn ang="0">
                    <a:pos x="72" y="112"/>
                  </a:cxn>
                  <a:cxn ang="0">
                    <a:pos x="61" y="131"/>
                  </a:cxn>
                  <a:cxn ang="0">
                    <a:pos x="47" y="130"/>
                  </a:cxn>
                  <a:cxn ang="0">
                    <a:pos x="36" y="135"/>
                  </a:cxn>
                  <a:cxn ang="0">
                    <a:pos x="39" y="123"/>
                  </a:cxn>
                  <a:cxn ang="0">
                    <a:pos x="39" y="111"/>
                  </a:cxn>
                  <a:cxn ang="0">
                    <a:pos x="33" y="117"/>
                  </a:cxn>
                  <a:cxn ang="0">
                    <a:pos x="24" y="123"/>
                  </a:cxn>
                  <a:cxn ang="0">
                    <a:pos x="24" y="127"/>
                  </a:cxn>
                  <a:cxn ang="0">
                    <a:pos x="18" y="139"/>
                  </a:cxn>
                  <a:cxn ang="0">
                    <a:pos x="6" y="160"/>
                  </a:cxn>
                </a:cxnLst>
                <a:rect l="0" t="0" r="r" b="b"/>
                <a:pathLst>
                  <a:path w="97" h="217">
                    <a:moveTo>
                      <a:pt x="0" y="169"/>
                    </a:moveTo>
                    <a:lnTo>
                      <a:pt x="1" y="169"/>
                    </a:lnTo>
                    <a:lnTo>
                      <a:pt x="4" y="170"/>
                    </a:lnTo>
                    <a:lnTo>
                      <a:pt x="9" y="173"/>
                    </a:lnTo>
                    <a:lnTo>
                      <a:pt x="12" y="177"/>
                    </a:lnTo>
                    <a:lnTo>
                      <a:pt x="18" y="180"/>
                    </a:lnTo>
                    <a:lnTo>
                      <a:pt x="24" y="181"/>
                    </a:lnTo>
                    <a:lnTo>
                      <a:pt x="33" y="181"/>
                    </a:lnTo>
                    <a:lnTo>
                      <a:pt x="45" y="186"/>
                    </a:lnTo>
                    <a:lnTo>
                      <a:pt x="45" y="186"/>
                    </a:lnTo>
                    <a:lnTo>
                      <a:pt x="46" y="190"/>
                    </a:lnTo>
                    <a:lnTo>
                      <a:pt x="48" y="199"/>
                    </a:lnTo>
                    <a:lnTo>
                      <a:pt x="53" y="217"/>
                    </a:lnTo>
                    <a:lnTo>
                      <a:pt x="56" y="211"/>
                    </a:lnTo>
                    <a:lnTo>
                      <a:pt x="59" y="205"/>
                    </a:lnTo>
                    <a:lnTo>
                      <a:pt x="62" y="200"/>
                    </a:lnTo>
                    <a:lnTo>
                      <a:pt x="64" y="195"/>
                    </a:lnTo>
                    <a:lnTo>
                      <a:pt x="72" y="180"/>
                    </a:lnTo>
                    <a:lnTo>
                      <a:pt x="78" y="164"/>
                    </a:lnTo>
                    <a:lnTo>
                      <a:pt x="84" y="146"/>
                    </a:lnTo>
                    <a:lnTo>
                      <a:pt x="90" y="128"/>
                    </a:lnTo>
                    <a:lnTo>
                      <a:pt x="93" y="111"/>
                    </a:lnTo>
                    <a:lnTo>
                      <a:pt x="97" y="92"/>
                    </a:lnTo>
                    <a:lnTo>
                      <a:pt x="97" y="77"/>
                    </a:lnTo>
                    <a:lnTo>
                      <a:pt x="96" y="62"/>
                    </a:lnTo>
                    <a:lnTo>
                      <a:pt x="93" y="53"/>
                    </a:lnTo>
                    <a:lnTo>
                      <a:pt x="91" y="45"/>
                    </a:lnTo>
                    <a:lnTo>
                      <a:pt x="86" y="36"/>
                    </a:lnTo>
                    <a:lnTo>
                      <a:pt x="81" y="28"/>
                    </a:lnTo>
                    <a:lnTo>
                      <a:pt x="76" y="21"/>
                    </a:lnTo>
                    <a:lnTo>
                      <a:pt x="70" y="13"/>
                    </a:lnTo>
                    <a:lnTo>
                      <a:pt x="63" y="6"/>
                    </a:lnTo>
                    <a:lnTo>
                      <a:pt x="56" y="0"/>
                    </a:lnTo>
                    <a:lnTo>
                      <a:pt x="61" y="11"/>
                    </a:lnTo>
                    <a:lnTo>
                      <a:pt x="41" y="8"/>
                    </a:lnTo>
                    <a:lnTo>
                      <a:pt x="42" y="11"/>
                    </a:lnTo>
                    <a:lnTo>
                      <a:pt x="47" y="18"/>
                    </a:lnTo>
                    <a:lnTo>
                      <a:pt x="51" y="27"/>
                    </a:lnTo>
                    <a:lnTo>
                      <a:pt x="54" y="35"/>
                    </a:lnTo>
                    <a:lnTo>
                      <a:pt x="57" y="36"/>
                    </a:lnTo>
                    <a:lnTo>
                      <a:pt x="63" y="42"/>
                    </a:lnTo>
                    <a:lnTo>
                      <a:pt x="70" y="51"/>
                    </a:lnTo>
                    <a:lnTo>
                      <a:pt x="76" y="64"/>
                    </a:lnTo>
                    <a:lnTo>
                      <a:pt x="78" y="79"/>
                    </a:lnTo>
                    <a:lnTo>
                      <a:pt x="76" y="96"/>
                    </a:lnTo>
                    <a:lnTo>
                      <a:pt x="72" y="112"/>
                    </a:lnTo>
                    <a:lnTo>
                      <a:pt x="65" y="125"/>
                    </a:lnTo>
                    <a:lnTo>
                      <a:pt x="61" y="131"/>
                    </a:lnTo>
                    <a:lnTo>
                      <a:pt x="54" y="130"/>
                    </a:lnTo>
                    <a:lnTo>
                      <a:pt x="47" y="130"/>
                    </a:lnTo>
                    <a:lnTo>
                      <a:pt x="36" y="136"/>
                    </a:lnTo>
                    <a:lnTo>
                      <a:pt x="36" y="135"/>
                    </a:lnTo>
                    <a:lnTo>
                      <a:pt x="37" y="130"/>
                    </a:lnTo>
                    <a:lnTo>
                      <a:pt x="39" y="123"/>
                    </a:lnTo>
                    <a:lnTo>
                      <a:pt x="39" y="110"/>
                    </a:lnTo>
                    <a:lnTo>
                      <a:pt x="39" y="111"/>
                    </a:lnTo>
                    <a:lnTo>
                      <a:pt x="36" y="113"/>
                    </a:lnTo>
                    <a:lnTo>
                      <a:pt x="33" y="117"/>
                    </a:lnTo>
                    <a:lnTo>
                      <a:pt x="25" y="122"/>
                    </a:lnTo>
                    <a:lnTo>
                      <a:pt x="24" y="123"/>
                    </a:lnTo>
                    <a:lnTo>
                      <a:pt x="24" y="125"/>
                    </a:lnTo>
                    <a:lnTo>
                      <a:pt x="24" y="127"/>
                    </a:lnTo>
                    <a:lnTo>
                      <a:pt x="24" y="129"/>
                    </a:lnTo>
                    <a:lnTo>
                      <a:pt x="18" y="139"/>
                    </a:lnTo>
                    <a:lnTo>
                      <a:pt x="12" y="149"/>
                    </a:lnTo>
                    <a:lnTo>
                      <a:pt x="6" y="160"/>
                    </a:lnTo>
                    <a:lnTo>
                      <a:pt x="0" y="16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740" name="Freeform 44"/>
              <p:cNvSpPr>
                <a:spLocks/>
              </p:cNvSpPr>
              <p:nvPr/>
            </p:nvSpPr>
            <p:spPr bwMode="auto">
              <a:xfrm>
                <a:off x="2295" y="3031"/>
                <a:ext cx="35" cy="33"/>
              </a:xfrm>
              <a:custGeom>
                <a:avLst/>
                <a:gdLst/>
                <a:ahLst/>
                <a:cxnLst>
                  <a:cxn ang="0">
                    <a:pos x="13" y="26"/>
                  </a:cxn>
                  <a:cxn ang="0">
                    <a:pos x="14" y="25"/>
                  </a:cxn>
                  <a:cxn ang="0">
                    <a:pos x="15" y="25"/>
                  </a:cxn>
                  <a:cxn ang="0">
                    <a:pos x="15" y="24"/>
                  </a:cxn>
                  <a:cxn ang="0">
                    <a:pos x="17" y="24"/>
                  </a:cxn>
                  <a:cxn ang="0">
                    <a:pos x="30" y="15"/>
                  </a:cxn>
                  <a:cxn ang="0">
                    <a:pos x="43" y="8"/>
                  </a:cxn>
                  <a:cxn ang="0">
                    <a:pos x="56" y="4"/>
                  </a:cxn>
                  <a:cxn ang="0">
                    <a:pos x="68" y="2"/>
                  </a:cxn>
                  <a:cxn ang="0">
                    <a:pos x="79" y="0"/>
                  </a:cxn>
                  <a:cxn ang="0">
                    <a:pos x="88" y="2"/>
                  </a:cxn>
                  <a:cxn ang="0">
                    <a:pos x="97" y="3"/>
                  </a:cxn>
                  <a:cxn ang="0">
                    <a:pos x="104" y="6"/>
                  </a:cxn>
                  <a:cxn ang="0">
                    <a:pos x="99" y="26"/>
                  </a:cxn>
                  <a:cxn ang="0">
                    <a:pos x="91" y="38"/>
                  </a:cxn>
                  <a:cxn ang="0">
                    <a:pos x="81" y="50"/>
                  </a:cxn>
                  <a:cxn ang="0">
                    <a:pos x="71" y="71"/>
                  </a:cxn>
                  <a:cxn ang="0">
                    <a:pos x="88" y="76"/>
                  </a:cxn>
                  <a:cxn ang="0">
                    <a:pos x="87" y="78"/>
                  </a:cxn>
                  <a:cxn ang="0">
                    <a:pos x="82" y="82"/>
                  </a:cxn>
                  <a:cxn ang="0">
                    <a:pos x="73" y="86"/>
                  </a:cxn>
                  <a:cxn ang="0">
                    <a:pos x="57" y="86"/>
                  </a:cxn>
                  <a:cxn ang="0">
                    <a:pos x="58" y="88"/>
                  </a:cxn>
                  <a:cxn ang="0">
                    <a:pos x="57" y="92"/>
                  </a:cxn>
                  <a:cxn ang="0">
                    <a:pos x="48" y="95"/>
                  </a:cxn>
                  <a:cxn ang="0">
                    <a:pos x="30" y="97"/>
                  </a:cxn>
                  <a:cxn ang="0">
                    <a:pos x="12" y="94"/>
                  </a:cxn>
                  <a:cxn ang="0">
                    <a:pos x="3" y="88"/>
                  </a:cxn>
                  <a:cxn ang="0">
                    <a:pos x="2" y="82"/>
                  </a:cxn>
                  <a:cxn ang="0">
                    <a:pos x="2" y="74"/>
                  </a:cxn>
                  <a:cxn ang="0">
                    <a:pos x="2" y="72"/>
                  </a:cxn>
                  <a:cxn ang="0">
                    <a:pos x="1" y="70"/>
                  </a:cxn>
                  <a:cxn ang="0">
                    <a:pos x="1" y="69"/>
                  </a:cxn>
                  <a:cxn ang="0">
                    <a:pos x="0" y="67"/>
                  </a:cxn>
                  <a:cxn ang="0">
                    <a:pos x="2" y="60"/>
                  </a:cxn>
                  <a:cxn ang="0">
                    <a:pos x="6" y="48"/>
                  </a:cxn>
                  <a:cxn ang="0">
                    <a:pos x="11" y="36"/>
                  </a:cxn>
                  <a:cxn ang="0">
                    <a:pos x="13" y="26"/>
                  </a:cxn>
                </a:cxnLst>
                <a:rect l="0" t="0" r="r" b="b"/>
                <a:pathLst>
                  <a:path w="104" h="97">
                    <a:moveTo>
                      <a:pt x="13" y="26"/>
                    </a:moveTo>
                    <a:lnTo>
                      <a:pt x="14" y="25"/>
                    </a:lnTo>
                    <a:lnTo>
                      <a:pt x="15" y="25"/>
                    </a:lnTo>
                    <a:lnTo>
                      <a:pt x="15" y="24"/>
                    </a:lnTo>
                    <a:lnTo>
                      <a:pt x="17" y="24"/>
                    </a:lnTo>
                    <a:lnTo>
                      <a:pt x="30" y="15"/>
                    </a:lnTo>
                    <a:lnTo>
                      <a:pt x="43" y="8"/>
                    </a:lnTo>
                    <a:lnTo>
                      <a:pt x="56" y="4"/>
                    </a:lnTo>
                    <a:lnTo>
                      <a:pt x="68" y="2"/>
                    </a:lnTo>
                    <a:lnTo>
                      <a:pt x="79" y="0"/>
                    </a:lnTo>
                    <a:lnTo>
                      <a:pt x="88" y="2"/>
                    </a:lnTo>
                    <a:lnTo>
                      <a:pt x="97" y="3"/>
                    </a:lnTo>
                    <a:lnTo>
                      <a:pt x="104" y="6"/>
                    </a:lnTo>
                    <a:lnTo>
                      <a:pt x="99" y="26"/>
                    </a:lnTo>
                    <a:lnTo>
                      <a:pt x="91" y="38"/>
                    </a:lnTo>
                    <a:lnTo>
                      <a:pt x="81" y="50"/>
                    </a:lnTo>
                    <a:lnTo>
                      <a:pt x="71" y="71"/>
                    </a:lnTo>
                    <a:lnTo>
                      <a:pt x="88" y="76"/>
                    </a:lnTo>
                    <a:lnTo>
                      <a:pt x="87" y="78"/>
                    </a:lnTo>
                    <a:lnTo>
                      <a:pt x="82" y="82"/>
                    </a:lnTo>
                    <a:lnTo>
                      <a:pt x="73" y="86"/>
                    </a:lnTo>
                    <a:lnTo>
                      <a:pt x="57" y="86"/>
                    </a:lnTo>
                    <a:lnTo>
                      <a:pt x="58" y="88"/>
                    </a:lnTo>
                    <a:lnTo>
                      <a:pt x="57" y="92"/>
                    </a:lnTo>
                    <a:lnTo>
                      <a:pt x="48" y="95"/>
                    </a:lnTo>
                    <a:lnTo>
                      <a:pt x="30" y="97"/>
                    </a:lnTo>
                    <a:lnTo>
                      <a:pt x="12" y="94"/>
                    </a:lnTo>
                    <a:lnTo>
                      <a:pt x="3" y="88"/>
                    </a:lnTo>
                    <a:lnTo>
                      <a:pt x="2" y="82"/>
                    </a:lnTo>
                    <a:lnTo>
                      <a:pt x="2" y="74"/>
                    </a:lnTo>
                    <a:lnTo>
                      <a:pt x="2" y="72"/>
                    </a:lnTo>
                    <a:lnTo>
                      <a:pt x="1" y="70"/>
                    </a:lnTo>
                    <a:lnTo>
                      <a:pt x="1" y="69"/>
                    </a:lnTo>
                    <a:lnTo>
                      <a:pt x="0" y="67"/>
                    </a:lnTo>
                    <a:lnTo>
                      <a:pt x="2" y="60"/>
                    </a:lnTo>
                    <a:lnTo>
                      <a:pt x="6" y="48"/>
                    </a:lnTo>
                    <a:lnTo>
                      <a:pt x="11" y="36"/>
                    </a:lnTo>
                    <a:lnTo>
                      <a:pt x="13" y="2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741" name="Freeform 45"/>
              <p:cNvSpPr>
                <a:spLocks/>
              </p:cNvSpPr>
              <p:nvPr/>
            </p:nvSpPr>
            <p:spPr bwMode="auto">
              <a:xfrm>
                <a:off x="2288" y="3065"/>
                <a:ext cx="19" cy="18"/>
              </a:xfrm>
              <a:custGeom>
                <a:avLst/>
                <a:gdLst/>
                <a:ahLst/>
                <a:cxnLst>
                  <a:cxn ang="0">
                    <a:pos x="10" y="0"/>
                  </a:cxn>
                  <a:cxn ang="0">
                    <a:pos x="16" y="2"/>
                  </a:cxn>
                  <a:cxn ang="0">
                    <a:pos x="24" y="7"/>
                  </a:cxn>
                  <a:cxn ang="0">
                    <a:pos x="33" y="12"/>
                  </a:cxn>
                  <a:cxn ang="0">
                    <a:pos x="40" y="17"/>
                  </a:cxn>
                  <a:cxn ang="0">
                    <a:pos x="47" y="22"/>
                  </a:cxn>
                  <a:cxn ang="0">
                    <a:pos x="53" y="24"/>
                  </a:cxn>
                  <a:cxn ang="0">
                    <a:pos x="56" y="28"/>
                  </a:cxn>
                  <a:cxn ang="0">
                    <a:pos x="56" y="32"/>
                  </a:cxn>
                  <a:cxn ang="0">
                    <a:pos x="53" y="39"/>
                  </a:cxn>
                  <a:cxn ang="0">
                    <a:pos x="51" y="42"/>
                  </a:cxn>
                  <a:cxn ang="0">
                    <a:pos x="47" y="46"/>
                  </a:cxn>
                  <a:cxn ang="0">
                    <a:pos x="42" y="50"/>
                  </a:cxn>
                  <a:cxn ang="0">
                    <a:pos x="39" y="51"/>
                  </a:cxn>
                  <a:cxn ang="0">
                    <a:pos x="35" y="52"/>
                  </a:cxn>
                  <a:cxn ang="0">
                    <a:pos x="30" y="52"/>
                  </a:cxn>
                  <a:cxn ang="0">
                    <a:pos x="25" y="51"/>
                  </a:cxn>
                  <a:cxn ang="0">
                    <a:pos x="19" y="50"/>
                  </a:cxn>
                  <a:cxn ang="0">
                    <a:pos x="14" y="47"/>
                  </a:cxn>
                  <a:cxn ang="0">
                    <a:pos x="10" y="43"/>
                  </a:cxn>
                  <a:cxn ang="0">
                    <a:pos x="6" y="39"/>
                  </a:cxn>
                  <a:cxn ang="0">
                    <a:pos x="2" y="34"/>
                  </a:cxn>
                  <a:cxn ang="0">
                    <a:pos x="0" y="29"/>
                  </a:cxn>
                  <a:cxn ang="0">
                    <a:pos x="0" y="24"/>
                  </a:cxn>
                  <a:cxn ang="0">
                    <a:pos x="0" y="19"/>
                  </a:cxn>
                  <a:cxn ang="0">
                    <a:pos x="2" y="14"/>
                  </a:cxn>
                  <a:cxn ang="0">
                    <a:pos x="5" y="8"/>
                  </a:cxn>
                  <a:cxn ang="0">
                    <a:pos x="7" y="3"/>
                  </a:cxn>
                  <a:cxn ang="0">
                    <a:pos x="10" y="0"/>
                  </a:cxn>
                </a:cxnLst>
                <a:rect l="0" t="0" r="r" b="b"/>
                <a:pathLst>
                  <a:path w="56" h="52">
                    <a:moveTo>
                      <a:pt x="10" y="0"/>
                    </a:moveTo>
                    <a:lnTo>
                      <a:pt x="16" y="2"/>
                    </a:lnTo>
                    <a:lnTo>
                      <a:pt x="24" y="7"/>
                    </a:lnTo>
                    <a:lnTo>
                      <a:pt x="33" y="12"/>
                    </a:lnTo>
                    <a:lnTo>
                      <a:pt x="40" y="17"/>
                    </a:lnTo>
                    <a:lnTo>
                      <a:pt x="47" y="22"/>
                    </a:lnTo>
                    <a:lnTo>
                      <a:pt x="53" y="24"/>
                    </a:lnTo>
                    <a:lnTo>
                      <a:pt x="56" y="28"/>
                    </a:lnTo>
                    <a:lnTo>
                      <a:pt x="56" y="32"/>
                    </a:lnTo>
                    <a:lnTo>
                      <a:pt x="53" y="39"/>
                    </a:lnTo>
                    <a:lnTo>
                      <a:pt x="51" y="42"/>
                    </a:lnTo>
                    <a:lnTo>
                      <a:pt x="47" y="46"/>
                    </a:lnTo>
                    <a:lnTo>
                      <a:pt x="42" y="50"/>
                    </a:lnTo>
                    <a:lnTo>
                      <a:pt x="39" y="51"/>
                    </a:lnTo>
                    <a:lnTo>
                      <a:pt x="35" y="52"/>
                    </a:lnTo>
                    <a:lnTo>
                      <a:pt x="30" y="52"/>
                    </a:lnTo>
                    <a:lnTo>
                      <a:pt x="25" y="51"/>
                    </a:lnTo>
                    <a:lnTo>
                      <a:pt x="19" y="50"/>
                    </a:lnTo>
                    <a:lnTo>
                      <a:pt x="14" y="47"/>
                    </a:lnTo>
                    <a:lnTo>
                      <a:pt x="10" y="43"/>
                    </a:lnTo>
                    <a:lnTo>
                      <a:pt x="6" y="39"/>
                    </a:lnTo>
                    <a:lnTo>
                      <a:pt x="2" y="34"/>
                    </a:lnTo>
                    <a:lnTo>
                      <a:pt x="0" y="29"/>
                    </a:lnTo>
                    <a:lnTo>
                      <a:pt x="0" y="24"/>
                    </a:lnTo>
                    <a:lnTo>
                      <a:pt x="0" y="19"/>
                    </a:lnTo>
                    <a:lnTo>
                      <a:pt x="2" y="14"/>
                    </a:lnTo>
                    <a:lnTo>
                      <a:pt x="5" y="8"/>
                    </a:lnTo>
                    <a:lnTo>
                      <a:pt x="7" y="3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742" name="Freeform 46"/>
              <p:cNvSpPr>
                <a:spLocks/>
              </p:cNvSpPr>
              <p:nvPr/>
            </p:nvSpPr>
            <p:spPr bwMode="auto">
              <a:xfrm>
                <a:off x="2275" y="3085"/>
                <a:ext cx="15" cy="10"/>
              </a:xfrm>
              <a:custGeom>
                <a:avLst/>
                <a:gdLst/>
                <a:ahLst/>
                <a:cxnLst>
                  <a:cxn ang="0">
                    <a:pos x="16" y="0"/>
                  </a:cxn>
                  <a:cxn ang="0">
                    <a:pos x="28" y="4"/>
                  </a:cxn>
                  <a:cxn ang="0">
                    <a:pos x="38" y="9"/>
                  </a:cxn>
                  <a:cxn ang="0">
                    <a:pos x="42" y="14"/>
                  </a:cxn>
                  <a:cxn ang="0">
                    <a:pos x="45" y="15"/>
                  </a:cxn>
                  <a:cxn ang="0">
                    <a:pos x="38" y="24"/>
                  </a:cxn>
                  <a:cxn ang="0">
                    <a:pos x="35" y="28"/>
                  </a:cxn>
                  <a:cxn ang="0">
                    <a:pos x="32" y="31"/>
                  </a:cxn>
                  <a:cxn ang="0">
                    <a:pos x="23" y="31"/>
                  </a:cxn>
                  <a:cxn ang="0">
                    <a:pos x="17" y="31"/>
                  </a:cxn>
                  <a:cxn ang="0">
                    <a:pos x="11" y="29"/>
                  </a:cxn>
                  <a:cxn ang="0">
                    <a:pos x="5" y="27"/>
                  </a:cxn>
                  <a:cxn ang="0">
                    <a:pos x="0" y="24"/>
                  </a:cxn>
                  <a:cxn ang="0">
                    <a:pos x="3" y="18"/>
                  </a:cxn>
                  <a:cxn ang="0">
                    <a:pos x="8" y="12"/>
                  </a:cxn>
                  <a:cxn ang="0">
                    <a:pos x="12" y="6"/>
                  </a:cxn>
                  <a:cxn ang="0">
                    <a:pos x="16" y="0"/>
                  </a:cxn>
                </a:cxnLst>
                <a:rect l="0" t="0" r="r" b="b"/>
                <a:pathLst>
                  <a:path w="45" h="31">
                    <a:moveTo>
                      <a:pt x="16" y="0"/>
                    </a:moveTo>
                    <a:lnTo>
                      <a:pt x="28" y="4"/>
                    </a:lnTo>
                    <a:lnTo>
                      <a:pt x="38" y="9"/>
                    </a:lnTo>
                    <a:lnTo>
                      <a:pt x="42" y="14"/>
                    </a:lnTo>
                    <a:lnTo>
                      <a:pt x="45" y="15"/>
                    </a:lnTo>
                    <a:lnTo>
                      <a:pt x="38" y="24"/>
                    </a:lnTo>
                    <a:lnTo>
                      <a:pt x="35" y="28"/>
                    </a:lnTo>
                    <a:lnTo>
                      <a:pt x="32" y="31"/>
                    </a:lnTo>
                    <a:lnTo>
                      <a:pt x="23" y="31"/>
                    </a:lnTo>
                    <a:lnTo>
                      <a:pt x="17" y="31"/>
                    </a:lnTo>
                    <a:lnTo>
                      <a:pt x="11" y="29"/>
                    </a:lnTo>
                    <a:lnTo>
                      <a:pt x="5" y="27"/>
                    </a:lnTo>
                    <a:lnTo>
                      <a:pt x="0" y="24"/>
                    </a:lnTo>
                    <a:lnTo>
                      <a:pt x="3" y="18"/>
                    </a:lnTo>
                    <a:lnTo>
                      <a:pt x="8" y="12"/>
                    </a:lnTo>
                    <a:lnTo>
                      <a:pt x="12" y="6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743" name="Freeform 47"/>
              <p:cNvSpPr>
                <a:spLocks/>
              </p:cNvSpPr>
              <p:nvPr/>
            </p:nvSpPr>
            <p:spPr bwMode="auto">
              <a:xfrm>
                <a:off x="2407" y="2874"/>
                <a:ext cx="33" cy="73"/>
              </a:xfrm>
              <a:custGeom>
                <a:avLst/>
                <a:gdLst/>
                <a:ahLst/>
                <a:cxnLst>
                  <a:cxn ang="0">
                    <a:pos x="62" y="0"/>
                  </a:cxn>
                  <a:cxn ang="0">
                    <a:pos x="73" y="14"/>
                  </a:cxn>
                  <a:cxn ang="0">
                    <a:pos x="81" y="26"/>
                  </a:cxn>
                  <a:cxn ang="0">
                    <a:pos x="87" y="37"/>
                  </a:cxn>
                  <a:cxn ang="0">
                    <a:pos x="92" y="47"/>
                  </a:cxn>
                  <a:cxn ang="0">
                    <a:pos x="95" y="56"/>
                  </a:cxn>
                  <a:cxn ang="0">
                    <a:pos x="96" y="66"/>
                  </a:cxn>
                  <a:cxn ang="0">
                    <a:pos x="96" y="76"/>
                  </a:cxn>
                  <a:cxn ang="0">
                    <a:pos x="96" y="87"/>
                  </a:cxn>
                  <a:cxn ang="0">
                    <a:pos x="96" y="112"/>
                  </a:cxn>
                  <a:cxn ang="0">
                    <a:pos x="98" y="136"/>
                  </a:cxn>
                  <a:cxn ang="0">
                    <a:pos x="101" y="158"/>
                  </a:cxn>
                  <a:cxn ang="0">
                    <a:pos x="98" y="177"/>
                  </a:cxn>
                  <a:cxn ang="0">
                    <a:pos x="93" y="195"/>
                  </a:cxn>
                  <a:cxn ang="0">
                    <a:pos x="86" y="212"/>
                  </a:cxn>
                  <a:cxn ang="0">
                    <a:pos x="79" y="220"/>
                  </a:cxn>
                  <a:cxn ang="0">
                    <a:pos x="75" y="215"/>
                  </a:cxn>
                  <a:cxn ang="0">
                    <a:pos x="70" y="203"/>
                  </a:cxn>
                  <a:cxn ang="0">
                    <a:pos x="62" y="192"/>
                  </a:cxn>
                  <a:cxn ang="0">
                    <a:pos x="56" y="181"/>
                  </a:cxn>
                  <a:cxn ang="0">
                    <a:pos x="56" y="166"/>
                  </a:cxn>
                  <a:cxn ang="0">
                    <a:pos x="59" y="152"/>
                  </a:cxn>
                  <a:cxn ang="0">
                    <a:pos x="62" y="141"/>
                  </a:cxn>
                  <a:cxn ang="0">
                    <a:pos x="59" y="130"/>
                  </a:cxn>
                  <a:cxn ang="0">
                    <a:pos x="51" y="116"/>
                  </a:cxn>
                  <a:cxn ang="0">
                    <a:pos x="42" y="102"/>
                  </a:cxn>
                  <a:cxn ang="0">
                    <a:pos x="39" y="89"/>
                  </a:cxn>
                  <a:cxn ang="0">
                    <a:pos x="37" y="81"/>
                  </a:cxn>
                  <a:cxn ang="0">
                    <a:pos x="37" y="78"/>
                  </a:cxn>
                  <a:cxn ang="0">
                    <a:pos x="26" y="70"/>
                  </a:cxn>
                  <a:cxn ang="0">
                    <a:pos x="17" y="64"/>
                  </a:cxn>
                  <a:cxn ang="0">
                    <a:pos x="11" y="60"/>
                  </a:cxn>
                  <a:cxn ang="0">
                    <a:pos x="6" y="56"/>
                  </a:cxn>
                  <a:cxn ang="0">
                    <a:pos x="3" y="54"/>
                  </a:cxn>
                  <a:cxn ang="0">
                    <a:pos x="3" y="50"/>
                  </a:cxn>
                  <a:cxn ang="0">
                    <a:pos x="5" y="44"/>
                  </a:cxn>
                  <a:cxn ang="0">
                    <a:pos x="8" y="36"/>
                  </a:cxn>
                  <a:cxn ang="0">
                    <a:pos x="9" y="27"/>
                  </a:cxn>
                  <a:cxn ang="0">
                    <a:pos x="8" y="17"/>
                  </a:cxn>
                  <a:cxn ang="0">
                    <a:pos x="5" y="9"/>
                  </a:cxn>
                  <a:cxn ang="0">
                    <a:pos x="0" y="0"/>
                  </a:cxn>
                  <a:cxn ang="0">
                    <a:pos x="5" y="0"/>
                  </a:cxn>
                  <a:cxn ang="0">
                    <a:pos x="9" y="0"/>
                  </a:cxn>
                  <a:cxn ang="0">
                    <a:pos x="15" y="0"/>
                  </a:cxn>
                  <a:cxn ang="0">
                    <a:pos x="23" y="0"/>
                  </a:cxn>
                  <a:cxn ang="0">
                    <a:pos x="30" y="0"/>
                  </a:cxn>
                  <a:cxn ang="0">
                    <a:pos x="40" y="0"/>
                  </a:cxn>
                  <a:cxn ang="0">
                    <a:pos x="50" y="0"/>
                  </a:cxn>
                  <a:cxn ang="0">
                    <a:pos x="62" y="0"/>
                  </a:cxn>
                </a:cxnLst>
                <a:rect l="0" t="0" r="r" b="b"/>
                <a:pathLst>
                  <a:path w="101" h="220">
                    <a:moveTo>
                      <a:pt x="62" y="0"/>
                    </a:moveTo>
                    <a:lnTo>
                      <a:pt x="73" y="14"/>
                    </a:lnTo>
                    <a:lnTo>
                      <a:pt x="81" y="26"/>
                    </a:lnTo>
                    <a:lnTo>
                      <a:pt x="87" y="37"/>
                    </a:lnTo>
                    <a:lnTo>
                      <a:pt x="92" y="47"/>
                    </a:lnTo>
                    <a:lnTo>
                      <a:pt x="95" y="56"/>
                    </a:lnTo>
                    <a:lnTo>
                      <a:pt x="96" y="66"/>
                    </a:lnTo>
                    <a:lnTo>
                      <a:pt x="96" y="76"/>
                    </a:lnTo>
                    <a:lnTo>
                      <a:pt x="96" y="87"/>
                    </a:lnTo>
                    <a:lnTo>
                      <a:pt x="96" y="112"/>
                    </a:lnTo>
                    <a:lnTo>
                      <a:pt x="98" y="136"/>
                    </a:lnTo>
                    <a:lnTo>
                      <a:pt x="101" y="158"/>
                    </a:lnTo>
                    <a:lnTo>
                      <a:pt x="98" y="177"/>
                    </a:lnTo>
                    <a:lnTo>
                      <a:pt x="93" y="195"/>
                    </a:lnTo>
                    <a:lnTo>
                      <a:pt x="86" y="212"/>
                    </a:lnTo>
                    <a:lnTo>
                      <a:pt x="79" y="220"/>
                    </a:lnTo>
                    <a:lnTo>
                      <a:pt x="75" y="215"/>
                    </a:lnTo>
                    <a:lnTo>
                      <a:pt x="70" y="203"/>
                    </a:lnTo>
                    <a:lnTo>
                      <a:pt x="62" y="192"/>
                    </a:lnTo>
                    <a:lnTo>
                      <a:pt x="56" y="181"/>
                    </a:lnTo>
                    <a:lnTo>
                      <a:pt x="56" y="166"/>
                    </a:lnTo>
                    <a:lnTo>
                      <a:pt x="59" y="152"/>
                    </a:lnTo>
                    <a:lnTo>
                      <a:pt x="62" y="141"/>
                    </a:lnTo>
                    <a:lnTo>
                      <a:pt x="59" y="130"/>
                    </a:lnTo>
                    <a:lnTo>
                      <a:pt x="51" y="116"/>
                    </a:lnTo>
                    <a:lnTo>
                      <a:pt x="42" y="102"/>
                    </a:lnTo>
                    <a:lnTo>
                      <a:pt x="39" y="89"/>
                    </a:lnTo>
                    <a:lnTo>
                      <a:pt x="37" y="81"/>
                    </a:lnTo>
                    <a:lnTo>
                      <a:pt x="37" y="78"/>
                    </a:lnTo>
                    <a:lnTo>
                      <a:pt x="26" y="70"/>
                    </a:lnTo>
                    <a:lnTo>
                      <a:pt x="17" y="64"/>
                    </a:lnTo>
                    <a:lnTo>
                      <a:pt x="11" y="60"/>
                    </a:lnTo>
                    <a:lnTo>
                      <a:pt x="6" y="56"/>
                    </a:lnTo>
                    <a:lnTo>
                      <a:pt x="3" y="54"/>
                    </a:lnTo>
                    <a:lnTo>
                      <a:pt x="3" y="50"/>
                    </a:lnTo>
                    <a:lnTo>
                      <a:pt x="5" y="44"/>
                    </a:lnTo>
                    <a:lnTo>
                      <a:pt x="8" y="36"/>
                    </a:lnTo>
                    <a:lnTo>
                      <a:pt x="9" y="27"/>
                    </a:lnTo>
                    <a:lnTo>
                      <a:pt x="8" y="17"/>
                    </a:lnTo>
                    <a:lnTo>
                      <a:pt x="5" y="9"/>
                    </a:lnTo>
                    <a:lnTo>
                      <a:pt x="0" y="0"/>
                    </a:lnTo>
                    <a:lnTo>
                      <a:pt x="5" y="0"/>
                    </a:lnTo>
                    <a:lnTo>
                      <a:pt x="9" y="0"/>
                    </a:lnTo>
                    <a:lnTo>
                      <a:pt x="15" y="0"/>
                    </a:lnTo>
                    <a:lnTo>
                      <a:pt x="23" y="0"/>
                    </a:lnTo>
                    <a:lnTo>
                      <a:pt x="30" y="0"/>
                    </a:lnTo>
                    <a:lnTo>
                      <a:pt x="40" y="0"/>
                    </a:lnTo>
                    <a:lnTo>
                      <a:pt x="50" y="0"/>
                    </a:lnTo>
                    <a:lnTo>
                      <a:pt x="62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744" name="Freeform 48"/>
              <p:cNvSpPr>
                <a:spLocks/>
              </p:cNvSpPr>
              <p:nvPr/>
            </p:nvSpPr>
            <p:spPr bwMode="auto">
              <a:xfrm>
                <a:off x="2507" y="3058"/>
                <a:ext cx="26" cy="17"/>
              </a:xfrm>
              <a:custGeom>
                <a:avLst/>
                <a:gdLst/>
                <a:ahLst/>
                <a:cxnLst>
                  <a:cxn ang="0">
                    <a:pos x="0" y="30"/>
                  </a:cxn>
                  <a:cxn ang="0">
                    <a:pos x="2" y="35"/>
                  </a:cxn>
                  <a:cxn ang="0">
                    <a:pos x="6" y="39"/>
                  </a:cxn>
                  <a:cxn ang="0">
                    <a:pos x="9" y="43"/>
                  </a:cxn>
                  <a:cxn ang="0">
                    <a:pos x="15" y="45"/>
                  </a:cxn>
                  <a:cxn ang="0">
                    <a:pos x="20" y="46"/>
                  </a:cxn>
                  <a:cxn ang="0">
                    <a:pos x="26" y="47"/>
                  </a:cxn>
                  <a:cxn ang="0">
                    <a:pos x="31" y="49"/>
                  </a:cxn>
                  <a:cxn ang="0">
                    <a:pos x="37" y="49"/>
                  </a:cxn>
                  <a:cxn ang="0">
                    <a:pos x="48" y="47"/>
                  </a:cxn>
                  <a:cxn ang="0">
                    <a:pos x="58" y="44"/>
                  </a:cxn>
                  <a:cxn ang="0">
                    <a:pos x="65" y="38"/>
                  </a:cxn>
                  <a:cxn ang="0">
                    <a:pos x="68" y="32"/>
                  </a:cxn>
                  <a:cxn ang="0">
                    <a:pos x="71" y="24"/>
                  </a:cxn>
                  <a:cxn ang="0">
                    <a:pos x="75" y="17"/>
                  </a:cxn>
                  <a:cxn ang="0">
                    <a:pos x="78" y="10"/>
                  </a:cxn>
                  <a:cxn ang="0">
                    <a:pos x="76" y="2"/>
                  </a:cxn>
                  <a:cxn ang="0">
                    <a:pos x="73" y="0"/>
                  </a:cxn>
                  <a:cxn ang="0">
                    <a:pos x="68" y="4"/>
                  </a:cxn>
                  <a:cxn ang="0">
                    <a:pos x="62" y="8"/>
                  </a:cxn>
                  <a:cxn ang="0">
                    <a:pos x="53" y="12"/>
                  </a:cxn>
                  <a:cxn ang="0">
                    <a:pos x="47" y="13"/>
                  </a:cxn>
                  <a:cxn ang="0">
                    <a:pos x="40" y="16"/>
                  </a:cxn>
                  <a:cxn ang="0">
                    <a:pos x="31" y="18"/>
                  </a:cxn>
                  <a:cxn ang="0">
                    <a:pos x="22" y="22"/>
                  </a:cxn>
                  <a:cxn ang="0">
                    <a:pos x="13" y="25"/>
                  </a:cxn>
                  <a:cxn ang="0">
                    <a:pos x="6" y="28"/>
                  </a:cxn>
                  <a:cxn ang="0">
                    <a:pos x="1" y="29"/>
                  </a:cxn>
                  <a:cxn ang="0">
                    <a:pos x="0" y="30"/>
                  </a:cxn>
                </a:cxnLst>
                <a:rect l="0" t="0" r="r" b="b"/>
                <a:pathLst>
                  <a:path w="78" h="49">
                    <a:moveTo>
                      <a:pt x="0" y="30"/>
                    </a:moveTo>
                    <a:lnTo>
                      <a:pt x="2" y="35"/>
                    </a:lnTo>
                    <a:lnTo>
                      <a:pt x="6" y="39"/>
                    </a:lnTo>
                    <a:lnTo>
                      <a:pt x="9" y="43"/>
                    </a:lnTo>
                    <a:lnTo>
                      <a:pt x="15" y="45"/>
                    </a:lnTo>
                    <a:lnTo>
                      <a:pt x="20" y="46"/>
                    </a:lnTo>
                    <a:lnTo>
                      <a:pt x="26" y="47"/>
                    </a:lnTo>
                    <a:lnTo>
                      <a:pt x="31" y="49"/>
                    </a:lnTo>
                    <a:lnTo>
                      <a:pt x="37" y="49"/>
                    </a:lnTo>
                    <a:lnTo>
                      <a:pt x="48" y="47"/>
                    </a:lnTo>
                    <a:lnTo>
                      <a:pt x="58" y="44"/>
                    </a:lnTo>
                    <a:lnTo>
                      <a:pt x="65" y="38"/>
                    </a:lnTo>
                    <a:lnTo>
                      <a:pt x="68" y="32"/>
                    </a:lnTo>
                    <a:lnTo>
                      <a:pt x="71" y="24"/>
                    </a:lnTo>
                    <a:lnTo>
                      <a:pt x="75" y="17"/>
                    </a:lnTo>
                    <a:lnTo>
                      <a:pt x="78" y="10"/>
                    </a:lnTo>
                    <a:lnTo>
                      <a:pt x="76" y="2"/>
                    </a:lnTo>
                    <a:lnTo>
                      <a:pt x="73" y="0"/>
                    </a:lnTo>
                    <a:lnTo>
                      <a:pt x="68" y="4"/>
                    </a:lnTo>
                    <a:lnTo>
                      <a:pt x="62" y="8"/>
                    </a:lnTo>
                    <a:lnTo>
                      <a:pt x="53" y="12"/>
                    </a:lnTo>
                    <a:lnTo>
                      <a:pt x="47" y="13"/>
                    </a:lnTo>
                    <a:lnTo>
                      <a:pt x="40" y="16"/>
                    </a:lnTo>
                    <a:lnTo>
                      <a:pt x="31" y="18"/>
                    </a:lnTo>
                    <a:lnTo>
                      <a:pt x="22" y="22"/>
                    </a:lnTo>
                    <a:lnTo>
                      <a:pt x="13" y="25"/>
                    </a:lnTo>
                    <a:lnTo>
                      <a:pt x="6" y="28"/>
                    </a:lnTo>
                    <a:lnTo>
                      <a:pt x="1" y="29"/>
                    </a:lnTo>
                    <a:lnTo>
                      <a:pt x="0" y="3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745" name="Freeform 49"/>
              <p:cNvSpPr>
                <a:spLocks/>
              </p:cNvSpPr>
              <p:nvPr/>
            </p:nvSpPr>
            <p:spPr bwMode="auto">
              <a:xfrm>
                <a:off x="2236" y="2957"/>
                <a:ext cx="41" cy="29"/>
              </a:xfrm>
              <a:custGeom>
                <a:avLst/>
                <a:gdLst/>
                <a:ahLst/>
                <a:cxnLst>
                  <a:cxn ang="0">
                    <a:pos x="0" y="45"/>
                  </a:cxn>
                  <a:cxn ang="0">
                    <a:pos x="1" y="45"/>
                  </a:cxn>
                  <a:cxn ang="0">
                    <a:pos x="5" y="46"/>
                  </a:cxn>
                  <a:cxn ang="0">
                    <a:pos x="9" y="46"/>
                  </a:cxn>
                  <a:cxn ang="0">
                    <a:pos x="17" y="48"/>
                  </a:cxn>
                  <a:cxn ang="0">
                    <a:pos x="23" y="48"/>
                  </a:cxn>
                  <a:cxn ang="0">
                    <a:pos x="29" y="49"/>
                  </a:cxn>
                  <a:cxn ang="0">
                    <a:pos x="35" y="48"/>
                  </a:cxn>
                  <a:cxn ang="0">
                    <a:pos x="40" y="48"/>
                  </a:cxn>
                  <a:cxn ang="0">
                    <a:pos x="46" y="46"/>
                  </a:cxn>
                  <a:cxn ang="0">
                    <a:pos x="50" y="46"/>
                  </a:cxn>
                  <a:cxn ang="0">
                    <a:pos x="53" y="45"/>
                  </a:cxn>
                  <a:cxn ang="0">
                    <a:pos x="59" y="40"/>
                  </a:cxn>
                  <a:cxn ang="0">
                    <a:pos x="67" y="34"/>
                  </a:cxn>
                  <a:cxn ang="0">
                    <a:pos x="75" y="31"/>
                  </a:cxn>
                  <a:cxn ang="0">
                    <a:pos x="84" y="27"/>
                  </a:cxn>
                  <a:cxn ang="0">
                    <a:pos x="92" y="23"/>
                  </a:cxn>
                  <a:cxn ang="0">
                    <a:pos x="102" y="17"/>
                  </a:cxn>
                  <a:cxn ang="0">
                    <a:pos x="113" y="6"/>
                  </a:cxn>
                  <a:cxn ang="0">
                    <a:pos x="121" y="0"/>
                  </a:cxn>
                  <a:cxn ang="0">
                    <a:pos x="123" y="2"/>
                  </a:cxn>
                  <a:cxn ang="0">
                    <a:pos x="119" y="7"/>
                  </a:cxn>
                  <a:cxn ang="0">
                    <a:pos x="114" y="13"/>
                  </a:cxn>
                  <a:cxn ang="0">
                    <a:pos x="108" y="22"/>
                  </a:cxn>
                  <a:cxn ang="0">
                    <a:pos x="100" y="29"/>
                  </a:cxn>
                  <a:cxn ang="0">
                    <a:pos x="92" y="37"/>
                  </a:cxn>
                  <a:cxn ang="0">
                    <a:pos x="84" y="44"/>
                  </a:cxn>
                  <a:cxn ang="0">
                    <a:pos x="78" y="49"/>
                  </a:cxn>
                  <a:cxn ang="0">
                    <a:pos x="72" y="52"/>
                  </a:cxn>
                  <a:cxn ang="0">
                    <a:pos x="67" y="56"/>
                  </a:cxn>
                  <a:cxn ang="0">
                    <a:pos x="65" y="57"/>
                  </a:cxn>
                  <a:cxn ang="0">
                    <a:pos x="68" y="60"/>
                  </a:cxn>
                  <a:cxn ang="0">
                    <a:pos x="73" y="63"/>
                  </a:cxn>
                  <a:cxn ang="0">
                    <a:pos x="75" y="66"/>
                  </a:cxn>
                  <a:cxn ang="0">
                    <a:pos x="74" y="70"/>
                  </a:cxn>
                  <a:cxn ang="0">
                    <a:pos x="68" y="72"/>
                  </a:cxn>
                  <a:cxn ang="0">
                    <a:pos x="59" y="76"/>
                  </a:cxn>
                  <a:cxn ang="0">
                    <a:pos x="51" y="79"/>
                  </a:cxn>
                  <a:cxn ang="0">
                    <a:pos x="45" y="84"/>
                  </a:cxn>
                  <a:cxn ang="0">
                    <a:pos x="40" y="87"/>
                  </a:cxn>
                  <a:cxn ang="0">
                    <a:pos x="37" y="84"/>
                  </a:cxn>
                  <a:cxn ang="0">
                    <a:pos x="29" y="76"/>
                  </a:cxn>
                  <a:cxn ang="0">
                    <a:pos x="23" y="68"/>
                  </a:cxn>
                  <a:cxn ang="0">
                    <a:pos x="18" y="62"/>
                  </a:cxn>
                  <a:cxn ang="0">
                    <a:pos x="14" y="59"/>
                  </a:cxn>
                  <a:cxn ang="0">
                    <a:pos x="13" y="56"/>
                  </a:cxn>
                  <a:cxn ang="0">
                    <a:pos x="9" y="54"/>
                  </a:cxn>
                  <a:cxn ang="0">
                    <a:pos x="6" y="50"/>
                  </a:cxn>
                  <a:cxn ang="0">
                    <a:pos x="0" y="45"/>
                  </a:cxn>
                </a:cxnLst>
                <a:rect l="0" t="0" r="r" b="b"/>
                <a:pathLst>
                  <a:path w="123" h="87">
                    <a:moveTo>
                      <a:pt x="0" y="45"/>
                    </a:moveTo>
                    <a:lnTo>
                      <a:pt x="1" y="45"/>
                    </a:lnTo>
                    <a:lnTo>
                      <a:pt x="5" y="46"/>
                    </a:lnTo>
                    <a:lnTo>
                      <a:pt x="9" y="46"/>
                    </a:lnTo>
                    <a:lnTo>
                      <a:pt x="17" y="48"/>
                    </a:lnTo>
                    <a:lnTo>
                      <a:pt x="23" y="48"/>
                    </a:lnTo>
                    <a:lnTo>
                      <a:pt x="29" y="49"/>
                    </a:lnTo>
                    <a:lnTo>
                      <a:pt x="35" y="48"/>
                    </a:lnTo>
                    <a:lnTo>
                      <a:pt x="40" y="48"/>
                    </a:lnTo>
                    <a:lnTo>
                      <a:pt x="46" y="46"/>
                    </a:lnTo>
                    <a:lnTo>
                      <a:pt x="50" y="46"/>
                    </a:lnTo>
                    <a:lnTo>
                      <a:pt x="53" y="45"/>
                    </a:lnTo>
                    <a:lnTo>
                      <a:pt x="59" y="40"/>
                    </a:lnTo>
                    <a:lnTo>
                      <a:pt x="67" y="34"/>
                    </a:lnTo>
                    <a:lnTo>
                      <a:pt x="75" y="31"/>
                    </a:lnTo>
                    <a:lnTo>
                      <a:pt x="84" y="27"/>
                    </a:lnTo>
                    <a:lnTo>
                      <a:pt x="92" y="23"/>
                    </a:lnTo>
                    <a:lnTo>
                      <a:pt x="102" y="17"/>
                    </a:lnTo>
                    <a:lnTo>
                      <a:pt x="113" y="6"/>
                    </a:lnTo>
                    <a:lnTo>
                      <a:pt x="121" y="0"/>
                    </a:lnTo>
                    <a:lnTo>
                      <a:pt x="123" y="2"/>
                    </a:lnTo>
                    <a:lnTo>
                      <a:pt x="119" y="7"/>
                    </a:lnTo>
                    <a:lnTo>
                      <a:pt x="114" y="13"/>
                    </a:lnTo>
                    <a:lnTo>
                      <a:pt x="108" y="22"/>
                    </a:lnTo>
                    <a:lnTo>
                      <a:pt x="100" y="29"/>
                    </a:lnTo>
                    <a:lnTo>
                      <a:pt x="92" y="37"/>
                    </a:lnTo>
                    <a:lnTo>
                      <a:pt x="84" y="44"/>
                    </a:lnTo>
                    <a:lnTo>
                      <a:pt x="78" y="49"/>
                    </a:lnTo>
                    <a:lnTo>
                      <a:pt x="72" y="52"/>
                    </a:lnTo>
                    <a:lnTo>
                      <a:pt x="67" y="56"/>
                    </a:lnTo>
                    <a:lnTo>
                      <a:pt x="65" y="57"/>
                    </a:lnTo>
                    <a:lnTo>
                      <a:pt x="68" y="60"/>
                    </a:lnTo>
                    <a:lnTo>
                      <a:pt x="73" y="63"/>
                    </a:lnTo>
                    <a:lnTo>
                      <a:pt x="75" y="66"/>
                    </a:lnTo>
                    <a:lnTo>
                      <a:pt x="74" y="70"/>
                    </a:lnTo>
                    <a:lnTo>
                      <a:pt x="68" y="72"/>
                    </a:lnTo>
                    <a:lnTo>
                      <a:pt x="59" y="76"/>
                    </a:lnTo>
                    <a:lnTo>
                      <a:pt x="51" y="79"/>
                    </a:lnTo>
                    <a:lnTo>
                      <a:pt x="45" y="84"/>
                    </a:lnTo>
                    <a:lnTo>
                      <a:pt x="40" y="87"/>
                    </a:lnTo>
                    <a:lnTo>
                      <a:pt x="37" y="84"/>
                    </a:lnTo>
                    <a:lnTo>
                      <a:pt x="29" y="76"/>
                    </a:lnTo>
                    <a:lnTo>
                      <a:pt x="23" y="68"/>
                    </a:lnTo>
                    <a:lnTo>
                      <a:pt x="18" y="62"/>
                    </a:lnTo>
                    <a:lnTo>
                      <a:pt x="14" y="59"/>
                    </a:lnTo>
                    <a:lnTo>
                      <a:pt x="13" y="56"/>
                    </a:lnTo>
                    <a:lnTo>
                      <a:pt x="9" y="54"/>
                    </a:lnTo>
                    <a:lnTo>
                      <a:pt x="6" y="50"/>
                    </a:lnTo>
                    <a:lnTo>
                      <a:pt x="0" y="4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4" name="Group 50"/>
            <p:cNvGrpSpPr>
              <a:grpSpLocks/>
            </p:cNvGrpSpPr>
            <p:nvPr/>
          </p:nvGrpSpPr>
          <p:grpSpPr bwMode="auto">
            <a:xfrm flipH="1">
              <a:off x="1104" y="384"/>
              <a:ext cx="449" cy="391"/>
              <a:chOff x="2164" y="2736"/>
              <a:chExt cx="449" cy="391"/>
            </a:xfrm>
          </p:grpSpPr>
          <p:sp>
            <p:nvSpPr>
              <p:cNvPr id="29747" name="Freeform 51"/>
              <p:cNvSpPr>
                <a:spLocks/>
              </p:cNvSpPr>
              <p:nvPr/>
            </p:nvSpPr>
            <p:spPr bwMode="auto">
              <a:xfrm>
                <a:off x="2164" y="2736"/>
                <a:ext cx="449" cy="391"/>
              </a:xfrm>
              <a:custGeom>
                <a:avLst/>
                <a:gdLst/>
                <a:ahLst/>
                <a:cxnLst>
                  <a:cxn ang="0">
                    <a:pos x="174" y="683"/>
                  </a:cxn>
                  <a:cxn ang="0">
                    <a:pos x="77" y="594"/>
                  </a:cxn>
                  <a:cxn ang="0">
                    <a:pos x="58" y="500"/>
                  </a:cxn>
                  <a:cxn ang="0">
                    <a:pos x="29" y="445"/>
                  </a:cxn>
                  <a:cxn ang="0">
                    <a:pos x="16" y="362"/>
                  </a:cxn>
                  <a:cxn ang="0">
                    <a:pos x="86" y="383"/>
                  </a:cxn>
                  <a:cxn ang="0">
                    <a:pos x="119" y="395"/>
                  </a:cxn>
                  <a:cxn ang="0">
                    <a:pos x="175" y="375"/>
                  </a:cxn>
                  <a:cxn ang="0">
                    <a:pos x="292" y="367"/>
                  </a:cxn>
                  <a:cxn ang="0">
                    <a:pos x="339" y="333"/>
                  </a:cxn>
                  <a:cxn ang="0">
                    <a:pos x="403" y="321"/>
                  </a:cxn>
                  <a:cxn ang="0">
                    <a:pos x="391" y="404"/>
                  </a:cxn>
                  <a:cxn ang="0">
                    <a:pos x="405" y="421"/>
                  </a:cxn>
                  <a:cxn ang="0">
                    <a:pos x="429" y="429"/>
                  </a:cxn>
                  <a:cxn ang="0">
                    <a:pos x="469" y="432"/>
                  </a:cxn>
                  <a:cxn ang="0">
                    <a:pos x="451" y="446"/>
                  </a:cxn>
                  <a:cxn ang="0">
                    <a:pos x="598" y="416"/>
                  </a:cxn>
                  <a:cxn ang="0">
                    <a:pos x="768" y="400"/>
                  </a:cxn>
                  <a:cxn ang="0">
                    <a:pos x="949" y="407"/>
                  </a:cxn>
                  <a:cxn ang="0">
                    <a:pos x="1081" y="418"/>
                  </a:cxn>
                  <a:cxn ang="0">
                    <a:pos x="1132" y="355"/>
                  </a:cxn>
                  <a:cxn ang="0">
                    <a:pos x="1208" y="238"/>
                  </a:cxn>
                  <a:cxn ang="0">
                    <a:pos x="1243" y="99"/>
                  </a:cxn>
                  <a:cxn ang="0">
                    <a:pos x="1147" y="77"/>
                  </a:cxn>
                  <a:cxn ang="0">
                    <a:pos x="1092" y="53"/>
                  </a:cxn>
                  <a:cxn ang="0">
                    <a:pos x="1170" y="3"/>
                  </a:cxn>
                  <a:cxn ang="0">
                    <a:pos x="1262" y="11"/>
                  </a:cxn>
                  <a:cxn ang="0">
                    <a:pos x="1337" y="75"/>
                  </a:cxn>
                  <a:cxn ang="0">
                    <a:pos x="1300" y="279"/>
                  </a:cxn>
                  <a:cxn ang="0">
                    <a:pos x="1218" y="475"/>
                  </a:cxn>
                  <a:cxn ang="0">
                    <a:pos x="1173" y="693"/>
                  </a:cxn>
                  <a:cxn ang="0">
                    <a:pos x="1115" y="790"/>
                  </a:cxn>
                  <a:cxn ang="0">
                    <a:pos x="1106" y="900"/>
                  </a:cxn>
                  <a:cxn ang="0">
                    <a:pos x="1130" y="971"/>
                  </a:cxn>
                  <a:cxn ang="0">
                    <a:pos x="1089" y="1044"/>
                  </a:cxn>
                  <a:cxn ang="0">
                    <a:pos x="1006" y="1113"/>
                  </a:cxn>
                  <a:cxn ang="0">
                    <a:pos x="963" y="1141"/>
                  </a:cxn>
                  <a:cxn ang="0">
                    <a:pos x="911" y="1146"/>
                  </a:cxn>
                  <a:cxn ang="0">
                    <a:pos x="868" y="1143"/>
                  </a:cxn>
                  <a:cxn ang="0">
                    <a:pos x="833" y="1099"/>
                  </a:cxn>
                  <a:cxn ang="0">
                    <a:pos x="852" y="1048"/>
                  </a:cxn>
                  <a:cxn ang="0">
                    <a:pos x="920" y="1033"/>
                  </a:cxn>
                  <a:cxn ang="0">
                    <a:pos x="947" y="987"/>
                  </a:cxn>
                  <a:cxn ang="0">
                    <a:pos x="928" y="955"/>
                  </a:cxn>
                  <a:cxn ang="0">
                    <a:pos x="866" y="891"/>
                  </a:cxn>
                  <a:cxn ang="0">
                    <a:pos x="843" y="846"/>
                  </a:cxn>
                  <a:cxn ang="0">
                    <a:pos x="762" y="838"/>
                  </a:cxn>
                  <a:cxn ang="0">
                    <a:pos x="635" y="843"/>
                  </a:cxn>
                  <a:cxn ang="0">
                    <a:pos x="553" y="898"/>
                  </a:cxn>
                  <a:cxn ang="0">
                    <a:pos x="576" y="1037"/>
                  </a:cxn>
                  <a:cxn ang="0">
                    <a:pos x="532" y="1099"/>
                  </a:cxn>
                  <a:cxn ang="0">
                    <a:pos x="480" y="1101"/>
                  </a:cxn>
                  <a:cxn ang="0">
                    <a:pos x="447" y="1063"/>
                  </a:cxn>
                  <a:cxn ang="0">
                    <a:pos x="452" y="1045"/>
                  </a:cxn>
                  <a:cxn ang="0">
                    <a:pos x="317" y="1172"/>
                  </a:cxn>
                  <a:cxn ang="0">
                    <a:pos x="283" y="1169"/>
                  </a:cxn>
                  <a:cxn ang="0">
                    <a:pos x="245" y="1151"/>
                  </a:cxn>
                  <a:cxn ang="0">
                    <a:pos x="245" y="1116"/>
                  </a:cxn>
                  <a:cxn ang="0">
                    <a:pos x="294" y="1089"/>
                  </a:cxn>
                  <a:cxn ang="0">
                    <a:pos x="344" y="1029"/>
                  </a:cxn>
                  <a:cxn ang="0">
                    <a:pos x="381" y="952"/>
                  </a:cxn>
                  <a:cxn ang="0">
                    <a:pos x="390" y="888"/>
                  </a:cxn>
                  <a:cxn ang="0">
                    <a:pos x="322" y="843"/>
                  </a:cxn>
                </a:cxnLst>
                <a:rect l="0" t="0" r="r" b="b"/>
                <a:pathLst>
                  <a:path w="1348" h="1173">
                    <a:moveTo>
                      <a:pt x="230" y="748"/>
                    </a:moveTo>
                    <a:lnTo>
                      <a:pt x="222" y="734"/>
                    </a:lnTo>
                    <a:lnTo>
                      <a:pt x="213" y="721"/>
                    </a:lnTo>
                    <a:lnTo>
                      <a:pt x="201" y="709"/>
                    </a:lnTo>
                    <a:lnTo>
                      <a:pt x="189" y="696"/>
                    </a:lnTo>
                    <a:lnTo>
                      <a:pt x="174" y="683"/>
                    </a:lnTo>
                    <a:lnTo>
                      <a:pt x="157" y="671"/>
                    </a:lnTo>
                    <a:lnTo>
                      <a:pt x="139" y="657"/>
                    </a:lnTo>
                    <a:lnTo>
                      <a:pt x="119" y="643"/>
                    </a:lnTo>
                    <a:lnTo>
                      <a:pt x="102" y="628"/>
                    </a:lnTo>
                    <a:lnTo>
                      <a:pt x="88" y="611"/>
                    </a:lnTo>
                    <a:lnTo>
                      <a:pt x="77" y="594"/>
                    </a:lnTo>
                    <a:lnTo>
                      <a:pt x="69" y="576"/>
                    </a:lnTo>
                    <a:lnTo>
                      <a:pt x="63" y="556"/>
                    </a:lnTo>
                    <a:lnTo>
                      <a:pt x="61" y="538"/>
                    </a:lnTo>
                    <a:lnTo>
                      <a:pt x="58" y="518"/>
                    </a:lnTo>
                    <a:lnTo>
                      <a:pt x="58" y="500"/>
                    </a:lnTo>
                    <a:lnTo>
                      <a:pt x="58" y="500"/>
                    </a:lnTo>
                    <a:lnTo>
                      <a:pt x="57" y="496"/>
                    </a:lnTo>
                    <a:lnTo>
                      <a:pt x="51" y="489"/>
                    </a:lnTo>
                    <a:lnTo>
                      <a:pt x="39" y="473"/>
                    </a:lnTo>
                    <a:lnTo>
                      <a:pt x="30" y="460"/>
                    </a:lnTo>
                    <a:lnTo>
                      <a:pt x="30" y="455"/>
                    </a:lnTo>
                    <a:lnTo>
                      <a:pt x="29" y="445"/>
                    </a:lnTo>
                    <a:lnTo>
                      <a:pt x="17" y="420"/>
                    </a:lnTo>
                    <a:lnTo>
                      <a:pt x="4" y="390"/>
                    </a:lnTo>
                    <a:lnTo>
                      <a:pt x="0" y="375"/>
                    </a:lnTo>
                    <a:lnTo>
                      <a:pt x="5" y="368"/>
                    </a:lnTo>
                    <a:lnTo>
                      <a:pt x="11" y="364"/>
                    </a:lnTo>
                    <a:lnTo>
                      <a:pt x="16" y="362"/>
                    </a:lnTo>
                    <a:lnTo>
                      <a:pt x="24" y="362"/>
                    </a:lnTo>
                    <a:lnTo>
                      <a:pt x="37" y="365"/>
                    </a:lnTo>
                    <a:lnTo>
                      <a:pt x="49" y="368"/>
                    </a:lnTo>
                    <a:lnTo>
                      <a:pt x="62" y="373"/>
                    </a:lnTo>
                    <a:lnTo>
                      <a:pt x="74" y="378"/>
                    </a:lnTo>
                    <a:lnTo>
                      <a:pt x="86" y="383"/>
                    </a:lnTo>
                    <a:lnTo>
                      <a:pt x="95" y="389"/>
                    </a:lnTo>
                    <a:lnTo>
                      <a:pt x="101" y="393"/>
                    </a:lnTo>
                    <a:lnTo>
                      <a:pt x="107" y="396"/>
                    </a:lnTo>
                    <a:lnTo>
                      <a:pt x="111" y="398"/>
                    </a:lnTo>
                    <a:lnTo>
                      <a:pt x="116" y="396"/>
                    </a:lnTo>
                    <a:lnTo>
                      <a:pt x="119" y="395"/>
                    </a:lnTo>
                    <a:lnTo>
                      <a:pt x="125" y="394"/>
                    </a:lnTo>
                    <a:lnTo>
                      <a:pt x="132" y="390"/>
                    </a:lnTo>
                    <a:lnTo>
                      <a:pt x="140" y="387"/>
                    </a:lnTo>
                    <a:lnTo>
                      <a:pt x="150" y="382"/>
                    </a:lnTo>
                    <a:lnTo>
                      <a:pt x="162" y="378"/>
                    </a:lnTo>
                    <a:lnTo>
                      <a:pt x="175" y="375"/>
                    </a:lnTo>
                    <a:lnTo>
                      <a:pt x="192" y="372"/>
                    </a:lnTo>
                    <a:lnTo>
                      <a:pt x="211" y="370"/>
                    </a:lnTo>
                    <a:lnTo>
                      <a:pt x="231" y="368"/>
                    </a:lnTo>
                    <a:lnTo>
                      <a:pt x="255" y="367"/>
                    </a:lnTo>
                    <a:lnTo>
                      <a:pt x="280" y="368"/>
                    </a:lnTo>
                    <a:lnTo>
                      <a:pt x="292" y="367"/>
                    </a:lnTo>
                    <a:lnTo>
                      <a:pt x="298" y="364"/>
                    </a:lnTo>
                    <a:lnTo>
                      <a:pt x="302" y="359"/>
                    </a:lnTo>
                    <a:lnTo>
                      <a:pt x="309" y="353"/>
                    </a:lnTo>
                    <a:lnTo>
                      <a:pt x="316" y="348"/>
                    </a:lnTo>
                    <a:lnTo>
                      <a:pt x="327" y="342"/>
                    </a:lnTo>
                    <a:lnTo>
                      <a:pt x="339" y="333"/>
                    </a:lnTo>
                    <a:lnTo>
                      <a:pt x="353" y="326"/>
                    </a:lnTo>
                    <a:lnTo>
                      <a:pt x="367" y="318"/>
                    </a:lnTo>
                    <a:lnTo>
                      <a:pt x="380" y="312"/>
                    </a:lnTo>
                    <a:lnTo>
                      <a:pt x="391" y="310"/>
                    </a:lnTo>
                    <a:lnTo>
                      <a:pt x="400" y="311"/>
                    </a:lnTo>
                    <a:lnTo>
                      <a:pt x="403" y="321"/>
                    </a:lnTo>
                    <a:lnTo>
                      <a:pt x="402" y="336"/>
                    </a:lnTo>
                    <a:lnTo>
                      <a:pt x="397" y="351"/>
                    </a:lnTo>
                    <a:lnTo>
                      <a:pt x="389" y="370"/>
                    </a:lnTo>
                    <a:lnTo>
                      <a:pt x="385" y="383"/>
                    </a:lnTo>
                    <a:lnTo>
                      <a:pt x="389" y="393"/>
                    </a:lnTo>
                    <a:lnTo>
                      <a:pt x="391" y="404"/>
                    </a:lnTo>
                    <a:lnTo>
                      <a:pt x="381" y="425"/>
                    </a:lnTo>
                    <a:lnTo>
                      <a:pt x="383" y="425"/>
                    </a:lnTo>
                    <a:lnTo>
                      <a:pt x="385" y="423"/>
                    </a:lnTo>
                    <a:lnTo>
                      <a:pt x="391" y="423"/>
                    </a:lnTo>
                    <a:lnTo>
                      <a:pt x="397" y="422"/>
                    </a:lnTo>
                    <a:lnTo>
                      <a:pt x="405" y="421"/>
                    </a:lnTo>
                    <a:lnTo>
                      <a:pt x="414" y="421"/>
                    </a:lnTo>
                    <a:lnTo>
                      <a:pt x="424" y="420"/>
                    </a:lnTo>
                    <a:lnTo>
                      <a:pt x="434" y="420"/>
                    </a:lnTo>
                    <a:lnTo>
                      <a:pt x="425" y="431"/>
                    </a:lnTo>
                    <a:lnTo>
                      <a:pt x="426" y="431"/>
                    </a:lnTo>
                    <a:lnTo>
                      <a:pt x="429" y="429"/>
                    </a:lnTo>
                    <a:lnTo>
                      <a:pt x="433" y="429"/>
                    </a:lnTo>
                    <a:lnTo>
                      <a:pt x="439" y="429"/>
                    </a:lnTo>
                    <a:lnTo>
                      <a:pt x="445" y="428"/>
                    </a:lnTo>
                    <a:lnTo>
                      <a:pt x="452" y="429"/>
                    </a:lnTo>
                    <a:lnTo>
                      <a:pt x="461" y="431"/>
                    </a:lnTo>
                    <a:lnTo>
                      <a:pt x="469" y="432"/>
                    </a:lnTo>
                    <a:lnTo>
                      <a:pt x="468" y="433"/>
                    </a:lnTo>
                    <a:lnTo>
                      <a:pt x="463" y="435"/>
                    </a:lnTo>
                    <a:lnTo>
                      <a:pt x="456" y="440"/>
                    </a:lnTo>
                    <a:lnTo>
                      <a:pt x="445" y="448"/>
                    </a:lnTo>
                    <a:lnTo>
                      <a:pt x="446" y="448"/>
                    </a:lnTo>
                    <a:lnTo>
                      <a:pt x="451" y="446"/>
                    </a:lnTo>
                    <a:lnTo>
                      <a:pt x="461" y="445"/>
                    </a:lnTo>
                    <a:lnTo>
                      <a:pt x="474" y="443"/>
                    </a:lnTo>
                    <a:lnTo>
                      <a:pt x="495" y="439"/>
                    </a:lnTo>
                    <a:lnTo>
                      <a:pt x="521" y="433"/>
                    </a:lnTo>
                    <a:lnTo>
                      <a:pt x="556" y="426"/>
                    </a:lnTo>
                    <a:lnTo>
                      <a:pt x="598" y="416"/>
                    </a:lnTo>
                    <a:lnTo>
                      <a:pt x="623" y="411"/>
                    </a:lnTo>
                    <a:lnTo>
                      <a:pt x="648" y="407"/>
                    </a:lnTo>
                    <a:lnTo>
                      <a:pt x="676" y="405"/>
                    </a:lnTo>
                    <a:lnTo>
                      <a:pt x="705" y="403"/>
                    </a:lnTo>
                    <a:lnTo>
                      <a:pt x="736" y="401"/>
                    </a:lnTo>
                    <a:lnTo>
                      <a:pt x="768" y="400"/>
                    </a:lnTo>
                    <a:lnTo>
                      <a:pt x="798" y="400"/>
                    </a:lnTo>
                    <a:lnTo>
                      <a:pt x="830" y="400"/>
                    </a:lnTo>
                    <a:lnTo>
                      <a:pt x="861" y="401"/>
                    </a:lnTo>
                    <a:lnTo>
                      <a:pt x="891" y="404"/>
                    </a:lnTo>
                    <a:lnTo>
                      <a:pt x="921" y="405"/>
                    </a:lnTo>
                    <a:lnTo>
                      <a:pt x="949" y="407"/>
                    </a:lnTo>
                    <a:lnTo>
                      <a:pt x="975" y="410"/>
                    </a:lnTo>
                    <a:lnTo>
                      <a:pt x="999" y="412"/>
                    </a:lnTo>
                    <a:lnTo>
                      <a:pt x="1021" y="416"/>
                    </a:lnTo>
                    <a:lnTo>
                      <a:pt x="1041" y="418"/>
                    </a:lnTo>
                    <a:lnTo>
                      <a:pt x="1063" y="420"/>
                    </a:lnTo>
                    <a:lnTo>
                      <a:pt x="1081" y="418"/>
                    </a:lnTo>
                    <a:lnTo>
                      <a:pt x="1094" y="412"/>
                    </a:lnTo>
                    <a:lnTo>
                      <a:pt x="1104" y="405"/>
                    </a:lnTo>
                    <a:lnTo>
                      <a:pt x="1112" y="395"/>
                    </a:lnTo>
                    <a:lnTo>
                      <a:pt x="1119" y="383"/>
                    </a:lnTo>
                    <a:lnTo>
                      <a:pt x="1125" y="370"/>
                    </a:lnTo>
                    <a:lnTo>
                      <a:pt x="1132" y="355"/>
                    </a:lnTo>
                    <a:lnTo>
                      <a:pt x="1140" y="339"/>
                    </a:lnTo>
                    <a:lnTo>
                      <a:pt x="1150" y="322"/>
                    </a:lnTo>
                    <a:lnTo>
                      <a:pt x="1162" y="304"/>
                    </a:lnTo>
                    <a:lnTo>
                      <a:pt x="1176" y="283"/>
                    </a:lnTo>
                    <a:lnTo>
                      <a:pt x="1192" y="261"/>
                    </a:lnTo>
                    <a:lnTo>
                      <a:pt x="1208" y="238"/>
                    </a:lnTo>
                    <a:lnTo>
                      <a:pt x="1223" y="212"/>
                    </a:lnTo>
                    <a:lnTo>
                      <a:pt x="1240" y="184"/>
                    </a:lnTo>
                    <a:lnTo>
                      <a:pt x="1253" y="158"/>
                    </a:lnTo>
                    <a:lnTo>
                      <a:pt x="1256" y="134"/>
                    </a:lnTo>
                    <a:lnTo>
                      <a:pt x="1253" y="115"/>
                    </a:lnTo>
                    <a:lnTo>
                      <a:pt x="1243" y="99"/>
                    </a:lnTo>
                    <a:lnTo>
                      <a:pt x="1229" y="88"/>
                    </a:lnTo>
                    <a:lnTo>
                      <a:pt x="1212" y="79"/>
                    </a:lnTo>
                    <a:lnTo>
                      <a:pt x="1195" y="76"/>
                    </a:lnTo>
                    <a:lnTo>
                      <a:pt x="1178" y="75"/>
                    </a:lnTo>
                    <a:lnTo>
                      <a:pt x="1162" y="76"/>
                    </a:lnTo>
                    <a:lnTo>
                      <a:pt x="1147" y="77"/>
                    </a:lnTo>
                    <a:lnTo>
                      <a:pt x="1132" y="78"/>
                    </a:lnTo>
                    <a:lnTo>
                      <a:pt x="1119" y="78"/>
                    </a:lnTo>
                    <a:lnTo>
                      <a:pt x="1108" y="76"/>
                    </a:lnTo>
                    <a:lnTo>
                      <a:pt x="1099" y="71"/>
                    </a:lnTo>
                    <a:lnTo>
                      <a:pt x="1094" y="64"/>
                    </a:lnTo>
                    <a:lnTo>
                      <a:pt x="1092" y="53"/>
                    </a:lnTo>
                    <a:lnTo>
                      <a:pt x="1095" y="37"/>
                    </a:lnTo>
                    <a:lnTo>
                      <a:pt x="1104" y="25"/>
                    </a:lnTo>
                    <a:lnTo>
                      <a:pt x="1117" y="16"/>
                    </a:lnTo>
                    <a:lnTo>
                      <a:pt x="1133" y="9"/>
                    </a:lnTo>
                    <a:lnTo>
                      <a:pt x="1151" y="5"/>
                    </a:lnTo>
                    <a:lnTo>
                      <a:pt x="1170" y="3"/>
                    </a:lnTo>
                    <a:lnTo>
                      <a:pt x="1188" y="1"/>
                    </a:lnTo>
                    <a:lnTo>
                      <a:pt x="1204" y="0"/>
                    </a:lnTo>
                    <a:lnTo>
                      <a:pt x="1217" y="0"/>
                    </a:lnTo>
                    <a:lnTo>
                      <a:pt x="1231" y="3"/>
                    </a:lnTo>
                    <a:lnTo>
                      <a:pt x="1246" y="6"/>
                    </a:lnTo>
                    <a:lnTo>
                      <a:pt x="1262" y="11"/>
                    </a:lnTo>
                    <a:lnTo>
                      <a:pt x="1277" y="17"/>
                    </a:lnTo>
                    <a:lnTo>
                      <a:pt x="1292" y="25"/>
                    </a:lnTo>
                    <a:lnTo>
                      <a:pt x="1304" y="32"/>
                    </a:lnTo>
                    <a:lnTo>
                      <a:pt x="1314" y="40"/>
                    </a:lnTo>
                    <a:lnTo>
                      <a:pt x="1326" y="56"/>
                    </a:lnTo>
                    <a:lnTo>
                      <a:pt x="1337" y="75"/>
                    </a:lnTo>
                    <a:lnTo>
                      <a:pt x="1344" y="97"/>
                    </a:lnTo>
                    <a:lnTo>
                      <a:pt x="1348" y="122"/>
                    </a:lnTo>
                    <a:lnTo>
                      <a:pt x="1345" y="153"/>
                    </a:lnTo>
                    <a:lnTo>
                      <a:pt x="1338" y="189"/>
                    </a:lnTo>
                    <a:lnTo>
                      <a:pt x="1323" y="231"/>
                    </a:lnTo>
                    <a:lnTo>
                      <a:pt x="1300" y="279"/>
                    </a:lnTo>
                    <a:lnTo>
                      <a:pt x="1278" y="323"/>
                    </a:lnTo>
                    <a:lnTo>
                      <a:pt x="1260" y="360"/>
                    </a:lnTo>
                    <a:lnTo>
                      <a:pt x="1246" y="390"/>
                    </a:lnTo>
                    <a:lnTo>
                      <a:pt x="1236" y="420"/>
                    </a:lnTo>
                    <a:lnTo>
                      <a:pt x="1226" y="446"/>
                    </a:lnTo>
                    <a:lnTo>
                      <a:pt x="1218" y="475"/>
                    </a:lnTo>
                    <a:lnTo>
                      <a:pt x="1211" y="506"/>
                    </a:lnTo>
                    <a:lnTo>
                      <a:pt x="1204" y="542"/>
                    </a:lnTo>
                    <a:lnTo>
                      <a:pt x="1203" y="583"/>
                    </a:lnTo>
                    <a:lnTo>
                      <a:pt x="1200" y="621"/>
                    </a:lnTo>
                    <a:lnTo>
                      <a:pt x="1190" y="656"/>
                    </a:lnTo>
                    <a:lnTo>
                      <a:pt x="1173" y="693"/>
                    </a:lnTo>
                    <a:lnTo>
                      <a:pt x="1162" y="711"/>
                    </a:lnTo>
                    <a:lnTo>
                      <a:pt x="1151" y="728"/>
                    </a:lnTo>
                    <a:lnTo>
                      <a:pt x="1142" y="743"/>
                    </a:lnTo>
                    <a:lnTo>
                      <a:pt x="1132" y="757"/>
                    </a:lnTo>
                    <a:lnTo>
                      <a:pt x="1123" y="773"/>
                    </a:lnTo>
                    <a:lnTo>
                      <a:pt x="1115" y="790"/>
                    </a:lnTo>
                    <a:lnTo>
                      <a:pt x="1108" y="809"/>
                    </a:lnTo>
                    <a:lnTo>
                      <a:pt x="1100" y="832"/>
                    </a:lnTo>
                    <a:lnTo>
                      <a:pt x="1097" y="849"/>
                    </a:lnTo>
                    <a:lnTo>
                      <a:pt x="1098" y="866"/>
                    </a:lnTo>
                    <a:lnTo>
                      <a:pt x="1101" y="883"/>
                    </a:lnTo>
                    <a:lnTo>
                      <a:pt x="1106" y="900"/>
                    </a:lnTo>
                    <a:lnTo>
                      <a:pt x="1114" y="917"/>
                    </a:lnTo>
                    <a:lnTo>
                      <a:pt x="1120" y="933"/>
                    </a:lnTo>
                    <a:lnTo>
                      <a:pt x="1125" y="946"/>
                    </a:lnTo>
                    <a:lnTo>
                      <a:pt x="1127" y="957"/>
                    </a:lnTo>
                    <a:lnTo>
                      <a:pt x="1128" y="963"/>
                    </a:lnTo>
                    <a:lnTo>
                      <a:pt x="1130" y="971"/>
                    </a:lnTo>
                    <a:lnTo>
                      <a:pt x="1131" y="978"/>
                    </a:lnTo>
                    <a:lnTo>
                      <a:pt x="1131" y="988"/>
                    </a:lnTo>
                    <a:lnTo>
                      <a:pt x="1127" y="999"/>
                    </a:lnTo>
                    <a:lnTo>
                      <a:pt x="1120" y="1012"/>
                    </a:lnTo>
                    <a:lnTo>
                      <a:pt x="1108" y="1027"/>
                    </a:lnTo>
                    <a:lnTo>
                      <a:pt x="1089" y="1044"/>
                    </a:lnTo>
                    <a:lnTo>
                      <a:pt x="1066" y="1065"/>
                    </a:lnTo>
                    <a:lnTo>
                      <a:pt x="1048" y="1080"/>
                    </a:lnTo>
                    <a:lnTo>
                      <a:pt x="1033" y="1093"/>
                    </a:lnTo>
                    <a:lnTo>
                      <a:pt x="1022" y="1101"/>
                    </a:lnTo>
                    <a:lnTo>
                      <a:pt x="1013" y="1109"/>
                    </a:lnTo>
                    <a:lnTo>
                      <a:pt x="1006" y="1113"/>
                    </a:lnTo>
                    <a:lnTo>
                      <a:pt x="1000" y="1119"/>
                    </a:lnTo>
                    <a:lnTo>
                      <a:pt x="994" y="1124"/>
                    </a:lnTo>
                    <a:lnTo>
                      <a:pt x="988" y="1130"/>
                    </a:lnTo>
                    <a:lnTo>
                      <a:pt x="981" y="1134"/>
                    </a:lnTo>
                    <a:lnTo>
                      <a:pt x="972" y="1138"/>
                    </a:lnTo>
                    <a:lnTo>
                      <a:pt x="963" y="1141"/>
                    </a:lnTo>
                    <a:lnTo>
                      <a:pt x="953" y="1143"/>
                    </a:lnTo>
                    <a:lnTo>
                      <a:pt x="942" y="1145"/>
                    </a:lnTo>
                    <a:lnTo>
                      <a:pt x="930" y="1145"/>
                    </a:lnTo>
                    <a:lnTo>
                      <a:pt x="916" y="1145"/>
                    </a:lnTo>
                    <a:lnTo>
                      <a:pt x="915" y="1145"/>
                    </a:lnTo>
                    <a:lnTo>
                      <a:pt x="911" y="1146"/>
                    </a:lnTo>
                    <a:lnTo>
                      <a:pt x="905" y="1146"/>
                    </a:lnTo>
                    <a:lnTo>
                      <a:pt x="898" y="1148"/>
                    </a:lnTo>
                    <a:lnTo>
                      <a:pt x="889" y="1148"/>
                    </a:lnTo>
                    <a:lnTo>
                      <a:pt x="882" y="1146"/>
                    </a:lnTo>
                    <a:lnTo>
                      <a:pt x="874" y="1145"/>
                    </a:lnTo>
                    <a:lnTo>
                      <a:pt x="868" y="1143"/>
                    </a:lnTo>
                    <a:lnTo>
                      <a:pt x="863" y="1140"/>
                    </a:lnTo>
                    <a:lnTo>
                      <a:pt x="854" y="1133"/>
                    </a:lnTo>
                    <a:lnTo>
                      <a:pt x="847" y="1123"/>
                    </a:lnTo>
                    <a:lnTo>
                      <a:pt x="847" y="1109"/>
                    </a:lnTo>
                    <a:lnTo>
                      <a:pt x="842" y="1106"/>
                    </a:lnTo>
                    <a:lnTo>
                      <a:pt x="833" y="1099"/>
                    </a:lnTo>
                    <a:lnTo>
                      <a:pt x="824" y="1088"/>
                    </a:lnTo>
                    <a:lnTo>
                      <a:pt x="820" y="1071"/>
                    </a:lnTo>
                    <a:lnTo>
                      <a:pt x="822" y="1060"/>
                    </a:lnTo>
                    <a:lnTo>
                      <a:pt x="830" y="1054"/>
                    </a:lnTo>
                    <a:lnTo>
                      <a:pt x="840" y="1050"/>
                    </a:lnTo>
                    <a:lnTo>
                      <a:pt x="852" y="1048"/>
                    </a:lnTo>
                    <a:lnTo>
                      <a:pt x="865" y="1048"/>
                    </a:lnTo>
                    <a:lnTo>
                      <a:pt x="879" y="1048"/>
                    </a:lnTo>
                    <a:lnTo>
                      <a:pt x="892" y="1046"/>
                    </a:lnTo>
                    <a:lnTo>
                      <a:pt x="903" y="1044"/>
                    </a:lnTo>
                    <a:lnTo>
                      <a:pt x="911" y="1039"/>
                    </a:lnTo>
                    <a:lnTo>
                      <a:pt x="920" y="1033"/>
                    </a:lnTo>
                    <a:lnTo>
                      <a:pt x="927" y="1026"/>
                    </a:lnTo>
                    <a:lnTo>
                      <a:pt x="932" y="1017"/>
                    </a:lnTo>
                    <a:lnTo>
                      <a:pt x="937" y="1009"/>
                    </a:lnTo>
                    <a:lnTo>
                      <a:pt x="942" y="1001"/>
                    </a:lnTo>
                    <a:lnTo>
                      <a:pt x="944" y="993"/>
                    </a:lnTo>
                    <a:lnTo>
                      <a:pt x="947" y="987"/>
                    </a:lnTo>
                    <a:lnTo>
                      <a:pt x="948" y="982"/>
                    </a:lnTo>
                    <a:lnTo>
                      <a:pt x="948" y="977"/>
                    </a:lnTo>
                    <a:lnTo>
                      <a:pt x="946" y="972"/>
                    </a:lnTo>
                    <a:lnTo>
                      <a:pt x="942" y="967"/>
                    </a:lnTo>
                    <a:lnTo>
                      <a:pt x="936" y="961"/>
                    </a:lnTo>
                    <a:lnTo>
                      <a:pt x="928" y="955"/>
                    </a:lnTo>
                    <a:lnTo>
                      <a:pt x="919" y="945"/>
                    </a:lnTo>
                    <a:lnTo>
                      <a:pt x="907" y="934"/>
                    </a:lnTo>
                    <a:lnTo>
                      <a:pt x="894" y="922"/>
                    </a:lnTo>
                    <a:lnTo>
                      <a:pt x="883" y="911"/>
                    </a:lnTo>
                    <a:lnTo>
                      <a:pt x="875" y="901"/>
                    </a:lnTo>
                    <a:lnTo>
                      <a:pt x="866" y="891"/>
                    </a:lnTo>
                    <a:lnTo>
                      <a:pt x="860" y="883"/>
                    </a:lnTo>
                    <a:lnTo>
                      <a:pt x="855" y="872"/>
                    </a:lnTo>
                    <a:lnTo>
                      <a:pt x="852" y="861"/>
                    </a:lnTo>
                    <a:lnTo>
                      <a:pt x="850" y="849"/>
                    </a:lnTo>
                    <a:lnTo>
                      <a:pt x="848" y="848"/>
                    </a:lnTo>
                    <a:lnTo>
                      <a:pt x="843" y="846"/>
                    </a:lnTo>
                    <a:lnTo>
                      <a:pt x="835" y="844"/>
                    </a:lnTo>
                    <a:lnTo>
                      <a:pt x="822" y="841"/>
                    </a:lnTo>
                    <a:lnTo>
                      <a:pt x="809" y="839"/>
                    </a:lnTo>
                    <a:lnTo>
                      <a:pt x="794" y="838"/>
                    </a:lnTo>
                    <a:lnTo>
                      <a:pt x="779" y="837"/>
                    </a:lnTo>
                    <a:lnTo>
                      <a:pt x="762" y="838"/>
                    </a:lnTo>
                    <a:lnTo>
                      <a:pt x="743" y="840"/>
                    </a:lnTo>
                    <a:lnTo>
                      <a:pt x="724" y="841"/>
                    </a:lnTo>
                    <a:lnTo>
                      <a:pt x="703" y="843"/>
                    </a:lnTo>
                    <a:lnTo>
                      <a:pt x="681" y="844"/>
                    </a:lnTo>
                    <a:lnTo>
                      <a:pt x="658" y="844"/>
                    </a:lnTo>
                    <a:lnTo>
                      <a:pt x="635" y="843"/>
                    </a:lnTo>
                    <a:lnTo>
                      <a:pt x="610" y="839"/>
                    </a:lnTo>
                    <a:lnTo>
                      <a:pt x="586" y="834"/>
                    </a:lnTo>
                    <a:lnTo>
                      <a:pt x="585" y="837"/>
                    </a:lnTo>
                    <a:lnTo>
                      <a:pt x="581" y="848"/>
                    </a:lnTo>
                    <a:lnTo>
                      <a:pt x="570" y="867"/>
                    </a:lnTo>
                    <a:lnTo>
                      <a:pt x="553" y="898"/>
                    </a:lnTo>
                    <a:lnTo>
                      <a:pt x="556" y="909"/>
                    </a:lnTo>
                    <a:lnTo>
                      <a:pt x="563" y="934"/>
                    </a:lnTo>
                    <a:lnTo>
                      <a:pt x="571" y="967"/>
                    </a:lnTo>
                    <a:lnTo>
                      <a:pt x="579" y="999"/>
                    </a:lnTo>
                    <a:lnTo>
                      <a:pt x="579" y="1010"/>
                    </a:lnTo>
                    <a:lnTo>
                      <a:pt x="576" y="1037"/>
                    </a:lnTo>
                    <a:lnTo>
                      <a:pt x="569" y="1068"/>
                    </a:lnTo>
                    <a:lnTo>
                      <a:pt x="554" y="1093"/>
                    </a:lnTo>
                    <a:lnTo>
                      <a:pt x="553" y="1094"/>
                    </a:lnTo>
                    <a:lnTo>
                      <a:pt x="548" y="1095"/>
                    </a:lnTo>
                    <a:lnTo>
                      <a:pt x="541" y="1096"/>
                    </a:lnTo>
                    <a:lnTo>
                      <a:pt x="532" y="1099"/>
                    </a:lnTo>
                    <a:lnTo>
                      <a:pt x="521" y="1100"/>
                    </a:lnTo>
                    <a:lnTo>
                      <a:pt x="512" y="1101"/>
                    </a:lnTo>
                    <a:lnTo>
                      <a:pt x="501" y="1101"/>
                    </a:lnTo>
                    <a:lnTo>
                      <a:pt x="490" y="1099"/>
                    </a:lnTo>
                    <a:lnTo>
                      <a:pt x="487" y="1100"/>
                    </a:lnTo>
                    <a:lnTo>
                      <a:pt x="480" y="1101"/>
                    </a:lnTo>
                    <a:lnTo>
                      <a:pt x="469" y="1100"/>
                    </a:lnTo>
                    <a:lnTo>
                      <a:pt x="457" y="1094"/>
                    </a:lnTo>
                    <a:lnTo>
                      <a:pt x="448" y="1088"/>
                    </a:lnTo>
                    <a:lnTo>
                      <a:pt x="445" y="1080"/>
                    </a:lnTo>
                    <a:lnTo>
                      <a:pt x="445" y="1072"/>
                    </a:lnTo>
                    <a:lnTo>
                      <a:pt x="447" y="1063"/>
                    </a:lnTo>
                    <a:lnTo>
                      <a:pt x="452" y="1054"/>
                    </a:lnTo>
                    <a:lnTo>
                      <a:pt x="457" y="1044"/>
                    </a:lnTo>
                    <a:lnTo>
                      <a:pt x="463" y="1033"/>
                    </a:lnTo>
                    <a:lnTo>
                      <a:pt x="469" y="1022"/>
                    </a:lnTo>
                    <a:lnTo>
                      <a:pt x="464" y="1028"/>
                    </a:lnTo>
                    <a:lnTo>
                      <a:pt x="452" y="1045"/>
                    </a:lnTo>
                    <a:lnTo>
                      <a:pt x="433" y="1068"/>
                    </a:lnTo>
                    <a:lnTo>
                      <a:pt x="409" y="1095"/>
                    </a:lnTo>
                    <a:lnTo>
                      <a:pt x="385" y="1122"/>
                    </a:lnTo>
                    <a:lnTo>
                      <a:pt x="359" y="1146"/>
                    </a:lnTo>
                    <a:lnTo>
                      <a:pt x="336" y="1163"/>
                    </a:lnTo>
                    <a:lnTo>
                      <a:pt x="317" y="1172"/>
                    </a:lnTo>
                    <a:lnTo>
                      <a:pt x="316" y="1172"/>
                    </a:lnTo>
                    <a:lnTo>
                      <a:pt x="311" y="1173"/>
                    </a:lnTo>
                    <a:lnTo>
                      <a:pt x="306" y="1173"/>
                    </a:lnTo>
                    <a:lnTo>
                      <a:pt x="298" y="1173"/>
                    </a:lnTo>
                    <a:lnTo>
                      <a:pt x="290" y="1172"/>
                    </a:lnTo>
                    <a:lnTo>
                      <a:pt x="283" y="1169"/>
                    </a:lnTo>
                    <a:lnTo>
                      <a:pt x="275" y="1166"/>
                    </a:lnTo>
                    <a:lnTo>
                      <a:pt x="269" y="1161"/>
                    </a:lnTo>
                    <a:lnTo>
                      <a:pt x="267" y="1163"/>
                    </a:lnTo>
                    <a:lnTo>
                      <a:pt x="261" y="1166"/>
                    </a:lnTo>
                    <a:lnTo>
                      <a:pt x="253" y="1165"/>
                    </a:lnTo>
                    <a:lnTo>
                      <a:pt x="245" y="1151"/>
                    </a:lnTo>
                    <a:lnTo>
                      <a:pt x="244" y="1148"/>
                    </a:lnTo>
                    <a:lnTo>
                      <a:pt x="242" y="1141"/>
                    </a:lnTo>
                    <a:lnTo>
                      <a:pt x="240" y="1135"/>
                    </a:lnTo>
                    <a:lnTo>
                      <a:pt x="240" y="1128"/>
                    </a:lnTo>
                    <a:lnTo>
                      <a:pt x="241" y="1122"/>
                    </a:lnTo>
                    <a:lnTo>
                      <a:pt x="245" y="1116"/>
                    </a:lnTo>
                    <a:lnTo>
                      <a:pt x="250" y="1111"/>
                    </a:lnTo>
                    <a:lnTo>
                      <a:pt x="257" y="1106"/>
                    </a:lnTo>
                    <a:lnTo>
                      <a:pt x="266" y="1101"/>
                    </a:lnTo>
                    <a:lnTo>
                      <a:pt x="274" y="1096"/>
                    </a:lnTo>
                    <a:lnTo>
                      <a:pt x="284" y="1093"/>
                    </a:lnTo>
                    <a:lnTo>
                      <a:pt x="294" y="1089"/>
                    </a:lnTo>
                    <a:lnTo>
                      <a:pt x="303" y="1084"/>
                    </a:lnTo>
                    <a:lnTo>
                      <a:pt x="313" y="1076"/>
                    </a:lnTo>
                    <a:lnTo>
                      <a:pt x="322" y="1066"/>
                    </a:lnTo>
                    <a:lnTo>
                      <a:pt x="329" y="1055"/>
                    </a:lnTo>
                    <a:lnTo>
                      <a:pt x="336" y="1043"/>
                    </a:lnTo>
                    <a:lnTo>
                      <a:pt x="344" y="1029"/>
                    </a:lnTo>
                    <a:lnTo>
                      <a:pt x="351" y="1016"/>
                    </a:lnTo>
                    <a:lnTo>
                      <a:pt x="359" y="1001"/>
                    </a:lnTo>
                    <a:lnTo>
                      <a:pt x="366" y="989"/>
                    </a:lnTo>
                    <a:lnTo>
                      <a:pt x="372" y="978"/>
                    </a:lnTo>
                    <a:lnTo>
                      <a:pt x="376" y="966"/>
                    </a:lnTo>
                    <a:lnTo>
                      <a:pt x="381" y="952"/>
                    </a:lnTo>
                    <a:lnTo>
                      <a:pt x="385" y="939"/>
                    </a:lnTo>
                    <a:lnTo>
                      <a:pt x="389" y="924"/>
                    </a:lnTo>
                    <a:lnTo>
                      <a:pt x="392" y="909"/>
                    </a:lnTo>
                    <a:lnTo>
                      <a:pt x="396" y="890"/>
                    </a:lnTo>
                    <a:lnTo>
                      <a:pt x="395" y="889"/>
                    </a:lnTo>
                    <a:lnTo>
                      <a:pt x="390" y="888"/>
                    </a:lnTo>
                    <a:lnTo>
                      <a:pt x="381" y="884"/>
                    </a:lnTo>
                    <a:lnTo>
                      <a:pt x="372" y="879"/>
                    </a:lnTo>
                    <a:lnTo>
                      <a:pt x="361" y="872"/>
                    </a:lnTo>
                    <a:lnTo>
                      <a:pt x="348" y="863"/>
                    </a:lnTo>
                    <a:lnTo>
                      <a:pt x="335" y="854"/>
                    </a:lnTo>
                    <a:lnTo>
                      <a:pt x="322" y="843"/>
                    </a:lnTo>
                    <a:lnTo>
                      <a:pt x="230" y="74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748" name="Freeform 52"/>
              <p:cNvSpPr>
                <a:spLocks/>
              </p:cNvSpPr>
              <p:nvPr/>
            </p:nvSpPr>
            <p:spPr bwMode="auto">
              <a:xfrm>
                <a:off x="2450" y="2740"/>
                <a:ext cx="160" cy="377"/>
              </a:xfrm>
              <a:custGeom>
                <a:avLst/>
                <a:gdLst/>
                <a:ahLst/>
                <a:cxnLst>
                  <a:cxn ang="0">
                    <a:pos x="51" y="818"/>
                  </a:cxn>
                  <a:cxn ang="0">
                    <a:pos x="88" y="900"/>
                  </a:cxn>
                  <a:cxn ang="0">
                    <a:pos x="112" y="933"/>
                  </a:cxn>
                  <a:cxn ang="0">
                    <a:pos x="144" y="971"/>
                  </a:cxn>
                  <a:cxn ang="0">
                    <a:pos x="152" y="979"/>
                  </a:cxn>
                  <a:cxn ang="0">
                    <a:pos x="112" y="1045"/>
                  </a:cxn>
                  <a:cxn ang="0">
                    <a:pos x="76" y="1067"/>
                  </a:cxn>
                  <a:cxn ang="0">
                    <a:pos x="13" y="1087"/>
                  </a:cxn>
                  <a:cxn ang="0">
                    <a:pos x="1" y="1098"/>
                  </a:cxn>
                  <a:cxn ang="0">
                    <a:pos x="10" y="1115"/>
                  </a:cxn>
                  <a:cxn ang="0">
                    <a:pos x="16" y="1115"/>
                  </a:cxn>
                  <a:cxn ang="0">
                    <a:pos x="27" y="1132"/>
                  </a:cxn>
                  <a:cxn ang="0">
                    <a:pos x="45" y="1129"/>
                  </a:cxn>
                  <a:cxn ang="0">
                    <a:pos x="51" y="1107"/>
                  </a:cxn>
                  <a:cxn ang="0">
                    <a:pos x="63" y="1126"/>
                  </a:cxn>
                  <a:cxn ang="0">
                    <a:pos x="88" y="1121"/>
                  </a:cxn>
                  <a:cxn ang="0">
                    <a:pos x="113" y="1118"/>
                  </a:cxn>
                  <a:cxn ang="0">
                    <a:pos x="138" y="1094"/>
                  </a:cxn>
                  <a:cxn ang="0">
                    <a:pos x="169" y="1066"/>
                  </a:cxn>
                  <a:cxn ang="0">
                    <a:pos x="212" y="1032"/>
                  </a:cxn>
                  <a:cxn ang="0">
                    <a:pos x="258" y="976"/>
                  </a:cxn>
                  <a:cxn ang="0">
                    <a:pos x="235" y="890"/>
                  </a:cxn>
                  <a:cxn ang="0">
                    <a:pos x="232" y="823"/>
                  </a:cxn>
                  <a:cxn ang="0">
                    <a:pos x="251" y="767"/>
                  </a:cxn>
                  <a:cxn ang="0">
                    <a:pos x="281" y="705"/>
                  </a:cxn>
                  <a:cxn ang="0">
                    <a:pos x="320" y="623"/>
                  </a:cxn>
                  <a:cxn ang="0">
                    <a:pos x="339" y="467"/>
                  </a:cxn>
                  <a:cxn ang="0">
                    <a:pos x="367" y="377"/>
                  </a:cxn>
                  <a:cxn ang="0">
                    <a:pos x="405" y="298"/>
                  </a:cxn>
                  <a:cxn ang="0">
                    <a:pos x="439" y="237"/>
                  </a:cxn>
                  <a:cxn ang="0">
                    <a:pos x="461" y="190"/>
                  </a:cxn>
                  <a:cxn ang="0">
                    <a:pos x="480" y="103"/>
                  </a:cxn>
                  <a:cxn ang="0">
                    <a:pos x="464" y="54"/>
                  </a:cxn>
                  <a:cxn ang="0">
                    <a:pos x="434" y="22"/>
                  </a:cxn>
                  <a:cxn ang="0">
                    <a:pos x="407" y="9"/>
                  </a:cxn>
                  <a:cxn ang="0">
                    <a:pos x="342" y="0"/>
                  </a:cxn>
                  <a:cxn ang="0">
                    <a:pos x="271" y="15"/>
                  </a:cxn>
                  <a:cxn ang="0">
                    <a:pos x="249" y="47"/>
                  </a:cxn>
                  <a:cxn ang="0">
                    <a:pos x="320" y="53"/>
                  </a:cxn>
                  <a:cxn ang="0">
                    <a:pos x="409" y="115"/>
                  </a:cxn>
                  <a:cxn ang="0">
                    <a:pos x="407" y="155"/>
                  </a:cxn>
                  <a:cxn ang="0">
                    <a:pos x="378" y="204"/>
                  </a:cxn>
                  <a:cxn ang="0">
                    <a:pos x="350" y="248"/>
                  </a:cxn>
                  <a:cxn ang="0">
                    <a:pos x="322" y="290"/>
                  </a:cxn>
                  <a:cxn ang="0">
                    <a:pos x="303" y="317"/>
                  </a:cxn>
                  <a:cxn ang="0">
                    <a:pos x="273" y="381"/>
                  </a:cxn>
                  <a:cxn ang="0">
                    <a:pos x="242" y="420"/>
                  </a:cxn>
                  <a:cxn ang="0">
                    <a:pos x="169" y="415"/>
                  </a:cxn>
                  <a:cxn ang="0">
                    <a:pos x="134" y="410"/>
                  </a:cxn>
                  <a:cxn ang="0">
                    <a:pos x="141" y="456"/>
                  </a:cxn>
                  <a:cxn ang="0">
                    <a:pos x="162" y="535"/>
                  </a:cxn>
                  <a:cxn ang="0">
                    <a:pos x="167" y="577"/>
                  </a:cxn>
                  <a:cxn ang="0">
                    <a:pos x="133" y="616"/>
                  </a:cxn>
                  <a:cxn ang="0">
                    <a:pos x="105" y="662"/>
                  </a:cxn>
                  <a:cxn ang="0">
                    <a:pos x="91" y="709"/>
                  </a:cxn>
                  <a:cxn ang="0">
                    <a:pos x="66" y="741"/>
                  </a:cxn>
                  <a:cxn ang="0">
                    <a:pos x="29" y="813"/>
                  </a:cxn>
                </a:cxnLst>
                <a:rect l="0" t="0" r="r" b="b"/>
                <a:pathLst>
                  <a:path w="480" h="1132">
                    <a:moveTo>
                      <a:pt x="29" y="813"/>
                    </a:moveTo>
                    <a:lnTo>
                      <a:pt x="35" y="813"/>
                    </a:lnTo>
                    <a:lnTo>
                      <a:pt x="43" y="816"/>
                    </a:lnTo>
                    <a:lnTo>
                      <a:pt x="49" y="817"/>
                    </a:lnTo>
                    <a:lnTo>
                      <a:pt x="51" y="818"/>
                    </a:lnTo>
                    <a:lnTo>
                      <a:pt x="55" y="835"/>
                    </a:lnTo>
                    <a:lnTo>
                      <a:pt x="61" y="854"/>
                    </a:lnTo>
                    <a:lnTo>
                      <a:pt x="71" y="873"/>
                    </a:lnTo>
                    <a:lnTo>
                      <a:pt x="83" y="893"/>
                    </a:lnTo>
                    <a:lnTo>
                      <a:pt x="88" y="900"/>
                    </a:lnTo>
                    <a:lnTo>
                      <a:pt x="93" y="906"/>
                    </a:lnTo>
                    <a:lnTo>
                      <a:pt x="97" y="913"/>
                    </a:lnTo>
                    <a:lnTo>
                      <a:pt x="102" y="919"/>
                    </a:lnTo>
                    <a:lnTo>
                      <a:pt x="107" y="927"/>
                    </a:lnTo>
                    <a:lnTo>
                      <a:pt x="112" y="933"/>
                    </a:lnTo>
                    <a:lnTo>
                      <a:pt x="117" y="939"/>
                    </a:lnTo>
                    <a:lnTo>
                      <a:pt x="122" y="945"/>
                    </a:lnTo>
                    <a:lnTo>
                      <a:pt x="130" y="955"/>
                    </a:lnTo>
                    <a:lnTo>
                      <a:pt x="138" y="963"/>
                    </a:lnTo>
                    <a:lnTo>
                      <a:pt x="144" y="971"/>
                    </a:lnTo>
                    <a:lnTo>
                      <a:pt x="149" y="976"/>
                    </a:lnTo>
                    <a:lnTo>
                      <a:pt x="150" y="977"/>
                    </a:lnTo>
                    <a:lnTo>
                      <a:pt x="151" y="978"/>
                    </a:lnTo>
                    <a:lnTo>
                      <a:pt x="152" y="979"/>
                    </a:lnTo>
                    <a:lnTo>
                      <a:pt x="152" y="979"/>
                    </a:lnTo>
                    <a:lnTo>
                      <a:pt x="145" y="996"/>
                    </a:lnTo>
                    <a:lnTo>
                      <a:pt x="136" y="1011"/>
                    </a:lnTo>
                    <a:lnTo>
                      <a:pt x="128" y="1024"/>
                    </a:lnTo>
                    <a:lnTo>
                      <a:pt x="121" y="1035"/>
                    </a:lnTo>
                    <a:lnTo>
                      <a:pt x="112" y="1045"/>
                    </a:lnTo>
                    <a:lnTo>
                      <a:pt x="105" y="1052"/>
                    </a:lnTo>
                    <a:lnTo>
                      <a:pt x="97" y="1058"/>
                    </a:lnTo>
                    <a:lnTo>
                      <a:pt x="91" y="1062"/>
                    </a:lnTo>
                    <a:lnTo>
                      <a:pt x="84" y="1065"/>
                    </a:lnTo>
                    <a:lnTo>
                      <a:pt x="76" y="1067"/>
                    </a:lnTo>
                    <a:lnTo>
                      <a:pt x="65" y="1069"/>
                    </a:lnTo>
                    <a:lnTo>
                      <a:pt x="54" y="1072"/>
                    </a:lnTo>
                    <a:lnTo>
                      <a:pt x="40" y="1076"/>
                    </a:lnTo>
                    <a:lnTo>
                      <a:pt x="27" y="1080"/>
                    </a:lnTo>
                    <a:lnTo>
                      <a:pt x="13" y="1087"/>
                    </a:lnTo>
                    <a:lnTo>
                      <a:pt x="1" y="1095"/>
                    </a:lnTo>
                    <a:lnTo>
                      <a:pt x="1" y="1096"/>
                    </a:lnTo>
                    <a:lnTo>
                      <a:pt x="1" y="1096"/>
                    </a:lnTo>
                    <a:lnTo>
                      <a:pt x="1" y="1098"/>
                    </a:lnTo>
                    <a:lnTo>
                      <a:pt x="1" y="1098"/>
                    </a:lnTo>
                    <a:lnTo>
                      <a:pt x="0" y="1106"/>
                    </a:lnTo>
                    <a:lnTo>
                      <a:pt x="0" y="1113"/>
                    </a:lnTo>
                    <a:lnTo>
                      <a:pt x="4" y="1119"/>
                    </a:lnTo>
                    <a:lnTo>
                      <a:pt x="11" y="1124"/>
                    </a:lnTo>
                    <a:lnTo>
                      <a:pt x="10" y="1115"/>
                    </a:lnTo>
                    <a:lnTo>
                      <a:pt x="10" y="1106"/>
                    </a:lnTo>
                    <a:lnTo>
                      <a:pt x="13" y="1099"/>
                    </a:lnTo>
                    <a:lnTo>
                      <a:pt x="22" y="1093"/>
                    </a:lnTo>
                    <a:lnTo>
                      <a:pt x="17" y="1104"/>
                    </a:lnTo>
                    <a:lnTo>
                      <a:pt x="16" y="1115"/>
                    </a:lnTo>
                    <a:lnTo>
                      <a:pt x="16" y="1123"/>
                    </a:lnTo>
                    <a:lnTo>
                      <a:pt x="16" y="1127"/>
                    </a:lnTo>
                    <a:lnTo>
                      <a:pt x="20" y="1128"/>
                    </a:lnTo>
                    <a:lnTo>
                      <a:pt x="23" y="1130"/>
                    </a:lnTo>
                    <a:lnTo>
                      <a:pt x="27" y="1132"/>
                    </a:lnTo>
                    <a:lnTo>
                      <a:pt x="30" y="1132"/>
                    </a:lnTo>
                    <a:lnTo>
                      <a:pt x="34" y="1130"/>
                    </a:lnTo>
                    <a:lnTo>
                      <a:pt x="38" y="1130"/>
                    </a:lnTo>
                    <a:lnTo>
                      <a:pt x="41" y="1129"/>
                    </a:lnTo>
                    <a:lnTo>
                      <a:pt x="45" y="1129"/>
                    </a:lnTo>
                    <a:lnTo>
                      <a:pt x="43" y="1119"/>
                    </a:lnTo>
                    <a:lnTo>
                      <a:pt x="43" y="1111"/>
                    </a:lnTo>
                    <a:lnTo>
                      <a:pt x="46" y="1102"/>
                    </a:lnTo>
                    <a:lnTo>
                      <a:pt x="55" y="1096"/>
                    </a:lnTo>
                    <a:lnTo>
                      <a:pt x="51" y="1107"/>
                    </a:lnTo>
                    <a:lnTo>
                      <a:pt x="50" y="1117"/>
                    </a:lnTo>
                    <a:lnTo>
                      <a:pt x="50" y="1126"/>
                    </a:lnTo>
                    <a:lnTo>
                      <a:pt x="51" y="1128"/>
                    </a:lnTo>
                    <a:lnTo>
                      <a:pt x="57" y="1127"/>
                    </a:lnTo>
                    <a:lnTo>
                      <a:pt x="63" y="1126"/>
                    </a:lnTo>
                    <a:lnTo>
                      <a:pt x="68" y="1124"/>
                    </a:lnTo>
                    <a:lnTo>
                      <a:pt x="74" y="1123"/>
                    </a:lnTo>
                    <a:lnTo>
                      <a:pt x="79" y="1122"/>
                    </a:lnTo>
                    <a:lnTo>
                      <a:pt x="84" y="1121"/>
                    </a:lnTo>
                    <a:lnTo>
                      <a:pt x="88" y="1121"/>
                    </a:lnTo>
                    <a:lnTo>
                      <a:pt x="93" y="1121"/>
                    </a:lnTo>
                    <a:lnTo>
                      <a:pt x="97" y="1121"/>
                    </a:lnTo>
                    <a:lnTo>
                      <a:pt x="104" y="1121"/>
                    </a:lnTo>
                    <a:lnTo>
                      <a:pt x="108" y="1119"/>
                    </a:lnTo>
                    <a:lnTo>
                      <a:pt x="113" y="1118"/>
                    </a:lnTo>
                    <a:lnTo>
                      <a:pt x="118" y="1115"/>
                    </a:lnTo>
                    <a:lnTo>
                      <a:pt x="123" y="1111"/>
                    </a:lnTo>
                    <a:lnTo>
                      <a:pt x="128" y="1106"/>
                    </a:lnTo>
                    <a:lnTo>
                      <a:pt x="133" y="1100"/>
                    </a:lnTo>
                    <a:lnTo>
                      <a:pt x="138" y="1094"/>
                    </a:lnTo>
                    <a:lnTo>
                      <a:pt x="144" y="1088"/>
                    </a:lnTo>
                    <a:lnTo>
                      <a:pt x="150" y="1082"/>
                    </a:lnTo>
                    <a:lnTo>
                      <a:pt x="156" y="1077"/>
                    </a:lnTo>
                    <a:lnTo>
                      <a:pt x="162" y="1072"/>
                    </a:lnTo>
                    <a:lnTo>
                      <a:pt x="169" y="1066"/>
                    </a:lnTo>
                    <a:lnTo>
                      <a:pt x="175" y="1061"/>
                    </a:lnTo>
                    <a:lnTo>
                      <a:pt x="182" y="1056"/>
                    </a:lnTo>
                    <a:lnTo>
                      <a:pt x="189" y="1050"/>
                    </a:lnTo>
                    <a:lnTo>
                      <a:pt x="200" y="1041"/>
                    </a:lnTo>
                    <a:lnTo>
                      <a:pt x="212" y="1032"/>
                    </a:lnTo>
                    <a:lnTo>
                      <a:pt x="225" y="1021"/>
                    </a:lnTo>
                    <a:lnTo>
                      <a:pt x="238" y="1008"/>
                    </a:lnTo>
                    <a:lnTo>
                      <a:pt x="249" y="998"/>
                    </a:lnTo>
                    <a:lnTo>
                      <a:pt x="256" y="985"/>
                    </a:lnTo>
                    <a:lnTo>
                      <a:pt x="258" y="976"/>
                    </a:lnTo>
                    <a:lnTo>
                      <a:pt x="258" y="955"/>
                    </a:lnTo>
                    <a:lnTo>
                      <a:pt x="253" y="937"/>
                    </a:lnTo>
                    <a:lnTo>
                      <a:pt x="247" y="919"/>
                    </a:lnTo>
                    <a:lnTo>
                      <a:pt x="240" y="902"/>
                    </a:lnTo>
                    <a:lnTo>
                      <a:pt x="235" y="890"/>
                    </a:lnTo>
                    <a:lnTo>
                      <a:pt x="232" y="878"/>
                    </a:lnTo>
                    <a:lnTo>
                      <a:pt x="229" y="865"/>
                    </a:lnTo>
                    <a:lnTo>
                      <a:pt x="228" y="851"/>
                    </a:lnTo>
                    <a:lnTo>
                      <a:pt x="229" y="837"/>
                    </a:lnTo>
                    <a:lnTo>
                      <a:pt x="232" y="823"/>
                    </a:lnTo>
                    <a:lnTo>
                      <a:pt x="234" y="811"/>
                    </a:lnTo>
                    <a:lnTo>
                      <a:pt x="238" y="799"/>
                    </a:lnTo>
                    <a:lnTo>
                      <a:pt x="241" y="788"/>
                    </a:lnTo>
                    <a:lnTo>
                      <a:pt x="246" y="777"/>
                    </a:lnTo>
                    <a:lnTo>
                      <a:pt x="251" y="767"/>
                    </a:lnTo>
                    <a:lnTo>
                      <a:pt x="256" y="757"/>
                    </a:lnTo>
                    <a:lnTo>
                      <a:pt x="262" y="744"/>
                    </a:lnTo>
                    <a:lnTo>
                      <a:pt x="267" y="731"/>
                    </a:lnTo>
                    <a:lnTo>
                      <a:pt x="273" y="717"/>
                    </a:lnTo>
                    <a:lnTo>
                      <a:pt x="281" y="705"/>
                    </a:lnTo>
                    <a:lnTo>
                      <a:pt x="292" y="690"/>
                    </a:lnTo>
                    <a:lnTo>
                      <a:pt x="302" y="676"/>
                    </a:lnTo>
                    <a:lnTo>
                      <a:pt x="311" y="660"/>
                    </a:lnTo>
                    <a:lnTo>
                      <a:pt x="317" y="643"/>
                    </a:lnTo>
                    <a:lnTo>
                      <a:pt x="320" y="623"/>
                    </a:lnTo>
                    <a:lnTo>
                      <a:pt x="324" y="602"/>
                    </a:lnTo>
                    <a:lnTo>
                      <a:pt x="325" y="578"/>
                    </a:lnTo>
                    <a:lnTo>
                      <a:pt x="325" y="550"/>
                    </a:lnTo>
                    <a:lnTo>
                      <a:pt x="329" y="501"/>
                    </a:lnTo>
                    <a:lnTo>
                      <a:pt x="339" y="467"/>
                    </a:lnTo>
                    <a:lnTo>
                      <a:pt x="349" y="445"/>
                    </a:lnTo>
                    <a:lnTo>
                      <a:pt x="356" y="429"/>
                    </a:lnTo>
                    <a:lnTo>
                      <a:pt x="359" y="412"/>
                    </a:lnTo>
                    <a:lnTo>
                      <a:pt x="363" y="395"/>
                    </a:lnTo>
                    <a:lnTo>
                      <a:pt x="367" y="377"/>
                    </a:lnTo>
                    <a:lnTo>
                      <a:pt x="372" y="360"/>
                    </a:lnTo>
                    <a:lnTo>
                      <a:pt x="379" y="344"/>
                    </a:lnTo>
                    <a:lnTo>
                      <a:pt x="389" y="328"/>
                    </a:lnTo>
                    <a:lnTo>
                      <a:pt x="397" y="312"/>
                    </a:lnTo>
                    <a:lnTo>
                      <a:pt x="405" y="298"/>
                    </a:lnTo>
                    <a:lnTo>
                      <a:pt x="412" y="282"/>
                    </a:lnTo>
                    <a:lnTo>
                      <a:pt x="420" y="267"/>
                    </a:lnTo>
                    <a:lnTo>
                      <a:pt x="429" y="255"/>
                    </a:lnTo>
                    <a:lnTo>
                      <a:pt x="436" y="243"/>
                    </a:lnTo>
                    <a:lnTo>
                      <a:pt x="439" y="237"/>
                    </a:lnTo>
                    <a:lnTo>
                      <a:pt x="442" y="231"/>
                    </a:lnTo>
                    <a:lnTo>
                      <a:pt x="445" y="226"/>
                    </a:lnTo>
                    <a:lnTo>
                      <a:pt x="447" y="221"/>
                    </a:lnTo>
                    <a:lnTo>
                      <a:pt x="455" y="206"/>
                    </a:lnTo>
                    <a:lnTo>
                      <a:pt x="461" y="190"/>
                    </a:lnTo>
                    <a:lnTo>
                      <a:pt x="467" y="172"/>
                    </a:lnTo>
                    <a:lnTo>
                      <a:pt x="473" y="154"/>
                    </a:lnTo>
                    <a:lnTo>
                      <a:pt x="476" y="137"/>
                    </a:lnTo>
                    <a:lnTo>
                      <a:pt x="480" y="118"/>
                    </a:lnTo>
                    <a:lnTo>
                      <a:pt x="480" y="103"/>
                    </a:lnTo>
                    <a:lnTo>
                      <a:pt x="479" y="88"/>
                    </a:lnTo>
                    <a:lnTo>
                      <a:pt x="476" y="79"/>
                    </a:lnTo>
                    <a:lnTo>
                      <a:pt x="474" y="71"/>
                    </a:lnTo>
                    <a:lnTo>
                      <a:pt x="469" y="62"/>
                    </a:lnTo>
                    <a:lnTo>
                      <a:pt x="464" y="54"/>
                    </a:lnTo>
                    <a:lnTo>
                      <a:pt x="459" y="47"/>
                    </a:lnTo>
                    <a:lnTo>
                      <a:pt x="453" y="39"/>
                    </a:lnTo>
                    <a:lnTo>
                      <a:pt x="446" y="32"/>
                    </a:lnTo>
                    <a:lnTo>
                      <a:pt x="439" y="26"/>
                    </a:lnTo>
                    <a:lnTo>
                      <a:pt x="434" y="22"/>
                    </a:lnTo>
                    <a:lnTo>
                      <a:pt x="429" y="18"/>
                    </a:lnTo>
                    <a:lnTo>
                      <a:pt x="424" y="16"/>
                    </a:lnTo>
                    <a:lnTo>
                      <a:pt x="419" y="14"/>
                    </a:lnTo>
                    <a:lnTo>
                      <a:pt x="413" y="11"/>
                    </a:lnTo>
                    <a:lnTo>
                      <a:pt x="407" y="9"/>
                    </a:lnTo>
                    <a:lnTo>
                      <a:pt x="401" y="6"/>
                    </a:lnTo>
                    <a:lnTo>
                      <a:pt x="395" y="5"/>
                    </a:lnTo>
                    <a:lnTo>
                      <a:pt x="379" y="1"/>
                    </a:lnTo>
                    <a:lnTo>
                      <a:pt x="362" y="0"/>
                    </a:lnTo>
                    <a:lnTo>
                      <a:pt x="342" y="0"/>
                    </a:lnTo>
                    <a:lnTo>
                      <a:pt x="324" y="3"/>
                    </a:lnTo>
                    <a:lnTo>
                      <a:pt x="307" y="5"/>
                    </a:lnTo>
                    <a:lnTo>
                      <a:pt x="291" y="9"/>
                    </a:lnTo>
                    <a:lnTo>
                      <a:pt x="279" y="11"/>
                    </a:lnTo>
                    <a:lnTo>
                      <a:pt x="271" y="15"/>
                    </a:lnTo>
                    <a:lnTo>
                      <a:pt x="262" y="20"/>
                    </a:lnTo>
                    <a:lnTo>
                      <a:pt x="256" y="26"/>
                    </a:lnTo>
                    <a:lnTo>
                      <a:pt x="251" y="33"/>
                    </a:lnTo>
                    <a:lnTo>
                      <a:pt x="249" y="40"/>
                    </a:lnTo>
                    <a:lnTo>
                      <a:pt x="249" y="47"/>
                    </a:lnTo>
                    <a:lnTo>
                      <a:pt x="253" y="53"/>
                    </a:lnTo>
                    <a:lnTo>
                      <a:pt x="262" y="56"/>
                    </a:lnTo>
                    <a:lnTo>
                      <a:pt x="275" y="56"/>
                    </a:lnTo>
                    <a:lnTo>
                      <a:pt x="297" y="53"/>
                    </a:lnTo>
                    <a:lnTo>
                      <a:pt x="320" y="53"/>
                    </a:lnTo>
                    <a:lnTo>
                      <a:pt x="345" y="55"/>
                    </a:lnTo>
                    <a:lnTo>
                      <a:pt x="368" y="61"/>
                    </a:lnTo>
                    <a:lnTo>
                      <a:pt x="387" y="73"/>
                    </a:lnTo>
                    <a:lnTo>
                      <a:pt x="402" y="90"/>
                    </a:lnTo>
                    <a:lnTo>
                      <a:pt x="409" y="115"/>
                    </a:lnTo>
                    <a:lnTo>
                      <a:pt x="408" y="148"/>
                    </a:lnTo>
                    <a:lnTo>
                      <a:pt x="407" y="149"/>
                    </a:lnTo>
                    <a:lnTo>
                      <a:pt x="407" y="151"/>
                    </a:lnTo>
                    <a:lnTo>
                      <a:pt x="407" y="153"/>
                    </a:lnTo>
                    <a:lnTo>
                      <a:pt x="407" y="155"/>
                    </a:lnTo>
                    <a:lnTo>
                      <a:pt x="401" y="165"/>
                    </a:lnTo>
                    <a:lnTo>
                      <a:pt x="395" y="175"/>
                    </a:lnTo>
                    <a:lnTo>
                      <a:pt x="389" y="186"/>
                    </a:lnTo>
                    <a:lnTo>
                      <a:pt x="383" y="195"/>
                    </a:lnTo>
                    <a:lnTo>
                      <a:pt x="378" y="204"/>
                    </a:lnTo>
                    <a:lnTo>
                      <a:pt x="372" y="214"/>
                    </a:lnTo>
                    <a:lnTo>
                      <a:pt x="367" y="222"/>
                    </a:lnTo>
                    <a:lnTo>
                      <a:pt x="361" y="231"/>
                    </a:lnTo>
                    <a:lnTo>
                      <a:pt x="356" y="239"/>
                    </a:lnTo>
                    <a:lnTo>
                      <a:pt x="350" y="248"/>
                    </a:lnTo>
                    <a:lnTo>
                      <a:pt x="345" y="256"/>
                    </a:lnTo>
                    <a:lnTo>
                      <a:pt x="340" y="264"/>
                    </a:lnTo>
                    <a:lnTo>
                      <a:pt x="334" y="273"/>
                    </a:lnTo>
                    <a:lnTo>
                      <a:pt x="327" y="282"/>
                    </a:lnTo>
                    <a:lnTo>
                      <a:pt x="322" y="290"/>
                    </a:lnTo>
                    <a:lnTo>
                      <a:pt x="317" y="298"/>
                    </a:lnTo>
                    <a:lnTo>
                      <a:pt x="312" y="305"/>
                    </a:lnTo>
                    <a:lnTo>
                      <a:pt x="308" y="310"/>
                    </a:lnTo>
                    <a:lnTo>
                      <a:pt x="306" y="315"/>
                    </a:lnTo>
                    <a:lnTo>
                      <a:pt x="303" y="317"/>
                    </a:lnTo>
                    <a:lnTo>
                      <a:pt x="299" y="326"/>
                    </a:lnTo>
                    <a:lnTo>
                      <a:pt x="292" y="338"/>
                    </a:lnTo>
                    <a:lnTo>
                      <a:pt x="285" y="353"/>
                    </a:lnTo>
                    <a:lnTo>
                      <a:pt x="278" y="368"/>
                    </a:lnTo>
                    <a:lnTo>
                      <a:pt x="273" y="381"/>
                    </a:lnTo>
                    <a:lnTo>
                      <a:pt x="269" y="394"/>
                    </a:lnTo>
                    <a:lnTo>
                      <a:pt x="266" y="405"/>
                    </a:lnTo>
                    <a:lnTo>
                      <a:pt x="262" y="412"/>
                    </a:lnTo>
                    <a:lnTo>
                      <a:pt x="255" y="417"/>
                    </a:lnTo>
                    <a:lnTo>
                      <a:pt x="242" y="420"/>
                    </a:lnTo>
                    <a:lnTo>
                      <a:pt x="229" y="420"/>
                    </a:lnTo>
                    <a:lnTo>
                      <a:pt x="214" y="420"/>
                    </a:lnTo>
                    <a:lnTo>
                      <a:pt x="199" y="418"/>
                    </a:lnTo>
                    <a:lnTo>
                      <a:pt x="183" y="416"/>
                    </a:lnTo>
                    <a:lnTo>
                      <a:pt x="169" y="415"/>
                    </a:lnTo>
                    <a:lnTo>
                      <a:pt x="158" y="412"/>
                    </a:lnTo>
                    <a:lnTo>
                      <a:pt x="152" y="411"/>
                    </a:lnTo>
                    <a:lnTo>
                      <a:pt x="146" y="411"/>
                    </a:lnTo>
                    <a:lnTo>
                      <a:pt x="140" y="411"/>
                    </a:lnTo>
                    <a:lnTo>
                      <a:pt x="134" y="410"/>
                    </a:lnTo>
                    <a:lnTo>
                      <a:pt x="133" y="417"/>
                    </a:lnTo>
                    <a:lnTo>
                      <a:pt x="133" y="426"/>
                    </a:lnTo>
                    <a:lnTo>
                      <a:pt x="133" y="434"/>
                    </a:lnTo>
                    <a:lnTo>
                      <a:pt x="135" y="443"/>
                    </a:lnTo>
                    <a:lnTo>
                      <a:pt x="141" y="456"/>
                    </a:lnTo>
                    <a:lnTo>
                      <a:pt x="150" y="472"/>
                    </a:lnTo>
                    <a:lnTo>
                      <a:pt x="156" y="489"/>
                    </a:lnTo>
                    <a:lnTo>
                      <a:pt x="158" y="509"/>
                    </a:lnTo>
                    <a:lnTo>
                      <a:pt x="158" y="526"/>
                    </a:lnTo>
                    <a:lnTo>
                      <a:pt x="162" y="535"/>
                    </a:lnTo>
                    <a:lnTo>
                      <a:pt x="166" y="543"/>
                    </a:lnTo>
                    <a:lnTo>
                      <a:pt x="171" y="554"/>
                    </a:lnTo>
                    <a:lnTo>
                      <a:pt x="172" y="561"/>
                    </a:lnTo>
                    <a:lnTo>
                      <a:pt x="171" y="568"/>
                    </a:lnTo>
                    <a:lnTo>
                      <a:pt x="167" y="577"/>
                    </a:lnTo>
                    <a:lnTo>
                      <a:pt x="162" y="584"/>
                    </a:lnTo>
                    <a:lnTo>
                      <a:pt x="156" y="593"/>
                    </a:lnTo>
                    <a:lnTo>
                      <a:pt x="149" y="601"/>
                    </a:lnTo>
                    <a:lnTo>
                      <a:pt x="141" y="609"/>
                    </a:lnTo>
                    <a:lnTo>
                      <a:pt x="133" y="616"/>
                    </a:lnTo>
                    <a:lnTo>
                      <a:pt x="124" y="623"/>
                    </a:lnTo>
                    <a:lnTo>
                      <a:pt x="118" y="632"/>
                    </a:lnTo>
                    <a:lnTo>
                      <a:pt x="112" y="642"/>
                    </a:lnTo>
                    <a:lnTo>
                      <a:pt x="108" y="651"/>
                    </a:lnTo>
                    <a:lnTo>
                      <a:pt x="105" y="662"/>
                    </a:lnTo>
                    <a:lnTo>
                      <a:pt x="101" y="673"/>
                    </a:lnTo>
                    <a:lnTo>
                      <a:pt x="99" y="684"/>
                    </a:lnTo>
                    <a:lnTo>
                      <a:pt x="96" y="694"/>
                    </a:lnTo>
                    <a:lnTo>
                      <a:pt x="94" y="702"/>
                    </a:lnTo>
                    <a:lnTo>
                      <a:pt x="91" y="709"/>
                    </a:lnTo>
                    <a:lnTo>
                      <a:pt x="90" y="715"/>
                    </a:lnTo>
                    <a:lnTo>
                      <a:pt x="87" y="720"/>
                    </a:lnTo>
                    <a:lnTo>
                      <a:pt x="82" y="724"/>
                    </a:lnTo>
                    <a:lnTo>
                      <a:pt x="76" y="732"/>
                    </a:lnTo>
                    <a:lnTo>
                      <a:pt x="66" y="741"/>
                    </a:lnTo>
                    <a:lnTo>
                      <a:pt x="52" y="755"/>
                    </a:lnTo>
                    <a:lnTo>
                      <a:pt x="40" y="770"/>
                    </a:lnTo>
                    <a:lnTo>
                      <a:pt x="33" y="784"/>
                    </a:lnTo>
                    <a:lnTo>
                      <a:pt x="29" y="799"/>
                    </a:lnTo>
                    <a:lnTo>
                      <a:pt x="29" y="813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749" name="Freeform 53"/>
              <p:cNvSpPr>
                <a:spLocks/>
              </p:cNvSpPr>
              <p:nvPr/>
            </p:nvSpPr>
            <p:spPr bwMode="auto">
              <a:xfrm>
                <a:off x="2168" y="2845"/>
                <a:ext cx="206" cy="279"/>
              </a:xfrm>
              <a:custGeom>
                <a:avLst/>
                <a:gdLst/>
                <a:ahLst/>
                <a:cxnLst>
                  <a:cxn ang="0">
                    <a:pos x="210" y="365"/>
                  </a:cxn>
                  <a:cxn ang="0">
                    <a:pos x="266" y="345"/>
                  </a:cxn>
                  <a:cxn ang="0">
                    <a:pos x="307" y="310"/>
                  </a:cxn>
                  <a:cxn ang="0">
                    <a:pos x="363" y="242"/>
                  </a:cxn>
                  <a:cxn ang="0">
                    <a:pos x="368" y="130"/>
                  </a:cxn>
                  <a:cxn ang="0">
                    <a:pos x="417" y="119"/>
                  </a:cxn>
                  <a:cxn ang="0">
                    <a:pos x="419" y="135"/>
                  </a:cxn>
                  <a:cxn ang="0">
                    <a:pos x="461" y="134"/>
                  </a:cxn>
                  <a:cxn ang="0">
                    <a:pos x="529" y="126"/>
                  </a:cxn>
                  <a:cxn ang="0">
                    <a:pos x="564" y="191"/>
                  </a:cxn>
                  <a:cxn ang="0">
                    <a:pos x="567" y="226"/>
                  </a:cxn>
                  <a:cxn ang="0">
                    <a:pos x="573" y="254"/>
                  </a:cxn>
                  <a:cxn ang="0">
                    <a:pos x="586" y="360"/>
                  </a:cxn>
                  <a:cxn ang="0">
                    <a:pos x="617" y="423"/>
                  </a:cxn>
                  <a:cxn ang="0">
                    <a:pos x="580" y="484"/>
                  </a:cxn>
                  <a:cxn ang="0">
                    <a:pos x="556" y="497"/>
                  </a:cxn>
                  <a:cxn ang="0">
                    <a:pos x="525" y="556"/>
                  </a:cxn>
                  <a:cxn ang="0">
                    <a:pos x="495" y="630"/>
                  </a:cxn>
                  <a:cxn ang="0">
                    <a:pos x="402" y="746"/>
                  </a:cxn>
                  <a:cxn ang="0">
                    <a:pos x="297" y="836"/>
                  </a:cxn>
                  <a:cxn ang="0">
                    <a:pos x="265" y="820"/>
                  </a:cxn>
                  <a:cxn ang="0">
                    <a:pos x="255" y="835"/>
                  </a:cxn>
                  <a:cxn ang="0">
                    <a:pos x="239" y="797"/>
                  </a:cxn>
                  <a:cxn ang="0">
                    <a:pos x="289" y="770"/>
                  </a:cxn>
                  <a:cxn ang="0">
                    <a:pos x="330" y="732"/>
                  </a:cxn>
                  <a:cxn ang="0">
                    <a:pos x="363" y="676"/>
                  </a:cxn>
                  <a:cxn ang="0">
                    <a:pos x="377" y="647"/>
                  </a:cxn>
                  <a:cxn ang="0">
                    <a:pos x="393" y="596"/>
                  </a:cxn>
                  <a:cxn ang="0">
                    <a:pos x="402" y="558"/>
                  </a:cxn>
                  <a:cxn ang="0">
                    <a:pos x="369" y="532"/>
                  </a:cxn>
                  <a:cxn ang="0">
                    <a:pos x="324" y="503"/>
                  </a:cxn>
                  <a:cxn ang="0">
                    <a:pos x="286" y="468"/>
                  </a:cxn>
                  <a:cxn ang="0">
                    <a:pos x="246" y="425"/>
                  </a:cxn>
                  <a:cxn ang="0">
                    <a:pos x="217" y="392"/>
                  </a:cxn>
                  <a:cxn ang="0">
                    <a:pos x="149" y="337"/>
                  </a:cxn>
                  <a:cxn ang="0">
                    <a:pos x="62" y="201"/>
                  </a:cxn>
                  <a:cxn ang="0">
                    <a:pos x="31" y="121"/>
                  </a:cxn>
                  <a:cxn ang="0">
                    <a:pos x="0" y="54"/>
                  </a:cxn>
                  <a:cxn ang="0">
                    <a:pos x="31" y="53"/>
                  </a:cxn>
                  <a:cxn ang="0">
                    <a:pos x="78" y="78"/>
                  </a:cxn>
                  <a:cxn ang="0">
                    <a:pos x="121" y="80"/>
                  </a:cxn>
                  <a:cxn ang="0">
                    <a:pos x="162" y="65"/>
                  </a:cxn>
                  <a:cxn ang="0">
                    <a:pos x="205" y="54"/>
                  </a:cxn>
                  <a:cxn ang="0">
                    <a:pos x="244" y="51"/>
                  </a:cxn>
                  <a:cxn ang="0">
                    <a:pos x="285" y="53"/>
                  </a:cxn>
                  <a:cxn ang="0">
                    <a:pos x="318" y="21"/>
                  </a:cxn>
                  <a:cxn ang="0">
                    <a:pos x="382" y="0"/>
                  </a:cxn>
                  <a:cxn ang="0">
                    <a:pos x="368" y="91"/>
                  </a:cxn>
                  <a:cxn ang="0">
                    <a:pos x="358" y="181"/>
                  </a:cxn>
                  <a:cxn ang="0">
                    <a:pos x="315" y="284"/>
                  </a:cxn>
                  <a:cxn ang="0">
                    <a:pos x="256" y="323"/>
                  </a:cxn>
                  <a:cxn ang="0">
                    <a:pos x="201" y="329"/>
                  </a:cxn>
                  <a:cxn ang="0">
                    <a:pos x="141" y="315"/>
                  </a:cxn>
                  <a:cxn ang="0">
                    <a:pos x="95" y="276"/>
                  </a:cxn>
                  <a:cxn ang="0">
                    <a:pos x="152" y="331"/>
                  </a:cxn>
                </a:cxnLst>
                <a:rect l="0" t="0" r="r" b="b"/>
                <a:pathLst>
                  <a:path w="619" h="838">
                    <a:moveTo>
                      <a:pt x="170" y="337"/>
                    </a:moveTo>
                    <a:lnTo>
                      <a:pt x="173" y="341"/>
                    </a:lnTo>
                    <a:lnTo>
                      <a:pt x="179" y="347"/>
                    </a:lnTo>
                    <a:lnTo>
                      <a:pt x="185" y="352"/>
                    </a:lnTo>
                    <a:lnTo>
                      <a:pt x="193" y="357"/>
                    </a:lnTo>
                    <a:lnTo>
                      <a:pt x="201" y="362"/>
                    </a:lnTo>
                    <a:lnTo>
                      <a:pt x="210" y="365"/>
                    </a:lnTo>
                    <a:lnTo>
                      <a:pt x="218" y="368"/>
                    </a:lnTo>
                    <a:lnTo>
                      <a:pt x="228" y="368"/>
                    </a:lnTo>
                    <a:lnTo>
                      <a:pt x="237" y="365"/>
                    </a:lnTo>
                    <a:lnTo>
                      <a:pt x="245" y="362"/>
                    </a:lnTo>
                    <a:lnTo>
                      <a:pt x="252" y="357"/>
                    </a:lnTo>
                    <a:lnTo>
                      <a:pt x="260" y="351"/>
                    </a:lnTo>
                    <a:lnTo>
                      <a:pt x="266" y="345"/>
                    </a:lnTo>
                    <a:lnTo>
                      <a:pt x="272" y="338"/>
                    </a:lnTo>
                    <a:lnTo>
                      <a:pt x="277" y="332"/>
                    </a:lnTo>
                    <a:lnTo>
                      <a:pt x="282" y="326"/>
                    </a:lnTo>
                    <a:lnTo>
                      <a:pt x="286" y="323"/>
                    </a:lnTo>
                    <a:lnTo>
                      <a:pt x="294" y="319"/>
                    </a:lnTo>
                    <a:lnTo>
                      <a:pt x="301" y="315"/>
                    </a:lnTo>
                    <a:lnTo>
                      <a:pt x="307" y="310"/>
                    </a:lnTo>
                    <a:lnTo>
                      <a:pt x="319" y="301"/>
                    </a:lnTo>
                    <a:lnTo>
                      <a:pt x="330" y="291"/>
                    </a:lnTo>
                    <a:lnTo>
                      <a:pt x="339" y="281"/>
                    </a:lnTo>
                    <a:lnTo>
                      <a:pt x="346" y="270"/>
                    </a:lnTo>
                    <a:lnTo>
                      <a:pt x="352" y="260"/>
                    </a:lnTo>
                    <a:lnTo>
                      <a:pt x="358" y="251"/>
                    </a:lnTo>
                    <a:lnTo>
                      <a:pt x="363" y="242"/>
                    </a:lnTo>
                    <a:lnTo>
                      <a:pt x="368" y="234"/>
                    </a:lnTo>
                    <a:lnTo>
                      <a:pt x="373" y="213"/>
                    </a:lnTo>
                    <a:lnTo>
                      <a:pt x="372" y="186"/>
                    </a:lnTo>
                    <a:lnTo>
                      <a:pt x="368" y="160"/>
                    </a:lnTo>
                    <a:lnTo>
                      <a:pt x="366" y="137"/>
                    </a:lnTo>
                    <a:lnTo>
                      <a:pt x="367" y="135"/>
                    </a:lnTo>
                    <a:lnTo>
                      <a:pt x="368" y="130"/>
                    </a:lnTo>
                    <a:lnTo>
                      <a:pt x="372" y="126"/>
                    </a:lnTo>
                    <a:lnTo>
                      <a:pt x="375" y="123"/>
                    </a:lnTo>
                    <a:lnTo>
                      <a:pt x="402" y="115"/>
                    </a:lnTo>
                    <a:lnTo>
                      <a:pt x="396" y="124"/>
                    </a:lnTo>
                    <a:lnTo>
                      <a:pt x="399" y="123"/>
                    </a:lnTo>
                    <a:lnTo>
                      <a:pt x="406" y="120"/>
                    </a:lnTo>
                    <a:lnTo>
                      <a:pt x="417" y="119"/>
                    </a:lnTo>
                    <a:lnTo>
                      <a:pt x="430" y="120"/>
                    </a:lnTo>
                    <a:lnTo>
                      <a:pt x="428" y="121"/>
                    </a:lnTo>
                    <a:lnTo>
                      <a:pt x="423" y="125"/>
                    </a:lnTo>
                    <a:lnTo>
                      <a:pt x="418" y="129"/>
                    </a:lnTo>
                    <a:lnTo>
                      <a:pt x="414" y="134"/>
                    </a:lnTo>
                    <a:lnTo>
                      <a:pt x="417" y="134"/>
                    </a:lnTo>
                    <a:lnTo>
                      <a:pt x="419" y="135"/>
                    </a:lnTo>
                    <a:lnTo>
                      <a:pt x="422" y="136"/>
                    </a:lnTo>
                    <a:lnTo>
                      <a:pt x="425" y="136"/>
                    </a:lnTo>
                    <a:lnTo>
                      <a:pt x="429" y="136"/>
                    </a:lnTo>
                    <a:lnTo>
                      <a:pt x="435" y="136"/>
                    </a:lnTo>
                    <a:lnTo>
                      <a:pt x="442" y="135"/>
                    </a:lnTo>
                    <a:lnTo>
                      <a:pt x="453" y="134"/>
                    </a:lnTo>
                    <a:lnTo>
                      <a:pt x="461" y="134"/>
                    </a:lnTo>
                    <a:lnTo>
                      <a:pt x="469" y="134"/>
                    </a:lnTo>
                    <a:lnTo>
                      <a:pt x="480" y="132"/>
                    </a:lnTo>
                    <a:lnTo>
                      <a:pt x="491" y="132"/>
                    </a:lnTo>
                    <a:lnTo>
                      <a:pt x="501" y="131"/>
                    </a:lnTo>
                    <a:lnTo>
                      <a:pt x="512" y="130"/>
                    </a:lnTo>
                    <a:lnTo>
                      <a:pt x="522" y="129"/>
                    </a:lnTo>
                    <a:lnTo>
                      <a:pt x="529" y="126"/>
                    </a:lnTo>
                    <a:lnTo>
                      <a:pt x="536" y="142"/>
                    </a:lnTo>
                    <a:lnTo>
                      <a:pt x="539" y="154"/>
                    </a:lnTo>
                    <a:lnTo>
                      <a:pt x="540" y="165"/>
                    </a:lnTo>
                    <a:lnTo>
                      <a:pt x="542" y="174"/>
                    </a:lnTo>
                    <a:lnTo>
                      <a:pt x="550" y="181"/>
                    </a:lnTo>
                    <a:lnTo>
                      <a:pt x="558" y="186"/>
                    </a:lnTo>
                    <a:lnTo>
                      <a:pt x="564" y="191"/>
                    </a:lnTo>
                    <a:lnTo>
                      <a:pt x="567" y="192"/>
                    </a:lnTo>
                    <a:lnTo>
                      <a:pt x="558" y="197"/>
                    </a:lnTo>
                    <a:lnTo>
                      <a:pt x="577" y="219"/>
                    </a:lnTo>
                    <a:lnTo>
                      <a:pt x="572" y="217"/>
                    </a:lnTo>
                    <a:lnTo>
                      <a:pt x="563" y="213"/>
                    </a:lnTo>
                    <a:lnTo>
                      <a:pt x="559" y="214"/>
                    </a:lnTo>
                    <a:lnTo>
                      <a:pt x="567" y="226"/>
                    </a:lnTo>
                    <a:lnTo>
                      <a:pt x="578" y="243"/>
                    </a:lnTo>
                    <a:lnTo>
                      <a:pt x="583" y="254"/>
                    </a:lnTo>
                    <a:lnTo>
                      <a:pt x="583" y="260"/>
                    </a:lnTo>
                    <a:lnTo>
                      <a:pt x="583" y="262"/>
                    </a:lnTo>
                    <a:lnTo>
                      <a:pt x="580" y="259"/>
                    </a:lnTo>
                    <a:lnTo>
                      <a:pt x="575" y="254"/>
                    </a:lnTo>
                    <a:lnTo>
                      <a:pt x="573" y="254"/>
                    </a:lnTo>
                    <a:lnTo>
                      <a:pt x="574" y="267"/>
                    </a:lnTo>
                    <a:lnTo>
                      <a:pt x="583" y="284"/>
                    </a:lnTo>
                    <a:lnTo>
                      <a:pt x="591" y="296"/>
                    </a:lnTo>
                    <a:lnTo>
                      <a:pt x="596" y="308"/>
                    </a:lnTo>
                    <a:lnTo>
                      <a:pt x="594" y="323"/>
                    </a:lnTo>
                    <a:lnTo>
                      <a:pt x="587" y="341"/>
                    </a:lnTo>
                    <a:lnTo>
                      <a:pt x="586" y="360"/>
                    </a:lnTo>
                    <a:lnTo>
                      <a:pt x="590" y="381"/>
                    </a:lnTo>
                    <a:lnTo>
                      <a:pt x="598" y="399"/>
                    </a:lnTo>
                    <a:lnTo>
                      <a:pt x="608" y="412"/>
                    </a:lnTo>
                    <a:lnTo>
                      <a:pt x="614" y="417"/>
                    </a:lnTo>
                    <a:lnTo>
                      <a:pt x="618" y="417"/>
                    </a:lnTo>
                    <a:lnTo>
                      <a:pt x="619" y="415"/>
                    </a:lnTo>
                    <a:lnTo>
                      <a:pt x="617" y="423"/>
                    </a:lnTo>
                    <a:lnTo>
                      <a:pt x="609" y="435"/>
                    </a:lnTo>
                    <a:lnTo>
                      <a:pt x="602" y="447"/>
                    </a:lnTo>
                    <a:lnTo>
                      <a:pt x="600" y="454"/>
                    </a:lnTo>
                    <a:lnTo>
                      <a:pt x="598" y="464"/>
                    </a:lnTo>
                    <a:lnTo>
                      <a:pt x="595" y="473"/>
                    </a:lnTo>
                    <a:lnTo>
                      <a:pt x="587" y="479"/>
                    </a:lnTo>
                    <a:lnTo>
                      <a:pt x="580" y="484"/>
                    </a:lnTo>
                    <a:lnTo>
                      <a:pt x="572" y="488"/>
                    </a:lnTo>
                    <a:lnTo>
                      <a:pt x="566" y="491"/>
                    </a:lnTo>
                    <a:lnTo>
                      <a:pt x="561" y="492"/>
                    </a:lnTo>
                    <a:lnTo>
                      <a:pt x="558" y="492"/>
                    </a:lnTo>
                    <a:lnTo>
                      <a:pt x="557" y="493"/>
                    </a:lnTo>
                    <a:lnTo>
                      <a:pt x="557" y="495"/>
                    </a:lnTo>
                    <a:lnTo>
                      <a:pt x="556" y="497"/>
                    </a:lnTo>
                    <a:lnTo>
                      <a:pt x="555" y="498"/>
                    </a:lnTo>
                    <a:lnTo>
                      <a:pt x="547" y="513"/>
                    </a:lnTo>
                    <a:lnTo>
                      <a:pt x="542" y="526"/>
                    </a:lnTo>
                    <a:lnTo>
                      <a:pt x="538" y="535"/>
                    </a:lnTo>
                    <a:lnTo>
                      <a:pt x="531" y="541"/>
                    </a:lnTo>
                    <a:lnTo>
                      <a:pt x="528" y="548"/>
                    </a:lnTo>
                    <a:lnTo>
                      <a:pt x="525" y="556"/>
                    </a:lnTo>
                    <a:lnTo>
                      <a:pt x="523" y="563"/>
                    </a:lnTo>
                    <a:lnTo>
                      <a:pt x="519" y="570"/>
                    </a:lnTo>
                    <a:lnTo>
                      <a:pt x="514" y="579"/>
                    </a:lnTo>
                    <a:lnTo>
                      <a:pt x="511" y="590"/>
                    </a:lnTo>
                    <a:lnTo>
                      <a:pt x="507" y="602"/>
                    </a:lnTo>
                    <a:lnTo>
                      <a:pt x="501" y="615"/>
                    </a:lnTo>
                    <a:lnTo>
                      <a:pt x="495" y="630"/>
                    </a:lnTo>
                    <a:lnTo>
                      <a:pt x="488" y="645"/>
                    </a:lnTo>
                    <a:lnTo>
                      <a:pt x="477" y="659"/>
                    </a:lnTo>
                    <a:lnTo>
                      <a:pt x="464" y="675"/>
                    </a:lnTo>
                    <a:lnTo>
                      <a:pt x="450" y="691"/>
                    </a:lnTo>
                    <a:lnTo>
                      <a:pt x="435" y="708"/>
                    </a:lnTo>
                    <a:lnTo>
                      <a:pt x="419" y="727"/>
                    </a:lnTo>
                    <a:lnTo>
                      <a:pt x="402" y="746"/>
                    </a:lnTo>
                    <a:lnTo>
                      <a:pt x="384" y="765"/>
                    </a:lnTo>
                    <a:lnTo>
                      <a:pt x="364" y="785"/>
                    </a:lnTo>
                    <a:lnTo>
                      <a:pt x="344" y="804"/>
                    </a:lnTo>
                    <a:lnTo>
                      <a:pt x="321" y="823"/>
                    </a:lnTo>
                    <a:lnTo>
                      <a:pt x="312" y="829"/>
                    </a:lnTo>
                    <a:lnTo>
                      <a:pt x="305" y="832"/>
                    </a:lnTo>
                    <a:lnTo>
                      <a:pt x="297" y="836"/>
                    </a:lnTo>
                    <a:lnTo>
                      <a:pt x="291" y="837"/>
                    </a:lnTo>
                    <a:lnTo>
                      <a:pt x="285" y="838"/>
                    </a:lnTo>
                    <a:lnTo>
                      <a:pt x="279" y="838"/>
                    </a:lnTo>
                    <a:lnTo>
                      <a:pt x="272" y="837"/>
                    </a:lnTo>
                    <a:lnTo>
                      <a:pt x="266" y="835"/>
                    </a:lnTo>
                    <a:lnTo>
                      <a:pt x="265" y="827"/>
                    </a:lnTo>
                    <a:lnTo>
                      <a:pt x="265" y="820"/>
                    </a:lnTo>
                    <a:lnTo>
                      <a:pt x="266" y="815"/>
                    </a:lnTo>
                    <a:lnTo>
                      <a:pt x="266" y="813"/>
                    </a:lnTo>
                    <a:lnTo>
                      <a:pt x="261" y="816"/>
                    </a:lnTo>
                    <a:lnTo>
                      <a:pt x="258" y="820"/>
                    </a:lnTo>
                    <a:lnTo>
                      <a:pt x="257" y="825"/>
                    </a:lnTo>
                    <a:lnTo>
                      <a:pt x="257" y="833"/>
                    </a:lnTo>
                    <a:lnTo>
                      <a:pt x="255" y="835"/>
                    </a:lnTo>
                    <a:lnTo>
                      <a:pt x="252" y="833"/>
                    </a:lnTo>
                    <a:lnTo>
                      <a:pt x="250" y="831"/>
                    </a:lnTo>
                    <a:lnTo>
                      <a:pt x="248" y="830"/>
                    </a:lnTo>
                    <a:lnTo>
                      <a:pt x="244" y="826"/>
                    </a:lnTo>
                    <a:lnTo>
                      <a:pt x="241" y="818"/>
                    </a:lnTo>
                    <a:lnTo>
                      <a:pt x="240" y="807"/>
                    </a:lnTo>
                    <a:lnTo>
                      <a:pt x="239" y="797"/>
                    </a:lnTo>
                    <a:lnTo>
                      <a:pt x="240" y="792"/>
                    </a:lnTo>
                    <a:lnTo>
                      <a:pt x="244" y="788"/>
                    </a:lnTo>
                    <a:lnTo>
                      <a:pt x="250" y="784"/>
                    </a:lnTo>
                    <a:lnTo>
                      <a:pt x="258" y="780"/>
                    </a:lnTo>
                    <a:lnTo>
                      <a:pt x="268" y="776"/>
                    </a:lnTo>
                    <a:lnTo>
                      <a:pt x="278" y="773"/>
                    </a:lnTo>
                    <a:lnTo>
                      <a:pt x="289" y="770"/>
                    </a:lnTo>
                    <a:lnTo>
                      <a:pt x="300" y="768"/>
                    </a:lnTo>
                    <a:lnTo>
                      <a:pt x="305" y="764"/>
                    </a:lnTo>
                    <a:lnTo>
                      <a:pt x="310" y="759"/>
                    </a:lnTo>
                    <a:lnTo>
                      <a:pt x="316" y="752"/>
                    </a:lnTo>
                    <a:lnTo>
                      <a:pt x="322" y="744"/>
                    </a:lnTo>
                    <a:lnTo>
                      <a:pt x="325" y="738"/>
                    </a:lnTo>
                    <a:lnTo>
                      <a:pt x="330" y="732"/>
                    </a:lnTo>
                    <a:lnTo>
                      <a:pt x="334" y="726"/>
                    </a:lnTo>
                    <a:lnTo>
                      <a:pt x="338" y="720"/>
                    </a:lnTo>
                    <a:lnTo>
                      <a:pt x="344" y="710"/>
                    </a:lnTo>
                    <a:lnTo>
                      <a:pt x="350" y="701"/>
                    </a:lnTo>
                    <a:lnTo>
                      <a:pt x="356" y="691"/>
                    </a:lnTo>
                    <a:lnTo>
                      <a:pt x="361" y="681"/>
                    </a:lnTo>
                    <a:lnTo>
                      <a:pt x="363" y="676"/>
                    </a:lnTo>
                    <a:lnTo>
                      <a:pt x="366" y="670"/>
                    </a:lnTo>
                    <a:lnTo>
                      <a:pt x="368" y="665"/>
                    </a:lnTo>
                    <a:lnTo>
                      <a:pt x="371" y="662"/>
                    </a:lnTo>
                    <a:lnTo>
                      <a:pt x="373" y="657"/>
                    </a:lnTo>
                    <a:lnTo>
                      <a:pt x="374" y="653"/>
                    </a:lnTo>
                    <a:lnTo>
                      <a:pt x="375" y="649"/>
                    </a:lnTo>
                    <a:lnTo>
                      <a:pt x="377" y="647"/>
                    </a:lnTo>
                    <a:lnTo>
                      <a:pt x="377" y="643"/>
                    </a:lnTo>
                    <a:lnTo>
                      <a:pt x="378" y="638"/>
                    </a:lnTo>
                    <a:lnTo>
                      <a:pt x="380" y="634"/>
                    </a:lnTo>
                    <a:lnTo>
                      <a:pt x="382" y="627"/>
                    </a:lnTo>
                    <a:lnTo>
                      <a:pt x="384" y="620"/>
                    </a:lnTo>
                    <a:lnTo>
                      <a:pt x="388" y="608"/>
                    </a:lnTo>
                    <a:lnTo>
                      <a:pt x="393" y="596"/>
                    </a:lnTo>
                    <a:lnTo>
                      <a:pt x="395" y="586"/>
                    </a:lnTo>
                    <a:lnTo>
                      <a:pt x="396" y="581"/>
                    </a:lnTo>
                    <a:lnTo>
                      <a:pt x="397" y="580"/>
                    </a:lnTo>
                    <a:lnTo>
                      <a:pt x="397" y="580"/>
                    </a:lnTo>
                    <a:lnTo>
                      <a:pt x="399" y="575"/>
                    </a:lnTo>
                    <a:lnTo>
                      <a:pt x="400" y="566"/>
                    </a:lnTo>
                    <a:lnTo>
                      <a:pt x="402" y="558"/>
                    </a:lnTo>
                    <a:lnTo>
                      <a:pt x="403" y="549"/>
                    </a:lnTo>
                    <a:lnTo>
                      <a:pt x="405" y="543"/>
                    </a:lnTo>
                    <a:lnTo>
                      <a:pt x="397" y="541"/>
                    </a:lnTo>
                    <a:lnTo>
                      <a:pt x="390" y="540"/>
                    </a:lnTo>
                    <a:lnTo>
                      <a:pt x="383" y="537"/>
                    </a:lnTo>
                    <a:lnTo>
                      <a:pt x="377" y="535"/>
                    </a:lnTo>
                    <a:lnTo>
                      <a:pt x="369" y="532"/>
                    </a:lnTo>
                    <a:lnTo>
                      <a:pt x="363" y="529"/>
                    </a:lnTo>
                    <a:lnTo>
                      <a:pt x="356" y="525"/>
                    </a:lnTo>
                    <a:lnTo>
                      <a:pt x="350" y="521"/>
                    </a:lnTo>
                    <a:lnTo>
                      <a:pt x="343" y="518"/>
                    </a:lnTo>
                    <a:lnTo>
                      <a:pt x="336" y="513"/>
                    </a:lnTo>
                    <a:lnTo>
                      <a:pt x="330" y="508"/>
                    </a:lnTo>
                    <a:lnTo>
                      <a:pt x="324" y="503"/>
                    </a:lnTo>
                    <a:lnTo>
                      <a:pt x="319" y="499"/>
                    </a:lnTo>
                    <a:lnTo>
                      <a:pt x="316" y="495"/>
                    </a:lnTo>
                    <a:lnTo>
                      <a:pt x="312" y="490"/>
                    </a:lnTo>
                    <a:lnTo>
                      <a:pt x="308" y="486"/>
                    </a:lnTo>
                    <a:lnTo>
                      <a:pt x="301" y="480"/>
                    </a:lnTo>
                    <a:lnTo>
                      <a:pt x="294" y="474"/>
                    </a:lnTo>
                    <a:lnTo>
                      <a:pt x="286" y="468"/>
                    </a:lnTo>
                    <a:lnTo>
                      <a:pt x="279" y="460"/>
                    </a:lnTo>
                    <a:lnTo>
                      <a:pt x="272" y="453"/>
                    </a:lnTo>
                    <a:lnTo>
                      <a:pt x="265" y="446"/>
                    </a:lnTo>
                    <a:lnTo>
                      <a:pt x="257" y="438"/>
                    </a:lnTo>
                    <a:lnTo>
                      <a:pt x="251" y="431"/>
                    </a:lnTo>
                    <a:lnTo>
                      <a:pt x="249" y="429"/>
                    </a:lnTo>
                    <a:lnTo>
                      <a:pt x="246" y="425"/>
                    </a:lnTo>
                    <a:lnTo>
                      <a:pt x="244" y="423"/>
                    </a:lnTo>
                    <a:lnTo>
                      <a:pt x="241" y="420"/>
                    </a:lnTo>
                    <a:lnTo>
                      <a:pt x="233" y="412"/>
                    </a:lnTo>
                    <a:lnTo>
                      <a:pt x="227" y="404"/>
                    </a:lnTo>
                    <a:lnTo>
                      <a:pt x="222" y="398"/>
                    </a:lnTo>
                    <a:lnTo>
                      <a:pt x="218" y="395"/>
                    </a:lnTo>
                    <a:lnTo>
                      <a:pt x="217" y="392"/>
                    </a:lnTo>
                    <a:lnTo>
                      <a:pt x="213" y="390"/>
                    </a:lnTo>
                    <a:lnTo>
                      <a:pt x="210" y="386"/>
                    </a:lnTo>
                    <a:lnTo>
                      <a:pt x="204" y="381"/>
                    </a:lnTo>
                    <a:lnTo>
                      <a:pt x="193" y="373"/>
                    </a:lnTo>
                    <a:lnTo>
                      <a:pt x="179" y="362"/>
                    </a:lnTo>
                    <a:lnTo>
                      <a:pt x="165" y="349"/>
                    </a:lnTo>
                    <a:lnTo>
                      <a:pt x="149" y="337"/>
                    </a:lnTo>
                    <a:lnTo>
                      <a:pt x="133" y="324"/>
                    </a:lnTo>
                    <a:lnTo>
                      <a:pt x="117" y="309"/>
                    </a:lnTo>
                    <a:lnTo>
                      <a:pt x="104" y="295"/>
                    </a:lnTo>
                    <a:lnTo>
                      <a:pt x="92" y="280"/>
                    </a:lnTo>
                    <a:lnTo>
                      <a:pt x="72" y="248"/>
                    </a:lnTo>
                    <a:lnTo>
                      <a:pt x="64" y="223"/>
                    </a:lnTo>
                    <a:lnTo>
                      <a:pt x="62" y="201"/>
                    </a:lnTo>
                    <a:lnTo>
                      <a:pt x="62" y="178"/>
                    </a:lnTo>
                    <a:lnTo>
                      <a:pt x="60" y="169"/>
                    </a:lnTo>
                    <a:lnTo>
                      <a:pt x="54" y="158"/>
                    </a:lnTo>
                    <a:lnTo>
                      <a:pt x="46" y="147"/>
                    </a:lnTo>
                    <a:lnTo>
                      <a:pt x="38" y="136"/>
                    </a:lnTo>
                    <a:lnTo>
                      <a:pt x="33" y="128"/>
                    </a:lnTo>
                    <a:lnTo>
                      <a:pt x="31" y="121"/>
                    </a:lnTo>
                    <a:lnTo>
                      <a:pt x="29" y="117"/>
                    </a:lnTo>
                    <a:lnTo>
                      <a:pt x="27" y="110"/>
                    </a:lnTo>
                    <a:lnTo>
                      <a:pt x="22" y="101"/>
                    </a:lnTo>
                    <a:lnTo>
                      <a:pt x="16" y="89"/>
                    </a:lnTo>
                    <a:lnTo>
                      <a:pt x="9" y="76"/>
                    </a:lnTo>
                    <a:lnTo>
                      <a:pt x="3" y="64"/>
                    </a:lnTo>
                    <a:lnTo>
                      <a:pt x="0" y="54"/>
                    </a:lnTo>
                    <a:lnTo>
                      <a:pt x="1" y="50"/>
                    </a:lnTo>
                    <a:lnTo>
                      <a:pt x="6" y="48"/>
                    </a:lnTo>
                    <a:lnTo>
                      <a:pt x="14" y="50"/>
                    </a:lnTo>
                    <a:lnTo>
                      <a:pt x="17" y="50"/>
                    </a:lnTo>
                    <a:lnTo>
                      <a:pt x="21" y="51"/>
                    </a:lnTo>
                    <a:lnTo>
                      <a:pt x="26" y="52"/>
                    </a:lnTo>
                    <a:lnTo>
                      <a:pt x="31" y="53"/>
                    </a:lnTo>
                    <a:lnTo>
                      <a:pt x="37" y="56"/>
                    </a:lnTo>
                    <a:lnTo>
                      <a:pt x="43" y="58"/>
                    </a:lnTo>
                    <a:lnTo>
                      <a:pt x="50" y="62"/>
                    </a:lnTo>
                    <a:lnTo>
                      <a:pt x="59" y="65"/>
                    </a:lnTo>
                    <a:lnTo>
                      <a:pt x="64" y="69"/>
                    </a:lnTo>
                    <a:lnTo>
                      <a:pt x="71" y="73"/>
                    </a:lnTo>
                    <a:lnTo>
                      <a:pt x="78" y="78"/>
                    </a:lnTo>
                    <a:lnTo>
                      <a:pt x="87" y="81"/>
                    </a:lnTo>
                    <a:lnTo>
                      <a:pt x="94" y="85"/>
                    </a:lnTo>
                    <a:lnTo>
                      <a:pt x="101" y="87"/>
                    </a:lnTo>
                    <a:lnTo>
                      <a:pt x="107" y="89"/>
                    </a:lnTo>
                    <a:lnTo>
                      <a:pt x="112" y="86"/>
                    </a:lnTo>
                    <a:lnTo>
                      <a:pt x="116" y="84"/>
                    </a:lnTo>
                    <a:lnTo>
                      <a:pt x="121" y="80"/>
                    </a:lnTo>
                    <a:lnTo>
                      <a:pt x="128" y="76"/>
                    </a:lnTo>
                    <a:lnTo>
                      <a:pt x="135" y="74"/>
                    </a:lnTo>
                    <a:lnTo>
                      <a:pt x="140" y="73"/>
                    </a:lnTo>
                    <a:lnTo>
                      <a:pt x="145" y="70"/>
                    </a:lnTo>
                    <a:lnTo>
                      <a:pt x="151" y="69"/>
                    </a:lnTo>
                    <a:lnTo>
                      <a:pt x="156" y="67"/>
                    </a:lnTo>
                    <a:lnTo>
                      <a:pt x="162" y="65"/>
                    </a:lnTo>
                    <a:lnTo>
                      <a:pt x="168" y="63"/>
                    </a:lnTo>
                    <a:lnTo>
                      <a:pt x="173" y="62"/>
                    </a:lnTo>
                    <a:lnTo>
                      <a:pt x="179" y="60"/>
                    </a:lnTo>
                    <a:lnTo>
                      <a:pt x="187" y="59"/>
                    </a:lnTo>
                    <a:lnTo>
                      <a:pt x="193" y="57"/>
                    </a:lnTo>
                    <a:lnTo>
                      <a:pt x="199" y="56"/>
                    </a:lnTo>
                    <a:lnTo>
                      <a:pt x="205" y="54"/>
                    </a:lnTo>
                    <a:lnTo>
                      <a:pt x="211" y="53"/>
                    </a:lnTo>
                    <a:lnTo>
                      <a:pt x="216" y="53"/>
                    </a:lnTo>
                    <a:lnTo>
                      <a:pt x="222" y="52"/>
                    </a:lnTo>
                    <a:lnTo>
                      <a:pt x="227" y="52"/>
                    </a:lnTo>
                    <a:lnTo>
                      <a:pt x="233" y="51"/>
                    </a:lnTo>
                    <a:lnTo>
                      <a:pt x="239" y="51"/>
                    </a:lnTo>
                    <a:lnTo>
                      <a:pt x="244" y="51"/>
                    </a:lnTo>
                    <a:lnTo>
                      <a:pt x="250" y="51"/>
                    </a:lnTo>
                    <a:lnTo>
                      <a:pt x="257" y="52"/>
                    </a:lnTo>
                    <a:lnTo>
                      <a:pt x="263" y="53"/>
                    </a:lnTo>
                    <a:lnTo>
                      <a:pt x="269" y="54"/>
                    </a:lnTo>
                    <a:lnTo>
                      <a:pt x="273" y="56"/>
                    </a:lnTo>
                    <a:lnTo>
                      <a:pt x="279" y="56"/>
                    </a:lnTo>
                    <a:lnTo>
                      <a:pt x="285" y="53"/>
                    </a:lnTo>
                    <a:lnTo>
                      <a:pt x="290" y="51"/>
                    </a:lnTo>
                    <a:lnTo>
                      <a:pt x="294" y="47"/>
                    </a:lnTo>
                    <a:lnTo>
                      <a:pt x="297" y="42"/>
                    </a:lnTo>
                    <a:lnTo>
                      <a:pt x="302" y="37"/>
                    </a:lnTo>
                    <a:lnTo>
                      <a:pt x="306" y="32"/>
                    </a:lnTo>
                    <a:lnTo>
                      <a:pt x="311" y="28"/>
                    </a:lnTo>
                    <a:lnTo>
                      <a:pt x="318" y="21"/>
                    </a:lnTo>
                    <a:lnTo>
                      <a:pt x="327" y="17"/>
                    </a:lnTo>
                    <a:lnTo>
                      <a:pt x="336" y="12"/>
                    </a:lnTo>
                    <a:lnTo>
                      <a:pt x="347" y="7"/>
                    </a:lnTo>
                    <a:lnTo>
                      <a:pt x="358" y="3"/>
                    </a:lnTo>
                    <a:lnTo>
                      <a:pt x="368" y="1"/>
                    </a:lnTo>
                    <a:lnTo>
                      <a:pt x="375" y="0"/>
                    </a:lnTo>
                    <a:lnTo>
                      <a:pt x="382" y="0"/>
                    </a:lnTo>
                    <a:lnTo>
                      <a:pt x="383" y="11"/>
                    </a:lnTo>
                    <a:lnTo>
                      <a:pt x="377" y="28"/>
                    </a:lnTo>
                    <a:lnTo>
                      <a:pt x="369" y="48"/>
                    </a:lnTo>
                    <a:lnTo>
                      <a:pt x="368" y="64"/>
                    </a:lnTo>
                    <a:lnTo>
                      <a:pt x="369" y="74"/>
                    </a:lnTo>
                    <a:lnTo>
                      <a:pt x="371" y="81"/>
                    </a:lnTo>
                    <a:lnTo>
                      <a:pt x="368" y="91"/>
                    </a:lnTo>
                    <a:lnTo>
                      <a:pt x="362" y="106"/>
                    </a:lnTo>
                    <a:lnTo>
                      <a:pt x="356" y="113"/>
                    </a:lnTo>
                    <a:lnTo>
                      <a:pt x="352" y="118"/>
                    </a:lnTo>
                    <a:lnTo>
                      <a:pt x="351" y="121"/>
                    </a:lnTo>
                    <a:lnTo>
                      <a:pt x="350" y="123"/>
                    </a:lnTo>
                    <a:lnTo>
                      <a:pt x="356" y="154"/>
                    </a:lnTo>
                    <a:lnTo>
                      <a:pt x="358" y="181"/>
                    </a:lnTo>
                    <a:lnTo>
                      <a:pt x="356" y="206"/>
                    </a:lnTo>
                    <a:lnTo>
                      <a:pt x="347" y="231"/>
                    </a:lnTo>
                    <a:lnTo>
                      <a:pt x="343" y="241"/>
                    </a:lnTo>
                    <a:lnTo>
                      <a:pt x="336" y="252"/>
                    </a:lnTo>
                    <a:lnTo>
                      <a:pt x="329" y="263"/>
                    </a:lnTo>
                    <a:lnTo>
                      <a:pt x="322" y="274"/>
                    </a:lnTo>
                    <a:lnTo>
                      <a:pt x="315" y="284"/>
                    </a:lnTo>
                    <a:lnTo>
                      <a:pt x="307" y="292"/>
                    </a:lnTo>
                    <a:lnTo>
                      <a:pt x="301" y="299"/>
                    </a:lnTo>
                    <a:lnTo>
                      <a:pt x="296" y="304"/>
                    </a:lnTo>
                    <a:lnTo>
                      <a:pt x="286" y="312"/>
                    </a:lnTo>
                    <a:lnTo>
                      <a:pt x="277" y="318"/>
                    </a:lnTo>
                    <a:lnTo>
                      <a:pt x="266" y="321"/>
                    </a:lnTo>
                    <a:lnTo>
                      <a:pt x="256" y="323"/>
                    </a:lnTo>
                    <a:lnTo>
                      <a:pt x="246" y="324"/>
                    </a:lnTo>
                    <a:lnTo>
                      <a:pt x="237" y="323"/>
                    </a:lnTo>
                    <a:lnTo>
                      <a:pt x="229" y="321"/>
                    </a:lnTo>
                    <a:lnTo>
                      <a:pt x="222" y="320"/>
                    </a:lnTo>
                    <a:lnTo>
                      <a:pt x="216" y="325"/>
                    </a:lnTo>
                    <a:lnTo>
                      <a:pt x="210" y="328"/>
                    </a:lnTo>
                    <a:lnTo>
                      <a:pt x="201" y="329"/>
                    </a:lnTo>
                    <a:lnTo>
                      <a:pt x="194" y="330"/>
                    </a:lnTo>
                    <a:lnTo>
                      <a:pt x="184" y="329"/>
                    </a:lnTo>
                    <a:lnTo>
                      <a:pt x="176" y="328"/>
                    </a:lnTo>
                    <a:lnTo>
                      <a:pt x="165" y="325"/>
                    </a:lnTo>
                    <a:lnTo>
                      <a:pt x="155" y="323"/>
                    </a:lnTo>
                    <a:lnTo>
                      <a:pt x="149" y="319"/>
                    </a:lnTo>
                    <a:lnTo>
                      <a:pt x="141" y="315"/>
                    </a:lnTo>
                    <a:lnTo>
                      <a:pt x="133" y="310"/>
                    </a:lnTo>
                    <a:lnTo>
                      <a:pt x="124" y="304"/>
                    </a:lnTo>
                    <a:lnTo>
                      <a:pt x="117" y="298"/>
                    </a:lnTo>
                    <a:lnTo>
                      <a:pt x="109" y="291"/>
                    </a:lnTo>
                    <a:lnTo>
                      <a:pt x="101" y="284"/>
                    </a:lnTo>
                    <a:lnTo>
                      <a:pt x="94" y="275"/>
                    </a:lnTo>
                    <a:lnTo>
                      <a:pt x="95" y="276"/>
                    </a:lnTo>
                    <a:lnTo>
                      <a:pt x="98" y="281"/>
                    </a:lnTo>
                    <a:lnTo>
                      <a:pt x="101" y="287"/>
                    </a:lnTo>
                    <a:lnTo>
                      <a:pt x="107" y="295"/>
                    </a:lnTo>
                    <a:lnTo>
                      <a:pt x="116" y="304"/>
                    </a:lnTo>
                    <a:lnTo>
                      <a:pt x="126" y="313"/>
                    </a:lnTo>
                    <a:lnTo>
                      <a:pt x="138" y="323"/>
                    </a:lnTo>
                    <a:lnTo>
                      <a:pt x="152" y="331"/>
                    </a:lnTo>
                    <a:lnTo>
                      <a:pt x="156" y="332"/>
                    </a:lnTo>
                    <a:lnTo>
                      <a:pt x="160" y="335"/>
                    </a:lnTo>
                    <a:lnTo>
                      <a:pt x="165" y="336"/>
                    </a:lnTo>
                    <a:lnTo>
                      <a:pt x="170" y="337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750" name="Freeform 54"/>
              <p:cNvSpPr>
                <a:spLocks/>
              </p:cNvSpPr>
              <p:nvPr/>
            </p:nvSpPr>
            <p:spPr bwMode="auto">
              <a:xfrm>
                <a:off x="2229" y="2954"/>
                <a:ext cx="27" cy="8"/>
              </a:xfrm>
              <a:custGeom>
                <a:avLst/>
                <a:gdLst/>
                <a:ahLst/>
                <a:cxnLst>
                  <a:cxn ang="0">
                    <a:pos x="0" y="9"/>
                  </a:cxn>
                  <a:cxn ang="0">
                    <a:pos x="6" y="9"/>
                  </a:cxn>
                  <a:cxn ang="0">
                    <a:pos x="12" y="9"/>
                  </a:cxn>
                  <a:cxn ang="0">
                    <a:pos x="17" y="8"/>
                  </a:cxn>
                  <a:cxn ang="0">
                    <a:pos x="23" y="6"/>
                  </a:cxn>
                  <a:cxn ang="0">
                    <a:pos x="29" y="3"/>
                  </a:cxn>
                  <a:cxn ang="0">
                    <a:pos x="35" y="2"/>
                  </a:cxn>
                  <a:cxn ang="0">
                    <a:pos x="42" y="2"/>
                  </a:cxn>
                  <a:cxn ang="0">
                    <a:pos x="48" y="2"/>
                  </a:cxn>
                  <a:cxn ang="0">
                    <a:pos x="51" y="2"/>
                  </a:cxn>
                  <a:cxn ang="0">
                    <a:pos x="54" y="2"/>
                  </a:cxn>
                  <a:cxn ang="0">
                    <a:pos x="61" y="1"/>
                  </a:cxn>
                  <a:cxn ang="0">
                    <a:pos x="77" y="1"/>
                  </a:cxn>
                  <a:cxn ang="0">
                    <a:pos x="78" y="1"/>
                  </a:cxn>
                  <a:cxn ang="0">
                    <a:pos x="79" y="1"/>
                  </a:cxn>
                  <a:cxn ang="0">
                    <a:pos x="79" y="1"/>
                  </a:cxn>
                  <a:cxn ang="0">
                    <a:pos x="81" y="0"/>
                  </a:cxn>
                  <a:cxn ang="0">
                    <a:pos x="78" y="3"/>
                  </a:cxn>
                  <a:cxn ang="0">
                    <a:pos x="71" y="11"/>
                  </a:cxn>
                  <a:cxn ang="0">
                    <a:pos x="61" y="18"/>
                  </a:cxn>
                  <a:cxn ang="0">
                    <a:pos x="48" y="23"/>
                  </a:cxn>
                  <a:cxn ang="0">
                    <a:pos x="42" y="24"/>
                  </a:cxn>
                  <a:cxn ang="0">
                    <a:pos x="35" y="24"/>
                  </a:cxn>
                  <a:cxn ang="0">
                    <a:pos x="29" y="24"/>
                  </a:cxn>
                  <a:cxn ang="0">
                    <a:pos x="25" y="23"/>
                  </a:cxn>
                  <a:cxn ang="0">
                    <a:pos x="18" y="20"/>
                  </a:cxn>
                  <a:cxn ang="0">
                    <a:pos x="12" y="18"/>
                  </a:cxn>
                  <a:cxn ang="0">
                    <a:pos x="6" y="14"/>
                  </a:cxn>
                  <a:cxn ang="0">
                    <a:pos x="0" y="9"/>
                  </a:cxn>
                </a:cxnLst>
                <a:rect l="0" t="0" r="r" b="b"/>
                <a:pathLst>
                  <a:path w="81" h="24">
                    <a:moveTo>
                      <a:pt x="0" y="9"/>
                    </a:moveTo>
                    <a:lnTo>
                      <a:pt x="6" y="9"/>
                    </a:lnTo>
                    <a:lnTo>
                      <a:pt x="12" y="9"/>
                    </a:lnTo>
                    <a:lnTo>
                      <a:pt x="17" y="8"/>
                    </a:lnTo>
                    <a:lnTo>
                      <a:pt x="23" y="6"/>
                    </a:lnTo>
                    <a:lnTo>
                      <a:pt x="29" y="3"/>
                    </a:lnTo>
                    <a:lnTo>
                      <a:pt x="35" y="2"/>
                    </a:lnTo>
                    <a:lnTo>
                      <a:pt x="42" y="2"/>
                    </a:lnTo>
                    <a:lnTo>
                      <a:pt x="48" y="2"/>
                    </a:lnTo>
                    <a:lnTo>
                      <a:pt x="51" y="2"/>
                    </a:lnTo>
                    <a:lnTo>
                      <a:pt x="54" y="2"/>
                    </a:lnTo>
                    <a:lnTo>
                      <a:pt x="61" y="1"/>
                    </a:lnTo>
                    <a:lnTo>
                      <a:pt x="77" y="1"/>
                    </a:lnTo>
                    <a:lnTo>
                      <a:pt x="78" y="1"/>
                    </a:lnTo>
                    <a:lnTo>
                      <a:pt x="79" y="1"/>
                    </a:lnTo>
                    <a:lnTo>
                      <a:pt x="79" y="1"/>
                    </a:lnTo>
                    <a:lnTo>
                      <a:pt x="81" y="0"/>
                    </a:lnTo>
                    <a:lnTo>
                      <a:pt x="78" y="3"/>
                    </a:lnTo>
                    <a:lnTo>
                      <a:pt x="71" y="11"/>
                    </a:lnTo>
                    <a:lnTo>
                      <a:pt x="61" y="18"/>
                    </a:lnTo>
                    <a:lnTo>
                      <a:pt x="48" y="23"/>
                    </a:lnTo>
                    <a:lnTo>
                      <a:pt x="42" y="24"/>
                    </a:lnTo>
                    <a:lnTo>
                      <a:pt x="35" y="24"/>
                    </a:lnTo>
                    <a:lnTo>
                      <a:pt x="29" y="24"/>
                    </a:lnTo>
                    <a:lnTo>
                      <a:pt x="25" y="23"/>
                    </a:lnTo>
                    <a:lnTo>
                      <a:pt x="18" y="20"/>
                    </a:lnTo>
                    <a:lnTo>
                      <a:pt x="12" y="18"/>
                    </a:lnTo>
                    <a:lnTo>
                      <a:pt x="6" y="14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751" name="Freeform 55"/>
              <p:cNvSpPr>
                <a:spLocks/>
              </p:cNvSpPr>
              <p:nvPr/>
            </p:nvSpPr>
            <p:spPr bwMode="auto">
              <a:xfrm>
                <a:off x="2344" y="2874"/>
                <a:ext cx="163" cy="140"/>
              </a:xfrm>
              <a:custGeom>
                <a:avLst/>
                <a:gdLst/>
                <a:ahLst/>
                <a:cxnLst>
                  <a:cxn ang="0">
                    <a:pos x="58" y="416"/>
                  </a:cxn>
                  <a:cxn ang="0">
                    <a:pos x="107" y="420"/>
                  </a:cxn>
                  <a:cxn ang="0">
                    <a:pos x="154" y="420"/>
                  </a:cxn>
                  <a:cxn ang="0">
                    <a:pos x="195" y="417"/>
                  </a:cxn>
                  <a:cxn ang="0">
                    <a:pos x="229" y="414"/>
                  </a:cxn>
                  <a:cxn ang="0">
                    <a:pos x="262" y="411"/>
                  </a:cxn>
                  <a:cxn ang="0">
                    <a:pos x="301" y="415"/>
                  </a:cxn>
                  <a:cxn ang="0">
                    <a:pos x="323" y="417"/>
                  </a:cxn>
                  <a:cxn ang="0">
                    <a:pos x="340" y="415"/>
                  </a:cxn>
                  <a:cxn ang="0">
                    <a:pos x="347" y="398"/>
                  </a:cxn>
                  <a:cxn ang="0">
                    <a:pos x="370" y="354"/>
                  </a:cxn>
                  <a:cxn ang="0">
                    <a:pos x="400" y="323"/>
                  </a:cxn>
                  <a:cxn ang="0">
                    <a:pos x="409" y="308"/>
                  </a:cxn>
                  <a:cxn ang="0">
                    <a:pos x="417" y="283"/>
                  </a:cxn>
                  <a:cxn ang="0">
                    <a:pos x="426" y="250"/>
                  </a:cxn>
                  <a:cxn ang="0">
                    <a:pos x="442" y="222"/>
                  </a:cxn>
                  <a:cxn ang="0">
                    <a:pos x="467" y="200"/>
                  </a:cxn>
                  <a:cxn ang="0">
                    <a:pos x="485" y="176"/>
                  </a:cxn>
                  <a:cxn ang="0">
                    <a:pos x="489" y="153"/>
                  </a:cxn>
                  <a:cxn ang="0">
                    <a:pos x="476" y="125"/>
                  </a:cxn>
                  <a:cxn ang="0">
                    <a:pos x="468" y="71"/>
                  </a:cxn>
                  <a:cxn ang="0">
                    <a:pos x="451" y="33"/>
                  </a:cxn>
                  <a:cxn ang="0">
                    <a:pos x="452" y="9"/>
                  </a:cxn>
                  <a:cxn ang="0">
                    <a:pos x="424" y="8"/>
                  </a:cxn>
                  <a:cxn ang="0">
                    <a:pos x="397" y="6"/>
                  </a:cxn>
                  <a:cxn ang="0">
                    <a:pos x="374" y="5"/>
                  </a:cxn>
                  <a:cxn ang="0">
                    <a:pos x="353" y="3"/>
                  </a:cxn>
                  <a:cxn ang="0">
                    <a:pos x="334" y="2"/>
                  </a:cxn>
                  <a:cxn ang="0">
                    <a:pos x="305" y="0"/>
                  </a:cxn>
                  <a:cxn ang="0">
                    <a:pos x="275" y="0"/>
                  </a:cxn>
                  <a:cxn ang="0">
                    <a:pos x="250" y="0"/>
                  </a:cxn>
                  <a:cxn ang="0">
                    <a:pos x="218" y="0"/>
                  </a:cxn>
                  <a:cxn ang="0">
                    <a:pos x="197" y="0"/>
                  </a:cxn>
                  <a:cxn ang="0">
                    <a:pos x="186" y="0"/>
                  </a:cxn>
                  <a:cxn ang="0">
                    <a:pos x="184" y="0"/>
                  </a:cxn>
                  <a:cxn ang="0">
                    <a:pos x="157" y="0"/>
                  </a:cxn>
                  <a:cxn ang="0">
                    <a:pos x="145" y="2"/>
                  </a:cxn>
                  <a:cxn ang="0">
                    <a:pos x="123" y="5"/>
                  </a:cxn>
                  <a:cxn ang="0">
                    <a:pos x="90" y="13"/>
                  </a:cxn>
                  <a:cxn ang="0">
                    <a:pos x="58" y="20"/>
                  </a:cxn>
                  <a:cxn ang="0">
                    <a:pos x="33" y="27"/>
                  </a:cxn>
                  <a:cxn ang="0">
                    <a:pos x="13" y="34"/>
                  </a:cxn>
                  <a:cxn ang="0">
                    <a:pos x="2" y="38"/>
                  </a:cxn>
                  <a:cxn ang="0">
                    <a:pos x="1" y="39"/>
                  </a:cxn>
                  <a:cxn ang="0">
                    <a:pos x="10" y="67"/>
                  </a:cxn>
                  <a:cxn ang="0">
                    <a:pos x="21" y="94"/>
                  </a:cxn>
                  <a:cxn ang="0">
                    <a:pos x="38" y="105"/>
                  </a:cxn>
                  <a:cxn ang="0">
                    <a:pos x="43" y="130"/>
                  </a:cxn>
                  <a:cxn ang="0">
                    <a:pos x="38" y="139"/>
                  </a:cxn>
                  <a:cxn ang="0">
                    <a:pos x="54" y="173"/>
                  </a:cxn>
                  <a:cxn ang="0">
                    <a:pos x="46" y="167"/>
                  </a:cxn>
                  <a:cxn ang="0">
                    <a:pos x="54" y="197"/>
                  </a:cxn>
                  <a:cxn ang="0">
                    <a:pos x="65" y="236"/>
                  </a:cxn>
                  <a:cxn ang="0">
                    <a:pos x="61" y="294"/>
                  </a:cxn>
                  <a:cxn ang="0">
                    <a:pos x="85" y="330"/>
                  </a:cxn>
                  <a:cxn ang="0">
                    <a:pos x="88" y="336"/>
                  </a:cxn>
                  <a:cxn ang="0">
                    <a:pos x="71" y="367"/>
                  </a:cxn>
                  <a:cxn ang="0">
                    <a:pos x="58" y="392"/>
                  </a:cxn>
                  <a:cxn ang="0">
                    <a:pos x="37" y="404"/>
                  </a:cxn>
                  <a:cxn ang="0">
                    <a:pos x="28" y="406"/>
                  </a:cxn>
                  <a:cxn ang="0">
                    <a:pos x="26" y="411"/>
                  </a:cxn>
                </a:cxnLst>
                <a:rect l="0" t="0" r="r" b="b"/>
                <a:pathLst>
                  <a:path w="490" h="421">
                    <a:moveTo>
                      <a:pt x="26" y="411"/>
                    </a:moveTo>
                    <a:lnTo>
                      <a:pt x="43" y="414"/>
                    </a:lnTo>
                    <a:lnTo>
                      <a:pt x="58" y="416"/>
                    </a:lnTo>
                    <a:lnTo>
                      <a:pt x="76" y="419"/>
                    </a:lnTo>
                    <a:lnTo>
                      <a:pt x="91" y="420"/>
                    </a:lnTo>
                    <a:lnTo>
                      <a:pt x="107" y="420"/>
                    </a:lnTo>
                    <a:lnTo>
                      <a:pt x="123" y="421"/>
                    </a:lnTo>
                    <a:lnTo>
                      <a:pt x="139" y="421"/>
                    </a:lnTo>
                    <a:lnTo>
                      <a:pt x="154" y="420"/>
                    </a:lnTo>
                    <a:lnTo>
                      <a:pt x="168" y="420"/>
                    </a:lnTo>
                    <a:lnTo>
                      <a:pt x="182" y="419"/>
                    </a:lnTo>
                    <a:lnTo>
                      <a:pt x="195" y="417"/>
                    </a:lnTo>
                    <a:lnTo>
                      <a:pt x="207" y="416"/>
                    </a:lnTo>
                    <a:lnTo>
                      <a:pt x="218" y="415"/>
                    </a:lnTo>
                    <a:lnTo>
                      <a:pt x="229" y="414"/>
                    </a:lnTo>
                    <a:lnTo>
                      <a:pt x="238" y="411"/>
                    </a:lnTo>
                    <a:lnTo>
                      <a:pt x="246" y="410"/>
                    </a:lnTo>
                    <a:lnTo>
                      <a:pt x="262" y="411"/>
                    </a:lnTo>
                    <a:lnTo>
                      <a:pt x="277" y="412"/>
                    </a:lnTo>
                    <a:lnTo>
                      <a:pt x="290" y="414"/>
                    </a:lnTo>
                    <a:lnTo>
                      <a:pt x="301" y="415"/>
                    </a:lnTo>
                    <a:lnTo>
                      <a:pt x="309" y="417"/>
                    </a:lnTo>
                    <a:lnTo>
                      <a:pt x="317" y="417"/>
                    </a:lnTo>
                    <a:lnTo>
                      <a:pt x="323" y="417"/>
                    </a:lnTo>
                    <a:lnTo>
                      <a:pt x="327" y="417"/>
                    </a:lnTo>
                    <a:lnTo>
                      <a:pt x="335" y="416"/>
                    </a:lnTo>
                    <a:lnTo>
                      <a:pt x="340" y="415"/>
                    </a:lnTo>
                    <a:lnTo>
                      <a:pt x="344" y="412"/>
                    </a:lnTo>
                    <a:lnTo>
                      <a:pt x="347" y="412"/>
                    </a:lnTo>
                    <a:lnTo>
                      <a:pt x="347" y="398"/>
                    </a:lnTo>
                    <a:lnTo>
                      <a:pt x="351" y="383"/>
                    </a:lnTo>
                    <a:lnTo>
                      <a:pt x="358" y="369"/>
                    </a:lnTo>
                    <a:lnTo>
                      <a:pt x="370" y="354"/>
                    </a:lnTo>
                    <a:lnTo>
                      <a:pt x="384" y="340"/>
                    </a:lnTo>
                    <a:lnTo>
                      <a:pt x="394" y="331"/>
                    </a:lnTo>
                    <a:lnTo>
                      <a:pt x="400" y="323"/>
                    </a:lnTo>
                    <a:lnTo>
                      <a:pt x="405" y="319"/>
                    </a:lnTo>
                    <a:lnTo>
                      <a:pt x="408" y="314"/>
                    </a:lnTo>
                    <a:lnTo>
                      <a:pt x="409" y="308"/>
                    </a:lnTo>
                    <a:lnTo>
                      <a:pt x="412" y="301"/>
                    </a:lnTo>
                    <a:lnTo>
                      <a:pt x="414" y="293"/>
                    </a:lnTo>
                    <a:lnTo>
                      <a:pt x="417" y="283"/>
                    </a:lnTo>
                    <a:lnTo>
                      <a:pt x="419" y="272"/>
                    </a:lnTo>
                    <a:lnTo>
                      <a:pt x="423" y="261"/>
                    </a:lnTo>
                    <a:lnTo>
                      <a:pt x="426" y="250"/>
                    </a:lnTo>
                    <a:lnTo>
                      <a:pt x="430" y="241"/>
                    </a:lnTo>
                    <a:lnTo>
                      <a:pt x="436" y="231"/>
                    </a:lnTo>
                    <a:lnTo>
                      <a:pt x="442" y="222"/>
                    </a:lnTo>
                    <a:lnTo>
                      <a:pt x="451" y="215"/>
                    </a:lnTo>
                    <a:lnTo>
                      <a:pt x="459" y="208"/>
                    </a:lnTo>
                    <a:lnTo>
                      <a:pt x="467" y="200"/>
                    </a:lnTo>
                    <a:lnTo>
                      <a:pt x="474" y="192"/>
                    </a:lnTo>
                    <a:lnTo>
                      <a:pt x="480" y="183"/>
                    </a:lnTo>
                    <a:lnTo>
                      <a:pt x="485" y="176"/>
                    </a:lnTo>
                    <a:lnTo>
                      <a:pt x="489" y="167"/>
                    </a:lnTo>
                    <a:lnTo>
                      <a:pt x="490" y="160"/>
                    </a:lnTo>
                    <a:lnTo>
                      <a:pt x="489" y="153"/>
                    </a:lnTo>
                    <a:lnTo>
                      <a:pt x="484" y="142"/>
                    </a:lnTo>
                    <a:lnTo>
                      <a:pt x="480" y="134"/>
                    </a:lnTo>
                    <a:lnTo>
                      <a:pt x="476" y="125"/>
                    </a:lnTo>
                    <a:lnTo>
                      <a:pt x="476" y="108"/>
                    </a:lnTo>
                    <a:lnTo>
                      <a:pt x="474" y="88"/>
                    </a:lnTo>
                    <a:lnTo>
                      <a:pt x="468" y="71"/>
                    </a:lnTo>
                    <a:lnTo>
                      <a:pt x="459" y="55"/>
                    </a:lnTo>
                    <a:lnTo>
                      <a:pt x="453" y="42"/>
                    </a:lnTo>
                    <a:lnTo>
                      <a:pt x="451" y="33"/>
                    </a:lnTo>
                    <a:lnTo>
                      <a:pt x="451" y="25"/>
                    </a:lnTo>
                    <a:lnTo>
                      <a:pt x="451" y="16"/>
                    </a:lnTo>
                    <a:lnTo>
                      <a:pt x="452" y="9"/>
                    </a:lnTo>
                    <a:lnTo>
                      <a:pt x="442" y="9"/>
                    </a:lnTo>
                    <a:lnTo>
                      <a:pt x="433" y="8"/>
                    </a:lnTo>
                    <a:lnTo>
                      <a:pt x="424" y="8"/>
                    </a:lnTo>
                    <a:lnTo>
                      <a:pt x="415" y="6"/>
                    </a:lnTo>
                    <a:lnTo>
                      <a:pt x="406" y="6"/>
                    </a:lnTo>
                    <a:lnTo>
                      <a:pt x="397" y="6"/>
                    </a:lnTo>
                    <a:lnTo>
                      <a:pt x="390" y="5"/>
                    </a:lnTo>
                    <a:lnTo>
                      <a:pt x="381" y="5"/>
                    </a:lnTo>
                    <a:lnTo>
                      <a:pt x="374" y="5"/>
                    </a:lnTo>
                    <a:lnTo>
                      <a:pt x="367" y="4"/>
                    </a:lnTo>
                    <a:lnTo>
                      <a:pt x="359" y="4"/>
                    </a:lnTo>
                    <a:lnTo>
                      <a:pt x="353" y="3"/>
                    </a:lnTo>
                    <a:lnTo>
                      <a:pt x="346" y="3"/>
                    </a:lnTo>
                    <a:lnTo>
                      <a:pt x="340" y="3"/>
                    </a:lnTo>
                    <a:lnTo>
                      <a:pt x="334" y="2"/>
                    </a:lnTo>
                    <a:lnTo>
                      <a:pt x="328" y="2"/>
                    </a:lnTo>
                    <a:lnTo>
                      <a:pt x="316" y="2"/>
                    </a:lnTo>
                    <a:lnTo>
                      <a:pt x="305" y="0"/>
                    </a:lnTo>
                    <a:lnTo>
                      <a:pt x="294" y="0"/>
                    </a:lnTo>
                    <a:lnTo>
                      <a:pt x="284" y="0"/>
                    </a:lnTo>
                    <a:lnTo>
                      <a:pt x="275" y="0"/>
                    </a:lnTo>
                    <a:lnTo>
                      <a:pt x="266" y="0"/>
                    </a:lnTo>
                    <a:lnTo>
                      <a:pt x="258" y="0"/>
                    </a:lnTo>
                    <a:lnTo>
                      <a:pt x="250" y="0"/>
                    </a:lnTo>
                    <a:lnTo>
                      <a:pt x="238" y="0"/>
                    </a:lnTo>
                    <a:lnTo>
                      <a:pt x="228" y="0"/>
                    </a:lnTo>
                    <a:lnTo>
                      <a:pt x="218" y="0"/>
                    </a:lnTo>
                    <a:lnTo>
                      <a:pt x="211" y="0"/>
                    </a:lnTo>
                    <a:lnTo>
                      <a:pt x="203" y="0"/>
                    </a:lnTo>
                    <a:lnTo>
                      <a:pt x="197" y="0"/>
                    </a:lnTo>
                    <a:lnTo>
                      <a:pt x="193" y="0"/>
                    </a:lnTo>
                    <a:lnTo>
                      <a:pt x="188" y="0"/>
                    </a:lnTo>
                    <a:lnTo>
                      <a:pt x="186" y="0"/>
                    </a:lnTo>
                    <a:lnTo>
                      <a:pt x="186" y="0"/>
                    </a:lnTo>
                    <a:lnTo>
                      <a:pt x="185" y="0"/>
                    </a:lnTo>
                    <a:lnTo>
                      <a:pt x="184" y="0"/>
                    </a:lnTo>
                    <a:lnTo>
                      <a:pt x="172" y="0"/>
                    </a:lnTo>
                    <a:lnTo>
                      <a:pt x="163" y="0"/>
                    </a:lnTo>
                    <a:lnTo>
                      <a:pt x="157" y="0"/>
                    </a:lnTo>
                    <a:lnTo>
                      <a:pt x="154" y="0"/>
                    </a:lnTo>
                    <a:lnTo>
                      <a:pt x="149" y="0"/>
                    </a:lnTo>
                    <a:lnTo>
                      <a:pt x="145" y="2"/>
                    </a:lnTo>
                    <a:lnTo>
                      <a:pt x="139" y="2"/>
                    </a:lnTo>
                    <a:lnTo>
                      <a:pt x="130" y="4"/>
                    </a:lnTo>
                    <a:lnTo>
                      <a:pt x="123" y="5"/>
                    </a:lnTo>
                    <a:lnTo>
                      <a:pt x="113" y="8"/>
                    </a:lnTo>
                    <a:lnTo>
                      <a:pt x="102" y="10"/>
                    </a:lnTo>
                    <a:lnTo>
                      <a:pt x="90" y="13"/>
                    </a:lnTo>
                    <a:lnTo>
                      <a:pt x="78" y="15"/>
                    </a:lnTo>
                    <a:lnTo>
                      <a:pt x="67" y="17"/>
                    </a:lnTo>
                    <a:lnTo>
                      <a:pt x="58" y="20"/>
                    </a:lnTo>
                    <a:lnTo>
                      <a:pt x="52" y="21"/>
                    </a:lnTo>
                    <a:lnTo>
                      <a:pt x="43" y="25"/>
                    </a:lnTo>
                    <a:lnTo>
                      <a:pt x="33" y="27"/>
                    </a:lnTo>
                    <a:lnTo>
                      <a:pt x="26" y="30"/>
                    </a:lnTo>
                    <a:lnTo>
                      <a:pt x="18" y="32"/>
                    </a:lnTo>
                    <a:lnTo>
                      <a:pt x="13" y="34"/>
                    </a:lnTo>
                    <a:lnTo>
                      <a:pt x="9" y="36"/>
                    </a:lnTo>
                    <a:lnTo>
                      <a:pt x="5" y="37"/>
                    </a:lnTo>
                    <a:lnTo>
                      <a:pt x="2" y="38"/>
                    </a:lnTo>
                    <a:lnTo>
                      <a:pt x="1" y="39"/>
                    </a:lnTo>
                    <a:lnTo>
                      <a:pt x="1" y="39"/>
                    </a:lnTo>
                    <a:lnTo>
                      <a:pt x="1" y="39"/>
                    </a:lnTo>
                    <a:lnTo>
                      <a:pt x="0" y="39"/>
                    </a:lnTo>
                    <a:lnTo>
                      <a:pt x="7" y="55"/>
                    </a:lnTo>
                    <a:lnTo>
                      <a:pt x="10" y="67"/>
                    </a:lnTo>
                    <a:lnTo>
                      <a:pt x="11" y="78"/>
                    </a:lnTo>
                    <a:lnTo>
                      <a:pt x="13" y="87"/>
                    </a:lnTo>
                    <a:lnTo>
                      <a:pt x="21" y="94"/>
                    </a:lnTo>
                    <a:lnTo>
                      <a:pt x="29" y="99"/>
                    </a:lnTo>
                    <a:lnTo>
                      <a:pt x="35" y="104"/>
                    </a:lnTo>
                    <a:lnTo>
                      <a:pt x="38" y="105"/>
                    </a:lnTo>
                    <a:lnTo>
                      <a:pt x="29" y="110"/>
                    </a:lnTo>
                    <a:lnTo>
                      <a:pt x="48" y="132"/>
                    </a:lnTo>
                    <a:lnTo>
                      <a:pt x="43" y="130"/>
                    </a:lnTo>
                    <a:lnTo>
                      <a:pt x="34" y="126"/>
                    </a:lnTo>
                    <a:lnTo>
                      <a:pt x="30" y="127"/>
                    </a:lnTo>
                    <a:lnTo>
                      <a:pt x="38" y="139"/>
                    </a:lnTo>
                    <a:lnTo>
                      <a:pt x="49" y="156"/>
                    </a:lnTo>
                    <a:lnTo>
                      <a:pt x="54" y="167"/>
                    </a:lnTo>
                    <a:lnTo>
                      <a:pt x="54" y="173"/>
                    </a:lnTo>
                    <a:lnTo>
                      <a:pt x="54" y="175"/>
                    </a:lnTo>
                    <a:lnTo>
                      <a:pt x="51" y="172"/>
                    </a:lnTo>
                    <a:lnTo>
                      <a:pt x="46" y="167"/>
                    </a:lnTo>
                    <a:lnTo>
                      <a:pt x="44" y="167"/>
                    </a:lnTo>
                    <a:lnTo>
                      <a:pt x="45" y="180"/>
                    </a:lnTo>
                    <a:lnTo>
                      <a:pt x="54" y="197"/>
                    </a:lnTo>
                    <a:lnTo>
                      <a:pt x="62" y="209"/>
                    </a:lnTo>
                    <a:lnTo>
                      <a:pt x="67" y="221"/>
                    </a:lnTo>
                    <a:lnTo>
                      <a:pt x="65" y="236"/>
                    </a:lnTo>
                    <a:lnTo>
                      <a:pt x="58" y="254"/>
                    </a:lnTo>
                    <a:lnTo>
                      <a:pt x="57" y="273"/>
                    </a:lnTo>
                    <a:lnTo>
                      <a:pt x="61" y="294"/>
                    </a:lnTo>
                    <a:lnTo>
                      <a:pt x="69" y="312"/>
                    </a:lnTo>
                    <a:lnTo>
                      <a:pt x="79" y="325"/>
                    </a:lnTo>
                    <a:lnTo>
                      <a:pt x="85" y="330"/>
                    </a:lnTo>
                    <a:lnTo>
                      <a:pt x="89" y="330"/>
                    </a:lnTo>
                    <a:lnTo>
                      <a:pt x="90" y="328"/>
                    </a:lnTo>
                    <a:lnTo>
                      <a:pt x="88" y="336"/>
                    </a:lnTo>
                    <a:lnTo>
                      <a:pt x="80" y="348"/>
                    </a:lnTo>
                    <a:lnTo>
                      <a:pt x="73" y="360"/>
                    </a:lnTo>
                    <a:lnTo>
                      <a:pt x="71" y="367"/>
                    </a:lnTo>
                    <a:lnTo>
                      <a:pt x="69" y="377"/>
                    </a:lnTo>
                    <a:lnTo>
                      <a:pt x="66" y="386"/>
                    </a:lnTo>
                    <a:lnTo>
                      <a:pt x="58" y="392"/>
                    </a:lnTo>
                    <a:lnTo>
                      <a:pt x="51" y="397"/>
                    </a:lnTo>
                    <a:lnTo>
                      <a:pt x="43" y="401"/>
                    </a:lnTo>
                    <a:lnTo>
                      <a:pt x="37" y="404"/>
                    </a:lnTo>
                    <a:lnTo>
                      <a:pt x="32" y="405"/>
                    </a:lnTo>
                    <a:lnTo>
                      <a:pt x="29" y="405"/>
                    </a:lnTo>
                    <a:lnTo>
                      <a:pt x="28" y="406"/>
                    </a:lnTo>
                    <a:lnTo>
                      <a:pt x="28" y="408"/>
                    </a:lnTo>
                    <a:lnTo>
                      <a:pt x="27" y="410"/>
                    </a:lnTo>
                    <a:lnTo>
                      <a:pt x="26" y="411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752" name="Freeform 56"/>
              <p:cNvSpPr>
                <a:spLocks/>
              </p:cNvSpPr>
              <p:nvPr/>
            </p:nvSpPr>
            <p:spPr bwMode="auto">
              <a:xfrm>
                <a:off x="2440" y="3020"/>
                <a:ext cx="54" cy="85"/>
              </a:xfrm>
              <a:custGeom>
                <a:avLst/>
                <a:gdLst/>
                <a:ahLst/>
                <a:cxnLst>
                  <a:cxn ang="0">
                    <a:pos x="48" y="10"/>
                  </a:cxn>
                  <a:cxn ang="0">
                    <a:pos x="54" y="29"/>
                  </a:cxn>
                  <a:cxn ang="0">
                    <a:pos x="71" y="54"/>
                  </a:cxn>
                  <a:cxn ang="0">
                    <a:pos x="107" y="93"/>
                  </a:cxn>
                  <a:cxn ang="0">
                    <a:pos x="135" y="130"/>
                  </a:cxn>
                  <a:cxn ang="0">
                    <a:pos x="129" y="153"/>
                  </a:cxn>
                  <a:cxn ang="0">
                    <a:pos x="112" y="177"/>
                  </a:cxn>
                  <a:cxn ang="0">
                    <a:pos x="84" y="200"/>
                  </a:cxn>
                  <a:cxn ang="0">
                    <a:pos x="54" y="209"/>
                  </a:cxn>
                  <a:cxn ang="0">
                    <a:pos x="31" y="209"/>
                  </a:cxn>
                  <a:cxn ang="0">
                    <a:pos x="12" y="211"/>
                  </a:cxn>
                  <a:cxn ang="0">
                    <a:pos x="1" y="217"/>
                  </a:cxn>
                  <a:cxn ang="0">
                    <a:pos x="1" y="232"/>
                  </a:cxn>
                  <a:cxn ang="0">
                    <a:pos x="9" y="248"/>
                  </a:cxn>
                  <a:cxn ang="0">
                    <a:pos x="17" y="243"/>
                  </a:cxn>
                  <a:cxn ang="0">
                    <a:pos x="19" y="224"/>
                  </a:cxn>
                  <a:cxn ang="0">
                    <a:pos x="24" y="225"/>
                  </a:cxn>
                  <a:cxn ang="0">
                    <a:pos x="21" y="239"/>
                  </a:cxn>
                  <a:cxn ang="0">
                    <a:pos x="32" y="237"/>
                  </a:cxn>
                  <a:cxn ang="0">
                    <a:pos x="54" y="228"/>
                  </a:cxn>
                  <a:cxn ang="0">
                    <a:pos x="78" y="224"/>
                  </a:cxn>
                  <a:cxn ang="0">
                    <a:pos x="98" y="220"/>
                  </a:cxn>
                  <a:cxn ang="0">
                    <a:pos x="117" y="209"/>
                  </a:cxn>
                  <a:cxn ang="0">
                    <a:pos x="135" y="186"/>
                  </a:cxn>
                  <a:cxn ang="0">
                    <a:pos x="152" y="160"/>
                  </a:cxn>
                  <a:cxn ang="0">
                    <a:pos x="162" y="142"/>
                  </a:cxn>
                  <a:cxn ang="0">
                    <a:pos x="148" y="124"/>
                  </a:cxn>
                  <a:cxn ang="0">
                    <a:pos x="113" y="87"/>
                  </a:cxn>
                  <a:cxn ang="0">
                    <a:pos x="81" y="50"/>
                  </a:cxn>
                  <a:cxn ang="0">
                    <a:pos x="63" y="18"/>
                  </a:cxn>
                  <a:cxn ang="0">
                    <a:pos x="56" y="3"/>
                  </a:cxn>
                  <a:cxn ang="0">
                    <a:pos x="50" y="0"/>
                  </a:cxn>
                </a:cxnLst>
                <a:rect l="0" t="0" r="r" b="b"/>
                <a:pathLst>
                  <a:path w="163" h="253">
                    <a:moveTo>
                      <a:pt x="48" y="0"/>
                    </a:moveTo>
                    <a:lnTo>
                      <a:pt x="48" y="10"/>
                    </a:lnTo>
                    <a:lnTo>
                      <a:pt x="51" y="19"/>
                    </a:lnTo>
                    <a:lnTo>
                      <a:pt x="54" y="29"/>
                    </a:lnTo>
                    <a:lnTo>
                      <a:pt x="62" y="41"/>
                    </a:lnTo>
                    <a:lnTo>
                      <a:pt x="71" y="54"/>
                    </a:lnTo>
                    <a:lnTo>
                      <a:pt x="87" y="71"/>
                    </a:lnTo>
                    <a:lnTo>
                      <a:pt x="107" y="93"/>
                    </a:lnTo>
                    <a:lnTo>
                      <a:pt x="134" y="119"/>
                    </a:lnTo>
                    <a:lnTo>
                      <a:pt x="135" y="130"/>
                    </a:lnTo>
                    <a:lnTo>
                      <a:pt x="134" y="141"/>
                    </a:lnTo>
                    <a:lnTo>
                      <a:pt x="129" y="153"/>
                    </a:lnTo>
                    <a:lnTo>
                      <a:pt x="121" y="165"/>
                    </a:lnTo>
                    <a:lnTo>
                      <a:pt x="112" y="177"/>
                    </a:lnTo>
                    <a:lnTo>
                      <a:pt x="98" y="189"/>
                    </a:lnTo>
                    <a:lnTo>
                      <a:pt x="84" y="200"/>
                    </a:lnTo>
                    <a:lnTo>
                      <a:pt x="65" y="209"/>
                    </a:lnTo>
                    <a:lnTo>
                      <a:pt x="54" y="209"/>
                    </a:lnTo>
                    <a:lnTo>
                      <a:pt x="42" y="209"/>
                    </a:lnTo>
                    <a:lnTo>
                      <a:pt x="31" y="209"/>
                    </a:lnTo>
                    <a:lnTo>
                      <a:pt x="21" y="210"/>
                    </a:lnTo>
                    <a:lnTo>
                      <a:pt x="12" y="211"/>
                    </a:lnTo>
                    <a:lnTo>
                      <a:pt x="6" y="214"/>
                    </a:lnTo>
                    <a:lnTo>
                      <a:pt x="1" y="217"/>
                    </a:lnTo>
                    <a:lnTo>
                      <a:pt x="0" y="222"/>
                    </a:lnTo>
                    <a:lnTo>
                      <a:pt x="1" y="232"/>
                    </a:lnTo>
                    <a:lnTo>
                      <a:pt x="3" y="241"/>
                    </a:lnTo>
                    <a:lnTo>
                      <a:pt x="9" y="248"/>
                    </a:lnTo>
                    <a:lnTo>
                      <a:pt x="18" y="253"/>
                    </a:lnTo>
                    <a:lnTo>
                      <a:pt x="17" y="243"/>
                    </a:lnTo>
                    <a:lnTo>
                      <a:pt x="17" y="232"/>
                    </a:lnTo>
                    <a:lnTo>
                      <a:pt x="19" y="224"/>
                    </a:lnTo>
                    <a:lnTo>
                      <a:pt x="28" y="216"/>
                    </a:lnTo>
                    <a:lnTo>
                      <a:pt x="24" y="225"/>
                    </a:lnTo>
                    <a:lnTo>
                      <a:pt x="23" y="232"/>
                    </a:lnTo>
                    <a:lnTo>
                      <a:pt x="21" y="239"/>
                    </a:lnTo>
                    <a:lnTo>
                      <a:pt x="21" y="244"/>
                    </a:lnTo>
                    <a:lnTo>
                      <a:pt x="32" y="237"/>
                    </a:lnTo>
                    <a:lnTo>
                      <a:pt x="43" y="231"/>
                    </a:lnTo>
                    <a:lnTo>
                      <a:pt x="54" y="228"/>
                    </a:lnTo>
                    <a:lnTo>
                      <a:pt x="67" y="226"/>
                    </a:lnTo>
                    <a:lnTo>
                      <a:pt x="78" y="224"/>
                    </a:lnTo>
                    <a:lnTo>
                      <a:pt x="88" y="222"/>
                    </a:lnTo>
                    <a:lnTo>
                      <a:pt x="98" y="220"/>
                    </a:lnTo>
                    <a:lnTo>
                      <a:pt x="107" y="216"/>
                    </a:lnTo>
                    <a:lnTo>
                      <a:pt x="117" y="209"/>
                    </a:lnTo>
                    <a:lnTo>
                      <a:pt x="126" y="199"/>
                    </a:lnTo>
                    <a:lnTo>
                      <a:pt x="135" y="186"/>
                    </a:lnTo>
                    <a:lnTo>
                      <a:pt x="145" y="172"/>
                    </a:lnTo>
                    <a:lnTo>
                      <a:pt x="152" y="160"/>
                    </a:lnTo>
                    <a:lnTo>
                      <a:pt x="158" y="149"/>
                    </a:lnTo>
                    <a:lnTo>
                      <a:pt x="162" y="142"/>
                    </a:lnTo>
                    <a:lnTo>
                      <a:pt x="163" y="139"/>
                    </a:lnTo>
                    <a:lnTo>
                      <a:pt x="148" y="124"/>
                    </a:lnTo>
                    <a:lnTo>
                      <a:pt x="131" y="105"/>
                    </a:lnTo>
                    <a:lnTo>
                      <a:pt x="113" y="87"/>
                    </a:lnTo>
                    <a:lnTo>
                      <a:pt x="97" y="69"/>
                    </a:lnTo>
                    <a:lnTo>
                      <a:pt x="81" y="50"/>
                    </a:lnTo>
                    <a:lnTo>
                      <a:pt x="70" y="33"/>
                    </a:lnTo>
                    <a:lnTo>
                      <a:pt x="63" y="18"/>
                    </a:lnTo>
                    <a:lnTo>
                      <a:pt x="60" y="4"/>
                    </a:lnTo>
                    <a:lnTo>
                      <a:pt x="56" y="3"/>
                    </a:lnTo>
                    <a:lnTo>
                      <a:pt x="52" y="2"/>
                    </a:lnTo>
                    <a:lnTo>
                      <a:pt x="50" y="0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753" name="Freeform 57"/>
              <p:cNvSpPr>
                <a:spLocks/>
              </p:cNvSpPr>
              <p:nvPr/>
            </p:nvSpPr>
            <p:spPr bwMode="auto">
              <a:xfrm>
                <a:off x="2317" y="3044"/>
                <a:ext cx="36" cy="56"/>
              </a:xfrm>
              <a:custGeom>
                <a:avLst/>
                <a:gdLst/>
                <a:ahLst/>
                <a:cxnLst>
                  <a:cxn ang="0">
                    <a:pos x="32" y="89"/>
                  </a:cxn>
                  <a:cxn ang="0">
                    <a:pos x="22" y="105"/>
                  </a:cxn>
                  <a:cxn ang="0">
                    <a:pos x="11" y="121"/>
                  </a:cxn>
                  <a:cxn ang="0">
                    <a:pos x="3" y="136"/>
                  </a:cxn>
                  <a:cxn ang="0">
                    <a:pos x="0" y="146"/>
                  </a:cxn>
                  <a:cxn ang="0">
                    <a:pos x="2" y="153"/>
                  </a:cxn>
                  <a:cxn ang="0">
                    <a:pos x="3" y="156"/>
                  </a:cxn>
                  <a:cxn ang="0">
                    <a:pos x="5" y="160"/>
                  </a:cxn>
                  <a:cxn ang="0">
                    <a:pos x="9" y="162"/>
                  </a:cxn>
                  <a:cxn ang="0">
                    <a:pos x="8" y="154"/>
                  </a:cxn>
                  <a:cxn ang="0">
                    <a:pos x="8" y="148"/>
                  </a:cxn>
                  <a:cxn ang="0">
                    <a:pos x="11" y="143"/>
                  </a:cxn>
                  <a:cxn ang="0">
                    <a:pos x="20" y="137"/>
                  </a:cxn>
                  <a:cxn ang="0">
                    <a:pos x="15" y="148"/>
                  </a:cxn>
                  <a:cxn ang="0">
                    <a:pos x="15" y="156"/>
                  </a:cxn>
                  <a:cxn ang="0">
                    <a:pos x="15" y="162"/>
                  </a:cxn>
                  <a:cxn ang="0">
                    <a:pos x="16" y="165"/>
                  </a:cxn>
                  <a:cxn ang="0">
                    <a:pos x="19" y="166"/>
                  </a:cxn>
                  <a:cxn ang="0">
                    <a:pos x="22" y="167"/>
                  </a:cxn>
                  <a:cxn ang="0">
                    <a:pos x="26" y="168"/>
                  </a:cxn>
                  <a:cxn ang="0">
                    <a:pos x="32" y="167"/>
                  </a:cxn>
                  <a:cxn ang="0">
                    <a:pos x="34" y="167"/>
                  </a:cxn>
                  <a:cxn ang="0">
                    <a:pos x="36" y="167"/>
                  </a:cxn>
                  <a:cxn ang="0">
                    <a:pos x="38" y="167"/>
                  </a:cxn>
                  <a:cxn ang="0">
                    <a:pos x="39" y="167"/>
                  </a:cxn>
                  <a:cxn ang="0">
                    <a:pos x="38" y="159"/>
                  </a:cxn>
                  <a:cxn ang="0">
                    <a:pos x="38" y="151"/>
                  </a:cxn>
                  <a:cxn ang="0">
                    <a:pos x="42" y="145"/>
                  </a:cxn>
                  <a:cxn ang="0">
                    <a:pos x="50" y="139"/>
                  </a:cxn>
                  <a:cxn ang="0">
                    <a:pos x="45" y="150"/>
                  </a:cxn>
                  <a:cxn ang="0">
                    <a:pos x="45" y="159"/>
                  </a:cxn>
                  <a:cxn ang="0">
                    <a:pos x="47" y="165"/>
                  </a:cxn>
                  <a:cxn ang="0">
                    <a:pos x="48" y="167"/>
                  </a:cxn>
                  <a:cxn ang="0">
                    <a:pos x="56" y="166"/>
                  </a:cxn>
                  <a:cxn ang="0">
                    <a:pos x="62" y="166"/>
                  </a:cxn>
                  <a:cxn ang="0">
                    <a:pos x="69" y="165"/>
                  </a:cxn>
                  <a:cxn ang="0">
                    <a:pos x="75" y="165"/>
                  </a:cxn>
                  <a:cxn ang="0">
                    <a:pos x="78" y="164"/>
                  </a:cxn>
                  <a:cxn ang="0">
                    <a:pos x="82" y="162"/>
                  </a:cxn>
                  <a:cxn ang="0">
                    <a:pos x="86" y="161"/>
                  </a:cxn>
                  <a:cxn ang="0">
                    <a:pos x="89" y="159"/>
                  </a:cxn>
                  <a:cxn ang="0">
                    <a:pos x="97" y="146"/>
                  </a:cxn>
                  <a:cxn ang="0">
                    <a:pos x="104" y="126"/>
                  </a:cxn>
                  <a:cxn ang="0">
                    <a:pos x="108" y="101"/>
                  </a:cxn>
                  <a:cxn ang="0">
                    <a:pos x="106" y="78"/>
                  </a:cxn>
                  <a:cxn ang="0">
                    <a:pos x="103" y="60"/>
                  </a:cxn>
                  <a:cxn ang="0">
                    <a:pos x="99" y="39"/>
                  </a:cxn>
                  <a:cxn ang="0">
                    <a:pos x="95" y="18"/>
                  </a:cxn>
                  <a:cxn ang="0">
                    <a:pos x="91" y="0"/>
                  </a:cxn>
                  <a:cxn ang="0">
                    <a:pos x="86" y="15"/>
                  </a:cxn>
                  <a:cxn ang="0">
                    <a:pos x="80" y="26"/>
                  </a:cxn>
                  <a:cxn ang="0">
                    <a:pos x="75" y="34"/>
                  </a:cxn>
                  <a:cxn ang="0">
                    <a:pos x="70" y="43"/>
                  </a:cxn>
                  <a:cxn ang="0">
                    <a:pos x="65" y="49"/>
                  </a:cxn>
                  <a:cxn ang="0">
                    <a:pos x="60" y="54"/>
                  </a:cxn>
                  <a:cxn ang="0">
                    <a:pos x="56" y="59"/>
                  </a:cxn>
                  <a:cxn ang="0">
                    <a:pos x="53" y="64"/>
                  </a:cxn>
                  <a:cxn ang="0">
                    <a:pos x="48" y="71"/>
                  </a:cxn>
                  <a:cxn ang="0">
                    <a:pos x="42" y="77"/>
                  </a:cxn>
                  <a:cxn ang="0">
                    <a:pos x="37" y="83"/>
                  </a:cxn>
                  <a:cxn ang="0">
                    <a:pos x="32" y="89"/>
                  </a:cxn>
                </a:cxnLst>
                <a:rect l="0" t="0" r="r" b="b"/>
                <a:pathLst>
                  <a:path w="108" h="168">
                    <a:moveTo>
                      <a:pt x="32" y="89"/>
                    </a:moveTo>
                    <a:lnTo>
                      <a:pt x="22" y="105"/>
                    </a:lnTo>
                    <a:lnTo>
                      <a:pt x="11" y="121"/>
                    </a:lnTo>
                    <a:lnTo>
                      <a:pt x="3" y="136"/>
                    </a:lnTo>
                    <a:lnTo>
                      <a:pt x="0" y="146"/>
                    </a:lnTo>
                    <a:lnTo>
                      <a:pt x="2" y="153"/>
                    </a:lnTo>
                    <a:lnTo>
                      <a:pt x="3" y="156"/>
                    </a:lnTo>
                    <a:lnTo>
                      <a:pt x="5" y="160"/>
                    </a:lnTo>
                    <a:lnTo>
                      <a:pt x="9" y="162"/>
                    </a:lnTo>
                    <a:lnTo>
                      <a:pt x="8" y="154"/>
                    </a:lnTo>
                    <a:lnTo>
                      <a:pt x="8" y="148"/>
                    </a:lnTo>
                    <a:lnTo>
                      <a:pt x="11" y="143"/>
                    </a:lnTo>
                    <a:lnTo>
                      <a:pt x="20" y="137"/>
                    </a:lnTo>
                    <a:lnTo>
                      <a:pt x="15" y="148"/>
                    </a:lnTo>
                    <a:lnTo>
                      <a:pt x="15" y="156"/>
                    </a:lnTo>
                    <a:lnTo>
                      <a:pt x="15" y="162"/>
                    </a:lnTo>
                    <a:lnTo>
                      <a:pt x="16" y="165"/>
                    </a:lnTo>
                    <a:lnTo>
                      <a:pt x="19" y="166"/>
                    </a:lnTo>
                    <a:lnTo>
                      <a:pt x="22" y="167"/>
                    </a:lnTo>
                    <a:lnTo>
                      <a:pt x="26" y="168"/>
                    </a:lnTo>
                    <a:lnTo>
                      <a:pt x="32" y="167"/>
                    </a:lnTo>
                    <a:lnTo>
                      <a:pt x="34" y="167"/>
                    </a:lnTo>
                    <a:lnTo>
                      <a:pt x="36" y="167"/>
                    </a:lnTo>
                    <a:lnTo>
                      <a:pt x="38" y="167"/>
                    </a:lnTo>
                    <a:lnTo>
                      <a:pt x="39" y="167"/>
                    </a:lnTo>
                    <a:lnTo>
                      <a:pt x="38" y="159"/>
                    </a:lnTo>
                    <a:lnTo>
                      <a:pt x="38" y="151"/>
                    </a:lnTo>
                    <a:lnTo>
                      <a:pt x="42" y="145"/>
                    </a:lnTo>
                    <a:lnTo>
                      <a:pt x="50" y="139"/>
                    </a:lnTo>
                    <a:lnTo>
                      <a:pt x="45" y="150"/>
                    </a:lnTo>
                    <a:lnTo>
                      <a:pt x="45" y="159"/>
                    </a:lnTo>
                    <a:lnTo>
                      <a:pt x="47" y="165"/>
                    </a:lnTo>
                    <a:lnTo>
                      <a:pt x="48" y="167"/>
                    </a:lnTo>
                    <a:lnTo>
                      <a:pt x="56" y="166"/>
                    </a:lnTo>
                    <a:lnTo>
                      <a:pt x="62" y="166"/>
                    </a:lnTo>
                    <a:lnTo>
                      <a:pt x="69" y="165"/>
                    </a:lnTo>
                    <a:lnTo>
                      <a:pt x="75" y="165"/>
                    </a:lnTo>
                    <a:lnTo>
                      <a:pt x="78" y="164"/>
                    </a:lnTo>
                    <a:lnTo>
                      <a:pt x="82" y="162"/>
                    </a:lnTo>
                    <a:lnTo>
                      <a:pt x="86" y="161"/>
                    </a:lnTo>
                    <a:lnTo>
                      <a:pt x="89" y="159"/>
                    </a:lnTo>
                    <a:lnTo>
                      <a:pt x="97" y="146"/>
                    </a:lnTo>
                    <a:lnTo>
                      <a:pt x="104" y="126"/>
                    </a:lnTo>
                    <a:lnTo>
                      <a:pt x="108" y="101"/>
                    </a:lnTo>
                    <a:lnTo>
                      <a:pt x="106" y="78"/>
                    </a:lnTo>
                    <a:lnTo>
                      <a:pt x="103" y="60"/>
                    </a:lnTo>
                    <a:lnTo>
                      <a:pt x="99" y="39"/>
                    </a:lnTo>
                    <a:lnTo>
                      <a:pt x="95" y="18"/>
                    </a:lnTo>
                    <a:lnTo>
                      <a:pt x="91" y="0"/>
                    </a:lnTo>
                    <a:lnTo>
                      <a:pt x="86" y="15"/>
                    </a:lnTo>
                    <a:lnTo>
                      <a:pt x="80" y="26"/>
                    </a:lnTo>
                    <a:lnTo>
                      <a:pt x="75" y="34"/>
                    </a:lnTo>
                    <a:lnTo>
                      <a:pt x="70" y="43"/>
                    </a:lnTo>
                    <a:lnTo>
                      <a:pt x="65" y="49"/>
                    </a:lnTo>
                    <a:lnTo>
                      <a:pt x="60" y="54"/>
                    </a:lnTo>
                    <a:lnTo>
                      <a:pt x="56" y="59"/>
                    </a:lnTo>
                    <a:lnTo>
                      <a:pt x="53" y="64"/>
                    </a:lnTo>
                    <a:lnTo>
                      <a:pt x="48" y="71"/>
                    </a:lnTo>
                    <a:lnTo>
                      <a:pt x="42" y="77"/>
                    </a:lnTo>
                    <a:lnTo>
                      <a:pt x="37" y="83"/>
                    </a:lnTo>
                    <a:lnTo>
                      <a:pt x="32" y="89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754" name="Freeform 58"/>
              <p:cNvSpPr>
                <a:spLocks/>
              </p:cNvSpPr>
              <p:nvPr/>
            </p:nvSpPr>
            <p:spPr bwMode="auto">
              <a:xfrm>
                <a:off x="2204" y="2910"/>
                <a:ext cx="23" cy="16"/>
              </a:xfrm>
              <a:custGeom>
                <a:avLst/>
                <a:gdLst/>
                <a:ahLst/>
                <a:cxnLst>
                  <a:cxn ang="0">
                    <a:pos x="69" y="29"/>
                  </a:cxn>
                  <a:cxn ang="0">
                    <a:pos x="61" y="17"/>
                  </a:cxn>
                  <a:cxn ang="0">
                    <a:pos x="54" y="9"/>
                  </a:cxn>
                  <a:cxn ang="0">
                    <a:pos x="48" y="4"/>
                  </a:cxn>
                  <a:cxn ang="0">
                    <a:pos x="41" y="1"/>
                  </a:cxn>
                  <a:cxn ang="0">
                    <a:pos x="30" y="0"/>
                  </a:cxn>
                  <a:cxn ang="0">
                    <a:pos x="22" y="1"/>
                  </a:cxn>
                  <a:cxn ang="0">
                    <a:pos x="14" y="4"/>
                  </a:cxn>
                  <a:cxn ang="0">
                    <a:pos x="9" y="7"/>
                  </a:cxn>
                  <a:cxn ang="0">
                    <a:pos x="4" y="11"/>
                  </a:cxn>
                  <a:cxn ang="0">
                    <a:pos x="2" y="15"/>
                  </a:cxn>
                  <a:cxn ang="0">
                    <a:pos x="0" y="17"/>
                  </a:cxn>
                  <a:cxn ang="0">
                    <a:pos x="0" y="18"/>
                  </a:cxn>
                  <a:cxn ang="0">
                    <a:pos x="6" y="29"/>
                  </a:cxn>
                  <a:cxn ang="0">
                    <a:pos x="12" y="37"/>
                  </a:cxn>
                  <a:cxn ang="0">
                    <a:pos x="18" y="43"/>
                  </a:cxn>
                  <a:cxn ang="0">
                    <a:pos x="26" y="46"/>
                  </a:cxn>
                  <a:cxn ang="0">
                    <a:pos x="35" y="48"/>
                  </a:cxn>
                  <a:cxn ang="0">
                    <a:pos x="42" y="46"/>
                  </a:cxn>
                  <a:cxn ang="0">
                    <a:pos x="50" y="44"/>
                  </a:cxn>
                  <a:cxn ang="0">
                    <a:pos x="56" y="40"/>
                  </a:cxn>
                  <a:cxn ang="0">
                    <a:pos x="62" y="37"/>
                  </a:cxn>
                  <a:cxn ang="0">
                    <a:pos x="65" y="33"/>
                  </a:cxn>
                  <a:cxn ang="0">
                    <a:pos x="68" y="31"/>
                  </a:cxn>
                  <a:cxn ang="0">
                    <a:pos x="69" y="29"/>
                  </a:cxn>
                </a:cxnLst>
                <a:rect l="0" t="0" r="r" b="b"/>
                <a:pathLst>
                  <a:path w="69" h="48">
                    <a:moveTo>
                      <a:pt x="69" y="29"/>
                    </a:moveTo>
                    <a:lnTo>
                      <a:pt x="61" y="17"/>
                    </a:lnTo>
                    <a:lnTo>
                      <a:pt x="54" y="9"/>
                    </a:lnTo>
                    <a:lnTo>
                      <a:pt x="48" y="4"/>
                    </a:lnTo>
                    <a:lnTo>
                      <a:pt x="41" y="1"/>
                    </a:lnTo>
                    <a:lnTo>
                      <a:pt x="30" y="0"/>
                    </a:lnTo>
                    <a:lnTo>
                      <a:pt x="22" y="1"/>
                    </a:lnTo>
                    <a:lnTo>
                      <a:pt x="14" y="4"/>
                    </a:lnTo>
                    <a:lnTo>
                      <a:pt x="9" y="7"/>
                    </a:lnTo>
                    <a:lnTo>
                      <a:pt x="4" y="11"/>
                    </a:lnTo>
                    <a:lnTo>
                      <a:pt x="2" y="15"/>
                    </a:lnTo>
                    <a:lnTo>
                      <a:pt x="0" y="17"/>
                    </a:lnTo>
                    <a:lnTo>
                      <a:pt x="0" y="18"/>
                    </a:lnTo>
                    <a:lnTo>
                      <a:pt x="6" y="29"/>
                    </a:lnTo>
                    <a:lnTo>
                      <a:pt x="12" y="37"/>
                    </a:lnTo>
                    <a:lnTo>
                      <a:pt x="18" y="43"/>
                    </a:lnTo>
                    <a:lnTo>
                      <a:pt x="26" y="46"/>
                    </a:lnTo>
                    <a:lnTo>
                      <a:pt x="35" y="48"/>
                    </a:lnTo>
                    <a:lnTo>
                      <a:pt x="42" y="46"/>
                    </a:lnTo>
                    <a:lnTo>
                      <a:pt x="50" y="44"/>
                    </a:lnTo>
                    <a:lnTo>
                      <a:pt x="56" y="40"/>
                    </a:lnTo>
                    <a:lnTo>
                      <a:pt x="62" y="37"/>
                    </a:lnTo>
                    <a:lnTo>
                      <a:pt x="65" y="33"/>
                    </a:lnTo>
                    <a:lnTo>
                      <a:pt x="68" y="31"/>
                    </a:lnTo>
                    <a:lnTo>
                      <a:pt x="69" y="2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755" name="Freeform 59"/>
              <p:cNvSpPr>
                <a:spLocks/>
              </p:cNvSpPr>
              <p:nvPr/>
            </p:nvSpPr>
            <p:spPr bwMode="auto">
              <a:xfrm>
                <a:off x="2250" y="2906"/>
                <a:ext cx="23" cy="16"/>
              </a:xfrm>
              <a:custGeom>
                <a:avLst/>
                <a:gdLst/>
                <a:ahLst/>
                <a:cxnLst>
                  <a:cxn ang="0">
                    <a:pos x="0" y="36"/>
                  </a:cxn>
                  <a:cxn ang="0">
                    <a:pos x="6" y="23"/>
                  </a:cxn>
                  <a:cxn ang="0">
                    <a:pos x="10" y="13"/>
                  </a:cxn>
                  <a:cxn ang="0">
                    <a:pos x="17" y="7"/>
                  </a:cxn>
                  <a:cxn ang="0">
                    <a:pos x="23" y="3"/>
                  </a:cxn>
                  <a:cxn ang="0">
                    <a:pos x="32" y="1"/>
                  </a:cxn>
                  <a:cxn ang="0">
                    <a:pos x="42" y="0"/>
                  </a:cxn>
                  <a:cxn ang="0">
                    <a:pos x="49" y="2"/>
                  </a:cxn>
                  <a:cxn ang="0">
                    <a:pos x="56" y="5"/>
                  </a:cxn>
                  <a:cxn ang="0">
                    <a:pos x="60" y="7"/>
                  </a:cxn>
                  <a:cxn ang="0">
                    <a:pos x="64" y="9"/>
                  </a:cxn>
                  <a:cxn ang="0">
                    <a:pos x="65" y="12"/>
                  </a:cxn>
                  <a:cxn ang="0">
                    <a:pos x="67" y="13"/>
                  </a:cxn>
                  <a:cxn ang="0">
                    <a:pos x="63" y="24"/>
                  </a:cxn>
                  <a:cxn ang="0">
                    <a:pos x="58" y="34"/>
                  </a:cxn>
                  <a:cxn ang="0">
                    <a:pos x="52" y="40"/>
                  </a:cxn>
                  <a:cxn ang="0">
                    <a:pos x="45" y="45"/>
                  </a:cxn>
                  <a:cxn ang="0">
                    <a:pos x="37" y="47"/>
                  </a:cxn>
                  <a:cxn ang="0">
                    <a:pos x="29" y="48"/>
                  </a:cxn>
                  <a:cxn ang="0">
                    <a:pos x="21" y="47"/>
                  </a:cxn>
                  <a:cxn ang="0">
                    <a:pos x="14" y="45"/>
                  </a:cxn>
                  <a:cxn ang="0">
                    <a:pos x="8" y="42"/>
                  </a:cxn>
                  <a:cxn ang="0">
                    <a:pos x="3" y="39"/>
                  </a:cxn>
                  <a:cxn ang="0">
                    <a:pos x="1" y="37"/>
                  </a:cxn>
                  <a:cxn ang="0">
                    <a:pos x="0" y="36"/>
                  </a:cxn>
                </a:cxnLst>
                <a:rect l="0" t="0" r="r" b="b"/>
                <a:pathLst>
                  <a:path w="67" h="48">
                    <a:moveTo>
                      <a:pt x="0" y="36"/>
                    </a:moveTo>
                    <a:lnTo>
                      <a:pt x="6" y="23"/>
                    </a:lnTo>
                    <a:lnTo>
                      <a:pt x="10" y="13"/>
                    </a:lnTo>
                    <a:lnTo>
                      <a:pt x="17" y="7"/>
                    </a:lnTo>
                    <a:lnTo>
                      <a:pt x="23" y="3"/>
                    </a:lnTo>
                    <a:lnTo>
                      <a:pt x="32" y="1"/>
                    </a:lnTo>
                    <a:lnTo>
                      <a:pt x="42" y="0"/>
                    </a:lnTo>
                    <a:lnTo>
                      <a:pt x="49" y="2"/>
                    </a:lnTo>
                    <a:lnTo>
                      <a:pt x="56" y="5"/>
                    </a:lnTo>
                    <a:lnTo>
                      <a:pt x="60" y="7"/>
                    </a:lnTo>
                    <a:lnTo>
                      <a:pt x="64" y="9"/>
                    </a:lnTo>
                    <a:lnTo>
                      <a:pt x="65" y="12"/>
                    </a:lnTo>
                    <a:lnTo>
                      <a:pt x="67" y="13"/>
                    </a:lnTo>
                    <a:lnTo>
                      <a:pt x="63" y="24"/>
                    </a:lnTo>
                    <a:lnTo>
                      <a:pt x="58" y="34"/>
                    </a:lnTo>
                    <a:lnTo>
                      <a:pt x="52" y="40"/>
                    </a:lnTo>
                    <a:lnTo>
                      <a:pt x="45" y="45"/>
                    </a:lnTo>
                    <a:lnTo>
                      <a:pt x="37" y="47"/>
                    </a:lnTo>
                    <a:lnTo>
                      <a:pt x="29" y="48"/>
                    </a:lnTo>
                    <a:lnTo>
                      <a:pt x="21" y="47"/>
                    </a:lnTo>
                    <a:lnTo>
                      <a:pt x="14" y="45"/>
                    </a:lnTo>
                    <a:lnTo>
                      <a:pt x="8" y="42"/>
                    </a:lnTo>
                    <a:lnTo>
                      <a:pt x="3" y="39"/>
                    </a:lnTo>
                    <a:lnTo>
                      <a:pt x="1" y="37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756" name="Freeform 60"/>
              <p:cNvSpPr>
                <a:spLocks/>
              </p:cNvSpPr>
              <p:nvPr/>
            </p:nvSpPr>
            <p:spPr bwMode="auto">
              <a:xfrm>
                <a:off x="2207" y="2912"/>
                <a:ext cx="18" cy="12"/>
              </a:xfrm>
              <a:custGeom>
                <a:avLst/>
                <a:gdLst/>
                <a:ahLst/>
                <a:cxnLst>
                  <a:cxn ang="0">
                    <a:pos x="0" y="11"/>
                  </a:cxn>
                  <a:cxn ang="0">
                    <a:pos x="7" y="5"/>
                  </a:cxn>
                  <a:cxn ang="0">
                    <a:pos x="15" y="1"/>
                  </a:cxn>
                  <a:cxn ang="0">
                    <a:pos x="22" y="0"/>
                  </a:cxn>
                  <a:cxn ang="0">
                    <a:pos x="29" y="0"/>
                  </a:cxn>
                  <a:cxn ang="0">
                    <a:pos x="40" y="4"/>
                  </a:cxn>
                  <a:cxn ang="0">
                    <a:pos x="48" y="11"/>
                  </a:cxn>
                  <a:cxn ang="0">
                    <a:pos x="53" y="17"/>
                  </a:cxn>
                  <a:cxn ang="0">
                    <a:pos x="54" y="21"/>
                  </a:cxn>
                  <a:cxn ang="0">
                    <a:pos x="46" y="28"/>
                  </a:cxn>
                  <a:cxn ang="0">
                    <a:pos x="39" y="33"/>
                  </a:cxn>
                  <a:cxn ang="0">
                    <a:pos x="33" y="36"/>
                  </a:cxn>
                  <a:cxn ang="0">
                    <a:pos x="26" y="36"/>
                  </a:cxn>
                  <a:cxn ang="0">
                    <a:pos x="10" y="31"/>
                  </a:cxn>
                  <a:cxn ang="0">
                    <a:pos x="3" y="22"/>
                  </a:cxn>
                  <a:cxn ang="0">
                    <a:pos x="0" y="15"/>
                  </a:cxn>
                  <a:cxn ang="0">
                    <a:pos x="0" y="11"/>
                  </a:cxn>
                </a:cxnLst>
                <a:rect l="0" t="0" r="r" b="b"/>
                <a:pathLst>
                  <a:path w="54" h="36">
                    <a:moveTo>
                      <a:pt x="0" y="11"/>
                    </a:moveTo>
                    <a:lnTo>
                      <a:pt x="7" y="5"/>
                    </a:lnTo>
                    <a:lnTo>
                      <a:pt x="15" y="1"/>
                    </a:lnTo>
                    <a:lnTo>
                      <a:pt x="22" y="0"/>
                    </a:lnTo>
                    <a:lnTo>
                      <a:pt x="29" y="0"/>
                    </a:lnTo>
                    <a:lnTo>
                      <a:pt x="40" y="4"/>
                    </a:lnTo>
                    <a:lnTo>
                      <a:pt x="48" y="11"/>
                    </a:lnTo>
                    <a:lnTo>
                      <a:pt x="53" y="17"/>
                    </a:lnTo>
                    <a:lnTo>
                      <a:pt x="54" y="21"/>
                    </a:lnTo>
                    <a:lnTo>
                      <a:pt x="46" y="28"/>
                    </a:lnTo>
                    <a:lnTo>
                      <a:pt x="39" y="33"/>
                    </a:lnTo>
                    <a:lnTo>
                      <a:pt x="33" y="36"/>
                    </a:lnTo>
                    <a:lnTo>
                      <a:pt x="26" y="36"/>
                    </a:lnTo>
                    <a:lnTo>
                      <a:pt x="10" y="31"/>
                    </a:lnTo>
                    <a:lnTo>
                      <a:pt x="3" y="22"/>
                    </a:lnTo>
                    <a:lnTo>
                      <a:pt x="0" y="15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757" name="Freeform 61"/>
              <p:cNvSpPr>
                <a:spLocks/>
              </p:cNvSpPr>
              <p:nvPr/>
            </p:nvSpPr>
            <p:spPr bwMode="auto">
              <a:xfrm>
                <a:off x="2253" y="2908"/>
                <a:ext cx="16" cy="13"/>
              </a:xfrm>
              <a:custGeom>
                <a:avLst/>
                <a:gdLst/>
                <a:ahLst/>
                <a:cxnLst>
                  <a:cxn ang="0">
                    <a:pos x="50" y="7"/>
                  </a:cxn>
                  <a:cxn ang="0">
                    <a:pos x="42" y="2"/>
                  </a:cxn>
                  <a:cxn ang="0">
                    <a:pos x="35" y="0"/>
                  </a:cxn>
                  <a:cxn ang="0">
                    <a:pos x="28" y="0"/>
                  </a:cxn>
                  <a:cxn ang="0">
                    <a:pos x="21" y="1"/>
                  </a:cxn>
                  <a:cxn ang="0">
                    <a:pos x="10" y="7"/>
                  </a:cxn>
                  <a:cxn ang="0">
                    <a:pos x="3" y="16"/>
                  </a:cxn>
                  <a:cxn ang="0">
                    <a:pos x="1" y="23"/>
                  </a:cxn>
                  <a:cxn ang="0">
                    <a:pos x="0" y="27"/>
                  </a:cxn>
                  <a:cxn ang="0">
                    <a:pos x="8" y="33"/>
                  </a:cxn>
                  <a:cxn ang="0">
                    <a:pos x="17" y="36"/>
                  </a:cxn>
                  <a:cxn ang="0">
                    <a:pos x="23" y="38"/>
                  </a:cxn>
                  <a:cxn ang="0">
                    <a:pos x="30" y="36"/>
                  </a:cxn>
                  <a:cxn ang="0">
                    <a:pos x="44" y="28"/>
                  </a:cxn>
                  <a:cxn ang="0">
                    <a:pos x="50" y="18"/>
                  </a:cxn>
                  <a:cxn ang="0">
                    <a:pos x="50" y="11"/>
                  </a:cxn>
                  <a:cxn ang="0">
                    <a:pos x="50" y="7"/>
                  </a:cxn>
                </a:cxnLst>
                <a:rect l="0" t="0" r="r" b="b"/>
                <a:pathLst>
                  <a:path w="50" h="38">
                    <a:moveTo>
                      <a:pt x="50" y="7"/>
                    </a:moveTo>
                    <a:lnTo>
                      <a:pt x="42" y="2"/>
                    </a:lnTo>
                    <a:lnTo>
                      <a:pt x="35" y="0"/>
                    </a:lnTo>
                    <a:lnTo>
                      <a:pt x="28" y="0"/>
                    </a:lnTo>
                    <a:lnTo>
                      <a:pt x="21" y="1"/>
                    </a:lnTo>
                    <a:lnTo>
                      <a:pt x="10" y="7"/>
                    </a:lnTo>
                    <a:lnTo>
                      <a:pt x="3" y="16"/>
                    </a:lnTo>
                    <a:lnTo>
                      <a:pt x="1" y="23"/>
                    </a:lnTo>
                    <a:lnTo>
                      <a:pt x="0" y="27"/>
                    </a:lnTo>
                    <a:lnTo>
                      <a:pt x="8" y="33"/>
                    </a:lnTo>
                    <a:lnTo>
                      <a:pt x="17" y="36"/>
                    </a:lnTo>
                    <a:lnTo>
                      <a:pt x="23" y="38"/>
                    </a:lnTo>
                    <a:lnTo>
                      <a:pt x="30" y="36"/>
                    </a:lnTo>
                    <a:lnTo>
                      <a:pt x="44" y="28"/>
                    </a:lnTo>
                    <a:lnTo>
                      <a:pt x="50" y="18"/>
                    </a:lnTo>
                    <a:lnTo>
                      <a:pt x="50" y="11"/>
                    </a:lnTo>
                    <a:lnTo>
                      <a:pt x="50" y="7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758" name="Freeform 62"/>
              <p:cNvSpPr>
                <a:spLocks/>
              </p:cNvSpPr>
              <p:nvPr/>
            </p:nvSpPr>
            <p:spPr bwMode="auto">
              <a:xfrm>
                <a:off x="2210" y="2911"/>
                <a:ext cx="13" cy="11"/>
              </a:xfrm>
              <a:custGeom>
                <a:avLst/>
                <a:gdLst/>
                <a:ahLst/>
                <a:cxnLst>
                  <a:cxn ang="0">
                    <a:pos x="18" y="34"/>
                  </a:cxn>
                  <a:cxn ang="0">
                    <a:pos x="25" y="33"/>
                  </a:cxn>
                  <a:cxn ang="0">
                    <a:pos x="32" y="30"/>
                  </a:cxn>
                  <a:cxn ang="0">
                    <a:pos x="36" y="25"/>
                  </a:cxn>
                  <a:cxn ang="0">
                    <a:pos x="38" y="17"/>
                  </a:cxn>
                  <a:cxn ang="0">
                    <a:pos x="36" y="11"/>
                  </a:cxn>
                  <a:cxn ang="0">
                    <a:pos x="32" y="5"/>
                  </a:cxn>
                  <a:cxn ang="0">
                    <a:pos x="25" y="1"/>
                  </a:cxn>
                  <a:cxn ang="0">
                    <a:pos x="18" y="0"/>
                  </a:cxn>
                  <a:cxn ang="0">
                    <a:pos x="11" y="1"/>
                  </a:cxn>
                  <a:cxn ang="0">
                    <a:pos x="6" y="5"/>
                  </a:cxn>
                  <a:cxn ang="0">
                    <a:pos x="1" y="11"/>
                  </a:cxn>
                  <a:cxn ang="0">
                    <a:pos x="0" y="17"/>
                  </a:cxn>
                  <a:cxn ang="0">
                    <a:pos x="1" y="25"/>
                  </a:cxn>
                  <a:cxn ang="0">
                    <a:pos x="6" y="30"/>
                  </a:cxn>
                  <a:cxn ang="0">
                    <a:pos x="11" y="33"/>
                  </a:cxn>
                  <a:cxn ang="0">
                    <a:pos x="18" y="34"/>
                  </a:cxn>
                </a:cxnLst>
                <a:rect l="0" t="0" r="r" b="b"/>
                <a:pathLst>
                  <a:path w="38" h="34">
                    <a:moveTo>
                      <a:pt x="18" y="34"/>
                    </a:moveTo>
                    <a:lnTo>
                      <a:pt x="25" y="33"/>
                    </a:lnTo>
                    <a:lnTo>
                      <a:pt x="32" y="30"/>
                    </a:lnTo>
                    <a:lnTo>
                      <a:pt x="36" y="25"/>
                    </a:lnTo>
                    <a:lnTo>
                      <a:pt x="38" y="17"/>
                    </a:lnTo>
                    <a:lnTo>
                      <a:pt x="36" y="11"/>
                    </a:lnTo>
                    <a:lnTo>
                      <a:pt x="32" y="5"/>
                    </a:lnTo>
                    <a:lnTo>
                      <a:pt x="25" y="1"/>
                    </a:lnTo>
                    <a:lnTo>
                      <a:pt x="18" y="0"/>
                    </a:lnTo>
                    <a:lnTo>
                      <a:pt x="11" y="1"/>
                    </a:lnTo>
                    <a:lnTo>
                      <a:pt x="6" y="5"/>
                    </a:lnTo>
                    <a:lnTo>
                      <a:pt x="1" y="11"/>
                    </a:lnTo>
                    <a:lnTo>
                      <a:pt x="0" y="17"/>
                    </a:lnTo>
                    <a:lnTo>
                      <a:pt x="1" y="25"/>
                    </a:lnTo>
                    <a:lnTo>
                      <a:pt x="6" y="30"/>
                    </a:lnTo>
                    <a:lnTo>
                      <a:pt x="11" y="33"/>
                    </a:lnTo>
                    <a:lnTo>
                      <a:pt x="18" y="3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759" name="Freeform 63"/>
              <p:cNvSpPr>
                <a:spLocks/>
              </p:cNvSpPr>
              <p:nvPr/>
            </p:nvSpPr>
            <p:spPr bwMode="auto">
              <a:xfrm>
                <a:off x="2254" y="2907"/>
                <a:ext cx="12" cy="11"/>
              </a:xfrm>
              <a:custGeom>
                <a:avLst/>
                <a:gdLst/>
                <a:ahLst/>
                <a:cxnLst>
                  <a:cxn ang="0">
                    <a:pos x="20" y="33"/>
                  </a:cxn>
                  <a:cxn ang="0">
                    <a:pos x="13" y="33"/>
                  </a:cxn>
                  <a:cxn ang="0">
                    <a:pos x="7" y="31"/>
                  </a:cxn>
                  <a:cxn ang="0">
                    <a:pos x="2" y="26"/>
                  </a:cxn>
                  <a:cxn ang="0">
                    <a:pos x="0" y="20"/>
                  </a:cxn>
                  <a:cxn ang="0">
                    <a:pos x="0" y="14"/>
                  </a:cxn>
                  <a:cxn ang="0">
                    <a:pos x="3" y="8"/>
                  </a:cxn>
                  <a:cxn ang="0">
                    <a:pos x="8" y="3"/>
                  </a:cxn>
                  <a:cxn ang="0">
                    <a:pos x="16" y="0"/>
                  </a:cxn>
                  <a:cxn ang="0">
                    <a:pos x="23" y="0"/>
                  </a:cxn>
                  <a:cxn ang="0">
                    <a:pos x="29" y="3"/>
                  </a:cxn>
                  <a:cxn ang="0">
                    <a:pos x="34" y="8"/>
                  </a:cxn>
                  <a:cxn ang="0">
                    <a:pos x="36" y="14"/>
                  </a:cxn>
                  <a:cxn ang="0">
                    <a:pos x="36" y="20"/>
                  </a:cxn>
                  <a:cxn ang="0">
                    <a:pos x="34" y="26"/>
                  </a:cxn>
                  <a:cxn ang="0">
                    <a:pos x="28" y="31"/>
                  </a:cxn>
                  <a:cxn ang="0">
                    <a:pos x="20" y="33"/>
                  </a:cxn>
                </a:cxnLst>
                <a:rect l="0" t="0" r="r" b="b"/>
                <a:pathLst>
                  <a:path w="36" h="33">
                    <a:moveTo>
                      <a:pt x="20" y="33"/>
                    </a:moveTo>
                    <a:lnTo>
                      <a:pt x="13" y="33"/>
                    </a:lnTo>
                    <a:lnTo>
                      <a:pt x="7" y="31"/>
                    </a:lnTo>
                    <a:lnTo>
                      <a:pt x="2" y="26"/>
                    </a:lnTo>
                    <a:lnTo>
                      <a:pt x="0" y="20"/>
                    </a:lnTo>
                    <a:lnTo>
                      <a:pt x="0" y="14"/>
                    </a:lnTo>
                    <a:lnTo>
                      <a:pt x="3" y="8"/>
                    </a:lnTo>
                    <a:lnTo>
                      <a:pt x="8" y="3"/>
                    </a:lnTo>
                    <a:lnTo>
                      <a:pt x="16" y="0"/>
                    </a:lnTo>
                    <a:lnTo>
                      <a:pt x="23" y="0"/>
                    </a:lnTo>
                    <a:lnTo>
                      <a:pt x="29" y="3"/>
                    </a:lnTo>
                    <a:lnTo>
                      <a:pt x="34" y="8"/>
                    </a:lnTo>
                    <a:lnTo>
                      <a:pt x="36" y="14"/>
                    </a:lnTo>
                    <a:lnTo>
                      <a:pt x="36" y="20"/>
                    </a:lnTo>
                    <a:lnTo>
                      <a:pt x="34" y="26"/>
                    </a:lnTo>
                    <a:lnTo>
                      <a:pt x="28" y="31"/>
                    </a:lnTo>
                    <a:lnTo>
                      <a:pt x="20" y="3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760" name="Freeform 64"/>
              <p:cNvSpPr>
                <a:spLocks/>
              </p:cNvSpPr>
              <p:nvPr/>
            </p:nvSpPr>
            <p:spPr bwMode="auto">
              <a:xfrm>
                <a:off x="2216" y="2913"/>
                <a:ext cx="4" cy="4"/>
              </a:xfrm>
              <a:custGeom>
                <a:avLst/>
                <a:gdLst/>
                <a:ahLst/>
                <a:cxnLst>
                  <a:cxn ang="0">
                    <a:pos x="6" y="13"/>
                  </a:cxn>
                  <a:cxn ang="0">
                    <a:pos x="9" y="13"/>
                  </a:cxn>
                  <a:cxn ang="0">
                    <a:pos x="11" y="11"/>
                  </a:cxn>
                  <a:cxn ang="0">
                    <a:pos x="12" y="9"/>
                  </a:cxn>
                  <a:cxn ang="0">
                    <a:pos x="12" y="6"/>
                  </a:cxn>
                  <a:cxn ang="0">
                    <a:pos x="12" y="4"/>
                  </a:cxn>
                  <a:cxn ang="0">
                    <a:pos x="11" y="2"/>
                  </a:cxn>
                  <a:cxn ang="0">
                    <a:pos x="9" y="0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3" y="2"/>
                  </a:cxn>
                  <a:cxn ang="0">
                    <a:pos x="1" y="4"/>
                  </a:cxn>
                  <a:cxn ang="0">
                    <a:pos x="0" y="6"/>
                  </a:cxn>
                  <a:cxn ang="0">
                    <a:pos x="1" y="9"/>
                  </a:cxn>
                  <a:cxn ang="0">
                    <a:pos x="3" y="11"/>
                  </a:cxn>
                  <a:cxn ang="0">
                    <a:pos x="4" y="13"/>
                  </a:cxn>
                  <a:cxn ang="0">
                    <a:pos x="6" y="13"/>
                  </a:cxn>
                </a:cxnLst>
                <a:rect l="0" t="0" r="r" b="b"/>
                <a:pathLst>
                  <a:path w="12" h="13">
                    <a:moveTo>
                      <a:pt x="6" y="13"/>
                    </a:moveTo>
                    <a:lnTo>
                      <a:pt x="9" y="13"/>
                    </a:lnTo>
                    <a:lnTo>
                      <a:pt x="11" y="11"/>
                    </a:lnTo>
                    <a:lnTo>
                      <a:pt x="12" y="9"/>
                    </a:lnTo>
                    <a:lnTo>
                      <a:pt x="12" y="6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6"/>
                    </a:lnTo>
                    <a:lnTo>
                      <a:pt x="1" y="9"/>
                    </a:lnTo>
                    <a:lnTo>
                      <a:pt x="3" y="11"/>
                    </a:lnTo>
                    <a:lnTo>
                      <a:pt x="4" y="13"/>
                    </a:lnTo>
                    <a:lnTo>
                      <a:pt x="6" y="13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761" name="Freeform 65"/>
              <p:cNvSpPr>
                <a:spLocks/>
              </p:cNvSpPr>
              <p:nvPr/>
            </p:nvSpPr>
            <p:spPr bwMode="auto">
              <a:xfrm>
                <a:off x="2256" y="2910"/>
                <a:ext cx="4" cy="3"/>
              </a:xfrm>
              <a:custGeom>
                <a:avLst/>
                <a:gdLst/>
                <a:ahLst/>
                <a:cxnLst>
                  <a:cxn ang="0">
                    <a:pos x="6" y="11"/>
                  </a:cxn>
                  <a:cxn ang="0">
                    <a:pos x="3" y="11"/>
                  </a:cxn>
                  <a:cxn ang="0">
                    <a:pos x="2" y="9"/>
                  </a:cxn>
                  <a:cxn ang="0">
                    <a:pos x="1" y="8"/>
                  </a:cxn>
                  <a:cxn ang="0">
                    <a:pos x="0" y="6"/>
                  </a:cxn>
                  <a:cxn ang="0">
                    <a:pos x="0" y="3"/>
                  </a:cxn>
                  <a:cxn ang="0">
                    <a:pos x="1" y="2"/>
                  </a:cxn>
                  <a:cxn ang="0">
                    <a:pos x="2" y="0"/>
                  </a:cxn>
                  <a:cxn ang="0">
                    <a:pos x="5" y="0"/>
                  </a:cxn>
                  <a:cxn ang="0">
                    <a:pos x="7" y="0"/>
                  </a:cxn>
                  <a:cxn ang="0">
                    <a:pos x="8" y="0"/>
                  </a:cxn>
                  <a:cxn ang="0">
                    <a:pos x="11" y="2"/>
                  </a:cxn>
                  <a:cxn ang="0">
                    <a:pos x="11" y="4"/>
                  </a:cxn>
                  <a:cxn ang="0">
                    <a:pos x="11" y="6"/>
                  </a:cxn>
                  <a:cxn ang="0">
                    <a:pos x="10" y="8"/>
                  </a:cxn>
                  <a:cxn ang="0">
                    <a:pos x="8" y="9"/>
                  </a:cxn>
                  <a:cxn ang="0">
                    <a:pos x="6" y="11"/>
                  </a:cxn>
                </a:cxnLst>
                <a:rect l="0" t="0" r="r" b="b"/>
                <a:pathLst>
                  <a:path w="11" h="11">
                    <a:moveTo>
                      <a:pt x="6" y="11"/>
                    </a:moveTo>
                    <a:lnTo>
                      <a:pt x="3" y="11"/>
                    </a:lnTo>
                    <a:lnTo>
                      <a:pt x="2" y="9"/>
                    </a:lnTo>
                    <a:lnTo>
                      <a:pt x="1" y="8"/>
                    </a:lnTo>
                    <a:lnTo>
                      <a:pt x="0" y="6"/>
                    </a:lnTo>
                    <a:lnTo>
                      <a:pt x="0" y="3"/>
                    </a:lnTo>
                    <a:lnTo>
                      <a:pt x="1" y="2"/>
                    </a:lnTo>
                    <a:lnTo>
                      <a:pt x="2" y="0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8" y="0"/>
                    </a:lnTo>
                    <a:lnTo>
                      <a:pt x="11" y="2"/>
                    </a:lnTo>
                    <a:lnTo>
                      <a:pt x="11" y="4"/>
                    </a:lnTo>
                    <a:lnTo>
                      <a:pt x="11" y="6"/>
                    </a:lnTo>
                    <a:lnTo>
                      <a:pt x="10" y="8"/>
                    </a:lnTo>
                    <a:lnTo>
                      <a:pt x="8" y="9"/>
                    </a:lnTo>
                    <a:lnTo>
                      <a:pt x="6" y="11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762" name="Freeform 66"/>
              <p:cNvSpPr>
                <a:spLocks/>
              </p:cNvSpPr>
              <p:nvPr/>
            </p:nvSpPr>
            <p:spPr bwMode="auto">
              <a:xfrm>
                <a:off x="2234" y="2936"/>
                <a:ext cx="15" cy="13"/>
              </a:xfrm>
              <a:custGeom>
                <a:avLst/>
                <a:gdLst/>
                <a:ahLst/>
                <a:cxnLst>
                  <a:cxn ang="0">
                    <a:pos x="13" y="29"/>
                  </a:cxn>
                  <a:cxn ang="0">
                    <a:pos x="17" y="33"/>
                  </a:cxn>
                  <a:cxn ang="0">
                    <a:pos x="20" y="36"/>
                  </a:cxn>
                  <a:cxn ang="0">
                    <a:pos x="22" y="40"/>
                  </a:cxn>
                  <a:cxn ang="0">
                    <a:pos x="23" y="39"/>
                  </a:cxn>
                  <a:cxn ang="0">
                    <a:pos x="30" y="30"/>
                  </a:cxn>
                  <a:cxn ang="0">
                    <a:pos x="39" y="21"/>
                  </a:cxn>
                  <a:cxn ang="0">
                    <a:pos x="44" y="13"/>
                  </a:cxn>
                  <a:cxn ang="0">
                    <a:pos x="41" y="6"/>
                  </a:cxn>
                  <a:cxn ang="0">
                    <a:pos x="38" y="4"/>
                  </a:cxn>
                  <a:cxn ang="0">
                    <a:pos x="33" y="1"/>
                  </a:cxn>
                  <a:cxn ang="0">
                    <a:pos x="28" y="0"/>
                  </a:cxn>
                  <a:cxn ang="0">
                    <a:pos x="22" y="0"/>
                  </a:cxn>
                  <a:cxn ang="0">
                    <a:pos x="16" y="0"/>
                  </a:cxn>
                  <a:cxn ang="0">
                    <a:pos x="11" y="2"/>
                  </a:cxn>
                  <a:cxn ang="0">
                    <a:pos x="5" y="6"/>
                  </a:cxn>
                  <a:cxn ang="0">
                    <a:pos x="0" y="11"/>
                  </a:cxn>
                  <a:cxn ang="0">
                    <a:pos x="1" y="17"/>
                  </a:cxn>
                  <a:cxn ang="0">
                    <a:pos x="6" y="23"/>
                  </a:cxn>
                  <a:cxn ang="0">
                    <a:pos x="11" y="28"/>
                  </a:cxn>
                  <a:cxn ang="0">
                    <a:pos x="13" y="29"/>
                  </a:cxn>
                </a:cxnLst>
                <a:rect l="0" t="0" r="r" b="b"/>
                <a:pathLst>
                  <a:path w="44" h="40">
                    <a:moveTo>
                      <a:pt x="13" y="29"/>
                    </a:moveTo>
                    <a:lnTo>
                      <a:pt x="17" y="33"/>
                    </a:lnTo>
                    <a:lnTo>
                      <a:pt x="20" y="36"/>
                    </a:lnTo>
                    <a:lnTo>
                      <a:pt x="22" y="40"/>
                    </a:lnTo>
                    <a:lnTo>
                      <a:pt x="23" y="39"/>
                    </a:lnTo>
                    <a:lnTo>
                      <a:pt x="30" y="30"/>
                    </a:lnTo>
                    <a:lnTo>
                      <a:pt x="39" y="21"/>
                    </a:lnTo>
                    <a:lnTo>
                      <a:pt x="44" y="13"/>
                    </a:lnTo>
                    <a:lnTo>
                      <a:pt x="41" y="6"/>
                    </a:lnTo>
                    <a:lnTo>
                      <a:pt x="38" y="4"/>
                    </a:lnTo>
                    <a:lnTo>
                      <a:pt x="33" y="1"/>
                    </a:lnTo>
                    <a:lnTo>
                      <a:pt x="28" y="0"/>
                    </a:lnTo>
                    <a:lnTo>
                      <a:pt x="22" y="0"/>
                    </a:lnTo>
                    <a:lnTo>
                      <a:pt x="16" y="0"/>
                    </a:lnTo>
                    <a:lnTo>
                      <a:pt x="11" y="2"/>
                    </a:lnTo>
                    <a:lnTo>
                      <a:pt x="5" y="6"/>
                    </a:lnTo>
                    <a:lnTo>
                      <a:pt x="0" y="11"/>
                    </a:lnTo>
                    <a:lnTo>
                      <a:pt x="1" y="17"/>
                    </a:lnTo>
                    <a:lnTo>
                      <a:pt x="6" y="23"/>
                    </a:lnTo>
                    <a:lnTo>
                      <a:pt x="11" y="28"/>
                    </a:lnTo>
                    <a:lnTo>
                      <a:pt x="13" y="2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763" name="Freeform 67"/>
              <p:cNvSpPr>
                <a:spLocks/>
              </p:cNvSpPr>
              <p:nvPr/>
            </p:nvSpPr>
            <p:spPr bwMode="auto">
              <a:xfrm>
                <a:off x="2267" y="2848"/>
                <a:ext cx="24" cy="24"/>
              </a:xfrm>
              <a:custGeom>
                <a:avLst/>
                <a:gdLst/>
                <a:ahLst/>
                <a:cxnLst>
                  <a:cxn ang="0">
                    <a:pos x="74" y="0"/>
                  </a:cxn>
                  <a:cxn ang="0">
                    <a:pos x="63" y="9"/>
                  </a:cxn>
                  <a:cxn ang="0">
                    <a:pos x="54" y="17"/>
                  </a:cxn>
                  <a:cxn ang="0">
                    <a:pos x="49" y="23"/>
                  </a:cxn>
                  <a:cxn ang="0">
                    <a:pos x="46" y="29"/>
                  </a:cxn>
                  <a:cxn ang="0">
                    <a:pos x="42" y="34"/>
                  </a:cxn>
                  <a:cxn ang="0">
                    <a:pos x="39" y="39"/>
                  </a:cxn>
                  <a:cxn ang="0">
                    <a:pos x="38" y="43"/>
                  </a:cxn>
                  <a:cxn ang="0">
                    <a:pos x="35" y="48"/>
                  </a:cxn>
                  <a:cxn ang="0">
                    <a:pos x="25" y="58"/>
                  </a:cxn>
                  <a:cxn ang="0">
                    <a:pos x="14" y="65"/>
                  </a:cxn>
                  <a:cxn ang="0">
                    <a:pos x="4" y="70"/>
                  </a:cxn>
                  <a:cxn ang="0">
                    <a:pos x="0" y="71"/>
                  </a:cxn>
                  <a:cxn ang="0">
                    <a:pos x="11" y="69"/>
                  </a:cxn>
                  <a:cxn ang="0">
                    <a:pos x="20" y="65"/>
                  </a:cxn>
                  <a:cxn ang="0">
                    <a:pos x="27" y="62"/>
                  </a:cxn>
                  <a:cxn ang="0">
                    <a:pos x="33" y="57"/>
                  </a:cxn>
                  <a:cxn ang="0">
                    <a:pos x="38" y="52"/>
                  </a:cxn>
                  <a:cxn ang="0">
                    <a:pos x="43" y="46"/>
                  </a:cxn>
                  <a:cxn ang="0">
                    <a:pos x="47" y="39"/>
                  </a:cxn>
                  <a:cxn ang="0">
                    <a:pos x="52" y="31"/>
                  </a:cxn>
                  <a:cxn ang="0">
                    <a:pos x="61" y="18"/>
                  </a:cxn>
                  <a:cxn ang="0">
                    <a:pos x="69" y="8"/>
                  </a:cxn>
                  <a:cxn ang="0">
                    <a:pos x="72" y="2"/>
                  </a:cxn>
                  <a:cxn ang="0">
                    <a:pos x="74" y="0"/>
                  </a:cxn>
                </a:cxnLst>
                <a:rect l="0" t="0" r="r" b="b"/>
                <a:pathLst>
                  <a:path w="74" h="71">
                    <a:moveTo>
                      <a:pt x="74" y="0"/>
                    </a:moveTo>
                    <a:lnTo>
                      <a:pt x="63" y="9"/>
                    </a:lnTo>
                    <a:lnTo>
                      <a:pt x="54" y="17"/>
                    </a:lnTo>
                    <a:lnTo>
                      <a:pt x="49" y="23"/>
                    </a:lnTo>
                    <a:lnTo>
                      <a:pt x="46" y="29"/>
                    </a:lnTo>
                    <a:lnTo>
                      <a:pt x="42" y="34"/>
                    </a:lnTo>
                    <a:lnTo>
                      <a:pt x="39" y="39"/>
                    </a:lnTo>
                    <a:lnTo>
                      <a:pt x="38" y="43"/>
                    </a:lnTo>
                    <a:lnTo>
                      <a:pt x="35" y="48"/>
                    </a:lnTo>
                    <a:lnTo>
                      <a:pt x="25" y="58"/>
                    </a:lnTo>
                    <a:lnTo>
                      <a:pt x="14" y="65"/>
                    </a:lnTo>
                    <a:lnTo>
                      <a:pt x="4" y="70"/>
                    </a:lnTo>
                    <a:lnTo>
                      <a:pt x="0" y="71"/>
                    </a:lnTo>
                    <a:lnTo>
                      <a:pt x="11" y="69"/>
                    </a:lnTo>
                    <a:lnTo>
                      <a:pt x="20" y="65"/>
                    </a:lnTo>
                    <a:lnTo>
                      <a:pt x="27" y="62"/>
                    </a:lnTo>
                    <a:lnTo>
                      <a:pt x="33" y="57"/>
                    </a:lnTo>
                    <a:lnTo>
                      <a:pt x="38" y="52"/>
                    </a:lnTo>
                    <a:lnTo>
                      <a:pt x="43" y="46"/>
                    </a:lnTo>
                    <a:lnTo>
                      <a:pt x="47" y="39"/>
                    </a:lnTo>
                    <a:lnTo>
                      <a:pt x="52" y="31"/>
                    </a:lnTo>
                    <a:lnTo>
                      <a:pt x="61" y="18"/>
                    </a:lnTo>
                    <a:lnTo>
                      <a:pt x="69" y="8"/>
                    </a:lnTo>
                    <a:lnTo>
                      <a:pt x="72" y="2"/>
                    </a:lnTo>
                    <a:lnTo>
                      <a:pt x="74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764" name="Freeform 68"/>
              <p:cNvSpPr>
                <a:spLocks/>
              </p:cNvSpPr>
              <p:nvPr/>
            </p:nvSpPr>
            <p:spPr bwMode="auto">
              <a:xfrm>
                <a:off x="2268" y="2871"/>
                <a:ext cx="16" cy="15"/>
              </a:xfrm>
              <a:custGeom>
                <a:avLst/>
                <a:gdLst/>
                <a:ahLst/>
                <a:cxnLst>
                  <a:cxn ang="0">
                    <a:pos x="2" y="25"/>
                  </a:cxn>
                  <a:cxn ang="0">
                    <a:pos x="7" y="21"/>
                  </a:cxn>
                  <a:cxn ang="0">
                    <a:pos x="12" y="16"/>
                  </a:cxn>
                  <a:cxn ang="0">
                    <a:pos x="17" y="12"/>
                  </a:cxn>
                  <a:cxn ang="0">
                    <a:pos x="22" y="8"/>
                  </a:cxn>
                  <a:cxn ang="0">
                    <a:pos x="28" y="5"/>
                  </a:cxn>
                  <a:cxn ang="0">
                    <a:pos x="34" y="2"/>
                  </a:cxn>
                  <a:cxn ang="0">
                    <a:pos x="41" y="0"/>
                  </a:cxn>
                  <a:cxn ang="0">
                    <a:pos x="49" y="0"/>
                  </a:cxn>
                  <a:cxn ang="0">
                    <a:pos x="39" y="2"/>
                  </a:cxn>
                  <a:cxn ang="0">
                    <a:pos x="30" y="6"/>
                  </a:cxn>
                  <a:cxn ang="0">
                    <a:pos x="24" y="10"/>
                  </a:cxn>
                  <a:cxn ang="0">
                    <a:pos x="18" y="13"/>
                  </a:cxn>
                  <a:cxn ang="0">
                    <a:pos x="15" y="17"/>
                  </a:cxn>
                  <a:cxn ang="0">
                    <a:pos x="12" y="21"/>
                  </a:cxn>
                  <a:cxn ang="0">
                    <a:pos x="10" y="22"/>
                  </a:cxn>
                  <a:cxn ang="0">
                    <a:pos x="10" y="23"/>
                  </a:cxn>
                  <a:cxn ang="0">
                    <a:pos x="24" y="17"/>
                  </a:cxn>
                  <a:cxn ang="0">
                    <a:pos x="35" y="16"/>
                  </a:cxn>
                  <a:cxn ang="0">
                    <a:pos x="43" y="17"/>
                  </a:cxn>
                  <a:cxn ang="0">
                    <a:pos x="45" y="18"/>
                  </a:cxn>
                  <a:cxn ang="0">
                    <a:pos x="36" y="19"/>
                  </a:cxn>
                  <a:cxn ang="0">
                    <a:pos x="28" y="21"/>
                  </a:cxn>
                  <a:cxn ang="0">
                    <a:pos x="21" y="23"/>
                  </a:cxn>
                  <a:cxn ang="0">
                    <a:pos x="16" y="25"/>
                  </a:cxn>
                  <a:cxn ang="0">
                    <a:pos x="11" y="28"/>
                  </a:cxn>
                  <a:cxn ang="0">
                    <a:pos x="6" y="31"/>
                  </a:cxn>
                  <a:cxn ang="0">
                    <a:pos x="4" y="36"/>
                  </a:cxn>
                  <a:cxn ang="0">
                    <a:pos x="1" y="41"/>
                  </a:cxn>
                  <a:cxn ang="0">
                    <a:pos x="0" y="45"/>
                  </a:cxn>
                  <a:cxn ang="0">
                    <a:pos x="0" y="39"/>
                  </a:cxn>
                  <a:cxn ang="0">
                    <a:pos x="1" y="30"/>
                  </a:cxn>
                  <a:cxn ang="0">
                    <a:pos x="2" y="25"/>
                  </a:cxn>
                </a:cxnLst>
                <a:rect l="0" t="0" r="r" b="b"/>
                <a:pathLst>
                  <a:path w="49" h="45">
                    <a:moveTo>
                      <a:pt x="2" y="25"/>
                    </a:moveTo>
                    <a:lnTo>
                      <a:pt x="7" y="21"/>
                    </a:lnTo>
                    <a:lnTo>
                      <a:pt x="12" y="16"/>
                    </a:lnTo>
                    <a:lnTo>
                      <a:pt x="17" y="12"/>
                    </a:lnTo>
                    <a:lnTo>
                      <a:pt x="22" y="8"/>
                    </a:lnTo>
                    <a:lnTo>
                      <a:pt x="28" y="5"/>
                    </a:lnTo>
                    <a:lnTo>
                      <a:pt x="34" y="2"/>
                    </a:lnTo>
                    <a:lnTo>
                      <a:pt x="41" y="0"/>
                    </a:lnTo>
                    <a:lnTo>
                      <a:pt x="49" y="0"/>
                    </a:lnTo>
                    <a:lnTo>
                      <a:pt x="39" y="2"/>
                    </a:lnTo>
                    <a:lnTo>
                      <a:pt x="30" y="6"/>
                    </a:lnTo>
                    <a:lnTo>
                      <a:pt x="24" y="10"/>
                    </a:lnTo>
                    <a:lnTo>
                      <a:pt x="18" y="13"/>
                    </a:lnTo>
                    <a:lnTo>
                      <a:pt x="15" y="17"/>
                    </a:lnTo>
                    <a:lnTo>
                      <a:pt x="12" y="21"/>
                    </a:lnTo>
                    <a:lnTo>
                      <a:pt x="10" y="22"/>
                    </a:lnTo>
                    <a:lnTo>
                      <a:pt x="10" y="23"/>
                    </a:lnTo>
                    <a:lnTo>
                      <a:pt x="24" y="17"/>
                    </a:lnTo>
                    <a:lnTo>
                      <a:pt x="35" y="16"/>
                    </a:lnTo>
                    <a:lnTo>
                      <a:pt x="43" y="17"/>
                    </a:lnTo>
                    <a:lnTo>
                      <a:pt x="45" y="18"/>
                    </a:lnTo>
                    <a:lnTo>
                      <a:pt x="36" y="19"/>
                    </a:lnTo>
                    <a:lnTo>
                      <a:pt x="28" y="21"/>
                    </a:lnTo>
                    <a:lnTo>
                      <a:pt x="21" y="23"/>
                    </a:lnTo>
                    <a:lnTo>
                      <a:pt x="16" y="25"/>
                    </a:lnTo>
                    <a:lnTo>
                      <a:pt x="11" y="28"/>
                    </a:lnTo>
                    <a:lnTo>
                      <a:pt x="6" y="31"/>
                    </a:lnTo>
                    <a:lnTo>
                      <a:pt x="4" y="36"/>
                    </a:lnTo>
                    <a:lnTo>
                      <a:pt x="1" y="41"/>
                    </a:lnTo>
                    <a:lnTo>
                      <a:pt x="0" y="45"/>
                    </a:lnTo>
                    <a:lnTo>
                      <a:pt x="0" y="39"/>
                    </a:lnTo>
                    <a:lnTo>
                      <a:pt x="1" y="30"/>
                    </a:lnTo>
                    <a:lnTo>
                      <a:pt x="2" y="2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765" name="Freeform 69"/>
              <p:cNvSpPr>
                <a:spLocks/>
              </p:cNvSpPr>
              <p:nvPr/>
            </p:nvSpPr>
            <p:spPr bwMode="auto">
              <a:xfrm>
                <a:off x="2257" y="2935"/>
                <a:ext cx="32" cy="5"/>
              </a:xfrm>
              <a:custGeom>
                <a:avLst/>
                <a:gdLst/>
                <a:ahLst/>
                <a:cxnLst>
                  <a:cxn ang="0">
                    <a:pos x="0" y="15"/>
                  </a:cxn>
                  <a:cxn ang="0">
                    <a:pos x="8" y="10"/>
                  </a:cxn>
                  <a:cxn ang="0">
                    <a:pos x="14" y="8"/>
                  </a:cxn>
                  <a:cxn ang="0">
                    <a:pos x="20" y="5"/>
                  </a:cxn>
                  <a:cxn ang="0">
                    <a:pos x="23" y="4"/>
                  </a:cxn>
                  <a:cxn ang="0">
                    <a:pos x="27" y="3"/>
                  </a:cxn>
                  <a:cxn ang="0">
                    <a:pos x="31" y="3"/>
                  </a:cxn>
                  <a:cxn ang="0">
                    <a:pos x="34" y="1"/>
                  </a:cxn>
                  <a:cxn ang="0">
                    <a:pos x="38" y="1"/>
                  </a:cxn>
                  <a:cxn ang="0">
                    <a:pos x="43" y="0"/>
                  </a:cxn>
                  <a:cxn ang="0">
                    <a:pos x="51" y="0"/>
                  </a:cxn>
                  <a:cxn ang="0">
                    <a:pos x="60" y="0"/>
                  </a:cxn>
                  <a:cxn ang="0">
                    <a:pos x="71" y="1"/>
                  </a:cxn>
                  <a:cxn ang="0">
                    <a:pos x="79" y="1"/>
                  </a:cxn>
                  <a:cxn ang="0">
                    <a:pos x="88" y="3"/>
                  </a:cxn>
                  <a:cxn ang="0">
                    <a:pos x="93" y="3"/>
                  </a:cxn>
                  <a:cxn ang="0">
                    <a:pos x="95" y="3"/>
                  </a:cxn>
                  <a:cxn ang="0">
                    <a:pos x="79" y="3"/>
                  </a:cxn>
                  <a:cxn ang="0">
                    <a:pos x="67" y="3"/>
                  </a:cxn>
                  <a:cxn ang="0">
                    <a:pos x="56" y="3"/>
                  </a:cxn>
                  <a:cxn ang="0">
                    <a:pos x="49" y="3"/>
                  </a:cxn>
                  <a:cxn ang="0">
                    <a:pos x="43" y="3"/>
                  </a:cxn>
                  <a:cxn ang="0">
                    <a:pos x="38" y="3"/>
                  </a:cxn>
                  <a:cxn ang="0">
                    <a:pos x="36" y="4"/>
                  </a:cxn>
                  <a:cxn ang="0">
                    <a:pos x="33" y="4"/>
                  </a:cxn>
                  <a:cxn ang="0">
                    <a:pos x="23" y="6"/>
                  </a:cxn>
                  <a:cxn ang="0">
                    <a:pos x="12" y="10"/>
                  </a:cxn>
                  <a:cxn ang="0">
                    <a:pos x="4" y="15"/>
                  </a:cxn>
                  <a:cxn ang="0">
                    <a:pos x="0" y="16"/>
                  </a:cxn>
                  <a:cxn ang="0">
                    <a:pos x="0" y="15"/>
                  </a:cxn>
                </a:cxnLst>
                <a:rect l="0" t="0" r="r" b="b"/>
                <a:pathLst>
                  <a:path w="95" h="16">
                    <a:moveTo>
                      <a:pt x="0" y="15"/>
                    </a:moveTo>
                    <a:lnTo>
                      <a:pt x="8" y="10"/>
                    </a:lnTo>
                    <a:lnTo>
                      <a:pt x="14" y="8"/>
                    </a:lnTo>
                    <a:lnTo>
                      <a:pt x="20" y="5"/>
                    </a:lnTo>
                    <a:lnTo>
                      <a:pt x="23" y="4"/>
                    </a:lnTo>
                    <a:lnTo>
                      <a:pt x="27" y="3"/>
                    </a:lnTo>
                    <a:lnTo>
                      <a:pt x="31" y="3"/>
                    </a:lnTo>
                    <a:lnTo>
                      <a:pt x="34" y="1"/>
                    </a:lnTo>
                    <a:lnTo>
                      <a:pt x="38" y="1"/>
                    </a:lnTo>
                    <a:lnTo>
                      <a:pt x="43" y="0"/>
                    </a:lnTo>
                    <a:lnTo>
                      <a:pt x="51" y="0"/>
                    </a:lnTo>
                    <a:lnTo>
                      <a:pt x="60" y="0"/>
                    </a:lnTo>
                    <a:lnTo>
                      <a:pt x="71" y="1"/>
                    </a:lnTo>
                    <a:lnTo>
                      <a:pt x="79" y="1"/>
                    </a:lnTo>
                    <a:lnTo>
                      <a:pt x="88" y="3"/>
                    </a:lnTo>
                    <a:lnTo>
                      <a:pt x="93" y="3"/>
                    </a:lnTo>
                    <a:lnTo>
                      <a:pt x="95" y="3"/>
                    </a:lnTo>
                    <a:lnTo>
                      <a:pt x="79" y="3"/>
                    </a:lnTo>
                    <a:lnTo>
                      <a:pt x="67" y="3"/>
                    </a:lnTo>
                    <a:lnTo>
                      <a:pt x="56" y="3"/>
                    </a:lnTo>
                    <a:lnTo>
                      <a:pt x="49" y="3"/>
                    </a:lnTo>
                    <a:lnTo>
                      <a:pt x="43" y="3"/>
                    </a:lnTo>
                    <a:lnTo>
                      <a:pt x="38" y="3"/>
                    </a:lnTo>
                    <a:lnTo>
                      <a:pt x="36" y="4"/>
                    </a:lnTo>
                    <a:lnTo>
                      <a:pt x="33" y="4"/>
                    </a:lnTo>
                    <a:lnTo>
                      <a:pt x="23" y="6"/>
                    </a:lnTo>
                    <a:lnTo>
                      <a:pt x="12" y="10"/>
                    </a:lnTo>
                    <a:lnTo>
                      <a:pt x="4" y="15"/>
                    </a:lnTo>
                    <a:lnTo>
                      <a:pt x="0" y="16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766" name="Freeform 70"/>
              <p:cNvSpPr>
                <a:spLocks/>
              </p:cNvSpPr>
              <p:nvPr/>
            </p:nvSpPr>
            <p:spPr bwMode="auto">
              <a:xfrm>
                <a:off x="2258" y="2938"/>
                <a:ext cx="39" cy="5"/>
              </a:xfrm>
              <a:custGeom>
                <a:avLst/>
                <a:gdLst/>
                <a:ahLst/>
                <a:cxnLst>
                  <a:cxn ang="0">
                    <a:pos x="1" y="9"/>
                  </a:cxn>
                  <a:cxn ang="0">
                    <a:pos x="11" y="5"/>
                  </a:cxn>
                  <a:cxn ang="0">
                    <a:pos x="19" y="3"/>
                  </a:cxn>
                  <a:cxn ang="0">
                    <a:pos x="25" y="1"/>
                  </a:cxn>
                  <a:cxn ang="0">
                    <a:pos x="32" y="0"/>
                  </a:cxn>
                  <a:cxn ang="0">
                    <a:pos x="36" y="0"/>
                  </a:cxn>
                  <a:cxn ang="0">
                    <a:pos x="40" y="0"/>
                  </a:cxn>
                  <a:cxn ang="0">
                    <a:pos x="44" y="0"/>
                  </a:cxn>
                  <a:cxn ang="0">
                    <a:pos x="49" y="0"/>
                  </a:cxn>
                  <a:cxn ang="0">
                    <a:pos x="55" y="1"/>
                  </a:cxn>
                  <a:cxn ang="0">
                    <a:pos x="64" y="3"/>
                  </a:cxn>
                  <a:cxn ang="0">
                    <a:pos x="75" y="5"/>
                  </a:cxn>
                  <a:cxn ang="0">
                    <a:pos x="86" y="7"/>
                  </a:cxn>
                  <a:cxn ang="0">
                    <a:pos x="97" y="10"/>
                  </a:cxn>
                  <a:cxn ang="0">
                    <a:pos x="107" y="12"/>
                  </a:cxn>
                  <a:cxn ang="0">
                    <a:pos x="113" y="14"/>
                  </a:cxn>
                  <a:cxn ang="0">
                    <a:pos x="116" y="15"/>
                  </a:cxn>
                  <a:cxn ang="0">
                    <a:pos x="99" y="12"/>
                  </a:cxn>
                  <a:cxn ang="0">
                    <a:pos x="84" y="9"/>
                  </a:cxn>
                  <a:cxn ang="0">
                    <a:pos x="72" y="7"/>
                  </a:cxn>
                  <a:cxn ang="0">
                    <a:pos x="62" y="5"/>
                  </a:cxn>
                  <a:cxn ang="0">
                    <a:pos x="55" y="4"/>
                  </a:cxn>
                  <a:cxn ang="0">
                    <a:pos x="49" y="4"/>
                  </a:cxn>
                  <a:cxn ang="0">
                    <a:pos x="44" y="3"/>
                  </a:cxn>
                  <a:cxn ang="0">
                    <a:pos x="41" y="3"/>
                  </a:cxn>
                  <a:cxn ang="0">
                    <a:pos x="35" y="3"/>
                  </a:cxn>
                  <a:cxn ang="0">
                    <a:pos x="29" y="4"/>
                  </a:cxn>
                  <a:cxn ang="0">
                    <a:pos x="22" y="5"/>
                  </a:cxn>
                  <a:cxn ang="0">
                    <a:pos x="16" y="6"/>
                  </a:cxn>
                  <a:cxn ang="0">
                    <a:pos x="10" y="7"/>
                  </a:cxn>
                  <a:cxn ang="0">
                    <a:pos x="5" y="9"/>
                  </a:cxn>
                  <a:cxn ang="0">
                    <a:pos x="1" y="10"/>
                  </a:cxn>
                  <a:cxn ang="0">
                    <a:pos x="0" y="10"/>
                  </a:cxn>
                  <a:cxn ang="0">
                    <a:pos x="1" y="9"/>
                  </a:cxn>
                </a:cxnLst>
                <a:rect l="0" t="0" r="r" b="b"/>
                <a:pathLst>
                  <a:path w="116" h="15">
                    <a:moveTo>
                      <a:pt x="1" y="9"/>
                    </a:moveTo>
                    <a:lnTo>
                      <a:pt x="11" y="5"/>
                    </a:lnTo>
                    <a:lnTo>
                      <a:pt x="19" y="3"/>
                    </a:lnTo>
                    <a:lnTo>
                      <a:pt x="25" y="1"/>
                    </a:lnTo>
                    <a:lnTo>
                      <a:pt x="32" y="0"/>
                    </a:lnTo>
                    <a:lnTo>
                      <a:pt x="36" y="0"/>
                    </a:lnTo>
                    <a:lnTo>
                      <a:pt x="40" y="0"/>
                    </a:lnTo>
                    <a:lnTo>
                      <a:pt x="44" y="0"/>
                    </a:lnTo>
                    <a:lnTo>
                      <a:pt x="49" y="0"/>
                    </a:lnTo>
                    <a:lnTo>
                      <a:pt x="55" y="1"/>
                    </a:lnTo>
                    <a:lnTo>
                      <a:pt x="64" y="3"/>
                    </a:lnTo>
                    <a:lnTo>
                      <a:pt x="75" y="5"/>
                    </a:lnTo>
                    <a:lnTo>
                      <a:pt x="86" y="7"/>
                    </a:lnTo>
                    <a:lnTo>
                      <a:pt x="97" y="10"/>
                    </a:lnTo>
                    <a:lnTo>
                      <a:pt x="107" y="12"/>
                    </a:lnTo>
                    <a:lnTo>
                      <a:pt x="113" y="14"/>
                    </a:lnTo>
                    <a:lnTo>
                      <a:pt x="116" y="15"/>
                    </a:lnTo>
                    <a:lnTo>
                      <a:pt x="99" y="12"/>
                    </a:lnTo>
                    <a:lnTo>
                      <a:pt x="84" y="9"/>
                    </a:lnTo>
                    <a:lnTo>
                      <a:pt x="72" y="7"/>
                    </a:lnTo>
                    <a:lnTo>
                      <a:pt x="62" y="5"/>
                    </a:lnTo>
                    <a:lnTo>
                      <a:pt x="55" y="4"/>
                    </a:lnTo>
                    <a:lnTo>
                      <a:pt x="49" y="4"/>
                    </a:lnTo>
                    <a:lnTo>
                      <a:pt x="44" y="3"/>
                    </a:lnTo>
                    <a:lnTo>
                      <a:pt x="41" y="3"/>
                    </a:lnTo>
                    <a:lnTo>
                      <a:pt x="35" y="3"/>
                    </a:lnTo>
                    <a:lnTo>
                      <a:pt x="29" y="4"/>
                    </a:lnTo>
                    <a:lnTo>
                      <a:pt x="22" y="5"/>
                    </a:lnTo>
                    <a:lnTo>
                      <a:pt x="16" y="6"/>
                    </a:lnTo>
                    <a:lnTo>
                      <a:pt x="10" y="7"/>
                    </a:lnTo>
                    <a:lnTo>
                      <a:pt x="5" y="9"/>
                    </a:lnTo>
                    <a:lnTo>
                      <a:pt x="1" y="10"/>
                    </a:lnTo>
                    <a:lnTo>
                      <a:pt x="0" y="10"/>
                    </a:lnTo>
                    <a:lnTo>
                      <a:pt x="1" y="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767" name="Freeform 71"/>
              <p:cNvSpPr>
                <a:spLocks/>
              </p:cNvSpPr>
              <p:nvPr/>
            </p:nvSpPr>
            <p:spPr bwMode="auto">
              <a:xfrm>
                <a:off x="2261" y="2942"/>
                <a:ext cx="31" cy="9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9" y="2"/>
                  </a:cxn>
                  <a:cxn ang="0">
                    <a:pos x="16" y="0"/>
                  </a:cxn>
                  <a:cxn ang="0">
                    <a:pos x="22" y="0"/>
                  </a:cxn>
                  <a:cxn ang="0">
                    <a:pos x="27" y="0"/>
                  </a:cxn>
                  <a:cxn ang="0">
                    <a:pos x="31" y="2"/>
                  </a:cxn>
                  <a:cxn ang="0">
                    <a:pos x="35" y="2"/>
                  </a:cxn>
                  <a:cxn ang="0">
                    <a:pos x="38" y="3"/>
                  </a:cxn>
                  <a:cxn ang="0">
                    <a:pos x="42" y="3"/>
                  </a:cxn>
                  <a:cxn ang="0">
                    <a:pos x="47" y="4"/>
                  </a:cxn>
                  <a:cxn ang="0">
                    <a:pos x="54" y="8"/>
                  </a:cxn>
                  <a:cxn ang="0">
                    <a:pos x="63" y="11"/>
                  </a:cxn>
                  <a:cxn ang="0">
                    <a:pos x="72" y="15"/>
                  </a:cxn>
                  <a:cxn ang="0">
                    <a:pos x="81" y="19"/>
                  </a:cxn>
                  <a:cxn ang="0">
                    <a:pos x="87" y="21"/>
                  </a:cxn>
                  <a:cxn ang="0">
                    <a:pos x="92" y="24"/>
                  </a:cxn>
                  <a:cxn ang="0">
                    <a:pos x="94" y="25"/>
                  </a:cxn>
                  <a:cxn ang="0">
                    <a:pos x="80" y="20"/>
                  </a:cxn>
                  <a:cxn ang="0">
                    <a:pos x="69" y="15"/>
                  </a:cxn>
                  <a:cxn ang="0">
                    <a:pos x="59" y="11"/>
                  </a:cxn>
                  <a:cxn ang="0">
                    <a:pos x="52" y="9"/>
                  </a:cxn>
                  <a:cxn ang="0">
                    <a:pos x="45" y="6"/>
                  </a:cxn>
                  <a:cxn ang="0">
                    <a:pos x="41" y="5"/>
                  </a:cxn>
                  <a:cxn ang="0">
                    <a:pos x="38" y="4"/>
                  </a:cxn>
                  <a:cxn ang="0">
                    <a:pos x="36" y="4"/>
                  </a:cxn>
                  <a:cxn ang="0">
                    <a:pos x="26" y="3"/>
                  </a:cxn>
                  <a:cxn ang="0">
                    <a:pos x="14" y="3"/>
                  </a:cxn>
                  <a:cxn ang="0">
                    <a:pos x="4" y="4"/>
                  </a:cxn>
                  <a:cxn ang="0">
                    <a:pos x="0" y="4"/>
                  </a:cxn>
                  <a:cxn ang="0">
                    <a:pos x="0" y="3"/>
                  </a:cxn>
                </a:cxnLst>
                <a:rect l="0" t="0" r="r" b="b"/>
                <a:pathLst>
                  <a:path w="94" h="25">
                    <a:moveTo>
                      <a:pt x="0" y="3"/>
                    </a:moveTo>
                    <a:lnTo>
                      <a:pt x="9" y="2"/>
                    </a:lnTo>
                    <a:lnTo>
                      <a:pt x="16" y="0"/>
                    </a:lnTo>
                    <a:lnTo>
                      <a:pt x="22" y="0"/>
                    </a:lnTo>
                    <a:lnTo>
                      <a:pt x="27" y="0"/>
                    </a:lnTo>
                    <a:lnTo>
                      <a:pt x="31" y="2"/>
                    </a:lnTo>
                    <a:lnTo>
                      <a:pt x="35" y="2"/>
                    </a:lnTo>
                    <a:lnTo>
                      <a:pt x="38" y="3"/>
                    </a:lnTo>
                    <a:lnTo>
                      <a:pt x="42" y="3"/>
                    </a:lnTo>
                    <a:lnTo>
                      <a:pt x="47" y="4"/>
                    </a:lnTo>
                    <a:lnTo>
                      <a:pt x="54" y="8"/>
                    </a:lnTo>
                    <a:lnTo>
                      <a:pt x="63" y="11"/>
                    </a:lnTo>
                    <a:lnTo>
                      <a:pt x="72" y="15"/>
                    </a:lnTo>
                    <a:lnTo>
                      <a:pt x="81" y="19"/>
                    </a:lnTo>
                    <a:lnTo>
                      <a:pt x="87" y="21"/>
                    </a:lnTo>
                    <a:lnTo>
                      <a:pt x="92" y="24"/>
                    </a:lnTo>
                    <a:lnTo>
                      <a:pt x="94" y="25"/>
                    </a:lnTo>
                    <a:lnTo>
                      <a:pt x="80" y="20"/>
                    </a:lnTo>
                    <a:lnTo>
                      <a:pt x="69" y="15"/>
                    </a:lnTo>
                    <a:lnTo>
                      <a:pt x="59" y="11"/>
                    </a:lnTo>
                    <a:lnTo>
                      <a:pt x="52" y="9"/>
                    </a:lnTo>
                    <a:lnTo>
                      <a:pt x="45" y="6"/>
                    </a:lnTo>
                    <a:lnTo>
                      <a:pt x="41" y="5"/>
                    </a:lnTo>
                    <a:lnTo>
                      <a:pt x="38" y="4"/>
                    </a:lnTo>
                    <a:lnTo>
                      <a:pt x="36" y="4"/>
                    </a:lnTo>
                    <a:lnTo>
                      <a:pt x="26" y="3"/>
                    </a:lnTo>
                    <a:lnTo>
                      <a:pt x="14" y="3"/>
                    </a:lnTo>
                    <a:lnTo>
                      <a:pt x="4" y="4"/>
                    </a:lnTo>
                    <a:lnTo>
                      <a:pt x="0" y="4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768" name="Freeform 72"/>
              <p:cNvSpPr>
                <a:spLocks/>
              </p:cNvSpPr>
              <p:nvPr/>
            </p:nvSpPr>
            <p:spPr bwMode="auto">
              <a:xfrm>
                <a:off x="2173" y="2866"/>
                <a:ext cx="34" cy="2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2" y="2"/>
                  </a:cxn>
                  <a:cxn ang="0">
                    <a:pos x="27" y="6"/>
                  </a:cxn>
                  <a:cxn ang="0">
                    <a:pos x="41" y="11"/>
                  </a:cxn>
                  <a:cxn ang="0">
                    <a:pos x="56" y="17"/>
                  </a:cxn>
                  <a:cxn ang="0">
                    <a:pos x="69" y="26"/>
                  </a:cxn>
                  <a:cxn ang="0">
                    <a:pos x="83" y="37"/>
                  </a:cxn>
                  <a:cxn ang="0">
                    <a:pos x="94" y="47"/>
                  </a:cxn>
                  <a:cxn ang="0">
                    <a:pos x="102" y="61"/>
                  </a:cxn>
                  <a:cxn ang="0">
                    <a:pos x="90" y="56"/>
                  </a:cxn>
                  <a:cxn ang="0">
                    <a:pos x="91" y="66"/>
                  </a:cxn>
                  <a:cxn ang="0">
                    <a:pos x="84" y="61"/>
                  </a:cxn>
                  <a:cxn ang="0">
                    <a:pos x="76" y="56"/>
                  </a:cxn>
                  <a:cxn ang="0">
                    <a:pos x="68" y="52"/>
                  </a:cxn>
                  <a:cxn ang="0">
                    <a:pos x="62" y="49"/>
                  </a:cxn>
                  <a:cxn ang="0">
                    <a:pos x="55" y="46"/>
                  </a:cxn>
                  <a:cxn ang="0">
                    <a:pos x="51" y="44"/>
                  </a:cxn>
                  <a:cxn ang="0">
                    <a:pos x="48" y="43"/>
                  </a:cxn>
                  <a:cxn ang="0">
                    <a:pos x="46" y="43"/>
                  </a:cxn>
                  <a:cxn ang="0">
                    <a:pos x="54" y="43"/>
                  </a:cxn>
                  <a:cxn ang="0">
                    <a:pos x="61" y="44"/>
                  </a:cxn>
                  <a:cxn ang="0">
                    <a:pos x="65" y="46"/>
                  </a:cxn>
                  <a:cxn ang="0">
                    <a:pos x="67" y="46"/>
                  </a:cxn>
                  <a:cxn ang="0">
                    <a:pos x="57" y="35"/>
                  </a:cxn>
                  <a:cxn ang="0">
                    <a:pos x="62" y="38"/>
                  </a:cxn>
                  <a:cxn ang="0">
                    <a:pos x="65" y="39"/>
                  </a:cxn>
                  <a:cxn ang="0">
                    <a:pos x="66" y="40"/>
                  </a:cxn>
                  <a:cxn ang="0">
                    <a:pos x="66" y="40"/>
                  </a:cxn>
                  <a:cxn ang="0">
                    <a:pos x="77" y="44"/>
                  </a:cxn>
                  <a:cxn ang="0">
                    <a:pos x="67" y="33"/>
                  </a:cxn>
                  <a:cxn ang="0">
                    <a:pos x="55" y="23"/>
                  </a:cxn>
                  <a:cxn ang="0">
                    <a:pos x="43" y="16"/>
                  </a:cxn>
                  <a:cxn ang="0">
                    <a:pos x="29" y="10"/>
                  </a:cxn>
                  <a:cxn ang="0">
                    <a:pos x="18" y="5"/>
                  </a:cxn>
                  <a:cxn ang="0">
                    <a:pos x="9" y="2"/>
                  </a:cxn>
                  <a:cxn ang="0">
                    <a:pos x="2" y="0"/>
                  </a:cxn>
                  <a:cxn ang="0">
                    <a:pos x="0" y="0"/>
                  </a:cxn>
                </a:cxnLst>
                <a:rect l="0" t="0" r="r" b="b"/>
                <a:pathLst>
                  <a:path w="102" h="66">
                    <a:moveTo>
                      <a:pt x="0" y="0"/>
                    </a:moveTo>
                    <a:lnTo>
                      <a:pt x="12" y="2"/>
                    </a:lnTo>
                    <a:lnTo>
                      <a:pt x="27" y="6"/>
                    </a:lnTo>
                    <a:lnTo>
                      <a:pt x="41" y="11"/>
                    </a:lnTo>
                    <a:lnTo>
                      <a:pt x="56" y="17"/>
                    </a:lnTo>
                    <a:lnTo>
                      <a:pt x="69" y="26"/>
                    </a:lnTo>
                    <a:lnTo>
                      <a:pt x="83" y="37"/>
                    </a:lnTo>
                    <a:lnTo>
                      <a:pt x="94" y="47"/>
                    </a:lnTo>
                    <a:lnTo>
                      <a:pt x="102" y="61"/>
                    </a:lnTo>
                    <a:lnTo>
                      <a:pt x="90" y="56"/>
                    </a:lnTo>
                    <a:lnTo>
                      <a:pt x="91" y="66"/>
                    </a:lnTo>
                    <a:lnTo>
                      <a:pt x="84" y="61"/>
                    </a:lnTo>
                    <a:lnTo>
                      <a:pt x="76" y="56"/>
                    </a:lnTo>
                    <a:lnTo>
                      <a:pt x="68" y="52"/>
                    </a:lnTo>
                    <a:lnTo>
                      <a:pt x="62" y="49"/>
                    </a:lnTo>
                    <a:lnTo>
                      <a:pt x="55" y="46"/>
                    </a:lnTo>
                    <a:lnTo>
                      <a:pt x="51" y="44"/>
                    </a:lnTo>
                    <a:lnTo>
                      <a:pt x="48" y="43"/>
                    </a:lnTo>
                    <a:lnTo>
                      <a:pt x="46" y="43"/>
                    </a:lnTo>
                    <a:lnTo>
                      <a:pt x="54" y="43"/>
                    </a:lnTo>
                    <a:lnTo>
                      <a:pt x="61" y="44"/>
                    </a:lnTo>
                    <a:lnTo>
                      <a:pt x="65" y="46"/>
                    </a:lnTo>
                    <a:lnTo>
                      <a:pt x="67" y="46"/>
                    </a:lnTo>
                    <a:lnTo>
                      <a:pt x="57" y="35"/>
                    </a:lnTo>
                    <a:lnTo>
                      <a:pt x="62" y="38"/>
                    </a:lnTo>
                    <a:lnTo>
                      <a:pt x="65" y="39"/>
                    </a:lnTo>
                    <a:lnTo>
                      <a:pt x="66" y="40"/>
                    </a:lnTo>
                    <a:lnTo>
                      <a:pt x="66" y="40"/>
                    </a:lnTo>
                    <a:lnTo>
                      <a:pt x="77" y="44"/>
                    </a:lnTo>
                    <a:lnTo>
                      <a:pt x="67" y="33"/>
                    </a:lnTo>
                    <a:lnTo>
                      <a:pt x="55" y="23"/>
                    </a:lnTo>
                    <a:lnTo>
                      <a:pt x="43" y="16"/>
                    </a:lnTo>
                    <a:lnTo>
                      <a:pt x="29" y="10"/>
                    </a:lnTo>
                    <a:lnTo>
                      <a:pt x="18" y="5"/>
                    </a:lnTo>
                    <a:lnTo>
                      <a:pt x="9" y="2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769" name="Freeform 73"/>
              <p:cNvSpPr>
                <a:spLocks/>
              </p:cNvSpPr>
              <p:nvPr/>
            </p:nvSpPr>
            <p:spPr bwMode="auto">
              <a:xfrm>
                <a:off x="2179" y="2883"/>
                <a:ext cx="16" cy="14"/>
              </a:xfrm>
              <a:custGeom>
                <a:avLst/>
                <a:gdLst/>
                <a:ahLst/>
                <a:cxnLst>
                  <a:cxn ang="0">
                    <a:pos x="47" y="26"/>
                  </a:cxn>
                  <a:cxn ang="0">
                    <a:pos x="42" y="21"/>
                  </a:cxn>
                  <a:cxn ang="0">
                    <a:pos x="38" y="16"/>
                  </a:cxn>
                  <a:cxn ang="0">
                    <a:pos x="33" y="12"/>
                  </a:cxn>
                  <a:cxn ang="0">
                    <a:pos x="27" y="7"/>
                  </a:cxn>
                  <a:cxn ang="0">
                    <a:pos x="21" y="5"/>
                  </a:cxn>
                  <a:cxn ang="0">
                    <a:pos x="15" y="3"/>
                  </a:cxn>
                  <a:cxn ang="0">
                    <a:pos x="8" y="0"/>
                  </a:cxn>
                  <a:cxn ang="0">
                    <a:pos x="0" y="0"/>
                  </a:cxn>
                  <a:cxn ang="0">
                    <a:pos x="10" y="3"/>
                  </a:cxn>
                  <a:cxn ang="0">
                    <a:pos x="19" y="5"/>
                  </a:cxn>
                  <a:cxn ang="0">
                    <a:pos x="25" y="9"/>
                  </a:cxn>
                  <a:cxn ang="0">
                    <a:pos x="31" y="12"/>
                  </a:cxn>
                  <a:cxn ang="0">
                    <a:pos x="34" y="16"/>
                  </a:cxn>
                  <a:cxn ang="0">
                    <a:pos x="37" y="20"/>
                  </a:cxn>
                  <a:cxn ang="0">
                    <a:pos x="39" y="21"/>
                  </a:cxn>
                  <a:cxn ang="0">
                    <a:pos x="39" y="22"/>
                  </a:cxn>
                  <a:cxn ang="0">
                    <a:pos x="25" y="17"/>
                  </a:cxn>
                  <a:cxn ang="0">
                    <a:pos x="14" y="16"/>
                  </a:cxn>
                  <a:cxn ang="0">
                    <a:pos x="6" y="17"/>
                  </a:cxn>
                  <a:cxn ang="0">
                    <a:pos x="4" y="18"/>
                  </a:cxn>
                  <a:cxn ang="0">
                    <a:pos x="12" y="20"/>
                  </a:cxn>
                  <a:cxn ang="0">
                    <a:pos x="21" y="21"/>
                  </a:cxn>
                  <a:cxn ang="0">
                    <a:pos x="28" y="23"/>
                  </a:cxn>
                  <a:cxn ang="0">
                    <a:pos x="34" y="26"/>
                  </a:cxn>
                  <a:cxn ang="0">
                    <a:pos x="39" y="28"/>
                  </a:cxn>
                  <a:cxn ang="0">
                    <a:pos x="43" y="32"/>
                  </a:cxn>
                  <a:cxn ang="0">
                    <a:pos x="45" y="36"/>
                  </a:cxn>
                  <a:cxn ang="0">
                    <a:pos x="48" y="40"/>
                  </a:cxn>
                  <a:cxn ang="0">
                    <a:pos x="49" y="44"/>
                  </a:cxn>
                  <a:cxn ang="0">
                    <a:pos x="49" y="38"/>
                  </a:cxn>
                  <a:cxn ang="0">
                    <a:pos x="48" y="31"/>
                  </a:cxn>
                  <a:cxn ang="0">
                    <a:pos x="47" y="26"/>
                  </a:cxn>
                </a:cxnLst>
                <a:rect l="0" t="0" r="r" b="b"/>
                <a:pathLst>
                  <a:path w="49" h="44">
                    <a:moveTo>
                      <a:pt x="47" y="26"/>
                    </a:moveTo>
                    <a:lnTo>
                      <a:pt x="42" y="21"/>
                    </a:lnTo>
                    <a:lnTo>
                      <a:pt x="38" y="16"/>
                    </a:lnTo>
                    <a:lnTo>
                      <a:pt x="33" y="12"/>
                    </a:lnTo>
                    <a:lnTo>
                      <a:pt x="27" y="7"/>
                    </a:lnTo>
                    <a:lnTo>
                      <a:pt x="21" y="5"/>
                    </a:lnTo>
                    <a:lnTo>
                      <a:pt x="15" y="3"/>
                    </a:lnTo>
                    <a:lnTo>
                      <a:pt x="8" y="0"/>
                    </a:lnTo>
                    <a:lnTo>
                      <a:pt x="0" y="0"/>
                    </a:lnTo>
                    <a:lnTo>
                      <a:pt x="10" y="3"/>
                    </a:lnTo>
                    <a:lnTo>
                      <a:pt x="19" y="5"/>
                    </a:lnTo>
                    <a:lnTo>
                      <a:pt x="25" y="9"/>
                    </a:lnTo>
                    <a:lnTo>
                      <a:pt x="31" y="12"/>
                    </a:lnTo>
                    <a:lnTo>
                      <a:pt x="34" y="16"/>
                    </a:lnTo>
                    <a:lnTo>
                      <a:pt x="37" y="20"/>
                    </a:lnTo>
                    <a:lnTo>
                      <a:pt x="39" y="21"/>
                    </a:lnTo>
                    <a:lnTo>
                      <a:pt x="39" y="22"/>
                    </a:lnTo>
                    <a:lnTo>
                      <a:pt x="25" y="17"/>
                    </a:lnTo>
                    <a:lnTo>
                      <a:pt x="14" y="16"/>
                    </a:lnTo>
                    <a:lnTo>
                      <a:pt x="6" y="17"/>
                    </a:lnTo>
                    <a:lnTo>
                      <a:pt x="4" y="18"/>
                    </a:lnTo>
                    <a:lnTo>
                      <a:pt x="12" y="20"/>
                    </a:lnTo>
                    <a:lnTo>
                      <a:pt x="21" y="21"/>
                    </a:lnTo>
                    <a:lnTo>
                      <a:pt x="28" y="23"/>
                    </a:lnTo>
                    <a:lnTo>
                      <a:pt x="34" y="26"/>
                    </a:lnTo>
                    <a:lnTo>
                      <a:pt x="39" y="28"/>
                    </a:lnTo>
                    <a:lnTo>
                      <a:pt x="43" y="32"/>
                    </a:lnTo>
                    <a:lnTo>
                      <a:pt x="45" y="36"/>
                    </a:lnTo>
                    <a:lnTo>
                      <a:pt x="48" y="40"/>
                    </a:lnTo>
                    <a:lnTo>
                      <a:pt x="49" y="44"/>
                    </a:lnTo>
                    <a:lnTo>
                      <a:pt x="49" y="38"/>
                    </a:lnTo>
                    <a:lnTo>
                      <a:pt x="48" y="31"/>
                    </a:lnTo>
                    <a:lnTo>
                      <a:pt x="47" y="2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770" name="Freeform 74"/>
              <p:cNvSpPr>
                <a:spLocks/>
              </p:cNvSpPr>
              <p:nvPr/>
            </p:nvSpPr>
            <p:spPr bwMode="auto">
              <a:xfrm>
                <a:off x="2182" y="2923"/>
                <a:ext cx="19" cy="12"/>
              </a:xfrm>
              <a:custGeom>
                <a:avLst/>
                <a:gdLst/>
                <a:ahLst/>
                <a:cxnLst>
                  <a:cxn ang="0">
                    <a:pos x="40" y="0"/>
                  </a:cxn>
                  <a:cxn ang="0">
                    <a:pos x="34" y="2"/>
                  </a:cxn>
                  <a:cxn ang="0">
                    <a:pos x="28" y="6"/>
                  </a:cxn>
                  <a:cxn ang="0">
                    <a:pos x="22" y="9"/>
                  </a:cxn>
                  <a:cxn ang="0">
                    <a:pos x="17" y="13"/>
                  </a:cxn>
                  <a:cxn ang="0">
                    <a:pos x="12" y="17"/>
                  </a:cxn>
                  <a:cxn ang="0">
                    <a:pos x="7" y="23"/>
                  </a:cxn>
                  <a:cxn ang="0">
                    <a:pos x="3" y="28"/>
                  </a:cxn>
                  <a:cxn ang="0">
                    <a:pos x="0" y="35"/>
                  </a:cxn>
                  <a:cxn ang="0">
                    <a:pos x="11" y="20"/>
                  </a:cxn>
                  <a:cxn ang="0">
                    <a:pos x="23" y="11"/>
                  </a:cxn>
                  <a:cxn ang="0">
                    <a:pos x="30" y="7"/>
                  </a:cxn>
                  <a:cxn ang="0">
                    <a:pos x="34" y="6"/>
                  </a:cxn>
                  <a:cxn ang="0">
                    <a:pos x="24" y="18"/>
                  </a:cxn>
                  <a:cxn ang="0">
                    <a:pos x="19" y="28"/>
                  </a:cxn>
                  <a:cxn ang="0">
                    <a:pos x="18" y="35"/>
                  </a:cxn>
                  <a:cxn ang="0">
                    <a:pos x="18" y="37"/>
                  </a:cxn>
                  <a:cxn ang="0">
                    <a:pos x="23" y="29"/>
                  </a:cxn>
                  <a:cxn ang="0">
                    <a:pos x="27" y="23"/>
                  </a:cxn>
                  <a:cxn ang="0">
                    <a:pos x="31" y="17"/>
                  </a:cxn>
                  <a:cxn ang="0">
                    <a:pos x="35" y="12"/>
                  </a:cxn>
                  <a:cxn ang="0">
                    <a:pos x="40" y="8"/>
                  </a:cxn>
                  <a:cxn ang="0">
                    <a:pos x="45" y="6"/>
                  </a:cxn>
                  <a:cxn ang="0">
                    <a:pos x="50" y="5"/>
                  </a:cxn>
                  <a:cxn ang="0">
                    <a:pos x="55" y="5"/>
                  </a:cxn>
                  <a:cxn ang="0">
                    <a:pos x="58" y="3"/>
                  </a:cxn>
                  <a:cxn ang="0">
                    <a:pos x="53" y="2"/>
                  </a:cxn>
                  <a:cxn ang="0">
                    <a:pos x="45" y="1"/>
                  </a:cxn>
                  <a:cxn ang="0">
                    <a:pos x="40" y="0"/>
                  </a:cxn>
                </a:cxnLst>
                <a:rect l="0" t="0" r="r" b="b"/>
                <a:pathLst>
                  <a:path w="58" h="37">
                    <a:moveTo>
                      <a:pt x="40" y="0"/>
                    </a:moveTo>
                    <a:lnTo>
                      <a:pt x="34" y="2"/>
                    </a:lnTo>
                    <a:lnTo>
                      <a:pt x="28" y="6"/>
                    </a:lnTo>
                    <a:lnTo>
                      <a:pt x="22" y="9"/>
                    </a:lnTo>
                    <a:lnTo>
                      <a:pt x="17" y="13"/>
                    </a:lnTo>
                    <a:lnTo>
                      <a:pt x="12" y="17"/>
                    </a:lnTo>
                    <a:lnTo>
                      <a:pt x="7" y="23"/>
                    </a:lnTo>
                    <a:lnTo>
                      <a:pt x="3" y="28"/>
                    </a:lnTo>
                    <a:lnTo>
                      <a:pt x="0" y="35"/>
                    </a:lnTo>
                    <a:lnTo>
                      <a:pt x="11" y="20"/>
                    </a:lnTo>
                    <a:lnTo>
                      <a:pt x="23" y="11"/>
                    </a:lnTo>
                    <a:lnTo>
                      <a:pt x="30" y="7"/>
                    </a:lnTo>
                    <a:lnTo>
                      <a:pt x="34" y="6"/>
                    </a:lnTo>
                    <a:lnTo>
                      <a:pt x="24" y="18"/>
                    </a:lnTo>
                    <a:lnTo>
                      <a:pt x="19" y="28"/>
                    </a:lnTo>
                    <a:lnTo>
                      <a:pt x="18" y="35"/>
                    </a:lnTo>
                    <a:lnTo>
                      <a:pt x="18" y="37"/>
                    </a:lnTo>
                    <a:lnTo>
                      <a:pt x="23" y="29"/>
                    </a:lnTo>
                    <a:lnTo>
                      <a:pt x="27" y="23"/>
                    </a:lnTo>
                    <a:lnTo>
                      <a:pt x="31" y="17"/>
                    </a:lnTo>
                    <a:lnTo>
                      <a:pt x="35" y="12"/>
                    </a:lnTo>
                    <a:lnTo>
                      <a:pt x="40" y="8"/>
                    </a:lnTo>
                    <a:lnTo>
                      <a:pt x="45" y="6"/>
                    </a:lnTo>
                    <a:lnTo>
                      <a:pt x="50" y="5"/>
                    </a:lnTo>
                    <a:lnTo>
                      <a:pt x="55" y="5"/>
                    </a:lnTo>
                    <a:lnTo>
                      <a:pt x="58" y="3"/>
                    </a:lnTo>
                    <a:lnTo>
                      <a:pt x="53" y="2"/>
                    </a:lnTo>
                    <a:lnTo>
                      <a:pt x="45" y="1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771" name="Freeform 75"/>
              <p:cNvSpPr>
                <a:spLocks/>
              </p:cNvSpPr>
              <p:nvPr/>
            </p:nvSpPr>
            <p:spPr bwMode="auto">
              <a:xfrm>
                <a:off x="2277" y="2908"/>
                <a:ext cx="22" cy="8"/>
              </a:xfrm>
              <a:custGeom>
                <a:avLst/>
                <a:gdLst/>
                <a:ahLst/>
                <a:cxnLst>
                  <a:cxn ang="0">
                    <a:pos x="15" y="1"/>
                  </a:cxn>
                  <a:cxn ang="0">
                    <a:pos x="21" y="0"/>
                  </a:cxn>
                  <a:cxn ang="0">
                    <a:pos x="28" y="0"/>
                  </a:cxn>
                  <a:cxn ang="0">
                    <a:pos x="34" y="0"/>
                  </a:cxn>
                  <a:cxn ang="0">
                    <a:pos x="40" y="0"/>
                  </a:cxn>
                  <a:cxn ang="0">
                    <a:pos x="48" y="1"/>
                  </a:cxn>
                  <a:cxn ang="0">
                    <a:pos x="54" y="4"/>
                  </a:cxn>
                  <a:cxn ang="0">
                    <a:pos x="60" y="7"/>
                  </a:cxn>
                  <a:cxn ang="0">
                    <a:pos x="66" y="12"/>
                  </a:cxn>
                  <a:cxn ang="0">
                    <a:pos x="57" y="7"/>
                  </a:cxn>
                  <a:cxn ang="0">
                    <a:pos x="49" y="5"/>
                  </a:cxn>
                  <a:cxn ang="0">
                    <a:pos x="42" y="4"/>
                  </a:cxn>
                  <a:cxn ang="0">
                    <a:pos x="35" y="2"/>
                  </a:cxn>
                  <a:cxn ang="0">
                    <a:pos x="29" y="2"/>
                  </a:cxn>
                  <a:cxn ang="0">
                    <a:pos x="26" y="2"/>
                  </a:cxn>
                  <a:cxn ang="0">
                    <a:pos x="23" y="4"/>
                  </a:cxn>
                  <a:cxn ang="0">
                    <a:pos x="22" y="4"/>
                  </a:cxn>
                  <a:cxn ang="0">
                    <a:pos x="37" y="10"/>
                  </a:cxn>
                  <a:cxn ang="0">
                    <a:pos x="46" y="16"/>
                  </a:cxn>
                  <a:cxn ang="0">
                    <a:pos x="50" y="21"/>
                  </a:cxn>
                  <a:cxn ang="0">
                    <a:pos x="51" y="23"/>
                  </a:cxn>
                  <a:cxn ang="0">
                    <a:pos x="44" y="18"/>
                  </a:cxn>
                  <a:cxn ang="0">
                    <a:pos x="37" y="15"/>
                  </a:cxn>
                  <a:cxn ang="0">
                    <a:pos x="31" y="11"/>
                  </a:cxn>
                  <a:cxn ang="0">
                    <a:pos x="25" y="8"/>
                  </a:cxn>
                  <a:cxn ang="0">
                    <a:pos x="18" y="8"/>
                  </a:cxn>
                  <a:cxn ang="0">
                    <a:pos x="14" y="8"/>
                  </a:cxn>
                  <a:cxn ang="0">
                    <a:pos x="9" y="10"/>
                  </a:cxn>
                  <a:cxn ang="0">
                    <a:pos x="4" y="12"/>
                  </a:cxn>
                  <a:cxn ang="0">
                    <a:pos x="0" y="15"/>
                  </a:cxn>
                  <a:cxn ang="0">
                    <a:pos x="5" y="10"/>
                  </a:cxn>
                  <a:cxn ang="0">
                    <a:pos x="11" y="4"/>
                  </a:cxn>
                  <a:cxn ang="0">
                    <a:pos x="15" y="1"/>
                  </a:cxn>
                </a:cxnLst>
                <a:rect l="0" t="0" r="r" b="b"/>
                <a:pathLst>
                  <a:path w="66" h="23">
                    <a:moveTo>
                      <a:pt x="15" y="1"/>
                    </a:moveTo>
                    <a:lnTo>
                      <a:pt x="21" y="0"/>
                    </a:lnTo>
                    <a:lnTo>
                      <a:pt x="28" y="0"/>
                    </a:lnTo>
                    <a:lnTo>
                      <a:pt x="34" y="0"/>
                    </a:lnTo>
                    <a:lnTo>
                      <a:pt x="40" y="0"/>
                    </a:lnTo>
                    <a:lnTo>
                      <a:pt x="48" y="1"/>
                    </a:lnTo>
                    <a:lnTo>
                      <a:pt x="54" y="4"/>
                    </a:lnTo>
                    <a:lnTo>
                      <a:pt x="60" y="7"/>
                    </a:lnTo>
                    <a:lnTo>
                      <a:pt x="66" y="12"/>
                    </a:lnTo>
                    <a:lnTo>
                      <a:pt x="57" y="7"/>
                    </a:lnTo>
                    <a:lnTo>
                      <a:pt x="49" y="5"/>
                    </a:lnTo>
                    <a:lnTo>
                      <a:pt x="42" y="4"/>
                    </a:lnTo>
                    <a:lnTo>
                      <a:pt x="35" y="2"/>
                    </a:lnTo>
                    <a:lnTo>
                      <a:pt x="29" y="2"/>
                    </a:lnTo>
                    <a:lnTo>
                      <a:pt x="26" y="2"/>
                    </a:lnTo>
                    <a:lnTo>
                      <a:pt x="23" y="4"/>
                    </a:lnTo>
                    <a:lnTo>
                      <a:pt x="22" y="4"/>
                    </a:lnTo>
                    <a:lnTo>
                      <a:pt x="37" y="10"/>
                    </a:lnTo>
                    <a:lnTo>
                      <a:pt x="46" y="16"/>
                    </a:lnTo>
                    <a:lnTo>
                      <a:pt x="50" y="21"/>
                    </a:lnTo>
                    <a:lnTo>
                      <a:pt x="51" y="23"/>
                    </a:lnTo>
                    <a:lnTo>
                      <a:pt x="44" y="18"/>
                    </a:lnTo>
                    <a:lnTo>
                      <a:pt x="37" y="15"/>
                    </a:lnTo>
                    <a:lnTo>
                      <a:pt x="31" y="11"/>
                    </a:lnTo>
                    <a:lnTo>
                      <a:pt x="25" y="8"/>
                    </a:lnTo>
                    <a:lnTo>
                      <a:pt x="18" y="8"/>
                    </a:lnTo>
                    <a:lnTo>
                      <a:pt x="14" y="8"/>
                    </a:lnTo>
                    <a:lnTo>
                      <a:pt x="9" y="10"/>
                    </a:lnTo>
                    <a:lnTo>
                      <a:pt x="4" y="12"/>
                    </a:lnTo>
                    <a:lnTo>
                      <a:pt x="0" y="15"/>
                    </a:lnTo>
                    <a:lnTo>
                      <a:pt x="5" y="10"/>
                    </a:lnTo>
                    <a:lnTo>
                      <a:pt x="11" y="4"/>
                    </a:lnTo>
                    <a:lnTo>
                      <a:pt x="15" y="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772" name="Freeform 76"/>
              <p:cNvSpPr>
                <a:spLocks/>
              </p:cNvSpPr>
              <p:nvPr/>
            </p:nvSpPr>
            <p:spPr bwMode="auto">
              <a:xfrm>
                <a:off x="2194" y="2943"/>
                <a:ext cx="32" cy="4"/>
              </a:xfrm>
              <a:custGeom>
                <a:avLst/>
                <a:gdLst/>
                <a:ahLst/>
                <a:cxnLst>
                  <a:cxn ang="0">
                    <a:pos x="97" y="7"/>
                  </a:cxn>
                  <a:cxn ang="0">
                    <a:pos x="88" y="3"/>
                  </a:cxn>
                  <a:cxn ang="0">
                    <a:pos x="82" y="2"/>
                  </a:cxn>
                  <a:cxn ang="0">
                    <a:pos x="76" y="1"/>
                  </a:cxn>
                  <a:cxn ang="0">
                    <a:pos x="71" y="0"/>
                  </a:cxn>
                  <a:cxn ang="0">
                    <a:pos x="67" y="0"/>
                  </a:cxn>
                  <a:cxn ang="0">
                    <a:pos x="64" y="0"/>
                  </a:cxn>
                  <a:cxn ang="0">
                    <a:pos x="60" y="0"/>
                  </a:cxn>
                  <a:cxn ang="0">
                    <a:pos x="56" y="0"/>
                  </a:cxn>
                  <a:cxn ang="0">
                    <a:pos x="50" y="0"/>
                  </a:cxn>
                  <a:cxn ang="0">
                    <a:pos x="43" y="2"/>
                  </a:cxn>
                  <a:cxn ang="0">
                    <a:pos x="33" y="3"/>
                  </a:cxn>
                  <a:cxn ang="0">
                    <a:pos x="25" y="6"/>
                  </a:cxn>
                  <a:cxn ang="0">
                    <a:pos x="15" y="8"/>
                  </a:cxn>
                  <a:cxn ang="0">
                    <a:pos x="8" y="10"/>
                  </a:cxn>
                  <a:cxn ang="0">
                    <a:pos x="3" y="12"/>
                  </a:cxn>
                  <a:cxn ang="0">
                    <a:pos x="0" y="12"/>
                  </a:cxn>
                  <a:cxn ang="0">
                    <a:pos x="14" y="10"/>
                  </a:cxn>
                  <a:cxn ang="0">
                    <a:pos x="26" y="7"/>
                  </a:cxn>
                  <a:cxn ang="0">
                    <a:pos x="36" y="5"/>
                  </a:cxn>
                  <a:cxn ang="0">
                    <a:pos x="44" y="3"/>
                  </a:cxn>
                  <a:cxn ang="0">
                    <a:pos x="50" y="3"/>
                  </a:cxn>
                  <a:cxn ang="0">
                    <a:pos x="56" y="2"/>
                  </a:cxn>
                  <a:cxn ang="0">
                    <a:pos x="60" y="2"/>
                  </a:cxn>
                  <a:cxn ang="0">
                    <a:pos x="62" y="2"/>
                  </a:cxn>
                  <a:cxn ang="0">
                    <a:pos x="72" y="2"/>
                  </a:cxn>
                  <a:cxn ang="0">
                    <a:pos x="83" y="5"/>
                  </a:cxn>
                  <a:cxn ang="0">
                    <a:pos x="93" y="6"/>
                  </a:cxn>
                  <a:cxn ang="0">
                    <a:pos x="97" y="7"/>
                  </a:cxn>
                  <a:cxn ang="0">
                    <a:pos x="97" y="7"/>
                  </a:cxn>
                </a:cxnLst>
                <a:rect l="0" t="0" r="r" b="b"/>
                <a:pathLst>
                  <a:path w="97" h="12">
                    <a:moveTo>
                      <a:pt x="97" y="7"/>
                    </a:moveTo>
                    <a:lnTo>
                      <a:pt x="88" y="3"/>
                    </a:lnTo>
                    <a:lnTo>
                      <a:pt x="82" y="2"/>
                    </a:lnTo>
                    <a:lnTo>
                      <a:pt x="76" y="1"/>
                    </a:lnTo>
                    <a:lnTo>
                      <a:pt x="71" y="0"/>
                    </a:lnTo>
                    <a:lnTo>
                      <a:pt x="67" y="0"/>
                    </a:lnTo>
                    <a:lnTo>
                      <a:pt x="64" y="0"/>
                    </a:lnTo>
                    <a:lnTo>
                      <a:pt x="60" y="0"/>
                    </a:lnTo>
                    <a:lnTo>
                      <a:pt x="56" y="0"/>
                    </a:lnTo>
                    <a:lnTo>
                      <a:pt x="50" y="0"/>
                    </a:lnTo>
                    <a:lnTo>
                      <a:pt x="43" y="2"/>
                    </a:lnTo>
                    <a:lnTo>
                      <a:pt x="33" y="3"/>
                    </a:lnTo>
                    <a:lnTo>
                      <a:pt x="25" y="6"/>
                    </a:lnTo>
                    <a:lnTo>
                      <a:pt x="15" y="8"/>
                    </a:lnTo>
                    <a:lnTo>
                      <a:pt x="8" y="10"/>
                    </a:lnTo>
                    <a:lnTo>
                      <a:pt x="3" y="12"/>
                    </a:lnTo>
                    <a:lnTo>
                      <a:pt x="0" y="12"/>
                    </a:lnTo>
                    <a:lnTo>
                      <a:pt x="14" y="10"/>
                    </a:lnTo>
                    <a:lnTo>
                      <a:pt x="26" y="7"/>
                    </a:lnTo>
                    <a:lnTo>
                      <a:pt x="36" y="5"/>
                    </a:lnTo>
                    <a:lnTo>
                      <a:pt x="44" y="3"/>
                    </a:lnTo>
                    <a:lnTo>
                      <a:pt x="50" y="3"/>
                    </a:lnTo>
                    <a:lnTo>
                      <a:pt x="56" y="2"/>
                    </a:lnTo>
                    <a:lnTo>
                      <a:pt x="60" y="2"/>
                    </a:lnTo>
                    <a:lnTo>
                      <a:pt x="62" y="2"/>
                    </a:lnTo>
                    <a:lnTo>
                      <a:pt x="72" y="2"/>
                    </a:lnTo>
                    <a:lnTo>
                      <a:pt x="83" y="5"/>
                    </a:lnTo>
                    <a:lnTo>
                      <a:pt x="93" y="6"/>
                    </a:lnTo>
                    <a:lnTo>
                      <a:pt x="97" y="7"/>
                    </a:lnTo>
                    <a:lnTo>
                      <a:pt x="97" y="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773" name="Freeform 77"/>
              <p:cNvSpPr>
                <a:spLocks/>
              </p:cNvSpPr>
              <p:nvPr/>
            </p:nvSpPr>
            <p:spPr bwMode="auto">
              <a:xfrm>
                <a:off x="2188" y="2947"/>
                <a:ext cx="37" cy="9"/>
              </a:xfrm>
              <a:custGeom>
                <a:avLst/>
                <a:gdLst/>
                <a:ahLst/>
                <a:cxnLst>
                  <a:cxn ang="0">
                    <a:pos x="112" y="3"/>
                  </a:cxn>
                  <a:cxn ang="0">
                    <a:pos x="101" y="1"/>
                  </a:cxn>
                  <a:cxn ang="0">
                    <a:pos x="92" y="0"/>
                  </a:cxn>
                  <a:cxn ang="0">
                    <a:pos x="85" y="0"/>
                  </a:cxn>
                  <a:cxn ang="0">
                    <a:pos x="80" y="0"/>
                  </a:cxn>
                  <a:cxn ang="0">
                    <a:pos x="75" y="1"/>
                  </a:cxn>
                  <a:cxn ang="0">
                    <a:pos x="71" y="2"/>
                  </a:cxn>
                  <a:cxn ang="0">
                    <a:pos x="67" y="2"/>
                  </a:cxn>
                  <a:cxn ang="0">
                    <a:pos x="62" y="3"/>
                  </a:cxn>
                  <a:cxn ang="0">
                    <a:pos x="56" y="4"/>
                  </a:cxn>
                  <a:cxn ang="0">
                    <a:pos x="47" y="8"/>
                  </a:cxn>
                  <a:cxn ang="0">
                    <a:pos x="38" y="12"/>
                  </a:cxn>
                  <a:cxn ang="0">
                    <a:pos x="27" y="17"/>
                  </a:cxn>
                  <a:cxn ang="0">
                    <a:pos x="17" y="22"/>
                  </a:cxn>
                  <a:cxn ang="0">
                    <a:pos x="8" y="25"/>
                  </a:cxn>
                  <a:cxn ang="0">
                    <a:pos x="2" y="28"/>
                  </a:cxn>
                  <a:cxn ang="0">
                    <a:pos x="0" y="29"/>
                  </a:cxn>
                  <a:cxn ang="0">
                    <a:pos x="16" y="23"/>
                  </a:cxn>
                  <a:cxn ang="0">
                    <a:pos x="30" y="18"/>
                  </a:cxn>
                  <a:cxn ang="0">
                    <a:pos x="41" y="13"/>
                  </a:cxn>
                  <a:cxn ang="0">
                    <a:pos x="51" y="11"/>
                  </a:cxn>
                  <a:cxn ang="0">
                    <a:pos x="57" y="8"/>
                  </a:cxn>
                  <a:cxn ang="0">
                    <a:pos x="63" y="6"/>
                  </a:cxn>
                  <a:cxn ang="0">
                    <a:pos x="67" y="6"/>
                  </a:cxn>
                  <a:cxn ang="0">
                    <a:pos x="69" y="4"/>
                  </a:cxn>
                  <a:cxn ang="0">
                    <a:pos x="75" y="3"/>
                  </a:cxn>
                  <a:cxn ang="0">
                    <a:pos x="81" y="3"/>
                  </a:cxn>
                  <a:cxn ang="0">
                    <a:pos x="89" y="2"/>
                  </a:cxn>
                  <a:cxn ang="0">
                    <a:pos x="96" y="2"/>
                  </a:cxn>
                  <a:cxn ang="0">
                    <a:pos x="102" y="3"/>
                  </a:cxn>
                  <a:cxn ang="0">
                    <a:pos x="107" y="3"/>
                  </a:cxn>
                  <a:cxn ang="0">
                    <a:pos x="111" y="3"/>
                  </a:cxn>
                  <a:cxn ang="0">
                    <a:pos x="112" y="3"/>
                  </a:cxn>
                  <a:cxn ang="0">
                    <a:pos x="112" y="3"/>
                  </a:cxn>
                </a:cxnLst>
                <a:rect l="0" t="0" r="r" b="b"/>
                <a:pathLst>
                  <a:path w="112" h="29">
                    <a:moveTo>
                      <a:pt x="112" y="3"/>
                    </a:moveTo>
                    <a:lnTo>
                      <a:pt x="101" y="1"/>
                    </a:lnTo>
                    <a:lnTo>
                      <a:pt x="92" y="0"/>
                    </a:lnTo>
                    <a:lnTo>
                      <a:pt x="85" y="0"/>
                    </a:lnTo>
                    <a:lnTo>
                      <a:pt x="80" y="0"/>
                    </a:lnTo>
                    <a:lnTo>
                      <a:pt x="75" y="1"/>
                    </a:lnTo>
                    <a:lnTo>
                      <a:pt x="71" y="2"/>
                    </a:lnTo>
                    <a:lnTo>
                      <a:pt x="67" y="2"/>
                    </a:lnTo>
                    <a:lnTo>
                      <a:pt x="62" y="3"/>
                    </a:lnTo>
                    <a:lnTo>
                      <a:pt x="56" y="4"/>
                    </a:lnTo>
                    <a:lnTo>
                      <a:pt x="47" y="8"/>
                    </a:lnTo>
                    <a:lnTo>
                      <a:pt x="38" y="12"/>
                    </a:lnTo>
                    <a:lnTo>
                      <a:pt x="27" y="17"/>
                    </a:lnTo>
                    <a:lnTo>
                      <a:pt x="17" y="22"/>
                    </a:lnTo>
                    <a:lnTo>
                      <a:pt x="8" y="25"/>
                    </a:lnTo>
                    <a:lnTo>
                      <a:pt x="2" y="28"/>
                    </a:lnTo>
                    <a:lnTo>
                      <a:pt x="0" y="29"/>
                    </a:lnTo>
                    <a:lnTo>
                      <a:pt x="16" y="23"/>
                    </a:lnTo>
                    <a:lnTo>
                      <a:pt x="30" y="18"/>
                    </a:lnTo>
                    <a:lnTo>
                      <a:pt x="41" y="13"/>
                    </a:lnTo>
                    <a:lnTo>
                      <a:pt x="51" y="11"/>
                    </a:lnTo>
                    <a:lnTo>
                      <a:pt x="57" y="8"/>
                    </a:lnTo>
                    <a:lnTo>
                      <a:pt x="63" y="6"/>
                    </a:lnTo>
                    <a:lnTo>
                      <a:pt x="67" y="6"/>
                    </a:lnTo>
                    <a:lnTo>
                      <a:pt x="69" y="4"/>
                    </a:lnTo>
                    <a:lnTo>
                      <a:pt x="75" y="3"/>
                    </a:lnTo>
                    <a:lnTo>
                      <a:pt x="81" y="3"/>
                    </a:lnTo>
                    <a:lnTo>
                      <a:pt x="89" y="2"/>
                    </a:lnTo>
                    <a:lnTo>
                      <a:pt x="96" y="2"/>
                    </a:lnTo>
                    <a:lnTo>
                      <a:pt x="102" y="3"/>
                    </a:lnTo>
                    <a:lnTo>
                      <a:pt x="107" y="3"/>
                    </a:lnTo>
                    <a:lnTo>
                      <a:pt x="111" y="3"/>
                    </a:lnTo>
                    <a:lnTo>
                      <a:pt x="112" y="3"/>
                    </a:lnTo>
                    <a:lnTo>
                      <a:pt x="112" y="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774" name="Freeform 78"/>
              <p:cNvSpPr>
                <a:spLocks/>
              </p:cNvSpPr>
              <p:nvPr/>
            </p:nvSpPr>
            <p:spPr bwMode="auto">
              <a:xfrm>
                <a:off x="2193" y="2950"/>
                <a:ext cx="30" cy="12"/>
              </a:xfrm>
              <a:custGeom>
                <a:avLst/>
                <a:gdLst/>
                <a:ahLst/>
                <a:cxnLst>
                  <a:cxn ang="0">
                    <a:pos x="88" y="0"/>
                  </a:cxn>
                  <a:cxn ang="0">
                    <a:pos x="79" y="0"/>
                  </a:cxn>
                  <a:cxn ang="0">
                    <a:pos x="72" y="0"/>
                  </a:cxn>
                  <a:cxn ang="0">
                    <a:pos x="66" y="1"/>
                  </a:cxn>
                  <a:cxn ang="0">
                    <a:pos x="61" y="1"/>
                  </a:cxn>
                  <a:cxn ang="0">
                    <a:pos x="57" y="3"/>
                  </a:cxn>
                  <a:cxn ang="0">
                    <a:pos x="54" y="4"/>
                  </a:cxn>
                  <a:cxn ang="0">
                    <a:pos x="51" y="6"/>
                  </a:cxn>
                  <a:cxn ang="0">
                    <a:pos x="47" y="7"/>
                  </a:cxn>
                  <a:cxn ang="0">
                    <a:pos x="43" y="9"/>
                  </a:cxn>
                  <a:cxn ang="0">
                    <a:pos x="36" y="12"/>
                  </a:cxn>
                  <a:cxn ang="0">
                    <a:pos x="28" y="17"/>
                  </a:cxn>
                  <a:cxn ang="0">
                    <a:pos x="21" y="21"/>
                  </a:cxn>
                  <a:cxn ang="0">
                    <a:pos x="12" y="26"/>
                  </a:cxn>
                  <a:cxn ang="0">
                    <a:pos x="6" y="31"/>
                  </a:cxn>
                  <a:cxn ang="0">
                    <a:pos x="1" y="34"/>
                  </a:cxn>
                  <a:cxn ang="0">
                    <a:pos x="0" y="35"/>
                  </a:cxn>
                  <a:cxn ang="0">
                    <a:pos x="12" y="28"/>
                  </a:cxn>
                  <a:cxn ang="0">
                    <a:pos x="23" y="23"/>
                  </a:cxn>
                  <a:cxn ang="0">
                    <a:pos x="32" y="18"/>
                  </a:cxn>
                  <a:cxn ang="0">
                    <a:pos x="39" y="14"/>
                  </a:cxn>
                  <a:cxn ang="0">
                    <a:pos x="44" y="11"/>
                  </a:cxn>
                  <a:cxn ang="0">
                    <a:pos x="49" y="8"/>
                  </a:cxn>
                  <a:cxn ang="0">
                    <a:pos x="51" y="7"/>
                  </a:cxn>
                  <a:cxn ang="0">
                    <a:pos x="54" y="6"/>
                  </a:cxn>
                  <a:cxn ang="0">
                    <a:pos x="63" y="3"/>
                  </a:cxn>
                  <a:cxn ang="0">
                    <a:pos x="74" y="1"/>
                  </a:cxn>
                  <a:cxn ang="0">
                    <a:pos x="84" y="0"/>
                  </a:cxn>
                  <a:cxn ang="0">
                    <a:pos x="88" y="0"/>
                  </a:cxn>
                  <a:cxn ang="0">
                    <a:pos x="88" y="0"/>
                  </a:cxn>
                </a:cxnLst>
                <a:rect l="0" t="0" r="r" b="b"/>
                <a:pathLst>
                  <a:path w="88" h="35">
                    <a:moveTo>
                      <a:pt x="88" y="0"/>
                    </a:moveTo>
                    <a:lnTo>
                      <a:pt x="79" y="0"/>
                    </a:lnTo>
                    <a:lnTo>
                      <a:pt x="72" y="0"/>
                    </a:lnTo>
                    <a:lnTo>
                      <a:pt x="66" y="1"/>
                    </a:lnTo>
                    <a:lnTo>
                      <a:pt x="61" y="1"/>
                    </a:lnTo>
                    <a:lnTo>
                      <a:pt x="57" y="3"/>
                    </a:lnTo>
                    <a:lnTo>
                      <a:pt x="54" y="4"/>
                    </a:lnTo>
                    <a:lnTo>
                      <a:pt x="51" y="6"/>
                    </a:lnTo>
                    <a:lnTo>
                      <a:pt x="47" y="7"/>
                    </a:lnTo>
                    <a:lnTo>
                      <a:pt x="43" y="9"/>
                    </a:lnTo>
                    <a:lnTo>
                      <a:pt x="36" y="12"/>
                    </a:lnTo>
                    <a:lnTo>
                      <a:pt x="28" y="17"/>
                    </a:lnTo>
                    <a:lnTo>
                      <a:pt x="21" y="21"/>
                    </a:lnTo>
                    <a:lnTo>
                      <a:pt x="12" y="26"/>
                    </a:lnTo>
                    <a:lnTo>
                      <a:pt x="6" y="31"/>
                    </a:lnTo>
                    <a:lnTo>
                      <a:pt x="1" y="34"/>
                    </a:lnTo>
                    <a:lnTo>
                      <a:pt x="0" y="35"/>
                    </a:lnTo>
                    <a:lnTo>
                      <a:pt x="12" y="28"/>
                    </a:lnTo>
                    <a:lnTo>
                      <a:pt x="23" y="23"/>
                    </a:lnTo>
                    <a:lnTo>
                      <a:pt x="32" y="18"/>
                    </a:lnTo>
                    <a:lnTo>
                      <a:pt x="39" y="14"/>
                    </a:lnTo>
                    <a:lnTo>
                      <a:pt x="44" y="11"/>
                    </a:lnTo>
                    <a:lnTo>
                      <a:pt x="49" y="8"/>
                    </a:lnTo>
                    <a:lnTo>
                      <a:pt x="51" y="7"/>
                    </a:lnTo>
                    <a:lnTo>
                      <a:pt x="54" y="6"/>
                    </a:lnTo>
                    <a:lnTo>
                      <a:pt x="63" y="3"/>
                    </a:lnTo>
                    <a:lnTo>
                      <a:pt x="74" y="1"/>
                    </a:lnTo>
                    <a:lnTo>
                      <a:pt x="84" y="0"/>
                    </a:lnTo>
                    <a:lnTo>
                      <a:pt x="88" y="0"/>
                    </a:lnTo>
                    <a:lnTo>
                      <a:pt x="88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775" name="Freeform 79"/>
              <p:cNvSpPr>
                <a:spLocks/>
              </p:cNvSpPr>
              <p:nvPr/>
            </p:nvSpPr>
            <p:spPr bwMode="auto">
              <a:xfrm>
                <a:off x="2226" y="2866"/>
                <a:ext cx="12" cy="26"/>
              </a:xfrm>
              <a:custGeom>
                <a:avLst/>
                <a:gdLst/>
                <a:ahLst/>
                <a:cxnLst>
                  <a:cxn ang="0">
                    <a:pos x="15" y="0"/>
                  </a:cxn>
                  <a:cxn ang="0">
                    <a:pos x="8" y="9"/>
                  </a:cxn>
                  <a:cxn ang="0">
                    <a:pos x="3" y="17"/>
                  </a:cxn>
                  <a:cxn ang="0">
                    <a:pos x="0" y="25"/>
                  </a:cxn>
                  <a:cxn ang="0">
                    <a:pos x="4" y="31"/>
                  </a:cxn>
                  <a:cxn ang="0">
                    <a:pos x="9" y="33"/>
                  </a:cxn>
                  <a:cxn ang="0">
                    <a:pos x="10" y="35"/>
                  </a:cxn>
                  <a:cxn ang="0">
                    <a:pos x="11" y="38"/>
                  </a:cxn>
                  <a:cxn ang="0">
                    <a:pos x="14" y="47"/>
                  </a:cxn>
                  <a:cxn ang="0">
                    <a:pos x="20" y="58"/>
                  </a:cxn>
                  <a:cxn ang="0">
                    <a:pos x="26" y="67"/>
                  </a:cxn>
                  <a:cxn ang="0">
                    <a:pos x="32" y="75"/>
                  </a:cxn>
                  <a:cxn ang="0">
                    <a:pos x="35" y="77"/>
                  </a:cxn>
                  <a:cxn ang="0">
                    <a:pos x="33" y="64"/>
                  </a:cxn>
                  <a:cxn ang="0">
                    <a:pos x="35" y="60"/>
                  </a:cxn>
                  <a:cxn ang="0">
                    <a:pos x="37" y="59"/>
                  </a:cxn>
                  <a:cxn ang="0">
                    <a:pos x="38" y="48"/>
                  </a:cxn>
                  <a:cxn ang="0">
                    <a:pos x="38" y="33"/>
                  </a:cxn>
                  <a:cxn ang="0">
                    <a:pos x="36" y="26"/>
                  </a:cxn>
                  <a:cxn ang="0">
                    <a:pos x="32" y="21"/>
                  </a:cxn>
                  <a:cxn ang="0">
                    <a:pos x="26" y="19"/>
                  </a:cxn>
                  <a:cxn ang="0">
                    <a:pos x="21" y="14"/>
                  </a:cxn>
                  <a:cxn ang="0">
                    <a:pos x="17" y="8"/>
                  </a:cxn>
                  <a:cxn ang="0">
                    <a:pos x="16" y="3"/>
                  </a:cxn>
                  <a:cxn ang="0">
                    <a:pos x="15" y="0"/>
                  </a:cxn>
                </a:cxnLst>
                <a:rect l="0" t="0" r="r" b="b"/>
                <a:pathLst>
                  <a:path w="38" h="77">
                    <a:moveTo>
                      <a:pt x="15" y="0"/>
                    </a:moveTo>
                    <a:lnTo>
                      <a:pt x="8" y="9"/>
                    </a:lnTo>
                    <a:lnTo>
                      <a:pt x="3" y="17"/>
                    </a:lnTo>
                    <a:lnTo>
                      <a:pt x="0" y="25"/>
                    </a:lnTo>
                    <a:lnTo>
                      <a:pt x="4" y="31"/>
                    </a:lnTo>
                    <a:lnTo>
                      <a:pt x="9" y="33"/>
                    </a:lnTo>
                    <a:lnTo>
                      <a:pt x="10" y="35"/>
                    </a:lnTo>
                    <a:lnTo>
                      <a:pt x="11" y="38"/>
                    </a:lnTo>
                    <a:lnTo>
                      <a:pt x="14" y="47"/>
                    </a:lnTo>
                    <a:lnTo>
                      <a:pt x="20" y="58"/>
                    </a:lnTo>
                    <a:lnTo>
                      <a:pt x="26" y="67"/>
                    </a:lnTo>
                    <a:lnTo>
                      <a:pt x="32" y="75"/>
                    </a:lnTo>
                    <a:lnTo>
                      <a:pt x="35" y="77"/>
                    </a:lnTo>
                    <a:lnTo>
                      <a:pt x="33" y="64"/>
                    </a:lnTo>
                    <a:lnTo>
                      <a:pt x="35" y="60"/>
                    </a:lnTo>
                    <a:lnTo>
                      <a:pt x="37" y="59"/>
                    </a:lnTo>
                    <a:lnTo>
                      <a:pt x="38" y="48"/>
                    </a:lnTo>
                    <a:lnTo>
                      <a:pt x="38" y="33"/>
                    </a:lnTo>
                    <a:lnTo>
                      <a:pt x="36" y="26"/>
                    </a:lnTo>
                    <a:lnTo>
                      <a:pt x="32" y="21"/>
                    </a:lnTo>
                    <a:lnTo>
                      <a:pt x="26" y="19"/>
                    </a:lnTo>
                    <a:lnTo>
                      <a:pt x="21" y="14"/>
                    </a:lnTo>
                    <a:lnTo>
                      <a:pt x="17" y="8"/>
                    </a:lnTo>
                    <a:lnTo>
                      <a:pt x="16" y="3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776" name="Freeform 80"/>
              <p:cNvSpPr>
                <a:spLocks/>
              </p:cNvSpPr>
              <p:nvPr/>
            </p:nvSpPr>
            <p:spPr bwMode="auto">
              <a:xfrm>
                <a:off x="2213" y="2865"/>
                <a:ext cx="14" cy="30"/>
              </a:xfrm>
              <a:custGeom>
                <a:avLst/>
                <a:gdLst/>
                <a:ahLst/>
                <a:cxnLst>
                  <a:cxn ang="0">
                    <a:pos x="44" y="0"/>
                  </a:cxn>
                  <a:cxn ang="0">
                    <a:pos x="38" y="2"/>
                  </a:cxn>
                  <a:cxn ang="0">
                    <a:pos x="33" y="3"/>
                  </a:cxn>
                  <a:cxn ang="0">
                    <a:pos x="27" y="5"/>
                  </a:cxn>
                  <a:cxn ang="0">
                    <a:pos x="21" y="7"/>
                  </a:cxn>
                  <a:cxn ang="0">
                    <a:pos x="16" y="9"/>
                  </a:cxn>
                  <a:cxn ang="0">
                    <a:pos x="10" y="10"/>
                  </a:cxn>
                  <a:cxn ang="0">
                    <a:pos x="5" y="13"/>
                  </a:cxn>
                  <a:cxn ang="0">
                    <a:pos x="0" y="14"/>
                  </a:cxn>
                  <a:cxn ang="0">
                    <a:pos x="0" y="18"/>
                  </a:cxn>
                  <a:cxn ang="0">
                    <a:pos x="2" y="24"/>
                  </a:cxn>
                  <a:cxn ang="0">
                    <a:pos x="6" y="29"/>
                  </a:cxn>
                  <a:cxn ang="0">
                    <a:pos x="13" y="33"/>
                  </a:cxn>
                  <a:cxn ang="0">
                    <a:pos x="20" y="40"/>
                  </a:cxn>
                  <a:cxn ang="0">
                    <a:pos x="22" y="44"/>
                  </a:cxn>
                  <a:cxn ang="0">
                    <a:pos x="24" y="49"/>
                  </a:cxn>
                  <a:cxn ang="0">
                    <a:pos x="22" y="57"/>
                  </a:cxn>
                  <a:cxn ang="0">
                    <a:pos x="22" y="64"/>
                  </a:cxn>
                  <a:cxn ang="0">
                    <a:pos x="25" y="70"/>
                  </a:cxn>
                  <a:cxn ang="0">
                    <a:pos x="31" y="79"/>
                  </a:cxn>
                  <a:cxn ang="0">
                    <a:pos x="43" y="90"/>
                  </a:cxn>
                  <a:cxn ang="0">
                    <a:pos x="42" y="88"/>
                  </a:cxn>
                  <a:cxn ang="0">
                    <a:pos x="41" y="85"/>
                  </a:cxn>
                  <a:cxn ang="0">
                    <a:pos x="38" y="80"/>
                  </a:cxn>
                  <a:cxn ang="0">
                    <a:pos x="36" y="71"/>
                  </a:cxn>
                  <a:cxn ang="0">
                    <a:pos x="36" y="63"/>
                  </a:cxn>
                  <a:cxn ang="0">
                    <a:pos x="36" y="57"/>
                  </a:cxn>
                  <a:cxn ang="0">
                    <a:pos x="35" y="50"/>
                  </a:cxn>
                  <a:cxn ang="0">
                    <a:pos x="30" y="42"/>
                  </a:cxn>
                  <a:cxn ang="0">
                    <a:pos x="25" y="32"/>
                  </a:cxn>
                  <a:cxn ang="0">
                    <a:pos x="24" y="26"/>
                  </a:cxn>
                  <a:cxn ang="0">
                    <a:pos x="27" y="19"/>
                  </a:cxn>
                  <a:cxn ang="0">
                    <a:pos x="36" y="10"/>
                  </a:cxn>
                  <a:cxn ang="0">
                    <a:pos x="39" y="8"/>
                  </a:cxn>
                  <a:cxn ang="0">
                    <a:pos x="42" y="5"/>
                  </a:cxn>
                  <a:cxn ang="0">
                    <a:pos x="43" y="3"/>
                  </a:cxn>
                  <a:cxn ang="0">
                    <a:pos x="44" y="0"/>
                  </a:cxn>
                </a:cxnLst>
                <a:rect l="0" t="0" r="r" b="b"/>
                <a:pathLst>
                  <a:path w="44" h="90">
                    <a:moveTo>
                      <a:pt x="44" y="0"/>
                    </a:moveTo>
                    <a:lnTo>
                      <a:pt x="38" y="2"/>
                    </a:lnTo>
                    <a:lnTo>
                      <a:pt x="33" y="3"/>
                    </a:lnTo>
                    <a:lnTo>
                      <a:pt x="27" y="5"/>
                    </a:lnTo>
                    <a:lnTo>
                      <a:pt x="21" y="7"/>
                    </a:lnTo>
                    <a:lnTo>
                      <a:pt x="16" y="9"/>
                    </a:lnTo>
                    <a:lnTo>
                      <a:pt x="10" y="10"/>
                    </a:lnTo>
                    <a:lnTo>
                      <a:pt x="5" y="13"/>
                    </a:lnTo>
                    <a:lnTo>
                      <a:pt x="0" y="14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9"/>
                    </a:lnTo>
                    <a:lnTo>
                      <a:pt x="13" y="33"/>
                    </a:lnTo>
                    <a:lnTo>
                      <a:pt x="20" y="40"/>
                    </a:lnTo>
                    <a:lnTo>
                      <a:pt x="22" y="44"/>
                    </a:lnTo>
                    <a:lnTo>
                      <a:pt x="24" y="49"/>
                    </a:lnTo>
                    <a:lnTo>
                      <a:pt x="22" y="57"/>
                    </a:lnTo>
                    <a:lnTo>
                      <a:pt x="22" y="64"/>
                    </a:lnTo>
                    <a:lnTo>
                      <a:pt x="25" y="70"/>
                    </a:lnTo>
                    <a:lnTo>
                      <a:pt x="31" y="79"/>
                    </a:lnTo>
                    <a:lnTo>
                      <a:pt x="43" y="90"/>
                    </a:lnTo>
                    <a:lnTo>
                      <a:pt x="42" y="88"/>
                    </a:lnTo>
                    <a:lnTo>
                      <a:pt x="41" y="85"/>
                    </a:lnTo>
                    <a:lnTo>
                      <a:pt x="38" y="80"/>
                    </a:lnTo>
                    <a:lnTo>
                      <a:pt x="36" y="71"/>
                    </a:lnTo>
                    <a:lnTo>
                      <a:pt x="36" y="63"/>
                    </a:lnTo>
                    <a:lnTo>
                      <a:pt x="36" y="57"/>
                    </a:lnTo>
                    <a:lnTo>
                      <a:pt x="35" y="50"/>
                    </a:lnTo>
                    <a:lnTo>
                      <a:pt x="30" y="42"/>
                    </a:lnTo>
                    <a:lnTo>
                      <a:pt x="25" y="32"/>
                    </a:lnTo>
                    <a:lnTo>
                      <a:pt x="24" y="26"/>
                    </a:lnTo>
                    <a:lnTo>
                      <a:pt x="27" y="19"/>
                    </a:lnTo>
                    <a:lnTo>
                      <a:pt x="36" y="10"/>
                    </a:lnTo>
                    <a:lnTo>
                      <a:pt x="39" y="8"/>
                    </a:lnTo>
                    <a:lnTo>
                      <a:pt x="42" y="5"/>
                    </a:lnTo>
                    <a:lnTo>
                      <a:pt x="43" y="3"/>
                    </a:lnTo>
                    <a:lnTo>
                      <a:pt x="44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777" name="Freeform 81"/>
              <p:cNvSpPr>
                <a:spLocks/>
              </p:cNvSpPr>
              <p:nvPr/>
            </p:nvSpPr>
            <p:spPr bwMode="auto">
              <a:xfrm>
                <a:off x="2243" y="2862"/>
                <a:ext cx="11" cy="30"/>
              </a:xfrm>
              <a:custGeom>
                <a:avLst/>
                <a:gdLst/>
                <a:ahLst/>
                <a:cxnLst>
                  <a:cxn ang="0">
                    <a:pos x="0" y="1"/>
                  </a:cxn>
                  <a:cxn ang="0">
                    <a:pos x="2" y="7"/>
                  </a:cxn>
                  <a:cxn ang="0">
                    <a:pos x="5" y="13"/>
                  </a:cxn>
                  <a:cxn ang="0">
                    <a:pos x="7" y="19"/>
                  </a:cxn>
                  <a:cxn ang="0">
                    <a:pos x="12" y="25"/>
                  </a:cxn>
                  <a:cxn ang="0">
                    <a:pos x="18" y="34"/>
                  </a:cxn>
                  <a:cxn ang="0">
                    <a:pos x="18" y="40"/>
                  </a:cxn>
                  <a:cxn ang="0">
                    <a:pos x="16" y="46"/>
                  </a:cxn>
                  <a:cxn ang="0">
                    <a:pos x="13" y="55"/>
                  </a:cxn>
                  <a:cxn ang="0">
                    <a:pos x="11" y="64"/>
                  </a:cxn>
                  <a:cxn ang="0">
                    <a:pos x="10" y="72"/>
                  </a:cxn>
                  <a:cxn ang="0">
                    <a:pos x="12" y="79"/>
                  </a:cxn>
                  <a:cxn ang="0">
                    <a:pos x="18" y="91"/>
                  </a:cxn>
                  <a:cxn ang="0">
                    <a:pos x="16" y="84"/>
                  </a:cxn>
                  <a:cxn ang="0">
                    <a:pos x="17" y="75"/>
                  </a:cxn>
                  <a:cxn ang="0">
                    <a:pos x="19" y="63"/>
                  </a:cxn>
                  <a:cxn ang="0">
                    <a:pos x="23" y="49"/>
                  </a:cxn>
                  <a:cxn ang="0">
                    <a:pos x="28" y="36"/>
                  </a:cxn>
                  <a:cxn ang="0">
                    <a:pos x="30" y="33"/>
                  </a:cxn>
                  <a:cxn ang="0">
                    <a:pos x="31" y="29"/>
                  </a:cxn>
                  <a:cxn ang="0">
                    <a:pos x="28" y="16"/>
                  </a:cxn>
                  <a:cxn ang="0">
                    <a:pos x="27" y="11"/>
                  </a:cxn>
                  <a:cxn ang="0">
                    <a:pos x="25" y="6"/>
                  </a:cxn>
                  <a:cxn ang="0">
                    <a:pos x="24" y="2"/>
                  </a:cxn>
                  <a:cxn ang="0">
                    <a:pos x="23" y="0"/>
                  </a:cxn>
                  <a:cxn ang="0">
                    <a:pos x="17" y="0"/>
                  </a:cxn>
                  <a:cxn ang="0">
                    <a:pos x="12" y="0"/>
                  </a:cxn>
                  <a:cxn ang="0">
                    <a:pos x="6" y="0"/>
                  </a:cxn>
                  <a:cxn ang="0">
                    <a:pos x="0" y="1"/>
                  </a:cxn>
                </a:cxnLst>
                <a:rect l="0" t="0" r="r" b="b"/>
                <a:pathLst>
                  <a:path w="31" h="91">
                    <a:moveTo>
                      <a:pt x="0" y="1"/>
                    </a:moveTo>
                    <a:lnTo>
                      <a:pt x="2" y="7"/>
                    </a:lnTo>
                    <a:lnTo>
                      <a:pt x="5" y="13"/>
                    </a:lnTo>
                    <a:lnTo>
                      <a:pt x="7" y="19"/>
                    </a:lnTo>
                    <a:lnTo>
                      <a:pt x="12" y="25"/>
                    </a:lnTo>
                    <a:lnTo>
                      <a:pt x="18" y="34"/>
                    </a:lnTo>
                    <a:lnTo>
                      <a:pt x="18" y="40"/>
                    </a:lnTo>
                    <a:lnTo>
                      <a:pt x="16" y="46"/>
                    </a:lnTo>
                    <a:lnTo>
                      <a:pt x="13" y="55"/>
                    </a:lnTo>
                    <a:lnTo>
                      <a:pt x="11" y="64"/>
                    </a:lnTo>
                    <a:lnTo>
                      <a:pt x="10" y="72"/>
                    </a:lnTo>
                    <a:lnTo>
                      <a:pt x="12" y="79"/>
                    </a:lnTo>
                    <a:lnTo>
                      <a:pt x="18" y="91"/>
                    </a:lnTo>
                    <a:lnTo>
                      <a:pt x="16" y="84"/>
                    </a:lnTo>
                    <a:lnTo>
                      <a:pt x="17" y="75"/>
                    </a:lnTo>
                    <a:lnTo>
                      <a:pt x="19" y="63"/>
                    </a:lnTo>
                    <a:lnTo>
                      <a:pt x="23" y="49"/>
                    </a:lnTo>
                    <a:lnTo>
                      <a:pt x="28" y="36"/>
                    </a:lnTo>
                    <a:lnTo>
                      <a:pt x="30" y="33"/>
                    </a:lnTo>
                    <a:lnTo>
                      <a:pt x="31" y="29"/>
                    </a:lnTo>
                    <a:lnTo>
                      <a:pt x="28" y="16"/>
                    </a:lnTo>
                    <a:lnTo>
                      <a:pt x="27" y="11"/>
                    </a:lnTo>
                    <a:lnTo>
                      <a:pt x="25" y="6"/>
                    </a:lnTo>
                    <a:lnTo>
                      <a:pt x="24" y="2"/>
                    </a:lnTo>
                    <a:lnTo>
                      <a:pt x="23" y="0"/>
                    </a:lnTo>
                    <a:lnTo>
                      <a:pt x="17" y="0"/>
                    </a:lnTo>
                    <a:lnTo>
                      <a:pt x="12" y="0"/>
                    </a:lnTo>
                    <a:lnTo>
                      <a:pt x="6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778" name="Freeform 82"/>
              <p:cNvSpPr>
                <a:spLocks/>
              </p:cNvSpPr>
              <p:nvPr/>
            </p:nvSpPr>
            <p:spPr bwMode="auto">
              <a:xfrm>
                <a:off x="2251" y="2909"/>
                <a:ext cx="79" cy="109"/>
              </a:xfrm>
              <a:custGeom>
                <a:avLst/>
                <a:gdLst/>
                <a:ahLst/>
                <a:cxnLst>
                  <a:cxn ang="0">
                    <a:pos x="107" y="326"/>
                  </a:cxn>
                  <a:cxn ang="0">
                    <a:pos x="126" y="321"/>
                  </a:cxn>
                  <a:cxn ang="0">
                    <a:pos x="144" y="309"/>
                  </a:cxn>
                  <a:cxn ang="0">
                    <a:pos x="135" y="292"/>
                  </a:cxn>
                  <a:cxn ang="0">
                    <a:pos x="124" y="282"/>
                  </a:cxn>
                  <a:cxn ang="0">
                    <a:pos x="131" y="270"/>
                  </a:cxn>
                  <a:cxn ang="0">
                    <a:pos x="106" y="264"/>
                  </a:cxn>
                  <a:cxn ang="0">
                    <a:pos x="120" y="253"/>
                  </a:cxn>
                  <a:cxn ang="0">
                    <a:pos x="149" y="228"/>
                  </a:cxn>
                  <a:cxn ang="0">
                    <a:pos x="167" y="211"/>
                  </a:cxn>
                  <a:cxn ang="0">
                    <a:pos x="171" y="243"/>
                  </a:cxn>
                  <a:cxn ang="0">
                    <a:pos x="177" y="232"/>
                  </a:cxn>
                  <a:cxn ang="0">
                    <a:pos x="210" y="189"/>
                  </a:cxn>
                  <a:cxn ang="0">
                    <a:pos x="221" y="157"/>
                  </a:cxn>
                  <a:cxn ang="0">
                    <a:pos x="228" y="172"/>
                  </a:cxn>
                  <a:cxn ang="0">
                    <a:pos x="235" y="136"/>
                  </a:cxn>
                  <a:cxn ang="0">
                    <a:pos x="233" y="98"/>
                  </a:cxn>
                  <a:cxn ang="0">
                    <a:pos x="224" y="71"/>
                  </a:cxn>
                  <a:cxn ang="0">
                    <a:pos x="207" y="47"/>
                  </a:cxn>
                  <a:cxn ang="0">
                    <a:pos x="201" y="5"/>
                  </a:cxn>
                  <a:cxn ang="0">
                    <a:pos x="187" y="11"/>
                  </a:cxn>
                  <a:cxn ang="0">
                    <a:pos x="189" y="70"/>
                  </a:cxn>
                  <a:cxn ang="0">
                    <a:pos x="177" y="120"/>
                  </a:cxn>
                  <a:cxn ang="0">
                    <a:pos x="165" y="157"/>
                  </a:cxn>
                  <a:cxn ang="0">
                    <a:pos x="143" y="182"/>
                  </a:cxn>
                  <a:cxn ang="0">
                    <a:pos x="117" y="204"/>
                  </a:cxn>
                  <a:cxn ang="0">
                    <a:pos x="115" y="187"/>
                  </a:cxn>
                  <a:cxn ang="0">
                    <a:pos x="126" y="168"/>
                  </a:cxn>
                  <a:cxn ang="0">
                    <a:pos x="132" y="149"/>
                  </a:cxn>
                  <a:cxn ang="0">
                    <a:pos x="146" y="140"/>
                  </a:cxn>
                  <a:cxn ang="0">
                    <a:pos x="143" y="129"/>
                  </a:cxn>
                  <a:cxn ang="0">
                    <a:pos x="145" y="120"/>
                  </a:cxn>
                  <a:cxn ang="0">
                    <a:pos x="146" y="110"/>
                  </a:cxn>
                  <a:cxn ang="0">
                    <a:pos x="144" y="93"/>
                  </a:cxn>
                  <a:cxn ang="0">
                    <a:pos x="132" y="90"/>
                  </a:cxn>
                  <a:cxn ang="0">
                    <a:pos x="131" y="101"/>
                  </a:cxn>
                  <a:cxn ang="0">
                    <a:pos x="122" y="137"/>
                  </a:cxn>
                  <a:cxn ang="0">
                    <a:pos x="107" y="167"/>
                  </a:cxn>
                  <a:cxn ang="0">
                    <a:pos x="79" y="194"/>
                  </a:cxn>
                  <a:cxn ang="0">
                    <a:pos x="26" y="227"/>
                  </a:cxn>
                  <a:cxn ang="0">
                    <a:pos x="14" y="254"/>
                  </a:cxn>
                  <a:cxn ang="0">
                    <a:pos x="35" y="276"/>
                  </a:cxn>
                  <a:cxn ang="0">
                    <a:pos x="57" y="294"/>
                  </a:cxn>
                  <a:cxn ang="0">
                    <a:pos x="68" y="307"/>
                  </a:cxn>
                  <a:cxn ang="0">
                    <a:pos x="85" y="321"/>
                  </a:cxn>
                </a:cxnLst>
                <a:rect l="0" t="0" r="r" b="b"/>
                <a:pathLst>
                  <a:path w="237" h="329">
                    <a:moveTo>
                      <a:pt x="99" y="329"/>
                    </a:moveTo>
                    <a:lnTo>
                      <a:pt x="103" y="328"/>
                    </a:lnTo>
                    <a:lnTo>
                      <a:pt x="107" y="326"/>
                    </a:lnTo>
                    <a:lnTo>
                      <a:pt x="112" y="324"/>
                    </a:lnTo>
                    <a:lnTo>
                      <a:pt x="117" y="323"/>
                    </a:lnTo>
                    <a:lnTo>
                      <a:pt x="126" y="321"/>
                    </a:lnTo>
                    <a:lnTo>
                      <a:pt x="133" y="317"/>
                    </a:lnTo>
                    <a:lnTo>
                      <a:pt x="138" y="314"/>
                    </a:lnTo>
                    <a:lnTo>
                      <a:pt x="144" y="309"/>
                    </a:lnTo>
                    <a:lnTo>
                      <a:pt x="146" y="303"/>
                    </a:lnTo>
                    <a:lnTo>
                      <a:pt x="143" y="296"/>
                    </a:lnTo>
                    <a:lnTo>
                      <a:pt x="135" y="292"/>
                    </a:lnTo>
                    <a:lnTo>
                      <a:pt x="129" y="287"/>
                    </a:lnTo>
                    <a:lnTo>
                      <a:pt x="124" y="284"/>
                    </a:lnTo>
                    <a:lnTo>
                      <a:pt x="124" y="282"/>
                    </a:lnTo>
                    <a:lnTo>
                      <a:pt x="126" y="278"/>
                    </a:lnTo>
                    <a:lnTo>
                      <a:pt x="131" y="273"/>
                    </a:lnTo>
                    <a:lnTo>
                      <a:pt x="131" y="270"/>
                    </a:lnTo>
                    <a:lnTo>
                      <a:pt x="126" y="268"/>
                    </a:lnTo>
                    <a:lnTo>
                      <a:pt x="116" y="267"/>
                    </a:lnTo>
                    <a:lnTo>
                      <a:pt x="106" y="264"/>
                    </a:lnTo>
                    <a:lnTo>
                      <a:pt x="107" y="262"/>
                    </a:lnTo>
                    <a:lnTo>
                      <a:pt x="112" y="259"/>
                    </a:lnTo>
                    <a:lnTo>
                      <a:pt x="120" y="253"/>
                    </a:lnTo>
                    <a:lnTo>
                      <a:pt x="129" y="245"/>
                    </a:lnTo>
                    <a:lnTo>
                      <a:pt x="139" y="237"/>
                    </a:lnTo>
                    <a:lnTo>
                      <a:pt x="149" y="228"/>
                    </a:lnTo>
                    <a:lnTo>
                      <a:pt x="159" y="218"/>
                    </a:lnTo>
                    <a:lnTo>
                      <a:pt x="167" y="210"/>
                    </a:lnTo>
                    <a:lnTo>
                      <a:pt x="167" y="211"/>
                    </a:lnTo>
                    <a:lnTo>
                      <a:pt x="166" y="217"/>
                    </a:lnTo>
                    <a:lnTo>
                      <a:pt x="167" y="227"/>
                    </a:lnTo>
                    <a:lnTo>
                      <a:pt x="171" y="243"/>
                    </a:lnTo>
                    <a:lnTo>
                      <a:pt x="171" y="242"/>
                    </a:lnTo>
                    <a:lnTo>
                      <a:pt x="172" y="239"/>
                    </a:lnTo>
                    <a:lnTo>
                      <a:pt x="177" y="232"/>
                    </a:lnTo>
                    <a:lnTo>
                      <a:pt x="187" y="220"/>
                    </a:lnTo>
                    <a:lnTo>
                      <a:pt x="200" y="204"/>
                    </a:lnTo>
                    <a:lnTo>
                      <a:pt x="210" y="189"/>
                    </a:lnTo>
                    <a:lnTo>
                      <a:pt x="217" y="173"/>
                    </a:lnTo>
                    <a:lnTo>
                      <a:pt x="221" y="156"/>
                    </a:lnTo>
                    <a:lnTo>
                      <a:pt x="221" y="157"/>
                    </a:lnTo>
                    <a:lnTo>
                      <a:pt x="221" y="161"/>
                    </a:lnTo>
                    <a:lnTo>
                      <a:pt x="223" y="166"/>
                    </a:lnTo>
                    <a:lnTo>
                      <a:pt x="228" y="172"/>
                    </a:lnTo>
                    <a:lnTo>
                      <a:pt x="229" y="167"/>
                    </a:lnTo>
                    <a:lnTo>
                      <a:pt x="233" y="154"/>
                    </a:lnTo>
                    <a:lnTo>
                      <a:pt x="235" y="136"/>
                    </a:lnTo>
                    <a:lnTo>
                      <a:pt x="237" y="118"/>
                    </a:lnTo>
                    <a:lnTo>
                      <a:pt x="235" y="105"/>
                    </a:lnTo>
                    <a:lnTo>
                      <a:pt x="233" y="98"/>
                    </a:lnTo>
                    <a:lnTo>
                      <a:pt x="229" y="92"/>
                    </a:lnTo>
                    <a:lnTo>
                      <a:pt x="228" y="82"/>
                    </a:lnTo>
                    <a:lnTo>
                      <a:pt x="224" y="71"/>
                    </a:lnTo>
                    <a:lnTo>
                      <a:pt x="217" y="64"/>
                    </a:lnTo>
                    <a:lnTo>
                      <a:pt x="211" y="56"/>
                    </a:lnTo>
                    <a:lnTo>
                      <a:pt x="207" y="47"/>
                    </a:lnTo>
                    <a:lnTo>
                      <a:pt x="207" y="32"/>
                    </a:lnTo>
                    <a:lnTo>
                      <a:pt x="206" y="17"/>
                    </a:lnTo>
                    <a:lnTo>
                      <a:pt x="201" y="5"/>
                    </a:lnTo>
                    <a:lnTo>
                      <a:pt x="194" y="0"/>
                    </a:lnTo>
                    <a:lnTo>
                      <a:pt x="188" y="3"/>
                    </a:lnTo>
                    <a:lnTo>
                      <a:pt x="187" y="11"/>
                    </a:lnTo>
                    <a:lnTo>
                      <a:pt x="187" y="28"/>
                    </a:lnTo>
                    <a:lnTo>
                      <a:pt x="189" y="51"/>
                    </a:lnTo>
                    <a:lnTo>
                      <a:pt x="189" y="70"/>
                    </a:lnTo>
                    <a:lnTo>
                      <a:pt x="188" y="79"/>
                    </a:lnTo>
                    <a:lnTo>
                      <a:pt x="183" y="92"/>
                    </a:lnTo>
                    <a:lnTo>
                      <a:pt x="177" y="120"/>
                    </a:lnTo>
                    <a:lnTo>
                      <a:pt x="173" y="136"/>
                    </a:lnTo>
                    <a:lnTo>
                      <a:pt x="170" y="148"/>
                    </a:lnTo>
                    <a:lnTo>
                      <a:pt x="165" y="157"/>
                    </a:lnTo>
                    <a:lnTo>
                      <a:pt x="160" y="166"/>
                    </a:lnTo>
                    <a:lnTo>
                      <a:pt x="152" y="173"/>
                    </a:lnTo>
                    <a:lnTo>
                      <a:pt x="143" y="182"/>
                    </a:lnTo>
                    <a:lnTo>
                      <a:pt x="132" y="193"/>
                    </a:lnTo>
                    <a:lnTo>
                      <a:pt x="117" y="206"/>
                    </a:lnTo>
                    <a:lnTo>
                      <a:pt x="117" y="204"/>
                    </a:lnTo>
                    <a:lnTo>
                      <a:pt x="116" y="200"/>
                    </a:lnTo>
                    <a:lnTo>
                      <a:pt x="115" y="193"/>
                    </a:lnTo>
                    <a:lnTo>
                      <a:pt x="115" y="187"/>
                    </a:lnTo>
                    <a:lnTo>
                      <a:pt x="117" y="181"/>
                    </a:lnTo>
                    <a:lnTo>
                      <a:pt x="121" y="175"/>
                    </a:lnTo>
                    <a:lnTo>
                      <a:pt x="126" y="168"/>
                    </a:lnTo>
                    <a:lnTo>
                      <a:pt x="128" y="160"/>
                    </a:lnTo>
                    <a:lnTo>
                      <a:pt x="129" y="154"/>
                    </a:lnTo>
                    <a:lnTo>
                      <a:pt x="132" y="149"/>
                    </a:lnTo>
                    <a:lnTo>
                      <a:pt x="135" y="146"/>
                    </a:lnTo>
                    <a:lnTo>
                      <a:pt x="142" y="143"/>
                    </a:lnTo>
                    <a:lnTo>
                      <a:pt x="146" y="140"/>
                    </a:lnTo>
                    <a:lnTo>
                      <a:pt x="146" y="138"/>
                    </a:lnTo>
                    <a:lnTo>
                      <a:pt x="144" y="136"/>
                    </a:lnTo>
                    <a:lnTo>
                      <a:pt x="143" y="129"/>
                    </a:lnTo>
                    <a:lnTo>
                      <a:pt x="143" y="123"/>
                    </a:lnTo>
                    <a:lnTo>
                      <a:pt x="143" y="121"/>
                    </a:lnTo>
                    <a:lnTo>
                      <a:pt x="145" y="120"/>
                    </a:lnTo>
                    <a:lnTo>
                      <a:pt x="151" y="117"/>
                    </a:lnTo>
                    <a:lnTo>
                      <a:pt x="150" y="115"/>
                    </a:lnTo>
                    <a:lnTo>
                      <a:pt x="146" y="110"/>
                    </a:lnTo>
                    <a:lnTo>
                      <a:pt x="144" y="104"/>
                    </a:lnTo>
                    <a:lnTo>
                      <a:pt x="144" y="99"/>
                    </a:lnTo>
                    <a:lnTo>
                      <a:pt x="144" y="93"/>
                    </a:lnTo>
                    <a:lnTo>
                      <a:pt x="143" y="88"/>
                    </a:lnTo>
                    <a:lnTo>
                      <a:pt x="138" y="86"/>
                    </a:lnTo>
                    <a:lnTo>
                      <a:pt x="132" y="90"/>
                    </a:lnTo>
                    <a:lnTo>
                      <a:pt x="128" y="95"/>
                    </a:lnTo>
                    <a:lnTo>
                      <a:pt x="128" y="98"/>
                    </a:lnTo>
                    <a:lnTo>
                      <a:pt x="131" y="101"/>
                    </a:lnTo>
                    <a:lnTo>
                      <a:pt x="131" y="112"/>
                    </a:lnTo>
                    <a:lnTo>
                      <a:pt x="127" y="127"/>
                    </a:lnTo>
                    <a:lnTo>
                      <a:pt x="122" y="137"/>
                    </a:lnTo>
                    <a:lnTo>
                      <a:pt x="117" y="146"/>
                    </a:lnTo>
                    <a:lnTo>
                      <a:pt x="111" y="159"/>
                    </a:lnTo>
                    <a:lnTo>
                      <a:pt x="107" y="167"/>
                    </a:lnTo>
                    <a:lnTo>
                      <a:pt x="100" y="176"/>
                    </a:lnTo>
                    <a:lnTo>
                      <a:pt x="92" y="184"/>
                    </a:lnTo>
                    <a:lnTo>
                      <a:pt x="79" y="194"/>
                    </a:lnTo>
                    <a:lnTo>
                      <a:pt x="65" y="205"/>
                    </a:lnTo>
                    <a:lnTo>
                      <a:pt x="46" y="216"/>
                    </a:lnTo>
                    <a:lnTo>
                      <a:pt x="26" y="227"/>
                    </a:lnTo>
                    <a:lnTo>
                      <a:pt x="0" y="239"/>
                    </a:lnTo>
                    <a:lnTo>
                      <a:pt x="6" y="246"/>
                    </a:lnTo>
                    <a:lnTo>
                      <a:pt x="14" y="254"/>
                    </a:lnTo>
                    <a:lnTo>
                      <a:pt x="21" y="261"/>
                    </a:lnTo>
                    <a:lnTo>
                      <a:pt x="28" y="268"/>
                    </a:lnTo>
                    <a:lnTo>
                      <a:pt x="35" y="276"/>
                    </a:lnTo>
                    <a:lnTo>
                      <a:pt x="43" y="282"/>
                    </a:lnTo>
                    <a:lnTo>
                      <a:pt x="50" y="288"/>
                    </a:lnTo>
                    <a:lnTo>
                      <a:pt x="57" y="294"/>
                    </a:lnTo>
                    <a:lnTo>
                      <a:pt x="61" y="298"/>
                    </a:lnTo>
                    <a:lnTo>
                      <a:pt x="65" y="303"/>
                    </a:lnTo>
                    <a:lnTo>
                      <a:pt x="68" y="307"/>
                    </a:lnTo>
                    <a:lnTo>
                      <a:pt x="73" y="311"/>
                    </a:lnTo>
                    <a:lnTo>
                      <a:pt x="79" y="316"/>
                    </a:lnTo>
                    <a:lnTo>
                      <a:pt x="85" y="321"/>
                    </a:lnTo>
                    <a:lnTo>
                      <a:pt x="92" y="326"/>
                    </a:lnTo>
                    <a:lnTo>
                      <a:pt x="99" y="32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779" name="Freeform 83"/>
              <p:cNvSpPr>
                <a:spLocks/>
              </p:cNvSpPr>
              <p:nvPr/>
            </p:nvSpPr>
            <p:spPr bwMode="auto">
              <a:xfrm>
                <a:off x="2293" y="2887"/>
                <a:ext cx="81" cy="149"/>
              </a:xfrm>
              <a:custGeom>
                <a:avLst/>
                <a:gdLst/>
                <a:ahLst/>
                <a:cxnLst>
                  <a:cxn ang="0">
                    <a:pos x="86" y="24"/>
                  </a:cxn>
                  <a:cxn ang="0">
                    <a:pos x="92" y="56"/>
                  </a:cxn>
                  <a:cxn ang="0">
                    <a:pos x="102" y="70"/>
                  </a:cxn>
                  <a:cxn ang="0">
                    <a:pos x="120" y="84"/>
                  </a:cxn>
                  <a:cxn ang="0">
                    <a:pos x="136" y="123"/>
                  </a:cxn>
                  <a:cxn ang="0">
                    <a:pos x="136" y="164"/>
                  </a:cxn>
                  <a:cxn ang="0">
                    <a:pos x="157" y="208"/>
                  </a:cxn>
                  <a:cxn ang="0">
                    <a:pos x="165" y="244"/>
                  </a:cxn>
                  <a:cxn ang="0">
                    <a:pos x="174" y="288"/>
                  </a:cxn>
                  <a:cxn ang="0">
                    <a:pos x="168" y="325"/>
                  </a:cxn>
                  <a:cxn ang="0">
                    <a:pos x="153" y="337"/>
                  </a:cxn>
                  <a:cxn ang="0">
                    <a:pos x="125" y="341"/>
                  </a:cxn>
                  <a:cxn ang="0">
                    <a:pos x="101" y="331"/>
                  </a:cxn>
                  <a:cxn ang="0">
                    <a:pos x="91" y="331"/>
                  </a:cxn>
                  <a:cxn ang="0">
                    <a:pos x="81" y="343"/>
                  </a:cxn>
                  <a:cxn ang="0">
                    <a:pos x="63" y="350"/>
                  </a:cxn>
                  <a:cxn ang="0">
                    <a:pos x="69" y="353"/>
                  </a:cxn>
                  <a:cxn ang="0">
                    <a:pos x="56" y="365"/>
                  </a:cxn>
                  <a:cxn ang="0">
                    <a:pos x="31" y="383"/>
                  </a:cxn>
                  <a:cxn ang="0">
                    <a:pos x="17" y="400"/>
                  </a:cxn>
                  <a:cxn ang="0">
                    <a:pos x="6" y="411"/>
                  </a:cxn>
                  <a:cxn ang="0">
                    <a:pos x="28" y="417"/>
                  </a:cxn>
                  <a:cxn ang="0">
                    <a:pos x="23" y="440"/>
                  </a:cxn>
                  <a:cxn ang="0">
                    <a:pos x="34" y="443"/>
                  </a:cxn>
                  <a:cxn ang="0">
                    <a:pos x="57" y="431"/>
                  </a:cxn>
                  <a:cxn ang="0">
                    <a:pos x="80" y="421"/>
                  </a:cxn>
                  <a:cxn ang="0">
                    <a:pos x="95" y="410"/>
                  </a:cxn>
                  <a:cxn ang="0">
                    <a:pos x="108" y="405"/>
                  </a:cxn>
                  <a:cxn ang="0">
                    <a:pos x="143" y="414"/>
                  </a:cxn>
                  <a:cxn ang="0">
                    <a:pos x="154" y="415"/>
                  </a:cxn>
                  <a:cxn ang="0">
                    <a:pos x="170" y="387"/>
                  </a:cxn>
                  <a:cxn ang="0">
                    <a:pos x="180" y="369"/>
                  </a:cxn>
                  <a:cxn ang="0">
                    <a:pos x="184" y="366"/>
                  </a:cxn>
                  <a:cxn ang="0">
                    <a:pos x="203" y="358"/>
                  </a:cxn>
                  <a:cxn ang="0">
                    <a:pos x="221" y="338"/>
                  </a:cxn>
                  <a:cxn ang="0">
                    <a:pos x="232" y="309"/>
                  </a:cxn>
                  <a:cxn ang="0">
                    <a:pos x="241" y="291"/>
                  </a:cxn>
                  <a:cxn ang="0">
                    <a:pos x="221" y="273"/>
                  </a:cxn>
                  <a:cxn ang="0">
                    <a:pos x="210" y="215"/>
                  </a:cxn>
                  <a:cxn ang="0">
                    <a:pos x="214" y="170"/>
                  </a:cxn>
                  <a:cxn ang="0">
                    <a:pos x="196" y="128"/>
                  </a:cxn>
                  <a:cxn ang="0">
                    <a:pos x="206" y="136"/>
                  </a:cxn>
                  <a:cxn ang="0">
                    <a:pos x="201" y="117"/>
                  </a:cxn>
                  <a:cxn ang="0">
                    <a:pos x="186" y="87"/>
                  </a:cxn>
                  <a:cxn ang="0">
                    <a:pos x="181" y="71"/>
                  </a:cxn>
                  <a:cxn ang="0">
                    <a:pos x="181" y="60"/>
                  </a:cxn>
                  <a:cxn ang="0">
                    <a:pos x="163" y="39"/>
                  </a:cxn>
                  <a:cxn ang="0">
                    <a:pos x="152" y="0"/>
                  </a:cxn>
                  <a:cxn ang="0">
                    <a:pos x="124" y="5"/>
                  </a:cxn>
                  <a:cxn ang="0">
                    <a:pos x="92" y="8"/>
                  </a:cxn>
                </a:cxnLst>
                <a:rect l="0" t="0" r="r" b="b"/>
                <a:pathLst>
                  <a:path w="242" h="449">
                    <a:moveTo>
                      <a:pt x="76" y="8"/>
                    </a:moveTo>
                    <a:lnTo>
                      <a:pt x="80" y="15"/>
                    </a:lnTo>
                    <a:lnTo>
                      <a:pt x="86" y="24"/>
                    </a:lnTo>
                    <a:lnTo>
                      <a:pt x="91" y="34"/>
                    </a:lnTo>
                    <a:lnTo>
                      <a:pt x="92" y="47"/>
                    </a:lnTo>
                    <a:lnTo>
                      <a:pt x="92" y="56"/>
                    </a:lnTo>
                    <a:lnTo>
                      <a:pt x="93" y="63"/>
                    </a:lnTo>
                    <a:lnTo>
                      <a:pt x="97" y="67"/>
                    </a:lnTo>
                    <a:lnTo>
                      <a:pt x="102" y="70"/>
                    </a:lnTo>
                    <a:lnTo>
                      <a:pt x="107" y="73"/>
                    </a:lnTo>
                    <a:lnTo>
                      <a:pt x="113" y="77"/>
                    </a:lnTo>
                    <a:lnTo>
                      <a:pt x="120" y="84"/>
                    </a:lnTo>
                    <a:lnTo>
                      <a:pt x="126" y="94"/>
                    </a:lnTo>
                    <a:lnTo>
                      <a:pt x="134" y="113"/>
                    </a:lnTo>
                    <a:lnTo>
                      <a:pt x="136" y="123"/>
                    </a:lnTo>
                    <a:lnTo>
                      <a:pt x="135" y="132"/>
                    </a:lnTo>
                    <a:lnTo>
                      <a:pt x="134" y="145"/>
                    </a:lnTo>
                    <a:lnTo>
                      <a:pt x="136" y="164"/>
                    </a:lnTo>
                    <a:lnTo>
                      <a:pt x="142" y="182"/>
                    </a:lnTo>
                    <a:lnTo>
                      <a:pt x="151" y="197"/>
                    </a:lnTo>
                    <a:lnTo>
                      <a:pt x="157" y="208"/>
                    </a:lnTo>
                    <a:lnTo>
                      <a:pt x="162" y="216"/>
                    </a:lnTo>
                    <a:lnTo>
                      <a:pt x="164" y="227"/>
                    </a:lnTo>
                    <a:lnTo>
                      <a:pt x="165" y="244"/>
                    </a:lnTo>
                    <a:lnTo>
                      <a:pt x="165" y="270"/>
                    </a:lnTo>
                    <a:lnTo>
                      <a:pt x="174" y="283"/>
                    </a:lnTo>
                    <a:lnTo>
                      <a:pt x="174" y="288"/>
                    </a:lnTo>
                    <a:lnTo>
                      <a:pt x="171" y="299"/>
                    </a:lnTo>
                    <a:lnTo>
                      <a:pt x="170" y="312"/>
                    </a:lnTo>
                    <a:lnTo>
                      <a:pt x="168" y="325"/>
                    </a:lnTo>
                    <a:lnTo>
                      <a:pt x="165" y="330"/>
                    </a:lnTo>
                    <a:lnTo>
                      <a:pt x="161" y="333"/>
                    </a:lnTo>
                    <a:lnTo>
                      <a:pt x="153" y="337"/>
                    </a:lnTo>
                    <a:lnTo>
                      <a:pt x="145" y="339"/>
                    </a:lnTo>
                    <a:lnTo>
                      <a:pt x="135" y="341"/>
                    </a:lnTo>
                    <a:lnTo>
                      <a:pt x="125" y="341"/>
                    </a:lnTo>
                    <a:lnTo>
                      <a:pt x="117" y="339"/>
                    </a:lnTo>
                    <a:lnTo>
                      <a:pt x="109" y="336"/>
                    </a:lnTo>
                    <a:lnTo>
                      <a:pt x="101" y="331"/>
                    </a:lnTo>
                    <a:lnTo>
                      <a:pt x="96" y="328"/>
                    </a:lnTo>
                    <a:lnTo>
                      <a:pt x="93" y="328"/>
                    </a:lnTo>
                    <a:lnTo>
                      <a:pt x="91" y="331"/>
                    </a:lnTo>
                    <a:lnTo>
                      <a:pt x="90" y="334"/>
                    </a:lnTo>
                    <a:lnTo>
                      <a:pt x="87" y="339"/>
                    </a:lnTo>
                    <a:lnTo>
                      <a:pt x="81" y="343"/>
                    </a:lnTo>
                    <a:lnTo>
                      <a:pt x="73" y="347"/>
                    </a:lnTo>
                    <a:lnTo>
                      <a:pt x="64" y="349"/>
                    </a:lnTo>
                    <a:lnTo>
                      <a:pt x="63" y="350"/>
                    </a:lnTo>
                    <a:lnTo>
                      <a:pt x="64" y="350"/>
                    </a:lnTo>
                    <a:lnTo>
                      <a:pt x="67" y="351"/>
                    </a:lnTo>
                    <a:lnTo>
                      <a:pt x="69" y="353"/>
                    </a:lnTo>
                    <a:lnTo>
                      <a:pt x="70" y="355"/>
                    </a:lnTo>
                    <a:lnTo>
                      <a:pt x="65" y="359"/>
                    </a:lnTo>
                    <a:lnTo>
                      <a:pt x="56" y="365"/>
                    </a:lnTo>
                    <a:lnTo>
                      <a:pt x="45" y="371"/>
                    </a:lnTo>
                    <a:lnTo>
                      <a:pt x="37" y="377"/>
                    </a:lnTo>
                    <a:lnTo>
                      <a:pt x="31" y="383"/>
                    </a:lnTo>
                    <a:lnTo>
                      <a:pt x="26" y="389"/>
                    </a:lnTo>
                    <a:lnTo>
                      <a:pt x="23" y="394"/>
                    </a:lnTo>
                    <a:lnTo>
                      <a:pt x="17" y="400"/>
                    </a:lnTo>
                    <a:lnTo>
                      <a:pt x="9" y="404"/>
                    </a:lnTo>
                    <a:lnTo>
                      <a:pt x="0" y="409"/>
                    </a:lnTo>
                    <a:lnTo>
                      <a:pt x="6" y="411"/>
                    </a:lnTo>
                    <a:lnTo>
                      <a:pt x="13" y="414"/>
                    </a:lnTo>
                    <a:lnTo>
                      <a:pt x="20" y="415"/>
                    </a:lnTo>
                    <a:lnTo>
                      <a:pt x="28" y="417"/>
                    </a:lnTo>
                    <a:lnTo>
                      <a:pt x="26" y="423"/>
                    </a:lnTo>
                    <a:lnTo>
                      <a:pt x="25" y="432"/>
                    </a:lnTo>
                    <a:lnTo>
                      <a:pt x="23" y="440"/>
                    </a:lnTo>
                    <a:lnTo>
                      <a:pt x="22" y="449"/>
                    </a:lnTo>
                    <a:lnTo>
                      <a:pt x="28" y="447"/>
                    </a:lnTo>
                    <a:lnTo>
                      <a:pt x="34" y="443"/>
                    </a:lnTo>
                    <a:lnTo>
                      <a:pt x="41" y="439"/>
                    </a:lnTo>
                    <a:lnTo>
                      <a:pt x="50" y="434"/>
                    </a:lnTo>
                    <a:lnTo>
                      <a:pt x="57" y="431"/>
                    </a:lnTo>
                    <a:lnTo>
                      <a:pt x="65" y="427"/>
                    </a:lnTo>
                    <a:lnTo>
                      <a:pt x="73" y="423"/>
                    </a:lnTo>
                    <a:lnTo>
                      <a:pt x="80" y="421"/>
                    </a:lnTo>
                    <a:lnTo>
                      <a:pt x="87" y="417"/>
                    </a:lnTo>
                    <a:lnTo>
                      <a:pt x="92" y="412"/>
                    </a:lnTo>
                    <a:lnTo>
                      <a:pt x="95" y="410"/>
                    </a:lnTo>
                    <a:lnTo>
                      <a:pt x="97" y="406"/>
                    </a:lnTo>
                    <a:lnTo>
                      <a:pt x="102" y="405"/>
                    </a:lnTo>
                    <a:lnTo>
                      <a:pt x="108" y="405"/>
                    </a:lnTo>
                    <a:lnTo>
                      <a:pt x="119" y="408"/>
                    </a:lnTo>
                    <a:lnTo>
                      <a:pt x="136" y="411"/>
                    </a:lnTo>
                    <a:lnTo>
                      <a:pt x="143" y="414"/>
                    </a:lnTo>
                    <a:lnTo>
                      <a:pt x="147" y="415"/>
                    </a:lnTo>
                    <a:lnTo>
                      <a:pt x="151" y="416"/>
                    </a:lnTo>
                    <a:lnTo>
                      <a:pt x="154" y="415"/>
                    </a:lnTo>
                    <a:lnTo>
                      <a:pt x="161" y="409"/>
                    </a:lnTo>
                    <a:lnTo>
                      <a:pt x="165" y="400"/>
                    </a:lnTo>
                    <a:lnTo>
                      <a:pt x="170" y="387"/>
                    </a:lnTo>
                    <a:lnTo>
                      <a:pt x="178" y="372"/>
                    </a:lnTo>
                    <a:lnTo>
                      <a:pt x="179" y="371"/>
                    </a:lnTo>
                    <a:lnTo>
                      <a:pt x="180" y="369"/>
                    </a:lnTo>
                    <a:lnTo>
                      <a:pt x="180" y="367"/>
                    </a:lnTo>
                    <a:lnTo>
                      <a:pt x="181" y="366"/>
                    </a:lnTo>
                    <a:lnTo>
                      <a:pt x="184" y="366"/>
                    </a:lnTo>
                    <a:lnTo>
                      <a:pt x="189" y="365"/>
                    </a:lnTo>
                    <a:lnTo>
                      <a:pt x="195" y="362"/>
                    </a:lnTo>
                    <a:lnTo>
                      <a:pt x="203" y="358"/>
                    </a:lnTo>
                    <a:lnTo>
                      <a:pt x="210" y="353"/>
                    </a:lnTo>
                    <a:lnTo>
                      <a:pt x="218" y="347"/>
                    </a:lnTo>
                    <a:lnTo>
                      <a:pt x="221" y="338"/>
                    </a:lnTo>
                    <a:lnTo>
                      <a:pt x="223" y="328"/>
                    </a:lnTo>
                    <a:lnTo>
                      <a:pt x="225" y="321"/>
                    </a:lnTo>
                    <a:lnTo>
                      <a:pt x="232" y="309"/>
                    </a:lnTo>
                    <a:lnTo>
                      <a:pt x="240" y="297"/>
                    </a:lnTo>
                    <a:lnTo>
                      <a:pt x="242" y="289"/>
                    </a:lnTo>
                    <a:lnTo>
                      <a:pt x="241" y="291"/>
                    </a:lnTo>
                    <a:lnTo>
                      <a:pt x="237" y="291"/>
                    </a:lnTo>
                    <a:lnTo>
                      <a:pt x="231" y="286"/>
                    </a:lnTo>
                    <a:lnTo>
                      <a:pt x="221" y="273"/>
                    </a:lnTo>
                    <a:lnTo>
                      <a:pt x="213" y="255"/>
                    </a:lnTo>
                    <a:lnTo>
                      <a:pt x="209" y="234"/>
                    </a:lnTo>
                    <a:lnTo>
                      <a:pt x="210" y="215"/>
                    </a:lnTo>
                    <a:lnTo>
                      <a:pt x="217" y="197"/>
                    </a:lnTo>
                    <a:lnTo>
                      <a:pt x="219" y="182"/>
                    </a:lnTo>
                    <a:lnTo>
                      <a:pt x="214" y="170"/>
                    </a:lnTo>
                    <a:lnTo>
                      <a:pt x="206" y="158"/>
                    </a:lnTo>
                    <a:lnTo>
                      <a:pt x="197" y="141"/>
                    </a:lnTo>
                    <a:lnTo>
                      <a:pt x="196" y="128"/>
                    </a:lnTo>
                    <a:lnTo>
                      <a:pt x="198" y="128"/>
                    </a:lnTo>
                    <a:lnTo>
                      <a:pt x="203" y="133"/>
                    </a:lnTo>
                    <a:lnTo>
                      <a:pt x="206" y="136"/>
                    </a:lnTo>
                    <a:lnTo>
                      <a:pt x="206" y="134"/>
                    </a:lnTo>
                    <a:lnTo>
                      <a:pt x="206" y="128"/>
                    </a:lnTo>
                    <a:lnTo>
                      <a:pt x="201" y="117"/>
                    </a:lnTo>
                    <a:lnTo>
                      <a:pt x="190" y="100"/>
                    </a:lnTo>
                    <a:lnTo>
                      <a:pt x="182" y="88"/>
                    </a:lnTo>
                    <a:lnTo>
                      <a:pt x="186" y="87"/>
                    </a:lnTo>
                    <a:lnTo>
                      <a:pt x="195" y="91"/>
                    </a:lnTo>
                    <a:lnTo>
                      <a:pt x="200" y="93"/>
                    </a:lnTo>
                    <a:lnTo>
                      <a:pt x="181" y="71"/>
                    </a:lnTo>
                    <a:lnTo>
                      <a:pt x="190" y="66"/>
                    </a:lnTo>
                    <a:lnTo>
                      <a:pt x="187" y="65"/>
                    </a:lnTo>
                    <a:lnTo>
                      <a:pt x="181" y="60"/>
                    </a:lnTo>
                    <a:lnTo>
                      <a:pt x="173" y="55"/>
                    </a:lnTo>
                    <a:lnTo>
                      <a:pt x="165" y="48"/>
                    </a:lnTo>
                    <a:lnTo>
                      <a:pt x="163" y="39"/>
                    </a:lnTo>
                    <a:lnTo>
                      <a:pt x="162" y="28"/>
                    </a:lnTo>
                    <a:lnTo>
                      <a:pt x="159" y="16"/>
                    </a:lnTo>
                    <a:lnTo>
                      <a:pt x="152" y="0"/>
                    </a:lnTo>
                    <a:lnTo>
                      <a:pt x="145" y="3"/>
                    </a:lnTo>
                    <a:lnTo>
                      <a:pt x="135" y="4"/>
                    </a:lnTo>
                    <a:lnTo>
                      <a:pt x="124" y="5"/>
                    </a:lnTo>
                    <a:lnTo>
                      <a:pt x="114" y="6"/>
                    </a:lnTo>
                    <a:lnTo>
                      <a:pt x="103" y="6"/>
                    </a:lnTo>
                    <a:lnTo>
                      <a:pt x="92" y="8"/>
                    </a:lnTo>
                    <a:lnTo>
                      <a:pt x="84" y="8"/>
                    </a:lnTo>
                    <a:lnTo>
                      <a:pt x="76" y="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780" name="Freeform 84"/>
              <p:cNvSpPr>
                <a:spLocks/>
              </p:cNvSpPr>
              <p:nvPr/>
            </p:nvSpPr>
            <p:spPr bwMode="auto">
              <a:xfrm>
                <a:off x="2360" y="2875"/>
                <a:ext cx="48" cy="104"/>
              </a:xfrm>
              <a:custGeom>
                <a:avLst/>
                <a:gdLst/>
                <a:ahLst/>
                <a:cxnLst>
                  <a:cxn ang="0">
                    <a:pos x="84" y="5"/>
                  </a:cxn>
                  <a:cxn ang="0">
                    <a:pos x="76" y="21"/>
                  </a:cxn>
                  <a:cxn ang="0">
                    <a:pos x="71" y="34"/>
                  </a:cxn>
                  <a:cxn ang="0">
                    <a:pos x="79" y="43"/>
                  </a:cxn>
                  <a:cxn ang="0">
                    <a:pos x="96" y="59"/>
                  </a:cxn>
                  <a:cxn ang="0">
                    <a:pos x="107" y="76"/>
                  </a:cxn>
                  <a:cxn ang="0">
                    <a:pos x="118" y="115"/>
                  </a:cxn>
                  <a:cxn ang="0">
                    <a:pos x="126" y="115"/>
                  </a:cxn>
                  <a:cxn ang="0">
                    <a:pos x="132" y="144"/>
                  </a:cxn>
                  <a:cxn ang="0">
                    <a:pos x="131" y="204"/>
                  </a:cxn>
                  <a:cxn ang="0">
                    <a:pos x="131" y="228"/>
                  </a:cxn>
                  <a:cxn ang="0">
                    <a:pos x="143" y="247"/>
                  </a:cxn>
                  <a:cxn ang="0">
                    <a:pos x="138" y="268"/>
                  </a:cxn>
                  <a:cxn ang="0">
                    <a:pos x="112" y="311"/>
                  </a:cxn>
                  <a:cxn ang="0">
                    <a:pos x="108" y="300"/>
                  </a:cxn>
                  <a:cxn ang="0">
                    <a:pos x="107" y="276"/>
                  </a:cxn>
                  <a:cxn ang="0">
                    <a:pos x="103" y="252"/>
                  </a:cxn>
                  <a:cxn ang="0">
                    <a:pos x="88" y="221"/>
                  </a:cxn>
                  <a:cxn ang="0">
                    <a:pos x="98" y="212"/>
                  </a:cxn>
                  <a:cxn ang="0">
                    <a:pos x="82" y="189"/>
                  </a:cxn>
                  <a:cxn ang="0">
                    <a:pos x="85" y="171"/>
                  </a:cxn>
                  <a:cxn ang="0">
                    <a:pos x="76" y="157"/>
                  </a:cxn>
                  <a:cxn ang="0">
                    <a:pos x="67" y="135"/>
                  </a:cxn>
                  <a:cxn ang="0">
                    <a:pos x="63" y="128"/>
                  </a:cxn>
                  <a:cxn ang="0">
                    <a:pos x="57" y="122"/>
                  </a:cxn>
                  <a:cxn ang="0">
                    <a:pos x="46" y="115"/>
                  </a:cxn>
                  <a:cxn ang="0">
                    <a:pos x="30" y="106"/>
                  </a:cxn>
                  <a:cxn ang="0">
                    <a:pos x="10" y="87"/>
                  </a:cxn>
                  <a:cxn ang="0">
                    <a:pos x="3" y="63"/>
                  </a:cxn>
                  <a:cxn ang="0">
                    <a:pos x="2" y="49"/>
                  </a:cxn>
                  <a:cxn ang="0">
                    <a:pos x="8" y="48"/>
                  </a:cxn>
                  <a:cxn ang="0">
                    <a:pos x="6" y="24"/>
                  </a:cxn>
                  <a:cxn ang="0">
                    <a:pos x="6" y="22"/>
                  </a:cxn>
                  <a:cxn ang="0">
                    <a:pos x="4" y="17"/>
                  </a:cxn>
                  <a:cxn ang="0">
                    <a:pos x="19" y="13"/>
                  </a:cxn>
                  <a:cxn ang="0">
                    <a:pos x="42" y="9"/>
                  </a:cxn>
                  <a:cxn ang="0">
                    <a:pos x="65" y="4"/>
                  </a:cxn>
                  <a:cxn ang="0">
                    <a:pos x="82" y="0"/>
                  </a:cxn>
                </a:cxnLst>
                <a:rect l="0" t="0" r="r" b="b"/>
                <a:pathLst>
                  <a:path w="143" h="311">
                    <a:moveTo>
                      <a:pt x="82" y="0"/>
                    </a:moveTo>
                    <a:lnTo>
                      <a:pt x="84" y="5"/>
                    </a:lnTo>
                    <a:lnTo>
                      <a:pt x="80" y="12"/>
                    </a:lnTo>
                    <a:lnTo>
                      <a:pt x="76" y="21"/>
                    </a:lnTo>
                    <a:lnTo>
                      <a:pt x="80" y="29"/>
                    </a:lnTo>
                    <a:lnTo>
                      <a:pt x="71" y="34"/>
                    </a:lnTo>
                    <a:lnTo>
                      <a:pt x="74" y="37"/>
                    </a:lnTo>
                    <a:lnTo>
                      <a:pt x="79" y="43"/>
                    </a:lnTo>
                    <a:lnTo>
                      <a:pt x="86" y="51"/>
                    </a:lnTo>
                    <a:lnTo>
                      <a:pt x="96" y="59"/>
                    </a:lnTo>
                    <a:lnTo>
                      <a:pt x="103" y="65"/>
                    </a:lnTo>
                    <a:lnTo>
                      <a:pt x="107" y="76"/>
                    </a:lnTo>
                    <a:lnTo>
                      <a:pt x="110" y="91"/>
                    </a:lnTo>
                    <a:lnTo>
                      <a:pt x="118" y="115"/>
                    </a:lnTo>
                    <a:lnTo>
                      <a:pt x="125" y="112"/>
                    </a:lnTo>
                    <a:lnTo>
                      <a:pt x="126" y="115"/>
                    </a:lnTo>
                    <a:lnTo>
                      <a:pt x="130" y="124"/>
                    </a:lnTo>
                    <a:lnTo>
                      <a:pt x="132" y="144"/>
                    </a:lnTo>
                    <a:lnTo>
                      <a:pt x="134" y="176"/>
                    </a:lnTo>
                    <a:lnTo>
                      <a:pt x="131" y="204"/>
                    </a:lnTo>
                    <a:lnTo>
                      <a:pt x="130" y="216"/>
                    </a:lnTo>
                    <a:lnTo>
                      <a:pt x="131" y="228"/>
                    </a:lnTo>
                    <a:lnTo>
                      <a:pt x="134" y="256"/>
                    </a:lnTo>
                    <a:lnTo>
                      <a:pt x="143" y="247"/>
                    </a:lnTo>
                    <a:lnTo>
                      <a:pt x="142" y="254"/>
                    </a:lnTo>
                    <a:lnTo>
                      <a:pt x="138" y="268"/>
                    </a:lnTo>
                    <a:lnTo>
                      <a:pt x="129" y="289"/>
                    </a:lnTo>
                    <a:lnTo>
                      <a:pt x="112" y="311"/>
                    </a:lnTo>
                    <a:lnTo>
                      <a:pt x="110" y="308"/>
                    </a:lnTo>
                    <a:lnTo>
                      <a:pt x="108" y="300"/>
                    </a:lnTo>
                    <a:lnTo>
                      <a:pt x="106" y="289"/>
                    </a:lnTo>
                    <a:lnTo>
                      <a:pt x="107" y="276"/>
                    </a:lnTo>
                    <a:lnTo>
                      <a:pt x="107" y="263"/>
                    </a:lnTo>
                    <a:lnTo>
                      <a:pt x="103" y="252"/>
                    </a:lnTo>
                    <a:lnTo>
                      <a:pt x="96" y="239"/>
                    </a:lnTo>
                    <a:lnTo>
                      <a:pt x="88" y="221"/>
                    </a:lnTo>
                    <a:lnTo>
                      <a:pt x="102" y="216"/>
                    </a:lnTo>
                    <a:lnTo>
                      <a:pt x="98" y="212"/>
                    </a:lnTo>
                    <a:lnTo>
                      <a:pt x="91" y="201"/>
                    </a:lnTo>
                    <a:lnTo>
                      <a:pt x="82" y="189"/>
                    </a:lnTo>
                    <a:lnTo>
                      <a:pt x="77" y="176"/>
                    </a:lnTo>
                    <a:lnTo>
                      <a:pt x="85" y="171"/>
                    </a:lnTo>
                    <a:lnTo>
                      <a:pt x="82" y="167"/>
                    </a:lnTo>
                    <a:lnTo>
                      <a:pt x="76" y="157"/>
                    </a:lnTo>
                    <a:lnTo>
                      <a:pt x="70" y="145"/>
                    </a:lnTo>
                    <a:lnTo>
                      <a:pt x="67" y="135"/>
                    </a:lnTo>
                    <a:lnTo>
                      <a:pt x="65" y="132"/>
                    </a:lnTo>
                    <a:lnTo>
                      <a:pt x="63" y="128"/>
                    </a:lnTo>
                    <a:lnTo>
                      <a:pt x="60" y="126"/>
                    </a:lnTo>
                    <a:lnTo>
                      <a:pt x="57" y="122"/>
                    </a:lnTo>
                    <a:lnTo>
                      <a:pt x="52" y="118"/>
                    </a:lnTo>
                    <a:lnTo>
                      <a:pt x="46" y="115"/>
                    </a:lnTo>
                    <a:lnTo>
                      <a:pt x="38" y="111"/>
                    </a:lnTo>
                    <a:lnTo>
                      <a:pt x="30" y="106"/>
                    </a:lnTo>
                    <a:lnTo>
                      <a:pt x="15" y="96"/>
                    </a:lnTo>
                    <a:lnTo>
                      <a:pt x="10" y="87"/>
                    </a:lnTo>
                    <a:lnTo>
                      <a:pt x="8" y="77"/>
                    </a:lnTo>
                    <a:lnTo>
                      <a:pt x="3" y="63"/>
                    </a:lnTo>
                    <a:lnTo>
                      <a:pt x="0" y="54"/>
                    </a:lnTo>
                    <a:lnTo>
                      <a:pt x="2" y="49"/>
                    </a:lnTo>
                    <a:lnTo>
                      <a:pt x="6" y="48"/>
                    </a:lnTo>
                    <a:lnTo>
                      <a:pt x="8" y="48"/>
                    </a:lnTo>
                    <a:lnTo>
                      <a:pt x="0" y="32"/>
                    </a:lnTo>
                    <a:lnTo>
                      <a:pt x="6" y="24"/>
                    </a:lnTo>
                    <a:lnTo>
                      <a:pt x="6" y="23"/>
                    </a:lnTo>
                    <a:lnTo>
                      <a:pt x="6" y="22"/>
                    </a:lnTo>
                    <a:lnTo>
                      <a:pt x="6" y="19"/>
                    </a:lnTo>
                    <a:lnTo>
                      <a:pt x="4" y="17"/>
                    </a:lnTo>
                    <a:lnTo>
                      <a:pt x="10" y="16"/>
                    </a:lnTo>
                    <a:lnTo>
                      <a:pt x="19" y="13"/>
                    </a:lnTo>
                    <a:lnTo>
                      <a:pt x="30" y="11"/>
                    </a:lnTo>
                    <a:lnTo>
                      <a:pt x="42" y="9"/>
                    </a:lnTo>
                    <a:lnTo>
                      <a:pt x="54" y="6"/>
                    </a:lnTo>
                    <a:lnTo>
                      <a:pt x="65" y="4"/>
                    </a:lnTo>
                    <a:lnTo>
                      <a:pt x="75" y="1"/>
                    </a:lnTo>
                    <a:lnTo>
                      <a:pt x="82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781" name="Freeform 85"/>
              <p:cNvSpPr>
                <a:spLocks/>
              </p:cNvSpPr>
              <p:nvPr/>
            </p:nvSpPr>
            <p:spPr bwMode="auto">
              <a:xfrm>
                <a:off x="2446" y="2874"/>
                <a:ext cx="43" cy="113"/>
              </a:xfrm>
              <a:custGeom>
                <a:avLst/>
                <a:gdLst/>
                <a:ahLst/>
                <a:cxnLst>
                  <a:cxn ang="0">
                    <a:pos x="23" y="23"/>
                  </a:cxn>
                  <a:cxn ang="0">
                    <a:pos x="23" y="70"/>
                  </a:cxn>
                  <a:cxn ang="0">
                    <a:pos x="38" y="100"/>
                  </a:cxn>
                  <a:cxn ang="0">
                    <a:pos x="54" y="118"/>
                  </a:cxn>
                  <a:cxn ang="0">
                    <a:pos x="67" y="136"/>
                  </a:cxn>
                  <a:cxn ang="0">
                    <a:pos x="71" y="154"/>
                  </a:cxn>
                  <a:cxn ang="0">
                    <a:pos x="59" y="179"/>
                  </a:cxn>
                  <a:cxn ang="0">
                    <a:pos x="44" y="198"/>
                  </a:cxn>
                  <a:cxn ang="0">
                    <a:pos x="49" y="236"/>
                  </a:cxn>
                  <a:cxn ang="0">
                    <a:pos x="40" y="265"/>
                  </a:cxn>
                  <a:cxn ang="0">
                    <a:pos x="28" y="275"/>
                  </a:cxn>
                  <a:cxn ang="0">
                    <a:pos x="21" y="276"/>
                  </a:cxn>
                  <a:cxn ang="0">
                    <a:pos x="32" y="279"/>
                  </a:cxn>
                  <a:cxn ang="0">
                    <a:pos x="44" y="276"/>
                  </a:cxn>
                  <a:cxn ang="0">
                    <a:pos x="38" y="287"/>
                  </a:cxn>
                  <a:cxn ang="0">
                    <a:pos x="18" y="309"/>
                  </a:cxn>
                  <a:cxn ang="0">
                    <a:pos x="4" y="328"/>
                  </a:cxn>
                  <a:cxn ang="0">
                    <a:pos x="0" y="336"/>
                  </a:cxn>
                  <a:cxn ang="0">
                    <a:pos x="15" y="335"/>
                  </a:cxn>
                  <a:cxn ang="0">
                    <a:pos x="27" y="328"/>
                  </a:cxn>
                  <a:cxn ang="0">
                    <a:pos x="38" y="317"/>
                  </a:cxn>
                  <a:cxn ang="0">
                    <a:pos x="51" y="301"/>
                  </a:cxn>
                  <a:cxn ang="0">
                    <a:pos x="69" y="281"/>
                  </a:cxn>
                  <a:cxn ang="0">
                    <a:pos x="84" y="265"/>
                  </a:cxn>
                  <a:cxn ang="0">
                    <a:pos x="96" y="249"/>
                  </a:cxn>
                  <a:cxn ang="0">
                    <a:pos x="105" y="231"/>
                  </a:cxn>
                  <a:cxn ang="0">
                    <a:pos x="110" y="203"/>
                  </a:cxn>
                  <a:cxn ang="0">
                    <a:pos x="105" y="186"/>
                  </a:cxn>
                  <a:cxn ang="0">
                    <a:pos x="111" y="158"/>
                  </a:cxn>
                  <a:cxn ang="0">
                    <a:pos x="124" y="147"/>
                  </a:cxn>
                  <a:cxn ang="0">
                    <a:pos x="115" y="132"/>
                  </a:cxn>
                  <a:cxn ang="0">
                    <a:pos x="106" y="109"/>
                  </a:cxn>
                  <a:cxn ang="0">
                    <a:pos x="116" y="103"/>
                  </a:cxn>
                  <a:cxn ang="0">
                    <a:pos x="95" y="56"/>
                  </a:cxn>
                  <a:cxn ang="0">
                    <a:pos x="80" y="15"/>
                  </a:cxn>
                  <a:cxn ang="0">
                    <a:pos x="67" y="3"/>
                  </a:cxn>
                  <a:cxn ang="0">
                    <a:pos x="52" y="2"/>
                  </a:cxn>
                  <a:cxn ang="0">
                    <a:pos x="39" y="1"/>
                  </a:cxn>
                  <a:cxn ang="0">
                    <a:pos x="27" y="0"/>
                  </a:cxn>
                </a:cxnLst>
                <a:rect l="0" t="0" r="r" b="b"/>
                <a:pathLst>
                  <a:path w="127" h="337">
                    <a:moveTo>
                      <a:pt x="21" y="0"/>
                    </a:moveTo>
                    <a:lnTo>
                      <a:pt x="23" y="23"/>
                    </a:lnTo>
                    <a:lnTo>
                      <a:pt x="22" y="46"/>
                    </a:lnTo>
                    <a:lnTo>
                      <a:pt x="23" y="70"/>
                    </a:lnTo>
                    <a:lnTo>
                      <a:pt x="31" y="90"/>
                    </a:lnTo>
                    <a:lnTo>
                      <a:pt x="38" y="100"/>
                    </a:lnTo>
                    <a:lnTo>
                      <a:pt x="46" y="109"/>
                    </a:lnTo>
                    <a:lnTo>
                      <a:pt x="54" y="118"/>
                    </a:lnTo>
                    <a:lnTo>
                      <a:pt x="61" y="126"/>
                    </a:lnTo>
                    <a:lnTo>
                      <a:pt x="67" y="136"/>
                    </a:lnTo>
                    <a:lnTo>
                      <a:pt x="69" y="145"/>
                    </a:lnTo>
                    <a:lnTo>
                      <a:pt x="71" y="154"/>
                    </a:lnTo>
                    <a:lnTo>
                      <a:pt x="68" y="164"/>
                    </a:lnTo>
                    <a:lnTo>
                      <a:pt x="59" y="179"/>
                    </a:lnTo>
                    <a:lnTo>
                      <a:pt x="49" y="189"/>
                    </a:lnTo>
                    <a:lnTo>
                      <a:pt x="44" y="198"/>
                    </a:lnTo>
                    <a:lnTo>
                      <a:pt x="46" y="215"/>
                    </a:lnTo>
                    <a:lnTo>
                      <a:pt x="49" y="236"/>
                    </a:lnTo>
                    <a:lnTo>
                      <a:pt x="46" y="253"/>
                    </a:lnTo>
                    <a:lnTo>
                      <a:pt x="40" y="265"/>
                    </a:lnTo>
                    <a:lnTo>
                      <a:pt x="33" y="273"/>
                    </a:lnTo>
                    <a:lnTo>
                      <a:pt x="28" y="275"/>
                    </a:lnTo>
                    <a:lnTo>
                      <a:pt x="24" y="276"/>
                    </a:lnTo>
                    <a:lnTo>
                      <a:pt x="21" y="276"/>
                    </a:lnTo>
                    <a:lnTo>
                      <a:pt x="22" y="278"/>
                    </a:lnTo>
                    <a:lnTo>
                      <a:pt x="32" y="279"/>
                    </a:lnTo>
                    <a:lnTo>
                      <a:pt x="39" y="278"/>
                    </a:lnTo>
                    <a:lnTo>
                      <a:pt x="44" y="276"/>
                    </a:lnTo>
                    <a:lnTo>
                      <a:pt x="46" y="275"/>
                    </a:lnTo>
                    <a:lnTo>
                      <a:pt x="38" y="287"/>
                    </a:lnTo>
                    <a:lnTo>
                      <a:pt x="28" y="298"/>
                    </a:lnTo>
                    <a:lnTo>
                      <a:pt x="18" y="309"/>
                    </a:lnTo>
                    <a:lnTo>
                      <a:pt x="10" y="319"/>
                    </a:lnTo>
                    <a:lnTo>
                      <a:pt x="4" y="328"/>
                    </a:lnTo>
                    <a:lnTo>
                      <a:pt x="0" y="334"/>
                    </a:lnTo>
                    <a:lnTo>
                      <a:pt x="0" y="336"/>
                    </a:lnTo>
                    <a:lnTo>
                      <a:pt x="6" y="337"/>
                    </a:lnTo>
                    <a:lnTo>
                      <a:pt x="15" y="335"/>
                    </a:lnTo>
                    <a:lnTo>
                      <a:pt x="21" y="332"/>
                    </a:lnTo>
                    <a:lnTo>
                      <a:pt x="27" y="328"/>
                    </a:lnTo>
                    <a:lnTo>
                      <a:pt x="32" y="323"/>
                    </a:lnTo>
                    <a:lnTo>
                      <a:pt x="38" y="317"/>
                    </a:lnTo>
                    <a:lnTo>
                      <a:pt x="44" y="309"/>
                    </a:lnTo>
                    <a:lnTo>
                      <a:pt x="51" y="301"/>
                    </a:lnTo>
                    <a:lnTo>
                      <a:pt x="60" y="291"/>
                    </a:lnTo>
                    <a:lnTo>
                      <a:pt x="69" y="281"/>
                    </a:lnTo>
                    <a:lnTo>
                      <a:pt x="78" y="273"/>
                    </a:lnTo>
                    <a:lnTo>
                      <a:pt x="84" y="265"/>
                    </a:lnTo>
                    <a:lnTo>
                      <a:pt x="91" y="258"/>
                    </a:lnTo>
                    <a:lnTo>
                      <a:pt x="96" y="249"/>
                    </a:lnTo>
                    <a:lnTo>
                      <a:pt x="100" y="241"/>
                    </a:lnTo>
                    <a:lnTo>
                      <a:pt x="105" y="231"/>
                    </a:lnTo>
                    <a:lnTo>
                      <a:pt x="107" y="220"/>
                    </a:lnTo>
                    <a:lnTo>
                      <a:pt x="110" y="203"/>
                    </a:lnTo>
                    <a:lnTo>
                      <a:pt x="107" y="193"/>
                    </a:lnTo>
                    <a:lnTo>
                      <a:pt x="105" y="186"/>
                    </a:lnTo>
                    <a:lnTo>
                      <a:pt x="105" y="173"/>
                    </a:lnTo>
                    <a:lnTo>
                      <a:pt x="111" y="158"/>
                    </a:lnTo>
                    <a:lnTo>
                      <a:pt x="118" y="150"/>
                    </a:lnTo>
                    <a:lnTo>
                      <a:pt x="124" y="147"/>
                    </a:lnTo>
                    <a:lnTo>
                      <a:pt x="127" y="146"/>
                    </a:lnTo>
                    <a:lnTo>
                      <a:pt x="115" y="132"/>
                    </a:lnTo>
                    <a:lnTo>
                      <a:pt x="108" y="119"/>
                    </a:lnTo>
                    <a:lnTo>
                      <a:pt x="106" y="109"/>
                    </a:lnTo>
                    <a:lnTo>
                      <a:pt x="105" y="106"/>
                    </a:lnTo>
                    <a:lnTo>
                      <a:pt x="116" y="103"/>
                    </a:lnTo>
                    <a:lnTo>
                      <a:pt x="100" y="82"/>
                    </a:lnTo>
                    <a:lnTo>
                      <a:pt x="95" y="56"/>
                    </a:lnTo>
                    <a:lnTo>
                      <a:pt x="88" y="32"/>
                    </a:lnTo>
                    <a:lnTo>
                      <a:pt x="80" y="15"/>
                    </a:lnTo>
                    <a:lnTo>
                      <a:pt x="74" y="3"/>
                    </a:lnTo>
                    <a:lnTo>
                      <a:pt x="67" y="3"/>
                    </a:lnTo>
                    <a:lnTo>
                      <a:pt x="60" y="2"/>
                    </a:lnTo>
                    <a:lnTo>
                      <a:pt x="52" y="2"/>
                    </a:lnTo>
                    <a:lnTo>
                      <a:pt x="46" y="1"/>
                    </a:lnTo>
                    <a:lnTo>
                      <a:pt x="39" y="1"/>
                    </a:lnTo>
                    <a:lnTo>
                      <a:pt x="33" y="1"/>
                    </a:lnTo>
                    <a:lnTo>
                      <a:pt x="27" y="0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782" name="Freeform 86"/>
              <p:cNvSpPr>
                <a:spLocks/>
              </p:cNvSpPr>
              <p:nvPr/>
            </p:nvSpPr>
            <p:spPr bwMode="auto">
              <a:xfrm>
                <a:off x="2460" y="2863"/>
                <a:ext cx="97" cy="202"/>
              </a:xfrm>
              <a:custGeom>
                <a:avLst/>
                <a:gdLst/>
                <a:ahLst/>
                <a:cxnLst>
                  <a:cxn ang="0">
                    <a:pos x="260" y="15"/>
                  </a:cxn>
                  <a:cxn ang="0">
                    <a:pos x="285" y="65"/>
                  </a:cxn>
                  <a:cxn ang="0">
                    <a:pos x="283" y="111"/>
                  </a:cxn>
                  <a:cxn ang="0">
                    <a:pos x="288" y="149"/>
                  </a:cxn>
                  <a:cxn ang="0">
                    <a:pos x="255" y="166"/>
                  </a:cxn>
                  <a:cxn ang="0">
                    <a:pos x="223" y="145"/>
                  </a:cxn>
                  <a:cxn ang="0">
                    <a:pos x="194" y="139"/>
                  </a:cxn>
                  <a:cxn ang="0">
                    <a:pos x="157" y="152"/>
                  </a:cxn>
                  <a:cxn ang="0">
                    <a:pos x="193" y="181"/>
                  </a:cxn>
                  <a:cxn ang="0">
                    <a:pos x="221" y="181"/>
                  </a:cxn>
                  <a:cxn ang="0">
                    <a:pos x="254" y="213"/>
                  </a:cxn>
                  <a:cxn ang="0">
                    <a:pos x="277" y="252"/>
                  </a:cxn>
                  <a:cxn ang="0">
                    <a:pos x="256" y="239"/>
                  </a:cxn>
                  <a:cxn ang="0">
                    <a:pos x="228" y="247"/>
                  </a:cxn>
                  <a:cxn ang="0">
                    <a:pos x="200" y="247"/>
                  </a:cxn>
                  <a:cxn ang="0">
                    <a:pos x="171" y="287"/>
                  </a:cxn>
                  <a:cxn ang="0">
                    <a:pos x="153" y="349"/>
                  </a:cxn>
                  <a:cxn ang="0">
                    <a:pos x="118" y="402"/>
                  </a:cxn>
                  <a:cxn ang="0">
                    <a:pos x="94" y="438"/>
                  </a:cxn>
                  <a:cxn ang="0">
                    <a:pos x="73" y="472"/>
                  </a:cxn>
                  <a:cxn ang="0">
                    <a:pos x="101" y="473"/>
                  </a:cxn>
                  <a:cxn ang="0">
                    <a:pos x="146" y="409"/>
                  </a:cxn>
                  <a:cxn ang="0">
                    <a:pos x="179" y="383"/>
                  </a:cxn>
                  <a:cxn ang="0">
                    <a:pos x="223" y="389"/>
                  </a:cxn>
                  <a:cxn ang="0">
                    <a:pos x="209" y="431"/>
                  </a:cxn>
                  <a:cxn ang="0">
                    <a:pos x="182" y="434"/>
                  </a:cxn>
                  <a:cxn ang="0">
                    <a:pos x="164" y="455"/>
                  </a:cxn>
                  <a:cxn ang="0">
                    <a:pos x="142" y="471"/>
                  </a:cxn>
                  <a:cxn ang="0">
                    <a:pos x="172" y="486"/>
                  </a:cxn>
                  <a:cxn ang="0">
                    <a:pos x="200" y="497"/>
                  </a:cxn>
                  <a:cxn ang="0">
                    <a:pos x="190" y="565"/>
                  </a:cxn>
                  <a:cxn ang="0">
                    <a:pos x="123" y="606"/>
                  </a:cxn>
                  <a:cxn ang="0">
                    <a:pos x="93" y="577"/>
                  </a:cxn>
                  <a:cxn ang="0">
                    <a:pos x="129" y="571"/>
                  </a:cxn>
                  <a:cxn ang="0">
                    <a:pos x="160" y="541"/>
                  </a:cxn>
                  <a:cxn ang="0">
                    <a:pos x="117" y="531"/>
                  </a:cxn>
                  <a:cxn ang="0">
                    <a:pos x="87" y="523"/>
                  </a:cxn>
                  <a:cxn ang="0">
                    <a:pos x="75" y="520"/>
                  </a:cxn>
                  <a:cxn ang="0">
                    <a:pos x="32" y="486"/>
                  </a:cxn>
                  <a:cxn ang="0">
                    <a:pos x="6" y="445"/>
                  </a:cxn>
                  <a:cxn ang="0">
                    <a:pos x="23" y="387"/>
                  </a:cxn>
                  <a:cxn ang="0">
                    <a:pos x="61" y="347"/>
                  </a:cxn>
                  <a:cxn ang="0">
                    <a:pos x="72" y="305"/>
                  </a:cxn>
                  <a:cxn ang="0">
                    <a:pos x="95" y="255"/>
                  </a:cxn>
                  <a:cxn ang="0">
                    <a:pos x="133" y="216"/>
                  </a:cxn>
                  <a:cxn ang="0">
                    <a:pos x="137" y="175"/>
                  </a:cxn>
                  <a:cxn ang="0">
                    <a:pos x="121" y="104"/>
                  </a:cxn>
                  <a:cxn ang="0">
                    <a:pos x="104" y="49"/>
                  </a:cxn>
                  <a:cxn ang="0">
                    <a:pos x="129" y="44"/>
                  </a:cxn>
                  <a:cxn ang="0">
                    <a:pos x="200" y="52"/>
                  </a:cxn>
                  <a:cxn ang="0">
                    <a:pos x="240" y="26"/>
                  </a:cxn>
                </a:cxnLst>
                <a:rect l="0" t="0" r="r" b="b"/>
                <a:pathLst>
                  <a:path w="291" h="608">
                    <a:moveTo>
                      <a:pt x="249" y="0"/>
                    </a:moveTo>
                    <a:lnTo>
                      <a:pt x="250" y="4"/>
                    </a:lnTo>
                    <a:lnTo>
                      <a:pt x="251" y="8"/>
                    </a:lnTo>
                    <a:lnTo>
                      <a:pt x="252" y="11"/>
                    </a:lnTo>
                    <a:lnTo>
                      <a:pt x="260" y="15"/>
                    </a:lnTo>
                    <a:lnTo>
                      <a:pt x="270" y="22"/>
                    </a:lnTo>
                    <a:lnTo>
                      <a:pt x="276" y="30"/>
                    </a:lnTo>
                    <a:lnTo>
                      <a:pt x="279" y="38"/>
                    </a:lnTo>
                    <a:lnTo>
                      <a:pt x="283" y="50"/>
                    </a:lnTo>
                    <a:lnTo>
                      <a:pt x="285" y="65"/>
                    </a:lnTo>
                    <a:lnTo>
                      <a:pt x="283" y="78"/>
                    </a:lnTo>
                    <a:lnTo>
                      <a:pt x="279" y="89"/>
                    </a:lnTo>
                    <a:lnTo>
                      <a:pt x="278" y="93"/>
                    </a:lnTo>
                    <a:lnTo>
                      <a:pt x="282" y="105"/>
                    </a:lnTo>
                    <a:lnTo>
                      <a:pt x="283" y="111"/>
                    </a:lnTo>
                    <a:lnTo>
                      <a:pt x="283" y="117"/>
                    </a:lnTo>
                    <a:lnTo>
                      <a:pt x="285" y="125"/>
                    </a:lnTo>
                    <a:lnTo>
                      <a:pt x="289" y="135"/>
                    </a:lnTo>
                    <a:lnTo>
                      <a:pt x="291" y="143"/>
                    </a:lnTo>
                    <a:lnTo>
                      <a:pt x="288" y="149"/>
                    </a:lnTo>
                    <a:lnTo>
                      <a:pt x="278" y="154"/>
                    </a:lnTo>
                    <a:lnTo>
                      <a:pt x="272" y="156"/>
                    </a:lnTo>
                    <a:lnTo>
                      <a:pt x="266" y="160"/>
                    </a:lnTo>
                    <a:lnTo>
                      <a:pt x="260" y="164"/>
                    </a:lnTo>
                    <a:lnTo>
                      <a:pt x="255" y="166"/>
                    </a:lnTo>
                    <a:lnTo>
                      <a:pt x="249" y="167"/>
                    </a:lnTo>
                    <a:lnTo>
                      <a:pt x="244" y="166"/>
                    </a:lnTo>
                    <a:lnTo>
                      <a:pt x="238" y="163"/>
                    </a:lnTo>
                    <a:lnTo>
                      <a:pt x="231" y="154"/>
                    </a:lnTo>
                    <a:lnTo>
                      <a:pt x="223" y="145"/>
                    </a:lnTo>
                    <a:lnTo>
                      <a:pt x="217" y="141"/>
                    </a:lnTo>
                    <a:lnTo>
                      <a:pt x="211" y="138"/>
                    </a:lnTo>
                    <a:lnTo>
                      <a:pt x="205" y="138"/>
                    </a:lnTo>
                    <a:lnTo>
                      <a:pt x="200" y="139"/>
                    </a:lnTo>
                    <a:lnTo>
                      <a:pt x="194" y="139"/>
                    </a:lnTo>
                    <a:lnTo>
                      <a:pt x="189" y="141"/>
                    </a:lnTo>
                    <a:lnTo>
                      <a:pt x="183" y="141"/>
                    </a:lnTo>
                    <a:lnTo>
                      <a:pt x="171" y="141"/>
                    </a:lnTo>
                    <a:lnTo>
                      <a:pt x="161" y="145"/>
                    </a:lnTo>
                    <a:lnTo>
                      <a:pt x="157" y="152"/>
                    </a:lnTo>
                    <a:lnTo>
                      <a:pt x="164" y="160"/>
                    </a:lnTo>
                    <a:lnTo>
                      <a:pt x="172" y="167"/>
                    </a:lnTo>
                    <a:lnTo>
                      <a:pt x="178" y="174"/>
                    </a:lnTo>
                    <a:lnTo>
                      <a:pt x="184" y="178"/>
                    </a:lnTo>
                    <a:lnTo>
                      <a:pt x="193" y="181"/>
                    </a:lnTo>
                    <a:lnTo>
                      <a:pt x="198" y="181"/>
                    </a:lnTo>
                    <a:lnTo>
                      <a:pt x="204" y="181"/>
                    </a:lnTo>
                    <a:lnTo>
                      <a:pt x="209" y="181"/>
                    </a:lnTo>
                    <a:lnTo>
                      <a:pt x="215" y="180"/>
                    </a:lnTo>
                    <a:lnTo>
                      <a:pt x="221" y="181"/>
                    </a:lnTo>
                    <a:lnTo>
                      <a:pt x="228" y="183"/>
                    </a:lnTo>
                    <a:lnTo>
                      <a:pt x="234" y="187"/>
                    </a:lnTo>
                    <a:lnTo>
                      <a:pt x="240" y="194"/>
                    </a:lnTo>
                    <a:lnTo>
                      <a:pt x="246" y="203"/>
                    </a:lnTo>
                    <a:lnTo>
                      <a:pt x="254" y="213"/>
                    </a:lnTo>
                    <a:lnTo>
                      <a:pt x="260" y="222"/>
                    </a:lnTo>
                    <a:lnTo>
                      <a:pt x="266" y="231"/>
                    </a:lnTo>
                    <a:lnTo>
                      <a:pt x="271" y="239"/>
                    </a:lnTo>
                    <a:lnTo>
                      <a:pt x="274" y="247"/>
                    </a:lnTo>
                    <a:lnTo>
                      <a:pt x="277" y="252"/>
                    </a:lnTo>
                    <a:lnTo>
                      <a:pt x="278" y="253"/>
                    </a:lnTo>
                    <a:lnTo>
                      <a:pt x="268" y="247"/>
                    </a:lnTo>
                    <a:lnTo>
                      <a:pt x="262" y="242"/>
                    </a:lnTo>
                    <a:lnTo>
                      <a:pt x="257" y="239"/>
                    </a:lnTo>
                    <a:lnTo>
                      <a:pt x="256" y="239"/>
                    </a:lnTo>
                    <a:lnTo>
                      <a:pt x="254" y="239"/>
                    </a:lnTo>
                    <a:lnTo>
                      <a:pt x="251" y="241"/>
                    </a:lnTo>
                    <a:lnTo>
                      <a:pt x="246" y="243"/>
                    </a:lnTo>
                    <a:lnTo>
                      <a:pt x="238" y="245"/>
                    </a:lnTo>
                    <a:lnTo>
                      <a:pt x="228" y="247"/>
                    </a:lnTo>
                    <a:lnTo>
                      <a:pt x="221" y="247"/>
                    </a:lnTo>
                    <a:lnTo>
                      <a:pt x="215" y="247"/>
                    </a:lnTo>
                    <a:lnTo>
                      <a:pt x="209" y="247"/>
                    </a:lnTo>
                    <a:lnTo>
                      <a:pt x="204" y="247"/>
                    </a:lnTo>
                    <a:lnTo>
                      <a:pt x="200" y="247"/>
                    </a:lnTo>
                    <a:lnTo>
                      <a:pt x="195" y="248"/>
                    </a:lnTo>
                    <a:lnTo>
                      <a:pt x="190" y="250"/>
                    </a:lnTo>
                    <a:lnTo>
                      <a:pt x="181" y="258"/>
                    </a:lnTo>
                    <a:lnTo>
                      <a:pt x="175" y="270"/>
                    </a:lnTo>
                    <a:lnTo>
                      <a:pt x="171" y="287"/>
                    </a:lnTo>
                    <a:lnTo>
                      <a:pt x="168" y="308"/>
                    </a:lnTo>
                    <a:lnTo>
                      <a:pt x="167" y="319"/>
                    </a:lnTo>
                    <a:lnTo>
                      <a:pt x="164" y="330"/>
                    </a:lnTo>
                    <a:lnTo>
                      <a:pt x="159" y="339"/>
                    </a:lnTo>
                    <a:lnTo>
                      <a:pt x="153" y="349"/>
                    </a:lnTo>
                    <a:lnTo>
                      <a:pt x="146" y="359"/>
                    </a:lnTo>
                    <a:lnTo>
                      <a:pt x="139" y="369"/>
                    </a:lnTo>
                    <a:lnTo>
                      <a:pt x="132" y="380"/>
                    </a:lnTo>
                    <a:lnTo>
                      <a:pt x="125" y="391"/>
                    </a:lnTo>
                    <a:lnTo>
                      <a:pt x="118" y="402"/>
                    </a:lnTo>
                    <a:lnTo>
                      <a:pt x="112" y="410"/>
                    </a:lnTo>
                    <a:lnTo>
                      <a:pt x="109" y="419"/>
                    </a:lnTo>
                    <a:lnTo>
                      <a:pt x="104" y="425"/>
                    </a:lnTo>
                    <a:lnTo>
                      <a:pt x="99" y="432"/>
                    </a:lnTo>
                    <a:lnTo>
                      <a:pt x="94" y="438"/>
                    </a:lnTo>
                    <a:lnTo>
                      <a:pt x="88" y="444"/>
                    </a:lnTo>
                    <a:lnTo>
                      <a:pt x="82" y="452"/>
                    </a:lnTo>
                    <a:lnTo>
                      <a:pt x="76" y="459"/>
                    </a:lnTo>
                    <a:lnTo>
                      <a:pt x="73" y="466"/>
                    </a:lnTo>
                    <a:lnTo>
                      <a:pt x="73" y="472"/>
                    </a:lnTo>
                    <a:lnTo>
                      <a:pt x="76" y="477"/>
                    </a:lnTo>
                    <a:lnTo>
                      <a:pt x="79" y="480"/>
                    </a:lnTo>
                    <a:lnTo>
                      <a:pt x="86" y="480"/>
                    </a:lnTo>
                    <a:lnTo>
                      <a:pt x="93" y="478"/>
                    </a:lnTo>
                    <a:lnTo>
                      <a:pt x="101" y="473"/>
                    </a:lnTo>
                    <a:lnTo>
                      <a:pt x="115" y="459"/>
                    </a:lnTo>
                    <a:lnTo>
                      <a:pt x="121" y="443"/>
                    </a:lnTo>
                    <a:lnTo>
                      <a:pt x="127" y="427"/>
                    </a:lnTo>
                    <a:lnTo>
                      <a:pt x="137" y="415"/>
                    </a:lnTo>
                    <a:lnTo>
                      <a:pt x="146" y="409"/>
                    </a:lnTo>
                    <a:lnTo>
                      <a:pt x="153" y="406"/>
                    </a:lnTo>
                    <a:lnTo>
                      <a:pt x="157" y="406"/>
                    </a:lnTo>
                    <a:lnTo>
                      <a:pt x="166" y="402"/>
                    </a:lnTo>
                    <a:lnTo>
                      <a:pt x="175" y="393"/>
                    </a:lnTo>
                    <a:lnTo>
                      <a:pt x="179" y="383"/>
                    </a:lnTo>
                    <a:lnTo>
                      <a:pt x="184" y="378"/>
                    </a:lnTo>
                    <a:lnTo>
                      <a:pt x="193" y="380"/>
                    </a:lnTo>
                    <a:lnTo>
                      <a:pt x="204" y="384"/>
                    </a:lnTo>
                    <a:lnTo>
                      <a:pt x="215" y="388"/>
                    </a:lnTo>
                    <a:lnTo>
                      <a:pt x="223" y="389"/>
                    </a:lnTo>
                    <a:lnTo>
                      <a:pt x="227" y="389"/>
                    </a:lnTo>
                    <a:lnTo>
                      <a:pt x="222" y="399"/>
                    </a:lnTo>
                    <a:lnTo>
                      <a:pt x="217" y="409"/>
                    </a:lnTo>
                    <a:lnTo>
                      <a:pt x="212" y="420"/>
                    </a:lnTo>
                    <a:lnTo>
                      <a:pt x="209" y="431"/>
                    </a:lnTo>
                    <a:lnTo>
                      <a:pt x="196" y="431"/>
                    </a:lnTo>
                    <a:lnTo>
                      <a:pt x="189" y="431"/>
                    </a:lnTo>
                    <a:lnTo>
                      <a:pt x="185" y="432"/>
                    </a:lnTo>
                    <a:lnTo>
                      <a:pt x="183" y="433"/>
                    </a:lnTo>
                    <a:lnTo>
                      <a:pt x="182" y="434"/>
                    </a:lnTo>
                    <a:lnTo>
                      <a:pt x="182" y="437"/>
                    </a:lnTo>
                    <a:lnTo>
                      <a:pt x="179" y="442"/>
                    </a:lnTo>
                    <a:lnTo>
                      <a:pt x="176" y="447"/>
                    </a:lnTo>
                    <a:lnTo>
                      <a:pt x="170" y="452"/>
                    </a:lnTo>
                    <a:lnTo>
                      <a:pt x="164" y="455"/>
                    </a:lnTo>
                    <a:lnTo>
                      <a:pt x="157" y="459"/>
                    </a:lnTo>
                    <a:lnTo>
                      <a:pt x="151" y="461"/>
                    </a:lnTo>
                    <a:lnTo>
                      <a:pt x="146" y="464"/>
                    </a:lnTo>
                    <a:lnTo>
                      <a:pt x="143" y="467"/>
                    </a:lnTo>
                    <a:lnTo>
                      <a:pt x="142" y="471"/>
                    </a:lnTo>
                    <a:lnTo>
                      <a:pt x="142" y="476"/>
                    </a:lnTo>
                    <a:lnTo>
                      <a:pt x="145" y="481"/>
                    </a:lnTo>
                    <a:lnTo>
                      <a:pt x="153" y="483"/>
                    </a:lnTo>
                    <a:lnTo>
                      <a:pt x="162" y="486"/>
                    </a:lnTo>
                    <a:lnTo>
                      <a:pt x="172" y="486"/>
                    </a:lnTo>
                    <a:lnTo>
                      <a:pt x="182" y="486"/>
                    </a:lnTo>
                    <a:lnTo>
                      <a:pt x="190" y="484"/>
                    </a:lnTo>
                    <a:lnTo>
                      <a:pt x="196" y="483"/>
                    </a:lnTo>
                    <a:lnTo>
                      <a:pt x="199" y="483"/>
                    </a:lnTo>
                    <a:lnTo>
                      <a:pt x="200" y="497"/>
                    </a:lnTo>
                    <a:lnTo>
                      <a:pt x="203" y="510"/>
                    </a:lnTo>
                    <a:lnTo>
                      <a:pt x="206" y="522"/>
                    </a:lnTo>
                    <a:lnTo>
                      <a:pt x="211" y="534"/>
                    </a:lnTo>
                    <a:lnTo>
                      <a:pt x="203" y="550"/>
                    </a:lnTo>
                    <a:lnTo>
                      <a:pt x="190" y="565"/>
                    </a:lnTo>
                    <a:lnTo>
                      <a:pt x="176" y="577"/>
                    </a:lnTo>
                    <a:lnTo>
                      <a:pt x="160" y="588"/>
                    </a:lnTo>
                    <a:lnTo>
                      <a:pt x="144" y="597"/>
                    </a:lnTo>
                    <a:lnTo>
                      <a:pt x="132" y="603"/>
                    </a:lnTo>
                    <a:lnTo>
                      <a:pt x="123" y="606"/>
                    </a:lnTo>
                    <a:lnTo>
                      <a:pt x="120" y="608"/>
                    </a:lnTo>
                    <a:lnTo>
                      <a:pt x="115" y="603"/>
                    </a:lnTo>
                    <a:lnTo>
                      <a:pt x="109" y="595"/>
                    </a:lnTo>
                    <a:lnTo>
                      <a:pt x="101" y="587"/>
                    </a:lnTo>
                    <a:lnTo>
                      <a:pt x="93" y="577"/>
                    </a:lnTo>
                    <a:lnTo>
                      <a:pt x="104" y="573"/>
                    </a:lnTo>
                    <a:lnTo>
                      <a:pt x="112" y="571"/>
                    </a:lnTo>
                    <a:lnTo>
                      <a:pt x="120" y="571"/>
                    </a:lnTo>
                    <a:lnTo>
                      <a:pt x="125" y="571"/>
                    </a:lnTo>
                    <a:lnTo>
                      <a:pt x="129" y="571"/>
                    </a:lnTo>
                    <a:lnTo>
                      <a:pt x="134" y="570"/>
                    </a:lnTo>
                    <a:lnTo>
                      <a:pt x="139" y="566"/>
                    </a:lnTo>
                    <a:lnTo>
                      <a:pt x="144" y="561"/>
                    </a:lnTo>
                    <a:lnTo>
                      <a:pt x="154" y="549"/>
                    </a:lnTo>
                    <a:lnTo>
                      <a:pt x="160" y="541"/>
                    </a:lnTo>
                    <a:lnTo>
                      <a:pt x="159" y="534"/>
                    </a:lnTo>
                    <a:lnTo>
                      <a:pt x="146" y="532"/>
                    </a:lnTo>
                    <a:lnTo>
                      <a:pt x="137" y="531"/>
                    </a:lnTo>
                    <a:lnTo>
                      <a:pt x="127" y="531"/>
                    </a:lnTo>
                    <a:lnTo>
                      <a:pt x="117" y="531"/>
                    </a:lnTo>
                    <a:lnTo>
                      <a:pt x="107" y="530"/>
                    </a:lnTo>
                    <a:lnTo>
                      <a:pt x="99" y="530"/>
                    </a:lnTo>
                    <a:lnTo>
                      <a:pt x="93" y="528"/>
                    </a:lnTo>
                    <a:lnTo>
                      <a:pt x="88" y="526"/>
                    </a:lnTo>
                    <a:lnTo>
                      <a:pt x="87" y="523"/>
                    </a:lnTo>
                    <a:lnTo>
                      <a:pt x="89" y="517"/>
                    </a:lnTo>
                    <a:lnTo>
                      <a:pt x="94" y="512"/>
                    </a:lnTo>
                    <a:lnTo>
                      <a:pt x="94" y="511"/>
                    </a:lnTo>
                    <a:lnTo>
                      <a:pt x="84" y="516"/>
                    </a:lnTo>
                    <a:lnTo>
                      <a:pt x="75" y="520"/>
                    </a:lnTo>
                    <a:lnTo>
                      <a:pt x="67" y="523"/>
                    </a:lnTo>
                    <a:lnTo>
                      <a:pt x="60" y="525"/>
                    </a:lnTo>
                    <a:lnTo>
                      <a:pt x="54" y="525"/>
                    </a:lnTo>
                    <a:lnTo>
                      <a:pt x="42" y="505"/>
                    </a:lnTo>
                    <a:lnTo>
                      <a:pt x="32" y="486"/>
                    </a:lnTo>
                    <a:lnTo>
                      <a:pt x="26" y="467"/>
                    </a:lnTo>
                    <a:lnTo>
                      <a:pt x="22" y="450"/>
                    </a:lnTo>
                    <a:lnTo>
                      <a:pt x="20" y="449"/>
                    </a:lnTo>
                    <a:lnTo>
                      <a:pt x="14" y="448"/>
                    </a:lnTo>
                    <a:lnTo>
                      <a:pt x="6" y="445"/>
                    </a:lnTo>
                    <a:lnTo>
                      <a:pt x="0" y="445"/>
                    </a:lnTo>
                    <a:lnTo>
                      <a:pt x="0" y="431"/>
                    </a:lnTo>
                    <a:lnTo>
                      <a:pt x="4" y="416"/>
                    </a:lnTo>
                    <a:lnTo>
                      <a:pt x="11" y="402"/>
                    </a:lnTo>
                    <a:lnTo>
                      <a:pt x="23" y="387"/>
                    </a:lnTo>
                    <a:lnTo>
                      <a:pt x="37" y="373"/>
                    </a:lnTo>
                    <a:lnTo>
                      <a:pt x="47" y="364"/>
                    </a:lnTo>
                    <a:lnTo>
                      <a:pt x="53" y="356"/>
                    </a:lnTo>
                    <a:lnTo>
                      <a:pt x="58" y="352"/>
                    </a:lnTo>
                    <a:lnTo>
                      <a:pt x="61" y="347"/>
                    </a:lnTo>
                    <a:lnTo>
                      <a:pt x="62" y="341"/>
                    </a:lnTo>
                    <a:lnTo>
                      <a:pt x="65" y="334"/>
                    </a:lnTo>
                    <a:lnTo>
                      <a:pt x="67" y="326"/>
                    </a:lnTo>
                    <a:lnTo>
                      <a:pt x="70" y="316"/>
                    </a:lnTo>
                    <a:lnTo>
                      <a:pt x="72" y="305"/>
                    </a:lnTo>
                    <a:lnTo>
                      <a:pt x="76" y="294"/>
                    </a:lnTo>
                    <a:lnTo>
                      <a:pt x="79" y="283"/>
                    </a:lnTo>
                    <a:lnTo>
                      <a:pt x="83" y="274"/>
                    </a:lnTo>
                    <a:lnTo>
                      <a:pt x="89" y="264"/>
                    </a:lnTo>
                    <a:lnTo>
                      <a:pt x="95" y="255"/>
                    </a:lnTo>
                    <a:lnTo>
                      <a:pt x="104" y="248"/>
                    </a:lnTo>
                    <a:lnTo>
                      <a:pt x="112" y="241"/>
                    </a:lnTo>
                    <a:lnTo>
                      <a:pt x="120" y="233"/>
                    </a:lnTo>
                    <a:lnTo>
                      <a:pt x="127" y="225"/>
                    </a:lnTo>
                    <a:lnTo>
                      <a:pt x="133" y="216"/>
                    </a:lnTo>
                    <a:lnTo>
                      <a:pt x="138" y="209"/>
                    </a:lnTo>
                    <a:lnTo>
                      <a:pt x="142" y="200"/>
                    </a:lnTo>
                    <a:lnTo>
                      <a:pt x="143" y="193"/>
                    </a:lnTo>
                    <a:lnTo>
                      <a:pt x="142" y="186"/>
                    </a:lnTo>
                    <a:lnTo>
                      <a:pt x="137" y="175"/>
                    </a:lnTo>
                    <a:lnTo>
                      <a:pt x="133" y="167"/>
                    </a:lnTo>
                    <a:lnTo>
                      <a:pt x="129" y="158"/>
                    </a:lnTo>
                    <a:lnTo>
                      <a:pt x="129" y="141"/>
                    </a:lnTo>
                    <a:lnTo>
                      <a:pt x="127" y="121"/>
                    </a:lnTo>
                    <a:lnTo>
                      <a:pt x="121" y="104"/>
                    </a:lnTo>
                    <a:lnTo>
                      <a:pt x="112" y="88"/>
                    </a:lnTo>
                    <a:lnTo>
                      <a:pt x="106" y="75"/>
                    </a:lnTo>
                    <a:lnTo>
                      <a:pt x="104" y="66"/>
                    </a:lnTo>
                    <a:lnTo>
                      <a:pt x="104" y="58"/>
                    </a:lnTo>
                    <a:lnTo>
                      <a:pt x="104" y="49"/>
                    </a:lnTo>
                    <a:lnTo>
                      <a:pt x="105" y="42"/>
                    </a:lnTo>
                    <a:lnTo>
                      <a:pt x="111" y="43"/>
                    </a:lnTo>
                    <a:lnTo>
                      <a:pt x="117" y="43"/>
                    </a:lnTo>
                    <a:lnTo>
                      <a:pt x="123" y="43"/>
                    </a:lnTo>
                    <a:lnTo>
                      <a:pt x="129" y="44"/>
                    </a:lnTo>
                    <a:lnTo>
                      <a:pt x="140" y="47"/>
                    </a:lnTo>
                    <a:lnTo>
                      <a:pt x="154" y="48"/>
                    </a:lnTo>
                    <a:lnTo>
                      <a:pt x="170" y="50"/>
                    </a:lnTo>
                    <a:lnTo>
                      <a:pt x="185" y="52"/>
                    </a:lnTo>
                    <a:lnTo>
                      <a:pt x="200" y="52"/>
                    </a:lnTo>
                    <a:lnTo>
                      <a:pt x="213" y="52"/>
                    </a:lnTo>
                    <a:lnTo>
                      <a:pt x="226" y="49"/>
                    </a:lnTo>
                    <a:lnTo>
                      <a:pt x="233" y="44"/>
                    </a:lnTo>
                    <a:lnTo>
                      <a:pt x="237" y="37"/>
                    </a:lnTo>
                    <a:lnTo>
                      <a:pt x="240" y="26"/>
                    </a:lnTo>
                    <a:lnTo>
                      <a:pt x="244" y="13"/>
                    </a:lnTo>
                    <a:lnTo>
                      <a:pt x="249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783" name="Freeform 87"/>
              <p:cNvSpPr>
                <a:spLocks/>
              </p:cNvSpPr>
              <p:nvPr/>
            </p:nvSpPr>
            <p:spPr bwMode="auto">
              <a:xfrm>
                <a:off x="2551" y="2828"/>
                <a:ext cx="34" cy="32"/>
              </a:xfrm>
              <a:custGeom>
                <a:avLst/>
                <a:gdLst/>
                <a:ahLst/>
                <a:cxnLst>
                  <a:cxn ang="0">
                    <a:pos x="0" y="53"/>
                  </a:cxn>
                  <a:cxn ang="0">
                    <a:pos x="13" y="59"/>
                  </a:cxn>
                  <a:cxn ang="0">
                    <a:pos x="20" y="67"/>
                  </a:cxn>
                  <a:cxn ang="0">
                    <a:pos x="25" y="74"/>
                  </a:cxn>
                  <a:cxn ang="0">
                    <a:pos x="26" y="76"/>
                  </a:cxn>
                  <a:cxn ang="0">
                    <a:pos x="35" y="79"/>
                  </a:cxn>
                  <a:cxn ang="0">
                    <a:pos x="42" y="80"/>
                  </a:cxn>
                  <a:cxn ang="0">
                    <a:pos x="48" y="84"/>
                  </a:cxn>
                  <a:cxn ang="0">
                    <a:pos x="53" y="86"/>
                  </a:cxn>
                  <a:cxn ang="0">
                    <a:pos x="58" y="89"/>
                  </a:cxn>
                  <a:cxn ang="0">
                    <a:pos x="61" y="91"/>
                  </a:cxn>
                  <a:cxn ang="0">
                    <a:pos x="65" y="93"/>
                  </a:cxn>
                  <a:cxn ang="0">
                    <a:pos x="69" y="96"/>
                  </a:cxn>
                  <a:cxn ang="0">
                    <a:pos x="76" y="80"/>
                  </a:cxn>
                  <a:cxn ang="0">
                    <a:pos x="86" y="64"/>
                  </a:cxn>
                  <a:cxn ang="0">
                    <a:pos x="94" y="48"/>
                  </a:cxn>
                  <a:cxn ang="0">
                    <a:pos x="102" y="34"/>
                  </a:cxn>
                  <a:cxn ang="0">
                    <a:pos x="95" y="18"/>
                  </a:cxn>
                  <a:cxn ang="0">
                    <a:pos x="92" y="8"/>
                  </a:cxn>
                  <a:cxn ang="0">
                    <a:pos x="86" y="3"/>
                  </a:cxn>
                  <a:cxn ang="0">
                    <a:pos x="71" y="2"/>
                  </a:cxn>
                  <a:cxn ang="0">
                    <a:pos x="60" y="2"/>
                  </a:cxn>
                  <a:cxn ang="0">
                    <a:pos x="50" y="1"/>
                  </a:cxn>
                  <a:cxn ang="0">
                    <a:pos x="43" y="1"/>
                  </a:cxn>
                  <a:cxn ang="0">
                    <a:pos x="37" y="0"/>
                  </a:cxn>
                  <a:cxn ang="0">
                    <a:pos x="31" y="9"/>
                  </a:cxn>
                  <a:cxn ang="0">
                    <a:pos x="24" y="18"/>
                  </a:cxn>
                  <a:cxn ang="0">
                    <a:pos x="19" y="26"/>
                  </a:cxn>
                  <a:cxn ang="0">
                    <a:pos x="14" y="34"/>
                  </a:cxn>
                  <a:cxn ang="0">
                    <a:pos x="9" y="41"/>
                  </a:cxn>
                  <a:cxn ang="0">
                    <a:pos x="5" y="46"/>
                  </a:cxn>
                  <a:cxn ang="0">
                    <a:pos x="3" y="51"/>
                  </a:cxn>
                  <a:cxn ang="0">
                    <a:pos x="0" y="53"/>
                  </a:cxn>
                </a:cxnLst>
                <a:rect l="0" t="0" r="r" b="b"/>
                <a:pathLst>
                  <a:path w="102" h="96">
                    <a:moveTo>
                      <a:pt x="0" y="53"/>
                    </a:moveTo>
                    <a:lnTo>
                      <a:pt x="13" y="59"/>
                    </a:lnTo>
                    <a:lnTo>
                      <a:pt x="20" y="67"/>
                    </a:lnTo>
                    <a:lnTo>
                      <a:pt x="25" y="74"/>
                    </a:lnTo>
                    <a:lnTo>
                      <a:pt x="26" y="76"/>
                    </a:lnTo>
                    <a:lnTo>
                      <a:pt x="35" y="79"/>
                    </a:lnTo>
                    <a:lnTo>
                      <a:pt x="42" y="80"/>
                    </a:lnTo>
                    <a:lnTo>
                      <a:pt x="48" y="84"/>
                    </a:lnTo>
                    <a:lnTo>
                      <a:pt x="53" y="86"/>
                    </a:lnTo>
                    <a:lnTo>
                      <a:pt x="58" y="89"/>
                    </a:lnTo>
                    <a:lnTo>
                      <a:pt x="61" y="91"/>
                    </a:lnTo>
                    <a:lnTo>
                      <a:pt x="65" y="93"/>
                    </a:lnTo>
                    <a:lnTo>
                      <a:pt x="69" y="96"/>
                    </a:lnTo>
                    <a:lnTo>
                      <a:pt x="76" y="80"/>
                    </a:lnTo>
                    <a:lnTo>
                      <a:pt x="86" y="64"/>
                    </a:lnTo>
                    <a:lnTo>
                      <a:pt x="94" y="48"/>
                    </a:lnTo>
                    <a:lnTo>
                      <a:pt x="102" y="34"/>
                    </a:lnTo>
                    <a:lnTo>
                      <a:pt x="95" y="18"/>
                    </a:lnTo>
                    <a:lnTo>
                      <a:pt x="92" y="8"/>
                    </a:lnTo>
                    <a:lnTo>
                      <a:pt x="86" y="3"/>
                    </a:lnTo>
                    <a:lnTo>
                      <a:pt x="71" y="2"/>
                    </a:lnTo>
                    <a:lnTo>
                      <a:pt x="60" y="2"/>
                    </a:lnTo>
                    <a:lnTo>
                      <a:pt x="50" y="1"/>
                    </a:lnTo>
                    <a:lnTo>
                      <a:pt x="43" y="1"/>
                    </a:lnTo>
                    <a:lnTo>
                      <a:pt x="37" y="0"/>
                    </a:lnTo>
                    <a:lnTo>
                      <a:pt x="31" y="9"/>
                    </a:lnTo>
                    <a:lnTo>
                      <a:pt x="24" y="18"/>
                    </a:lnTo>
                    <a:lnTo>
                      <a:pt x="19" y="26"/>
                    </a:lnTo>
                    <a:lnTo>
                      <a:pt x="14" y="34"/>
                    </a:lnTo>
                    <a:lnTo>
                      <a:pt x="9" y="41"/>
                    </a:lnTo>
                    <a:lnTo>
                      <a:pt x="5" y="46"/>
                    </a:lnTo>
                    <a:lnTo>
                      <a:pt x="3" y="51"/>
                    </a:lnTo>
                    <a:lnTo>
                      <a:pt x="0" y="5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784" name="Freeform 88"/>
              <p:cNvSpPr>
                <a:spLocks/>
              </p:cNvSpPr>
              <p:nvPr/>
            </p:nvSpPr>
            <p:spPr bwMode="auto">
              <a:xfrm>
                <a:off x="2578" y="2749"/>
                <a:ext cx="32" cy="72"/>
              </a:xfrm>
              <a:custGeom>
                <a:avLst/>
                <a:gdLst/>
                <a:ahLst/>
                <a:cxnLst>
                  <a:cxn ang="0">
                    <a:pos x="1" y="169"/>
                  </a:cxn>
                  <a:cxn ang="0">
                    <a:pos x="9" y="173"/>
                  </a:cxn>
                  <a:cxn ang="0">
                    <a:pos x="18" y="180"/>
                  </a:cxn>
                  <a:cxn ang="0">
                    <a:pos x="33" y="181"/>
                  </a:cxn>
                  <a:cxn ang="0">
                    <a:pos x="45" y="186"/>
                  </a:cxn>
                  <a:cxn ang="0">
                    <a:pos x="48" y="199"/>
                  </a:cxn>
                  <a:cxn ang="0">
                    <a:pos x="56" y="211"/>
                  </a:cxn>
                  <a:cxn ang="0">
                    <a:pos x="62" y="200"/>
                  </a:cxn>
                  <a:cxn ang="0">
                    <a:pos x="72" y="180"/>
                  </a:cxn>
                  <a:cxn ang="0">
                    <a:pos x="84" y="146"/>
                  </a:cxn>
                  <a:cxn ang="0">
                    <a:pos x="93" y="111"/>
                  </a:cxn>
                  <a:cxn ang="0">
                    <a:pos x="97" y="77"/>
                  </a:cxn>
                  <a:cxn ang="0">
                    <a:pos x="93" y="53"/>
                  </a:cxn>
                  <a:cxn ang="0">
                    <a:pos x="86" y="36"/>
                  </a:cxn>
                  <a:cxn ang="0">
                    <a:pos x="76" y="21"/>
                  </a:cxn>
                  <a:cxn ang="0">
                    <a:pos x="63" y="6"/>
                  </a:cxn>
                  <a:cxn ang="0">
                    <a:pos x="61" y="11"/>
                  </a:cxn>
                  <a:cxn ang="0">
                    <a:pos x="42" y="11"/>
                  </a:cxn>
                  <a:cxn ang="0">
                    <a:pos x="51" y="27"/>
                  </a:cxn>
                  <a:cxn ang="0">
                    <a:pos x="57" y="36"/>
                  </a:cxn>
                  <a:cxn ang="0">
                    <a:pos x="70" y="51"/>
                  </a:cxn>
                  <a:cxn ang="0">
                    <a:pos x="78" y="79"/>
                  </a:cxn>
                  <a:cxn ang="0">
                    <a:pos x="72" y="112"/>
                  </a:cxn>
                  <a:cxn ang="0">
                    <a:pos x="61" y="131"/>
                  </a:cxn>
                  <a:cxn ang="0">
                    <a:pos x="47" y="130"/>
                  </a:cxn>
                  <a:cxn ang="0">
                    <a:pos x="36" y="135"/>
                  </a:cxn>
                  <a:cxn ang="0">
                    <a:pos x="39" y="123"/>
                  </a:cxn>
                  <a:cxn ang="0">
                    <a:pos x="39" y="111"/>
                  </a:cxn>
                  <a:cxn ang="0">
                    <a:pos x="33" y="117"/>
                  </a:cxn>
                  <a:cxn ang="0">
                    <a:pos x="24" y="123"/>
                  </a:cxn>
                  <a:cxn ang="0">
                    <a:pos x="24" y="127"/>
                  </a:cxn>
                  <a:cxn ang="0">
                    <a:pos x="18" y="139"/>
                  </a:cxn>
                  <a:cxn ang="0">
                    <a:pos x="6" y="160"/>
                  </a:cxn>
                </a:cxnLst>
                <a:rect l="0" t="0" r="r" b="b"/>
                <a:pathLst>
                  <a:path w="97" h="217">
                    <a:moveTo>
                      <a:pt x="0" y="169"/>
                    </a:moveTo>
                    <a:lnTo>
                      <a:pt x="1" y="169"/>
                    </a:lnTo>
                    <a:lnTo>
                      <a:pt x="4" y="170"/>
                    </a:lnTo>
                    <a:lnTo>
                      <a:pt x="9" y="173"/>
                    </a:lnTo>
                    <a:lnTo>
                      <a:pt x="12" y="177"/>
                    </a:lnTo>
                    <a:lnTo>
                      <a:pt x="18" y="180"/>
                    </a:lnTo>
                    <a:lnTo>
                      <a:pt x="24" y="181"/>
                    </a:lnTo>
                    <a:lnTo>
                      <a:pt x="33" y="181"/>
                    </a:lnTo>
                    <a:lnTo>
                      <a:pt x="45" y="186"/>
                    </a:lnTo>
                    <a:lnTo>
                      <a:pt x="45" y="186"/>
                    </a:lnTo>
                    <a:lnTo>
                      <a:pt x="46" y="190"/>
                    </a:lnTo>
                    <a:lnTo>
                      <a:pt x="48" y="199"/>
                    </a:lnTo>
                    <a:lnTo>
                      <a:pt x="53" y="217"/>
                    </a:lnTo>
                    <a:lnTo>
                      <a:pt x="56" y="211"/>
                    </a:lnTo>
                    <a:lnTo>
                      <a:pt x="59" y="205"/>
                    </a:lnTo>
                    <a:lnTo>
                      <a:pt x="62" y="200"/>
                    </a:lnTo>
                    <a:lnTo>
                      <a:pt x="64" y="195"/>
                    </a:lnTo>
                    <a:lnTo>
                      <a:pt x="72" y="180"/>
                    </a:lnTo>
                    <a:lnTo>
                      <a:pt x="78" y="164"/>
                    </a:lnTo>
                    <a:lnTo>
                      <a:pt x="84" y="146"/>
                    </a:lnTo>
                    <a:lnTo>
                      <a:pt x="90" y="128"/>
                    </a:lnTo>
                    <a:lnTo>
                      <a:pt x="93" y="111"/>
                    </a:lnTo>
                    <a:lnTo>
                      <a:pt x="97" y="92"/>
                    </a:lnTo>
                    <a:lnTo>
                      <a:pt x="97" y="77"/>
                    </a:lnTo>
                    <a:lnTo>
                      <a:pt x="96" y="62"/>
                    </a:lnTo>
                    <a:lnTo>
                      <a:pt x="93" y="53"/>
                    </a:lnTo>
                    <a:lnTo>
                      <a:pt x="91" y="45"/>
                    </a:lnTo>
                    <a:lnTo>
                      <a:pt x="86" y="36"/>
                    </a:lnTo>
                    <a:lnTo>
                      <a:pt x="81" y="28"/>
                    </a:lnTo>
                    <a:lnTo>
                      <a:pt x="76" y="21"/>
                    </a:lnTo>
                    <a:lnTo>
                      <a:pt x="70" y="13"/>
                    </a:lnTo>
                    <a:lnTo>
                      <a:pt x="63" y="6"/>
                    </a:lnTo>
                    <a:lnTo>
                      <a:pt x="56" y="0"/>
                    </a:lnTo>
                    <a:lnTo>
                      <a:pt x="61" y="11"/>
                    </a:lnTo>
                    <a:lnTo>
                      <a:pt x="41" y="8"/>
                    </a:lnTo>
                    <a:lnTo>
                      <a:pt x="42" y="11"/>
                    </a:lnTo>
                    <a:lnTo>
                      <a:pt x="47" y="18"/>
                    </a:lnTo>
                    <a:lnTo>
                      <a:pt x="51" y="27"/>
                    </a:lnTo>
                    <a:lnTo>
                      <a:pt x="54" y="35"/>
                    </a:lnTo>
                    <a:lnTo>
                      <a:pt x="57" y="36"/>
                    </a:lnTo>
                    <a:lnTo>
                      <a:pt x="63" y="42"/>
                    </a:lnTo>
                    <a:lnTo>
                      <a:pt x="70" y="51"/>
                    </a:lnTo>
                    <a:lnTo>
                      <a:pt x="76" y="64"/>
                    </a:lnTo>
                    <a:lnTo>
                      <a:pt x="78" y="79"/>
                    </a:lnTo>
                    <a:lnTo>
                      <a:pt x="76" y="96"/>
                    </a:lnTo>
                    <a:lnTo>
                      <a:pt x="72" y="112"/>
                    </a:lnTo>
                    <a:lnTo>
                      <a:pt x="65" y="125"/>
                    </a:lnTo>
                    <a:lnTo>
                      <a:pt x="61" y="131"/>
                    </a:lnTo>
                    <a:lnTo>
                      <a:pt x="54" y="130"/>
                    </a:lnTo>
                    <a:lnTo>
                      <a:pt x="47" y="130"/>
                    </a:lnTo>
                    <a:lnTo>
                      <a:pt x="36" y="136"/>
                    </a:lnTo>
                    <a:lnTo>
                      <a:pt x="36" y="135"/>
                    </a:lnTo>
                    <a:lnTo>
                      <a:pt x="37" y="130"/>
                    </a:lnTo>
                    <a:lnTo>
                      <a:pt x="39" y="123"/>
                    </a:lnTo>
                    <a:lnTo>
                      <a:pt x="39" y="110"/>
                    </a:lnTo>
                    <a:lnTo>
                      <a:pt x="39" y="111"/>
                    </a:lnTo>
                    <a:lnTo>
                      <a:pt x="36" y="113"/>
                    </a:lnTo>
                    <a:lnTo>
                      <a:pt x="33" y="117"/>
                    </a:lnTo>
                    <a:lnTo>
                      <a:pt x="25" y="122"/>
                    </a:lnTo>
                    <a:lnTo>
                      <a:pt x="24" y="123"/>
                    </a:lnTo>
                    <a:lnTo>
                      <a:pt x="24" y="125"/>
                    </a:lnTo>
                    <a:lnTo>
                      <a:pt x="24" y="127"/>
                    </a:lnTo>
                    <a:lnTo>
                      <a:pt x="24" y="129"/>
                    </a:lnTo>
                    <a:lnTo>
                      <a:pt x="18" y="139"/>
                    </a:lnTo>
                    <a:lnTo>
                      <a:pt x="12" y="149"/>
                    </a:lnTo>
                    <a:lnTo>
                      <a:pt x="6" y="160"/>
                    </a:lnTo>
                    <a:lnTo>
                      <a:pt x="0" y="16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785" name="Freeform 89"/>
              <p:cNvSpPr>
                <a:spLocks/>
              </p:cNvSpPr>
              <p:nvPr/>
            </p:nvSpPr>
            <p:spPr bwMode="auto">
              <a:xfrm>
                <a:off x="2295" y="3031"/>
                <a:ext cx="35" cy="33"/>
              </a:xfrm>
              <a:custGeom>
                <a:avLst/>
                <a:gdLst/>
                <a:ahLst/>
                <a:cxnLst>
                  <a:cxn ang="0">
                    <a:pos x="13" y="26"/>
                  </a:cxn>
                  <a:cxn ang="0">
                    <a:pos x="14" y="25"/>
                  </a:cxn>
                  <a:cxn ang="0">
                    <a:pos x="15" y="25"/>
                  </a:cxn>
                  <a:cxn ang="0">
                    <a:pos x="15" y="24"/>
                  </a:cxn>
                  <a:cxn ang="0">
                    <a:pos x="17" y="24"/>
                  </a:cxn>
                  <a:cxn ang="0">
                    <a:pos x="30" y="15"/>
                  </a:cxn>
                  <a:cxn ang="0">
                    <a:pos x="43" y="8"/>
                  </a:cxn>
                  <a:cxn ang="0">
                    <a:pos x="56" y="4"/>
                  </a:cxn>
                  <a:cxn ang="0">
                    <a:pos x="68" y="2"/>
                  </a:cxn>
                  <a:cxn ang="0">
                    <a:pos x="79" y="0"/>
                  </a:cxn>
                  <a:cxn ang="0">
                    <a:pos x="88" y="2"/>
                  </a:cxn>
                  <a:cxn ang="0">
                    <a:pos x="97" y="3"/>
                  </a:cxn>
                  <a:cxn ang="0">
                    <a:pos x="104" y="6"/>
                  </a:cxn>
                  <a:cxn ang="0">
                    <a:pos x="99" y="26"/>
                  </a:cxn>
                  <a:cxn ang="0">
                    <a:pos x="91" y="38"/>
                  </a:cxn>
                  <a:cxn ang="0">
                    <a:pos x="81" y="50"/>
                  </a:cxn>
                  <a:cxn ang="0">
                    <a:pos x="71" y="71"/>
                  </a:cxn>
                  <a:cxn ang="0">
                    <a:pos x="88" y="76"/>
                  </a:cxn>
                  <a:cxn ang="0">
                    <a:pos x="87" y="78"/>
                  </a:cxn>
                  <a:cxn ang="0">
                    <a:pos x="82" y="82"/>
                  </a:cxn>
                  <a:cxn ang="0">
                    <a:pos x="73" y="86"/>
                  </a:cxn>
                  <a:cxn ang="0">
                    <a:pos x="57" y="86"/>
                  </a:cxn>
                  <a:cxn ang="0">
                    <a:pos x="58" y="88"/>
                  </a:cxn>
                  <a:cxn ang="0">
                    <a:pos x="57" y="92"/>
                  </a:cxn>
                  <a:cxn ang="0">
                    <a:pos x="48" y="95"/>
                  </a:cxn>
                  <a:cxn ang="0">
                    <a:pos x="30" y="97"/>
                  </a:cxn>
                  <a:cxn ang="0">
                    <a:pos x="12" y="94"/>
                  </a:cxn>
                  <a:cxn ang="0">
                    <a:pos x="3" y="88"/>
                  </a:cxn>
                  <a:cxn ang="0">
                    <a:pos x="2" y="82"/>
                  </a:cxn>
                  <a:cxn ang="0">
                    <a:pos x="2" y="74"/>
                  </a:cxn>
                  <a:cxn ang="0">
                    <a:pos x="2" y="72"/>
                  </a:cxn>
                  <a:cxn ang="0">
                    <a:pos x="1" y="70"/>
                  </a:cxn>
                  <a:cxn ang="0">
                    <a:pos x="1" y="69"/>
                  </a:cxn>
                  <a:cxn ang="0">
                    <a:pos x="0" y="67"/>
                  </a:cxn>
                  <a:cxn ang="0">
                    <a:pos x="2" y="60"/>
                  </a:cxn>
                  <a:cxn ang="0">
                    <a:pos x="6" y="48"/>
                  </a:cxn>
                  <a:cxn ang="0">
                    <a:pos x="11" y="36"/>
                  </a:cxn>
                  <a:cxn ang="0">
                    <a:pos x="13" y="26"/>
                  </a:cxn>
                </a:cxnLst>
                <a:rect l="0" t="0" r="r" b="b"/>
                <a:pathLst>
                  <a:path w="104" h="97">
                    <a:moveTo>
                      <a:pt x="13" y="26"/>
                    </a:moveTo>
                    <a:lnTo>
                      <a:pt x="14" y="25"/>
                    </a:lnTo>
                    <a:lnTo>
                      <a:pt x="15" y="25"/>
                    </a:lnTo>
                    <a:lnTo>
                      <a:pt x="15" y="24"/>
                    </a:lnTo>
                    <a:lnTo>
                      <a:pt x="17" y="24"/>
                    </a:lnTo>
                    <a:lnTo>
                      <a:pt x="30" y="15"/>
                    </a:lnTo>
                    <a:lnTo>
                      <a:pt x="43" y="8"/>
                    </a:lnTo>
                    <a:lnTo>
                      <a:pt x="56" y="4"/>
                    </a:lnTo>
                    <a:lnTo>
                      <a:pt x="68" y="2"/>
                    </a:lnTo>
                    <a:lnTo>
                      <a:pt x="79" y="0"/>
                    </a:lnTo>
                    <a:lnTo>
                      <a:pt x="88" y="2"/>
                    </a:lnTo>
                    <a:lnTo>
                      <a:pt x="97" y="3"/>
                    </a:lnTo>
                    <a:lnTo>
                      <a:pt x="104" y="6"/>
                    </a:lnTo>
                    <a:lnTo>
                      <a:pt x="99" y="26"/>
                    </a:lnTo>
                    <a:lnTo>
                      <a:pt x="91" y="38"/>
                    </a:lnTo>
                    <a:lnTo>
                      <a:pt x="81" y="50"/>
                    </a:lnTo>
                    <a:lnTo>
                      <a:pt x="71" y="71"/>
                    </a:lnTo>
                    <a:lnTo>
                      <a:pt x="88" y="76"/>
                    </a:lnTo>
                    <a:lnTo>
                      <a:pt x="87" y="78"/>
                    </a:lnTo>
                    <a:lnTo>
                      <a:pt x="82" y="82"/>
                    </a:lnTo>
                    <a:lnTo>
                      <a:pt x="73" y="86"/>
                    </a:lnTo>
                    <a:lnTo>
                      <a:pt x="57" y="86"/>
                    </a:lnTo>
                    <a:lnTo>
                      <a:pt x="58" y="88"/>
                    </a:lnTo>
                    <a:lnTo>
                      <a:pt x="57" y="92"/>
                    </a:lnTo>
                    <a:lnTo>
                      <a:pt x="48" y="95"/>
                    </a:lnTo>
                    <a:lnTo>
                      <a:pt x="30" y="97"/>
                    </a:lnTo>
                    <a:lnTo>
                      <a:pt x="12" y="94"/>
                    </a:lnTo>
                    <a:lnTo>
                      <a:pt x="3" y="88"/>
                    </a:lnTo>
                    <a:lnTo>
                      <a:pt x="2" y="82"/>
                    </a:lnTo>
                    <a:lnTo>
                      <a:pt x="2" y="74"/>
                    </a:lnTo>
                    <a:lnTo>
                      <a:pt x="2" y="72"/>
                    </a:lnTo>
                    <a:lnTo>
                      <a:pt x="1" y="70"/>
                    </a:lnTo>
                    <a:lnTo>
                      <a:pt x="1" y="69"/>
                    </a:lnTo>
                    <a:lnTo>
                      <a:pt x="0" y="67"/>
                    </a:lnTo>
                    <a:lnTo>
                      <a:pt x="2" y="60"/>
                    </a:lnTo>
                    <a:lnTo>
                      <a:pt x="6" y="48"/>
                    </a:lnTo>
                    <a:lnTo>
                      <a:pt x="11" y="36"/>
                    </a:lnTo>
                    <a:lnTo>
                      <a:pt x="13" y="2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786" name="Freeform 90"/>
              <p:cNvSpPr>
                <a:spLocks/>
              </p:cNvSpPr>
              <p:nvPr/>
            </p:nvSpPr>
            <p:spPr bwMode="auto">
              <a:xfrm>
                <a:off x="2288" y="3065"/>
                <a:ext cx="19" cy="18"/>
              </a:xfrm>
              <a:custGeom>
                <a:avLst/>
                <a:gdLst/>
                <a:ahLst/>
                <a:cxnLst>
                  <a:cxn ang="0">
                    <a:pos x="10" y="0"/>
                  </a:cxn>
                  <a:cxn ang="0">
                    <a:pos x="16" y="2"/>
                  </a:cxn>
                  <a:cxn ang="0">
                    <a:pos x="24" y="7"/>
                  </a:cxn>
                  <a:cxn ang="0">
                    <a:pos x="33" y="12"/>
                  </a:cxn>
                  <a:cxn ang="0">
                    <a:pos x="40" y="17"/>
                  </a:cxn>
                  <a:cxn ang="0">
                    <a:pos x="47" y="22"/>
                  </a:cxn>
                  <a:cxn ang="0">
                    <a:pos x="53" y="24"/>
                  </a:cxn>
                  <a:cxn ang="0">
                    <a:pos x="56" y="28"/>
                  </a:cxn>
                  <a:cxn ang="0">
                    <a:pos x="56" y="32"/>
                  </a:cxn>
                  <a:cxn ang="0">
                    <a:pos x="53" y="39"/>
                  </a:cxn>
                  <a:cxn ang="0">
                    <a:pos x="51" y="42"/>
                  </a:cxn>
                  <a:cxn ang="0">
                    <a:pos x="47" y="46"/>
                  </a:cxn>
                  <a:cxn ang="0">
                    <a:pos x="42" y="50"/>
                  </a:cxn>
                  <a:cxn ang="0">
                    <a:pos x="39" y="51"/>
                  </a:cxn>
                  <a:cxn ang="0">
                    <a:pos x="35" y="52"/>
                  </a:cxn>
                  <a:cxn ang="0">
                    <a:pos x="30" y="52"/>
                  </a:cxn>
                  <a:cxn ang="0">
                    <a:pos x="25" y="51"/>
                  </a:cxn>
                  <a:cxn ang="0">
                    <a:pos x="19" y="50"/>
                  </a:cxn>
                  <a:cxn ang="0">
                    <a:pos x="14" y="47"/>
                  </a:cxn>
                  <a:cxn ang="0">
                    <a:pos x="10" y="43"/>
                  </a:cxn>
                  <a:cxn ang="0">
                    <a:pos x="6" y="39"/>
                  </a:cxn>
                  <a:cxn ang="0">
                    <a:pos x="2" y="34"/>
                  </a:cxn>
                  <a:cxn ang="0">
                    <a:pos x="0" y="29"/>
                  </a:cxn>
                  <a:cxn ang="0">
                    <a:pos x="0" y="24"/>
                  </a:cxn>
                  <a:cxn ang="0">
                    <a:pos x="0" y="19"/>
                  </a:cxn>
                  <a:cxn ang="0">
                    <a:pos x="2" y="14"/>
                  </a:cxn>
                  <a:cxn ang="0">
                    <a:pos x="5" y="8"/>
                  </a:cxn>
                  <a:cxn ang="0">
                    <a:pos x="7" y="3"/>
                  </a:cxn>
                  <a:cxn ang="0">
                    <a:pos x="10" y="0"/>
                  </a:cxn>
                </a:cxnLst>
                <a:rect l="0" t="0" r="r" b="b"/>
                <a:pathLst>
                  <a:path w="56" h="52">
                    <a:moveTo>
                      <a:pt x="10" y="0"/>
                    </a:moveTo>
                    <a:lnTo>
                      <a:pt x="16" y="2"/>
                    </a:lnTo>
                    <a:lnTo>
                      <a:pt x="24" y="7"/>
                    </a:lnTo>
                    <a:lnTo>
                      <a:pt x="33" y="12"/>
                    </a:lnTo>
                    <a:lnTo>
                      <a:pt x="40" y="17"/>
                    </a:lnTo>
                    <a:lnTo>
                      <a:pt x="47" y="22"/>
                    </a:lnTo>
                    <a:lnTo>
                      <a:pt x="53" y="24"/>
                    </a:lnTo>
                    <a:lnTo>
                      <a:pt x="56" y="28"/>
                    </a:lnTo>
                    <a:lnTo>
                      <a:pt x="56" y="32"/>
                    </a:lnTo>
                    <a:lnTo>
                      <a:pt x="53" y="39"/>
                    </a:lnTo>
                    <a:lnTo>
                      <a:pt x="51" y="42"/>
                    </a:lnTo>
                    <a:lnTo>
                      <a:pt x="47" y="46"/>
                    </a:lnTo>
                    <a:lnTo>
                      <a:pt x="42" y="50"/>
                    </a:lnTo>
                    <a:lnTo>
                      <a:pt x="39" y="51"/>
                    </a:lnTo>
                    <a:lnTo>
                      <a:pt x="35" y="52"/>
                    </a:lnTo>
                    <a:lnTo>
                      <a:pt x="30" y="52"/>
                    </a:lnTo>
                    <a:lnTo>
                      <a:pt x="25" y="51"/>
                    </a:lnTo>
                    <a:lnTo>
                      <a:pt x="19" y="50"/>
                    </a:lnTo>
                    <a:lnTo>
                      <a:pt x="14" y="47"/>
                    </a:lnTo>
                    <a:lnTo>
                      <a:pt x="10" y="43"/>
                    </a:lnTo>
                    <a:lnTo>
                      <a:pt x="6" y="39"/>
                    </a:lnTo>
                    <a:lnTo>
                      <a:pt x="2" y="34"/>
                    </a:lnTo>
                    <a:lnTo>
                      <a:pt x="0" y="29"/>
                    </a:lnTo>
                    <a:lnTo>
                      <a:pt x="0" y="24"/>
                    </a:lnTo>
                    <a:lnTo>
                      <a:pt x="0" y="19"/>
                    </a:lnTo>
                    <a:lnTo>
                      <a:pt x="2" y="14"/>
                    </a:lnTo>
                    <a:lnTo>
                      <a:pt x="5" y="8"/>
                    </a:lnTo>
                    <a:lnTo>
                      <a:pt x="7" y="3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787" name="Freeform 91"/>
              <p:cNvSpPr>
                <a:spLocks/>
              </p:cNvSpPr>
              <p:nvPr/>
            </p:nvSpPr>
            <p:spPr bwMode="auto">
              <a:xfrm>
                <a:off x="2275" y="3085"/>
                <a:ext cx="15" cy="10"/>
              </a:xfrm>
              <a:custGeom>
                <a:avLst/>
                <a:gdLst/>
                <a:ahLst/>
                <a:cxnLst>
                  <a:cxn ang="0">
                    <a:pos x="16" y="0"/>
                  </a:cxn>
                  <a:cxn ang="0">
                    <a:pos x="28" y="4"/>
                  </a:cxn>
                  <a:cxn ang="0">
                    <a:pos x="38" y="9"/>
                  </a:cxn>
                  <a:cxn ang="0">
                    <a:pos x="42" y="14"/>
                  </a:cxn>
                  <a:cxn ang="0">
                    <a:pos x="45" y="15"/>
                  </a:cxn>
                  <a:cxn ang="0">
                    <a:pos x="38" y="24"/>
                  </a:cxn>
                  <a:cxn ang="0">
                    <a:pos x="35" y="28"/>
                  </a:cxn>
                  <a:cxn ang="0">
                    <a:pos x="32" y="31"/>
                  </a:cxn>
                  <a:cxn ang="0">
                    <a:pos x="23" y="31"/>
                  </a:cxn>
                  <a:cxn ang="0">
                    <a:pos x="17" y="31"/>
                  </a:cxn>
                  <a:cxn ang="0">
                    <a:pos x="11" y="29"/>
                  </a:cxn>
                  <a:cxn ang="0">
                    <a:pos x="5" y="27"/>
                  </a:cxn>
                  <a:cxn ang="0">
                    <a:pos x="0" y="24"/>
                  </a:cxn>
                  <a:cxn ang="0">
                    <a:pos x="3" y="18"/>
                  </a:cxn>
                  <a:cxn ang="0">
                    <a:pos x="8" y="12"/>
                  </a:cxn>
                  <a:cxn ang="0">
                    <a:pos x="12" y="6"/>
                  </a:cxn>
                  <a:cxn ang="0">
                    <a:pos x="16" y="0"/>
                  </a:cxn>
                </a:cxnLst>
                <a:rect l="0" t="0" r="r" b="b"/>
                <a:pathLst>
                  <a:path w="45" h="31">
                    <a:moveTo>
                      <a:pt x="16" y="0"/>
                    </a:moveTo>
                    <a:lnTo>
                      <a:pt x="28" y="4"/>
                    </a:lnTo>
                    <a:lnTo>
                      <a:pt x="38" y="9"/>
                    </a:lnTo>
                    <a:lnTo>
                      <a:pt x="42" y="14"/>
                    </a:lnTo>
                    <a:lnTo>
                      <a:pt x="45" y="15"/>
                    </a:lnTo>
                    <a:lnTo>
                      <a:pt x="38" y="24"/>
                    </a:lnTo>
                    <a:lnTo>
                      <a:pt x="35" y="28"/>
                    </a:lnTo>
                    <a:lnTo>
                      <a:pt x="32" y="31"/>
                    </a:lnTo>
                    <a:lnTo>
                      <a:pt x="23" y="31"/>
                    </a:lnTo>
                    <a:lnTo>
                      <a:pt x="17" y="31"/>
                    </a:lnTo>
                    <a:lnTo>
                      <a:pt x="11" y="29"/>
                    </a:lnTo>
                    <a:lnTo>
                      <a:pt x="5" y="27"/>
                    </a:lnTo>
                    <a:lnTo>
                      <a:pt x="0" y="24"/>
                    </a:lnTo>
                    <a:lnTo>
                      <a:pt x="3" y="18"/>
                    </a:lnTo>
                    <a:lnTo>
                      <a:pt x="8" y="12"/>
                    </a:lnTo>
                    <a:lnTo>
                      <a:pt x="12" y="6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788" name="Freeform 92"/>
              <p:cNvSpPr>
                <a:spLocks/>
              </p:cNvSpPr>
              <p:nvPr/>
            </p:nvSpPr>
            <p:spPr bwMode="auto">
              <a:xfrm>
                <a:off x="2407" y="2874"/>
                <a:ext cx="33" cy="73"/>
              </a:xfrm>
              <a:custGeom>
                <a:avLst/>
                <a:gdLst/>
                <a:ahLst/>
                <a:cxnLst>
                  <a:cxn ang="0">
                    <a:pos x="62" y="0"/>
                  </a:cxn>
                  <a:cxn ang="0">
                    <a:pos x="73" y="14"/>
                  </a:cxn>
                  <a:cxn ang="0">
                    <a:pos x="81" y="26"/>
                  </a:cxn>
                  <a:cxn ang="0">
                    <a:pos x="87" y="37"/>
                  </a:cxn>
                  <a:cxn ang="0">
                    <a:pos x="92" y="47"/>
                  </a:cxn>
                  <a:cxn ang="0">
                    <a:pos x="95" y="56"/>
                  </a:cxn>
                  <a:cxn ang="0">
                    <a:pos x="96" y="66"/>
                  </a:cxn>
                  <a:cxn ang="0">
                    <a:pos x="96" y="76"/>
                  </a:cxn>
                  <a:cxn ang="0">
                    <a:pos x="96" y="87"/>
                  </a:cxn>
                  <a:cxn ang="0">
                    <a:pos x="96" y="112"/>
                  </a:cxn>
                  <a:cxn ang="0">
                    <a:pos x="98" y="136"/>
                  </a:cxn>
                  <a:cxn ang="0">
                    <a:pos x="101" y="158"/>
                  </a:cxn>
                  <a:cxn ang="0">
                    <a:pos x="98" y="177"/>
                  </a:cxn>
                  <a:cxn ang="0">
                    <a:pos x="93" y="195"/>
                  </a:cxn>
                  <a:cxn ang="0">
                    <a:pos x="86" y="212"/>
                  </a:cxn>
                  <a:cxn ang="0">
                    <a:pos x="79" y="220"/>
                  </a:cxn>
                  <a:cxn ang="0">
                    <a:pos x="75" y="215"/>
                  </a:cxn>
                  <a:cxn ang="0">
                    <a:pos x="70" y="203"/>
                  </a:cxn>
                  <a:cxn ang="0">
                    <a:pos x="62" y="192"/>
                  </a:cxn>
                  <a:cxn ang="0">
                    <a:pos x="56" y="181"/>
                  </a:cxn>
                  <a:cxn ang="0">
                    <a:pos x="56" y="166"/>
                  </a:cxn>
                  <a:cxn ang="0">
                    <a:pos x="59" y="152"/>
                  </a:cxn>
                  <a:cxn ang="0">
                    <a:pos x="62" y="141"/>
                  </a:cxn>
                  <a:cxn ang="0">
                    <a:pos x="59" y="130"/>
                  </a:cxn>
                  <a:cxn ang="0">
                    <a:pos x="51" y="116"/>
                  </a:cxn>
                  <a:cxn ang="0">
                    <a:pos x="42" y="102"/>
                  </a:cxn>
                  <a:cxn ang="0">
                    <a:pos x="39" y="89"/>
                  </a:cxn>
                  <a:cxn ang="0">
                    <a:pos x="37" y="81"/>
                  </a:cxn>
                  <a:cxn ang="0">
                    <a:pos x="37" y="78"/>
                  </a:cxn>
                  <a:cxn ang="0">
                    <a:pos x="26" y="70"/>
                  </a:cxn>
                  <a:cxn ang="0">
                    <a:pos x="17" y="64"/>
                  </a:cxn>
                  <a:cxn ang="0">
                    <a:pos x="11" y="60"/>
                  </a:cxn>
                  <a:cxn ang="0">
                    <a:pos x="6" y="56"/>
                  </a:cxn>
                  <a:cxn ang="0">
                    <a:pos x="3" y="54"/>
                  </a:cxn>
                  <a:cxn ang="0">
                    <a:pos x="3" y="50"/>
                  </a:cxn>
                  <a:cxn ang="0">
                    <a:pos x="5" y="44"/>
                  </a:cxn>
                  <a:cxn ang="0">
                    <a:pos x="8" y="36"/>
                  </a:cxn>
                  <a:cxn ang="0">
                    <a:pos x="9" y="27"/>
                  </a:cxn>
                  <a:cxn ang="0">
                    <a:pos x="8" y="17"/>
                  </a:cxn>
                  <a:cxn ang="0">
                    <a:pos x="5" y="9"/>
                  </a:cxn>
                  <a:cxn ang="0">
                    <a:pos x="0" y="0"/>
                  </a:cxn>
                  <a:cxn ang="0">
                    <a:pos x="5" y="0"/>
                  </a:cxn>
                  <a:cxn ang="0">
                    <a:pos x="9" y="0"/>
                  </a:cxn>
                  <a:cxn ang="0">
                    <a:pos x="15" y="0"/>
                  </a:cxn>
                  <a:cxn ang="0">
                    <a:pos x="23" y="0"/>
                  </a:cxn>
                  <a:cxn ang="0">
                    <a:pos x="30" y="0"/>
                  </a:cxn>
                  <a:cxn ang="0">
                    <a:pos x="40" y="0"/>
                  </a:cxn>
                  <a:cxn ang="0">
                    <a:pos x="50" y="0"/>
                  </a:cxn>
                  <a:cxn ang="0">
                    <a:pos x="62" y="0"/>
                  </a:cxn>
                </a:cxnLst>
                <a:rect l="0" t="0" r="r" b="b"/>
                <a:pathLst>
                  <a:path w="101" h="220">
                    <a:moveTo>
                      <a:pt x="62" y="0"/>
                    </a:moveTo>
                    <a:lnTo>
                      <a:pt x="73" y="14"/>
                    </a:lnTo>
                    <a:lnTo>
                      <a:pt x="81" y="26"/>
                    </a:lnTo>
                    <a:lnTo>
                      <a:pt x="87" y="37"/>
                    </a:lnTo>
                    <a:lnTo>
                      <a:pt x="92" y="47"/>
                    </a:lnTo>
                    <a:lnTo>
                      <a:pt x="95" y="56"/>
                    </a:lnTo>
                    <a:lnTo>
                      <a:pt x="96" y="66"/>
                    </a:lnTo>
                    <a:lnTo>
                      <a:pt x="96" y="76"/>
                    </a:lnTo>
                    <a:lnTo>
                      <a:pt x="96" y="87"/>
                    </a:lnTo>
                    <a:lnTo>
                      <a:pt x="96" y="112"/>
                    </a:lnTo>
                    <a:lnTo>
                      <a:pt x="98" y="136"/>
                    </a:lnTo>
                    <a:lnTo>
                      <a:pt x="101" y="158"/>
                    </a:lnTo>
                    <a:lnTo>
                      <a:pt x="98" y="177"/>
                    </a:lnTo>
                    <a:lnTo>
                      <a:pt x="93" y="195"/>
                    </a:lnTo>
                    <a:lnTo>
                      <a:pt x="86" y="212"/>
                    </a:lnTo>
                    <a:lnTo>
                      <a:pt x="79" y="220"/>
                    </a:lnTo>
                    <a:lnTo>
                      <a:pt x="75" y="215"/>
                    </a:lnTo>
                    <a:lnTo>
                      <a:pt x="70" y="203"/>
                    </a:lnTo>
                    <a:lnTo>
                      <a:pt x="62" y="192"/>
                    </a:lnTo>
                    <a:lnTo>
                      <a:pt x="56" y="181"/>
                    </a:lnTo>
                    <a:lnTo>
                      <a:pt x="56" y="166"/>
                    </a:lnTo>
                    <a:lnTo>
                      <a:pt x="59" y="152"/>
                    </a:lnTo>
                    <a:lnTo>
                      <a:pt x="62" y="141"/>
                    </a:lnTo>
                    <a:lnTo>
                      <a:pt x="59" y="130"/>
                    </a:lnTo>
                    <a:lnTo>
                      <a:pt x="51" y="116"/>
                    </a:lnTo>
                    <a:lnTo>
                      <a:pt x="42" y="102"/>
                    </a:lnTo>
                    <a:lnTo>
                      <a:pt x="39" y="89"/>
                    </a:lnTo>
                    <a:lnTo>
                      <a:pt x="37" y="81"/>
                    </a:lnTo>
                    <a:lnTo>
                      <a:pt x="37" y="78"/>
                    </a:lnTo>
                    <a:lnTo>
                      <a:pt x="26" y="70"/>
                    </a:lnTo>
                    <a:lnTo>
                      <a:pt x="17" y="64"/>
                    </a:lnTo>
                    <a:lnTo>
                      <a:pt x="11" y="60"/>
                    </a:lnTo>
                    <a:lnTo>
                      <a:pt x="6" y="56"/>
                    </a:lnTo>
                    <a:lnTo>
                      <a:pt x="3" y="54"/>
                    </a:lnTo>
                    <a:lnTo>
                      <a:pt x="3" y="50"/>
                    </a:lnTo>
                    <a:lnTo>
                      <a:pt x="5" y="44"/>
                    </a:lnTo>
                    <a:lnTo>
                      <a:pt x="8" y="36"/>
                    </a:lnTo>
                    <a:lnTo>
                      <a:pt x="9" y="27"/>
                    </a:lnTo>
                    <a:lnTo>
                      <a:pt x="8" y="17"/>
                    </a:lnTo>
                    <a:lnTo>
                      <a:pt x="5" y="9"/>
                    </a:lnTo>
                    <a:lnTo>
                      <a:pt x="0" y="0"/>
                    </a:lnTo>
                    <a:lnTo>
                      <a:pt x="5" y="0"/>
                    </a:lnTo>
                    <a:lnTo>
                      <a:pt x="9" y="0"/>
                    </a:lnTo>
                    <a:lnTo>
                      <a:pt x="15" y="0"/>
                    </a:lnTo>
                    <a:lnTo>
                      <a:pt x="23" y="0"/>
                    </a:lnTo>
                    <a:lnTo>
                      <a:pt x="30" y="0"/>
                    </a:lnTo>
                    <a:lnTo>
                      <a:pt x="40" y="0"/>
                    </a:lnTo>
                    <a:lnTo>
                      <a:pt x="50" y="0"/>
                    </a:lnTo>
                    <a:lnTo>
                      <a:pt x="62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789" name="Freeform 93"/>
              <p:cNvSpPr>
                <a:spLocks/>
              </p:cNvSpPr>
              <p:nvPr/>
            </p:nvSpPr>
            <p:spPr bwMode="auto">
              <a:xfrm>
                <a:off x="2507" y="3058"/>
                <a:ext cx="26" cy="17"/>
              </a:xfrm>
              <a:custGeom>
                <a:avLst/>
                <a:gdLst/>
                <a:ahLst/>
                <a:cxnLst>
                  <a:cxn ang="0">
                    <a:pos x="0" y="30"/>
                  </a:cxn>
                  <a:cxn ang="0">
                    <a:pos x="2" y="35"/>
                  </a:cxn>
                  <a:cxn ang="0">
                    <a:pos x="6" y="39"/>
                  </a:cxn>
                  <a:cxn ang="0">
                    <a:pos x="9" y="43"/>
                  </a:cxn>
                  <a:cxn ang="0">
                    <a:pos x="15" y="45"/>
                  </a:cxn>
                  <a:cxn ang="0">
                    <a:pos x="20" y="46"/>
                  </a:cxn>
                  <a:cxn ang="0">
                    <a:pos x="26" y="47"/>
                  </a:cxn>
                  <a:cxn ang="0">
                    <a:pos x="31" y="49"/>
                  </a:cxn>
                  <a:cxn ang="0">
                    <a:pos x="37" y="49"/>
                  </a:cxn>
                  <a:cxn ang="0">
                    <a:pos x="48" y="47"/>
                  </a:cxn>
                  <a:cxn ang="0">
                    <a:pos x="58" y="44"/>
                  </a:cxn>
                  <a:cxn ang="0">
                    <a:pos x="65" y="38"/>
                  </a:cxn>
                  <a:cxn ang="0">
                    <a:pos x="68" y="32"/>
                  </a:cxn>
                  <a:cxn ang="0">
                    <a:pos x="71" y="24"/>
                  </a:cxn>
                  <a:cxn ang="0">
                    <a:pos x="75" y="17"/>
                  </a:cxn>
                  <a:cxn ang="0">
                    <a:pos x="78" y="10"/>
                  </a:cxn>
                  <a:cxn ang="0">
                    <a:pos x="76" y="2"/>
                  </a:cxn>
                  <a:cxn ang="0">
                    <a:pos x="73" y="0"/>
                  </a:cxn>
                  <a:cxn ang="0">
                    <a:pos x="68" y="4"/>
                  </a:cxn>
                  <a:cxn ang="0">
                    <a:pos x="62" y="8"/>
                  </a:cxn>
                  <a:cxn ang="0">
                    <a:pos x="53" y="12"/>
                  </a:cxn>
                  <a:cxn ang="0">
                    <a:pos x="47" y="13"/>
                  </a:cxn>
                  <a:cxn ang="0">
                    <a:pos x="40" y="16"/>
                  </a:cxn>
                  <a:cxn ang="0">
                    <a:pos x="31" y="18"/>
                  </a:cxn>
                  <a:cxn ang="0">
                    <a:pos x="22" y="22"/>
                  </a:cxn>
                  <a:cxn ang="0">
                    <a:pos x="13" y="25"/>
                  </a:cxn>
                  <a:cxn ang="0">
                    <a:pos x="6" y="28"/>
                  </a:cxn>
                  <a:cxn ang="0">
                    <a:pos x="1" y="29"/>
                  </a:cxn>
                  <a:cxn ang="0">
                    <a:pos x="0" y="30"/>
                  </a:cxn>
                </a:cxnLst>
                <a:rect l="0" t="0" r="r" b="b"/>
                <a:pathLst>
                  <a:path w="78" h="49">
                    <a:moveTo>
                      <a:pt x="0" y="30"/>
                    </a:moveTo>
                    <a:lnTo>
                      <a:pt x="2" y="35"/>
                    </a:lnTo>
                    <a:lnTo>
                      <a:pt x="6" y="39"/>
                    </a:lnTo>
                    <a:lnTo>
                      <a:pt x="9" y="43"/>
                    </a:lnTo>
                    <a:lnTo>
                      <a:pt x="15" y="45"/>
                    </a:lnTo>
                    <a:lnTo>
                      <a:pt x="20" y="46"/>
                    </a:lnTo>
                    <a:lnTo>
                      <a:pt x="26" y="47"/>
                    </a:lnTo>
                    <a:lnTo>
                      <a:pt x="31" y="49"/>
                    </a:lnTo>
                    <a:lnTo>
                      <a:pt x="37" y="49"/>
                    </a:lnTo>
                    <a:lnTo>
                      <a:pt x="48" y="47"/>
                    </a:lnTo>
                    <a:lnTo>
                      <a:pt x="58" y="44"/>
                    </a:lnTo>
                    <a:lnTo>
                      <a:pt x="65" y="38"/>
                    </a:lnTo>
                    <a:lnTo>
                      <a:pt x="68" y="32"/>
                    </a:lnTo>
                    <a:lnTo>
                      <a:pt x="71" y="24"/>
                    </a:lnTo>
                    <a:lnTo>
                      <a:pt x="75" y="17"/>
                    </a:lnTo>
                    <a:lnTo>
                      <a:pt x="78" y="10"/>
                    </a:lnTo>
                    <a:lnTo>
                      <a:pt x="76" y="2"/>
                    </a:lnTo>
                    <a:lnTo>
                      <a:pt x="73" y="0"/>
                    </a:lnTo>
                    <a:lnTo>
                      <a:pt x="68" y="4"/>
                    </a:lnTo>
                    <a:lnTo>
                      <a:pt x="62" y="8"/>
                    </a:lnTo>
                    <a:lnTo>
                      <a:pt x="53" y="12"/>
                    </a:lnTo>
                    <a:lnTo>
                      <a:pt x="47" y="13"/>
                    </a:lnTo>
                    <a:lnTo>
                      <a:pt x="40" y="16"/>
                    </a:lnTo>
                    <a:lnTo>
                      <a:pt x="31" y="18"/>
                    </a:lnTo>
                    <a:lnTo>
                      <a:pt x="22" y="22"/>
                    </a:lnTo>
                    <a:lnTo>
                      <a:pt x="13" y="25"/>
                    </a:lnTo>
                    <a:lnTo>
                      <a:pt x="6" y="28"/>
                    </a:lnTo>
                    <a:lnTo>
                      <a:pt x="1" y="29"/>
                    </a:lnTo>
                    <a:lnTo>
                      <a:pt x="0" y="3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790" name="Freeform 94"/>
              <p:cNvSpPr>
                <a:spLocks/>
              </p:cNvSpPr>
              <p:nvPr/>
            </p:nvSpPr>
            <p:spPr bwMode="auto">
              <a:xfrm>
                <a:off x="2236" y="2957"/>
                <a:ext cx="41" cy="29"/>
              </a:xfrm>
              <a:custGeom>
                <a:avLst/>
                <a:gdLst/>
                <a:ahLst/>
                <a:cxnLst>
                  <a:cxn ang="0">
                    <a:pos x="0" y="45"/>
                  </a:cxn>
                  <a:cxn ang="0">
                    <a:pos x="1" y="45"/>
                  </a:cxn>
                  <a:cxn ang="0">
                    <a:pos x="5" y="46"/>
                  </a:cxn>
                  <a:cxn ang="0">
                    <a:pos x="9" y="46"/>
                  </a:cxn>
                  <a:cxn ang="0">
                    <a:pos x="17" y="48"/>
                  </a:cxn>
                  <a:cxn ang="0">
                    <a:pos x="23" y="48"/>
                  </a:cxn>
                  <a:cxn ang="0">
                    <a:pos x="29" y="49"/>
                  </a:cxn>
                  <a:cxn ang="0">
                    <a:pos x="35" y="48"/>
                  </a:cxn>
                  <a:cxn ang="0">
                    <a:pos x="40" y="48"/>
                  </a:cxn>
                  <a:cxn ang="0">
                    <a:pos x="46" y="46"/>
                  </a:cxn>
                  <a:cxn ang="0">
                    <a:pos x="50" y="46"/>
                  </a:cxn>
                  <a:cxn ang="0">
                    <a:pos x="53" y="45"/>
                  </a:cxn>
                  <a:cxn ang="0">
                    <a:pos x="59" y="40"/>
                  </a:cxn>
                  <a:cxn ang="0">
                    <a:pos x="67" y="34"/>
                  </a:cxn>
                  <a:cxn ang="0">
                    <a:pos x="75" y="31"/>
                  </a:cxn>
                  <a:cxn ang="0">
                    <a:pos x="84" y="27"/>
                  </a:cxn>
                  <a:cxn ang="0">
                    <a:pos x="92" y="23"/>
                  </a:cxn>
                  <a:cxn ang="0">
                    <a:pos x="102" y="17"/>
                  </a:cxn>
                  <a:cxn ang="0">
                    <a:pos x="113" y="6"/>
                  </a:cxn>
                  <a:cxn ang="0">
                    <a:pos x="121" y="0"/>
                  </a:cxn>
                  <a:cxn ang="0">
                    <a:pos x="123" y="2"/>
                  </a:cxn>
                  <a:cxn ang="0">
                    <a:pos x="119" y="7"/>
                  </a:cxn>
                  <a:cxn ang="0">
                    <a:pos x="114" y="13"/>
                  </a:cxn>
                  <a:cxn ang="0">
                    <a:pos x="108" y="22"/>
                  </a:cxn>
                  <a:cxn ang="0">
                    <a:pos x="100" y="29"/>
                  </a:cxn>
                  <a:cxn ang="0">
                    <a:pos x="92" y="37"/>
                  </a:cxn>
                  <a:cxn ang="0">
                    <a:pos x="84" y="44"/>
                  </a:cxn>
                  <a:cxn ang="0">
                    <a:pos x="78" y="49"/>
                  </a:cxn>
                  <a:cxn ang="0">
                    <a:pos x="72" y="52"/>
                  </a:cxn>
                  <a:cxn ang="0">
                    <a:pos x="67" y="56"/>
                  </a:cxn>
                  <a:cxn ang="0">
                    <a:pos x="65" y="57"/>
                  </a:cxn>
                  <a:cxn ang="0">
                    <a:pos x="68" y="60"/>
                  </a:cxn>
                  <a:cxn ang="0">
                    <a:pos x="73" y="63"/>
                  </a:cxn>
                  <a:cxn ang="0">
                    <a:pos x="75" y="66"/>
                  </a:cxn>
                  <a:cxn ang="0">
                    <a:pos x="74" y="70"/>
                  </a:cxn>
                  <a:cxn ang="0">
                    <a:pos x="68" y="72"/>
                  </a:cxn>
                  <a:cxn ang="0">
                    <a:pos x="59" y="76"/>
                  </a:cxn>
                  <a:cxn ang="0">
                    <a:pos x="51" y="79"/>
                  </a:cxn>
                  <a:cxn ang="0">
                    <a:pos x="45" y="84"/>
                  </a:cxn>
                  <a:cxn ang="0">
                    <a:pos x="40" y="87"/>
                  </a:cxn>
                  <a:cxn ang="0">
                    <a:pos x="37" y="84"/>
                  </a:cxn>
                  <a:cxn ang="0">
                    <a:pos x="29" y="76"/>
                  </a:cxn>
                  <a:cxn ang="0">
                    <a:pos x="23" y="68"/>
                  </a:cxn>
                  <a:cxn ang="0">
                    <a:pos x="18" y="62"/>
                  </a:cxn>
                  <a:cxn ang="0">
                    <a:pos x="14" y="59"/>
                  </a:cxn>
                  <a:cxn ang="0">
                    <a:pos x="13" y="56"/>
                  </a:cxn>
                  <a:cxn ang="0">
                    <a:pos x="9" y="54"/>
                  </a:cxn>
                  <a:cxn ang="0">
                    <a:pos x="6" y="50"/>
                  </a:cxn>
                  <a:cxn ang="0">
                    <a:pos x="0" y="45"/>
                  </a:cxn>
                </a:cxnLst>
                <a:rect l="0" t="0" r="r" b="b"/>
                <a:pathLst>
                  <a:path w="123" h="87">
                    <a:moveTo>
                      <a:pt x="0" y="45"/>
                    </a:moveTo>
                    <a:lnTo>
                      <a:pt x="1" y="45"/>
                    </a:lnTo>
                    <a:lnTo>
                      <a:pt x="5" y="46"/>
                    </a:lnTo>
                    <a:lnTo>
                      <a:pt x="9" y="46"/>
                    </a:lnTo>
                    <a:lnTo>
                      <a:pt x="17" y="48"/>
                    </a:lnTo>
                    <a:lnTo>
                      <a:pt x="23" y="48"/>
                    </a:lnTo>
                    <a:lnTo>
                      <a:pt x="29" y="49"/>
                    </a:lnTo>
                    <a:lnTo>
                      <a:pt x="35" y="48"/>
                    </a:lnTo>
                    <a:lnTo>
                      <a:pt x="40" y="48"/>
                    </a:lnTo>
                    <a:lnTo>
                      <a:pt x="46" y="46"/>
                    </a:lnTo>
                    <a:lnTo>
                      <a:pt x="50" y="46"/>
                    </a:lnTo>
                    <a:lnTo>
                      <a:pt x="53" y="45"/>
                    </a:lnTo>
                    <a:lnTo>
                      <a:pt x="59" y="40"/>
                    </a:lnTo>
                    <a:lnTo>
                      <a:pt x="67" y="34"/>
                    </a:lnTo>
                    <a:lnTo>
                      <a:pt x="75" y="31"/>
                    </a:lnTo>
                    <a:lnTo>
                      <a:pt x="84" y="27"/>
                    </a:lnTo>
                    <a:lnTo>
                      <a:pt x="92" y="23"/>
                    </a:lnTo>
                    <a:lnTo>
                      <a:pt x="102" y="17"/>
                    </a:lnTo>
                    <a:lnTo>
                      <a:pt x="113" y="6"/>
                    </a:lnTo>
                    <a:lnTo>
                      <a:pt x="121" y="0"/>
                    </a:lnTo>
                    <a:lnTo>
                      <a:pt x="123" y="2"/>
                    </a:lnTo>
                    <a:lnTo>
                      <a:pt x="119" y="7"/>
                    </a:lnTo>
                    <a:lnTo>
                      <a:pt x="114" y="13"/>
                    </a:lnTo>
                    <a:lnTo>
                      <a:pt x="108" y="22"/>
                    </a:lnTo>
                    <a:lnTo>
                      <a:pt x="100" y="29"/>
                    </a:lnTo>
                    <a:lnTo>
                      <a:pt x="92" y="37"/>
                    </a:lnTo>
                    <a:lnTo>
                      <a:pt x="84" y="44"/>
                    </a:lnTo>
                    <a:lnTo>
                      <a:pt x="78" y="49"/>
                    </a:lnTo>
                    <a:lnTo>
                      <a:pt x="72" y="52"/>
                    </a:lnTo>
                    <a:lnTo>
                      <a:pt x="67" y="56"/>
                    </a:lnTo>
                    <a:lnTo>
                      <a:pt x="65" y="57"/>
                    </a:lnTo>
                    <a:lnTo>
                      <a:pt x="68" y="60"/>
                    </a:lnTo>
                    <a:lnTo>
                      <a:pt x="73" y="63"/>
                    </a:lnTo>
                    <a:lnTo>
                      <a:pt x="75" y="66"/>
                    </a:lnTo>
                    <a:lnTo>
                      <a:pt x="74" y="70"/>
                    </a:lnTo>
                    <a:lnTo>
                      <a:pt x="68" y="72"/>
                    </a:lnTo>
                    <a:lnTo>
                      <a:pt x="59" y="76"/>
                    </a:lnTo>
                    <a:lnTo>
                      <a:pt x="51" y="79"/>
                    </a:lnTo>
                    <a:lnTo>
                      <a:pt x="45" y="84"/>
                    </a:lnTo>
                    <a:lnTo>
                      <a:pt x="40" y="87"/>
                    </a:lnTo>
                    <a:lnTo>
                      <a:pt x="37" y="84"/>
                    </a:lnTo>
                    <a:lnTo>
                      <a:pt x="29" y="76"/>
                    </a:lnTo>
                    <a:lnTo>
                      <a:pt x="23" y="68"/>
                    </a:lnTo>
                    <a:lnTo>
                      <a:pt x="18" y="62"/>
                    </a:lnTo>
                    <a:lnTo>
                      <a:pt x="14" y="59"/>
                    </a:lnTo>
                    <a:lnTo>
                      <a:pt x="13" y="56"/>
                    </a:lnTo>
                    <a:lnTo>
                      <a:pt x="9" y="54"/>
                    </a:lnTo>
                    <a:lnTo>
                      <a:pt x="6" y="50"/>
                    </a:lnTo>
                    <a:lnTo>
                      <a:pt x="0" y="4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5" name="Group 95"/>
            <p:cNvGrpSpPr>
              <a:grpSpLocks/>
            </p:cNvGrpSpPr>
            <p:nvPr/>
          </p:nvGrpSpPr>
          <p:grpSpPr bwMode="auto">
            <a:xfrm flipH="1">
              <a:off x="720" y="912"/>
              <a:ext cx="449" cy="391"/>
              <a:chOff x="2164" y="2736"/>
              <a:chExt cx="449" cy="391"/>
            </a:xfrm>
          </p:grpSpPr>
          <p:sp>
            <p:nvSpPr>
              <p:cNvPr id="29792" name="Freeform 96"/>
              <p:cNvSpPr>
                <a:spLocks/>
              </p:cNvSpPr>
              <p:nvPr/>
            </p:nvSpPr>
            <p:spPr bwMode="auto">
              <a:xfrm>
                <a:off x="2164" y="2736"/>
                <a:ext cx="449" cy="391"/>
              </a:xfrm>
              <a:custGeom>
                <a:avLst/>
                <a:gdLst/>
                <a:ahLst/>
                <a:cxnLst>
                  <a:cxn ang="0">
                    <a:pos x="174" y="683"/>
                  </a:cxn>
                  <a:cxn ang="0">
                    <a:pos x="77" y="594"/>
                  </a:cxn>
                  <a:cxn ang="0">
                    <a:pos x="58" y="500"/>
                  </a:cxn>
                  <a:cxn ang="0">
                    <a:pos x="29" y="445"/>
                  </a:cxn>
                  <a:cxn ang="0">
                    <a:pos x="16" y="362"/>
                  </a:cxn>
                  <a:cxn ang="0">
                    <a:pos x="86" y="383"/>
                  </a:cxn>
                  <a:cxn ang="0">
                    <a:pos x="119" y="395"/>
                  </a:cxn>
                  <a:cxn ang="0">
                    <a:pos x="175" y="375"/>
                  </a:cxn>
                  <a:cxn ang="0">
                    <a:pos x="292" y="367"/>
                  </a:cxn>
                  <a:cxn ang="0">
                    <a:pos x="339" y="333"/>
                  </a:cxn>
                  <a:cxn ang="0">
                    <a:pos x="403" y="321"/>
                  </a:cxn>
                  <a:cxn ang="0">
                    <a:pos x="391" y="404"/>
                  </a:cxn>
                  <a:cxn ang="0">
                    <a:pos x="405" y="421"/>
                  </a:cxn>
                  <a:cxn ang="0">
                    <a:pos x="429" y="429"/>
                  </a:cxn>
                  <a:cxn ang="0">
                    <a:pos x="469" y="432"/>
                  </a:cxn>
                  <a:cxn ang="0">
                    <a:pos x="451" y="446"/>
                  </a:cxn>
                  <a:cxn ang="0">
                    <a:pos x="598" y="416"/>
                  </a:cxn>
                  <a:cxn ang="0">
                    <a:pos x="768" y="400"/>
                  </a:cxn>
                  <a:cxn ang="0">
                    <a:pos x="949" y="407"/>
                  </a:cxn>
                  <a:cxn ang="0">
                    <a:pos x="1081" y="418"/>
                  </a:cxn>
                  <a:cxn ang="0">
                    <a:pos x="1132" y="355"/>
                  </a:cxn>
                  <a:cxn ang="0">
                    <a:pos x="1208" y="238"/>
                  </a:cxn>
                  <a:cxn ang="0">
                    <a:pos x="1243" y="99"/>
                  </a:cxn>
                  <a:cxn ang="0">
                    <a:pos x="1147" y="77"/>
                  </a:cxn>
                  <a:cxn ang="0">
                    <a:pos x="1092" y="53"/>
                  </a:cxn>
                  <a:cxn ang="0">
                    <a:pos x="1170" y="3"/>
                  </a:cxn>
                  <a:cxn ang="0">
                    <a:pos x="1262" y="11"/>
                  </a:cxn>
                  <a:cxn ang="0">
                    <a:pos x="1337" y="75"/>
                  </a:cxn>
                  <a:cxn ang="0">
                    <a:pos x="1300" y="279"/>
                  </a:cxn>
                  <a:cxn ang="0">
                    <a:pos x="1218" y="475"/>
                  </a:cxn>
                  <a:cxn ang="0">
                    <a:pos x="1173" y="693"/>
                  </a:cxn>
                  <a:cxn ang="0">
                    <a:pos x="1115" y="790"/>
                  </a:cxn>
                  <a:cxn ang="0">
                    <a:pos x="1106" y="900"/>
                  </a:cxn>
                  <a:cxn ang="0">
                    <a:pos x="1130" y="971"/>
                  </a:cxn>
                  <a:cxn ang="0">
                    <a:pos x="1089" y="1044"/>
                  </a:cxn>
                  <a:cxn ang="0">
                    <a:pos x="1006" y="1113"/>
                  </a:cxn>
                  <a:cxn ang="0">
                    <a:pos x="963" y="1141"/>
                  </a:cxn>
                  <a:cxn ang="0">
                    <a:pos x="911" y="1146"/>
                  </a:cxn>
                  <a:cxn ang="0">
                    <a:pos x="868" y="1143"/>
                  </a:cxn>
                  <a:cxn ang="0">
                    <a:pos x="833" y="1099"/>
                  </a:cxn>
                  <a:cxn ang="0">
                    <a:pos x="852" y="1048"/>
                  </a:cxn>
                  <a:cxn ang="0">
                    <a:pos x="920" y="1033"/>
                  </a:cxn>
                  <a:cxn ang="0">
                    <a:pos x="947" y="987"/>
                  </a:cxn>
                  <a:cxn ang="0">
                    <a:pos x="928" y="955"/>
                  </a:cxn>
                  <a:cxn ang="0">
                    <a:pos x="866" y="891"/>
                  </a:cxn>
                  <a:cxn ang="0">
                    <a:pos x="843" y="846"/>
                  </a:cxn>
                  <a:cxn ang="0">
                    <a:pos x="762" y="838"/>
                  </a:cxn>
                  <a:cxn ang="0">
                    <a:pos x="635" y="843"/>
                  </a:cxn>
                  <a:cxn ang="0">
                    <a:pos x="553" y="898"/>
                  </a:cxn>
                  <a:cxn ang="0">
                    <a:pos x="576" y="1037"/>
                  </a:cxn>
                  <a:cxn ang="0">
                    <a:pos x="532" y="1099"/>
                  </a:cxn>
                  <a:cxn ang="0">
                    <a:pos x="480" y="1101"/>
                  </a:cxn>
                  <a:cxn ang="0">
                    <a:pos x="447" y="1063"/>
                  </a:cxn>
                  <a:cxn ang="0">
                    <a:pos x="452" y="1045"/>
                  </a:cxn>
                  <a:cxn ang="0">
                    <a:pos x="317" y="1172"/>
                  </a:cxn>
                  <a:cxn ang="0">
                    <a:pos x="283" y="1169"/>
                  </a:cxn>
                  <a:cxn ang="0">
                    <a:pos x="245" y="1151"/>
                  </a:cxn>
                  <a:cxn ang="0">
                    <a:pos x="245" y="1116"/>
                  </a:cxn>
                  <a:cxn ang="0">
                    <a:pos x="294" y="1089"/>
                  </a:cxn>
                  <a:cxn ang="0">
                    <a:pos x="344" y="1029"/>
                  </a:cxn>
                  <a:cxn ang="0">
                    <a:pos x="381" y="952"/>
                  </a:cxn>
                  <a:cxn ang="0">
                    <a:pos x="390" y="888"/>
                  </a:cxn>
                  <a:cxn ang="0">
                    <a:pos x="322" y="843"/>
                  </a:cxn>
                </a:cxnLst>
                <a:rect l="0" t="0" r="r" b="b"/>
                <a:pathLst>
                  <a:path w="1348" h="1173">
                    <a:moveTo>
                      <a:pt x="230" y="748"/>
                    </a:moveTo>
                    <a:lnTo>
                      <a:pt x="222" y="734"/>
                    </a:lnTo>
                    <a:lnTo>
                      <a:pt x="213" y="721"/>
                    </a:lnTo>
                    <a:lnTo>
                      <a:pt x="201" y="709"/>
                    </a:lnTo>
                    <a:lnTo>
                      <a:pt x="189" y="696"/>
                    </a:lnTo>
                    <a:lnTo>
                      <a:pt x="174" y="683"/>
                    </a:lnTo>
                    <a:lnTo>
                      <a:pt x="157" y="671"/>
                    </a:lnTo>
                    <a:lnTo>
                      <a:pt x="139" y="657"/>
                    </a:lnTo>
                    <a:lnTo>
                      <a:pt x="119" y="643"/>
                    </a:lnTo>
                    <a:lnTo>
                      <a:pt x="102" y="628"/>
                    </a:lnTo>
                    <a:lnTo>
                      <a:pt x="88" y="611"/>
                    </a:lnTo>
                    <a:lnTo>
                      <a:pt x="77" y="594"/>
                    </a:lnTo>
                    <a:lnTo>
                      <a:pt x="69" y="576"/>
                    </a:lnTo>
                    <a:lnTo>
                      <a:pt x="63" y="556"/>
                    </a:lnTo>
                    <a:lnTo>
                      <a:pt x="61" y="538"/>
                    </a:lnTo>
                    <a:lnTo>
                      <a:pt x="58" y="518"/>
                    </a:lnTo>
                    <a:lnTo>
                      <a:pt x="58" y="500"/>
                    </a:lnTo>
                    <a:lnTo>
                      <a:pt x="58" y="500"/>
                    </a:lnTo>
                    <a:lnTo>
                      <a:pt x="57" y="496"/>
                    </a:lnTo>
                    <a:lnTo>
                      <a:pt x="51" y="489"/>
                    </a:lnTo>
                    <a:lnTo>
                      <a:pt x="39" y="473"/>
                    </a:lnTo>
                    <a:lnTo>
                      <a:pt x="30" y="460"/>
                    </a:lnTo>
                    <a:lnTo>
                      <a:pt x="30" y="455"/>
                    </a:lnTo>
                    <a:lnTo>
                      <a:pt x="29" y="445"/>
                    </a:lnTo>
                    <a:lnTo>
                      <a:pt x="17" y="420"/>
                    </a:lnTo>
                    <a:lnTo>
                      <a:pt x="4" y="390"/>
                    </a:lnTo>
                    <a:lnTo>
                      <a:pt x="0" y="375"/>
                    </a:lnTo>
                    <a:lnTo>
                      <a:pt x="5" y="368"/>
                    </a:lnTo>
                    <a:lnTo>
                      <a:pt x="11" y="364"/>
                    </a:lnTo>
                    <a:lnTo>
                      <a:pt x="16" y="362"/>
                    </a:lnTo>
                    <a:lnTo>
                      <a:pt x="24" y="362"/>
                    </a:lnTo>
                    <a:lnTo>
                      <a:pt x="37" y="365"/>
                    </a:lnTo>
                    <a:lnTo>
                      <a:pt x="49" y="368"/>
                    </a:lnTo>
                    <a:lnTo>
                      <a:pt x="62" y="373"/>
                    </a:lnTo>
                    <a:lnTo>
                      <a:pt x="74" y="378"/>
                    </a:lnTo>
                    <a:lnTo>
                      <a:pt x="86" y="383"/>
                    </a:lnTo>
                    <a:lnTo>
                      <a:pt x="95" y="389"/>
                    </a:lnTo>
                    <a:lnTo>
                      <a:pt x="101" y="393"/>
                    </a:lnTo>
                    <a:lnTo>
                      <a:pt x="107" y="396"/>
                    </a:lnTo>
                    <a:lnTo>
                      <a:pt x="111" y="398"/>
                    </a:lnTo>
                    <a:lnTo>
                      <a:pt x="116" y="396"/>
                    </a:lnTo>
                    <a:lnTo>
                      <a:pt x="119" y="395"/>
                    </a:lnTo>
                    <a:lnTo>
                      <a:pt x="125" y="394"/>
                    </a:lnTo>
                    <a:lnTo>
                      <a:pt x="132" y="390"/>
                    </a:lnTo>
                    <a:lnTo>
                      <a:pt x="140" y="387"/>
                    </a:lnTo>
                    <a:lnTo>
                      <a:pt x="150" y="382"/>
                    </a:lnTo>
                    <a:lnTo>
                      <a:pt x="162" y="378"/>
                    </a:lnTo>
                    <a:lnTo>
                      <a:pt x="175" y="375"/>
                    </a:lnTo>
                    <a:lnTo>
                      <a:pt x="192" y="372"/>
                    </a:lnTo>
                    <a:lnTo>
                      <a:pt x="211" y="370"/>
                    </a:lnTo>
                    <a:lnTo>
                      <a:pt x="231" y="368"/>
                    </a:lnTo>
                    <a:lnTo>
                      <a:pt x="255" y="367"/>
                    </a:lnTo>
                    <a:lnTo>
                      <a:pt x="280" y="368"/>
                    </a:lnTo>
                    <a:lnTo>
                      <a:pt x="292" y="367"/>
                    </a:lnTo>
                    <a:lnTo>
                      <a:pt x="298" y="364"/>
                    </a:lnTo>
                    <a:lnTo>
                      <a:pt x="302" y="359"/>
                    </a:lnTo>
                    <a:lnTo>
                      <a:pt x="309" y="353"/>
                    </a:lnTo>
                    <a:lnTo>
                      <a:pt x="316" y="348"/>
                    </a:lnTo>
                    <a:lnTo>
                      <a:pt x="327" y="342"/>
                    </a:lnTo>
                    <a:lnTo>
                      <a:pt x="339" y="333"/>
                    </a:lnTo>
                    <a:lnTo>
                      <a:pt x="353" y="326"/>
                    </a:lnTo>
                    <a:lnTo>
                      <a:pt x="367" y="318"/>
                    </a:lnTo>
                    <a:lnTo>
                      <a:pt x="380" y="312"/>
                    </a:lnTo>
                    <a:lnTo>
                      <a:pt x="391" y="310"/>
                    </a:lnTo>
                    <a:lnTo>
                      <a:pt x="400" y="311"/>
                    </a:lnTo>
                    <a:lnTo>
                      <a:pt x="403" y="321"/>
                    </a:lnTo>
                    <a:lnTo>
                      <a:pt x="402" y="336"/>
                    </a:lnTo>
                    <a:lnTo>
                      <a:pt x="397" y="351"/>
                    </a:lnTo>
                    <a:lnTo>
                      <a:pt x="389" y="370"/>
                    </a:lnTo>
                    <a:lnTo>
                      <a:pt x="385" y="383"/>
                    </a:lnTo>
                    <a:lnTo>
                      <a:pt x="389" y="393"/>
                    </a:lnTo>
                    <a:lnTo>
                      <a:pt x="391" y="404"/>
                    </a:lnTo>
                    <a:lnTo>
                      <a:pt x="381" y="425"/>
                    </a:lnTo>
                    <a:lnTo>
                      <a:pt x="383" y="425"/>
                    </a:lnTo>
                    <a:lnTo>
                      <a:pt x="385" y="423"/>
                    </a:lnTo>
                    <a:lnTo>
                      <a:pt x="391" y="423"/>
                    </a:lnTo>
                    <a:lnTo>
                      <a:pt x="397" y="422"/>
                    </a:lnTo>
                    <a:lnTo>
                      <a:pt x="405" y="421"/>
                    </a:lnTo>
                    <a:lnTo>
                      <a:pt x="414" y="421"/>
                    </a:lnTo>
                    <a:lnTo>
                      <a:pt x="424" y="420"/>
                    </a:lnTo>
                    <a:lnTo>
                      <a:pt x="434" y="420"/>
                    </a:lnTo>
                    <a:lnTo>
                      <a:pt x="425" y="431"/>
                    </a:lnTo>
                    <a:lnTo>
                      <a:pt x="426" y="431"/>
                    </a:lnTo>
                    <a:lnTo>
                      <a:pt x="429" y="429"/>
                    </a:lnTo>
                    <a:lnTo>
                      <a:pt x="433" y="429"/>
                    </a:lnTo>
                    <a:lnTo>
                      <a:pt x="439" y="429"/>
                    </a:lnTo>
                    <a:lnTo>
                      <a:pt x="445" y="428"/>
                    </a:lnTo>
                    <a:lnTo>
                      <a:pt x="452" y="429"/>
                    </a:lnTo>
                    <a:lnTo>
                      <a:pt x="461" y="431"/>
                    </a:lnTo>
                    <a:lnTo>
                      <a:pt x="469" y="432"/>
                    </a:lnTo>
                    <a:lnTo>
                      <a:pt x="468" y="433"/>
                    </a:lnTo>
                    <a:lnTo>
                      <a:pt x="463" y="435"/>
                    </a:lnTo>
                    <a:lnTo>
                      <a:pt x="456" y="440"/>
                    </a:lnTo>
                    <a:lnTo>
                      <a:pt x="445" y="448"/>
                    </a:lnTo>
                    <a:lnTo>
                      <a:pt x="446" y="448"/>
                    </a:lnTo>
                    <a:lnTo>
                      <a:pt x="451" y="446"/>
                    </a:lnTo>
                    <a:lnTo>
                      <a:pt x="461" y="445"/>
                    </a:lnTo>
                    <a:lnTo>
                      <a:pt x="474" y="443"/>
                    </a:lnTo>
                    <a:lnTo>
                      <a:pt x="495" y="439"/>
                    </a:lnTo>
                    <a:lnTo>
                      <a:pt x="521" y="433"/>
                    </a:lnTo>
                    <a:lnTo>
                      <a:pt x="556" y="426"/>
                    </a:lnTo>
                    <a:lnTo>
                      <a:pt x="598" y="416"/>
                    </a:lnTo>
                    <a:lnTo>
                      <a:pt x="623" y="411"/>
                    </a:lnTo>
                    <a:lnTo>
                      <a:pt x="648" y="407"/>
                    </a:lnTo>
                    <a:lnTo>
                      <a:pt x="676" y="405"/>
                    </a:lnTo>
                    <a:lnTo>
                      <a:pt x="705" y="403"/>
                    </a:lnTo>
                    <a:lnTo>
                      <a:pt x="736" y="401"/>
                    </a:lnTo>
                    <a:lnTo>
                      <a:pt x="768" y="400"/>
                    </a:lnTo>
                    <a:lnTo>
                      <a:pt x="798" y="400"/>
                    </a:lnTo>
                    <a:lnTo>
                      <a:pt x="830" y="400"/>
                    </a:lnTo>
                    <a:lnTo>
                      <a:pt x="861" y="401"/>
                    </a:lnTo>
                    <a:lnTo>
                      <a:pt x="891" y="404"/>
                    </a:lnTo>
                    <a:lnTo>
                      <a:pt x="921" y="405"/>
                    </a:lnTo>
                    <a:lnTo>
                      <a:pt x="949" y="407"/>
                    </a:lnTo>
                    <a:lnTo>
                      <a:pt x="975" y="410"/>
                    </a:lnTo>
                    <a:lnTo>
                      <a:pt x="999" y="412"/>
                    </a:lnTo>
                    <a:lnTo>
                      <a:pt x="1021" y="416"/>
                    </a:lnTo>
                    <a:lnTo>
                      <a:pt x="1041" y="418"/>
                    </a:lnTo>
                    <a:lnTo>
                      <a:pt x="1063" y="420"/>
                    </a:lnTo>
                    <a:lnTo>
                      <a:pt x="1081" y="418"/>
                    </a:lnTo>
                    <a:lnTo>
                      <a:pt x="1094" y="412"/>
                    </a:lnTo>
                    <a:lnTo>
                      <a:pt x="1104" y="405"/>
                    </a:lnTo>
                    <a:lnTo>
                      <a:pt x="1112" y="395"/>
                    </a:lnTo>
                    <a:lnTo>
                      <a:pt x="1119" y="383"/>
                    </a:lnTo>
                    <a:lnTo>
                      <a:pt x="1125" y="370"/>
                    </a:lnTo>
                    <a:lnTo>
                      <a:pt x="1132" y="355"/>
                    </a:lnTo>
                    <a:lnTo>
                      <a:pt x="1140" y="339"/>
                    </a:lnTo>
                    <a:lnTo>
                      <a:pt x="1150" y="322"/>
                    </a:lnTo>
                    <a:lnTo>
                      <a:pt x="1162" y="304"/>
                    </a:lnTo>
                    <a:lnTo>
                      <a:pt x="1176" y="283"/>
                    </a:lnTo>
                    <a:lnTo>
                      <a:pt x="1192" y="261"/>
                    </a:lnTo>
                    <a:lnTo>
                      <a:pt x="1208" y="238"/>
                    </a:lnTo>
                    <a:lnTo>
                      <a:pt x="1223" y="212"/>
                    </a:lnTo>
                    <a:lnTo>
                      <a:pt x="1240" y="184"/>
                    </a:lnTo>
                    <a:lnTo>
                      <a:pt x="1253" y="158"/>
                    </a:lnTo>
                    <a:lnTo>
                      <a:pt x="1256" y="134"/>
                    </a:lnTo>
                    <a:lnTo>
                      <a:pt x="1253" y="115"/>
                    </a:lnTo>
                    <a:lnTo>
                      <a:pt x="1243" y="99"/>
                    </a:lnTo>
                    <a:lnTo>
                      <a:pt x="1229" y="88"/>
                    </a:lnTo>
                    <a:lnTo>
                      <a:pt x="1212" y="79"/>
                    </a:lnTo>
                    <a:lnTo>
                      <a:pt x="1195" y="76"/>
                    </a:lnTo>
                    <a:lnTo>
                      <a:pt x="1178" y="75"/>
                    </a:lnTo>
                    <a:lnTo>
                      <a:pt x="1162" y="76"/>
                    </a:lnTo>
                    <a:lnTo>
                      <a:pt x="1147" y="77"/>
                    </a:lnTo>
                    <a:lnTo>
                      <a:pt x="1132" y="78"/>
                    </a:lnTo>
                    <a:lnTo>
                      <a:pt x="1119" y="78"/>
                    </a:lnTo>
                    <a:lnTo>
                      <a:pt x="1108" y="76"/>
                    </a:lnTo>
                    <a:lnTo>
                      <a:pt x="1099" y="71"/>
                    </a:lnTo>
                    <a:lnTo>
                      <a:pt x="1094" y="64"/>
                    </a:lnTo>
                    <a:lnTo>
                      <a:pt x="1092" y="53"/>
                    </a:lnTo>
                    <a:lnTo>
                      <a:pt x="1095" y="37"/>
                    </a:lnTo>
                    <a:lnTo>
                      <a:pt x="1104" y="25"/>
                    </a:lnTo>
                    <a:lnTo>
                      <a:pt x="1117" y="16"/>
                    </a:lnTo>
                    <a:lnTo>
                      <a:pt x="1133" y="9"/>
                    </a:lnTo>
                    <a:lnTo>
                      <a:pt x="1151" y="5"/>
                    </a:lnTo>
                    <a:lnTo>
                      <a:pt x="1170" y="3"/>
                    </a:lnTo>
                    <a:lnTo>
                      <a:pt x="1188" y="1"/>
                    </a:lnTo>
                    <a:lnTo>
                      <a:pt x="1204" y="0"/>
                    </a:lnTo>
                    <a:lnTo>
                      <a:pt x="1217" y="0"/>
                    </a:lnTo>
                    <a:lnTo>
                      <a:pt x="1231" y="3"/>
                    </a:lnTo>
                    <a:lnTo>
                      <a:pt x="1246" y="6"/>
                    </a:lnTo>
                    <a:lnTo>
                      <a:pt x="1262" y="11"/>
                    </a:lnTo>
                    <a:lnTo>
                      <a:pt x="1277" y="17"/>
                    </a:lnTo>
                    <a:lnTo>
                      <a:pt x="1292" y="25"/>
                    </a:lnTo>
                    <a:lnTo>
                      <a:pt x="1304" y="32"/>
                    </a:lnTo>
                    <a:lnTo>
                      <a:pt x="1314" y="40"/>
                    </a:lnTo>
                    <a:lnTo>
                      <a:pt x="1326" y="56"/>
                    </a:lnTo>
                    <a:lnTo>
                      <a:pt x="1337" y="75"/>
                    </a:lnTo>
                    <a:lnTo>
                      <a:pt x="1344" y="97"/>
                    </a:lnTo>
                    <a:lnTo>
                      <a:pt x="1348" y="122"/>
                    </a:lnTo>
                    <a:lnTo>
                      <a:pt x="1345" y="153"/>
                    </a:lnTo>
                    <a:lnTo>
                      <a:pt x="1338" y="189"/>
                    </a:lnTo>
                    <a:lnTo>
                      <a:pt x="1323" y="231"/>
                    </a:lnTo>
                    <a:lnTo>
                      <a:pt x="1300" y="279"/>
                    </a:lnTo>
                    <a:lnTo>
                      <a:pt x="1278" y="323"/>
                    </a:lnTo>
                    <a:lnTo>
                      <a:pt x="1260" y="360"/>
                    </a:lnTo>
                    <a:lnTo>
                      <a:pt x="1246" y="390"/>
                    </a:lnTo>
                    <a:lnTo>
                      <a:pt x="1236" y="420"/>
                    </a:lnTo>
                    <a:lnTo>
                      <a:pt x="1226" y="446"/>
                    </a:lnTo>
                    <a:lnTo>
                      <a:pt x="1218" y="475"/>
                    </a:lnTo>
                    <a:lnTo>
                      <a:pt x="1211" y="506"/>
                    </a:lnTo>
                    <a:lnTo>
                      <a:pt x="1204" y="542"/>
                    </a:lnTo>
                    <a:lnTo>
                      <a:pt x="1203" y="583"/>
                    </a:lnTo>
                    <a:lnTo>
                      <a:pt x="1200" y="621"/>
                    </a:lnTo>
                    <a:lnTo>
                      <a:pt x="1190" y="656"/>
                    </a:lnTo>
                    <a:lnTo>
                      <a:pt x="1173" y="693"/>
                    </a:lnTo>
                    <a:lnTo>
                      <a:pt x="1162" y="711"/>
                    </a:lnTo>
                    <a:lnTo>
                      <a:pt x="1151" y="728"/>
                    </a:lnTo>
                    <a:lnTo>
                      <a:pt x="1142" y="743"/>
                    </a:lnTo>
                    <a:lnTo>
                      <a:pt x="1132" y="757"/>
                    </a:lnTo>
                    <a:lnTo>
                      <a:pt x="1123" y="773"/>
                    </a:lnTo>
                    <a:lnTo>
                      <a:pt x="1115" y="790"/>
                    </a:lnTo>
                    <a:lnTo>
                      <a:pt x="1108" y="809"/>
                    </a:lnTo>
                    <a:lnTo>
                      <a:pt x="1100" y="832"/>
                    </a:lnTo>
                    <a:lnTo>
                      <a:pt x="1097" y="849"/>
                    </a:lnTo>
                    <a:lnTo>
                      <a:pt x="1098" y="866"/>
                    </a:lnTo>
                    <a:lnTo>
                      <a:pt x="1101" y="883"/>
                    </a:lnTo>
                    <a:lnTo>
                      <a:pt x="1106" y="900"/>
                    </a:lnTo>
                    <a:lnTo>
                      <a:pt x="1114" y="917"/>
                    </a:lnTo>
                    <a:lnTo>
                      <a:pt x="1120" y="933"/>
                    </a:lnTo>
                    <a:lnTo>
                      <a:pt x="1125" y="946"/>
                    </a:lnTo>
                    <a:lnTo>
                      <a:pt x="1127" y="957"/>
                    </a:lnTo>
                    <a:lnTo>
                      <a:pt x="1128" y="963"/>
                    </a:lnTo>
                    <a:lnTo>
                      <a:pt x="1130" y="971"/>
                    </a:lnTo>
                    <a:lnTo>
                      <a:pt x="1131" y="978"/>
                    </a:lnTo>
                    <a:lnTo>
                      <a:pt x="1131" y="988"/>
                    </a:lnTo>
                    <a:lnTo>
                      <a:pt x="1127" y="999"/>
                    </a:lnTo>
                    <a:lnTo>
                      <a:pt x="1120" y="1012"/>
                    </a:lnTo>
                    <a:lnTo>
                      <a:pt x="1108" y="1027"/>
                    </a:lnTo>
                    <a:lnTo>
                      <a:pt x="1089" y="1044"/>
                    </a:lnTo>
                    <a:lnTo>
                      <a:pt x="1066" y="1065"/>
                    </a:lnTo>
                    <a:lnTo>
                      <a:pt x="1048" y="1080"/>
                    </a:lnTo>
                    <a:lnTo>
                      <a:pt x="1033" y="1093"/>
                    </a:lnTo>
                    <a:lnTo>
                      <a:pt x="1022" y="1101"/>
                    </a:lnTo>
                    <a:lnTo>
                      <a:pt x="1013" y="1109"/>
                    </a:lnTo>
                    <a:lnTo>
                      <a:pt x="1006" y="1113"/>
                    </a:lnTo>
                    <a:lnTo>
                      <a:pt x="1000" y="1119"/>
                    </a:lnTo>
                    <a:lnTo>
                      <a:pt x="994" y="1124"/>
                    </a:lnTo>
                    <a:lnTo>
                      <a:pt x="988" y="1130"/>
                    </a:lnTo>
                    <a:lnTo>
                      <a:pt x="981" y="1134"/>
                    </a:lnTo>
                    <a:lnTo>
                      <a:pt x="972" y="1138"/>
                    </a:lnTo>
                    <a:lnTo>
                      <a:pt x="963" y="1141"/>
                    </a:lnTo>
                    <a:lnTo>
                      <a:pt x="953" y="1143"/>
                    </a:lnTo>
                    <a:lnTo>
                      <a:pt x="942" y="1145"/>
                    </a:lnTo>
                    <a:lnTo>
                      <a:pt x="930" y="1145"/>
                    </a:lnTo>
                    <a:lnTo>
                      <a:pt x="916" y="1145"/>
                    </a:lnTo>
                    <a:lnTo>
                      <a:pt x="915" y="1145"/>
                    </a:lnTo>
                    <a:lnTo>
                      <a:pt x="911" y="1146"/>
                    </a:lnTo>
                    <a:lnTo>
                      <a:pt x="905" y="1146"/>
                    </a:lnTo>
                    <a:lnTo>
                      <a:pt x="898" y="1148"/>
                    </a:lnTo>
                    <a:lnTo>
                      <a:pt x="889" y="1148"/>
                    </a:lnTo>
                    <a:lnTo>
                      <a:pt x="882" y="1146"/>
                    </a:lnTo>
                    <a:lnTo>
                      <a:pt x="874" y="1145"/>
                    </a:lnTo>
                    <a:lnTo>
                      <a:pt x="868" y="1143"/>
                    </a:lnTo>
                    <a:lnTo>
                      <a:pt x="863" y="1140"/>
                    </a:lnTo>
                    <a:lnTo>
                      <a:pt x="854" y="1133"/>
                    </a:lnTo>
                    <a:lnTo>
                      <a:pt x="847" y="1123"/>
                    </a:lnTo>
                    <a:lnTo>
                      <a:pt x="847" y="1109"/>
                    </a:lnTo>
                    <a:lnTo>
                      <a:pt x="842" y="1106"/>
                    </a:lnTo>
                    <a:lnTo>
                      <a:pt x="833" y="1099"/>
                    </a:lnTo>
                    <a:lnTo>
                      <a:pt x="824" y="1088"/>
                    </a:lnTo>
                    <a:lnTo>
                      <a:pt x="820" y="1071"/>
                    </a:lnTo>
                    <a:lnTo>
                      <a:pt x="822" y="1060"/>
                    </a:lnTo>
                    <a:lnTo>
                      <a:pt x="830" y="1054"/>
                    </a:lnTo>
                    <a:lnTo>
                      <a:pt x="840" y="1050"/>
                    </a:lnTo>
                    <a:lnTo>
                      <a:pt x="852" y="1048"/>
                    </a:lnTo>
                    <a:lnTo>
                      <a:pt x="865" y="1048"/>
                    </a:lnTo>
                    <a:lnTo>
                      <a:pt x="879" y="1048"/>
                    </a:lnTo>
                    <a:lnTo>
                      <a:pt x="892" y="1046"/>
                    </a:lnTo>
                    <a:lnTo>
                      <a:pt x="903" y="1044"/>
                    </a:lnTo>
                    <a:lnTo>
                      <a:pt x="911" y="1039"/>
                    </a:lnTo>
                    <a:lnTo>
                      <a:pt x="920" y="1033"/>
                    </a:lnTo>
                    <a:lnTo>
                      <a:pt x="927" y="1026"/>
                    </a:lnTo>
                    <a:lnTo>
                      <a:pt x="932" y="1017"/>
                    </a:lnTo>
                    <a:lnTo>
                      <a:pt x="937" y="1009"/>
                    </a:lnTo>
                    <a:lnTo>
                      <a:pt x="942" y="1001"/>
                    </a:lnTo>
                    <a:lnTo>
                      <a:pt x="944" y="993"/>
                    </a:lnTo>
                    <a:lnTo>
                      <a:pt x="947" y="987"/>
                    </a:lnTo>
                    <a:lnTo>
                      <a:pt x="948" y="982"/>
                    </a:lnTo>
                    <a:lnTo>
                      <a:pt x="948" y="977"/>
                    </a:lnTo>
                    <a:lnTo>
                      <a:pt x="946" y="972"/>
                    </a:lnTo>
                    <a:lnTo>
                      <a:pt x="942" y="967"/>
                    </a:lnTo>
                    <a:lnTo>
                      <a:pt x="936" y="961"/>
                    </a:lnTo>
                    <a:lnTo>
                      <a:pt x="928" y="955"/>
                    </a:lnTo>
                    <a:lnTo>
                      <a:pt x="919" y="945"/>
                    </a:lnTo>
                    <a:lnTo>
                      <a:pt x="907" y="934"/>
                    </a:lnTo>
                    <a:lnTo>
                      <a:pt x="894" y="922"/>
                    </a:lnTo>
                    <a:lnTo>
                      <a:pt x="883" y="911"/>
                    </a:lnTo>
                    <a:lnTo>
                      <a:pt x="875" y="901"/>
                    </a:lnTo>
                    <a:lnTo>
                      <a:pt x="866" y="891"/>
                    </a:lnTo>
                    <a:lnTo>
                      <a:pt x="860" y="883"/>
                    </a:lnTo>
                    <a:lnTo>
                      <a:pt x="855" y="872"/>
                    </a:lnTo>
                    <a:lnTo>
                      <a:pt x="852" y="861"/>
                    </a:lnTo>
                    <a:lnTo>
                      <a:pt x="850" y="849"/>
                    </a:lnTo>
                    <a:lnTo>
                      <a:pt x="848" y="848"/>
                    </a:lnTo>
                    <a:lnTo>
                      <a:pt x="843" y="846"/>
                    </a:lnTo>
                    <a:lnTo>
                      <a:pt x="835" y="844"/>
                    </a:lnTo>
                    <a:lnTo>
                      <a:pt x="822" y="841"/>
                    </a:lnTo>
                    <a:lnTo>
                      <a:pt x="809" y="839"/>
                    </a:lnTo>
                    <a:lnTo>
                      <a:pt x="794" y="838"/>
                    </a:lnTo>
                    <a:lnTo>
                      <a:pt x="779" y="837"/>
                    </a:lnTo>
                    <a:lnTo>
                      <a:pt x="762" y="838"/>
                    </a:lnTo>
                    <a:lnTo>
                      <a:pt x="743" y="840"/>
                    </a:lnTo>
                    <a:lnTo>
                      <a:pt x="724" y="841"/>
                    </a:lnTo>
                    <a:lnTo>
                      <a:pt x="703" y="843"/>
                    </a:lnTo>
                    <a:lnTo>
                      <a:pt x="681" y="844"/>
                    </a:lnTo>
                    <a:lnTo>
                      <a:pt x="658" y="844"/>
                    </a:lnTo>
                    <a:lnTo>
                      <a:pt x="635" y="843"/>
                    </a:lnTo>
                    <a:lnTo>
                      <a:pt x="610" y="839"/>
                    </a:lnTo>
                    <a:lnTo>
                      <a:pt x="586" y="834"/>
                    </a:lnTo>
                    <a:lnTo>
                      <a:pt x="585" y="837"/>
                    </a:lnTo>
                    <a:lnTo>
                      <a:pt x="581" y="848"/>
                    </a:lnTo>
                    <a:lnTo>
                      <a:pt x="570" y="867"/>
                    </a:lnTo>
                    <a:lnTo>
                      <a:pt x="553" y="898"/>
                    </a:lnTo>
                    <a:lnTo>
                      <a:pt x="556" y="909"/>
                    </a:lnTo>
                    <a:lnTo>
                      <a:pt x="563" y="934"/>
                    </a:lnTo>
                    <a:lnTo>
                      <a:pt x="571" y="967"/>
                    </a:lnTo>
                    <a:lnTo>
                      <a:pt x="579" y="999"/>
                    </a:lnTo>
                    <a:lnTo>
                      <a:pt x="579" y="1010"/>
                    </a:lnTo>
                    <a:lnTo>
                      <a:pt x="576" y="1037"/>
                    </a:lnTo>
                    <a:lnTo>
                      <a:pt x="569" y="1068"/>
                    </a:lnTo>
                    <a:lnTo>
                      <a:pt x="554" y="1093"/>
                    </a:lnTo>
                    <a:lnTo>
                      <a:pt x="553" y="1094"/>
                    </a:lnTo>
                    <a:lnTo>
                      <a:pt x="548" y="1095"/>
                    </a:lnTo>
                    <a:lnTo>
                      <a:pt x="541" y="1096"/>
                    </a:lnTo>
                    <a:lnTo>
                      <a:pt x="532" y="1099"/>
                    </a:lnTo>
                    <a:lnTo>
                      <a:pt x="521" y="1100"/>
                    </a:lnTo>
                    <a:lnTo>
                      <a:pt x="512" y="1101"/>
                    </a:lnTo>
                    <a:lnTo>
                      <a:pt x="501" y="1101"/>
                    </a:lnTo>
                    <a:lnTo>
                      <a:pt x="490" y="1099"/>
                    </a:lnTo>
                    <a:lnTo>
                      <a:pt x="487" y="1100"/>
                    </a:lnTo>
                    <a:lnTo>
                      <a:pt x="480" y="1101"/>
                    </a:lnTo>
                    <a:lnTo>
                      <a:pt x="469" y="1100"/>
                    </a:lnTo>
                    <a:lnTo>
                      <a:pt x="457" y="1094"/>
                    </a:lnTo>
                    <a:lnTo>
                      <a:pt x="448" y="1088"/>
                    </a:lnTo>
                    <a:lnTo>
                      <a:pt x="445" y="1080"/>
                    </a:lnTo>
                    <a:lnTo>
                      <a:pt x="445" y="1072"/>
                    </a:lnTo>
                    <a:lnTo>
                      <a:pt x="447" y="1063"/>
                    </a:lnTo>
                    <a:lnTo>
                      <a:pt x="452" y="1054"/>
                    </a:lnTo>
                    <a:lnTo>
                      <a:pt x="457" y="1044"/>
                    </a:lnTo>
                    <a:lnTo>
                      <a:pt x="463" y="1033"/>
                    </a:lnTo>
                    <a:lnTo>
                      <a:pt x="469" y="1022"/>
                    </a:lnTo>
                    <a:lnTo>
                      <a:pt x="464" y="1028"/>
                    </a:lnTo>
                    <a:lnTo>
                      <a:pt x="452" y="1045"/>
                    </a:lnTo>
                    <a:lnTo>
                      <a:pt x="433" y="1068"/>
                    </a:lnTo>
                    <a:lnTo>
                      <a:pt x="409" y="1095"/>
                    </a:lnTo>
                    <a:lnTo>
                      <a:pt x="385" y="1122"/>
                    </a:lnTo>
                    <a:lnTo>
                      <a:pt x="359" y="1146"/>
                    </a:lnTo>
                    <a:lnTo>
                      <a:pt x="336" y="1163"/>
                    </a:lnTo>
                    <a:lnTo>
                      <a:pt x="317" y="1172"/>
                    </a:lnTo>
                    <a:lnTo>
                      <a:pt x="316" y="1172"/>
                    </a:lnTo>
                    <a:lnTo>
                      <a:pt x="311" y="1173"/>
                    </a:lnTo>
                    <a:lnTo>
                      <a:pt x="306" y="1173"/>
                    </a:lnTo>
                    <a:lnTo>
                      <a:pt x="298" y="1173"/>
                    </a:lnTo>
                    <a:lnTo>
                      <a:pt x="290" y="1172"/>
                    </a:lnTo>
                    <a:lnTo>
                      <a:pt x="283" y="1169"/>
                    </a:lnTo>
                    <a:lnTo>
                      <a:pt x="275" y="1166"/>
                    </a:lnTo>
                    <a:lnTo>
                      <a:pt x="269" y="1161"/>
                    </a:lnTo>
                    <a:lnTo>
                      <a:pt x="267" y="1163"/>
                    </a:lnTo>
                    <a:lnTo>
                      <a:pt x="261" y="1166"/>
                    </a:lnTo>
                    <a:lnTo>
                      <a:pt x="253" y="1165"/>
                    </a:lnTo>
                    <a:lnTo>
                      <a:pt x="245" y="1151"/>
                    </a:lnTo>
                    <a:lnTo>
                      <a:pt x="244" y="1148"/>
                    </a:lnTo>
                    <a:lnTo>
                      <a:pt x="242" y="1141"/>
                    </a:lnTo>
                    <a:lnTo>
                      <a:pt x="240" y="1135"/>
                    </a:lnTo>
                    <a:lnTo>
                      <a:pt x="240" y="1128"/>
                    </a:lnTo>
                    <a:lnTo>
                      <a:pt x="241" y="1122"/>
                    </a:lnTo>
                    <a:lnTo>
                      <a:pt x="245" y="1116"/>
                    </a:lnTo>
                    <a:lnTo>
                      <a:pt x="250" y="1111"/>
                    </a:lnTo>
                    <a:lnTo>
                      <a:pt x="257" y="1106"/>
                    </a:lnTo>
                    <a:lnTo>
                      <a:pt x="266" y="1101"/>
                    </a:lnTo>
                    <a:lnTo>
                      <a:pt x="274" y="1096"/>
                    </a:lnTo>
                    <a:lnTo>
                      <a:pt x="284" y="1093"/>
                    </a:lnTo>
                    <a:lnTo>
                      <a:pt x="294" y="1089"/>
                    </a:lnTo>
                    <a:lnTo>
                      <a:pt x="303" y="1084"/>
                    </a:lnTo>
                    <a:lnTo>
                      <a:pt x="313" y="1076"/>
                    </a:lnTo>
                    <a:lnTo>
                      <a:pt x="322" y="1066"/>
                    </a:lnTo>
                    <a:lnTo>
                      <a:pt x="329" y="1055"/>
                    </a:lnTo>
                    <a:lnTo>
                      <a:pt x="336" y="1043"/>
                    </a:lnTo>
                    <a:lnTo>
                      <a:pt x="344" y="1029"/>
                    </a:lnTo>
                    <a:lnTo>
                      <a:pt x="351" y="1016"/>
                    </a:lnTo>
                    <a:lnTo>
                      <a:pt x="359" y="1001"/>
                    </a:lnTo>
                    <a:lnTo>
                      <a:pt x="366" y="989"/>
                    </a:lnTo>
                    <a:lnTo>
                      <a:pt x="372" y="978"/>
                    </a:lnTo>
                    <a:lnTo>
                      <a:pt x="376" y="966"/>
                    </a:lnTo>
                    <a:lnTo>
                      <a:pt x="381" y="952"/>
                    </a:lnTo>
                    <a:lnTo>
                      <a:pt x="385" y="939"/>
                    </a:lnTo>
                    <a:lnTo>
                      <a:pt x="389" y="924"/>
                    </a:lnTo>
                    <a:lnTo>
                      <a:pt x="392" y="909"/>
                    </a:lnTo>
                    <a:lnTo>
                      <a:pt x="396" y="890"/>
                    </a:lnTo>
                    <a:lnTo>
                      <a:pt x="395" y="889"/>
                    </a:lnTo>
                    <a:lnTo>
                      <a:pt x="390" y="888"/>
                    </a:lnTo>
                    <a:lnTo>
                      <a:pt x="381" y="884"/>
                    </a:lnTo>
                    <a:lnTo>
                      <a:pt x="372" y="879"/>
                    </a:lnTo>
                    <a:lnTo>
                      <a:pt x="361" y="872"/>
                    </a:lnTo>
                    <a:lnTo>
                      <a:pt x="348" y="863"/>
                    </a:lnTo>
                    <a:lnTo>
                      <a:pt x="335" y="854"/>
                    </a:lnTo>
                    <a:lnTo>
                      <a:pt x="322" y="843"/>
                    </a:lnTo>
                    <a:lnTo>
                      <a:pt x="230" y="74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793" name="Freeform 97"/>
              <p:cNvSpPr>
                <a:spLocks/>
              </p:cNvSpPr>
              <p:nvPr/>
            </p:nvSpPr>
            <p:spPr bwMode="auto">
              <a:xfrm>
                <a:off x="2450" y="2740"/>
                <a:ext cx="160" cy="377"/>
              </a:xfrm>
              <a:custGeom>
                <a:avLst/>
                <a:gdLst/>
                <a:ahLst/>
                <a:cxnLst>
                  <a:cxn ang="0">
                    <a:pos x="51" y="818"/>
                  </a:cxn>
                  <a:cxn ang="0">
                    <a:pos x="88" y="900"/>
                  </a:cxn>
                  <a:cxn ang="0">
                    <a:pos x="112" y="933"/>
                  </a:cxn>
                  <a:cxn ang="0">
                    <a:pos x="144" y="971"/>
                  </a:cxn>
                  <a:cxn ang="0">
                    <a:pos x="152" y="979"/>
                  </a:cxn>
                  <a:cxn ang="0">
                    <a:pos x="112" y="1045"/>
                  </a:cxn>
                  <a:cxn ang="0">
                    <a:pos x="76" y="1067"/>
                  </a:cxn>
                  <a:cxn ang="0">
                    <a:pos x="13" y="1087"/>
                  </a:cxn>
                  <a:cxn ang="0">
                    <a:pos x="1" y="1098"/>
                  </a:cxn>
                  <a:cxn ang="0">
                    <a:pos x="10" y="1115"/>
                  </a:cxn>
                  <a:cxn ang="0">
                    <a:pos x="16" y="1115"/>
                  </a:cxn>
                  <a:cxn ang="0">
                    <a:pos x="27" y="1132"/>
                  </a:cxn>
                  <a:cxn ang="0">
                    <a:pos x="45" y="1129"/>
                  </a:cxn>
                  <a:cxn ang="0">
                    <a:pos x="51" y="1107"/>
                  </a:cxn>
                  <a:cxn ang="0">
                    <a:pos x="63" y="1126"/>
                  </a:cxn>
                  <a:cxn ang="0">
                    <a:pos x="88" y="1121"/>
                  </a:cxn>
                  <a:cxn ang="0">
                    <a:pos x="113" y="1118"/>
                  </a:cxn>
                  <a:cxn ang="0">
                    <a:pos x="138" y="1094"/>
                  </a:cxn>
                  <a:cxn ang="0">
                    <a:pos x="169" y="1066"/>
                  </a:cxn>
                  <a:cxn ang="0">
                    <a:pos x="212" y="1032"/>
                  </a:cxn>
                  <a:cxn ang="0">
                    <a:pos x="258" y="976"/>
                  </a:cxn>
                  <a:cxn ang="0">
                    <a:pos x="235" y="890"/>
                  </a:cxn>
                  <a:cxn ang="0">
                    <a:pos x="232" y="823"/>
                  </a:cxn>
                  <a:cxn ang="0">
                    <a:pos x="251" y="767"/>
                  </a:cxn>
                  <a:cxn ang="0">
                    <a:pos x="281" y="705"/>
                  </a:cxn>
                  <a:cxn ang="0">
                    <a:pos x="320" y="623"/>
                  </a:cxn>
                  <a:cxn ang="0">
                    <a:pos x="339" y="467"/>
                  </a:cxn>
                  <a:cxn ang="0">
                    <a:pos x="367" y="377"/>
                  </a:cxn>
                  <a:cxn ang="0">
                    <a:pos x="405" y="298"/>
                  </a:cxn>
                  <a:cxn ang="0">
                    <a:pos x="439" y="237"/>
                  </a:cxn>
                  <a:cxn ang="0">
                    <a:pos x="461" y="190"/>
                  </a:cxn>
                  <a:cxn ang="0">
                    <a:pos x="480" y="103"/>
                  </a:cxn>
                  <a:cxn ang="0">
                    <a:pos x="464" y="54"/>
                  </a:cxn>
                  <a:cxn ang="0">
                    <a:pos x="434" y="22"/>
                  </a:cxn>
                  <a:cxn ang="0">
                    <a:pos x="407" y="9"/>
                  </a:cxn>
                  <a:cxn ang="0">
                    <a:pos x="342" y="0"/>
                  </a:cxn>
                  <a:cxn ang="0">
                    <a:pos x="271" y="15"/>
                  </a:cxn>
                  <a:cxn ang="0">
                    <a:pos x="249" y="47"/>
                  </a:cxn>
                  <a:cxn ang="0">
                    <a:pos x="320" y="53"/>
                  </a:cxn>
                  <a:cxn ang="0">
                    <a:pos x="409" y="115"/>
                  </a:cxn>
                  <a:cxn ang="0">
                    <a:pos x="407" y="155"/>
                  </a:cxn>
                  <a:cxn ang="0">
                    <a:pos x="378" y="204"/>
                  </a:cxn>
                  <a:cxn ang="0">
                    <a:pos x="350" y="248"/>
                  </a:cxn>
                  <a:cxn ang="0">
                    <a:pos x="322" y="290"/>
                  </a:cxn>
                  <a:cxn ang="0">
                    <a:pos x="303" y="317"/>
                  </a:cxn>
                  <a:cxn ang="0">
                    <a:pos x="273" y="381"/>
                  </a:cxn>
                  <a:cxn ang="0">
                    <a:pos x="242" y="420"/>
                  </a:cxn>
                  <a:cxn ang="0">
                    <a:pos x="169" y="415"/>
                  </a:cxn>
                  <a:cxn ang="0">
                    <a:pos x="134" y="410"/>
                  </a:cxn>
                  <a:cxn ang="0">
                    <a:pos x="141" y="456"/>
                  </a:cxn>
                  <a:cxn ang="0">
                    <a:pos x="162" y="535"/>
                  </a:cxn>
                  <a:cxn ang="0">
                    <a:pos x="167" y="577"/>
                  </a:cxn>
                  <a:cxn ang="0">
                    <a:pos x="133" y="616"/>
                  </a:cxn>
                  <a:cxn ang="0">
                    <a:pos x="105" y="662"/>
                  </a:cxn>
                  <a:cxn ang="0">
                    <a:pos x="91" y="709"/>
                  </a:cxn>
                  <a:cxn ang="0">
                    <a:pos x="66" y="741"/>
                  </a:cxn>
                  <a:cxn ang="0">
                    <a:pos x="29" y="813"/>
                  </a:cxn>
                </a:cxnLst>
                <a:rect l="0" t="0" r="r" b="b"/>
                <a:pathLst>
                  <a:path w="480" h="1132">
                    <a:moveTo>
                      <a:pt x="29" y="813"/>
                    </a:moveTo>
                    <a:lnTo>
                      <a:pt x="35" y="813"/>
                    </a:lnTo>
                    <a:lnTo>
                      <a:pt x="43" y="816"/>
                    </a:lnTo>
                    <a:lnTo>
                      <a:pt x="49" y="817"/>
                    </a:lnTo>
                    <a:lnTo>
                      <a:pt x="51" y="818"/>
                    </a:lnTo>
                    <a:lnTo>
                      <a:pt x="55" y="835"/>
                    </a:lnTo>
                    <a:lnTo>
                      <a:pt x="61" y="854"/>
                    </a:lnTo>
                    <a:lnTo>
                      <a:pt x="71" y="873"/>
                    </a:lnTo>
                    <a:lnTo>
                      <a:pt x="83" y="893"/>
                    </a:lnTo>
                    <a:lnTo>
                      <a:pt x="88" y="900"/>
                    </a:lnTo>
                    <a:lnTo>
                      <a:pt x="93" y="906"/>
                    </a:lnTo>
                    <a:lnTo>
                      <a:pt x="97" y="913"/>
                    </a:lnTo>
                    <a:lnTo>
                      <a:pt x="102" y="919"/>
                    </a:lnTo>
                    <a:lnTo>
                      <a:pt x="107" y="927"/>
                    </a:lnTo>
                    <a:lnTo>
                      <a:pt x="112" y="933"/>
                    </a:lnTo>
                    <a:lnTo>
                      <a:pt x="117" y="939"/>
                    </a:lnTo>
                    <a:lnTo>
                      <a:pt x="122" y="945"/>
                    </a:lnTo>
                    <a:lnTo>
                      <a:pt x="130" y="955"/>
                    </a:lnTo>
                    <a:lnTo>
                      <a:pt x="138" y="963"/>
                    </a:lnTo>
                    <a:lnTo>
                      <a:pt x="144" y="971"/>
                    </a:lnTo>
                    <a:lnTo>
                      <a:pt x="149" y="976"/>
                    </a:lnTo>
                    <a:lnTo>
                      <a:pt x="150" y="977"/>
                    </a:lnTo>
                    <a:lnTo>
                      <a:pt x="151" y="978"/>
                    </a:lnTo>
                    <a:lnTo>
                      <a:pt x="152" y="979"/>
                    </a:lnTo>
                    <a:lnTo>
                      <a:pt x="152" y="979"/>
                    </a:lnTo>
                    <a:lnTo>
                      <a:pt x="145" y="996"/>
                    </a:lnTo>
                    <a:lnTo>
                      <a:pt x="136" y="1011"/>
                    </a:lnTo>
                    <a:lnTo>
                      <a:pt x="128" y="1024"/>
                    </a:lnTo>
                    <a:lnTo>
                      <a:pt x="121" y="1035"/>
                    </a:lnTo>
                    <a:lnTo>
                      <a:pt x="112" y="1045"/>
                    </a:lnTo>
                    <a:lnTo>
                      <a:pt x="105" y="1052"/>
                    </a:lnTo>
                    <a:lnTo>
                      <a:pt x="97" y="1058"/>
                    </a:lnTo>
                    <a:lnTo>
                      <a:pt x="91" y="1062"/>
                    </a:lnTo>
                    <a:lnTo>
                      <a:pt x="84" y="1065"/>
                    </a:lnTo>
                    <a:lnTo>
                      <a:pt x="76" y="1067"/>
                    </a:lnTo>
                    <a:lnTo>
                      <a:pt x="65" y="1069"/>
                    </a:lnTo>
                    <a:lnTo>
                      <a:pt x="54" y="1072"/>
                    </a:lnTo>
                    <a:lnTo>
                      <a:pt x="40" y="1076"/>
                    </a:lnTo>
                    <a:lnTo>
                      <a:pt x="27" y="1080"/>
                    </a:lnTo>
                    <a:lnTo>
                      <a:pt x="13" y="1087"/>
                    </a:lnTo>
                    <a:lnTo>
                      <a:pt x="1" y="1095"/>
                    </a:lnTo>
                    <a:lnTo>
                      <a:pt x="1" y="1096"/>
                    </a:lnTo>
                    <a:lnTo>
                      <a:pt x="1" y="1096"/>
                    </a:lnTo>
                    <a:lnTo>
                      <a:pt x="1" y="1098"/>
                    </a:lnTo>
                    <a:lnTo>
                      <a:pt x="1" y="1098"/>
                    </a:lnTo>
                    <a:lnTo>
                      <a:pt x="0" y="1106"/>
                    </a:lnTo>
                    <a:lnTo>
                      <a:pt x="0" y="1113"/>
                    </a:lnTo>
                    <a:lnTo>
                      <a:pt x="4" y="1119"/>
                    </a:lnTo>
                    <a:lnTo>
                      <a:pt x="11" y="1124"/>
                    </a:lnTo>
                    <a:lnTo>
                      <a:pt x="10" y="1115"/>
                    </a:lnTo>
                    <a:lnTo>
                      <a:pt x="10" y="1106"/>
                    </a:lnTo>
                    <a:lnTo>
                      <a:pt x="13" y="1099"/>
                    </a:lnTo>
                    <a:lnTo>
                      <a:pt x="22" y="1093"/>
                    </a:lnTo>
                    <a:lnTo>
                      <a:pt x="17" y="1104"/>
                    </a:lnTo>
                    <a:lnTo>
                      <a:pt x="16" y="1115"/>
                    </a:lnTo>
                    <a:lnTo>
                      <a:pt x="16" y="1123"/>
                    </a:lnTo>
                    <a:lnTo>
                      <a:pt x="16" y="1127"/>
                    </a:lnTo>
                    <a:lnTo>
                      <a:pt x="20" y="1128"/>
                    </a:lnTo>
                    <a:lnTo>
                      <a:pt x="23" y="1130"/>
                    </a:lnTo>
                    <a:lnTo>
                      <a:pt x="27" y="1132"/>
                    </a:lnTo>
                    <a:lnTo>
                      <a:pt x="30" y="1132"/>
                    </a:lnTo>
                    <a:lnTo>
                      <a:pt x="34" y="1130"/>
                    </a:lnTo>
                    <a:lnTo>
                      <a:pt x="38" y="1130"/>
                    </a:lnTo>
                    <a:lnTo>
                      <a:pt x="41" y="1129"/>
                    </a:lnTo>
                    <a:lnTo>
                      <a:pt x="45" y="1129"/>
                    </a:lnTo>
                    <a:lnTo>
                      <a:pt x="43" y="1119"/>
                    </a:lnTo>
                    <a:lnTo>
                      <a:pt x="43" y="1111"/>
                    </a:lnTo>
                    <a:lnTo>
                      <a:pt x="46" y="1102"/>
                    </a:lnTo>
                    <a:lnTo>
                      <a:pt x="55" y="1096"/>
                    </a:lnTo>
                    <a:lnTo>
                      <a:pt x="51" y="1107"/>
                    </a:lnTo>
                    <a:lnTo>
                      <a:pt x="50" y="1117"/>
                    </a:lnTo>
                    <a:lnTo>
                      <a:pt x="50" y="1126"/>
                    </a:lnTo>
                    <a:lnTo>
                      <a:pt x="51" y="1128"/>
                    </a:lnTo>
                    <a:lnTo>
                      <a:pt x="57" y="1127"/>
                    </a:lnTo>
                    <a:lnTo>
                      <a:pt x="63" y="1126"/>
                    </a:lnTo>
                    <a:lnTo>
                      <a:pt x="68" y="1124"/>
                    </a:lnTo>
                    <a:lnTo>
                      <a:pt x="74" y="1123"/>
                    </a:lnTo>
                    <a:lnTo>
                      <a:pt x="79" y="1122"/>
                    </a:lnTo>
                    <a:lnTo>
                      <a:pt x="84" y="1121"/>
                    </a:lnTo>
                    <a:lnTo>
                      <a:pt x="88" y="1121"/>
                    </a:lnTo>
                    <a:lnTo>
                      <a:pt x="93" y="1121"/>
                    </a:lnTo>
                    <a:lnTo>
                      <a:pt x="97" y="1121"/>
                    </a:lnTo>
                    <a:lnTo>
                      <a:pt x="104" y="1121"/>
                    </a:lnTo>
                    <a:lnTo>
                      <a:pt x="108" y="1119"/>
                    </a:lnTo>
                    <a:lnTo>
                      <a:pt x="113" y="1118"/>
                    </a:lnTo>
                    <a:lnTo>
                      <a:pt x="118" y="1115"/>
                    </a:lnTo>
                    <a:lnTo>
                      <a:pt x="123" y="1111"/>
                    </a:lnTo>
                    <a:lnTo>
                      <a:pt x="128" y="1106"/>
                    </a:lnTo>
                    <a:lnTo>
                      <a:pt x="133" y="1100"/>
                    </a:lnTo>
                    <a:lnTo>
                      <a:pt x="138" y="1094"/>
                    </a:lnTo>
                    <a:lnTo>
                      <a:pt x="144" y="1088"/>
                    </a:lnTo>
                    <a:lnTo>
                      <a:pt x="150" y="1082"/>
                    </a:lnTo>
                    <a:lnTo>
                      <a:pt x="156" y="1077"/>
                    </a:lnTo>
                    <a:lnTo>
                      <a:pt x="162" y="1072"/>
                    </a:lnTo>
                    <a:lnTo>
                      <a:pt x="169" y="1066"/>
                    </a:lnTo>
                    <a:lnTo>
                      <a:pt x="175" y="1061"/>
                    </a:lnTo>
                    <a:lnTo>
                      <a:pt x="182" y="1056"/>
                    </a:lnTo>
                    <a:lnTo>
                      <a:pt x="189" y="1050"/>
                    </a:lnTo>
                    <a:lnTo>
                      <a:pt x="200" y="1041"/>
                    </a:lnTo>
                    <a:lnTo>
                      <a:pt x="212" y="1032"/>
                    </a:lnTo>
                    <a:lnTo>
                      <a:pt x="225" y="1021"/>
                    </a:lnTo>
                    <a:lnTo>
                      <a:pt x="238" y="1008"/>
                    </a:lnTo>
                    <a:lnTo>
                      <a:pt x="249" y="998"/>
                    </a:lnTo>
                    <a:lnTo>
                      <a:pt x="256" y="985"/>
                    </a:lnTo>
                    <a:lnTo>
                      <a:pt x="258" y="976"/>
                    </a:lnTo>
                    <a:lnTo>
                      <a:pt x="258" y="955"/>
                    </a:lnTo>
                    <a:lnTo>
                      <a:pt x="253" y="937"/>
                    </a:lnTo>
                    <a:lnTo>
                      <a:pt x="247" y="919"/>
                    </a:lnTo>
                    <a:lnTo>
                      <a:pt x="240" y="902"/>
                    </a:lnTo>
                    <a:lnTo>
                      <a:pt x="235" y="890"/>
                    </a:lnTo>
                    <a:lnTo>
                      <a:pt x="232" y="878"/>
                    </a:lnTo>
                    <a:lnTo>
                      <a:pt x="229" y="865"/>
                    </a:lnTo>
                    <a:lnTo>
                      <a:pt x="228" y="851"/>
                    </a:lnTo>
                    <a:lnTo>
                      <a:pt x="229" y="837"/>
                    </a:lnTo>
                    <a:lnTo>
                      <a:pt x="232" y="823"/>
                    </a:lnTo>
                    <a:lnTo>
                      <a:pt x="234" y="811"/>
                    </a:lnTo>
                    <a:lnTo>
                      <a:pt x="238" y="799"/>
                    </a:lnTo>
                    <a:lnTo>
                      <a:pt x="241" y="788"/>
                    </a:lnTo>
                    <a:lnTo>
                      <a:pt x="246" y="777"/>
                    </a:lnTo>
                    <a:lnTo>
                      <a:pt x="251" y="767"/>
                    </a:lnTo>
                    <a:lnTo>
                      <a:pt x="256" y="757"/>
                    </a:lnTo>
                    <a:lnTo>
                      <a:pt x="262" y="744"/>
                    </a:lnTo>
                    <a:lnTo>
                      <a:pt x="267" y="731"/>
                    </a:lnTo>
                    <a:lnTo>
                      <a:pt x="273" y="717"/>
                    </a:lnTo>
                    <a:lnTo>
                      <a:pt x="281" y="705"/>
                    </a:lnTo>
                    <a:lnTo>
                      <a:pt x="292" y="690"/>
                    </a:lnTo>
                    <a:lnTo>
                      <a:pt x="302" y="676"/>
                    </a:lnTo>
                    <a:lnTo>
                      <a:pt x="311" y="660"/>
                    </a:lnTo>
                    <a:lnTo>
                      <a:pt x="317" y="643"/>
                    </a:lnTo>
                    <a:lnTo>
                      <a:pt x="320" y="623"/>
                    </a:lnTo>
                    <a:lnTo>
                      <a:pt x="324" y="602"/>
                    </a:lnTo>
                    <a:lnTo>
                      <a:pt x="325" y="578"/>
                    </a:lnTo>
                    <a:lnTo>
                      <a:pt x="325" y="550"/>
                    </a:lnTo>
                    <a:lnTo>
                      <a:pt x="329" y="501"/>
                    </a:lnTo>
                    <a:lnTo>
                      <a:pt x="339" y="467"/>
                    </a:lnTo>
                    <a:lnTo>
                      <a:pt x="349" y="445"/>
                    </a:lnTo>
                    <a:lnTo>
                      <a:pt x="356" y="429"/>
                    </a:lnTo>
                    <a:lnTo>
                      <a:pt x="359" y="412"/>
                    </a:lnTo>
                    <a:lnTo>
                      <a:pt x="363" y="395"/>
                    </a:lnTo>
                    <a:lnTo>
                      <a:pt x="367" y="377"/>
                    </a:lnTo>
                    <a:lnTo>
                      <a:pt x="372" y="360"/>
                    </a:lnTo>
                    <a:lnTo>
                      <a:pt x="379" y="344"/>
                    </a:lnTo>
                    <a:lnTo>
                      <a:pt x="389" y="328"/>
                    </a:lnTo>
                    <a:lnTo>
                      <a:pt x="397" y="312"/>
                    </a:lnTo>
                    <a:lnTo>
                      <a:pt x="405" y="298"/>
                    </a:lnTo>
                    <a:lnTo>
                      <a:pt x="412" y="282"/>
                    </a:lnTo>
                    <a:lnTo>
                      <a:pt x="420" y="267"/>
                    </a:lnTo>
                    <a:lnTo>
                      <a:pt x="429" y="255"/>
                    </a:lnTo>
                    <a:lnTo>
                      <a:pt x="436" y="243"/>
                    </a:lnTo>
                    <a:lnTo>
                      <a:pt x="439" y="237"/>
                    </a:lnTo>
                    <a:lnTo>
                      <a:pt x="442" y="231"/>
                    </a:lnTo>
                    <a:lnTo>
                      <a:pt x="445" y="226"/>
                    </a:lnTo>
                    <a:lnTo>
                      <a:pt x="447" y="221"/>
                    </a:lnTo>
                    <a:lnTo>
                      <a:pt x="455" y="206"/>
                    </a:lnTo>
                    <a:lnTo>
                      <a:pt x="461" y="190"/>
                    </a:lnTo>
                    <a:lnTo>
                      <a:pt x="467" y="172"/>
                    </a:lnTo>
                    <a:lnTo>
                      <a:pt x="473" y="154"/>
                    </a:lnTo>
                    <a:lnTo>
                      <a:pt x="476" y="137"/>
                    </a:lnTo>
                    <a:lnTo>
                      <a:pt x="480" y="118"/>
                    </a:lnTo>
                    <a:lnTo>
                      <a:pt x="480" y="103"/>
                    </a:lnTo>
                    <a:lnTo>
                      <a:pt x="479" y="88"/>
                    </a:lnTo>
                    <a:lnTo>
                      <a:pt x="476" y="79"/>
                    </a:lnTo>
                    <a:lnTo>
                      <a:pt x="474" y="71"/>
                    </a:lnTo>
                    <a:lnTo>
                      <a:pt x="469" y="62"/>
                    </a:lnTo>
                    <a:lnTo>
                      <a:pt x="464" y="54"/>
                    </a:lnTo>
                    <a:lnTo>
                      <a:pt x="459" y="47"/>
                    </a:lnTo>
                    <a:lnTo>
                      <a:pt x="453" y="39"/>
                    </a:lnTo>
                    <a:lnTo>
                      <a:pt x="446" y="32"/>
                    </a:lnTo>
                    <a:lnTo>
                      <a:pt x="439" y="26"/>
                    </a:lnTo>
                    <a:lnTo>
                      <a:pt x="434" y="22"/>
                    </a:lnTo>
                    <a:lnTo>
                      <a:pt x="429" y="18"/>
                    </a:lnTo>
                    <a:lnTo>
                      <a:pt x="424" y="16"/>
                    </a:lnTo>
                    <a:lnTo>
                      <a:pt x="419" y="14"/>
                    </a:lnTo>
                    <a:lnTo>
                      <a:pt x="413" y="11"/>
                    </a:lnTo>
                    <a:lnTo>
                      <a:pt x="407" y="9"/>
                    </a:lnTo>
                    <a:lnTo>
                      <a:pt x="401" y="6"/>
                    </a:lnTo>
                    <a:lnTo>
                      <a:pt x="395" y="5"/>
                    </a:lnTo>
                    <a:lnTo>
                      <a:pt x="379" y="1"/>
                    </a:lnTo>
                    <a:lnTo>
                      <a:pt x="362" y="0"/>
                    </a:lnTo>
                    <a:lnTo>
                      <a:pt x="342" y="0"/>
                    </a:lnTo>
                    <a:lnTo>
                      <a:pt x="324" y="3"/>
                    </a:lnTo>
                    <a:lnTo>
                      <a:pt x="307" y="5"/>
                    </a:lnTo>
                    <a:lnTo>
                      <a:pt x="291" y="9"/>
                    </a:lnTo>
                    <a:lnTo>
                      <a:pt x="279" y="11"/>
                    </a:lnTo>
                    <a:lnTo>
                      <a:pt x="271" y="15"/>
                    </a:lnTo>
                    <a:lnTo>
                      <a:pt x="262" y="20"/>
                    </a:lnTo>
                    <a:lnTo>
                      <a:pt x="256" y="26"/>
                    </a:lnTo>
                    <a:lnTo>
                      <a:pt x="251" y="33"/>
                    </a:lnTo>
                    <a:lnTo>
                      <a:pt x="249" y="40"/>
                    </a:lnTo>
                    <a:lnTo>
                      <a:pt x="249" y="47"/>
                    </a:lnTo>
                    <a:lnTo>
                      <a:pt x="253" y="53"/>
                    </a:lnTo>
                    <a:lnTo>
                      <a:pt x="262" y="56"/>
                    </a:lnTo>
                    <a:lnTo>
                      <a:pt x="275" y="56"/>
                    </a:lnTo>
                    <a:lnTo>
                      <a:pt x="297" y="53"/>
                    </a:lnTo>
                    <a:lnTo>
                      <a:pt x="320" y="53"/>
                    </a:lnTo>
                    <a:lnTo>
                      <a:pt x="345" y="55"/>
                    </a:lnTo>
                    <a:lnTo>
                      <a:pt x="368" y="61"/>
                    </a:lnTo>
                    <a:lnTo>
                      <a:pt x="387" y="73"/>
                    </a:lnTo>
                    <a:lnTo>
                      <a:pt x="402" y="90"/>
                    </a:lnTo>
                    <a:lnTo>
                      <a:pt x="409" y="115"/>
                    </a:lnTo>
                    <a:lnTo>
                      <a:pt x="408" y="148"/>
                    </a:lnTo>
                    <a:lnTo>
                      <a:pt x="407" y="149"/>
                    </a:lnTo>
                    <a:lnTo>
                      <a:pt x="407" y="151"/>
                    </a:lnTo>
                    <a:lnTo>
                      <a:pt x="407" y="153"/>
                    </a:lnTo>
                    <a:lnTo>
                      <a:pt x="407" y="155"/>
                    </a:lnTo>
                    <a:lnTo>
                      <a:pt x="401" y="165"/>
                    </a:lnTo>
                    <a:lnTo>
                      <a:pt x="395" y="175"/>
                    </a:lnTo>
                    <a:lnTo>
                      <a:pt x="389" y="186"/>
                    </a:lnTo>
                    <a:lnTo>
                      <a:pt x="383" y="195"/>
                    </a:lnTo>
                    <a:lnTo>
                      <a:pt x="378" y="204"/>
                    </a:lnTo>
                    <a:lnTo>
                      <a:pt x="372" y="214"/>
                    </a:lnTo>
                    <a:lnTo>
                      <a:pt x="367" y="222"/>
                    </a:lnTo>
                    <a:lnTo>
                      <a:pt x="361" y="231"/>
                    </a:lnTo>
                    <a:lnTo>
                      <a:pt x="356" y="239"/>
                    </a:lnTo>
                    <a:lnTo>
                      <a:pt x="350" y="248"/>
                    </a:lnTo>
                    <a:lnTo>
                      <a:pt x="345" y="256"/>
                    </a:lnTo>
                    <a:lnTo>
                      <a:pt x="340" y="264"/>
                    </a:lnTo>
                    <a:lnTo>
                      <a:pt x="334" y="273"/>
                    </a:lnTo>
                    <a:lnTo>
                      <a:pt x="327" y="282"/>
                    </a:lnTo>
                    <a:lnTo>
                      <a:pt x="322" y="290"/>
                    </a:lnTo>
                    <a:lnTo>
                      <a:pt x="317" y="298"/>
                    </a:lnTo>
                    <a:lnTo>
                      <a:pt x="312" y="305"/>
                    </a:lnTo>
                    <a:lnTo>
                      <a:pt x="308" y="310"/>
                    </a:lnTo>
                    <a:lnTo>
                      <a:pt x="306" y="315"/>
                    </a:lnTo>
                    <a:lnTo>
                      <a:pt x="303" y="317"/>
                    </a:lnTo>
                    <a:lnTo>
                      <a:pt x="299" y="326"/>
                    </a:lnTo>
                    <a:lnTo>
                      <a:pt x="292" y="338"/>
                    </a:lnTo>
                    <a:lnTo>
                      <a:pt x="285" y="353"/>
                    </a:lnTo>
                    <a:lnTo>
                      <a:pt x="278" y="368"/>
                    </a:lnTo>
                    <a:lnTo>
                      <a:pt x="273" y="381"/>
                    </a:lnTo>
                    <a:lnTo>
                      <a:pt x="269" y="394"/>
                    </a:lnTo>
                    <a:lnTo>
                      <a:pt x="266" y="405"/>
                    </a:lnTo>
                    <a:lnTo>
                      <a:pt x="262" y="412"/>
                    </a:lnTo>
                    <a:lnTo>
                      <a:pt x="255" y="417"/>
                    </a:lnTo>
                    <a:lnTo>
                      <a:pt x="242" y="420"/>
                    </a:lnTo>
                    <a:lnTo>
                      <a:pt x="229" y="420"/>
                    </a:lnTo>
                    <a:lnTo>
                      <a:pt x="214" y="420"/>
                    </a:lnTo>
                    <a:lnTo>
                      <a:pt x="199" y="418"/>
                    </a:lnTo>
                    <a:lnTo>
                      <a:pt x="183" y="416"/>
                    </a:lnTo>
                    <a:lnTo>
                      <a:pt x="169" y="415"/>
                    </a:lnTo>
                    <a:lnTo>
                      <a:pt x="158" y="412"/>
                    </a:lnTo>
                    <a:lnTo>
                      <a:pt x="152" y="411"/>
                    </a:lnTo>
                    <a:lnTo>
                      <a:pt x="146" y="411"/>
                    </a:lnTo>
                    <a:lnTo>
                      <a:pt x="140" y="411"/>
                    </a:lnTo>
                    <a:lnTo>
                      <a:pt x="134" y="410"/>
                    </a:lnTo>
                    <a:lnTo>
                      <a:pt x="133" y="417"/>
                    </a:lnTo>
                    <a:lnTo>
                      <a:pt x="133" y="426"/>
                    </a:lnTo>
                    <a:lnTo>
                      <a:pt x="133" y="434"/>
                    </a:lnTo>
                    <a:lnTo>
                      <a:pt x="135" y="443"/>
                    </a:lnTo>
                    <a:lnTo>
                      <a:pt x="141" y="456"/>
                    </a:lnTo>
                    <a:lnTo>
                      <a:pt x="150" y="472"/>
                    </a:lnTo>
                    <a:lnTo>
                      <a:pt x="156" y="489"/>
                    </a:lnTo>
                    <a:lnTo>
                      <a:pt x="158" y="509"/>
                    </a:lnTo>
                    <a:lnTo>
                      <a:pt x="158" y="526"/>
                    </a:lnTo>
                    <a:lnTo>
                      <a:pt x="162" y="535"/>
                    </a:lnTo>
                    <a:lnTo>
                      <a:pt x="166" y="543"/>
                    </a:lnTo>
                    <a:lnTo>
                      <a:pt x="171" y="554"/>
                    </a:lnTo>
                    <a:lnTo>
                      <a:pt x="172" y="561"/>
                    </a:lnTo>
                    <a:lnTo>
                      <a:pt x="171" y="568"/>
                    </a:lnTo>
                    <a:lnTo>
                      <a:pt x="167" y="577"/>
                    </a:lnTo>
                    <a:lnTo>
                      <a:pt x="162" y="584"/>
                    </a:lnTo>
                    <a:lnTo>
                      <a:pt x="156" y="593"/>
                    </a:lnTo>
                    <a:lnTo>
                      <a:pt x="149" y="601"/>
                    </a:lnTo>
                    <a:lnTo>
                      <a:pt x="141" y="609"/>
                    </a:lnTo>
                    <a:lnTo>
                      <a:pt x="133" y="616"/>
                    </a:lnTo>
                    <a:lnTo>
                      <a:pt x="124" y="623"/>
                    </a:lnTo>
                    <a:lnTo>
                      <a:pt x="118" y="632"/>
                    </a:lnTo>
                    <a:lnTo>
                      <a:pt x="112" y="642"/>
                    </a:lnTo>
                    <a:lnTo>
                      <a:pt x="108" y="651"/>
                    </a:lnTo>
                    <a:lnTo>
                      <a:pt x="105" y="662"/>
                    </a:lnTo>
                    <a:lnTo>
                      <a:pt x="101" y="673"/>
                    </a:lnTo>
                    <a:lnTo>
                      <a:pt x="99" y="684"/>
                    </a:lnTo>
                    <a:lnTo>
                      <a:pt x="96" y="694"/>
                    </a:lnTo>
                    <a:lnTo>
                      <a:pt x="94" y="702"/>
                    </a:lnTo>
                    <a:lnTo>
                      <a:pt x="91" y="709"/>
                    </a:lnTo>
                    <a:lnTo>
                      <a:pt x="90" y="715"/>
                    </a:lnTo>
                    <a:lnTo>
                      <a:pt x="87" y="720"/>
                    </a:lnTo>
                    <a:lnTo>
                      <a:pt x="82" y="724"/>
                    </a:lnTo>
                    <a:lnTo>
                      <a:pt x="76" y="732"/>
                    </a:lnTo>
                    <a:lnTo>
                      <a:pt x="66" y="741"/>
                    </a:lnTo>
                    <a:lnTo>
                      <a:pt x="52" y="755"/>
                    </a:lnTo>
                    <a:lnTo>
                      <a:pt x="40" y="770"/>
                    </a:lnTo>
                    <a:lnTo>
                      <a:pt x="33" y="784"/>
                    </a:lnTo>
                    <a:lnTo>
                      <a:pt x="29" y="799"/>
                    </a:lnTo>
                    <a:lnTo>
                      <a:pt x="29" y="813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794" name="Freeform 98"/>
              <p:cNvSpPr>
                <a:spLocks/>
              </p:cNvSpPr>
              <p:nvPr/>
            </p:nvSpPr>
            <p:spPr bwMode="auto">
              <a:xfrm>
                <a:off x="2168" y="2845"/>
                <a:ext cx="206" cy="279"/>
              </a:xfrm>
              <a:custGeom>
                <a:avLst/>
                <a:gdLst/>
                <a:ahLst/>
                <a:cxnLst>
                  <a:cxn ang="0">
                    <a:pos x="210" y="365"/>
                  </a:cxn>
                  <a:cxn ang="0">
                    <a:pos x="266" y="345"/>
                  </a:cxn>
                  <a:cxn ang="0">
                    <a:pos x="307" y="310"/>
                  </a:cxn>
                  <a:cxn ang="0">
                    <a:pos x="363" y="242"/>
                  </a:cxn>
                  <a:cxn ang="0">
                    <a:pos x="368" y="130"/>
                  </a:cxn>
                  <a:cxn ang="0">
                    <a:pos x="417" y="119"/>
                  </a:cxn>
                  <a:cxn ang="0">
                    <a:pos x="419" y="135"/>
                  </a:cxn>
                  <a:cxn ang="0">
                    <a:pos x="461" y="134"/>
                  </a:cxn>
                  <a:cxn ang="0">
                    <a:pos x="529" y="126"/>
                  </a:cxn>
                  <a:cxn ang="0">
                    <a:pos x="564" y="191"/>
                  </a:cxn>
                  <a:cxn ang="0">
                    <a:pos x="567" y="226"/>
                  </a:cxn>
                  <a:cxn ang="0">
                    <a:pos x="573" y="254"/>
                  </a:cxn>
                  <a:cxn ang="0">
                    <a:pos x="586" y="360"/>
                  </a:cxn>
                  <a:cxn ang="0">
                    <a:pos x="617" y="423"/>
                  </a:cxn>
                  <a:cxn ang="0">
                    <a:pos x="580" y="484"/>
                  </a:cxn>
                  <a:cxn ang="0">
                    <a:pos x="556" y="497"/>
                  </a:cxn>
                  <a:cxn ang="0">
                    <a:pos x="525" y="556"/>
                  </a:cxn>
                  <a:cxn ang="0">
                    <a:pos x="495" y="630"/>
                  </a:cxn>
                  <a:cxn ang="0">
                    <a:pos x="402" y="746"/>
                  </a:cxn>
                  <a:cxn ang="0">
                    <a:pos x="297" y="836"/>
                  </a:cxn>
                  <a:cxn ang="0">
                    <a:pos x="265" y="820"/>
                  </a:cxn>
                  <a:cxn ang="0">
                    <a:pos x="255" y="835"/>
                  </a:cxn>
                  <a:cxn ang="0">
                    <a:pos x="239" y="797"/>
                  </a:cxn>
                  <a:cxn ang="0">
                    <a:pos x="289" y="770"/>
                  </a:cxn>
                  <a:cxn ang="0">
                    <a:pos x="330" y="732"/>
                  </a:cxn>
                  <a:cxn ang="0">
                    <a:pos x="363" y="676"/>
                  </a:cxn>
                  <a:cxn ang="0">
                    <a:pos x="377" y="647"/>
                  </a:cxn>
                  <a:cxn ang="0">
                    <a:pos x="393" y="596"/>
                  </a:cxn>
                  <a:cxn ang="0">
                    <a:pos x="402" y="558"/>
                  </a:cxn>
                  <a:cxn ang="0">
                    <a:pos x="369" y="532"/>
                  </a:cxn>
                  <a:cxn ang="0">
                    <a:pos x="324" y="503"/>
                  </a:cxn>
                  <a:cxn ang="0">
                    <a:pos x="286" y="468"/>
                  </a:cxn>
                  <a:cxn ang="0">
                    <a:pos x="246" y="425"/>
                  </a:cxn>
                  <a:cxn ang="0">
                    <a:pos x="217" y="392"/>
                  </a:cxn>
                  <a:cxn ang="0">
                    <a:pos x="149" y="337"/>
                  </a:cxn>
                  <a:cxn ang="0">
                    <a:pos x="62" y="201"/>
                  </a:cxn>
                  <a:cxn ang="0">
                    <a:pos x="31" y="121"/>
                  </a:cxn>
                  <a:cxn ang="0">
                    <a:pos x="0" y="54"/>
                  </a:cxn>
                  <a:cxn ang="0">
                    <a:pos x="31" y="53"/>
                  </a:cxn>
                  <a:cxn ang="0">
                    <a:pos x="78" y="78"/>
                  </a:cxn>
                  <a:cxn ang="0">
                    <a:pos x="121" y="80"/>
                  </a:cxn>
                  <a:cxn ang="0">
                    <a:pos x="162" y="65"/>
                  </a:cxn>
                  <a:cxn ang="0">
                    <a:pos x="205" y="54"/>
                  </a:cxn>
                  <a:cxn ang="0">
                    <a:pos x="244" y="51"/>
                  </a:cxn>
                  <a:cxn ang="0">
                    <a:pos x="285" y="53"/>
                  </a:cxn>
                  <a:cxn ang="0">
                    <a:pos x="318" y="21"/>
                  </a:cxn>
                  <a:cxn ang="0">
                    <a:pos x="382" y="0"/>
                  </a:cxn>
                  <a:cxn ang="0">
                    <a:pos x="368" y="91"/>
                  </a:cxn>
                  <a:cxn ang="0">
                    <a:pos x="358" y="181"/>
                  </a:cxn>
                  <a:cxn ang="0">
                    <a:pos x="315" y="284"/>
                  </a:cxn>
                  <a:cxn ang="0">
                    <a:pos x="256" y="323"/>
                  </a:cxn>
                  <a:cxn ang="0">
                    <a:pos x="201" y="329"/>
                  </a:cxn>
                  <a:cxn ang="0">
                    <a:pos x="141" y="315"/>
                  </a:cxn>
                  <a:cxn ang="0">
                    <a:pos x="95" y="276"/>
                  </a:cxn>
                  <a:cxn ang="0">
                    <a:pos x="152" y="331"/>
                  </a:cxn>
                </a:cxnLst>
                <a:rect l="0" t="0" r="r" b="b"/>
                <a:pathLst>
                  <a:path w="619" h="838">
                    <a:moveTo>
                      <a:pt x="170" y="337"/>
                    </a:moveTo>
                    <a:lnTo>
                      <a:pt x="173" y="341"/>
                    </a:lnTo>
                    <a:lnTo>
                      <a:pt x="179" y="347"/>
                    </a:lnTo>
                    <a:lnTo>
                      <a:pt x="185" y="352"/>
                    </a:lnTo>
                    <a:lnTo>
                      <a:pt x="193" y="357"/>
                    </a:lnTo>
                    <a:lnTo>
                      <a:pt x="201" y="362"/>
                    </a:lnTo>
                    <a:lnTo>
                      <a:pt x="210" y="365"/>
                    </a:lnTo>
                    <a:lnTo>
                      <a:pt x="218" y="368"/>
                    </a:lnTo>
                    <a:lnTo>
                      <a:pt x="228" y="368"/>
                    </a:lnTo>
                    <a:lnTo>
                      <a:pt x="237" y="365"/>
                    </a:lnTo>
                    <a:lnTo>
                      <a:pt x="245" y="362"/>
                    </a:lnTo>
                    <a:lnTo>
                      <a:pt x="252" y="357"/>
                    </a:lnTo>
                    <a:lnTo>
                      <a:pt x="260" y="351"/>
                    </a:lnTo>
                    <a:lnTo>
                      <a:pt x="266" y="345"/>
                    </a:lnTo>
                    <a:lnTo>
                      <a:pt x="272" y="338"/>
                    </a:lnTo>
                    <a:lnTo>
                      <a:pt x="277" y="332"/>
                    </a:lnTo>
                    <a:lnTo>
                      <a:pt x="282" y="326"/>
                    </a:lnTo>
                    <a:lnTo>
                      <a:pt x="286" y="323"/>
                    </a:lnTo>
                    <a:lnTo>
                      <a:pt x="294" y="319"/>
                    </a:lnTo>
                    <a:lnTo>
                      <a:pt x="301" y="315"/>
                    </a:lnTo>
                    <a:lnTo>
                      <a:pt x="307" y="310"/>
                    </a:lnTo>
                    <a:lnTo>
                      <a:pt x="319" y="301"/>
                    </a:lnTo>
                    <a:lnTo>
                      <a:pt x="330" y="291"/>
                    </a:lnTo>
                    <a:lnTo>
                      <a:pt x="339" y="281"/>
                    </a:lnTo>
                    <a:lnTo>
                      <a:pt x="346" y="270"/>
                    </a:lnTo>
                    <a:lnTo>
                      <a:pt x="352" y="260"/>
                    </a:lnTo>
                    <a:lnTo>
                      <a:pt x="358" y="251"/>
                    </a:lnTo>
                    <a:lnTo>
                      <a:pt x="363" y="242"/>
                    </a:lnTo>
                    <a:lnTo>
                      <a:pt x="368" y="234"/>
                    </a:lnTo>
                    <a:lnTo>
                      <a:pt x="373" y="213"/>
                    </a:lnTo>
                    <a:lnTo>
                      <a:pt x="372" y="186"/>
                    </a:lnTo>
                    <a:lnTo>
                      <a:pt x="368" y="160"/>
                    </a:lnTo>
                    <a:lnTo>
                      <a:pt x="366" y="137"/>
                    </a:lnTo>
                    <a:lnTo>
                      <a:pt x="367" y="135"/>
                    </a:lnTo>
                    <a:lnTo>
                      <a:pt x="368" y="130"/>
                    </a:lnTo>
                    <a:lnTo>
                      <a:pt x="372" y="126"/>
                    </a:lnTo>
                    <a:lnTo>
                      <a:pt x="375" y="123"/>
                    </a:lnTo>
                    <a:lnTo>
                      <a:pt x="402" y="115"/>
                    </a:lnTo>
                    <a:lnTo>
                      <a:pt x="396" y="124"/>
                    </a:lnTo>
                    <a:lnTo>
                      <a:pt x="399" y="123"/>
                    </a:lnTo>
                    <a:lnTo>
                      <a:pt x="406" y="120"/>
                    </a:lnTo>
                    <a:lnTo>
                      <a:pt x="417" y="119"/>
                    </a:lnTo>
                    <a:lnTo>
                      <a:pt x="430" y="120"/>
                    </a:lnTo>
                    <a:lnTo>
                      <a:pt x="428" y="121"/>
                    </a:lnTo>
                    <a:lnTo>
                      <a:pt x="423" y="125"/>
                    </a:lnTo>
                    <a:lnTo>
                      <a:pt x="418" y="129"/>
                    </a:lnTo>
                    <a:lnTo>
                      <a:pt x="414" y="134"/>
                    </a:lnTo>
                    <a:lnTo>
                      <a:pt x="417" y="134"/>
                    </a:lnTo>
                    <a:lnTo>
                      <a:pt x="419" y="135"/>
                    </a:lnTo>
                    <a:lnTo>
                      <a:pt x="422" y="136"/>
                    </a:lnTo>
                    <a:lnTo>
                      <a:pt x="425" y="136"/>
                    </a:lnTo>
                    <a:lnTo>
                      <a:pt x="429" y="136"/>
                    </a:lnTo>
                    <a:lnTo>
                      <a:pt x="435" y="136"/>
                    </a:lnTo>
                    <a:lnTo>
                      <a:pt x="442" y="135"/>
                    </a:lnTo>
                    <a:lnTo>
                      <a:pt x="453" y="134"/>
                    </a:lnTo>
                    <a:lnTo>
                      <a:pt x="461" y="134"/>
                    </a:lnTo>
                    <a:lnTo>
                      <a:pt x="469" y="134"/>
                    </a:lnTo>
                    <a:lnTo>
                      <a:pt x="480" y="132"/>
                    </a:lnTo>
                    <a:lnTo>
                      <a:pt x="491" y="132"/>
                    </a:lnTo>
                    <a:lnTo>
                      <a:pt x="501" y="131"/>
                    </a:lnTo>
                    <a:lnTo>
                      <a:pt x="512" y="130"/>
                    </a:lnTo>
                    <a:lnTo>
                      <a:pt x="522" y="129"/>
                    </a:lnTo>
                    <a:lnTo>
                      <a:pt x="529" y="126"/>
                    </a:lnTo>
                    <a:lnTo>
                      <a:pt x="536" y="142"/>
                    </a:lnTo>
                    <a:lnTo>
                      <a:pt x="539" y="154"/>
                    </a:lnTo>
                    <a:lnTo>
                      <a:pt x="540" y="165"/>
                    </a:lnTo>
                    <a:lnTo>
                      <a:pt x="542" y="174"/>
                    </a:lnTo>
                    <a:lnTo>
                      <a:pt x="550" y="181"/>
                    </a:lnTo>
                    <a:lnTo>
                      <a:pt x="558" y="186"/>
                    </a:lnTo>
                    <a:lnTo>
                      <a:pt x="564" y="191"/>
                    </a:lnTo>
                    <a:lnTo>
                      <a:pt x="567" y="192"/>
                    </a:lnTo>
                    <a:lnTo>
                      <a:pt x="558" y="197"/>
                    </a:lnTo>
                    <a:lnTo>
                      <a:pt x="577" y="219"/>
                    </a:lnTo>
                    <a:lnTo>
                      <a:pt x="572" y="217"/>
                    </a:lnTo>
                    <a:lnTo>
                      <a:pt x="563" y="213"/>
                    </a:lnTo>
                    <a:lnTo>
                      <a:pt x="559" y="214"/>
                    </a:lnTo>
                    <a:lnTo>
                      <a:pt x="567" y="226"/>
                    </a:lnTo>
                    <a:lnTo>
                      <a:pt x="578" y="243"/>
                    </a:lnTo>
                    <a:lnTo>
                      <a:pt x="583" y="254"/>
                    </a:lnTo>
                    <a:lnTo>
                      <a:pt x="583" y="260"/>
                    </a:lnTo>
                    <a:lnTo>
                      <a:pt x="583" y="262"/>
                    </a:lnTo>
                    <a:lnTo>
                      <a:pt x="580" y="259"/>
                    </a:lnTo>
                    <a:lnTo>
                      <a:pt x="575" y="254"/>
                    </a:lnTo>
                    <a:lnTo>
                      <a:pt x="573" y="254"/>
                    </a:lnTo>
                    <a:lnTo>
                      <a:pt x="574" y="267"/>
                    </a:lnTo>
                    <a:lnTo>
                      <a:pt x="583" y="284"/>
                    </a:lnTo>
                    <a:lnTo>
                      <a:pt x="591" y="296"/>
                    </a:lnTo>
                    <a:lnTo>
                      <a:pt x="596" y="308"/>
                    </a:lnTo>
                    <a:lnTo>
                      <a:pt x="594" y="323"/>
                    </a:lnTo>
                    <a:lnTo>
                      <a:pt x="587" y="341"/>
                    </a:lnTo>
                    <a:lnTo>
                      <a:pt x="586" y="360"/>
                    </a:lnTo>
                    <a:lnTo>
                      <a:pt x="590" y="381"/>
                    </a:lnTo>
                    <a:lnTo>
                      <a:pt x="598" y="399"/>
                    </a:lnTo>
                    <a:lnTo>
                      <a:pt x="608" y="412"/>
                    </a:lnTo>
                    <a:lnTo>
                      <a:pt x="614" y="417"/>
                    </a:lnTo>
                    <a:lnTo>
                      <a:pt x="618" y="417"/>
                    </a:lnTo>
                    <a:lnTo>
                      <a:pt x="619" y="415"/>
                    </a:lnTo>
                    <a:lnTo>
                      <a:pt x="617" y="423"/>
                    </a:lnTo>
                    <a:lnTo>
                      <a:pt x="609" y="435"/>
                    </a:lnTo>
                    <a:lnTo>
                      <a:pt x="602" y="447"/>
                    </a:lnTo>
                    <a:lnTo>
                      <a:pt x="600" y="454"/>
                    </a:lnTo>
                    <a:lnTo>
                      <a:pt x="598" y="464"/>
                    </a:lnTo>
                    <a:lnTo>
                      <a:pt x="595" y="473"/>
                    </a:lnTo>
                    <a:lnTo>
                      <a:pt x="587" y="479"/>
                    </a:lnTo>
                    <a:lnTo>
                      <a:pt x="580" y="484"/>
                    </a:lnTo>
                    <a:lnTo>
                      <a:pt x="572" y="488"/>
                    </a:lnTo>
                    <a:lnTo>
                      <a:pt x="566" y="491"/>
                    </a:lnTo>
                    <a:lnTo>
                      <a:pt x="561" y="492"/>
                    </a:lnTo>
                    <a:lnTo>
                      <a:pt x="558" y="492"/>
                    </a:lnTo>
                    <a:lnTo>
                      <a:pt x="557" y="493"/>
                    </a:lnTo>
                    <a:lnTo>
                      <a:pt x="557" y="495"/>
                    </a:lnTo>
                    <a:lnTo>
                      <a:pt x="556" y="497"/>
                    </a:lnTo>
                    <a:lnTo>
                      <a:pt x="555" y="498"/>
                    </a:lnTo>
                    <a:lnTo>
                      <a:pt x="547" y="513"/>
                    </a:lnTo>
                    <a:lnTo>
                      <a:pt x="542" y="526"/>
                    </a:lnTo>
                    <a:lnTo>
                      <a:pt x="538" y="535"/>
                    </a:lnTo>
                    <a:lnTo>
                      <a:pt x="531" y="541"/>
                    </a:lnTo>
                    <a:lnTo>
                      <a:pt x="528" y="548"/>
                    </a:lnTo>
                    <a:lnTo>
                      <a:pt x="525" y="556"/>
                    </a:lnTo>
                    <a:lnTo>
                      <a:pt x="523" y="563"/>
                    </a:lnTo>
                    <a:lnTo>
                      <a:pt x="519" y="570"/>
                    </a:lnTo>
                    <a:lnTo>
                      <a:pt x="514" y="579"/>
                    </a:lnTo>
                    <a:lnTo>
                      <a:pt x="511" y="590"/>
                    </a:lnTo>
                    <a:lnTo>
                      <a:pt x="507" y="602"/>
                    </a:lnTo>
                    <a:lnTo>
                      <a:pt x="501" y="615"/>
                    </a:lnTo>
                    <a:lnTo>
                      <a:pt x="495" y="630"/>
                    </a:lnTo>
                    <a:lnTo>
                      <a:pt x="488" y="645"/>
                    </a:lnTo>
                    <a:lnTo>
                      <a:pt x="477" y="659"/>
                    </a:lnTo>
                    <a:lnTo>
                      <a:pt x="464" y="675"/>
                    </a:lnTo>
                    <a:lnTo>
                      <a:pt x="450" y="691"/>
                    </a:lnTo>
                    <a:lnTo>
                      <a:pt x="435" y="708"/>
                    </a:lnTo>
                    <a:lnTo>
                      <a:pt x="419" y="727"/>
                    </a:lnTo>
                    <a:lnTo>
                      <a:pt x="402" y="746"/>
                    </a:lnTo>
                    <a:lnTo>
                      <a:pt x="384" y="765"/>
                    </a:lnTo>
                    <a:lnTo>
                      <a:pt x="364" y="785"/>
                    </a:lnTo>
                    <a:lnTo>
                      <a:pt x="344" y="804"/>
                    </a:lnTo>
                    <a:lnTo>
                      <a:pt x="321" y="823"/>
                    </a:lnTo>
                    <a:lnTo>
                      <a:pt x="312" y="829"/>
                    </a:lnTo>
                    <a:lnTo>
                      <a:pt x="305" y="832"/>
                    </a:lnTo>
                    <a:lnTo>
                      <a:pt x="297" y="836"/>
                    </a:lnTo>
                    <a:lnTo>
                      <a:pt x="291" y="837"/>
                    </a:lnTo>
                    <a:lnTo>
                      <a:pt x="285" y="838"/>
                    </a:lnTo>
                    <a:lnTo>
                      <a:pt x="279" y="838"/>
                    </a:lnTo>
                    <a:lnTo>
                      <a:pt x="272" y="837"/>
                    </a:lnTo>
                    <a:lnTo>
                      <a:pt x="266" y="835"/>
                    </a:lnTo>
                    <a:lnTo>
                      <a:pt x="265" y="827"/>
                    </a:lnTo>
                    <a:lnTo>
                      <a:pt x="265" y="820"/>
                    </a:lnTo>
                    <a:lnTo>
                      <a:pt x="266" y="815"/>
                    </a:lnTo>
                    <a:lnTo>
                      <a:pt x="266" y="813"/>
                    </a:lnTo>
                    <a:lnTo>
                      <a:pt x="261" y="816"/>
                    </a:lnTo>
                    <a:lnTo>
                      <a:pt x="258" y="820"/>
                    </a:lnTo>
                    <a:lnTo>
                      <a:pt x="257" y="825"/>
                    </a:lnTo>
                    <a:lnTo>
                      <a:pt x="257" y="833"/>
                    </a:lnTo>
                    <a:lnTo>
                      <a:pt x="255" y="835"/>
                    </a:lnTo>
                    <a:lnTo>
                      <a:pt x="252" y="833"/>
                    </a:lnTo>
                    <a:lnTo>
                      <a:pt x="250" y="831"/>
                    </a:lnTo>
                    <a:lnTo>
                      <a:pt x="248" y="830"/>
                    </a:lnTo>
                    <a:lnTo>
                      <a:pt x="244" y="826"/>
                    </a:lnTo>
                    <a:lnTo>
                      <a:pt x="241" y="818"/>
                    </a:lnTo>
                    <a:lnTo>
                      <a:pt x="240" y="807"/>
                    </a:lnTo>
                    <a:lnTo>
                      <a:pt x="239" y="797"/>
                    </a:lnTo>
                    <a:lnTo>
                      <a:pt x="240" y="792"/>
                    </a:lnTo>
                    <a:lnTo>
                      <a:pt x="244" y="788"/>
                    </a:lnTo>
                    <a:lnTo>
                      <a:pt x="250" y="784"/>
                    </a:lnTo>
                    <a:lnTo>
                      <a:pt x="258" y="780"/>
                    </a:lnTo>
                    <a:lnTo>
                      <a:pt x="268" y="776"/>
                    </a:lnTo>
                    <a:lnTo>
                      <a:pt x="278" y="773"/>
                    </a:lnTo>
                    <a:lnTo>
                      <a:pt x="289" y="770"/>
                    </a:lnTo>
                    <a:lnTo>
                      <a:pt x="300" y="768"/>
                    </a:lnTo>
                    <a:lnTo>
                      <a:pt x="305" y="764"/>
                    </a:lnTo>
                    <a:lnTo>
                      <a:pt x="310" y="759"/>
                    </a:lnTo>
                    <a:lnTo>
                      <a:pt x="316" y="752"/>
                    </a:lnTo>
                    <a:lnTo>
                      <a:pt x="322" y="744"/>
                    </a:lnTo>
                    <a:lnTo>
                      <a:pt x="325" y="738"/>
                    </a:lnTo>
                    <a:lnTo>
                      <a:pt x="330" y="732"/>
                    </a:lnTo>
                    <a:lnTo>
                      <a:pt x="334" y="726"/>
                    </a:lnTo>
                    <a:lnTo>
                      <a:pt x="338" y="720"/>
                    </a:lnTo>
                    <a:lnTo>
                      <a:pt x="344" y="710"/>
                    </a:lnTo>
                    <a:lnTo>
                      <a:pt x="350" y="701"/>
                    </a:lnTo>
                    <a:lnTo>
                      <a:pt x="356" y="691"/>
                    </a:lnTo>
                    <a:lnTo>
                      <a:pt x="361" y="681"/>
                    </a:lnTo>
                    <a:lnTo>
                      <a:pt x="363" y="676"/>
                    </a:lnTo>
                    <a:lnTo>
                      <a:pt x="366" y="670"/>
                    </a:lnTo>
                    <a:lnTo>
                      <a:pt x="368" y="665"/>
                    </a:lnTo>
                    <a:lnTo>
                      <a:pt x="371" y="662"/>
                    </a:lnTo>
                    <a:lnTo>
                      <a:pt x="373" y="657"/>
                    </a:lnTo>
                    <a:lnTo>
                      <a:pt x="374" y="653"/>
                    </a:lnTo>
                    <a:lnTo>
                      <a:pt x="375" y="649"/>
                    </a:lnTo>
                    <a:lnTo>
                      <a:pt x="377" y="647"/>
                    </a:lnTo>
                    <a:lnTo>
                      <a:pt x="377" y="643"/>
                    </a:lnTo>
                    <a:lnTo>
                      <a:pt x="378" y="638"/>
                    </a:lnTo>
                    <a:lnTo>
                      <a:pt x="380" y="634"/>
                    </a:lnTo>
                    <a:lnTo>
                      <a:pt x="382" y="627"/>
                    </a:lnTo>
                    <a:lnTo>
                      <a:pt x="384" y="620"/>
                    </a:lnTo>
                    <a:lnTo>
                      <a:pt x="388" y="608"/>
                    </a:lnTo>
                    <a:lnTo>
                      <a:pt x="393" y="596"/>
                    </a:lnTo>
                    <a:lnTo>
                      <a:pt x="395" y="586"/>
                    </a:lnTo>
                    <a:lnTo>
                      <a:pt x="396" y="581"/>
                    </a:lnTo>
                    <a:lnTo>
                      <a:pt x="397" y="580"/>
                    </a:lnTo>
                    <a:lnTo>
                      <a:pt x="397" y="580"/>
                    </a:lnTo>
                    <a:lnTo>
                      <a:pt x="399" y="575"/>
                    </a:lnTo>
                    <a:lnTo>
                      <a:pt x="400" y="566"/>
                    </a:lnTo>
                    <a:lnTo>
                      <a:pt x="402" y="558"/>
                    </a:lnTo>
                    <a:lnTo>
                      <a:pt x="403" y="549"/>
                    </a:lnTo>
                    <a:lnTo>
                      <a:pt x="405" y="543"/>
                    </a:lnTo>
                    <a:lnTo>
                      <a:pt x="397" y="541"/>
                    </a:lnTo>
                    <a:lnTo>
                      <a:pt x="390" y="540"/>
                    </a:lnTo>
                    <a:lnTo>
                      <a:pt x="383" y="537"/>
                    </a:lnTo>
                    <a:lnTo>
                      <a:pt x="377" y="535"/>
                    </a:lnTo>
                    <a:lnTo>
                      <a:pt x="369" y="532"/>
                    </a:lnTo>
                    <a:lnTo>
                      <a:pt x="363" y="529"/>
                    </a:lnTo>
                    <a:lnTo>
                      <a:pt x="356" y="525"/>
                    </a:lnTo>
                    <a:lnTo>
                      <a:pt x="350" y="521"/>
                    </a:lnTo>
                    <a:lnTo>
                      <a:pt x="343" y="518"/>
                    </a:lnTo>
                    <a:lnTo>
                      <a:pt x="336" y="513"/>
                    </a:lnTo>
                    <a:lnTo>
                      <a:pt x="330" y="508"/>
                    </a:lnTo>
                    <a:lnTo>
                      <a:pt x="324" y="503"/>
                    </a:lnTo>
                    <a:lnTo>
                      <a:pt x="319" y="499"/>
                    </a:lnTo>
                    <a:lnTo>
                      <a:pt x="316" y="495"/>
                    </a:lnTo>
                    <a:lnTo>
                      <a:pt x="312" y="490"/>
                    </a:lnTo>
                    <a:lnTo>
                      <a:pt x="308" y="486"/>
                    </a:lnTo>
                    <a:lnTo>
                      <a:pt x="301" y="480"/>
                    </a:lnTo>
                    <a:lnTo>
                      <a:pt x="294" y="474"/>
                    </a:lnTo>
                    <a:lnTo>
                      <a:pt x="286" y="468"/>
                    </a:lnTo>
                    <a:lnTo>
                      <a:pt x="279" y="460"/>
                    </a:lnTo>
                    <a:lnTo>
                      <a:pt x="272" y="453"/>
                    </a:lnTo>
                    <a:lnTo>
                      <a:pt x="265" y="446"/>
                    </a:lnTo>
                    <a:lnTo>
                      <a:pt x="257" y="438"/>
                    </a:lnTo>
                    <a:lnTo>
                      <a:pt x="251" y="431"/>
                    </a:lnTo>
                    <a:lnTo>
                      <a:pt x="249" y="429"/>
                    </a:lnTo>
                    <a:lnTo>
                      <a:pt x="246" y="425"/>
                    </a:lnTo>
                    <a:lnTo>
                      <a:pt x="244" y="423"/>
                    </a:lnTo>
                    <a:lnTo>
                      <a:pt x="241" y="420"/>
                    </a:lnTo>
                    <a:lnTo>
                      <a:pt x="233" y="412"/>
                    </a:lnTo>
                    <a:lnTo>
                      <a:pt x="227" y="404"/>
                    </a:lnTo>
                    <a:lnTo>
                      <a:pt x="222" y="398"/>
                    </a:lnTo>
                    <a:lnTo>
                      <a:pt x="218" y="395"/>
                    </a:lnTo>
                    <a:lnTo>
                      <a:pt x="217" y="392"/>
                    </a:lnTo>
                    <a:lnTo>
                      <a:pt x="213" y="390"/>
                    </a:lnTo>
                    <a:lnTo>
                      <a:pt x="210" y="386"/>
                    </a:lnTo>
                    <a:lnTo>
                      <a:pt x="204" y="381"/>
                    </a:lnTo>
                    <a:lnTo>
                      <a:pt x="193" y="373"/>
                    </a:lnTo>
                    <a:lnTo>
                      <a:pt x="179" y="362"/>
                    </a:lnTo>
                    <a:lnTo>
                      <a:pt x="165" y="349"/>
                    </a:lnTo>
                    <a:lnTo>
                      <a:pt x="149" y="337"/>
                    </a:lnTo>
                    <a:lnTo>
                      <a:pt x="133" y="324"/>
                    </a:lnTo>
                    <a:lnTo>
                      <a:pt x="117" y="309"/>
                    </a:lnTo>
                    <a:lnTo>
                      <a:pt x="104" y="295"/>
                    </a:lnTo>
                    <a:lnTo>
                      <a:pt x="92" y="280"/>
                    </a:lnTo>
                    <a:lnTo>
                      <a:pt x="72" y="248"/>
                    </a:lnTo>
                    <a:lnTo>
                      <a:pt x="64" y="223"/>
                    </a:lnTo>
                    <a:lnTo>
                      <a:pt x="62" y="201"/>
                    </a:lnTo>
                    <a:lnTo>
                      <a:pt x="62" y="178"/>
                    </a:lnTo>
                    <a:lnTo>
                      <a:pt x="60" y="169"/>
                    </a:lnTo>
                    <a:lnTo>
                      <a:pt x="54" y="158"/>
                    </a:lnTo>
                    <a:lnTo>
                      <a:pt x="46" y="147"/>
                    </a:lnTo>
                    <a:lnTo>
                      <a:pt x="38" y="136"/>
                    </a:lnTo>
                    <a:lnTo>
                      <a:pt x="33" y="128"/>
                    </a:lnTo>
                    <a:lnTo>
                      <a:pt x="31" y="121"/>
                    </a:lnTo>
                    <a:lnTo>
                      <a:pt x="29" y="117"/>
                    </a:lnTo>
                    <a:lnTo>
                      <a:pt x="27" y="110"/>
                    </a:lnTo>
                    <a:lnTo>
                      <a:pt x="22" y="101"/>
                    </a:lnTo>
                    <a:lnTo>
                      <a:pt x="16" y="89"/>
                    </a:lnTo>
                    <a:lnTo>
                      <a:pt x="9" y="76"/>
                    </a:lnTo>
                    <a:lnTo>
                      <a:pt x="3" y="64"/>
                    </a:lnTo>
                    <a:lnTo>
                      <a:pt x="0" y="54"/>
                    </a:lnTo>
                    <a:lnTo>
                      <a:pt x="1" y="50"/>
                    </a:lnTo>
                    <a:lnTo>
                      <a:pt x="6" y="48"/>
                    </a:lnTo>
                    <a:lnTo>
                      <a:pt x="14" y="50"/>
                    </a:lnTo>
                    <a:lnTo>
                      <a:pt x="17" y="50"/>
                    </a:lnTo>
                    <a:lnTo>
                      <a:pt x="21" y="51"/>
                    </a:lnTo>
                    <a:lnTo>
                      <a:pt x="26" y="52"/>
                    </a:lnTo>
                    <a:lnTo>
                      <a:pt x="31" y="53"/>
                    </a:lnTo>
                    <a:lnTo>
                      <a:pt x="37" y="56"/>
                    </a:lnTo>
                    <a:lnTo>
                      <a:pt x="43" y="58"/>
                    </a:lnTo>
                    <a:lnTo>
                      <a:pt x="50" y="62"/>
                    </a:lnTo>
                    <a:lnTo>
                      <a:pt x="59" y="65"/>
                    </a:lnTo>
                    <a:lnTo>
                      <a:pt x="64" y="69"/>
                    </a:lnTo>
                    <a:lnTo>
                      <a:pt x="71" y="73"/>
                    </a:lnTo>
                    <a:lnTo>
                      <a:pt x="78" y="78"/>
                    </a:lnTo>
                    <a:lnTo>
                      <a:pt x="87" y="81"/>
                    </a:lnTo>
                    <a:lnTo>
                      <a:pt x="94" y="85"/>
                    </a:lnTo>
                    <a:lnTo>
                      <a:pt x="101" y="87"/>
                    </a:lnTo>
                    <a:lnTo>
                      <a:pt x="107" y="89"/>
                    </a:lnTo>
                    <a:lnTo>
                      <a:pt x="112" y="86"/>
                    </a:lnTo>
                    <a:lnTo>
                      <a:pt x="116" y="84"/>
                    </a:lnTo>
                    <a:lnTo>
                      <a:pt x="121" y="80"/>
                    </a:lnTo>
                    <a:lnTo>
                      <a:pt x="128" y="76"/>
                    </a:lnTo>
                    <a:lnTo>
                      <a:pt x="135" y="74"/>
                    </a:lnTo>
                    <a:lnTo>
                      <a:pt x="140" y="73"/>
                    </a:lnTo>
                    <a:lnTo>
                      <a:pt x="145" y="70"/>
                    </a:lnTo>
                    <a:lnTo>
                      <a:pt x="151" y="69"/>
                    </a:lnTo>
                    <a:lnTo>
                      <a:pt x="156" y="67"/>
                    </a:lnTo>
                    <a:lnTo>
                      <a:pt x="162" y="65"/>
                    </a:lnTo>
                    <a:lnTo>
                      <a:pt x="168" y="63"/>
                    </a:lnTo>
                    <a:lnTo>
                      <a:pt x="173" y="62"/>
                    </a:lnTo>
                    <a:lnTo>
                      <a:pt x="179" y="60"/>
                    </a:lnTo>
                    <a:lnTo>
                      <a:pt x="187" y="59"/>
                    </a:lnTo>
                    <a:lnTo>
                      <a:pt x="193" y="57"/>
                    </a:lnTo>
                    <a:lnTo>
                      <a:pt x="199" y="56"/>
                    </a:lnTo>
                    <a:lnTo>
                      <a:pt x="205" y="54"/>
                    </a:lnTo>
                    <a:lnTo>
                      <a:pt x="211" y="53"/>
                    </a:lnTo>
                    <a:lnTo>
                      <a:pt x="216" y="53"/>
                    </a:lnTo>
                    <a:lnTo>
                      <a:pt x="222" y="52"/>
                    </a:lnTo>
                    <a:lnTo>
                      <a:pt x="227" y="52"/>
                    </a:lnTo>
                    <a:lnTo>
                      <a:pt x="233" y="51"/>
                    </a:lnTo>
                    <a:lnTo>
                      <a:pt x="239" y="51"/>
                    </a:lnTo>
                    <a:lnTo>
                      <a:pt x="244" y="51"/>
                    </a:lnTo>
                    <a:lnTo>
                      <a:pt x="250" y="51"/>
                    </a:lnTo>
                    <a:lnTo>
                      <a:pt x="257" y="52"/>
                    </a:lnTo>
                    <a:lnTo>
                      <a:pt x="263" y="53"/>
                    </a:lnTo>
                    <a:lnTo>
                      <a:pt x="269" y="54"/>
                    </a:lnTo>
                    <a:lnTo>
                      <a:pt x="273" y="56"/>
                    </a:lnTo>
                    <a:lnTo>
                      <a:pt x="279" y="56"/>
                    </a:lnTo>
                    <a:lnTo>
                      <a:pt x="285" y="53"/>
                    </a:lnTo>
                    <a:lnTo>
                      <a:pt x="290" y="51"/>
                    </a:lnTo>
                    <a:lnTo>
                      <a:pt x="294" y="47"/>
                    </a:lnTo>
                    <a:lnTo>
                      <a:pt x="297" y="42"/>
                    </a:lnTo>
                    <a:lnTo>
                      <a:pt x="302" y="37"/>
                    </a:lnTo>
                    <a:lnTo>
                      <a:pt x="306" y="32"/>
                    </a:lnTo>
                    <a:lnTo>
                      <a:pt x="311" y="28"/>
                    </a:lnTo>
                    <a:lnTo>
                      <a:pt x="318" y="21"/>
                    </a:lnTo>
                    <a:lnTo>
                      <a:pt x="327" y="17"/>
                    </a:lnTo>
                    <a:lnTo>
                      <a:pt x="336" y="12"/>
                    </a:lnTo>
                    <a:lnTo>
                      <a:pt x="347" y="7"/>
                    </a:lnTo>
                    <a:lnTo>
                      <a:pt x="358" y="3"/>
                    </a:lnTo>
                    <a:lnTo>
                      <a:pt x="368" y="1"/>
                    </a:lnTo>
                    <a:lnTo>
                      <a:pt x="375" y="0"/>
                    </a:lnTo>
                    <a:lnTo>
                      <a:pt x="382" y="0"/>
                    </a:lnTo>
                    <a:lnTo>
                      <a:pt x="383" y="11"/>
                    </a:lnTo>
                    <a:lnTo>
                      <a:pt x="377" y="28"/>
                    </a:lnTo>
                    <a:lnTo>
                      <a:pt x="369" y="48"/>
                    </a:lnTo>
                    <a:lnTo>
                      <a:pt x="368" y="64"/>
                    </a:lnTo>
                    <a:lnTo>
                      <a:pt x="369" y="74"/>
                    </a:lnTo>
                    <a:lnTo>
                      <a:pt x="371" y="81"/>
                    </a:lnTo>
                    <a:lnTo>
                      <a:pt x="368" y="91"/>
                    </a:lnTo>
                    <a:lnTo>
                      <a:pt x="362" y="106"/>
                    </a:lnTo>
                    <a:lnTo>
                      <a:pt x="356" y="113"/>
                    </a:lnTo>
                    <a:lnTo>
                      <a:pt x="352" y="118"/>
                    </a:lnTo>
                    <a:lnTo>
                      <a:pt x="351" y="121"/>
                    </a:lnTo>
                    <a:lnTo>
                      <a:pt x="350" y="123"/>
                    </a:lnTo>
                    <a:lnTo>
                      <a:pt x="356" y="154"/>
                    </a:lnTo>
                    <a:lnTo>
                      <a:pt x="358" y="181"/>
                    </a:lnTo>
                    <a:lnTo>
                      <a:pt x="356" y="206"/>
                    </a:lnTo>
                    <a:lnTo>
                      <a:pt x="347" y="231"/>
                    </a:lnTo>
                    <a:lnTo>
                      <a:pt x="343" y="241"/>
                    </a:lnTo>
                    <a:lnTo>
                      <a:pt x="336" y="252"/>
                    </a:lnTo>
                    <a:lnTo>
                      <a:pt x="329" y="263"/>
                    </a:lnTo>
                    <a:lnTo>
                      <a:pt x="322" y="274"/>
                    </a:lnTo>
                    <a:lnTo>
                      <a:pt x="315" y="284"/>
                    </a:lnTo>
                    <a:lnTo>
                      <a:pt x="307" y="292"/>
                    </a:lnTo>
                    <a:lnTo>
                      <a:pt x="301" y="299"/>
                    </a:lnTo>
                    <a:lnTo>
                      <a:pt x="296" y="304"/>
                    </a:lnTo>
                    <a:lnTo>
                      <a:pt x="286" y="312"/>
                    </a:lnTo>
                    <a:lnTo>
                      <a:pt x="277" y="318"/>
                    </a:lnTo>
                    <a:lnTo>
                      <a:pt x="266" y="321"/>
                    </a:lnTo>
                    <a:lnTo>
                      <a:pt x="256" y="323"/>
                    </a:lnTo>
                    <a:lnTo>
                      <a:pt x="246" y="324"/>
                    </a:lnTo>
                    <a:lnTo>
                      <a:pt x="237" y="323"/>
                    </a:lnTo>
                    <a:lnTo>
                      <a:pt x="229" y="321"/>
                    </a:lnTo>
                    <a:lnTo>
                      <a:pt x="222" y="320"/>
                    </a:lnTo>
                    <a:lnTo>
                      <a:pt x="216" y="325"/>
                    </a:lnTo>
                    <a:lnTo>
                      <a:pt x="210" y="328"/>
                    </a:lnTo>
                    <a:lnTo>
                      <a:pt x="201" y="329"/>
                    </a:lnTo>
                    <a:lnTo>
                      <a:pt x="194" y="330"/>
                    </a:lnTo>
                    <a:lnTo>
                      <a:pt x="184" y="329"/>
                    </a:lnTo>
                    <a:lnTo>
                      <a:pt x="176" y="328"/>
                    </a:lnTo>
                    <a:lnTo>
                      <a:pt x="165" y="325"/>
                    </a:lnTo>
                    <a:lnTo>
                      <a:pt x="155" y="323"/>
                    </a:lnTo>
                    <a:lnTo>
                      <a:pt x="149" y="319"/>
                    </a:lnTo>
                    <a:lnTo>
                      <a:pt x="141" y="315"/>
                    </a:lnTo>
                    <a:lnTo>
                      <a:pt x="133" y="310"/>
                    </a:lnTo>
                    <a:lnTo>
                      <a:pt x="124" y="304"/>
                    </a:lnTo>
                    <a:lnTo>
                      <a:pt x="117" y="298"/>
                    </a:lnTo>
                    <a:lnTo>
                      <a:pt x="109" y="291"/>
                    </a:lnTo>
                    <a:lnTo>
                      <a:pt x="101" y="284"/>
                    </a:lnTo>
                    <a:lnTo>
                      <a:pt x="94" y="275"/>
                    </a:lnTo>
                    <a:lnTo>
                      <a:pt x="95" y="276"/>
                    </a:lnTo>
                    <a:lnTo>
                      <a:pt x="98" y="281"/>
                    </a:lnTo>
                    <a:lnTo>
                      <a:pt x="101" y="287"/>
                    </a:lnTo>
                    <a:lnTo>
                      <a:pt x="107" y="295"/>
                    </a:lnTo>
                    <a:lnTo>
                      <a:pt x="116" y="304"/>
                    </a:lnTo>
                    <a:lnTo>
                      <a:pt x="126" y="313"/>
                    </a:lnTo>
                    <a:lnTo>
                      <a:pt x="138" y="323"/>
                    </a:lnTo>
                    <a:lnTo>
                      <a:pt x="152" y="331"/>
                    </a:lnTo>
                    <a:lnTo>
                      <a:pt x="156" y="332"/>
                    </a:lnTo>
                    <a:lnTo>
                      <a:pt x="160" y="335"/>
                    </a:lnTo>
                    <a:lnTo>
                      <a:pt x="165" y="336"/>
                    </a:lnTo>
                    <a:lnTo>
                      <a:pt x="170" y="337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795" name="Freeform 99"/>
              <p:cNvSpPr>
                <a:spLocks/>
              </p:cNvSpPr>
              <p:nvPr/>
            </p:nvSpPr>
            <p:spPr bwMode="auto">
              <a:xfrm>
                <a:off x="2229" y="2954"/>
                <a:ext cx="27" cy="8"/>
              </a:xfrm>
              <a:custGeom>
                <a:avLst/>
                <a:gdLst/>
                <a:ahLst/>
                <a:cxnLst>
                  <a:cxn ang="0">
                    <a:pos x="0" y="9"/>
                  </a:cxn>
                  <a:cxn ang="0">
                    <a:pos x="6" y="9"/>
                  </a:cxn>
                  <a:cxn ang="0">
                    <a:pos x="12" y="9"/>
                  </a:cxn>
                  <a:cxn ang="0">
                    <a:pos x="17" y="8"/>
                  </a:cxn>
                  <a:cxn ang="0">
                    <a:pos x="23" y="6"/>
                  </a:cxn>
                  <a:cxn ang="0">
                    <a:pos x="29" y="3"/>
                  </a:cxn>
                  <a:cxn ang="0">
                    <a:pos x="35" y="2"/>
                  </a:cxn>
                  <a:cxn ang="0">
                    <a:pos x="42" y="2"/>
                  </a:cxn>
                  <a:cxn ang="0">
                    <a:pos x="48" y="2"/>
                  </a:cxn>
                  <a:cxn ang="0">
                    <a:pos x="51" y="2"/>
                  </a:cxn>
                  <a:cxn ang="0">
                    <a:pos x="54" y="2"/>
                  </a:cxn>
                  <a:cxn ang="0">
                    <a:pos x="61" y="1"/>
                  </a:cxn>
                  <a:cxn ang="0">
                    <a:pos x="77" y="1"/>
                  </a:cxn>
                  <a:cxn ang="0">
                    <a:pos x="78" y="1"/>
                  </a:cxn>
                  <a:cxn ang="0">
                    <a:pos x="79" y="1"/>
                  </a:cxn>
                  <a:cxn ang="0">
                    <a:pos x="79" y="1"/>
                  </a:cxn>
                  <a:cxn ang="0">
                    <a:pos x="81" y="0"/>
                  </a:cxn>
                  <a:cxn ang="0">
                    <a:pos x="78" y="3"/>
                  </a:cxn>
                  <a:cxn ang="0">
                    <a:pos x="71" y="11"/>
                  </a:cxn>
                  <a:cxn ang="0">
                    <a:pos x="61" y="18"/>
                  </a:cxn>
                  <a:cxn ang="0">
                    <a:pos x="48" y="23"/>
                  </a:cxn>
                  <a:cxn ang="0">
                    <a:pos x="42" y="24"/>
                  </a:cxn>
                  <a:cxn ang="0">
                    <a:pos x="35" y="24"/>
                  </a:cxn>
                  <a:cxn ang="0">
                    <a:pos x="29" y="24"/>
                  </a:cxn>
                  <a:cxn ang="0">
                    <a:pos x="25" y="23"/>
                  </a:cxn>
                  <a:cxn ang="0">
                    <a:pos x="18" y="20"/>
                  </a:cxn>
                  <a:cxn ang="0">
                    <a:pos x="12" y="18"/>
                  </a:cxn>
                  <a:cxn ang="0">
                    <a:pos x="6" y="14"/>
                  </a:cxn>
                  <a:cxn ang="0">
                    <a:pos x="0" y="9"/>
                  </a:cxn>
                </a:cxnLst>
                <a:rect l="0" t="0" r="r" b="b"/>
                <a:pathLst>
                  <a:path w="81" h="24">
                    <a:moveTo>
                      <a:pt x="0" y="9"/>
                    </a:moveTo>
                    <a:lnTo>
                      <a:pt x="6" y="9"/>
                    </a:lnTo>
                    <a:lnTo>
                      <a:pt x="12" y="9"/>
                    </a:lnTo>
                    <a:lnTo>
                      <a:pt x="17" y="8"/>
                    </a:lnTo>
                    <a:lnTo>
                      <a:pt x="23" y="6"/>
                    </a:lnTo>
                    <a:lnTo>
                      <a:pt x="29" y="3"/>
                    </a:lnTo>
                    <a:lnTo>
                      <a:pt x="35" y="2"/>
                    </a:lnTo>
                    <a:lnTo>
                      <a:pt x="42" y="2"/>
                    </a:lnTo>
                    <a:lnTo>
                      <a:pt x="48" y="2"/>
                    </a:lnTo>
                    <a:lnTo>
                      <a:pt x="51" y="2"/>
                    </a:lnTo>
                    <a:lnTo>
                      <a:pt x="54" y="2"/>
                    </a:lnTo>
                    <a:lnTo>
                      <a:pt x="61" y="1"/>
                    </a:lnTo>
                    <a:lnTo>
                      <a:pt x="77" y="1"/>
                    </a:lnTo>
                    <a:lnTo>
                      <a:pt x="78" y="1"/>
                    </a:lnTo>
                    <a:lnTo>
                      <a:pt x="79" y="1"/>
                    </a:lnTo>
                    <a:lnTo>
                      <a:pt x="79" y="1"/>
                    </a:lnTo>
                    <a:lnTo>
                      <a:pt x="81" y="0"/>
                    </a:lnTo>
                    <a:lnTo>
                      <a:pt x="78" y="3"/>
                    </a:lnTo>
                    <a:lnTo>
                      <a:pt x="71" y="11"/>
                    </a:lnTo>
                    <a:lnTo>
                      <a:pt x="61" y="18"/>
                    </a:lnTo>
                    <a:lnTo>
                      <a:pt x="48" y="23"/>
                    </a:lnTo>
                    <a:lnTo>
                      <a:pt x="42" y="24"/>
                    </a:lnTo>
                    <a:lnTo>
                      <a:pt x="35" y="24"/>
                    </a:lnTo>
                    <a:lnTo>
                      <a:pt x="29" y="24"/>
                    </a:lnTo>
                    <a:lnTo>
                      <a:pt x="25" y="23"/>
                    </a:lnTo>
                    <a:lnTo>
                      <a:pt x="18" y="20"/>
                    </a:lnTo>
                    <a:lnTo>
                      <a:pt x="12" y="18"/>
                    </a:lnTo>
                    <a:lnTo>
                      <a:pt x="6" y="14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796" name="Freeform 100"/>
              <p:cNvSpPr>
                <a:spLocks/>
              </p:cNvSpPr>
              <p:nvPr/>
            </p:nvSpPr>
            <p:spPr bwMode="auto">
              <a:xfrm>
                <a:off x="2344" y="2874"/>
                <a:ext cx="163" cy="140"/>
              </a:xfrm>
              <a:custGeom>
                <a:avLst/>
                <a:gdLst/>
                <a:ahLst/>
                <a:cxnLst>
                  <a:cxn ang="0">
                    <a:pos x="58" y="416"/>
                  </a:cxn>
                  <a:cxn ang="0">
                    <a:pos x="107" y="420"/>
                  </a:cxn>
                  <a:cxn ang="0">
                    <a:pos x="154" y="420"/>
                  </a:cxn>
                  <a:cxn ang="0">
                    <a:pos x="195" y="417"/>
                  </a:cxn>
                  <a:cxn ang="0">
                    <a:pos x="229" y="414"/>
                  </a:cxn>
                  <a:cxn ang="0">
                    <a:pos x="262" y="411"/>
                  </a:cxn>
                  <a:cxn ang="0">
                    <a:pos x="301" y="415"/>
                  </a:cxn>
                  <a:cxn ang="0">
                    <a:pos x="323" y="417"/>
                  </a:cxn>
                  <a:cxn ang="0">
                    <a:pos x="340" y="415"/>
                  </a:cxn>
                  <a:cxn ang="0">
                    <a:pos x="347" y="398"/>
                  </a:cxn>
                  <a:cxn ang="0">
                    <a:pos x="370" y="354"/>
                  </a:cxn>
                  <a:cxn ang="0">
                    <a:pos x="400" y="323"/>
                  </a:cxn>
                  <a:cxn ang="0">
                    <a:pos x="409" y="308"/>
                  </a:cxn>
                  <a:cxn ang="0">
                    <a:pos x="417" y="283"/>
                  </a:cxn>
                  <a:cxn ang="0">
                    <a:pos x="426" y="250"/>
                  </a:cxn>
                  <a:cxn ang="0">
                    <a:pos x="442" y="222"/>
                  </a:cxn>
                  <a:cxn ang="0">
                    <a:pos x="467" y="200"/>
                  </a:cxn>
                  <a:cxn ang="0">
                    <a:pos x="485" y="176"/>
                  </a:cxn>
                  <a:cxn ang="0">
                    <a:pos x="489" y="153"/>
                  </a:cxn>
                  <a:cxn ang="0">
                    <a:pos x="476" y="125"/>
                  </a:cxn>
                  <a:cxn ang="0">
                    <a:pos x="468" y="71"/>
                  </a:cxn>
                  <a:cxn ang="0">
                    <a:pos x="451" y="33"/>
                  </a:cxn>
                  <a:cxn ang="0">
                    <a:pos x="452" y="9"/>
                  </a:cxn>
                  <a:cxn ang="0">
                    <a:pos x="424" y="8"/>
                  </a:cxn>
                  <a:cxn ang="0">
                    <a:pos x="397" y="6"/>
                  </a:cxn>
                  <a:cxn ang="0">
                    <a:pos x="374" y="5"/>
                  </a:cxn>
                  <a:cxn ang="0">
                    <a:pos x="353" y="3"/>
                  </a:cxn>
                  <a:cxn ang="0">
                    <a:pos x="334" y="2"/>
                  </a:cxn>
                  <a:cxn ang="0">
                    <a:pos x="305" y="0"/>
                  </a:cxn>
                  <a:cxn ang="0">
                    <a:pos x="275" y="0"/>
                  </a:cxn>
                  <a:cxn ang="0">
                    <a:pos x="250" y="0"/>
                  </a:cxn>
                  <a:cxn ang="0">
                    <a:pos x="218" y="0"/>
                  </a:cxn>
                  <a:cxn ang="0">
                    <a:pos x="197" y="0"/>
                  </a:cxn>
                  <a:cxn ang="0">
                    <a:pos x="186" y="0"/>
                  </a:cxn>
                  <a:cxn ang="0">
                    <a:pos x="184" y="0"/>
                  </a:cxn>
                  <a:cxn ang="0">
                    <a:pos x="157" y="0"/>
                  </a:cxn>
                  <a:cxn ang="0">
                    <a:pos x="145" y="2"/>
                  </a:cxn>
                  <a:cxn ang="0">
                    <a:pos x="123" y="5"/>
                  </a:cxn>
                  <a:cxn ang="0">
                    <a:pos x="90" y="13"/>
                  </a:cxn>
                  <a:cxn ang="0">
                    <a:pos x="58" y="20"/>
                  </a:cxn>
                  <a:cxn ang="0">
                    <a:pos x="33" y="27"/>
                  </a:cxn>
                  <a:cxn ang="0">
                    <a:pos x="13" y="34"/>
                  </a:cxn>
                  <a:cxn ang="0">
                    <a:pos x="2" y="38"/>
                  </a:cxn>
                  <a:cxn ang="0">
                    <a:pos x="1" y="39"/>
                  </a:cxn>
                  <a:cxn ang="0">
                    <a:pos x="10" y="67"/>
                  </a:cxn>
                  <a:cxn ang="0">
                    <a:pos x="21" y="94"/>
                  </a:cxn>
                  <a:cxn ang="0">
                    <a:pos x="38" y="105"/>
                  </a:cxn>
                  <a:cxn ang="0">
                    <a:pos x="43" y="130"/>
                  </a:cxn>
                  <a:cxn ang="0">
                    <a:pos x="38" y="139"/>
                  </a:cxn>
                  <a:cxn ang="0">
                    <a:pos x="54" y="173"/>
                  </a:cxn>
                  <a:cxn ang="0">
                    <a:pos x="46" y="167"/>
                  </a:cxn>
                  <a:cxn ang="0">
                    <a:pos x="54" y="197"/>
                  </a:cxn>
                  <a:cxn ang="0">
                    <a:pos x="65" y="236"/>
                  </a:cxn>
                  <a:cxn ang="0">
                    <a:pos x="61" y="294"/>
                  </a:cxn>
                  <a:cxn ang="0">
                    <a:pos x="85" y="330"/>
                  </a:cxn>
                  <a:cxn ang="0">
                    <a:pos x="88" y="336"/>
                  </a:cxn>
                  <a:cxn ang="0">
                    <a:pos x="71" y="367"/>
                  </a:cxn>
                  <a:cxn ang="0">
                    <a:pos x="58" y="392"/>
                  </a:cxn>
                  <a:cxn ang="0">
                    <a:pos x="37" y="404"/>
                  </a:cxn>
                  <a:cxn ang="0">
                    <a:pos x="28" y="406"/>
                  </a:cxn>
                  <a:cxn ang="0">
                    <a:pos x="26" y="411"/>
                  </a:cxn>
                </a:cxnLst>
                <a:rect l="0" t="0" r="r" b="b"/>
                <a:pathLst>
                  <a:path w="490" h="421">
                    <a:moveTo>
                      <a:pt x="26" y="411"/>
                    </a:moveTo>
                    <a:lnTo>
                      <a:pt x="43" y="414"/>
                    </a:lnTo>
                    <a:lnTo>
                      <a:pt x="58" y="416"/>
                    </a:lnTo>
                    <a:lnTo>
                      <a:pt x="76" y="419"/>
                    </a:lnTo>
                    <a:lnTo>
                      <a:pt x="91" y="420"/>
                    </a:lnTo>
                    <a:lnTo>
                      <a:pt x="107" y="420"/>
                    </a:lnTo>
                    <a:lnTo>
                      <a:pt x="123" y="421"/>
                    </a:lnTo>
                    <a:lnTo>
                      <a:pt x="139" y="421"/>
                    </a:lnTo>
                    <a:lnTo>
                      <a:pt x="154" y="420"/>
                    </a:lnTo>
                    <a:lnTo>
                      <a:pt x="168" y="420"/>
                    </a:lnTo>
                    <a:lnTo>
                      <a:pt x="182" y="419"/>
                    </a:lnTo>
                    <a:lnTo>
                      <a:pt x="195" y="417"/>
                    </a:lnTo>
                    <a:lnTo>
                      <a:pt x="207" y="416"/>
                    </a:lnTo>
                    <a:lnTo>
                      <a:pt x="218" y="415"/>
                    </a:lnTo>
                    <a:lnTo>
                      <a:pt x="229" y="414"/>
                    </a:lnTo>
                    <a:lnTo>
                      <a:pt x="238" y="411"/>
                    </a:lnTo>
                    <a:lnTo>
                      <a:pt x="246" y="410"/>
                    </a:lnTo>
                    <a:lnTo>
                      <a:pt x="262" y="411"/>
                    </a:lnTo>
                    <a:lnTo>
                      <a:pt x="277" y="412"/>
                    </a:lnTo>
                    <a:lnTo>
                      <a:pt x="290" y="414"/>
                    </a:lnTo>
                    <a:lnTo>
                      <a:pt x="301" y="415"/>
                    </a:lnTo>
                    <a:lnTo>
                      <a:pt x="309" y="417"/>
                    </a:lnTo>
                    <a:lnTo>
                      <a:pt x="317" y="417"/>
                    </a:lnTo>
                    <a:lnTo>
                      <a:pt x="323" y="417"/>
                    </a:lnTo>
                    <a:lnTo>
                      <a:pt x="327" y="417"/>
                    </a:lnTo>
                    <a:lnTo>
                      <a:pt x="335" y="416"/>
                    </a:lnTo>
                    <a:lnTo>
                      <a:pt x="340" y="415"/>
                    </a:lnTo>
                    <a:lnTo>
                      <a:pt x="344" y="412"/>
                    </a:lnTo>
                    <a:lnTo>
                      <a:pt x="347" y="412"/>
                    </a:lnTo>
                    <a:lnTo>
                      <a:pt x="347" y="398"/>
                    </a:lnTo>
                    <a:lnTo>
                      <a:pt x="351" y="383"/>
                    </a:lnTo>
                    <a:lnTo>
                      <a:pt x="358" y="369"/>
                    </a:lnTo>
                    <a:lnTo>
                      <a:pt x="370" y="354"/>
                    </a:lnTo>
                    <a:lnTo>
                      <a:pt x="384" y="340"/>
                    </a:lnTo>
                    <a:lnTo>
                      <a:pt x="394" y="331"/>
                    </a:lnTo>
                    <a:lnTo>
                      <a:pt x="400" y="323"/>
                    </a:lnTo>
                    <a:lnTo>
                      <a:pt x="405" y="319"/>
                    </a:lnTo>
                    <a:lnTo>
                      <a:pt x="408" y="314"/>
                    </a:lnTo>
                    <a:lnTo>
                      <a:pt x="409" y="308"/>
                    </a:lnTo>
                    <a:lnTo>
                      <a:pt x="412" y="301"/>
                    </a:lnTo>
                    <a:lnTo>
                      <a:pt x="414" y="293"/>
                    </a:lnTo>
                    <a:lnTo>
                      <a:pt x="417" y="283"/>
                    </a:lnTo>
                    <a:lnTo>
                      <a:pt x="419" y="272"/>
                    </a:lnTo>
                    <a:lnTo>
                      <a:pt x="423" y="261"/>
                    </a:lnTo>
                    <a:lnTo>
                      <a:pt x="426" y="250"/>
                    </a:lnTo>
                    <a:lnTo>
                      <a:pt x="430" y="241"/>
                    </a:lnTo>
                    <a:lnTo>
                      <a:pt x="436" y="231"/>
                    </a:lnTo>
                    <a:lnTo>
                      <a:pt x="442" y="222"/>
                    </a:lnTo>
                    <a:lnTo>
                      <a:pt x="451" y="215"/>
                    </a:lnTo>
                    <a:lnTo>
                      <a:pt x="459" y="208"/>
                    </a:lnTo>
                    <a:lnTo>
                      <a:pt x="467" y="200"/>
                    </a:lnTo>
                    <a:lnTo>
                      <a:pt x="474" y="192"/>
                    </a:lnTo>
                    <a:lnTo>
                      <a:pt x="480" y="183"/>
                    </a:lnTo>
                    <a:lnTo>
                      <a:pt x="485" y="176"/>
                    </a:lnTo>
                    <a:lnTo>
                      <a:pt x="489" y="167"/>
                    </a:lnTo>
                    <a:lnTo>
                      <a:pt x="490" y="160"/>
                    </a:lnTo>
                    <a:lnTo>
                      <a:pt x="489" y="153"/>
                    </a:lnTo>
                    <a:lnTo>
                      <a:pt x="484" y="142"/>
                    </a:lnTo>
                    <a:lnTo>
                      <a:pt x="480" y="134"/>
                    </a:lnTo>
                    <a:lnTo>
                      <a:pt x="476" y="125"/>
                    </a:lnTo>
                    <a:lnTo>
                      <a:pt x="476" y="108"/>
                    </a:lnTo>
                    <a:lnTo>
                      <a:pt x="474" y="88"/>
                    </a:lnTo>
                    <a:lnTo>
                      <a:pt x="468" y="71"/>
                    </a:lnTo>
                    <a:lnTo>
                      <a:pt x="459" y="55"/>
                    </a:lnTo>
                    <a:lnTo>
                      <a:pt x="453" y="42"/>
                    </a:lnTo>
                    <a:lnTo>
                      <a:pt x="451" y="33"/>
                    </a:lnTo>
                    <a:lnTo>
                      <a:pt x="451" y="25"/>
                    </a:lnTo>
                    <a:lnTo>
                      <a:pt x="451" y="16"/>
                    </a:lnTo>
                    <a:lnTo>
                      <a:pt x="452" y="9"/>
                    </a:lnTo>
                    <a:lnTo>
                      <a:pt x="442" y="9"/>
                    </a:lnTo>
                    <a:lnTo>
                      <a:pt x="433" y="8"/>
                    </a:lnTo>
                    <a:lnTo>
                      <a:pt x="424" y="8"/>
                    </a:lnTo>
                    <a:lnTo>
                      <a:pt x="415" y="6"/>
                    </a:lnTo>
                    <a:lnTo>
                      <a:pt x="406" y="6"/>
                    </a:lnTo>
                    <a:lnTo>
                      <a:pt x="397" y="6"/>
                    </a:lnTo>
                    <a:lnTo>
                      <a:pt x="390" y="5"/>
                    </a:lnTo>
                    <a:lnTo>
                      <a:pt x="381" y="5"/>
                    </a:lnTo>
                    <a:lnTo>
                      <a:pt x="374" y="5"/>
                    </a:lnTo>
                    <a:lnTo>
                      <a:pt x="367" y="4"/>
                    </a:lnTo>
                    <a:lnTo>
                      <a:pt x="359" y="4"/>
                    </a:lnTo>
                    <a:lnTo>
                      <a:pt x="353" y="3"/>
                    </a:lnTo>
                    <a:lnTo>
                      <a:pt x="346" y="3"/>
                    </a:lnTo>
                    <a:lnTo>
                      <a:pt x="340" y="3"/>
                    </a:lnTo>
                    <a:lnTo>
                      <a:pt x="334" y="2"/>
                    </a:lnTo>
                    <a:lnTo>
                      <a:pt x="328" y="2"/>
                    </a:lnTo>
                    <a:lnTo>
                      <a:pt x="316" y="2"/>
                    </a:lnTo>
                    <a:lnTo>
                      <a:pt x="305" y="0"/>
                    </a:lnTo>
                    <a:lnTo>
                      <a:pt x="294" y="0"/>
                    </a:lnTo>
                    <a:lnTo>
                      <a:pt x="284" y="0"/>
                    </a:lnTo>
                    <a:lnTo>
                      <a:pt x="275" y="0"/>
                    </a:lnTo>
                    <a:lnTo>
                      <a:pt x="266" y="0"/>
                    </a:lnTo>
                    <a:lnTo>
                      <a:pt x="258" y="0"/>
                    </a:lnTo>
                    <a:lnTo>
                      <a:pt x="250" y="0"/>
                    </a:lnTo>
                    <a:lnTo>
                      <a:pt x="238" y="0"/>
                    </a:lnTo>
                    <a:lnTo>
                      <a:pt x="228" y="0"/>
                    </a:lnTo>
                    <a:lnTo>
                      <a:pt x="218" y="0"/>
                    </a:lnTo>
                    <a:lnTo>
                      <a:pt x="211" y="0"/>
                    </a:lnTo>
                    <a:lnTo>
                      <a:pt x="203" y="0"/>
                    </a:lnTo>
                    <a:lnTo>
                      <a:pt x="197" y="0"/>
                    </a:lnTo>
                    <a:lnTo>
                      <a:pt x="193" y="0"/>
                    </a:lnTo>
                    <a:lnTo>
                      <a:pt x="188" y="0"/>
                    </a:lnTo>
                    <a:lnTo>
                      <a:pt x="186" y="0"/>
                    </a:lnTo>
                    <a:lnTo>
                      <a:pt x="186" y="0"/>
                    </a:lnTo>
                    <a:lnTo>
                      <a:pt x="185" y="0"/>
                    </a:lnTo>
                    <a:lnTo>
                      <a:pt x="184" y="0"/>
                    </a:lnTo>
                    <a:lnTo>
                      <a:pt x="172" y="0"/>
                    </a:lnTo>
                    <a:lnTo>
                      <a:pt x="163" y="0"/>
                    </a:lnTo>
                    <a:lnTo>
                      <a:pt x="157" y="0"/>
                    </a:lnTo>
                    <a:lnTo>
                      <a:pt x="154" y="0"/>
                    </a:lnTo>
                    <a:lnTo>
                      <a:pt x="149" y="0"/>
                    </a:lnTo>
                    <a:lnTo>
                      <a:pt x="145" y="2"/>
                    </a:lnTo>
                    <a:lnTo>
                      <a:pt x="139" y="2"/>
                    </a:lnTo>
                    <a:lnTo>
                      <a:pt x="130" y="4"/>
                    </a:lnTo>
                    <a:lnTo>
                      <a:pt x="123" y="5"/>
                    </a:lnTo>
                    <a:lnTo>
                      <a:pt x="113" y="8"/>
                    </a:lnTo>
                    <a:lnTo>
                      <a:pt x="102" y="10"/>
                    </a:lnTo>
                    <a:lnTo>
                      <a:pt x="90" y="13"/>
                    </a:lnTo>
                    <a:lnTo>
                      <a:pt x="78" y="15"/>
                    </a:lnTo>
                    <a:lnTo>
                      <a:pt x="67" y="17"/>
                    </a:lnTo>
                    <a:lnTo>
                      <a:pt x="58" y="20"/>
                    </a:lnTo>
                    <a:lnTo>
                      <a:pt x="52" y="21"/>
                    </a:lnTo>
                    <a:lnTo>
                      <a:pt x="43" y="25"/>
                    </a:lnTo>
                    <a:lnTo>
                      <a:pt x="33" y="27"/>
                    </a:lnTo>
                    <a:lnTo>
                      <a:pt x="26" y="30"/>
                    </a:lnTo>
                    <a:lnTo>
                      <a:pt x="18" y="32"/>
                    </a:lnTo>
                    <a:lnTo>
                      <a:pt x="13" y="34"/>
                    </a:lnTo>
                    <a:lnTo>
                      <a:pt x="9" y="36"/>
                    </a:lnTo>
                    <a:lnTo>
                      <a:pt x="5" y="37"/>
                    </a:lnTo>
                    <a:lnTo>
                      <a:pt x="2" y="38"/>
                    </a:lnTo>
                    <a:lnTo>
                      <a:pt x="1" y="39"/>
                    </a:lnTo>
                    <a:lnTo>
                      <a:pt x="1" y="39"/>
                    </a:lnTo>
                    <a:lnTo>
                      <a:pt x="1" y="39"/>
                    </a:lnTo>
                    <a:lnTo>
                      <a:pt x="0" y="39"/>
                    </a:lnTo>
                    <a:lnTo>
                      <a:pt x="7" y="55"/>
                    </a:lnTo>
                    <a:lnTo>
                      <a:pt x="10" y="67"/>
                    </a:lnTo>
                    <a:lnTo>
                      <a:pt x="11" y="78"/>
                    </a:lnTo>
                    <a:lnTo>
                      <a:pt x="13" y="87"/>
                    </a:lnTo>
                    <a:lnTo>
                      <a:pt x="21" y="94"/>
                    </a:lnTo>
                    <a:lnTo>
                      <a:pt x="29" y="99"/>
                    </a:lnTo>
                    <a:lnTo>
                      <a:pt x="35" y="104"/>
                    </a:lnTo>
                    <a:lnTo>
                      <a:pt x="38" y="105"/>
                    </a:lnTo>
                    <a:lnTo>
                      <a:pt x="29" y="110"/>
                    </a:lnTo>
                    <a:lnTo>
                      <a:pt x="48" y="132"/>
                    </a:lnTo>
                    <a:lnTo>
                      <a:pt x="43" y="130"/>
                    </a:lnTo>
                    <a:lnTo>
                      <a:pt x="34" y="126"/>
                    </a:lnTo>
                    <a:lnTo>
                      <a:pt x="30" y="127"/>
                    </a:lnTo>
                    <a:lnTo>
                      <a:pt x="38" y="139"/>
                    </a:lnTo>
                    <a:lnTo>
                      <a:pt x="49" y="156"/>
                    </a:lnTo>
                    <a:lnTo>
                      <a:pt x="54" y="167"/>
                    </a:lnTo>
                    <a:lnTo>
                      <a:pt x="54" y="173"/>
                    </a:lnTo>
                    <a:lnTo>
                      <a:pt x="54" y="175"/>
                    </a:lnTo>
                    <a:lnTo>
                      <a:pt x="51" y="172"/>
                    </a:lnTo>
                    <a:lnTo>
                      <a:pt x="46" y="167"/>
                    </a:lnTo>
                    <a:lnTo>
                      <a:pt x="44" y="167"/>
                    </a:lnTo>
                    <a:lnTo>
                      <a:pt x="45" y="180"/>
                    </a:lnTo>
                    <a:lnTo>
                      <a:pt x="54" y="197"/>
                    </a:lnTo>
                    <a:lnTo>
                      <a:pt x="62" y="209"/>
                    </a:lnTo>
                    <a:lnTo>
                      <a:pt x="67" y="221"/>
                    </a:lnTo>
                    <a:lnTo>
                      <a:pt x="65" y="236"/>
                    </a:lnTo>
                    <a:lnTo>
                      <a:pt x="58" y="254"/>
                    </a:lnTo>
                    <a:lnTo>
                      <a:pt x="57" y="273"/>
                    </a:lnTo>
                    <a:lnTo>
                      <a:pt x="61" y="294"/>
                    </a:lnTo>
                    <a:lnTo>
                      <a:pt x="69" y="312"/>
                    </a:lnTo>
                    <a:lnTo>
                      <a:pt x="79" y="325"/>
                    </a:lnTo>
                    <a:lnTo>
                      <a:pt x="85" y="330"/>
                    </a:lnTo>
                    <a:lnTo>
                      <a:pt x="89" y="330"/>
                    </a:lnTo>
                    <a:lnTo>
                      <a:pt x="90" y="328"/>
                    </a:lnTo>
                    <a:lnTo>
                      <a:pt x="88" y="336"/>
                    </a:lnTo>
                    <a:lnTo>
                      <a:pt x="80" y="348"/>
                    </a:lnTo>
                    <a:lnTo>
                      <a:pt x="73" y="360"/>
                    </a:lnTo>
                    <a:lnTo>
                      <a:pt x="71" y="367"/>
                    </a:lnTo>
                    <a:lnTo>
                      <a:pt x="69" y="377"/>
                    </a:lnTo>
                    <a:lnTo>
                      <a:pt x="66" y="386"/>
                    </a:lnTo>
                    <a:lnTo>
                      <a:pt x="58" y="392"/>
                    </a:lnTo>
                    <a:lnTo>
                      <a:pt x="51" y="397"/>
                    </a:lnTo>
                    <a:lnTo>
                      <a:pt x="43" y="401"/>
                    </a:lnTo>
                    <a:lnTo>
                      <a:pt x="37" y="404"/>
                    </a:lnTo>
                    <a:lnTo>
                      <a:pt x="32" y="405"/>
                    </a:lnTo>
                    <a:lnTo>
                      <a:pt x="29" y="405"/>
                    </a:lnTo>
                    <a:lnTo>
                      <a:pt x="28" y="406"/>
                    </a:lnTo>
                    <a:lnTo>
                      <a:pt x="28" y="408"/>
                    </a:lnTo>
                    <a:lnTo>
                      <a:pt x="27" y="410"/>
                    </a:lnTo>
                    <a:lnTo>
                      <a:pt x="26" y="411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797" name="Freeform 101"/>
              <p:cNvSpPr>
                <a:spLocks/>
              </p:cNvSpPr>
              <p:nvPr/>
            </p:nvSpPr>
            <p:spPr bwMode="auto">
              <a:xfrm>
                <a:off x="2440" y="3020"/>
                <a:ext cx="54" cy="85"/>
              </a:xfrm>
              <a:custGeom>
                <a:avLst/>
                <a:gdLst/>
                <a:ahLst/>
                <a:cxnLst>
                  <a:cxn ang="0">
                    <a:pos x="48" y="10"/>
                  </a:cxn>
                  <a:cxn ang="0">
                    <a:pos x="54" y="29"/>
                  </a:cxn>
                  <a:cxn ang="0">
                    <a:pos x="71" y="54"/>
                  </a:cxn>
                  <a:cxn ang="0">
                    <a:pos x="107" y="93"/>
                  </a:cxn>
                  <a:cxn ang="0">
                    <a:pos x="135" y="130"/>
                  </a:cxn>
                  <a:cxn ang="0">
                    <a:pos x="129" y="153"/>
                  </a:cxn>
                  <a:cxn ang="0">
                    <a:pos x="112" y="177"/>
                  </a:cxn>
                  <a:cxn ang="0">
                    <a:pos x="84" y="200"/>
                  </a:cxn>
                  <a:cxn ang="0">
                    <a:pos x="54" y="209"/>
                  </a:cxn>
                  <a:cxn ang="0">
                    <a:pos x="31" y="209"/>
                  </a:cxn>
                  <a:cxn ang="0">
                    <a:pos x="12" y="211"/>
                  </a:cxn>
                  <a:cxn ang="0">
                    <a:pos x="1" y="217"/>
                  </a:cxn>
                  <a:cxn ang="0">
                    <a:pos x="1" y="232"/>
                  </a:cxn>
                  <a:cxn ang="0">
                    <a:pos x="9" y="248"/>
                  </a:cxn>
                  <a:cxn ang="0">
                    <a:pos x="17" y="243"/>
                  </a:cxn>
                  <a:cxn ang="0">
                    <a:pos x="19" y="224"/>
                  </a:cxn>
                  <a:cxn ang="0">
                    <a:pos x="24" y="225"/>
                  </a:cxn>
                  <a:cxn ang="0">
                    <a:pos x="21" y="239"/>
                  </a:cxn>
                  <a:cxn ang="0">
                    <a:pos x="32" y="237"/>
                  </a:cxn>
                  <a:cxn ang="0">
                    <a:pos x="54" y="228"/>
                  </a:cxn>
                  <a:cxn ang="0">
                    <a:pos x="78" y="224"/>
                  </a:cxn>
                  <a:cxn ang="0">
                    <a:pos x="98" y="220"/>
                  </a:cxn>
                  <a:cxn ang="0">
                    <a:pos x="117" y="209"/>
                  </a:cxn>
                  <a:cxn ang="0">
                    <a:pos x="135" y="186"/>
                  </a:cxn>
                  <a:cxn ang="0">
                    <a:pos x="152" y="160"/>
                  </a:cxn>
                  <a:cxn ang="0">
                    <a:pos x="162" y="142"/>
                  </a:cxn>
                  <a:cxn ang="0">
                    <a:pos x="148" y="124"/>
                  </a:cxn>
                  <a:cxn ang="0">
                    <a:pos x="113" y="87"/>
                  </a:cxn>
                  <a:cxn ang="0">
                    <a:pos x="81" y="50"/>
                  </a:cxn>
                  <a:cxn ang="0">
                    <a:pos x="63" y="18"/>
                  </a:cxn>
                  <a:cxn ang="0">
                    <a:pos x="56" y="3"/>
                  </a:cxn>
                  <a:cxn ang="0">
                    <a:pos x="50" y="0"/>
                  </a:cxn>
                </a:cxnLst>
                <a:rect l="0" t="0" r="r" b="b"/>
                <a:pathLst>
                  <a:path w="163" h="253">
                    <a:moveTo>
                      <a:pt x="48" y="0"/>
                    </a:moveTo>
                    <a:lnTo>
                      <a:pt x="48" y="10"/>
                    </a:lnTo>
                    <a:lnTo>
                      <a:pt x="51" y="19"/>
                    </a:lnTo>
                    <a:lnTo>
                      <a:pt x="54" y="29"/>
                    </a:lnTo>
                    <a:lnTo>
                      <a:pt x="62" y="41"/>
                    </a:lnTo>
                    <a:lnTo>
                      <a:pt x="71" y="54"/>
                    </a:lnTo>
                    <a:lnTo>
                      <a:pt x="87" y="71"/>
                    </a:lnTo>
                    <a:lnTo>
                      <a:pt x="107" y="93"/>
                    </a:lnTo>
                    <a:lnTo>
                      <a:pt x="134" y="119"/>
                    </a:lnTo>
                    <a:lnTo>
                      <a:pt x="135" y="130"/>
                    </a:lnTo>
                    <a:lnTo>
                      <a:pt x="134" y="141"/>
                    </a:lnTo>
                    <a:lnTo>
                      <a:pt x="129" y="153"/>
                    </a:lnTo>
                    <a:lnTo>
                      <a:pt x="121" y="165"/>
                    </a:lnTo>
                    <a:lnTo>
                      <a:pt x="112" y="177"/>
                    </a:lnTo>
                    <a:lnTo>
                      <a:pt x="98" y="189"/>
                    </a:lnTo>
                    <a:lnTo>
                      <a:pt x="84" y="200"/>
                    </a:lnTo>
                    <a:lnTo>
                      <a:pt x="65" y="209"/>
                    </a:lnTo>
                    <a:lnTo>
                      <a:pt x="54" y="209"/>
                    </a:lnTo>
                    <a:lnTo>
                      <a:pt x="42" y="209"/>
                    </a:lnTo>
                    <a:lnTo>
                      <a:pt x="31" y="209"/>
                    </a:lnTo>
                    <a:lnTo>
                      <a:pt x="21" y="210"/>
                    </a:lnTo>
                    <a:lnTo>
                      <a:pt x="12" y="211"/>
                    </a:lnTo>
                    <a:lnTo>
                      <a:pt x="6" y="214"/>
                    </a:lnTo>
                    <a:lnTo>
                      <a:pt x="1" y="217"/>
                    </a:lnTo>
                    <a:lnTo>
                      <a:pt x="0" y="222"/>
                    </a:lnTo>
                    <a:lnTo>
                      <a:pt x="1" y="232"/>
                    </a:lnTo>
                    <a:lnTo>
                      <a:pt x="3" y="241"/>
                    </a:lnTo>
                    <a:lnTo>
                      <a:pt x="9" y="248"/>
                    </a:lnTo>
                    <a:lnTo>
                      <a:pt x="18" y="253"/>
                    </a:lnTo>
                    <a:lnTo>
                      <a:pt x="17" y="243"/>
                    </a:lnTo>
                    <a:lnTo>
                      <a:pt x="17" y="232"/>
                    </a:lnTo>
                    <a:lnTo>
                      <a:pt x="19" y="224"/>
                    </a:lnTo>
                    <a:lnTo>
                      <a:pt x="28" y="216"/>
                    </a:lnTo>
                    <a:lnTo>
                      <a:pt x="24" y="225"/>
                    </a:lnTo>
                    <a:lnTo>
                      <a:pt x="23" y="232"/>
                    </a:lnTo>
                    <a:lnTo>
                      <a:pt x="21" y="239"/>
                    </a:lnTo>
                    <a:lnTo>
                      <a:pt x="21" y="244"/>
                    </a:lnTo>
                    <a:lnTo>
                      <a:pt x="32" y="237"/>
                    </a:lnTo>
                    <a:lnTo>
                      <a:pt x="43" y="231"/>
                    </a:lnTo>
                    <a:lnTo>
                      <a:pt x="54" y="228"/>
                    </a:lnTo>
                    <a:lnTo>
                      <a:pt x="67" y="226"/>
                    </a:lnTo>
                    <a:lnTo>
                      <a:pt x="78" y="224"/>
                    </a:lnTo>
                    <a:lnTo>
                      <a:pt x="88" y="222"/>
                    </a:lnTo>
                    <a:lnTo>
                      <a:pt x="98" y="220"/>
                    </a:lnTo>
                    <a:lnTo>
                      <a:pt x="107" y="216"/>
                    </a:lnTo>
                    <a:lnTo>
                      <a:pt x="117" y="209"/>
                    </a:lnTo>
                    <a:lnTo>
                      <a:pt x="126" y="199"/>
                    </a:lnTo>
                    <a:lnTo>
                      <a:pt x="135" y="186"/>
                    </a:lnTo>
                    <a:lnTo>
                      <a:pt x="145" y="172"/>
                    </a:lnTo>
                    <a:lnTo>
                      <a:pt x="152" y="160"/>
                    </a:lnTo>
                    <a:lnTo>
                      <a:pt x="158" y="149"/>
                    </a:lnTo>
                    <a:lnTo>
                      <a:pt x="162" y="142"/>
                    </a:lnTo>
                    <a:lnTo>
                      <a:pt x="163" y="139"/>
                    </a:lnTo>
                    <a:lnTo>
                      <a:pt x="148" y="124"/>
                    </a:lnTo>
                    <a:lnTo>
                      <a:pt x="131" y="105"/>
                    </a:lnTo>
                    <a:lnTo>
                      <a:pt x="113" y="87"/>
                    </a:lnTo>
                    <a:lnTo>
                      <a:pt x="97" y="69"/>
                    </a:lnTo>
                    <a:lnTo>
                      <a:pt x="81" y="50"/>
                    </a:lnTo>
                    <a:lnTo>
                      <a:pt x="70" y="33"/>
                    </a:lnTo>
                    <a:lnTo>
                      <a:pt x="63" y="18"/>
                    </a:lnTo>
                    <a:lnTo>
                      <a:pt x="60" y="4"/>
                    </a:lnTo>
                    <a:lnTo>
                      <a:pt x="56" y="3"/>
                    </a:lnTo>
                    <a:lnTo>
                      <a:pt x="52" y="2"/>
                    </a:lnTo>
                    <a:lnTo>
                      <a:pt x="50" y="0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798" name="Freeform 102"/>
              <p:cNvSpPr>
                <a:spLocks/>
              </p:cNvSpPr>
              <p:nvPr/>
            </p:nvSpPr>
            <p:spPr bwMode="auto">
              <a:xfrm>
                <a:off x="2317" y="3044"/>
                <a:ext cx="36" cy="56"/>
              </a:xfrm>
              <a:custGeom>
                <a:avLst/>
                <a:gdLst/>
                <a:ahLst/>
                <a:cxnLst>
                  <a:cxn ang="0">
                    <a:pos x="32" y="89"/>
                  </a:cxn>
                  <a:cxn ang="0">
                    <a:pos x="22" y="105"/>
                  </a:cxn>
                  <a:cxn ang="0">
                    <a:pos x="11" y="121"/>
                  </a:cxn>
                  <a:cxn ang="0">
                    <a:pos x="3" y="136"/>
                  </a:cxn>
                  <a:cxn ang="0">
                    <a:pos x="0" y="146"/>
                  </a:cxn>
                  <a:cxn ang="0">
                    <a:pos x="2" y="153"/>
                  </a:cxn>
                  <a:cxn ang="0">
                    <a:pos x="3" y="156"/>
                  </a:cxn>
                  <a:cxn ang="0">
                    <a:pos x="5" y="160"/>
                  </a:cxn>
                  <a:cxn ang="0">
                    <a:pos x="9" y="162"/>
                  </a:cxn>
                  <a:cxn ang="0">
                    <a:pos x="8" y="154"/>
                  </a:cxn>
                  <a:cxn ang="0">
                    <a:pos x="8" y="148"/>
                  </a:cxn>
                  <a:cxn ang="0">
                    <a:pos x="11" y="143"/>
                  </a:cxn>
                  <a:cxn ang="0">
                    <a:pos x="20" y="137"/>
                  </a:cxn>
                  <a:cxn ang="0">
                    <a:pos x="15" y="148"/>
                  </a:cxn>
                  <a:cxn ang="0">
                    <a:pos x="15" y="156"/>
                  </a:cxn>
                  <a:cxn ang="0">
                    <a:pos x="15" y="162"/>
                  </a:cxn>
                  <a:cxn ang="0">
                    <a:pos x="16" y="165"/>
                  </a:cxn>
                  <a:cxn ang="0">
                    <a:pos x="19" y="166"/>
                  </a:cxn>
                  <a:cxn ang="0">
                    <a:pos x="22" y="167"/>
                  </a:cxn>
                  <a:cxn ang="0">
                    <a:pos x="26" y="168"/>
                  </a:cxn>
                  <a:cxn ang="0">
                    <a:pos x="32" y="167"/>
                  </a:cxn>
                  <a:cxn ang="0">
                    <a:pos x="34" y="167"/>
                  </a:cxn>
                  <a:cxn ang="0">
                    <a:pos x="36" y="167"/>
                  </a:cxn>
                  <a:cxn ang="0">
                    <a:pos x="38" y="167"/>
                  </a:cxn>
                  <a:cxn ang="0">
                    <a:pos x="39" y="167"/>
                  </a:cxn>
                  <a:cxn ang="0">
                    <a:pos x="38" y="159"/>
                  </a:cxn>
                  <a:cxn ang="0">
                    <a:pos x="38" y="151"/>
                  </a:cxn>
                  <a:cxn ang="0">
                    <a:pos x="42" y="145"/>
                  </a:cxn>
                  <a:cxn ang="0">
                    <a:pos x="50" y="139"/>
                  </a:cxn>
                  <a:cxn ang="0">
                    <a:pos x="45" y="150"/>
                  </a:cxn>
                  <a:cxn ang="0">
                    <a:pos x="45" y="159"/>
                  </a:cxn>
                  <a:cxn ang="0">
                    <a:pos x="47" y="165"/>
                  </a:cxn>
                  <a:cxn ang="0">
                    <a:pos x="48" y="167"/>
                  </a:cxn>
                  <a:cxn ang="0">
                    <a:pos x="56" y="166"/>
                  </a:cxn>
                  <a:cxn ang="0">
                    <a:pos x="62" y="166"/>
                  </a:cxn>
                  <a:cxn ang="0">
                    <a:pos x="69" y="165"/>
                  </a:cxn>
                  <a:cxn ang="0">
                    <a:pos x="75" y="165"/>
                  </a:cxn>
                  <a:cxn ang="0">
                    <a:pos x="78" y="164"/>
                  </a:cxn>
                  <a:cxn ang="0">
                    <a:pos x="82" y="162"/>
                  </a:cxn>
                  <a:cxn ang="0">
                    <a:pos x="86" y="161"/>
                  </a:cxn>
                  <a:cxn ang="0">
                    <a:pos x="89" y="159"/>
                  </a:cxn>
                  <a:cxn ang="0">
                    <a:pos x="97" y="146"/>
                  </a:cxn>
                  <a:cxn ang="0">
                    <a:pos x="104" y="126"/>
                  </a:cxn>
                  <a:cxn ang="0">
                    <a:pos x="108" y="101"/>
                  </a:cxn>
                  <a:cxn ang="0">
                    <a:pos x="106" y="78"/>
                  </a:cxn>
                  <a:cxn ang="0">
                    <a:pos x="103" y="60"/>
                  </a:cxn>
                  <a:cxn ang="0">
                    <a:pos x="99" y="39"/>
                  </a:cxn>
                  <a:cxn ang="0">
                    <a:pos x="95" y="18"/>
                  </a:cxn>
                  <a:cxn ang="0">
                    <a:pos x="91" y="0"/>
                  </a:cxn>
                  <a:cxn ang="0">
                    <a:pos x="86" y="15"/>
                  </a:cxn>
                  <a:cxn ang="0">
                    <a:pos x="80" y="26"/>
                  </a:cxn>
                  <a:cxn ang="0">
                    <a:pos x="75" y="34"/>
                  </a:cxn>
                  <a:cxn ang="0">
                    <a:pos x="70" y="43"/>
                  </a:cxn>
                  <a:cxn ang="0">
                    <a:pos x="65" y="49"/>
                  </a:cxn>
                  <a:cxn ang="0">
                    <a:pos x="60" y="54"/>
                  </a:cxn>
                  <a:cxn ang="0">
                    <a:pos x="56" y="59"/>
                  </a:cxn>
                  <a:cxn ang="0">
                    <a:pos x="53" y="64"/>
                  </a:cxn>
                  <a:cxn ang="0">
                    <a:pos x="48" y="71"/>
                  </a:cxn>
                  <a:cxn ang="0">
                    <a:pos x="42" y="77"/>
                  </a:cxn>
                  <a:cxn ang="0">
                    <a:pos x="37" y="83"/>
                  </a:cxn>
                  <a:cxn ang="0">
                    <a:pos x="32" y="89"/>
                  </a:cxn>
                </a:cxnLst>
                <a:rect l="0" t="0" r="r" b="b"/>
                <a:pathLst>
                  <a:path w="108" h="168">
                    <a:moveTo>
                      <a:pt x="32" y="89"/>
                    </a:moveTo>
                    <a:lnTo>
                      <a:pt x="22" y="105"/>
                    </a:lnTo>
                    <a:lnTo>
                      <a:pt x="11" y="121"/>
                    </a:lnTo>
                    <a:lnTo>
                      <a:pt x="3" y="136"/>
                    </a:lnTo>
                    <a:lnTo>
                      <a:pt x="0" y="146"/>
                    </a:lnTo>
                    <a:lnTo>
                      <a:pt x="2" y="153"/>
                    </a:lnTo>
                    <a:lnTo>
                      <a:pt x="3" y="156"/>
                    </a:lnTo>
                    <a:lnTo>
                      <a:pt x="5" y="160"/>
                    </a:lnTo>
                    <a:lnTo>
                      <a:pt x="9" y="162"/>
                    </a:lnTo>
                    <a:lnTo>
                      <a:pt x="8" y="154"/>
                    </a:lnTo>
                    <a:lnTo>
                      <a:pt x="8" y="148"/>
                    </a:lnTo>
                    <a:lnTo>
                      <a:pt x="11" y="143"/>
                    </a:lnTo>
                    <a:lnTo>
                      <a:pt x="20" y="137"/>
                    </a:lnTo>
                    <a:lnTo>
                      <a:pt x="15" y="148"/>
                    </a:lnTo>
                    <a:lnTo>
                      <a:pt x="15" y="156"/>
                    </a:lnTo>
                    <a:lnTo>
                      <a:pt x="15" y="162"/>
                    </a:lnTo>
                    <a:lnTo>
                      <a:pt x="16" y="165"/>
                    </a:lnTo>
                    <a:lnTo>
                      <a:pt x="19" y="166"/>
                    </a:lnTo>
                    <a:lnTo>
                      <a:pt x="22" y="167"/>
                    </a:lnTo>
                    <a:lnTo>
                      <a:pt x="26" y="168"/>
                    </a:lnTo>
                    <a:lnTo>
                      <a:pt x="32" y="167"/>
                    </a:lnTo>
                    <a:lnTo>
                      <a:pt x="34" y="167"/>
                    </a:lnTo>
                    <a:lnTo>
                      <a:pt x="36" y="167"/>
                    </a:lnTo>
                    <a:lnTo>
                      <a:pt x="38" y="167"/>
                    </a:lnTo>
                    <a:lnTo>
                      <a:pt x="39" y="167"/>
                    </a:lnTo>
                    <a:lnTo>
                      <a:pt x="38" y="159"/>
                    </a:lnTo>
                    <a:lnTo>
                      <a:pt x="38" y="151"/>
                    </a:lnTo>
                    <a:lnTo>
                      <a:pt x="42" y="145"/>
                    </a:lnTo>
                    <a:lnTo>
                      <a:pt x="50" y="139"/>
                    </a:lnTo>
                    <a:lnTo>
                      <a:pt x="45" y="150"/>
                    </a:lnTo>
                    <a:lnTo>
                      <a:pt x="45" y="159"/>
                    </a:lnTo>
                    <a:lnTo>
                      <a:pt x="47" y="165"/>
                    </a:lnTo>
                    <a:lnTo>
                      <a:pt x="48" y="167"/>
                    </a:lnTo>
                    <a:lnTo>
                      <a:pt x="56" y="166"/>
                    </a:lnTo>
                    <a:lnTo>
                      <a:pt x="62" y="166"/>
                    </a:lnTo>
                    <a:lnTo>
                      <a:pt x="69" y="165"/>
                    </a:lnTo>
                    <a:lnTo>
                      <a:pt x="75" y="165"/>
                    </a:lnTo>
                    <a:lnTo>
                      <a:pt x="78" y="164"/>
                    </a:lnTo>
                    <a:lnTo>
                      <a:pt x="82" y="162"/>
                    </a:lnTo>
                    <a:lnTo>
                      <a:pt x="86" y="161"/>
                    </a:lnTo>
                    <a:lnTo>
                      <a:pt x="89" y="159"/>
                    </a:lnTo>
                    <a:lnTo>
                      <a:pt x="97" y="146"/>
                    </a:lnTo>
                    <a:lnTo>
                      <a:pt x="104" y="126"/>
                    </a:lnTo>
                    <a:lnTo>
                      <a:pt x="108" y="101"/>
                    </a:lnTo>
                    <a:lnTo>
                      <a:pt x="106" y="78"/>
                    </a:lnTo>
                    <a:lnTo>
                      <a:pt x="103" y="60"/>
                    </a:lnTo>
                    <a:lnTo>
                      <a:pt x="99" y="39"/>
                    </a:lnTo>
                    <a:lnTo>
                      <a:pt x="95" y="18"/>
                    </a:lnTo>
                    <a:lnTo>
                      <a:pt x="91" y="0"/>
                    </a:lnTo>
                    <a:lnTo>
                      <a:pt x="86" y="15"/>
                    </a:lnTo>
                    <a:lnTo>
                      <a:pt x="80" y="26"/>
                    </a:lnTo>
                    <a:lnTo>
                      <a:pt x="75" y="34"/>
                    </a:lnTo>
                    <a:lnTo>
                      <a:pt x="70" y="43"/>
                    </a:lnTo>
                    <a:lnTo>
                      <a:pt x="65" y="49"/>
                    </a:lnTo>
                    <a:lnTo>
                      <a:pt x="60" y="54"/>
                    </a:lnTo>
                    <a:lnTo>
                      <a:pt x="56" y="59"/>
                    </a:lnTo>
                    <a:lnTo>
                      <a:pt x="53" y="64"/>
                    </a:lnTo>
                    <a:lnTo>
                      <a:pt x="48" y="71"/>
                    </a:lnTo>
                    <a:lnTo>
                      <a:pt x="42" y="77"/>
                    </a:lnTo>
                    <a:lnTo>
                      <a:pt x="37" y="83"/>
                    </a:lnTo>
                    <a:lnTo>
                      <a:pt x="32" y="89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799" name="Freeform 103"/>
              <p:cNvSpPr>
                <a:spLocks/>
              </p:cNvSpPr>
              <p:nvPr/>
            </p:nvSpPr>
            <p:spPr bwMode="auto">
              <a:xfrm>
                <a:off x="2204" y="2910"/>
                <a:ext cx="23" cy="16"/>
              </a:xfrm>
              <a:custGeom>
                <a:avLst/>
                <a:gdLst/>
                <a:ahLst/>
                <a:cxnLst>
                  <a:cxn ang="0">
                    <a:pos x="69" y="29"/>
                  </a:cxn>
                  <a:cxn ang="0">
                    <a:pos x="61" y="17"/>
                  </a:cxn>
                  <a:cxn ang="0">
                    <a:pos x="54" y="9"/>
                  </a:cxn>
                  <a:cxn ang="0">
                    <a:pos x="48" y="4"/>
                  </a:cxn>
                  <a:cxn ang="0">
                    <a:pos x="41" y="1"/>
                  </a:cxn>
                  <a:cxn ang="0">
                    <a:pos x="30" y="0"/>
                  </a:cxn>
                  <a:cxn ang="0">
                    <a:pos x="22" y="1"/>
                  </a:cxn>
                  <a:cxn ang="0">
                    <a:pos x="14" y="4"/>
                  </a:cxn>
                  <a:cxn ang="0">
                    <a:pos x="9" y="7"/>
                  </a:cxn>
                  <a:cxn ang="0">
                    <a:pos x="4" y="11"/>
                  </a:cxn>
                  <a:cxn ang="0">
                    <a:pos x="2" y="15"/>
                  </a:cxn>
                  <a:cxn ang="0">
                    <a:pos x="0" y="17"/>
                  </a:cxn>
                  <a:cxn ang="0">
                    <a:pos x="0" y="18"/>
                  </a:cxn>
                  <a:cxn ang="0">
                    <a:pos x="6" y="29"/>
                  </a:cxn>
                  <a:cxn ang="0">
                    <a:pos x="12" y="37"/>
                  </a:cxn>
                  <a:cxn ang="0">
                    <a:pos x="18" y="43"/>
                  </a:cxn>
                  <a:cxn ang="0">
                    <a:pos x="26" y="46"/>
                  </a:cxn>
                  <a:cxn ang="0">
                    <a:pos x="35" y="48"/>
                  </a:cxn>
                  <a:cxn ang="0">
                    <a:pos x="42" y="46"/>
                  </a:cxn>
                  <a:cxn ang="0">
                    <a:pos x="50" y="44"/>
                  </a:cxn>
                  <a:cxn ang="0">
                    <a:pos x="56" y="40"/>
                  </a:cxn>
                  <a:cxn ang="0">
                    <a:pos x="62" y="37"/>
                  </a:cxn>
                  <a:cxn ang="0">
                    <a:pos x="65" y="33"/>
                  </a:cxn>
                  <a:cxn ang="0">
                    <a:pos x="68" y="31"/>
                  </a:cxn>
                  <a:cxn ang="0">
                    <a:pos x="69" y="29"/>
                  </a:cxn>
                </a:cxnLst>
                <a:rect l="0" t="0" r="r" b="b"/>
                <a:pathLst>
                  <a:path w="69" h="48">
                    <a:moveTo>
                      <a:pt x="69" y="29"/>
                    </a:moveTo>
                    <a:lnTo>
                      <a:pt x="61" y="17"/>
                    </a:lnTo>
                    <a:lnTo>
                      <a:pt x="54" y="9"/>
                    </a:lnTo>
                    <a:lnTo>
                      <a:pt x="48" y="4"/>
                    </a:lnTo>
                    <a:lnTo>
                      <a:pt x="41" y="1"/>
                    </a:lnTo>
                    <a:lnTo>
                      <a:pt x="30" y="0"/>
                    </a:lnTo>
                    <a:lnTo>
                      <a:pt x="22" y="1"/>
                    </a:lnTo>
                    <a:lnTo>
                      <a:pt x="14" y="4"/>
                    </a:lnTo>
                    <a:lnTo>
                      <a:pt x="9" y="7"/>
                    </a:lnTo>
                    <a:lnTo>
                      <a:pt x="4" y="11"/>
                    </a:lnTo>
                    <a:lnTo>
                      <a:pt x="2" y="15"/>
                    </a:lnTo>
                    <a:lnTo>
                      <a:pt x="0" y="17"/>
                    </a:lnTo>
                    <a:lnTo>
                      <a:pt x="0" y="18"/>
                    </a:lnTo>
                    <a:lnTo>
                      <a:pt x="6" y="29"/>
                    </a:lnTo>
                    <a:lnTo>
                      <a:pt x="12" y="37"/>
                    </a:lnTo>
                    <a:lnTo>
                      <a:pt x="18" y="43"/>
                    </a:lnTo>
                    <a:lnTo>
                      <a:pt x="26" y="46"/>
                    </a:lnTo>
                    <a:lnTo>
                      <a:pt x="35" y="48"/>
                    </a:lnTo>
                    <a:lnTo>
                      <a:pt x="42" y="46"/>
                    </a:lnTo>
                    <a:lnTo>
                      <a:pt x="50" y="44"/>
                    </a:lnTo>
                    <a:lnTo>
                      <a:pt x="56" y="40"/>
                    </a:lnTo>
                    <a:lnTo>
                      <a:pt x="62" y="37"/>
                    </a:lnTo>
                    <a:lnTo>
                      <a:pt x="65" y="33"/>
                    </a:lnTo>
                    <a:lnTo>
                      <a:pt x="68" y="31"/>
                    </a:lnTo>
                    <a:lnTo>
                      <a:pt x="69" y="2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800" name="Freeform 104"/>
              <p:cNvSpPr>
                <a:spLocks/>
              </p:cNvSpPr>
              <p:nvPr/>
            </p:nvSpPr>
            <p:spPr bwMode="auto">
              <a:xfrm>
                <a:off x="2250" y="2906"/>
                <a:ext cx="23" cy="16"/>
              </a:xfrm>
              <a:custGeom>
                <a:avLst/>
                <a:gdLst/>
                <a:ahLst/>
                <a:cxnLst>
                  <a:cxn ang="0">
                    <a:pos x="0" y="36"/>
                  </a:cxn>
                  <a:cxn ang="0">
                    <a:pos x="6" y="23"/>
                  </a:cxn>
                  <a:cxn ang="0">
                    <a:pos x="10" y="13"/>
                  </a:cxn>
                  <a:cxn ang="0">
                    <a:pos x="17" y="7"/>
                  </a:cxn>
                  <a:cxn ang="0">
                    <a:pos x="23" y="3"/>
                  </a:cxn>
                  <a:cxn ang="0">
                    <a:pos x="32" y="1"/>
                  </a:cxn>
                  <a:cxn ang="0">
                    <a:pos x="42" y="0"/>
                  </a:cxn>
                  <a:cxn ang="0">
                    <a:pos x="49" y="2"/>
                  </a:cxn>
                  <a:cxn ang="0">
                    <a:pos x="56" y="5"/>
                  </a:cxn>
                  <a:cxn ang="0">
                    <a:pos x="60" y="7"/>
                  </a:cxn>
                  <a:cxn ang="0">
                    <a:pos x="64" y="9"/>
                  </a:cxn>
                  <a:cxn ang="0">
                    <a:pos x="65" y="12"/>
                  </a:cxn>
                  <a:cxn ang="0">
                    <a:pos x="67" y="13"/>
                  </a:cxn>
                  <a:cxn ang="0">
                    <a:pos x="63" y="24"/>
                  </a:cxn>
                  <a:cxn ang="0">
                    <a:pos x="58" y="34"/>
                  </a:cxn>
                  <a:cxn ang="0">
                    <a:pos x="52" y="40"/>
                  </a:cxn>
                  <a:cxn ang="0">
                    <a:pos x="45" y="45"/>
                  </a:cxn>
                  <a:cxn ang="0">
                    <a:pos x="37" y="47"/>
                  </a:cxn>
                  <a:cxn ang="0">
                    <a:pos x="29" y="48"/>
                  </a:cxn>
                  <a:cxn ang="0">
                    <a:pos x="21" y="47"/>
                  </a:cxn>
                  <a:cxn ang="0">
                    <a:pos x="14" y="45"/>
                  </a:cxn>
                  <a:cxn ang="0">
                    <a:pos x="8" y="42"/>
                  </a:cxn>
                  <a:cxn ang="0">
                    <a:pos x="3" y="39"/>
                  </a:cxn>
                  <a:cxn ang="0">
                    <a:pos x="1" y="37"/>
                  </a:cxn>
                  <a:cxn ang="0">
                    <a:pos x="0" y="36"/>
                  </a:cxn>
                </a:cxnLst>
                <a:rect l="0" t="0" r="r" b="b"/>
                <a:pathLst>
                  <a:path w="67" h="48">
                    <a:moveTo>
                      <a:pt x="0" y="36"/>
                    </a:moveTo>
                    <a:lnTo>
                      <a:pt x="6" y="23"/>
                    </a:lnTo>
                    <a:lnTo>
                      <a:pt x="10" y="13"/>
                    </a:lnTo>
                    <a:lnTo>
                      <a:pt x="17" y="7"/>
                    </a:lnTo>
                    <a:lnTo>
                      <a:pt x="23" y="3"/>
                    </a:lnTo>
                    <a:lnTo>
                      <a:pt x="32" y="1"/>
                    </a:lnTo>
                    <a:lnTo>
                      <a:pt x="42" y="0"/>
                    </a:lnTo>
                    <a:lnTo>
                      <a:pt x="49" y="2"/>
                    </a:lnTo>
                    <a:lnTo>
                      <a:pt x="56" y="5"/>
                    </a:lnTo>
                    <a:lnTo>
                      <a:pt x="60" y="7"/>
                    </a:lnTo>
                    <a:lnTo>
                      <a:pt x="64" y="9"/>
                    </a:lnTo>
                    <a:lnTo>
                      <a:pt x="65" y="12"/>
                    </a:lnTo>
                    <a:lnTo>
                      <a:pt x="67" y="13"/>
                    </a:lnTo>
                    <a:lnTo>
                      <a:pt x="63" y="24"/>
                    </a:lnTo>
                    <a:lnTo>
                      <a:pt x="58" y="34"/>
                    </a:lnTo>
                    <a:lnTo>
                      <a:pt x="52" y="40"/>
                    </a:lnTo>
                    <a:lnTo>
                      <a:pt x="45" y="45"/>
                    </a:lnTo>
                    <a:lnTo>
                      <a:pt x="37" y="47"/>
                    </a:lnTo>
                    <a:lnTo>
                      <a:pt x="29" y="48"/>
                    </a:lnTo>
                    <a:lnTo>
                      <a:pt x="21" y="47"/>
                    </a:lnTo>
                    <a:lnTo>
                      <a:pt x="14" y="45"/>
                    </a:lnTo>
                    <a:lnTo>
                      <a:pt x="8" y="42"/>
                    </a:lnTo>
                    <a:lnTo>
                      <a:pt x="3" y="39"/>
                    </a:lnTo>
                    <a:lnTo>
                      <a:pt x="1" y="37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801" name="Freeform 105"/>
              <p:cNvSpPr>
                <a:spLocks/>
              </p:cNvSpPr>
              <p:nvPr/>
            </p:nvSpPr>
            <p:spPr bwMode="auto">
              <a:xfrm>
                <a:off x="2207" y="2912"/>
                <a:ext cx="18" cy="12"/>
              </a:xfrm>
              <a:custGeom>
                <a:avLst/>
                <a:gdLst/>
                <a:ahLst/>
                <a:cxnLst>
                  <a:cxn ang="0">
                    <a:pos x="0" y="11"/>
                  </a:cxn>
                  <a:cxn ang="0">
                    <a:pos x="7" y="5"/>
                  </a:cxn>
                  <a:cxn ang="0">
                    <a:pos x="15" y="1"/>
                  </a:cxn>
                  <a:cxn ang="0">
                    <a:pos x="22" y="0"/>
                  </a:cxn>
                  <a:cxn ang="0">
                    <a:pos x="29" y="0"/>
                  </a:cxn>
                  <a:cxn ang="0">
                    <a:pos x="40" y="4"/>
                  </a:cxn>
                  <a:cxn ang="0">
                    <a:pos x="48" y="11"/>
                  </a:cxn>
                  <a:cxn ang="0">
                    <a:pos x="53" y="17"/>
                  </a:cxn>
                  <a:cxn ang="0">
                    <a:pos x="54" y="21"/>
                  </a:cxn>
                  <a:cxn ang="0">
                    <a:pos x="46" y="28"/>
                  </a:cxn>
                  <a:cxn ang="0">
                    <a:pos x="39" y="33"/>
                  </a:cxn>
                  <a:cxn ang="0">
                    <a:pos x="33" y="36"/>
                  </a:cxn>
                  <a:cxn ang="0">
                    <a:pos x="26" y="36"/>
                  </a:cxn>
                  <a:cxn ang="0">
                    <a:pos x="10" y="31"/>
                  </a:cxn>
                  <a:cxn ang="0">
                    <a:pos x="3" y="22"/>
                  </a:cxn>
                  <a:cxn ang="0">
                    <a:pos x="0" y="15"/>
                  </a:cxn>
                  <a:cxn ang="0">
                    <a:pos x="0" y="11"/>
                  </a:cxn>
                </a:cxnLst>
                <a:rect l="0" t="0" r="r" b="b"/>
                <a:pathLst>
                  <a:path w="54" h="36">
                    <a:moveTo>
                      <a:pt x="0" y="11"/>
                    </a:moveTo>
                    <a:lnTo>
                      <a:pt x="7" y="5"/>
                    </a:lnTo>
                    <a:lnTo>
                      <a:pt x="15" y="1"/>
                    </a:lnTo>
                    <a:lnTo>
                      <a:pt x="22" y="0"/>
                    </a:lnTo>
                    <a:lnTo>
                      <a:pt x="29" y="0"/>
                    </a:lnTo>
                    <a:lnTo>
                      <a:pt x="40" y="4"/>
                    </a:lnTo>
                    <a:lnTo>
                      <a:pt x="48" y="11"/>
                    </a:lnTo>
                    <a:lnTo>
                      <a:pt x="53" y="17"/>
                    </a:lnTo>
                    <a:lnTo>
                      <a:pt x="54" y="21"/>
                    </a:lnTo>
                    <a:lnTo>
                      <a:pt x="46" y="28"/>
                    </a:lnTo>
                    <a:lnTo>
                      <a:pt x="39" y="33"/>
                    </a:lnTo>
                    <a:lnTo>
                      <a:pt x="33" y="36"/>
                    </a:lnTo>
                    <a:lnTo>
                      <a:pt x="26" y="36"/>
                    </a:lnTo>
                    <a:lnTo>
                      <a:pt x="10" y="31"/>
                    </a:lnTo>
                    <a:lnTo>
                      <a:pt x="3" y="22"/>
                    </a:lnTo>
                    <a:lnTo>
                      <a:pt x="0" y="15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802" name="Freeform 106"/>
              <p:cNvSpPr>
                <a:spLocks/>
              </p:cNvSpPr>
              <p:nvPr/>
            </p:nvSpPr>
            <p:spPr bwMode="auto">
              <a:xfrm>
                <a:off x="2253" y="2908"/>
                <a:ext cx="16" cy="13"/>
              </a:xfrm>
              <a:custGeom>
                <a:avLst/>
                <a:gdLst/>
                <a:ahLst/>
                <a:cxnLst>
                  <a:cxn ang="0">
                    <a:pos x="50" y="7"/>
                  </a:cxn>
                  <a:cxn ang="0">
                    <a:pos x="42" y="2"/>
                  </a:cxn>
                  <a:cxn ang="0">
                    <a:pos x="35" y="0"/>
                  </a:cxn>
                  <a:cxn ang="0">
                    <a:pos x="28" y="0"/>
                  </a:cxn>
                  <a:cxn ang="0">
                    <a:pos x="21" y="1"/>
                  </a:cxn>
                  <a:cxn ang="0">
                    <a:pos x="10" y="7"/>
                  </a:cxn>
                  <a:cxn ang="0">
                    <a:pos x="3" y="16"/>
                  </a:cxn>
                  <a:cxn ang="0">
                    <a:pos x="1" y="23"/>
                  </a:cxn>
                  <a:cxn ang="0">
                    <a:pos x="0" y="27"/>
                  </a:cxn>
                  <a:cxn ang="0">
                    <a:pos x="8" y="33"/>
                  </a:cxn>
                  <a:cxn ang="0">
                    <a:pos x="17" y="36"/>
                  </a:cxn>
                  <a:cxn ang="0">
                    <a:pos x="23" y="38"/>
                  </a:cxn>
                  <a:cxn ang="0">
                    <a:pos x="30" y="36"/>
                  </a:cxn>
                  <a:cxn ang="0">
                    <a:pos x="44" y="28"/>
                  </a:cxn>
                  <a:cxn ang="0">
                    <a:pos x="50" y="18"/>
                  </a:cxn>
                  <a:cxn ang="0">
                    <a:pos x="50" y="11"/>
                  </a:cxn>
                  <a:cxn ang="0">
                    <a:pos x="50" y="7"/>
                  </a:cxn>
                </a:cxnLst>
                <a:rect l="0" t="0" r="r" b="b"/>
                <a:pathLst>
                  <a:path w="50" h="38">
                    <a:moveTo>
                      <a:pt x="50" y="7"/>
                    </a:moveTo>
                    <a:lnTo>
                      <a:pt x="42" y="2"/>
                    </a:lnTo>
                    <a:lnTo>
                      <a:pt x="35" y="0"/>
                    </a:lnTo>
                    <a:lnTo>
                      <a:pt x="28" y="0"/>
                    </a:lnTo>
                    <a:lnTo>
                      <a:pt x="21" y="1"/>
                    </a:lnTo>
                    <a:lnTo>
                      <a:pt x="10" y="7"/>
                    </a:lnTo>
                    <a:lnTo>
                      <a:pt x="3" y="16"/>
                    </a:lnTo>
                    <a:lnTo>
                      <a:pt x="1" y="23"/>
                    </a:lnTo>
                    <a:lnTo>
                      <a:pt x="0" y="27"/>
                    </a:lnTo>
                    <a:lnTo>
                      <a:pt x="8" y="33"/>
                    </a:lnTo>
                    <a:lnTo>
                      <a:pt x="17" y="36"/>
                    </a:lnTo>
                    <a:lnTo>
                      <a:pt x="23" y="38"/>
                    </a:lnTo>
                    <a:lnTo>
                      <a:pt x="30" y="36"/>
                    </a:lnTo>
                    <a:lnTo>
                      <a:pt x="44" y="28"/>
                    </a:lnTo>
                    <a:lnTo>
                      <a:pt x="50" y="18"/>
                    </a:lnTo>
                    <a:lnTo>
                      <a:pt x="50" y="11"/>
                    </a:lnTo>
                    <a:lnTo>
                      <a:pt x="50" y="7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803" name="Freeform 107"/>
              <p:cNvSpPr>
                <a:spLocks/>
              </p:cNvSpPr>
              <p:nvPr/>
            </p:nvSpPr>
            <p:spPr bwMode="auto">
              <a:xfrm>
                <a:off x="2210" y="2911"/>
                <a:ext cx="13" cy="11"/>
              </a:xfrm>
              <a:custGeom>
                <a:avLst/>
                <a:gdLst/>
                <a:ahLst/>
                <a:cxnLst>
                  <a:cxn ang="0">
                    <a:pos x="18" y="34"/>
                  </a:cxn>
                  <a:cxn ang="0">
                    <a:pos x="25" y="33"/>
                  </a:cxn>
                  <a:cxn ang="0">
                    <a:pos x="32" y="30"/>
                  </a:cxn>
                  <a:cxn ang="0">
                    <a:pos x="36" y="25"/>
                  </a:cxn>
                  <a:cxn ang="0">
                    <a:pos x="38" y="17"/>
                  </a:cxn>
                  <a:cxn ang="0">
                    <a:pos x="36" y="11"/>
                  </a:cxn>
                  <a:cxn ang="0">
                    <a:pos x="32" y="5"/>
                  </a:cxn>
                  <a:cxn ang="0">
                    <a:pos x="25" y="1"/>
                  </a:cxn>
                  <a:cxn ang="0">
                    <a:pos x="18" y="0"/>
                  </a:cxn>
                  <a:cxn ang="0">
                    <a:pos x="11" y="1"/>
                  </a:cxn>
                  <a:cxn ang="0">
                    <a:pos x="6" y="5"/>
                  </a:cxn>
                  <a:cxn ang="0">
                    <a:pos x="1" y="11"/>
                  </a:cxn>
                  <a:cxn ang="0">
                    <a:pos x="0" y="17"/>
                  </a:cxn>
                  <a:cxn ang="0">
                    <a:pos x="1" y="25"/>
                  </a:cxn>
                  <a:cxn ang="0">
                    <a:pos x="6" y="30"/>
                  </a:cxn>
                  <a:cxn ang="0">
                    <a:pos x="11" y="33"/>
                  </a:cxn>
                  <a:cxn ang="0">
                    <a:pos x="18" y="34"/>
                  </a:cxn>
                </a:cxnLst>
                <a:rect l="0" t="0" r="r" b="b"/>
                <a:pathLst>
                  <a:path w="38" h="34">
                    <a:moveTo>
                      <a:pt x="18" y="34"/>
                    </a:moveTo>
                    <a:lnTo>
                      <a:pt x="25" y="33"/>
                    </a:lnTo>
                    <a:lnTo>
                      <a:pt x="32" y="30"/>
                    </a:lnTo>
                    <a:lnTo>
                      <a:pt x="36" y="25"/>
                    </a:lnTo>
                    <a:lnTo>
                      <a:pt x="38" y="17"/>
                    </a:lnTo>
                    <a:lnTo>
                      <a:pt x="36" y="11"/>
                    </a:lnTo>
                    <a:lnTo>
                      <a:pt x="32" y="5"/>
                    </a:lnTo>
                    <a:lnTo>
                      <a:pt x="25" y="1"/>
                    </a:lnTo>
                    <a:lnTo>
                      <a:pt x="18" y="0"/>
                    </a:lnTo>
                    <a:lnTo>
                      <a:pt x="11" y="1"/>
                    </a:lnTo>
                    <a:lnTo>
                      <a:pt x="6" y="5"/>
                    </a:lnTo>
                    <a:lnTo>
                      <a:pt x="1" y="11"/>
                    </a:lnTo>
                    <a:lnTo>
                      <a:pt x="0" y="17"/>
                    </a:lnTo>
                    <a:lnTo>
                      <a:pt x="1" y="25"/>
                    </a:lnTo>
                    <a:lnTo>
                      <a:pt x="6" y="30"/>
                    </a:lnTo>
                    <a:lnTo>
                      <a:pt x="11" y="33"/>
                    </a:lnTo>
                    <a:lnTo>
                      <a:pt x="18" y="3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804" name="Freeform 108"/>
              <p:cNvSpPr>
                <a:spLocks/>
              </p:cNvSpPr>
              <p:nvPr/>
            </p:nvSpPr>
            <p:spPr bwMode="auto">
              <a:xfrm>
                <a:off x="2254" y="2907"/>
                <a:ext cx="12" cy="11"/>
              </a:xfrm>
              <a:custGeom>
                <a:avLst/>
                <a:gdLst/>
                <a:ahLst/>
                <a:cxnLst>
                  <a:cxn ang="0">
                    <a:pos x="20" y="33"/>
                  </a:cxn>
                  <a:cxn ang="0">
                    <a:pos x="13" y="33"/>
                  </a:cxn>
                  <a:cxn ang="0">
                    <a:pos x="7" y="31"/>
                  </a:cxn>
                  <a:cxn ang="0">
                    <a:pos x="2" y="26"/>
                  </a:cxn>
                  <a:cxn ang="0">
                    <a:pos x="0" y="20"/>
                  </a:cxn>
                  <a:cxn ang="0">
                    <a:pos x="0" y="14"/>
                  </a:cxn>
                  <a:cxn ang="0">
                    <a:pos x="3" y="8"/>
                  </a:cxn>
                  <a:cxn ang="0">
                    <a:pos x="8" y="3"/>
                  </a:cxn>
                  <a:cxn ang="0">
                    <a:pos x="16" y="0"/>
                  </a:cxn>
                  <a:cxn ang="0">
                    <a:pos x="23" y="0"/>
                  </a:cxn>
                  <a:cxn ang="0">
                    <a:pos x="29" y="3"/>
                  </a:cxn>
                  <a:cxn ang="0">
                    <a:pos x="34" y="8"/>
                  </a:cxn>
                  <a:cxn ang="0">
                    <a:pos x="36" y="14"/>
                  </a:cxn>
                  <a:cxn ang="0">
                    <a:pos x="36" y="20"/>
                  </a:cxn>
                  <a:cxn ang="0">
                    <a:pos x="34" y="26"/>
                  </a:cxn>
                  <a:cxn ang="0">
                    <a:pos x="28" y="31"/>
                  </a:cxn>
                  <a:cxn ang="0">
                    <a:pos x="20" y="33"/>
                  </a:cxn>
                </a:cxnLst>
                <a:rect l="0" t="0" r="r" b="b"/>
                <a:pathLst>
                  <a:path w="36" h="33">
                    <a:moveTo>
                      <a:pt x="20" y="33"/>
                    </a:moveTo>
                    <a:lnTo>
                      <a:pt x="13" y="33"/>
                    </a:lnTo>
                    <a:lnTo>
                      <a:pt x="7" y="31"/>
                    </a:lnTo>
                    <a:lnTo>
                      <a:pt x="2" y="26"/>
                    </a:lnTo>
                    <a:lnTo>
                      <a:pt x="0" y="20"/>
                    </a:lnTo>
                    <a:lnTo>
                      <a:pt x="0" y="14"/>
                    </a:lnTo>
                    <a:lnTo>
                      <a:pt x="3" y="8"/>
                    </a:lnTo>
                    <a:lnTo>
                      <a:pt x="8" y="3"/>
                    </a:lnTo>
                    <a:lnTo>
                      <a:pt x="16" y="0"/>
                    </a:lnTo>
                    <a:lnTo>
                      <a:pt x="23" y="0"/>
                    </a:lnTo>
                    <a:lnTo>
                      <a:pt x="29" y="3"/>
                    </a:lnTo>
                    <a:lnTo>
                      <a:pt x="34" y="8"/>
                    </a:lnTo>
                    <a:lnTo>
                      <a:pt x="36" y="14"/>
                    </a:lnTo>
                    <a:lnTo>
                      <a:pt x="36" y="20"/>
                    </a:lnTo>
                    <a:lnTo>
                      <a:pt x="34" y="26"/>
                    </a:lnTo>
                    <a:lnTo>
                      <a:pt x="28" y="31"/>
                    </a:lnTo>
                    <a:lnTo>
                      <a:pt x="20" y="3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805" name="Freeform 109"/>
              <p:cNvSpPr>
                <a:spLocks/>
              </p:cNvSpPr>
              <p:nvPr/>
            </p:nvSpPr>
            <p:spPr bwMode="auto">
              <a:xfrm>
                <a:off x="2216" y="2913"/>
                <a:ext cx="4" cy="4"/>
              </a:xfrm>
              <a:custGeom>
                <a:avLst/>
                <a:gdLst/>
                <a:ahLst/>
                <a:cxnLst>
                  <a:cxn ang="0">
                    <a:pos x="6" y="13"/>
                  </a:cxn>
                  <a:cxn ang="0">
                    <a:pos x="9" y="13"/>
                  </a:cxn>
                  <a:cxn ang="0">
                    <a:pos x="11" y="11"/>
                  </a:cxn>
                  <a:cxn ang="0">
                    <a:pos x="12" y="9"/>
                  </a:cxn>
                  <a:cxn ang="0">
                    <a:pos x="12" y="6"/>
                  </a:cxn>
                  <a:cxn ang="0">
                    <a:pos x="12" y="4"/>
                  </a:cxn>
                  <a:cxn ang="0">
                    <a:pos x="11" y="2"/>
                  </a:cxn>
                  <a:cxn ang="0">
                    <a:pos x="9" y="0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3" y="2"/>
                  </a:cxn>
                  <a:cxn ang="0">
                    <a:pos x="1" y="4"/>
                  </a:cxn>
                  <a:cxn ang="0">
                    <a:pos x="0" y="6"/>
                  </a:cxn>
                  <a:cxn ang="0">
                    <a:pos x="1" y="9"/>
                  </a:cxn>
                  <a:cxn ang="0">
                    <a:pos x="3" y="11"/>
                  </a:cxn>
                  <a:cxn ang="0">
                    <a:pos x="4" y="13"/>
                  </a:cxn>
                  <a:cxn ang="0">
                    <a:pos x="6" y="13"/>
                  </a:cxn>
                </a:cxnLst>
                <a:rect l="0" t="0" r="r" b="b"/>
                <a:pathLst>
                  <a:path w="12" h="13">
                    <a:moveTo>
                      <a:pt x="6" y="13"/>
                    </a:moveTo>
                    <a:lnTo>
                      <a:pt x="9" y="13"/>
                    </a:lnTo>
                    <a:lnTo>
                      <a:pt x="11" y="11"/>
                    </a:lnTo>
                    <a:lnTo>
                      <a:pt x="12" y="9"/>
                    </a:lnTo>
                    <a:lnTo>
                      <a:pt x="12" y="6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6"/>
                    </a:lnTo>
                    <a:lnTo>
                      <a:pt x="1" y="9"/>
                    </a:lnTo>
                    <a:lnTo>
                      <a:pt x="3" y="11"/>
                    </a:lnTo>
                    <a:lnTo>
                      <a:pt x="4" y="13"/>
                    </a:lnTo>
                    <a:lnTo>
                      <a:pt x="6" y="13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806" name="Freeform 110"/>
              <p:cNvSpPr>
                <a:spLocks/>
              </p:cNvSpPr>
              <p:nvPr/>
            </p:nvSpPr>
            <p:spPr bwMode="auto">
              <a:xfrm>
                <a:off x="2256" y="2910"/>
                <a:ext cx="4" cy="3"/>
              </a:xfrm>
              <a:custGeom>
                <a:avLst/>
                <a:gdLst/>
                <a:ahLst/>
                <a:cxnLst>
                  <a:cxn ang="0">
                    <a:pos x="6" y="11"/>
                  </a:cxn>
                  <a:cxn ang="0">
                    <a:pos x="3" y="11"/>
                  </a:cxn>
                  <a:cxn ang="0">
                    <a:pos x="2" y="9"/>
                  </a:cxn>
                  <a:cxn ang="0">
                    <a:pos x="1" y="8"/>
                  </a:cxn>
                  <a:cxn ang="0">
                    <a:pos x="0" y="6"/>
                  </a:cxn>
                  <a:cxn ang="0">
                    <a:pos x="0" y="3"/>
                  </a:cxn>
                  <a:cxn ang="0">
                    <a:pos x="1" y="2"/>
                  </a:cxn>
                  <a:cxn ang="0">
                    <a:pos x="2" y="0"/>
                  </a:cxn>
                  <a:cxn ang="0">
                    <a:pos x="5" y="0"/>
                  </a:cxn>
                  <a:cxn ang="0">
                    <a:pos x="7" y="0"/>
                  </a:cxn>
                  <a:cxn ang="0">
                    <a:pos x="8" y="0"/>
                  </a:cxn>
                  <a:cxn ang="0">
                    <a:pos x="11" y="2"/>
                  </a:cxn>
                  <a:cxn ang="0">
                    <a:pos x="11" y="4"/>
                  </a:cxn>
                  <a:cxn ang="0">
                    <a:pos x="11" y="6"/>
                  </a:cxn>
                  <a:cxn ang="0">
                    <a:pos x="10" y="8"/>
                  </a:cxn>
                  <a:cxn ang="0">
                    <a:pos x="8" y="9"/>
                  </a:cxn>
                  <a:cxn ang="0">
                    <a:pos x="6" y="11"/>
                  </a:cxn>
                </a:cxnLst>
                <a:rect l="0" t="0" r="r" b="b"/>
                <a:pathLst>
                  <a:path w="11" h="11">
                    <a:moveTo>
                      <a:pt x="6" y="11"/>
                    </a:moveTo>
                    <a:lnTo>
                      <a:pt x="3" y="11"/>
                    </a:lnTo>
                    <a:lnTo>
                      <a:pt x="2" y="9"/>
                    </a:lnTo>
                    <a:lnTo>
                      <a:pt x="1" y="8"/>
                    </a:lnTo>
                    <a:lnTo>
                      <a:pt x="0" y="6"/>
                    </a:lnTo>
                    <a:lnTo>
                      <a:pt x="0" y="3"/>
                    </a:lnTo>
                    <a:lnTo>
                      <a:pt x="1" y="2"/>
                    </a:lnTo>
                    <a:lnTo>
                      <a:pt x="2" y="0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8" y="0"/>
                    </a:lnTo>
                    <a:lnTo>
                      <a:pt x="11" y="2"/>
                    </a:lnTo>
                    <a:lnTo>
                      <a:pt x="11" y="4"/>
                    </a:lnTo>
                    <a:lnTo>
                      <a:pt x="11" y="6"/>
                    </a:lnTo>
                    <a:lnTo>
                      <a:pt x="10" y="8"/>
                    </a:lnTo>
                    <a:lnTo>
                      <a:pt x="8" y="9"/>
                    </a:lnTo>
                    <a:lnTo>
                      <a:pt x="6" y="11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807" name="Freeform 111"/>
              <p:cNvSpPr>
                <a:spLocks/>
              </p:cNvSpPr>
              <p:nvPr/>
            </p:nvSpPr>
            <p:spPr bwMode="auto">
              <a:xfrm>
                <a:off x="2234" y="2936"/>
                <a:ext cx="15" cy="13"/>
              </a:xfrm>
              <a:custGeom>
                <a:avLst/>
                <a:gdLst/>
                <a:ahLst/>
                <a:cxnLst>
                  <a:cxn ang="0">
                    <a:pos x="13" y="29"/>
                  </a:cxn>
                  <a:cxn ang="0">
                    <a:pos x="17" y="33"/>
                  </a:cxn>
                  <a:cxn ang="0">
                    <a:pos x="20" y="36"/>
                  </a:cxn>
                  <a:cxn ang="0">
                    <a:pos x="22" y="40"/>
                  </a:cxn>
                  <a:cxn ang="0">
                    <a:pos x="23" y="39"/>
                  </a:cxn>
                  <a:cxn ang="0">
                    <a:pos x="30" y="30"/>
                  </a:cxn>
                  <a:cxn ang="0">
                    <a:pos x="39" y="21"/>
                  </a:cxn>
                  <a:cxn ang="0">
                    <a:pos x="44" y="13"/>
                  </a:cxn>
                  <a:cxn ang="0">
                    <a:pos x="41" y="6"/>
                  </a:cxn>
                  <a:cxn ang="0">
                    <a:pos x="38" y="4"/>
                  </a:cxn>
                  <a:cxn ang="0">
                    <a:pos x="33" y="1"/>
                  </a:cxn>
                  <a:cxn ang="0">
                    <a:pos x="28" y="0"/>
                  </a:cxn>
                  <a:cxn ang="0">
                    <a:pos x="22" y="0"/>
                  </a:cxn>
                  <a:cxn ang="0">
                    <a:pos x="16" y="0"/>
                  </a:cxn>
                  <a:cxn ang="0">
                    <a:pos x="11" y="2"/>
                  </a:cxn>
                  <a:cxn ang="0">
                    <a:pos x="5" y="6"/>
                  </a:cxn>
                  <a:cxn ang="0">
                    <a:pos x="0" y="11"/>
                  </a:cxn>
                  <a:cxn ang="0">
                    <a:pos x="1" y="17"/>
                  </a:cxn>
                  <a:cxn ang="0">
                    <a:pos x="6" y="23"/>
                  </a:cxn>
                  <a:cxn ang="0">
                    <a:pos x="11" y="28"/>
                  </a:cxn>
                  <a:cxn ang="0">
                    <a:pos x="13" y="29"/>
                  </a:cxn>
                </a:cxnLst>
                <a:rect l="0" t="0" r="r" b="b"/>
                <a:pathLst>
                  <a:path w="44" h="40">
                    <a:moveTo>
                      <a:pt x="13" y="29"/>
                    </a:moveTo>
                    <a:lnTo>
                      <a:pt x="17" y="33"/>
                    </a:lnTo>
                    <a:lnTo>
                      <a:pt x="20" y="36"/>
                    </a:lnTo>
                    <a:lnTo>
                      <a:pt x="22" y="40"/>
                    </a:lnTo>
                    <a:lnTo>
                      <a:pt x="23" y="39"/>
                    </a:lnTo>
                    <a:lnTo>
                      <a:pt x="30" y="30"/>
                    </a:lnTo>
                    <a:lnTo>
                      <a:pt x="39" y="21"/>
                    </a:lnTo>
                    <a:lnTo>
                      <a:pt x="44" y="13"/>
                    </a:lnTo>
                    <a:lnTo>
                      <a:pt x="41" y="6"/>
                    </a:lnTo>
                    <a:lnTo>
                      <a:pt x="38" y="4"/>
                    </a:lnTo>
                    <a:lnTo>
                      <a:pt x="33" y="1"/>
                    </a:lnTo>
                    <a:lnTo>
                      <a:pt x="28" y="0"/>
                    </a:lnTo>
                    <a:lnTo>
                      <a:pt x="22" y="0"/>
                    </a:lnTo>
                    <a:lnTo>
                      <a:pt x="16" y="0"/>
                    </a:lnTo>
                    <a:lnTo>
                      <a:pt x="11" y="2"/>
                    </a:lnTo>
                    <a:lnTo>
                      <a:pt x="5" y="6"/>
                    </a:lnTo>
                    <a:lnTo>
                      <a:pt x="0" y="11"/>
                    </a:lnTo>
                    <a:lnTo>
                      <a:pt x="1" y="17"/>
                    </a:lnTo>
                    <a:lnTo>
                      <a:pt x="6" y="23"/>
                    </a:lnTo>
                    <a:lnTo>
                      <a:pt x="11" y="28"/>
                    </a:lnTo>
                    <a:lnTo>
                      <a:pt x="13" y="2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808" name="Freeform 112"/>
              <p:cNvSpPr>
                <a:spLocks/>
              </p:cNvSpPr>
              <p:nvPr/>
            </p:nvSpPr>
            <p:spPr bwMode="auto">
              <a:xfrm>
                <a:off x="2267" y="2848"/>
                <a:ext cx="24" cy="24"/>
              </a:xfrm>
              <a:custGeom>
                <a:avLst/>
                <a:gdLst/>
                <a:ahLst/>
                <a:cxnLst>
                  <a:cxn ang="0">
                    <a:pos x="74" y="0"/>
                  </a:cxn>
                  <a:cxn ang="0">
                    <a:pos x="63" y="9"/>
                  </a:cxn>
                  <a:cxn ang="0">
                    <a:pos x="54" y="17"/>
                  </a:cxn>
                  <a:cxn ang="0">
                    <a:pos x="49" y="23"/>
                  </a:cxn>
                  <a:cxn ang="0">
                    <a:pos x="46" y="29"/>
                  </a:cxn>
                  <a:cxn ang="0">
                    <a:pos x="42" y="34"/>
                  </a:cxn>
                  <a:cxn ang="0">
                    <a:pos x="39" y="39"/>
                  </a:cxn>
                  <a:cxn ang="0">
                    <a:pos x="38" y="43"/>
                  </a:cxn>
                  <a:cxn ang="0">
                    <a:pos x="35" y="48"/>
                  </a:cxn>
                  <a:cxn ang="0">
                    <a:pos x="25" y="58"/>
                  </a:cxn>
                  <a:cxn ang="0">
                    <a:pos x="14" y="65"/>
                  </a:cxn>
                  <a:cxn ang="0">
                    <a:pos x="4" y="70"/>
                  </a:cxn>
                  <a:cxn ang="0">
                    <a:pos x="0" y="71"/>
                  </a:cxn>
                  <a:cxn ang="0">
                    <a:pos x="11" y="69"/>
                  </a:cxn>
                  <a:cxn ang="0">
                    <a:pos x="20" y="65"/>
                  </a:cxn>
                  <a:cxn ang="0">
                    <a:pos x="27" y="62"/>
                  </a:cxn>
                  <a:cxn ang="0">
                    <a:pos x="33" y="57"/>
                  </a:cxn>
                  <a:cxn ang="0">
                    <a:pos x="38" y="52"/>
                  </a:cxn>
                  <a:cxn ang="0">
                    <a:pos x="43" y="46"/>
                  </a:cxn>
                  <a:cxn ang="0">
                    <a:pos x="47" y="39"/>
                  </a:cxn>
                  <a:cxn ang="0">
                    <a:pos x="52" y="31"/>
                  </a:cxn>
                  <a:cxn ang="0">
                    <a:pos x="61" y="18"/>
                  </a:cxn>
                  <a:cxn ang="0">
                    <a:pos x="69" y="8"/>
                  </a:cxn>
                  <a:cxn ang="0">
                    <a:pos x="72" y="2"/>
                  </a:cxn>
                  <a:cxn ang="0">
                    <a:pos x="74" y="0"/>
                  </a:cxn>
                </a:cxnLst>
                <a:rect l="0" t="0" r="r" b="b"/>
                <a:pathLst>
                  <a:path w="74" h="71">
                    <a:moveTo>
                      <a:pt x="74" y="0"/>
                    </a:moveTo>
                    <a:lnTo>
                      <a:pt x="63" y="9"/>
                    </a:lnTo>
                    <a:lnTo>
                      <a:pt x="54" y="17"/>
                    </a:lnTo>
                    <a:lnTo>
                      <a:pt x="49" y="23"/>
                    </a:lnTo>
                    <a:lnTo>
                      <a:pt x="46" y="29"/>
                    </a:lnTo>
                    <a:lnTo>
                      <a:pt x="42" y="34"/>
                    </a:lnTo>
                    <a:lnTo>
                      <a:pt x="39" y="39"/>
                    </a:lnTo>
                    <a:lnTo>
                      <a:pt x="38" y="43"/>
                    </a:lnTo>
                    <a:lnTo>
                      <a:pt x="35" y="48"/>
                    </a:lnTo>
                    <a:lnTo>
                      <a:pt x="25" y="58"/>
                    </a:lnTo>
                    <a:lnTo>
                      <a:pt x="14" y="65"/>
                    </a:lnTo>
                    <a:lnTo>
                      <a:pt x="4" y="70"/>
                    </a:lnTo>
                    <a:lnTo>
                      <a:pt x="0" y="71"/>
                    </a:lnTo>
                    <a:lnTo>
                      <a:pt x="11" y="69"/>
                    </a:lnTo>
                    <a:lnTo>
                      <a:pt x="20" y="65"/>
                    </a:lnTo>
                    <a:lnTo>
                      <a:pt x="27" y="62"/>
                    </a:lnTo>
                    <a:lnTo>
                      <a:pt x="33" y="57"/>
                    </a:lnTo>
                    <a:lnTo>
                      <a:pt x="38" y="52"/>
                    </a:lnTo>
                    <a:lnTo>
                      <a:pt x="43" y="46"/>
                    </a:lnTo>
                    <a:lnTo>
                      <a:pt x="47" y="39"/>
                    </a:lnTo>
                    <a:lnTo>
                      <a:pt x="52" y="31"/>
                    </a:lnTo>
                    <a:lnTo>
                      <a:pt x="61" y="18"/>
                    </a:lnTo>
                    <a:lnTo>
                      <a:pt x="69" y="8"/>
                    </a:lnTo>
                    <a:lnTo>
                      <a:pt x="72" y="2"/>
                    </a:lnTo>
                    <a:lnTo>
                      <a:pt x="74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809" name="Freeform 113"/>
              <p:cNvSpPr>
                <a:spLocks/>
              </p:cNvSpPr>
              <p:nvPr/>
            </p:nvSpPr>
            <p:spPr bwMode="auto">
              <a:xfrm>
                <a:off x="2268" y="2871"/>
                <a:ext cx="16" cy="15"/>
              </a:xfrm>
              <a:custGeom>
                <a:avLst/>
                <a:gdLst/>
                <a:ahLst/>
                <a:cxnLst>
                  <a:cxn ang="0">
                    <a:pos x="2" y="25"/>
                  </a:cxn>
                  <a:cxn ang="0">
                    <a:pos x="7" y="21"/>
                  </a:cxn>
                  <a:cxn ang="0">
                    <a:pos x="12" y="16"/>
                  </a:cxn>
                  <a:cxn ang="0">
                    <a:pos x="17" y="12"/>
                  </a:cxn>
                  <a:cxn ang="0">
                    <a:pos x="22" y="8"/>
                  </a:cxn>
                  <a:cxn ang="0">
                    <a:pos x="28" y="5"/>
                  </a:cxn>
                  <a:cxn ang="0">
                    <a:pos x="34" y="2"/>
                  </a:cxn>
                  <a:cxn ang="0">
                    <a:pos x="41" y="0"/>
                  </a:cxn>
                  <a:cxn ang="0">
                    <a:pos x="49" y="0"/>
                  </a:cxn>
                  <a:cxn ang="0">
                    <a:pos x="39" y="2"/>
                  </a:cxn>
                  <a:cxn ang="0">
                    <a:pos x="30" y="6"/>
                  </a:cxn>
                  <a:cxn ang="0">
                    <a:pos x="24" y="10"/>
                  </a:cxn>
                  <a:cxn ang="0">
                    <a:pos x="18" y="13"/>
                  </a:cxn>
                  <a:cxn ang="0">
                    <a:pos x="15" y="17"/>
                  </a:cxn>
                  <a:cxn ang="0">
                    <a:pos x="12" y="21"/>
                  </a:cxn>
                  <a:cxn ang="0">
                    <a:pos x="10" y="22"/>
                  </a:cxn>
                  <a:cxn ang="0">
                    <a:pos x="10" y="23"/>
                  </a:cxn>
                  <a:cxn ang="0">
                    <a:pos x="24" y="17"/>
                  </a:cxn>
                  <a:cxn ang="0">
                    <a:pos x="35" y="16"/>
                  </a:cxn>
                  <a:cxn ang="0">
                    <a:pos x="43" y="17"/>
                  </a:cxn>
                  <a:cxn ang="0">
                    <a:pos x="45" y="18"/>
                  </a:cxn>
                  <a:cxn ang="0">
                    <a:pos x="36" y="19"/>
                  </a:cxn>
                  <a:cxn ang="0">
                    <a:pos x="28" y="21"/>
                  </a:cxn>
                  <a:cxn ang="0">
                    <a:pos x="21" y="23"/>
                  </a:cxn>
                  <a:cxn ang="0">
                    <a:pos x="16" y="25"/>
                  </a:cxn>
                  <a:cxn ang="0">
                    <a:pos x="11" y="28"/>
                  </a:cxn>
                  <a:cxn ang="0">
                    <a:pos x="6" y="31"/>
                  </a:cxn>
                  <a:cxn ang="0">
                    <a:pos x="4" y="36"/>
                  </a:cxn>
                  <a:cxn ang="0">
                    <a:pos x="1" y="41"/>
                  </a:cxn>
                  <a:cxn ang="0">
                    <a:pos x="0" y="45"/>
                  </a:cxn>
                  <a:cxn ang="0">
                    <a:pos x="0" y="39"/>
                  </a:cxn>
                  <a:cxn ang="0">
                    <a:pos x="1" y="30"/>
                  </a:cxn>
                  <a:cxn ang="0">
                    <a:pos x="2" y="25"/>
                  </a:cxn>
                </a:cxnLst>
                <a:rect l="0" t="0" r="r" b="b"/>
                <a:pathLst>
                  <a:path w="49" h="45">
                    <a:moveTo>
                      <a:pt x="2" y="25"/>
                    </a:moveTo>
                    <a:lnTo>
                      <a:pt x="7" y="21"/>
                    </a:lnTo>
                    <a:lnTo>
                      <a:pt x="12" y="16"/>
                    </a:lnTo>
                    <a:lnTo>
                      <a:pt x="17" y="12"/>
                    </a:lnTo>
                    <a:lnTo>
                      <a:pt x="22" y="8"/>
                    </a:lnTo>
                    <a:lnTo>
                      <a:pt x="28" y="5"/>
                    </a:lnTo>
                    <a:lnTo>
                      <a:pt x="34" y="2"/>
                    </a:lnTo>
                    <a:lnTo>
                      <a:pt x="41" y="0"/>
                    </a:lnTo>
                    <a:lnTo>
                      <a:pt x="49" y="0"/>
                    </a:lnTo>
                    <a:lnTo>
                      <a:pt x="39" y="2"/>
                    </a:lnTo>
                    <a:lnTo>
                      <a:pt x="30" y="6"/>
                    </a:lnTo>
                    <a:lnTo>
                      <a:pt x="24" y="10"/>
                    </a:lnTo>
                    <a:lnTo>
                      <a:pt x="18" y="13"/>
                    </a:lnTo>
                    <a:lnTo>
                      <a:pt x="15" y="17"/>
                    </a:lnTo>
                    <a:lnTo>
                      <a:pt x="12" y="21"/>
                    </a:lnTo>
                    <a:lnTo>
                      <a:pt x="10" y="22"/>
                    </a:lnTo>
                    <a:lnTo>
                      <a:pt x="10" y="23"/>
                    </a:lnTo>
                    <a:lnTo>
                      <a:pt x="24" y="17"/>
                    </a:lnTo>
                    <a:lnTo>
                      <a:pt x="35" y="16"/>
                    </a:lnTo>
                    <a:lnTo>
                      <a:pt x="43" y="17"/>
                    </a:lnTo>
                    <a:lnTo>
                      <a:pt x="45" y="18"/>
                    </a:lnTo>
                    <a:lnTo>
                      <a:pt x="36" y="19"/>
                    </a:lnTo>
                    <a:lnTo>
                      <a:pt x="28" y="21"/>
                    </a:lnTo>
                    <a:lnTo>
                      <a:pt x="21" y="23"/>
                    </a:lnTo>
                    <a:lnTo>
                      <a:pt x="16" y="25"/>
                    </a:lnTo>
                    <a:lnTo>
                      <a:pt x="11" y="28"/>
                    </a:lnTo>
                    <a:lnTo>
                      <a:pt x="6" y="31"/>
                    </a:lnTo>
                    <a:lnTo>
                      <a:pt x="4" y="36"/>
                    </a:lnTo>
                    <a:lnTo>
                      <a:pt x="1" y="41"/>
                    </a:lnTo>
                    <a:lnTo>
                      <a:pt x="0" y="45"/>
                    </a:lnTo>
                    <a:lnTo>
                      <a:pt x="0" y="39"/>
                    </a:lnTo>
                    <a:lnTo>
                      <a:pt x="1" y="30"/>
                    </a:lnTo>
                    <a:lnTo>
                      <a:pt x="2" y="2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810" name="Freeform 114"/>
              <p:cNvSpPr>
                <a:spLocks/>
              </p:cNvSpPr>
              <p:nvPr/>
            </p:nvSpPr>
            <p:spPr bwMode="auto">
              <a:xfrm>
                <a:off x="2257" y="2935"/>
                <a:ext cx="32" cy="5"/>
              </a:xfrm>
              <a:custGeom>
                <a:avLst/>
                <a:gdLst/>
                <a:ahLst/>
                <a:cxnLst>
                  <a:cxn ang="0">
                    <a:pos x="0" y="15"/>
                  </a:cxn>
                  <a:cxn ang="0">
                    <a:pos x="8" y="10"/>
                  </a:cxn>
                  <a:cxn ang="0">
                    <a:pos x="14" y="8"/>
                  </a:cxn>
                  <a:cxn ang="0">
                    <a:pos x="20" y="5"/>
                  </a:cxn>
                  <a:cxn ang="0">
                    <a:pos x="23" y="4"/>
                  </a:cxn>
                  <a:cxn ang="0">
                    <a:pos x="27" y="3"/>
                  </a:cxn>
                  <a:cxn ang="0">
                    <a:pos x="31" y="3"/>
                  </a:cxn>
                  <a:cxn ang="0">
                    <a:pos x="34" y="1"/>
                  </a:cxn>
                  <a:cxn ang="0">
                    <a:pos x="38" y="1"/>
                  </a:cxn>
                  <a:cxn ang="0">
                    <a:pos x="43" y="0"/>
                  </a:cxn>
                  <a:cxn ang="0">
                    <a:pos x="51" y="0"/>
                  </a:cxn>
                  <a:cxn ang="0">
                    <a:pos x="60" y="0"/>
                  </a:cxn>
                  <a:cxn ang="0">
                    <a:pos x="71" y="1"/>
                  </a:cxn>
                  <a:cxn ang="0">
                    <a:pos x="79" y="1"/>
                  </a:cxn>
                  <a:cxn ang="0">
                    <a:pos x="88" y="3"/>
                  </a:cxn>
                  <a:cxn ang="0">
                    <a:pos x="93" y="3"/>
                  </a:cxn>
                  <a:cxn ang="0">
                    <a:pos x="95" y="3"/>
                  </a:cxn>
                  <a:cxn ang="0">
                    <a:pos x="79" y="3"/>
                  </a:cxn>
                  <a:cxn ang="0">
                    <a:pos x="67" y="3"/>
                  </a:cxn>
                  <a:cxn ang="0">
                    <a:pos x="56" y="3"/>
                  </a:cxn>
                  <a:cxn ang="0">
                    <a:pos x="49" y="3"/>
                  </a:cxn>
                  <a:cxn ang="0">
                    <a:pos x="43" y="3"/>
                  </a:cxn>
                  <a:cxn ang="0">
                    <a:pos x="38" y="3"/>
                  </a:cxn>
                  <a:cxn ang="0">
                    <a:pos x="36" y="4"/>
                  </a:cxn>
                  <a:cxn ang="0">
                    <a:pos x="33" y="4"/>
                  </a:cxn>
                  <a:cxn ang="0">
                    <a:pos x="23" y="6"/>
                  </a:cxn>
                  <a:cxn ang="0">
                    <a:pos x="12" y="10"/>
                  </a:cxn>
                  <a:cxn ang="0">
                    <a:pos x="4" y="15"/>
                  </a:cxn>
                  <a:cxn ang="0">
                    <a:pos x="0" y="16"/>
                  </a:cxn>
                  <a:cxn ang="0">
                    <a:pos x="0" y="15"/>
                  </a:cxn>
                </a:cxnLst>
                <a:rect l="0" t="0" r="r" b="b"/>
                <a:pathLst>
                  <a:path w="95" h="16">
                    <a:moveTo>
                      <a:pt x="0" y="15"/>
                    </a:moveTo>
                    <a:lnTo>
                      <a:pt x="8" y="10"/>
                    </a:lnTo>
                    <a:lnTo>
                      <a:pt x="14" y="8"/>
                    </a:lnTo>
                    <a:lnTo>
                      <a:pt x="20" y="5"/>
                    </a:lnTo>
                    <a:lnTo>
                      <a:pt x="23" y="4"/>
                    </a:lnTo>
                    <a:lnTo>
                      <a:pt x="27" y="3"/>
                    </a:lnTo>
                    <a:lnTo>
                      <a:pt x="31" y="3"/>
                    </a:lnTo>
                    <a:lnTo>
                      <a:pt x="34" y="1"/>
                    </a:lnTo>
                    <a:lnTo>
                      <a:pt x="38" y="1"/>
                    </a:lnTo>
                    <a:lnTo>
                      <a:pt x="43" y="0"/>
                    </a:lnTo>
                    <a:lnTo>
                      <a:pt x="51" y="0"/>
                    </a:lnTo>
                    <a:lnTo>
                      <a:pt x="60" y="0"/>
                    </a:lnTo>
                    <a:lnTo>
                      <a:pt x="71" y="1"/>
                    </a:lnTo>
                    <a:lnTo>
                      <a:pt x="79" y="1"/>
                    </a:lnTo>
                    <a:lnTo>
                      <a:pt x="88" y="3"/>
                    </a:lnTo>
                    <a:lnTo>
                      <a:pt x="93" y="3"/>
                    </a:lnTo>
                    <a:lnTo>
                      <a:pt x="95" y="3"/>
                    </a:lnTo>
                    <a:lnTo>
                      <a:pt x="79" y="3"/>
                    </a:lnTo>
                    <a:lnTo>
                      <a:pt x="67" y="3"/>
                    </a:lnTo>
                    <a:lnTo>
                      <a:pt x="56" y="3"/>
                    </a:lnTo>
                    <a:lnTo>
                      <a:pt x="49" y="3"/>
                    </a:lnTo>
                    <a:lnTo>
                      <a:pt x="43" y="3"/>
                    </a:lnTo>
                    <a:lnTo>
                      <a:pt x="38" y="3"/>
                    </a:lnTo>
                    <a:lnTo>
                      <a:pt x="36" y="4"/>
                    </a:lnTo>
                    <a:lnTo>
                      <a:pt x="33" y="4"/>
                    </a:lnTo>
                    <a:lnTo>
                      <a:pt x="23" y="6"/>
                    </a:lnTo>
                    <a:lnTo>
                      <a:pt x="12" y="10"/>
                    </a:lnTo>
                    <a:lnTo>
                      <a:pt x="4" y="15"/>
                    </a:lnTo>
                    <a:lnTo>
                      <a:pt x="0" y="16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811" name="Freeform 115"/>
              <p:cNvSpPr>
                <a:spLocks/>
              </p:cNvSpPr>
              <p:nvPr/>
            </p:nvSpPr>
            <p:spPr bwMode="auto">
              <a:xfrm>
                <a:off x="2258" y="2938"/>
                <a:ext cx="39" cy="5"/>
              </a:xfrm>
              <a:custGeom>
                <a:avLst/>
                <a:gdLst/>
                <a:ahLst/>
                <a:cxnLst>
                  <a:cxn ang="0">
                    <a:pos x="1" y="9"/>
                  </a:cxn>
                  <a:cxn ang="0">
                    <a:pos x="11" y="5"/>
                  </a:cxn>
                  <a:cxn ang="0">
                    <a:pos x="19" y="3"/>
                  </a:cxn>
                  <a:cxn ang="0">
                    <a:pos x="25" y="1"/>
                  </a:cxn>
                  <a:cxn ang="0">
                    <a:pos x="32" y="0"/>
                  </a:cxn>
                  <a:cxn ang="0">
                    <a:pos x="36" y="0"/>
                  </a:cxn>
                  <a:cxn ang="0">
                    <a:pos x="40" y="0"/>
                  </a:cxn>
                  <a:cxn ang="0">
                    <a:pos x="44" y="0"/>
                  </a:cxn>
                  <a:cxn ang="0">
                    <a:pos x="49" y="0"/>
                  </a:cxn>
                  <a:cxn ang="0">
                    <a:pos x="55" y="1"/>
                  </a:cxn>
                  <a:cxn ang="0">
                    <a:pos x="64" y="3"/>
                  </a:cxn>
                  <a:cxn ang="0">
                    <a:pos x="75" y="5"/>
                  </a:cxn>
                  <a:cxn ang="0">
                    <a:pos x="86" y="7"/>
                  </a:cxn>
                  <a:cxn ang="0">
                    <a:pos x="97" y="10"/>
                  </a:cxn>
                  <a:cxn ang="0">
                    <a:pos x="107" y="12"/>
                  </a:cxn>
                  <a:cxn ang="0">
                    <a:pos x="113" y="14"/>
                  </a:cxn>
                  <a:cxn ang="0">
                    <a:pos x="116" y="15"/>
                  </a:cxn>
                  <a:cxn ang="0">
                    <a:pos x="99" y="12"/>
                  </a:cxn>
                  <a:cxn ang="0">
                    <a:pos x="84" y="9"/>
                  </a:cxn>
                  <a:cxn ang="0">
                    <a:pos x="72" y="7"/>
                  </a:cxn>
                  <a:cxn ang="0">
                    <a:pos x="62" y="5"/>
                  </a:cxn>
                  <a:cxn ang="0">
                    <a:pos x="55" y="4"/>
                  </a:cxn>
                  <a:cxn ang="0">
                    <a:pos x="49" y="4"/>
                  </a:cxn>
                  <a:cxn ang="0">
                    <a:pos x="44" y="3"/>
                  </a:cxn>
                  <a:cxn ang="0">
                    <a:pos x="41" y="3"/>
                  </a:cxn>
                  <a:cxn ang="0">
                    <a:pos x="35" y="3"/>
                  </a:cxn>
                  <a:cxn ang="0">
                    <a:pos x="29" y="4"/>
                  </a:cxn>
                  <a:cxn ang="0">
                    <a:pos x="22" y="5"/>
                  </a:cxn>
                  <a:cxn ang="0">
                    <a:pos x="16" y="6"/>
                  </a:cxn>
                  <a:cxn ang="0">
                    <a:pos x="10" y="7"/>
                  </a:cxn>
                  <a:cxn ang="0">
                    <a:pos x="5" y="9"/>
                  </a:cxn>
                  <a:cxn ang="0">
                    <a:pos x="1" y="10"/>
                  </a:cxn>
                  <a:cxn ang="0">
                    <a:pos x="0" y="10"/>
                  </a:cxn>
                  <a:cxn ang="0">
                    <a:pos x="1" y="9"/>
                  </a:cxn>
                </a:cxnLst>
                <a:rect l="0" t="0" r="r" b="b"/>
                <a:pathLst>
                  <a:path w="116" h="15">
                    <a:moveTo>
                      <a:pt x="1" y="9"/>
                    </a:moveTo>
                    <a:lnTo>
                      <a:pt x="11" y="5"/>
                    </a:lnTo>
                    <a:lnTo>
                      <a:pt x="19" y="3"/>
                    </a:lnTo>
                    <a:lnTo>
                      <a:pt x="25" y="1"/>
                    </a:lnTo>
                    <a:lnTo>
                      <a:pt x="32" y="0"/>
                    </a:lnTo>
                    <a:lnTo>
                      <a:pt x="36" y="0"/>
                    </a:lnTo>
                    <a:lnTo>
                      <a:pt x="40" y="0"/>
                    </a:lnTo>
                    <a:lnTo>
                      <a:pt x="44" y="0"/>
                    </a:lnTo>
                    <a:lnTo>
                      <a:pt x="49" y="0"/>
                    </a:lnTo>
                    <a:lnTo>
                      <a:pt x="55" y="1"/>
                    </a:lnTo>
                    <a:lnTo>
                      <a:pt x="64" y="3"/>
                    </a:lnTo>
                    <a:lnTo>
                      <a:pt x="75" y="5"/>
                    </a:lnTo>
                    <a:lnTo>
                      <a:pt x="86" y="7"/>
                    </a:lnTo>
                    <a:lnTo>
                      <a:pt x="97" y="10"/>
                    </a:lnTo>
                    <a:lnTo>
                      <a:pt x="107" y="12"/>
                    </a:lnTo>
                    <a:lnTo>
                      <a:pt x="113" y="14"/>
                    </a:lnTo>
                    <a:lnTo>
                      <a:pt x="116" y="15"/>
                    </a:lnTo>
                    <a:lnTo>
                      <a:pt x="99" y="12"/>
                    </a:lnTo>
                    <a:lnTo>
                      <a:pt x="84" y="9"/>
                    </a:lnTo>
                    <a:lnTo>
                      <a:pt x="72" y="7"/>
                    </a:lnTo>
                    <a:lnTo>
                      <a:pt x="62" y="5"/>
                    </a:lnTo>
                    <a:lnTo>
                      <a:pt x="55" y="4"/>
                    </a:lnTo>
                    <a:lnTo>
                      <a:pt x="49" y="4"/>
                    </a:lnTo>
                    <a:lnTo>
                      <a:pt x="44" y="3"/>
                    </a:lnTo>
                    <a:lnTo>
                      <a:pt x="41" y="3"/>
                    </a:lnTo>
                    <a:lnTo>
                      <a:pt x="35" y="3"/>
                    </a:lnTo>
                    <a:lnTo>
                      <a:pt x="29" y="4"/>
                    </a:lnTo>
                    <a:lnTo>
                      <a:pt x="22" y="5"/>
                    </a:lnTo>
                    <a:lnTo>
                      <a:pt x="16" y="6"/>
                    </a:lnTo>
                    <a:lnTo>
                      <a:pt x="10" y="7"/>
                    </a:lnTo>
                    <a:lnTo>
                      <a:pt x="5" y="9"/>
                    </a:lnTo>
                    <a:lnTo>
                      <a:pt x="1" y="10"/>
                    </a:lnTo>
                    <a:lnTo>
                      <a:pt x="0" y="10"/>
                    </a:lnTo>
                    <a:lnTo>
                      <a:pt x="1" y="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812" name="Freeform 116"/>
              <p:cNvSpPr>
                <a:spLocks/>
              </p:cNvSpPr>
              <p:nvPr/>
            </p:nvSpPr>
            <p:spPr bwMode="auto">
              <a:xfrm>
                <a:off x="2261" y="2942"/>
                <a:ext cx="31" cy="9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9" y="2"/>
                  </a:cxn>
                  <a:cxn ang="0">
                    <a:pos x="16" y="0"/>
                  </a:cxn>
                  <a:cxn ang="0">
                    <a:pos x="22" y="0"/>
                  </a:cxn>
                  <a:cxn ang="0">
                    <a:pos x="27" y="0"/>
                  </a:cxn>
                  <a:cxn ang="0">
                    <a:pos x="31" y="2"/>
                  </a:cxn>
                  <a:cxn ang="0">
                    <a:pos x="35" y="2"/>
                  </a:cxn>
                  <a:cxn ang="0">
                    <a:pos x="38" y="3"/>
                  </a:cxn>
                  <a:cxn ang="0">
                    <a:pos x="42" y="3"/>
                  </a:cxn>
                  <a:cxn ang="0">
                    <a:pos x="47" y="4"/>
                  </a:cxn>
                  <a:cxn ang="0">
                    <a:pos x="54" y="8"/>
                  </a:cxn>
                  <a:cxn ang="0">
                    <a:pos x="63" y="11"/>
                  </a:cxn>
                  <a:cxn ang="0">
                    <a:pos x="72" y="15"/>
                  </a:cxn>
                  <a:cxn ang="0">
                    <a:pos x="81" y="19"/>
                  </a:cxn>
                  <a:cxn ang="0">
                    <a:pos x="87" y="21"/>
                  </a:cxn>
                  <a:cxn ang="0">
                    <a:pos x="92" y="24"/>
                  </a:cxn>
                  <a:cxn ang="0">
                    <a:pos x="94" y="25"/>
                  </a:cxn>
                  <a:cxn ang="0">
                    <a:pos x="80" y="20"/>
                  </a:cxn>
                  <a:cxn ang="0">
                    <a:pos x="69" y="15"/>
                  </a:cxn>
                  <a:cxn ang="0">
                    <a:pos x="59" y="11"/>
                  </a:cxn>
                  <a:cxn ang="0">
                    <a:pos x="52" y="9"/>
                  </a:cxn>
                  <a:cxn ang="0">
                    <a:pos x="45" y="6"/>
                  </a:cxn>
                  <a:cxn ang="0">
                    <a:pos x="41" y="5"/>
                  </a:cxn>
                  <a:cxn ang="0">
                    <a:pos x="38" y="4"/>
                  </a:cxn>
                  <a:cxn ang="0">
                    <a:pos x="36" y="4"/>
                  </a:cxn>
                  <a:cxn ang="0">
                    <a:pos x="26" y="3"/>
                  </a:cxn>
                  <a:cxn ang="0">
                    <a:pos x="14" y="3"/>
                  </a:cxn>
                  <a:cxn ang="0">
                    <a:pos x="4" y="4"/>
                  </a:cxn>
                  <a:cxn ang="0">
                    <a:pos x="0" y="4"/>
                  </a:cxn>
                  <a:cxn ang="0">
                    <a:pos x="0" y="3"/>
                  </a:cxn>
                </a:cxnLst>
                <a:rect l="0" t="0" r="r" b="b"/>
                <a:pathLst>
                  <a:path w="94" h="25">
                    <a:moveTo>
                      <a:pt x="0" y="3"/>
                    </a:moveTo>
                    <a:lnTo>
                      <a:pt x="9" y="2"/>
                    </a:lnTo>
                    <a:lnTo>
                      <a:pt x="16" y="0"/>
                    </a:lnTo>
                    <a:lnTo>
                      <a:pt x="22" y="0"/>
                    </a:lnTo>
                    <a:lnTo>
                      <a:pt x="27" y="0"/>
                    </a:lnTo>
                    <a:lnTo>
                      <a:pt x="31" y="2"/>
                    </a:lnTo>
                    <a:lnTo>
                      <a:pt x="35" y="2"/>
                    </a:lnTo>
                    <a:lnTo>
                      <a:pt x="38" y="3"/>
                    </a:lnTo>
                    <a:lnTo>
                      <a:pt x="42" y="3"/>
                    </a:lnTo>
                    <a:lnTo>
                      <a:pt x="47" y="4"/>
                    </a:lnTo>
                    <a:lnTo>
                      <a:pt x="54" y="8"/>
                    </a:lnTo>
                    <a:lnTo>
                      <a:pt x="63" y="11"/>
                    </a:lnTo>
                    <a:lnTo>
                      <a:pt x="72" y="15"/>
                    </a:lnTo>
                    <a:lnTo>
                      <a:pt x="81" y="19"/>
                    </a:lnTo>
                    <a:lnTo>
                      <a:pt x="87" y="21"/>
                    </a:lnTo>
                    <a:lnTo>
                      <a:pt x="92" y="24"/>
                    </a:lnTo>
                    <a:lnTo>
                      <a:pt x="94" y="25"/>
                    </a:lnTo>
                    <a:lnTo>
                      <a:pt x="80" y="20"/>
                    </a:lnTo>
                    <a:lnTo>
                      <a:pt x="69" y="15"/>
                    </a:lnTo>
                    <a:lnTo>
                      <a:pt x="59" y="11"/>
                    </a:lnTo>
                    <a:lnTo>
                      <a:pt x="52" y="9"/>
                    </a:lnTo>
                    <a:lnTo>
                      <a:pt x="45" y="6"/>
                    </a:lnTo>
                    <a:lnTo>
                      <a:pt x="41" y="5"/>
                    </a:lnTo>
                    <a:lnTo>
                      <a:pt x="38" y="4"/>
                    </a:lnTo>
                    <a:lnTo>
                      <a:pt x="36" y="4"/>
                    </a:lnTo>
                    <a:lnTo>
                      <a:pt x="26" y="3"/>
                    </a:lnTo>
                    <a:lnTo>
                      <a:pt x="14" y="3"/>
                    </a:lnTo>
                    <a:lnTo>
                      <a:pt x="4" y="4"/>
                    </a:lnTo>
                    <a:lnTo>
                      <a:pt x="0" y="4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813" name="Freeform 117"/>
              <p:cNvSpPr>
                <a:spLocks/>
              </p:cNvSpPr>
              <p:nvPr/>
            </p:nvSpPr>
            <p:spPr bwMode="auto">
              <a:xfrm>
                <a:off x="2173" y="2866"/>
                <a:ext cx="34" cy="2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2" y="2"/>
                  </a:cxn>
                  <a:cxn ang="0">
                    <a:pos x="27" y="6"/>
                  </a:cxn>
                  <a:cxn ang="0">
                    <a:pos x="41" y="11"/>
                  </a:cxn>
                  <a:cxn ang="0">
                    <a:pos x="56" y="17"/>
                  </a:cxn>
                  <a:cxn ang="0">
                    <a:pos x="69" y="26"/>
                  </a:cxn>
                  <a:cxn ang="0">
                    <a:pos x="83" y="37"/>
                  </a:cxn>
                  <a:cxn ang="0">
                    <a:pos x="94" y="47"/>
                  </a:cxn>
                  <a:cxn ang="0">
                    <a:pos x="102" y="61"/>
                  </a:cxn>
                  <a:cxn ang="0">
                    <a:pos x="90" y="56"/>
                  </a:cxn>
                  <a:cxn ang="0">
                    <a:pos x="91" y="66"/>
                  </a:cxn>
                  <a:cxn ang="0">
                    <a:pos x="84" y="61"/>
                  </a:cxn>
                  <a:cxn ang="0">
                    <a:pos x="76" y="56"/>
                  </a:cxn>
                  <a:cxn ang="0">
                    <a:pos x="68" y="52"/>
                  </a:cxn>
                  <a:cxn ang="0">
                    <a:pos x="62" y="49"/>
                  </a:cxn>
                  <a:cxn ang="0">
                    <a:pos x="55" y="46"/>
                  </a:cxn>
                  <a:cxn ang="0">
                    <a:pos x="51" y="44"/>
                  </a:cxn>
                  <a:cxn ang="0">
                    <a:pos x="48" y="43"/>
                  </a:cxn>
                  <a:cxn ang="0">
                    <a:pos x="46" y="43"/>
                  </a:cxn>
                  <a:cxn ang="0">
                    <a:pos x="54" y="43"/>
                  </a:cxn>
                  <a:cxn ang="0">
                    <a:pos x="61" y="44"/>
                  </a:cxn>
                  <a:cxn ang="0">
                    <a:pos x="65" y="46"/>
                  </a:cxn>
                  <a:cxn ang="0">
                    <a:pos x="67" y="46"/>
                  </a:cxn>
                  <a:cxn ang="0">
                    <a:pos x="57" y="35"/>
                  </a:cxn>
                  <a:cxn ang="0">
                    <a:pos x="62" y="38"/>
                  </a:cxn>
                  <a:cxn ang="0">
                    <a:pos x="65" y="39"/>
                  </a:cxn>
                  <a:cxn ang="0">
                    <a:pos x="66" y="40"/>
                  </a:cxn>
                  <a:cxn ang="0">
                    <a:pos x="66" y="40"/>
                  </a:cxn>
                  <a:cxn ang="0">
                    <a:pos x="77" y="44"/>
                  </a:cxn>
                  <a:cxn ang="0">
                    <a:pos x="67" y="33"/>
                  </a:cxn>
                  <a:cxn ang="0">
                    <a:pos x="55" y="23"/>
                  </a:cxn>
                  <a:cxn ang="0">
                    <a:pos x="43" y="16"/>
                  </a:cxn>
                  <a:cxn ang="0">
                    <a:pos x="29" y="10"/>
                  </a:cxn>
                  <a:cxn ang="0">
                    <a:pos x="18" y="5"/>
                  </a:cxn>
                  <a:cxn ang="0">
                    <a:pos x="9" y="2"/>
                  </a:cxn>
                  <a:cxn ang="0">
                    <a:pos x="2" y="0"/>
                  </a:cxn>
                  <a:cxn ang="0">
                    <a:pos x="0" y="0"/>
                  </a:cxn>
                </a:cxnLst>
                <a:rect l="0" t="0" r="r" b="b"/>
                <a:pathLst>
                  <a:path w="102" h="66">
                    <a:moveTo>
                      <a:pt x="0" y="0"/>
                    </a:moveTo>
                    <a:lnTo>
                      <a:pt x="12" y="2"/>
                    </a:lnTo>
                    <a:lnTo>
                      <a:pt x="27" y="6"/>
                    </a:lnTo>
                    <a:lnTo>
                      <a:pt x="41" y="11"/>
                    </a:lnTo>
                    <a:lnTo>
                      <a:pt x="56" y="17"/>
                    </a:lnTo>
                    <a:lnTo>
                      <a:pt x="69" y="26"/>
                    </a:lnTo>
                    <a:lnTo>
                      <a:pt x="83" y="37"/>
                    </a:lnTo>
                    <a:lnTo>
                      <a:pt x="94" y="47"/>
                    </a:lnTo>
                    <a:lnTo>
                      <a:pt x="102" y="61"/>
                    </a:lnTo>
                    <a:lnTo>
                      <a:pt x="90" y="56"/>
                    </a:lnTo>
                    <a:lnTo>
                      <a:pt x="91" y="66"/>
                    </a:lnTo>
                    <a:lnTo>
                      <a:pt x="84" y="61"/>
                    </a:lnTo>
                    <a:lnTo>
                      <a:pt x="76" y="56"/>
                    </a:lnTo>
                    <a:lnTo>
                      <a:pt x="68" y="52"/>
                    </a:lnTo>
                    <a:lnTo>
                      <a:pt x="62" y="49"/>
                    </a:lnTo>
                    <a:lnTo>
                      <a:pt x="55" y="46"/>
                    </a:lnTo>
                    <a:lnTo>
                      <a:pt x="51" y="44"/>
                    </a:lnTo>
                    <a:lnTo>
                      <a:pt x="48" y="43"/>
                    </a:lnTo>
                    <a:lnTo>
                      <a:pt x="46" y="43"/>
                    </a:lnTo>
                    <a:lnTo>
                      <a:pt x="54" y="43"/>
                    </a:lnTo>
                    <a:lnTo>
                      <a:pt x="61" y="44"/>
                    </a:lnTo>
                    <a:lnTo>
                      <a:pt x="65" y="46"/>
                    </a:lnTo>
                    <a:lnTo>
                      <a:pt x="67" y="46"/>
                    </a:lnTo>
                    <a:lnTo>
                      <a:pt x="57" y="35"/>
                    </a:lnTo>
                    <a:lnTo>
                      <a:pt x="62" y="38"/>
                    </a:lnTo>
                    <a:lnTo>
                      <a:pt x="65" y="39"/>
                    </a:lnTo>
                    <a:lnTo>
                      <a:pt x="66" y="40"/>
                    </a:lnTo>
                    <a:lnTo>
                      <a:pt x="66" y="40"/>
                    </a:lnTo>
                    <a:lnTo>
                      <a:pt x="77" y="44"/>
                    </a:lnTo>
                    <a:lnTo>
                      <a:pt x="67" y="33"/>
                    </a:lnTo>
                    <a:lnTo>
                      <a:pt x="55" y="23"/>
                    </a:lnTo>
                    <a:lnTo>
                      <a:pt x="43" y="16"/>
                    </a:lnTo>
                    <a:lnTo>
                      <a:pt x="29" y="10"/>
                    </a:lnTo>
                    <a:lnTo>
                      <a:pt x="18" y="5"/>
                    </a:lnTo>
                    <a:lnTo>
                      <a:pt x="9" y="2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814" name="Freeform 118"/>
              <p:cNvSpPr>
                <a:spLocks/>
              </p:cNvSpPr>
              <p:nvPr/>
            </p:nvSpPr>
            <p:spPr bwMode="auto">
              <a:xfrm>
                <a:off x="2179" y="2883"/>
                <a:ext cx="16" cy="14"/>
              </a:xfrm>
              <a:custGeom>
                <a:avLst/>
                <a:gdLst/>
                <a:ahLst/>
                <a:cxnLst>
                  <a:cxn ang="0">
                    <a:pos x="47" y="26"/>
                  </a:cxn>
                  <a:cxn ang="0">
                    <a:pos x="42" y="21"/>
                  </a:cxn>
                  <a:cxn ang="0">
                    <a:pos x="38" y="16"/>
                  </a:cxn>
                  <a:cxn ang="0">
                    <a:pos x="33" y="12"/>
                  </a:cxn>
                  <a:cxn ang="0">
                    <a:pos x="27" y="7"/>
                  </a:cxn>
                  <a:cxn ang="0">
                    <a:pos x="21" y="5"/>
                  </a:cxn>
                  <a:cxn ang="0">
                    <a:pos x="15" y="3"/>
                  </a:cxn>
                  <a:cxn ang="0">
                    <a:pos x="8" y="0"/>
                  </a:cxn>
                  <a:cxn ang="0">
                    <a:pos x="0" y="0"/>
                  </a:cxn>
                  <a:cxn ang="0">
                    <a:pos x="10" y="3"/>
                  </a:cxn>
                  <a:cxn ang="0">
                    <a:pos x="19" y="5"/>
                  </a:cxn>
                  <a:cxn ang="0">
                    <a:pos x="25" y="9"/>
                  </a:cxn>
                  <a:cxn ang="0">
                    <a:pos x="31" y="12"/>
                  </a:cxn>
                  <a:cxn ang="0">
                    <a:pos x="34" y="16"/>
                  </a:cxn>
                  <a:cxn ang="0">
                    <a:pos x="37" y="20"/>
                  </a:cxn>
                  <a:cxn ang="0">
                    <a:pos x="39" y="21"/>
                  </a:cxn>
                  <a:cxn ang="0">
                    <a:pos x="39" y="22"/>
                  </a:cxn>
                  <a:cxn ang="0">
                    <a:pos x="25" y="17"/>
                  </a:cxn>
                  <a:cxn ang="0">
                    <a:pos x="14" y="16"/>
                  </a:cxn>
                  <a:cxn ang="0">
                    <a:pos x="6" y="17"/>
                  </a:cxn>
                  <a:cxn ang="0">
                    <a:pos x="4" y="18"/>
                  </a:cxn>
                  <a:cxn ang="0">
                    <a:pos x="12" y="20"/>
                  </a:cxn>
                  <a:cxn ang="0">
                    <a:pos x="21" y="21"/>
                  </a:cxn>
                  <a:cxn ang="0">
                    <a:pos x="28" y="23"/>
                  </a:cxn>
                  <a:cxn ang="0">
                    <a:pos x="34" y="26"/>
                  </a:cxn>
                  <a:cxn ang="0">
                    <a:pos x="39" y="28"/>
                  </a:cxn>
                  <a:cxn ang="0">
                    <a:pos x="43" y="32"/>
                  </a:cxn>
                  <a:cxn ang="0">
                    <a:pos x="45" y="36"/>
                  </a:cxn>
                  <a:cxn ang="0">
                    <a:pos x="48" y="40"/>
                  </a:cxn>
                  <a:cxn ang="0">
                    <a:pos x="49" y="44"/>
                  </a:cxn>
                  <a:cxn ang="0">
                    <a:pos x="49" y="38"/>
                  </a:cxn>
                  <a:cxn ang="0">
                    <a:pos x="48" y="31"/>
                  </a:cxn>
                  <a:cxn ang="0">
                    <a:pos x="47" y="26"/>
                  </a:cxn>
                </a:cxnLst>
                <a:rect l="0" t="0" r="r" b="b"/>
                <a:pathLst>
                  <a:path w="49" h="44">
                    <a:moveTo>
                      <a:pt x="47" y="26"/>
                    </a:moveTo>
                    <a:lnTo>
                      <a:pt x="42" y="21"/>
                    </a:lnTo>
                    <a:lnTo>
                      <a:pt x="38" y="16"/>
                    </a:lnTo>
                    <a:lnTo>
                      <a:pt x="33" y="12"/>
                    </a:lnTo>
                    <a:lnTo>
                      <a:pt x="27" y="7"/>
                    </a:lnTo>
                    <a:lnTo>
                      <a:pt x="21" y="5"/>
                    </a:lnTo>
                    <a:lnTo>
                      <a:pt x="15" y="3"/>
                    </a:lnTo>
                    <a:lnTo>
                      <a:pt x="8" y="0"/>
                    </a:lnTo>
                    <a:lnTo>
                      <a:pt x="0" y="0"/>
                    </a:lnTo>
                    <a:lnTo>
                      <a:pt x="10" y="3"/>
                    </a:lnTo>
                    <a:lnTo>
                      <a:pt x="19" y="5"/>
                    </a:lnTo>
                    <a:lnTo>
                      <a:pt x="25" y="9"/>
                    </a:lnTo>
                    <a:lnTo>
                      <a:pt x="31" y="12"/>
                    </a:lnTo>
                    <a:lnTo>
                      <a:pt x="34" y="16"/>
                    </a:lnTo>
                    <a:lnTo>
                      <a:pt x="37" y="20"/>
                    </a:lnTo>
                    <a:lnTo>
                      <a:pt x="39" y="21"/>
                    </a:lnTo>
                    <a:lnTo>
                      <a:pt x="39" y="22"/>
                    </a:lnTo>
                    <a:lnTo>
                      <a:pt x="25" y="17"/>
                    </a:lnTo>
                    <a:lnTo>
                      <a:pt x="14" y="16"/>
                    </a:lnTo>
                    <a:lnTo>
                      <a:pt x="6" y="17"/>
                    </a:lnTo>
                    <a:lnTo>
                      <a:pt x="4" y="18"/>
                    </a:lnTo>
                    <a:lnTo>
                      <a:pt x="12" y="20"/>
                    </a:lnTo>
                    <a:lnTo>
                      <a:pt x="21" y="21"/>
                    </a:lnTo>
                    <a:lnTo>
                      <a:pt x="28" y="23"/>
                    </a:lnTo>
                    <a:lnTo>
                      <a:pt x="34" y="26"/>
                    </a:lnTo>
                    <a:lnTo>
                      <a:pt x="39" y="28"/>
                    </a:lnTo>
                    <a:lnTo>
                      <a:pt x="43" y="32"/>
                    </a:lnTo>
                    <a:lnTo>
                      <a:pt x="45" y="36"/>
                    </a:lnTo>
                    <a:lnTo>
                      <a:pt x="48" y="40"/>
                    </a:lnTo>
                    <a:lnTo>
                      <a:pt x="49" y="44"/>
                    </a:lnTo>
                    <a:lnTo>
                      <a:pt x="49" y="38"/>
                    </a:lnTo>
                    <a:lnTo>
                      <a:pt x="48" y="31"/>
                    </a:lnTo>
                    <a:lnTo>
                      <a:pt x="47" y="2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815" name="Freeform 119"/>
              <p:cNvSpPr>
                <a:spLocks/>
              </p:cNvSpPr>
              <p:nvPr/>
            </p:nvSpPr>
            <p:spPr bwMode="auto">
              <a:xfrm>
                <a:off x="2182" y="2923"/>
                <a:ext cx="19" cy="12"/>
              </a:xfrm>
              <a:custGeom>
                <a:avLst/>
                <a:gdLst/>
                <a:ahLst/>
                <a:cxnLst>
                  <a:cxn ang="0">
                    <a:pos x="40" y="0"/>
                  </a:cxn>
                  <a:cxn ang="0">
                    <a:pos x="34" y="2"/>
                  </a:cxn>
                  <a:cxn ang="0">
                    <a:pos x="28" y="6"/>
                  </a:cxn>
                  <a:cxn ang="0">
                    <a:pos x="22" y="9"/>
                  </a:cxn>
                  <a:cxn ang="0">
                    <a:pos x="17" y="13"/>
                  </a:cxn>
                  <a:cxn ang="0">
                    <a:pos x="12" y="17"/>
                  </a:cxn>
                  <a:cxn ang="0">
                    <a:pos x="7" y="23"/>
                  </a:cxn>
                  <a:cxn ang="0">
                    <a:pos x="3" y="28"/>
                  </a:cxn>
                  <a:cxn ang="0">
                    <a:pos x="0" y="35"/>
                  </a:cxn>
                  <a:cxn ang="0">
                    <a:pos x="11" y="20"/>
                  </a:cxn>
                  <a:cxn ang="0">
                    <a:pos x="23" y="11"/>
                  </a:cxn>
                  <a:cxn ang="0">
                    <a:pos x="30" y="7"/>
                  </a:cxn>
                  <a:cxn ang="0">
                    <a:pos x="34" y="6"/>
                  </a:cxn>
                  <a:cxn ang="0">
                    <a:pos x="24" y="18"/>
                  </a:cxn>
                  <a:cxn ang="0">
                    <a:pos x="19" y="28"/>
                  </a:cxn>
                  <a:cxn ang="0">
                    <a:pos x="18" y="35"/>
                  </a:cxn>
                  <a:cxn ang="0">
                    <a:pos x="18" y="37"/>
                  </a:cxn>
                  <a:cxn ang="0">
                    <a:pos x="23" y="29"/>
                  </a:cxn>
                  <a:cxn ang="0">
                    <a:pos x="27" y="23"/>
                  </a:cxn>
                  <a:cxn ang="0">
                    <a:pos x="31" y="17"/>
                  </a:cxn>
                  <a:cxn ang="0">
                    <a:pos x="35" y="12"/>
                  </a:cxn>
                  <a:cxn ang="0">
                    <a:pos x="40" y="8"/>
                  </a:cxn>
                  <a:cxn ang="0">
                    <a:pos x="45" y="6"/>
                  </a:cxn>
                  <a:cxn ang="0">
                    <a:pos x="50" y="5"/>
                  </a:cxn>
                  <a:cxn ang="0">
                    <a:pos x="55" y="5"/>
                  </a:cxn>
                  <a:cxn ang="0">
                    <a:pos x="58" y="3"/>
                  </a:cxn>
                  <a:cxn ang="0">
                    <a:pos x="53" y="2"/>
                  </a:cxn>
                  <a:cxn ang="0">
                    <a:pos x="45" y="1"/>
                  </a:cxn>
                  <a:cxn ang="0">
                    <a:pos x="40" y="0"/>
                  </a:cxn>
                </a:cxnLst>
                <a:rect l="0" t="0" r="r" b="b"/>
                <a:pathLst>
                  <a:path w="58" h="37">
                    <a:moveTo>
                      <a:pt x="40" y="0"/>
                    </a:moveTo>
                    <a:lnTo>
                      <a:pt x="34" y="2"/>
                    </a:lnTo>
                    <a:lnTo>
                      <a:pt x="28" y="6"/>
                    </a:lnTo>
                    <a:lnTo>
                      <a:pt x="22" y="9"/>
                    </a:lnTo>
                    <a:lnTo>
                      <a:pt x="17" y="13"/>
                    </a:lnTo>
                    <a:lnTo>
                      <a:pt x="12" y="17"/>
                    </a:lnTo>
                    <a:lnTo>
                      <a:pt x="7" y="23"/>
                    </a:lnTo>
                    <a:lnTo>
                      <a:pt x="3" y="28"/>
                    </a:lnTo>
                    <a:lnTo>
                      <a:pt x="0" y="35"/>
                    </a:lnTo>
                    <a:lnTo>
                      <a:pt x="11" y="20"/>
                    </a:lnTo>
                    <a:lnTo>
                      <a:pt x="23" y="11"/>
                    </a:lnTo>
                    <a:lnTo>
                      <a:pt x="30" y="7"/>
                    </a:lnTo>
                    <a:lnTo>
                      <a:pt x="34" y="6"/>
                    </a:lnTo>
                    <a:lnTo>
                      <a:pt x="24" y="18"/>
                    </a:lnTo>
                    <a:lnTo>
                      <a:pt x="19" y="28"/>
                    </a:lnTo>
                    <a:lnTo>
                      <a:pt x="18" y="35"/>
                    </a:lnTo>
                    <a:lnTo>
                      <a:pt x="18" y="37"/>
                    </a:lnTo>
                    <a:lnTo>
                      <a:pt x="23" y="29"/>
                    </a:lnTo>
                    <a:lnTo>
                      <a:pt x="27" y="23"/>
                    </a:lnTo>
                    <a:lnTo>
                      <a:pt x="31" y="17"/>
                    </a:lnTo>
                    <a:lnTo>
                      <a:pt x="35" y="12"/>
                    </a:lnTo>
                    <a:lnTo>
                      <a:pt x="40" y="8"/>
                    </a:lnTo>
                    <a:lnTo>
                      <a:pt x="45" y="6"/>
                    </a:lnTo>
                    <a:lnTo>
                      <a:pt x="50" y="5"/>
                    </a:lnTo>
                    <a:lnTo>
                      <a:pt x="55" y="5"/>
                    </a:lnTo>
                    <a:lnTo>
                      <a:pt x="58" y="3"/>
                    </a:lnTo>
                    <a:lnTo>
                      <a:pt x="53" y="2"/>
                    </a:lnTo>
                    <a:lnTo>
                      <a:pt x="45" y="1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816" name="Freeform 120"/>
              <p:cNvSpPr>
                <a:spLocks/>
              </p:cNvSpPr>
              <p:nvPr/>
            </p:nvSpPr>
            <p:spPr bwMode="auto">
              <a:xfrm>
                <a:off x="2277" y="2908"/>
                <a:ext cx="22" cy="8"/>
              </a:xfrm>
              <a:custGeom>
                <a:avLst/>
                <a:gdLst/>
                <a:ahLst/>
                <a:cxnLst>
                  <a:cxn ang="0">
                    <a:pos x="15" y="1"/>
                  </a:cxn>
                  <a:cxn ang="0">
                    <a:pos x="21" y="0"/>
                  </a:cxn>
                  <a:cxn ang="0">
                    <a:pos x="28" y="0"/>
                  </a:cxn>
                  <a:cxn ang="0">
                    <a:pos x="34" y="0"/>
                  </a:cxn>
                  <a:cxn ang="0">
                    <a:pos x="40" y="0"/>
                  </a:cxn>
                  <a:cxn ang="0">
                    <a:pos x="48" y="1"/>
                  </a:cxn>
                  <a:cxn ang="0">
                    <a:pos x="54" y="4"/>
                  </a:cxn>
                  <a:cxn ang="0">
                    <a:pos x="60" y="7"/>
                  </a:cxn>
                  <a:cxn ang="0">
                    <a:pos x="66" y="12"/>
                  </a:cxn>
                  <a:cxn ang="0">
                    <a:pos x="57" y="7"/>
                  </a:cxn>
                  <a:cxn ang="0">
                    <a:pos x="49" y="5"/>
                  </a:cxn>
                  <a:cxn ang="0">
                    <a:pos x="42" y="4"/>
                  </a:cxn>
                  <a:cxn ang="0">
                    <a:pos x="35" y="2"/>
                  </a:cxn>
                  <a:cxn ang="0">
                    <a:pos x="29" y="2"/>
                  </a:cxn>
                  <a:cxn ang="0">
                    <a:pos x="26" y="2"/>
                  </a:cxn>
                  <a:cxn ang="0">
                    <a:pos x="23" y="4"/>
                  </a:cxn>
                  <a:cxn ang="0">
                    <a:pos x="22" y="4"/>
                  </a:cxn>
                  <a:cxn ang="0">
                    <a:pos x="37" y="10"/>
                  </a:cxn>
                  <a:cxn ang="0">
                    <a:pos x="46" y="16"/>
                  </a:cxn>
                  <a:cxn ang="0">
                    <a:pos x="50" y="21"/>
                  </a:cxn>
                  <a:cxn ang="0">
                    <a:pos x="51" y="23"/>
                  </a:cxn>
                  <a:cxn ang="0">
                    <a:pos x="44" y="18"/>
                  </a:cxn>
                  <a:cxn ang="0">
                    <a:pos x="37" y="15"/>
                  </a:cxn>
                  <a:cxn ang="0">
                    <a:pos x="31" y="11"/>
                  </a:cxn>
                  <a:cxn ang="0">
                    <a:pos x="25" y="8"/>
                  </a:cxn>
                  <a:cxn ang="0">
                    <a:pos x="18" y="8"/>
                  </a:cxn>
                  <a:cxn ang="0">
                    <a:pos x="14" y="8"/>
                  </a:cxn>
                  <a:cxn ang="0">
                    <a:pos x="9" y="10"/>
                  </a:cxn>
                  <a:cxn ang="0">
                    <a:pos x="4" y="12"/>
                  </a:cxn>
                  <a:cxn ang="0">
                    <a:pos x="0" y="15"/>
                  </a:cxn>
                  <a:cxn ang="0">
                    <a:pos x="5" y="10"/>
                  </a:cxn>
                  <a:cxn ang="0">
                    <a:pos x="11" y="4"/>
                  </a:cxn>
                  <a:cxn ang="0">
                    <a:pos x="15" y="1"/>
                  </a:cxn>
                </a:cxnLst>
                <a:rect l="0" t="0" r="r" b="b"/>
                <a:pathLst>
                  <a:path w="66" h="23">
                    <a:moveTo>
                      <a:pt x="15" y="1"/>
                    </a:moveTo>
                    <a:lnTo>
                      <a:pt x="21" y="0"/>
                    </a:lnTo>
                    <a:lnTo>
                      <a:pt x="28" y="0"/>
                    </a:lnTo>
                    <a:lnTo>
                      <a:pt x="34" y="0"/>
                    </a:lnTo>
                    <a:lnTo>
                      <a:pt x="40" y="0"/>
                    </a:lnTo>
                    <a:lnTo>
                      <a:pt x="48" y="1"/>
                    </a:lnTo>
                    <a:lnTo>
                      <a:pt x="54" y="4"/>
                    </a:lnTo>
                    <a:lnTo>
                      <a:pt x="60" y="7"/>
                    </a:lnTo>
                    <a:lnTo>
                      <a:pt x="66" y="12"/>
                    </a:lnTo>
                    <a:lnTo>
                      <a:pt x="57" y="7"/>
                    </a:lnTo>
                    <a:lnTo>
                      <a:pt x="49" y="5"/>
                    </a:lnTo>
                    <a:lnTo>
                      <a:pt x="42" y="4"/>
                    </a:lnTo>
                    <a:lnTo>
                      <a:pt x="35" y="2"/>
                    </a:lnTo>
                    <a:lnTo>
                      <a:pt x="29" y="2"/>
                    </a:lnTo>
                    <a:lnTo>
                      <a:pt x="26" y="2"/>
                    </a:lnTo>
                    <a:lnTo>
                      <a:pt x="23" y="4"/>
                    </a:lnTo>
                    <a:lnTo>
                      <a:pt x="22" y="4"/>
                    </a:lnTo>
                    <a:lnTo>
                      <a:pt x="37" y="10"/>
                    </a:lnTo>
                    <a:lnTo>
                      <a:pt x="46" y="16"/>
                    </a:lnTo>
                    <a:lnTo>
                      <a:pt x="50" y="21"/>
                    </a:lnTo>
                    <a:lnTo>
                      <a:pt x="51" y="23"/>
                    </a:lnTo>
                    <a:lnTo>
                      <a:pt x="44" y="18"/>
                    </a:lnTo>
                    <a:lnTo>
                      <a:pt x="37" y="15"/>
                    </a:lnTo>
                    <a:lnTo>
                      <a:pt x="31" y="11"/>
                    </a:lnTo>
                    <a:lnTo>
                      <a:pt x="25" y="8"/>
                    </a:lnTo>
                    <a:lnTo>
                      <a:pt x="18" y="8"/>
                    </a:lnTo>
                    <a:lnTo>
                      <a:pt x="14" y="8"/>
                    </a:lnTo>
                    <a:lnTo>
                      <a:pt x="9" y="10"/>
                    </a:lnTo>
                    <a:lnTo>
                      <a:pt x="4" y="12"/>
                    </a:lnTo>
                    <a:lnTo>
                      <a:pt x="0" y="15"/>
                    </a:lnTo>
                    <a:lnTo>
                      <a:pt x="5" y="10"/>
                    </a:lnTo>
                    <a:lnTo>
                      <a:pt x="11" y="4"/>
                    </a:lnTo>
                    <a:lnTo>
                      <a:pt x="15" y="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817" name="Freeform 121"/>
              <p:cNvSpPr>
                <a:spLocks/>
              </p:cNvSpPr>
              <p:nvPr/>
            </p:nvSpPr>
            <p:spPr bwMode="auto">
              <a:xfrm>
                <a:off x="2194" y="2943"/>
                <a:ext cx="32" cy="4"/>
              </a:xfrm>
              <a:custGeom>
                <a:avLst/>
                <a:gdLst/>
                <a:ahLst/>
                <a:cxnLst>
                  <a:cxn ang="0">
                    <a:pos x="97" y="7"/>
                  </a:cxn>
                  <a:cxn ang="0">
                    <a:pos x="88" y="3"/>
                  </a:cxn>
                  <a:cxn ang="0">
                    <a:pos x="82" y="2"/>
                  </a:cxn>
                  <a:cxn ang="0">
                    <a:pos x="76" y="1"/>
                  </a:cxn>
                  <a:cxn ang="0">
                    <a:pos x="71" y="0"/>
                  </a:cxn>
                  <a:cxn ang="0">
                    <a:pos x="67" y="0"/>
                  </a:cxn>
                  <a:cxn ang="0">
                    <a:pos x="64" y="0"/>
                  </a:cxn>
                  <a:cxn ang="0">
                    <a:pos x="60" y="0"/>
                  </a:cxn>
                  <a:cxn ang="0">
                    <a:pos x="56" y="0"/>
                  </a:cxn>
                  <a:cxn ang="0">
                    <a:pos x="50" y="0"/>
                  </a:cxn>
                  <a:cxn ang="0">
                    <a:pos x="43" y="2"/>
                  </a:cxn>
                  <a:cxn ang="0">
                    <a:pos x="33" y="3"/>
                  </a:cxn>
                  <a:cxn ang="0">
                    <a:pos x="25" y="6"/>
                  </a:cxn>
                  <a:cxn ang="0">
                    <a:pos x="15" y="8"/>
                  </a:cxn>
                  <a:cxn ang="0">
                    <a:pos x="8" y="10"/>
                  </a:cxn>
                  <a:cxn ang="0">
                    <a:pos x="3" y="12"/>
                  </a:cxn>
                  <a:cxn ang="0">
                    <a:pos x="0" y="12"/>
                  </a:cxn>
                  <a:cxn ang="0">
                    <a:pos x="14" y="10"/>
                  </a:cxn>
                  <a:cxn ang="0">
                    <a:pos x="26" y="7"/>
                  </a:cxn>
                  <a:cxn ang="0">
                    <a:pos x="36" y="5"/>
                  </a:cxn>
                  <a:cxn ang="0">
                    <a:pos x="44" y="3"/>
                  </a:cxn>
                  <a:cxn ang="0">
                    <a:pos x="50" y="3"/>
                  </a:cxn>
                  <a:cxn ang="0">
                    <a:pos x="56" y="2"/>
                  </a:cxn>
                  <a:cxn ang="0">
                    <a:pos x="60" y="2"/>
                  </a:cxn>
                  <a:cxn ang="0">
                    <a:pos x="62" y="2"/>
                  </a:cxn>
                  <a:cxn ang="0">
                    <a:pos x="72" y="2"/>
                  </a:cxn>
                  <a:cxn ang="0">
                    <a:pos x="83" y="5"/>
                  </a:cxn>
                  <a:cxn ang="0">
                    <a:pos x="93" y="6"/>
                  </a:cxn>
                  <a:cxn ang="0">
                    <a:pos x="97" y="7"/>
                  </a:cxn>
                  <a:cxn ang="0">
                    <a:pos x="97" y="7"/>
                  </a:cxn>
                </a:cxnLst>
                <a:rect l="0" t="0" r="r" b="b"/>
                <a:pathLst>
                  <a:path w="97" h="12">
                    <a:moveTo>
                      <a:pt x="97" y="7"/>
                    </a:moveTo>
                    <a:lnTo>
                      <a:pt x="88" y="3"/>
                    </a:lnTo>
                    <a:lnTo>
                      <a:pt x="82" y="2"/>
                    </a:lnTo>
                    <a:lnTo>
                      <a:pt x="76" y="1"/>
                    </a:lnTo>
                    <a:lnTo>
                      <a:pt x="71" y="0"/>
                    </a:lnTo>
                    <a:lnTo>
                      <a:pt x="67" y="0"/>
                    </a:lnTo>
                    <a:lnTo>
                      <a:pt x="64" y="0"/>
                    </a:lnTo>
                    <a:lnTo>
                      <a:pt x="60" y="0"/>
                    </a:lnTo>
                    <a:lnTo>
                      <a:pt x="56" y="0"/>
                    </a:lnTo>
                    <a:lnTo>
                      <a:pt x="50" y="0"/>
                    </a:lnTo>
                    <a:lnTo>
                      <a:pt x="43" y="2"/>
                    </a:lnTo>
                    <a:lnTo>
                      <a:pt x="33" y="3"/>
                    </a:lnTo>
                    <a:lnTo>
                      <a:pt x="25" y="6"/>
                    </a:lnTo>
                    <a:lnTo>
                      <a:pt x="15" y="8"/>
                    </a:lnTo>
                    <a:lnTo>
                      <a:pt x="8" y="10"/>
                    </a:lnTo>
                    <a:lnTo>
                      <a:pt x="3" y="12"/>
                    </a:lnTo>
                    <a:lnTo>
                      <a:pt x="0" y="12"/>
                    </a:lnTo>
                    <a:lnTo>
                      <a:pt x="14" y="10"/>
                    </a:lnTo>
                    <a:lnTo>
                      <a:pt x="26" y="7"/>
                    </a:lnTo>
                    <a:lnTo>
                      <a:pt x="36" y="5"/>
                    </a:lnTo>
                    <a:lnTo>
                      <a:pt x="44" y="3"/>
                    </a:lnTo>
                    <a:lnTo>
                      <a:pt x="50" y="3"/>
                    </a:lnTo>
                    <a:lnTo>
                      <a:pt x="56" y="2"/>
                    </a:lnTo>
                    <a:lnTo>
                      <a:pt x="60" y="2"/>
                    </a:lnTo>
                    <a:lnTo>
                      <a:pt x="62" y="2"/>
                    </a:lnTo>
                    <a:lnTo>
                      <a:pt x="72" y="2"/>
                    </a:lnTo>
                    <a:lnTo>
                      <a:pt x="83" y="5"/>
                    </a:lnTo>
                    <a:lnTo>
                      <a:pt x="93" y="6"/>
                    </a:lnTo>
                    <a:lnTo>
                      <a:pt x="97" y="7"/>
                    </a:lnTo>
                    <a:lnTo>
                      <a:pt x="97" y="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818" name="Freeform 122"/>
              <p:cNvSpPr>
                <a:spLocks/>
              </p:cNvSpPr>
              <p:nvPr/>
            </p:nvSpPr>
            <p:spPr bwMode="auto">
              <a:xfrm>
                <a:off x="2188" y="2947"/>
                <a:ext cx="37" cy="9"/>
              </a:xfrm>
              <a:custGeom>
                <a:avLst/>
                <a:gdLst/>
                <a:ahLst/>
                <a:cxnLst>
                  <a:cxn ang="0">
                    <a:pos x="112" y="3"/>
                  </a:cxn>
                  <a:cxn ang="0">
                    <a:pos x="101" y="1"/>
                  </a:cxn>
                  <a:cxn ang="0">
                    <a:pos x="92" y="0"/>
                  </a:cxn>
                  <a:cxn ang="0">
                    <a:pos x="85" y="0"/>
                  </a:cxn>
                  <a:cxn ang="0">
                    <a:pos x="80" y="0"/>
                  </a:cxn>
                  <a:cxn ang="0">
                    <a:pos x="75" y="1"/>
                  </a:cxn>
                  <a:cxn ang="0">
                    <a:pos x="71" y="2"/>
                  </a:cxn>
                  <a:cxn ang="0">
                    <a:pos x="67" y="2"/>
                  </a:cxn>
                  <a:cxn ang="0">
                    <a:pos x="62" y="3"/>
                  </a:cxn>
                  <a:cxn ang="0">
                    <a:pos x="56" y="4"/>
                  </a:cxn>
                  <a:cxn ang="0">
                    <a:pos x="47" y="8"/>
                  </a:cxn>
                  <a:cxn ang="0">
                    <a:pos x="38" y="12"/>
                  </a:cxn>
                  <a:cxn ang="0">
                    <a:pos x="27" y="17"/>
                  </a:cxn>
                  <a:cxn ang="0">
                    <a:pos x="17" y="22"/>
                  </a:cxn>
                  <a:cxn ang="0">
                    <a:pos x="8" y="25"/>
                  </a:cxn>
                  <a:cxn ang="0">
                    <a:pos x="2" y="28"/>
                  </a:cxn>
                  <a:cxn ang="0">
                    <a:pos x="0" y="29"/>
                  </a:cxn>
                  <a:cxn ang="0">
                    <a:pos x="16" y="23"/>
                  </a:cxn>
                  <a:cxn ang="0">
                    <a:pos x="30" y="18"/>
                  </a:cxn>
                  <a:cxn ang="0">
                    <a:pos x="41" y="13"/>
                  </a:cxn>
                  <a:cxn ang="0">
                    <a:pos x="51" y="11"/>
                  </a:cxn>
                  <a:cxn ang="0">
                    <a:pos x="57" y="8"/>
                  </a:cxn>
                  <a:cxn ang="0">
                    <a:pos x="63" y="6"/>
                  </a:cxn>
                  <a:cxn ang="0">
                    <a:pos x="67" y="6"/>
                  </a:cxn>
                  <a:cxn ang="0">
                    <a:pos x="69" y="4"/>
                  </a:cxn>
                  <a:cxn ang="0">
                    <a:pos x="75" y="3"/>
                  </a:cxn>
                  <a:cxn ang="0">
                    <a:pos x="81" y="3"/>
                  </a:cxn>
                  <a:cxn ang="0">
                    <a:pos x="89" y="2"/>
                  </a:cxn>
                  <a:cxn ang="0">
                    <a:pos x="96" y="2"/>
                  </a:cxn>
                  <a:cxn ang="0">
                    <a:pos x="102" y="3"/>
                  </a:cxn>
                  <a:cxn ang="0">
                    <a:pos x="107" y="3"/>
                  </a:cxn>
                  <a:cxn ang="0">
                    <a:pos x="111" y="3"/>
                  </a:cxn>
                  <a:cxn ang="0">
                    <a:pos x="112" y="3"/>
                  </a:cxn>
                  <a:cxn ang="0">
                    <a:pos x="112" y="3"/>
                  </a:cxn>
                </a:cxnLst>
                <a:rect l="0" t="0" r="r" b="b"/>
                <a:pathLst>
                  <a:path w="112" h="29">
                    <a:moveTo>
                      <a:pt x="112" y="3"/>
                    </a:moveTo>
                    <a:lnTo>
                      <a:pt x="101" y="1"/>
                    </a:lnTo>
                    <a:lnTo>
                      <a:pt x="92" y="0"/>
                    </a:lnTo>
                    <a:lnTo>
                      <a:pt x="85" y="0"/>
                    </a:lnTo>
                    <a:lnTo>
                      <a:pt x="80" y="0"/>
                    </a:lnTo>
                    <a:lnTo>
                      <a:pt x="75" y="1"/>
                    </a:lnTo>
                    <a:lnTo>
                      <a:pt x="71" y="2"/>
                    </a:lnTo>
                    <a:lnTo>
                      <a:pt x="67" y="2"/>
                    </a:lnTo>
                    <a:lnTo>
                      <a:pt x="62" y="3"/>
                    </a:lnTo>
                    <a:lnTo>
                      <a:pt x="56" y="4"/>
                    </a:lnTo>
                    <a:lnTo>
                      <a:pt x="47" y="8"/>
                    </a:lnTo>
                    <a:lnTo>
                      <a:pt x="38" y="12"/>
                    </a:lnTo>
                    <a:lnTo>
                      <a:pt x="27" y="17"/>
                    </a:lnTo>
                    <a:lnTo>
                      <a:pt x="17" y="22"/>
                    </a:lnTo>
                    <a:lnTo>
                      <a:pt x="8" y="25"/>
                    </a:lnTo>
                    <a:lnTo>
                      <a:pt x="2" y="28"/>
                    </a:lnTo>
                    <a:lnTo>
                      <a:pt x="0" y="29"/>
                    </a:lnTo>
                    <a:lnTo>
                      <a:pt x="16" y="23"/>
                    </a:lnTo>
                    <a:lnTo>
                      <a:pt x="30" y="18"/>
                    </a:lnTo>
                    <a:lnTo>
                      <a:pt x="41" y="13"/>
                    </a:lnTo>
                    <a:lnTo>
                      <a:pt x="51" y="11"/>
                    </a:lnTo>
                    <a:lnTo>
                      <a:pt x="57" y="8"/>
                    </a:lnTo>
                    <a:lnTo>
                      <a:pt x="63" y="6"/>
                    </a:lnTo>
                    <a:lnTo>
                      <a:pt x="67" y="6"/>
                    </a:lnTo>
                    <a:lnTo>
                      <a:pt x="69" y="4"/>
                    </a:lnTo>
                    <a:lnTo>
                      <a:pt x="75" y="3"/>
                    </a:lnTo>
                    <a:lnTo>
                      <a:pt x="81" y="3"/>
                    </a:lnTo>
                    <a:lnTo>
                      <a:pt x="89" y="2"/>
                    </a:lnTo>
                    <a:lnTo>
                      <a:pt x="96" y="2"/>
                    </a:lnTo>
                    <a:lnTo>
                      <a:pt x="102" y="3"/>
                    </a:lnTo>
                    <a:lnTo>
                      <a:pt x="107" y="3"/>
                    </a:lnTo>
                    <a:lnTo>
                      <a:pt x="111" y="3"/>
                    </a:lnTo>
                    <a:lnTo>
                      <a:pt x="112" y="3"/>
                    </a:lnTo>
                    <a:lnTo>
                      <a:pt x="112" y="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819" name="Freeform 123"/>
              <p:cNvSpPr>
                <a:spLocks/>
              </p:cNvSpPr>
              <p:nvPr/>
            </p:nvSpPr>
            <p:spPr bwMode="auto">
              <a:xfrm>
                <a:off x="2193" y="2950"/>
                <a:ext cx="30" cy="12"/>
              </a:xfrm>
              <a:custGeom>
                <a:avLst/>
                <a:gdLst/>
                <a:ahLst/>
                <a:cxnLst>
                  <a:cxn ang="0">
                    <a:pos x="88" y="0"/>
                  </a:cxn>
                  <a:cxn ang="0">
                    <a:pos x="79" y="0"/>
                  </a:cxn>
                  <a:cxn ang="0">
                    <a:pos x="72" y="0"/>
                  </a:cxn>
                  <a:cxn ang="0">
                    <a:pos x="66" y="1"/>
                  </a:cxn>
                  <a:cxn ang="0">
                    <a:pos x="61" y="1"/>
                  </a:cxn>
                  <a:cxn ang="0">
                    <a:pos x="57" y="3"/>
                  </a:cxn>
                  <a:cxn ang="0">
                    <a:pos x="54" y="4"/>
                  </a:cxn>
                  <a:cxn ang="0">
                    <a:pos x="51" y="6"/>
                  </a:cxn>
                  <a:cxn ang="0">
                    <a:pos x="47" y="7"/>
                  </a:cxn>
                  <a:cxn ang="0">
                    <a:pos x="43" y="9"/>
                  </a:cxn>
                  <a:cxn ang="0">
                    <a:pos x="36" y="12"/>
                  </a:cxn>
                  <a:cxn ang="0">
                    <a:pos x="28" y="17"/>
                  </a:cxn>
                  <a:cxn ang="0">
                    <a:pos x="21" y="21"/>
                  </a:cxn>
                  <a:cxn ang="0">
                    <a:pos x="12" y="26"/>
                  </a:cxn>
                  <a:cxn ang="0">
                    <a:pos x="6" y="31"/>
                  </a:cxn>
                  <a:cxn ang="0">
                    <a:pos x="1" y="34"/>
                  </a:cxn>
                  <a:cxn ang="0">
                    <a:pos x="0" y="35"/>
                  </a:cxn>
                  <a:cxn ang="0">
                    <a:pos x="12" y="28"/>
                  </a:cxn>
                  <a:cxn ang="0">
                    <a:pos x="23" y="23"/>
                  </a:cxn>
                  <a:cxn ang="0">
                    <a:pos x="32" y="18"/>
                  </a:cxn>
                  <a:cxn ang="0">
                    <a:pos x="39" y="14"/>
                  </a:cxn>
                  <a:cxn ang="0">
                    <a:pos x="44" y="11"/>
                  </a:cxn>
                  <a:cxn ang="0">
                    <a:pos x="49" y="8"/>
                  </a:cxn>
                  <a:cxn ang="0">
                    <a:pos x="51" y="7"/>
                  </a:cxn>
                  <a:cxn ang="0">
                    <a:pos x="54" y="6"/>
                  </a:cxn>
                  <a:cxn ang="0">
                    <a:pos x="63" y="3"/>
                  </a:cxn>
                  <a:cxn ang="0">
                    <a:pos x="74" y="1"/>
                  </a:cxn>
                  <a:cxn ang="0">
                    <a:pos x="84" y="0"/>
                  </a:cxn>
                  <a:cxn ang="0">
                    <a:pos x="88" y="0"/>
                  </a:cxn>
                  <a:cxn ang="0">
                    <a:pos x="88" y="0"/>
                  </a:cxn>
                </a:cxnLst>
                <a:rect l="0" t="0" r="r" b="b"/>
                <a:pathLst>
                  <a:path w="88" h="35">
                    <a:moveTo>
                      <a:pt x="88" y="0"/>
                    </a:moveTo>
                    <a:lnTo>
                      <a:pt x="79" y="0"/>
                    </a:lnTo>
                    <a:lnTo>
                      <a:pt x="72" y="0"/>
                    </a:lnTo>
                    <a:lnTo>
                      <a:pt x="66" y="1"/>
                    </a:lnTo>
                    <a:lnTo>
                      <a:pt x="61" y="1"/>
                    </a:lnTo>
                    <a:lnTo>
                      <a:pt x="57" y="3"/>
                    </a:lnTo>
                    <a:lnTo>
                      <a:pt x="54" y="4"/>
                    </a:lnTo>
                    <a:lnTo>
                      <a:pt x="51" y="6"/>
                    </a:lnTo>
                    <a:lnTo>
                      <a:pt x="47" y="7"/>
                    </a:lnTo>
                    <a:lnTo>
                      <a:pt x="43" y="9"/>
                    </a:lnTo>
                    <a:lnTo>
                      <a:pt x="36" y="12"/>
                    </a:lnTo>
                    <a:lnTo>
                      <a:pt x="28" y="17"/>
                    </a:lnTo>
                    <a:lnTo>
                      <a:pt x="21" y="21"/>
                    </a:lnTo>
                    <a:lnTo>
                      <a:pt x="12" y="26"/>
                    </a:lnTo>
                    <a:lnTo>
                      <a:pt x="6" y="31"/>
                    </a:lnTo>
                    <a:lnTo>
                      <a:pt x="1" y="34"/>
                    </a:lnTo>
                    <a:lnTo>
                      <a:pt x="0" y="35"/>
                    </a:lnTo>
                    <a:lnTo>
                      <a:pt x="12" y="28"/>
                    </a:lnTo>
                    <a:lnTo>
                      <a:pt x="23" y="23"/>
                    </a:lnTo>
                    <a:lnTo>
                      <a:pt x="32" y="18"/>
                    </a:lnTo>
                    <a:lnTo>
                      <a:pt x="39" y="14"/>
                    </a:lnTo>
                    <a:lnTo>
                      <a:pt x="44" y="11"/>
                    </a:lnTo>
                    <a:lnTo>
                      <a:pt x="49" y="8"/>
                    </a:lnTo>
                    <a:lnTo>
                      <a:pt x="51" y="7"/>
                    </a:lnTo>
                    <a:lnTo>
                      <a:pt x="54" y="6"/>
                    </a:lnTo>
                    <a:lnTo>
                      <a:pt x="63" y="3"/>
                    </a:lnTo>
                    <a:lnTo>
                      <a:pt x="74" y="1"/>
                    </a:lnTo>
                    <a:lnTo>
                      <a:pt x="84" y="0"/>
                    </a:lnTo>
                    <a:lnTo>
                      <a:pt x="88" y="0"/>
                    </a:lnTo>
                    <a:lnTo>
                      <a:pt x="88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820" name="Freeform 124"/>
              <p:cNvSpPr>
                <a:spLocks/>
              </p:cNvSpPr>
              <p:nvPr/>
            </p:nvSpPr>
            <p:spPr bwMode="auto">
              <a:xfrm>
                <a:off x="2226" y="2866"/>
                <a:ext cx="12" cy="26"/>
              </a:xfrm>
              <a:custGeom>
                <a:avLst/>
                <a:gdLst/>
                <a:ahLst/>
                <a:cxnLst>
                  <a:cxn ang="0">
                    <a:pos x="15" y="0"/>
                  </a:cxn>
                  <a:cxn ang="0">
                    <a:pos x="8" y="9"/>
                  </a:cxn>
                  <a:cxn ang="0">
                    <a:pos x="3" y="17"/>
                  </a:cxn>
                  <a:cxn ang="0">
                    <a:pos x="0" y="25"/>
                  </a:cxn>
                  <a:cxn ang="0">
                    <a:pos x="4" y="31"/>
                  </a:cxn>
                  <a:cxn ang="0">
                    <a:pos x="9" y="33"/>
                  </a:cxn>
                  <a:cxn ang="0">
                    <a:pos x="10" y="35"/>
                  </a:cxn>
                  <a:cxn ang="0">
                    <a:pos x="11" y="38"/>
                  </a:cxn>
                  <a:cxn ang="0">
                    <a:pos x="14" y="47"/>
                  </a:cxn>
                  <a:cxn ang="0">
                    <a:pos x="20" y="58"/>
                  </a:cxn>
                  <a:cxn ang="0">
                    <a:pos x="26" y="67"/>
                  </a:cxn>
                  <a:cxn ang="0">
                    <a:pos x="32" y="75"/>
                  </a:cxn>
                  <a:cxn ang="0">
                    <a:pos x="35" y="77"/>
                  </a:cxn>
                  <a:cxn ang="0">
                    <a:pos x="33" y="64"/>
                  </a:cxn>
                  <a:cxn ang="0">
                    <a:pos x="35" y="60"/>
                  </a:cxn>
                  <a:cxn ang="0">
                    <a:pos x="37" y="59"/>
                  </a:cxn>
                  <a:cxn ang="0">
                    <a:pos x="38" y="48"/>
                  </a:cxn>
                  <a:cxn ang="0">
                    <a:pos x="38" y="33"/>
                  </a:cxn>
                  <a:cxn ang="0">
                    <a:pos x="36" y="26"/>
                  </a:cxn>
                  <a:cxn ang="0">
                    <a:pos x="32" y="21"/>
                  </a:cxn>
                  <a:cxn ang="0">
                    <a:pos x="26" y="19"/>
                  </a:cxn>
                  <a:cxn ang="0">
                    <a:pos x="21" y="14"/>
                  </a:cxn>
                  <a:cxn ang="0">
                    <a:pos x="17" y="8"/>
                  </a:cxn>
                  <a:cxn ang="0">
                    <a:pos x="16" y="3"/>
                  </a:cxn>
                  <a:cxn ang="0">
                    <a:pos x="15" y="0"/>
                  </a:cxn>
                </a:cxnLst>
                <a:rect l="0" t="0" r="r" b="b"/>
                <a:pathLst>
                  <a:path w="38" h="77">
                    <a:moveTo>
                      <a:pt x="15" y="0"/>
                    </a:moveTo>
                    <a:lnTo>
                      <a:pt x="8" y="9"/>
                    </a:lnTo>
                    <a:lnTo>
                      <a:pt x="3" y="17"/>
                    </a:lnTo>
                    <a:lnTo>
                      <a:pt x="0" y="25"/>
                    </a:lnTo>
                    <a:lnTo>
                      <a:pt x="4" y="31"/>
                    </a:lnTo>
                    <a:lnTo>
                      <a:pt x="9" y="33"/>
                    </a:lnTo>
                    <a:lnTo>
                      <a:pt x="10" y="35"/>
                    </a:lnTo>
                    <a:lnTo>
                      <a:pt x="11" y="38"/>
                    </a:lnTo>
                    <a:lnTo>
                      <a:pt x="14" y="47"/>
                    </a:lnTo>
                    <a:lnTo>
                      <a:pt x="20" y="58"/>
                    </a:lnTo>
                    <a:lnTo>
                      <a:pt x="26" y="67"/>
                    </a:lnTo>
                    <a:lnTo>
                      <a:pt x="32" y="75"/>
                    </a:lnTo>
                    <a:lnTo>
                      <a:pt x="35" y="77"/>
                    </a:lnTo>
                    <a:lnTo>
                      <a:pt x="33" y="64"/>
                    </a:lnTo>
                    <a:lnTo>
                      <a:pt x="35" y="60"/>
                    </a:lnTo>
                    <a:lnTo>
                      <a:pt x="37" y="59"/>
                    </a:lnTo>
                    <a:lnTo>
                      <a:pt x="38" y="48"/>
                    </a:lnTo>
                    <a:lnTo>
                      <a:pt x="38" y="33"/>
                    </a:lnTo>
                    <a:lnTo>
                      <a:pt x="36" y="26"/>
                    </a:lnTo>
                    <a:lnTo>
                      <a:pt x="32" y="21"/>
                    </a:lnTo>
                    <a:lnTo>
                      <a:pt x="26" y="19"/>
                    </a:lnTo>
                    <a:lnTo>
                      <a:pt x="21" y="14"/>
                    </a:lnTo>
                    <a:lnTo>
                      <a:pt x="17" y="8"/>
                    </a:lnTo>
                    <a:lnTo>
                      <a:pt x="16" y="3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821" name="Freeform 125"/>
              <p:cNvSpPr>
                <a:spLocks/>
              </p:cNvSpPr>
              <p:nvPr/>
            </p:nvSpPr>
            <p:spPr bwMode="auto">
              <a:xfrm>
                <a:off x="2213" y="2865"/>
                <a:ext cx="14" cy="30"/>
              </a:xfrm>
              <a:custGeom>
                <a:avLst/>
                <a:gdLst/>
                <a:ahLst/>
                <a:cxnLst>
                  <a:cxn ang="0">
                    <a:pos x="44" y="0"/>
                  </a:cxn>
                  <a:cxn ang="0">
                    <a:pos x="38" y="2"/>
                  </a:cxn>
                  <a:cxn ang="0">
                    <a:pos x="33" y="3"/>
                  </a:cxn>
                  <a:cxn ang="0">
                    <a:pos x="27" y="5"/>
                  </a:cxn>
                  <a:cxn ang="0">
                    <a:pos x="21" y="7"/>
                  </a:cxn>
                  <a:cxn ang="0">
                    <a:pos x="16" y="9"/>
                  </a:cxn>
                  <a:cxn ang="0">
                    <a:pos x="10" y="10"/>
                  </a:cxn>
                  <a:cxn ang="0">
                    <a:pos x="5" y="13"/>
                  </a:cxn>
                  <a:cxn ang="0">
                    <a:pos x="0" y="14"/>
                  </a:cxn>
                  <a:cxn ang="0">
                    <a:pos x="0" y="18"/>
                  </a:cxn>
                  <a:cxn ang="0">
                    <a:pos x="2" y="24"/>
                  </a:cxn>
                  <a:cxn ang="0">
                    <a:pos x="6" y="29"/>
                  </a:cxn>
                  <a:cxn ang="0">
                    <a:pos x="13" y="33"/>
                  </a:cxn>
                  <a:cxn ang="0">
                    <a:pos x="20" y="40"/>
                  </a:cxn>
                  <a:cxn ang="0">
                    <a:pos x="22" y="44"/>
                  </a:cxn>
                  <a:cxn ang="0">
                    <a:pos x="24" y="49"/>
                  </a:cxn>
                  <a:cxn ang="0">
                    <a:pos x="22" y="57"/>
                  </a:cxn>
                  <a:cxn ang="0">
                    <a:pos x="22" y="64"/>
                  </a:cxn>
                  <a:cxn ang="0">
                    <a:pos x="25" y="70"/>
                  </a:cxn>
                  <a:cxn ang="0">
                    <a:pos x="31" y="79"/>
                  </a:cxn>
                  <a:cxn ang="0">
                    <a:pos x="43" y="90"/>
                  </a:cxn>
                  <a:cxn ang="0">
                    <a:pos x="42" y="88"/>
                  </a:cxn>
                  <a:cxn ang="0">
                    <a:pos x="41" y="85"/>
                  </a:cxn>
                  <a:cxn ang="0">
                    <a:pos x="38" y="80"/>
                  </a:cxn>
                  <a:cxn ang="0">
                    <a:pos x="36" y="71"/>
                  </a:cxn>
                  <a:cxn ang="0">
                    <a:pos x="36" y="63"/>
                  </a:cxn>
                  <a:cxn ang="0">
                    <a:pos x="36" y="57"/>
                  </a:cxn>
                  <a:cxn ang="0">
                    <a:pos x="35" y="50"/>
                  </a:cxn>
                  <a:cxn ang="0">
                    <a:pos x="30" y="42"/>
                  </a:cxn>
                  <a:cxn ang="0">
                    <a:pos x="25" y="32"/>
                  </a:cxn>
                  <a:cxn ang="0">
                    <a:pos x="24" y="26"/>
                  </a:cxn>
                  <a:cxn ang="0">
                    <a:pos x="27" y="19"/>
                  </a:cxn>
                  <a:cxn ang="0">
                    <a:pos x="36" y="10"/>
                  </a:cxn>
                  <a:cxn ang="0">
                    <a:pos x="39" y="8"/>
                  </a:cxn>
                  <a:cxn ang="0">
                    <a:pos x="42" y="5"/>
                  </a:cxn>
                  <a:cxn ang="0">
                    <a:pos x="43" y="3"/>
                  </a:cxn>
                  <a:cxn ang="0">
                    <a:pos x="44" y="0"/>
                  </a:cxn>
                </a:cxnLst>
                <a:rect l="0" t="0" r="r" b="b"/>
                <a:pathLst>
                  <a:path w="44" h="90">
                    <a:moveTo>
                      <a:pt x="44" y="0"/>
                    </a:moveTo>
                    <a:lnTo>
                      <a:pt x="38" y="2"/>
                    </a:lnTo>
                    <a:lnTo>
                      <a:pt x="33" y="3"/>
                    </a:lnTo>
                    <a:lnTo>
                      <a:pt x="27" y="5"/>
                    </a:lnTo>
                    <a:lnTo>
                      <a:pt x="21" y="7"/>
                    </a:lnTo>
                    <a:lnTo>
                      <a:pt x="16" y="9"/>
                    </a:lnTo>
                    <a:lnTo>
                      <a:pt x="10" y="10"/>
                    </a:lnTo>
                    <a:lnTo>
                      <a:pt x="5" y="13"/>
                    </a:lnTo>
                    <a:lnTo>
                      <a:pt x="0" y="14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9"/>
                    </a:lnTo>
                    <a:lnTo>
                      <a:pt x="13" y="33"/>
                    </a:lnTo>
                    <a:lnTo>
                      <a:pt x="20" y="40"/>
                    </a:lnTo>
                    <a:lnTo>
                      <a:pt x="22" y="44"/>
                    </a:lnTo>
                    <a:lnTo>
                      <a:pt x="24" y="49"/>
                    </a:lnTo>
                    <a:lnTo>
                      <a:pt x="22" y="57"/>
                    </a:lnTo>
                    <a:lnTo>
                      <a:pt x="22" y="64"/>
                    </a:lnTo>
                    <a:lnTo>
                      <a:pt x="25" y="70"/>
                    </a:lnTo>
                    <a:lnTo>
                      <a:pt x="31" y="79"/>
                    </a:lnTo>
                    <a:lnTo>
                      <a:pt x="43" y="90"/>
                    </a:lnTo>
                    <a:lnTo>
                      <a:pt x="42" y="88"/>
                    </a:lnTo>
                    <a:lnTo>
                      <a:pt x="41" y="85"/>
                    </a:lnTo>
                    <a:lnTo>
                      <a:pt x="38" y="80"/>
                    </a:lnTo>
                    <a:lnTo>
                      <a:pt x="36" y="71"/>
                    </a:lnTo>
                    <a:lnTo>
                      <a:pt x="36" y="63"/>
                    </a:lnTo>
                    <a:lnTo>
                      <a:pt x="36" y="57"/>
                    </a:lnTo>
                    <a:lnTo>
                      <a:pt x="35" y="50"/>
                    </a:lnTo>
                    <a:lnTo>
                      <a:pt x="30" y="42"/>
                    </a:lnTo>
                    <a:lnTo>
                      <a:pt x="25" y="32"/>
                    </a:lnTo>
                    <a:lnTo>
                      <a:pt x="24" y="26"/>
                    </a:lnTo>
                    <a:lnTo>
                      <a:pt x="27" y="19"/>
                    </a:lnTo>
                    <a:lnTo>
                      <a:pt x="36" y="10"/>
                    </a:lnTo>
                    <a:lnTo>
                      <a:pt x="39" y="8"/>
                    </a:lnTo>
                    <a:lnTo>
                      <a:pt x="42" y="5"/>
                    </a:lnTo>
                    <a:lnTo>
                      <a:pt x="43" y="3"/>
                    </a:lnTo>
                    <a:lnTo>
                      <a:pt x="44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822" name="Freeform 126"/>
              <p:cNvSpPr>
                <a:spLocks/>
              </p:cNvSpPr>
              <p:nvPr/>
            </p:nvSpPr>
            <p:spPr bwMode="auto">
              <a:xfrm>
                <a:off x="2243" y="2862"/>
                <a:ext cx="11" cy="30"/>
              </a:xfrm>
              <a:custGeom>
                <a:avLst/>
                <a:gdLst/>
                <a:ahLst/>
                <a:cxnLst>
                  <a:cxn ang="0">
                    <a:pos x="0" y="1"/>
                  </a:cxn>
                  <a:cxn ang="0">
                    <a:pos x="2" y="7"/>
                  </a:cxn>
                  <a:cxn ang="0">
                    <a:pos x="5" y="13"/>
                  </a:cxn>
                  <a:cxn ang="0">
                    <a:pos x="7" y="19"/>
                  </a:cxn>
                  <a:cxn ang="0">
                    <a:pos x="12" y="25"/>
                  </a:cxn>
                  <a:cxn ang="0">
                    <a:pos x="18" y="34"/>
                  </a:cxn>
                  <a:cxn ang="0">
                    <a:pos x="18" y="40"/>
                  </a:cxn>
                  <a:cxn ang="0">
                    <a:pos x="16" y="46"/>
                  </a:cxn>
                  <a:cxn ang="0">
                    <a:pos x="13" y="55"/>
                  </a:cxn>
                  <a:cxn ang="0">
                    <a:pos x="11" y="64"/>
                  </a:cxn>
                  <a:cxn ang="0">
                    <a:pos x="10" y="72"/>
                  </a:cxn>
                  <a:cxn ang="0">
                    <a:pos x="12" y="79"/>
                  </a:cxn>
                  <a:cxn ang="0">
                    <a:pos x="18" y="91"/>
                  </a:cxn>
                  <a:cxn ang="0">
                    <a:pos x="16" y="84"/>
                  </a:cxn>
                  <a:cxn ang="0">
                    <a:pos x="17" y="75"/>
                  </a:cxn>
                  <a:cxn ang="0">
                    <a:pos x="19" y="63"/>
                  </a:cxn>
                  <a:cxn ang="0">
                    <a:pos x="23" y="49"/>
                  </a:cxn>
                  <a:cxn ang="0">
                    <a:pos x="28" y="36"/>
                  </a:cxn>
                  <a:cxn ang="0">
                    <a:pos x="30" y="33"/>
                  </a:cxn>
                  <a:cxn ang="0">
                    <a:pos x="31" y="29"/>
                  </a:cxn>
                  <a:cxn ang="0">
                    <a:pos x="28" y="16"/>
                  </a:cxn>
                  <a:cxn ang="0">
                    <a:pos x="27" y="11"/>
                  </a:cxn>
                  <a:cxn ang="0">
                    <a:pos x="25" y="6"/>
                  </a:cxn>
                  <a:cxn ang="0">
                    <a:pos x="24" y="2"/>
                  </a:cxn>
                  <a:cxn ang="0">
                    <a:pos x="23" y="0"/>
                  </a:cxn>
                  <a:cxn ang="0">
                    <a:pos x="17" y="0"/>
                  </a:cxn>
                  <a:cxn ang="0">
                    <a:pos x="12" y="0"/>
                  </a:cxn>
                  <a:cxn ang="0">
                    <a:pos x="6" y="0"/>
                  </a:cxn>
                  <a:cxn ang="0">
                    <a:pos x="0" y="1"/>
                  </a:cxn>
                </a:cxnLst>
                <a:rect l="0" t="0" r="r" b="b"/>
                <a:pathLst>
                  <a:path w="31" h="91">
                    <a:moveTo>
                      <a:pt x="0" y="1"/>
                    </a:moveTo>
                    <a:lnTo>
                      <a:pt x="2" y="7"/>
                    </a:lnTo>
                    <a:lnTo>
                      <a:pt x="5" y="13"/>
                    </a:lnTo>
                    <a:lnTo>
                      <a:pt x="7" y="19"/>
                    </a:lnTo>
                    <a:lnTo>
                      <a:pt x="12" y="25"/>
                    </a:lnTo>
                    <a:lnTo>
                      <a:pt x="18" y="34"/>
                    </a:lnTo>
                    <a:lnTo>
                      <a:pt x="18" y="40"/>
                    </a:lnTo>
                    <a:lnTo>
                      <a:pt x="16" y="46"/>
                    </a:lnTo>
                    <a:lnTo>
                      <a:pt x="13" y="55"/>
                    </a:lnTo>
                    <a:lnTo>
                      <a:pt x="11" y="64"/>
                    </a:lnTo>
                    <a:lnTo>
                      <a:pt x="10" y="72"/>
                    </a:lnTo>
                    <a:lnTo>
                      <a:pt x="12" y="79"/>
                    </a:lnTo>
                    <a:lnTo>
                      <a:pt x="18" y="91"/>
                    </a:lnTo>
                    <a:lnTo>
                      <a:pt x="16" y="84"/>
                    </a:lnTo>
                    <a:lnTo>
                      <a:pt x="17" y="75"/>
                    </a:lnTo>
                    <a:lnTo>
                      <a:pt x="19" y="63"/>
                    </a:lnTo>
                    <a:lnTo>
                      <a:pt x="23" y="49"/>
                    </a:lnTo>
                    <a:lnTo>
                      <a:pt x="28" y="36"/>
                    </a:lnTo>
                    <a:lnTo>
                      <a:pt x="30" y="33"/>
                    </a:lnTo>
                    <a:lnTo>
                      <a:pt x="31" y="29"/>
                    </a:lnTo>
                    <a:lnTo>
                      <a:pt x="28" y="16"/>
                    </a:lnTo>
                    <a:lnTo>
                      <a:pt x="27" y="11"/>
                    </a:lnTo>
                    <a:lnTo>
                      <a:pt x="25" y="6"/>
                    </a:lnTo>
                    <a:lnTo>
                      <a:pt x="24" y="2"/>
                    </a:lnTo>
                    <a:lnTo>
                      <a:pt x="23" y="0"/>
                    </a:lnTo>
                    <a:lnTo>
                      <a:pt x="17" y="0"/>
                    </a:lnTo>
                    <a:lnTo>
                      <a:pt x="12" y="0"/>
                    </a:lnTo>
                    <a:lnTo>
                      <a:pt x="6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823" name="Freeform 127"/>
              <p:cNvSpPr>
                <a:spLocks/>
              </p:cNvSpPr>
              <p:nvPr/>
            </p:nvSpPr>
            <p:spPr bwMode="auto">
              <a:xfrm>
                <a:off x="2251" y="2909"/>
                <a:ext cx="79" cy="109"/>
              </a:xfrm>
              <a:custGeom>
                <a:avLst/>
                <a:gdLst/>
                <a:ahLst/>
                <a:cxnLst>
                  <a:cxn ang="0">
                    <a:pos x="107" y="326"/>
                  </a:cxn>
                  <a:cxn ang="0">
                    <a:pos x="126" y="321"/>
                  </a:cxn>
                  <a:cxn ang="0">
                    <a:pos x="144" y="309"/>
                  </a:cxn>
                  <a:cxn ang="0">
                    <a:pos x="135" y="292"/>
                  </a:cxn>
                  <a:cxn ang="0">
                    <a:pos x="124" y="282"/>
                  </a:cxn>
                  <a:cxn ang="0">
                    <a:pos x="131" y="270"/>
                  </a:cxn>
                  <a:cxn ang="0">
                    <a:pos x="106" y="264"/>
                  </a:cxn>
                  <a:cxn ang="0">
                    <a:pos x="120" y="253"/>
                  </a:cxn>
                  <a:cxn ang="0">
                    <a:pos x="149" y="228"/>
                  </a:cxn>
                  <a:cxn ang="0">
                    <a:pos x="167" y="211"/>
                  </a:cxn>
                  <a:cxn ang="0">
                    <a:pos x="171" y="243"/>
                  </a:cxn>
                  <a:cxn ang="0">
                    <a:pos x="177" y="232"/>
                  </a:cxn>
                  <a:cxn ang="0">
                    <a:pos x="210" y="189"/>
                  </a:cxn>
                  <a:cxn ang="0">
                    <a:pos x="221" y="157"/>
                  </a:cxn>
                  <a:cxn ang="0">
                    <a:pos x="228" y="172"/>
                  </a:cxn>
                  <a:cxn ang="0">
                    <a:pos x="235" y="136"/>
                  </a:cxn>
                  <a:cxn ang="0">
                    <a:pos x="233" y="98"/>
                  </a:cxn>
                  <a:cxn ang="0">
                    <a:pos x="224" y="71"/>
                  </a:cxn>
                  <a:cxn ang="0">
                    <a:pos x="207" y="47"/>
                  </a:cxn>
                  <a:cxn ang="0">
                    <a:pos x="201" y="5"/>
                  </a:cxn>
                  <a:cxn ang="0">
                    <a:pos x="187" y="11"/>
                  </a:cxn>
                  <a:cxn ang="0">
                    <a:pos x="189" y="70"/>
                  </a:cxn>
                  <a:cxn ang="0">
                    <a:pos x="177" y="120"/>
                  </a:cxn>
                  <a:cxn ang="0">
                    <a:pos x="165" y="157"/>
                  </a:cxn>
                  <a:cxn ang="0">
                    <a:pos x="143" y="182"/>
                  </a:cxn>
                  <a:cxn ang="0">
                    <a:pos x="117" y="204"/>
                  </a:cxn>
                  <a:cxn ang="0">
                    <a:pos x="115" y="187"/>
                  </a:cxn>
                  <a:cxn ang="0">
                    <a:pos x="126" y="168"/>
                  </a:cxn>
                  <a:cxn ang="0">
                    <a:pos x="132" y="149"/>
                  </a:cxn>
                  <a:cxn ang="0">
                    <a:pos x="146" y="140"/>
                  </a:cxn>
                  <a:cxn ang="0">
                    <a:pos x="143" y="129"/>
                  </a:cxn>
                  <a:cxn ang="0">
                    <a:pos x="145" y="120"/>
                  </a:cxn>
                  <a:cxn ang="0">
                    <a:pos x="146" y="110"/>
                  </a:cxn>
                  <a:cxn ang="0">
                    <a:pos x="144" y="93"/>
                  </a:cxn>
                  <a:cxn ang="0">
                    <a:pos x="132" y="90"/>
                  </a:cxn>
                  <a:cxn ang="0">
                    <a:pos x="131" y="101"/>
                  </a:cxn>
                  <a:cxn ang="0">
                    <a:pos x="122" y="137"/>
                  </a:cxn>
                  <a:cxn ang="0">
                    <a:pos x="107" y="167"/>
                  </a:cxn>
                  <a:cxn ang="0">
                    <a:pos x="79" y="194"/>
                  </a:cxn>
                  <a:cxn ang="0">
                    <a:pos x="26" y="227"/>
                  </a:cxn>
                  <a:cxn ang="0">
                    <a:pos x="14" y="254"/>
                  </a:cxn>
                  <a:cxn ang="0">
                    <a:pos x="35" y="276"/>
                  </a:cxn>
                  <a:cxn ang="0">
                    <a:pos x="57" y="294"/>
                  </a:cxn>
                  <a:cxn ang="0">
                    <a:pos x="68" y="307"/>
                  </a:cxn>
                  <a:cxn ang="0">
                    <a:pos x="85" y="321"/>
                  </a:cxn>
                </a:cxnLst>
                <a:rect l="0" t="0" r="r" b="b"/>
                <a:pathLst>
                  <a:path w="237" h="329">
                    <a:moveTo>
                      <a:pt x="99" y="329"/>
                    </a:moveTo>
                    <a:lnTo>
                      <a:pt x="103" y="328"/>
                    </a:lnTo>
                    <a:lnTo>
                      <a:pt x="107" y="326"/>
                    </a:lnTo>
                    <a:lnTo>
                      <a:pt x="112" y="324"/>
                    </a:lnTo>
                    <a:lnTo>
                      <a:pt x="117" y="323"/>
                    </a:lnTo>
                    <a:lnTo>
                      <a:pt x="126" y="321"/>
                    </a:lnTo>
                    <a:lnTo>
                      <a:pt x="133" y="317"/>
                    </a:lnTo>
                    <a:lnTo>
                      <a:pt x="138" y="314"/>
                    </a:lnTo>
                    <a:lnTo>
                      <a:pt x="144" y="309"/>
                    </a:lnTo>
                    <a:lnTo>
                      <a:pt x="146" y="303"/>
                    </a:lnTo>
                    <a:lnTo>
                      <a:pt x="143" y="296"/>
                    </a:lnTo>
                    <a:lnTo>
                      <a:pt x="135" y="292"/>
                    </a:lnTo>
                    <a:lnTo>
                      <a:pt x="129" y="287"/>
                    </a:lnTo>
                    <a:lnTo>
                      <a:pt x="124" y="284"/>
                    </a:lnTo>
                    <a:lnTo>
                      <a:pt x="124" y="282"/>
                    </a:lnTo>
                    <a:lnTo>
                      <a:pt x="126" y="278"/>
                    </a:lnTo>
                    <a:lnTo>
                      <a:pt x="131" y="273"/>
                    </a:lnTo>
                    <a:lnTo>
                      <a:pt x="131" y="270"/>
                    </a:lnTo>
                    <a:lnTo>
                      <a:pt x="126" y="268"/>
                    </a:lnTo>
                    <a:lnTo>
                      <a:pt x="116" y="267"/>
                    </a:lnTo>
                    <a:lnTo>
                      <a:pt x="106" y="264"/>
                    </a:lnTo>
                    <a:lnTo>
                      <a:pt x="107" y="262"/>
                    </a:lnTo>
                    <a:lnTo>
                      <a:pt x="112" y="259"/>
                    </a:lnTo>
                    <a:lnTo>
                      <a:pt x="120" y="253"/>
                    </a:lnTo>
                    <a:lnTo>
                      <a:pt x="129" y="245"/>
                    </a:lnTo>
                    <a:lnTo>
                      <a:pt x="139" y="237"/>
                    </a:lnTo>
                    <a:lnTo>
                      <a:pt x="149" y="228"/>
                    </a:lnTo>
                    <a:lnTo>
                      <a:pt x="159" y="218"/>
                    </a:lnTo>
                    <a:lnTo>
                      <a:pt x="167" y="210"/>
                    </a:lnTo>
                    <a:lnTo>
                      <a:pt x="167" y="211"/>
                    </a:lnTo>
                    <a:lnTo>
                      <a:pt x="166" y="217"/>
                    </a:lnTo>
                    <a:lnTo>
                      <a:pt x="167" y="227"/>
                    </a:lnTo>
                    <a:lnTo>
                      <a:pt x="171" y="243"/>
                    </a:lnTo>
                    <a:lnTo>
                      <a:pt x="171" y="242"/>
                    </a:lnTo>
                    <a:lnTo>
                      <a:pt x="172" y="239"/>
                    </a:lnTo>
                    <a:lnTo>
                      <a:pt x="177" y="232"/>
                    </a:lnTo>
                    <a:lnTo>
                      <a:pt x="187" y="220"/>
                    </a:lnTo>
                    <a:lnTo>
                      <a:pt x="200" y="204"/>
                    </a:lnTo>
                    <a:lnTo>
                      <a:pt x="210" y="189"/>
                    </a:lnTo>
                    <a:lnTo>
                      <a:pt x="217" y="173"/>
                    </a:lnTo>
                    <a:lnTo>
                      <a:pt x="221" y="156"/>
                    </a:lnTo>
                    <a:lnTo>
                      <a:pt x="221" y="157"/>
                    </a:lnTo>
                    <a:lnTo>
                      <a:pt x="221" y="161"/>
                    </a:lnTo>
                    <a:lnTo>
                      <a:pt x="223" y="166"/>
                    </a:lnTo>
                    <a:lnTo>
                      <a:pt x="228" y="172"/>
                    </a:lnTo>
                    <a:lnTo>
                      <a:pt x="229" y="167"/>
                    </a:lnTo>
                    <a:lnTo>
                      <a:pt x="233" y="154"/>
                    </a:lnTo>
                    <a:lnTo>
                      <a:pt x="235" y="136"/>
                    </a:lnTo>
                    <a:lnTo>
                      <a:pt x="237" y="118"/>
                    </a:lnTo>
                    <a:lnTo>
                      <a:pt x="235" y="105"/>
                    </a:lnTo>
                    <a:lnTo>
                      <a:pt x="233" y="98"/>
                    </a:lnTo>
                    <a:lnTo>
                      <a:pt x="229" y="92"/>
                    </a:lnTo>
                    <a:lnTo>
                      <a:pt x="228" y="82"/>
                    </a:lnTo>
                    <a:lnTo>
                      <a:pt x="224" y="71"/>
                    </a:lnTo>
                    <a:lnTo>
                      <a:pt x="217" y="64"/>
                    </a:lnTo>
                    <a:lnTo>
                      <a:pt x="211" y="56"/>
                    </a:lnTo>
                    <a:lnTo>
                      <a:pt x="207" y="47"/>
                    </a:lnTo>
                    <a:lnTo>
                      <a:pt x="207" y="32"/>
                    </a:lnTo>
                    <a:lnTo>
                      <a:pt x="206" y="17"/>
                    </a:lnTo>
                    <a:lnTo>
                      <a:pt x="201" y="5"/>
                    </a:lnTo>
                    <a:lnTo>
                      <a:pt x="194" y="0"/>
                    </a:lnTo>
                    <a:lnTo>
                      <a:pt x="188" y="3"/>
                    </a:lnTo>
                    <a:lnTo>
                      <a:pt x="187" y="11"/>
                    </a:lnTo>
                    <a:lnTo>
                      <a:pt x="187" y="28"/>
                    </a:lnTo>
                    <a:lnTo>
                      <a:pt x="189" y="51"/>
                    </a:lnTo>
                    <a:lnTo>
                      <a:pt x="189" y="70"/>
                    </a:lnTo>
                    <a:lnTo>
                      <a:pt x="188" y="79"/>
                    </a:lnTo>
                    <a:lnTo>
                      <a:pt x="183" y="92"/>
                    </a:lnTo>
                    <a:lnTo>
                      <a:pt x="177" y="120"/>
                    </a:lnTo>
                    <a:lnTo>
                      <a:pt x="173" y="136"/>
                    </a:lnTo>
                    <a:lnTo>
                      <a:pt x="170" y="148"/>
                    </a:lnTo>
                    <a:lnTo>
                      <a:pt x="165" y="157"/>
                    </a:lnTo>
                    <a:lnTo>
                      <a:pt x="160" y="166"/>
                    </a:lnTo>
                    <a:lnTo>
                      <a:pt x="152" y="173"/>
                    </a:lnTo>
                    <a:lnTo>
                      <a:pt x="143" y="182"/>
                    </a:lnTo>
                    <a:lnTo>
                      <a:pt x="132" y="193"/>
                    </a:lnTo>
                    <a:lnTo>
                      <a:pt x="117" y="206"/>
                    </a:lnTo>
                    <a:lnTo>
                      <a:pt x="117" y="204"/>
                    </a:lnTo>
                    <a:lnTo>
                      <a:pt x="116" y="200"/>
                    </a:lnTo>
                    <a:lnTo>
                      <a:pt x="115" y="193"/>
                    </a:lnTo>
                    <a:lnTo>
                      <a:pt x="115" y="187"/>
                    </a:lnTo>
                    <a:lnTo>
                      <a:pt x="117" y="181"/>
                    </a:lnTo>
                    <a:lnTo>
                      <a:pt x="121" y="175"/>
                    </a:lnTo>
                    <a:lnTo>
                      <a:pt x="126" y="168"/>
                    </a:lnTo>
                    <a:lnTo>
                      <a:pt x="128" y="160"/>
                    </a:lnTo>
                    <a:lnTo>
                      <a:pt x="129" y="154"/>
                    </a:lnTo>
                    <a:lnTo>
                      <a:pt x="132" y="149"/>
                    </a:lnTo>
                    <a:lnTo>
                      <a:pt x="135" y="146"/>
                    </a:lnTo>
                    <a:lnTo>
                      <a:pt x="142" y="143"/>
                    </a:lnTo>
                    <a:lnTo>
                      <a:pt x="146" y="140"/>
                    </a:lnTo>
                    <a:lnTo>
                      <a:pt x="146" y="138"/>
                    </a:lnTo>
                    <a:lnTo>
                      <a:pt x="144" y="136"/>
                    </a:lnTo>
                    <a:lnTo>
                      <a:pt x="143" y="129"/>
                    </a:lnTo>
                    <a:lnTo>
                      <a:pt x="143" y="123"/>
                    </a:lnTo>
                    <a:lnTo>
                      <a:pt x="143" y="121"/>
                    </a:lnTo>
                    <a:lnTo>
                      <a:pt x="145" y="120"/>
                    </a:lnTo>
                    <a:lnTo>
                      <a:pt x="151" y="117"/>
                    </a:lnTo>
                    <a:lnTo>
                      <a:pt x="150" y="115"/>
                    </a:lnTo>
                    <a:lnTo>
                      <a:pt x="146" y="110"/>
                    </a:lnTo>
                    <a:lnTo>
                      <a:pt x="144" y="104"/>
                    </a:lnTo>
                    <a:lnTo>
                      <a:pt x="144" y="99"/>
                    </a:lnTo>
                    <a:lnTo>
                      <a:pt x="144" y="93"/>
                    </a:lnTo>
                    <a:lnTo>
                      <a:pt x="143" y="88"/>
                    </a:lnTo>
                    <a:lnTo>
                      <a:pt x="138" y="86"/>
                    </a:lnTo>
                    <a:lnTo>
                      <a:pt x="132" y="90"/>
                    </a:lnTo>
                    <a:lnTo>
                      <a:pt x="128" y="95"/>
                    </a:lnTo>
                    <a:lnTo>
                      <a:pt x="128" y="98"/>
                    </a:lnTo>
                    <a:lnTo>
                      <a:pt x="131" y="101"/>
                    </a:lnTo>
                    <a:lnTo>
                      <a:pt x="131" y="112"/>
                    </a:lnTo>
                    <a:lnTo>
                      <a:pt x="127" y="127"/>
                    </a:lnTo>
                    <a:lnTo>
                      <a:pt x="122" y="137"/>
                    </a:lnTo>
                    <a:lnTo>
                      <a:pt x="117" y="146"/>
                    </a:lnTo>
                    <a:lnTo>
                      <a:pt x="111" y="159"/>
                    </a:lnTo>
                    <a:lnTo>
                      <a:pt x="107" y="167"/>
                    </a:lnTo>
                    <a:lnTo>
                      <a:pt x="100" y="176"/>
                    </a:lnTo>
                    <a:lnTo>
                      <a:pt x="92" y="184"/>
                    </a:lnTo>
                    <a:lnTo>
                      <a:pt x="79" y="194"/>
                    </a:lnTo>
                    <a:lnTo>
                      <a:pt x="65" y="205"/>
                    </a:lnTo>
                    <a:lnTo>
                      <a:pt x="46" y="216"/>
                    </a:lnTo>
                    <a:lnTo>
                      <a:pt x="26" y="227"/>
                    </a:lnTo>
                    <a:lnTo>
                      <a:pt x="0" y="239"/>
                    </a:lnTo>
                    <a:lnTo>
                      <a:pt x="6" y="246"/>
                    </a:lnTo>
                    <a:lnTo>
                      <a:pt x="14" y="254"/>
                    </a:lnTo>
                    <a:lnTo>
                      <a:pt x="21" y="261"/>
                    </a:lnTo>
                    <a:lnTo>
                      <a:pt x="28" y="268"/>
                    </a:lnTo>
                    <a:lnTo>
                      <a:pt x="35" y="276"/>
                    </a:lnTo>
                    <a:lnTo>
                      <a:pt x="43" y="282"/>
                    </a:lnTo>
                    <a:lnTo>
                      <a:pt x="50" y="288"/>
                    </a:lnTo>
                    <a:lnTo>
                      <a:pt x="57" y="294"/>
                    </a:lnTo>
                    <a:lnTo>
                      <a:pt x="61" y="298"/>
                    </a:lnTo>
                    <a:lnTo>
                      <a:pt x="65" y="303"/>
                    </a:lnTo>
                    <a:lnTo>
                      <a:pt x="68" y="307"/>
                    </a:lnTo>
                    <a:lnTo>
                      <a:pt x="73" y="311"/>
                    </a:lnTo>
                    <a:lnTo>
                      <a:pt x="79" y="316"/>
                    </a:lnTo>
                    <a:lnTo>
                      <a:pt x="85" y="321"/>
                    </a:lnTo>
                    <a:lnTo>
                      <a:pt x="92" y="326"/>
                    </a:lnTo>
                    <a:lnTo>
                      <a:pt x="99" y="32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824" name="Freeform 128"/>
              <p:cNvSpPr>
                <a:spLocks/>
              </p:cNvSpPr>
              <p:nvPr/>
            </p:nvSpPr>
            <p:spPr bwMode="auto">
              <a:xfrm>
                <a:off x="2293" y="2887"/>
                <a:ext cx="81" cy="149"/>
              </a:xfrm>
              <a:custGeom>
                <a:avLst/>
                <a:gdLst/>
                <a:ahLst/>
                <a:cxnLst>
                  <a:cxn ang="0">
                    <a:pos x="86" y="24"/>
                  </a:cxn>
                  <a:cxn ang="0">
                    <a:pos x="92" y="56"/>
                  </a:cxn>
                  <a:cxn ang="0">
                    <a:pos x="102" y="70"/>
                  </a:cxn>
                  <a:cxn ang="0">
                    <a:pos x="120" y="84"/>
                  </a:cxn>
                  <a:cxn ang="0">
                    <a:pos x="136" y="123"/>
                  </a:cxn>
                  <a:cxn ang="0">
                    <a:pos x="136" y="164"/>
                  </a:cxn>
                  <a:cxn ang="0">
                    <a:pos x="157" y="208"/>
                  </a:cxn>
                  <a:cxn ang="0">
                    <a:pos x="165" y="244"/>
                  </a:cxn>
                  <a:cxn ang="0">
                    <a:pos x="174" y="288"/>
                  </a:cxn>
                  <a:cxn ang="0">
                    <a:pos x="168" y="325"/>
                  </a:cxn>
                  <a:cxn ang="0">
                    <a:pos x="153" y="337"/>
                  </a:cxn>
                  <a:cxn ang="0">
                    <a:pos x="125" y="341"/>
                  </a:cxn>
                  <a:cxn ang="0">
                    <a:pos x="101" y="331"/>
                  </a:cxn>
                  <a:cxn ang="0">
                    <a:pos x="91" y="331"/>
                  </a:cxn>
                  <a:cxn ang="0">
                    <a:pos x="81" y="343"/>
                  </a:cxn>
                  <a:cxn ang="0">
                    <a:pos x="63" y="350"/>
                  </a:cxn>
                  <a:cxn ang="0">
                    <a:pos x="69" y="353"/>
                  </a:cxn>
                  <a:cxn ang="0">
                    <a:pos x="56" y="365"/>
                  </a:cxn>
                  <a:cxn ang="0">
                    <a:pos x="31" y="383"/>
                  </a:cxn>
                  <a:cxn ang="0">
                    <a:pos x="17" y="400"/>
                  </a:cxn>
                  <a:cxn ang="0">
                    <a:pos x="6" y="411"/>
                  </a:cxn>
                  <a:cxn ang="0">
                    <a:pos x="28" y="417"/>
                  </a:cxn>
                  <a:cxn ang="0">
                    <a:pos x="23" y="440"/>
                  </a:cxn>
                  <a:cxn ang="0">
                    <a:pos x="34" y="443"/>
                  </a:cxn>
                  <a:cxn ang="0">
                    <a:pos x="57" y="431"/>
                  </a:cxn>
                  <a:cxn ang="0">
                    <a:pos x="80" y="421"/>
                  </a:cxn>
                  <a:cxn ang="0">
                    <a:pos x="95" y="410"/>
                  </a:cxn>
                  <a:cxn ang="0">
                    <a:pos x="108" y="405"/>
                  </a:cxn>
                  <a:cxn ang="0">
                    <a:pos x="143" y="414"/>
                  </a:cxn>
                  <a:cxn ang="0">
                    <a:pos x="154" y="415"/>
                  </a:cxn>
                  <a:cxn ang="0">
                    <a:pos x="170" y="387"/>
                  </a:cxn>
                  <a:cxn ang="0">
                    <a:pos x="180" y="369"/>
                  </a:cxn>
                  <a:cxn ang="0">
                    <a:pos x="184" y="366"/>
                  </a:cxn>
                  <a:cxn ang="0">
                    <a:pos x="203" y="358"/>
                  </a:cxn>
                  <a:cxn ang="0">
                    <a:pos x="221" y="338"/>
                  </a:cxn>
                  <a:cxn ang="0">
                    <a:pos x="232" y="309"/>
                  </a:cxn>
                  <a:cxn ang="0">
                    <a:pos x="241" y="291"/>
                  </a:cxn>
                  <a:cxn ang="0">
                    <a:pos x="221" y="273"/>
                  </a:cxn>
                  <a:cxn ang="0">
                    <a:pos x="210" y="215"/>
                  </a:cxn>
                  <a:cxn ang="0">
                    <a:pos x="214" y="170"/>
                  </a:cxn>
                  <a:cxn ang="0">
                    <a:pos x="196" y="128"/>
                  </a:cxn>
                  <a:cxn ang="0">
                    <a:pos x="206" y="136"/>
                  </a:cxn>
                  <a:cxn ang="0">
                    <a:pos x="201" y="117"/>
                  </a:cxn>
                  <a:cxn ang="0">
                    <a:pos x="186" y="87"/>
                  </a:cxn>
                  <a:cxn ang="0">
                    <a:pos x="181" y="71"/>
                  </a:cxn>
                  <a:cxn ang="0">
                    <a:pos x="181" y="60"/>
                  </a:cxn>
                  <a:cxn ang="0">
                    <a:pos x="163" y="39"/>
                  </a:cxn>
                  <a:cxn ang="0">
                    <a:pos x="152" y="0"/>
                  </a:cxn>
                  <a:cxn ang="0">
                    <a:pos x="124" y="5"/>
                  </a:cxn>
                  <a:cxn ang="0">
                    <a:pos x="92" y="8"/>
                  </a:cxn>
                </a:cxnLst>
                <a:rect l="0" t="0" r="r" b="b"/>
                <a:pathLst>
                  <a:path w="242" h="449">
                    <a:moveTo>
                      <a:pt x="76" y="8"/>
                    </a:moveTo>
                    <a:lnTo>
                      <a:pt x="80" y="15"/>
                    </a:lnTo>
                    <a:lnTo>
                      <a:pt x="86" y="24"/>
                    </a:lnTo>
                    <a:lnTo>
                      <a:pt x="91" y="34"/>
                    </a:lnTo>
                    <a:lnTo>
                      <a:pt x="92" y="47"/>
                    </a:lnTo>
                    <a:lnTo>
                      <a:pt x="92" y="56"/>
                    </a:lnTo>
                    <a:lnTo>
                      <a:pt x="93" y="63"/>
                    </a:lnTo>
                    <a:lnTo>
                      <a:pt x="97" y="67"/>
                    </a:lnTo>
                    <a:lnTo>
                      <a:pt x="102" y="70"/>
                    </a:lnTo>
                    <a:lnTo>
                      <a:pt x="107" y="73"/>
                    </a:lnTo>
                    <a:lnTo>
                      <a:pt x="113" y="77"/>
                    </a:lnTo>
                    <a:lnTo>
                      <a:pt x="120" y="84"/>
                    </a:lnTo>
                    <a:lnTo>
                      <a:pt x="126" y="94"/>
                    </a:lnTo>
                    <a:lnTo>
                      <a:pt x="134" y="113"/>
                    </a:lnTo>
                    <a:lnTo>
                      <a:pt x="136" y="123"/>
                    </a:lnTo>
                    <a:lnTo>
                      <a:pt x="135" y="132"/>
                    </a:lnTo>
                    <a:lnTo>
                      <a:pt x="134" y="145"/>
                    </a:lnTo>
                    <a:lnTo>
                      <a:pt x="136" y="164"/>
                    </a:lnTo>
                    <a:lnTo>
                      <a:pt x="142" y="182"/>
                    </a:lnTo>
                    <a:lnTo>
                      <a:pt x="151" y="197"/>
                    </a:lnTo>
                    <a:lnTo>
                      <a:pt x="157" y="208"/>
                    </a:lnTo>
                    <a:lnTo>
                      <a:pt x="162" y="216"/>
                    </a:lnTo>
                    <a:lnTo>
                      <a:pt x="164" y="227"/>
                    </a:lnTo>
                    <a:lnTo>
                      <a:pt x="165" y="244"/>
                    </a:lnTo>
                    <a:lnTo>
                      <a:pt x="165" y="270"/>
                    </a:lnTo>
                    <a:lnTo>
                      <a:pt x="174" y="283"/>
                    </a:lnTo>
                    <a:lnTo>
                      <a:pt x="174" y="288"/>
                    </a:lnTo>
                    <a:lnTo>
                      <a:pt x="171" y="299"/>
                    </a:lnTo>
                    <a:lnTo>
                      <a:pt x="170" y="312"/>
                    </a:lnTo>
                    <a:lnTo>
                      <a:pt x="168" y="325"/>
                    </a:lnTo>
                    <a:lnTo>
                      <a:pt x="165" y="330"/>
                    </a:lnTo>
                    <a:lnTo>
                      <a:pt x="161" y="333"/>
                    </a:lnTo>
                    <a:lnTo>
                      <a:pt x="153" y="337"/>
                    </a:lnTo>
                    <a:lnTo>
                      <a:pt x="145" y="339"/>
                    </a:lnTo>
                    <a:lnTo>
                      <a:pt x="135" y="341"/>
                    </a:lnTo>
                    <a:lnTo>
                      <a:pt x="125" y="341"/>
                    </a:lnTo>
                    <a:lnTo>
                      <a:pt x="117" y="339"/>
                    </a:lnTo>
                    <a:lnTo>
                      <a:pt x="109" y="336"/>
                    </a:lnTo>
                    <a:lnTo>
                      <a:pt x="101" y="331"/>
                    </a:lnTo>
                    <a:lnTo>
                      <a:pt x="96" y="328"/>
                    </a:lnTo>
                    <a:lnTo>
                      <a:pt x="93" y="328"/>
                    </a:lnTo>
                    <a:lnTo>
                      <a:pt x="91" y="331"/>
                    </a:lnTo>
                    <a:lnTo>
                      <a:pt x="90" y="334"/>
                    </a:lnTo>
                    <a:lnTo>
                      <a:pt x="87" y="339"/>
                    </a:lnTo>
                    <a:lnTo>
                      <a:pt x="81" y="343"/>
                    </a:lnTo>
                    <a:lnTo>
                      <a:pt x="73" y="347"/>
                    </a:lnTo>
                    <a:lnTo>
                      <a:pt x="64" y="349"/>
                    </a:lnTo>
                    <a:lnTo>
                      <a:pt x="63" y="350"/>
                    </a:lnTo>
                    <a:lnTo>
                      <a:pt x="64" y="350"/>
                    </a:lnTo>
                    <a:lnTo>
                      <a:pt x="67" y="351"/>
                    </a:lnTo>
                    <a:lnTo>
                      <a:pt x="69" y="353"/>
                    </a:lnTo>
                    <a:lnTo>
                      <a:pt x="70" y="355"/>
                    </a:lnTo>
                    <a:lnTo>
                      <a:pt x="65" y="359"/>
                    </a:lnTo>
                    <a:lnTo>
                      <a:pt x="56" y="365"/>
                    </a:lnTo>
                    <a:lnTo>
                      <a:pt x="45" y="371"/>
                    </a:lnTo>
                    <a:lnTo>
                      <a:pt x="37" y="377"/>
                    </a:lnTo>
                    <a:lnTo>
                      <a:pt x="31" y="383"/>
                    </a:lnTo>
                    <a:lnTo>
                      <a:pt x="26" y="389"/>
                    </a:lnTo>
                    <a:lnTo>
                      <a:pt x="23" y="394"/>
                    </a:lnTo>
                    <a:lnTo>
                      <a:pt x="17" y="400"/>
                    </a:lnTo>
                    <a:lnTo>
                      <a:pt x="9" y="404"/>
                    </a:lnTo>
                    <a:lnTo>
                      <a:pt x="0" y="409"/>
                    </a:lnTo>
                    <a:lnTo>
                      <a:pt x="6" y="411"/>
                    </a:lnTo>
                    <a:lnTo>
                      <a:pt x="13" y="414"/>
                    </a:lnTo>
                    <a:lnTo>
                      <a:pt x="20" y="415"/>
                    </a:lnTo>
                    <a:lnTo>
                      <a:pt x="28" y="417"/>
                    </a:lnTo>
                    <a:lnTo>
                      <a:pt x="26" y="423"/>
                    </a:lnTo>
                    <a:lnTo>
                      <a:pt x="25" y="432"/>
                    </a:lnTo>
                    <a:lnTo>
                      <a:pt x="23" y="440"/>
                    </a:lnTo>
                    <a:lnTo>
                      <a:pt x="22" y="449"/>
                    </a:lnTo>
                    <a:lnTo>
                      <a:pt x="28" y="447"/>
                    </a:lnTo>
                    <a:lnTo>
                      <a:pt x="34" y="443"/>
                    </a:lnTo>
                    <a:lnTo>
                      <a:pt x="41" y="439"/>
                    </a:lnTo>
                    <a:lnTo>
                      <a:pt x="50" y="434"/>
                    </a:lnTo>
                    <a:lnTo>
                      <a:pt x="57" y="431"/>
                    </a:lnTo>
                    <a:lnTo>
                      <a:pt x="65" y="427"/>
                    </a:lnTo>
                    <a:lnTo>
                      <a:pt x="73" y="423"/>
                    </a:lnTo>
                    <a:lnTo>
                      <a:pt x="80" y="421"/>
                    </a:lnTo>
                    <a:lnTo>
                      <a:pt x="87" y="417"/>
                    </a:lnTo>
                    <a:lnTo>
                      <a:pt x="92" y="412"/>
                    </a:lnTo>
                    <a:lnTo>
                      <a:pt x="95" y="410"/>
                    </a:lnTo>
                    <a:lnTo>
                      <a:pt x="97" y="406"/>
                    </a:lnTo>
                    <a:lnTo>
                      <a:pt x="102" y="405"/>
                    </a:lnTo>
                    <a:lnTo>
                      <a:pt x="108" y="405"/>
                    </a:lnTo>
                    <a:lnTo>
                      <a:pt x="119" y="408"/>
                    </a:lnTo>
                    <a:lnTo>
                      <a:pt x="136" y="411"/>
                    </a:lnTo>
                    <a:lnTo>
                      <a:pt x="143" y="414"/>
                    </a:lnTo>
                    <a:lnTo>
                      <a:pt x="147" y="415"/>
                    </a:lnTo>
                    <a:lnTo>
                      <a:pt x="151" y="416"/>
                    </a:lnTo>
                    <a:lnTo>
                      <a:pt x="154" y="415"/>
                    </a:lnTo>
                    <a:lnTo>
                      <a:pt x="161" y="409"/>
                    </a:lnTo>
                    <a:lnTo>
                      <a:pt x="165" y="400"/>
                    </a:lnTo>
                    <a:lnTo>
                      <a:pt x="170" y="387"/>
                    </a:lnTo>
                    <a:lnTo>
                      <a:pt x="178" y="372"/>
                    </a:lnTo>
                    <a:lnTo>
                      <a:pt x="179" y="371"/>
                    </a:lnTo>
                    <a:lnTo>
                      <a:pt x="180" y="369"/>
                    </a:lnTo>
                    <a:lnTo>
                      <a:pt x="180" y="367"/>
                    </a:lnTo>
                    <a:lnTo>
                      <a:pt x="181" y="366"/>
                    </a:lnTo>
                    <a:lnTo>
                      <a:pt x="184" y="366"/>
                    </a:lnTo>
                    <a:lnTo>
                      <a:pt x="189" y="365"/>
                    </a:lnTo>
                    <a:lnTo>
                      <a:pt x="195" y="362"/>
                    </a:lnTo>
                    <a:lnTo>
                      <a:pt x="203" y="358"/>
                    </a:lnTo>
                    <a:lnTo>
                      <a:pt x="210" y="353"/>
                    </a:lnTo>
                    <a:lnTo>
                      <a:pt x="218" y="347"/>
                    </a:lnTo>
                    <a:lnTo>
                      <a:pt x="221" y="338"/>
                    </a:lnTo>
                    <a:lnTo>
                      <a:pt x="223" y="328"/>
                    </a:lnTo>
                    <a:lnTo>
                      <a:pt x="225" y="321"/>
                    </a:lnTo>
                    <a:lnTo>
                      <a:pt x="232" y="309"/>
                    </a:lnTo>
                    <a:lnTo>
                      <a:pt x="240" y="297"/>
                    </a:lnTo>
                    <a:lnTo>
                      <a:pt x="242" y="289"/>
                    </a:lnTo>
                    <a:lnTo>
                      <a:pt x="241" y="291"/>
                    </a:lnTo>
                    <a:lnTo>
                      <a:pt x="237" y="291"/>
                    </a:lnTo>
                    <a:lnTo>
                      <a:pt x="231" y="286"/>
                    </a:lnTo>
                    <a:lnTo>
                      <a:pt x="221" y="273"/>
                    </a:lnTo>
                    <a:lnTo>
                      <a:pt x="213" y="255"/>
                    </a:lnTo>
                    <a:lnTo>
                      <a:pt x="209" y="234"/>
                    </a:lnTo>
                    <a:lnTo>
                      <a:pt x="210" y="215"/>
                    </a:lnTo>
                    <a:lnTo>
                      <a:pt x="217" y="197"/>
                    </a:lnTo>
                    <a:lnTo>
                      <a:pt x="219" y="182"/>
                    </a:lnTo>
                    <a:lnTo>
                      <a:pt x="214" y="170"/>
                    </a:lnTo>
                    <a:lnTo>
                      <a:pt x="206" y="158"/>
                    </a:lnTo>
                    <a:lnTo>
                      <a:pt x="197" y="141"/>
                    </a:lnTo>
                    <a:lnTo>
                      <a:pt x="196" y="128"/>
                    </a:lnTo>
                    <a:lnTo>
                      <a:pt x="198" y="128"/>
                    </a:lnTo>
                    <a:lnTo>
                      <a:pt x="203" y="133"/>
                    </a:lnTo>
                    <a:lnTo>
                      <a:pt x="206" y="136"/>
                    </a:lnTo>
                    <a:lnTo>
                      <a:pt x="206" y="134"/>
                    </a:lnTo>
                    <a:lnTo>
                      <a:pt x="206" y="128"/>
                    </a:lnTo>
                    <a:lnTo>
                      <a:pt x="201" y="117"/>
                    </a:lnTo>
                    <a:lnTo>
                      <a:pt x="190" y="100"/>
                    </a:lnTo>
                    <a:lnTo>
                      <a:pt x="182" y="88"/>
                    </a:lnTo>
                    <a:lnTo>
                      <a:pt x="186" y="87"/>
                    </a:lnTo>
                    <a:lnTo>
                      <a:pt x="195" y="91"/>
                    </a:lnTo>
                    <a:lnTo>
                      <a:pt x="200" y="93"/>
                    </a:lnTo>
                    <a:lnTo>
                      <a:pt x="181" y="71"/>
                    </a:lnTo>
                    <a:lnTo>
                      <a:pt x="190" y="66"/>
                    </a:lnTo>
                    <a:lnTo>
                      <a:pt x="187" y="65"/>
                    </a:lnTo>
                    <a:lnTo>
                      <a:pt x="181" y="60"/>
                    </a:lnTo>
                    <a:lnTo>
                      <a:pt x="173" y="55"/>
                    </a:lnTo>
                    <a:lnTo>
                      <a:pt x="165" y="48"/>
                    </a:lnTo>
                    <a:lnTo>
                      <a:pt x="163" y="39"/>
                    </a:lnTo>
                    <a:lnTo>
                      <a:pt x="162" y="28"/>
                    </a:lnTo>
                    <a:lnTo>
                      <a:pt x="159" y="16"/>
                    </a:lnTo>
                    <a:lnTo>
                      <a:pt x="152" y="0"/>
                    </a:lnTo>
                    <a:lnTo>
                      <a:pt x="145" y="3"/>
                    </a:lnTo>
                    <a:lnTo>
                      <a:pt x="135" y="4"/>
                    </a:lnTo>
                    <a:lnTo>
                      <a:pt x="124" y="5"/>
                    </a:lnTo>
                    <a:lnTo>
                      <a:pt x="114" y="6"/>
                    </a:lnTo>
                    <a:lnTo>
                      <a:pt x="103" y="6"/>
                    </a:lnTo>
                    <a:lnTo>
                      <a:pt x="92" y="8"/>
                    </a:lnTo>
                    <a:lnTo>
                      <a:pt x="84" y="8"/>
                    </a:lnTo>
                    <a:lnTo>
                      <a:pt x="76" y="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825" name="Freeform 129"/>
              <p:cNvSpPr>
                <a:spLocks/>
              </p:cNvSpPr>
              <p:nvPr/>
            </p:nvSpPr>
            <p:spPr bwMode="auto">
              <a:xfrm>
                <a:off x="2360" y="2875"/>
                <a:ext cx="48" cy="104"/>
              </a:xfrm>
              <a:custGeom>
                <a:avLst/>
                <a:gdLst/>
                <a:ahLst/>
                <a:cxnLst>
                  <a:cxn ang="0">
                    <a:pos x="84" y="5"/>
                  </a:cxn>
                  <a:cxn ang="0">
                    <a:pos x="76" y="21"/>
                  </a:cxn>
                  <a:cxn ang="0">
                    <a:pos x="71" y="34"/>
                  </a:cxn>
                  <a:cxn ang="0">
                    <a:pos x="79" y="43"/>
                  </a:cxn>
                  <a:cxn ang="0">
                    <a:pos x="96" y="59"/>
                  </a:cxn>
                  <a:cxn ang="0">
                    <a:pos x="107" y="76"/>
                  </a:cxn>
                  <a:cxn ang="0">
                    <a:pos x="118" y="115"/>
                  </a:cxn>
                  <a:cxn ang="0">
                    <a:pos x="126" y="115"/>
                  </a:cxn>
                  <a:cxn ang="0">
                    <a:pos x="132" y="144"/>
                  </a:cxn>
                  <a:cxn ang="0">
                    <a:pos x="131" y="204"/>
                  </a:cxn>
                  <a:cxn ang="0">
                    <a:pos x="131" y="228"/>
                  </a:cxn>
                  <a:cxn ang="0">
                    <a:pos x="143" y="247"/>
                  </a:cxn>
                  <a:cxn ang="0">
                    <a:pos x="138" y="268"/>
                  </a:cxn>
                  <a:cxn ang="0">
                    <a:pos x="112" y="311"/>
                  </a:cxn>
                  <a:cxn ang="0">
                    <a:pos x="108" y="300"/>
                  </a:cxn>
                  <a:cxn ang="0">
                    <a:pos x="107" y="276"/>
                  </a:cxn>
                  <a:cxn ang="0">
                    <a:pos x="103" y="252"/>
                  </a:cxn>
                  <a:cxn ang="0">
                    <a:pos x="88" y="221"/>
                  </a:cxn>
                  <a:cxn ang="0">
                    <a:pos x="98" y="212"/>
                  </a:cxn>
                  <a:cxn ang="0">
                    <a:pos x="82" y="189"/>
                  </a:cxn>
                  <a:cxn ang="0">
                    <a:pos x="85" y="171"/>
                  </a:cxn>
                  <a:cxn ang="0">
                    <a:pos x="76" y="157"/>
                  </a:cxn>
                  <a:cxn ang="0">
                    <a:pos x="67" y="135"/>
                  </a:cxn>
                  <a:cxn ang="0">
                    <a:pos x="63" y="128"/>
                  </a:cxn>
                  <a:cxn ang="0">
                    <a:pos x="57" y="122"/>
                  </a:cxn>
                  <a:cxn ang="0">
                    <a:pos x="46" y="115"/>
                  </a:cxn>
                  <a:cxn ang="0">
                    <a:pos x="30" y="106"/>
                  </a:cxn>
                  <a:cxn ang="0">
                    <a:pos x="10" y="87"/>
                  </a:cxn>
                  <a:cxn ang="0">
                    <a:pos x="3" y="63"/>
                  </a:cxn>
                  <a:cxn ang="0">
                    <a:pos x="2" y="49"/>
                  </a:cxn>
                  <a:cxn ang="0">
                    <a:pos x="8" y="48"/>
                  </a:cxn>
                  <a:cxn ang="0">
                    <a:pos x="6" y="24"/>
                  </a:cxn>
                  <a:cxn ang="0">
                    <a:pos x="6" y="22"/>
                  </a:cxn>
                  <a:cxn ang="0">
                    <a:pos x="4" y="17"/>
                  </a:cxn>
                  <a:cxn ang="0">
                    <a:pos x="19" y="13"/>
                  </a:cxn>
                  <a:cxn ang="0">
                    <a:pos x="42" y="9"/>
                  </a:cxn>
                  <a:cxn ang="0">
                    <a:pos x="65" y="4"/>
                  </a:cxn>
                  <a:cxn ang="0">
                    <a:pos x="82" y="0"/>
                  </a:cxn>
                </a:cxnLst>
                <a:rect l="0" t="0" r="r" b="b"/>
                <a:pathLst>
                  <a:path w="143" h="311">
                    <a:moveTo>
                      <a:pt x="82" y="0"/>
                    </a:moveTo>
                    <a:lnTo>
                      <a:pt x="84" y="5"/>
                    </a:lnTo>
                    <a:lnTo>
                      <a:pt x="80" y="12"/>
                    </a:lnTo>
                    <a:lnTo>
                      <a:pt x="76" y="21"/>
                    </a:lnTo>
                    <a:lnTo>
                      <a:pt x="80" y="29"/>
                    </a:lnTo>
                    <a:lnTo>
                      <a:pt x="71" y="34"/>
                    </a:lnTo>
                    <a:lnTo>
                      <a:pt x="74" y="37"/>
                    </a:lnTo>
                    <a:lnTo>
                      <a:pt x="79" y="43"/>
                    </a:lnTo>
                    <a:lnTo>
                      <a:pt x="86" y="51"/>
                    </a:lnTo>
                    <a:lnTo>
                      <a:pt x="96" y="59"/>
                    </a:lnTo>
                    <a:lnTo>
                      <a:pt x="103" y="65"/>
                    </a:lnTo>
                    <a:lnTo>
                      <a:pt x="107" y="76"/>
                    </a:lnTo>
                    <a:lnTo>
                      <a:pt x="110" y="91"/>
                    </a:lnTo>
                    <a:lnTo>
                      <a:pt x="118" y="115"/>
                    </a:lnTo>
                    <a:lnTo>
                      <a:pt x="125" y="112"/>
                    </a:lnTo>
                    <a:lnTo>
                      <a:pt x="126" y="115"/>
                    </a:lnTo>
                    <a:lnTo>
                      <a:pt x="130" y="124"/>
                    </a:lnTo>
                    <a:lnTo>
                      <a:pt x="132" y="144"/>
                    </a:lnTo>
                    <a:lnTo>
                      <a:pt x="134" y="176"/>
                    </a:lnTo>
                    <a:lnTo>
                      <a:pt x="131" y="204"/>
                    </a:lnTo>
                    <a:lnTo>
                      <a:pt x="130" y="216"/>
                    </a:lnTo>
                    <a:lnTo>
                      <a:pt x="131" y="228"/>
                    </a:lnTo>
                    <a:lnTo>
                      <a:pt x="134" y="256"/>
                    </a:lnTo>
                    <a:lnTo>
                      <a:pt x="143" y="247"/>
                    </a:lnTo>
                    <a:lnTo>
                      <a:pt x="142" y="254"/>
                    </a:lnTo>
                    <a:lnTo>
                      <a:pt x="138" y="268"/>
                    </a:lnTo>
                    <a:lnTo>
                      <a:pt x="129" y="289"/>
                    </a:lnTo>
                    <a:lnTo>
                      <a:pt x="112" y="311"/>
                    </a:lnTo>
                    <a:lnTo>
                      <a:pt x="110" y="308"/>
                    </a:lnTo>
                    <a:lnTo>
                      <a:pt x="108" y="300"/>
                    </a:lnTo>
                    <a:lnTo>
                      <a:pt x="106" y="289"/>
                    </a:lnTo>
                    <a:lnTo>
                      <a:pt x="107" y="276"/>
                    </a:lnTo>
                    <a:lnTo>
                      <a:pt x="107" y="263"/>
                    </a:lnTo>
                    <a:lnTo>
                      <a:pt x="103" y="252"/>
                    </a:lnTo>
                    <a:lnTo>
                      <a:pt x="96" y="239"/>
                    </a:lnTo>
                    <a:lnTo>
                      <a:pt x="88" y="221"/>
                    </a:lnTo>
                    <a:lnTo>
                      <a:pt x="102" y="216"/>
                    </a:lnTo>
                    <a:lnTo>
                      <a:pt x="98" y="212"/>
                    </a:lnTo>
                    <a:lnTo>
                      <a:pt x="91" y="201"/>
                    </a:lnTo>
                    <a:lnTo>
                      <a:pt x="82" y="189"/>
                    </a:lnTo>
                    <a:lnTo>
                      <a:pt x="77" y="176"/>
                    </a:lnTo>
                    <a:lnTo>
                      <a:pt x="85" y="171"/>
                    </a:lnTo>
                    <a:lnTo>
                      <a:pt x="82" y="167"/>
                    </a:lnTo>
                    <a:lnTo>
                      <a:pt x="76" y="157"/>
                    </a:lnTo>
                    <a:lnTo>
                      <a:pt x="70" y="145"/>
                    </a:lnTo>
                    <a:lnTo>
                      <a:pt x="67" y="135"/>
                    </a:lnTo>
                    <a:lnTo>
                      <a:pt x="65" y="132"/>
                    </a:lnTo>
                    <a:lnTo>
                      <a:pt x="63" y="128"/>
                    </a:lnTo>
                    <a:lnTo>
                      <a:pt x="60" y="126"/>
                    </a:lnTo>
                    <a:lnTo>
                      <a:pt x="57" y="122"/>
                    </a:lnTo>
                    <a:lnTo>
                      <a:pt x="52" y="118"/>
                    </a:lnTo>
                    <a:lnTo>
                      <a:pt x="46" y="115"/>
                    </a:lnTo>
                    <a:lnTo>
                      <a:pt x="38" y="111"/>
                    </a:lnTo>
                    <a:lnTo>
                      <a:pt x="30" y="106"/>
                    </a:lnTo>
                    <a:lnTo>
                      <a:pt x="15" y="96"/>
                    </a:lnTo>
                    <a:lnTo>
                      <a:pt x="10" y="87"/>
                    </a:lnTo>
                    <a:lnTo>
                      <a:pt x="8" y="77"/>
                    </a:lnTo>
                    <a:lnTo>
                      <a:pt x="3" y="63"/>
                    </a:lnTo>
                    <a:lnTo>
                      <a:pt x="0" y="54"/>
                    </a:lnTo>
                    <a:lnTo>
                      <a:pt x="2" y="49"/>
                    </a:lnTo>
                    <a:lnTo>
                      <a:pt x="6" y="48"/>
                    </a:lnTo>
                    <a:lnTo>
                      <a:pt x="8" y="48"/>
                    </a:lnTo>
                    <a:lnTo>
                      <a:pt x="0" y="32"/>
                    </a:lnTo>
                    <a:lnTo>
                      <a:pt x="6" y="24"/>
                    </a:lnTo>
                    <a:lnTo>
                      <a:pt x="6" y="23"/>
                    </a:lnTo>
                    <a:lnTo>
                      <a:pt x="6" y="22"/>
                    </a:lnTo>
                    <a:lnTo>
                      <a:pt x="6" y="19"/>
                    </a:lnTo>
                    <a:lnTo>
                      <a:pt x="4" y="17"/>
                    </a:lnTo>
                    <a:lnTo>
                      <a:pt x="10" y="16"/>
                    </a:lnTo>
                    <a:lnTo>
                      <a:pt x="19" y="13"/>
                    </a:lnTo>
                    <a:lnTo>
                      <a:pt x="30" y="11"/>
                    </a:lnTo>
                    <a:lnTo>
                      <a:pt x="42" y="9"/>
                    </a:lnTo>
                    <a:lnTo>
                      <a:pt x="54" y="6"/>
                    </a:lnTo>
                    <a:lnTo>
                      <a:pt x="65" y="4"/>
                    </a:lnTo>
                    <a:lnTo>
                      <a:pt x="75" y="1"/>
                    </a:lnTo>
                    <a:lnTo>
                      <a:pt x="82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826" name="Freeform 130"/>
              <p:cNvSpPr>
                <a:spLocks/>
              </p:cNvSpPr>
              <p:nvPr/>
            </p:nvSpPr>
            <p:spPr bwMode="auto">
              <a:xfrm>
                <a:off x="2446" y="2874"/>
                <a:ext cx="43" cy="113"/>
              </a:xfrm>
              <a:custGeom>
                <a:avLst/>
                <a:gdLst/>
                <a:ahLst/>
                <a:cxnLst>
                  <a:cxn ang="0">
                    <a:pos x="23" y="23"/>
                  </a:cxn>
                  <a:cxn ang="0">
                    <a:pos x="23" y="70"/>
                  </a:cxn>
                  <a:cxn ang="0">
                    <a:pos x="38" y="100"/>
                  </a:cxn>
                  <a:cxn ang="0">
                    <a:pos x="54" y="118"/>
                  </a:cxn>
                  <a:cxn ang="0">
                    <a:pos x="67" y="136"/>
                  </a:cxn>
                  <a:cxn ang="0">
                    <a:pos x="71" y="154"/>
                  </a:cxn>
                  <a:cxn ang="0">
                    <a:pos x="59" y="179"/>
                  </a:cxn>
                  <a:cxn ang="0">
                    <a:pos x="44" y="198"/>
                  </a:cxn>
                  <a:cxn ang="0">
                    <a:pos x="49" y="236"/>
                  </a:cxn>
                  <a:cxn ang="0">
                    <a:pos x="40" y="265"/>
                  </a:cxn>
                  <a:cxn ang="0">
                    <a:pos x="28" y="275"/>
                  </a:cxn>
                  <a:cxn ang="0">
                    <a:pos x="21" y="276"/>
                  </a:cxn>
                  <a:cxn ang="0">
                    <a:pos x="32" y="279"/>
                  </a:cxn>
                  <a:cxn ang="0">
                    <a:pos x="44" y="276"/>
                  </a:cxn>
                  <a:cxn ang="0">
                    <a:pos x="38" y="287"/>
                  </a:cxn>
                  <a:cxn ang="0">
                    <a:pos x="18" y="309"/>
                  </a:cxn>
                  <a:cxn ang="0">
                    <a:pos x="4" y="328"/>
                  </a:cxn>
                  <a:cxn ang="0">
                    <a:pos x="0" y="336"/>
                  </a:cxn>
                  <a:cxn ang="0">
                    <a:pos x="15" y="335"/>
                  </a:cxn>
                  <a:cxn ang="0">
                    <a:pos x="27" y="328"/>
                  </a:cxn>
                  <a:cxn ang="0">
                    <a:pos x="38" y="317"/>
                  </a:cxn>
                  <a:cxn ang="0">
                    <a:pos x="51" y="301"/>
                  </a:cxn>
                  <a:cxn ang="0">
                    <a:pos x="69" y="281"/>
                  </a:cxn>
                  <a:cxn ang="0">
                    <a:pos x="84" y="265"/>
                  </a:cxn>
                  <a:cxn ang="0">
                    <a:pos x="96" y="249"/>
                  </a:cxn>
                  <a:cxn ang="0">
                    <a:pos x="105" y="231"/>
                  </a:cxn>
                  <a:cxn ang="0">
                    <a:pos x="110" y="203"/>
                  </a:cxn>
                  <a:cxn ang="0">
                    <a:pos x="105" y="186"/>
                  </a:cxn>
                  <a:cxn ang="0">
                    <a:pos x="111" y="158"/>
                  </a:cxn>
                  <a:cxn ang="0">
                    <a:pos x="124" y="147"/>
                  </a:cxn>
                  <a:cxn ang="0">
                    <a:pos x="115" y="132"/>
                  </a:cxn>
                  <a:cxn ang="0">
                    <a:pos x="106" y="109"/>
                  </a:cxn>
                  <a:cxn ang="0">
                    <a:pos x="116" y="103"/>
                  </a:cxn>
                  <a:cxn ang="0">
                    <a:pos x="95" y="56"/>
                  </a:cxn>
                  <a:cxn ang="0">
                    <a:pos x="80" y="15"/>
                  </a:cxn>
                  <a:cxn ang="0">
                    <a:pos x="67" y="3"/>
                  </a:cxn>
                  <a:cxn ang="0">
                    <a:pos x="52" y="2"/>
                  </a:cxn>
                  <a:cxn ang="0">
                    <a:pos x="39" y="1"/>
                  </a:cxn>
                  <a:cxn ang="0">
                    <a:pos x="27" y="0"/>
                  </a:cxn>
                </a:cxnLst>
                <a:rect l="0" t="0" r="r" b="b"/>
                <a:pathLst>
                  <a:path w="127" h="337">
                    <a:moveTo>
                      <a:pt x="21" y="0"/>
                    </a:moveTo>
                    <a:lnTo>
                      <a:pt x="23" y="23"/>
                    </a:lnTo>
                    <a:lnTo>
                      <a:pt x="22" y="46"/>
                    </a:lnTo>
                    <a:lnTo>
                      <a:pt x="23" y="70"/>
                    </a:lnTo>
                    <a:lnTo>
                      <a:pt x="31" y="90"/>
                    </a:lnTo>
                    <a:lnTo>
                      <a:pt x="38" y="100"/>
                    </a:lnTo>
                    <a:lnTo>
                      <a:pt x="46" y="109"/>
                    </a:lnTo>
                    <a:lnTo>
                      <a:pt x="54" y="118"/>
                    </a:lnTo>
                    <a:lnTo>
                      <a:pt x="61" y="126"/>
                    </a:lnTo>
                    <a:lnTo>
                      <a:pt x="67" y="136"/>
                    </a:lnTo>
                    <a:lnTo>
                      <a:pt x="69" y="145"/>
                    </a:lnTo>
                    <a:lnTo>
                      <a:pt x="71" y="154"/>
                    </a:lnTo>
                    <a:lnTo>
                      <a:pt x="68" y="164"/>
                    </a:lnTo>
                    <a:lnTo>
                      <a:pt x="59" y="179"/>
                    </a:lnTo>
                    <a:lnTo>
                      <a:pt x="49" y="189"/>
                    </a:lnTo>
                    <a:lnTo>
                      <a:pt x="44" y="198"/>
                    </a:lnTo>
                    <a:lnTo>
                      <a:pt x="46" y="215"/>
                    </a:lnTo>
                    <a:lnTo>
                      <a:pt x="49" y="236"/>
                    </a:lnTo>
                    <a:lnTo>
                      <a:pt x="46" y="253"/>
                    </a:lnTo>
                    <a:lnTo>
                      <a:pt x="40" y="265"/>
                    </a:lnTo>
                    <a:lnTo>
                      <a:pt x="33" y="273"/>
                    </a:lnTo>
                    <a:lnTo>
                      <a:pt x="28" y="275"/>
                    </a:lnTo>
                    <a:lnTo>
                      <a:pt x="24" y="276"/>
                    </a:lnTo>
                    <a:lnTo>
                      <a:pt x="21" y="276"/>
                    </a:lnTo>
                    <a:lnTo>
                      <a:pt x="22" y="278"/>
                    </a:lnTo>
                    <a:lnTo>
                      <a:pt x="32" y="279"/>
                    </a:lnTo>
                    <a:lnTo>
                      <a:pt x="39" y="278"/>
                    </a:lnTo>
                    <a:lnTo>
                      <a:pt x="44" y="276"/>
                    </a:lnTo>
                    <a:lnTo>
                      <a:pt x="46" y="275"/>
                    </a:lnTo>
                    <a:lnTo>
                      <a:pt x="38" y="287"/>
                    </a:lnTo>
                    <a:lnTo>
                      <a:pt x="28" y="298"/>
                    </a:lnTo>
                    <a:lnTo>
                      <a:pt x="18" y="309"/>
                    </a:lnTo>
                    <a:lnTo>
                      <a:pt x="10" y="319"/>
                    </a:lnTo>
                    <a:lnTo>
                      <a:pt x="4" y="328"/>
                    </a:lnTo>
                    <a:lnTo>
                      <a:pt x="0" y="334"/>
                    </a:lnTo>
                    <a:lnTo>
                      <a:pt x="0" y="336"/>
                    </a:lnTo>
                    <a:lnTo>
                      <a:pt x="6" y="337"/>
                    </a:lnTo>
                    <a:lnTo>
                      <a:pt x="15" y="335"/>
                    </a:lnTo>
                    <a:lnTo>
                      <a:pt x="21" y="332"/>
                    </a:lnTo>
                    <a:lnTo>
                      <a:pt x="27" y="328"/>
                    </a:lnTo>
                    <a:lnTo>
                      <a:pt x="32" y="323"/>
                    </a:lnTo>
                    <a:lnTo>
                      <a:pt x="38" y="317"/>
                    </a:lnTo>
                    <a:lnTo>
                      <a:pt x="44" y="309"/>
                    </a:lnTo>
                    <a:lnTo>
                      <a:pt x="51" y="301"/>
                    </a:lnTo>
                    <a:lnTo>
                      <a:pt x="60" y="291"/>
                    </a:lnTo>
                    <a:lnTo>
                      <a:pt x="69" y="281"/>
                    </a:lnTo>
                    <a:lnTo>
                      <a:pt x="78" y="273"/>
                    </a:lnTo>
                    <a:lnTo>
                      <a:pt x="84" y="265"/>
                    </a:lnTo>
                    <a:lnTo>
                      <a:pt x="91" y="258"/>
                    </a:lnTo>
                    <a:lnTo>
                      <a:pt x="96" y="249"/>
                    </a:lnTo>
                    <a:lnTo>
                      <a:pt x="100" y="241"/>
                    </a:lnTo>
                    <a:lnTo>
                      <a:pt x="105" y="231"/>
                    </a:lnTo>
                    <a:lnTo>
                      <a:pt x="107" y="220"/>
                    </a:lnTo>
                    <a:lnTo>
                      <a:pt x="110" y="203"/>
                    </a:lnTo>
                    <a:lnTo>
                      <a:pt x="107" y="193"/>
                    </a:lnTo>
                    <a:lnTo>
                      <a:pt x="105" y="186"/>
                    </a:lnTo>
                    <a:lnTo>
                      <a:pt x="105" y="173"/>
                    </a:lnTo>
                    <a:lnTo>
                      <a:pt x="111" y="158"/>
                    </a:lnTo>
                    <a:lnTo>
                      <a:pt x="118" y="150"/>
                    </a:lnTo>
                    <a:lnTo>
                      <a:pt x="124" y="147"/>
                    </a:lnTo>
                    <a:lnTo>
                      <a:pt x="127" y="146"/>
                    </a:lnTo>
                    <a:lnTo>
                      <a:pt x="115" y="132"/>
                    </a:lnTo>
                    <a:lnTo>
                      <a:pt x="108" y="119"/>
                    </a:lnTo>
                    <a:lnTo>
                      <a:pt x="106" y="109"/>
                    </a:lnTo>
                    <a:lnTo>
                      <a:pt x="105" y="106"/>
                    </a:lnTo>
                    <a:lnTo>
                      <a:pt x="116" y="103"/>
                    </a:lnTo>
                    <a:lnTo>
                      <a:pt x="100" y="82"/>
                    </a:lnTo>
                    <a:lnTo>
                      <a:pt x="95" y="56"/>
                    </a:lnTo>
                    <a:lnTo>
                      <a:pt x="88" y="32"/>
                    </a:lnTo>
                    <a:lnTo>
                      <a:pt x="80" y="15"/>
                    </a:lnTo>
                    <a:lnTo>
                      <a:pt x="74" y="3"/>
                    </a:lnTo>
                    <a:lnTo>
                      <a:pt x="67" y="3"/>
                    </a:lnTo>
                    <a:lnTo>
                      <a:pt x="60" y="2"/>
                    </a:lnTo>
                    <a:lnTo>
                      <a:pt x="52" y="2"/>
                    </a:lnTo>
                    <a:lnTo>
                      <a:pt x="46" y="1"/>
                    </a:lnTo>
                    <a:lnTo>
                      <a:pt x="39" y="1"/>
                    </a:lnTo>
                    <a:lnTo>
                      <a:pt x="33" y="1"/>
                    </a:lnTo>
                    <a:lnTo>
                      <a:pt x="27" y="0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827" name="Freeform 131"/>
              <p:cNvSpPr>
                <a:spLocks/>
              </p:cNvSpPr>
              <p:nvPr/>
            </p:nvSpPr>
            <p:spPr bwMode="auto">
              <a:xfrm>
                <a:off x="2460" y="2863"/>
                <a:ext cx="97" cy="202"/>
              </a:xfrm>
              <a:custGeom>
                <a:avLst/>
                <a:gdLst/>
                <a:ahLst/>
                <a:cxnLst>
                  <a:cxn ang="0">
                    <a:pos x="260" y="15"/>
                  </a:cxn>
                  <a:cxn ang="0">
                    <a:pos x="285" y="65"/>
                  </a:cxn>
                  <a:cxn ang="0">
                    <a:pos x="283" y="111"/>
                  </a:cxn>
                  <a:cxn ang="0">
                    <a:pos x="288" y="149"/>
                  </a:cxn>
                  <a:cxn ang="0">
                    <a:pos x="255" y="166"/>
                  </a:cxn>
                  <a:cxn ang="0">
                    <a:pos x="223" y="145"/>
                  </a:cxn>
                  <a:cxn ang="0">
                    <a:pos x="194" y="139"/>
                  </a:cxn>
                  <a:cxn ang="0">
                    <a:pos x="157" y="152"/>
                  </a:cxn>
                  <a:cxn ang="0">
                    <a:pos x="193" y="181"/>
                  </a:cxn>
                  <a:cxn ang="0">
                    <a:pos x="221" y="181"/>
                  </a:cxn>
                  <a:cxn ang="0">
                    <a:pos x="254" y="213"/>
                  </a:cxn>
                  <a:cxn ang="0">
                    <a:pos x="277" y="252"/>
                  </a:cxn>
                  <a:cxn ang="0">
                    <a:pos x="256" y="239"/>
                  </a:cxn>
                  <a:cxn ang="0">
                    <a:pos x="228" y="247"/>
                  </a:cxn>
                  <a:cxn ang="0">
                    <a:pos x="200" y="247"/>
                  </a:cxn>
                  <a:cxn ang="0">
                    <a:pos x="171" y="287"/>
                  </a:cxn>
                  <a:cxn ang="0">
                    <a:pos x="153" y="349"/>
                  </a:cxn>
                  <a:cxn ang="0">
                    <a:pos x="118" y="402"/>
                  </a:cxn>
                  <a:cxn ang="0">
                    <a:pos x="94" y="438"/>
                  </a:cxn>
                  <a:cxn ang="0">
                    <a:pos x="73" y="472"/>
                  </a:cxn>
                  <a:cxn ang="0">
                    <a:pos x="101" y="473"/>
                  </a:cxn>
                  <a:cxn ang="0">
                    <a:pos x="146" y="409"/>
                  </a:cxn>
                  <a:cxn ang="0">
                    <a:pos x="179" y="383"/>
                  </a:cxn>
                  <a:cxn ang="0">
                    <a:pos x="223" y="389"/>
                  </a:cxn>
                  <a:cxn ang="0">
                    <a:pos x="209" y="431"/>
                  </a:cxn>
                  <a:cxn ang="0">
                    <a:pos x="182" y="434"/>
                  </a:cxn>
                  <a:cxn ang="0">
                    <a:pos x="164" y="455"/>
                  </a:cxn>
                  <a:cxn ang="0">
                    <a:pos x="142" y="471"/>
                  </a:cxn>
                  <a:cxn ang="0">
                    <a:pos x="172" y="486"/>
                  </a:cxn>
                  <a:cxn ang="0">
                    <a:pos x="200" y="497"/>
                  </a:cxn>
                  <a:cxn ang="0">
                    <a:pos x="190" y="565"/>
                  </a:cxn>
                  <a:cxn ang="0">
                    <a:pos x="123" y="606"/>
                  </a:cxn>
                  <a:cxn ang="0">
                    <a:pos x="93" y="577"/>
                  </a:cxn>
                  <a:cxn ang="0">
                    <a:pos x="129" y="571"/>
                  </a:cxn>
                  <a:cxn ang="0">
                    <a:pos x="160" y="541"/>
                  </a:cxn>
                  <a:cxn ang="0">
                    <a:pos x="117" y="531"/>
                  </a:cxn>
                  <a:cxn ang="0">
                    <a:pos x="87" y="523"/>
                  </a:cxn>
                  <a:cxn ang="0">
                    <a:pos x="75" y="520"/>
                  </a:cxn>
                  <a:cxn ang="0">
                    <a:pos x="32" y="486"/>
                  </a:cxn>
                  <a:cxn ang="0">
                    <a:pos x="6" y="445"/>
                  </a:cxn>
                  <a:cxn ang="0">
                    <a:pos x="23" y="387"/>
                  </a:cxn>
                  <a:cxn ang="0">
                    <a:pos x="61" y="347"/>
                  </a:cxn>
                  <a:cxn ang="0">
                    <a:pos x="72" y="305"/>
                  </a:cxn>
                  <a:cxn ang="0">
                    <a:pos x="95" y="255"/>
                  </a:cxn>
                  <a:cxn ang="0">
                    <a:pos x="133" y="216"/>
                  </a:cxn>
                  <a:cxn ang="0">
                    <a:pos x="137" y="175"/>
                  </a:cxn>
                  <a:cxn ang="0">
                    <a:pos x="121" y="104"/>
                  </a:cxn>
                  <a:cxn ang="0">
                    <a:pos x="104" y="49"/>
                  </a:cxn>
                  <a:cxn ang="0">
                    <a:pos x="129" y="44"/>
                  </a:cxn>
                  <a:cxn ang="0">
                    <a:pos x="200" y="52"/>
                  </a:cxn>
                  <a:cxn ang="0">
                    <a:pos x="240" y="26"/>
                  </a:cxn>
                </a:cxnLst>
                <a:rect l="0" t="0" r="r" b="b"/>
                <a:pathLst>
                  <a:path w="291" h="608">
                    <a:moveTo>
                      <a:pt x="249" y="0"/>
                    </a:moveTo>
                    <a:lnTo>
                      <a:pt x="250" y="4"/>
                    </a:lnTo>
                    <a:lnTo>
                      <a:pt x="251" y="8"/>
                    </a:lnTo>
                    <a:lnTo>
                      <a:pt x="252" y="11"/>
                    </a:lnTo>
                    <a:lnTo>
                      <a:pt x="260" y="15"/>
                    </a:lnTo>
                    <a:lnTo>
                      <a:pt x="270" y="22"/>
                    </a:lnTo>
                    <a:lnTo>
                      <a:pt x="276" y="30"/>
                    </a:lnTo>
                    <a:lnTo>
                      <a:pt x="279" y="38"/>
                    </a:lnTo>
                    <a:lnTo>
                      <a:pt x="283" y="50"/>
                    </a:lnTo>
                    <a:lnTo>
                      <a:pt x="285" y="65"/>
                    </a:lnTo>
                    <a:lnTo>
                      <a:pt x="283" y="78"/>
                    </a:lnTo>
                    <a:lnTo>
                      <a:pt x="279" y="89"/>
                    </a:lnTo>
                    <a:lnTo>
                      <a:pt x="278" y="93"/>
                    </a:lnTo>
                    <a:lnTo>
                      <a:pt x="282" y="105"/>
                    </a:lnTo>
                    <a:lnTo>
                      <a:pt x="283" y="111"/>
                    </a:lnTo>
                    <a:lnTo>
                      <a:pt x="283" y="117"/>
                    </a:lnTo>
                    <a:lnTo>
                      <a:pt x="285" y="125"/>
                    </a:lnTo>
                    <a:lnTo>
                      <a:pt x="289" y="135"/>
                    </a:lnTo>
                    <a:lnTo>
                      <a:pt x="291" y="143"/>
                    </a:lnTo>
                    <a:lnTo>
                      <a:pt x="288" y="149"/>
                    </a:lnTo>
                    <a:lnTo>
                      <a:pt x="278" y="154"/>
                    </a:lnTo>
                    <a:lnTo>
                      <a:pt x="272" y="156"/>
                    </a:lnTo>
                    <a:lnTo>
                      <a:pt x="266" y="160"/>
                    </a:lnTo>
                    <a:lnTo>
                      <a:pt x="260" y="164"/>
                    </a:lnTo>
                    <a:lnTo>
                      <a:pt x="255" y="166"/>
                    </a:lnTo>
                    <a:lnTo>
                      <a:pt x="249" y="167"/>
                    </a:lnTo>
                    <a:lnTo>
                      <a:pt x="244" y="166"/>
                    </a:lnTo>
                    <a:lnTo>
                      <a:pt x="238" y="163"/>
                    </a:lnTo>
                    <a:lnTo>
                      <a:pt x="231" y="154"/>
                    </a:lnTo>
                    <a:lnTo>
                      <a:pt x="223" y="145"/>
                    </a:lnTo>
                    <a:lnTo>
                      <a:pt x="217" y="141"/>
                    </a:lnTo>
                    <a:lnTo>
                      <a:pt x="211" y="138"/>
                    </a:lnTo>
                    <a:lnTo>
                      <a:pt x="205" y="138"/>
                    </a:lnTo>
                    <a:lnTo>
                      <a:pt x="200" y="139"/>
                    </a:lnTo>
                    <a:lnTo>
                      <a:pt x="194" y="139"/>
                    </a:lnTo>
                    <a:lnTo>
                      <a:pt x="189" y="141"/>
                    </a:lnTo>
                    <a:lnTo>
                      <a:pt x="183" y="141"/>
                    </a:lnTo>
                    <a:lnTo>
                      <a:pt x="171" y="141"/>
                    </a:lnTo>
                    <a:lnTo>
                      <a:pt x="161" y="145"/>
                    </a:lnTo>
                    <a:lnTo>
                      <a:pt x="157" y="152"/>
                    </a:lnTo>
                    <a:lnTo>
                      <a:pt x="164" y="160"/>
                    </a:lnTo>
                    <a:lnTo>
                      <a:pt x="172" y="167"/>
                    </a:lnTo>
                    <a:lnTo>
                      <a:pt x="178" y="174"/>
                    </a:lnTo>
                    <a:lnTo>
                      <a:pt x="184" y="178"/>
                    </a:lnTo>
                    <a:lnTo>
                      <a:pt x="193" y="181"/>
                    </a:lnTo>
                    <a:lnTo>
                      <a:pt x="198" y="181"/>
                    </a:lnTo>
                    <a:lnTo>
                      <a:pt x="204" y="181"/>
                    </a:lnTo>
                    <a:lnTo>
                      <a:pt x="209" y="181"/>
                    </a:lnTo>
                    <a:lnTo>
                      <a:pt x="215" y="180"/>
                    </a:lnTo>
                    <a:lnTo>
                      <a:pt x="221" y="181"/>
                    </a:lnTo>
                    <a:lnTo>
                      <a:pt x="228" y="183"/>
                    </a:lnTo>
                    <a:lnTo>
                      <a:pt x="234" y="187"/>
                    </a:lnTo>
                    <a:lnTo>
                      <a:pt x="240" y="194"/>
                    </a:lnTo>
                    <a:lnTo>
                      <a:pt x="246" y="203"/>
                    </a:lnTo>
                    <a:lnTo>
                      <a:pt x="254" y="213"/>
                    </a:lnTo>
                    <a:lnTo>
                      <a:pt x="260" y="222"/>
                    </a:lnTo>
                    <a:lnTo>
                      <a:pt x="266" y="231"/>
                    </a:lnTo>
                    <a:lnTo>
                      <a:pt x="271" y="239"/>
                    </a:lnTo>
                    <a:lnTo>
                      <a:pt x="274" y="247"/>
                    </a:lnTo>
                    <a:lnTo>
                      <a:pt x="277" y="252"/>
                    </a:lnTo>
                    <a:lnTo>
                      <a:pt x="278" y="253"/>
                    </a:lnTo>
                    <a:lnTo>
                      <a:pt x="268" y="247"/>
                    </a:lnTo>
                    <a:lnTo>
                      <a:pt x="262" y="242"/>
                    </a:lnTo>
                    <a:lnTo>
                      <a:pt x="257" y="239"/>
                    </a:lnTo>
                    <a:lnTo>
                      <a:pt x="256" y="239"/>
                    </a:lnTo>
                    <a:lnTo>
                      <a:pt x="254" y="239"/>
                    </a:lnTo>
                    <a:lnTo>
                      <a:pt x="251" y="241"/>
                    </a:lnTo>
                    <a:lnTo>
                      <a:pt x="246" y="243"/>
                    </a:lnTo>
                    <a:lnTo>
                      <a:pt x="238" y="245"/>
                    </a:lnTo>
                    <a:lnTo>
                      <a:pt x="228" y="247"/>
                    </a:lnTo>
                    <a:lnTo>
                      <a:pt x="221" y="247"/>
                    </a:lnTo>
                    <a:lnTo>
                      <a:pt x="215" y="247"/>
                    </a:lnTo>
                    <a:lnTo>
                      <a:pt x="209" y="247"/>
                    </a:lnTo>
                    <a:lnTo>
                      <a:pt x="204" y="247"/>
                    </a:lnTo>
                    <a:lnTo>
                      <a:pt x="200" y="247"/>
                    </a:lnTo>
                    <a:lnTo>
                      <a:pt x="195" y="248"/>
                    </a:lnTo>
                    <a:lnTo>
                      <a:pt x="190" y="250"/>
                    </a:lnTo>
                    <a:lnTo>
                      <a:pt x="181" y="258"/>
                    </a:lnTo>
                    <a:lnTo>
                      <a:pt x="175" y="270"/>
                    </a:lnTo>
                    <a:lnTo>
                      <a:pt x="171" y="287"/>
                    </a:lnTo>
                    <a:lnTo>
                      <a:pt x="168" y="308"/>
                    </a:lnTo>
                    <a:lnTo>
                      <a:pt x="167" y="319"/>
                    </a:lnTo>
                    <a:lnTo>
                      <a:pt x="164" y="330"/>
                    </a:lnTo>
                    <a:lnTo>
                      <a:pt x="159" y="339"/>
                    </a:lnTo>
                    <a:lnTo>
                      <a:pt x="153" y="349"/>
                    </a:lnTo>
                    <a:lnTo>
                      <a:pt x="146" y="359"/>
                    </a:lnTo>
                    <a:lnTo>
                      <a:pt x="139" y="369"/>
                    </a:lnTo>
                    <a:lnTo>
                      <a:pt x="132" y="380"/>
                    </a:lnTo>
                    <a:lnTo>
                      <a:pt x="125" y="391"/>
                    </a:lnTo>
                    <a:lnTo>
                      <a:pt x="118" y="402"/>
                    </a:lnTo>
                    <a:lnTo>
                      <a:pt x="112" y="410"/>
                    </a:lnTo>
                    <a:lnTo>
                      <a:pt x="109" y="419"/>
                    </a:lnTo>
                    <a:lnTo>
                      <a:pt x="104" y="425"/>
                    </a:lnTo>
                    <a:lnTo>
                      <a:pt x="99" y="432"/>
                    </a:lnTo>
                    <a:lnTo>
                      <a:pt x="94" y="438"/>
                    </a:lnTo>
                    <a:lnTo>
                      <a:pt x="88" y="444"/>
                    </a:lnTo>
                    <a:lnTo>
                      <a:pt x="82" y="452"/>
                    </a:lnTo>
                    <a:lnTo>
                      <a:pt x="76" y="459"/>
                    </a:lnTo>
                    <a:lnTo>
                      <a:pt x="73" y="466"/>
                    </a:lnTo>
                    <a:lnTo>
                      <a:pt x="73" y="472"/>
                    </a:lnTo>
                    <a:lnTo>
                      <a:pt x="76" y="477"/>
                    </a:lnTo>
                    <a:lnTo>
                      <a:pt x="79" y="480"/>
                    </a:lnTo>
                    <a:lnTo>
                      <a:pt x="86" y="480"/>
                    </a:lnTo>
                    <a:lnTo>
                      <a:pt x="93" y="478"/>
                    </a:lnTo>
                    <a:lnTo>
                      <a:pt x="101" y="473"/>
                    </a:lnTo>
                    <a:lnTo>
                      <a:pt x="115" y="459"/>
                    </a:lnTo>
                    <a:lnTo>
                      <a:pt x="121" y="443"/>
                    </a:lnTo>
                    <a:lnTo>
                      <a:pt x="127" y="427"/>
                    </a:lnTo>
                    <a:lnTo>
                      <a:pt x="137" y="415"/>
                    </a:lnTo>
                    <a:lnTo>
                      <a:pt x="146" y="409"/>
                    </a:lnTo>
                    <a:lnTo>
                      <a:pt x="153" y="406"/>
                    </a:lnTo>
                    <a:lnTo>
                      <a:pt x="157" y="406"/>
                    </a:lnTo>
                    <a:lnTo>
                      <a:pt x="166" y="402"/>
                    </a:lnTo>
                    <a:lnTo>
                      <a:pt x="175" y="393"/>
                    </a:lnTo>
                    <a:lnTo>
                      <a:pt x="179" y="383"/>
                    </a:lnTo>
                    <a:lnTo>
                      <a:pt x="184" y="378"/>
                    </a:lnTo>
                    <a:lnTo>
                      <a:pt x="193" y="380"/>
                    </a:lnTo>
                    <a:lnTo>
                      <a:pt x="204" y="384"/>
                    </a:lnTo>
                    <a:lnTo>
                      <a:pt x="215" y="388"/>
                    </a:lnTo>
                    <a:lnTo>
                      <a:pt x="223" y="389"/>
                    </a:lnTo>
                    <a:lnTo>
                      <a:pt x="227" y="389"/>
                    </a:lnTo>
                    <a:lnTo>
                      <a:pt x="222" y="399"/>
                    </a:lnTo>
                    <a:lnTo>
                      <a:pt x="217" y="409"/>
                    </a:lnTo>
                    <a:lnTo>
                      <a:pt x="212" y="420"/>
                    </a:lnTo>
                    <a:lnTo>
                      <a:pt x="209" y="431"/>
                    </a:lnTo>
                    <a:lnTo>
                      <a:pt x="196" y="431"/>
                    </a:lnTo>
                    <a:lnTo>
                      <a:pt x="189" y="431"/>
                    </a:lnTo>
                    <a:lnTo>
                      <a:pt x="185" y="432"/>
                    </a:lnTo>
                    <a:lnTo>
                      <a:pt x="183" y="433"/>
                    </a:lnTo>
                    <a:lnTo>
                      <a:pt x="182" y="434"/>
                    </a:lnTo>
                    <a:lnTo>
                      <a:pt x="182" y="437"/>
                    </a:lnTo>
                    <a:lnTo>
                      <a:pt x="179" y="442"/>
                    </a:lnTo>
                    <a:lnTo>
                      <a:pt x="176" y="447"/>
                    </a:lnTo>
                    <a:lnTo>
                      <a:pt x="170" y="452"/>
                    </a:lnTo>
                    <a:lnTo>
                      <a:pt x="164" y="455"/>
                    </a:lnTo>
                    <a:lnTo>
                      <a:pt x="157" y="459"/>
                    </a:lnTo>
                    <a:lnTo>
                      <a:pt x="151" y="461"/>
                    </a:lnTo>
                    <a:lnTo>
                      <a:pt x="146" y="464"/>
                    </a:lnTo>
                    <a:lnTo>
                      <a:pt x="143" y="467"/>
                    </a:lnTo>
                    <a:lnTo>
                      <a:pt x="142" y="471"/>
                    </a:lnTo>
                    <a:lnTo>
                      <a:pt x="142" y="476"/>
                    </a:lnTo>
                    <a:lnTo>
                      <a:pt x="145" y="481"/>
                    </a:lnTo>
                    <a:lnTo>
                      <a:pt x="153" y="483"/>
                    </a:lnTo>
                    <a:lnTo>
                      <a:pt x="162" y="486"/>
                    </a:lnTo>
                    <a:lnTo>
                      <a:pt x="172" y="486"/>
                    </a:lnTo>
                    <a:lnTo>
                      <a:pt x="182" y="486"/>
                    </a:lnTo>
                    <a:lnTo>
                      <a:pt x="190" y="484"/>
                    </a:lnTo>
                    <a:lnTo>
                      <a:pt x="196" y="483"/>
                    </a:lnTo>
                    <a:lnTo>
                      <a:pt x="199" y="483"/>
                    </a:lnTo>
                    <a:lnTo>
                      <a:pt x="200" y="497"/>
                    </a:lnTo>
                    <a:lnTo>
                      <a:pt x="203" y="510"/>
                    </a:lnTo>
                    <a:lnTo>
                      <a:pt x="206" y="522"/>
                    </a:lnTo>
                    <a:lnTo>
                      <a:pt x="211" y="534"/>
                    </a:lnTo>
                    <a:lnTo>
                      <a:pt x="203" y="550"/>
                    </a:lnTo>
                    <a:lnTo>
                      <a:pt x="190" y="565"/>
                    </a:lnTo>
                    <a:lnTo>
                      <a:pt x="176" y="577"/>
                    </a:lnTo>
                    <a:lnTo>
                      <a:pt x="160" y="588"/>
                    </a:lnTo>
                    <a:lnTo>
                      <a:pt x="144" y="597"/>
                    </a:lnTo>
                    <a:lnTo>
                      <a:pt x="132" y="603"/>
                    </a:lnTo>
                    <a:lnTo>
                      <a:pt x="123" y="606"/>
                    </a:lnTo>
                    <a:lnTo>
                      <a:pt x="120" y="608"/>
                    </a:lnTo>
                    <a:lnTo>
                      <a:pt x="115" y="603"/>
                    </a:lnTo>
                    <a:lnTo>
                      <a:pt x="109" y="595"/>
                    </a:lnTo>
                    <a:lnTo>
                      <a:pt x="101" y="587"/>
                    </a:lnTo>
                    <a:lnTo>
                      <a:pt x="93" y="577"/>
                    </a:lnTo>
                    <a:lnTo>
                      <a:pt x="104" y="573"/>
                    </a:lnTo>
                    <a:lnTo>
                      <a:pt x="112" y="571"/>
                    </a:lnTo>
                    <a:lnTo>
                      <a:pt x="120" y="571"/>
                    </a:lnTo>
                    <a:lnTo>
                      <a:pt x="125" y="571"/>
                    </a:lnTo>
                    <a:lnTo>
                      <a:pt x="129" y="571"/>
                    </a:lnTo>
                    <a:lnTo>
                      <a:pt x="134" y="570"/>
                    </a:lnTo>
                    <a:lnTo>
                      <a:pt x="139" y="566"/>
                    </a:lnTo>
                    <a:lnTo>
                      <a:pt x="144" y="561"/>
                    </a:lnTo>
                    <a:lnTo>
                      <a:pt x="154" y="549"/>
                    </a:lnTo>
                    <a:lnTo>
                      <a:pt x="160" y="541"/>
                    </a:lnTo>
                    <a:lnTo>
                      <a:pt x="159" y="534"/>
                    </a:lnTo>
                    <a:lnTo>
                      <a:pt x="146" y="532"/>
                    </a:lnTo>
                    <a:lnTo>
                      <a:pt x="137" y="531"/>
                    </a:lnTo>
                    <a:lnTo>
                      <a:pt x="127" y="531"/>
                    </a:lnTo>
                    <a:lnTo>
                      <a:pt x="117" y="531"/>
                    </a:lnTo>
                    <a:lnTo>
                      <a:pt x="107" y="530"/>
                    </a:lnTo>
                    <a:lnTo>
                      <a:pt x="99" y="530"/>
                    </a:lnTo>
                    <a:lnTo>
                      <a:pt x="93" y="528"/>
                    </a:lnTo>
                    <a:lnTo>
                      <a:pt x="88" y="526"/>
                    </a:lnTo>
                    <a:lnTo>
                      <a:pt x="87" y="523"/>
                    </a:lnTo>
                    <a:lnTo>
                      <a:pt x="89" y="517"/>
                    </a:lnTo>
                    <a:lnTo>
                      <a:pt x="94" y="512"/>
                    </a:lnTo>
                    <a:lnTo>
                      <a:pt x="94" y="511"/>
                    </a:lnTo>
                    <a:lnTo>
                      <a:pt x="84" y="516"/>
                    </a:lnTo>
                    <a:lnTo>
                      <a:pt x="75" y="520"/>
                    </a:lnTo>
                    <a:lnTo>
                      <a:pt x="67" y="523"/>
                    </a:lnTo>
                    <a:lnTo>
                      <a:pt x="60" y="525"/>
                    </a:lnTo>
                    <a:lnTo>
                      <a:pt x="54" y="525"/>
                    </a:lnTo>
                    <a:lnTo>
                      <a:pt x="42" y="505"/>
                    </a:lnTo>
                    <a:lnTo>
                      <a:pt x="32" y="486"/>
                    </a:lnTo>
                    <a:lnTo>
                      <a:pt x="26" y="467"/>
                    </a:lnTo>
                    <a:lnTo>
                      <a:pt x="22" y="450"/>
                    </a:lnTo>
                    <a:lnTo>
                      <a:pt x="20" y="449"/>
                    </a:lnTo>
                    <a:lnTo>
                      <a:pt x="14" y="448"/>
                    </a:lnTo>
                    <a:lnTo>
                      <a:pt x="6" y="445"/>
                    </a:lnTo>
                    <a:lnTo>
                      <a:pt x="0" y="445"/>
                    </a:lnTo>
                    <a:lnTo>
                      <a:pt x="0" y="431"/>
                    </a:lnTo>
                    <a:lnTo>
                      <a:pt x="4" y="416"/>
                    </a:lnTo>
                    <a:lnTo>
                      <a:pt x="11" y="402"/>
                    </a:lnTo>
                    <a:lnTo>
                      <a:pt x="23" y="387"/>
                    </a:lnTo>
                    <a:lnTo>
                      <a:pt x="37" y="373"/>
                    </a:lnTo>
                    <a:lnTo>
                      <a:pt x="47" y="364"/>
                    </a:lnTo>
                    <a:lnTo>
                      <a:pt x="53" y="356"/>
                    </a:lnTo>
                    <a:lnTo>
                      <a:pt x="58" y="352"/>
                    </a:lnTo>
                    <a:lnTo>
                      <a:pt x="61" y="347"/>
                    </a:lnTo>
                    <a:lnTo>
                      <a:pt x="62" y="341"/>
                    </a:lnTo>
                    <a:lnTo>
                      <a:pt x="65" y="334"/>
                    </a:lnTo>
                    <a:lnTo>
                      <a:pt x="67" y="326"/>
                    </a:lnTo>
                    <a:lnTo>
                      <a:pt x="70" y="316"/>
                    </a:lnTo>
                    <a:lnTo>
                      <a:pt x="72" y="305"/>
                    </a:lnTo>
                    <a:lnTo>
                      <a:pt x="76" y="294"/>
                    </a:lnTo>
                    <a:lnTo>
                      <a:pt x="79" y="283"/>
                    </a:lnTo>
                    <a:lnTo>
                      <a:pt x="83" y="274"/>
                    </a:lnTo>
                    <a:lnTo>
                      <a:pt x="89" y="264"/>
                    </a:lnTo>
                    <a:lnTo>
                      <a:pt x="95" y="255"/>
                    </a:lnTo>
                    <a:lnTo>
                      <a:pt x="104" y="248"/>
                    </a:lnTo>
                    <a:lnTo>
                      <a:pt x="112" y="241"/>
                    </a:lnTo>
                    <a:lnTo>
                      <a:pt x="120" y="233"/>
                    </a:lnTo>
                    <a:lnTo>
                      <a:pt x="127" y="225"/>
                    </a:lnTo>
                    <a:lnTo>
                      <a:pt x="133" y="216"/>
                    </a:lnTo>
                    <a:lnTo>
                      <a:pt x="138" y="209"/>
                    </a:lnTo>
                    <a:lnTo>
                      <a:pt x="142" y="200"/>
                    </a:lnTo>
                    <a:lnTo>
                      <a:pt x="143" y="193"/>
                    </a:lnTo>
                    <a:lnTo>
                      <a:pt x="142" y="186"/>
                    </a:lnTo>
                    <a:lnTo>
                      <a:pt x="137" y="175"/>
                    </a:lnTo>
                    <a:lnTo>
                      <a:pt x="133" y="167"/>
                    </a:lnTo>
                    <a:lnTo>
                      <a:pt x="129" y="158"/>
                    </a:lnTo>
                    <a:lnTo>
                      <a:pt x="129" y="141"/>
                    </a:lnTo>
                    <a:lnTo>
                      <a:pt x="127" y="121"/>
                    </a:lnTo>
                    <a:lnTo>
                      <a:pt x="121" y="104"/>
                    </a:lnTo>
                    <a:lnTo>
                      <a:pt x="112" y="88"/>
                    </a:lnTo>
                    <a:lnTo>
                      <a:pt x="106" y="75"/>
                    </a:lnTo>
                    <a:lnTo>
                      <a:pt x="104" y="66"/>
                    </a:lnTo>
                    <a:lnTo>
                      <a:pt x="104" y="58"/>
                    </a:lnTo>
                    <a:lnTo>
                      <a:pt x="104" y="49"/>
                    </a:lnTo>
                    <a:lnTo>
                      <a:pt x="105" y="42"/>
                    </a:lnTo>
                    <a:lnTo>
                      <a:pt x="111" y="43"/>
                    </a:lnTo>
                    <a:lnTo>
                      <a:pt x="117" y="43"/>
                    </a:lnTo>
                    <a:lnTo>
                      <a:pt x="123" y="43"/>
                    </a:lnTo>
                    <a:lnTo>
                      <a:pt x="129" y="44"/>
                    </a:lnTo>
                    <a:lnTo>
                      <a:pt x="140" y="47"/>
                    </a:lnTo>
                    <a:lnTo>
                      <a:pt x="154" y="48"/>
                    </a:lnTo>
                    <a:lnTo>
                      <a:pt x="170" y="50"/>
                    </a:lnTo>
                    <a:lnTo>
                      <a:pt x="185" y="52"/>
                    </a:lnTo>
                    <a:lnTo>
                      <a:pt x="200" y="52"/>
                    </a:lnTo>
                    <a:lnTo>
                      <a:pt x="213" y="52"/>
                    </a:lnTo>
                    <a:lnTo>
                      <a:pt x="226" y="49"/>
                    </a:lnTo>
                    <a:lnTo>
                      <a:pt x="233" y="44"/>
                    </a:lnTo>
                    <a:lnTo>
                      <a:pt x="237" y="37"/>
                    </a:lnTo>
                    <a:lnTo>
                      <a:pt x="240" y="26"/>
                    </a:lnTo>
                    <a:lnTo>
                      <a:pt x="244" y="13"/>
                    </a:lnTo>
                    <a:lnTo>
                      <a:pt x="249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828" name="Freeform 132"/>
              <p:cNvSpPr>
                <a:spLocks/>
              </p:cNvSpPr>
              <p:nvPr/>
            </p:nvSpPr>
            <p:spPr bwMode="auto">
              <a:xfrm>
                <a:off x="2551" y="2828"/>
                <a:ext cx="34" cy="32"/>
              </a:xfrm>
              <a:custGeom>
                <a:avLst/>
                <a:gdLst/>
                <a:ahLst/>
                <a:cxnLst>
                  <a:cxn ang="0">
                    <a:pos x="0" y="53"/>
                  </a:cxn>
                  <a:cxn ang="0">
                    <a:pos x="13" y="59"/>
                  </a:cxn>
                  <a:cxn ang="0">
                    <a:pos x="20" y="67"/>
                  </a:cxn>
                  <a:cxn ang="0">
                    <a:pos x="25" y="74"/>
                  </a:cxn>
                  <a:cxn ang="0">
                    <a:pos x="26" y="76"/>
                  </a:cxn>
                  <a:cxn ang="0">
                    <a:pos x="35" y="79"/>
                  </a:cxn>
                  <a:cxn ang="0">
                    <a:pos x="42" y="80"/>
                  </a:cxn>
                  <a:cxn ang="0">
                    <a:pos x="48" y="84"/>
                  </a:cxn>
                  <a:cxn ang="0">
                    <a:pos x="53" y="86"/>
                  </a:cxn>
                  <a:cxn ang="0">
                    <a:pos x="58" y="89"/>
                  </a:cxn>
                  <a:cxn ang="0">
                    <a:pos x="61" y="91"/>
                  </a:cxn>
                  <a:cxn ang="0">
                    <a:pos x="65" y="93"/>
                  </a:cxn>
                  <a:cxn ang="0">
                    <a:pos x="69" y="96"/>
                  </a:cxn>
                  <a:cxn ang="0">
                    <a:pos x="76" y="80"/>
                  </a:cxn>
                  <a:cxn ang="0">
                    <a:pos x="86" y="64"/>
                  </a:cxn>
                  <a:cxn ang="0">
                    <a:pos x="94" y="48"/>
                  </a:cxn>
                  <a:cxn ang="0">
                    <a:pos x="102" y="34"/>
                  </a:cxn>
                  <a:cxn ang="0">
                    <a:pos x="95" y="18"/>
                  </a:cxn>
                  <a:cxn ang="0">
                    <a:pos x="92" y="8"/>
                  </a:cxn>
                  <a:cxn ang="0">
                    <a:pos x="86" y="3"/>
                  </a:cxn>
                  <a:cxn ang="0">
                    <a:pos x="71" y="2"/>
                  </a:cxn>
                  <a:cxn ang="0">
                    <a:pos x="60" y="2"/>
                  </a:cxn>
                  <a:cxn ang="0">
                    <a:pos x="50" y="1"/>
                  </a:cxn>
                  <a:cxn ang="0">
                    <a:pos x="43" y="1"/>
                  </a:cxn>
                  <a:cxn ang="0">
                    <a:pos x="37" y="0"/>
                  </a:cxn>
                  <a:cxn ang="0">
                    <a:pos x="31" y="9"/>
                  </a:cxn>
                  <a:cxn ang="0">
                    <a:pos x="24" y="18"/>
                  </a:cxn>
                  <a:cxn ang="0">
                    <a:pos x="19" y="26"/>
                  </a:cxn>
                  <a:cxn ang="0">
                    <a:pos x="14" y="34"/>
                  </a:cxn>
                  <a:cxn ang="0">
                    <a:pos x="9" y="41"/>
                  </a:cxn>
                  <a:cxn ang="0">
                    <a:pos x="5" y="46"/>
                  </a:cxn>
                  <a:cxn ang="0">
                    <a:pos x="3" y="51"/>
                  </a:cxn>
                  <a:cxn ang="0">
                    <a:pos x="0" y="53"/>
                  </a:cxn>
                </a:cxnLst>
                <a:rect l="0" t="0" r="r" b="b"/>
                <a:pathLst>
                  <a:path w="102" h="96">
                    <a:moveTo>
                      <a:pt x="0" y="53"/>
                    </a:moveTo>
                    <a:lnTo>
                      <a:pt x="13" y="59"/>
                    </a:lnTo>
                    <a:lnTo>
                      <a:pt x="20" y="67"/>
                    </a:lnTo>
                    <a:lnTo>
                      <a:pt x="25" y="74"/>
                    </a:lnTo>
                    <a:lnTo>
                      <a:pt x="26" y="76"/>
                    </a:lnTo>
                    <a:lnTo>
                      <a:pt x="35" y="79"/>
                    </a:lnTo>
                    <a:lnTo>
                      <a:pt x="42" y="80"/>
                    </a:lnTo>
                    <a:lnTo>
                      <a:pt x="48" y="84"/>
                    </a:lnTo>
                    <a:lnTo>
                      <a:pt x="53" y="86"/>
                    </a:lnTo>
                    <a:lnTo>
                      <a:pt x="58" y="89"/>
                    </a:lnTo>
                    <a:lnTo>
                      <a:pt x="61" y="91"/>
                    </a:lnTo>
                    <a:lnTo>
                      <a:pt x="65" y="93"/>
                    </a:lnTo>
                    <a:lnTo>
                      <a:pt x="69" y="96"/>
                    </a:lnTo>
                    <a:lnTo>
                      <a:pt x="76" y="80"/>
                    </a:lnTo>
                    <a:lnTo>
                      <a:pt x="86" y="64"/>
                    </a:lnTo>
                    <a:lnTo>
                      <a:pt x="94" y="48"/>
                    </a:lnTo>
                    <a:lnTo>
                      <a:pt x="102" y="34"/>
                    </a:lnTo>
                    <a:lnTo>
                      <a:pt x="95" y="18"/>
                    </a:lnTo>
                    <a:lnTo>
                      <a:pt x="92" y="8"/>
                    </a:lnTo>
                    <a:lnTo>
                      <a:pt x="86" y="3"/>
                    </a:lnTo>
                    <a:lnTo>
                      <a:pt x="71" y="2"/>
                    </a:lnTo>
                    <a:lnTo>
                      <a:pt x="60" y="2"/>
                    </a:lnTo>
                    <a:lnTo>
                      <a:pt x="50" y="1"/>
                    </a:lnTo>
                    <a:lnTo>
                      <a:pt x="43" y="1"/>
                    </a:lnTo>
                    <a:lnTo>
                      <a:pt x="37" y="0"/>
                    </a:lnTo>
                    <a:lnTo>
                      <a:pt x="31" y="9"/>
                    </a:lnTo>
                    <a:lnTo>
                      <a:pt x="24" y="18"/>
                    </a:lnTo>
                    <a:lnTo>
                      <a:pt x="19" y="26"/>
                    </a:lnTo>
                    <a:lnTo>
                      <a:pt x="14" y="34"/>
                    </a:lnTo>
                    <a:lnTo>
                      <a:pt x="9" y="41"/>
                    </a:lnTo>
                    <a:lnTo>
                      <a:pt x="5" y="46"/>
                    </a:lnTo>
                    <a:lnTo>
                      <a:pt x="3" y="51"/>
                    </a:lnTo>
                    <a:lnTo>
                      <a:pt x="0" y="5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829" name="Freeform 133"/>
              <p:cNvSpPr>
                <a:spLocks/>
              </p:cNvSpPr>
              <p:nvPr/>
            </p:nvSpPr>
            <p:spPr bwMode="auto">
              <a:xfrm>
                <a:off x="2578" y="2749"/>
                <a:ext cx="32" cy="72"/>
              </a:xfrm>
              <a:custGeom>
                <a:avLst/>
                <a:gdLst/>
                <a:ahLst/>
                <a:cxnLst>
                  <a:cxn ang="0">
                    <a:pos x="1" y="169"/>
                  </a:cxn>
                  <a:cxn ang="0">
                    <a:pos x="9" y="173"/>
                  </a:cxn>
                  <a:cxn ang="0">
                    <a:pos x="18" y="180"/>
                  </a:cxn>
                  <a:cxn ang="0">
                    <a:pos x="33" y="181"/>
                  </a:cxn>
                  <a:cxn ang="0">
                    <a:pos x="45" y="186"/>
                  </a:cxn>
                  <a:cxn ang="0">
                    <a:pos x="48" y="199"/>
                  </a:cxn>
                  <a:cxn ang="0">
                    <a:pos x="56" y="211"/>
                  </a:cxn>
                  <a:cxn ang="0">
                    <a:pos x="62" y="200"/>
                  </a:cxn>
                  <a:cxn ang="0">
                    <a:pos x="72" y="180"/>
                  </a:cxn>
                  <a:cxn ang="0">
                    <a:pos x="84" y="146"/>
                  </a:cxn>
                  <a:cxn ang="0">
                    <a:pos x="93" y="111"/>
                  </a:cxn>
                  <a:cxn ang="0">
                    <a:pos x="97" y="77"/>
                  </a:cxn>
                  <a:cxn ang="0">
                    <a:pos x="93" y="53"/>
                  </a:cxn>
                  <a:cxn ang="0">
                    <a:pos x="86" y="36"/>
                  </a:cxn>
                  <a:cxn ang="0">
                    <a:pos x="76" y="21"/>
                  </a:cxn>
                  <a:cxn ang="0">
                    <a:pos x="63" y="6"/>
                  </a:cxn>
                  <a:cxn ang="0">
                    <a:pos x="61" y="11"/>
                  </a:cxn>
                  <a:cxn ang="0">
                    <a:pos x="42" y="11"/>
                  </a:cxn>
                  <a:cxn ang="0">
                    <a:pos x="51" y="27"/>
                  </a:cxn>
                  <a:cxn ang="0">
                    <a:pos x="57" y="36"/>
                  </a:cxn>
                  <a:cxn ang="0">
                    <a:pos x="70" y="51"/>
                  </a:cxn>
                  <a:cxn ang="0">
                    <a:pos x="78" y="79"/>
                  </a:cxn>
                  <a:cxn ang="0">
                    <a:pos x="72" y="112"/>
                  </a:cxn>
                  <a:cxn ang="0">
                    <a:pos x="61" y="131"/>
                  </a:cxn>
                  <a:cxn ang="0">
                    <a:pos x="47" y="130"/>
                  </a:cxn>
                  <a:cxn ang="0">
                    <a:pos x="36" y="135"/>
                  </a:cxn>
                  <a:cxn ang="0">
                    <a:pos x="39" y="123"/>
                  </a:cxn>
                  <a:cxn ang="0">
                    <a:pos x="39" y="111"/>
                  </a:cxn>
                  <a:cxn ang="0">
                    <a:pos x="33" y="117"/>
                  </a:cxn>
                  <a:cxn ang="0">
                    <a:pos x="24" y="123"/>
                  </a:cxn>
                  <a:cxn ang="0">
                    <a:pos x="24" y="127"/>
                  </a:cxn>
                  <a:cxn ang="0">
                    <a:pos x="18" y="139"/>
                  </a:cxn>
                  <a:cxn ang="0">
                    <a:pos x="6" y="160"/>
                  </a:cxn>
                </a:cxnLst>
                <a:rect l="0" t="0" r="r" b="b"/>
                <a:pathLst>
                  <a:path w="97" h="217">
                    <a:moveTo>
                      <a:pt x="0" y="169"/>
                    </a:moveTo>
                    <a:lnTo>
                      <a:pt x="1" y="169"/>
                    </a:lnTo>
                    <a:lnTo>
                      <a:pt x="4" y="170"/>
                    </a:lnTo>
                    <a:lnTo>
                      <a:pt x="9" y="173"/>
                    </a:lnTo>
                    <a:lnTo>
                      <a:pt x="12" y="177"/>
                    </a:lnTo>
                    <a:lnTo>
                      <a:pt x="18" y="180"/>
                    </a:lnTo>
                    <a:lnTo>
                      <a:pt x="24" y="181"/>
                    </a:lnTo>
                    <a:lnTo>
                      <a:pt x="33" y="181"/>
                    </a:lnTo>
                    <a:lnTo>
                      <a:pt x="45" y="186"/>
                    </a:lnTo>
                    <a:lnTo>
                      <a:pt x="45" y="186"/>
                    </a:lnTo>
                    <a:lnTo>
                      <a:pt x="46" y="190"/>
                    </a:lnTo>
                    <a:lnTo>
                      <a:pt x="48" y="199"/>
                    </a:lnTo>
                    <a:lnTo>
                      <a:pt x="53" y="217"/>
                    </a:lnTo>
                    <a:lnTo>
                      <a:pt x="56" y="211"/>
                    </a:lnTo>
                    <a:lnTo>
                      <a:pt x="59" y="205"/>
                    </a:lnTo>
                    <a:lnTo>
                      <a:pt x="62" y="200"/>
                    </a:lnTo>
                    <a:lnTo>
                      <a:pt x="64" y="195"/>
                    </a:lnTo>
                    <a:lnTo>
                      <a:pt x="72" y="180"/>
                    </a:lnTo>
                    <a:lnTo>
                      <a:pt x="78" y="164"/>
                    </a:lnTo>
                    <a:lnTo>
                      <a:pt x="84" y="146"/>
                    </a:lnTo>
                    <a:lnTo>
                      <a:pt x="90" y="128"/>
                    </a:lnTo>
                    <a:lnTo>
                      <a:pt x="93" y="111"/>
                    </a:lnTo>
                    <a:lnTo>
                      <a:pt x="97" y="92"/>
                    </a:lnTo>
                    <a:lnTo>
                      <a:pt x="97" y="77"/>
                    </a:lnTo>
                    <a:lnTo>
                      <a:pt x="96" y="62"/>
                    </a:lnTo>
                    <a:lnTo>
                      <a:pt x="93" y="53"/>
                    </a:lnTo>
                    <a:lnTo>
                      <a:pt x="91" y="45"/>
                    </a:lnTo>
                    <a:lnTo>
                      <a:pt x="86" y="36"/>
                    </a:lnTo>
                    <a:lnTo>
                      <a:pt x="81" y="28"/>
                    </a:lnTo>
                    <a:lnTo>
                      <a:pt x="76" y="21"/>
                    </a:lnTo>
                    <a:lnTo>
                      <a:pt x="70" y="13"/>
                    </a:lnTo>
                    <a:lnTo>
                      <a:pt x="63" y="6"/>
                    </a:lnTo>
                    <a:lnTo>
                      <a:pt x="56" y="0"/>
                    </a:lnTo>
                    <a:lnTo>
                      <a:pt x="61" y="11"/>
                    </a:lnTo>
                    <a:lnTo>
                      <a:pt x="41" y="8"/>
                    </a:lnTo>
                    <a:lnTo>
                      <a:pt x="42" y="11"/>
                    </a:lnTo>
                    <a:lnTo>
                      <a:pt x="47" y="18"/>
                    </a:lnTo>
                    <a:lnTo>
                      <a:pt x="51" y="27"/>
                    </a:lnTo>
                    <a:lnTo>
                      <a:pt x="54" y="35"/>
                    </a:lnTo>
                    <a:lnTo>
                      <a:pt x="57" y="36"/>
                    </a:lnTo>
                    <a:lnTo>
                      <a:pt x="63" y="42"/>
                    </a:lnTo>
                    <a:lnTo>
                      <a:pt x="70" y="51"/>
                    </a:lnTo>
                    <a:lnTo>
                      <a:pt x="76" y="64"/>
                    </a:lnTo>
                    <a:lnTo>
                      <a:pt x="78" y="79"/>
                    </a:lnTo>
                    <a:lnTo>
                      <a:pt x="76" y="96"/>
                    </a:lnTo>
                    <a:lnTo>
                      <a:pt x="72" y="112"/>
                    </a:lnTo>
                    <a:lnTo>
                      <a:pt x="65" y="125"/>
                    </a:lnTo>
                    <a:lnTo>
                      <a:pt x="61" y="131"/>
                    </a:lnTo>
                    <a:lnTo>
                      <a:pt x="54" y="130"/>
                    </a:lnTo>
                    <a:lnTo>
                      <a:pt x="47" y="130"/>
                    </a:lnTo>
                    <a:lnTo>
                      <a:pt x="36" y="136"/>
                    </a:lnTo>
                    <a:lnTo>
                      <a:pt x="36" y="135"/>
                    </a:lnTo>
                    <a:lnTo>
                      <a:pt x="37" y="130"/>
                    </a:lnTo>
                    <a:lnTo>
                      <a:pt x="39" y="123"/>
                    </a:lnTo>
                    <a:lnTo>
                      <a:pt x="39" y="110"/>
                    </a:lnTo>
                    <a:lnTo>
                      <a:pt x="39" y="111"/>
                    </a:lnTo>
                    <a:lnTo>
                      <a:pt x="36" y="113"/>
                    </a:lnTo>
                    <a:lnTo>
                      <a:pt x="33" y="117"/>
                    </a:lnTo>
                    <a:lnTo>
                      <a:pt x="25" y="122"/>
                    </a:lnTo>
                    <a:lnTo>
                      <a:pt x="24" y="123"/>
                    </a:lnTo>
                    <a:lnTo>
                      <a:pt x="24" y="125"/>
                    </a:lnTo>
                    <a:lnTo>
                      <a:pt x="24" y="127"/>
                    </a:lnTo>
                    <a:lnTo>
                      <a:pt x="24" y="129"/>
                    </a:lnTo>
                    <a:lnTo>
                      <a:pt x="18" y="139"/>
                    </a:lnTo>
                    <a:lnTo>
                      <a:pt x="12" y="149"/>
                    </a:lnTo>
                    <a:lnTo>
                      <a:pt x="6" y="160"/>
                    </a:lnTo>
                    <a:lnTo>
                      <a:pt x="0" y="16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830" name="Freeform 134"/>
              <p:cNvSpPr>
                <a:spLocks/>
              </p:cNvSpPr>
              <p:nvPr/>
            </p:nvSpPr>
            <p:spPr bwMode="auto">
              <a:xfrm>
                <a:off x="2295" y="3031"/>
                <a:ext cx="35" cy="33"/>
              </a:xfrm>
              <a:custGeom>
                <a:avLst/>
                <a:gdLst/>
                <a:ahLst/>
                <a:cxnLst>
                  <a:cxn ang="0">
                    <a:pos x="13" y="26"/>
                  </a:cxn>
                  <a:cxn ang="0">
                    <a:pos x="14" y="25"/>
                  </a:cxn>
                  <a:cxn ang="0">
                    <a:pos x="15" y="25"/>
                  </a:cxn>
                  <a:cxn ang="0">
                    <a:pos x="15" y="24"/>
                  </a:cxn>
                  <a:cxn ang="0">
                    <a:pos x="17" y="24"/>
                  </a:cxn>
                  <a:cxn ang="0">
                    <a:pos x="30" y="15"/>
                  </a:cxn>
                  <a:cxn ang="0">
                    <a:pos x="43" y="8"/>
                  </a:cxn>
                  <a:cxn ang="0">
                    <a:pos x="56" y="4"/>
                  </a:cxn>
                  <a:cxn ang="0">
                    <a:pos x="68" y="2"/>
                  </a:cxn>
                  <a:cxn ang="0">
                    <a:pos x="79" y="0"/>
                  </a:cxn>
                  <a:cxn ang="0">
                    <a:pos x="88" y="2"/>
                  </a:cxn>
                  <a:cxn ang="0">
                    <a:pos x="97" y="3"/>
                  </a:cxn>
                  <a:cxn ang="0">
                    <a:pos x="104" y="6"/>
                  </a:cxn>
                  <a:cxn ang="0">
                    <a:pos x="99" y="26"/>
                  </a:cxn>
                  <a:cxn ang="0">
                    <a:pos x="91" y="38"/>
                  </a:cxn>
                  <a:cxn ang="0">
                    <a:pos x="81" y="50"/>
                  </a:cxn>
                  <a:cxn ang="0">
                    <a:pos x="71" y="71"/>
                  </a:cxn>
                  <a:cxn ang="0">
                    <a:pos x="88" y="76"/>
                  </a:cxn>
                  <a:cxn ang="0">
                    <a:pos x="87" y="78"/>
                  </a:cxn>
                  <a:cxn ang="0">
                    <a:pos x="82" y="82"/>
                  </a:cxn>
                  <a:cxn ang="0">
                    <a:pos x="73" y="86"/>
                  </a:cxn>
                  <a:cxn ang="0">
                    <a:pos x="57" y="86"/>
                  </a:cxn>
                  <a:cxn ang="0">
                    <a:pos x="58" y="88"/>
                  </a:cxn>
                  <a:cxn ang="0">
                    <a:pos x="57" y="92"/>
                  </a:cxn>
                  <a:cxn ang="0">
                    <a:pos x="48" y="95"/>
                  </a:cxn>
                  <a:cxn ang="0">
                    <a:pos x="30" y="97"/>
                  </a:cxn>
                  <a:cxn ang="0">
                    <a:pos x="12" y="94"/>
                  </a:cxn>
                  <a:cxn ang="0">
                    <a:pos x="3" y="88"/>
                  </a:cxn>
                  <a:cxn ang="0">
                    <a:pos x="2" y="82"/>
                  </a:cxn>
                  <a:cxn ang="0">
                    <a:pos x="2" y="74"/>
                  </a:cxn>
                  <a:cxn ang="0">
                    <a:pos x="2" y="72"/>
                  </a:cxn>
                  <a:cxn ang="0">
                    <a:pos x="1" y="70"/>
                  </a:cxn>
                  <a:cxn ang="0">
                    <a:pos x="1" y="69"/>
                  </a:cxn>
                  <a:cxn ang="0">
                    <a:pos x="0" y="67"/>
                  </a:cxn>
                  <a:cxn ang="0">
                    <a:pos x="2" y="60"/>
                  </a:cxn>
                  <a:cxn ang="0">
                    <a:pos x="6" y="48"/>
                  </a:cxn>
                  <a:cxn ang="0">
                    <a:pos x="11" y="36"/>
                  </a:cxn>
                  <a:cxn ang="0">
                    <a:pos x="13" y="26"/>
                  </a:cxn>
                </a:cxnLst>
                <a:rect l="0" t="0" r="r" b="b"/>
                <a:pathLst>
                  <a:path w="104" h="97">
                    <a:moveTo>
                      <a:pt x="13" y="26"/>
                    </a:moveTo>
                    <a:lnTo>
                      <a:pt x="14" y="25"/>
                    </a:lnTo>
                    <a:lnTo>
                      <a:pt x="15" y="25"/>
                    </a:lnTo>
                    <a:lnTo>
                      <a:pt x="15" y="24"/>
                    </a:lnTo>
                    <a:lnTo>
                      <a:pt x="17" y="24"/>
                    </a:lnTo>
                    <a:lnTo>
                      <a:pt x="30" y="15"/>
                    </a:lnTo>
                    <a:lnTo>
                      <a:pt x="43" y="8"/>
                    </a:lnTo>
                    <a:lnTo>
                      <a:pt x="56" y="4"/>
                    </a:lnTo>
                    <a:lnTo>
                      <a:pt x="68" y="2"/>
                    </a:lnTo>
                    <a:lnTo>
                      <a:pt x="79" y="0"/>
                    </a:lnTo>
                    <a:lnTo>
                      <a:pt x="88" y="2"/>
                    </a:lnTo>
                    <a:lnTo>
                      <a:pt x="97" y="3"/>
                    </a:lnTo>
                    <a:lnTo>
                      <a:pt x="104" y="6"/>
                    </a:lnTo>
                    <a:lnTo>
                      <a:pt x="99" y="26"/>
                    </a:lnTo>
                    <a:lnTo>
                      <a:pt x="91" y="38"/>
                    </a:lnTo>
                    <a:lnTo>
                      <a:pt x="81" y="50"/>
                    </a:lnTo>
                    <a:lnTo>
                      <a:pt x="71" y="71"/>
                    </a:lnTo>
                    <a:lnTo>
                      <a:pt x="88" y="76"/>
                    </a:lnTo>
                    <a:lnTo>
                      <a:pt x="87" y="78"/>
                    </a:lnTo>
                    <a:lnTo>
                      <a:pt x="82" y="82"/>
                    </a:lnTo>
                    <a:lnTo>
                      <a:pt x="73" y="86"/>
                    </a:lnTo>
                    <a:lnTo>
                      <a:pt x="57" y="86"/>
                    </a:lnTo>
                    <a:lnTo>
                      <a:pt x="58" y="88"/>
                    </a:lnTo>
                    <a:lnTo>
                      <a:pt x="57" y="92"/>
                    </a:lnTo>
                    <a:lnTo>
                      <a:pt x="48" y="95"/>
                    </a:lnTo>
                    <a:lnTo>
                      <a:pt x="30" y="97"/>
                    </a:lnTo>
                    <a:lnTo>
                      <a:pt x="12" y="94"/>
                    </a:lnTo>
                    <a:lnTo>
                      <a:pt x="3" y="88"/>
                    </a:lnTo>
                    <a:lnTo>
                      <a:pt x="2" y="82"/>
                    </a:lnTo>
                    <a:lnTo>
                      <a:pt x="2" y="74"/>
                    </a:lnTo>
                    <a:lnTo>
                      <a:pt x="2" y="72"/>
                    </a:lnTo>
                    <a:lnTo>
                      <a:pt x="1" y="70"/>
                    </a:lnTo>
                    <a:lnTo>
                      <a:pt x="1" y="69"/>
                    </a:lnTo>
                    <a:lnTo>
                      <a:pt x="0" y="67"/>
                    </a:lnTo>
                    <a:lnTo>
                      <a:pt x="2" y="60"/>
                    </a:lnTo>
                    <a:lnTo>
                      <a:pt x="6" y="48"/>
                    </a:lnTo>
                    <a:lnTo>
                      <a:pt x="11" y="36"/>
                    </a:lnTo>
                    <a:lnTo>
                      <a:pt x="13" y="2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831" name="Freeform 135"/>
              <p:cNvSpPr>
                <a:spLocks/>
              </p:cNvSpPr>
              <p:nvPr/>
            </p:nvSpPr>
            <p:spPr bwMode="auto">
              <a:xfrm>
                <a:off x="2288" y="3065"/>
                <a:ext cx="19" cy="18"/>
              </a:xfrm>
              <a:custGeom>
                <a:avLst/>
                <a:gdLst/>
                <a:ahLst/>
                <a:cxnLst>
                  <a:cxn ang="0">
                    <a:pos x="10" y="0"/>
                  </a:cxn>
                  <a:cxn ang="0">
                    <a:pos x="16" y="2"/>
                  </a:cxn>
                  <a:cxn ang="0">
                    <a:pos x="24" y="7"/>
                  </a:cxn>
                  <a:cxn ang="0">
                    <a:pos x="33" y="12"/>
                  </a:cxn>
                  <a:cxn ang="0">
                    <a:pos x="40" y="17"/>
                  </a:cxn>
                  <a:cxn ang="0">
                    <a:pos x="47" y="22"/>
                  </a:cxn>
                  <a:cxn ang="0">
                    <a:pos x="53" y="24"/>
                  </a:cxn>
                  <a:cxn ang="0">
                    <a:pos x="56" y="28"/>
                  </a:cxn>
                  <a:cxn ang="0">
                    <a:pos x="56" y="32"/>
                  </a:cxn>
                  <a:cxn ang="0">
                    <a:pos x="53" y="39"/>
                  </a:cxn>
                  <a:cxn ang="0">
                    <a:pos x="51" y="42"/>
                  </a:cxn>
                  <a:cxn ang="0">
                    <a:pos x="47" y="46"/>
                  </a:cxn>
                  <a:cxn ang="0">
                    <a:pos x="42" y="50"/>
                  </a:cxn>
                  <a:cxn ang="0">
                    <a:pos x="39" y="51"/>
                  </a:cxn>
                  <a:cxn ang="0">
                    <a:pos x="35" y="52"/>
                  </a:cxn>
                  <a:cxn ang="0">
                    <a:pos x="30" y="52"/>
                  </a:cxn>
                  <a:cxn ang="0">
                    <a:pos x="25" y="51"/>
                  </a:cxn>
                  <a:cxn ang="0">
                    <a:pos x="19" y="50"/>
                  </a:cxn>
                  <a:cxn ang="0">
                    <a:pos x="14" y="47"/>
                  </a:cxn>
                  <a:cxn ang="0">
                    <a:pos x="10" y="43"/>
                  </a:cxn>
                  <a:cxn ang="0">
                    <a:pos x="6" y="39"/>
                  </a:cxn>
                  <a:cxn ang="0">
                    <a:pos x="2" y="34"/>
                  </a:cxn>
                  <a:cxn ang="0">
                    <a:pos x="0" y="29"/>
                  </a:cxn>
                  <a:cxn ang="0">
                    <a:pos x="0" y="24"/>
                  </a:cxn>
                  <a:cxn ang="0">
                    <a:pos x="0" y="19"/>
                  </a:cxn>
                  <a:cxn ang="0">
                    <a:pos x="2" y="14"/>
                  </a:cxn>
                  <a:cxn ang="0">
                    <a:pos x="5" y="8"/>
                  </a:cxn>
                  <a:cxn ang="0">
                    <a:pos x="7" y="3"/>
                  </a:cxn>
                  <a:cxn ang="0">
                    <a:pos x="10" y="0"/>
                  </a:cxn>
                </a:cxnLst>
                <a:rect l="0" t="0" r="r" b="b"/>
                <a:pathLst>
                  <a:path w="56" h="52">
                    <a:moveTo>
                      <a:pt x="10" y="0"/>
                    </a:moveTo>
                    <a:lnTo>
                      <a:pt x="16" y="2"/>
                    </a:lnTo>
                    <a:lnTo>
                      <a:pt x="24" y="7"/>
                    </a:lnTo>
                    <a:lnTo>
                      <a:pt x="33" y="12"/>
                    </a:lnTo>
                    <a:lnTo>
                      <a:pt x="40" y="17"/>
                    </a:lnTo>
                    <a:lnTo>
                      <a:pt x="47" y="22"/>
                    </a:lnTo>
                    <a:lnTo>
                      <a:pt x="53" y="24"/>
                    </a:lnTo>
                    <a:lnTo>
                      <a:pt x="56" y="28"/>
                    </a:lnTo>
                    <a:lnTo>
                      <a:pt x="56" y="32"/>
                    </a:lnTo>
                    <a:lnTo>
                      <a:pt x="53" y="39"/>
                    </a:lnTo>
                    <a:lnTo>
                      <a:pt x="51" y="42"/>
                    </a:lnTo>
                    <a:lnTo>
                      <a:pt x="47" y="46"/>
                    </a:lnTo>
                    <a:lnTo>
                      <a:pt x="42" y="50"/>
                    </a:lnTo>
                    <a:lnTo>
                      <a:pt x="39" y="51"/>
                    </a:lnTo>
                    <a:lnTo>
                      <a:pt x="35" y="52"/>
                    </a:lnTo>
                    <a:lnTo>
                      <a:pt x="30" y="52"/>
                    </a:lnTo>
                    <a:lnTo>
                      <a:pt x="25" y="51"/>
                    </a:lnTo>
                    <a:lnTo>
                      <a:pt x="19" y="50"/>
                    </a:lnTo>
                    <a:lnTo>
                      <a:pt x="14" y="47"/>
                    </a:lnTo>
                    <a:lnTo>
                      <a:pt x="10" y="43"/>
                    </a:lnTo>
                    <a:lnTo>
                      <a:pt x="6" y="39"/>
                    </a:lnTo>
                    <a:lnTo>
                      <a:pt x="2" y="34"/>
                    </a:lnTo>
                    <a:lnTo>
                      <a:pt x="0" y="29"/>
                    </a:lnTo>
                    <a:lnTo>
                      <a:pt x="0" y="24"/>
                    </a:lnTo>
                    <a:lnTo>
                      <a:pt x="0" y="19"/>
                    </a:lnTo>
                    <a:lnTo>
                      <a:pt x="2" y="14"/>
                    </a:lnTo>
                    <a:lnTo>
                      <a:pt x="5" y="8"/>
                    </a:lnTo>
                    <a:lnTo>
                      <a:pt x="7" y="3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832" name="Freeform 136"/>
              <p:cNvSpPr>
                <a:spLocks/>
              </p:cNvSpPr>
              <p:nvPr/>
            </p:nvSpPr>
            <p:spPr bwMode="auto">
              <a:xfrm>
                <a:off x="2275" y="3085"/>
                <a:ext cx="15" cy="10"/>
              </a:xfrm>
              <a:custGeom>
                <a:avLst/>
                <a:gdLst/>
                <a:ahLst/>
                <a:cxnLst>
                  <a:cxn ang="0">
                    <a:pos x="16" y="0"/>
                  </a:cxn>
                  <a:cxn ang="0">
                    <a:pos x="28" y="4"/>
                  </a:cxn>
                  <a:cxn ang="0">
                    <a:pos x="38" y="9"/>
                  </a:cxn>
                  <a:cxn ang="0">
                    <a:pos x="42" y="14"/>
                  </a:cxn>
                  <a:cxn ang="0">
                    <a:pos x="45" y="15"/>
                  </a:cxn>
                  <a:cxn ang="0">
                    <a:pos x="38" y="24"/>
                  </a:cxn>
                  <a:cxn ang="0">
                    <a:pos x="35" y="28"/>
                  </a:cxn>
                  <a:cxn ang="0">
                    <a:pos x="32" y="31"/>
                  </a:cxn>
                  <a:cxn ang="0">
                    <a:pos x="23" y="31"/>
                  </a:cxn>
                  <a:cxn ang="0">
                    <a:pos x="17" y="31"/>
                  </a:cxn>
                  <a:cxn ang="0">
                    <a:pos x="11" y="29"/>
                  </a:cxn>
                  <a:cxn ang="0">
                    <a:pos x="5" y="27"/>
                  </a:cxn>
                  <a:cxn ang="0">
                    <a:pos x="0" y="24"/>
                  </a:cxn>
                  <a:cxn ang="0">
                    <a:pos x="3" y="18"/>
                  </a:cxn>
                  <a:cxn ang="0">
                    <a:pos x="8" y="12"/>
                  </a:cxn>
                  <a:cxn ang="0">
                    <a:pos x="12" y="6"/>
                  </a:cxn>
                  <a:cxn ang="0">
                    <a:pos x="16" y="0"/>
                  </a:cxn>
                </a:cxnLst>
                <a:rect l="0" t="0" r="r" b="b"/>
                <a:pathLst>
                  <a:path w="45" h="31">
                    <a:moveTo>
                      <a:pt x="16" y="0"/>
                    </a:moveTo>
                    <a:lnTo>
                      <a:pt x="28" y="4"/>
                    </a:lnTo>
                    <a:lnTo>
                      <a:pt x="38" y="9"/>
                    </a:lnTo>
                    <a:lnTo>
                      <a:pt x="42" y="14"/>
                    </a:lnTo>
                    <a:lnTo>
                      <a:pt x="45" y="15"/>
                    </a:lnTo>
                    <a:lnTo>
                      <a:pt x="38" y="24"/>
                    </a:lnTo>
                    <a:lnTo>
                      <a:pt x="35" y="28"/>
                    </a:lnTo>
                    <a:lnTo>
                      <a:pt x="32" y="31"/>
                    </a:lnTo>
                    <a:lnTo>
                      <a:pt x="23" y="31"/>
                    </a:lnTo>
                    <a:lnTo>
                      <a:pt x="17" y="31"/>
                    </a:lnTo>
                    <a:lnTo>
                      <a:pt x="11" y="29"/>
                    </a:lnTo>
                    <a:lnTo>
                      <a:pt x="5" y="27"/>
                    </a:lnTo>
                    <a:lnTo>
                      <a:pt x="0" y="24"/>
                    </a:lnTo>
                    <a:lnTo>
                      <a:pt x="3" y="18"/>
                    </a:lnTo>
                    <a:lnTo>
                      <a:pt x="8" y="12"/>
                    </a:lnTo>
                    <a:lnTo>
                      <a:pt x="12" y="6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833" name="Freeform 137"/>
              <p:cNvSpPr>
                <a:spLocks/>
              </p:cNvSpPr>
              <p:nvPr/>
            </p:nvSpPr>
            <p:spPr bwMode="auto">
              <a:xfrm>
                <a:off x="2407" y="2874"/>
                <a:ext cx="33" cy="73"/>
              </a:xfrm>
              <a:custGeom>
                <a:avLst/>
                <a:gdLst/>
                <a:ahLst/>
                <a:cxnLst>
                  <a:cxn ang="0">
                    <a:pos x="62" y="0"/>
                  </a:cxn>
                  <a:cxn ang="0">
                    <a:pos x="73" y="14"/>
                  </a:cxn>
                  <a:cxn ang="0">
                    <a:pos x="81" y="26"/>
                  </a:cxn>
                  <a:cxn ang="0">
                    <a:pos x="87" y="37"/>
                  </a:cxn>
                  <a:cxn ang="0">
                    <a:pos x="92" y="47"/>
                  </a:cxn>
                  <a:cxn ang="0">
                    <a:pos x="95" y="56"/>
                  </a:cxn>
                  <a:cxn ang="0">
                    <a:pos x="96" y="66"/>
                  </a:cxn>
                  <a:cxn ang="0">
                    <a:pos x="96" y="76"/>
                  </a:cxn>
                  <a:cxn ang="0">
                    <a:pos x="96" y="87"/>
                  </a:cxn>
                  <a:cxn ang="0">
                    <a:pos x="96" y="112"/>
                  </a:cxn>
                  <a:cxn ang="0">
                    <a:pos x="98" y="136"/>
                  </a:cxn>
                  <a:cxn ang="0">
                    <a:pos x="101" y="158"/>
                  </a:cxn>
                  <a:cxn ang="0">
                    <a:pos x="98" y="177"/>
                  </a:cxn>
                  <a:cxn ang="0">
                    <a:pos x="93" y="195"/>
                  </a:cxn>
                  <a:cxn ang="0">
                    <a:pos x="86" y="212"/>
                  </a:cxn>
                  <a:cxn ang="0">
                    <a:pos x="79" y="220"/>
                  </a:cxn>
                  <a:cxn ang="0">
                    <a:pos x="75" y="215"/>
                  </a:cxn>
                  <a:cxn ang="0">
                    <a:pos x="70" y="203"/>
                  </a:cxn>
                  <a:cxn ang="0">
                    <a:pos x="62" y="192"/>
                  </a:cxn>
                  <a:cxn ang="0">
                    <a:pos x="56" y="181"/>
                  </a:cxn>
                  <a:cxn ang="0">
                    <a:pos x="56" y="166"/>
                  </a:cxn>
                  <a:cxn ang="0">
                    <a:pos x="59" y="152"/>
                  </a:cxn>
                  <a:cxn ang="0">
                    <a:pos x="62" y="141"/>
                  </a:cxn>
                  <a:cxn ang="0">
                    <a:pos x="59" y="130"/>
                  </a:cxn>
                  <a:cxn ang="0">
                    <a:pos x="51" y="116"/>
                  </a:cxn>
                  <a:cxn ang="0">
                    <a:pos x="42" y="102"/>
                  </a:cxn>
                  <a:cxn ang="0">
                    <a:pos x="39" y="89"/>
                  </a:cxn>
                  <a:cxn ang="0">
                    <a:pos x="37" y="81"/>
                  </a:cxn>
                  <a:cxn ang="0">
                    <a:pos x="37" y="78"/>
                  </a:cxn>
                  <a:cxn ang="0">
                    <a:pos x="26" y="70"/>
                  </a:cxn>
                  <a:cxn ang="0">
                    <a:pos x="17" y="64"/>
                  </a:cxn>
                  <a:cxn ang="0">
                    <a:pos x="11" y="60"/>
                  </a:cxn>
                  <a:cxn ang="0">
                    <a:pos x="6" y="56"/>
                  </a:cxn>
                  <a:cxn ang="0">
                    <a:pos x="3" y="54"/>
                  </a:cxn>
                  <a:cxn ang="0">
                    <a:pos x="3" y="50"/>
                  </a:cxn>
                  <a:cxn ang="0">
                    <a:pos x="5" y="44"/>
                  </a:cxn>
                  <a:cxn ang="0">
                    <a:pos x="8" y="36"/>
                  </a:cxn>
                  <a:cxn ang="0">
                    <a:pos x="9" y="27"/>
                  </a:cxn>
                  <a:cxn ang="0">
                    <a:pos x="8" y="17"/>
                  </a:cxn>
                  <a:cxn ang="0">
                    <a:pos x="5" y="9"/>
                  </a:cxn>
                  <a:cxn ang="0">
                    <a:pos x="0" y="0"/>
                  </a:cxn>
                  <a:cxn ang="0">
                    <a:pos x="5" y="0"/>
                  </a:cxn>
                  <a:cxn ang="0">
                    <a:pos x="9" y="0"/>
                  </a:cxn>
                  <a:cxn ang="0">
                    <a:pos x="15" y="0"/>
                  </a:cxn>
                  <a:cxn ang="0">
                    <a:pos x="23" y="0"/>
                  </a:cxn>
                  <a:cxn ang="0">
                    <a:pos x="30" y="0"/>
                  </a:cxn>
                  <a:cxn ang="0">
                    <a:pos x="40" y="0"/>
                  </a:cxn>
                  <a:cxn ang="0">
                    <a:pos x="50" y="0"/>
                  </a:cxn>
                  <a:cxn ang="0">
                    <a:pos x="62" y="0"/>
                  </a:cxn>
                </a:cxnLst>
                <a:rect l="0" t="0" r="r" b="b"/>
                <a:pathLst>
                  <a:path w="101" h="220">
                    <a:moveTo>
                      <a:pt x="62" y="0"/>
                    </a:moveTo>
                    <a:lnTo>
                      <a:pt x="73" y="14"/>
                    </a:lnTo>
                    <a:lnTo>
                      <a:pt x="81" y="26"/>
                    </a:lnTo>
                    <a:lnTo>
                      <a:pt x="87" y="37"/>
                    </a:lnTo>
                    <a:lnTo>
                      <a:pt x="92" y="47"/>
                    </a:lnTo>
                    <a:lnTo>
                      <a:pt x="95" y="56"/>
                    </a:lnTo>
                    <a:lnTo>
                      <a:pt x="96" y="66"/>
                    </a:lnTo>
                    <a:lnTo>
                      <a:pt x="96" y="76"/>
                    </a:lnTo>
                    <a:lnTo>
                      <a:pt x="96" y="87"/>
                    </a:lnTo>
                    <a:lnTo>
                      <a:pt x="96" y="112"/>
                    </a:lnTo>
                    <a:lnTo>
                      <a:pt x="98" y="136"/>
                    </a:lnTo>
                    <a:lnTo>
                      <a:pt x="101" y="158"/>
                    </a:lnTo>
                    <a:lnTo>
                      <a:pt x="98" y="177"/>
                    </a:lnTo>
                    <a:lnTo>
                      <a:pt x="93" y="195"/>
                    </a:lnTo>
                    <a:lnTo>
                      <a:pt x="86" y="212"/>
                    </a:lnTo>
                    <a:lnTo>
                      <a:pt x="79" y="220"/>
                    </a:lnTo>
                    <a:lnTo>
                      <a:pt x="75" y="215"/>
                    </a:lnTo>
                    <a:lnTo>
                      <a:pt x="70" y="203"/>
                    </a:lnTo>
                    <a:lnTo>
                      <a:pt x="62" y="192"/>
                    </a:lnTo>
                    <a:lnTo>
                      <a:pt x="56" y="181"/>
                    </a:lnTo>
                    <a:lnTo>
                      <a:pt x="56" y="166"/>
                    </a:lnTo>
                    <a:lnTo>
                      <a:pt x="59" y="152"/>
                    </a:lnTo>
                    <a:lnTo>
                      <a:pt x="62" y="141"/>
                    </a:lnTo>
                    <a:lnTo>
                      <a:pt x="59" y="130"/>
                    </a:lnTo>
                    <a:lnTo>
                      <a:pt x="51" y="116"/>
                    </a:lnTo>
                    <a:lnTo>
                      <a:pt x="42" y="102"/>
                    </a:lnTo>
                    <a:lnTo>
                      <a:pt x="39" y="89"/>
                    </a:lnTo>
                    <a:lnTo>
                      <a:pt x="37" y="81"/>
                    </a:lnTo>
                    <a:lnTo>
                      <a:pt x="37" y="78"/>
                    </a:lnTo>
                    <a:lnTo>
                      <a:pt x="26" y="70"/>
                    </a:lnTo>
                    <a:lnTo>
                      <a:pt x="17" y="64"/>
                    </a:lnTo>
                    <a:lnTo>
                      <a:pt x="11" y="60"/>
                    </a:lnTo>
                    <a:lnTo>
                      <a:pt x="6" y="56"/>
                    </a:lnTo>
                    <a:lnTo>
                      <a:pt x="3" y="54"/>
                    </a:lnTo>
                    <a:lnTo>
                      <a:pt x="3" y="50"/>
                    </a:lnTo>
                    <a:lnTo>
                      <a:pt x="5" y="44"/>
                    </a:lnTo>
                    <a:lnTo>
                      <a:pt x="8" y="36"/>
                    </a:lnTo>
                    <a:lnTo>
                      <a:pt x="9" y="27"/>
                    </a:lnTo>
                    <a:lnTo>
                      <a:pt x="8" y="17"/>
                    </a:lnTo>
                    <a:lnTo>
                      <a:pt x="5" y="9"/>
                    </a:lnTo>
                    <a:lnTo>
                      <a:pt x="0" y="0"/>
                    </a:lnTo>
                    <a:lnTo>
                      <a:pt x="5" y="0"/>
                    </a:lnTo>
                    <a:lnTo>
                      <a:pt x="9" y="0"/>
                    </a:lnTo>
                    <a:lnTo>
                      <a:pt x="15" y="0"/>
                    </a:lnTo>
                    <a:lnTo>
                      <a:pt x="23" y="0"/>
                    </a:lnTo>
                    <a:lnTo>
                      <a:pt x="30" y="0"/>
                    </a:lnTo>
                    <a:lnTo>
                      <a:pt x="40" y="0"/>
                    </a:lnTo>
                    <a:lnTo>
                      <a:pt x="50" y="0"/>
                    </a:lnTo>
                    <a:lnTo>
                      <a:pt x="62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834" name="Freeform 138"/>
              <p:cNvSpPr>
                <a:spLocks/>
              </p:cNvSpPr>
              <p:nvPr/>
            </p:nvSpPr>
            <p:spPr bwMode="auto">
              <a:xfrm>
                <a:off x="2507" y="3058"/>
                <a:ext cx="26" cy="17"/>
              </a:xfrm>
              <a:custGeom>
                <a:avLst/>
                <a:gdLst/>
                <a:ahLst/>
                <a:cxnLst>
                  <a:cxn ang="0">
                    <a:pos x="0" y="30"/>
                  </a:cxn>
                  <a:cxn ang="0">
                    <a:pos x="2" y="35"/>
                  </a:cxn>
                  <a:cxn ang="0">
                    <a:pos x="6" y="39"/>
                  </a:cxn>
                  <a:cxn ang="0">
                    <a:pos x="9" y="43"/>
                  </a:cxn>
                  <a:cxn ang="0">
                    <a:pos x="15" y="45"/>
                  </a:cxn>
                  <a:cxn ang="0">
                    <a:pos x="20" y="46"/>
                  </a:cxn>
                  <a:cxn ang="0">
                    <a:pos x="26" y="47"/>
                  </a:cxn>
                  <a:cxn ang="0">
                    <a:pos x="31" y="49"/>
                  </a:cxn>
                  <a:cxn ang="0">
                    <a:pos x="37" y="49"/>
                  </a:cxn>
                  <a:cxn ang="0">
                    <a:pos x="48" y="47"/>
                  </a:cxn>
                  <a:cxn ang="0">
                    <a:pos x="58" y="44"/>
                  </a:cxn>
                  <a:cxn ang="0">
                    <a:pos x="65" y="38"/>
                  </a:cxn>
                  <a:cxn ang="0">
                    <a:pos x="68" y="32"/>
                  </a:cxn>
                  <a:cxn ang="0">
                    <a:pos x="71" y="24"/>
                  </a:cxn>
                  <a:cxn ang="0">
                    <a:pos x="75" y="17"/>
                  </a:cxn>
                  <a:cxn ang="0">
                    <a:pos x="78" y="10"/>
                  </a:cxn>
                  <a:cxn ang="0">
                    <a:pos x="76" y="2"/>
                  </a:cxn>
                  <a:cxn ang="0">
                    <a:pos x="73" y="0"/>
                  </a:cxn>
                  <a:cxn ang="0">
                    <a:pos x="68" y="4"/>
                  </a:cxn>
                  <a:cxn ang="0">
                    <a:pos x="62" y="8"/>
                  </a:cxn>
                  <a:cxn ang="0">
                    <a:pos x="53" y="12"/>
                  </a:cxn>
                  <a:cxn ang="0">
                    <a:pos x="47" y="13"/>
                  </a:cxn>
                  <a:cxn ang="0">
                    <a:pos x="40" y="16"/>
                  </a:cxn>
                  <a:cxn ang="0">
                    <a:pos x="31" y="18"/>
                  </a:cxn>
                  <a:cxn ang="0">
                    <a:pos x="22" y="22"/>
                  </a:cxn>
                  <a:cxn ang="0">
                    <a:pos x="13" y="25"/>
                  </a:cxn>
                  <a:cxn ang="0">
                    <a:pos x="6" y="28"/>
                  </a:cxn>
                  <a:cxn ang="0">
                    <a:pos x="1" y="29"/>
                  </a:cxn>
                  <a:cxn ang="0">
                    <a:pos x="0" y="30"/>
                  </a:cxn>
                </a:cxnLst>
                <a:rect l="0" t="0" r="r" b="b"/>
                <a:pathLst>
                  <a:path w="78" h="49">
                    <a:moveTo>
                      <a:pt x="0" y="30"/>
                    </a:moveTo>
                    <a:lnTo>
                      <a:pt x="2" y="35"/>
                    </a:lnTo>
                    <a:lnTo>
                      <a:pt x="6" y="39"/>
                    </a:lnTo>
                    <a:lnTo>
                      <a:pt x="9" y="43"/>
                    </a:lnTo>
                    <a:lnTo>
                      <a:pt x="15" y="45"/>
                    </a:lnTo>
                    <a:lnTo>
                      <a:pt x="20" y="46"/>
                    </a:lnTo>
                    <a:lnTo>
                      <a:pt x="26" y="47"/>
                    </a:lnTo>
                    <a:lnTo>
                      <a:pt x="31" y="49"/>
                    </a:lnTo>
                    <a:lnTo>
                      <a:pt x="37" y="49"/>
                    </a:lnTo>
                    <a:lnTo>
                      <a:pt x="48" y="47"/>
                    </a:lnTo>
                    <a:lnTo>
                      <a:pt x="58" y="44"/>
                    </a:lnTo>
                    <a:lnTo>
                      <a:pt x="65" y="38"/>
                    </a:lnTo>
                    <a:lnTo>
                      <a:pt x="68" y="32"/>
                    </a:lnTo>
                    <a:lnTo>
                      <a:pt x="71" y="24"/>
                    </a:lnTo>
                    <a:lnTo>
                      <a:pt x="75" y="17"/>
                    </a:lnTo>
                    <a:lnTo>
                      <a:pt x="78" y="10"/>
                    </a:lnTo>
                    <a:lnTo>
                      <a:pt x="76" y="2"/>
                    </a:lnTo>
                    <a:lnTo>
                      <a:pt x="73" y="0"/>
                    </a:lnTo>
                    <a:lnTo>
                      <a:pt x="68" y="4"/>
                    </a:lnTo>
                    <a:lnTo>
                      <a:pt x="62" y="8"/>
                    </a:lnTo>
                    <a:lnTo>
                      <a:pt x="53" y="12"/>
                    </a:lnTo>
                    <a:lnTo>
                      <a:pt x="47" y="13"/>
                    </a:lnTo>
                    <a:lnTo>
                      <a:pt x="40" y="16"/>
                    </a:lnTo>
                    <a:lnTo>
                      <a:pt x="31" y="18"/>
                    </a:lnTo>
                    <a:lnTo>
                      <a:pt x="22" y="22"/>
                    </a:lnTo>
                    <a:lnTo>
                      <a:pt x="13" y="25"/>
                    </a:lnTo>
                    <a:lnTo>
                      <a:pt x="6" y="28"/>
                    </a:lnTo>
                    <a:lnTo>
                      <a:pt x="1" y="29"/>
                    </a:lnTo>
                    <a:lnTo>
                      <a:pt x="0" y="3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835" name="Freeform 139"/>
              <p:cNvSpPr>
                <a:spLocks/>
              </p:cNvSpPr>
              <p:nvPr/>
            </p:nvSpPr>
            <p:spPr bwMode="auto">
              <a:xfrm>
                <a:off x="2236" y="2957"/>
                <a:ext cx="41" cy="29"/>
              </a:xfrm>
              <a:custGeom>
                <a:avLst/>
                <a:gdLst/>
                <a:ahLst/>
                <a:cxnLst>
                  <a:cxn ang="0">
                    <a:pos x="0" y="45"/>
                  </a:cxn>
                  <a:cxn ang="0">
                    <a:pos x="1" y="45"/>
                  </a:cxn>
                  <a:cxn ang="0">
                    <a:pos x="5" y="46"/>
                  </a:cxn>
                  <a:cxn ang="0">
                    <a:pos x="9" y="46"/>
                  </a:cxn>
                  <a:cxn ang="0">
                    <a:pos x="17" y="48"/>
                  </a:cxn>
                  <a:cxn ang="0">
                    <a:pos x="23" y="48"/>
                  </a:cxn>
                  <a:cxn ang="0">
                    <a:pos x="29" y="49"/>
                  </a:cxn>
                  <a:cxn ang="0">
                    <a:pos x="35" y="48"/>
                  </a:cxn>
                  <a:cxn ang="0">
                    <a:pos x="40" y="48"/>
                  </a:cxn>
                  <a:cxn ang="0">
                    <a:pos x="46" y="46"/>
                  </a:cxn>
                  <a:cxn ang="0">
                    <a:pos x="50" y="46"/>
                  </a:cxn>
                  <a:cxn ang="0">
                    <a:pos x="53" y="45"/>
                  </a:cxn>
                  <a:cxn ang="0">
                    <a:pos x="59" y="40"/>
                  </a:cxn>
                  <a:cxn ang="0">
                    <a:pos x="67" y="34"/>
                  </a:cxn>
                  <a:cxn ang="0">
                    <a:pos x="75" y="31"/>
                  </a:cxn>
                  <a:cxn ang="0">
                    <a:pos x="84" y="27"/>
                  </a:cxn>
                  <a:cxn ang="0">
                    <a:pos x="92" y="23"/>
                  </a:cxn>
                  <a:cxn ang="0">
                    <a:pos x="102" y="17"/>
                  </a:cxn>
                  <a:cxn ang="0">
                    <a:pos x="113" y="6"/>
                  </a:cxn>
                  <a:cxn ang="0">
                    <a:pos x="121" y="0"/>
                  </a:cxn>
                  <a:cxn ang="0">
                    <a:pos x="123" y="2"/>
                  </a:cxn>
                  <a:cxn ang="0">
                    <a:pos x="119" y="7"/>
                  </a:cxn>
                  <a:cxn ang="0">
                    <a:pos x="114" y="13"/>
                  </a:cxn>
                  <a:cxn ang="0">
                    <a:pos x="108" y="22"/>
                  </a:cxn>
                  <a:cxn ang="0">
                    <a:pos x="100" y="29"/>
                  </a:cxn>
                  <a:cxn ang="0">
                    <a:pos x="92" y="37"/>
                  </a:cxn>
                  <a:cxn ang="0">
                    <a:pos x="84" y="44"/>
                  </a:cxn>
                  <a:cxn ang="0">
                    <a:pos x="78" y="49"/>
                  </a:cxn>
                  <a:cxn ang="0">
                    <a:pos x="72" y="52"/>
                  </a:cxn>
                  <a:cxn ang="0">
                    <a:pos x="67" y="56"/>
                  </a:cxn>
                  <a:cxn ang="0">
                    <a:pos x="65" y="57"/>
                  </a:cxn>
                  <a:cxn ang="0">
                    <a:pos x="68" y="60"/>
                  </a:cxn>
                  <a:cxn ang="0">
                    <a:pos x="73" y="63"/>
                  </a:cxn>
                  <a:cxn ang="0">
                    <a:pos x="75" y="66"/>
                  </a:cxn>
                  <a:cxn ang="0">
                    <a:pos x="74" y="70"/>
                  </a:cxn>
                  <a:cxn ang="0">
                    <a:pos x="68" y="72"/>
                  </a:cxn>
                  <a:cxn ang="0">
                    <a:pos x="59" y="76"/>
                  </a:cxn>
                  <a:cxn ang="0">
                    <a:pos x="51" y="79"/>
                  </a:cxn>
                  <a:cxn ang="0">
                    <a:pos x="45" y="84"/>
                  </a:cxn>
                  <a:cxn ang="0">
                    <a:pos x="40" y="87"/>
                  </a:cxn>
                  <a:cxn ang="0">
                    <a:pos x="37" y="84"/>
                  </a:cxn>
                  <a:cxn ang="0">
                    <a:pos x="29" y="76"/>
                  </a:cxn>
                  <a:cxn ang="0">
                    <a:pos x="23" y="68"/>
                  </a:cxn>
                  <a:cxn ang="0">
                    <a:pos x="18" y="62"/>
                  </a:cxn>
                  <a:cxn ang="0">
                    <a:pos x="14" y="59"/>
                  </a:cxn>
                  <a:cxn ang="0">
                    <a:pos x="13" y="56"/>
                  </a:cxn>
                  <a:cxn ang="0">
                    <a:pos x="9" y="54"/>
                  </a:cxn>
                  <a:cxn ang="0">
                    <a:pos x="6" y="50"/>
                  </a:cxn>
                  <a:cxn ang="0">
                    <a:pos x="0" y="45"/>
                  </a:cxn>
                </a:cxnLst>
                <a:rect l="0" t="0" r="r" b="b"/>
                <a:pathLst>
                  <a:path w="123" h="87">
                    <a:moveTo>
                      <a:pt x="0" y="45"/>
                    </a:moveTo>
                    <a:lnTo>
                      <a:pt x="1" y="45"/>
                    </a:lnTo>
                    <a:lnTo>
                      <a:pt x="5" y="46"/>
                    </a:lnTo>
                    <a:lnTo>
                      <a:pt x="9" y="46"/>
                    </a:lnTo>
                    <a:lnTo>
                      <a:pt x="17" y="48"/>
                    </a:lnTo>
                    <a:lnTo>
                      <a:pt x="23" y="48"/>
                    </a:lnTo>
                    <a:lnTo>
                      <a:pt x="29" y="49"/>
                    </a:lnTo>
                    <a:lnTo>
                      <a:pt x="35" y="48"/>
                    </a:lnTo>
                    <a:lnTo>
                      <a:pt x="40" y="48"/>
                    </a:lnTo>
                    <a:lnTo>
                      <a:pt x="46" y="46"/>
                    </a:lnTo>
                    <a:lnTo>
                      <a:pt x="50" y="46"/>
                    </a:lnTo>
                    <a:lnTo>
                      <a:pt x="53" y="45"/>
                    </a:lnTo>
                    <a:lnTo>
                      <a:pt x="59" y="40"/>
                    </a:lnTo>
                    <a:lnTo>
                      <a:pt x="67" y="34"/>
                    </a:lnTo>
                    <a:lnTo>
                      <a:pt x="75" y="31"/>
                    </a:lnTo>
                    <a:lnTo>
                      <a:pt x="84" y="27"/>
                    </a:lnTo>
                    <a:lnTo>
                      <a:pt x="92" y="23"/>
                    </a:lnTo>
                    <a:lnTo>
                      <a:pt x="102" y="17"/>
                    </a:lnTo>
                    <a:lnTo>
                      <a:pt x="113" y="6"/>
                    </a:lnTo>
                    <a:lnTo>
                      <a:pt x="121" y="0"/>
                    </a:lnTo>
                    <a:lnTo>
                      <a:pt x="123" y="2"/>
                    </a:lnTo>
                    <a:lnTo>
                      <a:pt x="119" y="7"/>
                    </a:lnTo>
                    <a:lnTo>
                      <a:pt x="114" y="13"/>
                    </a:lnTo>
                    <a:lnTo>
                      <a:pt x="108" y="22"/>
                    </a:lnTo>
                    <a:lnTo>
                      <a:pt x="100" y="29"/>
                    </a:lnTo>
                    <a:lnTo>
                      <a:pt x="92" y="37"/>
                    </a:lnTo>
                    <a:lnTo>
                      <a:pt x="84" y="44"/>
                    </a:lnTo>
                    <a:lnTo>
                      <a:pt x="78" y="49"/>
                    </a:lnTo>
                    <a:lnTo>
                      <a:pt x="72" y="52"/>
                    </a:lnTo>
                    <a:lnTo>
                      <a:pt x="67" y="56"/>
                    </a:lnTo>
                    <a:lnTo>
                      <a:pt x="65" y="57"/>
                    </a:lnTo>
                    <a:lnTo>
                      <a:pt x="68" y="60"/>
                    </a:lnTo>
                    <a:lnTo>
                      <a:pt x="73" y="63"/>
                    </a:lnTo>
                    <a:lnTo>
                      <a:pt x="75" y="66"/>
                    </a:lnTo>
                    <a:lnTo>
                      <a:pt x="74" y="70"/>
                    </a:lnTo>
                    <a:lnTo>
                      <a:pt x="68" y="72"/>
                    </a:lnTo>
                    <a:lnTo>
                      <a:pt x="59" y="76"/>
                    </a:lnTo>
                    <a:lnTo>
                      <a:pt x="51" y="79"/>
                    </a:lnTo>
                    <a:lnTo>
                      <a:pt x="45" y="84"/>
                    </a:lnTo>
                    <a:lnTo>
                      <a:pt x="40" y="87"/>
                    </a:lnTo>
                    <a:lnTo>
                      <a:pt x="37" y="84"/>
                    </a:lnTo>
                    <a:lnTo>
                      <a:pt x="29" y="76"/>
                    </a:lnTo>
                    <a:lnTo>
                      <a:pt x="23" y="68"/>
                    </a:lnTo>
                    <a:lnTo>
                      <a:pt x="18" y="62"/>
                    </a:lnTo>
                    <a:lnTo>
                      <a:pt x="14" y="59"/>
                    </a:lnTo>
                    <a:lnTo>
                      <a:pt x="13" y="56"/>
                    </a:lnTo>
                    <a:lnTo>
                      <a:pt x="9" y="54"/>
                    </a:lnTo>
                    <a:lnTo>
                      <a:pt x="6" y="50"/>
                    </a:lnTo>
                    <a:lnTo>
                      <a:pt x="0" y="4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</p:grpSp>
      <p:grpSp>
        <p:nvGrpSpPr>
          <p:cNvPr id="6" name="Group 140"/>
          <p:cNvGrpSpPr>
            <a:grpSpLocks/>
          </p:cNvGrpSpPr>
          <p:nvPr/>
        </p:nvGrpSpPr>
        <p:grpSpPr bwMode="auto">
          <a:xfrm flipH="1">
            <a:off x="2590800" y="1600200"/>
            <a:ext cx="712788" cy="620713"/>
            <a:chOff x="2164" y="2736"/>
            <a:chExt cx="449" cy="391"/>
          </a:xfrm>
        </p:grpSpPr>
        <p:sp>
          <p:nvSpPr>
            <p:cNvPr id="29837" name="Freeform 141"/>
            <p:cNvSpPr>
              <a:spLocks/>
            </p:cNvSpPr>
            <p:nvPr/>
          </p:nvSpPr>
          <p:spPr bwMode="auto">
            <a:xfrm>
              <a:off x="2164" y="2736"/>
              <a:ext cx="449" cy="391"/>
            </a:xfrm>
            <a:custGeom>
              <a:avLst/>
              <a:gdLst/>
              <a:ahLst/>
              <a:cxnLst>
                <a:cxn ang="0">
                  <a:pos x="174" y="683"/>
                </a:cxn>
                <a:cxn ang="0">
                  <a:pos x="77" y="594"/>
                </a:cxn>
                <a:cxn ang="0">
                  <a:pos x="58" y="500"/>
                </a:cxn>
                <a:cxn ang="0">
                  <a:pos x="29" y="445"/>
                </a:cxn>
                <a:cxn ang="0">
                  <a:pos x="16" y="362"/>
                </a:cxn>
                <a:cxn ang="0">
                  <a:pos x="86" y="383"/>
                </a:cxn>
                <a:cxn ang="0">
                  <a:pos x="119" y="395"/>
                </a:cxn>
                <a:cxn ang="0">
                  <a:pos x="175" y="375"/>
                </a:cxn>
                <a:cxn ang="0">
                  <a:pos x="292" y="367"/>
                </a:cxn>
                <a:cxn ang="0">
                  <a:pos x="339" y="333"/>
                </a:cxn>
                <a:cxn ang="0">
                  <a:pos x="403" y="321"/>
                </a:cxn>
                <a:cxn ang="0">
                  <a:pos x="391" y="404"/>
                </a:cxn>
                <a:cxn ang="0">
                  <a:pos x="405" y="421"/>
                </a:cxn>
                <a:cxn ang="0">
                  <a:pos x="429" y="429"/>
                </a:cxn>
                <a:cxn ang="0">
                  <a:pos x="469" y="432"/>
                </a:cxn>
                <a:cxn ang="0">
                  <a:pos x="451" y="446"/>
                </a:cxn>
                <a:cxn ang="0">
                  <a:pos x="598" y="416"/>
                </a:cxn>
                <a:cxn ang="0">
                  <a:pos x="768" y="400"/>
                </a:cxn>
                <a:cxn ang="0">
                  <a:pos x="949" y="407"/>
                </a:cxn>
                <a:cxn ang="0">
                  <a:pos x="1081" y="418"/>
                </a:cxn>
                <a:cxn ang="0">
                  <a:pos x="1132" y="355"/>
                </a:cxn>
                <a:cxn ang="0">
                  <a:pos x="1208" y="238"/>
                </a:cxn>
                <a:cxn ang="0">
                  <a:pos x="1243" y="99"/>
                </a:cxn>
                <a:cxn ang="0">
                  <a:pos x="1147" y="77"/>
                </a:cxn>
                <a:cxn ang="0">
                  <a:pos x="1092" y="53"/>
                </a:cxn>
                <a:cxn ang="0">
                  <a:pos x="1170" y="3"/>
                </a:cxn>
                <a:cxn ang="0">
                  <a:pos x="1262" y="11"/>
                </a:cxn>
                <a:cxn ang="0">
                  <a:pos x="1337" y="75"/>
                </a:cxn>
                <a:cxn ang="0">
                  <a:pos x="1300" y="279"/>
                </a:cxn>
                <a:cxn ang="0">
                  <a:pos x="1218" y="475"/>
                </a:cxn>
                <a:cxn ang="0">
                  <a:pos x="1173" y="693"/>
                </a:cxn>
                <a:cxn ang="0">
                  <a:pos x="1115" y="790"/>
                </a:cxn>
                <a:cxn ang="0">
                  <a:pos x="1106" y="900"/>
                </a:cxn>
                <a:cxn ang="0">
                  <a:pos x="1130" y="971"/>
                </a:cxn>
                <a:cxn ang="0">
                  <a:pos x="1089" y="1044"/>
                </a:cxn>
                <a:cxn ang="0">
                  <a:pos x="1006" y="1113"/>
                </a:cxn>
                <a:cxn ang="0">
                  <a:pos x="963" y="1141"/>
                </a:cxn>
                <a:cxn ang="0">
                  <a:pos x="911" y="1146"/>
                </a:cxn>
                <a:cxn ang="0">
                  <a:pos x="868" y="1143"/>
                </a:cxn>
                <a:cxn ang="0">
                  <a:pos x="833" y="1099"/>
                </a:cxn>
                <a:cxn ang="0">
                  <a:pos x="852" y="1048"/>
                </a:cxn>
                <a:cxn ang="0">
                  <a:pos x="920" y="1033"/>
                </a:cxn>
                <a:cxn ang="0">
                  <a:pos x="947" y="987"/>
                </a:cxn>
                <a:cxn ang="0">
                  <a:pos x="928" y="955"/>
                </a:cxn>
                <a:cxn ang="0">
                  <a:pos x="866" y="891"/>
                </a:cxn>
                <a:cxn ang="0">
                  <a:pos x="843" y="846"/>
                </a:cxn>
                <a:cxn ang="0">
                  <a:pos x="762" y="838"/>
                </a:cxn>
                <a:cxn ang="0">
                  <a:pos x="635" y="843"/>
                </a:cxn>
                <a:cxn ang="0">
                  <a:pos x="553" y="898"/>
                </a:cxn>
                <a:cxn ang="0">
                  <a:pos x="576" y="1037"/>
                </a:cxn>
                <a:cxn ang="0">
                  <a:pos x="532" y="1099"/>
                </a:cxn>
                <a:cxn ang="0">
                  <a:pos x="480" y="1101"/>
                </a:cxn>
                <a:cxn ang="0">
                  <a:pos x="447" y="1063"/>
                </a:cxn>
                <a:cxn ang="0">
                  <a:pos x="452" y="1045"/>
                </a:cxn>
                <a:cxn ang="0">
                  <a:pos x="317" y="1172"/>
                </a:cxn>
                <a:cxn ang="0">
                  <a:pos x="283" y="1169"/>
                </a:cxn>
                <a:cxn ang="0">
                  <a:pos x="245" y="1151"/>
                </a:cxn>
                <a:cxn ang="0">
                  <a:pos x="245" y="1116"/>
                </a:cxn>
                <a:cxn ang="0">
                  <a:pos x="294" y="1089"/>
                </a:cxn>
                <a:cxn ang="0">
                  <a:pos x="344" y="1029"/>
                </a:cxn>
                <a:cxn ang="0">
                  <a:pos x="381" y="952"/>
                </a:cxn>
                <a:cxn ang="0">
                  <a:pos x="390" y="888"/>
                </a:cxn>
                <a:cxn ang="0">
                  <a:pos x="322" y="843"/>
                </a:cxn>
              </a:cxnLst>
              <a:rect l="0" t="0" r="r" b="b"/>
              <a:pathLst>
                <a:path w="1348" h="1173">
                  <a:moveTo>
                    <a:pt x="230" y="748"/>
                  </a:moveTo>
                  <a:lnTo>
                    <a:pt x="222" y="734"/>
                  </a:lnTo>
                  <a:lnTo>
                    <a:pt x="213" y="721"/>
                  </a:lnTo>
                  <a:lnTo>
                    <a:pt x="201" y="709"/>
                  </a:lnTo>
                  <a:lnTo>
                    <a:pt x="189" y="696"/>
                  </a:lnTo>
                  <a:lnTo>
                    <a:pt x="174" y="683"/>
                  </a:lnTo>
                  <a:lnTo>
                    <a:pt x="157" y="671"/>
                  </a:lnTo>
                  <a:lnTo>
                    <a:pt x="139" y="657"/>
                  </a:lnTo>
                  <a:lnTo>
                    <a:pt x="119" y="643"/>
                  </a:lnTo>
                  <a:lnTo>
                    <a:pt x="102" y="628"/>
                  </a:lnTo>
                  <a:lnTo>
                    <a:pt x="88" y="611"/>
                  </a:lnTo>
                  <a:lnTo>
                    <a:pt x="77" y="594"/>
                  </a:lnTo>
                  <a:lnTo>
                    <a:pt x="69" y="576"/>
                  </a:lnTo>
                  <a:lnTo>
                    <a:pt x="63" y="556"/>
                  </a:lnTo>
                  <a:lnTo>
                    <a:pt x="61" y="538"/>
                  </a:lnTo>
                  <a:lnTo>
                    <a:pt x="58" y="518"/>
                  </a:lnTo>
                  <a:lnTo>
                    <a:pt x="58" y="500"/>
                  </a:lnTo>
                  <a:lnTo>
                    <a:pt x="58" y="500"/>
                  </a:lnTo>
                  <a:lnTo>
                    <a:pt x="57" y="496"/>
                  </a:lnTo>
                  <a:lnTo>
                    <a:pt x="51" y="489"/>
                  </a:lnTo>
                  <a:lnTo>
                    <a:pt x="39" y="473"/>
                  </a:lnTo>
                  <a:lnTo>
                    <a:pt x="30" y="460"/>
                  </a:lnTo>
                  <a:lnTo>
                    <a:pt x="30" y="455"/>
                  </a:lnTo>
                  <a:lnTo>
                    <a:pt x="29" y="445"/>
                  </a:lnTo>
                  <a:lnTo>
                    <a:pt x="17" y="420"/>
                  </a:lnTo>
                  <a:lnTo>
                    <a:pt x="4" y="390"/>
                  </a:lnTo>
                  <a:lnTo>
                    <a:pt x="0" y="375"/>
                  </a:lnTo>
                  <a:lnTo>
                    <a:pt x="5" y="368"/>
                  </a:lnTo>
                  <a:lnTo>
                    <a:pt x="11" y="364"/>
                  </a:lnTo>
                  <a:lnTo>
                    <a:pt x="16" y="362"/>
                  </a:lnTo>
                  <a:lnTo>
                    <a:pt x="24" y="362"/>
                  </a:lnTo>
                  <a:lnTo>
                    <a:pt x="37" y="365"/>
                  </a:lnTo>
                  <a:lnTo>
                    <a:pt x="49" y="368"/>
                  </a:lnTo>
                  <a:lnTo>
                    <a:pt x="62" y="373"/>
                  </a:lnTo>
                  <a:lnTo>
                    <a:pt x="74" y="378"/>
                  </a:lnTo>
                  <a:lnTo>
                    <a:pt x="86" y="383"/>
                  </a:lnTo>
                  <a:lnTo>
                    <a:pt x="95" y="389"/>
                  </a:lnTo>
                  <a:lnTo>
                    <a:pt x="101" y="393"/>
                  </a:lnTo>
                  <a:lnTo>
                    <a:pt x="107" y="396"/>
                  </a:lnTo>
                  <a:lnTo>
                    <a:pt x="111" y="398"/>
                  </a:lnTo>
                  <a:lnTo>
                    <a:pt x="116" y="396"/>
                  </a:lnTo>
                  <a:lnTo>
                    <a:pt x="119" y="395"/>
                  </a:lnTo>
                  <a:lnTo>
                    <a:pt x="125" y="394"/>
                  </a:lnTo>
                  <a:lnTo>
                    <a:pt x="132" y="390"/>
                  </a:lnTo>
                  <a:lnTo>
                    <a:pt x="140" y="387"/>
                  </a:lnTo>
                  <a:lnTo>
                    <a:pt x="150" y="382"/>
                  </a:lnTo>
                  <a:lnTo>
                    <a:pt x="162" y="378"/>
                  </a:lnTo>
                  <a:lnTo>
                    <a:pt x="175" y="375"/>
                  </a:lnTo>
                  <a:lnTo>
                    <a:pt x="192" y="372"/>
                  </a:lnTo>
                  <a:lnTo>
                    <a:pt x="211" y="370"/>
                  </a:lnTo>
                  <a:lnTo>
                    <a:pt x="231" y="368"/>
                  </a:lnTo>
                  <a:lnTo>
                    <a:pt x="255" y="367"/>
                  </a:lnTo>
                  <a:lnTo>
                    <a:pt x="280" y="368"/>
                  </a:lnTo>
                  <a:lnTo>
                    <a:pt x="292" y="367"/>
                  </a:lnTo>
                  <a:lnTo>
                    <a:pt x="298" y="364"/>
                  </a:lnTo>
                  <a:lnTo>
                    <a:pt x="302" y="359"/>
                  </a:lnTo>
                  <a:lnTo>
                    <a:pt x="309" y="353"/>
                  </a:lnTo>
                  <a:lnTo>
                    <a:pt x="316" y="348"/>
                  </a:lnTo>
                  <a:lnTo>
                    <a:pt x="327" y="342"/>
                  </a:lnTo>
                  <a:lnTo>
                    <a:pt x="339" y="333"/>
                  </a:lnTo>
                  <a:lnTo>
                    <a:pt x="353" y="326"/>
                  </a:lnTo>
                  <a:lnTo>
                    <a:pt x="367" y="318"/>
                  </a:lnTo>
                  <a:lnTo>
                    <a:pt x="380" y="312"/>
                  </a:lnTo>
                  <a:lnTo>
                    <a:pt x="391" y="310"/>
                  </a:lnTo>
                  <a:lnTo>
                    <a:pt x="400" y="311"/>
                  </a:lnTo>
                  <a:lnTo>
                    <a:pt x="403" y="321"/>
                  </a:lnTo>
                  <a:lnTo>
                    <a:pt x="402" y="336"/>
                  </a:lnTo>
                  <a:lnTo>
                    <a:pt x="397" y="351"/>
                  </a:lnTo>
                  <a:lnTo>
                    <a:pt x="389" y="370"/>
                  </a:lnTo>
                  <a:lnTo>
                    <a:pt x="385" y="383"/>
                  </a:lnTo>
                  <a:lnTo>
                    <a:pt x="389" y="393"/>
                  </a:lnTo>
                  <a:lnTo>
                    <a:pt x="391" y="404"/>
                  </a:lnTo>
                  <a:lnTo>
                    <a:pt x="381" y="425"/>
                  </a:lnTo>
                  <a:lnTo>
                    <a:pt x="383" y="425"/>
                  </a:lnTo>
                  <a:lnTo>
                    <a:pt x="385" y="423"/>
                  </a:lnTo>
                  <a:lnTo>
                    <a:pt x="391" y="423"/>
                  </a:lnTo>
                  <a:lnTo>
                    <a:pt x="397" y="422"/>
                  </a:lnTo>
                  <a:lnTo>
                    <a:pt x="405" y="421"/>
                  </a:lnTo>
                  <a:lnTo>
                    <a:pt x="414" y="421"/>
                  </a:lnTo>
                  <a:lnTo>
                    <a:pt x="424" y="420"/>
                  </a:lnTo>
                  <a:lnTo>
                    <a:pt x="434" y="420"/>
                  </a:lnTo>
                  <a:lnTo>
                    <a:pt x="425" y="431"/>
                  </a:lnTo>
                  <a:lnTo>
                    <a:pt x="426" y="431"/>
                  </a:lnTo>
                  <a:lnTo>
                    <a:pt x="429" y="429"/>
                  </a:lnTo>
                  <a:lnTo>
                    <a:pt x="433" y="429"/>
                  </a:lnTo>
                  <a:lnTo>
                    <a:pt x="439" y="429"/>
                  </a:lnTo>
                  <a:lnTo>
                    <a:pt x="445" y="428"/>
                  </a:lnTo>
                  <a:lnTo>
                    <a:pt x="452" y="429"/>
                  </a:lnTo>
                  <a:lnTo>
                    <a:pt x="461" y="431"/>
                  </a:lnTo>
                  <a:lnTo>
                    <a:pt x="469" y="432"/>
                  </a:lnTo>
                  <a:lnTo>
                    <a:pt x="468" y="433"/>
                  </a:lnTo>
                  <a:lnTo>
                    <a:pt x="463" y="435"/>
                  </a:lnTo>
                  <a:lnTo>
                    <a:pt x="456" y="440"/>
                  </a:lnTo>
                  <a:lnTo>
                    <a:pt x="445" y="448"/>
                  </a:lnTo>
                  <a:lnTo>
                    <a:pt x="446" y="448"/>
                  </a:lnTo>
                  <a:lnTo>
                    <a:pt x="451" y="446"/>
                  </a:lnTo>
                  <a:lnTo>
                    <a:pt x="461" y="445"/>
                  </a:lnTo>
                  <a:lnTo>
                    <a:pt x="474" y="443"/>
                  </a:lnTo>
                  <a:lnTo>
                    <a:pt x="495" y="439"/>
                  </a:lnTo>
                  <a:lnTo>
                    <a:pt x="521" y="433"/>
                  </a:lnTo>
                  <a:lnTo>
                    <a:pt x="556" y="426"/>
                  </a:lnTo>
                  <a:lnTo>
                    <a:pt x="598" y="416"/>
                  </a:lnTo>
                  <a:lnTo>
                    <a:pt x="623" y="411"/>
                  </a:lnTo>
                  <a:lnTo>
                    <a:pt x="648" y="407"/>
                  </a:lnTo>
                  <a:lnTo>
                    <a:pt x="676" y="405"/>
                  </a:lnTo>
                  <a:lnTo>
                    <a:pt x="705" y="403"/>
                  </a:lnTo>
                  <a:lnTo>
                    <a:pt x="736" y="401"/>
                  </a:lnTo>
                  <a:lnTo>
                    <a:pt x="768" y="400"/>
                  </a:lnTo>
                  <a:lnTo>
                    <a:pt x="798" y="400"/>
                  </a:lnTo>
                  <a:lnTo>
                    <a:pt x="830" y="400"/>
                  </a:lnTo>
                  <a:lnTo>
                    <a:pt x="861" y="401"/>
                  </a:lnTo>
                  <a:lnTo>
                    <a:pt x="891" y="404"/>
                  </a:lnTo>
                  <a:lnTo>
                    <a:pt x="921" y="405"/>
                  </a:lnTo>
                  <a:lnTo>
                    <a:pt x="949" y="407"/>
                  </a:lnTo>
                  <a:lnTo>
                    <a:pt x="975" y="410"/>
                  </a:lnTo>
                  <a:lnTo>
                    <a:pt x="999" y="412"/>
                  </a:lnTo>
                  <a:lnTo>
                    <a:pt x="1021" y="416"/>
                  </a:lnTo>
                  <a:lnTo>
                    <a:pt x="1041" y="418"/>
                  </a:lnTo>
                  <a:lnTo>
                    <a:pt x="1063" y="420"/>
                  </a:lnTo>
                  <a:lnTo>
                    <a:pt x="1081" y="418"/>
                  </a:lnTo>
                  <a:lnTo>
                    <a:pt x="1094" y="412"/>
                  </a:lnTo>
                  <a:lnTo>
                    <a:pt x="1104" y="405"/>
                  </a:lnTo>
                  <a:lnTo>
                    <a:pt x="1112" y="395"/>
                  </a:lnTo>
                  <a:lnTo>
                    <a:pt x="1119" y="383"/>
                  </a:lnTo>
                  <a:lnTo>
                    <a:pt x="1125" y="370"/>
                  </a:lnTo>
                  <a:lnTo>
                    <a:pt x="1132" y="355"/>
                  </a:lnTo>
                  <a:lnTo>
                    <a:pt x="1140" y="339"/>
                  </a:lnTo>
                  <a:lnTo>
                    <a:pt x="1150" y="322"/>
                  </a:lnTo>
                  <a:lnTo>
                    <a:pt x="1162" y="304"/>
                  </a:lnTo>
                  <a:lnTo>
                    <a:pt x="1176" y="283"/>
                  </a:lnTo>
                  <a:lnTo>
                    <a:pt x="1192" y="261"/>
                  </a:lnTo>
                  <a:lnTo>
                    <a:pt x="1208" y="238"/>
                  </a:lnTo>
                  <a:lnTo>
                    <a:pt x="1223" y="212"/>
                  </a:lnTo>
                  <a:lnTo>
                    <a:pt x="1240" y="184"/>
                  </a:lnTo>
                  <a:lnTo>
                    <a:pt x="1253" y="158"/>
                  </a:lnTo>
                  <a:lnTo>
                    <a:pt x="1256" y="134"/>
                  </a:lnTo>
                  <a:lnTo>
                    <a:pt x="1253" y="115"/>
                  </a:lnTo>
                  <a:lnTo>
                    <a:pt x="1243" y="99"/>
                  </a:lnTo>
                  <a:lnTo>
                    <a:pt x="1229" y="88"/>
                  </a:lnTo>
                  <a:lnTo>
                    <a:pt x="1212" y="79"/>
                  </a:lnTo>
                  <a:lnTo>
                    <a:pt x="1195" y="76"/>
                  </a:lnTo>
                  <a:lnTo>
                    <a:pt x="1178" y="75"/>
                  </a:lnTo>
                  <a:lnTo>
                    <a:pt x="1162" y="76"/>
                  </a:lnTo>
                  <a:lnTo>
                    <a:pt x="1147" y="77"/>
                  </a:lnTo>
                  <a:lnTo>
                    <a:pt x="1132" y="78"/>
                  </a:lnTo>
                  <a:lnTo>
                    <a:pt x="1119" y="78"/>
                  </a:lnTo>
                  <a:lnTo>
                    <a:pt x="1108" y="76"/>
                  </a:lnTo>
                  <a:lnTo>
                    <a:pt x="1099" y="71"/>
                  </a:lnTo>
                  <a:lnTo>
                    <a:pt x="1094" y="64"/>
                  </a:lnTo>
                  <a:lnTo>
                    <a:pt x="1092" y="53"/>
                  </a:lnTo>
                  <a:lnTo>
                    <a:pt x="1095" y="37"/>
                  </a:lnTo>
                  <a:lnTo>
                    <a:pt x="1104" y="25"/>
                  </a:lnTo>
                  <a:lnTo>
                    <a:pt x="1117" y="16"/>
                  </a:lnTo>
                  <a:lnTo>
                    <a:pt x="1133" y="9"/>
                  </a:lnTo>
                  <a:lnTo>
                    <a:pt x="1151" y="5"/>
                  </a:lnTo>
                  <a:lnTo>
                    <a:pt x="1170" y="3"/>
                  </a:lnTo>
                  <a:lnTo>
                    <a:pt x="1188" y="1"/>
                  </a:lnTo>
                  <a:lnTo>
                    <a:pt x="1204" y="0"/>
                  </a:lnTo>
                  <a:lnTo>
                    <a:pt x="1217" y="0"/>
                  </a:lnTo>
                  <a:lnTo>
                    <a:pt x="1231" y="3"/>
                  </a:lnTo>
                  <a:lnTo>
                    <a:pt x="1246" y="6"/>
                  </a:lnTo>
                  <a:lnTo>
                    <a:pt x="1262" y="11"/>
                  </a:lnTo>
                  <a:lnTo>
                    <a:pt x="1277" y="17"/>
                  </a:lnTo>
                  <a:lnTo>
                    <a:pt x="1292" y="25"/>
                  </a:lnTo>
                  <a:lnTo>
                    <a:pt x="1304" y="32"/>
                  </a:lnTo>
                  <a:lnTo>
                    <a:pt x="1314" y="40"/>
                  </a:lnTo>
                  <a:lnTo>
                    <a:pt x="1326" y="56"/>
                  </a:lnTo>
                  <a:lnTo>
                    <a:pt x="1337" y="75"/>
                  </a:lnTo>
                  <a:lnTo>
                    <a:pt x="1344" y="97"/>
                  </a:lnTo>
                  <a:lnTo>
                    <a:pt x="1348" y="122"/>
                  </a:lnTo>
                  <a:lnTo>
                    <a:pt x="1345" y="153"/>
                  </a:lnTo>
                  <a:lnTo>
                    <a:pt x="1338" y="189"/>
                  </a:lnTo>
                  <a:lnTo>
                    <a:pt x="1323" y="231"/>
                  </a:lnTo>
                  <a:lnTo>
                    <a:pt x="1300" y="279"/>
                  </a:lnTo>
                  <a:lnTo>
                    <a:pt x="1278" y="323"/>
                  </a:lnTo>
                  <a:lnTo>
                    <a:pt x="1260" y="360"/>
                  </a:lnTo>
                  <a:lnTo>
                    <a:pt x="1246" y="390"/>
                  </a:lnTo>
                  <a:lnTo>
                    <a:pt x="1236" y="420"/>
                  </a:lnTo>
                  <a:lnTo>
                    <a:pt x="1226" y="446"/>
                  </a:lnTo>
                  <a:lnTo>
                    <a:pt x="1218" y="475"/>
                  </a:lnTo>
                  <a:lnTo>
                    <a:pt x="1211" y="506"/>
                  </a:lnTo>
                  <a:lnTo>
                    <a:pt x="1204" y="542"/>
                  </a:lnTo>
                  <a:lnTo>
                    <a:pt x="1203" y="583"/>
                  </a:lnTo>
                  <a:lnTo>
                    <a:pt x="1200" y="621"/>
                  </a:lnTo>
                  <a:lnTo>
                    <a:pt x="1190" y="656"/>
                  </a:lnTo>
                  <a:lnTo>
                    <a:pt x="1173" y="693"/>
                  </a:lnTo>
                  <a:lnTo>
                    <a:pt x="1162" y="711"/>
                  </a:lnTo>
                  <a:lnTo>
                    <a:pt x="1151" y="728"/>
                  </a:lnTo>
                  <a:lnTo>
                    <a:pt x="1142" y="743"/>
                  </a:lnTo>
                  <a:lnTo>
                    <a:pt x="1132" y="757"/>
                  </a:lnTo>
                  <a:lnTo>
                    <a:pt x="1123" y="773"/>
                  </a:lnTo>
                  <a:lnTo>
                    <a:pt x="1115" y="790"/>
                  </a:lnTo>
                  <a:lnTo>
                    <a:pt x="1108" y="809"/>
                  </a:lnTo>
                  <a:lnTo>
                    <a:pt x="1100" y="832"/>
                  </a:lnTo>
                  <a:lnTo>
                    <a:pt x="1097" y="849"/>
                  </a:lnTo>
                  <a:lnTo>
                    <a:pt x="1098" y="866"/>
                  </a:lnTo>
                  <a:lnTo>
                    <a:pt x="1101" y="883"/>
                  </a:lnTo>
                  <a:lnTo>
                    <a:pt x="1106" y="900"/>
                  </a:lnTo>
                  <a:lnTo>
                    <a:pt x="1114" y="917"/>
                  </a:lnTo>
                  <a:lnTo>
                    <a:pt x="1120" y="933"/>
                  </a:lnTo>
                  <a:lnTo>
                    <a:pt x="1125" y="946"/>
                  </a:lnTo>
                  <a:lnTo>
                    <a:pt x="1127" y="957"/>
                  </a:lnTo>
                  <a:lnTo>
                    <a:pt x="1128" y="963"/>
                  </a:lnTo>
                  <a:lnTo>
                    <a:pt x="1130" y="971"/>
                  </a:lnTo>
                  <a:lnTo>
                    <a:pt x="1131" y="978"/>
                  </a:lnTo>
                  <a:lnTo>
                    <a:pt x="1131" y="988"/>
                  </a:lnTo>
                  <a:lnTo>
                    <a:pt x="1127" y="999"/>
                  </a:lnTo>
                  <a:lnTo>
                    <a:pt x="1120" y="1012"/>
                  </a:lnTo>
                  <a:lnTo>
                    <a:pt x="1108" y="1027"/>
                  </a:lnTo>
                  <a:lnTo>
                    <a:pt x="1089" y="1044"/>
                  </a:lnTo>
                  <a:lnTo>
                    <a:pt x="1066" y="1065"/>
                  </a:lnTo>
                  <a:lnTo>
                    <a:pt x="1048" y="1080"/>
                  </a:lnTo>
                  <a:lnTo>
                    <a:pt x="1033" y="1093"/>
                  </a:lnTo>
                  <a:lnTo>
                    <a:pt x="1022" y="1101"/>
                  </a:lnTo>
                  <a:lnTo>
                    <a:pt x="1013" y="1109"/>
                  </a:lnTo>
                  <a:lnTo>
                    <a:pt x="1006" y="1113"/>
                  </a:lnTo>
                  <a:lnTo>
                    <a:pt x="1000" y="1119"/>
                  </a:lnTo>
                  <a:lnTo>
                    <a:pt x="994" y="1124"/>
                  </a:lnTo>
                  <a:lnTo>
                    <a:pt x="988" y="1130"/>
                  </a:lnTo>
                  <a:lnTo>
                    <a:pt x="981" y="1134"/>
                  </a:lnTo>
                  <a:lnTo>
                    <a:pt x="972" y="1138"/>
                  </a:lnTo>
                  <a:lnTo>
                    <a:pt x="963" y="1141"/>
                  </a:lnTo>
                  <a:lnTo>
                    <a:pt x="953" y="1143"/>
                  </a:lnTo>
                  <a:lnTo>
                    <a:pt x="942" y="1145"/>
                  </a:lnTo>
                  <a:lnTo>
                    <a:pt x="930" y="1145"/>
                  </a:lnTo>
                  <a:lnTo>
                    <a:pt x="916" y="1145"/>
                  </a:lnTo>
                  <a:lnTo>
                    <a:pt x="915" y="1145"/>
                  </a:lnTo>
                  <a:lnTo>
                    <a:pt x="911" y="1146"/>
                  </a:lnTo>
                  <a:lnTo>
                    <a:pt x="905" y="1146"/>
                  </a:lnTo>
                  <a:lnTo>
                    <a:pt x="898" y="1148"/>
                  </a:lnTo>
                  <a:lnTo>
                    <a:pt x="889" y="1148"/>
                  </a:lnTo>
                  <a:lnTo>
                    <a:pt x="882" y="1146"/>
                  </a:lnTo>
                  <a:lnTo>
                    <a:pt x="874" y="1145"/>
                  </a:lnTo>
                  <a:lnTo>
                    <a:pt x="868" y="1143"/>
                  </a:lnTo>
                  <a:lnTo>
                    <a:pt x="863" y="1140"/>
                  </a:lnTo>
                  <a:lnTo>
                    <a:pt x="854" y="1133"/>
                  </a:lnTo>
                  <a:lnTo>
                    <a:pt x="847" y="1123"/>
                  </a:lnTo>
                  <a:lnTo>
                    <a:pt x="847" y="1109"/>
                  </a:lnTo>
                  <a:lnTo>
                    <a:pt x="842" y="1106"/>
                  </a:lnTo>
                  <a:lnTo>
                    <a:pt x="833" y="1099"/>
                  </a:lnTo>
                  <a:lnTo>
                    <a:pt x="824" y="1088"/>
                  </a:lnTo>
                  <a:lnTo>
                    <a:pt x="820" y="1071"/>
                  </a:lnTo>
                  <a:lnTo>
                    <a:pt x="822" y="1060"/>
                  </a:lnTo>
                  <a:lnTo>
                    <a:pt x="830" y="1054"/>
                  </a:lnTo>
                  <a:lnTo>
                    <a:pt x="840" y="1050"/>
                  </a:lnTo>
                  <a:lnTo>
                    <a:pt x="852" y="1048"/>
                  </a:lnTo>
                  <a:lnTo>
                    <a:pt x="865" y="1048"/>
                  </a:lnTo>
                  <a:lnTo>
                    <a:pt x="879" y="1048"/>
                  </a:lnTo>
                  <a:lnTo>
                    <a:pt x="892" y="1046"/>
                  </a:lnTo>
                  <a:lnTo>
                    <a:pt x="903" y="1044"/>
                  </a:lnTo>
                  <a:lnTo>
                    <a:pt x="911" y="1039"/>
                  </a:lnTo>
                  <a:lnTo>
                    <a:pt x="920" y="1033"/>
                  </a:lnTo>
                  <a:lnTo>
                    <a:pt x="927" y="1026"/>
                  </a:lnTo>
                  <a:lnTo>
                    <a:pt x="932" y="1017"/>
                  </a:lnTo>
                  <a:lnTo>
                    <a:pt x="937" y="1009"/>
                  </a:lnTo>
                  <a:lnTo>
                    <a:pt x="942" y="1001"/>
                  </a:lnTo>
                  <a:lnTo>
                    <a:pt x="944" y="993"/>
                  </a:lnTo>
                  <a:lnTo>
                    <a:pt x="947" y="987"/>
                  </a:lnTo>
                  <a:lnTo>
                    <a:pt x="948" y="982"/>
                  </a:lnTo>
                  <a:lnTo>
                    <a:pt x="948" y="977"/>
                  </a:lnTo>
                  <a:lnTo>
                    <a:pt x="946" y="972"/>
                  </a:lnTo>
                  <a:lnTo>
                    <a:pt x="942" y="967"/>
                  </a:lnTo>
                  <a:lnTo>
                    <a:pt x="936" y="961"/>
                  </a:lnTo>
                  <a:lnTo>
                    <a:pt x="928" y="955"/>
                  </a:lnTo>
                  <a:lnTo>
                    <a:pt x="919" y="945"/>
                  </a:lnTo>
                  <a:lnTo>
                    <a:pt x="907" y="934"/>
                  </a:lnTo>
                  <a:lnTo>
                    <a:pt x="894" y="922"/>
                  </a:lnTo>
                  <a:lnTo>
                    <a:pt x="883" y="911"/>
                  </a:lnTo>
                  <a:lnTo>
                    <a:pt x="875" y="901"/>
                  </a:lnTo>
                  <a:lnTo>
                    <a:pt x="866" y="891"/>
                  </a:lnTo>
                  <a:lnTo>
                    <a:pt x="860" y="883"/>
                  </a:lnTo>
                  <a:lnTo>
                    <a:pt x="855" y="872"/>
                  </a:lnTo>
                  <a:lnTo>
                    <a:pt x="852" y="861"/>
                  </a:lnTo>
                  <a:lnTo>
                    <a:pt x="850" y="849"/>
                  </a:lnTo>
                  <a:lnTo>
                    <a:pt x="848" y="848"/>
                  </a:lnTo>
                  <a:lnTo>
                    <a:pt x="843" y="846"/>
                  </a:lnTo>
                  <a:lnTo>
                    <a:pt x="835" y="844"/>
                  </a:lnTo>
                  <a:lnTo>
                    <a:pt x="822" y="841"/>
                  </a:lnTo>
                  <a:lnTo>
                    <a:pt x="809" y="839"/>
                  </a:lnTo>
                  <a:lnTo>
                    <a:pt x="794" y="838"/>
                  </a:lnTo>
                  <a:lnTo>
                    <a:pt x="779" y="837"/>
                  </a:lnTo>
                  <a:lnTo>
                    <a:pt x="762" y="838"/>
                  </a:lnTo>
                  <a:lnTo>
                    <a:pt x="743" y="840"/>
                  </a:lnTo>
                  <a:lnTo>
                    <a:pt x="724" y="841"/>
                  </a:lnTo>
                  <a:lnTo>
                    <a:pt x="703" y="843"/>
                  </a:lnTo>
                  <a:lnTo>
                    <a:pt x="681" y="844"/>
                  </a:lnTo>
                  <a:lnTo>
                    <a:pt x="658" y="844"/>
                  </a:lnTo>
                  <a:lnTo>
                    <a:pt x="635" y="843"/>
                  </a:lnTo>
                  <a:lnTo>
                    <a:pt x="610" y="839"/>
                  </a:lnTo>
                  <a:lnTo>
                    <a:pt x="586" y="834"/>
                  </a:lnTo>
                  <a:lnTo>
                    <a:pt x="585" y="837"/>
                  </a:lnTo>
                  <a:lnTo>
                    <a:pt x="581" y="848"/>
                  </a:lnTo>
                  <a:lnTo>
                    <a:pt x="570" y="867"/>
                  </a:lnTo>
                  <a:lnTo>
                    <a:pt x="553" y="898"/>
                  </a:lnTo>
                  <a:lnTo>
                    <a:pt x="556" y="909"/>
                  </a:lnTo>
                  <a:lnTo>
                    <a:pt x="563" y="934"/>
                  </a:lnTo>
                  <a:lnTo>
                    <a:pt x="571" y="967"/>
                  </a:lnTo>
                  <a:lnTo>
                    <a:pt x="579" y="999"/>
                  </a:lnTo>
                  <a:lnTo>
                    <a:pt x="579" y="1010"/>
                  </a:lnTo>
                  <a:lnTo>
                    <a:pt x="576" y="1037"/>
                  </a:lnTo>
                  <a:lnTo>
                    <a:pt x="569" y="1068"/>
                  </a:lnTo>
                  <a:lnTo>
                    <a:pt x="554" y="1093"/>
                  </a:lnTo>
                  <a:lnTo>
                    <a:pt x="553" y="1094"/>
                  </a:lnTo>
                  <a:lnTo>
                    <a:pt x="548" y="1095"/>
                  </a:lnTo>
                  <a:lnTo>
                    <a:pt x="541" y="1096"/>
                  </a:lnTo>
                  <a:lnTo>
                    <a:pt x="532" y="1099"/>
                  </a:lnTo>
                  <a:lnTo>
                    <a:pt x="521" y="1100"/>
                  </a:lnTo>
                  <a:lnTo>
                    <a:pt x="512" y="1101"/>
                  </a:lnTo>
                  <a:lnTo>
                    <a:pt x="501" y="1101"/>
                  </a:lnTo>
                  <a:lnTo>
                    <a:pt x="490" y="1099"/>
                  </a:lnTo>
                  <a:lnTo>
                    <a:pt x="487" y="1100"/>
                  </a:lnTo>
                  <a:lnTo>
                    <a:pt x="480" y="1101"/>
                  </a:lnTo>
                  <a:lnTo>
                    <a:pt x="469" y="1100"/>
                  </a:lnTo>
                  <a:lnTo>
                    <a:pt x="457" y="1094"/>
                  </a:lnTo>
                  <a:lnTo>
                    <a:pt x="448" y="1088"/>
                  </a:lnTo>
                  <a:lnTo>
                    <a:pt x="445" y="1080"/>
                  </a:lnTo>
                  <a:lnTo>
                    <a:pt x="445" y="1072"/>
                  </a:lnTo>
                  <a:lnTo>
                    <a:pt x="447" y="1063"/>
                  </a:lnTo>
                  <a:lnTo>
                    <a:pt x="452" y="1054"/>
                  </a:lnTo>
                  <a:lnTo>
                    <a:pt x="457" y="1044"/>
                  </a:lnTo>
                  <a:lnTo>
                    <a:pt x="463" y="1033"/>
                  </a:lnTo>
                  <a:lnTo>
                    <a:pt x="469" y="1022"/>
                  </a:lnTo>
                  <a:lnTo>
                    <a:pt x="464" y="1028"/>
                  </a:lnTo>
                  <a:lnTo>
                    <a:pt x="452" y="1045"/>
                  </a:lnTo>
                  <a:lnTo>
                    <a:pt x="433" y="1068"/>
                  </a:lnTo>
                  <a:lnTo>
                    <a:pt x="409" y="1095"/>
                  </a:lnTo>
                  <a:lnTo>
                    <a:pt x="385" y="1122"/>
                  </a:lnTo>
                  <a:lnTo>
                    <a:pt x="359" y="1146"/>
                  </a:lnTo>
                  <a:lnTo>
                    <a:pt x="336" y="1163"/>
                  </a:lnTo>
                  <a:lnTo>
                    <a:pt x="317" y="1172"/>
                  </a:lnTo>
                  <a:lnTo>
                    <a:pt x="316" y="1172"/>
                  </a:lnTo>
                  <a:lnTo>
                    <a:pt x="311" y="1173"/>
                  </a:lnTo>
                  <a:lnTo>
                    <a:pt x="306" y="1173"/>
                  </a:lnTo>
                  <a:lnTo>
                    <a:pt x="298" y="1173"/>
                  </a:lnTo>
                  <a:lnTo>
                    <a:pt x="290" y="1172"/>
                  </a:lnTo>
                  <a:lnTo>
                    <a:pt x="283" y="1169"/>
                  </a:lnTo>
                  <a:lnTo>
                    <a:pt x="275" y="1166"/>
                  </a:lnTo>
                  <a:lnTo>
                    <a:pt x="269" y="1161"/>
                  </a:lnTo>
                  <a:lnTo>
                    <a:pt x="267" y="1163"/>
                  </a:lnTo>
                  <a:lnTo>
                    <a:pt x="261" y="1166"/>
                  </a:lnTo>
                  <a:lnTo>
                    <a:pt x="253" y="1165"/>
                  </a:lnTo>
                  <a:lnTo>
                    <a:pt x="245" y="1151"/>
                  </a:lnTo>
                  <a:lnTo>
                    <a:pt x="244" y="1148"/>
                  </a:lnTo>
                  <a:lnTo>
                    <a:pt x="242" y="1141"/>
                  </a:lnTo>
                  <a:lnTo>
                    <a:pt x="240" y="1135"/>
                  </a:lnTo>
                  <a:lnTo>
                    <a:pt x="240" y="1128"/>
                  </a:lnTo>
                  <a:lnTo>
                    <a:pt x="241" y="1122"/>
                  </a:lnTo>
                  <a:lnTo>
                    <a:pt x="245" y="1116"/>
                  </a:lnTo>
                  <a:lnTo>
                    <a:pt x="250" y="1111"/>
                  </a:lnTo>
                  <a:lnTo>
                    <a:pt x="257" y="1106"/>
                  </a:lnTo>
                  <a:lnTo>
                    <a:pt x="266" y="1101"/>
                  </a:lnTo>
                  <a:lnTo>
                    <a:pt x="274" y="1096"/>
                  </a:lnTo>
                  <a:lnTo>
                    <a:pt x="284" y="1093"/>
                  </a:lnTo>
                  <a:lnTo>
                    <a:pt x="294" y="1089"/>
                  </a:lnTo>
                  <a:lnTo>
                    <a:pt x="303" y="1084"/>
                  </a:lnTo>
                  <a:lnTo>
                    <a:pt x="313" y="1076"/>
                  </a:lnTo>
                  <a:lnTo>
                    <a:pt x="322" y="1066"/>
                  </a:lnTo>
                  <a:lnTo>
                    <a:pt x="329" y="1055"/>
                  </a:lnTo>
                  <a:lnTo>
                    <a:pt x="336" y="1043"/>
                  </a:lnTo>
                  <a:lnTo>
                    <a:pt x="344" y="1029"/>
                  </a:lnTo>
                  <a:lnTo>
                    <a:pt x="351" y="1016"/>
                  </a:lnTo>
                  <a:lnTo>
                    <a:pt x="359" y="1001"/>
                  </a:lnTo>
                  <a:lnTo>
                    <a:pt x="366" y="989"/>
                  </a:lnTo>
                  <a:lnTo>
                    <a:pt x="372" y="978"/>
                  </a:lnTo>
                  <a:lnTo>
                    <a:pt x="376" y="966"/>
                  </a:lnTo>
                  <a:lnTo>
                    <a:pt x="381" y="952"/>
                  </a:lnTo>
                  <a:lnTo>
                    <a:pt x="385" y="939"/>
                  </a:lnTo>
                  <a:lnTo>
                    <a:pt x="389" y="924"/>
                  </a:lnTo>
                  <a:lnTo>
                    <a:pt x="392" y="909"/>
                  </a:lnTo>
                  <a:lnTo>
                    <a:pt x="396" y="890"/>
                  </a:lnTo>
                  <a:lnTo>
                    <a:pt x="395" y="889"/>
                  </a:lnTo>
                  <a:lnTo>
                    <a:pt x="390" y="888"/>
                  </a:lnTo>
                  <a:lnTo>
                    <a:pt x="381" y="884"/>
                  </a:lnTo>
                  <a:lnTo>
                    <a:pt x="372" y="879"/>
                  </a:lnTo>
                  <a:lnTo>
                    <a:pt x="361" y="872"/>
                  </a:lnTo>
                  <a:lnTo>
                    <a:pt x="348" y="863"/>
                  </a:lnTo>
                  <a:lnTo>
                    <a:pt x="335" y="854"/>
                  </a:lnTo>
                  <a:lnTo>
                    <a:pt x="322" y="843"/>
                  </a:lnTo>
                  <a:lnTo>
                    <a:pt x="230" y="74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838" name="Freeform 142"/>
            <p:cNvSpPr>
              <a:spLocks/>
            </p:cNvSpPr>
            <p:nvPr/>
          </p:nvSpPr>
          <p:spPr bwMode="auto">
            <a:xfrm>
              <a:off x="2450" y="2740"/>
              <a:ext cx="160" cy="377"/>
            </a:xfrm>
            <a:custGeom>
              <a:avLst/>
              <a:gdLst/>
              <a:ahLst/>
              <a:cxnLst>
                <a:cxn ang="0">
                  <a:pos x="51" y="818"/>
                </a:cxn>
                <a:cxn ang="0">
                  <a:pos x="88" y="900"/>
                </a:cxn>
                <a:cxn ang="0">
                  <a:pos x="112" y="933"/>
                </a:cxn>
                <a:cxn ang="0">
                  <a:pos x="144" y="971"/>
                </a:cxn>
                <a:cxn ang="0">
                  <a:pos x="152" y="979"/>
                </a:cxn>
                <a:cxn ang="0">
                  <a:pos x="112" y="1045"/>
                </a:cxn>
                <a:cxn ang="0">
                  <a:pos x="76" y="1067"/>
                </a:cxn>
                <a:cxn ang="0">
                  <a:pos x="13" y="1087"/>
                </a:cxn>
                <a:cxn ang="0">
                  <a:pos x="1" y="1098"/>
                </a:cxn>
                <a:cxn ang="0">
                  <a:pos x="10" y="1115"/>
                </a:cxn>
                <a:cxn ang="0">
                  <a:pos x="16" y="1115"/>
                </a:cxn>
                <a:cxn ang="0">
                  <a:pos x="27" y="1132"/>
                </a:cxn>
                <a:cxn ang="0">
                  <a:pos x="45" y="1129"/>
                </a:cxn>
                <a:cxn ang="0">
                  <a:pos x="51" y="1107"/>
                </a:cxn>
                <a:cxn ang="0">
                  <a:pos x="63" y="1126"/>
                </a:cxn>
                <a:cxn ang="0">
                  <a:pos x="88" y="1121"/>
                </a:cxn>
                <a:cxn ang="0">
                  <a:pos x="113" y="1118"/>
                </a:cxn>
                <a:cxn ang="0">
                  <a:pos x="138" y="1094"/>
                </a:cxn>
                <a:cxn ang="0">
                  <a:pos x="169" y="1066"/>
                </a:cxn>
                <a:cxn ang="0">
                  <a:pos x="212" y="1032"/>
                </a:cxn>
                <a:cxn ang="0">
                  <a:pos x="258" y="976"/>
                </a:cxn>
                <a:cxn ang="0">
                  <a:pos x="235" y="890"/>
                </a:cxn>
                <a:cxn ang="0">
                  <a:pos x="232" y="823"/>
                </a:cxn>
                <a:cxn ang="0">
                  <a:pos x="251" y="767"/>
                </a:cxn>
                <a:cxn ang="0">
                  <a:pos x="281" y="705"/>
                </a:cxn>
                <a:cxn ang="0">
                  <a:pos x="320" y="623"/>
                </a:cxn>
                <a:cxn ang="0">
                  <a:pos x="339" y="467"/>
                </a:cxn>
                <a:cxn ang="0">
                  <a:pos x="367" y="377"/>
                </a:cxn>
                <a:cxn ang="0">
                  <a:pos x="405" y="298"/>
                </a:cxn>
                <a:cxn ang="0">
                  <a:pos x="439" y="237"/>
                </a:cxn>
                <a:cxn ang="0">
                  <a:pos x="461" y="190"/>
                </a:cxn>
                <a:cxn ang="0">
                  <a:pos x="480" y="103"/>
                </a:cxn>
                <a:cxn ang="0">
                  <a:pos x="464" y="54"/>
                </a:cxn>
                <a:cxn ang="0">
                  <a:pos x="434" y="22"/>
                </a:cxn>
                <a:cxn ang="0">
                  <a:pos x="407" y="9"/>
                </a:cxn>
                <a:cxn ang="0">
                  <a:pos x="342" y="0"/>
                </a:cxn>
                <a:cxn ang="0">
                  <a:pos x="271" y="15"/>
                </a:cxn>
                <a:cxn ang="0">
                  <a:pos x="249" y="47"/>
                </a:cxn>
                <a:cxn ang="0">
                  <a:pos x="320" y="53"/>
                </a:cxn>
                <a:cxn ang="0">
                  <a:pos x="409" y="115"/>
                </a:cxn>
                <a:cxn ang="0">
                  <a:pos x="407" y="155"/>
                </a:cxn>
                <a:cxn ang="0">
                  <a:pos x="378" y="204"/>
                </a:cxn>
                <a:cxn ang="0">
                  <a:pos x="350" y="248"/>
                </a:cxn>
                <a:cxn ang="0">
                  <a:pos x="322" y="290"/>
                </a:cxn>
                <a:cxn ang="0">
                  <a:pos x="303" y="317"/>
                </a:cxn>
                <a:cxn ang="0">
                  <a:pos x="273" y="381"/>
                </a:cxn>
                <a:cxn ang="0">
                  <a:pos x="242" y="420"/>
                </a:cxn>
                <a:cxn ang="0">
                  <a:pos x="169" y="415"/>
                </a:cxn>
                <a:cxn ang="0">
                  <a:pos x="134" y="410"/>
                </a:cxn>
                <a:cxn ang="0">
                  <a:pos x="141" y="456"/>
                </a:cxn>
                <a:cxn ang="0">
                  <a:pos x="162" y="535"/>
                </a:cxn>
                <a:cxn ang="0">
                  <a:pos x="167" y="577"/>
                </a:cxn>
                <a:cxn ang="0">
                  <a:pos x="133" y="616"/>
                </a:cxn>
                <a:cxn ang="0">
                  <a:pos x="105" y="662"/>
                </a:cxn>
                <a:cxn ang="0">
                  <a:pos x="91" y="709"/>
                </a:cxn>
                <a:cxn ang="0">
                  <a:pos x="66" y="741"/>
                </a:cxn>
                <a:cxn ang="0">
                  <a:pos x="29" y="813"/>
                </a:cxn>
              </a:cxnLst>
              <a:rect l="0" t="0" r="r" b="b"/>
              <a:pathLst>
                <a:path w="480" h="1132">
                  <a:moveTo>
                    <a:pt x="29" y="813"/>
                  </a:moveTo>
                  <a:lnTo>
                    <a:pt x="35" y="813"/>
                  </a:lnTo>
                  <a:lnTo>
                    <a:pt x="43" y="816"/>
                  </a:lnTo>
                  <a:lnTo>
                    <a:pt x="49" y="817"/>
                  </a:lnTo>
                  <a:lnTo>
                    <a:pt x="51" y="818"/>
                  </a:lnTo>
                  <a:lnTo>
                    <a:pt x="55" y="835"/>
                  </a:lnTo>
                  <a:lnTo>
                    <a:pt x="61" y="854"/>
                  </a:lnTo>
                  <a:lnTo>
                    <a:pt x="71" y="873"/>
                  </a:lnTo>
                  <a:lnTo>
                    <a:pt x="83" y="893"/>
                  </a:lnTo>
                  <a:lnTo>
                    <a:pt x="88" y="900"/>
                  </a:lnTo>
                  <a:lnTo>
                    <a:pt x="93" y="906"/>
                  </a:lnTo>
                  <a:lnTo>
                    <a:pt x="97" y="913"/>
                  </a:lnTo>
                  <a:lnTo>
                    <a:pt x="102" y="919"/>
                  </a:lnTo>
                  <a:lnTo>
                    <a:pt x="107" y="927"/>
                  </a:lnTo>
                  <a:lnTo>
                    <a:pt x="112" y="933"/>
                  </a:lnTo>
                  <a:lnTo>
                    <a:pt x="117" y="939"/>
                  </a:lnTo>
                  <a:lnTo>
                    <a:pt x="122" y="945"/>
                  </a:lnTo>
                  <a:lnTo>
                    <a:pt x="130" y="955"/>
                  </a:lnTo>
                  <a:lnTo>
                    <a:pt x="138" y="963"/>
                  </a:lnTo>
                  <a:lnTo>
                    <a:pt x="144" y="971"/>
                  </a:lnTo>
                  <a:lnTo>
                    <a:pt x="149" y="976"/>
                  </a:lnTo>
                  <a:lnTo>
                    <a:pt x="150" y="977"/>
                  </a:lnTo>
                  <a:lnTo>
                    <a:pt x="151" y="978"/>
                  </a:lnTo>
                  <a:lnTo>
                    <a:pt x="152" y="979"/>
                  </a:lnTo>
                  <a:lnTo>
                    <a:pt x="152" y="979"/>
                  </a:lnTo>
                  <a:lnTo>
                    <a:pt x="145" y="996"/>
                  </a:lnTo>
                  <a:lnTo>
                    <a:pt x="136" y="1011"/>
                  </a:lnTo>
                  <a:lnTo>
                    <a:pt x="128" y="1024"/>
                  </a:lnTo>
                  <a:lnTo>
                    <a:pt x="121" y="1035"/>
                  </a:lnTo>
                  <a:lnTo>
                    <a:pt x="112" y="1045"/>
                  </a:lnTo>
                  <a:lnTo>
                    <a:pt x="105" y="1052"/>
                  </a:lnTo>
                  <a:lnTo>
                    <a:pt x="97" y="1058"/>
                  </a:lnTo>
                  <a:lnTo>
                    <a:pt x="91" y="1062"/>
                  </a:lnTo>
                  <a:lnTo>
                    <a:pt x="84" y="1065"/>
                  </a:lnTo>
                  <a:lnTo>
                    <a:pt x="76" y="1067"/>
                  </a:lnTo>
                  <a:lnTo>
                    <a:pt x="65" y="1069"/>
                  </a:lnTo>
                  <a:lnTo>
                    <a:pt x="54" y="1072"/>
                  </a:lnTo>
                  <a:lnTo>
                    <a:pt x="40" y="1076"/>
                  </a:lnTo>
                  <a:lnTo>
                    <a:pt x="27" y="1080"/>
                  </a:lnTo>
                  <a:lnTo>
                    <a:pt x="13" y="1087"/>
                  </a:lnTo>
                  <a:lnTo>
                    <a:pt x="1" y="1095"/>
                  </a:lnTo>
                  <a:lnTo>
                    <a:pt x="1" y="1096"/>
                  </a:lnTo>
                  <a:lnTo>
                    <a:pt x="1" y="1096"/>
                  </a:lnTo>
                  <a:lnTo>
                    <a:pt x="1" y="1098"/>
                  </a:lnTo>
                  <a:lnTo>
                    <a:pt x="1" y="1098"/>
                  </a:lnTo>
                  <a:lnTo>
                    <a:pt x="0" y="1106"/>
                  </a:lnTo>
                  <a:lnTo>
                    <a:pt x="0" y="1113"/>
                  </a:lnTo>
                  <a:lnTo>
                    <a:pt x="4" y="1119"/>
                  </a:lnTo>
                  <a:lnTo>
                    <a:pt x="11" y="1124"/>
                  </a:lnTo>
                  <a:lnTo>
                    <a:pt x="10" y="1115"/>
                  </a:lnTo>
                  <a:lnTo>
                    <a:pt x="10" y="1106"/>
                  </a:lnTo>
                  <a:lnTo>
                    <a:pt x="13" y="1099"/>
                  </a:lnTo>
                  <a:lnTo>
                    <a:pt x="22" y="1093"/>
                  </a:lnTo>
                  <a:lnTo>
                    <a:pt x="17" y="1104"/>
                  </a:lnTo>
                  <a:lnTo>
                    <a:pt x="16" y="1115"/>
                  </a:lnTo>
                  <a:lnTo>
                    <a:pt x="16" y="1123"/>
                  </a:lnTo>
                  <a:lnTo>
                    <a:pt x="16" y="1127"/>
                  </a:lnTo>
                  <a:lnTo>
                    <a:pt x="20" y="1128"/>
                  </a:lnTo>
                  <a:lnTo>
                    <a:pt x="23" y="1130"/>
                  </a:lnTo>
                  <a:lnTo>
                    <a:pt x="27" y="1132"/>
                  </a:lnTo>
                  <a:lnTo>
                    <a:pt x="30" y="1132"/>
                  </a:lnTo>
                  <a:lnTo>
                    <a:pt x="34" y="1130"/>
                  </a:lnTo>
                  <a:lnTo>
                    <a:pt x="38" y="1130"/>
                  </a:lnTo>
                  <a:lnTo>
                    <a:pt x="41" y="1129"/>
                  </a:lnTo>
                  <a:lnTo>
                    <a:pt x="45" y="1129"/>
                  </a:lnTo>
                  <a:lnTo>
                    <a:pt x="43" y="1119"/>
                  </a:lnTo>
                  <a:lnTo>
                    <a:pt x="43" y="1111"/>
                  </a:lnTo>
                  <a:lnTo>
                    <a:pt x="46" y="1102"/>
                  </a:lnTo>
                  <a:lnTo>
                    <a:pt x="55" y="1096"/>
                  </a:lnTo>
                  <a:lnTo>
                    <a:pt x="51" y="1107"/>
                  </a:lnTo>
                  <a:lnTo>
                    <a:pt x="50" y="1117"/>
                  </a:lnTo>
                  <a:lnTo>
                    <a:pt x="50" y="1126"/>
                  </a:lnTo>
                  <a:lnTo>
                    <a:pt x="51" y="1128"/>
                  </a:lnTo>
                  <a:lnTo>
                    <a:pt x="57" y="1127"/>
                  </a:lnTo>
                  <a:lnTo>
                    <a:pt x="63" y="1126"/>
                  </a:lnTo>
                  <a:lnTo>
                    <a:pt x="68" y="1124"/>
                  </a:lnTo>
                  <a:lnTo>
                    <a:pt x="74" y="1123"/>
                  </a:lnTo>
                  <a:lnTo>
                    <a:pt x="79" y="1122"/>
                  </a:lnTo>
                  <a:lnTo>
                    <a:pt x="84" y="1121"/>
                  </a:lnTo>
                  <a:lnTo>
                    <a:pt x="88" y="1121"/>
                  </a:lnTo>
                  <a:lnTo>
                    <a:pt x="93" y="1121"/>
                  </a:lnTo>
                  <a:lnTo>
                    <a:pt x="97" y="1121"/>
                  </a:lnTo>
                  <a:lnTo>
                    <a:pt x="104" y="1121"/>
                  </a:lnTo>
                  <a:lnTo>
                    <a:pt x="108" y="1119"/>
                  </a:lnTo>
                  <a:lnTo>
                    <a:pt x="113" y="1118"/>
                  </a:lnTo>
                  <a:lnTo>
                    <a:pt x="118" y="1115"/>
                  </a:lnTo>
                  <a:lnTo>
                    <a:pt x="123" y="1111"/>
                  </a:lnTo>
                  <a:lnTo>
                    <a:pt x="128" y="1106"/>
                  </a:lnTo>
                  <a:lnTo>
                    <a:pt x="133" y="1100"/>
                  </a:lnTo>
                  <a:lnTo>
                    <a:pt x="138" y="1094"/>
                  </a:lnTo>
                  <a:lnTo>
                    <a:pt x="144" y="1088"/>
                  </a:lnTo>
                  <a:lnTo>
                    <a:pt x="150" y="1082"/>
                  </a:lnTo>
                  <a:lnTo>
                    <a:pt x="156" y="1077"/>
                  </a:lnTo>
                  <a:lnTo>
                    <a:pt x="162" y="1072"/>
                  </a:lnTo>
                  <a:lnTo>
                    <a:pt x="169" y="1066"/>
                  </a:lnTo>
                  <a:lnTo>
                    <a:pt x="175" y="1061"/>
                  </a:lnTo>
                  <a:lnTo>
                    <a:pt x="182" y="1056"/>
                  </a:lnTo>
                  <a:lnTo>
                    <a:pt x="189" y="1050"/>
                  </a:lnTo>
                  <a:lnTo>
                    <a:pt x="200" y="1041"/>
                  </a:lnTo>
                  <a:lnTo>
                    <a:pt x="212" y="1032"/>
                  </a:lnTo>
                  <a:lnTo>
                    <a:pt x="225" y="1021"/>
                  </a:lnTo>
                  <a:lnTo>
                    <a:pt x="238" y="1008"/>
                  </a:lnTo>
                  <a:lnTo>
                    <a:pt x="249" y="998"/>
                  </a:lnTo>
                  <a:lnTo>
                    <a:pt x="256" y="985"/>
                  </a:lnTo>
                  <a:lnTo>
                    <a:pt x="258" y="976"/>
                  </a:lnTo>
                  <a:lnTo>
                    <a:pt x="258" y="955"/>
                  </a:lnTo>
                  <a:lnTo>
                    <a:pt x="253" y="937"/>
                  </a:lnTo>
                  <a:lnTo>
                    <a:pt x="247" y="919"/>
                  </a:lnTo>
                  <a:lnTo>
                    <a:pt x="240" y="902"/>
                  </a:lnTo>
                  <a:lnTo>
                    <a:pt x="235" y="890"/>
                  </a:lnTo>
                  <a:lnTo>
                    <a:pt x="232" y="878"/>
                  </a:lnTo>
                  <a:lnTo>
                    <a:pt x="229" y="865"/>
                  </a:lnTo>
                  <a:lnTo>
                    <a:pt x="228" y="851"/>
                  </a:lnTo>
                  <a:lnTo>
                    <a:pt x="229" y="837"/>
                  </a:lnTo>
                  <a:lnTo>
                    <a:pt x="232" y="823"/>
                  </a:lnTo>
                  <a:lnTo>
                    <a:pt x="234" y="811"/>
                  </a:lnTo>
                  <a:lnTo>
                    <a:pt x="238" y="799"/>
                  </a:lnTo>
                  <a:lnTo>
                    <a:pt x="241" y="788"/>
                  </a:lnTo>
                  <a:lnTo>
                    <a:pt x="246" y="777"/>
                  </a:lnTo>
                  <a:lnTo>
                    <a:pt x="251" y="767"/>
                  </a:lnTo>
                  <a:lnTo>
                    <a:pt x="256" y="757"/>
                  </a:lnTo>
                  <a:lnTo>
                    <a:pt x="262" y="744"/>
                  </a:lnTo>
                  <a:lnTo>
                    <a:pt x="267" y="731"/>
                  </a:lnTo>
                  <a:lnTo>
                    <a:pt x="273" y="717"/>
                  </a:lnTo>
                  <a:lnTo>
                    <a:pt x="281" y="705"/>
                  </a:lnTo>
                  <a:lnTo>
                    <a:pt x="292" y="690"/>
                  </a:lnTo>
                  <a:lnTo>
                    <a:pt x="302" y="676"/>
                  </a:lnTo>
                  <a:lnTo>
                    <a:pt x="311" y="660"/>
                  </a:lnTo>
                  <a:lnTo>
                    <a:pt x="317" y="643"/>
                  </a:lnTo>
                  <a:lnTo>
                    <a:pt x="320" y="623"/>
                  </a:lnTo>
                  <a:lnTo>
                    <a:pt x="324" y="602"/>
                  </a:lnTo>
                  <a:lnTo>
                    <a:pt x="325" y="578"/>
                  </a:lnTo>
                  <a:lnTo>
                    <a:pt x="325" y="550"/>
                  </a:lnTo>
                  <a:lnTo>
                    <a:pt x="329" y="501"/>
                  </a:lnTo>
                  <a:lnTo>
                    <a:pt x="339" y="467"/>
                  </a:lnTo>
                  <a:lnTo>
                    <a:pt x="349" y="445"/>
                  </a:lnTo>
                  <a:lnTo>
                    <a:pt x="356" y="429"/>
                  </a:lnTo>
                  <a:lnTo>
                    <a:pt x="359" y="412"/>
                  </a:lnTo>
                  <a:lnTo>
                    <a:pt x="363" y="395"/>
                  </a:lnTo>
                  <a:lnTo>
                    <a:pt x="367" y="377"/>
                  </a:lnTo>
                  <a:lnTo>
                    <a:pt x="372" y="360"/>
                  </a:lnTo>
                  <a:lnTo>
                    <a:pt x="379" y="344"/>
                  </a:lnTo>
                  <a:lnTo>
                    <a:pt x="389" y="328"/>
                  </a:lnTo>
                  <a:lnTo>
                    <a:pt x="397" y="312"/>
                  </a:lnTo>
                  <a:lnTo>
                    <a:pt x="405" y="298"/>
                  </a:lnTo>
                  <a:lnTo>
                    <a:pt x="412" y="282"/>
                  </a:lnTo>
                  <a:lnTo>
                    <a:pt x="420" y="267"/>
                  </a:lnTo>
                  <a:lnTo>
                    <a:pt x="429" y="255"/>
                  </a:lnTo>
                  <a:lnTo>
                    <a:pt x="436" y="243"/>
                  </a:lnTo>
                  <a:lnTo>
                    <a:pt x="439" y="237"/>
                  </a:lnTo>
                  <a:lnTo>
                    <a:pt x="442" y="231"/>
                  </a:lnTo>
                  <a:lnTo>
                    <a:pt x="445" y="226"/>
                  </a:lnTo>
                  <a:lnTo>
                    <a:pt x="447" y="221"/>
                  </a:lnTo>
                  <a:lnTo>
                    <a:pt x="455" y="206"/>
                  </a:lnTo>
                  <a:lnTo>
                    <a:pt x="461" y="190"/>
                  </a:lnTo>
                  <a:lnTo>
                    <a:pt x="467" y="172"/>
                  </a:lnTo>
                  <a:lnTo>
                    <a:pt x="473" y="154"/>
                  </a:lnTo>
                  <a:lnTo>
                    <a:pt x="476" y="137"/>
                  </a:lnTo>
                  <a:lnTo>
                    <a:pt x="480" y="118"/>
                  </a:lnTo>
                  <a:lnTo>
                    <a:pt x="480" y="103"/>
                  </a:lnTo>
                  <a:lnTo>
                    <a:pt x="479" y="88"/>
                  </a:lnTo>
                  <a:lnTo>
                    <a:pt x="476" y="79"/>
                  </a:lnTo>
                  <a:lnTo>
                    <a:pt x="474" y="71"/>
                  </a:lnTo>
                  <a:lnTo>
                    <a:pt x="469" y="62"/>
                  </a:lnTo>
                  <a:lnTo>
                    <a:pt x="464" y="54"/>
                  </a:lnTo>
                  <a:lnTo>
                    <a:pt x="459" y="47"/>
                  </a:lnTo>
                  <a:lnTo>
                    <a:pt x="453" y="39"/>
                  </a:lnTo>
                  <a:lnTo>
                    <a:pt x="446" y="32"/>
                  </a:lnTo>
                  <a:lnTo>
                    <a:pt x="439" y="26"/>
                  </a:lnTo>
                  <a:lnTo>
                    <a:pt x="434" y="22"/>
                  </a:lnTo>
                  <a:lnTo>
                    <a:pt x="429" y="18"/>
                  </a:lnTo>
                  <a:lnTo>
                    <a:pt x="424" y="16"/>
                  </a:lnTo>
                  <a:lnTo>
                    <a:pt x="419" y="14"/>
                  </a:lnTo>
                  <a:lnTo>
                    <a:pt x="413" y="11"/>
                  </a:lnTo>
                  <a:lnTo>
                    <a:pt x="407" y="9"/>
                  </a:lnTo>
                  <a:lnTo>
                    <a:pt x="401" y="6"/>
                  </a:lnTo>
                  <a:lnTo>
                    <a:pt x="395" y="5"/>
                  </a:lnTo>
                  <a:lnTo>
                    <a:pt x="379" y="1"/>
                  </a:lnTo>
                  <a:lnTo>
                    <a:pt x="362" y="0"/>
                  </a:lnTo>
                  <a:lnTo>
                    <a:pt x="342" y="0"/>
                  </a:lnTo>
                  <a:lnTo>
                    <a:pt x="324" y="3"/>
                  </a:lnTo>
                  <a:lnTo>
                    <a:pt x="307" y="5"/>
                  </a:lnTo>
                  <a:lnTo>
                    <a:pt x="291" y="9"/>
                  </a:lnTo>
                  <a:lnTo>
                    <a:pt x="279" y="11"/>
                  </a:lnTo>
                  <a:lnTo>
                    <a:pt x="271" y="15"/>
                  </a:lnTo>
                  <a:lnTo>
                    <a:pt x="262" y="20"/>
                  </a:lnTo>
                  <a:lnTo>
                    <a:pt x="256" y="26"/>
                  </a:lnTo>
                  <a:lnTo>
                    <a:pt x="251" y="33"/>
                  </a:lnTo>
                  <a:lnTo>
                    <a:pt x="249" y="40"/>
                  </a:lnTo>
                  <a:lnTo>
                    <a:pt x="249" y="47"/>
                  </a:lnTo>
                  <a:lnTo>
                    <a:pt x="253" y="53"/>
                  </a:lnTo>
                  <a:lnTo>
                    <a:pt x="262" y="56"/>
                  </a:lnTo>
                  <a:lnTo>
                    <a:pt x="275" y="56"/>
                  </a:lnTo>
                  <a:lnTo>
                    <a:pt x="297" y="53"/>
                  </a:lnTo>
                  <a:lnTo>
                    <a:pt x="320" y="53"/>
                  </a:lnTo>
                  <a:lnTo>
                    <a:pt x="345" y="55"/>
                  </a:lnTo>
                  <a:lnTo>
                    <a:pt x="368" y="61"/>
                  </a:lnTo>
                  <a:lnTo>
                    <a:pt x="387" y="73"/>
                  </a:lnTo>
                  <a:lnTo>
                    <a:pt x="402" y="90"/>
                  </a:lnTo>
                  <a:lnTo>
                    <a:pt x="409" y="115"/>
                  </a:lnTo>
                  <a:lnTo>
                    <a:pt x="408" y="148"/>
                  </a:lnTo>
                  <a:lnTo>
                    <a:pt x="407" y="149"/>
                  </a:lnTo>
                  <a:lnTo>
                    <a:pt x="407" y="151"/>
                  </a:lnTo>
                  <a:lnTo>
                    <a:pt x="407" y="153"/>
                  </a:lnTo>
                  <a:lnTo>
                    <a:pt x="407" y="155"/>
                  </a:lnTo>
                  <a:lnTo>
                    <a:pt x="401" y="165"/>
                  </a:lnTo>
                  <a:lnTo>
                    <a:pt x="395" y="175"/>
                  </a:lnTo>
                  <a:lnTo>
                    <a:pt x="389" y="186"/>
                  </a:lnTo>
                  <a:lnTo>
                    <a:pt x="383" y="195"/>
                  </a:lnTo>
                  <a:lnTo>
                    <a:pt x="378" y="204"/>
                  </a:lnTo>
                  <a:lnTo>
                    <a:pt x="372" y="214"/>
                  </a:lnTo>
                  <a:lnTo>
                    <a:pt x="367" y="222"/>
                  </a:lnTo>
                  <a:lnTo>
                    <a:pt x="361" y="231"/>
                  </a:lnTo>
                  <a:lnTo>
                    <a:pt x="356" y="239"/>
                  </a:lnTo>
                  <a:lnTo>
                    <a:pt x="350" y="248"/>
                  </a:lnTo>
                  <a:lnTo>
                    <a:pt x="345" y="256"/>
                  </a:lnTo>
                  <a:lnTo>
                    <a:pt x="340" y="264"/>
                  </a:lnTo>
                  <a:lnTo>
                    <a:pt x="334" y="273"/>
                  </a:lnTo>
                  <a:lnTo>
                    <a:pt x="327" y="282"/>
                  </a:lnTo>
                  <a:lnTo>
                    <a:pt x="322" y="290"/>
                  </a:lnTo>
                  <a:lnTo>
                    <a:pt x="317" y="298"/>
                  </a:lnTo>
                  <a:lnTo>
                    <a:pt x="312" y="305"/>
                  </a:lnTo>
                  <a:lnTo>
                    <a:pt x="308" y="310"/>
                  </a:lnTo>
                  <a:lnTo>
                    <a:pt x="306" y="315"/>
                  </a:lnTo>
                  <a:lnTo>
                    <a:pt x="303" y="317"/>
                  </a:lnTo>
                  <a:lnTo>
                    <a:pt x="299" y="326"/>
                  </a:lnTo>
                  <a:lnTo>
                    <a:pt x="292" y="338"/>
                  </a:lnTo>
                  <a:lnTo>
                    <a:pt x="285" y="353"/>
                  </a:lnTo>
                  <a:lnTo>
                    <a:pt x="278" y="368"/>
                  </a:lnTo>
                  <a:lnTo>
                    <a:pt x="273" y="381"/>
                  </a:lnTo>
                  <a:lnTo>
                    <a:pt x="269" y="394"/>
                  </a:lnTo>
                  <a:lnTo>
                    <a:pt x="266" y="405"/>
                  </a:lnTo>
                  <a:lnTo>
                    <a:pt x="262" y="412"/>
                  </a:lnTo>
                  <a:lnTo>
                    <a:pt x="255" y="417"/>
                  </a:lnTo>
                  <a:lnTo>
                    <a:pt x="242" y="420"/>
                  </a:lnTo>
                  <a:lnTo>
                    <a:pt x="229" y="420"/>
                  </a:lnTo>
                  <a:lnTo>
                    <a:pt x="214" y="420"/>
                  </a:lnTo>
                  <a:lnTo>
                    <a:pt x="199" y="418"/>
                  </a:lnTo>
                  <a:lnTo>
                    <a:pt x="183" y="416"/>
                  </a:lnTo>
                  <a:lnTo>
                    <a:pt x="169" y="415"/>
                  </a:lnTo>
                  <a:lnTo>
                    <a:pt x="158" y="412"/>
                  </a:lnTo>
                  <a:lnTo>
                    <a:pt x="152" y="411"/>
                  </a:lnTo>
                  <a:lnTo>
                    <a:pt x="146" y="411"/>
                  </a:lnTo>
                  <a:lnTo>
                    <a:pt x="140" y="411"/>
                  </a:lnTo>
                  <a:lnTo>
                    <a:pt x="134" y="410"/>
                  </a:lnTo>
                  <a:lnTo>
                    <a:pt x="133" y="417"/>
                  </a:lnTo>
                  <a:lnTo>
                    <a:pt x="133" y="426"/>
                  </a:lnTo>
                  <a:lnTo>
                    <a:pt x="133" y="434"/>
                  </a:lnTo>
                  <a:lnTo>
                    <a:pt x="135" y="443"/>
                  </a:lnTo>
                  <a:lnTo>
                    <a:pt x="141" y="456"/>
                  </a:lnTo>
                  <a:lnTo>
                    <a:pt x="150" y="472"/>
                  </a:lnTo>
                  <a:lnTo>
                    <a:pt x="156" y="489"/>
                  </a:lnTo>
                  <a:lnTo>
                    <a:pt x="158" y="509"/>
                  </a:lnTo>
                  <a:lnTo>
                    <a:pt x="158" y="526"/>
                  </a:lnTo>
                  <a:lnTo>
                    <a:pt x="162" y="535"/>
                  </a:lnTo>
                  <a:lnTo>
                    <a:pt x="166" y="543"/>
                  </a:lnTo>
                  <a:lnTo>
                    <a:pt x="171" y="554"/>
                  </a:lnTo>
                  <a:lnTo>
                    <a:pt x="172" y="561"/>
                  </a:lnTo>
                  <a:lnTo>
                    <a:pt x="171" y="568"/>
                  </a:lnTo>
                  <a:lnTo>
                    <a:pt x="167" y="577"/>
                  </a:lnTo>
                  <a:lnTo>
                    <a:pt x="162" y="584"/>
                  </a:lnTo>
                  <a:lnTo>
                    <a:pt x="156" y="593"/>
                  </a:lnTo>
                  <a:lnTo>
                    <a:pt x="149" y="601"/>
                  </a:lnTo>
                  <a:lnTo>
                    <a:pt x="141" y="609"/>
                  </a:lnTo>
                  <a:lnTo>
                    <a:pt x="133" y="616"/>
                  </a:lnTo>
                  <a:lnTo>
                    <a:pt x="124" y="623"/>
                  </a:lnTo>
                  <a:lnTo>
                    <a:pt x="118" y="632"/>
                  </a:lnTo>
                  <a:lnTo>
                    <a:pt x="112" y="642"/>
                  </a:lnTo>
                  <a:lnTo>
                    <a:pt x="108" y="651"/>
                  </a:lnTo>
                  <a:lnTo>
                    <a:pt x="105" y="662"/>
                  </a:lnTo>
                  <a:lnTo>
                    <a:pt x="101" y="673"/>
                  </a:lnTo>
                  <a:lnTo>
                    <a:pt x="99" y="684"/>
                  </a:lnTo>
                  <a:lnTo>
                    <a:pt x="96" y="694"/>
                  </a:lnTo>
                  <a:lnTo>
                    <a:pt x="94" y="702"/>
                  </a:lnTo>
                  <a:lnTo>
                    <a:pt x="91" y="709"/>
                  </a:lnTo>
                  <a:lnTo>
                    <a:pt x="90" y="715"/>
                  </a:lnTo>
                  <a:lnTo>
                    <a:pt x="87" y="720"/>
                  </a:lnTo>
                  <a:lnTo>
                    <a:pt x="82" y="724"/>
                  </a:lnTo>
                  <a:lnTo>
                    <a:pt x="76" y="732"/>
                  </a:lnTo>
                  <a:lnTo>
                    <a:pt x="66" y="741"/>
                  </a:lnTo>
                  <a:lnTo>
                    <a:pt x="52" y="755"/>
                  </a:lnTo>
                  <a:lnTo>
                    <a:pt x="40" y="770"/>
                  </a:lnTo>
                  <a:lnTo>
                    <a:pt x="33" y="784"/>
                  </a:lnTo>
                  <a:lnTo>
                    <a:pt x="29" y="799"/>
                  </a:lnTo>
                  <a:lnTo>
                    <a:pt x="29" y="81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839" name="Freeform 143"/>
            <p:cNvSpPr>
              <a:spLocks/>
            </p:cNvSpPr>
            <p:nvPr/>
          </p:nvSpPr>
          <p:spPr bwMode="auto">
            <a:xfrm>
              <a:off x="2168" y="2845"/>
              <a:ext cx="206" cy="279"/>
            </a:xfrm>
            <a:custGeom>
              <a:avLst/>
              <a:gdLst/>
              <a:ahLst/>
              <a:cxnLst>
                <a:cxn ang="0">
                  <a:pos x="210" y="365"/>
                </a:cxn>
                <a:cxn ang="0">
                  <a:pos x="266" y="345"/>
                </a:cxn>
                <a:cxn ang="0">
                  <a:pos x="307" y="310"/>
                </a:cxn>
                <a:cxn ang="0">
                  <a:pos x="363" y="242"/>
                </a:cxn>
                <a:cxn ang="0">
                  <a:pos x="368" y="130"/>
                </a:cxn>
                <a:cxn ang="0">
                  <a:pos x="417" y="119"/>
                </a:cxn>
                <a:cxn ang="0">
                  <a:pos x="419" y="135"/>
                </a:cxn>
                <a:cxn ang="0">
                  <a:pos x="461" y="134"/>
                </a:cxn>
                <a:cxn ang="0">
                  <a:pos x="529" y="126"/>
                </a:cxn>
                <a:cxn ang="0">
                  <a:pos x="564" y="191"/>
                </a:cxn>
                <a:cxn ang="0">
                  <a:pos x="567" y="226"/>
                </a:cxn>
                <a:cxn ang="0">
                  <a:pos x="573" y="254"/>
                </a:cxn>
                <a:cxn ang="0">
                  <a:pos x="586" y="360"/>
                </a:cxn>
                <a:cxn ang="0">
                  <a:pos x="617" y="423"/>
                </a:cxn>
                <a:cxn ang="0">
                  <a:pos x="580" y="484"/>
                </a:cxn>
                <a:cxn ang="0">
                  <a:pos x="556" y="497"/>
                </a:cxn>
                <a:cxn ang="0">
                  <a:pos x="525" y="556"/>
                </a:cxn>
                <a:cxn ang="0">
                  <a:pos x="495" y="630"/>
                </a:cxn>
                <a:cxn ang="0">
                  <a:pos x="402" y="746"/>
                </a:cxn>
                <a:cxn ang="0">
                  <a:pos x="297" y="836"/>
                </a:cxn>
                <a:cxn ang="0">
                  <a:pos x="265" y="820"/>
                </a:cxn>
                <a:cxn ang="0">
                  <a:pos x="255" y="835"/>
                </a:cxn>
                <a:cxn ang="0">
                  <a:pos x="239" y="797"/>
                </a:cxn>
                <a:cxn ang="0">
                  <a:pos x="289" y="770"/>
                </a:cxn>
                <a:cxn ang="0">
                  <a:pos x="330" y="732"/>
                </a:cxn>
                <a:cxn ang="0">
                  <a:pos x="363" y="676"/>
                </a:cxn>
                <a:cxn ang="0">
                  <a:pos x="377" y="647"/>
                </a:cxn>
                <a:cxn ang="0">
                  <a:pos x="393" y="596"/>
                </a:cxn>
                <a:cxn ang="0">
                  <a:pos x="402" y="558"/>
                </a:cxn>
                <a:cxn ang="0">
                  <a:pos x="369" y="532"/>
                </a:cxn>
                <a:cxn ang="0">
                  <a:pos x="324" y="503"/>
                </a:cxn>
                <a:cxn ang="0">
                  <a:pos x="286" y="468"/>
                </a:cxn>
                <a:cxn ang="0">
                  <a:pos x="246" y="425"/>
                </a:cxn>
                <a:cxn ang="0">
                  <a:pos x="217" y="392"/>
                </a:cxn>
                <a:cxn ang="0">
                  <a:pos x="149" y="337"/>
                </a:cxn>
                <a:cxn ang="0">
                  <a:pos x="62" y="201"/>
                </a:cxn>
                <a:cxn ang="0">
                  <a:pos x="31" y="121"/>
                </a:cxn>
                <a:cxn ang="0">
                  <a:pos x="0" y="54"/>
                </a:cxn>
                <a:cxn ang="0">
                  <a:pos x="31" y="53"/>
                </a:cxn>
                <a:cxn ang="0">
                  <a:pos x="78" y="78"/>
                </a:cxn>
                <a:cxn ang="0">
                  <a:pos x="121" y="80"/>
                </a:cxn>
                <a:cxn ang="0">
                  <a:pos x="162" y="65"/>
                </a:cxn>
                <a:cxn ang="0">
                  <a:pos x="205" y="54"/>
                </a:cxn>
                <a:cxn ang="0">
                  <a:pos x="244" y="51"/>
                </a:cxn>
                <a:cxn ang="0">
                  <a:pos x="285" y="53"/>
                </a:cxn>
                <a:cxn ang="0">
                  <a:pos x="318" y="21"/>
                </a:cxn>
                <a:cxn ang="0">
                  <a:pos x="382" y="0"/>
                </a:cxn>
                <a:cxn ang="0">
                  <a:pos x="368" y="91"/>
                </a:cxn>
                <a:cxn ang="0">
                  <a:pos x="358" y="181"/>
                </a:cxn>
                <a:cxn ang="0">
                  <a:pos x="315" y="284"/>
                </a:cxn>
                <a:cxn ang="0">
                  <a:pos x="256" y="323"/>
                </a:cxn>
                <a:cxn ang="0">
                  <a:pos x="201" y="329"/>
                </a:cxn>
                <a:cxn ang="0">
                  <a:pos x="141" y="315"/>
                </a:cxn>
                <a:cxn ang="0">
                  <a:pos x="95" y="276"/>
                </a:cxn>
                <a:cxn ang="0">
                  <a:pos x="152" y="331"/>
                </a:cxn>
              </a:cxnLst>
              <a:rect l="0" t="0" r="r" b="b"/>
              <a:pathLst>
                <a:path w="619" h="838">
                  <a:moveTo>
                    <a:pt x="170" y="337"/>
                  </a:moveTo>
                  <a:lnTo>
                    <a:pt x="173" y="341"/>
                  </a:lnTo>
                  <a:lnTo>
                    <a:pt x="179" y="347"/>
                  </a:lnTo>
                  <a:lnTo>
                    <a:pt x="185" y="352"/>
                  </a:lnTo>
                  <a:lnTo>
                    <a:pt x="193" y="357"/>
                  </a:lnTo>
                  <a:lnTo>
                    <a:pt x="201" y="362"/>
                  </a:lnTo>
                  <a:lnTo>
                    <a:pt x="210" y="365"/>
                  </a:lnTo>
                  <a:lnTo>
                    <a:pt x="218" y="368"/>
                  </a:lnTo>
                  <a:lnTo>
                    <a:pt x="228" y="368"/>
                  </a:lnTo>
                  <a:lnTo>
                    <a:pt x="237" y="365"/>
                  </a:lnTo>
                  <a:lnTo>
                    <a:pt x="245" y="362"/>
                  </a:lnTo>
                  <a:lnTo>
                    <a:pt x="252" y="357"/>
                  </a:lnTo>
                  <a:lnTo>
                    <a:pt x="260" y="351"/>
                  </a:lnTo>
                  <a:lnTo>
                    <a:pt x="266" y="345"/>
                  </a:lnTo>
                  <a:lnTo>
                    <a:pt x="272" y="338"/>
                  </a:lnTo>
                  <a:lnTo>
                    <a:pt x="277" y="332"/>
                  </a:lnTo>
                  <a:lnTo>
                    <a:pt x="282" y="326"/>
                  </a:lnTo>
                  <a:lnTo>
                    <a:pt x="286" y="323"/>
                  </a:lnTo>
                  <a:lnTo>
                    <a:pt x="294" y="319"/>
                  </a:lnTo>
                  <a:lnTo>
                    <a:pt x="301" y="315"/>
                  </a:lnTo>
                  <a:lnTo>
                    <a:pt x="307" y="310"/>
                  </a:lnTo>
                  <a:lnTo>
                    <a:pt x="319" y="301"/>
                  </a:lnTo>
                  <a:lnTo>
                    <a:pt x="330" y="291"/>
                  </a:lnTo>
                  <a:lnTo>
                    <a:pt x="339" y="281"/>
                  </a:lnTo>
                  <a:lnTo>
                    <a:pt x="346" y="270"/>
                  </a:lnTo>
                  <a:lnTo>
                    <a:pt x="352" y="260"/>
                  </a:lnTo>
                  <a:lnTo>
                    <a:pt x="358" y="251"/>
                  </a:lnTo>
                  <a:lnTo>
                    <a:pt x="363" y="242"/>
                  </a:lnTo>
                  <a:lnTo>
                    <a:pt x="368" y="234"/>
                  </a:lnTo>
                  <a:lnTo>
                    <a:pt x="373" y="213"/>
                  </a:lnTo>
                  <a:lnTo>
                    <a:pt x="372" y="186"/>
                  </a:lnTo>
                  <a:lnTo>
                    <a:pt x="368" y="160"/>
                  </a:lnTo>
                  <a:lnTo>
                    <a:pt x="366" y="137"/>
                  </a:lnTo>
                  <a:lnTo>
                    <a:pt x="367" y="135"/>
                  </a:lnTo>
                  <a:lnTo>
                    <a:pt x="368" y="130"/>
                  </a:lnTo>
                  <a:lnTo>
                    <a:pt x="372" y="126"/>
                  </a:lnTo>
                  <a:lnTo>
                    <a:pt x="375" y="123"/>
                  </a:lnTo>
                  <a:lnTo>
                    <a:pt x="402" y="115"/>
                  </a:lnTo>
                  <a:lnTo>
                    <a:pt x="396" y="124"/>
                  </a:lnTo>
                  <a:lnTo>
                    <a:pt x="399" y="123"/>
                  </a:lnTo>
                  <a:lnTo>
                    <a:pt x="406" y="120"/>
                  </a:lnTo>
                  <a:lnTo>
                    <a:pt x="417" y="119"/>
                  </a:lnTo>
                  <a:lnTo>
                    <a:pt x="430" y="120"/>
                  </a:lnTo>
                  <a:lnTo>
                    <a:pt x="428" y="121"/>
                  </a:lnTo>
                  <a:lnTo>
                    <a:pt x="423" y="125"/>
                  </a:lnTo>
                  <a:lnTo>
                    <a:pt x="418" y="129"/>
                  </a:lnTo>
                  <a:lnTo>
                    <a:pt x="414" y="134"/>
                  </a:lnTo>
                  <a:lnTo>
                    <a:pt x="417" y="134"/>
                  </a:lnTo>
                  <a:lnTo>
                    <a:pt x="419" y="135"/>
                  </a:lnTo>
                  <a:lnTo>
                    <a:pt x="422" y="136"/>
                  </a:lnTo>
                  <a:lnTo>
                    <a:pt x="425" y="136"/>
                  </a:lnTo>
                  <a:lnTo>
                    <a:pt x="429" y="136"/>
                  </a:lnTo>
                  <a:lnTo>
                    <a:pt x="435" y="136"/>
                  </a:lnTo>
                  <a:lnTo>
                    <a:pt x="442" y="135"/>
                  </a:lnTo>
                  <a:lnTo>
                    <a:pt x="453" y="134"/>
                  </a:lnTo>
                  <a:lnTo>
                    <a:pt x="461" y="134"/>
                  </a:lnTo>
                  <a:lnTo>
                    <a:pt x="469" y="134"/>
                  </a:lnTo>
                  <a:lnTo>
                    <a:pt x="480" y="132"/>
                  </a:lnTo>
                  <a:lnTo>
                    <a:pt x="491" y="132"/>
                  </a:lnTo>
                  <a:lnTo>
                    <a:pt x="501" y="131"/>
                  </a:lnTo>
                  <a:lnTo>
                    <a:pt x="512" y="130"/>
                  </a:lnTo>
                  <a:lnTo>
                    <a:pt x="522" y="129"/>
                  </a:lnTo>
                  <a:lnTo>
                    <a:pt x="529" y="126"/>
                  </a:lnTo>
                  <a:lnTo>
                    <a:pt x="536" y="142"/>
                  </a:lnTo>
                  <a:lnTo>
                    <a:pt x="539" y="154"/>
                  </a:lnTo>
                  <a:lnTo>
                    <a:pt x="540" y="165"/>
                  </a:lnTo>
                  <a:lnTo>
                    <a:pt x="542" y="174"/>
                  </a:lnTo>
                  <a:lnTo>
                    <a:pt x="550" y="181"/>
                  </a:lnTo>
                  <a:lnTo>
                    <a:pt x="558" y="186"/>
                  </a:lnTo>
                  <a:lnTo>
                    <a:pt x="564" y="191"/>
                  </a:lnTo>
                  <a:lnTo>
                    <a:pt x="567" y="192"/>
                  </a:lnTo>
                  <a:lnTo>
                    <a:pt x="558" y="197"/>
                  </a:lnTo>
                  <a:lnTo>
                    <a:pt x="577" y="219"/>
                  </a:lnTo>
                  <a:lnTo>
                    <a:pt x="572" y="217"/>
                  </a:lnTo>
                  <a:lnTo>
                    <a:pt x="563" y="213"/>
                  </a:lnTo>
                  <a:lnTo>
                    <a:pt x="559" y="214"/>
                  </a:lnTo>
                  <a:lnTo>
                    <a:pt x="567" y="226"/>
                  </a:lnTo>
                  <a:lnTo>
                    <a:pt x="578" y="243"/>
                  </a:lnTo>
                  <a:lnTo>
                    <a:pt x="583" y="254"/>
                  </a:lnTo>
                  <a:lnTo>
                    <a:pt x="583" y="260"/>
                  </a:lnTo>
                  <a:lnTo>
                    <a:pt x="583" y="262"/>
                  </a:lnTo>
                  <a:lnTo>
                    <a:pt x="580" y="259"/>
                  </a:lnTo>
                  <a:lnTo>
                    <a:pt x="575" y="254"/>
                  </a:lnTo>
                  <a:lnTo>
                    <a:pt x="573" y="254"/>
                  </a:lnTo>
                  <a:lnTo>
                    <a:pt x="574" y="267"/>
                  </a:lnTo>
                  <a:lnTo>
                    <a:pt x="583" y="284"/>
                  </a:lnTo>
                  <a:lnTo>
                    <a:pt x="591" y="296"/>
                  </a:lnTo>
                  <a:lnTo>
                    <a:pt x="596" y="308"/>
                  </a:lnTo>
                  <a:lnTo>
                    <a:pt x="594" y="323"/>
                  </a:lnTo>
                  <a:lnTo>
                    <a:pt x="587" y="341"/>
                  </a:lnTo>
                  <a:lnTo>
                    <a:pt x="586" y="360"/>
                  </a:lnTo>
                  <a:lnTo>
                    <a:pt x="590" y="381"/>
                  </a:lnTo>
                  <a:lnTo>
                    <a:pt x="598" y="399"/>
                  </a:lnTo>
                  <a:lnTo>
                    <a:pt x="608" y="412"/>
                  </a:lnTo>
                  <a:lnTo>
                    <a:pt x="614" y="417"/>
                  </a:lnTo>
                  <a:lnTo>
                    <a:pt x="618" y="417"/>
                  </a:lnTo>
                  <a:lnTo>
                    <a:pt x="619" y="415"/>
                  </a:lnTo>
                  <a:lnTo>
                    <a:pt x="617" y="423"/>
                  </a:lnTo>
                  <a:lnTo>
                    <a:pt x="609" y="435"/>
                  </a:lnTo>
                  <a:lnTo>
                    <a:pt x="602" y="447"/>
                  </a:lnTo>
                  <a:lnTo>
                    <a:pt x="600" y="454"/>
                  </a:lnTo>
                  <a:lnTo>
                    <a:pt x="598" y="464"/>
                  </a:lnTo>
                  <a:lnTo>
                    <a:pt x="595" y="473"/>
                  </a:lnTo>
                  <a:lnTo>
                    <a:pt x="587" y="479"/>
                  </a:lnTo>
                  <a:lnTo>
                    <a:pt x="580" y="484"/>
                  </a:lnTo>
                  <a:lnTo>
                    <a:pt x="572" y="488"/>
                  </a:lnTo>
                  <a:lnTo>
                    <a:pt x="566" y="491"/>
                  </a:lnTo>
                  <a:lnTo>
                    <a:pt x="561" y="492"/>
                  </a:lnTo>
                  <a:lnTo>
                    <a:pt x="558" y="492"/>
                  </a:lnTo>
                  <a:lnTo>
                    <a:pt x="557" y="493"/>
                  </a:lnTo>
                  <a:lnTo>
                    <a:pt x="557" y="495"/>
                  </a:lnTo>
                  <a:lnTo>
                    <a:pt x="556" y="497"/>
                  </a:lnTo>
                  <a:lnTo>
                    <a:pt x="555" y="498"/>
                  </a:lnTo>
                  <a:lnTo>
                    <a:pt x="547" y="513"/>
                  </a:lnTo>
                  <a:lnTo>
                    <a:pt x="542" y="526"/>
                  </a:lnTo>
                  <a:lnTo>
                    <a:pt x="538" y="535"/>
                  </a:lnTo>
                  <a:lnTo>
                    <a:pt x="531" y="541"/>
                  </a:lnTo>
                  <a:lnTo>
                    <a:pt x="528" y="548"/>
                  </a:lnTo>
                  <a:lnTo>
                    <a:pt x="525" y="556"/>
                  </a:lnTo>
                  <a:lnTo>
                    <a:pt x="523" y="563"/>
                  </a:lnTo>
                  <a:lnTo>
                    <a:pt x="519" y="570"/>
                  </a:lnTo>
                  <a:lnTo>
                    <a:pt x="514" y="579"/>
                  </a:lnTo>
                  <a:lnTo>
                    <a:pt x="511" y="590"/>
                  </a:lnTo>
                  <a:lnTo>
                    <a:pt x="507" y="602"/>
                  </a:lnTo>
                  <a:lnTo>
                    <a:pt x="501" y="615"/>
                  </a:lnTo>
                  <a:lnTo>
                    <a:pt x="495" y="630"/>
                  </a:lnTo>
                  <a:lnTo>
                    <a:pt x="488" y="645"/>
                  </a:lnTo>
                  <a:lnTo>
                    <a:pt x="477" y="659"/>
                  </a:lnTo>
                  <a:lnTo>
                    <a:pt x="464" y="675"/>
                  </a:lnTo>
                  <a:lnTo>
                    <a:pt x="450" y="691"/>
                  </a:lnTo>
                  <a:lnTo>
                    <a:pt x="435" y="708"/>
                  </a:lnTo>
                  <a:lnTo>
                    <a:pt x="419" y="727"/>
                  </a:lnTo>
                  <a:lnTo>
                    <a:pt x="402" y="746"/>
                  </a:lnTo>
                  <a:lnTo>
                    <a:pt x="384" y="765"/>
                  </a:lnTo>
                  <a:lnTo>
                    <a:pt x="364" y="785"/>
                  </a:lnTo>
                  <a:lnTo>
                    <a:pt x="344" y="804"/>
                  </a:lnTo>
                  <a:lnTo>
                    <a:pt x="321" y="823"/>
                  </a:lnTo>
                  <a:lnTo>
                    <a:pt x="312" y="829"/>
                  </a:lnTo>
                  <a:lnTo>
                    <a:pt x="305" y="832"/>
                  </a:lnTo>
                  <a:lnTo>
                    <a:pt x="297" y="836"/>
                  </a:lnTo>
                  <a:lnTo>
                    <a:pt x="291" y="837"/>
                  </a:lnTo>
                  <a:lnTo>
                    <a:pt x="285" y="838"/>
                  </a:lnTo>
                  <a:lnTo>
                    <a:pt x="279" y="838"/>
                  </a:lnTo>
                  <a:lnTo>
                    <a:pt x="272" y="837"/>
                  </a:lnTo>
                  <a:lnTo>
                    <a:pt x="266" y="835"/>
                  </a:lnTo>
                  <a:lnTo>
                    <a:pt x="265" y="827"/>
                  </a:lnTo>
                  <a:lnTo>
                    <a:pt x="265" y="820"/>
                  </a:lnTo>
                  <a:lnTo>
                    <a:pt x="266" y="815"/>
                  </a:lnTo>
                  <a:lnTo>
                    <a:pt x="266" y="813"/>
                  </a:lnTo>
                  <a:lnTo>
                    <a:pt x="261" y="816"/>
                  </a:lnTo>
                  <a:lnTo>
                    <a:pt x="258" y="820"/>
                  </a:lnTo>
                  <a:lnTo>
                    <a:pt x="257" y="825"/>
                  </a:lnTo>
                  <a:lnTo>
                    <a:pt x="257" y="833"/>
                  </a:lnTo>
                  <a:lnTo>
                    <a:pt x="255" y="835"/>
                  </a:lnTo>
                  <a:lnTo>
                    <a:pt x="252" y="833"/>
                  </a:lnTo>
                  <a:lnTo>
                    <a:pt x="250" y="831"/>
                  </a:lnTo>
                  <a:lnTo>
                    <a:pt x="248" y="830"/>
                  </a:lnTo>
                  <a:lnTo>
                    <a:pt x="244" y="826"/>
                  </a:lnTo>
                  <a:lnTo>
                    <a:pt x="241" y="818"/>
                  </a:lnTo>
                  <a:lnTo>
                    <a:pt x="240" y="807"/>
                  </a:lnTo>
                  <a:lnTo>
                    <a:pt x="239" y="797"/>
                  </a:lnTo>
                  <a:lnTo>
                    <a:pt x="240" y="792"/>
                  </a:lnTo>
                  <a:lnTo>
                    <a:pt x="244" y="788"/>
                  </a:lnTo>
                  <a:lnTo>
                    <a:pt x="250" y="784"/>
                  </a:lnTo>
                  <a:lnTo>
                    <a:pt x="258" y="780"/>
                  </a:lnTo>
                  <a:lnTo>
                    <a:pt x="268" y="776"/>
                  </a:lnTo>
                  <a:lnTo>
                    <a:pt x="278" y="773"/>
                  </a:lnTo>
                  <a:lnTo>
                    <a:pt x="289" y="770"/>
                  </a:lnTo>
                  <a:lnTo>
                    <a:pt x="300" y="768"/>
                  </a:lnTo>
                  <a:lnTo>
                    <a:pt x="305" y="764"/>
                  </a:lnTo>
                  <a:lnTo>
                    <a:pt x="310" y="759"/>
                  </a:lnTo>
                  <a:lnTo>
                    <a:pt x="316" y="752"/>
                  </a:lnTo>
                  <a:lnTo>
                    <a:pt x="322" y="744"/>
                  </a:lnTo>
                  <a:lnTo>
                    <a:pt x="325" y="738"/>
                  </a:lnTo>
                  <a:lnTo>
                    <a:pt x="330" y="732"/>
                  </a:lnTo>
                  <a:lnTo>
                    <a:pt x="334" y="726"/>
                  </a:lnTo>
                  <a:lnTo>
                    <a:pt x="338" y="720"/>
                  </a:lnTo>
                  <a:lnTo>
                    <a:pt x="344" y="710"/>
                  </a:lnTo>
                  <a:lnTo>
                    <a:pt x="350" y="701"/>
                  </a:lnTo>
                  <a:lnTo>
                    <a:pt x="356" y="691"/>
                  </a:lnTo>
                  <a:lnTo>
                    <a:pt x="361" y="681"/>
                  </a:lnTo>
                  <a:lnTo>
                    <a:pt x="363" y="676"/>
                  </a:lnTo>
                  <a:lnTo>
                    <a:pt x="366" y="670"/>
                  </a:lnTo>
                  <a:lnTo>
                    <a:pt x="368" y="665"/>
                  </a:lnTo>
                  <a:lnTo>
                    <a:pt x="371" y="662"/>
                  </a:lnTo>
                  <a:lnTo>
                    <a:pt x="373" y="657"/>
                  </a:lnTo>
                  <a:lnTo>
                    <a:pt x="374" y="653"/>
                  </a:lnTo>
                  <a:lnTo>
                    <a:pt x="375" y="649"/>
                  </a:lnTo>
                  <a:lnTo>
                    <a:pt x="377" y="647"/>
                  </a:lnTo>
                  <a:lnTo>
                    <a:pt x="377" y="643"/>
                  </a:lnTo>
                  <a:lnTo>
                    <a:pt x="378" y="638"/>
                  </a:lnTo>
                  <a:lnTo>
                    <a:pt x="380" y="634"/>
                  </a:lnTo>
                  <a:lnTo>
                    <a:pt x="382" y="627"/>
                  </a:lnTo>
                  <a:lnTo>
                    <a:pt x="384" y="620"/>
                  </a:lnTo>
                  <a:lnTo>
                    <a:pt x="388" y="608"/>
                  </a:lnTo>
                  <a:lnTo>
                    <a:pt x="393" y="596"/>
                  </a:lnTo>
                  <a:lnTo>
                    <a:pt x="395" y="586"/>
                  </a:lnTo>
                  <a:lnTo>
                    <a:pt x="396" y="581"/>
                  </a:lnTo>
                  <a:lnTo>
                    <a:pt x="397" y="580"/>
                  </a:lnTo>
                  <a:lnTo>
                    <a:pt x="397" y="580"/>
                  </a:lnTo>
                  <a:lnTo>
                    <a:pt x="399" y="575"/>
                  </a:lnTo>
                  <a:lnTo>
                    <a:pt x="400" y="566"/>
                  </a:lnTo>
                  <a:lnTo>
                    <a:pt x="402" y="558"/>
                  </a:lnTo>
                  <a:lnTo>
                    <a:pt x="403" y="549"/>
                  </a:lnTo>
                  <a:lnTo>
                    <a:pt x="405" y="543"/>
                  </a:lnTo>
                  <a:lnTo>
                    <a:pt x="397" y="541"/>
                  </a:lnTo>
                  <a:lnTo>
                    <a:pt x="390" y="540"/>
                  </a:lnTo>
                  <a:lnTo>
                    <a:pt x="383" y="537"/>
                  </a:lnTo>
                  <a:lnTo>
                    <a:pt x="377" y="535"/>
                  </a:lnTo>
                  <a:lnTo>
                    <a:pt x="369" y="532"/>
                  </a:lnTo>
                  <a:lnTo>
                    <a:pt x="363" y="529"/>
                  </a:lnTo>
                  <a:lnTo>
                    <a:pt x="356" y="525"/>
                  </a:lnTo>
                  <a:lnTo>
                    <a:pt x="350" y="521"/>
                  </a:lnTo>
                  <a:lnTo>
                    <a:pt x="343" y="518"/>
                  </a:lnTo>
                  <a:lnTo>
                    <a:pt x="336" y="513"/>
                  </a:lnTo>
                  <a:lnTo>
                    <a:pt x="330" y="508"/>
                  </a:lnTo>
                  <a:lnTo>
                    <a:pt x="324" y="503"/>
                  </a:lnTo>
                  <a:lnTo>
                    <a:pt x="319" y="499"/>
                  </a:lnTo>
                  <a:lnTo>
                    <a:pt x="316" y="495"/>
                  </a:lnTo>
                  <a:lnTo>
                    <a:pt x="312" y="490"/>
                  </a:lnTo>
                  <a:lnTo>
                    <a:pt x="308" y="486"/>
                  </a:lnTo>
                  <a:lnTo>
                    <a:pt x="301" y="480"/>
                  </a:lnTo>
                  <a:lnTo>
                    <a:pt x="294" y="474"/>
                  </a:lnTo>
                  <a:lnTo>
                    <a:pt x="286" y="468"/>
                  </a:lnTo>
                  <a:lnTo>
                    <a:pt x="279" y="460"/>
                  </a:lnTo>
                  <a:lnTo>
                    <a:pt x="272" y="453"/>
                  </a:lnTo>
                  <a:lnTo>
                    <a:pt x="265" y="446"/>
                  </a:lnTo>
                  <a:lnTo>
                    <a:pt x="257" y="438"/>
                  </a:lnTo>
                  <a:lnTo>
                    <a:pt x="251" y="431"/>
                  </a:lnTo>
                  <a:lnTo>
                    <a:pt x="249" y="429"/>
                  </a:lnTo>
                  <a:lnTo>
                    <a:pt x="246" y="425"/>
                  </a:lnTo>
                  <a:lnTo>
                    <a:pt x="244" y="423"/>
                  </a:lnTo>
                  <a:lnTo>
                    <a:pt x="241" y="420"/>
                  </a:lnTo>
                  <a:lnTo>
                    <a:pt x="233" y="412"/>
                  </a:lnTo>
                  <a:lnTo>
                    <a:pt x="227" y="404"/>
                  </a:lnTo>
                  <a:lnTo>
                    <a:pt x="222" y="398"/>
                  </a:lnTo>
                  <a:lnTo>
                    <a:pt x="218" y="395"/>
                  </a:lnTo>
                  <a:lnTo>
                    <a:pt x="217" y="392"/>
                  </a:lnTo>
                  <a:lnTo>
                    <a:pt x="213" y="390"/>
                  </a:lnTo>
                  <a:lnTo>
                    <a:pt x="210" y="386"/>
                  </a:lnTo>
                  <a:lnTo>
                    <a:pt x="204" y="381"/>
                  </a:lnTo>
                  <a:lnTo>
                    <a:pt x="193" y="373"/>
                  </a:lnTo>
                  <a:lnTo>
                    <a:pt x="179" y="362"/>
                  </a:lnTo>
                  <a:lnTo>
                    <a:pt x="165" y="349"/>
                  </a:lnTo>
                  <a:lnTo>
                    <a:pt x="149" y="337"/>
                  </a:lnTo>
                  <a:lnTo>
                    <a:pt x="133" y="324"/>
                  </a:lnTo>
                  <a:lnTo>
                    <a:pt x="117" y="309"/>
                  </a:lnTo>
                  <a:lnTo>
                    <a:pt x="104" y="295"/>
                  </a:lnTo>
                  <a:lnTo>
                    <a:pt x="92" y="280"/>
                  </a:lnTo>
                  <a:lnTo>
                    <a:pt x="72" y="248"/>
                  </a:lnTo>
                  <a:lnTo>
                    <a:pt x="64" y="223"/>
                  </a:lnTo>
                  <a:lnTo>
                    <a:pt x="62" y="201"/>
                  </a:lnTo>
                  <a:lnTo>
                    <a:pt x="62" y="178"/>
                  </a:lnTo>
                  <a:lnTo>
                    <a:pt x="60" y="169"/>
                  </a:lnTo>
                  <a:lnTo>
                    <a:pt x="54" y="158"/>
                  </a:lnTo>
                  <a:lnTo>
                    <a:pt x="46" y="147"/>
                  </a:lnTo>
                  <a:lnTo>
                    <a:pt x="38" y="136"/>
                  </a:lnTo>
                  <a:lnTo>
                    <a:pt x="33" y="128"/>
                  </a:lnTo>
                  <a:lnTo>
                    <a:pt x="31" y="121"/>
                  </a:lnTo>
                  <a:lnTo>
                    <a:pt x="29" y="117"/>
                  </a:lnTo>
                  <a:lnTo>
                    <a:pt x="27" y="110"/>
                  </a:lnTo>
                  <a:lnTo>
                    <a:pt x="22" y="101"/>
                  </a:lnTo>
                  <a:lnTo>
                    <a:pt x="16" y="89"/>
                  </a:lnTo>
                  <a:lnTo>
                    <a:pt x="9" y="76"/>
                  </a:lnTo>
                  <a:lnTo>
                    <a:pt x="3" y="64"/>
                  </a:lnTo>
                  <a:lnTo>
                    <a:pt x="0" y="54"/>
                  </a:lnTo>
                  <a:lnTo>
                    <a:pt x="1" y="50"/>
                  </a:lnTo>
                  <a:lnTo>
                    <a:pt x="6" y="48"/>
                  </a:lnTo>
                  <a:lnTo>
                    <a:pt x="14" y="50"/>
                  </a:lnTo>
                  <a:lnTo>
                    <a:pt x="17" y="50"/>
                  </a:lnTo>
                  <a:lnTo>
                    <a:pt x="21" y="51"/>
                  </a:lnTo>
                  <a:lnTo>
                    <a:pt x="26" y="52"/>
                  </a:lnTo>
                  <a:lnTo>
                    <a:pt x="31" y="53"/>
                  </a:lnTo>
                  <a:lnTo>
                    <a:pt x="37" y="56"/>
                  </a:lnTo>
                  <a:lnTo>
                    <a:pt x="43" y="58"/>
                  </a:lnTo>
                  <a:lnTo>
                    <a:pt x="50" y="62"/>
                  </a:lnTo>
                  <a:lnTo>
                    <a:pt x="59" y="65"/>
                  </a:lnTo>
                  <a:lnTo>
                    <a:pt x="64" y="69"/>
                  </a:lnTo>
                  <a:lnTo>
                    <a:pt x="71" y="73"/>
                  </a:lnTo>
                  <a:lnTo>
                    <a:pt x="78" y="78"/>
                  </a:lnTo>
                  <a:lnTo>
                    <a:pt x="87" y="81"/>
                  </a:lnTo>
                  <a:lnTo>
                    <a:pt x="94" y="85"/>
                  </a:lnTo>
                  <a:lnTo>
                    <a:pt x="101" y="87"/>
                  </a:lnTo>
                  <a:lnTo>
                    <a:pt x="107" y="89"/>
                  </a:lnTo>
                  <a:lnTo>
                    <a:pt x="112" y="86"/>
                  </a:lnTo>
                  <a:lnTo>
                    <a:pt x="116" y="84"/>
                  </a:lnTo>
                  <a:lnTo>
                    <a:pt x="121" y="80"/>
                  </a:lnTo>
                  <a:lnTo>
                    <a:pt x="128" y="76"/>
                  </a:lnTo>
                  <a:lnTo>
                    <a:pt x="135" y="74"/>
                  </a:lnTo>
                  <a:lnTo>
                    <a:pt x="140" y="73"/>
                  </a:lnTo>
                  <a:lnTo>
                    <a:pt x="145" y="70"/>
                  </a:lnTo>
                  <a:lnTo>
                    <a:pt x="151" y="69"/>
                  </a:lnTo>
                  <a:lnTo>
                    <a:pt x="156" y="67"/>
                  </a:lnTo>
                  <a:lnTo>
                    <a:pt x="162" y="65"/>
                  </a:lnTo>
                  <a:lnTo>
                    <a:pt x="168" y="63"/>
                  </a:lnTo>
                  <a:lnTo>
                    <a:pt x="173" y="62"/>
                  </a:lnTo>
                  <a:lnTo>
                    <a:pt x="179" y="60"/>
                  </a:lnTo>
                  <a:lnTo>
                    <a:pt x="187" y="59"/>
                  </a:lnTo>
                  <a:lnTo>
                    <a:pt x="193" y="57"/>
                  </a:lnTo>
                  <a:lnTo>
                    <a:pt x="199" y="56"/>
                  </a:lnTo>
                  <a:lnTo>
                    <a:pt x="205" y="54"/>
                  </a:lnTo>
                  <a:lnTo>
                    <a:pt x="211" y="53"/>
                  </a:lnTo>
                  <a:lnTo>
                    <a:pt x="216" y="53"/>
                  </a:lnTo>
                  <a:lnTo>
                    <a:pt x="222" y="52"/>
                  </a:lnTo>
                  <a:lnTo>
                    <a:pt x="227" y="52"/>
                  </a:lnTo>
                  <a:lnTo>
                    <a:pt x="233" y="51"/>
                  </a:lnTo>
                  <a:lnTo>
                    <a:pt x="239" y="51"/>
                  </a:lnTo>
                  <a:lnTo>
                    <a:pt x="244" y="51"/>
                  </a:lnTo>
                  <a:lnTo>
                    <a:pt x="250" y="51"/>
                  </a:lnTo>
                  <a:lnTo>
                    <a:pt x="257" y="52"/>
                  </a:lnTo>
                  <a:lnTo>
                    <a:pt x="263" y="53"/>
                  </a:lnTo>
                  <a:lnTo>
                    <a:pt x="269" y="54"/>
                  </a:lnTo>
                  <a:lnTo>
                    <a:pt x="273" y="56"/>
                  </a:lnTo>
                  <a:lnTo>
                    <a:pt x="279" y="56"/>
                  </a:lnTo>
                  <a:lnTo>
                    <a:pt x="285" y="53"/>
                  </a:lnTo>
                  <a:lnTo>
                    <a:pt x="290" y="51"/>
                  </a:lnTo>
                  <a:lnTo>
                    <a:pt x="294" y="47"/>
                  </a:lnTo>
                  <a:lnTo>
                    <a:pt x="297" y="42"/>
                  </a:lnTo>
                  <a:lnTo>
                    <a:pt x="302" y="37"/>
                  </a:lnTo>
                  <a:lnTo>
                    <a:pt x="306" y="32"/>
                  </a:lnTo>
                  <a:lnTo>
                    <a:pt x="311" y="28"/>
                  </a:lnTo>
                  <a:lnTo>
                    <a:pt x="318" y="21"/>
                  </a:lnTo>
                  <a:lnTo>
                    <a:pt x="327" y="17"/>
                  </a:lnTo>
                  <a:lnTo>
                    <a:pt x="336" y="12"/>
                  </a:lnTo>
                  <a:lnTo>
                    <a:pt x="347" y="7"/>
                  </a:lnTo>
                  <a:lnTo>
                    <a:pt x="358" y="3"/>
                  </a:lnTo>
                  <a:lnTo>
                    <a:pt x="368" y="1"/>
                  </a:lnTo>
                  <a:lnTo>
                    <a:pt x="375" y="0"/>
                  </a:lnTo>
                  <a:lnTo>
                    <a:pt x="382" y="0"/>
                  </a:lnTo>
                  <a:lnTo>
                    <a:pt x="383" y="11"/>
                  </a:lnTo>
                  <a:lnTo>
                    <a:pt x="377" y="28"/>
                  </a:lnTo>
                  <a:lnTo>
                    <a:pt x="369" y="48"/>
                  </a:lnTo>
                  <a:lnTo>
                    <a:pt x="368" y="64"/>
                  </a:lnTo>
                  <a:lnTo>
                    <a:pt x="369" y="74"/>
                  </a:lnTo>
                  <a:lnTo>
                    <a:pt x="371" y="81"/>
                  </a:lnTo>
                  <a:lnTo>
                    <a:pt x="368" y="91"/>
                  </a:lnTo>
                  <a:lnTo>
                    <a:pt x="362" y="106"/>
                  </a:lnTo>
                  <a:lnTo>
                    <a:pt x="356" y="113"/>
                  </a:lnTo>
                  <a:lnTo>
                    <a:pt x="352" y="118"/>
                  </a:lnTo>
                  <a:lnTo>
                    <a:pt x="351" y="121"/>
                  </a:lnTo>
                  <a:lnTo>
                    <a:pt x="350" y="123"/>
                  </a:lnTo>
                  <a:lnTo>
                    <a:pt x="356" y="154"/>
                  </a:lnTo>
                  <a:lnTo>
                    <a:pt x="358" y="181"/>
                  </a:lnTo>
                  <a:lnTo>
                    <a:pt x="356" y="206"/>
                  </a:lnTo>
                  <a:lnTo>
                    <a:pt x="347" y="231"/>
                  </a:lnTo>
                  <a:lnTo>
                    <a:pt x="343" y="241"/>
                  </a:lnTo>
                  <a:lnTo>
                    <a:pt x="336" y="252"/>
                  </a:lnTo>
                  <a:lnTo>
                    <a:pt x="329" y="263"/>
                  </a:lnTo>
                  <a:lnTo>
                    <a:pt x="322" y="274"/>
                  </a:lnTo>
                  <a:lnTo>
                    <a:pt x="315" y="284"/>
                  </a:lnTo>
                  <a:lnTo>
                    <a:pt x="307" y="292"/>
                  </a:lnTo>
                  <a:lnTo>
                    <a:pt x="301" y="299"/>
                  </a:lnTo>
                  <a:lnTo>
                    <a:pt x="296" y="304"/>
                  </a:lnTo>
                  <a:lnTo>
                    <a:pt x="286" y="312"/>
                  </a:lnTo>
                  <a:lnTo>
                    <a:pt x="277" y="318"/>
                  </a:lnTo>
                  <a:lnTo>
                    <a:pt x="266" y="321"/>
                  </a:lnTo>
                  <a:lnTo>
                    <a:pt x="256" y="323"/>
                  </a:lnTo>
                  <a:lnTo>
                    <a:pt x="246" y="324"/>
                  </a:lnTo>
                  <a:lnTo>
                    <a:pt x="237" y="323"/>
                  </a:lnTo>
                  <a:lnTo>
                    <a:pt x="229" y="321"/>
                  </a:lnTo>
                  <a:lnTo>
                    <a:pt x="222" y="320"/>
                  </a:lnTo>
                  <a:lnTo>
                    <a:pt x="216" y="325"/>
                  </a:lnTo>
                  <a:lnTo>
                    <a:pt x="210" y="328"/>
                  </a:lnTo>
                  <a:lnTo>
                    <a:pt x="201" y="329"/>
                  </a:lnTo>
                  <a:lnTo>
                    <a:pt x="194" y="330"/>
                  </a:lnTo>
                  <a:lnTo>
                    <a:pt x="184" y="329"/>
                  </a:lnTo>
                  <a:lnTo>
                    <a:pt x="176" y="328"/>
                  </a:lnTo>
                  <a:lnTo>
                    <a:pt x="165" y="325"/>
                  </a:lnTo>
                  <a:lnTo>
                    <a:pt x="155" y="323"/>
                  </a:lnTo>
                  <a:lnTo>
                    <a:pt x="149" y="319"/>
                  </a:lnTo>
                  <a:lnTo>
                    <a:pt x="141" y="315"/>
                  </a:lnTo>
                  <a:lnTo>
                    <a:pt x="133" y="310"/>
                  </a:lnTo>
                  <a:lnTo>
                    <a:pt x="124" y="304"/>
                  </a:lnTo>
                  <a:lnTo>
                    <a:pt x="117" y="298"/>
                  </a:lnTo>
                  <a:lnTo>
                    <a:pt x="109" y="291"/>
                  </a:lnTo>
                  <a:lnTo>
                    <a:pt x="101" y="284"/>
                  </a:lnTo>
                  <a:lnTo>
                    <a:pt x="94" y="275"/>
                  </a:lnTo>
                  <a:lnTo>
                    <a:pt x="95" y="276"/>
                  </a:lnTo>
                  <a:lnTo>
                    <a:pt x="98" y="281"/>
                  </a:lnTo>
                  <a:lnTo>
                    <a:pt x="101" y="287"/>
                  </a:lnTo>
                  <a:lnTo>
                    <a:pt x="107" y="295"/>
                  </a:lnTo>
                  <a:lnTo>
                    <a:pt x="116" y="304"/>
                  </a:lnTo>
                  <a:lnTo>
                    <a:pt x="126" y="313"/>
                  </a:lnTo>
                  <a:lnTo>
                    <a:pt x="138" y="323"/>
                  </a:lnTo>
                  <a:lnTo>
                    <a:pt x="152" y="331"/>
                  </a:lnTo>
                  <a:lnTo>
                    <a:pt x="156" y="332"/>
                  </a:lnTo>
                  <a:lnTo>
                    <a:pt x="160" y="335"/>
                  </a:lnTo>
                  <a:lnTo>
                    <a:pt x="165" y="336"/>
                  </a:lnTo>
                  <a:lnTo>
                    <a:pt x="170" y="337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840" name="Freeform 144"/>
            <p:cNvSpPr>
              <a:spLocks/>
            </p:cNvSpPr>
            <p:nvPr/>
          </p:nvSpPr>
          <p:spPr bwMode="auto">
            <a:xfrm>
              <a:off x="2229" y="2954"/>
              <a:ext cx="27" cy="8"/>
            </a:xfrm>
            <a:custGeom>
              <a:avLst/>
              <a:gdLst/>
              <a:ahLst/>
              <a:cxnLst>
                <a:cxn ang="0">
                  <a:pos x="0" y="9"/>
                </a:cxn>
                <a:cxn ang="0">
                  <a:pos x="6" y="9"/>
                </a:cxn>
                <a:cxn ang="0">
                  <a:pos x="12" y="9"/>
                </a:cxn>
                <a:cxn ang="0">
                  <a:pos x="17" y="8"/>
                </a:cxn>
                <a:cxn ang="0">
                  <a:pos x="23" y="6"/>
                </a:cxn>
                <a:cxn ang="0">
                  <a:pos x="29" y="3"/>
                </a:cxn>
                <a:cxn ang="0">
                  <a:pos x="35" y="2"/>
                </a:cxn>
                <a:cxn ang="0">
                  <a:pos x="42" y="2"/>
                </a:cxn>
                <a:cxn ang="0">
                  <a:pos x="48" y="2"/>
                </a:cxn>
                <a:cxn ang="0">
                  <a:pos x="51" y="2"/>
                </a:cxn>
                <a:cxn ang="0">
                  <a:pos x="54" y="2"/>
                </a:cxn>
                <a:cxn ang="0">
                  <a:pos x="61" y="1"/>
                </a:cxn>
                <a:cxn ang="0">
                  <a:pos x="77" y="1"/>
                </a:cxn>
                <a:cxn ang="0">
                  <a:pos x="78" y="1"/>
                </a:cxn>
                <a:cxn ang="0">
                  <a:pos x="79" y="1"/>
                </a:cxn>
                <a:cxn ang="0">
                  <a:pos x="79" y="1"/>
                </a:cxn>
                <a:cxn ang="0">
                  <a:pos x="81" y="0"/>
                </a:cxn>
                <a:cxn ang="0">
                  <a:pos x="78" y="3"/>
                </a:cxn>
                <a:cxn ang="0">
                  <a:pos x="71" y="11"/>
                </a:cxn>
                <a:cxn ang="0">
                  <a:pos x="61" y="18"/>
                </a:cxn>
                <a:cxn ang="0">
                  <a:pos x="48" y="23"/>
                </a:cxn>
                <a:cxn ang="0">
                  <a:pos x="42" y="24"/>
                </a:cxn>
                <a:cxn ang="0">
                  <a:pos x="35" y="24"/>
                </a:cxn>
                <a:cxn ang="0">
                  <a:pos x="29" y="24"/>
                </a:cxn>
                <a:cxn ang="0">
                  <a:pos x="25" y="23"/>
                </a:cxn>
                <a:cxn ang="0">
                  <a:pos x="18" y="20"/>
                </a:cxn>
                <a:cxn ang="0">
                  <a:pos x="12" y="18"/>
                </a:cxn>
                <a:cxn ang="0">
                  <a:pos x="6" y="14"/>
                </a:cxn>
                <a:cxn ang="0">
                  <a:pos x="0" y="9"/>
                </a:cxn>
              </a:cxnLst>
              <a:rect l="0" t="0" r="r" b="b"/>
              <a:pathLst>
                <a:path w="81" h="24">
                  <a:moveTo>
                    <a:pt x="0" y="9"/>
                  </a:moveTo>
                  <a:lnTo>
                    <a:pt x="6" y="9"/>
                  </a:lnTo>
                  <a:lnTo>
                    <a:pt x="12" y="9"/>
                  </a:lnTo>
                  <a:lnTo>
                    <a:pt x="17" y="8"/>
                  </a:lnTo>
                  <a:lnTo>
                    <a:pt x="23" y="6"/>
                  </a:lnTo>
                  <a:lnTo>
                    <a:pt x="29" y="3"/>
                  </a:lnTo>
                  <a:lnTo>
                    <a:pt x="35" y="2"/>
                  </a:lnTo>
                  <a:lnTo>
                    <a:pt x="42" y="2"/>
                  </a:lnTo>
                  <a:lnTo>
                    <a:pt x="48" y="2"/>
                  </a:lnTo>
                  <a:lnTo>
                    <a:pt x="51" y="2"/>
                  </a:lnTo>
                  <a:lnTo>
                    <a:pt x="54" y="2"/>
                  </a:lnTo>
                  <a:lnTo>
                    <a:pt x="61" y="1"/>
                  </a:lnTo>
                  <a:lnTo>
                    <a:pt x="77" y="1"/>
                  </a:lnTo>
                  <a:lnTo>
                    <a:pt x="78" y="1"/>
                  </a:lnTo>
                  <a:lnTo>
                    <a:pt x="79" y="1"/>
                  </a:lnTo>
                  <a:lnTo>
                    <a:pt x="79" y="1"/>
                  </a:lnTo>
                  <a:lnTo>
                    <a:pt x="81" y="0"/>
                  </a:lnTo>
                  <a:lnTo>
                    <a:pt x="78" y="3"/>
                  </a:lnTo>
                  <a:lnTo>
                    <a:pt x="71" y="11"/>
                  </a:lnTo>
                  <a:lnTo>
                    <a:pt x="61" y="18"/>
                  </a:lnTo>
                  <a:lnTo>
                    <a:pt x="48" y="23"/>
                  </a:lnTo>
                  <a:lnTo>
                    <a:pt x="42" y="24"/>
                  </a:lnTo>
                  <a:lnTo>
                    <a:pt x="35" y="24"/>
                  </a:lnTo>
                  <a:lnTo>
                    <a:pt x="29" y="24"/>
                  </a:lnTo>
                  <a:lnTo>
                    <a:pt x="25" y="23"/>
                  </a:lnTo>
                  <a:lnTo>
                    <a:pt x="18" y="20"/>
                  </a:lnTo>
                  <a:lnTo>
                    <a:pt x="12" y="18"/>
                  </a:lnTo>
                  <a:lnTo>
                    <a:pt x="6" y="14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841" name="Freeform 145"/>
            <p:cNvSpPr>
              <a:spLocks/>
            </p:cNvSpPr>
            <p:nvPr/>
          </p:nvSpPr>
          <p:spPr bwMode="auto">
            <a:xfrm>
              <a:off x="2344" y="2874"/>
              <a:ext cx="163" cy="140"/>
            </a:xfrm>
            <a:custGeom>
              <a:avLst/>
              <a:gdLst/>
              <a:ahLst/>
              <a:cxnLst>
                <a:cxn ang="0">
                  <a:pos x="58" y="416"/>
                </a:cxn>
                <a:cxn ang="0">
                  <a:pos x="107" y="420"/>
                </a:cxn>
                <a:cxn ang="0">
                  <a:pos x="154" y="420"/>
                </a:cxn>
                <a:cxn ang="0">
                  <a:pos x="195" y="417"/>
                </a:cxn>
                <a:cxn ang="0">
                  <a:pos x="229" y="414"/>
                </a:cxn>
                <a:cxn ang="0">
                  <a:pos x="262" y="411"/>
                </a:cxn>
                <a:cxn ang="0">
                  <a:pos x="301" y="415"/>
                </a:cxn>
                <a:cxn ang="0">
                  <a:pos x="323" y="417"/>
                </a:cxn>
                <a:cxn ang="0">
                  <a:pos x="340" y="415"/>
                </a:cxn>
                <a:cxn ang="0">
                  <a:pos x="347" y="398"/>
                </a:cxn>
                <a:cxn ang="0">
                  <a:pos x="370" y="354"/>
                </a:cxn>
                <a:cxn ang="0">
                  <a:pos x="400" y="323"/>
                </a:cxn>
                <a:cxn ang="0">
                  <a:pos x="409" y="308"/>
                </a:cxn>
                <a:cxn ang="0">
                  <a:pos x="417" y="283"/>
                </a:cxn>
                <a:cxn ang="0">
                  <a:pos x="426" y="250"/>
                </a:cxn>
                <a:cxn ang="0">
                  <a:pos x="442" y="222"/>
                </a:cxn>
                <a:cxn ang="0">
                  <a:pos x="467" y="200"/>
                </a:cxn>
                <a:cxn ang="0">
                  <a:pos x="485" y="176"/>
                </a:cxn>
                <a:cxn ang="0">
                  <a:pos x="489" y="153"/>
                </a:cxn>
                <a:cxn ang="0">
                  <a:pos x="476" y="125"/>
                </a:cxn>
                <a:cxn ang="0">
                  <a:pos x="468" y="71"/>
                </a:cxn>
                <a:cxn ang="0">
                  <a:pos x="451" y="33"/>
                </a:cxn>
                <a:cxn ang="0">
                  <a:pos x="452" y="9"/>
                </a:cxn>
                <a:cxn ang="0">
                  <a:pos x="424" y="8"/>
                </a:cxn>
                <a:cxn ang="0">
                  <a:pos x="397" y="6"/>
                </a:cxn>
                <a:cxn ang="0">
                  <a:pos x="374" y="5"/>
                </a:cxn>
                <a:cxn ang="0">
                  <a:pos x="353" y="3"/>
                </a:cxn>
                <a:cxn ang="0">
                  <a:pos x="334" y="2"/>
                </a:cxn>
                <a:cxn ang="0">
                  <a:pos x="305" y="0"/>
                </a:cxn>
                <a:cxn ang="0">
                  <a:pos x="275" y="0"/>
                </a:cxn>
                <a:cxn ang="0">
                  <a:pos x="250" y="0"/>
                </a:cxn>
                <a:cxn ang="0">
                  <a:pos x="218" y="0"/>
                </a:cxn>
                <a:cxn ang="0">
                  <a:pos x="197" y="0"/>
                </a:cxn>
                <a:cxn ang="0">
                  <a:pos x="186" y="0"/>
                </a:cxn>
                <a:cxn ang="0">
                  <a:pos x="184" y="0"/>
                </a:cxn>
                <a:cxn ang="0">
                  <a:pos x="157" y="0"/>
                </a:cxn>
                <a:cxn ang="0">
                  <a:pos x="145" y="2"/>
                </a:cxn>
                <a:cxn ang="0">
                  <a:pos x="123" y="5"/>
                </a:cxn>
                <a:cxn ang="0">
                  <a:pos x="90" y="13"/>
                </a:cxn>
                <a:cxn ang="0">
                  <a:pos x="58" y="20"/>
                </a:cxn>
                <a:cxn ang="0">
                  <a:pos x="33" y="27"/>
                </a:cxn>
                <a:cxn ang="0">
                  <a:pos x="13" y="34"/>
                </a:cxn>
                <a:cxn ang="0">
                  <a:pos x="2" y="38"/>
                </a:cxn>
                <a:cxn ang="0">
                  <a:pos x="1" y="39"/>
                </a:cxn>
                <a:cxn ang="0">
                  <a:pos x="10" y="67"/>
                </a:cxn>
                <a:cxn ang="0">
                  <a:pos x="21" y="94"/>
                </a:cxn>
                <a:cxn ang="0">
                  <a:pos x="38" y="105"/>
                </a:cxn>
                <a:cxn ang="0">
                  <a:pos x="43" y="130"/>
                </a:cxn>
                <a:cxn ang="0">
                  <a:pos x="38" y="139"/>
                </a:cxn>
                <a:cxn ang="0">
                  <a:pos x="54" y="173"/>
                </a:cxn>
                <a:cxn ang="0">
                  <a:pos x="46" y="167"/>
                </a:cxn>
                <a:cxn ang="0">
                  <a:pos x="54" y="197"/>
                </a:cxn>
                <a:cxn ang="0">
                  <a:pos x="65" y="236"/>
                </a:cxn>
                <a:cxn ang="0">
                  <a:pos x="61" y="294"/>
                </a:cxn>
                <a:cxn ang="0">
                  <a:pos x="85" y="330"/>
                </a:cxn>
                <a:cxn ang="0">
                  <a:pos x="88" y="336"/>
                </a:cxn>
                <a:cxn ang="0">
                  <a:pos x="71" y="367"/>
                </a:cxn>
                <a:cxn ang="0">
                  <a:pos x="58" y="392"/>
                </a:cxn>
                <a:cxn ang="0">
                  <a:pos x="37" y="404"/>
                </a:cxn>
                <a:cxn ang="0">
                  <a:pos x="28" y="406"/>
                </a:cxn>
                <a:cxn ang="0">
                  <a:pos x="26" y="411"/>
                </a:cxn>
              </a:cxnLst>
              <a:rect l="0" t="0" r="r" b="b"/>
              <a:pathLst>
                <a:path w="490" h="421">
                  <a:moveTo>
                    <a:pt x="26" y="411"/>
                  </a:moveTo>
                  <a:lnTo>
                    <a:pt x="43" y="414"/>
                  </a:lnTo>
                  <a:lnTo>
                    <a:pt x="58" y="416"/>
                  </a:lnTo>
                  <a:lnTo>
                    <a:pt x="76" y="419"/>
                  </a:lnTo>
                  <a:lnTo>
                    <a:pt x="91" y="420"/>
                  </a:lnTo>
                  <a:lnTo>
                    <a:pt x="107" y="420"/>
                  </a:lnTo>
                  <a:lnTo>
                    <a:pt x="123" y="421"/>
                  </a:lnTo>
                  <a:lnTo>
                    <a:pt x="139" y="421"/>
                  </a:lnTo>
                  <a:lnTo>
                    <a:pt x="154" y="420"/>
                  </a:lnTo>
                  <a:lnTo>
                    <a:pt x="168" y="420"/>
                  </a:lnTo>
                  <a:lnTo>
                    <a:pt x="182" y="419"/>
                  </a:lnTo>
                  <a:lnTo>
                    <a:pt x="195" y="417"/>
                  </a:lnTo>
                  <a:lnTo>
                    <a:pt x="207" y="416"/>
                  </a:lnTo>
                  <a:lnTo>
                    <a:pt x="218" y="415"/>
                  </a:lnTo>
                  <a:lnTo>
                    <a:pt x="229" y="414"/>
                  </a:lnTo>
                  <a:lnTo>
                    <a:pt x="238" y="411"/>
                  </a:lnTo>
                  <a:lnTo>
                    <a:pt x="246" y="410"/>
                  </a:lnTo>
                  <a:lnTo>
                    <a:pt x="262" y="411"/>
                  </a:lnTo>
                  <a:lnTo>
                    <a:pt x="277" y="412"/>
                  </a:lnTo>
                  <a:lnTo>
                    <a:pt x="290" y="414"/>
                  </a:lnTo>
                  <a:lnTo>
                    <a:pt x="301" y="415"/>
                  </a:lnTo>
                  <a:lnTo>
                    <a:pt x="309" y="417"/>
                  </a:lnTo>
                  <a:lnTo>
                    <a:pt x="317" y="417"/>
                  </a:lnTo>
                  <a:lnTo>
                    <a:pt x="323" y="417"/>
                  </a:lnTo>
                  <a:lnTo>
                    <a:pt x="327" y="417"/>
                  </a:lnTo>
                  <a:lnTo>
                    <a:pt x="335" y="416"/>
                  </a:lnTo>
                  <a:lnTo>
                    <a:pt x="340" y="415"/>
                  </a:lnTo>
                  <a:lnTo>
                    <a:pt x="344" y="412"/>
                  </a:lnTo>
                  <a:lnTo>
                    <a:pt x="347" y="412"/>
                  </a:lnTo>
                  <a:lnTo>
                    <a:pt x="347" y="398"/>
                  </a:lnTo>
                  <a:lnTo>
                    <a:pt x="351" y="383"/>
                  </a:lnTo>
                  <a:lnTo>
                    <a:pt x="358" y="369"/>
                  </a:lnTo>
                  <a:lnTo>
                    <a:pt x="370" y="354"/>
                  </a:lnTo>
                  <a:lnTo>
                    <a:pt x="384" y="340"/>
                  </a:lnTo>
                  <a:lnTo>
                    <a:pt x="394" y="331"/>
                  </a:lnTo>
                  <a:lnTo>
                    <a:pt x="400" y="323"/>
                  </a:lnTo>
                  <a:lnTo>
                    <a:pt x="405" y="319"/>
                  </a:lnTo>
                  <a:lnTo>
                    <a:pt x="408" y="314"/>
                  </a:lnTo>
                  <a:lnTo>
                    <a:pt x="409" y="308"/>
                  </a:lnTo>
                  <a:lnTo>
                    <a:pt x="412" y="301"/>
                  </a:lnTo>
                  <a:lnTo>
                    <a:pt x="414" y="293"/>
                  </a:lnTo>
                  <a:lnTo>
                    <a:pt x="417" y="283"/>
                  </a:lnTo>
                  <a:lnTo>
                    <a:pt x="419" y="272"/>
                  </a:lnTo>
                  <a:lnTo>
                    <a:pt x="423" y="261"/>
                  </a:lnTo>
                  <a:lnTo>
                    <a:pt x="426" y="250"/>
                  </a:lnTo>
                  <a:lnTo>
                    <a:pt x="430" y="241"/>
                  </a:lnTo>
                  <a:lnTo>
                    <a:pt x="436" y="231"/>
                  </a:lnTo>
                  <a:lnTo>
                    <a:pt x="442" y="222"/>
                  </a:lnTo>
                  <a:lnTo>
                    <a:pt x="451" y="215"/>
                  </a:lnTo>
                  <a:lnTo>
                    <a:pt x="459" y="208"/>
                  </a:lnTo>
                  <a:lnTo>
                    <a:pt x="467" y="200"/>
                  </a:lnTo>
                  <a:lnTo>
                    <a:pt x="474" y="192"/>
                  </a:lnTo>
                  <a:lnTo>
                    <a:pt x="480" y="183"/>
                  </a:lnTo>
                  <a:lnTo>
                    <a:pt x="485" y="176"/>
                  </a:lnTo>
                  <a:lnTo>
                    <a:pt x="489" y="167"/>
                  </a:lnTo>
                  <a:lnTo>
                    <a:pt x="490" y="160"/>
                  </a:lnTo>
                  <a:lnTo>
                    <a:pt x="489" y="153"/>
                  </a:lnTo>
                  <a:lnTo>
                    <a:pt x="484" y="142"/>
                  </a:lnTo>
                  <a:lnTo>
                    <a:pt x="480" y="134"/>
                  </a:lnTo>
                  <a:lnTo>
                    <a:pt x="476" y="125"/>
                  </a:lnTo>
                  <a:lnTo>
                    <a:pt x="476" y="108"/>
                  </a:lnTo>
                  <a:lnTo>
                    <a:pt x="474" y="88"/>
                  </a:lnTo>
                  <a:lnTo>
                    <a:pt x="468" y="71"/>
                  </a:lnTo>
                  <a:lnTo>
                    <a:pt x="459" y="55"/>
                  </a:lnTo>
                  <a:lnTo>
                    <a:pt x="453" y="42"/>
                  </a:lnTo>
                  <a:lnTo>
                    <a:pt x="451" y="33"/>
                  </a:lnTo>
                  <a:lnTo>
                    <a:pt x="451" y="25"/>
                  </a:lnTo>
                  <a:lnTo>
                    <a:pt x="451" y="16"/>
                  </a:lnTo>
                  <a:lnTo>
                    <a:pt x="452" y="9"/>
                  </a:lnTo>
                  <a:lnTo>
                    <a:pt x="442" y="9"/>
                  </a:lnTo>
                  <a:lnTo>
                    <a:pt x="433" y="8"/>
                  </a:lnTo>
                  <a:lnTo>
                    <a:pt x="424" y="8"/>
                  </a:lnTo>
                  <a:lnTo>
                    <a:pt x="415" y="6"/>
                  </a:lnTo>
                  <a:lnTo>
                    <a:pt x="406" y="6"/>
                  </a:lnTo>
                  <a:lnTo>
                    <a:pt x="397" y="6"/>
                  </a:lnTo>
                  <a:lnTo>
                    <a:pt x="390" y="5"/>
                  </a:lnTo>
                  <a:lnTo>
                    <a:pt x="381" y="5"/>
                  </a:lnTo>
                  <a:lnTo>
                    <a:pt x="374" y="5"/>
                  </a:lnTo>
                  <a:lnTo>
                    <a:pt x="367" y="4"/>
                  </a:lnTo>
                  <a:lnTo>
                    <a:pt x="359" y="4"/>
                  </a:lnTo>
                  <a:lnTo>
                    <a:pt x="353" y="3"/>
                  </a:lnTo>
                  <a:lnTo>
                    <a:pt x="346" y="3"/>
                  </a:lnTo>
                  <a:lnTo>
                    <a:pt x="340" y="3"/>
                  </a:lnTo>
                  <a:lnTo>
                    <a:pt x="334" y="2"/>
                  </a:lnTo>
                  <a:lnTo>
                    <a:pt x="328" y="2"/>
                  </a:lnTo>
                  <a:lnTo>
                    <a:pt x="316" y="2"/>
                  </a:lnTo>
                  <a:lnTo>
                    <a:pt x="305" y="0"/>
                  </a:lnTo>
                  <a:lnTo>
                    <a:pt x="294" y="0"/>
                  </a:lnTo>
                  <a:lnTo>
                    <a:pt x="284" y="0"/>
                  </a:lnTo>
                  <a:lnTo>
                    <a:pt x="275" y="0"/>
                  </a:lnTo>
                  <a:lnTo>
                    <a:pt x="266" y="0"/>
                  </a:lnTo>
                  <a:lnTo>
                    <a:pt x="258" y="0"/>
                  </a:lnTo>
                  <a:lnTo>
                    <a:pt x="250" y="0"/>
                  </a:lnTo>
                  <a:lnTo>
                    <a:pt x="238" y="0"/>
                  </a:lnTo>
                  <a:lnTo>
                    <a:pt x="228" y="0"/>
                  </a:lnTo>
                  <a:lnTo>
                    <a:pt x="218" y="0"/>
                  </a:lnTo>
                  <a:lnTo>
                    <a:pt x="211" y="0"/>
                  </a:lnTo>
                  <a:lnTo>
                    <a:pt x="203" y="0"/>
                  </a:lnTo>
                  <a:lnTo>
                    <a:pt x="197" y="0"/>
                  </a:lnTo>
                  <a:lnTo>
                    <a:pt x="193" y="0"/>
                  </a:lnTo>
                  <a:lnTo>
                    <a:pt x="188" y="0"/>
                  </a:lnTo>
                  <a:lnTo>
                    <a:pt x="186" y="0"/>
                  </a:lnTo>
                  <a:lnTo>
                    <a:pt x="186" y="0"/>
                  </a:lnTo>
                  <a:lnTo>
                    <a:pt x="185" y="0"/>
                  </a:lnTo>
                  <a:lnTo>
                    <a:pt x="184" y="0"/>
                  </a:lnTo>
                  <a:lnTo>
                    <a:pt x="172" y="0"/>
                  </a:lnTo>
                  <a:lnTo>
                    <a:pt x="163" y="0"/>
                  </a:lnTo>
                  <a:lnTo>
                    <a:pt x="157" y="0"/>
                  </a:lnTo>
                  <a:lnTo>
                    <a:pt x="154" y="0"/>
                  </a:lnTo>
                  <a:lnTo>
                    <a:pt x="149" y="0"/>
                  </a:lnTo>
                  <a:lnTo>
                    <a:pt x="145" y="2"/>
                  </a:lnTo>
                  <a:lnTo>
                    <a:pt x="139" y="2"/>
                  </a:lnTo>
                  <a:lnTo>
                    <a:pt x="130" y="4"/>
                  </a:lnTo>
                  <a:lnTo>
                    <a:pt x="123" y="5"/>
                  </a:lnTo>
                  <a:lnTo>
                    <a:pt x="113" y="8"/>
                  </a:lnTo>
                  <a:lnTo>
                    <a:pt x="102" y="10"/>
                  </a:lnTo>
                  <a:lnTo>
                    <a:pt x="90" y="13"/>
                  </a:lnTo>
                  <a:lnTo>
                    <a:pt x="78" y="15"/>
                  </a:lnTo>
                  <a:lnTo>
                    <a:pt x="67" y="17"/>
                  </a:lnTo>
                  <a:lnTo>
                    <a:pt x="58" y="20"/>
                  </a:lnTo>
                  <a:lnTo>
                    <a:pt x="52" y="21"/>
                  </a:lnTo>
                  <a:lnTo>
                    <a:pt x="43" y="25"/>
                  </a:lnTo>
                  <a:lnTo>
                    <a:pt x="33" y="27"/>
                  </a:lnTo>
                  <a:lnTo>
                    <a:pt x="26" y="30"/>
                  </a:lnTo>
                  <a:lnTo>
                    <a:pt x="18" y="32"/>
                  </a:lnTo>
                  <a:lnTo>
                    <a:pt x="13" y="34"/>
                  </a:lnTo>
                  <a:lnTo>
                    <a:pt x="9" y="36"/>
                  </a:lnTo>
                  <a:lnTo>
                    <a:pt x="5" y="37"/>
                  </a:lnTo>
                  <a:lnTo>
                    <a:pt x="2" y="38"/>
                  </a:lnTo>
                  <a:lnTo>
                    <a:pt x="1" y="39"/>
                  </a:lnTo>
                  <a:lnTo>
                    <a:pt x="1" y="39"/>
                  </a:lnTo>
                  <a:lnTo>
                    <a:pt x="1" y="39"/>
                  </a:lnTo>
                  <a:lnTo>
                    <a:pt x="0" y="39"/>
                  </a:lnTo>
                  <a:lnTo>
                    <a:pt x="7" y="55"/>
                  </a:lnTo>
                  <a:lnTo>
                    <a:pt x="10" y="67"/>
                  </a:lnTo>
                  <a:lnTo>
                    <a:pt x="11" y="78"/>
                  </a:lnTo>
                  <a:lnTo>
                    <a:pt x="13" y="87"/>
                  </a:lnTo>
                  <a:lnTo>
                    <a:pt x="21" y="94"/>
                  </a:lnTo>
                  <a:lnTo>
                    <a:pt x="29" y="99"/>
                  </a:lnTo>
                  <a:lnTo>
                    <a:pt x="35" y="104"/>
                  </a:lnTo>
                  <a:lnTo>
                    <a:pt x="38" y="105"/>
                  </a:lnTo>
                  <a:lnTo>
                    <a:pt x="29" y="110"/>
                  </a:lnTo>
                  <a:lnTo>
                    <a:pt x="48" y="132"/>
                  </a:lnTo>
                  <a:lnTo>
                    <a:pt x="43" y="130"/>
                  </a:lnTo>
                  <a:lnTo>
                    <a:pt x="34" y="126"/>
                  </a:lnTo>
                  <a:lnTo>
                    <a:pt x="30" y="127"/>
                  </a:lnTo>
                  <a:lnTo>
                    <a:pt x="38" y="139"/>
                  </a:lnTo>
                  <a:lnTo>
                    <a:pt x="49" y="156"/>
                  </a:lnTo>
                  <a:lnTo>
                    <a:pt x="54" y="167"/>
                  </a:lnTo>
                  <a:lnTo>
                    <a:pt x="54" y="173"/>
                  </a:lnTo>
                  <a:lnTo>
                    <a:pt x="54" y="175"/>
                  </a:lnTo>
                  <a:lnTo>
                    <a:pt x="51" y="172"/>
                  </a:lnTo>
                  <a:lnTo>
                    <a:pt x="46" y="167"/>
                  </a:lnTo>
                  <a:lnTo>
                    <a:pt x="44" y="167"/>
                  </a:lnTo>
                  <a:lnTo>
                    <a:pt x="45" y="180"/>
                  </a:lnTo>
                  <a:lnTo>
                    <a:pt x="54" y="197"/>
                  </a:lnTo>
                  <a:lnTo>
                    <a:pt x="62" y="209"/>
                  </a:lnTo>
                  <a:lnTo>
                    <a:pt x="67" y="221"/>
                  </a:lnTo>
                  <a:lnTo>
                    <a:pt x="65" y="236"/>
                  </a:lnTo>
                  <a:lnTo>
                    <a:pt x="58" y="254"/>
                  </a:lnTo>
                  <a:lnTo>
                    <a:pt x="57" y="273"/>
                  </a:lnTo>
                  <a:lnTo>
                    <a:pt x="61" y="294"/>
                  </a:lnTo>
                  <a:lnTo>
                    <a:pt x="69" y="312"/>
                  </a:lnTo>
                  <a:lnTo>
                    <a:pt x="79" y="325"/>
                  </a:lnTo>
                  <a:lnTo>
                    <a:pt x="85" y="330"/>
                  </a:lnTo>
                  <a:lnTo>
                    <a:pt x="89" y="330"/>
                  </a:lnTo>
                  <a:lnTo>
                    <a:pt x="90" y="328"/>
                  </a:lnTo>
                  <a:lnTo>
                    <a:pt x="88" y="336"/>
                  </a:lnTo>
                  <a:lnTo>
                    <a:pt x="80" y="348"/>
                  </a:lnTo>
                  <a:lnTo>
                    <a:pt x="73" y="360"/>
                  </a:lnTo>
                  <a:lnTo>
                    <a:pt x="71" y="367"/>
                  </a:lnTo>
                  <a:lnTo>
                    <a:pt x="69" y="377"/>
                  </a:lnTo>
                  <a:lnTo>
                    <a:pt x="66" y="386"/>
                  </a:lnTo>
                  <a:lnTo>
                    <a:pt x="58" y="392"/>
                  </a:lnTo>
                  <a:lnTo>
                    <a:pt x="51" y="397"/>
                  </a:lnTo>
                  <a:lnTo>
                    <a:pt x="43" y="401"/>
                  </a:lnTo>
                  <a:lnTo>
                    <a:pt x="37" y="404"/>
                  </a:lnTo>
                  <a:lnTo>
                    <a:pt x="32" y="405"/>
                  </a:lnTo>
                  <a:lnTo>
                    <a:pt x="29" y="405"/>
                  </a:lnTo>
                  <a:lnTo>
                    <a:pt x="28" y="406"/>
                  </a:lnTo>
                  <a:lnTo>
                    <a:pt x="28" y="408"/>
                  </a:lnTo>
                  <a:lnTo>
                    <a:pt x="27" y="410"/>
                  </a:lnTo>
                  <a:lnTo>
                    <a:pt x="26" y="41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842" name="Freeform 146"/>
            <p:cNvSpPr>
              <a:spLocks/>
            </p:cNvSpPr>
            <p:nvPr/>
          </p:nvSpPr>
          <p:spPr bwMode="auto">
            <a:xfrm>
              <a:off x="2440" y="3020"/>
              <a:ext cx="54" cy="85"/>
            </a:xfrm>
            <a:custGeom>
              <a:avLst/>
              <a:gdLst/>
              <a:ahLst/>
              <a:cxnLst>
                <a:cxn ang="0">
                  <a:pos x="48" y="10"/>
                </a:cxn>
                <a:cxn ang="0">
                  <a:pos x="54" y="29"/>
                </a:cxn>
                <a:cxn ang="0">
                  <a:pos x="71" y="54"/>
                </a:cxn>
                <a:cxn ang="0">
                  <a:pos x="107" y="93"/>
                </a:cxn>
                <a:cxn ang="0">
                  <a:pos x="135" y="130"/>
                </a:cxn>
                <a:cxn ang="0">
                  <a:pos x="129" y="153"/>
                </a:cxn>
                <a:cxn ang="0">
                  <a:pos x="112" y="177"/>
                </a:cxn>
                <a:cxn ang="0">
                  <a:pos x="84" y="200"/>
                </a:cxn>
                <a:cxn ang="0">
                  <a:pos x="54" y="209"/>
                </a:cxn>
                <a:cxn ang="0">
                  <a:pos x="31" y="209"/>
                </a:cxn>
                <a:cxn ang="0">
                  <a:pos x="12" y="211"/>
                </a:cxn>
                <a:cxn ang="0">
                  <a:pos x="1" y="217"/>
                </a:cxn>
                <a:cxn ang="0">
                  <a:pos x="1" y="232"/>
                </a:cxn>
                <a:cxn ang="0">
                  <a:pos x="9" y="248"/>
                </a:cxn>
                <a:cxn ang="0">
                  <a:pos x="17" y="243"/>
                </a:cxn>
                <a:cxn ang="0">
                  <a:pos x="19" y="224"/>
                </a:cxn>
                <a:cxn ang="0">
                  <a:pos x="24" y="225"/>
                </a:cxn>
                <a:cxn ang="0">
                  <a:pos x="21" y="239"/>
                </a:cxn>
                <a:cxn ang="0">
                  <a:pos x="32" y="237"/>
                </a:cxn>
                <a:cxn ang="0">
                  <a:pos x="54" y="228"/>
                </a:cxn>
                <a:cxn ang="0">
                  <a:pos x="78" y="224"/>
                </a:cxn>
                <a:cxn ang="0">
                  <a:pos x="98" y="220"/>
                </a:cxn>
                <a:cxn ang="0">
                  <a:pos x="117" y="209"/>
                </a:cxn>
                <a:cxn ang="0">
                  <a:pos x="135" y="186"/>
                </a:cxn>
                <a:cxn ang="0">
                  <a:pos x="152" y="160"/>
                </a:cxn>
                <a:cxn ang="0">
                  <a:pos x="162" y="142"/>
                </a:cxn>
                <a:cxn ang="0">
                  <a:pos x="148" y="124"/>
                </a:cxn>
                <a:cxn ang="0">
                  <a:pos x="113" y="87"/>
                </a:cxn>
                <a:cxn ang="0">
                  <a:pos x="81" y="50"/>
                </a:cxn>
                <a:cxn ang="0">
                  <a:pos x="63" y="18"/>
                </a:cxn>
                <a:cxn ang="0">
                  <a:pos x="56" y="3"/>
                </a:cxn>
                <a:cxn ang="0">
                  <a:pos x="50" y="0"/>
                </a:cxn>
              </a:cxnLst>
              <a:rect l="0" t="0" r="r" b="b"/>
              <a:pathLst>
                <a:path w="163" h="253">
                  <a:moveTo>
                    <a:pt x="48" y="0"/>
                  </a:moveTo>
                  <a:lnTo>
                    <a:pt x="48" y="10"/>
                  </a:lnTo>
                  <a:lnTo>
                    <a:pt x="51" y="19"/>
                  </a:lnTo>
                  <a:lnTo>
                    <a:pt x="54" y="29"/>
                  </a:lnTo>
                  <a:lnTo>
                    <a:pt x="62" y="41"/>
                  </a:lnTo>
                  <a:lnTo>
                    <a:pt x="71" y="54"/>
                  </a:lnTo>
                  <a:lnTo>
                    <a:pt x="87" y="71"/>
                  </a:lnTo>
                  <a:lnTo>
                    <a:pt x="107" y="93"/>
                  </a:lnTo>
                  <a:lnTo>
                    <a:pt x="134" y="119"/>
                  </a:lnTo>
                  <a:lnTo>
                    <a:pt x="135" y="130"/>
                  </a:lnTo>
                  <a:lnTo>
                    <a:pt x="134" y="141"/>
                  </a:lnTo>
                  <a:lnTo>
                    <a:pt x="129" y="153"/>
                  </a:lnTo>
                  <a:lnTo>
                    <a:pt x="121" y="165"/>
                  </a:lnTo>
                  <a:lnTo>
                    <a:pt x="112" y="177"/>
                  </a:lnTo>
                  <a:lnTo>
                    <a:pt x="98" y="189"/>
                  </a:lnTo>
                  <a:lnTo>
                    <a:pt x="84" y="200"/>
                  </a:lnTo>
                  <a:lnTo>
                    <a:pt x="65" y="209"/>
                  </a:lnTo>
                  <a:lnTo>
                    <a:pt x="54" y="209"/>
                  </a:lnTo>
                  <a:lnTo>
                    <a:pt x="42" y="209"/>
                  </a:lnTo>
                  <a:lnTo>
                    <a:pt x="31" y="209"/>
                  </a:lnTo>
                  <a:lnTo>
                    <a:pt x="21" y="210"/>
                  </a:lnTo>
                  <a:lnTo>
                    <a:pt x="12" y="211"/>
                  </a:lnTo>
                  <a:lnTo>
                    <a:pt x="6" y="214"/>
                  </a:lnTo>
                  <a:lnTo>
                    <a:pt x="1" y="217"/>
                  </a:lnTo>
                  <a:lnTo>
                    <a:pt x="0" y="222"/>
                  </a:lnTo>
                  <a:lnTo>
                    <a:pt x="1" y="232"/>
                  </a:lnTo>
                  <a:lnTo>
                    <a:pt x="3" y="241"/>
                  </a:lnTo>
                  <a:lnTo>
                    <a:pt x="9" y="248"/>
                  </a:lnTo>
                  <a:lnTo>
                    <a:pt x="18" y="253"/>
                  </a:lnTo>
                  <a:lnTo>
                    <a:pt x="17" y="243"/>
                  </a:lnTo>
                  <a:lnTo>
                    <a:pt x="17" y="232"/>
                  </a:lnTo>
                  <a:lnTo>
                    <a:pt x="19" y="224"/>
                  </a:lnTo>
                  <a:lnTo>
                    <a:pt x="28" y="216"/>
                  </a:lnTo>
                  <a:lnTo>
                    <a:pt x="24" y="225"/>
                  </a:lnTo>
                  <a:lnTo>
                    <a:pt x="23" y="232"/>
                  </a:lnTo>
                  <a:lnTo>
                    <a:pt x="21" y="239"/>
                  </a:lnTo>
                  <a:lnTo>
                    <a:pt x="21" y="244"/>
                  </a:lnTo>
                  <a:lnTo>
                    <a:pt x="32" y="237"/>
                  </a:lnTo>
                  <a:lnTo>
                    <a:pt x="43" y="231"/>
                  </a:lnTo>
                  <a:lnTo>
                    <a:pt x="54" y="228"/>
                  </a:lnTo>
                  <a:lnTo>
                    <a:pt x="67" y="226"/>
                  </a:lnTo>
                  <a:lnTo>
                    <a:pt x="78" y="224"/>
                  </a:lnTo>
                  <a:lnTo>
                    <a:pt x="88" y="222"/>
                  </a:lnTo>
                  <a:lnTo>
                    <a:pt x="98" y="220"/>
                  </a:lnTo>
                  <a:lnTo>
                    <a:pt x="107" y="216"/>
                  </a:lnTo>
                  <a:lnTo>
                    <a:pt x="117" y="209"/>
                  </a:lnTo>
                  <a:lnTo>
                    <a:pt x="126" y="199"/>
                  </a:lnTo>
                  <a:lnTo>
                    <a:pt x="135" y="186"/>
                  </a:lnTo>
                  <a:lnTo>
                    <a:pt x="145" y="172"/>
                  </a:lnTo>
                  <a:lnTo>
                    <a:pt x="152" y="160"/>
                  </a:lnTo>
                  <a:lnTo>
                    <a:pt x="158" y="149"/>
                  </a:lnTo>
                  <a:lnTo>
                    <a:pt x="162" y="142"/>
                  </a:lnTo>
                  <a:lnTo>
                    <a:pt x="163" y="139"/>
                  </a:lnTo>
                  <a:lnTo>
                    <a:pt x="148" y="124"/>
                  </a:lnTo>
                  <a:lnTo>
                    <a:pt x="131" y="105"/>
                  </a:lnTo>
                  <a:lnTo>
                    <a:pt x="113" y="87"/>
                  </a:lnTo>
                  <a:lnTo>
                    <a:pt x="97" y="69"/>
                  </a:lnTo>
                  <a:lnTo>
                    <a:pt x="81" y="50"/>
                  </a:lnTo>
                  <a:lnTo>
                    <a:pt x="70" y="33"/>
                  </a:lnTo>
                  <a:lnTo>
                    <a:pt x="63" y="18"/>
                  </a:lnTo>
                  <a:lnTo>
                    <a:pt x="60" y="4"/>
                  </a:lnTo>
                  <a:lnTo>
                    <a:pt x="56" y="3"/>
                  </a:lnTo>
                  <a:lnTo>
                    <a:pt x="52" y="2"/>
                  </a:lnTo>
                  <a:lnTo>
                    <a:pt x="50" y="0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843" name="Freeform 147"/>
            <p:cNvSpPr>
              <a:spLocks/>
            </p:cNvSpPr>
            <p:nvPr/>
          </p:nvSpPr>
          <p:spPr bwMode="auto">
            <a:xfrm>
              <a:off x="2317" y="3044"/>
              <a:ext cx="36" cy="56"/>
            </a:xfrm>
            <a:custGeom>
              <a:avLst/>
              <a:gdLst/>
              <a:ahLst/>
              <a:cxnLst>
                <a:cxn ang="0">
                  <a:pos x="32" y="89"/>
                </a:cxn>
                <a:cxn ang="0">
                  <a:pos x="22" y="105"/>
                </a:cxn>
                <a:cxn ang="0">
                  <a:pos x="11" y="121"/>
                </a:cxn>
                <a:cxn ang="0">
                  <a:pos x="3" y="136"/>
                </a:cxn>
                <a:cxn ang="0">
                  <a:pos x="0" y="146"/>
                </a:cxn>
                <a:cxn ang="0">
                  <a:pos x="2" y="153"/>
                </a:cxn>
                <a:cxn ang="0">
                  <a:pos x="3" y="156"/>
                </a:cxn>
                <a:cxn ang="0">
                  <a:pos x="5" y="160"/>
                </a:cxn>
                <a:cxn ang="0">
                  <a:pos x="9" y="162"/>
                </a:cxn>
                <a:cxn ang="0">
                  <a:pos x="8" y="154"/>
                </a:cxn>
                <a:cxn ang="0">
                  <a:pos x="8" y="148"/>
                </a:cxn>
                <a:cxn ang="0">
                  <a:pos x="11" y="143"/>
                </a:cxn>
                <a:cxn ang="0">
                  <a:pos x="20" y="137"/>
                </a:cxn>
                <a:cxn ang="0">
                  <a:pos x="15" y="148"/>
                </a:cxn>
                <a:cxn ang="0">
                  <a:pos x="15" y="156"/>
                </a:cxn>
                <a:cxn ang="0">
                  <a:pos x="15" y="162"/>
                </a:cxn>
                <a:cxn ang="0">
                  <a:pos x="16" y="165"/>
                </a:cxn>
                <a:cxn ang="0">
                  <a:pos x="19" y="166"/>
                </a:cxn>
                <a:cxn ang="0">
                  <a:pos x="22" y="167"/>
                </a:cxn>
                <a:cxn ang="0">
                  <a:pos x="26" y="168"/>
                </a:cxn>
                <a:cxn ang="0">
                  <a:pos x="32" y="167"/>
                </a:cxn>
                <a:cxn ang="0">
                  <a:pos x="34" y="167"/>
                </a:cxn>
                <a:cxn ang="0">
                  <a:pos x="36" y="167"/>
                </a:cxn>
                <a:cxn ang="0">
                  <a:pos x="38" y="167"/>
                </a:cxn>
                <a:cxn ang="0">
                  <a:pos x="39" y="167"/>
                </a:cxn>
                <a:cxn ang="0">
                  <a:pos x="38" y="159"/>
                </a:cxn>
                <a:cxn ang="0">
                  <a:pos x="38" y="151"/>
                </a:cxn>
                <a:cxn ang="0">
                  <a:pos x="42" y="145"/>
                </a:cxn>
                <a:cxn ang="0">
                  <a:pos x="50" y="139"/>
                </a:cxn>
                <a:cxn ang="0">
                  <a:pos x="45" y="150"/>
                </a:cxn>
                <a:cxn ang="0">
                  <a:pos x="45" y="159"/>
                </a:cxn>
                <a:cxn ang="0">
                  <a:pos x="47" y="165"/>
                </a:cxn>
                <a:cxn ang="0">
                  <a:pos x="48" y="167"/>
                </a:cxn>
                <a:cxn ang="0">
                  <a:pos x="56" y="166"/>
                </a:cxn>
                <a:cxn ang="0">
                  <a:pos x="62" y="166"/>
                </a:cxn>
                <a:cxn ang="0">
                  <a:pos x="69" y="165"/>
                </a:cxn>
                <a:cxn ang="0">
                  <a:pos x="75" y="165"/>
                </a:cxn>
                <a:cxn ang="0">
                  <a:pos x="78" y="164"/>
                </a:cxn>
                <a:cxn ang="0">
                  <a:pos x="82" y="162"/>
                </a:cxn>
                <a:cxn ang="0">
                  <a:pos x="86" y="161"/>
                </a:cxn>
                <a:cxn ang="0">
                  <a:pos x="89" y="159"/>
                </a:cxn>
                <a:cxn ang="0">
                  <a:pos x="97" y="146"/>
                </a:cxn>
                <a:cxn ang="0">
                  <a:pos x="104" y="126"/>
                </a:cxn>
                <a:cxn ang="0">
                  <a:pos x="108" y="101"/>
                </a:cxn>
                <a:cxn ang="0">
                  <a:pos x="106" y="78"/>
                </a:cxn>
                <a:cxn ang="0">
                  <a:pos x="103" y="60"/>
                </a:cxn>
                <a:cxn ang="0">
                  <a:pos x="99" y="39"/>
                </a:cxn>
                <a:cxn ang="0">
                  <a:pos x="95" y="18"/>
                </a:cxn>
                <a:cxn ang="0">
                  <a:pos x="91" y="0"/>
                </a:cxn>
                <a:cxn ang="0">
                  <a:pos x="86" y="15"/>
                </a:cxn>
                <a:cxn ang="0">
                  <a:pos x="80" y="26"/>
                </a:cxn>
                <a:cxn ang="0">
                  <a:pos x="75" y="34"/>
                </a:cxn>
                <a:cxn ang="0">
                  <a:pos x="70" y="43"/>
                </a:cxn>
                <a:cxn ang="0">
                  <a:pos x="65" y="49"/>
                </a:cxn>
                <a:cxn ang="0">
                  <a:pos x="60" y="54"/>
                </a:cxn>
                <a:cxn ang="0">
                  <a:pos x="56" y="59"/>
                </a:cxn>
                <a:cxn ang="0">
                  <a:pos x="53" y="64"/>
                </a:cxn>
                <a:cxn ang="0">
                  <a:pos x="48" y="71"/>
                </a:cxn>
                <a:cxn ang="0">
                  <a:pos x="42" y="77"/>
                </a:cxn>
                <a:cxn ang="0">
                  <a:pos x="37" y="83"/>
                </a:cxn>
                <a:cxn ang="0">
                  <a:pos x="32" y="89"/>
                </a:cxn>
              </a:cxnLst>
              <a:rect l="0" t="0" r="r" b="b"/>
              <a:pathLst>
                <a:path w="108" h="168">
                  <a:moveTo>
                    <a:pt x="32" y="89"/>
                  </a:moveTo>
                  <a:lnTo>
                    <a:pt x="22" y="105"/>
                  </a:lnTo>
                  <a:lnTo>
                    <a:pt x="11" y="121"/>
                  </a:lnTo>
                  <a:lnTo>
                    <a:pt x="3" y="136"/>
                  </a:lnTo>
                  <a:lnTo>
                    <a:pt x="0" y="146"/>
                  </a:lnTo>
                  <a:lnTo>
                    <a:pt x="2" y="153"/>
                  </a:lnTo>
                  <a:lnTo>
                    <a:pt x="3" y="156"/>
                  </a:lnTo>
                  <a:lnTo>
                    <a:pt x="5" y="160"/>
                  </a:lnTo>
                  <a:lnTo>
                    <a:pt x="9" y="162"/>
                  </a:lnTo>
                  <a:lnTo>
                    <a:pt x="8" y="154"/>
                  </a:lnTo>
                  <a:lnTo>
                    <a:pt x="8" y="148"/>
                  </a:lnTo>
                  <a:lnTo>
                    <a:pt x="11" y="143"/>
                  </a:lnTo>
                  <a:lnTo>
                    <a:pt x="20" y="137"/>
                  </a:lnTo>
                  <a:lnTo>
                    <a:pt x="15" y="148"/>
                  </a:lnTo>
                  <a:lnTo>
                    <a:pt x="15" y="156"/>
                  </a:lnTo>
                  <a:lnTo>
                    <a:pt x="15" y="162"/>
                  </a:lnTo>
                  <a:lnTo>
                    <a:pt x="16" y="165"/>
                  </a:lnTo>
                  <a:lnTo>
                    <a:pt x="19" y="166"/>
                  </a:lnTo>
                  <a:lnTo>
                    <a:pt x="22" y="167"/>
                  </a:lnTo>
                  <a:lnTo>
                    <a:pt x="26" y="168"/>
                  </a:lnTo>
                  <a:lnTo>
                    <a:pt x="32" y="167"/>
                  </a:lnTo>
                  <a:lnTo>
                    <a:pt x="34" y="167"/>
                  </a:lnTo>
                  <a:lnTo>
                    <a:pt x="36" y="167"/>
                  </a:lnTo>
                  <a:lnTo>
                    <a:pt x="38" y="167"/>
                  </a:lnTo>
                  <a:lnTo>
                    <a:pt x="39" y="167"/>
                  </a:lnTo>
                  <a:lnTo>
                    <a:pt x="38" y="159"/>
                  </a:lnTo>
                  <a:lnTo>
                    <a:pt x="38" y="151"/>
                  </a:lnTo>
                  <a:lnTo>
                    <a:pt x="42" y="145"/>
                  </a:lnTo>
                  <a:lnTo>
                    <a:pt x="50" y="139"/>
                  </a:lnTo>
                  <a:lnTo>
                    <a:pt x="45" y="150"/>
                  </a:lnTo>
                  <a:lnTo>
                    <a:pt x="45" y="159"/>
                  </a:lnTo>
                  <a:lnTo>
                    <a:pt x="47" y="165"/>
                  </a:lnTo>
                  <a:lnTo>
                    <a:pt x="48" y="167"/>
                  </a:lnTo>
                  <a:lnTo>
                    <a:pt x="56" y="166"/>
                  </a:lnTo>
                  <a:lnTo>
                    <a:pt x="62" y="166"/>
                  </a:lnTo>
                  <a:lnTo>
                    <a:pt x="69" y="165"/>
                  </a:lnTo>
                  <a:lnTo>
                    <a:pt x="75" y="165"/>
                  </a:lnTo>
                  <a:lnTo>
                    <a:pt x="78" y="164"/>
                  </a:lnTo>
                  <a:lnTo>
                    <a:pt x="82" y="162"/>
                  </a:lnTo>
                  <a:lnTo>
                    <a:pt x="86" y="161"/>
                  </a:lnTo>
                  <a:lnTo>
                    <a:pt x="89" y="159"/>
                  </a:lnTo>
                  <a:lnTo>
                    <a:pt x="97" y="146"/>
                  </a:lnTo>
                  <a:lnTo>
                    <a:pt x="104" y="126"/>
                  </a:lnTo>
                  <a:lnTo>
                    <a:pt x="108" y="101"/>
                  </a:lnTo>
                  <a:lnTo>
                    <a:pt x="106" y="78"/>
                  </a:lnTo>
                  <a:lnTo>
                    <a:pt x="103" y="60"/>
                  </a:lnTo>
                  <a:lnTo>
                    <a:pt x="99" y="39"/>
                  </a:lnTo>
                  <a:lnTo>
                    <a:pt x="95" y="18"/>
                  </a:lnTo>
                  <a:lnTo>
                    <a:pt x="91" y="0"/>
                  </a:lnTo>
                  <a:lnTo>
                    <a:pt x="86" y="15"/>
                  </a:lnTo>
                  <a:lnTo>
                    <a:pt x="80" y="26"/>
                  </a:lnTo>
                  <a:lnTo>
                    <a:pt x="75" y="34"/>
                  </a:lnTo>
                  <a:lnTo>
                    <a:pt x="70" y="43"/>
                  </a:lnTo>
                  <a:lnTo>
                    <a:pt x="65" y="49"/>
                  </a:lnTo>
                  <a:lnTo>
                    <a:pt x="60" y="54"/>
                  </a:lnTo>
                  <a:lnTo>
                    <a:pt x="56" y="59"/>
                  </a:lnTo>
                  <a:lnTo>
                    <a:pt x="53" y="64"/>
                  </a:lnTo>
                  <a:lnTo>
                    <a:pt x="48" y="71"/>
                  </a:lnTo>
                  <a:lnTo>
                    <a:pt x="42" y="77"/>
                  </a:lnTo>
                  <a:lnTo>
                    <a:pt x="37" y="83"/>
                  </a:lnTo>
                  <a:lnTo>
                    <a:pt x="32" y="8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844" name="Freeform 148"/>
            <p:cNvSpPr>
              <a:spLocks/>
            </p:cNvSpPr>
            <p:nvPr/>
          </p:nvSpPr>
          <p:spPr bwMode="auto">
            <a:xfrm>
              <a:off x="2204" y="2910"/>
              <a:ext cx="23" cy="16"/>
            </a:xfrm>
            <a:custGeom>
              <a:avLst/>
              <a:gdLst/>
              <a:ahLst/>
              <a:cxnLst>
                <a:cxn ang="0">
                  <a:pos x="69" y="29"/>
                </a:cxn>
                <a:cxn ang="0">
                  <a:pos x="61" y="17"/>
                </a:cxn>
                <a:cxn ang="0">
                  <a:pos x="54" y="9"/>
                </a:cxn>
                <a:cxn ang="0">
                  <a:pos x="48" y="4"/>
                </a:cxn>
                <a:cxn ang="0">
                  <a:pos x="41" y="1"/>
                </a:cxn>
                <a:cxn ang="0">
                  <a:pos x="30" y="0"/>
                </a:cxn>
                <a:cxn ang="0">
                  <a:pos x="22" y="1"/>
                </a:cxn>
                <a:cxn ang="0">
                  <a:pos x="14" y="4"/>
                </a:cxn>
                <a:cxn ang="0">
                  <a:pos x="9" y="7"/>
                </a:cxn>
                <a:cxn ang="0">
                  <a:pos x="4" y="11"/>
                </a:cxn>
                <a:cxn ang="0">
                  <a:pos x="2" y="15"/>
                </a:cxn>
                <a:cxn ang="0">
                  <a:pos x="0" y="17"/>
                </a:cxn>
                <a:cxn ang="0">
                  <a:pos x="0" y="18"/>
                </a:cxn>
                <a:cxn ang="0">
                  <a:pos x="6" y="29"/>
                </a:cxn>
                <a:cxn ang="0">
                  <a:pos x="12" y="37"/>
                </a:cxn>
                <a:cxn ang="0">
                  <a:pos x="18" y="43"/>
                </a:cxn>
                <a:cxn ang="0">
                  <a:pos x="26" y="46"/>
                </a:cxn>
                <a:cxn ang="0">
                  <a:pos x="35" y="48"/>
                </a:cxn>
                <a:cxn ang="0">
                  <a:pos x="42" y="46"/>
                </a:cxn>
                <a:cxn ang="0">
                  <a:pos x="50" y="44"/>
                </a:cxn>
                <a:cxn ang="0">
                  <a:pos x="56" y="40"/>
                </a:cxn>
                <a:cxn ang="0">
                  <a:pos x="62" y="37"/>
                </a:cxn>
                <a:cxn ang="0">
                  <a:pos x="65" y="33"/>
                </a:cxn>
                <a:cxn ang="0">
                  <a:pos x="68" y="31"/>
                </a:cxn>
                <a:cxn ang="0">
                  <a:pos x="69" y="29"/>
                </a:cxn>
              </a:cxnLst>
              <a:rect l="0" t="0" r="r" b="b"/>
              <a:pathLst>
                <a:path w="69" h="48">
                  <a:moveTo>
                    <a:pt x="69" y="29"/>
                  </a:moveTo>
                  <a:lnTo>
                    <a:pt x="61" y="17"/>
                  </a:lnTo>
                  <a:lnTo>
                    <a:pt x="54" y="9"/>
                  </a:lnTo>
                  <a:lnTo>
                    <a:pt x="48" y="4"/>
                  </a:lnTo>
                  <a:lnTo>
                    <a:pt x="41" y="1"/>
                  </a:lnTo>
                  <a:lnTo>
                    <a:pt x="30" y="0"/>
                  </a:lnTo>
                  <a:lnTo>
                    <a:pt x="22" y="1"/>
                  </a:lnTo>
                  <a:lnTo>
                    <a:pt x="14" y="4"/>
                  </a:lnTo>
                  <a:lnTo>
                    <a:pt x="9" y="7"/>
                  </a:lnTo>
                  <a:lnTo>
                    <a:pt x="4" y="11"/>
                  </a:lnTo>
                  <a:lnTo>
                    <a:pt x="2" y="15"/>
                  </a:lnTo>
                  <a:lnTo>
                    <a:pt x="0" y="17"/>
                  </a:lnTo>
                  <a:lnTo>
                    <a:pt x="0" y="18"/>
                  </a:lnTo>
                  <a:lnTo>
                    <a:pt x="6" y="29"/>
                  </a:lnTo>
                  <a:lnTo>
                    <a:pt x="12" y="37"/>
                  </a:lnTo>
                  <a:lnTo>
                    <a:pt x="18" y="43"/>
                  </a:lnTo>
                  <a:lnTo>
                    <a:pt x="26" y="46"/>
                  </a:lnTo>
                  <a:lnTo>
                    <a:pt x="35" y="48"/>
                  </a:lnTo>
                  <a:lnTo>
                    <a:pt x="42" y="46"/>
                  </a:lnTo>
                  <a:lnTo>
                    <a:pt x="50" y="44"/>
                  </a:lnTo>
                  <a:lnTo>
                    <a:pt x="56" y="40"/>
                  </a:lnTo>
                  <a:lnTo>
                    <a:pt x="62" y="37"/>
                  </a:lnTo>
                  <a:lnTo>
                    <a:pt x="65" y="33"/>
                  </a:lnTo>
                  <a:lnTo>
                    <a:pt x="68" y="31"/>
                  </a:lnTo>
                  <a:lnTo>
                    <a:pt x="69" y="2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845" name="Freeform 149"/>
            <p:cNvSpPr>
              <a:spLocks/>
            </p:cNvSpPr>
            <p:nvPr/>
          </p:nvSpPr>
          <p:spPr bwMode="auto">
            <a:xfrm>
              <a:off x="2250" y="2906"/>
              <a:ext cx="23" cy="16"/>
            </a:xfrm>
            <a:custGeom>
              <a:avLst/>
              <a:gdLst/>
              <a:ahLst/>
              <a:cxnLst>
                <a:cxn ang="0">
                  <a:pos x="0" y="36"/>
                </a:cxn>
                <a:cxn ang="0">
                  <a:pos x="6" y="23"/>
                </a:cxn>
                <a:cxn ang="0">
                  <a:pos x="10" y="13"/>
                </a:cxn>
                <a:cxn ang="0">
                  <a:pos x="17" y="7"/>
                </a:cxn>
                <a:cxn ang="0">
                  <a:pos x="23" y="3"/>
                </a:cxn>
                <a:cxn ang="0">
                  <a:pos x="32" y="1"/>
                </a:cxn>
                <a:cxn ang="0">
                  <a:pos x="42" y="0"/>
                </a:cxn>
                <a:cxn ang="0">
                  <a:pos x="49" y="2"/>
                </a:cxn>
                <a:cxn ang="0">
                  <a:pos x="56" y="5"/>
                </a:cxn>
                <a:cxn ang="0">
                  <a:pos x="60" y="7"/>
                </a:cxn>
                <a:cxn ang="0">
                  <a:pos x="64" y="9"/>
                </a:cxn>
                <a:cxn ang="0">
                  <a:pos x="65" y="12"/>
                </a:cxn>
                <a:cxn ang="0">
                  <a:pos x="67" y="13"/>
                </a:cxn>
                <a:cxn ang="0">
                  <a:pos x="63" y="24"/>
                </a:cxn>
                <a:cxn ang="0">
                  <a:pos x="58" y="34"/>
                </a:cxn>
                <a:cxn ang="0">
                  <a:pos x="52" y="40"/>
                </a:cxn>
                <a:cxn ang="0">
                  <a:pos x="45" y="45"/>
                </a:cxn>
                <a:cxn ang="0">
                  <a:pos x="37" y="47"/>
                </a:cxn>
                <a:cxn ang="0">
                  <a:pos x="29" y="48"/>
                </a:cxn>
                <a:cxn ang="0">
                  <a:pos x="21" y="47"/>
                </a:cxn>
                <a:cxn ang="0">
                  <a:pos x="14" y="45"/>
                </a:cxn>
                <a:cxn ang="0">
                  <a:pos x="8" y="42"/>
                </a:cxn>
                <a:cxn ang="0">
                  <a:pos x="3" y="39"/>
                </a:cxn>
                <a:cxn ang="0">
                  <a:pos x="1" y="37"/>
                </a:cxn>
                <a:cxn ang="0">
                  <a:pos x="0" y="36"/>
                </a:cxn>
              </a:cxnLst>
              <a:rect l="0" t="0" r="r" b="b"/>
              <a:pathLst>
                <a:path w="67" h="48">
                  <a:moveTo>
                    <a:pt x="0" y="36"/>
                  </a:moveTo>
                  <a:lnTo>
                    <a:pt x="6" y="23"/>
                  </a:lnTo>
                  <a:lnTo>
                    <a:pt x="10" y="13"/>
                  </a:lnTo>
                  <a:lnTo>
                    <a:pt x="17" y="7"/>
                  </a:lnTo>
                  <a:lnTo>
                    <a:pt x="23" y="3"/>
                  </a:lnTo>
                  <a:lnTo>
                    <a:pt x="32" y="1"/>
                  </a:lnTo>
                  <a:lnTo>
                    <a:pt x="42" y="0"/>
                  </a:lnTo>
                  <a:lnTo>
                    <a:pt x="49" y="2"/>
                  </a:lnTo>
                  <a:lnTo>
                    <a:pt x="56" y="5"/>
                  </a:lnTo>
                  <a:lnTo>
                    <a:pt x="60" y="7"/>
                  </a:lnTo>
                  <a:lnTo>
                    <a:pt x="64" y="9"/>
                  </a:lnTo>
                  <a:lnTo>
                    <a:pt x="65" y="12"/>
                  </a:lnTo>
                  <a:lnTo>
                    <a:pt x="67" y="13"/>
                  </a:lnTo>
                  <a:lnTo>
                    <a:pt x="63" y="24"/>
                  </a:lnTo>
                  <a:lnTo>
                    <a:pt x="58" y="34"/>
                  </a:lnTo>
                  <a:lnTo>
                    <a:pt x="52" y="40"/>
                  </a:lnTo>
                  <a:lnTo>
                    <a:pt x="45" y="45"/>
                  </a:lnTo>
                  <a:lnTo>
                    <a:pt x="37" y="47"/>
                  </a:lnTo>
                  <a:lnTo>
                    <a:pt x="29" y="48"/>
                  </a:lnTo>
                  <a:lnTo>
                    <a:pt x="21" y="47"/>
                  </a:lnTo>
                  <a:lnTo>
                    <a:pt x="14" y="45"/>
                  </a:lnTo>
                  <a:lnTo>
                    <a:pt x="8" y="42"/>
                  </a:lnTo>
                  <a:lnTo>
                    <a:pt x="3" y="39"/>
                  </a:lnTo>
                  <a:lnTo>
                    <a:pt x="1" y="37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846" name="Freeform 150"/>
            <p:cNvSpPr>
              <a:spLocks/>
            </p:cNvSpPr>
            <p:nvPr/>
          </p:nvSpPr>
          <p:spPr bwMode="auto">
            <a:xfrm>
              <a:off x="2207" y="2912"/>
              <a:ext cx="18" cy="12"/>
            </a:xfrm>
            <a:custGeom>
              <a:avLst/>
              <a:gdLst/>
              <a:ahLst/>
              <a:cxnLst>
                <a:cxn ang="0">
                  <a:pos x="0" y="11"/>
                </a:cxn>
                <a:cxn ang="0">
                  <a:pos x="7" y="5"/>
                </a:cxn>
                <a:cxn ang="0">
                  <a:pos x="15" y="1"/>
                </a:cxn>
                <a:cxn ang="0">
                  <a:pos x="22" y="0"/>
                </a:cxn>
                <a:cxn ang="0">
                  <a:pos x="29" y="0"/>
                </a:cxn>
                <a:cxn ang="0">
                  <a:pos x="40" y="4"/>
                </a:cxn>
                <a:cxn ang="0">
                  <a:pos x="48" y="11"/>
                </a:cxn>
                <a:cxn ang="0">
                  <a:pos x="53" y="17"/>
                </a:cxn>
                <a:cxn ang="0">
                  <a:pos x="54" y="21"/>
                </a:cxn>
                <a:cxn ang="0">
                  <a:pos x="46" y="28"/>
                </a:cxn>
                <a:cxn ang="0">
                  <a:pos x="39" y="33"/>
                </a:cxn>
                <a:cxn ang="0">
                  <a:pos x="33" y="36"/>
                </a:cxn>
                <a:cxn ang="0">
                  <a:pos x="26" y="36"/>
                </a:cxn>
                <a:cxn ang="0">
                  <a:pos x="10" y="31"/>
                </a:cxn>
                <a:cxn ang="0">
                  <a:pos x="3" y="22"/>
                </a:cxn>
                <a:cxn ang="0">
                  <a:pos x="0" y="15"/>
                </a:cxn>
                <a:cxn ang="0">
                  <a:pos x="0" y="11"/>
                </a:cxn>
              </a:cxnLst>
              <a:rect l="0" t="0" r="r" b="b"/>
              <a:pathLst>
                <a:path w="54" h="36">
                  <a:moveTo>
                    <a:pt x="0" y="11"/>
                  </a:moveTo>
                  <a:lnTo>
                    <a:pt x="7" y="5"/>
                  </a:lnTo>
                  <a:lnTo>
                    <a:pt x="15" y="1"/>
                  </a:lnTo>
                  <a:lnTo>
                    <a:pt x="22" y="0"/>
                  </a:lnTo>
                  <a:lnTo>
                    <a:pt x="29" y="0"/>
                  </a:lnTo>
                  <a:lnTo>
                    <a:pt x="40" y="4"/>
                  </a:lnTo>
                  <a:lnTo>
                    <a:pt x="48" y="11"/>
                  </a:lnTo>
                  <a:lnTo>
                    <a:pt x="53" y="17"/>
                  </a:lnTo>
                  <a:lnTo>
                    <a:pt x="54" y="21"/>
                  </a:lnTo>
                  <a:lnTo>
                    <a:pt x="46" y="28"/>
                  </a:lnTo>
                  <a:lnTo>
                    <a:pt x="39" y="33"/>
                  </a:lnTo>
                  <a:lnTo>
                    <a:pt x="33" y="36"/>
                  </a:lnTo>
                  <a:lnTo>
                    <a:pt x="26" y="36"/>
                  </a:lnTo>
                  <a:lnTo>
                    <a:pt x="10" y="31"/>
                  </a:lnTo>
                  <a:lnTo>
                    <a:pt x="3" y="22"/>
                  </a:lnTo>
                  <a:lnTo>
                    <a:pt x="0" y="15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847" name="Freeform 151"/>
            <p:cNvSpPr>
              <a:spLocks/>
            </p:cNvSpPr>
            <p:nvPr/>
          </p:nvSpPr>
          <p:spPr bwMode="auto">
            <a:xfrm>
              <a:off x="2253" y="2908"/>
              <a:ext cx="16" cy="13"/>
            </a:xfrm>
            <a:custGeom>
              <a:avLst/>
              <a:gdLst/>
              <a:ahLst/>
              <a:cxnLst>
                <a:cxn ang="0">
                  <a:pos x="50" y="7"/>
                </a:cxn>
                <a:cxn ang="0">
                  <a:pos x="42" y="2"/>
                </a:cxn>
                <a:cxn ang="0">
                  <a:pos x="35" y="0"/>
                </a:cxn>
                <a:cxn ang="0">
                  <a:pos x="28" y="0"/>
                </a:cxn>
                <a:cxn ang="0">
                  <a:pos x="21" y="1"/>
                </a:cxn>
                <a:cxn ang="0">
                  <a:pos x="10" y="7"/>
                </a:cxn>
                <a:cxn ang="0">
                  <a:pos x="3" y="16"/>
                </a:cxn>
                <a:cxn ang="0">
                  <a:pos x="1" y="23"/>
                </a:cxn>
                <a:cxn ang="0">
                  <a:pos x="0" y="27"/>
                </a:cxn>
                <a:cxn ang="0">
                  <a:pos x="8" y="33"/>
                </a:cxn>
                <a:cxn ang="0">
                  <a:pos x="17" y="36"/>
                </a:cxn>
                <a:cxn ang="0">
                  <a:pos x="23" y="38"/>
                </a:cxn>
                <a:cxn ang="0">
                  <a:pos x="30" y="36"/>
                </a:cxn>
                <a:cxn ang="0">
                  <a:pos x="44" y="28"/>
                </a:cxn>
                <a:cxn ang="0">
                  <a:pos x="50" y="18"/>
                </a:cxn>
                <a:cxn ang="0">
                  <a:pos x="50" y="11"/>
                </a:cxn>
                <a:cxn ang="0">
                  <a:pos x="50" y="7"/>
                </a:cxn>
              </a:cxnLst>
              <a:rect l="0" t="0" r="r" b="b"/>
              <a:pathLst>
                <a:path w="50" h="38">
                  <a:moveTo>
                    <a:pt x="50" y="7"/>
                  </a:moveTo>
                  <a:lnTo>
                    <a:pt x="42" y="2"/>
                  </a:lnTo>
                  <a:lnTo>
                    <a:pt x="35" y="0"/>
                  </a:lnTo>
                  <a:lnTo>
                    <a:pt x="28" y="0"/>
                  </a:lnTo>
                  <a:lnTo>
                    <a:pt x="21" y="1"/>
                  </a:lnTo>
                  <a:lnTo>
                    <a:pt x="10" y="7"/>
                  </a:lnTo>
                  <a:lnTo>
                    <a:pt x="3" y="16"/>
                  </a:lnTo>
                  <a:lnTo>
                    <a:pt x="1" y="23"/>
                  </a:lnTo>
                  <a:lnTo>
                    <a:pt x="0" y="27"/>
                  </a:lnTo>
                  <a:lnTo>
                    <a:pt x="8" y="33"/>
                  </a:lnTo>
                  <a:lnTo>
                    <a:pt x="17" y="36"/>
                  </a:lnTo>
                  <a:lnTo>
                    <a:pt x="23" y="38"/>
                  </a:lnTo>
                  <a:lnTo>
                    <a:pt x="30" y="36"/>
                  </a:lnTo>
                  <a:lnTo>
                    <a:pt x="44" y="28"/>
                  </a:lnTo>
                  <a:lnTo>
                    <a:pt x="50" y="18"/>
                  </a:lnTo>
                  <a:lnTo>
                    <a:pt x="50" y="11"/>
                  </a:lnTo>
                  <a:lnTo>
                    <a:pt x="50" y="7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848" name="Freeform 152"/>
            <p:cNvSpPr>
              <a:spLocks/>
            </p:cNvSpPr>
            <p:nvPr/>
          </p:nvSpPr>
          <p:spPr bwMode="auto">
            <a:xfrm>
              <a:off x="2210" y="2911"/>
              <a:ext cx="13" cy="11"/>
            </a:xfrm>
            <a:custGeom>
              <a:avLst/>
              <a:gdLst/>
              <a:ahLst/>
              <a:cxnLst>
                <a:cxn ang="0">
                  <a:pos x="18" y="34"/>
                </a:cxn>
                <a:cxn ang="0">
                  <a:pos x="25" y="33"/>
                </a:cxn>
                <a:cxn ang="0">
                  <a:pos x="32" y="30"/>
                </a:cxn>
                <a:cxn ang="0">
                  <a:pos x="36" y="25"/>
                </a:cxn>
                <a:cxn ang="0">
                  <a:pos x="38" y="17"/>
                </a:cxn>
                <a:cxn ang="0">
                  <a:pos x="36" y="11"/>
                </a:cxn>
                <a:cxn ang="0">
                  <a:pos x="32" y="5"/>
                </a:cxn>
                <a:cxn ang="0">
                  <a:pos x="25" y="1"/>
                </a:cxn>
                <a:cxn ang="0">
                  <a:pos x="18" y="0"/>
                </a:cxn>
                <a:cxn ang="0">
                  <a:pos x="11" y="1"/>
                </a:cxn>
                <a:cxn ang="0">
                  <a:pos x="6" y="5"/>
                </a:cxn>
                <a:cxn ang="0">
                  <a:pos x="1" y="11"/>
                </a:cxn>
                <a:cxn ang="0">
                  <a:pos x="0" y="17"/>
                </a:cxn>
                <a:cxn ang="0">
                  <a:pos x="1" y="25"/>
                </a:cxn>
                <a:cxn ang="0">
                  <a:pos x="6" y="30"/>
                </a:cxn>
                <a:cxn ang="0">
                  <a:pos x="11" y="33"/>
                </a:cxn>
                <a:cxn ang="0">
                  <a:pos x="18" y="34"/>
                </a:cxn>
              </a:cxnLst>
              <a:rect l="0" t="0" r="r" b="b"/>
              <a:pathLst>
                <a:path w="38" h="34">
                  <a:moveTo>
                    <a:pt x="18" y="34"/>
                  </a:moveTo>
                  <a:lnTo>
                    <a:pt x="25" y="33"/>
                  </a:lnTo>
                  <a:lnTo>
                    <a:pt x="32" y="30"/>
                  </a:lnTo>
                  <a:lnTo>
                    <a:pt x="36" y="25"/>
                  </a:lnTo>
                  <a:lnTo>
                    <a:pt x="38" y="17"/>
                  </a:lnTo>
                  <a:lnTo>
                    <a:pt x="36" y="11"/>
                  </a:lnTo>
                  <a:lnTo>
                    <a:pt x="32" y="5"/>
                  </a:lnTo>
                  <a:lnTo>
                    <a:pt x="25" y="1"/>
                  </a:lnTo>
                  <a:lnTo>
                    <a:pt x="18" y="0"/>
                  </a:lnTo>
                  <a:lnTo>
                    <a:pt x="11" y="1"/>
                  </a:lnTo>
                  <a:lnTo>
                    <a:pt x="6" y="5"/>
                  </a:lnTo>
                  <a:lnTo>
                    <a:pt x="1" y="11"/>
                  </a:lnTo>
                  <a:lnTo>
                    <a:pt x="0" y="17"/>
                  </a:lnTo>
                  <a:lnTo>
                    <a:pt x="1" y="25"/>
                  </a:lnTo>
                  <a:lnTo>
                    <a:pt x="6" y="30"/>
                  </a:lnTo>
                  <a:lnTo>
                    <a:pt x="11" y="33"/>
                  </a:lnTo>
                  <a:lnTo>
                    <a:pt x="18" y="3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849" name="Freeform 153"/>
            <p:cNvSpPr>
              <a:spLocks/>
            </p:cNvSpPr>
            <p:nvPr/>
          </p:nvSpPr>
          <p:spPr bwMode="auto">
            <a:xfrm>
              <a:off x="2254" y="2907"/>
              <a:ext cx="12" cy="11"/>
            </a:xfrm>
            <a:custGeom>
              <a:avLst/>
              <a:gdLst/>
              <a:ahLst/>
              <a:cxnLst>
                <a:cxn ang="0">
                  <a:pos x="20" y="33"/>
                </a:cxn>
                <a:cxn ang="0">
                  <a:pos x="13" y="33"/>
                </a:cxn>
                <a:cxn ang="0">
                  <a:pos x="7" y="31"/>
                </a:cxn>
                <a:cxn ang="0">
                  <a:pos x="2" y="26"/>
                </a:cxn>
                <a:cxn ang="0">
                  <a:pos x="0" y="20"/>
                </a:cxn>
                <a:cxn ang="0">
                  <a:pos x="0" y="14"/>
                </a:cxn>
                <a:cxn ang="0">
                  <a:pos x="3" y="8"/>
                </a:cxn>
                <a:cxn ang="0">
                  <a:pos x="8" y="3"/>
                </a:cxn>
                <a:cxn ang="0">
                  <a:pos x="16" y="0"/>
                </a:cxn>
                <a:cxn ang="0">
                  <a:pos x="23" y="0"/>
                </a:cxn>
                <a:cxn ang="0">
                  <a:pos x="29" y="3"/>
                </a:cxn>
                <a:cxn ang="0">
                  <a:pos x="34" y="8"/>
                </a:cxn>
                <a:cxn ang="0">
                  <a:pos x="36" y="14"/>
                </a:cxn>
                <a:cxn ang="0">
                  <a:pos x="36" y="20"/>
                </a:cxn>
                <a:cxn ang="0">
                  <a:pos x="34" y="26"/>
                </a:cxn>
                <a:cxn ang="0">
                  <a:pos x="28" y="31"/>
                </a:cxn>
                <a:cxn ang="0">
                  <a:pos x="20" y="33"/>
                </a:cxn>
              </a:cxnLst>
              <a:rect l="0" t="0" r="r" b="b"/>
              <a:pathLst>
                <a:path w="36" h="33">
                  <a:moveTo>
                    <a:pt x="20" y="33"/>
                  </a:moveTo>
                  <a:lnTo>
                    <a:pt x="13" y="33"/>
                  </a:lnTo>
                  <a:lnTo>
                    <a:pt x="7" y="31"/>
                  </a:lnTo>
                  <a:lnTo>
                    <a:pt x="2" y="26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3" y="8"/>
                  </a:lnTo>
                  <a:lnTo>
                    <a:pt x="8" y="3"/>
                  </a:lnTo>
                  <a:lnTo>
                    <a:pt x="16" y="0"/>
                  </a:lnTo>
                  <a:lnTo>
                    <a:pt x="23" y="0"/>
                  </a:lnTo>
                  <a:lnTo>
                    <a:pt x="29" y="3"/>
                  </a:lnTo>
                  <a:lnTo>
                    <a:pt x="34" y="8"/>
                  </a:lnTo>
                  <a:lnTo>
                    <a:pt x="36" y="14"/>
                  </a:lnTo>
                  <a:lnTo>
                    <a:pt x="36" y="20"/>
                  </a:lnTo>
                  <a:lnTo>
                    <a:pt x="34" y="26"/>
                  </a:lnTo>
                  <a:lnTo>
                    <a:pt x="28" y="31"/>
                  </a:lnTo>
                  <a:lnTo>
                    <a:pt x="20" y="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850" name="Freeform 154"/>
            <p:cNvSpPr>
              <a:spLocks/>
            </p:cNvSpPr>
            <p:nvPr/>
          </p:nvSpPr>
          <p:spPr bwMode="auto">
            <a:xfrm>
              <a:off x="2216" y="2913"/>
              <a:ext cx="4" cy="4"/>
            </a:xfrm>
            <a:custGeom>
              <a:avLst/>
              <a:gdLst/>
              <a:ahLst/>
              <a:cxnLst>
                <a:cxn ang="0">
                  <a:pos x="6" y="13"/>
                </a:cxn>
                <a:cxn ang="0">
                  <a:pos x="9" y="13"/>
                </a:cxn>
                <a:cxn ang="0">
                  <a:pos x="11" y="11"/>
                </a:cxn>
                <a:cxn ang="0">
                  <a:pos x="12" y="9"/>
                </a:cxn>
                <a:cxn ang="0">
                  <a:pos x="12" y="6"/>
                </a:cxn>
                <a:cxn ang="0">
                  <a:pos x="12" y="4"/>
                </a:cxn>
                <a:cxn ang="0">
                  <a:pos x="11" y="2"/>
                </a:cxn>
                <a:cxn ang="0">
                  <a:pos x="9" y="0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2"/>
                </a:cxn>
                <a:cxn ang="0">
                  <a:pos x="1" y="4"/>
                </a:cxn>
                <a:cxn ang="0">
                  <a:pos x="0" y="6"/>
                </a:cxn>
                <a:cxn ang="0">
                  <a:pos x="1" y="9"/>
                </a:cxn>
                <a:cxn ang="0">
                  <a:pos x="3" y="11"/>
                </a:cxn>
                <a:cxn ang="0">
                  <a:pos x="4" y="13"/>
                </a:cxn>
                <a:cxn ang="0">
                  <a:pos x="6" y="13"/>
                </a:cxn>
              </a:cxnLst>
              <a:rect l="0" t="0" r="r" b="b"/>
              <a:pathLst>
                <a:path w="12" h="13">
                  <a:moveTo>
                    <a:pt x="6" y="13"/>
                  </a:moveTo>
                  <a:lnTo>
                    <a:pt x="9" y="13"/>
                  </a:lnTo>
                  <a:lnTo>
                    <a:pt x="11" y="11"/>
                  </a:lnTo>
                  <a:lnTo>
                    <a:pt x="12" y="9"/>
                  </a:lnTo>
                  <a:lnTo>
                    <a:pt x="12" y="6"/>
                  </a:lnTo>
                  <a:lnTo>
                    <a:pt x="12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2"/>
                  </a:lnTo>
                  <a:lnTo>
                    <a:pt x="1" y="4"/>
                  </a:lnTo>
                  <a:lnTo>
                    <a:pt x="0" y="6"/>
                  </a:lnTo>
                  <a:lnTo>
                    <a:pt x="1" y="9"/>
                  </a:lnTo>
                  <a:lnTo>
                    <a:pt x="3" y="11"/>
                  </a:lnTo>
                  <a:lnTo>
                    <a:pt x="4" y="13"/>
                  </a:lnTo>
                  <a:lnTo>
                    <a:pt x="6" y="1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851" name="Freeform 155"/>
            <p:cNvSpPr>
              <a:spLocks/>
            </p:cNvSpPr>
            <p:nvPr/>
          </p:nvSpPr>
          <p:spPr bwMode="auto">
            <a:xfrm>
              <a:off x="2256" y="2910"/>
              <a:ext cx="4" cy="3"/>
            </a:xfrm>
            <a:custGeom>
              <a:avLst/>
              <a:gdLst/>
              <a:ahLst/>
              <a:cxnLst>
                <a:cxn ang="0">
                  <a:pos x="6" y="11"/>
                </a:cxn>
                <a:cxn ang="0">
                  <a:pos x="3" y="11"/>
                </a:cxn>
                <a:cxn ang="0">
                  <a:pos x="2" y="9"/>
                </a:cxn>
                <a:cxn ang="0">
                  <a:pos x="1" y="8"/>
                </a:cxn>
                <a:cxn ang="0">
                  <a:pos x="0" y="6"/>
                </a:cxn>
                <a:cxn ang="0">
                  <a:pos x="0" y="3"/>
                </a:cxn>
                <a:cxn ang="0">
                  <a:pos x="1" y="2"/>
                </a:cxn>
                <a:cxn ang="0">
                  <a:pos x="2" y="0"/>
                </a:cxn>
                <a:cxn ang="0">
                  <a:pos x="5" y="0"/>
                </a:cxn>
                <a:cxn ang="0">
                  <a:pos x="7" y="0"/>
                </a:cxn>
                <a:cxn ang="0">
                  <a:pos x="8" y="0"/>
                </a:cxn>
                <a:cxn ang="0">
                  <a:pos x="11" y="2"/>
                </a:cxn>
                <a:cxn ang="0">
                  <a:pos x="11" y="4"/>
                </a:cxn>
                <a:cxn ang="0">
                  <a:pos x="11" y="6"/>
                </a:cxn>
                <a:cxn ang="0">
                  <a:pos x="10" y="8"/>
                </a:cxn>
                <a:cxn ang="0">
                  <a:pos x="8" y="9"/>
                </a:cxn>
                <a:cxn ang="0">
                  <a:pos x="6" y="11"/>
                </a:cxn>
              </a:cxnLst>
              <a:rect l="0" t="0" r="r" b="b"/>
              <a:pathLst>
                <a:path w="11" h="11">
                  <a:moveTo>
                    <a:pt x="6" y="11"/>
                  </a:moveTo>
                  <a:lnTo>
                    <a:pt x="3" y="11"/>
                  </a:lnTo>
                  <a:lnTo>
                    <a:pt x="2" y="9"/>
                  </a:lnTo>
                  <a:lnTo>
                    <a:pt x="1" y="8"/>
                  </a:lnTo>
                  <a:lnTo>
                    <a:pt x="0" y="6"/>
                  </a:lnTo>
                  <a:lnTo>
                    <a:pt x="0" y="3"/>
                  </a:lnTo>
                  <a:lnTo>
                    <a:pt x="1" y="2"/>
                  </a:lnTo>
                  <a:lnTo>
                    <a:pt x="2" y="0"/>
                  </a:lnTo>
                  <a:lnTo>
                    <a:pt x="5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11" y="2"/>
                  </a:lnTo>
                  <a:lnTo>
                    <a:pt x="11" y="4"/>
                  </a:lnTo>
                  <a:lnTo>
                    <a:pt x="11" y="6"/>
                  </a:lnTo>
                  <a:lnTo>
                    <a:pt x="10" y="8"/>
                  </a:lnTo>
                  <a:lnTo>
                    <a:pt x="8" y="9"/>
                  </a:lnTo>
                  <a:lnTo>
                    <a:pt x="6" y="1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852" name="Freeform 156"/>
            <p:cNvSpPr>
              <a:spLocks/>
            </p:cNvSpPr>
            <p:nvPr/>
          </p:nvSpPr>
          <p:spPr bwMode="auto">
            <a:xfrm>
              <a:off x="2234" y="2936"/>
              <a:ext cx="15" cy="13"/>
            </a:xfrm>
            <a:custGeom>
              <a:avLst/>
              <a:gdLst/>
              <a:ahLst/>
              <a:cxnLst>
                <a:cxn ang="0">
                  <a:pos x="13" y="29"/>
                </a:cxn>
                <a:cxn ang="0">
                  <a:pos x="17" y="33"/>
                </a:cxn>
                <a:cxn ang="0">
                  <a:pos x="20" y="36"/>
                </a:cxn>
                <a:cxn ang="0">
                  <a:pos x="22" y="40"/>
                </a:cxn>
                <a:cxn ang="0">
                  <a:pos x="23" y="39"/>
                </a:cxn>
                <a:cxn ang="0">
                  <a:pos x="30" y="30"/>
                </a:cxn>
                <a:cxn ang="0">
                  <a:pos x="39" y="21"/>
                </a:cxn>
                <a:cxn ang="0">
                  <a:pos x="44" y="13"/>
                </a:cxn>
                <a:cxn ang="0">
                  <a:pos x="41" y="6"/>
                </a:cxn>
                <a:cxn ang="0">
                  <a:pos x="38" y="4"/>
                </a:cxn>
                <a:cxn ang="0">
                  <a:pos x="33" y="1"/>
                </a:cxn>
                <a:cxn ang="0">
                  <a:pos x="28" y="0"/>
                </a:cxn>
                <a:cxn ang="0">
                  <a:pos x="22" y="0"/>
                </a:cxn>
                <a:cxn ang="0">
                  <a:pos x="16" y="0"/>
                </a:cxn>
                <a:cxn ang="0">
                  <a:pos x="11" y="2"/>
                </a:cxn>
                <a:cxn ang="0">
                  <a:pos x="5" y="6"/>
                </a:cxn>
                <a:cxn ang="0">
                  <a:pos x="0" y="11"/>
                </a:cxn>
                <a:cxn ang="0">
                  <a:pos x="1" y="17"/>
                </a:cxn>
                <a:cxn ang="0">
                  <a:pos x="6" y="23"/>
                </a:cxn>
                <a:cxn ang="0">
                  <a:pos x="11" y="28"/>
                </a:cxn>
                <a:cxn ang="0">
                  <a:pos x="13" y="29"/>
                </a:cxn>
              </a:cxnLst>
              <a:rect l="0" t="0" r="r" b="b"/>
              <a:pathLst>
                <a:path w="44" h="40">
                  <a:moveTo>
                    <a:pt x="13" y="29"/>
                  </a:moveTo>
                  <a:lnTo>
                    <a:pt x="17" y="33"/>
                  </a:lnTo>
                  <a:lnTo>
                    <a:pt x="20" y="36"/>
                  </a:lnTo>
                  <a:lnTo>
                    <a:pt x="22" y="40"/>
                  </a:lnTo>
                  <a:lnTo>
                    <a:pt x="23" y="39"/>
                  </a:lnTo>
                  <a:lnTo>
                    <a:pt x="30" y="30"/>
                  </a:lnTo>
                  <a:lnTo>
                    <a:pt x="39" y="21"/>
                  </a:lnTo>
                  <a:lnTo>
                    <a:pt x="44" y="13"/>
                  </a:lnTo>
                  <a:lnTo>
                    <a:pt x="41" y="6"/>
                  </a:lnTo>
                  <a:lnTo>
                    <a:pt x="38" y="4"/>
                  </a:lnTo>
                  <a:lnTo>
                    <a:pt x="33" y="1"/>
                  </a:lnTo>
                  <a:lnTo>
                    <a:pt x="28" y="0"/>
                  </a:lnTo>
                  <a:lnTo>
                    <a:pt x="22" y="0"/>
                  </a:lnTo>
                  <a:lnTo>
                    <a:pt x="16" y="0"/>
                  </a:lnTo>
                  <a:lnTo>
                    <a:pt x="11" y="2"/>
                  </a:lnTo>
                  <a:lnTo>
                    <a:pt x="5" y="6"/>
                  </a:lnTo>
                  <a:lnTo>
                    <a:pt x="0" y="11"/>
                  </a:lnTo>
                  <a:lnTo>
                    <a:pt x="1" y="17"/>
                  </a:lnTo>
                  <a:lnTo>
                    <a:pt x="6" y="23"/>
                  </a:lnTo>
                  <a:lnTo>
                    <a:pt x="11" y="28"/>
                  </a:lnTo>
                  <a:lnTo>
                    <a:pt x="13" y="2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853" name="Freeform 157"/>
            <p:cNvSpPr>
              <a:spLocks/>
            </p:cNvSpPr>
            <p:nvPr/>
          </p:nvSpPr>
          <p:spPr bwMode="auto">
            <a:xfrm>
              <a:off x="2267" y="2848"/>
              <a:ext cx="24" cy="24"/>
            </a:xfrm>
            <a:custGeom>
              <a:avLst/>
              <a:gdLst/>
              <a:ahLst/>
              <a:cxnLst>
                <a:cxn ang="0">
                  <a:pos x="74" y="0"/>
                </a:cxn>
                <a:cxn ang="0">
                  <a:pos x="63" y="9"/>
                </a:cxn>
                <a:cxn ang="0">
                  <a:pos x="54" y="17"/>
                </a:cxn>
                <a:cxn ang="0">
                  <a:pos x="49" y="23"/>
                </a:cxn>
                <a:cxn ang="0">
                  <a:pos x="46" y="29"/>
                </a:cxn>
                <a:cxn ang="0">
                  <a:pos x="42" y="34"/>
                </a:cxn>
                <a:cxn ang="0">
                  <a:pos x="39" y="39"/>
                </a:cxn>
                <a:cxn ang="0">
                  <a:pos x="38" y="43"/>
                </a:cxn>
                <a:cxn ang="0">
                  <a:pos x="35" y="48"/>
                </a:cxn>
                <a:cxn ang="0">
                  <a:pos x="25" y="58"/>
                </a:cxn>
                <a:cxn ang="0">
                  <a:pos x="14" y="65"/>
                </a:cxn>
                <a:cxn ang="0">
                  <a:pos x="4" y="70"/>
                </a:cxn>
                <a:cxn ang="0">
                  <a:pos x="0" y="71"/>
                </a:cxn>
                <a:cxn ang="0">
                  <a:pos x="11" y="69"/>
                </a:cxn>
                <a:cxn ang="0">
                  <a:pos x="20" y="65"/>
                </a:cxn>
                <a:cxn ang="0">
                  <a:pos x="27" y="62"/>
                </a:cxn>
                <a:cxn ang="0">
                  <a:pos x="33" y="57"/>
                </a:cxn>
                <a:cxn ang="0">
                  <a:pos x="38" y="52"/>
                </a:cxn>
                <a:cxn ang="0">
                  <a:pos x="43" y="46"/>
                </a:cxn>
                <a:cxn ang="0">
                  <a:pos x="47" y="39"/>
                </a:cxn>
                <a:cxn ang="0">
                  <a:pos x="52" y="31"/>
                </a:cxn>
                <a:cxn ang="0">
                  <a:pos x="61" y="18"/>
                </a:cxn>
                <a:cxn ang="0">
                  <a:pos x="69" y="8"/>
                </a:cxn>
                <a:cxn ang="0">
                  <a:pos x="72" y="2"/>
                </a:cxn>
                <a:cxn ang="0">
                  <a:pos x="74" y="0"/>
                </a:cxn>
              </a:cxnLst>
              <a:rect l="0" t="0" r="r" b="b"/>
              <a:pathLst>
                <a:path w="74" h="71">
                  <a:moveTo>
                    <a:pt x="74" y="0"/>
                  </a:moveTo>
                  <a:lnTo>
                    <a:pt x="63" y="9"/>
                  </a:lnTo>
                  <a:lnTo>
                    <a:pt x="54" y="17"/>
                  </a:lnTo>
                  <a:lnTo>
                    <a:pt x="49" y="23"/>
                  </a:lnTo>
                  <a:lnTo>
                    <a:pt x="46" y="29"/>
                  </a:lnTo>
                  <a:lnTo>
                    <a:pt x="42" y="34"/>
                  </a:lnTo>
                  <a:lnTo>
                    <a:pt x="39" y="39"/>
                  </a:lnTo>
                  <a:lnTo>
                    <a:pt x="38" y="43"/>
                  </a:lnTo>
                  <a:lnTo>
                    <a:pt x="35" y="48"/>
                  </a:lnTo>
                  <a:lnTo>
                    <a:pt x="25" y="58"/>
                  </a:lnTo>
                  <a:lnTo>
                    <a:pt x="14" y="65"/>
                  </a:lnTo>
                  <a:lnTo>
                    <a:pt x="4" y="70"/>
                  </a:lnTo>
                  <a:lnTo>
                    <a:pt x="0" y="71"/>
                  </a:lnTo>
                  <a:lnTo>
                    <a:pt x="11" y="69"/>
                  </a:lnTo>
                  <a:lnTo>
                    <a:pt x="20" y="65"/>
                  </a:lnTo>
                  <a:lnTo>
                    <a:pt x="27" y="62"/>
                  </a:lnTo>
                  <a:lnTo>
                    <a:pt x="33" y="57"/>
                  </a:lnTo>
                  <a:lnTo>
                    <a:pt x="38" y="52"/>
                  </a:lnTo>
                  <a:lnTo>
                    <a:pt x="43" y="46"/>
                  </a:lnTo>
                  <a:lnTo>
                    <a:pt x="47" y="39"/>
                  </a:lnTo>
                  <a:lnTo>
                    <a:pt x="52" y="31"/>
                  </a:lnTo>
                  <a:lnTo>
                    <a:pt x="61" y="18"/>
                  </a:lnTo>
                  <a:lnTo>
                    <a:pt x="69" y="8"/>
                  </a:lnTo>
                  <a:lnTo>
                    <a:pt x="72" y="2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854" name="Freeform 158"/>
            <p:cNvSpPr>
              <a:spLocks/>
            </p:cNvSpPr>
            <p:nvPr/>
          </p:nvSpPr>
          <p:spPr bwMode="auto">
            <a:xfrm>
              <a:off x="2268" y="2871"/>
              <a:ext cx="16" cy="15"/>
            </a:xfrm>
            <a:custGeom>
              <a:avLst/>
              <a:gdLst/>
              <a:ahLst/>
              <a:cxnLst>
                <a:cxn ang="0">
                  <a:pos x="2" y="25"/>
                </a:cxn>
                <a:cxn ang="0">
                  <a:pos x="7" y="21"/>
                </a:cxn>
                <a:cxn ang="0">
                  <a:pos x="12" y="16"/>
                </a:cxn>
                <a:cxn ang="0">
                  <a:pos x="17" y="12"/>
                </a:cxn>
                <a:cxn ang="0">
                  <a:pos x="22" y="8"/>
                </a:cxn>
                <a:cxn ang="0">
                  <a:pos x="28" y="5"/>
                </a:cxn>
                <a:cxn ang="0">
                  <a:pos x="34" y="2"/>
                </a:cxn>
                <a:cxn ang="0">
                  <a:pos x="41" y="0"/>
                </a:cxn>
                <a:cxn ang="0">
                  <a:pos x="49" y="0"/>
                </a:cxn>
                <a:cxn ang="0">
                  <a:pos x="39" y="2"/>
                </a:cxn>
                <a:cxn ang="0">
                  <a:pos x="30" y="6"/>
                </a:cxn>
                <a:cxn ang="0">
                  <a:pos x="24" y="10"/>
                </a:cxn>
                <a:cxn ang="0">
                  <a:pos x="18" y="13"/>
                </a:cxn>
                <a:cxn ang="0">
                  <a:pos x="15" y="17"/>
                </a:cxn>
                <a:cxn ang="0">
                  <a:pos x="12" y="21"/>
                </a:cxn>
                <a:cxn ang="0">
                  <a:pos x="10" y="22"/>
                </a:cxn>
                <a:cxn ang="0">
                  <a:pos x="10" y="23"/>
                </a:cxn>
                <a:cxn ang="0">
                  <a:pos x="24" y="17"/>
                </a:cxn>
                <a:cxn ang="0">
                  <a:pos x="35" y="16"/>
                </a:cxn>
                <a:cxn ang="0">
                  <a:pos x="43" y="17"/>
                </a:cxn>
                <a:cxn ang="0">
                  <a:pos x="45" y="18"/>
                </a:cxn>
                <a:cxn ang="0">
                  <a:pos x="36" y="19"/>
                </a:cxn>
                <a:cxn ang="0">
                  <a:pos x="28" y="21"/>
                </a:cxn>
                <a:cxn ang="0">
                  <a:pos x="21" y="23"/>
                </a:cxn>
                <a:cxn ang="0">
                  <a:pos x="16" y="25"/>
                </a:cxn>
                <a:cxn ang="0">
                  <a:pos x="11" y="28"/>
                </a:cxn>
                <a:cxn ang="0">
                  <a:pos x="6" y="31"/>
                </a:cxn>
                <a:cxn ang="0">
                  <a:pos x="4" y="36"/>
                </a:cxn>
                <a:cxn ang="0">
                  <a:pos x="1" y="41"/>
                </a:cxn>
                <a:cxn ang="0">
                  <a:pos x="0" y="45"/>
                </a:cxn>
                <a:cxn ang="0">
                  <a:pos x="0" y="39"/>
                </a:cxn>
                <a:cxn ang="0">
                  <a:pos x="1" y="30"/>
                </a:cxn>
                <a:cxn ang="0">
                  <a:pos x="2" y="25"/>
                </a:cxn>
              </a:cxnLst>
              <a:rect l="0" t="0" r="r" b="b"/>
              <a:pathLst>
                <a:path w="49" h="45">
                  <a:moveTo>
                    <a:pt x="2" y="25"/>
                  </a:moveTo>
                  <a:lnTo>
                    <a:pt x="7" y="21"/>
                  </a:lnTo>
                  <a:lnTo>
                    <a:pt x="12" y="16"/>
                  </a:lnTo>
                  <a:lnTo>
                    <a:pt x="17" y="12"/>
                  </a:lnTo>
                  <a:lnTo>
                    <a:pt x="22" y="8"/>
                  </a:lnTo>
                  <a:lnTo>
                    <a:pt x="28" y="5"/>
                  </a:lnTo>
                  <a:lnTo>
                    <a:pt x="34" y="2"/>
                  </a:lnTo>
                  <a:lnTo>
                    <a:pt x="41" y="0"/>
                  </a:lnTo>
                  <a:lnTo>
                    <a:pt x="49" y="0"/>
                  </a:lnTo>
                  <a:lnTo>
                    <a:pt x="39" y="2"/>
                  </a:lnTo>
                  <a:lnTo>
                    <a:pt x="30" y="6"/>
                  </a:lnTo>
                  <a:lnTo>
                    <a:pt x="24" y="10"/>
                  </a:lnTo>
                  <a:lnTo>
                    <a:pt x="18" y="13"/>
                  </a:lnTo>
                  <a:lnTo>
                    <a:pt x="15" y="17"/>
                  </a:lnTo>
                  <a:lnTo>
                    <a:pt x="12" y="21"/>
                  </a:lnTo>
                  <a:lnTo>
                    <a:pt x="10" y="22"/>
                  </a:lnTo>
                  <a:lnTo>
                    <a:pt x="10" y="23"/>
                  </a:lnTo>
                  <a:lnTo>
                    <a:pt x="24" y="17"/>
                  </a:lnTo>
                  <a:lnTo>
                    <a:pt x="35" y="16"/>
                  </a:lnTo>
                  <a:lnTo>
                    <a:pt x="43" y="17"/>
                  </a:lnTo>
                  <a:lnTo>
                    <a:pt x="45" y="18"/>
                  </a:lnTo>
                  <a:lnTo>
                    <a:pt x="36" y="19"/>
                  </a:lnTo>
                  <a:lnTo>
                    <a:pt x="28" y="21"/>
                  </a:lnTo>
                  <a:lnTo>
                    <a:pt x="21" y="23"/>
                  </a:lnTo>
                  <a:lnTo>
                    <a:pt x="16" y="25"/>
                  </a:lnTo>
                  <a:lnTo>
                    <a:pt x="11" y="28"/>
                  </a:lnTo>
                  <a:lnTo>
                    <a:pt x="6" y="31"/>
                  </a:lnTo>
                  <a:lnTo>
                    <a:pt x="4" y="36"/>
                  </a:lnTo>
                  <a:lnTo>
                    <a:pt x="1" y="41"/>
                  </a:lnTo>
                  <a:lnTo>
                    <a:pt x="0" y="45"/>
                  </a:lnTo>
                  <a:lnTo>
                    <a:pt x="0" y="39"/>
                  </a:lnTo>
                  <a:lnTo>
                    <a:pt x="1" y="30"/>
                  </a:lnTo>
                  <a:lnTo>
                    <a:pt x="2" y="2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855" name="Freeform 159"/>
            <p:cNvSpPr>
              <a:spLocks/>
            </p:cNvSpPr>
            <p:nvPr/>
          </p:nvSpPr>
          <p:spPr bwMode="auto">
            <a:xfrm>
              <a:off x="2257" y="2935"/>
              <a:ext cx="32" cy="5"/>
            </a:xfrm>
            <a:custGeom>
              <a:avLst/>
              <a:gdLst/>
              <a:ahLst/>
              <a:cxnLst>
                <a:cxn ang="0">
                  <a:pos x="0" y="15"/>
                </a:cxn>
                <a:cxn ang="0">
                  <a:pos x="8" y="10"/>
                </a:cxn>
                <a:cxn ang="0">
                  <a:pos x="14" y="8"/>
                </a:cxn>
                <a:cxn ang="0">
                  <a:pos x="20" y="5"/>
                </a:cxn>
                <a:cxn ang="0">
                  <a:pos x="23" y="4"/>
                </a:cxn>
                <a:cxn ang="0">
                  <a:pos x="27" y="3"/>
                </a:cxn>
                <a:cxn ang="0">
                  <a:pos x="31" y="3"/>
                </a:cxn>
                <a:cxn ang="0">
                  <a:pos x="34" y="1"/>
                </a:cxn>
                <a:cxn ang="0">
                  <a:pos x="38" y="1"/>
                </a:cxn>
                <a:cxn ang="0">
                  <a:pos x="43" y="0"/>
                </a:cxn>
                <a:cxn ang="0">
                  <a:pos x="51" y="0"/>
                </a:cxn>
                <a:cxn ang="0">
                  <a:pos x="60" y="0"/>
                </a:cxn>
                <a:cxn ang="0">
                  <a:pos x="71" y="1"/>
                </a:cxn>
                <a:cxn ang="0">
                  <a:pos x="79" y="1"/>
                </a:cxn>
                <a:cxn ang="0">
                  <a:pos x="88" y="3"/>
                </a:cxn>
                <a:cxn ang="0">
                  <a:pos x="93" y="3"/>
                </a:cxn>
                <a:cxn ang="0">
                  <a:pos x="95" y="3"/>
                </a:cxn>
                <a:cxn ang="0">
                  <a:pos x="79" y="3"/>
                </a:cxn>
                <a:cxn ang="0">
                  <a:pos x="67" y="3"/>
                </a:cxn>
                <a:cxn ang="0">
                  <a:pos x="56" y="3"/>
                </a:cxn>
                <a:cxn ang="0">
                  <a:pos x="49" y="3"/>
                </a:cxn>
                <a:cxn ang="0">
                  <a:pos x="43" y="3"/>
                </a:cxn>
                <a:cxn ang="0">
                  <a:pos x="38" y="3"/>
                </a:cxn>
                <a:cxn ang="0">
                  <a:pos x="36" y="4"/>
                </a:cxn>
                <a:cxn ang="0">
                  <a:pos x="33" y="4"/>
                </a:cxn>
                <a:cxn ang="0">
                  <a:pos x="23" y="6"/>
                </a:cxn>
                <a:cxn ang="0">
                  <a:pos x="12" y="10"/>
                </a:cxn>
                <a:cxn ang="0">
                  <a:pos x="4" y="15"/>
                </a:cxn>
                <a:cxn ang="0">
                  <a:pos x="0" y="16"/>
                </a:cxn>
                <a:cxn ang="0">
                  <a:pos x="0" y="15"/>
                </a:cxn>
              </a:cxnLst>
              <a:rect l="0" t="0" r="r" b="b"/>
              <a:pathLst>
                <a:path w="95" h="16">
                  <a:moveTo>
                    <a:pt x="0" y="15"/>
                  </a:moveTo>
                  <a:lnTo>
                    <a:pt x="8" y="10"/>
                  </a:lnTo>
                  <a:lnTo>
                    <a:pt x="14" y="8"/>
                  </a:lnTo>
                  <a:lnTo>
                    <a:pt x="20" y="5"/>
                  </a:lnTo>
                  <a:lnTo>
                    <a:pt x="23" y="4"/>
                  </a:lnTo>
                  <a:lnTo>
                    <a:pt x="27" y="3"/>
                  </a:lnTo>
                  <a:lnTo>
                    <a:pt x="31" y="3"/>
                  </a:lnTo>
                  <a:lnTo>
                    <a:pt x="34" y="1"/>
                  </a:lnTo>
                  <a:lnTo>
                    <a:pt x="38" y="1"/>
                  </a:lnTo>
                  <a:lnTo>
                    <a:pt x="43" y="0"/>
                  </a:lnTo>
                  <a:lnTo>
                    <a:pt x="51" y="0"/>
                  </a:lnTo>
                  <a:lnTo>
                    <a:pt x="60" y="0"/>
                  </a:lnTo>
                  <a:lnTo>
                    <a:pt x="71" y="1"/>
                  </a:lnTo>
                  <a:lnTo>
                    <a:pt x="79" y="1"/>
                  </a:lnTo>
                  <a:lnTo>
                    <a:pt x="88" y="3"/>
                  </a:lnTo>
                  <a:lnTo>
                    <a:pt x="93" y="3"/>
                  </a:lnTo>
                  <a:lnTo>
                    <a:pt x="95" y="3"/>
                  </a:lnTo>
                  <a:lnTo>
                    <a:pt x="79" y="3"/>
                  </a:lnTo>
                  <a:lnTo>
                    <a:pt x="67" y="3"/>
                  </a:lnTo>
                  <a:lnTo>
                    <a:pt x="56" y="3"/>
                  </a:lnTo>
                  <a:lnTo>
                    <a:pt x="49" y="3"/>
                  </a:lnTo>
                  <a:lnTo>
                    <a:pt x="43" y="3"/>
                  </a:lnTo>
                  <a:lnTo>
                    <a:pt x="38" y="3"/>
                  </a:lnTo>
                  <a:lnTo>
                    <a:pt x="36" y="4"/>
                  </a:lnTo>
                  <a:lnTo>
                    <a:pt x="33" y="4"/>
                  </a:lnTo>
                  <a:lnTo>
                    <a:pt x="23" y="6"/>
                  </a:lnTo>
                  <a:lnTo>
                    <a:pt x="12" y="10"/>
                  </a:lnTo>
                  <a:lnTo>
                    <a:pt x="4" y="15"/>
                  </a:lnTo>
                  <a:lnTo>
                    <a:pt x="0" y="16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856" name="Freeform 160"/>
            <p:cNvSpPr>
              <a:spLocks/>
            </p:cNvSpPr>
            <p:nvPr/>
          </p:nvSpPr>
          <p:spPr bwMode="auto">
            <a:xfrm>
              <a:off x="2258" y="2938"/>
              <a:ext cx="39" cy="5"/>
            </a:xfrm>
            <a:custGeom>
              <a:avLst/>
              <a:gdLst/>
              <a:ahLst/>
              <a:cxnLst>
                <a:cxn ang="0">
                  <a:pos x="1" y="9"/>
                </a:cxn>
                <a:cxn ang="0">
                  <a:pos x="11" y="5"/>
                </a:cxn>
                <a:cxn ang="0">
                  <a:pos x="19" y="3"/>
                </a:cxn>
                <a:cxn ang="0">
                  <a:pos x="25" y="1"/>
                </a:cxn>
                <a:cxn ang="0">
                  <a:pos x="32" y="0"/>
                </a:cxn>
                <a:cxn ang="0">
                  <a:pos x="36" y="0"/>
                </a:cxn>
                <a:cxn ang="0">
                  <a:pos x="40" y="0"/>
                </a:cxn>
                <a:cxn ang="0">
                  <a:pos x="44" y="0"/>
                </a:cxn>
                <a:cxn ang="0">
                  <a:pos x="49" y="0"/>
                </a:cxn>
                <a:cxn ang="0">
                  <a:pos x="55" y="1"/>
                </a:cxn>
                <a:cxn ang="0">
                  <a:pos x="64" y="3"/>
                </a:cxn>
                <a:cxn ang="0">
                  <a:pos x="75" y="5"/>
                </a:cxn>
                <a:cxn ang="0">
                  <a:pos x="86" y="7"/>
                </a:cxn>
                <a:cxn ang="0">
                  <a:pos x="97" y="10"/>
                </a:cxn>
                <a:cxn ang="0">
                  <a:pos x="107" y="12"/>
                </a:cxn>
                <a:cxn ang="0">
                  <a:pos x="113" y="14"/>
                </a:cxn>
                <a:cxn ang="0">
                  <a:pos x="116" y="15"/>
                </a:cxn>
                <a:cxn ang="0">
                  <a:pos x="99" y="12"/>
                </a:cxn>
                <a:cxn ang="0">
                  <a:pos x="84" y="9"/>
                </a:cxn>
                <a:cxn ang="0">
                  <a:pos x="72" y="7"/>
                </a:cxn>
                <a:cxn ang="0">
                  <a:pos x="62" y="5"/>
                </a:cxn>
                <a:cxn ang="0">
                  <a:pos x="55" y="4"/>
                </a:cxn>
                <a:cxn ang="0">
                  <a:pos x="49" y="4"/>
                </a:cxn>
                <a:cxn ang="0">
                  <a:pos x="44" y="3"/>
                </a:cxn>
                <a:cxn ang="0">
                  <a:pos x="41" y="3"/>
                </a:cxn>
                <a:cxn ang="0">
                  <a:pos x="35" y="3"/>
                </a:cxn>
                <a:cxn ang="0">
                  <a:pos x="29" y="4"/>
                </a:cxn>
                <a:cxn ang="0">
                  <a:pos x="22" y="5"/>
                </a:cxn>
                <a:cxn ang="0">
                  <a:pos x="16" y="6"/>
                </a:cxn>
                <a:cxn ang="0">
                  <a:pos x="10" y="7"/>
                </a:cxn>
                <a:cxn ang="0">
                  <a:pos x="5" y="9"/>
                </a:cxn>
                <a:cxn ang="0">
                  <a:pos x="1" y="10"/>
                </a:cxn>
                <a:cxn ang="0">
                  <a:pos x="0" y="10"/>
                </a:cxn>
                <a:cxn ang="0">
                  <a:pos x="1" y="9"/>
                </a:cxn>
              </a:cxnLst>
              <a:rect l="0" t="0" r="r" b="b"/>
              <a:pathLst>
                <a:path w="116" h="15">
                  <a:moveTo>
                    <a:pt x="1" y="9"/>
                  </a:moveTo>
                  <a:lnTo>
                    <a:pt x="11" y="5"/>
                  </a:lnTo>
                  <a:lnTo>
                    <a:pt x="19" y="3"/>
                  </a:lnTo>
                  <a:lnTo>
                    <a:pt x="25" y="1"/>
                  </a:lnTo>
                  <a:lnTo>
                    <a:pt x="32" y="0"/>
                  </a:lnTo>
                  <a:lnTo>
                    <a:pt x="36" y="0"/>
                  </a:lnTo>
                  <a:lnTo>
                    <a:pt x="40" y="0"/>
                  </a:lnTo>
                  <a:lnTo>
                    <a:pt x="44" y="0"/>
                  </a:lnTo>
                  <a:lnTo>
                    <a:pt x="49" y="0"/>
                  </a:lnTo>
                  <a:lnTo>
                    <a:pt x="55" y="1"/>
                  </a:lnTo>
                  <a:lnTo>
                    <a:pt x="64" y="3"/>
                  </a:lnTo>
                  <a:lnTo>
                    <a:pt x="75" y="5"/>
                  </a:lnTo>
                  <a:lnTo>
                    <a:pt x="86" y="7"/>
                  </a:lnTo>
                  <a:lnTo>
                    <a:pt x="97" y="10"/>
                  </a:lnTo>
                  <a:lnTo>
                    <a:pt x="107" y="12"/>
                  </a:lnTo>
                  <a:lnTo>
                    <a:pt x="113" y="14"/>
                  </a:lnTo>
                  <a:lnTo>
                    <a:pt x="116" y="15"/>
                  </a:lnTo>
                  <a:lnTo>
                    <a:pt x="99" y="12"/>
                  </a:lnTo>
                  <a:lnTo>
                    <a:pt x="84" y="9"/>
                  </a:lnTo>
                  <a:lnTo>
                    <a:pt x="72" y="7"/>
                  </a:lnTo>
                  <a:lnTo>
                    <a:pt x="62" y="5"/>
                  </a:lnTo>
                  <a:lnTo>
                    <a:pt x="55" y="4"/>
                  </a:lnTo>
                  <a:lnTo>
                    <a:pt x="49" y="4"/>
                  </a:lnTo>
                  <a:lnTo>
                    <a:pt x="44" y="3"/>
                  </a:lnTo>
                  <a:lnTo>
                    <a:pt x="41" y="3"/>
                  </a:lnTo>
                  <a:lnTo>
                    <a:pt x="35" y="3"/>
                  </a:lnTo>
                  <a:lnTo>
                    <a:pt x="29" y="4"/>
                  </a:lnTo>
                  <a:lnTo>
                    <a:pt x="22" y="5"/>
                  </a:lnTo>
                  <a:lnTo>
                    <a:pt x="16" y="6"/>
                  </a:lnTo>
                  <a:lnTo>
                    <a:pt x="10" y="7"/>
                  </a:lnTo>
                  <a:lnTo>
                    <a:pt x="5" y="9"/>
                  </a:lnTo>
                  <a:lnTo>
                    <a:pt x="1" y="10"/>
                  </a:lnTo>
                  <a:lnTo>
                    <a:pt x="0" y="10"/>
                  </a:lnTo>
                  <a:lnTo>
                    <a:pt x="1" y="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857" name="Freeform 161"/>
            <p:cNvSpPr>
              <a:spLocks/>
            </p:cNvSpPr>
            <p:nvPr/>
          </p:nvSpPr>
          <p:spPr bwMode="auto">
            <a:xfrm>
              <a:off x="2261" y="2942"/>
              <a:ext cx="31" cy="9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9" y="2"/>
                </a:cxn>
                <a:cxn ang="0">
                  <a:pos x="16" y="0"/>
                </a:cxn>
                <a:cxn ang="0">
                  <a:pos x="22" y="0"/>
                </a:cxn>
                <a:cxn ang="0">
                  <a:pos x="27" y="0"/>
                </a:cxn>
                <a:cxn ang="0">
                  <a:pos x="31" y="2"/>
                </a:cxn>
                <a:cxn ang="0">
                  <a:pos x="35" y="2"/>
                </a:cxn>
                <a:cxn ang="0">
                  <a:pos x="38" y="3"/>
                </a:cxn>
                <a:cxn ang="0">
                  <a:pos x="42" y="3"/>
                </a:cxn>
                <a:cxn ang="0">
                  <a:pos x="47" y="4"/>
                </a:cxn>
                <a:cxn ang="0">
                  <a:pos x="54" y="8"/>
                </a:cxn>
                <a:cxn ang="0">
                  <a:pos x="63" y="11"/>
                </a:cxn>
                <a:cxn ang="0">
                  <a:pos x="72" y="15"/>
                </a:cxn>
                <a:cxn ang="0">
                  <a:pos x="81" y="19"/>
                </a:cxn>
                <a:cxn ang="0">
                  <a:pos x="87" y="21"/>
                </a:cxn>
                <a:cxn ang="0">
                  <a:pos x="92" y="24"/>
                </a:cxn>
                <a:cxn ang="0">
                  <a:pos x="94" y="25"/>
                </a:cxn>
                <a:cxn ang="0">
                  <a:pos x="80" y="20"/>
                </a:cxn>
                <a:cxn ang="0">
                  <a:pos x="69" y="15"/>
                </a:cxn>
                <a:cxn ang="0">
                  <a:pos x="59" y="11"/>
                </a:cxn>
                <a:cxn ang="0">
                  <a:pos x="52" y="9"/>
                </a:cxn>
                <a:cxn ang="0">
                  <a:pos x="45" y="6"/>
                </a:cxn>
                <a:cxn ang="0">
                  <a:pos x="41" y="5"/>
                </a:cxn>
                <a:cxn ang="0">
                  <a:pos x="38" y="4"/>
                </a:cxn>
                <a:cxn ang="0">
                  <a:pos x="36" y="4"/>
                </a:cxn>
                <a:cxn ang="0">
                  <a:pos x="26" y="3"/>
                </a:cxn>
                <a:cxn ang="0">
                  <a:pos x="14" y="3"/>
                </a:cxn>
                <a:cxn ang="0">
                  <a:pos x="4" y="4"/>
                </a:cxn>
                <a:cxn ang="0">
                  <a:pos x="0" y="4"/>
                </a:cxn>
                <a:cxn ang="0">
                  <a:pos x="0" y="3"/>
                </a:cxn>
              </a:cxnLst>
              <a:rect l="0" t="0" r="r" b="b"/>
              <a:pathLst>
                <a:path w="94" h="25">
                  <a:moveTo>
                    <a:pt x="0" y="3"/>
                  </a:moveTo>
                  <a:lnTo>
                    <a:pt x="9" y="2"/>
                  </a:lnTo>
                  <a:lnTo>
                    <a:pt x="16" y="0"/>
                  </a:lnTo>
                  <a:lnTo>
                    <a:pt x="22" y="0"/>
                  </a:lnTo>
                  <a:lnTo>
                    <a:pt x="27" y="0"/>
                  </a:lnTo>
                  <a:lnTo>
                    <a:pt x="31" y="2"/>
                  </a:lnTo>
                  <a:lnTo>
                    <a:pt x="35" y="2"/>
                  </a:lnTo>
                  <a:lnTo>
                    <a:pt x="38" y="3"/>
                  </a:lnTo>
                  <a:lnTo>
                    <a:pt x="42" y="3"/>
                  </a:lnTo>
                  <a:lnTo>
                    <a:pt x="47" y="4"/>
                  </a:lnTo>
                  <a:lnTo>
                    <a:pt x="54" y="8"/>
                  </a:lnTo>
                  <a:lnTo>
                    <a:pt x="63" y="11"/>
                  </a:lnTo>
                  <a:lnTo>
                    <a:pt x="72" y="15"/>
                  </a:lnTo>
                  <a:lnTo>
                    <a:pt x="81" y="19"/>
                  </a:lnTo>
                  <a:lnTo>
                    <a:pt x="87" y="21"/>
                  </a:lnTo>
                  <a:lnTo>
                    <a:pt x="92" y="24"/>
                  </a:lnTo>
                  <a:lnTo>
                    <a:pt x="94" y="25"/>
                  </a:lnTo>
                  <a:lnTo>
                    <a:pt x="80" y="20"/>
                  </a:lnTo>
                  <a:lnTo>
                    <a:pt x="69" y="15"/>
                  </a:lnTo>
                  <a:lnTo>
                    <a:pt x="59" y="11"/>
                  </a:lnTo>
                  <a:lnTo>
                    <a:pt x="52" y="9"/>
                  </a:lnTo>
                  <a:lnTo>
                    <a:pt x="45" y="6"/>
                  </a:lnTo>
                  <a:lnTo>
                    <a:pt x="41" y="5"/>
                  </a:lnTo>
                  <a:lnTo>
                    <a:pt x="38" y="4"/>
                  </a:lnTo>
                  <a:lnTo>
                    <a:pt x="36" y="4"/>
                  </a:lnTo>
                  <a:lnTo>
                    <a:pt x="26" y="3"/>
                  </a:lnTo>
                  <a:lnTo>
                    <a:pt x="14" y="3"/>
                  </a:lnTo>
                  <a:lnTo>
                    <a:pt x="4" y="4"/>
                  </a:lnTo>
                  <a:lnTo>
                    <a:pt x="0" y="4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858" name="Freeform 162"/>
            <p:cNvSpPr>
              <a:spLocks/>
            </p:cNvSpPr>
            <p:nvPr/>
          </p:nvSpPr>
          <p:spPr bwMode="auto">
            <a:xfrm>
              <a:off x="2173" y="2866"/>
              <a:ext cx="34" cy="2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2" y="2"/>
                </a:cxn>
                <a:cxn ang="0">
                  <a:pos x="27" y="6"/>
                </a:cxn>
                <a:cxn ang="0">
                  <a:pos x="41" y="11"/>
                </a:cxn>
                <a:cxn ang="0">
                  <a:pos x="56" y="17"/>
                </a:cxn>
                <a:cxn ang="0">
                  <a:pos x="69" y="26"/>
                </a:cxn>
                <a:cxn ang="0">
                  <a:pos x="83" y="37"/>
                </a:cxn>
                <a:cxn ang="0">
                  <a:pos x="94" y="47"/>
                </a:cxn>
                <a:cxn ang="0">
                  <a:pos x="102" y="61"/>
                </a:cxn>
                <a:cxn ang="0">
                  <a:pos x="90" y="56"/>
                </a:cxn>
                <a:cxn ang="0">
                  <a:pos x="91" y="66"/>
                </a:cxn>
                <a:cxn ang="0">
                  <a:pos x="84" y="61"/>
                </a:cxn>
                <a:cxn ang="0">
                  <a:pos x="76" y="56"/>
                </a:cxn>
                <a:cxn ang="0">
                  <a:pos x="68" y="52"/>
                </a:cxn>
                <a:cxn ang="0">
                  <a:pos x="62" y="49"/>
                </a:cxn>
                <a:cxn ang="0">
                  <a:pos x="55" y="46"/>
                </a:cxn>
                <a:cxn ang="0">
                  <a:pos x="51" y="44"/>
                </a:cxn>
                <a:cxn ang="0">
                  <a:pos x="48" y="43"/>
                </a:cxn>
                <a:cxn ang="0">
                  <a:pos x="46" y="43"/>
                </a:cxn>
                <a:cxn ang="0">
                  <a:pos x="54" y="43"/>
                </a:cxn>
                <a:cxn ang="0">
                  <a:pos x="61" y="44"/>
                </a:cxn>
                <a:cxn ang="0">
                  <a:pos x="65" y="46"/>
                </a:cxn>
                <a:cxn ang="0">
                  <a:pos x="67" y="46"/>
                </a:cxn>
                <a:cxn ang="0">
                  <a:pos x="57" y="35"/>
                </a:cxn>
                <a:cxn ang="0">
                  <a:pos x="62" y="38"/>
                </a:cxn>
                <a:cxn ang="0">
                  <a:pos x="65" y="39"/>
                </a:cxn>
                <a:cxn ang="0">
                  <a:pos x="66" y="40"/>
                </a:cxn>
                <a:cxn ang="0">
                  <a:pos x="66" y="40"/>
                </a:cxn>
                <a:cxn ang="0">
                  <a:pos x="77" y="44"/>
                </a:cxn>
                <a:cxn ang="0">
                  <a:pos x="67" y="33"/>
                </a:cxn>
                <a:cxn ang="0">
                  <a:pos x="55" y="23"/>
                </a:cxn>
                <a:cxn ang="0">
                  <a:pos x="43" y="16"/>
                </a:cxn>
                <a:cxn ang="0">
                  <a:pos x="29" y="10"/>
                </a:cxn>
                <a:cxn ang="0">
                  <a:pos x="18" y="5"/>
                </a:cxn>
                <a:cxn ang="0">
                  <a:pos x="9" y="2"/>
                </a:cxn>
                <a:cxn ang="0">
                  <a:pos x="2" y="0"/>
                </a:cxn>
                <a:cxn ang="0">
                  <a:pos x="0" y="0"/>
                </a:cxn>
              </a:cxnLst>
              <a:rect l="0" t="0" r="r" b="b"/>
              <a:pathLst>
                <a:path w="102" h="66">
                  <a:moveTo>
                    <a:pt x="0" y="0"/>
                  </a:moveTo>
                  <a:lnTo>
                    <a:pt x="12" y="2"/>
                  </a:lnTo>
                  <a:lnTo>
                    <a:pt x="27" y="6"/>
                  </a:lnTo>
                  <a:lnTo>
                    <a:pt x="41" y="11"/>
                  </a:lnTo>
                  <a:lnTo>
                    <a:pt x="56" y="17"/>
                  </a:lnTo>
                  <a:lnTo>
                    <a:pt x="69" y="26"/>
                  </a:lnTo>
                  <a:lnTo>
                    <a:pt x="83" y="37"/>
                  </a:lnTo>
                  <a:lnTo>
                    <a:pt x="94" y="47"/>
                  </a:lnTo>
                  <a:lnTo>
                    <a:pt x="102" y="61"/>
                  </a:lnTo>
                  <a:lnTo>
                    <a:pt x="90" y="56"/>
                  </a:lnTo>
                  <a:lnTo>
                    <a:pt x="91" y="66"/>
                  </a:lnTo>
                  <a:lnTo>
                    <a:pt x="84" y="61"/>
                  </a:lnTo>
                  <a:lnTo>
                    <a:pt x="76" y="56"/>
                  </a:lnTo>
                  <a:lnTo>
                    <a:pt x="68" y="52"/>
                  </a:lnTo>
                  <a:lnTo>
                    <a:pt x="62" y="49"/>
                  </a:lnTo>
                  <a:lnTo>
                    <a:pt x="55" y="46"/>
                  </a:lnTo>
                  <a:lnTo>
                    <a:pt x="51" y="44"/>
                  </a:lnTo>
                  <a:lnTo>
                    <a:pt x="48" y="43"/>
                  </a:lnTo>
                  <a:lnTo>
                    <a:pt x="46" y="43"/>
                  </a:lnTo>
                  <a:lnTo>
                    <a:pt x="54" y="43"/>
                  </a:lnTo>
                  <a:lnTo>
                    <a:pt x="61" y="44"/>
                  </a:lnTo>
                  <a:lnTo>
                    <a:pt x="65" y="46"/>
                  </a:lnTo>
                  <a:lnTo>
                    <a:pt x="67" y="46"/>
                  </a:lnTo>
                  <a:lnTo>
                    <a:pt x="57" y="35"/>
                  </a:lnTo>
                  <a:lnTo>
                    <a:pt x="62" y="38"/>
                  </a:lnTo>
                  <a:lnTo>
                    <a:pt x="65" y="39"/>
                  </a:lnTo>
                  <a:lnTo>
                    <a:pt x="66" y="40"/>
                  </a:lnTo>
                  <a:lnTo>
                    <a:pt x="66" y="40"/>
                  </a:lnTo>
                  <a:lnTo>
                    <a:pt x="77" y="44"/>
                  </a:lnTo>
                  <a:lnTo>
                    <a:pt x="67" y="33"/>
                  </a:lnTo>
                  <a:lnTo>
                    <a:pt x="55" y="23"/>
                  </a:lnTo>
                  <a:lnTo>
                    <a:pt x="43" y="16"/>
                  </a:lnTo>
                  <a:lnTo>
                    <a:pt x="29" y="10"/>
                  </a:lnTo>
                  <a:lnTo>
                    <a:pt x="18" y="5"/>
                  </a:lnTo>
                  <a:lnTo>
                    <a:pt x="9" y="2"/>
                  </a:ln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859" name="Freeform 163"/>
            <p:cNvSpPr>
              <a:spLocks/>
            </p:cNvSpPr>
            <p:nvPr/>
          </p:nvSpPr>
          <p:spPr bwMode="auto">
            <a:xfrm>
              <a:off x="2179" y="2883"/>
              <a:ext cx="16" cy="14"/>
            </a:xfrm>
            <a:custGeom>
              <a:avLst/>
              <a:gdLst/>
              <a:ahLst/>
              <a:cxnLst>
                <a:cxn ang="0">
                  <a:pos x="47" y="26"/>
                </a:cxn>
                <a:cxn ang="0">
                  <a:pos x="42" y="21"/>
                </a:cxn>
                <a:cxn ang="0">
                  <a:pos x="38" y="16"/>
                </a:cxn>
                <a:cxn ang="0">
                  <a:pos x="33" y="12"/>
                </a:cxn>
                <a:cxn ang="0">
                  <a:pos x="27" y="7"/>
                </a:cxn>
                <a:cxn ang="0">
                  <a:pos x="21" y="5"/>
                </a:cxn>
                <a:cxn ang="0">
                  <a:pos x="15" y="3"/>
                </a:cxn>
                <a:cxn ang="0">
                  <a:pos x="8" y="0"/>
                </a:cxn>
                <a:cxn ang="0">
                  <a:pos x="0" y="0"/>
                </a:cxn>
                <a:cxn ang="0">
                  <a:pos x="10" y="3"/>
                </a:cxn>
                <a:cxn ang="0">
                  <a:pos x="19" y="5"/>
                </a:cxn>
                <a:cxn ang="0">
                  <a:pos x="25" y="9"/>
                </a:cxn>
                <a:cxn ang="0">
                  <a:pos x="31" y="12"/>
                </a:cxn>
                <a:cxn ang="0">
                  <a:pos x="34" y="16"/>
                </a:cxn>
                <a:cxn ang="0">
                  <a:pos x="37" y="20"/>
                </a:cxn>
                <a:cxn ang="0">
                  <a:pos x="39" y="21"/>
                </a:cxn>
                <a:cxn ang="0">
                  <a:pos x="39" y="22"/>
                </a:cxn>
                <a:cxn ang="0">
                  <a:pos x="25" y="17"/>
                </a:cxn>
                <a:cxn ang="0">
                  <a:pos x="14" y="16"/>
                </a:cxn>
                <a:cxn ang="0">
                  <a:pos x="6" y="17"/>
                </a:cxn>
                <a:cxn ang="0">
                  <a:pos x="4" y="18"/>
                </a:cxn>
                <a:cxn ang="0">
                  <a:pos x="12" y="20"/>
                </a:cxn>
                <a:cxn ang="0">
                  <a:pos x="21" y="21"/>
                </a:cxn>
                <a:cxn ang="0">
                  <a:pos x="28" y="23"/>
                </a:cxn>
                <a:cxn ang="0">
                  <a:pos x="34" y="26"/>
                </a:cxn>
                <a:cxn ang="0">
                  <a:pos x="39" y="28"/>
                </a:cxn>
                <a:cxn ang="0">
                  <a:pos x="43" y="32"/>
                </a:cxn>
                <a:cxn ang="0">
                  <a:pos x="45" y="36"/>
                </a:cxn>
                <a:cxn ang="0">
                  <a:pos x="48" y="40"/>
                </a:cxn>
                <a:cxn ang="0">
                  <a:pos x="49" y="44"/>
                </a:cxn>
                <a:cxn ang="0">
                  <a:pos x="49" y="38"/>
                </a:cxn>
                <a:cxn ang="0">
                  <a:pos x="48" y="31"/>
                </a:cxn>
                <a:cxn ang="0">
                  <a:pos x="47" y="26"/>
                </a:cxn>
              </a:cxnLst>
              <a:rect l="0" t="0" r="r" b="b"/>
              <a:pathLst>
                <a:path w="49" h="44">
                  <a:moveTo>
                    <a:pt x="47" y="26"/>
                  </a:moveTo>
                  <a:lnTo>
                    <a:pt x="42" y="21"/>
                  </a:lnTo>
                  <a:lnTo>
                    <a:pt x="38" y="16"/>
                  </a:lnTo>
                  <a:lnTo>
                    <a:pt x="33" y="12"/>
                  </a:lnTo>
                  <a:lnTo>
                    <a:pt x="27" y="7"/>
                  </a:lnTo>
                  <a:lnTo>
                    <a:pt x="21" y="5"/>
                  </a:lnTo>
                  <a:lnTo>
                    <a:pt x="15" y="3"/>
                  </a:lnTo>
                  <a:lnTo>
                    <a:pt x="8" y="0"/>
                  </a:lnTo>
                  <a:lnTo>
                    <a:pt x="0" y="0"/>
                  </a:lnTo>
                  <a:lnTo>
                    <a:pt x="10" y="3"/>
                  </a:lnTo>
                  <a:lnTo>
                    <a:pt x="19" y="5"/>
                  </a:lnTo>
                  <a:lnTo>
                    <a:pt x="25" y="9"/>
                  </a:lnTo>
                  <a:lnTo>
                    <a:pt x="31" y="12"/>
                  </a:lnTo>
                  <a:lnTo>
                    <a:pt x="34" y="16"/>
                  </a:lnTo>
                  <a:lnTo>
                    <a:pt x="37" y="20"/>
                  </a:lnTo>
                  <a:lnTo>
                    <a:pt x="39" y="21"/>
                  </a:lnTo>
                  <a:lnTo>
                    <a:pt x="39" y="22"/>
                  </a:lnTo>
                  <a:lnTo>
                    <a:pt x="25" y="17"/>
                  </a:lnTo>
                  <a:lnTo>
                    <a:pt x="14" y="16"/>
                  </a:lnTo>
                  <a:lnTo>
                    <a:pt x="6" y="17"/>
                  </a:lnTo>
                  <a:lnTo>
                    <a:pt x="4" y="18"/>
                  </a:lnTo>
                  <a:lnTo>
                    <a:pt x="12" y="20"/>
                  </a:lnTo>
                  <a:lnTo>
                    <a:pt x="21" y="21"/>
                  </a:lnTo>
                  <a:lnTo>
                    <a:pt x="28" y="23"/>
                  </a:lnTo>
                  <a:lnTo>
                    <a:pt x="34" y="26"/>
                  </a:lnTo>
                  <a:lnTo>
                    <a:pt x="39" y="28"/>
                  </a:lnTo>
                  <a:lnTo>
                    <a:pt x="43" y="32"/>
                  </a:lnTo>
                  <a:lnTo>
                    <a:pt x="45" y="36"/>
                  </a:lnTo>
                  <a:lnTo>
                    <a:pt x="48" y="40"/>
                  </a:lnTo>
                  <a:lnTo>
                    <a:pt x="49" y="44"/>
                  </a:lnTo>
                  <a:lnTo>
                    <a:pt x="49" y="38"/>
                  </a:lnTo>
                  <a:lnTo>
                    <a:pt x="48" y="31"/>
                  </a:lnTo>
                  <a:lnTo>
                    <a:pt x="47" y="2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860" name="Freeform 164"/>
            <p:cNvSpPr>
              <a:spLocks/>
            </p:cNvSpPr>
            <p:nvPr/>
          </p:nvSpPr>
          <p:spPr bwMode="auto">
            <a:xfrm>
              <a:off x="2182" y="2923"/>
              <a:ext cx="19" cy="12"/>
            </a:xfrm>
            <a:custGeom>
              <a:avLst/>
              <a:gdLst/>
              <a:ahLst/>
              <a:cxnLst>
                <a:cxn ang="0">
                  <a:pos x="40" y="0"/>
                </a:cxn>
                <a:cxn ang="0">
                  <a:pos x="34" y="2"/>
                </a:cxn>
                <a:cxn ang="0">
                  <a:pos x="28" y="6"/>
                </a:cxn>
                <a:cxn ang="0">
                  <a:pos x="22" y="9"/>
                </a:cxn>
                <a:cxn ang="0">
                  <a:pos x="17" y="13"/>
                </a:cxn>
                <a:cxn ang="0">
                  <a:pos x="12" y="17"/>
                </a:cxn>
                <a:cxn ang="0">
                  <a:pos x="7" y="23"/>
                </a:cxn>
                <a:cxn ang="0">
                  <a:pos x="3" y="28"/>
                </a:cxn>
                <a:cxn ang="0">
                  <a:pos x="0" y="35"/>
                </a:cxn>
                <a:cxn ang="0">
                  <a:pos x="11" y="20"/>
                </a:cxn>
                <a:cxn ang="0">
                  <a:pos x="23" y="11"/>
                </a:cxn>
                <a:cxn ang="0">
                  <a:pos x="30" y="7"/>
                </a:cxn>
                <a:cxn ang="0">
                  <a:pos x="34" y="6"/>
                </a:cxn>
                <a:cxn ang="0">
                  <a:pos x="24" y="18"/>
                </a:cxn>
                <a:cxn ang="0">
                  <a:pos x="19" y="28"/>
                </a:cxn>
                <a:cxn ang="0">
                  <a:pos x="18" y="35"/>
                </a:cxn>
                <a:cxn ang="0">
                  <a:pos x="18" y="37"/>
                </a:cxn>
                <a:cxn ang="0">
                  <a:pos x="23" y="29"/>
                </a:cxn>
                <a:cxn ang="0">
                  <a:pos x="27" y="23"/>
                </a:cxn>
                <a:cxn ang="0">
                  <a:pos x="31" y="17"/>
                </a:cxn>
                <a:cxn ang="0">
                  <a:pos x="35" y="12"/>
                </a:cxn>
                <a:cxn ang="0">
                  <a:pos x="40" y="8"/>
                </a:cxn>
                <a:cxn ang="0">
                  <a:pos x="45" y="6"/>
                </a:cxn>
                <a:cxn ang="0">
                  <a:pos x="50" y="5"/>
                </a:cxn>
                <a:cxn ang="0">
                  <a:pos x="55" y="5"/>
                </a:cxn>
                <a:cxn ang="0">
                  <a:pos x="58" y="3"/>
                </a:cxn>
                <a:cxn ang="0">
                  <a:pos x="53" y="2"/>
                </a:cxn>
                <a:cxn ang="0">
                  <a:pos x="45" y="1"/>
                </a:cxn>
                <a:cxn ang="0">
                  <a:pos x="40" y="0"/>
                </a:cxn>
              </a:cxnLst>
              <a:rect l="0" t="0" r="r" b="b"/>
              <a:pathLst>
                <a:path w="58" h="37">
                  <a:moveTo>
                    <a:pt x="40" y="0"/>
                  </a:moveTo>
                  <a:lnTo>
                    <a:pt x="34" y="2"/>
                  </a:lnTo>
                  <a:lnTo>
                    <a:pt x="28" y="6"/>
                  </a:lnTo>
                  <a:lnTo>
                    <a:pt x="22" y="9"/>
                  </a:lnTo>
                  <a:lnTo>
                    <a:pt x="17" y="13"/>
                  </a:lnTo>
                  <a:lnTo>
                    <a:pt x="12" y="17"/>
                  </a:lnTo>
                  <a:lnTo>
                    <a:pt x="7" y="23"/>
                  </a:lnTo>
                  <a:lnTo>
                    <a:pt x="3" y="28"/>
                  </a:lnTo>
                  <a:lnTo>
                    <a:pt x="0" y="35"/>
                  </a:lnTo>
                  <a:lnTo>
                    <a:pt x="11" y="20"/>
                  </a:lnTo>
                  <a:lnTo>
                    <a:pt x="23" y="11"/>
                  </a:lnTo>
                  <a:lnTo>
                    <a:pt x="30" y="7"/>
                  </a:lnTo>
                  <a:lnTo>
                    <a:pt x="34" y="6"/>
                  </a:lnTo>
                  <a:lnTo>
                    <a:pt x="24" y="18"/>
                  </a:lnTo>
                  <a:lnTo>
                    <a:pt x="19" y="28"/>
                  </a:lnTo>
                  <a:lnTo>
                    <a:pt x="18" y="35"/>
                  </a:lnTo>
                  <a:lnTo>
                    <a:pt x="18" y="37"/>
                  </a:lnTo>
                  <a:lnTo>
                    <a:pt x="23" y="29"/>
                  </a:lnTo>
                  <a:lnTo>
                    <a:pt x="27" y="23"/>
                  </a:lnTo>
                  <a:lnTo>
                    <a:pt x="31" y="17"/>
                  </a:lnTo>
                  <a:lnTo>
                    <a:pt x="35" y="12"/>
                  </a:lnTo>
                  <a:lnTo>
                    <a:pt x="40" y="8"/>
                  </a:lnTo>
                  <a:lnTo>
                    <a:pt x="45" y="6"/>
                  </a:lnTo>
                  <a:lnTo>
                    <a:pt x="50" y="5"/>
                  </a:lnTo>
                  <a:lnTo>
                    <a:pt x="55" y="5"/>
                  </a:lnTo>
                  <a:lnTo>
                    <a:pt x="58" y="3"/>
                  </a:lnTo>
                  <a:lnTo>
                    <a:pt x="53" y="2"/>
                  </a:lnTo>
                  <a:lnTo>
                    <a:pt x="45" y="1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861" name="Freeform 165"/>
            <p:cNvSpPr>
              <a:spLocks/>
            </p:cNvSpPr>
            <p:nvPr/>
          </p:nvSpPr>
          <p:spPr bwMode="auto">
            <a:xfrm>
              <a:off x="2277" y="2908"/>
              <a:ext cx="22" cy="8"/>
            </a:xfrm>
            <a:custGeom>
              <a:avLst/>
              <a:gdLst/>
              <a:ahLst/>
              <a:cxnLst>
                <a:cxn ang="0">
                  <a:pos x="15" y="1"/>
                </a:cxn>
                <a:cxn ang="0">
                  <a:pos x="21" y="0"/>
                </a:cxn>
                <a:cxn ang="0">
                  <a:pos x="28" y="0"/>
                </a:cxn>
                <a:cxn ang="0">
                  <a:pos x="34" y="0"/>
                </a:cxn>
                <a:cxn ang="0">
                  <a:pos x="40" y="0"/>
                </a:cxn>
                <a:cxn ang="0">
                  <a:pos x="48" y="1"/>
                </a:cxn>
                <a:cxn ang="0">
                  <a:pos x="54" y="4"/>
                </a:cxn>
                <a:cxn ang="0">
                  <a:pos x="60" y="7"/>
                </a:cxn>
                <a:cxn ang="0">
                  <a:pos x="66" y="12"/>
                </a:cxn>
                <a:cxn ang="0">
                  <a:pos x="57" y="7"/>
                </a:cxn>
                <a:cxn ang="0">
                  <a:pos x="49" y="5"/>
                </a:cxn>
                <a:cxn ang="0">
                  <a:pos x="42" y="4"/>
                </a:cxn>
                <a:cxn ang="0">
                  <a:pos x="35" y="2"/>
                </a:cxn>
                <a:cxn ang="0">
                  <a:pos x="29" y="2"/>
                </a:cxn>
                <a:cxn ang="0">
                  <a:pos x="26" y="2"/>
                </a:cxn>
                <a:cxn ang="0">
                  <a:pos x="23" y="4"/>
                </a:cxn>
                <a:cxn ang="0">
                  <a:pos x="22" y="4"/>
                </a:cxn>
                <a:cxn ang="0">
                  <a:pos x="37" y="10"/>
                </a:cxn>
                <a:cxn ang="0">
                  <a:pos x="46" y="16"/>
                </a:cxn>
                <a:cxn ang="0">
                  <a:pos x="50" y="21"/>
                </a:cxn>
                <a:cxn ang="0">
                  <a:pos x="51" y="23"/>
                </a:cxn>
                <a:cxn ang="0">
                  <a:pos x="44" y="18"/>
                </a:cxn>
                <a:cxn ang="0">
                  <a:pos x="37" y="15"/>
                </a:cxn>
                <a:cxn ang="0">
                  <a:pos x="31" y="11"/>
                </a:cxn>
                <a:cxn ang="0">
                  <a:pos x="25" y="8"/>
                </a:cxn>
                <a:cxn ang="0">
                  <a:pos x="18" y="8"/>
                </a:cxn>
                <a:cxn ang="0">
                  <a:pos x="14" y="8"/>
                </a:cxn>
                <a:cxn ang="0">
                  <a:pos x="9" y="10"/>
                </a:cxn>
                <a:cxn ang="0">
                  <a:pos x="4" y="12"/>
                </a:cxn>
                <a:cxn ang="0">
                  <a:pos x="0" y="15"/>
                </a:cxn>
                <a:cxn ang="0">
                  <a:pos x="5" y="10"/>
                </a:cxn>
                <a:cxn ang="0">
                  <a:pos x="11" y="4"/>
                </a:cxn>
                <a:cxn ang="0">
                  <a:pos x="15" y="1"/>
                </a:cxn>
              </a:cxnLst>
              <a:rect l="0" t="0" r="r" b="b"/>
              <a:pathLst>
                <a:path w="66" h="23">
                  <a:moveTo>
                    <a:pt x="15" y="1"/>
                  </a:moveTo>
                  <a:lnTo>
                    <a:pt x="21" y="0"/>
                  </a:lnTo>
                  <a:lnTo>
                    <a:pt x="28" y="0"/>
                  </a:lnTo>
                  <a:lnTo>
                    <a:pt x="34" y="0"/>
                  </a:lnTo>
                  <a:lnTo>
                    <a:pt x="40" y="0"/>
                  </a:lnTo>
                  <a:lnTo>
                    <a:pt x="48" y="1"/>
                  </a:lnTo>
                  <a:lnTo>
                    <a:pt x="54" y="4"/>
                  </a:lnTo>
                  <a:lnTo>
                    <a:pt x="60" y="7"/>
                  </a:lnTo>
                  <a:lnTo>
                    <a:pt x="66" y="12"/>
                  </a:lnTo>
                  <a:lnTo>
                    <a:pt x="57" y="7"/>
                  </a:lnTo>
                  <a:lnTo>
                    <a:pt x="49" y="5"/>
                  </a:lnTo>
                  <a:lnTo>
                    <a:pt x="42" y="4"/>
                  </a:lnTo>
                  <a:lnTo>
                    <a:pt x="35" y="2"/>
                  </a:lnTo>
                  <a:lnTo>
                    <a:pt x="29" y="2"/>
                  </a:lnTo>
                  <a:lnTo>
                    <a:pt x="26" y="2"/>
                  </a:lnTo>
                  <a:lnTo>
                    <a:pt x="23" y="4"/>
                  </a:lnTo>
                  <a:lnTo>
                    <a:pt x="22" y="4"/>
                  </a:lnTo>
                  <a:lnTo>
                    <a:pt x="37" y="10"/>
                  </a:lnTo>
                  <a:lnTo>
                    <a:pt x="46" y="16"/>
                  </a:lnTo>
                  <a:lnTo>
                    <a:pt x="50" y="21"/>
                  </a:lnTo>
                  <a:lnTo>
                    <a:pt x="51" y="23"/>
                  </a:lnTo>
                  <a:lnTo>
                    <a:pt x="44" y="18"/>
                  </a:lnTo>
                  <a:lnTo>
                    <a:pt x="37" y="15"/>
                  </a:lnTo>
                  <a:lnTo>
                    <a:pt x="31" y="11"/>
                  </a:lnTo>
                  <a:lnTo>
                    <a:pt x="25" y="8"/>
                  </a:lnTo>
                  <a:lnTo>
                    <a:pt x="18" y="8"/>
                  </a:lnTo>
                  <a:lnTo>
                    <a:pt x="14" y="8"/>
                  </a:lnTo>
                  <a:lnTo>
                    <a:pt x="9" y="10"/>
                  </a:lnTo>
                  <a:lnTo>
                    <a:pt x="4" y="12"/>
                  </a:lnTo>
                  <a:lnTo>
                    <a:pt x="0" y="15"/>
                  </a:lnTo>
                  <a:lnTo>
                    <a:pt x="5" y="10"/>
                  </a:lnTo>
                  <a:lnTo>
                    <a:pt x="11" y="4"/>
                  </a:lnTo>
                  <a:lnTo>
                    <a:pt x="15" y="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862" name="Freeform 166"/>
            <p:cNvSpPr>
              <a:spLocks/>
            </p:cNvSpPr>
            <p:nvPr/>
          </p:nvSpPr>
          <p:spPr bwMode="auto">
            <a:xfrm>
              <a:off x="2194" y="2943"/>
              <a:ext cx="32" cy="4"/>
            </a:xfrm>
            <a:custGeom>
              <a:avLst/>
              <a:gdLst/>
              <a:ahLst/>
              <a:cxnLst>
                <a:cxn ang="0">
                  <a:pos x="97" y="7"/>
                </a:cxn>
                <a:cxn ang="0">
                  <a:pos x="88" y="3"/>
                </a:cxn>
                <a:cxn ang="0">
                  <a:pos x="82" y="2"/>
                </a:cxn>
                <a:cxn ang="0">
                  <a:pos x="76" y="1"/>
                </a:cxn>
                <a:cxn ang="0">
                  <a:pos x="71" y="0"/>
                </a:cxn>
                <a:cxn ang="0">
                  <a:pos x="67" y="0"/>
                </a:cxn>
                <a:cxn ang="0">
                  <a:pos x="64" y="0"/>
                </a:cxn>
                <a:cxn ang="0">
                  <a:pos x="60" y="0"/>
                </a:cxn>
                <a:cxn ang="0">
                  <a:pos x="56" y="0"/>
                </a:cxn>
                <a:cxn ang="0">
                  <a:pos x="50" y="0"/>
                </a:cxn>
                <a:cxn ang="0">
                  <a:pos x="43" y="2"/>
                </a:cxn>
                <a:cxn ang="0">
                  <a:pos x="33" y="3"/>
                </a:cxn>
                <a:cxn ang="0">
                  <a:pos x="25" y="6"/>
                </a:cxn>
                <a:cxn ang="0">
                  <a:pos x="15" y="8"/>
                </a:cxn>
                <a:cxn ang="0">
                  <a:pos x="8" y="10"/>
                </a:cxn>
                <a:cxn ang="0">
                  <a:pos x="3" y="12"/>
                </a:cxn>
                <a:cxn ang="0">
                  <a:pos x="0" y="12"/>
                </a:cxn>
                <a:cxn ang="0">
                  <a:pos x="14" y="10"/>
                </a:cxn>
                <a:cxn ang="0">
                  <a:pos x="26" y="7"/>
                </a:cxn>
                <a:cxn ang="0">
                  <a:pos x="36" y="5"/>
                </a:cxn>
                <a:cxn ang="0">
                  <a:pos x="44" y="3"/>
                </a:cxn>
                <a:cxn ang="0">
                  <a:pos x="50" y="3"/>
                </a:cxn>
                <a:cxn ang="0">
                  <a:pos x="56" y="2"/>
                </a:cxn>
                <a:cxn ang="0">
                  <a:pos x="60" y="2"/>
                </a:cxn>
                <a:cxn ang="0">
                  <a:pos x="62" y="2"/>
                </a:cxn>
                <a:cxn ang="0">
                  <a:pos x="72" y="2"/>
                </a:cxn>
                <a:cxn ang="0">
                  <a:pos x="83" y="5"/>
                </a:cxn>
                <a:cxn ang="0">
                  <a:pos x="93" y="6"/>
                </a:cxn>
                <a:cxn ang="0">
                  <a:pos x="97" y="7"/>
                </a:cxn>
                <a:cxn ang="0">
                  <a:pos x="97" y="7"/>
                </a:cxn>
              </a:cxnLst>
              <a:rect l="0" t="0" r="r" b="b"/>
              <a:pathLst>
                <a:path w="97" h="12">
                  <a:moveTo>
                    <a:pt x="97" y="7"/>
                  </a:moveTo>
                  <a:lnTo>
                    <a:pt x="88" y="3"/>
                  </a:lnTo>
                  <a:lnTo>
                    <a:pt x="82" y="2"/>
                  </a:lnTo>
                  <a:lnTo>
                    <a:pt x="76" y="1"/>
                  </a:lnTo>
                  <a:lnTo>
                    <a:pt x="71" y="0"/>
                  </a:lnTo>
                  <a:lnTo>
                    <a:pt x="67" y="0"/>
                  </a:lnTo>
                  <a:lnTo>
                    <a:pt x="64" y="0"/>
                  </a:lnTo>
                  <a:lnTo>
                    <a:pt x="60" y="0"/>
                  </a:lnTo>
                  <a:lnTo>
                    <a:pt x="56" y="0"/>
                  </a:lnTo>
                  <a:lnTo>
                    <a:pt x="50" y="0"/>
                  </a:lnTo>
                  <a:lnTo>
                    <a:pt x="43" y="2"/>
                  </a:lnTo>
                  <a:lnTo>
                    <a:pt x="33" y="3"/>
                  </a:lnTo>
                  <a:lnTo>
                    <a:pt x="25" y="6"/>
                  </a:lnTo>
                  <a:lnTo>
                    <a:pt x="15" y="8"/>
                  </a:lnTo>
                  <a:lnTo>
                    <a:pt x="8" y="10"/>
                  </a:lnTo>
                  <a:lnTo>
                    <a:pt x="3" y="12"/>
                  </a:lnTo>
                  <a:lnTo>
                    <a:pt x="0" y="12"/>
                  </a:lnTo>
                  <a:lnTo>
                    <a:pt x="14" y="10"/>
                  </a:lnTo>
                  <a:lnTo>
                    <a:pt x="26" y="7"/>
                  </a:lnTo>
                  <a:lnTo>
                    <a:pt x="36" y="5"/>
                  </a:lnTo>
                  <a:lnTo>
                    <a:pt x="44" y="3"/>
                  </a:lnTo>
                  <a:lnTo>
                    <a:pt x="50" y="3"/>
                  </a:lnTo>
                  <a:lnTo>
                    <a:pt x="56" y="2"/>
                  </a:lnTo>
                  <a:lnTo>
                    <a:pt x="60" y="2"/>
                  </a:lnTo>
                  <a:lnTo>
                    <a:pt x="62" y="2"/>
                  </a:lnTo>
                  <a:lnTo>
                    <a:pt x="72" y="2"/>
                  </a:lnTo>
                  <a:lnTo>
                    <a:pt x="83" y="5"/>
                  </a:lnTo>
                  <a:lnTo>
                    <a:pt x="93" y="6"/>
                  </a:lnTo>
                  <a:lnTo>
                    <a:pt x="97" y="7"/>
                  </a:lnTo>
                  <a:lnTo>
                    <a:pt x="97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863" name="Freeform 167"/>
            <p:cNvSpPr>
              <a:spLocks/>
            </p:cNvSpPr>
            <p:nvPr/>
          </p:nvSpPr>
          <p:spPr bwMode="auto">
            <a:xfrm>
              <a:off x="2188" y="2947"/>
              <a:ext cx="37" cy="9"/>
            </a:xfrm>
            <a:custGeom>
              <a:avLst/>
              <a:gdLst/>
              <a:ahLst/>
              <a:cxnLst>
                <a:cxn ang="0">
                  <a:pos x="112" y="3"/>
                </a:cxn>
                <a:cxn ang="0">
                  <a:pos x="101" y="1"/>
                </a:cxn>
                <a:cxn ang="0">
                  <a:pos x="92" y="0"/>
                </a:cxn>
                <a:cxn ang="0">
                  <a:pos x="85" y="0"/>
                </a:cxn>
                <a:cxn ang="0">
                  <a:pos x="80" y="0"/>
                </a:cxn>
                <a:cxn ang="0">
                  <a:pos x="75" y="1"/>
                </a:cxn>
                <a:cxn ang="0">
                  <a:pos x="71" y="2"/>
                </a:cxn>
                <a:cxn ang="0">
                  <a:pos x="67" y="2"/>
                </a:cxn>
                <a:cxn ang="0">
                  <a:pos x="62" y="3"/>
                </a:cxn>
                <a:cxn ang="0">
                  <a:pos x="56" y="4"/>
                </a:cxn>
                <a:cxn ang="0">
                  <a:pos x="47" y="8"/>
                </a:cxn>
                <a:cxn ang="0">
                  <a:pos x="38" y="12"/>
                </a:cxn>
                <a:cxn ang="0">
                  <a:pos x="27" y="17"/>
                </a:cxn>
                <a:cxn ang="0">
                  <a:pos x="17" y="22"/>
                </a:cxn>
                <a:cxn ang="0">
                  <a:pos x="8" y="25"/>
                </a:cxn>
                <a:cxn ang="0">
                  <a:pos x="2" y="28"/>
                </a:cxn>
                <a:cxn ang="0">
                  <a:pos x="0" y="29"/>
                </a:cxn>
                <a:cxn ang="0">
                  <a:pos x="16" y="23"/>
                </a:cxn>
                <a:cxn ang="0">
                  <a:pos x="30" y="18"/>
                </a:cxn>
                <a:cxn ang="0">
                  <a:pos x="41" y="13"/>
                </a:cxn>
                <a:cxn ang="0">
                  <a:pos x="51" y="11"/>
                </a:cxn>
                <a:cxn ang="0">
                  <a:pos x="57" y="8"/>
                </a:cxn>
                <a:cxn ang="0">
                  <a:pos x="63" y="6"/>
                </a:cxn>
                <a:cxn ang="0">
                  <a:pos x="67" y="6"/>
                </a:cxn>
                <a:cxn ang="0">
                  <a:pos x="69" y="4"/>
                </a:cxn>
                <a:cxn ang="0">
                  <a:pos x="75" y="3"/>
                </a:cxn>
                <a:cxn ang="0">
                  <a:pos x="81" y="3"/>
                </a:cxn>
                <a:cxn ang="0">
                  <a:pos x="89" y="2"/>
                </a:cxn>
                <a:cxn ang="0">
                  <a:pos x="96" y="2"/>
                </a:cxn>
                <a:cxn ang="0">
                  <a:pos x="102" y="3"/>
                </a:cxn>
                <a:cxn ang="0">
                  <a:pos x="107" y="3"/>
                </a:cxn>
                <a:cxn ang="0">
                  <a:pos x="111" y="3"/>
                </a:cxn>
                <a:cxn ang="0">
                  <a:pos x="112" y="3"/>
                </a:cxn>
                <a:cxn ang="0">
                  <a:pos x="112" y="3"/>
                </a:cxn>
              </a:cxnLst>
              <a:rect l="0" t="0" r="r" b="b"/>
              <a:pathLst>
                <a:path w="112" h="29">
                  <a:moveTo>
                    <a:pt x="112" y="3"/>
                  </a:moveTo>
                  <a:lnTo>
                    <a:pt x="101" y="1"/>
                  </a:lnTo>
                  <a:lnTo>
                    <a:pt x="92" y="0"/>
                  </a:lnTo>
                  <a:lnTo>
                    <a:pt x="85" y="0"/>
                  </a:lnTo>
                  <a:lnTo>
                    <a:pt x="80" y="0"/>
                  </a:lnTo>
                  <a:lnTo>
                    <a:pt x="75" y="1"/>
                  </a:lnTo>
                  <a:lnTo>
                    <a:pt x="71" y="2"/>
                  </a:lnTo>
                  <a:lnTo>
                    <a:pt x="67" y="2"/>
                  </a:lnTo>
                  <a:lnTo>
                    <a:pt x="62" y="3"/>
                  </a:lnTo>
                  <a:lnTo>
                    <a:pt x="56" y="4"/>
                  </a:lnTo>
                  <a:lnTo>
                    <a:pt x="47" y="8"/>
                  </a:lnTo>
                  <a:lnTo>
                    <a:pt x="38" y="12"/>
                  </a:lnTo>
                  <a:lnTo>
                    <a:pt x="27" y="17"/>
                  </a:lnTo>
                  <a:lnTo>
                    <a:pt x="17" y="22"/>
                  </a:lnTo>
                  <a:lnTo>
                    <a:pt x="8" y="25"/>
                  </a:lnTo>
                  <a:lnTo>
                    <a:pt x="2" y="28"/>
                  </a:lnTo>
                  <a:lnTo>
                    <a:pt x="0" y="29"/>
                  </a:lnTo>
                  <a:lnTo>
                    <a:pt x="16" y="23"/>
                  </a:lnTo>
                  <a:lnTo>
                    <a:pt x="30" y="18"/>
                  </a:lnTo>
                  <a:lnTo>
                    <a:pt x="41" y="13"/>
                  </a:lnTo>
                  <a:lnTo>
                    <a:pt x="51" y="11"/>
                  </a:lnTo>
                  <a:lnTo>
                    <a:pt x="57" y="8"/>
                  </a:lnTo>
                  <a:lnTo>
                    <a:pt x="63" y="6"/>
                  </a:lnTo>
                  <a:lnTo>
                    <a:pt x="67" y="6"/>
                  </a:lnTo>
                  <a:lnTo>
                    <a:pt x="69" y="4"/>
                  </a:lnTo>
                  <a:lnTo>
                    <a:pt x="75" y="3"/>
                  </a:lnTo>
                  <a:lnTo>
                    <a:pt x="81" y="3"/>
                  </a:lnTo>
                  <a:lnTo>
                    <a:pt x="89" y="2"/>
                  </a:lnTo>
                  <a:lnTo>
                    <a:pt x="96" y="2"/>
                  </a:lnTo>
                  <a:lnTo>
                    <a:pt x="102" y="3"/>
                  </a:lnTo>
                  <a:lnTo>
                    <a:pt x="107" y="3"/>
                  </a:lnTo>
                  <a:lnTo>
                    <a:pt x="111" y="3"/>
                  </a:lnTo>
                  <a:lnTo>
                    <a:pt x="112" y="3"/>
                  </a:lnTo>
                  <a:lnTo>
                    <a:pt x="112" y="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864" name="Freeform 168"/>
            <p:cNvSpPr>
              <a:spLocks/>
            </p:cNvSpPr>
            <p:nvPr/>
          </p:nvSpPr>
          <p:spPr bwMode="auto">
            <a:xfrm>
              <a:off x="2193" y="2950"/>
              <a:ext cx="30" cy="12"/>
            </a:xfrm>
            <a:custGeom>
              <a:avLst/>
              <a:gdLst/>
              <a:ahLst/>
              <a:cxnLst>
                <a:cxn ang="0">
                  <a:pos x="88" y="0"/>
                </a:cxn>
                <a:cxn ang="0">
                  <a:pos x="79" y="0"/>
                </a:cxn>
                <a:cxn ang="0">
                  <a:pos x="72" y="0"/>
                </a:cxn>
                <a:cxn ang="0">
                  <a:pos x="66" y="1"/>
                </a:cxn>
                <a:cxn ang="0">
                  <a:pos x="61" y="1"/>
                </a:cxn>
                <a:cxn ang="0">
                  <a:pos x="57" y="3"/>
                </a:cxn>
                <a:cxn ang="0">
                  <a:pos x="54" y="4"/>
                </a:cxn>
                <a:cxn ang="0">
                  <a:pos x="51" y="6"/>
                </a:cxn>
                <a:cxn ang="0">
                  <a:pos x="47" y="7"/>
                </a:cxn>
                <a:cxn ang="0">
                  <a:pos x="43" y="9"/>
                </a:cxn>
                <a:cxn ang="0">
                  <a:pos x="36" y="12"/>
                </a:cxn>
                <a:cxn ang="0">
                  <a:pos x="28" y="17"/>
                </a:cxn>
                <a:cxn ang="0">
                  <a:pos x="21" y="21"/>
                </a:cxn>
                <a:cxn ang="0">
                  <a:pos x="12" y="26"/>
                </a:cxn>
                <a:cxn ang="0">
                  <a:pos x="6" y="31"/>
                </a:cxn>
                <a:cxn ang="0">
                  <a:pos x="1" y="34"/>
                </a:cxn>
                <a:cxn ang="0">
                  <a:pos x="0" y="35"/>
                </a:cxn>
                <a:cxn ang="0">
                  <a:pos x="12" y="28"/>
                </a:cxn>
                <a:cxn ang="0">
                  <a:pos x="23" y="23"/>
                </a:cxn>
                <a:cxn ang="0">
                  <a:pos x="32" y="18"/>
                </a:cxn>
                <a:cxn ang="0">
                  <a:pos x="39" y="14"/>
                </a:cxn>
                <a:cxn ang="0">
                  <a:pos x="44" y="11"/>
                </a:cxn>
                <a:cxn ang="0">
                  <a:pos x="49" y="8"/>
                </a:cxn>
                <a:cxn ang="0">
                  <a:pos x="51" y="7"/>
                </a:cxn>
                <a:cxn ang="0">
                  <a:pos x="54" y="6"/>
                </a:cxn>
                <a:cxn ang="0">
                  <a:pos x="63" y="3"/>
                </a:cxn>
                <a:cxn ang="0">
                  <a:pos x="74" y="1"/>
                </a:cxn>
                <a:cxn ang="0">
                  <a:pos x="84" y="0"/>
                </a:cxn>
                <a:cxn ang="0">
                  <a:pos x="88" y="0"/>
                </a:cxn>
                <a:cxn ang="0">
                  <a:pos x="88" y="0"/>
                </a:cxn>
              </a:cxnLst>
              <a:rect l="0" t="0" r="r" b="b"/>
              <a:pathLst>
                <a:path w="88" h="35">
                  <a:moveTo>
                    <a:pt x="88" y="0"/>
                  </a:moveTo>
                  <a:lnTo>
                    <a:pt x="79" y="0"/>
                  </a:lnTo>
                  <a:lnTo>
                    <a:pt x="72" y="0"/>
                  </a:lnTo>
                  <a:lnTo>
                    <a:pt x="66" y="1"/>
                  </a:lnTo>
                  <a:lnTo>
                    <a:pt x="61" y="1"/>
                  </a:lnTo>
                  <a:lnTo>
                    <a:pt x="57" y="3"/>
                  </a:lnTo>
                  <a:lnTo>
                    <a:pt x="54" y="4"/>
                  </a:lnTo>
                  <a:lnTo>
                    <a:pt x="51" y="6"/>
                  </a:lnTo>
                  <a:lnTo>
                    <a:pt x="47" y="7"/>
                  </a:lnTo>
                  <a:lnTo>
                    <a:pt x="43" y="9"/>
                  </a:lnTo>
                  <a:lnTo>
                    <a:pt x="36" y="12"/>
                  </a:lnTo>
                  <a:lnTo>
                    <a:pt x="28" y="17"/>
                  </a:lnTo>
                  <a:lnTo>
                    <a:pt x="21" y="21"/>
                  </a:lnTo>
                  <a:lnTo>
                    <a:pt x="12" y="26"/>
                  </a:lnTo>
                  <a:lnTo>
                    <a:pt x="6" y="31"/>
                  </a:lnTo>
                  <a:lnTo>
                    <a:pt x="1" y="34"/>
                  </a:lnTo>
                  <a:lnTo>
                    <a:pt x="0" y="35"/>
                  </a:lnTo>
                  <a:lnTo>
                    <a:pt x="12" y="28"/>
                  </a:lnTo>
                  <a:lnTo>
                    <a:pt x="23" y="23"/>
                  </a:lnTo>
                  <a:lnTo>
                    <a:pt x="32" y="18"/>
                  </a:lnTo>
                  <a:lnTo>
                    <a:pt x="39" y="14"/>
                  </a:lnTo>
                  <a:lnTo>
                    <a:pt x="44" y="11"/>
                  </a:lnTo>
                  <a:lnTo>
                    <a:pt x="49" y="8"/>
                  </a:lnTo>
                  <a:lnTo>
                    <a:pt x="51" y="7"/>
                  </a:lnTo>
                  <a:lnTo>
                    <a:pt x="54" y="6"/>
                  </a:lnTo>
                  <a:lnTo>
                    <a:pt x="63" y="3"/>
                  </a:lnTo>
                  <a:lnTo>
                    <a:pt x="74" y="1"/>
                  </a:lnTo>
                  <a:lnTo>
                    <a:pt x="84" y="0"/>
                  </a:lnTo>
                  <a:lnTo>
                    <a:pt x="88" y="0"/>
                  </a:lnTo>
                  <a:lnTo>
                    <a:pt x="88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865" name="Freeform 169"/>
            <p:cNvSpPr>
              <a:spLocks/>
            </p:cNvSpPr>
            <p:nvPr/>
          </p:nvSpPr>
          <p:spPr bwMode="auto">
            <a:xfrm>
              <a:off x="2226" y="2866"/>
              <a:ext cx="12" cy="26"/>
            </a:xfrm>
            <a:custGeom>
              <a:avLst/>
              <a:gdLst/>
              <a:ahLst/>
              <a:cxnLst>
                <a:cxn ang="0">
                  <a:pos x="15" y="0"/>
                </a:cxn>
                <a:cxn ang="0">
                  <a:pos x="8" y="9"/>
                </a:cxn>
                <a:cxn ang="0">
                  <a:pos x="3" y="17"/>
                </a:cxn>
                <a:cxn ang="0">
                  <a:pos x="0" y="25"/>
                </a:cxn>
                <a:cxn ang="0">
                  <a:pos x="4" y="31"/>
                </a:cxn>
                <a:cxn ang="0">
                  <a:pos x="9" y="33"/>
                </a:cxn>
                <a:cxn ang="0">
                  <a:pos x="10" y="35"/>
                </a:cxn>
                <a:cxn ang="0">
                  <a:pos x="11" y="38"/>
                </a:cxn>
                <a:cxn ang="0">
                  <a:pos x="14" y="47"/>
                </a:cxn>
                <a:cxn ang="0">
                  <a:pos x="20" y="58"/>
                </a:cxn>
                <a:cxn ang="0">
                  <a:pos x="26" y="67"/>
                </a:cxn>
                <a:cxn ang="0">
                  <a:pos x="32" y="75"/>
                </a:cxn>
                <a:cxn ang="0">
                  <a:pos x="35" y="77"/>
                </a:cxn>
                <a:cxn ang="0">
                  <a:pos x="33" y="64"/>
                </a:cxn>
                <a:cxn ang="0">
                  <a:pos x="35" y="60"/>
                </a:cxn>
                <a:cxn ang="0">
                  <a:pos x="37" y="59"/>
                </a:cxn>
                <a:cxn ang="0">
                  <a:pos x="38" y="48"/>
                </a:cxn>
                <a:cxn ang="0">
                  <a:pos x="38" y="33"/>
                </a:cxn>
                <a:cxn ang="0">
                  <a:pos x="36" y="26"/>
                </a:cxn>
                <a:cxn ang="0">
                  <a:pos x="32" y="21"/>
                </a:cxn>
                <a:cxn ang="0">
                  <a:pos x="26" y="19"/>
                </a:cxn>
                <a:cxn ang="0">
                  <a:pos x="21" y="14"/>
                </a:cxn>
                <a:cxn ang="0">
                  <a:pos x="17" y="8"/>
                </a:cxn>
                <a:cxn ang="0">
                  <a:pos x="16" y="3"/>
                </a:cxn>
                <a:cxn ang="0">
                  <a:pos x="15" y="0"/>
                </a:cxn>
              </a:cxnLst>
              <a:rect l="0" t="0" r="r" b="b"/>
              <a:pathLst>
                <a:path w="38" h="77">
                  <a:moveTo>
                    <a:pt x="15" y="0"/>
                  </a:moveTo>
                  <a:lnTo>
                    <a:pt x="8" y="9"/>
                  </a:lnTo>
                  <a:lnTo>
                    <a:pt x="3" y="17"/>
                  </a:lnTo>
                  <a:lnTo>
                    <a:pt x="0" y="25"/>
                  </a:lnTo>
                  <a:lnTo>
                    <a:pt x="4" y="31"/>
                  </a:lnTo>
                  <a:lnTo>
                    <a:pt x="9" y="33"/>
                  </a:lnTo>
                  <a:lnTo>
                    <a:pt x="10" y="35"/>
                  </a:lnTo>
                  <a:lnTo>
                    <a:pt x="11" y="38"/>
                  </a:lnTo>
                  <a:lnTo>
                    <a:pt x="14" y="47"/>
                  </a:lnTo>
                  <a:lnTo>
                    <a:pt x="20" y="58"/>
                  </a:lnTo>
                  <a:lnTo>
                    <a:pt x="26" y="67"/>
                  </a:lnTo>
                  <a:lnTo>
                    <a:pt x="32" y="75"/>
                  </a:lnTo>
                  <a:lnTo>
                    <a:pt x="35" y="77"/>
                  </a:lnTo>
                  <a:lnTo>
                    <a:pt x="33" y="64"/>
                  </a:lnTo>
                  <a:lnTo>
                    <a:pt x="35" y="60"/>
                  </a:lnTo>
                  <a:lnTo>
                    <a:pt x="37" y="59"/>
                  </a:lnTo>
                  <a:lnTo>
                    <a:pt x="38" y="48"/>
                  </a:lnTo>
                  <a:lnTo>
                    <a:pt x="38" y="33"/>
                  </a:lnTo>
                  <a:lnTo>
                    <a:pt x="36" y="26"/>
                  </a:lnTo>
                  <a:lnTo>
                    <a:pt x="32" y="21"/>
                  </a:lnTo>
                  <a:lnTo>
                    <a:pt x="26" y="19"/>
                  </a:lnTo>
                  <a:lnTo>
                    <a:pt x="21" y="14"/>
                  </a:lnTo>
                  <a:lnTo>
                    <a:pt x="17" y="8"/>
                  </a:lnTo>
                  <a:lnTo>
                    <a:pt x="16" y="3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866" name="Freeform 170"/>
            <p:cNvSpPr>
              <a:spLocks/>
            </p:cNvSpPr>
            <p:nvPr/>
          </p:nvSpPr>
          <p:spPr bwMode="auto">
            <a:xfrm>
              <a:off x="2213" y="2865"/>
              <a:ext cx="14" cy="30"/>
            </a:xfrm>
            <a:custGeom>
              <a:avLst/>
              <a:gdLst/>
              <a:ahLst/>
              <a:cxnLst>
                <a:cxn ang="0">
                  <a:pos x="44" y="0"/>
                </a:cxn>
                <a:cxn ang="0">
                  <a:pos x="38" y="2"/>
                </a:cxn>
                <a:cxn ang="0">
                  <a:pos x="33" y="3"/>
                </a:cxn>
                <a:cxn ang="0">
                  <a:pos x="27" y="5"/>
                </a:cxn>
                <a:cxn ang="0">
                  <a:pos x="21" y="7"/>
                </a:cxn>
                <a:cxn ang="0">
                  <a:pos x="16" y="9"/>
                </a:cxn>
                <a:cxn ang="0">
                  <a:pos x="10" y="10"/>
                </a:cxn>
                <a:cxn ang="0">
                  <a:pos x="5" y="13"/>
                </a:cxn>
                <a:cxn ang="0">
                  <a:pos x="0" y="14"/>
                </a:cxn>
                <a:cxn ang="0">
                  <a:pos x="0" y="18"/>
                </a:cxn>
                <a:cxn ang="0">
                  <a:pos x="2" y="24"/>
                </a:cxn>
                <a:cxn ang="0">
                  <a:pos x="6" y="29"/>
                </a:cxn>
                <a:cxn ang="0">
                  <a:pos x="13" y="33"/>
                </a:cxn>
                <a:cxn ang="0">
                  <a:pos x="20" y="40"/>
                </a:cxn>
                <a:cxn ang="0">
                  <a:pos x="22" y="44"/>
                </a:cxn>
                <a:cxn ang="0">
                  <a:pos x="24" y="49"/>
                </a:cxn>
                <a:cxn ang="0">
                  <a:pos x="22" y="57"/>
                </a:cxn>
                <a:cxn ang="0">
                  <a:pos x="22" y="64"/>
                </a:cxn>
                <a:cxn ang="0">
                  <a:pos x="25" y="70"/>
                </a:cxn>
                <a:cxn ang="0">
                  <a:pos x="31" y="79"/>
                </a:cxn>
                <a:cxn ang="0">
                  <a:pos x="43" y="90"/>
                </a:cxn>
                <a:cxn ang="0">
                  <a:pos x="42" y="88"/>
                </a:cxn>
                <a:cxn ang="0">
                  <a:pos x="41" y="85"/>
                </a:cxn>
                <a:cxn ang="0">
                  <a:pos x="38" y="80"/>
                </a:cxn>
                <a:cxn ang="0">
                  <a:pos x="36" y="71"/>
                </a:cxn>
                <a:cxn ang="0">
                  <a:pos x="36" y="63"/>
                </a:cxn>
                <a:cxn ang="0">
                  <a:pos x="36" y="57"/>
                </a:cxn>
                <a:cxn ang="0">
                  <a:pos x="35" y="50"/>
                </a:cxn>
                <a:cxn ang="0">
                  <a:pos x="30" y="42"/>
                </a:cxn>
                <a:cxn ang="0">
                  <a:pos x="25" y="32"/>
                </a:cxn>
                <a:cxn ang="0">
                  <a:pos x="24" y="26"/>
                </a:cxn>
                <a:cxn ang="0">
                  <a:pos x="27" y="19"/>
                </a:cxn>
                <a:cxn ang="0">
                  <a:pos x="36" y="10"/>
                </a:cxn>
                <a:cxn ang="0">
                  <a:pos x="39" y="8"/>
                </a:cxn>
                <a:cxn ang="0">
                  <a:pos x="42" y="5"/>
                </a:cxn>
                <a:cxn ang="0">
                  <a:pos x="43" y="3"/>
                </a:cxn>
                <a:cxn ang="0">
                  <a:pos x="44" y="0"/>
                </a:cxn>
              </a:cxnLst>
              <a:rect l="0" t="0" r="r" b="b"/>
              <a:pathLst>
                <a:path w="44" h="90">
                  <a:moveTo>
                    <a:pt x="44" y="0"/>
                  </a:moveTo>
                  <a:lnTo>
                    <a:pt x="38" y="2"/>
                  </a:lnTo>
                  <a:lnTo>
                    <a:pt x="33" y="3"/>
                  </a:lnTo>
                  <a:lnTo>
                    <a:pt x="27" y="5"/>
                  </a:lnTo>
                  <a:lnTo>
                    <a:pt x="21" y="7"/>
                  </a:lnTo>
                  <a:lnTo>
                    <a:pt x="16" y="9"/>
                  </a:lnTo>
                  <a:lnTo>
                    <a:pt x="10" y="10"/>
                  </a:lnTo>
                  <a:lnTo>
                    <a:pt x="5" y="13"/>
                  </a:lnTo>
                  <a:lnTo>
                    <a:pt x="0" y="14"/>
                  </a:lnTo>
                  <a:lnTo>
                    <a:pt x="0" y="18"/>
                  </a:lnTo>
                  <a:lnTo>
                    <a:pt x="2" y="24"/>
                  </a:lnTo>
                  <a:lnTo>
                    <a:pt x="6" y="29"/>
                  </a:lnTo>
                  <a:lnTo>
                    <a:pt x="13" y="33"/>
                  </a:lnTo>
                  <a:lnTo>
                    <a:pt x="20" y="40"/>
                  </a:lnTo>
                  <a:lnTo>
                    <a:pt x="22" y="44"/>
                  </a:lnTo>
                  <a:lnTo>
                    <a:pt x="24" y="49"/>
                  </a:lnTo>
                  <a:lnTo>
                    <a:pt x="22" y="57"/>
                  </a:lnTo>
                  <a:lnTo>
                    <a:pt x="22" y="64"/>
                  </a:lnTo>
                  <a:lnTo>
                    <a:pt x="25" y="70"/>
                  </a:lnTo>
                  <a:lnTo>
                    <a:pt x="31" y="79"/>
                  </a:lnTo>
                  <a:lnTo>
                    <a:pt x="43" y="90"/>
                  </a:lnTo>
                  <a:lnTo>
                    <a:pt x="42" y="88"/>
                  </a:lnTo>
                  <a:lnTo>
                    <a:pt x="41" y="85"/>
                  </a:lnTo>
                  <a:lnTo>
                    <a:pt x="38" y="80"/>
                  </a:lnTo>
                  <a:lnTo>
                    <a:pt x="36" y="71"/>
                  </a:lnTo>
                  <a:lnTo>
                    <a:pt x="36" y="63"/>
                  </a:lnTo>
                  <a:lnTo>
                    <a:pt x="36" y="57"/>
                  </a:lnTo>
                  <a:lnTo>
                    <a:pt x="35" y="50"/>
                  </a:lnTo>
                  <a:lnTo>
                    <a:pt x="30" y="42"/>
                  </a:lnTo>
                  <a:lnTo>
                    <a:pt x="25" y="32"/>
                  </a:lnTo>
                  <a:lnTo>
                    <a:pt x="24" y="26"/>
                  </a:lnTo>
                  <a:lnTo>
                    <a:pt x="27" y="19"/>
                  </a:lnTo>
                  <a:lnTo>
                    <a:pt x="36" y="10"/>
                  </a:lnTo>
                  <a:lnTo>
                    <a:pt x="39" y="8"/>
                  </a:lnTo>
                  <a:lnTo>
                    <a:pt x="42" y="5"/>
                  </a:lnTo>
                  <a:lnTo>
                    <a:pt x="43" y="3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867" name="Freeform 171"/>
            <p:cNvSpPr>
              <a:spLocks/>
            </p:cNvSpPr>
            <p:nvPr/>
          </p:nvSpPr>
          <p:spPr bwMode="auto">
            <a:xfrm>
              <a:off x="2243" y="2862"/>
              <a:ext cx="11" cy="30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2" y="7"/>
                </a:cxn>
                <a:cxn ang="0">
                  <a:pos x="5" y="13"/>
                </a:cxn>
                <a:cxn ang="0">
                  <a:pos x="7" y="19"/>
                </a:cxn>
                <a:cxn ang="0">
                  <a:pos x="12" y="25"/>
                </a:cxn>
                <a:cxn ang="0">
                  <a:pos x="18" y="34"/>
                </a:cxn>
                <a:cxn ang="0">
                  <a:pos x="18" y="40"/>
                </a:cxn>
                <a:cxn ang="0">
                  <a:pos x="16" y="46"/>
                </a:cxn>
                <a:cxn ang="0">
                  <a:pos x="13" y="55"/>
                </a:cxn>
                <a:cxn ang="0">
                  <a:pos x="11" y="64"/>
                </a:cxn>
                <a:cxn ang="0">
                  <a:pos x="10" y="72"/>
                </a:cxn>
                <a:cxn ang="0">
                  <a:pos x="12" y="79"/>
                </a:cxn>
                <a:cxn ang="0">
                  <a:pos x="18" y="91"/>
                </a:cxn>
                <a:cxn ang="0">
                  <a:pos x="16" y="84"/>
                </a:cxn>
                <a:cxn ang="0">
                  <a:pos x="17" y="75"/>
                </a:cxn>
                <a:cxn ang="0">
                  <a:pos x="19" y="63"/>
                </a:cxn>
                <a:cxn ang="0">
                  <a:pos x="23" y="49"/>
                </a:cxn>
                <a:cxn ang="0">
                  <a:pos x="28" y="36"/>
                </a:cxn>
                <a:cxn ang="0">
                  <a:pos x="30" y="33"/>
                </a:cxn>
                <a:cxn ang="0">
                  <a:pos x="31" y="29"/>
                </a:cxn>
                <a:cxn ang="0">
                  <a:pos x="28" y="16"/>
                </a:cxn>
                <a:cxn ang="0">
                  <a:pos x="27" y="11"/>
                </a:cxn>
                <a:cxn ang="0">
                  <a:pos x="25" y="6"/>
                </a:cxn>
                <a:cxn ang="0">
                  <a:pos x="24" y="2"/>
                </a:cxn>
                <a:cxn ang="0">
                  <a:pos x="23" y="0"/>
                </a:cxn>
                <a:cxn ang="0">
                  <a:pos x="17" y="0"/>
                </a:cxn>
                <a:cxn ang="0">
                  <a:pos x="12" y="0"/>
                </a:cxn>
                <a:cxn ang="0">
                  <a:pos x="6" y="0"/>
                </a:cxn>
                <a:cxn ang="0">
                  <a:pos x="0" y="1"/>
                </a:cxn>
              </a:cxnLst>
              <a:rect l="0" t="0" r="r" b="b"/>
              <a:pathLst>
                <a:path w="31" h="91">
                  <a:moveTo>
                    <a:pt x="0" y="1"/>
                  </a:moveTo>
                  <a:lnTo>
                    <a:pt x="2" y="7"/>
                  </a:lnTo>
                  <a:lnTo>
                    <a:pt x="5" y="13"/>
                  </a:lnTo>
                  <a:lnTo>
                    <a:pt x="7" y="19"/>
                  </a:lnTo>
                  <a:lnTo>
                    <a:pt x="12" y="25"/>
                  </a:lnTo>
                  <a:lnTo>
                    <a:pt x="18" y="34"/>
                  </a:lnTo>
                  <a:lnTo>
                    <a:pt x="18" y="40"/>
                  </a:lnTo>
                  <a:lnTo>
                    <a:pt x="16" y="46"/>
                  </a:lnTo>
                  <a:lnTo>
                    <a:pt x="13" y="55"/>
                  </a:lnTo>
                  <a:lnTo>
                    <a:pt x="11" y="64"/>
                  </a:lnTo>
                  <a:lnTo>
                    <a:pt x="10" y="72"/>
                  </a:lnTo>
                  <a:lnTo>
                    <a:pt x="12" y="79"/>
                  </a:lnTo>
                  <a:lnTo>
                    <a:pt x="18" y="91"/>
                  </a:lnTo>
                  <a:lnTo>
                    <a:pt x="16" y="84"/>
                  </a:lnTo>
                  <a:lnTo>
                    <a:pt x="17" y="75"/>
                  </a:lnTo>
                  <a:lnTo>
                    <a:pt x="19" y="63"/>
                  </a:lnTo>
                  <a:lnTo>
                    <a:pt x="23" y="49"/>
                  </a:lnTo>
                  <a:lnTo>
                    <a:pt x="28" y="36"/>
                  </a:lnTo>
                  <a:lnTo>
                    <a:pt x="30" y="33"/>
                  </a:lnTo>
                  <a:lnTo>
                    <a:pt x="31" y="29"/>
                  </a:lnTo>
                  <a:lnTo>
                    <a:pt x="28" y="16"/>
                  </a:lnTo>
                  <a:lnTo>
                    <a:pt x="27" y="11"/>
                  </a:lnTo>
                  <a:lnTo>
                    <a:pt x="25" y="6"/>
                  </a:lnTo>
                  <a:lnTo>
                    <a:pt x="24" y="2"/>
                  </a:lnTo>
                  <a:lnTo>
                    <a:pt x="23" y="0"/>
                  </a:lnTo>
                  <a:lnTo>
                    <a:pt x="17" y="0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868" name="Freeform 172"/>
            <p:cNvSpPr>
              <a:spLocks/>
            </p:cNvSpPr>
            <p:nvPr/>
          </p:nvSpPr>
          <p:spPr bwMode="auto">
            <a:xfrm>
              <a:off x="2251" y="2909"/>
              <a:ext cx="79" cy="109"/>
            </a:xfrm>
            <a:custGeom>
              <a:avLst/>
              <a:gdLst/>
              <a:ahLst/>
              <a:cxnLst>
                <a:cxn ang="0">
                  <a:pos x="107" y="326"/>
                </a:cxn>
                <a:cxn ang="0">
                  <a:pos x="126" y="321"/>
                </a:cxn>
                <a:cxn ang="0">
                  <a:pos x="144" y="309"/>
                </a:cxn>
                <a:cxn ang="0">
                  <a:pos x="135" y="292"/>
                </a:cxn>
                <a:cxn ang="0">
                  <a:pos x="124" y="282"/>
                </a:cxn>
                <a:cxn ang="0">
                  <a:pos x="131" y="270"/>
                </a:cxn>
                <a:cxn ang="0">
                  <a:pos x="106" y="264"/>
                </a:cxn>
                <a:cxn ang="0">
                  <a:pos x="120" y="253"/>
                </a:cxn>
                <a:cxn ang="0">
                  <a:pos x="149" y="228"/>
                </a:cxn>
                <a:cxn ang="0">
                  <a:pos x="167" y="211"/>
                </a:cxn>
                <a:cxn ang="0">
                  <a:pos x="171" y="243"/>
                </a:cxn>
                <a:cxn ang="0">
                  <a:pos x="177" y="232"/>
                </a:cxn>
                <a:cxn ang="0">
                  <a:pos x="210" y="189"/>
                </a:cxn>
                <a:cxn ang="0">
                  <a:pos x="221" y="157"/>
                </a:cxn>
                <a:cxn ang="0">
                  <a:pos x="228" y="172"/>
                </a:cxn>
                <a:cxn ang="0">
                  <a:pos x="235" y="136"/>
                </a:cxn>
                <a:cxn ang="0">
                  <a:pos x="233" y="98"/>
                </a:cxn>
                <a:cxn ang="0">
                  <a:pos x="224" y="71"/>
                </a:cxn>
                <a:cxn ang="0">
                  <a:pos x="207" y="47"/>
                </a:cxn>
                <a:cxn ang="0">
                  <a:pos x="201" y="5"/>
                </a:cxn>
                <a:cxn ang="0">
                  <a:pos x="187" y="11"/>
                </a:cxn>
                <a:cxn ang="0">
                  <a:pos x="189" y="70"/>
                </a:cxn>
                <a:cxn ang="0">
                  <a:pos x="177" y="120"/>
                </a:cxn>
                <a:cxn ang="0">
                  <a:pos x="165" y="157"/>
                </a:cxn>
                <a:cxn ang="0">
                  <a:pos x="143" y="182"/>
                </a:cxn>
                <a:cxn ang="0">
                  <a:pos x="117" y="204"/>
                </a:cxn>
                <a:cxn ang="0">
                  <a:pos x="115" y="187"/>
                </a:cxn>
                <a:cxn ang="0">
                  <a:pos x="126" y="168"/>
                </a:cxn>
                <a:cxn ang="0">
                  <a:pos x="132" y="149"/>
                </a:cxn>
                <a:cxn ang="0">
                  <a:pos x="146" y="140"/>
                </a:cxn>
                <a:cxn ang="0">
                  <a:pos x="143" y="129"/>
                </a:cxn>
                <a:cxn ang="0">
                  <a:pos x="145" y="120"/>
                </a:cxn>
                <a:cxn ang="0">
                  <a:pos x="146" y="110"/>
                </a:cxn>
                <a:cxn ang="0">
                  <a:pos x="144" y="93"/>
                </a:cxn>
                <a:cxn ang="0">
                  <a:pos x="132" y="90"/>
                </a:cxn>
                <a:cxn ang="0">
                  <a:pos x="131" y="101"/>
                </a:cxn>
                <a:cxn ang="0">
                  <a:pos x="122" y="137"/>
                </a:cxn>
                <a:cxn ang="0">
                  <a:pos x="107" y="167"/>
                </a:cxn>
                <a:cxn ang="0">
                  <a:pos x="79" y="194"/>
                </a:cxn>
                <a:cxn ang="0">
                  <a:pos x="26" y="227"/>
                </a:cxn>
                <a:cxn ang="0">
                  <a:pos x="14" y="254"/>
                </a:cxn>
                <a:cxn ang="0">
                  <a:pos x="35" y="276"/>
                </a:cxn>
                <a:cxn ang="0">
                  <a:pos x="57" y="294"/>
                </a:cxn>
                <a:cxn ang="0">
                  <a:pos x="68" y="307"/>
                </a:cxn>
                <a:cxn ang="0">
                  <a:pos x="85" y="321"/>
                </a:cxn>
              </a:cxnLst>
              <a:rect l="0" t="0" r="r" b="b"/>
              <a:pathLst>
                <a:path w="237" h="329">
                  <a:moveTo>
                    <a:pt x="99" y="329"/>
                  </a:moveTo>
                  <a:lnTo>
                    <a:pt x="103" y="328"/>
                  </a:lnTo>
                  <a:lnTo>
                    <a:pt x="107" y="326"/>
                  </a:lnTo>
                  <a:lnTo>
                    <a:pt x="112" y="324"/>
                  </a:lnTo>
                  <a:lnTo>
                    <a:pt x="117" y="323"/>
                  </a:lnTo>
                  <a:lnTo>
                    <a:pt x="126" y="321"/>
                  </a:lnTo>
                  <a:lnTo>
                    <a:pt x="133" y="317"/>
                  </a:lnTo>
                  <a:lnTo>
                    <a:pt x="138" y="314"/>
                  </a:lnTo>
                  <a:lnTo>
                    <a:pt x="144" y="309"/>
                  </a:lnTo>
                  <a:lnTo>
                    <a:pt x="146" y="303"/>
                  </a:lnTo>
                  <a:lnTo>
                    <a:pt x="143" y="296"/>
                  </a:lnTo>
                  <a:lnTo>
                    <a:pt x="135" y="292"/>
                  </a:lnTo>
                  <a:lnTo>
                    <a:pt x="129" y="287"/>
                  </a:lnTo>
                  <a:lnTo>
                    <a:pt x="124" y="284"/>
                  </a:lnTo>
                  <a:lnTo>
                    <a:pt x="124" y="282"/>
                  </a:lnTo>
                  <a:lnTo>
                    <a:pt x="126" y="278"/>
                  </a:lnTo>
                  <a:lnTo>
                    <a:pt x="131" y="273"/>
                  </a:lnTo>
                  <a:lnTo>
                    <a:pt x="131" y="270"/>
                  </a:lnTo>
                  <a:lnTo>
                    <a:pt x="126" y="268"/>
                  </a:lnTo>
                  <a:lnTo>
                    <a:pt x="116" y="267"/>
                  </a:lnTo>
                  <a:lnTo>
                    <a:pt x="106" y="264"/>
                  </a:lnTo>
                  <a:lnTo>
                    <a:pt x="107" y="262"/>
                  </a:lnTo>
                  <a:lnTo>
                    <a:pt x="112" y="259"/>
                  </a:lnTo>
                  <a:lnTo>
                    <a:pt x="120" y="253"/>
                  </a:lnTo>
                  <a:lnTo>
                    <a:pt x="129" y="245"/>
                  </a:lnTo>
                  <a:lnTo>
                    <a:pt x="139" y="237"/>
                  </a:lnTo>
                  <a:lnTo>
                    <a:pt x="149" y="228"/>
                  </a:lnTo>
                  <a:lnTo>
                    <a:pt x="159" y="218"/>
                  </a:lnTo>
                  <a:lnTo>
                    <a:pt x="167" y="210"/>
                  </a:lnTo>
                  <a:lnTo>
                    <a:pt x="167" y="211"/>
                  </a:lnTo>
                  <a:lnTo>
                    <a:pt x="166" y="217"/>
                  </a:lnTo>
                  <a:lnTo>
                    <a:pt x="167" y="227"/>
                  </a:lnTo>
                  <a:lnTo>
                    <a:pt x="171" y="243"/>
                  </a:lnTo>
                  <a:lnTo>
                    <a:pt x="171" y="242"/>
                  </a:lnTo>
                  <a:lnTo>
                    <a:pt x="172" y="239"/>
                  </a:lnTo>
                  <a:lnTo>
                    <a:pt x="177" y="232"/>
                  </a:lnTo>
                  <a:lnTo>
                    <a:pt x="187" y="220"/>
                  </a:lnTo>
                  <a:lnTo>
                    <a:pt x="200" y="204"/>
                  </a:lnTo>
                  <a:lnTo>
                    <a:pt x="210" y="189"/>
                  </a:lnTo>
                  <a:lnTo>
                    <a:pt x="217" y="173"/>
                  </a:lnTo>
                  <a:lnTo>
                    <a:pt x="221" y="156"/>
                  </a:lnTo>
                  <a:lnTo>
                    <a:pt x="221" y="157"/>
                  </a:lnTo>
                  <a:lnTo>
                    <a:pt x="221" y="161"/>
                  </a:lnTo>
                  <a:lnTo>
                    <a:pt x="223" y="166"/>
                  </a:lnTo>
                  <a:lnTo>
                    <a:pt x="228" y="172"/>
                  </a:lnTo>
                  <a:lnTo>
                    <a:pt x="229" y="167"/>
                  </a:lnTo>
                  <a:lnTo>
                    <a:pt x="233" y="154"/>
                  </a:lnTo>
                  <a:lnTo>
                    <a:pt x="235" y="136"/>
                  </a:lnTo>
                  <a:lnTo>
                    <a:pt x="237" y="118"/>
                  </a:lnTo>
                  <a:lnTo>
                    <a:pt x="235" y="105"/>
                  </a:lnTo>
                  <a:lnTo>
                    <a:pt x="233" y="98"/>
                  </a:lnTo>
                  <a:lnTo>
                    <a:pt x="229" y="92"/>
                  </a:lnTo>
                  <a:lnTo>
                    <a:pt x="228" y="82"/>
                  </a:lnTo>
                  <a:lnTo>
                    <a:pt x="224" y="71"/>
                  </a:lnTo>
                  <a:lnTo>
                    <a:pt x="217" y="64"/>
                  </a:lnTo>
                  <a:lnTo>
                    <a:pt x="211" y="56"/>
                  </a:lnTo>
                  <a:lnTo>
                    <a:pt x="207" y="47"/>
                  </a:lnTo>
                  <a:lnTo>
                    <a:pt x="207" y="32"/>
                  </a:lnTo>
                  <a:lnTo>
                    <a:pt x="206" y="17"/>
                  </a:lnTo>
                  <a:lnTo>
                    <a:pt x="201" y="5"/>
                  </a:lnTo>
                  <a:lnTo>
                    <a:pt x="194" y="0"/>
                  </a:lnTo>
                  <a:lnTo>
                    <a:pt x="188" y="3"/>
                  </a:lnTo>
                  <a:lnTo>
                    <a:pt x="187" y="11"/>
                  </a:lnTo>
                  <a:lnTo>
                    <a:pt x="187" y="28"/>
                  </a:lnTo>
                  <a:lnTo>
                    <a:pt x="189" y="51"/>
                  </a:lnTo>
                  <a:lnTo>
                    <a:pt x="189" y="70"/>
                  </a:lnTo>
                  <a:lnTo>
                    <a:pt x="188" y="79"/>
                  </a:lnTo>
                  <a:lnTo>
                    <a:pt x="183" y="92"/>
                  </a:lnTo>
                  <a:lnTo>
                    <a:pt x="177" y="120"/>
                  </a:lnTo>
                  <a:lnTo>
                    <a:pt x="173" y="136"/>
                  </a:lnTo>
                  <a:lnTo>
                    <a:pt x="170" y="148"/>
                  </a:lnTo>
                  <a:lnTo>
                    <a:pt x="165" y="157"/>
                  </a:lnTo>
                  <a:lnTo>
                    <a:pt x="160" y="166"/>
                  </a:lnTo>
                  <a:lnTo>
                    <a:pt x="152" y="173"/>
                  </a:lnTo>
                  <a:lnTo>
                    <a:pt x="143" y="182"/>
                  </a:lnTo>
                  <a:lnTo>
                    <a:pt x="132" y="193"/>
                  </a:lnTo>
                  <a:lnTo>
                    <a:pt x="117" y="206"/>
                  </a:lnTo>
                  <a:lnTo>
                    <a:pt x="117" y="204"/>
                  </a:lnTo>
                  <a:lnTo>
                    <a:pt x="116" y="200"/>
                  </a:lnTo>
                  <a:lnTo>
                    <a:pt x="115" y="193"/>
                  </a:lnTo>
                  <a:lnTo>
                    <a:pt x="115" y="187"/>
                  </a:lnTo>
                  <a:lnTo>
                    <a:pt x="117" y="181"/>
                  </a:lnTo>
                  <a:lnTo>
                    <a:pt x="121" y="175"/>
                  </a:lnTo>
                  <a:lnTo>
                    <a:pt x="126" y="168"/>
                  </a:lnTo>
                  <a:lnTo>
                    <a:pt x="128" y="160"/>
                  </a:lnTo>
                  <a:lnTo>
                    <a:pt x="129" y="154"/>
                  </a:lnTo>
                  <a:lnTo>
                    <a:pt x="132" y="149"/>
                  </a:lnTo>
                  <a:lnTo>
                    <a:pt x="135" y="146"/>
                  </a:lnTo>
                  <a:lnTo>
                    <a:pt x="142" y="143"/>
                  </a:lnTo>
                  <a:lnTo>
                    <a:pt x="146" y="140"/>
                  </a:lnTo>
                  <a:lnTo>
                    <a:pt x="146" y="138"/>
                  </a:lnTo>
                  <a:lnTo>
                    <a:pt x="144" y="136"/>
                  </a:lnTo>
                  <a:lnTo>
                    <a:pt x="143" y="129"/>
                  </a:lnTo>
                  <a:lnTo>
                    <a:pt x="143" y="123"/>
                  </a:lnTo>
                  <a:lnTo>
                    <a:pt x="143" y="121"/>
                  </a:lnTo>
                  <a:lnTo>
                    <a:pt x="145" y="120"/>
                  </a:lnTo>
                  <a:lnTo>
                    <a:pt x="151" y="117"/>
                  </a:lnTo>
                  <a:lnTo>
                    <a:pt x="150" y="115"/>
                  </a:lnTo>
                  <a:lnTo>
                    <a:pt x="146" y="110"/>
                  </a:lnTo>
                  <a:lnTo>
                    <a:pt x="144" y="104"/>
                  </a:lnTo>
                  <a:lnTo>
                    <a:pt x="144" y="99"/>
                  </a:lnTo>
                  <a:lnTo>
                    <a:pt x="144" y="93"/>
                  </a:lnTo>
                  <a:lnTo>
                    <a:pt x="143" y="88"/>
                  </a:lnTo>
                  <a:lnTo>
                    <a:pt x="138" y="86"/>
                  </a:lnTo>
                  <a:lnTo>
                    <a:pt x="132" y="90"/>
                  </a:lnTo>
                  <a:lnTo>
                    <a:pt x="128" y="95"/>
                  </a:lnTo>
                  <a:lnTo>
                    <a:pt x="128" y="98"/>
                  </a:lnTo>
                  <a:lnTo>
                    <a:pt x="131" y="101"/>
                  </a:lnTo>
                  <a:lnTo>
                    <a:pt x="131" y="112"/>
                  </a:lnTo>
                  <a:lnTo>
                    <a:pt x="127" y="127"/>
                  </a:lnTo>
                  <a:lnTo>
                    <a:pt x="122" y="137"/>
                  </a:lnTo>
                  <a:lnTo>
                    <a:pt x="117" y="146"/>
                  </a:lnTo>
                  <a:lnTo>
                    <a:pt x="111" y="159"/>
                  </a:lnTo>
                  <a:lnTo>
                    <a:pt x="107" y="167"/>
                  </a:lnTo>
                  <a:lnTo>
                    <a:pt x="100" y="176"/>
                  </a:lnTo>
                  <a:lnTo>
                    <a:pt x="92" y="184"/>
                  </a:lnTo>
                  <a:lnTo>
                    <a:pt x="79" y="194"/>
                  </a:lnTo>
                  <a:lnTo>
                    <a:pt x="65" y="205"/>
                  </a:lnTo>
                  <a:lnTo>
                    <a:pt x="46" y="216"/>
                  </a:lnTo>
                  <a:lnTo>
                    <a:pt x="26" y="227"/>
                  </a:lnTo>
                  <a:lnTo>
                    <a:pt x="0" y="239"/>
                  </a:lnTo>
                  <a:lnTo>
                    <a:pt x="6" y="246"/>
                  </a:lnTo>
                  <a:lnTo>
                    <a:pt x="14" y="254"/>
                  </a:lnTo>
                  <a:lnTo>
                    <a:pt x="21" y="261"/>
                  </a:lnTo>
                  <a:lnTo>
                    <a:pt x="28" y="268"/>
                  </a:lnTo>
                  <a:lnTo>
                    <a:pt x="35" y="276"/>
                  </a:lnTo>
                  <a:lnTo>
                    <a:pt x="43" y="282"/>
                  </a:lnTo>
                  <a:lnTo>
                    <a:pt x="50" y="288"/>
                  </a:lnTo>
                  <a:lnTo>
                    <a:pt x="57" y="294"/>
                  </a:lnTo>
                  <a:lnTo>
                    <a:pt x="61" y="298"/>
                  </a:lnTo>
                  <a:lnTo>
                    <a:pt x="65" y="303"/>
                  </a:lnTo>
                  <a:lnTo>
                    <a:pt x="68" y="307"/>
                  </a:lnTo>
                  <a:lnTo>
                    <a:pt x="73" y="311"/>
                  </a:lnTo>
                  <a:lnTo>
                    <a:pt x="79" y="316"/>
                  </a:lnTo>
                  <a:lnTo>
                    <a:pt x="85" y="321"/>
                  </a:lnTo>
                  <a:lnTo>
                    <a:pt x="92" y="326"/>
                  </a:lnTo>
                  <a:lnTo>
                    <a:pt x="99" y="32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869" name="Freeform 173"/>
            <p:cNvSpPr>
              <a:spLocks/>
            </p:cNvSpPr>
            <p:nvPr/>
          </p:nvSpPr>
          <p:spPr bwMode="auto">
            <a:xfrm>
              <a:off x="2293" y="2887"/>
              <a:ext cx="81" cy="149"/>
            </a:xfrm>
            <a:custGeom>
              <a:avLst/>
              <a:gdLst/>
              <a:ahLst/>
              <a:cxnLst>
                <a:cxn ang="0">
                  <a:pos x="86" y="24"/>
                </a:cxn>
                <a:cxn ang="0">
                  <a:pos x="92" y="56"/>
                </a:cxn>
                <a:cxn ang="0">
                  <a:pos x="102" y="70"/>
                </a:cxn>
                <a:cxn ang="0">
                  <a:pos x="120" y="84"/>
                </a:cxn>
                <a:cxn ang="0">
                  <a:pos x="136" y="123"/>
                </a:cxn>
                <a:cxn ang="0">
                  <a:pos x="136" y="164"/>
                </a:cxn>
                <a:cxn ang="0">
                  <a:pos x="157" y="208"/>
                </a:cxn>
                <a:cxn ang="0">
                  <a:pos x="165" y="244"/>
                </a:cxn>
                <a:cxn ang="0">
                  <a:pos x="174" y="288"/>
                </a:cxn>
                <a:cxn ang="0">
                  <a:pos x="168" y="325"/>
                </a:cxn>
                <a:cxn ang="0">
                  <a:pos x="153" y="337"/>
                </a:cxn>
                <a:cxn ang="0">
                  <a:pos x="125" y="341"/>
                </a:cxn>
                <a:cxn ang="0">
                  <a:pos x="101" y="331"/>
                </a:cxn>
                <a:cxn ang="0">
                  <a:pos x="91" y="331"/>
                </a:cxn>
                <a:cxn ang="0">
                  <a:pos x="81" y="343"/>
                </a:cxn>
                <a:cxn ang="0">
                  <a:pos x="63" y="350"/>
                </a:cxn>
                <a:cxn ang="0">
                  <a:pos x="69" y="353"/>
                </a:cxn>
                <a:cxn ang="0">
                  <a:pos x="56" y="365"/>
                </a:cxn>
                <a:cxn ang="0">
                  <a:pos x="31" y="383"/>
                </a:cxn>
                <a:cxn ang="0">
                  <a:pos x="17" y="400"/>
                </a:cxn>
                <a:cxn ang="0">
                  <a:pos x="6" y="411"/>
                </a:cxn>
                <a:cxn ang="0">
                  <a:pos x="28" y="417"/>
                </a:cxn>
                <a:cxn ang="0">
                  <a:pos x="23" y="440"/>
                </a:cxn>
                <a:cxn ang="0">
                  <a:pos x="34" y="443"/>
                </a:cxn>
                <a:cxn ang="0">
                  <a:pos x="57" y="431"/>
                </a:cxn>
                <a:cxn ang="0">
                  <a:pos x="80" y="421"/>
                </a:cxn>
                <a:cxn ang="0">
                  <a:pos x="95" y="410"/>
                </a:cxn>
                <a:cxn ang="0">
                  <a:pos x="108" y="405"/>
                </a:cxn>
                <a:cxn ang="0">
                  <a:pos x="143" y="414"/>
                </a:cxn>
                <a:cxn ang="0">
                  <a:pos x="154" y="415"/>
                </a:cxn>
                <a:cxn ang="0">
                  <a:pos x="170" y="387"/>
                </a:cxn>
                <a:cxn ang="0">
                  <a:pos x="180" y="369"/>
                </a:cxn>
                <a:cxn ang="0">
                  <a:pos x="184" y="366"/>
                </a:cxn>
                <a:cxn ang="0">
                  <a:pos x="203" y="358"/>
                </a:cxn>
                <a:cxn ang="0">
                  <a:pos x="221" y="338"/>
                </a:cxn>
                <a:cxn ang="0">
                  <a:pos x="232" y="309"/>
                </a:cxn>
                <a:cxn ang="0">
                  <a:pos x="241" y="291"/>
                </a:cxn>
                <a:cxn ang="0">
                  <a:pos x="221" y="273"/>
                </a:cxn>
                <a:cxn ang="0">
                  <a:pos x="210" y="215"/>
                </a:cxn>
                <a:cxn ang="0">
                  <a:pos x="214" y="170"/>
                </a:cxn>
                <a:cxn ang="0">
                  <a:pos x="196" y="128"/>
                </a:cxn>
                <a:cxn ang="0">
                  <a:pos x="206" y="136"/>
                </a:cxn>
                <a:cxn ang="0">
                  <a:pos x="201" y="117"/>
                </a:cxn>
                <a:cxn ang="0">
                  <a:pos x="186" y="87"/>
                </a:cxn>
                <a:cxn ang="0">
                  <a:pos x="181" y="71"/>
                </a:cxn>
                <a:cxn ang="0">
                  <a:pos x="181" y="60"/>
                </a:cxn>
                <a:cxn ang="0">
                  <a:pos x="163" y="39"/>
                </a:cxn>
                <a:cxn ang="0">
                  <a:pos x="152" y="0"/>
                </a:cxn>
                <a:cxn ang="0">
                  <a:pos x="124" y="5"/>
                </a:cxn>
                <a:cxn ang="0">
                  <a:pos x="92" y="8"/>
                </a:cxn>
              </a:cxnLst>
              <a:rect l="0" t="0" r="r" b="b"/>
              <a:pathLst>
                <a:path w="242" h="449">
                  <a:moveTo>
                    <a:pt x="76" y="8"/>
                  </a:moveTo>
                  <a:lnTo>
                    <a:pt x="80" y="15"/>
                  </a:lnTo>
                  <a:lnTo>
                    <a:pt x="86" y="24"/>
                  </a:lnTo>
                  <a:lnTo>
                    <a:pt x="91" y="34"/>
                  </a:lnTo>
                  <a:lnTo>
                    <a:pt x="92" y="47"/>
                  </a:lnTo>
                  <a:lnTo>
                    <a:pt x="92" y="56"/>
                  </a:lnTo>
                  <a:lnTo>
                    <a:pt x="93" y="63"/>
                  </a:lnTo>
                  <a:lnTo>
                    <a:pt x="97" y="67"/>
                  </a:lnTo>
                  <a:lnTo>
                    <a:pt x="102" y="70"/>
                  </a:lnTo>
                  <a:lnTo>
                    <a:pt x="107" y="73"/>
                  </a:lnTo>
                  <a:lnTo>
                    <a:pt x="113" y="77"/>
                  </a:lnTo>
                  <a:lnTo>
                    <a:pt x="120" y="84"/>
                  </a:lnTo>
                  <a:lnTo>
                    <a:pt x="126" y="94"/>
                  </a:lnTo>
                  <a:lnTo>
                    <a:pt x="134" y="113"/>
                  </a:lnTo>
                  <a:lnTo>
                    <a:pt x="136" y="123"/>
                  </a:lnTo>
                  <a:lnTo>
                    <a:pt x="135" y="132"/>
                  </a:lnTo>
                  <a:lnTo>
                    <a:pt x="134" y="145"/>
                  </a:lnTo>
                  <a:lnTo>
                    <a:pt x="136" y="164"/>
                  </a:lnTo>
                  <a:lnTo>
                    <a:pt x="142" y="182"/>
                  </a:lnTo>
                  <a:lnTo>
                    <a:pt x="151" y="197"/>
                  </a:lnTo>
                  <a:lnTo>
                    <a:pt x="157" y="208"/>
                  </a:lnTo>
                  <a:lnTo>
                    <a:pt x="162" y="216"/>
                  </a:lnTo>
                  <a:lnTo>
                    <a:pt x="164" y="227"/>
                  </a:lnTo>
                  <a:lnTo>
                    <a:pt x="165" y="244"/>
                  </a:lnTo>
                  <a:lnTo>
                    <a:pt x="165" y="270"/>
                  </a:lnTo>
                  <a:lnTo>
                    <a:pt x="174" y="283"/>
                  </a:lnTo>
                  <a:lnTo>
                    <a:pt x="174" y="288"/>
                  </a:lnTo>
                  <a:lnTo>
                    <a:pt x="171" y="299"/>
                  </a:lnTo>
                  <a:lnTo>
                    <a:pt x="170" y="312"/>
                  </a:lnTo>
                  <a:lnTo>
                    <a:pt x="168" y="325"/>
                  </a:lnTo>
                  <a:lnTo>
                    <a:pt x="165" y="330"/>
                  </a:lnTo>
                  <a:lnTo>
                    <a:pt x="161" y="333"/>
                  </a:lnTo>
                  <a:lnTo>
                    <a:pt x="153" y="337"/>
                  </a:lnTo>
                  <a:lnTo>
                    <a:pt x="145" y="339"/>
                  </a:lnTo>
                  <a:lnTo>
                    <a:pt x="135" y="341"/>
                  </a:lnTo>
                  <a:lnTo>
                    <a:pt x="125" y="341"/>
                  </a:lnTo>
                  <a:lnTo>
                    <a:pt x="117" y="339"/>
                  </a:lnTo>
                  <a:lnTo>
                    <a:pt x="109" y="336"/>
                  </a:lnTo>
                  <a:lnTo>
                    <a:pt x="101" y="331"/>
                  </a:lnTo>
                  <a:lnTo>
                    <a:pt x="96" y="328"/>
                  </a:lnTo>
                  <a:lnTo>
                    <a:pt x="93" y="328"/>
                  </a:lnTo>
                  <a:lnTo>
                    <a:pt x="91" y="331"/>
                  </a:lnTo>
                  <a:lnTo>
                    <a:pt x="90" y="334"/>
                  </a:lnTo>
                  <a:lnTo>
                    <a:pt x="87" y="339"/>
                  </a:lnTo>
                  <a:lnTo>
                    <a:pt x="81" y="343"/>
                  </a:lnTo>
                  <a:lnTo>
                    <a:pt x="73" y="347"/>
                  </a:lnTo>
                  <a:lnTo>
                    <a:pt x="64" y="349"/>
                  </a:lnTo>
                  <a:lnTo>
                    <a:pt x="63" y="350"/>
                  </a:lnTo>
                  <a:lnTo>
                    <a:pt x="64" y="350"/>
                  </a:lnTo>
                  <a:lnTo>
                    <a:pt x="67" y="351"/>
                  </a:lnTo>
                  <a:lnTo>
                    <a:pt x="69" y="353"/>
                  </a:lnTo>
                  <a:lnTo>
                    <a:pt x="70" y="355"/>
                  </a:lnTo>
                  <a:lnTo>
                    <a:pt x="65" y="359"/>
                  </a:lnTo>
                  <a:lnTo>
                    <a:pt x="56" y="365"/>
                  </a:lnTo>
                  <a:lnTo>
                    <a:pt x="45" y="371"/>
                  </a:lnTo>
                  <a:lnTo>
                    <a:pt x="37" y="377"/>
                  </a:lnTo>
                  <a:lnTo>
                    <a:pt x="31" y="383"/>
                  </a:lnTo>
                  <a:lnTo>
                    <a:pt x="26" y="389"/>
                  </a:lnTo>
                  <a:lnTo>
                    <a:pt x="23" y="394"/>
                  </a:lnTo>
                  <a:lnTo>
                    <a:pt x="17" y="400"/>
                  </a:lnTo>
                  <a:lnTo>
                    <a:pt x="9" y="404"/>
                  </a:lnTo>
                  <a:lnTo>
                    <a:pt x="0" y="409"/>
                  </a:lnTo>
                  <a:lnTo>
                    <a:pt x="6" y="411"/>
                  </a:lnTo>
                  <a:lnTo>
                    <a:pt x="13" y="414"/>
                  </a:lnTo>
                  <a:lnTo>
                    <a:pt x="20" y="415"/>
                  </a:lnTo>
                  <a:lnTo>
                    <a:pt x="28" y="417"/>
                  </a:lnTo>
                  <a:lnTo>
                    <a:pt x="26" y="423"/>
                  </a:lnTo>
                  <a:lnTo>
                    <a:pt x="25" y="432"/>
                  </a:lnTo>
                  <a:lnTo>
                    <a:pt x="23" y="440"/>
                  </a:lnTo>
                  <a:lnTo>
                    <a:pt x="22" y="449"/>
                  </a:lnTo>
                  <a:lnTo>
                    <a:pt x="28" y="447"/>
                  </a:lnTo>
                  <a:lnTo>
                    <a:pt x="34" y="443"/>
                  </a:lnTo>
                  <a:lnTo>
                    <a:pt x="41" y="439"/>
                  </a:lnTo>
                  <a:lnTo>
                    <a:pt x="50" y="434"/>
                  </a:lnTo>
                  <a:lnTo>
                    <a:pt x="57" y="431"/>
                  </a:lnTo>
                  <a:lnTo>
                    <a:pt x="65" y="427"/>
                  </a:lnTo>
                  <a:lnTo>
                    <a:pt x="73" y="423"/>
                  </a:lnTo>
                  <a:lnTo>
                    <a:pt x="80" y="421"/>
                  </a:lnTo>
                  <a:lnTo>
                    <a:pt x="87" y="417"/>
                  </a:lnTo>
                  <a:lnTo>
                    <a:pt x="92" y="412"/>
                  </a:lnTo>
                  <a:lnTo>
                    <a:pt x="95" y="410"/>
                  </a:lnTo>
                  <a:lnTo>
                    <a:pt x="97" y="406"/>
                  </a:lnTo>
                  <a:lnTo>
                    <a:pt x="102" y="405"/>
                  </a:lnTo>
                  <a:lnTo>
                    <a:pt x="108" y="405"/>
                  </a:lnTo>
                  <a:lnTo>
                    <a:pt x="119" y="408"/>
                  </a:lnTo>
                  <a:lnTo>
                    <a:pt x="136" y="411"/>
                  </a:lnTo>
                  <a:lnTo>
                    <a:pt x="143" y="414"/>
                  </a:lnTo>
                  <a:lnTo>
                    <a:pt x="147" y="415"/>
                  </a:lnTo>
                  <a:lnTo>
                    <a:pt x="151" y="416"/>
                  </a:lnTo>
                  <a:lnTo>
                    <a:pt x="154" y="415"/>
                  </a:lnTo>
                  <a:lnTo>
                    <a:pt x="161" y="409"/>
                  </a:lnTo>
                  <a:lnTo>
                    <a:pt x="165" y="400"/>
                  </a:lnTo>
                  <a:lnTo>
                    <a:pt x="170" y="387"/>
                  </a:lnTo>
                  <a:lnTo>
                    <a:pt x="178" y="372"/>
                  </a:lnTo>
                  <a:lnTo>
                    <a:pt x="179" y="371"/>
                  </a:lnTo>
                  <a:lnTo>
                    <a:pt x="180" y="369"/>
                  </a:lnTo>
                  <a:lnTo>
                    <a:pt x="180" y="367"/>
                  </a:lnTo>
                  <a:lnTo>
                    <a:pt x="181" y="366"/>
                  </a:lnTo>
                  <a:lnTo>
                    <a:pt x="184" y="366"/>
                  </a:lnTo>
                  <a:lnTo>
                    <a:pt x="189" y="365"/>
                  </a:lnTo>
                  <a:lnTo>
                    <a:pt x="195" y="362"/>
                  </a:lnTo>
                  <a:lnTo>
                    <a:pt x="203" y="358"/>
                  </a:lnTo>
                  <a:lnTo>
                    <a:pt x="210" y="353"/>
                  </a:lnTo>
                  <a:lnTo>
                    <a:pt x="218" y="347"/>
                  </a:lnTo>
                  <a:lnTo>
                    <a:pt x="221" y="338"/>
                  </a:lnTo>
                  <a:lnTo>
                    <a:pt x="223" y="328"/>
                  </a:lnTo>
                  <a:lnTo>
                    <a:pt x="225" y="321"/>
                  </a:lnTo>
                  <a:lnTo>
                    <a:pt x="232" y="309"/>
                  </a:lnTo>
                  <a:lnTo>
                    <a:pt x="240" y="297"/>
                  </a:lnTo>
                  <a:lnTo>
                    <a:pt x="242" y="289"/>
                  </a:lnTo>
                  <a:lnTo>
                    <a:pt x="241" y="291"/>
                  </a:lnTo>
                  <a:lnTo>
                    <a:pt x="237" y="291"/>
                  </a:lnTo>
                  <a:lnTo>
                    <a:pt x="231" y="286"/>
                  </a:lnTo>
                  <a:lnTo>
                    <a:pt x="221" y="273"/>
                  </a:lnTo>
                  <a:lnTo>
                    <a:pt x="213" y="255"/>
                  </a:lnTo>
                  <a:lnTo>
                    <a:pt x="209" y="234"/>
                  </a:lnTo>
                  <a:lnTo>
                    <a:pt x="210" y="215"/>
                  </a:lnTo>
                  <a:lnTo>
                    <a:pt x="217" y="197"/>
                  </a:lnTo>
                  <a:lnTo>
                    <a:pt x="219" y="182"/>
                  </a:lnTo>
                  <a:lnTo>
                    <a:pt x="214" y="170"/>
                  </a:lnTo>
                  <a:lnTo>
                    <a:pt x="206" y="158"/>
                  </a:lnTo>
                  <a:lnTo>
                    <a:pt x="197" y="141"/>
                  </a:lnTo>
                  <a:lnTo>
                    <a:pt x="196" y="128"/>
                  </a:lnTo>
                  <a:lnTo>
                    <a:pt x="198" y="128"/>
                  </a:lnTo>
                  <a:lnTo>
                    <a:pt x="203" y="133"/>
                  </a:lnTo>
                  <a:lnTo>
                    <a:pt x="206" y="136"/>
                  </a:lnTo>
                  <a:lnTo>
                    <a:pt x="206" y="134"/>
                  </a:lnTo>
                  <a:lnTo>
                    <a:pt x="206" y="128"/>
                  </a:lnTo>
                  <a:lnTo>
                    <a:pt x="201" y="117"/>
                  </a:lnTo>
                  <a:lnTo>
                    <a:pt x="190" y="100"/>
                  </a:lnTo>
                  <a:lnTo>
                    <a:pt x="182" y="88"/>
                  </a:lnTo>
                  <a:lnTo>
                    <a:pt x="186" y="87"/>
                  </a:lnTo>
                  <a:lnTo>
                    <a:pt x="195" y="91"/>
                  </a:lnTo>
                  <a:lnTo>
                    <a:pt x="200" y="93"/>
                  </a:lnTo>
                  <a:lnTo>
                    <a:pt x="181" y="71"/>
                  </a:lnTo>
                  <a:lnTo>
                    <a:pt x="190" y="66"/>
                  </a:lnTo>
                  <a:lnTo>
                    <a:pt x="187" y="65"/>
                  </a:lnTo>
                  <a:lnTo>
                    <a:pt x="181" y="60"/>
                  </a:lnTo>
                  <a:lnTo>
                    <a:pt x="173" y="55"/>
                  </a:lnTo>
                  <a:lnTo>
                    <a:pt x="165" y="48"/>
                  </a:lnTo>
                  <a:lnTo>
                    <a:pt x="163" y="39"/>
                  </a:lnTo>
                  <a:lnTo>
                    <a:pt x="162" y="28"/>
                  </a:lnTo>
                  <a:lnTo>
                    <a:pt x="159" y="16"/>
                  </a:lnTo>
                  <a:lnTo>
                    <a:pt x="152" y="0"/>
                  </a:lnTo>
                  <a:lnTo>
                    <a:pt x="145" y="3"/>
                  </a:lnTo>
                  <a:lnTo>
                    <a:pt x="135" y="4"/>
                  </a:lnTo>
                  <a:lnTo>
                    <a:pt x="124" y="5"/>
                  </a:lnTo>
                  <a:lnTo>
                    <a:pt x="114" y="6"/>
                  </a:lnTo>
                  <a:lnTo>
                    <a:pt x="103" y="6"/>
                  </a:lnTo>
                  <a:lnTo>
                    <a:pt x="92" y="8"/>
                  </a:lnTo>
                  <a:lnTo>
                    <a:pt x="84" y="8"/>
                  </a:lnTo>
                  <a:lnTo>
                    <a:pt x="76" y="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870" name="Freeform 174"/>
            <p:cNvSpPr>
              <a:spLocks/>
            </p:cNvSpPr>
            <p:nvPr/>
          </p:nvSpPr>
          <p:spPr bwMode="auto">
            <a:xfrm>
              <a:off x="2360" y="2875"/>
              <a:ext cx="48" cy="104"/>
            </a:xfrm>
            <a:custGeom>
              <a:avLst/>
              <a:gdLst/>
              <a:ahLst/>
              <a:cxnLst>
                <a:cxn ang="0">
                  <a:pos x="84" y="5"/>
                </a:cxn>
                <a:cxn ang="0">
                  <a:pos x="76" y="21"/>
                </a:cxn>
                <a:cxn ang="0">
                  <a:pos x="71" y="34"/>
                </a:cxn>
                <a:cxn ang="0">
                  <a:pos x="79" y="43"/>
                </a:cxn>
                <a:cxn ang="0">
                  <a:pos x="96" y="59"/>
                </a:cxn>
                <a:cxn ang="0">
                  <a:pos x="107" y="76"/>
                </a:cxn>
                <a:cxn ang="0">
                  <a:pos x="118" y="115"/>
                </a:cxn>
                <a:cxn ang="0">
                  <a:pos x="126" y="115"/>
                </a:cxn>
                <a:cxn ang="0">
                  <a:pos x="132" y="144"/>
                </a:cxn>
                <a:cxn ang="0">
                  <a:pos x="131" y="204"/>
                </a:cxn>
                <a:cxn ang="0">
                  <a:pos x="131" y="228"/>
                </a:cxn>
                <a:cxn ang="0">
                  <a:pos x="143" y="247"/>
                </a:cxn>
                <a:cxn ang="0">
                  <a:pos x="138" y="268"/>
                </a:cxn>
                <a:cxn ang="0">
                  <a:pos x="112" y="311"/>
                </a:cxn>
                <a:cxn ang="0">
                  <a:pos x="108" y="300"/>
                </a:cxn>
                <a:cxn ang="0">
                  <a:pos x="107" y="276"/>
                </a:cxn>
                <a:cxn ang="0">
                  <a:pos x="103" y="252"/>
                </a:cxn>
                <a:cxn ang="0">
                  <a:pos x="88" y="221"/>
                </a:cxn>
                <a:cxn ang="0">
                  <a:pos x="98" y="212"/>
                </a:cxn>
                <a:cxn ang="0">
                  <a:pos x="82" y="189"/>
                </a:cxn>
                <a:cxn ang="0">
                  <a:pos x="85" y="171"/>
                </a:cxn>
                <a:cxn ang="0">
                  <a:pos x="76" y="157"/>
                </a:cxn>
                <a:cxn ang="0">
                  <a:pos x="67" y="135"/>
                </a:cxn>
                <a:cxn ang="0">
                  <a:pos x="63" y="128"/>
                </a:cxn>
                <a:cxn ang="0">
                  <a:pos x="57" y="122"/>
                </a:cxn>
                <a:cxn ang="0">
                  <a:pos x="46" y="115"/>
                </a:cxn>
                <a:cxn ang="0">
                  <a:pos x="30" y="106"/>
                </a:cxn>
                <a:cxn ang="0">
                  <a:pos x="10" y="87"/>
                </a:cxn>
                <a:cxn ang="0">
                  <a:pos x="3" y="63"/>
                </a:cxn>
                <a:cxn ang="0">
                  <a:pos x="2" y="49"/>
                </a:cxn>
                <a:cxn ang="0">
                  <a:pos x="8" y="48"/>
                </a:cxn>
                <a:cxn ang="0">
                  <a:pos x="6" y="24"/>
                </a:cxn>
                <a:cxn ang="0">
                  <a:pos x="6" y="22"/>
                </a:cxn>
                <a:cxn ang="0">
                  <a:pos x="4" y="17"/>
                </a:cxn>
                <a:cxn ang="0">
                  <a:pos x="19" y="13"/>
                </a:cxn>
                <a:cxn ang="0">
                  <a:pos x="42" y="9"/>
                </a:cxn>
                <a:cxn ang="0">
                  <a:pos x="65" y="4"/>
                </a:cxn>
                <a:cxn ang="0">
                  <a:pos x="82" y="0"/>
                </a:cxn>
              </a:cxnLst>
              <a:rect l="0" t="0" r="r" b="b"/>
              <a:pathLst>
                <a:path w="143" h="311">
                  <a:moveTo>
                    <a:pt x="82" y="0"/>
                  </a:moveTo>
                  <a:lnTo>
                    <a:pt x="84" y="5"/>
                  </a:lnTo>
                  <a:lnTo>
                    <a:pt x="80" y="12"/>
                  </a:lnTo>
                  <a:lnTo>
                    <a:pt x="76" y="21"/>
                  </a:lnTo>
                  <a:lnTo>
                    <a:pt x="80" y="29"/>
                  </a:lnTo>
                  <a:lnTo>
                    <a:pt x="71" y="34"/>
                  </a:lnTo>
                  <a:lnTo>
                    <a:pt x="74" y="37"/>
                  </a:lnTo>
                  <a:lnTo>
                    <a:pt x="79" y="43"/>
                  </a:lnTo>
                  <a:lnTo>
                    <a:pt x="86" y="51"/>
                  </a:lnTo>
                  <a:lnTo>
                    <a:pt x="96" y="59"/>
                  </a:lnTo>
                  <a:lnTo>
                    <a:pt x="103" y="65"/>
                  </a:lnTo>
                  <a:lnTo>
                    <a:pt x="107" y="76"/>
                  </a:lnTo>
                  <a:lnTo>
                    <a:pt x="110" y="91"/>
                  </a:lnTo>
                  <a:lnTo>
                    <a:pt x="118" y="115"/>
                  </a:lnTo>
                  <a:lnTo>
                    <a:pt x="125" y="112"/>
                  </a:lnTo>
                  <a:lnTo>
                    <a:pt x="126" y="115"/>
                  </a:lnTo>
                  <a:lnTo>
                    <a:pt x="130" y="124"/>
                  </a:lnTo>
                  <a:lnTo>
                    <a:pt x="132" y="144"/>
                  </a:lnTo>
                  <a:lnTo>
                    <a:pt x="134" y="176"/>
                  </a:lnTo>
                  <a:lnTo>
                    <a:pt x="131" y="204"/>
                  </a:lnTo>
                  <a:lnTo>
                    <a:pt x="130" y="216"/>
                  </a:lnTo>
                  <a:lnTo>
                    <a:pt x="131" y="228"/>
                  </a:lnTo>
                  <a:lnTo>
                    <a:pt x="134" y="256"/>
                  </a:lnTo>
                  <a:lnTo>
                    <a:pt x="143" y="247"/>
                  </a:lnTo>
                  <a:lnTo>
                    <a:pt x="142" y="254"/>
                  </a:lnTo>
                  <a:lnTo>
                    <a:pt x="138" y="268"/>
                  </a:lnTo>
                  <a:lnTo>
                    <a:pt x="129" y="289"/>
                  </a:lnTo>
                  <a:lnTo>
                    <a:pt x="112" y="311"/>
                  </a:lnTo>
                  <a:lnTo>
                    <a:pt x="110" y="308"/>
                  </a:lnTo>
                  <a:lnTo>
                    <a:pt x="108" y="300"/>
                  </a:lnTo>
                  <a:lnTo>
                    <a:pt x="106" y="289"/>
                  </a:lnTo>
                  <a:lnTo>
                    <a:pt x="107" y="276"/>
                  </a:lnTo>
                  <a:lnTo>
                    <a:pt x="107" y="263"/>
                  </a:lnTo>
                  <a:lnTo>
                    <a:pt x="103" y="252"/>
                  </a:lnTo>
                  <a:lnTo>
                    <a:pt x="96" y="239"/>
                  </a:lnTo>
                  <a:lnTo>
                    <a:pt x="88" y="221"/>
                  </a:lnTo>
                  <a:lnTo>
                    <a:pt x="102" y="216"/>
                  </a:lnTo>
                  <a:lnTo>
                    <a:pt x="98" y="212"/>
                  </a:lnTo>
                  <a:lnTo>
                    <a:pt x="91" y="201"/>
                  </a:lnTo>
                  <a:lnTo>
                    <a:pt x="82" y="189"/>
                  </a:lnTo>
                  <a:lnTo>
                    <a:pt x="77" y="176"/>
                  </a:lnTo>
                  <a:lnTo>
                    <a:pt x="85" y="171"/>
                  </a:lnTo>
                  <a:lnTo>
                    <a:pt x="82" y="167"/>
                  </a:lnTo>
                  <a:lnTo>
                    <a:pt x="76" y="157"/>
                  </a:lnTo>
                  <a:lnTo>
                    <a:pt x="70" y="145"/>
                  </a:lnTo>
                  <a:lnTo>
                    <a:pt x="67" y="135"/>
                  </a:lnTo>
                  <a:lnTo>
                    <a:pt x="65" y="132"/>
                  </a:lnTo>
                  <a:lnTo>
                    <a:pt x="63" y="128"/>
                  </a:lnTo>
                  <a:lnTo>
                    <a:pt x="60" y="126"/>
                  </a:lnTo>
                  <a:lnTo>
                    <a:pt x="57" y="122"/>
                  </a:lnTo>
                  <a:lnTo>
                    <a:pt x="52" y="118"/>
                  </a:lnTo>
                  <a:lnTo>
                    <a:pt x="46" y="115"/>
                  </a:lnTo>
                  <a:lnTo>
                    <a:pt x="38" y="111"/>
                  </a:lnTo>
                  <a:lnTo>
                    <a:pt x="30" y="106"/>
                  </a:lnTo>
                  <a:lnTo>
                    <a:pt x="15" y="96"/>
                  </a:lnTo>
                  <a:lnTo>
                    <a:pt x="10" y="87"/>
                  </a:lnTo>
                  <a:lnTo>
                    <a:pt x="8" y="77"/>
                  </a:lnTo>
                  <a:lnTo>
                    <a:pt x="3" y="63"/>
                  </a:lnTo>
                  <a:lnTo>
                    <a:pt x="0" y="54"/>
                  </a:lnTo>
                  <a:lnTo>
                    <a:pt x="2" y="49"/>
                  </a:lnTo>
                  <a:lnTo>
                    <a:pt x="6" y="48"/>
                  </a:lnTo>
                  <a:lnTo>
                    <a:pt x="8" y="48"/>
                  </a:lnTo>
                  <a:lnTo>
                    <a:pt x="0" y="32"/>
                  </a:lnTo>
                  <a:lnTo>
                    <a:pt x="6" y="24"/>
                  </a:lnTo>
                  <a:lnTo>
                    <a:pt x="6" y="23"/>
                  </a:lnTo>
                  <a:lnTo>
                    <a:pt x="6" y="22"/>
                  </a:lnTo>
                  <a:lnTo>
                    <a:pt x="6" y="19"/>
                  </a:lnTo>
                  <a:lnTo>
                    <a:pt x="4" y="17"/>
                  </a:lnTo>
                  <a:lnTo>
                    <a:pt x="10" y="16"/>
                  </a:lnTo>
                  <a:lnTo>
                    <a:pt x="19" y="13"/>
                  </a:lnTo>
                  <a:lnTo>
                    <a:pt x="30" y="11"/>
                  </a:lnTo>
                  <a:lnTo>
                    <a:pt x="42" y="9"/>
                  </a:lnTo>
                  <a:lnTo>
                    <a:pt x="54" y="6"/>
                  </a:lnTo>
                  <a:lnTo>
                    <a:pt x="65" y="4"/>
                  </a:lnTo>
                  <a:lnTo>
                    <a:pt x="75" y="1"/>
                  </a:lnTo>
                  <a:lnTo>
                    <a:pt x="82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871" name="Freeform 175"/>
            <p:cNvSpPr>
              <a:spLocks/>
            </p:cNvSpPr>
            <p:nvPr/>
          </p:nvSpPr>
          <p:spPr bwMode="auto">
            <a:xfrm>
              <a:off x="2446" y="2874"/>
              <a:ext cx="43" cy="113"/>
            </a:xfrm>
            <a:custGeom>
              <a:avLst/>
              <a:gdLst/>
              <a:ahLst/>
              <a:cxnLst>
                <a:cxn ang="0">
                  <a:pos x="23" y="23"/>
                </a:cxn>
                <a:cxn ang="0">
                  <a:pos x="23" y="70"/>
                </a:cxn>
                <a:cxn ang="0">
                  <a:pos x="38" y="100"/>
                </a:cxn>
                <a:cxn ang="0">
                  <a:pos x="54" y="118"/>
                </a:cxn>
                <a:cxn ang="0">
                  <a:pos x="67" y="136"/>
                </a:cxn>
                <a:cxn ang="0">
                  <a:pos x="71" y="154"/>
                </a:cxn>
                <a:cxn ang="0">
                  <a:pos x="59" y="179"/>
                </a:cxn>
                <a:cxn ang="0">
                  <a:pos x="44" y="198"/>
                </a:cxn>
                <a:cxn ang="0">
                  <a:pos x="49" y="236"/>
                </a:cxn>
                <a:cxn ang="0">
                  <a:pos x="40" y="265"/>
                </a:cxn>
                <a:cxn ang="0">
                  <a:pos x="28" y="275"/>
                </a:cxn>
                <a:cxn ang="0">
                  <a:pos x="21" y="276"/>
                </a:cxn>
                <a:cxn ang="0">
                  <a:pos x="32" y="279"/>
                </a:cxn>
                <a:cxn ang="0">
                  <a:pos x="44" y="276"/>
                </a:cxn>
                <a:cxn ang="0">
                  <a:pos x="38" y="287"/>
                </a:cxn>
                <a:cxn ang="0">
                  <a:pos x="18" y="309"/>
                </a:cxn>
                <a:cxn ang="0">
                  <a:pos x="4" y="328"/>
                </a:cxn>
                <a:cxn ang="0">
                  <a:pos x="0" y="336"/>
                </a:cxn>
                <a:cxn ang="0">
                  <a:pos x="15" y="335"/>
                </a:cxn>
                <a:cxn ang="0">
                  <a:pos x="27" y="328"/>
                </a:cxn>
                <a:cxn ang="0">
                  <a:pos x="38" y="317"/>
                </a:cxn>
                <a:cxn ang="0">
                  <a:pos x="51" y="301"/>
                </a:cxn>
                <a:cxn ang="0">
                  <a:pos x="69" y="281"/>
                </a:cxn>
                <a:cxn ang="0">
                  <a:pos x="84" y="265"/>
                </a:cxn>
                <a:cxn ang="0">
                  <a:pos x="96" y="249"/>
                </a:cxn>
                <a:cxn ang="0">
                  <a:pos x="105" y="231"/>
                </a:cxn>
                <a:cxn ang="0">
                  <a:pos x="110" y="203"/>
                </a:cxn>
                <a:cxn ang="0">
                  <a:pos x="105" y="186"/>
                </a:cxn>
                <a:cxn ang="0">
                  <a:pos x="111" y="158"/>
                </a:cxn>
                <a:cxn ang="0">
                  <a:pos x="124" y="147"/>
                </a:cxn>
                <a:cxn ang="0">
                  <a:pos x="115" y="132"/>
                </a:cxn>
                <a:cxn ang="0">
                  <a:pos x="106" y="109"/>
                </a:cxn>
                <a:cxn ang="0">
                  <a:pos x="116" y="103"/>
                </a:cxn>
                <a:cxn ang="0">
                  <a:pos x="95" y="56"/>
                </a:cxn>
                <a:cxn ang="0">
                  <a:pos x="80" y="15"/>
                </a:cxn>
                <a:cxn ang="0">
                  <a:pos x="67" y="3"/>
                </a:cxn>
                <a:cxn ang="0">
                  <a:pos x="52" y="2"/>
                </a:cxn>
                <a:cxn ang="0">
                  <a:pos x="39" y="1"/>
                </a:cxn>
                <a:cxn ang="0">
                  <a:pos x="27" y="0"/>
                </a:cxn>
              </a:cxnLst>
              <a:rect l="0" t="0" r="r" b="b"/>
              <a:pathLst>
                <a:path w="127" h="337">
                  <a:moveTo>
                    <a:pt x="21" y="0"/>
                  </a:moveTo>
                  <a:lnTo>
                    <a:pt x="23" y="23"/>
                  </a:lnTo>
                  <a:lnTo>
                    <a:pt x="22" y="46"/>
                  </a:lnTo>
                  <a:lnTo>
                    <a:pt x="23" y="70"/>
                  </a:lnTo>
                  <a:lnTo>
                    <a:pt x="31" y="90"/>
                  </a:lnTo>
                  <a:lnTo>
                    <a:pt x="38" y="100"/>
                  </a:lnTo>
                  <a:lnTo>
                    <a:pt x="46" y="109"/>
                  </a:lnTo>
                  <a:lnTo>
                    <a:pt x="54" y="118"/>
                  </a:lnTo>
                  <a:lnTo>
                    <a:pt x="61" y="126"/>
                  </a:lnTo>
                  <a:lnTo>
                    <a:pt x="67" y="136"/>
                  </a:lnTo>
                  <a:lnTo>
                    <a:pt x="69" y="145"/>
                  </a:lnTo>
                  <a:lnTo>
                    <a:pt x="71" y="154"/>
                  </a:lnTo>
                  <a:lnTo>
                    <a:pt x="68" y="164"/>
                  </a:lnTo>
                  <a:lnTo>
                    <a:pt x="59" y="179"/>
                  </a:lnTo>
                  <a:lnTo>
                    <a:pt x="49" y="189"/>
                  </a:lnTo>
                  <a:lnTo>
                    <a:pt x="44" y="198"/>
                  </a:lnTo>
                  <a:lnTo>
                    <a:pt x="46" y="215"/>
                  </a:lnTo>
                  <a:lnTo>
                    <a:pt x="49" y="236"/>
                  </a:lnTo>
                  <a:lnTo>
                    <a:pt x="46" y="253"/>
                  </a:lnTo>
                  <a:lnTo>
                    <a:pt x="40" y="265"/>
                  </a:lnTo>
                  <a:lnTo>
                    <a:pt x="33" y="273"/>
                  </a:lnTo>
                  <a:lnTo>
                    <a:pt x="28" y="275"/>
                  </a:lnTo>
                  <a:lnTo>
                    <a:pt x="24" y="276"/>
                  </a:lnTo>
                  <a:lnTo>
                    <a:pt x="21" y="276"/>
                  </a:lnTo>
                  <a:lnTo>
                    <a:pt x="22" y="278"/>
                  </a:lnTo>
                  <a:lnTo>
                    <a:pt x="32" y="279"/>
                  </a:lnTo>
                  <a:lnTo>
                    <a:pt x="39" y="278"/>
                  </a:lnTo>
                  <a:lnTo>
                    <a:pt x="44" y="276"/>
                  </a:lnTo>
                  <a:lnTo>
                    <a:pt x="46" y="275"/>
                  </a:lnTo>
                  <a:lnTo>
                    <a:pt x="38" y="287"/>
                  </a:lnTo>
                  <a:lnTo>
                    <a:pt x="28" y="298"/>
                  </a:lnTo>
                  <a:lnTo>
                    <a:pt x="18" y="309"/>
                  </a:lnTo>
                  <a:lnTo>
                    <a:pt x="10" y="319"/>
                  </a:lnTo>
                  <a:lnTo>
                    <a:pt x="4" y="328"/>
                  </a:lnTo>
                  <a:lnTo>
                    <a:pt x="0" y="334"/>
                  </a:lnTo>
                  <a:lnTo>
                    <a:pt x="0" y="336"/>
                  </a:lnTo>
                  <a:lnTo>
                    <a:pt x="6" y="337"/>
                  </a:lnTo>
                  <a:lnTo>
                    <a:pt x="15" y="335"/>
                  </a:lnTo>
                  <a:lnTo>
                    <a:pt x="21" y="332"/>
                  </a:lnTo>
                  <a:lnTo>
                    <a:pt x="27" y="328"/>
                  </a:lnTo>
                  <a:lnTo>
                    <a:pt x="32" y="323"/>
                  </a:lnTo>
                  <a:lnTo>
                    <a:pt x="38" y="317"/>
                  </a:lnTo>
                  <a:lnTo>
                    <a:pt x="44" y="309"/>
                  </a:lnTo>
                  <a:lnTo>
                    <a:pt x="51" y="301"/>
                  </a:lnTo>
                  <a:lnTo>
                    <a:pt x="60" y="291"/>
                  </a:lnTo>
                  <a:lnTo>
                    <a:pt x="69" y="281"/>
                  </a:lnTo>
                  <a:lnTo>
                    <a:pt x="78" y="273"/>
                  </a:lnTo>
                  <a:lnTo>
                    <a:pt x="84" y="265"/>
                  </a:lnTo>
                  <a:lnTo>
                    <a:pt x="91" y="258"/>
                  </a:lnTo>
                  <a:lnTo>
                    <a:pt x="96" y="249"/>
                  </a:lnTo>
                  <a:lnTo>
                    <a:pt x="100" y="241"/>
                  </a:lnTo>
                  <a:lnTo>
                    <a:pt x="105" y="231"/>
                  </a:lnTo>
                  <a:lnTo>
                    <a:pt x="107" y="220"/>
                  </a:lnTo>
                  <a:lnTo>
                    <a:pt x="110" y="203"/>
                  </a:lnTo>
                  <a:lnTo>
                    <a:pt x="107" y="193"/>
                  </a:lnTo>
                  <a:lnTo>
                    <a:pt x="105" y="186"/>
                  </a:lnTo>
                  <a:lnTo>
                    <a:pt x="105" y="173"/>
                  </a:lnTo>
                  <a:lnTo>
                    <a:pt x="111" y="158"/>
                  </a:lnTo>
                  <a:lnTo>
                    <a:pt x="118" y="150"/>
                  </a:lnTo>
                  <a:lnTo>
                    <a:pt x="124" y="147"/>
                  </a:lnTo>
                  <a:lnTo>
                    <a:pt x="127" y="146"/>
                  </a:lnTo>
                  <a:lnTo>
                    <a:pt x="115" y="132"/>
                  </a:lnTo>
                  <a:lnTo>
                    <a:pt x="108" y="119"/>
                  </a:lnTo>
                  <a:lnTo>
                    <a:pt x="106" y="109"/>
                  </a:lnTo>
                  <a:lnTo>
                    <a:pt x="105" y="106"/>
                  </a:lnTo>
                  <a:lnTo>
                    <a:pt x="116" y="103"/>
                  </a:lnTo>
                  <a:lnTo>
                    <a:pt x="100" y="82"/>
                  </a:lnTo>
                  <a:lnTo>
                    <a:pt x="95" y="56"/>
                  </a:lnTo>
                  <a:lnTo>
                    <a:pt x="88" y="32"/>
                  </a:lnTo>
                  <a:lnTo>
                    <a:pt x="80" y="15"/>
                  </a:lnTo>
                  <a:lnTo>
                    <a:pt x="74" y="3"/>
                  </a:lnTo>
                  <a:lnTo>
                    <a:pt x="67" y="3"/>
                  </a:lnTo>
                  <a:lnTo>
                    <a:pt x="60" y="2"/>
                  </a:lnTo>
                  <a:lnTo>
                    <a:pt x="52" y="2"/>
                  </a:lnTo>
                  <a:lnTo>
                    <a:pt x="46" y="1"/>
                  </a:lnTo>
                  <a:lnTo>
                    <a:pt x="39" y="1"/>
                  </a:lnTo>
                  <a:lnTo>
                    <a:pt x="33" y="1"/>
                  </a:lnTo>
                  <a:lnTo>
                    <a:pt x="27" y="0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872" name="Freeform 176"/>
            <p:cNvSpPr>
              <a:spLocks/>
            </p:cNvSpPr>
            <p:nvPr/>
          </p:nvSpPr>
          <p:spPr bwMode="auto">
            <a:xfrm>
              <a:off x="2460" y="2863"/>
              <a:ext cx="97" cy="202"/>
            </a:xfrm>
            <a:custGeom>
              <a:avLst/>
              <a:gdLst/>
              <a:ahLst/>
              <a:cxnLst>
                <a:cxn ang="0">
                  <a:pos x="260" y="15"/>
                </a:cxn>
                <a:cxn ang="0">
                  <a:pos x="285" y="65"/>
                </a:cxn>
                <a:cxn ang="0">
                  <a:pos x="283" y="111"/>
                </a:cxn>
                <a:cxn ang="0">
                  <a:pos x="288" y="149"/>
                </a:cxn>
                <a:cxn ang="0">
                  <a:pos x="255" y="166"/>
                </a:cxn>
                <a:cxn ang="0">
                  <a:pos x="223" y="145"/>
                </a:cxn>
                <a:cxn ang="0">
                  <a:pos x="194" y="139"/>
                </a:cxn>
                <a:cxn ang="0">
                  <a:pos x="157" y="152"/>
                </a:cxn>
                <a:cxn ang="0">
                  <a:pos x="193" y="181"/>
                </a:cxn>
                <a:cxn ang="0">
                  <a:pos x="221" y="181"/>
                </a:cxn>
                <a:cxn ang="0">
                  <a:pos x="254" y="213"/>
                </a:cxn>
                <a:cxn ang="0">
                  <a:pos x="277" y="252"/>
                </a:cxn>
                <a:cxn ang="0">
                  <a:pos x="256" y="239"/>
                </a:cxn>
                <a:cxn ang="0">
                  <a:pos x="228" y="247"/>
                </a:cxn>
                <a:cxn ang="0">
                  <a:pos x="200" y="247"/>
                </a:cxn>
                <a:cxn ang="0">
                  <a:pos x="171" y="287"/>
                </a:cxn>
                <a:cxn ang="0">
                  <a:pos x="153" y="349"/>
                </a:cxn>
                <a:cxn ang="0">
                  <a:pos x="118" y="402"/>
                </a:cxn>
                <a:cxn ang="0">
                  <a:pos x="94" y="438"/>
                </a:cxn>
                <a:cxn ang="0">
                  <a:pos x="73" y="472"/>
                </a:cxn>
                <a:cxn ang="0">
                  <a:pos x="101" y="473"/>
                </a:cxn>
                <a:cxn ang="0">
                  <a:pos x="146" y="409"/>
                </a:cxn>
                <a:cxn ang="0">
                  <a:pos x="179" y="383"/>
                </a:cxn>
                <a:cxn ang="0">
                  <a:pos x="223" y="389"/>
                </a:cxn>
                <a:cxn ang="0">
                  <a:pos x="209" y="431"/>
                </a:cxn>
                <a:cxn ang="0">
                  <a:pos x="182" y="434"/>
                </a:cxn>
                <a:cxn ang="0">
                  <a:pos x="164" y="455"/>
                </a:cxn>
                <a:cxn ang="0">
                  <a:pos x="142" y="471"/>
                </a:cxn>
                <a:cxn ang="0">
                  <a:pos x="172" y="486"/>
                </a:cxn>
                <a:cxn ang="0">
                  <a:pos x="200" y="497"/>
                </a:cxn>
                <a:cxn ang="0">
                  <a:pos x="190" y="565"/>
                </a:cxn>
                <a:cxn ang="0">
                  <a:pos x="123" y="606"/>
                </a:cxn>
                <a:cxn ang="0">
                  <a:pos x="93" y="577"/>
                </a:cxn>
                <a:cxn ang="0">
                  <a:pos x="129" y="571"/>
                </a:cxn>
                <a:cxn ang="0">
                  <a:pos x="160" y="541"/>
                </a:cxn>
                <a:cxn ang="0">
                  <a:pos x="117" y="531"/>
                </a:cxn>
                <a:cxn ang="0">
                  <a:pos x="87" y="523"/>
                </a:cxn>
                <a:cxn ang="0">
                  <a:pos x="75" y="520"/>
                </a:cxn>
                <a:cxn ang="0">
                  <a:pos x="32" y="486"/>
                </a:cxn>
                <a:cxn ang="0">
                  <a:pos x="6" y="445"/>
                </a:cxn>
                <a:cxn ang="0">
                  <a:pos x="23" y="387"/>
                </a:cxn>
                <a:cxn ang="0">
                  <a:pos x="61" y="347"/>
                </a:cxn>
                <a:cxn ang="0">
                  <a:pos x="72" y="305"/>
                </a:cxn>
                <a:cxn ang="0">
                  <a:pos x="95" y="255"/>
                </a:cxn>
                <a:cxn ang="0">
                  <a:pos x="133" y="216"/>
                </a:cxn>
                <a:cxn ang="0">
                  <a:pos x="137" y="175"/>
                </a:cxn>
                <a:cxn ang="0">
                  <a:pos x="121" y="104"/>
                </a:cxn>
                <a:cxn ang="0">
                  <a:pos x="104" y="49"/>
                </a:cxn>
                <a:cxn ang="0">
                  <a:pos x="129" y="44"/>
                </a:cxn>
                <a:cxn ang="0">
                  <a:pos x="200" y="52"/>
                </a:cxn>
                <a:cxn ang="0">
                  <a:pos x="240" y="26"/>
                </a:cxn>
              </a:cxnLst>
              <a:rect l="0" t="0" r="r" b="b"/>
              <a:pathLst>
                <a:path w="291" h="608">
                  <a:moveTo>
                    <a:pt x="249" y="0"/>
                  </a:moveTo>
                  <a:lnTo>
                    <a:pt x="250" y="4"/>
                  </a:lnTo>
                  <a:lnTo>
                    <a:pt x="251" y="8"/>
                  </a:lnTo>
                  <a:lnTo>
                    <a:pt x="252" y="11"/>
                  </a:lnTo>
                  <a:lnTo>
                    <a:pt x="260" y="15"/>
                  </a:lnTo>
                  <a:lnTo>
                    <a:pt x="270" y="22"/>
                  </a:lnTo>
                  <a:lnTo>
                    <a:pt x="276" y="30"/>
                  </a:lnTo>
                  <a:lnTo>
                    <a:pt x="279" y="38"/>
                  </a:lnTo>
                  <a:lnTo>
                    <a:pt x="283" y="50"/>
                  </a:lnTo>
                  <a:lnTo>
                    <a:pt x="285" y="65"/>
                  </a:lnTo>
                  <a:lnTo>
                    <a:pt x="283" y="78"/>
                  </a:lnTo>
                  <a:lnTo>
                    <a:pt x="279" y="89"/>
                  </a:lnTo>
                  <a:lnTo>
                    <a:pt x="278" y="93"/>
                  </a:lnTo>
                  <a:lnTo>
                    <a:pt x="282" y="105"/>
                  </a:lnTo>
                  <a:lnTo>
                    <a:pt x="283" y="111"/>
                  </a:lnTo>
                  <a:lnTo>
                    <a:pt x="283" y="117"/>
                  </a:lnTo>
                  <a:lnTo>
                    <a:pt x="285" y="125"/>
                  </a:lnTo>
                  <a:lnTo>
                    <a:pt x="289" y="135"/>
                  </a:lnTo>
                  <a:lnTo>
                    <a:pt x="291" y="143"/>
                  </a:lnTo>
                  <a:lnTo>
                    <a:pt x="288" y="149"/>
                  </a:lnTo>
                  <a:lnTo>
                    <a:pt x="278" y="154"/>
                  </a:lnTo>
                  <a:lnTo>
                    <a:pt x="272" y="156"/>
                  </a:lnTo>
                  <a:lnTo>
                    <a:pt x="266" y="160"/>
                  </a:lnTo>
                  <a:lnTo>
                    <a:pt x="260" y="164"/>
                  </a:lnTo>
                  <a:lnTo>
                    <a:pt x="255" y="166"/>
                  </a:lnTo>
                  <a:lnTo>
                    <a:pt x="249" y="167"/>
                  </a:lnTo>
                  <a:lnTo>
                    <a:pt x="244" y="166"/>
                  </a:lnTo>
                  <a:lnTo>
                    <a:pt x="238" y="163"/>
                  </a:lnTo>
                  <a:lnTo>
                    <a:pt x="231" y="154"/>
                  </a:lnTo>
                  <a:lnTo>
                    <a:pt x="223" y="145"/>
                  </a:lnTo>
                  <a:lnTo>
                    <a:pt x="217" y="141"/>
                  </a:lnTo>
                  <a:lnTo>
                    <a:pt x="211" y="138"/>
                  </a:lnTo>
                  <a:lnTo>
                    <a:pt x="205" y="138"/>
                  </a:lnTo>
                  <a:lnTo>
                    <a:pt x="200" y="139"/>
                  </a:lnTo>
                  <a:lnTo>
                    <a:pt x="194" y="139"/>
                  </a:lnTo>
                  <a:lnTo>
                    <a:pt x="189" y="141"/>
                  </a:lnTo>
                  <a:lnTo>
                    <a:pt x="183" y="141"/>
                  </a:lnTo>
                  <a:lnTo>
                    <a:pt x="171" y="141"/>
                  </a:lnTo>
                  <a:lnTo>
                    <a:pt x="161" y="145"/>
                  </a:lnTo>
                  <a:lnTo>
                    <a:pt x="157" y="152"/>
                  </a:lnTo>
                  <a:lnTo>
                    <a:pt x="164" y="160"/>
                  </a:lnTo>
                  <a:lnTo>
                    <a:pt x="172" y="167"/>
                  </a:lnTo>
                  <a:lnTo>
                    <a:pt x="178" y="174"/>
                  </a:lnTo>
                  <a:lnTo>
                    <a:pt x="184" y="178"/>
                  </a:lnTo>
                  <a:lnTo>
                    <a:pt x="193" y="181"/>
                  </a:lnTo>
                  <a:lnTo>
                    <a:pt x="198" y="181"/>
                  </a:lnTo>
                  <a:lnTo>
                    <a:pt x="204" y="181"/>
                  </a:lnTo>
                  <a:lnTo>
                    <a:pt x="209" y="181"/>
                  </a:lnTo>
                  <a:lnTo>
                    <a:pt x="215" y="180"/>
                  </a:lnTo>
                  <a:lnTo>
                    <a:pt x="221" y="181"/>
                  </a:lnTo>
                  <a:lnTo>
                    <a:pt x="228" y="183"/>
                  </a:lnTo>
                  <a:lnTo>
                    <a:pt x="234" y="187"/>
                  </a:lnTo>
                  <a:lnTo>
                    <a:pt x="240" y="194"/>
                  </a:lnTo>
                  <a:lnTo>
                    <a:pt x="246" y="203"/>
                  </a:lnTo>
                  <a:lnTo>
                    <a:pt x="254" y="213"/>
                  </a:lnTo>
                  <a:lnTo>
                    <a:pt x="260" y="222"/>
                  </a:lnTo>
                  <a:lnTo>
                    <a:pt x="266" y="231"/>
                  </a:lnTo>
                  <a:lnTo>
                    <a:pt x="271" y="239"/>
                  </a:lnTo>
                  <a:lnTo>
                    <a:pt x="274" y="247"/>
                  </a:lnTo>
                  <a:lnTo>
                    <a:pt x="277" y="252"/>
                  </a:lnTo>
                  <a:lnTo>
                    <a:pt x="278" y="253"/>
                  </a:lnTo>
                  <a:lnTo>
                    <a:pt x="268" y="247"/>
                  </a:lnTo>
                  <a:lnTo>
                    <a:pt x="262" y="242"/>
                  </a:lnTo>
                  <a:lnTo>
                    <a:pt x="257" y="239"/>
                  </a:lnTo>
                  <a:lnTo>
                    <a:pt x="256" y="239"/>
                  </a:lnTo>
                  <a:lnTo>
                    <a:pt x="254" y="239"/>
                  </a:lnTo>
                  <a:lnTo>
                    <a:pt x="251" y="241"/>
                  </a:lnTo>
                  <a:lnTo>
                    <a:pt x="246" y="243"/>
                  </a:lnTo>
                  <a:lnTo>
                    <a:pt x="238" y="245"/>
                  </a:lnTo>
                  <a:lnTo>
                    <a:pt x="228" y="247"/>
                  </a:lnTo>
                  <a:lnTo>
                    <a:pt x="221" y="247"/>
                  </a:lnTo>
                  <a:lnTo>
                    <a:pt x="215" y="247"/>
                  </a:lnTo>
                  <a:lnTo>
                    <a:pt x="209" y="247"/>
                  </a:lnTo>
                  <a:lnTo>
                    <a:pt x="204" y="247"/>
                  </a:lnTo>
                  <a:lnTo>
                    <a:pt x="200" y="247"/>
                  </a:lnTo>
                  <a:lnTo>
                    <a:pt x="195" y="248"/>
                  </a:lnTo>
                  <a:lnTo>
                    <a:pt x="190" y="250"/>
                  </a:lnTo>
                  <a:lnTo>
                    <a:pt x="181" y="258"/>
                  </a:lnTo>
                  <a:lnTo>
                    <a:pt x="175" y="270"/>
                  </a:lnTo>
                  <a:lnTo>
                    <a:pt x="171" y="287"/>
                  </a:lnTo>
                  <a:lnTo>
                    <a:pt x="168" y="308"/>
                  </a:lnTo>
                  <a:lnTo>
                    <a:pt x="167" y="319"/>
                  </a:lnTo>
                  <a:lnTo>
                    <a:pt x="164" y="330"/>
                  </a:lnTo>
                  <a:lnTo>
                    <a:pt x="159" y="339"/>
                  </a:lnTo>
                  <a:lnTo>
                    <a:pt x="153" y="349"/>
                  </a:lnTo>
                  <a:lnTo>
                    <a:pt x="146" y="359"/>
                  </a:lnTo>
                  <a:lnTo>
                    <a:pt x="139" y="369"/>
                  </a:lnTo>
                  <a:lnTo>
                    <a:pt x="132" y="380"/>
                  </a:lnTo>
                  <a:lnTo>
                    <a:pt x="125" y="391"/>
                  </a:lnTo>
                  <a:lnTo>
                    <a:pt x="118" y="402"/>
                  </a:lnTo>
                  <a:lnTo>
                    <a:pt x="112" y="410"/>
                  </a:lnTo>
                  <a:lnTo>
                    <a:pt x="109" y="419"/>
                  </a:lnTo>
                  <a:lnTo>
                    <a:pt x="104" y="425"/>
                  </a:lnTo>
                  <a:lnTo>
                    <a:pt x="99" y="432"/>
                  </a:lnTo>
                  <a:lnTo>
                    <a:pt x="94" y="438"/>
                  </a:lnTo>
                  <a:lnTo>
                    <a:pt x="88" y="444"/>
                  </a:lnTo>
                  <a:lnTo>
                    <a:pt x="82" y="452"/>
                  </a:lnTo>
                  <a:lnTo>
                    <a:pt x="76" y="459"/>
                  </a:lnTo>
                  <a:lnTo>
                    <a:pt x="73" y="466"/>
                  </a:lnTo>
                  <a:lnTo>
                    <a:pt x="73" y="472"/>
                  </a:lnTo>
                  <a:lnTo>
                    <a:pt x="76" y="477"/>
                  </a:lnTo>
                  <a:lnTo>
                    <a:pt x="79" y="480"/>
                  </a:lnTo>
                  <a:lnTo>
                    <a:pt x="86" y="480"/>
                  </a:lnTo>
                  <a:lnTo>
                    <a:pt x="93" y="478"/>
                  </a:lnTo>
                  <a:lnTo>
                    <a:pt x="101" y="473"/>
                  </a:lnTo>
                  <a:lnTo>
                    <a:pt x="115" y="459"/>
                  </a:lnTo>
                  <a:lnTo>
                    <a:pt x="121" y="443"/>
                  </a:lnTo>
                  <a:lnTo>
                    <a:pt x="127" y="427"/>
                  </a:lnTo>
                  <a:lnTo>
                    <a:pt x="137" y="415"/>
                  </a:lnTo>
                  <a:lnTo>
                    <a:pt x="146" y="409"/>
                  </a:lnTo>
                  <a:lnTo>
                    <a:pt x="153" y="406"/>
                  </a:lnTo>
                  <a:lnTo>
                    <a:pt x="157" y="406"/>
                  </a:lnTo>
                  <a:lnTo>
                    <a:pt x="166" y="402"/>
                  </a:lnTo>
                  <a:lnTo>
                    <a:pt x="175" y="393"/>
                  </a:lnTo>
                  <a:lnTo>
                    <a:pt x="179" y="383"/>
                  </a:lnTo>
                  <a:lnTo>
                    <a:pt x="184" y="378"/>
                  </a:lnTo>
                  <a:lnTo>
                    <a:pt x="193" y="380"/>
                  </a:lnTo>
                  <a:lnTo>
                    <a:pt x="204" y="384"/>
                  </a:lnTo>
                  <a:lnTo>
                    <a:pt x="215" y="388"/>
                  </a:lnTo>
                  <a:lnTo>
                    <a:pt x="223" y="389"/>
                  </a:lnTo>
                  <a:lnTo>
                    <a:pt x="227" y="389"/>
                  </a:lnTo>
                  <a:lnTo>
                    <a:pt x="222" y="399"/>
                  </a:lnTo>
                  <a:lnTo>
                    <a:pt x="217" y="409"/>
                  </a:lnTo>
                  <a:lnTo>
                    <a:pt x="212" y="420"/>
                  </a:lnTo>
                  <a:lnTo>
                    <a:pt x="209" y="431"/>
                  </a:lnTo>
                  <a:lnTo>
                    <a:pt x="196" y="431"/>
                  </a:lnTo>
                  <a:lnTo>
                    <a:pt x="189" y="431"/>
                  </a:lnTo>
                  <a:lnTo>
                    <a:pt x="185" y="432"/>
                  </a:lnTo>
                  <a:lnTo>
                    <a:pt x="183" y="433"/>
                  </a:lnTo>
                  <a:lnTo>
                    <a:pt x="182" y="434"/>
                  </a:lnTo>
                  <a:lnTo>
                    <a:pt x="182" y="437"/>
                  </a:lnTo>
                  <a:lnTo>
                    <a:pt x="179" y="442"/>
                  </a:lnTo>
                  <a:lnTo>
                    <a:pt x="176" y="447"/>
                  </a:lnTo>
                  <a:lnTo>
                    <a:pt x="170" y="452"/>
                  </a:lnTo>
                  <a:lnTo>
                    <a:pt x="164" y="455"/>
                  </a:lnTo>
                  <a:lnTo>
                    <a:pt x="157" y="459"/>
                  </a:lnTo>
                  <a:lnTo>
                    <a:pt x="151" y="461"/>
                  </a:lnTo>
                  <a:lnTo>
                    <a:pt x="146" y="464"/>
                  </a:lnTo>
                  <a:lnTo>
                    <a:pt x="143" y="467"/>
                  </a:lnTo>
                  <a:lnTo>
                    <a:pt x="142" y="471"/>
                  </a:lnTo>
                  <a:lnTo>
                    <a:pt x="142" y="476"/>
                  </a:lnTo>
                  <a:lnTo>
                    <a:pt x="145" y="481"/>
                  </a:lnTo>
                  <a:lnTo>
                    <a:pt x="153" y="483"/>
                  </a:lnTo>
                  <a:lnTo>
                    <a:pt x="162" y="486"/>
                  </a:lnTo>
                  <a:lnTo>
                    <a:pt x="172" y="486"/>
                  </a:lnTo>
                  <a:lnTo>
                    <a:pt x="182" y="486"/>
                  </a:lnTo>
                  <a:lnTo>
                    <a:pt x="190" y="484"/>
                  </a:lnTo>
                  <a:lnTo>
                    <a:pt x="196" y="483"/>
                  </a:lnTo>
                  <a:lnTo>
                    <a:pt x="199" y="483"/>
                  </a:lnTo>
                  <a:lnTo>
                    <a:pt x="200" y="497"/>
                  </a:lnTo>
                  <a:lnTo>
                    <a:pt x="203" y="510"/>
                  </a:lnTo>
                  <a:lnTo>
                    <a:pt x="206" y="522"/>
                  </a:lnTo>
                  <a:lnTo>
                    <a:pt x="211" y="534"/>
                  </a:lnTo>
                  <a:lnTo>
                    <a:pt x="203" y="550"/>
                  </a:lnTo>
                  <a:lnTo>
                    <a:pt x="190" y="565"/>
                  </a:lnTo>
                  <a:lnTo>
                    <a:pt x="176" y="577"/>
                  </a:lnTo>
                  <a:lnTo>
                    <a:pt x="160" y="588"/>
                  </a:lnTo>
                  <a:lnTo>
                    <a:pt x="144" y="597"/>
                  </a:lnTo>
                  <a:lnTo>
                    <a:pt x="132" y="603"/>
                  </a:lnTo>
                  <a:lnTo>
                    <a:pt x="123" y="606"/>
                  </a:lnTo>
                  <a:lnTo>
                    <a:pt x="120" y="608"/>
                  </a:lnTo>
                  <a:lnTo>
                    <a:pt x="115" y="603"/>
                  </a:lnTo>
                  <a:lnTo>
                    <a:pt x="109" y="595"/>
                  </a:lnTo>
                  <a:lnTo>
                    <a:pt x="101" y="587"/>
                  </a:lnTo>
                  <a:lnTo>
                    <a:pt x="93" y="577"/>
                  </a:lnTo>
                  <a:lnTo>
                    <a:pt x="104" y="573"/>
                  </a:lnTo>
                  <a:lnTo>
                    <a:pt x="112" y="571"/>
                  </a:lnTo>
                  <a:lnTo>
                    <a:pt x="120" y="571"/>
                  </a:lnTo>
                  <a:lnTo>
                    <a:pt x="125" y="571"/>
                  </a:lnTo>
                  <a:lnTo>
                    <a:pt x="129" y="571"/>
                  </a:lnTo>
                  <a:lnTo>
                    <a:pt x="134" y="570"/>
                  </a:lnTo>
                  <a:lnTo>
                    <a:pt x="139" y="566"/>
                  </a:lnTo>
                  <a:lnTo>
                    <a:pt x="144" y="561"/>
                  </a:lnTo>
                  <a:lnTo>
                    <a:pt x="154" y="549"/>
                  </a:lnTo>
                  <a:lnTo>
                    <a:pt x="160" y="541"/>
                  </a:lnTo>
                  <a:lnTo>
                    <a:pt x="159" y="534"/>
                  </a:lnTo>
                  <a:lnTo>
                    <a:pt x="146" y="532"/>
                  </a:lnTo>
                  <a:lnTo>
                    <a:pt x="137" y="531"/>
                  </a:lnTo>
                  <a:lnTo>
                    <a:pt x="127" y="531"/>
                  </a:lnTo>
                  <a:lnTo>
                    <a:pt x="117" y="531"/>
                  </a:lnTo>
                  <a:lnTo>
                    <a:pt x="107" y="530"/>
                  </a:lnTo>
                  <a:lnTo>
                    <a:pt x="99" y="530"/>
                  </a:lnTo>
                  <a:lnTo>
                    <a:pt x="93" y="528"/>
                  </a:lnTo>
                  <a:lnTo>
                    <a:pt x="88" y="526"/>
                  </a:lnTo>
                  <a:lnTo>
                    <a:pt x="87" y="523"/>
                  </a:lnTo>
                  <a:lnTo>
                    <a:pt x="89" y="517"/>
                  </a:lnTo>
                  <a:lnTo>
                    <a:pt x="94" y="512"/>
                  </a:lnTo>
                  <a:lnTo>
                    <a:pt x="94" y="511"/>
                  </a:lnTo>
                  <a:lnTo>
                    <a:pt x="84" y="516"/>
                  </a:lnTo>
                  <a:lnTo>
                    <a:pt x="75" y="520"/>
                  </a:lnTo>
                  <a:lnTo>
                    <a:pt x="67" y="523"/>
                  </a:lnTo>
                  <a:lnTo>
                    <a:pt x="60" y="525"/>
                  </a:lnTo>
                  <a:lnTo>
                    <a:pt x="54" y="525"/>
                  </a:lnTo>
                  <a:lnTo>
                    <a:pt x="42" y="505"/>
                  </a:lnTo>
                  <a:lnTo>
                    <a:pt x="32" y="486"/>
                  </a:lnTo>
                  <a:lnTo>
                    <a:pt x="26" y="467"/>
                  </a:lnTo>
                  <a:lnTo>
                    <a:pt x="22" y="450"/>
                  </a:lnTo>
                  <a:lnTo>
                    <a:pt x="20" y="449"/>
                  </a:lnTo>
                  <a:lnTo>
                    <a:pt x="14" y="448"/>
                  </a:lnTo>
                  <a:lnTo>
                    <a:pt x="6" y="445"/>
                  </a:lnTo>
                  <a:lnTo>
                    <a:pt x="0" y="445"/>
                  </a:lnTo>
                  <a:lnTo>
                    <a:pt x="0" y="431"/>
                  </a:lnTo>
                  <a:lnTo>
                    <a:pt x="4" y="416"/>
                  </a:lnTo>
                  <a:lnTo>
                    <a:pt x="11" y="402"/>
                  </a:lnTo>
                  <a:lnTo>
                    <a:pt x="23" y="387"/>
                  </a:lnTo>
                  <a:lnTo>
                    <a:pt x="37" y="373"/>
                  </a:lnTo>
                  <a:lnTo>
                    <a:pt x="47" y="364"/>
                  </a:lnTo>
                  <a:lnTo>
                    <a:pt x="53" y="356"/>
                  </a:lnTo>
                  <a:lnTo>
                    <a:pt x="58" y="352"/>
                  </a:lnTo>
                  <a:lnTo>
                    <a:pt x="61" y="347"/>
                  </a:lnTo>
                  <a:lnTo>
                    <a:pt x="62" y="341"/>
                  </a:lnTo>
                  <a:lnTo>
                    <a:pt x="65" y="334"/>
                  </a:lnTo>
                  <a:lnTo>
                    <a:pt x="67" y="326"/>
                  </a:lnTo>
                  <a:lnTo>
                    <a:pt x="70" y="316"/>
                  </a:lnTo>
                  <a:lnTo>
                    <a:pt x="72" y="305"/>
                  </a:lnTo>
                  <a:lnTo>
                    <a:pt x="76" y="294"/>
                  </a:lnTo>
                  <a:lnTo>
                    <a:pt x="79" y="283"/>
                  </a:lnTo>
                  <a:lnTo>
                    <a:pt x="83" y="274"/>
                  </a:lnTo>
                  <a:lnTo>
                    <a:pt x="89" y="264"/>
                  </a:lnTo>
                  <a:lnTo>
                    <a:pt x="95" y="255"/>
                  </a:lnTo>
                  <a:lnTo>
                    <a:pt x="104" y="248"/>
                  </a:lnTo>
                  <a:lnTo>
                    <a:pt x="112" y="241"/>
                  </a:lnTo>
                  <a:lnTo>
                    <a:pt x="120" y="233"/>
                  </a:lnTo>
                  <a:lnTo>
                    <a:pt x="127" y="225"/>
                  </a:lnTo>
                  <a:lnTo>
                    <a:pt x="133" y="216"/>
                  </a:lnTo>
                  <a:lnTo>
                    <a:pt x="138" y="209"/>
                  </a:lnTo>
                  <a:lnTo>
                    <a:pt x="142" y="200"/>
                  </a:lnTo>
                  <a:lnTo>
                    <a:pt x="143" y="193"/>
                  </a:lnTo>
                  <a:lnTo>
                    <a:pt x="142" y="186"/>
                  </a:lnTo>
                  <a:lnTo>
                    <a:pt x="137" y="175"/>
                  </a:lnTo>
                  <a:lnTo>
                    <a:pt x="133" y="167"/>
                  </a:lnTo>
                  <a:lnTo>
                    <a:pt x="129" y="158"/>
                  </a:lnTo>
                  <a:lnTo>
                    <a:pt x="129" y="141"/>
                  </a:lnTo>
                  <a:lnTo>
                    <a:pt x="127" y="121"/>
                  </a:lnTo>
                  <a:lnTo>
                    <a:pt x="121" y="104"/>
                  </a:lnTo>
                  <a:lnTo>
                    <a:pt x="112" y="88"/>
                  </a:lnTo>
                  <a:lnTo>
                    <a:pt x="106" y="75"/>
                  </a:lnTo>
                  <a:lnTo>
                    <a:pt x="104" y="66"/>
                  </a:lnTo>
                  <a:lnTo>
                    <a:pt x="104" y="58"/>
                  </a:lnTo>
                  <a:lnTo>
                    <a:pt x="104" y="49"/>
                  </a:lnTo>
                  <a:lnTo>
                    <a:pt x="105" y="42"/>
                  </a:lnTo>
                  <a:lnTo>
                    <a:pt x="111" y="43"/>
                  </a:lnTo>
                  <a:lnTo>
                    <a:pt x="117" y="43"/>
                  </a:lnTo>
                  <a:lnTo>
                    <a:pt x="123" y="43"/>
                  </a:lnTo>
                  <a:lnTo>
                    <a:pt x="129" y="44"/>
                  </a:lnTo>
                  <a:lnTo>
                    <a:pt x="140" y="47"/>
                  </a:lnTo>
                  <a:lnTo>
                    <a:pt x="154" y="48"/>
                  </a:lnTo>
                  <a:lnTo>
                    <a:pt x="170" y="50"/>
                  </a:lnTo>
                  <a:lnTo>
                    <a:pt x="185" y="52"/>
                  </a:lnTo>
                  <a:lnTo>
                    <a:pt x="200" y="52"/>
                  </a:lnTo>
                  <a:lnTo>
                    <a:pt x="213" y="52"/>
                  </a:lnTo>
                  <a:lnTo>
                    <a:pt x="226" y="49"/>
                  </a:lnTo>
                  <a:lnTo>
                    <a:pt x="233" y="44"/>
                  </a:lnTo>
                  <a:lnTo>
                    <a:pt x="237" y="37"/>
                  </a:lnTo>
                  <a:lnTo>
                    <a:pt x="240" y="26"/>
                  </a:lnTo>
                  <a:lnTo>
                    <a:pt x="244" y="13"/>
                  </a:lnTo>
                  <a:lnTo>
                    <a:pt x="249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873" name="Freeform 177"/>
            <p:cNvSpPr>
              <a:spLocks/>
            </p:cNvSpPr>
            <p:nvPr/>
          </p:nvSpPr>
          <p:spPr bwMode="auto">
            <a:xfrm>
              <a:off x="2551" y="2828"/>
              <a:ext cx="34" cy="32"/>
            </a:xfrm>
            <a:custGeom>
              <a:avLst/>
              <a:gdLst/>
              <a:ahLst/>
              <a:cxnLst>
                <a:cxn ang="0">
                  <a:pos x="0" y="53"/>
                </a:cxn>
                <a:cxn ang="0">
                  <a:pos x="13" y="59"/>
                </a:cxn>
                <a:cxn ang="0">
                  <a:pos x="20" y="67"/>
                </a:cxn>
                <a:cxn ang="0">
                  <a:pos x="25" y="74"/>
                </a:cxn>
                <a:cxn ang="0">
                  <a:pos x="26" y="76"/>
                </a:cxn>
                <a:cxn ang="0">
                  <a:pos x="35" y="79"/>
                </a:cxn>
                <a:cxn ang="0">
                  <a:pos x="42" y="80"/>
                </a:cxn>
                <a:cxn ang="0">
                  <a:pos x="48" y="84"/>
                </a:cxn>
                <a:cxn ang="0">
                  <a:pos x="53" y="86"/>
                </a:cxn>
                <a:cxn ang="0">
                  <a:pos x="58" y="89"/>
                </a:cxn>
                <a:cxn ang="0">
                  <a:pos x="61" y="91"/>
                </a:cxn>
                <a:cxn ang="0">
                  <a:pos x="65" y="93"/>
                </a:cxn>
                <a:cxn ang="0">
                  <a:pos x="69" y="96"/>
                </a:cxn>
                <a:cxn ang="0">
                  <a:pos x="76" y="80"/>
                </a:cxn>
                <a:cxn ang="0">
                  <a:pos x="86" y="64"/>
                </a:cxn>
                <a:cxn ang="0">
                  <a:pos x="94" y="48"/>
                </a:cxn>
                <a:cxn ang="0">
                  <a:pos x="102" y="34"/>
                </a:cxn>
                <a:cxn ang="0">
                  <a:pos x="95" y="18"/>
                </a:cxn>
                <a:cxn ang="0">
                  <a:pos x="92" y="8"/>
                </a:cxn>
                <a:cxn ang="0">
                  <a:pos x="86" y="3"/>
                </a:cxn>
                <a:cxn ang="0">
                  <a:pos x="71" y="2"/>
                </a:cxn>
                <a:cxn ang="0">
                  <a:pos x="60" y="2"/>
                </a:cxn>
                <a:cxn ang="0">
                  <a:pos x="50" y="1"/>
                </a:cxn>
                <a:cxn ang="0">
                  <a:pos x="43" y="1"/>
                </a:cxn>
                <a:cxn ang="0">
                  <a:pos x="37" y="0"/>
                </a:cxn>
                <a:cxn ang="0">
                  <a:pos x="31" y="9"/>
                </a:cxn>
                <a:cxn ang="0">
                  <a:pos x="24" y="18"/>
                </a:cxn>
                <a:cxn ang="0">
                  <a:pos x="19" y="26"/>
                </a:cxn>
                <a:cxn ang="0">
                  <a:pos x="14" y="34"/>
                </a:cxn>
                <a:cxn ang="0">
                  <a:pos x="9" y="41"/>
                </a:cxn>
                <a:cxn ang="0">
                  <a:pos x="5" y="46"/>
                </a:cxn>
                <a:cxn ang="0">
                  <a:pos x="3" y="51"/>
                </a:cxn>
                <a:cxn ang="0">
                  <a:pos x="0" y="53"/>
                </a:cxn>
              </a:cxnLst>
              <a:rect l="0" t="0" r="r" b="b"/>
              <a:pathLst>
                <a:path w="102" h="96">
                  <a:moveTo>
                    <a:pt x="0" y="53"/>
                  </a:moveTo>
                  <a:lnTo>
                    <a:pt x="13" y="59"/>
                  </a:lnTo>
                  <a:lnTo>
                    <a:pt x="20" y="67"/>
                  </a:lnTo>
                  <a:lnTo>
                    <a:pt x="25" y="74"/>
                  </a:lnTo>
                  <a:lnTo>
                    <a:pt x="26" y="76"/>
                  </a:lnTo>
                  <a:lnTo>
                    <a:pt x="35" y="79"/>
                  </a:lnTo>
                  <a:lnTo>
                    <a:pt x="42" y="80"/>
                  </a:lnTo>
                  <a:lnTo>
                    <a:pt x="48" y="84"/>
                  </a:lnTo>
                  <a:lnTo>
                    <a:pt x="53" y="86"/>
                  </a:lnTo>
                  <a:lnTo>
                    <a:pt x="58" y="89"/>
                  </a:lnTo>
                  <a:lnTo>
                    <a:pt x="61" y="91"/>
                  </a:lnTo>
                  <a:lnTo>
                    <a:pt x="65" y="93"/>
                  </a:lnTo>
                  <a:lnTo>
                    <a:pt x="69" y="96"/>
                  </a:lnTo>
                  <a:lnTo>
                    <a:pt x="76" y="80"/>
                  </a:lnTo>
                  <a:lnTo>
                    <a:pt x="86" y="64"/>
                  </a:lnTo>
                  <a:lnTo>
                    <a:pt x="94" y="48"/>
                  </a:lnTo>
                  <a:lnTo>
                    <a:pt x="102" y="34"/>
                  </a:lnTo>
                  <a:lnTo>
                    <a:pt x="95" y="18"/>
                  </a:lnTo>
                  <a:lnTo>
                    <a:pt x="92" y="8"/>
                  </a:lnTo>
                  <a:lnTo>
                    <a:pt x="86" y="3"/>
                  </a:lnTo>
                  <a:lnTo>
                    <a:pt x="71" y="2"/>
                  </a:lnTo>
                  <a:lnTo>
                    <a:pt x="60" y="2"/>
                  </a:lnTo>
                  <a:lnTo>
                    <a:pt x="50" y="1"/>
                  </a:lnTo>
                  <a:lnTo>
                    <a:pt x="43" y="1"/>
                  </a:lnTo>
                  <a:lnTo>
                    <a:pt x="37" y="0"/>
                  </a:lnTo>
                  <a:lnTo>
                    <a:pt x="31" y="9"/>
                  </a:lnTo>
                  <a:lnTo>
                    <a:pt x="24" y="18"/>
                  </a:lnTo>
                  <a:lnTo>
                    <a:pt x="19" y="26"/>
                  </a:lnTo>
                  <a:lnTo>
                    <a:pt x="14" y="34"/>
                  </a:lnTo>
                  <a:lnTo>
                    <a:pt x="9" y="41"/>
                  </a:lnTo>
                  <a:lnTo>
                    <a:pt x="5" y="46"/>
                  </a:lnTo>
                  <a:lnTo>
                    <a:pt x="3" y="51"/>
                  </a:lnTo>
                  <a:lnTo>
                    <a:pt x="0" y="5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874" name="Freeform 178"/>
            <p:cNvSpPr>
              <a:spLocks/>
            </p:cNvSpPr>
            <p:nvPr/>
          </p:nvSpPr>
          <p:spPr bwMode="auto">
            <a:xfrm>
              <a:off x="2578" y="2749"/>
              <a:ext cx="32" cy="72"/>
            </a:xfrm>
            <a:custGeom>
              <a:avLst/>
              <a:gdLst/>
              <a:ahLst/>
              <a:cxnLst>
                <a:cxn ang="0">
                  <a:pos x="1" y="169"/>
                </a:cxn>
                <a:cxn ang="0">
                  <a:pos x="9" y="173"/>
                </a:cxn>
                <a:cxn ang="0">
                  <a:pos x="18" y="180"/>
                </a:cxn>
                <a:cxn ang="0">
                  <a:pos x="33" y="181"/>
                </a:cxn>
                <a:cxn ang="0">
                  <a:pos x="45" y="186"/>
                </a:cxn>
                <a:cxn ang="0">
                  <a:pos x="48" y="199"/>
                </a:cxn>
                <a:cxn ang="0">
                  <a:pos x="56" y="211"/>
                </a:cxn>
                <a:cxn ang="0">
                  <a:pos x="62" y="200"/>
                </a:cxn>
                <a:cxn ang="0">
                  <a:pos x="72" y="180"/>
                </a:cxn>
                <a:cxn ang="0">
                  <a:pos x="84" y="146"/>
                </a:cxn>
                <a:cxn ang="0">
                  <a:pos x="93" y="111"/>
                </a:cxn>
                <a:cxn ang="0">
                  <a:pos x="97" y="77"/>
                </a:cxn>
                <a:cxn ang="0">
                  <a:pos x="93" y="53"/>
                </a:cxn>
                <a:cxn ang="0">
                  <a:pos x="86" y="36"/>
                </a:cxn>
                <a:cxn ang="0">
                  <a:pos x="76" y="21"/>
                </a:cxn>
                <a:cxn ang="0">
                  <a:pos x="63" y="6"/>
                </a:cxn>
                <a:cxn ang="0">
                  <a:pos x="61" y="11"/>
                </a:cxn>
                <a:cxn ang="0">
                  <a:pos x="42" y="11"/>
                </a:cxn>
                <a:cxn ang="0">
                  <a:pos x="51" y="27"/>
                </a:cxn>
                <a:cxn ang="0">
                  <a:pos x="57" y="36"/>
                </a:cxn>
                <a:cxn ang="0">
                  <a:pos x="70" y="51"/>
                </a:cxn>
                <a:cxn ang="0">
                  <a:pos x="78" y="79"/>
                </a:cxn>
                <a:cxn ang="0">
                  <a:pos x="72" y="112"/>
                </a:cxn>
                <a:cxn ang="0">
                  <a:pos x="61" y="131"/>
                </a:cxn>
                <a:cxn ang="0">
                  <a:pos x="47" y="130"/>
                </a:cxn>
                <a:cxn ang="0">
                  <a:pos x="36" y="135"/>
                </a:cxn>
                <a:cxn ang="0">
                  <a:pos x="39" y="123"/>
                </a:cxn>
                <a:cxn ang="0">
                  <a:pos x="39" y="111"/>
                </a:cxn>
                <a:cxn ang="0">
                  <a:pos x="33" y="117"/>
                </a:cxn>
                <a:cxn ang="0">
                  <a:pos x="24" y="123"/>
                </a:cxn>
                <a:cxn ang="0">
                  <a:pos x="24" y="127"/>
                </a:cxn>
                <a:cxn ang="0">
                  <a:pos x="18" y="139"/>
                </a:cxn>
                <a:cxn ang="0">
                  <a:pos x="6" y="160"/>
                </a:cxn>
              </a:cxnLst>
              <a:rect l="0" t="0" r="r" b="b"/>
              <a:pathLst>
                <a:path w="97" h="217">
                  <a:moveTo>
                    <a:pt x="0" y="169"/>
                  </a:moveTo>
                  <a:lnTo>
                    <a:pt x="1" y="169"/>
                  </a:lnTo>
                  <a:lnTo>
                    <a:pt x="4" y="170"/>
                  </a:lnTo>
                  <a:lnTo>
                    <a:pt x="9" y="173"/>
                  </a:lnTo>
                  <a:lnTo>
                    <a:pt x="12" y="177"/>
                  </a:lnTo>
                  <a:lnTo>
                    <a:pt x="18" y="180"/>
                  </a:lnTo>
                  <a:lnTo>
                    <a:pt x="24" y="181"/>
                  </a:lnTo>
                  <a:lnTo>
                    <a:pt x="33" y="181"/>
                  </a:lnTo>
                  <a:lnTo>
                    <a:pt x="45" y="186"/>
                  </a:lnTo>
                  <a:lnTo>
                    <a:pt x="45" y="186"/>
                  </a:lnTo>
                  <a:lnTo>
                    <a:pt x="46" y="190"/>
                  </a:lnTo>
                  <a:lnTo>
                    <a:pt x="48" y="199"/>
                  </a:lnTo>
                  <a:lnTo>
                    <a:pt x="53" y="217"/>
                  </a:lnTo>
                  <a:lnTo>
                    <a:pt x="56" y="211"/>
                  </a:lnTo>
                  <a:lnTo>
                    <a:pt x="59" y="205"/>
                  </a:lnTo>
                  <a:lnTo>
                    <a:pt x="62" y="200"/>
                  </a:lnTo>
                  <a:lnTo>
                    <a:pt x="64" y="195"/>
                  </a:lnTo>
                  <a:lnTo>
                    <a:pt x="72" y="180"/>
                  </a:lnTo>
                  <a:lnTo>
                    <a:pt x="78" y="164"/>
                  </a:lnTo>
                  <a:lnTo>
                    <a:pt x="84" y="146"/>
                  </a:lnTo>
                  <a:lnTo>
                    <a:pt x="90" y="128"/>
                  </a:lnTo>
                  <a:lnTo>
                    <a:pt x="93" y="111"/>
                  </a:lnTo>
                  <a:lnTo>
                    <a:pt x="97" y="92"/>
                  </a:lnTo>
                  <a:lnTo>
                    <a:pt x="97" y="77"/>
                  </a:lnTo>
                  <a:lnTo>
                    <a:pt x="96" y="62"/>
                  </a:lnTo>
                  <a:lnTo>
                    <a:pt x="93" y="53"/>
                  </a:lnTo>
                  <a:lnTo>
                    <a:pt x="91" y="45"/>
                  </a:lnTo>
                  <a:lnTo>
                    <a:pt x="86" y="36"/>
                  </a:lnTo>
                  <a:lnTo>
                    <a:pt x="81" y="28"/>
                  </a:lnTo>
                  <a:lnTo>
                    <a:pt x="76" y="21"/>
                  </a:lnTo>
                  <a:lnTo>
                    <a:pt x="70" y="13"/>
                  </a:lnTo>
                  <a:lnTo>
                    <a:pt x="63" y="6"/>
                  </a:lnTo>
                  <a:lnTo>
                    <a:pt x="56" y="0"/>
                  </a:lnTo>
                  <a:lnTo>
                    <a:pt x="61" y="11"/>
                  </a:lnTo>
                  <a:lnTo>
                    <a:pt x="41" y="8"/>
                  </a:lnTo>
                  <a:lnTo>
                    <a:pt x="42" y="11"/>
                  </a:lnTo>
                  <a:lnTo>
                    <a:pt x="47" y="18"/>
                  </a:lnTo>
                  <a:lnTo>
                    <a:pt x="51" y="27"/>
                  </a:lnTo>
                  <a:lnTo>
                    <a:pt x="54" y="35"/>
                  </a:lnTo>
                  <a:lnTo>
                    <a:pt x="57" y="36"/>
                  </a:lnTo>
                  <a:lnTo>
                    <a:pt x="63" y="42"/>
                  </a:lnTo>
                  <a:lnTo>
                    <a:pt x="70" y="51"/>
                  </a:lnTo>
                  <a:lnTo>
                    <a:pt x="76" y="64"/>
                  </a:lnTo>
                  <a:lnTo>
                    <a:pt x="78" y="79"/>
                  </a:lnTo>
                  <a:lnTo>
                    <a:pt x="76" y="96"/>
                  </a:lnTo>
                  <a:lnTo>
                    <a:pt x="72" y="112"/>
                  </a:lnTo>
                  <a:lnTo>
                    <a:pt x="65" y="125"/>
                  </a:lnTo>
                  <a:lnTo>
                    <a:pt x="61" y="131"/>
                  </a:lnTo>
                  <a:lnTo>
                    <a:pt x="54" y="130"/>
                  </a:lnTo>
                  <a:lnTo>
                    <a:pt x="47" y="130"/>
                  </a:lnTo>
                  <a:lnTo>
                    <a:pt x="36" y="136"/>
                  </a:lnTo>
                  <a:lnTo>
                    <a:pt x="36" y="135"/>
                  </a:lnTo>
                  <a:lnTo>
                    <a:pt x="37" y="130"/>
                  </a:lnTo>
                  <a:lnTo>
                    <a:pt x="39" y="123"/>
                  </a:lnTo>
                  <a:lnTo>
                    <a:pt x="39" y="110"/>
                  </a:lnTo>
                  <a:lnTo>
                    <a:pt x="39" y="111"/>
                  </a:lnTo>
                  <a:lnTo>
                    <a:pt x="36" y="113"/>
                  </a:lnTo>
                  <a:lnTo>
                    <a:pt x="33" y="117"/>
                  </a:lnTo>
                  <a:lnTo>
                    <a:pt x="25" y="122"/>
                  </a:lnTo>
                  <a:lnTo>
                    <a:pt x="24" y="123"/>
                  </a:lnTo>
                  <a:lnTo>
                    <a:pt x="24" y="125"/>
                  </a:lnTo>
                  <a:lnTo>
                    <a:pt x="24" y="127"/>
                  </a:lnTo>
                  <a:lnTo>
                    <a:pt x="24" y="129"/>
                  </a:lnTo>
                  <a:lnTo>
                    <a:pt x="18" y="139"/>
                  </a:lnTo>
                  <a:lnTo>
                    <a:pt x="12" y="149"/>
                  </a:lnTo>
                  <a:lnTo>
                    <a:pt x="6" y="160"/>
                  </a:lnTo>
                  <a:lnTo>
                    <a:pt x="0" y="16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875" name="Freeform 179"/>
            <p:cNvSpPr>
              <a:spLocks/>
            </p:cNvSpPr>
            <p:nvPr/>
          </p:nvSpPr>
          <p:spPr bwMode="auto">
            <a:xfrm>
              <a:off x="2295" y="3031"/>
              <a:ext cx="35" cy="33"/>
            </a:xfrm>
            <a:custGeom>
              <a:avLst/>
              <a:gdLst/>
              <a:ahLst/>
              <a:cxnLst>
                <a:cxn ang="0">
                  <a:pos x="13" y="26"/>
                </a:cxn>
                <a:cxn ang="0">
                  <a:pos x="14" y="25"/>
                </a:cxn>
                <a:cxn ang="0">
                  <a:pos x="15" y="25"/>
                </a:cxn>
                <a:cxn ang="0">
                  <a:pos x="15" y="24"/>
                </a:cxn>
                <a:cxn ang="0">
                  <a:pos x="17" y="24"/>
                </a:cxn>
                <a:cxn ang="0">
                  <a:pos x="30" y="15"/>
                </a:cxn>
                <a:cxn ang="0">
                  <a:pos x="43" y="8"/>
                </a:cxn>
                <a:cxn ang="0">
                  <a:pos x="56" y="4"/>
                </a:cxn>
                <a:cxn ang="0">
                  <a:pos x="68" y="2"/>
                </a:cxn>
                <a:cxn ang="0">
                  <a:pos x="79" y="0"/>
                </a:cxn>
                <a:cxn ang="0">
                  <a:pos x="88" y="2"/>
                </a:cxn>
                <a:cxn ang="0">
                  <a:pos x="97" y="3"/>
                </a:cxn>
                <a:cxn ang="0">
                  <a:pos x="104" y="6"/>
                </a:cxn>
                <a:cxn ang="0">
                  <a:pos x="99" y="26"/>
                </a:cxn>
                <a:cxn ang="0">
                  <a:pos x="91" y="38"/>
                </a:cxn>
                <a:cxn ang="0">
                  <a:pos x="81" y="50"/>
                </a:cxn>
                <a:cxn ang="0">
                  <a:pos x="71" y="71"/>
                </a:cxn>
                <a:cxn ang="0">
                  <a:pos x="88" y="76"/>
                </a:cxn>
                <a:cxn ang="0">
                  <a:pos x="87" y="78"/>
                </a:cxn>
                <a:cxn ang="0">
                  <a:pos x="82" y="82"/>
                </a:cxn>
                <a:cxn ang="0">
                  <a:pos x="73" y="86"/>
                </a:cxn>
                <a:cxn ang="0">
                  <a:pos x="57" y="86"/>
                </a:cxn>
                <a:cxn ang="0">
                  <a:pos x="58" y="88"/>
                </a:cxn>
                <a:cxn ang="0">
                  <a:pos x="57" y="92"/>
                </a:cxn>
                <a:cxn ang="0">
                  <a:pos x="48" y="95"/>
                </a:cxn>
                <a:cxn ang="0">
                  <a:pos x="30" y="97"/>
                </a:cxn>
                <a:cxn ang="0">
                  <a:pos x="12" y="94"/>
                </a:cxn>
                <a:cxn ang="0">
                  <a:pos x="3" y="88"/>
                </a:cxn>
                <a:cxn ang="0">
                  <a:pos x="2" y="82"/>
                </a:cxn>
                <a:cxn ang="0">
                  <a:pos x="2" y="74"/>
                </a:cxn>
                <a:cxn ang="0">
                  <a:pos x="2" y="72"/>
                </a:cxn>
                <a:cxn ang="0">
                  <a:pos x="1" y="70"/>
                </a:cxn>
                <a:cxn ang="0">
                  <a:pos x="1" y="69"/>
                </a:cxn>
                <a:cxn ang="0">
                  <a:pos x="0" y="67"/>
                </a:cxn>
                <a:cxn ang="0">
                  <a:pos x="2" y="60"/>
                </a:cxn>
                <a:cxn ang="0">
                  <a:pos x="6" y="48"/>
                </a:cxn>
                <a:cxn ang="0">
                  <a:pos x="11" y="36"/>
                </a:cxn>
                <a:cxn ang="0">
                  <a:pos x="13" y="26"/>
                </a:cxn>
              </a:cxnLst>
              <a:rect l="0" t="0" r="r" b="b"/>
              <a:pathLst>
                <a:path w="104" h="97">
                  <a:moveTo>
                    <a:pt x="13" y="26"/>
                  </a:moveTo>
                  <a:lnTo>
                    <a:pt x="14" y="25"/>
                  </a:lnTo>
                  <a:lnTo>
                    <a:pt x="15" y="25"/>
                  </a:lnTo>
                  <a:lnTo>
                    <a:pt x="15" y="24"/>
                  </a:lnTo>
                  <a:lnTo>
                    <a:pt x="17" y="24"/>
                  </a:lnTo>
                  <a:lnTo>
                    <a:pt x="30" y="15"/>
                  </a:lnTo>
                  <a:lnTo>
                    <a:pt x="43" y="8"/>
                  </a:lnTo>
                  <a:lnTo>
                    <a:pt x="56" y="4"/>
                  </a:lnTo>
                  <a:lnTo>
                    <a:pt x="68" y="2"/>
                  </a:lnTo>
                  <a:lnTo>
                    <a:pt x="79" y="0"/>
                  </a:lnTo>
                  <a:lnTo>
                    <a:pt x="88" y="2"/>
                  </a:lnTo>
                  <a:lnTo>
                    <a:pt x="97" y="3"/>
                  </a:lnTo>
                  <a:lnTo>
                    <a:pt x="104" y="6"/>
                  </a:lnTo>
                  <a:lnTo>
                    <a:pt x="99" y="26"/>
                  </a:lnTo>
                  <a:lnTo>
                    <a:pt x="91" y="38"/>
                  </a:lnTo>
                  <a:lnTo>
                    <a:pt x="81" y="50"/>
                  </a:lnTo>
                  <a:lnTo>
                    <a:pt x="71" y="71"/>
                  </a:lnTo>
                  <a:lnTo>
                    <a:pt x="88" y="76"/>
                  </a:lnTo>
                  <a:lnTo>
                    <a:pt x="87" y="78"/>
                  </a:lnTo>
                  <a:lnTo>
                    <a:pt x="82" y="82"/>
                  </a:lnTo>
                  <a:lnTo>
                    <a:pt x="73" y="86"/>
                  </a:lnTo>
                  <a:lnTo>
                    <a:pt x="57" y="86"/>
                  </a:lnTo>
                  <a:lnTo>
                    <a:pt x="58" y="88"/>
                  </a:lnTo>
                  <a:lnTo>
                    <a:pt x="57" y="92"/>
                  </a:lnTo>
                  <a:lnTo>
                    <a:pt x="48" y="95"/>
                  </a:lnTo>
                  <a:lnTo>
                    <a:pt x="30" y="97"/>
                  </a:lnTo>
                  <a:lnTo>
                    <a:pt x="12" y="94"/>
                  </a:lnTo>
                  <a:lnTo>
                    <a:pt x="3" y="88"/>
                  </a:lnTo>
                  <a:lnTo>
                    <a:pt x="2" y="82"/>
                  </a:lnTo>
                  <a:lnTo>
                    <a:pt x="2" y="74"/>
                  </a:lnTo>
                  <a:lnTo>
                    <a:pt x="2" y="72"/>
                  </a:lnTo>
                  <a:lnTo>
                    <a:pt x="1" y="70"/>
                  </a:lnTo>
                  <a:lnTo>
                    <a:pt x="1" y="69"/>
                  </a:lnTo>
                  <a:lnTo>
                    <a:pt x="0" y="67"/>
                  </a:lnTo>
                  <a:lnTo>
                    <a:pt x="2" y="60"/>
                  </a:lnTo>
                  <a:lnTo>
                    <a:pt x="6" y="48"/>
                  </a:lnTo>
                  <a:lnTo>
                    <a:pt x="11" y="36"/>
                  </a:lnTo>
                  <a:lnTo>
                    <a:pt x="13" y="2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876" name="Freeform 180"/>
            <p:cNvSpPr>
              <a:spLocks/>
            </p:cNvSpPr>
            <p:nvPr/>
          </p:nvSpPr>
          <p:spPr bwMode="auto">
            <a:xfrm>
              <a:off x="2288" y="3065"/>
              <a:ext cx="19" cy="18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6" y="2"/>
                </a:cxn>
                <a:cxn ang="0">
                  <a:pos x="24" y="7"/>
                </a:cxn>
                <a:cxn ang="0">
                  <a:pos x="33" y="12"/>
                </a:cxn>
                <a:cxn ang="0">
                  <a:pos x="40" y="17"/>
                </a:cxn>
                <a:cxn ang="0">
                  <a:pos x="47" y="22"/>
                </a:cxn>
                <a:cxn ang="0">
                  <a:pos x="53" y="24"/>
                </a:cxn>
                <a:cxn ang="0">
                  <a:pos x="56" y="28"/>
                </a:cxn>
                <a:cxn ang="0">
                  <a:pos x="56" y="32"/>
                </a:cxn>
                <a:cxn ang="0">
                  <a:pos x="53" y="39"/>
                </a:cxn>
                <a:cxn ang="0">
                  <a:pos x="51" y="42"/>
                </a:cxn>
                <a:cxn ang="0">
                  <a:pos x="47" y="46"/>
                </a:cxn>
                <a:cxn ang="0">
                  <a:pos x="42" y="50"/>
                </a:cxn>
                <a:cxn ang="0">
                  <a:pos x="39" y="51"/>
                </a:cxn>
                <a:cxn ang="0">
                  <a:pos x="35" y="52"/>
                </a:cxn>
                <a:cxn ang="0">
                  <a:pos x="30" y="52"/>
                </a:cxn>
                <a:cxn ang="0">
                  <a:pos x="25" y="51"/>
                </a:cxn>
                <a:cxn ang="0">
                  <a:pos x="19" y="50"/>
                </a:cxn>
                <a:cxn ang="0">
                  <a:pos x="14" y="47"/>
                </a:cxn>
                <a:cxn ang="0">
                  <a:pos x="10" y="43"/>
                </a:cxn>
                <a:cxn ang="0">
                  <a:pos x="6" y="39"/>
                </a:cxn>
                <a:cxn ang="0">
                  <a:pos x="2" y="34"/>
                </a:cxn>
                <a:cxn ang="0">
                  <a:pos x="0" y="29"/>
                </a:cxn>
                <a:cxn ang="0">
                  <a:pos x="0" y="24"/>
                </a:cxn>
                <a:cxn ang="0">
                  <a:pos x="0" y="19"/>
                </a:cxn>
                <a:cxn ang="0">
                  <a:pos x="2" y="14"/>
                </a:cxn>
                <a:cxn ang="0">
                  <a:pos x="5" y="8"/>
                </a:cxn>
                <a:cxn ang="0">
                  <a:pos x="7" y="3"/>
                </a:cxn>
                <a:cxn ang="0">
                  <a:pos x="10" y="0"/>
                </a:cxn>
              </a:cxnLst>
              <a:rect l="0" t="0" r="r" b="b"/>
              <a:pathLst>
                <a:path w="56" h="52">
                  <a:moveTo>
                    <a:pt x="10" y="0"/>
                  </a:moveTo>
                  <a:lnTo>
                    <a:pt x="16" y="2"/>
                  </a:lnTo>
                  <a:lnTo>
                    <a:pt x="24" y="7"/>
                  </a:lnTo>
                  <a:lnTo>
                    <a:pt x="33" y="12"/>
                  </a:lnTo>
                  <a:lnTo>
                    <a:pt x="40" y="17"/>
                  </a:lnTo>
                  <a:lnTo>
                    <a:pt x="47" y="22"/>
                  </a:lnTo>
                  <a:lnTo>
                    <a:pt x="53" y="24"/>
                  </a:lnTo>
                  <a:lnTo>
                    <a:pt x="56" y="28"/>
                  </a:lnTo>
                  <a:lnTo>
                    <a:pt x="56" y="32"/>
                  </a:lnTo>
                  <a:lnTo>
                    <a:pt x="53" y="39"/>
                  </a:lnTo>
                  <a:lnTo>
                    <a:pt x="51" y="42"/>
                  </a:lnTo>
                  <a:lnTo>
                    <a:pt x="47" y="46"/>
                  </a:lnTo>
                  <a:lnTo>
                    <a:pt x="42" y="50"/>
                  </a:lnTo>
                  <a:lnTo>
                    <a:pt x="39" y="51"/>
                  </a:lnTo>
                  <a:lnTo>
                    <a:pt x="35" y="52"/>
                  </a:lnTo>
                  <a:lnTo>
                    <a:pt x="30" y="52"/>
                  </a:lnTo>
                  <a:lnTo>
                    <a:pt x="25" y="51"/>
                  </a:lnTo>
                  <a:lnTo>
                    <a:pt x="19" y="50"/>
                  </a:lnTo>
                  <a:lnTo>
                    <a:pt x="14" y="47"/>
                  </a:lnTo>
                  <a:lnTo>
                    <a:pt x="10" y="43"/>
                  </a:lnTo>
                  <a:lnTo>
                    <a:pt x="6" y="39"/>
                  </a:lnTo>
                  <a:lnTo>
                    <a:pt x="2" y="34"/>
                  </a:lnTo>
                  <a:lnTo>
                    <a:pt x="0" y="29"/>
                  </a:lnTo>
                  <a:lnTo>
                    <a:pt x="0" y="24"/>
                  </a:lnTo>
                  <a:lnTo>
                    <a:pt x="0" y="19"/>
                  </a:lnTo>
                  <a:lnTo>
                    <a:pt x="2" y="14"/>
                  </a:lnTo>
                  <a:lnTo>
                    <a:pt x="5" y="8"/>
                  </a:lnTo>
                  <a:lnTo>
                    <a:pt x="7" y="3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877" name="Freeform 181"/>
            <p:cNvSpPr>
              <a:spLocks/>
            </p:cNvSpPr>
            <p:nvPr/>
          </p:nvSpPr>
          <p:spPr bwMode="auto">
            <a:xfrm>
              <a:off x="2275" y="3085"/>
              <a:ext cx="15" cy="10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28" y="4"/>
                </a:cxn>
                <a:cxn ang="0">
                  <a:pos x="38" y="9"/>
                </a:cxn>
                <a:cxn ang="0">
                  <a:pos x="42" y="14"/>
                </a:cxn>
                <a:cxn ang="0">
                  <a:pos x="45" y="15"/>
                </a:cxn>
                <a:cxn ang="0">
                  <a:pos x="38" y="24"/>
                </a:cxn>
                <a:cxn ang="0">
                  <a:pos x="35" y="28"/>
                </a:cxn>
                <a:cxn ang="0">
                  <a:pos x="32" y="31"/>
                </a:cxn>
                <a:cxn ang="0">
                  <a:pos x="23" y="31"/>
                </a:cxn>
                <a:cxn ang="0">
                  <a:pos x="17" y="31"/>
                </a:cxn>
                <a:cxn ang="0">
                  <a:pos x="11" y="29"/>
                </a:cxn>
                <a:cxn ang="0">
                  <a:pos x="5" y="27"/>
                </a:cxn>
                <a:cxn ang="0">
                  <a:pos x="0" y="24"/>
                </a:cxn>
                <a:cxn ang="0">
                  <a:pos x="3" y="18"/>
                </a:cxn>
                <a:cxn ang="0">
                  <a:pos x="8" y="12"/>
                </a:cxn>
                <a:cxn ang="0">
                  <a:pos x="12" y="6"/>
                </a:cxn>
                <a:cxn ang="0">
                  <a:pos x="16" y="0"/>
                </a:cxn>
              </a:cxnLst>
              <a:rect l="0" t="0" r="r" b="b"/>
              <a:pathLst>
                <a:path w="45" h="31">
                  <a:moveTo>
                    <a:pt x="16" y="0"/>
                  </a:moveTo>
                  <a:lnTo>
                    <a:pt x="28" y="4"/>
                  </a:lnTo>
                  <a:lnTo>
                    <a:pt x="38" y="9"/>
                  </a:lnTo>
                  <a:lnTo>
                    <a:pt x="42" y="14"/>
                  </a:lnTo>
                  <a:lnTo>
                    <a:pt x="45" y="15"/>
                  </a:lnTo>
                  <a:lnTo>
                    <a:pt x="38" y="24"/>
                  </a:lnTo>
                  <a:lnTo>
                    <a:pt x="35" y="28"/>
                  </a:lnTo>
                  <a:lnTo>
                    <a:pt x="32" y="31"/>
                  </a:lnTo>
                  <a:lnTo>
                    <a:pt x="23" y="31"/>
                  </a:lnTo>
                  <a:lnTo>
                    <a:pt x="17" y="31"/>
                  </a:lnTo>
                  <a:lnTo>
                    <a:pt x="11" y="29"/>
                  </a:lnTo>
                  <a:lnTo>
                    <a:pt x="5" y="27"/>
                  </a:lnTo>
                  <a:lnTo>
                    <a:pt x="0" y="24"/>
                  </a:lnTo>
                  <a:lnTo>
                    <a:pt x="3" y="18"/>
                  </a:lnTo>
                  <a:lnTo>
                    <a:pt x="8" y="12"/>
                  </a:lnTo>
                  <a:lnTo>
                    <a:pt x="12" y="6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878" name="Freeform 182"/>
            <p:cNvSpPr>
              <a:spLocks/>
            </p:cNvSpPr>
            <p:nvPr/>
          </p:nvSpPr>
          <p:spPr bwMode="auto">
            <a:xfrm>
              <a:off x="2407" y="2874"/>
              <a:ext cx="33" cy="73"/>
            </a:xfrm>
            <a:custGeom>
              <a:avLst/>
              <a:gdLst/>
              <a:ahLst/>
              <a:cxnLst>
                <a:cxn ang="0">
                  <a:pos x="62" y="0"/>
                </a:cxn>
                <a:cxn ang="0">
                  <a:pos x="73" y="14"/>
                </a:cxn>
                <a:cxn ang="0">
                  <a:pos x="81" y="26"/>
                </a:cxn>
                <a:cxn ang="0">
                  <a:pos x="87" y="37"/>
                </a:cxn>
                <a:cxn ang="0">
                  <a:pos x="92" y="47"/>
                </a:cxn>
                <a:cxn ang="0">
                  <a:pos x="95" y="56"/>
                </a:cxn>
                <a:cxn ang="0">
                  <a:pos x="96" y="66"/>
                </a:cxn>
                <a:cxn ang="0">
                  <a:pos x="96" y="76"/>
                </a:cxn>
                <a:cxn ang="0">
                  <a:pos x="96" y="87"/>
                </a:cxn>
                <a:cxn ang="0">
                  <a:pos x="96" y="112"/>
                </a:cxn>
                <a:cxn ang="0">
                  <a:pos x="98" y="136"/>
                </a:cxn>
                <a:cxn ang="0">
                  <a:pos x="101" y="158"/>
                </a:cxn>
                <a:cxn ang="0">
                  <a:pos x="98" y="177"/>
                </a:cxn>
                <a:cxn ang="0">
                  <a:pos x="93" y="195"/>
                </a:cxn>
                <a:cxn ang="0">
                  <a:pos x="86" y="212"/>
                </a:cxn>
                <a:cxn ang="0">
                  <a:pos x="79" y="220"/>
                </a:cxn>
                <a:cxn ang="0">
                  <a:pos x="75" y="215"/>
                </a:cxn>
                <a:cxn ang="0">
                  <a:pos x="70" y="203"/>
                </a:cxn>
                <a:cxn ang="0">
                  <a:pos x="62" y="192"/>
                </a:cxn>
                <a:cxn ang="0">
                  <a:pos x="56" y="181"/>
                </a:cxn>
                <a:cxn ang="0">
                  <a:pos x="56" y="166"/>
                </a:cxn>
                <a:cxn ang="0">
                  <a:pos x="59" y="152"/>
                </a:cxn>
                <a:cxn ang="0">
                  <a:pos x="62" y="141"/>
                </a:cxn>
                <a:cxn ang="0">
                  <a:pos x="59" y="130"/>
                </a:cxn>
                <a:cxn ang="0">
                  <a:pos x="51" y="116"/>
                </a:cxn>
                <a:cxn ang="0">
                  <a:pos x="42" y="102"/>
                </a:cxn>
                <a:cxn ang="0">
                  <a:pos x="39" y="89"/>
                </a:cxn>
                <a:cxn ang="0">
                  <a:pos x="37" y="81"/>
                </a:cxn>
                <a:cxn ang="0">
                  <a:pos x="37" y="78"/>
                </a:cxn>
                <a:cxn ang="0">
                  <a:pos x="26" y="70"/>
                </a:cxn>
                <a:cxn ang="0">
                  <a:pos x="17" y="64"/>
                </a:cxn>
                <a:cxn ang="0">
                  <a:pos x="11" y="60"/>
                </a:cxn>
                <a:cxn ang="0">
                  <a:pos x="6" y="56"/>
                </a:cxn>
                <a:cxn ang="0">
                  <a:pos x="3" y="54"/>
                </a:cxn>
                <a:cxn ang="0">
                  <a:pos x="3" y="50"/>
                </a:cxn>
                <a:cxn ang="0">
                  <a:pos x="5" y="44"/>
                </a:cxn>
                <a:cxn ang="0">
                  <a:pos x="8" y="36"/>
                </a:cxn>
                <a:cxn ang="0">
                  <a:pos x="9" y="27"/>
                </a:cxn>
                <a:cxn ang="0">
                  <a:pos x="8" y="17"/>
                </a:cxn>
                <a:cxn ang="0">
                  <a:pos x="5" y="9"/>
                </a:cxn>
                <a:cxn ang="0">
                  <a:pos x="0" y="0"/>
                </a:cxn>
                <a:cxn ang="0">
                  <a:pos x="5" y="0"/>
                </a:cxn>
                <a:cxn ang="0">
                  <a:pos x="9" y="0"/>
                </a:cxn>
                <a:cxn ang="0">
                  <a:pos x="15" y="0"/>
                </a:cxn>
                <a:cxn ang="0">
                  <a:pos x="23" y="0"/>
                </a:cxn>
                <a:cxn ang="0">
                  <a:pos x="30" y="0"/>
                </a:cxn>
                <a:cxn ang="0">
                  <a:pos x="40" y="0"/>
                </a:cxn>
                <a:cxn ang="0">
                  <a:pos x="50" y="0"/>
                </a:cxn>
                <a:cxn ang="0">
                  <a:pos x="62" y="0"/>
                </a:cxn>
              </a:cxnLst>
              <a:rect l="0" t="0" r="r" b="b"/>
              <a:pathLst>
                <a:path w="101" h="220">
                  <a:moveTo>
                    <a:pt x="62" y="0"/>
                  </a:moveTo>
                  <a:lnTo>
                    <a:pt x="73" y="14"/>
                  </a:lnTo>
                  <a:lnTo>
                    <a:pt x="81" y="26"/>
                  </a:lnTo>
                  <a:lnTo>
                    <a:pt x="87" y="37"/>
                  </a:lnTo>
                  <a:lnTo>
                    <a:pt x="92" y="47"/>
                  </a:lnTo>
                  <a:lnTo>
                    <a:pt x="95" y="56"/>
                  </a:lnTo>
                  <a:lnTo>
                    <a:pt x="96" y="66"/>
                  </a:lnTo>
                  <a:lnTo>
                    <a:pt x="96" y="76"/>
                  </a:lnTo>
                  <a:lnTo>
                    <a:pt x="96" y="87"/>
                  </a:lnTo>
                  <a:lnTo>
                    <a:pt x="96" y="112"/>
                  </a:lnTo>
                  <a:lnTo>
                    <a:pt x="98" y="136"/>
                  </a:lnTo>
                  <a:lnTo>
                    <a:pt x="101" y="158"/>
                  </a:lnTo>
                  <a:lnTo>
                    <a:pt x="98" y="177"/>
                  </a:lnTo>
                  <a:lnTo>
                    <a:pt x="93" y="195"/>
                  </a:lnTo>
                  <a:lnTo>
                    <a:pt x="86" y="212"/>
                  </a:lnTo>
                  <a:lnTo>
                    <a:pt x="79" y="220"/>
                  </a:lnTo>
                  <a:lnTo>
                    <a:pt x="75" y="215"/>
                  </a:lnTo>
                  <a:lnTo>
                    <a:pt x="70" y="203"/>
                  </a:lnTo>
                  <a:lnTo>
                    <a:pt x="62" y="192"/>
                  </a:lnTo>
                  <a:lnTo>
                    <a:pt x="56" y="181"/>
                  </a:lnTo>
                  <a:lnTo>
                    <a:pt x="56" y="166"/>
                  </a:lnTo>
                  <a:lnTo>
                    <a:pt x="59" y="152"/>
                  </a:lnTo>
                  <a:lnTo>
                    <a:pt x="62" y="141"/>
                  </a:lnTo>
                  <a:lnTo>
                    <a:pt x="59" y="130"/>
                  </a:lnTo>
                  <a:lnTo>
                    <a:pt x="51" y="116"/>
                  </a:lnTo>
                  <a:lnTo>
                    <a:pt x="42" y="102"/>
                  </a:lnTo>
                  <a:lnTo>
                    <a:pt x="39" y="89"/>
                  </a:lnTo>
                  <a:lnTo>
                    <a:pt x="37" y="81"/>
                  </a:lnTo>
                  <a:lnTo>
                    <a:pt x="37" y="78"/>
                  </a:lnTo>
                  <a:lnTo>
                    <a:pt x="26" y="70"/>
                  </a:lnTo>
                  <a:lnTo>
                    <a:pt x="17" y="64"/>
                  </a:lnTo>
                  <a:lnTo>
                    <a:pt x="11" y="60"/>
                  </a:lnTo>
                  <a:lnTo>
                    <a:pt x="6" y="56"/>
                  </a:lnTo>
                  <a:lnTo>
                    <a:pt x="3" y="54"/>
                  </a:lnTo>
                  <a:lnTo>
                    <a:pt x="3" y="50"/>
                  </a:lnTo>
                  <a:lnTo>
                    <a:pt x="5" y="44"/>
                  </a:lnTo>
                  <a:lnTo>
                    <a:pt x="8" y="36"/>
                  </a:lnTo>
                  <a:lnTo>
                    <a:pt x="9" y="27"/>
                  </a:lnTo>
                  <a:lnTo>
                    <a:pt x="8" y="17"/>
                  </a:lnTo>
                  <a:lnTo>
                    <a:pt x="5" y="9"/>
                  </a:lnTo>
                  <a:lnTo>
                    <a:pt x="0" y="0"/>
                  </a:lnTo>
                  <a:lnTo>
                    <a:pt x="5" y="0"/>
                  </a:lnTo>
                  <a:lnTo>
                    <a:pt x="9" y="0"/>
                  </a:lnTo>
                  <a:lnTo>
                    <a:pt x="15" y="0"/>
                  </a:lnTo>
                  <a:lnTo>
                    <a:pt x="23" y="0"/>
                  </a:lnTo>
                  <a:lnTo>
                    <a:pt x="30" y="0"/>
                  </a:lnTo>
                  <a:lnTo>
                    <a:pt x="40" y="0"/>
                  </a:lnTo>
                  <a:lnTo>
                    <a:pt x="50" y="0"/>
                  </a:lnTo>
                  <a:lnTo>
                    <a:pt x="62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879" name="Freeform 183"/>
            <p:cNvSpPr>
              <a:spLocks/>
            </p:cNvSpPr>
            <p:nvPr/>
          </p:nvSpPr>
          <p:spPr bwMode="auto">
            <a:xfrm>
              <a:off x="2507" y="3058"/>
              <a:ext cx="26" cy="17"/>
            </a:xfrm>
            <a:custGeom>
              <a:avLst/>
              <a:gdLst/>
              <a:ahLst/>
              <a:cxnLst>
                <a:cxn ang="0">
                  <a:pos x="0" y="30"/>
                </a:cxn>
                <a:cxn ang="0">
                  <a:pos x="2" y="35"/>
                </a:cxn>
                <a:cxn ang="0">
                  <a:pos x="6" y="39"/>
                </a:cxn>
                <a:cxn ang="0">
                  <a:pos x="9" y="43"/>
                </a:cxn>
                <a:cxn ang="0">
                  <a:pos x="15" y="45"/>
                </a:cxn>
                <a:cxn ang="0">
                  <a:pos x="20" y="46"/>
                </a:cxn>
                <a:cxn ang="0">
                  <a:pos x="26" y="47"/>
                </a:cxn>
                <a:cxn ang="0">
                  <a:pos x="31" y="49"/>
                </a:cxn>
                <a:cxn ang="0">
                  <a:pos x="37" y="49"/>
                </a:cxn>
                <a:cxn ang="0">
                  <a:pos x="48" y="47"/>
                </a:cxn>
                <a:cxn ang="0">
                  <a:pos x="58" y="44"/>
                </a:cxn>
                <a:cxn ang="0">
                  <a:pos x="65" y="38"/>
                </a:cxn>
                <a:cxn ang="0">
                  <a:pos x="68" y="32"/>
                </a:cxn>
                <a:cxn ang="0">
                  <a:pos x="71" y="24"/>
                </a:cxn>
                <a:cxn ang="0">
                  <a:pos x="75" y="17"/>
                </a:cxn>
                <a:cxn ang="0">
                  <a:pos x="78" y="10"/>
                </a:cxn>
                <a:cxn ang="0">
                  <a:pos x="76" y="2"/>
                </a:cxn>
                <a:cxn ang="0">
                  <a:pos x="73" y="0"/>
                </a:cxn>
                <a:cxn ang="0">
                  <a:pos x="68" y="4"/>
                </a:cxn>
                <a:cxn ang="0">
                  <a:pos x="62" y="8"/>
                </a:cxn>
                <a:cxn ang="0">
                  <a:pos x="53" y="12"/>
                </a:cxn>
                <a:cxn ang="0">
                  <a:pos x="47" y="13"/>
                </a:cxn>
                <a:cxn ang="0">
                  <a:pos x="40" y="16"/>
                </a:cxn>
                <a:cxn ang="0">
                  <a:pos x="31" y="18"/>
                </a:cxn>
                <a:cxn ang="0">
                  <a:pos x="22" y="22"/>
                </a:cxn>
                <a:cxn ang="0">
                  <a:pos x="13" y="25"/>
                </a:cxn>
                <a:cxn ang="0">
                  <a:pos x="6" y="28"/>
                </a:cxn>
                <a:cxn ang="0">
                  <a:pos x="1" y="29"/>
                </a:cxn>
                <a:cxn ang="0">
                  <a:pos x="0" y="30"/>
                </a:cxn>
              </a:cxnLst>
              <a:rect l="0" t="0" r="r" b="b"/>
              <a:pathLst>
                <a:path w="78" h="49">
                  <a:moveTo>
                    <a:pt x="0" y="30"/>
                  </a:moveTo>
                  <a:lnTo>
                    <a:pt x="2" y="35"/>
                  </a:lnTo>
                  <a:lnTo>
                    <a:pt x="6" y="39"/>
                  </a:lnTo>
                  <a:lnTo>
                    <a:pt x="9" y="43"/>
                  </a:lnTo>
                  <a:lnTo>
                    <a:pt x="15" y="45"/>
                  </a:lnTo>
                  <a:lnTo>
                    <a:pt x="20" y="46"/>
                  </a:lnTo>
                  <a:lnTo>
                    <a:pt x="26" y="47"/>
                  </a:lnTo>
                  <a:lnTo>
                    <a:pt x="31" y="49"/>
                  </a:lnTo>
                  <a:lnTo>
                    <a:pt x="37" y="49"/>
                  </a:lnTo>
                  <a:lnTo>
                    <a:pt x="48" y="47"/>
                  </a:lnTo>
                  <a:lnTo>
                    <a:pt x="58" y="44"/>
                  </a:lnTo>
                  <a:lnTo>
                    <a:pt x="65" y="38"/>
                  </a:lnTo>
                  <a:lnTo>
                    <a:pt x="68" y="32"/>
                  </a:lnTo>
                  <a:lnTo>
                    <a:pt x="71" y="24"/>
                  </a:lnTo>
                  <a:lnTo>
                    <a:pt x="75" y="17"/>
                  </a:lnTo>
                  <a:lnTo>
                    <a:pt x="78" y="10"/>
                  </a:lnTo>
                  <a:lnTo>
                    <a:pt x="76" y="2"/>
                  </a:lnTo>
                  <a:lnTo>
                    <a:pt x="73" y="0"/>
                  </a:lnTo>
                  <a:lnTo>
                    <a:pt x="68" y="4"/>
                  </a:lnTo>
                  <a:lnTo>
                    <a:pt x="62" y="8"/>
                  </a:lnTo>
                  <a:lnTo>
                    <a:pt x="53" y="12"/>
                  </a:lnTo>
                  <a:lnTo>
                    <a:pt x="47" y="13"/>
                  </a:lnTo>
                  <a:lnTo>
                    <a:pt x="40" y="16"/>
                  </a:lnTo>
                  <a:lnTo>
                    <a:pt x="31" y="18"/>
                  </a:lnTo>
                  <a:lnTo>
                    <a:pt x="22" y="22"/>
                  </a:lnTo>
                  <a:lnTo>
                    <a:pt x="13" y="25"/>
                  </a:lnTo>
                  <a:lnTo>
                    <a:pt x="6" y="28"/>
                  </a:lnTo>
                  <a:lnTo>
                    <a:pt x="1" y="29"/>
                  </a:lnTo>
                  <a:lnTo>
                    <a:pt x="0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880" name="Freeform 184"/>
            <p:cNvSpPr>
              <a:spLocks/>
            </p:cNvSpPr>
            <p:nvPr/>
          </p:nvSpPr>
          <p:spPr bwMode="auto">
            <a:xfrm>
              <a:off x="2236" y="2957"/>
              <a:ext cx="41" cy="29"/>
            </a:xfrm>
            <a:custGeom>
              <a:avLst/>
              <a:gdLst/>
              <a:ahLst/>
              <a:cxnLst>
                <a:cxn ang="0">
                  <a:pos x="0" y="45"/>
                </a:cxn>
                <a:cxn ang="0">
                  <a:pos x="1" y="45"/>
                </a:cxn>
                <a:cxn ang="0">
                  <a:pos x="5" y="46"/>
                </a:cxn>
                <a:cxn ang="0">
                  <a:pos x="9" y="46"/>
                </a:cxn>
                <a:cxn ang="0">
                  <a:pos x="17" y="48"/>
                </a:cxn>
                <a:cxn ang="0">
                  <a:pos x="23" y="48"/>
                </a:cxn>
                <a:cxn ang="0">
                  <a:pos x="29" y="49"/>
                </a:cxn>
                <a:cxn ang="0">
                  <a:pos x="35" y="48"/>
                </a:cxn>
                <a:cxn ang="0">
                  <a:pos x="40" y="48"/>
                </a:cxn>
                <a:cxn ang="0">
                  <a:pos x="46" y="46"/>
                </a:cxn>
                <a:cxn ang="0">
                  <a:pos x="50" y="46"/>
                </a:cxn>
                <a:cxn ang="0">
                  <a:pos x="53" y="45"/>
                </a:cxn>
                <a:cxn ang="0">
                  <a:pos x="59" y="40"/>
                </a:cxn>
                <a:cxn ang="0">
                  <a:pos x="67" y="34"/>
                </a:cxn>
                <a:cxn ang="0">
                  <a:pos x="75" y="31"/>
                </a:cxn>
                <a:cxn ang="0">
                  <a:pos x="84" y="27"/>
                </a:cxn>
                <a:cxn ang="0">
                  <a:pos x="92" y="23"/>
                </a:cxn>
                <a:cxn ang="0">
                  <a:pos x="102" y="17"/>
                </a:cxn>
                <a:cxn ang="0">
                  <a:pos x="113" y="6"/>
                </a:cxn>
                <a:cxn ang="0">
                  <a:pos x="121" y="0"/>
                </a:cxn>
                <a:cxn ang="0">
                  <a:pos x="123" y="2"/>
                </a:cxn>
                <a:cxn ang="0">
                  <a:pos x="119" y="7"/>
                </a:cxn>
                <a:cxn ang="0">
                  <a:pos x="114" y="13"/>
                </a:cxn>
                <a:cxn ang="0">
                  <a:pos x="108" y="22"/>
                </a:cxn>
                <a:cxn ang="0">
                  <a:pos x="100" y="29"/>
                </a:cxn>
                <a:cxn ang="0">
                  <a:pos x="92" y="37"/>
                </a:cxn>
                <a:cxn ang="0">
                  <a:pos x="84" y="44"/>
                </a:cxn>
                <a:cxn ang="0">
                  <a:pos x="78" y="49"/>
                </a:cxn>
                <a:cxn ang="0">
                  <a:pos x="72" y="52"/>
                </a:cxn>
                <a:cxn ang="0">
                  <a:pos x="67" y="56"/>
                </a:cxn>
                <a:cxn ang="0">
                  <a:pos x="65" y="57"/>
                </a:cxn>
                <a:cxn ang="0">
                  <a:pos x="68" y="60"/>
                </a:cxn>
                <a:cxn ang="0">
                  <a:pos x="73" y="63"/>
                </a:cxn>
                <a:cxn ang="0">
                  <a:pos x="75" y="66"/>
                </a:cxn>
                <a:cxn ang="0">
                  <a:pos x="74" y="70"/>
                </a:cxn>
                <a:cxn ang="0">
                  <a:pos x="68" y="72"/>
                </a:cxn>
                <a:cxn ang="0">
                  <a:pos x="59" y="76"/>
                </a:cxn>
                <a:cxn ang="0">
                  <a:pos x="51" y="79"/>
                </a:cxn>
                <a:cxn ang="0">
                  <a:pos x="45" y="84"/>
                </a:cxn>
                <a:cxn ang="0">
                  <a:pos x="40" y="87"/>
                </a:cxn>
                <a:cxn ang="0">
                  <a:pos x="37" y="84"/>
                </a:cxn>
                <a:cxn ang="0">
                  <a:pos x="29" y="76"/>
                </a:cxn>
                <a:cxn ang="0">
                  <a:pos x="23" y="68"/>
                </a:cxn>
                <a:cxn ang="0">
                  <a:pos x="18" y="62"/>
                </a:cxn>
                <a:cxn ang="0">
                  <a:pos x="14" y="59"/>
                </a:cxn>
                <a:cxn ang="0">
                  <a:pos x="13" y="56"/>
                </a:cxn>
                <a:cxn ang="0">
                  <a:pos x="9" y="54"/>
                </a:cxn>
                <a:cxn ang="0">
                  <a:pos x="6" y="50"/>
                </a:cxn>
                <a:cxn ang="0">
                  <a:pos x="0" y="45"/>
                </a:cxn>
              </a:cxnLst>
              <a:rect l="0" t="0" r="r" b="b"/>
              <a:pathLst>
                <a:path w="123" h="87">
                  <a:moveTo>
                    <a:pt x="0" y="45"/>
                  </a:moveTo>
                  <a:lnTo>
                    <a:pt x="1" y="45"/>
                  </a:lnTo>
                  <a:lnTo>
                    <a:pt x="5" y="46"/>
                  </a:lnTo>
                  <a:lnTo>
                    <a:pt x="9" y="46"/>
                  </a:lnTo>
                  <a:lnTo>
                    <a:pt x="17" y="48"/>
                  </a:lnTo>
                  <a:lnTo>
                    <a:pt x="23" y="48"/>
                  </a:lnTo>
                  <a:lnTo>
                    <a:pt x="29" y="49"/>
                  </a:lnTo>
                  <a:lnTo>
                    <a:pt x="35" y="48"/>
                  </a:lnTo>
                  <a:lnTo>
                    <a:pt x="40" y="48"/>
                  </a:lnTo>
                  <a:lnTo>
                    <a:pt x="46" y="46"/>
                  </a:lnTo>
                  <a:lnTo>
                    <a:pt x="50" y="46"/>
                  </a:lnTo>
                  <a:lnTo>
                    <a:pt x="53" y="45"/>
                  </a:lnTo>
                  <a:lnTo>
                    <a:pt x="59" y="40"/>
                  </a:lnTo>
                  <a:lnTo>
                    <a:pt x="67" y="34"/>
                  </a:lnTo>
                  <a:lnTo>
                    <a:pt x="75" y="31"/>
                  </a:lnTo>
                  <a:lnTo>
                    <a:pt x="84" y="27"/>
                  </a:lnTo>
                  <a:lnTo>
                    <a:pt x="92" y="23"/>
                  </a:lnTo>
                  <a:lnTo>
                    <a:pt x="102" y="17"/>
                  </a:lnTo>
                  <a:lnTo>
                    <a:pt x="113" y="6"/>
                  </a:lnTo>
                  <a:lnTo>
                    <a:pt x="121" y="0"/>
                  </a:lnTo>
                  <a:lnTo>
                    <a:pt x="123" y="2"/>
                  </a:lnTo>
                  <a:lnTo>
                    <a:pt x="119" y="7"/>
                  </a:lnTo>
                  <a:lnTo>
                    <a:pt x="114" y="13"/>
                  </a:lnTo>
                  <a:lnTo>
                    <a:pt x="108" y="22"/>
                  </a:lnTo>
                  <a:lnTo>
                    <a:pt x="100" y="29"/>
                  </a:lnTo>
                  <a:lnTo>
                    <a:pt x="92" y="37"/>
                  </a:lnTo>
                  <a:lnTo>
                    <a:pt x="84" y="44"/>
                  </a:lnTo>
                  <a:lnTo>
                    <a:pt x="78" y="49"/>
                  </a:lnTo>
                  <a:lnTo>
                    <a:pt x="72" y="52"/>
                  </a:lnTo>
                  <a:lnTo>
                    <a:pt x="67" y="56"/>
                  </a:lnTo>
                  <a:lnTo>
                    <a:pt x="65" y="57"/>
                  </a:lnTo>
                  <a:lnTo>
                    <a:pt x="68" y="60"/>
                  </a:lnTo>
                  <a:lnTo>
                    <a:pt x="73" y="63"/>
                  </a:lnTo>
                  <a:lnTo>
                    <a:pt x="75" y="66"/>
                  </a:lnTo>
                  <a:lnTo>
                    <a:pt x="74" y="70"/>
                  </a:lnTo>
                  <a:lnTo>
                    <a:pt x="68" y="72"/>
                  </a:lnTo>
                  <a:lnTo>
                    <a:pt x="59" y="76"/>
                  </a:lnTo>
                  <a:lnTo>
                    <a:pt x="51" y="79"/>
                  </a:lnTo>
                  <a:lnTo>
                    <a:pt x="45" y="84"/>
                  </a:lnTo>
                  <a:lnTo>
                    <a:pt x="40" y="87"/>
                  </a:lnTo>
                  <a:lnTo>
                    <a:pt x="37" y="84"/>
                  </a:lnTo>
                  <a:lnTo>
                    <a:pt x="29" y="76"/>
                  </a:lnTo>
                  <a:lnTo>
                    <a:pt x="23" y="68"/>
                  </a:lnTo>
                  <a:lnTo>
                    <a:pt x="18" y="62"/>
                  </a:lnTo>
                  <a:lnTo>
                    <a:pt x="14" y="59"/>
                  </a:lnTo>
                  <a:lnTo>
                    <a:pt x="13" y="56"/>
                  </a:lnTo>
                  <a:lnTo>
                    <a:pt x="9" y="54"/>
                  </a:lnTo>
                  <a:lnTo>
                    <a:pt x="6" y="50"/>
                  </a:lnTo>
                  <a:lnTo>
                    <a:pt x="0" y="4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grpSp>
        <p:nvGrpSpPr>
          <p:cNvPr id="7" name="Group 185"/>
          <p:cNvGrpSpPr>
            <a:grpSpLocks/>
          </p:cNvGrpSpPr>
          <p:nvPr/>
        </p:nvGrpSpPr>
        <p:grpSpPr bwMode="auto">
          <a:xfrm>
            <a:off x="609600" y="304800"/>
            <a:ext cx="2076450" cy="1792288"/>
            <a:chOff x="384" y="192"/>
            <a:chExt cx="1308" cy="1129"/>
          </a:xfrm>
        </p:grpSpPr>
        <p:grpSp>
          <p:nvGrpSpPr>
            <p:cNvPr id="8" name="Group 186"/>
            <p:cNvGrpSpPr>
              <a:grpSpLocks/>
            </p:cNvGrpSpPr>
            <p:nvPr/>
          </p:nvGrpSpPr>
          <p:grpSpPr bwMode="auto">
            <a:xfrm flipH="1">
              <a:off x="384" y="192"/>
              <a:ext cx="636" cy="553"/>
              <a:chOff x="3509" y="2449"/>
              <a:chExt cx="636" cy="553"/>
            </a:xfrm>
          </p:grpSpPr>
          <p:sp>
            <p:nvSpPr>
              <p:cNvPr id="29883" name="Freeform 187"/>
              <p:cNvSpPr>
                <a:spLocks/>
              </p:cNvSpPr>
              <p:nvPr/>
            </p:nvSpPr>
            <p:spPr bwMode="auto">
              <a:xfrm>
                <a:off x="3509" y="2449"/>
                <a:ext cx="636" cy="553"/>
              </a:xfrm>
              <a:custGeom>
                <a:avLst/>
                <a:gdLst/>
                <a:ahLst/>
                <a:cxnLst>
                  <a:cxn ang="0">
                    <a:pos x="165" y="644"/>
                  </a:cxn>
                  <a:cxn ang="0">
                    <a:pos x="73" y="560"/>
                  </a:cxn>
                  <a:cxn ang="0">
                    <a:pos x="56" y="472"/>
                  </a:cxn>
                  <a:cxn ang="0">
                    <a:pos x="28" y="420"/>
                  </a:cxn>
                  <a:cxn ang="0">
                    <a:pos x="15" y="342"/>
                  </a:cxn>
                  <a:cxn ang="0">
                    <a:pos x="82" y="361"/>
                  </a:cxn>
                  <a:cxn ang="0">
                    <a:pos x="113" y="373"/>
                  </a:cxn>
                  <a:cxn ang="0">
                    <a:pos x="166" y="353"/>
                  </a:cxn>
                  <a:cxn ang="0">
                    <a:pos x="277" y="346"/>
                  </a:cxn>
                  <a:cxn ang="0">
                    <a:pos x="320" y="314"/>
                  </a:cxn>
                  <a:cxn ang="0">
                    <a:pos x="381" y="303"/>
                  </a:cxn>
                  <a:cxn ang="0">
                    <a:pos x="370" y="381"/>
                  </a:cxn>
                  <a:cxn ang="0">
                    <a:pos x="382" y="397"/>
                  </a:cxn>
                  <a:cxn ang="0">
                    <a:pos x="405" y="405"/>
                  </a:cxn>
                  <a:cxn ang="0">
                    <a:pos x="443" y="407"/>
                  </a:cxn>
                  <a:cxn ang="0">
                    <a:pos x="426" y="421"/>
                  </a:cxn>
                  <a:cxn ang="0">
                    <a:pos x="565" y="392"/>
                  </a:cxn>
                  <a:cxn ang="0">
                    <a:pos x="725" y="377"/>
                  </a:cxn>
                  <a:cxn ang="0">
                    <a:pos x="897" y="384"/>
                  </a:cxn>
                  <a:cxn ang="0">
                    <a:pos x="1021" y="395"/>
                  </a:cxn>
                  <a:cxn ang="0">
                    <a:pos x="1069" y="335"/>
                  </a:cxn>
                  <a:cxn ang="0">
                    <a:pos x="1141" y="224"/>
                  </a:cxn>
                  <a:cxn ang="0">
                    <a:pos x="1174" y="93"/>
                  </a:cxn>
                  <a:cxn ang="0">
                    <a:pos x="1083" y="73"/>
                  </a:cxn>
                  <a:cxn ang="0">
                    <a:pos x="1031" y="50"/>
                  </a:cxn>
                  <a:cxn ang="0">
                    <a:pos x="1105" y="2"/>
                  </a:cxn>
                  <a:cxn ang="0">
                    <a:pos x="1192" y="10"/>
                  </a:cxn>
                  <a:cxn ang="0">
                    <a:pos x="1263" y="70"/>
                  </a:cxn>
                  <a:cxn ang="0">
                    <a:pos x="1228" y="263"/>
                  </a:cxn>
                  <a:cxn ang="0">
                    <a:pos x="1151" y="447"/>
                  </a:cxn>
                  <a:cxn ang="0">
                    <a:pos x="1108" y="653"/>
                  </a:cxn>
                  <a:cxn ang="0">
                    <a:pos x="1053" y="745"/>
                  </a:cxn>
                  <a:cxn ang="0">
                    <a:pos x="1045" y="849"/>
                  </a:cxn>
                  <a:cxn ang="0">
                    <a:pos x="1067" y="916"/>
                  </a:cxn>
                  <a:cxn ang="0">
                    <a:pos x="1029" y="985"/>
                  </a:cxn>
                  <a:cxn ang="0">
                    <a:pos x="951" y="1050"/>
                  </a:cxn>
                  <a:cxn ang="0">
                    <a:pos x="909" y="1077"/>
                  </a:cxn>
                  <a:cxn ang="0">
                    <a:pos x="861" y="1081"/>
                  </a:cxn>
                  <a:cxn ang="0">
                    <a:pos x="820" y="1078"/>
                  </a:cxn>
                  <a:cxn ang="0">
                    <a:pos x="787" y="1036"/>
                  </a:cxn>
                  <a:cxn ang="0">
                    <a:pos x="805" y="988"/>
                  </a:cxn>
                  <a:cxn ang="0">
                    <a:pos x="869" y="974"/>
                  </a:cxn>
                  <a:cxn ang="0">
                    <a:pos x="894" y="930"/>
                  </a:cxn>
                  <a:cxn ang="0">
                    <a:pos x="877" y="901"/>
                  </a:cxn>
                  <a:cxn ang="0">
                    <a:pos x="818" y="841"/>
                  </a:cxn>
                  <a:cxn ang="0">
                    <a:pos x="797" y="798"/>
                  </a:cxn>
                  <a:cxn ang="0">
                    <a:pos x="720" y="790"/>
                  </a:cxn>
                  <a:cxn ang="0">
                    <a:pos x="600" y="795"/>
                  </a:cxn>
                  <a:cxn ang="0">
                    <a:pos x="523" y="847"/>
                  </a:cxn>
                  <a:cxn ang="0">
                    <a:pos x="545" y="978"/>
                  </a:cxn>
                  <a:cxn ang="0">
                    <a:pos x="503" y="1036"/>
                  </a:cxn>
                  <a:cxn ang="0">
                    <a:pos x="454" y="1039"/>
                  </a:cxn>
                  <a:cxn ang="0">
                    <a:pos x="423" y="1003"/>
                  </a:cxn>
                  <a:cxn ang="0">
                    <a:pos x="427" y="986"/>
                  </a:cxn>
                  <a:cxn ang="0">
                    <a:pos x="300" y="1105"/>
                  </a:cxn>
                  <a:cxn ang="0">
                    <a:pos x="267" y="1103"/>
                  </a:cxn>
                  <a:cxn ang="0">
                    <a:pos x="232" y="1086"/>
                  </a:cxn>
                  <a:cxn ang="0">
                    <a:pos x="232" y="1052"/>
                  </a:cxn>
                  <a:cxn ang="0">
                    <a:pos x="278" y="1027"/>
                  </a:cxn>
                  <a:cxn ang="0">
                    <a:pos x="325" y="971"/>
                  </a:cxn>
                  <a:cxn ang="0">
                    <a:pos x="361" y="898"/>
                  </a:cxn>
                  <a:cxn ang="0">
                    <a:pos x="369" y="837"/>
                  </a:cxn>
                  <a:cxn ang="0">
                    <a:pos x="304" y="795"/>
                  </a:cxn>
                </a:cxnLst>
                <a:rect l="0" t="0" r="r" b="b"/>
                <a:pathLst>
                  <a:path w="1273" h="1106">
                    <a:moveTo>
                      <a:pt x="218" y="705"/>
                    </a:moveTo>
                    <a:lnTo>
                      <a:pt x="210" y="692"/>
                    </a:lnTo>
                    <a:lnTo>
                      <a:pt x="202" y="680"/>
                    </a:lnTo>
                    <a:lnTo>
                      <a:pt x="190" y="668"/>
                    </a:lnTo>
                    <a:lnTo>
                      <a:pt x="179" y="657"/>
                    </a:lnTo>
                    <a:lnTo>
                      <a:pt x="165" y="644"/>
                    </a:lnTo>
                    <a:lnTo>
                      <a:pt x="149" y="633"/>
                    </a:lnTo>
                    <a:lnTo>
                      <a:pt x="132" y="620"/>
                    </a:lnTo>
                    <a:lnTo>
                      <a:pt x="113" y="606"/>
                    </a:lnTo>
                    <a:lnTo>
                      <a:pt x="97" y="592"/>
                    </a:lnTo>
                    <a:lnTo>
                      <a:pt x="83" y="576"/>
                    </a:lnTo>
                    <a:lnTo>
                      <a:pt x="73" y="560"/>
                    </a:lnTo>
                    <a:lnTo>
                      <a:pt x="66" y="543"/>
                    </a:lnTo>
                    <a:lnTo>
                      <a:pt x="60" y="525"/>
                    </a:lnTo>
                    <a:lnTo>
                      <a:pt x="58" y="507"/>
                    </a:lnTo>
                    <a:lnTo>
                      <a:pt x="56" y="489"/>
                    </a:lnTo>
                    <a:lnTo>
                      <a:pt x="56" y="472"/>
                    </a:lnTo>
                    <a:lnTo>
                      <a:pt x="56" y="472"/>
                    </a:lnTo>
                    <a:lnTo>
                      <a:pt x="54" y="468"/>
                    </a:lnTo>
                    <a:lnTo>
                      <a:pt x="49" y="461"/>
                    </a:lnTo>
                    <a:lnTo>
                      <a:pt x="37" y="446"/>
                    </a:lnTo>
                    <a:lnTo>
                      <a:pt x="29" y="434"/>
                    </a:lnTo>
                    <a:lnTo>
                      <a:pt x="29" y="429"/>
                    </a:lnTo>
                    <a:lnTo>
                      <a:pt x="28" y="420"/>
                    </a:lnTo>
                    <a:lnTo>
                      <a:pt x="16" y="396"/>
                    </a:lnTo>
                    <a:lnTo>
                      <a:pt x="4" y="368"/>
                    </a:lnTo>
                    <a:lnTo>
                      <a:pt x="0" y="353"/>
                    </a:lnTo>
                    <a:lnTo>
                      <a:pt x="5" y="347"/>
                    </a:lnTo>
                    <a:lnTo>
                      <a:pt x="11" y="343"/>
                    </a:lnTo>
                    <a:lnTo>
                      <a:pt x="15" y="342"/>
                    </a:lnTo>
                    <a:lnTo>
                      <a:pt x="23" y="342"/>
                    </a:lnTo>
                    <a:lnTo>
                      <a:pt x="35" y="344"/>
                    </a:lnTo>
                    <a:lnTo>
                      <a:pt x="46" y="347"/>
                    </a:lnTo>
                    <a:lnTo>
                      <a:pt x="59" y="352"/>
                    </a:lnTo>
                    <a:lnTo>
                      <a:pt x="71" y="357"/>
                    </a:lnTo>
                    <a:lnTo>
                      <a:pt x="82" y="361"/>
                    </a:lnTo>
                    <a:lnTo>
                      <a:pt x="90" y="367"/>
                    </a:lnTo>
                    <a:lnTo>
                      <a:pt x="96" y="370"/>
                    </a:lnTo>
                    <a:lnTo>
                      <a:pt x="102" y="374"/>
                    </a:lnTo>
                    <a:lnTo>
                      <a:pt x="105" y="375"/>
                    </a:lnTo>
                    <a:lnTo>
                      <a:pt x="110" y="374"/>
                    </a:lnTo>
                    <a:lnTo>
                      <a:pt x="113" y="373"/>
                    </a:lnTo>
                    <a:lnTo>
                      <a:pt x="119" y="372"/>
                    </a:lnTo>
                    <a:lnTo>
                      <a:pt x="125" y="368"/>
                    </a:lnTo>
                    <a:lnTo>
                      <a:pt x="133" y="365"/>
                    </a:lnTo>
                    <a:lnTo>
                      <a:pt x="142" y="360"/>
                    </a:lnTo>
                    <a:lnTo>
                      <a:pt x="153" y="357"/>
                    </a:lnTo>
                    <a:lnTo>
                      <a:pt x="166" y="353"/>
                    </a:lnTo>
                    <a:lnTo>
                      <a:pt x="182" y="351"/>
                    </a:lnTo>
                    <a:lnTo>
                      <a:pt x="199" y="349"/>
                    </a:lnTo>
                    <a:lnTo>
                      <a:pt x="219" y="347"/>
                    </a:lnTo>
                    <a:lnTo>
                      <a:pt x="241" y="346"/>
                    </a:lnTo>
                    <a:lnTo>
                      <a:pt x="265" y="347"/>
                    </a:lnTo>
                    <a:lnTo>
                      <a:pt x="277" y="346"/>
                    </a:lnTo>
                    <a:lnTo>
                      <a:pt x="282" y="343"/>
                    </a:lnTo>
                    <a:lnTo>
                      <a:pt x="286" y="338"/>
                    </a:lnTo>
                    <a:lnTo>
                      <a:pt x="293" y="332"/>
                    </a:lnTo>
                    <a:lnTo>
                      <a:pt x="298" y="328"/>
                    </a:lnTo>
                    <a:lnTo>
                      <a:pt x="309" y="322"/>
                    </a:lnTo>
                    <a:lnTo>
                      <a:pt x="320" y="314"/>
                    </a:lnTo>
                    <a:lnTo>
                      <a:pt x="334" y="307"/>
                    </a:lnTo>
                    <a:lnTo>
                      <a:pt x="347" y="300"/>
                    </a:lnTo>
                    <a:lnTo>
                      <a:pt x="359" y="295"/>
                    </a:lnTo>
                    <a:lnTo>
                      <a:pt x="370" y="292"/>
                    </a:lnTo>
                    <a:lnTo>
                      <a:pt x="378" y="293"/>
                    </a:lnTo>
                    <a:lnTo>
                      <a:pt x="381" y="303"/>
                    </a:lnTo>
                    <a:lnTo>
                      <a:pt x="380" y="316"/>
                    </a:lnTo>
                    <a:lnTo>
                      <a:pt x="375" y="331"/>
                    </a:lnTo>
                    <a:lnTo>
                      <a:pt x="367" y="349"/>
                    </a:lnTo>
                    <a:lnTo>
                      <a:pt x="364" y="361"/>
                    </a:lnTo>
                    <a:lnTo>
                      <a:pt x="367" y="370"/>
                    </a:lnTo>
                    <a:lnTo>
                      <a:pt x="370" y="381"/>
                    </a:lnTo>
                    <a:lnTo>
                      <a:pt x="361" y="400"/>
                    </a:lnTo>
                    <a:lnTo>
                      <a:pt x="362" y="400"/>
                    </a:lnTo>
                    <a:lnTo>
                      <a:pt x="364" y="399"/>
                    </a:lnTo>
                    <a:lnTo>
                      <a:pt x="370" y="399"/>
                    </a:lnTo>
                    <a:lnTo>
                      <a:pt x="375" y="398"/>
                    </a:lnTo>
                    <a:lnTo>
                      <a:pt x="382" y="397"/>
                    </a:lnTo>
                    <a:lnTo>
                      <a:pt x="392" y="397"/>
                    </a:lnTo>
                    <a:lnTo>
                      <a:pt x="401" y="396"/>
                    </a:lnTo>
                    <a:lnTo>
                      <a:pt x="410" y="396"/>
                    </a:lnTo>
                    <a:lnTo>
                      <a:pt x="402" y="406"/>
                    </a:lnTo>
                    <a:lnTo>
                      <a:pt x="403" y="406"/>
                    </a:lnTo>
                    <a:lnTo>
                      <a:pt x="405" y="405"/>
                    </a:lnTo>
                    <a:lnTo>
                      <a:pt x="409" y="405"/>
                    </a:lnTo>
                    <a:lnTo>
                      <a:pt x="415" y="405"/>
                    </a:lnTo>
                    <a:lnTo>
                      <a:pt x="420" y="404"/>
                    </a:lnTo>
                    <a:lnTo>
                      <a:pt x="427" y="405"/>
                    </a:lnTo>
                    <a:lnTo>
                      <a:pt x="435" y="406"/>
                    </a:lnTo>
                    <a:lnTo>
                      <a:pt x="443" y="407"/>
                    </a:lnTo>
                    <a:lnTo>
                      <a:pt x="442" y="408"/>
                    </a:lnTo>
                    <a:lnTo>
                      <a:pt x="438" y="411"/>
                    </a:lnTo>
                    <a:lnTo>
                      <a:pt x="431" y="415"/>
                    </a:lnTo>
                    <a:lnTo>
                      <a:pt x="420" y="422"/>
                    </a:lnTo>
                    <a:lnTo>
                      <a:pt x="421" y="422"/>
                    </a:lnTo>
                    <a:lnTo>
                      <a:pt x="426" y="421"/>
                    </a:lnTo>
                    <a:lnTo>
                      <a:pt x="435" y="420"/>
                    </a:lnTo>
                    <a:lnTo>
                      <a:pt x="448" y="418"/>
                    </a:lnTo>
                    <a:lnTo>
                      <a:pt x="468" y="414"/>
                    </a:lnTo>
                    <a:lnTo>
                      <a:pt x="493" y="408"/>
                    </a:lnTo>
                    <a:lnTo>
                      <a:pt x="525" y="401"/>
                    </a:lnTo>
                    <a:lnTo>
                      <a:pt x="565" y="392"/>
                    </a:lnTo>
                    <a:lnTo>
                      <a:pt x="588" y="388"/>
                    </a:lnTo>
                    <a:lnTo>
                      <a:pt x="613" y="384"/>
                    </a:lnTo>
                    <a:lnTo>
                      <a:pt x="639" y="382"/>
                    </a:lnTo>
                    <a:lnTo>
                      <a:pt x="667" y="380"/>
                    </a:lnTo>
                    <a:lnTo>
                      <a:pt x="695" y="378"/>
                    </a:lnTo>
                    <a:lnTo>
                      <a:pt x="725" y="377"/>
                    </a:lnTo>
                    <a:lnTo>
                      <a:pt x="754" y="377"/>
                    </a:lnTo>
                    <a:lnTo>
                      <a:pt x="784" y="377"/>
                    </a:lnTo>
                    <a:lnTo>
                      <a:pt x="814" y="378"/>
                    </a:lnTo>
                    <a:lnTo>
                      <a:pt x="841" y="381"/>
                    </a:lnTo>
                    <a:lnTo>
                      <a:pt x="870" y="382"/>
                    </a:lnTo>
                    <a:lnTo>
                      <a:pt x="897" y="384"/>
                    </a:lnTo>
                    <a:lnTo>
                      <a:pt x="921" y="387"/>
                    </a:lnTo>
                    <a:lnTo>
                      <a:pt x="944" y="389"/>
                    </a:lnTo>
                    <a:lnTo>
                      <a:pt x="965" y="392"/>
                    </a:lnTo>
                    <a:lnTo>
                      <a:pt x="983" y="395"/>
                    </a:lnTo>
                    <a:lnTo>
                      <a:pt x="1004" y="396"/>
                    </a:lnTo>
                    <a:lnTo>
                      <a:pt x="1021" y="395"/>
                    </a:lnTo>
                    <a:lnTo>
                      <a:pt x="1034" y="389"/>
                    </a:lnTo>
                    <a:lnTo>
                      <a:pt x="1043" y="382"/>
                    </a:lnTo>
                    <a:lnTo>
                      <a:pt x="1051" y="373"/>
                    </a:lnTo>
                    <a:lnTo>
                      <a:pt x="1057" y="361"/>
                    </a:lnTo>
                    <a:lnTo>
                      <a:pt x="1062" y="349"/>
                    </a:lnTo>
                    <a:lnTo>
                      <a:pt x="1069" y="335"/>
                    </a:lnTo>
                    <a:lnTo>
                      <a:pt x="1077" y="320"/>
                    </a:lnTo>
                    <a:lnTo>
                      <a:pt x="1087" y="304"/>
                    </a:lnTo>
                    <a:lnTo>
                      <a:pt x="1098" y="286"/>
                    </a:lnTo>
                    <a:lnTo>
                      <a:pt x="1111" y="267"/>
                    </a:lnTo>
                    <a:lnTo>
                      <a:pt x="1126" y="246"/>
                    </a:lnTo>
                    <a:lnTo>
                      <a:pt x="1141" y="224"/>
                    </a:lnTo>
                    <a:lnTo>
                      <a:pt x="1156" y="200"/>
                    </a:lnTo>
                    <a:lnTo>
                      <a:pt x="1172" y="174"/>
                    </a:lnTo>
                    <a:lnTo>
                      <a:pt x="1183" y="148"/>
                    </a:lnTo>
                    <a:lnTo>
                      <a:pt x="1187" y="127"/>
                    </a:lnTo>
                    <a:lnTo>
                      <a:pt x="1183" y="108"/>
                    </a:lnTo>
                    <a:lnTo>
                      <a:pt x="1174" y="93"/>
                    </a:lnTo>
                    <a:lnTo>
                      <a:pt x="1161" y="83"/>
                    </a:lnTo>
                    <a:lnTo>
                      <a:pt x="1145" y="75"/>
                    </a:lnTo>
                    <a:lnTo>
                      <a:pt x="1129" y="71"/>
                    </a:lnTo>
                    <a:lnTo>
                      <a:pt x="1113" y="70"/>
                    </a:lnTo>
                    <a:lnTo>
                      <a:pt x="1098" y="71"/>
                    </a:lnTo>
                    <a:lnTo>
                      <a:pt x="1083" y="73"/>
                    </a:lnTo>
                    <a:lnTo>
                      <a:pt x="1069" y="74"/>
                    </a:lnTo>
                    <a:lnTo>
                      <a:pt x="1057" y="74"/>
                    </a:lnTo>
                    <a:lnTo>
                      <a:pt x="1046" y="71"/>
                    </a:lnTo>
                    <a:lnTo>
                      <a:pt x="1038" y="67"/>
                    </a:lnTo>
                    <a:lnTo>
                      <a:pt x="1034" y="60"/>
                    </a:lnTo>
                    <a:lnTo>
                      <a:pt x="1031" y="50"/>
                    </a:lnTo>
                    <a:lnTo>
                      <a:pt x="1035" y="35"/>
                    </a:lnTo>
                    <a:lnTo>
                      <a:pt x="1043" y="23"/>
                    </a:lnTo>
                    <a:lnTo>
                      <a:pt x="1056" y="15"/>
                    </a:lnTo>
                    <a:lnTo>
                      <a:pt x="1070" y="8"/>
                    </a:lnTo>
                    <a:lnTo>
                      <a:pt x="1088" y="5"/>
                    </a:lnTo>
                    <a:lnTo>
                      <a:pt x="1105" y="2"/>
                    </a:lnTo>
                    <a:lnTo>
                      <a:pt x="1122" y="1"/>
                    </a:lnTo>
                    <a:lnTo>
                      <a:pt x="1137" y="0"/>
                    </a:lnTo>
                    <a:lnTo>
                      <a:pt x="1150" y="0"/>
                    </a:lnTo>
                    <a:lnTo>
                      <a:pt x="1163" y="2"/>
                    </a:lnTo>
                    <a:lnTo>
                      <a:pt x="1177" y="6"/>
                    </a:lnTo>
                    <a:lnTo>
                      <a:pt x="1192" y="10"/>
                    </a:lnTo>
                    <a:lnTo>
                      <a:pt x="1206" y="16"/>
                    </a:lnTo>
                    <a:lnTo>
                      <a:pt x="1220" y="23"/>
                    </a:lnTo>
                    <a:lnTo>
                      <a:pt x="1232" y="30"/>
                    </a:lnTo>
                    <a:lnTo>
                      <a:pt x="1241" y="38"/>
                    </a:lnTo>
                    <a:lnTo>
                      <a:pt x="1252" y="53"/>
                    </a:lnTo>
                    <a:lnTo>
                      <a:pt x="1263" y="70"/>
                    </a:lnTo>
                    <a:lnTo>
                      <a:pt x="1270" y="91"/>
                    </a:lnTo>
                    <a:lnTo>
                      <a:pt x="1273" y="115"/>
                    </a:lnTo>
                    <a:lnTo>
                      <a:pt x="1271" y="144"/>
                    </a:lnTo>
                    <a:lnTo>
                      <a:pt x="1264" y="178"/>
                    </a:lnTo>
                    <a:lnTo>
                      <a:pt x="1250" y="217"/>
                    </a:lnTo>
                    <a:lnTo>
                      <a:pt x="1228" y="263"/>
                    </a:lnTo>
                    <a:lnTo>
                      <a:pt x="1207" y="305"/>
                    </a:lnTo>
                    <a:lnTo>
                      <a:pt x="1190" y="339"/>
                    </a:lnTo>
                    <a:lnTo>
                      <a:pt x="1177" y="368"/>
                    </a:lnTo>
                    <a:lnTo>
                      <a:pt x="1167" y="396"/>
                    </a:lnTo>
                    <a:lnTo>
                      <a:pt x="1158" y="421"/>
                    </a:lnTo>
                    <a:lnTo>
                      <a:pt x="1151" y="447"/>
                    </a:lnTo>
                    <a:lnTo>
                      <a:pt x="1144" y="477"/>
                    </a:lnTo>
                    <a:lnTo>
                      <a:pt x="1137" y="511"/>
                    </a:lnTo>
                    <a:lnTo>
                      <a:pt x="1136" y="550"/>
                    </a:lnTo>
                    <a:lnTo>
                      <a:pt x="1134" y="585"/>
                    </a:lnTo>
                    <a:lnTo>
                      <a:pt x="1125" y="619"/>
                    </a:lnTo>
                    <a:lnTo>
                      <a:pt x="1108" y="653"/>
                    </a:lnTo>
                    <a:lnTo>
                      <a:pt x="1098" y="671"/>
                    </a:lnTo>
                    <a:lnTo>
                      <a:pt x="1088" y="687"/>
                    </a:lnTo>
                    <a:lnTo>
                      <a:pt x="1079" y="700"/>
                    </a:lnTo>
                    <a:lnTo>
                      <a:pt x="1069" y="714"/>
                    </a:lnTo>
                    <a:lnTo>
                      <a:pt x="1061" y="729"/>
                    </a:lnTo>
                    <a:lnTo>
                      <a:pt x="1053" y="745"/>
                    </a:lnTo>
                    <a:lnTo>
                      <a:pt x="1046" y="763"/>
                    </a:lnTo>
                    <a:lnTo>
                      <a:pt x="1039" y="784"/>
                    </a:lnTo>
                    <a:lnTo>
                      <a:pt x="1036" y="801"/>
                    </a:lnTo>
                    <a:lnTo>
                      <a:pt x="1037" y="817"/>
                    </a:lnTo>
                    <a:lnTo>
                      <a:pt x="1041" y="833"/>
                    </a:lnTo>
                    <a:lnTo>
                      <a:pt x="1045" y="849"/>
                    </a:lnTo>
                    <a:lnTo>
                      <a:pt x="1052" y="865"/>
                    </a:lnTo>
                    <a:lnTo>
                      <a:pt x="1058" y="880"/>
                    </a:lnTo>
                    <a:lnTo>
                      <a:pt x="1062" y="893"/>
                    </a:lnTo>
                    <a:lnTo>
                      <a:pt x="1065" y="903"/>
                    </a:lnTo>
                    <a:lnTo>
                      <a:pt x="1066" y="909"/>
                    </a:lnTo>
                    <a:lnTo>
                      <a:pt x="1067" y="916"/>
                    </a:lnTo>
                    <a:lnTo>
                      <a:pt x="1068" y="922"/>
                    </a:lnTo>
                    <a:lnTo>
                      <a:pt x="1068" y="932"/>
                    </a:lnTo>
                    <a:lnTo>
                      <a:pt x="1065" y="942"/>
                    </a:lnTo>
                    <a:lnTo>
                      <a:pt x="1058" y="955"/>
                    </a:lnTo>
                    <a:lnTo>
                      <a:pt x="1046" y="968"/>
                    </a:lnTo>
                    <a:lnTo>
                      <a:pt x="1029" y="985"/>
                    </a:lnTo>
                    <a:lnTo>
                      <a:pt x="1007" y="1004"/>
                    </a:lnTo>
                    <a:lnTo>
                      <a:pt x="990" y="1019"/>
                    </a:lnTo>
                    <a:lnTo>
                      <a:pt x="976" y="1031"/>
                    </a:lnTo>
                    <a:lnTo>
                      <a:pt x="966" y="1039"/>
                    </a:lnTo>
                    <a:lnTo>
                      <a:pt x="957" y="1045"/>
                    </a:lnTo>
                    <a:lnTo>
                      <a:pt x="951" y="1050"/>
                    </a:lnTo>
                    <a:lnTo>
                      <a:pt x="945" y="1056"/>
                    </a:lnTo>
                    <a:lnTo>
                      <a:pt x="939" y="1060"/>
                    </a:lnTo>
                    <a:lnTo>
                      <a:pt x="934" y="1066"/>
                    </a:lnTo>
                    <a:lnTo>
                      <a:pt x="927" y="1070"/>
                    </a:lnTo>
                    <a:lnTo>
                      <a:pt x="919" y="1073"/>
                    </a:lnTo>
                    <a:lnTo>
                      <a:pt x="909" y="1077"/>
                    </a:lnTo>
                    <a:lnTo>
                      <a:pt x="900" y="1078"/>
                    </a:lnTo>
                    <a:lnTo>
                      <a:pt x="890" y="1080"/>
                    </a:lnTo>
                    <a:lnTo>
                      <a:pt x="878" y="1080"/>
                    </a:lnTo>
                    <a:lnTo>
                      <a:pt x="866" y="1080"/>
                    </a:lnTo>
                    <a:lnTo>
                      <a:pt x="865" y="1080"/>
                    </a:lnTo>
                    <a:lnTo>
                      <a:pt x="861" y="1081"/>
                    </a:lnTo>
                    <a:lnTo>
                      <a:pt x="855" y="1081"/>
                    </a:lnTo>
                    <a:lnTo>
                      <a:pt x="848" y="1082"/>
                    </a:lnTo>
                    <a:lnTo>
                      <a:pt x="840" y="1082"/>
                    </a:lnTo>
                    <a:lnTo>
                      <a:pt x="833" y="1081"/>
                    </a:lnTo>
                    <a:lnTo>
                      <a:pt x="825" y="1080"/>
                    </a:lnTo>
                    <a:lnTo>
                      <a:pt x="820" y="1078"/>
                    </a:lnTo>
                    <a:lnTo>
                      <a:pt x="815" y="1075"/>
                    </a:lnTo>
                    <a:lnTo>
                      <a:pt x="807" y="1068"/>
                    </a:lnTo>
                    <a:lnTo>
                      <a:pt x="800" y="1059"/>
                    </a:lnTo>
                    <a:lnTo>
                      <a:pt x="800" y="1045"/>
                    </a:lnTo>
                    <a:lnTo>
                      <a:pt x="795" y="1043"/>
                    </a:lnTo>
                    <a:lnTo>
                      <a:pt x="787" y="1036"/>
                    </a:lnTo>
                    <a:lnTo>
                      <a:pt x="778" y="1026"/>
                    </a:lnTo>
                    <a:lnTo>
                      <a:pt x="775" y="1010"/>
                    </a:lnTo>
                    <a:lnTo>
                      <a:pt x="777" y="999"/>
                    </a:lnTo>
                    <a:lnTo>
                      <a:pt x="784" y="994"/>
                    </a:lnTo>
                    <a:lnTo>
                      <a:pt x="793" y="990"/>
                    </a:lnTo>
                    <a:lnTo>
                      <a:pt x="805" y="988"/>
                    </a:lnTo>
                    <a:lnTo>
                      <a:pt x="817" y="988"/>
                    </a:lnTo>
                    <a:lnTo>
                      <a:pt x="830" y="988"/>
                    </a:lnTo>
                    <a:lnTo>
                      <a:pt x="843" y="987"/>
                    </a:lnTo>
                    <a:lnTo>
                      <a:pt x="853" y="985"/>
                    </a:lnTo>
                    <a:lnTo>
                      <a:pt x="861" y="980"/>
                    </a:lnTo>
                    <a:lnTo>
                      <a:pt x="869" y="974"/>
                    </a:lnTo>
                    <a:lnTo>
                      <a:pt x="876" y="967"/>
                    </a:lnTo>
                    <a:lnTo>
                      <a:pt x="881" y="959"/>
                    </a:lnTo>
                    <a:lnTo>
                      <a:pt x="885" y="951"/>
                    </a:lnTo>
                    <a:lnTo>
                      <a:pt x="890" y="944"/>
                    </a:lnTo>
                    <a:lnTo>
                      <a:pt x="892" y="936"/>
                    </a:lnTo>
                    <a:lnTo>
                      <a:pt x="894" y="930"/>
                    </a:lnTo>
                    <a:lnTo>
                      <a:pt x="896" y="926"/>
                    </a:lnTo>
                    <a:lnTo>
                      <a:pt x="896" y="921"/>
                    </a:lnTo>
                    <a:lnTo>
                      <a:pt x="893" y="917"/>
                    </a:lnTo>
                    <a:lnTo>
                      <a:pt x="890" y="912"/>
                    </a:lnTo>
                    <a:lnTo>
                      <a:pt x="884" y="906"/>
                    </a:lnTo>
                    <a:lnTo>
                      <a:pt x="877" y="901"/>
                    </a:lnTo>
                    <a:lnTo>
                      <a:pt x="868" y="891"/>
                    </a:lnTo>
                    <a:lnTo>
                      <a:pt x="856" y="881"/>
                    </a:lnTo>
                    <a:lnTo>
                      <a:pt x="845" y="870"/>
                    </a:lnTo>
                    <a:lnTo>
                      <a:pt x="835" y="859"/>
                    </a:lnTo>
                    <a:lnTo>
                      <a:pt x="827" y="850"/>
                    </a:lnTo>
                    <a:lnTo>
                      <a:pt x="818" y="841"/>
                    </a:lnTo>
                    <a:lnTo>
                      <a:pt x="813" y="833"/>
                    </a:lnTo>
                    <a:lnTo>
                      <a:pt x="808" y="822"/>
                    </a:lnTo>
                    <a:lnTo>
                      <a:pt x="805" y="812"/>
                    </a:lnTo>
                    <a:lnTo>
                      <a:pt x="804" y="801"/>
                    </a:lnTo>
                    <a:lnTo>
                      <a:pt x="801" y="799"/>
                    </a:lnTo>
                    <a:lnTo>
                      <a:pt x="797" y="798"/>
                    </a:lnTo>
                    <a:lnTo>
                      <a:pt x="789" y="796"/>
                    </a:lnTo>
                    <a:lnTo>
                      <a:pt x="777" y="794"/>
                    </a:lnTo>
                    <a:lnTo>
                      <a:pt x="764" y="791"/>
                    </a:lnTo>
                    <a:lnTo>
                      <a:pt x="751" y="790"/>
                    </a:lnTo>
                    <a:lnTo>
                      <a:pt x="736" y="789"/>
                    </a:lnTo>
                    <a:lnTo>
                      <a:pt x="720" y="790"/>
                    </a:lnTo>
                    <a:lnTo>
                      <a:pt x="702" y="792"/>
                    </a:lnTo>
                    <a:lnTo>
                      <a:pt x="684" y="794"/>
                    </a:lnTo>
                    <a:lnTo>
                      <a:pt x="664" y="795"/>
                    </a:lnTo>
                    <a:lnTo>
                      <a:pt x="644" y="796"/>
                    </a:lnTo>
                    <a:lnTo>
                      <a:pt x="622" y="796"/>
                    </a:lnTo>
                    <a:lnTo>
                      <a:pt x="600" y="795"/>
                    </a:lnTo>
                    <a:lnTo>
                      <a:pt x="577" y="791"/>
                    </a:lnTo>
                    <a:lnTo>
                      <a:pt x="554" y="787"/>
                    </a:lnTo>
                    <a:lnTo>
                      <a:pt x="553" y="789"/>
                    </a:lnTo>
                    <a:lnTo>
                      <a:pt x="549" y="799"/>
                    </a:lnTo>
                    <a:lnTo>
                      <a:pt x="539" y="818"/>
                    </a:lnTo>
                    <a:lnTo>
                      <a:pt x="523" y="847"/>
                    </a:lnTo>
                    <a:lnTo>
                      <a:pt x="525" y="857"/>
                    </a:lnTo>
                    <a:lnTo>
                      <a:pt x="532" y="881"/>
                    </a:lnTo>
                    <a:lnTo>
                      <a:pt x="540" y="912"/>
                    </a:lnTo>
                    <a:lnTo>
                      <a:pt x="547" y="942"/>
                    </a:lnTo>
                    <a:lnTo>
                      <a:pt x="547" y="952"/>
                    </a:lnTo>
                    <a:lnTo>
                      <a:pt x="545" y="978"/>
                    </a:lnTo>
                    <a:lnTo>
                      <a:pt x="538" y="1008"/>
                    </a:lnTo>
                    <a:lnTo>
                      <a:pt x="524" y="1031"/>
                    </a:lnTo>
                    <a:lnTo>
                      <a:pt x="523" y="1032"/>
                    </a:lnTo>
                    <a:lnTo>
                      <a:pt x="518" y="1033"/>
                    </a:lnTo>
                    <a:lnTo>
                      <a:pt x="511" y="1034"/>
                    </a:lnTo>
                    <a:lnTo>
                      <a:pt x="503" y="1036"/>
                    </a:lnTo>
                    <a:lnTo>
                      <a:pt x="493" y="1037"/>
                    </a:lnTo>
                    <a:lnTo>
                      <a:pt x="484" y="1039"/>
                    </a:lnTo>
                    <a:lnTo>
                      <a:pt x="473" y="1039"/>
                    </a:lnTo>
                    <a:lnTo>
                      <a:pt x="463" y="1036"/>
                    </a:lnTo>
                    <a:lnTo>
                      <a:pt x="461" y="1037"/>
                    </a:lnTo>
                    <a:lnTo>
                      <a:pt x="454" y="1039"/>
                    </a:lnTo>
                    <a:lnTo>
                      <a:pt x="443" y="1037"/>
                    </a:lnTo>
                    <a:lnTo>
                      <a:pt x="432" y="1032"/>
                    </a:lnTo>
                    <a:lnTo>
                      <a:pt x="424" y="1026"/>
                    </a:lnTo>
                    <a:lnTo>
                      <a:pt x="420" y="1019"/>
                    </a:lnTo>
                    <a:lnTo>
                      <a:pt x="420" y="1011"/>
                    </a:lnTo>
                    <a:lnTo>
                      <a:pt x="423" y="1003"/>
                    </a:lnTo>
                    <a:lnTo>
                      <a:pt x="427" y="994"/>
                    </a:lnTo>
                    <a:lnTo>
                      <a:pt x="432" y="985"/>
                    </a:lnTo>
                    <a:lnTo>
                      <a:pt x="438" y="974"/>
                    </a:lnTo>
                    <a:lnTo>
                      <a:pt x="443" y="964"/>
                    </a:lnTo>
                    <a:lnTo>
                      <a:pt x="439" y="970"/>
                    </a:lnTo>
                    <a:lnTo>
                      <a:pt x="427" y="986"/>
                    </a:lnTo>
                    <a:lnTo>
                      <a:pt x="409" y="1008"/>
                    </a:lnTo>
                    <a:lnTo>
                      <a:pt x="387" y="1033"/>
                    </a:lnTo>
                    <a:lnTo>
                      <a:pt x="364" y="1058"/>
                    </a:lnTo>
                    <a:lnTo>
                      <a:pt x="340" y="1081"/>
                    </a:lnTo>
                    <a:lnTo>
                      <a:pt x="318" y="1097"/>
                    </a:lnTo>
                    <a:lnTo>
                      <a:pt x="300" y="1105"/>
                    </a:lnTo>
                    <a:lnTo>
                      <a:pt x="298" y="1105"/>
                    </a:lnTo>
                    <a:lnTo>
                      <a:pt x="294" y="1106"/>
                    </a:lnTo>
                    <a:lnTo>
                      <a:pt x="289" y="1106"/>
                    </a:lnTo>
                    <a:lnTo>
                      <a:pt x="282" y="1106"/>
                    </a:lnTo>
                    <a:lnTo>
                      <a:pt x="274" y="1105"/>
                    </a:lnTo>
                    <a:lnTo>
                      <a:pt x="267" y="1103"/>
                    </a:lnTo>
                    <a:lnTo>
                      <a:pt x="260" y="1100"/>
                    </a:lnTo>
                    <a:lnTo>
                      <a:pt x="255" y="1095"/>
                    </a:lnTo>
                    <a:lnTo>
                      <a:pt x="252" y="1097"/>
                    </a:lnTo>
                    <a:lnTo>
                      <a:pt x="247" y="1100"/>
                    </a:lnTo>
                    <a:lnTo>
                      <a:pt x="240" y="1098"/>
                    </a:lnTo>
                    <a:lnTo>
                      <a:pt x="232" y="1086"/>
                    </a:lnTo>
                    <a:lnTo>
                      <a:pt x="230" y="1082"/>
                    </a:lnTo>
                    <a:lnTo>
                      <a:pt x="229" y="1077"/>
                    </a:lnTo>
                    <a:lnTo>
                      <a:pt x="227" y="1071"/>
                    </a:lnTo>
                    <a:lnTo>
                      <a:pt x="227" y="1064"/>
                    </a:lnTo>
                    <a:lnTo>
                      <a:pt x="228" y="1058"/>
                    </a:lnTo>
                    <a:lnTo>
                      <a:pt x="232" y="1052"/>
                    </a:lnTo>
                    <a:lnTo>
                      <a:pt x="236" y="1048"/>
                    </a:lnTo>
                    <a:lnTo>
                      <a:pt x="243" y="1043"/>
                    </a:lnTo>
                    <a:lnTo>
                      <a:pt x="251" y="1039"/>
                    </a:lnTo>
                    <a:lnTo>
                      <a:pt x="259" y="1034"/>
                    </a:lnTo>
                    <a:lnTo>
                      <a:pt x="268" y="1031"/>
                    </a:lnTo>
                    <a:lnTo>
                      <a:pt x="278" y="1027"/>
                    </a:lnTo>
                    <a:lnTo>
                      <a:pt x="287" y="1022"/>
                    </a:lnTo>
                    <a:lnTo>
                      <a:pt x="296" y="1014"/>
                    </a:lnTo>
                    <a:lnTo>
                      <a:pt x="304" y="1005"/>
                    </a:lnTo>
                    <a:lnTo>
                      <a:pt x="311" y="995"/>
                    </a:lnTo>
                    <a:lnTo>
                      <a:pt x="318" y="983"/>
                    </a:lnTo>
                    <a:lnTo>
                      <a:pt x="325" y="971"/>
                    </a:lnTo>
                    <a:lnTo>
                      <a:pt x="332" y="958"/>
                    </a:lnTo>
                    <a:lnTo>
                      <a:pt x="340" y="944"/>
                    </a:lnTo>
                    <a:lnTo>
                      <a:pt x="346" y="933"/>
                    </a:lnTo>
                    <a:lnTo>
                      <a:pt x="351" y="922"/>
                    </a:lnTo>
                    <a:lnTo>
                      <a:pt x="356" y="911"/>
                    </a:lnTo>
                    <a:lnTo>
                      <a:pt x="361" y="898"/>
                    </a:lnTo>
                    <a:lnTo>
                      <a:pt x="364" y="886"/>
                    </a:lnTo>
                    <a:lnTo>
                      <a:pt x="367" y="872"/>
                    </a:lnTo>
                    <a:lnTo>
                      <a:pt x="371" y="857"/>
                    </a:lnTo>
                    <a:lnTo>
                      <a:pt x="374" y="840"/>
                    </a:lnTo>
                    <a:lnTo>
                      <a:pt x="373" y="838"/>
                    </a:lnTo>
                    <a:lnTo>
                      <a:pt x="369" y="837"/>
                    </a:lnTo>
                    <a:lnTo>
                      <a:pt x="361" y="834"/>
                    </a:lnTo>
                    <a:lnTo>
                      <a:pt x="351" y="829"/>
                    </a:lnTo>
                    <a:lnTo>
                      <a:pt x="341" y="822"/>
                    </a:lnTo>
                    <a:lnTo>
                      <a:pt x="329" y="814"/>
                    </a:lnTo>
                    <a:lnTo>
                      <a:pt x="317" y="805"/>
                    </a:lnTo>
                    <a:lnTo>
                      <a:pt x="304" y="795"/>
                    </a:lnTo>
                    <a:lnTo>
                      <a:pt x="218" y="70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884" name="Freeform 188"/>
              <p:cNvSpPr>
                <a:spLocks/>
              </p:cNvSpPr>
              <p:nvPr/>
            </p:nvSpPr>
            <p:spPr bwMode="auto">
              <a:xfrm>
                <a:off x="3915" y="2454"/>
                <a:ext cx="226" cy="533"/>
              </a:xfrm>
              <a:custGeom>
                <a:avLst/>
                <a:gdLst/>
                <a:ahLst/>
                <a:cxnLst>
                  <a:cxn ang="0">
                    <a:pos x="48" y="772"/>
                  </a:cxn>
                  <a:cxn ang="0">
                    <a:pos x="82" y="849"/>
                  </a:cxn>
                  <a:cxn ang="0">
                    <a:pos x="105" y="880"/>
                  </a:cxn>
                  <a:cxn ang="0">
                    <a:pos x="135" y="916"/>
                  </a:cxn>
                  <a:cxn ang="0">
                    <a:pos x="143" y="924"/>
                  </a:cxn>
                  <a:cxn ang="0">
                    <a:pos x="105" y="986"/>
                  </a:cxn>
                  <a:cxn ang="0">
                    <a:pos x="71" y="1007"/>
                  </a:cxn>
                  <a:cxn ang="0">
                    <a:pos x="12" y="1025"/>
                  </a:cxn>
                  <a:cxn ang="0">
                    <a:pos x="1" y="1035"/>
                  </a:cxn>
                  <a:cxn ang="0">
                    <a:pos x="9" y="1052"/>
                  </a:cxn>
                  <a:cxn ang="0">
                    <a:pos x="15" y="1052"/>
                  </a:cxn>
                  <a:cxn ang="0">
                    <a:pos x="25" y="1068"/>
                  </a:cxn>
                  <a:cxn ang="0">
                    <a:pos x="42" y="1065"/>
                  </a:cxn>
                  <a:cxn ang="0">
                    <a:pos x="48" y="1045"/>
                  </a:cxn>
                  <a:cxn ang="0">
                    <a:pos x="59" y="1062"/>
                  </a:cxn>
                  <a:cxn ang="0">
                    <a:pos x="82" y="1057"/>
                  </a:cxn>
                  <a:cxn ang="0">
                    <a:pos x="107" y="1055"/>
                  </a:cxn>
                  <a:cxn ang="0">
                    <a:pos x="130" y="1032"/>
                  </a:cxn>
                  <a:cxn ang="0">
                    <a:pos x="160" y="1006"/>
                  </a:cxn>
                  <a:cxn ang="0">
                    <a:pos x="200" y="973"/>
                  </a:cxn>
                  <a:cxn ang="0">
                    <a:pos x="244" y="920"/>
                  </a:cxn>
                  <a:cxn ang="0">
                    <a:pos x="222" y="840"/>
                  </a:cxn>
                  <a:cxn ang="0">
                    <a:pos x="218" y="777"/>
                  </a:cxn>
                  <a:cxn ang="0">
                    <a:pos x="237" y="724"/>
                  </a:cxn>
                  <a:cxn ang="0">
                    <a:pos x="265" y="665"/>
                  </a:cxn>
                  <a:cxn ang="0">
                    <a:pos x="302" y="588"/>
                  </a:cxn>
                  <a:cxn ang="0">
                    <a:pos x="319" y="441"/>
                  </a:cxn>
                  <a:cxn ang="0">
                    <a:pos x="346" y="356"/>
                  </a:cxn>
                  <a:cxn ang="0">
                    <a:pos x="382" y="281"/>
                  </a:cxn>
                  <a:cxn ang="0">
                    <a:pos x="414" y="224"/>
                  </a:cxn>
                  <a:cxn ang="0">
                    <a:pos x="435" y="180"/>
                  </a:cxn>
                  <a:cxn ang="0">
                    <a:pos x="453" y="97"/>
                  </a:cxn>
                  <a:cxn ang="0">
                    <a:pos x="438" y="51"/>
                  </a:cxn>
                  <a:cxn ang="0">
                    <a:pos x="409" y="21"/>
                  </a:cxn>
                  <a:cxn ang="0">
                    <a:pos x="384" y="9"/>
                  </a:cxn>
                  <a:cxn ang="0">
                    <a:pos x="323" y="0"/>
                  </a:cxn>
                  <a:cxn ang="0">
                    <a:pos x="255" y="14"/>
                  </a:cxn>
                  <a:cxn ang="0">
                    <a:pos x="234" y="44"/>
                  </a:cxn>
                  <a:cxn ang="0">
                    <a:pos x="302" y="50"/>
                  </a:cxn>
                  <a:cxn ang="0">
                    <a:pos x="386" y="109"/>
                  </a:cxn>
                  <a:cxn ang="0">
                    <a:pos x="384" y="147"/>
                  </a:cxn>
                  <a:cxn ang="0">
                    <a:pos x="356" y="193"/>
                  </a:cxn>
                  <a:cxn ang="0">
                    <a:pos x="330" y="234"/>
                  </a:cxn>
                  <a:cxn ang="0">
                    <a:pos x="303" y="274"/>
                  </a:cxn>
                  <a:cxn ang="0">
                    <a:pos x="286" y="299"/>
                  </a:cxn>
                  <a:cxn ang="0">
                    <a:pos x="257" y="359"/>
                  </a:cxn>
                  <a:cxn ang="0">
                    <a:pos x="229" y="396"/>
                  </a:cxn>
                  <a:cxn ang="0">
                    <a:pos x="160" y="391"/>
                  </a:cxn>
                  <a:cxn ang="0">
                    <a:pos x="126" y="387"/>
                  </a:cxn>
                  <a:cxn ang="0">
                    <a:pos x="133" y="431"/>
                  </a:cxn>
                  <a:cxn ang="0">
                    <a:pos x="153" y="505"/>
                  </a:cxn>
                  <a:cxn ang="0">
                    <a:pos x="157" y="544"/>
                  </a:cxn>
                  <a:cxn ang="0">
                    <a:pos x="125" y="581"/>
                  </a:cxn>
                  <a:cxn ang="0">
                    <a:pos x="99" y="625"/>
                  </a:cxn>
                  <a:cxn ang="0">
                    <a:pos x="86" y="669"/>
                  </a:cxn>
                  <a:cxn ang="0">
                    <a:pos x="62" y="700"/>
                  </a:cxn>
                  <a:cxn ang="0">
                    <a:pos x="27" y="768"/>
                  </a:cxn>
                </a:cxnLst>
                <a:rect l="0" t="0" r="r" b="b"/>
                <a:pathLst>
                  <a:path w="453" h="1068">
                    <a:moveTo>
                      <a:pt x="27" y="768"/>
                    </a:moveTo>
                    <a:lnTo>
                      <a:pt x="33" y="768"/>
                    </a:lnTo>
                    <a:lnTo>
                      <a:pt x="40" y="770"/>
                    </a:lnTo>
                    <a:lnTo>
                      <a:pt x="46" y="771"/>
                    </a:lnTo>
                    <a:lnTo>
                      <a:pt x="48" y="772"/>
                    </a:lnTo>
                    <a:lnTo>
                      <a:pt x="51" y="788"/>
                    </a:lnTo>
                    <a:lnTo>
                      <a:pt x="57" y="805"/>
                    </a:lnTo>
                    <a:lnTo>
                      <a:pt x="66" y="824"/>
                    </a:lnTo>
                    <a:lnTo>
                      <a:pt x="78" y="842"/>
                    </a:lnTo>
                    <a:lnTo>
                      <a:pt x="82" y="849"/>
                    </a:lnTo>
                    <a:lnTo>
                      <a:pt x="87" y="855"/>
                    </a:lnTo>
                    <a:lnTo>
                      <a:pt x="92" y="862"/>
                    </a:lnTo>
                    <a:lnTo>
                      <a:pt x="96" y="868"/>
                    </a:lnTo>
                    <a:lnTo>
                      <a:pt x="101" y="874"/>
                    </a:lnTo>
                    <a:lnTo>
                      <a:pt x="105" y="880"/>
                    </a:lnTo>
                    <a:lnTo>
                      <a:pt x="110" y="886"/>
                    </a:lnTo>
                    <a:lnTo>
                      <a:pt x="115" y="892"/>
                    </a:lnTo>
                    <a:lnTo>
                      <a:pt x="123" y="901"/>
                    </a:lnTo>
                    <a:lnTo>
                      <a:pt x="130" y="909"/>
                    </a:lnTo>
                    <a:lnTo>
                      <a:pt x="135" y="916"/>
                    </a:lnTo>
                    <a:lnTo>
                      <a:pt x="140" y="920"/>
                    </a:lnTo>
                    <a:lnTo>
                      <a:pt x="141" y="922"/>
                    </a:lnTo>
                    <a:lnTo>
                      <a:pt x="142" y="923"/>
                    </a:lnTo>
                    <a:lnTo>
                      <a:pt x="143" y="924"/>
                    </a:lnTo>
                    <a:lnTo>
                      <a:pt x="143" y="924"/>
                    </a:lnTo>
                    <a:lnTo>
                      <a:pt x="137" y="940"/>
                    </a:lnTo>
                    <a:lnTo>
                      <a:pt x="128" y="954"/>
                    </a:lnTo>
                    <a:lnTo>
                      <a:pt x="120" y="966"/>
                    </a:lnTo>
                    <a:lnTo>
                      <a:pt x="113" y="977"/>
                    </a:lnTo>
                    <a:lnTo>
                      <a:pt x="105" y="986"/>
                    </a:lnTo>
                    <a:lnTo>
                      <a:pt x="99" y="993"/>
                    </a:lnTo>
                    <a:lnTo>
                      <a:pt x="92" y="999"/>
                    </a:lnTo>
                    <a:lnTo>
                      <a:pt x="86" y="1002"/>
                    </a:lnTo>
                    <a:lnTo>
                      <a:pt x="79" y="1004"/>
                    </a:lnTo>
                    <a:lnTo>
                      <a:pt x="71" y="1007"/>
                    </a:lnTo>
                    <a:lnTo>
                      <a:pt x="61" y="1009"/>
                    </a:lnTo>
                    <a:lnTo>
                      <a:pt x="50" y="1011"/>
                    </a:lnTo>
                    <a:lnTo>
                      <a:pt x="38" y="1015"/>
                    </a:lnTo>
                    <a:lnTo>
                      <a:pt x="25" y="1019"/>
                    </a:lnTo>
                    <a:lnTo>
                      <a:pt x="12" y="1025"/>
                    </a:lnTo>
                    <a:lnTo>
                      <a:pt x="1" y="1033"/>
                    </a:lnTo>
                    <a:lnTo>
                      <a:pt x="1" y="1034"/>
                    </a:lnTo>
                    <a:lnTo>
                      <a:pt x="1" y="1034"/>
                    </a:lnTo>
                    <a:lnTo>
                      <a:pt x="1" y="1035"/>
                    </a:lnTo>
                    <a:lnTo>
                      <a:pt x="1" y="1035"/>
                    </a:lnTo>
                    <a:lnTo>
                      <a:pt x="0" y="1044"/>
                    </a:lnTo>
                    <a:lnTo>
                      <a:pt x="0" y="1050"/>
                    </a:lnTo>
                    <a:lnTo>
                      <a:pt x="3" y="1056"/>
                    </a:lnTo>
                    <a:lnTo>
                      <a:pt x="10" y="1061"/>
                    </a:lnTo>
                    <a:lnTo>
                      <a:pt x="9" y="1052"/>
                    </a:lnTo>
                    <a:lnTo>
                      <a:pt x="9" y="1044"/>
                    </a:lnTo>
                    <a:lnTo>
                      <a:pt x="12" y="1037"/>
                    </a:lnTo>
                    <a:lnTo>
                      <a:pt x="20" y="1031"/>
                    </a:lnTo>
                    <a:lnTo>
                      <a:pt x="16" y="1041"/>
                    </a:lnTo>
                    <a:lnTo>
                      <a:pt x="15" y="1052"/>
                    </a:lnTo>
                    <a:lnTo>
                      <a:pt x="15" y="1060"/>
                    </a:lnTo>
                    <a:lnTo>
                      <a:pt x="15" y="1063"/>
                    </a:lnTo>
                    <a:lnTo>
                      <a:pt x="18" y="1064"/>
                    </a:lnTo>
                    <a:lnTo>
                      <a:pt x="21" y="1067"/>
                    </a:lnTo>
                    <a:lnTo>
                      <a:pt x="25" y="1068"/>
                    </a:lnTo>
                    <a:lnTo>
                      <a:pt x="28" y="1068"/>
                    </a:lnTo>
                    <a:lnTo>
                      <a:pt x="32" y="1067"/>
                    </a:lnTo>
                    <a:lnTo>
                      <a:pt x="35" y="1067"/>
                    </a:lnTo>
                    <a:lnTo>
                      <a:pt x="39" y="1065"/>
                    </a:lnTo>
                    <a:lnTo>
                      <a:pt x="42" y="1065"/>
                    </a:lnTo>
                    <a:lnTo>
                      <a:pt x="40" y="1056"/>
                    </a:lnTo>
                    <a:lnTo>
                      <a:pt x="40" y="1048"/>
                    </a:lnTo>
                    <a:lnTo>
                      <a:pt x="43" y="1040"/>
                    </a:lnTo>
                    <a:lnTo>
                      <a:pt x="51" y="1034"/>
                    </a:lnTo>
                    <a:lnTo>
                      <a:pt x="48" y="1045"/>
                    </a:lnTo>
                    <a:lnTo>
                      <a:pt x="47" y="1054"/>
                    </a:lnTo>
                    <a:lnTo>
                      <a:pt x="47" y="1062"/>
                    </a:lnTo>
                    <a:lnTo>
                      <a:pt x="48" y="1064"/>
                    </a:lnTo>
                    <a:lnTo>
                      <a:pt x="54" y="1063"/>
                    </a:lnTo>
                    <a:lnTo>
                      <a:pt x="59" y="1062"/>
                    </a:lnTo>
                    <a:lnTo>
                      <a:pt x="64" y="1061"/>
                    </a:lnTo>
                    <a:lnTo>
                      <a:pt x="70" y="1060"/>
                    </a:lnTo>
                    <a:lnTo>
                      <a:pt x="74" y="1058"/>
                    </a:lnTo>
                    <a:lnTo>
                      <a:pt x="79" y="1057"/>
                    </a:lnTo>
                    <a:lnTo>
                      <a:pt x="82" y="1057"/>
                    </a:lnTo>
                    <a:lnTo>
                      <a:pt x="87" y="1057"/>
                    </a:lnTo>
                    <a:lnTo>
                      <a:pt x="92" y="1057"/>
                    </a:lnTo>
                    <a:lnTo>
                      <a:pt x="97" y="1057"/>
                    </a:lnTo>
                    <a:lnTo>
                      <a:pt x="102" y="1056"/>
                    </a:lnTo>
                    <a:lnTo>
                      <a:pt x="107" y="1055"/>
                    </a:lnTo>
                    <a:lnTo>
                      <a:pt x="111" y="1052"/>
                    </a:lnTo>
                    <a:lnTo>
                      <a:pt x="116" y="1048"/>
                    </a:lnTo>
                    <a:lnTo>
                      <a:pt x="120" y="1044"/>
                    </a:lnTo>
                    <a:lnTo>
                      <a:pt x="125" y="1038"/>
                    </a:lnTo>
                    <a:lnTo>
                      <a:pt x="130" y="1032"/>
                    </a:lnTo>
                    <a:lnTo>
                      <a:pt x="135" y="1026"/>
                    </a:lnTo>
                    <a:lnTo>
                      <a:pt x="141" y="1021"/>
                    </a:lnTo>
                    <a:lnTo>
                      <a:pt x="147" y="1016"/>
                    </a:lnTo>
                    <a:lnTo>
                      <a:pt x="153" y="1011"/>
                    </a:lnTo>
                    <a:lnTo>
                      <a:pt x="160" y="1006"/>
                    </a:lnTo>
                    <a:lnTo>
                      <a:pt x="165" y="1001"/>
                    </a:lnTo>
                    <a:lnTo>
                      <a:pt x="171" y="996"/>
                    </a:lnTo>
                    <a:lnTo>
                      <a:pt x="178" y="991"/>
                    </a:lnTo>
                    <a:lnTo>
                      <a:pt x="188" y="983"/>
                    </a:lnTo>
                    <a:lnTo>
                      <a:pt x="200" y="973"/>
                    </a:lnTo>
                    <a:lnTo>
                      <a:pt x="212" y="963"/>
                    </a:lnTo>
                    <a:lnTo>
                      <a:pt x="224" y="952"/>
                    </a:lnTo>
                    <a:lnTo>
                      <a:pt x="234" y="941"/>
                    </a:lnTo>
                    <a:lnTo>
                      <a:pt x="241" y="930"/>
                    </a:lnTo>
                    <a:lnTo>
                      <a:pt x="244" y="920"/>
                    </a:lnTo>
                    <a:lnTo>
                      <a:pt x="244" y="901"/>
                    </a:lnTo>
                    <a:lnTo>
                      <a:pt x="239" y="884"/>
                    </a:lnTo>
                    <a:lnTo>
                      <a:pt x="233" y="868"/>
                    </a:lnTo>
                    <a:lnTo>
                      <a:pt x="226" y="851"/>
                    </a:lnTo>
                    <a:lnTo>
                      <a:pt x="222" y="840"/>
                    </a:lnTo>
                    <a:lnTo>
                      <a:pt x="218" y="828"/>
                    </a:lnTo>
                    <a:lnTo>
                      <a:pt x="216" y="816"/>
                    </a:lnTo>
                    <a:lnTo>
                      <a:pt x="215" y="803"/>
                    </a:lnTo>
                    <a:lnTo>
                      <a:pt x="216" y="789"/>
                    </a:lnTo>
                    <a:lnTo>
                      <a:pt x="218" y="777"/>
                    </a:lnTo>
                    <a:lnTo>
                      <a:pt x="220" y="765"/>
                    </a:lnTo>
                    <a:lnTo>
                      <a:pt x="224" y="754"/>
                    </a:lnTo>
                    <a:lnTo>
                      <a:pt x="227" y="743"/>
                    </a:lnTo>
                    <a:lnTo>
                      <a:pt x="232" y="733"/>
                    </a:lnTo>
                    <a:lnTo>
                      <a:pt x="237" y="724"/>
                    </a:lnTo>
                    <a:lnTo>
                      <a:pt x="241" y="715"/>
                    </a:lnTo>
                    <a:lnTo>
                      <a:pt x="247" y="702"/>
                    </a:lnTo>
                    <a:lnTo>
                      <a:pt x="252" y="689"/>
                    </a:lnTo>
                    <a:lnTo>
                      <a:pt x="257" y="677"/>
                    </a:lnTo>
                    <a:lnTo>
                      <a:pt x="265" y="665"/>
                    </a:lnTo>
                    <a:lnTo>
                      <a:pt x="276" y="651"/>
                    </a:lnTo>
                    <a:lnTo>
                      <a:pt x="285" y="638"/>
                    </a:lnTo>
                    <a:lnTo>
                      <a:pt x="293" y="623"/>
                    </a:lnTo>
                    <a:lnTo>
                      <a:pt x="299" y="607"/>
                    </a:lnTo>
                    <a:lnTo>
                      <a:pt x="302" y="588"/>
                    </a:lnTo>
                    <a:lnTo>
                      <a:pt x="306" y="569"/>
                    </a:lnTo>
                    <a:lnTo>
                      <a:pt x="307" y="546"/>
                    </a:lnTo>
                    <a:lnTo>
                      <a:pt x="307" y="519"/>
                    </a:lnTo>
                    <a:lnTo>
                      <a:pt x="310" y="473"/>
                    </a:lnTo>
                    <a:lnTo>
                      <a:pt x="319" y="441"/>
                    </a:lnTo>
                    <a:lnTo>
                      <a:pt x="329" y="420"/>
                    </a:lnTo>
                    <a:lnTo>
                      <a:pt x="336" y="405"/>
                    </a:lnTo>
                    <a:lnTo>
                      <a:pt x="339" y="389"/>
                    </a:lnTo>
                    <a:lnTo>
                      <a:pt x="342" y="373"/>
                    </a:lnTo>
                    <a:lnTo>
                      <a:pt x="346" y="356"/>
                    </a:lnTo>
                    <a:lnTo>
                      <a:pt x="351" y="340"/>
                    </a:lnTo>
                    <a:lnTo>
                      <a:pt x="357" y="325"/>
                    </a:lnTo>
                    <a:lnTo>
                      <a:pt x="367" y="310"/>
                    </a:lnTo>
                    <a:lnTo>
                      <a:pt x="375" y="295"/>
                    </a:lnTo>
                    <a:lnTo>
                      <a:pt x="382" y="281"/>
                    </a:lnTo>
                    <a:lnTo>
                      <a:pt x="388" y="266"/>
                    </a:lnTo>
                    <a:lnTo>
                      <a:pt x="397" y="252"/>
                    </a:lnTo>
                    <a:lnTo>
                      <a:pt x="405" y="241"/>
                    </a:lnTo>
                    <a:lnTo>
                      <a:pt x="412" y="229"/>
                    </a:lnTo>
                    <a:lnTo>
                      <a:pt x="414" y="224"/>
                    </a:lnTo>
                    <a:lnTo>
                      <a:pt x="417" y="218"/>
                    </a:lnTo>
                    <a:lnTo>
                      <a:pt x="420" y="213"/>
                    </a:lnTo>
                    <a:lnTo>
                      <a:pt x="422" y="209"/>
                    </a:lnTo>
                    <a:lnTo>
                      <a:pt x="429" y="195"/>
                    </a:lnTo>
                    <a:lnTo>
                      <a:pt x="435" y="180"/>
                    </a:lnTo>
                    <a:lnTo>
                      <a:pt x="440" y="163"/>
                    </a:lnTo>
                    <a:lnTo>
                      <a:pt x="446" y="145"/>
                    </a:lnTo>
                    <a:lnTo>
                      <a:pt x="449" y="129"/>
                    </a:lnTo>
                    <a:lnTo>
                      <a:pt x="453" y="112"/>
                    </a:lnTo>
                    <a:lnTo>
                      <a:pt x="453" y="97"/>
                    </a:lnTo>
                    <a:lnTo>
                      <a:pt x="452" y="83"/>
                    </a:lnTo>
                    <a:lnTo>
                      <a:pt x="449" y="75"/>
                    </a:lnTo>
                    <a:lnTo>
                      <a:pt x="447" y="67"/>
                    </a:lnTo>
                    <a:lnTo>
                      <a:pt x="443" y="59"/>
                    </a:lnTo>
                    <a:lnTo>
                      <a:pt x="438" y="51"/>
                    </a:lnTo>
                    <a:lnTo>
                      <a:pt x="433" y="44"/>
                    </a:lnTo>
                    <a:lnTo>
                      <a:pt x="428" y="37"/>
                    </a:lnTo>
                    <a:lnTo>
                      <a:pt x="421" y="30"/>
                    </a:lnTo>
                    <a:lnTo>
                      <a:pt x="414" y="25"/>
                    </a:lnTo>
                    <a:lnTo>
                      <a:pt x="409" y="21"/>
                    </a:lnTo>
                    <a:lnTo>
                      <a:pt x="405" y="18"/>
                    </a:lnTo>
                    <a:lnTo>
                      <a:pt x="400" y="15"/>
                    </a:lnTo>
                    <a:lnTo>
                      <a:pt x="395" y="13"/>
                    </a:lnTo>
                    <a:lnTo>
                      <a:pt x="390" y="11"/>
                    </a:lnTo>
                    <a:lnTo>
                      <a:pt x="384" y="9"/>
                    </a:lnTo>
                    <a:lnTo>
                      <a:pt x="378" y="6"/>
                    </a:lnTo>
                    <a:lnTo>
                      <a:pt x="372" y="5"/>
                    </a:lnTo>
                    <a:lnTo>
                      <a:pt x="357" y="2"/>
                    </a:lnTo>
                    <a:lnTo>
                      <a:pt x="341" y="0"/>
                    </a:lnTo>
                    <a:lnTo>
                      <a:pt x="323" y="0"/>
                    </a:lnTo>
                    <a:lnTo>
                      <a:pt x="306" y="3"/>
                    </a:lnTo>
                    <a:lnTo>
                      <a:pt x="290" y="5"/>
                    </a:lnTo>
                    <a:lnTo>
                      <a:pt x="275" y="9"/>
                    </a:lnTo>
                    <a:lnTo>
                      <a:pt x="263" y="11"/>
                    </a:lnTo>
                    <a:lnTo>
                      <a:pt x="255" y="14"/>
                    </a:lnTo>
                    <a:lnTo>
                      <a:pt x="247" y="19"/>
                    </a:lnTo>
                    <a:lnTo>
                      <a:pt x="241" y="25"/>
                    </a:lnTo>
                    <a:lnTo>
                      <a:pt x="237" y="32"/>
                    </a:lnTo>
                    <a:lnTo>
                      <a:pt x="234" y="38"/>
                    </a:lnTo>
                    <a:lnTo>
                      <a:pt x="234" y="44"/>
                    </a:lnTo>
                    <a:lnTo>
                      <a:pt x="239" y="50"/>
                    </a:lnTo>
                    <a:lnTo>
                      <a:pt x="247" y="53"/>
                    </a:lnTo>
                    <a:lnTo>
                      <a:pt x="260" y="53"/>
                    </a:lnTo>
                    <a:lnTo>
                      <a:pt x="280" y="50"/>
                    </a:lnTo>
                    <a:lnTo>
                      <a:pt x="302" y="50"/>
                    </a:lnTo>
                    <a:lnTo>
                      <a:pt x="325" y="52"/>
                    </a:lnTo>
                    <a:lnTo>
                      <a:pt x="347" y="58"/>
                    </a:lnTo>
                    <a:lnTo>
                      <a:pt x="365" y="69"/>
                    </a:lnTo>
                    <a:lnTo>
                      <a:pt x="379" y="86"/>
                    </a:lnTo>
                    <a:lnTo>
                      <a:pt x="386" y="109"/>
                    </a:lnTo>
                    <a:lnTo>
                      <a:pt x="385" y="140"/>
                    </a:lnTo>
                    <a:lnTo>
                      <a:pt x="384" y="141"/>
                    </a:lnTo>
                    <a:lnTo>
                      <a:pt x="384" y="143"/>
                    </a:lnTo>
                    <a:lnTo>
                      <a:pt x="384" y="144"/>
                    </a:lnTo>
                    <a:lnTo>
                      <a:pt x="384" y="147"/>
                    </a:lnTo>
                    <a:lnTo>
                      <a:pt x="378" y="156"/>
                    </a:lnTo>
                    <a:lnTo>
                      <a:pt x="372" y="165"/>
                    </a:lnTo>
                    <a:lnTo>
                      <a:pt x="367" y="175"/>
                    </a:lnTo>
                    <a:lnTo>
                      <a:pt x="361" y="184"/>
                    </a:lnTo>
                    <a:lnTo>
                      <a:pt x="356" y="193"/>
                    </a:lnTo>
                    <a:lnTo>
                      <a:pt x="351" y="202"/>
                    </a:lnTo>
                    <a:lnTo>
                      <a:pt x="346" y="210"/>
                    </a:lnTo>
                    <a:lnTo>
                      <a:pt x="340" y="218"/>
                    </a:lnTo>
                    <a:lnTo>
                      <a:pt x="336" y="226"/>
                    </a:lnTo>
                    <a:lnTo>
                      <a:pt x="330" y="234"/>
                    </a:lnTo>
                    <a:lnTo>
                      <a:pt x="325" y="242"/>
                    </a:lnTo>
                    <a:lnTo>
                      <a:pt x="321" y="249"/>
                    </a:lnTo>
                    <a:lnTo>
                      <a:pt x="315" y="258"/>
                    </a:lnTo>
                    <a:lnTo>
                      <a:pt x="308" y="266"/>
                    </a:lnTo>
                    <a:lnTo>
                      <a:pt x="303" y="274"/>
                    </a:lnTo>
                    <a:lnTo>
                      <a:pt x="299" y="281"/>
                    </a:lnTo>
                    <a:lnTo>
                      <a:pt x="294" y="288"/>
                    </a:lnTo>
                    <a:lnTo>
                      <a:pt x="291" y="293"/>
                    </a:lnTo>
                    <a:lnTo>
                      <a:pt x="288" y="297"/>
                    </a:lnTo>
                    <a:lnTo>
                      <a:pt x="286" y="299"/>
                    </a:lnTo>
                    <a:lnTo>
                      <a:pt x="281" y="308"/>
                    </a:lnTo>
                    <a:lnTo>
                      <a:pt x="276" y="319"/>
                    </a:lnTo>
                    <a:lnTo>
                      <a:pt x="269" y="333"/>
                    </a:lnTo>
                    <a:lnTo>
                      <a:pt x="262" y="348"/>
                    </a:lnTo>
                    <a:lnTo>
                      <a:pt x="257" y="359"/>
                    </a:lnTo>
                    <a:lnTo>
                      <a:pt x="254" y="372"/>
                    </a:lnTo>
                    <a:lnTo>
                      <a:pt x="250" y="382"/>
                    </a:lnTo>
                    <a:lnTo>
                      <a:pt x="247" y="389"/>
                    </a:lnTo>
                    <a:lnTo>
                      <a:pt x="240" y="394"/>
                    </a:lnTo>
                    <a:lnTo>
                      <a:pt x="229" y="396"/>
                    </a:lnTo>
                    <a:lnTo>
                      <a:pt x="216" y="396"/>
                    </a:lnTo>
                    <a:lnTo>
                      <a:pt x="202" y="396"/>
                    </a:lnTo>
                    <a:lnTo>
                      <a:pt x="187" y="395"/>
                    </a:lnTo>
                    <a:lnTo>
                      <a:pt x="172" y="393"/>
                    </a:lnTo>
                    <a:lnTo>
                      <a:pt x="160" y="391"/>
                    </a:lnTo>
                    <a:lnTo>
                      <a:pt x="149" y="389"/>
                    </a:lnTo>
                    <a:lnTo>
                      <a:pt x="143" y="388"/>
                    </a:lnTo>
                    <a:lnTo>
                      <a:pt x="138" y="388"/>
                    </a:lnTo>
                    <a:lnTo>
                      <a:pt x="132" y="388"/>
                    </a:lnTo>
                    <a:lnTo>
                      <a:pt x="126" y="387"/>
                    </a:lnTo>
                    <a:lnTo>
                      <a:pt x="125" y="394"/>
                    </a:lnTo>
                    <a:lnTo>
                      <a:pt x="125" y="402"/>
                    </a:lnTo>
                    <a:lnTo>
                      <a:pt x="125" y="410"/>
                    </a:lnTo>
                    <a:lnTo>
                      <a:pt x="127" y="418"/>
                    </a:lnTo>
                    <a:lnTo>
                      <a:pt x="133" y="431"/>
                    </a:lnTo>
                    <a:lnTo>
                      <a:pt x="141" y="446"/>
                    </a:lnTo>
                    <a:lnTo>
                      <a:pt x="147" y="462"/>
                    </a:lnTo>
                    <a:lnTo>
                      <a:pt x="149" y="480"/>
                    </a:lnTo>
                    <a:lnTo>
                      <a:pt x="149" y="496"/>
                    </a:lnTo>
                    <a:lnTo>
                      <a:pt x="153" y="505"/>
                    </a:lnTo>
                    <a:lnTo>
                      <a:pt x="156" y="512"/>
                    </a:lnTo>
                    <a:lnTo>
                      <a:pt x="161" y="523"/>
                    </a:lnTo>
                    <a:lnTo>
                      <a:pt x="162" y="529"/>
                    </a:lnTo>
                    <a:lnTo>
                      <a:pt x="161" y="536"/>
                    </a:lnTo>
                    <a:lnTo>
                      <a:pt x="157" y="544"/>
                    </a:lnTo>
                    <a:lnTo>
                      <a:pt x="153" y="551"/>
                    </a:lnTo>
                    <a:lnTo>
                      <a:pt x="147" y="559"/>
                    </a:lnTo>
                    <a:lnTo>
                      <a:pt x="140" y="567"/>
                    </a:lnTo>
                    <a:lnTo>
                      <a:pt x="133" y="574"/>
                    </a:lnTo>
                    <a:lnTo>
                      <a:pt x="125" y="581"/>
                    </a:lnTo>
                    <a:lnTo>
                      <a:pt x="117" y="588"/>
                    </a:lnTo>
                    <a:lnTo>
                      <a:pt x="111" y="596"/>
                    </a:lnTo>
                    <a:lnTo>
                      <a:pt x="105" y="605"/>
                    </a:lnTo>
                    <a:lnTo>
                      <a:pt x="102" y="615"/>
                    </a:lnTo>
                    <a:lnTo>
                      <a:pt x="99" y="625"/>
                    </a:lnTo>
                    <a:lnTo>
                      <a:pt x="95" y="635"/>
                    </a:lnTo>
                    <a:lnTo>
                      <a:pt x="93" y="646"/>
                    </a:lnTo>
                    <a:lnTo>
                      <a:pt x="90" y="655"/>
                    </a:lnTo>
                    <a:lnTo>
                      <a:pt x="88" y="663"/>
                    </a:lnTo>
                    <a:lnTo>
                      <a:pt x="86" y="669"/>
                    </a:lnTo>
                    <a:lnTo>
                      <a:pt x="85" y="674"/>
                    </a:lnTo>
                    <a:lnTo>
                      <a:pt x="81" y="679"/>
                    </a:lnTo>
                    <a:lnTo>
                      <a:pt x="77" y="684"/>
                    </a:lnTo>
                    <a:lnTo>
                      <a:pt x="71" y="690"/>
                    </a:lnTo>
                    <a:lnTo>
                      <a:pt x="62" y="700"/>
                    </a:lnTo>
                    <a:lnTo>
                      <a:pt x="49" y="712"/>
                    </a:lnTo>
                    <a:lnTo>
                      <a:pt x="38" y="726"/>
                    </a:lnTo>
                    <a:lnTo>
                      <a:pt x="31" y="740"/>
                    </a:lnTo>
                    <a:lnTo>
                      <a:pt x="27" y="754"/>
                    </a:lnTo>
                    <a:lnTo>
                      <a:pt x="27" y="76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885" name="Freeform 189"/>
              <p:cNvSpPr>
                <a:spLocks/>
              </p:cNvSpPr>
              <p:nvPr/>
            </p:nvSpPr>
            <p:spPr bwMode="auto">
              <a:xfrm>
                <a:off x="3515" y="2602"/>
                <a:ext cx="292" cy="395"/>
              </a:xfrm>
              <a:custGeom>
                <a:avLst/>
                <a:gdLst/>
                <a:ahLst/>
                <a:cxnLst>
                  <a:cxn ang="0">
                    <a:pos x="198" y="345"/>
                  </a:cxn>
                  <a:cxn ang="0">
                    <a:pos x="251" y="325"/>
                  </a:cxn>
                  <a:cxn ang="0">
                    <a:pos x="290" y="293"/>
                  </a:cxn>
                  <a:cxn ang="0">
                    <a:pos x="343" y="229"/>
                  </a:cxn>
                  <a:cxn ang="0">
                    <a:pos x="347" y="123"/>
                  </a:cxn>
                  <a:cxn ang="0">
                    <a:pos x="393" y="113"/>
                  </a:cxn>
                  <a:cxn ang="0">
                    <a:pos x="396" y="128"/>
                  </a:cxn>
                  <a:cxn ang="0">
                    <a:pos x="435" y="127"/>
                  </a:cxn>
                  <a:cxn ang="0">
                    <a:pos x="499" y="120"/>
                  </a:cxn>
                  <a:cxn ang="0">
                    <a:pos x="533" y="181"/>
                  </a:cxn>
                  <a:cxn ang="0">
                    <a:pos x="535" y="214"/>
                  </a:cxn>
                  <a:cxn ang="0">
                    <a:pos x="541" y="240"/>
                  </a:cxn>
                  <a:cxn ang="0">
                    <a:pos x="553" y="340"/>
                  </a:cxn>
                  <a:cxn ang="0">
                    <a:pos x="582" y="399"/>
                  </a:cxn>
                  <a:cxn ang="0">
                    <a:pos x="548" y="457"/>
                  </a:cxn>
                  <a:cxn ang="0">
                    <a:pos x="525" y="469"/>
                  </a:cxn>
                  <a:cxn ang="0">
                    <a:pos x="496" y="524"/>
                  </a:cxn>
                  <a:cxn ang="0">
                    <a:pos x="467" y="595"/>
                  </a:cxn>
                  <a:cxn ang="0">
                    <a:pos x="380" y="704"/>
                  </a:cxn>
                  <a:cxn ang="0">
                    <a:pos x="281" y="789"/>
                  </a:cxn>
                  <a:cxn ang="0">
                    <a:pos x="250" y="774"/>
                  </a:cxn>
                  <a:cxn ang="0">
                    <a:pos x="240" y="788"/>
                  </a:cxn>
                  <a:cxn ang="0">
                    <a:pos x="225" y="752"/>
                  </a:cxn>
                  <a:cxn ang="0">
                    <a:pos x="273" y="727"/>
                  </a:cxn>
                  <a:cxn ang="0">
                    <a:pos x="312" y="691"/>
                  </a:cxn>
                  <a:cxn ang="0">
                    <a:pos x="343" y="638"/>
                  </a:cxn>
                  <a:cxn ang="0">
                    <a:pos x="355" y="611"/>
                  </a:cxn>
                  <a:cxn ang="0">
                    <a:pos x="370" y="562"/>
                  </a:cxn>
                  <a:cxn ang="0">
                    <a:pos x="380" y="527"/>
                  </a:cxn>
                  <a:cxn ang="0">
                    <a:pos x="349" y="503"/>
                  </a:cxn>
                  <a:cxn ang="0">
                    <a:pos x="306" y="475"/>
                  </a:cxn>
                  <a:cxn ang="0">
                    <a:pos x="270" y="442"/>
                  </a:cxn>
                  <a:cxn ang="0">
                    <a:pos x="232" y="401"/>
                  </a:cxn>
                  <a:cxn ang="0">
                    <a:pos x="205" y="370"/>
                  </a:cxn>
                  <a:cxn ang="0">
                    <a:pos x="140" y="319"/>
                  </a:cxn>
                  <a:cxn ang="0">
                    <a:pos x="59" y="190"/>
                  </a:cxn>
                  <a:cxn ang="0">
                    <a:pos x="29" y="115"/>
                  </a:cxn>
                  <a:cxn ang="0">
                    <a:pos x="0" y="52"/>
                  </a:cxn>
                  <a:cxn ang="0">
                    <a:pos x="29" y="51"/>
                  </a:cxn>
                  <a:cxn ang="0">
                    <a:pos x="74" y="74"/>
                  </a:cxn>
                  <a:cxn ang="0">
                    <a:pos x="114" y="76"/>
                  </a:cxn>
                  <a:cxn ang="0">
                    <a:pos x="153" y="62"/>
                  </a:cxn>
                  <a:cxn ang="0">
                    <a:pos x="193" y="52"/>
                  </a:cxn>
                  <a:cxn ang="0">
                    <a:pos x="230" y="48"/>
                  </a:cxn>
                  <a:cxn ang="0">
                    <a:pos x="269" y="51"/>
                  </a:cxn>
                  <a:cxn ang="0">
                    <a:pos x="300" y="21"/>
                  </a:cxn>
                  <a:cxn ang="0">
                    <a:pos x="360" y="0"/>
                  </a:cxn>
                  <a:cxn ang="0">
                    <a:pos x="347" y="86"/>
                  </a:cxn>
                  <a:cxn ang="0">
                    <a:pos x="338" y="171"/>
                  </a:cxn>
                  <a:cxn ang="0">
                    <a:pos x="297" y="268"/>
                  </a:cxn>
                  <a:cxn ang="0">
                    <a:pos x="242" y="305"/>
                  </a:cxn>
                  <a:cxn ang="0">
                    <a:pos x="190" y="311"/>
                  </a:cxn>
                  <a:cxn ang="0">
                    <a:pos x="133" y="298"/>
                  </a:cxn>
                  <a:cxn ang="0">
                    <a:pos x="90" y="261"/>
                  </a:cxn>
                  <a:cxn ang="0">
                    <a:pos x="144" y="313"/>
                  </a:cxn>
                </a:cxnLst>
                <a:rect l="0" t="0" r="r" b="b"/>
                <a:pathLst>
                  <a:path w="584" h="791">
                    <a:moveTo>
                      <a:pt x="160" y="319"/>
                    </a:moveTo>
                    <a:lnTo>
                      <a:pt x="163" y="322"/>
                    </a:lnTo>
                    <a:lnTo>
                      <a:pt x="169" y="328"/>
                    </a:lnTo>
                    <a:lnTo>
                      <a:pt x="175" y="332"/>
                    </a:lnTo>
                    <a:lnTo>
                      <a:pt x="182" y="337"/>
                    </a:lnTo>
                    <a:lnTo>
                      <a:pt x="190" y="342"/>
                    </a:lnTo>
                    <a:lnTo>
                      <a:pt x="198" y="345"/>
                    </a:lnTo>
                    <a:lnTo>
                      <a:pt x="206" y="347"/>
                    </a:lnTo>
                    <a:lnTo>
                      <a:pt x="215" y="347"/>
                    </a:lnTo>
                    <a:lnTo>
                      <a:pt x="223" y="345"/>
                    </a:lnTo>
                    <a:lnTo>
                      <a:pt x="231" y="342"/>
                    </a:lnTo>
                    <a:lnTo>
                      <a:pt x="238" y="337"/>
                    </a:lnTo>
                    <a:lnTo>
                      <a:pt x="245" y="331"/>
                    </a:lnTo>
                    <a:lnTo>
                      <a:pt x="251" y="325"/>
                    </a:lnTo>
                    <a:lnTo>
                      <a:pt x="256" y="320"/>
                    </a:lnTo>
                    <a:lnTo>
                      <a:pt x="261" y="314"/>
                    </a:lnTo>
                    <a:lnTo>
                      <a:pt x="266" y="308"/>
                    </a:lnTo>
                    <a:lnTo>
                      <a:pt x="270" y="305"/>
                    </a:lnTo>
                    <a:lnTo>
                      <a:pt x="277" y="301"/>
                    </a:lnTo>
                    <a:lnTo>
                      <a:pt x="284" y="298"/>
                    </a:lnTo>
                    <a:lnTo>
                      <a:pt x="290" y="293"/>
                    </a:lnTo>
                    <a:lnTo>
                      <a:pt x="301" y="284"/>
                    </a:lnTo>
                    <a:lnTo>
                      <a:pt x="312" y="275"/>
                    </a:lnTo>
                    <a:lnTo>
                      <a:pt x="320" y="266"/>
                    </a:lnTo>
                    <a:lnTo>
                      <a:pt x="327" y="255"/>
                    </a:lnTo>
                    <a:lnTo>
                      <a:pt x="332" y="246"/>
                    </a:lnTo>
                    <a:lnTo>
                      <a:pt x="338" y="237"/>
                    </a:lnTo>
                    <a:lnTo>
                      <a:pt x="343" y="229"/>
                    </a:lnTo>
                    <a:lnTo>
                      <a:pt x="347" y="221"/>
                    </a:lnTo>
                    <a:lnTo>
                      <a:pt x="352" y="201"/>
                    </a:lnTo>
                    <a:lnTo>
                      <a:pt x="351" y="176"/>
                    </a:lnTo>
                    <a:lnTo>
                      <a:pt x="347" y="152"/>
                    </a:lnTo>
                    <a:lnTo>
                      <a:pt x="345" y="130"/>
                    </a:lnTo>
                    <a:lnTo>
                      <a:pt x="346" y="128"/>
                    </a:lnTo>
                    <a:lnTo>
                      <a:pt x="347" y="123"/>
                    </a:lnTo>
                    <a:lnTo>
                      <a:pt x="351" y="120"/>
                    </a:lnTo>
                    <a:lnTo>
                      <a:pt x="354" y="116"/>
                    </a:lnTo>
                    <a:lnTo>
                      <a:pt x="380" y="109"/>
                    </a:lnTo>
                    <a:lnTo>
                      <a:pt x="374" y="117"/>
                    </a:lnTo>
                    <a:lnTo>
                      <a:pt x="376" y="116"/>
                    </a:lnTo>
                    <a:lnTo>
                      <a:pt x="383" y="114"/>
                    </a:lnTo>
                    <a:lnTo>
                      <a:pt x="393" y="113"/>
                    </a:lnTo>
                    <a:lnTo>
                      <a:pt x="406" y="114"/>
                    </a:lnTo>
                    <a:lnTo>
                      <a:pt x="404" y="115"/>
                    </a:lnTo>
                    <a:lnTo>
                      <a:pt x="399" y="118"/>
                    </a:lnTo>
                    <a:lnTo>
                      <a:pt x="395" y="122"/>
                    </a:lnTo>
                    <a:lnTo>
                      <a:pt x="391" y="127"/>
                    </a:lnTo>
                    <a:lnTo>
                      <a:pt x="393" y="127"/>
                    </a:lnTo>
                    <a:lnTo>
                      <a:pt x="396" y="128"/>
                    </a:lnTo>
                    <a:lnTo>
                      <a:pt x="398" y="129"/>
                    </a:lnTo>
                    <a:lnTo>
                      <a:pt x="401" y="129"/>
                    </a:lnTo>
                    <a:lnTo>
                      <a:pt x="405" y="129"/>
                    </a:lnTo>
                    <a:lnTo>
                      <a:pt x="411" y="129"/>
                    </a:lnTo>
                    <a:lnTo>
                      <a:pt x="418" y="128"/>
                    </a:lnTo>
                    <a:lnTo>
                      <a:pt x="428" y="127"/>
                    </a:lnTo>
                    <a:lnTo>
                      <a:pt x="435" y="127"/>
                    </a:lnTo>
                    <a:lnTo>
                      <a:pt x="443" y="127"/>
                    </a:lnTo>
                    <a:lnTo>
                      <a:pt x="453" y="125"/>
                    </a:lnTo>
                    <a:lnTo>
                      <a:pt x="464" y="125"/>
                    </a:lnTo>
                    <a:lnTo>
                      <a:pt x="473" y="124"/>
                    </a:lnTo>
                    <a:lnTo>
                      <a:pt x="483" y="123"/>
                    </a:lnTo>
                    <a:lnTo>
                      <a:pt x="492" y="122"/>
                    </a:lnTo>
                    <a:lnTo>
                      <a:pt x="499" y="120"/>
                    </a:lnTo>
                    <a:lnTo>
                      <a:pt x="506" y="135"/>
                    </a:lnTo>
                    <a:lnTo>
                      <a:pt x="508" y="146"/>
                    </a:lnTo>
                    <a:lnTo>
                      <a:pt x="510" y="156"/>
                    </a:lnTo>
                    <a:lnTo>
                      <a:pt x="512" y="164"/>
                    </a:lnTo>
                    <a:lnTo>
                      <a:pt x="519" y="171"/>
                    </a:lnTo>
                    <a:lnTo>
                      <a:pt x="527" y="176"/>
                    </a:lnTo>
                    <a:lnTo>
                      <a:pt x="533" y="181"/>
                    </a:lnTo>
                    <a:lnTo>
                      <a:pt x="535" y="182"/>
                    </a:lnTo>
                    <a:lnTo>
                      <a:pt x="527" y="186"/>
                    </a:lnTo>
                    <a:lnTo>
                      <a:pt x="544" y="207"/>
                    </a:lnTo>
                    <a:lnTo>
                      <a:pt x="540" y="205"/>
                    </a:lnTo>
                    <a:lnTo>
                      <a:pt x="531" y="201"/>
                    </a:lnTo>
                    <a:lnTo>
                      <a:pt x="528" y="202"/>
                    </a:lnTo>
                    <a:lnTo>
                      <a:pt x="535" y="214"/>
                    </a:lnTo>
                    <a:lnTo>
                      <a:pt x="545" y="230"/>
                    </a:lnTo>
                    <a:lnTo>
                      <a:pt x="550" y="240"/>
                    </a:lnTo>
                    <a:lnTo>
                      <a:pt x="550" y="246"/>
                    </a:lnTo>
                    <a:lnTo>
                      <a:pt x="550" y="247"/>
                    </a:lnTo>
                    <a:lnTo>
                      <a:pt x="548" y="245"/>
                    </a:lnTo>
                    <a:lnTo>
                      <a:pt x="543" y="240"/>
                    </a:lnTo>
                    <a:lnTo>
                      <a:pt x="541" y="240"/>
                    </a:lnTo>
                    <a:lnTo>
                      <a:pt x="542" y="252"/>
                    </a:lnTo>
                    <a:lnTo>
                      <a:pt x="550" y="268"/>
                    </a:lnTo>
                    <a:lnTo>
                      <a:pt x="558" y="279"/>
                    </a:lnTo>
                    <a:lnTo>
                      <a:pt x="563" y="291"/>
                    </a:lnTo>
                    <a:lnTo>
                      <a:pt x="560" y="305"/>
                    </a:lnTo>
                    <a:lnTo>
                      <a:pt x="554" y="322"/>
                    </a:lnTo>
                    <a:lnTo>
                      <a:pt x="553" y="340"/>
                    </a:lnTo>
                    <a:lnTo>
                      <a:pt x="557" y="360"/>
                    </a:lnTo>
                    <a:lnTo>
                      <a:pt x="565" y="377"/>
                    </a:lnTo>
                    <a:lnTo>
                      <a:pt x="574" y="389"/>
                    </a:lnTo>
                    <a:lnTo>
                      <a:pt x="580" y="393"/>
                    </a:lnTo>
                    <a:lnTo>
                      <a:pt x="583" y="393"/>
                    </a:lnTo>
                    <a:lnTo>
                      <a:pt x="584" y="392"/>
                    </a:lnTo>
                    <a:lnTo>
                      <a:pt x="582" y="399"/>
                    </a:lnTo>
                    <a:lnTo>
                      <a:pt x="575" y="411"/>
                    </a:lnTo>
                    <a:lnTo>
                      <a:pt x="568" y="422"/>
                    </a:lnTo>
                    <a:lnTo>
                      <a:pt x="566" y="429"/>
                    </a:lnTo>
                    <a:lnTo>
                      <a:pt x="565" y="438"/>
                    </a:lnTo>
                    <a:lnTo>
                      <a:pt x="561" y="446"/>
                    </a:lnTo>
                    <a:lnTo>
                      <a:pt x="554" y="452"/>
                    </a:lnTo>
                    <a:lnTo>
                      <a:pt x="548" y="457"/>
                    </a:lnTo>
                    <a:lnTo>
                      <a:pt x="540" y="461"/>
                    </a:lnTo>
                    <a:lnTo>
                      <a:pt x="534" y="463"/>
                    </a:lnTo>
                    <a:lnTo>
                      <a:pt x="529" y="465"/>
                    </a:lnTo>
                    <a:lnTo>
                      <a:pt x="527" y="465"/>
                    </a:lnTo>
                    <a:lnTo>
                      <a:pt x="526" y="466"/>
                    </a:lnTo>
                    <a:lnTo>
                      <a:pt x="526" y="467"/>
                    </a:lnTo>
                    <a:lnTo>
                      <a:pt x="525" y="469"/>
                    </a:lnTo>
                    <a:lnTo>
                      <a:pt x="523" y="470"/>
                    </a:lnTo>
                    <a:lnTo>
                      <a:pt x="517" y="484"/>
                    </a:lnTo>
                    <a:lnTo>
                      <a:pt x="512" y="497"/>
                    </a:lnTo>
                    <a:lnTo>
                      <a:pt x="507" y="505"/>
                    </a:lnTo>
                    <a:lnTo>
                      <a:pt x="502" y="511"/>
                    </a:lnTo>
                    <a:lnTo>
                      <a:pt x="498" y="518"/>
                    </a:lnTo>
                    <a:lnTo>
                      <a:pt x="496" y="524"/>
                    </a:lnTo>
                    <a:lnTo>
                      <a:pt x="493" y="531"/>
                    </a:lnTo>
                    <a:lnTo>
                      <a:pt x="490" y="538"/>
                    </a:lnTo>
                    <a:lnTo>
                      <a:pt x="485" y="546"/>
                    </a:lnTo>
                    <a:lnTo>
                      <a:pt x="482" y="557"/>
                    </a:lnTo>
                    <a:lnTo>
                      <a:pt x="479" y="568"/>
                    </a:lnTo>
                    <a:lnTo>
                      <a:pt x="473" y="581"/>
                    </a:lnTo>
                    <a:lnTo>
                      <a:pt x="467" y="595"/>
                    </a:lnTo>
                    <a:lnTo>
                      <a:pt x="460" y="608"/>
                    </a:lnTo>
                    <a:lnTo>
                      <a:pt x="450" y="622"/>
                    </a:lnTo>
                    <a:lnTo>
                      <a:pt x="438" y="637"/>
                    </a:lnTo>
                    <a:lnTo>
                      <a:pt x="424" y="652"/>
                    </a:lnTo>
                    <a:lnTo>
                      <a:pt x="411" y="668"/>
                    </a:lnTo>
                    <a:lnTo>
                      <a:pt x="396" y="687"/>
                    </a:lnTo>
                    <a:lnTo>
                      <a:pt x="380" y="704"/>
                    </a:lnTo>
                    <a:lnTo>
                      <a:pt x="362" y="722"/>
                    </a:lnTo>
                    <a:lnTo>
                      <a:pt x="344" y="741"/>
                    </a:lnTo>
                    <a:lnTo>
                      <a:pt x="324" y="759"/>
                    </a:lnTo>
                    <a:lnTo>
                      <a:pt x="302" y="776"/>
                    </a:lnTo>
                    <a:lnTo>
                      <a:pt x="294" y="782"/>
                    </a:lnTo>
                    <a:lnTo>
                      <a:pt x="288" y="785"/>
                    </a:lnTo>
                    <a:lnTo>
                      <a:pt x="281" y="789"/>
                    </a:lnTo>
                    <a:lnTo>
                      <a:pt x="275" y="790"/>
                    </a:lnTo>
                    <a:lnTo>
                      <a:pt x="269" y="791"/>
                    </a:lnTo>
                    <a:lnTo>
                      <a:pt x="263" y="791"/>
                    </a:lnTo>
                    <a:lnTo>
                      <a:pt x="256" y="790"/>
                    </a:lnTo>
                    <a:lnTo>
                      <a:pt x="251" y="788"/>
                    </a:lnTo>
                    <a:lnTo>
                      <a:pt x="250" y="781"/>
                    </a:lnTo>
                    <a:lnTo>
                      <a:pt x="250" y="774"/>
                    </a:lnTo>
                    <a:lnTo>
                      <a:pt x="251" y="769"/>
                    </a:lnTo>
                    <a:lnTo>
                      <a:pt x="251" y="767"/>
                    </a:lnTo>
                    <a:lnTo>
                      <a:pt x="246" y="771"/>
                    </a:lnTo>
                    <a:lnTo>
                      <a:pt x="244" y="774"/>
                    </a:lnTo>
                    <a:lnTo>
                      <a:pt x="243" y="779"/>
                    </a:lnTo>
                    <a:lnTo>
                      <a:pt x="243" y="787"/>
                    </a:lnTo>
                    <a:lnTo>
                      <a:pt x="240" y="788"/>
                    </a:lnTo>
                    <a:lnTo>
                      <a:pt x="238" y="787"/>
                    </a:lnTo>
                    <a:lnTo>
                      <a:pt x="236" y="784"/>
                    </a:lnTo>
                    <a:lnTo>
                      <a:pt x="233" y="783"/>
                    </a:lnTo>
                    <a:lnTo>
                      <a:pt x="230" y="780"/>
                    </a:lnTo>
                    <a:lnTo>
                      <a:pt x="228" y="772"/>
                    </a:lnTo>
                    <a:lnTo>
                      <a:pt x="227" y="761"/>
                    </a:lnTo>
                    <a:lnTo>
                      <a:pt x="225" y="752"/>
                    </a:lnTo>
                    <a:lnTo>
                      <a:pt x="227" y="748"/>
                    </a:lnTo>
                    <a:lnTo>
                      <a:pt x="230" y="744"/>
                    </a:lnTo>
                    <a:lnTo>
                      <a:pt x="236" y="739"/>
                    </a:lnTo>
                    <a:lnTo>
                      <a:pt x="244" y="736"/>
                    </a:lnTo>
                    <a:lnTo>
                      <a:pt x="253" y="733"/>
                    </a:lnTo>
                    <a:lnTo>
                      <a:pt x="262" y="729"/>
                    </a:lnTo>
                    <a:lnTo>
                      <a:pt x="273" y="727"/>
                    </a:lnTo>
                    <a:lnTo>
                      <a:pt x="283" y="725"/>
                    </a:lnTo>
                    <a:lnTo>
                      <a:pt x="288" y="721"/>
                    </a:lnTo>
                    <a:lnTo>
                      <a:pt x="292" y="716"/>
                    </a:lnTo>
                    <a:lnTo>
                      <a:pt x="298" y="710"/>
                    </a:lnTo>
                    <a:lnTo>
                      <a:pt x="304" y="703"/>
                    </a:lnTo>
                    <a:lnTo>
                      <a:pt x="307" y="697"/>
                    </a:lnTo>
                    <a:lnTo>
                      <a:pt x="312" y="691"/>
                    </a:lnTo>
                    <a:lnTo>
                      <a:pt x="315" y="685"/>
                    </a:lnTo>
                    <a:lnTo>
                      <a:pt x="319" y="680"/>
                    </a:lnTo>
                    <a:lnTo>
                      <a:pt x="324" y="670"/>
                    </a:lnTo>
                    <a:lnTo>
                      <a:pt x="330" y="661"/>
                    </a:lnTo>
                    <a:lnTo>
                      <a:pt x="336" y="652"/>
                    </a:lnTo>
                    <a:lnTo>
                      <a:pt x="340" y="643"/>
                    </a:lnTo>
                    <a:lnTo>
                      <a:pt x="343" y="638"/>
                    </a:lnTo>
                    <a:lnTo>
                      <a:pt x="345" y="633"/>
                    </a:lnTo>
                    <a:lnTo>
                      <a:pt x="347" y="628"/>
                    </a:lnTo>
                    <a:lnTo>
                      <a:pt x="350" y="624"/>
                    </a:lnTo>
                    <a:lnTo>
                      <a:pt x="352" y="620"/>
                    </a:lnTo>
                    <a:lnTo>
                      <a:pt x="353" y="616"/>
                    </a:lnTo>
                    <a:lnTo>
                      <a:pt x="354" y="613"/>
                    </a:lnTo>
                    <a:lnTo>
                      <a:pt x="355" y="611"/>
                    </a:lnTo>
                    <a:lnTo>
                      <a:pt x="355" y="607"/>
                    </a:lnTo>
                    <a:lnTo>
                      <a:pt x="357" y="603"/>
                    </a:lnTo>
                    <a:lnTo>
                      <a:pt x="359" y="598"/>
                    </a:lnTo>
                    <a:lnTo>
                      <a:pt x="360" y="592"/>
                    </a:lnTo>
                    <a:lnTo>
                      <a:pt x="362" y="585"/>
                    </a:lnTo>
                    <a:lnTo>
                      <a:pt x="366" y="574"/>
                    </a:lnTo>
                    <a:lnTo>
                      <a:pt x="370" y="562"/>
                    </a:lnTo>
                    <a:lnTo>
                      <a:pt x="373" y="553"/>
                    </a:lnTo>
                    <a:lnTo>
                      <a:pt x="374" y="549"/>
                    </a:lnTo>
                    <a:lnTo>
                      <a:pt x="375" y="547"/>
                    </a:lnTo>
                    <a:lnTo>
                      <a:pt x="375" y="547"/>
                    </a:lnTo>
                    <a:lnTo>
                      <a:pt x="376" y="543"/>
                    </a:lnTo>
                    <a:lnTo>
                      <a:pt x="377" y="535"/>
                    </a:lnTo>
                    <a:lnTo>
                      <a:pt x="380" y="527"/>
                    </a:lnTo>
                    <a:lnTo>
                      <a:pt x="381" y="519"/>
                    </a:lnTo>
                    <a:lnTo>
                      <a:pt x="382" y="513"/>
                    </a:lnTo>
                    <a:lnTo>
                      <a:pt x="375" y="511"/>
                    </a:lnTo>
                    <a:lnTo>
                      <a:pt x="368" y="509"/>
                    </a:lnTo>
                    <a:lnTo>
                      <a:pt x="361" y="507"/>
                    </a:lnTo>
                    <a:lnTo>
                      <a:pt x="355" y="505"/>
                    </a:lnTo>
                    <a:lnTo>
                      <a:pt x="349" y="503"/>
                    </a:lnTo>
                    <a:lnTo>
                      <a:pt x="343" y="499"/>
                    </a:lnTo>
                    <a:lnTo>
                      <a:pt x="336" y="496"/>
                    </a:lnTo>
                    <a:lnTo>
                      <a:pt x="330" y="492"/>
                    </a:lnTo>
                    <a:lnTo>
                      <a:pt x="323" y="489"/>
                    </a:lnTo>
                    <a:lnTo>
                      <a:pt x="317" y="484"/>
                    </a:lnTo>
                    <a:lnTo>
                      <a:pt x="312" y="480"/>
                    </a:lnTo>
                    <a:lnTo>
                      <a:pt x="306" y="475"/>
                    </a:lnTo>
                    <a:lnTo>
                      <a:pt x="301" y="472"/>
                    </a:lnTo>
                    <a:lnTo>
                      <a:pt x="298" y="467"/>
                    </a:lnTo>
                    <a:lnTo>
                      <a:pt x="294" y="462"/>
                    </a:lnTo>
                    <a:lnTo>
                      <a:pt x="291" y="459"/>
                    </a:lnTo>
                    <a:lnTo>
                      <a:pt x="284" y="453"/>
                    </a:lnTo>
                    <a:lnTo>
                      <a:pt x="277" y="447"/>
                    </a:lnTo>
                    <a:lnTo>
                      <a:pt x="270" y="442"/>
                    </a:lnTo>
                    <a:lnTo>
                      <a:pt x="263" y="435"/>
                    </a:lnTo>
                    <a:lnTo>
                      <a:pt x="256" y="428"/>
                    </a:lnTo>
                    <a:lnTo>
                      <a:pt x="250" y="421"/>
                    </a:lnTo>
                    <a:lnTo>
                      <a:pt x="243" y="414"/>
                    </a:lnTo>
                    <a:lnTo>
                      <a:pt x="237" y="407"/>
                    </a:lnTo>
                    <a:lnTo>
                      <a:pt x="235" y="405"/>
                    </a:lnTo>
                    <a:lnTo>
                      <a:pt x="232" y="401"/>
                    </a:lnTo>
                    <a:lnTo>
                      <a:pt x="230" y="399"/>
                    </a:lnTo>
                    <a:lnTo>
                      <a:pt x="228" y="397"/>
                    </a:lnTo>
                    <a:lnTo>
                      <a:pt x="220" y="389"/>
                    </a:lnTo>
                    <a:lnTo>
                      <a:pt x="214" y="382"/>
                    </a:lnTo>
                    <a:lnTo>
                      <a:pt x="209" y="376"/>
                    </a:lnTo>
                    <a:lnTo>
                      <a:pt x="206" y="373"/>
                    </a:lnTo>
                    <a:lnTo>
                      <a:pt x="205" y="370"/>
                    </a:lnTo>
                    <a:lnTo>
                      <a:pt x="201" y="368"/>
                    </a:lnTo>
                    <a:lnTo>
                      <a:pt x="198" y="365"/>
                    </a:lnTo>
                    <a:lnTo>
                      <a:pt x="192" y="360"/>
                    </a:lnTo>
                    <a:lnTo>
                      <a:pt x="182" y="352"/>
                    </a:lnTo>
                    <a:lnTo>
                      <a:pt x="169" y="342"/>
                    </a:lnTo>
                    <a:lnTo>
                      <a:pt x="155" y="330"/>
                    </a:lnTo>
                    <a:lnTo>
                      <a:pt x="140" y="319"/>
                    </a:lnTo>
                    <a:lnTo>
                      <a:pt x="125" y="306"/>
                    </a:lnTo>
                    <a:lnTo>
                      <a:pt x="110" y="292"/>
                    </a:lnTo>
                    <a:lnTo>
                      <a:pt x="98" y="278"/>
                    </a:lnTo>
                    <a:lnTo>
                      <a:pt x="86" y="265"/>
                    </a:lnTo>
                    <a:lnTo>
                      <a:pt x="68" y="235"/>
                    </a:lnTo>
                    <a:lnTo>
                      <a:pt x="60" y="210"/>
                    </a:lnTo>
                    <a:lnTo>
                      <a:pt x="59" y="190"/>
                    </a:lnTo>
                    <a:lnTo>
                      <a:pt x="59" y="168"/>
                    </a:lnTo>
                    <a:lnTo>
                      <a:pt x="56" y="160"/>
                    </a:lnTo>
                    <a:lnTo>
                      <a:pt x="50" y="150"/>
                    </a:lnTo>
                    <a:lnTo>
                      <a:pt x="44" y="139"/>
                    </a:lnTo>
                    <a:lnTo>
                      <a:pt x="36" y="129"/>
                    </a:lnTo>
                    <a:lnTo>
                      <a:pt x="31" y="121"/>
                    </a:lnTo>
                    <a:lnTo>
                      <a:pt x="29" y="115"/>
                    </a:lnTo>
                    <a:lnTo>
                      <a:pt x="27" y="110"/>
                    </a:lnTo>
                    <a:lnTo>
                      <a:pt x="25" y="105"/>
                    </a:lnTo>
                    <a:lnTo>
                      <a:pt x="21" y="95"/>
                    </a:lnTo>
                    <a:lnTo>
                      <a:pt x="15" y="84"/>
                    </a:lnTo>
                    <a:lnTo>
                      <a:pt x="8" y="72"/>
                    </a:lnTo>
                    <a:lnTo>
                      <a:pt x="2" y="61"/>
                    </a:lnTo>
                    <a:lnTo>
                      <a:pt x="0" y="52"/>
                    </a:lnTo>
                    <a:lnTo>
                      <a:pt x="1" y="47"/>
                    </a:lnTo>
                    <a:lnTo>
                      <a:pt x="6" y="46"/>
                    </a:lnTo>
                    <a:lnTo>
                      <a:pt x="13" y="47"/>
                    </a:lnTo>
                    <a:lnTo>
                      <a:pt x="16" y="47"/>
                    </a:lnTo>
                    <a:lnTo>
                      <a:pt x="19" y="48"/>
                    </a:lnTo>
                    <a:lnTo>
                      <a:pt x="24" y="49"/>
                    </a:lnTo>
                    <a:lnTo>
                      <a:pt x="29" y="51"/>
                    </a:lnTo>
                    <a:lnTo>
                      <a:pt x="34" y="53"/>
                    </a:lnTo>
                    <a:lnTo>
                      <a:pt x="40" y="55"/>
                    </a:lnTo>
                    <a:lnTo>
                      <a:pt x="47" y="59"/>
                    </a:lnTo>
                    <a:lnTo>
                      <a:pt x="55" y="62"/>
                    </a:lnTo>
                    <a:lnTo>
                      <a:pt x="60" y="66"/>
                    </a:lnTo>
                    <a:lnTo>
                      <a:pt x="67" y="69"/>
                    </a:lnTo>
                    <a:lnTo>
                      <a:pt x="74" y="74"/>
                    </a:lnTo>
                    <a:lnTo>
                      <a:pt x="82" y="77"/>
                    </a:lnTo>
                    <a:lnTo>
                      <a:pt x="88" y="81"/>
                    </a:lnTo>
                    <a:lnTo>
                      <a:pt x="95" y="83"/>
                    </a:lnTo>
                    <a:lnTo>
                      <a:pt x="101" y="84"/>
                    </a:lnTo>
                    <a:lnTo>
                      <a:pt x="106" y="82"/>
                    </a:lnTo>
                    <a:lnTo>
                      <a:pt x="109" y="79"/>
                    </a:lnTo>
                    <a:lnTo>
                      <a:pt x="114" y="76"/>
                    </a:lnTo>
                    <a:lnTo>
                      <a:pt x="121" y="72"/>
                    </a:lnTo>
                    <a:lnTo>
                      <a:pt x="128" y="70"/>
                    </a:lnTo>
                    <a:lnTo>
                      <a:pt x="132" y="69"/>
                    </a:lnTo>
                    <a:lnTo>
                      <a:pt x="137" y="67"/>
                    </a:lnTo>
                    <a:lnTo>
                      <a:pt x="143" y="66"/>
                    </a:lnTo>
                    <a:lnTo>
                      <a:pt x="147" y="63"/>
                    </a:lnTo>
                    <a:lnTo>
                      <a:pt x="153" y="62"/>
                    </a:lnTo>
                    <a:lnTo>
                      <a:pt x="159" y="60"/>
                    </a:lnTo>
                    <a:lnTo>
                      <a:pt x="163" y="59"/>
                    </a:lnTo>
                    <a:lnTo>
                      <a:pt x="169" y="58"/>
                    </a:lnTo>
                    <a:lnTo>
                      <a:pt x="176" y="56"/>
                    </a:lnTo>
                    <a:lnTo>
                      <a:pt x="182" y="54"/>
                    </a:lnTo>
                    <a:lnTo>
                      <a:pt x="187" y="53"/>
                    </a:lnTo>
                    <a:lnTo>
                      <a:pt x="193" y="52"/>
                    </a:lnTo>
                    <a:lnTo>
                      <a:pt x="199" y="51"/>
                    </a:lnTo>
                    <a:lnTo>
                      <a:pt x="204" y="51"/>
                    </a:lnTo>
                    <a:lnTo>
                      <a:pt x="209" y="49"/>
                    </a:lnTo>
                    <a:lnTo>
                      <a:pt x="214" y="49"/>
                    </a:lnTo>
                    <a:lnTo>
                      <a:pt x="220" y="48"/>
                    </a:lnTo>
                    <a:lnTo>
                      <a:pt x="225" y="48"/>
                    </a:lnTo>
                    <a:lnTo>
                      <a:pt x="230" y="48"/>
                    </a:lnTo>
                    <a:lnTo>
                      <a:pt x="236" y="48"/>
                    </a:lnTo>
                    <a:lnTo>
                      <a:pt x="243" y="49"/>
                    </a:lnTo>
                    <a:lnTo>
                      <a:pt x="248" y="51"/>
                    </a:lnTo>
                    <a:lnTo>
                      <a:pt x="254" y="52"/>
                    </a:lnTo>
                    <a:lnTo>
                      <a:pt x="258" y="53"/>
                    </a:lnTo>
                    <a:lnTo>
                      <a:pt x="263" y="53"/>
                    </a:lnTo>
                    <a:lnTo>
                      <a:pt x="269" y="51"/>
                    </a:lnTo>
                    <a:lnTo>
                      <a:pt x="274" y="48"/>
                    </a:lnTo>
                    <a:lnTo>
                      <a:pt x="277" y="45"/>
                    </a:lnTo>
                    <a:lnTo>
                      <a:pt x="281" y="40"/>
                    </a:lnTo>
                    <a:lnTo>
                      <a:pt x="285" y="36"/>
                    </a:lnTo>
                    <a:lnTo>
                      <a:pt x="289" y="31"/>
                    </a:lnTo>
                    <a:lnTo>
                      <a:pt x="293" y="26"/>
                    </a:lnTo>
                    <a:lnTo>
                      <a:pt x="300" y="21"/>
                    </a:lnTo>
                    <a:lnTo>
                      <a:pt x="308" y="16"/>
                    </a:lnTo>
                    <a:lnTo>
                      <a:pt x="317" y="12"/>
                    </a:lnTo>
                    <a:lnTo>
                      <a:pt x="328" y="7"/>
                    </a:lnTo>
                    <a:lnTo>
                      <a:pt x="338" y="3"/>
                    </a:lnTo>
                    <a:lnTo>
                      <a:pt x="347" y="1"/>
                    </a:lnTo>
                    <a:lnTo>
                      <a:pt x="354" y="0"/>
                    </a:lnTo>
                    <a:lnTo>
                      <a:pt x="360" y="0"/>
                    </a:lnTo>
                    <a:lnTo>
                      <a:pt x="361" y="10"/>
                    </a:lnTo>
                    <a:lnTo>
                      <a:pt x="355" y="26"/>
                    </a:lnTo>
                    <a:lnTo>
                      <a:pt x="349" y="46"/>
                    </a:lnTo>
                    <a:lnTo>
                      <a:pt x="347" y="61"/>
                    </a:lnTo>
                    <a:lnTo>
                      <a:pt x="349" y="70"/>
                    </a:lnTo>
                    <a:lnTo>
                      <a:pt x="350" y="77"/>
                    </a:lnTo>
                    <a:lnTo>
                      <a:pt x="347" y="86"/>
                    </a:lnTo>
                    <a:lnTo>
                      <a:pt x="342" y="100"/>
                    </a:lnTo>
                    <a:lnTo>
                      <a:pt x="336" y="107"/>
                    </a:lnTo>
                    <a:lnTo>
                      <a:pt x="332" y="112"/>
                    </a:lnTo>
                    <a:lnTo>
                      <a:pt x="331" y="115"/>
                    </a:lnTo>
                    <a:lnTo>
                      <a:pt x="330" y="116"/>
                    </a:lnTo>
                    <a:lnTo>
                      <a:pt x="336" y="146"/>
                    </a:lnTo>
                    <a:lnTo>
                      <a:pt x="338" y="171"/>
                    </a:lnTo>
                    <a:lnTo>
                      <a:pt x="336" y="194"/>
                    </a:lnTo>
                    <a:lnTo>
                      <a:pt x="328" y="219"/>
                    </a:lnTo>
                    <a:lnTo>
                      <a:pt x="323" y="228"/>
                    </a:lnTo>
                    <a:lnTo>
                      <a:pt x="317" y="238"/>
                    </a:lnTo>
                    <a:lnTo>
                      <a:pt x="311" y="248"/>
                    </a:lnTo>
                    <a:lnTo>
                      <a:pt x="304" y="259"/>
                    </a:lnTo>
                    <a:lnTo>
                      <a:pt x="297" y="268"/>
                    </a:lnTo>
                    <a:lnTo>
                      <a:pt x="290" y="276"/>
                    </a:lnTo>
                    <a:lnTo>
                      <a:pt x="284" y="283"/>
                    </a:lnTo>
                    <a:lnTo>
                      <a:pt x="279" y="288"/>
                    </a:lnTo>
                    <a:lnTo>
                      <a:pt x="270" y="294"/>
                    </a:lnTo>
                    <a:lnTo>
                      <a:pt x="261" y="300"/>
                    </a:lnTo>
                    <a:lnTo>
                      <a:pt x="251" y="304"/>
                    </a:lnTo>
                    <a:lnTo>
                      <a:pt x="242" y="305"/>
                    </a:lnTo>
                    <a:lnTo>
                      <a:pt x="232" y="306"/>
                    </a:lnTo>
                    <a:lnTo>
                      <a:pt x="223" y="305"/>
                    </a:lnTo>
                    <a:lnTo>
                      <a:pt x="216" y="304"/>
                    </a:lnTo>
                    <a:lnTo>
                      <a:pt x="209" y="302"/>
                    </a:lnTo>
                    <a:lnTo>
                      <a:pt x="204" y="307"/>
                    </a:lnTo>
                    <a:lnTo>
                      <a:pt x="198" y="309"/>
                    </a:lnTo>
                    <a:lnTo>
                      <a:pt x="190" y="311"/>
                    </a:lnTo>
                    <a:lnTo>
                      <a:pt x="183" y="312"/>
                    </a:lnTo>
                    <a:lnTo>
                      <a:pt x="174" y="311"/>
                    </a:lnTo>
                    <a:lnTo>
                      <a:pt x="166" y="309"/>
                    </a:lnTo>
                    <a:lnTo>
                      <a:pt x="155" y="307"/>
                    </a:lnTo>
                    <a:lnTo>
                      <a:pt x="146" y="305"/>
                    </a:lnTo>
                    <a:lnTo>
                      <a:pt x="140" y="301"/>
                    </a:lnTo>
                    <a:lnTo>
                      <a:pt x="133" y="298"/>
                    </a:lnTo>
                    <a:lnTo>
                      <a:pt x="125" y="293"/>
                    </a:lnTo>
                    <a:lnTo>
                      <a:pt x="117" y="288"/>
                    </a:lnTo>
                    <a:lnTo>
                      <a:pt x="110" y="282"/>
                    </a:lnTo>
                    <a:lnTo>
                      <a:pt x="102" y="275"/>
                    </a:lnTo>
                    <a:lnTo>
                      <a:pt x="95" y="268"/>
                    </a:lnTo>
                    <a:lnTo>
                      <a:pt x="88" y="260"/>
                    </a:lnTo>
                    <a:lnTo>
                      <a:pt x="90" y="261"/>
                    </a:lnTo>
                    <a:lnTo>
                      <a:pt x="92" y="266"/>
                    </a:lnTo>
                    <a:lnTo>
                      <a:pt x="95" y="271"/>
                    </a:lnTo>
                    <a:lnTo>
                      <a:pt x="101" y="278"/>
                    </a:lnTo>
                    <a:lnTo>
                      <a:pt x="109" y="288"/>
                    </a:lnTo>
                    <a:lnTo>
                      <a:pt x="118" y="296"/>
                    </a:lnTo>
                    <a:lnTo>
                      <a:pt x="130" y="305"/>
                    </a:lnTo>
                    <a:lnTo>
                      <a:pt x="144" y="313"/>
                    </a:lnTo>
                    <a:lnTo>
                      <a:pt x="147" y="314"/>
                    </a:lnTo>
                    <a:lnTo>
                      <a:pt x="151" y="316"/>
                    </a:lnTo>
                    <a:lnTo>
                      <a:pt x="155" y="317"/>
                    </a:lnTo>
                    <a:lnTo>
                      <a:pt x="160" y="319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886" name="Freeform 190"/>
              <p:cNvSpPr>
                <a:spLocks/>
              </p:cNvSpPr>
              <p:nvPr/>
            </p:nvSpPr>
            <p:spPr bwMode="auto">
              <a:xfrm>
                <a:off x="3602" y="2757"/>
                <a:ext cx="38" cy="11"/>
              </a:xfrm>
              <a:custGeom>
                <a:avLst/>
                <a:gdLst/>
                <a:ahLst/>
                <a:cxnLst>
                  <a:cxn ang="0">
                    <a:pos x="0" y="9"/>
                  </a:cxn>
                  <a:cxn ang="0">
                    <a:pos x="5" y="9"/>
                  </a:cxn>
                  <a:cxn ang="0">
                    <a:pos x="11" y="9"/>
                  </a:cxn>
                  <a:cxn ang="0">
                    <a:pos x="16" y="8"/>
                  </a:cxn>
                  <a:cxn ang="0">
                    <a:pos x="21" y="5"/>
                  </a:cxn>
                  <a:cxn ang="0">
                    <a:pos x="27" y="3"/>
                  </a:cxn>
                  <a:cxn ang="0">
                    <a:pos x="33" y="2"/>
                  </a:cxn>
                  <a:cxn ang="0">
                    <a:pos x="39" y="2"/>
                  </a:cxn>
                  <a:cxn ang="0">
                    <a:pos x="44" y="2"/>
                  </a:cxn>
                  <a:cxn ang="0">
                    <a:pos x="48" y="2"/>
                  </a:cxn>
                  <a:cxn ang="0">
                    <a:pos x="50" y="2"/>
                  </a:cxn>
                  <a:cxn ang="0">
                    <a:pos x="57" y="1"/>
                  </a:cxn>
                  <a:cxn ang="0">
                    <a:pos x="72" y="1"/>
                  </a:cxn>
                  <a:cxn ang="0">
                    <a:pos x="73" y="1"/>
                  </a:cxn>
                  <a:cxn ang="0">
                    <a:pos x="74" y="1"/>
                  </a:cxn>
                  <a:cxn ang="0">
                    <a:pos x="74" y="1"/>
                  </a:cxn>
                  <a:cxn ang="0">
                    <a:pos x="76" y="0"/>
                  </a:cxn>
                  <a:cxn ang="0">
                    <a:pos x="73" y="3"/>
                  </a:cxn>
                  <a:cxn ang="0">
                    <a:pos x="66" y="10"/>
                  </a:cxn>
                  <a:cxn ang="0">
                    <a:pos x="57" y="17"/>
                  </a:cxn>
                  <a:cxn ang="0">
                    <a:pos x="44" y="21"/>
                  </a:cxn>
                  <a:cxn ang="0">
                    <a:pos x="39" y="23"/>
                  </a:cxn>
                  <a:cxn ang="0">
                    <a:pos x="33" y="23"/>
                  </a:cxn>
                  <a:cxn ang="0">
                    <a:pos x="27" y="23"/>
                  </a:cxn>
                  <a:cxn ang="0">
                    <a:pos x="23" y="21"/>
                  </a:cxn>
                  <a:cxn ang="0">
                    <a:pos x="17" y="19"/>
                  </a:cxn>
                  <a:cxn ang="0">
                    <a:pos x="11" y="17"/>
                  </a:cxn>
                  <a:cxn ang="0">
                    <a:pos x="5" y="13"/>
                  </a:cxn>
                  <a:cxn ang="0">
                    <a:pos x="0" y="9"/>
                  </a:cxn>
                </a:cxnLst>
                <a:rect l="0" t="0" r="r" b="b"/>
                <a:pathLst>
                  <a:path w="76" h="23">
                    <a:moveTo>
                      <a:pt x="0" y="9"/>
                    </a:moveTo>
                    <a:lnTo>
                      <a:pt x="5" y="9"/>
                    </a:lnTo>
                    <a:lnTo>
                      <a:pt x="11" y="9"/>
                    </a:lnTo>
                    <a:lnTo>
                      <a:pt x="16" y="8"/>
                    </a:lnTo>
                    <a:lnTo>
                      <a:pt x="21" y="5"/>
                    </a:lnTo>
                    <a:lnTo>
                      <a:pt x="27" y="3"/>
                    </a:lnTo>
                    <a:lnTo>
                      <a:pt x="33" y="2"/>
                    </a:lnTo>
                    <a:lnTo>
                      <a:pt x="39" y="2"/>
                    </a:lnTo>
                    <a:lnTo>
                      <a:pt x="44" y="2"/>
                    </a:lnTo>
                    <a:lnTo>
                      <a:pt x="48" y="2"/>
                    </a:lnTo>
                    <a:lnTo>
                      <a:pt x="50" y="2"/>
                    </a:lnTo>
                    <a:lnTo>
                      <a:pt x="57" y="1"/>
                    </a:lnTo>
                    <a:lnTo>
                      <a:pt x="72" y="1"/>
                    </a:lnTo>
                    <a:lnTo>
                      <a:pt x="73" y="1"/>
                    </a:lnTo>
                    <a:lnTo>
                      <a:pt x="74" y="1"/>
                    </a:lnTo>
                    <a:lnTo>
                      <a:pt x="74" y="1"/>
                    </a:lnTo>
                    <a:lnTo>
                      <a:pt x="76" y="0"/>
                    </a:lnTo>
                    <a:lnTo>
                      <a:pt x="73" y="3"/>
                    </a:lnTo>
                    <a:lnTo>
                      <a:pt x="66" y="10"/>
                    </a:lnTo>
                    <a:lnTo>
                      <a:pt x="57" y="17"/>
                    </a:lnTo>
                    <a:lnTo>
                      <a:pt x="44" y="21"/>
                    </a:lnTo>
                    <a:lnTo>
                      <a:pt x="39" y="23"/>
                    </a:lnTo>
                    <a:lnTo>
                      <a:pt x="33" y="23"/>
                    </a:lnTo>
                    <a:lnTo>
                      <a:pt x="27" y="23"/>
                    </a:lnTo>
                    <a:lnTo>
                      <a:pt x="23" y="21"/>
                    </a:lnTo>
                    <a:lnTo>
                      <a:pt x="17" y="19"/>
                    </a:lnTo>
                    <a:lnTo>
                      <a:pt x="11" y="17"/>
                    </a:lnTo>
                    <a:lnTo>
                      <a:pt x="5" y="13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887" name="Freeform 191"/>
              <p:cNvSpPr>
                <a:spLocks/>
              </p:cNvSpPr>
              <p:nvPr/>
            </p:nvSpPr>
            <p:spPr bwMode="auto">
              <a:xfrm>
                <a:off x="3765" y="2643"/>
                <a:ext cx="231" cy="198"/>
              </a:xfrm>
              <a:custGeom>
                <a:avLst/>
                <a:gdLst/>
                <a:ahLst/>
                <a:cxnLst>
                  <a:cxn ang="0">
                    <a:pos x="55" y="392"/>
                  </a:cxn>
                  <a:cxn ang="0">
                    <a:pos x="102" y="395"/>
                  </a:cxn>
                  <a:cxn ang="0">
                    <a:pos x="145" y="395"/>
                  </a:cxn>
                  <a:cxn ang="0">
                    <a:pos x="184" y="393"/>
                  </a:cxn>
                  <a:cxn ang="0">
                    <a:pos x="217" y="390"/>
                  </a:cxn>
                  <a:cxn ang="0">
                    <a:pos x="248" y="387"/>
                  </a:cxn>
                  <a:cxn ang="0">
                    <a:pos x="284" y="391"/>
                  </a:cxn>
                  <a:cxn ang="0">
                    <a:pos x="305" y="393"/>
                  </a:cxn>
                  <a:cxn ang="0">
                    <a:pos x="321" y="391"/>
                  </a:cxn>
                  <a:cxn ang="0">
                    <a:pos x="328" y="375"/>
                  </a:cxn>
                  <a:cxn ang="0">
                    <a:pos x="350" y="333"/>
                  </a:cxn>
                  <a:cxn ang="0">
                    <a:pos x="378" y="305"/>
                  </a:cxn>
                  <a:cxn ang="0">
                    <a:pos x="387" y="290"/>
                  </a:cxn>
                  <a:cxn ang="0">
                    <a:pos x="394" y="267"/>
                  </a:cxn>
                  <a:cxn ang="0">
                    <a:pos x="403" y="236"/>
                  </a:cxn>
                  <a:cxn ang="0">
                    <a:pos x="418" y="209"/>
                  </a:cxn>
                  <a:cxn ang="0">
                    <a:pos x="441" y="188"/>
                  </a:cxn>
                  <a:cxn ang="0">
                    <a:pos x="458" y="165"/>
                  </a:cxn>
                  <a:cxn ang="0">
                    <a:pos x="462" y="144"/>
                  </a:cxn>
                  <a:cxn ang="0">
                    <a:pos x="450" y="117"/>
                  </a:cxn>
                  <a:cxn ang="0">
                    <a:pos x="442" y="67"/>
                  </a:cxn>
                  <a:cxn ang="0">
                    <a:pos x="426" y="31"/>
                  </a:cxn>
                  <a:cxn ang="0">
                    <a:pos x="427" y="8"/>
                  </a:cxn>
                  <a:cxn ang="0">
                    <a:pos x="401" y="7"/>
                  </a:cxn>
                  <a:cxn ang="0">
                    <a:pos x="375" y="6"/>
                  </a:cxn>
                  <a:cxn ang="0">
                    <a:pos x="354" y="4"/>
                  </a:cxn>
                  <a:cxn ang="0">
                    <a:pos x="334" y="2"/>
                  </a:cxn>
                  <a:cxn ang="0">
                    <a:pos x="316" y="1"/>
                  </a:cxn>
                  <a:cxn ang="0">
                    <a:pos x="288" y="0"/>
                  </a:cxn>
                  <a:cxn ang="0">
                    <a:pos x="260" y="0"/>
                  </a:cxn>
                  <a:cxn ang="0">
                    <a:pos x="236" y="0"/>
                  </a:cxn>
                  <a:cxn ang="0">
                    <a:pos x="206" y="0"/>
                  </a:cxn>
                  <a:cxn ang="0">
                    <a:pos x="187" y="0"/>
                  </a:cxn>
                  <a:cxn ang="0">
                    <a:pos x="176" y="0"/>
                  </a:cxn>
                  <a:cxn ang="0">
                    <a:pos x="174" y="0"/>
                  </a:cxn>
                  <a:cxn ang="0">
                    <a:pos x="149" y="0"/>
                  </a:cxn>
                  <a:cxn ang="0">
                    <a:pos x="137" y="1"/>
                  </a:cxn>
                  <a:cxn ang="0">
                    <a:pos x="116" y="4"/>
                  </a:cxn>
                  <a:cxn ang="0">
                    <a:pos x="85" y="11"/>
                  </a:cxn>
                  <a:cxn ang="0">
                    <a:pos x="55" y="18"/>
                  </a:cxn>
                  <a:cxn ang="0">
                    <a:pos x="31" y="25"/>
                  </a:cxn>
                  <a:cxn ang="0">
                    <a:pos x="13" y="32"/>
                  </a:cxn>
                  <a:cxn ang="0">
                    <a:pos x="3" y="35"/>
                  </a:cxn>
                  <a:cxn ang="0">
                    <a:pos x="1" y="37"/>
                  </a:cxn>
                  <a:cxn ang="0">
                    <a:pos x="9" y="63"/>
                  </a:cxn>
                  <a:cxn ang="0">
                    <a:pos x="20" y="88"/>
                  </a:cxn>
                  <a:cxn ang="0">
                    <a:pos x="36" y="99"/>
                  </a:cxn>
                  <a:cxn ang="0">
                    <a:pos x="41" y="122"/>
                  </a:cxn>
                  <a:cxn ang="0">
                    <a:pos x="36" y="131"/>
                  </a:cxn>
                  <a:cxn ang="0">
                    <a:pos x="51" y="163"/>
                  </a:cxn>
                  <a:cxn ang="0">
                    <a:pos x="44" y="157"/>
                  </a:cxn>
                  <a:cxn ang="0">
                    <a:pos x="51" y="185"/>
                  </a:cxn>
                  <a:cxn ang="0">
                    <a:pos x="61" y="222"/>
                  </a:cxn>
                  <a:cxn ang="0">
                    <a:pos x="58" y="277"/>
                  </a:cxn>
                  <a:cxn ang="0">
                    <a:pos x="81" y="310"/>
                  </a:cxn>
                  <a:cxn ang="0">
                    <a:pos x="83" y="316"/>
                  </a:cxn>
                  <a:cxn ang="0">
                    <a:pos x="67" y="346"/>
                  </a:cxn>
                  <a:cxn ang="0">
                    <a:pos x="55" y="369"/>
                  </a:cxn>
                  <a:cxn ang="0">
                    <a:pos x="35" y="380"/>
                  </a:cxn>
                  <a:cxn ang="0">
                    <a:pos x="27" y="383"/>
                  </a:cxn>
                  <a:cxn ang="0">
                    <a:pos x="24" y="387"/>
                  </a:cxn>
                </a:cxnLst>
                <a:rect l="0" t="0" r="r" b="b"/>
                <a:pathLst>
                  <a:path w="463" h="397">
                    <a:moveTo>
                      <a:pt x="24" y="387"/>
                    </a:moveTo>
                    <a:lnTo>
                      <a:pt x="41" y="390"/>
                    </a:lnTo>
                    <a:lnTo>
                      <a:pt x="55" y="392"/>
                    </a:lnTo>
                    <a:lnTo>
                      <a:pt x="72" y="394"/>
                    </a:lnTo>
                    <a:lnTo>
                      <a:pt x="87" y="395"/>
                    </a:lnTo>
                    <a:lnTo>
                      <a:pt x="102" y="395"/>
                    </a:lnTo>
                    <a:lnTo>
                      <a:pt x="116" y="397"/>
                    </a:lnTo>
                    <a:lnTo>
                      <a:pt x="131" y="397"/>
                    </a:lnTo>
                    <a:lnTo>
                      <a:pt x="145" y="395"/>
                    </a:lnTo>
                    <a:lnTo>
                      <a:pt x="159" y="395"/>
                    </a:lnTo>
                    <a:lnTo>
                      <a:pt x="172" y="394"/>
                    </a:lnTo>
                    <a:lnTo>
                      <a:pt x="184" y="393"/>
                    </a:lnTo>
                    <a:lnTo>
                      <a:pt x="196" y="392"/>
                    </a:lnTo>
                    <a:lnTo>
                      <a:pt x="206" y="391"/>
                    </a:lnTo>
                    <a:lnTo>
                      <a:pt x="217" y="390"/>
                    </a:lnTo>
                    <a:lnTo>
                      <a:pt x="225" y="387"/>
                    </a:lnTo>
                    <a:lnTo>
                      <a:pt x="233" y="386"/>
                    </a:lnTo>
                    <a:lnTo>
                      <a:pt x="248" y="387"/>
                    </a:lnTo>
                    <a:lnTo>
                      <a:pt x="261" y="389"/>
                    </a:lnTo>
                    <a:lnTo>
                      <a:pt x="274" y="390"/>
                    </a:lnTo>
                    <a:lnTo>
                      <a:pt x="284" y="391"/>
                    </a:lnTo>
                    <a:lnTo>
                      <a:pt x="293" y="393"/>
                    </a:lnTo>
                    <a:lnTo>
                      <a:pt x="299" y="393"/>
                    </a:lnTo>
                    <a:lnTo>
                      <a:pt x="305" y="393"/>
                    </a:lnTo>
                    <a:lnTo>
                      <a:pt x="309" y="393"/>
                    </a:lnTo>
                    <a:lnTo>
                      <a:pt x="317" y="392"/>
                    </a:lnTo>
                    <a:lnTo>
                      <a:pt x="321" y="391"/>
                    </a:lnTo>
                    <a:lnTo>
                      <a:pt x="325" y="389"/>
                    </a:lnTo>
                    <a:lnTo>
                      <a:pt x="328" y="389"/>
                    </a:lnTo>
                    <a:lnTo>
                      <a:pt x="328" y="375"/>
                    </a:lnTo>
                    <a:lnTo>
                      <a:pt x="332" y="361"/>
                    </a:lnTo>
                    <a:lnTo>
                      <a:pt x="339" y="347"/>
                    </a:lnTo>
                    <a:lnTo>
                      <a:pt x="350" y="333"/>
                    </a:lnTo>
                    <a:lnTo>
                      <a:pt x="363" y="321"/>
                    </a:lnTo>
                    <a:lnTo>
                      <a:pt x="372" y="311"/>
                    </a:lnTo>
                    <a:lnTo>
                      <a:pt x="378" y="305"/>
                    </a:lnTo>
                    <a:lnTo>
                      <a:pt x="382" y="300"/>
                    </a:lnTo>
                    <a:lnTo>
                      <a:pt x="386" y="295"/>
                    </a:lnTo>
                    <a:lnTo>
                      <a:pt x="387" y="290"/>
                    </a:lnTo>
                    <a:lnTo>
                      <a:pt x="389" y="284"/>
                    </a:lnTo>
                    <a:lnTo>
                      <a:pt x="391" y="276"/>
                    </a:lnTo>
                    <a:lnTo>
                      <a:pt x="394" y="267"/>
                    </a:lnTo>
                    <a:lnTo>
                      <a:pt x="396" y="256"/>
                    </a:lnTo>
                    <a:lnTo>
                      <a:pt x="400" y="246"/>
                    </a:lnTo>
                    <a:lnTo>
                      <a:pt x="403" y="236"/>
                    </a:lnTo>
                    <a:lnTo>
                      <a:pt x="406" y="226"/>
                    </a:lnTo>
                    <a:lnTo>
                      <a:pt x="412" y="217"/>
                    </a:lnTo>
                    <a:lnTo>
                      <a:pt x="418" y="209"/>
                    </a:lnTo>
                    <a:lnTo>
                      <a:pt x="426" y="202"/>
                    </a:lnTo>
                    <a:lnTo>
                      <a:pt x="434" y="195"/>
                    </a:lnTo>
                    <a:lnTo>
                      <a:pt x="441" y="188"/>
                    </a:lnTo>
                    <a:lnTo>
                      <a:pt x="448" y="180"/>
                    </a:lnTo>
                    <a:lnTo>
                      <a:pt x="454" y="172"/>
                    </a:lnTo>
                    <a:lnTo>
                      <a:pt x="458" y="165"/>
                    </a:lnTo>
                    <a:lnTo>
                      <a:pt x="462" y="157"/>
                    </a:lnTo>
                    <a:lnTo>
                      <a:pt x="463" y="150"/>
                    </a:lnTo>
                    <a:lnTo>
                      <a:pt x="462" y="144"/>
                    </a:lnTo>
                    <a:lnTo>
                      <a:pt x="457" y="133"/>
                    </a:lnTo>
                    <a:lnTo>
                      <a:pt x="454" y="126"/>
                    </a:lnTo>
                    <a:lnTo>
                      <a:pt x="450" y="117"/>
                    </a:lnTo>
                    <a:lnTo>
                      <a:pt x="450" y="101"/>
                    </a:lnTo>
                    <a:lnTo>
                      <a:pt x="448" y="83"/>
                    </a:lnTo>
                    <a:lnTo>
                      <a:pt x="442" y="67"/>
                    </a:lnTo>
                    <a:lnTo>
                      <a:pt x="434" y="52"/>
                    </a:lnTo>
                    <a:lnTo>
                      <a:pt x="428" y="39"/>
                    </a:lnTo>
                    <a:lnTo>
                      <a:pt x="426" y="31"/>
                    </a:lnTo>
                    <a:lnTo>
                      <a:pt x="426" y="23"/>
                    </a:lnTo>
                    <a:lnTo>
                      <a:pt x="426" y="15"/>
                    </a:lnTo>
                    <a:lnTo>
                      <a:pt x="427" y="8"/>
                    </a:lnTo>
                    <a:lnTo>
                      <a:pt x="418" y="8"/>
                    </a:lnTo>
                    <a:lnTo>
                      <a:pt x="409" y="7"/>
                    </a:lnTo>
                    <a:lnTo>
                      <a:pt x="401" y="7"/>
                    </a:lnTo>
                    <a:lnTo>
                      <a:pt x="393" y="6"/>
                    </a:lnTo>
                    <a:lnTo>
                      <a:pt x="383" y="6"/>
                    </a:lnTo>
                    <a:lnTo>
                      <a:pt x="375" y="6"/>
                    </a:lnTo>
                    <a:lnTo>
                      <a:pt x="368" y="4"/>
                    </a:lnTo>
                    <a:lnTo>
                      <a:pt x="360" y="4"/>
                    </a:lnTo>
                    <a:lnTo>
                      <a:pt x="354" y="4"/>
                    </a:lnTo>
                    <a:lnTo>
                      <a:pt x="347" y="3"/>
                    </a:lnTo>
                    <a:lnTo>
                      <a:pt x="340" y="3"/>
                    </a:lnTo>
                    <a:lnTo>
                      <a:pt x="334" y="2"/>
                    </a:lnTo>
                    <a:lnTo>
                      <a:pt x="327" y="2"/>
                    </a:lnTo>
                    <a:lnTo>
                      <a:pt x="321" y="2"/>
                    </a:lnTo>
                    <a:lnTo>
                      <a:pt x="316" y="1"/>
                    </a:lnTo>
                    <a:lnTo>
                      <a:pt x="310" y="1"/>
                    </a:lnTo>
                    <a:lnTo>
                      <a:pt x="298" y="1"/>
                    </a:lnTo>
                    <a:lnTo>
                      <a:pt x="288" y="0"/>
                    </a:lnTo>
                    <a:lnTo>
                      <a:pt x="278" y="0"/>
                    </a:lnTo>
                    <a:lnTo>
                      <a:pt x="268" y="0"/>
                    </a:lnTo>
                    <a:lnTo>
                      <a:pt x="260" y="0"/>
                    </a:lnTo>
                    <a:lnTo>
                      <a:pt x="251" y="0"/>
                    </a:lnTo>
                    <a:lnTo>
                      <a:pt x="244" y="0"/>
                    </a:lnTo>
                    <a:lnTo>
                      <a:pt x="236" y="0"/>
                    </a:lnTo>
                    <a:lnTo>
                      <a:pt x="225" y="0"/>
                    </a:lnTo>
                    <a:lnTo>
                      <a:pt x="215" y="0"/>
                    </a:lnTo>
                    <a:lnTo>
                      <a:pt x="206" y="0"/>
                    </a:lnTo>
                    <a:lnTo>
                      <a:pt x="199" y="0"/>
                    </a:lnTo>
                    <a:lnTo>
                      <a:pt x="192" y="0"/>
                    </a:lnTo>
                    <a:lnTo>
                      <a:pt x="187" y="0"/>
                    </a:lnTo>
                    <a:lnTo>
                      <a:pt x="182" y="0"/>
                    </a:lnTo>
                    <a:lnTo>
                      <a:pt x="177" y="0"/>
                    </a:lnTo>
                    <a:lnTo>
                      <a:pt x="176" y="0"/>
                    </a:lnTo>
                    <a:lnTo>
                      <a:pt x="176" y="0"/>
                    </a:lnTo>
                    <a:lnTo>
                      <a:pt x="175" y="0"/>
                    </a:lnTo>
                    <a:lnTo>
                      <a:pt x="174" y="0"/>
                    </a:lnTo>
                    <a:lnTo>
                      <a:pt x="162" y="0"/>
                    </a:lnTo>
                    <a:lnTo>
                      <a:pt x="154" y="0"/>
                    </a:lnTo>
                    <a:lnTo>
                      <a:pt x="149" y="0"/>
                    </a:lnTo>
                    <a:lnTo>
                      <a:pt x="145" y="0"/>
                    </a:lnTo>
                    <a:lnTo>
                      <a:pt x="141" y="0"/>
                    </a:lnTo>
                    <a:lnTo>
                      <a:pt x="137" y="1"/>
                    </a:lnTo>
                    <a:lnTo>
                      <a:pt x="131" y="1"/>
                    </a:lnTo>
                    <a:lnTo>
                      <a:pt x="123" y="3"/>
                    </a:lnTo>
                    <a:lnTo>
                      <a:pt x="116" y="4"/>
                    </a:lnTo>
                    <a:lnTo>
                      <a:pt x="107" y="7"/>
                    </a:lnTo>
                    <a:lnTo>
                      <a:pt x="97" y="9"/>
                    </a:lnTo>
                    <a:lnTo>
                      <a:pt x="85" y="11"/>
                    </a:lnTo>
                    <a:lnTo>
                      <a:pt x="74" y="14"/>
                    </a:lnTo>
                    <a:lnTo>
                      <a:pt x="64" y="16"/>
                    </a:lnTo>
                    <a:lnTo>
                      <a:pt x="55" y="18"/>
                    </a:lnTo>
                    <a:lnTo>
                      <a:pt x="50" y="19"/>
                    </a:lnTo>
                    <a:lnTo>
                      <a:pt x="41" y="23"/>
                    </a:lnTo>
                    <a:lnTo>
                      <a:pt x="31" y="25"/>
                    </a:lnTo>
                    <a:lnTo>
                      <a:pt x="24" y="27"/>
                    </a:lnTo>
                    <a:lnTo>
                      <a:pt x="18" y="30"/>
                    </a:lnTo>
                    <a:lnTo>
                      <a:pt x="13" y="32"/>
                    </a:lnTo>
                    <a:lnTo>
                      <a:pt x="8" y="33"/>
                    </a:lnTo>
                    <a:lnTo>
                      <a:pt x="5" y="34"/>
                    </a:lnTo>
                    <a:lnTo>
                      <a:pt x="3" y="35"/>
                    </a:lnTo>
                    <a:lnTo>
                      <a:pt x="1" y="37"/>
                    </a:lnTo>
                    <a:lnTo>
                      <a:pt x="1" y="37"/>
                    </a:lnTo>
                    <a:lnTo>
                      <a:pt x="1" y="37"/>
                    </a:lnTo>
                    <a:lnTo>
                      <a:pt x="0" y="37"/>
                    </a:lnTo>
                    <a:lnTo>
                      <a:pt x="7" y="52"/>
                    </a:lnTo>
                    <a:lnTo>
                      <a:pt x="9" y="63"/>
                    </a:lnTo>
                    <a:lnTo>
                      <a:pt x="11" y="73"/>
                    </a:lnTo>
                    <a:lnTo>
                      <a:pt x="13" y="81"/>
                    </a:lnTo>
                    <a:lnTo>
                      <a:pt x="20" y="88"/>
                    </a:lnTo>
                    <a:lnTo>
                      <a:pt x="28" y="93"/>
                    </a:lnTo>
                    <a:lnTo>
                      <a:pt x="34" y="98"/>
                    </a:lnTo>
                    <a:lnTo>
                      <a:pt x="36" y="99"/>
                    </a:lnTo>
                    <a:lnTo>
                      <a:pt x="28" y="103"/>
                    </a:lnTo>
                    <a:lnTo>
                      <a:pt x="45" y="124"/>
                    </a:lnTo>
                    <a:lnTo>
                      <a:pt x="41" y="122"/>
                    </a:lnTo>
                    <a:lnTo>
                      <a:pt x="32" y="118"/>
                    </a:lnTo>
                    <a:lnTo>
                      <a:pt x="29" y="119"/>
                    </a:lnTo>
                    <a:lnTo>
                      <a:pt x="36" y="131"/>
                    </a:lnTo>
                    <a:lnTo>
                      <a:pt x="46" y="147"/>
                    </a:lnTo>
                    <a:lnTo>
                      <a:pt x="51" y="157"/>
                    </a:lnTo>
                    <a:lnTo>
                      <a:pt x="51" y="163"/>
                    </a:lnTo>
                    <a:lnTo>
                      <a:pt x="51" y="164"/>
                    </a:lnTo>
                    <a:lnTo>
                      <a:pt x="49" y="162"/>
                    </a:lnTo>
                    <a:lnTo>
                      <a:pt x="44" y="157"/>
                    </a:lnTo>
                    <a:lnTo>
                      <a:pt x="42" y="157"/>
                    </a:lnTo>
                    <a:lnTo>
                      <a:pt x="43" y="169"/>
                    </a:lnTo>
                    <a:lnTo>
                      <a:pt x="51" y="185"/>
                    </a:lnTo>
                    <a:lnTo>
                      <a:pt x="59" y="196"/>
                    </a:lnTo>
                    <a:lnTo>
                      <a:pt x="64" y="208"/>
                    </a:lnTo>
                    <a:lnTo>
                      <a:pt x="61" y="222"/>
                    </a:lnTo>
                    <a:lnTo>
                      <a:pt x="55" y="239"/>
                    </a:lnTo>
                    <a:lnTo>
                      <a:pt x="54" y="257"/>
                    </a:lnTo>
                    <a:lnTo>
                      <a:pt x="58" y="277"/>
                    </a:lnTo>
                    <a:lnTo>
                      <a:pt x="66" y="294"/>
                    </a:lnTo>
                    <a:lnTo>
                      <a:pt x="75" y="306"/>
                    </a:lnTo>
                    <a:lnTo>
                      <a:pt x="81" y="310"/>
                    </a:lnTo>
                    <a:lnTo>
                      <a:pt x="84" y="310"/>
                    </a:lnTo>
                    <a:lnTo>
                      <a:pt x="85" y="309"/>
                    </a:lnTo>
                    <a:lnTo>
                      <a:pt x="83" y="316"/>
                    </a:lnTo>
                    <a:lnTo>
                      <a:pt x="76" y="328"/>
                    </a:lnTo>
                    <a:lnTo>
                      <a:pt x="69" y="339"/>
                    </a:lnTo>
                    <a:lnTo>
                      <a:pt x="67" y="346"/>
                    </a:lnTo>
                    <a:lnTo>
                      <a:pt x="66" y="355"/>
                    </a:lnTo>
                    <a:lnTo>
                      <a:pt x="62" y="363"/>
                    </a:lnTo>
                    <a:lnTo>
                      <a:pt x="55" y="369"/>
                    </a:lnTo>
                    <a:lnTo>
                      <a:pt x="49" y="374"/>
                    </a:lnTo>
                    <a:lnTo>
                      <a:pt x="41" y="378"/>
                    </a:lnTo>
                    <a:lnTo>
                      <a:pt x="35" y="380"/>
                    </a:lnTo>
                    <a:lnTo>
                      <a:pt x="30" y="382"/>
                    </a:lnTo>
                    <a:lnTo>
                      <a:pt x="28" y="382"/>
                    </a:lnTo>
                    <a:lnTo>
                      <a:pt x="27" y="383"/>
                    </a:lnTo>
                    <a:lnTo>
                      <a:pt x="27" y="384"/>
                    </a:lnTo>
                    <a:lnTo>
                      <a:pt x="26" y="386"/>
                    </a:lnTo>
                    <a:lnTo>
                      <a:pt x="24" y="387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888" name="Freeform 192"/>
              <p:cNvSpPr>
                <a:spLocks/>
              </p:cNvSpPr>
              <p:nvPr/>
            </p:nvSpPr>
            <p:spPr bwMode="auto">
              <a:xfrm>
                <a:off x="3900" y="2850"/>
                <a:ext cx="77" cy="120"/>
              </a:xfrm>
              <a:custGeom>
                <a:avLst/>
                <a:gdLst/>
                <a:ahLst/>
                <a:cxnLst>
                  <a:cxn ang="0">
                    <a:pos x="46" y="9"/>
                  </a:cxn>
                  <a:cxn ang="0">
                    <a:pos x="52" y="26"/>
                  </a:cxn>
                  <a:cxn ang="0">
                    <a:pos x="68" y="51"/>
                  </a:cxn>
                  <a:cxn ang="0">
                    <a:pos x="101" y="87"/>
                  </a:cxn>
                  <a:cxn ang="0">
                    <a:pos x="128" y="122"/>
                  </a:cxn>
                  <a:cxn ang="0">
                    <a:pos x="122" y="144"/>
                  </a:cxn>
                  <a:cxn ang="0">
                    <a:pos x="106" y="167"/>
                  </a:cxn>
                  <a:cxn ang="0">
                    <a:pos x="79" y="189"/>
                  </a:cxn>
                  <a:cxn ang="0">
                    <a:pos x="52" y="197"/>
                  </a:cxn>
                  <a:cxn ang="0">
                    <a:pos x="30" y="197"/>
                  </a:cxn>
                  <a:cxn ang="0">
                    <a:pos x="11" y="199"/>
                  </a:cxn>
                  <a:cxn ang="0">
                    <a:pos x="1" y="205"/>
                  </a:cxn>
                  <a:cxn ang="0">
                    <a:pos x="1" y="218"/>
                  </a:cxn>
                  <a:cxn ang="0">
                    <a:pos x="9" y="233"/>
                  </a:cxn>
                  <a:cxn ang="0">
                    <a:pos x="16" y="229"/>
                  </a:cxn>
                  <a:cxn ang="0">
                    <a:pos x="18" y="210"/>
                  </a:cxn>
                  <a:cxn ang="0">
                    <a:pos x="23" y="212"/>
                  </a:cxn>
                  <a:cxn ang="0">
                    <a:pos x="21" y="225"/>
                  </a:cxn>
                  <a:cxn ang="0">
                    <a:pos x="31" y="223"/>
                  </a:cxn>
                  <a:cxn ang="0">
                    <a:pos x="52" y="215"/>
                  </a:cxn>
                  <a:cxn ang="0">
                    <a:pos x="73" y="210"/>
                  </a:cxn>
                  <a:cxn ang="0">
                    <a:pos x="93" y="207"/>
                  </a:cxn>
                  <a:cxn ang="0">
                    <a:pos x="110" y="197"/>
                  </a:cxn>
                  <a:cxn ang="0">
                    <a:pos x="128" y="175"/>
                  </a:cxn>
                  <a:cxn ang="0">
                    <a:pos x="144" y="151"/>
                  </a:cxn>
                  <a:cxn ang="0">
                    <a:pos x="153" y="133"/>
                  </a:cxn>
                  <a:cxn ang="0">
                    <a:pos x="140" y="116"/>
                  </a:cxn>
                  <a:cxn ang="0">
                    <a:pos x="107" y="82"/>
                  </a:cxn>
                  <a:cxn ang="0">
                    <a:pos x="77" y="47"/>
                  </a:cxn>
                  <a:cxn ang="0">
                    <a:pos x="60" y="16"/>
                  </a:cxn>
                  <a:cxn ang="0">
                    <a:pos x="53" y="2"/>
                  </a:cxn>
                  <a:cxn ang="0">
                    <a:pos x="47" y="0"/>
                  </a:cxn>
                </a:cxnLst>
                <a:rect l="0" t="0" r="r" b="b"/>
                <a:pathLst>
                  <a:path w="154" h="238">
                    <a:moveTo>
                      <a:pt x="46" y="0"/>
                    </a:moveTo>
                    <a:lnTo>
                      <a:pt x="46" y="9"/>
                    </a:lnTo>
                    <a:lnTo>
                      <a:pt x="48" y="17"/>
                    </a:lnTo>
                    <a:lnTo>
                      <a:pt x="52" y="26"/>
                    </a:lnTo>
                    <a:lnTo>
                      <a:pt x="58" y="38"/>
                    </a:lnTo>
                    <a:lnTo>
                      <a:pt x="68" y="51"/>
                    </a:lnTo>
                    <a:lnTo>
                      <a:pt x="83" y="67"/>
                    </a:lnTo>
                    <a:lnTo>
                      <a:pt x="101" y="87"/>
                    </a:lnTo>
                    <a:lnTo>
                      <a:pt x="126" y="112"/>
                    </a:lnTo>
                    <a:lnTo>
                      <a:pt x="128" y="122"/>
                    </a:lnTo>
                    <a:lnTo>
                      <a:pt x="126" y="132"/>
                    </a:lnTo>
                    <a:lnTo>
                      <a:pt x="122" y="144"/>
                    </a:lnTo>
                    <a:lnTo>
                      <a:pt x="115" y="155"/>
                    </a:lnTo>
                    <a:lnTo>
                      <a:pt x="106" y="167"/>
                    </a:lnTo>
                    <a:lnTo>
                      <a:pt x="93" y="178"/>
                    </a:lnTo>
                    <a:lnTo>
                      <a:pt x="79" y="189"/>
                    </a:lnTo>
                    <a:lnTo>
                      <a:pt x="62" y="197"/>
                    </a:lnTo>
                    <a:lnTo>
                      <a:pt x="52" y="197"/>
                    </a:lnTo>
                    <a:lnTo>
                      <a:pt x="40" y="197"/>
                    </a:lnTo>
                    <a:lnTo>
                      <a:pt x="30" y="197"/>
                    </a:lnTo>
                    <a:lnTo>
                      <a:pt x="21" y="198"/>
                    </a:lnTo>
                    <a:lnTo>
                      <a:pt x="11" y="199"/>
                    </a:lnTo>
                    <a:lnTo>
                      <a:pt x="6" y="201"/>
                    </a:lnTo>
                    <a:lnTo>
                      <a:pt x="1" y="205"/>
                    </a:lnTo>
                    <a:lnTo>
                      <a:pt x="0" y="209"/>
                    </a:lnTo>
                    <a:lnTo>
                      <a:pt x="1" y="218"/>
                    </a:lnTo>
                    <a:lnTo>
                      <a:pt x="3" y="227"/>
                    </a:lnTo>
                    <a:lnTo>
                      <a:pt x="9" y="233"/>
                    </a:lnTo>
                    <a:lnTo>
                      <a:pt x="17" y="238"/>
                    </a:lnTo>
                    <a:lnTo>
                      <a:pt x="16" y="229"/>
                    </a:lnTo>
                    <a:lnTo>
                      <a:pt x="16" y="218"/>
                    </a:lnTo>
                    <a:lnTo>
                      <a:pt x="18" y="210"/>
                    </a:lnTo>
                    <a:lnTo>
                      <a:pt x="26" y="204"/>
                    </a:lnTo>
                    <a:lnTo>
                      <a:pt x="23" y="212"/>
                    </a:lnTo>
                    <a:lnTo>
                      <a:pt x="22" y="218"/>
                    </a:lnTo>
                    <a:lnTo>
                      <a:pt x="21" y="225"/>
                    </a:lnTo>
                    <a:lnTo>
                      <a:pt x="21" y="230"/>
                    </a:lnTo>
                    <a:lnTo>
                      <a:pt x="31" y="223"/>
                    </a:lnTo>
                    <a:lnTo>
                      <a:pt x="41" y="217"/>
                    </a:lnTo>
                    <a:lnTo>
                      <a:pt x="52" y="215"/>
                    </a:lnTo>
                    <a:lnTo>
                      <a:pt x="63" y="213"/>
                    </a:lnTo>
                    <a:lnTo>
                      <a:pt x="73" y="210"/>
                    </a:lnTo>
                    <a:lnTo>
                      <a:pt x="84" y="209"/>
                    </a:lnTo>
                    <a:lnTo>
                      <a:pt x="93" y="207"/>
                    </a:lnTo>
                    <a:lnTo>
                      <a:pt x="101" y="204"/>
                    </a:lnTo>
                    <a:lnTo>
                      <a:pt x="110" y="197"/>
                    </a:lnTo>
                    <a:lnTo>
                      <a:pt x="119" y="187"/>
                    </a:lnTo>
                    <a:lnTo>
                      <a:pt x="128" y="175"/>
                    </a:lnTo>
                    <a:lnTo>
                      <a:pt x="137" y="162"/>
                    </a:lnTo>
                    <a:lnTo>
                      <a:pt x="144" y="151"/>
                    </a:lnTo>
                    <a:lnTo>
                      <a:pt x="149" y="140"/>
                    </a:lnTo>
                    <a:lnTo>
                      <a:pt x="153" y="133"/>
                    </a:lnTo>
                    <a:lnTo>
                      <a:pt x="154" y="131"/>
                    </a:lnTo>
                    <a:lnTo>
                      <a:pt x="140" y="116"/>
                    </a:lnTo>
                    <a:lnTo>
                      <a:pt x="124" y="99"/>
                    </a:lnTo>
                    <a:lnTo>
                      <a:pt x="107" y="82"/>
                    </a:lnTo>
                    <a:lnTo>
                      <a:pt x="92" y="64"/>
                    </a:lnTo>
                    <a:lnTo>
                      <a:pt x="77" y="47"/>
                    </a:lnTo>
                    <a:lnTo>
                      <a:pt x="67" y="31"/>
                    </a:lnTo>
                    <a:lnTo>
                      <a:pt x="60" y="16"/>
                    </a:lnTo>
                    <a:lnTo>
                      <a:pt x="57" y="3"/>
                    </a:lnTo>
                    <a:lnTo>
                      <a:pt x="53" y="2"/>
                    </a:lnTo>
                    <a:lnTo>
                      <a:pt x="49" y="1"/>
                    </a:lnTo>
                    <a:lnTo>
                      <a:pt x="47" y="0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889" name="Freeform 193"/>
              <p:cNvSpPr>
                <a:spLocks/>
              </p:cNvSpPr>
              <p:nvPr/>
            </p:nvSpPr>
            <p:spPr bwMode="auto">
              <a:xfrm>
                <a:off x="3726" y="2884"/>
                <a:ext cx="51" cy="79"/>
              </a:xfrm>
              <a:custGeom>
                <a:avLst/>
                <a:gdLst/>
                <a:ahLst/>
                <a:cxnLst>
                  <a:cxn ang="0">
                    <a:pos x="30" y="84"/>
                  </a:cxn>
                  <a:cxn ang="0">
                    <a:pos x="21" y="99"/>
                  </a:cxn>
                  <a:cxn ang="0">
                    <a:pos x="11" y="114"/>
                  </a:cxn>
                  <a:cxn ang="0">
                    <a:pos x="2" y="127"/>
                  </a:cxn>
                  <a:cxn ang="0">
                    <a:pos x="0" y="138"/>
                  </a:cxn>
                  <a:cxn ang="0">
                    <a:pos x="1" y="143"/>
                  </a:cxn>
                  <a:cxn ang="0">
                    <a:pos x="2" y="147"/>
                  </a:cxn>
                  <a:cxn ang="0">
                    <a:pos x="5" y="150"/>
                  </a:cxn>
                  <a:cxn ang="0">
                    <a:pos x="8" y="153"/>
                  </a:cxn>
                  <a:cxn ang="0">
                    <a:pos x="7" y="145"/>
                  </a:cxn>
                  <a:cxn ang="0">
                    <a:pos x="7" y="139"/>
                  </a:cxn>
                  <a:cxn ang="0">
                    <a:pos x="11" y="134"/>
                  </a:cxn>
                  <a:cxn ang="0">
                    <a:pos x="19" y="128"/>
                  </a:cxn>
                  <a:cxn ang="0">
                    <a:pos x="14" y="139"/>
                  </a:cxn>
                  <a:cxn ang="0">
                    <a:pos x="14" y="147"/>
                  </a:cxn>
                  <a:cxn ang="0">
                    <a:pos x="14" y="153"/>
                  </a:cxn>
                  <a:cxn ang="0">
                    <a:pos x="15" y="155"/>
                  </a:cxn>
                  <a:cxn ang="0">
                    <a:pos x="17" y="156"/>
                  </a:cxn>
                  <a:cxn ang="0">
                    <a:pos x="21" y="157"/>
                  </a:cxn>
                  <a:cxn ang="0">
                    <a:pos x="24" y="158"/>
                  </a:cxn>
                  <a:cxn ang="0">
                    <a:pos x="30" y="157"/>
                  </a:cxn>
                  <a:cxn ang="0">
                    <a:pos x="32" y="157"/>
                  </a:cxn>
                  <a:cxn ang="0">
                    <a:pos x="34" y="157"/>
                  </a:cxn>
                  <a:cxn ang="0">
                    <a:pos x="36" y="157"/>
                  </a:cxn>
                  <a:cxn ang="0">
                    <a:pos x="37" y="157"/>
                  </a:cxn>
                  <a:cxn ang="0">
                    <a:pos x="36" y="149"/>
                  </a:cxn>
                  <a:cxn ang="0">
                    <a:pos x="36" y="142"/>
                  </a:cxn>
                  <a:cxn ang="0">
                    <a:pos x="39" y="137"/>
                  </a:cxn>
                  <a:cxn ang="0">
                    <a:pos x="47" y="131"/>
                  </a:cxn>
                  <a:cxn ang="0">
                    <a:pos x="43" y="141"/>
                  </a:cxn>
                  <a:cxn ang="0">
                    <a:pos x="43" y="149"/>
                  </a:cxn>
                  <a:cxn ang="0">
                    <a:pos x="44" y="155"/>
                  </a:cxn>
                  <a:cxn ang="0">
                    <a:pos x="45" y="157"/>
                  </a:cxn>
                  <a:cxn ang="0">
                    <a:pos x="53" y="156"/>
                  </a:cxn>
                  <a:cxn ang="0">
                    <a:pos x="59" y="156"/>
                  </a:cxn>
                  <a:cxn ang="0">
                    <a:pos x="65" y="155"/>
                  </a:cxn>
                  <a:cxn ang="0">
                    <a:pos x="70" y="155"/>
                  </a:cxn>
                  <a:cxn ang="0">
                    <a:pos x="74" y="154"/>
                  </a:cxn>
                  <a:cxn ang="0">
                    <a:pos x="77" y="153"/>
                  </a:cxn>
                  <a:cxn ang="0">
                    <a:pos x="81" y="151"/>
                  </a:cxn>
                  <a:cxn ang="0">
                    <a:pos x="84" y="149"/>
                  </a:cxn>
                  <a:cxn ang="0">
                    <a:pos x="91" y="138"/>
                  </a:cxn>
                  <a:cxn ang="0">
                    <a:pos x="98" y="118"/>
                  </a:cxn>
                  <a:cxn ang="0">
                    <a:pos x="101" y="95"/>
                  </a:cxn>
                  <a:cxn ang="0">
                    <a:pos x="100" y="73"/>
                  </a:cxn>
                  <a:cxn ang="0">
                    <a:pos x="97" y="56"/>
                  </a:cxn>
                  <a:cxn ang="0">
                    <a:pos x="93" y="36"/>
                  </a:cxn>
                  <a:cxn ang="0">
                    <a:pos x="90" y="17"/>
                  </a:cxn>
                  <a:cxn ang="0">
                    <a:pos x="85" y="0"/>
                  </a:cxn>
                  <a:cxn ang="0">
                    <a:pos x="81" y="13"/>
                  </a:cxn>
                  <a:cxn ang="0">
                    <a:pos x="75" y="24"/>
                  </a:cxn>
                  <a:cxn ang="0">
                    <a:pos x="70" y="32"/>
                  </a:cxn>
                  <a:cxn ang="0">
                    <a:pos x="66" y="40"/>
                  </a:cxn>
                  <a:cxn ang="0">
                    <a:pos x="61" y="46"/>
                  </a:cxn>
                  <a:cxn ang="0">
                    <a:pos x="57" y="50"/>
                  </a:cxn>
                  <a:cxn ang="0">
                    <a:pos x="53" y="55"/>
                  </a:cxn>
                  <a:cxn ang="0">
                    <a:pos x="50" y="59"/>
                  </a:cxn>
                  <a:cxn ang="0">
                    <a:pos x="45" y="66"/>
                  </a:cxn>
                  <a:cxn ang="0">
                    <a:pos x="39" y="72"/>
                  </a:cxn>
                  <a:cxn ang="0">
                    <a:pos x="35" y="78"/>
                  </a:cxn>
                  <a:cxn ang="0">
                    <a:pos x="30" y="84"/>
                  </a:cxn>
                </a:cxnLst>
                <a:rect l="0" t="0" r="r" b="b"/>
                <a:pathLst>
                  <a:path w="101" h="158">
                    <a:moveTo>
                      <a:pt x="30" y="84"/>
                    </a:moveTo>
                    <a:lnTo>
                      <a:pt x="21" y="99"/>
                    </a:lnTo>
                    <a:lnTo>
                      <a:pt x="11" y="114"/>
                    </a:lnTo>
                    <a:lnTo>
                      <a:pt x="2" y="127"/>
                    </a:lnTo>
                    <a:lnTo>
                      <a:pt x="0" y="138"/>
                    </a:lnTo>
                    <a:lnTo>
                      <a:pt x="1" y="143"/>
                    </a:lnTo>
                    <a:lnTo>
                      <a:pt x="2" y="147"/>
                    </a:lnTo>
                    <a:lnTo>
                      <a:pt x="5" y="150"/>
                    </a:lnTo>
                    <a:lnTo>
                      <a:pt x="8" y="153"/>
                    </a:lnTo>
                    <a:lnTo>
                      <a:pt x="7" y="145"/>
                    </a:lnTo>
                    <a:lnTo>
                      <a:pt x="7" y="139"/>
                    </a:lnTo>
                    <a:lnTo>
                      <a:pt x="11" y="134"/>
                    </a:lnTo>
                    <a:lnTo>
                      <a:pt x="19" y="128"/>
                    </a:lnTo>
                    <a:lnTo>
                      <a:pt x="14" y="139"/>
                    </a:lnTo>
                    <a:lnTo>
                      <a:pt x="14" y="147"/>
                    </a:lnTo>
                    <a:lnTo>
                      <a:pt x="14" y="153"/>
                    </a:lnTo>
                    <a:lnTo>
                      <a:pt x="15" y="155"/>
                    </a:lnTo>
                    <a:lnTo>
                      <a:pt x="17" y="156"/>
                    </a:lnTo>
                    <a:lnTo>
                      <a:pt x="21" y="157"/>
                    </a:lnTo>
                    <a:lnTo>
                      <a:pt x="24" y="158"/>
                    </a:lnTo>
                    <a:lnTo>
                      <a:pt x="30" y="157"/>
                    </a:lnTo>
                    <a:lnTo>
                      <a:pt x="32" y="157"/>
                    </a:lnTo>
                    <a:lnTo>
                      <a:pt x="34" y="157"/>
                    </a:lnTo>
                    <a:lnTo>
                      <a:pt x="36" y="157"/>
                    </a:lnTo>
                    <a:lnTo>
                      <a:pt x="37" y="157"/>
                    </a:lnTo>
                    <a:lnTo>
                      <a:pt x="36" y="149"/>
                    </a:lnTo>
                    <a:lnTo>
                      <a:pt x="36" y="142"/>
                    </a:lnTo>
                    <a:lnTo>
                      <a:pt x="39" y="137"/>
                    </a:lnTo>
                    <a:lnTo>
                      <a:pt x="47" y="131"/>
                    </a:lnTo>
                    <a:lnTo>
                      <a:pt x="43" y="141"/>
                    </a:lnTo>
                    <a:lnTo>
                      <a:pt x="43" y="149"/>
                    </a:lnTo>
                    <a:lnTo>
                      <a:pt x="44" y="155"/>
                    </a:lnTo>
                    <a:lnTo>
                      <a:pt x="45" y="157"/>
                    </a:lnTo>
                    <a:lnTo>
                      <a:pt x="53" y="156"/>
                    </a:lnTo>
                    <a:lnTo>
                      <a:pt x="59" y="156"/>
                    </a:lnTo>
                    <a:lnTo>
                      <a:pt x="65" y="155"/>
                    </a:lnTo>
                    <a:lnTo>
                      <a:pt x="70" y="155"/>
                    </a:lnTo>
                    <a:lnTo>
                      <a:pt x="74" y="154"/>
                    </a:lnTo>
                    <a:lnTo>
                      <a:pt x="77" y="153"/>
                    </a:lnTo>
                    <a:lnTo>
                      <a:pt x="81" y="151"/>
                    </a:lnTo>
                    <a:lnTo>
                      <a:pt x="84" y="149"/>
                    </a:lnTo>
                    <a:lnTo>
                      <a:pt x="91" y="138"/>
                    </a:lnTo>
                    <a:lnTo>
                      <a:pt x="98" y="118"/>
                    </a:lnTo>
                    <a:lnTo>
                      <a:pt x="101" y="95"/>
                    </a:lnTo>
                    <a:lnTo>
                      <a:pt x="100" y="73"/>
                    </a:lnTo>
                    <a:lnTo>
                      <a:pt x="97" y="56"/>
                    </a:lnTo>
                    <a:lnTo>
                      <a:pt x="93" y="36"/>
                    </a:lnTo>
                    <a:lnTo>
                      <a:pt x="90" y="17"/>
                    </a:lnTo>
                    <a:lnTo>
                      <a:pt x="85" y="0"/>
                    </a:lnTo>
                    <a:lnTo>
                      <a:pt x="81" y="13"/>
                    </a:lnTo>
                    <a:lnTo>
                      <a:pt x="75" y="24"/>
                    </a:lnTo>
                    <a:lnTo>
                      <a:pt x="70" y="32"/>
                    </a:lnTo>
                    <a:lnTo>
                      <a:pt x="66" y="40"/>
                    </a:lnTo>
                    <a:lnTo>
                      <a:pt x="61" y="46"/>
                    </a:lnTo>
                    <a:lnTo>
                      <a:pt x="57" y="50"/>
                    </a:lnTo>
                    <a:lnTo>
                      <a:pt x="53" y="55"/>
                    </a:lnTo>
                    <a:lnTo>
                      <a:pt x="50" y="59"/>
                    </a:lnTo>
                    <a:lnTo>
                      <a:pt x="45" y="66"/>
                    </a:lnTo>
                    <a:lnTo>
                      <a:pt x="39" y="72"/>
                    </a:lnTo>
                    <a:lnTo>
                      <a:pt x="35" y="78"/>
                    </a:lnTo>
                    <a:lnTo>
                      <a:pt x="30" y="84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890" name="Freeform 194"/>
              <p:cNvSpPr>
                <a:spLocks/>
              </p:cNvSpPr>
              <p:nvPr/>
            </p:nvSpPr>
            <p:spPr bwMode="auto">
              <a:xfrm>
                <a:off x="3566" y="2695"/>
                <a:ext cx="33" cy="22"/>
              </a:xfrm>
              <a:custGeom>
                <a:avLst/>
                <a:gdLst/>
                <a:ahLst/>
                <a:cxnLst>
                  <a:cxn ang="0">
                    <a:pos x="66" y="28"/>
                  </a:cxn>
                  <a:cxn ang="0">
                    <a:pos x="58" y="16"/>
                  </a:cxn>
                  <a:cxn ang="0">
                    <a:pos x="52" y="8"/>
                  </a:cxn>
                  <a:cxn ang="0">
                    <a:pos x="46" y="4"/>
                  </a:cxn>
                  <a:cxn ang="0">
                    <a:pos x="39" y="1"/>
                  </a:cxn>
                  <a:cxn ang="0">
                    <a:pos x="29" y="0"/>
                  </a:cxn>
                  <a:cxn ang="0">
                    <a:pos x="21" y="1"/>
                  </a:cxn>
                  <a:cxn ang="0">
                    <a:pos x="14" y="4"/>
                  </a:cxn>
                  <a:cxn ang="0">
                    <a:pos x="9" y="7"/>
                  </a:cxn>
                  <a:cxn ang="0">
                    <a:pos x="5" y="11"/>
                  </a:cxn>
                  <a:cxn ang="0">
                    <a:pos x="3" y="14"/>
                  </a:cxn>
                  <a:cxn ang="0">
                    <a:pos x="0" y="16"/>
                  </a:cxn>
                  <a:cxn ang="0">
                    <a:pos x="0" y="18"/>
                  </a:cxn>
                  <a:cxn ang="0">
                    <a:pos x="6" y="28"/>
                  </a:cxn>
                  <a:cxn ang="0">
                    <a:pos x="12" y="35"/>
                  </a:cxn>
                  <a:cxn ang="0">
                    <a:pos x="18" y="41"/>
                  </a:cxn>
                  <a:cxn ang="0">
                    <a:pos x="26" y="44"/>
                  </a:cxn>
                  <a:cxn ang="0">
                    <a:pos x="34" y="45"/>
                  </a:cxn>
                  <a:cxn ang="0">
                    <a:pos x="41" y="44"/>
                  </a:cxn>
                  <a:cxn ang="0">
                    <a:pos x="47" y="42"/>
                  </a:cxn>
                  <a:cxn ang="0">
                    <a:pos x="53" y="38"/>
                  </a:cxn>
                  <a:cxn ang="0">
                    <a:pos x="59" y="35"/>
                  </a:cxn>
                  <a:cxn ang="0">
                    <a:pos x="62" y="31"/>
                  </a:cxn>
                  <a:cxn ang="0">
                    <a:pos x="65" y="29"/>
                  </a:cxn>
                  <a:cxn ang="0">
                    <a:pos x="66" y="28"/>
                  </a:cxn>
                </a:cxnLst>
                <a:rect l="0" t="0" r="r" b="b"/>
                <a:pathLst>
                  <a:path w="66" h="45">
                    <a:moveTo>
                      <a:pt x="66" y="28"/>
                    </a:moveTo>
                    <a:lnTo>
                      <a:pt x="58" y="16"/>
                    </a:lnTo>
                    <a:lnTo>
                      <a:pt x="52" y="8"/>
                    </a:lnTo>
                    <a:lnTo>
                      <a:pt x="46" y="4"/>
                    </a:lnTo>
                    <a:lnTo>
                      <a:pt x="39" y="1"/>
                    </a:lnTo>
                    <a:lnTo>
                      <a:pt x="29" y="0"/>
                    </a:lnTo>
                    <a:lnTo>
                      <a:pt x="21" y="1"/>
                    </a:lnTo>
                    <a:lnTo>
                      <a:pt x="14" y="4"/>
                    </a:lnTo>
                    <a:lnTo>
                      <a:pt x="9" y="7"/>
                    </a:lnTo>
                    <a:lnTo>
                      <a:pt x="5" y="11"/>
                    </a:lnTo>
                    <a:lnTo>
                      <a:pt x="3" y="14"/>
                    </a:lnTo>
                    <a:lnTo>
                      <a:pt x="0" y="16"/>
                    </a:lnTo>
                    <a:lnTo>
                      <a:pt x="0" y="18"/>
                    </a:lnTo>
                    <a:lnTo>
                      <a:pt x="6" y="28"/>
                    </a:lnTo>
                    <a:lnTo>
                      <a:pt x="12" y="35"/>
                    </a:lnTo>
                    <a:lnTo>
                      <a:pt x="18" y="41"/>
                    </a:lnTo>
                    <a:lnTo>
                      <a:pt x="26" y="44"/>
                    </a:lnTo>
                    <a:lnTo>
                      <a:pt x="34" y="45"/>
                    </a:lnTo>
                    <a:lnTo>
                      <a:pt x="41" y="44"/>
                    </a:lnTo>
                    <a:lnTo>
                      <a:pt x="47" y="42"/>
                    </a:lnTo>
                    <a:lnTo>
                      <a:pt x="53" y="38"/>
                    </a:lnTo>
                    <a:lnTo>
                      <a:pt x="59" y="35"/>
                    </a:lnTo>
                    <a:lnTo>
                      <a:pt x="62" y="31"/>
                    </a:lnTo>
                    <a:lnTo>
                      <a:pt x="65" y="29"/>
                    </a:lnTo>
                    <a:lnTo>
                      <a:pt x="66" y="2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891" name="Freeform 195"/>
              <p:cNvSpPr>
                <a:spLocks/>
              </p:cNvSpPr>
              <p:nvPr/>
            </p:nvSpPr>
            <p:spPr bwMode="auto">
              <a:xfrm>
                <a:off x="3632" y="2688"/>
                <a:ext cx="31" cy="23"/>
              </a:xfrm>
              <a:custGeom>
                <a:avLst/>
                <a:gdLst/>
                <a:ahLst/>
                <a:cxnLst>
                  <a:cxn ang="0">
                    <a:pos x="0" y="34"/>
                  </a:cxn>
                  <a:cxn ang="0">
                    <a:pos x="6" y="22"/>
                  </a:cxn>
                  <a:cxn ang="0">
                    <a:pos x="11" y="12"/>
                  </a:cxn>
                  <a:cxn ang="0">
                    <a:pos x="17" y="7"/>
                  </a:cxn>
                  <a:cxn ang="0">
                    <a:pos x="22" y="3"/>
                  </a:cxn>
                  <a:cxn ang="0">
                    <a:pos x="32" y="1"/>
                  </a:cxn>
                  <a:cxn ang="0">
                    <a:pos x="41" y="0"/>
                  </a:cxn>
                  <a:cxn ang="0">
                    <a:pos x="48" y="2"/>
                  </a:cxn>
                  <a:cxn ang="0">
                    <a:pos x="53" y="4"/>
                  </a:cxn>
                  <a:cxn ang="0">
                    <a:pos x="58" y="7"/>
                  </a:cxn>
                  <a:cxn ang="0">
                    <a:pos x="61" y="9"/>
                  </a:cxn>
                  <a:cxn ang="0">
                    <a:pos x="63" y="11"/>
                  </a:cxn>
                  <a:cxn ang="0">
                    <a:pos x="64" y="12"/>
                  </a:cxn>
                  <a:cxn ang="0">
                    <a:pos x="60" y="23"/>
                  </a:cxn>
                  <a:cxn ang="0">
                    <a:pos x="56" y="32"/>
                  </a:cxn>
                  <a:cxn ang="0">
                    <a:pos x="50" y="38"/>
                  </a:cxn>
                  <a:cxn ang="0">
                    <a:pos x="43" y="42"/>
                  </a:cxn>
                  <a:cxn ang="0">
                    <a:pos x="36" y="45"/>
                  </a:cxn>
                  <a:cxn ang="0">
                    <a:pos x="28" y="46"/>
                  </a:cxn>
                  <a:cxn ang="0">
                    <a:pos x="21" y="45"/>
                  </a:cxn>
                  <a:cxn ang="0">
                    <a:pos x="14" y="42"/>
                  </a:cxn>
                  <a:cxn ang="0">
                    <a:pos x="9" y="40"/>
                  </a:cxn>
                  <a:cxn ang="0">
                    <a:pos x="4" y="36"/>
                  </a:cxn>
                  <a:cxn ang="0">
                    <a:pos x="2" y="35"/>
                  </a:cxn>
                  <a:cxn ang="0">
                    <a:pos x="0" y="34"/>
                  </a:cxn>
                </a:cxnLst>
                <a:rect l="0" t="0" r="r" b="b"/>
                <a:pathLst>
                  <a:path w="64" h="46">
                    <a:moveTo>
                      <a:pt x="0" y="34"/>
                    </a:moveTo>
                    <a:lnTo>
                      <a:pt x="6" y="22"/>
                    </a:lnTo>
                    <a:lnTo>
                      <a:pt x="11" y="12"/>
                    </a:lnTo>
                    <a:lnTo>
                      <a:pt x="17" y="7"/>
                    </a:lnTo>
                    <a:lnTo>
                      <a:pt x="22" y="3"/>
                    </a:lnTo>
                    <a:lnTo>
                      <a:pt x="32" y="1"/>
                    </a:lnTo>
                    <a:lnTo>
                      <a:pt x="41" y="0"/>
                    </a:lnTo>
                    <a:lnTo>
                      <a:pt x="48" y="2"/>
                    </a:lnTo>
                    <a:lnTo>
                      <a:pt x="53" y="4"/>
                    </a:lnTo>
                    <a:lnTo>
                      <a:pt x="58" y="7"/>
                    </a:lnTo>
                    <a:lnTo>
                      <a:pt x="61" y="9"/>
                    </a:lnTo>
                    <a:lnTo>
                      <a:pt x="63" y="11"/>
                    </a:lnTo>
                    <a:lnTo>
                      <a:pt x="64" y="12"/>
                    </a:lnTo>
                    <a:lnTo>
                      <a:pt x="60" y="23"/>
                    </a:lnTo>
                    <a:lnTo>
                      <a:pt x="56" y="32"/>
                    </a:lnTo>
                    <a:lnTo>
                      <a:pt x="50" y="38"/>
                    </a:lnTo>
                    <a:lnTo>
                      <a:pt x="43" y="42"/>
                    </a:lnTo>
                    <a:lnTo>
                      <a:pt x="36" y="45"/>
                    </a:lnTo>
                    <a:lnTo>
                      <a:pt x="28" y="46"/>
                    </a:lnTo>
                    <a:lnTo>
                      <a:pt x="21" y="45"/>
                    </a:lnTo>
                    <a:lnTo>
                      <a:pt x="14" y="42"/>
                    </a:lnTo>
                    <a:lnTo>
                      <a:pt x="9" y="40"/>
                    </a:lnTo>
                    <a:lnTo>
                      <a:pt x="4" y="36"/>
                    </a:lnTo>
                    <a:lnTo>
                      <a:pt x="2" y="35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892" name="Freeform 196"/>
              <p:cNvSpPr>
                <a:spLocks/>
              </p:cNvSpPr>
              <p:nvPr/>
            </p:nvSpPr>
            <p:spPr bwMode="auto">
              <a:xfrm>
                <a:off x="3570" y="2698"/>
                <a:ext cx="25" cy="16"/>
              </a:xfrm>
              <a:custGeom>
                <a:avLst/>
                <a:gdLst/>
                <a:ahLst/>
                <a:cxnLst>
                  <a:cxn ang="0">
                    <a:pos x="0" y="10"/>
                  </a:cxn>
                  <a:cxn ang="0">
                    <a:pos x="7" y="5"/>
                  </a:cxn>
                  <a:cxn ang="0">
                    <a:pos x="14" y="1"/>
                  </a:cxn>
                  <a:cxn ang="0">
                    <a:pos x="21" y="0"/>
                  </a:cxn>
                  <a:cxn ang="0">
                    <a:pos x="28" y="0"/>
                  </a:cxn>
                  <a:cxn ang="0">
                    <a:pos x="38" y="4"/>
                  </a:cxn>
                  <a:cxn ang="0">
                    <a:pos x="45" y="10"/>
                  </a:cxn>
                  <a:cxn ang="0">
                    <a:pos x="50" y="16"/>
                  </a:cxn>
                  <a:cxn ang="0">
                    <a:pos x="51" y="20"/>
                  </a:cxn>
                  <a:cxn ang="0">
                    <a:pos x="44" y="27"/>
                  </a:cxn>
                  <a:cxn ang="0">
                    <a:pos x="37" y="31"/>
                  </a:cxn>
                  <a:cxn ang="0">
                    <a:pos x="31" y="33"/>
                  </a:cxn>
                  <a:cxn ang="0">
                    <a:pos x="24" y="33"/>
                  </a:cxn>
                  <a:cxn ang="0">
                    <a:pos x="10" y="29"/>
                  </a:cxn>
                  <a:cxn ang="0">
                    <a:pos x="3" y="21"/>
                  </a:cxn>
                  <a:cxn ang="0">
                    <a:pos x="0" y="14"/>
                  </a:cxn>
                  <a:cxn ang="0">
                    <a:pos x="0" y="10"/>
                  </a:cxn>
                </a:cxnLst>
                <a:rect l="0" t="0" r="r" b="b"/>
                <a:pathLst>
                  <a:path w="51" h="33">
                    <a:moveTo>
                      <a:pt x="0" y="10"/>
                    </a:moveTo>
                    <a:lnTo>
                      <a:pt x="7" y="5"/>
                    </a:lnTo>
                    <a:lnTo>
                      <a:pt x="14" y="1"/>
                    </a:lnTo>
                    <a:lnTo>
                      <a:pt x="21" y="0"/>
                    </a:lnTo>
                    <a:lnTo>
                      <a:pt x="28" y="0"/>
                    </a:lnTo>
                    <a:lnTo>
                      <a:pt x="38" y="4"/>
                    </a:lnTo>
                    <a:lnTo>
                      <a:pt x="45" y="10"/>
                    </a:lnTo>
                    <a:lnTo>
                      <a:pt x="50" y="16"/>
                    </a:lnTo>
                    <a:lnTo>
                      <a:pt x="51" y="20"/>
                    </a:lnTo>
                    <a:lnTo>
                      <a:pt x="44" y="27"/>
                    </a:lnTo>
                    <a:lnTo>
                      <a:pt x="37" y="31"/>
                    </a:lnTo>
                    <a:lnTo>
                      <a:pt x="31" y="33"/>
                    </a:lnTo>
                    <a:lnTo>
                      <a:pt x="24" y="33"/>
                    </a:lnTo>
                    <a:lnTo>
                      <a:pt x="10" y="29"/>
                    </a:lnTo>
                    <a:lnTo>
                      <a:pt x="3" y="21"/>
                    </a:lnTo>
                    <a:lnTo>
                      <a:pt x="0" y="14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893" name="Freeform 197"/>
              <p:cNvSpPr>
                <a:spLocks/>
              </p:cNvSpPr>
              <p:nvPr/>
            </p:nvSpPr>
            <p:spPr bwMode="auto">
              <a:xfrm>
                <a:off x="3635" y="2691"/>
                <a:ext cx="24" cy="18"/>
              </a:xfrm>
              <a:custGeom>
                <a:avLst/>
                <a:gdLst/>
                <a:ahLst/>
                <a:cxnLst>
                  <a:cxn ang="0">
                    <a:pos x="48" y="7"/>
                  </a:cxn>
                  <a:cxn ang="0">
                    <a:pos x="41" y="3"/>
                  </a:cxn>
                  <a:cxn ang="0">
                    <a:pos x="34" y="0"/>
                  </a:cxn>
                  <a:cxn ang="0">
                    <a:pos x="27" y="0"/>
                  </a:cxn>
                  <a:cxn ang="0">
                    <a:pos x="20" y="2"/>
                  </a:cxn>
                  <a:cxn ang="0">
                    <a:pos x="10" y="7"/>
                  </a:cxn>
                  <a:cxn ang="0">
                    <a:pos x="4" y="15"/>
                  </a:cxn>
                  <a:cxn ang="0">
                    <a:pos x="2" y="22"/>
                  </a:cxn>
                  <a:cxn ang="0">
                    <a:pos x="0" y="26"/>
                  </a:cxn>
                  <a:cxn ang="0">
                    <a:pos x="8" y="31"/>
                  </a:cxn>
                  <a:cxn ang="0">
                    <a:pos x="16" y="35"/>
                  </a:cxn>
                  <a:cxn ang="0">
                    <a:pos x="22" y="36"/>
                  </a:cxn>
                  <a:cxn ang="0">
                    <a:pos x="29" y="35"/>
                  </a:cxn>
                  <a:cxn ang="0">
                    <a:pos x="42" y="27"/>
                  </a:cxn>
                  <a:cxn ang="0">
                    <a:pos x="48" y="18"/>
                  </a:cxn>
                  <a:cxn ang="0">
                    <a:pos x="48" y="11"/>
                  </a:cxn>
                  <a:cxn ang="0">
                    <a:pos x="48" y="7"/>
                  </a:cxn>
                </a:cxnLst>
                <a:rect l="0" t="0" r="r" b="b"/>
                <a:pathLst>
                  <a:path w="48" h="36">
                    <a:moveTo>
                      <a:pt x="48" y="7"/>
                    </a:moveTo>
                    <a:lnTo>
                      <a:pt x="41" y="3"/>
                    </a:lnTo>
                    <a:lnTo>
                      <a:pt x="34" y="0"/>
                    </a:lnTo>
                    <a:lnTo>
                      <a:pt x="27" y="0"/>
                    </a:lnTo>
                    <a:lnTo>
                      <a:pt x="20" y="2"/>
                    </a:lnTo>
                    <a:lnTo>
                      <a:pt x="10" y="7"/>
                    </a:lnTo>
                    <a:lnTo>
                      <a:pt x="4" y="15"/>
                    </a:lnTo>
                    <a:lnTo>
                      <a:pt x="2" y="22"/>
                    </a:lnTo>
                    <a:lnTo>
                      <a:pt x="0" y="26"/>
                    </a:lnTo>
                    <a:lnTo>
                      <a:pt x="8" y="31"/>
                    </a:lnTo>
                    <a:lnTo>
                      <a:pt x="16" y="35"/>
                    </a:lnTo>
                    <a:lnTo>
                      <a:pt x="22" y="36"/>
                    </a:lnTo>
                    <a:lnTo>
                      <a:pt x="29" y="35"/>
                    </a:lnTo>
                    <a:lnTo>
                      <a:pt x="42" y="27"/>
                    </a:lnTo>
                    <a:lnTo>
                      <a:pt x="48" y="18"/>
                    </a:lnTo>
                    <a:lnTo>
                      <a:pt x="48" y="11"/>
                    </a:lnTo>
                    <a:lnTo>
                      <a:pt x="48" y="7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894" name="Freeform 198"/>
              <p:cNvSpPr>
                <a:spLocks/>
              </p:cNvSpPr>
              <p:nvPr/>
            </p:nvSpPr>
            <p:spPr bwMode="auto">
              <a:xfrm>
                <a:off x="3575" y="2695"/>
                <a:ext cx="18" cy="16"/>
              </a:xfrm>
              <a:custGeom>
                <a:avLst/>
                <a:gdLst/>
                <a:ahLst/>
                <a:cxnLst>
                  <a:cxn ang="0">
                    <a:pos x="17" y="33"/>
                  </a:cxn>
                  <a:cxn ang="0">
                    <a:pos x="24" y="32"/>
                  </a:cxn>
                  <a:cxn ang="0">
                    <a:pos x="29" y="28"/>
                  </a:cxn>
                  <a:cxn ang="0">
                    <a:pos x="34" y="23"/>
                  </a:cxn>
                  <a:cxn ang="0">
                    <a:pos x="35" y="17"/>
                  </a:cxn>
                  <a:cxn ang="0">
                    <a:pos x="34" y="11"/>
                  </a:cxn>
                  <a:cxn ang="0">
                    <a:pos x="29" y="5"/>
                  </a:cxn>
                  <a:cxn ang="0">
                    <a:pos x="24" y="2"/>
                  </a:cxn>
                  <a:cxn ang="0">
                    <a:pos x="17" y="0"/>
                  </a:cxn>
                  <a:cxn ang="0">
                    <a:pos x="10" y="2"/>
                  </a:cxn>
                  <a:cxn ang="0">
                    <a:pos x="5" y="5"/>
                  </a:cxn>
                  <a:cxn ang="0">
                    <a:pos x="1" y="11"/>
                  </a:cxn>
                  <a:cxn ang="0">
                    <a:pos x="0" y="17"/>
                  </a:cxn>
                  <a:cxn ang="0">
                    <a:pos x="1" y="23"/>
                  </a:cxn>
                  <a:cxn ang="0">
                    <a:pos x="5" y="28"/>
                  </a:cxn>
                  <a:cxn ang="0">
                    <a:pos x="10" y="32"/>
                  </a:cxn>
                  <a:cxn ang="0">
                    <a:pos x="17" y="33"/>
                  </a:cxn>
                </a:cxnLst>
                <a:rect l="0" t="0" r="r" b="b"/>
                <a:pathLst>
                  <a:path w="35" h="33">
                    <a:moveTo>
                      <a:pt x="17" y="33"/>
                    </a:moveTo>
                    <a:lnTo>
                      <a:pt x="24" y="32"/>
                    </a:lnTo>
                    <a:lnTo>
                      <a:pt x="29" y="28"/>
                    </a:lnTo>
                    <a:lnTo>
                      <a:pt x="34" y="23"/>
                    </a:lnTo>
                    <a:lnTo>
                      <a:pt x="35" y="17"/>
                    </a:lnTo>
                    <a:lnTo>
                      <a:pt x="34" y="11"/>
                    </a:lnTo>
                    <a:lnTo>
                      <a:pt x="29" y="5"/>
                    </a:lnTo>
                    <a:lnTo>
                      <a:pt x="24" y="2"/>
                    </a:lnTo>
                    <a:lnTo>
                      <a:pt x="17" y="0"/>
                    </a:lnTo>
                    <a:lnTo>
                      <a:pt x="10" y="2"/>
                    </a:lnTo>
                    <a:lnTo>
                      <a:pt x="5" y="5"/>
                    </a:lnTo>
                    <a:lnTo>
                      <a:pt x="1" y="11"/>
                    </a:lnTo>
                    <a:lnTo>
                      <a:pt x="0" y="17"/>
                    </a:lnTo>
                    <a:lnTo>
                      <a:pt x="1" y="23"/>
                    </a:lnTo>
                    <a:lnTo>
                      <a:pt x="5" y="28"/>
                    </a:lnTo>
                    <a:lnTo>
                      <a:pt x="10" y="32"/>
                    </a:lnTo>
                    <a:lnTo>
                      <a:pt x="17" y="3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895" name="Freeform 199"/>
              <p:cNvSpPr>
                <a:spLocks/>
              </p:cNvSpPr>
              <p:nvPr/>
            </p:nvSpPr>
            <p:spPr bwMode="auto">
              <a:xfrm>
                <a:off x="3637" y="2690"/>
                <a:ext cx="18" cy="16"/>
              </a:xfrm>
              <a:custGeom>
                <a:avLst/>
                <a:gdLst/>
                <a:ahLst/>
                <a:cxnLst>
                  <a:cxn ang="0">
                    <a:pos x="20" y="31"/>
                  </a:cxn>
                  <a:cxn ang="0">
                    <a:pos x="13" y="31"/>
                  </a:cxn>
                  <a:cxn ang="0">
                    <a:pos x="7" y="29"/>
                  </a:cxn>
                  <a:cxn ang="0">
                    <a:pos x="2" y="24"/>
                  </a:cxn>
                  <a:cxn ang="0">
                    <a:pos x="0" y="19"/>
                  </a:cxn>
                  <a:cxn ang="0">
                    <a:pos x="0" y="13"/>
                  </a:cxn>
                  <a:cxn ang="0">
                    <a:pos x="3" y="7"/>
                  </a:cxn>
                  <a:cxn ang="0">
                    <a:pos x="8" y="2"/>
                  </a:cxn>
                  <a:cxn ang="0">
                    <a:pos x="15" y="0"/>
                  </a:cxn>
                  <a:cxn ang="0">
                    <a:pos x="22" y="0"/>
                  </a:cxn>
                  <a:cxn ang="0">
                    <a:pos x="28" y="2"/>
                  </a:cxn>
                  <a:cxn ang="0">
                    <a:pos x="32" y="7"/>
                  </a:cxn>
                  <a:cxn ang="0">
                    <a:pos x="34" y="13"/>
                  </a:cxn>
                  <a:cxn ang="0">
                    <a:pos x="34" y="19"/>
                  </a:cxn>
                  <a:cxn ang="0">
                    <a:pos x="32" y="24"/>
                  </a:cxn>
                  <a:cxn ang="0">
                    <a:pos x="26" y="29"/>
                  </a:cxn>
                  <a:cxn ang="0">
                    <a:pos x="20" y="31"/>
                  </a:cxn>
                </a:cxnLst>
                <a:rect l="0" t="0" r="r" b="b"/>
                <a:pathLst>
                  <a:path w="34" h="31">
                    <a:moveTo>
                      <a:pt x="20" y="31"/>
                    </a:moveTo>
                    <a:lnTo>
                      <a:pt x="13" y="31"/>
                    </a:lnTo>
                    <a:lnTo>
                      <a:pt x="7" y="29"/>
                    </a:lnTo>
                    <a:lnTo>
                      <a:pt x="2" y="24"/>
                    </a:lnTo>
                    <a:lnTo>
                      <a:pt x="0" y="19"/>
                    </a:lnTo>
                    <a:lnTo>
                      <a:pt x="0" y="13"/>
                    </a:lnTo>
                    <a:lnTo>
                      <a:pt x="3" y="7"/>
                    </a:lnTo>
                    <a:lnTo>
                      <a:pt x="8" y="2"/>
                    </a:lnTo>
                    <a:lnTo>
                      <a:pt x="15" y="0"/>
                    </a:lnTo>
                    <a:lnTo>
                      <a:pt x="22" y="0"/>
                    </a:lnTo>
                    <a:lnTo>
                      <a:pt x="28" y="2"/>
                    </a:lnTo>
                    <a:lnTo>
                      <a:pt x="32" y="7"/>
                    </a:lnTo>
                    <a:lnTo>
                      <a:pt x="34" y="13"/>
                    </a:lnTo>
                    <a:lnTo>
                      <a:pt x="34" y="19"/>
                    </a:lnTo>
                    <a:lnTo>
                      <a:pt x="32" y="24"/>
                    </a:lnTo>
                    <a:lnTo>
                      <a:pt x="26" y="29"/>
                    </a:lnTo>
                    <a:lnTo>
                      <a:pt x="20" y="3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896" name="Freeform 200"/>
              <p:cNvSpPr>
                <a:spLocks/>
              </p:cNvSpPr>
              <p:nvPr/>
            </p:nvSpPr>
            <p:spPr bwMode="auto">
              <a:xfrm>
                <a:off x="3583" y="2698"/>
                <a:ext cx="6" cy="6"/>
              </a:xfrm>
              <a:custGeom>
                <a:avLst/>
                <a:gdLst/>
                <a:ahLst/>
                <a:cxnLst>
                  <a:cxn ang="0">
                    <a:pos x="6" y="12"/>
                  </a:cxn>
                  <a:cxn ang="0">
                    <a:pos x="8" y="12"/>
                  </a:cxn>
                  <a:cxn ang="0">
                    <a:pos x="10" y="11"/>
                  </a:cxn>
                  <a:cxn ang="0">
                    <a:pos x="11" y="8"/>
                  </a:cxn>
                  <a:cxn ang="0">
                    <a:pos x="11" y="6"/>
                  </a:cxn>
                  <a:cxn ang="0">
                    <a:pos x="11" y="4"/>
                  </a:cxn>
                  <a:cxn ang="0">
                    <a:pos x="10" y="1"/>
                  </a:cxn>
                  <a:cxn ang="0">
                    <a:pos x="8" y="0"/>
                  </a:cxn>
                  <a:cxn ang="0">
                    <a:pos x="6" y="0"/>
                  </a:cxn>
                  <a:cxn ang="0">
                    <a:pos x="3" y="0"/>
                  </a:cxn>
                  <a:cxn ang="0">
                    <a:pos x="2" y="1"/>
                  </a:cxn>
                  <a:cxn ang="0">
                    <a:pos x="1" y="4"/>
                  </a:cxn>
                  <a:cxn ang="0">
                    <a:pos x="0" y="6"/>
                  </a:cxn>
                  <a:cxn ang="0">
                    <a:pos x="1" y="8"/>
                  </a:cxn>
                  <a:cxn ang="0">
                    <a:pos x="2" y="11"/>
                  </a:cxn>
                  <a:cxn ang="0">
                    <a:pos x="3" y="12"/>
                  </a:cxn>
                  <a:cxn ang="0">
                    <a:pos x="6" y="12"/>
                  </a:cxn>
                </a:cxnLst>
                <a:rect l="0" t="0" r="r" b="b"/>
                <a:pathLst>
                  <a:path w="11" h="12">
                    <a:moveTo>
                      <a:pt x="6" y="12"/>
                    </a:moveTo>
                    <a:lnTo>
                      <a:pt x="8" y="12"/>
                    </a:lnTo>
                    <a:lnTo>
                      <a:pt x="10" y="11"/>
                    </a:lnTo>
                    <a:lnTo>
                      <a:pt x="11" y="8"/>
                    </a:lnTo>
                    <a:lnTo>
                      <a:pt x="11" y="6"/>
                    </a:lnTo>
                    <a:lnTo>
                      <a:pt x="11" y="4"/>
                    </a:lnTo>
                    <a:lnTo>
                      <a:pt x="10" y="1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4"/>
                    </a:lnTo>
                    <a:lnTo>
                      <a:pt x="0" y="6"/>
                    </a:lnTo>
                    <a:lnTo>
                      <a:pt x="1" y="8"/>
                    </a:lnTo>
                    <a:lnTo>
                      <a:pt x="2" y="11"/>
                    </a:lnTo>
                    <a:lnTo>
                      <a:pt x="3" y="12"/>
                    </a:lnTo>
                    <a:lnTo>
                      <a:pt x="6" y="12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897" name="Freeform 201"/>
              <p:cNvSpPr>
                <a:spLocks/>
              </p:cNvSpPr>
              <p:nvPr/>
            </p:nvSpPr>
            <p:spPr bwMode="auto">
              <a:xfrm>
                <a:off x="3640" y="2694"/>
                <a:ext cx="6" cy="5"/>
              </a:xfrm>
              <a:custGeom>
                <a:avLst/>
                <a:gdLst/>
                <a:ahLst/>
                <a:cxnLst>
                  <a:cxn ang="0">
                    <a:pos x="5" y="10"/>
                  </a:cxn>
                  <a:cxn ang="0">
                    <a:pos x="3" y="10"/>
                  </a:cxn>
                  <a:cxn ang="0">
                    <a:pos x="2" y="9"/>
                  </a:cxn>
                  <a:cxn ang="0">
                    <a:pos x="1" y="8"/>
                  </a:cxn>
                  <a:cxn ang="0">
                    <a:pos x="0" y="6"/>
                  </a:cxn>
                  <a:cxn ang="0">
                    <a:pos x="0" y="3"/>
                  </a:cxn>
                  <a:cxn ang="0">
                    <a:pos x="1" y="2"/>
                  </a:cxn>
                  <a:cxn ang="0">
                    <a:pos x="2" y="0"/>
                  </a:cxn>
                  <a:cxn ang="0">
                    <a:pos x="4" y="0"/>
                  </a:cxn>
                  <a:cxn ang="0">
                    <a:pos x="7" y="0"/>
                  </a:cxn>
                  <a:cxn ang="0">
                    <a:pos x="8" y="0"/>
                  </a:cxn>
                  <a:cxn ang="0">
                    <a:pos x="10" y="2"/>
                  </a:cxn>
                  <a:cxn ang="0">
                    <a:pos x="10" y="5"/>
                  </a:cxn>
                  <a:cxn ang="0">
                    <a:pos x="10" y="6"/>
                  </a:cxn>
                  <a:cxn ang="0">
                    <a:pos x="9" y="8"/>
                  </a:cxn>
                  <a:cxn ang="0">
                    <a:pos x="8" y="9"/>
                  </a:cxn>
                  <a:cxn ang="0">
                    <a:pos x="5" y="10"/>
                  </a:cxn>
                </a:cxnLst>
                <a:rect l="0" t="0" r="r" b="b"/>
                <a:pathLst>
                  <a:path w="10" h="10">
                    <a:moveTo>
                      <a:pt x="5" y="10"/>
                    </a:moveTo>
                    <a:lnTo>
                      <a:pt x="3" y="10"/>
                    </a:lnTo>
                    <a:lnTo>
                      <a:pt x="2" y="9"/>
                    </a:lnTo>
                    <a:lnTo>
                      <a:pt x="1" y="8"/>
                    </a:lnTo>
                    <a:lnTo>
                      <a:pt x="0" y="6"/>
                    </a:lnTo>
                    <a:lnTo>
                      <a:pt x="0" y="3"/>
                    </a:lnTo>
                    <a:lnTo>
                      <a:pt x="1" y="2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7" y="0"/>
                    </a:lnTo>
                    <a:lnTo>
                      <a:pt x="8" y="0"/>
                    </a:lnTo>
                    <a:lnTo>
                      <a:pt x="10" y="2"/>
                    </a:lnTo>
                    <a:lnTo>
                      <a:pt x="10" y="5"/>
                    </a:lnTo>
                    <a:lnTo>
                      <a:pt x="10" y="6"/>
                    </a:lnTo>
                    <a:lnTo>
                      <a:pt x="9" y="8"/>
                    </a:lnTo>
                    <a:lnTo>
                      <a:pt x="8" y="9"/>
                    </a:lnTo>
                    <a:lnTo>
                      <a:pt x="5" y="1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898" name="Freeform 202"/>
              <p:cNvSpPr>
                <a:spLocks/>
              </p:cNvSpPr>
              <p:nvPr/>
            </p:nvSpPr>
            <p:spPr bwMode="auto">
              <a:xfrm>
                <a:off x="3609" y="2731"/>
                <a:ext cx="20" cy="19"/>
              </a:xfrm>
              <a:custGeom>
                <a:avLst/>
                <a:gdLst/>
                <a:ahLst/>
                <a:cxnLst>
                  <a:cxn ang="0">
                    <a:pos x="13" y="27"/>
                  </a:cxn>
                  <a:cxn ang="0">
                    <a:pos x="17" y="31"/>
                  </a:cxn>
                  <a:cxn ang="0">
                    <a:pos x="20" y="34"/>
                  </a:cxn>
                  <a:cxn ang="0">
                    <a:pos x="21" y="38"/>
                  </a:cxn>
                  <a:cxn ang="0">
                    <a:pos x="22" y="37"/>
                  </a:cxn>
                  <a:cxn ang="0">
                    <a:pos x="29" y="29"/>
                  </a:cxn>
                  <a:cxn ang="0">
                    <a:pos x="37" y="19"/>
                  </a:cxn>
                  <a:cxn ang="0">
                    <a:pos x="42" y="12"/>
                  </a:cxn>
                  <a:cxn ang="0">
                    <a:pos x="40" y="6"/>
                  </a:cxn>
                  <a:cxn ang="0">
                    <a:pos x="36" y="3"/>
                  </a:cxn>
                  <a:cxn ang="0">
                    <a:pos x="31" y="1"/>
                  </a:cxn>
                  <a:cxn ang="0">
                    <a:pos x="27" y="0"/>
                  </a:cxn>
                  <a:cxn ang="0">
                    <a:pos x="21" y="0"/>
                  </a:cxn>
                  <a:cxn ang="0">
                    <a:pos x="15" y="0"/>
                  </a:cxn>
                  <a:cxn ang="0">
                    <a:pos x="11" y="2"/>
                  </a:cxn>
                  <a:cxn ang="0">
                    <a:pos x="5" y="6"/>
                  </a:cxn>
                  <a:cxn ang="0">
                    <a:pos x="0" y="10"/>
                  </a:cxn>
                  <a:cxn ang="0">
                    <a:pos x="2" y="16"/>
                  </a:cxn>
                  <a:cxn ang="0">
                    <a:pos x="6" y="22"/>
                  </a:cxn>
                  <a:cxn ang="0">
                    <a:pos x="11" y="26"/>
                  </a:cxn>
                  <a:cxn ang="0">
                    <a:pos x="13" y="27"/>
                  </a:cxn>
                </a:cxnLst>
                <a:rect l="0" t="0" r="r" b="b"/>
                <a:pathLst>
                  <a:path w="42" h="38">
                    <a:moveTo>
                      <a:pt x="13" y="27"/>
                    </a:moveTo>
                    <a:lnTo>
                      <a:pt x="17" y="31"/>
                    </a:lnTo>
                    <a:lnTo>
                      <a:pt x="20" y="34"/>
                    </a:lnTo>
                    <a:lnTo>
                      <a:pt x="21" y="38"/>
                    </a:lnTo>
                    <a:lnTo>
                      <a:pt x="22" y="37"/>
                    </a:lnTo>
                    <a:lnTo>
                      <a:pt x="29" y="29"/>
                    </a:lnTo>
                    <a:lnTo>
                      <a:pt x="37" y="19"/>
                    </a:lnTo>
                    <a:lnTo>
                      <a:pt x="42" y="12"/>
                    </a:lnTo>
                    <a:lnTo>
                      <a:pt x="40" y="6"/>
                    </a:lnTo>
                    <a:lnTo>
                      <a:pt x="36" y="3"/>
                    </a:lnTo>
                    <a:lnTo>
                      <a:pt x="31" y="1"/>
                    </a:lnTo>
                    <a:lnTo>
                      <a:pt x="27" y="0"/>
                    </a:lnTo>
                    <a:lnTo>
                      <a:pt x="21" y="0"/>
                    </a:lnTo>
                    <a:lnTo>
                      <a:pt x="15" y="0"/>
                    </a:lnTo>
                    <a:lnTo>
                      <a:pt x="11" y="2"/>
                    </a:lnTo>
                    <a:lnTo>
                      <a:pt x="5" y="6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6" y="22"/>
                    </a:lnTo>
                    <a:lnTo>
                      <a:pt x="11" y="26"/>
                    </a:lnTo>
                    <a:lnTo>
                      <a:pt x="13" y="2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899" name="Freeform 203"/>
              <p:cNvSpPr>
                <a:spLocks/>
              </p:cNvSpPr>
              <p:nvPr/>
            </p:nvSpPr>
            <p:spPr bwMode="auto">
              <a:xfrm>
                <a:off x="3655" y="2607"/>
                <a:ext cx="35" cy="34"/>
              </a:xfrm>
              <a:custGeom>
                <a:avLst/>
                <a:gdLst/>
                <a:ahLst/>
                <a:cxnLst>
                  <a:cxn ang="0">
                    <a:pos x="69" y="0"/>
                  </a:cxn>
                  <a:cxn ang="0">
                    <a:pos x="58" y="10"/>
                  </a:cxn>
                  <a:cxn ang="0">
                    <a:pos x="50" y="16"/>
                  </a:cxn>
                  <a:cxn ang="0">
                    <a:pos x="46" y="22"/>
                  </a:cxn>
                  <a:cxn ang="0">
                    <a:pos x="42" y="28"/>
                  </a:cxn>
                  <a:cxn ang="0">
                    <a:pos x="39" y="33"/>
                  </a:cxn>
                  <a:cxn ang="0">
                    <a:pos x="36" y="37"/>
                  </a:cxn>
                  <a:cxn ang="0">
                    <a:pos x="35" y="42"/>
                  </a:cxn>
                  <a:cxn ang="0">
                    <a:pos x="32" y="46"/>
                  </a:cxn>
                  <a:cxn ang="0">
                    <a:pos x="23" y="56"/>
                  </a:cxn>
                  <a:cxn ang="0">
                    <a:pos x="12" y="62"/>
                  </a:cxn>
                  <a:cxn ang="0">
                    <a:pos x="3" y="67"/>
                  </a:cxn>
                  <a:cxn ang="0">
                    <a:pos x="0" y="68"/>
                  </a:cxn>
                  <a:cxn ang="0">
                    <a:pos x="10" y="66"/>
                  </a:cxn>
                  <a:cxn ang="0">
                    <a:pos x="18" y="62"/>
                  </a:cxn>
                  <a:cxn ang="0">
                    <a:pos x="25" y="59"/>
                  </a:cxn>
                  <a:cxn ang="0">
                    <a:pos x="31" y="54"/>
                  </a:cxn>
                  <a:cxn ang="0">
                    <a:pos x="35" y="50"/>
                  </a:cxn>
                  <a:cxn ang="0">
                    <a:pos x="40" y="44"/>
                  </a:cxn>
                  <a:cxn ang="0">
                    <a:pos x="43" y="37"/>
                  </a:cxn>
                  <a:cxn ang="0">
                    <a:pos x="48" y="30"/>
                  </a:cxn>
                  <a:cxn ang="0">
                    <a:pos x="57" y="18"/>
                  </a:cxn>
                  <a:cxn ang="0">
                    <a:pos x="64" y="8"/>
                  </a:cxn>
                  <a:cxn ang="0">
                    <a:pos x="68" y="3"/>
                  </a:cxn>
                  <a:cxn ang="0">
                    <a:pos x="69" y="0"/>
                  </a:cxn>
                </a:cxnLst>
                <a:rect l="0" t="0" r="r" b="b"/>
                <a:pathLst>
                  <a:path w="69" h="68">
                    <a:moveTo>
                      <a:pt x="69" y="0"/>
                    </a:moveTo>
                    <a:lnTo>
                      <a:pt x="58" y="10"/>
                    </a:lnTo>
                    <a:lnTo>
                      <a:pt x="50" y="16"/>
                    </a:lnTo>
                    <a:lnTo>
                      <a:pt x="46" y="22"/>
                    </a:lnTo>
                    <a:lnTo>
                      <a:pt x="42" y="28"/>
                    </a:lnTo>
                    <a:lnTo>
                      <a:pt x="39" y="33"/>
                    </a:lnTo>
                    <a:lnTo>
                      <a:pt x="36" y="37"/>
                    </a:lnTo>
                    <a:lnTo>
                      <a:pt x="35" y="42"/>
                    </a:lnTo>
                    <a:lnTo>
                      <a:pt x="32" y="46"/>
                    </a:lnTo>
                    <a:lnTo>
                      <a:pt x="23" y="56"/>
                    </a:lnTo>
                    <a:lnTo>
                      <a:pt x="12" y="62"/>
                    </a:lnTo>
                    <a:lnTo>
                      <a:pt x="3" y="67"/>
                    </a:lnTo>
                    <a:lnTo>
                      <a:pt x="0" y="68"/>
                    </a:lnTo>
                    <a:lnTo>
                      <a:pt x="10" y="66"/>
                    </a:lnTo>
                    <a:lnTo>
                      <a:pt x="18" y="62"/>
                    </a:lnTo>
                    <a:lnTo>
                      <a:pt x="25" y="59"/>
                    </a:lnTo>
                    <a:lnTo>
                      <a:pt x="31" y="54"/>
                    </a:lnTo>
                    <a:lnTo>
                      <a:pt x="35" y="50"/>
                    </a:lnTo>
                    <a:lnTo>
                      <a:pt x="40" y="44"/>
                    </a:lnTo>
                    <a:lnTo>
                      <a:pt x="43" y="37"/>
                    </a:lnTo>
                    <a:lnTo>
                      <a:pt x="48" y="30"/>
                    </a:lnTo>
                    <a:lnTo>
                      <a:pt x="57" y="18"/>
                    </a:lnTo>
                    <a:lnTo>
                      <a:pt x="64" y="8"/>
                    </a:lnTo>
                    <a:lnTo>
                      <a:pt x="68" y="3"/>
                    </a:lnTo>
                    <a:lnTo>
                      <a:pt x="69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900" name="Freeform 204"/>
              <p:cNvSpPr>
                <a:spLocks/>
              </p:cNvSpPr>
              <p:nvPr/>
            </p:nvSpPr>
            <p:spPr bwMode="auto">
              <a:xfrm>
                <a:off x="3656" y="2639"/>
                <a:ext cx="23" cy="21"/>
              </a:xfrm>
              <a:custGeom>
                <a:avLst/>
                <a:gdLst/>
                <a:ahLst/>
                <a:cxnLst>
                  <a:cxn ang="0">
                    <a:pos x="2" y="24"/>
                  </a:cxn>
                  <a:cxn ang="0">
                    <a:pos x="7" y="19"/>
                  </a:cxn>
                  <a:cxn ang="0">
                    <a:pos x="11" y="15"/>
                  </a:cxn>
                  <a:cxn ang="0">
                    <a:pos x="16" y="11"/>
                  </a:cxn>
                  <a:cxn ang="0">
                    <a:pos x="21" y="8"/>
                  </a:cxn>
                  <a:cxn ang="0">
                    <a:pos x="26" y="4"/>
                  </a:cxn>
                  <a:cxn ang="0">
                    <a:pos x="32" y="2"/>
                  </a:cxn>
                  <a:cxn ang="0">
                    <a:pos x="39" y="0"/>
                  </a:cxn>
                  <a:cxn ang="0">
                    <a:pos x="46" y="0"/>
                  </a:cxn>
                  <a:cxn ang="0">
                    <a:pos x="37" y="2"/>
                  </a:cxn>
                  <a:cxn ang="0">
                    <a:pos x="29" y="6"/>
                  </a:cxn>
                  <a:cxn ang="0">
                    <a:pos x="23" y="9"/>
                  </a:cxn>
                  <a:cxn ang="0">
                    <a:pos x="17" y="12"/>
                  </a:cxn>
                  <a:cxn ang="0">
                    <a:pos x="14" y="16"/>
                  </a:cxn>
                  <a:cxn ang="0">
                    <a:pos x="11" y="19"/>
                  </a:cxn>
                  <a:cxn ang="0">
                    <a:pos x="9" y="20"/>
                  </a:cxn>
                  <a:cxn ang="0">
                    <a:pos x="9" y="22"/>
                  </a:cxn>
                  <a:cxn ang="0">
                    <a:pos x="23" y="16"/>
                  </a:cxn>
                  <a:cxn ang="0">
                    <a:pos x="33" y="15"/>
                  </a:cxn>
                  <a:cxn ang="0">
                    <a:pos x="40" y="16"/>
                  </a:cxn>
                  <a:cxn ang="0">
                    <a:pos x="42" y="17"/>
                  </a:cxn>
                  <a:cxn ang="0">
                    <a:pos x="34" y="18"/>
                  </a:cxn>
                  <a:cxn ang="0">
                    <a:pos x="26" y="19"/>
                  </a:cxn>
                  <a:cxn ang="0">
                    <a:pos x="19" y="22"/>
                  </a:cxn>
                  <a:cxn ang="0">
                    <a:pos x="15" y="24"/>
                  </a:cxn>
                  <a:cxn ang="0">
                    <a:pos x="10" y="26"/>
                  </a:cxn>
                  <a:cxn ang="0">
                    <a:pos x="6" y="30"/>
                  </a:cxn>
                  <a:cxn ang="0">
                    <a:pos x="3" y="34"/>
                  </a:cxn>
                  <a:cxn ang="0">
                    <a:pos x="1" y="39"/>
                  </a:cxn>
                  <a:cxn ang="0">
                    <a:pos x="0" y="42"/>
                  </a:cxn>
                  <a:cxn ang="0">
                    <a:pos x="0" y="37"/>
                  </a:cxn>
                  <a:cxn ang="0">
                    <a:pos x="1" y="29"/>
                  </a:cxn>
                  <a:cxn ang="0">
                    <a:pos x="2" y="24"/>
                  </a:cxn>
                </a:cxnLst>
                <a:rect l="0" t="0" r="r" b="b"/>
                <a:pathLst>
                  <a:path w="46" h="42">
                    <a:moveTo>
                      <a:pt x="2" y="24"/>
                    </a:moveTo>
                    <a:lnTo>
                      <a:pt x="7" y="19"/>
                    </a:lnTo>
                    <a:lnTo>
                      <a:pt x="11" y="15"/>
                    </a:lnTo>
                    <a:lnTo>
                      <a:pt x="16" y="11"/>
                    </a:lnTo>
                    <a:lnTo>
                      <a:pt x="21" y="8"/>
                    </a:lnTo>
                    <a:lnTo>
                      <a:pt x="26" y="4"/>
                    </a:lnTo>
                    <a:lnTo>
                      <a:pt x="32" y="2"/>
                    </a:lnTo>
                    <a:lnTo>
                      <a:pt x="39" y="0"/>
                    </a:lnTo>
                    <a:lnTo>
                      <a:pt x="46" y="0"/>
                    </a:lnTo>
                    <a:lnTo>
                      <a:pt x="37" y="2"/>
                    </a:lnTo>
                    <a:lnTo>
                      <a:pt x="29" y="6"/>
                    </a:lnTo>
                    <a:lnTo>
                      <a:pt x="23" y="9"/>
                    </a:lnTo>
                    <a:lnTo>
                      <a:pt x="17" y="12"/>
                    </a:lnTo>
                    <a:lnTo>
                      <a:pt x="14" y="16"/>
                    </a:lnTo>
                    <a:lnTo>
                      <a:pt x="11" y="19"/>
                    </a:lnTo>
                    <a:lnTo>
                      <a:pt x="9" y="20"/>
                    </a:lnTo>
                    <a:lnTo>
                      <a:pt x="9" y="22"/>
                    </a:lnTo>
                    <a:lnTo>
                      <a:pt x="23" y="16"/>
                    </a:lnTo>
                    <a:lnTo>
                      <a:pt x="33" y="15"/>
                    </a:lnTo>
                    <a:lnTo>
                      <a:pt x="40" y="16"/>
                    </a:lnTo>
                    <a:lnTo>
                      <a:pt x="42" y="17"/>
                    </a:lnTo>
                    <a:lnTo>
                      <a:pt x="34" y="18"/>
                    </a:lnTo>
                    <a:lnTo>
                      <a:pt x="26" y="19"/>
                    </a:lnTo>
                    <a:lnTo>
                      <a:pt x="19" y="22"/>
                    </a:lnTo>
                    <a:lnTo>
                      <a:pt x="15" y="24"/>
                    </a:lnTo>
                    <a:lnTo>
                      <a:pt x="10" y="26"/>
                    </a:lnTo>
                    <a:lnTo>
                      <a:pt x="6" y="30"/>
                    </a:lnTo>
                    <a:lnTo>
                      <a:pt x="3" y="34"/>
                    </a:lnTo>
                    <a:lnTo>
                      <a:pt x="1" y="39"/>
                    </a:lnTo>
                    <a:lnTo>
                      <a:pt x="0" y="42"/>
                    </a:lnTo>
                    <a:lnTo>
                      <a:pt x="0" y="37"/>
                    </a:lnTo>
                    <a:lnTo>
                      <a:pt x="1" y="29"/>
                    </a:lnTo>
                    <a:lnTo>
                      <a:pt x="2" y="2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901" name="Freeform 205"/>
              <p:cNvSpPr>
                <a:spLocks/>
              </p:cNvSpPr>
              <p:nvPr/>
            </p:nvSpPr>
            <p:spPr bwMode="auto">
              <a:xfrm>
                <a:off x="3642" y="2729"/>
                <a:ext cx="44" cy="8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7" y="10"/>
                  </a:cxn>
                  <a:cxn ang="0">
                    <a:pos x="13" y="7"/>
                  </a:cxn>
                  <a:cxn ang="0">
                    <a:pos x="18" y="5"/>
                  </a:cxn>
                  <a:cxn ang="0">
                    <a:pos x="22" y="4"/>
                  </a:cxn>
                  <a:cxn ang="0">
                    <a:pos x="25" y="3"/>
                  </a:cxn>
                  <a:cxn ang="0">
                    <a:pos x="29" y="3"/>
                  </a:cxn>
                  <a:cxn ang="0">
                    <a:pos x="32" y="1"/>
                  </a:cxn>
                  <a:cxn ang="0">
                    <a:pos x="36" y="1"/>
                  </a:cxn>
                  <a:cxn ang="0">
                    <a:pos x="40" y="0"/>
                  </a:cxn>
                  <a:cxn ang="0">
                    <a:pos x="48" y="0"/>
                  </a:cxn>
                  <a:cxn ang="0">
                    <a:pos x="56" y="0"/>
                  </a:cxn>
                  <a:cxn ang="0">
                    <a:pos x="67" y="1"/>
                  </a:cxn>
                  <a:cxn ang="0">
                    <a:pos x="75" y="1"/>
                  </a:cxn>
                  <a:cxn ang="0">
                    <a:pos x="83" y="3"/>
                  </a:cxn>
                  <a:cxn ang="0">
                    <a:pos x="87" y="3"/>
                  </a:cxn>
                  <a:cxn ang="0">
                    <a:pos x="90" y="3"/>
                  </a:cxn>
                  <a:cxn ang="0">
                    <a:pos x="75" y="3"/>
                  </a:cxn>
                  <a:cxn ang="0">
                    <a:pos x="63" y="3"/>
                  </a:cxn>
                  <a:cxn ang="0">
                    <a:pos x="53" y="3"/>
                  </a:cxn>
                  <a:cxn ang="0">
                    <a:pos x="46" y="3"/>
                  </a:cxn>
                  <a:cxn ang="0">
                    <a:pos x="40" y="3"/>
                  </a:cxn>
                  <a:cxn ang="0">
                    <a:pos x="36" y="3"/>
                  </a:cxn>
                  <a:cxn ang="0">
                    <a:pos x="33" y="4"/>
                  </a:cxn>
                  <a:cxn ang="0">
                    <a:pos x="31" y="4"/>
                  </a:cxn>
                  <a:cxn ang="0">
                    <a:pos x="22" y="6"/>
                  </a:cxn>
                  <a:cxn ang="0">
                    <a:pos x="12" y="10"/>
                  </a:cxn>
                  <a:cxn ang="0">
                    <a:pos x="3" y="14"/>
                  </a:cxn>
                  <a:cxn ang="0">
                    <a:pos x="0" y="15"/>
                  </a:cxn>
                  <a:cxn ang="0">
                    <a:pos x="0" y="14"/>
                  </a:cxn>
                </a:cxnLst>
                <a:rect l="0" t="0" r="r" b="b"/>
                <a:pathLst>
                  <a:path w="90" h="15">
                    <a:moveTo>
                      <a:pt x="0" y="14"/>
                    </a:moveTo>
                    <a:lnTo>
                      <a:pt x="7" y="10"/>
                    </a:lnTo>
                    <a:lnTo>
                      <a:pt x="13" y="7"/>
                    </a:lnTo>
                    <a:lnTo>
                      <a:pt x="18" y="5"/>
                    </a:lnTo>
                    <a:lnTo>
                      <a:pt x="22" y="4"/>
                    </a:lnTo>
                    <a:lnTo>
                      <a:pt x="25" y="3"/>
                    </a:lnTo>
                    <a:lnTo>
                      <a:pt x="29" y="3"/>
                    </a:lnTo>
                    <a:lnTo>
                      <a:pt x="32" y="1"/>
                    </a:lnTo>
                    <a:lnTo>
                      <a:pt x="36" y="1"/>
                    </a:lnTo>
                    <a:lnTo>
                      <a:pt x="40" y="0"/>
                    </a:lnTo>
                    <a:lnTo>
                      <a:pt x="48" y="0"/>
                    </a:lnTo>
                    <a:lnTo>
                      <a:pt x="56" y="0"/>
                    </a:lnTo>
                    <a:lnTo>
                      <a:pt x="67" y="1"/>
                    </a:lnTo>
                    <a:lnTo>
                      <a:pt x="75" y="1"/>
                    </a:lnTo>
                    <a:lnTo>
                      <a:pt x="83" y="3"/>
                    </a:lnTo>
                    <a:lnTo>
                      <a:pt x="87" y="3"/>
                    </a:lnTo>
                    <a:lnTo>
                      <a:pt x="90" y="3"/>
                    </a:lnTo>
                    <a:lnTo>
                      <a:pt x="75" y="3"/>
                    </a:lnTo>
                    <a:lnTo>
                      <a:pt x="63" y="3"/>
                    </a:lnTo>
                    <a:lnTo>
                      <a:pt x="53" y="3"/>
                    </a:lnTo>
                    <a:lnTo>
                      <a:pt x="46" y="3"/>
                    </a:lnTo>
                    <a:lnTo>
                      <a:pt x="40" y="3"/>
                    </a:lnTo>
                    <a:lnTo>
                      <a:pt x="36" y="3"/>
                    </a:lnTo>
                    <a:lnTo>
                      <a:pt x="33" y="4"/>
                    </a:lnTo>
                    <a:lnTo>
                      <a:pt x="31" y="4"/>
                    </a:lnTo>
                    <a:lnTo>
                      <a:pt x="22" y="6"/>
                    </a:lnTo>
                    <a:lnTo>
                      <a:pt x="12" y="10"/>
                    </a:lnTo>
                    <a:lnTo>
                      <a:pt x="3" y="14"/>
                    </a:lnTo>
                    <a:lnTo>
                      <a:pt x="0" y="15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902" name="Freeform 206"/>
              <p:cNvSpPr>
                <a:spLocks/>
              </p:cNvSpPr>
              <p:nvPr/>
            </p:nvSpPr>
            <p:spPr bwMode="auto">
              <a:xfrm>
                <a:off x="3643" y="2734"/>
                <a:ext cx="55" cy="7"/>
              </a:xfrm>
              <a:custGeom>
                <a:avLst/>
                <a:gdLst/>
                <a:ahLst/>
                <a:cxnLst>
                  <a:cxn ang="0">
                    <a:pos x="2" y="8"/>
                  </a:cxn>
                  <a:cxn ang="0">
                    <a:pos x="11" y="4"/>
                  </a:cxn>
                  <a:cxn ang="0">
                    <a:pos x="19" y="2"/>
                  </a:cxn>
                  <a:cxn ang="0">
                    <a:pos x="25" y="1"/>
                  </a:cxn>
                  <a:cxn ang="0">
                    <a:pos x="30" y="0"/>
                  </a:cxn>
                  <a:cxn ang="0">
                    <a:pos x="35" y="0"/>
                  </a:cxn>
                  <a:cxn ang="0">
                    <a:pos x="38" y="0"/>
                  </a:cxn>
                  <a:cxn ang="0">
                    <a:pos x="42" y="0"/>
                  </a:cxn>
                  <a:cxn ang="0">
                    <a:pos x="46" y="0"/>
                  </a:cxn>
                  <a:cxn ang="0">
                    <a:pos x="52" y="1"/>
                  </a:cxn>
                  <a:cxn ang="0">
                    <a:pos x="61" y="2"/>
                  </a:cxn>
                  <a:cxn ang="0">
                    <a:pos x="72" y="4"/>
                  </a:cxn>
                  <a:cxn ang="0">
                    <a:pos x="82" y="7"/>
                  </a:cxn>
                  <a:cxn ang="0">
                    <a:pos x="93" y="9"/>
                  </a:cxn>
                  <a:cxn ang="0">
                    <a:pos x="102" y="11"/>
                  </a:cxn>
                  <a:cxn ang="0">
                    <a:pos x="107" y="12"/>
                  </a:cxn>
                  <a:cxn ang="0">
                    <a:pos x="110" y="13"/>
                  </a:cxn>
                  <a:cxn ang="0">
                    <a:pos x="94" y="11"/>
                  </a:cxn>
                  <a:cxn ang="0">
                    <a:pos x="80" y="8"/>
                  </a:cxn>
                  <a:cxn ang="0">
                    <a:pos x="68" y="7"/>
                  </a:cxn>
                  <a:cxn ang="0">
                    <a:pos x="59" y="4"/>
                  </a:cxn>
                  <a:cxn ang="0">
                    <a:pos x="52" y="3"/>
                  </a:cxn>
                  <a:cxn ang="0">
                    <a:pos x="46" y="3"/>
                  </a:cxn>
                  <a:cxn ang="0">
                    <a:pos x="42" y="2"/>
                  </a:cxn>
                  <a:cxn ang="0">
                    <a:pos x="40" y="2"/>
                  </a:cxn>
                  <a:cxn ang="0">
                    <a:pos x="34" y="2"/>
                  </a:cxn>
                  <a:cxn ang="0">
                    <a:pos x="28" y="3"/>
                  </a:cxn>
                  <a:cxn ang="0">
                    <a:pos x="21" y="4"/>
                  </a:cxn>
                  <a:cxn ang="0">
                    <a:pos x="15" y="5"/>
                  </a:cxn>
                  <a:cxn ang="0">
                    <a:pos x="10" y="7"/>
                  </a:cxn>
                  <a:cxn ang="0">
                    <a:pos x="5" y="8"/>
                  </a:cxn>
                  <a:cxn ang="0">
                    <a:pos x="2" y="9"/>
                  </a:cxn>
                  <a:cxn ang="0">
                    <a:pos x="0" y="9"/>
                  </a:cxn>
                  <a:cxn ang="0">
                    <a:pos x="2" y="8"/>
                  </a:cxn>
                </a:cxnLst>
                <a:rect l="0" t="0" r="r" b="b"/>
                <a:pathLst>
                  <a:path w="110" h="13">
                    <a:moveTo>
                      <a:pt x="2" y="8"/>
                    </a:moveTo>
                    <a:lnTo>
                      <a:pt x="11" y="4"/>
                    </a:lnTo>
                    <a:lnTo>
                      <a:pt x="19" y="2"/>
                    </a:lnTo>
                    <a:lnTo>
                      <a:pt x="25" y="1"/>
                    </a:lnTo>
                    <a:lnTo>
                      <a:pt x="30" y="0"/>
                    </a:lnTo>
                    <a:lnTo>
                      <a:pt x="35" y="0"/>
                    </a:lnTo>
                    <a:lnTo>
                      <a:pt x="38" y="0"/>
                    </a:lnTo>
                    <a:lnTo>
                      <a:pt x="42" y="0"/>
                    </a:lnTo>
                    <a:lnTo>
                      <a:pt x="46" y="0"/>
                    </a:lnTo>
                    <a:lnTo>
                      <a:pt x="52" y="1"/>
                    </a:lnTo>
                    <a:lnTo>
                      <a:pt x="61" y="2"/>
                    </a:lnTo>
                    <a:lnTo>
                      <a:pt x="72" y="4"/>
                    </a:lnTo>
                    <a:lnTo>
                      <a:pt x="82" y="7"/>
                    </a:lnTo>
                    <a:lnTo>
                      <a:pt x="93" y="9"/>
                    </a:lnTo>
                    <a:lnTo>
                      <a:pt x="102" y="11"/>
                    </a:lnTo>
                    <a:lnTo>
                      <a:pt x="107" y="12"/>
                    </a:lnTo>
                    <a:lnTo>
                      <a:pt x="110" y="13"/>
                    </a:lnTo>
                    <a:lnTo>
                      <a:pt x="94" y="11"/>
                    </a:lnTo>
                    <a:lnTo>
                      <a:pt x="80" y="8"/>
                    </a:lnTo>
                    <a:lnTo>
                      <a:pt x="68" y="7"/>
                    </a:lnTo>
                    <a:lnTo>
                      <a:pt x="59" y="4"/>
                    </a:lnTo>
                    <a:lnTo>
                      <a:pt x="52" y="3"/>
                    </a:lnTo>
                    <a:lnTo>
                      <a:pt x="46" y="3"/>
                    </a:lnTo>
                    <a:lnTo>
                      <a:pt x="42" y="2"/>
                    </a:lnTo>
                    <a:lnTo>
                      <a:pt x="40" y="2"/>
                    </a:lnTo>
                    <a:lnTo>
                      <a:pt x="34" y="2"/>
                    </a:lnTo>
                    <a:lnTo>
                      <a:pt x="28" y="3"/>
                    </a:lnTo>
                    <a:lnTo>
                      <a:pt x="21" y="4"/>
                    </a:lnTo>
                    <a:lnTo>
                      <a:pt x="15" y="5"/>
                    </a:lnTo>
                    <a:lnTo>
                      <a:pt x="10" y="7"/>
                    </a:lnTo>
                    <a:lnTo>
                      <a:pt x="5" y="8"/>
                    </a:lnTo>
                    <a:lnTo>
                      <a:pt x="2" y="9"/>
                    </a:lnTo>
                    <a:lnTo>
                      <a:pt x="0" y="9"/>
                    </a:lnTo>
                    <a:lnTo>
                      <a:pt x="2" y="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903" name="Freeform 207"/>
              <p:cNvSpPr>
                <a:spLocks/>
              </p:cNvSpPr>
              <p:nvPr/>
            </p:nvSpPr>
            <p:spPr bwMode="auto">
              <a:xfrm>
                <a:off x="3647" y="2740"/>
                <a:ext cx="45" cy="12"/>
              </a:xfrm>
              <a:custGeom>
                <a:avLst/>
                <a:gdLst/>
                <a:ahLst/>
                <a:cxnLst>
                  <a:cxn ang="0">
                    <a:pos x="0" y="2"/>
                  </a:cxn>
                  <a:cxn ang="0">
                    <a:pos x="8" y="1"/>
                  </a:cxn>
                  <a:cxn ang="0">
                    <a:pos x="14" y="0"/>
                  </a:cxn>
                  <a:cxn ang="0">
                    <a:pos x="20" y="0"/>
                  </a:cxn>
                  <a:cxn ang="0">
                    <a:pos x="25" y="0"/>
                  </a:cxn>
                  <a:cxn ang="0">
                    <a:pos x="28" y="1"/>
                  </a:cxn>
                  <a:cxn ang="0">
                    <a:pos x="32" y="1"/>
                  </a:cxn>
                  <a:cxn ang="0">
                    <a:pos x="35" y="2"/>
                  </a:cxn>
                  <a:cxn ang="0">
                    <a:pos x="39" y="2"/>
                  </a:cxn>
                  <a:cxn ang="0">
                    <a:pos x="43" y="4"/>
                  </a:cxn>
                  <a:cxn ang="0">
                    <a:pos x="50" y="7"/>
                  </a:cxn>
                  <a:cxn ang="0">
                    <a:pos x="58" y="11"/>
                  </a:cxn>
                  <a:cxn ang="0">
                    <a:pos x="67" y="14"/>
                  </a:cxn>
                  <a:cxn ang="0">
                    <a:pos x="75" y="17"/>
                  </a:cxn>
                  <a:cxn ang="0">
                    <a:pos x="81" y="20"/>
                  </a:cxn>
                  <a:cxn ang="0">
                    <a:pos x="86" y="22"/>
                  </a:cxn>
                  <a:cxn ang="0">
                    <a:pos x="88" y="23"/>
                  </a:cxn>
                  <a:cxn ang="0">
                    <a:pos x="74" y="19"/>
                  </a:cxn>
                  <a:cxn ang="0">
                    <a:pos x="64" y="14"/>
                  </a:cxn>
                  <a:cxn ang="0">
                    <a:pos x="55" y="11"/>
                  </a:cxn>
                  <a:cxn ang="0">
                    <a:pos x="48" y="8"/>
                  </a:cxn>
                  <a:cxn ang="0">
                    <a:pos x="42" y="6"/>
                  </a:cxn>
                  <a:cxn ang="0">
                    <a:pos x="37" y="5"/>
                  </a:cxn>
                  <a:cxn ang="0">
                    <a:pos x="35" y="4"/>
                  </a:cxn>
                  <a:cxn ang="0">
                    <a:pos x="33" y="4"/>
                  </a:cxn>
                  <a:cxn ang="0">
                    <a:pos x="24" y="2"/>
                  </a:cxn>
                  <a:cxn ang="0">
                    <a:pos x="12" y="2"/>
                  </a:cxn>
                  <a:cxn ang="0">
                    <a:pos x="3" y="4"/>
                  </a:cxn>
                  <a:cxn ang="0">
                    <a:pos x="0" y="4"/>
                  </a:cxn>
                  <a:cxn ang="0">
                    <a:pos x="0" y="2"/>
                  </a:cxn>
                </a:cxnLst>
                <a:rect l="0" t="0" r="r" b="b"/>
                <a:pathLst>
                  <a:path w="88" h="23">
                    <a:moveTo>
                      <a:pt x="0" y="2"/>
                    </a:moveTo>
                    <a:lnTo>
                      <a:pt x="8" y="1"/>
                    </a:lnTo>
                    <a:lnTo>
                      <a:pt x="14" y="0"/>
                    </a:lnTo>
                    <a:lnTo>
                      <a:pt x="20" y="0"/>
                    </a:lnTo>
                    <a:lnTo>
                      <a:pt x="25" y="0"/>
                    </a:lnTo>
                    <a:lnTo>
                      <a:pt x="28" y="1"/>
                    </a:lnTo>
                    <a:lnTo>
                      <a:pt x="32" y="1"/>
                    </a:lnTo>
                    <a:lnTo>
                      <a:pt x="35" y="2"/>
                    </a:lnTo>
                    <a:lnTo>
                      <a:pt x="39" y="2"/>
                    </a:lnTo>
                    <a:lnTo>
                      <a:pt x="43" y="4"/>
                    </a:lnTo>
                    <a:lnTo>
                      <a:pt x="50" y="7"/>
                    </a:lnTo>
                    <a:lnTo>
                      <a:pt x="58" y="11"/>
                    </a:lnTo>
                    <a:lnTo>
                      <a:pt x="67" y="14"/>
                    </a:lnTo>
                    <a:lnTo>
                      <a:pt x="75" y="17"/>
                    </a:lnTo>
                    <a:lnTo>
                      <a:pt x="81" y="20"/>
                    </a:lnTo>
                    <a:lnTo>
                      <a:pt x="86" y="22"/>
                    </a:lnTo>
                    <a:lnTo>
                      <a:pt x="88" y="23"/>
                    </a:lnTo>
                    <a:lnTo>
                      <a:pt x="74" y="19"/>
                    </a:lnTo>
                    <a:lnTo>
                      <a:pt x="64" y="14"/>
                    </a:lnTo>
                    <a:lnTo>
                      <a:pt x="55" y="11"/>
                    </a:lnTo>
                    <a:lnTo>
                      <a:pt x="48" y="8"/>
                    </a:lnTo>
                    <a:lnTo>
                      <a:pt x="42" y="6"/>
                    </a:lnTo>
                    <a:lnTo>
                      <a:pt x="37" y="5"/>
                    </a:lnTo>
                    <a:lnTo>
                      <a:pt x="35" y="4"/>
                    </a:lnTo>
                    <a:lnTo>
                      <a:pt x="33" y="4"/>
                    </a:lnTo>
                    <a:lnTo>
                      <a:pt x="24" y="2"/>
                    </a:lnTo>
                    <a:lnTo>
                      <a:pt x="12" y="2"/>
                    </a:lnTo>
                    <a:lnTo>
                      <a:pt x="3" y="4"/>
                    </a:lnTo>
                    <a:lnTo>
                      <a:pt x="0" y="4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904" name="Freeform 208"/>
              <p:cNvSpPr>
                <a:spLocks/>
              </p:cNvSpPr>
              <p:nvPr/>
            </p:nvSpPr>
            <p:spPr bwMode="auto">
              <a:xfrm>
                <a:off x="3522" y="2631"/>
                <a:ext cx="49" cy="3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1" y="2"/>
                  </a:cxn>
                  <a:cxn ang="0">
                    <a:pos x="25" y="6"/>
                  </a:cxn>
                  <a:cxn ang="0">
                    <a:pos x="39" y="10"/>
                  </a:cxn>
                  <a:cxn ang="0">
                    <a:pos x="53" y="16"/>
                  </a:cxn>
                  <a:cxn ang="0">
                    <a:pos x="65" y="24"/>
                  </a:cxn>
                  <a:cxn ang="0">
                    <a:pos x="78" y="34"/>
                  </a:cxn>
                  <a:cxn ang="0">
                    <a:pos x="88" y="45"/>
                  </a:cxn>
                  <a:cxn ang="0">
                    <a:pos x="96" y="57"/>
                  </a:cxn>
                  <a:cxn ang="0">
                    <a:pos x="85" y="53"/>
                  </a:cxn>
                  <a:cxn ang="0">
                    <a:pos x="86" y="62"/>
                  </a:cxn>
                  <a:cxn ang="0">
                    <a:pos x="79" y="57"/>
                  </a:cxn>
                  <a:cxn ang="0">
                    <a:pos x="71" y="53"/>
                  </a:cxn>
                  <a:cxn ang="0">
                    <a:pos x="64" y="49"/>
                  </a:cxn>
                  <a:cxn ang="0">
                    <a:pos x="59" y="46"/>
                  </a:cxn>
                  <a:cxn ang="0">
                    <a:pos x="52" y="44"/>
                  </a:cxn>
                  <a:cxn ang="0">
                    <a:pos x="48" y="41"/>
                  </a:cxn>
                  <a:cxn ang="0">
                    <a:pos x="45" y="40"/>
                  </a:cxn>
                  <a:cxn ang="0">
                    <a:pos x="44" y="40"/>
                  </a:cxn>
                  <a:cxn ang="0">
                    <a:pos x="50" y="40"/>
                  </a:cxn>
                  <a:cxn ang="0">
                    <a:pos x="57" y="41"/>
                  </a:cxn>
                  <a:cxn ang="0">
                    <a:pos x="61" y="44"/>
                  </a:cxn>
                  <a:cxn ang="0">
                    <a:pos x="63" y="44"/>
                  </a:cxn>
                  <a:cxn ang="0">
                    <a:pos x="54" y="33"/>
                  </a:cxn>
                  <a:cxn ang="0">
                    <a:pos x="59" y="35"/>
                  </a:cxn>
                  <a:cxn ang="0">
                    <a:pos x="61" y="37"/>
                  </a:cxn>
                  <a:cxn ang="0">
                    <a:pos x="62" y="38"/>
                  </a:cxn>
                  <a:cxn ang="0">
                    <a:pos x="62" y="38"/>
                  </a:cxn>
                  <a:cxn ang="0">
                    <a:pos x="72" y="41"/>
                  </a:cxn>
                  <a:cxn ang="0">
                    <a:pos x="63" y="31"/>
                  </a:cxn>
                  <a:cxn ang="0">
                    <a:pos x="52" y="22"/>
                  </a:cxn>
                  <a:cxn ang="0">
                    <a:pos x="40" y="15"/>
                  </a:cxn>
                  <a:cxn ang="0">
                    <a:pos x="27" y="9"/>
                  </a:cxn>
                  <a:cxn ang="0">
                    <a:pos x="17" y="4"/>
                  </a:cxn>
                  <a:cxn ang="0">
                    <a:pos x="8" y="2"/>
                  </a:cxn>
                  <a:cxn ang="0">
                    <a:pos x="2" y="0"/>
                  </a:cxn>
                  <a:cxn ang="0">
                    <a:pos x="0" y="0"/>
                  </a:cxn>
                </a:cxnLst>
                <a:rect l="0" t="0" r="r" b="b"/>
                <a:pathLst>
                  <a:path w="96" h="62">
                    <a:moveTo>
                      <a:pt x="0" y="0"/>
                    </a:moveTo>
                    <a:lnTo>
                      <a:pt x="11" y="2"/>
                    </a:lnTo>
                    <a:lnTo>
                      <a:pt x="25" y="6"/>
                    </a:lnTo>
                    <a:lnTo>
                      <a:pt x="39" y="10"/>
                    </a:lnTo>
                    <a:lnTo>
                      <a:pt x="53" y="16"/>
                    </a:lnTo>
                    <a:lnTo>
                      <a:pt x="65" y="24"/>
                    </a:lnTo>
                    <a:lnTo>
                      <a:pt x="78" y="34"/>
                    </a:lnTo>
                    <a:lnTo>
                      <a:pt x="88" y="45"/>
                    </a:lnTo>
                    <a:lnTo>
                      <a:pt x="96" y="57"/>
                    </a:lnTo>
                    <a:lnTo>
                      <a:pt x="85" y="53"/>
                    </a:lnTo>
                    <a:lnTo>
                      <a:pt x="86" y="62"/>
                    </a:lnTo>
                    <a:lnTo>
                      <a:pt x="79" y="57"/>
                    </a:lnTo>
                    <a:lnTo>
                      <a:pt x="71" y="53"/>
                    </a:lnTo>
                    <a:lnTo>
                      <a:pt x="64" y="49"/>
                    </a:lnTo>
                    <a:lnTo>
                      <a:pt x="59" y="46"/>
                    </a:lnTo>
                    <a:lnTo>
                      <a:pt x="52" y="44"/>
                    </a:lnTo>
                    <a:lnTo>
                      <a:pt x="48" y="41"/>
                    </a:lnTo>
                    <a:lnTo>
                      <a:pt x="45" y="40"/>
                    </a:lnTo>
                    <a:lnTo>
                      <a:pt x="44" y="40"/>
                    </a:lnTo>
                    <a:lnTo>
                      <a:pt x="50" y="40"/>
                    </a:lnTo>
                    <a:lnTo>
                      <a:pt x="57" y="41"/>
                    </a:lnTo>
                    <a:lnTo>
                      <a:pt x="61" y="44"/>
                    </a:lnTo>
                    <a:lnTo>
                      <a:pt x="63" y="44"/>
                    </a:lnTo>
                    <a:lnTo>
                      <a:pt x="54" y="33"/>
                    </a:lnTo>
                    <a:lnTo>
                      <a:pt x="59" y="35"/>
                    </a:lnTo>
                    <a:lnTo>
                      <a:pt x="61" y="37"/>
                    </a:lnTo>
                    <a:lnTo>
                      <a:pt x="62" y="38"/>
                    </a:lnTo>
                    <a:lnTo>
                      <a:pt x="62" y="38"/>
                    </a:lnTo>
                    <a:lnTo>
                      <a:pt x="72" y="41"/>
                    </a:lnTo>
                    <a:lnTo>
                      <a:pt x="63" y="31"/>
                    </a:lnTo>
                    <a:lnTo>
                      <a:pt x="52" y="22"/>
                    </a:lnTo>
                    <a:lnTo>
                      <a:pt x="40" y="15"/>
                    </a:lnTo>
                    <a:lnTo>
                      <a:pt x="27" y="9"/>
                    </a:lnTo>
                    <a:lnTo>
                      <a:pt x="17" y="4"/>
                    </a:lnTo>
                    <a:lnTo>
                      <a:pt x="8" y="2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905" name="Freeform 209"/>
              <p:cNvSpPr>
                <a:spLocks/>
              </p:cNvSpPr>
              <p:nvPr/>
            </p:nvSpPr>
            <p:spPr bwMode="auto">
              <a:xfrm>
                <a:off x="3531" y="2656"/>
                <a:ext cx="23" cy="20"/>
              </a:xfrm>
              <a:custGeom>
                <a:avLst/>
                <a:gdLst/>
                <a:ahLst/>
                <a:cxnLst>
                  <a:cxn ang="0">
                    <a:pos x="44" y="24"/>
                  </a:cxn>
                  <a:cxn ang="0">
                    <a:pos x="39" y="20"/>
                  </a:cxn>
                  <a:cxn ang="0">
                    <a:pos x="36" y="15"/>
                  </a:cxn>
                  <a:cxn ang="0">
                    <a:pos x="31" y="12"/>
                  </a:cxn>
                  <a:cxn ang="0">
                    <a:pos x="25" y="7"/>
                  </a:cxn>
                  <a:cxn ang="0">
                    <a:pos x="20" y="5"/>
                  </a:cxn>
                  <a:cxn ang="0">
                    <a:pos x="14" y="2"/>
                  </a:cxn>
                  <a:cxn ang="0">
                    <a:pos x="7" y="0"/>
                  </a:cxn>
                  <a:cxn ang="0">
                    <a:pos x="0" y="0"/>
                  </a:cxn>
                  <a:cxn ang="0">
                    <a:pos x="9" y="2"/>
                  </a:cxn>
                  <a:cxn ang="0">
                    <a:pos x="17" y="5"/>
                  </a:cxn>
                  <a:cxn ang="0">
                    <a:pos x="23" y="8"/>
                  </a:cxn>
                  <a:cxn ang="0">
                    <a:pos x="29" y="12"/>
                  </a:cxn>
                  <a:cxn ang="0">
                    <a:pos x="32" y="15"/>
                  </a:cxn>
                  <a:cxn ang="0">
                    <a:pos x="35" y="19"/>
                  </a:cxn>
                  <a:cxn ang="0">
                    <a:pos x="37" y="20"/>
                  </a:cxn>
                  <a:cxn ang="0">
                    <a:pos x="37" y="21"/>
                  </a:cxn>
                  <a:cxn ang="0">
                    <a:pos x="23" y="16"/>
                  </a:cxn>
                  <a:cxn ang="0">
                    <a:pos x="13" y="15"/>
                  </a:cxn>
                  <a:cxn ang="0">
                    <a:pos x="6" y="16"/>
                  </a:cxn>
                  <a:cxn ang="0">
                    <a:pos x="4" y="17"/>
                  </a:cxn>
                  <a:cxn ang="0">
                    <a:pos x="12" y="19"/>
                  </a:cxn>
                  <a:cxn ang="0">
                    <a:pos x="20" y="20"/>
                  </a:cxn>
                  <a:cxn ang="0">
                    <a:pos x="27" y="22"/>
                  </a:cxn>
                  <a:cxn ang="0">
                    <a:pos x="32" y="24"/>
                  </a:cxn>
                  <a:cxn ang="0">
                    <a:pos x="37" y="27"/>
                  </a:cxn>
                  <a:cxn ang="0">
                    <a:pos x="40" y="30"/>
                  </a:cxn>
                  <a:cxn ang="0">
                    <a:pos x="43" y="33"/>
                  </a:cxn>
                  <a:cxn ang="0">
                    <a:pos x="45" y="38"/>
                  </a:cxn>
                  <a:cxn ang="0">
                    <a:pos x="46" y="42"/>
                  </a:cxn>
                  <a:cxn ang="0">
                    <a:pos x="46" y="36"/>
                  </a:cxn>
                  <a:cxn ang="0">
                    <a:pos x="45" y="29"/>
                  </a:cxn>
                  <a:cxn ang="0">
                    <a:pos x="44" y="24"/>
                  </a:cxn>
                </a:cxnLst>
                <a:rect l="0" t="0" r="r" b="b"/>
                <a:pathLst>
                  <a:path w="46" h="42">
                    <a:moveTo>
                      <a:pt x="44" y="24"/>
                    </a:moveTo>
                    <a:lnTo>
                      <a:pt x="39" y="20"/>
                    </a:lnTo>
                    <a:lnTo>
                      <a:pt x="36" y="15"/>
                    </a:lnTo>
                    <a:lnTo>
                      <a:pt x="31" y="12"/>
                    </a:lnTo>
                    <a:lnTo>
                      <a:pt x="25" y="7"/>
                    </a:lnTo>
                    <a:lnTo>
                      <a:pt x="20" y="5"/>
                    </a:lnTo>
                    <a:lnTo>
                      <a:pt x="14" y="2"/>
                    </a:lnTo>
                    <a:lnTo>
                      <a:pt x="7" y="0"/>
                    </a:lnTo>
                    <a:lnTo>
                      <a:pt x="0" y="0"/>
                    </a:lnTo>
                    <a:lnTo>
                      <a:pt x="9" y="2"/>
                    </a:lnTo>
                    <a:lnTo>
                      <a:pt x="17" y="5"/>
                    </a:lnTo>
                    <a:lnTo>
                      <a:pt x="23" y="8"/>
                    </a:lnTo>
                    <a:lnTo>
                      <a:pt x="29" y="12"/>
                    </a:lnTo>
                    <a:lnTo>
                      <a:pt x="32" y="15"/>
                    </a:lnTo>
                    <a:lnTo>
                      <a:pt x="35" y="19"/>
                    </a:lnTo>
                    <a:lnTo>
                      <a:pt x="37" y="20"/>
                    </a:lnTo>
                    <a:lnTo>
                      <a:pt x="37" y="21"/>
                    </a:lnTo>
                    <a:lnTo>
                      <a:pt x="23" y="16"/>
                    </a:lnTo>
                    <a:lnTo>
                      <a:pt x="13" y="15"/>
                    </a:lnTo>
                    <a:lnTo>
                      <a:pt x="6" y="16"/>
                    </a:lnTo>
                    <a:lnTo>
                      <a:pt x="4" y="17"/>
                    </a:lnTo>
                    <a:lnTo>
                      <a:pt x="12" y="19"/>
                    </a:lnTo>
                    <a:lnTo>
                      <a:pt x="20" y="20"/>
                    </a:lnTo>
                    <a:lnTo>
                      <a:pt x="27" y="22"/>
                    </a:lnTo>
                    <a:lnTo>
                      <a:pt x="32" y="24"/>
                    </a:lnTo>
                    <a:lnTo>
                      <a:pt x="37" y="27"/>
                    </a:lnTo>
                    <a:lnTo>
                      <a:pt x="40" y="30"/>
                    </a:lnTo>
                    <a:lnTo>
                      <a:pt x="43" y="33"/>
                    </a:lnTo>
                    <a:lnTo>
                      <a:pt x="45" y="38"/>
                    </a:lnTo>
                    <a:lnTo>
                      <a:pt x="46" y="42"/>
                    </a:lnTo>
                    <a:lnTo>
                      <a:pt x="46" y="36"/>
                    </a:lnTo>
                    <a:lnTo>
                      <a:pt x="45" y="29"/>
                    </a:lnTo>
                    <a:lnTo>
                      <a:pt x="44" y="2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906" name="Freeform 210"/>
              <p:cNvSpPr>
                <a:spLocks/>
              </p:cNvSpPr>
              <p:nvPr/>
            </p:nvSpPr>
            <p:spPr bwMode="auto">
              <a:xfrm>
                <a:off x="3535" y="2712"/>
                <a:ext cx="28" cy="18"/>
              </a:xfrm>
              <a:custGeom>
                <a:avLst/>
                <a:gdLst/>
                <a:ahLst/>
                <a:cxnLst>
                  <a:cxn ang="0">
                    <a:pos x="38" y="0"/>
                  </a:cxn>
                  <a:cxn ang="0">
                    <a:pos x="32" y="2"/>
                  </a:cxn>
                  <a:cxn ang="0">
                    <a:pos x="27" y="6"/>
                  </a:cxn>
                  <a:cxn ang="0">
                    <a:pos x="21" y="9"/>
                  </a:cxn>
                  <a:cxn ang="0">
                    <a:pos x="16" y="12"/>
                  </a:cxn>
                  <a:cxn ang="0">
                    <a:pos x="12" y="16"/>
                  </a:cxn>
                  <a:cxn ang="0">
                    <a:pos x="7" y="22"/>
                  </a:cxn>
                  <a:cxn ang="0">
                    <a:pos x="4" y="26"/>
                  </a:cxn>
                  <a:cxn ang="0">
                    <a:pos x="0" y="33"/>
                  </a:cxn>
                  <a:cxn ang="0">
                    <a:pos x="10" y="19"/>
                  </a:cxn>
                  <a:cxn ang="0">
                    <a:pos x="22" y="10"/>
                  </a:cxn>
                  <a:cxn ang="0">
                    <a:pos x="29" y="7"/>
                  </a:cxn>
                  <a:cxn ang="0">
                    <a:pos x="32" y="6"/>
                  </a:cxn>
                  <a:cxn ang="0">
                    <a:pos x="23" y="17"/>
                  </a:cxn>
                  <a:cxn ang="0">
                    <a:pos x="19" y="26"/>
                  </a:cxn>
                  <a:cxn ang="0">
                    <a:pos x="17" y="33"/>
                  </a:cxn>
                  <a:cxn ang="0">
                    <a:pos x="17" y="35"/>
                  </a:cxn>
                  <a:cxn ang="0">
                    <a:pos x="22" y="27"/>
                  </a:cxn>
                  <a:cxn ang="0">
                    <a:pos x="25" y="22"/>
                  </a:cxn>
                  <a:cxn ang="0">
                    <a:pos x="30" y="16"/>
                  </a:cxn>
                  <a:cxn ang="0">
                    <a:pos x="34" y="11"/>
                  </a:cxn>
                  <a:cxn ang="0">
                    <a:pos x="38" y="8"/>
                  </a:cxn>
                  <a:cxn ang="0">
                    <a:pos x="43" y="6"/>
                  </a:cxn>
                  <a:cxn ang="0">
                    <a:pos x="47" y="4"/>
                  </a:cxn>
                  <a:cxn ang="0">
                    <a:pos x="52" y="4"/>
                  </a:cxn>
                  <a:cxn ang="0">
                    <a:pos x="55" y="3"/>
                  </a:cxn>
                  <a:cxn ang="0">
                    <a:pos x="51" y="2"/>
                  </a:cxn>
                  <a:cxn ang="0">
                    <a:pos x="43" y="1"/>
                  </a:cxn>
                  <a:cxn ang="0">
                    <a:pos x="38" y="0"/>
                  </a:cxn>
                </a:cxnLst>
                <a:rect l="0" t="0" r="r" b="b"/>
                <a:pathLst>
                  <a:path w="55" h="35">
                    <a:moveTo>
                      <a:pt x="38" y="0"/>
                    </a:moveTo>
                    <a:lnTo>
                      <a:pt x="32" y="2"/>
                    </a:lnTo>
                    <a:lnTo>
                      <a:pt x="27" y="6"/>
                    </a:lnTo>
                    <a:lnTo>
                      <a:pt x="21" y="9"/>
                    </a:lnTo>
                    <a:lnTo>
                      <a:pt x="16" y="12"/>
                    </a:lnTo>
                    <a:lnTo>
                      <a:pt x="12" y="16"/>
                    </a:lnTo>
                    <a:lnTo>
                      <a:pt x="7" y="22"/>
                    </a:lnTo>
                    <a:lnTo>
                      <a:pt x="4" y="26"/>
                    </a:lnTo>
                    <a:lnTo>
                      <a:pt x="0" y="33"/>
                    </a:lnTo>
                    <a:lnTo>
                      <a:pt x="10" y="19"/>
                    </a:lnTo>
                    <a:lnTo>
                      <a:pt x="22" y="10"/>
                    </a:lnTo>
                    <a:lnTo>
                      <a:pt x="29" y="7"/>
                    </a:lnTo>
                    <a:lnTo>
                      <a:pt x="32" y="6"/>
                    </a:lnTo>
                    <a:lnTo>
                      <a:pt x="23" y="17"/>
                    </a:lnTo>
                    <a:lnTo>
                      <a:pt x="19" y="26"/>
                    </a:lnTo>
                    <a:lnTo>
                      <a:pt x="17" y="33"/>
                    </a:lnTo>
                    <a:lnTo>
                      <a:pt x="17" y="35"/>
                    </a:lnTo>
                    <a:lnTo>
                      <a:pt x="22" y="27"/>
                    </a:lnTo>
                    <a:lnTo>
                      <a:pt x="25" y="22"/>
                    </a:lnTo>
                    <a:lnTo>
                      <a:pt x="30" y="16"/>
                    </a:lnTo>
                    <a:lnTo>
                      <a:pt x="34" y="11"/>
                    </a:lnTo>
                    <a:lnTo>
                      <a:pt x="38" y="8"/>
                    </a:lnTo>
                    <a:lnTo>
                      <a:pt x="43" y="6"/>
                    </a:lnTo>
                    <a:lnTo>
                      <a:pt x="47" y="4"/>
                    </a:lnTo>
                    <a:lnTo>
                      <a:pt x="52" y="4"/>
                    </a:lnTo>
                    <a:lnTo>
                      <a:pt x="55" y="3"/>
                    </a:lnTo>
                    <a:lnTo>
                      <a:pt x="51" y="2"/>
                    </a:lnTo>
                    <a:lnTo>
                      <a:pt x="43" y="1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907" name="Freeform 211"/>
              <p:cNvSpPr>
                <a:spLocks/>
              </p:cNvSpPr>
              <p:nvPr/>
            </p:nvSpPr>
            <p:spPr bwMode="auto">
              <a:xfrm>
                <a:off x="3670" y="2692"/>
                <a:ext cx="31" cy="11"/>
              </a:xfrm>
              <a:custGeom>
                <a:avLst/>
                <a:gdLst/>
                <a:ahLst/>
                <a:cxnLst>
                  <a:cxn ang="0">
                    <a:pos x="13" y="1"/>
                  </a:cxn>
                  <a:cxn ang="0">
                    <a:pos x="19" y="0"/>
                  </a:cxn>
                  <a:cxn ang="0">
                    <a:pos x="26" y="0"/>
                  </a:cxn>
                  <a:cxn ang="0">
                    <a:pos x="32" y="0"/>
                  </a:cxn>
                  <a:cxn ang="0">
                    <a:pos x="38" y="0"/>
                  </a:cxn>
                  <a:cxn ang="0">
                    <a:pos x="44" y="1"/>
                  </a:cxn>
                  <a:cxn ang="0">
                    <a:pos x="50" y="3"/>
                  </a:cxn>
                  <a:cxn ang="0">
                    <a:pos x="56" y="6"/>
                  </a:cxn>
                  <a:cxn ang="0">
                    <a:pos x="62" y="11"/>
                  </a:cxn>
                  <a:cxn ang="0">
                    <a:pos x="54" y="6"/>
                  </a:cxn>
                  <a:cxn ang="0">
                    <a:pos x="46" y="4"/>
                  </a:cxn>
                  <a:cxn ang="0">
                    <a:pos x="39" y="3"/>
                  </a:cxn>
                  <a:cxn ang="0">
                    <a:pos x="33" y="2"/>
                  </a:cxn>
                  <a:cxn ang="0">
                    <a:pos x="27" y="2"/>
                  </a:cxn>
                  <a:cxn ang="0">
                    <a:pos x="24" y="2"/>
                  </a:cxn>
                  <a:cxn ang="0">
                    <a:pos x="21" y="3"/>
                  </a:cxn>
                  <a:cxn ang="0">
                    <a:pos x="20" y="3"/>
                  </a:cxn>
                  <a:cxn ang="0">
                    <a:pos x="34" y="9"/>
                  </a:cxn>
                  <a:cxn ang="0">
                    <a:pos x="43" y="15"/>
                  </a:cxn>
                  <a:cxn ang="0">
                    <a:pos x="47" y="19"/>
                  </a:cxn>
                  <a:cxn ang="0">
                    <a:pos x="48" y="21"/>
                  </a:cxn>
                  <a:cxn ang="0">
                    <a:pos x="41" y="17"/>
                  </a:cxn>
                  <a:cxn ang="0">
                    <a:pos x="34" y="13"/>
                  </a:cxn>
                  <a:cxn ang="0">
                    <a:pos x="28" y="10"/>
                  </a:cxn>
                  <a:cxn ang="0">
                    <a:pos x="23" y="8"/>
                  </a:cxn>
                  <a:cxn ang="0">
                    <a:pos x="17" y="8"/>
                  </a:cxn>
                  <a:cxn ang="0">
                    <a:pos x="12" y="8"/>
                  </a:cxn>
                  <a:cxn ang="0">
                    <a:pos x="8" y="9"/>
                  </a:cxn>
                  <a:cxn ang="0">
                    <a:pos x="3" y="11"/>
                  </a:cxn>
                  <a:cxn ang="0">
                    <a:pos x="0" y="13"/>
                  </a:cxn>
                  <a:cxn ang="0">
                    <a:pos x="4" y="9"/>
                  </a:cxn>
                  <a:cxn ang="0">
                    <a:pos x="10" y="3"/>
                  </a:cxn>
                  <a:cxn ang="0">
                    <a:pos x="13" y="1"/>
                  </a:cxn>
                </a:cxnLst>
                <a:rect l="0" t="0" r="r" b="b"/>
                <a:pathLst>
                  <a:path w="62" h="21">
                    <a:moveTo>
                      <a:pt x="13" y="1"/>
                    </a:moveTo>
                    <a:lnTo>
                      <a:pt x="19" y="0"/>
                    </a:lnTo>
                    <a:lnTo>
                      <a:pt x="26" y="0"/>
                    </a:lnTo>
                    <a:lnTo>
                      <a:pt x="32" y="0"/>
                    </a:lnTo>
                    <a:lnTo>
                      <a:pt x="38" y="0"/>
                    </a:lnTo>
                    <a:lnTo>
                      <a:pt x="44" y="1"/>
                    </a:lnTo>
                    <a:lnTo>
                      <a:pt x="50" y="3"/>
                    </a:lnTo>
                    <a:lnTo>
                      <a:pt x="56" y="6"/>
                    </a:lnTo>
                    <a:lnTo>
                      <a:pt x="62" y="11"/>
                    </a:lnTo>
                    <a:lnTo>
                      <a:pt x="54" y="6"/>
                    </a:lnTo>
                    <a:lnTo>
                      <a:pt x="46" y="4"/>
                    </a:lnTo>
                    <a:lnTo>
                      <a:pt x="39" y="3"/>
                    </a:lnTo>
                    <a:lnTo>
                      <a:pt x="33" y="2"/>
                    </a:lnTo>
                    <a:lnTo>
                      <a:pt x="27" y="2"/>
                    </a:lnTo>
                    <a:lnTo>
                      <a:pt x="24" y="2"/>
                    </a:lnTo>
                    <a:lnTo>
                      <a:pt x="21" y="3"/>
                    </a:lnTo>
                    <a:lnTo>
                      <a:pt x="20" y="3"/>
                    </a:lnTo>
                    <a:lnTo>
                      <a:pt x="34" y="9"/>
                    </a:lnTo>
                    <a:lnTo>
                      <a:pt x="43" y="15"/>
                    </a:lnTo>
                    <a:lnTo>
                      <a:pt x="47" y="19"/>
                    </a:lnTo>
                    <a:lnTo>
                      <a:pt x="48" y="21"/>
                    </a:lnTo>
                    <a:lnTo>
                      <a:pt x="41" y="17"/>
                    </a:lnTo>
                    <a:lnTo>
                      <a:pt x="34" y="13"/>
                    </a:lnTo>
                    <a:lnTo>
                      <a:pt x="28" y="10"/>
                    </a:lnTo>
                    <a:lnTo>
                      <a:pt x="23" y="8"/>
                    </a:lnTo>
                    <a:lnTo>
                      <a:pt x="17" y="8"/>
                    </a:lnTo>
                    <a:lnTo>
                      <a:pt x="12" y="8"/>
                    </a:lnTo>
                    <a:lnTo>
                      <a:pt x="8" y="9"/>
                    </a:lnTo>
                    <a:lnTo>
                      <a:pt x="3" y="11"/>
                    </a:lnTo>
                    <a:lnTo>
                      <a:pt x="0" y="13"/>
                    </a:lnTo>
                    <a:lnTo>
                      <a:pt x="4" y="9"/>
                    </a:lnTo>
                    <a:lnTo>
                      <a:pt x="10" y="3"/>
                    </a:lnTo>
                    <a:lnTo>
                      <a:pt x="13" y="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908" name="Freeform 212"/>
              <p:cNvSpPr>
                <a:spLocks/>
              </p:cNvSpPr>
              <p:nvPr/>
            </p:nvSpPr>
            <p:spPr bwMode="auto">
              <a:xfrm>
                <a:off x="3552" y="2741"/>
                <a:ext cx="46" cy="6"/>
              </a:xfrm>
              <a:custGeom>
                <a:avLst/>
                <a:gdLst/>
                <a:ahLst/>
                <a:cxnLst>
                  <a:cxn ang="0">
                    <a:pos x="91" y="7"/>
                  </a:cxn>
                  <a:cxn ang="0">
                    <a:pos x="83" y="4"/>
                  </a:cxn>
                  <a:cxn ang="0">
                    <a:pos x="77" y="3"/>
                  </a:cxn>
                  <a:cxn ang="0">
                    <a:pos x="71" y="2"/>
                  </a:cxn>
                  <a:cxn ang="0">
                    <a:pos x="66" y="0"/>
                  </a:cxn>
                  <a:cxn ang="0">
                    <a:pos x="63" y="0"/>
                  </a:cxn>
                  <a:cxn ang="0">
                    <a:pos x="59" y="0"/>
                  </a:cxn>
                  <a:cxn ang="0">
                    <a:pos x="56" y="0"/>
                  </a:cxn>
                  <a:cxn ang="0">
                    <a:pos x="53" y="0"/>
                  </a:cxn>
                  <a:cxn ang="0">
                    <a:pos x="47" y="0"/>
                  </a:cxn>
                  <a:cxn ang="0">
                    <a:pos x="40" y="3"/>
                  </a:cxn>
                  <a:cxn ang="0">
                    <a:pos x="31" y="4"/>
                  </a:cxn>
                  <a:cxn ang="0">
                    <a:pos x="23" y="6"/>
                  </a:cxn>
                  <a:cxn ang="0">
                    <a:pos x="13" y="9"/>
                  </a:cxn>
                  <a:cxn ang="0">
                    <a:pos x="7" y="10"/>
                  </a:cxn>
                  <a:cxn ang="0">
                    <a:pos x="2" y="12"/>
                  </a:cxn>
                  <a:cxn ang="0">
                    <a:pos x="0" y="12"/>
                  </a:cxn>
                  <a:cxn ang="0">
                    <a:pos x="12" y="10"/>
                  </a:cxn>
                  <a:cxn ang="0">
                    <a:pos x="24" y="7"/>
                  </a:cxn>
                  <a:cxn ang="0">
                    <a:pos x="33" y="5"/>
                  </a:cxn>
                  <a:cxn ang="0">
                    <a:pos x="41" y="4"/>
                  </a:cxn>
                  <a:cxn ang="0">
                    <a:pos x="47" y="4"/>
                  </a:cxn>
                  <a:cxn ang="0">
                    <a:pos x="53" y="3"/>
                  </a:cxn>
                  <a:cxn ang="0">
                    <a:pos x="56" y="3"/>
                  </a:cxn>
                  <a:cxn ang="0">
                    <a:pos x="58" y="3"/>
                  </a:cxn>
                  <a:cxn ang="0">
                    <a:pos x="68" y="3"/>
                  </a:cxn>
                  <a:cxn ang="0">
                    <a:pos x="78" y="5"/>
                  </a:cxn>
                  <a:cxn ang="0">
                    <a:pos x="87" y="6"/>
                  </a:cxn>
                  <a:cxn ang="0">
                    <a:pos x="91" y="7"/>
                  </a:cxn>
                  <a:cxn ang="0">
                    <a:pos x="91" y="7"/>
                  </a:cxn>
                </a:cxnLst>
                <a:rect l="0" t="0" r="r" b="b"/>
                <a:pathLst>
                  <a:path w="91" h="12">
                    <a:moveTo>
                      <a:pt x="91" y="7"/>
                    </a:moveTo>
                    <a:lnTo>
                      <a:pt x="83" y="4"/>
                    </a:lnTo>
                    <a:lnTo>
                      <a:pt x="77" y="3"/>
                    </a:lnTo>
                    <a:lnTo>
                      <a:pt x="71" y="2"/>
                    </a:lnTo>
                    <a:lnTo>
                      <a:pt x="66" y="0"/>
                    </a:lnTo>
                    <a:lnTo>
                      <a:pt x="63" y="0"/>
                    </a:lnTo>
                    <a:lnTo>
                      <a:pt x="59" y="0"/>
                    </a:lnTo>
                    <a:lnTo>
                      <a:pt x="56" y="0"/>
                    </a:lnTo>
                    <a:lnTo>
                      <a:pt x="53" y="0"/>
                    </a:lnTo>
                    <a:lnTo>
                      <a:pt x="47" y="0"/>
                    </a:lnTo>
                    <a:lnTo>
                      <a:pt x="40" y="3"/>
                    </a:lnTo>
                    <a:lnTo>
                      <a:pt x="31" y="4"/>
                    </a:lnTo>
                    <a:lnTo>
                      <a:pt x="23" y="6"/>
                    </a:lnTo>
                    <a:lnTo>
                      <a:pt x="13" y="9"/>
                    </a:lnTo>
                    <a:lnTo>
                      <a:pt x="7" y="10"/>
                    </a:lnTo>
                    <a:lnTo>
                      <a:pt x="2" y="12"/>
                    </a:lnTo>
                    <a:lnTo>
                      <a:pt x="0" y="12"/>
                    </a:lnTo>
                    <a:lnTo>
                      <a:pt x="12" y="10"/>
                    </a:lnTo>
                    <a:lnTo>
                      <a:pt x="24" y="7"/>
                    </a:lnTo>
                    <a:lnTo>
                      <a:pt x="33" y="5"/>
                    </a:lnTo>
                    <a:lnTo>
                      <a:pt x="41" y="4"/>
                    </a:lnTo>
                    <a:lnTo>
                      <a:pt x="47" y="4"/>
                    </a:lnTo>
                    <a:lnTo>
                      <a:pt x="53" y="3"/>
                    </a:lnTo>
                    <a:lnTo>
                      <a:pt x="56" y="3"/>
                    </a:lnTo>
                    <a:lnTo>
                      <a:pt x="58" y="3"/>
                    </a:lnTo>
                    <a:lnTo>
                      <a:pt x="68" y="3"/>
                    </a:lnTo>
                    <a:lnTo>
                      <a:pt x="78" y="5"/>
                    </a:lnTo>
                    <a:lnTo>
                      <a:pt x="87" y="6"/>
                    </a:lnTo>
                    <a:lnTo>
                      <a:pt x="91" y="7"/>
                    </a:lnTo>
                    <a:lnTo>
                      <a:pt x="91" y="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909" name="Freeform 213"/>
              <p:cNvSpPr>
                <a:spLocks/>
              </p:cNvSpPr>
              <p:nvPr/>
            </p:nvSpPr>
            <p:spPr bwMode="auto">
              <a:xfrm>
                <a:off x="3543" y="2746"/>
                <a:ext cx="53" cy="14"/>
              </a:xfrm>
              <a:custGeom>
                <a:avLst/>
                <a:gdLst/>
                <a:ahLst/>
                <a:cxnLst>
                  <a:cxn ang="0">
                    <a:pos x="106" y="3"/>
                  </a:cxn>
                  <a:cxn ang="0">
                    <a:pos x="96" y="1"/>
                  </a:cxn>
                  <a:cxn ang="0">
                    <a:pos x="88" y="0"/>
                  </a:cxn>
                  <a:cxn ang="0">
                    <a:pos x="81" y="0"/>
                  </a:cxn>
                  <a:cxn ang="0">
                    <a:pos x="76" y="0"/>
                  </a:cxn>
                  <a:cxn ang="0">
                    <a:pos x="72" y="1"/>
                  </a:cxn>
                  <a:cxn ang="0">
                    <a:pos x="67" y="2"/>
                  </a:cxn>
                  <a:cxn ang="0">
                    <a:pos x="64" y="2"/>
                  </a:cxn>
                  <a:cxn ang="0">
                    <a:pos x="59" y="3"/>
                  </a:cxn>
                  <a:cxn ang="0">
                    <a:pos x="53" y="4"/>
                  </a:cxn>
                  <a:cxn ang="0">
                    <a:pos x="45" y="8"/>
                  </a:cxn>
                  <a:cxn ang="0">
                    <a:pos x="36" y="11"/>
                  </a:cxn>
                  <a:cxn ang="0">
                    <a:pos x="26" y="16"/>
                  </a:cxn>
                  <a:cxn ang="0">
                    <a:pos x="16" y="20"/>
                  </a:cxn>
                  <a:cxn ang="0">
                    <a:pos x="8" y="24"/>
                  </a:cxn>
                  <a:cxn ang="0">
                    <a:pos x="3" y="26"/>
                  </a:cxn>
                  <a:cxn ang="0">
                    <a:pos x="0" y="27"/>
                  </a:cxn>
                  <a:cxn ang="0">
                    <a:pos x="15" y="22"/>
                  </a:cxn>
                  <a:cxn ang="0">
                    <a:pos x="29" y="17"/>
                  </a:cxn>
                  <a:cxn ang="0">
                    <a:pos x="39" y="12"/>
                  </a:cxn>
                  <a:cxn ang="0">
                    <a:pos x="49" y="10"/>
                  </a:cxn>
                  <a:cxn ang="0">
                    <a:pos x="54" y="8"/>
                  </a:cxn>
                  <a:cxn ang="0">
                    <a:pos x="60" y="5"/>
                  </a:cxn>
                  <a:cxn ang="0">
                    <a:pos x="64" y="5"/>
                  </a:cxn>
                  <a:cxn ang="0">
                    <a:pos x="66" y="4"/>
                  </a:cxn>
                  <a:cxn ang="0">
                    <a:pos x="72" y="3"/>
                  </a:cxn>
                  <a:cxn ang="0">
                    <a:pos x="77" y="3"/>
                  </a:cxn>
                  <a:cxn ang="0">
                    <a:pos x="84" y="2"/>
                  </a:cxn>
                  <a:cxn ang="0">
                    <a:pos x="91" y="2"/>
                  </a:cxn>
                  <a:cxn ang="0">
                    <a:pos x="97" y="3"/>
                  </a:cxn>
                  <a:cxn ang="0">
                    <a:pos x="102" y="3"/>
                  </a:cxn>
                  <a:cxn ang="0">
                    <a:pos x="105" y="3"/>
                  </a:cxn>
                  <a:cxn ang="0">
                    <a:pos x="106" y="3"/>
                  </a:cxn>
                  <a:cxn ang="0">
                    <a:pos x="106" y="3"/>
                  </a:cxn>
                </a:cxnLst>
                <a:rect l="0" t="0" r="r" b="b"/>
                <a:pathLst>
                  <a:path w="106" h="27">
                    <a:moveTo>
                      <a:pt x="106" y="3"/>
                    </a:moveTo>
                    <a:lnTo>
                      <a:pt x="96" y="1"/>
                    </a:lnTo>
                    <a:lnTo>
                      <a:pt x="88" y="0"/>
                    </a:lnTo>
                    <a:lnTo>
                      <a:pt x="81" y="0"/>
                    </a:lnTo>
                    <a:lnTo>
                      <a:pt x="76" y="0"/>
                    </a:lnTo>
                    <a:lnTo>
                      <a:pt x="72" y="1"/>
                    </a:lnTo>
                    <a:lnTo>
                      <a:pt x="67" y="2"/>
                    </a:lnTo>
                    <a:lnTo>
                      <a:pt x="64" y="2"/>
                    </a:lnTo>
                    <a:lnTo>
                      <a:pt x="59" y="3"/>
                    </a:lnTo>
                    <a:lnTo>
                      <a:pt x="53" y="4"/>
                    </a:lnTo>
                    <a:lnTo>
                      <a:pt x="45" y="8"/>
                    </a:lnTo>
                    <a:lnTo>
                      <a:pt x="36" y="11"/>
                    </a:lnTo>
                    <a:lnTo>
                      <a:pt x="26" y="16"/>
                    </a:lnTo>
                    <a:lnTo>
                      <a:pt x="16" y="20"/>
                    </a:lnTo>
                    <a:lnTo>
                      <a:pt x="8" y="24"/>
                    </a:lnTo>
                    <a:lnTo>
                      <a:pt x="3" y="26"/>
                    </a:lnTo>
                    <a:lnTo>
                      <a:pt x="0" y="27"/>
                    </a:lnTo>
                    <a:lnTo>
                      <a:pt x="15" y="22"/>
                    </a:lnTo>
                    <a:lnTo>
                      <a:pt x="29" y="17"/>
                    </a:lnTo>
                    <a:lnTo>
                      <a:pt x="39" y="12"/>
                    </a:lnTo>
                    <a:lnTo>
                      <a:pt x="49" y="10"/>
                    </a:lnTo>
                    <a:lnTo>
                      <a:pt x="54" y="8"/>
                    </a:lnTo>
                    <a:lnTo>
                      <a:pt x="60" y="5"/>
                    </a:lnTo>
                    <a:lnTo>
                      <a:pt x="64" y="5"/>
                    </a:lnTo>
                    <a:lnTo>
                      <a:pt x="66" y="4"/>
                    </a:lnTo>
                    <a:lnTo>
                      <a:pt x="72" y="3"/>
                    </a:lnTo>
                    <a:lnTo>
                      <a:pt x="77" y="3"/>
                    </a:lnTo>
                    <a:lnTo>
                      <a:pt x="84" y="2"/>
                    </a:lnTo>
                    <a:lnTo>
                      <a:pt x="91" y="2"/>
                    </a:lnTo>
                    <a:lnTo>
                      <a:pt x="97" y="3"/>
                    </a:lnTo>
                    <a:lnTo>
                      <a:pt x="102" y="3"/>
                    </a:lnTo>
                    <a:lnTo>
                      <a:pt x="105" y="3"/>
                    </a:lnTo>
                    <a:lnTo>
                      <a:pt x="106" y="3"/>
                    </a:lnTo>
                    <a:lnTo>
                      <a:pt x="106" y="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910" name="Freeform 214"/>
              <p:cNvSpPr>
                <a:spLocks/>
              </p:cNvSpPr>
              <p:nvPr/>
            </p:nvSpPr>
            <p:spPr bwMode="auto">
              <a:xfrm>
                <a:off x="3551" y="2751"/>
                <a:ext cx="42" cy="17"/>
              </a:xfrm>
              <a:custGeom>
                <a:avLst/>
                <a:gdLst/>
                <a:ahLst/>
                <a:cxnLst>
                  <a:cxn ang="0">
                    <a:pos x="83" y="0"/>
                  </a:cxn>
                  <a:cxn ang="0">
                    <a:pos x="75" y="0"/>
                  </a:cxn>
                  <a:cxn ang="0">
                    <a:pos x="68" y="0"/>
                  </a:cxn>
                  <a:cxn ang="0">
                    <a:pos x="62" y="1"/>
                  </a:cxn>
                  <a:cxn ang="0">
                    <a:pos x="58" y="1"/>
                  </a:cxn>
                  <a:cxn ang="0">
                    <a:pos x="54" y="3"/>
                  </a:cxn>
                  <a:cxn ang="0">
                    <a:pos x="51" y="5"/>
                  </a:cxn>
                  <a:cxn ang="0">
                    <a:pos x="49" y="6"/>
                  </a:cxn>
                  <a:cxn ang="0">
                    <a:pos x="45" y="7"/>
                  </a:cxn>
                  <a:cxn ang="0">
                    <a:pos x="41" y="9"/>
                  </a:cxn>
                  <a:cxn ang="0">
                    <a:pos x="35" y="12"/>
                  </a:cxn>
                  <a:cxn ang="0">
                    <a:pos x="27" y="16"/>
                  </a:cxn>
                  <a:cxn ang="0">
                    <a:pos x="20" y="21"/>
                  </a:cxn>
                  <a:cxn ang="0">
                    <a:pos x="12" y="25"/>
                  </a:cxn>
                  <a:cxn ang="0">
                    <a:pos x="6" y="30"/>
                  </a:cxn>
                  <a:cxn ang="0">
                    <a:pos x="2" y="32"/>
                  </a:cxn>
                  <a:cxn ang="0">
                    <a:pos x="0" y="33"/>
                  </a:cxn>
                  <a:cxn ang="0">
                    <a:pos x="12" y="26"/>
                  </a:cxn>
                  <a:cxn ang="0">
                    <a:pos x="22" y="22"/>
                  </a:cxn>
                  <a:cxn ang="0">
                    <a:pos x="30" y="17"/>
                  </a:cxn>
                  <a:cxn ang="0">
                    <a:pos x="37" y="14"/>
                  </a:cxn>
                  <a:cxn ang="0">
                    <a:pos x="42" y="10"/>
                  </a:cxn>
                  <a:cxn ang="0">
                    <a:pos x="46" y="8"/>
                  </a:cxn>
                  <a:cxn ang="0">
                    <a:pos x="49" y="7"/>
                  </a:cxn>
                  <a:cxn ang="0">
                    <a:pos x="51" y="6"/>
                  </a:cxn>
                  <a:cxn ang="0">
                    <a:pos x="60" y="3"/>
                  </a:cxn>
                  <a:cxn ang="0">
                    <a:pos x="71" y="1"/>
                  </a:cxn>
                  <a:cxn ang="0">
                    <a:pos x="80" y="0"/>
                  </a:cxn>
                  <a:cxn ang="0">
                    <a:pos x="83" y="0"/>
                  </a:cxn>
                  <a:cxn ang="0">
                    <a:pos x="83" y="0"/>
                  </a:cxn>
                </a:cxnLst>
                <a:rect l="0" t="0" r="r" b="b"/>
                <a:pathLst>
                  <a:path w="83" h="33">
                    <a:moveTo>
                      <a:pt x="83" y="0"/>
                    </a:moveTo>
                    <a:lnTo>
                      <a:pt x="75" y="0"/>
                    </a:lnTo>
                    <a:lnTo>
                      <a:pt x="68" y="0"/>
                    </a:lnTo>
                    <a:lnTo>
                      <a:pt x="62" y="1"/>
                    </a:lnTo>
                    <a:lnTo>
                      <a:pt x="58" y="1"/>
                    </a:lnTo>
                    <a:lnTo>
                      <a:pt x="54" y="3"/>
                    </a:lnTo>
                    <a:lnTo>
                      <a:pt x="51" y="5"/>
                    </a:lnTo>
                    <a:lnTo>
                      <a:pt x="49" y="6"/>
                    </a:lnTo>
                    <a:lnTo>
                      <a:pt x="45" y="7"/>
                    </a:lnTo>
                    <a:lnTo>
                      <a:pt x="41" y="9"/>
                    </a:lnTo>
                    <a:lnTo>
                      <a:pt x="35" y="12"/>
                    </a:lnTo>
                    <a:lnTo>
                      <a:pt x="27" y="16"/>
                    </a:lnTo>
                    <a:lnTo>
                      <a:pt x="20" y="21"/>
                    </a:lnTo>
                    <a:lnTo>
                      <a:pt x="12" y="25"/>
                    </a:lnTo>
                    <a:lnTo>
                      <a:pt x="6" y="30"/>
                    </a:lnTo>
                    <a:lnTo>
                      <a:pt x="2" y="32"/>
                    </a:lnTo>
                    <a:lnTo>
                      <a:pt x="0" y="33"/>
                    </a:lnTo>
                    <a:lnTo>
                      <a:pt x="12" y="26"/>
                    </a:lnTo>
                    <a:lnTo>
                      <a:pt x="22" y="22"/>
                    </a:lnTo>
                    <a:lnTo>
                      <a:pt x="30" y="17"/>
                    </a:lnTo>
                    <a:lnTo>
                      <a:pt x="37" y="14"/>
                    </a:lnTo>
                    <a:lnTo>
                      <a:pt x="42" y="10"/>
                    </a:lnTo>
                    <a:lnTo>
                      <a:pt x="46" y="8"/>
                    </a:lnTo>
                    <a:lnTo>
                      <a:pt x="49" y="7"/>
                    </a:lnTo>
                    <a:lnTo>
                      <a:pt x="51" y="6"/>
                    </a:lnTo>
                    <a:lnTo>
                      <a:pt x="60" y="3"/>
                    </a:lnTo>
                    <a:lnTo>
                      <a:pt x="71" y="1"/>
                    </a:lnTo>
                    <a:lnTo>
                      <a:pt x="80" y="0"/>
                    </a:lnTo>
                    <a:lnTo>
                      <a:pt x="83" y="0"/>
                    </a:lnTo>
                    <a:lnTo>
                      <a:pt x="83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911" name="Freeform 215"/>
              <p:cNvSpPr>
                <a:spLocks/>
              </p:cNvSpPr>
              <p:nvPr/>
            </p:nvSpPr>
            <p:spPr bwMode="auto">
              <a:xfrm>
                <a:off x="3597" y="2633"/>
                <a:ext cx="18" cy="36"/>
              </a:xfrm>
              <a:custGeom>
                <a:avLst/>
                <a:gdLst/>
                <a:ahLst/>
                <a:cxnLst>
                  <a:cxn ang="0">
                    <a:pos x="14" y="0"/>
                  </a:cxn>
                  <a:cxn ang="0">
                    <a:pos x="7" y="8"/>
                  </a:cxn>
                  <a:cxn ang="0">
                    <a:pos x="3" y="16"/>
                  </a:cxn>
                  <a:cxn ang="0">
                    <a:pos x="0" y="23"/>
                  </a:cxn>
                  <a:cxn ang="0">
                    <a:pos x="4" y="29"/>
                  </a:cxn>
                  <a:cxn ang="0">
                    <a:pos x="8" y="31"/>
                  </a:cxn>
                  <a:cxn ang="0">
                    <a:pos x="10" y="32"/>
                  </a:cxn>
                  <a:cxn ang="0">
                    <a:pos x="11" y="36"/>
                  </a:cxn>
                  <a:cxn ang="0">
                    <a:pos x="13" y="44"/>
                  </a:cxn>
                  <a:cxn ang="0">
                    <a:pos x="19" y="54"/>
                  </a:cxn>
                  <a:cxn ang="0">
                    <a:pos x="25" y="63"/>
                  </a:cxn>
                  <a:cxn ang="0">
                    <a:pos x="30" y="70"/>
                  </a:cxn>
                  <a:cxn ang="0">
                    <a:pos x="33" y="73"/>
                  </a:cxn>
                  <a:cxn ang="0">
                    <a:pos x="31" y="60"/>
                  </a:cxn>
                  <a:cxn ang="0">
                    <a:pos x="33" y="56"/>
                  </a:cxn>
                  <a:cxn ang="0">
                    <a:pos x="35" y="55"/>
                  </a:cxn>
                  <a:cxn ang="0">
                    <a:pos x="36" y="45"/>
                  </a:cxn>
                  <a:cxn ang="0">
                    <a:pos x="36" y="31"/>
                  </a:cxn>
                  <a:cxn ang="0">
                    <a:pos x="34" y="24"/>
                  </a:cxn>
                  <a:cxn ang="0">
                    <a:pos x="30" y="20"/>
                  </a:cxn>
                  <a:cxn ang="0">
                    <a:pos x="25" y="17"/>
                  </a:cxn>
                  <a:cxn ang="0">
                    <a:pos x="20" y="13"/>
                  </a:cxn>
                  <a:cxn ang="0">
                    <a:pos x="17" y="7"/>
                  </a:cxn>
                  <a:cxn ang="0">
                    <a:pos x="15" y="2"/>
                  </a:cxn>
                  <a:cxn ang="0">
                    <a:pos x="14" y="0"/>
                  </a:cxn>
                </a:cxnLst>
                <a:rect l="0" t="0" r="r" b="b"/>
                <a:pathLst>
                  <a:path w="36" h="73">
                    <a:moveTo>
                      <a:pt x="14" y="0"/>
                    </a:moveTo>
                    <a:lnTo>
                      <a:pt x="7" y="8"/>
                    </a:lnTo>
                    <a:lnTo>
                      <a:pt x="3" y="16"/>
                    </a:lnTo>
                    <a:lnTo>
                      <a:pt x="0" y="23"/>
                    </a:lnTo>
                    <a:lnTo>
                      <a:pt x="4" y="29"/>
                    </a:lnTo>
                    <a:lnTo>
                      <a:pt x="8" y="31"/>
                    </a:lnTo>
                    <a:lnTo>
                      <a:pt x="10" y="32"/>
                    </a:lnTo>
                    <a:lnTo>
                      <a:pt x="11" y="36"/>
                    </a:lnTo>
                    <a:lnTo>
                      <a:pt x="13" y="44"/>
                    </a:lnTo>
                    <a:lnTo>
                      <a:pt x="19" y="54"/>
                    </a:lnTo>
                    <a:lnTo>
                      <a:pt x="25" y="63"/>
                    </a:lnTo>
                    <a:lnTo>
                      <a:pt x="30" y="70"/>
                    </a:lnTo>
                    <a:lnTo>
                      <a:pt x="33" y="73"/>
                    </a:lnTo>
                    <a:lnTo>
                      <a:pt x="31" y="60"/>
                    </a:lnTo>
                    <a:lnTo>
                      <a:pt x="33" y="56"/>
                    </a:lnTo>
                    <a:lnTo>
                      <a:pt x="35" y="55"/>
                    </a:lnTo>
                    <a:lnTo>
                      <a:pt x="36" y="45"/>
                    </a:lnTo>
                    <a:lnTo>
                      <a:pt x="36" y="31"/>
                    </a:lnTo>
                    <a:lnTo>
                      <a:pt x="34" y="24"/>
                    </a:lnTo>
                    <a:lnTo>
                      <a:pt x="30" y="20"/>
                    </a:lnTo>
                    <a:lnTo>
                      <a:pt x="25" y="17"/>
                    </a:lnTo>
                    <a:lnTo>
                      <a:pt x="20" y="13"/>
                    </a:lnTo>
                    <a:lnTo>
                      <a:pt x="17" y="7"/>
                    </a:lnTo>
                    <a:lnTo>
                      <a:pt x="15" y="2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912" name="Freeform 216"/>
              <p:cNvSpPr>
                <a:spLocks/>
              </p:cNvSpPr>
              <p:nvPr/>
            </p:nvSpPr>
            <p:spPr bwMode="auto">
              <a:xfrm>
                <a:off x="3579" y="2630"/>
                <a:ext cx="21" cy="42"/>
              </a:xfrm>
              <a:custGeom>
                <a:avLst/>
                <a:gdLst/>
                <a:ahLst/>
                <a:cxnLst>
                  <a:cxn ang="0">
                    <a:pos x="41" y="0"/>
                  </a:cxn>
                  <a:cxn ang="0">
                    <a:pos x="35" y="1"/>
                  </a:cxn>
                  <a:cxn ang="0">
                    <a:pos x="31" y="2"/>
                  </a:cxn>
                  <a:cxn ang="0">
                    <a:pos x="25" y="4"/>
                  </a:cxn>
                  <a:cxn ang="0">
                    <a:pos x="19" y="5"/>
                  </a:cxn>
                  <a:cxn ang="0">
                    <a:pos x="15" y="8"/>
                  </a:cxn>
                  <a:cxn ang="0">
                    <a:pos x="9" y="9"/>
                  </a:cxn>
                  <a:cxn ang="0">
                    <a:pos x="4" y="11"/>
                  </a:cxn>
                  <a:cxn ang="0">
                    <a:pos x="0" y="12"/>
                  </a:cxn>
                  <a:cxn ang="0">
                    <a:pos x="0" y="16"/>
                  </a:cxn>
                  <a:cxn ang="0">
                    <a:pos x="1" y="21"/>
                  </a:cxn>
                  <a:cxn ang="0">
                    <a:pos x="5" y="26"/>
                  </a:cxn>
                  <a:cxn ang="0">
                    <a:pos x="11" y="31"/>
                  </a:cxn>
                  <a:cxn ang="0">
                    <a:pos x="18" y="36"/>
                  </a:cxn>
                  <a:cxn ang="0">
                    <a:pos x="20" y="41"/>
                  </a:cxn>
                  <a:cxn ang="0">
                    <a:pos x="21" y="46"/>
                  </a:cxn>
                  <a:cxn ang="0">
                    <a:pos x="20" y="52"/>
                  </a:cxn>
                  <a:cxn ang="0">
                    <a:pos x="20" y="59"/>
                  </a:cxn>
                  <a:cxn ang="0">
                    <a:pos x="23" y="65"/>
                  </a:cxn>
                  <a:cxn ang="0">
                    <a:pos x="28" y="73"/>
                  </a:cxn>
                  <a:cxn ang="0">
                    <a:pos x="40" y="83"/>
                  </a:cxn>
                  <a:cxn ang="0">
                    <a:pos x="39" y="82"/>
                  </a:cxn>
                  <a:cxn ang="0">
                    <a:pos x="38" y="79"/>
                  </a:cxn>
                  <a:cxn ang="0">
                    <a:pos x="35" y="74"/>
                  </a:cxn>
                  <a:cxn ang="0">
                    <a:pos x="33" y="66"/>
                  </a:cxn>
                  <a:cxn ang="0">
                    <a:pos x="33" y="58"/>
                  </a:cxn>
                  <a:cxn ang="0">
                    <a:pos x="33" y="52"/>
                  </a:cxn>
                  <a:cxn ang="0">
                    <a:pos x="32" y="47"/>
                  </a:cxn>
                  <a:cxn ang="0">
                    <a:pos x="27" y="39"/>
                  </a:cxn>
                  <a:cxn ang="0">
                    <a:pos x="23" y="29"/>
                  </a:cxn>
                  <a:cxn ang="0">
                    <a:pos x="21" y="24"/>
                  </a:cxn>
                  <a:cxn ang="0">
                    <a:pos x="25" y="17"/>
                  </a:cxn>
                  <a:cxn ang="0">
                    <a:pos x="33" y="9"/>
                  </a:cxn>
                  <a:cxn ang="0">
                    <a:pos x="36" y="6"/>
                  </a:cxn>
                  <a:cxn ang="0">
                    <a:pos x="39" y="4"/>
                  </a:cxn>
                  <a:cxn ang="0">
                    <a:pos x="40" y="2"/>
                  </a:cxn>
                  <a:cxn ang="0">
                    <a:pos x="41" y="0"/>
                  </a:cxn>
                </a:cxnLst>
                <a:rect l="0" t="0" r="r" b="b"/>
                <a:pathLst>
                  <a:path w="41" h="83">
                    <a:moveTo>
                      <a:pt x="41" y="0"/>
                    </a:moveTo>
                    <a:lnTo>
                      <a:pt x="35" y="1"/>
                    </a:lnTo>
                    <a:lnTo>
                      <a:pt x="31" y="2"/>
                    </a:lnTo>
                    <a:lnTo>
                      <a:pt x="25" y="4"/>
                    </a:lnTo>
                    <a:lnTo>
                      <a:pt x="19" y="5"/>
                    </a:lnTo>
                    <a:lnTo>
                      <a:pt x="15" y="8"/>
                    </a:lnTo>
                    <a:lnTo>
                      <a:pt x="9" y="9"/>
                    </a:lnTo>
                    <a:lnTo>
                      <a:pt x="4" y="11"/>
                    </a:lnTo>
                    <a:lnTo>
                      <a:pt x="0" y="12"/>
                    </a:lnTo>
                    <a:lnTo>
                      <a:pt x="0" y="16"/>
                    </a:lnTo>
                    <a:lnTo>
                      <a:pt x="1" y="21"/>
                    </a:lnTo>
                    <a:lnTo>
                      <a:pt x="5" y="26"/>
                    </a:lnTo>
                    <a:lnTo>
                      <a:pt x="11" y="31"/>
                    </a:lnTo>
                    <a:lnTo>
                      <a:pt x="18" y="36"/>
                    </a:lnTo>
                    <a:lnTo>
                      <a:pt x="20" y="41"/>
                    </a:lnTo>
                    <a:lnTo>
                      <a:pt x="21" y="46"/>
                    </a:lnTo>
                    <a:lnTo>
                      <a:pt x="20" y="52"/>
                    </a:lnTo>
                    <a:lnTo>
                      <a:pt x="20" y="59"/>
                    </a:lnTo>
                    <a:lnTo>
                      <a:pt x="23" y="65"/>
                    </a:lnTo>
                    <a:lnTo>
                      <a:pt x="28" y="73"/>
                    </a:lnTo>
                    <a:lnTo>
                      <a:pt x="40" y="83"/>
                    </a:lnTo>
                    <a:lnTo>
                      <a:pt x="39" y="82"/>
                    </a:lnTo>
                    <a:lnTo>
                      <a:pt x="38" y="79"/>
                    </a:lnTo>
                    <a:lnTo>
                      <a:pt x="35" y="74"/>
                    </a:lnTo>
                    <a:lnTo>
                      <a:pt x="33" y="66"/>
                    </a:lnTo>
                    <a:lnTo>
                      <a:pt x="33" y="58"/>
                    </a:lnTo>
                    <a:lnTo>
                      <a:pt x="33" y="52"/>
                    </a:lnTo>
                    <a:lnTo>
                      <a:pt x="32" y="47"/>
                    </a:lnTo>
                    <a:lnTo>
                      <a:pt x="27" y="39"/>
                    </a:lnTo>
                    <a:lnTo>
                      <a:pt x="23" y="29"/>
                    </a:lnTo>
                    <a:lnTo>
                      <a:pt x="21" y="24"/>
                    </a:lnTo>
                    <a:lnTo>
                      <a:pt x="25" y="17"/>
                    </a:lnTo>
                    <a:lnTo>
                      <a:pt x="33" y="9"/>
                    </a:lnTo>
                    <a:lnTo>
                      <a:pt x="36" y="6"/>
                    </a:lnTo>
                    <a:lnTo>
                      <a:pt x="39" y="4"/>
                    </a:lnTo>
                    <a:lnTo>
                      <a:pt x="40" y="2"/>
                    </a:lnTo>
                    <a:lnTo>
                      <a:pt x="41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913" name="Freeform 217"/>
              <p:cNvSpPr>
                <a:spLocks/>
              </p:cNvSpPr>
              <p:nvPr/>
            </p:nvSpPr>
            <p:spPr bwMode="auto">
              <a:xfrm>
                <a:off x="3622" y="2626"/>
                <a:ext cx="15" cy="43"/>
              </a:xfrm>
              <a:custGeom>
                <a:avLst/>
                <a:gdLst/>
                <a:ahLst/>
                <a:cxnLst>
                  <a:cxn ang="0">
                    <a:pos x="0" y="1"/>
                  </a:cxn>
                  <a:cxn ang="0">
                    <a:pos x="2" y="7"/>
                  </a:cxn>
                  <a:cxn ang="0">
                    <a:pos x="4" y="13"/>
                  </a:cxn>
                  <a:cxn ang="0">
                    <a:pos x="7" y="19"/>
                  </a:cxn>
                  <a:cxn ang="0">
                    <a:pos x="11" y="24"/>
                  </a:cxn>
                  <a:cxn ang="0">
                    <a:pos x="17" y="33"/>
                  </a:cxn>
                  <a:cxn ang="0">
                    <a:pos x="17" y="38"/>
                  </a:cxn>
                  <a:cxn ang="0">
                    <a:pos x="15" y="44"/>
                  </a:cxn>
                  <a:cxn ang="0">
                    <a:pos x="13" y="52"/>
                  </a:cxn>
                  <a:cxn ang="0">
                    <a:pos x="10" y="61"/>
                  </a:cxn>
                  <a:cxn ang="0">
                    <a:pos x="9" y="68"/>
                  </a:cxn>
                  <a:cxn ang="0">
                    <a:pos x="11" y="75"/>
                  </a:cxn>
                  <a:cxn ang="0">
                    <a:pos x="17" y="87"/>
                  </a:cxn>
                  <a:cxn ang="0">
                    <a:pos x="15" y="80"/>
                  </a:cxn>
                  <a:cxn ang="0">
                    <a:pos x="16" y="72"/>
                  </a:cxn>
                  <a:cxn ang="0">
                    <a:pos x="18" y="60"/>
                  </a:cxn>
                  <a:cxn ang="0">
                    <a:pos x="22" y="46"/>
                  </a:cxn>
                  <a:cxn ang="0">
                    <a:pos x="26" y="35"/>
                  </a:cxn>
                  <a:cxn ang="0">
                    <a:pos x="29" y="31"/>
                  </a:cxn>
                  <a:cxn ang="0">
                    <a:pos x="30" y="28"/>
                  </a:cxn>
                  <a:cxn ang="0">
                    <a:pos x="26" y="15"/>
                  </a:cxn>
                  <a:cxn ang="0">
                    <a:pos x="25" y="11"/>
                  </a:cxn>
                  <a:cxn ang="0">
                    <a:pos x="24" y="6"/>
                  </a:cxn>
                  <a:cxn ang="0">
                    <a:pos x="23" y="3"/>
                  </a:cxn>
                  <a:cxn ang="0">
                    <a:pos x="22" y="0"/>
                  </a:cxn>
                  <a:cxn ang="0">
                    <a:pos x="16" y="0"/>
                  </a:cxn>
                  <a:cxn ang="0">
                    <a:pos x="11" y="0"/>
                  </a:cxn>
                  <a:cxn ang="0">
                    <a:pos x="6" y="0"/>
                  </a:cxn>
                  <a:cxn ang="0">
                    <a:pos x="0" y="1"/>
                  </a:cxn>
                </a:cxnLst>
                <a:rect l="0" t="0" r="r" b="b"/>
                <a:pathLst>
                  <a:path w="30" h="87">
                    <a:moveTo>
                      <a:pt x="0" y="1"/>
                    </a:moveTo>
                    <a:lnTo>
                      <a:pt x="2" y="7"/>
                    </a:lnTo>
                    <a:lnTo>
                      <a:pt x="4" y="13"/>
                    </a:lnTo>
                    <a:lnTo>
                      <a:pt x="7" y="19"/>
                    </a:lnTo>
                    <a:lnTo>
                      <a:pt x="11" y="24"/>
                    </a:lnTo>
                    <a:lnTo>
                      <a:pt x="17" y="33"/>
                    </a:lnTo>
                    <a:lnTo>
                      <a:pt x="17" y="38"/>
                    </a:lnTo>
                    <a:lnTo>
                      <a:pt x="15" y="44"/>
                    </a:lnTo>
                    <a:lnTo>
                      <a:pt x="13" y="52"/>
                    </a:lnTo>
                    <a:lnTo>
                      <a:pt x="10" y="61"/>
                    </a:lnTo>
                    <a:lnTo>
                      <a:pt x="9" y="68"/>
                    </a:lnTo>
                    <a:lnTo>
                      <a:pt x="11" y="75"/>
                    </a:lnTo>
                    <a:lnTo>
                      <a:pt x="17" y="87"/>
                    </a:lnTo>
                    <a:lnTo>
                      <a:pt x="15" y="80"/>
                    </a:lnTo>
                    <a:lnTo>
                      <a:pt x="16" y="72"/>
                    </a:lnTo>
                    <a:lnTo>
                      <a:pt x="18" y="60"/>
                    </a:lnTo>
                    <a:lnTo>
                      <a:pt x="22" y="46"/>
                    </a:lnTo>
                    <a:lnTo>
                      <a:pt x="26" y="35"/>
                    </a:lnTo>
                    <a:lnTo>
                      <a:pt x="29" y="31"/>
                    </a:lnTo>
                    <a:lnTo>
                      <a:pt x="30" y="28"/>
                    </a:lnTo>
                    <a:lnTo>
                      <a:pt x="26" y="15"/>
                    </a:lnTo>
                    <a:lnTo>
                      <a:pt x="25" y="11"/>
                    </a:lnTo>
                    <a:lnTo>
                      <a:pt x="24" y="6"/>
                    </a:lnTo>
                    <a:lnTo>
                      <a:pt x="23" y="3"/>
                    </a:lnTo>
                    <a:lnTo>
                      <a:pt x="22" y="0"/>
                    </a:lnTo>
                    <a:lnTo>
                      <a:pt x="16" y="0"/>
                    </a:lnTo>
                    <a:lnTo>
                      <a:pt x="11" y="0"/>
                    </a:lnTo>
                    <a:lnTo>
                      <a:pt x="6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914" name="Freeform 218"/>
              <p:cNvSpPr>
                <a:spLocks/>
              </p:cNvSpPr>
              <p:nvPr/>
            </p:nvSpPr>
            <p:spPr bwMode="auto">
              <a:xfrm>
                <a:off x="3633" y="2692"/>
                <a:ext cx="112" cy="156"/>
              </a:xfrm>
              <a:custGeom>
                <a:avLst/>
                <a:gdLst/>
                <a:ahLst/>
                <a:cxnLst>
                  <a:cxn ang="0">
                    <a:pos x="101" y="307"/>
                  </a:cxn>
                  <a:cxn ang="0">
                    <a:pos x="118" y="302"/>
                  </a:cxn>
                  <a:cxn ang="0">
                    <a:pos x="136" y="291"/>
                  </a:cxn>
                  <a:cxn ang="0">
                    <a:pos x="128" y="275"/>
                  </a:cxn>
                  <a:cxn ang="0">
                    <a:pos x="117" y="265"/>
                  </a:cxn>
                  <a:cxn ang="0">
                    <a:pos x="123" y="254"/>
                  </a:cxn>
                  <a:cxn ang="0">
                    <a:pos x="100" y="248"/>
                  </a:cxn>
                  <a:cxn ang="0">
                    <a:pos x="113" y="238"/>
                  </a:cxn>
                  <a:cxn ang="0">
                    <a:pos x="140" y="215"/>
                  </a:cxn>
                  <a:cxn ang="0">
                    <a:pos x="158" y="199"/>
                  </a:cxn>
                  <a:cxn ang="0">
                    <a:pos x="161" y="229"/>
                  </a:cxn>
                  <a:cxn ang="0">
                    <a:pos x="167" y="218"/>
                  </a:cxn>
                  <a:cxn ang="0">
                    <a:pos x="198" y="178"/>
                  </a:cxn>
                  <a:cxn ang="0">
                    <a:pos x="208" y="148"/>
                  </a:cxn>
                  <a:cxn ang="0">
                    <a:pos x="215" y="162"/>
                  </a:cxn>
                  <a:cxn ang="0">
                    <a:pos x="222" y="127"/>
                  </a:cxn>
                  <a:cxn ang="0">
                    <a:pos x="220" y="92"/>
                  </a:cxn>
                  <a:cxn ang="0">
                    <a:pos x="212" y="66"/>
                  </a:cxn>
                  <a:cxn ang="0">
                    <a:pos x="196" y="43"/>
                  </a:cxn>
                  <a:cxn ang="0">
                    <a:pos x="190" y="4"/>
                  </a:cxn>
                  <a:cxn ang="0">
                    <a:pos x="176" y="10"/>
                  </a:cxn>
                  <a:cxn ang="0">
                    <a:pos x="178" y="65"/>
                  </a:cxn>
                  <a:cxn ang="0">
                    <a:pos x="167" y="112"/>
                  </a:cxn>
                  <a:cxn ang="0">
                    <a:pos x="155" y="148"/>
                  </a:cxn>
                  <a:cxn ang="0">
                    <a:pos x="135" y="171"/>
                  </a:cxn>
                  <a:cxn ang="0">
                    <a:pos x="110" y="192"/>
                  </a:cxn>
                  <a:cxn ang="0">
                    <a:pos x="108" y="176"/>
                  </a:cxn>
                  <a:cxn ang="0">
                    <a:pos x="118" y="158"/>
                  </a:cxn>
                  <a:cxn ang="0">
                    <a:pos x="124" y="140"/>
                  </a:cxn>
                  <a:cxn ang="0">
                    <a:pos x="138" y="132"/>
                  </a:cxn>
                  <a:cxn ang="0">
                    <a:pos x="135" y="122"/>
                  </a:cxn>
                  <a:cxn ang="0">
                    <a:pos x="137" y="112"/>
                  </a:cxn>
                  <a:cxn ang="0">
                    <a:pos x="138" y="103"/>
                  </a:cxn>
                  <a:cxn ang="0">
                    <a:pos x="136" y="87"/>
                  </a:cxn>
                  <a:cxn ang="0">
                    <a:pos x="124" y="85"/>
                  </a:cxn>
                  <a:cxn ang="0">
                    <a:pos x="123" y="95"/>
                  </a:cxn>
                  <a:cxn ang="0">
                    <a:pos x="115" y="129"/>
                  </a:cxn>
                  <a:cxn ang="0">
                    <a:pos x="101" y="157"/>
                  </a:cxn>
                  <a:cxn ang="0">
                    <a:pos x="75" y="183"/>
                  </a:cxn>
                  <a:cxn ang="0">
                    <a:pos x="24" y="214"/>
                  </a:cxn>
                  <a:cxn ang="0">
                    <a:pos x="13" y="239"/>
                  </a:cxn>
                  <a:cxn ang="0">
                    <a:pos x="33" y="260"/>
                  </a:cxn>
                  <a:cxn ang="0">
                    <a:pos x="54" y="277"/>
                  </a:cxn>
                  <a:cxn ang="0">
                    <a:pos x="64" y="290"/>
                  </a:cxn>
                  <a:cxn ang="0">
                    <a:pos x="80" y="302"/>
                  </a:cxn>
                </a:cxnLst>
                <a:rect l="0" t="0" r="r" b="b"/>
                <a:pathLst>
                  <a:path w="223" h="310">
                    <a:moveTo>
                      <a:pt x="93" y="310"/>
                    </a:moveTo>
                    <a:lnTo>
                      <a:pt x="97" y="309"/>
                    </a:lnTo>
                    <a:lnTo>
                      <a:pt x="101" y="307"/>
                    </a:lnTo>
                    <a:lnTo>
                      <a:pt x="106" y="306"/>
                    </a:lnTo>
                    <a:lnTo>
                      <a:pt x="110" y="304"/>
                    </a:lnTo>
                    <a:lnTo>
                      <a:pt x="118" y="302"/>
                    </a:lnTo>
                    <a:lnTo>
                      <a:pt x="125" y="299"/>
                    </a:lnTo>
                    <a:lnTo>
                      <a:pt x="130" y="295"/>
                    </a:lnTo>
                    <a:lnTo>
                      <a:pt x="136" y="291"/>
                    </a:lnTo>
                    <a:lnTo>
                      <a:pt x="138" y="285"/>
                    </a:lnTo>
                    <a:lnTo>
                      <a:pt x="135" y="279"/>
                    </a:lnTo>
                    <a:lnTo>
                      <a:pt x="128" y="275"/>
                    </a:lnTo>
                    <a:lnTo>
                      <a:pt x="122" y="270"/>
                    </a:lnTo>
                    <a:lnTo>
                      <a:pt x="117" y="268"/>
                    </a:lnTo>
                    <a:lnTo>
                      <a:pt x="117" y="265"/>
                    </a:lnTo>
                    <a:lnTo>
                      <a:pt x="118" y="262"/>
                    </a:lnTo>
                    <a:lnTo>
                      <a:pt x="123" y="257"/>
                    </a:lnTo>
                    <a:lnTo>
                      <a:pt x="123" y="254"/>
                    </a:lnTo>
                    <a:lnTo>
                      <a:pt x="118" y="253"/>
                    </a:lnTo>
                    <a:lnTo>
                      <a:pt x="109" y="252"/>
                    </a:lnTo>
                    <a:lnTo>
                      <a:pt x="100" y="248"/>
                    </a:lnTo>
                    <a:lnTo>
                      <a:pt x="101" y="247"/>
                    </a:lnTo>
                    <a:lnTo>
                      <a:pt x="106" y="244"/>
                    </a:lnTo>
                    <a:lnTo>
                      <a:pt x="113" y="238"/>
                    </a:lnTo>
                    <a:lnTo>
                      <a:pt x="122" y="231"/>
                    </a:lnTo>
                    <a:lnTo>
                      <a:pt x="131" y="223"/>
                    </a:lnTo>
                    <a:lnTo>
                      <a:pt x="140" y="215"/>
                    </a:lnTo>
                    <a:lnTo>
                      <a:pt x="149" y="206"/>
                    </a:lnTo>
                    <a:lnTo>
                      <a:pt x="158" y="198"/>
                    </a:lnTo>
                    <a:lnTo>
                      <a:pt x="158" y="199"/>
                    </a:lnTo>
                    <a:lnTo>
                      <a:pt x="156" y="204"/>
                    </a:lnTo>
                    <a:lnTo>
                      <a:pt x="158" y="214"/>
                    </a:lnTo>
                    <a:lnTo>
                      <a:pt x="161" y="229"/>
                    </a:lnTo>
                    <a:lnTo>
                      <a:pt x="161" y="227"/>
                    </a:lnTo>
                    <a:lnTo>
                      <a:pt x="162" y="225"/>
                    </a:lnTo>
                    <a:lnTo>
                      <a:pt x="167" y="218"/>
                    </a:lnTo>
                    <a:lnTo>
                      <a:pt x="176" y="207"/>
                    </a:lnTo>
                    <a:lnTo>
                      <a:pt x="189" y="192"/>
                    </a:lnTo>
                    <a:lnTo>
                      <a:pt x="198" y="178"/>
                    </a:lnTo>
                    <a:lnTo>
                      <a:pt x="205" y="163"/>
                    </a:lnTo>
                    <a:lnTo>
                      <a:pt x="208" y="147"/>
                    </a:lnTo>
                    <a:lnTo>
                      <a:pt x="208" y="148"/>
                    </a:lnTo>
                    <a:lnTo>
                      <a:pt x="208" y="152"/>
                    </a:lnTo>
                    <a:lnTo>
                      <a:pt x="210" y="156"/>
                    </a:lnTo>
                    <a:lnTo>
                      <a:pt x="215" y="162"/>
                    </a:lnTo>
                    <a:lnTo>
                      <a:pt x="216" y="157"/>
                    </a:lnTo>
                    <a:lnTo>
                      <a:pt x="220" y="145"/>
                    </a:lnTo>
                    <a:lnTo>
                      <a:pt x="222" y="127"/>
                    </a:lnTo>
                    <a:lnTo>
                      <a:pt x="223" y="111"/>
                    </a:lnTo>
                    <a:lnTo>
                      <a:pt x="222" y="99"/>
                    </a:lnTo>
                    <a:lnTo>
                      <a:pt x="220" y="92"/>
                    </a:lnTo>
                    <a:lnTo>
                      <a:pt x="216" y="86"/>
                    </a:lnTo>
                    <a:lnTo>
                      <a:pt x="215" y="77"/>
                    </a:lnTo>
                    <a:lnTo>
                      <a:pt x="212" y="66"/>
                    </a:lnTo>
                    <a:lnTo>
                      <a:pt x="205" y="60"/>
                    </a:lnTo>
                    <a:lnTo>
                      <a:pt x="199" y="53"/>
                    </a:lnTo>
                    <a:lnTo>
                      <a:pt x="196" y="43"/>
                    </a:lnTo>
                    <a:lnTo>
                      <a:pt x="196" y="30"/>
                    </a:lnTo>
                    <a:lnTo>
                      <a:pt x="194" y="16"/>
                    </a:lnTo>
                    <a:lnTo>
                      <a:pt x="190" y="4"/>
                    </a:lnTo>
                    <a:lnTo>
                      <a:pt x="183" y="0"/>
                    </a:lnTo>
                    <a:lnTo>
                      <a:pt x="177" y="2"/>
                    </a:lnTo>
                    <a:lnTo>
                      <a:pt x="176" y="10"/>
                    </a:lnTo>
                    <a:lnTo>
                      <a:pt x="176" y="26"/>
                    </a:lnTo>
                    <a:lnTo>
                      <a:pt x="178" y="48"/>
                    </a:lnTo>
                    <a:lnTo>
                      <a:pt x="178" y="65"/>
                    </a:lnTo>
                    <a:lnTo>
                      <a:pt x="177" y="74"/>
                    </a:lnTo>
                    <a:lnTo>
                      <a:pt x="172" y="86"/>
                    </a:lnTo>
                    <a:lnTo>
                      <a:pt x="167" y="112"/>
                    </a:lnTo>
                    <a:lnTo>
                      <a:pt x="163" y="127"/>
                    </a:lnTo>
                    <a:lnTo>
                      <a:pt x="160" y="139"/>
                    </a:lnTo>
                    <a:lnTo>
                      <a:pt x="155" y="148"/>
                    </a:lnTo>
                    <a:lnTo>
                      <a:pt x="151" y="156"/>
                    </a:lnTo>
                    <a:lnTo>
                      <a:pt x="144" y="163"/>
                    </a:lnTo>
                    <a:lnTo>
                      <a:pt x="135" y="171"/>
                    </a:lnTo>
                    <a:lnTo>
                      <a:pt x="124" y="181"/>
                    </a:lnTo>
                    <a:lnTo>
                      <a:pt x="110" y="194"/>
                    </a:lnTo>
                    <a:lnTo>
                      <a:pt x="110" y="192"/>
                    </a:lnTo>
                    <a:lnTo>
                      <a:pt x="109" y="188"/>
                    </a:lnTo>
                    <a:lnTo>
                      <a:pt x="108" y="181"/>
                    </a:lnTo>
                    <a:lnTo>
                      <a:pt x="108" y="176"/>
                    </a:lnTo>
                    <a:lnTo>
                      <a:pt x="110" y="170"/>
                    </a:lnTo>
                    <a:lnTo>
                      <a:pt x="114" y="164"/>
                    </a:lnTo>
                    <a:lnTo>
                      <a:pt x="118" y="158"/>
                    </a:lnTo>
                    <a:lnTo>
                      <a:pt x="121" y="150"/>
                    </a:lnTo>
                    <a:lnTo>
                      <a:pt x="122" y="145"/>
                    </a:lnTo>
                    <a:lnTo>
                      <a:pt x="124" y="140"/>
                    </a:lnTo>
                    <a:lnTo>
                      <a:pt x="128" y="138"/>
                    </a:lnTo>
                    <a:lnTo>
                      <a:pt x="133" y="134"/>
                    </a:lnTo>
                    <a:lnTo>
                      <a:pt x="138" y="132"/>
                    </a:lnTo>
                    <a:lnTo>
                      <a:pt x="138" y="130"/>
                    </a:lnTo>
                    <a:lnTo>
                      <a:pt x="136" y="127"/>
                    </a:lnTo>
                    <a:lnTo>
                      <a:pt x="135" y="122"/>
                    </a:lnTo>
                    <a:lnTo>
                      <a:pt x="135" y="116"/>
                    </a:lnTo>
                    <a:lnTo>
                      <a:pt x="135" y="114"/>
                    </a:lnTo>
                    <a:lnTo>
                      <a:pt x="137" y="112"/>
                    </a:lnTo>
                    <a:lnTo>
                      <a:pt x="143" y="110"/>
                    </a:lnTo>
                    <a:lnTo>
                      <a:pt x="141" y="108"/>
                    </a:lnTo>
                    <a:lnTo>
                      <a:pt x="138" y="103"/>
                    </a:lnTo>
                    <a:lnTo>
                      <a:pt x="136" y="97"/>
                    </a:lnTo>
                    <a:lnTo>
                      <a:pt x="136" y="93"/>
                    </a:lnTo>
                    <a:lnTo>
                      <a:pt x="136" y="87"/>
                    </a:lnTo>
                    <a:lnTo>
                      <a:pt x="135" y="83"/>
                    </a:lnTo>
                    <a:lnTo>
                      <a:pt x="130" y="80"/>
                    </a:lnTo>
                    <a:lnTo>
                      <a:pt x="124" y="85"/>
                    </a:lnTo>
                    <a:lnTo>
                      <a:pt x="121" y="89"/>
                    </a:lnTo>
                    <a:lnTo>
                      <a:pt x="121" y="92"/>
                    </a:lnTo>
                    <a:lnTo>
                      <a:pt x="123" y="95"/>
                    </a:lnTo>
                    <a:lnTo>
                      <a:pt x="123" y="106"/>
                    </a:lnTo>
                    <a:lnTo>
                      <a:pt x="120" y="119"/>
                    </a:lnTo>
                    <a:lnTo>
                      <a:pt x="115" y="129"/>
                    </a:lnTo>
                    <a:lnTo>
                      <a:pt x="110" y="138"/>
                    </a:lnTo>
                    <a:lnTo>
                      <a:pt x="105" y="149"/>
                    </a:lnTo>
                    <a:lnTo>
                      <a:pt x="101" y="157"/>
                    </a:lnTo>
                    <a:lnTo>
                      <a:pt x="94" y="165"/>
                    </a:lnTo>
                    <a:lnTo>
                      <a:pt x="86" y="173"/>
                    </a:lnTo>
                    <a:lnTo>
                      <a:pt x="75" y="183"/>
                    </a:lnTo>
                    <a:lnTo>
                      <a:pt x="61" y="193"/>
                    </a:lnTo>
                    <a:lnTo>
                      <a:pt x="44" y="203"/>
                    </a:lnTo>
                    <a:lnTo>
                      <a:pt x="24" y="214"/>
                    </a:lnTo>
                    <a:lnTo>
                      <a:pt x="0" y="225"/>
                    </a:lnTo>
                    <a:lnTo>
                      <a:pt x="6" y="232"/>
                    </a:lnTo>
                    <a:lnTo>
                      <a:pt x="13" y="239"/>
                    </a:lnTo>
                    <a:lnTo>
                      <a:pt x="19" y="246"/>
                    </a:lnTo>
                    <a:lnTo>
                      <a:pt x="26" y="253"/>
                    </a:lnTo>
                    <a:lnTo>
                      <a:pt x="33" y="260"/>
                    </a:lnTo>
                    <a:lnTo>
                      <a:pt x="40" y="265"/>
                    </a:lnTo>
                    <a:lnTo>
                      <a:pt x="47" y="271"/>
                    </a:lnTo>
                    <a:lnTo>
                      <a:pt x="54" y="277"/>
                    </a:lnTo>
                    <a:lnTo>
                      <a:pt x="57" y="280"/>
                    </a:lnTo>
                    <a:lnTo>
                      <a:pt x="61" y="285"/>
                    </a:lnTo>
                    <a:lnTo>
                      <a:pt x="64" y="290"/>
                    </a:lnTo>
                    <a:lnTo>
                      <a:pt x="69" y="293"/>
                    </a:lnTo>
                    <a:lnTo>
                      <a:pt x="75" y="298"/>
                    </a:lnTo>
                    <a:lnTo>
                      <a:pt x="80" y="302"/>
                    </a:lnTo>
                    <a:lnTo>
                      <a:pt x="86" y="307"/>
                    </a:lnTo>
                    <a:lnTo>
                      <a:pt x="93" y="31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915" name="Freeform 219"/>
              <p:cNvSpPr>
                <a:spLocks/>
              </p:cNvSpPr>
              <p:nvPr/>
            </p:nvSpPr>
            <p:spPr bwMode="auto">
              <a:xfrm>
                <a:off x="3693" y="2661"/>
                <a:ext cx="114" cy="212"/>
              </a:xfrm>
              <a:custGeom>
                <a:avLst/>
                <a:gdLst/>
                <a:ahLst/>
                <a:cxnLst>
                  <a:cxn ang="0">
                    <a:pos x="82" y="21"/>
                  </a:cxn>
                  <a:cxn ang="0">
                    <a:pos x="88" y="53"/>
                  </a:cxn>
                  <a:cxn ang="0">
                    <a:pos x="97" y="65"/>
                  </a:cxn>
                  <a:cxn ang="0">
                    <a:pos x="114" y="79"/>
                  </a:cxn>
                  <a:cxn ang="0">
                    <a:pos x="129" y="116"/>
                  </a:cxn>
                  <a:cxn ang="0">
                    <a:pos x="129" y="154"/>
                  </a:cxn>
                  <a:cxn ang="0">
                    <a:pos x="149" y="195"/>
                  </a:cxn>
                  <a:cxn ang="0">
                    <a:pos x="157" y="230"/>
                  </a:cxn>
                  <a:cxn ang="0">
                    <a:pos x="165" y="271"/>
                  </a:cxn>
                  <a:cxn ang="0">
                    <a:pos x="159" y="306"/>
                  </a:cxn>
                  <a:cxn ang="0">
                    <a:pos x="145" y="317"/>
                  </a:cxn>
                  <a:cxn ang="0">
                    <a:pos x="119" y="320"/>
                  </a:cxn>
                  <a:cxn ang="0">
                    <a:pos x="96" y="311"/>
                  </a:cxn>
                  <a:cxn ang="0">
                    <a:pos x="87" y="311"/>
                  </a:cxn>
                  <a:cxn ang="0">
                    <a:pos x="78" y="323"/>
                  </a:cxn>
                  <a:cxn ang="0">
                    <a:pos x="60" y="330"/>
                  </a:cxn>
                  <a:cxn ang="0">
                    <a:pos x="66" y="332"/>
                  </a:cxn>
                  <a:cxn ang="0">
                    <a:pos x="53" y="343"/>
                  </a:cxn>
                  <a:cxn ang="0">
                    <a:pos x="30" y="361"/>
                  </a:cxn>
                  <a:cxn ang="0">
                    <a:pos x="17" y="377"/>
                  </a:cxn>
                  <a:cxn ang="0">
                    <a:pos x="6" y="387"/>
                  </a:cxn>
                  <a:cxn ang="0">
                    <a:pos x="27" y="393"/>
                  </a:cxn>
                  <a:cxn ang="0">
                    <a:pos x="22" y="415"/>
                  </a:cxn>
                  <a:cxn ang="0">
                    <a:pos x="33" y="417"/>
                  </a:cxn>
                  <a:cxn ang="0">
                    <a:pos x="54" y="406"/>
                  </a:cxn>
                  <a:cxn ang="0">
                    <a:pos x="76" y="396"/>
                  </a:cxn>
                  <a:cxn ang="0">
                    <a:pos x="90" y="386"/>
                  </a:cxn>
                  <a:cxn ang="0">
                    <a:pos x="103" y="381"/>
                  </a:cxn>
                  <a:cxn ang="0">
                    <a:pos x="136" y="389"/>
                  </a:cxn>
                  <a:cxn ang="0">
                    <a:pos x="147" y="391"/>
                  </a:cxn>
                  <a:cxn ang="0">
                    <a:pos x="162" y="364"/>
                  </a:cxn>
                  <a:cxn ang="0">
                    <a:pos x="171" y="347"/>
                  </a:cxn>
                  <a:cxn ang="0">
                    <a:pos x="174" y="345"/>
                  </a:cxn>
                  <a:cxn ang="0">
                    <a:pos x="193" y="337"/>
                  </a:cxn>
                  <a:cxn ang="0">
                    <a:pos x="210" y="318"/>
                  </a:cxn>
                  <a:cxn ang="0">
                    <a:pos x="220" y="291"/>
                  </a:cxn>
                  <a:cxn ang="0">
                    <a:pos x="228" y="273"/>
                  </a:cxn>
                  <a:cxn ang="0">
                    <a:pos x="210" y="257"/>
                  </a:cxn>
                  <a:cxn ang="0">
                    <a:pos x="199" y="202"/>
                  </a:cxn>
                  <a:cxn ang="0">
                    <a:pos x="203" y="159"/>
                  </a:cxn>
                  <a:cxn ang="0">
                    <a:pos x="186" y="120"/>
                  </a:cxn>
                  <a:cxn ang="0">
                    <a:pos x="195" y="127"/>
                  </a:cxn>
                  <a:cxn ang="0">
                    <a:pos x="190" y="110"/>
                  </a:cxn>
                  <a:cxn ang="0">
                    <a:pos x="176" y="81"/>
                  </a:cxn>
                  <a:cxn ang="0">
                    <a:pos x="172" y="66"/>
                  </a:cxn>
                  <a:cxn ang="0">
                    <a:pos x="172" y="56"/>
                  </a:cxn>
                  <a:cxn ang="0">
                    <a:pos x="155" y="36"/>
                  </a:cxn>
                  <a:cxn ang="0">
                    <a:pos x="144" y="0"/>
                  </a:cxn>
                  <a:cxn ang="0">
                    <a:pos x="118" y="4"/>
                  </a:cxn>
                  <a:cxn ang="0">
                    <a:pos x="88" y="7"/>
                  </a:cxn>
                </a:cxnLst>
                <a:rect l="0" t="0" r="r" b="b"/>
                <a:pathLst>
                  <a:path w="229" h="423">
                    <a:moveTo>
                      <a:pt x="73" y="7"/>
                    </a:moveTo>
                    <a:lnTo>
                      <a:pt x="76" y="13"/>
                    </a:lnTo>
                    <a:lnTo>
                      <a:pt x="82" y="21"/>
                    </a:lnTo>
                    <a:lnTo>
                      <a:pt x="87" y="32"/>
                    </a:lnTo>
                    <a:lnTo>
                      <a:pt x="88" y="43"/>
                    </a:lnTo>
                    <a:lnTo>
                      <a:pt x="88" y="53"/>
                    </a:lnTo>
                    <a:lnTo>
                      <a:pt x="89" y="58"/>
                    </a:lnTo>
                    <a:lnTo>
                      <a:pt x="92" y="63"/>
                    </a:lnTo>
                    <a:lnTo>
                      <a:pt x="97" y="65"/>
                    </a:lnTo>
                    <a:lnTo>
                      <a:pt x="102" y="69"/>
                    </a:lnTo>
                    <a:lnTo>
                      <a:pt x="107" y="72"/>
                    </a:lnTo>
                    <a:lnTo>
                      <a:pt x="114" y="79"/>
                    </a:lnTo>
                    <a:lnTo>
                      <a:pt x="120" y="88"/>
                    </a:lnTo>
                    <a:lnTo>
                      <a:pt x="127" y="105"/>
                    </a:lnTo>
                    <a:lnTo>
                      <a:pt x="129" y="116"/>
                    </a:lnTo>
                    <a:lnTo>
                      <a:pt x="128" y="124"/>
                    </a:lnTo>
                    <a:lnTo>
                      <a:pt x="127" y="136"/>
                    </a:lnTo>
                    <a:lnTo>
                      <a:pt x="129" y="154"/>
                    </a:lnTo>
                    <a:lnTo>
                      <a:pt x="135" y="171"/>
                    </a:lnTo>
                    <a:lnTo>
                      <a:pt x="143" y="185"/>
                    </a:lnTo>
                    <a:lnTo>
                      <a:pt x="149" y="195"/>
                    </a:lnTo>
                    <a:lnTo>
                      <a:pt x="153" y="203"/>
                    </a:lnTo>
                    <a:lnTo>
                      <a:pt x="156" y="214"/>
                    </a:lnTo>
                    <a:lnTo>
                      <a:pt x="157" y="230"/>
                    </a:lnTo>
                    <a:lnTo>
                      <a:pt x="157" y="254"/>
                    </a:lnTo>
                    <a:lnTo>
                      <a:pt x="165" y="266"/>
                    </a:lnTo>
                    <a:lnTo>
                      <a:pt x="165" y="271"/>
                    </a:lnTo>
                    <a:lnTo>
                      <a:pt x="163" y="281"/>
                    </a:lnTo>
                    <a:lnTo>
                      <a:pt x="162" y="294"/>
                    </a:lnTo>
                    <a:lnTo>
                      <a:pt x="159" y="306"/>
                    </a:lnTo>
                    <a:lnTo>
                      <a:pt x="157" y="310"/>
                    </a:lnTo>
                    <a:lnTo>
                      <a:pt x="152" y="314"/>
                    </a:lnTo>
                    <a:lnTo>
                      <a:pt x="145" y="317"/>
                    </a:lnTo>
                    <a:lnTo>
                      <a:pt x="137" y="319"/>
                    </a:lnTo>
                    <a:lnTo>
                      <a:pt x="128" y="320"/>
                    </a:lnTo>
                    <a:lnTo>
                      <a:pt x="119" y="320"/>
                    </a:lnTo>
                    <a:lnTo>
                      <a:pt x="111" y="319"/>
                    </a:lnTo>
                    <a:lnTo>
                      <a:pt x="104" y="316"/>
                    </a:lnTo>
                    <a:lnTo>
                      <a:pt x="96" y="311"/>
                    </a:lnTo>
                    <a:lnTo>
                      <a:pt x="91" y="309"/>
                    </a:lnTo>
                    <a:lnTo>
                      <a:pt x="89" y="309"/>
                    </a:lnTo>
                    <a:lnTo>
                      <a:pt x="87" y="311"/>
                    </a:lnTo>
                    <a:lnTo>
                      <a:pt x="86" y="315"/>
                    </a:lnTo>
                    <a:lnTo>
                      <a:pt x="83" y="319"/>
                    </a:lnTo>
                    <a:lnTo>
                      <a:pt x="78" y="323"/>
                    </a:lnTo>
                    <a:lnTo>
                      <a:pt x="69" y="326"/>
                    </a:lnTo>
                    <a:lnTo>
                      <a:pt x="61" y="329"/>
                    </a:lnTo>
                    <a:lnTo>
                      <a:pt x="60" y="330"/>
                    </a:lnTo>
                    <a:lnTo>
                      <a:pt x="61" y="330"/>
                    </a:lnTo>
                    <a:lnTo>
                      <a:pt x="64" y="331"/>
                    </a:lnTo>
                    <a:lnTo>
                      <a:pt x="66" y="332"/>
                    </a:lnTo>
                    <a:lnTo>
                      <a:pt x="67" y="334"/>
                    </a:lnTo>
                    <a:lnTo>
                      <a:pt x="63" y="338"/>
                    </a:lnTo>
                    <a:lnTo>
                      <a:pt x="53" y="343"/>
                    </a:lnTo>
                    <a:lnTo>
                      <a:pt x="43" y="349"/>
                    </a:lnTo>
                    <a:lnTo>
                      <a:pt x="36" y="355"/>
                    </a:lnTo>
                    <a:lnTo>
                      <a:pt x="30" y="361"/>
                    </a:lnTo>
                    <a:lnTo>
                      <a:pt x="26" y="366"/>
                    </a:lnTo>
                    <a:lnTo>
                      <a:pt x="22" y="371"/>
                    </a:lnTo>
                    <a:lnTo>
                      <a:pt x="17" y="377"/>
                    </a:lnTo>
                    <a:lnTo>
                      <a:pt x="10" y="380"/>
                    </a:lnTo>
                    <a:lnTo>
                      <a:pt x="0" y="385"/>
                    </a:lnTo>
                    <a:lnTo>
                      <a:pt x="6" y="387"/>
                    </a:lnTo>
                    <a:lnTo>
                      <a:pt x="13" y="389"/>
                    </a:lnTo>
                    <a:lnTo>
                      <a:pt x="20" y="391"/>
                    </a:lnTo>
                    <a:lnTo>
                      <a:pt x="27" y="393"/>
                    </a:lnTo>
                    <a:lnTo>
                      <a:pt x="26" y="399"/>
                    </a:lnTo>
                    <a:lnTo>
                      <a:pt x="25" y="407"/>
                    </a:lnTo>
                    <a:lnTo>
                      <a:pt x="22" y="415"/>
                    </a:lnTo>
                    <a:lnTo>
                      <a:pt x="21" y="423"/>
                    </a:lnTo>
                    <a:lnTo>
                      <a:pt x="27" y="421"/>
                    </a:lnTo>
                    <a:lnTo>
                      <a:pt x="33" y="417"/>
                    </a:lnTo>
                    <a:lnTo>
                      <a:pt x="40" y="414"/>
                    </a:lnTo>
                    <a:lnTo>
                      <a:pt x="48" y="409"/>
                    </a:lnTo>
                    <a:lnTo>
                      <a:pt x="54" y="406"/>
                    </a:lnTo>
                    <a:lnTo>
                      <a:pt x="63" y="402"/>
                    </a:lnTo>
                    <a:lnTo>
                      <a:pt x="69" y="399"/>
                    </a:lnTo>
                    <a:lnTo>
                      <a:pt x="76" y="396"/>
                    </a:lnTo>
                    <a:lnTo>
                      <a:pt x="83" y="393"/>
                    </a:lnTo>
                    <a:lnTo>
                      <a:pt x="88" y="388"/>
                    </a:lnTo>
                    <a:lnTo>
                      <a:pt x="90" y="386"/>
                    </a:lnTo>
                    <a:lnTo>
                      <a:pt x="92" y="383"/>
                    </a:lnTo>
                    <a:lnTo>
                      <a:pt x="97" y="381"/>
                    </a:lnTo>
                    <a:lnTo>
                      <a:pt x="103" y="381"/>
                    </a:lnTo>
                    <a:lnTo>
                      <a:pt x="113" y="384"/>
                    </a:lnTo>
                    <a:lnTo>
                      <a:pt x="129" y="387"/>
                    </a:lnTo>
                    <a:lnTo>
                      <a:pt x="136" y="389"/>
                    </a:lnTo>
                    <a:lnTo>
                      <a:pt x="140" y="391"/>
                    </a:lnTo>
                    <a:lnTo>
                      <a:pt x="143" y="392"/>
                    </a:lnTo>
                    <a:lnTo>
                      <a:pt x="147" y="391"/>
                    </a:lnTo>
                    <a:lnTo>
                      <a:pt x="152" y="385"/>
                    </a:lnTo>
                    <a:lnTo>
                      <a:pt x="157" y="377"/>
                    </a:lnTo>
                    <a:lnTo>
                      <a:pt x="162" y="364"/>
                    </a:lnTo>
                    <a:lnTo>
                      <a:pt x="168" y="350"/>
                    </a:lnTo>
                    <a:lnTo>
                      <a:pt x="170" y="349"/>
                    </a:lnTo>
                    <a:lnTo>
                      <a:pt x="171" y="347"/>
                    </a:lnTo>
                    <a:lnTo>
                      <a:pt x="171" y="346"/>
                    </a:lnTo>
                    <a:lnTo>
                      <a:pt x="172" y="345"/>
                    </a:lnTo>
                    <a:lnTo>
                      <a:pt x="174" y="345"/>
                    </a:lnTo>
                    <a:lnTo>
                      <a:pt x="179" y="343"/>
                    </a:lnTo>
                    <a:lnTo>
                      <a:pt x="185" y="341"/>
                    </a:lnTo>
                    <a:lnTo>
                      <a:pt x="193" y="337"/>
                    </a:lnTo>
                    <a:lnTo>
                      <a:pt x="199" y="332"/>
                    </a:lnTo>
                    <a:lnTo>
                      <a:pt x="206" y="326"/>
                    </a:lnTo>
                    <a:lnTo>
                      <a:pt x="210" y="318"/>
                    </a:lnTo>
                    <a:lnTo>
                      <a:pt x="211" y="309"/>
                    </a:lnTo>
                    <a:lnTo>
                      <a:pt x="213" y="302"/>
                    </a:lnTo>
                    <a:lnTo>
                      <a:pt x="220" y="291"/>
                    </a:lnTo>
                    <a:lnTo>
                      <a:pt x="227" y="279"/>
                    </a:lnTo>
                    <a:lnTo>
                      <a:pt x="229" y="272"/>
                    </a:lnTo>
                    <a:lnTo>
                      <a:pt x="228" y="273"/>
                    </a:lnTo>
                    <a:lnTo>
                      <a:pt x="225" y="273"/>
                    </a:lnTo>
                    <a:lnTo>
                      <a:pt x="219" y="269"/>
                    </a:lnTo>
                    <a:lnTo>
                      <a:pt x="210" y="257"/>
                    </a:lnTo>
                    <a:lnTo>
                      <a:pt x="202" y="240"/>
                    </a:lnTo>
                    <a:lnTo>
                      <a:pt x="198" y="220"/>
                    </a:lnTo>
                    <a:lnTo>
                      <a:pt x="199" y="202"/>
                    </a:lnTo>
                    <a:lnTo>
                      <a:pt x="205" y="185"/>
                    </a:lnTo>
                    <a:lnTo>
                      <a:pt x="208" y="171"/>
                    </a:lnTo>
                    <a:lnTo>
                      <a:pt x="203" y="159"/>
                    </a:lnTo>
                    <a:lnTo>
                      <a:pt x="195" y="148"/>
                    </a:lnTo>
                    <a:lnTo>
                      <a:pt x="187" y="132"/>
                    </a:lnTo>
                    <a:lnTo>
                      <a:pt x="186" y="120"/>
                    </a:lnTo>
                    <a:lnTo>
                      <a:pt x="188" y="120"/>
                    </a:lnTo>
                    <a:lnTo>
                      <a:pt x="193" y="125"/>
                    </a:lnTo>
                    <a:lnTo>
                      <a:pt x="195" y="127"/>
                    </a:lnTo>
                    <a:lnTo>
                      <a:pt x="195" y="126"/>
                    </a:lnTo>
                    <a:lnTo>
                      <a:pt x="195" y="120"/>
                    </a:lnTo>
                    <a:lnTo>
                      <a:pt x="190" y="110"/>
                    </a:lnTo>
                    <a:lnTo>
                      <a:pt x="180" y="94"/>
                    </a:lnTo>
                    <a:lnTo>
                      <a:pt x="173" y="82"/>
                    </a:lnTo>
                    <a:lnTo>
                      <a:pt x="176" y="81"/>
                    </a:lnTo>
                    <a:lnTo>
                      <a:pt x="185" y="85"/>
                    </a:lnTo>
                    <a:lnTo>
                      <a:pt x="189" y="87"/>
                    </a:lnTo>
                    <a:lnTo>
                      <a:pt x="172" y="66"/>
                    </a:lnTo>
                    <a:lnTo>
                      <a:pt x="180" y="62"/>
                    </a:lnTo>
                    <a:lnTo>
                      <a:pt x="178" y="61"/>
                    </a:lnTo>
                    <a:lnTo>
                      <a:pt x="172" y="56"/>
                    </a:lnTo>
                    <a:lnTo>
                      <a:pt x="164" y="51"/>
                    </a:lnTo>
                    <a:lnTo>
                      <a:pt x="157" y="44"/>
                    </a:lnTo>
                    <a:lnTo>
                      <a:pt x="155" y="36"/>
                    </a:lnTo>
                    <a:lnTo>
                      <a:pt x="153" y="26"/>
                    </a:lnTo>
                    <a:lnTo>
                      <a:pt x="151" y="15"/>
                    </a:lnTo>
                    <a:lnTo>
                      <a:pt x="144" y="0"/>
                    </a:lnTo>
                    <a:lnTo>
                      <a:pt x="137" y="2"/>
                    </a:lnTo>
                    <a:lnTo>
                      <a:pt x="128" y="3"/>
                    </a:lnTo>
                    <a:lnTo>
                      <a:pt x="118" y="4"/>
                    </a:lnTo>
                    <a:lnTo>
                      <a:pt x="109" y="5"/>
                    </a:lnTo>
                    <a:lnTo>
                      <a:pt x="98" y="5"/>
                    </a:lnTo>
                    <a:lnTo>
                      <a:pt x="88" y="7"/>
                    </a:lnTo>
                    <a:lnTo>
                      <a:pt x="80" y="7"/>
                    </a:lnTo>
                    <a:lnTo>
                      <a:pt x="73" y="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916" name="Freeform 220"/>
              <p:cNvSpPr>
                <a:spLocks/>
              </p:cNvSpPr>
              <p:nvPr/>
            </p:nvSpPr>
            <p:spPr bwMode="auto">
              <a:xfrm>
                <a:off x="3787" y="2645"/>
                <a:ext cx="68" cy="146"/>
              </a:xfrm>
              <a:custGeom>
                <a:avLst/>
                <a:gdLst/>
                <a:ahLst/>
                <a:cxnLst>
                  <a:cxn ang="0">
                    <a:pos x="80" y="5"/>
                  </a:cxn>
                  <a:cxn ang="0">
                    <a:pos x="73" y="20"/>
                  </a:cxn>
                  <a:cxn ang="0">
                    <a:pos x="68" y="32"/>
                  </a:cxn>
                  <a:cxn ang="0">
                    <a:pos x="75" y="41"/>
                  </a:cxn>
                  <a:cxn ang="0">
                    <a:pos x="91" y="55"/>
                  </a:cxn>
                  <a:cxn ang="0">
                    <a:pos x="101" y="72"/>
                  </a:cxn>
                  <a:cxn ang="0">
                    <a:pos x="112" y="108"/>
                  </a:cxn>
                  <a:cxn ang="0">
                    <a:pos x="120" y="108"/>
                  </a:cxn>
                  <a:cxn ang="0">
                    <a:pos x="126" y="136"/>
                  </a:cxn>
                  <a:cxn ang="0">
                    <a:pos x="124" y="192"/>
                  </a:cxn>
                  <a:cxn ang="0">
                    <a:pos x="124" y="215"/>
                  </a:cxn>
                  <a:cxn ang="0">
                    <a:pos x="136" y="234"/>
                  </a:cxn>
                  <a:cxn ang="0">
                    <a:pos x="131" y="253"/>
                  </a:cxn>
                  <a:cxn ang="0">
                    <a:pos x="106" y="294"/>
                  </a:cxn>
                  <a:cxn ang="0">
                    <a:pos x="103" y="283"/>
                  </a:cxn>
                  <a:cxn ang="0">
                    <a:pos x="101" y="260"/>
                  </a:cxn>
                  <a:cxn ang="0">
                    <a:pos x="98" y="238"/>
                  </a:cxn>
                  <a:cxn ang="0">
                    <a:pos x="84" y="208"/>
                  </a:cxn>
                  <a:cxn ang="0">
                    <a:pos x="93" y="200"/>
                  </a:cxn>
                  <a:cxn ang="0">
                    <a:pos x="78" y="179"/>
                  </a:cxn>
                  <a:cxn ang="0">
                    <a:pos x="81" y="161"/>
                  </a:cxn>
                  <a:cxn ang="0">
                    <a:pos x="73" y="149"/>
                  </a:cxn>
                  <a:cxn ang="0">
                    <a:pos x="63" y="128"/>
                  </a:cxn>
                  <a:cxn ang="0">
                    <a:pos x="60" y="121"/>
                  </a:cxn>
                  <a:cxn ang="0">
                    <a:pos x="54" y="115"/>
                  </a:cxn>
                  <a:cxn ang="0">
                    <a:pos x="44" y="108"/>
                  </a:cxn>
                  <a:cxn ang="0">
                    <a:pos x="29" y="100"/>
                  </a:cxn>
                  <a:cxn ang="0">
                    <a:pos x="10" y="82"/>
                  </a:cxn>
                  <a:cxn ang="0">
                    <a:pos x="4" y="60"/>
                  </a:cxn>
                  <a:cxn ang="0">
                    <a:pos x="2" y="46"/>
                  </a:cxn>
                  <a:cxn ang="0">
                    <a:pos x="8" y="45"/>
                  </a:cxn>
                  <a:cxn ang="0">
                    <a:pos x="6" y="23"/>
                  </a:cxn>
                  <a:cxn ang="0">
                    <a:pos x="6" y="21"/>
                  </a:cxn>
                  <a:cxn ang="0">
                    <a:pos x="5" y="16"/>
                  </a:cxn>
                  <a:cxn ang="0">
                    <a:pos x="19" y="13"/>
                  </a:cxn>
                  <a:cxn ang="0">
                    <a:pos x="40" y="8"/>
                  </a:cxn>
                  <a:cxn ang="0">
                    <a:pos x="62" y="4"/>
                  </a:cxn>
                  <a:cxn ang="0">
                    <a:pos x="78" y="0"/>
                  </a:cxn>
                </a:cxnLst>
                <a:rect l="0" t="0" r="r" b="b"/>
                <a:pathLst>
                  <a:path w="136" h="294">
                    <a:moveTo>
                      <a:pt x="78" y="0"/>
                    </a:moveTo>
                    <a:lnTo>
                      <a:pt x="80" y="5"/>
                    </a:lnTo>
                    <a:lnTo>
                      <a:pt x="76" y="12"/>
                    </a:lnTo>
                    <a:lnTo>
                      <a:pt x="73" y="20"/>
                    </a:lnTo>
                    <a:lnTo>
                      <a:pt x="76" y="28"/>
                    </a:lnTo>
                    <a:lnTo>
                      <a:pt x="68" y="32"/>
                    </a:lnTo>
                    <a:lnTo>
                      <a:pt x="70" y="35"/>
                    </a:lnTo>
                    <a:lnTo>
                      <a:pt x="75" y="41"/>
                    </a:lnTo>
                    <a:lnTo>
                      <a:pt x="82" y="49"/>
                    </a:lnTo>
                    <a:lnTo>
                      <a:pt x="91" y="55"/>
                    </a:lnTo>
                    <a:lnTo>
                      <a:pt x="98" y="61"/>
                    </a:lnTo>
                    <a:lnTo>
                      <a:pt x="101" y="72"/>
                    </a:lnTo>
                    <a:lnTo>
                      <a:pt x="105" y="87"/>
                    </a:lnTo>
                    <a:lnTo>
                      <a:pt x="112" y="108"/>
                    </a:lnTo>
                    <a:lnTo>
                      <a:pt x="119" y="106"/>
                    </a:lnTo>
                    <a:lnTo>
                      <a:pt x="120" y="108"/>
                    </a:lnTo>
                    <a:lnTo>
                      <a:pt x="123" y="118"/>
                    </a:lnTo>
                    <a:lnTo>
                      <a:pt x="126" y="136"/>
                    </a:lnTo>
                    <a:lnTo>
                      <a:pt x="127" y="166"/>
                    </a:lnTo>
                    <a:lnTo>
                      <a:pt x="124" y="192"/>
                    </a:lnTo>
                    <a:lnTo>
                      <a:pt x="123" y="204"/>
                    </a:lnTo>
                    <a:lnTo>
                      <a:pt x="124" y="215"/>
                    </a:lnTo>
                    <a:lnTo>
                      <a:pt x="127" y="242"/>
                    </a:lnTo>
                    <a:lnTo>
                      <a:pt x="136" y="234"/>
                    </a:lnTo>
                    <a:lnTo>
                      <a:pt x="135" y="239"/>
                    </a:lnTo>
                    <a:lnTo>
                      <a:pt x="131" y="253"/>
                    </a:lnTo>
                    <a:lnTo>
                      <a:pt x="122" y="273"/>
                    </a:lnTo>
                    <a:lnTo>
                      <a:pt x="106" y="294"/>
                    </a:lnTo>
                    <a:lnTo>
                      <a:pt x="105" y="291"/>
                    </a:lnTo>
                    <a:lnTo>
                      <a:pt x="103" y="283"/>
                    </a:lnTo>
                    <a:lnTo>
                      <a:pt x="100" y="273"/>
                    </a:lnTo>
                    <a:lnTo>
                      <a:pt x="101" y="260"/>
                    </a:lnTo>
                    <a:lnTo>
                      <a:pt x="101" y="249"/>
                    </a:lnTo>
                    <a:lnTo>
                      <a:pt x="98" y="238"/>
                    </a:lnTo>
                    <a:lnTo>
                      <a:pt x="91" y="226"/>
                    </a:lnTo>
                    <a:lnTo>
                      <a:pt x="84" y="208"/>
                    </a:lnTo>
                    <a:lnTo>
                      <a:pt x="97" y="204"/>
                    </a:lnTo>
                    <a:lnTo>
                      <a:pt x="93" y="200"/>
                    </a:lnTo>
                    <a:lnTo>
                      <a:pt x="86" y="190"/>
                    </a:lnTo>
                    <a:lnTo>
                      <a:pt x="78" y="179"/>
                    </a:lnTo>
                    <a:lnTo>
                      <a:pt x="74" y="166"/>
                    </a:lnTo>
                    <a:lnTo>
                      <a:pt x="81" y="161"/>
                    </a:lnTo>
                    <a:lnTo>
                      <a:pt x="78" y="158"/>
                    </a:lnTo>
                    <a:lnTo>
                      <a:pt x="73" y="149"/>
                    </a:lnTo>
                    <a:lnTo>
                      <a:pt x="67" y="137"/>
                    </a:lnTo>
                    <a:lnTo>
                      <a:pt x="63" y="128"/>
                    </a:lnTo>
                    <a:lnTo>
                      <a:pt x="62" y="124"/>
                    </a:lnTo>
                    <a:lnTo>
                      <a:pt x="60" y="121"/>
                    </a:lnTo>
                    <a:lnTo>
                      <a:pt x="58" y="119"/>
                    </a:lnTo>
                    <a:lnTo>
                      <a:pt x="54" y="115"/>
                    </a:lnTo>
                    <a:lnTo>
                      <a:pt x="50" y="112"/>
                    </a:lnTo>
                    <a:lnTo>
                      <a:pt x="44" y="108"/>
                    </a:lnTo>
                    <a:lnTo>
                      <a:pt x="37" y="105"/>
                    </a:lnTo>
                    <a:lnTo>
                      <a:pt x="29" y="100"/>
                    </a:lnTo>
                    <a:lnTo>
                      <a:pt x="15" y="91"/>
                    </a:lnTo>
                    <a:lnTo>
                      <a:pt x="10" y="82"/>
                    </a:lnTo>
                    <a:lnTo>
                      <a:pt x="8" y="73"/>
                    </a:lnTo>
                    <a:lnTo>
                      <a:pt x="4" y="60"/>
                    </a:lnTo>
                    <a:lnTo>
                      <a:pt x="0" y="51"/>
                    </a:lnTo>
                    <a:lnTo>
                      <a:pt x="2" y="46"/>
                    </a:lnTo>
                    <a:lnTo>
                      <a:pt x="6" y="45"/>
                    </a:lnTo>
                    <a:lnTo>
                      <a:pt x="8" y="45"/>
                    </a:lnTo>
                    <a:lnTo>
                      <a:pt x="0" y="30"/>
                    </a:lnTo>
                    <a:lnTo>
                      <a:pt x="6" y="23"/>
                    </a:lnTo>
                    <a:lnTo>
                      <a:pt x="6" y="22"/>
                    </a:lnTo>
                    <a:lnTo>
                      <a:pt x="6" y="21"/>
                    </a:lnTo>
                    <a:lnTo>
                      <a:pt x="6" y="19"/>
                    </a:lnTo>
                    <a:lnTo>
                      <a:pt x="5" y="16"/>
                    </a:lnTo>
                    <a:lnTo>
                      <a:pt x="10" y="15"/>
                    </a:lnTo>
                    <a:lnTo>
                      <a:pt x="19" y="13"/>
                    </a:lnTo>
                    <a:lnTo>
                      <a:pt x="29" y="11"/>
                    </a:lnTo>
                    <a:lnTo>
                      <a:pt x="40" y="8"/>
                    </a:lnTo>
                    <a:lnTo>
                      <a:pt x="52" y="6"/>
                    </a:lnTo>
                    <a:lnTo>
                      <a:pt x="62" y="4"/>
                    </a:lnTo>
                    <a:lnTo>
                      <a:pt x="71" y="1"/>
                    </a:lnTo>
                    <a:lnTo>
                      <a:pt x="78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917" name="Freeform 221"/>
              <p:cNvSpPr>
                <a:spLocks/>
              </p:cNvSpPr>
              <p:nvPr/>
            </p:nvSpPr>
            <p:spPr bwMode="auto">
              <a:xfrm>
                <a:off x="3910" y="2643"/>
                <a:ext cx="59" cy="160"/>
              </a:xfrm>
              <a:custGeom>
                <a:avLst/>
                <a:gdLst/>
                <a:ahLst/>
                <a:cxnLst>
                  <a:cxn ang="0">
                    <a:pos x="22" y="22"/>
                  </a:cxn>
                  <a:cxn ang="0">
                    <a:pos x="22" y="67"/>
                  </a:cxn>
                  <a:cxn ang="0">
                    <a:pos x="36" y="94"/>
                  </a:cxn>
                  <a:cxn ang="0">
                    <a:pos x="51" y="112"/>
                  </a:cxn>
                  <a:cxn ang="0">
                    <a:pos x="64" y="129"/>
                  </a:cxn>
                  <a:cxn ang="0">
                    <a:pos x="67" y="146"/>
                  </a:cxn>
                  <a:cxn ang="0">
                    <a:pos x="55" y="169"/>
                  </a:cxn>
                  <a:cxn ang="0">
                    <a:pos x="42" y="187"/>
                  </a:cxn>
                  <a:cxn ang="0">
                    <a:pos x="46" y="223"/>
                  </a:cxn>
                  <a:cxn ang="0">
                    <a:pos x="38" y="251"/>
                  </a:cxn>
                  <a:cxn ang="0">
                    <a:pos x="27" y="260"/>
                  </a:cxn>
                  <a:cxn ang="0">
                    <a:pos x="20" y="261"/>
                  </a:cxn>
                  <a:cxn ang="0">
                    <a:pos x="30" y="263"/>
                  </a:cxn>
                  <a:cxn ang="0">
                    <a:pos x="42" y="261"/>
                  </a:cxn>
                  <a:cxn ang="0">
                    <a:pos x="36" y="271"/>
                  </a:cxn>
                  <a:cxn ang="0">
                    <a:pos x="17" y="292"/>
                  </a:cxn>
                  <a:cxn ang="0">
                    <a:pos x="4" y="309"/>
                  </a:cxn>
                  <a:cxn ang="0">
                    <a:pos x="0" y="317"/>
                  </a:cxn>
                  <a:cxn ang="0">
                    <a:pos x="14" y="316"/>
                  </a:cxn>
                  <a:cxn ang="0">
                    <a:pos x="26" y="309"/>
                  </a:cxn>
                  <a:cxn ang="0">
                    <a:pos x="36" y="299"/>
                  </a:cxn>
                  <a:cxn ang="0">
                    <a:pos x="49" y="284"/>
                  </a:cxn>
                  <a:cxn ang="0">
                    <a:pos x="66" y="266"/>
                  </a:cxn>
                  <a:cxn ang="0">
                    <a:pos x="80" y="251"/>
                  </a:cxn>
                  <a:cxn ang="0">
                    <a:pos x="91" y="236"/>
                  </a:cxn>
                  <a:cxn ang="0">
                    <a:pos x="99" y="218"/>
                  </a:cxn>
                  <a:cxn ang="0">
                    <a:pos x="104" y="192"/>
                  </a:cxn>
                  <a:cxn ang="0">
                    <a:pos x="99" y="176"/>
                  </a:cxn>
                  <a:cxn ang="0">
                    <a:pos x="105" y="149"/>
                  </a:cxn>
                  <a:cxn ang="0">
                    <a:pos x="118" y="139"/>
                  </a:cxn>
                  <a:cxn ang="0">
                    <a:pos x="108" y="125"/>
                  </a:cxn>
                  <a:cxn ang="0">
                    <a:pos x="100" y="103"/>
                  </a:cxn>
                  <a:cxn ang="0">
                    <a:pos x="110" y="98"/>
                  </a:cxn>
                  <a:cxn ang="0">
                    <a:pos x="90" y="53"/>
                  </a:cxn>
                  <a:cxn ang="0">
                    <a:pos x="76" y="15"/>
                  </a:cxn>
                  <a:cxn ang="0">
                    <a:pos x="64" y="3"/>
                  </a:cxn>
                  <a:cxn ang="0">
                    <a:pos x="50" y="2"/>
                  </a:cxn>
                  <a:cxn ang="0">
                    <a:pos x="37" y="1"/>
                  </a:cxn>
                  <a:cxn ang="0">
                    <a:pos x="26" y="0"/>
                  </a:cxn>
                </a:cxnLst>
                <a:rect l="0" t="0" r="r" b="b"/>
                <a:pathLst>
                  <a:path w="120" h="319">
                    <a:moveTo>
                      <a:pt x="20" y="0"/>
                    </a:moveTo>
                    <a:lnTo>
                      <a:pt x="22" y="22"/>
                    </a:lnTo>
                    <a:lnTo>
                      <a:pt x="21" y="44"/>
                    </a:lnTo>
                    <a:lnTo>
                      <a:pt x="22" y="67"/>
                    </a:lnTo>
                    <a:lnTo>
                      <a:pt x="29" y="85"/>
                    </a:lnTo>
                    <a:lnTo>
                      <a:pt x="36" y="94"/>
                    </a:lnTo>
                    <a:lnTo>
                      <a:pt x="44" y="103"/>
                    </a:lnTo>
                    <a:lnTo>
                      <a:pt x="51" y="112"/>
                    </a:lnTo>
                    <a:lnTo>
                      <a:pt x="58" y="120"/>
                    </a:lnTo>
                    <a:lnTo>
                      <a:pt x="64" y="129"/>
                    </a:lnTo>
                    <a:lnTo>
                      <a:pt x="66" y="137"/>
                    </a:lnTo>
                    <a:lnTo>
                      <a:pt x="67" y="146"/>
                    </a:lnTo>
                    <a:lnTo>
                      <a:pt x="65" y="155"/>
                    </a:lnTo>
                    <a:lnTo>
                      <a:pt x="55" y="169"/>
                    </a:lnTo>
                    <a:lnTo>
                      <a:pt x="46" y="178"/>
                    </a:lnTo>
                    <a:lnTo>
                      <a:pt x="42" y="187"/>
                    </a:lnTo>
                    <a:lnTo>
                      <a:pt x="44" y="204"/>
                    </a:lnTo>
                    <a:lnTo>
                      <a:pt x="46" y="223"/>
                    </a:lnTo>
                    <a:lnTo>
                      <a:pt x="44" y="239"/>
                    </a:lnTo>
                    <a:lnTo>
                      <a:pt x="38" y="251"/>
                    </a:lnTo>
                    <a:lnTo>
                      <a:pt x="31" y="258"/>
                    </a:lnTo>
                    <a:lnTo>
                      <a:pt x="27" y="260"/>
                    </a:lnTo>
                    <a:lnTo>
                      <a:pt x="23" y="261"/>
                    </a:lnTo>
                    <a:lnTo>
                      <a:pt x="20" y="261"/>
                    </a:lnTo>
                    <a:lnTo>
                      <a:pt x="21" y="262"/>
                    </a:lnTo>
                    <a:lnTo>
                      <a:pt x="30" y="263"/>
                    </a:lnTo>
                    <a:lnTo>
                      <a:pt x="37" y="262"/>
                    </a:lnTo>
                    <a:lnTo>
                      <a:pt x="42" y="261"/>
                    </a:lnTo>
                    <a:lnTo>
                      <a:pt x="44" y="260"/>
                    </a:lnTo>
                    <a:lnTo>
                      <a:pt x="36" y="271"/>
                    </a:lnTo>
                    <a:lnTo>
                      <a:pt x="27" y="282"/>
                    </a:lnTo>
                    <a:lnTo>
                      <a:pt x="17" y="292"/>
                    </a:lnTo>
                    <a:lnTo>
                      <a:pt x="9" y="301"/>
                    </a:lnTo>
                    <a:lnTo>
                      <a:pt x="4" y="309"/>
                    </a:lnTo>
                    <a:lnTo>
                      <a:pt x="0" y="315"/>
                    </a:lnTo>
                    <a:lnTo>
                      <a:pt x="0" y="317"/>
                    </a:lnTo>
                    <a:lnTo>
                      <a:pt x="6" y="319"/>
                    </a:lnTo>
                    <a:lnTo>
                      <a:pt x="14" y="316"/>
                    </a:lnTo>
                    <a:lnTo>
                      <a:pt x="20" y="314"/>
                    </a:lnTo>
                    <a:lnTo>
                      <a:pt x="26" y="309"/>
                    </a:lnTo>
                    <a:lnTo>
                      <a:pt x="30" y="305"/>
                    </a:lnTo>
                    <a:lnTo>
                      <a:pt x="36" y="299"/>
                    </a:lnTo>
                    <a:lnTo>
                      <a:pt x="42" y="292"/>
                    </a:lnTo>
                    <a:lnTo>
                      <a:pt x="49" y="284"/>
                    </a:lnTo>
                    <a:lnTo>
                      <a:pt x="57" y="275"/>
                    </a:lnTo>
                    <a:lnTo>
                      <a:pt x="66" y="266"/>
                    </a:lnTo>
                    <a:lnTo>
                      <a:pt x="74" y="258"/>
                    </a:lnTo>
                    <a:lnTo>
                      <a:pt x="80" y="251"/>
                    </a:lnTo>
                    <a:lnTo>
                      <a:pt x="87" y="244"/>
                    </a:lnTo>
                    <a:lnTo>
                      <a:pt x="91" y="236"/>
                    </a:lnTo>
                    <a:lnTo>
                      <a:pt x="95" y="228"/>
                    </a:lnTo>
                    <a:lnTo>
                      <a:pt x="99" y="218"/>
                    </a:lnTo>
                    <a:lnTo>
                      <a:pt x="101" y="208"/>
                    </a:lnTo>
                    <a:lnTo>
                      <a:pt x="104" y="192"/>
                    </a:lnTo>
                    <a:lnTo>
                      <a:pt x="101" y="183"/>
                    </a:lnTo>
                    <a:lnTo>
                      <a:pt x="99" y="176"/>
                    </a:lnTo>
                    <a:lnTo>
                      <a:pt x="99" y="163"/>
                    </a:lnTo>
                    <a:lnTo>
                      <a:pt x="105" y="149"/>
                    </a:lnTo>
                    <a:lnTo>
                      <a:pt x="112" y="141"/>
                    </a:lnTo>
                    <a:lnTo>
                      <a:pt x="118" y="139"/>
                    </a:lnTo>
                    <a:lnTo>
                      <a:pt x="120" y="138"/>
                    </a:lnTo>
                    <a:lnTo>
                      <a:pt x="108" y="125"/>
                    </a:lnTo>
                    <a:lnTo>
                      <a:pt x="103" y="113"/>
                    </a:lnTo>
                    <a:lnTo>
                      <a:pt x="100" y="103"/>
                    </a:lnTo>
                    <a:lnTo>
                      <a:pt x="99" y="100"/>
                    </a:lnTo>
                    <a:lnTo>
                      <a:pt x="110" y="98"/>
                    </a:lnTo>
                    <a:lnTo>
                      <a:pt x="95" y="78"/>
                    </a:lnTo>
                    <a:lnTo>
                      <a:pt x="90" y="53"/>
                    </a:lnTo>
                    <a:lnTo>
                      <a:pt x="83" y="31"/>
                    </a:lnTo>
                    <a:lnTo>
                      <a:pt x="76" y="15"/>
                    </a:lnTo>
                    <a:lnTo>
                      <a:pt x="70" y="3"/>
                    </a:lnTo>
                    <a:lnTo>
                      <a:pt x="64" y="3"/>
                    </a:lnTo>
                    <a:lnTo>
                      <a:pt x="57" y="2"/>
                    </a:lnTo>
                    <a:lnTo>
                      <a:pt x="50" y="2"/>
                    </a:lnTo>
                    <a:lnTo>
                      <a:pt x="44" y="1"/>
                    </a:lnTo>
                    <a:lnTo>
                      <a:pt x="37" y="1"/>
                    </a:lnTo>
                    <a:lnTo>
                      <a:pt x="31" y="1"/>
                    </a:lnTo>
                    <a:lnTo>
                      <a:pt x="26" y="0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918" name="Freeform 222"/>
              <p:cNvSpPr>
                <a:spLocks/>
              </p:cNvSpPr>
              <p:nvPr/>
            </p:nvSpPr>
            <p:spPr bwMode="auto">
              <a:xfrm>
                <a:off x="3929" y="2627"/>
                <a:ext cx="137" cy="287"/>
              </a:xfrm>
              <a:custGeom>
                <a:avLst/>
                <a:gdLst/>
                <a:ahLst/>
                <a:cxnLst>
                  <a:cxn ang="0">
                    <a:pos x="245" y="14"/>
                  </a:cxn>
                  <a:cxn ang="0">
                    <a:pos x="269" y="61"/>
                  </a:cxn>
                  <a:cxn ang="0">
                    <a:pos x="267" y="104"/>
                  </a:cxn>
                  <a:cxn ang="0">
                    <a:pos x="272" y="140"/>
                  </a:cxn>
                  <a:cxn ang="0">
                    <a:pos x="241" y="156"/>
                  </a:cxn>
                  <a:cxn ang="0">
                    <a:pos x="211" y="137"/>
                  </a:cxn>
                  <a:cxn ang="0">
                    <a:pos x="183" y="131"/>
                  </a:cxn>
                  <a:cxn ang="0">
                    <a:pos x="149" y="142"/>
                  </a:cxn>
                  <a:cxn ang="0">
                    <a:pos x="182" y="170"/>
                  </a:cxn>
                  <a:cxn ang="0">
                    <a:pos x="208" y="170"/>
                  </a:cxn>
                  <a:cxn ang="0">
                    <a:pos x="240" y="200"/>
                  </a:cxn>
                  <a:cxn ang="0">
                    <a:pos x="261" y="237"/>
                  </a:cxn>
                  <a:cxn ang="0">
                    <a:pos x="242" y="225"/>
                  </a:cxn>
                  <a:cxn ang="0">
                    <a:pos x="215" y="232"/>
                  </a:cxn>
                  <a:cxn ang="0">
                    <a:pos x="189" y="232"/>
                  </a:cxn>
                  <a:cxn ang="0">
                    <a:pos x="161" y="270"/>
                  </a:cxn>
                  <a:cxn ang="0">
                    <a:pos x="144" y="329"/>
                  </a:cxn>
                  <a:cxn ang="0">
                    <a:pos x="112" y="378"/>
                  </a:cxn>
                  <a:cxn ang="0">
                    <a:pos x="89" y="413"/>
                  </a:cxn>
                  <a:cxn ang="0">
                    <a:pos x="69" y="445"/>
                  </a:cxn>
                  <a:cxn ang="0">
                    <a:pos x="96" y="446"/>
                  </a:cxn>
                  <a:cxn ang="0">
                    <a:pos x="138" y="385"/>
                  </a:cxn>
                  <a:cxn ang="0">
                    <a:pos x="169" y="361"/>
                  </a:cxn>
                  <a:cxn ang="0">
                    <a:pos x="211" y="367"/>
                  </a:cxn>
                  <a:cxn ang="0">
                    <a:pos x="197" y="406"/>
                  </a:cxn>
                  <a:cxn ang="0">
                    <a:pos x="172" y="409"/>
                  </a:cxn>
                  <a:cxn ang="0">
                    <a:pos x="154" y="429"/>
                  </a:cxn>
                  <a:cxn ang="0">
                    <a:pos x="134" y="444"/>
                  </a:cxn>
                  <a:cxn ang="0">
                    <a:pos x="162" y="457"/>
                  </a:cxn>
                  <a:cxn ang="0">
                    <a:pos x="189" y="468"/>
                  </a:cxn>
                  <a:cxn ang="0">
                    <a:pos x="180" y="532"/>
                  </a:cxn>
                  <a:cxn ang="0">
                    <a:pos x="116" y="571"/>
                  </a:cxn>
                  <a:cxn ang="0">
                    <a:pos x="88" y="544"/>
                  </a:cxn>
                  <a:cxn ang="0">
                    <a:pos x="122" y="538"/>
                  </a:cxn>
                  <a:cxn ang="0">
                    <a:pos x="151" y="509"/>
                  </a:cxn>
                  <a:cxn ang="0">
                    <a:pos x="111" y="500"/>
                  </a:cxn>
                  <a:cxn ang="0">
                    <a:pos x="82" y="493"/>
                  </a:cxn>
                  <a:cxn ang="0">
                    <a:pos x="70" y="490"/>
                  </a:cxn>
                  <a:cxn ang="0">
                    <a:pos x="30" y="457"/>
                  </a:cxn>
                  <a:cxn ang="0">
                    <a:pos x="6" y="420"/>
                  </a:cxn>
                  <a:cxn ang="0">
                    <a:pos x="22" y="364"/>
                  </a:cxn>
                  <a:cxn ang="0">
                    <a:pos x="58" y="326"/>
                  </a:cxn>
                  <a:cxn ang="0">
                    <a:pos x="68" y="287"/>
                  </a:cxn>
                  <a:cxn ang="0">
                    <a:pos x="90" y="240"/>
                  </a:cxn>
                  <a:cxn ang="0">
                    <a:pos x="126" y="203"/>
                  </a:cxn>
                  <a:cxn ang="0">
                    <a:pos x="129" y="164"/>
                  </a:cxn>
                  <a:cxn ang="0">
                    <a:pos x="114" y="98"/>
                  </a:cxn>
                  <a:cxn ang="0">
                    <a:pos x="98" y="46"/>
                  </a:cxn>
                  <a:cxn ang="0">
                    <a:pos x="122" y="41"/>
                  </a:cxn>
                  <a:cxn ang="0">
                    <a:pos x="189" y="48"/>
                  </a:cxn>
                  <a:cxn ang="0">
                    <a:pos x="227" y="24"/>
                  </a:cxn>
                </a:cxnLst>
                <a:rect l="0" t="0" r="r" b="b"/>
                <a:pathLst>
                  <a:path w="275" h="572">
                    <a:moveTo>
                      <a:pt x="235" y="0"/>
                    </a:moveTo>
                    <a:lnTo>
                      <a:pt x="236" y="3"/>
                    </a:lnTo>
                    <a:lnTo>
                      <a:pt x="237" y="7"/>
                    </a:lnTo>
                    <a:lnTo>
                      <a:pt x="238" y="10"/>
                    </a:lnTo>
                    <a:lnTo>
                      <a:pt x="245" y="14"/>
                    </a:lnTo>
                    <a:lnTo>
                      <a:pt x="254" y="20"/>
                    </a:lnTo>
                    <a:lnTo>
                      <a:pt x="260" y="27"/>
                    </a:lnTo>
                    <a:lnTo>
                      <a:pt x="264" y="35"/>
                    </a:lnTo>
                    <a:lnTo>
                      <a:pt x="267" y="47"/>
                    </a:lnTo>
                    <a:lnTo>
                      <a:pt x="269" y="61"/>
                    </a:lnTo>
                    <a:lnTo>
                      <a:pt x="267" y="73"/>
                    </a:lnTo>
                    <a:lnTo>
                      <a:pt x="264" y="84"/>
                    </a:lnTo>
                    <a:lnTo>
                      <a:pt x="263" y="87"/>
                    </a:lnTo>
                    <a:lnTo>
                      <a:pt x="266" y="99"/>
                    </a:lnTo>
                    <a:lnTo>
                      <a:pt x="267" y="104"/>
                    </a:lnTo>
                    <a:lnTo>
                      <a:pt x="267" y="110"/>
                    </a:lnTo>
                    <a:lnTo>
                      <a:pt x="269" y="117"/>
                    </a:lnTo>
                    <a:lnTo>
                      <a:pt x="273" y="126"/>
                    </a:lnTo>
                    <a:lnTo>
                      <a:pt x="275" y="134"/>
                    </a:lnTo>
                    <a:lnTo>
                      <a:pt x="272" y="140"/>
                    </a:lnTo>
                    <a:lnTo>
                      <a:pt x="263" y="145"/>
                    </a:lnTo>
                    <a:lnTo>
                      <a:pt x="257" y="147"/>
                    </a:lnTo>
                    <a:lnTo>
                      <a:pt x="251" y="150"/>
                    </a:lnTo>
                    <a:lnTo>
                      <a:pt x="245" y="154"/>
                    </a:lnTo>
                    <a:lnTo>
                      <a:pt x="241" y="156"/>
                    </a:lnTo>
                    <a:lnTo>
                      <a:pt x="235" y="157"/>
                    </a:lnTo>
                    <a:lnTo>
                      <a:pt x="230" y="156"/>
                    </a:lnTo>
                    <a:lnTo>
                      <a:pt x="225" y="153"/>
                    </a:lnTo>
                    <a:lnTo>
                      <a:pt x="218" y="145"/>
                    </a:lnTo>
                    <a:lnTo>
                      <a:pt x="211" y="137"/>
                    </a:lnTo>
                    <a:lnTo>
                      <a:pt x="205" y="132"/>
                    </a:lnTo>
                    <a:lnTo>
                      <a:pt x="199" y="130"/>
                    </a:lnTo>
                    <a:lnTo>
                      <a:pt x="193" y="130"/>
                    </a:lnTo>
                    <a:lnTo>
                      <a:pt x="189" y="131"/>
                    </a:lnTo>
                    <a:lnTo>
                      <a:pt x="183" y="131"/>
                    </a:lnTo>
                    <a:lnTo>
                      <a:pt x="179" y="132"/>
                    </a:lnTo>
                    <a:lnTo>
                      <a:pt x="173" y="132"/>
                    </a:lnTo>
                    <a:lnTo>
                      <a:pt x="161" y="132"/>
                    </a:lnTo>
                    <a:lnTo>
                      <a:pt x="152" y="137"/>
                    </a:lnTo>
                    <a:lnTo>
                      <a:pt x="149" y="142"/>
                    </a:lnTo>
                    <a:lnTo>
                      <a:pt x="154" y="150"/>
                    </a:lnTo>
                    <a:lnTo>
                      <a:pt x="162" y="157"/>
                    </a:lnTo>
                    <a:lnTo>
                      <a:pt x="168" y="163"/>
                    </a:lnTo>
                    <a:lnTo>
                      <a:pt x="174" y="168"/>
                    </a:lnTo>
                    <a:lnTo>
                      <a:pt x="182" y="170"/>
                    </a:lnTo>
                    <a:lnTo>
                      <a:pt x="187" y="170"/>
                    </a:lnTo>
                    <a:lnTo>
                      <a:pt x="192" y="170"/>
                    </a:lnTo>
                    <a:lnTo>
                      <a:pt x="197" y="170"/>
                    </a:lnTo>
                    <a:lnTo>
                      <a:pt x="203" y="169"/>
                    </a:lnTo>
                    <a:lnTo>
                      <a:pt x="208" y="170"/>
                    </a:lnTo>
                    <a:lnTo>
                      <a:pt x="215" y="172"/>
                    </a:lnTo>
                    <a:lnTo>
                      <a:pt x="221" y="176"/>
                    </a:lnTo>
                    <a:lnTo>
                      <a:pt x="227" y="183"/>
                    </a:lnTo>
                    <a:lnTo>
                      <a:pt x="233" y="191"/>
                    </a:lnTo>
                    <a:lnTo>
                      <a:pt x="240" y="200"/>
                    </a:lnTo>
                    <a:lnTo>
                      <a:pt x="245" y="209"/>
                    </a:lnTo>
                    <a:lnTo>
                      <a:pt x="251" y="217"/>
                    </a:lnTo>
                    <a:lnTo>
                      <a:pt x="256" y="225"/>
                    </a:lnTo>
                    <a:lnTo>
                      <a:pt x="259" y="232"/>
                    </a:lnTo>
                    <a:lnTo>
                      <a:pt x="261" y="237"/>
                    </a:lnTo>
                    <a:lnTo>
                      <a:pt x="263" y="238"/>
                    </a:lnTo>
                    <a:lnTo>
                      <a:pt x="253" y="232"/>
                    </a:lnTo>
                    <a:lnTo>
                      <a:pt x="248" y="227"/>
                    </a:lnTo>
                    <a:lnTo>
                      <a:pt x="243" y="225"/>
                    </a:lnTo>
                    <a:lnTo>
                      <a:pt x="242" y="225"/>
                    </a:lnTo>
                    <a:lnTo>
                      <a:pt x="240" y="225"/>
                    </a:lnTo>
                    <a:lnTo>
                      <a:pt x="237" y="226"/>
                    </a:lnTo>
                    <a:lnTo>
                      <a:pt x="233" y="229"/>
                    </a:lnTo>
                    <a:lnTo>
                      <a:pt x="225" y="231"/>
                    </a:lnTo>
                    <a:lnTo>
                      <a:pt x="215" y="232"/>
                    </a:lnTo>
                    <a:lnTo>
                      <a:pt x="208" y="232"/>
                    </a:lnTo>
                    <a:lnTo>
                      <a:pt x="203" y="232"/>
                    </a:lnTo>
                    <a:lnTo>
                      <a:pt x="197" y="232"/>
                    </a:lnTo>
                    <a:lnTo>
                      <a:pt x="192" y="232"/>
                    </a:lnTo>
                    <a:lnTo>
                      <a:pt x="189" y="232"/>
                    </a:lnTo>
                    <a:lnTo>
                      <a:pt x="184" y="233"/>
                    </a:lnTo>
                    <a:lnTo>
                      <a:pt x="180" y="236"/>
                    </a:lnTo>
                    <a:lnTo>
                      <a:pt x="170" y="242"/>
                    </a:lnTo>
                    <a:lnTo>
                      <a:pt x="165" y="254"/>
                    </a:lnTo>
                    <a:lnTo>
                      <a:pt x="161" y="270"/>
                    </a:lnTo>
                    <a:lnTo>
                      <a:pt x="159" y="290"/>
                    </a:lnTo>
                    <a:lnTo>
                      <a:pt x="158" y="300"/>
                    </a:lnTo>
                    <a:lnTo>
                      <a:pt x="154" y="310"/>
                    </a:lnTo>
                    <a:lnTo>
                      <a:pt x="150" y="319"/>
                    </a:lnTo>
                    <a:lnTo>
                      <a:pt x="144" y="329"/>
                    </a:lnTo>
                    <a:lnTo>
                      <a:pt x="138" y="338"/>
                    </a:lnTo>
                    <a:lnTo>
                      <a:pt x="131" y="347"/>
                    </a:lnTo>
                    <a:lnTo>
                      <a:pt x="124" y="357"/>
                    </a:lnTo>
                    <a:lnTo>
                      <a:pt x="118" y="368"/>
                    </a:lnTo>
                    <a:lnTo>
                      <a:pt x="112" y="378"/>
                    </a:lnTo>
                    <a:lnTo>
                      <a:pt x="106" y="386"/>
                    </a:lnTo>
                    <a:lnTo>
                      <a:pt x="103" y="394"/>
                    </a:lnTo>
                    <a:lnTo>
                      <a:pt x="98" y="400"/>
                    </a:lnTo>
                    <a:lnTo>
                      <a:pt x="93" y="407"/>
                    </a:lnTo>
                    <a:lnTo>
                      <a:pt x="89" y="413"/>
                    </a:lnTo>
                    <a:lnTo>
                      <a:pt x="83" y="418"/>
                    </a:lnTo>
                    <a:lnTo>
                      <a:pt x="77" y="425"/>
                    </a:lnTo>
                    <a:lnTo>
                      <a:pt x="72" y="432"/>
                    </a:lnTo>
                    <a:lnTo>
                      <a:pt x="69" y="439"/>
                    </a:lnTo>
                    <a:lnTo>
                      <a:pt x="69" y="445"/>
                    </a:lnTo>
                    <a:lnTo>
                      <a:pt x="72" y="449"/>
                    </a:lnTo>
                    <a:lnTo>
                      <a:pt x="75" y="452"/>
                    </a:lnTo>
                    <a:lnTo>
                      <a:pt x="81" y="452"/>
                    </a:lnTo>
                    <a:lnTo>
                      <a:pt x="88" y="451"/>
                    </a:lnTo>
                    <a:lnTo>
                      <a:pt x="96" y="446"/>
                    </a:lnTo>
                    <a:lnTo>
                      <a:pt x="108" y="432"/>
                    </a:lnTo>
                    <a:lnTo>
                      <a:pt x="114" y="417"/>
                    </a:lnTo>
                    <a:lnTo>
                      <a:pt x="120" y="402"/>
                    </a:lnTo>
                    <a:lnTo>
                      <a:pt x="129" y="391"/>
                    </a:lnTo>
                    <a:lnTo>
                      <a:pt x="138" y="385"/>
                    </a:lnTo>
                    <a:lnTo>
                      <a:pt x="144" y="383"/>
                    </a:lnTo>
                    <a:lnTo>
                      <a:pt x="149" y="383"/>
                    </a:lnTo>
                    <a:lnTo>
                      <a:pt x="157" y="378"/>
                    </a:lnTo>
                    <a:lnTo>
                      <a:pt x="165" y="370"/>
                    </a:lnTo>
                    <a:lnTo>
                      <a:pt x="169" y="361"/>
                    </a:lnTo>
                    <a:lnTo>
                      <a:pt x="174" y="356"/>
                    </a:lnTo>
                    <a:lnTo>
                      <a:pt x="182" y="357"/>
                    </a:lnTo>
                    <a:lnTo>
                      <a:pt x="192" y="362"/>
                    </a:lnTo>
                    <a:lnTo>
                      <a:pt x="203" y="365"/>
                    </a:lnTo>
                    <a:lnTo>
                      <a:pt x="211" y="367"/>
                    </a:lnTo>
                    <a:lnTo>
                      <a:pt x="214" y="367"/>
                    </a:lnTo>
                    <a:lnTo>
                      <a:pt x="210" y="376"/>
                    </a:lnTo>
                    <a:lnTo>
                      <a:pt x="205" y="385"/>
                    </a:lnTo>
                    <a:lnTo>
                      <a:pt x="200" y="395"/>
                    </a:lnTo>
                    <a:lnTo>
                      <a:pt x="197" y="406"/>
                    </a:lnTo>
                    <a:lnTo>
                      <a:pt x="185" y="406"/>
                    </a:lnTo>
                    <a:lnTo>
                      <a:pt x="179" y="406"/>
                    </a:lnTo>
                    <a:lnTo>
                      <a:pt x="175" y="407"/>
                    </a:lnTo>
                    <a:lnTo>
                      <a:pt x="173" y="408"/>
                    </a:lnTo>
                    <a:lnTo>
                      <a:pt x="172" y="409"/>
                    </a:lnTo>
                    <a:lnTo>
                      <a:pt x="172" y="411"/>
                    </a:lnTo>
                    <a:lnTo>
                      <a:pt x="169" y="416"/>
                    </a:lnTo>
                    <a:lnTo>
                      <a:pt x="166" y="421"/>
                    </a:lnTo>
                    <a:lnTo>
                      <a:pt x="160" y="425"/>
                    </a:lnTo>
                    <a:lnTo>
                      <a:pt x="154" y="429"/>
                    </a:lnTo>
                    <a:lnTo>
                      <a:pt x="149" y="432"/>
                    </a:lnTo>
                    <a:lnTo>
                      <a:pt x="143" y="434"/>
                    </a:lnTo>
                    <a:lnTo>
                      <a:pt x="138" y="437"/>
                    </a:lnTo>
                    <a:lnTo>
                      <a:pt x="135" y="440"/>
                    </a:lnTo>
                    <a:lnTo>
                      <a:pt x="134" y="444"/>
                    </a:lnTo>
                    <a:lnTo>
                      <a:pt x="134" y="448"/>
                    </a:lnTo>
                    <a:lnTo>
                      <a:pt x="137" y="453"/>
                    </a:lnTo>
                    <a:lnTo>
                      <a:pt x="144" y="455"/>
                    </a:lnTo>
                    <a:lnTo>
                      <a:pt x="153" y="457"/>
                    </a:lnTo>
                    <a:lnTo>
                      <a:pt x="162" y="457"/>
                    </a:lnTo>
                    <a:lnTo>
                      <a:pt x="172" y="457"/>
                    </a:lnTo>
                    <a:lnTo>
                      <a:pt x="180" y="456"/>
                    </a:lnTo>
                    <a:lnTo>
                      <a:pt x="185" y="455"/>
                    </a:lnTo>
                    <a:lnTo>
                      <a:pt x="188" y="455"/>
                    </a:lnTo>
                    <a:lnTo>
                      <a:pt x="189" y="468"/>
                    </a:lnTo>
                    <a:lnTo>
                      <a:pt x="191" y="480"/>
                    </a:lnTo>
                    <a:lnTo>
                      <a:pt x="195" y="492"/>
                    </a:lnTo>
                    <a:lnTo>
                      <a:pt x="199" y="503"/>
                    </a:lnTo>
                    <a:lnTo>
                      <a:pt x="191" y="518"/>
                    </a:lnTo>
                    <a:lnTo>
                      <a:pt x="180" y="532"/>
                    </a:lnTo>
                    <a:lnTo>
                      <a:pt x="166" y="544"/>
                    </a:lnTo>
                    <a:lnTo>
                      <a:pt x="151" y="554"/>
                    </a:lnTo>
                    <a:lnTo>
                      <a:pt x="136" y="562"/>
                    </a:lnTo>
                    <a:lnTo>
                      <a:pt x="124" y="568"/>
                    </a:lnTo>
                    <a:lnTo>
                      <a:pt x="116" y="571"/>
                    </a:lnTo>
                    <a:lnTo>
                      <a:pt x="113" y="572"/>
                    </a:lnTo>
                    <a:lnTo>
                      <a:pt x="108" y="568"/>
                    </a:lnTo>
                    <a:lnTo>
                      <a:pt x="103" y="561"/>
                    </a:lnTo>
                    <a:lnTo>
                      <a:pt x="96" y="553"/>
                    </a:lnTo>
                    <a:lnTo>
                      <a:pt x="88" y="544"/>
                    </a:lnTo>
                    <a:lnTo>
                      <a:pt x="98" y="540"/>
                    </a:lnTo>
                    <a:lnTo>
                      <a:pt x="106" y="538"/>
                    </a:lnTo>
                    <a:lnTo>
                      <a:pt x="113" y="538"/>
                    </a:lnTo>
                    <a:lnTo>
                      <a:pt x="118" y="538"/>
                    </a:lnTo>
                    <a:lnTo>
                      <a:pt x="122" y="538"/>
                    </a:lnTo>
                    <a:lnTo>
                      <a:pt x="127" y="537"/>
                    </a:lnTo>
                    <a:lnTo>
                      <a:pt x="131" y="533"/>
                    </a:lnTo>
                    <a:lnTo>
                      <a:pt x="136" y="529"/>
                    </a:lnTo>
                    <a:lnTo>
                      <a:pt x="145" y="517"/>
                    </a:lnTo>
                    <a:lnTo>
                      <a:pt x="151" y="509"/>
                    </a:lnTo>
                    <a:lnTo>
                      <a:pt x="150" y="503"/>
                    </a:lnTo>
                    <a:lnTo>
                      <a:pt x="138" y="501"/>
                    </a:lnTo>
                    <a:lnTo>
                      <a:pt x="129" y="500"/>
                    </a:lnTo>
                    <a:lnTo>
                      <a:pt x="120" y="500"/>
                    </a:lnTo>
                    <a:lnTo>
                      <a:pt x="111" y="500"/>
                    </a:lnTo>
                    <a:lnTo>
                      <a:pt x="101" y="499"/>
                    </a:lnTo>
                    <a:lnTo>
                      <a:pt x="93" y="499"/>
                    </a:lnTo>
                    <a:lnTo>
                      <a:pt x="88" y="498"/>
                    </a:lnTo>
                    <a:lnTo>
                      <a:pt x="83" y="495"/>
                    </a:lnTo>
                    <a:lnTo>
                      <a:pt x="82" y="493"/>
                    </a:lnTo>
                    <a:lnTo>
                      <a:pt x="84" y="487"/>
                    </a:lnTo>
                    <a:lnTo>
                      <a:pt x="89" y="483"/>
                    </a:lnTo>
                    <a:lnTo>
                      <a:pt x="89" y="482"/>
                    </a:lnTo>
                    <a:lnTo>
                      <a:pt x="80" y="486"/>
                    </a:lnTo>
                    <a:lnTo>
                      <a:pt x="70" y="490"/>
                    </a:lnTo>
                    <a:lnTo>
                      <a:pt x="63" y="493"/>
                    </a:lnTo>
                    <a:lnTo>
                      <a:pt x="57" y="494"/>
                    </a:lnTo>
                    <a:lnTo>
                      <a:pt x="51" y="494"/>
                    </a:lnTo>
                    <a:lnTo>
                      <a:pt x="39" y="476"/>
                    </a:lnTo>
                    <a:lnTo>
                      <a:pt x="30" y="457"/>
                    </a:lnTo>
                    <a:lnTo>
                      <a:pt x="24" y="440"/>
                    </a:lnTo>
                    <a:lnTo>
                      <a:pt x="21" y="424"/>
                    </a:lnTo>
                    <a:lnTo>
                      <a:pt x="19" y="423"/>
                    </a:lnTo>
                    <a:lnTo>
                      <a:pt x="13" y="422"/>
                    </a:lnTo>
                    <a:lnTo>
                      <a:pt x="6" y="420"/>
                    </a:lnTo>
                    <a:lnTo>
                      <a:pt x="0" y="420"/>
                    </a:lnTo>
                    <a:lnTo>
                      <a:pt x="0" y="406"/>
                    </a:lnTo>
                    <a:lnTo>
                      <a:pt x="4" y="392"/>
                    </a:lnTo>
                    <a:lnTo>
                      <a:pt x="11" y="378"/>
                    </a:lnTo>
                    <a:lnTo>
                      <a:pt x="22" y="364"/>
                    </a:lnTo>
                    <a:lnTo>
                      <a:pt x="35" y="352"/>
                    </a:lnTo>
                    <a:lnTo>
                      <a:pt x="44" y="342"/>
                    </a:lnTo>
                    <a:lnTo>
                      <a:pt x="50" y="336"/>
                    </a:lnTo>
                    <a:lnTo>
                      <a:pt x="54" y="331"/>
                    </a:lnTo>
                    <a:lnTo>
                      <a:pt x="58" y="326"/>
                    </a:lnTo>
                    <a:lnTo>
                      <a:pt x="59" y="321"/>
                    </a:lnTo>
                    <a:lnTo>
                      <a:pt x="61" y="315"/>
                    </a:lnTo>
                    <a:lnTo>
                      <a:pt x="63" y="307"/>
                    </a:lnTo>
                    <a:lnTo>
                      <a:pt x="66" y="298"/>
                    </a:lnTo>
                    <a:lnTo>
                      <a:pt x="68" y="287"/>
                    </a:lnTo>
                    <a:lnTo>
                      <a:pt x="72" y="277"/>
                    </a:lnTo>
                    <a:lnTo>
                      <a:pt x="75" y="267"/>
                    </a:lnTo>
                    <a:lnTo>
                      <a:pt x="78" y="257"/>
                    </a:lnTo>
                    <a:lnTo>
                      <a:pt x="84" y="248"/>
                    </a:lnTo>
                    <a:lnTo>
                      <a:pt x="90" y="240"/>
                    </a:lnTo>
                    <a:lnTo>
                      <a:pt x="98" y="233"/>
                    </a:lnTo>
                    <a:lnTo>
                      <a:pt x="106" y="226"/>
                    </a:lnTo>
                    <a:lnTo>
                      <a:pt x="113" y="219"/>
                    </a:lnTo>
                    <a:lnTo>
                      <a:pt x="120" y="211"/>
                    </a:lnTo>
                    <a:lnTo>
                      <a:pt x="126" y="203"/>
                    </a:lnTo>
                    <a:lnTo>
                      <a:pt x="130" y="196"/>
                    </a:lnTo>
                    <a:lnTo>
                      <a:pt x="134" y="188"/>
                    </a:lnTo>
                    <a:lnTo>
                      <a:pt x="135" y="181"/>
                    </a:lnTo>
                    <a:lnTo>
                      <a:pt x="134" y="175"/>
                    </a:lnTo>
                    <a:lnTo>
                      <a:pt x="129" y="164"/>
                    </a:lnTo>
                    <a:lnTo>
                      <a:pt x="126" y="157"/>
                    </a:lnTo>
                    <a:lnTo>
                      <a:pt x="122" y="148"/>
                    </a:lnTo>
                    <a:lnTo>
                      <a:pt x="122" y="132"/>
                    </a:lnTo>
                    <a:lnTo>
                      <a:pt x="120" y="114"/>
                    </a:lnTo>
                    <a:lnTo>
                      <a:pt x="114" y="98"/>
                    </a:lnTo>
                    <a:lnTo>
                      <a:pt x="106" y="83"/>
                    </a:lnTo>
                    <a:lnTo>
                      <a:pt x="100" y="70"/>
                    </a:lnTo>
                    <a:lnTo>
                      <a:pt x="98" y="62"/>
                    </a:lnTo>
                    <a:lnTo>
                      <a:pt x="98" y="54"/>
                    </a:lnTo>
                    <a:lnTo>
                      <a:pt x="98" y="46"/>
                    </a:lnTo>
                    <a:lnTo>
                      <a:pt x="99" y="39"/>
                    </a:lnTo>
                    <a:lnTo>
                      <a:pt x="105" y="40"/>
                    </a:lnTo>
                    <a:lnTo>
                      <a:pt x="111" y="40"/>
                    </a:lnTo>
                    <a:lnTo>
                      <a:pt x="116" y="40"/>
                    </a:lnTo>
                    <a:lnTo>
                      <a:pt x="122" y="41"/>
                    </a:lnTo>
                    <a:lnTo>
                      <a:pt x="133" y="43"/>
                    </a:lnTo>
                    <a:lnTo>
                      <a:pt x="145" y="45"/>
                    </a:lnTo>
                    <a:lnTo>
                      <a:pt x="160" y="47"/>
                    </a:lnTo>
                    <a:lnTo>
                      <a:pt x="175" y="48"/>
                    </a:lnTo>
                    <a:lnTo>
                      <a:pt x="189" y="48"/>
                    </a:lnTo>
                    <a:lnTo>
                      <a:pt x="202" y="48"/>
                    </a:lnTo>
                    <a:lnTo>
                      <a:pt x="213" y="46"/>
                    </a:lnTo>
                    <a:lnTo>
                      <a:pt x="220" y="41"/>
                    </a:lnTo>
                    <a:lnTo>
                      <a:pt x="223" y="34"/>
                    </a:lnTo>
                    <a:lnTo>
                      <a:pt x="227" y="24"/>
                    </a:lnTo>
                    <a:lnTo>
                      <a:pt x="230" y="11"/>
                    </a:lnTo>
                    <a:lnTo>
                      <a:pt x="235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919" name="Freeform 223"/>
              <p:cNvSpPr>
                <a:spLocks/>
              </p:cNvSpPr>
              <p:nvPr/>
            </p:nvSpPr>
            <p:spPr bwMode="auto">
              <a:xfrm>
                <a:off x="4058" y="2578"/>
                <a:ext cx="48" cy="45"/>
              </a:xfrm>
              <a:custGeom>
                <a:avLst/>
                <a:gdLst/>
                <a:ahLst/>
                <a:cxnLst>
                  <a:cxn ang="0">
                    <a:pos x="0" y="50"/>
                  </a:cxn>
                  <a:cxn ang="0">
                    <a:pos x="12" y="56"/>
                  </a:cxn>
                  <a:cxn ang="0">
                    <a:pos x="18" y="63"/>
                  </a:cxn>
                  <a:cxn ang="0">
                    <a:pos x="23" y="70"/>
                  </a:cxn>
                  <a:cxn ang="0">
                    <a:pos x="24" y="72"/>
                  </a:cxn>
                  <a:cxn ang="0">
                    <a:pos x="32" y="75"/>
                  </a:cxn>
                  <a:cxn ang="0">
                    <a:pos x="39" y="76"/>
                  </a:cxn>
                  <a:cxn ang="0">
                    <a:pos x="45" y="79"/>
                  </a:cxn>
                  <a:cxn ang="0">
                    <a:pos x="50" y="82"/>
                  </a:cxn>
                  <a:cxn ang="0">
                    <a:pos x="54" y="84"/>
                  </a:cxn>
                  <a:cxn ang="0">
                    <a:pos x="58" y="86"/>
                  </a:cxn>
                  <a:cxn ang="0">
                    <a:pos x="61" y="88"/>
                  </a:cxn>
                  <a:cxn ang="0">
                    <a:pos x="65" y="91"/>
                  </a:cxn>
                  <a:cxn ang="0">
                    <a:pos x="71" y="76"/>
                  </a:cxn>
                  <a:cxn ang="0">
                    <a:pos x="81" y="61"/>
                  </a:cxn>
                  <a:cxn ang="0">
                    <a:pos x="89" y="46"/>
                  </a:cxn>
                  <a:cxn ang="0">
                    <a:pos x="96" y="32"/>
                  </a:cxn>
                  <a:cxn ang="0">
                    <a:pos x="90" y="17"/>
                  </a:cxn>
                  <a:cxn ang="0">
                    <a:pos x="86" y="8"/>
                  </a:cxn>
                  <a:cxn ang="0">
                    <a:pos x="81" y="3"/>
                  </a:cxn>
                  <a:cxn ang="0">
                    <a:pos x="67" y="2"/>
                  </a:cxn>
                  <a:cxn ang="0">
                    <a:pos x="56" y="2"/>
                  </a:cxn>
                  <a:cxn ang="0">
                    <a:pos x="47" y="1"/>
                  </a:cxn>
                  <a:cxn ang="0">
                    <a:pos x="40" y="1"/>
                  </a:cxn>
                  <a:cxn ang="0">
                    <a:pos x="35" y="0"/>
                  </a:cxn>
                  <a:cxn ang="0">
                    <a:pos x="29" y="9"/>
                  </a:cxn>
                  <a:cxn ang="0">
                    <a:pos x="22" y="17"/>
                  </a:cxn>
                  <a:cxn ang="0">
                    <a:pos x="17" y="25"/>
                  </a:cxn>
                  <a:cxn ang="0">
                    <a:pos x="13" y="32"/>
                  </a:cxn>
                  <a:cxn ang="0">
                    <a:pos x="8" y="39"/>
                  </a:cxn>
                  <a:cxn ang="0">
                    <a:pos x="5" y="44"/>
                  </a:cxn>
                  <a:cxn ang="0">
                    <a:pos x="2" y="48"/>
                  </a:cxn>
                  <a:cxn ang="0">
                    <a:pos x="0" y="50"/>
                  </a:cxn>
                </a:cxnLst>
                <a:rect l="0" t="0" r="r" b="b"/>
                <a:pathLst>
                  <a:path w="96" h="91">
                    <a:moveTo>
                      <a:pt x="0" y="50"/>
                    </a:moveTo>
                    <a:lnTo>
                      <a:pt x="12" y="56"/>
                    </a:lnTo>
                    <a:lnTo>
                      <a:pt x="18" y="63"/>
                    </a:lnTo>
                    <a:lnTo>
                      <a:pt x="23" y="70"/>
                    </a:lnTo>
                    <a:lnTo>
                      <a:pt x="24" y="72"/>
                    </a:lnTo>
                    <a:lnTo>
                      <a:pt x="32" y="75"/>
                    </a:lnTo>
                    <a:lnTo>
                      <a:pt x="39" y="76"/>
                    </a:lnTo>
                    <a:lnTo>
                      <a:pt x="45" y="79"/>
                    </a:lnTo>
                    <a:lnTo>
                      <a:pt x="50" y="82"/>
                    </a:lnTo>
                    <a:lnTo>
                      <a:pt x="54" y="84"/>
                    </a:lnTo>
                    <a:lnTo>
                      <a:pt x="58" y="86"/>
                    </a:lnTo>
                    <a:lnTo>
                      <a:pt x="61" y="88"/>
                    </a:lnTo>
                    <a:lnTo>
                      <a:pt x="65" y="91"/>
                    </a:lnTo>
                    <a:lnTo>
                      <a:pt x="71" y="76"/>
                    </a:lnTo>
                    <a:lnTo>
                      <a:pt x="81" y="61"/>
                    </a:lnTo>
                    <a:lnTo>
                      <a:pt x="89" y="46"/>
                    </a:lnTo>
                    <a:lnTo>
                      <a:pt x="96" y="32"/>
                    </a:lnTo>
                    <a:lnTo>
                      <a:pt x="90" y="17"/>
                    </a:lnTo>
                    <a:lnTo>
                      <a:pt x="86" y="8"/>
                    </a:lnTo>
                    <a:lnTo>
                      <a:pt x="81" y="3"/>
                    </a:lnTo>
                    <a:lnTo>
                      <a:pt x="67" y="2"/>
                    </a:lnTo>
                    <a:lnTo>
                      <a:pt x="56" y="2"/>
                    </a:lnTo>
                    <a:lnTo>
                      <a:pt x="47" y="1"/>
                    </a:lnTo>
                    <a:lnTo>
                      <a:pt x="40" y="1"/>
                    </a:lnTo>
                    <a:lnTo>
                      <a:pt x="35" y="0"/>
                    </a:lnTo>
                    <a:lnTo>
                      <a:pt x="29" y="9"/>
                    </a:lnTo>
                    <a:lnTo>
                      <a:pt x="22" y="17"/>
                    </a:lnTo>
                    <a:lnTo>
                      <a:pt x="17" y="25"/>
                    </a:lnTo>
                    <a:lnTo>
                      <a:pt x="13" y="32"/>
                    </a:lnTo>
                    <a:lnTo>
                      <a:pt x="8" y="39"/>
                    </a:lnTo>
                    <a:lnTo>
                      <a:pt x="5" y="44"/>
                    </a:lnTo>
                    <a:lnTo>
                      <a:pt x="2" y="48"/>
                    </a:lnTo>
                    <a:lnTo>
                      <a:pt x="0" y="5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920" name="Freeform 224"/>
              <p:cNvSpPr>
                <a:spLocks/>
              </p:cNvSpPr>
              <p:nvPr/>
            </p:nvSpPr>
            <p:spPr bwMode="auto">
              <a:xfrm>
                <a:off x="4095" y="2466"/>
                <a:ext cx="46" cy="102"/>
              </a:xfrm>
              <a:custGeom>
                <a:avLst/>
                <a:gdLst/>
                <a:ahLst/>
                <a:cxnLst>
                  <a:cxn ang="0">
                    <a:pos x="1" y="159"/>
                  </a:cxn>
                  <a:cxn ang="0">
                    <a:pos x="9" y="163"/>
                  </a:cxn>
                  <a:cxn ang="0">
                    <a:pos x="17" y="170"/>
                  </a:cxn>
                  <a:cxn ang="0">
                    <a:pos x="31" y="171"/>
                  </a:cxn>
                  <a:cxn ang="0">
                    <a:pos x="42" y="176"/>
                  </a:cxn>
                  <a:cxn ang="0">
                    <a:pos x="46" y="187"/>
                  </a:cxn>
                  <a:cxn ang="0">
                    <a:pos x="53" y="199"/>
                  </a:cxn>
                  <a:cxn ang="0">
                    <a:pos x="59" y="188"/>
                  </a:cxn>
                  <a:cxn ang="0">
                    <a:pos x="68" y="170"/>
                  </a:cxn>
                  <a:cxn ang="0">
                    <a:pos x="79" y="138"/>
                  </a:cxn>
                  <a:cxn ang="0">
                    <a:pos x="88" y="104"/>
                  </a:cxn>
                  <a:cxn ang="0">
                    <a:pos x="92" y="72"/>
                  </a:cxn>
                  <a:cxn ang="0">
                    <a:pos x="88" y="50"/>
                  </a:cxn>
                  <a:cxn ang="0">
                    <a:pos x="82" y="34"/>
                  </a:cxn>
                  <a:cxn ang="0">
                    <a:pos x="72" y="19"/>
                  </a:cxn>
                  <a:cxn ang="0">
                    <a:pos x="60" y="5"/>
                  </a:cxn>
                  <a:cxn ang="0">
                    <a:pos x="57" y="10"/>
                  </a:cxn>
                  <a:cxn ang="0">
                    <a:pos x="40" y="10"/>
                  </a:cxn>
                  <a:cxn ang="0">
                    <a:pos x="48" y="25"/>
                  </a:cxn>
                  <a:cxn ang="0">
                    <a:pos x="54" y="34"/>
                  </a:cxn>
                  <a:cxn ang="0">
                    <a:pos x="67" y="48"/>
                  </a:cxn>
                  <a:cxn ang="0">
                    <a:pos x="74" y="74"/>
                  </a:cxn>
                  <a:cxn ang="0">
                    <a:pos x="68" y="105"/>
                  </a:cxn>
                  <a:cxn ang="0">
                    <a:pos x="57" y="124"/>
                  </a:cxn>
                  <a:cxn ang="0">
                    <a:pos x="45" y="123"/>
                  </a:cxn>
                  <a:cxn ang="0">
                    <a:pos x="34" y="127"/>
                  </a:cxn>
                  <a:cxn ang="0">
                    <a:pos x="37" y="116"/>
                  </a:cxn>
                  <a:cxn ang="0">
                    <a:pos x="37" y="104"/>
                  </a:cxn>
                  <a:cxn ang="0">
                    <a:pos x="31" y="110"/>
                  </a:cxn>
                  <a:cxn ang="0">
                    <a:pos x="23" y="116"/>
                  </a:cxn>
                  <a:cxn ang="0">
                    <a:pos x="23" y="119"/>
                  </a:cxn>
                  <a:cxn ang="0">
                    <a:pos x="17" y="131"/>
                  </a:cxn>
                  <a:cxn ang="0">
                    <a:pos x="6" y="150"/>
                  </a:cxn>
                </a:cxnLst>
                <a:rect l="0" t="0" r="r" b="b"/>
                <a:pathLst>
                  <a:path w="92" h="204">
                    <a:moveTo>
                      <a:pt x="0" y="159"/>
                    </a:moveTo>
                    <a:lnTo>
                      <a:pt x="1" y="159"/>
                    </a:lnTo>
                    <a:lnTo>
                      <a:pt x="4" y="161"/>
                    </a:lnTo>
                    <a:lnTo>
                      <a:pt x="9" y="163"/>
                    </a:lnTo>
                    <a:lnTo>
                      <a:pt x="11" y="166"/>
                    </a:lnTo>
                    <a:lnTo>
                      <a:pt x="17" y="170"/>
                    </a:lnTo>
                    <a:lnTo>
                      <a:pt x="23" y="171"/>
                    </a:lnTo>
                    <a:lnTo>
                      <a:pt x="31" y="171"/>
                    </a:lnTo>
                    <a:lnTo>
                      <a:pt x="42" y="176"/>
                    </a:lnTo>
                    <a:lnTo>
                      <a:pt x="42" y="176"/>
                    </a:lnTo>
                    <a:lnTo>
                      <a:pt x="44" y="179"/>
                    </a:lnTo>
                    <a:lnTo>
                      <a:pt x="46" y="187"/>
                    </a:lnTo>
                    <a:lnTo>
                      <a:pt x="51" y="204"/>
                    </a:lnTo>
                    <a:lnTo>
                      <a:pt x="53" y="199"/>
                    </a:lnTo>
                    <a:lnTo>
                      <a:pt x="56" y="193"/>
                    </a:lnTo>
                    <a:lnTo>
                      <a:pt x="59" y="188"/>
                    </a:lnTo>
                    <a:lnTo>
                      <a:pt x="61" y="184"/>
                    </a:lnTo>
                    <a:lnTo>
                      <a:pt x="68" y="170"/>
                    </a:lnTo>
                    <a:lnTo>
                      <a:pt x="74" y="155"/>
                    </a:lnTo>
                    <a:lnTo>
                      <a:pt x="79" y="138"/>
                    </a:lnTo>
                    <a:lnTo>
                      <a:pt x="85" y="120"/>
                    </a:lnTo>
                    <a:lnTo>
                      <a:pt x="88" y="104"/>
                    </a:lnTo>
                    <a:lnTo>
                      <a:pt x="92" y="87"/>
                    </a:lnTo>
                    <a:lnTo>
                      <a:pt x="92" y="72"/>
                    </a:lnTo>
                    <a:lnTo>
                      <a:pt x="91" y="58"/>
                    </a:lnTo>
                    <a:lnTo>
                      <a:pt x="88" y="50"/>
                    </a:lnTo>
                    <a:lnTo>
                      <a:pt x="86" y="42"/>
                    </a:lnTo>
                    <a:lnTo>
                      <a:pt x="82" y="34"/>
                    </a:lnTo>
                    <a:lnTo>
                      <a:pt x="77" y="26"/>
                    </a:lnTo>
                    <a:lnTo>
                      <a:pt x="72" y="19"/>
                    </a:lnTo>
                    <a:lnTo>
                      <a:pt x="67" y="12"/>
                    </a:lnTo>
                    <a:lnTo>
                      <a:pt x="60" y="5"/>
                    </a:lnTo>
                    <a:lnTo>
                      <a:pt x="53" y="0"/>
                    </a:lnTo>
                    <a:lnTo>
                      <a:pt x="57" y="10"/>
                    </a:lnTo>
                    <a:lnTo>
                      <a:pt x="39" y="8"/>
                    </a:lnTo>
                    <a:lnTo>
                      <a:pt x="40" y="10"/>
                    </a:lnTo>
                    <a:lnTo>
                      <a:pt x="45" y="17"/>
                    </a:lnTo>
                    <a:lnTo>
                      <a:pt x="48" y="25"/>
                    </a:lnTo>
                    <a:lnTo>
                      <a:pt x="52" y="33"/>
                    </a:lnTo>
                    <a:lnTo>
                      <a:pt x="54" y="34"/>
                    </a:lnTo>
                    <a:lnTo>
                      <a:pt x="60" y="40"/>
                    </a:lnTo>
                    <a:lnTo>
                      <a:pt x="67" y="48"/>
                    </a:lnTo>
                    <a:lnTo>
                      <a:pt x="72" y="61"/>
                    </a:lnTo>
                    <a:lnTo>
                      <a:pt x="74" y="74"/>
                    </a:lnTo>
                    <a:lnTo>
                      <a:pt x="72" y="90"/>
                    </a:lnTo>
                    <a:lnTo>
                      <a:pt x="68" y="105"/>
                    </a:lnTo>
                    <a:lnTo>
                      <a:pt x="62" y="118"/>
                    </a:lnTo>
                    <a:lnTo>
                      <a:pt x="57" y="124"/>
                    </a:lnTo>
                    <a:lnTo>
                      <a:pt x="52" y="123"/>
                    </a:lnTo>
                    <a:lnTo>
                      <a:pt x="45" y="123"/>
                    </a:lnTo>
                    <a:lnTo>
                      <a:pt x="34" y="128"/>
                    </a:lnTo>
                    <a:lnTo>
                      <a:pt x="34" y="127"/>
                    </a:lnTo>
                    <a:lnTo>
                      <a:pt x="36" y="123"/>
                    </a:lnTo>
                    <a:lnTo>
                      <a:pt x="37" y="116"/>
                    </a:lnTo>
                    <a:lnTo>
                      <a:pt x="37" y="103"/>
                    </a:lnTo>
                    <a:lnTo>
                      <a:pt x="37" y="104"/>
                    </a:lnTo>
                    <a:lnTo>
                      <a:pt x="34" y="107"/>
                    </a:lnTo>
                    <a:lnTo>
                      <a:pt x="31" y="110"/>
                    </a:lnTo>
                    <a:lnTo>
                      <a:pt x="24" y="115"/>
                    </a:lnTo>
                    <a:lnTo>
                      <a:pt x="23" y="116"/>
                    </a:lnTo>
                    <a:lnTo>
                      <a:pt x="23" y="118"/>
                    </a:lnTo>
                    <a:lnTo>
                      <a:pt x="23" y="119"/>
                    </a:lnTo>
                    <a:lnTo>
                      <a:pt x="23" y="122"/>
                    </a:lnTo>
                    <a:lnTo>
                      <a:pt x="17" y="131"/>
                    </a:lnTo>
                    <a:lnTo>
                      <a:pt x="11" y="140"/>
                    </a:lnTo>
                    <a:lnTo>
                      <a:pt x="6" y="150"/>
                    </a:lnTo>
                    <a:lnTo>
                      <a:pt x="0" y="15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921" name="Freeform 225"/>
              <p:cNvSpPr>
                <a:spLocks/>
              </p:cNvSpPr>
              <p:nvPr/>
            </p:nvSpPr>
            <p:spPr bwMode="auto">
              <a:xfrm>
                <a:off x="3695" y="2866"/>
                <a:ext cx="49" cy="45"/>
              </a:xfrm>
              <a:custGeom>
                <a:avLst/>
                <a:gdLst/>
                <a:ahLst/>
                <a:cxnLst>
                  <a:cxn ang="0">
                    <a:pos x="13" y="24"/>
                  </a:cxn>
                  <a:cxn ang="0">
                    <a:pos x="14" y="23"/>
                  </a:cxn>
                  <a:cxn ang="0">
                    <a:pos x="15" y="23"/>
                  </a:cxn>
                  <a:cxn ang="0">
                    <a:pos x="15" y="22"/>
                  </a:cxn>
                  <a:cxn ang="0">
                    <a:pos x="16" y="22"/>
                  </a:cxn>
                  <a:cxn ang="0">
                    <a:pos x="29" y="14"/>
                  </a:cxn>
                  <a:cxn ang="0">
                    <a:pos x="41" y="7"/>
                  </a:cxn>
                  <a:cxn ang="0">
                    <a:pos x="53" y="3"/>
                  </a:cxn>
                  <a:cxn ang="0">
                    <a:pos x="64" y="1"/>
                  </a:cxn>
                  <a:cxn ang="0">
                    <a:pos x="75" y="0"/>
                  </a:cxn>
                  <a:cxn ang="0">
                    <a:pos x="84" y="1"/>
                  </a:cxn>
                  <a:cxn ang="0">
                    <a:pos x="92" y="2"/>
                  </a:cxn>
                  <a:cxn ang="0">
                    <a:pos x="99" y="6"/>
                  </a:cxn>
                  <a:cxn ang="0">
                    <a:pos x="94" y="24"/>
                  </a:cxn>
                  <a:cxn ang="0">
                    <a:pos x="86" y="36"/>
                  </a:cxn>
                  <a:cxn ang="0">
                    <a:pos x="77" y="47"/>
                  </a:cxn>
                  <a:cxn ang="0">
                    <a:pos x="68" y="67"/>
                  </a:cxn>
                  <a:cxn ang="0">
                    <a:pos x="84" y="71"/>
                  </a:cxn>
                  <a:cxn ang="0">
                    <a:pos x="83" y="74"/>
                  </a:cxn>
                  <a:cxn ang="0">
                    <a:pos x="78" y="77"/>
                  </a:cxn>
                  <a:cxn ang="0">
                    <a:pos x="69" y="81"/>
                  </a:cxn>
                  <a:cxn ang="0">
                    <a:pos x="54" y="81"/>
                  </a:cxn>
                  <a:cxn ang="0">
                    <a:pos x="55" y="83"/>
                  </a:cxn>
                  <a:cxn ang="0">
                    <a:pos x="54" y="86"/>
                  </a:cxn>
                  <a:cxn ang="0">
                    <a:pos x="46" y="90"/>
                  </a:cxn>
                  <a:cxn ang="0">
                    <a:pos x="29" y="91"/>
                  </a:cxn>
                  <a:cxn ang="0">
                    <a:pos x="12" y="89"/>
                  </a:cxn>
                  <a:cxn ang="0">
                    <a:pos x="3" y="83"/>
                  </a:cxn>
                  <a:cxn ang="0">
                    <a:pos x="2" y="77"/>
                  </a:cxn>
                  <a:cxn ang="0">
                    <a:pos x="2" y="69"/>
                  </a:cxn>
                  <a:cxn ang="0">
                    <a:pos x="2" y="68"/>
                  </a:cxn>
                  <a:cxn ang="0">
                    <a:pos x="1" y="66"/>
                  </a:cxn>
                  <a:cxn ang="0">
                    <a:pos x="1" y="64"/>
                  </a:cxn>
                  <a:cxn ang="0">
                    <a:pos x="0" y="63"/>
                  </a:cxn>
                  <a:cxn ang="0">
                    <a:pos x="2" y="56"/>
                  </a:cxn>
                  <a:cxn ang="0">
                    <a:pos x="6" y="45"/>
                  </a:cxn>
                  <a:cxn ang="0">
                    <a:pos x="10" y="33"/>
                  </a:cxn>
                  <a:cxn ang="0">
                    <a:pos x="13" y="24"/>
                  </a:cxn>
                </a:cxnLst>
                <a:rect l="0" t="0" r="r" b="b"/>
                <a:pathLst>
                  <a:path w="99" h="91">
                    <a:moveTo>
                      <a:pt x="13" y="24"/>
                    </a:moveTo>
                    <a:lnTo>
                      <a:pt x="14" y="23"/>
                    </a:lnTo>
                    <a:lnTo>
                      <a:pt x="15" y="23"/>
                    </a:lnTo>
                    <a:lnTo>
                      <a:pt x="15" y="22"/>
                    </a:lnTo>
                    <a:lnTo>
                      <a:pt x="16" y="22"/>
                    </a:lnTo>
                    <a:lnTo>
                      <a:pt x="29" y="14"/>
                    </a:lnTo>
                    <a:lnTo>
                      <a:pt x="41" y="7"/>
                    </a:lnTo>
                    <a:lnTo>
                      <a:pt x="53" y="3"/>
                    </a:lnTo>
                    <a:lnTo>
                      <a:pt x="64" y="1"/>
                    </a:lnTo>
                    <a:lnTo>
                      <a:pt x="75" y="0"/>
                    </a:lnTo>
                    <a:lnTo>
                      <a:pt x="84" y="1"/>
                    </a:lnTo>
                    <a:lnTo>
                      <a:pt x="92" y="2"/>
                    </a:lnTo>
                    <a:lnTo>
                      <a:pt x="99" y="6"/>
                    </a:lnTo>
                    <a:lnTo>
                      <a:pt x="94" y="24"/>
                    </a:lnTo>
                    <a:lnTo>
                      <a:pt x="86" y="36"/>
                    </a:lnTo>
                    <a:lnTo>
                      <a:pt x="77" y="47"/>
                    </a:lnTo>
                    <a:lnTo>
                      <a:pt x="68" y="67"/>
                    </a:lnTo>
                    <a:lnTo>
                      <a:pt x="84" y="71"/>
                    </a:lnTo>
                    <a:lnTo>
                      <a:pt x="83" y="74"/>
                    </a:lnTo>
                    <a:lnTo>
                      <a:pt x="78" y="77"/>
                    </a:lnTo>
                    <a:lnTo>
                      <a:pt x="69" y="81"/>
                    </a:lnTo>
                    <a:lnTo>
                      <a:pt x="54" y="81"/>
                    </a:lnTo>
                    <a:lnTo>
                      <a:pt x="55" y="83"/>
                    </a:lnTo>
                    <a:lnTo>
                      <a:pt x="54" y="86"/>
                    </a:lnTo>
                    <a:lnTo>
                      <a:pt x="46" y="90"/>
                    </a:lnTo>
                    <a:lnTo>
                      <a:pt x="29" y="91"/>
                    </a:lnTo>
                    <a:lnTo>
                      <a:pt x="12" y="89"/>
                    </a:lnTo>
                    <a:lnTo>
                      <a:pt x="3" y="83"/>
                    </a:lnTo>
                    <a:lnTo>
                      <a:pt x="2" y="77"/>
                    </a:lnTo>
                    <a:lnTo>
                      <a:pt x="2" y="69"/>
                    </a:lnTo>
                    <a:lnTo>
                      <a:pt x="2" y="68"/>
                    </a:lnTo>
                    <a:lnTo>
                      <a:pt x="1" y="66"/>
                    </a:lnTo>
                    <a:lnTo>
                      <a:pt x="1" y="64"/>
                    </a:lnTo>
                    <a:lnTo>
                      <a:pt x="0" y="63"/>
                    </a:lnTo>
                    <a:lnTo>
                      <a:pt x="2" y="56"/>
                    </a:lnTo>
                    <a:lnTo>
                      <a:pt x="6" y="45"/>
                    </a:lnTo>
                    <a:lnTo>
                      <a:pt x="10" y="33"/>
                    </a:lnTo>
                    <a:lnTo>
                      <a:pt x="13" y="2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922" name="Freeform 226"/>
              <p:cNvSpPr>
                <a:spLocks/>
              </p:cNvSpPr>
              <p:nvPr/>
            </p:nvSpPr>
            <p:spPr bwMode="auto">
              <a:xfrm>
                <a:off x="3685" y="2914"/>
                <a:ext cx="27" cy="24"/>
              </a:xfrm>
              <a:custGeom>
                <a:avLst/>
                <a:gdLst/>
                <a:ahLst/>
                <a:cxnLst>
                  <a:cxn ang="0">
                    <a:pos x="10" y="0"/>
                  </a:cxn>
                  <a:cxn ang="0">
                    <a:pos x="15" y="3"/>
                  </a:cxn>
                  <a:cxn ang="0">
                    <a:pos x="23" y="7"/>
                  </a:cxn>
                  <a:cxn ang="0">
                    <a:pos x="32" y="12"/>
                  </a:cxn>
                  <a:cxn ang="0">
                    <a:pos x="38" y="17"/>
                  </a:cxn>
                  <a:cxn ang="0">
                    <a:pos x="45" y="21"/>
                  </a:cxn>
                  <a:cxn ang="0">
                    <a:pos x="51" y="23"/>
                  </a:cxn>
                  <a:cxn ang="0">
                    <a:pos x="53" y="27"/>
                  </a:cxn>
                  <a:cxn ang="0">
                    <a:pos x="53" y="32"/>
                  </a:cxn>
                  <a:cxn ang="0">
                    <a:pos x="51" y="37"/>
                  </a:cxn>
                  <a:cxn ang="0">
                    <a:pos x="49" y="41"/>
                  </a:cxn>
                  <a:cxn ang="0">
                    <a:pos x="45" y="44"/>
                  </a:cxn>
                  <a:cxn ang="0">
                    <a:pos x="41" y="48"/>
                  </a:cxn>
                  <a:cxn ang="0">
                    <a:pos x="37" y="49"/>
                  </a:cxn>
                  <a:cxn ang="0">
                    <a:pos x="34" y="50"/>
                  </a:cxn>
                  <a:cxn ang="0">
                    <a:pos x="29" y="50"/>
                  </a:cxn>
                  <a:cxn ang="0">
                    <a:pos x="25" y="49"/>
                  </a:cxn>
                  <a:cxn ang="0">
                    <a:pos x="19" y="48"/>
                  </a:cxn>
                  <a:cxn ang="0">
                    <a:pos x="14" y="45"/>
                  </a:cxn>
                  <a:cxn ang="0">
                    <a:pos x="10" y="42"/>
                  </a:cxn>
                  <a:cxn ang="0">
                    <a:pos x="6" y="37"/>
                  </a:cxn>
                  <a:cxn ang="0">
                    <a:pos x="3" y="33"/>
                  </a:cxn>
                  <a:cxn ang="0">
                    <a:pos x="0" y="28"/>
                  </a:cxn>
                  <a:cxn ang="0">
                    <a:pos x="0" y="23"/>
                  </a:cxn>
                  <a:cxn ang="0">
                    <a:pos x="0" y="19"/>
                  </a:cxn>
                  <a:cxn ang="0">
                    <a:pos x="3" y="14"/>
                  </a:cxn>
                  <a:cxn ang="0">
                    <a:pos x="5" y="9"/>
                  </a:cxn>
                  <a:cxn ang="0">
                    <a:pos x="7" y="4"/>
                  </a:cxn>
                  <a:cxn ang="0">
                    <a:pos x="10" y="0"/>
                  </a:cxn>
                </a:cxnLst>
                <a:rect l="0" t="0" r="r" b="b"/>
                <a:pathLst>
                  <a:path w="53" h="50">
                    <a:moveTo>
                      <a:pt x="10" y="0"/>
                    </a:moveTo>
                    <a:lnTo>
                      <a:pt x="15" y="3"/>
                    </a:lnTo>
                    <a:lnTo>
                      <a:pt x="23" y="7"/>
                    </a:lnTo>
                    <a:lnTo>
                      <a:pt x="32" y="12"/>
                    </a:lnTo>
                    <a:lnTo>
                      <a:pt x="38" y="17"/>
                    </a:lnTo>
                    <a:lnTo>
                      <a:pt x="45" y="21"/>
                    </a:lnTo>
                    <a:lnTo>
                      <a:pt x="51" y="23"/>
                    </a:lnTo>
                    <a:lnTo>
                      <a:pt x="53" y="27"/>
                    </a:lnTo>
                    <a:lnTo>
                      <a:pt x="53" y="32"/>
                    </a:lnTo>
                    <a:lnTo>
                      <a:pt x="51" y="37"/>
                    </a:lnTo>
                    <a:lnTo>
                      <a:pt x="49" y="41"/>
                    </a:lnTo>
                    <a:lnTo>
                      <a:pt x="45" y="44"/>
                    </a:lnTo>
                    <a:lnTo>
                      <a:pt x="41" y="48"/>
                    </a:lnTo>
                    <a:lnTo>
                      <a:pt x="37" y="49"/>
                    </a:lnTo>
                    <a:lnTo>
                      <a:pt x="34" y="50"/>
                    </a:lnTo>
                    <a:lnTo>
                      <a:pt x="29" y="50"/>
                    </a:lnTo>
                    <a:lnTo>
                      <a:pt x="25" y="49"/>
                    </a:lnTo>
                    <a:lnTo>
                      <a:pt x="19" y="48"/>
                    </a:lnTo>
                    <a:lnTo>
                      <a:pt x="14" y="45"/>
                    </a:lnTo>
                    <a:lnTo>
                      <a:pt x="10" y="42"/>
                    </a:lnTo>
                    <a:lnTo>
                      <a:pt x="6" y="37"/>
                    </a:lnTo>
                    <a:lnTo>
                      <a:pt x="3" y="33"/>
                    </a:lnTo>
                    <a:lnTo>
                      <a:pt x="0" y="28"/>
                    </a:lnTo>
                    <a:lnTo>
                      <a:pt x="0" y="23"/>
                    </a:lnTo>
                    <a:lnTo>
                      <a:pt x="0" y="19"/>
                    </a:lnTo>
                    <a:lnTo>
                      <a:pt x="3" y="14"/>
                    </a:lnTo>
                    <a:lnTo>
                      <a:pt x="5" y="9"/>
                    </a:lnTo>
                    <a:lnTo>
                      <a:pt x="7" y="4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923" name="Freeform 227"/>
              <p:cNvSpPr>
                <a:spLocks/>
              </p:cNvSpPr>
              <p:nvPr/>
            </p:nvSpPr>
            <p:spPr bwMode="auto">
              <a:xfrm>
                <a:off x="3667" y="2941"/>
                <a:ext cx="21" cy="15"/>
              </a:xfrm>
              <a:custGeom>
                <a:avLst/>
                <a:gdLst/>
                <a:ahLst/>
                <a:cxnLst>
                  <a:cxn ang="0">
                    <a:pos x="15" y="0"/>
                  </a:cxn>
                  <a:cxn ang="0">
                    <a:pos x="26" y="3"/>
                  </a:cxn>
                  <a:cxn ang="0">
                    <a:pos x="35" y="8"/>
                  </a:cxn>
                  <a:cxn ang="0">
                    <a:pos x="40" y="12"/>
                  </a:cxn>
                  <a:cxn ang="0">
                    <a:pos x="42" y="13"/>
                  </a:cxn>
                  <a:cxn ang="0">
                    <a:pos x="35" y="23"/>
                  </a:cxn>
                  <a:cxn ang="0">
                    <a:pos x="33" y="26"/>
                  </a:cxn>
                  <a:cxn ang="0">
                    <a:pos x="30" y="28"/>
                  </a:cxn>
                  <a:cxn ang="0">
                    <a:pos x="21" y="28"/>
                  </a:cxn>
                  <a:cxn ang="0">
                    <a:pos x="16" y="28"/>
                  </a:cxn>
                  <a:cxn ang="0">
                    <a:pos x="10" y="27"/>
                  </a:cxn>
                  <a:cxn ang="0">
                    <a:pos x="4" y="25"/>
                  </a:cxn>
                  <a:cxn ang="0">
                    <a:pos x="0" y="23"/>
                  </a:cxn>
                  <a:cxn ang="0">
                    <a:pos x="3" y="17"/>
                  </a:cxn>
                  <a:cxn ang="0">
                    <a:pos x="8" y="11"/>
                  </a:cxn>
                  <a:cxn ang="0">
                    <a:pos x="11" y="5"/>
                  </a:cxn>
                  <a:cxn ang="0">
                    <a:pos x="15" y="0"/>
                  </a:cxn>
                </a:cxnLst>
                <a:rect l="0" t="0" r="r" b="b"/>
                <a:pathLst>
                  <a:path w="42" h="28">
                    <a:moveTo>
                      <a:pt x="15" y="0"/>
                    </a:moveTo>
                    <a:lnTo>
                      <a:pt x="26" y="3"/>
                    </a:lnTo>
                    <a:lnTo>
                      <a:pt x="35" y="8"/>
                    </a:lnTo>
                    <a:lnTo>
                      <a:pt x="40" y="12"/>
                    </a:lnTo>
                    <a:lnTo>
                      <a:pt x="42" y="13"/>
                    </a:lnTo>
                    <a:lnTo>
                      <a:pt x="35" y="23"/>
                    </a:lnTo>
                    <a:lnTo>
                      <a:pt x="33" y="26"/>
                    </a:lnTo>
                    <a:lnTo>
                      <a:pt x="30" y="28"/>
                    </a:lnTo>
                    <a:lnTo>
                      <a:pt x="21" y="28"/>
                    </a:lnTo>
                    <a:lnTo>
                      <a:pt x="16" y="28"/>
                    </a:lnTo>
                    <a:lnTo>
                      <a:pt x="10" y="27"/>
                    </a:lnTo>
                    <a:lnTo>
                      <a:pt x="4" y="25"/>
                    </a:lnTo>
                    <a:lnTo>
                      <a:pt x="0" y="23"/>
                    </a:lnTo>
                    <a:lnTo>
                      <a:pt x="3" y="17"/>
                    </a:lnTo>
                    <a:lnTo>
                      <a:pt x="8" y="11"/>
                    </a:lnTo>
                    <a:lnTo>
                      <a:pt x="11" y="5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924" name="Freeform 228"/>
              <p:cNvSpPr>
                <a:spLocks/>
              </p:cNvSpPr>
              <p:nvPr/>
            </p:nvSpPr>
            <p:spPr bwMode="auto">
              <a:xfrm>
                <a:off x="3853" y="2643"/>
                <a:ext cx="48" cy="103"/>
              </a:xfrm>
              <a:custGeom>
                <a:avLst/>
                <a:gdLst/>
                <a:ahLst/>
                <a:cxnLst>
                  <a:cxn ang="0">
                    <a:pos x="59" y="0"/>
                  </a:cxn>
                  <a:cxn ang="0">
                    <a:pos x="69" y="12"/>
                  </a:cxn>
                  <a:cxn ang="0">
                    <a:pos x="78" y="24"/>
                  </a:cxn>
                  <a:cxn ang="0">
                    <a:pos x="83" y="34"/>
                  </a:cxn>
                  <a:cxn ang="0">
                    <a:pos x="88" y="44"/>
                  </a:cxn>
                  <a:cxn ang="0">
                    <a:pos x="90" y="53"/>
                  </a:cxn>
                  <a:cxn ang="0">
                    <a:pos x="91" y="62"/>
                  </a:cxn>
                  <a:cxn ang="0">
                    <a:pos x="91" y="71"/>
                  </a:cxn>
                  <a:cxn ang="0">
                    <a:pos x="91" y="81"/>
                  </a:cxn>
                  <a:cxn ang="0">
                    <a:pos x="91" y="106"/>
                  </a:cxn>
                  <a:cxn ang="0">
                    <a:pos x="94" y="127"/>
                  </a:cxn>
                  <a:cxn ang="0">
                    <a:pos x="96" y="148"/>
                  </a:cxn>
                  <a:cxn ang="0">
                    <a:pos x="94" y="167"/>
                  </a:cxn>
                  <a:cxn ang="0">
                    <a:pos x="89" y="184"/>
                  </a:cxn>
                  <a:cxn ang="0">
                    <a:pos x="82" y="200"/>
                  </a:cxn>
                  <a:cxn ang="0">
                    <a:pos x="75" y="207"/>
                  </a:cxn>
                  <a:cxn ang="0">
                    <a:pos x="72" y="202"/>
                  </a:cxn>
                  <a:cxn ang="0">
                    <a:pos x="67" y="191"/>
                  </a:cxn>
                  <a:cxn ang="0">
                    <a:pos x="59" y="180"/>
                  </a:cxn>
                  <a:cxn ang="0">
                    <a:pos x="53" y="170"/>
                  </a:cxn>
                  <a:cxn ang="0">
                    <a:pos x="53" y="156"/>
                  </a:cxn>
                  <a:cxn ang="0">
                    <a:pos x="57" y="142"/>
                  </a:cxn>
                  <a:cxn ang="0">
                    <a:pos x="59" y="132"/>
                  </a:cxn>
                  <a:cxn ang="0">
                    <a:pos x="57" y="122"/>
                  </a:cxn>
                  <a:cxn ang="0">
                    <a:pos x="49" y="109"/>
                  </a:cxn>
                  <a:cxn ang="0">
                    <a:pos x="41" y="95"/>
                  </a:cxn>
                  <a:cxn ang="0">
                    <a:pos x="37" y="84"/>
                  </a:cxn>
                  <a:cxn ang="0">
                    <a:pos x="36" y="76"/>
                  </a:cxn>
                  <a:cxn ang="0">
                    <a:pos x="36" y="73"/>
                  </a:cxn>
                  <a:cxn ang="0">
                    <a:pos x="26" y="65"/>
                  </a:cxn>
                  <a:cxn ang="0">
                    <a:pos x="17" y="60"/>
                  </a:cxn>
                  <a:cxn ang="0">
                    <a:pos x="11" y="56"/>
                  </a:cxn>
                  <a:cxn ang="0">
                    <a:pos x="6" y="53"/>
                  </a:cxn>
                  <a:cxn ang="0">
                    <a:pos x="4" y="50"/>
                  </a:cxn>
                  <a:cxn ang="0">
                    <a:pos x="4" y="47"/>
                  </a:cxn>
                  <a:cxn ang="0">
                    <a:pos x="5" y="41"/>
                  </a:cxn>
                  <a:cxn ang="0">
                    <a:pos x="9" y="33"/>
                  </a:cxn>
                  <a:cxn ang="0">
                    <a:pos x="10" y="25"/>
                  </a:cxn>
                  <a:cxn ang="0">
                    <a:pos x="9" y="16"/>
                  </a:cxn>
                  <a:cxn ang="0">
                    <a:pos x="5" y="8"/>
                  </a:cxn>
                  <a:cxn ang="0">
                    <a:pos x="0" y="0"/>
                  </a:cxn>
                  <a:cxn ang="0">
                    <a:pos x="5" y="0"/>
                  </a:cxn>
                  <a:cxn ang="0">
                    <a:pos x="10" y="0"/>
                  </a:cxn>
                  <a:cxn ang="0">
                    <a:pos x="15" y="0"/>
                  </a:cxn>
                  <a:cxn ang="0">
                    <a:pos x="22" y="0"/>
                  </a:cxn>
                  <a:cxn ang="0">
                    <a:pos x="29" y="0"/>
                  </a:cxn>
                  <a:cxn ang="0">
                    <a:pos x="38" y="0"/>
                  </a:cxn>
                  <a:cxn ang="0">
                    <a:pos x="48" y="0"/>
                  </a:cxn>
                  <a:cxn ang="0">
                    <a:pos x="59" y="0"/>
                  </a:cxn>
                </a:cxnLst>
                <a:rect l="0" t="0" r="r" b="b"/>
                <a:pathLst>
                  <a:path w="96" h="207">
                    <a:moveTo>
                      <a:pt x="59" y="0"/>
                    </a:moveTo>
                    <a:lnTo>
                      <a:pt x="69" y="12"/>
                    </a:lnTo>
                    <a:lnTo>
                      <a:pt x="78" y="24"/>
                    </a:lnTo>
                    <a:lnTo>
                      <a:pt x="83" y="34"/>
                    </a:lnTo>
                    <a:lnTo>
                      <a:pt x="88" y="44"/>
                    </a:lnTo>
                    <a:lnTo>
                      <a:pt x="90" y="53"/>
                    </a:lnTo>
                    <a:lnTo>
                      <a:pt x="91" y="62"/>
                    </a:lnTo>
                    <a:lnTo>
                      <a:pt x="91" y="71"/>
                    </a:lnTo>
                    <a:lnTo>
                      <a:pt x="91" y="81"/>
                    </a:lnTo>
                    <a:lnTo>
                      <a:pt x="91" y="106"/>
                    </a:lnTo>
                    <a:lnTo>
                      <a:pt x="94" y="127"/>
                    </a:lnTo>
                    <a:lnTo>
                      <a:pt x="96" y="148"/>
                    </a:lnTo>
                    <a:lnTo>
                      <a:pt x="94" y="167"/>
                    </a:lnTo>
                    <a:lnTo>
                      <a:pt x="89" y="184"/>
                    </a:lnTo>
                    <a:lnTo>
                      <a:pt x="82" y="200"/>
                    </a:lnTo>
                    <a:lnTo>
                      <a:pt x="75" y="207"/>
                    </a:lnTo>
                    <a:lnTo>
                      <a:pt x="72" y="202"/>
                    </a:lnTo>
                    <a:lnTo>
                      <a:pt x="67" y="191"/>
                    </a:lnTo>
                    <a:lnTo>
                      <a:pt x="59" y="180"/>
                    </a:lnTo>
                    <a:lnTo>
                      <a:pt x="53" y="170"/>
                    </a:lnTo>
                    <a:lnTo>
                      <a:pt x="53" y="156"/>
                    </a:lnTo>
                    <a:lnTo>
                      <a:pt x="57" y="142"/>
                    </a:lnTo>
                    <a:lnTo>
                      <a:pt x="59" y="132"/>
                    </a:lnTo>
                    <a:lnTo>
                      <a:pt x="57" y="122"/>
                    </a:lnTo>
                    <a:lnTo>
                      <a:pt x="49" y="109"/>
                    </a:lnTo>
                    <a:lnTo>
                      <a:pt x="41" y="95"/>
                    </a:lnTo>
                    <a:lnTo>
                      <a:pt x="37" y="84"/>
                    </a:lnTo>
                    <a:lnTo>
                      <a:pt x="36" y="76"/>
                    </a:lnTo>
                    <a:lnTo>
                      <a:pt x="36" y="73"/>
                    </a:lnTo>
                    <a:lnTo>
                      <a:pt x="26" y="65"/>
                    </a:lnTo>
                    <a:lnTo>
                      <a:pt x="17" y="60"/>
                    </a:lnTo>
                    <a:lnTo>
                      <a:pt x="11" y="56"/>
                    </a:lnTo>
                    <a:lnTo>
                      <a:pt x="6" y="53"/>
                    </a:lnTo>
                    <a:lnTo>
                      <a:pt x="4" y="50"/>
                    </a:lnTo>
                    <a:lnTo>
                      <a:pt x="4" y="47"/>
                    </a:lnTo>
                    <a:lnTo>
                      <a:pt x="5" y="41"/>
                    </a:lnTo>
                    <a:lnTo>
                      <a:pt x="9" y="33"/>
                    </a:lnTo>
                    <a:lnTo>
                      <a:pt x="10" y="25"/>
                    </a:lnTo>
                    <a:lnTo>
                      <a:pt x="9" y="16"/>
                    </a:lnTo>
                    <a:lnTo>
                      <a:pt x="5" y="8"/>
                    </a:lnTo>
                    <a:lnTo>
                      <a:pt x="0" y="0"/>
                    </a:lnTo>
                    <a:lnTo>
                      <a:pt x="5" y="0"/>
                    </a:lnTo>
                    <a:lnTo>
                      <a:pt x="10" y="0"/>
                    </a:lnTo>
                    <a:lnTo>
                      <a:pt x="15" y="0"/>
                    </a:lnTo>
                    <a:lnTo>
                      <a:pt x="22" y="0"/>
                    </a:lnTo>
                    <a:lnTo>
                      <a:pt x="29" y="0"/>
                    </a:lnTo>
                    <a:lnTo>
                      <a:pt x="38" y="0"/>
                    </a:lnTo>
                    <a:lnTo>
                      <a:pt x="48" y="0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925" name="Freeform 229"/>
              <p:cNvSpPr>
                <a:spLocks/>
              </p:cNvSpPr>
              <p:nvPr/>
            </p:nvSpPr>
            <p:spPr bwMode="auto">
              <a:xfrm>
                <a:off x="3995" y="2904"/>
                <a:ext cx="37" cy="23"/>
              </a:xfrm>
              <a:custGeom>
                <a:avLst/>
                <a:gdLst/>
                <a:ahLst/>
                <a:cxnLst>
                  <a:cxn ang="0">
                    <a:pos x="0" y="29"/>
                  </a:cxn>
                  <a:cxn ang="0">
                    <a:pos x="2" y="33"/>
                  </a:cxn>
                  <a:cxn ang="0">
                    <a:pos x="5" y="37"/>
                  </a:cxn>
                  <a:cxn ang="0">
                    <a:pos x="9" y="40"/>
                  </a:cxn>
                  <a:cxn ang="0">
                    <a:pos x="15" y="42"/>
                  </a:cxn>
                  <a:cxn ang="0">
                    <a:pos x="19" y="44"/>
                  </a:cxn>
                  <a:cxn ang="0">
                    <a:pos x="25" y="45"/>
                  </a:cxn>
                  <a:cxn ang="0">
                    <a:pos x="30" y="46"/>
                  </a:cxn>
                  <a:cxn ang="0">
                    <a:pos x="35" y="46"/>
                  </a:cxn>
                  <a:cxn ang="0">
                    <a:pos x="46" y="45"/>
                  </a:cxn>
                  <a:cxn ang="0">
                    <a:pos x="55" y="41"/>
                  </a:cxn>
                  <a:cxn ang="0">
                    <a:pos x="62" y="36"/>
                  </a:cxn>
                  <a:cxn ang="0">
                    <a:pos x="64" y="30"/>
                  </a:cxn>
                  <a:cxn ang="0">
                    <a:pos x="68" y="23"/>
                  </a:cxn>
                  <a:cxn ang="0">
                    <a:pos x="71" y="16"/>
                  </a:cxn>
                  <a:cxn ang="0">
                    <a:pos x="73" y="9"/>
                  </a:cxn>
                  <a:cxn ang="0">
                    <a:pos x="72" y="2"/>
                  </a:cxn>
                  <a:cxn ang="0">
                    <a:pos x="69" y="0"/>
                  </a:cxn>
                  <a:cxn ang="0">
                    <a:pos x="64" y="3"/>
                  </a:cxn>
                  <a:cxn ang="0">
                    <a:pos x="58" y="8"/>
                  </a:cxn>
                  <a:cxn ang="0">
                    <a:pos x="50" y="11"/>
                  </a:cxn>
                  <a:cxn ang="0">
                    <a:pos x="45" y="13"/>
                  </a:cxn>
                  <a:cxn ang="0">
                    <a:pos x="38" y="15"/>
                  </a:cxn>
                  <a:cxn ang="0">
                    <a:pos x="30" y="17"/>
                  </a:cxn>
                  <a:cxn ang="0">
                    <a:pos x="20" y="21"/>
                  </a:cxn>
                  <a:cxn ang="0">
                    <a:pos x="12" y="24"/>
                  </a:cxn>
                  <a:cxn ang="0">
                    <a:pos x="5" y="26"/>
                  </a:cxn>
                  <a:cxn ang="0">
                    <a:pos x="1" y="28"/>
                  </a:cxn>
                  <a:cxn ang="0">
                    <a:pos x="0" y="29"/>
                  </a:cxn>
                </a:cxnLst>
                <a:rect l="0" t="0" r="r" b="b"/>
                <a:pathLst>
                  <a:path w="73" h="46">
                    <a:moveTo>
                      <a:pt x="0" y="29"/>
                    </a:moveTo>
                    <a:lnTo>
                      <a:pt x="2" y="33"/>
                    </a:lnTo>
                    <a:lnTo>
                      <a:pt x="5" y="37"/>
                    </a:lnTo>
                    <a:lnTo>
                      <a:pt x="9" y="40"/>
                    </a:lnTo>
                    <a:lnTo>
                      <a:pt x="15" y="42"/>
                    </a:lnTo>
                    <a:lnTo>
                      <a:pt x="19" y="44"/>
                    </a:lnTo>
                    <a:lnTo>
                      <a:pt x="25" y="45"/>
                    </a:lnTo>
                    <a:lnTo>
                      <a:pt x="30" y="46"/>
                    </a:lnTo>
                    <a:lnTo>
                      <a:pt x="35" y="46"/>
                    </a:lnTo>
                    <a:lnTo>
                      <a:pt x="46" y="45"/>
                    </a:lnTo>
                    <a:lnTo>
                      <a:pt x="55" y="41"/>
                    </a:lnTo>
                    <a:lnTo>
                      <a:pt x="62" y="36"/>
                    </a:lnTo>
                    <a:lnTo>
                      <a:pt x="64" y="30"/>
                    </a:lnTo>
                    <a:lnTo>
                      <a:pt x="68" y="23"/>
                    </a:lnTo>
                    <a:lnTo>
                      <a:pt x="71" y="16"/>
                    </a:lnTo>
                    <a:lnTo>
                      <a:pt x="73" y="9"/>
                    </a:lnTo>
                    <a:lnTo>
                      <a:pt x="72" y="2"/>
                    </a:lnTo>
                    <a:lnTo>
                      <a:pt x="69" y="0"/>
                    </a:lnTo>
                    <a:lnTo>
                      <a:pt x="64" y="3"/>
                    </a:lnTo>
                    <a:lnTo>
                      <a:pt x="58" y="8"/>
                    </a:lnTo>
                    <a:lnTo>
                      <a:pt x="50" y="11"/>
                    </a:lnTo>
                    <a:lnTo>
                      <a:pt x="45" y="13"/>
                    </a:lnTo>
                    <a:lnTo>
                      <a:pt x="38" y="15"/>
                    </a:lnTo>
                    <a:lnTo>
                      <a:pt x="30" y="17"/>
                    </a:lnTo>
                    <a:lnTo>
                      <a:pt x="20" y="21"/>
                    </a:lnTo>
                    <a:lnTo>
                      <a:pt x="12" y="24"/>
                    </a:lnTo>
                    <a:lnTo>
                      <a:pt x="5" y="26"/>
                    </a:lnTo>
                    <a:lnTo>
                      <a:pt x="1" y="28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926" name="Freeform 230"/>
              <p:cNvSpPr>
                <a:spLocks/>
              </p:cNvSpPr>
              <p:nvPr/>
            </p:nvSpPr>
            <p:spPr bwMode="auto">
              <a:xfrm>
                <a:off x="3611" y="2760"/>
                <a:ext cx="58" cy="41"/>
              </a:xfrm>
              <a:custGeom>
                <a:avLst/>
                <a:gdLst/>
                <a:ahLst/>
                <a:cxnLst>
                  <a:cxn ang="0">
                    <a:pos x="0" y="43"/>
                  </a:cxn>
                  <a:cxn ang="0">
                    <a:pos x="1" y="43"/>
                  </a:cxn>
                  <a:cxn ang="0">
                    <a:pos x="5" y="44"/>
                  </a:cxn>
                  <a:cxn ang="0">
                    <a:pos x="9" y="44"/>
                  </a:cxn>
                  <a:cxn ang="0">
                    <a:pos x="16" y="45"/>
                  </a:cxn>
                  <a:cxn ang="0">
                    <a:pos x="22" y="45"/>
                  </a:cxn>
                  <a:cxn ang="0">
                    <a:pos x="28" y="46"/>
                  </a:cxn>
                  <a:cxn ang="0">
                    <a:pos x="33" y="45"/>
                  </a:cxn>
                  <a:cxn ang="0">
                    <a:pos x="38" y="45"/>
                  </a:cxn>
                  <a:cxn ang="0">
                    <a:pos x="44" y="44"/>
                  </a:cxn>
                  <a:cxn ang="0">
                    <a:pos x="47" y="44"/>
                  </a:cxn>
                  <a:cxn ang="0">
                    <a:pos x="51" y="43"/>
                  </a:cxn>
                  <a:cxn ang="0">
                    <a:pos x="56" y="38"/>
                  </a:cxn>
                  <a:cxn ang="0">
                    <a:pos x="63" y="33"/>
                  </a:cxn>
                  <a:cxn ang="0">
                    <a:pos x="71" y="29"/>
                  </a:cxn>
                  <a:cxn ang="0">
                    <a:pos x="79" y="26"/>
                  </a:cxn>
                  <a:cxn ang="0">
                    <a:pos x="87" y="22"/>
                  </a:cxn>
                  <a:cxn ang="0">
                    <a:pos x="97" y="17"/>
                  </a:cxn>
                  <a:cxn ang="0">
                    <a:pos x="107" y="6"/>
                  </a:cxn>
                  <a:cxn ang="0">
                    <a:pos x="115" y="0"/>
                  </a:cxn>
                  <a:cxn ang="0">
                    <a:pos x="116" y="3"/>
                  </a:cxn>
                  <a:cxn ang="0">
                    <a:pos x="113" y="7"/>
                  </a:cxn>
                  <a:cxn ang="0">
                    <a:pos x="108" y="13"/>
                  </a:cxn>
                  <a:cxn ang="0">
                    <a:pos x="102" y="21"/>
                  </a:cxn>
                  <a:cxn ang="0">
                    <a:pos x="94" y="28"/>
                  </a:cxn>
                  <a:cxn ang="0">
                    <a:pos x="87" y="35"/>
                  </a:cxn>
                  <a:cxn ang="0">
                    <a:pos x="79" y="42"/>
                  </a:cxn>
                  <a:cxn ang="0">
                    <a:pos x="74" y="46"/>
                  </a:cxn>
                  <a:cxn ang="0">
                    <a:pos x="68" y="50"/>
                  </a:cxn>
                  <a:cxn ang="0">
                    <a:pos x="63" y="53"/>
                  </a:cxn>
                  <a:cxn ang="0">
                    <a:pos x="62" y="54"/>
                  </a:cxn>
                  <a:cxn ang="0">
                    <a:pos x="64" y="57"/>
                  </a:cxn>
                  <a:cxn ang="0">
                    <a:pos x="69" y="60"/>
                  </a:cxn>
                  <a:cxn ang="0">
                    <a:pos x="71" y="63"/>
                  </a:cxn>
                  <a:cxn ang="0">
                    <a:pos x="70" y="66"/>
                  </a:cxn>
                  <a:cxn ang="0">
                    <a:pos x="64" y="68"/>
                  </a:cxn>
                  <a:cxn ang="0">
                    <a:pos x="56" y="72"/>
                  </a:cxn>
                  <a:cxn ang="0">
                    <a:pos x="48" y="75"/>
                  </a:cxn>
                  <a:cxn ang="0">
                    <a:pos x="43" y="80"/>
                  </a:cxn>
                  <a:cxn ang="0">
                    <a:pos x="38" y="82"/>
                  </a:cxn>
                  <a:cxn ang="0">
                    <a:pos x="36" y="80"/>
                  </a:cxn>
                  <a:cxn ang="0">
                    <a:pos x="28" y="72"/>
                  </a:cxn>
                  <a:cxn ang="0">
                    <a:pos x="22" y="65"/>
                  </a:cxn>
                  <a:cxn ang="0">
                    <a:pos x="17" y="59"/>
                  </a:cxn>
                  <a:cxn ang="0">
                    <a:pos x="14" y="56"/>
                  </a:cxn>
                  <a:cxn ang="0">
                    <a:pos x="13" y="53"/>
                  </a:cxn>
                  <a:cxn ang="0">
                    <a:pos x="9" y="51"/>
                  </a:cxn>
                  <a:cxn ang="0">
                    <a:pos x="6" y="48"/>
                  </a:cxn>
                  <a:cxn ang="0">
                    <a:pos x="0" y="43"/>
                  </a:cxn>
                </a:cxnLst>
                <a:rect l="0" t="0" r="r" b="b"/>
                <a:pathLst>
                  <a:path w="116" h="82">
                    <a:moveTo>
                      <a:pt x="0" y="43"/>
                    </a:moveTo>
                    <a:lnTo>
                      <a:pt x="1" y="43"/>
                    </a:lnTo>
                    <a:lnTo>
                      <a:pt x="5" y="44"/>
                    </a:lnTo>
                    <a:lnTo>
                      <a:pt x="9" y="44"/>
                    </a:lnTo>
                    <a:lnTo>
                      <a:pt x="16" y="45"/>
                    </a:lnTo>
                    <a:lnTo>
                      <a:pt x="22" y="45"/>
                    </a:lnTo>
                    <a:lnTo>
                      <a:pt x="28" y="46"/>
                    </a:lnTo>
                    <a:lnTo>
                      <a:pt x="33" y="45"/>
                    </a:lnTo>
                    <a:lnTo>
                      <a:pt x="38" y="45"/>
                    </a:lnTo>
                    <a:lnTo>
                      <a:pt x="44" y="44"/>
                    </a:lnTo>
                    <a:lnTo>
                      <a:pt x="47" y="44"/>
                    </a:lnTo>
                    <a:lnTo>
                      <a:pt x="51" y="43"/>
                    </a:lnTo>
                    <a:lnTo>
                      <a:pt x="56" y="38"/>
                    </a:lnTo>
                    <a:lnTo>
                      <a:pt x="63" y="33"/>
                    </a:lnTo>
                    <a:lnTo>
                      <a:pt x="71" y="29"/>
                    </a:lnTo>
                    <a:lnTo>
                      <a:pt x="79" y="26"/>
                    </a:lnTo>
                    <a:lnTo>
                      <a:pt x="87" y="22"/>
                    </a:lnTo>
                    <a:lnTo>
                      <a:pt x="97" y="17"/>
                    </a:lnTo>
                    <a:lnTo>
                      <a:pt x="107" y="6"/>
                    </a:lnTo>
                    <a:lnTo>
                      <a:pt x="115" y="0"/>
                    </a:lnTo>
                    <a:lnTo>
                      <a:pt x="116" y="3"/>
                    </a:lnTo>
                    <a:lnTo>
                      <a:pt x="113" y="7"/>
                    </a:lnTo>
                    <a:lnTo>
                      <a:pt x="108" y="13"/>
                    </a:lnTo>
                    <a:lnTo>
                      <a:pt x="102" y="21"/>
                    </a:lnTo>
                    <a:lnTo>
                      <a:pt x="94" y="28"/>
                    </a:lnTo>
                    <a:lnTo>
                      <a:pt x="87" y="35"/>
                    </a:lnTo>
                    <a:lnTo>
                      <a:pt x="79" y="42"/>
                    </a:lnTo>
                    <a:lnTo>
                      <a:pt x="74" y="46"/>
                    </a:lnTo>
                    <a:lnTo>
                      <a:pt x="68" y="50"/>
                    </a:lnTo>
                    <a:lnTo>
                      <a:pt x="63" y="53"/>
                    </a:lnTo>
                    <a:lnTo>
                      <a:pt x="62" y="54"/>
                    </a:lnTo>
                    <a:lnTo>
                      <a:pt x="64" y="57"/>
                    </a:lnTo>
                    <a:lnTo>
                      <a:pt x="69" y="60"/>
                    </a:lnTo>
                    <a:lnTo>
                      <a:pt x="71" y="63"/>
                    </a:lnTo>
                    <a:lnTo>
                      <a:pt x="70" y="66"/>
                    </a:lnTo>
                    <a:lnTo>
                      <a:pt x="64" y="68"/>
                    </a:lnTo>
                    <a:lnTo>
                      <a:pt x="56" y="72"/>
                    </a:lnTo>
                    <a:lnTo>
                      <a:pt x="48" y="75"/>
                    </a:lnTo>
                    <a:lnTo>
                      <a:pt x="43" y="80"/>
                    </a:lnTo>
                    <a:lnTo>
                      <a:pt x="38" y="82"/>
                    </a:lnTo>
                    <a:lnTo>
                      <a:pt x="36" y="80"/>
                    </a:lnTo>
                    <a:lnTo>
                      <a:pt x="28" y="72"/>
                    </a:lnTo>
                    <a:lnTo>
                      <a:pt x="22" y="65"/>
                    </a:lnTo>
                    <a:lnTo>
                      <a:pt x="17" y="59"/>
                    </a:lnTo>
                    <a:lnTo>
                      <a:pt x="14" y="56"/>
                    </a:lnTo>
                    <a:lnTo>
                      <a:pt x="13" y="53"/>
                    </a:lnTo>
                    <a:lnTo>
                      <a:pt x="9" y="51"/>
                    </a:lnTo>
                    <a:lnTo>
                      <a:pt x="6" y="48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9" name="Group 231"/>
            <p:cNvGrpSpPr>
              <a:grpSpLocks/>
            </p:cNvGrpSpPr>
            <p:nvPr/>
          </p:nvGrpSpPr>
          <p:grpSpPr bwMode="auto">
            <a:xfrm flipH="1">
              <a:off x="1056" y="240"/>
              <a:ext cx="636" cy="553"/>
              <a:chOff x="3509" y="2449"/>
              <a:chExt cx="636" cy="553"/>
            </a:xfrm>
          </p:grpSpPr>
          <p:sp>
            <p:nvSpPr>
              <p:cNvPr id="29928" name="Freeform 232"/>
              <p:cNvSpPr>
                <a:spLocks/>
              </p:cNvSpPr>
              <p:nvPr/>
            </p:nvSpPr>
            <p:spPr bwMode="auto">
              <a:xfrm>
                <a:off x="3509" y="2449"/>
                <a:ext cx="636" cy="553"/>
              </a:xfrm>
              <a:custGeom>
                <a:avLst/>
                <a:gdLst/>
                <a:ahLst/>
                <a:cxnLst>
                  <a:cxn ang="0">
                    <a:pos x="165" y="644"/>
                  </a:cxn>
                  <a:cxn ang="0">
                    <a:pos x="73" y="560"/>
                  </a:cxn>
                  <a:cxn ang="0">
                    <a:pos x="56" y="472"/>
                  </a:cxn>
                  <a:cxn ang="0">
                    <a:pos x="28" y="420"/>
                  </a:cxn>
                  <a:cxn ang="0">
                    <a:pos x="15" y="342"/>
                  </a:cxn>
                  <a:cxn ang="0">
                    <a:pos x="82" y="361"/>
                  </a:cxn>
                  <a:cxn ang="0">
                    <a:pos x="113" y="373"/>
                  </a:cxn>
                  <a:cxn ang="0">
                    <a:pos x="166" y="353"/>
                  </a:cxn>
                  <a:cxn ang="0">
                    <a:pos x="277" y="346"/>
                  </a:cxn>
                  <a:cxn ang="0">
                    <a:pos x="320" y="314"/>
                  </a:cxn>
                  <a:cxn ang="0">
                    <a:pos x="381" y="303"/>
                  </a:cxn>
                  <a:cxn ang="0">
                    <a:pos x="370" y="381"/>
                  </a:cxn>
                  <a:cxn ang="0">
                    <a:pos x="382" y="397"/>
                  </a:cxn>
                  <a:cxn ang="0">
                    <a:pos x="405" y="405"/>
                  </a:cxn>
                  <a:cxn ang="0">
                    <a:pos x="443" y="407"/>
                  </a:cxn>
                  <a:cxn ang="0">
                    <a:pos x="426" y="421"/>
                  </a:cxn>
                  <a:cxn ang="0">
                    <a:pos x="565" y="392"/>
                  </a:cxn>
                  <a:cxn ang="0">
                    <a:pos x="725" y="377"/>
                  </a:cxn>
                  <a:cxn ang="0">
                    <a:pos x="897" y="384"/>
                  </a:cxn>
                  <a:cxn ang="0">
                    <a:pos x="1021" y="395"/>
                  </a:cxn>
                  <a:cxn ang="0">
                    <a:pos x="1069" y="335"/>
                  </a:cxn>
                  <a:cxn ang="0">
                    <a:pos x="1141" y="224"/>
                  </a:cxn>
                  <a:cxn ang="0">
                    <a:pos x="1174" y="93"/>
                  </a:cxn>
                  <a:cxn ang="0">
                    <a:pos x="1083" y="73"/>
                  </a:cxn>
                  <a:cxn ang="0">
                    <a:pos x="1031" y="50"/>
                  </a:cxn>
                  <a:cxn ang="0">
                    <a:pos x="1105" y="2"/>
                  </a:cxn>
                  <a:cxn ang="0">
                    <a:pos x="1192" y="10"/>
                  </a:cxn>
                  <a:cxn ang="0">
                    <a:pos x="1263" y="70"/>
                  </a:cxn>
                  <a:cxn ang="0">
                    <a:pos x="1228" y="263"/>
                  </a:cxn>
                  <a:cxn ang="0">
                    <a:pos x="1151" y="447"/>
                  </a:cxn>
                  <a:cxn ang="0">
                    <a:pos x="1108" y="653"/>
                  </a:cxn>
                  <a:cxn ang="0">
                    <a:pos x="1053" y="745"/>
                  </a:cxn>
                  <a:cxn ang="0">
                    <a:pos x="1045" y="849"/>
                  </a:cxn>
                  <a:cxn ang="0">
                    <a:pos x="1067" y="916"/>
                  </a:cxn>
                  <a:cxn ang="0">
                    <a:pos x="1029" y="985"/>
                  </a:cxn>
                  <a:cxn ang="0">
                    <a:pos x="951" y="1050"/>
                  </a:cxn>
                  <a:cxn ang="0">
                    <a:pos x="909" y="1077"/>
                  </a:cxn>
                  <a:cxn ang="0">
                    <a:pos x="861" y="1081"/>
                  </a:cxn>
                  <a:cxn ang="0">
                    <a:pos x="820" y="1078"/>
                  </a:cxn>
                  <a:cxn ang="0">
                    <a:pos x="787" y="1036"/>
                  </a:cxn>
                  <a:cxn ang="0">
                    <a:pos x="805" y="988"/>
                  </a:cxn>
                  <a:cxn ang="0">
                    <a:pos x="869" y="974"/>
                  </a:cxn>
                  <a:cxn ang="0">
                    <a:pos x="894" y="930"/>
                  </a:cxn>
                  <a:cxn ang="0">
                    <a:pos x="877" y="901"/>
                  </a:cxn>
                  <a:cxn ang="0">
                    <a:pos x="818" y="841"/>
                  </a:cxn>
                  <a:cxn ang="0">
                    <a:pos x="797" y="798"/>
                  </a:cxn>
                  <a:cxn ang="0">
                    <a:pos x="720" y="790"/>
                  </a:cxn>
                  <a:cxn ang="0">
                    <a:pos x="600" y="795"/>
                  </a:cxn>
                  <a:cxn ang="0">
                    <a:pos x="523" y="847"/>
                  </a:cxn>
                  <a:cxn ang="0">
                    <a:pos x="545" y="978"/>
                  </a:cxn>
                  <a:cxn ang="0">
                    <a:pos x="503" y="1036"/>
                  </a:cxn>
                  <a:cxn ang="0">
                    <a:pos x="454" y="1039"/>
                  </a:cxn>
                  <a:cxn ang="0">
                    <a:pos x="423" y="1003"/>
                  </a:cxn>
                  <a:cxn ang="0">
                    <a:pos x="427" y="986"/>
                  </a:cxn>
                  <a:cxn ang="0">
                    <a:pos x="300" y="1105"/>
                  </a:cxn>
                  <a:cxn ang="0">
                    <a:pos x="267" y="1103"/>
                  </a:cxn>
                  <a:cxn ang="0">
                    <a:pos x="232" y="1086"/>
                  </a:cxn>
                  <a:cxn ang="0">
                    <a:pos x="232" y="1052"/>
                  </a:cxn>
                  <a:cxn ang="0">
                    <a:pos x="278" y="1027"/>
                  </a:cxn>
                  <a:cxn ang="0">
                    <a:pos x="325" y="971"/>
                  </a:cxn>
                  <a:cxn ang="0">
                    <a:pos x="361" y="898"/>
                  </a:cxn>
                  <a:cxn ang="0">
                    <a:pos x="369" y="837"/>
                  </a:cxn>
                  <a:cxn ang="0">
                    <a:pos x="304" y="795"/>
                  </a:cxn>
                </a:cxnLst>
                <a:rect l="0" t="0" r="r" b="b"/>
                <a:pathLst>
                  <a:path w="1273" h="1106">
                    <a:moveTo>
                      <a:pt x="218" y="705"/>
                    </a:moveTo>
                    <a:lnTo>
                      <a:pt x="210" y="692"/>
                    </a:lnTo>
                    <a:lnTo>
                      <a:pt x="202" y="680"/>
                    </a:lnTo>
                    <a:lnTo>
                      <a:pt x="190" y="668"/>
                    </a:lnTo>
                    <a:lnTo>
                      <a:pt x="179" y="657"/>
                    </a:lnTo>
                    <a:lnTo>
                      <a:pt x="165" y="644"/>
                    </a:lnTo>
                    <a:lnTo>
                      <a:pt x="149" y="633"/>
                    </a:lnTo>
                    <a:lnTo>
                      <a:pt x="132" y="620"/>
                    </a:lnTo>
                    <a:lnTo>
                      <a:pt x="113" y="606"/>
                    </a:lnTo>
                    <a:lnTo>
                      <a:pt x="97" y="592"/>
                    </a:lnTo>
                    <a:lnTo>
                      <a:pt x="83" y="576"/>
                    </a:lnTo>
                    <a:lnTo>
                      <a:pt x="73" y="560"/>
                    </a:lnTo>
                    <a:lnTo>
                      <a:pt x="66" y="543"/>
                    </a:lnTo>
                    <a:lnTo>
                      <a:pt x="60" y="525"/>
                    </a:lnTo>
                    <a:lnTo>
                      <a:pt x="58" y="507"/>
                    </a:lnTo>
                    <a:lnTo>
                      <a:pt x="56" y="489"/>
                    </a:lnTo>
                    <a:lnTo>
                      <a:pt x="56" y="472"/>
                    </a:lnTo>
                    <a:lnTo>
                      <a:pt x="56" y="472"/>
                    </a:lnTo>
                    <a:lnTo>
                      <a:pt x="54" y="468"/>
                    </a:lnTo>
                    <a:lnTo>
                      <a:pt x="49" y="461"/>
                    </a:lnTo>
                    <a:lnTo>
                      <a:pt x="37" y="446"/>
                    </a:lnTo>
                    <a:lnTo>
                      <a:pt x="29" y="434"/>
                    </a:lnTo>
                    <a:lnTo>
                      <a:pt x="29" y="429"/>
                    </a:lnTo>
                    <a:lnTo>
                      <a:pt x="28" y="420"/>
                    </a:lnTo>
                    <a:lnTo>
                      <a:pt x="16" y="396"/>
                    </a:lnTo>
                    <a:lnTo>
                      <a:pt x="4" y="368"/>
                    </a:lnTo>
                    <a:lnTo>
                      <a:pt x="0" y="353"/>
                    </a:lnTo>
                    <a:lnTo>
                      <a:pt x="5" y="347"/>
                    </a:lnTo>
                    <a:lnTo>
                      <a:pt x="11" y="343"/>
                    </a:lnTo>
                    <a:lnTo>
                      <a:pt x="15" y="342"/>
                    </a:lnTo>
                    <a:lnTo>
                      <a:pt x="23" y="342"/>
                    </a:lnTo>
                    <a:lnTo>
                      <a:pt x="35" y="344"/>
                    </a:lnTo>
                    <a:lnTo>
                      <a:pt x="46" y="347"/>
                    </a:lnTo>
                    <a:lnTo>
                      <a:pt x="59" y="352"/>
                    </a:lnTo>
                    <a:lnTo>
                      <a:pt x="71" y="357"/>
                    </a:lnTo>
                    <a:lnTo>
                      <a:pt x="82" y="361"/>
                    </a:lnTo>
                    <a:lnTo>
                      <a:pt x="90" y="367"/>
                    </a:lnTo>
                    <a:lnTo>
                      <a:pt x="96" y="370"/>
                    </a:lnTo>
                    <a:lnTo>
                      <a:pt x="102" y="374"/>
                    </a:lnTo>
                    <a:lnTo>
                      <a:pt x="105" y="375"/>
                    </a:lnTo>
                    <a:lnTo>
                      <a:pt x="110" y="374"/>
                    </a:lnTo>
                    <a:lnTo>
                      <a:pt x="113" y="373"/>
                    </a:lnTo>
                    <a:lnTo>
                      <a:pt x="119" y="372"/>
                    </a:lnTo>
                    <a:lnTo>
                      <a:pt x="125" y="368"/>
                    </a:lnTo>
                    <a:lnTo>
                      <a:pt x="133" y="365"/>
                    </a:lnTo>
                    <a:lnTo>
                      <a:pt x="142" y="360"/>
                    </a:lnTo>
                    <a:lnTo>
                      <a:pt x="153" y="357"/>
                    </a:lnTo>
                    <a:lnTo>
                      <a:pt x="166" y="353"/>
                    </a:lnTo>
                    <a:lnTo>
                      <a:pt x="182" y="351"/>
                    </a:lnTo>
                    <a:lnTo>
                      <a:pt x="199" y="349"/>
                    </a:lnTo>
                    <a:lnTo>
                      <a:pt x="219" y="347"/>
                    </a:lnTo>
                    <a:lnTo>
                      <a:pt x="241" y="346"/>
                    </a:lnTo>
                    <a:lnTo>
                      <a:pt x="265" y="347"/>
                    </a:lnTo>
                    <a:lnTo>
                      <a:pt x="277" y="346"/>
                    </a:lnTo>
                    <a:lnTo>
                      <a:pt x="282" y="343"/>
                    </a:lnTo>
                    <a:lnTo>
                      <a:pt x="286" y="338"/>
                    </a:lnTo>
                    <a:lnTo>
                      <a:pt x="293" y="332"/>
                    </a:lnTo>
                    <a:lnTo>
                      <a:pt x="298" y="328"/>
                    </a:lnTo>
                    <a:lnTo>
                      <a:pt x="309" y="322"/>
                    </a:lnTo>
                    <a:lnTo>
                      <a:pt x="320" y="314"/>
                    </a:lnTo>
                    <a:lnTo>
                      <a:pt x="334" y="307"/>
                    </a:lnTo>
                    <a:lnTo>
                      <a:pt x="347" y="300"/>
                    </a:lnTo>
                    <a:lnTo>
                      <a:pt x="359" y="295"/>
                    </a:lnTo>
                    <a:lnTo>
                      <a:pt x="370" y="292"/>
                    </a:lnTo>
                    <a:lnTo>
                      <a:pt x="378" y="293"/>
                    </a:lnTo>
                    <a:lnTo>
                      <a:pt x="381" y="303"/>
                    </a:lnTo>
                    <a:lnTo>
                      <a:pt x="380" y="316"/>
                    </a:lnTo>
                    <a:lnTo>
                      <a:pt x="375" y="331"/>
                    </a:lnTo>
                    <a:lnTo>
                      <a:pt x="367" y="349"/>
                    </a:lnTo>
                    <a:lnTo>
                      <a:pt x="364" y="361"/>
                    </a:lnTo>
                    <a:lnTo>
                      <a:pt x="367" y="370"/>
                    </a:lnTo>
                    <a:lnTo>
                      <a:pt x="370" y="381"/>
                    </a:lnTo>
                    <a:lnTo>
                      <a:pt x="361" y="400"/>
                    </a:lnTo>
                    <a:lnTo>
                      <a:pt x="362" y="400"/>
                    </a:lnTo>
                    <a:lnTo>
                      <a:pt x="364" y="399"/>
                    </a:lnTo>
                    <a:lnTo>
                      <a:pt x="370" y="399"/>
                    </a:lnTo>
                    <a:lnTo>
                      <a:pt x="375" y="398"/>
                    </a:lnTo>
                    <a:lnTo>
                      <a:pt x="382" y="397"/>
                    </a:lnTo>
                    <a:lnTo>
                      <a:pt x="392" y="397"/>
                    </a:lnTo>
                    <a:lnTo>
                      <a:pt x="401" y="396"/>
                    </a:lnTo>
                    <a:lnTo>
                      <a:pt x="410" y="396"/>
                    </a:lnTo>
                    <a:lnTo>
                      <a:pt x="402" y="406"/>
                    </a:lnTo>
                    <a:lnTo>
                      <a:pt x="403" y="406"/>
                    </a:lnTo>
                    <a:lnTo>
                      <a:pt x="405" y="405"/>
                    </a:lnTo>
                    <a:lnTo>
                      <a:pt x="409" y="405"/>
                    </a:lnTo>
                    <a:lnTo>
                      <a:pt x="415" y="405"/>
                    </a:lnTo>
                    <a:lnTo>
                      <a:pt x="420" y="404"/>
                    </a:lnTo>
                    <a:lnTo>
                      <a:pt x="427" y="405"/>
                    </a:lnTo>
                    <a:lnTo>
                      <a:pt x="435" y="406"/>
                    </a:lnTo>
                    <a:lnTo>
                      <a:pt x="443" y="407"/>
                    </a:lnTo>
                    <a:lnTo>
                      <a:pt x="442" y="408"/>
                    </a:lnTo>
                    <a:lnTo>
                      <a:pt x="438" y="411"/>
                    </a:lnTo>
                    <a:lnTo>
                      <a:pt x="431" y="415"/>
                    </a:lnTo>
                    <a:lnTo>
                      <a:pt x="420" y="422"/>
                    </a:lnTo>
                    <a:lnTo>
                      <a:pt x="421" y="422"/>
                    </a:lnTo>
                    <a:lnTo>
                      <a:pt x="426" y="421"/>
                    </a:lnTo>
                    <a:lnTo>
                      <a:pt x="435" y="420"/>
                    </a:lnTo>
                    <a:lnTo>
                      <a:pt x="448" y="418"/>
                    </a:lnTo>
                    <a:lnTo>
                      <a:pt x="468" y="414"/>
                    </a:lnTo>
                    <a:lnTo>
                      <a:pt x="493" y="408"/>
                    </a:lnTo>
                    <a:lnTo>
                      <a:pt x="525" y="401"/>
                    </a:lnTo>
                    <a:lnTo>
                      <a:pt x="565" y="392"/>
                    </a:lnTo>
                    <a:lnTo>
                      <a:pt x="588" y="388"/>
                    </a:lnTo>
                    <a:lnTo>
                      <a:pt x="613" y="384"/>
                    </a:lnTo>
                    <a:lnTo>
                      <a:pt x="639" y="382"/>
                    </a:lnTo>
                    <a:lnTo>
                      <a:pt x="667" y="380"/>
                    </a:lnTo>
                    <a:lnTo>
                      <a:pt x="695" y="378"/>
                    </a:lnTo>
                    <a:lnTo>
                      <a:pt x="725" y="377"/>
                    </a:lnTo>
                    <a:lnTo>
                      <a:pt x="754" y="377"/>
                    </a:lnTo>
                    <a:lnTo>
                      <a:pt x="784" y="377"/>
                    </a:lnTo>
                    <a:lnTo>
                      <a:pt x="814" y="378"/>
                    </a:lnTo>
                    <a:lnTo>
                      <a:pt x="841" y="381"/>
                    </a:lnTo>
                    <a:lnTo>
                      <a:pt x="870" y="382"/>
                    </a:lnTo>
                    <a:lnTo>
                      <a:pt x="897" y="384"/>
                    </a:lnTo>
                    <a:lnTo>
                      <a:pt x="921" y="387"/>
                    </a:lnTo>
                    <a:lnTo>
                      <a:pt x="944" y="389"/>
                    </a:lnTo>
                    <a:lnTo>
                      <a:pt x="965" y="392"/>
                    </a:lnTo>
                    <a:lnTo>
                      <a:pt x="983" y="395"/>
                    </a:lnTo>
                    <a:lnTo>
                      <a:pt x="1004" y="396"/>
                    </a:lnTo>
                    <a:lnTo>
                      <a:pt x="1021" y="395"/>
                    </a:lnTo>
                    <a:lnTo>
                      <a:pt x="1034" y="389"/>
                    </a:lnTo>
                    <a:lnTo>
                      <a:pt x="1043" y="382"/>
                    </a:lnTo>
                    <a:lnTo>
                      <a:pt x="1051" y="373"/>
                    </a:lnTo>
                    <a:lnTo>
                      <a:pt x="1057" y="361"/>
                    </a:lnTo>
                    <a:lnTo>
                      <a:pt x="1062" y="349"/>
                    </a:lnTo>
                    <a:lnTo>
                      <a:pt x="1069" y="335"/>
                    </a:lnTo>
                    <a:lnTo>
                      <a:pt x="1077" y="320"/>
                    </a:lnTo>
                    <a:lnTo>
                      <a:pt x="1087" y="304"/>
                    </a:lnTo>
                    <a:lnTo>
                      <a:pt x="1098" y="286"/>
                    </a:lnTo>
                    <a:lnTo>
                      <a:pt x="1111" y="267"/>
                    </a:lnTo>
                    <a:lnTo>
                      <a:pt x="1126" y="246"/>
                    </a:lnTo>
                    <a:lnTo>
                      <a:pt x="1141" y="224"/>
                    </a:lnTo>
                    <a:lnTo>
                      <a:pt x="1156" y="200"/>
                    </a:lnTo>
                    <a:lnTo>
                      <a:pt x="1172" y="174"/>
                    </a:lnTo>
                    <a:lnTo>
                      <a:pt x="1183" y="148"/>
                    </a:lnTo>
                    <a:lnTo>
                      <a:pt x="1187" y="127"/>
                    </a:lnTo>
                    <a:lnTo>
                      <a:pt x="1183" y="108"/>
                    </a:lnTo>
                    <a:lnTo>
                      <a:pt x="1174" y="93"/>
                    </a:lnTo>
                    <a:lnTo>
                      <a:pt x="1161" y="83"/>
                    </a:lnTo>
                    <a:lnTo>
                      <a:pt x="1145" y="75"/>
                    </a:lnTo>
                    <a:lnTo>
                      <a:pt x="1129" y="71"/>
                    </a:lnTo>
                    <a:lnTo>
                      <a:pt x="1113" y="70"/>
                    </a:lnTo>
                    <a:lnTo>
                      <a:pt x="1098" y="71"/>
                    </a:lnTo>
                    <a:lnTo>
                      <a:pt x="1083" y="73"/>
                    </a:lnTo>
                    <a:lnTo>
                      <a:pt x="1069" y="74"/>
                    </a:lnTo>
                    <a:lnTo>
                      <a:pt x="1057" y="74"/>
                    </a:lnTo>
                    <a:lnTo>
                      <a:pt x="1046" y="71"/>
                    </a:lnTo>
                    <a:lnTo>
                      <a:pt x="1038" y="67"/>
                    </a:lnTo>
                    <a:lnTo>
                      <a:pt x="1034" y="60"/>
                    </a:lnTo>
                    <a:lnTo>
                      <a:pt x="1031" y="50"/>
                    </a:lnTo>
                    <a:lnTo>
                      <a:pt x="1035" y="35"/>
                    </a:lnTo>
                    <a:lnTo>
                      <a:pt x="1043" y="23"/>
                    </a:lnTo>
                    <a:lnTo>
                      <a:pt x="1056" y="15"/>
                    </a:lnTo>
                    <a:lnTo>
                      <a:pt x="1070" y="8"/>
                    </a:lnTo>
                    <a:lnTo>
                      <a:pt x="1088" y="5"/>
                    </a:lnTo>
                    <a:lnTo>
                      <a:pt x="1105" y="2"/>
                    </a:lnTo>
                    <a:lnTo>
                      <a:pt x="1122" y="1"/>
                    </a:lnTo>
                    <a:lnTo>
                      <a:pt x="1137" y="0"/>
                    </a:lnTo>
                    <a:lnTo>
                      <a:pt x="1150" y="0"/>
                    </a:lnTo>
                    <a:lnTo>
                      <a:pt x="1163" y="2"/>
                    </a:lnTo>
                    <a:lnTo>
                      <a:pt x="1177" y="6"/>
                    </a:lnTo>
                    <a:lnTo>
                      <a:pt x="1192" y="10"/>
                    </a:lnTo>
                    <a:lnTo>
                      <a:pt x="1206" y="16"/>
                    </a:lnTo>
                    <a:lnTo>
                      <a:pt x="1220" y="23"/>
                    </a:lnTo>
                    <a:lnTo>
                      <a:pt x="1232" y="30"/>
                    </a:lnTo>
                    <a:lnTo>
                      <a:pt x="1241" y="38"/>
                    </a:lnTo>
                    <a:lnTo>
                      <a:pt x="1252" y="53"/>
                    </a:lnTo>
                    <a:lnTo>
                      <a:pt x="1263" y="70"/>
                    </a:lnTo>
                    <a:lnTo>
                      <a:pt x="1270" y="91"/>
                    </a:lnTo>
                    <a:lnTo>
                      <a:pt x="1273" y="115"/>
                    </a:lnTo>
                    <a:lnTo>
                      <a:pt x="1271" y="144"/>
                    </a:lnTo>
                    <a:lnTo>
                      <a:pt x="1264" y="178"/>
                    </a:lnTo>
                    <a:lnTo>
                      <a:pt x="1250" y="217"/>
                    </a:lnTo>
                    <a:lnTo>
                      <a:pt x="1228" y="263"/>
                    </a:lnTo>
                    <a:lnTo>
                      <a:pt x="1207" y="305"/>
                    </a:lnTo>
                    <a:lnTo>
                      <a:pt x="1190" y="339"/>
                    </a:lnTo>
                    <a:lnTo>
                      <a:pt x="1177" y="368"/>
                    </a:lnTo>
                    <a:lnTo>
                      <a:pt x="1167" y="396"/>
                    </a:lnTo>
                    <a:lnTo>
                      <a:pt x="1158" y="421"/>
                    </a:lnTo>
                    <a:lnTo>
                      <a:pt x="1151" y="447"/>
                    </a:lnTo>
                    <a:lnTo>
                      <a:pt x="1144" y="477"/>
                    </a:lnTo>
                    <a:lnTo>
                      <a:pt x="1137" y="511"/>
                    </a:lnTo>
                    <a:lnTo>
                      <a:pt x="1136" y="550"/>
                    </a:lnTo>
                    <a:lnTo>
                      <a:pt x="1134" y="585"/>
                    </a:lnTo>
                    <a:lnTo>
                      <a:pt x="1125" y="619"/>
                    </a:lnTo>
                    <a:lnTo>
                      <a:pt x="1108" y="653"/>
                    </a:lnTo>
                    <a:lnTo>
                      <a:pt x="1098" y="671"/>
                    </a:lnTo>
                    <a:lnTo>
                      <a:pt x="1088" y="687"/>
                    </a:lnTo>
                    <a:lnTo>
                      <a:pt x="1079" y="700"/>
                    </a:lnTo>
                    <a:lnTo>
                      <a:pt x="1069" y="714"/>
                    </a:lnTo>
                    <a:lnTo>
                      <a:pt x="1061" y="729"/>
                    </a:lnTo>
                    <a:lnTo>
                      <a:pt x="1053" y="745"/>
                    </a:lnTo>
                    <a:lnTo>
                      <a:pt x="1046" y="763"/>
                    </a:lnTo>
                    <a:lnTo>
                      <a:pt x="1039" y="784"/>
                    </a:lnTo>
                    <a:lnTo>
                      <a:pt x="1036" y="801"/>
                    </a:lnTo>
                    <a:lnTo>
                      <a:pt x="1037" y="817"/>
                    </a:lnTo>
                    <a:lnTo>
                      <a:pt x="1041" y="833"/>
                    </a:lnTo>
                    <a:lnTo>
                      <a:pt x="1045" y="849"/>
                    </a:lnTo>
                    <a:lnTo>
                      <a:pt x="1052" y="865"/>
                    </a:lnTo>
                    <a:lnTo>
                      <a:pt x="1058" y="880"/>
                    </a:lnTo>
                    <a:lnTo>
                      <a:pt x="1062" y="893"/>
                    </a:lnTo>
                    <a:lnTo>
                      <a:pt x="1065" y="903"/>
                    </a:lnTo>
                    <a:lnTo>
                      <a:pt x="1066" y="909"/>
                    </a:lnTo>
                    <a:lnTo>
                      <a:pt x="1067" y="916"/>
                    </a:lnTo>
                    <a:lnTo>
                      <a:pt x="1068" y="922"/>
                    </a:lnTo>
                    <a:lnTo>
                      <a:pt x="1068" y="932"/>
                    </a:lnTo>
                    <a:lnTo>
                      <a:pt x="1065" y="942"/>
                    </a:lnTo>
                    <a:lnTo>
                      <a:pt x="1058" y="955"/>
                    </a:lnTo>
                    <a:lnTo>
                      <a:pt x="1046" y="968"/>
                    </a:lnTo>
                    <a:lnTo>
                      <a:pt x="1029" y="985"/>
                    </a:lnTo>
                    <a:lnTo>
                      <a:pt x="1007" y="1004"/>
                    </a:lnTo>
                    <a:lnTo>
                      <a:pt x="990" y="1019"/>
                    </a:lnTo>
                    <a:lnTo>
                      <a:pt x="976" y="1031"/>
                    </a:lnTo>
                    <a:lnTo>
                      <a:pt x="966" y="1039"/>
                    </a:lnTo>
                    <a:lnTo>
                      <a:pt x="957" y="1045"/>
                    </a:lnTo>
                    <a:lnTo>
                      <a:pt x="951" y="1050"/>
                    </a:lnTo>
                    <a:lnTo>
                      <a:pt x="945" y="1056"/>
                    </a:lnTo>
                    <a:lnTo>
                      <a:pt x="939" y="1060"/>
                    </a:lnTo>
                    <a:lnTo>
                      <a:pt x="934" y="1066"/>
                    </a:lnTo>
                    <a:lnTo>
                      <a:pt x="927" y="1070"/>
                    </a:lnTo>
                    <a:lnTo>
                      <a:pt x="919" y="1073"/>
                    </a:lnTo>
                    <a:lnTo>
                      <a:pt x="909" y="1077"/>
                    </a:lnTo>
                    <a:lnTo>
                      <a:pt x="900" y="1078"/>
                    </a:lnTo>
                    <a:lnTo>
                      <a:pt x="890" y="1080"/>
                    </a:lnTo>
                    <a:lnTo>
                      <a:pt x="878" y="1080"/>
                    </a:lnTo>
                    <a:lnTo>
                      <a:pt x="866" y="1080"/>
                    </a:lnTo>
                    <a:lnTo>
                      <a:pt x="865" y="1080"/>
                    </a:lnTo>
                    <a:lnTo>
                      <a:pt x="861" y="1081"/>
                    </a:lnTo>
                    <a:lnTo>
                      <a:pt x="855" y="1081"/>
                    </a:lnTo>
                    <a:lnTo>
                      <a:pt x="848" y="1082"/>
                    </a:lnTo>
                    <a:lnTo>
                      <a:pt x="840" y="1082"/>
                    </a:lnTo>
                    <a:lnTo>
                      <a:pt x="833" y="1081"/>
                    </a:lnTo>
                    <a:lnTo>
                      <a:pt x="825" y="1080"/>
                    </a:lnTo>
                    <a:lnTo>
                      <a:pt x="820" y="1078"/>
                    </a:lnTo>
                    <a:lnTo>
                      <a:pt x="815" y="1075"/>
                    </a:lnTo>
                    <a:lnTo>
                      <a:pt x="807" y="1068"/>
                    </a:lnTo>
                    <a:lnTo>
                      <a:pt x="800" y="1059"/>
                    </a:lnTo>
                    <a:lnTo>
                      <a:pt x="800" y="1045"/>
                    </a:lnTo>
                    <a:lnTo>
                      <a:pt x="795" y="1043"/>
                    </a:lnTo>
                    <a:lnTo>
                      <a:pt x="787" y="1036"/>
                    </a:lnTo>
                    <a:lnTo>
                      <a:pt x="778" y="1026"/>
                    </a:lnTo>
                    <a:lnTo>
                      <a:pt x="775" y="1010"/>
                    </a:lnTo>
                    <a:lnTo>
                      <a:pt x="777" y="999"/>
                    </a:lnTo>
                    <a:lnTo>
                      <a:pt x="784" y="994"/>
                    </a:lnTo>
                    <a:lnTo>
                      <a:pt x="793" y="990"/>
                    </a:lnTo>
                    <a:lnTo>
                      <a:pt x="805" y="988"/>
                    </a:lnTo>
                    <a:lnTo>
                      <a:pt x="817" y="988"/>
                    </a:lnTo>
                    <a:lnTo>
                      <a:pt x="830" y="988"/>
                    </a:lnTo>
                    <a:lnTo>
                      <a:pt x="843" y="987"/>
                    </a:lnTo>
                    <a:lnTo>
                      <a:pt x="853" y="985"/>
                    </a:lnTo>
                    <a:lnTo>
                      <a:pt x="861" y="980"/>
                    </a:lnTo>
                    <a:lnTo>
                      <a:pt x="869" y="974"/>
                    </a:lnTo>
                    <a:lnTo>
                      <a:pt x="876" y="967"/>
                    </a:lnTo>
                    <a:lnTo>
                      <a:pt x="881" y="959"/>
                    </a:lnTo>
                    <a:lnTo>
                      <a:pt x="885" y="951"/>
                    </a:lnTo>
                    <a:lnTo>
                      <a:pt x="890" y="944"/>
                    </a:lnTo>
                    <a:lnTo>
                      <a:pt x="892" y="936"/>
                    </a:lnTo>
                    <a:lnTo>
                      <a:pt x="894" y="930"/>
                    </a:lnTo>
                    <a:lnTo>
                      <a:pt x="896" y="926"/>
                    </a:lnTo>
                    <a:lnTo>
                      <a:pt x="896" y="921"/>
                    </a:lnTo>
                    <a:lnTo>
                      <a:pt x="893" y="917"/>
                    </a:lnTo>
                    <a:lnTo>
                      <a:pt x="890" y="912"/>
                    </a:lnTo>
                    <a:lnTo>
                      <a:pt x="884" y="906"/>
                    </a:lnTo>
                    <a:lnTo>
                      <a:pt x="877" y="901"/>
                    </a:lnTo>
                    <a:lnTo>
                      <a:pt x="868" y="891"/>
                    </a:lnTo>
                    <a:lnTo>
                      <a:pt x="856" y="881"/>
                    </a:lnTo>
                    <a:lnTo>
                      <a:pt x="845" y="870"/>
                    </a:lnTo>
                    <a:lnTo>
                      <a:pt x="835" y="859"/>
                    </a:lnTo>
                    <a:lnTo>
                      <a:pt x="827" y="850"/>
                    </a:lnTo>
                    <a:lnTo>
                      <a:pt x="818" y="841"/>
                    </a:lnTo>
                    <a:lnTo>
                      <a:pt x="813" y="833"/>
                    </a:lnTo>
                    <a:lnTo>
                      <a:pt x="808" y="822"/>
                    </a:lnTo>
                    <a:lnTo>
                      <a:pt x="805" y="812"/>
                    </a:lnTo>
                    <a:lnTo>
                      <a:pt x="804" y="801"/>
                    </a:lnTo>
                    <a:lnTo>
                      <a:pt x="801" y="799"/>
                    </a:lnTo>
                    <a:lnTo>
                      <a:pt x="797" y="798"/>
                    </a:lnTo>
                    <a:lnTo>
                      <a:pt x="789" y="796"/>
                    </a:lnTo>
                    <a:lnTo>
                      <a:pt x="777" y="794"/>
                    </a:lnTo>
                    <a:lnTo>
                      <a:pt x="764" y="791"/>
                    </a:lnTo>
                    <a:lnTo>
                      <a:pt x="751" y="790"/>
                    </a:lnTo>
                    <a:lnTo>
                      <a:pt x="736" y="789"/>
                    </a:lnTo>
                    <a:lnTo>
                      <a:pt x="720" y="790"/>
                    </a:lnTo>
                    <a:lnTo>
                      <a:pt x="702" y="792"/>
                    </a:lnTo>
                    <a:lnTo>
                      <a:pt x="684" y="794"/>
                    </a:lnTo>
                    <a:lnTo>
                      <a:pt x="664" y="795"/>
                    </a:lnTo>
                    <a:lnTo>
                      <a:pt x="644" y="796"/>
                    </a:lnTo>
                    <a:lnTo>
                      <a:pt x="622" y="796"/>
                    </a:lnTo>
                    <a:lnTo>
                      <a:pt x="600" y="795"/>
                    </a:lnTo>
                    <a:lnTo>
                      <a:pt x="577" y="791"/>
                    </a:lnTo>
                    <a:lnTo>
                      <a:pt x="554" y="787"/>
                    </a:lnTo>
                    <a:lnTo>
                      <a:pt x="553" y="789"/>
                    </a:lnTo>
                    <a:lnTo>
                      <a:pt x="549" y="799"/>
                    </a:lnTo>
                    <a:lnTo>
                      <a:pt x="539" y="818"/>
                    </a:lnTo>
                    <a:lnTo>
                      <a:pt x="523" y="847"/>
                    </a:lnTo>
                    <a:lnTo>
                      <a:pt x="525" y="857"/>
                    </a:lnTo>
                    <a:lnTo>
                      <a:pt x="532" y="881"/>
                    </a:lnTo>
                    <a:lnTo>
                      <a:pt x="540" y="912"/>
                    </a:lnTo>
                    <a:lnTo>
                      <a:pt x="547" y="942"/>
                    </a:lnTo>
                    <a:lnTo>
                      <a:pt x="547" y="952"/>
                    </a:lnTo>
                    <a:lnTo>
                      <a:pt x="545" y="978"/>
                    </a:lnTo>
                    <a:lnTo>
                      <a:pt x="538" y="1008"/>
                    </a:lnTo>
                    <a:lnTo>
                      <a:pt x="524" y="1031"/>
                    </a:lnTo>
                    <a:lnTo>
                      <a:pt x="523" y="1032"/>
                    </a:lnTo>
                    <a:lnTo>
                      <a:pt x="518" y="1033"/>
                    </a:lnTo>
                    <a:lnTo>
                      <a:pt x="511" y="1034"/>
                    </a:lnTo>
                    <a:lnTo>
                      <a:pt x="503" y="1036"/>
                    </a:lnTo>
                    <a:lnTo>
                      <a:pt x="493" y="1037"/>
                    </a:lnTo>
                    <a:lnTo>
                      <a:pt x="484" y="1039"/>
                    </a:lnTo>
                    <a:lnTo>
                      <a:pt x="473" y="1039"/>
                    </a:lnTo>
                    <a:lnTo>
                      <a:pt x="463" y="1036"/>
                    </a:lnTo>
                    <a:lnTo>
                      <a:pt x="461" y="1037"/>
                    </a:lnTo>
                    <a:lnTo>
                      <a:pt x="454" y="1039"/>
                    </a:lnTo>
                    <a:lnTo>
                      <a:pt x="443" y="1037"/>
                    </a:lnTo>
                    <a:lnTo>
                      <a:pt x="432" y="1032"/>
                    </a:lnTo>
                    <a:lnTo>
                      <a:pt x="424" y="1026"/>
                    </a:lnTo>
                    <a:lnTo>
                      <a:pt x="420" y="1019"/>
                    </a:lnTo>
                    <a:lnTo>
                      <a:pt x="420" y="1011"/>
                    </a:lnTo>
                    <a:lnTo>
                      <a:pt x="423" y="1003"/>
                    </a:lnTo>
                    <a:lnTo>
                      <a:pt x="427" y="994"/>
                    </a:lnTo>
                    <a:lnTo>
                      <a:pt x="432" y="985"/>
                    </a:lnTo>
                    <a:lnTo>
                      <a:pt x="438" y="974"/>
                    </a:lnTo>
                    <a:lnTo>
                      <a:pt x="443" y="964"/>
                    </a:lnTo>
                    <a:lnTo>
                      <a:pt x="439" y="970"/>
                    </a:lnTo>
                    <a:lnTo>
                      <a:pt x="427" y="986"/>
                    </a:lnTo>
                    <a:lnTo>
                      <a:pt x="409" y="1008"/>
                    </a:lnTo>
                    <a:lnTo>
                      <a:pt x="387" y="1033"/>
                    </a:lnTo>
                    <a:lnTo>
                      <a:pt x="364" y="1058"/>
                    </a:lnTo>
                    <a:lnTo>
                      <a:pt x="340" y="1081"/>
                    </a:lnTo>
                    <a:lnTo>
                      <a:pt x="318" y="1097"/>
                    </a:lnTo>
                    <a:lnTo>
                      <a:pt x="300" y="1105"/>
                    </a:lnTo>
                    <a:lnTo>
                      <a:pt x="298" y="1105"/>
                    </a:lnTo>
                    <a:lnTo>
                      <a:pt x="294" y="1106"/>
                    </a:lnTo>
                    <a:lnTo>
                      <a:pt x="289" y="1106"/>
                    </a:lnTo>
                    <a:lnTo>
                      <a:pt x="282" y="1106"/>
                    </a:lnTo>
                    <a:lnTo>
                      <a:pt x="274" y="1105"/>
                    </a:lnTo>
                    <a:lnTo>
                      <a:pt x="267" y="1103"/>
                    </a:lnTo>
                    <a:lnTo>
                      <a:pt x="260" y="1100"/>
                    </a:lnTo>
                    <a:lnTo>
                      <a:pt x="255" y="1095"/>
                    </a:lnTo>
                    <a:lnTo>
                      <a:pt x="252" y="1097"/>
                    </a:lnTo>
                    <a:lnTo>
                      <a:pt x="247" y="1100"/>
                    </a:lnTo>
                    <a:lnTo>
                      <a:pt x="240" y="1098"/>
                    </a:lnTo>
                    <a:lnTo>
                      <a:pt x="232" y="1086"/>
                    </a:lnTo>
                    <a:lnTo>
                      <a:pt x="230" y="1082"/>
                    </a:lnTo>
                    <a:lnTo>
                      <a:pt x="229" y="1077"/>
                    </a:lnTo>
                    <a:lnTo>
                      <a:pt x="227" y="1071"/>
                    </a:lnTo>
                    <a:lnTo>
                      <a:pt x="227" y="1064"/>
                    </a:lnTo>
                    <a:lnTo>
                      <a:pt x="228" y="1058"/>
                    </a:lnTo>
                    <a:lnTo>
                      <a:pt x="232" y="1052"/>
                    </a:lnTo>
                    <a:lnTo>
                      <a:pt x="236" y="1048"/>
                    </a:lnTo>
                    <a:lnTo>
                      <a:pt x="243" y="1043"/>
                    </a:lnTo>
                    <a:lnTo>
                      <a:pt x="251" y="1039"/>
                    </a:lnTo>
                    <a:lnTo>
                      <a:pt x="259" y="1034"/>
                    </a:lnTo>
                    <a:lnTo>
                      <a:pt x="268" y="1031"/>
                    </a:lnTo>
                    <a:lnTo>
                      <a:pt x="278" y="1027"/>
                    </a:lnTo>
                    <a:lnTo>
                      <a:pt x="287" y="1022"/>
                    </a:lnTo>
                    <a:lnTo>
                      <a:pt x="296" y="1014"/>
                    </a:lnTo>
                    <a:lnTo>
                      <a:pt x="304" y="1005"/>
                    </a:lnTo>
                    <a:lnTo>
                      <a:pt x="311" y="995"/>
                    </a:lnTo>
                    <a:lnTo>
                      <a:pt x="318" y="983"/>
                    </a:lnTo>
                    <a:lnTo>
                      <a:pt x="325" y="971"/>
                    </a:lnTo>
                    <a:lnTo>
                      <a:pt x="332" y="958"/>
                    </a:lnTo>
                    <a:lnTo>
                      <a:pt x="340" y="944"/>
                    </a:lnTo>
                    <a:lnTo>
                      <a:pt x="346" y="933"/>
                    </a:lnTo>
                    <a:lnTo>
                      <a:pt x="351" y="922"/>
                    </a:lnTo>
                    <a:lnTo>
                      <a:pt x="356" y="911"/>
                    </a:lnTo>
                    <a:lnTo>
                      <a:pt x="361" y="898"/>
                    </a:lnTo>
                    <a:lnTo>
                      <a:pt x="364" y="886"/>
                    </a:lnTo>
                    <a:lnTo>
                      <a:pt x="367" y="872"/>
                    </a:lnTo>
                    <a:lnTo>
                      <a:pt x="371" y="857"/>
                    </a:lnTo>
                    <a:lnTo>
                      <a:pt x="374" y="840"/>
                    </a:lnTo>
                    <a:lnTo>
                      <a:pt x="373" y="838"/>
                    </a:lnTo>
                    <a:lnTo>
                      <a:pt x="369" y="837"/>
                    </a:lnTo>
                    <a:lnTo>
                      <a:pt x="361" y="834"/>
                    </a:lnTo>
                    <a:lnTo>
                      <a:pt x="351" y="829"/>
                    </a:lnTo>
                    <a:lnTo>
                      <a:pt x="341" y="822"/>
                    </a:lnTo>
                    <a:lnTo>
                      <a:pt x="329" y="814"/>
                    </a:lnTo>
                    <a:lnTo>
                      <a:pt x="317" y="805"/>
                    </a:lnTo>
                    <a:lnTo>
                      <a:pt x="304" y="795"/>
                    </a:lnTo>
                    <a:lnTo>
                      <a:pt x="218" y="70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929" name="Freeform 233"/>
              <p:cNvSpPr>
                <a:spLocks/>
              </p:cNvSpPr>
              <p:nvPr/>
            </p:nvSpPr>
            <p:spPr bwMode="auto">
              <a:xfrm>
                <a:off x="3915" y="2454"/>
                <a:ext cx="226" cy="533"/>
              </a:xfrm>
              <a:custGeom>
                <a:avLst/>
                <a:gdLst/>
                <a:ahLst/>
                <a:cxnLst>
                  <a:cxn ang="0">
                    <a:pos x="48" y="772"/>
                  </a:cxn>
                  <a:cxn ang="0">
                    <a:pos x="82" y="849"/>
                  </a:cxn>
                  <a:cxn ang="0">
                    <a:pos x="105" y="880"/>
                  </a:cxn>
                  <a:cxn ang="0">
                    <a:pos x="135" y="916"/>
                  </a:cxn>
                  <a:cxn ang="0">
                    <a:pos x="143" y="924"/>
                  </a:cxn>
                  <a:cxn ang="0">
                    <a:pos x="105" y="986"/>
                  </a:cxn>
                  <a:cxn ang="0">
                    <a:pos x="71" y="1007"/>
                  </a:cxn>
                  <a:cxn ang="0">
                    <a:pos x="12" y="1025"/>
                  </a:cxn>
                  <a:cxn ang="0">
                    <a:pos x="1" y="1035"/>
                  </a:cxn>
                  <a:cxn ang="0">
                    <a:pos x="9" y="1052"/>
                  </a:cxn>
                  <a:cxn ang="0">
                    <a:pos x="15" y="1052"/>
                  </a:cxn>
                  <a:cxn ang="0">
                    <a:pos x="25" y="1068"/>
                  </a:cxn>
                  <a:cxn ang="0">
                    <a:pos x="42" y="1065"/>
                  </a:cxn>
                  <a:cxn ang="0">
                    <a:pos x="48" y="1045"/>
                  </a:cxn>
                  <a:cxn ang="0">
                    <a:pos x="59" y="1062"/>
                  </a:cxn>
                  <a:cxn ang="0">
                    <a:pos x="82" y="1057"/>
                  </a:cxn>
                  <a:cxn ang="0">
                    <a:pos x="107" y="1055"/>
                  </a:cxn>
                  <a:cxn ang="0">
                    <a:pos x="130" y="1032"/>
                  </a:cxn>
                  <a:cxn ang="0">
                    <a:pos x="160" y="1006"/>
                  </a:cxn>
                  <a:cxn ang="0">
                    <a:pos x="200" y="973"/>
                  </a:cxn>
                  <a:cxn ang="0">
                    <a:pos x="244" y="920"/>
                  </a:cxn>
                  <a:cxn ang="0">
                    <a:pos x="222" y="840"/>
                  </a:cxn>
                  <a:cxn ang="0">
                    <a:pos x="218" y="777"/>
                  </a:cxn>
                  <a:cxn ang="0">
                    <a:pos x="237" y="724"/>
                  </a:cxn>
                  <a:cxn ang="0">
                    <a:pos x="265" y="665"/>
                  </a:cxn>
                  <a:cxn ang="0">
                    <a:pos x="302" y="588"/>
                  </a:cxn>
                  <a:cxn ang="0">
                    <a:pos x="319" y="441"/>
                  </a:cxn>
                  <a:cxn ang="0">
                    <a:pos x="346" y="356"/>
                  </a:cxn>
                  <a:cxn ang="0">
                    <a:pos x="382" y="281"/>
                  </a:cxn>
                  <a:cxn ang="0">
                    <a:pos x="414" y="224"/>
                  </a:cxn>
                  <a:cxn ang="0">
                    <a:pos x="435" y="180"/>
                  </a:cxn>
                  <a:cxn ang="0">
                    <a:pos x="453" y="97"/>
                  </a:cxn>
                  <a:cxn ang="0">
                    <a:pos x="438" y="51"/>
                  </a:cxn>
                  <a:cxn ang="0">
                    <a:pos x="409" y="21"/>
                  </a:cxn>
                  <a:cxn ang="0">
                    <a:pos x="384" y="9"/>
                  </a:cxn>
                  <a:cxn ang="0">
                    <a:pos x="323" y="0"/>
                  </a:cxn>
                  <a:cxn ang="0">
                    <a:pos x="255" y="14"/>
                  </a:cxn>
                  <a:cxn ang="0">
                    <a:pos x="234" y="44"/>
                  </a:cxn>
                  <a:cxn ang="0">
                    <a:pos x="302" y="50"/>
                  </a:cxn>
                  <a:cxn ang="0">
                    <a:pos x="386" y="109"/>
                  </a:cxn>
                  <a:cxn ang="0">
                    <a:pos x="384" y="147"/>
                  </a:cxn>
                  <a:cxn ang="0">
                    <a:pos x="356" y="193"/>
                  </a:cxn>
                  <a:cxn ang="0">
                    <a:pos x="330" y="234"/>
                  </a:cxn>
                  <a:cxn ang="0">
                    <a:pos x="303" y="274"/>
                  </a:cxn>
                  <a:cxn ang="0">
                    <a:pos x="286" y="299"/>
                  </a:cxn>
                  <a:cxn ang="0">
                    <a:pos x="257" y="359"/>
                  </a:cxn>
                  <a:cxn ang="0">
                    <a:pos x="229" y="396"/>
                  </a:cxn>
                  <a:cxn ang="0">
                    <a:pos x="160" y="391"/>
                  </a:cxn>
                  <a:cxn ang="0">
                    <a:pos x="126" y="387"/>
                  </a:cxn>
                  <a:cxn ang="0">
                    <a:pos x="133" y="431"/>
                  </a:cxn>
                  <a:cxn ang="0">
                    <a:pos x="153" y="505"/>
                  </a:cxn>
                  <a:cxn ang="0">
                    <a:pos x="157" y="544"/>
                  </a:cxn>
                  <a:cxn ang="0">
                    <a:pos x="125" y="581"/>
                  </a:cxn>
                  <a:cxn ang="0">
                    <a:pos x="99" y="625"/>
                  </a:cxn>
                  <a:cxn ang="0">
                    <a:pos x="86" y="669"/>
                  </a:cxn>
                  <a:cxn ang="0">
                    <a:pos x="62" y="700"/>
                  </a:cxn>
                  <a:cxn ang="0">
                    <a:pos x="27" y="768"/>
                  </a:cxn>
                </a:cxnLst>
                <a:rect l="0" t="0" r="r" b="b"/>
                <a:pathLst>
                  <a:path w="453" h="1068">
                    <a:moveTo>
                      <a:pt x="27" y="768"/>
                    </a:moveTo>
                    <a:lnTo>
                      <a:pt x="33" y="768"/>
                    </a:lnTo>
                    <a:lnTo>
                      <a:pt x="40" y="770"/>
                    </a:lnTo>
                    <a:lnTo>
                      <a:pt x="46" y="771"/>
                    </a:lnTo>
                    <a:lnTo>
                      <a:pt x="48" y="772"/>
                    </a:lnTo>
                    <a:lnTo>
                      <a:pt x="51" y="788"/>
                    </a:lnTo>
                    <a:lnTo>
                      <a:pt x="57" y="805"/>
                    </a:lnTo>
                    <a:lnTo>
                      <a:pt x="66" y="824"/>
                    </a:lnTo>
                    <a:lnTo>
                      <a:pt x="78" y="842"/>
                    </a:lnTo>
                    <a:lnTo>
                      <a:pt x="82" y="849"/>
                    </a:lnTo>
                    <a:lnTo>
                      <a:pt x="87" y="855"/>
                    </a:lnTo>
                    <a:lnTo>
                      <a:pt x="92" y="862"/>
                    </a:lnTo>
                    <a:lnTo>
                      <a:pt x="96" y="868"/>
                    </a:lnTo>
                    <a:lnTo>
                      <a:pt x="101" y="874"/>
                    </a:lnTo>
                    <a:lnTo>
                      <a:pt x="105" y="880"/>
                    </a:lnTo>
                    <a:lnTo>
                      <a:pt x="110" y="886"/>
                    </a:lnTo>
                    <a:lnTo>
                      <a:pt x="115" y="892"/>
                    </a:lnTo>
                    <a:lnTo>
                      <a:pt x="123" y="901"/>
                    </a:lnTo>
                    <a:lnTo>
                      <a:pt x="130" y="909"/>
                    </a:lnTo>
                    <a:lnTo>
                      <a:pt x="135" y="916"/>
                    </a:lnTo>
                    <a:lnTo>
                      <a:pt x="140" y="920"/>
                    </a:lnTo>
                    <a:lnTo>
                      <a:pt x="141" y="922"/>
                    </a:lnTo>
                    <a:lnTo>
                      <a:pt x="142" y="923"/>
                    </a:lnTo>
                    <a:lnTo>
                      <a:pt x="143" y="924"/>
                    </a:lnTo>
                    <a:lnTo>
                      <a:pt x="143" y="924"/>
                    </a:lnTo>
                    <a:lnTo>
                      <a:pt x="137" y="940"/>
                    </a:lnTo>
                    <a:lnTo>
                      <a:pt x="128" y="954"/>
                    </a:lnTo>
                    <a:lnTo>
                      <a:pt x="120" y="966"/>
                    </a:lnTo>
                    <a:lnTo>
                      <a:pt x="113" y="977"/>
                    </a:lnTo>
                    <a:lnTo>
                      <a:pt x="105" y="986"/>
                    </a:lnTo>
                    <a:lnTo>
                      <a:pt x="99" y="993"/>
                    </a:lnTo>
                    <a:lnTo>
                      <a:pt x="92" y="999"/>
                    </a:lnTo>
                    <a:lnTo>
                      <a:pt x="86" y="1002"/>
                    </a:lnTo>
                    <a:lnTo>
                      <a:pt x="79" y="1004"/>
                    </a:lnTo>
                    <a:lnTo>
                      <a:pt x="71" y="1007"/>
                    </a:lnTo>
                    <a:lnTo>
                      <a:pt x="61" y="1009"/>
                    </a:lnTo>
                    <a:lnTo>
                      <a:pt x="50" y="1011"/>
                    </a:lnTo>
                    <a:lnTo>
                      <a:pt x="38" y="1015"/>
                    </a:lnTo>
                    <a:lnTo>
                      <a:pt x="25" y="1019"/>
                    </a:lnTo>
                    <a:lnTo>
                      <a:pt x="12" y="1025"/>
                    </a:lnTo>
                    <a:lnTo>
                      <a:pt x="1" y="1033"/>
                    </a:lnTo>
                    <a:lnTo>
                      <a:pt x="1" y="1034"/>
                    </a:lnTo>
                    <a:lnTo>
                      <a:pt x="1" y="1034"/>
                    </a:lnTo>
                    <a:lnTo>
                      <a:pt x="1" y="1035"/>
                    </a:lnTo>
                    <a:lnTo>
                      <a:pt x="1" y="1035"/>
                    </a:lnTo>
                    <a:lnTo>
                      <a:pt x="0" y="1044"/>
                    </a:lnTo>
                    <a:lnTo>
                      <a:pt x="0" y="1050"/>
                    </a:lnTo>
                    <a:lnTo>
                      <a:pt x="3" y="1056"/>
                    </a:lnTo>
                    <a:lnTo>
                      <a:pt x="10" y="1061"/>
                    </a:lnTo>
                    <a:lnTo>
                      <a:pt x="9" y="1052"/>
                    </a:lnTo>
                    <a:lnTo>
                      <a:pt x="9" y="1044"/>
                    </a:lnTo>
                    <a:lnTo>
                      <a:pt x="12" y="1037"/>
                    </a:lnTo>
                    <a:lnTo>
                      <a:pt x="20" y="1031"/>
                    </a:lnTo>
                    <a:lnTo>
                      <a:pt x="16" y="1041"/>
                    </a:lnTo>
                    <a:lnTo>
                      <a:pt x="15" y="1052"/>
                    </a:lnTo>
                    <a:lnTo>
                      <a:pt x="15" y="1060"/>
                    </a:lnTo>
                    <a:lnTo>
                      <a:pt x="15" y="1063"/>
                    </a:lnTo>
                    <a:lnTo>
                      <a:pt x="18" y="1064"/>
                    </a:lnTo>
                    <a:lnTo>
                      <a:pt x="21" y="1067"/>
                    </a:lnTo>
                    <a:lnTo>
                      <a:pt x="25" y="1068"/>
                    </a:lnTo>
                    <a:lnTo>
                      <a:pt x="28" y="1068"/>
                    </a:lnTo>
                    <a:lnTo>
                      <a:pt x="32" y="1067"/>
                    </a:lnTo>
                    <a:lnTo>
                      <a:pt x="35" y="1067"/>
                    </a:lnTo>
                    <a:lnTo>
                      <a:pt x="39" y="1065"/>
                    </a:lnTo>
                    <a:lnTo>
                      <a:pt x="42" y="1065"/>
                    </a:lnTo>
                    <a:lnTo>
                      <a:pt x="40" y="1056"/>
                    </a:lnTo>
                    <a:lnTo>
                      <a:pt x="40" y="1048"/>
                    </a:lnTo>
                    <a:lnTo>
                      <a:pt x="43" y="1040"/>
                    </a:lnTo>
                    <a:lnTo>
                      <a:pt x="51" y="1034"/>
                    </a:lnTo>
                    <a:lnTo>
                      <a:pt x="48" y="1045"/>
                    </a:lnTo>
                    <a:lnTo>
                      <a:pt x="47" y="1054"/>
                    </a:lnTo>
                    <a:lnTo>
                      <a:pt x="47" y="1062"/>
                    </a:lnTo>
                    <a:lnTo>
                      <a:pt x="48" y="1064"/>
                    </a:lnTo>
                    <a:lnTo>
                      <a:pt x="54" y="1063"/>
                    </a:lnTo>
                    <a:lnTo>
                      <a:pt x="59" y="1062"/>
                    </a:lnTo>
                    <a:lnTo>
                      <a:pt x="64" y="1061"/>
                    </a:lnTo>
                    <a:lnTo>
                      <a:pt x="70" y="1060"/>
                    </a:lnTo>
                    <a:lnTo>
                      <a:pt x="74" y="1058"/>
                    </a:lnTo>
                    <a:lnTo>
                      <a:pt x="79" y="1057"/>
                    </a:lnTo>
                    <a:lnTo>
                      <a:pt x="82" y="1057"/>
                    </a:lnTo>
                    <a:lnTo>
                      <a:pt x="87" y="1057"/>
                    </a:lnTo>
                    <a:lnTo>
                      <a:pt x="92" y="1057"/>
                    </a:lnTo>
                    <a:lnTo>
                      <a:pt x="97" y="1057"/>
                    </a:lnTo>
                    <a:lnTo>
                      <a:pt x="102" y="1056"/>
                    </a:lnTo>
                    <a:lnTo>
                      <a:pt x="107" y="1055"/>
                    </a:lnTo>
                    <a:lnTo>
                      <a:pt x="111" y="1052"/>
                    </a:lnTo>
                    <a:lnTo>
                      <a:pt x="116" y="1048"/>
                    </a:lnTo>
                    <a:lnTo>
                      <a:pt x="120" y="1044"/>
                    </a:lnTo>
                    <a:lnTo>
                      <a:pt x="125" y="1038"/>
                    </a:lnTo>
                    <a:lnTo>
                      <a:pt x="130" y="1032"/>
                    </a:lnTo>
                    <a:lnTo>
                      <a:pt x="135" y="1026"/>
                    </a:lnTo>
                    <a:lnTo>
                      <a:pt x="141" y="1021"/>
                    </a:lnTo>
                    <a:lnTo>
                      <a:pt x="147" y="1016"/>
                    </a:lnTo>
                    <a:lnTo>
                      <a:pt x="153" y="1011"/>
                    </a:lnTo>
                    <a:lnTo>
                      <a:pt x="160" y="1006"/>
                    </a:lnTo>
                    <a:lnTo>
                      <a:pt x="165" y="1001"/>
                    </a:lnTo>
                    <a:lnTo>
                      <a:pt x="171" y="996"/>
                    </a:lnTo>
                    <a:lnTo>
                      <a:pt x="178" y="991"/>
                    </a:lnTo>
                    <a:lnTo>
                      <a:pt x="188" y="983"/>
                    </a:lnTo>
                    <a:lnTo>
                      <a:pt x="200" y="973"/>
                    </a:lnTo>
                    <a:lnTo>
                      <a:pt x="212" y="963"/>
                    </a:lnTo>
                    <a:lnTo>
                      <a:pt x="224" y="952"/>
                    </a:lnTo>
                    <a:lnTo>
                      <a:pt x="234" y="941"/>
                    </a:lnTo>
                    <a:lnTo>
                      <a:pt x="241" y="930"/>
                    </a:lnTo>
                    <a:lnTo>
                      <a:pt x="244" y="920"/>
                    </a:lnTo>
                    <a:lnTo>
                      <a:pt x="244" y="901"/>
                    </a:lnTo>
                    <a:lnTo>
                      <a:pt x="239" y="884"/>
                    </a:lnTo>
                    <a:lnTo>
                      <a:pt x="233" y="868"/>
                    </a:lnTo>
                    <a:lnTo>
                      <a:pt x="226" y="851"/>
                    </a:lnTo>
                    <a:lnTo>
                      <a:pt x="222" y="840"/>
                    </a:lnTo>
                    <a:lnTo>
                      <a:pt x="218" y="828"/>
                    </a:lnTo>
                    <a:lnTo>
                      <a:pt x="216" y="816"/>
                    </a:lnTo>
                    <a:lnTo>
                      <a:pt x="215" y="803"/>
                    </a:lnTo>
                    <a:lnTo>
                      <a:pt x="216" y="789"/>
                    </a:lnTo>
                    <a:lnTo>
                      <a:pt x="218" y="777"/>
                    </a:lnTo>
                    <a:lnTo>
                      <a:pt x="220" y="765"/>
                    </a:lnTo>
                    <a:lnTo>
                      <a:pt x="224" y="754"/>
                    </a:lnTo>
                    <a:lnTo>
                      <a:pt x="227" y="743"/>
                    </a:lnTo>
                    <a:lnTo>
                      <a:pt x="232" y="733"/>
                    </a:lnTo>
                    <a:lnTo>
                      <a:pt x="237" y="724"/>
                    </a:lnTo>
                    <a:lnTo>
                      <a:pt x="241" y="715"/>
                    </a:lnTo>
                    <a:lnTo>
                      <a:pt x="247" y="702"/>
                    </a:lnTo>
                    <a:lnTo>
                      <a:pt x="252" y="689"/>
                    </a:lnTo>
                    <a:lnTo>
                      <a:pt x="257" y="677"/>
                    </a:lnTo>
                    <a:lnTo>
                      <a:pt x="265" y="665"/>
                    </a:lnTo>
                    <a:lnTo>
                      <a:pt x="276" y="651"/>
                    </a:lnTo>
                    <a:lnTo>
                      <a:pt x="285" y="638"/>
                    </a:lnTo>
                    <a:lnTo>
                      <a:pt x="293" y="623"/>
                    </a:lnTo>
                    <a:lnTo>
                      <a:pt x="299" y="607"/>
                    </a:lnTo>
                    <a:lnTo>
                      <a:pt x="302" y="588"/>
                    </a:lnTo>
                    <a:lnTo>
                      <a:pt x="306" y="569"/>
                    </a:lnTo>
                    <a:lnTo>
                      <a:pt x="307" y="546"/>
                    </a:lnTo>
                    <a:lnTo>
                      <a:pt x="307" y="519"/>
                    </a:lnTo>
                    <a:lnTo>
                      <a:pt x="310" y="473"/>
                    </a:lnTo>
                    <a:lnTo>
                      <a:pt x="319" y="441"/>
                    </a:lnTo>
                    <a:lnTo>
                      <a:pt x="329" y="420"/>
                    </a:lnTo>
                    <a:lnTo>
                      <a:pt x="336" y="405"/>
                    </a:lnTo>
                    <a:lnTo>
                      <a:pt x="339" y="389"/>
                    </a:lnTo>
                    <a:lnTo>
                      <a:pt x="342" y="373"/>
                    </a:lnTo>
                    <a:lnTo>
                      <a:pt x="346" y="356"/>
                    </a:lnTo>
                    <a:lnTo>
                      <a:pt x="351" y="340"/>
                    </a:lnTo>
                    <a:lnTo>
                      <a:pt x="357" y="325"/>
                    </a:lnTo>
                    <a:lnTo>
                      <a:pt x="367" y="310"/>
                    </a:lnTo>
                    <a:lnTo>
                      <a:pt x="375" y="295"/>
                    </a:lnTo>
                    <a:lnTo>
                      <a:pt x="382" y="281"/>
                    </a:lnTo>
                    <a:lnTo>
                      <a:pt x="388" y="266"/>
                    </a:lnTo>
                    <a:lnTo>
                      <a:pt x="397" y="252"/>
                    </a:lnTo>
                    <a:lnTo>
                      <a:pt x="405" y="241"/>
                    </a:lnTo>
                    <a:lnTo>
                      <a:pt x="412" y="229"/>
                    </a:lnTo>
                    <a:lnTo>
                      <a:pt x="414" y="224"/>
                    </a:lnTo>
                    <a:lnTo>
                      <a:pt x="417" y="218"/>
                    </a:lnTo>
                    <a:lnTo>
                      <a:pt x="420" y="213"/>
                    </a:lnTo>
                    <a:lnTo>
                      <a:pt x="422" y="209"/>
                    </a:lnTo>
                    <a:lnTo>
                      <a:pt x="429" y="195"/>
                    </a:lnTo>
                    <a:lnTo>
                      <a:pt x="435" y="180"/>
                    </a:lnTo>
                    <a:lnTo>
                      <a:pt x="440" y="163"/>
                    </a:lnTo>
                    <a:lnTo>
                      <a:pt x="446" y="145"/>
                    </a:lnTo>
                    <a:lnTo>
                      <a:pt x="449" y="129"/>
                    </a:lnTo>
                    <a:lnTo>
                      <a:pt x="453" y="112"/>
                    </a:lnTo>
                    <a:lnTo>
                      <a:pt x="453" y="97"/>
                    </a:lnTo>
                    <a:lnTo>
                      <a:pt x="452" y="83"/>
                    </a:lnTo>
                    <a:lnTo>
                      <a:pt x="449" y="75"/>
                    </a:lnTo>
                    <a:lnTo>
                      <a:pt x="447" y="67"/>
                    </a:lnTo>
                    <a:lnTo>
                      <a:pt x="443" y="59"/>
                    </a:lnTo>
                    <a:lnTo>
                      <a:pt x="438" y="51"/>
                    </a:lnTo>
                    <a:lnTo>
                      <a:pt x="433" y="44"/>
                    </a:lnTo>
                    <a:lnTo>
                      <a:pt x="428" y="37"/>
                    </a:lnTo>
                    <a:lnTo>
                      <a:pt x="421" y="30"/>
                    </a:lnTo>
                    <a:lnTo>
                      <a:pt x="414" y="25"/>
                    </a:lnTo>
                    <a:lnTo>
                      <a:pt x="409" y="21"/>
                    </a:lnTo>
                    <a:lnTo>
                      <a:pt x="405" y="18"/>
                    </a:lnTo>
                    <a:lnTo>
                      <a:pt x="400" y="15"/>
                    </a:lnTo>
                    <a:lnTo>
                      <a:pt x="395" y="13"/>
                    </a:lnTo>
                    <a:lnTo>
                      <a:pt x="390" y="11"/>
                    </a:lnTo>
                    <a:lnTo>
                      <a:pt x="384" y="9"/>
                    </a:lnTo>
                    <a:lnTo>
                      <a:pt x="378" y="6"/>
                    </a:lnTo>
                    <a:lnTo>
                      <a:pt x="372" y="5"/>
                    </a:lnTo>
                    <a:lnTo>
                      <a:pt x="357" y="2"/>
                    </a:lnTo>
                    <a:lnTo>
                      <a:pt x="341" y="0"/>
                    </a:lnTo>
                    <a:lnTo>
                      <a:pt x="323" y="0"/>
                    </a:lnTo>
                    <a:lnTo>
                      <a:pt x="306" y="3"/>
                    </a:lnTo>
                    <a:lnTo>
                      <a:pt x="290" y="5"/>
                    </a:lnTo>
                    <a:lnTo>
                      <a:pt x="275" y="9"/>
                    </a:lnTo>
                    <a:lnTo>
                      <a:pt x="263" y="11"/>
                    </a:lnTo>
                    <a:lnTo>
                      <a:pt x="255" y="14"/>
                    </a:lnTo>
                    <a:lnTo>
                      <a:pt x="247" y="19"/>
                    </a:lnTo>
                    <a:lnTo>
                      <a:pt x="241" y="25"/>
                    </a:lnTo>
                    <a:lnTo>
                      <a:pt x="237" y="32"/>
                    </a:lnTo>
                    <a:lnTo>
                      <a:pt x="234" y="38"/>
                    </a:lnTo>
                    <a:lnTo>
                      <a:pt x="234" y="44"/>
                    </a:lnTo>
                    <a:lnTo>
                      <a:pt x="239" y="50"/>
                    </a:lnTo>
                    <a:lnTo>
                      <a:pt x="247" y="53"/>
                    </a:lnTo>
                    <a:lnTo>
                      <a:pt x="260" y="53"/>
                    </a:lnTo>
                    <a:lnTo>
                      <a:pt x="280" y="50"/>
                    </a:lnTo>
                    <a:lnTo>
                      <a:pt x="302" y="50"/>
                    </a:lnTo>
                    <a:lnTo>
                      <a:pt x="325" y="52"/>
                    </a:lnTo>
                    <a:lnTo>
                      <a:pt x="347" y="58"/>
                    </a:lnTo>
                    <a:lnTo>
                      <a:pt x="365" y="69"/>
                    </a:lnTo>
                    <a:lnTo>
                      <a:pt x="379" y="86"/>
                    </a:lnTo>
                    <a:lnTo>
                      <a:pt x="386" y="109"/>
                    </a:lnTo>
                    <a:lnTo>
                      <a:pt x="385" y="140"/>
                    </a:lnTo>
                    <a:lnTo>
                      <a:pt x="384" y="141"/>
                    </a:lnTo>
                    <a:lnTo>
                      <a:pt x="384" y="143"/>
                    </a:lnTo>
                    <a:lnTo>
                      <a:pt x="384" y="144"/>
                    </a:lnTo>
                    <a:lnTo>
                      <a:pt x="384" y="147"/>
                    </a:lnTo>
                    <a:lnTo>
                      <a:pt x="378" y="156"/>
                    </a:lnTo>
                    <a:lnTo>
                      <a:pt x="372" y="165"/>
                    </a:lnTo>
                    <a:lnTo>
                      <a:pt x="367" y="175"/>
                    </a:lnTo>
                    <a:lnTo>
                      <a:pt x="361" y="184"/>
                    </a:lnTo>
                    <a:lnTo>
                      <a:pt x="356" y="193"/>
                    </a:lnTo>
                    <a:lnTo>
                      <a:pt x="351" y="202"/>
                    </a:lnTo>
                    <a:lnTo>
                      <a:pt x="346" y="210"/>
                    </a:lnTo>
                    <a:lnTo>
                      <a:pt x="340" y="218"/>
                    </a:lnTo>
                    <a:lnTo>
                      <a:pt x="336" y="226"/>
                    </a:lnTo>
                    <a:lnTo>
                      <a:pt x="330" y="234"/>
                    </a:lnTo>
                    <a:lnTo>
                      <a:pt x="325" y="242"/>
                    </a:lnTo>
                    <a:lnTo>
                      <a:pt x="321" y="249"/>
                    </a:lnTo>
                    <a:lnTo>
                      <a:pt x="315" y="258"/>
                    </a:lnTo>
                    <a:lnTo>
                      <a:pt x="308" y="266"/>
                    </a:lnTo>
                    <a:lnTo>
                      <a:pt x="303" y="274"/>
                    </a:lnTo>
                    <a:lnTo>
                      <a:pt x="299" y="281"/>
                    </a:lnTo>
                    <a:lnTo>
                      <a:pt x="294" y="288"/>
                    </a:lnTo>
                    <a:lnTo>
                      <a:pt x="291" y="293"/>
                    </a:lnTo>
                    <a:lnTo>
                      <a:pt x="288" y="297"/>
                    </a:lnTo>
                    <a:lnTo>
                      <a:pt x="286" y="299"/>
                    </a:lnTo>
                    <a:lnTo>
                      <a:pt x="281" y="308"/>
                    </a:lnTo>
                    <a:lnTo>
                      <a:pt x="276" y="319"/>
                    </a:lnTo>
                    <a:lnTo>
                      <a:pt x="269" y="333"/>
                    </a:lnTo>
                    <a:lnTo>
                      <a:pt x="262" y="348"/>
                    </a:lnTo>
                    <a:lnTo>
                      <a:pt x="257" y="359"/>
                    </a:lnTo>
                    <a:lnTo>
                      <a:pt x="254" y="372"/>
                    </a:lnTo>
                    <a:lnTo>
                      <a:pt x="250" y="382"/>
                    </a:lnTo>
                    <a:lnTo>
                      <a:pt x="247" y="389"/>
                    </a:lnTo>
                    <a:lnTo>
                      <a:pt x="240" y="394"/>
                    </a:lnTo>
                    <a:lnTo>
                      <a:pt x="229" y="396"/>
                    </a:lnTo>
                    <a:lnTo>
                      <a:pt x="216" y="396"/>
                    </a:lnTo>
                    <a:lnTo>
                      <a:pt x="202" y="396"/>
                    </a:lnTo>
                    <a:lnTo>
                      <a:pt x="187" y="395"/>
                    </a:lnTo>
                    <a:lnTo>
                      <a:pt x="172" y="393"/>
                    </a:lnTo>
                    <a:lnTo>
                      <a:pt x="160" y="391"/>
                    </a:lnTo>
                    <a:lnTo>
                      <a:pt x="149" y="389"/>
                    </a:lnTo>
                    <a:lnTo>
                      <a:pt x="143" y="388"/>
                    </a:lnTo>
                    <a:lnTo>
                      <a:pt x="138" y="388"/>
                    </a:lnTo>
                    <a:lnTo>
                      <a:pt x="132" y="388"/>
                    </a:lnTo>
                    <a:lnTo>
                      <a:pt x="126" y="387"/>
                    </a:lnTo>
                    <a:lnTo>
                      <a:pt x="125" y="394"/>
                    </a:lnTo>
                    <a:lnTo>
                      <a:pt x="125" y="402"/>
                    </a:lnTo>
                    <a:lnTo>
                      <a:pt x="125" y="410"/>
                    </a:lnTo>
                    <a:lnTo>
                      <a:pt x="127" y="418"/>
                    </a:lnTo>
                    <a:lnTo>
                      <a:pt x="133" y="431"/>
                    </a:lnTo>
                    <a:lnTo>
                      <a:pt x="141" y="446"/>
                    </a:lnTo>
                    <a:lnTo>
                      <a:pt x="147" y="462"/>
                    </a:lnTo>
                    <a:lnTo>
                      <a:pt x="149" y="480"/>
                    </a:lnTo>
                    <a:lnTo>
                      <a:pt x="149" y="496"/>
                    </a:lnTo>
                    <a:lnTo>
                      <a:pt x="153" y="505"/>
                    </a:lnTo>
                    <a:lnTo>
                      <a:pt x="156" y="512"/>
                    </a:lnTo>
                    <a:lnTo>
                      <a:pt x="161" y="523"/>
                    </a:lnTo>
                    <a:lnTo>
                      <a:pt x="162" y="529"/>
                    </a:lnTo>
                    <a:lnTo>
                      <a:pt x="161" y="536"/>
                    </a:lnTo>
                    <a:lnTo>
                      <a:pt x="157" y="544"/>
                    </a:lnTo>
                    <a:lnTo>
                      <a:pt x="153" y="551"/>
                    </a:lnTo>
                    <a:lnTo>
                      <a:pt x="147" y="559"/>
                    </a:lnTo>
                    <a:lnTo>
                      <a:pt x="140" y="567"/>
                    </a:lnTo>
                    <a:lnTo>
                      <a:pt x="133" y="574"/>
                    </a:lnTo>
                    <a:lnTo>
                      <a:pt x="125" y="581"/>
                    </a:lnTo>
                    <a:lnTo>
                      <a:pt x="117" y="588"/>
                    </a:lnTo>
                    <a:lnTo>
                      <a:pt x="111" y="596"/>
                    </a:lnTo>
                    <a:lnTo>
                      <a:pt x="105" y="605"/>
                    </a:lnTo>
                    <a:lnTo>
                      <a:pt x="102" y="615"/>
                    </a:lnTo>
                    <a:lnTo>
                      <a:pt x="99" y="625"/>
                    </a:lnTo>
                    <a:lnTo>
                      <a:pt x="95" y="635"/>
                    </a:lnTo>
                    <a:lnTo>
                      <a:pt x="93" y="646"/>
                    </a:lnTo>
                    <a:lnTo>
                      <a:pt x="90" y="655"/>
                    </a:lnTo>
                    <a:lnTo>
                      <a:pt x="88" y="663"/>
                    </a:lnTo>
                    <a:lnTo>
                      <a:pt x="86" y="669"/>
                    </a:lnTo>
                    <a:lnTo>
                      <a:pt x="85" y="674"/>
                    </a:lnTo>
                    <a:lnTo>
                      <a:pt x="81" y="679"/>
                    </a:lnTo>
                    <a:lnTo>
                      <a:pt x="77" y="684"/>
                    </a:lnTo>
                    <a:lnTo>
                      <a:pt x="71" y="690"/>
                    </a:lnTo>
                    <a:lnTo>
                      <a:pt x="62" y="700"/>
                    </a:lnTo>
                    <a:lnTo>
                      <a:pt x="49" y="712"/>
                    </a:lnTo>
                    <a:lnTo>
                      <a:pt x="38" y="726"/>
                    </a:lnTo>
                    <a:lnTo>
                      <a:pt x="31" y="740"/>
                    </a:lnTo>
                    <a:lnTo>
                      <a:pt x="27" y="754"/>
                    </a:lnTo>
                    <a:lnTo>
                      <a:pt x="27" y="76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930" name="Freeform 234"/>
              <p:cNvSpPr>
                <a:spLocks/>
              </p:cNvSpPr>
              <p:nvPr/>
            </p:nvSpPr>
            <p:spPr bwMode="auto">
              <a:xfrm>
                <a:off x="3515" y="2602"/>
                <a:ext cx="292" cy="395"/>
              </a:xfrm>
              <a:custGeom>
                <a:avLst/>
                <a:gdLst/>
                <a:ahLst/>
                <a:cxnLst>
                  <a:cxn ang="0">
                    <a:pos x="198" y="345"/>
                  </a:cxn>
                  <a:cxn ang="0">
                    <a:pos x="251" y="325"/>
                  </a:cxn>
                  <a:cxn ang="0">
                    <a:pos x="290" y="293"/>
                  </a:cxn>
                  <a:cxn ang="0">
                    <a:pos x="343" y="229"/>
                  </a:cxn>
                  <a:cxn ang="0">
                    <a:pos x="347" y="123"/>
                  </a:cxn>
                  <a:cxn ang="0">
                    <a:pos x="393" y="113"/>
                  </a:cxn>
                  <a:cxn ang="0">
                    <a:pos x="396" y="128"/>
                  </a:cxn>
                  <a:cxn ang="0">
                    <a:pos x="435" y="127"/>
                  </a:cxn>
                  <a:cxn ang="0">
                    <a:pos x="499" y="120"/>
                  </a:cxn>
                  <a:cxn ang="0">
                    <a:pos x="533" y="181"/>
                  </a:cxn>
                  <a:cxn ang="0">
                    <a:pos x="535" y="214"/>
                  </a:cxn>
                  <a:cxn ang="0">
                    <a:pos x="541" y="240"/>
                  </a:cxn>
                  <a:cxn ang="0">
                    <a:pos x="553" y="340"/>
                  </a:cxn>
                  <a:cxn ang="0">
                    <a:pos x="582" y="399"/>
                  </a:cxn>
                  <a:cxn ang="0">
                    <a:pos x="548" y="457"/>
                  </a:cxn>
                  <a:cxn ang="0">
                    <a:pos x="525" y="469"/>
                  </a:cxn>
                  <a:cxn ang="0">
                    <a:pos x="496" y="524"/>
                  </a:cxn>
                  <a:cxn ang="0">
                    <a:pos x="467" y="595"/>
                  </a:cxn>
                  <a:cxn ang="0">
                    <a:pos x="380" y="704"/>
                  </a:cxn>
                  <a:cxn ang="0">
                    <a:pos x="281" y="789"/>
                  </a:cxn>
                  <a:cxn ang="0">
                    <a:pos x="250" y="774"/>
                  </a:cxn>
                  <a:cxn ang="0">
                    <a:pos x="240" y="788"/>
                  </a:cxn>
                  <a:cxn ang="0">
                    <a:pos x="225" y="752"/>
                  </a:cxn>
                  <a:cxn ang="0">
                    <a:pos x="273" y="727"/>
                  </a:cxn>
                  <a:cxn ang="0">
                    <a:pos x="312" y="691"/>
                  </a:cxn>
                  <a:cxn ang="0">
                    <a:pos x="343" y="638"/>
                  </a:cxn>
                  <a:cxn ang="0">
                    <a:pos x="355" y="611"/>
                  </a:cxn>
                  <a:cxn ang="0">
                    <a:pos x="370" y="562"/>
                  </a:cxn>
                  <a:cxn ang="0">
                    <a:pos x="380" y="527"/>
                  </a:cxn>
                  <a:cxn ang="0">
                    <a:pos x="349" y="503"/>
                  </a:cxn>
                  <a:cxn ang="0">
                    <a:pos x="306" y="475"/>
                  </a:cxn>
                  <a:cxn ang="0">
                    <a:pos x="270" y="442"/>
                  </a:cxn>
                  <a:cxn ang="0">
                    <a:pos x="232" y="401"/>
                  </a:cxn>
                  <a:cxn ang="0">
                    <a:pos x="205" y="370"/>
                  </a:cxn>
                  <a:cxn ang="0">
                    <a:pos x="140" y="319"/>
                  </a:cxn>
                  <a:cxn ang="0">
                    <a:pos x="59" y="190"/>
                  </a:cxn>
                  <a:cxn ang="0">
                    <a:pos x="29" y="115"/>
                  </a:cxn>
                  <a:cxn ang="0">
                    <a:pos x="0" y="52"/>
                  </a:cxn>
                  <a:cxn ang="0">
                    <a:pos x="29" y="51"/>
                  </a:cxn>
                  <a:cxn ang="0">
                    <a:pos x="74" y="74"/>
                  </a:cxn>
                  <a:cxn ang="0">
                    <a:pos x="114" y="76"/>
                  </a:cxn>
                  <a:cxn ang="0">
                    <a:pos x="153" y="62"/>
                  </a:cxn>
                  <a:cxn ang="0">
                    <a:pos x="193" y="52"/>
                  </a:cxn>
                  <a:cxn ang="0">
                    <a:pos x="230" y="48"/>
                  </a:cxn>
                  <a:cxn ang="0">
                    <a:pos x="269" y="51"/>
                  </a:cxn>
                  <a:cxn ang="0">
                    <a:pos x="300" y="21"/>
                  </a:cxn>
                  <a:cxn ang="0">
                    <a:pos x="360" y="0"/>
                  </a:cxn>
                  <a:cxn ang="0">
                    <a:pos x="347" y="86"/>
                  </a:cxn>
                  <a:cxn ang="0">
                    <a:pos x="338" y="171"/>
                  </a:cxn>
                  <a:cxn ang="0">
                    <a:pos x="297" y="268"/>
                  </a:cxn>
                  <a:cxn ang="0">
                    <a:pos x="242" y="305"/>
                  </a:cxn>
                  <a:cxn ang="0">
                    <a:pos x="190" y="311"/>
                  </a:cxn>
                  <a:cxn ang="0">
                    <a:pos x="133" y="298"/>
                  </a:cxn>
                  <a:cxn ang="0">
                    <a:pos x="90" y="261"/>
                  </a:cxn>
                  <a:cxn ang="0">
                    <a:pos x="144" y="313"/>
                  </a:cxn>
                </a:cxnLst>
                <a:rect l="0" t="0" r="r" b="b"/>
                <a:pathLst>
                  <a:path w="584" h="791">
                    <a:moveTo>
                      <a:pt x="160" y="319"/>
                    </a:moveTo>
                    <a:lnTo>
                      <a:pt x="163" y="322"/>
                    </a:lnTo>
                    <a:lnTo>
                      <a:pt x="169" y="328"/>
                    </a:lnTo>
                    <a:lnTo>
                      <a:pt x="175" y="332"/>
                    </a:lnTo>
                    <a:lnTo>
                      <a:pt x="182" y="337"/>
                    </a:lnTo>
                    <a:lnTo>
                      <a:pt x="190" y="342"/>
                    </a:lnTo>
                    <a:lnTo>
                      <a:pt x="198" y="345"/>
                    </a:lnTo>
                    <a:lnTo>
                      <a:pt x="206" y="347"/>
                    </a:lnTo>
                    <a:lnTo>
                      <a:pt x="215" y="347"/>
                    </a:lnTo>
                    <a:lnTo>
                      <a:pt x="223" y="345"/>
                    </a:lnTo>
                    <a:lnTo>
                      <a:pt x="231" y="342"/>
                    </a:lnTo>
                    <a:lnTo>
                      <a:pt x="238" y="337"/>
                    </a:lnTo>
                    <a:lnTo>
                      <a:pt x="245" y="331"/>
                    </a:lnTo>
                    <a:lnTo>
                      <a:pt x="251" y="325"/>
                    </a:lnTo>
                    <a:lnTo>
                      <a:pt x="256" y="320"/>
                    </a:lnTo>
                    <a:lnTo>
                      <a:pt x="261" y="314"/>
                    </a:lnTo>
                    <a:lnTo>
                      <a:pt x="266" y="308"/>
                    </a:lnTo>
                    <a:lnTo>
                      <a:pt x="270" y="305"/>
                    </a:lnTo>
                    <a:lnTo>
                      <a:pt x="277" y="301"/>
                    </a:lnTo>
                    <a:lnTo>
                      <a:pt x="284" y="298"/>
                    </a:lnTo>
                    <a:lnTo>
                      <a:pt x="290" y="293"/>
                    </a:lnTo>
                    <a:lnTo>
                      <a:pt x="301" y="284"/>
                    </a:lnTo>
                    <a:lnTo>
                      <a:pt x="312" y="275"/>
                    </a:lnTo>
                    <a:lnTo>
                      <a:pt x="320" y="266"/>
                    </a:lnTo>
                    <a:lnTo>
                      <a:pt x="327" y="255"/>
                    </a:lnTo>
                    <a:lnTo>
                      <a:pt x="332" y="246"/>
                    </a:lnTo>
                    <a:lnTo>
                      <a:pt x="338" y="237"/>
                    </a:lnTo>
                    <a:lnTo>
                      <a:pt x="343" y="229"/>
                    </a:lnTo>
                    <a:lnTo>
                      <a:pt x="347" y="221"/>
                    </a:lnTo>
                    <a:lnTo>
                      <a:pt x="352" y="201"/>
                    </a:lnTo>
                    <a:lnTo>
                      <a:pt x="351" y="176"/>
                    </a:lnTo>
                    <a:lnTo>
                      <a:pt x="347" y="152"/>
                    </a:lnTo>
                    <a:lnTo>
                      <a:pt x="345" y="130"/>
                    </a:lnTo>
                    <a:lnTo>
                      <a:pt x="346" y="128"/>
                    </a:lnTo>
                    <a:lnTo>
                      <a:pt x="347" y="123"/>
                    </a:lnTo>
                    <a:lnTo>
                      <a:pt x="351" y="120"/>
                    </a:lnTo>
                    <a:lnTo>
                      <a:pt x="354" y="116"/>
                    </a:lnTo>
                    <a:lnTo>
                      <a:pt x="380" y="109"/>
                    </a:lnTo>
                    <a:lnTo>
                      <a:pt x="374" y="117"/>
                    </a:lnTo>
                    <a:lnTo>
                      <a:pt x="376" y="116"/>
                    </a:lnTo>
                    <a:lnTo>
                      <a:pt x="383" y="114"/>
                    </a:lnTo>
                    <a:lnTo>
                      <a:pt x="393" y="113"/>
                    </a:lnTo>
                    <a:lnTo>
                      <a:pt x="406" y="114"/>
                    </a:lnTo>
                    <a:lnTo>
                      <a:pt x="404" y="115"/>
                    </a:lnTo>
                    <a:lnTo>
                      <a:pt x="399" y="118"/>
                    </a:lnTo>
                    <a:lnTo>
                      <a:pt x="395" y="122"/>
                    </a:lnTo>
                    <a:lnTo>
                      <a:pt x="391" y="127"/>
                    </a:lnTo>
                    <a:lnTo>
                      <a:pt x="393" y="127"/>
                    </a:lnTo>
                    <a:lnTo>
                      <a:pt x="396" y="128"/>
                    </a:lnTo>
                    <a:lnTo>
                      <a:pt x="398" y="129"/>
                    </a:lnTo>
                    <a:lnTo>
                      <a:pt x="401" y="129"/>
                    </a:lnTo>
                    <a:lnTo>
                      <a:pt x="405" y="129"/>
                    </a:lnTo>
                    <a:lnTo>
                      <a:pt x="411" y="129"/>
                    </a:lnTo>
                    <a:lnTo>
                      <a:pt x="418" y="128"/>
                    </a:lnTo>
                    <a:lnTo>
                      <a:pt x="428" y="127"/>
                    </a:lnTo>
                    <a:lnTo>
                      <a:pt x="435" y="127"/>
                    </a:lnTo>
                    <a:lnTo>
                      <a:pt x="443" y="127"/>
                    </a:lnTo>
                    <a:lnTo>
                      <a:pt x="453" y="125"/>
                    </a:lnTo>
                    <a:lnTo>
                      <a:pt x="464" y="125"/>
                    </a:lnTo>
                    <a:lnTo>
                      <a:pt x="473" y="124"/>
                    </a:lnTo>
                    <a:lnTo>
                      <a:pt x="483" y="123"/>
                    </a:lnTo>
                    <a:lnTo>
                      <a:pt x="492" y="122"/>
                    </a:lnTo>
                    <a:lnTo>
                      <a:pt x="499" y="120"/>
                    </a:lnTo>
                    <a:lnTo>
                      <a:pt x="506" y="135"/>
                    </a:lnTo>
                    <a:lnTo>
                      <a:pt x="508" y="146"/>
                    </a:lnTo>
                    <a:lnTo>
                      <a:pt x="510" y="156"/>
                    </a:lnTo>
                    <a:lnTo>
                      <a:pt x="512" y="164"/>
                    </a:lnTo>
                    <a:lnTo>
                      <a:pt x="519" y="171"/>
                    </a:lnTo>
                    <a:lnTo>
                      <a:pt x="527" y="176"/>
                    </a:lnTo>
                    <a:lnTo>
                      <a:pt x="533" y="181"/>
                    </a:lnTo>
                    <a:lnTo>
                      <a:pt x="535" y="182"/>
                    </a:lnTo>
                    <a:lnTo>
                      <a:pt x="527" y="186"/>
                    </a:lnTo>
                    <a:lnTo>
                      <a:pt x="544" y="207"/>
                    </a:lnTo>
                    <a:lnTo>
                      <a:pt x="540" y="205"/>
                    </a:lnTo>
                    <a:lnTo>
                      <a:pt x="531" y="201"/>
                    </a:lnTo>
                    <a:lnTo>
                      <a:pt x="528" y="202"/>
                    </a:lnTo>
                    <a:lnTo>
                      <a:pt x="535" y="214"/>
                    </a:lnTo>
                    <a:lnTo>
                      <a:pt x="545" y="230"/>
                    </a:lnTo>
                    <a:lnTo>
                      <a:pt x="550" y="240"/>
                    </a:lnTo>
                    <a:lnTo>
                      <a:pt x="550" y="246"/>
                    </a:lnTo>
                    <a:lnTo>
                      <a:pt x="550" y="247"/>
                    </a:lnTo>
                    <a:lnTo>
                      <a:pt x="548" y="245"/>
                    </a:lnTo>
                    <a:lnTo>
                      <a:pt x="543" y="240"/>
                    </a:lnTo>
                    <a:lnTo>
                      <a:pt x="541" y="240"/>
                    </a:lnTo>
                    <a:lnTo>
                      <a:pt x="542" y="252"/>
                    </a:lnTo>
                    <a:lnTo>
                      <a:pt x="550" y="268"/>
                    </a:lnTo>
                    <a:lnTo>
                      <a:pt x="558" y="279"/>
                    </a:lnTo>
                    <a:lnTo>
                      <a:pt x="563" y="291"/>
                    </a:lnTo>
                    <a:lnTo>
                      <a:pt x="560" y="305"/>
                    </a:lnTo>
                    <a:lnTo>
                      <a:pt x="554" y="322"/>
                    </a:lnTo>
                    <a:lnTo>
                      <a:pt x="553" y="340"/>
                    </a:lnTo>
                    <a:lnTo>
                      <a:pt x="557" y="360"/>
                    </a:lnTo>
                    <a:lnTo>
                      <a:pt x="565" y="377"/>
                    </a:lnTo>
                    <a:lnTo>
                      <a:pt x="574" y="389"/>
                    </a:lnTo>
                    <a:lnTo>
                      <a:pt x="580" y="393"/>
                    </a:lnTo>
                    <a:lnTo>
                      <a:pt x="583" y="393"/>
                    </a:lnTo>
                    <a:lnTo>
                      <a:pt x="584" y="392"/>
                    </a:lnTo>
                    <a:lnTo>
                      <a:pt x="582" y="399"/>
                    </a:lnTo>
                    <a:lnTo>
                      <a:pt x="575" y="411"/>
                    </a:lnTo>
                    <a:lnTo>
                      <a:pt x="568" y="422"/>
                    </a:lnTo>
                    <a:lnTo>
                      <a:pt x="566" y="429"/>
                    </a:lnTo>
                    <a:lnTo>
                      <a:pt x="565" y="438"/>
                    </a:lnTo>
                    <a:lnTo>
                      <a:pt x="561" y="446"/>
                    </a:lnTo>
                    <a:lnTo>
                      <a:pt x="554" y="452"/>
                    </a:lnTo>
                    <a:lnTo>
                      <a:pt x="548" y="457"/>
                    </a:lnTo>
                    <a:lnTo>
                      <a:pt x="540" y="461"/>
                    </a:lnTo>
                    <a:lnTo>
                      <a:pt x="534" y="463"/>
                    </a:lnTo>
                    <a:lnTo>
                      <a:pt x="529" y="465"/>
                    </a:lnTo>
                    <a:lnTo>
                      <a:pt x="527" y="465"/>
                    </a:lnTo>
                    <a:lnTo>
                      <a:pt x="526" y="466"/>
                    </a:lnTo>
                    <a:lnTo>
                      <a:pt x="526" y="467"/>
                    </a:lnTo>
                    <a:lnTo>
                      <a:pt x="525" y="469"/>
                    </a:lnTo>
                    <a:lnTo>
                      <a:pt x="523" y="470"/>
                    </a:lnTo>
                    <a:lnTo>
                      <a:pt x="517" y="484"/>
                    </a:lnTo>
                    <a:lnTo>
                      <a:pt x="512" y="497"/>
                    </a:lnTo>
                    <a:lnTo>
                      <a:pt x="507" y="505"/>
                    </a:lnTo>
                    <a:lnTo>
                      <a:pt x="502" y="511"/>
                    </a:lnTo>
                    <a:lnTo>
                      <a:pt x="498" y="518"/>
                    </a:lnTo>
                    <a:lnTo>
                      <a:pt x="496" y="524"/>
                    </a:lnTo>
                    <a:lnTo>
                      <a:pt x="493" y="531"/>
                    </a:lnTo>
                    <a:lnTo>
                      <a:pt x="490" y="538"/>
                    </a:lnTo>
                    <a:lnTo>
                      <a:pt x="485" y="546"/>
                    </a:lnTo>
                    <a:lnTo>
                      <a:pt x="482" y="557"/>
                    </a:lnTo>
                    <a:lnTo>
                      <a:pt x="479" y="568"/>
                    </a:lnTo>
                    <a:lnTo>
                      <a:pt x="473" y="581"/>
                    </a:lnTo>
                    <a:lnTo>
                      <a:pt x="467" y="595"/>
                    </a:lnTo>
                    <a:lnTo>
                      <a:pt x="460" y="608"/>
                    </a:lnTo>
                    <a:lnTo>
                      <a:pt x="450" y="622"/>
                    </a:lnTo>
                    <a:lnTo>
                      <a:pt x="438" y="637"/>
                    </a:lnTo>
                    <a:lnTo>
                      <a:pt x="424" y="652"/>
                    </a:lnTo>
                    <a:lnTo>
                      <a:pt x="411" y="668"/>
                    </a:lnTo>
                    <a:lnTo>
                      <a:pt x="396" y="687"/>
                    </a:lnTo>
                    <a:lnTo>
                      <a:pt x="380" y="704"/>
                    </a:lnTo>
                    <a:lnTo>
                      <a:pt x="362" y="722"/>
                    </a:lnTo>
                    <a:lnTo>
                      <a:pt x="344" y="741"/>
                    </a:lnTo>
                    <a:lnTo>
                      <a:pt x="324" y="759"/>
                    </a:lnTo>
                    <a:lnTo>
                      <a:pt x="302" y="776"/>
                    </a:lnTo>
                    <a:lnTo>
                      <a:pt x="294" y="782"/>
                    </a:lnTo>
                    <a:lnTo>
                      <a:pt x="288" y="785"/>
                    </a:lnTo>
                    <a:lnTo>
                      <a:pt x="281" y="789"/>
                    </a:lnTo>
                    <a:lnTo>
                      <a:pt x="275" y="790"/>
                    </a:lnTo>
                    <a:lnTo>
                      <a:pt x="269" y="791"/>
                    </a:lnTo>
                    <a:lnTo>
                      <a:pt x="263" y="791"/>
                    </a:lnTo>
                    <a:lnTo>
                      <a:pt x="256" y="790"/>
                    </a:lnTo>
                    <a:lnTo>
                      <a:pt x="251" y="788"/>
                    </a:lnTo>
                    <a:lnTo>
                      <a:pt x="250" y="781"/>
                    </a:lnTo>
                    <a:lnTo>
                      <a:pt x="250" y="774"/>
                    </a:lnTo>
                    <a:lnTo>
                      <a:pt x="251" y="769"/>
                    </a:lnTo>
                    <a:lnTo>
                      <a:pt x="251" y="767"/>
                    </a:lnTo>
                    <a:lnTo>
                      <a:pt x="246" y="771"/>
                    </a:lnTo>
                    <a:lnTo>
                      <a:pt x="244" y="774"/>
                    </a:lnTo>
                    <a:lnTo>
                      <a:pt x="243" y="779"/>
                    </a:lnTo>
                    <a:lnTo>
                      <a:pt x="243" y="787"/>
                    </a:lnTo>
                    <a:lnTo>
                      <a:pt x="240" y="788"/>
                    </a:lnTo>
                    <a:lnTo>
                      <a:pt x="238" y="787"/>
                    </a:lnTo>
                    <a:lnTo>
                      <a:pt x="236" y="784"/>
                    </a:lnTo>
                    <a:lnTo>
                      <a:pt x="233" y="783"/>
                    </a:lnTo>
                    <a:lnTo>
                      <a:pt x="230" y="780"/>
                    </a:lnTo>
                    <a:lnTo>
                      <a:pt x="228" y="772"/>
                    </a:lnTo>
                    <a:lnTo>
                      <a:pt x="227" y="761"/>
                    </a:lnTo>
                    <a:lnTo>
                      <a:pt x="225" y="752"/>
                    </a:lnTo>
                    <a:lnTo>
                      <a:pt x="227" y="748"/>
                    </a:lnTo>
                    <a:lnTo>
                      <a:pt x="230" y="744"/>
                    </a:lnTo>
                    <a:lnTo>
                      <a:pt x="236" y="739"/>
                    </a:lnTo>
                    <a:lnTo>
                      <a:pt x="244" y="736"/>
                    </a:lnTo>
                    <a:lnTo>
                      <a:pt x="253" y="733"/>
                    </a:lnTo>
                    <a:lnTo>
                      <a:pt x="262" y="729"/>
                    </a:lnTo>
                    <a:lnTo>
                      <a:pt x="273" y="727"/>
                    </a:lnTo>
                    <a:lnTo>
                      <a:pt x="283" y="725"/>
                    </a:lnTo>
                    <a:lnTo>
                      <a:pt x="288" y="721"/>
                    </a:lnTo>
                    <a:lnTo>
                      <a:pt x="292" y="716"/>
                    </a:lnTo>
                    <a:lnTo>
                      <a:pt x="298" y="710"/>
                    </a:lnTo>
                    <a:lnTo>
                      <a:pt x="304" y="703"/>
                    </a:lnTo>
                    <a:lnTo>
                      <a:pt x="307" y="697"/>
                    </a:lnTo>
                    <a:lnTo>
                      <a:pt x="312" y="691"/>
                    </a:lnTo>
                    <a:lnTo>
                      <a:pt x="315" y="685"/>
                    </a:lnTo>
                    <a:lnTo>
                      <a:pt x="319" y="680"/>
                    </a:lnTo>
                    <a:lnTo>
                      <a:pt x="324" y="670"/>
                    </a:lnTo>
                    <a:lnTo>
                      <a:pt x="330" y="661"/>
                    </a:lnTo>
                    <a:lnTo>
                      <a:pt x="336" y="652"/>
                    </a:lnTo>
                    <a:lnTo>
                      <a:pt x="340" y="643"/>
                    </a:lnTo>
                    <a:lnTo>
                      <a:pt x="343" y="638"/>
                    </a:lnTo>
                    <a:lnTo>
                      <a:pt x="345" y="633"/>
                    </a:lnTo>
                    <a:lnTo>
                      <a:pt x="347" y="628"/>
                    </a:lnTo>
                    <a:lnTo>
                      <a:pt x="350" y="624"/>
                    </a:lnTo>
                    <a:lnTo>
                      <a:pt x="352" y="620"/>
                    </a:lnTo>
                    <a:lnTo>
                      <a:pt x="353" y="616"/>
                    </a:lnTo>
                    <a:lnTo>
                      <a:pt x="354" y="613"/>
                    </a:lnTo>
                    <a:lnTo>
                      <a:pt x="355" y="611"/>
                    </a:lnTo>
                    <a:lnTo>
                      <a:pt x="355" y="607"/>
                    </a:lnTo>
                    <a:lnTo>
                      <a:pt x="357" y="603"/>
                    </a:lnTo>
                    <a:lnTo>
                      <a:pt x="359" y="598"/>
                    </a:lnTo>
                    <a:lnTo>
                      <a:pt x="360" y="592"/>
                    </a:lnTo>
                    <a:lnTo>
                      <a:pt x="362" y="585"/>
                    </a:lnTo>
                    <a:lnTo>
                      <a:pt x="366" y="574"/>
                    </a:lnTo>
                    <a:lnTo>
                      <a:pt x="370" y="562"/>
                    </a:lnTo>
                    <a:lnTo>
                      <a:pt x="373" y="553"/>
                    </a:lnTo>
                    <a:lnTo>
                      <a:pt x="374" y="549"/>
                    </a:lnTo>
                    <a:lnTo>
                      <a:pt x="375" y="547"/>
                    </a:lnTo>
                    <a:lnTo>
                      <a:pt x="375" y="547"/>
                    </a:lnTo>
                    <a:lnTo>
                      <a:pt x="376" y="543"/>
                    </a:lnTo>
                    <a:lnTo>
                      <a:pt x="377" y="535"/>
                    </a:lnTo>
                    <a:lnTo>
                      <a:pt x="380" y="527"/>
                    </a:lnTo>
                    <a:lnTo>
                      <a:pt x="381" y="519"/>
                    </a:lnTo>
                    <a:lnTo>
                      <a:pt x="382" y="513"/>
                    </a:lnTo>
                    <a:lnTo>
                      <a:pt x="375" y="511"/>
                    </a:lnTo>
                    <a:lnTo>
                      <a:pt x="368" y="509"/>
                    </a:lnTo>
                    <a:lnTo>
                      <a:pt x="361" y="507"/>
                    </a:lnTo>
                    <a:lnTo>
                      <a:pt x="355" y="505"/>
                    </a:lnTo>
                    <a:lnTo>
                      <a:pt x="349" y="503"/>
                    </a:lnTo>
                    <a:lnTo>
                      <a:pt x="343" y="499"/>
                    </a:lnTo>
                    <a:lnTo>
                      <a:pt x="336" y="496"/>
                    </a:lnTo>
                    <a:lnTo>
                      <a:pt x="330" y="492"/>
                    </a:lnTo>
                    <a:lnTo>
                      <a:pt x="323" y="489"/>
                    </a:lnTo>
                    <a:lnTo>
                      <a:pt x="317" y="484"/>
                    </a:lnTo>
                    <a:lnTo>
                      <a:pt x="312" y="480"/>
                    </a:lnTo>
                    <a:lnTo>
                      <a:pt x="306" y="475"/>
                    </a:lnTo>
                    <a:lnTo>
                      <a:pt x="301" y="472"/>
                    </a:lnTo>
                    <a:lnTo>
                      <a:pt x="298" y="467"/>
                    </a:lnTo>
                    <a:lnTo>
                      <a:pt x="294" y="462"/>
                    </a:lnTo>
                    <a:lnTo>
                      <a:pt x="291" y="459"/>
                    </a:lnTo>
                    <a:lnTo>
                      <a:pt x="284" y="453"/>
                    </a:lnTo>
                    <a:lnTo>
                      <a:pt x="277" y="447"/>
                    </a:lnTo>
                    <a:lnTo>
                      <a:pt x="270" y="442"/>
                    </a:lnTo>
                    <a:lnTo>
                      <a:pt x="263" y="435"/>
                    </a:lnTo>
                    <a:lnTo>
                      <a:pt x="256" y="428"/>
                    </a:lnTo>
                    <a:lnTo>
                      <a:pt x="250" y="421"/>
                    </a:lnTo>
                    <a:lnTo>
                      <a:pt x="243" y="414"/>
                    </a:lnTo>
                    <a:lnTo>
                      <a:pt x="237" y="407"/>
                    </a:lnTo>
                    <a:lnTo>
                      <a:pt x="235" y="405"/>
                    </a:lnTo>
                    <a:lnTo>
                      <a:pt x="232" y="401"/>
                    </a:lnTo>
                    <a:lnTo>
                      <a:pt x="230" y="399"/>
                    </a:lnTo>
                    <a:lnTo>
                      <a:pt x="228" y="397"/>
                    </a:lnTo>
                    <a:lnTo>
                      <a:pt x="220" y="389"/>
                    </a:lnTo>
                    <a:lnTo>
                      <a:pt x="214" y="382"/>
                    </a:lnTo>
                    <a:lnTo>
                      <a:pt x="209" y="376"/>
                    </a:lnTo>
                    <a:lnTo>
                      <a:pt x="206" y="373"/>
                    </a:lnTo>
                    <a:lnTo>
                      <a:pt x="205" y="370"/>
                    </a:lnTo>
                    <a:lnTo>
                      <a:pt x="201" y="368"/>
                    </a:lnTo>
                    <a:lnTo>
                      <a:pt x="198" y="365"/>
                    </a:lnTo>
                    <a:lnTo>
                      <a:pt x="192" y="360"/>
                    </a:lnTo>
                    <a:lnTo>
                      <a:pt x="182" y="352"/>
                    </a:lnTo>
                    <a:lnTo>
                      <a:pt x="169" y="342"/>
                    </a:lnTo>
                    <a:lnTo>
                      <a:pt x="155" y="330"/>
                    </a:lnTo>
                    <a:lnTo>
                      <a:pt x="140" y="319"/>
                    </a:lnTo>
                    <a:lnTo>
                      <a:pt x="125" y="306"/>
                    </a:lnTo>
                    <a:lnTo>
                      <a:pt x="110" y="292"/>
                    </a:lnTo>
                    <a:lnTo>
                      <a:pt x="98" y="278"/>
                    </a:lnTo>
                    <a:lnTo>
                      <a:pt x="86" y="265"/>
                    </a:lnTo>
                    <a:lnTo>
                      <a:pt x="68" y="235"/>
                    </a:lnTo>
                    <a:lnTo>
                      <a:pt x="60" y="210"/>
                    </a:lnTo>
                    <a:lnTo>
                      <a:pt x="59" y="190"/>
                    </a:lnTo>
                    <a:lnTo>
                      <a:pt x="59" y="168"/>
                    </a:lnTo>
                    <a:lnTo>
                      <a:pt x="56" y="160"/>
                    </a:lnTo>
                    <a:lnTo>
                      <a:pt x="50" y="150"/>
                    </a:lnTo>
                    <a:lnTo>
                      <a:pt x="44" y="139"/>
                    </a:lnTo>
                    <a:lnTo>
                      <a:pt x="36" y="129"/>
                    </a:lnTo>
                    <a:lnTo>
                      <a:pt x="31" y="121"/>
                    </a:lnTo>
                    <a:lnTo>
                      <a:pt x="29" y="115"/>
                    </a:lnTo>
                    <a:lnTo>
                      <a:pt x="27" y="110"/>
                    </a:lnTo>
                    <a:lnTo>
                      <a:pt x="25" y="105"/>
                    </a:lnTo>
                    <a:lnTo>
                      <a:pt x="21" y="95"/>
                    </a:lnTo>
                    <a:lnTo>
                      <a:pt x="15" y="84"/>
                    </a:lnTo>
                    <a:lnTo>
                      <a:pt x="8" y="72"/>
                    </a:lnTo>
                    <a:lnTo>
                      <a:pt x="2" y="61"/>
                    </a:lnTo>
                    <a:lnTo>
                      <a:pt x="0" y="52"/>
                    </a:lnTo>
                    <a:lnTo>
                      <a:pt x="1" y="47"/>
                    </a:lnTo>
                    <a:lnTo>
                      <a:pt x="6" y="46"/>
                    </a:lnTo>
                    <a:lnTo>
                      <a:pt x="13" y="47"/>
                    </a:lnTo>
                    <a:lnTo>
                      <a:pt x="16" y="47"/>
                    </a:lnTo>
                    <a:lnTo>
                      <a:pt x="19" y="48"/>
                    </a:lnTo>
                    <a:lnTo>
                      <a:pt x="24" y="49"/>
                    </a:lnTo>
                    <a:lnTo>
                      <a:pt x="29" y="51"/>
                    </a:lnTo>
                    <a:lnTo>
                      <a:pt x="34" y="53"/>
                    </a:lnTo>
                    <a:lnTo>
                      <a:pt x="40" y="55"/>
                    </a:lnTo>
                    <a:lnTo>
                      <a:pt x="47" y="59"/>
                    </a:lnTo>
                    <a:lnTo>
                      <a:pt x="55" y="62"/>
                    </a:lnTo>
                    <a:lnTo>
                      <a:pt x="60" y="66"/>
                    </a:lnTo>
                    <a:lnTo>
                      <a:pt x="67" y="69"/>
                    </a:lnTo>
                    <a:lnTo>
                      <a:pt x="74" y="74"/>
                    </a:lnTo>
                    <a:lnTo>
                      <a:pt x="82" y="77"/>
                    </a:lnTo>
                    <a:lnTo>
                      <a:pt x="88" y="81"/>
                    </a:lnTo>
                    <a:lnTo>
                      <a:pt x="95" y="83"/>
                    </a:lnTo>
                    <a:lnTo>
                      <a:pt x="101" y="84"/>
                    </a:lnTo>
                    <a:lnTo>
                      <a:pt x="106" y="82"/>
                    </a:lnTo>
                    <a:lnTo>
                      <a:pt x="109" y="79"/>
                    </a:lnTo>
                    <a:lnTo>
                      <a:pt x="114" y="76"/>
                    </a:lnTo>
                    <a:lnTo>
                      <a:pt x="121" y="72"/>
                    </a:lnTo>
                    <a:lnTo>
                      <a:pt x="128" y="70"/>
                    </a:lnTo>
                    <a:lnTo>
                      <a:pt x="132" y="69"/>
                    </a:lnTo>
                    <a:lnTo>
                      <a:pt x="137" y="67"/>
                    </a:lnTo>
                    <a:lnTo>
                      <a:pt x="143" y="66"/>
                    </a:lnTo>
                    <a:lnTo>
                      <a:pt x="147" y="63"/>
                    </a:lnTo>
                    <a:lnTo>
                      <a:pt x="153" y="62"/>
                    </a:lnTo>
                    <a:lnTo>
                      <a:pt x="159" y="60"/>
                    </a:lnTo>
                    <a:lnTo>
                      <a:pt x="163" y="59"/>
                    </a:lnTo>
                    <a:lnTo>
                      <a:pt x="169" y="58"/>
                    </a:lnTo>
                    <a:lnTo>
                      <a:pt x="176" y="56"/>
                    </a:lnTo>
                    <a:lnTo>
                      <a:pt x="182" y="54"/>
                    </a:lnTo>
                    <a:lnTo>
                      <a:pt x="187" y="53"/>
                    </a:lnTo>
                    <a:lnTo>
                      <a:pt x="193" y="52"/>
                    </a:lnTo>
                    <a:lnTo>
                      <a:pt x="199" y="51"/>
                    </a:lnTo>
                    <a:lnTo>
                      <a:pt x="204" y="51"/>
                    </a:lnTo>
                    <a:lnTo>
                      <a:pt x="209" y="49"/>
                    </a:lnTo>
                    <a:lnTo>
                      <a:pt x="214" y="49"/>
                    </a:lnTo>
                    <a:lnTo>
                      <a:pt x="220" y="48"/>
                    </a:lnTo>
                    <a:lnTo>
                      <a:pt x="225" y="48"/>
                    </a:lnTo>
                    <a:lnTo>
                      <a:pt x="230" y="48"/>
                    </a:lnTo>
                    <a:lnTo>
                      <a:pt x="236" y="48"/>
                    </a:lnTo>
                    <a:lnTo>
                      <a:pt x="243" y="49"/>
                    </a:lnTo>
                    <a:lnTo>
                      <a:pt x="248" y="51"/>
                    </a:lnTo>
                    <a:lnTo>
                      <a:pt x="254" y="52"/>
                    </a:lnTo>
                    <a:lnTo>
                      <a:pt x="258" y="53"/>
                    </a:lnTo>
                    <a:lnTo>
                      <a:pt x="263" y="53"/>
                    </a:lnTo>
                    <a:lnTo>
                      <a:pt x="269" y="51"/>
                    </a:lnTo>
                    <a:lnTo>
                      <a:pt x="274" y="48"/>
                    </a:lnTo>
                    <a:lnTo>
                      <a:pt x="277" y="45"/>
                    </a:lnTo>
                    <a:lnTo>
                      <a:pt x="281" y="40"/>
                    </a:lnTo>
                    <a:lnTo>
                      <a:pt x="285" y="36"/>
                    </a:lnTo>
                    <a:lnTo>
                      <a:pt x="289" y="31"/>
                    </a:lnTo>
                    <a:lnTo>
                      <a:pt x="293" y="26"/>
                    </a:lnTo>
                    <a:lnTo>
                      <a:pt x="300" y="21"/>
                    </a:lnTo>
                    <a:lnTo>
                      <a:pt x="308" y="16"/>
                    </a:lnTo>
                    <a:lnTo>
                      <a:pt x="317" y="12"/>
                    </a:lnTo>
                    <a:lnTo>
                      <a:pt x="328" y="7"/>
                    </a:lnTo>
                    <a:lnTo>
                      <a:pt x="338" y="3"/>
                    </a:lnTo>
                    <a:lnTo>
                      <a:pt x="347" y="1"/>
                    </a:lnTo>
                    <a:lnTo>
                      <a:pt x="354" y="0"/>
                    </a:lnTo>
                    <a:lnTo>
                      <a:pt x="360" y="0"/>
                    </a:lnTo>
                    <a:lnTo>
                      <a:pt x="361" y="10"/>
                    </a:lnTo>
                    <a:lnTo>
                      <a:pt x="355" y="26"/>
                    </a:lnTo>
                    <a:lnTo>
                      <a:pt x="349" y="46"/>
                    </a:lnTo>
                    <a:lnTo>
                      <a:pt x="347" y="61"/>
                    </a:lnTo>
                    <a:lnTo>
                      <a:pt x="349" y="70"/>
                    </a:lnTo>
                    <a:lnTo>
                      <a:pt x="350" y="77"/>
                    </a:lnTo>
                    <a:lnTo>
                      <a:pt x="347" y="86"/>
                    </a:lnTo>
                    <a:lnTo>
                      <a:pt x="342" y="100"/>
                    </a:lnTo>
                    <a:lnTo>
                      <a:pt x="336" y="107"/>
                    </a:lnTo>
                    <a:lnTo>
                      <a:pt x="332" y="112"/>
                    </a:lnTo>
                    <a:lnTo>
                      <a:pt x="331" y="115"/>
                    </a:lnTo>
                    <a:lnTo>
                      <a:pt x="330" y="116"/>
                    </a:lnTo>
                    <a:lnTo>
                      <a:pt x="336" y="146"/>
                    </a:lnTo>
                    <a:lnTo>
                      <a:pt x="338" y="171"/>
                    </a:lnTo>
                    <a:lnTo>
                      <a:pt x="336" y="194"/>
                    </a:lnTo>
                    <a:lnTo>
                      <a:pt x="328" y="219"/>
                    </a:lnTo>
                    <a:lnTo>
                      <a:pt x="323" y="228"/>
                    </a:lnTo>
                    <a:lnTo>
                      <a:pt x="317" y="238"/>
                    </a:lnTo>
                    <a:lnTo>
                      <a:pt x="311" y="248"/>
                    </a:lnTo>
                    <a:lnTo>
                      <a:pt x="304" y="259"/>
                    </a:lnTo>
                    <a:lnTo>
                      <a:pt x="297" y="268"/>
                    </a:lnTo>
                    <a:lnTo>
                      <a:pt x="290" y="276"/>
                    </a:lnTo>
                    <a:lnTo>
                      <a:pt x="284" y="283"/>
                    </a:lnTo>
                    <a:lnTo>
                      <a:pt x="279" y="288"/>
                    </a:lnTo>
                    <a:lnTo>
                      <a:pt x="270" y="294"/>
                    </a:lnTo>
                    <a:lnTo>
                      <a:pt x="261" y="300"/>
                    </a:lnTo>
                    <a:lnTo>
                      <a:pt x="251" y="304"/>
                    </a:lnTo>
                    <a:lnTo>
                      <a:pt x="242" y="305"/>
                    </a:lnTo>
                    <a:lnTo>
                      <a:pt x="232" y="306"/>
                    </a:lnTo>
                    <a:lnTo>
                      <a:pt x="223" y="305"/>
                    </a:lnTo>
                    <a:lnTo>
                      <a:pt x="216" y="304"/>
                    </a:lnTo>
                    <a:lnTo>
                      <a:pt x="209" y="302"/>
                    </a:lnTo>
                    <a:lnTo>
                      <a:pt x="204" y="307"/>
                    </a:lnTo>
                    <a:lnTo>
                      <a:pt x="198" y="309"/>
                    </a:lnTo>
                    <a:lnTo>
                      <a:pt x="190" y="311"/>
                    </a:lnTo>
                    <a:lnTo>
                      <a:pt x="183" y="312"/>
                    </a:lnTo>
                    <a:lnTo>
                      <a:pt x="174" y="311"/>
                    </a:lnTo>
                    <a:lnTo>
                      <a:pt x="166" y="309"/>
                    </a:lnTo>
                    <a:lnTo>
                      <a:pt x="155" y="307"/>
                    </a:lnTo>
                    <a:lnTo>
                      <a:pt x="146" y="305"/>
                    </a:lnTo>
                    <a:lnTo>
                      <a:pt x="140" y="301"/>
                    </a:lnTo>
                    <a:lnTo>
                      <a:pt x="133" y="298"/>
                    </a:lnTo>
                    <a:lnTo>
                      <a:pt x="125" y="293"/>
                    </a:lnTo>
                    <a:lnTo>
                      <a:pt x="117" y="288"/>
                    </a:lnTo>
                    <a:lnTo>
                      <a:pt x="110" y="282"/>
                    </a:lnTo>
                    <a:lnTo>
                      <a:pt x="102" y="275"/>
                    </a:lnTo>
                    <a:lnTo>
                      <a:pt x="95" y="268"/>
                    </a:lnTo>
                    <a:lnTo>
                      <a:pt x="88" y="260"/>
                    </a:lnTo>
                    <a:lnTo>
                      <a:pt x="90" y="261"/>
                    </a:lnTo>
                    <a:lnTo>
                      <a:pt x="92" y="266"/>
                    </a:lnTo>
                    <a:lnTo>
                      <a:pt x="95" y="271"/>
                    </a:lnTo>
                    <a:lnTo>
                      <a:pt x="101" y="278"/>
                    </a:lnTo>
                    <a:lnTo>
                      <a:pt x="109" y="288"/>
                    </a:lnTo>
                    <a:lnTo>
                      <a:pt x="118" y="296"/>
                    </a:lnTo>
                    <a:lnTo>
                      <a:pt x="130" y="305"/>
                    </a:lnTo>
                    <a:lnTo>
                      <a:pt x="144" y="313"/>
                    </a:lnTo>
                    <a:lnTo>
                      <a:pt x="147" y="314"/>
                    </a:lnTo>
                    <a:lnTo>
                      <a:pt x="151" y="316"/>
                    </a:lnTo>
                    <a:lnTo>
                      <a:pt x="155" y="317"/>
                    </a:lnTo>
                    <a:lnTo>
                      <a:pt x="160" y="319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931" name="Freeform 235"/>
              <p:cNvSpPr>
                <a:spLocks/>
              </p:cNvSpPr>
              <p:nvPr/>
            </p:nvSpPr>
            <p:spPr bwMode="auto">
              <a:xfrm>
                <a:off x="3602" y="2757"/>
                <a:ext cx="38" cy="11"/>
              </a:xfrm>
              <a:custGeom>
                <a:avLst/>
                <a:gdLst/>
                <a:ahLst/>
                <a:cxnLst>
                  <a:cxn ang="0">
                    <a:pos x="0" y="9"/>
                  </a:cxn>
                  <a:cxn ang="0">
                    <a:pos x="5" y="9"/>
                  </a:cxn>
                  <a:cxn ang="0">
                    <a:pos x="11" y="9"/>
                  </a:cxn>
                  <a:cxn ang="0">
                    <a:pos x="16" y="8"/>
                  </a:cxn>
                  <a:cxn ang="0">
                    <a:pos x="21" y="5"/>
                  </a:cxn>
                  <a:cxn ang="0">
                    <a:pos x="27" y="3"/>
                  </a:cxn>
                  <a:cxn ang="0">
                    <a:pos x="33" y="2"/>
                  </a:cxn>
                  <a:cxn ang="0">
                    <a:pos x="39" y="2"/>
                  </a:cxn>
                  <a:cxn ang="0">
                    <a:pos x="44" y="2"/>
                  </a:cxn>
                  <a:cxn ang="0">
                    <a:pos x="48" y="2"/>
                  </a:cxn>
                  <a:cxn ang="0">
                    <a:pos x="50" y="2"/>
                  </a:cxn>
                  <a:cxn ang="0">
                    <a:pos x="57" y="1"/>
                  </a:cxn>
                  <a:cxn ang="0">
                    <a:pos x="72" y="1"/>
                  </a:cxn>
                  <a:cxn ang="0">
                    <a:pos x="73" y="1"/>
                  </a:cxn>
                  <a:cxn ang="0">
                    <a:pos x="74" y="1"/>
                  </a:cxn>
                  <a:cxn ang="0">
                    <a:pos x="74" y="1"/>
                  </a:cxn>
                  <a:cxn ang="0">
                    <a:pos x="76" y="0"/>
                  </a:cxn>
                  <a:cxn ang="0">
                    <a:pos x="73" y="3"/>
                  </a:cxn>
                  <a:cxn ang="0">
                    <a:pos x="66" y="10"/>
                  </a:cxn>
                  <a:cxn ang="0">
                    <a:pos x="57" y="17"/>
                  </a:cxn>
                  <a:cxn ang="0">
                    <a:pos x="44" y="21"/>
                  </a:cxn>
                  <a:cxn ang="0">
                    <a:pos x="39" y="23"/>
                  </a:cxn>
                  <a:cxn ang="0">
                    <a:pos x="33" y="23"/>
                  </a:cxn>
                  <a:cxn ang="0">
                    <a:pos x="27" y="23"/>
                  </a:cxn>
                  <a:cxn ang="0">
                    <a:pos x="23" y="21"/>
                  </a:cxn>
                  <a:cxn ang="0">
                    <a:pos x="17" y="19"/>
                  </a:cxn>
                  <a:cxn ang="0">
                    <a:pos x="11" y="17"/>
                  </a:cxn>
                  <a:cxn ang="0">
                    <a:pos x="5" y="13"/>
                  </a:cxn>
                  <a:cxn ang="0">
                    <a:pos x="0" y="9"/>
                  </a:cxn>
                </a:cxnLst>
                <a:rect l="0" t="0" r="r" b="b"/>
                <a:pathLst>
                  <a:path w="76" h="23">
                    <a:moveTo>
                      <a:pt x="0" y="9"/>
                    </a:moveTo>
                    <a:lnTo>
                      <a:pt x="5" y="9"/>
                    </a:lnTo>
                    <a:lnTo>
                      <a:pt x="11" y="9"/>
                    </a:lnTo>
                    <a:lnTo>
                      <a:pt x="16" y="8"/>
                    </a:lnTo>
                    <a:lnTo>
                      <a:pt x="21" y="5"/>
                    </a:lnTo>
                    <a:lnTo>
                      <a:pt x="27" y="3"/>
                    </a:lnTo>
                    <a:lnTo>
                      <a:pt x="33" y="2"/>
                    </a:lnTo>
                    <a:lnTo>
                      <a:pt x="39" y="2"/>
                    </a:lnTo>
                    <a:lnTo>
                      <a:pt x="44" y="2"/>
                    </a:lnTo>
                    <a:lnTo>
                      <a:pt x="48" y="2"/>
                    </a:lnTo>
                    <a:lnTo>
                      <a:pt x="50" y="2"/>
                    </a:lnTo>
                    <a:lnTo>
                      <a:pt x="57" y="1"/>
                    </a:lnTo>
                    <a:lnTo>
                      <a:pt x="72" y="1"/>
                    </a:lnTo>
                    <a:lnTo>
                      <a:pt x="73" y="1"/>
                    </a:lnTo>
                    <a:lnTo>
                      <a:pt x="74" y="1"/>
                    </a:lnTo>
                    <a:lnTo>
                      <a:pt x="74" y="1"/>
                    </a:lnTo>
                    <a:lnTo>
                      <a:pt x="76" y="0"/>
                    </a:lnTo>
                    <a:lnTo>
                      <a:pt x="73" y="3"/>
                    </a:lnTo>
                    <a:lnTo>
                      <a:pt x="66" y="10"/>
                    </a:lnTo>
                    <a:lnTo>
                      <a:pt x="57" y="17"/>
                    </a:lnTo>
                    <a:lnTo>
                      <a:pt x="44" y="21"/>
                    </a:lnTo>
                    <a:lnTo>
                      <a:pt x="39" y="23"/>
                    </a:lnTo>
                    <a:lnTo>
                      <a:pt x="33" y="23"/>
                    </a:lnTo>
                    <a:lnTo>
                      <a:pt x="27" y="23"/>
                    </a:lnTo>
                    <a:lnTo>
                      <a:pt x="23" y="21"/>
                    </a:lnTo>
                    <a:lnTo>
                      <a:pt x="17" y="19"/>
                    </a:lnTo>
                    <a:lnTo>
                      <a:pt x="11" y="17"/>
                    </a:lnTo>
                    <a:lnTo>
                      <a:pt x="5" y="13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932" name="Freeform 236"/>
              <p:cNvSpPr>
                <a:spLocks/>
              </p:cNvSpPr>
              <p:nvPr/>
            </p:nvSpPr>
            <p:spPr bwMode="auto">
              <a:xfrm>
                <a:off x="3765" y="2643"/>
                <a:ext cx="231" cy="198"/>
              </a:xfrm>
              <a:custGeom>
                <a:avLst/>
                <a:gdLst/>
                <a:ahLst/>
                <a:cxnLst>
                  <a:cxn ang="0">
                    <a:pos x="55" y="392"/>
                  </a:cxn>
                  <a:cxn ang="0">
                    <a:pos x="102" y="395"/>
                  </a:cxn>
                  <a:cxn ang="0">
                    <a:pos x="145" y="395"/>
                  </a:cxn>
                  <a:cxn ang="0">
                    <a:pos x="184" y="393"/>
                  </a:cxn>
                  <a:cxn ang="0">
                    <a:pos x="217" y="390"/>
                  </a:cxn>
                  <a:cxn ang="0">
                    <a:pos x="248" y="387"/>
                  </a:cxn>
                  <a:cxn ang="0">
                    <a:pos x="284" y="391"/>
                  </a:cxn>
                  <a:cxn ang="0">
                    <a:pos x="305" y="393"/>
                  </a:cxn>
                  <a:cxn ang="0">
                    <a:pos x="321" y="391"/>
                  </a:cxn>
                  <a:cxn ang="0">
                    <a:pos x="328" y="375"/>
                  </a:cxn>
                  <a:cxn ang="0">
                    <a:pos x="350" y="333"/>
                  </a:cxn>
                  <a:cxn ang="0">
                    <a:pos x="378" y="305"/>
                  </a:cxn>
                  <a:cxn ang="0">
                    <a:pos x="387" y="290"/>
                  </a:cxn>
                  <a:cxn ang="0">
                    <a:pos x="394" y="267"/>
                  </a:cxn>
                  <a:cxn ang="0">
                    <a:pos x="403" y="236"/>
                  </a:cxn>
                  <a:cxn ang="0">
                    <a:pos x="418" y="209"/>
                  </a:cxn>
                  <a:cxn ang="0">
                    <a:pos x="441" y="188"/>
                  </a:cxn>
                  <a:cxn ang="0">
                    <a:pos x="458" y="165"/>
                  </a:cxn>
                  <a:cxn ang="0">
                    <a:pos x="462" y="144"/>
                  </a:cxn>
                  <a:cxn ang="0">
                    <a:pos x="450" y="117"/>
                  </a:cxn>
                  <a:cxn ang="0">
                    <a:pos x="442" y="67"/>
                  </a:cxn>
                  <a:cxn ang="0">
                    <a:pos x="426" y="31"/>
                  </a:cxn>
                  <a:cxn ang="0">
                    <a:pos x="427" y="8"/>
                  </a:cxn>
                  <a:cxn ang="0">
                    <a:pos x="401" y="7"/>
                  </a:cxn>
                  <a:cxn ang="0">
                    <a:pos x="375" y="6"/>
                  </a:cxn>
                  <a:cxn ang="0">
                    <a:pos x="354" y="4"/>
                  </a:cxn>
                  <a:cxn ang="0">
                    <a:pos x="334" y="2"/>
                  </a:cxn>
                  <a:cxn ang="0">
                    <a:pos x="316" y="1"/>
                  </a:cxn>
                  <a:cxn ang="0">
                    <a:pos x="288" y="0"/>
                  </a:cxn>
                  <a:cxn ang="0">
                    <a:pos x="260" y="0"/>
                  </a:cxn>
                  <a:cxn ang="0">
                    <a:pos x="236" y="0"/>
                  </a:cxn>
                  <a:cxn ang="0">
                    <a:pos x="206" y="0"/>
                  </a:cxn>
                  <a:cxn ang="0">
                    <a:pos x="187" y="0"/>
                  </a:cxn>
                  <a:cxn ang="0">
                    <a:pos x="176" y="0"/>
                  </a:cxn>
                  <a:cxn ang="0">
                    <a:pos x="174" y="0"/>
                  </a:cxn>
                  <a:cxn ang="0">
                    <a:pos x="149" y="0"/>
                  </a:cxn>
                  <a:cxn ang="0">
                    <a:pos x="137" y="1"/>
                  </a:cxn>
                  <a:cxn ang="0">
                    <a:pos x="116" y="4"/>
                  </a:cxn>
                  <a:cxn ang="0">
                    <a:pos x="85" y="11"/>
                  </a:cxn>
                  <a:cxn ang="0">
                    <a:pos x="55" y="18"/>
                  </a:cxn>
                  <a:cxn ang="0">
                    <a:pos x="31" y="25"/>
                  </a:cxn>
                  <a:cxn ang="0">
                    <a:pos x="13" y="32"/>
                  </a:cxn>
                  <a:cxn ang="0">
                    <a:pos x="3" y="35"/>
                  </a:cxn>
                  <a:cxn ang="0">
                    <a:pos x="1" y="37"/>
                  </a:cxn>
                  <a:cxn ang="0">
                    <a:pos x="9" y="63"/>
                  </a:cxn>
                  <a:cxn ang="0">
                    <a:pos x="20" y="88"/>
                  </a:cxn>
                  <a:cxn ang="0">
                    <a:pos x="36" y="99"/>
                  </a:cxn>
                  <a:cxn ang="0">
                    <a:pos x="41" y="122"/>
                  </a:cxn>
                  <a:cxn ang="0">
                    <a:pos x="36" y="131"/>
                  </a:cxn>
                  <a:cxn ang="0">
                    <a:pos x="51" y="163"/>
                  </a:cxn>
                  <a:cxn ang="0">
                    <a:pos x="44" y="157"/>
                  </a:cxn>
                  <a:cxn ang="0">
                    <a:pos x="51" y="185"/>
                  </a:cxn>
                  <a:cxn ang="0">
                    <a:pos x="61" y="222"/>
                  </a:cxn>
                  <a:cxn ang="0">
                    <a:pos x="58" y="277"/>
                  </a:cxn>
                  <a:cxn ang="0">
                    <a:pos x="81" y="310"/>
                  </a:cxn>
                  <a:cxn ang="0">
                    <a:pos x="83" y="316"/>
                  </a:cxn>
                  <a:cxn ang="0">
                    <a:pos x="67" y="346"/>
                  </a:cxn>
                  <a:cxn ang="0">
                    <a:pos x="55" y="369"/>
                  </a:cxn>
                  <a:cxn ang="0">
                    <a:pos x="35" y="380"/>
                  </a:cxn>
                  <a:cxn ang="0">
                    <a:pos x="27" y="383"/>
                  </a:cxn>
                  <a:cxn ang="0">
                    <a:pos x="24" y="387"/>
                  </a:cxn>
                </a:cxnLst>
                <a:rect l="0" t="0" r="r" b="b"/>
                <a:pathLst>
                  <a:path w="463" h="397">
                    <a:moveTo>
                      <a:pt x="24" y="387"/>
                    </a:moveTo>
                    <a:lnTo>
                      <a:pt x="41" y="390"/>
                    </a:lnTo>
                    <a:lnTo>
                      <a:pt x="55" y="392"/>
                    </a:lnTo>
                    <a:lnTo>
                      <a:pt x="72" y="394"/>
                    </a:lnTo>
                    <a:lnTo>
                      <a:pt x="87" y="395"/>
                    </a:lnTo>
                    <a:lnTo>
                      <a:pt x="102" y="395"/>
                    </a:lnTo>
                    <a:lnTo>
                      <a:pt x="116" y="397"/>
                    </a:lnTo>
                    <a:lnTo>
                      <a:pt x="131" y="397"/>
                    </a:lnTo>
                    <a:lnTo>
                      <a:pt x="145" y="395"/>
                    </a:lnTo>
                    <a:lnTo>
                      <a:pt x="159" y="395"/>
                    </a:lnTo>
                    <a:lnTo>
                      <a:pt x="172" y="394"/>
                    </a:lnTo>
                    <a:lnTo>
                      <a:pt x="184" y="393"/>
                    </a:lnTo>
                    <a:lnTo>
                      <a:pt x="196" y="392"/>
                    </a:lnTo>
                    <a:lnTo>
                      <a:pt x="206" y="391"/>
                    </a:lnTo>
                    <a:lnTo>
                      <a:pt x="217" y="390"/>
                    </a:lnTo>
                    <a:lnTo>
                      <a:pt x="225" y="387"/>
                    </a:lnTo>
                    <a:lnTo>
                      <a:pt x="233" y="386"/>
                    </a:lnTo>
                    <a:lnTo>
                      <a:pt x="248" y="387"/>
                    </a:lnTo>
                    <a:lnTo>
                      <a:pt x="261" y="389"/>
                    </a:lnTo>
                    <a:lnTo>
                      <a:pt x="274" y="390"/>
                    </a:lnTo>
                    <a:lnTo>
                      <a:pt x="284" y="391"/>
                    </a:lnTo>
                    <a:lnTo>
                      <a:pt x="293" y="393"/>
                    </a:lnTo>
                    <a:lnTo>
                      <a:pt x="299" y="393"/>
                    </a:lnTo>
                    <a:lnTo>
                      <a:pt x="305" y="393"/>
                    </a:lnTo>
                    <a:lnTo>
                      <a:pt x="309" y="393"/>
                    </a:lnTo>
                    <a:lnTo>
                      <a:pt x="317" y="392"/>
                    </a:lnTo>
                    <a:lnTo>
                      <a:pt x="321" y="391"/>
                    </a:lnTo>
                    <a:lnTo>
                      <a:pt x="325" y="389"/>
                    </a:lnTo>
                    <a:lnTo>
                      <a:pt x="328" y="389"/>
                    </a:lnTo>
                    <a:lnTo>
                      <a:pt x="328" y="375"/>
                    </a:lnTo>
                    <a:lnTo>
                      <a:pt x="332" y="361"/>
                    </a:lnTo>
                    <a:lnTo>
                      <a:pt x="339" y="347"/>
                    </a:lnTo>
                    <a:lnTo>
                      <a:pt x="350" y="333"/>
                    </a:lnTo>
                    <a:lnTo>
                      <a:pt x="363" y="321"/>
                    </a:lnTo>
                    <a:lnTo>
                      <a:pt x="372" y="311"/>
                    </a:lnTo>
                    <a:lnTo>
                      <a:pt x="378" y="305"/>
                    </a:lnTo>
                    <a:lnTo>
                      <a:pt x="382" y="300"/>
                    </a:lnTo>
                    <a:lnTo>
                      <a:pt x="386" y="295"/>
                    </a:lnTo>
                    <a:lnTo>
                      <a:pt x="387" y="290"/>
                    </a:lnTo>
                    <a:lnTo>
                      <a:pt x="389" y="284"/>
                    </a:lnTo>
                    <a:lnTo>
                      <a:pt x="391" y="276"/>
                    </a:lnTo>
                    <a:lnTo>
                      <a:pt x="394" y="267"/>
                    </a:lnTo>
                    <a:lnTo>
                      <a:pt x="396" y="256"/>
                    </a:lnTo>
                    <a:lnTo>
                      <a:pt x="400" y="246"/>
                    </a:lnTo>
                    <a:lnTo>
                      <a:pt x="403" y="236"/>
                    </a:lnTo>
                    <a:lnTo>
                      <a:pt x="406" y="226"/>
                    </a:lnTo>
                    <a:lnTo>
                      <a:pt x="412" y="217"/>
                    </a:lnTo>
                    <a:lnTo>
                      <a:pt x="418" y="209"/>
                    </a:lnTo>
                    <a:lnTo>
                      <a:pt x="426" y="202"/>
                    </a:lnTo>
                    <a:lnTo>
                      <a:pt x="434" y="195"/>
                    </a:lnTo>
                    <a:lnTo>
                      <a:pt x="441" y="188"/>
                    </a:lnTo>
                    <a:lnTo>
                      <a:pt x="448" y="180"/>
                    </a:lnTo>
                    <a:lnTo>
                      <a:pt x="454" y="172"/>
                    </a:lnTo>
                    <a:lnTo>
                      <a:pt x="458" y="165"/>
                    </a:lnTo>
                    <a:lnTo>
                      <a:pt x="462" y="157"/>
                    </a:lnTo>
                    <a:lnTo>
                      <a:pt x="463" y="150"/>
                    </a:lnTo>
                    <a:lnTo>
                      <a:pt x="462" y="144"/>
                    </a:lnTo>
                    <a:lnTo>
                      <a:pt x="457" y="133"/>
                    </a:lnTo>
                    <a:lnTo>
                      <a:pt x="454" y="126"/>
                    </a:lnTo>
                    <a:lnTo>
                      <a:pt x="450" y="117"/>
                    </a:lnTo>
                    <a:lnTo>
                      <a:pt x="450" y="101"/>
                    </a:lnTo>
                    <a:lnTo>
                      <a:pt x="448" y="83"/>
                    </a:lnTo>
                    <a:lnTo>
                      <a:pt x="442" y="67"/>
                    </a:lnTo>
                    <a:lnTo>
                      <a:pt x="434" y="52"/>
                    </a:lnTo>
                    <a:lnTo>
                      <a:pt x="428" y="39"/>
                    </a:lnTo>
                    <a:lnTo>
                      <a:pt x="426" y="31"/>
                    </a:lnTo>
                    <a:lnTo>
                      <a:pt x="426" y="23"/>
                    </a:lnTo>
                    <a:lnTo>
                      <a:pt x="426" y="15"/>
                    </a:lnTo>
                    <a:lnTo>
                      <a:pt x="427" y="8"/>
                    </a:lnTo>
                    <a:lnTo>
                      <a:pt x="418" y="8"/>
                    </a:lnTo>
                    <a:lnTo>
                      <a:pt x="409" y="7"/>
                    </a:lnTo>
                    <a:lnTo>
                      <a:pt x="401" y="7"/>
                    </a:lnTo>
                    <a:lnTo>
                      <a:pt x="393" y="6"/>
                    </a:lnTo>
                    <a:lnTo>
                      <a:pt x="383" y="6"/>
                    </a:lnTo>
                    <a:lnTo>
                      <a:pt x="375" y="6"/>
                    </a:lnTo>
                    <a:lnTo>
                      <a:pt x="368" y="4"/>
                    </a:lnTo>
                    <a:lnTo>
                      <a:pt x="360" y="4"/>
                    </a:lnTo>
                    <a:lnTo>
                      <a:pt x="354" y="4"/>
                    </a:lnTo>
                    <a:lnTo>
                      <a:pt x="347" y="3"/>
                    </a:lnTo>
                    <a:lnTo>
                      <a:pt x="340" y="3"/>
                    </a:lnTo>
                    <a:lnTo>
                      <a:pt x="334" y="2"/>
                    </a:lnTo>
                    <a:lnTo>
                      <a:pt x="327" y="2"/>
                    </a:lnTo>
                    <a:lnTo>
                      <a:pt x="321" y="2"/>
                    </a:lnTo>
                    <a:lnTo>
                      <a:pt x="316" y="1"/>
                    </a:lnTo>
                    <a:lnTo>
                      <a:pt x="310" y="1"/>
                    </a:lnTo>
                    <a:lnTo>
                      <a:pt x="298" y="1"/>
                    </a:lnTo>
                    <a:lnTo>
                      <a:pt x="288" y="0"/>
                    </a:lnTo>
                    <a:lnTo>
                      <a:pt x="278" y="0"/>
                    </a:lnTo>
                    <a:lnTo>
                      <a:pt x="268" y="0"/>
                    </a:lnTo>
                    <a:lnTo>
                      <a:pt x="260" y="0"/>
                    </a:lnTo>
                    <a:lnTo>
                      <a:pt x="251" y="0"/>
                    </a:lnTo>
                    <a:lnTo>
                      <a:pt x="244" y="0"/>
                    </a:lnTo>
                    <a:lnTo>
                      <a:pt x="236" y="0"/>
                    </a:lnTo>
                    <a:lnTo>
                      <a:pt x="225" y="0"/>
                    </a:lnTo>
                    <a:lnTo>
                      <a:pt x="215" y="0"/>
                    </a:lnTo>
                    <a:lnTo>
                      <a:pt x="206" y="0"/>
                    </a:lnTo>
                    <a:lnTo>
                      <a:pt x="199" y="0"/>
                    </a:lnTo>
                    <a:lnTo>
                      <a:pt x="192" y="0"/>
                    </a:lnTo>
                    <a:lnTo>
                      <a:pt x="187" y="0"/>
                    </a:lnTo>
                    <a:lnTo>
                      <a:pt x="182" y="0"/>
                    </a:lnTo>
                    <a:lnTo>
                      <a:pt x="177" y="0"/>
                    </a:lnTo>
                    <a:lnTo>
                      <a:pt x="176" y="0"/>
                    </a:lnTo>
                    <a:lnTo>
                      <a:pt x="176" y="0"/>
                    </a:lnTo>
                    <a:lnTo>
                      <a:pt x="175" y="0"/>
                    </a:lnTo>
                    <a:lnTo>
                      <a:pt x="174" y="0"/>
                    </a:lnTo>
                    <a:lnTo>
                      <a:pt x="162" y="0"/>
                    </a:lnTo>
                    <a:lnTo>
                      <a:pt x="154" y="0"/>
                    </a:lnTo>
                    <a:lnTo>
                      <a:pt x="149" y="0"/>
                    </a:lnTo>
                    <a:lnTo>
                      <a:pt x="145" y="0"/>
                    </a:lnTo>
                    <a:lnTo>
                      <a:pt x="141" y="0"/>
                    </a:lnTo>
                    <a:lnTo>
                      <a:pt x="137" y="1"/>
                    </a:lnTo>
                    <a:lnTo>
                      <a:pt x="131" y="1"/>
                    </a:lnTo>
                    <a:lnTo>
                      <a:pt x="123" y="3"/>
                    </a:lnTo>
                    <a:lnTo>
                      <a:pt x="116" y="4"/>
                    </a:lnTo>
                    <a:lnTo>
                      <a:pt x="107" y="7"/>
                    </a:lnTo>
                    <a:lnTo>
                      <a:pt x="97" y="9"/>
                    </a:lnTo>
                    <a:lnTo>
                      <a:pt x="85" y="11"/>
                    </a:lnTo>
                    <a:lnTo>
                      <a:pt x="74" y="14"/>
                    </a:lnTo>
                    <a:lnTo>
                      <a:pt x="64" y="16"/>
                    </a:lnTo>
                    <a:lnTo>
                      <a:pt x="55" y="18"/>
                    </a:lnTo>
                    <a:lnTo>
                      <a:pt x="50" y="19"/>
                    </a:lnTo>
                    <a:lnTo>
                      <a:pt x="41" y="23"/>
                    </a:lnTo>
                    <a:lnTo>
                      <a:pt x="31" y="25"/>
                    </a:lnTo>
                    <a:lnTo>
                      <a:pt x="24" y="27"/>
                    </a:lnTo>
                    <a:lnTo>
                      <a:pt x="18" y="30"/>
                    </a:lnTo>
                    <a:lnTo>
                      <a:pt x="13" y="32"/>
                    </a:lnTo>
                    <a:lnTo>
                      <a:pt x="8" y="33"/>
                    </a:lnTo>
                    <a:lnTo>
                      <a:pt x="5" y="34"/>
                    </a:lnTo>
                    <a:lnTo>
                      <a:pt x="3" y="35"/>
                    </a:lnTo>
                    <a:lnTo>
                      <a:pt x="1" y="37"/>
                    </a:lnTo>
                    <a:lnTo>
                      <a:pt x="1" y="37"/>
                    </a:lnTo>
                    <a:lnTo>
                      <a:pt x="1" y="37"/>
                    </a:lnTo>
                    <a:lnTo>
                      <a:pt x="0" y="37"/>
                    </a:lnTo>
                    <a:lnTo>
                      <a:pt x="7" y="52"/>
                    </a:lnTo>
                    <a:lnTo>
                      <a:pt x="9" y="63"/>
                    </a:lnTo>
                    <a:lnTo>
                      <a:pt x="11" y="73"/>
                    </a:lnTo>
                    <a:lnTo>
                      <a:pt x="13" y="81"/>
                    </a:lnTo>
                    <a:lnTo>
                      <a:pt x="20" y="88"/>
                    </a:lnTo>
                    <a:lnTo>
                      <a:pt x="28" y="93"/>
                    </a:lnTo>
                    <a:lnTo>
                      <a:pt x="34" y="98"/>
                    </a:lnTo>
                    <a:lnTo>
                      <a:pt x="36" y="99"/>
                    </a:lnTo>
                    <a:lnTo>
                      <a:pt x="28" y="103"/>
                    </a:lnTo>
                    <a:lnTo>
                      <a:pt x="45" y="124"/>
                    </a:lnTo>
                    <a:lnTo>
                      <a:pt x="41" y="122"/>
                    </a:lnTo>
                    <a:lnTo>
                      <a:pt x="32" y="118"/>
                    </a:lnTo>
                    <a:lnTo>
                      <a:pt x="29" y="119"/>
                    </a:lnTo>
                    <a:lnTo>
                      <a:pt x="36" y="131"/>
                    </a:lnTo>
                    <a:lnTo>
                      <a:pt x="46" y="147"/>
                    </a:lnTo>
                    <a:lnTo>
                      <a:pt x="51" y="157"/>
                    </a:lnTo>
                    <a:lnTo>
                      <a:pt x="51" y="163"/>
                    </a:lnTo>
                    <a:lnTo>
                      <a:pt x="51" y="164"/>
                    </a:lnTo>
                    <a:lnTo>
                      <a:pt x="49" y="162"/>
                    </a:lnTo>
                    <a:lnTo>
                      <a:pt x="44" y="157"/>
                    </a:lnTo>
                    <a:lnTo>
                      <a:pt x="42" y="157"/>
                    </a:lnTo>
                    <a:lnTo>
                      <a:pt x="43" y="169"/>
                    </a:lnTo>
                    <a:lnTo>
                      <a:pt x="51" y="185"/>
                    </a:lnTo>
                    <a:lnTo>
                      <a:pt x="59" y="196"/>
                    </a:lnTo>
                    <a:lnTo>
                      <a:pt x="64" y="208"/>
                    </a:lnTo>
                    <a:lnTo>
                      <a:pt x="61" y="222"/>
                    </a:lnTo>
                    <a:lnTo>
                      <a:pt x="55" y="239"/>
                    </a:lnTo>
                    <a:lnTo>
                      <a:pt x="54" y="257"/>
                    </a:lnTo>
                    <a:lnTo>
                      <a:pt x="58" y="277"/>
                    </a:lnTo>
                    <a:lnTo>
                      <a:pt x="66" y="294"/>
                    </a:lnTo>
                    <a:lnTo>
                      <a:pt x="75" y="306"/>
                    </a:lnTo>
                    <a:lnTo>
                      <a:pt x="81" y="310"/>
                    </a:lnTo>
                    <a:lnTo>
                      <a:pt x="84" y="310"/>
                    </a:lnTo>
                    <a:lnTo>
                      <a:pt x="85" y="309"/>
                    </a:lnTo>
                    <a:lnTo>
                      <a:pt x="83" y="316"/>
                    </a:lnTo>
                    <a:lnTo>
                      <a:pt x="76" y="328"/>
                    </a:lnTo>
                    <a:lnTo>
                      <a:pt x="69" y="339"/>
                    </a:lnTo>
                    <a:lnTo>
                      <a:pt x="67" y="346"/>
                    </a:lnTo>
                    <a:lnTo>
                      <a:pt x="66" y="355"/>
                    </a:lnTo>
                    <a:lnTo>
                      <a:pt x="62" y="363"/>
                    </a:lnTo>
                    <a:lnTo>
                      <a:pt x="55" y="369"/>
                    </a:lnTo>
                    <a:lnTo>
                      <a:pt x="49" y="374"/>
                    </a:lnTo>
                    <a:lnTo>
                      <a:pt x="41" y="378"/>
                    </a:lnTo>
                    <a:lnTo>
                      <a:pt x="35" y="380"/>
                    </a:lnTo>
                    <a:lnTo>
                      <a:pt x="30" y="382"/>
                    </a:lnTo>
                    <a:lnTo>
                      <a:pt x="28" y="382"/>
                    </a:lnTo>
                    <a:lnTo>
                      <a:pt x="27" y="383"/>
                    </a:lnTo>
                    <a:lnTo>
                      <a:pt x="27" y="384"/>
                    </a:lnTo>
                    <a:lnTo>
                      <a:pt x="26" y="386"/>
                    </a:lnTo>
                    <a:lnTo>
                      <a:pt x="24" y="387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933" name="Freeform 237"/>
              <p:cNvSpPr>
                <a:spLocks/>
              </p:cNvSpPr>
              <p:nvPr/>
            </p:nvSpPr>
            <p:spPr bwMode="auto">
              <a:xfrm>
                <a:off x="3900" y="2850"/>
                <a:ext cx="77" cy="120"/>
              </a:xfrm>
              <a:custGeom>
                <a:avLst/>
                <a:gdLst/>
                <a:ahLst/>
                <a:cxnLst>
                  <a:cxn ang="0">
                    <a:pos x="46" y="9"/>
                  </a:cxn>
                  <a:cxn ang="0">
                    <a:pos x="52" y="26"/>
                  </a:cxn>
                  <a:cxn ang="0">
                    <a:pos x="68" y="51"/>
                  </a:cxn>
                  <a:cxn ang="0">
                    <a:pos x="101" y="87"/>
                  </a:cxn>
                  <a:cxn ang="0">
                    <a:pos x="128" y="122"/>
                  </a:cxn>
                  <a:cxn ang="0">
                    <a:pos x="122" y="144"/>
                  </a:cxn>
                  <a:cxn ang="0">
                    <a:pos x="106" y="167"/>
                  </a:cxn>
                  <a:cxn ang="0">
                    <a:pos x="79" y="189"/>
                  </a:cxn>
                  <a:cxn ang="0">
                    <a:pos x="52" y="197"/>
                  </a:cxn>
                  <a:cxn ang="0">
                    <a:pos x="30" y="197"/>
                  </a:cxn>
                  <a:cxn ang="0">
                    <a:pos x="11" y="199"/>
                  </a:cxn>
                  <a:cxn ang="0">
                    <a:pos x="1" y="205"/>
                  </a:cxn>
                  <a:cxn ang="0">
                    <a:pos x="1" y="218"/>
                  </a:cxn>
                  <a:cxn ang="0">
                    <a:pos x="9" y="233"/>
                  </a:cxn>
                  <a:cxn ang="0">
                    <a:pos x="16" y="229"/>
                  </a:cxn>
                  <a:cxn ang="0">
                    <a:pos x="18" y="210"/>
                  </a:cxn>
                  <a:cxn ang="0">
                    <a:pos x="23" y="212"/>
                  </a:cxn>
                  <a:cxn ang="0">
                    <a:pos x="21" y="225"/>
                  </a:cxn>
                  <a:cxn ang="0">
                    <a:pos x="31" y="223"/>
                  </a:cxn>
                  <a:cxn ang="0">
                    <a:pos x="52" y="215"/>
                  </a:cxn>
                  <a:cxn ang="0">
                    <a:pos x="73" y="210"/>
                  </a:cxn>
                  <a:cxn ang="0">
                    <a:pos x="93" y="207"/>
                  </a:cxn>
                  <a:cxn ang="0">
                    <a:pos x="110" y="197"/>
                  </a:cxn>
                  <a:cxn ang="0">
                    <a:pos x="128" y="175"/>
                  </a:cxn>
                  <a:cxn ang="0">
                    <a:pos x="144" y="151"/>
                  </a:cxn>
                  <a:cxn ang="0">
                    <a:pos x="153" y="133"/>
                  </a:cxn>
                  <a:cxn ang="0">
                    <a:pos x="140" y="116"/>
                  </a:cxn>
                  <a:cxn ang="0">
                    <a:pos x="107" y="82"/>
                  </a:cxn>
                  <a:cxn ang="0">
                    <a:pos x="77" y="47"/>
                  </a:cxn>
                  <a:cxn ang="0">
                    <a:pos x="60" y="16"/>
                  </a:cxn>
                  <a:cxn ang="0">
                    <a:pos x="53" y="2"/>
                  </a:cxn>
                  <a:cxn ang="0">
                    <a:pos x="47" y="0"/>
                  </a:cxn>
                </a:cxnLst>
                <a:rect l="0" t="0" r="r" b="b"/>
                <a:pathLst>
                  <a:path w="154" h="238">
                    <a:moveTo>
                      <a:pt x="46" y="0"/>
                    </a:moveTo>
                    <a:lnTo>
                      <a:pt x="46" y="9"/>
                    </a:lnTo>
                    <a:lnTo>
                      <a:pt x="48" y="17"/>
                    </a:lnTo>
                    <a:lnTo>
                      <a:pt x="52" y="26"/>
                    </a:lnTo>
                    <a:lnTo>
                      <a:pt x="58" y="38"/>
                    </a:lnTo>
                    <a:lnTo>
                      <a:pt x="68" y="51"/>
                    </a:lnTo>
                    <a:lnTo>
                      <a:pt x="83" y="67"/>
                    </a:lnTo>
                    <a:lnTo>
                      <a:pt x="101" y="87"/>
                    </a:lnTo>
                    <a:lnTo>
                      <a:pt x="126" y="112"/>
                    </a:lnTo>
                    <a:lnTo>
                      <a:pt x="128" y="122"/>
                    </a:lnTo>
                    <a:lnTo>
                      <a:pt x="126" y="132"/>
                    </a:lnTo>
                    <a:lnTo>
                      <a:pt x="122" y="144"/>
                    </a:lnTo>
                    <a:lnTo>
                      <a:pt x="115" y="155"/>
                    </a:lnTo>
                    <a:lnTo>
                      <a:pt x="106" y="167"/>
                    </a:lnTo>
                    <a:lnTo>
                      <a:pt x="93" y="178"/>
                    </a:lnTo>
                    <a:lnTo>
                      <a:pt x="79" y="189"/>
                    </a:lnTo>
                    <a:lnTo>
                      <a:pt x="62" y="197"/>
                    </a:lnTo>
                    <a:lnTo>
                      <a:pt x="52" y="197"/>
                    </a:lnTo>
                    <a:lnTo>
                      <a:pt x="40" y="197"/>
                    </a:lnTo>
                    <a:lnTo>
                      <a:pt x="30" y="197"/>
                    </a:lnTo>
                    <a:lnTo>
                      <a:pt x="21" y="198"/>
                    </a:lnTo>
                    <a:lnTo>
                      <a:pt x="11" y="199"/>
                    </a:lnTo>
                    <a:lnTo>
                      <a:pt x="6" y="201"/>
                    </a:lnTo>
                    <a:lnTo>
                      <a:pt x="1" y="205"/>
                    </a:lnTo>
                    <a:lnTo>
                      <a:pt x="0" y="209"/>
                    </a:lnTo>
                    <a:lnTo>
                      <a:pt x="1" y="218"/>
                    </a:lnTo>
                    <a:lnTo>
                      <a:pt x="3" y="227"/>
                    </a:lnTo>
                    <a:lnTo>
                      <a:pt x="9" y="233"/>
                    </a:lnTo>
                    <a:lnTo>
                      <a:pt x="17" y="238"/>
                    </a:lnTo>
                    <a:lnTo>
                      <a:pt x="16" y="229"/>
                    </a:lnTo>
                    <a:lnTo>
                      <a:pt x="16" y="218"/>
                    </a:lnTo>
                    <a:lnTo>
                      <a:pt x="18" y="210"/>
                    </a:lnTo>
                    <a:lnTo>
                      <a:pt x="26" y="204"/>
                    </a:lnTo>
                    <a:lnTo>
                      <a:pt x="23" y="212"/>
                    </a:lnTo>
                    <a:lnTo>
                      <a:pt x="22" y="218"/>
                    </a:lnTo>
                    <a:lnTo>
                      <a:pt x="21" y="225"/>
                    </a:lnTo>
                    <a:lnTo>
                      <a:pt x="21" y="230"/>
                    </a:lnTo>
                    <a:lnTo>
                      <a:pt x="31" y="223"/>
                    </a:lnTo>
                    <a:lnTo>
                      <a:pt x="41" y="217"/>
                    </a:lnTo>
                    <a:lnTo>
                      <a:pt x="52" y="215"/>
                    </a:lnTo>
                    <a:lnTo>
                      <a:pt x="63" y="213"/>
                    </a:lnTo>
                    <a:lnTo>
                      <a:pt x="73" y="210"/>
                    </a:lnTo>
                    <a:lnTo>
                      <a:pt x="84" y="209"/>
                    </a:lnTo>
                    <a:lnTo>
                      <a:pt x="93" y="207"/>
                    </a:lnTo>
                    <a:lnTo>
                      <a:pt x="101" y="204"/>
                    </a:lnTo>
                    <a:lnTo>
                      <a:pt x="110" y="197"/>
                    </a:lnTo>
                    <a:lnTo>
                      <a:pt x="119" y="187"/>
                    </a:lnTo>
                    <a:lnTo>
                      <a:pt x="128" y="175"/>
                    </a:lnTo>
                    <a:lnTo>
                      <a:pt x="137" y="162"/>
                    </a:lnTo>
                    <a:lnTo>
                      <a:pt x="144" y="151"/>
                    </a:lnTo>
                    <a:lnTo>
                      <a:pt x="149" y="140"/>
                    </a:lnTo>
                    <a:lnTo>
                      <a:pt x="153" y="133"/>
                    </a:lnTo>
                    <a:lnTo>
                      <a:pt x="154" y="131"/>
                    </a:lnTo>
                    <a:lnTo>
                      <a:pt x="140" y="116"/>
                    </a:lnTo>
                    <a:lnTo>
                      <a:pt x="124" y="99"/>
                    </a:lnTo>
                    <a:lnTo>
                      <a:pt x="107" y="82"/>
                    </a:lnTo>
                    <a:lnTo>
                      <a:pt x="92" y="64"/>
                    </a:lnTo>
                    <a:lnTo>
                      <a:pt x="77" y="47"/>
                    </a:lnTo>
                    <a:lnTo>
                      <a:pt x="67" y="31"/>
                    </a:lnTo>
                    <a:lnTo>
                      <a:pt x="60" y="16"/>
                    </a:lnTo>
                    <a:lnTo>
                      <a:pt x="57" y="3"/>
                    </a:lnTo>
                    <a:lnTo>
                      <a:pt x="53" y="2"/>
                    </a:lnTo>
                    <a:lnTo>
                      <a:pt x="49" y="1"/>
                    </a:lnTo>
                    <a:lnTo>
                      <a:pt x="47" y="0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934" name="Freeform 238"/>
              <p:cNvSpPr>
                <a:spLocks/>
              </p:cNvSpPr>
              <p:nvPr/>
            </p:nvSpPr>
            <p:spPr bwMode="auto">
              <a:xfrm>
                <a:off x="3726" y="2884"/>
                <a:ext cx="51" cy="79"/>
              </a:xfrm>
              <a:custGeom>
                <a:avLst/>
                <a:gdLst/>
                <a:ahLst/>
                <a:cxnLst>
                  <a:cxn ang="0">
                    <a:pos x="30" y="84"/>
                  </a:cxn>
                  <a:cxn ang="0">
                    <a:pos x="21" y="99"/>
                  </a:cxn>
                  <a:cxn ang="0">
                    <a:pos x="11" y="114"/>
                  </a:cxn>
                  <a:cxn ang="0">
                    <a:pos x="2" y="127"/>
                  </a:cxn>
                  <a:cxn ang="0">
                    <a:pos x="0" y="138"/>
                  </a:cxn>
                  <a:cxn ang="0">
                    <a:pos x="1" y="143"/>
                  </a:cxn>
                  <a:cxn ang="0">
                    <a:pos x="2" y="147"/>
                  </a:cxn>
                  <a:cxn ang="0">
                    <a:pos x="5" y="150"/>
                  </a:cxn>
                  <a:cxn ang="0">
                    <a:pos x="8" y="153"/>
                  </a:cxn>
                  <a:cxn ang="0">
                    <a:pos x="7" y="145"/>
                  </a:cxn>
                  <a:cxn ang="0">
                    <a:pos x="7" y="139"/>
                  </a:cxn>
                  <a:cxn ang="0">
                    <a:pos x="11" y="134"/>
                  </a:cxn>
                  <a:cxn ang="0">
                    <a:pos x="19" y="128"/>
                  </a:cxn>
                  <a:cxn ang="0">
                    <a:pos x="14" y="139"/>
                  </a:cxn>
                  <a:cxn ang="0">
                    <a:pos x="14" y="147"/>
                  </a:cxn>
                  <a:cxn ang="0">
                    <a:pos x="14" y="153"/>
                  </a:cxn>
                  <a:cxn ang="0">
                    <a:pos x="15" y="155"/>
                  </a:cxn>
                  <a:cxn ang="0">
                    <a:pos x="17" y="156"/>
                  </a:cxn>
                  <a:cxn ang="0">
                    <a:pos x="21" y="157"/>
                  </a:cxn>
                  <a:cxn ang="0">
                    <a:pos x="24" y="158"/>
                  </a:cxn>
                  <a:cxn ang="0">
                    <a:pos x="30" y="157"/>
                  </a:cxn>
                  <a:cxn ang="0">
                    <a:pos x="32" y="157"/>
                  </a:cxn>
                  <a:cxn ang="0">
                    <a:pos x="34" y="157"/>
                  </a:cxn>
                  <a:cxn ang="0">
                    <a:pos x="36" y="157"/>
                  </a:cxn>
                  <a:cxn ang="0">
                    <a:pos x="37" y="157"/>
                  </a:cxn>
                  <a:cxn ang="0">
                    <a:pos x="36" y="149"/>
                  </a:cxn>
                  <a:cxn ang="0">
                    <a:pos x="36" y="142"/>
                  </a:cxn>
                  <a:cxn ang="0">
                    <a:pos x="39" y="137"/>
                  </a:cxn>
                  <a:cxn ang="0">
                    <a:pos x="47" y="131"/>
                  </a:cxn>
                  <a:cxn ang="0">
                    <a:pos x="43" y="141"/>
                  </a:cxn>
                  <a:cxn ang="0">
                    <a:pos x="43" y="149"/>
                  </a:cxn>
                  <a:cxn ang="0">
                    <a:pos x="44" y="155"/>
                  </a:cxn>
                  <a:cxn ang="0">
                    <a:pos x="45" y="157"/>
                  </a:cxn>
                  <a:cxn ang="0">
                    <a:pos x="53" y="156"/>
                  </a:cxn>
                  <a:cxn ang="0">
                    <a:pos x="59" y="156"/>
                  </a:cxn>
                  <a:cxn ang="0">
                    <a:pos x="65" y="155"/>
                  </a:cxn>
                  <a:cxn ang="0">
                    <a:pos x="70" y="155"/>
                  </a:cxn>
                  <a:cxn ang="0">
                    <a:pos x="74" y="154"/>
                  </a:cxn>
                  <a:cxn ang="0">
                    <a:pos x="77" y="153"/>
                  </a:cxn>
                  <a:cxn ang="0">
                    <a:pos x="81" y="151"/>
                  </a:cxn>
                  <a:cxn ang="0">
                    <a:pos x="84" y="149"/>
                  </a:cxn>
                  <a:cxn ang="0">
                    <a:pos x="91" y="138"/>
                  </a:cxn>
                  <a:cxn ang="0">
                    <a:pos x="98" y="118"/>
                  </a:cxn>
                  <a:cxn ang="0">
                    <a:pos x="101" y="95"/>
                  </a:cxn>
                  <a:cxn ang="0">
                    <a:pos x="100" y="73"/>
                  </a:cxn>
                  <a:cxn ang="0">
                    <a:pos x="97" y="56"/>
                  </a:cxn>
                  <a:cxn ang="0">
                    <a:pos x="93" y="36"/>
                  </a:cxn>
                  <a:cxn ang="0">
                    <a:pos x="90" y="17"/>
                  </a:cxn>
                  <a:cxn ang="0">
                    <a:pos x="85" y="0"/>
                  </a:cxn>
                  <a:cxn ang="0">
                    <a:pos x="81" y="13"/>
                  </a:cxn>
                  <a:cxn ang="0">
                    <a:pos x="75" y="24"/>
                  </a:cxn>
                  <a:cxn ang="0">
                    <a:pos x="70" y="32"/>
                  </a:cxn>
                  <a:cxn ang="0">
                    <a:pos x="66" y="40"/>
                  </a:cxn>
                  <a:cxn ang="0">
                    <a:pos x="61" y="46"/>
                  </a:cxn>
                  <a:cxn ang="0">
                    <a:pos x="57" y="50"/>
                  </a:cxn>
                  <a:cxn ang="0">
                    <a:pos x="53" y="55"/>
                  </a:cxn>
                  <a:cxn ang="0">
                    <a:pos x="50" y="59"/>
                  </a:cxn>
                  <a:cxn ang="0">
                    <a:pos x="45" y="66"/>
                  </a:cxn>
                  <a:cxn ang="0">
                    <a:pos x="39" y="72"/>
                  </a:cxn>
                  <a:cxn ang="0">
                    <a:pos x="35" y="78"/>
                  </a:cxn>
                  <a:cxn ang="0">
                    <a:pos x="30" y="84"/>
                  </a:cxn>
                </a:cxnLst>
                <a:rect l="0" t="0" r="r" b="b"/>
                <a:pathLst>
                  <a:path w="101" h="158">
                    <a:moveTo>
                      <a:pt x="30" y="84"/>
                    </a:moveTo>
                    <a:lnTo>
                      <a:pt x="21" y="99"/>
                    </a:lnTo>
                    <a:lnTo>
                      <a:pt x="11" y="114"/>
                    </a:lnTo>
                    <a:lnTo>
                      <a:pt x="2" y="127"/>
                    </a:lnTo>
                    <a:lnTo>
                      <a:pt x="0" y="138"/>
                    </a:lnTo>
                    <a:lnTo>
                      <a:pt x="1" y="143"/>
                    </a:lnTo>
                    <a:lnTo>
                      <a:pt x="2" y="147"/>
                    </a:lnTo>
                    <a:lnTo>
                      <a:pt x="5" y="150"/>
                    </a:lnTo>
                    <a:lnTo>
                      <a:pt x="8" y="153"/>
                    </a:lnTo>
                    <a:lnTo>
                      <a:pt x="7" y="145"/>
                    </a:lnTo>
                    <a:lnTo>
                      <a:pt x="7" y="139"/>
                    </a:lnTo>
                    <a:lnTo>
                      <a:pt x="11" y="134"/>
                    </a:lnTo>
                    <a:lnTo>
                      <a:pt x="19" y="128"/>
                    </a:lnTo>
                    <a:lnTo>
                      <a:pt x="14" y="139"/>
                    </a:lnTo>
                    <a:lnTo>
                      <a:pt x="14" y="147"/>
                    </a:lnTo>
                    <a:lnTo>
                      <a:pt x="14" y="153"/>
                    </a:lnTo>
                    <a:lnTo>
                      <a:pt x="15" y="155"/>
                    </a:lnTo>
                    <a:lnTo>
                      <a:pt x="17" y="156"/>
                    </a:lnTo>
                    <a:lnTo>
                      <a:pt x="21" y="157"/>
                    </a:lnTo>
                    <a:lnTo>
                      <a:pt x="24" y="158"/>
                    </a:lnTo>
                    <a:lnTo>
                      <a:pt x="30" y="157"/>
                    </a:lnTo>
                    <a:lnTo>
                      <a:pt x="32" y="157"/>
                    </a:lnTo>
                    <a:lnTo>
                      <a:pt x="34" y="157"/>
                    </a:lnTo>
                    <a:lnTo>
                      <a:pt x="36" y="157"/>
                    </a:lnTo>
                    <a:lnTo>
                      <a:pt x="37" y="157"/>
                    </a:lnTo>
                    <a:lnTo>
                      <a:pt x="36" y="149"/>
                    </a:lnTo>
                    <a:lnTo>
                      <a:pt x="36" y="142"/>
                    </a:lnTo>
                    <a:lnTo>
                      <a:pt x="39" y="137"/>
                    </a:lnTo>
                    <a:lnTo>
                      <a:pt x="47" y="131"/>
                    </a:lnTo>
                    <a:lnTo>
                      <a:pt x="43" y="141"/>
                    </a:lnTo>
                    <a:lnTo>
                      <a:pt x="43" y="149"/>
                    </a:lnTo>
                    <a:lnTo>
                      <a:pt x="44" y="155"/>
                    </a:lnTo>
                    <a:lnTo>
                      <a:pt x="45" y="157"/>
                    </a:lnTo>
                    <a:lnTo>
                      <a:pt x="53" y="156"/>
                    </a:lnTo>
                    <a:lnTo>
                      <a:pt x="59" y="156"/>
                    </a:lnTo>
                    <a:lnTo>
                      <a:pt x="65" y="155"/>
                    </a:lnTo>
                    <a:lnTo>
                      <a:pt x="70" y="155"/>
                    </a:lnTo>
                    <a:lnTo>
                      <a:pt x="74" y="154"/>
                    </a:lnTo>
                    <a:lnTo>
                      <a:pt x="77" y="153"/>
                    </a:lnTo>
                    <a:lnTo>
                      <a:pt x="81" y="151"/>
                    </a:lnTo>
                    <a:lnTo>
                      <a:pt x="84" y="149"/>
                    </a:lnTo>
                    <a:lnTo>
                      <a:pt x="91" y="138"/>
                    </a:lnTo>
                    <a:lnTo>
                      <a:pt x="98" y="118"/>
                    </a:lnTo>
                    <a:lnTo>
                      <a:pt x="101" y="95"/>
                    </a:lnTo>
                    <a:lnTo>
                      <a:pt x="100" y="73"/>
                    </a:lnTo>
                    <a:lnTo>
                      <a:pt x="97" y="56"/>
                    </a:lnTo>
                    <a:lnTo>
                      <a:pt x="93" y="36"/>
                    </a:lnTo>
                    <a:lnTo>
                      <a:pt x="90" y="17"/>
                    </a:lnTo>
                    <a:lnTo>
                      <a:pt x="85" y="0"/>
                    </a:lnTo>
                    <a:lnTo>
                      <a:pt x="81" y="13"/>
                    </a:lnTo>
                    <a:lnTo>
                      <a:pt x="75" y="24"/>
                    </a:lnTo>
                    <a:lnTo>
                      <a:pt x="70" y="32"/>
                    </a:lnTo>
                    <a:lnTo>
                      <a:pt x="66" y="40"/>
                    </a:lnTo>
                    <a:lnTo>
                      <a:pt x="61" y="46"/>
                    </a:lnTo>
                    <a:lnTo>
                      <a:pt x="57" y="50"/>
                    </a:lnTo>
                    <a:lnTo>
                      <a:pt x="53" y="55"/>
                    </a:lnTo>
                    <a:lnTo>
                      <a:pt x="50" y="59"/>
                    </a:lnTo>
                    <a:lnTo>
                      <a:pt x="45" y="66"/>
                    </a:lnTo>
                    <a:lnTo>
                      <a:pt x="39" y="72"/>
                    </a:lnTo>
                    <a:lnTo>
                      <a:pt x="35" y="78"/>
                    </a:lnTo>
                    <a:lnTo>
                      <a:pt x="30" y="84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935" name="Freeform 239"/>
              <p:cNvSpPr>
                <a:spLocks/>
              </p:cNvSpPr>
              <p:nvPr/>
            </p:nvSpPr>
            <p:spPr bwMode="auto">
              <a:xfrm>
                <a:off x="3566" y="2695"/>
                <a:ext cx="33" cy="22"/>
              </a:xfrm>
              <a:custGeom>
                <a:avLst/>
                <a:gdLst/>
                <a:ahLst/>
                <a:cxnLst>
                  <a:cxn ang="0">
                    <a:pos x="66" y="28"/>
                  </a:cxn>
                  <a:cxn ang="0">
                    <a:pos x="58" y="16"/>
                  </a:cxn>
                  <a:cxn ang="0">
                    <a:pos x="52" y="8"/>
                  </a:cxn>
                  <a:cxn ang="0">
                    <a:pos x="46" y="4"/>
                  </a:cxn>
                  <a:cxn ang="0">
                    <a:pos x="39" y="1"/>
                  </a:cxn>
                  <a:cxn ang="0">
                    <a:pos x="29" y="0"/>
                  </a:cxn>
                  <a:cxn ang="0">
                    <a:pos x="21" y="1"/>
                  </a:cxn>
                  <a:cxn ang="0">
                    <a:pos x="14" y="4"/>
                  </a:cxn>
                  <a:cxn ang="0">
                    <a:pos x="9" y="7"/>
                  </a:cxn>
                  <a:cxn ang="0">
                    <a:pos x="5" y="11"/>
                  </a:cxn>
                  <a:cxn ang="0">
                    <a:pos x="3" y="14"/>
                  </a:cxn>
                  <a:cxn ang="0">
                    <a:pos x="0" y="16"/>
                  </a:cxn>
                  <a:cxn ang="0">
                    <a:pos x="0" y="18"/>
                  </a:cxn>
                  <a:cxn ang="0">
                    <a:pos x="6" y="28"/>
                  </a:cxn>
                  <a:cxn ang="0">
                    <a:pos x="12" y="35"/>
                  </a:cxn>
                  <a:cxn ang="0">
                    <a:pos x="18" y="41"/>
                  </a:cxn>
                  <a:cxn ang="0">
                    <a:pos x="26" y="44"/>
                  </a:cxn>
                  <a:cxn ang="0">
                    <a:pos x="34" y="45"/>
                  </a:cxn>
                  <a:cxn ang="0">
                    <a:pos x="41" y="44"/>
                  </a:cxn>
                  <a:cxn ang="0">
                    <a:pos x="47" y="42"/>
                  </a:cxn>
                  <a:cxn ang="0">
                    <a:pos x="53" y="38"/>
                  </a:cxn>
                  <a:cxn ang="0">
                    <a:pos x="59" y="35"/>
                  </a:cxn>
                  <a:cxn ang="0">
                    <a:pos x="62" y="31"/>
                  </a:cxn>
                  <a:cxn ang="0">
                    <a:pos x="65" y="29"/>
                  </a:cxn>
                  <a:cxn ang="0">
                    <a:pos x="66" y="28"/>
                  </a:cxn>
                </a:cxnLst>
                <a:rect l="0" t="0" r="r" b="b"/>
                <a:pathLst>
                  <a:path w="66" h="45">
                    <a:moveTo>
                      <a:pt x="66" y="28"/>
                    </a:moveTo>
                    <a:lnTo>
                      <a:pt x="58" y="16"/>
                    </a:lnTo>
                    <a:lnTo>
                      <a:pt x="52" y="8"/>
                    </a:lnTo>
                    <a:lnTo>
                      <a:pt x="46" y="4"/>
                    </a:lnTo>
                    <a:lnTo>
                      <a:pt x="39" y="1"/>
                    </a:lnTo>
                    <a:lnTo>
                      <a:pt x="29" y="0"/>
                    </a:lnTo>
                    <a:lnTo>
                      <a:pt x="21" y="1"/>
                    </a:lnTo>
                    <a:lnTo>
                      <a:pt x="14" y="4"/>
                    </a:lnTo>
                    <a:lnTo>
                      <a:pt x="9" y="7"/>
                    </a:lnTo>
                    <a:lnTo>
                      <a:pt x="5" y="11"/>
                    </a:lnTo>
                    <a:lnTo>
                      <a:pt x="3" y="14"/>
                    </a:lnTo>
                    <a:lnTo>
                      <a:pt x="0" y="16"/>
                    </a:lnTo>
                    <a:lnTo>
                      <a:pt x="0" y="18"/>
                    </a:lnTo>
                    <a:lnTo>
                      <a:pt x="6" y="28"/>
                    </a:lnTo>
                    <a:lnTo>
                      <a:pt x="12" y="35"/>
                    </a:lnTo>
                    <a:lnTo>
                      <a:pt x="18" y="41"/>
                    </a:lnTo>
                    <a:lnTo>
                      <a:pt x="26" y="44"/>
                    </a:lnTo>
                    <a:lnTo>
                      <a:pt x="34" y="45"/>
                    </a:lnTo>
                    <a:lnTo>
                      <a:pt x="41" y="44"/>
                    </a:lnTo>
                    <a:lnTo>
                      <a:pt x="47" y="42"/>
                    </a:lnTo>
                    <a:lnTo>
                      <a:pt x="53" y="38"/>
                    </a:lnTo>
                    <a:lnTo>
                      <a:pt x="59" y="35"/>
                    </a:lnTo>
                    <a:lnTo>
                      <a:pt x="62" y="31"/>
                    </a:lnTo>
                    <a:lnTo>
                      <a:pt x="65" y="29"/>
                    </a:lnTo>
                    <a:lnTo>
                      <a:pt x="66" y="2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936" name="Freeform 240"/>
              <p:cNvSpPr>
                <a:spLocks/>
              </p:cNvSpPr>
              <p:nvPr/>
            </p:nvSpPr>
            <p:spPr bwMode="auto">
              <a:xfrm>
                <a:off x="3632" y="2688"/>
                <a:ext cx="31" cy="23"/>
              </a:xfrm>
              <a:custGeom>
                <a:avLst/>
                <a:gdLst/>
                <a:ahLst/>
                <a:cxnLst>
                  <a:cxn ang="0">
                    <a:pos x="0" y="34"/>
                  </a:cxn>
                  <a:cxn ang="0">
                    <a:pos x="6" y="22"/>
                  </a:cxn>
                  <a:cxn ang="0">
                    <a:pos x="11" y="12"/>
                  </a:cxn>
                  <a:cxn ang="0">
                    <a:pos x="17" y="7"/>
                  </a:cxn>
                  <a:cxn ang="0">
                    <a:pos x="22" y="3"/>
                  </a:cxn>
                  <a:cxn ang="0">
                    <a:pos x="32" y="1"/>
                  </a:cxn>
                  <a:cxn ang="0">
                    <a:pos x="41" y="0"/>
                  </a:cxn>
                  <a:cxn ang="0">
                    <a:pos x="48" y="2"/>
                  </a:cxn>
                  <a:cxn ang="0">
                    <a:pos x="53" y="4"/>
                  </a:cxn>
                  <a:cxn ang="0">
                    <a:pos x="58" y="7"/>
                  </a:cxn>
                  <a:cxn ang="0">
                    <a:pos x="61" y="9"/>
                  </a:cxn>
                  <a:cxn ang="0">
                    <a:pos x="63" y="11"/>
                  </a:cxn>
                  <a:cxn ang="0">
                    <a:pos x="64" y="12"/>
                  </a:cxn>
                  <a:cxn ang="0">
                    <a:pos x="60" y="23"/>
                  </a:cxn>
                  <a:cxn ang="0">
                    <a:pos x="56" y="32"/>
                  </a:cxn>
                  <a:cxn ang="0">
                    <a:pos x="50" y="38"/>
                  </a:cxn>
                  <a:cxn ang="0">
                    <a:pos x="43" y="42"/>
                  </a:cxn>
                  <a:cxn ang="0">
                    <a:pos x="36" y="45"/>
                  </a:cxn>
                  <a:cxn ang="0">
                    <a:pos x="28" y="46"/>
                  </a:cxn>
                  <a:cxn ang="0">
                    <a:pos x="21" y="45"/>
                  </a:cxn>
                  <a:cxn ang="0">
                    <a:pos x="14" y="42"/>
                  </a:cxn>
                  <a:cxn ang="0">
                    <a:pos x="9" y="40"/>
                  </a:cxn>
                  <a:cxn ang="0">
                    <a:pos x="4" y="36"/>
                  </a:cxn>
                  <a:cxn ang="0">
                    <a:pos x="2" y="35"/>
                  </a:cxn>
                  <a:cxn ang="0">
                    <a:pos x="0" y="34"/>
                  </a:cxn>
                </a:cxnLst>
                <a:rect l="0" t="0" r="r" b="b"/>
                <a:pathLst>
                  <a:path w="64" h="46">
                    <a:moveTo>
                      <a:pt x="0" y="34"/>
                    </a:moveTo>
                    <a:lnTo>
                      <a:pt x="6" y="22"/>
                    </a:lnTo>
                    <a:lnTo>
                      <a:pt x="11" y="12"/>
                    </a:lnTo>
                    <a:lnTo>
                      <a:pt x="17" y="7"/>
                    </a:lnTo>
                    <a:lnTo>
                      <a:pt x="22" y="3"/>
                    </a:lnTo>
                    <a:lnTo>
                      <a:pt x="32" y="1"/>
                    </a:lnTo>
                    <a:lnTo>
                      <a:pt x="41" y="0"/>
                    </a:lnTo>
                    <a:lnTo>
                      <a:pt x="48" y="2"/>
                    </a:lnTo>
                    <a:lnTo>
                      <a:pt x="53" y="4"/>
                    </a:lnTo>
                    <a:lnTo>
                      <a:pt x="58" y="7"/>
                    </a:lnTo>
                    <a:lnTo>
                      <a:pt x="61" y="9"/>
                    </a:lnTo>
                    <a:lnTo>
                      <a:pt x="63" y="11"/>
                    </a:lnTo>
                    <a:lnTo>
                      <a:pt x="64" y="12"/>
                    </a:lnTo>
                    <a:lnTo>
                      <a:pt x="60" y="23"/>
                    </a:lnTo>
                    <a:lnTo>
                      <a:pt x="56" y="32"/>
                    </a:lnTo>
                    <a:lnTo>
                      <a:pt x="50" y="38"/>
                    </a:lnTo>
                    <a:lnTo>
                      <a:pt x="43" y="42"/>
                    </a:lnTo>
                    <a:lnTo>
                      <a:pt x="36" y="45"/>
                    </a:lnTo>
                    <a:lnTo>
                      <a:pt x="28" y="46"/>
                    </a:lnTo>
                    <a:lnTo>
                      <a:pt x="21" y="45"/>
                    </a:lnTo>
                    <a:lnTo>
                      <a:pt x="14" y="42"/>
                    </a:lnTo>
                    <a:lnTo>
                      <a:pt x="9" y="40"/>
                    </a:lnTo>
                    <a:lnTo>
                      <a:pt x="4" y="36"/>
                    </a:lnTo>
                    <a:lnTo>
                      <a:pt x="2" y="35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937" name="Freeform 241"/>
              <p:cNvSpPr>
                <a:spLocks/>
              </p:cNvSpPr>
              <p:nvPr/>
            </p:nvSpPr>
            <p:spPr bwMode="auto">
              <a:xfrm>
                <a:off x="3570" y="2698"/>
                <a:ext cx="25" cy="16"/>
              </a:xfrm>
              <a:custGeom>
                <a:avLst/>
                <a:gdLst/>
                <a:ahLst/>
                <a:cxnLst>
                  <a:cxn ang="0">
                    <a:pos x="0" y="10"/>
                  </a:cxn>
                  <a:cxn ang="0">
                    <a:pos x="7" y="5"/>
                  </a:cxn>
                  <a:cxn ang="0">
                    <a:pos x="14" y="1"/>
                  </a:cxn>
                  <a:cxn ang="0">
                    <a:pos x="21" y="0"/>
                  </a:cxn>
                  <a:cxn ang="0">
                    <a:pos x="28" y="0"/>
                  </a:cxn>
                  <a:cxn ang="0">
                    <a:pos x="38" y="4"/>
                  </a:cxn>
                  <a:cxn ang="0">
                    <a:pos x="45" y="10"/>
                  </a:cxn>
                  <a:cxn ang="0">
                    <a:pos x="50" y="16"/>
                  </a:cxn>
                  <a:cxn ang="0">
                    <a:pos x="51" y="20"/>
                  </a:cxn>
                  <a:cxn ang="0">
                    <a:pos x="44" y="27"/>
                  </a:cxn>
                  <a:cxn ang="0">
                    <a:pos x="37" y="31"/>
                  </a:cxn>
                  <a:cxn ang="0">
                    <a:pos x="31" y="33"/>
                  </a:cxn>
                  <a:cxn ang="0">
                    <a:pos x="24" y="33"/>
                  </a:cxn>
                  <a:cxn ang="0">
                    <a:pos x="10" y="29"/>
                  </a:cxn>
                  <a:cxn ang="0">
                    <a:pos x="3" y="21"/>
                  </a:cxn>
                  <a:cxn ang="0">
                    <a:pos x="0" y="14"/>
                  </a:cxn>
                  <a:cxn ang="0">
                    <a:pos x="0" y="10"/>
                  </a:cxn>
                </a:cxnLst>
                <a:rect l="0" t="0" r="r" b="b"/>
                <a:pathLst>
                  <a:path w="51" h="33">
                    <a:moveTo>
                      <a:pt x="0" y="10"/>
                    </a:moveTo>
                    <a:lnTo>
                      <a:pt x="7" y="5"/>
                    </a:lnTo>
                    <a:lnTo>
                      <a:pt x="14" y="1"/>
                    </a:lnTo>
                    <a:lnTo>
                      <a:pt x="21" y="0"/>
                    </a:lnTo>
                    <a:lnTo>
                      <a:pt x="28" y="0"/>
                    </a:lnTo>
                    <a:lnTo>
                      <a:pt x="38" y="4"/>
                    </a:lnTo>
                    <a:lnTo>
                      <a:pt x="45" y="10"/>
                    </a:lnTo>
                    <a:lnTo>
                      <a:pt x="50" y="16"/>
                    </a:lnTo>
                    <a:lnTo>
                      <a:pt x="51" y="20"/>
                    </a:lnTo>
                    <a:lnTo>
                      <a:pt x="44" y="27"/>
                    </a:lnTo>
                    <a:lnTo>
                      <a:pt x="37" y="31"/>
                    </a:lnTo>
                    <a:lnTo>
                      <a:pt x="31" y="33"/>
                    </a:lnTo>
                    <a:lnTo>
                      <a:pt x="24" y="33"/>
                    </a:lnTo>
                    <a:lnTo>
                      <a:pt x="10" y="29"/>
                    </a:lnTo>
                    <a:lnTo>
                      <a:pt x="3" y="21"/>
                    </a:lnTo>
                    <a:lnTo>
                      <a:pt x="0" y="14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938" name="Freeform 242"/>
              <p:cNvSpPr>
                <a:spLocks/>
              </p:cNvSpPr>
              <p:nvPr/>
            </p:nvSpPr>
            <p:spPr bwMode="auto">
              <a:xfrm>
                <a:off x="3635" y="2691"/>
                <a:ext cx="24" cy="18"/>
              </a:xfrm>
              <a:custGeom>
                <a:avLst/>
                <a:gdLst/>
                <a:ahLst/>
                <a:cxnLst>
                  <a:cxn ang="0">
                    <a:pos x="48" y="7"/>
                  </a:cxn>
                  <a:cxn ang="0">
                    <a:pos x="41" y="3"/>
                  </a:cxn>
                  <a:cxn ang="0">
                    <a:pos x="34" y="0"/>
                  </a:cxn>
                  <a:cxn ang="0">
                    <a:pos x="27" y="0"/>
                  </a:cxn>
                  <a:cxn ang="0">
                    <a:pos x="20" y="2"/>
                  </a:cxn>
                  <a:cxn ang="0">
                    <a:pos x="10" y="7"/>
                  </a:cxn>
                  <a:cxn ang="0">
                    <a:pos x="4" y="15"/>
                  </a:cxn>
                  <a:cxn ang="0">
                    <a:pos x="2" y="22"/>
                  </a:cxn>
                  <a:cxn ang="0">
                    <a:pos x="0" y="26"/>
                  </a:cxn>
                  <a:cxn ang="0">
                    <a:pos x="8" y="31"/>
                  </a:cxn>
                  <a:cxn ang="0">
                    <a:pos x="16" y="35"/>
                  </a:cxn>
                  <a:cxn ang="0">
                    <a:pos x="22" y="36"/>
                  </a:cxn>
                  <a:cxn ang="0">
                    <a:pos x="29" y="35"/>
                  </a:cxn>
                  <a:cxn ang="0">
                    <a:pos x="42" y="27"/>
                  </a:cxn>
                  <a:cxn ang="0">
                    <a:pos x="48" y="18"/>
                  </a:cxn>
                  <a:cxn ang="0">
                    <a:pos x="48" y="11"/>
                  </a:cxn>
                  <a:cxn ang="0">
                    <a:pos x="48" y="7"/>
                  </a:cxn>
                </a:cxnLst>
                <a:rect l="0" t="0" r="r" b="b"/>
                <a:pathLst>
                  <a:path w="48" h="36">
                    <a:moveTo>
                      <a:pt x="48" y="7"/>
                    </a:moveTo>
                    <a:lnTo>
                      <a:pt x="41" y="3"/>
                    </a:lnTo>
                    <a:lnTo>
                      <a:pt x="34" y="0"/>
                    </a:lnTo>
                    <a:lnTo>
                      <a:pt x="27" y="0"/>
                    </a:lnTo>
                    <a:lnTo>
                      <a:pt x="20" y="2"/>
                    </a:lnTo>
                    <a:lnTo>
                      <a:pt x="10" y="7"/>
                    </a:lnTo>
                    <a:lnTo>
                      <a:pt x="4" y="15"/>
                    </a:lnTo>
                    <a:lnTo>
                      <a:pt x="2" y="22"/>
                    </a:lnTo>
                    <a:lnTo>
                      <a:pt x="0" y="26"/>
                    </a:lnTo>
                    <a:lnTo>
                      <a:pt x="8" y="31"/>
                    </a:lnTo>
                    <a:lnTo>
                      <a:pt x="16" y="35"/>
                    </a:lnTo>
                    <a:lnTo>
                      <a:pt x="22" y="36"/>
                    </a:lnTo>
                    <a:lnTo>
                      <a:pt x="29" y="35"/>
                    </a:lnTo>
                    <a:lnTo>
                      <a:pt x="42" y="27"/>
                    </a:lnTo>
                    <a:lnTo>
                      <a:pt x="48" y="18"/>
                    </a:lnTo>
                    <a:lnTo>
                      <a:pt x="48" y="11"/>
                    </a:lnTo>
                    <a:lnTo>
                      <a:pt x="48" y="7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939" name="Freeform 243"/>
              <p:cNvSpPr>
                <a:spLocks/>
              </p:cNvSpPr>
              <p:nvPr/>
            </p:nvSpPr>
            <p:spPr bwMode="auto">
              <a:xfrm>
                <a:off x="3575" y="2695"/>
                <a:ext cx="18" cy="16"/>
              </a:xfrm>
              <a:custGeom>
                <a:avLst/>
                <a:gdLst/>
                <a:ahLst/>
                <a:cxnLst>
                  <a:cxn ang="0">
                    <a:pos x="17" y="33"/>
                  </a:cxn>
                  <a:cxn ang="0">
                    <a:pos x="24" y="32"/>
                  </a:cxn>
                  <a:cxn ang="0">
                    <a:pos x="29" y="28"/>
                  </a:cxn>
                  <a:cxn ang="0">
                    <a:pos x="34" y="23"/>
                  </a:cxn>
                  <a:cxn ang="0">
                    <a:pos x="35" y="17"/>
                  </a:cxn>
                  <a:cxn ang="0">
                    <a:pos x="34" y="11"/>
                  </a:cxn>
                  <a:cxn ang="0">
                    <a:pos x="29" y="5"/>
                  </a:cxn>
                  <a:cxn ang="0">
                    <a:pos x="24" y="2"/>
                  </a:cxn>
                  <a:cxn ang="0">
                    <a:pos x="17" y="0"/>
                  </a:cxn>
                  <a:cxn ang="0">
                    <a:pos x="10" y="2"/>
                  </a:cxn>
                  <a:cxn ang="0">
                    <a:pos x="5" y="5"/>
                  </a:cxn>
                  <a:cxn ang="0">
                    <a:pos x="1" y="11"/>
                  </a:cxn>
                  <a:cxn ang="0">
                    <a:pos x="0" y="17"/>
                  </a:cxn>
                  <a:cxn ang="0">
                    <a:pos x="1" y="23"/>
                  </a:cxn>
                  <a:cxn ang="0">
                    <a:pos x="5" y="28"/>
                  </a:cxn>
                  <a:cxn ang="0">
                    <a:pos x="10" y="32"/>
                  </a:cxn>
                  <a:cxn ang="0">
                    <a:pos x="17" y="33"/>
                  </a:cxn>
                </a:cxnLst>
                <a:rect l="0" t="0" r="r" b="b"/>
                <a:pathLst>
                  <a:path w="35" h="33">
                    <a:moveTo>
                      <a:pt x="17" y="33"/>
                    </a:moveTo>
                    <a:lnTo>
                      <a:pt x="24" y="32"/>
                    </a:lnTo>
                    <a:lnTo>
                      <a:pt x="29" y="28"/>
                    </a:lnTo>
                    <a:lnTo>
                      <a:pt x="34" y="23"/>
                    </a:lnTo>
                    <a:lnTo>
                      <a:pt x="35" y="17"/>
                    </a:lnTo>
                    <a:lnTo>
                      <a:pt x="34" y="11"/>
                    </a:lnTo>
                    <a:lnTo>
                      <a:pt x="29" y="5"/>
                    </a:lnTo>
                    <a:lnTo>
                      <a:pt x="24" y="2"/>
                    </a:lnTo>
                    <a:lnTo>
                      <a:pt x="17" y="0"/>
                    </a:lnTo>
                    <a:lnTo>
                      <a:pt x="10" y="2"/>
                    </a:lnTo>
                    <a:lnTo>
                      <a:pt x="5" y="5"/>
                    </a:lnTo>
                    <a:lnTo>
                      <a:pt x="1" y="11"/>
                    </a:lnTo>
                    <a:lnTo>
                      <a:pt x="0" y="17"/>
                    </a:lnTo>
                    <a:lnTo>
                      <a:pt x="1" y="23"/>
                    </a:lnTo>
                    <a:lnTo>
                      <a:pt x="5" y="28"/>
                    </a:lnTo>
                    <a:lnTo>
                      <a:pt x="10" y="32"/>
                    </a:lnTo>
                    <a:lnTo>
                      <a:pt x="17" y="3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940" name="Freeform 244"/>
              <p:cNvSpPr>
                <a:spLocks/>
              </p:cNvSpPr>
              <p:nvPr/>
            </p:nvSpPr>
            <p:spPr bwMode="auto">
              <a:xfrm>
                <a:off x="3637" y="2690"/>
                <a:ext cx="18" cy="16"/>
              </a:xfrm>
              <a:custGeom>
                <a:avLst/>
                <a:gdLst/>
                <a:ahLst/>
                <a:cxnLst>
                  <a:cxn ang="0">
                    <a:pos x="20" y="31"/>
                  </a:cxn>
                  <a:cxn ang="0">
                    <a:pos x="13" y="31"/>
                  </a:cxn>
                  <a:cxn ang="0">
                    <a:pos x="7" y="29"/>
                  </a:cxn>
                  <a:cxn ang="0">
                    <a:pos x="2" y="24"/>
                  </a:cxn>
                  <a:cxn ang="0">
                    <a:pos x="0" y="19"/>
                  </a:cxn>
                  <a:cxn ang="0">
                    <a:pos x="0" y="13"/>
                  </a:cxn>
                  <a:cxn ang="0">
                    <a:pos x="3" y="7"/>
                  </a:cxn>
                  <a:cxn ang="0">
                    <a:pos x="8" y="2"/>
                  </a:cxn>
                  <a:cxn ang="0">
                    <a:pos x="15" y="0"/>
                  </a:cxn>
                  <a:cxn ang="0">
                    <a:pos x="22" y="0"/>
                  </a:cxn>
                  <a:cxn ang="0">
                    <a:pos x="28" y="2"/>
                  </a:cxn>
                  <a:cxn ang="0">
                    <a:pos x="32" y="7"/>
                  </a:cxn>
                  <a:cxn ang="0">
                    <a:pos x="34" y="13"/>
                  </a:cxn>
                  <a:cxn ang="0">
                    <a:pos x="34" y="19"/>
                  </a:cxn>
                  <a:cxn ang="0">
                    <a:pos x="32" y="24"/>
                  </a:cxn>
                  <a:cxn ang="0">
                    <a:pos x="26" y="29"/>
                  </a:cxn>
                  <a:cxn ang="0">
                    <a:pos x="20" y="31"/>
                  </a:cxn>
                </a:cxnLst>
                <a:rect l="0" t="0" r="r" b="b"/>
                <a:pathLst>
                  <a:path w="34" h="31">
                    <a:moveTo>
                      <a:pt x="20" y="31"/>
                    </a:moveTo>
                    <a:lnTo>
                      <a:pt x="13" y="31"/>
                    </a:lnTo>
                    <a:lnTo>
                      <a:pt x="7" y="29"/>
                    </a:lnTo>
                    <a:lnTo>
                      <a:pt x="2" y="24"/>
                    </a:lnTo>
                    <a:lnTo>
                      <a:pt x="0" y="19"/>
                    </a:lnTo>
                    <a:lnTo>
                      <a:pt x="0" y="13"/>
                    </a:lnTo>
                    <a:lnTo>
                      <a:pt x="3" y="7"/>
                    </a:lnTo>
                    <a:lnTo>
                      <a:pt x="8" y="2"/>
                    </a:lnTo>
                    <a:lnTo>
                      <a:pt x="15" y="0"/>
                    </a:lnTo>
                    <a:lnTo>
                      <a:pt x="22" y="0"/>
                    </a:lnTo>
                    <a:lnTo>
                      <a:pt x="28" y="2"/>
                    </a:lnTo>
                    <a:lnTo>
                      <a:pt x="32" y="7"/>
                    </a:lnTo>
                    <a:lnTo>
                      <a:pt x="34" y="13"/>
                    </a:lnTo>
                    <a:lnTo>
                      <a:pt x="34" y="19"/>
                    </a:lnTo>
                    <a:lnTo>
                      <a:pt x="32" y="24"/>
                    </a:lnTo>
                    <a:lnTo>
                      <a:pt x="26" y="29"/>
                    </a:lnTo>
                    <a:lnTo>
                      <a:pt x="20" y="3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941" name="Freeform 245"/>
              <p:cNvSpPr>
                <a:spLocks/>
              </p:cNvSpPr>
              <p:nvPr/>
            </p:nvSpPr>
            <p:spPr bwMode="auto">
              <a:xfrm>
                <a:off x="3583" y="2698"/>
                <a:ext cx="6" cy="6"/>
              </a:xfrm>
              <a:custGeom>
                <a:avLst/>
                <a:gdLst/>
                <a:ahLst/>
                <a:cxnLst>
                  <a:cxn ang="0">
                    <a:pos x="6" y="12"/>
                  </a:cxn>
                  <a:cxn ang="0">
                    <a:pos x="8" y="12"/>
                  </a:cxn>
                  <a:cxn ang="0">
                    <a:pos x="10" y="11"/>
                  </a:cxn>
                  <a:cxn ang="0">
                    <a:pos x="11" y="8"/>
                  </a:cxn>
                  <a:cxn ang="0">
                    <a:pos x="11" y="6"/>
                  </a:cxn>
                  <a:cxn ang="0">
                    <a:pos x="11" y="4"/>
                  </a:cxn>
                  <a:cxn ang="0">
                    <a:pos x="10" y="1"/>
                  </a:cxn>
                  <a:cxn ang="0">
                    <a:pos x="8" y="0"/>
                  </a:cxn>
                  <a:cxn ang="0">
                    <a:pos x="6" y="0"/>
                  </a:cxn>
                  <a:cxn ang="0">
                    <a:pos x="3" y="0"/>
                  </a:cxn>
                  <a:cxn ang="0">
                    <a:pos x="2" y="1"/>
                  </a:cxn>
                  <a:cxn ang="0">
                    <a:pos x="1" y="4"/>
                  </a:cxn>
                  <a:cxn ang="0">
                    <a:pos x="0" y="6"/>
                  </a:cxn>
                  <a:cxn ang="0">
                    <a:pos x="1" y="8"/>
                  </a:cxn>
                  <a:cxn ang="0">
                    <a:pos x="2" y="11"/>
                  </a:cxn>
                  <a:cxn ang="0">
                    <a:pos x="3" y="12"/>
                  </a:cxn>
                  <a:cxn ang="0">
                    <a:pos x="6" y="12"/>
                  </a:cxn>
                </a:cxnLst>
                <a:rect l="0" t="0" r="r" b="b"/>
                <a:pathLst>
                  <a:path w="11" h="12">
                    <a:moveTo>
                      <a:pt x="6" y="12"/>
                    </a:moveTo>
                    <a:lnTo>
                      <a:pt x="8" y="12"/>
                    </a:lnTo>
                    <a:lnTo>
                      <a:pt x="10" y="11"/>
                    </a:lnTo>
                    <a:lnTo>
                      <a:pt x="11" y="8"/>
                    </a:lnTo>
                    <a:lnTo>
                      <a:pt x="11" y="6"/>
                    </a:lnTo>
                    <a:lnTo>
                      <a:pt x="11" y="4"/>
                    </a:lnTo>
                    <a:lnTo>
                      <a:pt x="10" y="1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4"/>
                    </a:lnTo>
                    <a:lnTo>
                      <a:pt x="0" y="6"/>
                    </a:lnTo>
                    <a:lnTo>
                      <a:pt x="1" y="8"/>
                    </a:lnTo>
                    <a:lnTo>
                      <a:pt x="2" y="11"/>
                    </a:lnTo>
                    <a:lnTo>
                      <a:pt x="3" y="12"/>
                    </a:lnTo>
                    <a:lnTo>
                      <a:pt x="6" y="12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942" name="Freeform 246"/>
              <p:cNvSpPr>
                <a:spLocks/>
              </p:cNvSpPr>
              <p:nvPr/>
            </p:nvSpPr>
            <p:spPr bwMode="auto">
              <a:xfrm>
                <a:off x="3640" y="2694"/>
                <a:ext cx="6" cy="5"/>
              </a:xfrm>
              <a:custGeom>
                <a:avLst/>
                <a:gdLst/>
                <a:ahLst/>
                <a:cxnLst>
                  <a:cxn ang="0">
                    <a:pos x="5" y="10"/>
                  </a:cxn>
                  <a:cxn ang="0">
                    <a:pos x="3" y="10"/>
                  </a:cxn>
                  <a:cxn ang="0">
                    <a:pos x="2" y="9"/>
                  </a:cxn>
                  <a:cxn ang="0">
                    <a:pos x="1" y="8"/>
                  </a:cxn>
                  <a:cxn ang="0">
                    <a:pos x="0" y="6"/>
                  </a:cxn>
                  <a:cxn ang="0">
                    <a:pos x="0" y="3"/>
                  </a:cxn>
                  <a:cxn ang="0">
                    <a:pos x="1" y="2"/>
                  </a:cxn>
                  <a:cxn ang="0">
                    <a:pos x="2" y="0"/>
                  </a:cxn>
                  <a:cxn ang="0">
                    <a:pos x="4" y="0"/>
                  </a:cxn>
                  <a:cxn ang="0">
                    <a:pos x="7" y="0"/>
                  </a:cxn>
                  <a:cxn ang="0">
                    <a:pos x="8" y="0"/>
                  </a:cxn>
                  <a:cxn ang="0">
                    <a:pos x="10" y="2"/>
                  </a:cxn>
                  <a:cxn ang="0">
                    <a:pos x="10" y="5"/>
                  </a:cxn>
                  <a:cxn ang="0">
                    <a:pos x="10" y="6"/>
                  </a:cxn>
                  <a:cxn ang="0">
                    <a:pos x="9" y="8"/>
                  </a:cxn>
                  <a:cxn ang="0">
                    <a:pos x="8" y="9"/>
                  </a:cxn>
                  <a:cxn ang="0">
                    <a:pos x="5" y="10"/>
                  </a:cxn>
                </a:cxnLst>
                <a:rect l="0" t="0" r="r" b="b"/>
                <a:pathLst>
                  <a:path w="10" h="10">
                    <a:moveTo>
                      <a:pt x="5" y="10"/>
                    </a:moveTo>
                    <a:lnTo>
                      <a:pt x="3" y="10"/>
                    </a:lnTo>
                    <a:lnTo>
                      <a:pt x="2" y="9"/>
                    </a:lnTo>
                    <a:lnTo>
                      <a:pt x="1" y="8"/>
                    </a:lnTo>
                    <a:lnTo>
                      <a:pt x="0" y="6"/>
                    </a:lnTo>
                    <a:lnTo>
                      <a:pt x="0" y="3"/>
                    </a:lnTo>
                    <a:lnTo>
                      <a:pt x="1" y="2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7" y="0"/>
                    </a:lnTo>
                    <a:lnTo>
                      <a:pt x="8" y="0"/>
                    </a:lnTo>
                    <a:lnTo>
                      <a:pt x="10" y="2"/>
                    </a:lnTo>
                    <a:lnTo>
                      <a:pt x="10" y="5"/>
                    </a:lnTo>
                    <a:lnTo>
                      <a:pt x="10" y="6"/>
                    </a:lnTo>
                    <a:lnTo>
                      <a:pt x="9" y="8"/>
                    </a:lnTo>
                    <a:lnTo>
                      <a:pt x="8" y="9"/>
                    </a:lnTo>
                    <a:lnTo>
                      <a:pt x="5" y="1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943" name="Freeform 247"/>
              <p:cNvSpPr>
                <a:spLocks/>
              </p:cNvSpPr>
              <p:nvPr/>
            </p:nvSpPr>
            <p:spPr bwMode="auto">
              <a:xfrm>
                <a:off x="3609" y="2731"/>
                <a:ext cx="20" cy="19"/>
              </a:xfrm>
              <a:custGeom>
                <a:avLst/>
                <a:gdLst/>
                <a:ahLst/>
                <a:cxnLst>
                  <a:cxn ang="0">
                    <a:pos x="13" y="27"/>
                  </a:cxn>
                  <a:cxn ang="0">
                    <a:pos x="17" y="31"/>
                  </a:cxn>
                  <a:cxn ang="0">
                    <a:pos x="20" y="34"/>
                  </a:cxn>
                  <a:cxn ang="0">
                    <a:pos x="21" y="38"/>
                  </a:cxn>
                  <a:cxn ang="0">
                    <a:pos x="22" y="37"/>
                  </a:cxn>
                  <a:cxn ang="0">
                    <a:pos x="29" y="29"/>
                  </a:cxn>
                  <a:cxn ang="0">
                    <a:pos x="37" y="19"/>
                  </a:cxn>
                  <a:cxn ang="0">
                    <a:pos x="42" y="12"/>
                  </a:cxn>
                  <a:cxn ang="0">
                    <a:pos x="40" y="6"/>
                  </a:cxn>
                  <a:cxn ang="0">
                    <a:pos x="36" y="3"/>
                  </a:cxn>
                  <a:cxn ang="0">
                    <a:pos x="31" y="1"/>
                  </a:cxn>
                  <a:cxn ang="0">
                    <a:pos x="27" y="0"/>
                  </a:cxn>
                  <a:cxn ang="0">
                    <a:pos x="21" y="0"/>
                  </a:cxn>
                  <a:cxn ang="0">
                    <a:pos x="15" y="0"/>
                  </a:cxn>
                  <a:cxn ang="0">
                    <a:pos x="11" y="2"/>
                  </a:cxn>
                  <a:cxn ang="0">
                    <a:pos x="5" y="6"/>
                  </a:cxn>
                  <a:cxn ang="0">
                    <a:pos x="0" y="10"/>
                  </a:cxn>
                  <a:cxn ang="0">
                    <a:pos x="2" y="16"/>
                  </a:cxn>
                  <a:cxn ang="0">
                    <a:pos x="6" y="22"/>
                  </a:cxn>
                  <a:cxn ang="0">
                    <a:pos x="11" y="26"/>
                  </a:cxn>
                  <a:cxn ang="0">
                    <a:pos x="13" y="27"/>
                  </a:cxn>
                </a:cxnLst>
                <a:rect l="0" t="0" r="r" b="b"/>
                <a:pathLst>
                  <a:path w="42" h="38">
                    <a:moveTo>
                      <a:pt x="13" y="27"/>
                    </a:moveTo>
                    <a:lnTo>
                      <a:pt x="17" y="31"/>
                    </a:lnTo>
                    <a:lnTo>
                      <a:pt x="20" y="34"/>
                    </a:lnTo>
                    <a:lnTo>
                      <a:pt x="21" y="38"/>
                    </a:lnTo>
                    <a:lnTo>
                      <a:pt x="22" y="37"/>
                    </a:lnTo>
                    <a:lnTo>
                      <a:pt x="29" y="29"/>
                    </a:lnTo>
                    <a:lnTo>
                      <a:pt x="37" y="19"/>
                    </a:lnTo>
                    <a:lnTo>
                      <a:pt x="42" y="12"/>
                    </a:lnTo>
                    <a:lnTo>
                      <a:pt x="40" y="6"/>
                    </a:lnTo>
                    <a:lnTo>
                      <a:pt x="36" y="3"/>
                    </a:lnTo>
                    <a:lnTo>
                      <a:pt x="31" y="1"/>
                    </a:lnTo>
                    <a:lnTo>
                      <a:pt x="27" y="0"/>
                    </a:lnTo>
                    <a:lnTo>
                      <a:pt x="21" y="0"/>
                    </a:lnTo>
                    <a:lnTo>
                      <a:pt x="15" y="0"/>
                    </a:lnTo>
                    <a:lnTo>
                      <a:pt x="11" y="2"/>
                    </a:lnTo>
                    <a:lnTo>
                      <a:pt x="5" y="6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6" y="22"/>
                    </a:lnTo>
                    <a:lnTo>
                      <a:pt x="11" y="26"/>
                    </a:lnTo>
                    <a:lnTo>
                      <a:pt x="13" y="2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944" name="Freeform 248"/>
              <p:cNvSpPr>
                <a:spLocks/>
              </p:cNvSpPr>
              <p:nvPr/>
            </p:nvSpPr>
            <p:spPr bwMode="auto">
              <a:xfrm>
                <a:off x="3655" y="2607"/>
                <a:ext cx="35" cy="34"/>
              </a:xfrm>
              <a:custGeom>
                <a:avLst/>
                <a:gdLst/>
                <a:ahLst/>
                <a:cxnLst>
                  <a:cxn ang="0">
                    <a:pos x="69" y="0"/>
                  </a:cxn>
                  <a:cxn ang="0">
                    <a:pos x="58" y="10"/>
                  </a:cxn>
                  <a:cxn ang="0">
                    <a:pos x="50" y="16"/>
                  </a:cxn>
                  <a:cxn ang="0">
                    <a:pos x="46" y="22"/>
                  </a:cxn>
                  <a:cxn ang="0">
                    <a:pos x="42" y="28"/>
                  </a:cxn>
                  <a:cxn ang="0">
                    <a:pos x="39" y="33"/>
                  </a:cxn>
                  <a:cxn ang="0">
                    <a:pos x="36" y="37"/>
                  </a:cxn>
                  <a:cxn ang="0">
                    <a:pos x="35" y="42"/>
                  </a:cxn>
                  <a:cxn ang="0">
                    <a:pos x="32" y="46"/>
                  </a:cxn>
                  <a:cxn ang="0">
                    <a:pos x="23" y="56"/>
                  </a:cxn>
                  <a:cxn ang="0">
                    <a:pos x="12" y="62"/>
                  </a:cxn>
                  <a:cxn ang="0">
                    <a:pos x="3" y="67"/>
                  </a:cxn>
                  <a:cxn ang="0">
                    <a:pos x="0" y="68"/>
                  </a:cxn>
                  <a:cxn ang="0">
                    <a:pos x="10" y="66"/>
                  </a:cxn>
                  <a:cxn ang="0">
                    <a:pos x="18" y="62"/>
                  </a:cxn>
                  <a:cxn ang="0">
                    <a:pos x="25" y="59"/>
                  </a:cxn>
                  <a:cxn ang="0">
                    <a:pos x="31" y="54"/>
                  </a:cxn>
                  <a:cxn ang="0">
                    <a:pos x="35" y="50"/>
                  </a:cxn>
                  <a:cxn ang="0">
                    <a:pos x="40" y="44"/>
                  </a:cxn>
                  <a:cxn ang="0">
                    <a:pos x="43" y="37"/>
                  </a:cxn>
                  <a:cxn ang="0">
                    <a:pos x="48" y="30"/>
                  </a:cxn>
                  <a:cxn ang="0">
                    <a:pos x="57" y="18"/>
                  </a:cxn>
                  <a:cxn ang="0">
                    <a:pos x="64" y="8"/>
                  </a:cxn>
                  <a:cxn ang="0">
                    <a:pos x="68" y="3"/>
                  </a:cxn>
                  <a:cxn ang="0">
                    <a:pos x="69" y="0"/>
                  </a:cxn>
                </a:cxnLst>
                <a:rect l="0" t="0" r="r" b="b"/>
                <a:pathLst>
                  <a:path w="69" h="68">
                    <a:moveTo>
                      <a:pt x="69" y="0"/>
                    </a:moveTo>
                    <a:lnTo>
                      <a:pt x="58" y="10"/>
                    </a:lnTo>
                    <a:lnTo>
                      <a:pt x="50" y="16"/>
                    </a:lnTo>
                    <a:lnTo>
                      <a:pt x="46" y="22"/>
                    </a:lnTo>
                    <a:lnTo>
                      <a:pt x="42" y="28"/>
                    </a:lnTo>
                    <a:lnTo>
                      <a:pt x="39" y="33"/>
                    </a:lnTo>
                    <a:lnTo>
                      <a:pt x="36" y="37"/>
                    </a:lnTo>
                    <a:lnTo>
                      <a:pt x="35" y="42"/>
                    </a:lnTo>
                    <a:lnTo>
                      <a:pt x="32" y="46"/>
                    </a:lnTo>
                    <a:lnTo>
                      <a:pt x="23" y="56"/>
                    </a:lnTo>
                    <a:lnTo>
                      <a:pt x="12" y="62"/>
                    </a:lnTo>
                    <a:lnTo>
                      <a:pt x="3" y="67"/>
                    </a:lnTo>
                    <a:lnTo>
                      <a:pt x="0" y="68"/>
                    </a:lnTo>
                    <a:lnTo>
                      <a:pt x="10" y="66"/>
                    </a:lnTo>
                    <a:lnTo>
                      <a:pt x="18" y="62"/>
                    </a:lnTo>
                    <a:lnTo>
                      <a:pt x="25" y="59"/>
                    </a:lnTo>
                    <a:lnTo>
                      <a:pt x="31" y="54"/>
                    </a:lnTo>
                    <a:lnTo>
                      <a:pt x="35" y="50"/>
                    </a:lnTo>
                    <a:lnTo>
                      <a:pt x="40" y="44"/>
                    </a:lnTo>
                    <a:lnTo>
                      <a:pt x="43" y="37"/>
                    </a:lnTo>
                    <a:lnTo>
                      <a:pt x="48" y="30"/>
                    </a:lnTo>
                    <a:lnTo>
                      <a:pt x="57" y="18"/>
                    </a:lnTo>
                    <a:lnTo>
                      <a:pt x="64" y="8"/>
                    </a:lnTo>
                    <a:lnTo>
                      <a:pt x="68" y="3"/>
                    </a:lnTo>
                    <a:lnTo>
                      <a:pt x="69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945" name="Freeform 249"/>
              <p:cNvSpPr>
                <a:spLocks/>
              </p:cNvSpPr>
              <p:nvPr/>
            </p:nvSpPr>
            <p:spPr bwMode="auto">
              <a:xfrm>
                <a:off x="3656" y="2639"/>
                <a:ext cx="23" cy="21"/>
              </a:xfrm>
              <a:custGeom>
                <a:avLst/>
                <a:gdLst/>
                <a:ahLst/>
                <a:cxnLst>
                  <a:cxn ang="0">
                    <a:pos x="2" y="24"/>
                  </a:cxn>
                  <a:cxn ang="0">
                    <a:pos x="7" y="19"/>
                  </a:cxn>
                  <a:cxn ang="0">
                    <a:pos x="11" y="15"/>
                  </a:cxn>
                  <a:cxn ang="0">
                    <a:pos x="16" y="11"/>
                  </a:cxn>
                  <a:cxn ang="0">
                    <a:pos x="21" y="8"/>
                  </a:cxn>
                  <a:cxn ang="0">
                    <a:pos x="26" y="4"/>
                  </a:cxn>
                  <a:cxn ang="0">
                    <a:pos x="32" y="2"/>
                  </a:cxn>
                  <a:cxn ang="0">
                    <a:pos x="39" y="0"/>
                  </a:cxn>
                  <a:cxn ang="0">
                    <a:pos x="46" y="0"/>
                  </a:cxn>
                  <a:cxn ang="0">
                    <a:pos x="37" y="2"/>
                  </a:cxn>
                  <a:cxn ang="0">
                    <a:pos x="29" y="6"/>
                  </a:cxn>
                  <a:cxn ang="0">
                    <a:pos x="23" y="9"/>
                  </a:cxn>
                  <a:cxn ang="0">
                    <a:pos x="17" y="12"/>
                  </a:cxn>
                  <a:cxn ang="0">
                    <a:pos x="14" y="16"/>
                  </a:cxn>
                  <a:cxn ang="0">
                    <a:pos x="11" y="19"/>
                  </a:cxn>
                  <a:cxn ang="0">
                    <a:pos x="9" y="20"/>
                  </a:cxn>
                  <a:cxn ang="0">
                    <a:pos x="9" y="22"/>
                  </a:cxn>
                  <a:cxn ang="0">
                    <a:pos x="23" y="16"/>
                  </a:cxn>
                  <a:cxn ang="0">
                    <a:pos x="33" y="15"/>
                  </a:cxn>
                  <a:cxn ang="0">
                    <a:pos x="40" y="16"/>
                  </a:cxn>
                  <a:cxn ang="0">
                    <a:pos x="42" y="17"/>
                  </a:cxn>
                  <a:cxn ang="0">
                    <a:pos x="34" y="18"/>
                  </a:cxn>
                  <a:cxn ang="0">
                    <a:pos x="26" y="19"/>
                  </a:cxn>
                  <a:cxn ang="0">
                    <a:pos x="19" y="22"/>
                  </a:cxn>
                  <a:cxn ang="0">
                    <a:pos x="15" y="24"/>
                  </a:cxn>
                  <a:cxn ang="0">
                    <a:pos x="10" y="26"/>
                  </a:cxn>
                  <a:cxn ang="0">
                    <a:pos x="6" y="30"/>
                  </a:cxn>
                  <a:cxn ang="0">
                    <a:pos x="3" y="34"/>
                  </a:cxn>
                  <a:cxn ang="0">
                    <a:pos x="1" y="39"/>
                  </a:cxn>
                  <a:cxn ang="0">
                    <a:pos x="0" y="42"/>
                  </a:cxn>
                  <a:cxn ang="0">
                    <a:pos x="0" y="37"/>
                  </a:cxn>
                  <a:cxn ang="0">
                    <a:pos x="1" y="29"/>
                  </a:cxn>
                  <a:cxn ang="0">
                    <a:pos x="2" y="24"/>
                  </a:cxn>
                </a:cxnLst>
                <a:rect l="0" t="0" r="r" b="b"/>
                <a:pathLst>
                  <a:path w="46" h="42">
                    <a:moveTo>
                      <a:pt x="2" y="24"/>
                    </a:moveTo>
                    <a:lnTo>
                      <a:pt x="7" y="19"/>
                    </a:lnTo>
                    <a:lnTo>
                      <a:pt x="11" y="15"/>
                    </a:lnTo>
                    <a:lnTo>
                      <a:pt x="16" y="11"/>
                    </a:lnTo>
                    <a:lnTo>
                      <a:pt x="21" y="8"/>
                    </a:lnTo>
                    <a:lnTo>
                      <a:pt x="26" y="4"/>
                    </a:lnTo>
                    <a:lnTo>
                      <a:pt x="32" y="2"/>
                    </a:lnTo>
                    <a:lnTo>
                      <a:pt x="39" y="0"/>
                    </a:lnTo>
                    <a:lnTo>
                      <a:pt x="46" y="0"/>
                    </a:lnTo>
                    <a:lnTo>
                      <a:pt x="37" y="2"/>
                    </a:lnTo>
                    <a:lnTo>
                      <a:pt x="29" y="6"/>
                    </a:lnTo>
                    <a:lnTo>
                      <a:pt x="23" y="9"/>
                    </a:lnTo>
                    <a:lnTo>
                      <a:pt x="17" y="12"/>
                    </a:lnTo>
                    <a:lnTo>
                      <a:pt x="14" y="16"/>
                    </a:lnTo>
                    <a:lnTo>
                      <a:pt x="11" y="19"/>
                    </a:lnTo>
                    <a:lnTo>
                      <a:pt x="9" y="20"/>
                    </a:lnTo>
                    <a:lnTo>
                      <a:pt x="9" y="22"/>
                    </a:lnTo>
                    <a:lnTo>
                      <a:pt x="23" y="16"/>
                    </a:lnTo>
                    <a:lnTo>
                      <a:pt x="33" y="15"/>
                    </a:lnTo>
                    <a:lnTo>
                      <a:pt x="40" y="16"/>
                    </a:lnTo>
                    <a:lnTo>
                      <a:pt x="42" y="17"/>
                    </a:lnTo>
                    <a:lnTo>
                      <a:pt x="34" y="18"/>
                    </a:lnTo>
                    <a:lnTo>
                      <a:pt x="26" y="19"/>
                    </a:lnTo>
                    <a:lnTo>
                      <a:pt x="19" y="22"/>
                    </a:lnTo>
                    <a:lnTo>
                      <a:pt x="15" y="24"/>
                    </a:lnTo>
                    <a:lnTo>
                      <a:pt x="10" y="26"/>
                    </a:lnTo>
                    <a:lnTo>
                      <a:pt x="6" y="30"/>
                    </a:lnTo>
                    <a:lnTo>
                      <a:pt x="3" y="34"/>
                    </a:lnTo>
                    <a:lnTo>
                      <a:pt x="1" y="39"/>
                    </a:lnTo>
                    <a:lnTo>
                      <a:pt x="0" y="42"/>
                    </a:lnTo>
                    <a:lnTo>
                      <a:pt x="0" y="37"/>
                    </a:lnTo>
                    <a:lnTo>
                      <a:pt x="1" y="29"/>
                    </a:lnTo>
                    <a:lnTo>
                      <a:pt x="2" y="2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946" name="Freeform 250"/>
              <p:cNvSpPr>
                <a:spLocks/>
              </p:cNvSpPr>
              <p:nvPr/>
            </p:nvSpPr>
            <p:spPr bwMode="auto">
              <a:xfrm>
                <a:off x="3642" y="2729"/>
                <a:ext cx="44" cy="8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7" y="10"/>
                  </a:cxn>
                  <a:cxn ang="0">
                    <a:pos x="13" y="7"/>
                  </a:cxn>
                  <a:cxn ang="0">
                    <a:pos x="18" y="5"/>
                  </a:cxn>
                  <a:cxn ang="0">
                    <a:pos x="22" y="4"/>
                  </a:cxn>
                  <a:cxn ang="0">
                    <a:pos x="25" y="3"/>
                  </a:cxn>
                  <a:cxn ang="0">
                    <a:pos x="29" y="3"/>
                  </a:cxn>
                  <a:cxn ang="0">
                    <a:pos x="32" y="1"/>
                  </a:cxn>
                  <a:cxn ang="0">
                    <a:pos x="36" y="1"/>
                  </a:cxn>
                  <a:cxn ang="0">
                    <a:pos x="40" y="0"/>
                  </a:cxn>
                  <a:cxn ang="0">
                    <a:pos x="48" y="0"/>
                  </a:cxn>
                  <a:cxn ang="0">
                    <a:pos x="56" y="0"/>
                  </a:cxn>
                  <a:cxn ang="0">
                    <a:pos x="67" y="1"/>
                  </a:cxn>
                  <a:cxn ang="0">
                    <a:pos x="75" y="1"/>
                  </a:cxn>
                  <a:cxn ang="0">
                    <a:pos x="83" y="3"/>
                  </a:cxn>
                  <a:cxn ang="0">
                    <a:pos x="87" y="3"/>
                  </a:cxn>
                  <a:cxn ang="0">
                    <a:pos x="90" y="3"/>
                  </a:cxn>
                  <a:cxn ang="0">
                    <a:pos x="75" y="3"/>
                  </a:cxn>
                  <a:cxn ang="0">
                    <a:pos x="63" y="3"/>
                  </a:cxn>
                  <a:cxn ang="0">
                    <a:pos x="53" y="3"/>
                  </a:cxn>
                  <a:cxn ang="0">
                    <a:pos x="46" y="3"/>
                  </a:cxn>
                  <a:cxn ang="0">
                    <a:pos x="40" y="3"/>
                  </a:cxn>
                  <a:cxn ang="0">
                    <a:pos x="36" y="3"/>
                  </a:cxn>
                  <a:cxn ang="0">
                    <a:pos x="33" y="4"/>
                  </a:cxn>
                  <a:cxn ang="0">
                    <a:pos x="31" y="4"/>
                  </a:cxn>
                  <a:cxn ang="0">
                    <a:pos x="22" y="6"/>
                  </a:cxn>
                  <a:cxn ang="0">
                    <a:pos x="12" y="10"/>
                  </a:cxn>
                  <a:cxn ang="0">
                    <a:pos x="3" y="14"/>
                  </a:cxn>
                  <a:cxn ang="0">
                    <a:pos x="0" y="15"/>
                  </a:cxn>
                  <a:cxn ang="0">
                    <a:pos x="0" y="14"/>
                  </a:cxn>
                </a:cxnLst>
                <a:rect l="0" t="0" r="r" b="b"/>
                <a:pathLst>
                  <a:path w="90" h="15">
                    <a:moveTo>
                      <a:pt x="0" y="14"/>
                    </a:moveTo>
                    <a:lnTo>
                      <a:pt x="7" y="10"/>
                    </a:lnTo>
                    <a:lnTo>
                      <a:pt x="13" y="7"/>
                    </a:lnTo>
                    <a:lnTo>
                      <a:pt x="18" y="5"/>
                    </a:lnTo>
                    <a:lnTo>
                      <a:pt x="22" y="4"/>
                    </a:lnTo>
                    <a:lnTo>
                      <a:pt x="25" y="3"/>
                    </a:lnTo>
                    <a:lnTo>
                      <a:pt x="29" y="3"/>
                    </a:lnTo>
                    <a:lnTo>
                      <a:pt x="32" y="1"/>
                    </a:lnTo>
                    <a:lnTo>
                      <a:pt x="36" y="1"/>
                    </a:lnTo>
                    <a:lnTo>
                      <a:pt x="40" y="0"/>
                    </a:lnTo>
                    <a:lnTo>
                      <a:pt x="48" y="0"/>
                    </a:lnTo>
                    <a:lnTo>
                      <a:pt x="56" y="0"/>
                    </a:lnTo>
                    <a:lnTo>
                      <a:pt x="67" y="1"/>
                    </a:lnTo>
                    <a:lnTo>
                      <a:pt x="75" y="1"/>
                    </a:lnTo>
                    <a:lnTo>
                      <a:pt x="83" y="3"/>
                    </a:lnTo>
                    <a:lnTo>
                      <a:pt x="87" y="3"/>
                    </a:lnTo>
                    <a:lnTo>
                      <a:pt x="90" y="3"/>
                    </a:lnTo>
                    <a:lnTo>
                      <a:pt x="75" y="3"/>
                    </a:lnTo>
                    <a:lnTo>
                      <a:pt x="63" y="3"/>
                    </a:lnTo>
                    <a:lnTo>
                      <a:pt x="53" y="3"/>
                    </a:lnTo>
                    <a:lnTo>
                      <a:pt x="46" y="3"/>
                    </a:lnTo>
                    <a:lnTo>
                      <a:pt x="40" y="3"/>
                    </a:lnTo>
                    <a:lnTo>
                      <a:pt x="36" y="3"/>
                    </a:lnTo>
                    <a:lnTo>
                      <a:pt x="33" y="4"/>
                    </a:lnTo>
                    <a:lnTo>
                      <a:pt x="31" y="4"/>
                    </a:lnTo>
                    <a:lnTo>
                      <a:pt x="22" y="6"/>
                    </a:lnTo>
                    <a:lnTo>
                      <a:pt x="12" y="10"/>
                    </a:lnTo>
                    <a:lnTo>
                      <a:pt x="3" y="14"/>
                    </a:lnTo>
                    <a:lnTo>
                      <a:pt x="0" y="15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947" name="Freeform 251"/>
              <p:cNvSpPr>
                <a:spLocks/>
              </p:cNvSpPr>
              <p:nvPr/>
            </p:nvSpPr>
            <p:spPr bwMode="auto">
              <a:xfrm>
                <a:off x="3643" y="2734"/>
                <a:ext cx="55" cy="7"/>
              </a:xfrm>
              <a:custGeom>
                <a:avLst/>
                <a:gdLst/>
                <a:ahLst/>
                <a:cxnLst>
                  <a:cxn ang="0">
                    <a:pos x="2" y="8"/>
                  </a:cxn>
                  <a:cxn ang="0">
                    <a:pos x="11" y="4"/>
                  </a:cxn>
                  <a:cxn ang="0">
                    <a:pos x="19" y="2"/>
                  </a:cxn>
                  <a:cxn ang="0">
                    <a:pos x="25" y="1"/>
                  </a:cxn>
                  <a:cxn ang="0">
                    <a:pos x="30" y="0"/>
                  </a:cxn>
                  <a:cxn ang="0">
                    <a:pos x="35" y="0"/>
                  </a:cxn>
                  <a:cxn ang="0">
                    <a:pos x="38" y="0"/>
                  </a:cxn>
                  <a:cxn ang="0">
                    <a:pos x="42" y="0"/>
                  </a:cxn>
                  <a:cxn ang="0">
                    <a:pos x="46" y="0"/>
                  </a:cxn>
                  <a:cxn ang="0">
                    <a:pos x="52" y="1"/>
                  </a:cxn>
                  <a:cxn ang="0">
                    <a:pos x="61" y="2"/>
                  </a:cxn>
                  <a:cxn ang="0">
                    <a:pos x="72" y="4"/>
                  </a:cxn>
                  <a:cxn ang="0">
                    <a:pos x="82" y="7"/>
                  </a:cxn>
                  <a:cxn ang="0">
                    <a:pos x="93" y="9"/>
                  </a:cxn>
                  <a:cxn ang="0">
                    <a:pos x="102" y="11"/>
                  </a:cxn>
                  <a:cxn ang="0">
                    <a:pos x="107" y="12"/>
                  </a:cxn>
                  <a:cxn ang="0">
                    <a:pos x="110" y="13"/>
                  </a:cxn>
                  <a:cxn ang="0">
                    <a:pos x="94" y="11"/>
                  </a:cxn>
                  <a:cxn ang="0">
                    <a:pos x="80" y="8"/>
                  </a:cxn>
                  <a:cxn ang="0">
                    <a:pos x="68" y="7"/>
                  </a:cxn>
                  <a:cxn ang="0">
                    <a:pos x="59" y="4"/>
                  </a:cxn>
                  <a:cxn ang="0">
                    <a:pos x="52" y="3"/>
                  </a:cxn>
                  <a:cxn ang="0">
                    <a:pos x="46" y="3"/>
                  </a:cxn>
                  <a:cxn ang="0">
                    <a:pos x="42" y="2"/>
                  </a:cxn>
                  <a:cxn ang="0">
                    <a:pos x="40" y="2"/>
                  </a:cxn>
                  <a:cxn ang="0">
                    <a:pos x="34" y="2"/>
                  </a:cxn>
                  <a:cxn ang="0">
                    <a:pos x="28" y="3"/>
                  </a:cxn>
                  <a:cxn ang="0">
                    <a:pos x="21" y="4"/>
                  </a:cxn>
                  <a:cxn ang="0">
                    <a:pos x="15" y="5"/>
                  </a:cxn>
                  <a:cxn ang="0">
                    <a:pos x="10" y="7"/>
                  </a:cxn>
                  <a:cxn ang="0">
                    <a:pos x="5" y="8"/>
                  </a:cxn>
                  <a:cxn ang="0">
                    <a:pos x="2" y="9"/>
                  </a:cxn>
                  <a:cxn ang="0">
                    <a:pos x="0" y="9"/>
                  </a:cxn>
                  <a:cxn ang="0">
                    <a:pos x="2" y="8"/>
                  </a:cxn>
                </a:cxnLst>
                <a:rect l="0" t="0" r="r" b="b"/>
                <a:pathLst>
                  <a:path w="110" h="13">
                    <a:moveTo>
                      <a:pt x="2" y="8"/>
                    </a:moveTo>
                    <a:lnTo>
                      <a:pt x="11" y="4"/>
                    </a:lnTo>
                    <a:lnTo>
                      <a:pt x="19" y="2"/>
                    </a:lnTo>
                    <a:lnTo>
                      <a:pt x="25" y="1"/>
                    </a:lnTo>
                    <a:lnTo>
                      <a:pt x="30" y="0"/>
                    </a:lnTo>
                    <a:lnTo>
                      <a:pt x="35" y="0"/>
                    </a:lnTo>
                    <a:lnTo>
                      <a:pt x="38" y="0"/>
                    </a:lnTo>
                    <a:lnTo>
                      <a:pt x="42" y="0"/>
                    </a:lnTo>
                    <a:lnTo>
                      <a:pt x="46" y="0"/>
                    </a:lnTo>
                    <a:lnTo>
                      <a:pt x="52" y="1"/>
                    </a:lnTo>
                    <a:lnTo>
                      <a:pt x="61" y="2"/>
                    </a:lnTo>
                    <a:lnTo>
                      <a:pt x="72" y="4"/>
                    </a:lnTo>
                    <a:lnTo>
                      <a:pt x="82" y="7"/>
                    </a:lnTo>
                    <a:lnTo>
                      <a:pt x="93" y="9"/>
                    </a:lnTo>
                    <a:lnTo>
                      <a:pt x="102" y="11"/>
                    </a:lnTo>
                    <a:lnTo>
                      <a:pt x="107" y="12"/>
                    </a:lnTo>
                    <a:lnTo>
                      <a:pt x="110" y="13"/>
                    </a:lnTo>
                    <a:lnTo>
                      <a:pt x="94" y="11"/>
                    </a:lnTo>
                    <a:lnTo>
                      <a:pt x="80" y="8"/>
                    </a:lnTo>
                    <a:lnTo>
                      <a:pt x="68" y="7"/>
                    </a:lnTo>
                    <a:lnTo>
                      <a:pt x="59" y="4"/>
                    </a:lnTo>
                    <a:lnTo>
                      <a:pt x="52" y="3"/>
                    </a:lnTo>
                    <a:lnTo>
                      <a:pt x="46" y="3"/>
                    </a:lnTo>
                    <a:lnTo>
                      <a:pt x="42" y="2"/>
                    </a:lnTo>
                    <a:lnTo>
                      <a:pt x="40" y="2"/>
                    </a:lnTo>
                    <a:lnTo>
                      <a:pt x="34" y="2"/>
                    </a:lnTo>
                    <a:lnTo>
                      <a:pt x="28" y="3"/>
                    </a:lnTo>
                    <a:lnTo>
                      <a:pt x="21" y="4"/>
                    </a:lnTo>
                    <a:lnTo>
                      <a:pt x="15" y="5"/>
                    </a:lnTo>
                    <a:lnTo>
                      <a:pt x="10" y="7"/>
                    </a:lnTo>
                    <a:lnTo>
                      <a:pt x="5" y="8"/>
                    </a:lnTo>
                    <a:lnTo>
                      <a:pt x="2" y="9"/>
                    </a:lnTo>
                    <a:lnTo>
                      <a:pt x="0" y="9"/>
                    </a:lnTo>
                    <a:lnTo>
                      <a:pt x="2" y="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948" name="Freeform 252"/>
              <p:cNvSpPr>
                <a:spLocks/>
              </p:cNvSpPr>
              <p:nvPr/>
            </p:nvSpPr>
            <p:spPr bwMode="auto">
              <a:xfrm>
                <a:off x="3647" y="2740"/>
                <a:ext cx="45" cy="12"/>
              </a:xfrm>
              <a:custGeom>
                <a:avLst/>
                <a:gdLst/>
                <a:ahLst/>
                <a:cxnLst>
                  <a:cxn ang="0">
                    <a:pos x="0" y="2"/>
                  </a:cxn>
                  <a:cxn ang="0">
                    <a:pos x="8" y="1"/>
                  </a:cxn>
                  <a:cxn ang="0">
                    <a:pos x="14" y="0"/>
                  </a:cxn>
                  <a:cxn ang="0">
                    <a:pos x="20" y="0"/>
                  </a:cxn>
                  <a:cxn ang="0">
                    <a:pos x="25" y="0"/>
                  </a:cxn>
                  <a:cxn ang="0">
                    <a:pos x="28" y="1"/>
                  </a:cxn>
                  <a:cxn ang="0">
                    <a:pos x="32" y="1"/>
                  </a:cxn>
                  <a:cxn ang="0">
                    <a:pos x="35" y="2"/>
                  </a:cxn>
                  <a:cxn ang="0">
                    <a:pos x="39" y="2"/>
                  </a:cxn>
                  <a:cxn ang="0">
                    <a:pos x="43" y="4"/>
                  </a:cxn>
                  <a:cxn ang="0">
                    <a:pos x="50" y="7"/>
                  </a:cxn>
                  <a:cxn ang="0">
                    <a:pos x="58" y="11"/>
                  </a:cxn>
                  <a:cxn ang="0">
                    <a:pos x="67" y="14"/>
                  </a:cxn>
                  <a:cxn ang="0">
                    <a:pos x="75" y="17"/>
                  </a:cxn>
                  <a:cxn ang="0">
                    <a:pos x="81" y="20"/>
                  </a:cxn>
                  <a:cxn ang="0">
                    <a:pos x="86" y="22"/>
                  </a:cxn>
                  <a:cxn ang="0">
                    <a:pos x="88" y="23"/>
                  </a:cxn>
                  <a:cxn ang="0">
                    <a:pos x="74" y="19"/>
                  </a:cxn>
                  <a:cxn ang="0">
                    <a:pos x="64" y="14"/>
                  </a:cxn>
                  <a:cxn ang="0">
                    <a:pos x="55" y="11"/>
                  </a:cxn>
                  <a:cxn ang="0">
                    <a:pos x="48" y="8"/>
                  </a:cxn>
                  <a:cxn ang="0">
                    <a:pos x="42" y="6"/>
                  </a:cxn>
                  <a:cxn ang="0">
                    <a:pos x="37" y="5"/>
                  </a:cxn>
                  <a:cxn ang="0">
                    <a:pos x="35" y="4"/>
                  </a:cxn>
                  <a:cxn ang="0">
                    <a:pos x="33" y="4"/>
                  </a:cxn>
                  <a:cxn ang="0">
                    <a:pos x="24" y="2"/>
                  </a:cxn>
                  <a:cxn ang="0">
                    <a:pos x="12" y="2"/>
                  </a:cxn>
                  <a:cxn ang="0">
                    <a:pos x="3" y="4"/>
                  </a:cxn>
                  <a:cxn ang="0">
                    <a:pos x="0" y="4"/>
                  </a:cxn>
                  <a:cxn ang="0">
                    <a:pos x="0" y="2"/>
                  </a:cxn>
                </a:cxnLst>
                <a:rect l="0" t="0" r="r" b="b"/>
                <a:pathLst>
                  <a:path w="88" h="23">
                    <a:moveTo>
                      <a:pt x="0" y="2"/>
                    </a:moveTo>
                    <a:lnTo>
                      <a:pt x="8" y="1"/>
                    </a:lnTo>
                    <a:lnTo>
                      <a:pt x="14" y="0"/>
                    </a:lnTo>
                    <a:lnTo>
                      <a:pt x="20" y="0"/>
                    </a:lnTo>
                    <a:lnTo>
                      <a:pt x="25" y="0"/>
                    </a:lnTo>
                    <a:lnTo>
                      <a:pt x="28" y="1"/>
                    </a:lnTo>
                    <a:lnTo>
                      <a:pt x="32" y="1"/>
                    </a:lnTo>
                    <a:lnTo>
                      <a:pt x="35" y="2"/>
                    </a:lnTo>
                    <a:lnTo>
                      <a:pt x="39" y="2"/>
                    </a:lnTo>
                    <a:lnTo>
                      <a:pt x="43" y="4"/>
                    </a:lnTo>
                    <a:lnTo>
                      <a:pt x="50" y="7"/>
                    </a:lnTo>
                    <a:lnTo>
                      <a:pt x="58" y="11"/>
                    </a:lnTo>
                    <a:lnTo>
                      <a:pt x="67" y="14"/>
                    </a:lnTo>
                    <a:lnTo>
                      <a:pt x="75" y="17"/>
                    </a:lnTo>
                    <a:lnTo>
                      <a:pt x="81" y="20"/>
                    </a:lnTo>
                    <a:lnTo>
                      <a:pt x="86" y="22"/>
                    </a:lnTo>
                    <a:lnTo>
                      <a:pt x="88" y="23"/>
                    </a:lnTo>
                    <a:lnTo>
                      <a:pt x="74" y="19"/>
                    </a:lnTo>
                    <a:lnTo>
                      <a:pt x="64" y="14"/>
                    </a:lnTo>
                    <a:lnTo>
                      <a:pt x="55" y="11"/>
                    </a:lnTo>
                    <a:lnTo>
                      <a:pt x="48" y="8"/>
                    </a:lnTo>
                    <a:lnTo>
                      <a:pt x="42" y="6"/>
                    </a:lnTo>
                    <a:lnTo>
                      <a:pt x="37" y="5"/>
                    </a:lnTo>
                    <a:lnTo>
                      <a:pt x="35" y="4"/>
                    </a:lnTo>
                    <a:lnTo>
                      <a:pt x="33" y="4"/>
                    </a:lnTo>
                    <a:lnTo>
                      <a:pt x="24" y="2"/>
                    </a:lnTo>
                    <a:lnTo>
                      <a:pt x="12" y="2"/>
                    </a:lnTo>
                    <a:lnTo>
                      <a:pt x="3" y="4"/>
                    </a:lnTo>
                    <a:lnTo>
                      <a:pt x="0" y="4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949" name="Freeform 253"/>
              <p:cNvSpPr>
                <a:spLocks/>
              </p:cNvSpPr>
              <p:nvPr/>
            </p:nvSpPr>
            <p:spPr bwMode="auto">
              <a:xfrm>
                <a:off x="3522" y="2631"/>
                <a:ext cx="49" cy="3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1" y="2"/>
                  </a:cxn>
                  <a:cxn ang="0">
                    <a:pos x="25" y="6"/>
                  </a:cxn>
                  <a:cxn ang="0">
                    <a:pos x="39" y="10"/>
                  </a:cxn>
                  <a:cxn ang="0">
                    <a:pos x="53" y="16"/>
                  </a:cxn>
                  <a:cxn ang="0">
                    <a:pos x="65" y="24"/>
                  </a:cxn>
                  <a:cxn ang="0">
                    <a:pos x="78" y="34"/>
                  </a:cxn>
                  <a:cxn ang="0">
                    <a:pos x="88" y="45"/>
                  </a:cxn>
                  <a:cxn ang="0">
                    <a:pos x="96" y="57"/>
                  </a:cxn>
                  <a:cxn ang="0">
                    <a:pos x="85" y="53"/>
                  </a:cxn>
                  <a:cxn ang="0">
                    <a:pos x="86" y="62"/>
                  </a:cxn>
                  <a:cxn ang="0">
                    <a:pos x="79" y="57"/>
                  </a:cxn>
                  <a:cxn ang="0">
                    <a:pos x="71" y="53"/>
                  </a:cxn>
                  <a:cxn ang="0">
                    <a:pos x="64" y="49"/>
                  </a:cxn>
                  <a:cxn ang="0">
                    <a:pos x="59" y="46"/>
                  </a:cxn>
                  <a:cxn ang="0">
                    <a:pos x="52" y="44"/>
                  </a:cxn>
                  <a:cxn ang="0">
                    <a:pos x="48" y="41"/>
                  </a:cxn>
                  <a:cxn ang="0">
                    <a:pos x="45" y="40"/>
                  </a:cxn>
                  <a:cxn ang="0">
                    <a:pos x="44" y="40"/>
                  </a:cxn>
                  <a:cxn ang="0">
                    <a:pos x="50" y="40"/>
                  </a:cxn>
                  <a:cxn ang="0">
                    <a:pos x="57" y="41"/>
                  </a:cxn>
                  <a:cxn ang="0">
                    <a:pos x="61" y="44"/>
                  </a:cxn>
                  <a:cxn ang="0">
                    <a:pos x="63" y="44"/>
                  </a:cxn>
                  <a:cxn ang="0">
                    <a:pos x="54" y="33"/>
                  </a:cxn>
                  <a:cxn ang="0">
                    <a:pos x="59" y="35"/>
                  </a:cxn>
                  <a:cxn ang="0">
                    <a:pos x="61" y="37"/>
                  </a:cxn>
                  <a:cxn ang="0">
                    <a:pos x="62" y="38"/>
                  </a:cxn>
                  <a:cxn ang="0">
                    <a:pos x="62" y="38"/>
                  </a:cxn>
                  <a:cxn ang="0">
                    <a:pos x="72" y="41"/>
                  </a:cxn>
                  <a:cxn ang="0">
                    <a:pos x="63" y="31"/>
                  </a:cxn>
                  <a:cxn ang="0">
                    <a:pos x="52" y="22"/>
                  </a:cxn>
                  <a:cxn ang="0">
                    <a:pos x="40" y="15"/>
                  </a:cxn>
                  <a:cxn ang="0">
                    <a:pos x="27" y="9"/>
                  </a:cxn>
                  <a:cxn ang="0">
                    <a:pos x="17" y="4"/>
                  </a:cxn>
                  <a:cxn ang="0">
                    <a:pos x="8" y="2"/>
                  </a:cxn>
                  <a:cxn ang="0">
                    <a:pos x="2" y="0"/>
                  </a:cxn>
                  <a:cxn ang="0">
                    <a:pos x="0" y="0"/>
                  </a:cxn>
                </a:cxnLst>
                <a:rect l="0" t="0" r="r" b="b"/>
                <a:pathLst>
                  <a:path w="96" h="62">
                    <a:moveTo>
                      <a:pt x="0" y="0"/>
                    </a:moveTo>
                    <a:lnTo>
                      <a:pt x="11" y="2"/>
                    </a:lnTo>
                    <a:lnTo>
                      <a:pt x="25" y="6"/>
                    </a:lnTo>
                    <a:lnTo>
                      <a:pt x="39" y="10"/>
                    </a:lnTo>
                    <a:lnTo>
                      <a:pt x="53" y="16"/>
                    </a:lnTo>
                    <a:lnTo>
                      <a:pt x="65" y="24"/>
                    </a:lnTo>
                    <a:lnTo>
                      <a:pt x="78" y="34"/>
                    </a:lnTo>
                    <a:lnTo>
                      <a:pt x="88" y="45"/>
                    </a:lnTo>
                    <a:lnTo>
                      <a:pt x="96" y="57"/>
                    </a:lnTo>
                    <a:lnTo>
                      <a:pt x="85" y="53"/>
                    </a:lnTo>
                    <a:lnTo>
                      <a:pt x="86" y="62"/>
                    </a:lnTo>
                    <a:lnTo>
                      <a:pt x="79" y="57"/>
                    </a:lnTo>
                    <a:lnTo>
                      <a:pt x="71" y="53"/>
                    </a:lnTo>
                    <a:lnTo>
                      <a:pt x="64" y="49"/>
                    </a:lnTo>
                    <a:lnTo>
                      <a:pt x="59" y="46"/>
                    </a:lnTo>
                    <a:lnTo>
                      <a:pt x="52" y="44"/>
                    </a:lnTo>
                    <a:lnTo>
                      <a:pt x="48" y="41"/>
                    </a:lnTo>
                    <a:lnTo>
                      <a:pt x="45" y="40"/>
                    </a:lnTo>
                    <a:lnTo>
                      <a:pt x="44" y="40"/>
                    </a:lnTo>
                    <a:lnTo>
                      <a:pt x="50" y="40"/>
                    </a:lnTo>
                    <a:lnTo>
                      <a:pt x="57" y="41"/>
                    </a:lnTo>
                    <a:lnTo>
                      <a:pt x="61" y="44"/>
                    </a:lnTo>
                    <a:lnTo>
                      <a:pt x="63" y="44"/>
                    </a:lnTo>
                    <a:lnTo>
                      <a:pt x="54" y="33"/>
                    </a:lnTo>
                    <a:lnTo>
                      <a:pt x="59" y="35"/>
                    </a:lnTo>
                    <a:lnTo>
                      <a:pt x="61" y="37"/>
                    </a:lnTo>
                    <a:lnTo>
                      <a:pt x="62" y="38"/>
                    </a:lnTo>
                    <a:lnTo>
                      <a:pt x="62" y="38"/>
                    </a:lnTo>
                    <a:lnTo>
                      <a:pt x="72" y="41"/>
                    </a:lnTo>
                    <a:lnTo>
                      <a:pt x="63" y="31"/>
                    </a:lnTo>
                    <a:lnTo>
                      <a:pt x="52" y="22"/>
                    </a:lnTo>
                    <a:lnTo>
                      <a:pt x="40" y="15"/>
                    </a:lnTo>
                    <a:lnTo>
                      <a:pt x="27" y="9"/>
                    </a:lnTo>
                    <a:lnTo>
                      <a:pt x="17" y="4"/>
                    </a:lnTo>
                    <a:lnTo>
                      <a:pt x="8" y="2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950" name="Freeform 254"/>
              <p:cNvSpPr>
                <a:spLocks/>
              </p:cNvSpPr>
              <p:nvPr/>
            </p:nvSpPr>
            <p:spPr bwMode="auto">
              <a:xfrm>
                <a:off x="3531" y="2656"/>
                <a:ext cx="23" cy="20"/>
              </a:xfrm>
              <a:custGeom>
                <a:avLst/>
                <a:gdLst/>
                <a:ahLst/>
                <a:cxnLst>
                  <a:cxn ang="0">
                    <a:pos x="44" y="24"/>
                  </a:cxn>
                  <a:cxn ang="0">
                    <a:pos x="39" y="20"/>
                  </a:cxn>
                  <a:cxn ang="0">
                    <a:pos x="36" y="15"/>
                  </a:cxn>
                  <a:cxn ang="0">
                    <a:pos x="31" y="12"/>
                  </a:cxn>
                  <a:cxn ang="0">
                    <a:pos x="25" y="7"/>
                  </a:cxn>
                  <a:cxn ang="0">
                    <a:pos x="20" y="5"/>
                  </a:cxn>
                  <a:cxn ang="0">
                    <a:pos x="14" y="2"/>
                  </a:cxn>
                  <a:cxn ang="0">
                    <a:pos x="7" y="0"/>
                  </a:cxn>
                  <a:cxn ang="0">
                    <a:pos x="0" y="0"/>
                  </a:cxn>
                  <a:cxn ang="0">
                    <a:pos x="9" y="2"/>
                  </a:cxn>
                  <a:cxn ang="0">
                    <a:pos x="17" y="5"/>
                  </a:cxn>
                  <a:cxn ang="0">
                    <a:pos x="23" y="8"/>
                  </a:cxn>
                  <a:cxn ang="0">
                    <a:pos x="29" y="12"/>
                  </a:cxn>
                  <a:cxn ang="0">
                    <a:pos x="32" y="15"/>
                  </a:cxn>
                  <a:cxn ang="0">
                    <a:pos x="35" y="19"/>
                  </a:cxn>
                  <a:cxn ang="0">
                    <a:pos x="37" y="20"/>
                  </a:cxn>
                  <a:cxn ang="0">
                    <a:pos x="37" y="21"/>
                  </a:cxn>
                  <a:cxn ang="0">
                    <a:pos x="23" y="16"/>
                  </a:cxn>
                  <a:cxn ang="0">
                    <a:pos x="13" y="15"/>
                  </a:cxn>
                  <a:cxn ang="0">
                    <a:pos x="6" y="16"/>
                  </a:cxn>
                  <a:cxn ang="0">
                    <a:pos x="4" y="17"/>
                  </a:cxn>
                  <a:cxn ang="0">
                    <a:pos x="12" y="19"/>
                  </a:cxn>
                  <a:cxn ang="0">
                    <a:pos x="20" y="20"/>
                  </a:cxn>
                  <a:cxn ang="0">
                    <a:pos x="27" y="22"/>
                  </a:cxn>
                  <a:cxn ang="0">
                    <a:pos x="32" y="24"/>
                  </a:cxn>
                  <a:cxn ang="0">
                    <a:pos x="37" y="27"/>
                  </a:cxn>
                  <a:cxn ang="0">
                    <a:pos x="40" y="30"/>
                  </a:cxn>
                  <a:cxn ang="0">
                    <a:pos x="43" y="33"/>
                  </a:cxn>
                  <a:cxn ang="0">
                    <a:pos x="45" y="38"/>
                  </a:cxn>
                  <a:cxn ang="0">
                    <a:pos x="46" y="42"/>
                  </a:cxn>
                  <a:cxn ang="0">
                    <a:pos x="46" y="36"/>
                  </a:cxn>
                  <a:cxn ang="0">
                    <a:pos x="45" y="29"/>
                  </a:cxn>
                  <a:cxn ang="0">
                    <a:pos x="44" y="24"/>
                  </a:cxn>
                </a:cxnLst>
                <a:rect l="0" t="0" r="r" b="b"/>
                <a:pathLst>
                  <a:path w="46" h="42">
                    <a:moveTo>
                      <a:pt x="44" y="24"/>
                    </a:moveTo>
                    <a:lnTo>
                      <a:pt x="39" y="20"/>
                    </a:lnTo>
                    <a:lnTo>
                      <a:pt x="36" y="15"/>
                    </a:lnTo>
                    <a:lnTo>
                      <a:pt x="31" y="12"/>
                    </a:lnTo>
                    <a:lnTo>
                      <a:pt x="25" y="7"/>
                    </a:lnTo>
                    <a:lnTo>
                      <a:pt x="20" y="5"/>
                    </a:lnTo>
                    <a:lnTo>
                      <a:pt x="14" y="2"/>
                    </a:lnTo>
                    <a:lnTo>
                      <a:pt x="7" y="0"/>
                    </a:lnTo>
                    <a:lnTo>
                      <a:pt x="0" y="0"/>
                    </a:lnTo>
                    <a:lnTo>
                      <a:pt x="9" y="2"/>
                    </a:lnTo>
                    <a:lnTo>
                      <a:pt x="17" y="5"/>
                    </a:lnTo>
                    <a:lnTo>
                      <a:pt x="23" y="8"/>
                    </a:lnTo>
                    <a:lnTo>
                      <a:pt x="29" y="12"/>
                    </a:lnTo>
                    <a:lnTo>
                      <a:pt x="32" y="15"/>
                    </a:lnTo>
                    <a:lnTo>
                      <a:pt x="35" y="19"/>
                    </a:lnTo>
                    <a:lnTo>
                      <a:pt x="37" y="20"/>
                    </a:lnTo>
                    <a:lnTo>
                      <a:pt x="37" y="21"/>
                    </a:lnTo>
                    <a:lnTo>
                      <a:pt x="23" y="16"/>
                    </a:lnTo>
                    <a:lnTo>
                      <a:pt x="13" y="15"/>
                    </a:lnTo>
                    <a:lnTo>
                      <a:pt x="6" y="16"/>
                    </a:lnTo>
                    <a:lnTo>
                      <a:pt x="4" y="17"/>
                    </a:lnTo>
                    <a:lnTo>
                      <a:pt x="12" y="19"/>
                    </a:lnTo>
                    <a:lnTo>
                      <a:pt x="20" y="20"/>
                    </a:lnTo>
                    <a:lnTo>
                      <a:pt x="27" y="22"/>
                    </a:lnTo>
                    <a:lnTo>
                      <a:pt x="32" y="24"/>
                    </a:lnTo>
                    <a:lnTo>
                      <a:pt x="37" y="27"/>
                    </a:lnTo>
                    <a:lnTo>
                      <a:pt x="40" y="30"/>
                    </a:lnTo>
                    <a:lnTo>
                      <a:pt x="43" y="33"/>
                    </a:lnTo>
                    <a:lnTo>
                      <a:pt x="45" y="38"/>
                    </a:lnTo>
                    <a:lnTo>
                      <a:pt x="46" y="42"/>
                    </a:lnTo>
                    <a:lnTo>
                      <a:pt x="46" y="36"/>
                    </a:lnTo>
                    <a:lnTo>
                      <a:pt x="45" y="29"/>
                    </a:lnTo>
                    <a:lnTo>
                      <a:pt x="44" y="2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951" name="Freeform 255"/>
              <p:cNvSpPr>
                <a:spLocks/>
              </p:cNvSpPr>
              <p:nvPr/>
            </p:nvSpPr>
            <p:spPr bwMode="auto">
              <a:xfrm>
                <a:off x="3535" y="2712"/>
                <a:ext cx="28" cy="18"/>
              </a:xfrm>
              <a:custGeom>
                <a:avLst/>
                <a:gdLst/>
                <a:ahLst/>
                <a:cxnLst>
                  <a:cxn ang="0">
                    <a:pos x="38" y="0"/>
                  </a:cxn>
                  <a:cxn ang="0">
                    <a:pos x="32" y="2"/>
                  </a:cxn>
                  <a:cxn ang="0">
                    <a:pos x="27" y="6"/>
                  </a:cxn>
                  <a:cxn ang="0">
                    <a:pos x="21" y="9"/>
                  </a:cxn>
                  <a:cxn ang="0">
                    <a:pos x="16" y="12"/>
                  </a:cxn>
                  <a:cxn ang="0">
                    <a:pos x="12" y="16"/>
                  </a:cxn>
                  <a:cxn ang="0">
                    <a:pos x="7" y="22"/>
                  </a:cxn>
                  <a:cxn ang="0">
                    <a:pos x="4" y="26"/>
                  </a:cxn>
                  <a:cxn ang="0">
                    <a:pos x="0" y="33"/>
                  </a:cxn>
                  <a:cxn ang="0">
                    <a:pos x="10" y="19"/>
                  </a:cxn>
                  <a:cxn ang="0">
                    <a:pos x="22" y="10"/>
                  </a:cxn>
                  <a:cxn ang="0">
                    <a:pos x="29" y="7"/>
                  </a:cxn>
                  <a:cxn ang="0">
                    <a:pos x="32" y="6"/>
                  </a:cxn>
                  <a:cxn ang="0">
                    <a:pos x="23" y="17"/>
                  </a:cxn>
                  <a:cxn ang="0">
                    <a:pos x="19" y="26"/>
                  </a:cxn>
                  <a:cxn ang="0">
                    <a:pos x="17" y="33"/>
                  </a:cxn>
                  <a:cxn ang="0">
                    <a:pos x="17" y="35"/>
                  </a:cxn>
                  <a:cxn ang="0">
                    <a:pos x="22" y="27"/>
                  </a:cxn>
                  <a:cxn ang="0">
                    <a:pos x="25" y="22"/>
                  </a:cxn>
                  <a:cxn ang="0">
                    <a:pos x="30" y="16"/>
                  </a:cxn>
                  <a:cxn ang="0">
                    <a:pos x="34" y="11"/>
                  </a:cxn>
                  <a:cxn ang="0">
                    <a:pos x="38" y="8"/>
                  </a:cxn>
                  <a:cxn ang="0">
                    <a:pos x="43" y="6"/>
                  </a:cxn>
                  <a:cxn ang="0">
                    <a:pos x="47" y="4"/>
                  </a:cxn>
                  <a:cxn ang="0">
                    <a:pos x="52" y="4"/>
                  </a:cxn>
                  <a:cxn ang="0">
                    <a:pos x="55" y="3"/>
                  </a:cxn>
                  <a:cxn ang="0">
                    <a:pos x="51" y="2"/>
                  </a:cxn>
                  <a:cxn ang="0">
                    <a:pos x="43" y="1"/>
                  </a:cxn>
                  <a:cxn ang="0">
                    <a:pos x="38" y="0"/>
                  </a:cxn>
                </a:cxnLst>
                <a:rect l="0" t="0" r="r" b="b"/>
                <a:pathLst>
                  <a:path w="55" h="35">
                    <a:moveTo>
                      <a:pt x="38" y="0"/>
                    </a:moveTo>
                    <a:lnTo>
                      <a:pt x="32" y="2"/>
                    </a:lnTo>
                    <a:lnTo>
                      <a:pt x="27" y="6"/>
                    </a:lnTo>
                    <a:lnTo>
                      <a:pt x="21" y="9"/>
                    </a:lnTo>
                    <a:lnTo>
                      <a:pt x="16" y="12"/>
                    </a:lnTo>
                    <a:lnTo>
                      <a:pt x="12" y="16"/>
                    </a:lnTo>
                    <a:lnTo>
                      <a:pt x="7" y="22"/>
                    </a:lnTo>
                    <a:lnTo>
                      <a:pt x="4" y="26"/>
                    </a:lnTo>
                    <a:lnTo>
                      <a:pt x="0" y="33"/>
                    </a:lnTo>
                    <a:lnTo>
                      <a:pt x="10" y="19"/>
                    </a:lnTo>
                    <a:lnTo>
                      <a:pt x="22" y="10"/>
                    </a:lnTo>
                    <a:lnTo>
                      <a:pt x="29" y="7"/>
                    </a:lnTo>
                    <a:lnTo>
                      <a:pt x="32" y="6"/>
                    </a:lnTo>
                    <a:lnTo>
                      <a:pt x="23" y="17"/>
                    </a:lnTo>
                    <a:lnTo>
                      <a:pt x="19" y="26"/>
                    </a:lnTo>
                    <a:lnTo>
                      <a:pt x="17" y="33"/>
                    </a:lnTo>
                    <a:lnTo>
                      <a:pt x="17" y="35"/>
                    </a:lnTo>
                    <a:lnTo>
                      <a:pt x="22" y="27"/>
                    </a:lnTo>
                    <a:lnTo>
                      <a:pt x="25" y="22"/>
                    </a:lnTo>
                    <a:lnTo>
                      <a:pt x="30" y="16"/>
                    </a:lnTo>
                    <a:lnTo>
                      <a:pt x="34" y="11"/>
                    </a:lnTo>
                    <a:lnTo>
                      <a:pt x="38" y="8"/>
                    </a:lnTo>
                    <a:lnTo>
                      <a:pt x="43" y="6"/>
                    </a:lnTo>
                    <a:lnTo>
                      <a:pt x="47" y="4"/>
                    </a:lnTo>
                    <a:lnTo>
                      <a:pt x="52" y="4"/>
                    </a:lnTo>
                    <a:lnTo>
                      <a:pt x="55" y="3"/>
                    </a:lnTo>
                    <a:lnTo>
                      <a:pt x="51" y="2"/>
                    </a:lnTo>
                    <a:lnTo>
                      <a:pt x="43" y="1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952" name="Freeform 256"/>
              <p:cNvSpPr>
                <a:spLocks/>
              </p:cNvSpPr>
              <p:nvPr/>
            </p:nvSpPr>
            <p:spPr bwMode="auto">
              <a:xfrm>
                <a:off x="3670" y="2692"/>
                <a:ext cx="31" cy="11"/>
              </a:xfrm>
              <a:custGeom>
                <a:avLst/>
                <a:gdLst/>
                <a:ahLst/>
                <a:cxnLst>
                  <a:cxn ang="0">
                    <a:pos x="13" y="1"/>
                  </a:cxn>
                  <a:cxn ang="0">
                    <a:pos x="19" y="0"/>
                  </a:cxn>
                  <a:cxn ang="0">
                    <a:pos x="26" y="0"/>
                  </a:cxn>
                  <a:cxn ang="0">
                    <a:pos x="32" y="0"/>
                  </a:cxn>
                  <a:cxn ang="0">
                    <a:pos x="38" y="0"/>
                  </a:cxn>
                  <a:cxn ang="0">
                    <a:pos x="44" y="1"/>
                  </a:cxn>
                  <a:cxn ang="0">
                    <a:pos x="50" y="3"/>
                  </a:cxn>
                  <a:cxn ang="0">
                    <a:pos x="56" y="6"/>
                  </a:cxn>
                  <a:cxn ang="0">
                    <a:pos x="62" y="11"/>
                  </a:cxn>
                  <a:cxn ang="0">
                    <a:pos x="54" y="6"/>
                  </a:cxn>
                  <a:cxn ang="0">
                    <a:pos x="46" y="4"/>
                  </a:cxn>
                  <a:cxn ang="0">
                    <a:pos x="39" y="3"/>
                  </a:cxn>
                  <a:cxn ang="0">
                    <a:pos x="33" y="2"/>
                  </a:cxn>
                  <a:cxn ang="0">
                    <a:pos x="27" y="2"/>
                  </a:cxn>
                  <a:cxn ang="0">
                    <a:pos x="24" y="2"/>
                  </a:cxn>
                  <a:cxn ang="0">
                    <a:pos x="21" y="3"/>
                  </a:cxn>
                  <a:cxn ang="0">
                    <a:pos x="20" y="3"/>
                  </a:cxn>
                  <a:cxn ang="0">
                    <a:pos x="34" y="9"/>
                  </a:cxn>
                  <a:cxn ang="0">
                    <a:pos x="43" y="15"/>
                  </a:cxn>
                  <a:cxn ang="0">
                    <a:pos x="47" y="19"/>
                  </a:cxn>
                  <a:cxn ang="0">
                    <a:pos x="48" y="21"/>
                  </a:cxn>
                  <a:cxn ang="0">
                    <a:pos x="41" y="17"/>
                  </a:cxn>
                  <a:cxn ang="0">
                    <a:pos x="34" y="13"/>
                  </a:cxn>
                  <a:cxn ang="0">
                    <a:pos x="28" y="10"/>
                  </a:cxn>
                  <a:cxn ang="0">
                    <a:pos x="23" y="8"/>
                  </a:cxn>
                  <a:cxn ang="0">
                    <a:pos x="17" y="8"/>
                  </a:cxn>
                  <a:cxn ang="0">
                    <a:pos x="12" y="8"/>
                  </a:cxn>
                  <a:cxn ang="0">
                    <a:pos x="8" y="9"/>
                  </a:cxn>
                  <a:cxn ang="0">
                    <a:pos x="3" y="11"/>
                  </a:cxn>
                  <a:cxn ang="0">
                    <a:pos x="0" y="13"/>
                  </a:cxn>
                  <a:cxn ang="0">
                    <a:pos x="4" y="9"/>
                  </a:cxn>
                  <a:cxn ang="0">
                    <a:pos x="10" y="3"/>
                  </a:cxn>
                  <a:cxn ang="0">
                    <a:pos x="13" y="1"/>
                  </a:cxn>
                </a:cxnLst>
                <a:rect l="0" t="0" r="r" b="b"/>
                <a:pathLst>
                  <a:path w="62" h="21">
                    <a:moveTo>
                      <a:pt x="13" y="1"/>
                    </a:moveTo>
                    <a:lnTo>
                      <a:pt x="19" y="0"/>
                    </a:lnTo>
                    <a:lnTo>
                      <a:pt x="26" y="0"/>
                    </a:lnTo>
                    <a:lnTo>
                      <a:pt x="32" y="0"/>
                    </a:lnTo>
                    <a:lnTo>
                      <a:pt x="38" y="0"/>
                    </a:lnTo>
                    <a:lnTo>
                      <a:pt x="44" y="1"/>
                    </a:lnTo>
                    <a:lnTo>
                      <a:pt x="50" y="3"/>
                    </a:lnTo>
                    <a:lnTo>
                      <a:pt x="56" y="6"/>
                    </a:lnTo>
                    <a:lnTo>
                      <a:pt x="62" y="11"/>
                    </a:lnTo>
                    <a:lnTo>
                      <a:pt x="54" y="6"/>
                    </a:lnTo>
                    <a:lnTo>
                      <a:pt x="46" y="4"/>
                    </a:lnTo>
                    <a:lnTo>
                      <a:pt x="39" y="3"/>
                    </a:lnTo>
                    <a:lnTo>
                      <a:pt x="33" y="2"/>
                    </a:lnTo>
                    <a:lnTo>
                      <a:pt x="27" y="2"/>
                    </a:lnTo>
                    <a:lnTo>
                      <a:pt x="24" y="2"/>
                    </a:lnTo>
                    <a:lnTo>
                      <a:pt x="21" y="3"/>
                    </a:lnTo>
                    <a:lnTo>
                      <a:pt x="20" y="3"/>
                    </a:lnTo>
                    <a:lnTo>
                      <a:pt x="34" y="9"/>
                    </a:lnTo>
                    <a:lnTo>
                      <a:pt x="43" y="15"/>
                    </a:lnTo>
                    <a:lnTo>
                      <a:pt x="47" y="19"/>
                    </a:lnTo>
                    <a:lnTo>
                      <a:pt x="48" y="21"/>
                    </a:lnTo>
                    <a:lnTo>
                      <a:pt x="41" y="17"/>
                    </a:lnTo>
                    <a:lnTo>
                      <a:pt x="34" y="13"/>
                    </a:lnTo>
                    <a:lnTo>
                      <a:pt x="28" y="10"/>
                    </a:lnTo>
                    <a:lnTo>
                      <a:pt x="23" y="8"/>
                    </a:lnTo>
                    <a:lnTo>
                      <a:pt x="17" y="8"/>
                    </a:lnTo>
                    <a:lnTo>
                      <a:pt x="12" y="8"/>
                    </a:lnTo>
                    <a:lnTo>
                      <a:pt x="8" y="9"/>
                    </a:lnTo>
                    <a:lnTo>
                      <a:pt x="3" y="11"/>
                    </a:lnTo>
                    <a:lnTo>
                      <a:pt x="0" y="13"/>
                    </a:lnTo>
                    <a:lnTo>
                      <a:pt x="4" y="9"/>
                    </a:lnTo>
                    <a:lnTo>
                      <a:pt x="10" y="3"/>
                    </a:lnTo>
                    <a:lnTo>
                      <a:pt x="13" y="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953" name="Freeform 257"/>
              <p:cNvSpPr>
                <a:spLocks/>
              </p:cNvSpPr>
              <p:nvPr/>
            </p:nvSpPr>
            <p:spPr bwMode="auto">
              <a:xfrm>
                <a:off x="3552" y="2741"/>
                <a:ext cx="46" cy="6"/>
              </a:xfrm>
              <a:custGeom>
                <a:avLst/>
                <a:gdLst/>
                <a:ahLst/>
                <a:cxnLst>
                  <a:cxn ang="0">
                    <a:pos x="91" y="7"/>
                  </a:cxn>
                  <a:cxn ang="0">
                    <a:pos x="83" y="4"/>
                  </a:cxn>
                  <a:cxn ang="0">
                    <a:pos x="77" y="3"/>
                  </a:cxn>
                  <a:cxn ang="0">
                    <a:pos x="71" y="2"/>
                  </a:cxn>
                  <a:cxn ang="0">
                    <a:pos x="66" y="0"/>
                  </a:cxn>
                  <a:cxn ang="0">
                    <a:pos x="63" y="0"/>
                  </a:cxn>
                  <a:cxn ang="0">
                    <a:pos x="59" y="0"/>
                  </a:cxn>
                  <a:cxn ang="0">
                    <a:pos x="56" y="0"/>
                  </a:cxn>
                  <a:cxn ang="0">
                    <a:pos x="53" y="0"/>
                  </a:cxn>
                  <a:cxn ang="0">
                    <a:pos x="47" y="0"/>
                  </a:cxn>
                  <a:cxn ang="0">
                    <a:pos x="40" y="3"/>
                  </a:cxn>
                  <a:cxn ang="0">
                    <a:pos x="31" y="4"/>
                  </a:cxn>
                  <a:cxn ang="0">
                    <a:pos x="23" y="6"/>
                  </a:cxn>
                  <a:cxn ang="0">
                    <a:pos x="13" y="9"/>
                  </a:cxn>
                  <a:cxn ang="0">
                    <a:pos x="7" y="10"/>
                  </a:cxn>
                  <a:cxn ang="0">
                    <a:pos x="2" y="12"/>
                  </a:cxn>
                  <a:cxn ang="0">
                    <a:pos x="0" y="12"/>
                  </a:cxn>
                  <a:cxn ang="0">
                    <a:pos x="12" y="10"/>
                  </a:cxn>
                  <a:cxn ang="0">
                    <a:pos x="24" y="7"/>
                  </a:cxn>
                  <a:cxn ang="0">
                    <a:pos x="33" y="5"/>
                  </a:cxn>
                  <a:cxn ang="0">
                    <a:pos x="41" y="4"/>
                  </a:cxn>
                  <a:cxn ang="0">
                    <a:pos x="47" y="4"/>
                  </a:cxn>
                  <a:cxn ang="0">
                    <a:pos x="53" y="3"/>
                  </a:cxn>
                  <a:cxn ang="0">
                    <a:pos x="56" y="3"/>
                  </a:cxn>
                  <a:cxn ang="0">
                    <a:pos x="58" y="3"/>
                  </a:cxn>
                  <a:cxn ang="0">
                    <a:pos x="68" y="3"/>
                  </a:cxn>
                  <a:cxn ang="0">
                    <a:pos x="78" y="5"/>
                  </a:cxn>
                  <a:cxn ang="0">
                    <a:pos x="87" y="6"/>
                  </a:cxn>
                  <a:cxn ang="0">
                    <a:pos x="91" y="7"/>
                  </a:cxn>
                  <a:cxn ang="0">
                    <a:pos x="91" y="7"/>
                  </a:cxn>
                </a:cxnLst>
                <a:rect l="0" t="0" r="r" b="b"/>
                <a:pathLst>
                  <a:path w="91" h="12">
                    <a:moveTo>
                      <a:pt x="91" y="7"/>
                    </a:moveTo>
                    <a:lnTo>
                      <a:pt x="83" y="4"/>
                    </a:lnTo>
                    <a:lnTo>
                      <a:pt x="77" y="3"/>
                    </a:lnTo>
                    <a:lnTo>
                      <a:pt x="71" y="2"/>
                    </a:lnTo>
                    <a:lnTo>
                      <a:pt x="66" y="0"/>
                    </a:lnTo>
                    <a:lnTo>
                      <a:pt x="63" y="0"/>
                    </a:lnTo>
                    <a:lnTo>
                      <a:pt x="59" y="0"/>
                    </a:lnTo>
                    <a:lnTo>
                      <a:pt x="56" y="0"/>
                    </a:lnTo>
                    <a:lnTo>
                      <a:pt x="53" y="0"/>
                    </a:lnTo>
                    <a:lnTo>
                      <a:pt x="47" y="0"/>
                    </a:lnTo>
                    <a:lnTo>
                      <a:pt x="40" y="3"/>
                    </a:lnTo>
                    <a:lnTo>
                      <a:pt x="31" y="4"/>
                    </a:lnTo>
                    <a:lnTo>
                      <a:pt x="23" y="6"/>
                    </a:lnTo>
                    <a:lnTo>
                      <a:pt x="13" y="9"/>
                    </a:lnTo>
                    <a:lnTo>
                      <a:pt x="7" y="10"/>
                    </a:lnTo>
                    <a:lnTo>
                      <a:pt x="2" y="12"/>
                    </a:lnTo>
                    <a:lnTo>
                      <a:pt x="0" y="12"/>
                    </a:lnTo>
                    <a:lnTo>
                      <a:pt x="12" y="10"/>
                    </a:lnTo>
                    <a:lnTo>
                      <a:pt x="24" y="7"/>
                    </a:lnTo>
                    <a:lnTo>
                      <a:pt x="33" y="5"/>
                    </a:lnTo>
                    <a:lnTo>
                      <a:pt x="41" y="4"/>
                    </a:lnTo>
                    <a:lnTo>
                      <a:pt x="47" y="4"/>
                    </a:lnTo>
                    <a:lnTo>
                      <a:pt x="53" y="3"/>
                    </a:lnTo>
                    <a:lnTo>
                      <a:pt x="56" y="3"/>
                    </a:lnTo>
                    <a:lnTo>
                      <a:pt x="58" y="3"/>
                    </a:lnTo>
                    <a:lnTo>
                      <a:pt x="68" y="3"/>
                    </a:lnTo>
                    <a:lnTo>
                      <a:pt x="78" y="5"/>
                    </a:lnTo>
                    <a:lnTo>
                      <a:pt x="87" y="6"/>
                    </a:lnTo>
                    <a:lnTo>
                      <a:pt x="91" y="7"/>
                    </a:lnTo>
                    <a:lnTo>
                      <a:pt x="91" y="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954" name="Freeform 258"/>
              <p:cNvSpPr>
                <a:spLocks/>
              </p:cNvSpPr>
              <p:nvPr/>
            </p:nvSpPr>
            <p:spPr bwMode="auto">
              <a:xfrm>
                <a:off x="3543" y="2746"/>
                <a:ext cx="53" cy="14"/>
              </a:xfrm>
              <a:custGeom>
                <a:avLst/>
                <a:gdLst/>
                <a:ahLst/>
                <a:cxnLst>
                  <a:cxn ang="0">
                    <a:pos x="106" y="3"/>
                  </a:cxn>
                  <a:cxn ang="0">
                    <a:pos x="96" y="1"/>
                  </a:cxn>
                  <a:cxn ang="0">
                    <a:pos x="88" y="0"/>
                  </a:cxn>
                  <a:cxn ang="0">
                    <a:pos x="81" y="0"/>
                  </a:cxn>
                  <a:cxn ang="0">
                    <a:pos x="76" y="0"/>
                  </a:cxn>
                  <a:cxn ang="0">
                    <a:pos x="72" y="1"/>
                  </a:cxn>
                  <a:cxn ang="0">
                    <a:pos x="67" y="2"/>
                  </a:cxn>
                  <a:cxn ang="0">
                    <a:pos x="64" y="2"/>
                  </a:cxn>
                  <a:cxn ang="0">
                    <a:pos x="59" y="3"/>
                  </a:cxn>
                  <a:cxn ang="0">
                    <a:pos x="53" y="4"/>
                  </a:cxn>
                  <a:cxn ang="0">
                    <a:pos x="45" y="8"/>
                  </a:cxn>
                  <a:cxn ang="0">
                    <a:pos x="36" y="11"/>
                  </a:cxn>
                  <a:cxn ang="0">
                    <a:pos x="26" y="16"/>
                  </a:cxn>
                  <a:cxn ang="0">
                    <a:pos x="16" y="20"/>
                  </a:cxn>
                  <a:cxn ang="0">
                    <a:pos x="8" y="24"/>
                  </a:cxn>
                  <a:cxn ang="0">
                    <a:pos x="3" y="26"/>
                  </a:cxn>
                  <a:cxn ang="0">
                    <a:pos x="0" y="27"/>
                  </a:cxn>
                  <a:cxn ang="0">
                    <a:pos x="15" y="22"/>
                  </a:cxn>
                  <a:cxn ang="0">
                    <a:pos x="29" y="17"/>
                  </a:cxn>
                  <a:cxn ang="0">
                    <a:pos x="39" y="12"/>
                  </a:cxn>
                  <a:cxn ang="0">
                    <a:pos x="49" y="10"/>
                  </a:cxn>
                  <a:cxn ang="0">
                    <a:pos x="54" y="8"/>
                  </a:cxn>
                  <a:cxn ang="0">
                    <a:pos x="60" y="5"/>
                  </a:cxn>
                  <a:cxn ang="0">
                    <a:pos x="64" y="5"/>
                  </a:cxn>
                  <a:cxn ang="0">
                    <a:pos x="66" y="4"/>
                  </a:cxn>
                  <a:cxn ang="0">
                    <a:pos x="72" y="3"/>
                  </a:cxn>
                  <a:cxn ang="0">
                    <a:pos x="77" y="3"/>
                  </a:cxn>
                  <a:cxn ang="0">
                    <a:pos x="84" y="2"/>
                  </a:cxn>
                  <a:cxn ang="0">
                    <a:pos x="91" y="2"/>
                  </a:cxn>
                  <a:cxn ang="0">
                    <a:pos x="97" y="3"/>
                  </a:cxn>
                  <a:cxn ang="0">
                    <a:pos x="102" y="3"/>
                  </a:cxn>
                  <a:cxn ang="0">
                    <a:pos x="105" y="3"/>
                  </a:cxn>
                  <a:cxn ang="0">
                    <a:pos x="106" y="3"/>
                  </a:cxn>
                  <a:cxn ang="0">
                    <a:pos x="106" y="3"/>
                  </a:cxn>
                </a:cxnLst>
                <a:rect l="0" t="0" r="r" b="b"/>
                <a:pathLst>
                  <a:path w="106" h="27">
                    <a:moveTo>
                      <a:pt x="106" y="3"/>
                    </a:moveTo>
                    <a:lnTo>
                      <a:pt x="96" y="1"/>
                    </a:lnTo>
                    <a:lnTo>
                      <a:pt x="88" y="0"/>
                    </a:lnTo>
                    <a:lnTo>
                      <a:pt x="81" y="0"/>
                    </a:lnTo>
                    <a:lnTo>
                      <a:pt x="76" y="0"/>
                    </a:lnTo>
                    <a:lnTo>
                      <a:pt x="72" y="1"/>
                    </a:lnTo>
                    <a:lnTo>
                      <a:pt x="67" y="2"/>
                    </a:lnTo>
                    <a:lnTo>
                      <a:pt x="64" y="2"/>
                    </a:lnTo>
                    <a:lnTo>
                      <a:pt x="59" y="3"/>
                    </a:lnTo>
                    <a:lnTo>
                      <a:pt x="53" y="4"/>
                    </a:lnTo>
                    <a:lnTo>
                      <a:pt x="45" y="8"/>
                    </a:lnTo>
                    <a:lnTo>
                      <a:pt x="36" y="11"/>
                    </a:lnTo>
                    <a:lnTo>
                      <a:pt x="26" y="16"/>
                    </a:lnTo>
                    <a:lnTo>
                      <a:pt x="16" y="20"/>
                    </a:lnTo>
                    <a:lnTo>
                      <a:pt x="8" y="24"/>
                    </a:lnTo>
                    <a:lnTo>
                      <a:pt x="3" y="26"/>
                    </a:lnTo>
                    <a:lnTo>
                      <a:pt x="0" y="27"/>
                    </a:lnTo>
                    <a:lnTo>
                      <a:pt x="15" y="22"/>
                    </a:lnTo>
                    <a:lnTo>
                      <a:pt x="29" y="17"/>
                    </a:lnTo>
                    <a:lnTo>
                      <a:pt x="39" y="12"/>
                    </a:lnTo>
                    <a:lnTo>
                      <a:pt x="49" y="10"/>
                    </a:lnTo>
                    <a:lnTo>
                      <a:pt x="54" y="8"/>
                    </a:lnTo>
                    <a:lnTo>
                      <a:pt x="60" y="5"/>
                    </a:lnTo>
                    <a:lnTo>
                      <a:pt x="64" y="5"/>
                    </a:lnTo>
                    <a:lnTo>
                      <a:pt x="66" y="4"/>
                    </a:lnTo>
                    <a:lnTo>
                      <a:pt x="72" y="3"/>
                    </a:lnTo>
                    <a:lnTo>
                      <a:pt x="77" y="3"/>
                    </a:lnTo>
                    <a:lnTo>
                      <a:pt x="84" y="2"/>
                    </a:lnTo>
                    <a:lnTo>
                      <a:pt x="91" y="2"/>
                    </a:lnTo>
                    <a:lnTo>
                      <a:pt x="97" y="3"/>
                    </a:lnTo>
                    <a:lnTo>
                      <a:pt x="102" y="3"/>
                    </a:lnTo>
                    <a:lnTo>
                      <a:pt x="105" y="3"/>
                    </a:lnTo>
                    <a:lnTo>
                      <a:pt x="106" y="3"/>
                    </a:lnTo>
                    <a:lnTo>
                      <a:pt x="106" y="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955" name="Freeform 259"/>
              <p:cNvSpPr>
                <a:spLocks/>
              </p:cNvSpPr>
              <p:nvPr/>
            </p:nvSpPr>
            <p:spPr bwMode="auto">
              <a:xfrm>
                <a:off x="3551" y="2751"/>
                <a:ext cx="42" cy="17"/>
              </a:xfrm>
              <a:custGeom>
                <a:avLst/>
                <a:gdLst/>
                <a:ahLst/>
                <a:cxnLst>
                  <a:cxn ang="0">
                    <a:pos x="83" y="0"/>
                  </a:cxn>
                  <a:cxn ang="0">
                    <a:pos x="75" y="0"/>
                  </a:cxn>
                  <a:cxn ang="0">
                    <a:pos x="68" y="0"/>
                  </a:cxn>
                  <a:cxn ang="0">
                    <a:pos x="62" y="1"/>
                  </a:cxn>
                  <a:cxn ang="0">
                    <a:pos x="58" y="1"/>
                  </a:cxn>
                  <a:cxn ang="0">
                    <a:pos x="54" y="3"/>
                  </a:cxn>
                  <a:cxn ang="0">
                    <a:pos x="51" y="5"/>
                  </a:cxn>
                  <a:cxn ang="0">
                    <a:pos x="49" y="6"/>
                  </a:cxn>
                  <a:cxn ang="0">
                    <a:pos x="45" y="7"/>
                  </a:cxn>
                  <a:cxn ang="0">
                    <a:pos x="41" y="9"/>
                  </a:cxn>
                  <a:cxn ang="0">
                    <a:pos x="35" y="12"/>
                  </a:cxn>
                  <a:cxn ang="0">
                    <a:pos x="27" y="16"/>
                  </a:cxn>
                  <a:cxn ang="0">
                    <a:pos x="20" y="21"/>
                  </a:cxn>
                  <a:cxn ang="0">
                    <a:pos x="12" y="25"/>
                  </a:cxn>
                  <a:cxn ang="0">
                    <a:pos x="6" y="30"/>
                  </a:cxn>
                  <a:cxn ang="0">
                    <a:pos x="2" y="32"/>
                  </a:cxn>
                  <a:cxn ang="0">
                    <a:pos x="0" y="33"/>
                  </a:cxn>
                  <a:cxn ang="0">
                    <a:pos x="12" y="26"/>
                  </a:cxn>
                  <a:cxn ang="0">
                    <a:pos x="22" y="22"/>
                  </a:cxn>
                  <a:cxn ang="0">
                    <a:pos x="30" y="17"/>
                  </a:cxn>
                  <a:cxn ang="0">
                    <a:pos x="37" y="14"/>
                  </a:cxn>
                  <a:cxn ang="0">
                    <a:pos x="42" y="10"/>
                  </a:cxn>
                  <a:cxn ang="0">
                    <a:pos x="46" y="8"/>
                  </a:cxn>
                  <a:cxn ang="0">
                    <a:pos x="49" y="7"/>
                  </a:cxn>
                  <a:cxn ang="0">
                    <a:pos x="51" y="6"/>
                  </a:cxn>
                  <a:cxn ang="0">
                    <a:pos x="60" y="3"/>
                  </a:cxn>
                  <a:cxn ang="0">
                    <a:pos x="71" y="1"/>
                  </a:cxn>
                  <a:cxn ang="0">
                    <a:pos x="80" y="0"/>
                  </a:cxn>
                  <a:cxn ang="0">
                    <a:pos x="83" y="0"/>
                  </a:cxn>
                  <a:cxn ang="0">
                    <a:pos x="83" y="0"/>
                  </a:cxn>
                </a:cxnLst>
                <a:rect l="0" t="0" r="r" b="b"/>
                <a:pathLst>
                  <a:path w="83" h="33">
                    <a:moveTo>
                      <a:pt x="83" y="0"/>
                    </a:moveTo>
                    <a:lnTo>
                      <a:pt x="75" y="0"/>
                    </a:lnTo>
                    <a:lnTo>
                      <a:pt x="68" y="0"/>
                    </a:lnTo>
                    <a:lnTo>
                      <a:pt x="62" y="1"/>
                    </a:lnTo>
                    <a:lnTo>
                      <a:pt x="58" y="1"/>
                    </a:lnTo>
                    <a:lnTo>
                      <a:pt x="54" y="3"/>
                    </a:lnTo>
                    <a:lnTo>
                      <a:pt x="51" y="5"/>
                    </a:lnTo>
                    <a:lnTo>
                      <a:pt x="49" y="6"/>
                    </a:lnTo>
                    <a:lnTo>
                      <a:pt x="45" y="7"/>
                    </a:lnTo>
                    <a:lnTo>
                      <a:pt x="41" y="9"/>
                    </a:lnTo>
                    <a:lnTo>
                      <a:pt x="35" y="12"/>
                    </a:lnTo>
                    <a:lnTo>
                      <a:pt x="27" y="16"/>
                    </a:lnTo>
                    <a:lnTo>
                      <a:pt x="20" y="21"/>
                    </a:lnTo>
                    <a:lnTo>
                      <a:pt x="12" y="25"/>
                    </a:lnTo>
                    <a:lnTo>
                      <a:pt x="6" y="30"/>
                    </a:lnTo>
                    <a:lnTo>
                      <a:pt x="2" y="32"/>
                    </a:lnTo>
                    <a:lnTo>
                      <a:pt x="0" y="33"/>
                    </a:lnTo>
                    <a:lnTo>
                      <a:pt x="12" y="26"/>
                    </a:lnTo>
                    <a:lnTo>
                      <a:pt x="22" y="22"/>
                    </a:lnTo>
                    <a:lnTo>
                      <a:pt x="30" y="17"/>
                    </a:lnTo>
                    <a:lnTo>
                      <a:pt x="37" y="14"/>
                    </a:lnTo>
                    <a:lnTo>
                      <a:pt x="42" y="10"/>
                    </a:lnTo>
                    <a:lnTo>
                      <a:pt x="46" y="8"/>
                    </a:lnTo>
                    <a:lnTo>
                      <a:pt x="49" y="7"/>
                    </a:lnTo>
                    <a:lnTo>
                      <a:pt x="51" y="6"/>
                    </a:lnTo>
                    <a:lnTo>
                      <a:pt x="60" y="3"/>
                    </a:lnTo>
                    <a:lnTo>
                      <a:pt x="71" y="1"/>
                    </a:lnTo>
                    <a:lnTo>
                      <a:pt x="80" y="0"/>
                    </a:lnTo>
                    <a:lnTo>
                      <a:pt x="83" y="0"/>
                    </a:lnTo>
                    <a:lnTo>
                      <a:pt x="83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956" name="Freeform 260"/>
              <p:cNvSpPr>
                <a:spLocks/>
              </p:cNvSpPr>
              <p:nvPr/>
            </p:nvSpPr>
            <p:spPr bwMode="auto">
              <a:xfrm>
                <a:off x="3597" y="2633"/>
                <a:ext cx="18" cy="36"/>
              </a:xfrm>
              <a:custGeom>
                <a:avLst/>
                <a:gdLst/>
                <a:ahLst/>
                <a:cxnLst>
                  <a:cxn ang="0">
                    <a:pos x="14" y="0"/>
                  </a:cxn>
                  <a:cxn ang="0">
                    <a:pos x="7" y="8"/>
                  </a:cxn>
                  <a:cxn ang="0">
                    <a:pos x="3" y="16"/>
                  </a:cxn>
                  <a:cxn ang="0">
                    <a:pos x="0" y="23"/>
                  </a:cxn>
                  <a:cxn ang="0">
                    <a:pos x="4" y="29"/>
                  </a:cxn>
                  <a:cxn ang="0">
                    <a:pos x="8" y="31"/>
                  </a:cxn>
                  <a:cxn ang="0">
                    <a:pos x="10" y="32"/>
                  </a:cxn>
                  <a:cxn ang="0">
                    <a:pos x="11" y="36"/>
                  </a:cxn>
                  <a:cxn ang="0">
                    <a:pos x="13" y="44"/>
                  </a:cxn>
                  <a:cxn ang="0">
                    <a:pos x="19" y="54"/>
                  </a:cxn>
                  <a:cxn ang="0">
                    <a:pos x="25" y="63"/>
                  </a:cxn>
                  <a:cxn ang="0">
                    <a:pos x="30" y="70"/>
                  </a:cxn>
                  <a:cxn ang="0">
                    <a:pos x="33" y="73"/>
                  </a:cxn>
                  <a:cxn ang="0">
                    <a:pos x="31" y="60"/>
                  </a:cxn>
                  <a:cxn ang="0">
                    <a:pos x="33" y="56"/>
                  </a:cxn>
                  <a:cxn ang="0">
                    <a:pos x="35" y="55"/>
                  </a:cxn>
                  <a:cxn ang="0">
                    <a:pos x="36" y="45"/>
                  </a:cxn>
                  <a:cxn ang="0">
                    <a:pos x="36" y="31"/>
                  </a:cxn>
                  <a:cxn ang="0">
                    <a:pos x="34" y="24"/>
                  </a:cxn>
                  <a:cxn ang="0">
                    <a:pos x="30" y="20"/>
                  </a:cxn>
                  <a:cxn ang="0">
                    <a:pos x="25" y="17"/>
                  </a:cxn>
                  <a:cxn ang="0">
                    <a:pos x="20" y="13"/>
                  </a:cxn>
                  <a:cxn ang="0">
                    <a:pos x="17" y="7"/>
                  </a:cxn>
                  <a:cxn ang="0">
                    <a:pos x="15" y="2"/>
                  </a:cxn>
                  <a:cxn ang="0">
                    <a:pos x="14" y="0"/>
                  </a:cxn>
                </a:cxnLst>
                <a:rect l="0" t="0" r="r" b="b"/>
                <a:pathLst>
                  <a:path w="36" h="73">
                    <a:moveTo>
                      <a:pt x="14" y="0"/>
                    </a:moveTo>
                    <a:lnTo>
                      <a:pt x="7" y="8"/>
                    </a:lnTo>
                    <a:lnTo>
                      <a:pt x="3" y="16"/>
                    </a:lnTo>
                    <a:lnTo>
                      <a:pt x="0" y="23"/>
                    </a:lnTo>
                    <a:lnTo>
                      <a:pt x="4" y="29"/>
                    </a:lnTo>
                    <a:lnTo>
                      <a:pt x="8" y="31"/>
                    </a:lnTo>
                    <a:lnTo>
                      <a:pt x="10" y="32"/>
                    </a:lnTo>
                    <a:lnTo>
                      <a:pt x="11" y="36"/>
                    </a:lnTo>
                    <a:lnTo>
                      <a:pt x="13" y="44"/>
                    </a:lnTo>
                    <a:lnTo>
                      <a:pt x="19" y="54"/>
                    </a:lnTo>
                    <a:lnTo>
                      <a:pt x="25" y="63"/>
                    </a:lnTo>
                    <a:lnTo>
                      <a:pt x="30" y="70"/>
                    </a:lnTo>
                    <a:lnTo>
                      <a:pt x="33" y="73"/>
                    </a:lnTo>
                    <a:lnTo>
                      <a:pt x="31" y="60"/>
                    </a:lnTo>
                    <a:lnTo>
                      <a:pt x="33" y="56"/>
                    </a:lnTo>
                    <a:lnTo>
                      <a:pt x="35" y="55"/>
                    </a:lnTo>
                    <a:lnTo>
                      <a:pt x="36" y="45"/>
                    </a:lnTo>
                    <a:lnTo>
                      <a:pt x="36" y="31"/>
                    </a:lnTo>
                    <a:lnTo>
                      <a:pt x="34" y="24"/>
                    </a:lnTo>
                    <a:lnTo>
                      <a:pt x="30" y="20"/>
                    </a:lnTo>
                    <a:lnTo>
                      <a:pt x="25" y="17"/>
                    </a:lnTo>
                    <a:lnTo>
                      <a:pt x="20" y="13"/>
                    </a:lnTo>
                    <a:lnTo>
                      <a:pt x="17" y="7"/>
                    </a:lnTo>
                    <a:lnTo>
                      <a:pt x="15" y="2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957" name="Freeform 261"/>
              <p:cNvSpPr>
                <a:spLocks/>
              </p:cNvSpPr>
              <p:nvPr/>
            </p:nvSpPr>
            <p:spPr bwMode="auto">
              <a:xfrm>
                <a:off x="3579" y="2630"/>
                <a:ext cx="21" cy="42"/>
              </a:xfrm>
              <a:custGeom>
                <a:avLst/>
                <a:gdLst/>
                <a:ahLst/>
                <a:cxnLst>
                  <a:cxn ang="0">
                    <a:pos x="41" y="0"/>
                  </a:cxn>
                  <a:cxn ang="0">
                    <a:pos x="35" y="1"/>
                  </a:cxn>
                  <a:cxn ang="0">
                    <a:pos x="31" y="2"/>
                  </a:cxn>
                  <a:cxn ang="0">
                    <a:pos x="25" y="4"/>
                  </a:cxn>
                  <a:cxn ang="0">
                    <a:pos x="19" y="5"/>
                  </a:cxn>
                  <a:cxn ang="0">
                    <a:pos x="15" y="8"/>
                  </a:cxn>
                  <a:cxn ang="0">
                    <a:pos x="9" y="9"/>
                  </a:cxn>
                  <a:cxn ang="0">
                    <a:pos x="4" y="11"/>
                  </a:cxn>
                  <a:cxn ang="0">
                    <a:pos x="0" y="12"/>
                  </a:cxn>
                  <a:cxn ang="0">
                    <a:pos x="0" y="16"/>
                  </a:cxn>
                  <a:cxn ang="0">
                    <a:pos x="1" y="21"/>
                  </a:cxn>
                  <a:cxn ang="0">
                    <a:pos x="5" y="26"/>
                  </a:cxn>
                  <a:cxn ang="0">
                    <a:pos x="11" y="31"/>
                  </a:cxn>
                  <a:cxn ang="0">
                    <a:pos x="18" y="36"/>
                  </a:cxn>
                  <a:cxn ang="0">
                    <a:pos x="20" y="41"/>
                  </a:cxn>
                  <a:cxn ang="0">
                    <a:pos x="21" y="46"/>
                  </a:cxn>
                  <a:cxn ang="0">
                    <a:pos x="20" y="52"/>
                  </a:cxn>
                  <a:cxn ang="0">
                    <a:pos x="20" y="59"/>
                  </a:cxn>
                  <a:cxn ang="0">
                    <a:pos x="23" y="65"/>
                  </a:cxn>
                  <a:cxn ang="0">
                    <a:pos x="28" y="73"/>
                  </a:cxn>
                  <a:cxn ang="0">
                    <a:pos x="40" y="83"/>
                  </a:cxn>
                  <a:cxn ang="0">
                    <a:pos x="39" y="82"/>
                  </a:cxn>
                  <a:cxn ang="0">
                    <a:pos x="38" y="79"/>
                  </a:cxn>
                  <a:cxn ang="0">
                    <a:pos x="35" y="74"/>
                  </a:cxn>
                  <a:cxn ang="0">
                    <a:pos x="33" y="66"/>
                  </a:cxn>
                  <a:cxn ang="0">
                    <a:pos x="33" y="58"/>
                  </a:cxn>
                  <a:cxn ang="0">
                    <a:pos x="33" y="52"/>
                  </a:cxn>
                  <a:cxn ang="0">
                    <a:pos x="32" y="47"/>
                  </a:cxn>
                  <a:cxn ang="0">
                    <a:pos x="27" y="39"/>
                  </a:cxn>
                  <a:cxn ang="0">
                    <a:pos x="23" y="29"/>
                  </a:cxn>
                  <a:cxn ang="0">
                    <a:pos x="21" y="24"/>
                  </a:cxn>
                  <a:cxn ang="0">
                    <a:pos x="25" y="17"/>
                  </a:cxn>
                  <a:cxn ang="0">
                    <a:pos x="33" y="9"/>
                  </a:cxn>
                  <a:cxn ang="0">
                    <a:pos x="36" y="6"/>
                  </a:cxn>
                  <a:cxn ang="0">
                    <a:pos x="39" y="4"/>
                  </a:cxn>
                  <a:cxn ang="0">
                    <a:pos x="40" y="2"/>
                  </a:cxn>
                  <a:cxn ang="0">
                    <a:pos x="41" y="0"/>
                  </a:cxn>
                </a:cxnLst>
                <a:rect l="0" t="0" r="r" b="b"/>
                <a:pathLst>
                  <a:path w="41" h="83">
                    <a:moveTo>
                      <a:pt x="41" y="0"/>
                    </a:moveTo>
                    <a:lnTo>
                      <a:pt x="35" y="1"/>
                    </a:lnTo>
                    <a:lnTo>
                      <a:pt x="31" y="2"/>
                    </a:lnTo>
                    <a:lnTo>
                      <a:pt x="25" y="4"/>
                    </a:lnTo>
                    <a:lnTo>
                      <a:pt x="19" y="5"/>
                    </a:lnTo>
                    <a:lnTo>
                      <a:pt x="15" y="8"/>
                    </a:lnTo>
                    <a:lnTo>
                      <a:pt x="9" y="9"/>
                    </a:lnTo>
                    <a:lnTo>
                      <a:pt x="4" y="11"/>
                    </a:lnTo>
                    <a:lnTo>
                      <a:pt x="0" y="12"/>
                    </a:lnTo>
                    <a:lnTo>
                      <a:pt x="0" y="16"/>
                    </a:lnTo>
                    <a:lnTo>
                      <a:pt x="1" y="21"/>
                    </a:lnTo>
                    <a:lnTo>
                      <a:pt x="5" y="26"/>
                    </a:lnTo>
                    <a:lnTo>
                      <a:pt x="11" y="31"/>
                    </a:lnTo>
                    <a:lnTo>
                      <a:pt x="18" y="36"/>
                    </a:lnTo>
                    <a:lnTo>
                      <a:pt x="20" y="41"/>
                    </a:lnTo>
                    <a:lnTo>
                      <a:pt x="21" y="46"/>
                    </a:lnTo>
                    <a:lnTo>
                      <a:pt x="20" y="52"/>
                    </a:lnTo>
                    <a:lnTo>
                      <a:pt x="20" y="59"/>
                    </a:lnTo>
                    <a:lnTo>
                      <a:pt x="23" y="65"/>
                    </a:lnTo>
                    <a:lnTo>
                      <a:pt x="28" y="73"/>
                    </a:lnTo>
                    <a:lnTo>
                      <a:pt x="40" y="83"/>
                    </a:lnTo>
                    <a:lnTo>
                      <a:pt x="39" y="82"/>
                    </a:lnTo>
                    <a:lnTo>
                      <a:pt x="38" y="79"/>
                    </a:lnTo>
                    <a:lnTo>
                      <a:pt x="35" y="74"/>
                    </a:lnTo>
                    <a:lnTo>
                      <a:pt x="33" y="66"/>
                    </a:lnTo>
                    <a:lnTo>
                      <a:pt x="33" y="58"/>
                    </a:lnTo>
                    <a:lnTo>
                      <a:pt x="33" y="52"/>
                    </a:lnTo>
                    <a:lnTo>
                      <a:pt x="32" y="47"/>
                    </a:lnTo>
                    <a:lnTo>
                      <a:pt x="27" y="39"/>
                    </a:lnTo>
                    <a:lnTo>
                      <a:pt x="23" y="29"/>
                    </a:lnTo>
                    <a:lnTo>
                      <a:pt x="21" y="24"/>
                    </a:lnTo>
                    <a:lnTo>
                      <a:pt x="25" y="17"/>
                    </a:lnTo>
                    <a:lnTo>
                      <a:pt x="33" y="9"/>
                    </a:lnTo>
                    <a:lnTo>
                      <a:pt x="36" y="6"/>
                    </a:lnTo>
                    <a:lnTo>
                      <a:pt x="39" y="4"/>
                    </a:lnTo>
                    <a:lnTo>
                      <a:pt x="40" y="2"/>
                    </a:lnTo>
                    <a:lnTo>
                      <a:pt x="41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958" name="Freeform 262"/>
              <p:cNvSpPr>
                <a:spLocks/>
              </p:cNvSpPr>
              <p:nvPr/>
            </p:nvSpPr>
            <p:spPr bwMode="auto">
              <a:xfrm>
                <a:off x="3622" y="2626"/>
                <a:ext cx="15" cy="43"/>
              </a:xfrm>
              <a:custGeom>
                <a:avLst/>
                <a:gdLst/>
                <a:ahLst/>
                <a:cxnLst>
                  <a:cxn ang="0">
                    <a:pos x="0" y="1"/>
                  </a:cxn>
                  <a:cxn ang="0">
                    <a:pos x="2" y="7"/>
                  </a:cxn>
                  <a:cxn ang="0">
                    <a:pos x="4" y="13"/>
                  </a:cxn>
                  <a:cxn ang="0">
                    <a:pos x="7" y="19"/>
                  </a:cxn>
                  <a:cxn ang="0">
                    <a:pos x="11" y="24"/>
                  </a:cxn>
                  <a:cxn ang="0">
                    <a:pos x="17" y="33"/>
                  </a:cxn>
                  <a:cxn ang="0">
                    <a:pos x="17" y="38"/>
                  </a:cxn>
                  <a:cxn ang="0">
                    <a:pos x="15" y="44"/>
                  </a:cxn>
                  <a:cxn ang="0">
                    <a:pos x="13" y="52"/>
                  </a:cxn>
                  <a:cxn ang="0">
                    <a:pos x="10" y="61"/>
                  </a:cxn>
                  <a:cxn ang="0">
                    <a:pos x="9" y="68"/>
                  </a:cxn>
                  <a:cxn ang="0">
                    <a:pos x="11" y="75"/>
                  </a:cxn>
                  <a:cxn ang="0">
                    <a:pos x="17" y="87"/>
                  </a:cxn>
                  <a:cxn ang="0">
                    <a:pos x="15" y="80"/>
                  </a:cxn>
                  <a:cxn ang="0">
                    <a:pos x="16" y="72"/>
                  </a:cxn>
                  <a:cxn ang="0">
                    <a:pos x="18" y="60"/>
                  </a:cxn>
                  <a:cxn ang="0">
                    <a:pos x="22" y="46"/>
                  </a:cxn>
                  <a:cxn ang="0">
                    <a:pos x="26" y="35"/>
                  </a:cxn>
                  <a:cxn ang="0">
                    <a:pos x="29" y="31"/>
                  </a:cxn>
                  <a:cxn ang="0">
                    <a:pos x="30" y="28"/>
                  </a:cxn>
                  <a:cxn ang="0">
                    <a:pos x="26" y="15"/>
                  </a:cxn>
                  <a:cxn ang="0">
                    <a:pos x="25" y="11"/>
                  </a:cxn>
                  <a:cxn ang="0">
                    <a:pos x="24" y="6"/>
                  </a:cxn>
                  <a:cxn ang="0">
                    <a:pos x="23" y="3"/>
                  </a:cxn>
                  <a:cxn ang="0">
                    <a:pos x="22" y="0"/>
                  </a:cxn>
                  <a:cxn ang="0">
                    <a:pos x="16" y="0"/>
                  </a:cxn>
                  <a:cxn ang="0">
                    <a:pos x="11" y="0"/>
                  </a:cxn>
                  <a:cxn ang="0">
                    <a:pos x="6" y="0"/>
                  </a:cxn>
                  <a:cxn ang="0">
                    <a:pos x="0" y="1"/>
                  </a:cxn>
                </a:cxnLst>
                <a:rect l="0" t="0" r="r" b="b"/>
                <a:pathLst>
                  <a:path w="30" h="87">
                    <a:moveTo>
                      <a:pt x="0" y="1"/>
                    </a:moveTo>
                    <a:lnTo>
                      <a:pt x="2" y="7"/>
                    </a:lnTo>
                    <a:lnTo>
                      <a:pt x="4" y="13"/>
                    </a:lnTo>
                    <a:lnTo>
                      <a:pt x="7" y="19"/>
                    </a:lnTo>
                    <a:lnTo>
                      <a:pt x="11" y="24"/>
                    </a:lnTo>
                    <a:lnTo>
                      <a:pt x="17" y="33"/>
                    </a:lnTo>
                    <a:lnTo>
                      <a:pt x="17" y="38"/>
                    </a:lnTo>
                    <a:lnTo>
                      <a:pt x="15" y="44"/>
                    </a:lnTo>
                    <a:lnTo>
                      <a:pt x="13" y="52"/>
                    </a:lnTo>
                    <a:lnTo>
                      <a:pt x="10" y="61"/>
                    </a:lnTo>
                    <a:lnTo>
                      <a:pt x="9" y="68"/>
                    </a:lnTo>
                    <a:lnTo>
                      <a:pt x="11" y="75"/>
                    </a:lnTo>
                    <a:lnTo>
                      <a:pt x="17" y="87"/>
                    </a:lnTo>
                    <a:lnTo>
                      <a:pt x="15" y="80"/>
                    </a:lnTo>
                    <a:lnTo>
                      <a:pt x="16" y="72"/>
                    </a:lnTo>
                    <a:lnTo>
                      <a:pt x="18" y="60"/>
                    </a:lnTo>
                    <a:lnTo>
                      <a:pt x="22" y="46"/>
                    </a:lnTo>
                    <a:lnTo>
                      <a:pt x="26" y="35"/>
                    </a:lnTo>
                    <a:lnTo>
                      <a:pt x="29" y="31"/>
                    </a:lnTo>
                    <a:lnTo>
                      <a:pt x="30" y="28"/>
                    </a:lnTo>
                    <a:lnTo>
                      <a:pt x="26" y="15"/>
                    </a:lnTo>
                    <a:lnTo>
                      <a:pt x="25" y="11"/>
                    </a:lnTo>
                    <a:lnTo>
                      <a:pt x="24" y="6"/>
                    </a:lnTo>
                    <a:lnTo>
                      <a:pt x="23" y="3"/>
                    </a:lnTo>
                    <a:lnTo>
                      <a:pt x="22" y="0"/>
                    </a:lnTo>
                    <a:lnTo>
                      <a:pt x="16" y="0"/>
                    </a:lnTo>
                    <a:lnTo>
                      <a:pt x="11" y="0"/>
                    </a:lnTo>
                    <a:lnTo>
                      <a:pt x="6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959" name="Freeform 263"/>
              <p:cNvSpPr>
                <a:spLocks/>
              </p:cNvSpPr>
              <p:nvPr/>
            </p:nvSpPr>
            <p:spPr bwMode="auto">
              <a:xfrm>
                <a:off x="3633" y="2692"/>
                <a:ext cx="112" cy="156"/>
              </a:xfrm>
              <a:custGeom>
                <a:avLst/>
                <a:gdLst/>
                <a:ahLst/>
                <a:cxnLst>
                  <a:cxn ang="0">
                    <a:pos x="101" y="307"/>
                  </a:cxn>
                  <a:cxn ang="0">
                    <a:pos x="118" y="302"/>
                  </a:cxn>
                  <a:cxn ang="0">
                    <a:pos x="136" y="291"/>
                  </a:cxn>
                  <a:cxn ang="0">
                    <a:pos x="128" y="275"/>
                  </a:cxn>
                  <a:cxn ang="0">
                    <a:pos x="117" y="265"/>
                  </a:cxn>
                  <a:cxn ang="0">
                    <a:pos x="123" y="254"/>
                  </a:cxn>
                  <a:cxn ang="0">
                    <a:pos x="100" y="248"/>
                  </a:cxn>
                  <a:cxn ang="0">
                    <a:pos x="113" y="238"/>
                  </a:cxn>
                  <a:cxn ang="0">
                    <a:pos x="140" y="215"/>
                  </a:cxn>
                  <a:cxn ang="0">
                    <a:pos x="158" y="199"/>
                  </a:cxn>
                  <a:cxn ang="0">
                    <a:pos x="161" y="229"/>
                  </a:cxn>
                  <a:cxn ang="0">
                    <a:pos x="167" y="218"/>
                  </a:cxn>
                  <a:cxn ang="0">
                    <a:pos x="198" y="178"/>
                  </a:cxn>
                  <a:cxn ang="0">
                    <a:pos x="208" y="148"/>
                  </a:cxn>
                  <a:cxn ang="0">
                    <a:pos x="215" y="162"/>
                  </a:cxn>
                  <a:cxn ang="0">
                    <a:pos x="222" y="127"/>
                  </a:cxn>
                  <a:cxn ang="0">
                    <a:pos x="220" y="92"/>
                  </a:cxn>
                  <a:cxn ang="0">
                    <a:pos x="212" y="66"/>
                  </a:cxn>
                  <a:cxn ang="0">
                    <a:pos x="196" y="43"/>
                  </a:cxn>
                  <a:cxn ang="0">
                    <a:pos x="190" y="4"/>
                  </a:cxn>
                  <a:cxn ang="0">
                    <a:pos x="176" y="10"/>
                  </a:cxn>
                  <a:cxn ang="0">
                    <a:pos x="178" y="65"/>
                  </a:cxn>
                  <a:cxn ang="0">
                    <a:pos x="167" y="112"/>
                  </a:cxn>
                  <a:cxn ang="0">
                    <a:pos x="155" y="148"/>
                  </a:cxn>
                  <a:cxn ang="0">
                    <a:pos x="135" y="171"/>
                  </a:cxn>
                  <a:cxn ang="0">
                    <a:pos x="110" y="192"/>
                  </a:cxn>
                  <a:cxn ang="0">
                    <a:pos x="108" y="176"/>
                  </a:cxn>
                  <a:cxn ang="0">
                    <a:pos x="118" y="158"/>
                  </a:cxn>
                  <a:cxn ang="0">
                    <a:pos x="124" y="140"/>
                  </a:cxn>
                  <a:cxn ang="0">
                    <a:pos x="138" y="132"/>
                  </a:cxn>
                  <a:cxn ang="0">
                    <a:pos x="135" y="122"/>
                  </a:cxn>
                  <a:cxn ang="0">
                    <a:pos x="137" y="112"/>
                  </a:cxn>
                  <a:cxn ang="0">
                    <a:pos x="138" y="103"/>
                  </a:cxn>
                  <a:cxn ang="0">
                    <a:pos x="136" y="87"/>
                  </a:cxn>
                  <a:cxn ang="0">
                    <a:pos x="124" y="85"/>
                  </a:cxn>
                  <a:cxn ang="0">
                    <a:pos x="123" y="95"/>
                  </a:cxn>
                  <a:cxn ang="0">
                    <a:pos x="115" y="129"/>
                  </a:cxn>
                  <a:cxn ang="0">
                    <a:pos x="101" y="157"/>
                  </a:cxn>
                  <a:cxn ang="0">
                    <a:pos x="75" y="183"/>
                  </a:cxn>
                  <a:cxn ang="0">
                    <a:pos x="24" y="214"/>
                  </a:cxn>
                  <a:cxn ang="0">
                    <a:pos x="13" y="239"/>
                  </a:cxn>
                  <a:cxn ang="0">
                    <a:pos x="33" y="260"/>
                  </a:cxn>
                  <a:cxn ang="0">
                    <a:pos x="54" y="277"/>
                  </a:cxn>
                  <a:cxn ang="0">
                    <a:pos x="64" y="290"/>
                  </a:cxn>
                  <a:cxn ang="0">
                    <a:pos x="80" y="302"/>
                  </a:cxn>
                </a:cxnLst>
                <a:rect l="0" t="0" r="r" b="b"/>
                <a:pathLst>
                  <a:path w="223" h="310">
                    <a:moveTo>
                      <a:pt x="93" y="310"/>
                    </a:moveTo>
                    <a:lnTo>
                      <a:pt x="97" y="309"/>
                    </a:lnTo>
                    <a:lnTo>
                      <a:pt x="101" y="307"/>
                    </a:lnTo>
                    <a:lnTo>
                      <a:pt x="106" y="306"/>
                    </a:lnTo>
                    <a:lnTo>
                      <a:pt x="110" y="304"/>
                    </a:lnTo>
                    <a:lnTo>
                      <a:pt x="118" y="302"/>
                    </a:lnTo>
                    <a:lnTo>
                      <a:pt x="125" y="299"/>
                    </a:lnTo>
                    <a:lnTo>
                      <a:pt x="130" y="295"/>
                    </a:lnTo>
                    <a:lnTo>
                      <a:pt x="136" y="291"/>
                    </a:lnTo>
                    <a:lnTo>
                      <a:pt x="138" y="285"/>
                    </a:lnTo>
                    <a:lnTo>
                      <a:pt x="135" y="279"/>
                    </a:lnTo>
                    <a:lnTo>
                      <a:pt x="128" y="275"/>
                    </a:lnTo>
                    <a:lnTo>
                      <a:pt x="122" y="270"/>
                    </a:lnTo>
                    <a:lnTo>
                      <a:pt x="117" y="268"/>
                    </a:lnTo>
                    <a:lnTo>
                      <a:pt x="117" y="265"/>
                    </a:lnTo>
                    <a:lnTo>
                      <a:pt x="118" y="262"/>
                    </a:lnTo>
                    <a:lnTo>
                      <a:pt x="123" y="257"/>
                    </a:lnTo>
                    <a:lnTo>
                      <a:pt x="123" y="254"/>
                    </a:lnTo>
                    <a:lnTo>
                      <a:pt x="118" y="253"/>
                    </a:lnTo>
                    <a:lnTo>
                      <a:pt x="109" y="252"/>
                    </a:lnTo>
                    <a:lnTo>
                      <a:pt x="100" y="248"/>
                    </a:lnTo>
                    <a:lnTo>
                      <a:pt x="101" y="247"/>
                    </a:lnTo>
                    <a:lnTo>
                      <a:pt x="106" y="244"/>
                    </a:lnTo>
                    <a:lnTo>
                      <a:pt x="113" y="238"/>
                    </a:lnTo>
                    <a:lnTo>
                      <a:pt x="122" y="231"/>
                    </a:lnTo>
                    <a:lnTo>
                      <a:pt x="131" y="223"/>
                    </a:lnTo>
                    <a:lnTo>
                      <a:pt x="140" y="215"/>
                    </a:lnTo>
                    <a:lnTo>
                      <a:pt x="149" y="206"/>
                    </a:lnTo>
                    <a:lnTo>
                      <a:pt x="158" y="198"/>
                    </a:lnTo>
                    <a:lnTo>
                      <a:pt x="158" y="199"/>
                    </a:lnTo>
                    <a:lnTo>
                      <a:pt x="156" y="204"/>
                    </a:lnTo>
                    <a:lnTo>
                      <a:pt x="158" y="214"/>
                    </a:lnTo>
                    <a:lnTo>
                      <a:pt x="161" y="229"/>
                    </a:lnTo>
                    <a:lnTo>
                      <a:pt x="161" y="227"/>
                    </a:lnTo>
                    <a:lnTo>
                      <a:pt x="162" y="225"/>
                    </a:lnTo>
                    <a:lnTo>
                      <a:pt x="167" y="218"/>
                    </a:lnTo>
                    <a:lnTo>
                      <a:pt x="176" y="207"/>
                    </a:lnTo>
                    <a:lnTo>
                      <a:pt x="189" y="192"/>
                    </a:lnTo>
                    <a:lnTo>
                      <a:pt x="198" y="178"/>
                    </a:lnTo>
                    <a:lnTo>
                      <a:pt x="205" y="163"/>
                    </a:lnTo>
                    <a:lnTo>
                      <a:pt x="208" y="147"/>
                    </a:lnTo>
                    <a:lnTo>
                      <a:pt x="208" y="148"/>
                    </a:lnTo>
                    <a:lnTo>
                      <a:pt x="208" y="152"/>
                    </a:lnTo>
                    <a:lnTo>
                      <a:pt x="210" y="156"/>
                    </a:lnTo>
                    <a:lnTo>
                      <a:pt x="215" y="162"/>
                    </a:lnTo>
                    <a:lnTo>
                      <a:pt x="216" y="157"/>
                    </a:lnTo>
                    <a:lnTo>
                      <a:pt x="220" y="145"/>
                    </a:lnTo>
                    <a:lnTo>
                      <a:pt x="222" y="127"/>
                    </a:lnTo>
                    <a:lnTo>
                      <a:pt x="223" y="111"/>
                    </a:lnTo>
                    <a:lnTo>
                      <a:pt x="222" y="99"/>
                    </a:lnTo>
                    <a:lnTo>
                      <a:pt x="220" y="92"/>
                    </a:lnTo>
                    <a:lnTo>
                      <a:pt x="216" y="86"/>
                    </a:lnTo>
                    <a:lnTo>
                      <a:pt x="215" y="77"/>
                    </a:lnTo>
                    <a:lnTo>
                      <a:pt x="212" y="66"/>
                    </a:lnTo>
                    <a:lnTo>
                      <a:pt x="205" y="60"/>
                    </a:lnTo>
                    <a:lnTo>
                      <a:pt x="199" y="53"/>
                    </a:lnTo>
                    <a:lnTo>
                      <a:pt x="196" y="43"/>
                    </a:lnTo>
                    <a:lnTo>
                      <a:pt x="196" y="30"/>
                    </a:lnTo>
                    <a:lnTo>
                      <a:pt x="194" y="16"/>
                    </a:lnTo>
                    <a:lnTo>
                      <a:pt x="190" y="4"/>
                    </a:lnTo>
                    <a:lnTo>
                      <a:pt x="183" y="0"/>
                    </a:lnTo>
                    <a:lnTo>
                      <a:pt x="177" y="2"/>
                    </a:lnTo>
                    <a:lnTo>
                      <a:pt x="176" y="10"/>
                    </a:lnTo>
                    <a:lnTo>
                      <a:pt x="176" y="26"/>
                    </a:lnTo>
                    <a:lnTo>
                      <a:pt x="178" y="48"/>
                    </a:lnTo>
                    <a:lnTo>
                      <a:pt x="178" y="65"/>
                    </a:lnTo>
                    <a:lnTo>
                      <a:pt x="177" y="74"/>
                    </a:lnTo>
                    <a:lnTo>
                      <a:pt x="172" y="86"/>
                    </a:lnTo>
                    <a:lnTo>
                      <a:pt x="167" y="112"/>
                    </a:lnTo>
                    <a:lnTo>
                      <a:pt x="163" y="127"/>
                    </a:lnTo>
                    <a:lnTo>
                      <a:pt x="160" y="139"/>
                    </a:lnTo>
                    <a:lnTo>
                      <a:pt x="155" y="148"/>
                    </a:lnTo>
                    <a:lnTo>
                      <a:pt x="151" y="156"/>
                    </a:lnTo>
                    <a:lnTo>
                      <a:pt x="144" y="163"/>
                    </a:lnTo>
                    <a:lnTo>
                      <a:pt x="135" y="171"/>
                    </a:lnTo>
                    <a:lnTo>
                      <a:pt x="124" y="181"/>
                    </a:lnTo>
                    <a:lnTo>
                      <a:pt x="110" y="194"/>
                    </a:lnTo>
                    <a:lnTo>
                      <a:pt x="110" y="192"/>
                    </a:lnTo>
                    <a:lnTo>
                      <a:pt x="109" y="188"/>
                    </a:lnTo>
                    <a:lnTo>
                      <a:pt x="108" y="181"/>
                    </a:lnTo>
                    <a:lnTo>
                      <a:pt x="108" y="176"/>
                    </a:lnTo>
                    <a:lnTo>
                      <a:pt x="110" y="170"/>
                    </a:lnTo>
                    <a:lnTo>
                      <a:pt x="114" y="164"/>
                    </a:lnTo>
                    <a:lnTo>
                      <a:pt x="118" y="158"/>
                    </a:lnTo>
                    <a:lnTo>
                      <a:pt x="121" y="150"/>
                    </a:lnTo>
                    <a:lnTo>
                      <a:pt x="122" y="145"/>
                    </a:lnTo>
                    <a:lnTo>
                      <a:pt x="124" y="140"/>
                    </a:lnTo>
                    <a:lnTo>
                      <a:pt x="128" y="138"/>
                    </a:lnTo>
                    <a:lnTo>
                      <a:pt x="133" y="134"/>
                    </a:lnTo>
                    <a:lnTo>
                      <a:pt x="138" y="132"/>
                    </a:lnTo>
                    <a:lnTo>
                      <a:pt x="138" y="130"/>
                    </a:lnTo>
                    <a:lnTo>
                      <a:pt x="136" y="127"/>
                    </a:lnTo>
                    <a:lnTo>
                      <a:pt x="135" y="122"/>
                    </a:lnTo>
                    <a:lnTo>
                      <a:pt x="135" y="116"/>
                    </a:lnTo>
                    <a:lnTo>
                      <a:pt x="135" y="114"/>
                    </a:lnTo>
                    <a:lnTo>
                      <a:pt x="137" y="112"/>
                    </a:lnTo>
                    <a:lnTo>
                      <a:pt x="143" y="110"/>
                    </a:lnTo>
                    <a:lnTo>
                      <a:pt x="141" y="108"/>
                    </a:lnTo>
                    <a:lnTo>
                      <a:pt x="138" y="103"/>
                    </a:lnTo>
                    <a:lnTo>
                      <a:pt x="136" y="97"/>
                    </a:lnTo>
                    <a:lnTo>
                      <a:pt x="136" y="93"/>
                    </a:lnTo>
                    <a:lnTo>
                      <a:pt x="136" y="87"/>
                    </a:lnTo>
                    <a:lnTo>
                      <a:pt x="135" y="83"/>
                    </a:lnTo>
                    <a:lnTo>
                      <a:pt x="130" y="80"/>
                    </a:lnTo>
                    <a:lnTo>
                      <a:pt x="124" y="85"/>
                    </a:lnTo>
                    <a:lnTo>
                      <a:pt x="121" y="89"/>
                    </a:lnTo>
                    <a:lnTo>
                      <a:pt x="121" y="92"/>
                    </a:lnTo>
                    <a:lnTo>
                      <a:pt x="123" y="95"/>
                    </a:lnTo>
                    <a:lnTo>
                      <a:pt x="123" y="106"/>
                    </a:lnTo>
                    <a:lnTo>
                      <a:pt x="120" y="119"/>
                    </a:lnTo>
                    <a:lnTo>
                      <a:pt x="115" y="129"/>
                    </a:lnTo>
                    <a:lnTo>
                      <a:pt x="110" y="138"/>
                    </a:lnTo>
                    <a:lnTo>
                      <a:pt x="105" y="149"/>
                    </a:lnTo>
                    <a:lnTo>
                      <a:pt x="101" y="157"/>
                    </a:lnTo>
                    <a:lnTo>
                      <a:pt x="94" y="165"/>
                    </a:lnTo>
                    <a:lnTo>
                      <a:pt x="86" y="173"/>
                    </a:lnTo>
                    <a:lnTo>
                      <a:pt x="75" y="183"/>
                    </a:lnTo>
                    <a:lnTo>
                      <a:pt x="61" y="193"/>
                    </a:lnTo>
                    <a:lnTo>
                      <a:pt x="44" y="203"/>
                    </a:lnTo>
                    <a:lnTo>
                      <a:pt x="24" y="214"/>
                    </a:lnTo>
                    <a:lnTo>
                      <a:pt x="0" y="225"/>
                    </a:lnTo>
                    <a:lnTo>
                      <a:pt x="6" y="232"/>
                    </a:lnTo>
                    <a:lnTo>
                      <a:pt x="13" y="239"/>
                    </a:lnTo>
                    <a:lnTo>
                      <a:pt x="19" y="246"/>
                    </a:lnTo>
                    <a:lnTo>
                      <a:pt x="26" y="253"/>
                    </a:lnTo>
                    <a:lnTo>
                      <a:pt x="33" y="260"/>
                    </a:lnTo>
                    <a:lnTo>
                      <a:pt x="40" y="265"/>
                    </a:lnTo>
                    <a:lnTo>
                      <a:pt x="47" y="271"/>
                    </a:lnTo>
                    <a:lnTo>
                      <a:pt x="54" y="277"/>
                    </a:lnTo>
                    <a:lnTo>
                      <a:pt x="57" y="280"/>
                    </a:lnTo>
                    <a:lnTo>
                      <a:pt x="61" y="285"/>
                    </a:lnTo>
                    <a:lnTo>
                      <a:pt x="64" y="290"/>
                    </a:lnTo>
                    <a:lnTo>
                      <a:pt x="69" y="293"/>
                    </a:lnTo>
                    <a:lnTo>
                      <a:pt x="75" y="298"/>
                    </a:lnTo>
                    <a:lnTo>
                      <a:pt x="80" y="302"/>
                    </a:lnTo>
                    <a:lnTo>
                      <a:pt x="86" y="307"/>
                    </a:lnTo>
                    <a:lnTo>
                      <a:pt x="93" y="31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960" name="Freeform 264"/>
              <p:cNvSpPr>
                <a:spLocks/>
              </p:cNvSpPr>
              <p:nvPr/>
            </p:nvSpPr>
            <p:spPr bwMode="auto">
              <a:xfrm>
                <a:off x="3693" y="2661"/>
                <a:ext cx="114" cy="212"/>
              </a:xfrm>
              <a:custGeom>
                <a:avLst/>
                <a:gdLst/>
                <a:ahLst/>
                <a:cxnLst>
                  <a:cxn ang="0">
                    <a:pos x="82" y="21"/>
                  </a:cxn>
                  <a:cxn ang="0">
                    <a:pos x="88" y="53"/>
                  </a:cxn>
                  <a:cxn ang="0">
                    <a:pos x="97" y="65"/>
                  </a:cxn>
                  <a:cxn ang="0">
                    <a:pos x="114" y="79"/>
                  </a:cxn>
                  <a:cxn ang="0">
                    <a:pos x="129" y="116"/>
                  </a:cxn>
                  <a:cxn ang="0">
                    <a:pos x="129" y="154"/>
                  </a:cxn>
                  <a:cxn ang="0">
                    <a:pos x="149" y="195"/>
                  </a:cxn>
                  <a:cxn ang="0">
                    <a:pos x="157" y="230"/>
                  </a:cxn>
                  <a:cxn ang="0">
                    <a:pos x="165" y="271"/>
                  </a:cxn>
                  <a:cxn ang="0">
                    <a:pos x="159" y="306"/>
                  </a:cxn>
                  <a:cxn ang="0">
                    <a:pos x="145" y="317"/>
                  </a:cxn>
                  <a:cxn ang="0">
                    <a:pos x="119" y="320"/>
                  </a:cxn>
                  <a:cxn ang="0">
                    <a:pos x="96" y="311"/>
                  </a:cxn>
                  <a:cxn ang="0">
                    <a:pos x="87" y="311"/>
                  </a:cxn>
                  <a:cxn ang="0">
                    <a:pos x="78" y="323"/>
                  </a:cxn>
                  <a:cxn ang="0">
                    <a:pos x="60" y="330"/>
                  </a:cxn>
                  <a:cxn ang="0">
                    <a:pos x="66" y="332"/>
                  </a:cxn>
                  <a:cxn ang="0">
                    <a:pos x="53" y="343"/>
                  </a:cxn>
                  <a:cxn ang="0">
                    <a:pos x="30" y="361"/>
                  </a:cxn>
                  <a:cxn ang="0">
                    <a:pos x="17" y="377"/>
                  </a:cxn>
                  <a:cxn ang="0">
                    <a:pos x="6" y="387"/>
                  </a:cxn>
                  <a:cxn ang="0">
                    <a:pos x="27" y="393"/>
                  </a:cxn>
                  <a:cxn ang="0">
                    <a:pos x="22" y="415"/>
                  </a:cxn>
                  <a:cxn ang="0">
                    <a:pos x="33" y="417"/>
                  </a:cxn>
                  <a:cxn ang="0">
                    <a:pos x="54" y="406"/>
                  </a:cxn>
                  <a:cxn ang="0">
                    <a:pos x="76" y="396"/>
                  </a:cxn>
                  <a:cxn ang="0">
                    <a:pos x="90" y="386"/>
                  </a:cxn>
                  <a:cxn ang="0">
                    <a:pos x="103" y="381"/>
                  </a:cxn>
                  <a:cxn ang="0">
                    <a:pos x="136" y="389"/>
                  </a:cxn>
                  <a:cxn ang="0">
                    <a:pos x="147" y="391"/>
                  </a:cxn>
                  <a:cxn ang="0">
                    <a:pos x="162" y="364"/>
                  </a:cxn>
                  <a:cxn ang="0">
                    <a:pos x="171" y="347"/>
                  </a:cxn>
                  <a:cxn ang="0">
                    <a:pos x="174" y="345"/>
                  </a:cxn>
                  <a:cxn ang="0">
                    <a:pos x="193" y="337"/>
                  </a:cxn>
                  <a:cxn ang="0">
                    <a:pos x="210" y="318"/>
                  </a:cxn>
                  <a:cxn ang="0">
                    <a:pos x="220" y="291"/>
                  </a:cxn>
                  <a:cxn ang="0">
                    <a:pos x="228" y="273"/>
                  </a:cxn>
                  <a:cxn ang="0">
                    <a:pos x="210" y="257"/>
                  </a:cxn>
                  <a:cxn ang="0">
                    <a:pos x="199" y="202"/>
                  </a:cxn>
                  <a:cxn ang="0">
                    <a:pos x="203" y="159"/>
                  </a:cxn>
                  <a:cxn ang="0">
                    <a:pos x="186" y="120"/>
                  </a:cxn>
                  <a:cxn ang="0">
                    <a:pos x="195" y="127"/>
                  </a:cxn>
                  <a:cxn ang="0">
                    <a:pos x="190" y="110"/>
                  </a:cxn>
                  <a:cxn ang="0">
                    <a:pos x="176" y="81"/>
                  </a:cxn>
                  <a:cxn ang="0">
                    <a:pos x="172" y="66"/>
                  </a:cxn>
                  <a:cxn ang="0">
                    <a:pos x="172" y="56"/>
                  </a:cxn>
                  <a:cxn ang="0">
                    <a:pos x="155" y="36"/>
                  </a:cxn>
                  <a:cxn ang="0">
                    <a:pos x="144" y="0"/>
                  </a:cxn>
                  <a:cxn ang="0">
                    <a:pos x="118" y="4"/>
                  </a:cxn>
                  <a:cxn ang="0">
                    <a:pos x="88" y="7"/>
                  </a:cxn>
                </a:cxnLst>
                <a:rect l="0" t="0" r="r" b="b"/>
                <a:pathLst>
                  <a:path w="229" h="423">
                    <a:moveTo>
                      <a:pt x="73" y="7"/>
                    </a:moveTo>
                    <a:lnTo>
                      <a:pt x="76" y="13"/>
                    </a:lnTo>
                    <a:lnTo>
                      <a:pt x="82" y="21"/>
                    </a:lnTo>
                    <a:lnTo>
                      <a:pt x="87" y="32"/>
                    </a:lnTo>
                    <a:lnTo>
                      <a:pt x="88" y="43"/>
                    </a:lnTo>
                    <a:lnTo>
                      <a:pt x="88" y="53"/>
                    </a:lnTo>
                    <a:lnTo>
                      <a:pt x="89" y="58"/>
                    </a:lnTo>
                    <a:lnTo>
                      <a:pt x="92" y="63"/>
                    </a:lnTo>
                    <a:lnTo>
                      <a:pt x="97" y="65"/>
                    </a:lnTo>
                    <a:lnTo>
                      <a:pt x="102" y="69"/>
                    </a:lnTo>
                    <a:lnTo>
                      <a:pt x="107" y="72"/>
                    </a:lnTo>
                    <a:lnTo>
                      <a:pt x="114" y="79"/>
                    </a:lnTo>
                    <a:lnTo>
                      <a:pt x="120" y="88"/>
                    </a:lnTo>
                    <a:lnTo>
                      <a:pt x="127" y="105"/>
                    </a:lnTo>
                    <a:lnTo>
                      <a:pt x="129" y="116"/>
                    </a:lnTo>
                    <a:lnTo>
                      <a:pt x="128" y="124"/>
                    </a:lnTo>
                    <a:lnTo>
                      <a:pt x="127" y="136"/>
                    </a:lnTo>
                    <a:lnTo>
                      <a:pt x="129" y="154"/>
                    </a:lnTo>
                    <a:lnTo>
                      <a:pt x="135" y="171"/>
                    </a:lnTo>
                    <a:lnTo>
                      <a:pt x="143" y="185"/>
                    </a:lnTo>
                    <a:lnTo>
                      <a:pt x="149" y="195"/>
                    </a:lnTo>
                    <a:lnTo>
                      <a:pt x="153" y="203"/>
                    </a:lnTo>
                    <a:lnTo>
                      <a:pt x="156" y="214"/>
                    </a:lnTo>
                    <a:lnTo>
                      <a:pt x="157" y="230"/>
                    </a:lnTo>
                    <a:lnTo>
                      <a:pt x="157" y="254"/>
                    </a:lnTo>
                    <a:lnTo>
                      <a:pt x="165" y="266"/>
                    </a:lnTo>
                    <a:lnTo>
                      <a:pt x="165" y="271"/>
                    </a:lnTo>
                    <a:lnTo>
                      <a:pt x="163" y="281"/>
                    </a:lnTo>
                    <a:lnTo>
                      <a:pt x="162" y="294"/>
                    </a:lnTo>
                    <a:lnTo>
                      <a:pt x="159" y="306"/>
                    </a:lnTo>
                    <a:lnTo>
                      <a:pt x="157" y="310"/>
                    </a:lnTo>
                    <a:lnTo>
                      <a:pt x="152" y="314"/>
                    </a:lnTo>
                    <a:lnTo>
                      <a:pt x="145" y="317"/>
                    </a:lnTo>
                    <a:lnTo>
                      <a:pt x="137" y="319"/>
                    </a:lnTo>
                    <a:lnTo>
                      <a:pt x="128" y="320"/>
                    </a:lnTo>
                    <a:lnTo>
                      <a:pt x="119" y="320"/>
                    </a:lnTo>
                    <a:lnTo>
                      <a:pt x="111" y="319"/>
                    </a:lnTo>
                    <a:lnTo>
                      <a:pt x="104" y="316"/>
                    </a:lnTo>
                    <a:lnTo>
                      <a:pt x="96" y="311"/>
                    </a:lnTo>
                    <a:lnTo>
                      <a:pt x="91" y="309"/>
                    </a:lnTo>
                    <a:lnTo>
                      <a:pt x="89" y="309"/>
                    </a:lnTo>
                    <a:lnTo>
                      <a:pt x="87" y="311"/>
                    </a:lnTo>
                    <a:lnTo>
                      <a:pt x="86" y="315"/>
                    </a:lnTo>
                    <a:lnTo>
                      <a:pt x="83" y="319"/>
                    </a:lnTo>
                    <a:lnTo>
                      <a:pt x="78" y="323"/>
                    </a:lnTo>
                    <a:lnTo>
                      <a:pt x="69" y="326"/>
                    </a:lnTo>
                    <a:lnTo>
                      <a:pt x="61" y="329"/>
                    </a:lnTo>
                    <a:lnTo>
                      <a:pt x="60" y="330"/>
                    </a:lnTo>
                    <a:lnTo>
                      <a:pt x="61" y="330"/>
                    </a:lnTo>
                    <a:lnTo>
                      <a:pt x="64" y="331"/>
                    </a:lnTo>
                    <a:lnTo>
                      <a:pt x="66" y="332"/>
                    </a:lnTo>
                    <a:lnTo>
                      <a:pt x="67" y="334"/>
                    </a:lnTo>
                    <a:lnTo>
                      <a:pt x="63" y="338"/>
                    </a:lnTo>
                    <a:lnTo>
                      <a:pt x="53" y="343"/>
                    </a:lnTo>
                    <a:lnTo>
                      <a:pt x="43" y="349"/>
                    </a:lnTo>
                    <a:lnTo>
                      <a:pt x="36" y="355"/>
                    </a:lnTo>
                    <a:lnTo>
                      <a:pt x="30" y="361"/>
                    </a:lnTo>
                    <a:lnTo>
                      <a:pt x="26" y="366"/>
                    </a:lnTo>
                    <a:lnTo>
                      <a:pt x="22" y="371"/>
                    </a:lnTo>
                    <a:lnTo>
                      <a:pt x="17" y="377"/>
                    </a:lnTo>
                    <a:lnTo>
                      <a:pt x="10" y="380"/>
                    </a:lnTo>
                    <a:lnTo>
                      <a:pt x="0" y="385"/>
                    </a:lnTo>
                    <a:lnTo>
                      <a:pt x="6" y="387"/>
                    </a:lnTo>
                    <a:lnTo>
                      <a:pt x="13" y="389"/>
                    </a:lnTo>
                    <a:lnTo>
                      <a:pt x="20" y="391"/>
                    </a:lnTo>
                    <a:lnTo>
                      <a:pt x="27" y="393"/>
                    </a:lnTo>
                    <a:lnTo>
                      <a:pt x="26" y="399"/>
                    </a:lnTo>
                    <a:lnTo>
                      <a:pt x="25" y="407"/>
                    </a:lnTo>
                    <a:lnTo>
                      <a:pt x="22" y="415"/>
                    </a:lnTo>
                    <a:lnTo>
                      <a:pt x="21" y="423"/>
                    </a:lnTo>
                    <a:lnTo>
                      <a:pt x="27" y="421"/>
                    </a:lnTo>
                    <a:lnTo>
                      <a:pt x="33" y="417"/>
                    </a:lnTo>
                    <a:lnTo>
                      <a:pt x="40" y="414"/>
                    </a:lnTo>
                    <a:lnTo>
                      <a:pt x="48" y="409"/>
                    </a:lnTo>
                    <a:lnTo>
                      <a:pt x="54" y="406"/>
                    </a:lnTo>
                    <a:lnTo>
                      <a:pt x="63" y="402"/>
                    </a:lnTo>
                    <a:lnTo>
                      <a:pt x="69" y="399"/>
                    </a:lnTo>
                    <a:lnTo>
                      <a:pt x="76" y="396"/>
                    </a:lnTo>
                    <a:lnTo>
                      <a:pt x="83" y="393"/>
                    </a:lnTo>
                    <a:lnTo>
                      <a:pt x="88" y="388"/>
                    </a:lnTo>
                    <a:lnTo>
                      <a:pt x="90" y="386"/>
                    </a:lnTo>
                    <a:lnTo>
                      <a:pt x="92" y="383"/>
                    </a:lnTo>
                    <a:lnTo>
                      <a:pt x="97" y="381"/>
                    </a:lnTo>
                    <a:lnTo>
                      <a:pt x="103" y="381"/>
                    </a:lnTo>
                    <a:lnTo>
                      <a:pt x="113" y="384"/>
                    </a:lnTo>
                    <a:lnTo>
                      <a:pt x="129" y="387"/>
                    </a:lnTo>
                    <a:lnTo>
                      <a:pt x="136" y="389"/>
                    </a:lnTo>
                    <a:lnTo>
                      <a:pt x="140" y="391"/>
                    </a:lnTo>
                    <a:lnTo>
                      <a:pt x="143" y="392"/>
                    </a:lnTo>
                    <a:lnTo>
                      <a:pt x="147" y="391"/>
                    </a:lnTo>
                    <a:lnTo>
                      <a:pt x="152" y="385"/>
                    </a:lnTo>
                    <a:lnTo>
                      <a:pt x="157" y="377"/>
                    </a:lnTo>
                    <a:lnTo>
                      <a:pt x="162" y="364"/>
                    </a:lnTo>
                    <a:lnTo>
                      <a:pt x="168" y="350"/>
                    </a:lnTo>
                    <a:lnTo>
                      <a:pt x="170" y="349"/>
                    </a:lnTo>
                    <a:lnTo>
                      <a:pt x="171" y="347"/>
                    </a:lnTo>
                    <a:lnTo>
                      <a:pt x="171" y="346"/>
                    </a:lnTo>
                    <a:lnTo>
                      <a:pt x="172" y="345"/>
                    </a:lnTo>
                    <a:lnTo>
                      <a:pt x="174" y="345"/>
                    </a:lnTo>
                    <a:lnTo>
                      <a:pt x="179" y="343"/>
                    </a:lnTo>
                    <a:lnTo>
                      <a:pt x="185" y="341"/>
                    </a:lnTo>
                    <a:lnTo>
                      <a:pt x="193" y="337"/>
                    </a:lnTo>
                    <a:lnTo>
                      <a:pt x="199" y="332"/>
                    </a:lnTo>
                    <a:lnTo>
                      <a:pt x="206" y="326"/>
                    </a:lnTo>
                    <a:lnTo>
                      <a:pt x="210" y="318"/>
                    </a:lnTo>
                    <a:lnTo>
                      <a:pt x="211" y="309"/>
                    </a:lnTo>
                    <a:lnTo>
                      <a:pt x="213" y="302"/>
                    </a:lnTo>
                    <a:lnTo>
                      <a:pt x="220" y="291"/>
                    </a:lnTo>
                    <a:lnTo>
                      <a:pt x="227" y="279"/>
                    </a:lnTo>
                    <a:lnTo>
                      <a:pt x="229" y="272"/>
                    </a:lnTo>
                    <a:lnTo>
                      <a:pt x="228" y="273"/>
                    </a:lnTo>
                    <a:lnTo>
                      <a:pt x="225" y="273"/>
                    </a:lnTo>
                    <a:lnTo>
                      <a:pt x="219" y="269"/>
                    </a:lnTo>
                    <a:lnTo>
                      <a:pt x="210" y="257"/>
                    </a:lnTo>
                    <a:lnTo>
                      <a:pt x="202" y="240"/>
                    </a:lnTo>
                    <a:lnTo>
                      <a:pt x="198" y="220"/>
                    </a:lnTo>
                    <a:lnTo>
                      <a:pt x="199" y="202"/>
                    </a:lnTo>
                    <a:lnTo>
                      <a:pt x="205" y="185"/>
                    </a:lnTo>
                    <a:lnTo>
                      <a:pt x="208" y="171"/>
                    </a:lnTo>
                    <a:lnTo>
                      <a:pt x="203" y="159"/>
                    </a:lnTo>
                    <a:lnTo>
                      <a:pt x="195" y="148"/>
                    </a:lnTo>
                    <a:lnTo>
                      <a:pt x="187" y="132"/>
                    </a:lnTo>
                    <a:lnTo>
                      <a:pt x="186" y="120"/>
                    </a:lnTo>
                    <a:lnTo>
                      <a:pt x="188" y="120"/>
                    </a:lnTo>
                    <a:lnTo>
                      <a:pt x="193" y="125"/>
                    </a:lnTo>
                    <a:lnTo>
                      <a:pt x="195" y="127"/>
                    </a:lnTo>
                    <a:lnTo>
                      <a:pt x="195" y="126"/>
                    </a:lnTo>
                    <a:lnTo>
                      <a:pt x="195" y="120"/>
                    </a:lnTo>
                    <a:lnTo>
                      <a:pt x="190" y="110"/>
                    </a:lnTo>
                    <a:lnTo>
                      <a:pt x="180" y="94"/>
                    </a:lnTo>
                    <a:lnTo>
                      <a:pt x="173" y="82"/>
                    </a:lnTo>
                    <a:lnTo>
                      <a:pt x="176" y="81"/>
                    </a:lnTo>
                    <a:lnTo>
                      <a:pt x="185" y="85"/>
                    </a:lnTo>
                    <a:lnTo>
                      <a:pt x="189" y="87"/>
                    </a:lnTo>
                    <a:lnTo>
                      <a:pt x="172" y="66"/>
                    </a:lnTo>
                    <a:lnTo>
                      <a:pt x="180" y="62"/>
                    </a:lnTo>
                    <a:lnTo>
                      <a:pt x="178" y="61"/>
                    </a:lnTo>
                    <a:lnTo>
                      <a:pt x="172" y="56"/>
                    </a:lnTo>
                    <a:lnTo>
                      <a:pt x="164" y="51"/>
                    </a:lnTo>
                    <a:lnTo>
                      <a:pt x="157" y="44"/>
                    </a:lnTo>
                    <a:lnTo>
                      <a:pt x="155" y="36"/>
                    </a:lnTo>
                    <a:lnTo>
                      <a:pt x="153" y="26"/>
                    </a:lnTo>
                    <a:lnTo>
                      <a:pt x="151" y="15"/>
                    </a:lnTo>
                    <a:lnTo>
                      <a:pt x="144" y="0"/>
                    </a:lnTo>
                    <a:lnTo>
                      <a:pt x="137" y="2"/>
                    </a:lnTo>
                    <a:lnTo>
                      <a:pt x="128" y="3"/>
                    </a:lnTo>
                    <a:lnTo>
                      <a:pt x="118" y="4"/>
                    </a:lnTo>
                    <a:lnTo>
                      <a:pt x="109" y="5"/>
                    </a:lnTo>
                    <a:lnTo>
                      <a:pt x="98" y="5"/>
                    </a:lnTo>
                    <a:lnTo>
                      <a:pt x="88" y="7"/>
                    </a:lnTo>
                    <a:lnTo>
                      <a:pt x="80" y="7"/>
                    </a:lnTo>
                    <a:lnTo>
                      <a:pt x="73" y="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961" name="Freeform 265"/>
              <p:cNvSpPr>
                <a:spLocks/>
              </p:cNvSpPr>
              <p:nvPr/>
            </p:nvSpPr>
            <p:spPr bwMode="auto">
              <a:xfrm>
                <a:off x="3787" y="2645"/>
                <a:ext cx="68" cy="146"/>
              </a:xfrm>
              <a:custGeom>
                <a:avLst/>
                <a:gdLst/>
                <a:ahLst/>
                <a:cxnLst>
                  <a:cxn ang="0">
                    <a:pos x="80" y="5"/>
                  </a:cxn>
                  <a:cxn ang="0">
                    <a:pos x="73" y="20"/>
                  </a:cxn>
                  <a:cxn ang="0">
                    <a:pos x="68" y="32"/>
                  </a:cxn>
                  <a:cxn ang="0">
                    <a:pos x="75" y="41"/>
                  </a:cxn>
                  <a:cxn ang="0">
                    <a:pos x="91" y="55"/>
                  </a:cxn>
                  <a:cxn ang="0">
                    <a:pos x="101" y="72"/>
                  </a:cxn>
                  <a:cxn ang="0">
                    <a:pos x="112" y="108"/>
                  </a:cxn>
                  <a:cxn ang="0">
                    <a:pos x="120" y="108"/>
                  </a:cxn>
                  <a:cxn ang="0">
                    <a:pos x="126" y="136"/>
                  </a:cxn>
                  <a:cxn ang="0">
                    <a:pos x="124" y="192"/>
                  </a:cxn>
                  <a:cxn ang="0">
                    <a:pos x="124" y="215"/>
                  </a:cxn>
                  <a:cxn ang="0">
                    <a:pos x="136" y="234"/>
                  </a:cxn>
                  <a:cxn ang="0">
                    <a:pos x="131" y="253"/>
                  </a:cxn>
                  <a:cxn ang="0">
                    <a:pos x="106" y="294"/>
                  </a:cxn>
                  <a:cxn ang="0">
                    <a:pos x="103" y="283"/>
                  </a:cxn>
                  <a:cxn ang="0">
                    <a:pos x="101" y="260"/>
                  </a:cxn>
                  <a:cxn ang="0">
                    <a:pos x="98" y="238"/>
                  </a:cxn>
                  <a:cxn ang="0">
                    <a:pos x="84" y="208"/>
                  </a:cxn>
                  <a:cxn ang="0">
                    <a:pos x="93" y="200"/>
                  </a:cxn>
                  <a:cxn ang="0">
                    <a:pos x="78" y="179"/>
                  </a:cxn>
                  <a:cxn ang="0">
                    <a:pos x="81" y="161"/>
                  </a:cxn>
                  <a:cxn ang="0">
                    <a:pos x="73" y="149"/>
                  </a:cxn>
                  <a:cxn ang="0">
                    <a:pos x="63" y="128"/>
                  </a:cxn>
                  <a:cxn ang="0">
                    <a:pos x="60" y="121"/>
                  </a:cxn>
                  <a:cxn ang="0">
                    <a:pos x="54" y="115"/>
                  </a:cxn>
                  <a:cxn ang="0">
                    <a:pos x="44" y="108"/>
                  </a:cxn>
                  <a:cxn ang="0">
                    <a:pos x="29" y="100"/>
                  </a:cxn>
                  <a:cxn ang="0">
                    <a:pos x="10" y="82"/>
                  </a:cxn>
                  <a:cxn ang="0">
                    <a:pos x="4" y="60"/>
                  </a:cxn>
                  <a:cxn ang="0">
                    <a:pos x="2" y="46"/>
                  </a:cxn>
                  <a:cxn ang="0">
                    <a:pos x="8" y="45"/>
                  </a:cxn>
                  <a:cxn ang="0">
                    <a:pos x="6" y="23"/>
                  </a:cxn>
                  <a:cxn ang="0">
                    <a:pos x="6" y="21"/>
                  </a:cxn>
                  <a:cxn ang="0">
                    <a:pos x="5" y="16"/>
                  </a:cxn>
                  <a:cxn ang="0">
                    <a:pos x="19" y="13"/>
                  </a:cxn>
                  <a:cxn ang="0">
                    <a:pos x="40" y="8"/>
                  </a:cxn>
                  <a:cxn ang="0">
                    <a:pos x="62" y="4"/>
                  </a:cxn>
                  <a:cxn ang="0">
                    <a:pos x="78" y="0"/>
                  </a:cxn>
                </a:cxnLst>
                <a:rect l="0" t="0" r="r" b="b"/>
                <a:pathLst>
                  <a:path w="136" h="294">
                    <a:moveTo>
                      <a:pt x="78" y="0"/>
                    </a:moveTo>
                    <a:lnTo>
                      <a:pt x="80" y="5"/>
                    </a:lnTo>
                    <a:lnTo>
                      <a:pt x="76" y="12"/>
                    </a:lnTo>
                    <a:lnTo>
                      <a:pt x="73" y="20"/>
                    </a:lnTo>
                    <a:lnTo>
                      <a:pt x="76" y="28"/>
                    </a:lnTo>
                    <a:lnTo>
                      <a:pt x="68" y="32"/>
                    </a:lnTo>
                    <a:lnTo>
                      <a:pt x="70" y="35"/>
                    </a:lnTo>
                    <a:lnTo>
                      <a:pt x="75" y="41"/>
                    </a:lnTo>
                    <a:lnTo>
                      <a:pt x="82" y="49"/>
                    </a:lnTo>
                    <a:lnTo>
                      <a:pt x="91" y="55"/>
                    </a:lnTo>
                    <a:lnTo>
                      <a:pt x="98" y="61"/>
                    </a:lnTo>
                    <a:lnTo>
                      <a:pt x="101" y="72"/>
                    </a:lnTo>
                    <a:lnTo>
                      <a:pt x="105" y="87"/>
                    </a:lnTo>
                    <a:lnTo>
                      <a:pt x="112" y="108"/>
                    </a:lnTo>
                    <a:lnTo>
                      <a:pt x="119" y="106"/>
                    </a:lnTo>
                    <a:lnTo>
                      <a:pt x="120" y="108"/>
                    </a:lnTo>
                    <a:lnTo>
                      <a:pt x="123" y="118"/>
                    </a:lnTo>
                    <a:lnTo>
                      <a:pt x="126" y="136"/>
                    </a:lnTo>
                    <a:lnTo>
                      <a:pt x="127" y="166"/>
                    </a:lnTo>
                    <a:lnTo>
                      <a:pt x="124" y="192"/>
                    </a:lnTo>
                    <a:lnTo>
                      <a:pt x="123" y="204"/>
                    </a:lnTo>
                    <a:lnTo>
                      <a:pt x="124" y="215"/>
                    </a:lnTo>
                    <a:lnTo>
                      <a:pt x="127" y="242"/>
                    </a:lnTo>
                    <a:lnTo>
                      <a:pt x="136" y="234"/>
                    </a:lnTo>
                    <a:lnTo>
                      <a:pt x="135" y="239"/>
                    </a:lnTo>
                    <a:lnTo>
                      <a:pt x="131" y="253"/>
                    </a:lnTo>
                    <a:lnTo>
                      <a:pt x="122" y="273"/>
                    </a:lnTo>
                    <a:lnTo>
                      <a:pt x="106" y="294"/>
                    </a:lnTo>
                    <a:lnTo>
                      <a:pt x="105" y="291"/>
                    </a:lnTo>
                    <a:lnTo>
                      <a:pt x="103" y="283"/>
                    </a:lnTo>
                    <a:lnTo>
                      <a:pt x="100" y="273"/>
                    </a:lnTo>
                    <a:lnTo>
                      <a:pt x="101" y="260"/>
                    </a:lnTo>
                    <a:lnTo>
                      <a:pt x="101" y="249"/>
                    </a:lnTo>
                    <a:lnTo>
                      <a:pt x="98" y="238"/>
                    </a:lnTo>
                    <a:lnTo>
                      <a:pt x="91" y="226"/>
                    </a:lnTo>
                    <a:lnTo>
                      <a:pt x="84" y="208"/>
                    </a:lnTo>
                    <a:lnTo>
                      <a:pt x="97" y="204"/>
                    </a:lnTo>
                    <a:lnTo>
                      <a:pt x="93" y="200"/>
                    </a:lnTo>
                    <a:lnTo>
                      <a:pt x="86" y="190"/>
                    </a:lnTo>
                    <a:lnTo>
                      <a:pt x="78" y="179"/>
                    </a:lnTo>
                    <a:lnTo>
                      <a:pt x="74" y="166"/>
                    </a:lnTo>
                    <a:lnTo>
                      <a:pt x="81" y="161"/>
                    </a:lnTo>
                    <a:lnTo>
                      <a:pt x="78" y="158"/>
                    </a:lnTo>
                    <a:lnTo>
                      <a:pt x="73" y="149"/>
                    </a:lnTo>
                    <a:lnTo>
                      <a:pt x="67" y="137"/>
                    </a:lnTo>
                    <a:lnTo>
                      <a:pt x="63" y="128"/>
                    </a:lnTo>
                    <a:lnTo>
                      <a:pt x="62" y="124"/>
                    </a:lnTo>
                    <a:lnTo>
                      <a:pt x="60" y="121"/>
                    </a:lnTo>
                    <a:lnTo>
                      <a:pt x="58" y="119"/>
                    </a:lnTo>
                    <a:lnTo>
                      <a:pt x="54" y="115"/>
                    </a:lnTo>
                    <a:lnTo>
                      <a:pt x="50" y="112"/>
                    </a:lnTo>
                    <a:lnTo>
                      <a:pt x="44" y="108"/>
                    </a:lnTo>
                    <a:lnTo>
                      <a:pt x="37" y="105"/>
                    </a:lnTo>
                    <a:lnTo>
                      <a:pt x="29" y="100"/>
                    </a:lnTo>
                    <a:lnTo>
                      <a:pt x="15" y="91"/>
                    </a:lnTo>
                    <a:lnTo>
                      <a:pt x="10" y="82"/>
                    </a:lnTo>
                    <a:lnTo>
                      <a:pt x="8" y="73"/>
                    </a:lnTo>
                    <a:lnTo>
                      <a:pt x="4" y="60"/>
                    </a:lnTo>
                    <a:lnTo>
                      <a:pt x="0" y="51"/>
                    </a:lnTo>
                    <a:lnTo>
                      <a:pt x="2" y="46"/>
                    </a:lnTo>
                    <a:lnTo>
                      <a:pt x="6" y="45"/>
                    </a:lnTo>
                    <a:lnTo>
                      <a:pt x="8" y="45"/>
                    </a:lnTo>
                    <a:lnTo>
                      <a:pt x="0" y="30"/>
                    </a:lnTo>
                    <a:lnTo>
                      <a:pt x="6" y="23"/>
                    </a:lnTo>
                    <a:lnTo>
                      <a:pt x="6" y="22"/>
                    </a:lnTo>
                    <a:lnTo>
                      <a:pt x="6" y="21"/>
                    </a:lnTo>
                    <a:lnTo>
                      <a:pt x="6" y="19"/>
                    </a:lnTo>
                    <a:lnTo>
                      <a:pt x="5" y="16"/>
                    </a:lnTo>
                    <a:lnTo>
                      <a:pt x="10" y="15"/>
                    </a:lnTo>
                    <a:lnTo>
                      <a:pt x="19" y="13"/>
                    </a:lnTo>
                    <a:lnTo>
                      <a:pt x="29" y="11"/>
                    </a:lnTo>
                    <a:lnTo>
                      <a:pt x="40" y="8"/>
                    </a:lnTo>
                    <a:lnTo>
                      <a:pt x="52" y="6"/>
                    </a:lnTo>
                    <a:lnTo>
                      <a:pt x="62" y="4"/>
                    </a:lnTo>
                    <a:lnTo>
                      <a:pt x="71" y="1"/>
                    </a:lnTo>
                    <a:lnTo>
                      <a:pt x="78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962" name="Freeform 266"/>
              <p:cNvSpPr>
                <a:spLocks/>
              </p:cNvSpPr>
              <p:nvPr/>
            </p:nvSpPr>
            <p:spPr bwMode="auto">
              <a:xfrm>
                <a:off x="3910" y="2643"/>
                <a:ext cx="59" cy="160"/>
              </a:xfrm>
              <a:custGeom>
                <a:avLst/>
                <a:gdLst/>
                <a:ahLst/>
                <a:cxnLst>
                  <a:cxn ang="0">
                    <a:pos x="22" y="22"/>
                  </a:cxn>
                  <a:cxn ang="0">
                    <a:pos x="22" y="67"/>
                  </a:cxn>
                  <a:cxn ang="0">
                    <a:pos x="36" y="94"/>
                  </a:cxn>
                  <a:cxn ang="0">
                    <a:pos x="51" y="112"/>
                  </a:cxn>
                  <a:cxn ang="0">
                    <a:pos x="64" y="129"/>
                  </a:cxn>
                  <a:cxn ang="0">
                    <a:pos x="67" y="146"/>
                  </a:cxn>
                  <a:cxn ang="0">
                    <a:pos x="55" y="169"/>
                  </a:cxn>
                  <a:cxn ang="0">
                    <a:pos x="42" y="187"/>
                  </a:cxn>
                  <a:cxn ang="0">
                    <a:pos x="46" y="223"/>
                  </a:cxn>
                  <a:cxn ang="0">
                    <a:pos x="38" y="251"/>
                  </a:cxn>
                  <a:cxn ang="0">
                    <a:pos x="27" y="260"/>
                  </a:cxn>
                  <a:cxn ang="0">
                    <a:pos x="20" y="261"/>
                  </a:cxn>
                  <a:cxn ang="0">
                    <a:pos x="30" y="263"/>
                  </a:cxn>
                  <a:cxn ang="0">
                    <a:pos x="42" y="261"/>
                  </a:cxn>
                  <a:cxn ang="0">
                    <a:pos x="36" y="271"/>
                  </a:cxn>
                  <a:cxn ang="0">
                    <a:pos x="17" y="292"/>
                  </a:cxn>
                  <a:cxn ang="0">
                    <a:pos x="4" y="309"/>
                  </a:cxn>
                  <a:cxn ang="0">
                    <a:pos x="0" y="317"/>
                  </a:cxn>
                  <a:cxn ang="0">
                    <a:pos x="14" y="316"/>
                  </a:cxn>
                  <a:cxn ang="0">
                    <a:pos x="26" y="309"/>
                  </a:cxn>
                  <a:cxn ang="0">
                    <a:pos x="36" y="299"/>
                  </a:cxn>
                  <a:cxn ang="0">
                    <a:pos x="49" y="284"/>
                  </a:cxn>
                  <a:cxn ang="0">
                    <a:pos x="66" y="266"/>
                  </a:cxn>
                  <a:cxn ang="0">
                    <a:pos x="80" y="251"/>
                  </a:cxn>
                  <a:cxn ang="0">
                    <a:pos x="91" y="236"/>
                  </a:cxn>
                  <a:cxn ang="0">
                    <a:pos x="99" y="218"/>
                  </a:cxn>
                  <a:cxn ang="0">
                    <a:pos x="104" y="192"/>
                  </a:cxn>
                  <a:cxn ang="0">
                    <a:pos x="99" y="176"/>
                  </a:cxn>
                  <a:cxn ang="0">
                    <a:pos x="105" y="149"/>
                  </a:cxn>
                  <a:cxn ang="0">
                    <a:pos x="118" y="139"/>
                  </a:cxn>
                  <a:cxn ang="0">
                    <a:pos x="108" y="125"/>
                  </a:cxn>
                  <a:cxn ang="0">
                    <a:pos x="100" y="103"/>
                  </a:cxn>
                  <a:cxn ang="0">
                    <a:pos x="110" y="98"/>
                  </a:cxn>
                  <a:cxn ang="0">
                    <a:pos x="90" y="53"/>
                  </a:cxn>
                  <a:cxn ang="0">
                    <a:pos x="76" y="15"/>
                  </a:cxn>
                  <a:cxn ang="0">
                    <a:pos x="64" y="3"/>
                  </a:cxn>
                  <a:cxn ang="0">
                    <a:pos x="50" y="2"/>
                  </a:cxn>
                  <a:cxn ang="0">
                    <a:pos x="37" y="1"/>
                  </a:cxn>
                  <a:cxn ang="0">
                    <a:pos x="26" y="0"/>
                  </a:cxn>
                </a:cxnLst>
                <a:rect l="0" t="0" r="r" b="b"/>
                <a:pathLst>
                  <a:path w="120" h="319">
                    <a:moveTo>
                      <a:pt x="20" y="0"/>
                    </a:moveTo>
                    <a:lnTo>
                      <a:pt x="22" y="22"/>
                    </a:lnTo>
                    <a:lnTo>
                      <a:pt x="21" y="44"/>
                    </a:lnTo>
                    <a:lnTo>
                      <a:pt x="22" y="67"/>
                    </a:lnTo>
                    <a:lnTo>
                      <a:pt x="29" y="85"/>
                    </a:lnTo>
                    <a:lnTo>
                      <a:pt x="36" y="94"/>
                    </a:lnTo>
                    <a:lnTo>
                      <a:pt x="44" y="103"/>
                    </a:lnTo>
                    <a:lnTo>
                      <a:pt x="51" y="112"/>
                    </a:lnTo>
                    <a:lnTo>
                      <a:pt x="58" y="120"/>
                    </a:lnTo>
                    <a:lnTo>
                      <a:pt x="64" y="129"/>
                    </a:lnTo>
                    <a:lnTo>
                      <a:pt x="66" y="137"/>
                    </a:lnTo>
                    <a:lnTo>
                      <a:pt x="67" y="146"/>
                    </a:lnTo>
                    <a:lnTo>
                      <a:pt x="65" y="155"/>
                    </a:lnTo>
                    <a:lnTo>
                      <a:pt x="55" y="169"/>
                    </a:lnTo>
                    <a:lnTo>
                      <a:pt x="46" y="178"/>
                    </a:lnTo>
                    <a:lnTo>
                      <a:pt x="42" y="187"/>
                    </a:lnTo>
                    <a:lnTo>
                      <a:pt x="44" y="204"/>
                    </a:lnTo>
                    <a:lnTo>
                      <a:pt x="46" y="223"/>
                    </a:lnTo>
                    <a:lnTo>
                      <a:pt x="44" y="239"/>
                    </a:lnTo>
                    <a:lnTo>
                      <a:pt x="38" y="251"/>
                    </a:lnTo>
                    <a:lnTo>
                      <a:pt x="31" y="258"/>
                    </a:lnTo>
                    <a:lnTo>
                      <a:pt x="27" y="260"/>
                    </a:lnTo>
                    <a:lnTo>
                      <a:pt x="23" y="261"/>
                    </a:lnTo>
                    <a:lnTo>
                      <a:pt x="20" y="261"/>
                    </a:lnTo>
                    <a:lnTo>
                      <a:pt x="21" y="262"/>
                    </a:lnTo>
                    <a:lnTo>
                      <a:pt x="30" y="263"/>
                    </a:lnTo>
                    <a:lnTo>
                      <a:pt x="37" y="262"/>
                    </a:lnTo>
                    <a:lnTo>
                      <a:pt x="42" y="261"/>
                    </a:lnTo>
                    <a:lnTo>
                      <a:pt x="44" y="260"/>
                    </a:lnTo>
                    <a:lnTo>
                      <a:pt x="36" y="271"/>
                    </a:lnTo>
                    <a:lnTo>
                      <a:pt x="27" y="282"/>
                    </a:lnTo>
                    <a:lnTo>
                      <a:pt x="17" y="292"/>
                    </a:lnTo>
                    <a:lnTo>
                      <a:pt x="9" y="301"/>
                    </a:lnTo>
                    <a:lnTo>
                      <a:pt x="4" y="309"/>
                    </a:lnTo>
                    <a:lnTo>
                      <a:pt x="0" y="315"/>
                    </a:lnTo>
                    <a:lnTo>
                      <a:pt x="0" y="317"/>
                    </a:lnTo>
                    <a:lnTo>
                      <a:pt x="6" y="319"/>
                    </a:lnTo>
                    <a:lnTo>
                      <a:pt x="14" y="316"/>
                    </a:lnTo>
                    <a:lnTo>
                      <a:pt x="20" y="314"/>
                    </a:lnTo>
                    <a:lnTo>
                      <a:pt x="26" y="309"/>
                    </a:lnTo>
                    <a:lnTo>
                      <a:pt x="30" y="305"/>
                    </a:lnTo>
                    <a:lnTo>
                      <a:pt x="36" y="299"/>
                    </a:lnTo>
                    <a:lnTo>
                      <a:pt x="42" y="292"/>
                    </a:lnTo>
                    <a:lnTo>
                      <a:pt x="49" y="284"/>
                    </a:lnTo>
                    <a:lnTo>
                      <a:pt x="57" y="275"/>
                    </a:lnTo>
                    <a:lnTo>
                      <a:pt x="66" y="266"/>
                    </a:lnTo>
                    <a:lnTo>
                      <a:pt x="74" y="258"/>
                    </a:lnTo>
                    <a:lnTo>
                      <a:pt x="80" y="251"/>
                    </a:lnTo>
                    <a:lnTo>
                      <a:pt x="87" y="244"/>
                    </a:lnTo>
                    <a:lnTo>
                      <a:pt x="91" y="236"/>
                    </a:lnTo>
                    <a:lnTo>
                      <a:pt x="95" y="228"/>
                    </a:lnTo>
                    <a:lnTo>
                      <a:pt x="99" y="218"/>
                    </a:lnTo>
                    <a:lnTo>
                      <a:pt x="101" y="208"/>
                    </a:lnTo>
                    <a:lnTo>
                      <a:pt x="104" y="192"/>
                    </a:lnTo>
                    <a:lnTo>
                      <a:pt x="101" y="183"/>
                    </a:lnTo>
                    <a:lnTo>
                      <a:pt x="99" y="176"/>
                    </a:lnTo>
                    <a:lnTo>
                      <a:pt x="99" y="163"/>
                    </a:lnTo>
                    <a:lnTo>
                      <a:pt x="105" y="149"/>
                    </a:lnTo>
                    <a:lnTo>
                      <a:pt x="112" y="141"/>
                    </a:lnTo>
                    <a:lnTo>
                      <a:pt x="118" y="139"/>
                    </a:lnTo>
                    <a:lnTo>
                      <a:pt x="120" y="138"/>
                    </a:lnTo>
                    <a:lnTo>
                      <a:pt x="108" y="125"/>
                    </a:lnTo>
                    <a:lnTo>
                      <a:pt x="103" y="113"/>
                    </a:lnTo>
                    <a:lnTo>
                      <a:pt x="100" y="103"/>
                    </a:lnTo>
                    <a:lnTo>
                      <a:pt x="99" y="100"/>
                    </a:lnTo>
                    <a:lnTo>
                      <a:pt x="110" y="98"/>
                    </a:lnTo>
                    <a:lnTo>
                      <a:pt x="95" y="78"/>
                    </a:lnTo>
                    <a:lnTo>
                      <a:pt x="90" y="53"/>
                    </a:lnTo>
                    <a:lnTo>
                      <a:pt x="83" y="31"/>
                    </a:lnTo>
                    <a:lnTo>
                      <a:pt x="76" y="15"/>
                    </a:lnTo>
                    <a:lnTo>
                      <a:pt x="70" y="3"/>
                    </a:lnTo>
                    <a:lnTo>
                      <a:pt x="64" y="3"/>
                    </a:lnTo>
                    <a:lnTo>
                      <a:pt x="57" y="2"/>
                    </a:lnTo>
                    <a:lnTo>
                      <a:pt x="50" y="2"/>
                    </a:lnTo>
                    <a:lnTo>
                      <a:pt x="44" y="1"/>
                    </a:lnTo>
                    <a:lnTo>
                      <a:pt x="37" y="1"/>
                    </a:lnTo>
                    <a:lnTo>
                      <a:pt x="31" y="1"/>
                    </a:lnTo>
                    <a:lnTo>
                      <a:pt x="26" y="0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963" name="Freeform 267"/>
              <p:cNvSpPr>
                <a:spLocks/>
              </p:cNvSpPr>
              <p:nvPr/>
            </p:nvSpPr>
            <p:spPr bwMode="auto">
              <a:xfrm>
                <a:off x="3929" y="2627"/>
                <a:ext cx="137" cy="287"/>
              </a:xfrm>
              <a:custGeom>
                <a:avLst/>
                <a:gdLst/>
                <a:ahLst/>
                <a:cxnLst>
                  <a:cxn ang="0">
                    <a:pos x="245" y="14"/>
                  </a:cxn>
                  <a:cxn ang="0">
                    <a:pos x="269" y="61"/>
                  </a:cxn>
                  <a:cxn ang="0">
                    <a:pos x="267" y="104"/>
                  </a:cxn>
                  <a:cxn ang="0">
                    <a:pos x="272" y="140"/>
                  </a:cxn>
                  <a:cxn ang="0">
                    <a:pos x="241" y="156"/>
                  </a:cxn>
                  <a:cxn ang="0">
                    <a:pos x="211" y="137"/>
                  </a:cxn>
                  <a:cxn ang="0">
                    <a:pos x="183" y="131"/>
                  </a:cxn>
                  <a:cxn ang="0">
                    <a:pos x="149" y="142"/>
                  </a:cxn>
                  <a:cxn ang="0">
                    <a:pos x="182" y="170"/>
                  </a:cxn>
                  <a:cxn ang="0">
                    <a:pos x="208" y="170"/>
                  </a:cxn>
                  <a:cxn ang="0">
                    <a:pos x="240" y="200"/>
                  </a:cxn>
                  <a:cxn ang="0">
                    <a:pos x="261" y="237"/>
                  </a:cxn>
                  <a:cxn ang="0">
                    <a:pos x="242" y="225"/>
                  </a:cxn>
                  <a:cxn ang="0">
                    <a:pos x="215" y="232"/>
                  </a:cxn>
                  <a:cxn ang="0">
                    <a:pos x="189" y="232"/>
                  </a:cxn>
                  <a:cxn ang="0">
                    <a:pos x="161" y="270"/>
                  </a:cxn>
                  <a:cxn ang="0">
                    <a:pos x="144" y="329"/>
                  </a:cxn>
                  <a:cxn ang="0">
                    <a:pos x="112" y="378"/>
                  </a:cxn>
                  <a:cxn ang="0">
                    <a:pos x="89" y="413"/>
                  </a:cxn>
                  <a:cxn ang="0">
                    <a:pos x="69" y="445"/>
                  </a:cxn>
                  <a:cxn ang="0">
                    <a:pos x="96" y="446"/>
                  </a:cxn>
                  <a:cxn ang="0">
                    <a:pos x="138" y="385"/>
                  </a:cxn>
                  <a:cxn ang="0">
                    <a:pos x="169" y="361"/>
                  </a:cxn>
                  <a:cxn ang="0">
                    <a:pos x="211" y="367"/>
                  </a:cxn>
                  <a:cxn ang="0">
                    <a:pos x="197" y="406"/>
                  </a:cxn>
                  <a:cxn ang="0">
                    <a:pos x="172" y="409"/>
                  </a:cxn>
                  <a:cxn ang="0">
                    <a:pos x="154" y="429"/>
                  </a:cxn>
                  <a:cxn ang="0">
                    <a:pos x="134" y="444"/>
                  </a:cxn>
                  <a:cxn ang="0">
                    <a:pos x="162" y="457"/>
                  </a:cxn>
                  <a:cxn ang="0">
                    <a:pos x="189" y="468"/>
                  </a:cxn>
                  <a:cxn ang="0">
                    <a:pos x="180" y="532"/>
                  </a:cxn>
                  <a:cxn ang="0">
                    <a:pos x="116" y="571"/>
                  </a:cxn>
                  <a:cxn ang="0">
                    <a:pos x="88" y="544"/>
                  </a:cxn>
                  <a:cxn ang="0">
                    <a:pos x="122" y="538"/>
                  </a:cxn>
                  <a:cxn ang="0">
                    <a:pos x="151" y="509"/>
                  </a:cxn>
                  <a:cxn ang="0">
                    <a:pos x="111" y="500"/>
                  </a:cxn>
                  <a:cxn ang="0">
                    <a:pos x="82" y="493"/>
                  </a:cxn>
                  <a:cxn ang="0">
                    <a:pos x="70" y="490"/>
                  </a:cxn>
                  <a:cxn ang="0">
                    <a:pos x="30" y="457"/>
                  </a:cxn>
                  <a:cxn ang="0">
                    <a:pos x="6" y="420"/>
                  </a:cxn>
                  <a:cxn ang="0">
                    <a:pos x="22" y="364"/>
                  </a:cxn>
                  <a:cxn ang="0">
                    <a:pos x="58" y="326"/>
                  </a:cxn>
                  <a:cxn ang="0">
                    <a:pos x="68" y="287"/>
                  </a:cxn>
                  <a:cxn ang="0">
                    <a:pos x="90" y="240"/>
                  </a:cxn>
                  <a:cxn ang="0">
                    <a:pos x="126" y="203"/>
                  </a:cxn>
                  <a:cxn ang="0">
                    <a:pos x="129" y="164"/>
                  </a:cxn>
                  <a:cxn ang="0">
                    <a:pos x="114" y="98"/>
                  </a:cxn>
                  <a:cxn ang="0">
                    <a:pos x="98" y="46"/>
                  </a:cxn>
                  <a:cxn ang="0">
                    <a:pos x="122" y="41"/>
                  </a:cxn>
                  <a:cxn ang="0">
                    <a:pos x="189" y="48"/>
                  </a:cxn>
                  <a:cxn ang="0">
                    <a:pos x="227" y="24"/>
                  </a:cxn>
                </a:cxnLst>
                <a:rect l="0" t="0" r="r" b="b"/>
                <a:pathLst>
                  <a:path w="275" h="572">
                    <a:moveTo>
                      <a:pt x="235" y="0"/>
                    </a:moveTo>
                    <a:lnTo>
                      <a:pt x="236" y="3"/>
                    </a:lnTo>
                    <a:lnTo>
                      <a:pt x="237" y="7"/>
                    </a:lnTo>
                    <a:lnTo>
                      <a:pt x="238" y="10"/>
                    </a:lnTo>
                    <a:lnTo>
                      <a:pt x="245" y="14"/>
                    </a:lnTo>
                    <a:lnTo>
                      <a:pt x="254" y="20"/>
                    </a:lnTo>
                    <a:lnTo>
                      <a:pt x="260" y="27"/>
                    </a:lnTo>
                    <a:lnTo>
                      <a:pt x="264" y="35"/>
                    </a:lnTo>
                    <a:lnTo>
                      <a:pt x="267" y="47"/>
                    </a:lnTo>
                    <a:lnTo>
                      <a:pt x="269" y="61"/>
                    </a:lnTo>
                    <a:lnTo>
                      <a:pt x="267" y="73"/>
                    </a:lnTo>
                    <a:lnTo>
                      <a:pt x="264" y="84"/>
                    </a:lnTo>
                    <a:lnTo>
                      <a:pt x="263" y="87"/>
                    </a:lnTo>
                    <a:lnTo>
                      <a:pt x="266" y="99"/>
                    </a:lnTo>
                    <a:lnTo>
                      <a:pt x="267" y="104"/>
                    </a:lnTo>
                    <a:lnTo>
                      <a:pt x="267" y="110"/>
                    </a:lnTo>
                    <a:lnTo>
                      <a:pt x="269" y="117"/>
                    </a:lnTo>
                    <a:lnTo>
                      <a:pt x="273" y="126"/>
                    </a:lnTo>
                    <a:lnTo>
                      <a:pt x="275" y="134"/>
                    </a:lnTo>
                    <a:lnTo>
                      <a:pt x="272" y="140"/>
                    </a:lnTo>
                    <a:lnTo>
                      <a:pt x="263" y="145"/>
                    </a:lnTo>
                    <a:lnTo>
                      <a:pt x="257" y="147"/>
                    </a:lnTo>
                    <a:lnTo>
                      <a:pt x="251" y="150"/>
                    </a:lnTo>
                    <a:lnTo>
                      <a:pt x="245" y="154"/>
                    </a:lnTo>
                    <a:lnTo>
                      <a:pt x="241" y="156"/>
                    </a:lnTo>
                    <a:lnTo>
                      <a:pt x="235" y="157"/>
                    </a:lnTo>
                    <a:lnTo>
                      <a:pt x="230" y="156"/>
                    </a:lnTo>
                    <a:lnTo>
                      <a:pt x="225" y="153"/>
                    </a:lnTo>
                    <a:lnTo>
                      <a:pt x="218" y="145"/>
                    </a:lnTo>
                    <a:lnTo>
                      <a:pt x="211" y="137"/>
                    </a:lnTo>
                    <a:lnTo>
                      <a:pt x="205" y="132"/>
                    </a:lnTo>
                    <a:lnTo>
                      <a:pt x="199" y="130"/>
                    </a:lnTo>
                    <a:lnTo>
                      <a:pt x="193" y="130"/>
                    </a:lnTo>
                    <a:lnTo>
                      <a:pt x="189" y="131"/>
                    </a:lnTo>
                    <a:lnTo>
                      <a:pt x="183" y="131"/>
                    </a:lnTo>
                    <a:lnTo>
                      <a:pt x="179" y="132"/>
                    </a:lnTo>
                    <a:lnTo>
                      <a:pt x="173" y="132"/>
                    </a:lnTo>
                    <a:lnTo>
                      <a:pt x="161" y="132"/>
                    </a:lnTo>
                    <a:lnTo>
                      <a:pt x="152" y="137"/>
                    </a:lnTo>
                    <a:lnTo>
                      <a:pt x="149" y="142"/>
                    </a:lnTo>
                    <a:lnTo>
                      <a:pt x="154" y="150"/>
                    </a:lnTo>
                    <a:lnTo>
                      <a:pt x="162" y="157"/>
                    </a:lnTo>
                    <a:lnTo>
                      <a:pt x="168" y="163"/>
                    </a:lnTo>
                    <a:lnTo>
                      <a:pt x="174" y="168"/>
                    </a:lnTo>
                    <a:lnTo>
                      <a:pt x="182" y="170"/>
                    </a:lnTo>
                    <a:lnTo>
                      <a:pt x="187" y="170"/>
                    </a:lnTo>
                    <a:lnTo>
                      <a:pt x="192" y="170"/>
                    </a:lnTo>
                    <a:lnTo>
                      <a:pt x="197" y="170"/>
                    </a:lnTo>
                    <a:lnTo>
                      <a:pt x="203" y="169"/>
                    </a:lnTo>
                    <a:lnTo>
                      <a:pt x="208" y="170"/>
                    </a:lnTo>
                    <a:lnTo>
                      <a:pt x="215" y="172"/>
                    </a:lnTo>
                    <a:lnTo>
                      <a:pt x="221" y="176"/>
                    </a:lnTo>
                    <a:lnTo>
                      <a:pt x="227" y="183"/>
                    </a:lnTo>
                    <a:lnTo>
                      <a:pt x="233" y="191"/>
                    </a:lnTo>
                    <a:lnTo>
                      <a:pt x="240" y="200"/>
                    </a:lnTo>
                    <a:lnTo>
                      <a:pt x="245" y="209"/>
                    </a:lnTo>
                    <a:lnTo>
                      <a:pt x="251" y="217"/>
                    </a:lnTo>
                    <a:lnTo>
                      <a:pt x="256" y="225"/>
                    </a:lnTo>
                    <a:lnTo>
                      <a:pt x="259" y="232"/>
                    </a:lnTo>
                    <a:lnTo>
                      <a:pt x="261" y="237"/>
                    </a:lnTo>
                    <a:lnTo>
                      <a:pt x="263" y="238"/>
                    </a:lnTo>
                    <a:lnTo>
                      <a:pt x="253" y="232"/>
                    </a:lnTo>
                    <a:lnTo>
                      <a:pt x="248" y="227"/>
                    </a:lnTo>
                    <a:lnTo>
                      <a:pt x="243" y="225"/>
                    </a:lnTo>
                    <a:lnTo>
                      <a:pt x="242" y="225"/>
                    </a:lnTo>
                    <a:lnTo>
                      <a:pt x="240" y="225"/>
                    </a:lnTo>
                    <a:lnTo>
                      <a:pt x="237" y="226"/>
                    </a:lnTo>
                    <a:lnTo>
                      <a:pt x="233" y="229"/>
                    </a:lnTo>
                    <a:lnTo>
                      <a:pt x="225" y="231"/>
                    </a:lnTo>
                    <a:lnTo>
                      <a:pt x="215" y="232"/>
                    </a:lnTo>
                    <a:lnTo>
                      <a:pt x="208" y="232"/>
                    </a:lnTo>
                    <a:lnTo>
                      <a:pt x="203" y="232"/>
                    </a:lnTo>
                    <a:lnTo>
                      <a:pt x="197" y="232"/>
                    </a:lnTo>
                    <a:lnTo>
                      <a:pt x="192" y="232"/>
                    </a:lnTo>
                    <a:lnTo>
                      <a:pt x="189" y="232"/>
                    </a:lnTo>
                    <a:lnTo>
                      <a:pt x="184" y="233"/>
                    </a:lnTo>
                    <a:lnTo>
                      <a:pt x="180" y="236"/>
                    </a:lnTo>
                    <a:lnTo>
                      <a:pt x="170" y="242"/>
                    </a:lnTo>
                    <a:lnTo>
                      <a:pt x="165" y="254"/>
                    </a:lnTo>
                    <a:lnTo>
                      <a:pt x="161" y="270"/>
                    </a:lnTo>
                    <a:lnTo>
                      <a:pt x="159" y="290"/>
                    </a:lnTo>
                    <a:lnTo>
                      <a:pt x="158" y="300"/>
                    </a:lnTo>
                    <a:lnTo>
                      <a:pt x="154" y="310"/>
                    </a:lnTo>
                    <a:lnTo>
                      <a:pt x="150" y="319"/>
                    </a:lnTo>
                    <a:lnTo>
                      <a:pt x="144" y="329"/>
                    </a:lnTo>
                    <a:lnTo>
                      <a:pt x="138" y="338"/>
                    </a:lnTo>
                    <a:lnTo>
                      <a:pt x="131" y="347"/>
                    </a:lnTo>
                    <a:lnTo>
                      <a:pt x="124" y="357"/>
                    </a:lnTo>
                    <a:lnTo>
                      <a:pt x="118" y="368"/>
                    </a:lnTo>
                    <a:lnTo>
                      <a:pt x="112" y="378"/>
                    </a:lnTo>
                    <a:lnTo>
                      <a:pt x="106" y="386"/>
                    </a:lnTo>
                    <a:lnTo>
                      <a:pt x="103" y="394"/>
                    </a:lnTo>
                    <a:lnTo>
                      <a:pt x="98" y="400"/>
                    </a:lnTo>
                    <a:lnTo>
                      <a:pt x="93" y="407"/>
                    </a:lnTo>
                    <a:lnTo>
                      <a:pt x="89" y="413"/>
                    </a:lnTo>
                    <a:lnTo>
                      <a:pt x="83" y="418"/>
                    </a:lnTo>
                    <a:lnTo>
                      <a:pt x="77" y="425"/>
                    </a:lnTo>
                    <a:lnTo>
                      <a:pt x="72" y="432"/>
                    </a:lnTo>
                    <a:lnTo>
                      <a:pt x="69" y="439"/>
                    </a:lnTo>
                    <a:lnTo>
                      <a:pt x="69" y="445"/>
                    </a:lnTo>
                    <a:lnTo>
                      <a:pt x="72" y="449"/>
                    </a:lnTo>
                    <a:lnTo>
                      <a:pt x="75" y="452"/>
                    </a:lnTo>
                    <a:lnTo>
                      <a:pt x="81" y="452"/>
                    </a:lnTo>
                    <a:lnTo>
                      <a:pt x="88" y="451"/>
                    </a:lnTo>
                    <a:lnTo>
                      <a:pt x="96" y="446"/>
                    </a:lnTo>
                    <a:lnTo>
                      <a:pt x="108" y="432"/>
                    </a:lnTo>
                    <a:lnTo>
                      <a:pt x="114" y="417"/>
                    </a:lnTo>
                    <a:lnTo>
                      <a:pt x="120" y="402"/>
                    </a:lnTo>
                    <a:lnTo>
                      <a:pt x="129" y="391"/>
                    </a:lnTo>
                    <a:lnTo>
                      <a:pt x="138" y="385"/>
                    </a:lnTo>
                    <a:lnTo>
                      <a:pt x="144" y="383"/>
                    </a:lnTo>
                    <a:lnTo>
                      <a:pt x="149" y="383"/>
                    </a:lnTo>
                    <a:lnTo>
                      <a:pt x="157" y="378"/>
                    </a:lnTo>
                    <a:lnTo>
                      <a:pt x="165" y="370"/>
                    </a:lnTo>
                    <a:lnTo>
                      <a:pt x="169" y="361"/>
                    </a:lnTo>
                    <a:lnTo>
                      <a:pt x="174" y="356"/>
                    </a:lnTo>
                    <a:lnTo>
                      <a:pt x="182" y="357"/>
                    </a:lnTo>
                    <a:lnTo>
                      <a:pt x="192" y="362"/>
                    </a:lnTo>
                    <a:lnTo>
                      <a:pt x="203" y="365"/>
                    </a:lnTo>
                    <a:lnTo>
                      <a:pt x="211" y="367"/>
                    </a:lnTo>
                    <a:lnTo>
                      <a:pt x="214" y="367"/>
                    </a:lnTo>
                    <a:lnTo>
                      <a:pt x="210" y="376"/>
                    </a:lnTo>
                    <a:lnTo>
                      <a:pt x="205" y="385"/>
                    </a:lnTo>
                    <a:lnTo>
                      <a:pt x="200" y="395"/>
                    </a:lnTo>
                    <a:lnTo>
                      <a:pt x="197" y="406"/>
                    </a:lnTo>
                    <a:lnTo>
                      <a:pt x="185" y="406"/>
                    </a:lnTo>
                    <a:lnTo>
                      <a:pt x="179" y="406"/>
                    </a:lnTo>
                    <a:lnTo>
                      <a:pt x="175" y="407"/>
                    </a:lnTo>
                    <a:lnTo>
                      <a:pt x="173" y="408"/>
                    </a:lnTo>
                    <a:lnTo>
                      <a:pt x="172" y="409"/>
                    </a:lnTo>
                    <a:lnTo>
                      <a:pt x="172" y="411"/>
                    </a:lnTo>
                    <a:lnTo>
                      <a:pt x="169" y="416"/>
                    </a:lnTo>
                    <a:lnTo>
                      <a:pt x="166" y="421"/>
                    </a:lnTo>
                    <a:lnTo>
                      <a:pt x="160" y="425"/>
                    </a:lnTo>
                    <a:lnTo>
                      <a:pt x="154" y="429"/>
                    </a:lnTo>
                    <a:lnTo>
                      <a:pt x="149" y="432"/>
                    </a:lnTo>
                    <a:lnTo>
                      <a:pt x="143" y="434"/>
                    </a:lnTo>
                    <a:lnTo>
                      <a:pt x="138" y="437"/>
                    </a:lnTo>
                    <a:lnTo>
                      <a:pt x="135" y="440"/>
                    </a:lnTo>
                    <a:lnTo>
                      <a:pt x="134" y="444"/>
                    </a:lnTo>
                    <a:lnTo>
                      <a:pt x="134" y="448"/>
                    </a:lnTo>
                    <a:lnTo>
                      <a:pt x="137" y="453"/>
                    </a:lnTo>
                    <a:lnTo>
                      <a:pt x="144" y="455"/>
                    </a:lnTo>
                    <a:lnTo>
                      <a:pt x="153" y="457"/>
                    </a:lnTo>
                    <a:lnTo>
                      <a:pt x="162" y="457"/>
                    </a:lnTo>
                    <a:lnTo>
                      <a:pt x="172" y="457"/>
                    </a:lnTo>
                    <a:lnTo>
                      <a:pt x="180" y="456"/>
                    </a:lnTo>
                    <a:lnTo>
                      <a:pt x="185" y="455"/>
                    </a:lnTo>
                    <a:lnTo>
                      <a:pt x="188" y="455"/>
                    </a:lnTo>
                    <a:lnTo>
                      <a:pt x="189" y="468"/>
                    </a:lnTo>
                    <a:lnTo>
                      <a:pt x="191" y="480"/>
                    </a:lnTo>
                    <a:lnTo>
                      <a:pt x="195" y="492"/>
                    </a:lnTo>
                    <a:lnTo>
                      <a:pt x="199" y="503"/>
                    </a:lnTo>
                    <a:lnTo>
                      <a:pt x="191" y="518"/>
                    </a:lnTo>
                    <a:lnTo>
                      <a:pt x="180" y="532"/>
                    </a:lnTo>
                    <a:lnTo>
                      <a:pt x="166" y="544"/>
                    </a:lnTo>
                    <a:lnTo>
                      <a:pt x="151" y="554"/>
                    </a:lnTo>
                    <a:lnTo>
                      <a:pt x="136" y="562"/>
                    </a:lnTo>
                    <a:lnTo>
                      <a:pt x="124" y="568"/>
                    </a:lnTo>
                    <a:lnTo>
                      <a:pt x="116" y="571"/>
                    </a:lnTo>
                    <a:lnTo>
                      <a:pt x="113" y="572"/>
                    </a:lnTo>
                    <a:lnTo>
                      <a:pt x="108" y="568"/>
                    </a:lnTo>
                    <a:lnTo>
                      <a:pt x="103" y="561"/>
                    </a:lnTo>
                    <a:lnTo>
                      <a:pt x="96" y="553"/>
                    </a:lnTo>
                    <a:lnTo>
                      <a:pt x="88" y="544"/>
                    </a:lnTo>
                    <a:lnTo>
                      <a:pt x="98" y="540"/>
                    </a:lnTo>
                    <a:lnTo>
                      <a:pt x="106" y="538"/>
                    </a:lnTo>
                    <a:lnTo>
                      <a:pt x="113" y="538"/>
                    </a:lnTo>
                    <a:lnTo>
                      <a:pt x="118" y="538"/>
                    </a:lnTo>
                    <a:lnTo>
                      <a:pt x="122" y="538"/>
                    </a:lnTo>
                    <a:lnTo>
                      <a:pt x="127" y="537"/>
                    </a:lnTo>
                    <a:lnTo>
                      <a:pt x="131" y="533"/>
                    </a:lnTo>
                    <a:lnTo>
                      <a:pt x="136" y="529"/>
                    </a:lnTo>
                    <a:lnTo>
                      <a:pt x="145" y="517"/>
                    </a:lnTo>
                    <a:lnTo>
                      <a:pt x="151" y="509"/>
                    </a:lnTo>
                    <a:lnTo>
                      <a:pt x="150" y="503"/>
                    </a:lnTo>
                    <a:lnTo>
                      <a:pt x="138" y="501"/>
                    </a:lnTo>
                    <a:lnTo>
                      <a:pt x="129" y="500"/>
                    </a:lnTo>
                    <a:lnTo>
                      <a:pt x="120" y="500"/>
                    </a:lnTo>
                    <a:lnTo>
                      <a:pt x="111" y="500"/>
                    </a:lnTo>
                    <a:lnTo>
                      <a:pt x="101" y="499"/>
                    </a:lnTo>
                    <a:lnTo>
                      <a:pt x="93" y="499"/>
                    </a:lnTo>
                    <a:lnTo>
                      <a:pt x="88" y="498"/>
                    </a:lnTo>
                    <a:lnTo>
                      <a:pt x="83" y="495"/>
                    </a:lnTo>
                    <a:lnTo>
                      <a:pt x="82" y="493"/>
                    </a:lnTo>
                    <a:lnTo>
                      <a:pt x="84" y="487"/>
                    </a:lnTo>
                    <a:lnTo>
                      <a:pt x="89" y="483"/>
                    </a:lnTo>
                    <a:lnTo>
                      <a:pt x="89" y="482"/>
                    </a:lnTo>
                    <a:lnTo>
                      <a:pt x="80" y="486"/>
                    </a:lnTo>
                    <a:lnTo>
                      <a:pt x="70" y="490"/>
                    </a:lnTo>
                    <a:lnTo>
                      <a:pt x="63" y="493"/>
                    </a:lnTo>
                    <a:lnTo>
                      <a:pt x="57" y="494"/>
                    </a:lnTo>
                    <a:lnTo>
                      <a:pt x="51" y="494"/>
                    </a:lnTo>
                    <a:lnTo>
                      <a:pt x="39" y="476"/>
                    </a:lnTo>
                    <a:lnTo>
                      <a:pt x="30" y="457"/>
                    </a:lnTo>
                    <a:lnTo>
                      <a:pt x="24" y="440"/>
                    </a:lnTo>
                    <a:lnTo>
                      <a:pt x="21" y="424"/>
                    </a:lnTo>
                    <a:lnTo>
                      <a:pt x="19" y="423"/>
                    </a:lnTo>
                    <a:lnTo>
                      <a:pt x="13" y="422"/>
                    </a:lnTo>
                    <a:lnTo>
                      <a:pt x="6" y="420"/>
                    </a:lnTo>
                    <a:lnTo>
                      <a:pt x="0" y="420"/>
                    </a:lnTo>
                    <a:lnTo>
                      <a:pt x="0" y="406"/>
                    </a:lnTo>
                    <a:lnTo>
                      <a:pt x="4" y="392"/>
                    </a:lnTo>
                    <a:lnTo>
                      <a:pt x="11" y="378"/>
                    </a:lnTo>
                    <a:lnTo>
                      <a:pt x="22" y="364"/>
                    </a:lnTo>
                    <a:lnTo>
                      <a:pt x="35" y="352"/>
                    </a:lnTo>
                    <a:lnTo>
                      <a:pt x="44" y="342"/>
                    </a:lnTo>
                    <a:lnTo>
                      <a:pt x="50" y="336"/>
                    </a:lnTo>
                    <a:lnTo>
                      <a:pt x="54" y="331"/>
                    </a:lnTo>
                    <a:lnTo>
                      <a:pt x="58" y="326"/>
                    </a:lnTo>
                    <a:lnTo>
                      <a:pt x="59" y="321"/>
                    </a:lnTo>
                    <a:lnTo>
                      <a:pt x="61" y="315"/>
                    </a:lnTo>
                    <a:lnTo>
                      <a:pt x="63" y="307"/>
                    </a:lnTo>
                    <a:lnTo>
                      <a:pt x="66" y="298"/>
                    </a:lnTo>
                    <a:lnTo>
                      <a:pt x="68" y="287"/>
                    </a:lnTo>
                    <a:lnTo>
                      <a:pt x="72" y="277"/>
                    </a:lnTo>
                    <a:lnTo>
                      <a:pt x="75" y="267"/>
                    </a:lnTo>
                    <a:lnTo>
                      <a:pt x="78" y="257"/>
                    </a:lnTo>
                    <a:lnTo>
                      <a:pt x="84" y="248"/>
                    </a:lnTo>
                    <a:lnTo>
                      <a:pt x="90" y="240"/>
                    </a:lnTo>
                    <a:lnTo>
                      <a:pt x="98" y="233"/>
                    </a:lnTo>
                    <a:lnTo>
                      <a:pt x="106" y="226"/>
                    </a:lnTo>
                    <a:lnTo>
                      <a:pt x="113" y="219"/>
                    </a:lnTo>
                    <a:lnTo>
                      <a:pt x="120" y="211"/>
                    </a:lnTo>
                    <a:lnTo>
                      <a:pt x="126" y="203"/>
                    </a:lnTo>
                    <a:lnTo>
                      <a:pt x="130" y="196"/>
                    </a:lnTo>
                    <a:lnTo>
                      <a:pt x="134" y="188"/>
                    </a:lnTo>
                    <a:lnTo>
                      <a:pt x="135" y="181"/>
                    </a:lnTo>
                    <a:lnTo>
                      <a:pt x="134" y="175"/>
                    </a:lnTo>
                    <a:lnTo>
                      <a:pt x="129" y="164"/>
                    </a:lnTo>
                    <a:lnTo>
                      <a:pt x="126" y="157"/>
                    </a:lnTo>
                    <a:lnTo>
                      <a:pt x="122" y="148"/>
                    </a:lnTo>
                    <a:lnTo>
                      <a:pt x="122" y="132"/>
                    </a:lnTo>
                    <a:lnTo>
                      <a:pt x="120" y="114"/>
                    </a:lnTo>
                    <a:lnTo>
                      <a:pt x="114" y="98"/>
                    </a:lnTo>
                    <a:lnTo>
                      <a:pt x="106" y="83"/>
                    </a:lnTo>
                    <a:lnTo>
                      <a:pt x="100" y="70"/>
                    </a:lnTo>
                    <a:lnTo>
                      <a:pt x="98" y="62"/>
                    </a:lnTo>
                    <a:lnTo>
                      <a:pt x="98" y="54"/>
                    </a:lnTo>
                    <a:lnTo>
                      <a:pt x="98" y="46"/>
                    </a:lnTo>
                    <a:lnTo>
                      <a:pt x="99" y="39"/>
                    </a:lnTo>
                    <a:lnTo>
                      <a:pt x="105" y="40"/>
                    </a:lnTo>
                    <a:lnTo>
                      <a:pt x="111" y="40"/>
                    </a:lnTo>
                    <a:lnTo>
                      <a:pt x="116" y="40"/>
                    </a:lnTo>
                    <a:lnTo>
                      <a:pt x="122" y="41"/>
                    </a:lnTo>
                    <a:lnTo>
                      <a:pt x="133" y="43"/>
                    </a:lnTo>
                    <a:lnTo>
                      <a:pt x="145" y="45"/>
                    </a:lnTo>
                    <a:lnTo>
                      <a:pt x="160" y="47"/>
                    </a:lnTo>
                    <a:lnTo>
                      <a:pt x="175" y="48"/>
                    </a:lnTo>
                    <a:lnTo>
                      <a:pt x="189" y="48"/>
                    </a:lnTo>
                    <a:lnTo>
                      <a:pt x="202" y="48"/>
                    </a:lnTo>
                    <a:lnTo>
                      <a:pt x="213" y="46"/>
                    </a:lnTo>
                    <a:lnTo>
                      <a:pt x="220" y="41"/>
                    </a:lnTo>
                    <a:lnTo>
                      <a:pt x="223" y="34"/>
                    </a:lnTo>
                    <a:lnTo>
                      <a:pt x="227" y="24"/>
                    </a:lnTo>
                    <a:lnTo>
                      <a:pt x="230" y="11"/>
                    </a:lnTo>
                    <a:lnTo>
                      <a:pt x="235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964" name="Freeform 268"/>
              <p:cNvSpPr>
                <a:spLocks/>
              </p:cNvSpPr>
              <p:nvPr/>
            </p:nvSpPr>
            <p:spPr bwMode="auto">
              <a:xfrm>
                <a:off x="4058" y="2578"/>
                <a:ext cx="48" cy="45"/>
              </a:xfrm>
              <a:custGeom>
                <a:avLst/>
                <a:gdLst/>
                <a:ahLst/>
                <a:cxnLst>
                  <a:cxn ang="0">
                    <a:pos x="0" y="50"/>
                  </a:cxn>
                  <a:cxn ang="0">
                    <a:pos x="12" y="56"/>
                  </a:cxn>
                  <a:cxn ang="0">
                    <a:pos x="18" y="63"/>
                  </a:cxn>
                  <a:cxn ang="0">
                    <a:pos x="23" y="70"/>
                  </a:cxn>
                  <a:cxn ang="0">
                    <a:pos x="24" y="72"/>
                  </a:cxn>
                  <a:cxn ang="0">
                    <a:pos x="32" y="75"/>
                  </a:cxn>
                  <a:cxn ang="0">
                    <a:pos x="39" y="76"/>
                  </a:cxn>
                  <a:cxn ang="0">
                    <a:pos x="45" y="79"/>
                  </a:cxn>
                  <a:cxn ang="0">
                    <a:pos x="50" y="82"/>
                  </a:cxn>
                  <a:cxn ang="0">
                    <a:pos x="54" y="84"/>
                  </a:cxn>
                  <a:cxn ang="0">
                    <a:pos x="58" y="86"/>
                  </a:cxn>
                  <a:cxn ang="0">
                    <a:pos x="61" y="88"/>
                  </a:cxn>
                  <a:cxn ang="0">
                    <a:pos x="65" y="91"/>
                  </a:cxn>
                  <a:cxn ang="0">
                    <a:pos x="71" y="76"/>
                  </a:cxn>
                  <a:cxn ang="0">
                    <a:pos x="81" y="61"/>
                  </a:cxn>
                  <a:cxn ang="0">
                    <a:pos x="89" y="46"/>
                  </a:cxn>
                  <a:cxn ang="0">
                    <a:pos x="96" y="32"/>
                  </a:cxn>
                  <a:cxn ang="0">
                    <a:pos x="90" y="17"/>
                  </a:cxn>
                  <a:cxn ang="0">
                    <a:pos x="86" y="8"/>
                  </a:cxn>
                  <a:cxn ang="0">
                    <a:pos x="81" y="3"/>
                  </a:cxn>
                  <a:cxn ang="0">
                    <a:pos x="67" y="2"/>
                  </a:cxn>
                  <a:cxn ang="0">
                    <a:pos x="56" y="2"/>
                  </a:cxn>
                  <a:cxn ang="0">
                    <a:pos x="47" y="1"/>
                  </a:cxn>
                  <a:cxn ang="0">
                    <a:pos x="40" y="1"/>
                  </a:cxn>
                  <a:cxn ang="0">
                    <a:pos x="35" y="0"/>
                  </a:cxn>
                  <a:cxn ang="0">
                    <a:pos x="29" y="9"/>
                  </a:cxn>
                  <a:cxn ang="0">
                    <a:pos x="22" y="17"/>
                  </a:cxn>
                  <a:cxn ang="0">
                    <a:pos x="17" y="25"/>
                  </a:cxn>
                  <a:cxn ang="0">
                    <a:pos x="13" y="32"/>
                  </a:cxn>
                  <a:cxn ang="0">
                    <a:pos x="8" y="39"/>
                  </a:cxn>
                  <a:cxn ang="0">
                    <a:pos x="5" y="44"/>
                  </a:cxn>
                  <a:cxn ang="0">
                    <a:pos x="2" y="48"/>
                  </a:cxn>
                  <a:cxn ang="0">
                    <a:pos x="0" y="50"/>
                  </a:cxn>
                </a:cxnLst>
                <a:rect l="0" t="0" r="r" b="b"/>
                <a:pathLst>
                  <a:path w="96" h="91">
                    <a:moveTo>
                      <a:pt x="0" y="50"/>
                    </a:moveTo>
                    <a:lnTo>
                      <a:pt x="12" y="56"/>
                    </a:lnTo>
                    <a:lnTo>
                      <a:pt x="18" y="63"/>
                    </a:lnTo>
                    <a:lnTo>
                      <a:pt x="23" y="70"/>
                    </a:lnTo>
                    <a:lnTo>
                      <a:pt x="24" y="72"/>
                    </a:lnTo>
                    <a:lnTo>
                      <a:pt x="32" y="75"/>
                    </a:lnTo>
                    <a:lnTo>
                      <a:pt x="39" y="76"/>
                    </a:lnTo>
                    <a:lnTo>
                      <a:pt x="45" y="79"/>
                    </a:lnTo>
                    <a:lnTo>
                      <a:pt x="50" y="82"/>
                    </a:lnTo>
                    <a:lnTo>
                      <a:pt x="54" y="84"/>
                    </a:lnTo>
                    <a:lnTo>
                      <a:pt x="58" y="86"/>
                    </a:lnTo>
                    <a:lnTo>
                      <a:pt x="61" y="88"/>
                    </a:lnTo>
                    <a:lnTo>
                      <a:pt x="65" y="91"/>
                    </a:lnTo>
                    <a:lnTo>
                      <a:pt x="71" y="76"/>
                    </a:lnTo>
                    <a:lnTo>
                      <a:pt x="81" y="61"/>
                    </a:lnTo>
                    <a:lnTo>
                      <a:pt x="89" y="46"/>
                    </a:lnTo>
                    <a:lnTo>
                      <a:pt x="96" y="32"/>
                    </a:lnTo>
                    <a:lnTo>
                      <a:pt x="90" y="17"/>
                    </a:lnTo>
                    <a:lnTo>
                      <a:pt x="86" y="8"/>
                    </a:lnTo>
                    <a:lnTo>
                      <a:pt x="81" y="3"/>
                    </a:lnTo>
                    <a:lnTo>
                      <a:pt x="67" y="2"/>
                    </a:lnTo>
                    <a:lnTo>
                      <a:pt x="56" y="2"/>
                    </a:lnTo>
                    <a:lnTo>
                      <a:pt x="47" y="1"/>
                    </a:lnTo>
                    <a:lnTo>
                      <a:pt x="40" y="1"/>
                    </a:lnTo>
                    <a:lnTo>
                      <a:pt x="35" y="0"/>
                    </a:lnTo>
                    <a:lnTo>
                      <a:pt x="29" y="9"/>
                    </a:lnTo>
                    <a:lnTo>
                      <a:pt x="22" y="17"/>
                    </a:lnTo>
                    <a:lnTo>
                      <a:pt x="17" y="25"/>
                    </a:lnTo>
                    <a:lnTo>
                      <a:pt x="13" y="32"/>
                    </a:lnTo>
                    <a:lnTo>
                      <a:pt x="8" y="39"/>
                    </a:lnTo>
                    <a:lnTo>
                      <a:pt x="5" y="44"/>
                    </a:lnTo>
                    <a:lnTo>
                      <a:pt x="2" y="48"/>
                    </a:lnTo>
                    <a:lnTo>
                      <a:pt x="0" y="5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965" name="Freeform 269"/>
              <p:cNvSpPr>
                <a:spLocks/>
              </p:cNvSpPr>
              <p:nvPr/>
            </p:nvSpPr>
            <p:spPr bwMode="auto">
              <a:xfrm>
                <a:off x="4095" y="2466"/>
                <a:ext cx="46" cy="102"/>
              </a:xfrm>
              <a:custGeom>
                <a:avLst/>
                <a:gdLst/>
                <a:ahLst/>
                <a:cxnLst>
                  <a:cxn ang="0">
                    <a:pos x="1" y="159"/>
                  </a:cxn>
                  <a:cxn ang="0">
                    <a:pos x="9" y="163"/>
                  </a:cxn>
                  <a:cxn ang="0">
                    <a:pos x="17" y="170"/>
                  </a:cxn>
                  <a:cxn ang="0">
                    <a:pos x="31" y="171"/>
                  </a:cxn>
                  <a:cxn ang="0">
                    <a:pos x="42" y="176"/>
                  </a:cxn>
                  <a:cxn ang="0">
                    <a:pos x="46" y="187"/>
                  </a:cxn>
                  <a:cxn ang="0">
                    <a:pos x="53" y="199"/>
                  </a:cxn>
                  <a:cxn ang="0">
                    <a:pos x="59" y="188"/>
                  </a:cxn>
                  <a:cxn ang="0">
                    <a:pos x="68" y="170"/>
                  </a:cxn>
                  <a:cxn ang="0">
                    <a:pos x="79" y="138"/>
                  </a:cxn>
                  <a:cxn ang="0">
                    <a:pos x="88" y="104"/>
                  </a:cxn>
                  <a:cxn ang="0">
                    <a:pos x="92" y="72"/>
                  </a:cxn>
                  <a:cxn ang="0">
                    <a:pos x="88" y="50"/>
                  </a:cxn>
                  <a:cxn ang="0">
                    <a:pos x="82" y="34"/>
                  </a:cxn>
                  <a:cxn ang="0">
                    <a:pos x="72" y="19"/>
                  </a:cxn>
                  <a:cxn ang="0">
                    <a:pos x="60" y="5"/>
                  </a:cxn>
                  <a:cxn ang="0">
                    <a:pos x="57" y="10"/>
                  </a:cxn>
                  <a:cxn ang="0">
                    <a:pos x="40" y="10"/>
                  </a:cxn>
                  <a:cxn ang="0">
                    <a:pos x="48" y="25"/>
                  </a:cxn>
                  <a:cxn ang="0">
                    <a:pos x="54" y="34"/>
                  </a:cxn>
                  <a:cxn ang="0">
                    <a:pos x="67" y="48"/>
                  </a:cxn>
                  <a:cxn ang="0">
                    <a:pos x="74" y="74"/>
                  </a:cxn>
                  <a:cxn ang="0">
                    <a:pos x="68" y="105"/>
                  </a:cxn>
                  <a:cxn ang="0">
                    <a:pos x="57" y="124"/>
                  </a:cxn>
                  <a:cxn ang="0">
                    <a:pos x="45" y="123"/>
                  </a:cxn>
                  <a:cxn ang="0">
                    <a:pos x="34" y="127"/>
                  </a:cxn>
                  <a:cxn ang="0">
                    <a:pos x="37" y="116"/>
                  </a:cxn>
                  <a:cxn ang="0">
                    <a:pos x="37" y="104"/>
                  </a:cxn>
                  <a:cxn ang="0">
                    <a:pos x="31" y="110"/>
                  </a:cxn>
                  <a:cxn ang="0">
                    <a:pos x="23" y="116"/>
                  </a:cxn>
                  <a:cxn ang="0">
                    <a:pos x="23" y="119"/>
                  </a:cxn>
                  <a:cxn ang="0">
                    <a:pos x="17" y="131"/>
                  </a:cxn>
                  <a:cxn ang="0">
                    <a:pos x="6" y="150"/>
                  </a:cxn>
                </a:cxnLst>
                <a:rect l="0" t="0" r="r" b="b"/>
                <a:pathLst>
                  <a:path w="92" h="204">
                    <a:moveTo>
                      <a:pt x="0" y="159"/>
                    </a:moveTo>
                    <a:lnTo>
                      <a:pt x="1" y="159"/>
                    </a:lnTo>
                    <a:lnTo>
                      <a:pt x="4" y="161"/>
                    </a:lnTo>
                    <a:lnTo>
                      <a:pt x="9" y="163"/>
                    </a:lnTo>
                    <a:lnTo>
                      <a:pt x="11" y="166"/>
                    </a:lnTo>
                    <a:lnTo>
                      <a:pt x="17" y="170"/>
                    </a:lnTo>
                    <a:lnTo>
                      <a:pt x="23" y="171"/>
                    </a:lnTo>
                    <a:lnTo>
                      <a:pt x="31" y="171"/>
                    </a:lnTo>
                    <a:lnTo>
                      <a:pt x="42" y="176"/>
                    </a:lnTo>
                    <a:lnTo>
                      <a:pt x="42" y="176"/>
                    </a:lnTo>
                    <a:lnTo>
                      <a:pt x="44" y="179"/>
                    </a:lnTo>
                    <a:lnTo>
                      <a:pt x="46" y="187"/>
                    </a:lnTo>
                    <a:lnTo>
                      <a:pt x="51" y="204"/>
                    </a:lnTo>
                    <a:lnTo>
                      <a:pt x="53" y="199"/>
                    </a:lnTo>
                    <a:lnTo>
                      <a:pt x="56" y="193"/>
                    </a:lnTo>
                    <a:lnTo>
                      <a:pt x="59" y="188"/>
                    </a:lnTo>
                    <a:lnTo>
                      <a:pt x="61" y="184"/>
                    </a:lnTo>
                    <a:lnTo>
                      <a:pt x="68" y="170"/>
                    </a:lnTo>
                    <a:lnTo>
                      <a:pt x="74" y="155"/>
                    </a:lnTo>
                    <a:lnTo>
                      <a:pt x="79" y="138"/>
                    </a:lnTo>
                    <a:lnTo>
                      <a:pt x="85" y="120"/>
                    </a:lnTo>
                    <a:lnTo>
                      <a:pt x="88" y="104"/>
                    </a:lnTo>
                    <a:lnTo>
                      <a:pt x="92" y="87"/>
                    </a:lnTo>
                    <a:lnTo>
                      <a:pt x="92" y="72"/>
                    </a:lnTo>
                    <a:lnTo>
                      <a:pt x="91" y="58"/>
                    </a:lnTo>
                    <a:lnTo>
                      <a:pt x="88" y="50"/>
                    </a:lnTo>
                    <a:lnTo>
                      <a:pt x="86" y="42"/>
                    </a:lnTo>
                    <a:lnTo>
                      <a:pt x="82" y="34"/>
                    </a:lnTo>
                    <a:lnTo>
                      <a:pt x="77" y="26"/>
                    </a:lnTo>
                    <a:lnTo>
                      <a:pt x="72" y="19"/>
                    </a:lnTo>
                    <a:lnTo>
                      <a:pt x="67" y="12"/>
                    </a:lnTo>
                    <a:lnTo>
                      <a:pt x="60" y="5"/>
                    </a:lnTo>
                    <a:lnTo>
                      <a:pt x="53" y="0"/>
                    </a:lnTo>
                    <a:lnTo>
                      <a:pt x="57" y="10"/>
                    </a:lnTo>
                    <a:lnTo>
                      <a:pt x="39" y="8"/>
                    </a:lnTo>
                    <a:lnTo>
                      <a:pt x="40" y="10"/>
                    </a:lnTo>
                    <a:lnTo>
                      <a:pt x="45" y="17"/>
                    </a:lnTo>
                    <a:lnTo>
                      <a:pt x="48" y="25"/>
                    </a:lnTo>
                    <a:lnTo>
                      <a:pt x="52" y="33"/>
                    </a:lnTo>
                    <a:lnTo>
                      <a:pt x="54" y="34"/>
                    </a:lnTo>
                    <a:lnTo>
                      <a:pt x="60" y="40"/>
                    </a:lnTo>
                    <a:lnTo>
                      <a:pt x="67" y="48"/>
                    </a:lnTo>
                    <a:lnTo>
                      <a:pt x="72" y="61"/>
                    </a:lnTo>
                    <a:lnTo>
                      <a:pt x="74" y="74"/>
                    </a:lnTo>
                    <a:lnTo>
                      <a:pt x="72" y="90"/>
                    </a:lnTo>
                    <a:lnTo>
                      <a:pt x="68" y="105"/>
                    </a:lnTo>
                    <a:lnTo>
                      <a:pt x="62" y="118"/>
                    </a:lnTo>
                    <a:lnTo>
                      <a:pt x="57" y="124"/>
                    </a:lnTo>
                    <a:lnTo>
                      <a:pt x="52" y="123"/>
                    </a:lnTo>
                    <a:lnTo>
                      <a:pt x="45" y="123"/>
                    </a:lnTo>
                    <a:lnTo>
                      <a:pt x="34" y="128"/>
                    </a:lnTo>
                    <a:lnTo>
                      <a:pt x="34" y="127"/>
                    </a:lnTo>
                    <a:lnTo>
                      <a:pt x="36" y="123"/>
                    </a:lnTo>
                    <a:lnTo>
                      <a:pt x="37" y="116"/>
                    </a:lnTo>
                    <a:lnTo>
                      <a:pt x="37" y="103"/>
                    </a:lnTo>
                    <a:lnTo>
                      <a:pt x="37" y="104"/>
                    </a:lnTo>
                    <a:lnTo>
                      <a:pt x="34" y="107"/>
                    </a:lnTo>
                    <a:lnTo>
                      <a:pt x="31" y="110"/>
                    </a:lnTo>
                    <a:lnTo>
                      <a:pt x="24" y="115"/>
                    </a:lnTo>
                    <a:lnTo>
                      <a:pt x="23" y="116"/>
                    </a:lnTo>
                    <a:lnTo>
                      <a:pt x="23" y="118"/>
                    </a:lnTo>
                    <a:lnTo>
                      <a:pt x="23" y="119"/>
                    </a:lnTo>
                    <a:lnTo>
                      <a:pt x="23" y="122"/>
                    </a:lnTo>
                    <a:lnTo>
                      <a:pt x="17" y="131"/>
                    </a:lnTo>
                    <a:lnTo>
                      <a:pt x="11" y="140"/>
                    </a:lnTo>
                    <a:lnTo>
                      <a:pt x="6" y="150"/>
                    </a:lnTo>
                    <a:lnTo>
                      <a:pt x="0" y="15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966" name="Freeform 270"/>
              <p:cNvSpPr>
                <a:spLocks/>
              </p:cNvSpPr>
              <p:nvPr/>
            </p:nvSpPr>
            <p:spPr bwMode="auto">
              <a:xfrm>
                <a:off x="3695" y="2866"/>
                <a:ext cx="49" cy="45"/>
              </a:xfrm>
              <a:custGeom>
                <a:avLst/>
                <a:gdLst/>
                <a:ahLst/>
                <a:cxnLst>
                  <a:cxn ang="0">
                    <a:pos x="13" y="24"/>
                  </a:cxn>
                  <a:cxn ang="0">
                    <a:pos x="14" y="23"/>
                  </a:cxn>
                  <a:cxn ang="0">
                    <a:pos x="15" y="23"/>
                  </a:cxn>
                  <a:cxn ang="0">
                    <a:pos x="15" y="22"/>
                  </a:cxn>
                  <a:cxn ang="0">
                    <a:pos x="16" y="22"/>
                  </a:cxn>
                  <a:cxn ang="0">
                    <a:pos x="29" y="14"/>
                  </a:cxn>
                  <a:cxn ang="0">
                    <a:pos x="41" y="7"/>
                  </a:cxn>
                  <a:cxn ang="0">
                    <a:pos x="53" y="3"/>
                  </a:cxn>
                  <a:cxn ang="0">
                    <a:pos x="64" y="1"/>
                  </a:cxn>
                  <a:cxn ang="0">
                    <a:pos x="75" y="0"/>
                  </a:cxn>
                  <a:cxn ang="0">
                    <a:pos x="84" y="1"/>
                  </a:cxn>
                  <a:cxn ang="0">
                    <a:pos x="92" y="2"/>
                  </a:cxn>
                  <a:cxn ang="0">
                    <a:pos x="99" y="6"/>
                  </a:cxn>
                  <a:cxn ang="0">
                    <a:pos x="94" y="24"/>
                  </a:cxn>
                  <a:cxn ang="0">
                    <a:pos x="86" y="36"/>
                  </a:cxn>
                  <a:cxn ang="0">
                    <a:pos x="77" y="47"/>
                  </a:cxn>
                  <a:cxn ang="0">
                    <a:pos x="68" y="67"/>
                  </a:cxn>
                  <a:cxn ang="0">
                    <a:pos x="84" y="71"/>
                  </a:cxn>
                  <a:cxn ang="0">
                    <a:pos x="83" y="74"/>
                  </a:cxn>
                  <a:cxn ang="0">
                    <a:pos x="78" y="77"/>
                  </a:cxn>
                  <a:cxn ang="0">
                    <a:pos x="69" y="81"/>
                  </a:cxn>
                  <a:cxn ang="0">
                    <a:pos x="54" y="81"/>
                  </a:cxn>
                  <a:cxn ang="0">
                    <a:pos x="55" y="83"/>
                  </a:cxn>
                  <a:cxn ang="0">
                    <a:pos x="54" y="86"/>
                  </a:cxn>
                  <a:cxn ang="0">
                    <a:pos x="46" y="90"/>
                  </a:cxn>
                  <a:cxn ang="0">
                    <a:pos x="29" y="91"/>
                  </a:cxn>
                  <a:cxn ang="0">
                    <a:pos x="12" y="89"/>
                  </a:cxn>
                  <a:cxn ang="0">
                    <a:pos x="3" y="83"/>
                  </a:cxn>
                  <a:cxn ang="0">
                    <a:pos x="2" y="77"/>
                  </a:cxn>
                  <a:cxn ang="0">
                    <a:pos x="2" y="69"/>
                  </a:cxn>
                  <a:cxn ang="0">
                    <a:pos x="2" y="68"/>
                  </a:cxn>
                  <a:cxn ang="0">
                    <a:pos x="1" y="66"/>
                  </a:cxn>
                  <a:cxn ang="0">
                    <a:pos x="1" y="64"/>
                  </a:cxn>
                  <a:cxn ang="0">
                    <a:pos x="0" y="63"/>
                  </a:cxn>
                  <a:cxn ang="0">
                    <a:pos x="2" y="56"/>
                  </a:cxn>
                  <a:cxn ang="0">
                    <a:pos x="6" y="45"/>
                  </a:cxn>
                  <a:cxn ang="0">
                    <a:pos x="10" y="33"/>
                  </a:cxn>
                  <a:cxn ang="0">
                    <a:pos x="13" y="24"/>
                  </a:cxn>
                </a:cxnLst>
                <a:rect l="0" t="0" r="r" b="b"/>
                <a:pathLst>
                  <a:path w="99" h="91">
                    <a:moveTo>
                      <a:pt x="13" y="24"/>
                    </a:moveTo>
                    <a:lnTo>
                      <a:pt x="14" y="23"/>
                    </a:lnTo>
                    <a:lnTo>
                      <a:pt x="15" y="23"/>
                    </a:lnTo>
                    <a:lnTo>
                      <a:pt x="15" y="22"/>
                    </a:lnTo>
                    <a:lnTo>
                      <a:pt x="16" y="22"/>
                    </a:lnTo>
                    <a:lnTo>
                      <a:pt x="29" y="14"/>
                    </a:lnTo>
                    <a:lnTo>
                      <a:pt x="41" y="7"/>
                    </a:lnTo>
                    <a:lnTo>
                      <a:pt x="53" y="3"/>
                    </a:lnTo>
                    <a:lnTo>
                      <a:pt x="64" y="1"/>
                    </a:lnTo>
                    <a:lnTo>
                      <a:pt x="75" y="0"/>
                    </a:lnTo>
                    <a:lnTo>
                      <a:pt x="84" y="1"/>
                    </a:lnTo>
                    <a:lnTo>
                      <a:pt x="92" y="2"/>
                    </a:lnTo>
                    <a:lnTo>
                      <a:pt x="99" y="6"/>
                    </a:lnTo>
                    <a:lnTo>
                      <a:pt x="94" y="24"/>
                    </a:lnTo>
                    <a:lnTo>
                      <a:pt x="86" y="36"/>
                    </a:lnTo>
                    <a:lnTo>
                      <a:pt x="77" y="47"/>
                    </a:lnTo>
                    <a:lnTo>
                      <a:pt x="68" y="67"/>
                    </a:lnTo>
                    <a:lnTo>
                      <a:pt x="84" y="71"/>
                    </a:lnTo>
                    <a:lnTo>
                      <a:pt x="83" y="74"/>
                    </a:lnTo>
                    <a:lnTo>
                      <a:pt x="78" y="77"/>
                    </a:lnTo>
                    <a:lnTo>
                      <a:pt x="69" y="81"/>
                    </a:lnTo>
                    <a:lnTo>
                      <a:pt x="54" y="81"/>
                    </a:lnTo>
                    <a:lnTo>
                      <a:pt x="55" y="83"/>
                    </a:lnTo>
                    <a:lnTo>
                      <a:pt x="54" y="86"/>
                    </a:lnTo>
                    <a:lnTo>
                      <a:pt x="46" y="90"/>
                    </a:lnTo>
                    <a:lnTo>
                      <a:pt x="29" y="91"/>
                    </a:lnTo>
                    <a:lnTo>
                      <a:pt x="12" y="89"/>
                    </a:lnTo>
                    <a:lnTo>
                      <a:pt x="3" y="83"/>
                    </a:lnTo>
                    <a:lnTo>
                      <a:pt x="2" y="77"/>
                    </a:lnTo>
                    <a:lnTo>
                      <a:pt x="2" y="69"/>
                    </a:lnTo>
                    <a:lnTo>
                      <a:pt x="2" y="68"/>
                    </a:lnTo>
                    <a:lnTo>
                      <a:pt x="1" y="66"/>
                    </a:lnTo>
                    <a:lnTo>
                      <a:pt x="1" y="64"/>
                    </a:lnTo>
                    <a:lnTo>
                      <a:pt x="0" y="63"/>
                    </a:lnTo>
                    <a:lnTo>
                      <a:pt x="2" y="56"/>
                    </a:lnTo>
                    <a:lnTo>
                      <a:pt x="6" y="45"/>
                    </a:lnTo>
                    <a:lnTo>
                      <a:pt x="10" y="33"/>
                    </a:lnTo>
                    <a:lnTo>
                      <a:pt x="13" y="2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967" name="Freeform 271"/>
              <p:cNvSpPr>
                <a:spLocks/>
              </p:cNvSpPr>
              <p:nvPr/>
            </p:nvSpPr>
            <p:spPr bwMode="auto">
              <a:xfrm>
                <a:off x="3685" y="2914"/>
                <a:ext cx="27" cy="24"/>
              </a:xfrm>
              <a:custGeom>
                <a:avLst/>
                <a:gdLst/>
                <a:ahLst/>
                <a:cxnLst>
                  <a:cxn ang="0">
                    <a:pos x="10" y="0"/>
                  </a:cxn>
                  <a:cxn ang="0">
                    <a:pos x="15" y="3"/>
                  </a:cxn>
                  <a:cxn ang="0">
                    <a:pos x="23" y="7"/>
                  </a:cxn>
                  <a:cxn ang="0">
                    <a:pos x="32" y="12"/>
                  </a:cxn>
                  <a:cxn ang="0">
                    <a:pos x="38" y="17"/>
                  </a:cxn>
                  <a:cxn ang="0">
                    <a:pos x="45" y="21"/>
                  </a:cxn>
                  <a:cxn ang="0">
                    <a:pos x="51" y="23"/>
                  </a:cxn>
                  <a:cxn ang="0">
                    <a:pos x="53" y="27"/>
                  </a:cxn>
                  <a:cxn ang="0">
                    <a:pos x="53" y="32"/>
                  </a:cxn>
                  <a:cxn ang="0">
                    <a:pos x="51" y="37"/>
                  </a:cxn>
                  <a:cxn ang="0">
                    <a:pos x="49" y="41"/>
                  </a:cxn>
                  <a:cxn ang="0">
                    <a:pos x="45" y="44"/>
                  </a:cxn>
                  <a:cxn ang="0">
                    <a:pos x="41" y="48"/>
                  </a:cxn>
                  <a:cxn ang="0">
                    <a:pos x="37" y="49"/>
                  </a:cxn>
                  <a:cxn ang="0">
                    <a:pos x="34" y="50"/>
                  </a:cxn>
                  <a:cxn ang="0">
                    <a:pos x="29" y="50"/>
                  </a:cxn>
                  <a:cxn ang="0">
                    <a:pos x="25" y="49"/>
                  </a:cxn>
                  <a:cxn ang="0">
                    <a:pos x="19" y="48"/>
                  </a:cxn>
                  <a:cxn ang="0">
                    <a:pos x="14" y="45"/>
                  </a:cxn>
                  <a:cxn ang="0">
                    <a:pos x="10" y="42"/>
                  </a:cxn>
                  <a:cxn ang="0">
                    <a:pos x="6" y="37"/>
                  </a:cxn>
                  <a:cxn ang="0">
                    <a:pos x="3" y="33"/>
                  </a:cxn>
                  <a:cxn ang="0">
                    <a:pos x="0" y="28"/>
                  </a:cxn>
                  <a:cxn ang="0">
                    <a:pos x="0" y="23"/>
                  </a:cxn>
                  <a:cxn ang="0">
                    <a:pos x="0" y="19"/>
                  </a:cxn>
                  <a:cxn ang="0">
                    <a:pos x="3" y="14"/>
                  </a:cxn>
                  <a:cxn ang="0">
                    <a:pos x="5" y="9"/>
                  </a:cxn>
                  <a:cxn ang="0">
                    <a:pos x="7" y="4"/>
                  </a:cxn>
                  <a:cxn ang="0">
                    <a:pos x="10" y="0"/>
                  </a:cxn>
                </a:cxnLst>
                <a:rect l="0" t="0" r="r" b="b"/>
                <a:pathLst>
                  <a:path w="53" h="50">
                    <a:moveTo>
                      <a:pt x="10" y="0"/>
                    </a:moveTo>
                    <a:lnTo>
                      <a:pt x="15" y="3"/>
                    </a:lnTo>
                    <a:lnTo>
                      <a:pt x="23" y="7"/>
                    </a:lnTo>
                    <a:lnTo>
                      <a:pt x="32" y="12"/>
                    </a:lnTo>
                    <a:lnTo>
                      <a:pt x="38" y="17"/>
                    </a:lnTo>
                    <a:lnTo>
                      <a:pt x="45" y="21"/>
                    </a:lnTo>
                    <a:lnTo>
                      <a:pt x="51" y="23"/>
                    </a:lnTo>
                    <a:lnTo>
                      <a:pt x="53" y="27"/>
                    </a:lnTo>
                    <a:lnTo>
                      <a:pt x="53" y="32"/>
                    </a:lnTo>
                    <a:lnTo>
                      <a:pt x="51" y="37"/>
                    </a:lnTo>
                    <a:lnTo>
                      <a:pt x="49" y="41"/>
                    </a:lnTo>
                    <a:lnTo>
                      <a:pt x="45" y="44"/>
                    </a:lnTo>
                    <a:lnTo>
                      <a:pt x="41" y="48"/>
                    </a:lnTo>
                    <a:lnTo>
                      <a:pt x="37" y="49"/>
                    </a:lnTo>
                    <a:lnTo>
                      <a:pt x="34" y="50"/>
                    </a:lnTo>
                    <a:lnTo>
                      <a:pt x="29" y="50"/>
                    </a:lnTo>
                    <a:lnTo>
                      <a:pt x="25" y="49"/>
                    </a:lnTo>
                    <a:lnTo>
                      <a:pt x="19" y="48"/>
                    </a:lnTo>
                    <a:lnTo>
                      <a:pt x="14" y="45"/>
                    </a:lnTo>
                    <a:lnTo>
                      <a:pt x="10" y="42"/>
                    </a:lnTo>
                    <a:lnTo>
                      <a:pt x="6" y="37"/>
                    </a:lnTo>
                    <a:lnTo>
                      <a:pt x="3" y="33"/>
                    </a:lnTo>
                    <a:lnTo>
                      <a:pt x="0" y="28"/>
                    </a:lnTo>
                    <a:lnTo>
                      <a:pt x="0" y="23"/>
                    </a:lnTo>
                    <a:lnTo>
                      <a:pt x="0" y="19"/>
                    </a:lnTo>
                    <a:lnTo>
                      <a:pt x="3" y="14"/>
                    </a:lnTo>
                    <a:lnTo>
                      <a:pt x="5" y="9"/>
                    </a:lnTo>
                    <a:lnTo>
                      <a:pt x="7" y="4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968" name="Freeform 272"/>
              <p:cNvSpPr>
                <a:spLocks/>
              </p:cNvSpPr>
              <p:nvPr/>
            </p:nvSpPr>
            <p:spPr bwMode="auto">
              <a:xfrm>
                <a:off x="3667" y="2941"/>
                <a:ext cx="21" cy="15"/>
              </a:xfrm>
              <a:custGeom>
                <a:avLst/>
                <a:gdLst/>
                <a:ahLst/>
                <a:cxnLst>
                  <a:cxn ang="0">
                    <a:pos x="15" y="0"/>
                  </a:cxn>
                  <a:cxn ang="0">
                    <a:pos x="26" y="3"/>
                  </a:cxn>
                  <a:cxn ang="0">
                    <a:pos x="35" y="8"/>
                  </a:cxn>
                  <a:cxn ang="0">
                    <a:pos x="40" y="12"/>
                  </a:cxn>
                  <a:cxn ang="0">
                    <a:pos x="42" y="13"/>
                  </a:cxn>
                  <a:cxn ang="0">
                    <a:pos x="35" y="23"/>
                  </a:cxn>
                  <a:cxn ang="0">
                    <a:pos x="33" y="26"/>
                  </a:cxn>
                  <a:cxn ang="0">
                    <a:pos x="30" y="28"/>
                  </a:cxn>
                  <a:cxn ang="0">
                    <a:pos x="21" y="28"/>
                  </a:cxn>
                  <a:cxn ang="0">
                    <a:pos x="16" y="28"/>
                  </a:cxn>
                  <a:cxn ang="0">
                    <a:pos x="10" y="27"/>
                  </a:cxn>
                  <a:cxn ang="0">
                    <a:pos x="4" y="25"/>
                  </a:cxn>
                  <a:cxn ang="0">
                    <a:pos x="0" y="23"/>
                  </a:cxn>
                  <a:cxn ang="0">
                    <a:pos x="3" y="17"/>
                  </a:cxn>
                  <a:cxn ang="0">
                    <a:pos x="8" y="11"/>
                  </a:cxn>
                  <a:cxn ang="0">
                    <a:pos x="11" y="5"/>
                  </a:cxn>
                  <a:cxn ang="0">
                    <a:pos x="15" y="0"/>
                  </a:cxn>
                </a:cxnLst>
                <a:rect l="0" t="0" r="r" b="b"/>
                <a:pathLst>
                  <a:path w="42" h="28">
                    <a:moveTo>
                      <a:pt x="15" y="0"/>
                    </a:moveTo>
                    <a:lnTo>
                      <a:pt x="26" y="3"/>
                    </a:lnTo>
                    <a:lnTo>
                      <a:pt x="35" y="8"/>
                    </a:lnTo>
                    <a:lnTo>
                      <a:pt x="40" y="12"/>
                    </a:lnTo>
                    <a:lnTo>
                      <a:pt x="42" y="13"/>
                    </a:lnTo>
                    <a:lnTo>
                      <a:pt x="35" y="23"/>
                    </a:lnTo>
                    <a:lnTo>
                      <a:pt x="33" y="26"/>
                    </a:lnTo>
                    <a:lnTo>
                      <a:pt x="30" y="28"/>
                    </a:lnTo>
                    <a:lnTo>
                      <a:pt x="21" y="28"/>
                    </a:lnTo>
                    <a:lnTo>
                      <a:pt x="16" y="28"/>
                    </a:lnTo>
                    <a:lnTo>
                      <a:pt x="10" y="27"/>
                    </a:lnTo>
                    <a:lnTo>
                      <a:pt x="4" y="25"/>
                    </a:lnTo>
                    <a:lnTo>
                      <a:pt x="0" y="23"/>
                    </a:lnTo>
                    <a:lnTo>
                      <a:pt x="3" y="17"/>
                    </a:lnTo>
                    <a:lnTo>
                      <a:pt x="8" y="11"/>
                    </a:lnTo>
                    <a:lnTo>
                      <a:pt x="11" y="5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969" name="Freeform 273"/>
              <p:cNvSpPr>
                <a:spLocks/>
              </p:cNvSpPr>
              <p:nvPr/>
            </p:nvSpPr>
            <p:spPr bwMode="auto">
              <a:xfrm>
                <a:off x="3853" y="2643"/>
                <a:ext cx="48" cy="103"/>
              </a:xfrm>
              <a:custGeom>
                <a:avLst/>
                <a:gdLst/>
                <a:ahLst/>
                <a:cxnLst>
                  <a:cxn ang="0">
                    <a:pos x="59" y="0"/>
                  </a:cxn>
                  <a:cxn ang="0">
                    <a:pos x="69" y="12"/>
                  </a:cxn>
                  <a:cxn ang="0">
                    <a:pos x="78" y="24"/>
                  </a:cxn>
                  <a:cxn ang="0">
                    <a:pos x="83" y="34"/>
                  </a:cxn>
                  <a:cxn ang="0">
                    <a:pos x="88" y="44"/>
                  </a:cxn>
                  <a:cxn ang="0">
                    <a:pos x="90" y="53"/>
                  </a:cxn>
                  <a:cxn ang="0">
                    <a:pos x="91" y="62"/>
                  </a:cxn>
                  <a:cxn ang="0">
                    <a:pos x="91" y="71"/>
                  </a:cxn>
                  <a:cxn ang="0">
                    <a:pos x="91" y="81"/>
                  </a:cxn>
                  <a:cxn ang="0">
                    <a:pos x="91" y="106"/>
                  </a:cxn>
                  <a:cxn ang="0">
                    <a:pos x="94" y="127"/>
                  </a:cxn>
                  <a:cxn ang="0">
                    <a:pos x="96" y="148"/>
                  </a:cxn>
                  <a:cxn ang="0">
                    <a:pos x="94" y="167"/>
                  </a:cxn>
                  <a:cxn ang="0">
                    <a:pos x="89" y="184"/>
                  </a:cxn>
                  <a:cxn ang="0">
                    <a:pos x="82" y="200"/>
                  </a:cxn>
                  <a:cxn ang="0">
                    <a:pos x="75" y="207"/>
                  </a:cxn>
                  <a:cxn ang="0">
                    <a:pos x="72" y="202"/>
                  </a:cxn>
                  <a:cxn ang="0">
                    <a:pos x="67" y="191"/>
                  </a:cxn>
                  <a:cxn ang="0">
                    <a:pos x="59" y="180"/>
                  </a:cxn>
                  <a:cxn ang="0">
                    <a:pos x="53" y="170"/>
                  </a:cxn>
                  <a:cxn ang="0">
                    <a:pos x="53" y="156"/>
                  </a:cxn>
                  <a:cxn ang="0">
                    <a:pos x="57" y="142"/>
                  </a:cxn>
                  <a:cxn ang="0">
                    <a:pos x="59" y="132"/>
                  </a:cxn>
                  <a:cxn ang="0">
                    <a:pos x="57" y="122"/>
                  </a:cxn>
                  <a:cxn ang="0">
                    <a:pos x="49" y="109"/>
                  </a:cxn>
                  <a:cxn ang="0">
                    <a:pos x="41" y="95"/>
                  </a:cxn>
                  <a:cxn ang="0">
                    <a:pos x="37" y="84"/>
                  </a:cxn>
                  <a:cxn ang="0">
                    <a:pos x="36" y="76"/>
                  </a:cxn>
                  <a:cxn ang="0">
                    <a:pos x="36" y="73"/>
                  </a:cxn>
                  <a:cxn ang="0">
                    <a:pos x="26" y="65"/>
                  </a:cxn>
                  <a:cxn ang="0">
                    <a:pos x="17" y="60"/>
                  </a:cxn>
                  <a:cxn ang="0">
                    <a:pos x="11" y="56"/>
                  </a:cxn>
                  <a:cxn ang="0">
                    <a:pos x="6" y="53"/>
                  </a:cxn>
                  <a:cxn ang="0">
                    <a:pos x="4" y="50"/>
                  </a:cxn>
                  <a:cxn ang="0">
                    <a:pos x="4" y="47"/>
                  </a:cxn>
                  <a:cxn ang="0">
                    <a:pos x="5" y="41"/>
                  </a:cxn>
                  <a:cxn ang="0">
                    <a:pos x="9" y="33"/>
                  </a:cxn>
                  <a:cxn ang="0">
                    <a:pos x="10" y="25"/>
                  </a:cxn>
                  <a:cxn ang="0">
                    <a:pos x="9" y="16"/>
                  </a:cxn>
                  <a:cxn ang="0">
                    <a:pos x="5" y="8"/>
                  </a:cxn>
                  <a:cxn ang="0">
                    <a:pos x="0" y="0"/>
                  </a:cxn>
                  <a:cxn ang="0">
                    <a:pos x="5" y="0"/>
                  </a:cxn>
                  <a:cxn ang="0">
                    <a:pos x="10" y="0"/>
                  </a:cxn>
                  <a:cxn ang="0">
                    <a:pos x="15" y="0"/>
                  </a:cxn>
                  <a:cxn ang="0">
                    <a:pos x="22" y="0"/>
                  </a:cxn>
                  <a:cxn ang="0">
                    <a:pos x="29" y="0"/>
                  </a:cxn>
                  <a:cxn ang="0">
                    <a:pos x="38" y="0"/>
                  </a:cxn>
                  <a:cxn ang="0">
                    <a:pos x="48" y="0"/>
                  </a:cxn>
                  <a:cxn ang="0">
                    <a:pos x="59" y="0"/>
                  </a:cxn>
                </a:cxnLst>
                <a:rect l="0" t="0" r="r" b="b"/>
                <a:pathLst>
                  <a:path w="96" h="207">
                    <a:moveTo>
                      <a:pt x="59" y="0"/>
                    </a:moveTo>
                    <a:lnTo>
                      <a:pt x="69" y="12"/>
                    </a:lnTo>
                    <a:lnTo>
                      <a:pt x="78" y="24"/>
                    </a:lnTo>
                    <a:lnTo>
                      <a:pt x="83" y="34"/>
                    </a:lnTo>
                    <a:lnTo>
                      <a:pt x="88" y="44"/>
                    </a:lnTo>
                    <a:lnTo>
                      <a:pt x="90" y="53"/>
                    </a:lnTo>
                    <a:lnTo>
                      <a:pt x="91" y="62"/>
                    </a:lnTo>
                    <a:lnTo>
                      <a:pt x="91" y="71"/>
                    </a:lnTo>
                    <a:lnTo>
                      <a:pt x="91" y="81"/>
                    </a:lnTo>
                    <a:lnTo>
                      <a:pt x="91" y="106"/>
                    </a:lnTo>
                    <a:lnTo>
                      <a:pt x="94" y="127"/>
                    </a:lnTo>
                    <a:lnTo>
                      <a:pt x="96" y="148"/>
                    </a:lnTo>
                    <a:lnTo>
                      <a:pt x="94" y="167"/>
                    </a:lnTo>
                    <a:lnTo>
                      <a:pt x="89" y="184"/>
                    </a:lnTo>
                    <a:lnTo>
                      <a:pt x="82" y="200"/>
                    </a:lnTo>
                    <a:lnTo>
                      <a:pt x="75" y="207"/>
                    </a:lnTo>
                    <a:lnTo>
                      <a:pt x="72" y="202"/>
                    </a:lnTo>
                    <a:lnTo>
                      <a:pt x="67" y="191"/>
                    </a:lnTo>
                    <a:lnTo>
                      <a:pt x="59" y="180"/>
                    </a:lnTo>
                    <a:lnTo>
                      <a:pt x="53" y="170"/>
                    </a:lnTo>
                    <a:lnTo>
                      <a:pt x="53" y="156"/>
                    </a:lnTo>
                    <a:lnTo>
                      <a:pt x="57" y="142"/>
                    </a:lnTo>
                    <a:lnTo>
                      <a:pt x="59" y="132"/>
                    </a:lnTo>
                    <a:lnTo>
                      <a:pt x="57" y="122"/>
                    </a:lnTo>
                    <a:lnTo>
                      <a:pt x="49" y="109"/>
                    </a:lnTo>
                    <a:lnTo>
                      <a:pt x="41" y="95"/>
                    </a:lnTo>
                    <a:lnTo>
                      <a:pt x="37" y="84"/>
                    </a:lnTo>
                    <a:lnTo>
                      <a:pt x="36" y="76"/>
                    </a:lnTo>
                    <a:lnTo>
                      <a:pt x="36" y="73"/>
                    </a:lnTo>
                    <a:lnTo>
                      <a:pt x="26" y="65"/>
                    </a:lnTo>
                    <a:lnTo>
                      <a:pt x="17" y="60"/>
                    </a:lnTo>
                    <a:lnTo>
                      <a:pt x="11" y="56"/>
                    </a:lnTo>
                    <a:lnTo>
                      <a:pt x="6" y="53"/>
                    </a:lnTo>
                    <a:lnTo>
                      <a:pt x="4" y="50"/>
                    </a:lnTo>
                    <a:lnTo>
                      <a:pt x="4" y="47"/>
                    </a:lnTo>
                    <a:lnTo>
                      <a:pt x="5" y="41"/>
                    </a:lnTo>
                    <a:lnTo>
                      <a:pt x="9" y="33"/>
                    </a:lnTo>
                    <a:lnTo>
                      <a:pt x="10" y="25"/>
                    </a:lnTo>
                    <a:lnTo>
                      <a:pt x="9" y="16"/>
                    </a:lnTo>
                    <a:lnTo>
                      <a:pt x="5" y="8"/>
                    </a:lnTo>
                    <a:lnTo>
                      <a:pt x="0" y="0"/>
                    </a:lnTo>
                    <a:lnTo>
                      <a:pt x="5" y="0"/>
                    </a:lnTo>
                    <a:lnTo>
                      <a:pt x="10" y="0"/>
                    </a:lnTo>
                    <a:lnTo>
                      <a:pt x="15" y="0"/>
                    </a:lnTo>
                    <a:lnTo>
                      <a:pt x="22" y="0"/>
                    </a:lnTo>
                    <a:lnTo>
                      <a:pt x="29" y="0"/>
                    </a:lnTo>
                    <a:lnTo>
                      <a:pt x="38" y="0"/>
                    </a:lnTo>
                    <a:lnTo>
                      <a:pt x="48" y="0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970" name="Freeform 274"/>
              <p:cNvSpPr>
                <a:spLocks/>
              </p:cNvSpPr>
              <p:nvPr/>
            </p:nvSpPr>
            <p:spPr bwMode="auto">
              <a:xfrm>
                <a:off x="3995" y="2904"/>
                <a:ext cx="37" cy="23"/>
              </a:xfrm>
              <a:custGeom>
                <a:avLst/>
                <a:gdLst/>
                <a:ahLst/>
                <a:cxnLst>
                  <a:cxn ang="0">
                    <a:pos x="0" y="29"/>
                  </a:cxn>
                  <a:cxn ang="0">
                    <a:pos x="2" y="33"/>
                  </a:cxn>
                  <a:cxn ang="0">
                    <a:pos x="5" y="37"/>
                  </a:cxn>
                  <a:cxn ang="0">
                    <a:pos x="9" y="40"/>
                  </a:cxn>
                  <a:cxn ang="0">
                    <a:pos x="15" y="42"/>
                  </a:cxn>
                  <a:cxn ang="0">
                    <a:pos x="19" y="44"/>
                  </a:cxn>
                  <a:cxn ang="0">
                    <a:pos x="25" y="45"/>
                  </a:cxn>
                  <a:cxn ang="0">
                    <a:pos x="30" y="46"/>
                  </a:cxn>
                  <a:cxn ang="0">
                    <a:pos x="35" y="46"/>
                  </a:cxn>
                  <a:cxn ang="0">
                    <a:pos x="46" y="45"/>
                  </a:cxn>
                  <a:cxn ang="0">
                    <a:pos x="55" y="41"/>
                  </a:cxn>
                  <a:cxn ang="0">
                    <a:pos x="62" y="36"/>
                  </a:cxn>
                  <a:cxn ang="0">
                    <a:pos x="64" y="30"/>
                  </a:cxn>
                  <a:cxn ang="0">
                    <a:pos x="68" y="23"/>
                  </a:cxn>
                  <a:cxn ang="0">
                    <a:pos x="71" y="16"/>
                  </a:cxn>
                  <a:cxn ang="0">
                    <a:pos x="73" y="9"/>
                  </a:cxn>
                  <a:cxn ang="0">
                    <a:pos x="72" y="2"/>
                  </a:cxn>
                  <a:cxn ang="0">
                    <a:pos x="69" y="0"/>
                  </a:cxn>
                  <a:cxn ang="0">
                    <a:pos x="64" y="3"/>
                  </a:cxn>
                  <a:cxn ang="0">
                    <a:pos x="58" y="8"/>
                  </a:cxn>
                  <a:cxn ang="0">
                    <a:pos x="50" y="11"/>
                  </a:cxn>
                  <a:cxn ang="0">
                    <a:pos x="45" y="13"/>
                  </a:cxn>
                  <a:cxn ang="0">
                    <a:pos x="38" y="15"/>
                  </a:cxn>
                  <a:cxn ang="0">
                    <a:pos x="30" y="17"/>
                  </a:cxn>
                  <a:cxn ang="0">
                    <a:pos x="20" y="21"/>
                  </a:cxn>
                  <a:cxn ang="0">
                    <a:pos x="12" y="24"/>
                  </a:cxn>
                  <a:cxn ang="0">
                    <a:pos x="5" y="26"/>
                  </a:cxn>
                  <a:cxn ang="0">
                    <a:pos x="1" y="28"/>
                  </a:cxn>
                  <a:cxn ang="0">
                    <a:pos x="0" y="29"/>
                  </a:cxn>
                </a:cxnLst>
                <a:rect l="0" t="0" r="r" b="b"/>
                <a:pathLst>
                  <a:path w="73" h="46">
                    <a:moveTo>
                      <a:pt x="0" y="29"/>
                    </a:moveTo>
                    <a:lnTo>
                      <a:pt x="2" y="33"/>
                    </a:lnTo>
                    <a:lnTo>
                      <a:pt x="5" y="37"/>
                    </a:lnTo>
                    <a:lnTo>
                      <a:pt x="9" y="40"/>
                    </a:lnTo>
                    <a:lnTo>
                      <a:pt x="15" y="42"/>
                    </a:lnTo>
                    <a:lnTo>
                      <a:pt x="19" y="44"/>
                    </a:lnTo>
                    <a:lnTo>
                      <a:pt x="25" y="45"/>
                    </a:lnTo>
                    <a:lnTo>
                      <a:pt x="30" y="46"/>
                    </a:lnTo>
                    <a:lnTo>
                      <a:pt x="35" y="46"/>
                    </a:lnTo>
                    <a:lnTo>
                      <a:pt x="46" y="45"/>
                    </a:lnTo>
                    <a:lnTo>
                      <a:pt x="55" y="41"/>
                    </a:lnTo>
                    <a:lnTo>
                      <a:pt x="62" y="36"/>
                    </a:lnTo>
                    <a:lnTo>
                      <a:pt x="64" y="30"/>
                    </a:lnTo>
                    <a:lnTo>
                      <a:pt x="68" y="23"/>
                    </a:lnTo>
                    <a:lnTo>
                      <a:pt x="71" y="16"/>
                    </a:lnTo>
                    <a:lnTo>
                      <a:pt x="73" y="9"/>
                    </a:lnTo>
                    <a:lnTo>
                      <a:pt x="72" y="2"/>
                    </a:lnTo>
                    <a:lnTo>
                      <a:pt x="69" y="0"/>
                    </a:lnTo>
                    <a:lnTo>
                      <a:pt x="64" y="3"/>
                    </a:lnTo>
                    <a:lnTo>
                      <a:pt x="58" y="8"/>
                    </a:lnTo>
                    <a:lnTo>
                      <a:pt x="50" y="11"/>
                    </a:lnTo>
                    <a:lnTo>
                      <a:pt x="45" y="13"/>
                    </a:lnTo>
                    <a:lnTo>
                      <a:pt x="38" y="15"/>
                    </a:lnTo>
                    <a:lnTo>
                      <a:pt x="30" y="17"/>
                    </a:lnTo>
                    <a:lnTo>
                      <a:pt x="20" y="21"/>
                    </a:lnTo>
                    <a:lnTo>
                      <a:pt x="12" y="24"/>
                    </a:lnTo>
                    <a:lnTo>
                      <a:pt x="5" y="26"/>
                    </a:lnTo>
                    <a:lnTo>
                      <a:pt x="1" y="28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971" name="Freeform 275"/>
              <p:cNvSpPr>
                <a:spLocks/>
              </p:cNvSpPr>
              <p:nvPr/>
            </p:nvSpPr>
            <p:spPr bwMode="auto">
              <a:xfrm>
                <a:off x="3611" y="2760"/>
                <a:ext cx="58" cy="41"/>
              </a:xfrm>
              <a:custGeom>
                <a:avLst/>
                <a:gdLst/>
                <a:ahLst/>
                <a:cxnLst>
                  <a:cxn ang="0">
                    <a:pos x="0" y="43"/>
                  </a:cxn>
                  <a:cxn ang="0">
                    <a:pos x="1" y="43"/>
                  </a:cxn>
                  <a:cxn ang="0">
                    <a:pos x="5" y="44"/>
                  </a:cxn>
                  <a:cxn ang="0">
                    <a:pos x="9" y="44"/>
                  </a:cxn>
                  <a:cxn ang="0">
                    <a:pos x="16" y="45"/>
                  </a:cxn>
                  <a:cxn ang="0">
                    <a:pos x="22" y="45"/>
                  </a:cxn>
                  <a:cxn ang="0">
                    <a:pos x="28" y="46"/>
                  </a:cxn>
                  <a:cxn ang="0">
                    <a:pos x="33" y="45"/>
                  </a:cxn>
                  <a:cxn ang="0">
                    <a:pos x="38" y="45"/>
                  </a:cxn>
                  <a:cxn ang="0">
                    <a:pos x="44" y="44"/>
                  </a:cxn>
                  <a:cxn ang="0">
                    <a:pos x="47" y="44"/>
                  </a:cxn>
                  <a:cxn ang="0">
                    <a:pos x="51" y="43"/>
                  </a:cxn>
                  <a:cxn ang="0">
                    <a:pos x="56" y="38"/>
                  </a:cxn>
                  <a:cxn ang="0">
                    <a:pos x="63" y="33"/>
                  </a:cxn>
                  <a:cxn ang="0">
                    <a:pos x="71" y="29"/>
                  </a:cxn>
                  <a:cxn ang="0">
                    <a:pos x="79" y="26"/>
                  </a:cxn>
                  <a:cxn ang="0">
                    <a:pos x="87" y="22"/>
                  </a:cxn>
                  <a:cxn ang="0">
                    <a:pos x="97" y="17"/>
                  </a:cxn>
                  <a:cxn ang="0">
                    <a:pos x="107" y="6"/>
                  </a:cxn>
                  <a:cxn ang="0">
                    <a:pos x="115" y="0"/>
                  </a:cxn>
                  <a:cxn ang="0">
                    <a:pos x="116" y="3"/>
                  </a:cxn>
                  <a:cxn ang="0">
                    <a:pos x="113" y="7"/>
                  </a:cxn>
                  <a:cxn ang="0">
                    <a:pos x="108" y="13"/>
                  </a:cxn>
                  <a:cxn ang="0">
                    <a:pos x="102" y="21"/>
                  </a:cxn>
                  <a:cxn ang="0">
                    <a:pos x="94" y="28"/>
                  </a:cxn>
                  <a:cxn ang="0">
                    <a:pos x="87" y="35"/>
                  </a:cxn>
                  <a:cxn ang="0">
                    <a:pos x="79" y="42"/>
                  </a:cxn>
                  <a:cxn ang="0">
                    <a:pos x="74" y="46"/>
                  </a:cxn>
                  <a:cxn ang="0">
                    <a:pos x="68" y="50"/>
                  </a:cxn>
                  <a:cxn ang="0">
                    <a:pos x="63" y="53"/>
                  </a:cxn>
                  <a:cxn ang="0">
                    <a:pos x="62" y="54"/>
                  </a:cxn>
                  <a:cxn ang="0">
                    <a:pos x="64" y="57"/>
                  </a:cxn>
                  <a:cxn ang="0">
                    <a:pos x="69" y="60"/>
                  </a:cxn>
                  <a:cxn ang="0">
                    <a:pos x="71" y="63"/>
                  </a:cxn>
                  <a:cxn ang="0">
                    <a:pos x="70" y="66"/>
                  </a:cxn>
                  <a:cxn ang="0">
                    <a:pos x="64" y="68"/>
                  </a:cxn>
                  <a:cxn ang="0">
                    <a:pos x="56" y="72"/>
                  </a:cxn>
                  <a:cxn ang="0">
                    <a:pos x="48" y="75"/>
                  </a:cxn>
                  <a:cxn ang="0">
                    <a:pos x="43" y="80"/>
                  </a:cxn>
                  <a:cxn ang="0">
                    <a:pos x="38" y="82"/>
                  </a:cxn>
                  <a:cxn ang="0">
                    <a:pos x="36" y="80"/>
                  </a:cxn>
                  <a:cxn ang="0">
                    <a:pos x="28" y="72"/>
                  </a:cxn>
                  <a:cxn ang="0">
                    <a:pos x="22" y="65"/>
                  </a:cxn>
                  <a:cxn ang="0">
                    <a:pos x="17" y="59"/>
                  </a:cxn>
                  <a:cxn ang="0">
                    <a:pos x="14" y="56"/>
                  </a:cxn>
                  <a:cxn ang="0">
                    <a:pos x="13" y="53"/>
                  </a:cxn>
                  <a:cxn ang="0">
                    <a:pos x="9" y="51"/>
                  </a:cxn>
                  <a:cxn ang="0">
                    <a:pos x="6" y="48"/>
                  </a:cxn>
                  <a:cxn ang="0">
                    <a:pos x="0" y="43"/>
                  </a:cxn>
                </a:cxnLst>
                <a:rect l="0" t="0" r="r" b="b"/>
                <a:pathLst>
                  <a:path w="116" h="82">
                    <a:moveTo>
                      <a:pt x="0" y="43"/>
                    </a:moveTo>
                    <a:lnTo>
                      <a:pt x="1" y="43"/>
                    </a:lnTo>
                    <a:lnTo>
                      <a:pt x="5" y="44"/>
                    </a:lnTo>
                    <a:lnTo>
                      <a:pt x="9" y="44"/>
                    </a:lnTo>
                    <a:lnTo>
                      <a:pt x="16" y="45"/>
                    </a:lnTo>
                    <a:lnTo>
                      <a:pt x="22" y="45"/>
                    </a:lnTo>
                    <a:lnTo>
                      <a:pt x="28" y="46"/>
                    </a:lnTo>
                    <a:lnTo>
                      <a:pt x="33" y="45"/>
                    </a:lnTo>
                    <a:lnTo>
                      <a:pt x="38" y="45"/>
                    </a:lnTo>
                    <a:lnTo>
                      <a:pt x="44" y="44"/>
                    </a:lnTo>
                    <a:lnTo>
                      <a:pt x="47" y="44"/>
                    </a:lnTo>
                    <a:lnTo>
                      <a:pt x="51" y="43"/>
                    </a:lnTo>
                    <a:lnTo>
                      <a:pt x="56" y="38"/>
                    </a:lnTo>
                    <a:lnTo>
                      <a:pt x="63" y="33"/>
                    </a:lnTo>
                    <a:lnTo>
                      <a:pt x="71" y="29"/>
                    </a:lnTo>
                    <a:lnTo>
                      <a:pt x="79" y="26"/>
                    </a:lnTo>
                    <a:lnTo>
                      <a:pt x="87" y="22"/>
                    </a:lnTo>
                    <a:lnTo>
                      <a:pt x="97" y="17"/>
                    </a:lnTo>
                    <a:lnTo>
                      <a:pt x="107" y="6"/>
                    </a:lnTo>
                    <a:lnTo>
                      <a:pt x="115" y="0"/>
                    </a:lnTo>
                    <a:lnTo>
                      <a:pt x="116" y="3"/>
                    </a:lnTo>
                    <a:lnTo>
                      <a:pt x="113" y="7"/>
                    </a:lnTo>
                    <a:lnTo>
                      <a:pt x="108" y="13"/>
                    </a:lnTo>
                    <a:lnTo>
                      <a:pt x="102" y="21"/>
                    </a:lnTo>
                    <a:lnTo>
                      <a:pt x="94" y="28"/>
                    </a:lnTo>
                    <a:lnTo>
                      <a:pt x="87" y="35"/>
                    </a:lnTo>
                    <a:lnTo>
                      <a:pt x="79" y="42"/>
                    </a:lnTo>
                    <a:lnTo>
                      <a:pt x="74" y="46"/>
                    </a:lnTo>
                    <a:lnTo>
                      <a:pt x="68" y="50"/>
                    </a:lnTo>
                    <a:lnTo>
                      <a:pt x="63" y="53"/>
                    </a:lnTo>
                    <a:lnTo>
                      <a:pt x="62" y="54"/>
                    </a:lnTo>
                    <a:lnTo>
                      <a:pt x="64" y="57"/>
                    </a:lnTo>
                    <a:lnTo>
                      <a:pt x="69" y="60"/>
                    </a:lnTo>
                    <a:lnTo>
                      <a:pt x="71" y="63"/>
                    </a:lnTo>
                    <a:lnTo>
                      <a:pt x="70" y="66"/>
                    </a:lnTo>
                    <a:lnTo>
                      <a:pt x="64" y="68"/>
                    </a:lnTo>
                    <a:lnTo>
                      <a:pt x="56" y="72"/>
                    </a:lnTo>
                    <a:lnTo>
                      <a:pt x="48" y="75"/>
                    </a:lnTo>
                    <a:lnTo>
                      <a:pt x="43" y="80"/>
                    </a:lnTo>
                    <a:lnTo>
                      <a:pt x="38" y="82"/>
                    </a:lnTo>
                    <a:lnTo>
                      <a:pt x="36" y="80"/>
                    </a:lnTo>
                    <a:lnTo>
                      <a:pt x="28" y="72"/>
                    </a:lnTo>
                    <a:lnTo>
                      <a:pt x="22" y="65"/>
                    </a:lnTo>
                    <a:lnTo>
                      <a:pt x="17" y="59"/>
                    </a:lnTo>
                    <a:lnTo>
                      <a:pt x="14" y="56"/>
                    </a:lnTo>
                    <a:lnTo>
                      <a:pt x="13" y="53"/>
                    </a:lnTo>
                    <a:lnTo>
                      <a:pt x="9" y="51"/>
                    </a:lnTo>
                    <a:lnTo>
                      <a:pt x="6" y="48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10" name="Group 276"/>
            <p:cNvGrpSpPr>
              <a:grpSpLocks/>
            </p:cNvGrpSpPr>
            <p:nvPr/>
          </p:nvGrpSpPr>
          <p:grpSpPr bwMode="auto">
            <a:xfrm flipH="1">
              <a:off x="576" y="768"/>
              <a:ext cx="636" cy="553"/>
              <a:chOff x="3509" y="2449"/>
              <a:chExt cx="636" cy="553"/>
            </a:xfrm>
          </p:grpSpPr>
          <p:sp>
            <p:nvSpPr>
              <p:cNvPr id="29973" name="Freeform 277"/>
              <p:cNvSpPr>
                <a:spLocks/>
              </p:cNvSpPr>
              <p:nvPr/>
            </p:nvSpPr>
            <p:spPr bwMode="auto">
              <a:xfrm>
                <a:off x="3509" y="2449"/>
                <a:ext cx="636" cy="553"/>
              </a:xfrm>
              <a:custGeom>
                <a:avLst/>
                <a:gdLst/>
                <a:ahLst/>
                <a:cxnLst>
                  <a:cxn ang="0">
                    <a:pos x="165" y="644"/>
                  </a:cxn>
                  <a:cxn ang="0">
                    <a:pos x="73" y="560"/>
                  </a:cxn>
                  <a:cxn ang="0">
                    <a:pos x="56" y="472"/>
                  </a:cxn>
                  <a:cxn ang="0">
                    <a:pos x="28" y="420"/>
                  </a:cxn>
                  <a:cxn ang="0">
                    <a:pos x="15" y="342"/>
                  </a:cxn>
                  <a:cxn ang="0">
                    <a:pos x="82" y="361"/>
                  </a:cxn>
                  <a:cxn ang="0">
                    <a:pos x="113" y="373"/>
                  </a:cxn>
                  <a:cxn ang="0">
                    <a:pos x="166" y="353"/>
                  </a:cxn>
                  <a:cxn ang="0">
                    <a:pos x="277" y="346"/>
                  </a:cxn>
                  <a:cxn ang="0">
                    <a:pos x="320" y="314"/>
                  </a:cxn>
                  <a:cxn ang="0">
                    <a:pos x="381" y="303"/>
                  </a:cxn>
                  <a:cxn ang="0">
                    <a:pos x="370" y="381"/>
                  </a:cxn>
                  <a:cxn ang="0">
                    <a:pos x="382" y="397"/>
                  </a:cxn>
                  <a:cxn ang="0">
                    <a:pos x="405" y="405"/>
                  </a:cxn>
                  <a:cxn ang="0">
                    <a:pos x="443" y="407"/>
                  </a:cxn>
                  <a:cxn ang="0">
                    <a:pos x="426" y="421"/>
                  </a:cxn>
                  <a:cxn ang="0">
                    <a:pos x="565" y="392"/>
                  </a:cxn>
                  <a:cxn ang="0">
                    <a:pos x="725" y="377"/>
                  </a:cxn>
                  <a:cxn ang="0">
                    <a:pos x="897" y="384"/>
                  </a:cxn>
                  <a:cxn ang="0">
                    <a:pos x="1021" y="395"/>
                  </a:cxn>
                  <a:cxn ang="0">
                    <a:pos x="1069" y="335"/>
                  </a:cxn>
                  <a:cxn ang="0">
                    <a:pos x="1141" y="224"/>
                  </a:cxn>
                  <a:cxn ang="0">
                    <a:pos x="1174" y="93"/>
                  </a:cxn>
                  <a:cxn ang="0">
                    <a:pos x="1083" y="73"/>
                  </a:cxn>
                  <a:cxn ang="0">
                    <a:pos x="1031" y="50"/>
                  </a:cxn>
                  <a:cxn ang="0">
                    <a:pos x="1105" y="2"/>
                  </a:cxn>
                  <a:cxn ang="0">
                    <a:pos x="1192" y="10"/>
                  </a:cxn>
                  <a:cxn ang="0">
                    <a:pos x="1263" y="70"/>
                  </a:cxn>
                  <a:cxn ang="0">
                    <a:pos x="1228" y="263"/>
                  </a:cxn>
                  <a:cxn ang="0">
                    <a:pos x="1151" y="447"/>
                  </a:cxn>
                  <a:cxn ang="0">
                    <a:pos x="1108" y="653"/>
                  </a:cxn>
                  <a:cxn ang="0">
                    <a:pos x="1053" y="745"/>
                  </a:cxn>
                  <a:cxn ang="0">
                    <a:pos x="1045" y="849"/>
                  </a:cxn>
                  <a:cxn ang="0">
                    <a:pos x="1067" y="916"/>
                  </a:cxn>
                  <a:cxn ang="0">
                    <a:pos x="1029" y="985"/>
                  </a:cxn>
                  <a:cxn ang="0">
                    <a:pos x="951" y="1050"/>
                  </a:cxn>
                  <a:cxn ang="0">
                    <a:pos x="909" y="1077"/>
                  </a:cxn>
                  <a:cxn ang="0">
                    <a:pos x="861" y="1081"/>
                  </a:cxn>
                  <a:cxn ang="0">
                    <a:pos x="820" y="1078"/>
                  </a:cxn>
                  <a:cxn ang="0">
                    <a:pos x="787" y="1036"/>
                  </a:cxn>
                  <a:cxn ang="0">
                    <a:pos x="805" y="988"/>
                  </a:cxn>
                  <a:cxn ang="0">
                    <a:pos x="869" y="974"/>
                  </a:cxn>
                  <a:cxn ang="0">
                    <a:pos x="894" y="930"/>
                  </a:cxn>
                  <a:cxn ang="0">
                    <a:pos x="877" y="901"/>
                  </a:cxn>
                  <a:cxn ang="0">
                    <a:pos x="818" y="841"/>
                  </a:cxn>
                  <a:cxn ang="0">
                    <a:pos x="797" y="798"/>
                  </a:cxn>
                  <a:cxn ang="0">
                    <a:pos x="720" y="790"/>
                  </a:cxn>
                  <a:cxn ang="0">
                    <a:pos x="600" y="795"/>
                  </a:cxn>
                  <a:cxn ang="0">
                    <a:pos x="523" y="847"/>
                  </a:cxn>
                  <a:cxn ang="0">
                    <a:pos x="545" y="978"/>
                  </a:cxn>
                  <a:cxn ang="0">
                    <a:pos x="503" y="1036"/>
                  </a:cxn>
                  <a:cxn ang="0">
                    <a:pos x="454" y="1039"/>
                  </a:cxn>
                  <a:cxn ang="0">
                    <a:pos x="423" y="1003"/>
                  </a:cxn>
                  <a:cxn ang="0">
                    <a:pos x="427" y="986"/>
                  </a:cxn>
                  <a:cxn ang="0">
                    <a:pos x="300" y="1105"/>
                  </a:cxn>
                  <a:cxn ang="0">
                    <a:pos x="267" y="1103"/>
                  </a:cxn>
                  <a:cxn ang="0">
                    <a:pos x="232" y="1086"/>
                  </a:cxn>
                  <a:cxn ang="0">
                    <a:pos x="232" y="1052"/>
                  </a:cxn>
                  <a:cxn ang="0">
                    <a:pos x="278" y="1027"/>
                  </a:cxn>
                  <a:cxn ang="0">
                    <a:pos x="325" y="971"/>
                  </a:cxn>
                  <a:cxn ang="0">
                    <a:pos x="361" y="898"/>
                  </a:cxn>
                  <a:cxn ang="0">
                    <a:pos x="369" y="837"/>
                  </a:cxn>
                  <a:cxn ang="0">
                    <a:pos x="304" y="795"/>
                  </a:cxn>
                </a:cxnLst>
                <a:rect l="0" t="0" r="r" b="b"/>
                <a:pathLst>
                  <a:path w="1273" h="1106">
                    <a:moveTo>
                      <a:pt x="218" y="705"/>
                    </a:moveTo>
                    <a:lnTo>
                      <a:pt x="210" y="692"/>
                    </a:lnTo>
                    <a:lnTo>
                      <a:pt x="202" y="680"/>
                    </a:lnTo>
                    <a:lnTo>
                      <a:pt x="190" y="668"/>
                    </a:lnTo>
                    <a:lnTo>
                      <a:pt x="179" y="657"/>
                    </a:lnTo>
                    <a:lnTo>
                      <a:pt x="165" y="644"/>
                    </a:lnTo>
                    <a:lnTo>
                      <a:pt x="149" y="633"/>
                    </a:lnTo>
                    <a:lnTo>
                      <a:pt x="132" y="620"/>
                    </a:lnTo>
                    <a:lnTo>
                      <a:pt x="113" y="606"/>
                    </a:lnTo>
                    <a:lnTo>
                      <a:pt x="97" y="592"/>
                    </a:lnTo>
                    <a:lnTo>
                      <a:pt x="83" y="576"/>
                    </a:lnTo>
                    <a:lnTo>
                      <a:pt x="73" y="560"/>
                    </a:lnTo>
                    <a:lnTo>
                      <a:pt x="66" y="543"/>
                    </a:lnTo>
                    <a:lnTo>
                      <a:pt x="60" y="525"/>
                    </a:lnTo>
                    <a:lnTo>
                      <a:pt x="58" y="507"/>
                    </a:lnTo>
                    <a:lnTo>
                      <a:pt x="56" y="489"/>
                    </a:lnTo>
                    <a:lnTo>
                      <a:pt x="56" y="472"/>
                    </a:lnTo>
                    <a:lnTo>
                      <a:pt x="56" y="472"/>
                    </a:lnTo>
                    <a:lnTo>
                      <a:pt x="54" y="468"/>
                    </a:lnTo>
                    <a:lnTo>
                      <a:pt x="49" y="461"/>
                    </a:lnTo>
                    <a:lnTo>
                      <a:pt x="37" y="446"/>
                    </a:lnTo>
                    <a:lnTo>
                      <a:pt x="29" y="434"/>
                    </a:lnTo>
                    <a:lnTo>
                      <a:pt x="29" y="429"/>
                    </a:lnTo>
                    <a:lnTo>
                      <a:pt x="28" y="420"/>
                    </a:lnTo>
                    <a:lnTo>
                      <a:pt x="16" y="396"/>
                    </a:lnTo>
                    <a:lnTo>
                      <a:pt x="4" y="368"/>
                    </a:lnTo>
                    <a:lnTo>
                      <a:pt x="0" y="353"/>
                    </a:lnTo>
                    <a:lnTo>
                      <a:pt x="5" y="347"/>
                    </a:lnTo>
                    <a:lnTo>
                      <a:pt x="11" y="343"/>
                    </a:lnTo>
                    <a:lnTo>
                      <a:pt x="15" y="342"/>
                    </a:lnTo>
                    <a:lnTo>
                      <a:pt x="23" y="342"/>
                    </a:lnTo>
                    <a:lnTo>
                      <a:pt x="35" y="344"/>
                    </a:lnTo>
                    <a:lnTo>
                      <a:pt x="46" y="347"/>
                    </a:lnTo>
                    <a:lnTo>
                      <a:pt x="59" y="352"/>
                    </a:lnTo>
                    <a:lnTo>
                      <a:pt x="71" y="357"/>
                    </a:lnTo>
                    <a:lnTo>
                      <a:pt x="82" y="361"/>
                    </a:lnTo>
                    <a:lnTo>
                      <a:pt x="90" y="367"/>
                    </a:lnTo>
                    <a:lnTo>
                      <a:pt x="96" y="370"/>
                    </a:lnTo>
                    <a:lnTo>
                      <a:pt x="102" y="374"/>
                    </a:lnTo>
                    <a:lnTo>
                      <a:pt x="105" y="375"/>
                    </a:lnTo>
                    <a:lnTo>
                      <a:pt x="110" y="374"/>
                    </a:lnTo>
                    <a:lnTo>
                      <a:pt x="113" y="373"/>
                    </a:lnTo>
                    <a:lnTo>
                      <a:pt x="119" y="372"/>
                    </a:lnTo>
                    <a:lnTo>
                      <a:pt x="125" y="368"/>
                    </a:lnTo>
                    <a:lnTo>
                      <a:pt x="133" y="365"/>
                    </a:lnTo>
                    <a:lnTo>
                      <a:pt x="142" y="360"/>
                    </a:lnTo>
                    <a:lnTo>
                      <a:pt x="153" y="357"/>
                    </a:lnTo>
                    <a:lnTo>
                      <a:pt x="166" y="353"/>
                    </a:lnTo>
                    <a:lnTo>
                      <a:pt x="182" y="351"/>
                    </a:lnTo>
                    <a:lnTo>
                      <a:pt x="199" y="349"/>
                    </a:lnTo>
                    <a:lnTo>
                      <a:pt x="219" y="347"/>
                    </a:lnTo>
                    <a:lnTo>
                      <a:pt x="241" y="346"/>
                    </a:lnTo>
                    <a:lnTo>
                      <a:pt x="265" y="347"/>
                    </a:lnTo>
                    <a:lnTo>
                      <a:pt x="277" y="346"/>
                    </a:lnTo>
                    <a:lnTo>
                      <a:pt x="282" y="343"/>
                    </a:lnTo>
                    <a:lnTo>
                      <a:pt x="286" y="338"/>
                    </a:lnTo>
                    <a:lnTo>
                      <a:pt x="293" y="332"/>
                    </a:lnTo>
                    <a:lnTo>
                      <a:pt x="298" y="328"/>
                    </a:lnTo>
                    <a:lnTo>
                      <a:pt x="309" y="322"/>
                    </a:lnTo>
                    <a:lnTo>
                      <a:pt x="320" y="314"/>
                    </a:lnTo>
                    <a:lnTo>
                      <a:pt x="334" y="307"/>
                    </a:lnTo>
                    <a:lnTo>
                      <a:pt x="347" y="300"/>
                    </a:lnTo>
                    <a:lnTo>
                      <a:pt x="359" y="295"/>
                    </a:lnTo>
                    <a:lnTo>
                      <a:pt x="370" y="292"/>
                    </a:lnTo>
                    <a:lnTo>
                      <a:pt x="378" y="293"/>
                    </a:lnTo>
                    <a:lnTo>
                      <a:pt x="381" y="303"/>
                    </a:lnTo>
                    <a:lnTo>
                      <a:pt x="380" y="316"/>
                    </a:lnTo>
                    <a:lnTo>
                      <a:pt x="375" y="331"/>
                    </a:lnTo>
                    <a:lnTo>
                      <a:pt x="367" y="349"/>
                    </a:lnTo>
                    <a:lnTo>
                      <a:pt x="364" y="361"/>
                    </a:lnTo>
                    <a:lnTo>
                      <a:pt x="367" y="370"/>
                    </a:lnTo>
                    <a:lnTo>
                      <a:pt x="370" y="381"/>
                    </a:lnTo>
                    <a:lnTo>
                      <a:pt x="361" y="400"/>
                    </a:lnTo>
                    <a:lnTo>
                      <a:pt x="362" y="400"/>
                    </a:lnTo>
                    <a:lnTo>
                      <a:pt x="364" y="399"/>
                    </a:lnTo>
                    <a:lnTo>
                      <a:pt x="370" y="399"/>
                    </a:lnTo>
                    <a:lnTo>
                      <a:pt x="375" y="398"/>
                    </a:lnTo>
                    <a:lnTo>
                      <a:pt x="382" y="397"/>
                    </a:lnTo>
                    <a:lnTo>
                      <a:pt x="392" y="397"/>
                    </a:lnTo>
                    <a:lnTo>
                      <a:pt x="401" y="396"/>
                    </a:lnTo>
                    <a:lnTo>
                      <a:pt x="410" y="396"/>
                    </a:lnTo>
                    <a:lnTo>
                      <a:pt x="402" y="406"/>
                    </a:lnTo>
                    <a:lnTo>
                      <a:pt x="403" y="406"/>
                    </a:lnTo>
                    <a:lnTo>
                      <a:pt x="405" y="405"/>
                    </a:lnTo>
                    <a:lnTo>
                      <a:pt x="409" y="405"/>
                    </a:lnTo>
                    <a:lnTo>
                      <a:pt x="415" y="405"/>
                    </a:lnTo>
                    <a:lnTo>
                      <a:pt x="420" y="404"/>
                    </a:lnTo>
                    <a:lnTo>
                      <a:pt x="427" y="405"/>
                    </a:lnTo>
                    <a:lnTo>
                      <a:pt x="435" y="406"/>
                    </a:lnTo>
                    <a:lnTo>
                      <a:pt x="443" y="407"/>
                    </a:lnTo>
                    <a:lnTo>
                      <a:pt x="442" y="408"/>
                    </a:lnTo>
                    <a:lnTo>
                      <a:pt x="438" y="411"/>
                    </a:lnTo>
                    <a:lnTo>
                      <a:pt x="431" y="415"/>
                    </a:lnTo>
                    <a:lnTo>
                      <a:pt x="420" y="422"/>
                    </a:lnTo>
                    <a:lnTo>
                      <a:pt x="421" y="422"/>
                    </a:lnTo>
                    <a:lnTo>
                      <a:pt x="426" y="421"/>
                    </a:lnTo>
                    <a:lnTo>
                      <a:pt x="435" y="420"/>
                    </a:lnTo>
                    <a:lnTo>
                      <a:pt x="448" y="418"/>
                    </a:lnTo>
                    <a:lnTo>
                      <a:pt x="468" y="414"/>
                    </a:lnTo>
                    <a:lnTo>
                      <a:pt x="493" y="408"/>
                    </a:lnTo>
                    <a:lnTo>
                      <a:pt x="525" y="401"/>
                    </a:lnTo>
                    <a:lnTo>
                      <a:pt x="565" y="392"/>
                    </a:lnTo>
                    <a:lnTo>
                      <a:pt x="588" y="388"/>
                    </a:lnTo>
                    <a:lnTo>
                      <a:pt x="613" y="384"/>
                    </a:lnTo>
                    <a:lnTo>
                      <a:pt x="639" y="382"/>
                    </a:lnTo>
                    <a:lnTo>
                      <a:pt x="667" y="380"/>
                    </a:lnTo>
                    <a:lnTo>
                      <a:pt x="695" y="378"/>
                    </a:lnTo>
                    <a:lnTo>
                      <a:pt x="725" y="377"/>
                    </a:lnTo>
                    <a:lnTo>
                      <a:pt x="754" y="377"/>
                    </a:lnTo>
                    <a:lnTo>
                      <a:pt x="784" y="377"/>
                    </a:lnTo>
                    <a:lnTo>
                      <a:pt x="814" y="378"/>
                    </a:lnTo>
                    <a:lnTo>
                      <a:pt x="841" y="381"/>
                    </a:lnTo>
                    <a:lnTo>
                      <a:pt x="870" y="382"/>
                    </a:lnTo>
                    <a:lnTo>
                      <a:pt x="897" y="384"/>
                    </a:lnTo>
                    <a:lnTo>
                      <a:pt x="921" y="387"/>
                    </a:lnTo>
                    <a:lnTo>
                      <a:pt x="944" y="389"/>
                    </a:lnTo>
                    <a:lnTo>
                      <a:pt x="965" y="392"/>
                    </a:lnTo>
                    <a:lnTo>
                      <a:pt x="983" y="395"/>
                    </a:lnTo>
                    <a:lnTo>
                      <a:pt x="1004" y="396"/>
                    </a:lnTo>
                    <a:lnTo>
                      <a:pt x="1021" y="395"/>
                    </a:lnTo>
                    <a:lnTo>
                      <a:pt x="1034" y="389"/>
                    </a:lnTo>
                    <a:lnTo>
                      <a:pt x="1043" y="382"/>
                    </a:lnTo>
                    <a:lnTo>
                      <a:pt x="1051" y="373"/>
                    </a:lnTo>
                    <a:lnTo>
                      <a:pt x="1057" y="361"/>
                    </a:lnTo>
                    <a:lnTo>
                      <a:pt x="1062" y="349"/>
                    </a:lnTo>
                    <a:lnTo>
                      <a:pt x="1069" y="335"/>
                    </a:lnTo>
                    <a:lnTo>
                      <a:pt x="1077" y="320"/>
                    </a:lnTo>
                    <a:lnTo>
                      <a:pt x="1087" y="304"/>
                    </a:lnTo>
                    <a:lnTo>
                      <a:pt x="1098" y="286"/>
                    </a:lnTo>
                    <a:lnTo>
                      <a:pt x="1111" y="267"/>
                    </a:lnTo>
                    <a:lnTo>
                      <a:pt x="1126" y="246"/>
                    </a:lnTo>
                    <a:lnTo>
                      <a:pt x="1141" y="224"/>
                    </a:lnTo>
                    <a:lnTo>
                      <a:pt x="1156" y="200"/>
                    </a:lnTo>
                    <a:lnTo>
                      <a:pt x="1172" y="174"/>
                    </a:lnTo>
                    <a:lnTo>
                      <a:pt x="1183" y="148"/>
                    </a:lnTo>
                    <a:lnTo>
                      <a:pt x="1187" y="127"/>
                    </a:lnTo>
                    <a:lnTo>
                      <a:pt x="1183" y="108"/>
                    </a:lnTo>
                    <a:lnTo>
                      <a:pt x="1174" y="93"/>
                    </a:lnTo>
                    <a:lnTo>
                      <a:pt x="1161" y="83"/>
                    </a:lnTo>
                    <a:lnTo>
                      <a:pt x="1145" y="75"/>
                    </a:lnTo>
                    <a:lnTo>
                      <a:pt x="1129" y="71"/>
                    </a:lnTo>
                    <a:lnTo>
                      <a:pt x="1113" y="70"/>
                    </a:lnTo>
                    <a:lnTo>
                      <a:pt x="1098" y="71"/>
                    </a:lnTo>
                    <a:lnTo>
                      <a:pt x="1083" y="73"/>
                    </a:lnTo>
                    <a:lnTo>
                      <a:pt x="1069" y="74"/>
                    </a:lnTo>
                    <a:lnTo>
                      <a:pt x="1057" y="74"/>
                    </a:lnTo>
                    <a:lnTo>
                      <a:pt x="1046" y="71"/>
                    </a:lnTo>
                    <a:lnTo>
                      <a:pt x="1038" y="67"/>
                    </a:lnTo>
                    <a:lnTo>
                      <a:pt x="1034" y="60"/>
                    </a:lnTo>
                    <a:lnTo>
                      <a:pt x="1031" y="50"/>
                    </a:lnTo>
                    <a:lnTo>
                      <a:pt x="1035" y="35"/>
                    </a:lnTo>
                    <a:lnTo>
                      <a:pt x="1043" y="23"/>
                    </a:lnTo>
                    <a:lnTo>
                      <a:pt x="1056" y="15"/>
                    </a:lnTo>
                    <a:lnTo>
                      <a:pt x="1070" y="8"/>
                    </a:lnTo>
                    <a:lnTo>
                      <a:pt x="1088" y="5"/>
                    </a:lnTo>
                    <a:lnTo>
                      <a:pt x="1105" y="2"/>
                    </a:lnTo>
                    <a:lnTo>
                      <a:pt x="1122" y="1"/>
                    </a:lnTo>
                    <a:lnTo>
                      <a:pt x="1137" y="0"/>
                    </a:lnTo>
                    <a:lnTo>
                      <a:pt x="1150" y="0"/>
                    </a:lnTo>
                    <a:lnTo>
                      <a:pt x="1163" y="2"/>
                    </a:lnTo>
                    <a:lnTo>
                      <a:pt x="1177" y="6"/>
                    </a:lnTo>
                    <a:lnTo>
                      <a:pt x="1192" y="10"/>
                    </a:lnTo>
                    <a:lnTo>
                      <a:pt x="1206" y="16"/>
                    </a:lnTo>
                    <a:lnTo>
                      <a:pt x="1220" y="23"/>
                    </a:lnTo>
                    <a:lnTo>
                      <a:pt x="1232" y="30"/>
                    </a:lnTo>
                    <a:lnTo>
                      <a:pt x="1241" y="38"/>
                    </a:lnTo>
                    <a:lnTo>
                      <a:pt x="1252" y="53"/>
                    </a:lnTo>
                    <a:lnTo>
                      <a:pt x="1263" y="70"/>
                    </a:lnTo>
                    <a:lnTo>
                      <a:pt x="1270" y="91"/>
                    </a:lnTo>
                    <a:lnTo>
                      <a:pt x="1273" y="115"/>
                    </a:lnTo>
                    <a:lnTo>
                      <a:pt x="1271" y="144"/>
                    </a:lnTo>
                    <a:lnTo>
                      <a:pt x="1264" y="178"/>
                    </a:lnTo>
                    <a:lnTo>
                      <a:pt x="1250" y="217"/>
                    </a:lnTo>
                    <a:lnTo>
                      <a:pt x="1228" y="263"/>
                    </a:lnTo>
                    <a:lnTo>
                      <a:pt x="1207" y="305"/>
                    </a:lnTo>
                    <a:lnTo>
                      <a:pt x="1190" y="339"/>
                    </a:lnTo>
                    <a:lnTo>
                      <a:pt x="1177" y="368"/>
                    </a:lnTo>
                    <a:lnTo>
                      <a:pt x="1167" y="396"/>
                    </a:lnTo>
                    <a:lnTo>
                      <a:pt x="1158" y="421"/>
                    </a:lnTo>
                    <a:lnTo>
                      <a:pt x="1151" y="447"/>
                    </a:lnTo>
                    <a:lnTo>
                      <a:pt x="1144" y="477"/>
                    </a:lnTo>
                    <a:lnTo>
                      <a:pt x="1137" y="511"/>
                    </a:lnTo>
                    <a:lnTo>
                      <a:pt x="1136" y="550"/>
                    </a:lnTo>
                    <a:lnTo>
                      <a:pt x="1134" y="585"/>
                    </a:lnTo>
                    <a:lnTo>
                      <a:pt x="1125" y="619"/>
                    </a:lnTo>
                    <a:lnTo>
                      <a:pt x="1108" y="653"/>
                    </a:lnTo>
                    <a:lnTo>
                      <a:pt x="1098" y="671"/>
                    </a:lnTo>
                    <a:lnTo>
                      <a:pt x="1088" y="687"/>
                    </a:lnTo>
                    <a:lnTo>
                      <a:pt x="1079" y="700"/>
                    </a:lnTo>
                    <a:lnTo>
                      <a:pt x="1069" y="714"/>
                    </a:lnTo>
                    <a:lnTo>
                      <a:pt x="1061" y="729"/>
                    </a:lnTo>
                    <a:lnTo>
                      <a:pt x="1053" y="745"/>
                    </a:lnTo>
                    <a:lnTo>
                      <a:pt x="1046" y="763"/>
                    </a:lnTo>
                    <a:lnTo>
                      <a:pt x="1039" y="784"/>
                    </a:lnTo>
                    <a:lnTo>
                      <a:pt x="1036" y="801"/>
                    </a:lnTo>
                    <a:lnTo>
                      <a:pt x="1037" y="817"/>
                    </a:lnTo>
                    <a:lnTo>
                      <a:pt x="1041" y="833"/>
                    </a:lnTo>
                    <a:lnTo>
                      <a:pt x="1045" y="849"/>
                    </a:lnTo>
                    <a:lnTo>
                      <a:pt x="1052" y="865"/>
                    </a:lnTo>
                    <a:lnTo>
                      <a:pt x="1058" y="880"/>
                    </a:lnTo>
                    <a:lnTo>
                      <a:pt x="1062" y="893"/>
                    </a:lnTo>
                    <a:lnTo>
                      <a:pt x="1065" y="903"/>
                    </a:lnTo>
                    <a:lnTo>
                      <a:pt x="1066" y="909"/>
                    </a:lnTo>
                    <a:lnTo>
                      <a:pt x="1067" y="916"/>
                    </a:lnTo>
                    <a:lnTo>
                      <a:pt x="1068" y="922"/>
                    </a:lnTo>
                    <a:lnTo>
                      <a:pt x="1068" y="932"/>
                    </a:lnTo>
                    <a:lnTo>
                      <a:pt x="1065" y="942"/>
                    </a:lnTo>
                    <a:lnTo>
                      <a:pt x="1058" y="955"/>
                    </a:lnTo>
                    <a:lnTo>
                      <a:pt x="1046" y="968"/>
                    </a:lnTo>
                    <a:lnTo>
                      <a:pt x="1029" y="985"/>
                    </a:lnTo>
                    <a:lnTo>
                      <a:pt x="1007" y="1004"/>
                    </a:lnTo>
                    <a:lnTo>
                      <a:pt x="990" y="1019"/>
                    </a:lnTo>
                    <a:lnTo>
                      <a:pt x="976" y="1031"/>
                    </a:lnTo>
                    <a:lnTo>
                      <a:pt x="966" y="1039"/>
                    </a:lnTo>
                    <a:lnTo>
                      <a:pt x="957" y="1045"/>
                    </a:lnTo>
                    <a:lnTo>
                      <a:pt x="951" y="1050"/>
                    </a:lnTo>
                    <a:lnTo>
                      <a:pt x="945" y="1056"/>
                    </a:lnTo>
                    <a:lnTo>
                      <a:pt x="939" y="1060"/>
                    </a:lnTo>
                    <a:lnTo>
                      <a:pt x="934" y="1066"/>
                    </a:lnTo>
                    <a:lnTo>
                      <a:pt x="927" y="1070"/>
                    </a:lnTo>
                    <a:lnTo>
                      <a:pt x="919" y="1073"/>
                    </a:lnTo>
                    <a:lnTo>
                      <a:pt x="909" y="1077"/>
                    </a:lnTo>
                    <a:lnTo>
                      <a:pt x="900" y="1078"/>
                    </a:lnTo>
                    <a:lnTo>
                      <a:pt x="890" y="1080"/>
                    </a:lnTo>
                    <a:lnTo>
                      <a:pt x="878" y="1080"/>
                    </a:lnTo>
                    <a:lnTo>
                      <a:pt x="866" y="1080"/>
                    </a:lnTo>
                    <a:lnTo>
                      <a:pt x="865" y="1080"/>
                    </a:lnTo>
                    <a:lnTo>
                      <a:pt x="861" y="1081"/>
                    </a:lnTo>
                    <a:lnTo>
                      <a:pt x="855" y="1081"/>
                    </a:lnTo>
                    <a:lnTo>
                      <a:pt x="848" y="1082"/>
                    </a:lnTo>
                    <a:lnTo>
                      <a:pt x="840" y="1082"/>
                    </a:lnTo>
                    <a:lnTo>
                      <a:pt x="833" y="1081"/>
                    </a:lnTo>
                    <a:lnTo>
                      <a:pt x="825" y="1080"/>
                    </a:lnTo>
                    <a:lnTo>
                      <a:pt x="820" y="1078"/>
                    </a:lnTo>
                    <a:lnTo>
                      <a:pt x="815" y="1075"/>
                    </a:lnTo>
                    <a:lnTo>
                      <a:pt x="807" y="1068"/>
                    </a:lnTo>
                    <a:lnTo>
                      <a:pt x="800" y="1059"/>
                    </a:lnTo>
                    <a:lnTo>
                      <a:pt x="800" y="1045"/>
                    </a:lnTo>
                    <a:lnTo>
                      <a:pt x="795" y="1043"/>
                    </a:lnTo>
                    <a:lnTo>
                      <a:pt x="787" y="1036"/>
                    </a:lnTo>
                    <a:lnTo>
                      <a:pt x="778" y="1026"/>
                    </a:lnTo>
                    <a:lnTo>
                      <a:pt x="775" y="1010"/>
                    </a:lnTo>
                    <a:lnTo>
                      <a:pt x="777" y="999"/>
                    </a:lnTo>
                    <a:lnTo>
                      <a:pt x="784" y="994"/>
                    </a:lnTo>
                    <a:lnTo>
                      <a:pt x="793" y="990"/>
                    </a:lnTo>
                    <a:lnTo>
                      <a:pt x="805" y="988"/>
                    </a:lnTo>
                    <a:lnTo>
                      <a:pt x="817" y="988"/>
                    </a:lnTo>
                    <a:lnTo>
                      <a:pt x="830" y="988"/>
                    </a:lnTo>
                    <a:lnTo>
                      <a:pt x="843" y="987"/>
                    </a:lnTo>
                    <a:lnTo>
                      <a:pt x="853" y="985"/>
                    </a:lnTo>
                    <a:lnTo>
                      <a:pt x="861" y="980"/>
                    </a:lnTo>
                    <a:lnTo>
                      <a:pt x="869" y="974"/>
                    </a:lnTo>
                    <a:lnTo>
                      <a:pt x="876" y="967"/>
                    </a:lnTo>
                    <a:lnTo>
                      <a:pt x="881" y="959"/>
                    </a:lnTo>
                    <a:lnTo>
                      <a:pt x="885" y="951"/>
                    </a:lnTo>
                    <a:lnTo>
                      <a:pt x="890" y="944"/>
                    </a:lnTo>
                    <a:lnTo>
                      <a:pt x="892" y="936"/>
                    </a:lnTo>
                    <a:lnTo>
                      <a:pt x="894" y="930"/>
                    </a:lnTo>
                    <a:lnTo>
                      <a:pt x="896" y="926"/>
                    </a:lnTo>
                    <a:lnTo>
                      <a:pt x="896" y="921"/>
                    </a:lnTo>
                    <a:lnTo>
                      <a:pt x="893" y="917"/>
                    </a:lnTo>
                    <a:lnTo>
                      <a:pt x="890" y="912"/>
                    </a:lnTo>
                    <a:lnTo>
                      <a:pt x="884" y="906"/>
                    </a:lnTo>
                    <a:lnTo>
                      <a:pt x="877" y="901"/>
                    </a:lnTo>
                    <a:lnTo>
                      <a:pt x="868" y="891"/>
                    </a:lnTo>
                    <a:lnTo>
                      <a:pt x="856" y="881"/>
                    </a:lnTo>
                    <a:lnTo>
                      <a:pt x="845" y="870"/>
                    </a:lnTo>
                    <a:lnTo>
                      <a:pt x="835" y="859"/>
                    </a:lnTo>
                    <a:lnTo>
                      <a:pt x="827" y="850"/>
                    </a:lnTo>
                    <a:lnTo>
                      <a:pt x="818" y="841"/>
                    </a:lnTo>
                    <a:lnTo>
                      <a:pt x="813" y="833"/>
                    </a:lnTo>
                    <a:lnTo>
                      <a:pt x="808" y="822"/>
                    </a:lnTo>
                    <a:lnTo>
                      <a:pt x="805" y="812"/>
                    </a:lnTo>
                    <a:lnTo>
                      <a:pt x="804" y="801"/>
                    </a:lnTo>
                    <a:lnTo>
                      <a:pt x="801" y="799"/>
                    </a:lnTo>
                    <a:lnTo>
                      <a:pt x="797" y="798"/>
                    </a:lnTo>
                    <a:lnTo>
                      <a:pt x="789" y="796"/>
                    </a:lnTo>
                    <a:lnTo>
                      <a:pt x="777" y="794"/>
                    </a:lnTo>
                    <a:lnTo>
                      <a:pt x="764" y="791"/>
                    </a:lnTo>
                    <a:lnTo>
                      <a:pt x="751" y="790"/>
                    </a:lnTo>
                    <a:lnTo>
                      <a:pt x="736" y="789"/>
                    </a:lnTo>
                    <a:lnTo>
                      <a:pt x="720" y="790"/>
                    </a:lnTo>
                    <a:lnTo>
                      <a:pt x="702" y="792"/>
                    </a:lnTo>
                    <a:lnTo>
                      <a:pt x="684" y="794"/>
                    </a:lnTo>
                    <a:lnTo>
                      <a:pt x="664" y="795"/>
                    </a:lnTo>
                    <a:lnTo>
                      <a:pt x="644" y="796"/>
                    </a:lnTo>
                    <a:lnTo>
                      <a:pt x="622" y="796"/>
                    </a:lnTo>
                    <a:lnTo>
                      <a:pt x="600" y="795"/>
                    </a:lnTo>
                    <a:lnTo>
                      <a:pt x="577" y="791"/>
                    </a:lnTo>
                    <a:lnTo>
                      <a:pt x="554" y="787"/>
                    </a:lnTo>
                    <a:lnTo>
                      <a:pt x="553" y="789"/>
                    </a:lnTo>
                    <a:lnTo>
                      <a:pt x="549" y="799"/>
                    </a:lnTo>
                    <a:lnTo>
                      <a:pt x="539" y="818"/>
                    </a:lnTo>
                    <a:lnTo>
                      <a:pt x="523" y="847"/>
                    </a:lnTo>
                    <a:lnTo>
                      <a:pt x="525" y="857"/>
                    </a:lnTo>
                    <a:lnTo>
                      <a:pt x="532" y="881"/>
                    </a:lnTo>
                    <a:lnTo>
                      <a:pt x="540" y="912"/>
                    </a:lnTo>
                    <a:lnTo>
                      <a:pt x="547" y="942"/>
                    </a:lnTo>
                    <a:lnTo>
                      <a:pt x="547" y="952"/>
                    </a:lnTo>
                    <a:lnTo>
                      <a:pt x="545" y="978"/>
                    </a:lnTo>
                    <a:lnTo>
                      <a:pt x="538" y="1008"/>
                    </a:lnTo>
                    <a:lnTo>
                      <a:pt x="524" y="1031"/>
                    </a:lnTo>
                    <a:lnTo>
                      <a:pt x="523" y="1032"/>
                    </a:lnTo>
                    <a:lnTo>
                      <a:pt x="518" y="1033"/>
                    </a:lnTo>
                    <a:lnTo>
                      <a:pt x="511" y="1034"/>
                    </a:lnTo>
                    <a:lnTo>
                      <a:pt x="503" y="1036"/>
                    </a:lnTo>
                    <a:lnTo>
                      <a:pt x="493" y="1037"/>
                    </a:lnTo>
                    <a:lnTo>
                      <a:pt x="484" y="1039"/>
                    </a:lnTo>
                    <a:lnTo>
                      <a:pt x="473" y="1039"/>
                    </a:lnTo>
                    <a:lnTo>
                      <a:pt x="463" y="1036"/>
                    </a:lnTo>
                    <a:lnTo>
                      <a:pt x="461" y="1037"/>
                    </a:lnTo>
                    <a:lnTo>
                      <a:pt x="454" y="1039"/>
                    </a:lnTo>
                    <a:lnTo>
                      <a:pt x="443" y="1037"/>
                    </a:lnTo>
                    <a:lnTo>
                      <a:pt x="432" y="1032"/>
                    </a:lnTo>
                    <a:lnTo>
                      <a:pt x="424" y="1026"/>
                    </a:lnTo>
                    <a:lnTo>
                      <a:pt x="420" y="1019"/>
                    </a:lnTo>
                    <a:lnTo>
                      <a:pt x="420" y="1011"/>
                    </a:lnTo>
                    <a:lnTo>
                      <a:pt x="423" y="1003"/>
                    </a:lnTo>
                    <a:lnTo>
                      <a:pt x="427" y="994"/>
                    </a:lnTo>
                    <a:lnTo>
                      <a:pt x="432" y="985"/>
                    </a:lnTo>
                    <a:lnTo>
                      <a:pt x="438" y="974"/>
                    </a:lnTo>
                    <a:lnTo>
                      <a:pt x="443" y="964"/>
                    </a:lnTo>
                    <a:lnTo>
                      <a:pt x="439" y="970"/>
                    </a:lnTo>
                    <a:lnTo>
                      <a:pt x="427" y="986"/>
                    </a:lnTo>
                    <a:lnTo>
                      <a:pt x="409" y="1008"/>
                    </a:lnTo>
                    <a:lnTo>
                      <a:pt x="387" y="1033"/>
                    </a:lnTo>
                    <a:lnTo>
                      <a:pt x="364" y="1058"/>
                    </a:lnTo>
                    <a:lnTo>
                      <a:pt x="340" y="1081"/>
                    </a:lnTo>
                    <a:lnTo>
                      <a:pt x="318" y="1097"/>
                    </a:lnTo>
                    <a:lnTo>
                      <a:pt x="300" y="1105"/>
                    </a:lnTo>
                    <a:lnTo>
                      <a:pt x="298" y="1105"/>
                    </a:lnTo>
                    <a:lnTo>
                      <a:pt x="294" y="1106"/>
                    </a:lnTo>
                    <a:lnTo>
                      <a:pt x="289" y="1106"/>
                    </a:lnTo>
                    <a:lnTo>
                      <a:pt x="282" y="1106"/>
                    </a:lnTo>
                    <a:lnTo>
                      <a:pt x="274" y="1105"/>
                    </a:lnTo>
                    <a:lnTo>
                      <a:pt x="267" y="1103"/>
                    </a:lnTo>
                    <a:lnTo>
                      <a:pt x="260" y="1100"/>
                    </a:lnTo>
                    <a:lnTo>
                      <a:pt x="255" y="1095"/>
                    </a:lnTo>
                    <a:lnTo>
                      <a:pt x="252" y="1097"/>
                    </a:lnTo>
                    <a:lnTo>
                      <a:pt x="247" y="1100"/>
                    </a:lnTo>
                    <a:lnTo>
                      <a:pt x="240" y="1098"/>
                    </a:lnTo>
                    <a:lnTo>
                      <a:pt x="232" y="1086"/>
                    </a:lnTo>
                    <a:lnTo>
                      <a:pt x="230" y="1082"/>
                    </a:lnTo>
                    <a:lnTo>
                      <a:pt x="229" y="1077"/>
                    </a:lnTo>
                    <a:lnTo>
                      <a:pt x="227" y="1071"/>
                    </a:lnTo>
                    <a:lnTo>
                      <a:pt x="227" y="1064"/>
                    </a:lnTo>
                    <a:lnTo>
                      <a:pt x="228" y="1058"/>
                    </a:lnTo>
                    <a:lnTo>
                      <a:pt x="232" y="1052"/>
                    </a:lnTo>
                    <a:lnTo>
                      <a:pt x="236" y="1048"/>
                    </a:lnTo>
                    <a:lnTo>
                      <a:pt x="243" y="1043"/>
                    </a:lnTo>
                    <a:lnTo>
                      <a:pt x="251" y="1039"/>
                    </a:lnTo>
                    <a:lnTo>
                      <a:pt x="259" y="1034"/>
                    </a:lnTo>
                    <a:lnTo>
                      <a:pt x="268" y="1031"/>
                    </a:lnTo>
                    <a:lnTo>
                      <a:pt x="278" y="1027"/>
                    </a:lnTo>
                    <a:lnTo>
                      <a:pt x="287" y="1022"/>
                    </a:lnTo>
                    <a:lnTo>
                      <a:pt x="296" y="1014"/>
                    </a:lnTo>
                    <a:lnTo>
                      <a:pt x="304" y="1005"/>
                    </a:lnTo>
                    <a:lnTo>
                      <a:pt x="311" y="995"/>
                    </a:lnTo>
                    <a:lnTo>
                      <a:pt x="318" y="983"/>
                    </a:lnTo>
                    <a:lnTo>
                      <a:pt x="325" y="971"/>
                    </a:lnTo>
                    <a:lnTo>
                      <a:pt x="332" y="958"/>
                    </a:lnTo>
                    <a:lnTo>
                      <a:pt x="340" y="944"/>
                    </a:lnTo>
                    <a:lnTo>
                      <a:pt x="346" y="933"/>
                    </a:lnTo>
                    <a:lnTo>
                      <a:pt x="351" y="922"/>
                    </a:lnTo>
                    <a:lnTo>
                      <a:pt x="356" y="911"/>
                    </a:lnTo>
                    <a:lnTo>
                      <a:pt x="361" y="898"/>
                    </a:lnTo>
                    <a:lnTo>
                      <a:pt x="364" y="886"/>
                    </a:lnTo>
                    <a:lnTo>
                      <a:pt x="367" y="872"/>
                    </a:lnTo>
                    <a:lnTo>
                      <a:pt x="371" y="857"/>
                    </a:lnTo>
                    <a:lnTo>
                      <a:pt x="374" y="840"/>
                    </a:lnTo>
                    <a:lnTo>
                      <a:pt x="373" y="838"/>
                    </a:lnTo>
                    <a:lnTo>
                      <a:pt x="369" y="837"/>
                    </a:lnTo>
                    <a:lnTo>
                      <a:pt x="361" y="834"/>
                    </a:lnTo>
                    <a:lnTo>
                      <a:pt x="351" y="829"/>
                    </a:lnTo>
                    <a:lnTo>
                      <a:pt x="341" y="822"/>
                    </a:lnTo>
                    <a:lnTo>
                      <a:pt x="329" y="814"/>
                    </a:lnTo>
                    <a:lnTo>
                      <a:pt x="317" y="805"/>
                    </a:lnTo>
                    <a:lnTo>
                      <a:pt x="304" y="795"/>
                    </a:lnTo>
                    <a:lnTo>
                      <a:pt x="218" y="70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974" name="Freeform 278"/>
              <p:cNvSpPr>
                <a:spLocks/>
              </p:cNvSpPr>
              <p:nvPr/>
            </p:nvSpPr>
            <p:spPr bwMode="auto">
              <a:xfrm>
                <a:off x="3915" y="2454"/>
                <a:ext cx="226" cy="533"/>
              </a:xfrm>
              <a:custGeom>
                <a:avLst/>
                <a:gdLst/>
                <a:ahLst/>
                <a:cxnLst>
                  <a:cxn ang="0">
                    <a:pos x="48" y="772"/>
                  </a:cxn>
                  <a:cxn ang="0">
                    <a:pos x="82" y="849"/>
                  </a:cxn>
                  <a:cxn ang="0">
                    <a:pos x="105" y="880"/>
                  </a:cxn>
                  <a:cxn ang="0">
                    <a:pos x="135" y="916"/>
                  </a:cxn>
                  <a:cxn ang="0">
                    <a:pos x="143" y="924"/>
                  </a:cxn>
                  <a:cxn ang="0">
                    <a:pos x="105" y="986"/>
                  </a:cxn>
                  <a:cxn ang="0">
                    <a:pos x="71" y="1007"/>
                  </a:cxn>
                  <a:cxn ang="0">
                    <a:pos x="12" y="1025"/>
                  </a:cxn>
                  <a:cxn ang="0">
                    <a:pos x="1" y="1035"/>
                  </a:cxn>
                  <a:cxn ang="0">
                    <a:pos x="9" y="1052"/>
                  </a:cxn>
                  <a:cxn ang="0">
                    <a:pos x="15" y="1052"/>
                  </a:cxn>
                  <a:cxn ang="0">
                    <a:pos x="25" y="1068"/>
                  </a:cxn>
                  <a:cxn ang="0">
                    <a:pos x="42" y="1065"/>
                  </a:cxn>
                  <a:cxn ang="0">
                    <a:pos x="48" y="1045"/>
                  </a:cxn>
                  <a:cxn ang="0">
                    <a:pos x="59" y="1062"/>
                  </a:cxn>
                  <a:cxn ang="0">
                    <a:pos x="82" y="1057"/>
                  </a:cxn>
                  <a:cxn ang="0">
                    <a:pos x="107" y="1055"/>
                  </a:cxn>
                  <a:cxn ang="0">
                    <a:pos x="130" y="1032"/>
                  </a:cxn>
                  <a:cxn ang="0">
                    <a:pos x="160" y="1006"/>
                  </a:cxn>
                  <a:cxn ang="0">
                    <a:pos x="200" y="973"/>
                  </a:cxn>
                  <a:cxn ang="0">
                    <a:pos x="244" y="920"/>
                  </a:cxn>
                  <a:cxn ang="0">
                    <a:pos x="222" y="840"/>
                  </a:cxn>
                  <a:cxn ang="0">
                    <a:pos x="218" y="777"/>
                  </a:cxn>
                  <a:cxn ang="0">
                    <a:pos x="237" y="724"/>
                  </a:cxn>
                  <a:cxn ang="0">
                    <a:pos x="265" y="665"/>
                  </a:cxn>
                  <a:cxn ang="0">
                    <a:pos x="302" y="588"/>
                  </a:cxn>
                  <a:cxn ang="0">
                    <a:pos x="319" y="441"/>
                  </a:cxn>
                  <a:cxn ang="0">
                    <a:pos x="346" y="356"/>
                  </a:cxn>
                  <a:cxn ang="0">
                    <a:pos x="382" y="281"/>
                  </a:cxn>
                  <a:cxn ang="0">
                    <a:pos x="414" y="224"/>
                  </a:cxn>
                  <a:cxn ang="0">
                    <a:pos x="435" y="180"/>
                  </a:cxn>
                  <a:cxn ang="0">
                    <a:pos x="453" y="97"/>
                  </a:cxn>
                  <a:cxn ang="0">
                    <a:pos x="438" y="51"/>
                  </a:cxn>
                  <a:cxn ang="0">
                    <a:pos x="409" y="21"/>
                  </a:cxn>
                  <a:cxn ang="0">
                    <a:pos x="384" y="9"/>
                  </a:cxn>
                  <a:cxn ang="0">
                    <a:pos x="323" y="0"/>
                  </a:cxn>
                  <a:cxn ang="0">
                    <a:pos x="255" y="14"/>
                  </a:cxn>
                  <a:cxn ang="0">
                    <a:pos x="234" y="44"/>
                  </a:cxn>
                  <a:cxn ang="0">
                    <a:pos x="302" y="50"/>
                  </a:cxn>
                  <a:cxn ang="0">
                    <a:pos x="386" y="109"/>
                  </a:cxn>
                  <a:cxn ang="0">
                    <a:pos x="384" y="147"/>
                  </a:cxn>
                  <a:cxn ang="0">
                    <a:pos x="356" y="193"/>
                  </a:cxn>
                  <a:cxn ang="0">
                    <a:pos x="330" y="234"/>
                  </a:cxn>
                  <a:cxn ang="0">
                    <a:pos x="303" y="274"/>
                  </a:cxn>
                  <a:cxn ang="0">
                    <a:pos x="286" y="299"/>
                  </a:cxn>
                  <a:cxn ang="0">
                    <a:pos x="257" y="359"/>
                  </a:cxn>
                  <a:cxn ang="0">
                    <a:pos x="229" y="396"/>
                  </a:cxn>
                  <a:cxn ang="0">
                    <a:pos x="160" y="391"/>
                  </a:cxn>
                  <a:cxn ang="0">
                    <a:pos x="126" y="387"/>
                  </a:cxn>
                  <a:cxn ang="0">
                    <a:pos x="133" y="431"/>
                  </a:cxn>
                  <a:cxn ang="0">
                    <a:pos x="153" y="505"/>
                  </a:cxn>
                  <a:cxn ang="0">
                    <a:pos x="157" y="544"/>
                  </a:cxn>
                  <a:cxn ang="0">
                    <a:pos x="125" y="581"/>
                  </a:cxn>
                  <a:cxn ang="0">
                    <a:pos x="99" y="625"/>
                  </a:cxn>
                  <a:cxn ang="0">
                    <a:pos x="86" y="669"/>
                  </a:cxn>
                  <a:cxn ang="0">
                    <a:pos x="62" y="700"/>
                  </a:cxn>
                  <a:cxn ang="0">
                    <a:pos x="27" y="768"/>
                  </a:cxn>
                </a:cxnLst>
                <a:rect l="0" t="0" r="r" b="b"/>
                <a:pathLst>
                  <a:path w="453" h="1068">
                    <a:moveTo>
                      <a:pt x="27" y="768"/>
                    </a:moveTo>
                    <a:lnTo>
                      <a:pt x="33" y="768"/>
                    </a:lnTo>
                    <a:lnTo>
                      <a:pt x="40" y="770"/>
                    </a:lnTo>
                    <a:lnTo>
                      <a:pt x="46" y="771"/>
                    </a:lnTo>
                    <a:lnTo>
                      <a:pt x="48" y="772"/>
                    </a:lnTo>
                    <a:lnTo>
                      <a:pt x="51" y="788"/>
                    </a:lnTo>
                    <a:lnTo>
                      <a:pt x="57" y="805"/>
                    </a:lnTo>
                    <a:lnTo>
                      <a:pt x="66" y="824"/>
                    </a:lnTo>
                    <a:lnTo>
                      <a:pt x="78" y="842"/>
                    </a:lnTo>
                    <a:lnTo>
                      <a:pt x="82" y="849"/>
                    </a:lnTo>
                    <a:lnTo>
                      <a:pt x="87" y="855"/>
                    </a:lnTo>
                    <a:lnTo>
                      <a:pt x="92" y="862"/>
                    </a:lnTo>
                    <a:lnTo>
                      <a:pt x="96" y="868"/>
                    </a:lnTo>
                    <a:lnTo>
                      <a:pt x="101" y="874"/>
                    </a:lnTo>
                    <a:lnTo>
                      <a:pt x="105" y="880"/>
                    </a:lnTo>
                    <a:lnTo>
                      <a:pt x="110" y="886"/>
                    </a:lnTo>
                    <a:lnTo>
                      <a:pt x="115" y="892"/>
                    </a:lnTo>
                    <a:lnTo>
                      <a:pt x="123" y="901"/>
                    </a:lnTo>
                    <a:lnTo>
                      <a:pt x="130" y="909"/>
                    </a:lnTo>
                    <a:lnTo>
                      <a:pt x="135" y="916"/>
                    </a:lnTo>
                    <a:lnTo>
                      <a:pt x="140" y="920"/>
                    </a:lnTo>
                    <a:lnTo>
                      <a:pt x="141" y="922"/>
                    </a:lnTo>
                    <a:lnTo>
                      <a:pt x="142" y="923"/>
                    </a:lnTo>
                    <a:lnTo>
                      <a:pt x="143" y="924"/>
                    </a:lnTo>
                    <a:lnTo>
                      <a:pt x="143" y="924"/>
                    </a:lnTo>
                    <a:lnTo>
                      <a:pt x="137" y="940"/>
                    </a:lnTo>
                    <a:lnTo>
                      <a:pt x="128" y="954"/>
                    </a:lnTo>
                    <a:lnTo>
                      <a:pt x="120" y="966"/>
                    </a:lnTo>
                    <a:lnTo>
                      <a:pt x="113" y="977"/>
                    </a:lnTo>
                    <a:lnTo>
                      <a:pt x="105" y="986"/>
                    </a:lnTo>
                    <a:lnTo>
                      <a:pt x="99" y="993"/>
                    </a:lnTo>
                    <a:lnTo>
                      <a:pt x="92" y="999"/>
                    </a:lnTo>
                    <a:lnTo>
                      <a:pt x="86" y="1002"/>
                    </a:lnTo>
                    <a:lnTo>
                      <a:pt x="79" y="1004"/>
                    </a:lnTo>
                    <a:lnTo>
                      <a:pt x="71" y="1007"/>
                    </a:lnTo>
                    <a:lnTo>
                      <a:pt x="61" y="1009"/>
                    </a:lnTo>
                    <a:lnTo>
                      <a:pt x="50" y="1011"/>
                    </a:lnTo>
                    <a:lnTo>
                      <a:pt x="38" y="1015"/>
                    </a:lnTo>
                    <a:lnTo>
                      <a:pt x="25" y="1019"/>
                    </a:lnTo>
                    <a:lnTo>
                      <a:pt x="12" y="1025"/>
                    </a:lnTo>
                    <a:lnTo>
                      <a:pt x="1" y="1033"/>
                    </a:lnTo>
                    <a:lnTo>
                      <a:pt x="1" y="1034"/>
                    </a:lnTo>
                    <a:lnTo>
                      <a:pt x="1" y="1034"/>
                    </a:lnTo>
                    <a:lnTo>
                      <a:pt x="1" y="1035"/>
                    </a:lnTo>
                    <a:lnTo>
                      <a:pt x="1" y="1035"/>
                    </a:lnTo>
                    <a:lnTo>
                      <a:pt x="0" y="1044"/>
                    </a:lnTo>
                    <a:lnTo>
                      <a:pt x="0" y="1050"/>
                    </a:lnTo>
                    <a:lnTo>
                      <a:pt x="3" y="1056"/>
                    </a:lnTo>
                    <a:lnTo>
                      <a:pt x="10" y="1061"/>
                    </a:lnTo>
                    <a:lnTo>
                      <a:pt x="9" y="1052"/>
                    </a:lnTo>
                    <a:lnTo>
                      <a:pt x="9" y="1044"/>
                    </a:lnTo>
                    <a:lnTo>
                      <a:pt x="12" y="1037"/>
                    </a:lnTo>
                    <a:lnTo>
                      <a:pt x="20" y="1031"/>
                    </a:lnTo>
                    <a:lnTo>
                      <a:pt x="16" y="1041"/>
                    </a:lnTo>
                    <a:lnTo>
                      <a:pt x="15" y="1052"/>
                    </a:lnTo>
                    <a:lnTo>
                      <a:pt x="15" y="1060"/>
                    </a:lnTo>
                    <a:lnTo>
                      <a:pt x="15" y="1063"/>
                    </a:lnTo>
                    <a:lnTo>
                      <a:pt x="18" y="1064"/>
                    </a:lnTo>
                    <a:lnTo>
                      <a:pt x="21" y="1067"/>
                    </a:lnTo>
                    <a:lnTo>
                      <a:pt x="25" y="1068"/>
                    </a:lnTo>
                    <a:lnTo>
                      <a:pt x="28" y="1068"/>
                    </a:lnTo>
                    <a:lnTo>
                      <a:pt x="32" y="1067"/>
                    </a:lnTo>
                    <a:lnTo>
                      <a:pt x="35" y="1067"/>
                    </a:lnTo>
                    <a:lnTo>
                      <a:pt x="39" y="1065"/>
                    </a:lnTo>
                    <a:lnTo>
                      <a:pt x="42" y="1065"/>
                    </a:lnTo>
                    <a:lnTo>
                      <a:pt x="40" y="1056"/>
                    </a:lnTo>
                    <a:lnTo>
                      <a:pt x="40" y="1048"/>
                    </a:lnTo>
                    <a:lnTo>
                      <a:pt x="43" y="1040"/>
                    </a:lnTo>
                    <a:lnTo>
                      <a:pt x="51" y="1034"/>
                    </a:lnTo>
                    <a:lnTo>
                      <a:pt x="48" y="1045"/>
                    </a:lnTo>
                    <a:lnTo>
                      <a:pt x="47" y="1054"/>
                    </a:lnTo>
                    <a:lnTo>
                      <a:pt x="47" y="1062"/>
                    </a:lnTo>
                    <a:lnTo>
                      <a:pt x="48" y="1064"/>
                    </a:lnTo>
                    <a:lnTo>
                      <a:pt x="54" y="1063"/>
                    </a:lnTo>
                    <a:lnTo>
                      <a:pt x="59" y="1062"/>
                    </a:lnTo>
                    <a:lnTo>
                      <a:pt x="64" y="1061"/>
                    </a:lnTo>
                    <a:lnTo>
                      <a:pt x="70" y="1060"/>
                    </a:lnTo>
                    <a:lnTo>
                      <a:pt x="74" y="1058"/>
                    </a:lnTo>
                    <a:lnTo>
                      <a:pt x="79" y="1057"/>
                    </a:lnTo>
                    <a:lnTo>
                      <a:pt x="82" y="1057"/>
                    </a:lnTo>
                    <a:lnTo>
                      <a:pt x="87" y="1057"/>
                    </a:lnTo>
                    <a:lnTo>
                      <a:pt x="92" y="1057"/>
                    </a:lnTo>
                    <a:lnTo>
                      <a:pt x="97" y="1057"/>
                    </a:lnTo>
                    <a:lnTo>
                      <a:pt x="102" y="1056"/>
                    </a:lnTo>
                    <a:lnTo>
                      <a:pt x="107" y="1055"/>
                    </a:lnTo>
                    <a:lnTo>
                      <a:pt x="111" y="1052"/>
                    </a:lnTo>
                    <a:lnTo>
                      <a:pt x="116" y="1048"/>
                    </a:lnTo>
                    <a:lnTo>
                      <a:pt x="120" y="1044"/>
                    </a:lnTo>
                    <a:lnTo>
                      <a:pt x="125" y="1038"/>
                    </a:lnTo>
                    <a:lnTo>
                      <a:pt x="130" y="1032"/>
                    </a:lnTo>
                    <a:lnTo>
                      <a:pt x="135" y="1026"/>
                    </a:lnTo>
                    <a:lnTo>
                      <a:pt x="141" y="1021"/>
                    </a:lnTo>
                    <a:lnTo>
                      <a:pt x="147" y="1016"/>
                    </a:lnTo>
                    <a:lnTo>
                      <a:pt x="153" y="1011"/>
                    </a:lnTo>
                    <a:lnTo>
                      <a:pt x="160" y="1006"/>
                    </a:lnTo>
                    <a:lnTo>
                      <a:pt x="165" y="1001"/>
                    </a:lnTo>
                    <a:lnTo>
                      <a:pt x="171" y="996"/>
                    </a:lnTo>
                    <a:lnTo>
                      <a:pt x="178" y="991"/>
                    </a:lnTo>
                    <a:lnTo>
                      <a:pt x="188" y="983"/>
                    </a:lnTo>
                    <a:lnTo>
                      <a:pt x="200" y="973"/>
                    </a:lnTo>
                    <a:lnTo>
                      <a:pt x="212" y="963"/>
                    </a:lnTo>
                    <a:lnTo>
                      <a:pt x="224" y="952"/>
                    </a:lnTo>
                    <a:lnTo>
                      <a:pt x="234" y="941"/>
                    </a:lnTo>
                    <a:lnTo>
                      <a:pt x="241" y="930"/>
                    </a:lnTo>
                    <a:lnTo>
                      <a:pt x="244" y="920"/>
                    </a:lnTo>
                    <a:lnTo>
                      <a:pt x="244" y="901"/>
                    </a:lnTo>
                    <a:lnTo>
                      <a:pt x="239" y="884"/>
                    </a:lnTo>
                    <a:lnTo>
                      <a:pt x="233" y="868"/>
                    </a:lnTo>
                    <a:lnTo>
                      <a:pt x="226" y="851"/>
                    </a:lnTo>
                    <a:lnTo>
                      <a:pt x="222" y="840"/>
                    </a:lnTo>
                    <a:lnTo>
                      <a:pt x="218" y="828"/>
                    </a:lnTo>
                    <a:lnTo>
                      <a:pt x="216" y="816"/>
                    </a:lnTo>
                    <a:lnTo>
                      <a:pt x="215" y="803"/>
                    </a:lnTo>
                    <a:lnTo>
                      <a:pt x="216" y="789"/>
                    </a:lnTo>
                    <a:lnTo>
                      <a:pt x="218" y="777"/>
                    </a:lnTo>
                    <a:lnTo>
                      <a:pt x="220" y="765"/>
                    </a:lnTo>
                    <a:lnTo>
                      <a:pt x="224" y="754"/>
                    </a:lnTo>
                    <a:lnTo>
                      <a:pt x="227" y="743"/>
                    </a:lnTo>
                    <a:lnTo>
                      <a:pt x="232" y="733"/>
                    </a:lnTo>
                    <a:lnTo>
                      <a:pt x="237" y="724"/>
                    </a:lnTo>
                    <a:lnTo>
                      <a:pt x="241" y="715"/>
                    </a:lnTo>
                    <a:lnTo>
                      <a:pt x="247" y="702"/>
                    </a:lnTo>
                    <a:lnTo>
                      <a:pt x="252" y="689"/>
                    </a:lnTo>
                    <a:lnTo>
                      <a:pt x="257" y="677"/>
                    </a:lnTo>
                    <a:lnTo>
                      <a:pt x="265" y="665"/>
                    </a:lnTo>
                    <a:lnTo>
                      <a:pt x="276" y="651"/>
                    </a:lnTo>
                    <a:lnTo>
                      <a:pt x="285" y="638"/>
                    </a:lnTo>
                    <a:lnTo>
                      <a:pt x="293" y="623"/>
                    </a:lnTo>
                    <a:lnTo>
                      <a:pt x="299" y="607"/>
                    </a:lnTo>
                    <a:lnTo>
                      <a:pt x="302" y="588"/>
                    </a:lnTo>
                    <a:lnTo>
                      <a:pt x="306" y="569"/>
                    </a:lnTo>
                    <a:lnTo>
                      <a:pt x="307" y="546"/>
                    </a:lnTo>
                    <a:lnTo>
                      <a:pt x="307" y="519"/>
                    </a:lnTo>
                    <a:lnTo>
                      <a:pt x="310" y="473"/>
                    </a:lnTo>
                    <a:lnTo>
                      <a:pt x="319" y="441"/>
                    </a:lnTo>
                    <a:lnTo>
                      <a:pt x="329" y="420"/>
                    </a:lnTo>
                    <a:lnTo>
                      <a:pt x="336" y="405"/>
                    </a:lnTo>
                    <a:lnTo>
                      <a:pt x="339" y="389"/>
                    </a:lnTo>
                    <a:lnTo>
                      <a:pt x="342" y="373"/>
                    </a:lnTo>
                    <a:lnTo>
                      <a:pt x="346" y="356"/>
                    </a:lnTo>
                    <a:lnTo>
                      <a:pt x="351" y="340"/>
                    </a:lnTo>
                    <a:lnTo>
                      <a:pt x="357" y="325"/>
                    </a:lnTo>
                    <a:lnTo>
                      <a:pt x="367" y="310"/>
                    </a:lnTo>
                    <a:lnTo>
                      <a:pt x="375" y="295"/>
                    </a:lnTo>
                    <a:lnTo>
                      <a:pt x="382" y="281"/>
                    </a:lnTo>
                    <a:lnTo>
                      <a:pt x="388" y="266"/>
                    </a:lnTo>
                    <a:lnTo>
                      <a:pt x="397" y="252"/>
                    </a:lnTo>
                    <a:lnTo>
                      <a:pt x="405" y="241"/>
                    </a:lnTo>
                    <a:lnTo>
                      <a:pt x="412" y="229"/>
                    </a:lnTo>
                    <a:lnTo>
                      <a:pt x="414" y="224"/>
                    </a:lnTo>
                    <a:lnTo>
                      <a:pt x="417" y="218"/>
                    </a:lnTo>
                    <a:lnTo>
                      <a:pt x="420" y="213"/>
                    </a:lnTo>
                    <a:lnTo>
                      <a:pt x="422" y="209"/>
                    </a:lnTo>
                    <a:lnTo>
                      <a:pt x="429" y="195"/>
                    </a:lnTo>
                    <a:lnTo>
                      <a:pt x="435" y="180"/>
                    </a:lnTo>
                    <a:lnTo>
                      <a:pt x="440" y="163"/>
                    </a:lnTo>
                    <a:lnTo>
                      <a:pt x="446" y="145"/>
                    </a:lnTo>
                    <a:lnTo>
                      <a:pt x="449" y="129"/>
                    </a:lnTo>
                    <a:lnTo>
                      <a:pt x="453" y="112"/>
                    </a:lnTo>
                    <a:lnTo>
                      <a:pt x="453" y="97"/>
                    </a:lnTo>
                    <a:lnTo>
                      <a:pt x="452" y="83"/>
                    </a:lnTo>
                    <a:lnTo>
                      <a:pt x="449" y="75"/>
                    </a:lnTo>
                    <a:lnTo>
                      <a:pt x="447" y="67"/>
                    </a:lnTo>
                    <a:lnTo>
                      <a:pt x="443" y="59"/>
                    </a:lnTo>
                    <a:lnTo>
                      <a:pt x="438" y="51"/>
                    </a:lnTo>
                    <a:lnTo>
                      <a:pt x="433" y="44"/>
                    </a:lnTo>
                    <a:lnTo>
                      <a:pt x="428" y="37"/>
                    </a:lnTo>
                    <a:lnTo>
                      <a:pt x="421" y="30"/>
                    </a:lnTo>
                    <a:lnTo>
                      <a:pt x="414" y="25"/>
                    </a:lnTo>
                    <a:lnTo>
                      <a:pt x="409" y="21"/>
                    </a:lnTo>
                    <a:lnTo>
                      <a:pt x="405" y="18"/>
                    </a:lnTo>
                    <a:lnTo>
                      <a:pt x="400" y="15"/>
                    </a:lnTo>
                    <a:lnTo>
                      <a:pt x="395" y="13"/>
                    </a:lnTo>
                    <a:lnTo>
                      <a:pt x="390" y="11"/>
                    </a:lnTo>
                    <a:lnTo>
                      <a:pt x="384" y="9"/>
                    </a:lnTo>
                    <a:lnTo>
                      <a:pt x="378" y="6"/>
                    </a:lnTo>
                    <a:lnTo>
                      <a:pt x="372" y="5"/>
                    </a:lnTo>
                    <a:lnTo>
                      <a:pt x="357" y="2"/>
                    </a:lnTo>
                    <a:lnTo>
                      <a:pt x="341" y="0"/>
                    </a:lnTo>
                    <a:lnTo>
                      <a:pt x="323" y="0"/>
                    </a:lnTo>
                    <a:lnTo>
                      <a:pt x="306" y="3"/>
                    </a:lnTo>
                    <a:lnTo>
                      <a:pt x="290" y="5"/>
                    </a:lnTo>
                    <a:lnTo>
                      <a:pt x="275" y="9"/>
                    </a:lnTo>
                    <a:lnTo>
                      <a:pt x="263" y="11"/>
                    </a:lnTo>
                    <a:lnTo>
                      <a:pt x="255" y="14"/>
                    </a:lnTo>
                    <a:lnTo>
                      <a:pt x="247" y="19"/>
                    </a:lnTo>
                    <a:lnTo>
                      <a:pt x="241" y="25"/>
                    </a:lnTo>
                    <a:lnTo>
                      <a:pt x="237" y="32"/>
                    </a:lnTo>
                    <a:lnTo>
                      <a:pt x="234" y="38"/>
                    </a:lnTo>
                    <a:lnTo>
                      <a:pt x="234" y="44"/>
                    </a:lnTo>
                    <a:lnTo>
                      <a:pt x="239" y="50"/>
                    </a:lnTo>
                    <a:lnTo>
                      <a:pt x="247" y="53"/>
                    </a:lnTo>
                    <a:lnTo>
                      <a:pt x="260" y="53"/>
                    </a:lnTo>
                    <a:lnTo>
                      <a:pt x="280" y="50"/>
                    </a:lnTo>
                    <a:lnTo>
                      <a:pt x="302" y="50"/>
                    </a:lnTo>
                    <a:lnTo>
                      <a:pt x="325" y="52"/>
                    </a:lnTo>
                    <a:lnTo>
                      <a:pt x="347" y="58"/>
                    </a:lnTo>
                    <a:lnTo>
                      <a:pt x="365" y="69"/>
                    </a:lnTo>
                    <a:lnTo>
                      <a:pt x="379" y="86"/>
                    </a:lnTo>
                    <a:lnTo>
                      <a:pt x="386" y="109"/>
                    </a:lnTo>
                    <a:lnTo>
                      <a:pt x="385" y="140"/>
                    </a:lnTo>
                    <a:lnTo>
                      <a:pt x="384" y="141"/>
                    </a:lnTo>
                    <a:lnTo>
                      <a:pt x="384" y="143"/>
                    </a:lnTo>
                    <a:lnTo>
                      <a:pt x="384" y="144"/>
                    </a:lnTo>
                    <a:lnTo>
                      <a:pt x="384" y="147"/>
                    </a:lnTo>
                    <a:lnTo>
                      <a:pt x="378" y="156"/>
                    </a:lnTo>
                    <a:lnTo>
                      <a:pt x="372" y="165"/>
                    </a:lnTo>
                    <a:lnTo>
                      <a:pt x="367" y="175"/>
                    </a:lnTo>
                    <a:lnTo>
                      <a:pt x="361" y="184"/>
                    </a:lnTo>
                    <a:lnTo>
                      <a:pt x="356" y="193"/>
                    </a:lnTo>
                    <a:lnTo>
                      <a:pt x="351" y="202"/>
                    </a:lnTo>
                    <a:lnTo>
                      <a:pt x="346" y="210"/>
                    </a:lnTo>
                    <a:lnTo>
                      <a:pt x="340" y="218"/>
                    </a:lnTo>
                    <a:lnTo>
                      <a:pt x="336" y="226"/>
                    </a:lnTo>
                    <a:lnTo>
                      <a:pt x="330" y="234"/>
                    </a:lnTo>
                    <a:lnTo>
                      <a:pt x="325" y="242"/>
                    </a:lnTo>
                    <a:lnTo>
                      <a:pt x="321" y="249"/>
                    </a:lnTo>
                    <a:lnTo>
                      <a:pt x="315" y="258"/>
                    </a:lnTo>
                    <a:lnTo>
                      <a:pt x="308" y="266"/>
                    </a:lnTo>
                    <a:lnTo>
                      <a:pt x="303" y="274"/>
                    </a:lnTo>
                    <a:lnTo>
                      <a:pt x="299" y="281"/>
                    </a:lnTo>
                    <a:lnTo>
                      <a:pt x="294" y="288"/>
                    </a:lnTo>
                    <a:lnTo>
                      <a:pt x="291" y="293"/>
                    </a:lnTo>
                    <a:lnTo>
                      <a:pt x="288" y="297"/>
                    </a:lnTo>
                    <a:lnTo>
                      <a:pt x="286" y="299"/>
                    </a:lnTo>
                    <a:lnTo>
                      <a:pt x="281" y="308"/>
                    </a:lnTo>
                    <a:lnTo>
                      <a:pt x="276" y="319"/>
                    </a:lnTo>
                    <a:lnTo>
                      <a:pt x="269" y="333"/>
                    </a:lnTo>
                    <a:lnTo>
                      <a:pt x="262" y="348"/>
                    </a:lnTo>
                    <a:lnTo>
                      <a:pt x="257" y="359"/>
                    </a:lnTo>
                    <a:lnTo>
                      <a:pt x="254" y="372"/>
                    </a:lnTo>
                    <a:lnTo>
                      <a:pt x="250" y="382"/>
                    </a:lnTo>
                    <a:lnTo>
                      <a:pt x="247" y="389"/>
                    </a:lnTo>
                    <a:lnTo>
                      <a:pt x="240" y="394"/>
                    </a:lnTo>
                    <a:lnTo>
                      <a:pt x="229" y="396"/>
                    </a:lnTo>
                    <a:lnTo>
                      <a:pt x="216" y="396"/>
                    </a:lnTo>
                    <a:lnTo>
                      <a:pt x="202" y="396"/>
                    </a:lnTo>
                    <a:lnTo>
                      <a:pt x="187" y="395"/>
                    </a:lnTo>
                    <a:lnTo>
                      <a:pt x="172" y="393"/>
                    </a:lnTo>
                    <a:lnTo>
                      <a:pt x="160" y="391"/>
                    </a:lnTo>
                    <a:lnTo>
                      <a:pt x="149" y="389"/>
                    </a:lnTo>
                    <a:lnTo>
                      <a:pt x="143" y="388"/>
                    </a:lnTo>
                    <a:lnTo>
                      <a:pt x="138" y="388"/>
                    </a:lnTo>
                    <a:lnTo>
                      <a:pt x="132" y="388"/>
                    </a:lnTo>
                    <a:lnTo>
                      <a:pt x="126" y="387"/>
                    </a:lnTo>
                    <a:lnTo>
                      <a:pt x="125" y="394"/>
                    </a:lnTo>
                    <a:lnTo>
                      <a:pt x="125" y="402"/>
                    </a:lnTo>
                    <a:lnTo>
                      <a:pt x="125" y="410"/>
                    </a:lnTo>
                    <a:lnTo>
                      <a:pt x="127" y="418"/>
                    </a:lnTo>
                    <a:lnTo>
                      <a:pt x="133" y="431"/>
                    </a:lnTo>
                    <a:lnTo>
                      <a:pt x="141" y="446"/>
                    </a:lnTo>
                    <a:lnTo>
                      <a:pt x="147" y="462"/>
                    </a:lnTo>
                    <a:lnTo>
                      <a:pt x="149" y="480"/>
                    </a:lnTo>
                    <a:lnTo>
                      <a:pt x="149" y="496"/>
                    </a:lnTo>
                    <a:lnTo>
                      <a:pt x="153" y="505"/>
                    </a:lnTo>
                    <a:lnTo>
                      <a:pt x="156" y="512"/>
                    </a:lnTo>
                    <a:lnTo>
                      <a:pt x="161" y="523"/>
                    </a:lnTo>
                    <a:lnTo>
                      <a:pt x="162" y="529"/>
                    </a:lnTo>
                    <a:lnTo>
                      <a:pt x="161" y="536"/>
                    </a:lnTo>
                    <a:lnTo>
                      <a:pt x="157" y="544"/>
                    </a:lnTo>
                    <a:lnTo>
                      <a:pt x="153" y="551"/>
                    </a:lnTo>
                    <a:lnTo>
                      <a:pt x="147" y="559"/>
                    </a:lnTo>
                    <a:lnTo>
                      <a:pt x="140" y="567"/>
                    </a:lnTo>
                    <a:lnTo>
                      <a:pt x="133" y="574"/>
                    </a:lnTo>
                    <a:lnTo>
                      <a:pt x="125" y="581"/>
                    </a:lnTo>
                    <a:lnTo>
                      <a:pt x="117" y="588"/>
                    </a:lnTo>
                    <a:lnTo>
                      <a:pt x="111" y="596"/>
                    </a:lnTo>
                    <a:lnTo>
                      <a:pt x="105" y="605"/>
                    </a:lnTo>
                    <a:lnTo>
                      <a:pt x="102" y="615"/>
                    </a:lnTo>
                    <a:lnTo>
                      <a:pt x="99" y="625"/>
                    </a:lnTo>
                    <a:lnTo>
                      <a:pt x="95" y="635"/>
                    </a:lnTo>
                    <a:lnTo>
                      <a:pt x="93" y="646"/>
                    </a:lnTo>
                    <a:lnTo>
                      <a:pt x="90" y="655"/>
                    </a:lnTo>
                    <a:lnTo>
                      <a:pt x="88" y="663"/>
                    </a:lnTo>
                    <a:lnTo>
                      <a:pt x="86" y="669"/>
                    </a:lnTo>
                    <a:lnTo>
                      <a:pt x="85" y="674"/>
                    </a:lnTo>
                    <a:lnTo>
                      <a:pt x="81" y="679"/>
                    </a:lnTo>
                    <a:lnTo>
                      <a:pt x="77" y="684"/>
                    </a:lnTo>
                    <a:lnTo>
                      <a:pt x="71" y="690"/>
                    </a:lnTo>
                    <a:lnTo>
                      <a:pt x="62" y="700"/>
                    </a:lnTo>
                    <a:lnTo>
                      <a:pt x="49" y="712"/>
                    </a:lnTo>
                    <a:lnTo>
                      <a:pt x="38" y="726"/>
                    </a:lnTo>
                    <a:lnTo>
                      <a:pt x="31" y="740"/>
                    </a:lnTo>
                    <a:lnTo>
                      <a:pt x="27" y="754"/>
                    </a:lnTo>
                    <a:lnTo>
                      <a:pt x="27" y="76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975" name="Freeform 279"/>
              <p:cNvSpPr>
                <a:spLocks/>
              </p:cNvSpPr>
              <p:nvPr/>
            </p:nvSpPr>
            <p:spPr bwMode="auto">
              <a:xfrm>
                <a:off x="3515" y="2602"/>
                <a:ext cx="292" cy="395"/>
              </a:xfrm>
              <a:custGeom>
                <a:avLst/>
                <a:gdLst/>
                <a:ahLst/>
                <a:cxnLst>
                  <a:cxn ang="0">
                    <a:pos x="198" y="345"/>
                  </a:cxn>
                  <a:cxn ang="0">
                    <a:pos x="251" y="325"/>
                  </a:cxn>
                  <a:cxn ang="0">
                    <a:pos x="290" y="293"/>
                  </a:cxn>
                  <a:cxn ang="0">
                    <a:pos x="343" y="229"/>
                  </a:cxn>
                  <a:cxn ang="0">
                    <a:pos x="347" y="123"/>
                  </a:cxn>
                  <a:cxn ang="0">
                    <a:pos x="393" y="113"/>
                  </a:cxn>
                  <a:cxn ang="0">
                    <a:pos x="396" y="128"/>
                  </a:cxn>
                  <a:cxn ang="0">
                    <a:pos x="435" y="127"/>
                  </a:cxn>
                  <a:cxn ang="0">
                    <a:pos x="499" y="120"/>
                  </a:cxn>
                  <a:cxn ang="0">
                    <a:pos x="533" y="181"/>
                  </a:cxn>
                  <a:cxn ang="0">
                    <a:pos x="535" y="214"/>
                  </a:cxn>
                  <a:cxn ang="0">
                    <a:pos x="541" y="240"/>
                  </a:cxn>
                  <a:cxn ang="0">
                    <a:pos x="553" y="340"/>
                  </a:cxn>
                  <a:cxn ang="0">
                    <a:pos x="582" y="399"/>
                  </a:cxn>
                  <a:cxn ang="0">
                    <a:pos x="548" y="457"/>
                  </a:cxn>
                  <a:cxn ang="0">
                    <a:pos x="525" y="469"/>
                  </a:cxn>
                  <a:cxn ang="0">
                    <a:pos x="496" y="524"/>
                  </a:cxn>
                  <a:cxn ang="0">
                    <a:pos x="467" y="595"/>
                  </a:cxn>
                  <a:cxn ang="0">
                    <a:pos x="380" y="704"/>
                  </a:cxn>
                  <a:cxn ang="0">
                    <a:pos x="281" y="789"/>
                  </a:cxn>
                  <a:cxn ang="0">
                    <a:pos x="250" y="774"/>
                  </a:cxn>
                  <a:cxn ang="0">
                    <a:pos x="240" y="788"/>
                  </a:cxn>
                  <a:cxn ang="0">
                    <a:pos x="225" y="752"/>
                  </a:cxn>
                  <a:cxn ang="0">
                    <a:pos x="273" y="727"/>
                  </a:cxn>
                  <a:cxn ang="0">
                    <a:pos x="312" y="691"/>
                  </a:cxn>
                  <a:cxn ang="0">
                    <a:pos x="343" y="638"/>
                  </a:cxn>
                  <a:cxn ang="0">
                    <a:pos x="355" y="611"/>
                  </a:cxn>
                  <a:cxn ang="0">
                    <a:pos x="370" y="562"/>
                  </a:cxn>
                  <a:cxn ang="0">
                    <a:pos x="380" y="527"/>
                  </a:cxn>
                  <a:cxn ang="0">
                    <a:pos x="349" y="503"/>
                  </a:cxn>
                  <a:cxn ang="0">
                    <a:pos x="306" y="475"/>
                  </a:cxn>
                  <a:cxn ang="0">
                    <a:pos x="270" y="442"/>
                  </a:cxn>
                  <a:cxn ang="0">
                    <a:pos x="232" y="401"/>
                  </a:cxn>
                  <a:cxn ang="0">
                    <a:pos x="205" y="370"/>
                  </a:cxn>
                  <a:cxn ang="0">
                    <a:pos x="140" y="319"/>
                  </a:cxn>
                  <a:cxn ang="0">
                    <a:pos x="59" y="190"/>
                  </a:cxn>
                  <a:cxn ang="0">
                    <a:pos x="29" y="115"/>
                  </a:cxn>
                  <a:cxn ang="0">
                    <a:pos x="0" y="52"/>
                  </a:cxn>
                  <a:cxn ang="0">
                    <a:pos x="29" y="51"/>
                  </a:cxn>
                  <a:cxn ang="0">
                    <a:pos x="74" y="74"/>
                  </a:cxn>
                  <a:cxn ang="0">
                    <a:pos x="114" y="76"/>
                  </a:cxn>
                  <a:cxn ang="0">
                    <a:pos x="153" y="62"/>
                  </a:cxn>
                  <a:cxn ang="0">
                    <a:pos x="193" y="52"/>
                  </a:cxn>
                  <a:cxn ang="0">
                    <a:pos x="230" y="48"/>
                  </a:cxn>
                  <a:cxn ang="0">
                    <a:pos x="269" y="51"/>
                  </a:cxn>
                  <a:cxn ang="0">
                    <a:pos x="300" y="21"/>
                  </a:cxn>
                  <a:cxn ang="0">
                    <a:pos x="360" y="0"/>
                  </a:cxn>
                  <a:cxn ang="0">
                    <a:pos x="347" y="86"/>
                  </a:cxn>
                  <a:cxn ang="0">
                    <a:pos x="338" y="171"/>
                  </a:cxn>
                  <a:cxn ang="0">
                    <a:pos x="297" y="268"/>
                  </a:cxn>
                  <a:cxn ang="0">
                    <a:pos x="242" y="305"/>
                  </a:cxn>
                  <a:cxn ang="0">
                    <a:pos x="190" y="311"/>
                  </a:cxn>
                  <a:cxn ang="0">
                    <a:pos x="133" y="298"/>
                  </a:cxn>
                  <a:cxn ang="0">
                    <a:pos x="90" y="261"/>
                  </a:cxn>
                  <a:cxn ang="0">
                    <a:pos x="144" y="313"/>
                  </a:cxn>
                </a:cxnLst>
                <a:rect l="0" t="0" r="r" b="b"/>
                <a:pathLst>
                  <a:path w="584" h="791">
                    <a:moveTo>
                      <a:pt x="160" y="319"/>
                    </a:moveTo>
                    <a:lnTo>
                      <a:pt x="163" y="322"/>
                    </a:lnTo>
                    <a:lnTo>
                      <a:pt x="169" y="328"/>
                    </a:lnTo>
                    <a:lnTo>
                      <a:pt x="175" y="332"/>
                    </a:lnTo>
                    <a:lnTo>
                      <a:pt x="182" y="337"/>
                    </a:lnTo>
                    <a:lnTo>
                      <a:pt x="190" y="342"/>
                    </a:lnTo>
                    <a:lnTo>
                      <a:pt x="198" y="345"/>
                    </a:lnTo>
                    <a:lnTo>
                      <a:pt x="206" y="347"/>
                    </a:lnTo>
                    <a:lnTo>
                      <a:pt x="215" y="347"/>
                    </a:lnTo>
                    <a:lnTo>
                      <a:pt x="223" y="345"/>
                    </a:lnTo>
                    <a:lnTo>
                      <a:pt x="231" y="342"/>
                    </a:lnTo>
                    <a:lnTo>
                      <a:pt x="238" y="337"/>
                    </a:lnTo>
                    <a:lnTo>
                      <a:pt x="245" y="331"/>
                    </a:lnTo>
                    <a:lnTo>
                      <a:pt x="251" y="325"/>
                    </a:lnTo>
                    <a:lnTo>
                      <a:pt x="256" y="320"/>
                    </a:lnTo>
                    <a:lnTo>
                      <a:pt x="261" y="314"/>
                    </a:lnTo>
                    <a:lnTo>
                      <a:pt x="266" y="308"/>
                    </a:lnTo>
                    <a:lnTo>
                      <a:pt x="270" y="305"/>
                    </a:lnTo>
                    <a:lnTo>
                      <a:pt x="277" y="301"/>
                    </a:lnTo>
                    <a:lnTo>
                      <a:pt x="284" y="298"/>
                    </a:lnTo>
                    <a:lnTo>
                      <a:pt x="290" y="293"/>
                    </a:lnTo>
                    <a:lnTo>
                      <a:pt x="301" y="284"/>
                    </a:lnTo>
                    <a:lnTo>
                      <a:pt x="312" y="275"/>
                    </a:lnTo>
                    <a:lnTo>
                      <a:pt x="320" y="266"/>
                    </a:lnTo>
                    <a:lnTo>
                      <a:pt x="327" y="255"/>
                    </a:lnTo>
                    <a:lnTo>
                      <a:pt x="332" y="246"/>
                    </a:lnTo>
                    <a:lnTo>
                      <a:pt x="338" y="237"/>
                    </a:lnTo>
                    <a:lnTo>
                      <a:pt x="343" y="229"/>
                    </a:lnTo>
                    <a:lnTo>
                      <a:pt x="347" y="221"/>
                    </a:lnTo>
                    <a:lnTo>
                      <a:pt x="352" y="201"/>
                    </a:lnTo>
                    <a:lnTo>
                      <a:pt x="351" y="176"/>
                    </a:lnTo>
                    <a:lnTo>
                      <a:pt x="347" y="152"/>
                    </a:lnTo>
                    <a:lnTo>
                      <a:pt x="345" y="130"/>
                    </a:lnTo>
                    <a:lnTo>
                      <a:pt x="346" y="128"/>
                    </a:lnTo>
                    <a:lnTo>
                      <a:pt x="347" y="123"/>
                    </a:lnTo>
                    <a:lnTo>
                      <a:pt x="351" y="120"/>
                    </a:lnTo>
                    <a:lnTo>
                      <a:pt x="354" y="116"/>
                    </a:lnTo>
                    <a:lnTo>
                      <a:pt x="380" y="109"/>
                    </a:lnTo>
                    <a:lnTo>
                      <a:pt x="374" y="117"/>
                    </a:lnTo>
                    <a:lnTo>
                      <a:pt x="376" y="116"/>
                    </a:lnTo>
                    <a:lnTo>
                      <a:pt x="383" y="114"/>
                    </a:lnTo>
                    <a:lnTo>
                      <a:pt x="393" y="113"/>
                    </a:lnTo>
                    <a:lnTo>
                      <a:pt x="406" y="114"/>
                    </a:lnTo>
                    <a:lnTo>
                      <a:pt x="404" y="115"/>
                    </a:lnTo>
                    <a:lnTo>
                      <a:pt x="399" y="118"/>
                    </a:lnTo>
                    <a:lnTo>
                      <a:pt x="395" y="122"/>
                    </a:lnTo>
                    <a:lnTo>
                      <a:pt x="391" y="127"/>
                    </a:lnTo>
                    <a:lnTo>
                      <a:pt x="393" y="127"/>
                    </a:lnTo>
                    <a:lnTo>
                      <a:pt x="396" y="128"/>
                    </a:lnTo>
                    <a:lnTo>
                      <a:pt x="398" y="129"/>
                    </a:lnTo>
                    <a:lnTo>
                      <a:pt x="401" y="129"/>
                    </a:lnTo>
                    <a:lnTo>
                      <a:pt x="405" y="129"/>
                    </a:lnTo>
                    <a:lnTo>
                      <a:pt x="411" y="129"/>
                    </a:lnTo>
                    <a:lnTo>
                      <a:pt x="418" y="128"/>
                    </a:lnTo>
                    <a:lnTo>
                      <a:pt x="428" y="127"/>
                    </a:lnTo>
                    <a:lnTo>
                      <a:pt x="435" y="127"/>
                    </a:lnTo>
                    <a:lnTo>
                      <a:pt x="443" y="127"/>
                    </a:lnTo>
                    <a:lnTo>
                      <a:pt x="453" y="125"/>
                    </a:lnTo>
                    <a:lnTo>
                      <a:pt x="464" y="125"/>
                    </a:lnTo>
                    <a:lnTo>
                      <a:pt x="473" y="124"/>
                    </a:lnTo>
                    <a:lnTo>
                      <a:pt x="483" y="123"/>
                    </a:lnTo>
                    <a:lnTo>
                      <a:pt x="492" y="122"/>
                    </a:lnTo>
                    <a:lnTo>
                      <a:pt x="499" y="120"/>
                    </a:lnTo>
                    <a:lnTo>
                      <a:pt x="506" y="135"/>
                    </a:lnTo>
                    <a:lnTo>
                      <a:pt x="508" y="146"/>
                    </a:lnTo>
                    <a:lnTo>
                      <a:pt x="510" y="156"/>
                    </a:lnTo>
                    <a:lnTo>
                      <a:pt x="512" y="164"/>
                    </a:lnTo>
                    <a:lnTo>
                      <a:pt x="519" y="171"/>
                    </a:lnTo>
                    <a:lnTo>
                      <a:pt x="527" y="176"/>
                    </a:lnTo>
                    <a:lnTo>
                      <a:pt x="533" y="181"/>
                    </a:lnTo>
                    <a:lnTo>
                      <a:pt x="535" y="182"/>
                    </a:lnTo>
                    <a:lnTo>
                      <a:pt x="527" y="186"/>
                    </a:lnTo>
                    <a:lnTo>
                      <a:pt x="544" y="207"/>
                    </a:lnTo>
                    <a:lnTo>
                      <a:pt x="540" y="205"/>
                    </a:lnTo>
                    <a:lnTo>
                      <a:pt x="531" y="201"/>
                    </a:lnTo>
                    <a:lnTo>
                      <a:pt x="528" y="202"/>
                    </a:lnTo>
                    <a:lnTo>
                      <a:pt x="535" y="214"/>
                    </a:lnTo>
                    <a:lnTo>
                      <a:pt x="545" y="230"/>
                    </a:lnTo>
                    <a:lnTo>
                      <a:pt x="550" y="240"/>
                    </a:lnTo>
                    <a:lnTo>
                      <a:pt x="550" y="246"/>
                    </a:lnTo>
                    <a:lnTo>
                      <a:pt x="550" y="247"/>
                    </a:lnTo>
                    <a:lnTo>
                      <a:pt x="548" y="245"/>
                    </a:lnTo>
                    <a:lnTo>
                      <a:pt x="543" y="240"/>
                    </a:lnTo>
                    <a:lnTo>
                      <a:pt x="541" y="240"/>
                    </a:lnTo>
                    <a:lnTo>
                      <a:pt x="542" y="252"/>
                    </a:lnTo>
                    <a:lnTo>
                      <a:pt x="550" y="268"/>
                    </a:lnTo>
                    <a:lnTo>
                      <a:pt x="558" y="279"/>
                    </a:lnTo>
                    <a:lnTo>
                      <a:pt x="563" y="291"/>
                    </a:lnTo>
                    <a:lnTo>
                      <a:pt x="560" y="305"/>
                    </a:lnTo>
                    <a:lnTo>
                      <a:pt x="554" y="322"/>
                    </a:lnTo>
                    <a:lnTo>
                      <a:pt x="553" y="340"/>
                    </a:lnTo>
                    <a:lnTo>
                      <a:pt x="557" y="360"/>
                    </a:lnTo>
                    <a:lnTo>
                      <a:pt x="565" y="377"/>
                    </a:lnTo>
                    <a:lnTo>
                      <a:pt x="574" y="389"/>
                    </a:lnTo>
                    <a:lnTo>
                      <a:pt x="580" y="393"/>
                    </a:lnTo>
                    <a:lnTo>
                      <a:pt x="583" y="393"/>
                    </a:lnTo>
                    <a:lnTo>
                      <a:pt x="584" y="392"/>
                    </a:lnTo>
                    <a:lnTo>
                      <a:pt x="582" y="399"/>
                    </a:lnTo>
                    <a:lnTo>
                      <a:pt x="575" y="411"/>
                    </a:lnTo>
                    <a:lnTo>
                      <a:pt x="568" y="422"/>
                    </a:lnTo>
                    <a:lnTo>
                      <a:pt x="566" y="429"/>
                    </a:lnTo>
                    <a:lnTo>
                      <a:pt x="565" y="438"/>
                    </a:lnTo>
                    <a:lnTo>
                      <a:pt x="561" y="446"/>
                    </a:lnTo>
                    <a:lnTo>
                      <a:pt x="554" y="452"/>
                    </a:lnTo>
                    <a:lnTo>
                      <a:pt x="548" y="457"/>
                    </a:lnTo>
                    <a:lnTo>
                      <a:pt x="540" y="461"/>
                    </a:lnTo>
                    <a:lnTo>
                      <a:pt x="534" y="463"/>
                    </a:lnTo>
                    <a:lnTo>
                      <a:pt x="529" y="465"/>
                    </a:lnTo>
                    <a:lnTo>
                      <a:pt x="527" y="465"/>
                    </a:lnTo>
                    <a:lnTo>
                      <a:pt x="526" y="466"/>
                    </a:lnTo>
                    <a:lnTo>
                      <a:pt x="526" y="467"/>
                    </a:lnTo>
                    <a:lnTo>
                      <a:pt x="525" y="469"/>
                    </a:lnTo>
                    <a:lnTo>
                      <a:pt x="523" y="470"/>
                    </a:lnTo>
                    <a:lnTo>
                      <a:pt x="517" y="484"/>
                    </a:lnTo>
                    <a:lnTo>
                      <a:pt x="512" y="497"/>
                    </a:lnTo>
                    <a:lnTo>
                      <a:pt x="507" y="505"/>
                    </a:lnTo>
                    <a:lnTo>
                      <a:pt x="502" y="511"/>
                    </a:lnTo>
                    <a:lnTo>
                      <a:pt x="498" y="518"/>
                    </a:lnTo>
                    <a:lnTo>
                      <a:pt x="496" y="524"/>
                    </a:lnTo>
                    <a:lnTo>
                      <a:pt x="493" y="531"/>
                    </a:lnTo>
                    <a:lnTo>
                      <a:pt x="490" y="538"/>
                    </a:lnTo>
                    <a:lnTo>
                      <a:pt x="485" y="546"/>
                    </a:lnTo>
                    <a:lnTo>
                      <a:pt x="482" y="557"/>
                    </a:lnTo>
                    <a:lnTo>
                      <a:pt x="479" y="568"/>
                    </a:lnTo>
                    <a:lnTo>
                      <a:pt x="473" y="581"/>
                    </a:lnTo>
                    <a:lnTo>
                      <a:pt x="467" y="595"/>
                    </a:lnTo>
                    <a:lnTo>
                      <a:pt x="460" y="608"/>
                    </a:lnTo>
                    <a:lnTo>
                      <a:pt x="450" y="622"/>
                    </a:lnTo>
                    <a:lnTo>
                      <a:pt x="438" y="637"/>
                    </a:lnTo>
                    <a:lnTo>
                      <a:pt x="424" y="652"/>
                    </a:lnTo>
                    <a:lnTo>
                      <a:pt x="411" y="668"/>
                    </a:lnTo>
                    <a:lnTo>
                      <a:pt x="396" y="687"/>
                    </a:lnTo>
                    <a:lnTo>
                      <a:pt x="380" y="704"/>
                    </a:lnTo>
                    <a:lnTo>
                      <a:pt x="362" y="722"/>
                    </a:lnTo>
                    <a:lnTo>
                      <a:pt x="344" y="741"/>
                    </a:lnTo>
                    <a:lnTo>
                      <a:pt x="324" y="759"/>
                    </a:lnTo>
                    <a:lnTo>
                      <a:pt x="302" y="776"/>
                    </a:lnTo>
                    <a:lnTo>
                      <a:pt x="294" y="782"/>
                    </a:lnTo>
                    <a:lnTo>
                      <a:pt x="288" y="785"/>
                    </a:lnTo>
                    <a:lnTo>
                      <a:pt x="281" y="789"/>
                    </a:lnTo>
                    <a:lnTo>
                      <a:pt x="275" y="790"/>
                    </a:lnTo>
                    <a:lnTo>
                      <a:pt x="269" y="791"/>
                    </a:lnTo>
                    <a:lnTo>
                      <a:pt x="263" y="791"/>
                    </a:lnTo>
                    <a:lnTo>
                      <a:pt x="256" y="790"/>
                    </a:lnTo>
                    <a:lnTo>
                      <a:pt x="251" y="788"/>
                    </a:lnTo>
                    <a:lnTo>
                      <a:pt x="250" y="781"/>
                    </a:lnTo>
                    <a:lnTo>
                      <a:pt x="250" y="774"/>
                    </a:lnTo>
                    <a:lnTo>
                      <a:pt x="251" y="769"/>
                    </a:lnTo>
                    <a:lnTo>
                      <a:pt x="251" y="767"/>
                    </a:lnTo>
                    <a:lnTo>
                      <a:pt x="246" y="771"/>
                    </a:lnTo>
                    <a:lnTo>
                      <a:pt x="244" y="774"/>
                    </a:lnTo>
                    <a:lnTo>
                      <a:pt x="243" y="779"/>
                    </a:lnTo>
                    <a:lnTo>
                      <a:pt x="243" y="787"/>
                    </a:lnTo>
                    <a:lnTo>
                      <a:pt x="240" y="788"/>
                    </a:lnTo>
                    <a:lnTo>
                      <a:pt x="238" y="787"/>
                    </a:lnTo>
                    <a:lnTo>
                      <a:pt x="236" y="784"/>
                    </a:lnTo>
                    <a:lnTo>
                      <a:pt x="233" y="783"/>
                    </a:lnTo>
                    <a:lnTo>
                      <a:pt x="230" y="780"/>
                    </a:lnTo>
                    <a:lnTo>
                      <a:pt x="228" y="772"/>
                    </a:lnTo>
                    <a:lnTo>
                      <a:pt x="227" y="761"/>
                    </a:lnTo>
                    <a:lnTo>
                      <a:pt x="225" y="752"/>
                    </a:lnTo>
                    <a:lnTo>
                      <a:pt x="227" y="748"/>
                    </a:lnTo>
                    <a:lnTo>
                      <a:pt x="230" y="744"/>
                    </a:lnTo>
                    <a:lnTo>
                      <a:pt x="236" y="739"/>
                    </a:lnTo>
                    <a:lnTo>
                      <a:pt x="244" y="736"/>
                    </a:lnTo>
                    <a:lnTo>
                      <a:pt x="253" y="733"/>
                    </a:lnTo>
                    <a:lnTo>
                      <a:pt x="262" y="729"/>
                    </a:lnTo>
                    <a:lnTo>
                      <a:pt x="273" y="727"/>
                    </a:lnTo>
                    <a:lnTo>
                      <a:pt x="283" y="725"/>
                    </a:lnTo>
                    <a:lnTo>
                      <a:pt x="288" y="721"/>
                    </a:lnTo>
                    <a:lnTo>
                      <a:pt x="292" y="716"/>
                    </a:lnTo>
                    <a:lnTo>
                      <a:pt x="298" y="710"/>
                    </a:lnTo>
                    <a:lnTo>
                      <a:pt x="304" y="703"/>
                    </a:lnTo>
                    <a:lnTo>
                      <a:pt x="307" y="697"/>
                    </a:lnTo>
                    <a:lnTo>
                      <a:pt x="312" y="691"/>
                    </a:lnTo>
                    <a:lnTo>
                      <a:pt x="315" y="685"/>
                    </a:lnTo>
                    <a:lnTo>
                      <a:pt x="319" y="680"/>
                    </a:lnTo>
                    <a:lnTo>
                      <a:pt x="324" y="670"/>
                    </a:lnTo>
                    <a:lnTo>
                      <a:pt x="330" y="661"/>
                    </a:lnTo>
                    <a:lnTo>
                      <a:pt x="336" y="652"/>
                    </a:lnTo>
                    <a:lnTo>
                      <a:pt x="340" y="643"/>
                    </a:lnTo>
                    <a:lnTo>
                      <a:pt x="343" y="638"/>
                    </a:lnTo>
                    <a:lnTo>
                      <a:pt x="345" y="633"/>
                    </a:lnTo>
                    <a:lnTo>
                      <a:pt x="347" y="628"/>
                    </a:lnTo>
                    <a:lnTo>
                      <a:pt x="350" y="624"/>
                    </a:lnTo>
                    <a:lnTo>
                      <a:pt x="352" y="620"/>
                    </a:lnTo>
                    <a:lnTo>
                      <a:pt x="353" y="616"/>
                    </a:lnTo>
                    <a:lnTo>
                      <a:pt x="354" y="613"/>
                    </a:lnTo>
                    <a:lnTo>
                      <a:pt x="355" y="611"/>
                    </a:lnTo>
                    <a:lnTo>
                      <a:pt x="355" y="607"/>
                    </a:lnTo>
                    <a:lnTo>
                      <a:pt x="357" y="603"/>
                    </a:lnTo>
                    <a:lnTo>
                      <a:pt x="359" y="598"/>
                    </a:lnTo>
                    <a:lnTo>
                      <a:pt x="360" y="592"/>
                    </a:lnTo>
                    <a:lnTo>
                      <a:pt x="362" y="585"/>
                    </a:lnTo>
                    <a:lnTo>
                      <a:pt x="366" y="574"/>
                    </a:lnTo>
                    <a:lnTo>
                      <a:pt x="370" y="562"/>
                    </a:lnTo>
                    <a:lnTo>
                      <a:pt x="373" y="553"/>
                    </a:lnTo>
                    <a:lnTo>
                      <a:pt x="374" y="549"/>
                    </a:lnTo>
                    <a:lnTo>
                      <a:pt x="375" y="547"/>
                    </a:lnTo>
                    <a:lnTo>
                      <a:pt x="375" y="547"/>
                    </a:lnTo>
                    <a:lnTo>
                      <a:pt x="376" y="543"/>
                    </a:lnTo>
                    <a:lnTo>
                      <a:pt x="377" y="535"/>
                    </a:lnTo>
                    <a:lnTo>
                      <a:pt x="380" y="527"/>
                    </a:lnTo>
                    <a:lnTo>
                      <a:pt x="381" y="519"/>
                    </a:lnTo>
                    <a:lnTo>
                      <a:pt x="382" y="513"/>
                    </a:lnTo>
                    <a:lnTo>
                      <a:pt x="375" y="511"/>
                    </a:lnTo>
                    <a:lnTo>
                      <a:pt x="368" y="509"/>
                    </a:lnTo>
                    <a:lnTo>
                      <a:pt x="361" y="507"/>
                    </a:lnTo>
                    <a:lnTo>
                      <a:pt x="355" y="505"/>
                    </a:lnTo>
                    <a:lnTo>
                      <a:pt x="349" y="503"/>
                    </a:lnTo>
                    <a:lnTo>
                      <a:pt x="343" y="499"/>
                    </a:lnTo>
                    <a:lnTo>
                      <a:pt x="336" y="496"/>
                    </a:lnTo>
                    <a:lnTo>
                      <a:pt x="330" y="492"/>
                    </a:lnTo>
                    <a:lnTo>
                      <a:pt x="323" y="489"/>
                    </a:lnTo>
                    <a:lnTo>
                      <a:pt x="317" y="484"/>
                    </a:lnTo>
                    <a:lnTo>
                      <a:pt x="312" y="480"/>
                    </a:lnTo>
                    <a:lnTo>
                      <a:pt x="306" y="475"/>
                    </a:lnTo>
                    <a:lnTo>
                      <a:pt x="301" y="472"/>
                    </a:lnTo>
                    <a:lnTo>
                      <a:pt x="298" y="467"/>
                    </a:lnTo>
                    <a:lnTo>
                      <a:pt x="294" y="462"/>
                    </a:lnTo>
                    <a:lnTo>
                      <a:pt x="291" y="459"/>
                    </a:lnTo>
                    <a:lnTo>
                      <a:pt x="284" y="453"/>
                    </a:lnTo>
                    <a:lnTo>
                      <a:pt x="277" y="447"/>
                    </a:lnTo>
                    <a:lnTo>
                      <a:pt x="270" y="442"/>
                    </a:lnTo>
                    <a:lnTo>
                      <a:pt x="263" y="435"/>
                    </a:lnTo>
                    <a:lnTo>
                      <a:pt x="256" y="428"/>
                    </a:lnTo>
                    <a:lnTo>
                      <a:pt x="250" y="421"/>
                    </a:lnTo>
                    <a:lnTo>
                      <a:pt x="243" y="414"/>
                    </a:lnTo>
                    <a:lnTo>
                      <a:pt x="237" y="407"/>
                    </a:lnTo>
                    <a:lnTo>
                      <a:pt x="235" y="405"/>
                    </a:lnTo>
                    <a:lnTo>
                      <a:pt x="232" y="401"/>
                    </a:lnTo>
                    <a:lnTo>
                      <a:pt x="230" y="399"/>
                    </a:lnTo>
                    <a:lnTo>
                      <a:pt x="228" y="397"/>
                    </a:lnTo>
                    <a:lnTo>
                      <a:pt x="220" y="389"/>
                    </a:lnTo>
                    <a:lnTo>
                      <a:pt x="214" y="382"/>
                    </a:lnTo>
                    <a:lnTo>
                      <a:pt x="209" y="376"/>
                    </a:lnTo>
                    <a:lnTo>
                      <a:pt x="206" y="373"/>
                    </a:lnTo>
                    <a:lnTo>
                      <a:pt x="205" y="370"/>
                    </a:lnTo>
                    <a:lnTo>
                      <a:pt x="201" y="368"/>
                    </a:lnTo>
                    <a:lnTo>
                      <a:pt x="198" y="365"/>
                    </a:lnTo>
                    <a:lnTo>
                      <a:pt x="192" y="360"/>
                    </a:lnTo>
                    <a:lnTo>
                      <a:pt x="182" y="352"/>
                    </a:lnTo>
                    <a:lnTo>
                      <a:pt x="169" y="342"/>
                    </a:lnTo>
                    <a:lnTo>
                      <a:pt x="155" y="330"/>
                    </a:lnTo>
                    <a:lnTo>
                      <a:pt x="140" y="319"/>
                    </a:lnTo>
                    <a:lnTo>
                      <a:pt x="125" y="306"/>
                    </a:lnTo>
                    <a:lnTo>
                      <a:pt x="110" y="292"/>
                    </a:lnTo>
                    <a:lnTo>
                      <a:pt x="98" y="278"/>
                    </a:lnTo>
                    <a:lnTo>
                      <a:pt x="86" y="265"/>
                    </a:lnTo>
                    <a:lnTo>
                      <a:pt x="68" y="235"/>
                    </a:lnTo>
                    <a:lnTo>
                      <a:pt x="60" y="210"/>
                    </a:lnTo>
                    <a:lnTo>
                      <a:pt x="59" y="190"/>
                    </a:lnTo>
                    <a:lnTo>
                      <a:pt x="59" y="168"/>
                    </a:lnTo>
                    <a:lnTo>
                      <a:pt x="56" y="160"/>
                    </a:lnTo>
                    <a:lnTo>
                      <a:pt x="50" y="150"/>
                    </a:lnTo>
                    <a:lnTo>
                      <a:pt x="44" y="139"/>
                    </a:lnTo>
                    <a:lnTo>
                      <a:pt x="36" y="129"/>
                    </a:lnTo>
                    <a:lnTo>
                      <a:pt x="31" y="121"/>
                    </a:lnTo>
                    <a:lnTo>
                      <a:pt x="29" y="115"/>
                    </a:lnTo>
                    <a:lnTo>
                      <a:pt x="27" y="110"/>
                    </a:lnTo>
                    <a:lnTo>
                      <a:pt x="25" y="105"/>
                    </a:lnTo>
                    <a:lnTo>
                      <a:pt x="21" y="95"/>
                    </a:lnTo>
                    <a:lnTo>
                      <a:pt x="15" y="84"/>
                    </a:lnTo>
                    <a:lnTo>
                      <a:pt x="8" y="72"/>
                    </a:lnTo>
                    <a:lnTo>
                      <a:pt x="2" y="61"/>
                    </a:lnTo>
                    <a:lnTo>
                      <a:pt x="0" y="52"/>
                    </a:lnTo>
                    <a:lnTo>
                      <a:pt x="1" y="47"/>
                    </a:lnTo>
                    <a:lnTo>
                      <a:pt x="6" y="46"/>
                    </a:lnTo>
                    <a:lnTo>
                      <a:pt x="13" y="47"/>
                    </a:lnTo>
                    <a:lnTo>
                      <a:pt x="16" y="47"/>
                    </a:lnTo>
                    <a:lnTo>
                      <a:pt x="19" y="48"/>
                    </a:lnTo>
                    <a:lnTo>
                      <a:pt x="24" y="49"/>
                    </a:lnTo>
                    <a:lnTo>
                      <a:pt x="29" y="51"/>
                    </a:lnTo>
                    <a:lnTo>
                      <a:pt x="34" y="53"/>
                    </a:lnTo>
                    <a:lnTo>
                      <a:pt x="40" y="55"/>
                    </a:lnTo>
                    <a:lnTo>
                      <a:pt x="47" y="59"/>
                    </a:lnTo>
                    <a:lnTo>
                      <a:pt x="55" y="62"/>
                    </a:lnTo>
                    <a:lnTo>
                      <a:pt x="60" y="66"/>
                    </a:lnTo>
                    <a:lnTo>
                      <a:pt x="67" y="69"/>
                    </a:lnTo>
                    <a:lnTo>
                      <a:pt x="74" y="74"/>
                    </a:lnTo>
                    <a:lnTo>
                      <a:pt x="82" y="77"/>
                    </a:lnTo>
                    <a:lnTo>
                      <a:pt x="88" y="81"/>
                    </a:lnTo>
                    <a:lnTo>
                      <a:pt x="95" y="83"/>
                    </a:lnTo>
                    <a:lnTo>
                      <a:pt x="101" y="84"/>
                    </a:lnTo>
                    <a:lnTo>
                      <a:pt x="106" y="82"/>
                    </a:lnTo>
                    <a:lnTo>
                      <a:pt x="109" y="79"/>
                    </a:lnTo>
                    <a:lnTo>
                      <a:pt x="114" y="76"/>
                    </a:lnTo>
                    <a:lnTo>
                      <a:pt x="121" y="72"/>
                    </a:lnTo>
                    <a:lnTo>
                      <a:pt x="128" y="70"/>
                    </a:lnTo>
                    <a:lnTo>
                      <a:pt x="132" y="69"/>
                    </a:lnTo>
                    <a:lnTo>
                      <a:pt x="137" y="67"/>
                    </a:lnTo>
                    <a:lnTo>
                      <a:pt x="143" y="66"/>
                    </a:lnTo>
                    <a:lnTo>
                      <a:pt x="147" y="63"/>
                    </a:lnTo>
                    <a:lnTo>
                      <a:pt x="153" y="62"/>
                    </a:lnTo>
                    <a:lnTo>
                      <a:pt x="159" y="60"/>
                    </a:lnTo>
                    <a:lnTo>
                      <a:pt x="163" y="59"/>
                    </a:lnTo>
                    <a:lnTo>
                      <a:pt x="169" y="58"/>
                    </a:lnTo>
                    <a:lnTo>
                      <a:pt x="176" y="56"/>
                    </a:lnTo>
                    <a:lnTo>
                      <a:pt x="182" y="54"/>
                    </a:lnTo>
                    <a:lnTo>
                      <a:pt x="187" y="53"/>
                    </a:lnTo>
                    <a:lnTo>
                      <a:pt x="193" y="52"/>
                    </a:lnTo>
                    <a:lnTo>
                      <a:pt x="199" y="51"/>
                    </a:lnTo>
                    <a:lnTo>
                      <a:pt x="204" y="51"/>
                    </a:lnTo>
                    <a:lnTo>
                      <a:pt x="209" y="49"/>
                    </a:lnTo>
                    <a:lnTo>
                      <a:pt x="214" y="49"/>
                    </a:lnTo>
                    <a:lnTo>
                      <a:pt x="220" y="48"/>
                    </a:lnTo>
                    <a:lnTo>
                      <a:pt x="225" y="48"/>
                    </a:lnTo>
                    <a:lnTo>
                      <a:pt x="230" y="48"/>
                    </a:lnTo>
                    <a:lnTo>
                      <a:pt x="236" y="48"/>
                    </a:lnTo>
                    <a:lnTo>
                      <a:pt x="243" y="49"/>
                    </a:lnTo>
                    <a:lnTo>
                      <a:pt x="248" y="51"/>
                    </a:lnTo>
                    <a:lnTo>
                      <a:pt x="254" y="52"/>
                    </a:lnTo>
                    <a:lnTo>
                      <a:pt x="258" y="53"/>
                    </a:lnTo>
                    <a:lnTo>
                      <a:pt x="263" y="53"/>
                    </a:lnTo>
                    <a:lnTo>
                      <a:pt x="269" y="51"/>
                    </a:lnTo>
                    <a:lnTo>
                      <a:pt x="274" y="48"/>
                    </a:lnTo>
                    <a:lnTo>
                      <a:pt x="277" y="45"/>
                    </a:lnTo>
                    <a:lnTo>
                      <a:pt x="281" y="40"/>
                    </a:lnTo>
                    <a:lnTo>
                      <a:pt x="285" y="36"/>
                    </a:lnTo>
                    <a:lnTo>
                      <a:pt x="289" y="31"/>
                    </a:lnTo>
                    <a:lnTo>
                      <a:pt x="293" y="26"/>
                    </a:lnTo>
                    <a:lnTo>
                      <a:pt x="300" y="21"/>
                    </a:lnTo>
                    <a:lnTo>
                      <a:pt x="308" y="16"/>
                    </a:lnTo>
                    <a:lnTo>
                      <a:pt x="317" y="12"/>
                    </a:lnTo>
                    <a:lnTo>
                      <a:pt x="328" y="7"/>
                    </a:lnTo>
                    <a:lnTo>
                      <a:pt x="338" y="3"/>
                    </a:lnTo>
                    <a:lnTo>
                      <a:pt x="347" y="1"/>
                    </a:lnTo>
                    <a:lnTo>
                      <a:pt x="354" y="0"/>
                    </a:lnTo>
                    <a:lnTo>
                      <a:pt x="360" y="0"/>
                    </a:lnTo>
                    <a:lnTo>
                      <a:pt x="361" y="10"/>
                    </a:lnTo>
                    <a:lnTo>
                      <a:pt x="355" y="26"/>
                    </a:lnTo>
                    <a:lnTo>
                      <a:pt x="349" y="46"/>
                    </a:lnTo>
                    <a:lnTo>
                      <a:pt x="347" y="61"/>
                    </a:lnTo>
                    <a:lnTo>
                      <a:pt x="349" y="70"/>
                    </a:lnTo>
                    <a:lnTo>
                      <a:pt x="350" y="77"/>
                    </a:lnTo>
                    <a:lnTo>
                      <a:pt x="347" y="86"/>
                    </a:lnTo>
                    <a:lnTo>
                      <a:pt x="342" y="100"/>
                    </a:lnTo>
                    <a:lnTo>
                      <a:pt x="336" y="107"/>
                    </a:lnTo>
                    <a:lnTo>
                      <a:pt x="332" y="112"/>
                    </a:lnTo>
                    <a:lnTo>
                      <a:pt x="331" y="115"/>
                    </a:lnTo>
                    <a:lnTo>
                      <a:pt x="330" y="116"/>
                    </a:lnTo>
                    <a:lnTo>
                      <a:pt x="336" y="146"/>
                    </a:lnTo>
                    <a:lnTo>
                      <a:pt x="338" y="171"/>
                    </a:lnTo>
                    <a:lnTo>
                      <a:pt x="336" y="194"/>
                    </a:lnTo>
                    <a:lnTo>
                      <a:pt x="328" y="219"/>
                    </a:lnTo>
                    <a:lnTo>
                      <a:pt x="323" y="228"/>
                    </a:lnTo>
                    <a:lnTo>
                      <a:pt x="317" y="238"/>
                    </a:lnTo>
                    <a:lnTo>
                      <a:pt x="311" y="248"/>
                    </a:lnTo>
                    <a:lnTo>
                      <a:pt x="304" y="259"/>
                    </a:lnTo>
                    <a:lnTo>
                      <a:pt x="297" y="268"/>
                    </a:lnTo>
                    <a:lnTo>
                      <a:pt x="290" y="276"/>
                    </a:lnTo>
                    <a:lnTo>
                      <a:pt x="284" y="283"/>
                    </a:lnTo>
                    <a:lnTo>
                      <a:pt x="279" y="288"/>
                    </a:lnTo>
                    <a:lnTo>
                      <a:pt x="270" y="294"/>
                    </a:lnTo>
                    <a:lnTo>
                      <a:pt x="261" y="300"/>
                    </a:lnTo>
                    <a:lnTo>
                      <a:pt x="251" y="304"/>
                    </a:lnTo>
                    <a:lnTo>
                      <a:pt x="242" y="305"/>
                    </a:lnTo>
                    <a:lnTo>
                      <a:pt x="232" y="306"/>
                    </a:lnTo>
                    <a:lnTo>
                      <a:pt x="223" y="305"/>
                    </a:lnTo>
                    <a:lnTo>
                      <a:pt x="216" y="304"/>
                    </a:lnTo>
                    <a:lnTo>
                      <a:pt x="209" y="302"/>
                    </a:lnTo>
                    <a:lnTo>
                      <a:pt x="204" y="307"/>
                    </a:lnTo>
                    <a:lnTo>
                      <a:pt x="198" y="309"/>
                    </a:lnTo>
                    <a:lnTo>
                      <a:pt x="190" y="311"/>
                    </a:lnTo>
                    <a:lnTo>
                      <a:pt x="183" y="312"/>
                    </a:lnTo>
                    <a:lnTo>
                      <a:pt x="174" y="311"/>
                    </a:lnTo>
                    <a:lnTo>
                      <a:pt x="166" y="309"/>
                    </a:lnTo>
                    <a:lnTo>
                      <a:pt x="155" y="307"/>
                    </a:lnTo>
                    <a:lnTo>
                      <a:pt x="146" y="305"/>
                    </a:lnTo>
                    <a:lnTo>
                      <a:pt x="140" y="301"/>
                    </a:lnTo>
                    <a:lnTo>
                      <a:pt x="133" y="298"/>
                    </a:lnTo>
                    <a:lnTo>
                      <a:pt x="125" y="293"/>
                    </a:lnTo>
                    <a:lnTo>
                      <a:pt x="117" y="288"/>
                    </a:lnTo>
                    <a:lnTo>
                      <a:pt x="110" y="282"/>
                    </a:lnTo>
                    <a:lnTo>
                      <a:pt x="102" y="275"/>
                    </a:lnTo>
                    <a:lnTo>
                      <a:pt x="95" y="268"/>
                    </a:lnTo>
                    <a:lnTo>
                      <a:pt x="88" y="260"/>
                    </a:lnTo>
                    <a:lnTo>
                      <a:pt x="90" y="261"/>
                    </a:lnTo>
                    <a:lnTo>
                      <a:pt x="92" y="266"/>
                    </a:lnTo>
                    <a:lnTo>
                      <a:pt x="95" y="271"/>
                    </a:lnTo>
                    <a:lnTo>
                      <a:pt x="101" y="278"/>
                    </a:lnTo>
                    <a:lnTo>
                      <a:pt x="109" y="288"/>
                    </a:lnTo>
                    <a:lnTo>
                      <a:pt x="118" y="296"/>
                    </a:lnTo>
                    <a:lnTo>
                      <a:pt x="130" y="305"/>
                    </a:lnTo>
                    <a:lnTo>
                      <a:pt x="144" y="313"/>
                    </a:lnTo>
                    <a:lnTo>
                      <a:pt x="147" y="314"/>
                    </a:lnTo>
                    <a:lnTo>
                      <a:pt x="151" y="316"/>
                    </a:lnTo>
                    <a:lnTo>
                      <a:pt x="155" y="317"/>
                    </a:lnTo>
                    <a:lnTo>
                      <a:pt x="160" y="319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976" name="Freeform 280"/>
              <p:cNvSpPr>
                <a:spLocks/>
              </p:cNvSpPr>
              <p:nvPr/>
            </p:nvSpPr>
            <p:spPr bwMode="auto">
              <a:xfrm>
                <a:off x="3602" y="2757"/>
                <a:ext cx="38" cy="11"/>
              </a:xfrm>
              <a:custGeom>
                <a:avLst/>
                <a:gdLst/>
                <a:ahLst/>
                <a:cxnLst>
                  <a:cxn ang="0">
                    <a:pos x="0" y="9"/>
                  </a:cxn>
                  <a:cxn ang="0">
                    <a:pos x="5" y="9"/>
                  </a:cxn>
                  <a:cxn ang="0">
                    <a:pos x="11" y="9"/>
                  </a:cxn>
                  <a:cxn ang="0">
                    <a:pos x="16" y="8"/>
                  </a:cxn>
                  <a:cxn ang="0">
                    <a:pos x="21" y="5"/>
                  </a:cxn>
                  <a:cxn ang="0">
                    <a:pos x="27" y="3"/>
                  </a:cxn>
                  <a:cxn ang="0">
                    <a:pos x="33" y="2"/>
                  </a:cxn>
                  <a:cxn ang="0">
                    <a:pos x="39" y="2"/>
                  </a:cxn>
                  <a:cxn ang="0">
                    <a:pos x="44" y="2"/>
                  </a:cxn>
                  <a:cxn ang="0">
                    <a:pos x="48" y="2"/>
                  </a:cxn>
                  <a:cxn ang="0">
                    <a:pos x="50" y="2"/>
                  </a:cxn>
                  <a:cxn ang="0">
                    <a:pos x="57" y="1"/>
                  </a:cxn>
                  <a:cxn ang="0">
                    <a:pos x="72" y="1"/>
                  </a:cxn>
                  <a:cxn ang="0">
                    <a:pos x="73" y="1"/>
                  </a:cxn>
                  <a:cxn ang="0">
                    <a:pos x="74" y="1"/>
                  </a:cxn>
                  <a:cxn ang="0">
                    <a:pos x="74" y="1"/>
                  </a:cxn>
                  <a:cxn ang="0">
                    <a:pos x="76" y="0"/>
                  </a:cxn>
                  <a:cxn ang="0">
                    <a:pos x="73" y="3"/>
                  </a:cxn>
                  <a:cxn ang="0">
                    <a:pos x="66" y="10"/>
                  </a:cxn>
                  <a:cxn ang="0">
                    <a:pos x="57" y="17"/>
                  </a:cxn>
                  <a:cxn ang="0">
                    <a:pos x="44" y="21"/>
                  </a:cxn>
                  <a:cxn ang="0">
                    <a:pos x="39" y="23"/>
                  </a:cxn>
                  <a:cxn ang="0">
                    <a:pos x="33" y="23"/>
                  </a:cxn>
                  <a:cxn ang="0">
                    <a:pos x="27" y="23"/>
                  </a:cxn>
                  <a:cxn ang="0">
                    <a:pos x="23" y="21"/>
                  </a:cxn>
                  <a:cxn ang="0">
                    <a:pos x="17" y="19"/>
                  </a:cxn>
                  <a:cxn ang="0">
                    <a:pos x="11" y="17"/>
                  </a:cxn>
                  <a:cxn ang="0">
                    <a:pos x="5" y="13"/>
                  </a:cxn>
                  <a:cxn ang="0">
                    <a:pos x="0" y="9"/>
                  </a:cxn>
                </a:cxnLst>
                <a:rect l="0" t="0" r="r" b="b"/>
                <a:pathLst>
                  <a:path w="76" h="23">
                    <a:moveTo>
                      <a:pt x="0" y="9"/>
                    </a:moveTo>
                    <a:lnTo>
                      <a:pt x="5" y="9"/>
                    </a:lnTo>
                    <a:lnTo>
                      <a:pt x="11" y="9"/>
                    </a:lnTo>
                    <a:lnTo>
                      <a:pt x="16" y="8"/>
                    </a:lnTo>
                    <a:lnTo>
                      <a:pt x="21" y="5"/>
                    </a:lnTo>
                    <a:lnTo>
                      <a:pt x="27" y="3"/>
                    </a:lnTo>
                    <a:lnTo>
                      <a:pt x="33" y="2"/>
                    </a:lnTo>
                    <a:lnTo>
                      <a:pt x="39" y="2"/>
                    </a:lnTo>
                    <a:lnTo>
                      <a:pt x="44" y="2"/>
                    </a:lnTo>
                    <a:lnTo>
                      <a:pt x="48" y="2"/>
                    </a:lnTo>
                    <a:lnTo>
                      <a:pt x="50" y="2"/>
                    </a:lnTo>
                    <a:lnTo>
                      <a:pt x="57" y="1"/>
                    </a:lnTo>
                    <a:lnTo>
                      <a:pt x="72" y="1"/>
                    </a:lnTo>
                    <a:lnTo>
                      <a:pt x="73" y="1"/>
                    </a:lnTo>
                    <a:lnTo>
                      <a:pt x="74" y="1"/>
                    </a:lnTo>
                    <a:lnTo>
                      <a:pt x="74" y="1"/>
                    </a:lnTo>
                    <a:lnTo>
                      <a:pt x="76" y="0"/>
                    </a:lnTo>
                    <a:lnTo>
                      <a:pt x="73" y="3"/>
                    </a:lnTo>
                    <a:lnTo>
                      <a:pt x="66" y="10"/>
                    </a:lnTo>
                    <a:lnTo>
                      <a:pt x="57" y="17"/>
                    </a:lnTo>
                    <a:lnTo>
                      <a:pt x="44" y="21"/>
                    </a:lnTo>
                    <a:lnTo>
                      <a:pt x="39" y="23"/>
                    </a:lnTo>
                    <a:lnTo>
                      <a:pt x="33" y="23"/>
                    </a:lnTo>
                    <a:lnTo>
                      <a:pt x="27" y="23"/>
                    </a:lnTo>
                    <a:lnTo>
                      <a:pt x="23" y="21"/>
                    </a:lnTo>
                    <a:lnTo>
                      <a:pt x="17" y="19"/>
                    </a:lnTo>
                    <a:lnTo>
                      <a:pt x="11" y="17"/>
                    </a:lnTo>
                    <a:lnTo>
                      <a:pt x="5" y="13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977" name="Freeform 281"/>
              <p:cNvSpPr>
                <a:spLocks/>
              </p:cNvSpPr>
              <p:nvPr/>
            </p:nvSpPr>
            <p:spPr bwMode="auto">
              <a:xfrm>
                <a:off x="3765" y="2643"/>
                <a:ext cx="231" cy="198"/>
              </a:xfrm>
              <a:custGeom>
                <a:avLst/>
                <a:gdLst/>
                <a:ahLst/>
                <a:cxnLst>
                  <a:cxn ang="0">
                    <a:pos x="55" y="392"/>
                  </a:cxn>
                  <a:cxn ang="0">
                    <a:pos x="102" y="395"/>
                  </a:cxn>
                  <a:cxn ang="0">
                    <a:pos x="145" y="395"/>
                  </a:cxn>
                  <a:cxn ang="0">
                    <a:pos x="184" y="393"/>
                  </a:cxn>
                  <a:cxn ang="0">
                    <a:pos x="217" y="390"/>
                  </a:cxn>
                  <a:cxn ang="0">
                    <a:pos x="248" y="387"/>
                  </a:cxn>
                  <a:cxn ang="0">
                    <a:pos x="284" y="391"/>
                  </a:cxn>
                  <a:cxn ang="0">
                    <a:pos x="305" y="393"/>
                  </a:cxn>
                  <a:cxn ang="0">
                    <a:pos x="321" y="391"/>
                  </a:cxn>
                  <a:cxn ang="0">
                    <a:pos x="328" y="375"/>
                  </a:cxn>
                  <a:cxn ang="0">
                    <a:pos x="350" y="333"/>
                  </a:cxn>
                  <a:cxn ang="0">
                    <a:pos x="378" y="305"/>
                  </a:cxn>
                  <a:cxn ang="0">
                    <a:pos x="387" y="290"/>
                  </a:cxn>
                  <a:cxn ang="0">
                    <a:pos x="394" y="267"/>
                  </a:cxn>
                  <a:cxn ang="0">
                    <a:pos x="403" y="236"/>
                  </a:cxn>
                  <a:cxn ang="0">
                    <a:pos x="418" y="209"/>
                  </a:cxn>
                  <a:cxn ang="0">
                    <a:pos x="441" y="188"/>
                  </a:cxn>
                  <a:cxn ang="0">
                    <a:pos x="458" y="165"/>
                  </a:cxn>
                  <a:cxn ang="0">
                    <a:pos x="462" y="144"/>
                  </a:cxn>
                  <a:cxn ang="0">
                    <a:pos x="450" y="117"/>
                  </a:cxn>
                  <a:cxn ang="0">
                    <a:pos x="442" y="67"/>
                  </a:cxn>
                  <a:cxn ang="0">
                    <a:pos x="426" y="31"/>
                  </a:cxn>
                  <a:cxn ang="0">
                    <a:pos x="427" y="8"/>
                  </a:cxn>
                  <a:cxn ang="0">
                    <a:pos x="401" y="7"/>
                  </a:cxn>
                  <a:cxn ang="0">
                    <a:pos x="375" y="6"/>
                  </a:cxn>
                  <a:cxn ang="0">
                    <a:pos x="354" y="4"/>
                  </a:cxn>
                  <a:cxn ang="0">
                    <a:pos x="334" y="2"/>
                  </a:cxn>
                  <a:cxn ang="0">
                    <a:pos x="316" y="1"/>
                  </a:cxn>
                  <a:cxn ang="0">
                    <a:pos x="288" y="0"/>
                  </a:cxn>
                  <a:cxn ang="0">
                    <a:pos x="260" y="0"/>
                  </a:cxn>
                  <a:cxn ang="0">
                    <a:pos x="236" y="0"/>
                  </a:cxn>
                  <a:cxn ang="0">
                    <a:pos x="206" y="0"/>
                  </a:cxn>
                  <a:cxn ang="0">
                    <a:pos x="187" y="0"/>
                  </a:cxn>
                  <a:cxn ang="0">
                    <a:pos x="176" y="0"/>
                  </a:cxn>
                  <a:cxn ang="0">
                    <a:pos x="174" y="0"/>
                  </a:cxn>
                  <a:cxn ang="0">
                    <a:pos x="149" y="0"/>
                  </a:cxn>
                  <a:cxn ang="0">
                    <a:pos x="137" y="1"/>
                  </a:cxn>
                  <a:cxn ang="0">
                    <a:pos x="116" y="4"/>
                  </a:cxn>
                  <a:cxn ang="0">
                    <a:pos x="85" y="11"/>
                  </a:cxn>
                  <a:cxn ang="0">
                    <a:pos x="55" y="18"/>
                  </a:cxn>
                  <a:cxn ang="0">
                    <a:pos x="31" y="25"/>
                  </a:cxn>
                  <a:cxn ang="0">
                    <a:pos x="13" y="32"/>
                  </a:cxn>
                  <a:cxn ang="0">
                    <a:pos x="3" y="35"/>
                  </a:cxn>
                  <a:cxn ang="0">
                    <a:pos x="1" y="37"/>
                  </a:cxn>
                  <a:cxn ang="0">
                    <a:pos x="9" y="63"/>
                  </a:cxn>
                  <a:cxn ang="0">
                    <a:pos x="20" y="88"/>
                  </a:cxn>
                  <a:cxn ang="0">
                    <a:pos x="36" y="99"/>
                  </a:cxn>
                  <a:cxn ang="0">
                    <a:pos x="41" y="122"/>
                  </a:cxn>
                  <a:cxn ang="0">
                    <a:pos x="36" y="131"/>
                  </a:cxn>
                  <a:cxn ang="0">
                    <a:pos x="51" y="163"/>
                  </a:cxn>
                  <a:cxn ang="0">
                    <a:pos x="44" y="157"/>
                  </a:cxn>
                  <a:cxn ang="0">
                    <a:pos x="51" y="185"/>
                  </a:cxn>
                  <a:cxn ang="0">
                    <a:pos x="61" y="222"/>
                  </a:cxn>
                  <a:cxn ang="0">
                    <a:pos x="58" y="277"/>
                  </a:cxn>
                  <a:cxn ang="0">
                    <a:pos x="81" y="310"/>
                  </a:cxn>
                  <a:cxn ang="0">
                    <a:pos x="83" y="316"/>
                  </a:cxn>
                  <a:cxn ang="0">
                    <a:pos x="67" y="346"/>
                  </a:cxn>
                  <a:cxn ang="0">
                    <a:pos x="55" y="369"/>
                  </a:cxn>
                  <a:cxn ang="0">
                    <a:pos x="35" y="380"/>
                  </a:cxn>
                  <a:cxn ang="0">
                    <a:pos x="27" y="383"/>
                  </a:cxn>
                  <a:cxn ang="0">
                    <a:pos x="24" y="387"/>
                  </a:cxn>
                </a:cxnLst>
                <a:rect l="0" t="0" r="r" b="b"/>
                <a:pathLst>
                  <a:path w="463" h="397">
                    <a:moveTo>
                      <a:pt x="24" y="387"/>
                    </a:moveTo>
                    <a:lnTo>
                      <a:pt x="41" y="390"/>
                    </a:lnTo>
                    <a:lnTo>
                      <a:pt x="55" y="392"/>
                    </a:lnTo>
                    <a:lnTo>
                      <a:pt x="72" y="394"/>
                    </a:lnTo>
                    <a:lnTo>
                      <a:pt x="87" y="395"/>
                    </a:lnTo>
                    <a:lnTo>
                      <a:pt x="102" y="395"/>
                    </a:lnTo>
                    <a:lnTo>
                      <a:pt x="116" y="397"/>
                    </a:lnTo>
                    <a:lnTo>
                      <a:pt x="131" y="397"/>
                    </a:lnTo>
                    <a:lnTo>
                      <a:pt x="145" y="395"/>
                    </a:lnTo>
                    <a:lnTo>
                      <a:pt x="159" y="395"/>
                    </a:lnTo>
                    <a:lnTo>
                      <a:pt x="172" y="394"/>
                    </a:lnTo>
                    <a:lnTo>
                      <a:pt x="184" y="393"/>
                    </a:lnTo>
                    <a:lnTo>
                      <a:pt x="196" y="392"/>
                    </a:lnTo>
                    <a:lnTo>
                      <a:pt x="206" y="391"/>
                    </a:lnTo>
                    <a:lnTo>
                      <a:pt x="217" y="390"/>
                    </a:lnTo>
                    <a:lnTo>
                      <a:pt x="225" y="387"/>
                    </a:lnTo>
                    <a:lnTo>
                      <a:pt x="233" y="386"/>
                    </a:lnTo>
                    <a:lnTo>
                      <a:pt x="248" y="387"/>
                    </a:lnTo>
                    <a:lnTo>
                      <a:pt x="261" y="389"/>
                    </a:lnTo>
                    <a:lnTo>
                      <a:pt x="274" y="390"/>
                    </a:lnTo>
                    <a:lnTo>
                      <a:pt x="284" y="391"/>
                    </a:lnTo>
                    <a:lnTo>
                      <a:pt x="293" y="393"/>
                    </a:lnTo>
                    <a:lnTo>
                      <a:pt x="299" y="393"/>
                    </a:lnTo>
                    <a:lnTo>
                      <a:pt x="305" y="393"/>
                    </a:lnTo>
                    <a:lnTo>
                      <a:pt x="309" y="393"/>
                    </a:lnTo>
                    <a:lnTo>
                      <a:pt x="317" y="392"/>
                    </a:lnTo>
                    <a:lnTo>
                      <a:pt x="321" y="391"/>
                    </a:lnTo>
                    <a:lnTo>
                      <a:pt x="325" y="389"/>
                    </a:lnTo>
                    <a:lnTo>
                      <a:pt x="328" y="389"/>
                    </a:lnTo>
                    <a:lnTo>
                      <a:pt x="328" y="375"/>
                    </a:lnTo>
                    <a:lnTo>
                      <a:pt x="332" y="361"/>
                    </a:lnTo>
                    <a:lnTo>
                      <a:pt x="339" y="347"/>
                    </a:lnTo>
                    <a:lnTo>
                      <a:pt x="350" y="333"/>
                    </a:lnTo>
                    <a:lnTo>
                      <a:pt x="363" y="321"/>
                    </a:lnTo>
                    <a:lnTo>
                      <a:pt x="372" y="311"/>
                    </a:lnTo>
                    <a:lnTo>
                      <a:pt x="378" y="305"/>
                    </a:lnTo>
                    <a:lnTo>
                      <a:pt x="382" y="300"/>
                    </a:lnTo>
                    <a:lnTo>
                      <a:pt x="386" y="295"/>
                    </a:lnTo>
                    <a:lnTo>
                      <a:pt x="387" y="290"/>
                    </a:lnTo>
                    <a:lnTo>
                      <a:pt x="389" y="284"/>
                    </a:lnTo>
                    <a:lnTo>
                      <a:pt x="391" y="276"/>
                    </a:lnTo>
                    <a:lnTo>
                      <a:pt x="394" y="267"/>
                    </a:lnTo>
                    <a:lnTo>
                      <a:pt x="396" y="256"/>
                    </a:lnTo>
                    <a:lnTo>
                      <a:pt x="400" y="246"/>
                    </a:lnTo>
                    <a:lnTo>
                      <a:pt x="403" y="236"/>
                    </a:lnTo>
                    <a:lnTo>
                      <a:pt x="406" y="226"/>
                    </a:lnTo>
                    <a:lnTo>
                      <a:pt x="412" y="217"/>
                    </a:lnTo>
                    <a:lnTo>
                      <a:pt x="418" y="209"/>
                    </a:lnTo>
                    <a:lnTo>
                      <a:pt x="426" y="202"/>
                    </a:lnTo>
                    <a:lnTo>
                      <a:pt x="434" y="195"/>
                    </a:lnTo>
                    <a:lnTo>
                      <a:pt x="441" y="188"/>
                    </a:lnTo>
                    <a:lnTo>
                      <a:pt x="448" y="180"/>
                    </a:lnTo>
                    <a:lnTo>
                      <a:pt x="454" y="172"/>
                    </a:lnTo>
                    <a:lnTo>
                      <a:pt x="458" y="165"/>
                    </a:lnTo>
                    <a:lnTo>
                      <a:pt x="462" y="157"/>
                    </a:lnTo>
                    <a:lnTo>
                      <a:pt x="463" y="150"/>
                    </a:lnTo>
                    <a:lnTo>
                      <a:pt x="462" y="144"/>
                    </a:lnTo>
                    <a:lnTo>
                      <a:pt x="457" y="133"/>
                    </a:lnTo>
                    <a:lnTo>
                      <a:pt x="454" y="126"/>
                    </a:lnTo>
                    <a:lnTo>
                      <a:pt x="450" y="117"/>
                    </a:lnTo>
                    <a:lnTo>
                      <a:pt x="450" y="101"/>
                    </a:lnTo>
                    <a:lnTo>
                      <a:pt x="448" y="83"/>
                    </a:lnTo>
                    <a:lnTo>
                      <a:pt x="442" y="67"/>
                    </a:lnTo>
                    <a:lnTo>
                      <a:pt x="434" y="52"/>
                    </a:lnTo>
                    <a:lnTo>
                      <a:pt x="428" y="39"/>
                    </a:lnTo>
                    <a:lnTo>
                      <a:pt x="426" y="31"/>
                    </a:lnTo>
                    <a:lnTo>
                      <a:pt x="426" y="23"/>
                    </a:lnTo>
                    <a:lnTo>
                      <a:pt x="426" y="15"/>
                    </a:lnTo>
                    <a:lnTo>
                      <a:pt x="427" y="8"/>
                    </a:lnTo>
                    <a:lnTo>
                      <a:pt x="418" y="8"/>
                    </a:lnTo>
                    <a:lnTo>
                      <a:pt x="409" y="7"/>
                    </a:lnTo>
                    <a:lnTo>
                      <a:pt x="401" y="7"/>
                    </a:lnTo>
                    <a:lnTo>
                      <a:pt x="393" y="6"/>
                    </a:lnTo>
                    <a:lnTo>
                      <a:pt x="383" y="6"/>
                    </a:lnTo>
                    <a:lnTo>
                      <a:pt x="375" y="6"/>
                    </a:lnTo>
                    <a:lnTo>
                      <a:pt x="368" y="4"/>
                    </a:lnTo>
                    <a:lnTo>
                      <a:pt x="360" y="4"/>
                    </a:lnTo>
                    <a:lnTo>
                      <a:pt x="354" y="4"/>
                    </a:lnTo>
                    <a:lnTo>
                      <a:pt x="347" y="3"/>
                    </a:lnTo>
                    <a:lnTo>
                      <a:pt x="340" y="3"/>
                    </a:lnTo>
                    <a:lnTo>
                      <a:pt x="334" y="2"/>
                    </a:lnTo>
                    <a:lnTo>
                      <a:pt x="327" y="2"/>
                    </a:lnTo>
                    <a:lnTo>
                      <a:pt x="321" y="2"/>
                    </a:lnTo>
                    <a:lnTo>
                      <a:pt x="316" y="1"/>
                    </a:lnTo>
                    <a:lnTo>
                      <a:pt x="310" y="1"/>
                    </a:lnTo>
                    <a:lnTo>
                      <a:pt x="298" y="1"/>
                    </a:lnTo>
                    <a:lnTo>
                      <a:pt x="288" y="0"/>
                    </a:lnTo>
                    <a:lnTo>
                      <a:pt x="278" y="0"/>
                    </a:lnTo>
                    <a:lnTo>
                      <a:pt x="268" y="0"/>
                    </a:lnTo>
                    <a:lnTo>
                      <a:pt x="260" y="0"/>
                    </a:lnTo>
                    <a:lnTo>
                      <a:pt x="251" y="0"/>
                    </a:lnTo>
                    <a:lnTo>
                      <a:pt x="244" y="0"/>
                    </a:lnTo>
                    <a:lnTo>
                      <a:pt x="236" y="0"/>
                    </a:lnTo>
                    <a:lnTo>
                      <a:pt x="225" y="0"/>
                    </a:lnTo>
                    <a:lnTo>
                      <a:pt x="215" y="0"/>
                    </a:lnTo>
                    <a:lnTo>
                      <a:pt x="206" y="0"/>
                    </a:lnTo>
                    <a:lnTo>
                      <a:pt x="199" y="0"/>
                    </a:lnTo>
                    <a:lnTo>
                      <a:pt x="192" y="0"/>
                    </a:lnTo>
                    <a:lnTo>
                      <a:pt x="187" y="0"/>
                    </a:lnTo>
                    <a:lnTo>
                      <a:pt x="182" y="0"/>
                    </a:lnTo>
                    <a:lnTo>
                      <a:pt x="177" y="0"/>
                    </a:lnTo>
                    <a:lnTo>
                      <a:pt x="176" y="0"/>
                    </a:lnTo>
                    <a:lnTo>
                      <a:pt x="176" y="0"/>
                    </a:lnTo>
                    <a:lnTo>
                      <a:pt x="175" y="0"/>
                    </a:lnTo>
                    <a:lnTo>
                      <a:pt x="174" y="0"/>
                    </a:lnTo>
                    <a:lnTo>
                      <a:pt x="162" y="0"/>
                    </a:lnTo>
                    <a:lnTo>
                      <a:pt x="154" y="0"/>
                    </a:lnTo>
                    <a:lnTo>
                      <a:pt x="149" y="0"/>
                    </a:lnTo>
                    <a:lnTo>
                      <a:pt x="145" y="0"/>
                    </a:lnTo>
                    <a:lnTo>
                      <a:pt x="141" y="0"/>
                    </a:lnTo>
                    <a:lnTo>
                      <a:pt x="137" y="1"/>
                    </a:lnTo>
                    <a:lnTo>
                      <a:pt x="131" y="1"/>
                    </a:lnTo>
                    <a:lnTo>
                      <a:pt x="123" y="3"/>
                    </a:lnTo>
                    <a:lnTo>
                      <a:pt x="116" y="4"/>
                    </a:lnTo>
                    <a:lnTo>
                      <a:pt x="107" y="7"/>
                    </a:lnTo>
                    <a:lnTo>
                      <a:pt x="97" y="9"/>
                    </a:lnTo>
                    <a:lnTo>
                      <a:pt x="85" y="11"/>
                    </a:lnTo>
                    <a:lnTo>
                      <a:pt x="74" y="14"/>
                    </a:lnTo>
                    <a:lnTo>
                      <a:pt x="64" y="16"/>
                    </a:lnTo>
                    <a:lnTo>
                      <a:pt x="55" y="18"/>
                    </a:lnTo>
                    <a:lnTo>
                      <a:pt x="50" y="19"/>
                    </a:lnTo>
                    <a:lnTo>
                      <a:pt x="41" y="23"/>
                    </a:lnTo>
                    <a:lnTo>
                      <a:pt x="31" y="25"/>
                    </a:lnTo>
                    <a:lnTo>
                      <a:pt x="24" y="27"/>
                    </a:lnTo>
                    <a:lnTo>
                      <a:pt x="18" y="30"/>
                    </a:lnTo>
                    <a:lnTo>
                      <a:pt x="13" y="32"/>
                    </a:lnTo>
                    <a:lnTo>
                      <a:pt x="8" y="33"/>
                    </a:lnTo>
                    <a:lnTo>
                      <a:pt x="5" y="34"/>
                    </a:lnTo>
                    <a:lnTo>
                      <a:pt x="3" y="35"/>
                    </a:lnTo>
                    <a:lnTo>
                      <a:pt x="1" y="37"/>
                    </a:lnTo>
                    <a:lnTo>
                      <a:pt x="1" y="37"/>
                    </a:lnTo>
                    <a:lnTo>
                      <a:pt x="1" y="37"/>
                    </a:lnTo>
                    <a:lnTo>
                      <a:pt x="0" y="37"/>
                    </a:lnTo>
                    <a:lnTo>
                      <a:pt x="7" y="52"/>
                    </a:lnTo>
                    <a:lnTo>
                      <a:pt x="9" y="63"/>
                    </a:lnTo>
                    <a:lnTo>
                      <a:pt x="11" y="73"/>
                    </a:lnTo>
                    <a:lnTo>
                      <a:pt x="13" y="81"/>
                    </a:lnTo>
                    <a:lnTo>
                      <a:pt x="20" y="88"/>
                    </a:lnTo>
                    <a:lnTo>
                      <a:pt x="28" y="93"/>
                    </a:lnTo>
                    <a:lnTo>
                      <a:pt x="34" y="98"/>
                    </a:lnTo>
                    <a:lnTo>
                      <a:pt x="36" y="99"/>
                    </a:lnTo>
                    <a:lnTo>
                      <a:pt x="28" y="103"/>
                    </a:lnTo>
                    <a:lnTo>
                      <a:pt x="45" y="124"/>
                    </a:lnTo>
                    <a:lnTo>
                      <a:pt x="41" y="122"/>
                    </a:lnTo>
                    <a:lnTo>
                      <a:pt x="32" y="118"/>
                    </a:lnTo>
                    <a:lnTo>
                      <a:pt x="29" y="119"/>
                    </a:lnTo>
                    <a:lnTo>
                      <a:pt x="36" y="131"/>
                    </a:lnTo>
                    <a:lnTo>
                      <a:pt x="46" y="147"/>
                    </a:lnTo>
                    <a:lnTo>
                      <a:pt x="51" y="157"/>
                    </a:lnTo>
                    <a:lnTo>
                      <a:pt x="51" y="163"/>
                    </a:lnTo>
                    <a:lnTo>
                      <a:pt x="51" y="164"/>
                    </a:lnTo>
                    <a:lnTo>
                      <a:pt x="49" y="162"/>
                    </a:lnTo>
                    <a:lnTo>
                      <a:pt x="44" y="157"/>
                    </a:lnTo>
                    <a:lnTo>
                      <a:pt x="42" y="157"/>
                    </a:lnTo>
                    <a:lnTo>
                      <a:pt x="43" y="169"/>
                    </a:lnTo>
                    <a:lnTo>
                      <a:pt x="51" y="185"/>
                    </a:lnTo>
                    <a:lnTo>
                      <a:pt x="59" y="196"/>
                    </a:lnTo>
                    <a:lnTo>
                      <a:pt x="64" y="208"/>
                    </a:lnTo>
                    <a:lnTo>
                      <a:pt x="61" y="222"/>
                    </a:lnTo>
                    <a:lnTo>
                      <a:pt x="55" y="239"/>
                    </a:lnTo>
                    <a:lnTo>
                      <a:pt x="54" y="257"/>
                    </a:lnTo>
                    <a:lnTo>
                      <a:pt x="58" y="277"/>
                    </a:lnTo>
                    <a:lnTo>
                      <a:pt x="66" y="294"/>
                    </a:lnTo>
                    <a:lnTo>
                      <a:pt x="75" y="306"/>
                    </a:lnTo>
                    <a:lnTo>
                      <a:pt x="81" y="310"/>
                    </a:lnTo>
                    <a:lnTo>
                      <a:pt x="84" y="310"/>
                    </a:lnTo>
                    <a:lnTo>
                      <a:pt x="85" y="309"/>
                    </a:lnTo>
                    <a:lnTo>
                      <a:pt x="83" y="316"/>
                    </a:lnTo>
                    <a:lnTo>
                      <a:pt x="76" y="328"/>
                    </a:lnTo>
                    <a:lnTo>
                      <a:pt x="69" y="339"/>
                    </a:lnTo>
                    <a:lnTo>
                      <a:pt x="67" y="346"/>
                    </a:lnTo>
                    <a:lnTo>
                      <a:pt x="66" y="355"/>
                    </a:lnTo>
                    <a:lnTo>
                      <a:pt x="62" y="363"/>
                    </a:lnTo>
                    <a:lnTo>
                      <a:pt x="55" y="369"/>
                    </a:lnTo>
                    <a:lnTo>
                      <a:pt x="49" y="374"/>
                    </a:lnTo>
                    <a:lnTo>
                      <a:pt x="41" y="378"/>
                    </a:lnTo>
                    <a:lnTo>
                      <a:pt x="35" y="380"/>
                    </a:lnTo>
                    <a:lnTo>
                      <a:pt x="30" y="382"/>
                    </a:lnTo>
                    <a:lnTo>
                      <a:pt x="28" y="382"/>
                    </a:lnTo>
                    <a:lnTo>
                      <a:pt x="27" y="383"/>
                    </a:lnTo>
                    <a:lnTo>
                      <a:pt x="27" y="384"/>
                    </a:lnTo>
                    <a:lnTo>
                      <a:pt x="26" y="386"/>
                    </a:lnTo>
                    <a:lnTo>
                      <a:pt x="24" y="387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978" name="Freeform 282"/>
              <p:cNvSpPr>
                <a:spLocks/>
              </p:cNvSpPr>
              <p:nvPr/>
            </p:nvSpPr>
            <p:spPr bwMode="auto">
              <a:xfrm>
                <a:off x="3900" y="2850"/>
                <a:ext cx="77" cy="120"/>
              </a:xfrm>
              <a:custGeom>
                <a:avLst/>
                <a:gdLst/>
                <a:ahLst/>
                <a:cxnLst>
                  <a:cxn ang="0">
                    <a:pos x="46" y="9"/>
                  </a:cxn>
                  <a:cxn ang="0">
                    <a:pos x="52" y="26"/>
                  </a:cxn>
                  <a:cxn ang="0">
                    <a:pos x="68" y="51"/>
                  </a:cxn>
                  <a:cxn ang="0">
                    <a:pos x="101" y="87"/>
                  </a:cxn>
                  <a:cxn ang="0">
                    <a:pos x="128" y="122"/>
                  </a:cxn>
                  <a:cxn ang="0">
                    <a:pos x="122" y="144"/>
                  </a:cxn>
                  <a:cxn ang="0">
                    <a:pos x="106" y="167"/>
                  </a:cxn>
                  <a:cxn ang="0">
                    <a:pos x="79" y="189"/>
                  </a:cxn>
                  <a:cxn ang="0">
                    <a:pos x="52" y="197"/>
                  </a:cxn>
                  <a:cxn ang="0">
                    <a:pos x="30" y="197"/>
                  </a:cxn>
                  <a:cxn ang="0">
                    <a:pos x="11" y="199"/>
                  </a:cxn>
                  <a:cxn ang="0">
                    <a:pos x="1" y="205"/>
                  </a:cxn>
                  <a:cxn ang="0">
                    <a:pos x="1" y="218"/>
                  </a:cxn>
                  <a:cxn ang="0">
                    <a:pos x="9" y="233"/>
                  </a:cxn>
                  <a:cxn ang="0">
                    <a:pos x="16" y="229"/>
                  </a:cxn>
                  <a:cxn ang="0">
                    <a:pos x="18" y="210"/>
                  </a:cxn>
                  <a:cxn ang="0">
                    <a:pos x="23" y="212"/>
                  </a:cxn>
                  <a:cxn ang="0">
                    <a:pos x="21" y="225"/>
                  </a:cxn>
                  <a:cxn ang="0">
                    <a:pos x="31" y="223"/>
                  </a:cxn>
                  <a:cxn ang="0">
                    <a:pos x="52" y="215"/>
                  </a:cxn>
                  <a:cxn ang="0">
                    <a:pos x="73" y="210"/>
                  </a:cxn>
                  <a:cxn ang="0">
                    <a:pos x="93" y="207"/>
                  </a:cxn>
                  <a:cxn ang="0">
                    <a:pos x="110" y="197"/>
                  </a:cxn>
                  <a:cxn ang="0">
                    <a:pos x="128" y="175"/>
                  </a:cxn>
                  <a:cxn ang="0">
                    <a:pos x="144" y="151"/>
                  </a:cxn>
                  <a:cxn ang="0">
                    <a:pos x="153" y="133"/>
                  </a:cxn>
                  <a:cxn ang="0">
                    <a:pos x="140" y="116"/>
                  </a:cxn>
                  <a:cxn ang="0">
                    <a:pos x="107" y="82"/>
                  </a:cxn>
                  <a:cxn ang="0">
                    <a:pos x="77" y="47"/>
                  </a:cxn>
                  <a:cxn ang="0">
                    <a:pos x="60" y="16"/>
                  </a:cxn>
                  <a:cxn ang="0">
                    <a:pos x="53" y="2"/>
                  </a:cxn>
                  <a:cxn ang="0">
                    <a:pos x="47" y="0"/>
                  </a:cxn>
                </a:cxnLst>
                <a:rect l="0" t="0" r="r" b="b"/>
                <a:pathLst>
                  <a:path w="154" h="238">
                    <a:moveTo>
                      <a:pt x="46" y="0"/>
                    </a:moveTo>
                    <a:lnTo>
                      <a:pt x="46" y="9"/>
                    </a:lnTo>
                    <a:lnTo>
                      <a:pt x="48" y="17"/>
                    </a:lnTo>
                    <a:lnTo>
                      <a:pt x="52" y="26"/>
                    </a:lnTo>
                    <a:lnTo>
                      <a:pt x="58" y="38"/>
                    </a:lnTo>
                    <a:lnTo>
                      <a:pt x="68" y="51"/>
                    </a:lnTo>
                    <a:lnTo>
                      <a:pt x="83" y="67"/>
                    </a:lnTo>
                    <a:lnTo>
                      <a:pt x="101" y="87"/>
                    </a:lnTo>
                    <a:lnTo>
                      <a:pt x="126" y="112"/>
                    </a:lnTo>
                    <a:lnTo>
                      <a:pt x="128" y="122"/>
                    </a:lnTo>
                    <a:lnTo>
                      <a:pt x="126" y="132"/>
                    </a:lnTo>
                    <a:lnTo>
                      <a:pt x="122" y="144"/>
                    </a:lnTo>
                    <a:lnTo>
                      <a:pt x="115" y="155"/>
                    </a:lnTo>
                    <a:lnTo>
                      <a:pt x="106" y="167"/>
                    </a:lnTo>
                    <a:lnTo>
                      <a:pt x="93" y="178"/>
                    </a:lnTo>
                    <a:lnTo>
                      <a:pt x="79" y="189"/>
                    </a:lnTo>
                    <a:lnTo>
                      <a:pt x="62" y="197"/>
                    </a:lnTo>
                    <a:lnTo>
                      <a:pt x="52" y="197"/>
                    </a:lnTo>
                    <a:lnTo>
                      <a:pt x="40" y="197"/>
                    </a:lnTo>
                    <a:lnTo>
                      <a:pt x="30" y="197"/>
                    </a:lnTo>
                    <a:lnTo>
                      <a:pt x="21" y="198"/>
                    </a:lnTo>
                    <a:lnTo>
                      <a:pt x="11" y="199"/>
                    </a:lnTo>
                    <a:lnTo>
                      <a:pt x="6" y="201"/>
                    </a:lnTo>
                    <a:lnTo>
                      <a:pt x="1" y="205"/>
                    </a:lnTo>
                    <a:lnTo>
                      <a:pt x="0" y="209"/>
                    </a:lnTo>
                    <a:lnTo>
                      <a:pt x="1" y="218"/>
                    </a:lnTo>
                    <a:lnTo>
                      <a:pt x="3" y="227"/>
                    </a:lnTo>
                    <a:lnTo>
                      <a:pt x="9" y="233"/>
                    </a:lnTo>
                    <a:lnTo>
                      <a:pt x="17" y="238"/>
                    </a:lnTo>
                    <a:lnTo>
                      <a:pt x="16" y="229"/>
                    </a:lnTo>
                    <a:lnTo>
                      <a:pt x="16" y="218"/>
                    </a:lnTo>
                    <a:lnTo>
                      <a:pt x="18" y="210"/>
                    </a:lnTo>
                    <a:lnTo>
                      <a:pt x="26" y="204"/>
                    </a:lnTo>
                    <a:lnTo>
                      <a:pt x="23" y="212"/>
                    </a:lnTo>
                    <a:lnTo>
                      <a:pt x="22" y="218"/>
                    </a:lnTo>
                    <a:lnTo>
                      <a:pt x="21" y="225"/>
                    </a:lnTo>
                    <a:lnTo>
                      <a:pt x="21" y="230"/>
                    </a:lnTo>
                    <a:lnTo>
                      <a:pt x="31" y="223"/>
                    </a:lnTo>
                    <a:lnTo>
                      <a:pt x="41" y="217"/>
                    </a:lnTo>
                    <a:lnTo>
                      <a:pt x="52" y="215"/>
                    </a:lnTo>
                    <a:lnTo>
                      <a:pt x="63" y="213"/>
                    </a:lnTo>
                    <a:lnTo>
                      <a:pt x="73" y="210"/>
                    </a:lnTo>
                    <a:lnTo>
                      <a:pt x="84" y="209"/>
                    </a:lnTo>
                    <a:lnTo>
                      <a:pt x="93" y="207"/>
                    </a:lnTo>
                    <a:lnTo>
                      <a:pt x="101" y="204"/>
                    </a:lnTo>
                    <a:lnTo>
                      <a:pt x="110" y="197"/>
                    </a:lnTo>
                    <a:lnTo>
                      <a:pt x="119" y="187"/>
                    </a:lnTo>
                    <a:lnTo>
                      <a:pt x="128" y="175"/>
                    </a:lnTo>
                    <a:lnTo>
                      <a:pt x="137" y="162"/>
                    </a:lnTo>
                    <a:lnTo>
                      <a:pt x="144" y="151"/>
                    </a:lnTo>
                    <a:lnTo>
                      <a:pt x="149" y="140"/>
                    </a:lnTo>
                    <a:lnTo>
                      <a:pt x="153" y="133"/>
                    </a:lnTo>
                    <a:lnTo>
                      <a:pt x="154" y="131"/>
                    </a:lnTo>
                    <a:lnTo>
                      <a:pt x="140" y="116"/>
                    </a:lnTo>
                    <a:lnTo>
                      <a:pt x="124" y="99"/>
                    </a:lnTo>
                    <a:lnTo>
                      <a:pt x="107" y="82"/>
                    </a:lnTo>
                    <a:lnTo>
                      <a:pt x="92" y="64"/>
                    </a:lnTo>
                    <a:lnTo>
                      <a:pt x="77" y="47"/>
                    </a:lnTo>
                    <a:lnTo>
                      <a:pt x="67" y="31"/>
                    </a:lnTo>
                    <a:lnTo>
                      <a:pt x="60" y="16"/>
                    </a:lnTo>
                    <a:lnTo>
                      <a:pt x="57" y="3"/>
                    </a:lnTo>
                    <a:lnTo>
                      <a:pt x="53" y="2"/>
                    </a:lnTo>
                    <a:lnTo>
                      <a:pt x="49" y="1"/>
                    </a:lnTo>
                    <a:lnTo>
                      <a:pt x="47" y="0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979" name="Freeform 283"/>
              <p:cNvSpPr>
                <a:spLocks/>
              </p:cNvSpPr>
              <p:nvPr/>
            </p:nvSpPr>
            <p:spPr bwMode="auto">
              <a:xfrm>
                <a:off x="3726" y="2884"/>
                <a:ext cx="51" cy="79"/>
              </a:xfrm>
              <a:custGeom>
                <a:avLst/>
                <a:gdLst/>
                <a:ahLst/>
                <a:cxnLst>
                  <a:cxn ang="0">
                    <a:pos x="30" y="84"/>
                  </a:cxn>
                  <a:cxn ang="0">
                    <a:pos x="21" y="99"/>
                  </a:cxn>
                  <a:cxn ang="0">
                    <a:pos x="11" y="114"/>
                  </a:cxn>
                  <a:cxn ang="0">
                    <a:pos x="2" y="127"/>
                  </a:cxn>
                  <a:cxn ang="0">
                    <a:pos x="0" y="138"/>
                  </a:cxn>
                  <a:cxn ang="0">
                    <a:pos x="1" y="143"/>
                  </a:cxn>
                  <a:cxn ang="0">
                    <a:pos x="2" y="147"/>
                  </a:cxn>
                  <a:cxn ang="0">
                    <a:pos x="5" y="150"/>
                  </a:cxn>
                  <a:cxn ang="0">
                    <a:pos x="8" y="153"/>
                  </a:cxn>
                  <a:cxn ang="0">
                    <a:pos x="7" y="145"/>
                  </a:cxn>
                  <a:cxn ang="0">
                    <a:pos x="7" y="139"/>
                  </a:cxn>
                  <a:cxn ang="0">
                    <a:pos x="11" y="134"/>
                  </a:cxn>
                  <a:cxn ang="0">
                    <a:pos x="19" y="128"/>
                  </a:cxn>
                  <a:cxn ang="0">
                    <a:pos x="14" y="139"/>
                  </a:cxn>
                  <a:cxn ang="0">
                    <a:pos x="14" y="147"/>
                  </a:cxn>
                  <a:cxn ang="0">
                    <a:pos x="14" y="153"/>
                  </a:cxn>
                  <a:cxn ang="0">
                    <a:pos x="15" y="155"/>
                  </a:cxn>
                  <a:cxn ang="0">
                    <a:pos x="17" y="156"/>
                  </a:cxn>
                  <a:cxn ang="0">
                    <a:pos x="21" y="157"/>
                  </a:cxn>
                  <a:cxn ang="0">
                    <a:pos x="24" y="158"/>
                  </a:cxn>
                  <a:cxn ang="0">
                    <a:pos x="30" y="157"/>
                  </a:cxn>
                  <a:cxn ang="0">
                    <a:pos x="32" y="157"/>
                  </a:cxn>
                  <a:cxn ang="0">
                    <a:pos x="34" y="157"/>
                  </a:cxn>
                  <a:cxn ang="0">
                    <a:pos x="36" y="157"/>
                  </a:cxn>
                  <a:cxn ang="0">
                    <a:pos x="37" y="157"/>
                  </a:cxn>
                  <a:cxn ang="0">
                    <a:pos x="36" y="149"/>
                  </a:cxn>
                  <a:cxn ang="0">
                    <a:pos x="36" y="142"/>
                  </a:cxn>
                  <a:cxn ang="0">
                    <a:pos x="39" y="137"/>
                  </a:cxn>
                  <a:cxn ang="0">
                    <a:pos x="47" y="131"/>
                  </a:cxn>
                  <a:cxn ang="0">
                    <a:pos x="43" y="141"/>
                  </a:cxn>
                  <a:cxn ang="0">
                    <a:pos x="43" y="149"/>
                  </a:cxn>
                  <a:cxn ang="0">
                    <a:pos x="44" y="155"/>
                  </a:cxn>
                  <a:cxn ang="0">
                    <a:pos x="45" y="157"/>
                  </a:cxn>
                  <a:cxn ang="0">
                    <a:pos x="53" y="156"/>
                  </a:cxn>
                  <a:cxn ang="0">
                    <a:pos x="59" y="156"/>
                  </a:cxn>
                  <a:cxn ang="0">
                    <a:pos x="65" y="155"/>
                  </a:cxn>
                  <a:cxn ang="0">
                    <a:pos x="70" y="155"/>
                  </a:cxn>
                  <a:cxn ang="0">
                    <a:pos x="74" y="154"/>
                  </a:cxn>
                  <a:cxn ang="0">
                    <a:pos x="77" y="153"/>
                  </a:cxn>
                  <a:cxn ang="0">
                    <a:pos x="81" y="151"/>
                  </a:cxn>
                  <a:cxn ang="0">
                    <a:pos x="84" y="149"/>
                  </a:cxn>
                  <a:cxn ang="0">
                    <a:pos x="91" y="138"/>
                  </a:cxn>
                  <a:cxn ang="0">
                    <a:pos x="98" y="118"/>
                  </a:cxn>
                  <a:cxn ang="0">
                    <a:pos x="101" y="95"/>
                  </a:cxn>
                  <a:cxn ang="0">
                    <a:pos x="100" y="73"/>
                  </a:cxn>
                  <a:cxn ang="0">
                    <a:pos x="97" y="56"/>
                  </a:cxn>
                  <a:cxn ang="0">
                    <a:pos x="93" y="36"/>
                  </a:cxn>
                  <a:cxn ang="0">
                    <a:pos x="90" y="17"/>
                  </a:cxn>
                  <a:cxn ang="0">
                    <a:pos x="85" y="0"/>
                  </a:cxn>
                  <a:cxn ang="0">
                    <a:pos x="81" y="13"/>
                  </a:cxn>
                  <a:cxn ang="0">
                    <a:pos x="75" y="24"/>
                  </a:cxn>
                  <a:cxn ang="0">
                    <a:pos x="70" y="32"/>
                  </a:cxn>
                  <a:cxn ang="0">
                    <a:pos x="66" y="40"/>
                  </a:cxn>
                  <a:cxn ang="0">
                    <a:pos x="61" y="46"/>
                  </a:cxn>
                  <a:cxn ang="0">
                    <a:pos x="57" y="50"/>
                  </a:cxn>
                  <a:cxn ang="0">
                    <a:pos x="53" y="55"/>
                  </a:cxn>
                  <a:cxn ang="0">
                    <a:pos x="50" y="59"/>
                  </a:cxn>
                  <a:cxn ang="0">
                    <a:pos x="45" y="66"/>
                  </a:cxn>
                  <a:cxn ang="0">
                    <a:pos x="39" y="72"/>
                  </a:cxn>
                  <a:cxn ang="0">
                    <a:pos x="35" y="78"/>
                  </a:cxn>
                  <a:cxn ang="0">
                    <a:pos x="30" y="84"/>
                  </a:cxn>
                </a:cxnLst>
                <a:rect l="0" t="0" r="r" b="b"/>
                <a:pathLst>
                  <a:path w="101" h="158">
                    <a:moveTo>
                      <a:pt x="30" y="84"/>
                    </a:moveTo>
                    <a:lnTo>
                      <a:pt x="21" y="99"/>
                    </a:lnTo>
                    <a:lnTo>
                      <a:pt x="11" y="114"/>
                    </a:lnTo>
                    <a:lnTo>
                      <a:pt x="2" y="127"/>
                    </a:lnTo>
                    <a:lnTo>
                      <a:pt x="0" y="138"/>
                    </a:lnTo>
                    <a:lnTo>
                      <a:pt x="1" y="143"/>
                    </a:lnTo>
                    <a:lnTo>
                      <a:pt x="2" y="147"/>
                    </a:lnTo>
                    <a:lnTo>
                      <a:pt x="5" y="150"/>
                    </a:lnTo>
                    <a:lnTo>
                      <a:pt x="8" y="153"/>
                    </a:lnTo>
                    <a:lnTo>
                      <a:pt x="7" y="145"/>
                    </a:lnTo>
                    <a:lnTo>
                      <a:pt x="7" y="139"/>
                    </a:lnTo>
                    <a:lnTo>
                      <a:pt x="11" y="134"/>
                    </a:lnTo>
                    <a:lnTo>
                      <a:pt x="19" y="128"/>
                    </a:lnTo>
                    <a:lnTo>
                      <a:pt x="14" y="139"/>
                    </a:lnTo>
                    <a:lnTo>
                      <a:pt x="14" y="147"/>
                    </a:lnTo>
                    <a:lnTo>
                      <a:pt x="14" y="153"/>
                    </a:lnTo>
                    <a:lnTo>
                      <a:pt x="15" y="155"/>
                    </a:lnTo>
                    <a:lnTo>
                      <a:pt x="17" y="156"/>
                    </a:lnTo>
                    <a:lnTo>
                      <a:pt x="21" y="157"/>
                    </a:lnTo>
                    <a:lnTo>
                      <a:pt x="24" y="158"/>
                    </a:lnTo>
                    <a:lnTo>
                      <a:pt x="30" y="157"/>
                    </a:lnTo>
                    <a:lnTo>
                      <a:pt x="32" y="157"/>
                    </a:lnTo>
                    <a:lnTo>
                      <a:pt x="34" y="157"/>
                    </a:lnTo>
                    <a:lnTo>
                      <a:pt x="36" y="157"/>
                    </a:lnTo>
                    <a:lnTo>
                      <a:pt x="37" y="157"/>
                    </a:lnTo>
                    <a:lnTo>
                      <a:pt x="36" y="149"/>
                    </a:lnTo>
                    <a:lnTo>
                      <a:pt x="36" y="142"/>
                    </a:lnTo>
                    <a:lnTo>
                      <a:pt x="39" y="137"/>
                    </a:lnTo>
                    <a:lnTo>
                      <a:pt x="47" y="131"/>
                    </a:lnTo>
                    <a:lnTo>
                      <a:pt x="43" y="141"/>
                    </a:lnTo>
                    <a:lnTo>
                      <a:pt x="43" y="149"/>
                    </a:lnTo>
                    <a:lnTo>
                      <a:pt x="44" y="155"/>
                    </a:lnTo>
                    <a:lnTo>
                      <a:pt x="45" y="157"/>
                    </a:lnTo>
                    <a:lnTo>
                      <a:pt x="53" y="156"/>
                    </a:lnTo>
                    <a:lnTo>
                      <a:pt x="59" y="156"/>
                    </a:lnTo>
                    <a:lnTo>
                      <a:pt x="65" y="155"/>
                    </a:lnTo>
                    <a:lnTo>
                      <a:pt x="70" y="155"/>
                    </a:lnTo>
                    <a:lnTo>
                      <a:pt x="74" y="154"/>
                    </a:lnTo>
                    <a:lnTo>
                      <a:pt x="77" y="153"/>
                    </a:lnTo>
                    <a:lnTo>
                      <a:pt x="81" y="151"/>
                    </a:lnTo>
                    <a:lnTo>
                      <a:pt x="84" y="149"/>
                    </a:lnTo>
                    <a:lnTo>
                      <a:pt x="91" y="138"/>
                    </a:lnTo>
                    <a:lnTo>
                      <a:pt x="98" y="118"/>
                    </a:lnTo>
                    <a:lnTo>
                      <a:pt x="101" y="95"/>
                    </a:lnTo>
                    <a:lnTo>
                      <a:pt x="100" y="73"/>
                    </a:lnTo>
                    <a:lnTo>
                      <a:pt x="97" y="56"/>
                    </a:lnTo>
                    <a:lnTo>
                      <a:pt x="93" y="36"/>
                    </a:lnTo>
                    <a:lnTo>
                      <a:pt x="90" y="17"/>
                    </a:lnTo>
                    <a:lnTo>
                      <a:pt x="85" y="0"/>
                    </a:lnTo>
                    <a:lnTo>
                      <a:pt x="81" y="13"/>
                    </a:lnTo>
                    <a:lnTo>
                      <a:pt x="75" y="24"/>
                    </a:lnTo>
                    <a:lnTo>
                      <a:pt x="70" y="32"/>
                    </a:lnTo>
                    <a:lnTo>
                      <a:pt x="66" y="40"/>
                    </a:lnTo>
                    <a:lnTo>
                      <a:pt x="61" y="46"/>
                    </a:lnTo>
                    <a:lnTo>
                      <a:pt x="57" y="50"/>
                    </a:lnTo>
                    <a:lnTo>
                      <a:pt x="53" y="55"/>
                    </a:lnTo>
                    <a:lnTo>
                      <a:pt x="50" y="59"/>
                    </a:lnTo>
                    <a:lnTo>
                      <a:pt x="45" y="66"/>
                    </a:lnTo>
                    <a:lnTo>
                      <a:pt x="39" y="72"/>
                    </a:lnTo>
                    <a:lnTo>
                      <a:pt x="35" y="78"/>
                    </a:lnTo>
                    <a:lnTo>
                      <a:pt x="30" y="84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980" name="Freeform 284"/>
              <p:cNvSpPr>
                <a:spLocks/>
              </p:cNvSpPr>
              <p:nvPr/>
            </p:nvSpPr>
            <p:spPr bwMode="auto">
              <a:xfrm>
                <a:off x="3566" y="2695"/>
                <a:ext cx="33" cy="22"/>
              </a:xfrm>
              <a:custGeom>
                <a:avLst/>
                <a:gdLst/>
                <a:ahLst/>
                <a:cxnLst>
                  <a:cxn ang="0">
                    <a:pos x="66" y="28"/>
                  </a:cxn>
                  <a:cxn ang="0">
                    <a:pos x="58" y="16"/>
                  </a:cxn>
                  <a:cxn ang="0">
                    <a:pos x="52" y="8"/>
                  </a:cxn>
                  <a:cxn ang="0">
                    <a:pos x="46" y="4"/>
                  </a:cxn>
                  <a:cxn ang="0">
                    <a:pos x="39" y="1"/>
                  </a:cxn>
                  <a:cxn ang="0">
                    <a:pos x="29" y="0"/>
                  </a:cxn>
                  <a:cxn ang="0">
                    <a:pos x="21" y="1"/>
                  </a:cxn>
                  <a:cxn ang="0">
                    <a:pos x="14" y="4"/>
                  </a:cxn>
                  <a:cxn ang="0">
                    <a:pos x="9" y="7"/>
                  </a:cxn>
                  <a:cxn ang="0">
                    <a:pos x="5" y="11"/>
                  </a:cxn>
                  <a:cxn ang="0">
                    <a:pos x="3" y="14"/>
                  </a:cxn>
                  <a:cxn ang="0">
                    <a:pos x="0" y="16"/>
                  </a:cxn>
                  <a:cxn ang="0">
                    <a:pos x="0" y="18"/>
                  </a:cxn>
                  <a:cxn ang="0">
                    <a:pos x="6" y="28"/>
                  </a:cxn>
                  <a:cxn ang="0">
                    <a:pos x="12" y="35"/>
                  </a:cxn>
                  <a:cxn ang="0">
                    <a:pos x="18" y="41"/>
                  </a:cxn>
                  <a:cxn ang="0">
                    <a:pos x="26" y="44"/>
                  </a:cxn>
                  <a:cxn ang="0">
                    <a:pos x="34" y="45"/>
                  </a:cxn>
                  <a:cxn ang="0">
                    <a:pos x="41" y="44"/>
                  </a:cxn>
                  <a:cxn ang="0">
                    <a:pos x="47" y="42"/>
                  </a:cxn>
                  <a:cxn ang="0">
                    <a:pos x="53" y="38"/>
                  </a:cxn>
                  <a:cxn ang="0">
                    <a:pos x="59" y="35"/>
                  </a:cxn>
                  <a:cxn ang="0">
                    <a:pos x="62" y="31"/>
                  </a:cxn>
                  <a:cxn ang="0">
                    <a:pos x="65" y="29"/>
                  </a:cxn>
                  <a:cxn ang="0">
                    <a:pos x="66" y="28"/>
                  </a:cxn>
                </a:cxnLst>
                <a:rect l="0" t="0" r="r" b="b"/>
                <a:pathLst>
                  <a:path w="66" h="45">
                    <a:moveTo>
                      <a:pt x="66" y="28"/>
                    </a:moveTo>
                    <a:lnTo>
                      <a:pt x="58" y="16"/>
                    </a:lnTo>
                    <a:lnTo>
                      <a:pt x="52" y="8"/>
                    </a:lnTo>
                    <a:lnTo>
                      <a:pt x="46" y="4"/>
                    </a:lnTo>
                    <a:lnTo>
                      <a:pt x="39" y="1"/>
                    </a:lnTo>
                    <a:lnTo>
                      <a:pt x="29" y="0"/>
                    </a:lnTo>
                    <a:lnTo>
                      <a:pt x="21" y="1"/>
                    </a:lnTo>
                    <a:lnTo>
                      <a:pt x="14" y="4"/>
                    </a:lnTo>
                    <a:lnTo>
                      <a:pt x="9" y="7"/>
                    </a:lnTo>
                    <a:lnTo>
                      <a:pt x="5" y="11"/>
                    </a:lnTo>
                    <a:lnTo>
                      <a:pt x="3" y="14"/>
                    </a:lnTo>
                    <a:lnTo>
                      <a:pt x="0" y="16"/>
                    </a:lnTo>
                    <a:lnTo>
                      <a:pt x="0" y="18"/>
                    </a:lnTo>
                    <a:lnTo>
                      <a:pt x="6" y="28"/>
                    </a:lnTo>
                    <a:lnTo>
                      <a:pt x="12" y="35"/>
                    </a:lnTo>
                    <a:lnTo>
                      <a:pt x="18" y="41"/>
                    </a:lnTo>
                    <a:lnTo>
                      <a:pt x="26" y="44"/>
                    </a:lnTo>
                    <a:lnTo>
                      <a:pt x="34" y="45"/>
                    </a:lnTo>
                    <a:lnTo>
                      <a:pt x="41" y="44"/>
                    </a:lnTo>
                    <a:lnTo>
                      <a:pt x="47" y="42"/>
                    </a:lnTo>
                    <a:lnTo>
                      <a:pt x="53" y="38"/>
                    </a:lnTo>
                    <a:lnTo>
                      <a:pt x="59" y="35"/>
                    </a:lnTo>
                    <a:lnTo>
                      <a:pt x="62" y="31"/>
                    </a:lnTo>
                    <a:lnTo>
                      <a:pt x="65" y="29"/>
                    </a:lnTo>
                    <a:lnTo>
                      <a:pt x="66" y="2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981" name="Freeform 285"/>
              <p:cNvSpPr>
                <a:spLocks/>
              </p:cNvSpPr>
              <p:nvPr/>
            </p:nvSpPr>
            <p:spPr bwMode="auto">
              <a:xfrm>
                <a:off x="3632" y="2688"/>
                <a:ext cx="31" cy="23"/>
              </a:xfrm>
              <a:custGeom>
                <a:avLst/>
                <a:gdLst/>
                <a:ahLst/>
                <a:cxnLst>
                  <a:cxn ang="0">
                    <a:pos x="0" y="34"/>
                  </a:cxn>
                  <a:cxn ang="0">
                    <a:pos x="6" y="22"/>
                  </a:cxn>
                  <a:cxn ang="0">
                    <a:pos x="11" y="12"/>
                  </a:cxn>
                  <a:cxn ang="0">
                    <a:pos x="17" y="7"/>
                  </a:cxn>
                  <a:cxn ang="0">
                    <a:pos x="22" y="3"/>
                  </a:cxn>
                  <a:cxn ang="0">
                    <a:pos x="32" y="1"/>
                  </a:cxn>
                  <a:cxn ang="0">
                    <a:pos x="41" y="0"/>
                  </a:cxn>
                  <a:cxn ang="0">
                    <a:pos x="48" y="2"/>
                  </a:cxn>
                  <a:cxn ang="0">
                    <a:pos x="53" y="4"/>
                  </a:cxn>
                  <a:cxn ang="0">
                    <a:pos x="58" y="7"/>
                  </a:cxn>
                  <a:cxn ang="0">
                    <a:pos x="61" y="9"/>
                  </a:cxn>
                  <a:cxn ang="0">
                    <a:pos x="63" y="11"/>
                  </a:cxn>
                  <a:cxn ang="0">
                    <a:pos x="64" y="12"/>
                  </a:cxn>
                  <a:cxn ang="0">
                    <a:pos x="60" y="23"/>
                  </a:cxn>
                  <a:cxn ang="0">
                    <a:pos x="56" y="32"/>
                  </a:cxn>
                  <a:cxn ang="0">
                    <a:pos x="50" y="38"/>
                  </a:cxn>
                  <a:cxn ang="0">
                    <a:pos x="43" y="42"/>
                  </a:cxn>
                  <a:cxn ang="0">
                    <a:pos x="36" y="45"/>
                  </a:cxn>
                  <a:cxn ang="0">
                    <a:pos x="28" y="46"/>
                  </a:cxn>
                  <a:cxn ang="0">
                    <a:pos x="21" y="45"/>
                  </a:cxn>
                  <a:cxn ang="0">
                    <a:pos x="14" y="42"/>
                  </a:cxn>
                  <a:cxn ang="0">
                    <a:pos x="9" y="40"/>
                  </a:cxn>
                  <a:cxn ang="0">
                    <a:pos x="4" y="36"/>
                  </a:cxn>
                  <a:cxn ang="0">
                    <a:pos x="2" y="35"/>
                  </a:cxn>
                  <a:cxn ang="0">
                    <a:pos x="0" y="34"/>
                  </a:cxn>
                </a:cxnLst>
                <a:rect l="0" t="0" r="r" b="b"/>
                <a:pathLst>
                  <a:path w="64" h="46">
                    <a:moveTo>
                      <a:pt x="0" y="34"/>
                    </a:moveTo>
                    <a:lnTo>
                      <a:pt x="6" y="22"/>
                    </a:lnTo>
                    <a:lnTo>
                      <a:pt x="11" y="12"/>
                    </a:lnTo>
                    <a:lnTo>
                      <a:pt x="17" y="7"/>
                    </a:lnTo>
                    <a:lnTo>
                      <a:pt x="22" y="3"/>
                    </a:lnTo>
                    <a:lnTo>
                      <a:pt x="32" y="1"/>
                    </a:lnTo>
                    <a:lnTo>
                      <a:pt x="41" y="0"/>
                    </a:lnTo>
                    <a:lnTo>
                      <a:pt x="48" y="2"/>
                    </a:lnTo>
                    <a:lnTo>
                      <a:pt x="53" y="4"/>
                    </a:lnTo>
                    <a:lnTo>
                      <a:pt x="58" y="7"/>
                    </a:lnTo>
                    <a:lnTo>
                      <a:pt x="61" y="9"/>
                    </a:lnTo>
                    <a:lnTo>
                      <a:pt x="63" y="11"/>
                    </a:lnTo>
                    <a:lnTo>
                      <a:pt x="64" y="12"/>
                    </a:lnTo>
                    <a:lnTo>
                      <a:pt x="60" y="23"/>
                    </a:lnTo>
                    <a:lnTo>
                      <a:pt x="56" y="32"/>
                    </a:lnTo>
                    <a:lnTo>
                      <a:pt x="50" y="38"/>
                    </a:lnTo>
                    <a:lnTo>
                      <a:pt x="43" y="42"/>
                    </a:lnTo>
                    <a:lnTo>
                      <a:pt x="36" y="45"/>
                    </a:lnTo>
                    <a:lnTo>
                      <a:pt x="28" y="46"/>
                    </a:lnTo>
                    <a:lnTo>
                      <a:pt x="21" y="45"/>
                    </a:lnTo>
                    <a:lnTo>
                      <a:pt x="14" y="42"/>
                    </a:lnTo>
                    <a:lnTo>
                      <a:pt x="9" y="40"/>
                    </a:lnTo>
                    <a:lnTo>
                      <a:pt x="4" y="36"/>
                    </a:lnTo>
                    <a:lnTo>
                      <a:pt x="2" y="35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982" name="Freeform 286"/>
              <p:cNvSpPr>
                <a:spLocks/>
              </p:cNvSpPr>
              <p:nvPr/>
            </p:nvSpPr>
            <p:spPr bwMode="auto">
              <a:xfrm>
                <a:off x="3570" y="2698"/>
                <a:ext cx="25" cy="16"/>
              </a:xfrm>
              <a:custGeom>
                <a:avLst/>
                <a:gdLst/>
                <a:ahLst/>
                <a:cxnLst>
                  <a:cxn ang="0">
                    <a:pos x="0" y="10"/>
                  </a:cxn>
                  <a:cxn ang="0">
                    <a:pos x="7" y="5"/>
                  </a:cxn>
                  <a:cxn ang="0">
                    <a:pos x="14" y="1"/>
                  </a:cxn>
                  <a:cxn ang="0">
                    <a:pos x="21" y="0"/>
                  </a:cxn>
                  <a:cxn ang="0">
                    <a:pos x="28" y="0"/>
                  </a:cxn>
                  <a:cxn ang="0">
                    <a:pos x="38" y="4"/>
                  </a:cxn>
                  <a:cxn ang="0">
                    <a:pos x="45" y="10"/>
                  </a:cxn>
                  <a:cxn ang="0">
                    <a:pos x="50" y="16"/>
                  </a:cxn>
                  <a:cxn ang="0">
                    <a:pos x="51" y="20"/>
                  </a:cxn>
                  <a:cxn ang="0">
                    <a:pos x="44" y="27"/>
                  </a:cxn>
                  <a:cxn ang="0">
                    <a:pos x="37" y="31"/>
                  </a:cxn>
                  <a:cxn ang="0">
                    <a:pos x="31" y="33"/>
                  </a:cxn>
                  <a:cxn ang="0">
                    <a:pos x="24" y="33"/>
                  </a:cxn>
                  <a:cxn ang="0">
                    <a:pos x="10" y="29"/>
                  </a:cxn>
                  <a:cxn ang="0">
                    <a:pos x="3" y="21"/>
                  </a:cxn>
                  <a:cxn ang="0">
                    <a:pos x="0" y="14"/>
                  </a:cxn>
                  <a:cxn ang="0">
                    <a:pos x="0" y="10"/>
                  </a:cxn>
                </a:cxnLst>
                <a:rect l="0" t="0" r="r" b="b"/>
                <a:pathLst>
                  <a:path w="51" h="33">
                    <a:moveTo>
                      <a:pt x="0" y="10"/>
                    </a:moveTo>
                    <a:lnTo>
                      <a:pt x="7" y="5"/>
                    </a:lnTo>
                    <a:lnTo>
                      <a:pt x="14" y="1"/>
                    </a:lnTo>
                    <a:lnTo>
                      <a:pt x="21" y="0"/>
                    </a:lnTo>
                    <a:lnTo>
                      <a:pt x="28" y="0"/>
                    </a:lnTo>
                    <a:lnTo>
                      <a:pt x="38" y="4"/>
                    </a:lnTo>
                    <a:lnTo>
                      <a:pt x="45" y="10"/>
                    </a:lnTo>
                    <a:lnTo>
                      <a:pt x="50" y="16"/>
                    </a:lnTo>
                    <a:lnTo>
                      <a:pt x="51" y="20"/>
                    </a:lnTo>
                    <a:lnTo>
                      <a:pt x="44" y="27"/>
                    </a:lnTo>
                    <a:lnTo>
                      <a:pt x="37" y="31"/>
                    </a:lnTo>
                    <a:lnTo>
                      <a:pt x="31" y="33"/>
                    </a:lnTo>
                    <a:lnTo>
                      <a:pt x="24" y="33"/>
                    </a:lnTo>
                    <a:lnTo>
                      <a:pt x="10" y="29"/>
                    </a:lnTo>
                    <a:lnTo>
                      <a:pt x="3" y="21"/>
                    </a:lnTo>
                    <a:lnTo>
                      <a:pt x="0" y="14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983" name="Freeform 287"/>
              <p:cNvSpPr>
                <a:spLocks/>
              </p:cNvSpPr>
              <p:nvPr/>
            </p:nvSpPr>
            <p:spPr bwMode="auto">
              <a:xfrm>
                <a:off x="3635" y="2691"/>
                <a:ext cx="24" cy="18"/>
              </a:xfrm>
              <a:custGeom>
                <a:avLst/>
                <a:gdLst/>
                <a:ahLst/>
                <a:cxnLst>
                  <a:cxn ang="0">
                    <a:pos x="48" y="7"/>
                  </a:cxn>
                  <a:cxn ang="0">
                    <a:pos x="41" y="3"/>
                  </a:cxn>
                  <a:cxn ang="0">
                    <a:pos x="34" y="0"/>
                  </a:cxn>
                  <a:cxn ang="0">
                    <a:pos x="27" y="0"/>
                  </a:cxn>
                  <a:cxn ang="0">
                    <a:pos x="20" y="2"/>
                  </a:cxn>
                  <a:cxn ang="0">
                    <a:pos x="10" y="7"/>
                  </a:cxn>
                  <a:cxn ang="0">
                    <a:pos x="4" y="15"/>
                  </a:cxn>
                  <a:cxn ang="0">
                    <a:pos x="2" y="22"/>
                  </a:cxn>
                  <a:cxn ang="0">
                    <a:pos x="0" y="26"/>
                  </a:cxn>
                  <a:cxn ang="0">
                    <a:pos x="8" y="31"/>
                  </a:cxn>
                  <a:cxn ang="0">
                    <a:pos x="16" y="35"/>
                  </a:cxn>
                  <a:cxn ang="0">
                    <a:pos x="22" y="36"/>
                  </a:cxn>
                  <a:cxn ang="0">
                    <a:pos x="29" y="35"/>
                  </a:cxn>
                  <a:cxn ang="0">
                    <a:pos x="42" y="27"/>
                  </a:cxn>
                  <a:cxn ang="0">
                    <a:pos x="48" y="18"/>
                  </a:cxn>
                  <a:cxn ang="0">
                    <a:pos x="48" y="11"/>
                  </a:cxn>
                  <a:cxn ang="0">
                    <a:pos x="48" y="7"/>
                  </a:cxn>
                </a:cxnLst>
                <a:rect l="0" t="0" r="r" b="b"/>
                <a:pathLst>
                  <a:path w="48" h="36">
                    <a:moveTo>
                      <a:pt x="48" y="7"/>
                    </a:moveTo>
                    <a:lnTo>
                      <a:pt x="41" y="3"/>
                    </a:lnTo>
                    <a:lnTo>
                      <a:pt x="34" y="0"/>
                    </a:lnTo>
                    <a:lnTo>
                      <a:pt x="27" y="0"/>
                    </a:lnTo>
                    <a:lnTo>
                      <a:pt x="20" y="2"/>
                    </a:lnTo>
                    <a:lnTo>
                      <a:pt x="10" y="7"/>
                    </a:lnTo>
                    <a:lnTo>
                      <a:pt x="4" y="15"/>
                    </a:lnTo>
                    <a:lnTo>
                      <a:pt x="2" y="22"/>
                    </a:lnTo>
                    <a:lnTo>
                      <a:pt x="0" y="26"/>
                    </a:lnTo>
                    <a:lnTo>
                      <a:pt x="8" y="31"/>
                    </a:lnTo>
                    <a:lnTo>
                      <a:pt x="16" y="35"/>
                    </a:lnTo>
                    <a:lnTo>
                      <a:pt x="22" y="36"/>
                    </a:lnTo>
                    <a:lnTo>
                      <a:pt x="29" y="35"/>
                    </a:lnTo>
                    <a:lnTo>
                      <a:pt x="42" y="27"/>
                    </a:lnTo>
                    <a:lnTo>
                      <a:pt x="48" y="18"/>
                    </a:lnTo>
                    <a:lnTo>
                      <a:pt x="48" y="11"/>
                    </a:lnTo>
                    <a:lnTo>
                      <a:pt x="48" y="7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984" name="Freeform 288"/>
              <p:cNvSpPr>
                <a:spLocks/>
              </p:cNvSpPr>
              <p:nvPr/>
            </p:nvSpPr>
            <p:spPr bwMode="auto">
              <a:xfrm>
                <a:off x="3575" y="2695"/>
                <a:ext cx="18" cy="16"/>
              </a:xfrm>
              <a:custGeom>
                <a:avLst/>
                <a:gdLst/>
                <a:ahLst/>
                <a:cxnLst>
                  <a:cxn ang="0">
                    <a:pos x="17" y="33"/>
                  </a:cxn>
                  <a:cxn ang="0">
                    <a:pos x="24" y="32"/>
                  </a:cxn>
                  <a:cxn ang="0">
                    <a:pos x="29" y="28"/>
                  </a:cxn>
                  <a:cxn ang="0">
                    <a:pos x="34" y="23"/>
                  </a:cxn>
                  <a:cxn ang="0">
                    <a:pos x="35" y="17"/>
                  </a:cxn>
                  <a:cxn ang="0">
                    <a:pos x="34" y="11"/>
                  </a:cxn>
                  <a:cxn ang="0">
                    <a:pos x="29" y="5"/>
                  </a:cxn>
                  <a:cxn ang="0">
                    <a:pos x="24" y="2"/>
                  </a:cxn>
                  <a:cxn ang="0">
                    <a:pos x="17" y="0"/>
                  </a:cxn>
                  <a:cxn ang="0">
                    <a:pos x="10" y="2"/>
                  </a:cxn>
                  <a:cxn ang="0">
                    <a:pos x="5" y="5"/>
                  </a:cxn>
                  <a:cxn ang="0">
                    <a:pos x="1" y="11"/>
                  </a:cxn>
                  <a:cxn ang="0">
                    <a:pos x="0" y="17"/>
                  </a:cxn>
                  <a:cxn ang="0">
                    <a:pos x="1" y="23"/>
                  </a:cxn>
                  <a:cxn ang="0">
                    <a:pos x="5" y="28"/>
                  </a:cxn>
                  <a:cxn ang="0">
                    <a:pos x="10" y="32"/>
                  </a:cxn>
                  <a:cxn ang="0">
                    <a:pos x="17" y="33"/>
                  </a:cxn>
                </a:cxnLst>
                <a:rect l="0" t="0" r="r" b="b"/>
                <a:pathLst>
                  <a:path w="35" h="33">
                    <a:moveTo>
                      <a:pt x="17" y="33"/>
                    </a:moveTo>
                    <a:lnTo>
                      <a:pt x="24" y="32"/>
                    </a:lnTo>
                    <a:lnTo>
                      <a:pt x="29" y="28"/>
                    </a:lnTo>
                    <a:lnTo>
                      <a:pt x="34" y="23"/>
                    </a:lnTo>
                    <a:lnTo>
                      <a:pt x="35" y="17"/>
                    </a:lnTo>
                    <a:lnTo>
                      <a:pt x="34" y="11"/>
                    </a:lnTo>
                    <a:lnTo>
                      <a:pt x="29" y="5"/>
                    </a:lnTo>
                    <a:lnTo>
                      <a:pt x="24" y="2"/>
                    </a:lnTo>
                    <a:lnTo>
                      <a:pt x="17" y="0"/>
                    </a:lnTo>
                    <a:lnTo>
                      <a:pt x="10" y="2"/>
                    </a:lnTo>
                    <a:lnTo>
                      <a:pt x="5" y="5"/>
                    </a:lnTo>
                    <a:lnTo>
                      <a:pt x="1" y="11"/>
                    </a:lnTo>
                    <a:lnTo>
                      <a:pt x="0" y="17"/>
                    </a:lnTo>
                    <a:lnTo>
                      <a:pt x="1" y="23"/>
                    </a:lnTo>
                    <a:lnTo>
                      <a:pt x="5" y="28"/>
                    </a:lnTo>
                    <a:lnTo>
                      <a:pt x="10" y="32"/>
                    </a:lnTo>
                    <a:lnTo>
                      <a:pt x="17" y="3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985" name="Freeform 289"/>
              <p:cNvSpPr>
                <a:spLocks/>
              </p:cNvSpPr>
              <p:nvPr/>
            </p:nvSpPr>
            <p:spPr bwMode="auto">
              <a:xfrm>
                <a:off x="3637" y="2690"/>
                <a:ext cx="18" cy="16"/>
              </a:xfrm>
              <a:custGeom>
                <a:avLst/>
                <a:gdLst/>
                <a:ahLst/>
                <a:cxnLst>
                  <a:cxn ang="0">
                    <a:pos x="20" y="31"/>
                  </a:cxn>
                  <a:cxn ang="0">
                    <a:pos x="13" y="31"/>
                  </a:cxn>
                  <a:cxn ang="0">
                    <a:pos x="7" y="29"/>
                  </a:cxn>
                  <a:cxn ang="0">
                    <a:pos x="2" y="24"/>
                  </a:cxn>
                  <a:cxn ang="0">
                    <a:pos x="0" y="19"/>
                  </a:cxn>
                  <a:cxn ang="0">
                    <a:pos x="0" y="13"/>
                  </a:cxn>
                  <a:cxn ang="0">
                    <a:pos x="3" y="7"/>
                  </a:cxn>
                  <a:cxn ang="0">
                    <a:pos x="8" y="2"/>
                  </a:cxn>
                  <a:cxn ang="0">
                    <a:pos x="15" y="0"/>
                  </a:cxn>
                  <a:cxn ang="0">
                    <a:pos x="22" y="0"/>
                  </a:cxn>
                  <a:cxn ang="0">
                    <a:pos x="28" y="2"/>
                  </a:cxn>
                  <a:cxn ang="0">
                    <a:pos x="32" y="7"/>
                  </a:cxn>
                  <a:cxn ang="0">
                    <a:pos x="34" y="13"/>
                  </a:cxn>
                  <a:cxn ang="0">
                    <a:pos x="34" y="19"/>
                  </a:cxn>
                  <a:cxn ang="0">
                    <a:pos x="32" y="24"/>
                  </a:cxn>
                  <a:cxn ang="0">
                    <a:pos x="26" y="29"/>
                  </a:cxn>
                  <a:cxn ang="0">
                    <a:pos x="20" y="31"/>
                  </a:cxn>
                </a:cxnLst>
                <a:rect l="0" t="0" r="r" b="b"/>
                <a:pathLst>
                  <a:path w="34" h="31">
                    <a:moveTo>
                      <a:pt x="20" y="31"/>
                    </a:moveTo>
                    <a:lnTo>
                      <a:pt x="13" y="31"/>
                    </a:lnTo>
                    <a:lnTo>
                      <a:pt x="7" y="29"/>
                    </a:lnTo>
                    <a:lnTo>
                      <a:pt x="2" y="24"/>
                    </a:lnTo>
                    <a:lnTo>
                      <a:pt x="0" y="19"/>
                    </a:lnTo>
                    <a:lnTo>
                      <a:pt x="0" y="13"/>
                    </a:lnTo>
                    <a:lnTo>
                      <a:pt x="3" y="7"/>
                    </a:lnTo>
                    <a:lnTo>
                      <a:pt x="8" y="2"/>
                    </a:lnTo>
                    <a:lnTo>
                      <a:pt x="15" y="0"/>
                    </a:lnTo>
                    <a:lnTo>
                      <a:pt x="22" y="0"/>
                    </a:lnTo>
                    <a:lnTo>
                      <a:pt x="28" y="2"/>
                    </a:lnTo>
                    <a:lnTo>
                      <a:pt x="32" y="7"/>
                    </a:lnTo>
                    <a:lnTo>
                      <a:pt x="34" y="13"/>
                    </a:lnTo>
                    <a:lnTo>
                      <a:pt x="34" y="19"/>
                    </a:lnTo>
                    <a:lnTo>
                      <a:pt x="32" y="24"/>
                    </a:lnTo>
                    <a:lnTo>
                      <a:pt x="26" y="29"/>
                    </a:lnTo>
                    <a:lnTo>
                      <a:pt x="20" y="3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986" name="Freeform 290"/>
              <p:cNvSpPr>
                <a:spLocks/>
              </p:cNvSpPr>
              <p:nvPr/>
            </p:nvSpPr>
            <p:spPr bwMode="auto">
              <a:xfrm>
                <a:off x="3583" y="2698"/>
                <a:ext cx="6" cy="6"/>
              </a:xfrm>
              <a:custGeom>
                <a:avLst/>
                <a:gdLst/>
                <a:ahLst/>
                <a:cxnLst>
                  <a:cxn ang="0">
                    <a:pos x="6" y="12"/>
                  </a:cxn>
                  <a:cxn ang="0">
                    <a:pos x="8" y="12"/>
                  </a:cxn>
                  <a:cxn ang="0">
                    <a:pos x="10" y="11"/>
                  </a:cxn>
                  <a:cxn ang="0">
                    <a:pos x="11" y="8"/>
                  </a:cxn>
                  <a:cxn ang="0">
                    <a:pos x="11" y="6"/>
                  </a:cxn>
                  <a:cxn ang="0">
                    <a:pos x="11" y="4"/>
                  </a:cxn>
                  <a:cxn ang="0">
                    <a:pos x="10" y="1"/>
                  </a:cxn>
                  <a:cxn ang="0">
                    <a:pos x="8" y="0"/>
                  </a:cxn>
                  <a:cxn ang="0">
                    <a:pos x="6" y="0"/>
                  </a:cxn>
                  <a:cxn ang="0">
                    <a:pos x="3" y="0"/>
                  </a:cxn>
                  <a:cxn ang="0">
                    <a:pos x="2" y="1"/>
                  </a:cxn>
                  <a:cxn ang="0">
                    <a:pos x="1" y="4"/>
                  </a:cxn>
                  <a:cxn ang="0">
                    <a:pos x="0" y="6"/>
                  </a:cxn>
                  <a:cxn ang="0">
                    <a:pos x="1" y="8"/>
                  </a:cxn>
                  <a:cxn ang="0">
                    <a:pos x="2" y="11"/>
                  </a:cxn>
                  <a:cxn ang="0">
                    <a:pos x="3" y="12"/>
                  </a:cxn>
                  <a:cxn ang="0">
                    <a:pos x="6" y="12"/>
                  </a:cxn>
                </a:cxnLst>
                <a:rect l="0" t="0" r="r" b="b"/>
                <a:pathLst>
                  <a:path w="11" h="12">
                    <a:moveTo>
                      <a:pt x="6" y="12"/>
                    </a:moveTo>
                    <a:lnTo>
                      <a:pt x="8" y="12"/>
                    </a:lnTo>
                    <a:lnTo>
                      <a:pt x="10" y="11"/>
                    </a:lnTo>
                    <a:lnTo>
                      <a:pt x="11" y="8"/>
                    </a:lnTo>
                    <a:lnTo>
                      <a:pt x="11" y="6"/>
                    </a:lnTo>
                    <a:lnTo>
                      <a:pt x="11" y="4"/>
                    </a:lnTo>
                    <a:lnTo>
                      <a:pt x="10" y="1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4"/>
                    </a:lnTo>
                    <a:lnTo>
                      <a:pt x="0" y="6"/>
                    </a:lnTo>
                    <a:lnTo>
                      <a:pt x="1" y="8"/>
                    </a:lnTo>
                    <a:lnTo>
                      <a:pt x="2" y="11"/>
                    </a:lnTo>
                    <a:lnTo>
                      <a:pt x="3" y="12"/>
                    </a:lnTo>
                    <a:lnTo>
                      <a:pt x="6" y="12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987" name="Freeform 291"/>
              <p:cNvSpPr>
                <a:spLocks/>
              </p:cNvSpPr>
              <p:nvPr/>
            </p:nvSpPr>
            <p:spPr bwMode="auto">
              <a:xfrm>
                <a:off x="3640" y="2694"/>
                <a:ext cx="6" cy="5"/>
              </a:xfrm>
              <a:custGeom>
                <a:avLst/>
                <a:gdLst/>
                <a:ahLst/>
                <a:cxnLst>
                  <a:cxn ang="0">
                    <a:pos x="5" y="10"/>
                  </a:cxn>
                  <a:cxn ang="0">
                    <a:pos x="3" y="10"/>
                  </a:cxn>
                  <a:cxn ang="0">
                    <a:pos x="2" y="9"/>
                  </a:cxn>
                  <a:cxn ang="0">
                    <a:pos x="1" y="8"/>
                  </a:cxn>
                  <a:cxn ang="0">
                    <a:pos x="0" y="6"/>
                  </a:cxn>
                  <a:cxn ang="0">
                    <a:pos x="0" y="3"/>
                  </a:cxn>
                  <a:cxn ang="0">
                    <a:pos x="1" y="2"/>
                  </a:cxn>
                  <a:cxn ang="0">
                    <a:pos x="2" y="0"/>
                  </a:cxn>
                  <a:cxn ang="0">
                    <a:pos x="4" y="0"/>
                  </a:cxn>
                  <a:cxn ang="0">
                    <a:pos x="7" y="0"/>
                  </a:cxn>
                  <a:cxn ang="0">
                    <a:pos x="8" y="0"/>
                  </a:cxn>
                  <a:cxn ang="0">
                    <a:pos x="10" y="2"/>
                  </a:cxn>
                  <a:cxn ang="0">
                    <a:pos x="10" y="5"/>
                  </a:cxn>
                  <a:cxn ang="0">
                    <a:pos x="10" y="6"/>
                  </a:cxn>
                  <a:cxn ang="0">
                    <a:pos x="9" y="8"/>
                  </a:cxn>
                  <a:cxn ang="0">
                    <a:pos x="8" y="9"/>
                  </a:cxn>
                  <a:cxn ang="0">
                    <a:pos x="5" y="10"/>
                  </a:cxn>
                </a:cxnLst>
                <a:rect l="0" t="0" r="r" b="b"/>
                <a:pathLst>
                  <a:path w="10" h="10">
                    <a:moveTo>
                      <a:pt x="5" y="10"/>
                    </a:moveTo>
                    <a:lnTo>
                      <a:pt x="3" y="10"/>
                    </a:lnTo>
                    <a:lnTo>
                      <a:pt x="2" y="9"/>
                    </a:lnTo>
                    <a:lnTo>
                      <a:pt x="1" y="8"/>
                    </a:lnTo>
                    <a:lnTo>
                      <a:pt x="0" y="6"/>
                    </a:lnTo>
                    <a:lnTo>
                      <a:pt x="0" y="3"/>
                    </a:lnTo>
                    <a:lnTo>
                      <a:pt x="1" y="2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7" y="0"/>
                    </a:lnTo>
                    <a:lnTo>
                      <a:pt x="8" y="0"/>
                    </a:lnTo>
                    <a:lnTo>
                      <a:pt x="10" y="2"/>
                    </a:lnTo>
                    <a:lnTo>
                      <a:pt x="10" y="5"/>
                    </a:lnTo>
                    <a:lnTo>
                      <a:pt x="10" y="6"/>
                    </a:lnTo>
                    <a:lnTo>
                      <a:pt x="9" y="8"/>
                    </a:lnTo>
                    <a:lnTo>
                      <a:pt x="8" y="9"/>
                    </a:lnTo>
                    <a:lnTo>
                      <a:pt x="5" y="1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988" name="Freeform 292"/>
              <p:cNvSpPr>
                <a:spLocks/>
              </p:cNvSpPr>
              <p:nvPr/>
            </p:nvSpPr>
            <p:spPr bwMode="auto">
              <a:xfrm>
                <a:off x="3609" y="2731"/>
                <a:ext cx="20" cy="19"/>
              </a:xfrm>
              <a:custGeom>
                <a:avLst/>
                <a:gdLst/>
                <a:ahLst/>
                <a:cxnLst>
                  <a:cxn ang="0">
                    <a:pos x="13" y="27"/>
                  </a:cxn>
                  <a:cxn ang="0">
                    <a:pos x="17" y="31"/>
                  </a:cxn>
                  <a:cxn ang="0">
                    <a:pos x="20" y="34"/>
                  </a:cxn>
                  <a:cxn ang="0">
                    <a:pos x="21" y="38"/>
                  </a:cxn>
                  <a:cxn ang="0">
                    <a:pos x="22" y="37"/>
                  </a:cxn>
                  <a:cxn ang="0">
                    <a:pos x="29" y="29"/>
                  </a:cxn>
                  <a:cxn ang="0">
                    <a:pos x="37" y="19"/>
                  </a:cxn>
                  <a:cxn ang="0">
                    <a:pos x="42" y="12"/>
                  </a:cxn>
                  <a:cxn ang="0">
                    <a:pos x="40" y="6"/>
                  </a:cxn>
                  <a:cxn ang="0">
                    <a:pos x="36" y="3"/>
                  </a:cxn>
                  <a:cxn ang="0">
                    <a:pos x="31" y="1"/>
                  </a:cxn>
                  <a:cxn ang="0">
                    <a:pos x="27" y="0"/>
                  </a:cxn>
                  <a:cxn ang="0">
                    <a:pos x="21" y="0"/>
                  </a:cxn>
                  <a:cxn ang="0">
                    <a:pos x="15" y="0"/>
                  </a:cxn>
                  <a:cxn ang="0">
                    <a:pos x="11" y="2"/>
                  </a:cxn>
                  <a:cxn ang="0">
                    <a:pos x="5" y="6"/>
                  </a:cxn>
                  <a:cxn ang="0">
                    <a:pos x="0" y="10"/>
                  </a:cxn>
                  <a:cxn ang="0">
                    <a:pos x="2" y="16"/>
                  </a:cxn>
                  <a:cxn ang="0">
                    <a:pos x="6" y="22"/>
                  </a:cxn>
                  <a:cxn ang="0">
                    <a:pos x="11" y="26"/>
                  </a:cxn>
                  <a:cxn ang="0">
                    <a:pos x="13" y="27"/>
                  </a:cxn>
                </a:cxnLst>
                <a:rect l="0" t="0" r="r" b="b"/>
                <a:pathLst>
                  <a:path w="42" h="38">
                    <a:moveTo>
                      <a:pt x="13" y="27"/>
                    </a:moveTo>
                    <a:lnTo>
                      <a:pt x="17" y="31"/>
                    </a:lnTo>
                    <a:lnTo>
                      <a:pt x="20" y="34"/>
                    </a:lnTo>
                    <a:lnTo>
                      <a:pt x="21" y="38"/>
                    </a:lnTo>
                    <a:lnTo>
                      <a:pt x="22" y="37"/>
                    </a:lnTo>
                    <a:lnTo>
                      <a:pt x="29" y="29"/>
                    </a:lnTo>
                    <a:lnTo>
                      <a:pt x="37" y="19"/>
                    </a:lnTo>
                    <a:lnTo>
                      <a:pt x="42" y="12"/>
                    </a:lnTo>
                    <a:lnTo>
                      <a:pt x="40" y="6"/>
                    </a:lnTo>
                    <a:lnTo>
                      <a:pt x="36" y="3"/>
                    </a:lnTo>
                    <a:lnTo>
                      <a:pt x="31" y="1"/>
                    </a:lnTo>
                    <a:lnTo>
                      <a:pt x="27" y="0"/>
                    </a:lnTo>
                    <a:lnTo>
                      <a:pt x="21" y="0"/>
                    </a:lnTo>
                    <a:lnTo>
                      <a:pt x="15" y="0"/>
                    </a:lnTo>
                    <a:lnTo>
                      <a:pt x="11" y="2"/>
                    </a:lnTo>
                    <a:lnTo>
                      <a:pt x="5" y="6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6" y="22"/>
                    </a:lnTo>
                    <a:lnTo>
                      <a:pt x="11" y="26"/>
                    </a:lnTo>
                    <a:lnTo>
                      <a:pt x="13" y="2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989" name="Freeform 293"/>
              <p:cNvSpPr>
                <a:spLocks/>
              </p:cNvSpPr>
              <p:nvPr/>
            </p:nvSpPr>
            <p:spPr bwMode="auto">
              <a:xfrm>
                <a:off x="3655" y="2607"/>
                <a:ext cx="35" cy="34"/>
              </a:xfrm>
              <a:custGeom>
                <a:avLst/>
                <a:gdLst/>
                <a:ahLst/>
                <a:cxnLst>
                  <a:cxn ang="0">
                    <a:pos x="69" y="0"/>
                  </a:cxn>
                  <a:cxn ang="0">
                    <a:pos x="58" y="10"/>
                  </a:cxn>
                  <a:cxn ang="0">
                    <a:pos x="50" y="16"/>
                  </a:cxn>
                  <a:cxn ang="0">
                    <a:pos x="46" y="22"/>
                  </a:cxn>
                  <a:cxn ang="0">
                    <a:pos x="42" y="28"/>
                  </a:cxn>
                  <a:cxn ang="0">
                    <a:pos x="39" y="33"/>
                  </a:cxn>
                  <a:cxn ang="0">
                    <a:pos x="36" y="37"/>
                  </a:cxn>
                  <a:cxn ang="0">
                    <a:pos x="35" y="42"/>
                  </a:cxn>
                  <a:cxn ang="0">
                    <a:pos x="32" y="46"/>
                  </a:cxn>
                  <a:cxn ang="0">
                    <a:pos x="23" y="56"/>
                  </a:cxn>
                  <a:cxn ang="0">
                    <a:pos x="12" y="62"/>
                  </a:cxn>
                  <a:cxn ang="0">
                    <a:pos x="3" y="67"/>
                  </a:cxn>
                  <a:cxn ang="0">
                    <a:pos x="0" y="68"/>
                  </a:cxn>
                  <a:cxn ang="0">
                    <a:pos x="10" y="66"/>
                  </a:cxn>
                  <a:cxn ang="0">
                    <a:pos x="18" y="62"/>
                  </a:cxn>
                  <a:cxn ang="0">
                    <a:pos x="25" y="59"/>
                  </a:cxn>
                  <a:cxn ang="0">
                    <a:pos x="31" y="54"/>
                  </a:cxn>
                  <a:cxn ang="0">
                    <a:pos x="35" y="50"/>
                  </a:cxn>
                  <a:cxn ang="0">
                    <a:pos x="40" y="44"/>
                  </a:cxn>
                  <a:cxn ang="0">
                    <a:pos x="43" y="37"/>
                  </a:cxn>
                  <a:cxn ang="0">
                    <a:pos x="48" y="30"/>
                  </a:cxn>
                  <a:cxn ang="0">
                    <a:pos x="57" y="18"/>
                  </a:cxn>
                  <a:cxn ang="0">
                    <a:pos x="64" y="8"/>
                  </a:cxn>
                  <a:cxn ang="0">
                    <a:pos x="68" y="3"/>
                  </a:cxn>
                  <a:cxn ang="0">
                    <a:pos x="69" y="0"/>
                  </a:cxn>
                </a:cxnLst>
                <a:rect l="0" t="0" r="r" b="b"/>
                <a:pathLst>
                  <a:path w="69" h="68">
                    <a:moveTo>
                      <a:pt x="69" y="0"/>
                    </a:moveTo>
                    <a:lnTo>
                      <a:pt x="58" y="10"/>
                    </a:lnTo>
                    <a:lnTo>
                      <a:pt x="50" y="16"/>
                    </a:lnTo>
                    <a:lnTo>
                      <a:pt x="46" y="22"/>
                    </a:lnTo>
                    <a:lnTo>
                      <a:pt x="42" y="28"/>
                    </a:lnTo>
                    <a:lnTo>
                      <a:pt x="39" y="33"/>
                    </a:lnTo>
                    <a:lnTo>
                      <a:pt x="36" y="37"/>
                    </a:lnTo>
                    <a:lnTo>
                      <a:pt x="35" y="42"/>
                    </a:lnTo>
                    <a:lnTo>
                      <a:pt x="32" y="46"/>
                    </a:lnTo>
                    <a:lnTo>
                      <a:pt x="23" y="56"/>
                    </a:lnTo>
                    <a:lnTo>
                      <a:pt x="12" y="62"/>
                    </a:lnTo>
                    <a:lnTo>
                      <a:pt x="3" y="67"/>
                    </a:lnTo>
                    <a:lnTo>
                      <a:pt x="0" y="68"/>
                    </a:lnTo>
                    <a:lnTo>
                      <a:pt x="10" y="66"/>
                    </a:lnTo>
                    <a:lnTo>
                      <a:pt x="18" y="62"/>
                    </a:lnTo>
                    <a:lnTo>
                      <a:pt x="25" y="59"/>
                    </a:lnTo>
                    <a:lnTo>
                      <a:pt x="31" y="54"/>
                    </a:lnTo>
                    <a:lnTo>
                      <a:pt x="35" y="50"/>
                    </a:lnTo>
                    <a:lnTo>
                      <a:pt x="40" y="44"/>
                    </a:lnTo>
                    <a:lnTo>
                      <a:pt x="43" y="37"/>
                    </a:lnTo>
                    <a:lnTo>
                      <a:pt x="48" y="30"/>
                    </a:lnTo>
                    <a:lnTo>
                      <a:pt x="57" y="18"/>
                    </a:lnTo>
                    <a:lnTo>
                      <a:pt x="64" y="8"/>
                    </a:lnTo>
                    <a:lnTo>
                      <a:pt x="68" y="3"/>
                    </a:lnTo>
                    <a:lnTo>
                      <a:pt x="69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990" name="Freeform 294"/>
              <p:cNvSpPr>
                <a:spLocks/>
              </p:cNvSpPr>
              <p:nvPr/>
            </p:nvSpPr>
            <p:spPr bwMode="auto">
              <a:xfrm>
                <a:off x="3656" y="2639"/>
                <a:ext cx="23" cy="21"/>
              </a:xfrm>
              <a:custGeom>
                <a:avLst/>
                <a:gdLst/>
                <a:ahLst/>
                <a:cxnLst>
                  <a:cxn ang="0">
                    <a:pos x="2" y="24"/>
                  </a:cxn>
                  <a:cxn ang="0">
                    <a:pos x="7" y="19"/>
                  </a:cxn>
                  <a:cxn ang="0">
                    <a:pos x="11" y="15"/>
                  </a:cxn>
                  <a:cxn ang="0">
                    <a:pos x="16" y="11"/>
                  </a:cxn>
                  <a:cxn ang="0">
                    <a:pos x="21" y="8"/>
                  </a:cxn>
                  <a:cxn ang="0">
                    <a:pos x="26" y="4"/>
                  </a:cxn>
                  <a:cxn ang="0">
                    <a:pos x="32" y="2"/>
                  </a:cxn>
                  <a:cxn ang="0">
                    <a:pos x="39" y="0"/>
                  </a:cxn>
                  <a:cxn ang="0">
                    <a:pos x="46" y="0"/>
                  </a:cxn>
                  <a:cxn ang="0">
                    <a:pos x="37" y="2"/>
                  </a:cxn>
                  <a:cxn ang="0">
                    <a:pos x="29" y="6"/>
                  </a:cxn>
                  <a:cxn ang="0">
                    <a:pos x="23" y="9"/>
                  </a:cxn>
                  <a:cxn ang="0">
                    <a:pos x="17" y="12"/>
                  </a:cxn>
                  <a:cxn ang="0">
                    <a:pos x="14" y="16"/>
                  </a:cxn>
                  <a:cxn ang="0">
                    <a:pos x="11" y="19"/>
                  </a:cxn>
                  <a:cxn ang="0">
                    <a:pos x="9" y="20"/>
                  </a:cxn>
                  <a:cxn ang="0">
                    <a:pos x="9" y="22"/>
                  </a:cxn>
                  <a:cxn ang="0">
                    <a:pos x="23" y="16"/>
                  </a:cxn>
                  <a:cxn ang="0">
                    <a:pos x="33" y="15"/>
                  </a:cxn>
                  <a:cxn ang="0">
                    <a:pos x="40" y="16"/>
                  </a:cxn>
                  <a:cxn ang="0">
                    <a:pos x="42" y="17"/>
                  </a:cxn>
                  <a:cxn ang="0">
                    <a:pos x="34" y="18"/>
                  </a:cxn>
                  <a:cxn ang="0">
                    <a:pos x="26" y="19"/>
                  </a:cxn>
                  <a:cxn ang="0">
                    <a:pos x="19" y="22"/>
                  </a:cxn>
                  <a:cxn ang="0">
                    <a:pos x="15" y="24"/>
                  </a:cxn>
                  <a:cxn ang="0">
                    <a:pos x="10" y="26"/>
                  </a:cxn>
                  <a:cxn ang="0">
                    <a:pos x="6" y="30"/>
                  </a:cxn>
                  <a:cxn ang="0">
                    <a:pos x="3" y="34"/>
                  </a:cxn>
                  <a:cxn ang="0">
                    <a:pos x="1" y="39"/>
                  </a:cxn>
                  <a:cxn ang="0">
                    <a:pos x="0" y="42"/>
                  </a:cxn>
                  <a:cxn ang="0">
                    <a:pos x="0" y="37"/>
                  </a:cxn>
                  <a:cxn ang="0">
                    <a:pos x="1" y="29"/>
                  </a:cxn>
                  <a:cxn ang="0">
                    <a:pos x="2" y="24"/>
                  </a:cxn>
                </a:cxnLst>
                <a:rect l="0" t="0" r="r" b="b"/>
                <a:pathLst>
                  <a:path w="46" h="42">
                    <a:moveTo>
                      <a:pt x="2" y="24"/>
                    </a:moveTo>
                    <a:lnTo>
                      <a:pt x="7" y="19"/>
                    </a:lnTo>
                    <a:lnTo>
                      <a:pt x="11" y="15"/>
                    </a:lnTo>
                    <a:lnTo>
                      <a:pt x="16" y="11"/>
                    </a:lnTo>
                    <a:lnTo>
                      <a:pt x="21" y="8"/>
                    </a:lnTo>
                    <a:lnTo>
                      <a:pt x="26" y="4"/>
                    </a:lnTo>
                    <a:lnTo>
                      <a:pt x="32" y="2"/>
                    </a:lnTo>
                    <a:lnTo>
                      <a:pt x="39" y="0"/>
                    </a:lnTo>
                    <a:lnTo>
                      <a:pt x="46" y="0"/>
                    </a:lnTo>
                    <a:lnTo>
                      <a:pt x="37" y="2"/>
                    </a:lnTo>
                    <a:lnTo>
                      <a:pt x="29" y="6"/>
                    </a:lnTo>
                    <a:lnTo>
                      <a:pt x="23" y="9"/>
                    </a:lnTo>
                    <a:lnTo>
                      <a:pt x="17" y="12"/>
                    </a:lnTo>
                    <a:lnTo>
                      <a:pt x="14" y="16"/>
                    </a:lnTo>
                    <a:lnTo>
                      <a:pt x="11" y="19"/>
                    </a:lnTo>
                    <a:lnTo>
                      <a:pt x="9" y="20"/>
                    </a:lnTo>
                    <a:lnTo>
                      <a:pt x="9" y="22"/>
                    </a:lnTo>
                    <a:lnTo>
                      <a:pt x="23" y="16"/>
                    </a:lnTo>
                    <a:lnTo>
                      <a:pt x="33" y="15"/>
                    </a:lnTo>
                    <a:lnTo>
                      <a:pt x="40" y="16"/>
                    </a:lnTo>
                    <a:lnTo>
                      <a:pt x="42" y="17"/>
                    </a:lnTo>
                    <a:lnTo>
                      <a:pt x="34" y="18"/>
                    </a:lnTo>
                    <a:lnTo>
                      <a:pt x="26" y="19"/>
                    </a:lnTo>
                    <a:lnTo>
                      <a:pt x="19" y="22"/>
                    </a:lnTo>
                    <a:lnTo>
                      <a:pt x="15" y="24"/>
                    </a:lnTo>
                    <a:lnTo>
                      <a:pt x="10" y="26"/>
                    </a:lnTo>
                    <a:lnTo>
                      <a:pt x="6" y="30"/>
                    </a:lnTo>
                    <a:lnTo>
                      <a:pt x="3" y="34"/>
                    </a:lnTo>
                    <a:lnTo>
                      <a:pt x="1" y="39"/>
                    </a:lnTo>
                    <a:lnTo>
                      <a:pt x="0" y="42"/>
                    </a:lnTo>
                    <a:lnTo>
                      <a:pt x="0" y="37"/>
                    </a:lnTo>
                    <a:lnTo>
                      <a:pt x="1" y="29"/>
                    </a:lnTo>
                    <a:lnTo>
                      <a:pt x="2" y="2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991" name="Freeform 295"/>
              <p:cNvSpPr>
                <a:spLocks/>
              </p:cNvSpPr>
              <p:nvPr/>
            </p:nvSpPr>
            <p:spPr bwMode="auto">
              <a:xfrm>
                <a:off x="3642" y="2729"/>
                <a:ext cx="44" cy="8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7" y="10"/>
                  </a:cxn>
                  <a:cxn ang="0">
                    <a:pos x="13" y="7"/>
                  </a:cxn>
                  <a:cxn ang="0">
                    <a:pos x="18" y="5"/>
                  </a:cxn>
                  <a:cxn ang="0">
                    <a:pos x="22" y="4"/>
                  </a:cxn>
                  <a:cxn ang="0">
                    <a:pos x="25" y="3"/>
                  </a:cxn>
                  <a:cxn ang="0">
                    <a:pos x="29" y="3"/>
                  </a:cxn>
                  <a:cxn ang="0">
                    <a:pos x="32" y="1"/>
                  </a:cxn>
                  <a:cxn ang="0">
                    <a:pos x="36" y="1"/>
                  </a:cxn>
                  <a:cxn ang="0">
                    <a:pos x="40" y="0"/>
                  </a:cxn>
                  <a:cxn ang="0">
                    <a:pos x="48" y="0"/>
                  </a:cxn>
                  <a:cxn ang="0">
                    <a:pos x="56" y="0"/>
                  </a:cxn>
                  <a:cxn ang="0">
                    <a:pos x="67" y="1"/>
                  </a:cxn>
                  <a:cxn ang="0">
                    <a:pos x="75" y="1"/>
                  </a:cxn>
                  <a:cxn ang="0">
                    <a:pos x="83" y="3"/>
                  </a:cxn>
                  <a:cxn ang="0">
                    <a:pos x="87" y="3"/>
                  </a:cxn>
                  <a:cxn ang="0">
                    <a:pos x="90" y="3"/>
                  </a:cxn>
                  <a:cxn ang="0">
                    <a:pos x="75" y="3"/>
                  </a:cxn>
                  <a:cxn ang="0">
                    <a:pos x="63" y="3"/>
                  </a:cxn>
                  <a:cxn ang="0">
                    <a:pos x="53" y="3"/>
                  </a:cxn>
                  <a:cxn ang="0">
                    <a:pos x="46" y="3"/>
                  </a:cxn>
                  <a:cxn ang="0">
                    <a:pos x="40" y="3"/>
                  </a:cxn>
                  <a:cxn ang="0">
                    <a:pos x="36" y="3"/>
                  </a:cxn>
                  <a:cxn ang="0">
                    <a:pos x="33" y="4"/>
                  </a:cxn>
                  <a:cxn ang="0">
                    <a:pos x="31" y="4"/>
                  </a:cxn>
                  <a:cxn ang="0">
                    <a:pos x="22" y="6"/>
                  </a:cxn>
                  <a:cxn ang="0">
                    <a:pos x="12" y="10"/>
                  </a:cxn>
                  <a:cxn ang="0">
                    <a:pos x="3" y="14"/>
                  </a:cxn>
                  <a:cxn ang="0">
                    <a:pos x="0" y="15"/>
                  </a:cxn>
                  <a:cxn ang="0">
                    <a:pos x="0" y="14"/>
                  </a:cxn>
                </a:cxnLst>
                <a:rect l="0" t="0" r="r" b="b"/>
                <a:pathLst>
                  <a:path w="90" h="15">
                    <a:moveTo>
                      <a:pt x="0" y="14"/>
                    </a:moveTo>
                    <a:lnTo>
                      <a:pt x="7" y="10"/>
                    </a:lnTo>
                    <a:lnTo>
                      <a:pt x="13" y="7"/>
                    </a:lnTo>
                    <a:lnTo>
                      <a:pt x="18" y="5"/>
                    </a:lnTo>
                    <a:lnTo>
                      <a:pt x="22" y="4"/>
                    </a:lnTo>
                    <a:lnTo>
                      <a:pt x="25" y="3"/>
                    </a:lnTo>
                    <a:lnTo>
                      <a:pt x="29" y="3"/>
                    </a:lnTo>
                    <a:lnTo>
                      <a:pt x="32" y="1"/>
                    </a:lnTo>
                    <a:lnTo>
                      <a:pt x="36" y="1"/>
                    </a:lnTo>
                    <a:lnTo>
                      <a:pt x="40" y="0"/>
                    </a:lnTo>
                    <a:lnTo>
                      <a:pt x="48" y="0"/>
                    </a:lnTo>
                    <a:lnTo>
                      <a:pt x="56" y="0"/>
                    </a:lnTo>
                    <a:lnTo>
                      <a:pt x="67" y="1"/>
                    </a:lnTo>
                    <a:lnTo>
                      <a:pt x="75" y="1"/>
                    </a:lnTo>
                    <a:lnTo>
                      <a:pt x="83" y="3"/>
                    </a:lnTo>
                    <a:lnTo>
                      <a:pt x="87" y="3"/>
                    </a:lnTo>
                    <a:lnTo>
                      <a:pt x="90" y="3"/>
                    </a:lnTo>
                    <a:lnTo>
                      <a:pt x="75" y="3"/>
                    </a:lnTo>
                    <a:lnTo>
                      <a:pt x="63" y="3"/>
                    </a:lnTo>
                    <a:lnTo>
                      <a:pt x="53" y="3"/>
                    </a:lnTo>
                    <a:lnTo>
                      <a:pt x="46" y="3"/>
                    </a:lnTo>
                    <a:lnTo>
                      <a:pt x="40" y="3"/>
                    </a:lnTo>
                    <a:lnTo>
                      <a:pt x="36" y="3"/>
                    </a:lnTo>
                    <a:lnTo>
                      <a:pt x="33" y="4"/>
                    </a:lnTo>
                    <a:lnTo>
                      <a:pt x="31" y="4"/>
                    </a:lnTo>
                    <a:lnTo>
                      <a:pt x="22" y="6"/>
                    </a:lnTo>
                    <a:lnTo>
                      <a:pt x="12" y="10"/>
                    </a:lnTo>
                    <a:lnTo>
                      <a:pt x="3" y="14"/>
                    </a:lnTo>
                    <a:lnTo>
                      <a:pt x="0" y="15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992" name="Freeform 296"/>
              <p:cNvSpPr>
                <a:spLocks/>
              </p:cNvSpPr>
              <p:nvPr/>
            </p:nvSpPr>
            <p:spPr bwMode="auto">
              <a:xfrm>
                <a:off x="3643" y="2734"/>
                <a:ext cx="55" cy="7"/>
              </a:xfrm>
              <a:custGeom>
                <a:avLst/>
                <a:gdLst/>
                <a:ahLst/>
                <a:cxnLst>
                  <a:cxn ang="0">
                    <a:pos x="2" y="8"/>
                  </a:cxn>
                  <a:cxn ang="0">
                    <a:pos x="11" y="4"/>
                  </a:cxn>
                  <a:cxn ang="0">
                    <a:pos x="19" y="2"/>
                  </a:cxn>
                  <a:cxn ang="0">
                    <a:pos x="25" y="1"/>
                  </a:cxn>
                  <a:cxn ang="0">
                    <a:pos x="30" y="0"/>
                  </a:cxn>
                  <a:cxn ang="0">
                    <a:pos x="35" y="0"/>
                  </a:cxn>
                  <a:cxn ang="0">
                    <a:pos x="38" y="0"/>
                  </a:cxn>
                  <a:cxn ang="0">
                    <a:pos x="42" y="0"/>
                  </a:cxn>
                  <a:cxn ang="0">
                    <a:pos x="46" y="0"/>
                  </a:cxn>
                  <a:cxn ang="0">
                    <a:pos x="52" y="1"/>
                  </a:cxn>
                  <a:cxn ang="0">
                    <a:pos x="61" y="2"/>
                  </a:cxn>
                  <a:cxn ang="0">
                    <a:pos x="72" y="4"/>
                  </a:cxn>
                  <a:cxn ang="0">
                    <a:pos x="82" y="7"/>
                  </a:cxn>
                  <a:cxn ang="0">
                    <a:pos x="93" y="9"/>
                  </a:cxn>
                  <a:cxn ang="0">
                    <a:pos x="102" y="11"/>
                  </a:cxn>
                  <a:cxn ang="0">
                    <a:pos x="107" y="12"/>
                  </a:cxn>
                  <a:cxn ang="0">
                    <a:pos x="110" y="13"/>
                  </a:cxn>
                  <a:cxn ang="0">
                    <a:pos x="94" y="11"/>
                  </a:cxn>
                  <a:cxn ang="0">
                    <a:pos x="80" y="8"/>
                  </a:cxn>
                  <a:cxn ang="0">
                    <a:pos x="68" y="7"/>
                  </a:cxn>
                  <a:cxn ang="0">
                    <a:pos x="59" y="4"/>
                  </a:cxn>
                  <a:cxn ang="0">
                    <a:pos x="52" y="3"/>
                  </a:cxn>
                  <a:cxn ang="0">
                    <a:pos x="46" y="3"/>
                  </a:cxn>
                  <a:cxn ang="0">
                    <a:pos x="42" y="2"/>
                  </a:cxn>
                  <a:cxn ang="0">
                    <a:pos x="40" y="2"/>
                  </a:cxn>
                  <a:cxn ang="0">
                    <a:pos x="34" y="2"/>
                  </a:cxn>
                  <a:cxn ang="0">
                    <a:pos x="28" y="3"/>
                  </a:cxn>
                  <a:cxn ang="0">
                    <a:pos x="21" y="4"/>
                  </a:cxn>
                  <a:cxn ang="0">
                    <a:pos x="15" y="5"/>
                  </a:cxn>
                  <a:cxn ang="0">
                    <a:pos x="10" y="7"/>
                  </a:cxn>
                  <a:cxn ang="0">
                    <a:pos x="5" y="8"/>
                  </a:cxn>
                  <a:cxn ang="0">
                    <a:pos x="2" y="9"/>
                  </a:cxn>
                  <a:cxn ang="0">
                    <a:pos x="0" y="9"/>
                  </a:cxn>
                  <a:cxn ang="0">
                    <a:pos x="2" y="8"/>
                  </a:cxn>
                </a:cxnLst>
                <a:rect l="0" t="0" r="r" b="b"/>
                <a:pathLst>
                  <a:path w="110" h="13">
                    <a:moveTo>
                      <a:pt x="2" y="8"/>
                    </a:moveTo>
                    <a:lnTo>
                      <a:pt x="11" y="4"/>
                    </a:lnTo>
                    <a:lnTo>
                      <a:pt x="19" y="2"/>
                    </a:lnTo>
                    <a:lnTo>
                      <a:pt x="25" y="1"/>
                    </a:lnTo>
                    <a:lnTo>
                      <a:pt x="30" y="0"/>
                    </a:lnTo>
                    <a:lnTo>
                      <a:pt x="35" y="0"/>
                    </a:lnTo>
                    <a:lnTo>
                      <a:pt x="38" y="0"/>
                    </a:lnTo>
                    <a:lnTo>
                      <a:pt x="42" y="0"/>
                    </a:lnTo>
                    <a:lnTo>
                      <a:pt x="46" y="0"/>
                    </a:lnTo>
                    <a:lnTo>
                      <a:pt x="52" y="1"/>
                    </a:lnTo>
                    <a:lnTo>
                      <a:pt x="61" y="2"/>
                    </a:lnTo>
                    <a:lnTo>
                      <a:pt x="72" y="4"/>
                    </a:lnTo>
                    <a:lnTo>
                      <a:pt x="82" y="7"/>
                    </a:lnTo>
                    <a:lnTo>
                      <a:pt x="93" y="9"/>
                    </a:lnTo>
                    <a:lnTo>
                      <a:pt x="102" y="11"/>
                    </a:lnTo>
                    <a:lnTo>
                      <a:pt x="107" y="12"/>
                    </a:lnTo>
                    <a:lnTo>
                      <a:pt x="110" y="13"/>
                    </a:lnTo>
                    <a:lnTo>
                      <a:pt x="94" y="11"/>
                    </a:lnTo>
                    <a:lnTo>
                      <a:pt x="80" y="8"/>
                    </a:lnTo>
                    <a:lnTo>
                      <a:pt x="68" y="7"/>
                    </a:lnTo>
                    <a:lnTo>
                      <a:pt x="59" y="4"/>
                    </a:lnTo>
                    <a:lnTo>
                      <a:pt x="52" y="3"/>
                    </a:lnTo>
                    <a:lnTo>
                      <a:pt x="46" y="3"/>
                    </a:lnTo>
                    <a:lnTo>
                      <a:pt x="42" y="2"/>
                    </a:lnTo>
                    <a:lnTo>
                      <a:pt x="40" y="2"/>
                    </a:lnTo>
                    <a:lnTo>
                      <a:pt x="34" y="2"/>
                    </a:lnTo>
                    <a:lnTo>
                      <a:pt x="28" y="3"/>
                    </a:lnTo>
                    <a:lnTo>
                      <a:pt x="21" y="4"/>
                    </a:lnTo>
                    <a:lnTo>
                      <a:pt x="15" y="5"/>
                    </a:lnTo>
                    <a:lnTo>
                      <a:pt x="10" y="7"/>
                    </a:lnTo>
                    <a:lnTo>
                      <a:pt x="5" y="8"/>
                    </a:lnTo>
                    <a:lnTo>
                      <a:pt x="2" y="9"/>
                    </a:lnTo>
                    <a:lnTo>
                      <a:pt x="0" y="9"/>
                    </a:lnTo>
                    <a:lnTo>
                      <a:pt x="2" y="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993" name="Freeform 297"/>
              <p:cNvSpPr>
                <a:spLocks/>
              </p:cNvSpPr>
              <p:nvPr/>
            </p:nvSpPr>
            <p:spPr bwMode="auto">
              <a:xfrm>
                <a:off x="3647" y="2740"/>
                <a:ext cx="45" cy="12"/>
              </a:xfrm>
              <a:custGeom>
                <a:avLst/>
                <a:gdLst/>
                <a:ahLst/>
                <a:cxnLst>
                  <a:cxn ang="0">
                    <a:pos x="0" y="2"/>
                  </a:cxn>
                  <a:cxn ang="0">
                    <a:pos x="8" y="1"/>
                  </a:cxn>
                  <a:cxn ang="0">
                    <a:pos x="14" y="0"/>
                  </a:cxn>
                  <a:cxn ang="0">
                    <a:pos x="20" y="0"/>
                  </a:cxn>
                  <a:cxn ang="0">
                    <a:pos x="25" y="0"/>
                  </a:cxn>
                  <a:cxn ang="0">
                    <a:pos x="28" y="1"/>
                  </a:cxn>
                  <a:cxn ang="0">
                    <a:pos x="32" y="1"/>
                  </a:cxn>
                  <a:cxn ang="0">
                    <a:pos x="35" y="2"/>
                  </a:cxn>
                  <a:cxn ang="0">
                    <a:pos x="39" y="2"/>
                  </a:cxn>
                  <a:cxn ang="0">
                    <a:pos x="43" y="4"/>
                  </a:cxn>
                  <a:cxn ang="0">
                    <a:pos x="50" y="7"/>
                  </a:cxn>
                  <a:cxn ang="0">
                    <a:pos x="58" y="11"/>
                  </a:cxn>
                  <a:cxn ang="0">
                    <a:pos x="67" y="14"/>
                  </a:cxn>
                  <a:cxn ang="0">
                    <a:pos x="75" y="17"/>
                  </a:cxn>
                  <a:cxn ang="0">
                    <a:pos x="81" y="20"/>
                  </a:cxn>
                  <a:cxn ang="0">
                    <a:pos x="86" y="22"/>
                  </a:cxn>
                  <a:cxn ang="0">
                    <a:pos x="88" y="23"/>
                  </a:cxn>
                  <a:cxn ang="0">
                    <a:pos x="74" y="19"/>
                  </a:cxn>
                  <a:cxn ang="0">
                    <a:pos x="64" y="14"/>
                  </a:cxn>
                  <a:cxn ang="0">
                    <a:pos x="55" y="11"/>
                  </a:cxn>
                  <a:cxn ang="0">
                    <a:pos x="48" y="8"/>
                  </a:cxn>
                  <a:cxn ang="0">
                    <a:pos x="42" y="6"/>
                  </a:cxn>
                  <a:cxn ang="0">
                    <a:pos x="37" y="5"/>
                  </a:cxn>
                  <a:cxn ang="0">
                    <a:pos x="35" y="4"/>
                  </a:cxn>
                  <a:cxn ang="0">
                    <a:pos x="33" y="4"/>
                  </a:cxn>
                  <a:cxn ang="0">
                    <a:pos x="24" y="2"/>
                  </a:cxn>
                  <a:cxn ang="0">
                    <a:pos x="12" y="2"/>
                  </a:cxn>
                  <a:cxn ang="0">
                    <a:pos x="3" y="4"/>
                  </a:cxn>
                  <a:cxn ang="0">
                    <a:pos x="0" y="4"/>
                  </a:cxn>
                  <a:cxn ang="0">
                    <a:pos x="0" y="2"/>
                  </a:cxn>
                </a:cxnLst>
                <a:rect l="0" t="0" r="r" b="b"/>
                <a:pathLst>
                  <a:path w="88" h="23">
                    <a:moveTo>
                      <a:pt x="0" y="2"/>
                    </a:moveTo>
                    <a:lnTo>
                      <a:pt x="8" y="1"/>
                    </a:lnTo>
                    <a:lnTo>
                      <a:pt x="14" y="0"/>
                    </a:lnTo>
                    <a:lnTo>
                      <a:pt x="20" y="0"/>
                    </a:lnTo>
                    <a:lnTo>
                      <a:pt x="25" y="0"/>
                    </a:lnTo>
                    <a:lnTo>
                      <a:pt x="28" y="1"/>
                    </a:lnTo>
                    <a:lnTo>
                      <a:pt x="32" y="1"/>
                    </a:lnTo>
                    <a:lnTo>
                      <a:pt x="35" y="2"/>
                    </a:lnTo>
                    <a:lnTo>
                      <a:pt x="39" y="2"/>
                    </a:lnTo>
                    <a:lnTo>
                      <a:pt x="43" y="4"/>
                    </a:lnTo>
                    <a:lnTo>
                      <a:pt x="50" y="7"/>
                    </a:lnTo>
                    <a:lnTo>
                      <a:pt x="58" y="11"/>
                    </a:lnTo>
                    <a:lnTo>
                      <a:pt x="67" y="14"/>
                    </a:lnTo>
                    <a:lnTo>
                      <a:pt x="75" y="17"/>
                    </a:lnTo>
                    <a:lnTo>
                      <a:pt x="81" y="20"/>
                    </a:lnTo>
                    <a:lnTo>
                      <a:pt x="86" y="22"/>
                    </a:lnTo>
                    <a:lnTo>
                      <a:pt x="88" y="23"/>
                    </a:lnTo>
                    <a:lnTo>
                      <a:pt x="74" y="19"/>
                    </a:lnTo>
                    <a:lnTo>
                      <a:pt x="64" y="14"/>
                    </a:lnTo>
                    <a:lnTo>
                      <a:pt x="55" y="11"/>
                    </a:lnTo>
                    <a:lnTo>
                      <a:pt x="48" y="8"/>
                    </a:lnTo>
                    <a:lnTo>
                      <a:pt x="42" y="6"/>
                    </a:lnTo>
                    <a:lnTo>
                      <a:pt x="37" y="5"/>
                    </a:lnTo>
                    <a:lnTo>
                      <a:pt x="35" y="4"/>
                    </a:lnTo>
                    <a:lnTo>
                      <a:pt x="33" y="4"/>
                    </a:lnTo>
                    <a:lnTo>
                      <a:pt x="24" y="2"/>
                    </a:lnTo>
                    <a:lnTo>
                      <a:pt x="12" y="2"/>
                    </a:lnTo>
                    <a:lnTo>
                      <a:pt x="3" y="4"/>
                    </a:lnTo>
                    <a:lnTo>
                      <a:pt x="0" y="4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994" name="Freeform 298"/>
              <p:cNvSpPr>
                <a:spLocks/>
              </p:cNvSpPr>
              <p:nvPr/>
            </p:nvSpPr>
            <p:spPr bwMode="auto">
              <a:xfrm>
                <a:off x="3522" y="2631"/>
                <a:ext cx="49" cy="3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1" y="2"/>
                  </a:cxn>
                  <a:cxn ang="0">
                    <a:pos x="25" y="6"/>
                  </a:cxn>
                  <a:cxn ang="0">
                    <a:pos x="39" y="10"/>
                  </a:cxn>
                  <a:cxn ang="0">
                    <a:pos x="53" y="16"/>
                  </a:cxn>
                  <a:cxn ang="0">
                    <a:pos x="65" y="24"/>
                  </a:cxn>
                  <a:cxn ang="0">
                    <a:pos x="78" y="34"/>
                  </a:cxn>
                  <a:cxn ang="0">
                    <a:pos x="88" y="45"/>
                  </a:cxn>
                  <a:cxn ang="0">
                    <a:pos x="96" y="57"/>
                  </a:cxn>
                  <a:cxn ang="0">
                    <a:pos x="85" y="53"/>
                  </a:cxn>
                  <a:cxn ang="0">
                    <a:pos x="86" y="62"/>
                  </a:cxn>
                  <a:cxn ang="0">
                    <a:pos x="79" y="57"/>
                  </a:cxn>
                  <a:cxn ang="0">
                    <a:pos x="71" y="53"/>
                  </a:cxn>
                  <a:cxn ang="0">
                    <a:pos x="64" y="49"/>
                  </a:cxn>
                  <a:cxn ang="0">
                    <a:pos x="59" y="46"/>
                  </a:cxn>
                  <a:cxn ang="0">
                    <a:pos x="52" y="44"/>
                  </a:cxn>
                  <a:cxn ang="0">
                    <a:pos x="48" y="41"/>
                  </a:cxn>
                  <a:cxn ang="0">
                    <a:pos x="45" y="40"/>
                  </a:cxn>
                  <a:cxn ang="0">
                    <a:pos x="44" y="40"/>
                  </a:cxn>
                  <a:cxn ang="0">
                    <a:pos x="50" y="40"/>
                  </a:cxn>
                  <a:cxn ang="0">
                    <a:pos x="57" y="41"/>
                  </a:cxn>
                  <a:cxn ang="0">
                    <a:pos x="61" y="44"/>
                  </a:cxn>
                  <a:cxn ang="0">
                    <a:pos x="63" y="44"/>
                  </a:cxn>
                  <a:cxn ang="0">
                    <a:pos x="54" y="33"/>
                  </a:cxn>
                  <a:cxn ang="0">
                    <a:pos x="59" y="35"/>
                  </a:cxn>
                  <a:cxn ang="0">
                    <a:pos x="61" y="37"/>
                  </a:cxn>
                  <a:cxn ang="0">
                    <a:pos x="62" y="38"/>
                  </a:cxn>
                  <a:cxn ang="0">
                    <a:pos x="62" y="38"/>
                  </a:cxn>
                  <a:cxn ang="0">
                    <a:pos x="72" y="41"/>
                  </a:cxn>
                  <a:cxn ang="0">
                    <a:pos x="63" y="31"/>
                  </a:cxn>
                  <a:cxn ang="0">
                    <a:pos x="52" y="22"/>
                  </a:cxn>
                  <a:cxn ang="0">
                    <a:pos x="40" y="15"/>
                  </a:cxn>
                  <a:cxn ang="0">
                    <a:pos x="27" y="9"/>
                  </a:cxn>
                  <a:cxn ang="0">
                    <a:pos x="17" y="4"/>
                  </a:cxn>
                  <a:cxn ang="0">
                    <a:pos x="8" y="2"/>
                  </a:cxn>
                  <a:cxn ang="0">
                    <a:pos x="2" y="0"/>
                  </a:cxn>
                  <a:cxn ang="0">
                    <a:pos x="0" y="0"/>
                  </a:cxn>
                </a:cxnLst>
                <a:rect l="0" t="0" r="r" b="b"/>
                <a:pathLst>
                  <a:path w="96" h="62">
                    <a:moveTo>
                      <a:pt x="0" y="0"/>
                    </a:moveTo>
                    <a:lnTo>
                      <a:pt x="11" y="2"/>
                    </a:lnTo>
                    <a:lnTo>
                      <a:pt x="25" y="6"/>
                    </a:lnTo>
                    <a:lnTo>
                      <a:pt x="39" y="10"/>
                    </a:lnTo>
                    <a:lnTo>
                      <a:pt x="53" y="16"/>
                    </a:lnTo>
                    <a:lnTo>
                      <a:pt x="65" y="24"/>
                    </a:lnTo>
                    <a:lnTo>
                      <a:pt x="78" y="34"/>
                    </a:lnTo>
                    <a:lnTo>
                      <a:pt x="88" y="45"/>
                    </a:lnTo>
                    <a:lnTo>
                      <a:pt x="96" y="57"/>
                    </a:lnTo>
                    <a:lnTo>
                      <a:pt x="85" y="53"/>
                    </a:lnTo>
                    <a:lnTo>
                      <a:pt x="86" y="62"/>
                    </a:lnTo>
                    <a:lnTo>
                      <a:pt x="79" y="57"/>
                    </a:lnTo>
                    <a:lnTo>
                      <a:pt x="71" y="53"/>
                    </a:lnTo>
                    <a:lnTo>
                      <a:pt x="64" y="49"/>
                    </a:lnTo>
                    <a:lnTo>
                      <a:pt x="59" y="46"/>
                    </a:lnTo>
                    <a:lnTo>
                      <a:pt x="52" y="44"/>
                    </a:lnTo>
                    <a:lnTo>
                      <a:pt x="48" y="41"/>
                    </a:lnTo>
                    <a:lnTo>
                      <a:pt x="45" y="40"/>
                    </a:lnTo>
                    <a:lnTo>
                      <a:pt x="44" y="40"/>
                    </a:lnTo>
                    <a:lnTo>
                      <a:pt x="50" y="40"/>
                    </a:lnTo>
                    <a:lnTo>
                      <a:pt x="57" y="41"/>
                    </a:lnTo>
                    <a:lnTo>
                      <a:pt x="61" y="44"/>
                    </a:lnTo>
                    <a:lnTo>
                      <a:pt x="63" y="44"/>
                    </a:lnTo>
                    <a:lnTo>
                      <a:pt x="54" y="33"/>
                    </a:lnTo>
                    <a:lnTo>
                      <a:pt x="59" y="35"/>
                    </a:lnTo>
                    <a:lnTo>
                      <a:pt x="61" y="37"/>
                    </a:lnTo>
                    <a:lnTo>
                      <a:pt x="62" y="38"/>
                    </a:lnTo>
                    <a:lnTo>
                      <a:pt x="62" y="38"/>
                    </a:lnTo>
                    <a:lnTo>
                      <a:pt x="72" y="41"/>
                    </a:lnTo>
                    <a:lnTo>
                      <a:pt x="63" y="31"/>
                    </a:lnTo>
                    <a:lnTo>
                      <a:pt x="52" y="22"/>
                    </a:lnTo>
                    <a:lnTo>
                      <a:pt x="40" y="15"/>
                    </a:lnTo>
                    <a:lnTo>
                      <a:pt x="27" y="9"/>
                    </a:lnTo>
                    <a:lnTo>
                      <a:pt x="17" y="4"/>
                    </a:lnTo>
                    <a:lnTo>
                      <a:pt x="8" y="2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995" name="Freeform 299"/>
              <p:cNvSpPr>
                <a:spLocks/>
              </p:cNvSpPr>
              <p:nvPr/>
            </p:nvSpPr>
            <p:spPr bwMode="auto">
              <a:xfrm>
                <a:off x="3531" y="2656"/>
                <a:ext cx="23" cy="20"/>
              </a:xfrm>
              <a:custGeom>
                <a:avLst/>
                <a:gdLst/>
                <a:ahLst/>
                <a:cxnLst>
                  <a:cxn ang="0">
                    <a:pos x="44" y="24"/>
                  </a:cxn>
                  <a:cxn ang="0">
                    <a:pos x="39" y="20"/>
                  </a:cxn>
                  <a:cxn ang="0">
                    <a:pos x="36" y="15"/>
                  </a:cxn>
                  <a:cxn ang="0">
                    <a:pos x="31" y="12"/>
                  </a:cxn>
                  <a:cxn ang="0">
                    <a:pos x="25" y="7"/>
                  </a:cxn>
                  <a:cxn ang="0">
                    <a:pos x="20" y="5"/>
                  </a:cxn>
                  <a:cxn ang="0">
                    <a:pos x="14" y="2"/>
                  </a:cxn>
                  <a:cxn ang="0">
                    <a:pos x="7" y="0"/>
                  </a:cxn>
                  <a:cxn ang="0">
                    <a:pos x="0" y="0"/>
                  </a:cxn>
                  <a:cxn ang="0">
                    <a:pos x="9" y="2"/>
                  </a:cxn>
                  <a:cxn ang="0">
                    <a:pos x="17" y="5"/>
                  </a:cxn>
                  <a:cxn ang="0">
                    <a:pos x="23" y="8"/>
                  </a:cxn>
                  <a:cxn ang="0">
                    <a:pos x="29" y="12"/>
                  </a:cxn>
                  <a:cxn ang="0">
                    <a:pos x="32" y="15"/>
                  </a:cxn>
                  <a:cxn ang="0">
                    <a:pos x="35" y="19"/>
                  </a:cxn>
                  <a:cxn ang="0">
                    <a:pos x="37" y="20"/>
                  </a:cxn>
                  <a:cxn ang="0">
                    <a:pos x="37" y="21"/>
                  </a:cxn>
                  <a:cxn ang="0">
                    <a:pos x="23" y="16"/>
                  </a:cxn>
                  <a:cxn ang="0">
                    <a:pos x="13" y="15"/>
                  </a:cxn>
                  <a:cxn ang="0">
                    <a:pos x="6" y="16"/>
                  </a:cxn>
                  <a:cxn ang="0">
                    <a:pos x="4" y="17"/>
                  </a:cxn>
                  <a:cxn ang="0">
                    <a:pos x="12" y="19"/>
                  </a:cxn>
                  <a:cxn ang="0">
                    <a:pos x="20" y="20"/>
                  </a:cxn>
                  <a:cxn ang="0">
                    <a:pos x="27" y="22"/>
                  </a:cxn>
                  <a:cxn ang="0">
                    <a:pos x="32" y="24"/>
                  </a:cxn>
                  <a:cxn ang="0">
                    <a:pos x="37" y="27"/>
                  </a:cxn>
                  <a:cxn ang="0">
                    <a:pos x="40" y="30"/>
                  </a:cxn>
                  <a:cxn ang="0">
                    <a:pos x="43" y="33"/>
                  </a:cxn>
                  <a:cxn ang="0">
                    <a:pos x="45" y="38"/>
                  </a:cxn>
                  <a:cxn ang="0">
                    <a:pos x="46" y="42"/>
                  </a:cxn>
                  <a:cxn ang="0">
                    <a:pos x="46" y="36"/>
                  </a:cxn>
                  <a:cxn ang="0">
                    <a:pos x="45" y="29"/>
                  </a:cxn>
                  <a:cxn ang="0">
                    <a:pos x="44" y="24"/>
                  </a:cxn>
                </a:cxnLst>
                <a:rect l="0" t="0" r="r" b="b"/>
                <a:pathLst>
                  <a:path w="46" h="42">
                    <a:moveTo>
                      <a:pt x="44" y="24"/>
                    </a:moveTo>
                    <a:lnTo>
                      <a:pt x="39" y="20"/>
                    </a:lnTo>
                    <a:lnTo>
                      <a:pt x="36" y="15"/>
                    </a:lnTo>
                    <a:lnTo>
                      <a:pt x="31" y="12"/>
                    </a:lnTo>
                    <a:lnTo>
                      <a:pt x="25" y="7"/>
                    </a:lnTo>
                    <a:lnTo>
                      <a:pt x="20" y="5"/>
                    </a:lnTo>
                    <a:lnTo>
                      <a:pt x="14" y="2"/>
                    </a:lnTo>
                    <a:lnTo>
                      <a:pt x="7" y="0"/>
                    </a:lnTo>
                    <a:lnTo>
                      <a:pt x="0" y="0"/>
                    </a:lnTo>
                    <a:lnTo>
                      <a:pt x="9" y="2"/>
                    </a:lnTo>
                    <a:lnTo>
                      <a:pt x="17" y="5"/>
                    </a:lnTo>
                    <a:lnTo>
                      <a:pt x="23" y="8"/>
                    </a:lnTo>
                    <a:lnTo>
                      <a:pt x="29" y="12"/>
                    </a:lnTo>
                    <a:lnTo>
                      <a:pt x="32" y="15"/>
                    </a:lnTo>
                    <a:lnTo>
                      <a:pt x="35" y="19"/>
                    </a:lnTo>
                    <a:lnTo>
                      <a:pt x="37" y="20"/>
                    </a:lnTo>
                    <a:lnTo>
                      <a:pt x="37" y="21"/>
                    </a:lnTo>
                    <a:lnTo>
                      <a:pt x="23" y="16"/>
                    </a:lnTo>
                    <a:lnTo>
                      <a:pt x="13" y="15"/>
                    </a:lnTo>
                    <a:lnTo>
                      <a:pt x="6" y="16"/>
                    </a:lnTo>
                    <a:lnTo>
                      <a:pt x="4" y="17"/>
                    </a:lnTo>
                    <a:lnTo>
                      <a:pt x="12" y="19"/>
                    </a:lnTo>
                    <a:lnTo>
                      <a:pt x="20" y="20"/>
                    </a:lnTo>
                    <a:lnTo>
                      <a:pt x="27" y="22"/>
                    </a:lnTo>
                    <a:lnTo>
                      <a:pt x="32" y="24"/>
                    </a:lnTo>
                    <a:lnTo>
                      <a:pt x="37" y="27"/>
                    </a:lnTo>
                    <a:lnTo>
                      <a:pt x="40" y="30"/>
                    </a:lnTo>
                    <a:lnTo>
                      <a:pt x="43" y="33"/>
                    </a:lnTo>
                    <a:lnTo>
                      <a:pt x="45" y="38"/>
                    </a:lnTo>
                    <a:lnTo>
                      <a:pt x="46" y="42"/>
                    </a:lnTo>
                    <a:lnTo>
                      <a:pt x="46" y="36"/>
                    </a:lnTo>
                    <a:lnTo>
                      <a:pt x="45" y="29"/>
                    </a:lnTo>
                    <a:lnTo>
                      <a:pt x="44" y="2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996" name="Freeform 300"/>
              <p:cNvSpPr>
                <a:spLocks/>
              </p:cNvSpPr>
              <p:nvPr/>
            </p:nvSpPr>
            <p:spPr bwMode="auto">
              <a:xfrm>
                <a:off x="3535" y="2712"/>
                <a:ext cx="28" cy="18"/>
              </a:xfrm>
              <a:custGeom>
                <a:avLst/>
                <a:gdLst/>
                <a:ahLst/>
                <a:cxnLst>
                  <a:cxn ang="0">
                    <a:pos x="38" y="0"/>
                  </a:cxn>
                  <a:cxn ang="0">
                    <a:pos x="32" y="2"/>
                  </a:cxn>
                  <a:cxn ang="0">
                    <a:pos x="27" y="6"/>
                  </a:cxn>
                  <a:cxn ang="0">
                    <a:pos x="21" y="9"/>
                  </a:cxn>
                  <a:cxn ang="0">
                    <a:pos x="16" y="12"/>
                  </a:cxn>
                  <a:cxn ang="0">
                    <a:pos x="12" y="16"/>
                  </a:cxn>
                  <a:cxn ang="0">
                    <a:pos x="7" y="22"/>
                  </a:cxn>
                  <a:cxn ang="0">
                    <a:pos x="4" y="26"/>
                  </a:cxn>
                  <a:cxn ang="0">
                    <a:pos x="0" y="33"/>
                  </a:cxn>
                  <a:cxn ang="0">
                    <a:pos x="10" y="19"/>
                  </a:cxn>
                  <a:cxn ang="0">
                    <a:pos x="22" y="10"/>
                  </a:cxn>
                  <a:cxn ang="0">
                    <a:pos x="29" y="7"/>
                  </a:cxn>
                  <a:cxn ang="0">
                    <a:pos x="32" y="6"/>
                  </a:cxn>
                  <a:cxn ang="0">
                    <a:pos x="23" y="17"/>
                  </a:cxn>
                  <a:cxn ang="0">
                    <a:pos x="19" y="26"/>
                  </a:cxn>
                  <a:cxn ang="0">
                    <a:pos x="17" y="33"/>
                  </a:cxn>
                  <a:cxn ang="0">
                    <a:pos x="17" y="35"/>
                  </a:cxn>
                  <a:cxn ang="0">
                    <a:pos x="22" y="27"/>
                  </a:cxn>
                  <a:cxn ang="0">
                    <a:pos x="25" y="22"/>
                  </a:cxn>
                  <a:cxn ang="0">
                    <a:pos x="30" y="16"/>
                  </a:cxn>
                  <a:cxn ang="0">
                    <a:pos x="34" y="11"/>
                  </a:cxn>
                  <a:cxn ang="0">
                    <a:pos x="38" y="8"/>
                  </a:cxn>
                  <a:cxn ang="0">
                    <a:pos x="43" y="6"/>
                  </a:cxn>
                  <a:cxn ang="0">
                    <a:pos x="47" y="4"/>
                  </a:cxn>
                  <a:cxn ang="0">
                    <a:pos x="52" y="4"/>
                  </a:cxn>
                  <a:cxn ang="0">
                    <a:pos x="55" y="3"/>
                  </a:cxn>
                  <a:cxn ang="0">
                    <a:pos x="51" y="2"/>
                  </a:cxn>
                  <a:cxn ang="0">
                    <a:pos x="43" y="1"/>
                  </a:cxn>
                  <a:cxn ang="0">
                    <a:pos x="38" y="0"/>
                  </a:cxn>
                </a:cxnLst>
                <a:rect l="0" t="0" r="r" b="b"/>
                <a:pathLst>
                  <a:path w="55" h="35">
                    <a:moveTo>
                      <a:pt x="38" y="0"/>
                    </a:moveTo>
                    <a:lnTo>
                      <a:pt x="32" y="2"/>
                    </a:lnTo>
                    <a:lnTo>
                      <a:pt x="27" y="6"/>
                    </a:lnTo>
                    <a:lnTo>
                      <a:pt x="21" y="9"/>
                    </a:lnTo>
                    <a:lnTo>
                      <a:pt x="16" y="12"/>
                    </a:lnTo>
                    <a:lnTo>
                      <a:pt x="12" y="16"/>
                    </a:lnTo>
                    <a:lnTo>
                      <a:pt x="7" y="22"/>
                    </a:lnTo>
                    <a:lnTo>
                      <a:pt x="4" y="26"/>
                    </a:lnTo>
                    <a:lnTo>
                      <a:pt x="0" y="33"/>
                    </a:lnTo>
                    <a:lnTo>
                      <a:pt x="10" y="19"/>
                    </a:lnTo>
                    <a:lnTo>
                      <a:pt x="22" y="10"/>
                    </a:lnTo>
                    <a:lnTo>
                      <a:pt x="29" y="7"/>
                    </a:lnTo>
                    <a:lnTo>
                      <a:pt x="32" y="6"/>
                    </a:lnTo>
                    <a:lnTo>
                      <a:pt x="23" y="17"/>
                    </a:lnTo>
                    <a:lnTo>
                      <a:pt x="19" y="26"/>
                    </a:lnTo>
                    <a:lnTo>
                      <a:pt x="17" y="33"/>
                    </a:lnTo>
                    <a:lnTo>
                      <a:pt x="17" y="35"/>
                    </a:lnTo>
                    <a:lnTo>
                      <a:pt x="22" y="27"/>
                    </a:lnTo>
                    <a:lnTo>
                      <a:pt x="25" y="22"/>
                    </a:lnTo>
                    <a:lnTo>
                      <a:pt x="30" y="16"/>
                    </a:lnTo>
                    <a:lnTo>
                      <a:pt x="34" y="11"/>
                    </a:lnTo>
                    <a:lnTo>
                      <a:pt x="38" y="8"/>
                    </a:lnTo>
                    <a:lnTo>
                      <a:pt x="43" y="6"/>
                    </a:lnTo>
                    <a:lnTo>
                      <a:pt x="47" y="4"/>
                    </a:lnTo>
                    <a:lnTo>
                      <a:pt x="52" y="4"/>
                    </a:lnTo>
                    <a:lnTo>
                      <a:pt x="55" y="3"/>
                    </a:lnTo>
                    <a:lnTo>
                      <a:pt x="51" y="2"/>
                    </a:lnTo>
                    <a:lnTo>
                      <a:pt x="43" y="1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997" name="Freeform 301"/>
              <p:cNvSpPr>
                <a:spLocks/>
              </p:cNvSpPr>
              <p:nvPr/>
            </p:nvSpPr>
            <p:spPr bwMode="auto">
              <a:xfrm>
                <a:off x="3670" y="2692"/>
                <a:ext cx="31" cy="11"/>
              </a:xfrm>
              <a:custGeom>
                <a:avLst/>
                <a:gdLst/>
                <a:ahLst/>
                <a:cxnLst>
                  <a:cxn ang="0">
                    <a:pos x="13" y="1"/>
                  </a:cxn>
                  <a:cxn ang="0">
                    <a:pos x="19" y="0"/>
                  </a:cxn>
                  <a:cxn ang="0">
                    <a:pos x="26" y="0"/>
                  </a:cxn>
                  <a:cxn ang="0">
                    <a:pos x="32" y="0"/>
                  </a:cxn>
                  <a:cxn ang="0">
                    <a:pos x="38" y="0"/>
                  </a:cxn>
                  <a:cxn ang="0">
                    <a:pos x="44" y="1"/>
                  </a:cxn>
                  <a:cxn ang="0">
                    <a:pos x="50" y="3"/>
                  </a:cxn>
                  <a:cxn ang="0">
                    <a:pos x="56" y="6"/>
                  </a:cxn>
                  <a:cxn ang="0">
                    <a:pos x="62" y="11"/>
                  </a:cxn>
                  <a:cxn ang="0">
                    <a:pos x="54" y="6"/>
                  </a:cxn>
                  <a:cxn ang="0">
                    <a:pos x="46" y="4"/>
                  </a:cxn>
                  <a:cxn ang="0">
                    <a:pos x="39" y="3"/>
                  </a:cxn>
                  <a:cxn ang="0">
                    <a:pos x="33" y="2"/>
                  </a:cxn>
                  <a:cxn ang="0">
                    <a:pos x="27" y="2"/>
                  </a:cxn>
                  <a:cxn ang="0">
                    <a:pos x="24" y="2"/>
                  </a:cxn>
                  <a:cxn ang="0">
                    <a:pos x="21" y="3"/>
                  </a:cxn>
                  <a:cxn ang="0">
                    <a:pos x="20" y="3"/>
                  </a:cxn>
                  <a:cxn ang="0">
                    <a:pos x="34" y="9"/>
                  </a:cxn>
                  <a:cxn ang="0">
                    <a:pos x="43" y="15"/>
                  </a:cxn>
                  <a:cxn ang="0">
                    <a:pos x="47" y="19"/>
                  </a:cxn>
                  <a:cxn ang="0">
                    <a:pos x="48" y="21"/>
                  </a:cxn>
                  <a:cxn ang="0">
                    <a:pos x="41" y="17"/>
                  </a:cxn>
                  <a:cxn ang="0">
                    <a:pos x="34" y="13"/>
                  </a:cxn>
                  <a:cxn ang="0">
                    <a:pos x="28" y="10"/>
                  </a:cxn>
                  <a:cxn ang="0">
                    <a:pos x="23" y="8"/>
                  </a:cxn>
                  <a:cxn ang="0">
                    <a:pos x="17" y="8"/>
                  </a:cxn>
                  <a:cxn ang="0">
                    <a:pos x="12" y="8"/>
                  </a:cxn>
                  <a:cxn ang="0">
                    <a:pos x="8" y="9"/>
                  </a:cxn>
                  <a:cxn ang="0">
                    <a:pos x="3" y="11"/>
                  </a:cxn>
                  <a:cxn ang="0">
                    <a:pos x="0" y="13"/>
                  </a:cxn>
                  <a:cxn ang="0">
                    <a:pos x="4" y="9"/>
                  </a:cxn>
                  <a:cxn ang="0">
                    <a:pos x="10" y="3"/>
                  </a:cxn>
                  <a:cxn ang="0">
                    <a:pos x="13" y="1"/>
                  </a:cxn>
                </a:cxnLst>
                <a:rect l="0" t="0" r="r" b="b"/>
                <a:pathLst>
                  <a:path w="62" h="21">
                    <a:moveTo>
                      <a:pt x="13" y="1"/>
                    </a:moveTo>
                    <a:lnTo>
                      <a:pt x="19" y="0"/>
                    </a:lnTo>
                    <a:lnTo>
                      <a:pt x="26" y="0"/>
                    </a:lnTo>
                    <a:lnTo>
                      <a:pt x="32" y="0"/>
                    </a:lnTo>
                    <a:lnTo>
                      <a:pt x="38" y="0"/>
                    </a:lnTo>
                    <a:lnTo>
                      <a:pt x="44" y="1"/>
                    </a:lnTo>
                    <a:lnTo>
                      <a:pt x="50" y="3"/>
                    </a:lnTo>
                    <a:lnTo>
                      <a:pt x="56" y="6"/>
                    </a:lnTo>
                    <a:lnTo>
                      <a:pt x="62" y="11"/>
                    </a:lnTo>
                    <a:lnTo>
                      <a:pt x="54" y="6"/>
                    </a:lnTo>
                    <a:lnTo>
                      <a:pt x="46" y="4"/>
                    </a:lnTo>
                    <a:lnTo>
                      <a:pt x="39" y="3"/>
                    </a:lnTo>
                    <a:lnTo>
                      <a:pt x="33" y="2"/>
                    </a:lnTo>
                    <a:lnTo>
                      <a:pt x="27" y="2"/>
                    </a:lnTo>
                    <a:lnTo>
                      <a:pt x="24" y="2"/>
                    </a:lnTo>
                    <a:lnTo>
                      <a:pt x="21" y="3"/>
                    </a:lnTo>
                    <a:lnTo>
                      <a:pt x="20" y="3"/>
                    </a:lnTo>
                    <a:lnTo>
                      <a:pt x="34" y="9"/>
                    </a:lnTo>
                    <a:lnTo>
                      <a:pt x="43" y="15"/>
                    </a:lnTo>
                    <a:lnTo>
                      <a:pt x="47" y="19"/>
                    </a:lnTo>
                    <a:lnTo>
                      <a:pt x="48" y="21"/>
                    </a:lnTo>
                    <a:lnTo>
                      <a:pt x="41" y="17"/>
                    </a:lnTo>
                    <a:lnTo>
                      <a:pt x="34" y="13"/>
                    </a:lnTo>
                    <a:lnTo>
                      <a:pt x="28" y="10"/>
                    </a:lnTo>
                    <a:lnTo>
                      <a:pt x="23" y="8"/>
                    </a:lnTo>
                    <a:lnTo>
                      <a:pt x="17" y="8"/>
                    </a:lnTo>
                    <a:lnTo>
                      <a:pt x="12" y="8"/>
                    </a:lnTo>
                    <a:lnTo>
                      <a:pt x="8" y="9"/>
                    </a:lnTo>
                    <a:lnTo>
                      <a:pt x="3" y="11"/>
                    </a:lnTo>
                    <a:lnTo>
                      <a:pt x="0" y="13"/>
                    </a:lnTo>
                    <a:lnTo>
                      <a:pt x="4" y="9"/>
                    </a:lnTo>
                    <a:lnTo>
                      <a:pt x="10" y="3"/>
                    </a:lnTo>
                    <a:lnTo>
                      <a:pt x="13" y="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998" name="Freeform 302"/>
              <p:cNvSpPr>
                <a:spLocks/>
              </p:cNvSpPr>
              <p:nvPr/>
            </p:nvSpPr>
            <p:spPr bwMode="auto">
              <a:xfrm>
                <a:off x="3552" y="2741"/>
                <a:ext cx="46" cy="6"/>
              </a:xfrm>
              <a:custGeom>
                <a:avLst/>
                <a:gdLst/>
                <a:ahLst/>
                <a:cxnLst>
                  <a:cxn ang="0">
                    <a:pos x="91" y="7"/>
                  </a:cxn>
                  <a:cxn ang="0">
                    <a:pos x="83" y="4"/>
                  </a:cxn>
                  <a:cxn ang="0">
                    <a:pos x="77" y="3"/>
                  </a:cxn>
                  <a:cxn ang="0">
                    <a:pos x="71" y="2"/>
                  </a:cxn>
                  <a:cxn ang="0">
                    <a:pos x="66" y="0"/>
                  </a:cxn>
                  <a:cxn ang="0">
                    <a:pos x="63" y="0"/>
                  </a:cxn>
                  <a:cxn ang="0">
                    <a:pos x="59" y="0"/>
                  </a:cxn>
                  <a:cxn ang="0">
                    <a:pos x="56" y="0"/>
                  </a:cxn>
                  <a:cxn ang="0">
                    <a:pos x="53" y="0"/>
                  </a:cxn>
                  <a:cxn ang="0">
                    <a:pos x="47" y="0"/>
                  </a:cxn>
                  <a:cxn ang="0">
                    <a:pos x="40" y="3"/>
                  </a:cxn>
                  <a:cxn ang="0">
                    <a:pos x="31" y="4"/>
                  </a:cxn>
                  <a:cxn ang="0">
                    <a:pos x="23" y="6"/>
                  </a:cxn>
                  <a:cxn ang="0">
                    <a:pos x="13" y="9"/>
                  </a:cxn>
                  <a:cxn ang="0">
                    <a:pos x="7" y="10"/>
                  </a:cxn>
                  <a:cxn ang="0">
                    <a:pos x="2" y="12"/>
                  </a:cxn>
                  <a:cxn ang="0">
                    <a:pos x="0" y="12"/>
                  </a:cxn>
                  <a:cxn ang="0">
                    <a:pos x="12" y="10"/>
                  </a:cxn>
                  <a:cxn ang="0">
                    <a:pos x="24" y="7"/>
                  </a:cxn>
                  <a:cxn ang="0">
                    <a:pos x="33" y="5"/>
                  </a:cxn>
                  <a:cxn ang="0">
                    <a:pos x="41" y="4"/>
                  </a:cxn>
                  <a:cxn ang="0">
                    <a:pos x="47" y="4"/>
                  </a:cxn>
                  <a:cxn ang="0">
                    <a:pos x="53" y="3"/>
                  </a:cxn>
                  <a:cxn ang="0">
                    <a:pos x="56" y="3"/>
                  </a:cxn>
                  <a:cxn ang="0">
                    <a:pos x="58" y="3"/>
                  </a:cxn>
                  <a:cxn ang="0">
                    <a:pos x="68" y="3"/>
                  </a:cxn>
                  <a:cxn ang="0">
                    <a:pos x="78" y="5"/>
                  </a:cxn>
                  <a:cxn ang="0">
                    <a:pos x="87" y="6"/>
                  </a:cxn>
                  <a:cxn ang="0">
                    <a:pos x="91" y="7"/>
                  </a:cxn>
                  <a:cxn ang="0">
                    <a:pos x="91" y="7"/>
                  </a:cxn>
                </a:cxnLst>
                <a:rect l="0" t="0" r="r" b="b"/>
                <a:pathLst>
                  <a:path w="91" h="12">
                    <a:moveTo>
                      <a:pt x="91" y="7"/>
                    </a:moveTo>
                    <a:lnTo>
                      <a:pt x="83" y="4"/>
                    </a:lnTo>
                    <a:lnTo>
                      <a:pt x="77" y="3"/>
                    </a:lnTo>
                    <a:lnTo>
                      <a:pt x="71" y="2"/>
                    </a:lnTo>
                    <a:lnTo>
                      <a:pt x="66" y="0"/>
                    </a:lnTo>
                    <a:lnTo>
                      <a:pt x="63" y="0"/>
                    </a:lnTo>
                    <a:lnTo>
                      <a:pt x="59" y="0"/>
                    </a:lnTo>
                    <a:lnTo>
                      <a:pt x="56" y="0"/>
                    </a:lnTo>
                    <a:lnTo>
                      <a:pt x="53" y="0"/>
                    </a:lnTo>
                    <a:lnTo>
                      <a:pt x="47" y="0"/>
                    </a:lnTo>
                    <a:lnTo>
                      <a:pt x="40" y="3"/>
                    </a:lnTo>
                    <a:lnTo>
                      <a:pt x="31" y="4"/>
                    </a:lnTo>
                    <a:lnTo>
                      <a:pt x="23" y="6"/>
                    </a:lnTo>
                    <a:lnTo>
                      <a:pt x="13" y="9"/>
                    </a:lnTo>
                    <a:lnTo>
                      <a:pt x="7" y="10"/>
                    </a:lnTo>
                    <a:lnTo>
                      <a:pt x="2" y="12"/>
                    </a:lnTo>
                    <a:lnTo>
                      <a:pt x="0" y="12"/>
                    </a:lnTo>
                    <a:lnTo>
                      <a:pt x="12" y="10"/>
                    </a:lnTo>
                    <a:lnTo>
                      <a:pt x="24" y="7"/>
                    </a:lnTo>
                    <a:lnTo>
                      <a:pt x="33" y="5"/>
                    </a:lnTo>
                    <a:lnTo>
                      <a:pt x="41" y="4"/>
                    </a:lnTo>
                    <a:lnTo>
                      <a:pt x="47" y="4"/>
                    </a:lnTo>
                    <a:lnTo>
                      <a:pt x="53" y="3"/>
                    </a:lnTo>
                    <a:lnTo>
                      <a:pt x="56" y="3"/>
                    </a:lnTo>
                    <a:lnTo>
                      <a:pt x="58" y="3"/>
                    </a:lnTo>
                    <a:lnTo>
                      <a:pt x="68" y="3"/>
                    </a:lnTo>
                    <a:lnTo>
                      <a:pt x="78" y="5"/>
                    </a:lnTo>
                    <a:lnTo>
                      <a:pt x="87" y="6"/>
                    </a:lnTo>
                    <a:lnTo>
                      <a:pt x="91" y="7"/>
                    </a:lnTo>
                    <a:lnTo>
                      <a:pt x="91" y="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999" name="Freeform 303"/>
              <p:cNvSpPr>
                <a:spLocks/>
              </p:cNvSpPr>
              <p:nvPr/>
            </p:nvSpPr>
            <p:spPr bwMode="auto">
              <a:xfrm>
                <a:off x="3543" y="2746"/>
                <a:ext cx="53" cy="14"/>
              </a:xfrm>
              <a:custGeom>
                <a:avLst/>
                <a:gdLst/>
                <a:ahLst/>
                <a:cxnLst>
                  <a:cxn ang="0">
                    <a:pos x="106" y="3"/>
                  </a:cxn>
                  <a:cxn ang="0">
                    <a:pos x="96" y="1"/>
                  </a:cxn>
                  <a:cxn ang="0">
                    <a:pos x="88" y="0"/>
                  </a:cxn>
                  <a:cxn ang="0">
                    <a:pos x="81" y="0"/>
                  </a:cxn>
                  <a:cxn ang="0">
                    <a:pos x="76" y="0"/>
                  </a:cxn>
                  <a:cxn ang="0">
                    <a:pos x="72" y="1"/>
                  </a:cxn>
                  <a:cxn ang="0">
                    <a:pos x="67" y="2"/>
                  </a:cxn>
                  <a:cxn ang="0">
                    <a:pos x="64" y="2"/>
                  </a:cxn>
                  <a:cxn ang="0">
                    <a:pos x="59" y="3"/>
                  </a:cxn>
                  <a:cxn ang="0">
                    <a:pos x="53" y="4"/>
                  </a:cxn>
                  <a:cxn ang="0">
                    <a:pos x="45" y="8"/>
                  </a:cxn>
                  <a:cxn ang="0">
                    <a:pos x="36" y="11"/>
                  </a:cxn>
                  <a:cxn ang="0">
                    <a:pos x="26" y="16"/>
                  </a:cxn>
                  <a:cxn ang="0">
                    <a:pos x="16" y="20"/>
                  </a:cxn>
                  <a:cxn ang="0">
                    <a:pos x="8" y="24"/>
                  </a:cxn>
                  <a:cxn ang="0">
                    <a:pos x="3" y="26"/>
                  </a:cxn>
                  <a:cxn ang="0">
                    <a:pos x="0" y="27"/>
                  </a:cxn>
                  <a:cxn ang="0">
                    <a:pos x="15" y="22"/>
                  </a:cxn>
                  <a:cxn ang="0">
                    <a:pos x="29" y="17"/>
                  </a:cxn>
                  <a:cxn ang="0">
                    <a:pos x="39" y="12"/>
                  </a:cxn>
                  <a:cxn ang="0">
                    <a:pos x="49" y="10"/>
                  </a:cxn>
                  <a:cxn ang="0">
                    <a:pos x="54" y="8"/>
                  </a:cxn>
                  <a:cxn ang="0">
                    <a:pos x="60" y="5"/>
                  </a:cxn>
                  <a:cxn ang="0">
                    <a:pos x="64" y="5"/>
                  </a:cxn>
                  <a:cxn ang="0">
                    <a:pos x="66" y="4"/>
                  </a:cxn>
                  <a:cxn ang="0">
                    <a:pos x="72" y="3"/>
                  </a:cxn>
                  <a:cxn ang="0">
                    <a:pos x="77" y="3"/>
                  </a:cxn>
                  <a:cxn ang="0">
                    <a:pos x="84" y="2"/>
                  </a:cxn>
                  <a:cxn ang="0">
                    <a:pos x="91" y="2"/>
                  </a:cxn>
                  <a:cxn ang="0">
                    <a:pos x="97" y="3"/>
                  </a:cxn>
                  <a:cxn ang="0">
                    <a:pos x="102" y="3"/>
                  </a:cxn>
                  <a:cxn ang="0">
                    <a:pos x="105" y="3"/>
                  </a:cxn>
                  <a:cxn ang="0">
                    <a:pos x="106" y="3"/>
                  </a:cxn>
                  <a:cxn ang="0">
                    <a:pos x="106" y="3"/>
                  </a:cxn>
                </a:cxnLst>
                <a:rect l="0" t="0" r="r" b="b"/>
                <a:pathLst>
                  <a:path w="106" h="27">
                    <a:moveTo>
                      <a:pt x="106" y="3"/>
                    </a:moveTo>
                    <a:lnTo>
                      <a:pt x="96" y="1"/>
                    </a:lnTo>
                    <a:lnTo>
                      <a:pt x="88" y="0"/>
                    </a:lnTo>
                    <a:lnTo>
                      <a:pt x="81" y="0"/>
                    </a:lnTo>
                    <a:lnTo>
                      <a:pt x="76" y="0"/>
                    </a:lnTo>
                    <a:lnTo>
                      <a:pt x="72" y="1"/>
                    </a:lnTo>
                    <a:lnTo>
                      <a:pt x="67" y="2"/>
                    </a:lnTo>
                    <a:lnTo>
                      <a:pt x="64" y="2"/>
                    </a:lnTo>
                    <a:lnTo>
                      <a:pt x="59" y="3"/>
                    </a:lnTo>
                    <a:lnTo>
                      <a:pt x="53" y="4"/>
                    </a:lnTo>
                    <a:lnTo>
                      <a:pt x="45" y="8"/>
                    </a:lnTo>
                    <a:lnTo>
                      <a:pt x="36" y="11"/>
                    </a:lnTo>
                    <a:lnTo>
                      <a:pt x="26" y="16"/>
                    </a:lnTo>
                    <a:lnTo>
                      <a:pt x="16" y="20"/>
                    </a:lnTo>
                    <a:lnTo>
                      <a:pt x="8" y="24"/>
                    </a:lnTo>
                    <a:lnTo>
                      <a:pt x="3" y="26"/>
                    </a:lnTo>
                    <a:lnTo>
                      <a:pt x="0" y="27"/>
                    </a:lnTo>
                    <a:lnTo>
                      <a:pt x="15" y="22"/>
                    </a:lnTo>
                    <a:lnTo>
                      <a:pt x="29" y="17"/>
                    </a:lnTo>
                    <a:lnTo>
                      <a:pt x="39" y="12"/>
                    </a:lnTo>
                    <a:lnTo>
                      <a:pt x="49" y="10"/>
                    </a:lnTo>
                    <a:lnTo>
                      <a:pt x="54" y="8"/>
                    </a:lnTo>
                    <a:lnTo>
                      <a:pt x="60" y="5"/>
                    </a:lnTo>
                    <a:lnTo>
                      <a:pt x="64" y="5"/>
                    </a:lnTo>
                    <a:lnTo>
                      <a:pt x="66" y="4"/>
                    </a:lnTo>
                    <a:lnTo>
                      <a:pt x="72" y="3"/>
                    </a:lnTo>
                    <a:lnTo>
                      <a:pt x="77" y="3"/>
                    </a:lnTo>
                    <a:lnTo>
                      <a:pt x="84" y="2"/>
                    </a:lnTo>
                    <a:lnTo>
                      <a:pt x="91" y="2"/>
                    </a:lnTo>
                    <a:lnTo>
                      <a:pt x="97" y="3"/>
                    </a:lnTo>
                    <a:lnTo>
                      <a:pt x="102" y="3"/>
                    </a:lnTo>
                    <a:lnTo>
                      <a:pt x="105" y="3"/>
                    </a:lnTo>
                    <a:lnTo>
                      <a:pt x="106" y="3"/>
                    </a:lnTo>
                    <a:lnTo>
                      <a:pt x="106" y="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000" name="Freeform 304"/>
              <p:cNvSpPr>
                <a:spLocks/>
              </p:cNvSpPr>
              <p:nvPr/>
            </p:nvSpPr>
            <p:spPr bwMode="auto">
              <a:xfrm>
                <a:off x="3551" y="2751"/>
                <a:ext cx="42" cy="17"/>
              </a:xfrm>
              <a:custGeom>
                <a:avLst/>
                <a:gdLst/>
                <a:ahLst/>
                <a:cxnLst>
                  <a:cxn ang="0">
                    <a:pos x="83" y="0"/>
                  </a:cxn>
                  <a:cxn ang="0">
                    <a:pos x="75" y="0"/>
                  </a:cxn>
                  <a:cxn ang="0">
                    <a:pos x="68" y="0"/>
                  </a:cxn>
                  <a:cxn ang="0">
                    <a:pos x="62" y="1"/>
                  </a:cxn>
                  <a:cxn ang="0">
                    <a:pos x="58" y="1"/>
                  </a:cxn>
                  <a:cxn ang="0">
                    <a:pos x="54" y="3"/>
                  </a:cxn>
                  <a:cxn ang="0">
                    <a:pos x="51" y="5"/>
                  </a:cxn>
                  <a:cxn ang="0">
                    <a:pos x="49" y="6"/>
                  </a:cxn>
                  <a:cxn ang="0">
                    <a:pos x="45" y="7"/>
                  </a:cxn>
                  <a:cxn ang="0">
                    <a:pos x="41" y="9"/>
                  </a:cxn>
                  <a:cxn ang="0">
                    <a:pos x="35" y="12"/>
                  </a:cxn>
                  <a:cxn ang="0">
                    <a:pos x="27" y="16"/>
                  </a:cxn>
                  <a:cxn ang="0">
                    <a:pos x="20" y="21"/>
                  </a:cxn>
                  <a:cxn ang="0">
                    <a:pos x="12" y="25"/>
                  </a:cxn>
                  <a:cxn ang="0">
                    <a:pos x="6" y="30"/>
                  </a:cxn>
                  <a:cxn ang="0">
                    <a:pos x="2" y="32"/>
                  </a:cxn>
                  <a:cxn ang="0">
                    <a:pos x="0" y="33"/>
                  </a:cxn>
                  <a:cxn ang="0">
                    <a:pos x="12" y="26"/>
                  </a:cxn>
                  <a:cxn ang="0">
                    <a:pos x="22" y="22"/>
                  </a:cxn>
                  <a:cxn ang="0">
                    <a:pos x="30" y="17"/>
                  </a:cxn>
                  <a:cxn ang="0">
                    <a:pos x="37" y="14"/>
                  </a:cxn>
                  <a:cxn ang="0">
                    <a:pos x="42" y="10"/>
                  </a:cxn>
                  <a:cxn ang="0">
                    <a:pos x="46" y="8"/>
                  </a:cxn>
                  <a:cxn ang="0">
                    <a:pos x="49" y="7"/>
                  </a:cxn>
                  <a:cxn ang="0">
                    <a:pos x="51" y="6"/>
                  </a:cxn>
                  <a:cxn ang="0">
                    <a:pos x="60" y="3"/>
                  </a:cxn>
                  <a:cxn ang="0">
                    <a:pos x="71" y="1"/>
                  </a:cxn>
                  <a:cxn ang="0">
                    <a:pos x="80" y="0"/>
                  </a:cxn>
                  <a:cxn ang="0">
                    <a:pos x="83" y="0"/>
                  </a:cxn>
                  <a:cxn ang="0">
                    <a:pos x="83" y="0"/>
                  </a:cxn>
                </a:cxnLst>
                <a:rect l="0" t="0" r="r" b="b"/>
                <a:pathLst>
                  <a:path w="83" h="33">
                    <a:moveTo>
                      <a:pt x="83" y="0"/>
                    </a:moveTo>
                    <a:lnTo>
                      <a:pt x="75" y="0"/>
                    </a:lnTo>
                    <a:lnTo>
                      <a:pt x="68" y="0"/>
                    </a:lnTo>
                    <a:lnTo>
                      <a:pt x="62" y="1"/>
                    </a:lnTo>
                    <a:lnTo>
                      <a:pt x="58" y="1"/>
                    </a:lnTo>
                    <a:lnTo>
                      <a:pt x="54" y="3"/>
                    </a:lnTo>
                    <a:lnTo>
                      <a:pt x="51" y="5"/>
                    </a:lnTo>
                    <a:lnTo>
                      <a:pt x="49" y="6"/>
                    </a:lnTo>
                    <a:lnTo>
                      <a:pt x="45" y="7"/>
                    </a:lnTo>
                    <a:lnTo>
                      <a:pt x="41" y="9"/>
                    </a:lnTo>
                    <a:lnTo>
                      <a:pt x="35" y="12"/>
                    </a:lnTo>
                    <a:lnTo>
                      <a:pt x="27" y="16"/>
                    </a:lnTo>
                    <a:lnTo>
                      <a:pt x="20" y="21"/>
                    </a:lnTo>
                    <a:lnTo>
                      <a:pt x="12" y="25"/>
                    </a:lnTo>
                    <a:lnTo>
                      <a:pt x="6" y="30"/>
                    </a:lnTo>
                    <a:lnTo>
                      <a:pt x="2" y="32"/>
                    </a:lnTo>
                    <a:lnTo>
                      <a:pt x="0" y="33"/>
                    </a:lnTo>
                    <a:lnTo>
                      <a:pt x="12" y="26"/>
                    </a:lnTo>
                    <a:lnTo>
                      <a:pt x="22" y="22"/>
                    </a:lnTo>
                    <a:lnTo>
                      <a:pt x="30" y="17"/>
                    </a:lnTo>
                    <a:lnTo>
                      <a:pt x="37" y="14"/>
                    </a:lnTo>
                    <a:lnTo>
                      <a:pt x="42" y="10"/>
                    </a:lnTo>
                    <a:lnTo>
                      <a:pt x="46" y="8"/>
                    </a:lnTo>
                    <a:lnTo>
                      <a:pt x="49" y="7"/>
                    </a:lnTo>
                    <a:lnTo>
                      <a:pt x="51" y="6"/>
                    </a:lnTo>
                    <a:lnTo>
                      <a:pt x="60" y="3"/>
                    </a:lnTo>
                    <a:lnTo>
                      <a:pt x="71" y="1"/>
                    </a:lnTo>
                    <a:lnTo>
                      <a:pt x="80" y="0"/>
                    </a:lnTo>
                    <a:lnTo>
                      <a:pt x="83" y="0"/>
                    </a:lnTo>
                    <a:lnTo>
                      <a:pt x="83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001" name="Freeform 305"/>
              <p:cNvSpPr>
                <a:spLocks/>
              </p:cNvSpPr>
              <p:nvPr/>
            </p:nvSpPr>
            <p:spPr bwMode="auto">
              <a:xfrm>
                <a:off x="3597" y="2633"/>
                <a:ext cx="18" cy="36"/>
              </a:xfrm>
              <a:custGeom>
                <a:avLst/>
                <a:gdLst/>
                <a:ahLst/>
                <a:cxnLst>
                  <a:cxn ang="0">
                    <a:pos x="14" y="0"/>
                  </a:cxn>
                  <a:cxn ang="0">
                    <a:pos x="7" y="8"/>
                  </a:cxn>
                  <a:cxn ang="0">
                    <a:pos x="3" y="16"/>
                  </a:cxn>
                  <a:cxn ang="0">
                    <a:pos x="0" y="23"/>
                  </a:cxn>
                  <a:cxn ang="0">
                    <a:pos x="4" y="29"/>
                  </a:cxn>
                  <a:cxn ang="0">
                    <a:pos x="8" y="31"/>
                  </a:cxn>
                  <a:cxn ang="0">
                    <a:pos x="10" y="32"/>
                  </a:cxn>
                  <a:cxn ang="0">
                    <a:pos x="11" y="36"/>
                  </a:cxn>
                  <a:cxn ang="0">
                    <a:pos x="13" y="44"/>
                  </a:cxn>
                  <a:cxn ang="0">
                    <a:pos x="19" y="54"/>
                  </a:cxn>
                  <a:cxn ang="0">
                    <a:pos x="25" y="63"/>
                  </a:cxn>
                  <a:cxn ang="0">
                    <a:pos x="30" y="70"/>
                  </a:cxn>
                  <a:cxn ang="0">
                    <a:pos x="33" y="73"/>
                  </a:cxn>
                  <a:cxn ang="0">
                    <a:pos x="31" y="60"/>
                  </a:cxn>
                  <a:cxn ang="0">
                    <a:pos x="33" y="56"/>
                  </a:cxn>
                  <a:cxn ang="0">
                    <a:pos x="35" y="55"/>
                  </a:cxn>
                  <a:cxn ang="0">
                    <a:pos x="36" y="45"/>
                  </a:cxn>
                  <a:cxn ang="0">
                    <a:pos x="36" y="31"/>
                  </a:cxn>
                  <a:cxn ang="0">
                    <a:pos x="34" y="24"/>
                  </a:cxn>
                  <a:cxn ang="0">
                    <a:pos x="30" y="20"/>
                  </a:cxn>
                  <a:cxn ang="0">
                    <a:pos x="25" y="17"/>
                  </a:cxn>
                  <a:cxn ang="0">
                    <a:pos x="20" y="13"/>
                  </a:cxn>
                  <a:cxn ang="0">
                    <a:pos x="17" y="7"/>
                  </a:cxn>
                  <a:cxn ang="0">
                    <a:pos x="15" y="2"/>
                  </a:cxn>
                  <a:cxn ang="0">
                    <a:pos x="14" y="0"/>
                  </a:cxn>
                </a:cxnLst>
                <a:rect l="0" t="0" r="r" b="b"/>
                <a:pathLst>
                  <a:path w="36" h="73">
                    <a:moveTo>
                      <a:pt x="14" y="0"/>
                    </a:moveTo>
                    <a:lnTo>
                      <a:pt x="7" y="8"/>
                    </a:lnTo>
                    <a:lnTo>
                      <a:pt x="3" y="16"/>
                    </a:lnTo>
                    <a:lnTo>
                      <a:pt x="0" y="23"/>
                    </a:lnTo>
                    <a:lnTo>
                      <a:pt x="4" y="29"/>
                    </a:lnTo>
                    <a:lnTo>
                      <a:pt x="8" y="31"/>
                    </a:lnTo>
                    <a:lnTo>
                      <a:pt x="10" y="32"/>
                    </a:lnTo>
                    <a:lnTo>
                      <a:pt x="11" y="36"/>
                    </a:lnTo>
                    <a:lnTo>
                      <a:pt x="13" y="44"/>
                    </a:lnTo>
                    <a:lnTo>
                      <a:pt x="19" y="54"/>
                    </a:lnTo>
                    <a:lnTo>
                      <a:pt x="25" y="63"/>
                    </a:lnTo>
                    <a:lnTo>
                      <a:pt x="30" y="70"/>
                    </a:lnTo>
                    <a:lnTo>
                      <a:pt x="33" y="73"/>
                    </a:lnTo>
                    <a:lnTo>
                      <a:pt x="31" y="60"/>
                    </a:lnTo>
                    <a:lnTo>
                      <a:pt x="33" y="56"/>
                    </a:lnTo>
                    <a:lnTo>
                      <a:pt x="35" y="55"/>
                    </a:lnTo>
                    <a:lnTo>
                      <a:pt x="36" y="45"/>
                    </a:lnTo>
                    <a:lnTo>
                      <a:pt x="36" y="31"/>
                    </a:lnTo>
                    <a:lnTo>
                      <a:pt x="34" y="24"/>
                    </a:lnTo>
                    <a:lnTo>
                      <a:pt x="30" y="20"/>
                    </a:lnTo>
                    <a:lnTo>
                      <a:pt x="25" y="17"/>
                    </a:lnTo>
                    <a:lnTo>
                      <a:pt x="20" y="13"/>
                    </a:lnTo>
                    <a:lnTo>
                      <a:pt x="17" y="7"/>
                    </a:lnTo>
                    <a:lnTo>
                      <a:pt x="15" y="2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002" name="Freeform 306"/>
              <p:cNvSpPr>
                <a:spLocks/>
              </p:cNvSpPr>
              <p:nvPr/>
            </p:nvSpPr>
            <p:spPr bwMode="auto">
              <a:xfrm>
                <a:off x="3579" y="2630"/>
                <a:ext cx="21" cy="42"/>
              </a:xfrm>
              <a:custGeom>
                <a:avLst/>
                <a:gdLst/>
                <a:ahLst/>
                <a:cxnLst>
                  <a:cxn ang="0">
                    <a:pos x="41" y="0"/>
                  </a:cxn>
                  <a:cxn ang="0">
                    <a:pos x="35" y="1"/>
                  </a:cxn>
                  <a:cxn ang="0">
                    <a:pos x="31" y="2"/>
                  </a:cxn>
                  <a:cxn ang="0">
                    <a:pos x="25" y="4"/>
                  </a:cxn>
                  <a:cxn ang="0">
                    <a:pos x="19" y="5"/>
                  </a:cxn>
                  <a:cxn ang="0">
                    <a:pos x="15" y="8"/>
                  </a:cxn>
                  <a:cxn ang="0">
                    <a:pos x="9" y="9"/>
                  </a:cxn>
                  <a:cxn ang="0">
                    <a:pos x="4" y="11"/>
                  </a:cxn>
                  <a:cxn ang="0">
                    <a:pos x="0" y="12"/>
                  </a:cxn>
                  <a:cxn ang="0">
                    <a:pos x="0" y="16"/>
                  </a:cxn>
                  <a:cxn ang="0">
                    <a:pos x="1" y="21"/>
                  </a:cxn>
                  <a:cxn ang="0">
                    <a:pos x="5" y="26"/>
                  </a:cxn>
                  <a:cxn ang="0">
                    <a:pos x="11" y="31"/>
                  </a:cxn>
                  <a:cxn ang="0">
                    <a:pos x="18" y="36"/>
                  </a:cxn>
                  <a:cxn ang="0">
                    <a:pos x="20" y="41"/>
                  </a:cxn>
                  <a:cxn ang="0">
                    <a:pos x="21" y="46"/>
                  </a:cxn>
                  <a:cxn ang="0">
                    <a:pos x="20" y="52"/>
                  </a:cxn>
                  <a:cxn ang="0">
                    <a:pos x="20" y="59"/>
                  </a:cxn>
                  <a:cxn ang="0">
                    <a:pos x="23" y="65"/>
                  </a:cxn>
                  <a:cxn ang="0">
                    <a:pos x="28" y="73"/>
                  </a:cxn>
                  <a:cxn ang="0">
                    <a:pos x="40" y="83"/>
                  </a:cxn>
                  <a:cxn ang="0">
                    <a:pos x="39" y="82"/>
                  </a:cxn>
                  <a:cxn ang="0">
                    <a:pos x="38" y="79"/>
                  </a:cxn>
                  <a:cxn ang="0">
                    <a:pos x="35" y="74"/>
                  </a:cxn>
                  <a:cxn ang="0">
                    <a:pos x="33" y="66"/>
                  </a:cxn>
                  <a:cxn ang="0">
                    <a:pos x="33" y="58"/>
                  </a:cxn>
                  <a:cxn ang="0">
                    <a:pos x="33" y="52"/>
                  </a:cxn>
                  <a:cxn ang="0">
                    <a:pos x="32" y="47"/>
                  </a:cxn>
                  <a:cxn ang="0">
                    <a:pos x="27" y="39"/>
                  </a:cxn>
                  <a:cxn ang="0">
                    <a:pos x="23" y="29"/>
                  </a:cxn>
                  <a:cxn ang="0">
                    <a:pos x="21" y="24"/>
                  </a:cxn>
                  <a:cxn ang="0">
                    <a:pos x="25" y="17"/>
                  </a:cxn>
                  <a:cxn ang="0">
                    <a:pos x="33" y="9"/>
                  </a:cxn>
                  <a:cxn ang="0">
                    <a:pos x="36" y="6"/>
                  </a:cxn>
                  <a:cxn ang="0">
                    <a:pos x="39" y="4"/>
                  </a:cxn>
                  <a:cxn ang="0">
                    <a:pos x="40" y="2"/>
                  </a:cxn>
                  <a:cxn ang="0">
                    <a:pos x="41" y="0"/>
                  </a:cxn>
                </a:cxnLst>
                <a:rect l="0" t="0" r="r" b="b"/>
                <a:pathLst>
                  <a:path w="41" h="83">
                    <a:moveTo>
                      <a:pt x="41" y="0"/>
                    </a:moveTo>
                    <a:lnTo>
                      <a:pt x="35" y="1"/>
                    </a:lnTo>
                    <a:lnTo>
                      <a:pt x="31" y="2"/>
                    </a:lnTo>
                    <a:lnTo>
                      <a:pt x="25" y="4"/>
                    </a:lnTo>
                    <a:lnTo>
                      <a:pt x="19" y="5"/>
                    </a:lnTo>
                    <a:lnTo>
                      <a:pt x="15" y="8"/>
                    </a:lnTo>
                    <a:lnTo>
                      <a:pt x="9" y="9"/>
                    </a:lnTo>
                    <a:lnTo>
                      <a:pt x="4" y="11"/>
                    </a:lnTo>
                    <a:lnTo>
                      <a:pt x="0" y="12"/>
                    </a:lnTo>
                    <a:lnTo>
                      <a:pt x="0" y="16"/>
                    </a:lnTo>
                    <a:lnTo>
                      <a:pt x="1" y="21"/>
                    </a:lnTo>
                    <a:lnTo>
                      <a:pt x="5" y="26"/>
                    </a:lnTo>
                    <a:lnTo>
                      <a:pt x="11" y="31"/>
                    </a:lnTo>
                    <a:lnTo>
                      <a:pt x="18" y="36"/>
                    </a:lnTo>
                    <a:lnTo>
                      <a:pt x="20" y="41"/>
                    </a:lnTo>
                    <a:lnTo>
                      <a:pt x="21" y="46"/>
                    </a:lnTo>
                    <a:lnTo>
                      <a:pt x="20" y="52"/>
                    </a:lnTo>
                    <a:lnTo>
                      <a:pt x="20" y="59"/>
                    </a:lnTo>
                    <a:lnTo>
                      <a:pt x="23" y="65"/>
                    </a:lnTo>
                    <a:lnTo>
                      <a:pt x="28" y="73"/>
                    </a:lnTo>
                    <a:lnTo>
                      <a:pt x="40" y="83"/>
                    </a:lnTo>
                    <a:lnTo>
                      <a:pt x="39" y="82"/>
                    </a:lnTo>
                    <a:lnTo>
                      <a:pt x="38" y="79"/>
                    </a:lnTo>
                    <a:lnTo>
                      <a:pt x="35" y="74"/>
                    </a:lnTo>
                    <a:lnTo>
                      <a:pt x="33" y="66"/>
                    </a:lnTo>
                    <a:lnTo>
                      <a:pt x="33" y="58"/>
                    </a:lnTo>
                    <a:lnTo>
                      <a:pt x="33" y="52"/>
                    </a:lnTo>
                    <a:lnTo>
                      <a:pt x="32" y="47"/>
                    </a:lnTo>
                    <a:lnTo>
                      <a:pt x="27" y="39"/>
                    </a:lnTo>
                    <a:lnTo>
                      <a:pt x="23" y="29"/>
                    </a:lnTo>
                    <a:lnTo>
                      <a:pt x="21" y="24"/>
                    </a:lnTo>
                    <a:lnTo>
                      <a:pt x="25" y="17"/>
                    </a:lnTo>
                    <a:lnTo>
                      <a:pt x="33" y="9"/>
                    </a:lnTo>
                    <a:lnTo>
                      <a:pt x="36" y="6"/>
                    </a:lnTo>
                    <a:lnTo>
                      <a:pt x="39" y="4"/>
                    </a:lnTo>
                    <a:lnTo>
                      <a:pt x="40" y="2"/>
                    </a:lnTo>
                    <a:lnTo>
                      <a:pt x="41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003" name="Freeform 307"/>
              <p:cNvSpPr>
                <a:spLocks/>
              </p:cNvSpPr>
              <p:nvPr/>
            </p:nvSpPr>
            <p:spPr bwMode="auto">
              <a:xfrm>
                <a:off x="3622" y="2626"/>
                <a:ext cx="15" cy="43"/>
              </a:xfrm>
              <a:custGeom>
                <a:avLst/>
                <a:gdLst/>
                <a:ahLst/>
                <a:cxnLst>
                  <a:cxn ang="0">
                    <a:pos x="0" y="1"/>
                  </a:cxn>
                  <a:cxn ang="0">
                    <a:pos x="2" y="7"/>
                  </a:cxn>
                  <a:cxn ang="0">
                    <a:pos x="4" y="13"/>
                  </a:cxn>
                  <a:cxn ang="0">
                    <a:pos x="7" y="19"/>
                  </a:cxn>
                  <a:cxn ang="0">
                    <a:pos x="11" y="24"/>
                  </a:cxn>
                  <a:cxn ang="0">
                    <a:pos x="17" y="33"/>
                  </a:cxn>
                  <a:cxn ang="0">
                    <a:pos x="17" y="38"/>
                  </a:cxn>
                  <a:cxn ang="0">
                    <a:pos x="15" y="44"/>
                  </a:cxn>
                  <a:cxn ang="0">
                    <a:pos x="13" y="52"/>
                  </a:cxn>
                  <a:cxn ang="0">
                    <a:pos x="10" y="61"/>
                  </a:cxn>
                  <a:cxn ang="0">
                    <a:pos x="9" y="68"/>
                  </a:cxn>
                  <a:cxn ang="0">
                    <a:pos x="11" y="75"/>
                  </a:cxn>
                  <a:cxn ang="0">
                    <a:pos x="17" y="87"/>
                  </a:cxn>
                  <a:cxn ang="0">
                    <a:pos x="15" y="80"/>
                  </a:cxn>
                  <a:cxn ang="0">
                    <a:pos x="16" y="72"/>
                  </a:cxn>
                  <a:cxn ang="0">
                    <a:pos x="18" y="60"/>
                  </a:cxn>
                  <a:cxn ang="0">
                    <a:pos x="22" y="46"/>
                  </a:cxn>
                  <a:cxn ang="0">
                    <a:pos x="26" y="35"/>
                  </a:cxn>
                  <a:cxn ang="0">
                    <a:pos x="29" y="31"/>
                  </a:cxn>
                  <a:cxn ang="0">
                    <a:pos x="30" y="28"/>
                  </a:cxn>
                  <a:cxn ang="0">
                    <a:pos x="26" y="15"/>
                  </a:cxn>
                  <a:cxn ang="0">
                    <a:pos x="25" y="11"/>
                  </a:cxn>
                  <a:cxn ang="0">
                    <a:pos x="24" y="6"/>
                  </a:cxn>
                  <a:cxn ang="0">
                    <a:pos x="23" y="3"/>
                  </a:cxn>
                  <a:cxn ang="0">
                    <a:pos x="22" y="0"/>
                  </a:cxn>
                  <a:cxn ang="0">
                    <a:pos x="16" y="0"/>
                  </a:cxn>
                  <a:cxn ang="0">
                    <a:pos x="11" y="0"/>
                  </a:cxn>
                  <a:cxn ang="0">
                    <a:pos x="6" y="0"/>
                  </a:cxn>
                  <a:cxn ang="0">
                    <a:pos x="0" y="1"/>
                  </a:cxn>
                </a:cxnLst>
                <a:rect l="0" t="0" r="r" b="b"/>
                <a:pathLst>
                  <a:path w="30" h="87">
                    <a:moveTo>
                      <a:pt x="0" y="1"/>
                    </a:moveTo>
                    <a:lnTo>
                      <a:pt x="2" y="7"/>
                    </a:lnTo>
                    <a:lnTo>
                      <a:pt x="4" y="13"/>
                    </a:lnTo>
                    <a:lnTo>
                      <a:pt x="7" y="19"/>
                    </a:lnTo>
                    <a:lnTo>
                      <a:pt x="11" y="24"/>
                    </a:lnTo>
                    <a:lnTo>
                      <a:pt x="17" y="33"/>
                    </a:lnTo>
                    <a:lnTo>
                      <a:pt x="17" y="38"/>
                    </a:lnTo>
                    <a:lnTo>
                      <a:pt x="15" y="44"/>
                    </a:lnTo>
                    <a:lnTo>
                      <a:pt x="13" y="52"/>
                    </a:lnTo>
                    <a:lnTo>
                      <a:pt x="10" y="61"/>
                    </a:lnTo>
                    <a:lnTo>
                      <a:pt x="9" y="68"/>
                    </a:lnTo>
                    <a:lnTo>
                      <a:pt x="11" y="75"/>
                    </a:lnTo>
                    <a:lnTo>
                      <a:pt x="17" y="87"/>
                    </a:lnTo>
                    <a:lnTo>
                      <a:pt x="15" y="80"/>
                    </a:lnTo>
                    <a:lnTo>
                      <a:pt x="16" y="72"/>
                    </a:lnTo>
                    <a:lnTo>
                      <a:pt x="18" y="60"/>
                    </a:lnTo>
                    <a:lnTo>
                      <a:pt x="22" y="46"/>
                    </a:lnTo>
                    <a:lnTo>
                      <a:pt x="26" y="35"/>
                    </a:lnTo>
                    <a:lnTo>
                      <a:pt x="29" y="31"/>
                    </a:lnTo>
                    <a:lnTo>
                      <a:pt x="30" y="28"/>
                    </a:lnTo>
                    <a:lnTo>
                      <a:pt x="26" y="15"/>
                    </a:lnTo>
                    <a:lnTo>
                      <a:pt x="25" y="11"/>
                    </a:lnTo>
                    <a:lnTo>
                      <a:pt x="24" y="6"/>
                    </a:lnTo>
                    <a:lnTo>
                      <a:pt x="23" y="3"/>
                    </a:lnTo>
                    <a:lnTo>
                      <a:pt x="22" y="0"/>
                    </a:lnTo>
                    <a:lnTo>
                      <a:pt x="16" y="0"/>
                    </a:lnTo>
                    <a:lnTo>
                      <a:pt x="11" y="0"/>
                    </a:lnTo>
                    <a:lnTo>
                      <a:pt x="6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004" name="Freeform 308"/>
              <p:cNvSpPr>
                <a:spLocks/>
              </p:cNvSpPr>
              <p:nvPr/>
            </p:nvSpPr>
            <p:spPr bwMode="auto">
              <a:xfrm>
                <a:off x="3633" y="2692"/>
                <a:ext cx="112" cy="156"/>
              </a:xfrm>
              <a:custGeom>
                <a:avLst/>
                <a:gdLst/>
                <a:ahLst/>
                <a:cxnLst>
                  <a:cxn ang="0">
                    <a:pos x="101" y="307"/>
                  </a:cxn>
                  <a:cxn ang="0">
                    <a:pos x="118" y="302"/>
                  </a:cxn>
                  <a:cxn ang="0">
                    <a:pos x="136" y="291"/>
                  </a:cxn>
                  <a:cxn ang="0">
                    <a:pos x="128" y="275"/>
                  </a:cxn>
                  <a:cxn ang="0">
                    <a:pos x="117" y="265"/>
                  </a:cxn>
                  <a:cxn ang="0">
                    <a:pos x="123" y="254"/>
                  </a:cxn>
                  <a:cxn ang="0">
                    <a:pos x="100" y="248"/>
                  </a:cxn>
                  <a:cxn ang="0">
                    <a:pos x="113" y="238"/>
                  </a:cxn>
                  <a:cxn ang="0">
                    <a:pos x="140" y="215"/>
                  </a:cxn>
                  <a:cxn ang="0">
                    <a:pos x="158" y="199"/>
                  </a:cxn>
                  <a:cxn ang="0">
                    <a:pos x="161" y="229"/>
                  </a:cxn>
                  <a:cxn ang="0">
                    <a:pos x="167" y="218"/>
                  </a:cxn>
                  <a:cxn ang="0">
                    <a:pos x="198" y="178"/>
                  </a:cxn>
                  <a:cxn ang="0">
                    <a:pos x="208" y="148"/>
                  </a:cxn>
                  <a:cxn ang="0">
                    <a:pos x="215" y="162"/>
                  </a:cxn>
                  <a:cxn ang="0">
                    <a:pos x="222" y="127"/>
                  </a:cxn>
                  <a:cxn ang="0">
                    <a:pos x="220" y="92"/>
                  </a:cxn>
                  <a:cxn ang="0">
                    <a:pos x="212" y="66"/>
                  </a:cxn>
                  <a:cxn ang="0">
                    <a:pos x="196" y="43"/>
                  </a:cxn>
                  <a:cxn ang="0">
                    <a:pos x="190" y="4"/>
                  </a:cxn>
                  <a:cxn ang="0">
                    <a:pos x="176" y="10"/>
                  </a:cxn>
                  <a:cxn ang="0">
                    <a:pos x="178" y="65"/>
                  </a:cxn>
                  <a:cxn ang="0">
                    <a:pos x="167" y="112"/>
                  </a:cxn>
                  <a:cxn ang="0">
                    <a:pos x="155" y="148"/>
                  </a:cxn>
                  <a:cxn ang="0">
                    <a:pos x="135" y="171"/>
                  </a:cxn>
                  <a:cxn ang="0">
                    <a:pos x="110" y="192"/>
                  </a:cxn>
                  <a:cxn ang="0">
                    <a:pos x="108" y="176"/>
                  </a:cxn>
                  <a:cxn ang="0">
                    <a:pos x="118" y="158"/>
                  </a:cxn>
                  <a:cxn ang="0">
                    <a:pos x="124" y="140"/>
                  </a:cxn>
                  <a:cxn ang="0">
                    <a:pos x="138" y="132"/>
                  </a:cxn>
                  <a:cxn ang="0">
                    <a:pos x="135" y="122"/>
                  </a:cxn>
                  <a:cxn ang="0">
                    <a:pos x="137" y="112"/>
                  </a:cxn>
                  <a:cxn ang="0">
                    <a:pos x="138" y="103"/>
                  </a:cxn>
                  <a:cxn ang="0">
                    <a:pos x="136" y="87"/>
                  </a:cxn>
                  <a:cxn ang="0">
                    <a:pos x="124" y="85"/>
                  </a:cxn>
                  <a:cxn ang="0">
                    <a:pos x="123" y="95"/>
                  </a:cxn>
                  <a:cxn ang="0">
                    <a:pos x="115" y="129"/>
                  </a:cxn>
                  <a:cxn ang="0">
                    <a:pos x="101" y="157"/>
                  </a:cxn>
                  <a:cxn ang="0">
                    <a:pos x="75" y="183"/>
                  </a:cxn>
                  <a:cxn ang="0">
                    <a:pos x="24" y="214"/>
                  </a:cxn>
                  <a:cxn ang="0">
                    <a:pos x="13" y="239"/>
                  </a:cxn>
                  <a:cxn ang="0">
                    <a:pos x="33" y="260"/>
                  </a:cxn>
                  <a:cxn ang="0">
                    <a:pos x="54" y="277"/>
                  </a:cxn>
                  <a:cxn ang="0">
                    <a:pos x="64" y="290"/>
                  </a:cxn>
                  <a:cxn ang="0">
                    <a:pos x="80" y="302"/>
                  </a:cxn>
                </a:cxnLst>
                <a:rect l="0" t="0" r="r" b="b"/>
                <a:pathLst>
                  <a:path w="223" h="310">
                    <a:moveTo>
                      <a:pt x="93" y="310"/>
                    </a:moveTo>
                    <a:lnTo>
                      <a:pt x="97" y="309"/>
                    </a:lnTo>
                    <a:lnTo>
                      <a:pt x="101" y="307"/>
                    </a:lnTo>
                    <a:lnTo>
                      <a:pt x="106" y="306"/>
                    </a:lnTo>
                    <a:lnTo>
                      <a:pt x="110" y="304"/>
                    </a:lnTo>
                    <a:lnTo>
                      <a:pt x="118" y="302"/>
                    </a:lnTo>
                    <a:lnTo>
                      <a:pt x="125" y="299"/>
                    </a:lnTo>
                    <a:lnTo>
                      <a:pt x="130" y="295"/>
                    </a:lnTo>
                    <a:lnTo>
                      <a:pt x="136" y="291"/>
                    </a:lnTo>
                    <a:lnTo>
                      <a:pt x="138" y="285"/>
                    </a:lnTo>
                    <a:lnTo>
                      <a:pt x="135" y="279"/>
                    </a:lnTo>
                    <a:lnTo>
                      <a:pt x="128" y="275"/>
                    </a:lnTo>
                    <a:lnTo>
                      <a:pt x="122" y="270"/>
                    </a:lnTo>
                    <a:lnTo>
                      <a:pt x="117" y="268"/>
                    </a:lnTo>
                    <a:lnTo>
                      <a:pt x="117" y="265"/>
                    </a:lnTo>
                    <a:lnTo>
                      <a:pt x="118" y="262"/>
                    </a:lnTo>
                    <a:lnTo>
                      <a:pt x="123" y="257"/>
                    </a:lnTo>
                    <a:lnTo>
                      <a:pt x="123" y="254"/>
                    </a:lnTo>
                    <a:lnTo>
                      <a:pt x="118" y="253"/>
                    </a:lnTo>
                    <a:lnTo>
                      <a:pt x="109" y="252"/>
                    </a:lnTo>
                    <a:lnTo>
                      <a:pt x="100" y="248"/>
                    </a:lnTo>
                    <a:lnTo>
                      <a:pt x="101" y="247"/>
                    </a:lnTo>
                    <a:lnTo>
                      <a:pt x="106" y="244"/>
                    </a:lnTo>
                    <a:lnTo>
                      <a:pt x="113" y="238"/>
                    </a:lnTo>
                    <a:lnTo>
                      <a:pt x="122" y="231"/>
                    </a:lnTo>
                    <a:lnTo>
                      <a:pt x="131" y="223"/>
                    </a:lnTo>
                    <a:lnTo>
                      <a:pt x="140" y="215"/>
                    </a:lnTo>
                    <a:lnTo>
                      <a:pt x="149" y="206"/>
                    </a:lnTo>
                    <a:lnTo>
                      <a:pt x="158" y="198"/>
                    </a:lnTo>
                    <a:lnTo>
                      <a:pt x="158" y="199"/>
                    </a:lnTo>
                    <a:lnTo>
                      <a:pt x="156" y="204"/>
                    </a:lnTo>
                    <a:lnTo>
                      <a:pt x="158" y="214"/>
                    </a:lnTo>
                    <a:lnTo>
                      <a:pt x="161" y="229"/>
                    </a:lnTo>
                    <a:lnTo>
                      <a:pt x="161" y="227"/>
                    </a:lnTo>
                    <a:lnTo>
                      <a:pt x="162" y="225"/>
                    </a:lnTo>
                    <a:lnTo>
                      <a:pt x="167" y="218"/>
                    </a:lnTo>
                    <a:lnTo>
                      <a:pt x="176" y="207"/>
                    </a:lnTo>
                    <a:lnTo>
                      <a:pt x="189" y="192"/>
                    </a:lnTo>
                    <a:lnTo>
                      <a:pt x="198" y="178"/>
                    </a:lnTo>
                    <a:lnTo>
                      <a:pt x="205" y="163"/>
                    </a:lnTo>
                    <a:lnTo>
                      <a:pt x="208" y="147"/>
                    </a:lnTo>
                    <a:lnTo>
                      <a:pt x="208" y="148"/>
                    </a:lnTo>
                    <a:lnTo>
                      <a:pt x="208" y="152"/>
                    </a:lnTo>
                    <a:lnTo>
                      <a:pt x="210" y="156"/>
                    </a:lnTo>
                    <a:lnTo>
                      <a:pt x="215" y="162"/>
                    </a:lnTo>
                    <a:lnTo>
                      <a:pt x="216" y="157"/>
                    </a:lnTo>
                    <a:lnTo>
                      <a:pt x="220" y="145"/>
                    </a:lnTo>
                    <a:lnTo>
                      <a:pt x="222" y="127"/>
                    </a:lnTo>
                    <a:lnTo>
                      <a:pt x="223" y="111"/>
                    </a:lnTo>
                    <a:lnTo>
                      <a:pt x="222" y="99"/>
                    </a:lnTo>
                    <a:lnTo>
                      <a:pt x="220" y="92"/>
                    </a:lnTo>
                    <a:lnTo>
                      <a:pt x="216" y="86"/>
                    </a:lnTo>
                    <a:lnTo>
                      <a:pt x="215" y="77"/>
                    </a:lnTo>
                    <a:lnTo>
                      <a:pt x="212" y="66"/>
                    </a:lnTo>
                    <a:lnTo>
                      <a:pt x="205" y="60"/>
                    </a:lnTo>
                    <a:lnTo>
                      <a:pt x="199" y="53"/>
                    </a:lnTo>
                    <a:lnTo>
                      <a:pt x="196" y="43"/>
                    </a:lnTo>
                    <a:lnTo>
                      <a:pt x="196" y="30"/>
                    </a:lnTo>
                    <a:lnTo>
                      <a:pt x="194" y="16"/>
                    </a:lnTo>
                    <a:lnTo>
                      <a:pt x="190" y="4"/>
                    </a:lnTo>
                    <a:lnTo>
                      <a:pt x="183" y="0"/>
                    </a:lnTo>
                    <a:lnTo>
                      <a:pt x="177" y="2"/>
                    </a:lnTo>
                    <a:lnTo>
                      <a:pt x="176" y="10"/>
                    </a:lnTo>
                    <a:lnTo>
                      <a:pt x="176" y="26"/>
                    </a:lnTo>
                    <a:lnTo>
                      <a:pt x="178" y="48"/>
                    </a:lnTo>
                    <a:lnTo>
                      <a:pt x="178" y="65"/>
                    </a:lnTo>
                    <a:lnTo>
                      <a:pt x="177" y="74"/>
                    </a:lnTo>
                    <a:lnTo>
                      <a:pt x="172" y="86"/>
                    </a:lnTo>
                    <a:lnTo>
                      <a:pt x="167" y="112"/>
                    </a:lnTo>
                    <a:lnTo>
                      <a:pt x="163" y="127"/>
                    </a:lnTo>
                    <a:lnTo>
                      <a:pt x="160" y="139"/>
                    </a:lnTo>
                    <a:lnTo>
                      <a:pt x="155" y="148"/>
                    </a:lnTo>
                    <a:lnTo>
                      <a:pt x="151" y="156"/>
                    </a:lnTo>
                    <a:lnTo>
                      <a:pt x="144" y="163"/>
                    </a:lnTo>
                    <a:lnTo>
                      <a:pt x="135" y="171"/>
                    </a:lnTo>
                    <a:lnTo>
                      <a:pt x="124" y="181"/>
                    </a:lnTo>
                    <a:lnTo>
                      <a:pt x="110" y="194"/>
                    </a:lnTo>
                    <a:lnTo>
                      <a:pt x="110" y="192"/>
                    </a:lnTo>
                    <a:lnTo>
                      <a:pt x="109" y="188"/>
                    </a:lnTo>
                    <a:lnTo>
                      <a:pt x="108" y="181"/>
                    </a:lnTo>
                    <a:lnTo>
                      <a:pt x="108" y="176"/>
                    </a:lnTo>
                    <a:lnTo>
                      <a:pt x="110" y="170"/>
                    </a:lnTo>
                    <a:lnTo>
                      <a:pt x="114" y="164"/>
                    </a:lnTo>
                    <a:lnTo>
                      <a:pt x="118" y="158"/>
                    </a:lnTo>
                    <a:lnTo>
                      <a:pt x="121" y="150"/>
                    </a:lnTo>
                    <a:lnTo>
                      <a:pt x="122" y="145"/>
                    </a:lnTo>
                    <a:lnTo>
                      <a:pt x="124" y="140"/>
                    </a:lnTo>
                    <a:lnTo>
                      <a:pt x="128" y="138"/>
                    </a:lnTo>
                    <a:lnTo>
                      <a:pt x="133" y="134"/>
                    </a:lnTo>
                    <a:lnTo>
                      <a:pt x="138" y="132"/>
                    </a:lnTo>
                    <a:lnTo>
                      <a:pt x="138" y="130"/>
                    </a:lnTo>
                    <a:lnTo>
                      <a:pt x="136" y="127"/>
                    </a:lnTo>
                    <a:lnTo>
                      <a:pt x="135" y="122"/>
                    </a:lnTo>
                    <a:lnTo>
                      <a:pt x="135" y="116"/>
                    </a:lnTo>
                    <a:lnTo>
                      <a:pt x="135" y="114"/>
                    </a:lnTo>
                    <a:lnTo>
                      <a:pt x="137" y="112"/>
                    </a:lnTo>
                    <a:lnTo>
                      <a:pt x="143" y="110"/>
                    </a:lnTo>
                    <a:lnTo>
                      <a:pt x="141" y="108"/>
                    </a:lnTo>
                    <a:lnTo>
                      <a:pt x="138" y="103"/>
                    </a:lnTo>
                    <a:lnTo>
                      <a:pt x="136" y="97"/>
                    </a:lnTo>
                    <a:lnTo>
                      <a:pt x="136" y="93"/>
                    </a:lnTo>
                    <a:lnTo>
                      <a:pt x="136" y="87"/>
                    </a:lnTo>
                    <a:lnTo>
                      <a:pt x="135" y="83"/>
                    </a:lnTo>
                    <a:lnTo>
                      <a:pt x="130" y="80"/>
                    </a:lnTo>
                    <a:lnTo>
                      <a:pt x="124" y="85"/>
                    </a:lnTo>
                    <a:lnTo>
                      <a:pt x="121" y="89"/>
                    </a:lnTo>
                    <a:lnTo>
                      <a:pt x="121" y="92"/>
                    </a:lnTo>
                    <a:lnTo>
                      <a:pt x="123" y="95"/>
                    </a:lnTo>
                    <a:lnTo>
                      <a:pt x="123" y="106"/>
                    </a:lnTo>
                    <a:lnTo>
                      <a:pt x="120" y="119"/>
                    </a:lnTo>
                    <a:lnTo>
                      <a:pt x="115" y="129"/>
                    </a:lnTo>
                    <a:lnTo>
                      <a:pt x="110" y="138"/>
                    </a:lnTo>
                    <a:lnTo>
                      <a:pt x="105" y="149"/>
                    </a:lnTo>
                    <a:lnTo>
                      <a:pt x="101" y="157"/>
                    </a:lnTo>
                    <a:lnTo>
                      <a:pt x="94" y="165"/>
                    </a:lnTo>
                    <a:lnTo>
                      <a:pt x="86" y="173"/>
                    </a:lnTo>
                    <a:lnTo>
                      <a:pt x="75" y="183"/>
                    </a:lnTo>
                    <a:lnTo>
                      <a:pt x="61" y="193"/>
                    </a:lnTo>
                    <a:lnTo>
                      <a:pt x="44" y="203"/>
                    </a:lnTo>
                    <a:lnTo>
                      <a:pt x="24" y="214"/>
                    </a:lnTo>
                    <a:lnTo>
                      <a:pt x="0" y="225"/>
                    </a:lnTo>
                    <a:lnTo>
                      <a:pt x="6" y="232"/>
                    </a:lnTo>
                    <a:lnTo>
                      <a:pt x="13" y="239"/>
                    </a:lnTo>
                    <a:lnTo>
                      <a:pt x="19" y="246"/>
                    </a:lnTo>
                    <a:lnTo>
                      <a:pt x="26" y="253"/>
                    </a:lnTo>
                    <a:lnTo>
                      <a:pt x="33" y="260"/>
                    </a:lnTo>
                    <a:lnTo>
                      <a:pt x="40" y="265"/>
                    </a:lnTo>
                    <a:lnTo>
                      <a:pt x="47" y="271"/>
                    </a:lnTo>
                    <a:lnTo>
                      <a:pt x="54" y="277"/>
                    </a:lnTo>
                    <a:lnTo>
                      <a:pt x="57" y="280"/>
                    </a:lnTo>
                    <a:lnTo>
                      <a:pt x="61" y="285"/>
                    </a:lnTo>
                    <a:lnTo>
                      <a:pt x="64" y="290"/>
                    </a:lnTo>
                    <a:lnTo>
                      <a:pt x="69" y="293"/>
                    </a:lnTo>
                    <a:lnTo>
                      <a:pt x="75" y="298"/>
                    </a:lnTo>
                    <a:lnTo>
                      <a:pt x="80" y="302"/>
                    </a:lnTo>
                    <a:lnTo>
                      <a:pt x="86" y="307"/>
                    </a:lnTo>
                    <a:lnTo>
                      <a:pt x="93" y="31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005" name="Freeform 309"/>
              <p:cNvSpPr>
                <a:spLocks/>
              </p:cNvSpPr>
              <p:nvPr/>
            </p:nvSpPr>
            <p:spPr bwMode="auto">
              <a:xfrm>
                <a:off x="3693" y="2661"/>
                <a:ext cx="114" cy="212"/>
              </a:xfrm>
              <a:custGeom>
                <a:avLst/>
                <a:gdLst/>
                <a:ahLst/>
                <a:cxnLst>
                  <a:cxn ang="0">
                    <a:pos x="82" y="21"/>
                  </a:cxn>
                  <a:cxn ang="0">
                    <a:pos x="88" y="53"/>
                  </a:cxn>
                  <a:cxn ang="0">
                    <a:pos x="97" y="65"/>
                  </a:cxn>
                  <a:cxn ang="0">
                    <a:pos x="114" y="79"/>
                  </a:cxn>
                  <a:cxn ang="0">
                    <a:pos x="129" y="116"/>
                  </a:cxn>
                  <a:cxn ang="0">
                    <a:pos x="129" y="154"/>
                  </a:cxn>
                  <a:cxn ang="0">
                    <a:pos x="149" y="195"/>
                  </a:cxn>
                  <a:cxn ang="0">
                    <a:pos x="157" y="230"/>
                  </a:cxn>
                  <a:cxn ang="0">
                    <a:pos x="165" y="271"/>
                  </a:cxn>
                  <a:cxn ang="0">
                    <a:pos x="159" y="306"/>
                  </a:cxn>
                  <a:cxn ang="0">
                    <a:pos x="145" y="317"/>
                  </a:cxn>
                  <a:cxn ang="0">
                    <a:pos x="119" y="320"/>
                  </a:cxn>
                  <a:cxn ang="0">
                    <a:pos x="96" y="311"/>
                  </a:cxn>
                  <a:cxn ang="0">
                    <a:pos x="87" y="311"/>
                  </a:cxn>
                  <a:cxn ang="0">
                    <a:pos x="78" y="323"/>
                  </a:cxn>
                  <a:cxn ang="0">
                    <a:pos x="60" y="330"/>
                  </a:cxn>
                  <a:cxn ang="0">
                    <a:pos x="66" y="332"/>
                  </a:cxn>
                  <a:cxn ang="0">
                    <a:pos x="53" y="343"/>
                  </a:cxn>
                  <a:cxn ang="0">
                    <a:pos x="30" y="361"/>
                  </a:cxn>
                  <a:cxn ang="0">
                    <a:pos x="17" y="377"/>
                  </a:cxn>
                  <a:cxn ang="0">
                    <a:pos x="6" y="387"/>
                  </a:cxn>
                  <a:cxn ang="0">
                    <a:pos x="27" y="393"/>
                  </a:cxn>
                  <a:cxn ang="0">
                    <a:pos x="22" y="415"/>
                  </a:cxn>
                  <a:cxn ang="0">
                    <a:pos x="33" y="417"/>
                  </a:cxn>
                  <a:cxn ang="0">
                    <a:pos x="54" y="406"/>
                  </a:cxn>
                  <a:cxn ang="0">
                    <a:pos x="76" y="396"/>
                  </a:cxn>
                  <a:cxn ang="0">
                    <a:pos x="90" y="386"/>
                  </a:cxn>
                  <a:cxn ang="0">
                    <a:pos x="103" y="381"/>
                  </a:cxn>
                  <a:cxn ang="0">
                    <a:pos x="136" y="389"/>
                  </a:cxn>
                  <a:cxn ang="0">
                    <a:pos x="147" y="391"/>
                  </a:cxn>
                  <a:cxn ang="0">
                    <a:pos x="162" y="364"/>
                  </a:cxn>
                  <a:cxn ang="0">
                    <a:pos x="171" y="347"/>
                  </a:cxn>
                  <a:cxn ang="0">
                    <a:pos x="174" y="345"/>
                  </a:cxn>
                  <a:cxn ang="0">
                    <a:pos x="193" y="337"/>
                  </a:cxn>
                  <a:cxn ang="0">
                    <a:pos x="210" y="318"/>
                  </a:cxn>
                  <a:cxn ang="0">
                    <a:pos x="220" y="291"/>
                  </a:cxn>
                  <a:cxn ang="0">
                    <a:pos x="228" y="273"/>
                  </a:cxn>
                  <a:cxn ang="0">
                    <a:pos x="210" y="257"/>
                  </a:cxn>
                  <a:cxn ang="0">
                    <a:pos x="199" y="202"/>
                  </a:cxn>
                  <a:cxn ang="0">
                    <a:pos x="203" y="159"/>
                  </a:cxn>
                  <a:cxn ang="0">
                    <a:pos x="186" y="120"/>
                  </a:cxn>
                  <a:cxn ang="0">
                    <a:pos x="195" y="127"/>
                  </a:cxn>
                  <a:cxn ang="0">
                    <a:pos x="190" y="110"/>
                  </a:cxn>
                  <a:cxn ang="0">
                    <a:pos x="176" y="81"/>
                  </a:cxn>
                  <a:cxn ang="0">
                    <a:pos x="172" y="66"/>
                  </a:cxn>
                  <a:cxn ang="0">
                    <a:pos x="172" y="56"/>
                  </a:cxn>
                  <a:cxn ang="0">
                    <a:pos x="155" y="36"/>
                  </a:cxn>
                  <a:cxn ang="0">
                    <a:pos x="144" y="0"/>
                  </a:cxn>
                  <a:cxn ang="0">
                    <a:pos x="118" y="4"/>
                  </a:cxn>
                  <a:cxn ang="0">
                    <a:pos x="88" y="7"/>
                  </a:cxn>
                </a:cxnLst>
                <a:rect l="0" t="0" r="r" b="b"/>
                <a:pathLst>
                  <a:path w="229" h="423">
                    <a:moveTo>
                      <a:pt x="73" y="7"/>
                    </a:moveTo>
                    <a:lnTo>
                      <a:pt x="76" y="13"/>
                    </a:lnTo>
                    <a:lnTo>
                      <a:pt x="82" y="21"/>
                    </a:lnTo>
                    <a:lnTo>
                      <a:pt x="87" y="32"/>
                    </a:lnTo>
                    <a:lnTo>
                      <a:pt x="88" y="43"/>
                    </a:lnTo>
                    <a:lnTo>
                      <a:pt x="88" y="53"/>
                    </a:lnTo>
                    <a:lnTo>
                      <a:pt x="89" y="58"/>
                    </a:lnTo>
                    <a:lnTo>
                      <a:pt x="92" y="63"/>
                    </a:lnTo>
                    <a:lnTo>
                      <a:pt x="97" y="65"/>
                    </a:lnTo>
                    <a:lnTo>
                      <a:pt x="102" y="69"/>
                    </a:lnTo>
                    <a:lnTo>
                      <a:pt x="107" y="72"/>
                    </a:lnTo>
                    <a:lnTo>
                      <a:pt x="114" y="79"/>
                    </a:lnTo>
                    <a:lnTo>
                      <a:pt x="120" y="88"/>
                    </a:lnTo>
                    <a:lnTo>
                      <a:pt x="127" y="105"/>
                    </a:lnTo>
                    <a:lnTo>
                      <a:pt x="129" y="116"/>
                    </a:lnTo>
                    <a:lnTo>
                      <a:pt x="128" y="124"/>
                    </a:lnTo>
                    <a:lnTo>
                      <a:pt x="127" y="136"/>
                    </a:lnTo>
                    <a:lnTo>
                      <a:pt x="129" y="154"/>
                    </a:lnTo>
                    <a:lnTo>
                      <a:pt x="135" y="171"/>
                    </a:lnTo>
                    <a:lnTo>
                      <a:pt x="143" y="185"/>
                    </a:lnTo>
                    <a:lnTo>
                      <a:pt x="149" y="195"/>
                    </a:lnTo>
                    <a:lnTo>
                      <a:pt x="153" y="203"/>
                    </a:lnTo>
                    <a:lnTo>
                      <a:pt x="156" y="214"/>
                    </a:lnTo>
                    <a:lnTo>
                      <a:pt x="157" y="230"/>
                    </a:lnTo>
                    <a:lnTo>
                      <a:pt x="157" y="254"/>
                    </a:lnTo>
                    <a:lnTo>
                      <a:pt x="165" y="266"/>
                    </a:lnTo>
                    <a:lnTo>
                      <a:pt x="165" y="271"/>
                    </a:lnTo>
                    <a:lnTo>
                      <a:pt x="163" y="281"/>
                    </a:lnTo>
                    <a:lnTo>
                      <a:pt x="162" y="294"/>
                    </a:lnTo>
                    <a:lnTo>
                      <a:pt x="159" y="306"/>
                    </a:lnTo>
                    <a:lnTo>
                      <a:pt x="157" y="310"/>
                    </a:lnTo>
                    <a:lnTo>
                      <a:pt x="152" y="314"/>
                    </a:lnTo>
                    <a:lnTo>
                      <a:pt x="145" y="317"/>
                    </a:lnTo>
                    <a:lnTo>
                      <a:pt x="137" y="319"/>
                    </a:lnTo>
                    <a:lnTo>
                      <a:pt x="128" y="320"/>
                    </a:lnTo>
                    <a:lnTo>
                      <a:pt x="119" y="320"/>
                    </a:lnTo>
                    <a:lnTo>
                      <a:pt x="111" y="319"/>
                    </a:lnTo>
                    <a:lnTo>
                      <a:pt x="104" y="316"/>
                    </a:lnTo>
                    <a:lnTo>
                      <a:pt x="96" y="311"/>
                    </a:lnTo>
                    <a:lnTo>
                      <a:pt x="91" y="309"/>
                    </a:lnTo>
                    <a:lnTo>
                      <a:pt x="89" y="309"/>
                    </a:lnTo>
                    <a:lnTo>
                      <a:pt x="87" y="311"/>
                    </a:lnTo>
                    <a:lnTo>
                      <a:pt x="86" y="315"/>
                    </a:lnTo>
                    <a:lnTo>
                      <a:pt x="83" y="319"/>
                    </a:lnTo>
                    <a:lnTo>
                      <a:pt x="78" y="323"/>
                    </a:lnTo>
                    <a:lnTo>
                      <a:pt x="69" y="326"/>
                    </a:lnTo>
                    <a:lnTo>
                      <a:pt x="61" y="329"/>
                    </a:lnTo>
                    <a:lnTo>
                      <a:pt x="60" y="330"/>
                    </a:lnTo>
                    <a:lnTo>
                      <a:pt x="61" y="330"/>
                    </a:lnTo>
                    <a:lnTo>
                      <a:pt x="64" y="331"/>
                    </a:lnTo>
                    <a:lnTo>
                      <a:pt x="66" y="332"/>
                    </a:lnTo>
                    <a:lnTo>
                      <a:pt x="67" y="334"/>
                    </a:lnTo>
                    <a:lnTo>
                      <a:pt x="63" y="338"/>
                    </a:lnTo>
                    <a:lnTo>
                      <a:pt x="53" y="343"/>
                    </a:lnTo>
                    <a:lnTo>
                      <a:pt x="43" y="349"/>
                    </a:lnTo>
                    <a:lnTo>
                      <a:pt x="36" y="355"/>
                    </a:lnTo>
                    <a:lnTo>
                      <a:pt x="30" y="361"/>
                    </a:lnTo>
                    <a:lnTo>
                      <a:pt x="26" y="366"/>
                    </a:lnTo>
                    <a:lnTo>
                      <a:pt x="22" y="371"/>
                    </a:lnTo>
                    <a:lnTo>
                      <a:pt x="17" y="377"/>
                    </a:lnTo>
                    <a:lnTo>
                      <a:pt x="10" y="380"/>
                    </a:lnTo>
                    <a:lnTo>
                      <a:pt x="0" y="385"/>
                    </a:lnTo>
                    <a:lnTo>
                      <a:pt x="6" y="387"/>
                    </a:lnTo>
                    <a:lnTo>
                      <a:pt x="13" y="389"/>
                    </a:lnTo>
                    <a:lnTo>
                      <a:pt x="20" y="391"/>
                    </a:lnTo>
                    <a:lnTo>
                      <a:pt x="27" y="393"/>
                    </a:lnTo>
                    <a:lnTo>
                      <a:pt x="26" y="399"/>
                    </a:lnTo>
                    <a:lnTo>
                      <a:pt x="25" y="407"/>
                    </a:lnTo>
                    <a:lnTo>
                      <a:pt x="22" y="415"/>
                    </a:lnTo>
                    <a:lnTo>
                      <a:pt x="21" y="423"/>
                    </a:lnTo>
                    <a:lnTo>
                      <a:pt x="27" y="421"/>
                    </a:lnTo>
                    <a:lnTo>
                      <a:pt x="33" y="417"/>
                    </a:lnTo>
                    <a:lnTo>
                      <a:pt x="40" y="414"/>
                    </a:lnTo>
                    <a:lnTo>
                      <a:pt x="48" y="409"/>
                    </a:lnTo>
                    <a:lnTo>
                      <a:pt x="54" y="406"/>
                    </a:lnTo>
                    <a:lnTo>
                      <a:pt x="63" y="402"/>
                    </a:lnTo>
                    <a:lnTo>
                      <a:pt x="69" y="399"/>
                    </a:lnTo>
                    <a:lnTo>
                      <a:pt x="76" y="396"/>
                    </a:lnTo>
                    <a:lnTo>
                      <a:pt x="83" y="393"/>
                    </a:lnTo>
                    <a:lnTo>
                      <a:pt x="88" y="388"/>
                    </a:lnTo>
                    <a:lnTo>
                      <a:pt x="90" y="386"/>
                    </a:lnTo>
                    <a:lnTo>
                      <a:pt x="92" y="383"/>
                    </a:lnTo>
                    <a:lnTo>
                      <a:pt x="97" y="381"/>
                    </a:lnTo>
                    <a:lnTo>
                      <a:pt x="103" y="381"/>
                    </a:lnTo>
                    <a:lnTo>
                      <a:pt x="113" y="384"/>
                    </a:lnTo>
                    <a:lnTo>
                      <a:pt x="129" y="387"/>
                    </a:lnTo>
                    <a:lnTo>
                      <a:pt x="136" y="389"/>
                    </a:lnTo>
                    <a:lnTo>
                      <a:pt x="140" y="391"/>
                    </a:lnTo>
                    <a:lnTo>
                      <a:pt x="143" y="392"/>
                    </a:lnTo>
                    <a:lnTo>
                      <a:pt x="147" y="391"/>
                    </a:lnTo>
                    <a:lnTo>
                      <a:pt x="152" y="385"/>
                    </a:lnTo>
                    <a:lnTo>
                      <a:pt x="157" y="377"/>
                    </a:lnTo>
                    <a:lnTo>
                      <a:pt x="162" y="364"/>
                    </a:lnTo>
                    <a:lnTo>
                      <a:pt x="168" y="350"/>
                    </a:lnTo>
                    <a:lnTo>
                      <a:pt x="170" y="349"/>
                    </a:lnTo>
                    <a:lnTo>
                      <a:pt x="171" y="347"/>
                    </a:lnTo>
                    <a:lnTo>
                      <a:pt x="171" y="346"/>
                    </a:lnTo>
                    <a:lnTo>
                      <a:pt x="172" y="345"/>
                    </a:lnTo>
                    <a:lnTo>
                      <a:pt x="174" y="345"/>
                    </a:lnTo>
                    <a:lnTo>
                      <a:pt x="179" y="343"/>
                    </a:lnTo>
                    <a:lnTo>
                      <a:pt x="185" y="341"/>
                    </a:lnTo>
                    <a:lnTo>
                      <a:pt x="193" y="337"/>
                    </a:lnTo>
                    <a:lnTo>
                      <a:pt x="199" y="332"/>
                    </a:lnTo>
                    <a:lnTo>
                      <a:pt x="206" y="326"/>
                    </a:lnTo>
                    <a:lnTo>
                      <a:pt x="210" y="318"/>
                    </a:lnTo>
                    <a:lnTo>
                      <a:pt x="211" y="309"/>
                    </a:lnTo>
                    <a:lnTo>
                      <a:pt x="213" y="302"/>
                    </a:lnTo>
                    <a:lnTo>
                      <a:pt x="220" y="291"/>
                    </a:lnTo>
                    <a:lnTo>
                      <a:pt x="227" y="279"/>
                    </a:lnTo>
                    <a:lnTo>
                      <a:pt x="229" y="272"/>
                    </a:lnTo>
                    <a:lnTo>
                      <a:pt x="228" y="273"/>
                    </a:lnTo>
                    <a:lnTo>
                      <a:pt x="225" y="273"/>
                    </a:lnTo>
                    <a:lnTo>
                      <a:pt x="219" y="269"/>
                    </a:lnTo>
                    <a:lnTo>
                      <a:pt x="210" y="257"/>
                    </a:lnTo>
                    <a:lnTo>
                      <a:pt x="202" y="240"/>
                    </a:lnTo>
                    <a:lnTo>
                      <a:pt x="198" y="220"/>
                    </a:lnTo>
                    <a:lnTo>
                      <a:pt x="199" y="202"/>
                    </a:lnTo>
                    <a:lnTo>
                      <a:pt x="205" y="185"/>
                    </a:lnTo>
                    <a:lnTo>
                      <a:pt x="208" y="171"/>
                    </a:lnTo>
                    <a:lnTo>
                      <a:pt x="203" y="159"/>
                    </a:lnTo>
                    <a:lnTo>
                      <a:pt x="195" y="148"/>
                    </a:lnTo>
                    <a:lnTo>
                      <a:pt x="187" y="132"/>
                    </a:lnTo>
                    <a:lnTo>
                      <a:pt x="186" y="120"/>
                    </a:lnTo>
                    <a:lnTo>
                      <a:pt x="188" y="120"/>
                    </a:lnTo>
                    <a:lnTo>
                      <a:pt x="193" y="125"/>
                    </a:lnTo>
                    <a:lnTo>
                      <a:pt x="195" y="127"/>
                    </a:lnTo>
                    <a:lnTo>
                      <a:pt x="195" y="126"/>
                    </a:lnTo>
                    <a:lnTo>
                      <a:pt x="195" y="120"/>
                    </a:lnTo>
                    <a:lnTo>
                      <a:pt x="190" y="110"/>
                    </a:lnTo>
                    <a:lnTo>
                      <a:pt x="180" y="94"/>
                    </a:lnTo>
                    <a:lnTo>
                      <a:pt x="173" y="82"/>
                    </a:lnTo>
                    <a:lnTo>
                      <a:pt x="176" y="81"/>
                    </a:lnTo>
                    <a:lnTo>
                      <a:pt x="185" y="85"/>
                    </a:lnTo>
                    <a:lnTo>
                      <a:pt x="189" y="87"/>
                    </a:lnTo>
                    <a:lnTo>
                      <a:pt x="172" y="66"/>
                    </a:lnTo>
                    <a:lnTo>
                      <a:pt x="180" y="62"/>
                    </a:lnTo>
                    <a:lnTo>
                      <a:pt x="178" y="61"/>
                    </a:lnTo>
                    <a:lnTo>
                      <a:pt x="172" y="56"/>
                    </a:lnTo>
                    <a:lnTo>
                      <a:pt x="164" y="51"/>
                    </a:lnTo>
                    <a:lnTo>
                      <a:pt x="157" y="44"/>
                    </a:lnTo>
                    <a:lnTo>
                      <a:pt x="155" y="36"/>
                    </a:lnTo>
                    <a:lnTo>
                      <a:pt x="153" y="26"/>
                    </a:lnTo>
                    <a:lnTo>
                      <a:pt x="151" y="15"/>
                    </a:lnTo>
                    <a:lnTo>
                      <a:pt x="144" y="0"/>
                    </a:lnTo>
                    <a:lnTo>
                      <a:pt x="137" y="2"/>
                    </a:lnTo>
                    <a:lnTo>
                      <a:pt x="128" y="3"/>
                    </a:lnTo>
                    <a:lnTo>
                      <a:pt x="118" y="4"/>
                    </a:lnTo>
                    <a:lnTo>
                      <a:pt x="109" y="5"/>
                    </a:lnTo>
                    <a:lnTo>
                      <a:pt x="98" y="5"/>
                    </a:lnTo>
                    <a:lnTo>
                      <a:pt x="88" y="7"/>
                    </a:lnTo>
                    <a:lnTo>
                      <a:pt x="80" y="7"/>
                    </a:lnTo>
                    <a:lnTo>
                      <a:pt x="73" y="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006" name="Freeform 310"/>
              <p:cNvSpPr>
                <a:spLocks/>
              </p:cNvSpPr>
              <p:nvPr/>
            </p:nvSpPr>
            <p:spPr bwMode="auto">
              <a:xfrm>
                <a:off x="3787" y="2645"/>
                <a:ext cx="68" cy="146"/>
              </a:xfrm>
              <a:custGeom>
                <a:avLst/>
                <a:gdLst/>
                <a:ahLst/>
                <a:cxnLst>
                  <a:cxn ang="0">
                    <a:pos x="80" y="5"/>
                  </a:cxn>
                  <a:cxn ang="0">
                    <a:pos x="73" y="20"/>
                  </a:cxn>
                  <a:cxn ang="0">
                    <a:pos x="68" y="32"/>
                  </a:cxn>
                  <a:cxn ang="0">
                    <a:pos x="75" y="41"/>
                  </a:cxn>
                  <a:cxn ang="0">
                    <a:pos x="91" y="55"/>
                  </a:cxn>
                  <a:cxn ang="0">
                    <a:pos x="101" y="72"/>
                  </a:cxn>
                  <a:cxn ang="0">
                    <a:pos x="112" y="108"/>
                  </a:cxn>
                  <a:cxn ang="0">
                    <a:pos x="120" y="108"/>
                  </a:cxn>
                  <a:cxn ang="0">
                    <a:pos x="126" y="136"/>
                  </a:cxn>
                  <a:cxn ang="0">
                    <a:pos x="124" y="192"/>
                  </a:cxn>
                  <a:cxn ang="0">
                    <a:pos x="124" y="215"/>
                  </a:cxn>
                  <a:cxn ang="0">
                    <a:pos x="136" y="234"/>
                  </a:cxn>
                  <a:cxn ang="0">
                    <a:pos x="131" y="253"/>
                  </a:cxn>
                  <a:cxn ang="0">
                    <a:pos x="106" y="294"/>
                  </a:cxn>
                  <a:cxn ang="0">
                    <a:pos x="103" y="283"/>
                  </a:cxn>
                  <a:cxn ang="0">
                    <a:pos x="101" y="260"/>
                  </a:cxn>
                  <a:cxn ang="0">
                    <a:pos x="98" y="238"/>
                  </a:cxn>
                  <a:cxn ang="0">
                    <a:pos x="84" y="208"/>
                  </a:cxn>
                  <a:cxn ang="0">
                    <a:pos x="93" y="200"/>
                  </a:cxn>
                  <a:cxn ang="0">
                    <a:pos x="78" y="179"/>
                  </a:cxn>
                  <a:cxn ang="0">
                    <a:pos x="81" y="161"/>
                  </a:cxn>
                  <a:cxn ang="0">
                    <a:pos x="73" y="149"/>
                  </a:cxn>
                  <a:cxn ang="0">
                    <a:pos x="63" y="128"/>
                  </a:cxn>
                  <a:cxn ang="0">
                    <a:pos x="60" y="121"/>
                  </a:cxn>
                  <a:cxn ang="0">
                    <a:pos x="54" y="115"/>
                  </a:cxn>
                  <a:cxn ang="0">
                    <a:pos x="44" y="108"/>
                  </a:cxn>
                  <a:cxn ang="0">
                    <a:pos x="29" y="100"/>
                  </a:cxn>
                  <a:cxn ang="0">
                    <a:pos x="10" y="82"/>
                  </a:cxn>
                  <a:cxn ang="0">
                    <a:pos x="4" y="60"/>
                  </a:cxn>
                  <a:cxn ang="0">
                    <a:pos x="2" y="46"/>
                  </a:cxn>
                  <a:cxn ang="0">
                    <a:pos x="8" y="45"/>
                  </a:cxn>
                  <a:cxn ang="0">
                    <a:pos x="6" y="23"/>
                  </a:cxn>
                  <a:cxn ang="0">
                    <a:pos x="6" y="21"/>
                  </a:cxn>
                  <a:cxn ang="0">
                    <a:pos x="5" y="16"/>
                  </a:cxn>
                  <a:cxn ang="0">
                    <a:pos x="19" y="13"/>
                  </a:cxn>
                  <a:cxn ang="0">
                    <a:pos x="40" y="8"/>
                  </a:cxn>
                  <a:cxn ang="0">
                    <a:pos x="62" y="4"/>
                  </a:cxn>
                  <a:cxn ang="0">
                    <a:pos x="78" y="0"/>
                  </a:cxn>
                </a:cxnLst>
                <a:rect l="0" t="0" r="r" b="b"/>
                <a:pathLst>
                  <a:path w="136" h="294">
                    <a:moveTo>
                      <a:pt x="78" y="0"/>
                    </a:moveTo>
                    <a:lnTo>
                      <a:pt x="80" y="5"/>
                    </a:lnTo>
                    <a:lnTo>
                      <a:pt x="76" y="12"/>
                    </a:lnTo>
                    <a:lnTo>
                      <a:pt x="73" y="20"/>
                    </a:lnTo>
                    <a:lnTo>
                      <a:pt x="76" y="28"/>
                    </a:lnTo>
                    <a:lnTo>
                      <a:pt x="68" y="32"/>
                    </a:lnTo>
                    <a:lnTo>
                      <a:pt x="70" y="35"/>
                    </a:lnTo>
                    <a:lnTo>
                      <a:pt x="75" y="41"/>
                    </a:lnTo>
                    <a:lnTo>
                      <a:pt x="82" y="49"/>
                    </a:lnTo>
                    <a:lnTo>
                      <a:pt x="91" y="55"/>
                    </a:lnTo>
                    <a:lnTo>
                      <a:pt x="98" y="61"/>
                    </a:lnTo>
                    <a:lnTo>
                      <a:pt x="101" y="72"/>
                    </a:lnTo>
                    <a:lnTo>
                      <a:pt x="105" y="87"/>
                    </a:lnTo>
                    <a:lnTo>
                      <a:pt x="112" y="108"/>
                    </a:lnTo>
                    <a:lnTo>
                      <a:pt x="119" y="106"/>
                    </a:lnTo>
                    <a:lnTo>
                      <a:pt x="120" y="108"/>
                    </a:lnTo>
                    <a:lnTo>
                      <a:pt x="123" y="118"/>
                    </a:lnTo>
                    <a:lnTo>
                      <a:pt x="126" y="136"/>
                    </a:lnTo>
                    <a:lnTo>
                      <a:pt x="127" y="166"/>
                    </a:lnTo>
                    <a:lnTo>
                      <a:pt x="124" y="192"/>
                    </a:lnTo>
                    <a:lnTo>
                      <a:pt x="123" y="204"/>
                    </a:lnTo>
                    <a:lnTo>
                      <a:pt x="124" y="215"/>
                    </a:lnTo>
                    <a:lnTo>
                      <a:pt x="127" y="242"/>
                    </a:lnTo>
                    <a:lnTo>
                      <a:pt x="136" y="234"/>
                    </a:lnTo>
                    <a:lnTo>
                      <a:pt x="135" y="239"/>
                    </a:lnTo>
                    <a:lnTo>
                      <a:pt x="131" y="253"/>
                    </a:lnTo>
                    <a:lnTo>
                      <a:pt x="122" y="273"/>
                    </a:lnTo>
                    <a:lnTo>
                      <a:pt x="106" y="294"/>
                    </a:lnTo>
                    <a:lnTo>
                      <a:pt x="105" y="291"/>
                    </a:lnTo>
                    <a:lnTo>
                      <a:pt x="103" y="283"/>
                    </a:lnTo>
                    <a:lnTo>
                      <a:pt x="100" y="273"/>
                    </a:lnTo>
                    <a:lnTo>
                      <a:pt x="101" y="260"/>
                    </a:lnTo>
                    <a:lnTo>
                      <a:pt x="101" y="249"/>
                    </a:lnTo>
                    <a:lnTo>
                      <a:pt x="98" y="238"/>
                    </a:lnTo>
                    <a:lnTo>
                      <a:pt x="91" y="226"/>
                    </a:lnTo>
                    <a:lnTo>
                      <a:pt x="84" y="208"/>
                    </a:lnTo>
                    <a:lnTo>
                      <a:pt x="97" y="204"/>
                    </a:lnTo>
                    <a:lnTo>
                      <a:pt x="93" y="200"/>
                    </a:lnTo>
                    <a:lnTo>
                      <a:pt x="86" y="190"/>
                    </a:lnTo>
                    <a:lnTo>
                      <a:pt x="78" y="179"/>
                    </a:lnTo>
                    <a:lnTo>
                      <a:pt x="74" y="166"/>
                    </a:lnTo>
                    <a:lnTo>
                      <a:pt x="81" y="161"/>
                    </a:lnTo>
                    <a:lnTo>
                      <a:pt x="78" y="158"/>
                    </a:lnTo>
                    <a:lnTo>
                      <a:pt x="73" y="149"/>
                    </a:lnTo>
                    <a:lnTo>
                      <a:pt x="67" y="137"/>
                    </a:lnTo>
                    <a:lnTo>
                      <a:pt x="63" y="128"/>
                    </a:lnTo>
                    <a:lnTo>
                      <a:pt x="62" y="124"/>
                    </a:lnTo>
                    <a:lnTo>
                      <a:pt x="60" y="121"/>
                    </a:lnTo>
                    <a:lnTo>
                      <a:pt x="58" y="119"/>
                    </a:lnTo>
                    <a:lnTo>
                      <a:pt x="54" y="115"/>
                    </a:lnTo>
                    <a:lnTo>
                      <a:pt x="50" y="112"/>
                    </a:lnTo>
                    <a:lnTo>
                      <a:pt x="44" y="108"/>
                    </a:lnTo>
                    <a:lnTo>
                      <a:pt x="37" y="105"/>
                    </a:lnTo>
                    <a:lnTo>
                      <a:pt x="29" y="100"/>
                    </a:lnTo>
                    <a:lnTo>
                      <a:pt x="15" y="91"/>
                    </a:lnTo>
                    <a:lnTo>
                      <a:pt x="10" y="82"/>
                    </a:lnTo>
                    <a:lnTo>
                      <a:pt x="8" y="73"/>
                    </a:lnTo>
                    <a:lnTo>
                      <a:pt x="4" y="60"/>
                    </a:lnTo>
                    <a:lnTo>
                      <a:pt x="0" y="51"/>
                    </a:lnTo>
                    <a:lnTo>
                      <a:pt x="2" y="46"/>
                    </a:lnTo>
                    <a:lnTo>
                      <a:pt x="6" y="45"/>
                    </a:lnTo>
                    <a:lnTo>
                      <a:pt x="8" y="45"/>
                    </a:lnTo>
                    <a:lnTo>
                      <a:pt x="0" y="30"/>
                    </a:lnTo>
                    <a:lnTo>
                      <a:pt x="6" y="23"/>
                    </a:lnTo>
                    <a:lnTo>
                      <a:pt x="6" y="22"/>
                    </a:lnTo>
                    <a:lnTo>
                      <a:pt x="6" y="21"/>
                    </a:lnTo>
                    <a:lnTo>
                      <a:pt x="6" y="19"/>
                    </a:lnTo>
                    <a:lnTo>
                      <a:pt x="5" y="16"/>
                    </a:lnTo>
                    <a:lnTo>
                      <a:pt x="10" y="15"/>
                    </a:lnTo>
                    <a:lnTo>
                      <a:pt x="19" y="13"/>
                    </a:lnTo>
                    <a:lnTo>
                      <a:pt x="29" y="11"/>
                    </a:lnTo>
                    <a:lnTo>
                      <a:pt x="40" y="8"/>
                    </a:lnTo>
                    <a:lnTo>
                      <a:pt x="52" y="6"/>
                    </a:lnTo>
                    <a:lnTo>
                      <a:pt x="62" y="4"/>
                    </a:lnTo>
                    <a:lnTo>
                      <a:pt x="71" y="1"/>
                    </a:lnTo>
                    <a:lnTo>
                      <a:pt x="78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007" name="Freeform 311"/>
              <p:cNvSpPr>
                <a:spLocks/>
              </p:cNvSpPr>
              <p:nvPr/>
            </p:nvSpPr>
            <p:spPr bwMode="auto">
              <a:xfrm>
                <a:off x="3910" y="2643"/>
                <a:ext cx="59" cy="160"/>
              </a:xfrm>
              <a:custGeom>
                <a:avLst/>
                <a:gdLst/>
                <a:ahLst/>
                <a:cxnLst>
                  <a:cxn ang="0">
                    <a:pos x="22" y="22"/>
                  </a:cxn>
                  <a:cxn ang="0">
                    <a:pos x="22" y="67"/>
                  </a:cxn>
                  <a:cxn ang="0">
                    <a:pos x="36" y="94"/>
                  </a:cxn>
                  <a:cxn ang="0">
                    <a:pos x="51" y="112"/>
                  </a:cxn>
                  <a:cxn ang="0">
                    <a:pos x="64" y="129"/>
                  </a:cxn>
                  <a:cxn ang="0">
                    <a:pos x="67" y="146"/>
                  </a:cxn>
                  <a:cxn ang="0">
                    <a:pos x="55" y="169"/>
                  </a:cxn>
                  <a:cxn ang="0">
                    <a:pos x="42" y="187"/>
                  </a:cxn>
                  <a:cxn ang="0">
                    <a:pos x="46" y="223"/>
                  </a:cxn>
                  <a:cxn ang="0">
                    <a:pos x="38" y="251"/>
                  </a:cxn>
                  <a:cxn ang="0">
                    <a:pos x="27" y="260"/>
                  </a:cxn>
                  <a:cxn ang="0">
                    <a:pos x="20" y="261"/>
                  </a:cxn>
                  <a:cxn ang="0">
                    <a:pos x="30" y="263"/>
                  </a:cxn>
                  <a:cxn ang="0">
                    <a:pos x="42" y="261"/>
                  </a:cxn>
                  <a:cxn ang="0">
                    <a:pos x="36" y="271"/>
                  </a:cxn>
                  <a:cxn ang="0">
                    <a:pos x="17" y="292"/>
                  </a:cxn>
                  <a:cxn ang="0">
                    <a:pos x="4" y="309"/>
                  </a:cxn>
                  <a:cxn ang="0">
                    <a:pos x="0" y="317"/>
                  </a:cxn>
                  <a:cxn ang="0">
                    <a:pos x="14" y="316"/>
                  </a:cxn>
                  <a:cxn ang="0">
                    <a:pos x="26" y="309"/>
                  </a:cxn>
                  <a:cxn ang="0">
                    <a:pos x="36" y="299"/>
                  </a:cxn>
                  <a:cxn ang="0">
                    <a:pos x="49" y="284"/>
                  </a:cxn>
                  <a:cxn ang="0">
                    <a:pos x="66" y="266"/>
                  </a:cxn>
                  <a:cxn ang="0">
                    <a:pos x="80" y="251"/>
                  </a:cxn>
                  <a:cxn ang="0">
                    <a:pos x="91" y="236"/>
                  </a:cxn>
                  <a:cxn ang="0">
                    <a:pos x="99" y="218"/>
                  </a:cxn>
                  <a:cxn ang="0">
                    <a:pos x="104" y="192"/>
                  </a:cxn>
                  <a:cxn ang="0">
                    <a:pos x="99" y="176"/>
                  </a:cxn>
                  <a:cxn ang="0">
                    <a:pos x="105" y="149"/>
                  </a:cxn>
                  <a:cxn ang="0">
                    <a:pos x="118" y="139"/>
                  </a:cxn>
                  <a:cxn ang="0">
                    <a:pos x="108" y="125"/>
                  </a:cxn>
                  <a:cxn ang="0">
                    <a:pos x="100" y="103"/>
                  </a:cxn>
                  <a:cxn ang="0">
                    <a:pos x="110" y="98"/>
                  </a:cxn>
                  <a:cxn ang="0">
                    <a:pos x="90" y="53"/>
                  </a:cxn>
                  <a:cxn ang="0">
                    <a:pos x="76" y="15"/>
                  </a:cxn>
                  <a:cxn ang="0">
                    <a:pos x="64" y="3"/>
                  </a:cxn>
                  <a:cxn ang="0">
                    <a:pos x="50" y="2"/>
                  </a:cxn>
                  <a:cxn ang="0">
                    <a:pos x="37" y="1"/>
                  </a:cxn>
                  <a:cxn ang="0">
                    <a:pos x="26" y="0"/>
                  </a:cxn>
                </a:cxnLst>
                <a:rect l="0" t="0" r="r" b="b"/>
                <a:pathLst>
                  <a:path w="120" h="319">
                    <a:moveTo>
                      <a:pt x="20" y="0"/>
                    </a:moveTo>
                    <a:lnTo>
                      <a:pt x="22" y="22"/>
                    </a:lnTo>
                    <a:lnTo>
                      <a:pt x="21" y="44"/>
                    </a:lnTo>
                    <a:lnTo>
                      <a:pt x="22" y="67"/>
                    </a:lnTo>
                    <a:lnTo>
                      <a:pt x="29" y="85"/>
                    </a:lnTo>
                    <a:lnTo>
                      <a:pt x="36" y="94"/>
                    </a:lnTo>
                    <a:lnTo>
                      <a:pt x="44" y="103"/>
                    </a:lnTo>
                    <a:lnTo>
                      <a:pt x="51" y="112"/>
                    </a:lnTo>
                    <a:lnTo>
                      <a:pt x="58" y="120"/>
                    </a:lnTo>
                    <a:lnTo>
                      <a:pt x="64" y="129"/>
                    </a:lnTo>
                    <a:lnTo>
                      <a:pt x="66" y="137"/>
                    </a:lnTo>
                    <a:lnTo>
                      <a:pt x="67" y="146"/>
                    </a:lnTo>
                    <a:lnTo>
                      <a:pt x="65" y="155"/>
                    </a:lnTo>
                    <a:lnTo>
                      <a:pt x="55" y="169"/>
                    </a:lnTo>
                    <a:lnTo>
                      <a:pt x="46" y="178"/>
                    </a:lnTo>
                    <a:lnTo>
                      <a:pt x="42" y="187"/>
                    </a:lnTo>
                    <a:lnTo>
                      <a:pt x="44" y="204"/>
                    </a:lnTo>
                    <a:lnTo>
                      <a:pt x="46" y="223"/>
                    </a:lnTo>
                    <a:lnTo>
                      <a:pt x="44" y="239"/>
                    </a:lnTo>
                    <a:lnTo>
                      <a:pt x="38" y="251"/>
                    </a:lnTo>
                    <a:lnTo>
                      <a:pt x="31" y="258"/>
                    </a:lnTo>
                    <a:lnTo>
                      <a:pt x="27" y="260"/>
                    </a:lnTo>
                    <a:lnTo>
                      <a:pt x="23" y="261"/>
                    </a:lnTo>
                    <a:lnTo>
                      <a:pt x="20" y="261"/>
                    </a:lnTo>
                    <a:lnTo>
                      <a:pt x="21" y="262"/>
                    </a:lnTo>
                    <a:lnTo>
                      <a:pt x="30" y="263"/>
                    </a:lnTo>
                    <a:lnTo>
                      <a:pt x="37" y="262"/>
                    </a:lnTo>
                    <a:lnTo>
                      <a:pt x="42" y="261"/>
                    </a:lnTo>
                    <a:lnTo>
                      <a:pt x="44" y="260"/>
                    </a:lnTo>
                    <a:lnTo>
                      <a:pt x="36" y="271"/>
                    </a:lnTo>
                    <a:lnTo>
                      <a:pt x="27" y="282"/>
                    </a:lnTo>
                    <a:lnTo>
                      <a:pt x="17" y="292"/>
                    </a:lnTo>
                    <a:lnTo>
                      <a:pt x="9" y="301"/>
                    </a:lnTo>
                    <a:lnTo>
                      <a:pt x="4" y="309"/>
                    </a:lnTo>
                    <a:lnTo>
                      <a:pt x="0" y="315"/>
                    </a:lnTo>
                    <a:lnTo>
                      <a:pt x="0" y="317"/>
                    </a:lnTo>
                    <a:lnTo>
                      <a:pt x="6" y="319"/>
                    </a:lnTo>
                    <a:lnTo>
                      <a:pt x="14" y="316"/>
                    </a:lnTo>
                    <a:lnTo>
                      <a:pt x="20" y="314"/>
                    </a:lnTo>
                    <a:lnTo>
                      <a:pt x="26" y="309"/>
                    </a:lnTo>
                    <a:lnTo>
                      <a:pt x="30" y="305"/>
                    </a:lnTo>
                    <a:lnTo>
                      <a:pt x="36" y="299"/>
                    </a:lnTo>
                    <a:lnTo>
                      <a:pt x="42" y="292"/>
                    </a:lnTo>
                    <a:lnTo>
                      <a:pt x="49" y="284"/>
                    </a:lnTo>
                    <a:lnTo>
                      <a:pt x="57" y="275"/>
                    </a:lnTo>
                    <a:lnTo>
                      <a:pt x="66" y="266"/>
                    </a:lnTo>
                    <a:lnTo>
                      <a:pt x="74" y="258"/>
                    </a:lnTo>
                    <a:lnTo>
                      <a:pt x="80" y="251"/>
                    </a:lnTo>
                    <a:lnTo>
                      <a:pt x="87" y="244"/>
                    </a:lnTo>
                    <a:lnTo>
                      <a:pt x="91" y="236"/>
                    </a:lnTo>
                    <a:lnTo>
                      <a:pt x="95" y="228"/>
                    </a:lnTo>
                    <a:lnTo>
                      <a:pt x="99" y="218"/>
                    </a:lnTo>
                    <a:lnTo>
                      <a:pt x="101" y="208"/>
                    </a:lnTo>
                    <a:lnTo>
                      <a:pt x="104" y="192"/>
                    </a:lnTo>
                    <a:lnTo>
                      <a:pt x="101" y="183"/>
                    </a:lnTo>
                    <a:lnTo>
                      <a:pt x="99" y="176"/>
                    </a:lnTo>
                    <a:lnTo>
                      <a:pt x="99" y="163"/>
                    </a:lnTo>
                    <a:lnTo>
                      <a:pt x="105" y="149"/>
                    </a:lnTo>
                    <a:lnTo>
                      <a:pt x="112" y="141"/>
                    </a:lnTo>
                    <a:lnTo>
                      <a:pt x="118" y="139"/>
                    </a:lnTo>
                    <a:lnTo>
                      <a:pt x="120" y="138"/>
                    </a:lnTo>
                    <a:lnTo>
                      <a:pt x="108" y="125"/>
                    </a:lnTo>
                    <a:lnTo>
                      <a:pt x="103" y="113"/>
                    </a:lnTo>
                    <a:lnTo>
                      <a:pt x="100" y="103"/>
                    </a:lnTo>
                    <a:lnTo>
                      <a:pt x="99" y="100"/>
                    </a:lnTo>
                    <a:lnTo>
                      <a:pt x="110" y="98"/>
                    </a:lnTo>
                    <a:lnTo>
                      <a:pt x="95" y="78"/>
                    </a:lnTo>
                    <a:lnTo>
                      <a:pt x="90" y="53"/>
                    </a:lnTo>
                    <a:lnTo>
                      <a:pt x="83" y="31"/>
                    </a:lnTo>
                    <a:lnTo>
                      <a:pt x="76" y="15"/>
                    </a:lnTo>
                    <a:lnTo>
                      <a:pt x="70" y="3"/>
                    </a:lnTo>
                    <a:lnTo>
                      <a:pt x="64" y="3"/>
                    </a:lnTo>
                    <a:lnTo>
                      <a:pt x="57" y="2"/>
                    </a:lnTo>
                    <a:lnTo>
                      <a:pt x="50" y="2"/>
                    </a:lnTo>
                    <a:lnTo>
                      <a:pt x="44" y="1"/>
                    </a:lnTo>
                    <a:lnTo>
                      <a:pt x="37" y="1"/>
                    </a:lnTo>
                    <a:lnTo>
                      <a:pt x="31" y="1"/>
                    </a:lnTo>
                    <a:lnTo>
                      <a:pt x="26" y="0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008" name="Freeform 312"/>
              <p:cNvSpPr>
                <a:spLocks/>
              </p:cNvSpPr>
              <p:nvPr/>
            </p:nvSpPr>
            <p:spPr bwMode="auto">
              <a:xfrm>
                <a:off x="3929" y="2627"/>
                <a:ext cx="137" cy="287"/>
              </a:xfrm>
              <a:custGeom>
                <a:avLst/>
                <a:gdLst/>
                <a:ahLst/>
                <a:cxnLst>
                  <a:cxn ang="0">
                    <a:pos x="245" y="14"/>
                  </a:cxn>
                  <a:cxn ang="0">
                    <a:pos x="269" y="61"/>
                  </a:cxn>
                  <a:cxn ang="0">
                    <a:pos x="267" y="104"/>
                  </a:cxn>
                  <a:cxn ang="0">
                    <a:pos x="272" y="140"/>
                  </a:cxn>
                  <a:cxn ang="0">
                    <a:pos x="241" y="156"/>
                  </a:cxn>
                  <a:cxn ang="0">
                    <a:pos x="211" y="137"/>
                  </a:cxn>
                  <a:cxn ang="0">
                    <a:pos x="183" y="131"/>
                  </a:cxn>
                  <a:cxn ang="0">
                    <a:pos x="149" y="142"/>
                  </a:cxn>
                  <a:cxn ang="0">
                    <a:pos x="182" y="170"/>
                  </a:cxn>
                  <a:cxn ang="0">
                    <a:pos x="208" y="170"/>
                  </a:cxn>
                  <a:cxn ang="0">
                    <a:pos x="240" y="200"/>
                  </a:cxn>
                  <a:cxn ang="0">
                    <a:pos x="261" y="237"/>
                  </a:cxn>
                  <a:cxn ang="0">
                    <a:pos x="242" y="225"/>
                  </a:cxn>
                  <a:cxn ang="0">
                    <a:pos x="215" y="232"/>
                  </a:cxn>
                  <a:cxn ang="0">
                    <a:pos x="189" y="232"/>
                  </a:cxn>
                  <a:cxn ang="0">
                    <a:pos x="161" y="270"/>
                  </a:cxn>
                  <a:cxn ang="0">
                    <a:pos x="144" y="329"/>
                  </a:cxn>
                  <a:cxn ang="0">
                    <a:pos x="112" y="378"/>
                  </a:cxn>
                  <a:cxn ang="0">
                    <a:pos x="89" y="413"/>
                  </a:cxn>
                  <a:cxn ang="0">
                    <a:pos x="69" y="445"/>
                  </a:cxn>
                  <a:cxn ang="0">
                    <a:pos x="96" y="446"/>
                  </a:cxn>
                  <a:cxn ang="0">
                    <a:pos x="138" y="385"/>
                  </a:cxn>
                  <a:cxn ang="0">
                    <a:pos x="169" y="361"/>
                  </a:cxn>
                  <a:cxn ang="0">
                    <a:pos x="211" y="367"/>
                  </a:cxn>
                  <a:cxn ang="0">
                    <a:pos x="197" y="406"/>
                  </a:cxn>
                  <a:cxn ang="0">
                    <a:pos x="172" y="409"/>
                  </a:cxn>
                  <a:cxn ang="0">
                    <a:pos x="154" y="429"/>
                  </a:cxn>
                  <a:cxn ang="0">
                    <a:pos x="134" y="444"/>
                  </a:cxn>
                  <a:cxn ang="0">
                    <a:pos x="162" y="457"/>
                  </a:cxn>
                  <a:cxn ang="0">
                    <a:pos x="189" y="468"/>
                  </a:cxn>
                  <a:cxn ang="0">
                    <a:pos x="180" y="532"/>
                  </a:cxn>
                  <a:cxn ang="0">
                    <a:pos x="116" y="571"/>
                  </a:cxn>
                  <a:cxn ang="0">
                    <a:pos x="88" y="544"/>
                  </a:cxn>
                  <a:cxn ang="0">
                    <a:pos x="122" y="538"/>
                  </a:cxn>
                  <a:cxn ang="0">
                    <a:pos x="151" y="509"/>
                  </a:cxn>
                  <a:cxn ang="0">
                    <a:pos x="111" y="500"/>
                  </a:cxn>
                  <a:cxn ang="0">
                    <a:pos x="82" y="493"/>
                  </a:cxn>
                  <a:cxn ang="0">
                    <a:pos x="70" y="490"/>
                  </a:cxn>
                  <a:cxn ang="0">
                    <a:pos x="30" y="457"/>
                  </a:cxn>
                  <a:cxn ang="0">
                    <a:pos x="6" y="420"/>
                  </a:cxn>
                  <a:cxn ang="0">
                    <a:pos x="22" y="364"/>
                  </a:cxn>
                  <a:cxn ang="0">
                    <a:pos x="58" y="326"/>
                  </a:cxn>
                  <a:cxn ang="0">
                    <a:pos x="68" y="287"/>
                  </a:cxn>
                  <a:cxn ang="0">
                    <a:pos x="90" y="240"/>
                  </a:cxn>
                  <a:cxn ang="0">
                    <a:pos x="126" y="203"/>
                  </a:cxn>
                  <a:cxn ang="0">
                    <a:pos x="129" y="164"/>
                  </a:cxn>
                  <a:cxn ang="0">
                    <a:pos x="114" y="98"/>
                  </a:cxn>
                  <a:cxn ang="0">
                    <a:pos x="98" y="46"/>
                  </a:cxn>
                  <a:cxn ang="0">
                    <a:pos x="122" y="41"/>
                  </a:cxn>
                  <a:cxn ang="0">
                    <a:pos x="189" y="48"/>
                  </a:cxn>
                  <a:cxn ang="0">
                    <a:pos x="227" y="24"/>
                  </a:cxn>
                </a:cxnLst>
                <a:rect l="0" t="0" r="r" b="b"/>
                <a:pathLst>
                  <a:path w="275" h="572">
                    <a:moveTo>
                      <a:pt x="235" y="0"/>
                    </a:moveTo>
                    <a:lnTo>
                      <a:pt x="236" y="3"/>
                    </a:lnTo>
                    <a:lnTo>
                      <a:pt x="237" y="7"/>
                    </a:lnTo>
                    <a:lnTo>
                      <a:pt x="238" y="10"/>
                    </a:lnTo>
                    <a:lnTo>
                      <a:pt x="245" y="14"/>
                    </a:lnTo>
                    <a:lnTo>
                      <a:pt x="254" y="20"/>
                    </a:lnTo>
                    <a:lnTo>
                      <a:pt x="260" y="27"/>
                    </a:lnTo>
                    <a:lnTo>
                      <a:pt x="264" y="35"/>
                    </a:lnTo>
                    <a:lnTo>
                      <a:pt x="267" y="47"/>
                    </a:lnTo>
                    <a:lnTo>
                      <a:pt x="269" y="61"/>
                    </a:lnTo>
                    <a:lnTo>
                      <a:pt x="267" y="73"/>
                    </a:lnTo>
                    <a:lnTo>
                      <a:pt x="264" y="84"/>
                    </a:lnTo>
                    <a:lnTo>
                      <a:pt x="263" y="87"/>
                    </a:lnTo>
                    <a:lnTo>
                      <a:pt x="266" y="99"/>
                    </a:lnTo>
                    <a:lnTo>
                      <a:pt x="267" y="104"/>
                    </a:lnTo>
                    <a:lnTo>
                      <a:pt x="267" y="110"/>
                    </a:lnTo>
                    <a:lnTo>
                      <a:pt x="269" y="117"/>
                    </a:lnTo>
                    <a:lnTo>
                      <a:pt x="273" y="126"/>
                    </a:lnTo>
                    <a:lnTo>
                      <a:pt x="275" y="134"/>
                    </a:lnTo>
                    <a:lnTo>
                      <a:pt x="272" y="140"/>
                    </a:lnTo>
                    <a:lnTo>
                      <a:pt x="263" y="145"/>
                    </a:lnTo>
                    <a:lnTo>
                      <a:pt x="257" y="147"/>
                    </a:lnTo>
                    <a:lnTo>
                      <a:pt x="251" y="150"/>
                    </a:lnTo>
                    <a:lnTo>
                      <a:pt x="245" y="154"/>
                    </a:lnTo>
                    <a:lnTo>
                      <a:pt x="241" y="156"/>
                    </a:lnTo>
                    <a:lnTo>
                      <a:pt x="235" y="157"/>
                    </a:lnTo>
                    <a:lnTo>
                      <a:pt x="230" y="156"/>
                    </a:lnTo>
                    <a:lnTo>
                      <a:pt x="225" y="153"/>
                    </a:lnTo>
                    <a:lnTo>
                      <a:pt x="218" y="145"/>
                    </a:lnTo>
                    <a:lnTo>
                      <a:pt x="211" y="137"/>
                    </a:lnTo>
                    <a:lnTo>
                      <a:pt x="205" y="132"/>
                    </a:lnTo>
                    <a:lnTo>
                      <a:pt x="199" y="130"/>
                    </a:lnTo>
                    <a:lnTo>
                      <a:pt x="193" y="130"/>
                    </a:lnTo>
                    <a:lnTo>
                      <a:pt x="189" y="131"/>
                    </a:lnTo>
                    <a:lnTo>
                      <a:pt x="183" y="131"/>
                    </a:lnTo>
                    <a:lnTo>
                      <a:pt x="179" y="132"/>
                    </a:lnTo>
                    <a:lnTo>
                      <a:pt x="173" y="132"/>
                    </a:lnTo>
                    <a:lnTo>
                      <a:pt x="161" y="132"/>
                    </a:lnTo>
                    <a:lnTo>
                      <a:pt x="152" y="137"/>
                    </a:lnTo>
                    <a:lnTo>
                      <a:pt x="149" y="142"/>
                    </a:lnTo>
                    <a:lnTo>
                      <a:pt x="154" y="150"/>
                    </a:lnTo>
                    <a:lnTo>
                      <a:pt x="162" y="157"/>
                    </a:lnTo>
                    <a:lnTo>
                      <a:pt x="168" y="163"/>
                    </a:lnTo>
                    <a:lnTo>
                      <a:pt x="174" y="168"/>
                    </a:lnTo>
                    <a:lnTo>
                      <a:pt x="182" y="170"/>
                    </a:lnTo>
                    <a:lnTo>
                      <a:pt x="187" y="170"/>
                    </a:lnTo>
                    <a:lnTo>
                      <a:pt x="192" y="170"/>
                    </a:lnTo>
                    <a:lnTo>
                      <a:pt x="197" y="170"/>
                    </a:lnTo>
                    <a:lnTo>
                      <a:pt x="203" y="169"/>
                    </a:lnTo>
                    <a:lnTo>
                      <a:pt x="208" y="170"/>
                    </a:lnTo>
                    <a:lnTo>
                      <a:pt x="215" y="172"/>
                    </a:lnTo>
                    <a:lnTo>
                      <a:pt x="221" y="176"/>
                    </a:lnTo>
                    <a:lnTo>
                      <a:pt x="227" y="183"/>
                    </a:lnTo>
                    <a:lnTo>
                      <a:pt x="233" y="191"/>
                    </a:lnTo>
                    <a:lnTo>
                      <a:pt x="240" y="200"/>
                    </a:lnTo>
                    <a:lnTo>
                      <a:pt x="245" y="209"/>
                    </a:lnTo>
                    <a:lnTo>
                      <a:pt x="251" y="217"/>
                    </a:lnTo>
                    <a:lnTo>
                      <a:pt x="256" y="225"/>
                    </a:lnTo>
                    <a:lnTo>
                      <a:pt x="259" y="232"/>
                    </a:lnTo>
                    <a:lnTo>
                      <a:pt x="261" y="237"/>
                    </a:lnTo>
                    <a:lnTo>
                      <a:pt x="263" y="238"/>
                    </a:lnTo>
                    <a:lnTo>
                      <a:pt x="253" y="232"/>
                    </a:lnTo>
                    <a:lnTo>
                      <a:pt x="248" y="227"/>
                    </a:lnTo>
                    <a:lnTo>
                      <a:pt x="243" y="225"/>
                    </a:lnTo>
                    <a:lnTo>
                      <a:pt x="242" y="225"/>
                    </a:lnTo>
                    <a:lnTo>
                      <a:pt x="240" y="225"/>
                    </a:lnTo>
                    <a:lnTo>
                      <a:pt x="237" y="226"/>
                    </a:lnTo>
                    <a:lnTo>
                      <a:pt x="233" y="229"/>
                    </a:lnTo>
                    <a:lnTo>
                      <a:pt x="225" y="231"/>
                    </a:lnTo>
                    <a:lnTo>
                      <a:pt x="215" y="232"/>
                    </a:lnTo>
                    <a:lnTo>
                      <a:pt x="208" y="232"/>
                    </a:lnTo>
                    <a:lnTo>
                      <a:pt x="203" y="232"/>
                    </a:lnTo>
                    <a:lnTo>
                      <a:pt x="197" y="232"/>
                    </a:lnTo>
                    <a:lnTo>
                      <a:pt x="192" y="232"/>
                    </a:lnTo>
                    <a:lnTo>
                      <a:pt x="189" y="232"/>
                    </a:lnTo>
                    <a:lnTo>
                      <a:pt x="184" y="233"/>
                    </a:lnTo>
                    <a:lnTo>
                      <a:pt x="180" y="236"/>
                    </a:lnTo>
                    <a:lnTo>
                      <a:pt x="170" y="242"/>
                    </a:lnTo>
                    <a:lnTo>
                      <a:pt x="165" y="254"/>
                    </a:lnTo>
                    <a:lnTo>
                      <a:pt x="161" y="270"/>
                    </a:lnTo>
                    <a:lnTo>
                      <a:pt x="159" y="290"/>
                    </a:lnTo>
                    <a:lnTo>
                      <a:pt x="158" y="300"/>
                    </a:lnTo>
                    <a:lnTo>
                      <a:pt x="154" y="310"/>
                    </a:lnTo>
                    <a:lnTo>
                      <a:pt x="150" y="319"/>
                    </a:lnTo>
                    <a:lnTo>
                      <a:pt x="144" y="329"/>
                    </a:lnTo>
                    <a:lnTo>
                      <a:pt x="138" y="338"/>
                    </a:lnTo>
                    <a:lnTo>
                      <a:pt x="131" y="347"/>
                    </a:lnTo>
                    <a:lnTo>
                      <a:pt x="124" y="357"/>
                    </a:lnTo>
                    <a:lnTo>
                      <a:pt x="118" y="368"/>
                    </a:lnTo>
                    <a:lnTo>
                      <a:pt x="112" y="378"/>
                    </a:lnTo>
                    <a:lnTo>
                      <a:pt x="106" y="386"/>
                    </a:lnTo>
                    <a:lnTo>
                      <a:pt x="103" y="394"/>
                    </a:lnTo>
                    <a:lnTo>
                      <a:pt x="98" y="400"/>
                    </a:lnTo>
                    <a:lnTo>
                      <a:pt x="93" y="407"/>
                    </a:lnTo>
                    <a:lnTo>
                      <a:pt x="89" y="413"/>
                    </a:lnTo>
                    <a:lnTo>
                      <a:pt x="83" y="418"/>
                    </a:lnTo>
                    <a:lnTo>
                      <a:pt x="77" y="425"/>
                    </a:lnTo>
                    <a:lnTo>
                      <a:pt x="72" y="432"/>
                    </a:lnTo>
                    <a:lnTo>
                      <a:pt x="69" y="439"/>
                    </a:lnTo>
                    <a:lnTo>
                      <a:pt x="69" y="445"/>
                    </a:lnTo>
                    <a:lnTo>
                      <a:pt x="72" y="449"/>
                    </a:lnTo>
                    <a:lnTo>
                      <a:pt x="75" y="452"/>
                    </a:lnTo>
                    <a:lnTo>
                      <a:pt x="81" y="452"/>
                    </a:lnTo>
                    <a:lnTo>
                      <a:pt x="88" y="451"/>
                    </a:lnTo>
                    <a:lnTo>
                      <a:pt x="96" y="446"/>
                    </a:lnTo>
                    <a:lnTo>
                      <a:pt x="108" y="432"/>
                    </a:lnTo>
                    <a:lnTo>
                      <a:pt x="114" y="417"/>
                    </a:lnTo>
                    <a:lnTo>
                      <a:pt x="120" y="402"/>
                    </a:lnTo>
                    <a:lnTo>
                      <a:pt x="129" y="391"/>
                    </a:lnTo>
                    <a:lnTo>
                      <a:pt x="138" y="385"/>
                    </a:lnTo>
                    <a:lnTo>
                      <a:pt x="144" y="383"/>
                    </a:lnTo>
                    <a:lnTo>
                      <a:pt x="149" y="383"/>
                    </a:lnTo>
                    <a:lnTo>
                      <a:pt x="157" y="378"/>
                    </a:lnTo>
                    <a:lnTo>
                      <a:pt x="165" y="370"/>
                    </a:lnTo>
                    <a:lnTo>
                      <a:pt x="169" y="361"/>
                    </a:lnTo>
                    <a:lnTo>
                      <a:pt x="174" y="356"/>
                    </a:lnTo>
                    <a:lnTo>
                      <a:pt x="182" y="357"/>
                    </a:lnTo>
                    <a:lnTo>
                      <a:pt x="192" y="362"/>
                    </a:lnTo>
                    <a:lnTo>
                      <a:pt x="203" y="365"/>
                    </a:lnTo>
                    <a:lnTo>
                      <a:pt x="211" y="367"/>
                    </a:lnTo>
                    <a:lnTo>
                      <a:pt x="214" y="367"/>
                    </a:lnTo>
                    <a:lnTo>
                      <a:pt x="210" y="376"/>
                    </a:lnTo>
                    <a:lnTo>
                      <a:pt x="205" y="385"/>
                    </a:lnTo>
                    <a:lnTo>
                      <a:pt x="200" y="395"/>
                    </a:lnTo>
                    <a:lnTo>
                      <a:pt x="197" y="406"/>
                    </a:lnTo>
                    <a:lnTo>
                      <a:pt x="185" y="406"/>
                    </a:lnTo>
                    <a:lnTo>
                      <a:pt x="179" y="406"/>
                    </a:lnTo>
                    <a:lnTo>
                      <a:pt x="175" y="407"/>
                    </a:lnTo>
                    <a:lnTo>
                      <a:pt x="173" y="408"/>
                    </a:lnTo>
                    <a:lnTo>
                      <a:pt x="172" y="409"/>
                    </a:lnTo>
                    <a:lnTo>
                      <a:pt x="172" y="411"/>
                    </a:lnTo>
                    <a:lnTo>
                      <a:pt x="169" y="416"/>
                    </a:lnTo>
                    <a:lnTo>
                      <a:pt x="166" y="421"/>
                    </a:lnTo>
                    <a:lnTo>
                      <a:pt x="160" y="425"/>
                    </a:lnTo>
                    <a:lnTo>
                      <a:pt x="154" y="429"/>
                    </a:lnTo>
                    <a:lnTo>
                      <a:pt x="149" y="432"/>
                    </a:lnTo>
                    <a:lnTo>
                      <a:pt x="143" y="434"/>
                    </a:lnTo>
                    <a:lnTo>
                      <a:pt x="138" y="437"/>
                    </a:lnTo>
                    <a:lnTo>
                      <a:pt x="135" y="440"/>
                    </a:lnTo>
                    <a:lnTo>
                      <a:pt x="134" y="444"/>
                    </a:lnTo>
                    <a:lnTo>
                      <a:pt x="134" y="448"/>
                    </a:lnTo>
                    <a:lnTo>
                      <a:pt x="137" y="453"/>
                    </a:lnTo>
                    <a:lnTo>
                      <a:pt x="144" y="455"/>
                    </a:lnTo>
                    <a:lnTo>
                      <a:pt x="153" y="457"/>
                    </a:lnTo>
                    <a:lnTo>
                      <a:pt x="162" y="457"/>
                    </a:lnTo>
                    <a:lnTo>
                      <a:pt x="172" y="457"/>
                    </a:lnTo>
                    <a:lnTo>
                      <a:pt x="180" y="456"/>
                    </a:lnTo>
                    <a:lnTo>
                      <a:pt x="185" y="455"/>
                    </a:lnTo>
                    <a:lnTo>
                      <a:pt x="188" y="455"/>
                    </a:lnTo>
                    <a:lnTo>
                      <a:pt x="189" y="468"/>
                    </a:lnTo>
                    <a:lnTo>
                      <a:pt x="191" y="480"/>
                    </a:lnTo>
                    <a:lnTo>
                      <a:pt x="195" y="492"/>
                    </a:lnTo>
                    <a:lnTo>
                      <a:pt x="199" y="503"/>
                    </a:lnTo>
                    <a:lnTo>
                      <a:pt x="191" y="518"/>
                    </a:lnTo>
                    <a:lnTo>
                      <a:pt x="180" y="532"/>
                    </a:lnTo>
                    <a:lnTo>
                      <a:pt x="166" y="544"/>
                    </a:lnTo>
                    <a:lnTo>
                      <a:pt x="151" y="554"/>
                    </a:lnTo>
                    <a:lnTo>
                      <a:pt x="136" y="562"/>
                    </a:lnTo>
                    <a:lnTo>
                      <a:pt x="124" y="568"/>
                    </a:lnTo>
                    <a:lnTo>
                      <a:pt x="116" y="571"/>
                    </a:lnTo>
                    <a:lnTo>
                      <a:pt x="113" y="572"/>
                    </a:lnTo>
                    <a:lnTo>
                      <a:pt x="108" y="568"/>
                    </a:lnTo>
                    <a:lnTo>
                      <a:pt x="103" y="561"/>
                    </a:lnTo>
                    <a:lnTo>
                      <a:pt x="96" y="553"/>
                    </a:lnTo>
                    <a:lnTo>
                      <a:pt x="88" y="544"/>
                    </a:lnTo>
                    <a:lnTo>
                      <a:pt x="98" y="540"/>
                    </a:lnTo>
                    <a:lnTo>
                      <a:pt x="106" y="538"/>
                    </a:lnTo>
                    <a:lnTo>
                      <a:pt x="113" y="538"/>
                    </a:lnTo>
                    <a:lnTo>
                      <a:pt x="118" y="538"/>
                    </a:lnTo>
                    <a:lnTo>
                      <a:pt x="122" y="538"/>
                    </a:lnTo>
                    <a:lnTo>
                      <a:pt x="127" y="537"/>
                    </a:lnTo>
                    <a:lnTo>
                      <a:pt x="131" y="533"/>
                    </a:lnTo>
                    <a:lnTo>
                      <a:pt x="136" y="529"/>
                    </a:lnTo>
                    <a:lnTo>
                      <a:pt x="145" y="517"/>
                    </a:lnTo>
                    <a:lnTo>
                      <a:pt x="151" y="509"/>
                    </a:lnTo>
                    <a:lnTo>
                      <a:pt x="150" y="503"/>
                    </a:lnTo>
                    <a:lnTo>
                      <a:pt x="138" y="501"/>
                    </a:lnTo>
                    <a:lnTo>
                      <a:pt x="129" y="500"/>
                    </a:lnTo>
                    <a:lnTo>
                      <a:pt x="120" y="500"/>
                    </a:lnTo>
                    <a:lnTo>
                      <a:pt x="111" y="500"/>
                    </a:lnTo>
                    <a:lnTo>
                      <a:pt x="101" y="499"/>
                    </a:lnTo>
                    <a:lnTo>
                      <a:pt x="93" y="499"/>
                    </a:lnTo>
                    <a:lnTo>
                      <a:pt x="88" y="498"/>
                    </a:lnTo>
                    <a:lnTo>
                      <a:pt x="83" y="495"/>
                    </a:lnTo>
                    <a:lnTo>
                      <a:pt x="82" y="493"/>
                    </a:lnTo>
                    <a:lnTo>
                      <a:pt x="84" y="487"/>
                    </a:lnTo>
                    <a:lnTo>
                      <a:pt x="89" y="483"/>
                    </a:lnTo>
                    <a:lnTo>
                      <a:pt x="89" y="482"/>
                    </a:lnTo>
                    <a:lnTo>
                      <a:pt x="80" y="486"/>
                    </a:lnTo>
                    <a:lnTo>
                      <a:pt x="70" y="490"/>
                    </a:lnTo>
                    <a:lnTo>
                      <a:pt x="63" y="493"/>
                    </a:lnTo>
                    <a:lnTo>
                      <a:pt x="57" y="494"/>
                    </a:lnTo>
                    <a:lnTo>
                      <a:pt x="51" y="494"/>
                    </a:lnTo>
                    <a:lnTo>
                      <a:pt x="39" y="476"/>
                    </a:lnTo>
                    <a:lnTo>
                      <a:pt x="30" y="457"/>
                    </a:lnTo>
                    <a:lnTo>
                      <a:pt x="24" y="440"/>
                    </a:lnTo>
                    <a:lnTo>
                      <a:pt x="21" y="424"/>
                    </a:lnTo>
                    <a:lnTo>
                      <a:pt x="19" y="423"/>
                    </a:lnTo>
                    <a:lnTo>
                      <a:pt x="13" y="422"/>
                    </a:lnTo>
                    <a:lnTo>
                      <a:pt x="6" y="420"/>
                    </a:lnTo>
                    <a:lnTo>
                      <a:pt x="0" y="420"/>
                    </a:lnTo>
                    <a:lnTo>
                      <a:pt x="0" y="406"/>
                    </a:lnTo>
                    <a:lnTo>
                      <a:pt x="4" y="392"/>
                    </a:lnTo>
                    <a:lnTo>
                      <a:pt x="11" y="378"/>
                    </a:lnTo>
                    <a:lnTo>
                      <a:pt x="22" y="364"/>
                    </a:lnTo>
                    <a:lnTo>
                      <a:pt x="35" y="352"/>
                    </a:lnTo>
                    <a:lnTo>
                      <a:pt x="44" y="342"/>
                    </a:lnTo>
                    <a:lnTo>
                      <a:pt x="50" y="336"/>
                    </a:lnTo>
                    <a:lnTo>
                      <a:pt x="54" y="331"/>
                    </a:lnTo>
                    <a:lnTo>
                      <a:pt x="58" y="326"/>
                    </a:lnTo>
                    <a:lnTo>
                      <a:pt x="59" y="321"/>
                    </a:lnTo>
                    <a:lnTo>
                      <a:pt x="61" y="315"/>
                    </a:lnTo>
                    <a:lnTo>
                      <a:pt x="63" y="307"/>
                    </a:lnTo>
                    <a:lnTo>
                      <a:pt x="66" y="298"/>
                    </a:lnTo>
                    <a:lnTo>
                      <a:pt x="68" y="287"/>
                    </a:lnTo>
                    <a:lnTo>
                      <a:pt x="72" y="277"/>
                    </a:lnTo>
                    <a:lnTo>
                      <a:pt x="75" y="267"/>
                    </a:lnTo>
                    <a:lnTo>
                      <a:pt x="78" y="257"/>
                    </a:lnTo>
                    <a:lnTo>
                      <a:pt x="84" y="248"/>
                    </a:lnTo>
                    <a:lnTo>
                      <a:pt x="90" y="240"/>
                    </a:lnTo>
                    <a:lnTo>
                      <a:pt x="98" y="233"/>
                    </a:lnTo>
                    <a:lnTo>
                      <a:pt x="106" y="226"/>
                    </a:lnTo>
                    <a:lnTo>
                      <a:pt x="113" y="219"/>
                    </a:lnTo>
                    <a:lnTo>
                      <a:pt x="120" y="211"/>
                    </a:lnTo>
                    <a:lnTo>
                      <a:pt x="126" y="203"/>
                    </a:lnTo>
                    <a:lnTo>
                      <a:pt x="130" y="196"/>
                    </a:lnTo>
                    <a:lnTo>
                      <a:pt x="134" y="188"/>
                    </a:lnTo>
                    <a:lnTo>
                      <a:pt x="135" y="181"/>
                    </a:lnTo>
                    <a:lnTo>
                      <a:pt x="134" y="175"/>
                    </a:lnTo>
                    <a:lnTo>
                      <a:pt x="129" y="164"/>
                    </a:lnTo>
                    <a:lnTo>
                      <a:pt x="126" y="157"/>
                    </a:lnTo>
                    <a:lnTo>
                      <a:pt x="122" y="148"/>
                    </a:lnTo>
                    <a:lnTo>
                      <a:pt x="122" y="132"/>
                    </a:lnTo>
                    <a:lnTo>
                      <a:pt x="120" y="114"/>
                    </a:lnTo>
                    <a:lnTo>
                      <a:pt x="114" y="98"/>
                    </a:lnTo>
                    <a:lnTo>
                      <a:pt x="106" y="83"/>
                    </a:lnTo>
                    <a:lnTo>
                      <a:pt x="100" y="70"/>
                    </a:lnTo>
                    <a:lnTo>
                      <a:pt x="98" y="62"/>
                    </a:lnTo>
                    <a:lnTo>
                      <a:pt x="98" y="54"/>
                    </a:lnTo>
                    <a:lnTo>
                      <a:pt x="98" y="46"/>
                    </a:lnTo>
                    <a:lnTo>
                      <a:pt x="99" y="39"/>
                    </a:lnTo>
                    <a:lnTo>
                      <a:pt x="105" y="40"/>
                    </a:lnTo>
                    <a:lnTo>
                      <a:pt x="111" y="40"/>
                    </a:lnTo>
                    <a:lnTo>
                      <a:pt x="116" y="40"/>
                    </a:lnTo>
                    <a:lnTo>
                      <a:pt x="122" y="41"/>
                    </a:lnTo>
                    <a:lnTo>
                      <a:pt x="133" y="43"/>
                    </a:lnTo>
                    <a:lnTo>
                      <a:pt x="145" y="45"/>
                    </a:lnTo>
                    <a:lnTo>
                      <a:pt x="160" y="47"/>
                    </a:lnTo>
                    <a:lnTo>
                      <a:pt x="175" y="48"/>
                    </a:lnTo>
                    <a:lnTo>
                      <a:pt x="189" y="48"/>
                    </a:lnTo>
                    <a:lnTo>
                      <a:pt x="202" y="48"/>
                    </a:lnTo>
                    <a:lnTo>
                      <a:pt x="213" y="46"/>
                    </a:lnTo>
                    <a:lnTo>
                      <a:pt x="220" y="41"/>
                    </a:lnTo>
                    <a:lnTo>
                      <a:pt x="223" y="34"/>
                    </a:lnTo>
                    <a:lnTo>
                      <a:pt x="227" y="24"/>
                    </a:lnTo>
                    <a:lnTo>
                      <a:pt x="230" y="11"/>
                    </a:lnTo>
                    <a:lnTo>
                      <a:pt x="235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009" name="Freeform 313"/>
              <p:cNvSpPr>
                <a:spLocks/>
              </p:cNvSpPr>
              <p:nvPr/>
            </p:nvSpPr>
            <p:spPr bwMode="auto">
              <a:xfrm>
                <a:off x="4058" y="2578"/>
                <a:ext cx="48" cy="45"/>
              </a:xfrm>
              <a:custGeom>
                <a:avLst/>
                <a:gdLst/>
                <a:ahLst/>
                <a:cxnLst>
                  <a:cxn ang="0">
                    <a:pos x="0" y="50"/>
                  </a:cxn>
                  <a:cxn ang="0">
                    <a:pos x="12" y="56"/>
                  </a:cxn>
                  <a:cxn ang="0">
                    <a:pos x="18" y="63"/>
                  </a:cxn>
                  <a:cxn ang="0">
                    <a:pos x="23" y="70"/>
                  </a:cxn>
                  <a:cxn ang="0">
                    <a:pos x="24" y="72"/>
                  </a:cxn>
                  <a:cxn ang="0">
                    <a:pos x="32" y="75"/>
                  </a:cxn>
                  <a:cxn ang="0">
                    <a:pos x="39" y="76"/>
                  </a:cxn>
                  <a:cxn ang="0">
                    <a:pos x="45" y="79"/>
                  </a:cxn>
                  <a:cxn ang="0">
                    <a:pos x="50" y="82"/>
                  </a:cxn>
                  <a:cxn ang="0">
                    <a:pos x="54" y="84"/>
                  </a:cxn>
                  <a:cxn ang="0">
                    <a:pos x="58" y="86"/>
                  </a:cxn>
                  <a:cxn ang="0">
                    <a:pos x="61" y="88"/>
                  </a:cxn>
                  <a:cxn ang="0">
                    <a:pos x="65" y="91"/>
                  </a:cxn>
                  <a:cxn ang="0">
                    <a:pos x="71" y="76"/>
                  </a:cxn>
                  <a:cxn ang="0">
                    <a:pos x="81" y="61"/>
                  </a:cxn>
                  <a:cxn ang="0">
                    <a:pos x="89" y="46"/>
                  </a:cxn>
                  <a:cxn ang="0">
                    <a:pos x="96" y="32"/>
                  </a:cxn>
                  <a:cxn ang="0">
                    <a:pos x="90" y="17"/>
                  </a:cxn>
                  <a:cxn ang="0">
                    <a:pos x="86" y="8"/>
                  </a:cxn>
                  <a:cxn ang="0">
                    <a:pos x="81" y="3"/>
                  </a:cxn>
                  <a:cxn ang="0">
                    <a:pos x="67" y="2"/>
                  </a:cxn>
                  <a:cxn ang="0">
                    <a:pos x="56" y="2"/>
                  </a:cxn>
                  <a:cxn ang="0">
                    <a:pos x="47" y="1"/>
                  </a:cxn>
                  <a:cxn ang="0">
                    <a:pos x="40" y="1"/>
                  </a:cxn>
                  <a:cxn ang="0">
                    <a:pos x="35" y="0"/>
                  </a:cxn>
                  <a:cxn ang="0">
                    <a:pos x="29" y="9"/>
                  </a:cxn>
                  <a:cxn ang="0">
                    <a:pos x="22" y="17"/>
                  </a:cxn>
                  <a:cxn ang="0">
                    <a:pos x="17" y="25"/>
                  </a:cxn>
                  <a:cxn ang="0">
                    <a:pos x="13" y="32"/>
                  </a:cxn>
                  <a:cxn ang="0">
                    <a:pos x="8" y="39"/>
                  </a:cxn>
                  <a:cxn ang="0">
                    <a:pos x="5" y="44"/>
                  </a:cxn>
                  <a:cxn ang="0">
                    <a:pos x="2" y="48"/>
                  </a:cxn>
                  <a:cxn ang="0">
                    <a:pos x="0" y="50"/>
                  </a:cxn>
                </a:cxnLst>
                <a:rect l="0" t="0" r="r" b="b"/>
                <a:pathLst>
                  <a:path w="96" h="91">
                    <a:moveTo>
                      <a:pt x="0" y="50"/>
                    </a:moveTo>
                    <a:lnTo>
                      <a:pt x="12" y="56"/>
                    </a:lnTo>
                    <a:lnTo>
                      <a:pt x="18" y="63"/>
                    </a:lnTo>
                    <a:lnTo>
                      <a:pt x="23" y="70"/>
                    </a:lnTo>
                    <a:lnTo>
                      <a:pt x="24" y="72"/>
                    </a:lnTo>
                    <a:lnTo>
                      <a:pt x="32" y="75"/>
                    </a:lnTo>
                    <a:lnTo>
                      <a:pt x="39" y="76"/>
                    </a:lnTo>
                    <a:lnTo>
                      <a:pt x="45" y="79"/>
                    </a:lnTo>
                    <a:lnTo>
                      <a:pt x="50" y="82"/>
                    </a:lnTo>
                    <a:lnTo>
                      <a:pt x="54" y="84"/>
                    </a:lnTo>
                    <a:lnTo>
                      <a:pt x="58" y="86"/>
                    </a:lnTo>
                    <a:lnTo>
                      <a:pt x="61" y="88"/>
                    </a:lnTo>
                    <a:lnTo>
                      <a:pt x="65" y="91"/>
                    </a:lnTo>
                    <a:lnTo>
                      <a:pt x="71" y="76"/>
                    </a:lnTo>
                    <a:lnTo>
                      <a:pt x="81" y="61"/>
                    </a:lnTo>
                    <a:lnTo>
                      <a:pt x="89" y="46"/>
                    </a:lnTo>
                    <a:lnTo>
                      <a:pt x="96" y="32"/>
                    </a:lnTo>
                    <a:lnTo>
                      <a:pt x="90" y="17"/>
                    </a:lnTo>
                    <a:lnTo>
                      <a:pt x="86" y="8"/>
                    </a:lnTo>
                    <a:lnTo>
                      <a:pt x="81" y="3"/>
                    </a:lnTo>
                    <a:lnTo>
                      <a:pt x="67" y="2"/>
                    </a:lnTo>
                    <a:lnTo>
                      <a:pt x="56" y="2"/>
                    </a:lnTo>
                    <a:lnTo>
                      <a:pt x="47" y="1"/>
                    </a:lnTo>
                    <a:lnTo>
                      <a:pt x="40" y="1"/>
                    </a:lnTo>
                    <a:lnTo>
                      <a:pt x="35" y="0"/>
                    </a:lnTo>
                    <a:lnTo>
                      <a:pt x="29" y="9"/>
                    </a:lnTo>
                    <a:lnTo>
                      <a:pt x="22" y="17"/>
                    </a:lnTo>
                    <a:lnTo>
                      <a:pt x="17" y="25"/>
                    </a:lnTo>
                    <a:lnTo>
                      <a:pt x="13" y="32"/>
                    </a:lnTo>
                    <a:lnTo>
                      <a:pt x="8" y="39"/>
                    </a:lnTo>
                    <a:lnTo>
                      <a:pt x="5" y="44"/>
                    </a:lnTo>
                    <a:lnTo>
                      <a:pt x="2" y="48"/>
                    </a:lnTo>
                    <a:lnTo>
                      <a:pt x="0" y="5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010" name="Freeform 314"/>
              <p:cNvSpPr>
                <a:spLocks/>
              </p:cNvSpPr>
              <p:nvPr/>
            </p:nvSpPr>
            <p:spPr bwMode="auto">
              <a:xfrm>
                <a:off x="4095" y="2466"/>
                <a:ext cx="46" cy="102"/>
              </a:xfrm>
              <a:custGeom>
                <a:avLst/>
                <a:gdLst/>
                <a:ahLst/>
                <a:cxnLst>
                  <a:cxn ang="0">
                    <a:pos x="1" y="159"/>
                  </a:cxn>
                  <a:cxn ang="0">
                    <a:pos x="9" y="163"/>
                  </a:cxn>
                  <a:cxn ang="0">
                    <a:pos x="17" y="170"/>
                  </a:cxn>
                  <a:cxn ang="0">
                    <a:pos x="31" y="171"/>
                  </a:cxn>
                  <a:cxn ang="0">
                    <a:pos x="42" y="176"/>
                  </a:cxn>
                  <a:cxn ang="0">
                    <a:pos x="46" y="187"/>
                  </a:cxn>
                  <a:cxn ang="0">
                    <a:pos x="53" y="199"/>
                  </a:cxn>
                  <a:cxn ang="0">
                    <a:pos x="59" y="188"/>
                  </a:cxn>
                  <a:cxn ang="0">
                    <a:pos x="68" y="170"/>
                  </a:cxn>
                  <a:cxn ang="0">
                    <a:pos x="79" y="138"/>
                  </a:cxn>
                  <a:cxn ang="0">
                    <a:pos x="88" y="104"/>
                  </a:cxn>
                  <a:cxn ang="0">
                    <a:pos x="92" y="72"/>
                  </a:cxn>
                  <a:cxn ang="0">
                    <a:pos x="88" y="50"/>
                  </a:cxn>
                  <a:cxn ang="0">
                    <a:pos x="82" y="34"/>
                  </a:cxn>
                  <a:cxn ang="0">
                    <a:pos x="72" y="19"/>
                  </a:cxn>
                  <a:cxn ang="0">
                    <a:pos x="60" y="5"/>
                  </a:cxn>
                  <a:cxn ang="0">
                    <a:pos x="57" y="10"/>
                  </a:cxn>
                  <a:cxn ang="0">
                    <a:pos x="40" y="10"/>
                  </a:cxn>
                  <a:cxn ang="0">
                    <a:pos x="48" y="25"/>
                  </a:cxn>
                  <a:cxn ang="0">
                    <a:pos x="54" y="34"/>
                  </a:cxn>
                  <a:cxn ang="0">
                    <a:pos x="67" y="48"/>
                  </a:cxn>
                  <a:cxn ang="0">
                    <a:pos x="74" y="74"/>
                  </a:cxn>
                  <a:cxn ang="0">
                    <a:pos x="68" y="105"/>
                  </a:cxn>
                  <a:cxn ang="0">
                    <a:pos x="57" y="124"/>
                  </a:cxn>
                  <a:cxn ang="0">
                    <a:pos x="45" y="123"/>
                  </a:cxn>
                  <a:cxn ang="0">
                    <a:pos x="34" y="127"/>
                  </a:cxn>
                  <a:cxn ang="0">
                    <a:pos x="37" y="116"/>
                  </a:cxn>
                  <a:cxn ang="0">
                    <a:pos x="37" y="104"/>
                  </a:cxn>
                  <a:cxn ang="0">
                    <a:pos x="31" y="110"/>
                  </a:cxn>
                  <a:cxn ang="0">
                    <a:pos x="23" y="116"/>
                  </a:cxn>
                  <a:cxn ang="0">
                    <a:pos x="23" y="119"/>
                  </a:cxn>
                  <a:cxn ang="0">
                    <a:pos x="17" y="131"/>
                  </a:cxn>
                  <a:cxn ang="0">
                    <a:pos x="6" y="150"/>
                  </a:cxn>
                </a:cxnLst>
                <a:rect l="0" t="0" r="r" b="b"/>
                <a:pathLst>
                  <a:path w="92" h="204">
                    <a:moveTo>
                      <a:pt x="0" y="159"/>
                    </a:moveTo>
                    <a:lnTo>
                      <a:pt x="1" y="159"/>
                    </a:lnTo>
                    <a:lnTo>
                      <a:pt x="4" y="161"/>
                    </a:lnTo>
                    <a:lnTo>
                      <a:pt x="9" y="163"/>
                    </a:lnTo>
                    <a:lnTo>
                      <a:pt x="11" y="166"/>
                    </a:lnTo>
                    <a:lnTo>
                      <a:pt x="17" y="170"/>
                    </a:lnTo>
                    <a:lnTo>
                      <a:pt x="23" y="171"/>
                    </a:lnTo>
                    <a:lnTo>
                      <a:pt x="31" y="171"/>
                    </a:lnTo>
                    <a:lnTo>
                      <a:pt x="42" y="176"/>
                    </a:lnTo>
                    <a:lnTo>
                      <a:pt x="42" y="176"/>
                    </a:lnTo>
                    <a:lnTo>
                      <a:pt x="44" y="179"/>
                    </a:lnTo>
                    <a:lnTo>
                      <a:pt x="46" y="187"/>
                    </a:lnTo>
                    <a:lnTo>
                      <a:pt x="51" y="204"/>
                    </a:lnTo>
                    <a:lnTo>
                      <a:pt x="53" y="199"/>
                    </a:lnTo>
                    <a:lnTo>
                      <a:pt x="56" y="193"/>
                    </a:lnTo>
                    <a:lnTo>
                      <a:pt x="59" y="188"/>
                    </a:lnTo>
                    <a:lnTo>
                      <a:pt x="61" y="184"/>
                    </a:lnTo>
                    <a:lnTo>
                      <a:pt x="68" y="170"/>
                    </a:lnTo>
                    <a:lnTo>
                      <a:pt x="74" y="155"/>
                    </a:lnTo>
                    <a:lnTo>
                      <a:pt x="79" y="138"/>
                    </a:lnTo>
                    <a:lnTo>
                      <a:pt x="85" y="120"/>
                    </a:lnTo>
                    <a:lnTo>
                      <a:pt x="88" y="104"/>
                    </a:lnTo>
                    <a:lnTo>
                      <a:pt x="92" y="87"/>
                    </a:lnTo>
                    <a:lnTo>
                      <a:pt x="92" y="72"/>
                    </a:lnTo>
                    <a:lnTo>
                      <a:pt x="91" y="58"/>
                    </a:lnTo>
                    <a:lnTo>
                      <a:pt x="88" y="50"/>
                    </a:lnTo>
                    <a:lnTo>
                      <a:pt x="86" y="42"/>
                    </a:lnTo>
                    <a:lnTo>
                      <a:pt x="82" y="34"/>
                    </a:lnTo>
                    <a:lnTo>
                      <a:pt x="77" y="26"/>
                    </a:lnTo>
                    <a:lnTo>
                      <a:pt x="72" y="19"/>
                    </a:lnTo>
                    <a:lnTo>
                      <a:pt x="67" y="12"/>
                    </a:lnTo>
                    <a:lnTo>
                      <a:pt x="60" y="5"/>
                    </a:lnTo>
                    <a:lnTo>
                      <a:pt x="53" y="0"/>
                    </a:lnTo>
                    <a:lnTo>
                      <a:pt x="57" y="10"/>
                    </a:lnTo>
                    <a:lnTo>
                      <a:pt x="39" y="8"/>
                    </a:lnTo>
                    <a:lnTo>
                      <a:pt x="40" y="10"/>
                    </a:lnTo>
                    <a:lnTo>
                      <a:pt x="45" y="17"/>
                    </a:lnTo>
                    <a:lnTo>
                      <a:pt x="48" y="25"/>
                    </a:lnTo>
                    <a:lnTo>
                      <a:pt x="52" y="33"/>
                    </a:lnTo>
                    <a:lnTo>
                      <a:pt x="54" y="34"/>
                    </a:lnTo>
                    <a:lnTo>
                      <a:pt x="60" y="40"/>
                    </a:lnTo>
                    <a:lnTo>
                      <a:pt x="67" y="48"/>
                    </a:lnTo>
                    <a:lnTo>
                      <a:pt x="72" y="61"/>
                    </a:lnTo>
                    <a:lnTo>
                      <a:pt x="74" y="74"/>
                    </a:lnTo>
                    <a:lnTo>
                      <a:pt x="72" y="90"/>
                    </a:lnTo>
                    <a:lnTo>
                      <a:pt x="68" y="105"/>
                    </a:lnTo>
                    <a:lnTo>
                      <a:pt x="62" y="118"/>
                    </a:lnTo>
                    <a:lnTo>
                      <a:pt x="57" y="124"/>
                    </a:lnTo>
                    <a:lnTo>
                      <a:pt x="52" y="123"/>
                    </a:lnTo>
                    <a:lnTo>
                      <a:pt x="45" y="123"/>
                    </a:lnTo>
                    <a:lnTo>
                      <a:pt x="34" y="128"/>
                    </a:lnTo>
                    <a:lnTo>
                      <a:pt x="34" y="127"/>
                    </a:lnTo>
                    <a:lnTo>
                      <a:pt x="36" y="123"/>
                    </a:lnTo>
                    <a:lnTo>
                      <a:pt x="37" y="116"/>
                    </a:lnTo>
                    <a:lnTo>
                      <a:pt x="37" y="103"/>
                    </a:lnTo>
                    <a:lnTo>
                      <a:pt x="37" y="104"/>
                    </a:lnTo>
                    <a:lnTo>
                      <a:pt x="34" y="107"/>
                    </a:lnTo>
                    <a:lnTo>
                      <a:pt x="31" y="110"/>
                    </a:lnTo>
                    <a:lnTo>
                      <a:pt x="24" y="115"/>
                    </a:lnTo>
                    <a:lnTo>
                      <a:pt x="23" y="116"/>
                    </a:lnTo>
                    <a:lnTo>
                      <a:pt x="23" y="118"/>
                    </a:lnTo>
                    <a:lnTo>
                      <a:pt x="23" y="119"/>
                    </a:lnTo>
                    <a:lnTo>
                      <a:pt x="23" y="122"/>
                    </a:lnTo>
                    <a:lnTo>
                      <a:pt x="17" y="131"/>
                    </a:lnTo>
                    <a:lnTo>
                      <a:pt x="11" y="140"/>
                    </a:lnTo>
                    <a:lnTo>
                      <a:pt x="6" y="150"/>
                    </a:lnTo>
                    <a:lnTo>
                      <a:pt x="0" y="15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011" name="Freeform 315"/>
              <p:cNvSpPr>
                <a:spLocks/>
              </p:cNvSpPr>
              <p:nvPr/>
            </p:nvSpPr>
            <p:spPr bwMode="auto">
              <a:xfrm>
                <a:off x="3695" y="2866"/>
                <a:ext cx="49" cy="45"/>
              </a:xfrm>
              <a:custGeom>
                <a:avLst/>
                <a:gdLst/>
                <a:ahLst/>
                <a:cxnLst>
                  <a:cxn ang="0">
                    <a:pos x="13" y="24"/>
                  </a:cxn>
                  <a:cxn ang="0">
                    <a:pos x="14" y="23"/>
                  </a:cxn>
                  <a:cxn ang="0">
                    <a:pos x="15" y="23"/>
                  </a:cxn>
                  <a:cxn ang="0">
                    <a:pos x="15" y="22"/>
                  </a:cxn>
                  <a:cxn ang="0">
                    <a:pos x="16" y="22"/>
                  </a:cxn>
                  <a:cxn ang="0">
                    <a:pos x="29" y="14"/>
                  </a:cxn>
                  <a:cxn ang="0">
                    <a:pos x="41" y="7"/>
                  </a:cxn>
                  <a:cxn ang="0">
                    <a:pos x="53" y="3"/>
                  </a:cxn>
                  <a:cxn ang="0">
                    <a:pos x="64" y="1"/>
                  </a:cxn>
                  <a:cxn ang="0">
                    <a:pos x="75" y="0"/>
                  </a:cxn>
                  <a:cxn ang="0">
                    <a:pos x="84" y="1"/>
                  </a:cxn>
                  <a:cxn ang="0">
                    <a:pos x="92" y="2"/>
                  </a:cxn>
                  <a:cxn ang="0">
                    <a:pos x="99" y="6"/>
                  </a:cxn>
                  <a:cxn ang="0">
                    <a:pos x="94" y="24"/>
                  </a:cxn>
                  <a:cxn ang="0">
                    <a:pos x="86" y="36"/>
                  </a:cxn>
                  <a:cxn ang="0">
                    <a:pos x="77" y="47"/>
                  </a:cxn>
                  <a:cxn ang="0">
                    <a:pos x="68" y="67"/>
                  </a:cxn>
                  <a:cxn ang="0">
                    <a:pos x="84" y="71"/>
                  </a:cxn>
                  <a:cxn ang="0">
                    <a:pos x="83" y="74"/>
                  </a:cxn>
                  <a:cxn ang="0">
                    <a:pos x="78" y="77"/>
                  </a:cxn>
                  <a:cxn ang="0">
                    <a:pos x="69" y="81"/>
                  </a:cxn>
                  <a:cxn ang="0">
                    <a:pos x="54" y="81"/>
                  </a:cxn>
                  <a:cxn ang="0">
                    <a:pos x="55" y="83"/>
                  </a:cxn>
                  <a:cxn ang="0">
                    <a:pos x="54" y="86"/>
                  </a:cxn>
                  <a:cxn ang="0">
                    <a:pos x="46" y="90"/>
                  </a:cxn>
                  <a:cxn ang="0">
                    <a:pos x="29" y="91"/>
                  </a:cxn>
                  <a:cxn ang="0">
                    <a:pos x="12" y="89"/>
                  </a:cxn>
                  <a:cxn ang="0">
                    <a:pos x="3" y="83"/>
                  </a:cxn>
                  <a:cxn ang="0">
                    <a:pos x="2" y="77"/>
                  </a:cxn>
                  <a:cxn ang="0">
                    <a:pos x="2" y="69"/>
                  </a:cxn>
                  <a:cxn ang="0">
                    <a:pos x="2" y="68"/>
                  </a:cxn>
                  <a:cxn ang="0">
                    <a:pos x="1" y="66"/>
                  </a:cxn>
                  <a:cxn ang="0">
                    <a:pos x="1" y="64"/>
                  </a:cxn>
                  <a:cxn ang="0">
                    <a:pos x="0" y="63"/>
                  </a:cxn>
                  <a:cxn ang="0">
                    <a:pos x="2" y="56"/>
                  </a:cxn>
                  <a:cxn ang="0">
                    <a:pos x="6" y="45"/>
                  </a:cxn>
                  <a:cxn ang="0">
                    <a:pos x="10" y="33"/>
                  </a:cxn>
                  <a:cxn ang="0">
                    <a:pos x="13" y="24"/>
                  </a:cxn>
                </a:cxnLst>
                <a:rect l="0" t="0" r="r" b="b"/>
                <a:pathLst>
                  <a:path w="99" h="91">
                    <a:moveTo>
                      <a:pt x="13" y="24"/>
                    </a:moveTo>
                    <a:lnTo>
                      <a:pt x="14" y="23"/>
                    </a:lnTo>
                    <a:lnTo>
                      <a:pt x="15" y="23"/>
                    </a:lnTo>
                    <a:lnTo>
                      <a:pt x="15" y="22"/>
                    </a:lnTo>
                    <a:lnTo>
                      <a:pt x="16" y="22"/>
                    </a:lnTo>
                    <a:lnTo>
                      <a:pt x="29" y="14"/>
                    </a:lnTo>
                    <a:lnTo>
                      <a:pt x="41" y="7"/>
                    </a:lnTo>
                    <a:lnTo>
                      <a:pt x="53" y="3"/>
                    </a:lnTo>
                    <a:lnTo>
                      <a:pt x="64" y="1"/>
                    </a:lnTo>
                    <a:lnTo>
                      <a:pt x="75" y="0"/>
                    </a:lnTo>
                    <a:lnTo>
                      <a:pt x="84" y="1"/>
                    </a:lnTo>
                    <a:lnTo>
                      <a:pt x="92" y="2"/>
                    </a:lnTo>
                    <a:lnTo>
                      <a:pt x="99" y="6"/>
                    </a:lnTo>
                    <a:lnTo>
                      <a:pt x="94" y="24"/>
                    </a:lnTo>
                    <a:lnTo>
                      <a:pt x="86" y="36"/>
                    </a:lnTo>
                    <a:lnTo>
                      <a:pt x="77" y="47"/>
                    </a:lnTo>
                    <a:lnTo>
                      <a:pt x="68" y="67"/>
                    </a:lnTo>
                    <a:lnTo>
                      <a:pt x="84" y="71"/>
                    </a:lnTo>
                    <a:lnTo>
                      <a:pt x="83" y="74"/>
                    </a:lnTo>
                    <a:lnTo>
                      <a:pt x="78" y="77"/>
                    </a:lnTo>
                    <a:lnTo>
                      <a:pt x="69" y="81"/>
                    </a:lnTo>
                    <a:lnTo>
                      <a:pt x="54" y="81"/>
                    </a:lnTo>
                    <a:lnTo>
                      <a:pt x="55" y="83"/>
                    </a:lnTo>
                    <a:lnTo>
                      <a:pt x="54" y="86"/>
                    </a:lnTo>
                    <a:lnTo>
                      <a:pt x="46" y="90"/>
                    </a:lnTo>
                    <a:lnTo>
                      <a:pt x="29" y="91"/>
                    </a:lnTo>
                    <a:lnTo>
                      <a:pt x="12" y="89"/>
                    </a:lnTo>
                    <a:lnTo>
                      <a:pt x="3" y="83"/>
                    </a:lnTo>
                    <a:lnTo>
                      <a:pt x="2" y="77"/>
                    </a:lnTo>
                    <a:lnTo>
                      <a:pt x="2" y="69"/>
                    </a:lnTo>
                    <a:lnTo>
                      <a:pt x="2" y="68"/>
                    </a:lnTo>
                    <a:lnTo>
                      <a:pt x="1" y="66"/>
                    </a:lnTo>
                    <a:lnTo>
                      <a:pt x="1" y="64"/>
                    </a:lnTo>
                    <a:lnTo>
                      <a:pt x="0" y="63"/>
                    </a:lnTo>
                    <a:lnTo>
                      <a:pt x="2" y="56"/>
                    </a:lnTo>
                    <a:lnTo>
                      <a:pt x="6" y="45"/>
                    </a:lnTo>
                    <a:lnTo>
                      <a:pt x="10" y="33"/>
                    </a:lnTo>
                    <a:lnTo>
                      <a:pt x="13" y="2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012" name="Freeform 316"/>
              <p:cNvSpPr>
                <a:spLocks/>
              </p:cNvSpPr>
              <p:nvPr/>
            </p:nvSpPr>
            <p:spPr bwMode="auto">
              <a:xfrm>
                <a:off x="3685" y="2914"/>
                <a:ext cx="27" cy="24"/>
              </a:xfrm>
              <a:custGeom>
                <a:avLst/>
                <a:gdLst/>
                <a:ahLst/>
                <a:cxnLst>
                  <a:cxn ang="0">
                    <a:pos x="10" y="0"/>
                  </a:cxn>
                  <a:cxn ang="0">
                    <a:pos x="15" y="3"/>
                  </a:cxn>
                  <a:cxn ang="0">
                    <a:pos x="23" y="7"/>
                  </a:cxn>
                  <a:cxn ang="0">
                    <a:pos x="32" y="12"/>
                  </a:cxn>
                  <a:cxn ang="0">
                    <a:pos x="38" y="17"/>
                  </a:cxn>
                  <a:cxn ang="0">
                    <a:pos x="45" y="21"/>
                  </a:cxn>
                  <a:cxn ang="0">
                    <a:pos x="51" y="23"/>
                  </a:cxn>
                  <a:cxn ang="0">
                    <a:pos x="53" y="27"/>
                  </a:cxn>
                  <a:cxn ang="0">
                    <a:pos x="53" y="32"/>
                  </a:cxn>
                  <a:cxn ang="0">
                    <a:pos x="51" y="37"/>
                  </a:cxn>
                  <a:cxn ang="0">
                    <a:pos x="49" y="41"/>
                  </a:cxn>
                  <a:cxn ang="0">
                    <a:pos x="45" y="44"/>
                  </a:cxn>
                  <a:cxn ang="0">
                    <a:pos x="41" y="48"/>
                  </a:cxn>
                  <a:cxn ang="0">
                    <a:pos x="37" y="49"/>
                  </a:cxn>
                  <a:cxn ang="0">
                    <a:pos x="34" y="50"/>
                  </a:cxn>
                  <a:cxn ang="0">
                    <a:pos x="29" y="50"/>
                  </a:cxn>
                  <a:cxn ang="0">
                    <a:pos x="25" y="49"/>
                  </a:cxn>
                  <a:cxn ang="0">
                    <a:pos x="19" y="48"/>
                  </a:cxn>
                  <a:cxn ang="0">
                    <a:pos x="14" y="45"/>
                  </a:cxn>
                  <a:cxn ang="0">
                    <a:pos x="10" y="42"/>
                  </a:cxn>
                  <a:cxn ang="0">
                    <a:pos x="6" y="37"/>
                  </a:cxn>
                  <a:cxn ang="0">
                    <a:pos x="3" y="33"/>
                  </a:cxn>
                  <a:cxn ang="0">
                    <a:pos x="0" y="28"/>
                  </a:cxn>
                  <a:cxn ang="0">
                    <a:pos x="0" y="23"/>
                  </a:cxn>
                  <a:cxn ang="0">
                    <a:pos x="0" y="19"/>
                  </a:cxn>
                  <a:cxn ang="0">
                    <a:pos x="3" y="14"/>
                  </a:cxn>
                  <a:cxn ang="0">
                    <a:pos x="5" y="9"/>
                  </a:cxn>
                  <a:cxn ang="0">
                    <a:pos x="7" y="4"/>
                  </a:cxn>
                  <a:cxn ang="0">
                    <a:pos x="10" y="0"/>
                  </a:cxn>
                </a:cxnLst>
                <a:rect l="0" t="0" r="r" b="b"/>
                <a:pathLst>
                  <a:path w="53" h="50">
                    <a:moveTo>
                      <a:pt x="10" y="0"/>
                    </a:moveTo>
                    <a:lnTo>
                      <a:pt x="15" y="3"/>
                    </a:lnTo>
                    <a:lnTo>
                      <a:pt x="23" y="7"/>
                    </a:lnTo>
                    <a:lnTo>
                      <a:pt x="32" y="12"/>
                    </a:lnTo>
                    <a:lnTo>
                      <a:pt x="38" y="17"/>
                    </a:lnTo>
                    <a:lnTo>
                      <a:pt x="45" y="21"/>
                    </a:lnTo>
                    <a:lnTo>
                      <a:pt x="51" y="23"/>
                    </a:lnTo>
                    <a:lnTo>
                      <a:pt x="53" y="27"/>
                    </a:lnTo>
                    <a:lnTo>
                      <a:pt x="53" y="32"/>
                    </a:lnTo>
                    <a:lnTo>
                      <a:pt x="51" y="37"/>
                    </a:lnTo>
                    <a:lnTo>
                      <a:pt x="49" y="41"/>
                    </a:lnTo>
                    <a:lnTo>
                      <a:pt x="45" y="44"/>
                    </a:lnTo>
                    <a:lnTo>
                      <a:pt x="41" y="48"/>
                    </a:lnTo>
                    <a:lnTo>
                      <a:pt x="37" y="49"/>
                    </a:lnTo>
                    <a:lnTo>
                      <a:pt x="34" y="50"/>
                    </a:lnTo>
                    <a:lnTo>
                      <a:pt x="29" y="50"/>
                    </a:lnTo>
                    <a:lnTo>
                      <a:pt x="25" y="49"/>
                    </a:lnTo>
                    <a:lnTo>
                      <a:pt x="19" y="48"/>
                    </a:lnTo>
                    <a:lnTo>
                      <a:pt x="14" y="45"/>
                    </a:lnTo>
                    <a:lnTo>
                      <a:pt x="10" y="42"/>
                    </a:lnTo>
                    <a:lnTo>
                      <a:pt x="6" y="37"/>
                    </a:lnTo>
                    <a:lnTo>
                      <a:pt x="3" y="33"/>
                    </a:lnTo>
                    <a:lnTo>
                      <a:pt x="0" y="28"/>
                    </a:lnTo>
                    <a:lnTo>
                      <a:pt x="0" y="23"/>
                    </a:lnTo>
                    <a:lnTo>
                      <a:pt x="0" y="19"/>
                    </a:lnTo>
                    <a:lnTo>
                      <a:pt x="3" y="14"/>
                    </a:lnTo>
                    <a:lnTo>
                      <a:pt x="5" y="9"/>
                    </a:lnTo>
                    <a:lnTo>
                      <a:pt x="7" y="4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013" name="Freeform 317"/>
              <p:cNvSpPr>
                <a:spLocks/>
              </p:cNvSpPr>
              <p:nvPr/>
            </p:nvSpPr>
            <p:spPr bwMode="auto">
              <a:xfrm>
                <a:off x="3667" y="2941"/>
                <a:ext cx="21" cy="15"/>
              </a:xfrm>
              <a:custGeom>
                <a:avLst/>
                <a:gdLst/>
                <a:ahLst/>
                <a:cxnLst>
                  <a:cxn ang="0">
                    <a:pos x="15" y="0"/>
                  </a:cxn>
                  <a:cxn ang="0">
                    <a:pos x="26" y="3"/>
                  </a:cxn>
                  <a:cxn ang="0">
                    <a:pos x="35" y="8"/>
                  </a:cxn>
                  <a:cxn ang="0">
                    <a:pos x="40" y="12"/>
                  </a:cxn>
                  <a:cxn ang="0">
                    <a:pos x="42" y="13"/>
                  </a:cxn>
                  <a:cxn ang="0">
                    <a:pos x="35" y="23"/>
                  </a:cxn>
                  <a:cxn ang="0">
                    <a:pos x="33" y="26"/>
                  </a:cxn>
                  <a:cxn ang="0">
                    <a:pos x="30" y="28"/>
                  </a:cxn>
                  <a:cxn ang="0">
                    <a:pos x="21" y="28"/>
                  </a:cxn>
                  <a:cxn ang="0">
                    <a:pos x="16" y="28"/>
                  </a:cxn>
                  <a:cxn ang="0">
                    <a:pos x="10" y="27"/>
                  </a:cxn>
                  <a:cxn ang="0">
                    <a:pos x="4" y="25"/>
                  </a:cxn>
                  <a:cxn ang="0">
                    <a:pos x="0" y="23"/>
                  </a:cxn>
                  <a:cxn ang="0">
                    <a:pos x="3" y="17"/>
                  </a:cxn>
                  <a:cxn ang="0">
                    <a:pos x="8" y="11"/>
                  </a:cxn>
                  <a:cxn ang="0">
                    <a:pos x="11" y="5"/>
                  </a:cxn>
                  <a:cxn ang="0">
                    <a:pos x="15" y="0"/>
                  </a:cxn>
                </a:cxnLst>
                <a:rect l="0" t="0" r="r" b="b"/>
                <a:pathLst>
                  <a:path w="42" h="28">
                    <a:moveTo>
                      <a:pt x="15" y="0"/>
                    </a:moveTo>
                    <a:lnTo>
                      <a:pt x="26" y="3"/>
                    </a:lnTo>
                    <a:lnTo>
                      <a:pt x="35" y="8"/>
                    </a:lnTo>
                    <a:lnTo>
                      <a:pt x="40" y="12"/>
                    </a:lnTo>
                    <a:lnTo>
                      <a:pt x="42" y="13"/>
                    </a:lnTo>
                    <a:lnTo>
                      <a:pt x="35" y="23"/>
                    </a:lnTo>
                    <a:lnTo>
                      <a:pt x="33" y="26"/>
                    </a:lnTo>
                    <a:lnTo>
                      <a:pt x="30" y="28"/>
                    </a:lnTo>
                    <a:lnTo>
                      <a:pt x="21" y="28"/>
                    </a:lnTo>
                    <a:lnTo>
                      <a:pt x="16" y="28"/>
                    </a:lnTo>
                    <a:lnTo>
                      <a:pt x="10" y="27"/>
                    </a:lnTo>
                    <a:lnTo>
                      <a:pt x="4" y="25"/>
                    </a:lnTo>
                    <a:lnTo>
                      <a:pt x="0" y="23"/>
                    </a:lnTo>
                    <a:lnTo>
                      <a:pt x="3" y="17"/>
                    </a:lnTo>
                    <a:lnTo>
                      <a:pt x="8" y="11"/>
                    </a:lnTo>
                    <a:lnTo>
                      <a:pt x="11" y="5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014" name="Freeform 318"/>
              <p:cNvSpPr>
                <a:spLocks/>
              </p:cNvSpPr>
              <p:nvPr/>
            </p:nvSpPr>
            <p:spPr bwMode="auto">
              <a:xfrm>
                <a:off x="3853" y="2643"/>
                <a:ext cx="48" cy="103"/>
              </a:xfrm>
              <a:custGeom>
                <a:avLst/>
                <a:gdLst/>
                <a:ahLst/>
                <a:cxnLst>
                  <a:cxn ang="0">
                    <a:pos x="59" y="0"/>
                  </a:cxn>
                  <a:cxn ang="0">
                    <a:pos x="69" y="12"/>
                  </a:cxn>
                  <a:cxn ang="0">
                    <a:pos x="78" y="24"/>
                  </a:cxn>
                  <a:cxn ang="0">
                    <a:pos x="83" y="34"/>
                  </a:cxn>
                  <a:cxn ang="0">
                    <a:pos x="88" y="44"/>
                  </a:cxn>
                  <a:cxn ang="0">
                    <a:pos x="90" y="53"/>
                  </a:cxn>
                  <a:cxn ang="0">
                    <a:pos x="91" y="62"/>
                  </a:cxn>
                  <a:cxn ang="0">
                    <a:pos x="91" y="71"/>
                  </a:cxn>
                  <a:cxn ang="0">
                    <a:pos x="91" y="81"/>
                  </a:cxn>
                  <a:cxn ang="0">
                    <a:pos x="91" y="106"/>
                  </a:cxn>
                  <a:cxn ang="0">
                    <a:pos x="94" y="127"/>
                  </a:cxn>
                  <a:cxn ang="0">
                    <a:pos x="96" y="148"/>
                  </a:cxn>
                  <a:cxn ang="0">
                    <a:pos x="94" y="167"/>
                  </a:cxn>
                  <a:cxn ang="0">
                    <a:pos x="89" y="184"/>
                  </a:cxn>
                  <a:cxn ang="0">
                    <a:pos x="82" y="200"/>
                  </a:cxn>
                  <a:cxn ang="0">
                    <a:pos x="75" y="207"/>
                  </a:cxn>
                  <a:cxn ang="0">
                    <a:pos x="72" y="202"/>
                  </a:cxn>
                  <a:cxn ang="0">
                    <a:pos x="67" y="191"/>
                  </a:cxn>
                  <a:cxn ang="0">
                    <a:pos x="59" y="180"/>
                  </a:cxn>
                  <a:cxn ang="0">
                    <a:pos x="53" y="170"/>
                  </a:cxn>
                  <a:cxn ang="0">
                    <a:pos x="53" y="156"/>
                  </a:cxn>
                  <a:cxn ang="0">
                    <a:pos x="57" y="142"/>
                  </a:cxn>
                  <a:cxn ang="0">
                    <a:pos x="59" y="132"/>
                  </a:cxn>
                  <a:cxn ang="0">
                    <a:pos x="57" y="122"/>
                  </a:cxn>
                  <a:cxn ang="0">
                    <a:pos x="49" y="109"/>
                  </a:cxn>
                  <a:cxn ang="0">
                    <a:pos x="41" y="95"/>
                  </a:cxn>
                  <a:cxn ang="0">
                    <a:pos x="37" y="84"/>
                  </a:cxn>
                  <a:cxn ang="0">
                    <a:pos x="36" y="76"/>
                  </a:cxn>
                  <a:cxn ang="0">
                    <a:pos x="36" y="73"/>
                  </a:cxn>
                  <a:cxn ang="0">
                    <a:pos x="26" y="65"/>
                  </a:cxn>
                  <a:cxn ang="0">
                    <a:pos x="17" y="60"/>
                  </a:cxn>
                  <a:cxn ang="0">
                    <a:pos x="11" y="56"/>
                  </a:cxn>
                  <a:cxn ang="0">
                    <a:pos x="6" y="53"/>
                  </a:cxn>
                  <a:cxn ang="0">
                    <a:pos x="4" y="50"/>
                  </a:cxn>
                  <a:cxn ang="0">
                    <a:pos x="4" y="47"/>
                  </a:cxn>
                  <a:cxn ang="0">
                    <a:pos x="5" y="41"/>
                  </a:cxn>
                  <a:cxn ang="0">
                    <a:pos x="9" y="33"/>
                  </a:cxn>
                  <a:cxn ang="0">
                    <a:pos x="10" y="25"/>
                  </a:cxn>
                  <a:cxn ang="0">
                    <a:pos x="9" y="16"/>
                  </a:cxn>
                  <a:cxn ang="0">
                    <a:pos x="5" y="8"/>
                  </a:cxn>
                  <a:cxn ang="0">
                    <a:pos x="0" y="0"/>
                  </a:cxn>
                  <a:cxn ang="0">
                    <a:pos x="5" y="0"/>
                  </a:cxn>
                  <a:cxn ang="0">
                    <a:pos x="10" y="0"/>
                  </a:cxn>
                  <a:cxn ang="0">
                    <a:pos x="15" y="0"/>
                  </a:cxn>
                  <a:cxn ang="0">
                    <a:pos x="22" y="0"/>
                  </a:cxn>
                  <a:cxn ang="0">
                    <a:pos x="29" y="0"/>
                  </a:cxn>
                  <a:cxn ang="0">
                    <a:pos x="38" y="0"/>
                  </a:cxn>
                  <a:cxn ang="0">
                    <a:pos x="48" y="0"/>
                  </a:cxn>
                  <a:cxn ang="0">
                    <a:pos x="59" y="0"/>
                  </a:cxn>
                </a:cxnLst>
                <a:rect l="0" t="0" r="r" b="b"/>
                <a:pathLst>
                  <a:path w="96" h="207">
                    <a:moveTo>
                      <a:pt x="59" y="0"/>
                    </a:moveTo>
                    <a:lnTo>
                      <a:pt x="69" y="12"/>
                    </a:lnTo>
                    <a:lnTo>
                      <a:pt x="78" y="24"/>
                    </a:lnTo>
                    <a:lnTo>
                      <a:pt x="83" y="34"/>
                    </a:lnTo>
                    <a:lnTo>
                      <a:pt x="88" y="44"/>
                    </a:lnTo>
                    <a:lnTo>
                      <a:pt x="90" y="53"/>
                    </a:lnTo>
                    <a:lnTo>
                      <a:pt x="91" y="62"/>
                    </a:lnTo>
                    <a:lnTo>
                      <a:pt x="91" y="71"/>
                    </a:lnTo>
                    <a:lnTo>
                      <a:pt x="91" y="81"/>
                    </a:lnTo>
                    <a:lnTo>
                      <a:pt x="91" y="106"/>
                    </a:lnTo>
                    <a:lnTo>
                      <a:pt x="94" y="127"/>
                    </a:lnTo>
                    <a:lnTo>
                      <a:pt x="96" y="148"/>
                    </a:lnTo>
                    <a:lnTo>
                      <a:pt x="94" y="167"/>
                    </a:lnTo>
                    <a:lnTo>
                      <a:pt x="89" y="184"/>
                    </a:lnTo>
                    <a:lnTo>
                      <a:pt x="82" y="200"/>
                    </a:lnTo>
                    <a:lnTo>
                      <a:pt x="75" y="207"/>
                    </a:lnTo>
                    <a:lnTo>
                      <a:pt x="72" y="202"/>
                    </a:lnTo>
                    <a:lnTo>
                      <a:pt x="67" y="191"/>
                    </a:lnTo>
                    <a:lnTo>
                      <a:pt x="59" y="180"/>
                    </a:lnTo>
                    <a:lnTo>
                      <a:pt x="53" y="170"/>
                    </a:lnTo>
                    <a:lnTo>
                      <a:pt x="53" y="156"/>
                    </a:lnTo>
                    <a:lnTo>
                      <a:pt x="57" y="142"/>
                    </a:lnTo>
                    <a:lnTo>
                      <a:pt x="59" y="132"/>
                    </a:lnTo>
                    <a:lnTo>
                      <a:pt x="57" y="122"/>
                    </a:lnTo>
                    <a:lnTo>
                      <a:pt x="49" y="109"/>
                    </a:lnTo>
                    <a:lnTo>
                      <a:pt x="41" y="95"/>
                    </a:lnTo>
                    <a:lnTo>
                      <a:pt x="37" y="84"/>
                    </a:lnTo>
                    <a:lnTo>
                      <a:pt x="36" y="76"/>
                    </a:lnTo>
                    <a:lnTo>
                      <a:pt x="36" y="73"/>
                    </a:lnTo>
                    <a:lnTo>
                      <a:pt x="26" y="65"/>
                    </a:lnTo>
                    <a:lnTo>
                      <a:pt x="17" y="60"/>
                    </a:lnTo>
                    <a:lnTo>
                      <a:pt x="11" y="56"/>
                    </a:lnTo>
                    <a:lnTo>
                      <a:pt x="6" y="53"/>
                    </a:lnTo>
                    <a:lnTo>
                      <a:pt x="4" y="50"/>
                    </a:lnTo>
                    <a:lnTo>
                      <a:pt x="4" y="47"/>
                    </a:lnTo>
                    <a:lnTo>
                      <a:pt x="5" y="41"/>
                    </a:lnTo>
                    <a:lnTo>
                      <a:pt x="9" y="33"/>
                    </a:lnTo>
                    <a:lnTo>
                      <a:pt x="10" y="25"/>
                    </a:lnTo>
                    <a:lnTo>
                      <a:pt x="9" y="16"/>
                    </a:lnTo>
                    <a:lnTo>
                      <a:pt x="5" y="8"/>
                    </a:lnTo>
                    <a:lnTo>
                      <a:pt x="0" y="0"/>
                    </a:lnTo>
                    <a:lnTo>
                      <a:pt x="5" y="0"/>
                    </a:lnTo>
                    <a:lnTo>
                      <a:pt x="10" y="0"/>
                    </a:lnTo>
                    <a:lnTo>
                      <a:pt x="15" y="0"/>
                    </a:lnTo>
                    <a:lnTo>
                      <a:pt x="22" y="0"/>
                    </a:lnTo>
                    <a:lnTo>
                      <a:pt x="29" y="0"/>
                    </a:lnTo>
                    <a:lnTo>
                      <a:pt x="38" y="0"/>
                    </a:lnTo>
                    <a:lnTo>
                      <a:pt x="48" y="0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015" name="Freeform 319"/>
              <p:cNvSpPr>
                <a:spLocks/>
              </p:cNvSpPr>
              <p:nvPr/>
            </p:nvSpPr>
            <p:spPr bwMode="auto">
              <a:xfrm>
                <a:off x="3995" y="2904"/>
                <a:ext cx="37" cy="23"/>
              </a:xfrm>
              <a:custGeom>
                <a:avLst/>
                <a:gdLst/>
                <a:ahLst/>
                <a:cxnLst>
                  <a:cxn ang="0">
                    <a:pos x="0" y="29"/>
                  </a:cxn>
                  <a:cxn ang="0">
                    <a:pos x="2" y="33"/>
                  </a:cxn>
                  <a:cxn ang="0">
                    <a:pos x="5" y="37"/>
                  </a:cxn>
                  <a:cxn ang="0">
                    <a:pos x="9" y="40"/>
                  </a:cxn>
                  <a:cxn ang="0">
                    <a:pos x="15" y="42"/>
                  </a:cxn>
                  <a:cxn ang="0">
                    <a:pos x="19" y="44"/>
                  </a:cxn>
                  <a:cxn ang="0">
                    <a:pos x="25" y="45"/>
                  </a:cxn>
                  <a:cxn ang="0">
                    <a:pos x="30" y="46"/>
                  </a:cxn>
                  <a:cxn ang="0">
                    <a:pos x="35" y="46"/>
                  </a:cxn>
                  <a:cxn ang="0">
                    <a:pos x="46" y="45"/>
                  </a:cxn>
                  <a:cxn ang="0">
                    <a:pos x="55" y="41"/>
                  </a:cxn>
                  <a:cxn ang="0">
                    <a:pos x="62" y="36"/>
                  </a:cxn>
                  <a:cxn ang="0">
                    <a:pos x="64" y="30"/>
                  </a:cxn>
                  <a:cxn ang="0">
                    <a:pos x="68" y="23"/>
                  </a:cxn>
                  <a:cxn ang="0">
                    <a:pos x="71" y="16"/>
                  </a:cxn>
                  <a:cxn ang="0">
                    <a:pos x="73" y="9"/>
                  </a:cxn>
                  <a:cxn ang="0">
                    <a:pos x="72" y="2"/>
                  </a:cxn>
                  <a:cxn ang="0">
                    <a:pos x="69" y="0"/>
                  </a:cxn>
                  <a:cxn ang="0">
                    <a:pos x="64" y="3"/>
                  </a:cxn>
                  <a:cxn ang="0">
                    <a:pos x="58" y="8"/>
                  </a:cxn>
                  <a:cxn ang="0">
                    <a:pos x="50" y="11"/>
                  </a:cxn>
                  <a:cxn ang="0">
                    <a:pos x="45" y="13"/>
                  </a:cxn>
                  <a:cxn ang="0">
                    <a:pos x="38" y="15"/>
                  </a:cxn>
                  <a:cxn ang="0">
                    <a:pos x="30" y="17"/>
                  </a:cxn>
                  <a:cxn ang="0">
                    <a:pos x="20" y="21"/>
                  </a:cxn>
                  <a:cxn ang="0">
                    <a:pos x="12" y="24"/>
                  </a:cxn>
                  <a:cxn ang="0">
                    <a:pos x="5" y="26"/>
                  </a:cxn>
                  <a:cxn ang="0">
                    <a:pos x="1" y="28"/>
                  </a:cxn>
                  <a:cxn ang="0">
                    <a:pos x="0" y="29"/>
                  </a:cxn>
                </a:cxnLst>
                <a:rect l="0" t="0" r="r" b="b"/>
                <a:pathLst>
                  <a:path w="73" h="46">
                    <a:moveTo>
                      <a:pt x="0" y="29"/>
                    </a:moveTo>
                    <a:lnTo>
                      <a:pt x="2" y="33"/>
                    </a:lnTo>
                    <a:lnTo>
                      <a:pt x="5" y="37"/>
                    </a:lnTo>
                    <a:lnTo>
                      <a:pt x="9" y="40"/>
                    </a:lnTo>
                    <a:lnTo>
                      <a:pt x="15" y="42"/>
                    </a:lnTo>
                    <a:lnTo>
                      <a:pt x="19" y="44"/>
                    </a:lnTo>
                    <a:lnTo>
                      <a:pt x="25" y="45"/>
                    </a:lnTo>
                    <a:lnTo>
                      <a:pt x="30" y="46"/>
                    </a:lnTo>
                    <a:lnTo>
                      <a:pt x="35" y="46"/>
                    </a:lnTo>
                    <a:lnTo>
                      <a:pt x="46" y="45"/>
                    </a:lnTo>
                    <a:lnTo>
                      <a:pt x="55" y="41"/>
                    </a:lnTo>
                    <a:lnTo>
                      <a:pt x="62" y="36"/>
                    </a:lnTo>
                    <a:lnTo>
                      <a:pt x="64" y="30"/>
                    </a:lnTo>
                    <a:lnTo>
                      <a:pt x="68" y="23"/>
                    </a:lnTo>
                    <a:lnTo>
                      <a:pt x="71" y="16"/>
                    </a:lnTo>
                    <a:lnTo>
                      <a:pt x="73" y="9"/>
                    </a:lnTo>
                    <a:lnTo>
                      <a:pt x="72" y="2"/>
                    </a:lnTo>
                    <a:lnTo>
                      <a:pt x="69" y="0"/>
                    </a:lnTo>
                    <a:lnTo>
                      <a:pt x="64" y="3"/>
                    </a:lnTo>
                    <a:lnTo>
                      <a:pt x="58" y="8"/>
                    </a:lnTo>
                    <a:lnTo>
                      <a:pt x="50" y="11"/>
                    </a:lnTo>
                    <a:lnTo>
                      <a:pt x="45" y="13"/>
                    </a:lnTo>
                    <a:lnTo>
                      <a:pt x="38" y="15"/>
                    </a:lnTo>
                    <a:lnTo>
                      <a:pt x="30" y="17"/>
                    </a:lnTo>
                    <a:lnTo>
                      <a:pt x="20" y="21"/>
                    </a:lnTo>
                    <a:lnTo>
                      <a:pt x="12" y="24"/>
                    </a:lnTo>
                    <a:lnTo>
                      <a:pt x="5" y="26"/>
                    </a:lnTo>
                    <a:lnTo>
                      <a:pt x="1" y="28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016" name="Freeform 320"/>
              <p:cNvSpPr>
                <a:spLocks/>
              </p:cNvSpPr>
              <p:nvPr/>
            </p:nvSpPr>
            <p:spPr bwMode="auto">
              <a:xfrm>
                <a:off x="3611" y="2760"/>
                <a:ext cx="58" cy="41"/>
              </a:xfrm>
              <a:custGeom>
                <a:avLst/>
                <a:gdLst/>
                <a:ahLst/>
                <a:cxnLst>
                  <a:cxn ang="0">
                    <a:pos x="0" y="43"/>
                  </a:cxn>
                  <a:cxn ang="0">
                    <a:pos x="1" y="43"/>
                  </a:cxn>
                  <a:cxn ang="0">
                    <a:pos x="5" y="44"/>
                  </a:cxn>
                  <a:cxn ang="0">
                    <a:pos x="9" y="44"/>
                  </a:cxn>
                  <a:cxn ang="0">
                    <a:pos x="16" y="45"/>
                  </a:cxn>
                  <a:cxn ang="0">
                    <a:pos x="22" y="45"/>
                  </a:cxn>
                  <a:cxn ang="0">
                    <a:pos x="28" y="46"/>
                  </a:cxn>
                  <a:cxn ang="0">
                    <a:pos x="33" y="45"/>
                  </a:cxn>
                  <a:cxn ang="0">
                    <a:pos x="38" y="45"/>
                  </a:cxn>
                  <a:cxn ang="0">
                    <a:pos x="44" y="44"/>
                  </a:cxn>
                  <a:cxn ang="0">
                    <a:pos x="47" y="44"/>
                  </a:cxn>
                  <a:cxn ang="0">
                    <a:pos x="51" y="43"/>
                  </a:cxn>
                  <a:cxn ang="0">
                    <a:pos x="56" y="38"/>
                  </a:cxn>
                  <a:cxn ang="0">
                    <a:pos x="63" y="33"/>
                  </a:cxn>
                  <a:cxn ang="0">
                    <a:pos x="71" y="29"/>
                  </a:cxn>
                  <a:cxn ang="0">
                    <a:pos x="79" y="26"/>
                  </a:cxn>
                  <a:cxn ang="0">
                    <a:pos x="87" y="22"/>
                  </a:cxn>
                  <a:cxn ang="0">
                    <a:pos x="97" y="17"/>
                  </a:cxn>
                  <a:cxn ang="0">
                    <a:pos x="107" y="6"/>
                  </a:cxn>
                  <a:cxn ang="0">
                    <a:pos x="115" y="0"/>
                  </a:cxn>
                  <a:cxn ang="0">
                    <a:pos x="116" y="3"/>
                  </a:cxn>
                  <a:cxn ang="0">
                    <a:pos x="113" y="7"/>
                  </a:cxn>
                  <a:cxn ang="0">
                    <a:pos x="108" y="13"/>
                  </a:cxn>
                  <a:cxn ang="0">
                    <a:pos x="102" y="21"/>
                  </a:cxn>
                  <a:cxn ang="0">
                    <a:pos x="94" y="28"/>
                  </a:cxn>
                  <a:cxn ang="0">
                    <a:pos x="87" y="35"/>
                  </a:cxn>
                  <a:cxn ang="0">
                    <a:pos x="79" y="42"/>
                  </a:cxn>
                  <a:cxn ang="0">
                    <a:pos x="74" y="46"/>
                  </a:cxn>
                  <a:cxn ang="0">
                    <a:pos x="68" y="50"/>
                  </a:cxn>
                  <a:cxn ang="0">
                    <a:pos x="63" y="53"/>
                  </a:cxn>
                  <a:cxn ang="0">
                    <a:pos x="62" y="54"/>
                  </a:cxn>
                  <a:cxn ang="0">
                    <a:pos x="64" y="57"/>
                  </a:cxn>
                  <a:cxn ang="0">
                    <a:pos x="69" y="60"/>
                  </a:cxn>
                  <a:cxn ang="0">
                    <a:pos x="71" y="63"/>
                  </a:cxn>
                  <a:cxn ang="0">
                    <a:pos x="70" y="66"/>
                  </a:cxn>
                  <a:cxn ang="0">
                    <a:pos x="64" y="68"/>
                  </a:cxn>
                  <a:cxn ang="0">
                    <a:pos x="56" y="72"/>
                  </a:cxn>
                  <a:cxn ang="0">
                    <a:pos x="48" y="75"/>
                  </a:cxn>
                  <a:cxn ang="0">
                    <a:pos x="43" y="80"/>
                  </a:cxn>
                  <a:cxn ang="0">
                    <a:pos x="38" y="82"/>
                  </a:cxn>
                  <a:cxn ang="0">
                    <a:pos x="36" y="80"/>
                  </a:cxn>
                  <a:cxn ang="0">
                    <a:pos x="28" y="72"/>
                  </a:cxn>
                  <a:cxn ang="0">
                    <a:pos x="22" y="65"/>
                  </a:cxn>
                  <a:cxn ang="0">
                    <a:pos x="17" y="59"/>
                  </a:cxn>
                  <a:cxn ang="0">
                    <a:pos x="14" y="56"/>
                  </a:cxn>
                  <a:cxn ang="0">
                    <a:pos x="13" y="53"/>
                  </a:cxn>
                  <a:cxn ang="0">
                    <a:pos x="9" y="51"/>
                  </a:cxn>
                  <a:cxn ang="0">
                    <a:pos x="6" y="48"/>
                  </a:cxn>
                  <a:cxn ang="0">
                    <a:pos x="0" y="43"/>
                  </a:cxn>
                </a:cxnLst>
                <a:rect l="0" t="0" r="r" b="b"/>
                <a:pathLst>
                  <a:path w="116" h="82">
                    <a:moveTo>
                      <a:pt x="0" y="43"/>
                    </a:moveTo>
                    <a:lnTo>
                      <a:pt x="1" y="43"/>
                    </a:lnTo>
                    <a:lnTo>
                      <a:pt x="5" y="44"/>
                    </a:lnTo>
                    <a:lnTo>
                      <a:pt x="9" y="44"/>
                    </a:lnTo>
                    <a:lnTo>
                      <a:pt x="16" y="45"/>
                    </a:lnTo>
                    <a:lnTo>
                      <a:pt x="22" y="45"/>
                    </a:lnTo>
                    <a:lnTo>
                      <a:pt x="28" y="46"/>
                    </a:lnTo>
                    <a:lnTo>
                      <a:pt x="33" y="45"/>
                    </a:lnTo>
                    <a:lnTo>
                      <a:pt x="38" y="45"/>
                    </a:lnTo>
                    <a:lnTo>
                      <a:pt x="44" y="44"/>
                    </a:lnTo>
                    <a:lnTo>
                      <a:pt x="47" y="44"/>
                    </a:lnTo>
                    <a:lnTo>
                      <a:pt x="51" y="43"/>
                    </a:lnTo>
                    <a:lnTo>
                      <a:pt x="56" y="38"/>
                    </a:lnTo>
                    <a:lnTo>
                      <a:pt x="63" y="33"/>
                    </a:lnTo>
                    <a:lnTo>
                      <a:pt x="71" y="29"/>
                    </a:lnTo>
                    <a:lnTo>
                      <a:pt x="79" y="26"/>
                    </a:lnTo>
                    <a:lnTo>
                      <a:pt x="87" y="22"/>
                    </a:lnTo>
                    <a:lnTo>
                      <a:pt x="97" y="17"/>
                    </a:lnTo>
                    <a:lnTo>
                      <a:pt x="107" y="6"/>
                    </a:lnTo>
                    <a:lnTo>
                      <a:pt x="115" y="0"/>
                    </a:lnTo>
                    <a:lnTo>
                      <a:pt x="116" y="3"/>
                    </a:lnTo>
                    <a:lnTo>
                      <a:pt x="113" y="7"/>
                    </a:lnTo>
                    <a:lnTo>
                      <a:pt x="108" y="13"/>
                    </a:lnTo>
                    <a:lnTo>
                      <a:pt x="102" y="21"/>
                    </a:lnTo>
                    <a:lnTo>
                      <a:pt x="94" y="28"/>
                    </a:lnTo>
                    <a:lnTo>
                      <a:pt x="87" y="35"/>
                    </a:lnTo>
                    <a:lnTo>
                      <a:pt x="79" y="42"/>
                    </a:lnTo>
                    <a:lnTo>
                      <a:pt x="74" y="46"/>
                    </a:lnTo>
                    <a:lnTo>
                      <a:pt x="68" y="50"/>
                    </a:lnTo>
                    <a:lnTo>
                      <a:pt x="63" y="53"/>
                    </a:lnTo>
                    <a:lnTo>
                      <a:pt x="62" y="54"/>
                    </a:lnTo>
                    <a:lnTo>
                      <a:pt x="64" y="57"/>
                    </a:lnTo>
                    <a:lnTo>
                      <a:pt x="69" y="60"/>
                    </a:lnTo>
                    <a:lnTo>
                      <a:pt x="71" y="63"/>
                    </a:lnTo>
                    <a:lnTo>
                      <a:pt x="70" y="66"/>
                    </a:lnTo>
                    <a:lnTo>
                      <a:pt x="64" y="68"/>
                    </a:lnTo>
                    <a:lnTo>
                      <a:pt x="56" y="72"/>
                    </a:lnTo>
                    <a:lnTo>
                      <a:pt x="48" y="75"/>
                    </a:lnTo>
                    <a:lnTo>
                      <a:pt x="43" y="80"/>
                    </a:lnTo>
                    <a:lnTo>
                      <a:pt x="38" y="82"/>
                    </a:lnTo>
                    <a:lnTo>
                      <a:pt x="36" y="80"/>
                    </a:lnTo>
                    <a:lnTo>
                      <a:pt x="28" y="72"/>
                    </a:lnTo>
                    <a:lnTo>
                      <a:pt x="22" y="65"/>
                    </a:lnTo>
                    <a:lnTo>
                      <a:pt x="17" y="59"/>
                    </a:lnTo>
                    <a:lnTo>
                      <a:pt x="14" y="56"/>
                    </a:lnTo>
                    <a:lnTo>
                      <a:pt x="13" y="53"/>
                    </a:lnTo>
                    <a:lnTo>
                      <a:pt x="9" y="51"/>
                    </a:lnTo>
                    <a:lnTo>
                      <a:pt x="6" y="48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</p:grpSp>
      <p:grpSp>
        <p:nvGrpSpPr>
          <p:cNvPr id="11" name="Group 321"/>
          <p:cNvGrpSpPr>
            <a:grpSpLocks/>
          </p:cNvGrpSpPr>
          <p:nvPr/>
        </p:nvGrpSpPr>
        <p:grpSpPr bwMode="auto">
          <a:xfrm>
            <a:off x="5029200" y="533400"/>
            <a:ext cx="1722438" cy="623888"/>
            <a:chOff x="3168" y="336"/>
            <a:chExt cx="1085" cy="393"/>
          </a:xfrm>
        </p:grpSpPr>
        <p:graphicFrame>
          <p:nvGraphicFramePr>
            <p:cNvPr id="30018" name="Object 322"/>
            <p:cNvGraphicFramePr>
              <a:graphicFrameLocks noChangeAspect="1"/>
            </p:cNvGraphicFramePr>
            <p:nvPr/>
          </p:nvGraphicFramePr>
          <p:xfrm>
            <a:off x="3168" y="336"/>
            <a:ext cx="461" cy="393"/>
          </p:xfrm>
          <a:graphic>
            <a:graphicData uri="http://schemas.openxmlformats.org/presentationml/2006/ole">
              <p:oleObj spid="_x0000_s8209" name="Clip" r:id="rId7" imgW="1037520" imgH="883800" progId="MS_ClipArt_Gallery.2">
                <p:embed/>
              </p:oleObj>
            </a:graphicData>
          </a:graphic>
        </p:graphicFrame>
        <p:graphicFrame>
          <p:nvGraphicFramePr>
            <p:cNvPr id="30019" name="Object 323"/>
            <p:cNvGraphicFramePr>
              <a:graphicFrameLocks noChangeAspect="1"/>
            </p:cNvGraphicFramePr>
            <p:nvPr/>
          </p:nvGraphicFramePr>
          <p:xfrm>
            <a:off x="3792" y="336"/>
            <a:ext cx="461" cy="393"/>
          </p:xfrm>
          <a:graphic>
            <a:graphicData uri="http://schemas.openxmlformats.org/presentationml/2006/ole">
              <p:oleObj spid="_x0000_s8210" name="Clip" r:id="rId8" imgW="1037520" imgH="883800" progId="MS_ClipArt_Gallery.2">
                <p:embed/>
              </p:oleObj>
            </a:graphicData>
          </a:graphic>
        </p:graphicFrame>
      </p:grpSp>
      <p:grpSp>
        <p:nvGrpSpPr>
          <p:cNvPr id="12" name="Group 324"/>
          <p:cNvGrpSpPr>
            <a:grpSpLocks/>
          </p:cNvGrpSpPr>
          <p:nvPr/>
        </p:nvGrpSpPr>
        <p:grpSpPr bwMode="auto">
          <a:xfrm>
            <a:off x="5029200" y="1371600"/>
            <a:ext cx="3017838" cy="1690688"/>
            <a:chOff x="3168" y="864"/>
            <a:chExt cx="1901" cy="1065"/>
          </a:xfrm>
        </p:grpSpPr>
        <p:graphicFrame>
          <p:nvGraphicFramePr>
            <p:cNvPr id="30021" name="Object 325"/>
            <p:cNvGraphicFramePr>
              <a:graphicFrameLocks noChangeAspect="1"/>
            </p:cNvGraphicFramePr>
            <p:nvPr/>
          </p:nvGraphicFramePr>
          <p:xfrm>
            <a:off x="3168" y="960"/>
            <a:ext cx="461" cy="393"/>
          </p:xfrm>
          <a:graphic>
            <a:graphicData uri="http://schemas.openxmlformats.org/presentationml/2006/ole">
              <p:oleObj spid="_x0000_s8204" name="Clip" r:id="rId9" imgW="1037520" imgH="883800" progId="MS_ClipArt_Gallery.2">
                <p:embed/>
              </p:oleObj>
            </a:graphicData>
          </a:graphic>
        </p:graphicFrame>
        <p:graphicFrame>
          <p:nvGraphicFramePr>
            <p:cNvPr id="30022" name="Object 326"/>
            <p:cNvGraphicFramePr>
              <a:graphicFrameLocks noChangeAspect="1"/>
            </p:cNvGraphicFramePr>
            <p:nvPr/>
          </p:nvGraphicFramePr>
          <p:xfrm>
            <a:off x="3792" y="864"/>
            <a:ext cx="461" cy="393"/>
          </p:xfrm>
          <a:graphic>
            <a:graphicData uri="http://schemas.openxmlformats.org/presentationml/2006/ole">
              <p:oleObj spid="_x0000_s8205" name="Clip" r:id="rId10" imgW="1037520" imgH="883800" progId="MS_ClipArt_Gallery.2">
                <p:embed/>
              </p:oleObj>
            </a:graphicData>
          </a:graphic>
        </p:graphicFrame>
        <p:graphicFrame>
          <p:nvGraphicFramePr>
            <p:cNvPr id="30023" name="Object 327"/>
            <p:cNvGraphicFramePr>
              <a:graphicFrameLocks noChangeAspect="1"/>
            </p:cNvGraphicFramePr>
            <p:nvPr/>
          </p:nvGraphicFramePr>
          <p:xfrm>
            <a:off x="4512" y="1008"/>
            <a:ext cx="461" cy="393"/>
          </p:xfrm>
          <a:graphic>
            <a:graphicData uri="http://schemas.openxmlformats.org/presentationml/2006/ole">
              <p:oleObj spid="_x0000_s8206" name="Clip" r:id="rId11" imgW="1037520" imgH="883800" progId="MS_ClipArt_Gallery.2">
                <p:embed/>
              </p:oleObj>
            </a:graphicData>
          </a:graphic>
        </p:graphicFrame>
        <p:graphicFrame>
          <p:nvGraphicFramePr>
            <p:cNvPr id="30024" name="Object 328"/>
            <p:cNvGraphicFramePr>
              <a:graphicFrameLocks noChangeAspect="1"/>
            </p:cNvGraphicFramePr>
            <p:nvPr/>
          </p:nvGraphicFramePr>
          <p:xfrm>
            <a:off x="3888" y="1392"/>
            <a:ext cx="461" cy="393"/>
          </p:xfrm>
          <a:graphic>
            <a:graphicData uri="http://schemas.openxmlformats.org/presentationml/2006/ole">
              <p:oleObj spid="_x0000_s8207" name="Clip" r:id="rId12" imgW="1037520" imgH="883800" progId="MS_ClipArt_Gallery.2">
                <p:embed/>
              </p:oleObj>
            </a:graphicData>
          </a:graphic>
        </p:graphicFrame>
        <p:graphicFrame>
          <p:nvGraphicFramePr>
            <p:cNvPr id="30025" name="Object 329"/>
            <p:cNvGraphicFramePr>
              <a:graphicFrameLocks noChangeAspect="1"/>
            </p:cNvGraphicFramePr>
            <p:nvPr/>
          </p:nvGraphicFramePr>
          <p:xfrm>
            <a:off x="4608" y="1536"/>
            <a:ext cx="461" cy="393"/>
          </p:xfrm>
          <a:graphic>
            <a:graphicData uri="http://schemas.openxmlformats.org/presentationml/2006/ole">
              <p:oleObj spid="_x0000_s8208" name="Clip" r:id="rId13" imgW="1037520" imgH="883800" progId="MS_ClipArt_Gallery.2">
                <p:embed/>
              </p:oleObj>
            </a:graphicData>
          </a:graphic>
        </p:graphicFrame>
      </p:grpSp>
      <p:grpSp>
        <p:nvGrpSpPr>
          <p:cNvPr id="13" name="Group 330"/>
          <p:cNvGrpSpPr>
            <a:grpSpLocks/>
          </p:cNvGrpSpPr>
          <p:nvPr/>
        </p:nvGrpSpPr>
        <p:grpSpPr bwMode="auto">
          <a:xfrm>
            <a:off x="4876800" y="1295400"/>
            <a:ext cx="3398838" cy="1949450"/>
            <a:chOff x="3072" y="816"/>
            <a:chExt cx="2141" cy="1228"/>
          </a:xfrm>
        </p:grpSpPr>
        <p:graphicFrame>
          <p:nvGraphicFramePr>
            <p:cNvPr id="30027" name="Object 331"/>
            <p:cNvGraphicFramePr>
              <a:graphicFrameLocks noChangeAspect="1"/>
            </p:cNvGraphicFramePr>
            <p:nvPr/>
          </p:nvGraphicFramePr>
          <p:xfrm>
            <a:off x="3072" y="912"/>
            <a:ext cx="653" cy="556"/>
          </p:xfrm>
          <a:graphic>
            <a:graphicData uri="http://schemas.openxmlformats.org/presentationml/2006/ole">
              <p:oleObj spid="_x0000_s8199" name="Clip" r:id="rId14" imgW="1037520" imgH="883800" progId="MS_ClipArt_Gallery.2">
                <p:embed/>
              </p:oleObj>
            </a:graphicData>
          </a:graphic>
        </p:graphicFrame>
        <p:graphicFrame>
          <p:nvGraphicFramePr>
            <p:cNvPr id="30028" name="Object 332"/>
            <p:cNvGraphicFramePr>
              <a:graphicFrameLocks noChangeAspect="1"/>
            </p:cNvGraphicFramePr>
            <p:nvPr/>
          </p:nvGraphicFramePr>
          <p:xfrm>
            <a:off x="3696" y="816"/>
            <a:ext cx="653" cy="556"/>
          </p:xfrm>
          <a:graphic>
            <a:graphicData uri="http://schemas.openxmlformats.org/presentationml/2006/ole">
              <p:oleObj spid="_x0000_s8200" name="Clip" r:id="rId15" imgW="1037520" imgH="883800" progId="MS_ClipArt_Gallery.2">
                <p:embed/>
              </p:oleObj>
            </a:graphicData>
          </a:graphic>
        </p:graphicFrame>
        <p:graphicFrame>
          <p:nvGraphicFramePr>
            <p:cNvPr id="30029" name="Object 333"/>
            <p:cNvGraphicFramePr>
              <a:graphicFrameLocks noChangeAspect="1"/>
            </p:cNvGraphicFramePr>
            <p:nvPr/>
          </p:nvGraphicFramePr>
          <p:xfrm>
            <a:off x="4416" y="960"/>
            <a:ext cx="653" cy="556"/>
          </p:xfrm>
          <a:graphic>
            <a:graphicData uri="http://schemas.openxmlformats.org/presentationml/2006/ole">
              <p:oleObj spid="_x0000_s8201" name="Clip" r:id="rId16" imgW="1037520" imgH="883800" progId="MS_ClipArt_Gallery.2">
                <p:embed/>
              </p:oleObj>
            </a:graphicData>
          </a:graphic>
        </p:graphicFrame>
        <p:graphicFrame>
          <p:nvGraphicFramePr>
            <p:cNvPr id="30030" name="Object 334"/>
            <p:cNvGraphicFramePr>
              <a:graphicFrameLocks noChangeAspect="1"/>
            </p:cNvGraphicFramePr>
            <p:nvPr/>
          </p:nvGraphicFramePr>
          <p:xfrm>
            <a:off x="3744" y="1392"/>
            <a:ext cx="653" cy="556"/>
          </p:xfrm>
          <a:graphic>
            <a:graphicData uri="http://schemas.openxmlformats.org/presentationml/2006/ole">
              <p:oleObj spid="_x0000_s8202" name="Clip" r:id="rId17" imgW="1037520" imgH="883800" progId="MS_ClipArt_Gallery.2">
                <p:embed/>
              </p:oleObj>
            </a:graphicData>
          </a:graphic>
        </p:graphicFrame>
        <p:graphicFrame>
          <p:nvGraphicFramePr>
            <p:cNvPr id="30031" name="Object 335"/>
            <p:cNvGraphicFramePr>
              <a:graphicFrameLocks noChangeAspect="1"/>
            </p:cNvGraphicFramePr>
            <p:nvPr/>
          </p:nvGraphicFramePr>
          <p:xfrm>
            <a:off x="4560" y="1488"/>
            <a:ext cx="653" cy="556"/>
          </p:xfrm>
          <a:graphic>
            <a:graphicData uri="http://schemas.openxmlformats.org/presentationml/2006/ole">
              <p:oleObj spid="_x0000_s8203" name="Clip" r:id="rId18" imgW="1037520" imgH="883800" progId="MS_ClipArt_Gallery.2">
                <p:embed/>
              </p:oleObj>
            </a:graphicData>
          </a:graphic>
        </p:graphicFrame>
      </p:grpSp>
      <p:grpSp>
        <p:nvGrpSpPr>
          <p:cNvPr id="14" name="Group 336"/>
          <p:cNvGrpSpPr>
            <a:grpSpLocks/>
          </p:cNvGrpSpPr>
          <p:nvPr/>
        </p:nvGrpSpPr>
        <p:grpSpPr bwMode="auto">
          <a:xfrm>
            <a:off x="5181600" y="4191000"/>
            <a:ext cx="2003425" cy="1476375"/>
            <a:chOff x="3264" y="2640"/>
            <a:chExt cx="1262" cy="930"/>
          </a:xfrm>
        </p:grpSpPr>
        <p:graphicFrame>
          <p:nvGraphicFramePr>
            <p:cNvPr id="30033" name="Object 337"/>
            <p:cNvGraphicFramePr>
              <a:graphicFrameLocks noChangeAspect="1"/>
            </p:cNvGraphicFramePr>
            <p:nvPr/>
          </p:nvGraphicFramePr>
          <p:xfrm>
            <a:off x="3264" y="2640"/>
            <a:ext cx="446" cy="354"/>
          </p:xfrm>
          <a:graphic>
            <a:graphicData uri="http://schemas.openxmlformats.org/presentationml/2006/ole">
              <p:oleObj spid="_x0000_s8196" name="Clip" r:id="rId19" imgW="1165320" imgH="924120" progId="MS_ClipArt_Gallery.2">
                <p:embed/>
              </p:oleObj>
            </a:graphicData>
          </a:graphic>
        </p:graphicFrame>
        <p:graphicFrame>
          <p:nvGraphicFramePr>
            <p:cNvPr id="30034" name="Object 338"/>
            <p:cNvGraphicFramePr>
              <a:graphicFrameLocks noChangeAspect="1"/>
            </p:cNvGraphicFramePr>
            <p:nvPr/>
          </p:nvGraphicFramePr>
          <p:xfrm>
            <a:off x="4080" y="2640"/>
            <a:ext cx="446" cy="354"/>
          </p:xfrm>
          <a:graphic>
            <a:graphicData uri="http://schemas.openxmlformats.org/presentationml/2006/ole">
              <p:oleObj spid="_x0000_s8197" name="Clip" r:id="rId20" imgW="1165320" imgH="924120" progId="MS_ClipArt_Gallery.2">
                <p:embed/>
              </p:oleObj>
            </a:graphicData>
          </a:graphic>
        </p:graphicFrame>
        <p:graphicFrame>
          <p:nvGraphicFramePr>
            <p:cNvPr id="30035" name="Object 339"/>
            <p:cNvGraphicFramePr>
              <a:graphicFrameLocks noChangeAspect="1"/>
            </p:cNvGraphicFramePr>
            <p:nvPr/>
          </p:nvGraphicFramePr>
          <p:xfrm>
            <a:off x="3600" y="3216"/>
            <a:ext cx="446" cy="354"/>
          </p:xfrm>
          <a:graphic>
            <a:graphicData uri="http://schemas.openxmlformats.org/presentationml/2006/ole">
              <p:oleObj spid="_x0000_s8198" name="Clip" r:id="rId21" imgW="1165320" imgH="924120" progId="MS_ClipArt_Gallery.2">
                <p:embed/>
              </p:oleObj>
            </a:graphicData>
          </a:graphic>
        </p:graphicFrame>
      </p:grpSp>
      <p:grpSp>
        <p:nvGrpSpPr>
          <p:cNvPr id="15" name="Group 340"/>
          <p:cNvGrpSpPr>
            <a:grpSpLocks/>
          </p:cNvGrpSpPr>
          <p:nvPr/>
        </p:nvGrpSpPr>
        <p:grpSpPr bwMode="auto">
          <a:xfrm>
            <a:off x="1295400" y="3886200"/>
            <a:ext cx="2689225" cy="1624013"/>
            <a:chOff x="816" y="2448"/>
            <a:chExt cx="1694" cy="1023"/>
          </a:xfrm>
        </p:grpSpPr>
        <p:grpSp>
          <p:nvGrpSpPr>
            <p:cNvPr id="16" name="Group 341"/>
            <p:cNvGrpSpPr>
              <a:grpSpLocks/>
            </p:cNvGrpSpPr>
            <p:nvPr/>
          </p:nvGrpSpPr>
          <p:grpSpPr bwMode="auto">
            <a:xfrm flipH="1">
              <a:off x="816" y="2547"/>
              <a:ext cx="446" cy="351"/>
              <a:chOff x="816" y="2547"/>
              <a:chExt cx="446" cy="351"/>
            </a:xfrm>
          </p:grpSpPr>
          <p:sp>
            <p:nvSpPr>
              <p:cNvPr id="30038" name="Freeform 342"/>
              <p:cNvSpPr>
                <a:spLocks/>
              </p:cNvSpPr>
              <p:nvPr/>
            </p:nvSpPr>
            <p:spPr bwMode="auto">
              <a:xfrm>
                <a:off x="816" y="2547"/>
                <a:ext cx="172" cy="341"/>
              </a:xfrm>
              <a:custGeom>
                <a:avLst/>
                <a:gdLst/>
                <a:ahLst/>
                <a:cxnLst>
                  <a:cxn ang="0">
                    <a:pos x="398" y="128"/>
                  </a:cxn>
                  <a:cxn ang="0">
                    <a:pos x="379" y="103"/>
                  </a:cxn>
                  <a:cxn ang="0">
                    <a:pos x="354" y="81"/>
                  </a:cxn>
                  <a:cxn ang="0">
                    <a:pos x="329" y="63"/>
                  </a:cxn>
                  <a:cxn ang="0">
                    <a:pos x="312" y="54"/>
                  </a:cxn>
                  <a:cxn ang="0">
                    <a:pos x="275" y="46"/>
                  </a:cxn>
                  <a:cxn ang="0">
                    <a:pos x="238" y="16"/>
                  </a:cxn>
                  <a:cxn ang="0">
                    <a:pos x="207" y="1"/>
                  </a:cxn>
                  <a:cxn ang="0">
                    <a:pos x="170" y="17"/>
                  </a:cxn>
                  <a:cxn ang="0">
                    <a:pos x="143" y="6"/>
                  </a:cxn>
                  <a:cxn ang="0">
                    <a:pos x="115" y="36"/>
                  </a:cxn>
                  <a:cxn ang="0">
                    <a:pos x="106" y="53"/>
                  </a:cxn>
                  <a:cxn ang="0">
                    <a:pos x="146" y="50"/>
                  </a:cxn>
                  <a:cxn ang="0">
                    <a:pos x="133" y="84"/>
                  </a:cxn>
                  <a:cxn ang="0">
                    <a:pos x="110" y="115"/>
                  </a:cxn>
                  <a:cxn ang="0">
                    <a:pos x="88" y="138"/>
                  </a:cxn>
                  <a:cxn ang="0">
                    <a:pos x="59" y="165"/>
                  </a:cxn>
                  <a:cxn ang="0">
                    <a:pos x="0" y="205"/>
                  </a:cxn>
                  <a:cxn ang="0">
                    <a:pos x="13" y="237"/>
                  </a:cxn>
                  <a:cxn ang="0">
                    <a:pos x="75" y="253"/>
                  </a:cxn>
                  <a:cxn ang="0">
                    <a:pos x="113" y="251"/>
                  </a:cxn>
                  <a:cxn ang="0">
                    <a:pos x="107" y="261"/>
                  </a:cxn>
                  <a:cxn ang="0">
                    <a:pos x="83" y="282"/>
                  </a:cxn>
                  <a:cxn ang="0">
                    <a:pos x="61" y="304"/>
                  </a:cxn>
                  <a:cxn ang="0">
                    <a:pos x="51" y="330"/>
                  </a:cxn>
                  <a:cxn ang="0">
                    <a:pos x="62" y="374"/>
                  </a:cxn>
                  <a:cxn ang="0">
                    <a:pos x="65" y="428"/>
                  </a:cxn>
                  <a:cxn ang="0">
                    <a:pos x="82" y="462"/>
                  </a:cxn>
                  <a:cxn ang="0">
                    <a:pos x="99" y="552"/>
                  </a:cxn>
                  <a:cxn ang="0">
                    <a:pos x="123" y="587"/>
                  </a:cxn>
                  <a:cxn ang="0">
                    <a:pos x="154" y="615"/>
                  </a:cxn>
                  <a:cxn ang="0">
                    <a:pos x="177" y="644"/>
                  </a:cxn>
                  <a:cxn ang="0">
                    <a:pos x="207" y="693"/>
                  </a:cxn>
                  <a:cxn ang="0">
                    <a:pos x="241" y="720"/>
                  </a:cxn>
                  <a:cxn ang="0">
                    <a:pos x="271" y="747"/>
                  </a:cxn>
                  <a:cxn ang="0">
                    <a:pos x="293" y="770"/>
                  </a:cxn>
                  <a:cxn ang="0">
                    <a:pos x="310" y="844"/>
                  </a:cxn>
                  <a:cxn ang="0">
                    <a:pos x="306" y="923"/>
                  </a:cxn>
                  <a:cxn ang="0">
                    <a:pos x="279" y="934"/>
                  </a:cxn>
                  <a:cxn ang="0">
                    <a:pos x="263" y="976"/>
                  </a:cxn>
                  <a:cxn ang="0">
                    <a:pos x="291" y="978"/>
                  </a:cxn>
                  <a:cxn ang="0">
                    <a:pos x="290" y="1009"/>
                  </a:cxn>
                  <a:cxn ang="0">
                    <a:pos x="322" y="1022"/>
                  </a:cxn>
                  <a:cxn ang="0">
                    <a:pos x="361" y="1003"/>
                  </a:cxn>
                  <a:cxn ang="0">
                    <a:pos x="409" y="967"/>
                  </a:cxn>
                  <a:cxn ang="0">
                    <a:pos x="455" y="914"/>
                  </a:cxn>
                  <a:cxn ang="0">
                    <a:pos x="475" y="866"/>
                  </a:cxn>
                  <a:cxn ang="0">
                    <a:pos x="502" y="818"/>
                  </a:cxn>
                  <a:cxn ang="0">
                    <a:pos x="488" y="714"/>
                  </a:cxn>
                  <a:cxn ang="0">
                    <a:pos x="362" y="660"/>
                  </a:cxn>
                  <a:cxn ang="0">
                    <a:pos x="340" y="528"/>
                  </a:cxn>
                  <a:cxn ang="0">
                    <a:pos x="433" y="370"/>
                  </a:cxn>
                  <a:cxn ang="0">
                    <a:pos x="457" y="217"/>
                  </a:cxn>
                </a:cxnLst>
                <a:rect l="0" t="0" r="r" b="b"/>
                <a:pathLst>
                  <a:path w="514" h="1024">
                    <a:moveTo>
                      <a:pt x="452" y="203"/>
                    </a:moveTo>
                    <a:lnTo>
                      <a:pt x="454" y="199"/>
                    </a:lnTo>
                    <a:lnTo>
                      <a:pt x="414" y="154"/>
                    </a:lnTo>
                    <a:lnTo>
                      <a:pt x="420" y="147"/>
                    </a:lnTo>
                    <a:lnTo>
                      <a:pt x="398" y="128"/>
                    </a:lnTo>
                    <a:lnTo>
                      <a:pt x="397" y="126"/>
                    </a:lnTo>
                    <a:lnTo>
                      <a:pt x="395" y="122"/>
                    </a:lnTo>
                    <a:lnTo>
                      <a:pt x="390" y="117"/>
                    </a:lnTo>
                    <a:lnTo>
                      <a:pt x="385" y="111"/>
                    </a:lnTo>
                    <a:lnTo>
                      <a:pt x="379" y="103"/>
                    </a:lnTo>
                    <a:lnTo>
                      <a:pt x="373" y="96"/>
                    </a:lnTo>
                    <a:lnTo>
                      <a:pt x="364" y="90"/>
                    </a:lnTo>
                    <a:lnTo>
                      <a:pt x="356" y="84"/>
                    </a:lnTo>
                    <a:lnTo>
                      <a:pt x="356" y="83"/>
                    </a:lnTo>
                    <a:lnTo>
                      <a:pt x="354" y="81"/>
                    </a:lnTo>
                    <a:lnTo>
                      <a:pt x="352" y="78"/>
                    </a:lnTo>
                    <a:lnTo>
                      <a:pt x="347" y="74"/>
                    </a:lnTo>
                    <a:lnTo>
                      <a:pt x="342" y="71"/>
                    </a:lnTo>
                    <a:lnTo>
                      <a:pt x="336" y="67"/>
                    </a:lnTo>
                    <a:lnTo>
                      <a:pt x="329" y="63"/>
                    </a:lnTo>
                    <a:lnTo>
                      <a:pt x="320" y="61"/>
                    </a:lnTo>
                    <a:lnTo>
                      <a:pt x="320" y="60"/>
                    </a:lnTo>
                    <a:lnTo>
                      <a:pt x="318" y="59"/>
                    </a:lnTo>
                    <a:lnTo>
                      <a:pt x="315" y="57"/>
                    </a:lnTo>
                    <a:lnTo>
                      <a:pt x="312" y="54"/>
                    </a:lnTo>
                    <a:lnTo>
                      <a:pt x="305" y="52"/>
                    </a:lnTo>
                    <a:lnTo>
                      <a:pt x="298" y="50"/>
                    </a:lnTo>
                    <a:lnTo>
                      <a:pt x="289" y="48"/>
                    </a:lnTo>
                    <a:lnTo>
                      <a:pt x="277" y="47"/>
                    </a:lnTo>
                    <a:lnTo>
                      <a:pt x="275" y="46"/>
                    </a:lnTo>
                    <a:lnTo>
                      <a:pt x="271" y="41"/>
                    </a:lnTo>
                    <a:lnTo>
                      <a:pt x="265" y="36"/>
                    </a:lnTo>
                    <a:lnTo>
                      <a:pt x="256" y="30"/>
                    </a:lnTo>
                    <a:lnTo>
                      <a:pt x="248" y="22"/>
                    </a:lnTo>
                    <a:lnTo>
                      <a:pt x="238" y="16"/>
                    </a:lnTo>
                    <a:lnTo>
                      <a:pt x="231" y="10"/>
                    </a:lnTo>
                    <a:lnTo>
                      <a:pt x="225" y="5"/>
                    </a:lnTo>
                    <a:lnTo>
                      <a:pt x="219" y="1"/>
                    </a:lnTo>
                    <a:lnTo>
                      <a:pt x="213" y="0"/>
                    </a:lnTo>
                    <a:lnTo>
                      <a:pt x="207" y="1"/>
                    </a:lnTo>
                    <a:lnTo>
                      <a:pt x="199" y="5"/>
                    </a:lnTo>
                    <a:lnTo>
                      <a:pt x="192" y="8"/>
                    </a:lnTo>
                    <a:lnTo>
                      <a:pt x="185" y="12"/>
                    </a:lnTo>
                    <a:lnTo>
                      <a:pt x="177" y="15"/>
                    </a:lnTo>
                    <a:lnTo>
                      <a:pt x="170" y="17"/>
                    </a:lnTo>
                    <a:lnTo>
                      <a:pt x="168" y="15"/>
                    </a:lnTo>
                    <a:lnTo>
                      <a:pt x="162" y="12"/>
                    </a:lnTo>
                    <a:lnTo>
                      <a:pt x="153" y="8"/>
                    </a:lnTo>
                    <a:lnTo>
                      <a:pt x="144" y="5"/>
                    </a:lnTo>
                    <a:lnTo>
                      <a:pt x="143" y="6"/>
                    </a:lnTo>
                    <a:lnTo>
                      <a:pt x="141" y="10"/>
                    </a:lnTo>
                    <a:lnTo>
                      <a:pt x="136" y="15"/>
                    </a:lnTo>
                    <a:lnTo>
                      <a:pt x="130" y="21"/>
                    </a:lnTo>
                    <a:lnTo>
                      <a:pt x="124" y="29"/>
                    </a:lnTo>
                    <a:lnTo>
                      <a:pt x="115" y="36"/>
                    </a:lnTo>
                    <a:lnTo>
                      <a:pt x="106" y="43"/>
                    </a:lnTo>
                    <a:lnTo>
                      <a:pt x="97" y="50"/>
                    </a:lnTo>
                    <a:lnTo>
                      <a:pt x="98" y="50"/>
                    </a:lnTo>
                    <a:lnTo>
                      <a:pt x="101" y="52"/>
                    </a:lnTo>
                    <a:lnTo>
                      <a:pt x="106" y="53"/>
                    </a:lnTo>
                    <a:lnTo>
                      <a:pt x="113" y="54"/>
                    </a:lnTo>
                    <a:lnTo>
                      <a:pt x="121" y="55"/>
                    </a:lnTo>
                    <a:lnTo>
                      <a:pt x="129" y="55"/>
                    </a:lnTo>
                    <a:lnTo>
                      <a:pt x="138" y="53"/>
                    </a:lnTo>
                    <a:lnTo>
                      <a:pt x="146" y="50"/>
                    </a:lnTo>
                    <a:lnTo>
                      <a:pt x="149" y="69"/>
                    </a:lnTo>
                    <a:lnTo>
                      <a:pt x="148" y="70"/>
                    </a:lnTo>
                    <a:lnTo>
                      <a:pt x="145" y="73"/>
                    </a:lnTo>
                    <a:lnTo>
                      <a:pt x="140" y="78"/>
                    </a:lnTo>
                    <a:lnTo>
                      <a:pt x="133" y="84"/>
                    </a:lnTo>
                    <a:lnTo>
                      <a:pt x="127" y="91"/>
                    </a:lnTo>
                    <a:lnTo>
                      <a:pt x="121" y="99"/>
                    </a:lnTo>
                    <a:lnTo>
                      <a:pt x="115" y="106"/>
                    </a:lnTo>
                    <a:lnTo>
                      <a:pt x="111" y="114"/>
                    </a:lnTo>
                    <a:lnTo>
                      <a:pt x="110" y="115"/>
                    </a:lnTo>
                    <a:lnTo>
                      <a:pt x="108" y="117"/>
                    </a:lnTo>
                    <a:lnTo>
                      <a:pt x="104" y="121"/>
                    </a:lnTo>
                    <a:lnTo>
                      <a:pt x="99" y="126"/>
                    </a:lnTo>
                    <a:lnTo>
                      <a:pt x="93" y="133"/>
                    </a:lnTo>
                    <a:lnTo>
                      <a:pt x="88" y="138"/>
                    </a:lnTo>
                    <a:lnTo>
                      <a:pt x="84" y="144"/>
                    </a:lnTo>
                    <a:lnTo>
                      <a:pt x="80" y="150"/>
                    </a:lnTo>
                    <a:lnTo>
                      <a:pt x="76" y="155"/>
                    </a:lnTo>
                    <a:lnTo>
                      <a:pt x="68" y="160"/>
                    </a:lnTo>
                    <a:lnTo>
                      <a:pt x="59" y="165"/>
                    </a:lnTo>
                    <a:lnTo>
                      <a:pt x="47" y="172"/>
                    </a:lnTo>
                    <a:lnTo>
                      <a:pt x="36" y="179"/>
                    </a:lnTo>
                    <a:lnTo>
                      <a:pt x="23" y="186"/>
                    </a:lnTo>
                    <a:lnTo>
                      <a:pt x="12" y="196"/>
                    </a:lnTo>
                    <a:lnTo>
                      <a:pt x="0" y="205"/>
                    </a:lnTo>
                    <a:lnTo>
                      <a:pt x="0" y="207"/>
                    </a:lnTo>
                    <a:lnTo>
                      <a:pt x="1" y="213"/>
                    </a:lnTo>
                    <a:lnTo>
                      <a:pt x="4" y="220"/>
                    </a:lnTo>
                    <a:lnTo>
                      <a:pt x="11" y="226"/>
                    </a:lnTo>
                    <a:lnTo>
                      <a:pt x="13" y="237"/>
                    </a:lnTo>
                    <a:lnTo>
                      <a:pt x="19" y="245"/>
                    </a:lnTo>
                    <a:lnTo>
                      <a:pt x="30" y="250"/>
                    </a:lnTo>
                    <a:lnTo>
                      <a:pt x="44" y="254"/>
                    </a:lnTo>
                    <a:lnTo>
                      <a:pt x="59" y="254"/>
                    </a:lnTo>
                    <a:lnTo>
                      <a:pt x="75" y="253"/>
                    </a:lnTo>
                    <a:lnTo>
                      <a:pt x="87" y="250"/>
                    </a:lnTo>
                    <a:lnTo>
                      <a:pt x="98" y="246"/>
                    </a:lnTo>
                    <a:lnTo>
                      <a:pt x="100" y="247"/>
                    </a:lnTo>
                    <a:lnTo>
                      <a:pt x="105" y="249"/>
                    </a:lnTo>
                    <a:lnTo>
                      <a:pt x="113" y="251"/>
                    </a:lnTo>
                    <a:lnTo>
                      <a:pt x="124" y="251"/>
                    </a:lnTo>
                    <a:lnTo>
                      <a:pt x="123" y="253"/>
                    </a:lnTo>
                    <a:lnTo>
                      <a:pt x="119" y="255"/>
                    </a:lnTo>
                    <a:lnTo>
                      <a:pt x="113" y="257"/>
                    </a:lnTo>
                    <a:lnTo>
                      <a:pt x="107" y="261"/>
                    </a:lnTo>
                    <a:lnTo>
                      <a:pt x="101" y="265"/>
                    </a:lnTo>
                    <a:lnTo>
                      <a:pt x="94" y="270"/>
                    </a:lnTo>
                    <a:lnTo>
                      <a:pt x="88" y="276"/>
                    </a:lnTo>
                    <a:lnTo>
                      <a:pt x="84" y="281"/>
                    </a:lnTo>
                    <a:lnTo>
                      <a:pt x="83" y="282"/>
                    </a:lnTo>
                    <a:lnTo>
                      <a:pt x="81" y="284"/>
                    </a:lnTo>
                    <a:lnTo>
                      <a:pt x="77" y="287"/>
                    </a:lnTo>
                    <a:lnTo>
                      <a:pt x="71" y="292"/>
                    </a:lnTo>
                    <a:lnTo>
                      <a:pt x="66" y="298"/>
                    </a:lnTo>
                    <a:lnTo>
                      <a:pt x="61" y="304"/>
                    </a:lnTo>
                    <a:lnTo>
                      <a:pt x="57" y="310"/>
                    </a:lnTo>
                    <a:lnTo>
                      <a:pt x="53" y="317"/>
                    </a:lnTo>
                    <a:lnTo>
                      <a:pt x="62" y="317"/>
                    </a:lnTo>
                    <a:lnTo>
                      <a:pt x="59" y="321"/>
                    </a:lnTo>
                    <a:lnTo>
                      <a:pt x="51" y="330"/>
                    </a:lnTo>
                    <a:lnTo>
                      <a:pt x="45" y="345"/>
                    </a:lnTo>
                    <a:lnTo>
                      <a:pt x="44" y="361"/>
                    </a:lnTo>
                    <a:lnTo>
                      <a:pt x="56" y="361"/>
                    </a:lnTo>
                    <a:lnTo>
                      <a:pt x="56" y="379"/>
                    </a:lnTo>
                    <a:lnTo>
                      <a:pt x="62" y="374"/>
                    </a:lnTo>
                    <a:lnTo>
                      <a:pt x="61" y="380"/>
                    </a:lnTo>
                    <a:lnTo>
                      <a:pt x="58" y="393"/>
                    </a:lnTo>
                    <a:lnTo>
                      <a:pt x="57" y="411"/>
                    </a:lnTo>
                    <a:lnTo>
                      <a:pt x="59" y="428"/>
                    </a:lnTo>
                    <a:lnTo>
                      <a:pt x="65" y="428"/>
                    </a:lnTo>
                    <a:lnTo>
                      <a:pt x="65" y="431"/>
                    </a:lnTo>
                    <a:lnTo>
                      <a:pt x="65" y="439"/>
                    </a:lnTo>
                    <a:lnTo>
                      <a:pt x="67" y="453"/>
                    </a:lnTo>
                    <a:lnTo>
                      <a:pt x="71" y="468"/>
                    </a:lnTo>
                    <a:lnTo>
                      <a:pt x="82" y="462"/>
                    </a:lnTo>
                    <a:lnTo>
                      <a:pt x="84" y="510"/>
                    </a:lnTo>
                    <a:lnTo>
                      <a:pt x="93" y="525"/>
                    </a:lnTo>
                    <a:lnTo>
                      <a:pt x="94" y="529"/>
                    </a:lnTo>
                    <a:lnTo>
                      <a:pt x="96" y="538"/>
                    </a:lnTo>
                    <a:lnTo>
                      <a:pt x="99" y="552"/>
                    </a:lnTo>
                    <a:lnTo>
                      <a:pt x="104" y="564"/>
                    </a:lnTo>
                    <a:lnTo>
                      <a:pt x="111" y="562"/>
                    </a:lnTo>
                    <a:lnTo>
                      <a:pt x="112" y="567"/>
                    </a:lnTo>
                    <a:lnTo>
                      <a:pt x="117" y="576"/>
                    </a:lnTo>
                    <a:lnTo>
                      <a:pt x="123" y="587"/>
                    </a:lnTo>
                    <a:lnTo>
                      <a:pt x="131" y="593"/>
                    </a:lnTo>
                    <a:lnTo>
                      <a:pt x="142" y="616"/>
                    </a:lnTo>
                    <a:lnTo>
                      <a:pt x="151" y="610"/>
                    </a:lnTo>
                    <a:lnTo>
                      <a:pt x="152" y="611"/>
                    </a:lnTo>
                    <a:lnTo>
                      <a:pt x="154" y="615"/>
                    </a:lnTo>
                    <a:lnTo>
                      <a:pt x="157" y="620"/>
                    </a:lnTo>
                    <a:lnTo>
                      <a:pt x="162" y="626"/>
                    </a:lnTo>
                    <a:lnTo>
                      <a:pt x="167" y="633"/>
                    </a:lnTo>
                    <a:lnTo>
                      <a:pt x="172" y="639"/>
                    </a:lnTo>
                    <a:lnTo>
                      <a:pt x="177" y="644"/>
                    </a:lnTo>
                    <a:lnTo>
                      <a:pt x="183" y="647"/>
                    </a:lnTo>
                    <a:lnTo>
                      <a:pt x="184" y="653"/>
                    </a:lnTo>
                    <a:lnTo>
                      <a:pt x="189" y="664"/>
                    </a:lnTo>
                    <a:lnTo>
                      <a:pt x="196" y="679"/>
                    </a:lnTo>
                    <a:lnTo>
                      <a:pt x="207" y="693"/>
                    </a:lnTo>
                    <a:lnTo>
                      <a:pt x="211" y="681"/>
                    </a:lnTo>
                    <a:lnTo>
                      <a:pt x="212" y="685"/>
                    </a:lnTo>
                    <a:lnTo>
                      <a:pt x="217" y="695"/>
                    </a:lnTo>
                    <a:lnTo>
                      <a:pt x="227" y="707"/>
                    </a:lnTo>
                    <a:lnTo>
                      <a:pt x="241" y="720"/>
                    </a:lnTo>
                    <a:lnTo>
                      <a:pt x="244" y="723"/>
                    </a:lnTo>
                    <a:lnTo>
                      <a:pt x="250" y="730"/>
                    </a:lnTo>
                    <a:lnTo>
                      <a:pt x="258" y="740"/>
                    </a:lnTo>
                    <a:lnTo>
                      <a:pt x="270" y="746"/>
                    </a:lnTo>
                    <a:lnTo>
                      <a:pt x="271" y="747"/>
                    </a:lnTo>
                    <a:lnTo>
                      <a:pt x="272" y="749"/>
                    </a:lnTo>
                    <a:lnTo>
                      <a:pt x="275" y="754"/>
                    </a:lnTo>
                    <a:lnTo>
                      <a:pt x="280" y="759"/>
                    </a:lnTo>
                    <a:lnTo>
                      <a:pt x="285" y="764"/>
                    </a:lnTo>
                    <a:lnTo>
                      <a:pt x="293" y="770"/>
                    </a:lnTo>
                    <a:lnTo>
                      <a:pt x="300" y="777"/>
                    </a:lnTo>
                    <a:lnTo>
                      <a:pt x="310" y="782"/>
                    </a:lnTo>
                    <a:lnTo>
                      <a:pt x="310" y="790"/>
                    </a:lnTo>
                    <a:lnTo>
                      <a:pt x="309" y="812"/>
                    </a:lnTo>
                    <a:lnTo>
                      <a:pt x="310" y="844"/>
                    </a:lnTo>
                    <a:lnTo>
                      <a:pt x="314" y="878"/>
                    </a:lnTo>
                    <a:lnTo>
                      <a:pt x="313" y="882"/>
                    </a:lnTo>
                    <a:lnTo>
                      <a:pt x="311" y="891"/>
                    </a:lnTo>
                    <a:lnTo>
                      <a:pt x="308" y="906"/>
                    </a:lnTo>
                    <a:lnTo>
                      <a:pt x="306" y="923"/>
                    </a:lnTo>
                    <a:lnTo>
                      <a:pt x="305" y="923"/>
                    </a:lnTo>
                    <a:lnTo>
                      <a:pt x="301" y="923"/>
                    </a:lnTo>
                    <a:lnTo>
                      <a:pt x="295" y="925"/>
                    </a:lnTo>
                    <a:lnTo>
                      <a:pt x="288" y="928"/>
                    </a:lnTo>
                    <a:lnTo>
                      <a:pt x="279" y="934"/>
                    </a:lnTo>
                    <a:lnTo>
                      <a:pt x="271" y="943"/>
                    </a:lnTo>
                    <a:lnTo>
                      <a:pt x="262" y="956"/>
                    </a:lnTo>
                    <a:lnTo>
                      <a:pt x="256" y="974"/>
                    </a:lnTo>
                    <a:lnTo>
                      <a:pt x="258" y="975"/>
                    </a:lnTo>
                    <a:lnTo>
                      <a:pt x="263" y="976"/>
                    </a:lnTo>
                    <a:lnTo>
                      <a:pt x="271" y="976"/>
                    </a:lnTo>
                    <a:lnTo>
                      <a:pt x="277" y="971"/>
                    </a:lnTo>
                    <a:lnTo>
                      <a:pt x="278" y="973"/>
                    </a:lnTo>
                    <a:lnTo>
                      <a:pt x="283" y="976"/>
                    </a:lnTo>
                    <a:lnTo>
                      <a:pt x="291" y="978"/>
                    </a:lnTo>
                    <a:lnTo>
                      <a:pt x="300" y="978"/>
                    </a:lnTo>
                    <a:lnTo>
                      <a:pt x="299" y="980"/>
                    </a:lnTo>
                    <a:lnTo>
                      <a:pt x="295" y="987"/>
                    </a:lnTo>
                    <a:lnTo>
                      <a:pt x="292" y="997"/>
                    </a:lnTo>
                    <a:lnTo>
                      <a:pt x="290" y="1009"/>
                    </a:lnTo>
                    <a:lnTo>
                      <a:pt x="297" y="1020"/>
                    </a:lnTo>
                    <a:lnTo>
                      <a:pt x="311" y="1018"/>
                    </a:lnTo>
                    <a:lnTo>
                      <a:pt x="312" y="1019"/>
                    </a:lnTo>
                    <a:lnTo>
                      <a:pt x="316" y="1020"/>
                    </a:lnTo>
                    <a:lnTo>
                      <a:pt x="322" y="1022"/>
                    </a:lnTo>
                    <a:lnTo>
                      <a:pt x="331" y="1024"/>
                    </a:lnTo>
                    <a:lnTo>
                      <a:pt x="333" y="1021"/>
                    </a:lnTo>
                    <a:lnTo>
                      <a:pt x="340" y="1017"/>
                    </a:lnTo>
                    <a:lnTo>
                      <a:pt x="350" y="1011"/>
                    </a:lnTo>
                    <a:lnTo>
                      <a:pt x="361" y="1003"/>
                    </a:lnTo>
                    <a:lnTo>
                      <a:pt x="374" y="992"/>
                    </a:lnTo>
                    <a:lnTo>
                      <a:pt x="385" y="982"/>
                    </a:lnTo>
                    <a:lnTo>
                      <a:pt x="396" y="971"/>
                    </a:lnTo>
                    <a:lnTo>
                      <a:pt x="403" y="961"/>
                    </a:lnTo>
                    <a:lnTo>
                      <a:pt x="409" y="967"/>
                    </a:lnTo>
                    <a:lnTo>
                      <a:pt x="425" y="941"/>
                    </a:lnTo>
                    <a:lnTo>
                      <a:pt x="439" y="950"/>
                    </a:lnTo>
                    <a:lnTo>
                      <a:pt x="442" y="946"/>
                    </a:lnTo>
                    <a:lnTo>
                      <a:pt x="448" y="933"/>
                    </a:lnTo>
                    <a:lnTo>
                      <a:pt x="455" y="914"/>
                    </a:lnTo>
                    <a:lnTo>
                      <a:pt x="458" y="891"/>
                    </a:lnTo>
                    <a:lnTo>
                      <a:pt x="469" y="895"/>
                    </a:lnTo>
                    <a:lnTo>
                      <a:pt x="470" y="891"/>
                    </a:lnTo>
                    <a:lnTo>
                      <a:pt x="473" y="881"/>
                    </a:lnTo>
                    <a:lnTo>
                      <a:pt x="475" y="866"/>
                    </a:lnTo>
                    <a:lnTo>
                      <a:pt x="476" y="850"/>
                    </a:lnTo>
                    <a:lnTo>
                      <a:pt x="493" y="854"/>
                    </a:lnTo>
                    <a:lnTo>
                      <a:pt x="495" y="849"/>
                    </a:lnTo>
                    <a:lnTo>
                      <a:pt x="500" y="834"/>
                    </a:lnTo>
                    <a:lnTo>
                      <a:pt x="502" y="818"/>
                    </a:lnTo>
                    <a:lnTo>
                      <a:pt x="501" y="802"/>
                    </a:lnTo>
                    <a:lnTo>
                      <a:pt x="514" y="806"/>
                    </a:lnTo>
                    <a:lnTo>
                      <a:pt x="510" y="771"/>
                    </a:lnTo>
                    <a:lnTo>
                      <a:pt x="501" y="740"/>
                    </a:lnTo>
                    <a:lnTo>
                      <a:pt x="488" y="714"/>
                    </a:lnTo>
                    <a:lnTo>
                      <a:pt x="470" y="691"/>
                    </a:lnTo>
                    <a:lnTo>
                      <a:pt x="449" y="674"/>
                    </a:lnTo>
                    <a:lnTo>
                      <a:pt x="424" y="662"/>
                    </a:lnTo>
                    <a:lnTo>
                      <a:pt x="395" y="658"/>
                    </a:lnTo>
                    <a:lnTo>
                      <a:pt x="362" y="660"/>
                    </a:lnTo>
                    <a:lnTo>
                      <a:pt x="354" y="641"/>
                    </a:lnTo>
                    <a:lnTo>
                      <a:pt x="346" y="617"/>
                    </a:lnTo>
                    <a:lnTo>
                      <a:pt x="341" y="589"/>
                    </a:lnTo>
                    <a:lnTo>
                      <a:pt x="339" y="558"/>
                    </a:lnTo>
                    <a:lnTo>
                      <a:pt x="340" y="528"/>
                    </a:lnTo>
                    <a:lnTo>
                      <a:pt x="346" y="499"/>
                    </a:lnTo>
                    <a:lnTo>
                      <a:pt x="357" y="475"/>
                    </a:lnTo>
                    <a:lnTo>
                      <a:pt x="375" y="457"/>
                    </a:lnTo>
                    <a:lnTo>
                      <a:pt x="409" y="412"/>
                    </a:lnTo>
                    <a:lnTo>
                      <a:pt x="433" y="370"/>
                    </a:lnTo>
                    <a:lnTo>
                      <a:pt x="449" y="331"/>
                    </a:lnTo>
                    <a:lnTo>
                      <a:pt x="458" y="296"/>
                    </a:lnTo>
                    <a:lnTo>
                      <a:pt x="460" y="264"/>
                    </a:lnTo>
                    <a:lnTo>
                      <a:pt x="460" y="238"/>
                    </a:lnTo>
                    <a:lnTo>
                      <a:pt x="457" y="217"/>
                    </a:lnTo>
                    <a:lnTo>
                      <a:pt x="452" y="20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039" name="Freeform 343"/>
              <p:cNvSpPr>
                <a:spLocks/>
              </p:cNvSpPr>
              <p:nvPr/>
            </p:nvSpPr>
            <p:spPr bwMode="auto">
              <a:xfrm>
                <a:off x="929" y="2614"/>
                <a:ext cx="333" cy="284"/>
              </a:xfrm>
              <a:custGeom>
                <a:avLst/>
                <a:gdLst/>
                <a:ahLst/>
                <a:cxnLst>
                  <a:cxn ang="0">
                    <a:pos x="0" y="355"/>
                  </a:cxn>
                  <a:cxn ang="0">
                    <a:pos x="56" y="455"/>
                  </a:cxn>
                  <a:cxn ang="0">
                    <a:pos x="162" y="537"/>
                  </a:cxn>
                  <a:cxn ang="0">
                    <a:pos x="187" y="564"/>
                  </a:cxn>
                  <a:cxn ang="0">
                    <a:pos x="255" y="523"/>
                  </a:cxn>
                  <a:cxn ang="0">
                    <a:pos x="310" y="503"/>
                  </a:cxn>
                  <a:cxn ang="0">
                    <a:pos x="333" y="501"/>
                  </a:cxn>
                  <a:cxn ang="0">
                    <a:pos x="357" y="492"/>
                  </a:cxn>
                  <a:cxn ang="0">
                    <a:pos x="409" y="477"/>
                  </a:cxn>
                  <a:cxn ang="0">
                    <a:pos x="432" y="520"/>
                  </a:cxn>
                  <a:cxn ang="0">
                    <a:pos x="467" y="534"/>
                  </a:cxn>
                  <a:cxn ang="0">
                    <a:pos x="494" y="561"/>
                  </a:cxn>
                  <a:cxn ang="0">
                    <a:pos x="515" y="565"/>
                  </a:cxn>
                  <a:cxn ang="0">
                    <a:pos x="546" y="586"/>
                  </a:cxn>
                  <a:cxn ang="0">
                    <a:pos x="570" y="633"/>
                  </a:cxn>
                  <a:cxn ang="0">
                    <a:pos x="577" y="687"/>
                  </a:cxn>
                  <a:cxn ang="0">
                    <a:pos x="523" y="729"/>
                  </a:cxn>
                  <a:cxn ang="0">
                    <a:pos x="521" y="771"/>
                  </a:cxn>
                  <a:cxn ang="0">
                    <a:pos x="559" y="769"/>
                  </a:cxn>
                  <a:cxn ang="0">
                    <a:pos x="579" y="755"/>
                  </a:cxn>
                  <a:cxn ang="0">
                    <a:pos x="607" y="726"/>
                  </a:cxn>
                  <a:cxn ang="0">
                    <a:pos x="640" y="638"/>
                  </a:cxn>
                  <a:cxn ang="0">
                    <a:pos x="697" y="781"/>
                  </a:cxn>
                  <a:cxn ang="0">
                    <a:pos x="673" y="811"/>
                  </a:cxn>
                  <a:cxn ang="0">
                    <a:pos x="666" y="850"/>
                  </a:cxn>
                  <a:cxn ang="0">
                    <a:pos x="680" y="850"/>
                  </a:cxn>
                  <a:cxn ang="0">
                    <a:pos x="703" y="839"/>
                  </a:cxn>
                  <a:cxn ang="0">
                    <a:pos x="724" y="833"/>
                  </a:cxn>
                  <a:cxn ang="0">
                    <a:pos x="760" y="785"/>
                  </a:cxn>
                  <a:cxn ang="0">
                    <a:pos x="770" y="629"/>
                  </a:cxn>
                  <a:cxn ang="0">
                    <a:pos x="833" y="649"/>
                  </a:cxn>
                  <a:cxn ang="0">
                    <a:pos x="903" y="637"/>
                  </a:cxn>
                  <a:cxn ang="0">
                    <a:pos x="948" y="621"/>
                  </a:cxn>
                  <a:cxn ang="0">
                    <a:pos x="977" y="600"/>
                  </a:cxn>
                  <a:cxn ang="0">
                    <a:pos x="953" y="599"/>
                  </a:cxn>
                  <a:cxn ang="0">
                    <a:pos x="973" y="573"/>
                  </a:cxn>
                  <a:cxn ang="0">
                    <a:pos x="991" y="527"/>
                  </a:cxn>
                  <a:cxn ang="0">
                    <a:pos x="974" y="506"/>
                  </a:cxn>
                  <a:cxn ang="0">
                    <a:pos x="964" y="486"/>
                  </a:cxn>
                  <a:cxn ang="0">
                    <a:pos x="946" y="504"/>
                  </a:cxn>
                  <a:cxn ang="0">
                    <a:pos x="871" y="478"/>
                  </a:cxn>
                  <a:cxn ang="0">
                    <a:pos x="853" y="361"/>
                  </a:cxn>
                  <a:cxn ang="0">
                    <a:pos x="829" y="236"/>
                  </a:cxn>
                  <a:cxn ang="0">
                    <a:pos x="774" y="181"/>
                  </a:cxn>
                  <a:cxn ang="0">
                    <a:pos x="727" y="147"/>
                  </a:cxn>
                  <a:cxn ang="0">
                    <a:pos x="668" y="118"/>
                  </a:cxn>
                  <a:cxn ang="0">
                    <a:pos x="645" y="110"/>
                  </a:cxn>
                  <a:cxn ang="0">
                    <a:pos x="589" y="100"/>
                  </a:cxn>
                  <a:cxn ang="0">
                    <a:pos x="498" y="97"/>
                  </a:cxn>
                  <a:cxn ang="0">
                    <a:pos x="402" y="95"/>
                  </a:cxn>
                  <a:cxn ang="0">
                    <a:pos x="322" y="97"/>
                  </a:cxn>
                  <a:cxn ang="0">
                    <a:pos x="222" y="86"/>
                  </a:cxn>
                  <a:cxn ang="0">
                    <a:pos x="151" y="47"/>
                  </a:cxn>
                  <a:cxn ang="0">
                    <a:pos x="118" y="14"/>
                  </a:cxn>
                  <a:cxn ang="0">
                    <a:pos x="94" y="167"/>
                  </a:cxn>
                </a:cxnLst>
                <a:rect l="0" t="0" r="r" b="b"/>
                <a:pathLst>
                  <a:path w="998" h="850">
                    <a:moveTo>
                      <a:pt x="36" y="254"/>
                    </a:moveTo>
                    <a:lnTo>
                      <a:pt x="18" y="272"/>
                    </a:lnTo>
                    <a:lnTo>
                      <a:pt x="7" y="296"/>
                    </a:lnTo>
                    <a:lnTo>
                      <a:pt x="1" y="325"/>
                    </a:lnTo>
                    <a:lnTo>
                      <a:pt x="0" y="355"/>
                    </a:lnTo>
                    <a:lnTo>
                      <a:pt x="2" y="386"/>
                    </a:lnTo>
                    <a:lnTo>
                      <a:pt x="7" y="414"/>
                    </a:lnTo>
                    <a:lnTo>
                      <a:pt x="15" y="438"/>
                    </a:lnTo>
                    <a:lnTo>
                      <a:pt x="23" y="457"/>
                    </a:lnTo>
                    <a:lnTo>
                      <a:pt x="56" y="455"/>
                    </a:lnTo>
                    <a:lnTo>
                      <a:pt x="85" y="459"/>
                    </a:lnTo>
                    <a:lnTo>
                      <a:pt x="110" y="471"/>
                    </a:lnTo>
                    <a:lnTo>
                      <a:pt x="131" y="488"/>
                    </a:lnTo>
                    <a:lnTo>
                      <a:pt x="149" y="511"/>
                    </a:lnTo>
                    <a:lnTo>
                      <a:pt x="162" y="537"/>
                    </a:lnTo>
                    <a:lnTo>
                      <a:pt x="171" y="568"/>
                    </a:lnTo>
                    <a:lnTo>
                      <a:pt x="175" y="603"/>
                    </a:lnTo>
                    <a:lnTo>
                      <a:pt x="177" y="597"/>
                    </a:lnTo>
                    <a:lnTo>
                      <a:pt x="182" y="583"/>
                    </a:lnTo>
                    <a:lnTo>
                      <a:pt x="187" y="564"/>
                    </a:lnTo>
                    <a:lnTo>
                      <a:pt x="188" y="547"/>
                    </a:lnTo>
                    <a:lnTo>
                      <a:pt x="199" y="550"/>
                    </a:lnTo>
                    <a:lnTo>
                      <a:pt x="203" y="536"/>
                    </a:lnTo>
                    <a:lnTo>
                      <a:pt x="233" y="551"/>
                    </a:lnTo>
                    <a:lnTo>
                      <a:pt x="255" y="523"/>
                    </a:lnTo>
                    <a:lnTo>
                      <a:pt x="266" y="531"/>
                    </a:lnTo>
                    <a:lnTo>
                      <a:pt x="282" y="513"/>
                    </a:lnTo>
                    <a:lnTo>
                      <a:pt x="298" y="519"/>
                    </a:lnTo>
                    <a:lnTo>
                      <a:pt x="309" y="502"/>
                    </a:lnTo>
                    <a:lnTo>
                      <a:pt x="310" y="503"/>
                    </a:lnTo>
                    <a:lnTo>
                      <a:pt x="313" y="504"/>
                    </a:lnTo>
                    <a:lnTo>
                      <a:pt x="318" y="504"/>
                    </a:lnTo>
                    <a:lnTo>
                      <a:pt x="326" y="503"/>
                    </a:lnTo>
                    <a:lnTo>
                      <a:pt x="328" y="503"/>
                    </a:lnTo>
                    <a:lnTo>
                      <a:pt x="333" y="501"/>
                    </a:lnTo>
                    <a:lnTo>
                      <a:pt x="337" y="498"/>
                    </a:lnTo>
                    <a:lnTo>
                      <a:pt x="341" y="492"/>
                    </a:lnTo>
                    <a:lnTo>
                      <a:pt x="343" y="492"/>
                    </a:lnTo>
                    <a:lnTo>
                      <a:pt x="348" y="492"/>
                    </a:lnTo>
                    <a:lnTo>
                      <a:pt x="357" y="492"/>
                    </a:lnTo>
                    <a:lnTo>
                      <a:pt x="367" y="491"/>
                    </a:lnTo>
                    <a:lnTo>
                      <a:pt x="379" y="490"/>
                    </a:lnTo>
                    <a:lnTo>
                      <a:pt x="389" y="486"/>
                    </a:lnTo>
                    <a:lnTo>
                      <a:pt x="400" y="482"/>
                    </a:lnTo>
                    <a:lnTo>
                      <a:pt x="409" y="477"/>
                    </a:lnTo>
                    <a:lnTo>
                      <a:pt x="410" y="479"/>
                    </a:lnTo>
                    <a:lnTo>
                      <a:pt x="413" y="486"/>
                    </a:lnTo>
                    <a:lnTo>
                      <a:pt x="418" y="496"/>
                    </a:lnTo>
                    <a:lnTo>
                      <a:pt x="424" y="508"/>
                    </a:lnTo>
                    <a:lnTo>
                      <a:pt x="432" y="520"/>
                    </a:lnTo>
                    <a:lnTo>
                      <a:pt x="441" y="533"/>
                    </a:lnTo>
                    <a:lnTo>
                      <a:pt x="450" y="543"/>
                    </a:lnTo>
                    <a:lnTo>
                      <a:pt x="461" y="552"/>
                    </a:lnTo>
                    <a:lnTo>
                      <a:pt x="466" y="533"/>
                    </a:lnTo>
                    <a:lnTo>
                      <a:pt x="467" y="534"/>
                    </a:lnTo>
                    <a:lnTo>
                      <a:pt x="470" y="538"/>
                    </a:lnTo>
                    <a:lnTo>
                      <a:pt x="474" y="542"/>
                    </a:lnTo>
                    <a:lnTo>
                      <a:pt x="481" y="548"/>
                    </a:lnTo>
                    <a:lnTo>
                      <a:pt x="487" y="555"/>
                    </a:lnTo>
                    <a:lnTo>
                      <a:pt x="494" y="561"/>
                    </a:lnTo>
                    <a:lnTo>
                      <a:pt x="502" y="567"/>
                    </a:lnTo>
                    <a:lnTo>
                      <a:pt x="509" y="572"/>
                    </a:lnTo>
                    <a:lnTo>
                      <a:pt x="512" y="562"/>
                    </a:lnTo>
                    <a:lnTo>
                      <a:pt x="513" y="563"/>
                    </a:lnTo>
                    <a:lnTo>
                      <a:pt x="515" y="565"/>
                    </a:lnTo>
                    <a:lnTo>
                      <a:pt x="519" y="569"/>
                    </a:lnTo>
                    <a:lnTo>
                      <a:pt x="525" y="574"/>
                    </a:lnTo>
                    <a:lnTo>
                      <a:pt x="531" y="579"/>
                    </a:lnTo>
                    <a:lnTo>
                      <a:pt x="538" y="583"/>
                    </a:lnTo>
                    <a:lnTo>
                      <a:pt x="546" y="586"/>
                    </a:lnTo>
                    <a:lnTo>
                      <a:pt x="553" y="588"/>
                    </a:lnTo>
                    <a:lnTo>
                      <a:pt x="557" y="622"/>
                    </a:lnTo>
                    <a:lnTo>
                      <a:pt x="564" y="617"/>
                    </a:lnTo>
                    <a:lnTo>
                      <a:pt x="566" y="622"/>
                    </a:lnTo>
                    <a:lnTo>
                      <a:pt x="570" y="633"/>
                    </a:lnTo>
                    <a:lnTo>
                      <a:pt x="576" y="647"/>
                    </a:lnTo>
                    <a:lnTo>
                      <a:pt x="585" y="659"/>
                    </a:lnTo>
                    <a:lnTo>
                      <a:pt x="583" y="681"/>
                    </a:lnTo>
                    <a:lnTo>
                      <a:pt x="581" y="683"/>
                    </a:lnTo>
                    <a:lnTo>
                      <a:pt x="577" y="687"/>
                    </a:lnTo>
                    <a:lnTo>
                      <a:pt x="569" y="693"/>
                    </a:lnTo>
                    <a:lnTo>
                      <a:pt x="559" y="702"/>
                    </a:lnTo>
                    <a:lnTo>
                      <a:pt x="548" y="711"/>
                    </a:lnTo>
                    <a:lnTo>
                      <a:pt x="535" y="721"/>
                    </a:lnTo>
                    <a:lnTo>
                      <a:pt x="523" y="729"/>
                    </a:lnTo>
                    <a:lnTo>
                      <a:pt x="509" y="737"/>
                    </a:lnTo>
                    <a:lnTo>
                      <a:pt x="509" y="764"/>
                    </a:lnTo>
                    <a:lnTo>
                      <a:pt x="515" y="767"/>
                    </a:lnTo>
                    <a:lnTo>
                      <a:pt x="516" y="768"/>
                    </a:lnTo>
                    <a:lnTo>
                      <a:pt x="521" y="771"/>
                    </a:lnTo>
                    <a:lnTo>
                      <a:pt x="527" y="773"/>
                    </a:lnTo>
                    <a:lnTo>
                      <a:pt x="535" y="771"/>
                    </a:lnTo>
                    <a:lnTo>
                      <a:pt x="546" y="764"/>
                    </a:lnTo>
                    <a:lnTo>
                      <a:pt x="547" y="769"/>
                    </a:lnTo>
                    <a:lnTo>
                      <a:pt x="559" y="769"/>
                    </a:lnTo>
                    <a:lnTo>
                      <a:pt x="560" y="769"/>
                    </a:lnTo>
                    <a:lnTo>
                      <a:pt x="564" y="767"/>
                    </a:lnTo>
                    <a:lnTo>
                      <a:pt x="568" y="764"/>
                    </a:lnTo>
                    <a:lnTo>
                      <a:pt x="573" y="761"/>
                    </a:lnTo>
                    <a:lnTo>
                      <a:pt x="579" y="755"/>
                    </a:lnTo>
                    <a:lnTo>
                      <a:pt x="586" y="749"/>
                    </a:lnTo>
                    <a:lnTo>
                      <a:pt x="592" y="741"/>
                    </a:lnTo>
                    <a:lnTo>
                      <a:pt x="598" y="731"/>
                    </a:lnTo>
                    <a:lnTo>
                      <a:pt x="602" y="731"/>
                    </a:lnTo>
                    <a:lnTo>
                      <a:pt x="607" y="726"/>
                    </a:lnTo>
                    <a:lnTo>
                      <a:pt x="616" y="713"/>
                    </a:lnTo>
                    <a:lnTo>
                      <a:pt x="627" y="697"/>
                    </a:lnTo>
                    <a:lnTo>
                      <a:pt x="633" y="678"/>
                    </a:lnTo>
                    <a:lnTo>
                      <a:pt x="639" y="675"/>
                    </a:lnTo>
                    <a:lnTo>
                      <a:pt x="640" y="638"/>
                    </a:lnTo>
                    <a:lnTo>
                      <a:pt x="657" y="643"/>
                    </a:lnTo>
                    <a:lnTo>
                      <a:pt x="697" y="688"/>
                    </a:lnTo>
                    <a:lnTo>
                      <a:pt x="704" y="723"/>
                    </a:lnTo>
                    <a:lnTo>
                      <a:pt x="698" y="780"/>
                    </a:lnTo>
                    <a:lnTo>
                      <a:pt x="697" y="781"/>
                    </a:lnTo>
                    <a:lnTo>
                      <a:pt x="695" y="785"/>
                    </a:lnTo>
                    <a:lnTo>
                      <a:pt x="692" y="790"/>
                    </a:lnTo>
                    <a:lnTo>
                      <a:pt x="686" y="796"/>
                    </a:lnTo>
                    <a:lnTo>
                      <a:pt x="680" y="804"/>
                    </a:lnTo>
                    <a:lnTo>
                      <a:pt x="673" y="811"/>
                    </a:lnTo>
                    <a:lnTo>
                      <a:pt x="665" y="817"/>
                    </a:lnTo>
                    <a:lnTo>
                      <a:pt x="656" y="824"/>
                    </a:lnTo>
                    <a:lnTo>
                      <a:pt x="654" y="840"/>
                    </a:lnTo>
                    <a:lnTo>
                      <a:pt x="660" y="842"/>
                    </a:lnTo>
                    <a:lnTo>
                      <a:pt x="666" y="850"/>
                    </a:lnTo>
                    <a:lnTo>
                      <a:pt x="667" y="850"/>
                    </a:lnTo>
                    <a:lnTo>
                      <a:pt x="668" y="850"/>
                    </a:lnTo>
                    <a:lnTo>
                      <a:pt x="672" y="850"/>
                    </a:lnTo>
                    <a:lnTo>
                      <a:pt x="676" y="850"/>
                    </a:lnTo>
                    <a:lnTo>
                      <a:pt x="680" y="850"/>
                    </a:lnTo>
                    <a:lnTo>
                      <a:pt x="685" y="850"/>
                    </a:lnTo>
                    <a:lnTo>
                      <a:pt x="692" y="849"/>
                    </a:lnTo>
                    <a:lnTo>
                      <a:pt x="698" y="848"/>
                    </a:lnTo>
                    <a:lnTo>
                      <a:pt x="702" y="839"/>
                    </a:lnTo>
                    <a:lnTo>
                      <a:pt x="703" y="839"/>
                    </a:lnTo>
                    <a:lnTo>
                      <a:pt x="707" y="840"/>
                    </a:lnTo>
                    <a:lnTo>
                      <a:pt x="712" y="840"/>
                    </a:lnTo>
                    <a:lnTo>
                      <a:pt x="718" y="839"/>
                    </a:lnTo>
                    <a:lnTo>
                      <a:pt x="720" y="837"/>
                    </a:lnTo>
                    <a:lnTo>
                      <a:pt x="724" y="833"/>
                    </a:lnTo>
                    <a:lnTo>
                      <a:pt x="730" y="826"/>
                    </a:lnTo>
                    <a:lnTo>
                      <a:pt x="738" y="816"/>
                    </a:lnTo>
                    <a:lnTo>
                      <a:pt x="746" y="806"/>
                    </a:lnTo>
                    <a:lnTo>
                      <a:pt x="753" y="795"/>
                    </a:lnTo>
                    <a:lnTo>
                      <a:pt x="760" y="785"/>
                    </a:lnTo>
                    <a:lnTo>
                      <a:pt x="764" y="775"/>
                    </a:lnTo>
                    <a:lnTo>
                      <a:pt x="760" y="741"/>
                    </a:lnTo>
                    <a:lnTo>
                      <a:pt x="785" y="675"/>
                    </a:lnTo>
                    <a:lnTo>
                      <a:pt x="787" y="654"/>
                    </a:lnTo>
                    <a:lnTo>
                      <a:pt x="770" y="629"/>
                    </a:lnTo>
                    <a:lnTo>
                      <a:pt x="787" y="634"/>
                    </a:lnTo>
                    <a:lnTo>
                      <a:pt x="790" y="636"/>
                    </a:lnTo>
                    <a:lnTo>
                      <a:pt x="801" y="640"/>
                    </a:lnTo>
                    <a:lnTo>
                      <a:pt x="815" y="645"/>
                    </a:lnTo>
                    <a:lnTo>
                      <a:pt x="833" y="649"/>
                    </a:lnTo>
                    <a:lnTo>
                      <a:pt x="853" y="654"/>
                    </a:lnTo>
                    <a:lnTo>
                      <a:pt x="875" y="654"/>
                    </a:lnTo>
                    <a:lnTo>
                      <a:pt x="896" y="650"/>
                    </a:lnTo>
                    <a:lnTo>
                      <a:pt x="916" y="641"/>
                    </a:lnTo>
                    <a:lnTo>
                      <a:pt x="903" y="637"/>
                    </a:lnTo>
                    <a:lnTo>
                      <a:pt x="905" y="636"/>
                    </a:lnTo>
                    <a:lnTo>
                      <a:pt x="912" y="634"/>
                    </a:lnTo>
                    <a:lnTo>
                      <a:pt x="922" y="630"/>
                    </a:lnTo>
                    <a:lnTo>
                      <a:pt x="935" y="626"/>
                    </a:lnTo>
                    <a:lnTo>
                      <a:pt x="948" y="621"/>
                    </a:lnTo>
                    <a:lnTo>
                      <a:pt x="960" y="615"/>
                    </a:lnTo>
                    <a:lnTo>
                      <a:pt x="972" y="607"/>
                    </a:lnTo>
                    <a:lnTo>
                      <a:pt x="980" y="599"/>
                    </a:lnTo>
                    <a:lnTo>
                      <a:pt x="979" y="599"/>
                    </a:lnTo>
                    <a:lnTo>
                      <a:pt x="977" y="600"/>
                    </a:lnTo>
                    <a:lnTo>
                      <a:pt x="974" y="600"/>
                    </a:lnTo>
                    <a:lnTo>
                      <a:pt x="970" y="600"/>
                    </a:lnTo>
                    <a:lnTo>
                      <a:pt x="964" y="601"/>
                    </a:lnTo>
                    <a:lnTo>
                      <a:pt x="958" y="600"/>
                    </a:lnTo>
                    <a:lnTo>
                      <a:pt x="953" y="599"/>
                    </a:lnTo>
                    <a:lnTo>
                      <a:pt x="947" y="598"/>
                    </a:lnTo>
                    <a:lnTo>
                      <a:pt x="949" y="596"/>
                    </a:lnTo>
                    <a:lnTo>
                      <a:pt x="955" y="590"/>
                    </a:lnTo>
                    <a:lnTo>
                      <a:pt x="963" y="583"/>
                    </a:lnTo>
                    <a:lnTo>
                      <a:pt x="973" y="573"/>
                    </a:lnTo>
                    <a:lnTo>
                      <a:pt x="981" y="562"/>
                    </a:lnTo>
                    <a:lnTo>
                      <a:pt x="990" y="550"/>
                    </a:lnTo>
                    <a:lnTo>
                      <a:pt x="996" y="536"/>
                    </a:lnTo>
                    <a:lnTo>
                      <a:pt x="998" y="523"/>
                    </a:lnTo>
                    <a:lnTo>
                      <a:pt x="991" y="527"/>
                    </a:lnTo>
                    <a:lnTo>
                      <a:pt x="992" y="525"/>
                    </a:lnTo>
                    <a:lnTo>
                      <a:pt x="992" y="519"/>
                    </a:lnTo>
                    <a:lnTo>
                      <a:pt x="991" y="511"/>
                    </a:lnTo>
                    <a:lnTo>
                      <a:pt x="983" y="501"/>
                    </a:lnTo>
                    <a:lnTo>
                      <a:pt x="974" y="506"/>
                    </a:lnTo>
                    <a:lnTo>
                      <a:pt x="974" y="503"/>
                    </a:lnTo>
                    <a:lnTo>
                      <a:pt x="974" y="497"/>
                    </a:lnTo>
                    <a:lnTo>
                      <a:pt x="971" y="490"/>
                    </a:lnTo>
                    <a:lnTo>
                      <a:pt x="964" y="485"/>
                    </a:lnTo>
                    <a:lnTo>
                      <a:pt x="964" y="486"/>
                    </a:lnTo>
                    <a:lnTo>
                      <a:pt x="962" y="489"/>
                    </a:lnTo>
                    <a:lnTo>
                      <a:pt x="960" y="492"/>
                    </a:lnTo>
                    <a:lnTo>
                      <a:pt x="956" y="495"/>
                    </a:lnTo>
                    <a:lnTo>
                      <a:pt x="952" y="500"/>
                    </a:lnTo>
                    <a:lnTo>
                      <a:pt x="946" y="504"/>
                    </a:lnTo>
                    <a:lnTo>
                      <a:pt x="938" y="510"/>
                    </a:lnTo>
                    <a:lnTo>
                      <a:pt x="930" y="514"/>
                    </a:lnTo>
                    <a:lnTo>
                      <a:pt x="891" y="514"/>
                    </a:lnTo>
                    <a:lnTo>
                      <a:pt x="873" y="499"/>
                    </a:lnTo>
                    <a:lnTo>
                      <a:pt x="871" y="478"/>
                    </a:lnTo>
                    <a:lnTo>
                      <a:pt x="867" y="443"/>
                    </a:lnTo>
                    <a:lnTo>
                      <a:pt x="861" y="437"/>
                    </a:lnTo>
                    <a:lnTo>
                      <a:pt x="859" y="383"/>
                    </a:lnTo>
                    <a:lnTo>
                      <a:pt x="852" y="376"/>
                    </a:lnTo>
                    <a:lnTo>
                      <a:pt x="853" y="361"/>
                    </a:lnTo>
                    <a:lnTo>
                      <a:pt x="853" y="327"/>
                    </a:lnTo>
                    <a:lnTo>
                      <a:pt x="849" y="287"/>
                    </a:lnTo>
                    <a:lnTo>
                      <a:pt x="836" y="255"/>
                    </a:lnTo>
                    <a:lnTo>
                      <a:pt x="834" y="246"/>
                    </a:lnTo>
                    <a:lnTo>
                      <a:pt x="829" y="236"/>
                    </a:lnTo>
                    <a:lnTo>
                      <a:pt x="822" y="225"/>
                    </a:lnTo>
                    <a:lnTo>
                      <a:pt x="812" y="213"/>
                    </a:lnTo>
                    <a:lnTo>
                      <a:pt x="802" y="202"/>
                    </a:lnTo>
                    <a:lnTo>
                      <a:pt x="789" y="191"/>
                    </a:lnTo>
                    <a:lnTo>
                      <a:pt x="774" y="181"/>
                    </a:lnTo>
                    <a:lnTo>
                      <a:pt x="760" y="172"/>
                    </a:lnTo>
                    <a:lnTo>
                      <a:pt x="758" y="170"/>
                    </a:lnTo>
                    <a:lnTo>
                      <a:pt x="750" y="165"/>
                    </a:lnTo>
                    <a:lnTo>
                      <a:pt x="740" y="157"/>
                    </a:lnTo>
                    <a:lnTo>
                      <a:pt x="727" y="147"/>
                    </a:lnTo>
                    <a:lnTo>
                      <a:pt x="714" y="138"/>
                    </a:lnTo>
                    <a:lnTo>
                      <a:pt x="698" y="128"/>
                    </a:lnTo>
                    <a:lnTo>
                      <a:pt x="683" y="122"/>
                    </a:lnTo>
                    <a:lnTo>
                      <a:pt x="670" y="118"/>
                    </a:lnTo>
                    <a:lnTo>
                      <a:pt x="668" y="118"/>
                    </a:lnTo>
                    <a:lnTo>
                      <a:pt x="666" y="117"/>
                    </a:lnTo>
                    <a:lnTo>
                      <a:pt x="663" y="116"/>
                    </a:lnTo>
                    <a:lnTo>
                      <a:pt x="659" y="114"/>
                    </a:lnTo>
                    <a:lnTo>
                      <a:pt x="653" y="113"/>
                    </a:lnTo>
                    <a:lnTo>
                      <a:pt x="645" y="110"/>
                    </a:lnTo>
                    <a:lnTo>
                      <a:pt x="637" y="108"/>
                    </a:lnTo>
                    <a:lnTo>
                      <a:pt x="627" y="105"/>
                    </a:lnTo>
                    <a:lnTo>
                      <a:pt x="615" y="103"/>
                    </a:lnTo>
                    <a:lnTo>
                      <a:pt x="602" y="102"/>
                    </a:lnTo>
                    <a:lnTo>
                      <a:pt x="589" y="100"/>
                    </a:lnTo>
                    <a:lnTo>
                      <a:pt x="573" y="98"/>
                    </a:lnTo>
                    <a:lnTo>
                      <a:pt x="556" y="97"/>
                    </a:lnTo>
                    <a:lnTo>
                      <a:pt x="538" y="97"/>
                    </a:lnTo>
                    <a:lnTo>
                      <a:pt x="519" y="97"/>
                    </a:lnTo>
                    <a:lnTo>
                      <a:pt x="498" y="97"/>
                    </a:lnTo>
                    <a:lnTo>
                      <a:pt x="488" y="97"/>
                    </a:lnTo>
                    <a:lnTo>
                      <a:pt x="471" y="97"/>
                    </a:lnTo>
                    <a:lnTo>
                      <a:pt x="450" y="96"/>
                    </a:lnTo>
                    <a:lnTo>
                      <a:pt x="426" y="96"/>
                    </a:lnTo>
                    <a:lnTo>
                      <a:pt x="402" y="95"/>
                    </a:lnTo>
                    <a:lnTo>
                      <a:pt x="380" y="95"/>
                    </a:lnTo>
                    <a:lnTo>
                      <a:pt x="361" y="95"/>
                    </a:lnTo>
                    <a:lnTo>
                      <a:pt x="348" y="96"/>
                    </a:lnTo>
                    <a:lnTo>
                      <a:pt x="337" y="97"/>
                    </a:lnTo>
                    <a:lnTo>
                      <a:pt x="322" y="97"/>
                    </a:lnTo>
                    <a:lnTo>
                      <a:pt x="304" y="96"/>
                    </a:lnTo>
                    <a:lnTo>
                      <a:pt x="284" y="94"/>
                    </a:lnTo>
                    <a:lnTo>
                      <a:pt x="264" y="92"/>
                    </a:lnTo>
                    <a:lnTo>
                      <a:pt x="243" y="89"/>
                    </a:lnTo>
                    <a:lnTo>
                      <a:pt x="222" y="86"/>
                    </a:lnTo>
                    <a:lnTo>
                      <a:pt x="204" y="83"/>
                    </a:lnTo>
                    <a:lnTo>
                      <a:pt x="187" y="79"/>
                    </a:lnTo>
                    <a:lnTo>
                      <a:pt x="173" y="71"/>
                    </a:lnTo>
                    <a:lnTo>
                      <a:pt x="161" y="60"/>
                    </a:lnTo>
                    <a:lnTo>
                      <a:pt x="151" y="47"/>
                    </a:lnTo>
                    <a:lnTo>
                      <a:pt x="142" y="35"/>
                    </a:lnTo>
                    <a:lnTo>
                      <a:pt x="132" y="22"/>
                    </a:lnTo>
                    <a:lnTo>
                      <a:pt x="123" y="11"/>
                    </a:lnTo>
                    <a:lnTo>
                      <a:pt x="113" y="0"/>
                    </a:lnTo>
                    <a:lnTo>
                      <a:pt x="118" y="14"/>
                    </a:lnTo>
                    <a:lnTo>
                      <a:pt x="121" y="35"/>
                    </a:lnTo>
                    <a:lnTo>
                      <a:pt x="121" y="61"/>
                    </a:lnTo>
                    <a:lnTo>
                      <a:pt x="119" y="93"/>
                    </a:lnTo>
                    <a:lnTo>
                      <a:pt x="110" y="128"/>
                    </a:lnTo>
                    <a:lnTo>
                      <a:pt x="94" y="167"/>
                    </a:lnTo>
                    <a:lnTo>
                      <a:pt x="70" y="209"/>
                    </a:lnTo>
                    <a:lnTo>
                      <a:pt x="36" y="25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040" name="Freeform 344"/>
              <p:cNvSpPr>
                <a:spLocks/>
              </p:cNvSpPr>
              <p:nvPr/>
            </p:nvSpPr>
            <p:spPr bwMode="auto">
              <a:xfrm>
                <a:off x="850" y="2601"/>
                <a:ext cx="133" cy="282"/>
              </a:xfrm>
              <a:custGeom>
                <a:avLst/>
                <a:gdLst/>
                <a:ahLst/>
                <a:cxnLst>
                  <a:cxn ang="0">
                    <a:pos x="384" y="684"/>
                  </a:cxn>
                  <a:cxn ang="0">
                    <a:pos x="362" y="723"/>
                  </a:cxn>
                  <a:cxn ang="0">
                    <a:pos x="335" y="776"/>
                  </a:cxn>
                  <a:cxn ang="0">
                    <a:pos x="287" y="806"/>
                  </a:cxn>
                  <a:cxn ang="0">
                    <a:pos x="240" y="845"/>
                  </a:cxn>
                  <a:cxn ang="0">
                    <a:pos x="220" y="841"/>
                  </a:cxn>
                  <a:cxn ang="0">
                    <a:pos x="204" y="819"/>
                  </a:cxn>
                  <a:cxn ang="0">
                    <a:pos x="211" y="803"/>
                  </a:cxn>
                  <a:cxn ang="0">
                    <a:pos x="184" y="801"/>
                  </a:cxn>
                  <a:cxn ang="0">
                    <a:pos x="188" y="780"/>
                  </a:cxn>
                  <a:cxn ang="0">
                    <a:pos x="215" y="764"/>
                  </a:cxn>
                  <a:cxn ang="0">
                    <a:pos x="223" y="705"/>
                  </a:cxn>
                  <a:cxn ang="0">
                    <a:pos x="211" y="608"/>
                  </a:cxn>
                  <a:cxn ang="0">
                    <a:pos x="185" y="582"/>
                  </a:cxn>
                  <a:cxn ang="0">
                    <a:pos x="160" y="558"/>
                  </a:cxn>
                  <a:cxn ang="0">
                    <a:pos x="131" y="517"/>
                  </a:cxn>
                  <a:cxn ang="0">
                    <a:pos x="106" y="485"/>
                  </a:cxn>
                  <a:cxn ang="0">
                    <a:pos x="69" y="454"/>
                  </a:cxn>
                  <a:cxn ang="0">
                    <a:pos x="42" y="404"/>
                  </a:cxn>
                  <a:cxn ang="0">
                    <a:pos x="26" y="367"/>
                  </a:cxn>
                  <a:cxn ang="0">
                    <a:pos x="2" y="298"/>
                  </a:cxn>
                  <a:cxn ang="0">
                    <a:pos x="14" y="235"/>
                  </a:cxn>
                  <a:cxn ang="0">
                    <a:pos x="45" y="225"/>
                  </a:cxn>
                  <a:cxn ang="0">
                    <a:pos x="85" y="207"/>
                  </a:cxn>
                  <a:cxn ang="0">
                    <a:pos x="115" y="200"/>
                  </a:cxn>
                  <a:cxn ang="0">
                    <a:pos x="142" y="177"/>
                  </a:cxn>
                  <a:cxn ang="0">
                    <a:pos x="163" y="176"/>
                  </a:cxn>
                  <a:cxn ang="0">
                    <a:pos x="211" y="140"/>
                  </a:cxn>
                  <a:cxn ang="0">
                    <a:pos x="235" y="126"/>
                  </a:cxn>
                  <a:cxn ang="0">
                    <a:pos x="253" y="80"/>
                  </a:cxn>
                  <a:cxn ang="0">
                    <a:pos x="262" y="42"/>
                  </a:cxn>
                  <a:cxn ang="0">
                    <a:pos x="290" y="1"/>
                  </a:cxn>
                  <a:cxn ang="0">
                    <a:pos x="312" y="22"/>
                  </a:cxn>
                  <a:cxn ang="0">
                    <a:pos x="336" y="116"/>
                  </a:cxn>
                  <a:cxn ang="0">
                    <a:pos x="318" y="162"/>
                  </a:cxn>
                  <a:cxn ang="0">
                    <a:pos x="308" y="135"/>
                  </a:cxn>
                  <a:cxn ang="0">
                    <a:pos x="297" y="209"/>
                  </a:cxn>
                  <a:cxn ang="0">
                    <a:pos x="281" y="254"/>
                  </a:cxn>
                  <a:cxn ang="0">
                    <a:pos x="257" y="289"/>
                  </a:cxn>
                  <a:cxn ang="0">
                    <a:pos x="235" y="301"/>
                  </a:cxn>
                  <a:cxn ang="0">
                    <a:pos x="216" y="302"/>
                  </a:cxn>
                  <a:cxn ang="0">
                    <a:pos x="178" y="298"/>
                  </a:cxn>
                  <a:cxn ang="0">
                    <a:pos x="161" y="366"/>
                  </a:cxn>
                  <a:cxn ang="0">
                    <a:pos x="174" y="415"/>
                  </a:cxn>
                  <a:cxn ang="0">
                    <a:pos x="193" y="445"/>
                  </a:cxn>
                  <a:cxn ang="0">
                    <a:pos x="218" y="473"/>
                  </a:cxn>
                  <a:cxn ang="0">
                    <a:pos x="237" y="514"/>
                  </a:cxn>
                  <a:cxn ang="0">
                    <a:pos x="265" y="548"/>
                  </a:cxn>
                  <a:cxn ang="0">
                    <a:pos x="304" y="558"/>
                  </a:cxn>
                  <a:cxn ang="0">
                    <a:pos x="337" y="551"/>
                  </a:cxn>
                  <a:cxn ang="0">
                    <a:pos x="352" y="564"/>
                  </a:cxn>
                  <a:cxn ang="0">
                    <a:pos x="371" y="551"/>
                  </a:cxn>
                  <a:cxn ang="0">
                    <a:pos x="401" y="631"/>
                  </a:cxn>
                </a:cxnLst>
                <a:rect l="0" t="0" r="r" b="b"/>
                <a:pathLst>
                  <a:path w="401" h="846">
                    <a:moveTo>
                      <a:pt x="391" y="629"/>
                    </a:moveTo>
                    <a:lnTo>
                      <a:pt x="389" y="645"/>
                    </a:lnTo>
                    <a:lnTo>
                      <a:pt x="387" y="663"/>
                    </a:lnTo>
                    <a:lnTo>
                      <a:pt x="385" y="678"/>
                    </a:lnTo>
                    <a:lnTo>
                      <a:pt x="384" y="684"/>
                    </a:lnTo>
                    <a:lnTo>
                      <a:pt x="369" y="679"/>
                    </a:lnTo>
                    <a:lnTo>
                      <a:pt x="368" y="695"/>
                    </a:lnTo>
                    <a:lnTo>
                      <a:pt x="366" y="708"/>
                    </a:lnTo>
                    <a:lnTo>
                      <a:pt x="363" y="719"/>
                    </a:lnTo>
                    <a:lnTo>
                      <a:pt x="362" y="723"/>
                    </a:lnTo>
                    <a:lnTo>
                      <a:pt x="351" y="719"/>
                    </a:lnTo>
                    <a:lnTo>
                      <a:pt x="349" y="741"/>
                    </a:lnTo>
                    <a:lnTo>
                      <a:pt x="343" y="759"/>
                    </a:lnTo>
                    <a:lnTo>
                      <a:pt x="338" y="771"/>
                    </a:lnTo>
                    <a:lnTo>
                      <a:pt x="335" y="776"/>
                    </a:lnTo>
                    <a:lnTo>
                      <a:pt x="323" y="766"/>
                    </a:lnTo>
                    <a:lnTo>
                      <a:pt x="308" y="791"/>
                    </a:lnTo>
                    <a:lnTo>
                      <a:pt x="303" y="785"/>
                    </a:lnTo>
                    <a:lnTo>
                      <a:pt x="297" y="795"/>
                    </a:lnTo>
                    <a:lnTo>
                      <a:pt x="287" y="806"/>
                    </a:lnTo>
                    <a:lnTo>
                      <a:pt x="277" y="815"/>
                    </a:lnTo>
                    <a:lnTo>
                      <a:pt x="265" y="825"/>
                    </a:lnTo>
                    <a:lnTo>
                      <a:pt x="255" y="833"/>
                    </a:lnTo>
                    <a:lnTo>
                      <a:pt x="246" y="840"/>
                    </a:lnTo>
                    <a:lnTo>
                      <a:pt x="240" y="845"/>
                    </a:lnTo>
                    <a:lnTo>
                      <a:pt x="238" y="846"/>
                    </a:lnTo>
                    <a:lnTo>
                      <a:pt x="231" y="845"/>
                    </a:lnTo>
                    <a:lnTo>
                      <a:pt x="225" y="843"/>
                    </a:lnTo>
                    <a:lnTo>
                      <a:pt x="221" y="842"/>
                    </a:lnTo>
                    <a:lnTo>
                      <a:pt x="220" y="841"/>
                    </a:lnTo>
                    <a:lnTo>
                      <a:pt x="209" y="843"/>
                    </a:lnTo>
                    <a:lnTo>
                      <a:pt x="201" y="831"/>
                    </a:lnTo>
                    <a:lnTo>
                      <a:pt x="202" y="827"/>
                    </a:lnTo>
                    <a:lnTo>
                      <a:pt x="203" y="823"/>
                    </a:lnTo>
                    <a:lnTo>
                      <a:pt x="204" y="819"/>
                    </a:lnTo>
                    <a:lnTo>
                      <a:pt x="205" y="814"/>
                    </a:lnTo>
                    <a:lnTo>
                      <a:pt x="208" y="809"/>
                    </a:lnTo>
                    <a:lnTo>
                      <a:pt x="209" y="806"/>
                    </a:lnTo>
                    <a:lnTo>
                      <a:pt x="211" y="804"/>
                    </a:lnTo>
                    <a:lnTo>
                      <a:pt x="211" y="803"/>
                    </a:lnTo>
                    <a:lnTo>
                      <a:pt x="202" y="803"/>
                    </a:lnTo>
                    <a:lnTo>
                      <a:pt x="196" y="801"/>
                    </a:lnTo>
                    <a:lnTo>
                      <a:pt x="192" y="798"/>
                    </a:lnTo>
                    <a:lnTo>
                      <a:pt x="191" y="795"/>
                    </a:lnTo>
                    <a:lnTo>
                      <a:pt x="184" y="801"/>
                    </a:lnTo>
                    <a:lnTo>
                      <a:pt x="178" y="801"/>
                    </a:lnTo>
                    <a:lnTo>
                      <a:pt x="174" y="800"/>
                    </a:lnTo>
                    <a:lnTo>
                      <a:pt x="172" y="799"/>
                    </a:lnTo>
                    <a:lnTo>
                      <a:pt x="180" y="788"/>
                    </a:lnTo>
                    <a:lnTo>
                      <a:pt x="188" y="780"/>
                    </a:lnTo>
                    <a:lnTo>
                      <a:pt x="196" y="773"/>
                    </a:lnTo>
                    <a:lnTo>
                      <a:pt x="202" y="769"/>
                    </a:lnTo>
                    <a:lnTo>
                      <a:pt x="208" y="767"/>
                    </a:lnTo>
                    <a:lnTo>
                      <a:pt x="212" y="765"/>
                    </a:lnTo>
                    <a:lnTo>
                      <a:pt x="215" y="764"/>
                    </a:lnTo>
                    <a:lnTo>
                      <a:pt x="216" y="764"/>
                    </a:lnTo>
                    <a:lnTo>
                      <a:pt x="217" y="745"/>
                    </a:lnTo>
                    <a:lnTo>
                      <a:pt x="220" y="726"/>
                    </a:lnTo>
                    <a:lnTo>
                      <a:pt x="222" y="711"/>
                    </a:lnTo>
                    <a:lnTo>
                      <a:pt x="223" y="705"/>
                    </a:lnTo>
                    <a:lnTo>
                      <a:pt x="219" y="673"/>
                    </a:lnTo>
                    <a:lnTo>
                      <a:pt x="218" y="643"/>
                    </a:lnTo>
                    <a:lnTo>
                      <a:pt x="219" y="622"/>
                    </a:lnTo>
                    <a:lnTo>
                      <a:pt x="219" y="614"/>
                    </a:lnTo>
                    <a:lnTo>
                      <a:pt x="211" y="608"/>
                    </a:lnTo>
                    <a:lnTo>
                      <a:pt x="203" y="602"/>
                    </a:lnTo>
                    <a:lnTo>
                      <a:pt x="198" y="596"/>
                    </a:lnTo>
                    <a:lnTo>
                      <a:pt x="193" y="591"/>
                    </a:lnTo>
                    <a:lnTo>
                      <a:pt x="189" y="586"/>
                    </a:lnTo>
                    <a:lnTo>
                      <a:pt x="185" y="582"/>
                    </a:lnTo>
                    <a:lnTo>
                      <a:pt x="184" y="580"/>
                    </a:lnTo>
                    <a:lnTo>
                      <a:pt x="183" y="579"/>
                    </a:lnTo>
                    <a:lnTo>
                      <a:pt x="173" y="573"/>
                    </a:lnTo>
                    <a:lnTo>
                      <a:pt x="166" y="565"/>
                    </a:lnTo>
                    <a:lnTo>
                      <a:pt x="160" y="558"/>
                    </a:lnTo>
                    <a:lnTo>
                      <a:pt x="158" y="555"/>
                    </a:lnTo>
                    <a:lnTo>
                      <a:pt x="145" y="542"/>
                    </a:lnTo>
                    <a:lnTo>
                      <a:pt x="136" y="531"/>
                    </a:lnTo>
                    <a:lnTo>
                      <a:pt x="132" y="521"/>
                    </a:lnTo>
                    <a:lnTo>
                      <a:pt x="131" y="517"/>
                    </a:lnTo>
                    <a:lnTo>
                      <a:pt x="127" y="529"/>
                    </a:lnTo>
                    <a:lnTo>
                      <a:pt x="117" y="515"/>
                    </a:lnTo>
                    <a:lnTo>
                      <a:pt x="111" y="500"/>
                    </a:lnTo>
                    <a:lnTo>
                      <a:pt x="107" y="489"/>
                    </a:lnTo>
                    <a:lnTo>
                      <a:pt x="106" y="485"/>
                    </a:lnTo>
                    <a:lnTo>
                      <a:pt x="96" y="477"/>
                    </a:lnTo>
                    <a:lnTo>
                      <a:pt x="87" y="465"/>
                    </a:lnTo>
                    <a:lnTo>
                      <a:pt x="81" y="454"/>
                    </a:lnTo>
                    <a:lnTo>
                      <a:pt x="77" y="449"/>
                    </a:lnTo>
                    <a:lnTo>
                      <a:pt x="69" y="454"/>
                    </a:lnTo>
                    <a:lnTo>
                      <a:pt x="60" y="432"/>
                    </a:lnTo>
                    <a:lnTo>
                      <a:pt x="51" y="426"/>
                    </a:lnTo>
                    <a:lnTo>
                      <a:pt x="46" y="416"/>
                    </a:lnTo>
                    <a:lnTo>
                      <a:pt x="43" y="408"/>
                    </a:lnTo>
                    <a:lnTo>
                      <a:pt x="42" y="404"/>
                    </a:lnTo>
                    <a:lnTo>
                      <a:pt x="35" y="405"/>
                    </a:lnTo>
                    <a:lnTo>
                      <a:pt x="31" y="392"/>
                    </a:lnTo>
                    <a:lnTo>
                      <a:pt x="28" y="381"/>
                    </a:lnTo>
                    <a:lnTo>
                      <a:pt x="26" y="371"/>
                    </a:lnTo>
                    <a:lnTo>
                      <a:pt x="26" y="367"/>
                    </a:lnTo>
                    <a:lnTo>
                      <a:pt x="18" y="352"/>
                    </a:lnTo>
                    <a:lnTo>
                      <a:pt x="15" y="306"/>
                    </a:lnTo>
                    <a:lnTo>
                      <a:pt x="6" y="312"/>
                    </a:lnTo>
                    <a:lnTo>
                      <a:pt x="4" y="305"/>
                    </a:lnTo>
                    <a:lnTo>
                      <a:pt x="2" y="298"/>
                    </a:lnTo>
                    <a:lnTo>
                      <a:pt x="1" y="291"/>
                    </a:lnTo>
                    <a:lnTo>
                      <a:pt x="1" y="286"/>
                    </a:lnTo>
                    <a:lnTo>
                      <a:pt x="0" y="275"/>
                    </a:lnTo>
                    <a:lnTo>
                      <a:pt x="7" y="250"/>
                    </a:lnTo>
                    <a:lnTo>
                      <a:pt x="14" y="235"/>
                    </a:lnTo>
                    <a:lnTo>
                      <a:pt x="20" y="226"/>
                    </a:lnTo>
                    <a:lnTo>
                      <a:pt x="22" y="224"/>
                    </a:lnTo>
                    <a:lnTo>
                      <a:pt x="26" y="254"/>
                    </a:lnTo>
                    <a:lnTo>
                      <a:pt x="35" y="238"/>
                    </a:lnTo>
                    <a:lnTo>
                      <a:pt x="45" y="225"/>
                    </a:lnTo>
                    <a:lnTo>
                      <a:pt x="52" y="217"/>
                    </a:lnTo>
                    <a:lnTo>
                      <a:pt x="55" y="215"/>
                    </a:lnTo>
                    <a:lnTo>
                      <a:pt x="55" y="241"/>
                    </a:lnTo>
                    <a:lnTo>
                      <a:pt x="65" y="225"/>
                    </a:lnTo>
                    <a:lnTo>
                      <a:pt x="85" y="207"/>
                    </a:lnTo>
                    <a:lnTo>
                      <a:pt x="84" y="223"/>
                    </a:lnTo>
                    <a:lnTo>
                      <a:pt x="83" y="236"/>
                    </a:lnTo>
                    <a:lnTo>
                      <a:pt x="84" y="246"/>
                    </a:lnTo>
                    <a:lnTo>
                      <a:pt x="84" y="249"/>
                    </a:lnTo>
                    <a:lnTo>
                      <a:pt x="115" y="200"/>
                    </a:lnTo>
                    <a:lnTo>
                      <a:pt x="120" y="209"/>
                    </a:lnTo>
                    <a:lnTo>
                      <a:pt x="126" y="199"/>
                    </a:lnTo>
                    <a:lnTo>
                      <a:pt x="132" y="190"/>
                    </a:lnTo>
                    <a:lnTo>
                      <a:pt x="137" y="183"/>
                    </a:lnTo>
                    <a:lnTo>
                      <a:pt x="142" y="177"/>
                    </a:lnTo>
                    <a:lnTo>
                      <a:pt x="148" y="173"/>
                    </a:lnTo>
                    <a:lnTo>
                      <a:pt x="151" y="169"/>
                    </a:lnTo>
                    <a:lnTo>
                      <a:pt x="153" y="168"/>
                    </a:lnTo>
                    <a:lnTo>
                      <a:pt x="154" y="167"/>
                    </a:lnTo>
                    <a:lnTo>
                      <a:pt x="163" y="176"/>
                    </a:lnTo>
                    <a:lnTo>
                      <a:pt x="188" y="148"/>
                    </a:lnTo>
                    <a:lnTo>
                      <a:pt x="190" y="164"/>
                    </a:lnTo>
                    <a:lnTo>
                      <a:pt x="199" y="157"/>
                    </a:lnTo>
                    <a:lnTo>
                      <a:pt x="206" y="147"/>
                    </a:lnTo>
                    <a:lnTo>
                      <a:pt x="211" y="140"/>
                    </a:lnTo>
                    <a:lnTo>
                      <a:pt x="212" y="137"/>
                    </a:lnTo>
                    <a:lnTo>
                      <a:pt x="216" y="148"/>
                    </a:lnTo>
                    <a:lnTo>
                      <a:pt x="233" y="104"/>
                    </a:lnTo>
                    <a:lnTo>
                      <a:pt x="235" y="116"/>
                    </a:lnTo>
                    <a:lnTo>
                      <a:pt x="235" y="126"/>
                    </a:lnTo>
                    <a:lnTo>
                      <a:pt x="234" y="134"/>
                    </a:lnTo>
                    <a:lnTo>
                      <a:pt x="234" y="137"/>
                    </a:lnTo>
                    <a:lnTo>
                      <a:pt x="243" y="117"/>
                    </a:lnTo>
                    <a:lnTo>
                      <a:pt x="250" y="97"/>
                    </a:lnTo>
                    <a:lnTo>
                      <a:pt x="253" y="80"/>
                    </a:lnTo>
                    <a:lnTo>
                      <a:pt x="254" y="74"/>
                    </a:lnTo>
                    <a:lnTo>
                      <a:pt x="261" y="81"/>
                    </a:lnTo>
                    <a:lnTo>
                      <a:pt x="263" y="66"/>
                    </a:lnTo>
                    <a:lnTo>
                      <a:pt x="263" y="53"/>
                    </a:lnTo>
                    <a:lnTo>
                      <a:pt x="262" y="42"/>
                    </a:lnTo>
                    <a:lnTo>
                      <a:pt x="262" y="38"/>
                    </a:lnTo>
                    <a:lnTo>
                      <a:pt x="276" y="51"/>
                    </a:lnTo>
                    <a:lnTo>
                      <a:pt x="276" y="0"/>
                    </a:lnTo>
                    <a:lnTo>
                      <a:pt x="287" y="16"/>
                    </a:lnTo>
                    <a:lnTo>
                      <a:pt x="290" y="1"/>
                    </a:lnTo>
                    <a:lnTo>
                      <a:pt x="295" y="1"/>
                    </a:lnTo>
                    <a:lnTo>
                      <a:pt x="301" y="10"/>
                    </a:lnTo>
                    <a:lnTo>
                      <a:pt x="307" y="16"/>
                    </a:lnTo>
                    <a:lnTo>
                      <a:pt x="311" y="20"/>
                    </a:lnTo>
                    <a:lnTo>
                      <a:pt x="312" y="22"/>
                    </a:lnTo>
                    <a:lnTo>
                      <a:pt x="312" y="31"/>
                    </a:lnTo>
                    <a:lnTo>
                      <a:pt x="332" y="58"/>
                    </a:lnTo>
                    <a:lnTo>
                      <a:pt x="336" y="79"/>
                    </a:lnTo>
                    <a:lnTo>
                      <a:pt x="336" y="100"/>
                    </a:lnTo>
                    <a:lnTo>
                      <a:pt x="336" y="116"/>
                    </a:lnTo>
                    <a:lnTo>
                      <a:pt x="335" y="122"/>
                    </a:lnTo>
                    <a:lnTo>
                      <a:pt x="327" y="108"/>
                    </a:lnTo>
                    <a:lnTo>
                      <a:pt x="327" y="128"/>
                    </a:lnTo>
                    <a:lnTo>
                      <a:pt x="323" y="147"/>
                    </a:lnTo>
                    <a:lnTo>
                      <a:pt x="318" y="162"/>
                    </a:lnTo>
                    <a:lnTo>
                      <a:pt x="316" y="167"/>
                    </a:lnTo>
                    <a:lnTo>
                      <a:pt x="314" y="155"/>
                    </a:lnTo>
                    <a:lnTo>
                      <a:pt x="311" y="144"/>
                    </a:lnTo>
                    <a:lnTo>
                      <a:pt x="309" y="138"/>
                    </a:lnTo>
                    <a:lnTo>
                      <a:pt x="308" y="135"/>
                    </a:lnTo>
                    <a:lnTo>
                      <a:pt x="308" y="164"/>
                    </a:lnTo>
                    <a:lnTo>
                      <a:pt x="303" y="161"/>
                    </a:lnTo>
                    <a:lnTo>
                      <a:pt x="303" y="179"/>
                    </a:lnTo>
                    <a:lnTo>
                      <a:pt x="300" y="196"/>
                    </a:lnTo>
                    <a:lnTo>
                      <a:pt x="297" y="209"/>
                    </a:lnTo>
                    <a:lnTo>
                      <a:pt x="296" y="215"/>
                    </a:lnTo>
                    <a:lnTo>
                      <a:pt x="286" y="205"/>
                    </a:lnTo>
                    <a:lnTo>
                      <a:pt x="287" y="224"/>
                    </a:lnTo>
                    <a:lnTo>
                      <a:pt x="285" y="240"/>
                    </a:lnTo>
                    <a:lnTo>
                      <a:pt x="281" y="254"/>
                    </a:lnTo>
                    <a:lnTo>
                      <a:pt x="275" y="266"/>
                    </a:lnTo>
                    <a:lnTo>
                      <a:pt x="268" y="277"/>
                    </a:lnTo>
                    <a:lnTo>
                      <a:pt x="263" y="283"/>
                    </a:lnTo>
                    <a:lnTo>
                      <a:pt x="259" y="288"/>
                    </a:lnTo>
                    <a:lnTo>
                      <a:pt x="257" y="289"/>
                    </a:lnTo>
                    <a:lnTo>
                      <a:pt x="256" y="270"/>
                    </a:lnTo>
                    <a:lnTo>
                      <a:pt x="251" y="279"/>
                    </a:lnTo>
                    <a:lnTo>
                      <a:pt x="245" y="287"/>
                    </a:lnTo>
                    <a:lnTo>
                      <a:pt x="240" y="294"/>
                    </a:lnTo>
                    <a:lnTo>
                      <a:pt x="235" y="301"/>
                    </a:lnTo>
                    <a:lnTo>
                      <a:pt x="231" y="306"/>
                    </a:lnTo>
                    <a:lnTo>
                      <a:pt x="226" y="310"/>
                    </a:lnTo>
                    <a:lnTo>
                      <a:pt x="224" y="312"/>
                    </a:lnTo>
                    <a:lnTo>
                      <a:pt x="223" y="313"/>
                    </a:lnTo>
                    <a:lnTo>
                      <a:pt x="216" y="302"/>
                    </a:lnTo>
                    <a:lnTo>
                      <a:pt x="212" y="291"/>
                    </a:lnTo>
                    <a:lnTo>
                      <a:pt x="210" y="285"/>
                    </a:lnTo>
                    <a:lnTo>
                      <a:pt x="210" y="283"/>
                    </a:lnTo>
                    <a:lnTo>
                      <a:pt x="195" y="312"/>
                    </a:lnTo>
                    <a:lnTo>
                      <a:pt x="178" y="298"/>
                    </a:lnTo>
                    <a:lnTo>
                      <a:pt x="170" y="318"/>
                    </a:lnTo>
                    <a:lnTo>
                      <a:pt x="168" y="330"/>
                    </a:lnTo>
                    <a:lnTo>
                      <a:pt x="169" y="337"/>
                    </a:lnTo>
                    <a:lnTo>
                      <a:pt x="170" y="340"/>
                    </a:lnTo>
                    <a:lnTo>
                      <a:pt x="161" y="366"/>
                    </a:lnTo>
                    <a:lnTo>
                      <a:pt x="159" y="389"/>
                    </a:lnTo>
                    <a:lnTo>
                      <a:pt x="159" y="405"/>
                    </a:lnTo>
                    <a:lnTo>
                      <a:pt x="160" y="411"/>
                    </a:lnTo>
                    <a:lnTo>
                      <a:pt x="173" y="404"/>
                    </a:lnTo>
                    <a:lnTo>
                      <a:pt x="174" y="415"/>
                    </a:lnTo>
                    <a:lnTo>
                      <a:pt x="176" y="427"/>
                    </a:lnTo>
                    <a:lnTo>
                      <a:pt x="179" y="435"/>
                    </a:lnTo>
                    <a:lnTo>
                      <a:pt x="180" y="438"/>
                    </a:lnTo>
                    <a:lnTo>
                      <a:pt x="192" y="430"/>
                    </a:lnTo>
                    <a:lnTo>
                      <a:pt x="193" y="445"/>
                    </a:lnTo>
                    <a:lnTo>
                      <a:pt x="196" y="460"/>
                    </a:lnTo>
                    <a:lnTo>
                      <a:pt x="200" y="474"/>
                    </a:lnTo>
                    <a:lnTo>
                      <a:pt x="202" y="479"/>
                    </a:lnTo>
                    <a:lnTo>
                      <a:pt x="212" y="476"/>
                    </a:lnTo>
                    <a:lnTo>
                      <a:pt x="218" y="473"/>
                    </a:lnTo>
                    <a:lnTo>
                      <a:pt x="222" y="470"/>
                    </a:lnTo>
                    <a:lnTo>
                      <a:pt x="223" y="469"/>
                    </a:lnTo>
                    <a:lnTo>
                      <a:pt x="223" y="498"/>
                    </a:lnTo>
                    <a:lnTo>
                      <a:pt x="233" y="494"/>
                    </a:lnTo>
                    <a:lnTo>
                      <a:pt x="237" y="514"/>
                    </a:lnTo>
                    <a:lnTo>
                      <a:pt x="246" y="507"/>
                    </a:lnTo>
                    <a:lnTo>
                      <a:pt x="250" y="524"/>
                    </a:lnTo>
                    <a:lnTo>
                      <a:pt x="256" y="537"/>
                    </a:lnTo>
                    <a:lnTo>
                      <a:pt x="262" y="544"/>
                    </a:lnTo>
                    <a:lnTo>
                      <a:pt x="265" y="548"/>
                    </a:lnTo>
                    <a:lnTo>
                      <a:pt x="272" y="536"/>
                    </a:lnTo>
                    <a:lnTo>
                      <a:pt x="285" y="533"/>
                    </a:lnTo>
                    <a:lnTo>
                      <a:pt x="290" y="544"/>
                    </a:lnTo>
                    <a:lnTo>
                      <a:pt x="298" y="553"/>
                    </a:lnTo>
                    <a:lnTo>
                      <a:pt x="304" y="558"/>
                    </a:lnTo>
                    <a:lnTo>
                      <a:pt x="306" y="559"/>
                    </a:lnTo>
                    <a:lnTo>
                      <a:pt x="319" y="544"/>
                    </a:lnTo>
                    <a:lnTo>
                      <a:pt x="333" y="560"/>
                    </a:lnTo>
                    <a:lnTo>
                      <a:pt x="337" y="552"/>
                    </a:lnTo>
                    <a:lnTo>
                      <a:pt x="337" y="551"/>
                    </a:lnTo>
                    <a:lnTo>
                      <a:pt x="336" y="549"/>
                    </a:lnTo>
                    <a:lnTo>
                      <a:pt x="337" y="549"/>
                    </a:lnTo>
                    <a:lnTo>
                      <a:pt x="342" y="552"/>
                    </a:lnTo>
                    <a:lnTo>
                      <a:pt x="348" y="558"/>
                    </a:lnTo>
                    <a:lnTo>
                      <a:pt x="352" y="564"/>
                    </a:lnTo>
                    <a:lnTo>
                      <a:pt x="354" y="569"/>
                    </a:lnTo>
                    <a:lnTo>
                      <a:pt x="355" y="571"/>
                    </a:lnTo>
                    <a:lnTo>
                      <a:pt x="363" y="562"/>
                    </a:lnTo>
                    <a:lnTo>
                      <a:pt x="368" y="556"/>
                    </a:lnTo>
                    <a:lnTo>
                      <a:pt x="371" y="551"/>
                    </a:lnTo>
                    <a:lnTo>
                      <a:pt x="372" y="549"/>
                    </a:lnTo>
                    <a:lnTo>
                      <a:pt x="386" y="576"/>
                    </a:lnTo>
                    <a:lnTo>
                      <a:pt x="394" y="602"/>
                    </a:lnTo>
                    <a:lnTo>
                      <a:pt x="400" y="622"/>
                    </a:lnTo>
                    <a:lnTo>
                      <a:pt x="401" y="631"/>
                    </a:lnTo>
                    <a:lnTo>
                      <a:pt x="391" y="629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041" name="Freeform 345"/>
              <p:cNvSpPr>
                <a:spLocks/>
              </p:cNvSpPr>
              <p:nvPr/>
            </p:nvSpPr>
            <p:spPr bwMode="auto">
              <a:xfrm>
                <a:off x="1199" y="2760"/>
                <a:ext cx="48" cy="66"/>
              </a:xfrm>
              <a:custGeom>
                <a:avLst/>
                <a:gdLst/>
                <a:ahLst/>
                <a:cxnLst>
                  <a:cxn ang="0">
                    <a:pos x="4" y="156"/>
                  </a:cxn>
                  <a:cxn ang="0">
                    <a:pos x="15" y="171"/>
                  </a:cxn>
                  <a:cxn ang="0">
                    <a:pos x="22" y="177"/>
                  </a:cxn>
                  <a:cxn ang="0">
                    <a:pos x="14" y="182"/>
                  </a:cxn>
                  <a:cxn ang="0">
                    <a:pos x="27" y="189"/>
                  </a:cxn>
                  <a:cxn ang="0">
                    <a:pos x="41" y="194"/>
                  </a:cxn>
                  <a:cxn ang="0">
                    <a:pos x="57" y="198"/>
                  </a:cxn>
                  <a:cxn ang="0">
                    <a:pos x="62" y="184"/>
                  </a:cxn>
                  <a:cxn ang="0">
                    <a:pos x="82" y="187"/>
                  </a:cxn>
                  <a:cxn ang="0">
                    <a:pos x="92" y="187"/>
                  </a:cxn>
                  <a:cxn ang="0">
                    <a:pos x="106" y="177"/>
                  </a:cxn>
                  <a:cxn ang="0">
                    <a:pos x="127" y="173"/>
                  </a:cxn>
                  <a:cxn ang="0">
                    <a:pos x="121" y="172"/>
                  </a:cxn>
                  <a:cxn ang="0">
                    <a:pos x="101" y="171"/>
                  </a:cxn>
                  <a:cxn ang="0">
                    <a:pos x="79" y="167"/>
                  </a:cxn>
                  <a:cxn ang="0">
                    <a:pos x="113" y="149"/>
                  </a:cxn>
                  <a:cxn ang="0">
                    <a:pos x="106" y="148"/>
                  </a:cxn>
                  <a:cxn ang="0">
                    <a:pos x="93" y="146"/>
                  </a:cxn>
                  <a:cxn ang="0">
                    <a:pos x="80" y="140"/>
                  </a:cxn>
                  <a:cxn ang="0">
                    <a:pos x="75" y="135"/>
                  </a:cxn>
                  <a:cxn ang="0">
                    <a:pos x="86" y="135"/>
                  </a:cxn>
                  <a:cxn ang="0">
                    <a:pos x="106" y="131"/>
                  </a:cxn>
                  <a:cxn ang="0">
                    <a:pos x="131" y="120"/>
                  </a:cxn>
                  <a:cxn ang="0">
                    <a:pos x="144" y="110"/>
                  </a:cxn>
                  <a:cxn ang="0">
                    <a:pos x="136" y="111"/>
                  </a:cxn>
                  <a:cxn ang="0">
                    <a:pos x="123" y="114"/>
                  </a:cxn>
                  <a:cxn ang="0">
                    <a:pos x="108" y="114"/>
                  </a:cxn>
                  <a:cxn ang="0">
                    <a:pos x="101" y="114"/>
                  </a:cxn>
                  <a:cxn ang="0">
                    <a:pos x="110" y="109"/>
                  </a:cxn>
                  <a:cxn ang="0">
                    <a:pos x="124" y="100"/>
                  </a:cxn>
                  <a:cxn ang="0">
                    <a:pos x="139" y="84"/>
                  </a:cxn>
                  <a:cxn ang="0">
                    <a:pos x="143" y="75"/>
                  </a:cxn>
                  <a:cxn ang="0">
                    <a:pos x="128" y="83"/>
                  </a:cxn>
                  <a:cxn ang="0">
                    <a:pos x="104" y="90"/>
                  </a:cxn>
                  <a:cxn ang="0">
                    <a:pos x="75" y="86"/>
                  </a:cxn>
                  <a:cxn ang="0">
                    <a:pos x="60" y="68"/>
                  </a:cxn>
                  <a:cxn ang="0">
                    <a:pos x="54" y="24"/>
                  </a:cxn>
                  <a:cxn ang="0">
                    <a:pos x="42" y="1"/>
                  </a:cxn>
                  <a:cxn ang="0">
                    <a:pos x="44" y="89"/>
                  </a:cxn>
                  <a:cxn ang="0">
                    <a:pos x="38" y="87"/>
                  </a:cxn>
                  <a:cxn ang="0">
                    <a:pos x="27" y="82"/>
                  </a:cxn>
                  <a:cxn ang="0">
                    <a:pos x="17" y="73"/>
                  </a:cxn>
                  <a:cxn ang="0">
                    <a:pos x="13" y="72"/>
                  </a:cxn>
                  <a:cxn ang="0">
                    <a:pos x="24" y="108"/>
                  </a:cxn>
                  <a:cxn ang="0">
                    <a:pos x="0" y="128"/>
                  </a:cxn>
                  <a:cxn ang="0">
                    <a:pos x="4" y="138"/>
                  </a:cxn>
                  <a:cxn ang="0">
                    <a:pos x="20" y="157"/>
                  </a:cxn>
                </a:cxnLst>
                <a:rect l="0" t="0" r="r" b="b"/>
                <a:pathLst>
                  <a:path w="145" h="198">
                    <a:moveTo>
                      <a:pt x="20" y="157"/>
                    </a:moveTo>
                    <a:lnTo>
                      <a:pt x="4" y="156"/>
                    </a:lnTo>
                    <a:lnTo>
                      <a:pt x="8" y="165"/>
                    </a:lnTo>
                    <a:lnTo>
                      <a:pt x="15" y="171"/>
                    </a:lnTo>
                    <a:lnTo>
                      <a:pt x="20" y="175"/>
                    </a:lnTo>
                    <a:lnTo>
                      <a:pt x="22" y="177"/>
                    </a:lnTo>
                    <a:lnTo>
                      <a:pt x="7" y="177"/>
                    </a:lnTo>
                    <a:lnTo>
                      <a:pt x="14" y="182"/>
                    </a:lnTo>
                    <a:lnTo>
                      <a:pt x="21" y="186"/>
                    </a:lnTo>
                    <a:lnTo>
                      <a:pt x="27" y="189"/>
                    </a:lnTo>
                    <a:lnTo>
                      <a:pt x="34" y="192"/>
                    </a:lnTo>
                    <a:lnTo>
                      <a:pt x="41" y="194"/>
                    </a:lnTo>
                    <a:lnTo>
                      <a:pt x="49" y="197"/>
                    </a:lnTo>
                    <a:lnTo>
                      <a:pt x="57" y="198"/>
                    </a:lnTo>
                    <a:lnTo>
                      <a:pt x="66" y="198"/>
                    </a:lnTo>
                    <a:lnTo>
                      <a:pt x="62" y="184"/>
                    </a:lnTo>
                    <a:lnTo>
                      <a:pt x="72" y="186"/>
                    </a:lnTo>
                    <a:lnTo>
                      <a:pt x="82" y="187"/>
                    </a:lnTo>
                    <a:lnTo>
                      <a:pt x="89" y="187"/>
                    </a:lnTo>
                    <a:lnTo>
                      <a:pt x="92" y="187"/>
                    </a:lnTo>
                    <a:lnTo>
                      <a:pt x="84" y="181"/>
                    </a:lnTo>
                    <a:lnTo>
                      <a:pt x="106" y="177"/>
                    </a:lnTo>
                    <a:lnTo>
                      <a:pt x="121" y="174"/>
                    </a:lnTo>
                    <a:lnTo>
                      <a:pt x="127" y="173"/>
                    </a:lnTo>
                    <a:lnTo>
                      <a:pt x="126" y="172"/>
                    </a:lnTo>
                    <a:lnTo>
                      <a:pt x="121" y="172"/>
                    </a:lnTo>
                    <a:lnTo>
                      <a:pt x="111" y="172"/>
                    </a:lnTo>
                    <a:lnTo>
                      <a:pt x="101" y="171"/>
                    </a:lnTo>
                    <a:lnTo>
                      <a:pt x="89" y="170"/>
                    </a:lnTo>
                    <a:lnTo>
                      <a:pt x="79" y="167"/>
                    </a:lnTo>
                    <a:lnTo>
                      <a:pt x="114" y="149"/>
                    </a:lnTo>
                    <a:lnTo>
                      <a:pt x="113" y="149"/>
                    </a:lnTo>
                    <a:lnTo>
                      <a:pt x="110" y="149"/>
                    </a:lnTo>
                    <a:lnTo>
                      <a:pt x="106" y="148"/>
                    </a:lnTo>
                    <a:lnTo>
                      <a:pt x="100" y="147"/>
                    </a:lnTo>
                    <a:lnTo>
                      <a:pt x="93" y="146"/>
                    </a:lnTo>
                    <a:lnTo>
                      <a:pt x="86" y="143"/>
                    </a:lnTo>
                    <a:lnTo>
                      <a:pt x="80" y="140"/>
                    </a:lnTo>
                    <a:lnTo>
                      <a:pt x="72" y="135"/>
                    </a:lnTo>
                    <a:lnTo>
                      <a:pt x="75" y="135"/>
                    </a:lnTo>
                    <a:lnTo>
                      <a:pt x="79" y="135"/>
                    </a:lnTo>
                    <a:lnTo>
                      <a:pt x="86" y="135"/>
                    </a:lnTo>
                    <a:lnTo>
                      <a:pt x="95" y="133"/>
                    </a:lnTo>
                    <a:lnTo>
                      <a:pt x="106" y="131"/>
                    </a:lnTo>
                    <a:lnTo>
                      <a:pt x="118" y="126"/>
                    </a:lnTo>
                    <a:lnTo>
                      <a:pt x="131" y="120"/>
                    </a:lnTo>
                    <a:lnTo>
                      <a:pt x="145" y="110"/>
                    </a:lnTo>
                    <a:lnTo>
                      <a:pt x="144" y="110"/>
                    </a:lnTo>
                    <a:lnTo>
                      <a:pt x="141" y="111"/>
                    </a:lnTo>
                    <a:lnTo>
                      <a:pt x="136" y="111"/>
                    </a:lnTo>
                    <a:lnTo>
                      <a:pt x="130" y="112"/>
                    </a:lnTo>
                    <a:lnTo>
                      <a:pt x="123" y="114"/>
                    </a:lnTo>
                    <a:lnTo>
                      <a:pt x="115" y="114"/>
                    </a:lnTo>
                    <a:lnTo>
                      <a:pt x="108" y="114"/>
                    </a:lnTo>
                    <a:lnTo>
                      <a:pt x="100" y="114"/>
                    </a:lnTo>
                    <a:lnTo>
                      <a:pt x="101" y="114"/>
                    </a:lnTo>
                    <a:lnTo>
                      <a:pt x="105" y="111"/>
                    </a:lnTo>
                    <a:lnTo>
                      <a:pt x="110" y="109"/>
                    </a:lnTo>
                    <a:lnTo>
                      <a:pt x="117" y="105"/>
                    </a:lnTo>
                    <a:lnTo>
                      <a:pt x="124" y="100"/>
                    </a:lnTo>
                    <a:lnTo>
                      <a:pt x="131" y="93"/>
                    </a:lnTo>
                    <a:lnTo>
                      <a:pt x="139" y="84"/>
                    </a:lnTo>
                    <a:lnTo>
                      <a:pt x="145" y="74"/>
                    </a:lnTo>
                    <a:lnTo>
                      <a:pt x="143" y="75"/>
                    </a:lnTo>
                    <a:lnTo>
                      <a:pt x="138" y="79"/>
                    </a:lnTo>
                    <a:lnTo>
                      <a:pt x="128" y="83"/>
                    </a:lnTo>
                    <a:lnTo>
                      <a:pt x="118" y="87"/>
                    </a:lnTo>
                    <a:lnTo>
                      <a:pt x="104" y="90"/>
                    </a:lnTo>
                    <a:lnTo>
                      <a:pt x="90" y="90"/>
                    </a:lnTo>
                    <a:lnTo>
                      <a:pt x="75" y="86"/>
                    </a:lnTo>
                    <a:lnTo>
                      <a:pt x="60" y="77"/>
                    </a:lnTo>
                    <a:lnTo>
                      <a:pt x="60" y="68"/>
                    </a:lnTo>
                    <a:lnTo>
                      <a:pt x="58" y="49"/>
                    </a:lnTo>
                    <a:lnTo>
                      <a:pt x="54" y="24"/>
                    </a:lnTo>
                    <a:lnTo>
                      <a:pt x="46" y="0"/>
                    </a:lnTo>
                    <a:lnTo>
                      <a:pt x="42" y="1"/>
                    </a:lnTo>
                    <a:lnTo>
                      <a:pt x="45" y="89"/>
                    </a:lnTo>
                    <a:lnTo>
                      <a:pt x="44" y="89"/>
                    </a:lnTo>
                    <a:lnTo>
                      <a:pt x="42" y="88"/>
                    </a:lnTo>
                    <a:lnTo>
                      <a:pt x="38" y="87"/>
                    </a:lnTo>
                    <a:lnTo>
                      <a:pt x="34" y="85"/>
                    </a:lnTo>
                    <a:lnTo>
                      <a:pt x="27" y="82"/>
                    </a:lnTo>
                    <a:lnTo>
                      <a:pt x="22" y="78"/>
                    </a:lnTo>
                    <a:lnTo>
                      <a:pt x="17" y="73"/>
                    </a:lnTo>
                    <a:lnTo>
                      <a:pt x="12" y="65"/>
                    </a:lnTo>
                    <a:lnTo>
                      <a:pt x="13" y="72"/>
                    </a:lnTo>
                    <a:lnTo>
                      <a:pt x="16" y="87"/>
                    </a:lnTo>
                    <a:lnTo>
                      <a:pt x="24" y="108"/>
                    </a:lnTo>
                    <a:lnTo>
                      <a:pt x="39" y="128"/>
                    </a:lnTo>
                    <a:lnTo>
                      <a:pt x="0" y="128"/>
                    </a:lnTo>
                    <a:lnTo>
                      <a:pt x="1" y="130"/>
                    </a:lnTo>
                    <a:lnTo>
                      <a:pt x="4" y="138"/>
                    </a:lnTo>
                    <a:lnTo>
                      <a:pt x="11" y="146"/>
                    </a:lnTo>
                    <a:lnTo>
                      <a:pt x="20" y="157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042" name="Freeform 346"/>
              <p:cNvSpPr>
                <a:spLocks/>
              </p:cNvSpPr>
              <p:nvPr/>
            </p:nvSpPr>
            <p:spPr bwMode="auto">
              <a:xfrm>
                <a:off x="940" y="2720"/>
                <a:ext cx="20" cy="31"/>
              </a:xfrm>
              <a:custGeom>
                <a:avLst/>
                <a:gdLst/>
                <a:ahLst/>
                <a:cxnLst>
                  <a:cxn ang="0">
                    <a:pos x="58" y="93"/>
                  </a:cxn>
                  <a:cxn ang="0">
                    <a:pos x="45" y="87"/>
                  </a:cxn>
                  <a:cxn ang="0">
                    <a:pos x="33" y="78"/>
                  </a:cxn>
                  <a:cxn ang="0">
                    <a:pos x="23" y="67"/>
                  </a:cxn>
                  <a:cxn ang="0">
                    <a:pos x="13" y="54"/>
                  </a:cxn>
                  <a:cxn ang="0">
                    <a:pos x="7" y="40"/>
                  </a:cxn>
                  <a:cxn ang="0">
                    <a:pos x="2" y="26"/>
                  </a:cxn>
                  <a:cxn ang="0">
                    <a:pos x="0" y="13"/>
                  </a:cxn>
                  <a:cxn ang="0">
                    <a:pos x="1" y="0"/>
                  </a:cxn>
                  <a:cxn ang="0">
                    <a:pos x="5" y="25"/>
                  </a:cxn>
                  <a:cxn ang="0">
                    <a:pos x="12" y="44"/>
                  </a:cxn>
                  <a:cxn ang="0">
                    <a:pos x="22" y="60"/>
                  </a:cxn>
                  <a:cxn ang="0">
                    <a:pos x="32" y="73"/>
                  </a:cxn>
                  <a:cxn ang="0">
                    <a:pos x="42" y="82"/>
                  </a:cxn>
                  <a:cxn ang="0">
                    <a:pos x="50" y="89"/>
                  </a:cxn>
                  <a:cxn ang="0">
                    <a:pos x="56" y="92"/>
                  </a:cxn>
                  <a:cxn ang="0">
                    <a:pos x="58" y="93"/>
                  </a:cxn>
                </a:cxnLst>
                <a:rect l="0" t="0" r="r" b="b"/>
                <a:pathLst>
                  <a:path w="58" h="93">
                    <a:moveTo>
                      <a:pt x="58" y="93"/>
                    </a:moveTo>
                    <a:lnTo>
                      <a:pt x="45" y="87"/>
                    </a:lnTo>
                    <a:lnTo>
                      <a:pt x="33" y="78"/>
                    </a:lnTo>
                    <a:lnTo>
                      <a:pt x="23" y="67"/>
                    </a:lnTo>
                    <a:lnTo>
                      <a:pt x="13" y="54"/>
                    </a:lnTo>
                    <a:lnTo>
                      <a:pt x="7" y="40"/>
                    </a:lnTo>
                    <a:lnTo>
                      <a:pt x="2" y="26"/>
                    </a:lnTo>
                    <a:lnTo>
                      <a:pt x="0" y="13"/>
                    </a:lnTo>
                    <a:lnTo>
                      <a:pt x="1" y="0"/>
                    </a:lnTo>
                    <a:lnTo>
                      <a:pt x="5" y="25"/>
                    </a:lnTo>
                    <a:lnTo>
                      <a:pt x="12" y="44"/>
                    </a:lnTo>
                    <a:lnTo>
                      <a:pt x="22" y="60"/>
                    </a:lnTo>
                    <a:lnTo>
                      <a:pt x="32" y="73"/>
                    </a:lnTo>
                    <a:lnTo>
                      <a:pt x="42" y="82"/>
                    </a:lnTo>
                    <a:lnTo>
                      <a:pt x="50" y="89"/>
                    </a:lnTo>
                    <a:lnTo>
                      <a:pt x="56" y="92"/>
                    </a:lnTo>
                    <a:lnTo>
                      <a:pt x="58" y="93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043" name="Freeform 347"/>
              <p:cNvSpPr>
                <a:spLocks/>
              </p:cNvSpPr>
              <p:nvPr/>
            </p:nvSpPr>
            <p:spPr bwMode="auto">
              <a:xfrm>
                <a:off x="970" y="2731"/>
                <a:ext cx="28" cy="48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" y="14"/>
                  </a:cxn>
                  <a:cxn ang="0">
                    <a:pos x="4" y="27"/>
                  </a:cxn>
                  <a:cxn ang="0">
                    <a:pos x="8" y="39"/>
                  </a:cxn>
                  <a:cxn ang="0">
                    <a:pos x="14" y="49"/>
                  </a:cxn>
                  <a:cxn ang="0">
                    <a:pos x="23" y="59"/>
                  </a:cxn>
                  <a:cxn ang="0">
                    <a:pos x="32" y="66"/>
                  </a:cxn>
                  <a:cxn ang="0">
                    <a:pos x="43" y="74"/>
                  </a:cxn>
                  <a:cxn ang="0">
                    <a:pos x="54" y="80"/>
                  </a:cxn>
                  <a:cxn ang="0">
                    <a:pos x="65" y="86"/>
                  </a:cxn>
                  <a:cxn ang="0">
                    <a:pos x="73" y="93"/>
                  </a:cxn>
                  <a:cxn ang="0">
                    <a:pos x="78" y="102"/>
                  </a:cxn>
                  <a:cxn ang="0">
                    <a:pos x="82" y="110"/>
                  </a:cxn>
                  <a:cxn ang="0">
                    <a:pos x="83" y="119"/>
                  </a:cxn>
                  <a:cxn ang="0">
                    <a:pos x="82" y="127"/>
                  </a:cxn>
                  <a:cxn ang="0">
                    <a:pos x="80" y="135"/>
                  </a:cxn>
                  <a:cxn ang="0">
                    <a:pos x="78" y="144"/>
                  </a:cxn>
                  <a:cxn ang="0">
                    <a:pos x="83" y="133"/>
                  </a:cxn>
                  <a:cxn ang="0">
                    <a:pos x="85" y="122"/>
                  </a:cxn>
                  <a:cxn ang="0">
                    <a:pos x="86" y="109"/>
                  </a:cxn>
                  <a:cxn ang="0">
                    <a:pos x="85" y="97"/>
                  </a:cxn>
                  <a:cxn ang="0">
                    <a:pos x="82" y="86"/>
                  </a:cxn>
                  <a:cxn ang="0">
                    <a:pos x="76" y="77"/>
                  </a:cxn>
                  <a:cxn ang="0">
                    <a:pos x="68" y="70"/>
                  </a:cxn>
                  <a:cxn ang="0">
                    <a:pos x="57" y="68"/>
                  </a:cxn>
                  <a:cxn ang="0">
                    <a:pos x="43" y="65"/>
                  </a:cxn>
                  <a:cxn ang="0">
                    <a:pos x="31" y="58"/>
                  </a:cxn>
                  <a:cxn ang="0">
                    <a:pos x="21" y="46"/>
                  </a:cxn>
                  <a:cxn ang="0">
                    <a:pos x="13" y="34"/>
                  </a:cxn>
                  <a:cxn ang="0">
                    <a:pos x="7" y="22"/>
                  </a:cxn>
                  <a:cxn ang="0">
                    <a:pos x="3" y="10"/>
                  </a:cxn>
                  <a:cxn ang="0">
                    <a:pos x="1" y="3"/>
                  </a:cxn>
                  <a:cxn ang="0">
                    <a:pos x="0" y="0"/>
                  </a:cxn>
                </a:cxnLst>
                <a:rect l="0" t="0" r="r" b="b"/>
                <a:pathLst>
                  <a:path w="86" h="144">
                    <a:moveTo>
                      <a:pt x="0" y="0"/>
                    </a:moveTo>
                    <a:lnTo>
                      <a:pt x="1" y="14"/>
                    </a:lnTo>
                    <a:lnTo>
                      <a:pt x="4" y="27"/>
                    </a:lnTo>
                    <a:lnTo>
                      <a:pt x="8" y="39"/>
                    </a:lnTo>
                    <a:lnTo>
                      <a:pt x="14" y="49"/>
                    </a:lnTo>
                    <a:lnTo>
                      <a:pt x="23" y="59"/>
                    </a:lnTo>
                    <a:lnTo>
                      <a:pt x="32" y="66"/>
                    </a:lnTo>
                    <a:lnTo>
                      <a:pt x="43" y="74"/>
                    </a:lnTo>
                    <a:lnTo>
                      <a:pt x="54" y="80"/>
                    </a:lnTo>
                    <a:lnTo>
                      <a:pt x="65" y="86"/>
                    </a:lnTo>
                    <a:lnTo>
                      <a:pt x="73" y="93"/>
                    </a:lnTo>
                    <a:lnTo>
                      <a:pt x="78" y="102"/>
                    </a:lnTo>
                    <a:lnTo>
                      <a:pt x="82" y="110"/>
                    </a:lnTo>
                    <a:lnTo>
                      <a:pt x="83" y="119"/>
                    </a:lnTo>
                    <a:lnTo>
                      <a:pt x="82" y="127"/>
                    </a:lnTo>
                    <a:lnTo>
                      <a:pt x="80" y="135"/>
                    </a:lnTo>
                    <a:lnTo>
                      <a:pt x="78" y="144"/>
                    </a:lnTo>
                    <a:lnTo>
                      <a:pt x="83" y="133"/>
                    </a:lnTo>
                    <a:lnTo>
                      <a:pt x="85" y="122"/>
                    </a:lnTo>
                    <a:lnTo>
                      <a:pt x="86" y="109"/>
                    </a:lnTo>
                    <a:lnTo>
                      <a:pt x="85" y="97"/>
                    </a:lnTo>
                    <a:lnTo>
                      <a:pt x="82" y="86"/>
                    </a:lnTo>
                    <a:lnTo>
                      <a:pt x="76" y="77"/>
                    </a:lnTo>
                    <a:lnTo>
                      <a:pt x="68" y="70"/>
                    </a:lnTo>
                    <a:lnTo>
                      <a:pt x="57" y="68"/>
                    </a:lnTo>
                    <a:lnTo>
                      <a:pt x="43" y="65"/>
                    </a:lnTo>
                    <a:lnTo>
                      <a:pt x="31" y="58"/>
                    </a:lnTo>
                    <a:lnTo>
                      <a:pt x="21" y="46"/>
                    </a:lnTo>
                    <a:lnTo>
                      <a:pt x="13" y="34"/>
                    </a:lnTo>
                    <a:lnTo>
                      <a:pt x="7" y="22"/>
                    </a:lnTo>
                    <a:lnTo>
                      <a:pt x="3" y="10"/>
                    </a:lnTo>
                    <a:lnTo>
                      <a:pt x="1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044" name="Freeform 348"/>
              <p:cNvSpPr>
                <a:spLocks/>
              </p:cNvSpPr>
              <p:nvPr/>
            </p:nvSpPr>
            <p:spPr bwMode="auto">
              <a:xfrm>
                <a:off x="997" y="2749"/>
                <a:ext cx="34" cy="28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3" y="8"/>
                  </a:cxn>
                  <a:cxn ang="0">
                    <a:pos x="24" y="17"/>
                  </a:cxn>
                  <a:cxn ang="0">
                    <a:pos x="30" y="27"/>
                  </a:cxn>
                  <a:cxn ang="0">
                    <a:pos x="34" y="36"/>
                  </a:cxn>
                  <a:cxn ang="0">
                    <a:pos x="36" y="46"/>
                  </a:cxn>
                  <a:cxn ang="0">
                    <a:pos x="37" y="54"/>
                  </a:cxn>
                  <a:cxn ang="0">
                    <a:pos x="37" y="63"/>
                  </a:cxn>
                  <a:cxn ang="0">
                    <a:pos x="36" y="69"/>
                  </a:cxn>
                  <a:cxn ang="0">
                    <a:pos x="46" y="60"/>
                  </a:cxn>
                  <a:cxn ang="0">
                    <a:pos x="52" y="52"/>
                  </a:cxn>
                  <a:cxn ang="0">
                    <a:pos x="56" y="45"/>
                  </a:cxn>
                  <a:cxn ang="0">
                    <a:pos x="57" y="42"/>
                  </a:cxn>
                  <a:cxn ang="0">
                    <a:pos x="66" y="65"/>
                  </a:cxn>
                  <a:cxn ang="0">
                    <a:pos x="102" y="32"/>
                  </a:cxn>
                  <a:cxn ang="0">
                    <a:pos x="69" y="74"/>
                  </a:cxn>
                  <a:cxn ang="0">
                    <a:pos x="54" y="63"/>
                  </a:cxn>
                  <a:cxn ang="0">
                    <a:pos x="24" y="84"/>
                  </a:cxn>
                  <a:cxn ang="0">
                    <a:pos x="30" y="65"/>
                  </a:cxn>
                  <a:cxn ang="0">
                    <a:pos x="30" y="48"/>
                  </a:cxn>
                  <a:cxn ang="0">
                    <a:pos x="27" y="33"/>
                  </a:cxn>
                  <a:cxn ang="0">
                    <a:pos x="21" y="21"/>
                  </a:cxn>
                  <a:cxn ang="0">
                    <a:pos x="13" y="12"/>
                  </a:cxn>
                  <a:cxn ang="0">
                    <a:pos x="7" y="5"/>
                  </a:cxn>
                  <a:cxn ang="0">
                    <a:pos x="2" y="1"/>
                  </a:cxn>
                  <a:cxn ang="0">
                    <a:pos x="0" y="0"/>
                  </a:cxn>
                </a:cxnLst>
                <a:rect l="0" t="0" r="r" b="b"/>
                <a:pathLst>
                  <a:path w="102" h="84">
                    <a:moveTo>
                      <a:pt x="0" y="0"/>
                    </a:moveTo>
                    <a:lnTo>
                      <a:pt x="13" y="8"/>
                    </a:lnTo>
                    <a:lnTo>
                      <a:pt x="24" y="17"/>
                    </a:lnTo>
                    <a:lnTo>
                      <a:pt x="30" y="27"/>
                    </a:lnTo>
                    <a:lnTo>
                      <a:pt x="34" y="36"/>
                    </a:lnTo>
                    <a:lnTo>
                      <a:pt x="36" y="46"/>
                    </a:lnTo>
                    <a:lnTo>
                      <a:pt x="37" y="54"/>
                    </a:lnTo>
                    <a:lnTo>
                      <a:pt x="37" y="63"/>
                    </a:lnTo>
                    <a:lnTo>
                      <a:pt x="36" y="69"/>
                    </a:lnTo>
                    <a:lnTo>
                      <a:pt x="46" y="60"/>
                    </a:lnTo>
                    <a:lnTo>
                      <a:pt x="52" y="52"/>
                    </a:lnTo>
                    <a:lnTo>
                      <a:pt x="56" y="45"/>
                    </a:lnTo>
                    <a:lnTo>
                      <a:pt x="57" y="42"/>
                    </a:lnTo>
                    <a:lnTo>
                      <a:pt x="66" y="65"/>
                    </a:lnTo>
                    <a:lnTo>
                      <a:pt x="102" y="32"/>
                    </a:lnTo>
                    <a:lnTo>
                      <a:pt x="69" y="74"/>
                    </a:lnTo>
                    <a:lnTo>
                      <a:pt x="54" y="63"/>
                    </a:lnTo>
                    <a:lnTo>
                      <a:pt x="24" y="84"/>
                    </a:lnTo>
                    <a:lnTo>
                      <a:pt x="30" y="65"/>
                    </a:lnTo>
                    <a:lnTo>
                      <a:pt x="30" y="48"/>
                    </a:lnTo>
                    <a:lnTo>
                      <a:pt x="27" y="33"/>
                    </a:lnTo>
                    <a:lnTo>
                      <a:pt x="21" y="21"/>
                    </a:lnTo>
                    <a:lnTo>
                      <a:pt x="13" y="12"/>
                    </a:lnTo>
                    <a:lnTo>
                      <a:pt x="7" y="5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045" name="Freeform 349"/>
              <p:cNvSpPr>
                <a:spLocks/>
              </p:cNvSpPr>
              <p:nvPr/>
            </p:nvSpPr>
            <p:spPr bwMode="auto">
              <a:xfrm>
                <a:off x="1090" y="2689"/>
                <a:ext cx="66" cy="40"/>
              </a:xfrm>
              <a:custGeom>
                <a:avLst/>
                <a:gdLst/>
                <a:ahLst/>
                <a:cxnLst>
                  <a:cxn ang="0">
                    <a:pos x="2" y="14"/>
                  </a:cxn>
                  <a:cxn ang="0">
                    <a:pos x="4" y="32"/>
                  </a:cxn>
                  <a:cxn ang="0">
                    <a:pos x="15" y="43"/>
                  </a:cxn>
                  <a:cxn ang="0">
                    <a:pos x="28" y="47"/>
                  </a:cxn>
                  <a:cxn ang="0">
                    <a:pos x="41" y="51"/>
                  </a:cxn>
                  <a:cxn ang="0">
                    <a:pos x="59" y="50"/>
                  </a:cxn>
                  <a:cxn ang="0">
                    <a:pos x="77" y="45"/>
                  </a:cxn>
                  <a:cxn ang="0">
                    <a:pos x="98" y="39"/>
                  </a:cxn>
                  <a:cxn ang="0">
                    <a:pos x="120" y="35"/>
                  </a:cxn>
                  <a:cxn ang="0">
                    <a:pos x="144" y="36"/>
                  </a:cxn>
                  <a:cxn ang="0">
                    <a:pos x="167" y="43"/>
                  </a:cxn>
                  <a:cxn ang="0">
                    <a:pos x="189" y="58"/>
                  </a:cxn>
                  <a:cxn ang="0">
                    <a:pos x="182" y="55"/>
                  </a:cxn>
                  <a:cxn ang="0">
                    <a:pos x="159" y="41"/>
                  </a:cxn>
                  <a:cxn ang="0">
                    <a:pos x="141" y="38"/>
                  </a:cxn>
                  <a:cxn ang="0">
                    <a:pos x="126" y="39"/>
                  </a:cxn>
                  <a:cxn ang="0">
                    <a:pos x="108" y="42"/>
                  </a:cxn>
                  <a:cxn ang="0">
                    <a:pos x="92" y="48"/>
                  </a:cxn>
                  <a:cxn ang="0">
                    <a:pos x="77" y="57"/>
                  </a:cxn>
                  <a:cxn ang="0">
                    <a:pos x="67" y="63"/>
                  </a:cxn>
                  <a:cxn ang="0">
                    <a:pos x="70" y="73"/>
                  </a:cxn>
                  <a:cxn ang="0">
                    <a:pos x="85" y="81"/>
                  </a:cxn>
                  <a:cxn ang="0">
                    <a:pos x="100" y="80"/>
                  </a:cxn>
                  <a:cxn ang="0">
                    <a:pos x="120" y="79"/>
                  </a:cxn>
                  <a:cxn ang="0">
                    <a:pos x="144" y="80"/>
                  </a:cxn>
                  <a:cxn ang="0">
                    <a:pos x="161" y="84"/>
                  </a:cxn>
                  <a:cxn ang="0">
                    <a:pos x="174" y="91"/>
                  </a:cxn>
                  <a:cxn ang="0">
                    <a:pos x="184" y="101"/>
                  </a:cxn>
                  <a:cxn ang="0">
                    <a:pos x="175" y="96"/>
                  </a:cxn>
                  <a:cxn ang="0">
                    <a:pos x="147" y="84"/>
                  </a:cxn>
                  <a:cxn ang="0">
                    <a:pos x="121" y="81"/>
                  </a:cxn>
                  <a:cxn ang="0">
                    <a:pos x="102" y="84"/>
                  </a:cxn>
                  <a:cxn ang="0">
                    <a:pos x="85" y="88"/>
                  </a:cxn>
                  <a:cxn ang="0">
                    <a:pos x="69" y="87"/>
                  </a:cxn>
                  <a:cxn ang="0">
                    <a:pos x="74" y="94"/>
                  </a:cxn>
                  <a:cxn ang="0">
                    <a:pos x="87" y="105"/>
                  </a:cxn>
                  <a:cxn ang="0">
                    <a:pos x="97" y="110"/>
                  </a:cxn>
                  <a:cxn ang="0">
                    <a:pos x="113" y="114"/>
                  </a:cxn>
                  <a:cxn ang="0">
                    <a:pos x="116" y="119"/>
                  </a:cxn>
                  <a:cxn ang="0">
                    <a:pos x="93" y="111"/>
                  </a:cxn>
                  <a:cxn ang="0">
                    <a:pos x="73" y="99"/>
                  </a:cxn>
                  <a:cxn ang="0">
                    <a:pos x="62" y="92"/>
                  </a:cxn>
                  <a:cxn ang="0">
                    <a:pos x="53" y="83"/>
                  </a:cxn>
                  <a:cxn ang="0">
                    <a:pos x="51" y="63"/>
                  </a:cxn>
                  <a:cxn ang="0">
                    <a:pos x="27" y="52"/>
                  </a:cxn>
                  <a:cxn ang="0">
                    <a:pos x="2" y="34"/>
                  </a:cxn>
                  <a:cxn ang="0">
                    <a:pos x="1" y="15"/>
                  </a:cxn>
                  <a:cxn ang="0">
                    <a:pos x="7" y="2"/>
                  </a:cxn>
                </a:cxnLst>
                <a:rect l="0" t="0" r="r" b="b"/>
                <a:pathLst>
                  <a:path w="198" h="119">
                    <a:moveTo>
                      <a:pt x="8" y="0"/>
                    </a:moveTo>
                    <a:lnTo>
                      <a:pt x="2" y="14"/>
                    </a:lnTo>
                    <a:lnTo>
                      <a:pt x="1" y="24"/>
                    </a:lnTo>
                    <a:lnTo>
                      <a:pt x="4" y="32"/>
                    </a:lnTo>
                    <a:lnTo>
                      <a:pt x="9" y="38"/>
                    </a:lnTo>
                    <a:lnTo>
                      <a:pt x="15" y="43"/>
                    </a:lnTo>
                    <a:lnTo>
                      <a:pt x="23" y="45"/>
                    </a:lnTo>
                    <a:lnTo>
                      <a:pt x="28" y="47"/>
                    </a:lnTo>
                    <a:lnTo>
                      <a:pt x="32" y="48"/>
                    </a:lnTo>
                    <a:lnTo>
                      <a:pt x="41" y="51"/>
                    </a:lnTo>
                    <a:lnTo>
                      <a:pt x="50" y="51"/>
                    </a:lnTo>
                    <a:lnTo>
                      <a:pt x="59" y="50"/>
                    </a:lnTo>
                    <a:lnTo>
                      <a:pt x="68" y="48"/>
                    </a:lnTo>
                    <a:lnTo>
                      <a:pt x="77" y="45"/>
                    </a:lnTo>
                    <a:lnTo>
                      <a:pt x="88" y="42"/>
                    </a:lnTo>
                    <a:lnTo>
                      <a:pt x="98" y="39"/>
                    </a:lnTo>
                    <a:lnTo>
                      <a:pt x="109" y="37"/>
                    </a:lnTo>
                    <a:lnTo>
                      <a:pt x="120" y="35"/>
                    </a:lnTo>
                    <a:lnTo>
                      <a:pt x="132" y="35"/>
                    </a:lnTo>
                    <a:lnTo>
                      <a:pt x="144" y="36"/>
                    </a:lnTo>
                    <a:lnTo>
                      <a:pt x="155" y="39"/>
                    </a:lnTo>
                    <a:lnTo>
                      <a:pt x="167" y="43"/>
                    </a:lnTo>
                    <a:lnTo>
                      <a:pt x="178" y="49"/>
                    </a:lnTo>
                    <a:lnTo>
                      <a:pt x="189" y="58"/>
                    </a:lnTo>
                    <a:lnTo>
                      <a:pt x="198" y="67"/>
                    </a:lnTo>
                    <a:lnTo>
                      <a:pt x="182" y="55"/>
                    </a:lnTo>
                    <a:lnTo>
                      <a:pt x="170" y="46"/>
                    </a:lnTo>
                    <a:lnTo>
                      <a:pt x="159" y="41"/>
                    </a:lnTo>
                    <a:lnTo>
                      <a:pt x="150" y="39"/>
                    </a:lnTo>
                    <a:lnTo>
                      <a:pt x="141" y="38"/>
                    </a:lnTo>
                    <a:lnTo>
                      <a:pt x="134" y="38"/>
                    </a:lnTo>
                    <a:lnTo>
                      <a:pt x="126" y="39"/>
                    </a:lnTo>
                    <a:lnTo>
                      <a:pt x="117" y="40"/>
                    </a:lnTo>
                    <a:lnTo>
                      <a:pt x="108" y="42"/>
                    </a:lnTo>
                    <a:lnTo>
                      <a:pt x="99" y="45"/>
                    </a:lnTo>
                    <a:lnTo>
                      <a:pt x="92" y="48"/>
                    </a:lnTo>
                    <a:lnTo>
                      <a:pt x="84" y="52"/>
                    </a:lnTo>
                    <a:lnTo>
                      <a:pt x="77" y="57"/>
                    </a:lnTo>
                    <a:lnTo>
                      <a:pt x="71" y="60"/>
                    </a:lnTo>
                    <a:lnTo>
                      <a:pt x="67" y="63"/>
                    </a:lnTo>
                    <a:lnTo>
                      <a:pt x="63" y="65"/>
                    </a:lnTo>
                    <a:lnTo>
                      <a:pt x="70" y="73"/>
                    </a:lnTo>
                    <a:lnTo>
                      <a:pt x="77" y="79"/>
                    </a:lnTo>
                    <a:lnTo>
                      <a:pt x="85" y="81"/>
                    </a:lnTo>
                    <a:lnTo>
                      <a:pt x="93" y="81"/>
                    </a:lnTo>
                    <a:lnTo>
                      <a:pt x="100" y="80"/>
                    </a:lnTo>
                    <a:lnTo>
                      <a:pt x="110" y="79"/>
                    </a:lnTo>
                    <a:lnTo>
                      <a:pt x="120" y="79"/>
                    </a:lnTo>
                    <a:lnTo>
                      <a:pt x="132" y="79"/>
                    </a:lnTo>
                    <a:lnTo>
                      <a:pt x="144" y="80"/>
                    </a:lnTo>
                    <a:lnTo>
                      <a:pt x="153" y="82"/>
                    </a:lnTo>
                    <a:lnTo>
                      <a:pt x="161" y="84"/>
                    </a:lnTo>
                    <a:lnTo>
                      <a:pt x="169" y="87"/>
                    </a:lnTo>
                    <a:lnTo>
                      <a:pt x="174" y="91"/>
                    </a:lnTo>
                    <a:lnTo>
                      <a:pt x="179" y="96"/>
                    </a:lnTo>
                    <a:lnTo>
                      <a:pt x="184" y="101"/>
                    </a:lnTo>
                    <a:lnTo>
                      <a:pt x="190" y="106"/>
                    </a:lnTo>
                    <a:lnTo>
                      <a:pt x="175" y="96"/>
                    </a:lnTo>
                    <a:lnTo>
                      <a:pt x="160" y="88"/>
                    </a:lnTo>
                    <a:lnTo>
                      <a:pt x="147" y="84"/>
                    </a:lnTo>
                    <a:lnTo>
                      <a:pt x="133" y="82"/>
                    </a:lnTo>
                    <a:lnTo>
                      <a:pt x="121" y="81"/>
                    </a:lnTo>
                    <a:lnTo>
                      <a:pt x="111" y="82"/>
                    </a:lnTo>
                    <a:lnTo>
                      <a:pt x="102" y="84"/>
                    </a:lnTo>
                    <a:lnTo>
                      <a:pt x="94" y="86"/>
                    </a:lnTo>
                    <a:lnTo>
                      <a:pt x="85" y="88"/>
                    </a:lnTo>
                    <a:lnTo>
                      <a:pt x="75" y="87"/>
                    </a:lnTo>
                    <a:lnTo>
                      <a:pt x="69" y="87"/>
                    </a:lnTo>
                    <a:lnTo>
                      <a:pt x="66" y="86"/>
                    </a:lnTo>
                    <a:lnTo>
                      <a:pt x="74" y="94"/>
                    </a:lnTo>
                    <a:lnTo>
                      <a:pt x="82" y="101"/>
                    </a:lnTo>
                    <a:lnTo>
                      <a:pt x="87" y="105"/>
                    </a:lnTo>
                    <a:lnTo>
                      <a:pt x="91" y="108"/>
                    </a:lnTo>
                    <a:lnTo>
                      <a:pt x="97" y="110"/>
                    </a:lnTo>
                    <a:lnTo>
                      <a:pt x="104" y="112"/>
                    </a:lnTo>
                    <a:lnTo>
                      <a:pt x="113" y="114"/>
                    </a:lnTo>
                    <a:lnTo>
                      <a:pt x="126" y="117"/>
                    </a:lnTo>
                    <a:lnTo>
                      <a:pt x="116" y="119"/>
                    </a:lnTo>
                    <a:lnTo>
                      <a:pt x="105" y="117"/>
                    </a:lnTo>
                    <a:lnTo>
                      <a:pt x="93" y="111"/>
                    </a:lnTo>
                    <a:lnTo>
                      <a:pt x="83" y="105"/>
                    </a:lnTo>
                    <a:lnTo>
                      <a:pt x="73" y="99"/>
                    </a:lnTo>
                    <a:lnTo>
                      <a:pt x="66" y="93"/>
                    </a:lnTo>
                    <a:lnTo>
                      <a:pt x="62" y="92"/>
                    </a:lnTo>
                    <a:lnTo>
                      <a:pt x="63" y="94"/>
                    </a:lnTo>
                    <a:lnTo>
                      <a:pt x="53" y="83"/>
                    </a:lnTo>
                    <a:lnTo>
                      <a:pt x="51" y="71"/>
                    </a:lnTo>
                    <a:lnTo>
                      <a:pt x="51" y="63"/>
                    </a:lnTo>
                    <a:lnTo>
                      <a:pt x="52" y="60"/>
                    </a:lnTo>
                    <a:lnTo>
                      <a:pt x="27" y="52"/>
                    </a:lnTo>
                    <a:lnTo>
                      <a:pt x="11" y="43"/>
                    </a:lnTo>
                    <a:lnTo>
                      <a:pt x="2" y="34"/>
                    </a:lnTo>
                    <a:lnTo>
                      <a:pt x="0" y="23"/>
                    </a:lnTo>
                    <a:lnTo>
                      <a:pt x="1" y="15"/>
                    </a:lnTo>
                    <a:lnTo>
                      <a:pt x="4" y="7"/>
                    </a:lnTo>
                    <a:lnTo>
                      <a:pt x="7" y="2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046" name="Freeform 350"/>
              <p:cNvSpPr>
                <a:spLocks/>
              </p:cNvSpPr>
              <p:nvPr/>
            </p:nvSpPr>
            <p:spPr bwMode="auto">
              <a:xfrm>
                <a:off x="910" y="2597"/>
                <a:ext cx="9" cy="3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5" y="10"/>
                  </a:cxn>
                  <a:cxn ang="0">
                    <a:pos x="22" y="17"/>
                  </a:cxn>
                  <a:cxn ang="0">
                    <a:pos x="24" y="25"/>
                  </a:cxn>
                  <a:cxn ang="0">
                    <a:pos x="25" y="35"/>
                  </a:cxn>
                  <a:cxn ang="0">
                    <a:pos x="27" y="50"/>
                  </a:cxn>
                  <a:cxn ang="0">
                    <a:pos x="24" y="66"/>
                  </a:cxn>
                  <a:cxn ang="0">
                    <a:pos x="19" y="82"/>
                  </a:cxn>
                  <a:cxn ang="0">
                    <a:pos x="7" y="96"/>
                  </a:cxn>
                  <a:cxn ang="0">
                    <a:pos x="15" y="79"/>
                  </a:cxn>
                  <a:cxn ang="0">
                    <a:pos x="19" y="71"/>
                  </a:cxn>
                  <a:cxn ang="0">
                    <a:pos x="21" y="63"/>
                  </a:cxn>
                  <a:cxn ang="0">
                    <a:pos x="20" y="50"/>
                  </a:cxn>
                  <a:cxn ang="0">
                    <a:pos x="16" y="32"/>
                  </a:cxn>
                  <a:cxn ang="0">
                    <a:pos x="9" y="15"/>
                  </a:cxn>
                  <a:cxn ang="0">
                    <a:pos x="3" y="4"/>
                  </a:cxn>
                  <a:cxn ang="0">
                    <a:pos x="0" y="0"/>
                  </a:cxn>
                </a:cxnLst>
                <a:rect l="0" t="0" r="r" b="b"/>
                <a:pathLst>
                  <a:path w="27" h="96">
                    <a:moveTo>
                      <a:pt x="0" y="0"/>
                    </a:moveTo>
                    <a:lnTo>
                      <a:pt x="15" y="10"/>
                    </a:lnTo>
                    <a:lnTo>
                      <a:pt x="22" y="17"/>
                    </a:lnTo>
                    <a:lnTo>
                      <a:pt x="24" y="25"/>
                    </a:lnTo>
                    <a:lnTo>
                      <a:pt x="25" y="35"/>
                    </a:lnTo>
                    <a:lnTo>
                      <a:pt x="27" y="50"/>
                    </a:lnTo>
                    <a:lnTo>
                      <a:pt x="24" y="66"/>
                    </a:lnTo>
                    <a:lnTo>
                      <a:pt x="19" y="82"/>
                    </a:lnTo>
                    <a:lnTo>
                      <a:pt x="7" y="96"/>
                    </a:lnTo>
                    <a:lnTo>
                      <a:pt x="15" y="79"/>
                    </a:lnTo>
                    <a:lnTo>
                      <a:pt x="19" y="71"/>
                    </a:lnTo>
                    <a:lnTo>
                      <a:pt x="21" y="63"/>
                    </a:lnTo>
                    <a:lnTo>
                      <a:pt x="20" y="50"/>
                    </a:lnTo>
                    <a:lnTo>
                      <a:pt x="16" y="32"/>
                    </a:lnTo>
                    <a:lnTo>
                      <a:pt x="9" y="15"/>
                    </a:lnTo>
                    <a:lnTo>
                      <a:pt x="3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047" name="Freeform 351"/>
              <p:cNvSpPr>
                <a:spLocks/>
              </p:cNvSpPr>
              <p:nvPr/>
            </p:nvSpPr>
            <p:spPr bwMode="auto">
              <a:xfrm>
                <a:off x="901" y="2607"/>
                <a:ext cx="6" cy="2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2" y="7"/>
                  </a:cxn>
                  <a:cxn ang="0">
                    <a:pos x="17" y="13"/>
                  </a:cxn>
                  <a:cxn ang="0">
                    <a:pos x="18" y="18"/>
                  </a:cxn>
                  <a:cxn ang="0">
                    <a:pos x="19" y="25"/>
                  </a:cxn>
                  <a:cxn ang="0">
                    <a:pos x="20" y="36"/>
                  </a:cxn>
                  <a:cxn ang="0">
                    <a:pos x="19" y="46"/>
                  </a:cxn>
                  <a:cxn ang="0">
                    <a:pos x="14" y="57"/>
                  </a:cxn>
                  <a:cxn ang="0">
                    <a:pos x="4" y="67"/>
                  </a:cxn>
                  <a:cxn ang="0">
                    <a:pos x="10" y="56"/>
                  </a:cxn>
                  <a:cxn ang="0">
                    <a:pos x="15" y="49"/>
                  </a:cxn>
                  <a:cxn ang="0">
                    <a:pos x="16" y="45"/>
                  </a:cxn>
                  <a:cxn ang="0">
                    <a:pos x="15" y="36"/>
                  </a:cxn>
                  <a:cxn ang="0">
                    <a:pos x="12" y="23"/>
                  </a:cxn>
                  <a:cxn ang="0">
                    <a:pos x="6" y="12"/>
                  </a:cxn>
                  <a:cxn ang="0">
                    <a:pos x="2" y="3"/>
                  </a:cxn>
                  <a:cxn ang="0">
                    <a:pos x="0" y="0"/>
                  </a:cxn>
                </a:cxnLst>
                <a:rect l="0" t="0" r="r" b="b"/>
                <a:pathLst>
                  <a:path w="20" h="67">
                    <a:moveTo>
                      <a:pt x="0" y="0"/>
                    </a:moveTo>
                    <a:lnTo>
                      <a:pt x="12" y="7"/>
                    </a:lnTo>
                    <a:lnTo>
                      <a:pt x="17" y="13"/>
                    </a:lnTo>
                    <a:lnTo>
                      <a:pt x="18" y="18"/>
                    </a:lnTo>
                    <a:lnTo>
                      <a:pt x="19" y="25"/>
                    </a:lnTo>
                    <a:lnTo>
                      <a:pt x="20" y="36"/>
                    </a:lnTo>
                    <a:lnTo>
                      <a:pt x="19" y="46"/>
                    </a:lnTo>
                    <a:lnTo>
                      <a:pt x="14" y="57"/>
                    </a:lnTo>
                    <a:lnTo>
                      <a:pt x="4" y="67"/>
                    </a:lnTo>
                    <a:lnTo>
                      <a:pt x="10" y="56"/>
                    </a:lnTo>
                    <a:lnTo>
                      <a:pt x="15" y="49"/>
                    </a:lnTo>
                    <a:lnTo>
                      <a:pt x="16" y="45"/>
                    </a:lnTo>
                    <a:lnTo>
                      <a:pt x="15" y="36"/>
                    </a:lnTo>
                    <a:lnTo>
                      <a:pt x="12" y="23"/>
                    </a:lnTo>
                    <a:lnTo>
                      <a:pt x="6" y="12"/>
                    </a:lnTo>
                    <a:lnTo>
                      <a:pt x="2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048" name="Freeform 352"/>
              <p:cNvSpPr>
                <a:spLocks/>
              </p:cNvSpPr>
              <p:nvPr/>
            </p:nvSpPr>
            <p:spPr bwMode="auto">
              <a:xfrm>
                <a:off x="862" y="2585"/>
                <a:ext cx="8" cy="7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24" y="9"/>
                  </a:cxn>
                  <a:cxn ang="0">
                    <a:pos x="0" y="20"/>
                  </a:cxn>
                  <a:cxn ang="0">
                    <a:pos x="4" y="15"/>
                  </a:cxn>
                  <a:cxn ang="0">
                    <a:pos x="3" y="10"/>
                  </a:cxn>
                  <a:cxn ang="0">
                    <a:pos x="3" y="5"/>
                  </a:cxn>
                  <a:cxn ang="0">
                    <a:pos x="4" y="2"/>
                  </a:cxn>
                  <a:cxn ang="0">
                    <a:pos x="4" y="0"/>
                  </a:cxn>
                </a:cxnLst>
                <a:rect l="0" t="0" r="r" b="b"/>
                <a:pathLst>
                  <a:path w="24" h="20">
                    <a:moveTo>
                      <a:pt x="4" y="0"/>
                    </a:moveTo>
                    <a:lnTo>
                      <a:pt x="24" y="9"/>
                    </a:lnTo>
                    <a:lnTo>
                      <a:pt x="0" y="20"/>
                    </a:lnTo>
                    <a:lnTo>
                      <a:pt x="4" y="15"/>
                    </a:lnTo>
                    <a:lnTo>
                      <a:pt x="3" y="10"/>
                    </a:lnTo>
                    <a:lnTo>
                      <a:pt x="3" y="5"/>
                    </a:lnTo>
                    <a:lnTo>
                      <a:pt x="4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049" name="Freeform 353"/>
              <p:cNvSpPr>
                <a:spLocks/>
              </p:cNvSpPr>
              <p:nvPr/>
            </p:nvSpPr>
            <p:spPr bwMode="auto">
              <a:xfrm>
                <a:off x="867" y="2559"/>
                <a:ext cx="17" cy="15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8" y="5"/>
                  </a:cxn>
                  <a:cxn ang="0">
                    <a:pos x="16" y="5"/>
                  </a:cxn>
                  <a:cxn ang="0">
                    <a:pos x="24" y="5"/>
                  </a:cxn>
                  <a:cxn ang="0">
                    <a:pos x="33" y="4"/>
                  </a:cxn>
                  <a:cxn ang="0">
                    <a:pos x="40" y="3"/>
                  </a:cxn>
                  <a:cxn ang="0">
                    <a:pos x="46" y="1"/>
                  </a:cxn>
                  <a:cxn ang="0">
                    <a:pos x="51" y="0"/>
                  </a:cxn>
                  <a:cxn ang="0">
                    <a:pos x="52" y="0"/>
                  </a:cxn>
                  <a:cxn ang="0">
                    <a:pos x="52" y="45"/>
                  </a:cxn>
                  <a:cxn ang="0">
                    <a:pos x="41" y="41"/>
                  </a:cxn>
                  <a:cxn ang="0">
                    <a:pos x="42" y="11"/>
                  </a:cxn>
                  <a:cxn ang="0">
                    <a:pos x="36" y="12"/>
                  </a:cxn>
                  <a:cxn ang="0">
                    <a:pos x="28" y="11"/>
                  </a:cxn>
                  <a:cxn ang="0">
                    <a:pos x="21" y="10"/>
                  </a:cxn>
                  <a:cxn ang="0">
                    <a:pos x="15" y="9"/>
                  </a:cxn>
                  <a:cxn ang="0">
                    <a:pos x="9" y="6"/>
                  </a:cxn>
                  <a:cxn ang="0">
                    <a:pos x="4" y="5"/>
                  </a:cxn>
                  <a:cxn ang="0">
                    <a:pos x="1" y="3"/>
                  </a:cxn>
                  <a:cxn ang="0">
                    <a:pos x="0" y="3"/>
                  </a:cxn>
                </a:cxnLst>
                <a:rect l="0" t="0" r="r" b="b"/>
                <a:pathLst>
                  <a:path w="52" h="45">
                    <a:moveTo>
                      <a:pt x="0" y="3"/>
                    </a:moveTo>
                    <a:lnTo>
                      <a:pt x="8" y="5"/>
                    </a:lnTo>
                    <a:lnTo>
                      <a:pt x="16" y="5"/>
                    </a:lnTo>
                    <a:lnTo>
                      <a:pt x="24" y="5"/>
                    </a:lnTo>
                    <a:lnTo>
                      <a:pt x="33" y="4"/>
                    </a:lnTo>
                    <a:lnTo>
                      <a:pt x="40" y="3"/>
                    </a:lnTo>
                    <a:lnTo>
                      <a:pt x="46" y="1"/>
                    </a:lnTo>
                    <a:lnTo>
                      <a:pt x="51" y="0"/>
                    </a:lnTo>
                    <a:lnTo>
                      <a:pt x="52" y="0"/>
                    </a:lnTo>
                    <a:lnTo>
                      <a:pt x="52" y="45"/>
                    </a:lnTo>
                    <a:lnTo>
                      <a:pt x="41" y="41"/>
                    </a:lnTo>
                    <a:lnTo>
                      <a:pt x="42" y="11"/>
                    </a:lnTo>
                    <a:lnTo>
                      <a:pt x="36" y="12"/>
                    </a:lnTo>
                    <a:lnTo>
                      <a:pt x="28" y="11"/>
                    </a:lnTo>
                    <a:lnTo>
                      <a:pt x="21" y="10"/>
                    </a:lnTo>
                    <a:lnTo>
                      <a:pt x="15" y="9"/>
                    </a:lnTo>
                    <a:lnTo>
                      <a:pt x="9" y="6"/>
                    </a:lnTo>
                    <a:lnTo>
                      <a:pt x="4" y="5"/>
                    </a:lnTo>
                    <a:lnTo>
                      <a:pt x="1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050" name="Freeform 354"/>
              <p:cNvSpPr>
                <a:spLocks/>
              </p:cNvSpPr>
              <p:nvPr/>
            </p:nvSpPr>
            <p:spPr bwMode="auto">
              <a:xfrm>
                <a:off x="1062" y="2724"/>
                <a:ext cx="17" cy="29"/>
              </a:xfrm>
              <a:custGeom>
                <a:avLst/>
                <a:gdLst/>
                <a:ahLst/>
                <a:cxnLst>
                  <a:cxn ang="0">
                    <a:pos x="51" y="0"/>
                  </a:cxn>
                  <a:cxn ang="0">
                    <a:pos x="50" y="8"/>
                  </a:cxn>
                  <a:cxn ang="0">
                    <a:pos x="49" y="16"/>
                  </a:cxn>
                  <a:cxn ang="0">
                    <a:pos x="46" y="23"/>
                  </a:cxn>
                  <a:cxn ang="0">
                    <a:pos x="43" y="29"/>
                  </a:cxn>
                  <a:cxn ang="0">
                    <a:pos x="38" y="36"/>
                  </a:cxn>
                  <a:cxn ang="0">
                    <a:pos x="32" y="41"/>
                  </a:cxn>
                  <a:cxn ang="0">
                    <a:pos x="26" y="45"/>
                  </a:cxn>
                  <a:cxn ang="0">
                    <a:pos x="19" y="48"/>
                  </a:cxn>
                  <a:cxn ang="0">
                    <a:pos x="7" y="57"/>
                  </a:cxn>
                  <a:cxn ang="0">
                    <a:pos x="2" y="65"/>
                  </a:cxn>
                  <a:cxn ang="0">
                    <a:pos x="2" y="76"/>
                  </a:cxn>
                  <a:cxn ang="0">
                    <a:pos x="4" y="85"/>
                  </a:cxn>
                  <a:cxn ang="0">
                    <a:pos x="0" y="72"/>
                  </a:cxn>
                  <a:cxn ang="0">
                    <a:pos x="0" y="58"/>
                  </a:cxn>
                  <a:cxn ang="0">
                    <a:pos x="5" y="46"/>
                  </a:cxn>
                  <a:cxn ang="0">
                    <a:pos x="17" y="41"/>
                  </a:cxn>
                  <a:cxn ang="0">
                    <a:pos x="25" y="39"/>
                  </a:cxn>
                  <a:cxn ang="0">
                    <a:pos x="32" y="35"/>
                  </a:cxn>
                  <a:cxn ang="0">
                    <a:pos x="39" y="28"/>
                  </a:cxn>
                  <a:cxn ang="0">
                    <a:pos x="44" y="20"/>
                  </a:cxn>
                  <a:cxn ang="0">
                    <a:pos x="47" y="13"/>
                  </a:cxn>
                  <a:cxn ang="0">
                    <a:pos x="49" y="6"/>
                  </a:cxn>
                  <a:cxn ang="0">
                    <a:pos x="51" y="2"/>
                  </a:cxn>
                  <a:cxn ang="0">
                    <a:pos x="51" y="0"/>
                  </a:cxn>
                </a:cxnLst>
                <a:rect l="0" t="0" r="r" b="b"/>
                <a:pathLst>
                  <a:path w="51" h="85">
                    <a:moveTo>
                      <a:pt x="51" y="0"/>
                    </a:moveTo>
                    <a:lnTo>
                      <a:pt x="50" y="8"/>
                    </a:lnTo>
                    <a:lnTo>
                      <a:pt x="49" y="16"/>
                    </a:lnTo>
                    <a:lnTo>
                      <a:pt x="46" y="23"/>
                    </a:lnTo>
                    <a:lnTo>
                      <a:pt x="43" y="29"/>
                    </a:lnTo>
                    <a:lnTo>
                      <a:pt x="38" y="36"/>
                    </a:lnTo>
                    <a:lnTo>
                      <a:pt x="32" y="41"/>
                    </a:lnTo>
                    <a:lnTo>
                      <a:pt x="26" y="45"/>
                    </a:lnTo>
                    <a:lnTo>
                      <a:pt x="19" y="48"/>
                    </a:lnTo>
                    <a:lnTo>
                      <a:pt x="7" y="57"/>
                    </a:lnTo>
                    <a:lnTo>
                      <a:pt x="2" y="65"/>
                    </a:lnTo>
                    <a:lnTo>
                      <a:pt x="2" y="76"/>
                    </a:lnTo>
                    <a:lnTo>
                      <a:pt x="4" y="85"/>
                    </a:lnTo>
                    <a:lnTo>
                      <a:pt x="0" y="72"/>
                    </a:lnTo>
                    <a:lnTo>
                      <a:pt x="0" y="58"/>
                    </a:lnTo>
                    <a:lnTo>
                      <a:pt x="5" y="46"/>
                    </a:lnTo>
                    <a:lnTo>
                      <a:pt x="17" y="41"/>
                    </a:lnTo>
                    <a:lnTo>
                      <a:pt x="25" y="39"/>
                    </a:lnTo>
                    <a:lnTo>
                      <a:pt x="32" y="35"/>
                    </a:lnTo>
                    <a:lnTo>
                      <a:pt x="39" y="28"/>
                    </a:lnTo>
                    <a:lnTo>
                      <a:pt x="44" y="20"/>
                    </a:lnTo>
                    <a:lnTo>
                      <a:pt x="47" y="13"/>
                    </a:lnTo>
                    <a:lnTo>
                      <a:pt x="49" y="6"/>
                    </a:lnTo>
                    <a:lnTo>
                      <a:pt x="51" y="2"/>
                    </a:lnTo>
                    <a:lnTo>
                      <a:pt x="51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051" name="Freeform 355"/>
              <p:cNvSpPr>
                <a:spLocks/>
              </p:cNvSpPr>
              <p:nvPr/>
            </p:nvSpPr>
            <p:spPr bwMode="auto">
              <a:xfrm>
                <a:off x="1057" y="2728"/>
                <a:ext cx="11" cy="17"/>
              </a:xfrm>
              <a:custGeom>
                <a:avLst/>
                <a:gdLst/>
                <a:ahLst/>
                <a:cxnLst>
                  <a:cxn ang="0">
                    <a:pos x="31" y="0"/>
                  </a:cxn>
                  <a:cxn ang="0">
                    <a:pos x="29" y="10"/>
                  </a:cxn>
                  <a:cxn ang="0">
                    <a:pos x="25" y="18"/>
                  </a:cxn>
                  <a:cxn ang="0">
                    <a:pos x="19" y="25"/>
                  </a:cxn>
                  <a:cxn ang="0">
                    <a:pos x="11" y="30"/>
                  </a:cxn>
                  <a:cxn ang="0">
                    <a:pos x="4" y="34"/>
                  </a:cxn>
                  <a:cxn ang="0">
                    <a:pos x="1" y="40"/>
                  </a:cxn>
                  <a:cxn ang="0">
                    <a:pos x="1" y="47"/>
                  </a:cxn>
                  <a:cxn ang="0">
                    <a:pos x="2" y="53"/>
                  </a:cxn>
                  <a:cxn ang="0">
                    <a:pos x="0" y="45"/>
                  </a:cxn>
                  <a:cxn ang="0">
                    <a:pos x="0" y="36"/>
                  </a:cxn>
                  <a:cxn ang="0">
                    <a:pos x="3" y="29"/>
                  </a:cxn>
                  <a:cxn ang="0">
                    <a:pos x="10" y="26"/>
                  </a:cxn>
                  <a:cxn ang="0">
                    <a:pos x="19" y="21"/>
                  </a:cxn>
                  <a:cxn ang="0">
                    <a:pos x="26" y="13"/>
                  </a:cxn>
                  <a:cxn ang="0">
                    <a:pos x="29" y="5"/>
                  </a:cxn>
                  <a:cxn ang="0">
                    <a:pos x="31" y="0"/>
                  </a:cxn>
                </a:cxnLst>
                <a:rect l="0" t="0" r="r" b="b"/>
                <a:pathLst>
                  <a:path w="31" h="53">
                    <a:moveTo>
                      <a:pt x="31" y="0"/>
                    </a:moveTo>
                    <a:lnTo>
                      <a:pt x="29" y="10"/>
                    </a:lnTo>
                    <a:lnTo>
                      <a:pt x="25" y="18"/>
                    </a:lnTo>
                    <a:lnTo>
                      <a:pt x="19" y="25"/>
                    </a:lnTo>
                    <a:lnTo>
                      <a:pt x="11" y="30"/>
                    </a:lnTo>
                    <a:lnTo>
                      <a:pt x="4" y="34"/>
                    </a:lnTo>
                    <a:lnTo>
                      <a:pt x="1" y="40"/>
                    </a:lnTo>
                    <a:lnTo>
                      <a:pt x="1" y="47"/>
                    </a:lnTo>
                    <a:lnTo>
                      <a:pt x="2" y="53"/>
                    </a:lnTo>
                    <a:lnTo>
                      <a:pt x="0" y="45"/>
                    </a:lnTo>
                    <a:lnTo>
                      <a:pt x="0" y="36"/>
                    </a:lnTo>
                    <a:lnTo>
                      <a:pt x="3" y="29"/>
                    </a:lnTo>
                    <a:lnTo>
                      <a:pt x="10" y="26"/>
                    </a:lnTo>
                    <a:lnTo>
                      <a:pt x="19" y="21"/>
                    </a:lnTo>
                    <a:lnTo>
                      <a:pt x="26" y="13"/>
                    </a:lnTo>
                    <a:lnTo>
                      <a:pt x="29" y="5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052" name="Freeform 356"/>
              <p:cNvSpPr>
                <a:spLocks/>
              </p:cNvSpPr>
              <p:nvPr/>
            </p:nvSpPr>
            <p:spPr bwMode="auto">
              <a:xfrm>
                <a:off x="1069" y="2713"/>
                <a:ext cx="20" cy="32"/>
              </a:xfrm>
              <a:custGeom>
                <a:avLst/>
                <a:gdLst/>
                <a:ahLst/>
                <a:cxnLst>
                  <a:cxn ang="0">
                    <a:pos x="0" y="95"/>
                  </a:cxn>
                  <a:cxn ang="0">
                    <a:pos x="13" y="89"/>
                  </a:cxn>
                  <a:cxn ang="0">
                    <a:pos x="25" y="79"/>
                  </a:cxn>
                  <a:cxn ang="0">
                    <a:pos x="35" y="68"/>
                  </a:cxn>
                  <a:cxn ang="0">
                    <a:pos x="45" y="54"/>
                  </a:cxn>
                  <a:cxn ang="0">
                    <a:pos x="51" y="40"/>
                  </a:cxn>
                  <a:cxn ang="0">
                    <a:pos x="56" y="27"/>
                  </a:cxn>
                  <a:cxn ang="0">
                    <a:pos x="59" y="13"/>
                  </a:cxn>
                  <a:cxn ang="0">
                    <a:pos x="57" y="0"/>
                  </a:cxn>
                  <a:cxn ang="0">
                    <a:pos x="53" y="25"/>
                  </a:cxn>
                  <a:cxn ang="0">
                    <a:pos x="46" y="45"/>
                  </a:cxn>
                  <a:cxn ang="0">
                    <a:pos x="37" y="61"/>
                  </a:cxn>
                  <a:cxn ang="0">
                    <a:pos x="26" y="74"/>
                  </a:cxn>
                  <a:cxn ang="0">
                    <a:pos x="17" y="83"/>
                  </a:cxn>
                  <a:cxn ang="0">
                    <a:pos x="8" y="90"/>
                  </a:cxn>
                  <a:cxn ang="0">
                    <a:pos x="2" y="94"/>
                  </a:cxn>
                  <a:cxn ang="0">
                    <a:pos x="0" y="95"/>
                  </a:cxn>
                </a:cxnLst>
                <a:rect l="0" t="0" r="r" b="b"/>
                <a:pathLst>
                  <a:path w="59" h="95">
                    <a:moveTo>
                      <a:pt x="0" y="95"/>
                    </a:moveTo>
                    <a:lnTo>
                      <a:pt x="13" y="89"/>
                    </a:lnTo>
                    <a:lnTo>
                      <a:pt x="25" y="79"/>
                    </a:lnTo>
                    <a:lnTo>
                      <a:pt x="35" y="68"/>
                    </a:lnTo>
                    <a:lnTo>
                      <a:pt x="45" y="54"/>
                    </a:lnTo>
                    <a:lnTo>
                      <a:pt x="51" y="40"/>
                    </a:lnTo>
                    <a:lnTo>
                      <a:pt x="56" y="27"/>
                    </a:lnTo>
                    <a:lnTo>
                      <a:pt x="59" y="13"/>
                    </a:lnTo>
                    <a:lnTo>
                      <a:pt x="57" y="0"/>
                    </a:lnTo>
                    <a:lnTo>
                      <a:pt x="53" y="25"/>
                    </a:lnTo>
                    <a:lnTo>
                      <a:pt x="46" y="45"/>
                    </a:lnTo>
                    <a:lnTo>
                      <a:pt x="37" y="61"/>
                    </a:lnTo>
                    <a:lnTo>
                      <a:pt x="26" y="74"/>
                    </a:lnTo>
                    <a:lnTo>
                      <a:pt x="17" y="83"/>
                    </a:lnTo>
                    <a:lnTo>
                      <a:pt x="8" y="90"/>
                    </a:lnTo>
                    <a:lnTo>
                      <a:pt x="2" y="94"/>
                    </a:lnTo>
                    <a:lnTo>
                      <a:pt x="0" y="95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053" name="Freeform 357"/>
              <p:cNvSpPr>
                <a:spLocks/>
              </p:cNvSpPr>
              <p:nvPr/>
            </p:nvSpPr>
            <p:spPr bwMode="auto">
              <a:xfrm>
                <a:off x="1075" y="2752"/>
                <a:ext cx="103" cy="71"/>
              </a:xfrm>
              <a:custGeom>
                <a:avLst/>
                <a:gdLst/>
                <a:ahLst/>
                <a:cxnLst>
                  <a:cxn ang="0">
                    <a:pos x="122" y="24"/>
                  </a:cxn>
                  <a:cxn ang="0">
                    <a:pos x="139" y="42"/>
                  </a:cxn>
                  <a:cxn ang="0">
                    <a:pos x="131" y="51"/>
                  </a:cxn>
                  <a:cxn ang="0">
                    <a:pos x="144" y="75"/>
                  </a:cxn>
                  <a:cxn ang="0">
                    <a:pos x="162" y="100"/>
                  </a:cxn>
                  <a:cxn ang="0">
                    <a:pos x="178" y="119"/>
                  </a:cxn>
                  <a:cxn ang="0">
                    <a:pos x="185" y="127"/>
                  </a:cxn>
                  <a:cxn ang="0">
                    <a:pos x="185" y="112"/>
                  </a:cxn>
                  <a:cxn ang="0">
                    <a:pos x="198" y="122"/>
                  </a:cxn>
                  <a:cxn ang="0">
                    <a:pos x="206" y="127"/>
                  </a:cxn>
                  <a:cxn ang="0">
                    <a:pos x="211" y="130"/>
                  </a:cxn>
                  <a:cxn ang="0">
                    <a:pos x="209" y="114"/>
                  </a:cxn>
                  <a:cxn ang="0">
                    <a:pos x="232" y="140"/>
                  </a:cxn>
                  <a:cxn ang="0">
                    <a:pos x="267" y="167"/>
                  </a:cxn>
                  <a:cxn ang="0">
                    <a:pos x="298" y="188"/>
                  </a:cxn>
                  <a:cxn ang="0">
                    <a:pos x="311" y="196"/>
                  </a:cxn>
                  <a:cxn ang="0">
                    <a:pos x="286" y="193"/>
                  </a:cxn>
                  <a:cxn ang="0">
                    <a:pos x="266" y="187"/>
                  </a:cxn>
                  <a:cxn ang="0">
                    <a:pos x="253" y="182"/>
                  </a:cxn>
                  <a:cxn ang="0">
                    <a:pos x="248" y="179"/>
                  </a:cxn>
                  <a:cxn ang="0">
                    <a:pos x="267" y="207"/>
                  </a:cxn>
                  <a:cxn ang="0">
                    <a:pos x="250" y="201"/>
                  </a:cxn>
                  <a:cxn ang="0">
                    <a:pos x="239" y="194"/>
                  </a:cxn>
                  <a:cxn ang="0">
                    <a:pos x="231" y="191"/>
                  </a:cxn>
                  <a:cxn ang="0">
                    <a:pos x="237" y="206"/>
                  </a:cxn>
                  <a:cxn ang="0">
                    <a:pos x="218" y="214"/>
                  </a:cxn>
                  <a:cxn ang="0">
                    <a:pos x="198" y="209"/>
                  </a:cxn>
                  <a:cxn ang="0">
                    <a:pos x="179" y="201"/>
                  </a:cxn>
                  <a:cxn ang="0">
                    <a:pos x="166" y="193"/>
                  </a:cxn>
                  <a:cxn ang="0">
                    <a:pos x="161" y="190"/>
                  </a:cxn>
                  <a:cxn ang="0">
                    <a:pos x="158" y="203"/>
                  </a:cxn>
                  <a:cxn ang="0">
                    <a:pos x="143" y="191"/>
                  </a:cxn>
                  <a:cxn ang="0">
                    <a:pos x="130" y="175"/>
                  </a:cxn>
                  <a:cxn ang="0">
                    <a:pos x="122" y="165"/>
                  </a:cxn>
                  <a:cxn ang="0">
                    <a:pos x="112" y="160"/>
                  </a:cxn>
                  <a:cxn ang="0">
                    <a:pos x="96" y="151"/>
                  </a:cxn>
                  <a:cxn ang="0">
                    <a:pos x="86" y="142"/>
                  </a:cxn>
                  <a:cxn ang="0">
                    <a:pos x="80" y="134"/>
                  </a:cxn>
                  <a:cxn ang="0">
                    <a:pos x="73" y="142"/>
                  </a:cxn>
                  <a:cxn ang="0">
                    <a:pos x="22" y="118"/>
                  </a:cxn>
                  <a:cxn ang="0">
                    <a:pos x="1" y="68"/>
                  </a:cxn>
                  <a:cxn ang="0">
                    <a:pos x="1" y="40"/>
                  </a:cxn>
                  <a:cxn ang="0">
                    <a:pos x="13" y="18"/>
                  </a:cxn>
                  <a:cxn ang="0">
                    <a:pos x="34" y="39"/>
                  </a:cxn>
                  <a:cxn ang="0">
                    <a:pos x="41" y="16"/>
                  </a:cxn>
                  <a:cxn ang="0">
                    <a:pos x="61" y="27"/>
                  </a:cxn>
                  <a:cxn ang="0">
                    <a:pos x="94" y="30"/>
                  </a:cxn>
                </a:cxnLst>
                <a:rect l="0" t="0" r="r" b="b"/>
                <a:pathLst>
                  <a:path w="311" h="214">
                    <a:moveTo>
                      <a:pt x="116" y="9"/>
                    </a:moveTo>
                    <a:lnTo>
                      <a:pt x="122" y="24"/>
                    </a:lnTo>
                    <a:lnTo>
                      <a:pt x="131" y="35"/>
                    </a:lnTo>
                    <a:lnTo>
                      <a:pt x="139" y="42"/>
                    </a:lnTo>
                    <a:lnTo>
                      <a:pt x="142" y="45"/>
                    </a:lnTo>
                    <a:lnTo>
                      <a:pt x="131" y="51"/>
                    </a:lnTo>
                    <a:lnTo>
                      <a:pt x="136" y="63"/>
                    </a:lnTo>
                    <a:lnTo>
                      <a:pt x="144" y="75"/>
                    </a:lnTo>
                    <a:lnTo>
                      <a:pt x="153" y="87"/>
                    </a:lnTo>
                    <a:lnTo>
                      <a:pt x="162" y="100"/>
                    </a:lnTo>
                    <a:lnTo>
                      <a:pt x="171" y="110"/>
                    </a:lnTo>
                    <a:lnTo>
                      <a:pt x="178" y="119"/>
                    </a:lnTo>
                    <a:lnTo>
                      <a:pt x="183" y="125"/>
                    </a:lnTo>
                    <a:lnTo>
                      <a:pt x="185" y="127"/>
                    </a:lnTo>
                    <a:lnTo>
                      <a:pt x="179" y="106"/>
                    </a:lnTo>
                    <a:lnTo>
                      <a:pt x="185" y="112"/>
                    </a:lnTo>
                    <a:lnTo>
                      <a:pt x="192" y="118"/>
                    </a:lnTo>
                    <a:lnTo>
                      <a:pt x="198" y="122"/>
                    </a:lnTo>
                    <a:lnTo>
                      <a:pt x="202" y="125"/>
                    </a:lnTo>
                    <a:lnTo>
                      <a:pt x="206" y="127"/>
                    </a:lnTo>
                    <a:lnTo>
                      <a:pt x="209" y="129"/>
                    </a:lnTo>
                    <a:lnTo>
                      <a:pt x="211" y="130"/>
                    </a:lnTo>
                    <a:lnTo>
                      <a:pt x="213" y="130"/>
                    </a:lnTo>
                    <a:lnTo>
                      <a:pt x="209" y="114"/>
                    </a:lnTo>
                    <a:lnTo>
                      <a:pt x="219" y="127"/>
                    </a:lnTo>
                    <a:lnTo>
                      <a:pt x="232" y="140"/>
                    </a:lnTo>
                    <a:lnTo>
                      <a:pt x="249" y="153"/>
                    </a:lnTo>
                    <a:lnTo>
                      <a:pt x="267" y="167"/>
                    </a:lnTo>
                    <a:lnTo>
                      <a:pt x="284" y="179"/>
                    </a:lnTo>
                    <a:lnTo>
                      <a:pt x="298" y="188"/>
                    </a:lnTo>
                    <a:lnTo>
                      <a:pt x="308" y="194"/>
                    </a:lnTo>
                    <a:lnTo>
                      <a:pt x="311" y="196"/>
                    </a:lnTo>
                    <a:lnTo>
                      <a:pt x="299" y="195"/>
                    </a:lnTo>
                    <a:lnTo>
                      <a:pt x="286" y="193"/>
                    </a:lnTo>
                    <a:lnTo>
                      <a:pt x="276" y="191"/>
                    </a:lnTo>
                    <a:lnTo>
                      <a:pt x="266" y="187"/>
                    </a:lnTo>
                    <a:lnTo>
                      <a:pt x="259" y="184"/>
                    </a:lnTo>
                    <a:lnTo>
                      <a:pt x="253" y="182"/>
                    </a:lnTo>
                    <a:lnTo>
                      <a:pt x="249" y="180"/>
                    </a:lnTo>
                    <a:lnTo>
                      <a:pt x="248" y="179"/>
                    </a:lnTo>
                    <a:lnTo>
                      <a:pt x="276" y="209"/>
                    </a:lnTo>
                    <a:lnTo>
                      <a:pt x="267" y="207"/>
                    </a:lnTo>
                    <a:lnTo>
                      <a:pt x="259" y="204"/>
                    </a:lnTo>
                    <a:lnTo>
                      <a:pt x="250" y="201"/>
                    </a:lnTo>
                    <a:lnTo>
                      <a:pt x="244" y="197"/>
                    </a:lnTo>
                    <a:lnTo>
                      <a:pt x="239" y="194"/>
                    </a:lnTo>
                    <a:lnTo>
                      <a:pt x="234" y="192"/>
                    </a:lnTo>
                    <a:lnTo>
                      <a:pt x="231" y="191"/>
                    </a:lnTo>
                    <a:lnTo>
                      <a:pt x="230" y="190"/>
                    </a:lnTo>
                    <a:lnTo>
                      <a:pt x="237" y="206"/>
                    </a:lnTo>
                    <a:lnTo>
                      <a:pt x="213" y="200"/>
                    </a:lnTo>
                    <a:lnTo>
                      <a:pt x="218" y="214"/>
                    </a:lnTo>
                    <a:lnTo>
                      <a:pt x="207" y="212"/>
                    </a:lnTo>
                    <a:lnTo>
                      <a:pt x="198" y="209"/>
                    </a:lnTo>
                    <a:lnTo>
                      <a:pt x="187" y="205"/>
                    </a:lnTo>
                    <a:lnTo>
                      <a:pt x="179" y="201"/>
                    </a:lnTo>
                    <a:lnTo>
                      <a:pt x="172" y="196"/>
                    </a:lnTo>
                    <a:lnTo>
                      <a:pt x="166" y="193"/>
                    </a:lnTo>
                    <a:lnTo>
                      <a:pt x="162" y="191"/>
                    </a:lnTo>
                    <a:lnTo>
                      <a:pt x="161" y="190"/>
                    </a:lnTo>
                    <a:lnTo>
                      <a:pt x="166" y="206"/>
                    </a:lnTo>
                    <a:lnTo>
                      <a:pt x="158" y="203"/>
                    </a:lnTo>
                    <a:lnTo>
                      <a:pt x="151" y="197"/>
                    </a:lnTo>
                    <a:lnTo>
                      <a:pt x="143" y="191"/>
                    </a:lnTo>
                    <a:lnTo>
                      <a:pt x="136" y="183"/>
                    </a:lnTo>
                    <a:lnTo>
                      <a:pt x="130" y="175"/>
                    </a:lnTo>
                    <a:lnTo>
                      <a:pt x="125" y="169"/>
                    </a:lnTo>
                    <a:lnTo>
                      <a:pt x="122" y="165"/>
                    </a:lnTo>
                    <a:lnTo>
                      <a:pt x="121" y="163"/>
                    </a:lnTo>
                    <a:lnTo>
                      <a:pt x="112" y="160"/>
                    </a:lnTo>
                    <a:lnTo>
                      <a:pt x="103" y="156"/>
                    </a:lnTo>
                    <a:lnTo>
                      <a:pt x="96" y="151"/>
                    </a:lnTo>
                    <a:lnTo>
                      <a:pt x="90" y="146"/>
                    </a:lnTo>
                    <a:lnTo>
                      <a:pt x="86" y="142"/>
                    </a:lnTo>
                    <a:lnTo>
                      <a:pt x="82" y="138"/>
                    </a:lnTo>
                    <a:lnTo>
                      <a:pt x="80" y="134"/>
                    </a:lnTo>
                    <a:lnTo>
                      <a:pt x="79" y="133"/>
                    </a:lnTo>
                    <a:lnTo>
                      <a:pt x="73" y="142"/>
                    </a:lnTo>
                    <a:lnTo>
                      <a:pt x="31" y="106"/>
                    </a:lnTo>
                    <a:lnTo>
                      <a:pt x="22" y="118"/>
                    </a:lnTo>
                    <a:lnTo>
                      <a:pt x="6" y="93"/>
                    </a:lnTo>
                    <a:lnTo>
                      <a:pt x="1" y="68"/>
                    </a:lnTo>
                    <a:lnTo>
                      <a:pt x="0" y="48"/>
                    </a:lnTo>
                    <a:lnTo>
                      <a:pt x="1" y="40"/>
                    </a:lnTo>
                    <a:lnTo>
                      <a:pt x="13" y="45"/>
                    </a:lnTo>
                    <a:lnTo>
                      <a:pt x="13" y="18"/>
                    </a:lnTo>
                    <a:lnTo>
                      <a:pt x="34" y="55"/>
                    </a:lnTo>
                    <a:lnTo>
                      <a:pt x="34" y="39"/>
                    </a:lnTo>
                    <a:lnTo>
                      <a:pt x="37" y="25"/>
                    </a:lnTo>
                    <a:lnTo>
                      <a:pt x="41" y="16"/>
                    </a:lnTo>
                    <a:lnTo>
                      <a:pt x="44" y="13"/>
                    </a:lnTo>
                    <a:lnTo>
                      <a:pt x="61" y="27"/>
                    </a:lnTo>
                    <a:lnTo>
                      <a:pt x="68" y="0"/>
                    </a:lnTo>
                    <a:lnTo>
                      <a:pt x="94" y="30"/>
                    </a:lnTo>
                    <a:lnTo>
                      <a:pt x="116" y="9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054" name="Freeform 358"/>
              <p:cNvSpPr>
                <a:spLocks/>
              </p:cNvSpPr>
              <p:nvPr/>
            </p:nvSpPr>
            <p:spPr bwMode="auto">
              <a:xfrm>
                <a:off x="860" y="2705"/>
                <a:ext cx="13" cy="27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1" y="15"/>
                  </a:cxn>
                  <a:cxn ang="0">
                    <a:pos x="0" y="21"/>
                  </a:cxn>
                  <a:cxn ang="0">
                    <a:pos x="2" y="28"/>
                  </a:cxn>
                  <a:cxn ang="0">
                    <a:pos x="8" y="40"/>
                  </a:cxn>
                  <a:cxn ang="0">
                    <a:pos x="12" y="49"/>
                  </a:cxn>
                  <a:cxn ang="0">
                    <a:pos x="16" y="56"/>
                  </a:cxn>
                  <a:cxn ang="0">
                    <a:pos x="21" y="63"/>
                  </a:cxn>
                  <a:cxn ang="0">
                    <a:pos x="27" y="69"/>
                  </a:cxn>
                  <a:cxn ang="0">
                    <a:pos x="32" y="73"/>
                  </a:cxn>
                  <a:cxn ang="0">
                    <a:pos x="36" y="76"/>
                  </a:cxn>
                  <a:cxn ang="0">
                    <a:pos x="39" y="78"/>
                  </a:cxn>
                  <a:cxn ang="0">
                    <a:pos x="40" y="79"/>
                  </a:cxn>
                  <a:cxn ang="0">
                    <a:pos x="23" y="60"/>
                  </a:cxn>
                  <a:cxn ang="0">
                    <a:pos x="15" y="49"/>
                  </a:cxn>
                  <a:cxn ang="0">
                    <a:pos x="11" y="39"/>
                  </a:cxn>
                  <a:cxn ang="0">
                    <a:pos x="11" y="31"/>
                  </a:cxn>
                  <a:cxn ang="0">
                    <a:pos x="10" y="21"/>
                  </a:cxn>
                  <a:cxn ang="0">
                    <a:pos x="8" y="11"/>
                  </a:cxn>
                  <a:cxn ang="0">
                    <a:pos x="5" y="3"/>
                  </a:cxn>
                  <a:cxn ang="0">
                    <a:pos x="4" y="0"/>
                  </a:cxn>
                </a:cxnLst>
                <a:rect l="0" t="0" r="r" b="b"/>
                <a:pathLst>
                  <a:path w="40" h="79">
                    <a:moveTo>
                      <a:pt x="4" y="0"/>
                    </a:moveTo>
                    <a:lnTo>
                      <a:pt x="1" y="15"/>
                    </a:lnTo>
                    <a:lnTo>
                      <a:pt x="0" y="21"/>
                    </a:lnTo>
                    <a:lnTo>
                      <a:pt x="2" y="28"/>
                    </a:lnTo>
                    <a:lnTo>
                      <a:pt x="8" y="40"/>
                    </a:lnTo>
                    <a:lnTo>
                      <a:pt x="12" y="49"/>
                    </a:lnTo>
                    <a:lnTo>
                      <a:pt x="16" y="56"/>
                    </a:lnTo>
                    <a:lnTo>
                      <a:pt x="21" y="63"/>
                    </a:lnTo>
                    <a:lnTo>
                      <a:pt x="27" y="69"/>
                    </a:lnTo>
                    <a:lnTo>
                      <a:pt x="32" y="73"/>
                    </a:lnTo>
                    <a:lnTo>
                      <a:pt x="36" y="76"/>
                    </a:lnTo>
                    <a:lnTo>
                      <a:pt x="39" y="78"/>
                    </a:lnTo>
                    <a:lnTo>
                      <a:pt x="40" y="79"/>
                    </a:lnTo>
                    <a:lnTo>
                      <a:pt x="23" y="60"/>
                    </a:lnTo>
                    <a:lnTo>
                      <a:pt x="15" y="49"/>
                    </a:lnTo>
                    <a:lnTo>
                      <a:pt x="11" y="39"/>
                    </a:lnTo>
                    <a:lnTo>
                      <a:pt x="11" y="31"/>
                    </a:lnTo>
                    <a:lnTo>
                      <a:pt x="10" y="21"/>
                    </a:lnTo>
                    <a:lnTo>
                      <a:pt x="8" y="11"/>
                    </a:lnTo>
                    <a:lnTo>
                      <a:pt x="5" y="3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055" name="Freeform 359"/>
              <p:cNvSpPr>
                <a:spLocks/>
              </p:cNvSpPr>
              <p:nvPr/>
            </p:nvSpPr>
            <p:spPr bwMode="auto">
              <a:xfrm>
                <a:off x="961" y="2812"/>
                <a:ext cx="5" cy="2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6" y="14"/>
                  </a:cxn>
                  <a:cxn ang="0">
                    <a:pos x="11" y="33"/>
                  </a:cxn>
                  <a:cxn ang="0">
                    <a:pos x="13" y="50"/>
                  </a:cxn>
                  <a:cxn ang="0">
                    <a:pos x="14" y="56"/>
                  </a:cxn>
                  <a:cxn ang="0">
                    <a:pos x="7" y="69"/>
                  </a:cxn>
                  <a:cxn ang="0">
                    <a:pos x="7" y="41"/>
                  </a:cxn>
                  <a:cxn ang="0">
                    <a:pos x="4" y="18"/>
                  </a:cxn>
                  <a:cxn ang="0">
                    <a:pos x="1" y="5"/>
                  </a:cxn>
                  <a:cxn ang="0">
                    <a:pos x="0" y="0"/>
                  </a:cxn>
                </a:cxnLst>
                <a:rect l="0" t="0" r="r" b="b"/>
                <a:pathLst>
                  <a:path w="14" h="69">
                    <a:moveTo>
                      <a:pt x="0" y="0"/>
                    </a:moveTo>
                    <a:lnTo>
                      <a:pt x="6" y="14"/>
                    </a:lnTo>
                    <a:lnTo>
                      <a:pt x="11" y="33"/>
                    </a:lnTo>
                    <a:lnTo>
                      <a:pt x="13" y="50"/>
                    </a:lnTo>
                    <a:lnTo>
                      <a:pt x="14" y="56"/>
                    </a:lnTo>
                    <a:lnTo>
                      <a:pt x="7" y="69"/>
                    </a:lnTo>
                    <a:lnTo>
                      <a:pt x="7" y="41"/>
                    </a:lnTo>
                    <a:lnTo>
                      <a:pt x="4" y="18"/>
                    </a:lnTo>
                    <a:lnTo>
                      <a:pt x="1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056" name="Freeform 360"/>
              <p:cNvSpPr>
                <a:spLocks/>
              </p:cNvSpPr>
              <p:nvPr/>
            </p:nvSpPr>
            <p:spPr bwMode="auto">
              <a:xfrm>
                <a:off x="969" y="2802"/>
                <a:ext cx="5" cy="19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3" y="24"/>
                  </a:cxn>
                  <a:cxn ang="0">
                    <a:pos x="14" y="52"/>
                  </a:cxn>
                  <a:cxn ang="0">
                    <a:pos x="7" y="55"/>
                  </a:cxn>
                  <a:cxn ang="0">
                    <a:pos x="7" y="25"/>
                  </a:cxn>
                  <a:cxn ang="0">
                    <a:pos x="0" y="0"/>
                  </a:cxn>
                </a:cxnLst>
                <a:rect l="0" t="0" r="r" b="b"/>
                <a:pathLst>
                  <a:path w="14" h="55">
                    <a:moveTo>
                      <a:pt x="0" y="0"/>
                    </a:moveTo>
                    <a:lnTo>
                      <a:pt x="13" y="24"/>
                    </a:lnTo>
                    <a:lnTo>
                      <a:pt x="14" y="52"/>
                    </a:lnTo>
                    <a:lnTo>
                      <a:pt x="7" y="55"/>
                    </a:lnTo>
                    <a:lnTo>
                      <a:pt x="7" y="2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057" name="Freeform 361"/>
              <p:cNvSpPr>
                <a:spLocks/>
              </p:cNvSpPr>
              <p:nvPr/>
            </p:nvSpPr>
            <p:spPr bwMode="auto">
              <a:xfrm>
                <a:off x="1128" y="2798"/>
                <a:ext cx="14" cy="1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" y="7"/>
                  </a:cxn>
                  <a:cxn ang="0">
                    <a:pos x="6" y="13"/>
                  </a:cxn>
                  <a:cxn ang="0">
                    <a:pos x="12" y="19"/>
                  </a:cxn>
                  <a:cxn ang="0">
                    <a:pos x="17" y="24"/>
                  </a:cxn>
                  <a:cxn ang="0">
                    <a:pos x="22" y="29"/>
                  </a:cxn>
                  <a:cxn ang="0">
                    <a:pos x="28" y="32"/>
                  </a:cxn>
                  <a:cxn ang="0">
                    <a:pos x="36" y="35"/>
                  </a:cxn>
                  <a:cxn ang="0">
                    <a:pos x="42" y="36"/>
                  </a:cxn>
                  <a:cxn ang="0">
                    <a:pos x="35" y="32"/>
                  </a:cxn>
                  <a:cxn ang="0">
                    <a:pos x="26" y="26"/>
                  </a:cxn>
                  <a:cxn ang="0">
                    <a:pos x="20" y="21"/>
                  </a:cxn>
                  <a:cxn ang="0">
                    <a:pos x="14" y="14"/>
                  </a:cxn>
                  <a:cxn ang="0">
                    <a:pos x="7" y="8"/>
                  </a:cxn>
                  <a:cxn ang="0">
                    <a:pos x="3" y="4"/>
                  </a:cxn>
                  <a:cxn ang="0">
                    <a:pos x="1" y="1"/>
                  </a:cxn>
                  <a:cxn ang="0">
                    <a:pos x="0" y="0"/>
                  </a:cxn>
                </a:cxnLst>
                <a:rect l="0" t="0" r="r" b="b"/>
                <a:pathLst>
                  <a:path w="42" h="36">
                    <a:moveTo>
                      <a:pt x="0" y="0"/>
                    </a:moveTo>
                    <a:lnTo>
                      <a:pt x="3" y="7"/>
                    </a:lnTo>
                    <a:lnTo>
                      <a:pt x="6" y="13"/>
                    </a:lnTo>
                    <a:lnTo>
                      <a:pt x="12" y="19"/>
                    </a:lnTo>
                    <a:lnTo>
                      <a:pt x="17" y="24"/>
                    </a:lnTo>
                    <a:lnTo>
                      <a:pt x="22" y="29"/>
                    </a:lnTo>
                    <a:lnTo>
                      <a:pt x="28" y="32"/>
                    </a:lnTo>
                    <a:lnTo>
                      <a:pt x="36" y="35"/>
                    </a:lnTo>
                    <a:lnTo>
                      <a:pt x="42" y="36"/>
                    </a:lnTo>
                    <a:lnTo>
                      <a:pt x="35" y="32"/>
                    </a:lnTo>
                    <a:lnTo>
                      <a:pt x="26" y="26"/>
                    </a:lnTo>
                    <a:lnTo>
                      <a:pt x="20" y="21"/>
                    </a:lnTo>
                    <a:lnTo>
                      <a:pt x="14" y="14"/>
                    </a:lnTo>
                    <a:lnTo>
                      <a:pt x="7" y="8"/>
                    </a:lnTo>
                    <a:lnTo>
                      <a:pt x="3" y="4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058" name="Freeform 362"/>
              <p:cNvSpPr>
                <a:spLocks/>
              </p:cNvSpPr>
              <p:nvPr/>
            </p:nvSpPr>
            <p:spPr bwMode="auto">
              <a:xfrm>
                <a:off x="1122" y="2802"/>
                <a:ext cx="9" cy="1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" y="11"/>
                  </a:cxn>
                  <a:cxn ang="0">
                    <a:pos x="2" y="16"/>
                  </a:cxn>
                  <a:cxn ang="0">
                    <a:pos x="4" y="18"/>
                  </a:cxn>
                  <a:cxn ang="0">
                    <a:pos x="8" y="22"/>
                  </a:cxn>
                  <a:cxn ang="0">
                    <a:pos x="14" y="28"/>
                  </a:cxn>
                  <a:cxn ang="0">
                    <a:pos x="20" y="30"/>
                  </a:cxn>
                  <a:cxn ang="0">
                    <a:pos x="26" y="31"/>
                  </a:cxn>
                  <a:cxn ang="0">
                    <a:pos x="29" y="31"/>
                  </a:cxn>
                  <a:cxn ang="0">
                    <a:pos x="6" y="14"/>
                  </a:cxn>
                  <a:cxn ang="0">
                    <a:pos x="0" y="0"/>
                  </a:cxn>
                </a:cxnLst>
                <a:rect l="0" t="0" r="r" b="b"/>
                <a:pathLst>
                  <a:path w="29" h="31">
                    <a:moveTo>
                      <a:pt x="0" y="0"/>
                    </a:moveTo>
                    <a:lnTo>
                      <a:pt x="2" y="11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8" y="22"/>
                    </a:lnTo>
                    <a:lnTo>
                      <a:pt x="14" y="28"/>
                    </a:lnTo>
                    <a:lnTo>
                      <a:pt x="20" y="30"/>
                    </a:lnTo>
                    <a:lnTo>
                      <a:pt x="26" y="31"/>
                    </a:lnTo>
                    <a:lnTo>
                      <a:pt x="29" y="31"/>
                    </a:lnTo>
                    <a:lnTo>
                      <a:pt x="6" y="1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059" name="Freeform 363"/>
              <p:cNvSpPr>
                <a:spLocks/>
              </p:cNvSpPr>
              <p:nvPr/>
            </p:nvSpPr>
            <p:spPr bwMode="auto">
              <a:xfrm>
                <a:off x="918" y="2806"/>
                <a:ext cx="17" cy="67"/>
              </a:xfrm>
              <a:custGeom>
                <a:avLst/>
                <a:gdLst/>
                <a:ahLst/>
                <a:cxnLst>
                  <a:cxn ang="0">
                    <a:pos x="0" y="199"/>
                  </a:cxn>
                  <a:cxn ang="0">
                    <a:pos x="10" y="190"/>
                  </a:cxn>
                  <a:cxn ang="0">
                    <a:pos x="18" y="178"/>
                  </a:cxn>
                  <a:cxn ang="0">
                    <a:pos x="27" y="167"/>
                  </a:cxn>
                  <a:cxn ang="0">
                    <a:pos x="34" y="153"/>
                  </a:cxn>
                  <a:cxn ang="0">
                    <a:pos x="41" y="138"/>
                  </a:cxn>
                  <a:cxn ang="0">
                    <a:pos x="46" y="125"/>
                  </a:cxn>
                  <a:cxn ang="0">
                    <a:pos x="50" y="110"/>
                  </a:cxn>
                  <a:cxn ang="0">
                    <a:pos x="52" y="97"/>
                  </a:cxn>
                  <a:cxn ang="0">
                    <a:pos x="52" y="68"/>
                  </a:cxn>
                  <a:cxn ang="0">
                    <a:pos x="48" y="37"/>
                  </a:cxn>
                  <a:cxn ang="0">
                    <a:pos x="42" y="10"/>
                  </a:cxn>
                  <a:cxn ang="0">
                    <a:pos x="40" y="0"/>
                  </a:cxn>
                  <a:cxn ang="0">
                    <a:pos x="37" y="31"/>
                  </a:cxn>
                  <a:cxn ang="0">
                    <a:pos x="36" y="76"/>
                  </a:cxn>
                  <a:cxn ang="0">
                    <a:pos x="34" y="120"/>
                  </a:cxn>
                  <a:cxn ang="0">
                    <a:pos x="30" y="148"/>
                  </a:cxn>
                  <a:cxn ang="0">
                    <a:pos x="22" y="163"/>
                  </a:cxn>
                  <a:cxn ang="0">
                    <a:pos x="14" y="175"/>
                  </a:cxn>
                  <a:cxn ang="0">
                    <a:pos x="8" y="185"/>
                  </a:cxn>
                  <a:cxn ang="0">
                    <a:pos x="6" y="188"/>
                  </a:cxn>
                  <a:cxn ang="0">
                    <a:pos x="6" y="189"/>
                  </a:cxn>
                  <a:cxn ang="0">
                    <a:pos x="4" y="191"/>
                  </a:cxn>
                  <a:cxn ang="0">
                    <a:pos x="3" y="194"/>
                  </a:cxn>
                  <a:cxn ang="0">
                    <a:pos x="0" y="199"/>
                  </a:cxn>
                </a:cxnLst>
                <a:rect l="0" t="0" r="r" b="b"/>
                <a:pathLst>
                  <a:path w="52" h="199">
                    <a:moveTo>
                      <a:pt x="0" y="199"/>
                    </a:moveTo>
                    <a:lnTo>
                      <a:pt x="10" y="190"/>
                    </a:lnTo>
                    <a:lnTo>
                      <a:pt x="18" y="178"/>
                    </a:lnTo>
                    <a:lnTo>
                      <a:pt x="27" y="167"/>
                    </a:lnTo>
                    <a:lnTo>
                      <a:pt x="34" y="153"/>
                    </a:lnTo>
                    <a:lnTo>
                      <a:pt x="41" y="138"/>
                    </a:lnTo>
                    <a:lnTo>
                      <a:pt x="46" y="125"/>
                    </a:lnTo>
                    <a:lnTo>
                      <a:pt x="50" y="110"/>
                    </a:lnTo>
                    <a:lnTo>
                      <a:pt x="52" y="97"/>
                    </a:lnTo>
                    <a:lnTo>
                      <a:pt x="52" y="68"/>
                    </a:lnTo>
                    <a:lnTo>
                      <a:pt x="48" y="37"/>
                    </a:lnTo>
                    <a:lnTo>
                      <a:pt x="42" y="10"/>
                    </a:lnTo>
                    <a:lnTo>
                      <a:pt x="40" y="0"/>
                    </a:lnTo>
                    <a:lnTo>
                      <a:pt x="37" y="31"/>
                    </a:lnTo>
                    <a:lnTo>
                      <a:pt x="36" y="76"/>
                    </a:lnTo>
                    <a:lnTo>
                      <a:pt x="34" y="120"/>
                    </a:lnTo>
                    <a:lnTo>
                      <a:pt x="30" y="148"/>
                    </a:lnTo>
                    <a:lnTo>
                      <a:pt x="22" y="163"/>
                    </a:lnTo>
                    <a:lnTo>
                      <a:pt x="14" y="175"/>
                    </a:lnTo>
                    <a:lnTo>
                      <a:pt x="8" y="185"/>
                    </a:lnTo>
                    <a:lnTo>
                      <a:pt x="6" y="188"/>
                    </a:lnTo>
                    <a:lnTo>
                      <a:pt x="6" y="189"/>
                    </a:lnTo>
                    <a:lnTo>
                      <a:pt x="4" y="191"/>
                    </a:lnTo>
                    <a:lnTo>
                      <a:pt x="3" y="194"/>
                    </a:lnTo>
                    <a:lnTo>
                      <a:pt x="0" y="19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060" name="Freeform 364"/>
              <p:cNvSpPr>
                <a:spLocks/>
              </p:cNvSpPr>
              <p:nvPr/>
            </p:nvSpPr>
            <p:spPr bwMode="auto">
              <a:xfrm>
                <a:off x="1217" y="2787"/>
                <a:ext cx="11" cy="8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" y="10"/>
                  </a:cxn>
                  <a:cxn ang="0">
                    <a:pos x="5" y="15"/>
                  </a:cxn>
                  <a:cxn ang="0">
                    <a:pos x="6" y="18"/>
                  </a:cxn>
                  <a:cxn ang="0">
                    <a:pos x="10" y="21"/>
                  </a:cxn>
                  <a:cxn ang="0">
                    <a:pos x="16" y="24"/>
                  </a:cxn>
                  <a:cxn ang="0">
                    <a:pos x="24" y="25"/>
                  </a:cxn>
                  <a:cxn ang="0">
                    <a:pos x="30" y="24"/>
                  </a:cxn>
                  <a:cxn ang="0">
                    <a:pos x="32" y="24"/>
                  </a:cxn>
                  <a:cxn ang="0">
                    <a:pos x="7" y="13"/>
                  </a:cxn>
                  <a:cxn ang="0">
                    <a:pos x="0" y="0"/>
                  </a:cxn>
                </a:cxnLst>
                <a:rect l="0" t="0" r="r" b="b"/>
                <a:pathLst>
                  <a:path w="32" h="25">
                    <a:moveTo>
                      <a:pt x="0" y="0"/>
                    </a:moveTo>
                    <a:lnTo>
                      <a:pt x="3" y="10"/>
                    </a:lnTo>
                    <a:lnTo>
                      <a:pt x="5" y="15"/>
                    </a:lnTo>
                    <a:lnTo>
                      <a:pt x="6" y="18"/>
                    </a:lnTo>
                    <a:lnTo>
                      <a:pt x="10" y="21"/>
                    </a:lnTo>
                    <a:lnTo>
                      <a:pt x="16" y="24"/>
                    </a:lnTo>
                    <a:lnTo>
                      <a:pt x="24" y="25"/>
                    </a:lnTo>
                    <a:lnTo>
                      <a:pt x="30" y="24"/>
                    </a:lnTo>
                    <a:lnTo>
                      <a:pt x="32" y="24"/>
                    </a:lnTo>
                    <a:lnTo>
                      <a:pt x="7" y="1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17" name="Group 365"/>
            <p:cNvGrpSpPr>
              <a:grpSpLocks/>
            </p:cNvGrpSpPr>
            <p:nvPr/>
          </p:nvGrpSpPr>
          <p:grpSpPr bwMode="auto">
            <a:xfrm flipH="1">
              <a:off x="1488" y="2448"/>
              <a:ext cx="446" cy="351"/>
              <a:chOff x="816" y="2547"/>
              <a:chExt cx="446" cy="351"/>
            </a:xfrm>
          </p:grpSpPr>
          <p:sp>
            <p:nvSpPr>
              <p:cNvPr id="30062" name="Freeform 366"/>
              <p:cNvSpPr>
                <a:spLocks/>
              </p:cNvSpPr>
              <p:nvPr/>
            </p:nvSpPr>
            <p:spPr bwMode="auto">
              <a:xfrm>
                <a:off x="816" y="2547"/>
                <a:ext cx="172" cy="341"/>
              </a:xfrm>
              <a:custGeom>
                <a:avLst/>
                <a:gdLst/>
                <a:ahLst/>
                <a:cxnLst>
                  <a:cxn ang="0">
                    <a:pos x="398" y="128"/>
                  </a:cxn>
                  <a:cxn ang="0">
                    <a:pos x="379" y="103"/>
                  </a:cxn>
                  <a:cxn ang="0">
                    <a:pos x="354" y="81"/>
                  </a:cxn>
                  <a:cxn ang="0">
                    <a:pos x="329" y="63"/>
                  </a:cxn>
                  <a:cxn ang="0">
                    <a:pos x="312" y="54"/>
                  </a:cxn>
                  <a:cxn ang="0">
                    <a:pos x="275" y="46"/>
                  </a:cxn>
                  <a:cxn ang="0">
                    <a:pos x="238" y="16"/>
                  </a:cxn>
                  <a:cxn ang="0">
                    <a:pos x="207" y="1"/>
                  </a:cxn>
                  <a:cxn ang="0">
                    <a:pos x="170" y="17"/>
                  </a:cxn>
                  <a:cxn ang="0">
                    <a:pos x="143" y="6"/>
                  </a:cxn>
                  <a:cxn ang="0">
                    <a:pos x="115" y="36"/>
                  </a:cxn>
                  <a:cxn ang="0">
                    <a:pos x="106" y="53"/>
                  </a:cxn>
                  <a:cxn ang="0">
                    <a:pos x="146" y="50"/>
                  </a:cxn>
                  <a:cxn ang="0">
                    <a:pos x="133" y="84"/>
                  </a:cxn>
                  <a:cxn ang="0">
                    <a:pos x="110" y="115"/>
                  </a:cxn>
                  <a:cxn ang="0">
                    <a:pos x="88" y="138"/>
                  </a:cxn>
                  <a:cxn ang="0">
                    <a:pos x="59" y="165"/>
                  </a:cxn>
                  <a:cxn ang="0">
                    <a:pos x="0" y="205"/>
                  </a:cxn>
                  <a:cxn ang="0">
                    <a:pos x="13" y="237"/>
                  </a:cxn>
                  <a:cxn ang="0">
                    <a:pos x="75" y="253"/>
                  </a:cxn>
                  <a:cxn ang="0">
                    <a:pos x="113" y="251"/>
                  </a:cxn>
                  <a:cxn ang="0">
                    <a:pos x="107" y="261"/>
                  </a:cxn>
                  <a:cxn ang="0">
                    <a:pos x="83" y="282"/>
                  </a:cxn>
                  <a:cxn ang="0">
                    <a:pos x="61" y="304"/>
                  </a:cxn>
                  <a:cxn ang="0">
                    <a:pos x="51" y="330"/>
                  </a:cxn>
                  <a:cxn ang="0">
                    <a:pos x="62" y="374"/>
                  </a:cxn>
                  <a:cxn ang="0">
                    <a:pos x="65" y="428"/>
                  </a:cxn>
                  <a:cxn ang="0">
                    <a:pos x="82" y="462"/>
                  </a:cxn>
                  <a:cxn ang="0">
                    <a:pos x="99" y="552"/>
                  </a:cxn>
                  <a:cxn ang="0">
                    <a:pos x="123" y="587"/>
                  </a:cxn>
                  <a:cxn ang="0">
                    <a:pos x="154" y="615"/>
                  </a:cxn>
                  <a:cxn ang="0">
                    <a:pos x="177" y="644"/>
                  </a:cxn>
                  <a:cxn ang="0">
                    <a:pos x="207" y="693"/>
                  </a:cxn>
                  <a:cxn ang="0">
                    <a:pos x="241" y="720"/>
                  </a:cxn>
                  <a:cxn ang="0">
                    <a:pos x="271" y="747"/>
                  </a:cxn>
                  <a:cxn ang="0">
                    <a:pos x="293" y="770"/>
                  </a:cxn>
                  <a:cxn ang="0">
                    <a:pos x="310" y="844"/>
                  </a:cxn>
                  <a:cxn ang="0">
                    <a:pos x="306" y="923"/>
                  </a:cxn>
                  <a:cxn ang="0">
                    <a:pos x="279" y="934"/>
                  </a:cxn>
                  <a:cxn ang="0">
                    <a:pos x="263" y="976"/>
                  </a:cxn>
                  <a:cxn ang="0">
                    <a:pos x="291" y="978"/>
                  </a:cxn>
                  <a:cxn ang="0">
                    <a:pos x="290" y="1009"/>
                  </a:cxn>
                  <a:cxn ang="0">
                    <a:pos x="322" y="1022"/>
                  </a:cxn>
                  <a:cxn ang="0">
                    <a:pos x="361" y="1003"/>
                  </a:cxn>
                  <a:cxn ang="0">
                    <a:pos x="409" y="967"/>
                  </a:cxn>
                  <a:cxn ang="0">
                    <a:pos x="455" y="914"/>
                  </a:cxn>
                  <a:cxn ang="0">
                    <a:pos x="475" y="866"/>
                  </a:cxn>
                  <a:cxn ang="0">
                    <a:pos x="502" y="818"/>
                  </a:cxn>
                  <a:cxn ang="0">
                    <a:pos x="488" y="714"/>
                  </a:cxn>
                  <a:cxn ang="0">
                    <a:pos x="362" y="660"/>
                  </a:cxn>
                  <a:cxn ang="0">
                    <a:pos x="340" y="528"/>
                  </a:cxn>
                  <a:cxn ang="0">
                    <a:pos x="433" y="370"/>
                  </a:cxn>
                  <a:cxn ang="0">
                    <a:pos x="457" y="217"/>
                  </a:cxn>
                </a:cxnLst>
                <a:rect l="0" t="0" r="r" b="b"/>
                <a:pathLst>
                  <a:path w="514" h="1024">
                    <a:moveTo>
                      <a:pt x="452" y="203"/>
                    </a:moveTo>
                    <a:lnTo>
                      <a:pt x="454" y="199"/>
                    </a:lnTo>
                    <a:lnTo>
                      <a:pt x="414" y="154"/>
                    </a:lnTo>
                    <a:lnTo>
                      <a:pt x="420" y="147"/>
                    </a:lnTo>
                    <a:lnTo>
                      <a:pt x="398" y="128"/>
                    </a:lnTo>
                    <a:lnTo>
                      <a:pt x="397" y="126"/>
                    </a:lnTo>
                    <a:lnTo>
                      <a:pt x="395" y="122"/>
                    </a:lnTo>
                    <a:lnTo>
                      <a:pt x="390" y="117"/>
                    </a:lnTo>
                    <a:lnTo>
                      <a:pt x="385" y="111"/>
                    </a:lnTo>
                    <a:lnTo>
                      <a:pt x="379" y="103"/>
                    </a:lnTo>
                    <a:lnTo>
                      <a:pt x="373" y="96"/>
                    </a:lnTo>
                    <a:lnTo>
                      <a:pt x="364" y="90"/>
                    </a:lnTo>
                    <a:lnTo>
                      <a:pt x="356" y="84"/>
                    </a:lnTo>
                    <a:lnTo>
                      <a:pt x="356" y="83"/>
                    </a:lnTo>
                    <a:lnTo>
                      <a:pt x="354" y="81"/>
                    </a:lnTo>
                    <a:lnTo>
                      <a:pt x="352" y="78"/>
                    </a:lnTo>
                    <a:lnTo>
                      <a:pt x="347" y="74"/>
                    </a:lnTo>
                    <a:lnTo>
                      <a:pt x="342" y="71"/>
                    </a:lnTo>
                    <a:lnTo>
                      <a:pt x="336" y="67"/>
                    </a:lnTo>
                    <a:lnTo>
                      <a:pt x="329" y="63"/>
                    </a:lnTo>
                    <a:lnTo>
                      <a:pt x="320" y="61"/>
                    </a:lnTo>
                    <a:lnTo>
                      <a:pt x="320" y="60"/>
                    </a:lnTo>
                    <a:lnTo>
                      <a:pt x="318" y="59"/>
                    </a:lnTo>
                    <a:lnTo>
                      <a:pt x="315" y="57"/>
                    </a:lnTo>
                    <a:lnTo>
                      <a:pt x="312" y="54"/>
                    </a:lnTo>
                    <a:lnTo>
                      <a:pt x="305" y="52"/>
                    </a:lnTo>
                    <a:lnTo>
                      <a:pt x="298" y="50"/>
                    </a:lnTo>
                    <a:lnTo>
                      <a:pt x="289" y="48"/>
                    </a:lnTo>
                    <a:lnTo>
                      <a:pt x="277" y="47"/>
                    </a:lnTo>
                    <a:lnTo>
                      <a:pt x="275" y="46"/>
                    </a:lnTo>
                    <a:lnTo>
                      <a:pt x="271" y="41"/>
                    </a:lnTo>
                    <a:lnTo>
                      <a:pt x="265" y="36"/>
                    </a:lnTo>
                    <a:lnTo>
                      <a:pt x="256" y="30"/>
                    </a:lnTo>
                    <a:lnTo>
                      <a:pt x="248" y="22"/>
                    </a:lnTo>
                    <a:lnTo>
                      <a:pt x="238" y="16"/>
                    </a:lnTo>
                    <a:lnTo>
                      <a:pt x="231" y="10"/>
                    </a:lnTo>
                    <a:lnTo>
                      <a:pt x="225" y="5"/>
                    </a:lnTo>
                    <a:lnTo>
                      <a:pt x="219" y="1"/>
                    </a:lnTo>
                    <a:lnTo>
                      <a:pt x="213" y="0"/>
                    </a:lnTo>
                    <a:lnTo>
                      <a:pt x="207" y="1"/>
                    </a:lnTo>
                    <a:lnTo>
                      <a:pt x="199" y="5"/>
                    </a:lnTo>
                    <a:lnTo>
                      <a:pt x="192" y="8"/>
                    </a:lnTo>
                    <a:lnTo>
                      <a:pt x="185" y="12"/>
                    </a:lnTo>
                    <a:lnTo>
                      <a:pt x="177" y="15"/>
                    </a:lnTo>
                    <a:lnTo>
                      <a:pt x="170" y="17"/>
                    </a:lnTo>
                    <a:lnTo>
                      <a:pt x="168" y="15"/>
                    </a:lnTo>
                    <a:lnTo>
                      <a:pt x="162" y="12"/>
                    </a:lnTo>
                    <a:lnTo>
                      <a:pt x="153" y="8"/>
                    </a:lnTo>
                    <a:lnTo>
                      <a:pt x="144" y="5"/>
                    </a:lnTo>
                    <a:lnTo>
                      <a:pt x="143" y="6"/>
                    </a:lnTo>
                    <a:lnTo>
                      <a:pt x="141" y="10"/>
                    </a:lnTo>
                    <a:lnTo>
                      <a:pt x="136" y="15"/>
                    </a:lnTo>
                    <a:lnTo>
                      <a:pt x="130" y="21"/>
                    </a:lnTo>
                    <a:lnTo>
                      <a:pt x="124" y="29"/>
                    </a:lnTo>
                    <a:lnTo>
                      <a:pt x="115" y="36"/>
                    </a:lnTo>
                    <a:lnTo>
                      <a:pt x="106" y="43"/>
                    </a:lnTo>
                    <a:lnTo>
                      <a:pt x="97" y="50"/>
                    </a:lnTo>
                    <a:lnTo>
                      <a:pt x="98" y="50"/>
                    </a:lnTo>
                    <a:lnTo>
                      <a:pt x="101" y="52"/>
                    </a:lnTo>
                    <a:lnTo>
                      <a:pt x="106" y="53"/>
                    </a:lnTo>
                    <a:lnTo>
                      <a:pt x="113" y="54"/>
                    </a:lnTo>
                    <a:lnTo>
                      <a:pt x="121" y="55"/>
                    </a:lnTo>
                    <a:lnTo>
                      <a:pt x="129" y="55"/>
                    </a:lnTo>
                    <a:lnTo>
                      <a:pt x="138" y="53"/>
                    </a:lnTo>
                    <a:lnTo>
                      <a:pt x="146" y="50"/>
                    </a:lnTo>
                    <a:lnTo>
                      <a:pt x="149" y="69"/>
                    </a:lnTo>
                    <a:lnTo>
                      <a:pt x="148" y="70"/>
                    </a:lnTo>
                    <a:lnTo>
                      <a:pt x="145" y="73"/>
                    </a:lnTo>
                    <a:lnTo>
                      <a:pt x="140" y="78"/>
                    </a:lnTo>
                    <a:lnTo>
                      <a:pt x="133" y="84"/>
                    </a:lnTo>
                    <a:lnTo>
                      <a:pt x="127" y="91"/>
                    </a:lnTo>
                    <a:lnTo>
                      <a:pt x="121" y="99"/>
                    </a:lnTo>
                    <a:lnTo>
                      <a:pt x="115" y="106"/>
                    </a:lnTo>
                    <a:lnTo>
                      <a:pt x="111" y="114"/>
                    </a:lnTo>
                    <a:lnTo>
                      <a:pt x="110" y="115"/>
                    </a:lnTo>
                    <a:lnTo>
                      <a:pt x="108" y="117"/>
                    </a:lnTo>
                    <a:lnTo>
                      <a:pt x="104" y="121"/>
                    </a:lnTo>
                    <a:lnTo>
                      <a:pt x="99" y="126"/>
                    </a:lnTo>
                    <a:lnTo>
                      <a:pt x="93" y="133"/>
                    </a:lnTo>
                    <a:lnTo>
                      <a:pt x="88" y="138"/>
                    </a:lnTo>
                    <a:lnTo>
                      <a:pt x="84" y="144"/>
                    </a:lnTo>
                    <a:lnTo>
                      <a:pt x="80" y="150"/>
                    </a:lnTo>
                    <a:lnTo>
                      <a:pt x="76" y="155"/>
                    </a:lnTo>
                    <a:lnTo>
                      <a:pt x="68" y="160"/>
                    </a:lnTo>
                    <a:lnTo>
                      <a:pt x="59" y="165"/>
                    </a:lnTo>
                    <a:lnTo>
                      <a:pt x="47" y="172"/>
                    </a:lnTo>
                    <a:lnTo>
                      <a:pt x="36" y="179"/>
                    </a:lnTo>
                    <a:lnTo>
                      <a:pt x="23" y="186"/>
                    </a:lnTo>
                    <a:lnTo>
                      <a:pt x="12" y="196"/>
                    </a:lnTo>
                    <a:lnTo>
                      <a:pt x="0" y="205"/>
                    </a:lnTo>
                    <a:lnTo>
                      <a:pt x="0" y="207"/>
                    </a:lnTo>
                    <a:lnTo>
                      <a:pt x="1" y="213"/>
                    </a:lnTo>
                    <a:lnTo>
                      <a:pt x="4" y="220"/>
                    </a:lnTo>
                    <a:lnTo>
                      <a:pt x="11" y="226"/>
                    </a:lnTo>
                    <a:lnTo>
                      <a:pt x="13" y="237"/>
                    </a:lnTo>
                    <a:lnTo>
                      <a:pt x="19" y="245"/>
                    </a:lnTo>
                    <a:lnTo>
                      <a:pt x="30" y="250"/>
                    </a:lnTo>
                    <a:lnTo>
                      <a:pt x="44" y="254"/>
                    </a:lnTo>
                    <a:lnTo>
                      <a:pt x="59" y="254"/>
                    </a:lnTo>
                    <a:lnTo>
                      <a:pt x="75" y="253"/>
                    </a:lnTo>
                    <a:lnTo>
                      <a:pt x="87" y="250"/>
                    </a:lnTo>
                    <a:lnTo>
                      <a:pt x="98" y="246"/>
                    </a:lnTo>
                    <a:lnTo>
                      <a:pt x="100" y="247"/>
                    </a:lnTo>
                    <a:lnTo>
                      <a:pt x="105" y="249"/>
                    </a:lnTo>
                    <a:lnTo>
                      <a:pt x="113" y="251"/>
                    </a:lnTo>
                    <a:lnTo>
                      <a:pt x="124" y="251"/>
                    </a:lnTo>
                    <a:lnTo>
                      <a:pt x="123" y="253"/>
                    </a:lnTo>
                    <a:lnTo>
                      <a:pt x="119" y="255"/>
                    </a:lnTo>
                    <a:lnTo>
                      <a:pt x="113" y="257"/>
                    </a:lnTo>
                    <a:lnTo>
                      <a:pt x="107" y="261"/>
                    </a:lnTo>
                    <a:lnTo>
                      <a:pt x="101" y="265"/>
                    </a:lnTo>
                    <a:lnTo>
                      <a:pt x="94" y="270"/>
                    </a:lnTo>
                    <a:lnTo>
                      <a:pt x="88" y="276"/>
                    </a:lnTo>
                    <a:lnTo>
                      <a:pt x="84" y="281"/>
                    </a:lnTo>
                    <a:lnTo>
                      <a:pt x="83" y="282"/>
                    </a:lnTo>
                    <a:lnTo>
                      <a:pt x="81" y="284"/>
                    </a:lnTo>
                    <a:lnTo>
                      <a:pt x="77" y="287"/>
                    </a:lnTo>
                    <a:lnTo>
                      <a:pt x="71" y="292"/>
                    </a:lnTo>
                    <a:lnTo>
                      <a:pt x="66" y="298"/>
                    </a:lnTo>
                    <a:lnTo>
                      <a:pt x="61" y="304"/>
                    </a:lnTo>
                    <a:lnTo>
                      <a:pt x="57" y="310"/>
                    </a:lnTo>
                    <a:lnTo>
                      <a:pt x="53" y="317"/>
                    </a:lnTo>
                    <a:lnTo>
                      <a:pt x="62" y="317"/>
                    </a:lnTo>
                    <a:lnTo>
                      <a:pt x="59" y="321"/>
                    </a:lnTo>
                    <a:lnTo>
                      <a:pt x="51" y="330"/>
                    </a:lnTo>
                    <a:lnTo>
                      <a:pt x="45" y="345"/>
                    </a:lnTo>
                    <a:lnTo>
                      <a:pt x="44" y="361"/>
                    </a:lnTo>
                    <a:lnTo>
                      <a:pt x="56" y="361"/>
                    </a:lnTo>
                    <a:lnTo>
                      <a:pt x="56" y="379"/>
                    </a:lnTo>
                    <a:lnTo>
                      <a:pt x="62" y="374"/>
                    </a:lnTo>
                    <a:lnTo>
                      <a:pt x="61" y="380"/>
                    </a:lnTo>
                    <a:lnTo>
                      <a:pt x="58" y="393"/>
                    </a:lnTo>
                    <a:lnTo>
                      <a:pt x="57" y="411"/>
                    </a:lnTo>
                    <a:lnTo>
                      <a:pt x="59" y="428"/>
                    </a:lnTo>
                    <a:lnTo>
                      <a:pt x="65" y="428"/>
                    </a:lnTo>
                    <a:lnTo>
                      <a:pt x="65" y="431"/>
                    </a:lnTo>
                    <a:lnTo>
                      <a:pt x="65" y="439"/>
                    </a:lnTo>
                    <a:lnTo>
                      <a:pt x="67" y="453"/>
                    </a:lnTo>
                    <a:lnTo>
                      <a:pt x="71" y="468"/>
                    </a:lnTo>
                    <a:lnTo>
                      <a:pt x="82" y="462"/>
                    </a:lnTo>
                    <a:lnTo>
                      <a:pt x="84" y="510"/>
                    </a:lnTo>
                    <a:lnTo>
                      <a:pt x="93" y="525"/>
                    </a:lnTo>
                    <a:lnTo>
                      <a:pt x="94" y="529"/>
                    </a:lnTo>
                    <a:lnTo>
                      <a:pt x="96" y="538"/>
                    </a:lnTo>
                    <a:lnTo>
                      <a:pt x="99" y="552"/>
                    </a:lnTo>
                    <a:lnTo>
                      <a:pt x="104" y="564"/>
                    </a:lnTo>
                    <a:lnTo>
                      <a:pt x="111" y="562"/>
                    </a:lnTo>
                    <a:lnTo>
                      <a:pt x="112" y="567"/>
                    </a:lnTo>
                    <a:lnTo>
                      <a:pt x="117" y="576"/>
                    </a:lnTo>
                    <a:lnTo>
                      <a:pt x="123" y="587"/>
                    </a:lnTo>
                    <a:lnTo>
                      <a:pt x="131" y="593"/>
                    </a:lnTo>
                    <a:lnTo>
                      <a:pt x="142" y="616"/>
                    </a:lnTo>
                    <a:lnTo>
                      <a:pt x="151" y="610"/>
                    </a:lnTo>
                    <a:lnTo>
                      <a:pt x="152" y="611"/>
                    </a:lnTo>
                    <a:lnTo>
                      <a:pt x="154" y="615"/>
                    </a:lnTo>
                    <a:lnTo>
                      <a:pt x="157" y="620"/>
                    </a:lnTo>
                    <a:lnTo>
                      <a:pt x="162" y="626"/>
                    </a:lnTo>
                    <a:lnTo>
                      <a:pt x="167" y="633"/>
                    </a:lnTo>
                    <a:lnTo>
                      <a:pt x="172" y="639"/>
                    </a:lnTo>
                    <a:lnTo>
                      <a:pt x="177" y="644"/>
                    </a:lnTo>
                    <a:lnTo>
                      <a:pt x="183" y="647"/>
                    </a:lnTo>
                    <a:lnTo>
                      <a:pt x="184" y="653"/>
                    </a:lnTo>
                    <a:lnTo>
                      <a:pt x="189" y="664"/>
                    </a:lnTo>
                    <a:lnTo>
                      <a:pt x="196" y="679"/>
                    </a:lnTo>
                    <a:lnTo>
                      <a:pt x="207" y="693"/>
                    </a:lnTo>
                    <a:lnTo>
                      <a:pt x="211" y="681"/>
                    </a:lnTo>
                    <a:lnTo>
                      <a:pt x="212" y="685"/>
                    </a:lnTo>
                    <a:lnTo>
                      <a:pt x="217" y="695"/>
                    </a:lnTo>
                    <a:lnTo>
                      <a:pt x="227" y="707"/>
                    </a:lnTo>
                    <a:lnTo>
                      <a:pt x="241" y="720"/>
                    </a:lnTo>
                    <a:lnTo>
                      <a:pt x="244" y="723"/>
                    </a:lnTo>
                    <a:lnTo>
                      <a:pt x="250" y="730"/>
                    </a:lnTo>
                    <a:lnTo>
                      <a:pt x="258" y="740"/>
                    </a:lnTo>
                    <a:lnTo>
                      <a:pt x="270" y="746"/>
                    </a:lnTo>
                    <a:lnTo>
                      <a:pt x="271" y="747"/>
                    </a:lnTo>
                    <a:lnTo>
                      <a:pt x="272" y="749"/>
                    </a:lnTo>
                    <a:lnTo>
                      <a:pt x="275" y="754"/>
                    </a:lnTo>
                    <a:lnTo>
                      <a:pt x="280" y="759"/>
                    </a:lnTo>
                    <a:lnTo>
                      <a:pt x="285" y="764"/>
                    </a:lnTo>
                    <a:lnTo>
                      <a:pt x="293" y="770"/>
                    </a:lnTo>
                    <a:lnTo>
                      <a:pt x="300" y="777"/>
                    </a:lnTo>
                    <a:lnTo>
                      <a:pt x="310" y="782"/>
                    </a:lnTo>
                    <a:lnTo>
                      <a:pt x="310" y="790"/>
                    </a:lnTo>
                    <a:lnTo>
                      <a:pt x="309" y="812"/>
                    </a:lnTo>
                    <a:lnTo>
                      <a:pt x="310" y="844"/>
                    </a:lnTo>
                    <a:lnTo>
                      <a:pt x="314" y="878"/>
                    </a:lnTo>
                    <a:lnTo>
                      <a:pt x="313" y="882"/>
                    </a:lnTo>
                    <a:lnTo>
                      <a:pt x="311" y="891"/>
                    </a:lnTo>
                    <a:lnTo>
                      <a:pt x="308" y="906"/>
                    </a:lnTo>
                    <a:lnTo>
                      <a:pt x="306" y="923"/>
                    </a:lnTo>
                    <a:lnTo>
                      <a:pt x="305" y="923"/>
                    </a:lnTo>
                    <a:lnTo>
                      <a:pt x="301" y="923"/>
                    </a:lnTo>
                    <a:lnTo>
                      <a:pt x="295" y="925"/>
                    </a:lnTo>
                    <a:lnTo>
                      <a:pt x="288" y="928"/>
                    </a:lnTo>
                    <a:lnTo>
                      <a:pt x="279" y="934"/>
                    </a:lnTo>
                    <a:lnTo>
                      <a:pt x="271" y="943"/>
                    </a:lnTo>
                    <a:lnTo>
                      <a:pt x="262" y="956"/>
                    </a:lnTo>
                    <a:lnTo>
                      <a:pt x="256" y="974"/>
                    </a:lnTo>
                    <a:lnTo>
                      <a:pt x="258" y="975"/>
                    </a:lnTo>
                    <a:lnTo>
                      <a:pt x="263" y="976"/>
                    </a:lnTo>
                    <a:lnTo>
                      <a:pt x="271" y="976"/>
                    </a:lnTo>
                    <a:lnTo>
                      <a:pt x="277" y="971"/>
                    </a:lnTo>
                    <a:lnTo>
                      <a:pt x="278" y="973"/>
                    </a:lnTo>
                    <a:lnTo>
                      <a:pt x="283" y="976"/>
                    </a:lnTo>
                    <a:lnTo>
                      <a:pt x="291" y="978"/>
                    </a:lnTo>
                    <a:lnTo>
                      <a:pt x="300" y="978"/>
                    </a:lnTo>
                    <a:lnTo>
                      <a:pt x="299" y="980"/>
                    </a:lnTo>
                    <a:lnTo>
                      <a:pt x="295" y="987"/>
                    </a:lnTo>
                    <a:lnTo>
                      <a:pt x="292" y="997"/>
                    </a:lnTo>
                    <a:lnTo>
                      <a:pt x="290" y="1009"/>
                    </a:lnTo>
                    <a:lnTo>
                      <a:pt x="297" y="1020"/>
                    </a:lnTo>
                    <a:lnTo>
                      <a:pt x="311" y="1018"/>
                    </a:lnTo>
                    <a:lnTo>
                      <a:pt x="312" y="1019"/>
                    </a:lnTo>
                    <a:lnTo>
                      <a:pt x="316" y="1020"/>
                    </a:lnTo>
                    <a:lnTo>
                      <a:pt x="322" y="1022"/>
                    </a:lnTo>
                    <a:lnTo>
                      <a:pt x="331" y="1024"/>
                    </a:lnTo>
                    <a:lnTo>
                      <a:pt x="333" y="1021"/>
                    </a:lnTo>
                    <a:lnTo>
                      <a:pt x="340" y="1017"/>
                    </a:lnTo>
                    <a:lnTo>
                      <a:pt x="350" y="1011"/>
                    </a:lnTo>
                    <a:lnTo>
                      <a:pt x="361" y="1003"/>
                    </a:lnTo>
                    <a:lnTo>
                      <a:pt x="374" y="992"/>
                    </a:lnTo>
                    <a:lnTo>
                      <a:pt x="385" y="982"/>
                    </a:lnTo>
                    <a:lnTo>
                      <a:pt x="396" y="971"/>
                    </a:lnTo>
                    <a:lnTo>
                      <a:pt x="403" y="961"/>
                    </a:lnTo>
                    <a:lnTo>
                      <a:pt x="409" y="967"/>
                    </a:lnTo>
                    <a:lnTo>
                      <a:pt x="425" y="941"/>
                    </a:lnTo>
                    <a:lnTo>
                      <a:pt x="439" y="950"/>
                    </a:lnTo>
                    <a:lnTo>
                      <a:pt x="442" y="946"/>
                    </a:lnTo>
                    <a:lnTo>
                      <a:pt x="448" y="933"/>
                    </a:lnTo>
                    <a:lnTo>
                      <a:pt x="455" y="914"/>
                    </a:lnTo>
                    <a:lnTo>
                      <a:pt x="458" y="891"/>
                    </a:lnTo>
                    <a:lnTo>
                      <a:pt x="469" y="895"/>
                    </a:lnTo>
                    <a:lnTo>
                      <a:pt x="470" y="891"/>
                    </a:lnTo>
                    <a:lnTo>
                      <a:pt x="473" y="881"/>
                    </a:lnTo>
                    <a:lnTo>
                      <a:pt x="475" y="866"/>
                    </a:lnTo>
                    <a:lnTo>
                      <a:pt x="476" y="850"/>
                    </a:lnTo>
                    <a:lnTo>
                      <a:pt x="493" y="854"/>
                    </a:lnTo>
                    <a:lnTo>
                      <a:pt x="495" y="849"/>
                    </a:lnTo>
                    <a:lnTo>
                      <a:pt x="500" y="834"/>
                    </a:lnTo>
                    <a:lnTo>
                      <a:pt x="502" y="818"/>
                    </a:lnTo>
                    <a:lnTo>
                      <a:pt x="501" y="802"/>
                    </a:lnTo>
                    <a:lnTo>
                      <a:pt x="514" y="806"/>
                    </a:lnTo>
                    <a:lnTo>
                      <a:pt x="510" y="771"/>
                    </a:lnTo>
                    <a:lnTo>
                      <a:pt x="501" y="740"/>
                    </a:lnTo>
                    <a:lnTo>
                      <a:pt x="488" y="714"/>
                    </a:lnTo>
                    <a:lnTo>
                      <a:pt x="470" y="691"/>
                    </a:lnTo>
                    <a:lnTo>
                      <a:pt x="449" y="674"/>
                    </a:lnTo>
                    <a:lnTo>
                      <a:pt x="424" y="662"/>
                    </a:lnTo>
                    <a:lnTo>
                      <a:pt x="395" y="658"/>
                    </a:lnTo>
                    <a:lnTo>
                      <a:pt x="362" y="660"/>
                    </a:lnTo>
                    <a:lnTo>
                      <a:pt x="354" y="641"/>
                    </a:lnTo>
                    <a:lnTo>
                      <a:pt x="346" y="617"/>
                    </a:lnTo>
                    <a:lnTo>
                      <a:pt x="341" y="589"/>
                    </a:lnTo>
                    <a:lnTo>
                      <a:pt x="339" y="558"/>
                    </a:lnTo>
                    <a:lnTo>
                      <a:pt x="340" y="528"/>
                    </a:lnTo>
                    <a:lnTo>
                      <a:pt x="346" y="499"/>
                    </a:lnTo>
                    <a:lnTo>
                      <a:pt x="357" y="475"/>
                    </a:lnTo>
                    <a:lnTo>
                      <a:pt x="375" y="457"/>
                    </a:lnTo>
                    <a:lnTo>
                      <a:pt x="409" y="412"/>
                    </a:lnTo>
                    <a:lnTo>
                      <a:pt x="433" y="370"/>
                    </a:lnTo>
                    <a:lnTo>
                      <a:pt x="449" y="331"/>
                    </a:lnTo>
                    <a:lnTo>
                      <a:pt x="458" y="296"/>
                    </a:lnTo>
                    <a:lnTo>
                      <a:pt x="460" y="264"/>
                    </a:lnTo>
                    <a:lnTo>
                      <a:pt x="460" y="238"/>
                    </a:lnTo>
                    <a:lnTo>
                      <a:pt x="457" y="217"/>
                    </a:lnTo>
                    <a:lnTo>
                      <a:pt x="452" y="20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063" name="Freeform 367"/>
              <p:cNvSpPr>
                <a:spLocks/>
              </p:cNvSpPr>
              <p:nvPr/>
            </p:nvSpPr>
            <p:spPr bwMode="auto">
              <a:xfrm>
                <a:off x="929" y="2614"/>
                <a:ext cx="333" cy="284"/>
              </a:xfrm>
              <a:custGeom>
                <a:avLst/>
                <a:gdLst/>
                <a:ahLst/>
                <a:cxnLst>
                  <a:cxn ang="0">
                    <a:pos x="0" y="355"/>
                  </a:cxn>
                  <a:cxn ang="0">
                    <a:pos x="56" y="455"/>
                  </a:cxn>
                  <a:cxn ang="0">
                    <a:pos x="162" y="537"/>
                  </a:cxn>
                  <a:cxn ang="0">
                    <a:pos x="187" y="564"/>
                  </a:cxn>
                  <a:cxn ang="0">
                    <a:pos x="255" y="523"/>
                  </a:cxn>
                  <a:cxn ang="0">
                    <a:pos x="310" y="503"/>
                  </a:cxn>
                  <a:cxn ang="0">
                    <a:pos x="333" y="501"/>
                  </a:cxn>
                  <a:cxn ang="0">
                    <a:pos x="357" y="492"/>
                  </a:cxn>
                  <a:cxn ang="0">
                    <a:pos x="409" y="477"/>
                  </a:cxn>
                  <a:cxn ang="0">
                    <a:pos x="432" y="520"/>
                  </a:cxn>
                  <a:cxn ang="0">
                    <a:pos x="467" y="534"/>
                  </a:cxn>
                  <a:cxn ang="0">
                    <a:pos x="494" y="561"/>
                  </a:cxn>
                  <a:cxn ang="0">
                    <a:pos x="515" y="565"/>
                  </a:cxn>
                  <a:cxn ang="0">
                    <a:pos x="546" y="586"/>
                  </a:cxn>
                  <a:cxn ang="0">
                    <a:pos x="570" y="633"/>
                  </a:cxn>
                  <a:cxn ang="0">
                    <a:pos x="577" y="687"/>
                  </a:cxn>
                  <a:cxn ang="0">
                    <a:pos x="523" y="729"/>
                  </a:cxn>
                  <a:cxn ang="0">
                    <a:pos x="521" y="771"/>
                  </a:cxn>
                  <a:cxn ang="0">
                    <a:pos x="559" y="769"/>
                  </a:cxn>
                  <a:cxn ang="0">
                    <a:pos x="579" y="755"/>
                  </a:cxn>
                  <a:cxn ang="0">
                    <a:pos x="607" y="726"/>
                  </a:cxn>
                  <a:cxn ang="0">
                    <a:pos x="640" y="638"/>
                  </a:cxn>
                  <a:cxn ang="0">
                    <a:pos x="697" y="781"/>
                  </a:cxn>
                  <a:cxn ang="0">
                    <a:pos x="673" y="811"/>
                  </a:cxn>
                  <a:cxn ang="0">
                    <a:pos x="666" y="850"/>
                  </a:cxn>
                  <a:cxn ang="0">
                    <a:pos x="680" y="850"/>
                  </a:cxn>
                  <a:cxn ang="0">
                    <a:pos x="703" y="839"/>
                  </a:cxn>
                  <a:cxn ang="0">
                    <a:pos x="724" y="833"/>
                  </a:cxn>
                  <a:cxn ang="0">
                    <a:pos x="760" y="785"/>
                  </a:cxn>
                  <a:cxn ang="0">
                    <a:pos x="770" y="629"/>
                  </a:cxn>
                  <a:cxn ang="0">
                    <a:pos x="833" y="649"/>
                  </a:cxn>
                  <a:cxn ang="0">
                    <a:pos x="903" y="637"/>
                  </a:cxn>
                  <a:cxn ang="0">
                    <a:pos x="948" y="621"/>
                  </a:cxn>
                  <a:cxn ang="0">
                    <a:pos x="977" y="600"/>
                  </a:cxn>
                  <a:cxn ang="0">
                    <a:pos x="953" y="599"/>
                  </a:cxn>
                  <a:cxn ang="0">
                    <a:pos x="973" y="573"/>
                  </a:cxn>
                  <a:cxn ang="0">
                    <a:pos x="991" y="527"/>
                  </a:cxn>
                  <a:cxn ang="0">
                    <a:pos x="974" y="506"/>
                  </a:cxn>
                  <a:cxn ang="0">
                    <a:pos x="964" y="486"/>
                  </a:cxn>
                  <a:cxn ang="0">
                    <a:pos x="946" y="504"/>
                  </a:cxn>
                  <a:cxn ang="0">
                    <a:pos x="871" y="478"/>
                  </a:cxn>
                  <a:cxn ang="0">
                    <a:pos x="853" y="361"/>
                  </a:cxn>
                  <a:cxn ang="0">
                    <a:pos x="829" y="236"/>
                  </a:cxn>
                  <a:cxn ang="0">
                    <a:pos x="774" y="181"/>
                  </a:cxn>
                  <a:cxn ang="0">
                    <a:pos x="727" y="147"/>
                  </a:cxn>
                  <a:cxn ang="0">
                    <a:pos x="668" y="118"/>
                  </a:cxn>
                  <a:cxn ang="0">
                    <a:pos x="645" y="110"/>
                  </a:cxn>
                  <a:cxn ang="0">
                    <a:pos x="589" y="100"/>
                  </a:cxn>
                  <a:cxn ang="0">
                    <a:pos x="498" y="97"/>
                  </a:cxn>
                  <a:cxn ang="0">
                    <a:pos x="402" y="95"/>
                  </a:cxn>
                  <a:cxn ang="0">
                    <a:pos x="322" y="97"/>
                  </a:cxn>
                  <a:cxn ang="0">
                    <a:pos x="222" y="86"/>
                  </a:cxn>
                  <a:cxn ang="0">
                    <a:pos x="151" y="47"/>
                  </a:cxn>
                  <a:cxn ang="0">
                    <a:pos x="118" y="14"/>
                  </a:cxn>
                  <a:cxn ang="0">
                    <a:pos x="94" y="167"/>
                  </a:cxn>
                </a:cxnLst>
                <a:rect l="0" t="0" r="r" b="b"/>
                <a:pathLst>
                  <a:path w="998" h="850">
                    <a:moveTo>
                      <a:pt x="36" y="254"/>
                    </a:moveTo>
                    <a:lnTo>
                      <a:pt x="18" y="272"/>
                    </a:lnTo>
                    <a:lnTo>
                      <a:pt x="7" y="296"/>
                    </a:lnTo>
                    <a:lnTo>
                      <a:pt x="1" y="325"/>
                    </a:lnTo>
                    <a:lnTo>
                      <a:pt x="0" y="355"/>
                    </a:lnTo>
                    <a:lnTo>
                      <a:pt x="2" y="386"/>
                    </a:lnTo>
                    <a:lnTo>
                      <a:pt x="7" y="414"/>
                    </a:lnTo>
                    <a:lnTo>
                      <a:pt x="15" y="438"/>
                    </a:lnTo>
                    <a:lnTo>
                      <a:pt x="23" y="457"/>
                    </a:lnTo>
                    <a:lnTo>
                      <a:pt x="56" y="455"/>
                    </a:lnTo>
                    <a:lnTo>
                      <a:pt x="85" y="459"/>
                    </a:lnTo>
                    <a:lnTo>
                      <a:pt x="110" y="471"/>
                    </a:lnTo>
                    <a:lnTo>
                      <a:pt x="131" y="488"/>
                    </a:lnTo>
                    <a:lnTo>
                      <a:pt x="149" y="511"/>
                    </a:lnTo>
                    <a:lnTo>
                      <a:pt x="162" y="537"/>
                    </a:lnTo>
                    <a:lnTo>
                      <a:pt x="171" y="568"/>
                    </a:lnTo>
                    <a:lnTo>
                      <a:pt x="175" y="603"/>
                    </a:lnTo>
                    <a:lnTo>
                      <a:pt x="177" y="597"/>
                    </a:lnTo>
                    <a:lnTo>
                      <a:pt x="182" y="583"/>
                    </a:lnTo>
                    <a:lnTo>
                      <a:pt x="187" y="564"/>
                    </a:lnTo>
                    <a:lnTo>
                      <a:pt x="188" y="547"/>
                    </a:lnTo>
                    <a:lnTo>
                      <a:pt x="199" y="550"/>
                    </a:lnTo>
                    <a:lnTo>
                      <a:pt x="203" y="536"/>
                    </a:lnTo>
                    <a:lnTo>
                      <a:pt x="233" y="551"/>
                    </a:lnTo>
                    <a:lnTo>
                      <a:pt x="255" y="523"/>
                    </a:lnTo>
                    <a:lnTo>
                      <a:pt x="266" y="531"/>
                    </a:lnTo>
                    <a:lnTo>
                      <a:pt x="282" y="513"/>
                    </a:lnTo>
                    <a:lnTo>
                      <a:pt x="298" y="519"/>
                    </a:lnTo>
                    <a:lnTo>
                      <a:pt x="309" y="502"/>
                    </a:lnTo>
                    <a:lnTo>
                      <a:pt x="310" y="503"/>
                    </a:lnTo>
                    <a:lnTo>
                      <a:pt x="313" y="504"/>
                    </a:lnTo>
                    <a:lnTo>
                      <a:pt x="318" y="504"/>
                    </a:lnTo>
                    <a:lnTo>
                      <a:pt x="326" y="503"/>
                    </a:lnTo>
                    <a:lnTo>
                      <a:pt x="328" y="503"/>
                    </a:lnTo>
                    <a:lnTo>
                      <a:pt x="333" y="501"/>
                    </a:lnTo>
                    <a:lnTo>
                      <a:pt x="337" y="498"/>
                    </a:lnTo>
                    <a:lnTo>
                      <a:pt x="341" y="492"/>
                    </a:lnTo>
                    <a:lnTo>
                      <a:pt x="343" y="492"/>
                    </a:lnTo>
                    <a:lnTo>
                      <a:pt x="348" y="492"/>
                    </a:lnTo>
                    <a:lnTo>
                      <a:pt x="357" y="492"/>
                    </a:lnTo>
                    <a:lnTo>
                      <a:pt x="367" y="491"/>
                    </a:lnTo>
                    <a:lnTo>
                      <a:pt x="379" y="490"/>
                    </a:lnTo>
                    <a:lnTo>
                      <a:pt x="389" y="486"/>
                    </a:lnTo>
                    <a:lnTo>
                      <a:pt x="400" y="482"/>
                    </a:lnTo>
                    <a:lnTo>
                      <a:pt x="409" y="477"/>
                    </a:lnTo>
                    <a:lnTo>
                      <a:pt x="410" y="479"/>
                    </a:lnTo>
                    <a:lnTo>
                      <a:pt x="413" y="486"/>
                    </a:lnTo>
                    <a:lnTo>
                      <a:pt x="418" y="496"/>
                    </a:lnTo>
                    <a:lnTo>
                      <a:pt x="424" y="508"/>
                    </a:lnTo>
                    <a:lnTo>
                      <a:pt x="432" y="520"/>
                    </a:lnTo>
                    <a:lnTo>
                      <a:pt x="441" y="533"/>
                    </a:lnTo>
                    <a:lnTo>
                      <a:pt x="450" y="543"/>
                    </a:lnTo>
                    <a:lnTo>
                      <a:pt x="461" y="552"/>
                    </a:lnTo>
                    <a:lnTo>
                      <a:pt x="466" y="533"/>
                    </a:lnTo>
                    <a:lnTo>
                      <a:pt x="467" y="534"/>
                    </a:lnTo>
                    <a:lnTo>
                      <a:pt x="470" y="538"/>
                    </a:lnTo>
                    <a:lnTo>
                      <a:pt x="474" y="542"/>
                    </a:lnTo>
                    <a:lnTo>
                      <a:pt x="481" y="548"/>
                    </a:lnTo>
                    <a:lnTo>
                      <a:pt x="487" y="555"/>
                    </a:lnTo>
                    <a:lnTo>
                      <a:pt x="494" y="561"/>
                    </a:lnTo>
                    <a:lnTo>
                      <a:pt x="502" y="567"/>
                    </a:lnTo>
                    <a:lnTo>
                      <a:pt x="509" y="572"/>
                    </a:lnTo>
                    <a:lnTo>
                      <a:pt x="512" y="562"/>
                    </a:lnTo>
                    <a:lnTo>
                      <a:pt x="513" y="563"/>
                    </a:lnTo>
                    <a:lnTo>
                      <a:pt x="515" y="565"/>
                    </a:lnTo>
                    <a:lnTo>
                      <a:pt x="519" y="569"/>
                    </a:lnTo>
                    <a:lnTo>
                      <a:pt x="525" y="574"/>
                    </a:lnTo>
                    <a:lnTo>
                      <a:pt x="531" y="579"/>
                    </a:lnTo>
                    <a:lnTo>
                      <a:pt x="538" y="583"/>
                    </a:lnTo>
                    <a:lnTo>
                      <a:pt x="546" y="586"/>
                    </a:lnTo>
                    <a:lnTo>
                      <a:pt x="553" y="588"/>
                    </a:lnTo>
                    <a:lnTo>
                      <a:pt x="557" y="622"/>
                    </a:lnTo>
                    <a:lnTo>
                      <a:pt x="564" y="617"/>
                    </a:lnTo>
                    <a:lnTo>
                      <a:pt x="566" y="622"/>
                    </a:lnTo>
                    <a:lnTo>
                      <a:pt x="570" y="633"/>
                    </a:lnTo>
                    <a:lnTo>
                      <a:pt x="576" y="647"/>
                    </a:lnTo>
                    <a:lnTo>
                      <a:pt x="585" y="659"/>
                    </a:lnTo>
                    <a:lnTo>
                      <a:pt x="583" y="681"/>
                    </a:lnTo>
                    <a:lnTo>
                      <a:pt x="581" y="683"/>
                    </a:lnTo>
                    <a:lnTo>
                      <a:pt x="577" y="687"/>
                    </a:lnTo>
                    <a:lnTo>
                      <a:pt x="569" y="693"/>
                    </a:lnTo>
                    <a:lnTo>
                      <a:pt x="559" y="702"/>
                    </a:lnTo>
                    <a:lnTo>
                      <a:pt x="548" y="711"/>
                    </a:lnTo>
                    <a:lnTo>
                      <a:pt x="535" y="721"/>
                    </a:lnTo>
                    <a:lnTo>
                      <a:pt x="523" y="729"/>
                    </a:lnTo>
                    <a:lnTo>
                      <a:pt x="509" y="737"/>
                    </a:lnTo>
                    <a:lnTo>
                      <a:pt x="509" y="764"/>
                    </a:lnTo>
                    <a:lnTo>
                      <a:pt x="515" y="767"/>
                    </a:lnTo>
                    <a:lnTo>
                      <a:pt x="516" y="768"/>
                    </a:lnTo>
                    <a:lnTo>
                      <a:pt x="521" y="771"/>
                    </a:lnTo>
                    <a:lnTo>
                      <a:pt x="527" y="773"/>
                    </a:lnTo>
                    <a:lnTo>
                      <a:pt x="535" y="771"/>
                    </a:lnTo>
                    <a:lnTo>
                      <a:pt x="546" y="764"/>
                    </a:lnTo>
                    <a:lnTo>
                      <a:pt x="547" y="769"/>
                    </a:lnTo>
                    <a:lnTo>
                      <a:pt x="559" y="769"/>
                    </a:lnTo>
                    <a:lnTo>
                      <a:pt x="560" y="769"/>
                    </a:lnTo>
                    <a:lnTo>
                      <a:pt x="564" y="767"/>
                    </a:lnTo>
                    <a:lnTo>
                      <a:pt x="568" y="764"/>
                    </a:lnTo>
                    <a:lnTo>
                      <a:pt x="573" y="761"/>
                    </a:lnTo>
                    <a:lnTo>
                      <a:pt x="579" y="755"/>
                    </a:lnTo>
                    <a:lnTo>
                      <a:pt x="586" y="749"/>
                    </a:lnTo>
                    <a:lnTo>
                      <a:pt x="592" y="741"/>
                    </a:lnTo>
                    <a:lnTo>
                      <a:pt x="598" y="731"/>
                    </a:lnTo>
                    <a:lnTo>
                      <a:pt x="602" y="731"/>
                    </a:lnTo>
                    <a:lnTo>
                      <a:pt x="607" y="726"/>
                    </a:lnTo>
                    <a:lnTo>
                      <a:pt x="616" y="713"/>
                    </a:lnTo>
                    <a:lnTo>
                      <a:pt x="627" y="697"/>
                    </a:lnTo>
                    <a:lnTo>
                      <a:pt x="633" y="678"/>
                    </a:lnTo>
                    <a:lnTo>
                      <a:pt x="639" y="675"/>
                    </a:lnTo>
                    <a:lnTo>
                      <a:pt x="640" y="638"/>
                    </a:lnTo>
                    <a:lnTo>
                      <a:pt x="657" y="643"/>
                    </a:lnTo>
                    <a:lnTo>
                      <a:pt x="697" y="688"/>
                    </a:lnTo>
                    <a:lnTo>
                      <a:pt x="704" y="723"/>
                    </a:lnTo>
                    <a:lnTo>
                      <a:pt x="698" y="780"/>
                    </a:lnTo>
                    <a:lnTo>
                      <a:pt x="697" y="781"/>
                    </a:lnTo>
                    <a:lnTo>
                      <a:pt x="695" y="785"/>
                    </a:lnTo>
                    <a:lnTo>
                      <a:pt x="692" y="790"/>
                    </a:lnTo>
                    <a:lnTo>
                      <a:pt x="686" y="796"/>
                    </a:lnTo>
                    <a:lnTo>
                      <a:pt x="680" y="804"/>
                    </a:lnTo>
                    <a:lnTo>
                      <a:pt x="673" y="811"/>
                    </a:lnTo>
                    <a:lnTo>
                      <a:pt x="665" y="817"/>
                    </a:lnTo>
                    <a:lnTo>
                      <a:pt x="656" y="824"/>
                    </a:lnTo>
                    <a:lnTo>
                      <a:pt x="654" y="840"/>
                    </a:lnTo>
                    <a:lnTo>
                      <a:pt x="660" y="842"/>
                    </a:lnTo>
                    <a:lnTo>
                      <a:pt x="666" y="850"/>
                    </a:lnTo>
                    <a:lnTo>
                      <a:pt x="667" y="850"/>
                    </a:lnTo>
                    <a:lnTo>
                      <a:pt x="668" y="850"/>
                    </a:lnTo>
                    <a:lnTo>
                      <a:pt x="672" y="850"/>
                    </a:lnTo>
                    <a:lnTo>
                      <a:pt x="676" y="850"/>
                    </a:lnTo>
                    <a:lnTo>
                      <a:pt x="680" y="850"/>
                    </a:lnTo>
                    <a:lnTo>
                      <a:pt x="685" y="850"/>
                    </a:lnTo>
                    <a:lnTo>
                      <a:pt x="692" y="849"/>
                    </a:lnTo>
                    <a:lnTo>
                      <a:pt x="698" y="848"/>
                    </a:lnTo>
                    <a:lnTo>
                      <a:pt x="702" y="839"/>
                    </a:lnTo>
                    <a:lnTo>
                      <a:pt x="703" y="839"/>
                    </a:lnTo>
                    <a:lnTo>
                      <a:pt x="707" y="840"/>
                    </a:lnTo>
                    <a:lnTo>
                      <a:pt x="712" y="840"/>
                    </a:lnTo>
                    <a:lnTo>
                      <a:pt x="718" y="839"/>
                    </a:lnTo>
                    <a:lnTo>
                      <a:pt x="720" y="837"/>
                    </a:lnTo>
                    <a:lnTo>
                      <a:pt x="724" y="833"/>
                    </a:lnTo>
                    <a:lnTo>
                      <a:pt x="730" y="826"/>
                    </a:lnTo>
                    <a:lnTo>
                      <a:pt x="738" y="816"/>
                    </a:lnTo>
                    <a:lnTo>
                      <a:pt x="746" y="806"/>
                    </a:lnTo>
                    <a:lnTo>
                      <a:pt x="753" y="795"/>
                    </a:lnTo>
                    <a:lnTo>
                      <a:pt x="760" y="785"/>
                    </a:lnTo>
                    <a:lnTo>
                      <a:pt x="764" y="775"/>
                    </a:lnTo>
                    <a:lnTo>
                      <a:pt x="760" y="741"/>
                    </a:lnTo>
                    <a:lnTo>
                      <a:pt x="785" y="675"/>
                    </a:lnTo>
                    <a:lnTo>
                      <a:pt x="787" y="654"/>
                    </a:lnTo>
                    <a:lnTo>
                      <a:pt x="770" y="629"/>
                    </a:lnTo>
                    <a:lnTo>
                      <a:pt x="787" y="634"/>
                    </a:lnTo>
                    <a:lnTo>
                      <a:pt x="790" y="636"/>
                    </a:lnTo>
                    <a:lnTo>
                      <a:pt x="801" y="640"/>
                    </a:lnTo>
                    <a:lnTo>
                      <a:pt x="815" y="645"/>
                    </a:lnTo>
                    <a:lnTo>
                      <a:pt x="833" y="649"/>
                    </a:lnTo>
                    <a:lnTo>
                      <a:pt x="853" y="654"/>
                    </a:lnTo>
                    <a:lnTo>
                      <a:pt x="875" y="654"/>
                    </a:lnTo>
                    <a:lnTo>
                      <a:pt x="896" y="650"/>
                    </a:lnTo>
                    <a:lnTo>
                      <a:pt x="916" y="641"/>
                    </a:lnTo>
                    <a:lnTo>
                      <a:pt x="903" y="637"/>
                    </a:lnTo>
                    <a:lnTo>
                      <a:pt x="905" y="636"/>
                    </a:lnTo>
                    <a:lnTo>
                      <a:pt x="912" y="634"/>
                    </a:lnTo>
                    <a:lnTo>
                      <a:pt x="922" y="630"/>
                    </a:lnTo>
                    <a:lnTo>
                      <a:pt x="935" y="626"/>
                    </a:lnTo>
                    <a:lnTo>
                      <a:pt x="948" y="621"/>
                    </a:lnTo>
                    <a:lnTo>
                      <a:pt x="960" y="615"/>
                    </a:lnTo>
                    <a:lnTo>
                      <a:pt x="972" y="607"/>
                    </a:lnTo>
                    <a:lnTo>
                      <a:pt x="980" y="599"/>
                    </a:lnTo>
                    <a:lnTo>
                      <a:pt x="979" y="599"/>
                    </a:lnTo>
                    <a:lnTo>
                      <a:pt x="977" y="600"/>
                    </a:lnTo>
                    <a:lnTo>
                      <a:pt x="974" y="600"/>
                    </a:lnTo>
                    <a:lnTo>
                      <a:pt x="970" y="600"/>
                    </a:lnTo>
                    <a:lnTo>
                      <a:pt x="964" y="601"/>
                    </a:lnTo>
                    <a:lnTo>
                      <a:pt x="958" y="600"/>
                    </a:lnTo>
                    <a:lnTo>
                      <a:pt x="953" y="599"/>
                    </a:lnTo>
                    <a:lnTo>
                      <a:pt x="947" y="598"/>
                    </a:lnTo>
                    <a:lnTo>
                      <a:pt x="949" y="596"/>
                    </a:lnTo>
                    <a:lnTo>
                      <a:pt x="955" y="590"/>
                    </a:lnTo>
                    <a:lnTo>
                      <a:pt x="963" y="583"/>
                    </a:lnTo>
                    <a:lnTo>
                      <a:pt x="973" y="573"/>
                    </a:lnTo>
                    <a:lnTo>
                      <a:pt x="981" y="562"/>
                    </a:lnTo>
                    <a:lnTo>
                      <a:pt x="990" y="550"/>
                    </a:lnTo>
                    <a:lnTo>
                      <a:pt x="996" y="536"/>
                    </a:lnTo>
                    <a:lnTo>
                      <a:pt x="998" y="523"/>
                    </a:lnTo>
                    <a:lnTo>
                      <a:pt x="991" y="527"/>
                    </a:lnTo>
                    <a:lnTo>
                      <a:pt x="992" y="525"/>
                    </a:lnTo>
                    <a:lnTo>
                      <a:pt x="992" y="519"/>
                    </a:lnTo>
                    <a:lnTo>
                      <a:pt x="991" y="511"/>
                    </a:lnTo>
                    <a:lnTo>
                      <a:pt x="983" y="501"/>
                    </a:lnTo>
                    <a:lnTo>
                      <a:pt x="974" y="506"/>
                    </a:lnTo>
                    <a:lnTo>
                      <a:pt x="974" y="503"/>
                    </a:lnTo>
                    <a:lnTo>
                      <a:pt x="974" y="497"/>
                    </a:lnTo>
                    <a:lnTo>
                      <a:pt x="971" y="490"/>
                    </a:lnTo>
                    <a:lnTo>
                      <a:pt x="964" y="485"/>
                    </a:lnTo>
                    <a:lnTo>
                      <a:pt x="964" y="486"/>
                    </a:lnTo>
                    <a:lnTo>
                      <a:pt x="962" y="489"/>
                    </a:lnTo>
                    <a:lnTo>
                      <a:pt x="960" y="492"/>
                    </a:lnTo>
                    <a:lnTo>
                      <a:pt x="956" y="495"/>
                    </a:lnTo>
                    <a:lnTo>
                      <a:pt x="952" y="500"/>
                    </a:lnTo>
                    <a:lnTo>
                      <a:pt x="946" y="504"/>
                    </a:lnTo>
                    <a:lnTo>
                      <a:pt x="938" y="510"/>
                    </a:lnTo>
                    <a:lnTo>
                      <a:pt x="930" y="514"/>
                    </a:lnTo>
                    <a:lnTo>
                      <a:pt x="891" y="514"/>
                    </a:lnTo>
                    <a:lnTo>
                      <a:pt x="873" y="499"/>
                    </a:lnTo>
                    <a:lnTo>
                      <a:pt x="871" y="478"/>
                    </a:lnTo>
                    <a:lnTo>
                      <a:pt x="867" y="443"/>
                    </a:lnTo>
                    <a:lnTo>
                      <a:pt x="861" y="437"/>
                    </a:lnTo>
                    <a:lnTo>
                      <a:pt x="859" y="383"/>
                    </a:lnTo>
                    <a:lnTo>
                      <a:pt x="852" y="376"/>
                    </a:lnTo>
                    <a:lnTo>
                      <a:pt x="853" y="361"/>
                    </a:lnTo>
                    <a:lnTo>
                      <a:pt x="853" y="327"/>
                    </a:lnTo>
                    <a:lnTo>
                      <a:pt x="849" y="287"/>
                    </a:lnTo>
                    <a:lnTo>
                      <a:pt x="836" y="255"/>
                    </a:lnTo>
                    <a:lnTo>
                      <a:pt x="834" y="246"/>
                    </a:lnTo>
                    <a:lnTo>
                      <a:pt x="829" y="236"/>
                    </a:lnTo>
                    <a:lnTo>
                      <a:pt x="822" y="225"/>
                    </a:lnTo>
                    <a:lnTo>
                      <a:pt x="812" y="213"/>
                    </a:lnTo>
                    <a:lnTo>
                      <a:pt x="802" y="202"/>
                    </a:lnTo>
                    <a:lnTo>
                      <a:pt x="789" y="191"/>
                    </a:lnTo>
                    <a:lnTo>
                      <a:pt x="774" y="181"/>
                    </a:lnTo>
                    <a:lnTo>
                      <a:pt x="760" y="172"/>
                    </a:lnTo>
                    <a:lnTo>
                      <a:pt x="758" y="170"/>
                    </a:lnTo>
                    <a:lnTo>
                      <a:pt x="750" y="165"/>
                    </a:lnTo>
                    <a:lnTo>
                      <a:pt x="740" y="157"/>
                    </a:lnTo>
                    <a:lnTo>
                      <a:pt x="727" y="147"/>
                    </a:lnTo>
                    <a:lnTo>
                      <a:pt x="714" y="138"/>
                    </a:lnTo>
                    <a:lnTo>
                      <a:pt x="698" y="128"/>
                    </a:lnTo>
                    <a:lnTo>
                      <a:pt x="683" y="122"/>
                    </a:lnTo>
                    <a:lnTo>
                      <a:pt x="670" y="118"/>
                    </a:lnTo>
                    <a:lnTo>
                      <a:pt x="668" y="118"/>
                    </a:lnTo>
                    <a:lnTo>
                      <a:pt x="666" y="117"/>
                    </a:lnTo>
                    <a:lnTo>
                      <a:pt x="663" y="116"/>
                    </a:lnTo>
                    <a:lnTo>
                      <a:pt x="659" y="114"/>
                    </a:lnTo>
                    <a:lnTo>
                      <a:pt x="653" y="113"/>
                    </a:lnTo>
                    <a:lnTo>
                      <a:pt x="645" y="110"/>
                    </a:lnTo>
                    <a:lnTo>
                      <a:pt x="637" y="108"/>
                    </a:lnTo>
                    <a:lnTo>
                      <a:pt x="627" y="105"/>
                    </a:lnTo>
                    <a:lnTo>
                      <a:pt x="615" y="103"/>
                    </a:lnTo>
                    <a:lnTo>
                      <a:pt x="602" y="102"/>
                    </a:lnTo>
                    <a:lnTo>
                      <a:pt x="589" y="100"/>
                    </a:lnTo>
                    <a:lnTo>
                      <a:pt x="573" y="98"/>
                    </a:lnTo>
                    <a:lnTo>
                      <a:pt x="556" y="97"/>
                    </a:lnTo>
                    <a:lnTo>
                      <a:pt x="538" y="97"/>
                    </a:lnTo>
                    <a:lnTo>
                      <a:pt x="519" y="97"/>
                    </a:lnTo>
                    <a:lnTo>
                      <a:pt x="498" y="97"/>
                    </a:lnTo>
                    <a:lnTo>
                      <a:pt x="488" y="97"/>
                    </a:lnTo>
                    <a:lnTo>
                      <a:pt x="471" y="97"/>
                    </a:lnTo>
                    <a:lnTo>
                      <a:pt x="450" y="96"/>
                    </a:lnTo>
                    <a:lnTo>
                      <a:pt x="426" y="96"/>
                    </a:lnTo>
                    <a:lnTo>
                      <a:pt x="402" y="95"/>
                    </a:lnTo>
                    <a:lnTo>
                      <a:pt x="380" y="95"/>
                    </a:lnTo>
                    <a:lnTo>
                      <a:pt x="361" y="95"/>
                    </a:lnTo>
                    <a:lnTo>
                      <a:pt x="348" y="96"/>
                    </a:lnTo>
                    <a:lnTo>
                      <a:pt x="337" y="97"/>
                    </a:lnTo>
                    <a:lnTo>
                      <a:pt x="322" y="97"/>
                    </a:lnTo>
                    <a:lnTo>
                      <a:pt x="304" y="96"/>
                    </a:lnTo>
                    <a:lnTo>
                      <a:pt x="284" y="94"/>
                    </a:lnTo>
                    <a:lnTo>
                      <a:pt x="264" y="92"/>
                    </a:lnTo>
                    <a:lnTo>
                      <a:pt x="243" y="89"/>
                    </a:lnTo>
                    <a:lnTo>
                      <a:pt x="222" y="86"/>
                    </a:lnTo>
                    <a:lnTo>
                      <a:pt x="204" y="83"/>
                    </a:lnTo>
                    <a:lnTo>
                      <a:pt x="187" y="79"/>
                    </a:lnTo>
                    <a:lnTo>
                      <a:pt x="173" y="71"/>
                    </a:lnTo>
                    <a:lnTo>
                      <a:pt x="161" y="60"/>
                    </a:lnTo>
                    <a:lnTo>
                      <a:pt x="151" y="47"/>
                    </a:lnTo>
                    <a:lnTo>
                      <a:pt x="142" y="35"/>
                    </a:lnTo>
                    <a:lnTo>
                      <a:pt x="132" y="22"/>
                    </a:lnTo>
                    <a:lnTo>
                      <a:pt x="123" y="11"/>
                    </a:lnTo>
                    <a:lnTo>
                      <a:pt x="113" y="0"/>
                    </a:lnTo>
                    <a:lnTo>
                      <a:pt x="118" y="14"/>
                    </a:lnTo>
                    <a:lnTo>
                      <a:pt x="121" y="35"/>
                    </a:lnTo>
                    <a:lnTo>
                      <a:pt x="121" y="61"/>
                    </a:lnTo>
                    <a:lnTo>
                      <a:pt x="119" y="93"/>
                    </a:lnTo>
                    <a:lnTo>
                      <a:pt x="110" y="128"/>
                    </a:lnTo>
                    <a:lnTo>
                      <a:pt x="94" y="167"/>
                    </a:lnTo>
                    <a:lnTo>
                      <a:pt x="70" y="209"/>
                    </a:lnTo>
                    <a:lnTo>
                      <a:pt x="36" y="25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064" name="Freeform 368"/>
              <p:cNvSpPr>
                <a:spLocks/>
              </p:cNvSpPr>
              <p:nvPr/>
            </p:nvSpPr>
            <p:spPr bwMode="auto">
              <a:xfrm>
                <a:off x="850" y="2601"/>
                <a:ext cx="133" cy="282"/>
              </a:xfrm>
              <a:custGeom>
                <a:avLst/>
                <a:gdLst/>
                <a:ahLst/>
                <a:cxnLst>
                  <a:cxn ang="0">
                    <a:pos x="384" y="684"/>
                  </a:cxn>
                  <a:cxn ang="0">
                    <a:pos x="362" y="723"/>
                  </a:cxn>
                  <a:cxn ang="0">
                    <a:pos x="335" y="776"/>
                  </a:cxn>
                  <a:cxn ang="0">
                    <a:pos x="287" y="806"/>
                  </a:cxn>
                  <a:cxn ang="0">
                    <a:pos x="240" y="845"/>
                  </a:cxn>
                  <a:cxn ang="0">
                    <a:pos x="220" y="841"/>
                  </a:cxn>
                  <a:cxn ang="0">
                    <a:pos x="204" y="819"/>
                  </a:cxn>
                  <a:cxn ang="0">
                    <a:pos x="211" y="803"/>
                  </a:cxn>
                  <a:cxn ang="0">
                    <a:pos x="184" y="801"/>
                  </a:cxn>
                  <a:cxn ang="0">
                    <a:pos x="188" y="780"/>
                  </a:cxn>
                  <a:cxn ang="0">
                    <a:pos x="215" y="764"/>
                  </a:cxn>
                  <a:cxn ang="0">
                    <a:pos x="223" y="705"/>
                  </a:cxn>
                  <a:cxn ang="0">
                    <a:pos x="211" y="608"/>
                  </a:cxn>
                  <a:cxn ang="0">
                    <a:pos x="185" y="582"/>
                  </a:cxn>
                  <a:cxn ang="0">
                    <a:pos x="160" y="558"/>
                  </a:cxn>
                  <a:cxn ang="0">
                    <a:pos x="131" y="517"/>
                  </a:cxn>
                  <a:cxn ang="0">
                    <a:pos x="106" y="485"/>
                  </a:cxn>
                  <a:cxn ang="0">
                    <a:pos x="69" y="454"/>
                  </a:cxn>
                  <a:cxn ang="0">
                    <a:pos x="42" y="404"/>
                  </a:cxn>
                  <a:cxn ang="0">
                    <a:pos x="26" y="367"/>
                  </a:cxn>
                  <a:cxn ang="0">
                    <a:pos x="2" y="298"/>
                  </a:cxn>
                  <a:cxn ang="0">
                    <a:pos x="14" y="235"/>
                  </a:cxn>
                  <a:cxn ang="0">
                    <a:pos x="45" y="225"/>
                  </a:cxn>
                  <a:cxn ang="0">
                    <a:pos x="85" y="207"/>
                  </a:cxn>
                  <a:cxn ang="0">
                    <a:pos x="115" y="200"/>
                  </a:cxn>
                  <a:cxn ang="0">
                    <a:pos x="142" y="177"/>
                  </a:cxn>
                  <a:cxn ang="0">
                    <a:pos x="163" y="176"/>
                  </a:cxn>
                  <a:cxn ang="0">
                    <a:pos x="211" y="140"/>
                  </a:cxn>
                  <a:cxn ang="0">
                    <a:pos x="235" y="126"/>
                  </a:cxn>
                  <a:cxn ang="0">
                    <a:pos x="253" y="80"/>
                  </a:cxn>
                  <a:cxn ang="0">
                    <a:pos x="262" y="42"/>
                  </a:cxn>
                  <a:cxn ang="0">
                    <a:pos x="290" y="1"/>
                  </a:cxn>
                  <a:cxn ang="0">
                    <a:pos x="312" y="22"/>
                  </a:cxn>
                  <a:cxn ang="0">
                    <a:pos x="336" y="116"/>
                  </a:cxn>
                  <a:cxn ang="0">
                    <a:pos x="318" y="162"/>
                  </a:cxn>
                  <a:cxn ang="0">
                    <a:pos x="308" y="135"/>
                  </a:cxn>
                  <a:cxn ang="0">
                    <a:pos x="297" y="209"/>
                  </a:cxn>
                  <a:cxn ang="0">
                    <a:pos x="281" y="254"/>
                  </a:cxn>
                  <a:cxn ang="0">
                    <a:pos x="257" y="289"/>
                  </a:cxn>
                  <a:cxn ang="0">
                    <a:pos x="235" y="301"/>
                  </a:cxn>
                  <a:cxn ang="0">
                    <a:pos x="216" y="302"/>
                  </a:cxn>
                  <a:cxn ang="0">
                    <a:pos x="178" y="298"/>
                  </a:cxn>
                  <a:cxn ang="0">
                    <a:pos x="161" y="366"/>
                  </a:cxn>
                  <a:cxn ang="0">
                    <a:pos x="174" y="415"/>
                  </a:cxn>
                  <a:cxn ang="0">
                    <a:pos x="193" y="445"/>
                  </a:cxn>
                  <a:cxn ang="0">
                    <a:pos x="218" y="473"/>
                  </a:cxn>
                  <a:cxn ang="0">
                    <a:pos x="237" y="514"/>
                  </a:cxn>
                  <a:cxn ang="0">
                    <a:pos x="265" y="548"/>
                  </a:cxn>
                  <a:cxn ang="0">
                    <a:pos x="304" y="558"/>
                  </a:cxn>
                  <a:cxn ang="0">
                    <a:pos x="337" y="551"/>
                  </a:cxn>
                  <a:cxn ang="0">
                    <a:pos x="352" y="564"/>
                  </a:cxn>
                  <a:cxn ang="0">
                    <a:pos x="371" y="551"/>
                  </a:cxn>
                  <a:cxn ang="0">
                    <a:pos x="401" y="631"/>
                  </a:cxn>
                </a:cxnLst>
                <a:rect l="0" t="0" r="r" b="b"/>
                <a:pathLst>
                  <a:path w="401" h="846">
                    <a:moveTo>
                      <a:pt x="391" y="629"/>
                    </a:moveTo>
                    <a:lnTo>
                      <a:pt x="389" y="645"/>
                    </a:lnTo>
                    <a:lnTo>
                      <a:pt x="387" y="663"/>
                    </a:lnTo>
                    <a:lnTo>
                      <a:pt x="385" y="678"/>
                    </a:lnTo>
                    <a:lnTo>
                      <a:pt x="384" y="684"/>
                    </a:lnTo>
                    <a:lnTo>
                      <a:pt x="369" y="679"/>
                    </a:lnTo>
                    <a:lnTo>
                      <a:pt x="368" y="695"/>
                    </a:lnTo>
                    <a:lnTo>
                      <a:pt x="366" y="708"/>
                    </a:lnTo>
                    <a:lnTo>
                      <a:pt x="363" y="719"/>
                    </a:lnTo>
                    <a:lnTo>
                      <a:pt x="362" y="723"/>
                    </a:lnTo>
                    <a:lnTo>
                      <a:pt x="351" y="719"/>
                    </a:lnTo>
                    <a:lnTo>
                      <a:pt x="349" y="741"/>
                    </a:lnTo>
                    <a:lnTo>
                      <a:pt x="343" y="759"/>
                    </a:lnTo>
                    <a:lnTo>
                      <a:pt x="338" y="771"/>
                    </a:lnTo>
                    <a:lnTo>
                      <a:pt x="335" y="776"/>
                    </a:lnTo>
                    <a:lnTo>
                      <a:pt x="323" y="766"/>
                    </a:lnTo>
                    <a:lnTo>
                      <a:pt x="308" y="791"/>
                    </a:lnTo>
                    <a:lnTo>
                      <a:pt x="303" y="785"/>
                    </a:lnTo>
                    <a:lnTo>
                      <a:pt x="297" y="795"/>
                    </a:lnTo>
                    <a:lnTo>
                      <a:pt x="287" y="806"/>
                    </a:lnTo>
                    <a:lnTo>
                      <a:pt x="277" y="815"/>
                    </a:lnTo>
                    <a:lnTo>
                      <a:pt x="265" y="825"/>
                    </a:lnTo>
                    <a:lnTo>
                      <a:pt x="255" y="833"/>
                    </a:lnTo>
                    <a:lnTo>
                      <a:pt x="246" y="840"/>
                    </a:lnTo>
                    <a:lnTo>
                      <a:pt x="240" y="845"/>
                    </a:lnTo>
                    <a:lnTo>
                      <a:pt x="238" y="846"/>
                    </a:lnTo>
                    <a:lnTo>
                      <a:pt x="231" y="845"/>
                    </a:lnTo>
                    <a:lnTo>
                      <a:pt x="225" y="843"/>
                    </a:lnTo>
                    <a:lnTo>
                      <a:pt x="221" y="842"/>
                    </a:lnTo>
                    <a:lnTo>
                      <a:pt x="220" y="841"/>
                    </a:lnTo>
                    <a:lnTo>
                      <a:pt x="209" y="843"/>
                    </a:lnTo>
                    <a:lnTo>
                      <a:pt x="201" y="831"/>
                    </a:lnTo>
                    <a:lnTo>
                      <a:pt x="202" y="827"/>
                    </a:lnTo>
                    <a:lnTo>
                      <a:pt x="203" y="823"/>
                    </a:lnTo>
                    <a:lnTo>
                      <a:pt x="204" y="819"/>
                    </a:lnTo>
                    <a:lnTo>
                      <a:pt x="205" y="814"/>
                    </a:lnTo>
                    <a:lnTo>
                      <a:pt x="208" y="809"/>
                    </a:lnTo>
                    <a:lnTo>
                      <a:pt x="209" y="806"/>
                    </a:lnTo>
                    <a:lnTo>
                      <a:pt x="211" y="804"/>
                    </a:lnTo>
                    <a:lnTo>
                      <a:pt x="211" y="803"/>
                    </a:lnTo>
                    <a:lnTo>
                      <a:pt x="202" y="803"/>
                    </a:lnTo>
                    <a:lnTo>
                      <a:pt x="196" y="801"/>
                    </a:lnTo>
                    <a:lnTo>
                      <a:pt x="192" y="798"/>
                    </a:lnTo>
                    <a:lnTo>
                      <a:pt x="191" y="795"/>
                    </a:lnTo>
                    <a:lnTo>
                      <a:pt x="184" y="801"/>
                    </a:lnTo>
                    <a:lnTo>
                      <a:pt x="178" y="801"/>
                    </a:lnTo>
                    <a:lnTo>
                      <a:pt x="174" y="800"/>
                    </a:lnTo>
                    <a:lnTo>
                      <a:pt x="172" y="799"/>
                    </a:lnTo>
                    <a:lnTo>
                      <a:pt x="180" y="788"/>
                    </a:lnTo>
                    <a:lnTo>
                      <a:pt x="188" y="780"/>
                    </a:lnTo>
                    <a:lnTo>
                      <a:pt x="196" y="773"/>
                    </a:lnTo>
                    <a:lnTo>
                      <a:pt x="202" y="769"/>
                    </a:lnTo>
                    <a:lnTo>
                      <a:pt x="208" y="767"/>
                    </a:lnTo>
                    <a:lnTo>
                      <a:pt x="212" y="765"/>
                    </a:lnTo>
                    <a:lnTo>
                      <a:pt x="215" y="764"/>
                    </a:lnTo>
                    <a:lnTo>
                      <a:pt x="216" y="764"/>
                    </a:lnTo>
                    <a:lnTo>
                      <a:pt x="217" y="745"/>
                    </a:lnTo>
                    <a:lnTo>
                      <a:pt x="220" y="726"/>
                    </a:lnTo>
                    <a:lnTo>
                      <a:pt x="222" y="711"/>
                    </a:lnTo>
                    <a:lnTo>
                      <a:pt x="223" y="705"/>
                    </a:lnTo>
                    <a:lnTo>
                      <a:pt x="219" y="673"/>
                    </a:lnTo>
                    <a:lnTo>
                      <a:pt x="218" y="643"/>
                    </a:lnTo>
                    <a:lnTo>
                      <a:pt x="219" y="622"/>
                    </a:lnTo>
                    <a:lnTo>
                      <a:pt x="219" y="614"/>
                    </a:lnTo>
                    <a:lnTo>
                      <a:pt x="211" y="608"/>
                    </a:lnTo>
                    <a:lnTo>
                      <a:pt x="203" y="602"/>
                    </a:lnTo>
                    <a:lnTo>
                      <a:pt x="198" y="596"/>
                    </a:lnTo>
                    <a:lnTo>
                      <a:pt x="193" y="591"/>
                    </a:lnTo>
                    <a:lnTo>
                      <a:pt x="189" y="586"/>
                    </a:lnTo>
                    <a:lnTo>
                      <a:pt x="185" y="582"/>
                    </a:lnTo>
                    <a:lnTo>
                      <a:pt x="184" y="580"/>
                    </a:lnTo>
                    <a:lnTo>
                      <a:pt x="183" y="579"/>
                    </a:lnTo>
                    <a:lnTo>
                      <a:pt x="173" y="573"/>
                    </a:lnTo>
                    <a:lnTo>
                      <a:pt x="166" y="565"/>
                    </a:lnTo>
                    <a:lnTo>
                      <a:pt x="160" y="558"/>
                    </a:lnTo>
                    <a:lnTo>
                      <a:pt x="158" y="555"/>
                    </a:lnTo>
                    <a:lnTo>
                      <a:pt x="145" y="542"/>
                    </a:lnTo>
                    <a:lnTo>
                      <a:pt x="136" y="531"/>
                    </a:lnTo>
                    <a:lnTo>
                      <a:pt x="132" y="521"/>
                    </a:lnTo>
                    <a:lnTo>
                      <a:pt x="131" y="517"/>
                    </a:lnTo>
                    <a:lnTo>
                      <a:pt x="127" y="529"/>
                    </a:lnTo>
                    <a:lnTo>
                      <a:pt x="117" y="515"/>
                    </a:lnTo>
                    <a:lnTo>
                      <a:pt x="111" y="500"/>
                    </a:lnTo>
                    <a:lnTo>
                      <a:pt x="107" y="489"/>
                    </a:lnTo>
                    <a:lnTo>
                      <a:pt x="106" y="485"/>
                    </a:lnTo>
                    <a:lnTo>
                      <a:pt x="96" y="477"/>
                    </a:lnTo>
                    <a:lnTo>
                      <a:pt x="87" y="465"/>
                    </a:lnTo>
                    <a:lnTo>
                      <a:pt x="81" y="454"/>
                    </a:lnTo>
                    <a:lnTo>
                      <a:pt x="77" y="449"/>
                    </a:lnTo>
                    <a:lnTo>
                      <a:pt x="69" y="454"/>
                    </a:lnTo>
                    <a:lnTo>
                      <a:pt x="60" y="432"/>
                    </a:lnTo>
                    <a:lnTo>
                      <a:pt x="51" y="426"/>
                    </a:lnTo>
                    <a:lnTo>
                      <a:pt x="46" y="416"/>
                    </a:lnTo>
                    <a:lnTo>
                      <a:pt x="43" y="408"/>
                    </a:lnTo>
                    <a:lnTo>
                      <a:pt x="42" y="404"/>
                    </a:lnTo>
                    <a:lnTo>
                      <a:pt x="35" y="405"/>
                    </a:lnTo>
                    <a:lnTo>
                      <a:pt x="31" y="392"/>
                    </a:lnTo>
                    <a:lnTo>
                      <a:pt x="28" y="381"/>
                    </a:lnTo>
                    <a:lnTo>
                      <a:pt x="26" y="371"/>
                    </a:lnTo>
                    <a:lnTo>
                      <a:pt x="26" y="367"/>
                    </a:lnTo>
                    <a:lnTo>
                      <a:pt x="18" y="352"/>
                    </a:lnTo>
                    <a:lnTo>
                      <a:pt x="15" y="306"/>
                    </a:lnTo>
                    <a:lnTo>
                      <a:pt x="6" y="312"/>
                    </a:lnTo>
                    <a:lnTo>
                      <a:pt x="4" y="305"/>
                    </a:lnTo>
                    <a:lnTo>
                      <a:pt x="2" y="298"/>
                    </a:lnTo>
                    <a:lnTo>
                      <a:pt x="1" y="291"/>
                    </a:lnTo>
                    <a:lnTo>
                      <a:pt x="1" y="286"/>
                    </a:lnTo>
                    <a:lnTo>
                      <a:pt x="0" y="275"/>
                    </a:lnTo>
                    <a:lnTo>
                      <a:pt x="7" y="250"/>
                    </a:lnTo>
                    <a:lnTo>
                      <a:pt x="14" y="235"/>
                    </a:lnTo>
                    <a:lnTo>
                      <a:pt x="20" y="226"/>
                    </a:lnTo>
                    <a:lnTo>
                      <a:pt x="22" y="224"/>
                    </a:lnTo>
                    <a:lnTo>
                      <a:pt x="26" y="254"/>
                    </a:lnTo>
                    <a:lnTo>
                      <a:pt x="35" y="238"/>
                    </a:lnTo>
                    <a:lnTo>
                      <a:pt x="45" y="225"/>
                    </a:lnTo>
                    <a:lnTo>
                      <a:pt x="52" y="217"/>
                    </a:lnTo>
                    <a:lnTo>
                      <a:pt x="55" y="215"/>
                    </a:lnTo>
                    <a:lnTo>
                      <a:pt x="55" y="241"/>
                    </a:lnTo>
                    <a:lnTo>
                      <a:pt x="65" y="225"/>
                    </a:lnTo>
                    <a:lnTo>
                      <a:pt x="85" y="207"/>
                    </a:lnTo>
                    <a:lnTo>
                      <a:pt x="84" y="223"/>
                    </a:lnTo>
                    <a:lnTo>
                      <a:pt x="83" y="236"/>
                    </a:lnTo>
                    <a:lnTo>
                      <a:pt x="84" y="246"/>
                    </a:lnTo>
                    <a:lnTo>
                      <a:pt x="84" y="249"/>
                    </a:lnTo>
                    <a:lnTo>
                      <a:pt x="115" y="200"/>
                    </a:lnTo>
                    <a:lnTo>
                      <a:pt x="120" y="209"/>
                    </a:lnTo>
                    <a:lnTo>
                      <a:pt x="126" y="199"/>
                    </a:lnTo>
                    <a:lnTo>
                      <a:pt x="132" y="190"/>
                    </a:lnTo>
                    <a:lnTo>
                      <a:pt x="137" y="183"/>
                    </a:lnTo>
                    <a:lnTo>
                      <a:pt x="142" y="177"/>
                    </a:lnTo>
                    <a:lnTo>
                      <a:pt x="148" y="173"/>
                    </a:lnTo>
                    <a:lnTo>
                      <a:pt x="151" y="169"/>
                    </a:lnTo>
                    <a:lnTo>
                      <a:pt x="153" y="168"/>
                    </a:lnTo>
                    <a:lnTo>
                      <a:pt x="154" y="167"/>
                    </a:lnTo>
                    <a:lnTo>
                      <a:pt x="163" y="176"/>
                    </a:lnTo>
                    <a:lnTo>
                      <a:pt x="188" y="148"/>
                    </a:lnTo>
                    <a:lnTo>
                      <a:pt x="190" y="164"/>
                    </a:lnTo>
                    <a:lnTo>
                      <a:pt x="199" y="157"/>
                    </a:lnTo>
                    <a:lnTo>
                      <a:pt x="206" y="147"/>
                    </a:lnTo>
                    <a:lnTo>
                      <a:pt x="211" y="140"/>
                    </a:lnTo>
                    <a:lnTo>
                      <a:pt x="212" y="137"/>
                    </a:lnTo>
                    <a:lnTo>
                      <a:pt x="216" y="148"/>
                    </a:lnTo>
                    <a:lnTo>
                      <a:pt x="233" y="104"/>
                    </a:lnTo>
                    <a:lnTo>
                      <a:pt x="235" y="116"/>
                    </a:lnTo>
                    <a:lnTo>
                      <a:pt x="235" y="126"/>
                    </a:lnTo>
                    <a:lnTo>
                      <a:pt x="234" y="134"/>
                    </a:lnTo>
                    <a:lnTo>
                      <a:pt x="234" y="137"/>
                    </a:lnTo>
                    <a:lnTo>
                      <a:pt x="243" y="117"/>
                    </a:lnTo>
                    <a:lnTo>
                      <a:pt x="250" y="97"/>
                    </a:lnTo>
                    <a:lnTo>
                      <a:pt x="253" y="80"/>
                    </a:lnTo>
                    <a:lnTo>
                      <a:pt x="254" y="74"/>
                    </a:lnTo>
                    <a:lnTo>
                      <a:pt x="261" y="81"/>
                    </a:lnTo>
                    <a:lnTo>
                      <a:pt x="263" y="66"/>
                    </a:lnTo>
                    <a:lnTo>
                      <a:pt x="263" y="53"/>
                    </a:lnTo>
                    <a:lnTo>
                      <a:pt x="262" y="42"/>
                    </a:lnTo>
                    <a:lnTo>
                      <a:pt x="262" y="38"/>
                    </a:lnTo>
                    <a:lnTo>
                      <a:pt x="276" y="51"/>
                    </a:lnTo>
                    <a:lnTo>
                      <a:pt x="276" y="0"/>
                    </a:lnTo>
                    <a:lnTo>
                      <a:pt x="287" y="16"/>
                    </a:lnTo>
                    <a:lnTo>
                      <a:pt x="290" y="1"/>
                    </a:lnTo>
                    <a:lnTo>
                      <a:pt x="295" y="1"/>
                    </a:lnTo>
                    <a:lnTo>
                      <a:pt x="301" y="10"/>
                    </a:lnTo>
                    <a:lnTo>
                      <a:pt x="307" y="16"/>
                    </a:lnTo>
                    <a:lnTo>
                      <a:pt x="311" y="20"/>
                    </a:lnTo>
                    <a:lnTo>
                      <a:pt x="312" y="22"/>
                    </a:lnTo>
                    <a:lnTo>
                      <a:pt x="312" y="31"/>
                    </a:lnTo>
                    <a:lnTo>
                      <a:pt x="332" y="58"/>
                    </a:lnTo>
                    <a:lnTo>
                      <a:pt x="336" y="79"/>
                    </a:lnTo>
                    <a:lnTo>
                      <a:pt x="336" y="100"/>
                    </a:lnTo>
                    <a:lnTo>
                      <a:pt x="336" y="116"/>
                    </a:lnTo>
                    <a:lnTo>
                      <a:pt x="335" y="122"/>
                    </a:lnTo>
                    <a:lnTo>
                      <a:pt x="327" y="108"/>
                    </a:lnTo>
                    <a:lnTo>
                      <a:pt x="327" y="128"/>
                    </a:lnTo>
                    <a:lnTo>
                      <a:pt x="323" y="147"/>
                    </a:lnTo>
                    <a:lnTo>
                      <a:pt x="318" y="162"/>
                    </a:lnTo>
                    <a:lnTo>
                      <a:pt x="316" y="167"/>
                    </a:lnTo>
                    <a:lnTo>
                      <a:pt x="314" y="155"/>
                    </a:lnTo>
                    <a:lnTo>
                      <a:pt x="311" y="144"/>
                    </a:lnTo>
                    <a:lnTo>
                      <a:pt x="309" y="138"/>
                    </a:lnTo>
                    <a:lnTo>
                      <a:pt x="308" y="135"/>
                    </a:lnTo>
                    <a:lnTo>
                      <a:pt x="308" y="164"/>
                    </a:lnTo>
                    <a:lnTo>
                      <a:pt x="303" y="161"/>
                    </a:lnTo>
                    <a:lnTo>
                      <a:pt x="303" y="179"/>
                    </a:lnTo>
                    <a:lnTo>
                      <a:pt x="300" y="196"/>
                    </a:lnTo>
                    <a:lnTo>
                      <a:pt x="297" y="209"/>
                    </a:lnTo>
                    <a:lnTo>
                      <a:pt x="296" y="215"/>
                    </a:lnTo>
                    <a:lnTo>
                      <a:pt x="286" y="205"/>
                    </a:lnTo>
                    <a:lnTo>
                      <a:pt x="287" y="224"/>
                    </a:lnTo>
                    <a:lnTo>
                      <a:pt x="285" y="240"/>
                    </a:lnTo>
                    <a:lnTo>
                      <a:pt x="281" y="254"/>
                    </a:lnTo>
                    <a:lnTo>
                      <a:pt x="275" y="266"/>
                    </a:lnTo>
                    <a:lnTo>
                      <a:pt x="268" y="277"/>
                    </a:lnTo>
                    <a:lnTo>
                      <a:pt x="263" y="283"/>
                    </a:lnTo>
                    <a:lnTo>
                      <a:pt x="259" y="288"/>
                    </a:lnTo>
                    <a:lnTo>
                      <a:pt x="257" y="289"/>
                    </a:lnTo>
                    <a:lnTo>
                      <a:pt x="256" y="270"/>
                    </a:lnTo>
                    <a:lnTo>
                      <a:pt x="251" y="279"/>
                    </a:lnTo>
                    <a:lnTo>
                      <a:pt x="245" y="287"/>
                    </a:lnTo>
                    <a:lnTo>
                      <a:pt x="240" y="294"/>
                    </a:lnTo>
                    <a:lnTo>
                      <a:pt x="235" y="301"/>
                    </a:lnTo>
                    <a:lnTo>
                      <a:pt x="231" y="306"/>
                    </a:lnTo>
                    <a:lnTo>
                      <a:pt x="226" y="310"/>
                    </a:lnTo>
                    <a:lnTo>
                      <a:pt x="224" y="312"/>
                    </a:lnTo>
                    <a:lnTo>
                      <a:pt x="223" y="313"/>
                    </a:lnTo>
                    <a:lnTo>
                      <a:pt x="216" y="302"/>
                    </a:lnTo>
                    <a:lnTo>
                      <a:pt x="212" y="291"/>
                    </a:lnTo>
                    <a:lnTo>
                      <a:pt x="210" y="285"/>
                    </a:lnTo>
                    <a:lnTo>
                      <a:pt x="210" y="283"/>
                    </a:lnTo>
                    <a:lnTo>
                      <a:pt x="195" y="312"/>
                    </a:lnTo>
                    <a:lnTo>
                      <a:pt x="178" y="298"/>
                    </a:lnTo>
                    <a:lnTo>
                      <a:pt x="170" y="318"/>
                    </a:lnTo>
                    <a:lnTo>
                      <a:pt x="168" y="330"/>
                    </a:lnTo>
                    <a:lnTo>
                      <a:pt x="169" y="337"/>
                    </a:lnTo>
                    <a:lnTo>
                      <a:pt x="170" y="340"/>
                    </a:lnTo>
                    <a:lnTo>
                      <a:pt x="161" y="366"/>
                    </a:lnTo>
                    <a:lnTo>
                      <a:pt x="159" y="389"/>
                    </a:lnTo>
                    <a:lnTo>
                      <a:pt x="159" y="405"/>
                    </a:lnTo>
                    <a:lnTo>
                      <a:pt x="160" y="411"/>
                    </a:lnTo>
                    <a:lnTo>
                      <a:pt x="173" y="404"/>
                    </a:lnTo>
                    <a:lnTo>
                      <a:pt x="174" y="415"/>
                    </a:lnTo>
                    <a:lnTo>
                      <a:pt x="176" y="427"/>
                    </a:lnTo>
                    <a:lnTo>
                      <a:pt x="179" y="435"/>
                    </a:lnTo>
                    <a:lnTo>
                      <a:pt x="180" y="438"/>
                    </a:lnTo>
                    <a:lnTo>
                      <a:pt x="192" y="430"/>
                    </a:lnTo>
                    <a:lnTo>
                      <a:pt x="193" y="445"/>
                    </a:lnTo>
                    <a:lnTo>
                      <a:pt x="196" y="460"/>
                    </a:lnTo>
                    <a:lnTo>
                      <a:pt x="200" y="474"/>
                    </a:lnTo>
                    <a:lnTo>
                      <a:pt x="202" y="479"/>
                    </a:lnTo>
                    <a:lnTo>
                      <a:pt x="212" y="476"/>
                    </a:lnTo>
                    <a:lnTo>
                      <a:pt x="218" y="473"/>
                    </a:lnTo>
                    <a:lnTo>
                      <a:pt x="222" y="470"/>
                    </a:lnTo>
                    <a:lnTo>
                      <a:pt x="223" y="469"/>
                    </a:lnTo>
                    <a:lnTo>
                      <a:pt x="223" y="498"/>
                    </a:lnTo>
                    <a:lnTo>
                      <a:pt x="233" y="494"/>
                    </a:lnTo>
                    <a:lnTo>
                      <a:pt x="237" y="514"/>
                    </a:lnTo>
                    <a:lnTo>
                      <a:pt x="246" y="507"/>
                    </a:lnTo>
                    <a:lnTo>
                      <a:pt x="250" y="524"/>
                    </a:lnTo>
                    <a:lnTo>
                      <a:pt x="256" y="537"/>
                    </a:lnTo>
                    <a:lnTo>
                      <a:pt x="262" y="544"/>
                    </a:lnTo>
                    <a:lnTo>
                      <a:pt x="265" y="548"/>
                    </a:lnTo>
                    <a:lnTo>
                      <a:pt x="272" y="536"/>
                    </a:lnTo>
                    <a:lnTo>
                      <a:pt x="285" y="533"/>
                    </a:lnTo>
                    <a:lnTo>
                      <a:pt x="290" y="544"/>
                    </a:lnTo>
                    <a:lnTo>
                      <a:pt x="298" y="553"/>
                    </a:lnTo>
                    <a:lnTo>
                      <a:pt x="304" y="558"/>
                    </a:lnTo>
                    <a:lnTo>
                      <a:pt x="306" y="559"/>
                    </a:lnTo>
                    <a:lnTo>
                      <a:pt x="319" y="544"/>
                    </a:lnTo>
                    <a:lnTo>
                      <a:pt x="333" y="560"/>
                    </a:lnTo>
                    <a:lnTo>
                      <a:pt x="337" y="552"/>
                    </a:lnTo>
                    <a:lnTo>
                      <a:pt x="337" y="551"/>
                    </a:lnTo>
                    <a:lnTo>
                      <a:pt x="336" y="549"/>
                    </a:lnTo>
                    <a:lnTo>
                      <a:pt x="337" y="549"/>
                    </a:lnTo>
                    <a:lnTo>
                      <a:pt x="342" y="552"/>
                    </a:lnTo>
                    <a:lnTo>
                      <a:pt x="348" y="558"/>
                    </a:lnTo>
                    <a:lnTo>
                      <a:pt x="352" y="564"/>
                    </a:lnTo>
                    <a:lnTo>
                      <a:pt x="354" y="569"/>
                    </a:lnTo>
                    <a:lnTo>
                      <a:pt x="355" y="571"/>
                    </a:lnTo>
                    <a:lnTo>
                      <a:pt x="363" y="562"/>
                    </a:lnTo>
                    <a:lnTo>
                      <a:pt x="368" y="556"/>
                    </a:lnTo>
                    <a:lnTo>
                      <a:pt x="371" y="551"/>
                    </a:lnTo>
                    <a:lnTo>
                      <a:pt x="372" y="549"/>
                    </a:lnTo>
                    <a:lnTo>
                      <a:pt x="386" y="576"/>
                    </a:lnTo>
                    <a:lnTo>
                      <a:pt x="394" y="602"/>
                    </a:lnTo>
                    <a:lnTo>
                      <a:pt x="400" y="622"/>
                    </a:lnTo>
                    <a:lnTo>
                      <a:pt x="401" y="631"/>
                    </a:lnTo>
                    <a:lnTo>
                      <a:pt x="391" y="629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065" name="Freeform 369"/>
              <p:cNvSpPr>
                <a:spLocks/>
              </p:cNvSpPr>
              <p:nvPr/>
            </p:nvSpPr>
            <p:spPr bwMode="auto">
              <a:xfrm>
                <a:off x="1199" y="2760"/>
                <a:ext cx="48" cy="66"/>
              </a:xfrm>
              <a:custGeom>
                <a:avLst/>
                <a:gdLst/>
                <a:ahLst/>
                <a:cxnLst>
                  <a:cxn ang="0">
                    <a:pos x="4" y="156"/>
                  </a:cxn>
                  <a:cxn ang="0">
                    <a:pos x="15" y="171"/>
                  </a:cxn>
                  <a:cxn ang="0">
                    <a:pos x="22" y="177"/>
                  </a:cxn>
                  <a:cxn ang="0">
                    <a:pos x="14" y="182"/>
                  </a:cxn>
                  <a:cxn ang="0">
                    <a:pos x="27" y="189"/>
                  </a:cxn>
                  <a:cxn ang="0">
                    <a:pos x="41" y="194"/>
                  </a:cxn>
                  <a:cxn ang="0">
                    <a:pos x="57" y="198"/>
                  </a:cxn>
                  <a:cxn ang="0">
                    <a:pos x="62" y="184"/>
                  </a:cxn>
                  <a:cxn ang="0">
                    <a:pos x="82" y="187"/>
                  </a:cxn>
                  <a:cxn ang="0">
                    <a:pos x="92" y="187"/>
                  </a:cxn>
                  <a:cxn ang="0">
                    <a:pos x="106" y="177"/>
                  </a:cxn>
                  <a:cxn ang="0">
                    <a:pos x="127" y="173"/>
                  </a:cxn>
                  <a:cxn ang="0">
                    <a:pos x="121" y="172"/>
                  </a:cxn>
                  <a:cxn ang="0">
                    <a:pos x="101" y="171"/>
                  </a:cxn>
                  <a:cxn ang="0">
                    <a:pos x="79" y="167"/>
                  </a:cxn>
                  <a:cxn ang="0">
                    <a:pos x="113" y="149"/>
                  </a:cxn>
                  <a:cxn ang="0">
                    <a:pos x="106" y="148"/>
                  </a:cxn>
                  <a:cxn ang="0">
                    <a:pos x="93" y="146"/>
                  </a:cxn>
                  <a:cxn ang="0">
                    <a:pos x="80" y="140"/>
                  </a:cxn>
                  <a:cxn ang="0">
                    <a:pos x="75" y="135"/>
                  </a:cxn>
                  <a:cxn ang="0">
                    <a:pos x="86" y="135"/>
                  </a:cxn>
                  <a:cxn ang="0">
                    <a:pos x="106" y="131"/>
                  </a:cxn>
                  <a:cxn ang="0">
                    <a:pos x="131" y="120"/>
                  </a:cxn>
                  <a:cxn ang="0">
                    <a:pos x="144" y="110"/>
                  </a:cxn>
                  <a:cxn ang="0">
                    <a:pos x="136" y="111"/>
                  </a:cxn>
                  <a:cxn ang="0">
                    <a:pos x="123" y="114"/>
                  </a:cxn>
                  <a:cxn ang="0">
                    <a:pos x="108" y="114"/>
                  </a:cxn>
                  <a:cxn ang="0">
                    <a:pos x="101" y="114"/>
                  </a:cxn>
                  <a:cxn ang="0">
                    <a:pos x="110" y="109"/>
                  </a:cxn>
                  <a:cxn ang="0">
                    <a:pos x="124" y="100"/>
                  </a:cxn>
                  <a:cxn ang="0">
                    <a:pos x="139" y="84"/>
                  </a:cxn>
                  <a:cxn ang="0">
                    <a:pos x="143" y="75"/>
                  </a:cxn>
                  <a:cxn ang="0">
                    <a:pos x="128" y="83"/>
                  </a:cxn>
                  <a:cxn ang="0">
                    <a:pos x="104" y="90"/>
                  </a:cxn>
                  <a:cxn ang="0">
                    <a:pos x="75" y="86"/>
                  </a:cxn>
                  <a:cxn ang="0">
                    <a:pos x="60" y="68"/>
                  </a:cxn>
                  <a:cxn ang="0">
                    <a:pos x="54" y="24"/>
                  </a:cxn>
                  <a:cxn ang="0">
                    <a:pos x="42" y="1"/>
                  </a:cxn>
                  <a:cxn ang="0">
                    <a:pos x="44" y="89"/>
                  </a:cxn>
                  <a:cxn ang="0">
                    <a:pos x="38" y="87"/>
                  </a:cxn>
                  <a:cxn ang="0">
                    <a:pos x="27" y="82"/>
                  </a:cxn>
                  <a:cxn ang="0">
                    <a:pos x="17" y="73"/>
                  </a:cxn>
                  <a:cxn ang="0">
                    <a:pos x="13" y="72"/>
                  </a:cxn>
                  <a:cxn ang="0">
                    <a:pos x="24" y="108"/>
                  </a:cxn>
                  <a:cxn ang="0">
                    <a:pos x="0" y="128"/>
                  </a:cxn>
                  <a:cxn ang="0">
                    <a:pos x="4" y="138"/>
                  </a:cxn>
                  <a:cxn ang="0">
                    <a:pos x="20" y="157"/>
                  </a:cxn>
                </a:cxnLst>
                <a:rect l="0" t="0" r="r" b="b"/>
                <a:pathLst>
                  <a:path w="145" h="198">
                    <a:moveTo>
                      <a:pt x="20" y="157"/>
                    </a:moveTo>
                    <a:lnTo>
                      <a:pt x="4" y="156"/>
                    </a:lnTo>
                    <a:lnTo>
                      <a:pt x="8" y="165"/>
                    </a:lnTo>
                    <a:lnTo>
                      <a:pt x="15" y="171"/>
                    </a:lnTo>
                    <a:lnTo>
                      <a:pt x="20" y="175"/>
                    </a:lnTo>
                    <a:lnTo>
                      <a:pt x="22" y="177"/>
                    </a:lnTo>
                    <a:lnTo>
                      <a:pt x="7" y="177"/>
                    </a:lnTo>
                    <a:lnTo>
                      <a:pt x="14" y="182"/>
                    </a:lnTo>
                    <a:lnTo>
                      <a:pt x="21" y="186"/>
                    </a:lnTo>
                    <a:lnTo>
                      <a:pt x="27" y="189"/>
                    </a:lnTo>
                    <a:lnTo>
                      <a:pt x="34" y="192"/>
                    </a:lnTo>
                    <a:lnTo>
                      <a:pt x="41" y="194"/>
                    </a:lnTo>
                    <a:lnTo>
                      <a:pt x="49" y="197"/>
                    </a:lnTo>
                    <a:lnTo>
                      <a:pt x="57" y="198"/>
                    </a:lnTo>
                    <a:lnTo>
                      <a:pt x="66" y="198"/>
                    </a:lnTo>
                    <a:lnTo>
                      <a:pt x="62" y="184"/>
                    </a:lnTo>
                    <a:lnTo>
                      <a:pt x="72" y="186"/>
                    </a:lnTo>
                    <a:lnTo>
                      <a:pt x="82" y="187"/>
                    </a:lnTo>
                    <a:lnTo>
                      <a:pt x="89" y="187"/>
                    </a:lnTo>
                    <a:lnTo>
                      <a:pt x="92" y="187"/>
                    </a:lnTo>
                    <a:lnTo>
                      <a:pt x="84" y="181"/>
                    </a:lnTo>
                    <a:lnTo>
                      <a:pt x="106" y="177"/>
                    </a:lnTo>
                    <a:lnTo>
                      <a:pt x="121" y="174"/>
                    </a:lnTo>
                    <a:lnTo>
                      <a:pt x="127" y="173"/>
                    </a:lnTo>
                    <a:lnTo>
                      <a:pt x="126" y="172"/>
                    </a:lnTo>
                    <a:lnTo>
                      <a:pt x="121" y="172"/>
                    </a:lnTo>
                    <a:lnTo>
                      <a:pt x="111" y="172"/>
                    </a:lnTo>
                    <a:lnTo>
                      <a:pt x="101" y="171"/>
                    </a:lnTo>
                    <a:lnTo>
                      <a:pt x="89" y="170"/>
                    </a:lnTo>
                    <a:lnTo>
                      <a:pt x="79" y="167"/>
                    </a:lnTo>
                    <a:lnTo>
                      <a:pt x="114" y="149"/>
                    </a:lnTo>
                    <a:lnTo>
                      <a:pt x="113" y="149"/>
                    </a:lnTo>
                    <a:lnTo>
                      <a:pt x="110" y="149"/>
                    </a:lnTo>
                    <a:lnTo>
                      <a:pt x="106" y="148"/>
                    </a:lnTo>
                    <a:lnTo>
                      <a:pt x="100" y="147"/>
                    </a:lnTo>
                    <a:lnTo>
                      <a:pt x="93" y="146"/>
                    </a:lnTo>
                    <a:lnTo>
                      <a:pt x="86" y="143"/>
                    </a:lnTo>
                    <a:lnTo>
                      <a:pt x="80" y="140"/>
                    </a:lnTo>
                    <a:lnTo>
                      <a:pt x="72" y="135"/>
                    </a:lnTo>
                    <a:lnTo>
                      <a:pt x="75" y="135"/>
                    </a:lnTo>
                    <a:lnTo>
                      <a:pt x="79" y="135"/>
                    </a:lnTo>
                    <a:lnTo>
                      <a:pt x="86" y="135"/>
                    </a:lnTo>
                    <a:lnTo>
                      <a:pt x="95" y="133"/>
                    </a:lnTo>
                    <a:lnTo>
                      <a:pt x="106" y="131"/>
                    </a:lnTo>
                    <a:lnTo>
                      <a:pt x="118" y="126"/>
                    </a:lnTo>
                    <a:lnTo>
                      <a:pt x="131" y="120"/>
                    </a:lnTo>
                    <a:lnTo>
                      <a:pt x="145" y="110"/>
                    </a:lnTo>
                    <a:lnTo>
                      <a:pt x="144" y="110"/>
                    </a:lnTo>
                    <a:lnTo>
                      <a:pt x="141" y="111"/>
                    </a:lnTo>
                    <a:lnTo>
                      <a:pt x="136" y="111"/>
                    </a:lnTo>
                    <a:lnTo>
                      <a:pt x="130" y="112"/>
                    </a:lnTo>
                    <a:lnTo>
                      <a:pt x="123" y="114"/>
                    </a:lnTo>
                    <a:lnTo>
                      <a:pt x="115" y="114"/>
                    </a:lnTo>
                    <a:lnTo>
                      <a:pt x="108" y="114"/>
                    </a:lnTo>
                    <a:lnTo>
                      <a:pt x="100" y="114"/>
                    </a:lnTo>
                    <a:lnTo>
                      <a:pt x="101" y="114"/>
                    </a:lnTo>
                    <a:lnTo>
                      <a:pt x="105" y="111"/>
                    </a:lnTo>
                    <a:lnTo>
                      <a:pt x="110" y="109"/>
                    </a:lnTo>
                    <a:lnTo>
                      <a:pt x="117" y="105"/>
                    </a:lnTo>
                    <a:lnTo>
                      <a:pt x="124" y="100"/>
                    </a:lnTo>
                    <a:lnTo>
                      <a:pt x="131" y="93"/>
                    </a:lnTo>
                    <a:lnTo>
                      <a:pt x="139" y="84"/>
                    </a:lnTo>
                    <a:lnTo>
                      <a:pt x="145" y="74"/>
                    </a:lnTo>
                    <a:lnTo>
                      <a:pt x="143" y="75"/>
                    </a:lnTo>
                    <a:lnTo>
                      <a:pt x="138" y="79"/>
                    </a:lnTo>
                    <a:lnTo>
                      <a:pt x="128" y="83"/>
                    </a:lnTo>
                    <a:lnTo>
                      <a:pt x="118" y="87"/>
                    </a:lnTo>
                    <a:lnTo>
                      <a:pt x="104" y="90"/>
                    </a:lnTo>
                    <a:lnTo>
                      <a:pt x="90" y="90"/>
                    </a:lnTo>
                    <a:lnTo>
                      <a:pt x="75" y="86"/>
                    </a:lnTo>
                    <a:lnTo>
                      <a:pt x="60" y="77"/>
                    </a:lnTo>
                    <a:lnTo>
                      <a:pt x="60" y="68"/>
                    </a:lnTo>
                    <a:lnTo>
                      <a:pt x="58" y="49"/>
                    </a:lnTo>
                    <a:lnTo>
                      <a:pt x="54" y="24"/>
                    </a:lnTo>
                    <a:lnTo>
                      <a:pt x="46" y="0"/>
                    </a:lnTo>
                    <a:lnTo>
                      <a:pt x="42" y="1"/>
                    </a:lnTo>
                    <a:lnTo>
                      <a:pt x="45" y="89"/>
                    </a:lnTo>
                    <a:lnTo>
                      <a:pt x="44" y="89"/>
                    </a:lnTo>
                    <a:lnTo>
                      <a:pt x="42" y="88"/>
                    </a:lnTo>
                    <a:lnTo>
                      <a:pt x="38" y="87"/>
                    </a:lnTo>
                    <a:lnTo>
                      <a:pt x="34" y="85"/>
                    </a:lnTo>
                    <a:lnTo>
                      <a:pt x="27" y="82"/>
                    </a:lnTo>
                    <a:lnTo>
                      <a:pt x="22" y="78"/>
                    </a:lnTo>
                    <a:lnTo>
                      <a:pt x="17" y="73"/>
                    </a:lnTo>
                    <a:lnTo>
                      <a:pt x="12" y="65"/>
                    </a:lnTo>
                    <a:lnTo>
                      <a:pt x="13" y="72"/>
                    </a:lnTo>
                    <a:lnTo>
                      <a:pt x="16" y="87"/>
                    </a:lnTo>
                    <a:lnTo>
                      <a:pt x="24" y="108"/>
                    </a:lnTo>
                    <a:lnTo>
                      <a:pt x="39" y="128"/>
                    </a:lnTo>
                    <a:lnTo>
                      <a:pt x="0" y="128"/>
                    </a:lnTo>
                    <a:lnTo>
                      <a:pt x="1" y="130"/>
                    </a:lnTo>
                    <a:lnTo>
                      <a:pt x="4" y="138"/>
                    </a:lnTo>
                    <a:lnTo>
                      <a:pt x="11" y="146"/>
                    </a:lnTo>
                    <a:lnTo>
                      <a:pt x="20" y="157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066" name="Freeform 370"/>
              <p:cNvSpPr>
                <a:spLocks/>
              </p:cNvSpPr>
              <p:nvPr/>
            </p:nvSpPr>
            <p:spPr bwMode="auto">
              <a:xfrm>
                <a:off x="940" y="2720"/>
                <a:ext cx="20" cy="31"/>
              </a:xfrm>
              <a:custGeom>
                <a:avLst/>
                <a:gdLst/>
                <a:ahLst/>
                <a:cxnLst>
                  <a:cxn ang="0">
                    <a:pos x="58" y="93"/>
                  </a:cxn>
                  <a:cxn ang="0">
                    <a:pos x="45" y="87"/>
                  </a:cxn>
                  <a:cxn ang="0">
                    <a:pos x="33" y="78"/>
                  </a:cxn>
                  <a:cxn ang="0">
                    <a:pos x="23" y="67"/>
                  </a:cxn>
                  <a:cxn ang="0">
                    <a:pos x="13" y="54"/>
                  </a:cxn>
                  <a:cxn ang="0">
                    <a:pos x="7" y="40"/>
                  </a:cxn>
                  <a:cxn ang="0">
                    <a:pos x="2" y="26"/>
                  </a:cxn>
                  <a:cxn ang="0">
                    <a:pos x="0" y="13"/>
                  </a:cxn>
                  <a:cxn ang="0">
                    <a:pos x="1" y="0"/>
                  </a:cxn>
                  <a:cxn ang="0">
                    <a:pos x="5" y="25"/>
                  </a:cxn>
                  <a:cxn ang="0">
                    <a:pos x="12" y="44"/>
                  </a:cxn>
                  <a:cxn ang="0">
                    <a:pos x="22" y="60"/>
                  </a:cxn>
                  <a:cxn ang="0">
                    <a:pos x="32" y="73"/>
                  </a:cxn>
                  <a:cxn ang="0">
                    <a:pos x="42" y="82"/>
                  </a:cxn>
                  <a:cxn ang="0">
                    <a:pos x="50" y="89"/>
                  </a:cxn>
                  <a:cxn ang="0">
                    <a:pos x="56" y="92"/>
                  </a:cxn>
                  <a:cxn ang="0">
                    <a:pos x="58" y="93"/>
                  </a:cxn>
                </a:cxnLst>
                <a:rect l="0" t="0" r="r" b="b"/>
                <a:pathLst>
                  <a:path w="58" h="93">
                    <a:moveTo>
                      <a:pt x="58" y="93"/>
                    </a:moveTo>
                    <a:lnTo>
                      <a:pt x="45" y="87"/>
                    </a:lnTo>
                    <a:lnTo>
                      <a:pt x="33" y="78"/>
                    </a:lnTo>
                    <a:lnTo>
                      <a:pt x="23" y="67"/>
                    </a:lnTo>
                    <a:lnTo>
                      <a:pt x="13" y="54"/>
                    </a:lnTo>
                    <a:lnTo>
                      <a:pt x="7" y="40"/>
                    </a:lnTo>
                    <a:lnTo>
                      <a:pt x="2" y="26"/>
                    </a:lnTo>
                    <a:lnTo>
                      <a:pt x="0" y="13"/>
                    </a:lnTo>
                    <a:lnTo>
                      <a:pt x="1" y="0"/>
                    </a:lnTo>
                    <a:lnTo>
                      <a:pt x="5" y="25"/>
                    </a:lnTo>
                    <a:lnTo>
                      <a:pt x="12" y="44"/>
                    </a:lnTo>
                    <a:lnTo>
                      <a:pt x="22" y="60"/>
                    </a:lnTo>
                    <a:lnTo>
                      <a:pt x="32" y="73"/>
                    </a:lnTo>
                    <a:lnTo>
                      <a:pt x="42" y="82"/>
                    </a:lnTo>
                    <a:lnTo>
                      <a:pt x="50" y="89"/>
                    </a:lnTo>
                    <a:lnTo>
                      <a:pt x="56" y="92"/>
                    </a:lnTo>
                    <a:lnTo>
                      <a:pt x="58" y="93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067" name="Freeform 371"/>
              <p:cNvSpPr>
                <a:spLocks/>
              </p:cNvSpPr>
              <p:nvPr/>
            </p:nvSpPr>
            <p:spPr bwMode="auto">
              <a:xfrm>
                <a:off x="970" y="2731"/>
                <a:ext cx="28" cy="48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" y="14"/>
                  </a:cxn>
                  <a:cxn ang="0">
                    <a:pos x="4" y="27"/>
                  </a:cxn>
                  <a:cxn ang="0">
                    <a:pos x="8" y="39"/>
                  </a:cxn>
                  <a:cxn ang="0">
                    <a:pos x="14" y="49"/>
                  </a:cxn>
                  <a:cxn ang="0">
                    <a:pos x="23" y="59"/>
                  </a:cxn>
                  <a:cxn ang="0">
                    <a:pos x="32" y="66"/>
                  </a:cxn>
                  <a:cxn ang="0">
                    <a:pos x="43" y="74"/>
                  </a:cxn>
                  <a:cxn ang="0">
                    <a:pos x="54" y="80"/>
                  </a:cxn>
                  <a:cxn ang="0">
                    <a:pos x="65" y="86"/>
                  </a:cxn>
                  <a:cxn ang="0">
                    <a:pos x="73" y="93"/>
                  </a:cxn>
                  <a:cxn ang="0">
                    <a:pos x="78" y="102"/>
                  </a:cxn>
                  <a:cxn ang="0">
                    <a:pos x="82" y="110"/>
                  </a:cxn>
                  <a:cxn ang="0">
                    <a:pos x="83" y="119"/>
                  </a:cxn>
                  <a:cxn ang="0">
                    <a:pos x="82" y="127"/>
                  </a:cxn>
                  <a:cxn ang="0">
                    <a:pos x="80" y="135"/>
                  </a:cxn>
                  <a:cxn ang="0">
                    <a:pos x="78" y="144"/>
                  </a:cxn>
                  <a:cxn ang="0">
                    <a:pos x="83" y="133"/>
                  </a:cxn>
                  <a:cxn ang="0">
                    <a:pos x="85" y="122"/>
                  </a:cxn>
                  <a:cxn ang="0">
                    <a:pos x="86" y="109"/>
                  </a:cxn>
                  <a:cxn ang="0">
                    <a:pos x="85" y="97"/>
                  </a:cxn>
                  <a:cxn ang="0">
                    <a:pos x="82" y="86"/>
                  </a:cxn>
                  <a:cxn ang="0">
                    <a:pos x="76" y="77"/>
                  </a:cxn>
                  <a:cxn ang="0">
                    <a:pos x="68" y="70"/>
                  </a:cxn>
                  <a:cxn ang="0">
                    <a:pos x="57" y="68"/>
                  </a:cxn>
                  <a:cxn ang="0">
                    <a:pos x="43" y="65"/>
                  </a:cxn>
                  <a:cxn ang="0">
                    <a:pos x="31" y="58"/>
                  </a:cxn>
                  <a:cxn ang="0">
                    <a:pos x="21" y="46"/>
                  </a:cxn>
                  <a:cxn ang="0">
                    <a:pos x="13" y="34"/>
                  </a:cxn>
                  <a:cxn ang="0">
                    <a:pos x="7" y="22"/>
                  </a:cxn>
                  <a:cxn ang="0">
                    <a:pos x="3" y="10"/>
                  </a:cxn>
                  <a:cxn ang="0">
                    <a:pos x="1" y="3"/>
                  </a:cxn>
                  <a:cxn ang="0">
                    <a:pos x="0" y="0"/>
                  </a:cxn>
                </a:cxnLst>
                <a:rect l="0" t="0" r="r" b="b"/>
                <a:pathLst>
                  <a:path w="86" h="144">
                    <a:moveTo>
                      <a:pt x="0" y="0"/>
                    </a:moveTo>
                    <a:lnTo>
                      <a:pt x="1" y="14"/>
                    </a:lnTo>
                    <a:lnTo>
                      <a:pt x="4" y="27"/>
                    </a:lnTo>
                    <a:lnTo>
                      <a:pt x="8" y="39"/>
                    </a:lnTo>
                    <a:lnTo>
                      <a:pt x="14" y="49"/>
                    </a:lnTo>
                    <a:lnTo>
                      <a:pt x="23" y="59"/>
                    </a:lnTo>
                    <a:lnTo>
                      <a:pt x="32" y="66"/>
                    </a:lnTo>
                    <a:lnTo>
                      <a:pt x="43" y="74"/>
                    </a:lnTo>
                    <a:lnTo>
                      <a:pt x="54" y="80"/>
                    </a:lnTo>
                    <a:lnTo>
                      <a:pt x="65" y="86"/>
                    </a:lnTo>
                    <a:lnTo>
                      <a:pt x="73" y="93"/>
                    </a:lnTo>
                    <a:lnTo>
                      <a:pt x="78" y="102"/>
                    </a:lnTo>
                    <a:lnTo>
                      <a:pt x="82" y="110"/>
                    </a:lnTo>
                    <a:lnTo>
                      <a:pt x="83" y="119"/>
                    </a:lnTo>
                    <a:lnTo>
                      <a:pt x="82" y="127"/>
                    </a:lnTo>
                    <a:lnTo>
                      <a:pt x="80" y="135"/>
                    </a:lnTo>
                    <a:lnTo>
                      <a:pt x="78" y="144"/>
                    </a:lnTo>
                    <a:lnTo>
                      <a:pt x="83" y="133"/>
                    </a:lnTo>
                    <a:lnTo>
                      <a:pt x="85" y="122"/>
                    </a:lnTo>
                    <a:lnTo>
                      <a:pt x="86" y="109"/>
                    </a:lnTo>
                    <a:lnTo>
                      <a:pt x="85" y="97"/>
                    </a:lnTo>
                    <a:lnTo>
                      <a:pt x="82" y="86"/>
                    </a:lnTo>
                    <a:lnTo>
                      <a:pt x="76" y="77"/>
                    </a:lnTo>
                    <a:lnTo>
                      <a:pt x="68" y="70"/>
                    </a:lnTo>
                    <a:lnTo>
                      <a:pt x="57" y="68"/>
                    </a:lnTo>
                    <a:lnTo>
                      <a:pt x="43" y="65"/>
                    </a:lnTo>
                    <a:lnTo>
                      <a:pt x="31" y="58"/>
                    </a:lnTo>
                    <a:lnTo>
                      <a:pt x="21" y="46"/>
                    </a:lnTo>
                    <a:lnTo>
                      <a:pt x="13" y="34"/>
                    </a:lnTo>
                    <a:lnTo>
                      <a:pt x="7" y="22"/>
                    </a:lnTo>
                    <a:lnTo>
                      <a:pt x="3" y="10"/>
                    </a:lnTo>
                    <a:lnTo>
                      <a:pt x="1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068" name="Freeform 372"/>
              <p:cNvSpPr>
                <a:spLocks/>
              </p:cNvSpPr>
              <p:nvPr/>
            </p:nvSpPr>
            <p:spPr bwMode="auto">
              <a:xfrm>
                <a:off x="997" y="2749"/>
                <a:ext cx="34" cy="28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3" y="8"/>
                  </a:cxn>
                  <a:cxn ang="0">
                    <a:pos x="24" y="17"/>
                  </a:cxn>
                  <a:cxn ang="0">
                    <a:pos x="30" y="27"/>
                  </a:cxn>
                  <a:cxn ang="0">
                    <a:pos x="34" y="36"/>
                  </a:cxn>
                  <a:cxn ang="0">
                    <a:pos x="36" y="46"/>
                  </a:cxn>
                  <a:cxn ang="0">
                    <a:pos x="37" y="54"/>
                  </a:cxn>
                  <a:cxn ang="0">
                    <a:pos x="37" y="63"/>
                  </a:cxn>
                  <a:cxn ang="0">
                    <a:pos x="36" y="69"/>
                  </a:cxn>
                  <a:cxn ang="0">
                    <a:pos x="46" y="60"/>
                  </a:cxn>
                  <a:cxn ang="0">
                    <a:pos x="52" y="52"/>
                  </a:cxn>
                  <a:cxn ang="0">
                    <a:pos x="56" y="45"/>
                  </a:cxn>
                  <a:cxn ang="0">
                    <a:pos x="57" y="42"/>
                  </a:cxn>
                  <a:cxn ang="0">
                    <a:pos x="66" y="65"/>
                  </a:cxn>
                  <a:cxn ang="0">
                    <a:pos x="102" y="32"/>
                  </a:cxn>
                  <a:cxn ang="0">
                    <a:pos x="69" y="74"/>
                  </a:cxn>
                  <a:cxn ang="0">
                    <a:pos x="54" y="63"/>
                  </a:cxn>
                  <a:cxn ang="0">
                    <a:pos x="24" y="84"/>
                  </a:cxn>
                  <a:cxn ang="0">
                    <a:pos x="30" y="65"/>
                  </a:cxn>
                  <a:cxn ang="0">
                    <a:pos x="30" y="48"/>
                  </a:cxn>
                  <a:cxn ang="0">
                    <a:pos x="27" y="33"/>
                  </a:cxn>
                  <a:cxn ang="0">
                    <a:pos x="21" y="21"/>
                  </a:cxn>
                  <a:cxn ang="0">
                    <a:pos x="13" y="12"/>
                  </a:cxn>
                  <a:cxn ang="0">
                    <a:pos x="7" y="5"/>
                  </a:cxn>
                  <a:cxn ang="0">
                    <a:pos x="2" y="1"/>
                  </a:cxn>
                  <a:cxn ang="0">
                    <a:pos x="0" y="0"/>
                  </a:cxn>
                </a:cxnLst>
                <a:rect l="0" t="0" r="r" b="b"/>
                <a:pathLst>
                  <a:path w="102" h="84">
                    <a:moveTo>
                      <a:pt x="0" y="0"/>
                    </a:moveTo>
                    <a:lnTo>
                      <a:pt x="13" y="8"/>
                    </a:lnTo>
                    <a:lnTo>
                      <a:pt x="24" y="17"/>
                    </a:lnTo>
                    <a:lnTo>
                      <a:pt x="30" y="27"/>
                    </a:lnTo>
                    <a:lnTo>
                      <a:pt x="34" y="36"/>
                    </a:lnTo>
                    <a:lnTo>
                      <a:pt x="36" y="46"/>
                    </a:lnTo>
                    <a:lnTo>
                      <a:pt x="37" y="54"/>
                    </a:lnTo>
                    <a:lnTo>
                      <a:pt x="37" y="63"/>
                    </a:lnTo>
                    <a:lnTo>
                      <a:pt x="36" y="69"/>
                    </a:lnTo>
                    <a:lnTo>
                      <a:pt x="46" y="60"/>
                    </a:lnTo>
                    <a:lnTo>
                      <a:pt x="52" y="52"/>
                    </a:lnTo>
                    <a:lnTo>
                      <a:pt x="56" y="45"/>
                    </a:lnTo>
                    <a:lnTo>
                      <a:pt x="57" y="42"/>
                    </a:lnTo>
                    <a:lnTo>
                      <a:pt x="66" y="65"/>
                    </a:lnTo>
                    <a:lnTo>
                      <a:pt x="102" y="32"/>
                    </a:lnTo>
                    <a:lnTo>
                      <a:pt x="69" y="74"/>
                    </a:lnTo>
                    <a:lnTo>
                      <a:pt x="54" y="63"/>
                    </a:lnTo>
                    <a:lnTo>
                      <a:pt x="24" y="84"/>
                    </a:lnTo>
                    <a:lnTo>
                      <a:pt x="30" y="65"/>
                    </a:lnTo>
                    <a:lnTo>
                      <a:pt x="30" y="48"/>
                    </a:lnTo>
                    <a:lnTo>
                      <a:pt x="27" y="33"/>
                    </a:lnTo>
                    <a:lnTo>
                      <a:pt x="21" y="21"/>
                    </a:lnTo>
                    <a:lnTo>
                      <a:pt x="13" y="12"/>
                    </a:lnTo>
                    <a:lnTo>
                      <a:pt x="7" y="5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069" name="Freeform 373"/>
              <p:cNvSpPr>
                <a:spLocks/>
              </p:cNvSpPr>
              <p:nvPr/>
            </p:nvSpPr>
            <p:spPr bwMode="auto">
              <a:xfrm>
                <a:off x="1090" y="2689"/>
                <a:ext cx="66" cy="40"/>
              </a:xfrm>
              <a:custGeom>
                <a:avLst/>
                <a:gdLst/>
                <a:ahLst/>
                <a:cxnLst>
                  <a:cxn ang="0">
                    <a:pos x="2" y="14"/>
                  </a:cxn>
                  <a:cxn ang="0">
                    <a:pos x="4" y="32"/>
                  </a:cxn>
                  <a:cxn ang="0">
                    <a:pos x="15" y="43"/>
                  </a:cxn>
                  <a:cxn ang="0">
                    <a:pos x="28" y="47"/>
                  </a:cxn>
                  <a:cxn ang="0">
                    <a:pos x="41" y="51"/>
                  </a:cxn>
                  <a:cxn ang="0">
                    <a:pos x="59" y="50"/>
                  </a:cxn>
                  <a:cxn ang="0">
                    <a:pos x="77" y="45"/>
                  </a:cxn>
                  <a:cxn ang="0">
                    <a:pos x="98" y="39"/>
                  </a:cxn>
                  <a:cxn ang="0">
                    <a:pos x="120" y="35"/>
                  </a:cxn>
                  <a:cxn ang="0">
                    <a:pos x="144" y="36"/>
                  </a:cxn>
                  <a:cxn ang="0">
                    <a:pos x="167" y="43"/>
                  </a:cxn>
                  <a:cxn ang="0">
                    <a:pos x="189" y="58"/>
                  </a:cxn>
                  <a:cxn ang="0">
                    <a:pos x="182" y="55"/>
                  </a:cxn>
                  <a:cxn ang="0">
                    <a:pos x="159" y="41"/>
                  </a:cxn>
                  <a:cxn ang="0">
                    <a:pos x="141" y="38"/>
                  </a:cxn>
                  <a:cxn ang="0">
                    <a:pos x="126" y="39"/>
                  </a:cxn>
                  <a:cxn ang="0">
                    <a:pos x="108" y="42"/>
                  </a:cxn>
                  <a:cxn ang="0">
                    <a:pos x="92" y="48"/>
                  </a:cxn>
                  <a:cxn ang="0">
                    <a:pos x="77" y="57"/>
                  </a:cxn>
                  <a:cxn ang="0">
                    <a:pos x="67" y="63"/>
                  </a:cxn>
                  <a:cxn ang="0">
                    <a:pos x="70" y="73"/>
                  </a:cxn>
                  <a:cxn ang="0">
                    <a:pos x="85" y="81"/>
                  </a:cxn>
                  <a:cxn ang="0">
                    <a:pos x="100" y="80"/>
                  </a:cxn>
                  <a:cxn ang="0">
                    <a:pos x="120" y="79"/>
                  </a:cxn>
                  <a:cxn ang="0">
                    <a:pos x="144" y="80"/>
                  </a:cxn>
                  <a:cxn ang="0">
                    <a:pos x="161" y="84"/>
                  </a:cxn>
                  <a:cxn ang="0">
                    <a:pos x="174" y="91"/>
                  </a:cxn>
                  <a:cxn ang="0">
                    <a:pos x="184" y="101"/>
                  </a:cxn>
                  <a:cxn ang="0">
                    <a:pos x="175" y="96"/>
                  </a:cxn>
                  <a:cxn ang="0">
                    <a:pos x="147" y="84"/>
                  </a:cxn>
                  <a:cxn ang="0">
                    <a:pos x="121" y="81"/>
                  </a:cxn>
                  <a:cxn ang="0">
                    <a:pos x="102" y="84"/>
                  </a:cxn>
                  <a:cxn ang="0">
                    <a:pos x="85" y="88"/>
                  </a:cxn>
                  <a:cxn ang="0">
                    <a:pos x="69" y="87"/>
                  </a:cxn>
                  <a:cxn ang="0">
                    <a:pos x="74" y="94"/>
                  </a:cxn>
                  <a:cxn ang="0">
                    <a:pos x="87" y="105"/>
                  </a:cxn>
                  <a:cxn ang="0">
                    <a:pos x="97" y="110"/>
                  </a:cxn>
                  <a:cxn ang="0">
                    <a:pos x="113" y="114"/>
                  </a:cxn>
                  <a:cxn ang="0">
                    <a:pos x="116" y="119"/>
                  </a:cxn>
                  <a:cxn ang="0">
                    <a:pos x="93" y="111"/>
                  </a:cxn>
                  <a:cxn ang="0">
                    <a:pos x="73" y="99"/>
                  </a:cxn>
                  <a:cxn ang="0">
                    <a:pos x="62" y="92"/>
                  </a:cxn>
                  <a:cxn ang="0">
                    <a:pos x="53" y="83"/>
                  </a:cxn>
                  <a:cxn ang="0">
                    <a:pos x="51" y="63"/>
                  </a:cxn>
                  <a:cxn ang="0">
                    <a:pos x="27" y="52"/>
                  </a:cxn>
                  <a:cxn ang="0">
                    <a:pos x="2" y="34"/>
                  </a:cxn>
                  <a:cxn ang="0">
                    <a:pos x="1" y="15"/>
                  </a:cxn>
                  <a:cxn ang="0">
                    <a:pos x="7" y="2"/>
                  </a:cxn>
                </a:cxnLst>
                <a:rect l="0" t="0" r="r" b="b"/>
                <a:pathLst>
                  <a:path w="198" h="119">
                    <a:moveTo>
                      <a:pt x="8" y="0"/>
                    </a:moveTo>
                    <a:lnTo>
                      <a:pt x="2" y="14"/>
                    </a:lnTo>
                    <a:lnTo>
                      <a:pt x="1" y="24"/>
                    </a:lnTo>
                    <a:lnTo>
                      <a:pt x="4" y="32"/>
                    </a:lnTo>
                    <a:lnTo>
                      <a:pt x="9" y="38"/>
                    </a:lnTo>
                    <a:lnTo>
                      <a:pt x="15" y="43"/>
                    </a:lnTo>
                    <a:lnTo>
                      <a:pt x="23" y="45"/>
                    </a:lnTo>
                    <a:lnTo>
                      <a:pt x="28" y="47"/>
                    </a:lnTo>
                    <a:lnTo>
                      <a:pt x="32" y="48"/>
                    </a:lnTo>
                    <a:lnTo>
                      <a:pt x="41" y="51"/>
                    </a:lnTo>
                    <a:lnTo>
                      <a:pt x="50" y="51"/>
                    </a:lnTo>
                    <a:lnTo>
                      <a:pt x="59" y="50"/>
                    </a:lnTo>
                    <a:lnTo>
                      <a:pt x="68" y="48"/>
                    </a:lnTo>
                    <a:lnTo>
                      <a:pt x="77" y="45"/>
                    </a:lnTo>
                    <a:lnTo>
                      <a:pt x="88" y="42"/>
                    </a:lnTo>
                    <a:lnTo>
                      <a:pt x="98" y="39"/>
                    </a:lnTo>
                    <a:lnTo>
                      <a:pt x="109" y="37"/>
                    </a:lnTo>
                    <a:lnTo>
                      <a:pt x="120" y="35"/>
                    </a:lnTo>
                    <a:lnTo>
                      <a:pt x="132" y="35"/>
                    </a:lnTo>
                    <a:lnTo>
                      <a:pt x="144" y="36"/>
                    </a:lnTo>
                    <a:lnTo>
                      <a:pt x="155" y="39"/>
                    </a:lnTo>
                    <a:lnTo>
                      <a:pt x="167" y="43"/>
                    </a:lnTo>
                    <a:lnTo>
                      <a:pt x="178" y="49"/>
                    </a:lnTo>
                    <a:lnTo>
                      <a:pt x="189" y="58"/>
                    </a:lnTo>
                    <a:lnTo>
                      <a:pt x="198" y="67"/>
                    </a:lnTo>
                    <a:lnTo>
                      <a:pt x="182" y="55"/>
                    </a:lnTo>
                    <a:lnTo>
                      <a:pt x="170" y="46"/>
                    </a:lnTo>
                    <a:lnTo>
                      <a:pt x="159" y="41"/>
                    </a:lnTo>
                    <a:lnTo>
                      <a:pt x="150" y="39"/>
                    </a:lnTo>
                    <a:lnTo>
                      <a:pt x="141" y="38"/>
                    </a:lnTo>
                    <a:lnTo>
                      <a:pt x="134" y="38"/>
                    </a:lnTo>
                    <a:lnTo>
                      <a:pt x="126" y="39"/>
                    </a:lnTo>
                    <a:lnTo>
                      <a:pt x="117" y="40"/>
                    </a:lnTo>
                    <a:lnTo>
                      <a:pt x="108" y="42"/>
                    </a:lnTo>
                    <a:lnTo>
                      <a:pt x="99" y="45"/>
                    </a:lnTo>
                    <a:lnTo>
                      <a:pt x="92" y="48"/>
                    </a:lnTo>
                    <a:lnTo>
                      <a:pt x="84" y="52"/>
                    </a:lnTo>
                    <a:lnTo>
                      <a:pt x="77" y="57"/>
                    </a:lnTo>
                    <a:lnTo>
                      <a:pt x="71" y="60"/>
                    </a:lnTo>
                    <a:lnTo>
                      <a:pt x="67" y="63"/>
                    </a:lnTo>
                    <a:lnTo>
                      <a:pt x="63" y="65"/>
                    </a:lnTo>
                    <a:lnTo>
                      <a:pt x="70" y="73"/>
                    </a:lnTo>
                    <a:lnTo>
                      <a:pt x="77" y="79"/>
                    </a:lnTo>
                    <a:lnTo>
                      <a:pt x="85" y="81"/>
                    </a:lnTo>
                    <a:lnTo>
                      <a:pt x="93" y="81"/>
                    </a:lnTo>
                    <a:lnTo>
                      <a:pt x="100" y="80"/>
                    </a:lnTo>
                    <a:lnTo>
                      <a:pt x="110" y="79"/>
                    </a:lnTo>
                    <a:lnTo>
                      <a:pt x="120" y="79"/>
                    </a:lnTo>
                    <a:lnTo>
                      <a:pt x="132" y="79"/>
                    </a:lnTo>
                    <a:lnTo>
                      <a:pt x="144" y="80"/>
                    </a:lnTo>
                    <a:lnTo>
                      <a:pt x="153" y="82"/>
                    </a:lnTo>
                    <a:lnTo>
                      <a:pt x="161" y="84"/>
                    </a:lnTo>
                    <a:lnTo>
                      <a:pt x="169" y="87"/>
                    </a:lnTo>
                    <a:lnTo>
                      <a:pt x="174" y="91"/>
                    </a:lnTo>
                    <a:lnTo>
                      <a:pt x="179" y="96"/>
                    </a:lnTo>
                    <a:lnTo>
                      <a:pt x="184" y="101"/>
                    </a:lnTo>
                    <a:lnTo>
                      <a:pt x="190" y="106"/>
                    </a:lnTo>
                    <a:lnTo>
                      <a:pt x="175" y="96"/>
                    </a:lnTo>
                    <a:lnTo>
                      <a:pt x="160" y="88"/>
                    </a:lnTo>
                    <a:lnTo>
                      <a:pt x="147" y="84"/>
                    </a:lnTo>
                    <a:lnTo>
                      <a:pt x="133" y="82"/>
                    </a:lnTo>
                    <a:lnTo>
                      <a:pt x="121" y="81"/>
                    </a:lnTo>
                    <a:lnTo>
                      <a:pt x="111" y="82"/>
                    </a:lnTo>
                    <a:lnTo>
                      <a:pt x="102" y="84"/>
                    </a:lnTo>
                    <a:lnTo>
                      <a:pt x="94" y="86"/>
                    </a:lnTo>
                    <a:lnTo>
                      <a:pt x="85" y="88"/>
                    </a:lnTo>
                    <a:lnTo>
                      <a:pt x="75" y="87"/>
                    </a:lnTo>
                    <a:lnTo>
                      <a:pt x="69" y="87"/>
                    </a:lnTo>
                    <a:lnTo>
                      <a:pt x="66" y="86"/>
                    </a:lnTo>
                    <a:lnTo>
                      <a:pt x="74" y="94"/>
                    </a:lnTo>
                    <a:lnTo>
                      <a:pt x="82" y="101"/>
                    </a:lnTo>
                    <a:lnTo>
                      <a:pt x="87" y="105"/>
                    </a:lnTo>
                    <a:lnTo>
                      <a:pt x="91" y="108"/>
                    </a:lnTo>
                    <a:lnTo>
                      <a:pt x="97" y="110"/>
                    </a:lnTo>
                    <a:lnTo>
                      <a:pt x="104" y="112"/>
                    </a:lnTo>
                    <a:lnTo>
                      <a:pt x="113" y="114"/>
                    </a:lnTo>
                    <a:lnTo>
                      <a:pt x="126" y="117"/>
                    </a:lnTo>
                    <a:lnTo>
                      <a:pt x="116" y="119"/>
                    </a:lnTo>
                    <a:lnTo>
                      <a:pt x="105" y="117"/>
                    </a:lnTo>
                    <a:lnTo>
                      <a:pt x="93" y="111"/>
                    </a:lnTo>
                    <a:lnTo>
                      <a:pt x="83" y="105"/>
                    </a:lnTo>
                    <a:lnTo>
                      <a:pt x="73" y="99"/>
                    </a:lnTo>
                    <a:lnTo>
                      <a:pt x="66" y="93"/>
                    </a:lnTo>
                    <a:lnTo>
                      <a:pt x="62" y="92"/>
                    </a:lnTo>
                    <a:lnTo>
                      <a:pt x="63" y="94"/>
                    </a:lnTo>
                    <a:lnTo>
                      <a:pt x="53" y="83"/>
                    </a:lnTo>
                    <a:lnTo>
                      <a:pt x="51" y="71"/>
                    </a:lnTo>
                    <a:lnTo>
                      <a:pt x="51" y="63"/>
                    </a:lnTo>
                    <a:lnTo>
                      <a:pt x="52" y="60"/>
                    </a:lnTo>
                    <a:lnTo>
                      <a:pt x="27" y="52"/>
                    </a:lnTo>
                    <a:lnTo>
                      <a:pt x="11" y="43"/>
                    </a:lnTo>
                    <a:lnTo>
                      <a:pt x="2" y="34"/>
                    </a:lnTo>
                    <a:lnTo>
                      <a:pt x="0" y="23"/>
                    </a:lnTo>
                    <a:lnTo>
                      <a:pt x="1" y="15"/>
                    </a:lnTo>
                    <a:lnTo>
                      <a:pt x="4" y="7"/>
                    </a:lnTo>
                    <a:lnTo>
                      <a:pt x="7" y="2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070" name="Freeform 374"/>
              <p:cNvSpPr>
                <a:spLocks/>
              </p:cNvSpPr>
              <p:nvPr/>
            </p:nvSpPr>
            <p:spPr bwMode="auto">
              <a:xfrm>
                <a:off x="910" y="2597"/>
                <a:ext cx="9" cy="3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5" y="10"/>
                  </a:cxn>
                  <a:cxn ang="0">
                    <a:pos x="22" y="17"/>
                  </a:cxn>
                  <a:cxn ang="0">
                    <a:pos x="24" y="25"/>
                  </a:cxn>
                  <a:cxn ang="0">
                    <a:pos x="25" y="35"/>
                  </a:cxn>
                  <a:cxn ang="0">
                    <a:pos x="27" y="50"/>
                  </a:cxn>
                  <a:cxn ang="0">
                    <a:pos x="24" y="66"/>
                  </a:cxn>
                  <a:cxn ang="0">
                    <a:pos x="19" y="82"/>
                  </a:cxn>
                  <a:cxn ang="0">
                    <a:pos x="7" y="96"/>
                  </a:cxn>
                  <a:cxn ang="0">
                    <a:pos x="15" y="79"/>
                  </a:cxn>
                  <a:cxn ang="0">
                    <a:pos x="19" y="71"/>
                  </a:cxn>
                  <a:cxn ang="0">
                    <a:pos x="21" y="63"/>
                  </a:cxn>
                  <a:cxn ang="0">
                    <a:pos x="20" y="50"/>
                  </a:cxn>
                  <a:cxn ang="0">
                    <a:pos x="16" y="32"/>
                  </a:cxn>
                  <a:cxn ang="0">
                    <a:pos x="9" y="15"/>
                  </a:cxn>
                  <a:cxn ang="0">
                    <a:pos x="3" y="4"/>
                  </a:cxn>
                  <a:cxn ang="0">
                    <a:pos x="0" y="0"/>
                  </a:cxn>
                </a:cxnLst>
                <a:rect l="0" t="0" r="r" b="b"/>
                <a:pathLst>
                  <a:path w="27" h="96">
                    <a:moveTo>
                      <a:pt x="0" y="0"/>
                    </a:moveTo>
                    <a:lnTo>
                      <a:pt x="15" y="10"/>
                    </a:lnTo>
                    <a:lnTo>
                      <a:pt x="22" y="17"/>
                    </a:lnTo>
                    <a:lnTo>
                      <a:pt x="24" y="25"/>
                    </a:lnTo>
                    <a:lnTo>
                      <a:pt x="25" y="35"/>
                    </a:lnTo>
                    <a:lnTo>
                      <a:pt x="27" y="50"/>
                    </a:lnTo>
                    <a:lnTo>
                      <a:pt x="24" y="66"/>
                    </a:lnTo>
                    <a:lnTo>
                      <a:pt x="19" y="82"/>
                    </a:lnTo>
                    <a:lnTo>
                      <a:pt x="7" y="96"/>
                    </a:lnTo>
                    <a:lnTo>
                      <a:pt x="15" y="79"/>
                    </a:lnTo>
                    <a:lnTo>
                      <a:pt x="19" y="71"/>
                    </a:lnTo>
                    <a:lnTo>
                      <a:pt x="21" y="63"/>
                    </a:lnTo>
                    <a:lnTo>
                      <a:pt x="20" y="50"/>
                    </a:lnTo>
                    <a:lnTo>
                      <a:pt x="16" y="32"/>
                    </a:lnTo>
                    <a:lnTo>
                      <a:pt x="9" y="15"/>
                    </a:lnTo>
                    <a:lnTo>
                      <a:pt x="3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071" name="Freeform 375"/>
              <p:cNvSpPr>
                <a:spLocks/>
              </p:cNvSpPr>
              <p:nvPr/>
            </p:nvSpPr>
            <p:spPr bwMode="auto">
              <a:xfrm>
                <a:off x="901" y="2607"/>
                <a:ext cx="6" cy="2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2" y="7"/>
                  </a:cxn>
                  <a:cxn ang="0">
                    <a:pos x="17" y="13"/>
                  </a:cxn>
                  <a:cxn ang="0">
                    <a:pos x="18" y="18"/>
                  </a:cxn>
                  <a:cxn ang="0">
                    <a:pos x="19" y="25"/>
                  </a:cxn>
                  <a:cxn ang="0">
                    <a:pos x="20" y="36"/>
                  </a:cxn>
                  <a:cxn ang="0">
                    <a:pos x="19" y="46"/>
                  </a:cxn>
                  <a:cxn ang="0">
                    <a:pos x="14" y="57"/>
                  </a:cxn>
                  <a:cxn ang="0">
                    <a:pos x="4" y="67"/>
                  </a:cxn>
                  <a:cxn ang="0">
                    <a:pos x="10" y="56"/>
                  </a:cxn>
                  <a:cxn ang="0">
                    <a:pos x="15" y="49"/>
                  </a:cxn>
                  <a:cxn ang="0">
                    <a:pos x="16" y="45"/>
                  </a:cxn>
                  <a:cxn ang="0">
                    <a:pos x="15" y="36"/>
                  </a:cxn>
                  <a:cxn ang="0">
                    <a:pos x="12" y="23"/>
                  </a:cxn>
                  <a:cxn ang="0">
                    <a:pos x="6" y="12"/>
                  </a:cxn>
                  <a:cxn ang="0">
                    <a:pos x="2" y="3"/>
                  </a:cxn>
                  <a:cxn ang="0">
                    <a:pos x="0" y="0"/>
                  </a:cxn>
                </a:cxnLst>
                <a:rect l="0" t="0" r="r" b="b"/>
                <a:pathLst>
                  <a:path w="20" h="67">
                    <a:moveTo>
                      <a:pt x="0" y="0"/>
                    </a:moveTo>
                    <a:lnTo>
                      <a:pt x="12" y="7"/>
                    </a:lnTo>
                    <a:lnTo>
                      <a:pt x="17" y="13"/>
                    </a:lnTo>
                    <a:lnTo>
                      <a:pt x="18" y="18"/>
                    </a:lnTo>
                    <a:lnTo>
                      <a:pt x="19" y="25"/>
                    </a:lnTo>
                    <a:lnTo>
                      <a:pt x="20" y="36"/>
                    </a:lnTo>
                    <a:lnTo>
                      <a:pt x="19" y="46"/>
                    </a:lnTo>
                    <a:lnTo>
                      <a:pt x="14" y="57"/>
                    </a:lnTo>
                    <a:lnTo>
                      <a:pt x="4" y="67"/>
                    </a:lnTo>
                    <a:lnTo>
                      <a:pt x="10" y="56"/>
                    </a:lnTo>
                    <a:lnTo>
                      <a:pt x="15" y="49"/>
                    </a:lnTo>
                    <a:lnTo>
                      <a:pt x="16" y="45"/>
                    </a:lnTo>
                    <a:lnTo>
                      <a:pt x="15" y="36"/>
                    </a:lnTo>
                    <a:lnTo>
                      <a:pt x="12" y="23"/>
                    </a:lnTo>
                    <a:lnTo>
                      <a:pt x="6" y="12"/>
                    </a:lnTo>
                    <a:lnTo>
                      <a:pt x="2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072" name="Freeform 376"/>
              <p:cNvSpPr>
                <a:spLocks/>
              </p:cNvSpPr>
              <p:nvPr/>
            </p:nvSpPr>
            <p:spPr bwMode="auto">
              <a:xfrm>
                <a:off x="862" y="2585"/>
                <a:ext cx="8" cy="7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24" y="9"/>
                  </a:cxn>
                  <a:cxn ang="0">
                    <a:pos x="0" y="20"/>
                  </a:cxn>
                  <a:cxn ang="0">
                    <a:pos x="4" y="15"/>
                  </a:cxn>
                  <a:cxn ang="0">
                    <a:pos x="3" y="10"/>
                  </a:cxn>
                  <a:cxn ang="0">
                    <a:pos x="3" y="5"/>
                  </a:cxn>
                  <a:cxn ang="0">
                    <a:pos x="4" y="2"/>
                  </a:cxn>
                  <a:cxn ang="0">
                    <a:pos x="4" y="0"/>
                  </a:cxn>
                </a:cxnLst>
                <a:rect l="0" t="0" r="r" b="b"/>
                <a:pathLst>
                  <a:path w="24" h="20">
                    <a:moveTo>
                      <a:pt x="4" y="0"/>
                    </a:moveTo>
                    <a:lnTo>
                      <a:pt x="24" y="9"/>
                    </a:lnTo>
                    <a:lnTo>
                      <a:pt x="0" y="20"/>
                    </a:lnTo>
                    <a:lnTo>
                      <a:pt x="4" y="15"/>
                    </a:lnTo>
                    <a:lnTo>
                      <a:pt x="3" y="10"/>
                    </a:lnTo>
                    <a:lnTo>
                      <a:pt x="3" y="5"/>
                    </a:lnTo>
                    <a:lnTo>
                      <a:pt x="4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073" name="Freeform 377"/>
              <p:cNvSpPr>
                <a:spLocks/>
              </p:cNvSpPr>
              <p:nvPr/>
            </p:nvSpPr>
            <p:spPr bwMode="auto">
              <a:xfrm>
                <a:off x="867" y="2559"/>
                <a:ext cx="17" cy="15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8" y="5"/>
                  </a:cxn>
                  <a:cxn ang="0">
                    <a:pos x="16" y="5"/>
                  </a:cxn>
                  <a:cxn ang="0">
                    <a:pos x="24" y="5"/>
                  </a:cxn>
                  <a:cxn ang="0">
                    <a:pos x="33" y="4"/>
                  </a:cxn>
                  <a:cxn ang="0">
                    <a:pos x="40" y="3"/>
                  </a:cxn>
                  <a:cxn ang="0">
                    <a:pos x="46" y="1"/>
                  </a:cxn>
                  <a:cxn ang="0">
                    <a:pos x="51" y="0"/>
                  </a:cxn>
                  <a:cxn ang="0">
                    <a:pos x="52" y="0"/>
                  </a:cxn>
                  <a:cxn ang="0">
                    <a:pos x="52" y="45"/>
                  </a:cxn>
                  <a:cxn ang="0">
                    <a:pos x="41" y="41"/>
                  </a:cxn>
                  <a:cxn ang="0">
                    <a:pos x="42" y="11"/>
                  </a:cxn>
                  <a:cxn ang="0">
                    <a:pos x="36" y="12"/>
                  </a:cxn>
                  <a:cxn ang="0">
                    <a:pos x="28" y="11"/>
                  </a:cxn>
                  <a:cxn ang="0">
                    <a:pos x="21" y="10"/>
                  </a:cxn>
                  <a:cxn ang="0">
                    <a:pos x="15" y="9"/>
                  </a:cxn>
                  <a:cxn ang="0">
                    <a:pos x="9" y="6"/>
                  </a:cxn>
                  <a:cxn ang="0">
                    <a:pos x="4" y="5"/>
                  </a:cxn>
                  <a:cxn ang="0">
                    <a:pos x="1" y="3"/>
                  </a:cxn>
                  <a:cxn ang="0">
                    <a:pos x="0" y="3"/>
                  </a:cxn>
                </a:cxnLst>
                <a:rect l="0" t="0" r="r" b="b"/>
                <a:pathLst>
                  <a:path w="52" h="45">
                    <a:moveTo>
                      <a:pt x="0" y="3"/>
                    </a:moveTo>
                    <a:lnTo>
                      <a:pt x="8" y="5"/>
                    </a:lnTo>
                    <a:lnTo>
                      <a:pt x="16" y="5"/>
                    </a:lnTo>
                    <a:lnTo>
                      <a:pt x="24" y="5"/>
                    </a:lnTo>
                    <a:lnTo>
                      <a:pt x="33" y="4"/>
                    </a:lnTo>
                    <a:lnTo>
                      <a:pt x="40" y="3"/>
                    </a:lnTo>
                    <a:lnTo>
                      <a:pt x="46" y="1"/>
                    </a:lnTo>
                    <a:lnTo>
                      <a:pt x="51" y="0"/>
                    </a:lnTo>
                    <a:lnTo>
                      <a:pt x="52" y="0"/>
                    </a:lnTo>
                    <a:lnTo>
                      <a:pt x="52" y="45"/>
                    </a:lnTo>
                    <a:lnTo>
                      <a:pt x="41" y="41"/>
                    </a:lnTo>
                    <a:lnTo>
                      <a:pt x="42" y="11"/>
                    </a:lnTo>
                    <a:lnTo>
                      <a:pt x="36" y="12"/>
                    </a:lnTo>
                    <a:lnTo>
                      <a:pt x="28" y="11"/>
                    </a:lnTo>
                    <a:lnTo>
                      <a:pt x="21" y="10"/>
                    </a:lnTo>
                    <a:lnTo>
                      <a:pt x="15" y="9"/>
                    </a:lnTo>
                    <a:lnTo>
                      <a:pt x="9" y="6"/>
                    </a:lnTo>
                    <a:lnTo>
                      <a:pt x="4" y="5"/>
                    </a:lnTo>
                    <a:lnTo>
                      <a:pt x="1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074" name="Freeform 378"/>
              <p:cNvSpPr>
                <a:spLocks/>
              </p:cNvSpPr>
              <p:nvPr/>
            </p:nvSpPr>
            <p:spPr bwMode="auto">
              <a:xfrm>
                <a:off x="1062" y="2724"/>
                <a:ext cx="17" cy="29"/>
              </a:xfrm>
              <a:custGeom>
                <a:avLst/>
                <a:gdLst/>
                <a:ahLst/>
                <a:cxnLst>
                  <a:cxn ang="0">
                    <a:pos x="51" y="0"/>
                  </a:cxn>
                  <a:cxn ang="0">
                    <a:pos x="50" y="8"/>
                  </a:cxn>
                  <a:cxn ang="0">
                    <a:pos x="49" y="16"/>
                  </a:cxn>
                  <a:cxn ang="0">
                    <a:pos x="46" y="23"/>
                  </a:cxn>
                  <a:cxn ang="0">
                    <a:pos x="43" y="29"/>
                  </a:cxn>
                  <a:cxn ang="0">
                    <a:pos x="38" y="36"/>
                  </a:cxn>
                  <a:cxn ang="0">
                    <a:pos x="32" y="41"/>
                  </a:cxn>
                  <a:cxn ang="0">
                    <a:pos x="26" y="45"/>
                  </a:cxn>
                  <a:cxn ang="0">
                    <a:pos x="19" y="48"/>
                  </a:cxn>
                  <a:cxn ang="0">
                    <a:pos x="7" y="57"/>
                  </a:cxn>
                  <a:cxn ang="0">
                    <a:pos x="2" y="65"/>
                  </a:cxn>
                  <a:cxn ang="0">
                    <a:pos x="2" y="76"/>
                  </a:cxn>
                  <a:cxn ang="0">
                    <a:pos x="4" y="85"/>
                  </a:cxn>
                  <a:cxn ang="0">
                    <a:pos x="0" y="72"/>
                  </a:cxn>
                  <a:cxn ang="0">
                    <a:pos x="0" y="58"/>
                  </a:cxn>
                  <a:cxn ang="0">
                    <a:pos x="5" y="46"/>
                  </a:cxn>
                  <a:cxn ang="0">
                    <a:pos x="17" y="41"/>
                  </a:cxn>
                  <a:cxn ang="0">
                    <a:pos x="25" y="39"/>
                  </a:cxn>
                  <a:cxn ang="0">
                    <a:pos x="32" y="35"/>
                  </a:cxn>
                  <a:cxn ang="0">
                    <a:pos x="39" y="28"/>
                  </a:cxn>
                  <a:cxn ang="0">
                    <a:pos x="44" y="20"/>
                  </a:cxn>
                  <a:cxn ang="0">
                    <a:pos x="47" y="13"/>
                  </a:cxn>
                  <a:cxn ang="0">
                    <a:pos x="49" y="6"/>
                  </a:cxn>
                  <a:cxn ang="0">
                    <a:pos x="51" y="2"/>
                  </a:cxn>
                  <a:cxn ang="0">
                    <a:pos x="51" y="0"/>
                  </a:cxn>
                </a:cxnLst>
                <a:rect l="0" t="0" r="r" b="b"/>
                <a:pathLst>
                  <a:path w="51" h="85">
                    <a:moveTo>
                      <a:pt x="51" y="0"/>
                    </a:moveTo>
                    <a:lnTo>
                      <a:pt x="50" y="8"/>
                    </a:lnTo>
                    <a:lnTo>
                      <a:pt x="49" y="16"/>
                    </a:lnTo>
                    <a:lnTo>
                      <a:pt x="46" y="23"/>
                    </a:lnTo>
                    <a:lnTo>
                      <a:pt x="43" y="29"/>
                    </a:lnTo>
                    <a:lnTo>
                      <a:pt x="38" y="36"/>
                    </a:lnTo>
                    <a:lnTo>
                      <a:pt x="32" y="41"/>
                    </a:lnTo>
                    <a:lnTo>
                      <a:pt x="26" y="45"/>
                    </a:lnTo>
                    <a:lnTo>
                      <a:pt x="19" y="48"/>
                    </a:lnTo>
                    <a:lnTo>
                      <a:pt x="7" y="57"/>
                    </a:lnTo>
                    <a:lnTo>
                      <a:pt x="2" y="65"/>
                    </a:lnTo>
                    <a:lnTo>
                      <a:pt x="2" y="76"/>
                    </a:lnTo>
                    <a:lnTo>
                      <a:pt x="4" y="85"/>
                    </a:lnTo>
                    <a:lnTo>
                      <a:pt x="0" y="72"/>
                    </a:lnTo>
                    <a:lnTo>
                      <a:pt x="0" y="58"/>
                    </a:lnTo>
                    <a:lnTo>
                      <a:pt x="5" y="46"/>
                    </a:lnTo>
                    <a:lnTo>
                      <a:pt x="17" y="41"/>
                    </a:lnTo>
                    <a:lnTo>
                      <a:pt x="25" y="39"/>
                    </a:lnTo>
                    <a:lnTo>
                      <a:pt x="32" y="35"/>
                    </a:lnTo>
                    <a:lnTo>
                      <a:pt x="39" y="28"/>
                    </a:lnTo>
                    <a:lnTo>
                      <a:pt x="44" y="20"/>
                    </a:lnTo>
                    <a:lnTo>
                      <a:pt x="47" y="13"/>
                    </a:lnTo>
                    <a:lnTo>
                      <a:pt x="49" y="6"/>
                    </a:lnTo>
                    <a:lnTo>
                      <a:pt x="51" y="2"/>
                    </a:lnTo>
                    <a:lnTo>
                      <a:pt x="51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075" name="Freeform 379"/>
              <p:cNvSpPr>
                <a:spLocks/>
              </p:cNvSpPr>
              <p:nvPr/>
            </p:nvSpPr>
            <p:spPr bwMode="auto">
              <a:xfrm>
                <a:off x="1057" y="2728"/>
                <a:ext cx="11" cy="17"/>
              </a:xfrm>
              <a:custGeom>
                <a:avLst/>
                <a:gdLst/>
                <a:ahLst/>
                <a:cxnLst>
                  <a:cxn ang="0">
                    <a:pos x="31" y="0"/>
                  </a:cxn>
                  <a:cxn ang="0">
                    <a:pos x="29" y="10"/>
                  </a:cxn>
                  <a:cxn ang="0">
                    <a:pos x="25" y="18"/>
                  </a:cxn>
                  <a:cxn ang="0">
                    <a:pos x="19" y="25"/>
                  </a:cxn>
                  <a:cxn ang="0">
                    <a:pos x="11" y="30"/>
                  </a:cxn>
                  <a:cxn ang="0">
                    <a:pos x="4" y="34"/>
                  </a:cxn>
                  <a:cxn ang="0">
                    <a:pos x="1" y="40"/>
                  </a:cxn>
                  <a:cxn ang="0">
                    <a:pos x="1" y="47"/>
                  </a:cxn>
                  <a:cxn ang="0">
                    <a:pos x="2" y="53"/>
                  </a:cxn>
                  <a:cxn ang="0">
                    <a:pos x="0" y="45"/>
                  </a:cxn>
                  <a:cxn ang="0">
                    <a:pos x="0" y="36"/>
                  </a:cxn>
                  <a:cxn ang="0">
                    <a:pos x="3" y="29"/>
                  </a:cxn>
                  <a:cxn ang="0">
                    <a:pos x="10" y="26"/>
                  </a:cxn>
                  <a:cxn ang="0">
                    <a:pos x="19" y="21"/>
                  </a:cxn>
                  <a:cxn ang="0">
                    <a:pos x="26" y="13"/>
                  </a:cxn>
                  <a:cxn ang="0">
                    <a:pos x="29" y="5"/>
                  </a:cxn>
                  <a:cxn ang="0">
                    <a:pos x="31" y="0"/>
                  </a:cxn>
                </a:cxnLst>
                <a:rect l="0" t="0" r="r" b="b"/>
                <a:pathLst>
                  <a:path w="31" h="53">
                    <a:moveTo>
                      <a:pt x="31" y="0"/>
                    </a:moveTo>
                    <a:lnTo>
                      <a:pt x="29" y="10"/>
                    </a:lnTo>
                    <a:lnTo>
                      <a:pt x="25" y="18"/>
                    </a:lnTo>
                    <a:lnTo>
                      <a:pt x="19" y="25"/>
                    </a:lnTo>
                    <a:lnTo>
                      <a:pt x="11" y="30"/>
                    </a:lnTo>
                    <a:lnTo>
                      <a:pt x="4" y="34"/>
                    </a:lnTo>
                    <a:lnTo>
                      <a:pt x="1" y="40"/>
                    </a:lnTo>
                    <a:lnTo>
                      <a:pt x="1" y="47"/>
                    </a:lnTo>
                    <a:lnTo>
                      <a:pt x="2" y="53"/>
                    </a:lnTo>
                    <a:lnTo>
                      <a:pt x="0" y="45"/>
                    </a:lnTo>
                    <a:lnTo>
                      <a:pt x="0" y="36"/>
                    </a:lnTo>
                    <a:lnTo>
                      <a:pt x="3" y="29"/>
                    </a:lnTo>
                    <a:lnTo>
                      <a:pt x="10" y="26"/>
                    </a:lnTo>
                    <a:lnTo>
                      <a:pt x="19" y="21"/>
                    </a:lnTo>
                    <a:lnTo>
                      <a:pt x="26" y="13"/>
                    </a:lnTo>
                    <a:lnTo>
                      <a:pt x="29" y="5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076" name="Freeform 380"/>
              <p:cNvSpPr>
                <a:spLocks/>
              </p:cNvSpPr>
              <p:nvPr/>
            </p:nvSpPr>
            <p:spPr bwMode="auto">
              <a:xfrm>
                <a:off x="1069" y="2713"/>
                <a:ext cx="20" cy="32"/>
              </a:xfrm>
              <a:custGeom>
                <a:avLst/>
                <a:gdLst/>
                <a:ahLst/>
                <a:cxnLst>
                  <a:cxn ang="0">
                    <a:pos x="0" y="95"/>
                  </a:cxn>
                  <a:cxn ang="0">
                    <a:pos x="13" y="89"/>
                  </a:cxn>
                  <a:cxn ang="0">
                    <a:pos x="25" y="79"/>
                  </a:cxn>
                  <a:cxn ang="0">
                    <a:pos x="35" y="68"/>
                  </a:cxn>
                  <a:cxn ang="0">
                    <a:pos x="45" y="54"/>
                  </a:cxn>
                  <a:cxn ang="0">
                    <a:pos x="51" y="40"/>
                  </a:cxn>
                  <a:cxn ang="0">
                    <a:pos x="56" y="27"/>
                  </a:cxn>
                  <a:cxn ang="0">
                    <a:pos x="59" y="13"/>
                  </a:cxn>
                  <a:cxn ang="0">
                    <a:pos x="57" y="0"/>
                  </a:cxn>
                  <a:cxn ang="0">
                    <a:pos x="53" y="25"/>
                  </a:cxn>
                  <a:cxn ang="0">
                    <a:pos x="46" y="45"/>
                  </a:cxn>
                  <a:cxn ang="0">
                    <a:pos x="37" y="61"/>
                  </a:cxn>
                  <a:cxn ang="0">
                    <a:pos x="26" y="74"/>
                  </a:cxn>
                  <a:cxn ang="0">
                    <a:pos x="17" y="83"/>
                  </a:cxn>
                  <a:cxn ang="0">
                    <a:pos x="8" y="90"/>
                  </a:cxn>
                  <a:cxn ang="0">
                    <a:pos x="2" y="94"/>
                  </a:cxn>
                  <a:cxn ang="0">
                    <a:pos x="0" y="95"/>
                  </a:cxn>
                </a:cxnLst>
                <a:rect l="0" t="0" r="r" b="b"/>
                <a:pathLst>
                  <a:path w="59" h="95">
                    <a:moveTo>
                      <a:pt x="0" y="95"/>
                    </a:moveTo>
                    <a:lnTo>
                      <a:pt x="13" y="89"/>
                    </a:lnTo>
                    <a:lnTo>
                      <a:pt x="25" y="79"/>
                    </a:lnTo>
                    <a:lnTo>
                      <a:pt x="35" y="68"/>
                    </a:lnTo>
                    <a:lnTo>
                      <a:pt x="45" y="54"/>
                    </a:lnTo>
                    <a:lnTo>
                      <a:pt x="51" y="40"/>
                    </a:lnTo>
                    <a:lnTo>
                      <a:pt x="56" y="27"/>
                    </a:lnTo>
                    <a:lnTo>
                      <a:pt x="59" y="13"/>
                    </a:lnTo>
                    <a:lnTo>
                      <a:pt x="57" y="0"/>
                    </a:lnTo>
                    <a:lnTo>
                      <a:pt x="53" y="25"/>
                    </a:lnTo>
                    <a:lnTo>
                      <a:pt x="46" y="45"/>
                    </a:lnTo>
                    <a:lnTo>
                      <a:pt x="37" y="61"/>
                    </a:lnTo>
                    <a:lnTo>
                      <a:pt x="26" y="74"/>
                    </a:lnTo>
                    <a:lnTo>
                      <a:pt x="17" y="83"/>
                    </a:lnTo>
                    <a:lnTo>
                      <a:pt x="8" y="90"/>
                    </a:lnTo>
                    <a:lnTo>
                      <a:pt x="2" y="94"/>
                    </a:lnTo>
                    <a:lnTo>
                      <a:pt x="0" y="95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077" name="Freeform 381"/>
              <p:cNvSpPr>
                <a:spLocks/>
              </p:cNvSpPr>
              <p:nvPr/>
            </p:nvSpPr>
            <p:spPr bwMode="auto">
              <a:xfrm>
                <a:off x="1075" y="2752"/>
                <a:ext cx="103" cy="71"/>
              </a:xfrm>
              <a:custGeom>
                <a:avLst/>
                <a:gdLst/>
                <a:ahLst/>
                <a:cxnLst>
                  <a:cxn ang="0">
                    <a:pos x="122" y="24"/>
                  </a:cxn>
                  <a:cxn ang="0">
                    <a:pos x="139" y="42"/>
                  </a:cxn>
                  <a:cxn ang="0">
                    <a:pos x="131" y="51"/>
                  </a:cxn>
                  <a:cxn ang="0">
                    <a:pos x="144" y="75"/>
                  </a:cxn>
                  <a:cxn ang="0">
                    <a:pos x="162" y="100"/>
                  </a:cxn>
                  <a:cxn ang="0">
                    <a:pos x="178" y="119"/>
                  </a:cxn>
                  <a:cxn ang="0">
                    <a:pos x="185" y="127"/>
                  </a:cxn>
                  <a:cxn ang="0">
                    <a:pos x="185" y="112"/>
                  </a:cxn>
                  <a:cxn ang="0">
                    <a:pos x="198" y="122"/>
                  </a:cxn>
                  <a:cxn ang="0">
                    <a:pos x="206" y="127"/>
                  </a:cxn>
                  <a:cxn ang="0">
                    <a:pos x="211" y="130"/>
                  </a:cxn>
                  <a:cxn ang="0">
                    <a:pos x="209" y="114"/>
                  </a:cxn>
                  <a:cxn ang="0">
                    <a:pos x="232" y="140"/>
                  </a:cxn>
                  <a:cxn ang="0">
                    <a:pos x="267" y="167"/>
                  </a:cxn>
                  <a:cxn ang="0">
                    <a:pos x="298" y="188"/>
                  </a:cxn>
                  <a:cxn ang="0">
                    <a:pos x="311" y="196"/>
                  </a:cxn>
                  <a:cxn ang="0">
                    <a:pos x="286" y="193"/>
                  </a:cxn>
                  <a:cxn ang="0">
                    <a:pos x="266" y="187"/>
                  </a:cxn>
                  <a:cxn ang="0">
                    <a:pos x="253" y="182"/>
                  </a:cxn>
                  <a:cxn ang="0">
                    <a:pos x="248" y="179"/>
                  </a:cxn>
                  <a:cxn ang="0">
                    <a:pos x="267" y="207"/>
                  </a:cxn>
                  <a:cxn ang="0">
                    <a:pos x="250" y="201"/>
                  </a:cxn>
                  <a:cxn ang="0">
                    <a:pos x="239" y="194"/>
                  </a:cxn>
                  <a:cxn ang="0">
                    <a:pos x="231" y="191"/>
                  </a:cxn>
                  <a:cxn ang="0">
                    <a:pos x="237" y="206"/>
                  </a:cxn>
                  <a:cxn ang="0">
                    <a:pos x="218" y="214"/>
                  </a:cxn>
                  <a:cxn ang="0">
                    <a:pos x="198" y="209"/>
                  </a:cxn>
                  <a:cxn ang="0">
                    <a:pos x="179" y="201"/>
                  </a:cxn>
                  <a:cxn ang="0">
                    <a:pos x="166" y="193"/>
                  </a:cxn>
                  <a:cxn ang="0">
                    <a:pos x="161" y="190"/>
                  </a:cxn>
                  <a:cxn ang="0">
                    <a:pos x="158" y="203"/>
                  </a:cxn>
                  <a:cxn ang="0">
                    <a:pos x="143" y="191"/>
                  </a:cxn>
                  <a:cxn ang="0">
                    <a:pos x="130" y="175"/>
                  </a:cxn>
                  <a:cxn ang="0">
                    <a:pos x="122" y="165"/>
                  </a:cxn>
                  <a:cxn ang="0">
                    <a:pos x="112" y="160"/>
                  </a:cxn>
                  <a:cxn ang="0">
                    <a:pos x="96" y="151"/>
                  </a:cxn>
                  <a:cxn ang="0">
                    <a:pos x="86" y="142"/>
                  </a:cxn>
                  <a:cxn ang="0">
                    <a:pos x="80" y="134"/>
                  </a:cxn>
                  <a:cxn ang="0">
                    <a:pos x="73" y="142"/>
                  </a:cxn>
                  <a:cxn ang="0">
                    <a:pos x="22" y="118"/>
                  </a:cxn>
                  <a:cxn ang="0">
                    <a:pos x="1" y="68"/>
                  </a:cxn>
                  <a:cxn ang="0">
                    <a:pos x="1" y="40"/>
                  </a:cxn>
                  <a:cxn ang="0">
                    <a:pos x="13" y="18"/>
                  </a:cxn>
                  <a:cxn ang="0">
                    <a:pos x="34" y="39"/>
                  </a:cxn>
                  <a:cxn ang="0">
                    <a:pos x="41" y="16"/>
                  </a:cxn>
                  <a:cxn ang="0">
                    <a:pos x="61" y="27"/>
                  </a:cxn>
                  <a:cxn ang="0">
                    <a:pos x="94" y="30"/>
                  </a:cxn>
                </a:cxnLst>
                <a:rect l="0" t="0" r="r" b="b"/>
                <a:pathLst>
                  <a:path w="311" h="214">
                    <a:moveTo>
                      <a:pt x="116" y="9"/>
                    </a:moveTo>
                    <a:lnTo>
                      <a:pt x="122" y="24"/>
                    </a:lnTo>
                    <a:lnTo>
                      <a:pt x="131" y="35"/>
                    </a:lnTo>
                    <a:lnTo>
                      <a:pt x="139" y="42"/>
                    </a:lnTo>
                    <a:lnTo>
                      <a:pt x="142" y="45"/>
                    </a:lnTo>
                    <a:lnTo>
                      <a:pt x="131" y="51"/>
                    </a:lnTo>
                    <a:lnTo>
                      <a:pt x="136" y="63"/>
                    </a:lnTo>
                    <a:lnTo>
                      <a:pt x="144" y="75"/>
                    </a:lnTo>
                    <a:lnTo>
                      <a:pt x="153" y="87"/>
                    </a:lnTo>
                    <a:lnTo>
                      <a:pt x="162" y="100"/>
                    </a:lnTo>
                    <a:lnTo>
                      <a:pt x="171" y="110"/>
                    </a:lnTo>
                    <a:lnTo>
                      <a:pt x="178" y="119"/>
                    </a:lnTo>
                    <a:lnTo>
                      <a:pt x="183" y="125"/>
                    </a:lnTo>
                    <a:lnTo>
                      <a:pt x="185" y="127"/>
                    </a:lnTo>
                    <a:lnTo>
                      <a:pt x="179" y="106"/>
                    </a:lnTo>
                    <a:lnTo>
                      <a:pt x="185" y="112"/>
                    </a:lnTo>
                    <a:lnTo>
                      <a:pt x="192" y="118"/>
                    </a:lnTo>
                    <a:lnTo>
                      <a:pt x="198" y="122"/>
                    </a:lnTo>
                    <a:lnTo>
                      <a:pt x="202" y="125"/>
                    </a:lnTo>
                    <a:lnTo>
                      <a:pt x="206" y="127"/>
                    </a:lnTo>
                    <a:lnTo>
                      <a:pt x="209" y="129"/>
                    </a:lnTo>
                    <a:lnTo>
                      <a:pt x="211" y="130"/>
                    </a:lnTo>
                    <a:lnTo>
                      <a:pt x="213" y="130"/>
                    </a:lnTo>
                    <a:lnTo>
                      <a:pt x="209" y="114"/>
                    </a:lnTo>
                    <a:lnTo>
                      <a:pt x="219" y="127"/>
                    </a:lnTo>
                    <a:lnTo>
                      <a:pt x="232" y="140"/>
                    </a:lnTo>
                    <a:lnTo>
                      <a:pt x="249" y="153"/>
                    </a:lnTo>
                    <a:lnTo>
                      <a:pt x="267" y="167"/>
                    </a:lnTo>
                    <a:lnTo>
                      <a:pt x="284" y="179"/>
                    </a:lnTo>
                    <a:lnTo>
                      <a:pt x="298" y="188"/>
                    </a:lnTo>
                    <a:lnTo>
                      <a:pt x="308" y="194"/>
                    </a:lnTo>
                    <a:lnTo>
                      <a:pt x="311" y="196"/>
                    </a:lnTo>
                    <a:lnTo>
                      <a:pt x="299" y="195"/>
                    </a:lnTo>
                    <a:lnTo>
                      <a:pt x="286" y="193"/>
                    </a:lnTo>
                    <a:lnTo>
                      <a:pt x="276" y="191"/>
                    </a:lnTo>
                    <a:lnTo>
                      <a:pt x="266" y="187"/>
                    </a:lnTo>
                    <a:lnTo>
                      <a:pt x="259" y="184"/>
                    </a:lnTo>
                    <a:lnTo>
                      <a:pt x="253" y="182"/>
                    </a:lnTo>
                    <a:lnTo>
                      <a:pt x="249" y="180"/>
                    </a:lnTo>
                    <a:lnTo>
                      <a:pt x="248" y="179"/>
                    </a:lnTo>
                    <a:lnTo>
                      <a:pt x="276" y="209"/>
                    </a:lnTo>
                    <a:lnTo>
                      <a:pt x="267" y="207"/>
                    </a:lnTo>
                    <a:lnTo>
                      <a:pt x="259" y="204"/>
                    </a:lnTo>
                    <a:lnTo>
                      <a:pt x="250" y="201"/>
                    </a:lnTo>
                    <a:lnTo>
                      <a:pt x="244" y="197"/>
                    </a:lnTo>
                    <a:lnTo>
                      <a:pt x="239" y="194"/>
                    </a:lnTo>
                    <a:lnTo>
                      <a:pt x="234" y="192"/>
                    </a:lnTo>
                    <a:lnTo>
                      <a:pt x="231" y="191"/>
                    </a:lnTo>
                    <a:lnTo>
                      <a:pt x="230" y="190"/>
                    </a:lnTo>
                    <a:lnTo>
                      <a:pt x="237" y="206"/>
                    </a:lnTo>
                    <a:lnTo>
                      <a:pt x="213" y="200"/>
                    </a:lnTo>
                    <a:lnTo>
                      <a:pt x="218" y="214"/>
                    </a:lnTo>
                    <a:lnTo>
                      <a:pt x="207" y="212"/>
                    </a:lnTo>
                    <a:lnTo>
                      <a:pt x="198" y="209"/>
                    </a:lnTo>
                    <a:lnTo>
                      <a:pt x="187" y="205"/>
                    </a:lnTo>
                    <a:lnTo>
                      <a:pt x="179" y="201"/>
                    </a:lnTo>
                    <a:lnTo>
                      <a:pt x="172" y="196"/>
                    </a:lnTo>
                    <a:lnTo>
                      <a:pt x="166" y="193"/>
                    </a:lnTo>
                    <a:lnTo>
                      <a:pt x="162" y="191"/>
                    </a:lnTo>
                    <a:lnTo>
                      <a:pt x="161" y="190"/>
                    </a:lnTo>
                    <a:lnTo>
                      <a:pt x="166" y="206"/>
                    </a:lnTo>
                    <a:lnTo>
                      <a:pt x="158" y="203"/>
                    </a:lnTo>
                    <a:lnTo>
                      <a:pt x="151" y="197"/>
                    </a:lnTo>
                    <a:lnTo>
                      <a:pt x="143" y="191"/>
                    </a:lnTo>
                    <a:lnTo>
                      <a:pt x="136" y="183"/>
                    </a:lnTo>
                    <a:lnTo>
                      <a:pt x="130" y="175"/>
                    </a:lnTo>
                    <a:lnTo>
                      <a:pt x="125" y="169"/>
                    </a:lnTo>
                    <a:lnTo>
                      <a:pt x="122" y="165"/>
                    </a:lnTo>
                    <a:lnTo>
                      <a:pt x="121" y="163"/>
                    </a:lnTo>
                    <a:lnTo>
                      <a:pt x="112" y="160"/>
                    </a:lnTo>
                    <a:lnTo>
                      <a:pt x="103" y="156"/>
                    </a:lnTo>
                    <a:lnTo>
                      <a:pt x="96" y="151"/>
                    </a:lnTo>
                    <a:lnTo>
                      <a:pt x="90" y="146"/>
                    </a:lnTo>
                    <a:lnTo>
                      <a:pt x="86" y="142"/>
                    </a:lnTo>
                    <a:lnTo>
                      <a:pt x="82" y="138"/>
                    </a:lnTo>
                    <a:lnTo>
                      <a:pt x="80" y="134"/>
                    </a:lnTo>
                    <a:lnTo>
                      <a:pt x="79" y="133"/>
                    </a:lnTo>
                    <a:lnTo>
                      <a:pt x="73" y="142"/>
                    </a:lnTo>
                    <a:lnTo>
                      <a:pt x="31" y="106"/>
                    </a:lnTo>
                    <a:lnTo>
                      <a:pt x="22" y="118"/>
                    </a:lnTo>
                    <a:lnTo>
                      <a:pt x="6" y="93"/>
                    </a:lnTo>
                    <a:lnTo>
                      <a:pt x="1" y="68"/>
                    </a:lnTo>
                    <a:lnTo>
                      <a:pt x="0" y="48"/>
                    </a:lnTo>
                    <a:lnTo>
                      <a:pt x="1" y="40"/>
                    </a:lnTo>
                    <a:lnTo>
                      <a:pt x="13" y="45"/>
                    </a:lnTo>
                    <a:lnTo>
                      <a:pt x="13" y="18"/>
                    </a:lnTo>
                    <a:lnTo>
                      <a:pt x="34" y="55"/>
                    </a:lnTo>
                    <a:lnTo>
                      <a:pt x="34" y="39"/>
                    </a:lnTo>
                    <a:lnTo>
                      <a:pt x="37" y="25"/>
                    </a:lnTo>
                    <a:lnTo>
                      <a:pt x="41" y="16"/>
                    </a:lnTo>
                    <a:lnTo>
                      <a:pt x="44" y="13"/>
                    </a:lnTo>
                    <a:lnTo>
                      <a:pt x="61" y="27"/>
                    </a:lnTo>
                    <a:lnTo>
                      <a:pt x="68" y="0"/>
                    </a:lnTo>
                    <a:lnTo>
                      <a:pt x="94" y="30"/>
                    </a:lnTo>
                    <a:lnTo>
                      <a:pt x="116" y="9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078" name="Freeform 382"/>
              <p:cNvSpPr>
                <a:spLocks/>
              </p:cNvSpPr>
              <p:nvPr/>
            </p:nvSpPr>
            <p:spPr bwMode="auto">
              <a:xfrm>
                <a:off x="860" y="2705"/>
                <a:ext cx="13" cy="27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1" y="15"/>
                  </a:cxn>
                  <a:cxn ang="0">
                    <a:pos x="0" y="21"/>
                  </a:cxn>
                  <a:cxn ang="0">
                    <a:pos x="2" y="28"/>
                  </a:cxn>
                  <a:cxn ang="0">
                    <a:pos x="8" y="40"/>
                  </a:cxn>
                  <a:cxn ang="0">
                    <a:pos x="12" y="49"/>
                  </a:cxn>
                  <a:cxn ang="0">
                    <a:pos x="16" y="56"/>
                  </a:cxn>
                  <a:cxn ang="0">
                    <a:pos x="21" y="63"/>
                  </a:cxn>
                  <a:cxn ang="0">
                    <a:pos x="27" y="69"/>
                  </a:cxn>
                  <a:cxn ang="0">
                    <a:pos x="32" y="73"/>
                  </a:cxn>
                  <a:cxn ang="0">
                    <a:pos x="36" y="76"/>
                  </a:cxn>
                  <a:cxn ang="0">
                    <a:pos x="39" y="78"/>
                  </a:cxn>
                  <a:cxn ang="0">
                    <a:pos x="40" y="79"/>
                  </a:cxn>
                  <a:cxn ang="0">
                    <a:pos x="23" y="60"/>
                  </a:cxn>
                  <a:cxn ang="0">
                    <a:pos x="15" y="49"/>
                  </a:cxn>
                  <a:cxn ang="0">
                    <a:pos x="11" y="39"/>
                  </a:cxn>
                  <a:cxn ang="0">
                    <a:pos x="11" y="31"/>
                  </a:cxn>
                  <a:cxn ang="0">
                    <a:pos x="10" y="21"/>
                  </a:cxn>
                  <a:cxn ang="0">
                    <a:pos x="8" y="11"/>
                  </a:cxn>
                  <a:cxn ang="0">
                    <a:pos x="5" y="3"/>
                  </a:cxn>
                  <a:cxn ang="0">
                    <a:pos x="4" y="0"/>
                  </a:cxn>
                </a:cxnLst>
                <a:rect l="0" t="0" r="r" b="b"/>
                <a:pathLst>
                  <a:path w="40" h="79">
                    <a:moveTo>
                      <a:pt x="4" y="0"/>
                    </a:moveTo>
                    <a:lnTo>
                      <a:pt x="1" y="15"/>
                    </a:lnTo>
                    <a:lnTo>
                      <a:pt x="0" y="21"/>
                    </a:lnTo>
                    <a:lnTo>
                      <a:pt x="2" y="28"/>
                    </a:lnTo>
                    <a:lnTo>
                      <a:pt x="8" y="40"/>
                    </a:lnTo>
                    <a:lnTo>
                      <a:pt x="12" y="49"/>
                    </a:lnTo>
                    <a:lnTo>
                      <a:pt x="16" y="56"/>
                    </a:lnTo>
                    <a:lnTo>
                      <a:pt x="21" y="63"/>
                    </a:lnTo>
                    <a:lnTo>
                      <a:pt x="27" y="69"/>
                    </a:lnTo>
                    <a:lnTo>
                      <a:pt x="32" y="73"/>
                    </a:lnTo>
                    <a:lnTo>
                      <a:pt x="36" y="76"/>
                    </a:lnTo>
                    <a:lnTo>
                      <a:pt x="39" y="78"/>
                    </a:lnTo>
                    <a:lnTo>
                      <a:pt x="40" y="79"/>
                    </a:lnTo>
                    <a:lnTo>
                      <a:pt x="23" y="60"/>
                    </a:lnTo>
                    <a:lnTo>
                      <a:pt x="15" y="49"/>
                    </a:lnTo>
                    <a:lnTo>
                      <a:pt x="11" y="39"/>
                    </a:lnTo>
                    <a:lnTo>
                      <a:pt x="11" y="31"/>
                    </a:lnTo>
                    <a:lnTo>
                      <a:pt x="10" y="21"/>
                    </a:lnTo>
                    <a:lnTo>
                      <a:pt x="8" y="11"/>
                    </a:lnTo>
                    <a:lnTo>
                      <a:pt x="5" y="3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079" name="Freeform 383"/>
              <p:cNvSpPr>
                <a:spLocks/>
              </p:cNvSpPr>
              <p:nvPr/>
            </p:nvSpPr>
            <p:spPr bwMode="auto">
              <a:xfrm>
                <a:off x="961" y="2812"/>
                <a:ext cx="5" cy="2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6" y="14"/>
                  </a:cxn>
                  <a:cxn ang="0">
                    <a:pos x="11" y="33"/>
                  </a:cxn>
                  <a:cxn ang="0">
                    <a:pos x="13" y="50"/>
                  </a:cxn>
                  <a:cxn ang="0">
                    <a:pos x="14" y="56"/>
                  </a:cxn>
                  <a:cxn ang="0">
                    <a:pos x="7" y="69"/>
                  </a:cxn>
                  <a:cxn ang="0">
                    <a:pos x="7" y="41"/>
                  </a:cxn>
                  <a:cxn ang="0">
                    <a:pos x="4" y="18"/>
                  </a:cxn>
                  <a:cxn ang="0">
                    <a:pos x="1" y="5"/>
                  </a:cxn>
                  <a:cxn ang="0">
                    <a:pos x="0" y="0"/>
                  </a:cxn>
                </a:cxnLst>
                <a:rect l="0" t="0" r="r" b="b"/>
                <a:pathLst>
                  <a:path w="14" h="69">
                    <a:moveTo>
                      <a:pt x="0" y="0"/>
                    </a:moveTo>
                    <a:lnTo>
                      <a:pt x="6" y="14"/>
                    </a:lnTo>
                    <a:lnTo>
                      <a:pt x="11" y="33"/>
                    </a:lnTo>
                    <a:lnTo>
                      <a:pt x="13" y="50"/>
                    </a:lnTo>
                    <a:lnTo>
                      <a:pt x="14" y="56"/>
                    </a:lnTo>
                    <a:lnTo>
                      <a:pt x="7" y="69"/>
                    </a:lnTo>
                    <a:lnTo>
                      <a:pt x="7" y="41"/>
                    </a:lnTo>
                    <a:lnTo>
                      <a:pt x="4" y="18"/>
                    </a:lnTo>
                    <a:lnTo>
                      <a:pt x="1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080" name="Freeform 384"/>
              <p:cNvSpPr>
                <a:spLocks/>
              </p:cNvSpPr>
              <p:nvPr/>
            </p:nvSpPr>
            <p:spPr bwMode="auto">
              <a:xfrm>
                <a:off x="969" y="2802"/>
                <a:ext cx="5" cy="19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3" y="24"/>
                  </a:cxn>
                  <a:cxn ang="0">
                    <a:pos x="14" y="52"/>
                  </a:cxn>
                  <a:cxn ang="0">
                    <a:pos x="7" y="55"/>
                  </a:cxn>
                  <a:cxn ang="0">
                    <a:pos x="7" y="25"/>
                  </a:cxn>
                  <a:cxn ang="0">
                    <a:pos x="0" y="0"/>
                  </a:cxn>
                </a:cxnLst>
                <a:rect l="0" t="0" r="r" b="b"/>
                <a:pathLst>
                  <a:path w="14" h="55">
                    <a:moveTo>
                      <a:pt x="0" y="0"/>
                    </a:moveTo>
                    <a:lnTo>
                      <a:pt x="13" y="24"/>
                    </a:lnTo>
                    <a:lnTo>
                      <a:pt x="14" y="52"/>
                    </a:lnTo>
                    <a:lnTo>
                      <a:pt x="7" y="55"/>
                    </a:lnTo>
                    <a:lnTo>
                      <a:pt x="7" y="2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081" name="Freeform 385"/>
              <p:cNvSpPr>
                <a:spLocks/>
              </p:cNvSpPr>
              <p:nvPr/>
            </p:nvSpPr>
            <p:spPr bwMode="auto">
              <a:xfrm>
                <a:off x="1128" y="2798"/>
                <a:ext cx="14" cy="1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" y="7"/>
                  </a:cxn>
                  <a:cxn ang="0">
                    <a:pos x="6" y="13"/>
                  </a:cxn>
                  <a:cxn ang="0">
                    <a:pos x="12" y="19"/>
                  </a:cxn>
                  <a:cxn ang="0">
                    <a:pos x="17" y="24"/>
                  </a:cxn>
                  <a:cxn ang="0">
                    <a:pos x="22" y="29"/>
                  </a:cxn>
                  <a:cxn ang="0">
                    <a:pos x="28" y="32"/>
                  </a:cxn>
                  <a:cxn ang="0">
                    <a:pos x="36" y="35"/>
                  </a:cxn>
                  <a:cxn ang="0">
                    <a:pos x="42" y="36"/>
                  </a:cxn>
                  <a:cxn ang="0">
                    <a:pos x="35" y="32"/>
                  </a:cxn>
                  <a:cxn ang="0">
                    <a:pos x="26" y="26"/>
                  </a:cxn>
                  <a:cxn ang="0">
                    <a:pos x="20" y="21"/>
                  </a:cxn>
                  <a:cxn ang="0">
                    <a:pos x="14" y="14"/>
                  </a:cxn>
                  <a:cxn ang="0">
                    <a:pos x="7" y="8"/>
                  </a:cxn>
                  <a:cxn ang="0">
                    <a:pos x="3" y="4"/>
                  </a:cxn>
                  <a:cxn ang="0">
                    <a:pos x="1" y="1"/>
                  </a:cxn>
                  <a:cxn ang="0">
                    <a:pos x="0" y="0"/>
                  </a:cxn>
                </a:cxnLst>
                <a:rect l="0" t="0" r="r" b="b"/>
                <a:pathLst>
                  <a:path w="42" h="36">
                    <a:moveTo>
                      <a:pt x="0" y="0"/>
                    </a:moveTo>
                    <a:lnTo>
                      <a:pt x="3" y="7"/>
                    </a:lnTo>
                    <a:lnTo>
                      <a:pt x="6" y="13"/>
                    </a:lnTo>
                    <a:lnTo>
                      <a:pt x="12" y="19"/>
                    </a:lnTo>
                    <a:lnTo>
                      <a:pt x="17" y="24"/>
                    </a:lnTo>
                    <a:lnTo>
                      <a:pt x="22" y="29"/>
                    </a:lnTo>
                    <a:lnTo>
                      <a:pt x="28" y="32"/>
                    </a:lnTo>
                    <a:lnTo>
                      <a:pt x="36" y="35"/>
                    </a:lnTo>
                    <a:lnTo>
                      <a:pt x="42" y="36"/>
                    </a:lnTo>
                    <a:lnTo>
                      <a:pt x="35" y="32"/>
                    </a:lnTo>
                    <a:lnTo>
                      <a:pt x="26" y="26"/>
                    </a:lnTo>
                    <a:lnTo>
                      <a:pt x="20" y="21"/>
                    </a:lnTo>
                    <a:lnTo>
                      <a:pt x="14" y="14"/>
                    </a:lnTo>
                    <a:lnTo>
                      <a:pt x="7" y="8"/>
                    </a:lnTo>
                    <a:lnTo>
                      <a:pt x="3" y="4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082" name="Freeform 386"/>
              <p:cNvSpPr>
                <a:spLocks/>
              </p:cNvSpPr>
              <p:nvPr/>
            </p:nvSpPr>
            <p:spPr bwMode="auto">
              <a:xfrm>
                <a:off x="1122" y="2802"/>
                <a:ext cx="9" cy="1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" y="11"/>
                  </a:cxn>
                  <a:cxn ang="0">
                    <a:pos x="2" y="16"/>
                  </a:cxn>
                  <a:cxn ang="0">
                    <a:pos x="4" y="18"/>
                  </a:cxn>
                  <a:cxn ang="0">
                    <a:pos x="8" y="22"/>
                  </a:cxn>
                  <a:cxn ang="0">
                    <a:pos x="14" y="28"/>
                  </a:cxn>
                  <a:cxn ang="0">
                    <a:pos x="20" y="30"/>
                  </a:cxn>
                  <a:cxn ang="0">
                    <a:pos x="26" y="31"/>
                  </a:cxn>
                  <a:cxn ang="0">
                    <a:pos x="29" y="31"/>
                  </a:cxn>
                  <a:cxn ang="0">
                    <a:pos x="6" y="14"/>
                  </a:cxn>
                  <a:cxn ang="0">
                    <a:pos x="0" y="0"/>
                  </a:cxn>
                </a:cxnLst>
                <a:rect l="0" t="0" r="r" b="b"/>
                <a:pathLst>
                  <a:path w="29" h="31">
                    <a:moveTo>
                      <a:pt x="0" y="0"/>
                    </a:moveTo>
                    <a:lnTo>
                      <a:pt x="2" y="11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8" y="22"/>
                    </a:lnTo>
                    <a:lnTo>
                      <a:pt x="14" y="28"/>
                    </a:lnTo>
                    <a:lnTo>
                      <a:pt x="20" y="30"/>
                    </a:lnTo>
                    <a:lnTo>
                      <a:pt x="26" y="31"/>
                    </a:lnTo>
                    <a:lnTo>
                      <a:pt x="29" y="31"/>
                    </a:lnTo>
                    <a:lnTo>
                      <a:pt x="6" y="1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083" name="Freeform 387"/>
              <p:cNvSpPr>
                <a:spLocks/>
              </p:cNvSpPr>
              <p:nvPr/>
            </p:nvSpPr>
            <p:spPr bwMode="auto">
              <a:xfrm>
                <a:off x="918" y="2806"/>
                <a:ext cx="17" cy="67"/>
              </a:xfrm>
              <a:custGeom>
                <a:avLst/>
                <a:gdLst/>
                <a:ahLst/>
                <a:cxnLst>
                  <a:cxn ang="0">
                    <a:pos x="0" y="199"/>
                  </a:cxn>
                  <a:cxn ang="0">
                    <a:pos x="10" y="190"/>
                  </a:cxn>
                  <a:cxn ang="0">
                    <a:pos x="18" y="178"/>
                  </a:cxn>
                  <a:cxn ang="0">
                    <a:pos x="27" y="167"/>
                  </a:cxn>
                  <a:cxn ang="0">
                    <a:pos x="34" y="153"/>
                  </a:cxn>
                  <a:cxn ang="0">
                    <a:pos x="41" y="138"/>
                  </a:cxn>
                  <a:cxn ang="0">
                    <a:pos x="46" y="125"/>
                  </a:cxn>
                  <a:cxn ang="0">
                    <a:pos x="50" y="110"/>
                  </a:cxn>
                  <a:cxn ang="0">
                    <a:pos x="52" y="97"/>
                  </a:cxn>
                  <a:cxn ang="0">
                    <a:pos x="52" y="68"/>
                  </a:cxn>
                  <a:cxn ang="0">
                    <a:pos x="48" y="37"/>
                  </a:cxn>
                  <a:cxn ang="0">
                    <a:pos x="42" y="10"/>
                  </a:cxn>
                  <a:cxn ang="0">
                    <a:pos x="40" y="0"/>
                  </a:cxn>
                  <a:cxn ang="0">
                    <a:pos x="37" y="31"/>
                  </a:cxn>
                  <a:cxn ang="0">
                    <a:pos x="36" y="76"/>
                  </a:cxn>
                  <a:cxn ang="0">
                    <a:pos x="34" y="120"/>
                  </a:cxn>
                  <a:cxn ang="0">
                    <a:pos x="30" y="148"/>
                  </a:cxn>
                  <a:cxn ang="0">
                    <a:pos x="22" y="163"/>
                  </a:cxn>
                  <a:cxn ang="0">
                    <a:pos x="14" y="175"/>
                  </a:cxn>
                  <a:cxn ang="0">
                    <a:pos x="8" y="185"/>
                  </a:cxn>
                  <a:cxn ang="0">
                    <a:pos x="6" y="188"/>
                  </a:cxn>
                  <a:cxn ang="0">
                    <a:pos x="6" y="189"/>
                  </a:cxn>
                  <a:cxn ang="0">
                    <a:pos x="4" y="191"/>
                  </a:cxn>
                  <a:cxn ang="0">
                    <a:pos x="3" y="194"/>
                  </a:cxn>
                  <a:cxn ang="0">
                    <a:pos x="0" y="199"/>
                  </a:cxn>
                </a:cxnLst>
                <a:rect l="0" t="0" r="r" b="b"/>
                <a:pathLst>
                  <a:path w="52" h="199">
                    <a:moveTo>
                      <a:pt x="0" y="199"/>
                    </a:moveTo>
                    <a:lnTo>
                      <a:pt x="10" y="190"/>
                    </a:lnTo>
                    <a:lnTo>
                      <a:pt x="18" y="178"/>
                    </a:lnTo>
                    <a:lnTo>
                      <a:pt x="27" y="167"/>
                    </a:lnTo>
                    <a:lnTo>
                      <a:pt x="34" y="153"/>
                    </a:lnTo>
                    <a:lnTo>
                      <a:pt x="41" y="138"/>
                    </a:lnTo>
                    <a:lnTo>
                      <a:pt x="46" y="125"/>
                    </a:lnTo>
                    <a:lnTo>
                      <a:pt x="50" y="110"/>
                    </a:lnTo>
                    <a:lnTo>
                      <a:pt x="52" y="97"/>
                    </a:lnTo>
                    <a:lnTo>
                      <a:pt x="52" y="68"/>
                    </a:lnTo>
                    <a:lnTo>
                      <a:pt x="48" y="37"/>
                    </a:lnTo>
                    <a:lnTo>
                      <a:pt x="42" y="10"/>
                    </a:lnTo>
                    <a:lnTo>
                      <a:pt x="40" y="0"/>
                    </a:lnTo>
                    <a:lnTo>
                      <a:pt x="37" y="31"/>
                    </a:lnTo>
                    <a:lnTo>
                      <a:pt x="36" y="76"/>
                    </a:lnTo>
                    <a:lnTo>
                      <a:pt x="34" y="120"/>
                    </a:lnTo>
                    <a:lnTo>
                      <a:pt x="30" y="148"/>
                    </a:lnTo>
                    <a:lnTo>
                      <a:pt x="22" y="163"/>
                    </a:lnTo>
                    <a:lnTo>
                      <a:pt x="14" y="175"/>
                    </a:lnTo>
                    <a:lnTo>
                      <a:pt x="8" y="185"/>
                    </a:lnTo>
                    <a:lnTo>
                      <a:pt x="6" y="188"/>
                    </a:lnTo>
                    <a:lnTo>
                      <a:pt x="6" y="189"/>
                    </a:lnTo>
                    <a:lnTo>
                      <a:pt x="4" y="191"/>
                    </a:lnTo>
                    <a:lnTo>
                      <a:pt x="3" y="194"/>
                    </a:lnTo>
                    <a:lnTo>
                      <a:pt x="0" y="19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084" name="Freeform 388"/>
              <p:cNvSpPr>
                <a:spLocks/>
              </p:cNvSpPr>
              <p:nvPr/>
            </p:nvSpPr>
            <p:spPr bwMode="auto">
              <a:xfrm>
                <a:off x="1217" y="2787"/>
                <a:ext cx="11" cy="8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" y="10"/>
                  </a:cxn>
                  <a:cxn ang="0">
                    <a:pos x="5" y="15"/>
                  </a:cxn>
                  <a:cxn ang="0">
                    <a:pos x="6" y="18"/>
                  </a:cxn>
                  <a:cxn ang="0">
                    <a:pos x="10" y="21"/>
                  </a:cxn>
                  <a:cxn ang="0">
                    <a:pos x="16" y="24"/>
                  </a:cxn>
                  <a:cxn ang="0">
                    <a:pos x="24" y="25"/>
                  </a:cxn>
                  <a:cxn ang="0">
                    <a:pos x="30" y="24"/>
                  </a:cxn>
                  <a:cxn ang="0">
                    <a:pos x="32" y="24"/>
                  </a:cxn>
                  <a:cxn ang="0">
                    <a:pos x="7" y="13"/>
                  </a:cxn>
                  <a:cxn ang="0">
                    <a:pos x="0" y="0"/>
                  </a:cxn>
                </a:cxnLst>
                <a:rect l="0" t="0" r="r" b="b"/>
                <a:pathLst>
                  <a:path w="32" h="25">
                    <a:moveTo>
                      <a:pt x="0" y="0"/>
                    </a:moveTo>
                    <a:lnTo>
                      <a:pt x="3" y="10"/>
                    </a:lnTo>
                    <a:lnTo>
                      <a:pt x="5" y="15"/>
                    </a:lnTo>
                    <a:lnTo>
                      <a:pt x="6" y="18"/>
                    </a:lnTo>
                    <a:lnTo>
                      <a:pt x="10" y="21"/>
                    </a:lnTo>
                    <a:lnTo>
                      <a:pt x="16" y="24"/>
                    </a:lnTo>
                    <a:lnTo>
                      <a:pt x="24" y="25"/>
                    </a:lnTo>
                    <a:lnTo>
                      <a:pt x="30" y="24"/>
                    </a:lnTo>
                    <a:lnTo>
                      <a:pt x="32" y="24"/>
                    </a:lnTo>
                    <a:lnTo>
                      <a:pt x="7" y="1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18" name="Group 389"/>
            <p:cNvGrpSpPr>
              <a:grpSpLocks/>
            </p:cNvGrpSpPr>
            <p:nvPr/>
          </p:nvGrpSpPr>
          <p:grpSpPr bwMode="auto">
            <a:xfrm flipH="1">
              <a:off x="1440" y="2880"/>
              <a:ext cx="446" cy="351"/>
              <a:chOff x="816" y="2547"/>
              <a:chExt cx="446" cy="351"/>
            </a:xfrm>
          </p:grpSpPr>
          <p:sp>
            <p:nvSpPr>
              <p:cNvPr id="30086" name="Freeform 390"/>
              <p:cNvSpPr>
                <a:spLocks/>
              </p:cNvSpPr>
              <p:nvPr/>
            </p:nvSpPr>
            <p:spPr bwMode="auto">
              <a:xfrm>
                <a:off x="816" y="2547"/>
                <a:ext cx="172" cy="341"/>
              </a:xfrm>
              <a:custGeom>
                <a:avLst/>
                <a:gdLst/>
                <a:ahLst/>
                <a:cxnLst>
                  <a:cxn ang="0">
                    <a:pos x="398" y="128"/>
                  </a:cxn>
                  <a:cxn ang="0">
                    <a:pos x="379" y="103"/>
                  </a:cxn>
                  <a:cxn ang="0">
                    <a:pos x="354" y="81"/>
                  </a:cxn>
                  <a:cxn ang="0">
                    <a:pos x="329" y="63"/>
                  </a:cxn>
                  <a:cxn ang="0">
                    <a:pos x="312" y="54"/>
                  </a:cxn>
                  <a:cxn ang="0">
                    <a:pos x="275" y="46"/>
                  </a:cxn>
                  <a:cxn ang="0">
                    <a:pos x="238" y="16"/>
                  </a:cxn>
                  <a:cxn ang="0">
                    <a:pos x="207" y="1"/>
                  </a:cxn>
                  <a:cxn ang="0">
                    <a:pos x="170" y="17"/>
                  </a:cxn>
                  <a:cxn ang="0">
                    <a:pos x="143" y="6"/>
                  </a:cxn>
                  <a:cxn ang="0">
                    <a:pos x="115" y="36"/>
                  </a:cxn>
                  <a:cxn ang="0">
                    <a:pos x="106" y="53"/>
                  </a:cxn>
                  <a:cxn ang="0">
                    <a:pos x="146" y="50"/>
                  </a:cxn>
                  <a:cxn ang="0">
                    <a:pos x="133" y="84"/>
                  </a:cxn>
                  <a:cxn ang="0">
                    <a:pos x="110" y="115"/>
                  </a:cxn>
                  <a:cxn ang="0">
                    <a:pos x="88" y="138"/>
                  </a:cxn>
                  <a:cxn ang="0">
                    <a:pos x="59" y="165"/>
                  </a:cxn>
                  <a:cxn ang="0">
                    <a:pos x="0" y="205"/>
                  </a:cxn>
                  <a:cxn ang="0">
                    <a:pos x="13" y="237"/>
                  </a:cxn>
                  <a:cxn ang="0">
                    <a:pos x="75" y="253"/>
                  </a:cxn>
                  <a:cxn ang="0">
                    <a:pos x="113" y="251"/>
                  </a:cxn>
                  <a:cxn ang="0">
                    <a:pos x="107" y="261"/>
                  </a:cxn>
                  <a:cxn ang="0">
                    <a:pos x="83" y="282"/>
                  </a:cxn>
                  <a:cxn ang="0">
                    <a:pos x="61" y="304"/>
                  </a:cxn>
                  <a:cxn ang="0">
                    <a:pos x="51" y="330"/>
                  </a:cxn>
                  <a:cxn ang="0">
                    <a:pos x="62" y="374"/>
                  </a:cxn>
                  <a:cxn ang="0">
                    <a:pos x="65" y="428"/>
                  </a:cxn>
                  <a:cxn ang="0">
                    <a:pos x="82" y="462"/>
                  </a:cxn>
                  <a:cxn ang="0">
                    <a:pos x="99" y="552"/>
                  </a:cxn>
                  <a:cxn ang="0">
                    <a:pos x="123" y="587"/>
                  </a:cxn>
                  <a:cxn ang="0">
                    <a:pos x="154" y="615"/>
                  </a:cxn>
                  <a:cxn ang="0">
                    <a:pos x="177" y="644"/>
                  </a:cxn>
                  <a:cxn ang="0">
                    <a:pos x="207" y="693"/>
                  </a:cxn>
                  <a:cxn ang="0">
                    <a:pos x="241" y="720"/>
                  </a:cxn>
                  <a:cxn ang="0">
                    <a:pos x="271" y="747"/>
                  </a:cxn>
                  <a:cxn ang="0">
                    <a:pos x="293" y="770"/>
                  </a:cxn>
                  <a:cxn ang="0">
                    <a:pos x="310" y="844"/>
                  </a:cxn>
                  <a:cxn ang="0">
                    <a:pos x="306" y="923"/>
                  </a:cxn>
                  <a:cxn ang="0">
                    <a:pos x="279" y="934"/>
                  </a:cxn>
                  <a:cxn ang="0">
                    <a:pos x="263" y="976"/>
                  </a:cxn>
                  <a:cxn ang="0">
                    <a:pos x="291" y="978"/>
                  </a:cxn>
                  <a:cxn ang="0">
                    <a:pos x="290" y="1009"/>
                  </a:cxn>
                  <a:cxn ang="0">
                    <a:pos x="322" y="1022"/>
                  </a:cxn>
                  <a:cxn ang="0">
                    <a:pos x="361" y="1003"/>
                  </a:cxn>
                  <a:cxn ang="0">
                    <a:pos x="409" y="967"/>
                  </a:cxn>
                  <a:cxn ang="0">
                    <a:pos x="455" y="914"/>
                  </a:cxn>
                  <a:cxn ang="0">
                    <a:pos x="475" y="866"/>
                  </a:cxn>
                  <a:cxn ang="0">
                    <a:pos x="502" y="818"/>
                  </a:cxn>
                  <a:cxn ang="0">
                    <a:pos x="488" y="714"/>
                  </a:cxn>
                  <a:cxn ang="0">
                    <a:pos x="362" y="660"/>
                  </a:cxn>
                  <a:cxn ang="0">
                    <a:pos x="340" y="528"/>
                  </a:cxn>
                  <a:cxn ang="0">
                    <a:pos x="433" y="370"/>
                  </a:cxn>
                  <a:cxn ang="0">
                    <a:pos x="457" y="217"/>
                  </a:cxn>
                </a:cxnLst>
                <a:rect l="0" t="0" r="r" b="b"/>
                <a:pathLst>
                  <a:path w="514" h="1024">
                    <a:moveTo>
                      <a:pt x="452" y="203"/>
                    </a:moveTo>
                    <a:lnTo>
                      <a:pt x="454" y="199"/>
                    </a:lnTo>
                    <a:lnTo>
                      <a:pt x="414" y="154"/>
                    </a:lnTo>
                    <a:lnTo>
                      <a:pt x="420" y="147"/>
                    </a:lnTo>
                    <a:lnTo>
                      <a:pt x="398" y="128"/>
                    </a:lnTo>
                    <a:lnTo>
                      <a:pt x="397" y="126"/>
                    </a:lnTo>
                    <a:lnTo>
                      <a:pt x="395" y="122"/>
                    </a:lnTo>
                    <a:lnTo>
                      <a:pt x="390" y="117"/>
                    </a:lnTo>
                    <a:lnTo>
                      <a:pt x="385" y="111"/>
                    </a:lnTo>
                    <a:lnTo>
                      <a:pt x="379" y="103"/>
                    </a:lnTo>
                    <a:lnTo>
                      <a:pt x="373" y="96"/>
                    </a:lnTo>
                    <a:lnTo>
                      <a:pt x="364" y="90"/>
                    </a:lnTo>
                    <a:lnTo>
                      <a:pt x="356" y="84"/>
                    </a:lnTo>
                    <a:lnTo>
                      <a:pt x="356" y="83"/>
                    </a:lnTo>
                    <a:lnTo>
                      <a:pt x="354" y="81"/>
                    </a:lnTo>
                    <a:lnTo>
                      <a:pt x="352" y="78"/>
                    </a:lnTo>
                    <a:lnTo>
                      <a:pt x="347" y="74"/>
                    </a:lnTo>
                    <a:lnTo>
                      <a:pt x="342" y="71"/>
                    </a:lnTo>
                    <a:lnTo>
                      <a:pt x="336" y="67"/>
                    </a:lnTo>
                    <a:lnTo>
                      <a:pt x="329" y="63"/>
                    </a:lnTo>
                    <a:lnTo>
                      <a:pt x="320" y="61"/>
                    </a:lnTo>
                    <a:lnTo>
                      <a:pt x="320" y="60"/>
                    </a:lnTo>
                    <a:lnTo>
                      <a:pt x="318" y="59"/>
                    </a:lnTo>
                    <a:lnTo>
                      <a:pt x="315" y="57"/>
                    </a:lnTo>
                    <a:lnTo>
                      <a:pt x="312" y="54"/>
                    </a:lnTo>
                    <a:lnTo>
                      <a:pt x="305" y="52"/>
                    </a:lnTo>
                    <a:lnTo>
                      <a:pt x="298" y="50"/>
                    </a:lnTo>
                    <a:lnTo>
                      <a:pt x="289" y="48"/>
                    </a:lnTo>
                    <a:lnTo>
                      <a:pt x="277" y="47"/>
                    </a:lnTo>
                    <a:lnTo>
                      <a:pt x="275" y="46"/>
                    </a:lnTo>
                    <a:lnTo>
                      <a:pt x="271" y="41"/>
                    </a:lnTo>
                    <a:lnTo>
                      <a:pt x="265" y="36"/>
                    </a:lnTo>
                    <a:lnTo>
                      <a:pt x="256" y="30"/>
                    </a:lnTo>
                    <a:lnTo>
                      <a:pt x="248" y="22"/>
                    </a:lnTo>
                    <a:lnTo>
                      <a:pt x="238" y="16"/>
                    </a:lnTo>
                    <a:lnTo>
                      <a:pt x="231" y="10"/>
                    </a:lnTo>
                    <a:lnTo>
                      <a:pt x="225" y="5"/>
                    </a:lnTo>
                    <a:lnTo>
                      <a:pt x="219" y="1"/>
                    </a:lnTo>
                    <a:lnTo>
                      <a:pt x="213" y="0"/>
                    </a:lnTo>
                    <a:lnTo>
                      <a:pt x="207" y="1"/>
                    </a:lnTo>
                    <a:lnTo>
                      <a:pt x="199" y="5"/>
                    </a:lnTo>
                    <a:lnTo>
                      <a:pt x="192" y="8"/>
                    </a:lnTo>
                    <a:lnTo>
                      <a:pt x="185" y="12"/>
                    </a:lnTo>
                    <a:lnTo>
                      <a:pt x="177" y="15"/>
                    </a:lnTo>
                    <a:lnTo>
                      <a:pt x="170" y="17"/>
                    </a:lnTo>
                    <a:lnTo>
                      <a:pt x="168" y="15"/>
                    </a:lnTo>
                    <a:lnTo>
                      <a:pt x="162" y="12"/>
                    </a:lnTo>
                    <a:lnTo>
                      <a:pt x="153" y="8"/>
                    </a:lnTo>
                    <a:lnTo>
                      <a:pt x="144" y="5"/>
                    </a:lnTo>
                    <a:lnTo>
                      <a:pt x="143" y="6"/>
                    </a:lnTo>
                    <a:lnTo>
                      <a:pt x="141" y="10"/>
                    </a:lnTo>
                    <a:lnTo>
                      <a:pt x="136" y="15"/>
                    </a:lnTo>
                    <a:lnTo>
                      <a:pt x="130" y="21"/>
                    </a:lnTo>
                    <a:lnTo>
                      <a:pt x="124" y="29"/>
                    </a:lnTo>
                    <a:lnTo>
                      <a:pt x="115" y="36"/>
                    </a:lnTo>
                    <a:lnTo>
                      <a:pt x="106" y="43"/>
                    </a:lnTo>
                    <a:lnTo>
                      <a:pt x="97" y="50"/>
                    </a:lnTo>
                    <a:lnTo>
                      <a:pt x="98" y="50"/>
                    </a:lnTo>
                    <a:lnTo>
                      <a:pt x="101" y="52"/>
                    </a:lnTo>
                    <a:lnTo>
                      <a:pt x="106" y="53"/>
                    </a:lnTo>
                    <a:lnTo>
                      <a:pt x="113" y="54"/>
                    </a:lnTo>
                    <a:lnTo>
                      <a:pt x="121" y="55"/>
                    </a:lnTo>
                    <a:lnTo>
                      <a:pt x="129" y="55"/>
                    </a:lnTo>
                    <a:lnTo>
                      <a:pt x="138" y="53"/>
                    </a:lnTo>
                    <a:lnTo>
                      <a:pt x="146" y="50"/>
                    </a:lnTo>
                    <a:lnTo>
                      <a:pt x="149" y="69"/>
                    </a:lnTo>
                    <a:lnTo>
                      <a:pt x="148" y="70"/>
                    </a:lnTo>
                    <a:lnTo>
                      <a:pt x="145" y="73"/>
                    </a:lnTo>
                    <a:lnTo>
                      <a:pt x="140" y="78"/>
                    </a:lnTo>
                    <a:lnTo>
                      <a:pt x="133" y="84"/>
                    </a:lnTo>
                    <a:lnTo>
                      <a:pt x="127" y="91"/>
                    </a:lnTo>
                    <a:lnTo>
                      <a:pt x="121" y="99"/>
                    </a:lnTo>
                    <a:lnTo>
                      <a:pt x="115" y="106"/>
                    </a:lnTo>
                    <a:lnTo>
                      <a:pt x="111" y="114"/>
                    </a:lnTo>
                    <a:lnTo>
                      <a:pt x="110" y="115"/>
                    </a:lnTo>
                    <a:lnTo>
                      <a:pt x="108" y="117"/>
                    </a:lnTo>
                    <a:lnTo>
                      <a:pt x="104" y="121"/>
                    </a:lnTo>
                    <a:lnTo>
                      <a:pt x="99" y="126"/>
                    </a:lnTo>
                    <a:lnTo>
                      <a:pt x="93" y="133"/>
                    </a:lnTo>
                    <a:lnTo>
                      <a:pt x="88" y="138"/>
                    </a:lnTo>
                    <a:lnTo>
                      <a:pt x="84" y="144"/>
                    </a:lnTo>
                    <a:lnTo>
                      <a:pt x="80" y="150"/>
                    </a:lnTo>
                    <a:lnTo>
                      <a:pt x="76" y="155"/>
                    </a:lnTo>
                    <a:lnTo>
                      <a:pt x="68" y="160"/>
                    </a:lnTo>
                    <a:lnTo>
                      <a:pt x="59" y="165"/>
                    </a:lnTo>
                    <a:lnTo>
                      <a:pt x="47" y="172"/>
                    </a:lnTo>
                    <a:lnTo>
                      <a:pt x="36" y="179"/>
                    </a:lnTo>
                    <a:lnTo>
                      <a:pt x="23" y="186"/>
                    </a:lnTo>
                    <a:lnTo>
                      <a:pt x="12" y="196"/>
                    </a:lnTo>
                    <a:lnTo>
                      <a:pt x="0" y="205"/>
                    </a:lnTo>
                    <a:lnTo>
                      <a:pt x="0" y="207"/>
                    </a:lnTo>
                    <a:lnTo>
                      <a:pt x="1" y="213"/>
                    </a:lnTo>
                    <a:lnTo>
                      <a:pt x="4" y="220"/>
                    </a:lnTo>
                    <a:lnTo>
                      <a:pt x="11" y="226"/>
                    </a:lnTo>
                    <a:lnTo>
                      <a:pt x="13" y="237"/>
                    </a:lnTo>
                    <a:lnTo>
                      <a:pt x="19" y="245"/>
                    </a:lnTo>
                    <a:lnTo>
                      <a:pt x="30" y="250"/>
                    </a:lnTo>
                    <a:lnTo>
                      <a:pt x="44" y="254"/>
                    </a:lnTo>
                    <a:lnTo>
                      <a:pt x="59" y="254"/>
                    </a:lnTo>
                    <a:lnTo>
                      <a:pt x="75" y="253"/>
                    </a:lnTo>
                    <a:lnTo>
                      <a:pt x="87" y="250"/>
                    </a:lnTo>
                    <a:lnTo>
                      <a:pt x="98" y="246"/>
                    </a:lnTo>
                    <a:lnTo>
                      <a:pt x="100" y="247"/>
                    </a:lnTo>
                    <a:lnTo>
                      <a:pt x="105" y="249"/>
                    </a:lnTo>
                    <a:lnTo>
                      <a:pt x="113" y="251"/>
                    </a:lnTo>
                    <a:lnTo>
                      <a:pt x="124" y="251"/>
                    </a:lnTo>
                    <a:lnTo>
                      <a:pt x="123" y="253"/>
                    </a:lnTo>
                    <a:lnTo>
                      <a:pt x="119" y="255"/>
                    </a:lnTo>
                    <a:lnTo>
                      <a:pt x="113" y="257"/>
                    </a:lnTo>
                    <a:lnTo>
                      <a:pt x="107" y="261"/>
                    </a:lnTo>
                    <a:lnTo>
                      <a:pt x="101" y="265"/>
                    </a:lnTo>
                    <a:lnTo>
                      <a:pt x="94" y="270"/>
                    </a:lnTo>
                    <a:lnTo>
                      <a:pt x="88" y="276"/>
                    </a:lnTo>
                    <a:lnTo>
                      <a:pt x="84" y="281"/>
                    </a:lnTo>
                    <a:lnTo>
                      <a:pt x="83" y="282"/>
                    </a:lnTo>
                    <a:lnTo>
                      <a:pt x="81" y="284"/>
                    </a:lnTo>
                    <a:lnTo>
                      <a:pt x="77" y="287"/>
                    </a:lnTo>
                    <a:lnTo>
                      <a:pt x="71" y="292"/>
                    </a:lnTo>
                    <a:lnTo>
                      <a:pt x="66" y="298"/>
                    </a:lnTo>
                    <a:lnTo>
                      <a:pt x="61" y="304"/>
                    </a:lnTo>
                    <a:lnTo>
                      <a:pt x="57" y="310"/>
                    </a:lnTo>
                    <a:lnTo>
                      <a:pt x="53" y="317"/>
                    </a:lnTo>
                    <a:lnTo>
                      <a:pt x="62" y="317"/>
                    </a:lnTo>
                    <a:lnTo>
                      <a:pt x="59" y="321"/>
                    </a:lnTo>
                    <a:lnTo>
                      <a:pt x="51" y="330"/>
                    </a:lnTo>
                    <a:lnTo>
                      <a:pt x="45" y="345"/>
                    </a:lnTo>
                    <a:lnTo>
                      <a:pt x="44" y="361"/>
                    </a:lnTo>
                    <a:lnTo>
                      <a:pt x="56" y="361"/>
                    </a:lnTo>
                    <a:lnTo>
                      <a:pt x="56" y="379"/>
                    </a:lnTo>
                    <a:lnTo>
                      <a:pt x="62" y="374"/>
                    </a:lnTo>
                    <a:lnTo>
                      <a:pt x="61" y="380"/>
                    </a:lnTo>
                    <a:lnTo>
                      <a:pt x="58" y="393"/>
                    </a:lnTo>
                    <a:lnTo>
                      <a:pt x="57" y="411"/>
                    </a:lnTo>
                    <a:lnTo>
                      <a:pt x="59" y="428"/>
                    </a:lnTo>
                    <a:lnTo>
                      <a:pt x="65" y="428"/>
                    </a:lnTo>
                    <a:lnTo>
                      <a:pt x="65" y="431"/>
                    </a:lnTo>
                    <a:lnTo>
                      <a:pt x="65" y="439"/>
                    </a:lnTo>
                    <a:lnTo>
                      <a:pt x="67" y="453"/>
                    </a:lnTo>
                    <a:lnTo>
                      <a:pt x="71" y="468"/>
                    </a:lnTo>
                    <a:lnTo>
                      <a:pt x="82" y="462"/>
                    </a:lnTo>
                    <a:lnTo>
                      <a:pt x="84" y="510"/>
                    </a:lnTo>
                    <a:lnTo>
                      <a:pt x="93" y="525"/>
                    </a:lnTo>
                    <a:lnTo>
                      <a:pt x="94" y="529"/>
                    </a:lnTo>
                    <a:lnTo>
                      <a:pt x="96" y="538"/>
                    </a:lnTo>
                    <a:lnTo>
                      <a:pt x="99" y="552"/>
                    </a:lnTo>
                    <a:lnTo>
                      <a:pt x="104" y="564"/>
                    </a:lnTo>
                    <a:lnTo>
                      <a:pt x="111" y="562"/>
                    </a:lnTo>
                    <a:lnTo>
                      <a:pt x="112" y="567"/>
                    </a:lnTo>
                    <a:lnTo>
                      <a:pt x="117" y="576"/>
                    </a:lnTo>
                    <a:lnTo>
                      <a:pt x="123" y="587"/>
                    </a:lnTo>
                    <a:lnTo>
                      <a:pt x="131" y="593"/>
                    </a:lnTo>
                    <a:lnTo>
                      <a:pt x="142" y="616"/>
                    </a:lnTo>
                    <a:lnTo>
                      <a:pt x="151" y="610"/>
                    </a:lnTo>
                    <a:lnTo>
                      <a:pt x="152" y="611"/>
                    </a:lnTo>
                    <a:lnTo>
                      <a:pt x="154" y="615"/>
                    </a:lnTo>
                    <a:lnTo>
                      <a:pt x="157" y="620"/>
                    </a:lnTo>
                    <a:lnTo>
                      <a:pt x="162" y="626"/>
                    </a:lnTo>
                    <a:lnTo>
                      <a:pt x="167" y="633"/>
                    </a:lnTo>
                    <a:lnTo>
                      <a:pt x="172" y="639"/>
                    </a:lnTo>
                    <a:lnTo>
                      <a:pt x="177" y="644"/>
                    </a:lnTo>
                    <a:lnTo>
                      <a:pt x="183" y="647"/>
                    </a:lnTo>
                    <a:lnTo>
                      <a:pt x="184" y="653"/>
                    </a:lnTo>
                    <a:lnTo>
                      <a:pt x="189" y="664"/>
                    </a:lnTo>
                    <a:lnTo>
                      <a:pt x="196" y="679"/>
                    </a:lnTo>
                    <a:lnTo>
                      <a:pt x="207" y="693"/>
                    </a:lnTo>
                    <a:lnTo>
                      <a:pt x="211" y="681"/>
                    </a:lnTo>
                    <a:lnTo>
                      <a:pt x="212" y="685"/>
                    </a:lnTo>
                    <a:lnTo>
                      <a:pt x="217" y="695"/>
                    </a:lnTo>
                    <a:lnTo>
                      <a:pt x="227" y="707"/>
                    </a:lnTo>
                    <a:lnTo>
                      <a:pt x="241" y="720"/>
                    </a:lnTo>
                    <a:lnTo>
                      <a:pt x="244" y="723"/>
                    </a:lnTo>
                    <a:lnTo>
                      <a:pt x="250" y="730"/>
                    </a:lnTo>
                    <a:lnTo>
                      <a:pt x="258" y="740"/>
                    </a:lnTo>
                    <a:lnTo>
                      <a:pt x="270" y="746"/>
                    </a:lnTo>
                    <a:lnTo>
                      <a:pt x="271" y="747"/>
                    </a:lnTo>
                    <a:lnTo>
                      <a:pt x="272" y="749"/>
                    </a:lnTo>
                    <a:lnTo>
                      <a:pt x="275" y="754"/>
                    </a:lnTo>
                    <a:lnTo>
                      <a:pt x="280" y="759"/>
                    </a:lnTo>
                    <a:lnTo>
                      <a:pt x="285" y="764"/>
                    </a:lnTo>
                    <a:lnTo>
                      <a:pt x="293" y="770"/>
                    </a:lnTo>
                    <a:lnTo>
                      <a:pt x="300" y="777"/>
                    </a:lnTo>
                    <a:lnTo>
                      <a:pt x="310" y="782"/>
                    </a:lnTo>
                    <a:lnTo>
                      <a:pt x="310" y="790"/>
                    </a:lnTo>
                    <a:lnTo>
                      <a:pt x="309" y="812"/>
                    </a:lnTo>
                    <a:lnTo>
                      <a:pt x="310" y="844"/>
                    </a:lnTo>
                    <a:lnTo>
                      <a:pt x="314" y="878"/>
                    </a:lnTo>
                    <a:lnTo>
                      <a:pt x="313" y="882"/>
                    </a:lnTo>
                    <a:lnTo>
                      <a:pt x="311" y="891"/>
                    </a:lnTo>
                    <a:lnTo>
                      <a:pt x="308" y="906"/>
                    </a:lnTo>
                    <a:lnTo>
                      <a:pt x="306" y="923"/>
                    </a:lnTo>
                    <a:lnTo>
                      <a:pt x="305" y="923"/>
                    </a:lnTo>
                    <a:lnTo>
                      <a:pt x="301" y="923"/>
                    </a:lnTo>
                    <a:lnTo>
                      <a:pt x="295" y="925"/>
                    </a:lnTo>
                    <a:lnTo>
                      <a:pt x="288" y="928"/>
                    </a:lnTo>
                    <a:lnTo>
                      <a:pt x="279" y="934"/>
                    </a:lnTo>
                    <a:lnTo>
                      <a:pt x="271" y="943"/>
                    </a:lnTo>
                    <a:lnTo>
                      <a:pt x="262" y="956"/>
                    </a:lnTo>
                    <a:lnTo>
                      <a:pt x="256" y="974"/>
                    </a:lnTo>
                    <a:lnTo>
                      <a:pt x="258" y="975"/>
                    </a:lnTo>
                    <a:lnTo>
                      <a:pt x="263" y="976"/>
                    </a:lnTo>
                    <a:lnTo>
                      <a:pt x="271" y="976"/>
                    </a:lnTo>
                    <a:lnTo>
                      <a:pt x="277" y="971"/>
                    </a:lnTo>
                    <a:lnTo>
                      <a:pt x="278" y="973"/>
                    </a:lnTo>
                    <a:lnTo>
                      <a:pt x="283" y="976"/>
                    </a:lnTo>
                    <a:lnTo>
                      <a:pt x="291" y="978"/>
                    </a:lnTo>
                    <a:lnTo>
                      <a:pt x="300" y="978"/>
                    </a:lnTo>
                    <a:lnTo>
                      <a:pt x="299" y="980"/>
                    </a:lnTo>
                    <a:lnTo>
                      <a:pt x="295" y="987"/>
                    </a:lnTo>
                    <a:lnTo>
                      <a:pt x="292" y="997"/>
                    </a:lnTo>
                    <a:lnTo>
                      <a:pt x="290" y="1009"/>
                    </a:lnTo>
                    <a:lnTo>
                      <a:pt x="297" y="1020"/>
                    </a:lnTo>
                    <a:lnTo>
                      <a:pt x="311" y="1018"/>
                    </a:lnTo>
                    <a:lnTo>
                      <a:pt x="312" y="1019"/>
                    </a:lnTo>
                    <a:lnTo>
                      <a:pt x="316" y="1020"/>
                    </a:lnTo>
                    <a:lnTo>
                      <a:pt x="322" y="1022"/>
                    </a:lnTo>
                    <a:lnTo>
                      <a:pt x="331" y="1024"/>
                    </a:lnTo>
                    <a:lnTo>
                      <a:pt x="333" y="1021"/>
                    </a:lnTo>
                    <a:lnTo>
                      <a:pt x="340" y="1017"/>
                    </a:lnTo>
                    <a:lnTo>
                      <a:pt x="350" y="1011"/>
                    </a:lnTo>
                    <a:lnTo>
                      <a:pt x="361" y="1003"/>
                    </a:lnTo>
                    <a:lnTo>
                      <a:pt x="374" y="992"/>
                    </a:lnTo>
                    <a:lnTo>
                      <a:pt x="385" y="982"/>
                    </a:lnTo>
                    <a:lnTo>
                      <a:pt x="396" y="971"/>
                    </a:lnTo>
                    <a:lnTo>
                      <a:pt x="403" y="961"/>
                    </a:lnTo>
                    <a:lnTo>
                      <a:pt x="409" y="967"/>
                    </a:lnTo>
                    <a:lnTo>
                      <a:pt x="425" y="941"/>
                    </a:lnTo>
                    <a:lnTo>
                      <a:pt x="439" y="950"/>
                    </a:lnTo>
                    <a:lnTo>
                      <a:pt x="442" y="946"/>
                    </a:lnTo>
                    <a:lnTo>
                      <a:pt x="448" y="933"/>
                    </a:lnTo>
                    <a:lnTo>
                      <a:pt x="455" y="914"/>
                    </a:lnTo>
                    <a:lnTo>
                      <a:pt x="458" y="891"/>
                    </a:lnTo>
                    <a:lnTo>
                      <a:pt x="469" y="895"/>
                    </a:lnTo>
                    <a:lnTo>
                      <a:pt x="470" y="891"/>
                    </a:lnTo>
                    <a:lnTo>
                      <a:pt x="473" y="881"/>
                    </a:lnTo>
                    <a:lnTo>
                      <a:pt x="475" y="866"/>
                    </a:lnTo>
                    <a:lnTo>
                      <a:pt x="476" y="850"/>
                    </a:lnTo>
                    <a:lnTo>
                      <a:pt x="493" y="854"/>
                    </a:lnTo>
                    <a:lnTo>
                      <a:pt x="495" y="849"/>
                    </a:lnTo>
                    <a:lnTo>
                      <a:pt x="500" y="834"/>
                    </a:lnTo>
                    <a:lnTo>
                      <a:pt x="502" y="818"/>
                    </a:lnTo>
                    <a:lnTo>
                      <a:pt x="501" y="802"/>
                    </a:lnTo>
                    <a:lnTo>
                      <a:pt x="514" y="806"/>
                    </a:lnTo>
                    <a:lnTo>
                      <a:pt x="510" y="771"/>
                    </a:lnTo>
                    <a:lnTo>
                      <a:pt x="501" y="740"/>
                    </a:lnTo>
                    <a:lnTo>
                      <a:pt x="488" y="714"/>
                    </a:lnTo>
                    <a:lnTo>
                      <a:pt x="470" y="691"/>
                    </a:lnTo>
                    <a:lnTo>
                      <a:pt x="449" y="674"/>
                    </a:lnTo>
                    <a:lnTo>
                      <a:pt x="424" y="662"/>
                    </a:lnTo>
                    <a:lnTo>
                      <a:pt x="395" y="658"/>
                    </a:lnTo>
                    <a:lnTo>
                      <a:pt x="362" y="660"/>
                    </a:lnTo>
                    <a:lnTo>
                      <a:pt x="354" y="641"/>
                    </a:lnTo>
                    <a:lnTo>
                      <a:pt x="346" y="617"/>
                    </a:lnTo>
                    <a:lnTo>
                      <a:pt x="341" y="589"/>
                    </a:lnTo>
                    <a:lnTo>
                      <a:pt x="339" y="558"/>
                    </a:lnTo>
                    <a:lnTo>
                      <a:pt x="340" y="528"/>
                    </a:lnTo>
                    <a:lnTo>
                      <a:pt x="346" y="499"/>
                    </a:lnTo>
                    <a:lnTo>
                      <a:pt x="357" y="475"/>
                    </a:lnTo>
                    <a:lnTo>
                      <a:pt x="375" y="457"/>
                    </a:lnTo>
                    <a:lnTo>
                      <a:pt x="409" y="412"/>
                    </a:lnTo>
                    <a:lnTo>
                      <a:pt x="433" y="370"/>
                    </a:lnTo>
                    <a:lnTo>
                      <a:pt x="449" y="331"/>
                    </a:lnTo>
                    <a:lnTo>
                      <a:pt x="458" y="296"/>
                    </a:lnTo>
                    <a:lnTo>
                      <a:pt x="460" y="264"/>
                    </a:lnTo>
                    <a:lnTo>
                      <a:pt x="460" y="238"/>
                    </a:lnTo>
                    <a:lnTo>
                      <a:pt x="457" y="217"/>
                    </a:lnTo>
                    <a:lnTo>
                      <a:pt x="452" y="20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087" name="Freeform 391"/>
              <p:cNvSpPr>
                <a:spLocks/>
              </p:cNvSpPr>
              <p:nvPr/>
            </p:nvSpPr>
            <p:spPr bwMode="auto">
              <a:xfrm>
                <a:off x="929" y="2614"/>
                <a:ext cx="333" cy="284"/>
              </a:xfrm>
              <a:custGeom>
                <a:avLst/>
                <a:gdLst/>
                <a:ahLst/>
                <a:cxnLst>
                  <a:cxn ang="0">
                    <a:pos x="0" y="355"/>
                  </a:cxn>
                  <a:cxn ang="0">
                    <a:pos x="56" y="455"/>
                  </a:cxn>
                  <a:cxn ang="0">
                    <a:pos x="162" y="537"/>
                  </a:cxn>
                  <a:cxn ang="0">
                    <a:pos x="187" y="564"/>
                  </a:cxn>
                  <a:cxn ang="0">
                    <a:pos x="255" y="523"/>
                  </a:cxn>
                  <a:cxn ang="0">
                    <a:pos x="310" y="503"/>
                  </a:cxn>
                  <a:cxn ang="0">
                    <a:pos x="333" y="501"/>
                  </a:cxn>
                  <a:cxn ang="0">
                    <a:pos x="357" y="492"/>
                  </a:cxn>
                  <a:cxn ang="0">
                    <a:pos x="409" y="477"/>
                  </a:cxn>
                  <a:cxn ang="0">
                    <a:pos x="432" y="520"/>
                  </a:cxn>
                  <a:cxn ang="0">
                    <a:pos x="467" y="534"/>
                  </a:cxn>
                  <a:cxn ang="0">
                    <a:pos x="494" y="561"/>
                  </a:cxn>
                  <a:cxn ang="0">
                    <a:pos x="515" y="565"/>
                  </a:cxn>
                  <a:cxn ang="0">
                    <a:pos x="546" y="586"/>
                  </a:cxn>
                  <a:cxn ang="0">
                    <a:pos x="570" y="633"/>
                  </a:cxn>
                  <a:cxn ang="0">
                    <a:pos x="577" y="687"/>
                  </a:cxn>
                  <a:cxn ang="0">
                    <a:pos x="523" y="729"/>
                  </a:cxn>
                  <a:cxn ang="0">
                    <a:pos x="521" y="771"/>
                  </a:cxn>
                  <a:cxn ang="0">
                    <a:pos x="559" y="769"/>
                  </a:cxn>
                  <a:cxn ang="0">
                    <a:pos x="579" y="755"/>
                  </a:cxn>
                  <a:cxn ang="0">
                    <a:pos x="607" y="726"/>
                  </a:cxn>
                  <a:cxn ang="0">
                    <a:pos x="640" y="638"/>
                  </a:cxn>
                  <a:cxn ang="0">
                    <a:pos x="697" y="781"/>
                  </a:cxn>
                  <a:cxn ang="0">
                    <a:pos x="673" y="811"/>
                  </a:cxn>
                  <a:cxn ang="0">
                    <a:pos x="666" y="850"/>
                  </a:cxn>
                  <a:cxn ang="0">
                    <a:pos x="680" y="850"/>
                  </a:cxn>
                  <a:cxn ang="0">
                    <a:pos x="703" y="839"/>
                  </a:cxn>
                  <a:cxn ang="0">
                    <a:pos x="724" y="833"/>
                  </a:cxn>
                  <a:cxn ang="0">
                    <a:pos x="760" y="785"/>
                  </a:cxn>
                  <a:cxn ang="0">
                    <a:pos x="770" y="629"/>
                  </a:cxn>
                  <a:cxn ang="0">
                    <a:pos x="833" y="649"/>
                  </a:cxn>
                  <a:cxn ang="0">
                    <a:pos x="903" y="637"/>
                  </a:cxn>
                  <a:cxn ang="0">
                    <a:pos x="948" y="621"/>
                  </a:cxn>
                  <a:cxn ang="0">
                    <a:pos x="977" y="600"/>
                  </a:cxn>
                  <a:cxn ang="0">
                    <a:pos x="953" y="599"/>
                  </a:cxn>
                  <a:cxn ang="0">
                    <a:pos x="973" y="573"/>
                  </a:cxn>
                  <a:cxn ang="0">
                    <a:pos x="991" y="527"/>
                  </a:cxn>
                  <a:cxn ang="0">
                    <a:pos x="974" y="506"/>
                  </a:cxn>
                  <a:cxn ang="0">
                    <a:pos x="964" y="486"/>
                  </a:cxn>
                  <a:cxn ang="0">
                    <a:pos x="946" y="504"/>
                  </a:cxn>
                  <a:cxn ang="0">
                    <a:pos x="871" y="478"/>
                  </a:cxn>
                  <a:cxn ang="0">
                    <a:pos x="853" y="361"/>
                  </a:cxn>
                  <a:cxn ang="0">
                    <a:pos x="829" y="236"/>
                  </a:cxn>
                  <a:cxn ang="0">
                    <a:pos x="774" y="181"/>
                  </a:cxn>
                  <a:cxn ang="0">
                    <a:pos x="727" y="147"/>
                  </a:cxn>
                  <a:cxn ang="0">
                    <a:pos x="668" y="118"/>
                  </a:cxn>
                  <a:cxn ang="0">
                    <a:pos x="645" y="110"/>
                  </a:cxn>
                  <a:cxn ang="0">
                    <a:pos x="589" y="100"/>
                  </a:cxn>
                  <a:cxn ang="0">
                    <a:pos x="498" y="97"/>
                  </a:cxn>
                  <a:cxn ang="0">
                    <a:pos x="402" y="95"/>
                  </a:cxn>
                  <a:cxn ang="0">
                    <a:pos x="322" y="97"/>
                  </a:cxn>
                  <a:cxn ang="0">
                    <a:pos x="222" y="86"/>
                  </a:cxn>
                  <a:cxn ang="0">
                    <a:pos x="151" y="47"/>
                  </a:cxn>
                  <a:cxn ang="0">
                    <a:pos x="118" y="14"/>
                  </a:cxn>
                  <a:cxn ang="0">
                    <a:pos x="94" y="167"/>
                  </a:cxn>
                </a:cxnLst>
                <a:rect l="0" t="0" r="r" b="b"/>
                <a:pathLst>
                  <a:path w="998" h="850">
                    <a:moveTo>
                      <a:pt x="36" y="254"/>
                    </a:moveTo>
                    <a:lnTo>
                      <a:pt x="18" y="272"/>
                    </a:lnTo>
                    <a:lnTo>
                      <a:pt x="7" y="296"/>
                    </a:lnTo>
                    <a:lnTo>
                      <a:pt x="1" y="325"/>
                    </a:lnTo>
                    <a:lnTo>
                      <a:pt x="0" y="355"/>
                    </a:lnTo>
                    <a:lnTo>
                      <a:pt x="2" y="386"/>
                    </a:lnTo>
                    <a:lnTo>
                      <a:pt x="7" y="414"/>
                    </a:lnTo>
                    <a:lnTo>
                      <a:pt x="15" y="438"/>
                    </a:lnTo>
                    <a:lnTo>
                      <a:pt x="23" y="457"/>
                    </a:lnTo>
                    <a:lnTo>
                      <a:pt x="56" y="455"/>
                    </a:lnTo>
                    <a:lnTo>
                      <a:pt x="85" y="459"/>
                    </a:lnTo>
                    <a:lnTo>
                      <a:pt x="110" y="471"/>
                    </a:lnTo>
                    <a:lnTo>
                      <a:pt x="131" y="488"/>
                    </a:lnTo>
                    <a:lnTo>
                      <a:pt x="149" y="511"/>
                    </a:lnTo>
                    <a:lnTo>
                      <a:pt x="162" y="537"/>
                    </a:lnTo>
                    <a:lnTo>
                      <a:pt x="171" y="568"/>
                    </a:lnTo>
                    <a:lnTo>
                      <a:pt x="175" y="603"/>
                    </a:lnTo>
                    <a:lnTo>
                      <a:pt x="177" y="597"/>
                    </a:lnTo>
                    <a:lnTo>
                      <a:pt x="182" y="583"/>
                    </a:lnTo>
                    <a:lnTo>
                      <a:pt x="187" y="564"/>
                    </a:lnTo>
                    <a:lnTo>
                      <a:pt x="188" y="547"/>
                    </a:lnTo>
                    <a:lnTo>
                      <a:pt x="199" y="550"/>
                    </a:lnTo>
                    <a:lnTo>
                      <a:pt x="203" y="536"/>
                    </a:lnTo>
                    <a:lnTo>
                      <a:pt x="233" y="551"/>
                    </a:lnTo>
                    <a:lnTo>
                      <a:pt x="255" y="523"/>
                    </a:lnTo>
                    <a:lnTo>
                      <a:pt x="266" y="531"/>
                    </a:lnTo>
                    <a:lnTo>
                      <a:pt x="282" y="513"/>
                    </a:lnTo>
                    <a:lnTo>
                      <a:pt x="298" y="519"/>
                    </a:lnTo>
                    <a:lnTo>
                      <a:pt x="309" y="502"/>
                    </a:lnTo>
                    <a:lnTo>
                      <a:pt x="310" y="503"/>
                    </a:lnTo>
                    <a:lnTo>
                      <a:pt x="313" y="504"/>
                    </a:lnTo>
                    <a:lnTo>
                      <a:pt x="318" y="504"/>
                    </a:lnTo>
                    <a:lnTo>
                      <a:pt x="326" y="503"/>
                    </a:lnTo>
                    <a:lnTo>
                      <a:pt x="328" y="503"/>
                    </a:lnTo>
                    <a:lnTo>
                      <a:pt x="333" y="501"/>
                    </a:lnTo>
                    <a:lnTo>
                      <a:pt x="337" y="498"/>
                    </a:lnTo>
                    <a:lnTo>
                      <a:pt x="341" y="492"/>
                    </a:lnTo>
                    <a:lnTo>
                      <a:pt x="343" y="492"/>
                    </a:lnTo>
                    <a:lnTo>
                      <a:pt x="348" y="492"/>
                    </a:lnTo>
                    <a:lnTo>
                      <a:pt x="357" y="492"/>
                    </a:lnTo>
                    <a:lnTo>
                      <a:pt x="367" y="491"/>
                    </a:lnTo>
                    <a:lnTo>
                      <a:pt x="379" y="490"/>
                    </a:lnTo>
                    <a:lnTo>
                      <a:pt x="389" y="486"/>
                    </a:lnTo>
                    <a:lnTo>
                      <a:pt x="400" y="482"/>
                    </a:lnTo>
                    <a:lnTo>
                      <a:pt x="409" y="477"/>
                    </a:lnTo>
                    <a:lnTo>
                      <a:pt x="410" y="479"/>
                    </a:lnTo>
                    <a:lnTo>
                      <a:pt x="413" y="486"/>
                    </a:lnTo>
                    <a:lnTo>
                      <a:pt x="418" y="496"/>
                    </a:lnTo>
                    <a:lnTo>
                      <a:pt x="424" y="508"/>
                    </a:lnTo>
                    <a:lnTo>
                      <a:pt x="432" y="520"/>
                    </a:lnTo>
                    <a:lnTo>
                      <a:pt x="441" y="533"/>
                    </a:lnTo>
                    <a:lnTo>
                      <a:pt x="450" y="543"/>
                    </a:lnTo>
                    <a:lnTo>
                      <a:pt x="461" y="552"/>
                    </a:lnTo>
                    <a:lnTo>
                      <a:pt x="466" y="533"/>
                    </a:lnTo>
                    <a:lnTo>
                      <a:pt x="467" y="534"/>
                    </a:lnTo>
                    <a:lnTo>
                      <a:pt x="470" y="538"/>
                    </a:lnTo>
                    <a:lnTo>
                      <a:pt x="474" y="542"/>
                    </a:lnTo>
                    <a:lnTo>
                      <a:pt x="481" y="548"/>
                    </a:lnTo>
                    <a:lnTo>
                      <a:pt x="487" y="555"/>
                    </a:lnTo>
                    <a:lnTo>
                      <a:pt x="494" y="561"/>
                    </a:lnTo>
                    <a:lnTo>
                      <a:pt x="502" y="567"/>
                    </a:lnTo>
                    <a:lnTo>
                      <a:pt x="509" y="572"/>
                    </a:lnTo>
                    <a:lnTo>
                      <a:pt x="512" y="562"/>
                    </a:lnTo>
                    <a:lnTo>
                      <a:pt x="513" y="563"/>
                    </a:lnTo>
                    <a:lnTo>
                      <a:pt x="515" y="565"/>
                    </a:lnTo>
                    <a:lnTo>
                      <a:pt x="519" y="569"/>
                    </a:lnTo>
                    <a:lnTo>
                      <a:pt x="525" y="574"/>
                    </a:lnTo>
                    <a:lnTo>
                      <a:pt x="531" y="579"/>
                    </a:lnTo>
                    <a:lnTo>
                      <a:pt x="538" y="583"/>
                    </a:lnTo>
                    <a:lnTo>
                      <a:pt x="546" y="586"/>
                    </a:lnTo>
                    <a:lnTo>
                      <a:pt x="553" y="588"/>
                    </a:lnTo>
                    <a:lnTo>
                      <a:pt x="557" y="622"/>
                    </a:lnTo>
                    <a:lnTo>
                      <a:pt x="564" y="617"/>
                    </a:lnTo>
                    <a:lnTo>
                      <a:pt x="566" y="622"/>
                    </a:lnTo>
                    <a:lnTo>
                      <a:pt x="570" y="633"/>
                    </a:lnTo>
                    <a:lnTo>
                      <a:pt x="576" y="647"/>
                    </a:lnTo>
                    <a:lnTo>
                      <a:pt x="585" y="659"/>
                    </a:lnTo>
                    <a:lnTo>
                      <a:pt x="583" y="681"/>
                    </a:lnTo>
                    <a:lnTo>
                      <a:pt x="581" y="683"/>
                    </a:lnTo>
                    <a:lnTo>
                      <a:pt x="577" y="687"/>
                    </a:lnTo>
                    <a:lnTo>
                      <a:pt x="569" y="693"/>
                    </a:lnTo>
                    <a:lnTo>
                      <a:pt x="559" y="702"/>
                    </a:lnTo>
                    <a:lnTo>
                      <a:pt x="548" y="711"/>
                    </a:lnTo>
                    <a:lnTo>
                      <a:pt x="535" y="721"/>
                    </a:lnTo>
                    <a:lnTo>
                      <a:pt x="523" y="729"/>
                    </a:lnTo>
                    <a:lnTo>
                      <a:pt x="509" y="737"/>
                    </a:lnTo>
                    <a:lnTo>
                      <a:pt x="509" y="764"/>
                    </a:lnTo>
                    <a:lnTo>
                      <a:pt x="515" y="767"/>
                    </a:lnTo>
                    <a:lnTo>
                      <a:pt x="516" y="768"/>
                    </a:lnTo>
                    <a:lnTo>
                      <a:pt x="521" y="771"/>
                    </a:lnTo>
                    <a:lnTo>
                      <a:pt x="527" y="773"/>
                    </a:lnTo>
                    <a:lnTo>
                      <a:pt x="535" y="771"/>
                    </a:lnTo>
                    <a:lnTo>
                      <a:pt x="546" y="764"/>
                    </a:lnTo>
                    <a:lnTo>
                      <a:pt x="547" y="769"/>
                    </a:lnTo>
                    <a:lnTo>
                      <a:pt x="559" y="769"/>
                    </a:lnTo>
                    <a:lnTo>
                      <a:pt x="560" y="769"/>
                    </a:lnTo>
                    <a:lnTo>
                      <a:pt x="564" y="767"/>
                    </a:lnTo>
                    <a:lnTo>
                      <a:pt x="568" y="764"/>
                    </a:lnTo>
                    <a:lnTo>
                      <a:pt x="573" y="761"/>
                    </a:lnTo>
                    <a:lnTo>
                      <a:pt x="579" y="755"/>
                    </a:lnTo>
                    <a:lnTo>
                      <a:pt x="586" y="749"/>
                    </a:lnTo>
                    <a:lnTo>
                      <a:pt x="592" y="741"/>
                    </a:lnTo>
                    <a:lnTo>
                      <a:pt x="598" y="731"/>
                    </a:lnTo>
                    <a:lnTo>
                      <a:pt x="602" y="731"/>
                    </a:lnTo>
                    <a:lnTo>
                      <a:pt x="607" y="726"/>
                    </a:lnTo>
                    <a:lnTo>
                      <a:pt x="616" y="713"/>
                    </a:lnTo>
                    <a:lnTo>
                      <a:pt x="627" y="697"/>
                    </a:lnTo>
                    <a:lnTo>
                      <a:pt x="633" y="678"/>
                    </a:lnTo>
                    <a:lnTo>
                      <a:pt x="639" y="675"/>
                    </a:lnTo>
                    <a:lnTo>
                      <a:pt x="640" y="638"/>
                    </a:lnTo>
                    <a:lnTo>
                      <a:pt x="657" y="643"/>
                    </a:lnTo>
                    <a:lnTo>
                      <a:pt x="697" y="688"/>
                    </a:lnTo>
                    <a:lnTo>
                      <a:pt x="704" y="723"/>
                    </a:lnTo>
                    <a:lnTo>
                      <a:pt x="698" y="780"/>
                    </a:lnTo>
                    <a:lnTo>
                      <a:pt x="697" y="781"/>
                    </a:lnTo>
                    <a:lnTo>
                      <a:pt x="695" y="785"/>
                    </a:lnTo>
                    <a:lnTo>
                      <a:pt x="692" y="790"/>
                    </a:lnTo>
                    <a:lnTo>
                      <a:pt x="686" y="796"/>
                    </a:lnTo>
                    <a:lnTo>
                      <a:pt x="680" y="804"/>
                    </a:lnTo>
                    <a:lnTo>
                      <a:pt x="673" y="811"/>
                    </a:lnTo>
                    <a:lnTo>
                      <a:pt x="665" y="817"/>
                    </a:lnTo>
                    <a:lnTo>
                      <a:pt x="656" y="824"/>
                    </a:lnTo>
                    <a:lnTo>
                      <a:pt x="654" y="840"/>
                    </a:lnTo>
                    <a:lnTo>
                      <a:pt x="660" y="842"/>
                    </a:lnTo>
                    <a:lnTo>
                      <a:pt x="666" y="850"/>
                    </a:lnTo>
                    <a:lnTo>
                      <a:pt x="667" y="850"/>
                    </a:lnTo>
                    <a:lnTo>
                      <a:pt x="668" y="850"/>
                    </a:lnTo>
                    <a:lnTo>
                      <a:pt x="672" y="850"/>
                    </a:lnTo>
                    <a:lnTo>
                      <a:pt x="676" y="850"/>
                    </a:lnTo>
                    <a:lnTo>
                      <a:pt x="680" y="850"/>
                    </a:lnTo>
                    <a:lnTo>
                      <a:pt x="685" y="850"/>
                    </a:lnTo>
                    <a:lnTo>
                      <a:pt x="692" y="849"/>
                    </a:lnTo>
                    <a:lnTo>
                      <a:pt x="698" y="848"/>
                    </a:lnTo>
                    <a:lnTo>
                      <a:pt x="702" y="839"/>
                    </a:lnTo>
                    <a:lnTo>
                      <a:pt x="703" y="839"/>
                    </a:lnTo>
                    <a:lnTo>
                      <a:pt x="707" y="840"/>
                    </a:lnTo>
                    <a:lnTo>
                      <a:pt x="712" y="840"/>
                    </a:lnTo>
                    <a:lnTo>
                      <a:pt x="718" y="839"/>
                    </a:lnTo>
                    <a:lnTo>
                      <a:pt x="720" y="837"/>
                    </a:lnTo>
                    <a:lnTo>
                      <a:pt x="724" y="833"/>
                    </a:lnTo>
                    <a:lnTo>
                      <a:pt x="730" y="826"/>
                    </a:lnTo>
                    <a:lnTo>
                      <a:pt x="738" y="816"/>
                    </a:lnTo>
                    <a:lnTo>
                      <a:pt x="746" y="806"/>
                    </a:lnTo>
                    <a:lnTo>
                      <a:pt x="753" y="795"/>
                    </a:lnTo>
                    <a:lnTo>
                      <a:pt x="760" y="785"/>
                    </a:lnTo>
                    <a:lnTo>
                      <a:pt x="764" y="775"/>
                    </a:lnTo>
                    <a:lnTo>
                      <a:pt x="760" y="741"/>
                    </a:lnTo>
                    <a:lnTo>
                      <a:pt x="785" y="675"/>
                    </a:lnTo>
                    <a:lnTo>
                      <a:pt x="787" y="654"/>
                    </a:lnTo>
                    <a:lnTo>
                      <a:pt x="770" y="629"/>
                    </a:lnTo>
                    <a:lnTo>
                      <a:pt x="787" y="634"/>
                    </a:lnTo>
                    <a:lnTo>
                      <a:pt x="790" y="636"/>
                    </a:lnTo>
                    <a:lnTo>
                      <a:pt x="801" y="640"/>
                    </a:lnTo>
                    <a:lnTo>
                      <a:pt x="815" y="645"/>
                    </a:lnTo>
                    <a:lnTo>
                      <a:pt x="833" y="649"/>
                    </a:lnTo>
                    <a:lnTo>
                      <a:pt x="853" y="654"/>
                    </a:lnTo>
                    <a:lnTo>
                      <a:pt x="875" y="654"/>
                    </a:lnTo>
                    <a:lnTo>
                      <a:pt x="896" y="650"/>
                    </a:lnTo>
                    <a:lnTo>
                      <a:pt x="916" y="641"/>
                    </a:lnTo>
                    <a:lnTo>
                      <a:pt x="903" y="637"/>
                    </a:lnTo>
                    <a:lnTo>
                      <a:pt x="905" y="636"/>
                    </a:lnTo>
                    <a:lnTo>
                      <a:pt x="912" y="634"/>
                    </a:lnTo>
                    <a:lnTo>
                      <a:pt x="922" y="630"/>
                    </a:lnTo>
                    <a:lnTo>
                      <a:pt x="935" y="626"/>
                    </a:lnTo>
                    <a:lnTo>
                      <a:pt x="948" y="621"/>
                    </a:lnTo>
                    <a:lnTo>
                      <a:pt x="960" y="615"/>
                    </a:lnTo>
                    <a:lnTo>
                      <a:pt x="972" y="607"/>
                    </a:lnTo>
                    <a:lnTo>
                      <a:pt x="980" y="599"/>
                    </a:lnTo>
                    <a:lnTo>
                      <a:pt x="979" y="599"/>
                    </a:lnTo>
                    <a:lnTo>
                      <a:pt x="977" y="600"/>
                    </a:lnTo>
                    <a:lnTo>
                      <a:pt x="974" y="600"/>
                    </a:lnTo>
                    <a:lnTo>
                      <a:pt x="970" y="600"/>
                    </a:lnTo>
                    <a:lnTo>
                      <a:pt x="964" y="601"/>
                    </a:lnTo>
                    <a:lnTo>
                      <a:pt x="958" y="600"/>
                    </a:lnTo>
                    <a:lnTo>
                      <a:pt x="953" y="599"/>
                    </a:lnTo>
                    <a:lnTo>
                      <a:pt x="947" y="598"/>
                    </a:lnTo>
                    <a:lnTo>
                      <a:pt x="949" y="596"/>
                    </a:lnTo>
                    <a:lnTo>
                      <a:pt x="955" y="590"/>
                    </a:lnTo>
                    <a:lnTo>
                      <a:pt x="963" y="583"/>
                    </a:lnTo>
                    <a:lnTo>
                      <a:pt x="973" y="573"/>
                    </a:lnTo>
                    <a:lnTo>
                      <a:pt x="981" y="562"/>
                    </a:lnTo>
                    <a:lnTo>
                      <a:pt x="990" y="550"/>
                    </a:lnTo>
                    <a:lnTo>
                      <a:pt x="996" y="536"/>
                    </a:lnTo>
                    <a:lnTo>
                      <a:pt x="998" y="523"/>
                    </a:lnTo>
                    <a:lnTo>
                      <a:pt x="991" y="527"/>
                    </a:lnTo>
                    <a:lnTo>
                      <a:pt x="992" y="525"/>
                    </a:lnTo>
                    <a:lnTo>
                      <a:pt x="992" y="519"/>
                    </a:lnTo>
                    <a:lnTo>
                      <a:pt x="991" y="511"/>
                    </a:lnTo>
                    <a:lnTo>
                      <a:pt x="983" y="501"/>
                    </a:lnTo>
                    <a:lnTo>
                      <a:pt x="974" y="506"/>
                    </a:lnTo>
                    <a:lnTo>
                      <a:pt x="974" y="503"/>
                    </a:lnTo>
                    <a:lnTo>
                      <a:pt x="974" y="497"/>
                    </a:lnTo>
                    <a:lnTo>
                      <a:pt x="971" y="490"/>
                    </a:lnTo>
                    <a:lnTo>
                      <a:pt x="964" y="485"/>
                    </a:lnTo>
                    <a:lnTo>
                      <a:pt x="964" y="486"/>
                    </a:lnTo>
                    <a:lnTo>
                      <a:pt x="962" y="489"/>
                    </a:lnTo>
                    <a:lnTo>
                      <a:pt x="960" y="492"/>
                    </a:lnTo>
                    <a:lnTo>
                      <a:pt x="956" y="495"/>
                    </a:lnTo>
                    <a:lnTo>
                      <a:pt x="952" y="500"/>
                    </a:lnTo>
                    <a:lnTo>
                      <a:pt x="946" y="504"/>
                    </a:lnTo>
                    <a:lnTo>
                      <a:pt x="938" y="510"/>
                    </a:lnTo>
                    <a:lnTo>
                      <a:pt x="930" y="514"/>
                    </a:lnTo>
                    <a:lnTo>
                      <a:pt x="891" y="514"/>
                    </a:lnTo>
                    <a:lnTo>
                      <a:pt x="873" y="499"/>
                    </a:lnTo>
                    <a:lnTo>
                      <a:pt x="871" y="478"/>
                    </a:lnTo>
                    <a:lnTo>
                      <a:pt x="867" y="443"/>
                    </a:lnTo>
                    <a:lnTo>
                      <a:pt x="861" y="437"/>
                    </a:lnTo>
                    <a:lnTo>
                      <a:pt x="859" y="383"/>
                    </a:lnTo>
                    <a:lnTo>
                      <a:pt x="852" y="376"/>
                    </a:lnTo>
                    <a:lnTo>
                      <a:pt x="853" y="361"/>
                    </a:lnTo>
                    <a:lnTo>
                      <a:pt x="853" y="327"/>
                    </a:lnTo>
                    <a:lnTo>
                      <a:pt x="849" y="287"/>
                    </a:lnTo>
                    <a:lnTo>
                      <a:pt x="836" y="255"/>
                    </a:lnTo>
                    <a:lnTo>
                      <a:pt x="834" y="246"/>
                    </a:lnTo>
                    <a:lnTo>
                      <a:pt x="829" y="236"/>
                    </a:lnTo>
                    <a:lnTo>
                      <a:pt x="822" y="225"/>
                    </a:lnTo>
                    <a:lnTo>
                      <a:pt x="812" y="213"/>
                    </a:lnTo>
                    <a:lnTo>
                      <a:pt x="802" y="202"/>
                    </a:lnTo>
                    <a:lnTo>
                      <a:pt x="789" y="191"/>
                    </a:lnTo>
                    <a:lnTo>
                      <a:pt x="774" y="181"/>
                    </a:lnTo>
                    <a:lnTo>
                      <a:pt x="760" y="172"/>
                    </a:lnTo>
                    <a:lnTo>
                      <a:pt x="758" y="170"/>
                    </a:lnTo>
                    <a:lnTo>
                      <a:pt x="750" y="165"/>
                    </a:lnTo>
                    <a:lnTo>
                      <a:pt x="740" y="157"/>
                    </a:lnTo>
                    <a:lnTo>
                      <a:pt x="727" y="147"/>
                    </a:lnTo>
                    <a:lnTo>
                      <a:pt x="714" y="138"/>
                    </a:lnTo>
                    <a:lnTo>
                      <a:pt x="698" y="128"/>
                    </a:lnTo>
                    <a:lnTo>
                      <a:pt x="683" y="122"/>
                    </a:lnTo>
                    <a:lnTo>
                      <a:pt x="670" y="118"/>
                    </a:lnTo>
                    <a:lnTo>
                      <a:pt x="668" y="118"/>
                    </a:lnTo>
                    <a:lnTo>
                      <a:pt x="666" y="117"/>
                    </a:lnTo>
                    <a:lnTo>
                      <a:pt x="663" y="116"/>
                    </a:lnTo>
                    <a:lnTo>
                      <a:pt x="659" y="114"/>
                    </a:lnTo>
                    <a:lnTo>
                      <a:pt x="653" y="113"/>
                    </a:lnTo>
                    <a:lnTo>
                      <a:pt x="645" y="110"/>
                    </a:lnTo>
                    <a:lnTo>
                      <a:pt x="637" y="108"/>
                    </a:lnTo>
                    <a:lnTo>
                      <a:pt x="627" y="105"/>
                    </a:lnTo>
                    <a:lnTo>
                      <a:pt x="615" y="103"/>
                    </a:lnTo>
                    <a:lnTo>
                      <a:pt x="602" y="102"/>
                    </a:lnTo>
                    <a:lnTo>
                      <a:pt x="589" y="100"/>
                    </a:lnTo>
                    <a:lnTo>
                      <a:pt x="573" y="98"/>
                    </a:lnTo>
                    <a:lnTo>
                      <a:pt x="556" y="97"/>
                    </a:lnTo>
                    <a:lnTo>
                      <a:pt x="538" y="97"/>
                    </a:lnTo>
                    <a:lnTo>
                      <a:pt x="519" y="97"/>
                    </a:lnTo>
                    <a:lnTo>
                      <a:pt x="498" y="97"/>
                    </a:lnTo>
                    <a:lnTo>
                      <a:pt x="488" y="97"/>
                    </a:lnTo>
                    <a:lnTo>
                      <a:pt x="471" y="97"/>
                    </a:lnTo>
                    <a:lnTo>
                      <a:pt x="450" y="96"/>
                    </a:lnTo>
                    <a:lnTo>
                      <a:pt x="426" y="96"/>
                    </a:lnTo>
                    <a:lnTo>
                      <a:pt x="402" y="95"/>
                    </a:lnTo>
                    <a:lnTo>
                      <a:pt x="380" y="95"/>
                    </a:lnTo>
                    <a:lnTo>
                      <a:pt x="361" y="95"/>
                    </a:lnTo>
                    <a:lnTo>
                      <a:pt x="348" y="96"/>
                    </a:lnTo>
                    <a:lnTo>
                      <a:pt x="337" y="97"/>
                    </a:lnTo>
                    <a:lnTo>
                      <a:pt x="322" y="97"/>
                    </a:lnTo>
                    <a:lnTo>
                      <a:pt x="304" y="96"/>
                    </a:lnTo>
                    <a:lnTo>
                      <a:pt x="284" y="94"/>
                    </a:lnTo>
                    <a:lnTo>
                      <a:pt x="264" y="92"/>
                    </a:lnTo>
                    <a:lnTo>
                      <a:pt x="243" y="89"/>
                    </a:lnTo>
                    <a:lnTo>
                      <a:pt x="222" y="86"/>
                    </a:lnTo>
                    <a:lnTo>
                      <a:pt x="204" y="83"/>
                    </a:lnTo>
                    <a:lnTo>
                      <a:pt x="187" y="79"/>
                    </a:lnTo>
                    <a:lnTo>
                      <a:pt x="173" y="71"/>
                    </a:lnTo>
                    <a:lnTo>
                      <a:pt x="161" y="60"/>
                    </a:lnTo>
                    <a:lnTo>
                      <a:pt x="151" y="47"/>
                    </a:lnTo>
                    <a:lnTo>
                      <a:pt x="142" y="35"/>
                    </a:lnTo>
                    <a:lnTo>
                      <a:pt x="132" y="22"/>
                    </a:lnTo>
                    <a:lnTo>
                      <a:pt x="123" y="11"/>
                    </a:lnTo>
                    <a:lnTo>
                      <a:pt x="113" y="0"/>
                    </a:lnTo>
                    <a:lnTo>
                      <a:pt x="118" y="14"/>
                    </a:lnTo>
                    <a:lnTo>
                      <a:pt x="121" y="35"/>
                    </a:lnTo>
                    <a:lnTo>
                      <a:pt x="121" y="61"/>
                    </a:lnTo>
                    <a:lnTo>
                      <a:pt x="119" y="93"/>
                    </a:lnTo>
                    <a:lnTo>
                      <a:pt x="110" y="128"/>
                    </a:lnTo>
                    <a:lnTo>
                      <a:pt x="94" y="167"/>
                    </a:lnTo>
                    <a:lnTo>
                      <a:pt x="70" y="209"/>
                    </a:lnTo>
                    <a:lnTo>
                      <a:pt x="36" y="25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088" name="Freeform 392"/>
              <p:cNvSpPr>
                <a:spLocks/>
              </p:cNvSpPr>
              <p:nvPr/>
            </p:nvSpPr>
            <p:spPr bwMode="auto">
              <a:xfrm>
                <a:off x="850" y="2601"/>
                <a:ext cx="133" cy="282"/>
              </a:xfrm>
              <a:custGeom>
                <a:avLst/>
                <a:gdLst/>
                <a:ahLst/>
                <a:cxnLst>
                  <a:cxn ang="0">
                    <a:pos x="384" y="684"/>
                  </a:cxn>
                  <a:cxn ang="0">
                    <a:pos x="362" y="723"/>
                  </a:cxn>
                  <a:cxn ang="0">
                    <a:pos x="335" y="776"/>
                  </a:cxn>
                  <a:cxn ang="0">
                    <a:pos x="287" y="806"/>
                  </a:cxn>
                  <a:cxn ang="0">
                    <a:pos x="240" y="845"/>
                  </a:cxn>
                  <a:cxn ang="0">
                    <a:pos x="220" y="841"/>
                  </a:cxn>
                  <a:cxn ang="0">
                    <a:pos x="204" y="819"/>
                  </a:cxn>
                  <a:cxn ang="0">
                    <a:pos x="211" y="803"/>
                  </a:cxn>
                  <a:cxn ang="0">
                    <a:pos x="184" y="801"/>
                  </a:cxn>
                  <a:cxn ang="0">
                    <a:pos x="188" y="780"/>
                  </a:cxn>
                  <a:cxn ang="0">
                    <a:pos x="215" y="764"/>
                  </a:cxn>
                  <a:cxn ang="0">
                    <a:pos x="223" y="705"/>
                  </a:cxn>
                  <a:cxn ang="0">
                    <a:pos x="211" y="608"/>
                  </a:cxn>
                  <a:cxn ang="0">
                    <a:pos x="185" y="582"/>
                  </a:cxn>
                  <a:cxn ang="0">
                    <a:pos x="160" y="558"/>
                  </a:cxn>
                  <a:cxn ang="0">
                    <a:pos x="131" y="517"/>
                  </a:cxn>
                  <a:cxn ang="0">
                    <a:pos x="106" y="485"/>
                  </a:cxn>
                  <a:cxn ang="0">
                    <a:pos x="69" y="454"/>
                  </a:cxn>
                  <a:cxn ang="0">
                    <a:pos x="42" y="404"/>
                  </a:cxn>
                  <a:cxn ang="0">
                    <a:pos x="26" y="367"/>
                  </a:cxn>
                  <a:cxn ang="0">
                    <a:pos x="2" y="298"/>
                  </a:cxn>
                  <a:cxn ang="0">
                    <a:pos x="14" y="235"/>
                  </a:cxn>
                  <a:cxn ang="0">
                    <a:pos x="45" y="225"/>
                  </a:cxn>
                  <a:cxn ang="0">
                    <a:pos x="85" y="207"/>
                  </a:cxn>
                  <a:cxn ang="0">
                    <a:pos x="115" y="200"/>
                  </a:cxn>
                  <a:cxn ang="0">
                    <a:pos x="142" y="177"/>
                  </a:cxn>
                  <a:cxn ang="0">
                    <a:pos x="163" y="176"/>
                  </a:cxn>
                  <a:cxn ang="0">
                    <a:pos x="211" y="140"/>
                  </a:cxn>
                  <a:cxn ang="0">
                    <a:pos x="235" y="126"/>
                  </a:cxn>
                  <a:cxn ang="0">
                    <a:pos x="253" y="80"/>
                  </a:cxn>
                  <a:cxn ang="0">
                    <a:pos x="262" y="42"/>
                  </a:cxn>
                  <a:cxn ang="0">
                    <a:pos x="290" y="1"/>
                  </a:cxn>
                  <a:cxn ang="0">
                    <a:pos x="312" y="22"/>
                  </a:cxn>
                  <a:cxn ang="0">
                    <a:pos x="336" y="116"/>
                  </a:cxn>
                  <a:cxn ang="0">
                    <a:pos x="318" y="162"/>
                  </a:cxn>
                  <a:cxn ang="0">
                    <a:pos x="308" y="135"/>
                  </a:cxn>
                  <a:cxn ang="0">
                    <a:pos x="297" y="209"/>
                  </a:cxn>
                  <a:cxn ang="0">
                    <a:pos x="281" y="254"/>
                  </a:cxn>
                  <a:cxn ang="0">
                    <a:pos x="257" y="289"/>
                  </a:cxn>
                  <a:cxn ang="0">
                    <a:pos x="235" y="301"/>
                  </a:cxn>
                  <a:cxn ang="0">
                    <a:pos x="216" y="302"/>
                  </a:cxn>
                  <a:cxn ang="0">
                    <a:pos x="178" y="298"/>
                  </a:cxn>
                  <a:cxn ang="0">
                    <a:pos x="161" y="366"/>
                  </a:cxn>
                  <a:cxn ang="0">
                    <a:pos x="174" y="415"/>
                  </a:cxn>
                  <a:cxn ang="0">
                    <a:pos x="193" y="445"/>
                  </a:cxn>
                  <a:cxn ang="0">
                    <a:pos x="218" y="473"/>
                  </a:cxn>
                  <a:cxn ang="0">
                    <a:pos x="237" y="514"/>
                  </a:cxn>
                  <a:cxn ang="0">
                    <a:pos x="265" y="548"/>
                  </a:cxn>
                  <a:cxn ang="0">
                    <a:pos x="304" y="558"/>
                  </a:cxn>
                  <a:cxn ang="0">
                    <a:pos x="337" y="551"/>
                  </a:cxn>
                  <a:cxn ang="0">
                    <a:pos x="352" y="564"/>
                  </a:cxn>
                  <a:cxn ang="0">
                    <a:pos x="371" y="551"/>
                  </a:cxn>
                  <a:cxn ang="0">
                    <a:pos x="401" y="631"/>
                  </a:cxn>
                </a:cxnLst>
                <a:rect l="0" t="0" r="r" b="b"/>
                <a:pathLst>
                  <a:path w="401" h="846">
                    <a:moveTo>
                      <a:pt x="391" y="629"/>
                    </a:moveTo>
                    <a:lnTo>
                      <a:pt x="389" y="645"/>
                    </a:lnTo>
                    <a:lnTo>
                      <a:pt x="387" y="663"/>
                    </a:lnTo>
                    <a:lnTo>
                      <a:pt x="385" y="678"/>
                    </a:lnTo>
                    <a:lnTo>
                      <a:pt x="384" y="684"/>
                    </a:lnTo>
                    <a:lnTo>
                      <a:pt x="369" y="679"/>
                    </a:lnTo>
                    <a:lnTo>
                      <a:pt x="368" y="695"/>
                    </a:lnTo>
                    <a:lnTo>
                      <a:pt x="366" y="708"/>
                    </a:lnTo>
                    <a:lnTo>
                      <a:pt x="363" y="719"/>
                    </a:lnTo>
                    <a:lnTo>
                      <a:pt x="362" y="723"/>
                    </a:lnTo>
                    <a:lnTo>
                      <a:pt x="351" y="719"/>
                    </a:lnTo>
                    <a:lnTo>
                      <a:pt x="349" y="741"/>
                    </a:lnTo>
                    <a:lnTo>
                      <a:pt x="343" y="759"/>
                    </a:lnTo>
                    <a:lnTo>
                      <a:pt x="338" y="771"/>
                    </a:lnTo>
                    <a:lnTo>
                      <a:pt x="335" y="776"/>
                    </a:lnTo>
                    <a:lnTo>
                      <a:pt x="323" y="766"/>
                    </a:lnTo>
                    <a:lnTo>
                      <a:pt x="308" y="791"/>
                    </a:lnTo>
                    <a:lnTo>
                      <a:pt x="303" y="785"/>
                    </a:lnTo>
                    <a:lnTo>
                      <a:pt x="297" y="795"/>
                    </a:lnTo>
                    <a:lnTo>
                      <a:pt x="287" y="806"/>
                    </a:lnTo>
                    <a:lnTo>
                      <a:pt x="277" y="815"/>
                    </a:lnTo>
                    <a:lnTo>
                      <a:pt x="265" y="825"/>
                    </a:lnTo>
                    <a:lnTo>
                      <a:pt x="255" y="833"/>
                    </a:lnTo>
                    <a:lnTo>
                      <a:pt x="246" y="840"/>
                    </a:lnTo>
                    <a:lnTo>
                      <a:pt x="240" y="845"/>
                    </a:lnTo>
                    <a:lnTo>
                      <a:pt x="238" y="846"/>
                    </a:lnTo>
                    <a:lnTo>
                      <a:pt x="231" y="845"/>
                    </a:lnTo>
                    <a:lnTo>
                      <a:pt x="225" y="843"/>
                    </a:lnTo>
                    <a:lnTo>
                      <a:pt x="221" y="842"/>
                    </a:lnTo>
                    <a:lnTo>
                      <a:pt x="220" y="841"/>
                    </a:lnTo>
                    <a:lnTo>
                      <a:pt x="209" y="843"/>
                    </a:lnTo>
                    <a:lnTo>
                      <a:pt x="201" y="831"/>
                    </a:lnTo>
                    <a:lnTo>
                      <a:pt x="202" y="827"/>
                    </a:lnTo>
                    <a:lnTo>
                      <a:pt x="203" y="823"/>
                    </a:lnTo>
                    <a:lnTo>
                      <a:pt x="204" y="819"/>
                    </a:lnTo>
                    <a:lnTo>
                      <a:pt x="205" y="814"/>
                    </a:lnTo>
                    <a:lnTo>
                      <a:pt x="208" y="809"/>
                    </a:lnTo>
                    <a:lnTo>
                      <a:pt x="209" y="806"/>
                    </a:lnTo>
                    <a:lnTo>
                      <a:pt x="211" y="804"/>
                    </a:lnTo>
                    <a:lnTo>
                      <a:pt x="211" y="803"/>
                    </a:lnTo>
                    <a:lnTo>
                      <a:pt x="202" y="803"/>
                    </a:lnTo>
                    <a:lnTo>
                      <a:pt x="196" y="801"/>
                    </a:lnTo>
                    <a:lnTo>
                      <a:pt x="192" y="798"/>
                    </a:lnTo>
                    <a:lnTo>
                      <a:pt x="191" y="795"/>
                    </a:lnTo>
                    <a:lnTo>
                      <a:pt x="184" y="801"/>
                    </a:lnTo>
                    <a:lnTo>
                      <a:pt x="178" y="801"/>
                    </a:lnTo>
                    <a:lnTo>
                      <a:pt x="174" y="800"/>
                    </a:lnTo>
                    <a:lnTo>
                      <a:pt x="172" y="799"/>
                    </a:lnTo>
                    <a:lnTo>
                      <a:pt x="180" y="788"/>
                    </a:lnTo>
                    <a:lnTo>
                      <a:pt x="188" y="780"/>
                    </a:lnTo>
                    <a:lnTo>
                      <a:pt x="196" y="773"/>
                    </a:lnTo>
                    <a:lnTo>
                      <a:pt x="202" y="769"/>
                    </a:lnTo>
                    <a:lnTo>
                      <a:pt x="208" y="767"/>
                    </a:lnTo>
                    <a:lnTo>
                      <a:pt x="212" y="765"/>
                    </a:lnTo>
                    <a:lnTo>
                      <a:pt x="215" y="764"/>
                    </a:lnTo>
                    <a:lnTo>
                      <a:pt x="216" y="764"/>
                    </a:lnTo>
                    <a:lnTo>
                      <a:pt x="217" y="745"/>
                    </a:lnTo>
                    <a:lnTo>
                      <a:pt x="220" y="726"/>
                    </a:lnTo>
                    <a:lnTo>
                      <a:pt x="222" y="711"/>
                    </a:lnTo>
                    <a:lnTo>
                      <a:pt x="223" y="705"/>
                    </a:lnTo>
                    <a:lnTo>
                      <a:pt x="219" y="673"/>
                    </a:lnTo>
                    <a:lnTo>
                      <a:pt x="218" y="643"/>
                    </a:lnTo>
                    <a:lnTo>
                      <a:pt x="219" y="622"/>
                    </a:lnTo>
                    <a:lnTo>
                      <a:pt x="219" y="614"/>
                    </a:lnTo>
                    <a:lnTo>
                      <a:pt x="211" y="608"/>
                    </a:lnTo>
                    <a:lnTo>
                      <a:pt x="203" y="602"/>
                    </a:lnTo>
                    <a:lnTo>
                      <a:pt x="198" y="596"/>
                    </a:lnTo>
                    <a:lnTo>
                      <a:pt x="193" y="591"/>
                    </a:lnTo>
                    <a:lnTo>
                      <a:pt x="189" y="586"/>
                    </a:lnTo>
                    <a:lnTo>
                      <a:pt x="185" y="582"/>
                    </a:lnTo>
                    <a:lnTo>
                      <a:pt x="184" y="580"/>
                    </a:lnTo>
                    <a:lnTo>
                      <a:pt x="183" y="579"/>
                    </a:lnTo>
                    <a:lnTo>
                      <a:pt x="173" y="573"/>
                    </a:lnTo>
                    <a:lnTo>
                      <a:pt x="166" y="565"/>
                    </a:lnTo>
                    <a:lnTo>
                      <a:pt x="160" y="558"/>
                    </a:lnTo>
                    <a:lnTo>
                      <a:pt x="158" y="555"/>
                    </a:lnTo>
                    <a:lnTo>
                      <a:pt x="145" y="542"/>
                    </a:lnTo>
                    <a:lnTo>
                      <a:pt x="136" y="531"/>
                    </a:lnTo>
                    <a:lnTo>
                      <a:pt x="132" y="521"/>
                    </a:lnTo>
                    <a:lnTo>
                      <a:pt x="131" y="517"/>
                    </a:lnTo>
                    <a:lnTo>
                      <a:pt x="127" y="529"/>
                    </a:lnTo>
                    <a:lnTo>
                      <a:pt x="117" y="515"/>
                    </a:lnTo>
                    <a:lnTo>
                      <a:pt x="111" y="500"/>
                    </a:lnTo>
                    <a:lnTo>
                      <a:pt x="107" y="489"/>
                    </a:lnTo>
                    <a:lnTo>
                      <a:pt x="106" y="485"/>
                    </a:lnTo>
                    <a:lnTo>
                      <a:pt x="96" y="477"/>
                    </a:lnTo>
                    <a:lnTo>
                      <a:pt x="87" y="465"/>
                    </a:lnTo>
                    <a:lnTo>
                      <a:pt x="81" y="454"/>
                    </a:lnTo>
                    <a:lnTo>
                      <a:pt x="77" y="449"/>
                    </a:lnTo>
                    <a:lnTo>
                      <a:pt x="69" y="454"/>
                    </a:lnTo>
                    <a:lnTo>
                      <a:pt x="60" y="432"/>
                    </a:lnTo>
                    <a:lnTo>
                      <a:pt x="51" y="426"/>
                    </a:lnTo>
                    <a:lnTo>
                      <a:pt x="46" y="416"/>
                    </a:lnTo>
                    <a:lnTo>
                      <a:pt x="43" y="408"/>
                    </a:lnTo>
                    <a:lnTo>
                      <a:pt x="42" y="404"/>
                    </a:lnTo>
                    <a:lnTo>
                      <a:pt x="35" y="405"/>
                    </a:lnTo>
                    <a:lnTo>
                      <a:pt x="31" y="392"/>
                    </a:lnTo>
                    <a:lnTo>
                      <a:pt x="28" y="381"/>
                    </a:lnTo>
                    <a:lnTo>
                      <a:pt x="26" y="371"/>
                    </a:lnTo>
                    <a:lnTo>
                      <a:pt x="26" y="367"/>
                    </a:lnTo>
                    <a:lnTo>
                      <a:pt x="18" y="352"/>
                    </a:lnTo>
                    <a:lnTo>
                      <a:pt x="15" y="306"/>
                    </a:lnTo>
                    <a:lnTo>
                      <a:pt x="6" y="312"/>
                    </a:lnTo>
                    <a:lnTo>
                      <a:pt x="4" y="305"/>
                    </a:lnTo>
                    <a:lnTo>
                      <a:pt x="2" y="298"/>
                    </a:lnTo>
                    <a:lnTo>
                      <a:pt x="1" y="291"/>
                    </a:lnTo>
                    <a:lnTo>
                      <a:pt x="1" y="286"/>
                    </a:lnTo>
                    <a:lnTo>
                      <a:pt x="0" y="275"/>
                    </a:lnTo>
                    <a:lnTo>
                      <a:pt x="7" y="250"/>
                    </a:lnTo>
                    <a:lnTo>
                      <a:pt x="14" y="235"/>
                    </a:lnTo>
                    <a:lnTo>
                      <a:pt x="20" y="226"/>
                    </a:lnTo>
                    <a:lnTo>
                      <a:pt x="22" y="224"/>
                    </a:lnTo>
                    <a:lnTo>
                      <a:pt x="26" y="254"/>
                    </a:lnTo>
                    <a:lnTo>
                      <a:pt x="35" y="238"/>
                    </a:lnTo>
                    <a:lnTo>
                      <a:pt x="45" y="225"/>
                    </a:lnTo>
                    <a:lnTo>
                      <a:pt x="52" y="217"/>
                    </a:lnTo>
                    <a:lnTo>
                      <a:pt x="55" y="215"/>
                    </a:lnTo>
                    <a:lnTo>
                      <a:pt x="55" y="241"/>
                    </a:lnTo>
                    <a:lnTo>
                      <a:pt x="65" y="225"/>
                    </a:lnTo>
                    <a:lnTo>
                      <a:pt x="85" y="207"/>
                    </a:lnTo>
                    <a:lnTo>
                      <a:pt x="84" y="223"/>
                    </a:lnTo>
                    <a:lnTo>
                      <a:pt x="83" y="236"/>
                    </a:lnTo>
                    <a:lnTo>
                      <a:pt x="84" y="246"/>
                    </a:lnTo>
                    <a:lnTo>
                      <a:pt x="84" y="249"/>
                    </a:lnTo>
                    <a:lnTo>
                      <a:pt x="115" y="200"/>
                    </a:lnTo>
                    <a:lnTo>
                      <a:pt x="120" y="209"/>
                    </a:lnTo>
                    <a:lnTo>
                      <a:pt x="126" y="199"/>
                    </a:lnTo>
                    <a:lnTo>
                      <a:pt x="132" y="190"/>
                    </a:lnTo>
                    <a:lnTo>
                      <a:pt x="137" y="183"/>
                    </a:lnTo>
                    <a:lnTo>
                      <a:pt x="142" y="177"/>
                    </a:lnTo>
                    <a:lnTo>
                      <a:pt x="148" y="173"/>
                    </a:lnTo>
                    <a:lnTo>
                      <a:pt x="151" y="169"/>
                    </a:lnTo>
                    <a:lnTo>
                      <a:pt x="153" y="168"/>
                    </a:lnTo>
                    <a:lnTo>
                      <a:pt x="154" y="167"/>
                    </a:lnTo>
                    <a:lnTo>
                      <a:pt x="163" y="176"/>
                    </a:lnTo>
                    <a:lnTo>
                      <a:pt x="188" y="148"/>
                    </a:lnTo>
                    <a:lnTo>
                      <a:pt x="190" y="164"/>
                    </a:lnTo>
                    <a:lnTo>
                      <a:pt x="199" y="157"/>
                    </a:lnTo>
                    <a:lnTo>
                      <a:pt x="206" y="147"/>
                    </a:lnTo>
                    <a:lnTo>
                      <a:pt x="211" y="140"/>
                    </a:lnTo>
                    <a:lnTo>
                      <a:pt x="212" y="137"/>
                    </a:lnTo>
                    <a:lnTo>
                      <a:pt x="216" y="148"/>
                    </a:lnTo>
                    <a:lnTo>
                      <a:pt x="233" y="104"/>
                    </a:lnTo>
                    <a:lnTo>
                      <a:pt x="235" y="116"/>
                    </a:lnTo>
                    <a:lnTo>
                      <a:pt x="235" y="126"/>
                    </a:lnTo>
                    <a:lnTo>
                      <a:pt x="234" y="134"/>
                    </a:lnTo>
                    <a:lnTo>
                      <a:pt x="234" y="137"/>
                    </a:lnTo>
                    <a:lnTo>
                      <a:pt x="243" y="117"/>
                    </a:lnTo>
                    <a:lnTo>
                      <a:pt x="250" y="97"/>
                    </a:lnTo>
                    <a:lnTo>
                      <a:pt x="253" y="80"/>
                    </a:lnTo>
                    <a:lnTo>
                      <a:pt x="254" y="74"/>
                    </a:lnTo>
                    <a:lnTo>
                      <a:pt x="261" y="81"/>
                    </a:lnTo>
                    <a:lnTo>
                      <a:pt x="263" y="66"/>
                    </a:lnTo>
                    <a:lnTo>
                      <a:pt x="263" y="53"/>
                    </a:lnTo>
                    <a:lnTo>
                      <a:pt x="262" y="42"/>
                    </a:lnTo>
                    <a:lnTo>
                      <a:pt x="262" y="38"/>
                    </a:lnTo>
                    <a:lnTo>
                      <a:pt x="276" y="51"/>
                    </a:lnTo>
                    <a:lnTo>
                      <a:pt x="276" y="0"/>
                    </a:lnTo>
                    <a:lnTo>
                      <a:pt x="287" y="16"/>
                    </a:lnTo>
                    <a:lnTo>
                      <a:pt x="290" y="1"/>
                    </a:lnTo>
                    <a:lnTo>
                      <a:pt x="295" y="1"/>
                    </a:lnTo>
                    <a:lnTo>
                      <a:pt x="301" y="10"/>
                    </a:lnTo>
                    <a:lnTo>
                      <a:pt x="307" y="16"/>
                    </a:lnTo>
                    <a:lnTo>
                      <a:pt x="311" y="20"/>
                    </a:lnTo>
                    <a:lnTo>
                      <a:pt x="312" y="22"/>
                    </a:lnTo>
                    <a:lnTo>
                      <a:pt x="312" y="31"/>
                    </a:lnTo>
                    <a:lnTo>
                      <a:pt x="332" y="58"/>
                    </a:lnTo>
                    <a:lnTo>
                      <a:pt x="336" y="79"/>
                    </a:lnTo>
                    <a:lnTo>
                      <a:pt x="336" y="100"/>
                    </a:lnTo>
                    <a:lnTo>
                      <a:pt x="336" y="116"/>
                    </a:lnTo>
                    <a:lnTo>
                      <a:pt x="335" y="122"/>
                    </a:lnTo>
                    <a:lnTo>
                      <a:pt x="327" y="108"/>
                    </a:lnTo>
                    <a:lnTo>
                      <a:pt x="327" y="128"/>
                    </a:lnTo>
                    <a:lnTo>
                      <a:pt x="323" y="147"/>
                    </a:lnTo>
                    <a:lnTo>
                      <a:pt x="318" y="162"/>
                    </a:lnTo>
                    <a:lnTo>
                      <a:pt x="316" y="167"/>
                    </a:lnTo>
                    <a:lnTo>
                      <a:pt x="314" y="155"/>
                    </a:lnTo>
                    <a:lnTo>
                      <a:pt x="311" y="144"/>
                    </a:lnTo>
                    <a:lnTo>
                      <a:pt x="309" y="138"/>
                    </a:lnTo>
                    <a:lnTo>
                      <a:pt x="308" y="135"/>
                    </a:lnTo>
                    <a:lnTo>
                      <a:pt x="308" y="164"/>
                    </a:lnTo>
                    <a:lnTo>
                      <a:pt x="303" y="161"/>
                    </a:lnTo>
                    <a:lnTo>
                      <a:pt x="303" y="179"/>
                    </a:lnTo>
                    <a:lnTo>
                      <a:pt x="300" y="196"/>
                    </a:lnTo>
                    <a:lnTo>
                      <a:pt x="297" y="209"/>
                    </a:lnTo>
                    <a:lnTo>
                      <a:pt x="296" y="215"/>
                    </a:lnTo>
                    <a:lnTo>
                      <a:pt x="286" y="205"/>
                    </a:lnTo>
                    <a:lnTo>
                      <a:pt x="287" y="224"/>
                    </a:lnTo>
                    <a:lnTo>
                      <a:pt x="285" y="240"/>
                    </a:lnTo>
                    <a:lnTo>
                      <a:pt x="281" y="254"/>
                    </a:lnTo>
                    <a:lnTo>
                      <a:pt x="275" y="266"/>
                    </a:lnTo>
                    <a:lnTo>
                      <a:pt x="268" y="277"/>
                    </a:lnTo>
                    <a:lnTo>
                      <a:pt x="263" y="283"/>
                    </a:lnTo>
                    <a:lnTo>
                      <a:pt x="259" y="288"/>
                    </a:lnTo>
                    <a:lnTo>
                      <a:pt x="257" y="289"/>
                    </a:lnTo>
                    <a:lnTo>
                      <a:pt x="256" y="270"/>
                    </a:lnTo>
                    <a:lnTo>
                      <a:pt x="251" y="279"/>
                    </a:lnTo>
                    <a:lnTo>
                      <a:pt x="245" y="287"/>
                    </a:lnTo>
                    <a:lnTo>
                      <a:pt x="240" y="294"/>
                    </a:lnTo>
                    <a:lnTo>
                      <a:pt x="235" y="301"/>
                    </a:lnTo>
                    <a:lnTo>
                      <a:pt x="231" y="306"/>
                    </a:lnTo>
                    <a:lnTo>
                      <a:pt x="226" y="310"/>
                    </a:lnTo>
                    <a:lnTo>
                      <a:pt x="224" y="312"/>
                    </a:lnTo>
                    <a:lnTo>
                      <a:pt x="223" y="313"/>
                    </a:lnTo>
                    <a:lnTo>
                      <a:pt x="216" y="302"/>
                    </a:lnTo>
                    <a:lnTo>
                      <a:pt x="212" y="291"/>
                    </a:lnTo>
                    <a:lnTo>
                      <a:pt x="210" y="285"/>
                    </a:lnTo>
                    <a:lnTo>
                      <a:pt x="210" y="283"/>
                    </a:lnTo>
                    <a:lnTo>
                      <a:pt x="195" y="312"/>
                    </a:lnTo>
                    <a:lnTo>
                      <a:pt x="178" y="298"/>
                    </a:lnTo>
                    <a:lnTo>
                      <a:pt x="170" y="318"/>
                    </a:lnTo>
                    <a:lnTo>
                      <a:pt x="168" y="330"/>
                    </a:lnTo>
                    <a:lnTo>
                      <a:pt x="169" y="337"/>
                    </a:lnTo>
                    <a:lnTo>
                      <a:pt x="170" y="340"/>
                    </a:lnTo>
                    <a:lnTo>
                      <a:pt x="161" y="366"/>
                    </a:lnTo>
                    <a:lnTo>
                      <a:pt x="159" y="389"/>
                    </a:lnTo>
                    <a:lnTo>
                      <a:pt x="159" y="405"/>
                    </a:lnTo>
                    <a:lnTo>
                      <a:pt x="160" y="411"/>
                    </a:lnTo>
                    <a:lnTo>
                      <a:pt x="173" y="404"/>
                    </a:lnTo>
                    <a:lnTo>
                      <a:pt x="174" y="415"/>
                    </a:lnTo>
                    <a:lnTo>
                      <a:pt x="176" y="427"/>
                    </a:lnTo>
                    <a:lnTo>
                      <a:pt x="179" y="435"/>
                    </a:lnTo>
                    <a:lnTo>
                      <a:pt x="180" y="438"/>
                    </a:lnTo>
                    <a:lnTo>
                      <a:pt x="192" y="430"/>
                    </a:lnTo>
                    <a:lnTo>
                      <a:pt x="193" y="445"/>
                    </a:lnTo>
                    <a:lnTo>
                      <a:pt x="196" y="460"/>
                    </a:lnTo>
                    <a:lnTo>
                      <a:pt x="200" y="474"/>
                    </a:lnTo>
                    <a:lnTo>
                      <a:pt x="202" y="479"/>
                    </a:lnTo>
                    <a:lnTo>
                      <a:pt x="212" y="476"/>
                    </a:lnTo>
                    <a:lnTo>
                      <a:pt x="218" y="473"/>
                    </a:lnTo>
                    <a:lnTo>
                      <a:pt x="222" y="470"/>
                    </a:lnTo>
                    <a:lnTo>
                      <a:pt x="223" y="469"/>
                    </a:lnTo>
                    <a:lnTo>
                      <a:pt x="223" y="498"/>
                    </a:lnTo>
                    <a:lnTo>
                      <a:pt x="233" y="494"/>
                    </a:lnTo>
                    <a:lnTo>
                      <a:pt x="237" y="514"/>
                    </a:lnTo>
                    <a:lnTo>
                      <a:pt x="246" y="507"/>
                    </a:lnTo>
                    <a:lnTo>
                      <a:pt x="250" y="524"/>
                    </a:lnTo>
                    <a:lnTo>
                      <a:pt x="256" y="537"/>
                    </a:lnTo>
                    <a:lnTo>
                      <a:pt x="262" y="544"/>
                    </a:lnTo>
                    <a:lnTo>
                      <a:pt x="265" y="548"/>
                    </a:lnTo>
                    <a:lnTo>
                      <a:pt x="272" y="536"/>
                    </a:lnTo>
                    <a:lnTo>
                      <a:pt x="285" y="533"/>
                    </a:lnTo>
                    <a:lnTo>
                      <a:pt x="290" y="544"/>
                    </a:lnTo>
                    <a:lnTo>
                      <a:pt x="298" y="553"/>
                    </a:lnTo>
                    <a:lnTo>
                      <a:pt x="304" y="558"/>
                    </a:lnTo>
                    <a:lnTo>
                      <a:pt x="306" y="559"/>
                    </a:lnTo>
                    <a:lnTo>
                      <a:pt x="319" y="544"/>
                    </a:lnTo>
                    <a:lnTo>
                      <a:pt x="333" y="560"/>
                    </a:lnTo>
                    <a:lnTo>
                      <a:pt x="337" y="552"/>
                    </a:lnTo>
                    <a:lnTo>
                      <a:pt x="337" y="551"/>
                    </a:lnTo>
                    <a:lnTo>
                      <a:pt x="336" y="549"/>
                    </a:lnTo>
                    <a:lnTo>
                      <a:pt x="337" y="549"/>
                    </a:lnTo>
                    <a:lnTo>
                      <a:pt x="342" y="552"/>
                    </a:lnTo>
                    <a:lnTo>
                      <a:pt x="348" y="558"/>
                    </a:lnTo>
                    <a:lnTo>
                      <a:pt x="352" y="564"/>
                    </a:lnTo>
                    <a:lnTo>
                      <a:pt x="354" y="569"/>
                    </a:lnTo>
                    <a:lnTo>
                      <a:pt x="355" y="571"/>
                    </a:lnTo>
                    <a:lnTo>
                      <a:pt x="363" y="562"/>
                    </a:lnTo>
                    <a:lnTo>
                      <a:pt x="368" y="556"/>
                    </a:lnTo>
                    <a:lnTo>
                      <a:pt x="371" y="551"/>
                    </a:lnTo>
                    <a:lnTo>
                      <a:pt x="372" y="549"/>
                    </a:lnTo>
                    <a:lnTo>
                      <a:pt x="386" y="576"/>
                    </a:lnTo>
                    <a:lnTo>
                      <a:pt x="394" y="602"/>
                    </a:lnTo>
                    <a:lnTo>
                      <a:pt x="400" y="622"/>
                    </a:lnTo>
                    <a:lnTo>
                      <a:pt x="401" y="631"/>
                    </a:lnTo>
                    <a:lnTo>
                      <a:pt x="391" y="629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089" name="Freeform 393"/>
              <p:cNvSpPr>
                <a:spLocks/>
              </p:cNvSpPr>
              <p:nvPr/>
            </p:nvSpPr>
            <p:spPr bwMode="auto">
              <a:xfrm>
                <a:off x="1199" y="2760"/>
                <a:ext cx="48" cy="66"/>
              </a:xfrm>
              <a:custGeom>
                <a:avLst/>
                <a:gdLst/>
                <a:ahLst/>
                <a:cxnLst>
                  <a:cxn ang="0">
                    <a:pos x="4" y="156"/>
                  </a:cxn>
                  <a:cxn ang="0">
                    <a:pos x="15" y="171"/>
                  </a:cxn>
                  <a:cxn ang="0">
                    <a:pos x="22" y="177"/>
                  </a:cxn>
                  <a:cxn ang="0">
                    <a:pos x="14" y="182"/>
                  </a:cxn>
                  <a:cxn ang="0">
                    <a:pos x="27" y="189"/>
                  </a:cxn>
                  <a:cxn ang="0">
                    <a:pos x="41" y="194"/>
                  </a:cxn>
                  <a:cxn ang="0">
                    <a:pos x="57" y="198"/>
                  </a:cxn>
                  <a:cxn ang="0">
                    <a:pos x="62" y="184"/>
                  </a:cxn>
                  <a:cxn ang="0">
                    <a:pos x="82" y="187"/>
                  </a:cxn>
                  <a:cxn ang="0">
                    <a:pos x="92" y="187"/>
                  </a:cxn>
                  <a:cxn ang="0">
                    <a:pos x="106" y="177"/>
                  </a:cxn>
                  <a:cxn ang="0">
                    <a:pos x="127" y="173"/>
                  </a:cxn>
                  <a:cxn ang="0">
                    <a:pos x="121" y="172"/>
                  </a:cxn>
                  <a:cxn ang="0">
                    <a:pos x="101" y="171"/>
                  </a:cxn>
                  <a:cxn ang="0">
                    <a:pos x="79" y="167"/>
                  </a:cxn>
                  <a:cxn ang="0">
                    <a:pos x="113" y="149"/>
                  </a:cxn>
                  <a:cxn ang="0">
                    <a:pos x="106" y="148"/>
                  </a:cxn>
                  <a:cxn ang="0">
                    <a:pos x="93" y="146"/>
                  </a:cxn>
                  <a:cxn ang="0">
                    <a:pos x="80" y="140"/>
                  </a:cxn>
                  <a:cxn ang="0">
                    <a:pos x="75" y="135"/>
                  </a:cxn>
                  <a:cxn ang="0">
                    <a:pos x="86" y="135"/>
                  </a:cxn>
                  <a:cxn ang="0">
                    <a:pos x="106" y="131"/>
                  </a:cxn>
                  <a:cxn ang="0">
                    <a:pos x="131" y="120"/>
                  </a:cxn>
                  <a:cxn ang="0">
                    <a:pos x="144" y="110"/>
                  </a:cxn>
                  <a:cxn ang="0">
                    <a:pos x="136" y="111"/>
                  </a:cxn>
                  <a:cxn ang="0">
                    <a:pos x="123" y="114"/>
                  </a:cxn>
                  <a:cxn ang="0">
                    <a:pos x="108" y="114"/>
                  </a:cxn>
                  <a:cxn ang="0">
                    <a:pos x="101" y="114"/>
                  </a:cxn>
                  <a:cxn ang="0">
                    <a:pos x="110" y="109"/>
                  </a:cxn>
                  <a:cxn ang="0">
                    <a:pos x="124" y="100"/>
                  </a:cxn>
                  <a:cxn ang="0">
                    <a:pos x="139" y="84"/>
                  </a:cxn>
                  <a:cxn ang="0">
                    <a:pos x="143" y="75"/>
                  </a:cxn>
                  <a:cxn ang="0">
                    <a:pos x="128" y="83"/>
                  </a:cxn>
                  <a:cxn ang="0">
                    <a:pos x="104" y="90"/>
                  </a:cxn>
                  <a:cxn ang="0">
                    <a:pos x="75" y="86"/>
                  </a:cxn>
                  <a:cxn ang="0">
                    <a:pos x="60" y="68"/>
                  </a:cxn>
                  <a:cxn ang="0">
                    <a:pos x="54" y="24"/>
                  </a:cxn>
                  <a:cxn ang="0">
                    <a:pos x="42" y="1"/>
                  </a:cxn>
                  <a:cxn ang="0">
                    <a:pos x="44" y="89"/>
                  </a:cxn>
                  <a:cxn ang="0">
                    <a:pos x="38" y="87"/>
                  </a:cxn>
                  <a:cxn ang="0">
                    <a:pos x="27" y="82"/>
                  </a:cxn>
                  <a:cxn ang="0">
                    <a:pos x="17" y="73"/>
                  </a:cxn>
                  <a:cxn ang="0">
                    <a:pos x="13" y="72"/>
                  </a:cxn>
                  <a:cxn ang="0">
                    <a:pos x="24" y="108"/>
                  </a:cxn>
                  <a:cxn ang="0">
                    <a:pos x="0" y="128"/>
                  </a:cxn>
                  <a:cxn ang="0">
                    <a:pos x="4" y="138"/>
                  </a:cxn>
                  <a:cxn ang="0">
                    <a:pos x="20" y="157"/>
                  </a:cxn>
                </a:cxnLst>
                <a:rect l="0" t="0" r="r" b="b"/>
                <a:pathLst>
                  <a:path w="145" h="198">
                    <a:moveTo>
                      <a:pt x="20" y="157"/>
                    </a:moveTo>
                    <a:lnTo>
                      <a:pt x="4" y="156"/>
                    </a:lnTo>
                    <a:lnTo>
                      <a:pt x="8" y="165"/>
                    </a:lnTo>
                    <a:lnTo>
                      <a:pt x="15" y="171"/>
                    </a:lnTo>
                    <a:lnTo>
                      <a:pt x="20" y="175"/>
                    </a:lnTo>
                    <a:lnTo>
                      <a:pt x="22" y="177"/>
                    </a:lnTo>
                    <a:lnTo>
                      <a:pt x="7" y="177"/>
                    </a:lnTo>
                    <a:lnTo>
                      <a:pt x="14" y="182"/>
                    </a:lnTo>
                    <a:lnTo>
                      <a:pt x="21" y="186"/>
                    </a:lnTo>
                    <a:lnTo>
                      <a:pt x="27" y="189"/>
                    </a:lnTo>
                    <a:lnTo>
                      <a:pt x="34" y="192"/>
                    </a:lnTo>
                    <a:lnTo>
                      <a:pt x="41" y="194"/>
                    </a:lnTo>
                    <a:lnTo>
                      <a:pt x="49" y="197"/>
                    </a:lnTo>
                    <a:lnTo>
                      <a:pt x="57" y="198"/>
                    </a:lnTo>
                    <a:lnTo>
                      <a:pt x="66" y="198"/>
                    </a:lnTo>
                    <a:lnTo>
                      <a:pt x="62" y="184"/>
                    </a:lnTo>
                    <a:lnTo>
                      <a:pt x="72" y="186"/>
                    </a:lnTo>
                    <a:lnTo>
                      <a:pt x="82" y="187"/>
                    </a:lnTo>
                    <a:lnTo>
                      <a:pt x="89" y="187"/>
                    </a:lnTo>
                    <a:lnTo>
                      <a:pt x="92" y="187"/>
                    </a:lnTo>
                    <a:lnTo>
                      <a:pt x="84" y="181"/>
                    </a:lnTo>
                    <a:lnTo>
                      <a:pt x="106" y="177"/>
                    </a:lnTo>
                    <a:lnTo>
                      <a:pt x="121" y="174"/>
                    </a:lnTo>
                    <a:lnTo>
                      <a:pt x="127" y="173"/>
                    </a:lnTo>
                    <a:lnTo>
                      <a:pt x="126" y="172"/>
                    </a:lnTo>
                    <a:lnTo>
                      <a:pt x="121" y="172"/>
                    </a:lnTo>
                    <a:lnTo>
                      <a:pt x="111" y="172"/>
                    </a:lnTo>
                    <a:lnTo>
                      <a:pt x="101" y="171"/>
                    </a:lnTo>
                    <a:lnTo>
                      <a:pt x="89" y="170"/>
                    </a:lnTo>
                    <a:lnTo>
                      <a:pt x="79" y="167"/>
                    </a:lnTo>
                    <a:lnTo>
                      <a:pt x="114" y="149"/>
                    </a:lnTo>
                    <a:lnTo>
                      <a:pt x="113" y="149"/>
                    </a:lnTo>
                    <a:lnTo>
                      <a:pt x="110" y="149"/>
                    </a:lnTo>
                    <a:lnTo>
                      <a:pt x="106" y="148"/>
                    </a:lnTo>
                    <a:lnTo>
                      <a:pt x="100" y="147"/>
                    </a:lnTo>
                    <a:lnTo>
                      <a:pt x="93" y="146"/>
                    </a:lnTo>
                    <a:lnTo>
                      <a:pt x="86" y="143"/>
                    </a:lnTo>
                    <a:lnTo>
                      <a:pt x="80" y="140"/>
                    </a:lnTo>
                    <a:lnTo>
                      <a:pt x="72" y="135"/>
                    </a:lnTo>
                    <a:lnTo>
                      <a:pt x="75" y="135"/>
                    </a:lnTo>
                    <a:lnTo>
                      <a:pt x="79" y="135"/>
                    </a:lnTo>
                    <a:lnTo>
                      <a:pt x="86" y="135"/>
                    </a:lnTo>
                    <a:lnTo>
                      <a:pt x="95" y="133"/>
                    </a:lnTo>
                    <a:lnTo>
                      <a:pt x="106" y="131"/>
                    </a:lnTo>
                    <a:lnTo>
                      <a:pt x="118" y="126"/>
                    </a:lnTo>
                    <a:lnTo>
                      <a:pt x="131" y="120"/>
                    </a:lnTo>
                    <a:lnTo>
                      <a:pt x="145" y="110"/>
                    </a:lnTo>
                    <a:lnTo>
                      <a:pt x="144" y="110"/>
                    </a:lnTo>
                    <a:lnTo>
                      <a:pt x="141" y="111"/>
                    </a:lnTo>
                    <a:lnTo>
                      <a:pt x="136" y="111"/>
                    </a:lnTo>
                    <a:lnTo>
                      <a:pt x="130" y="112"/>
                    </a:lnTo>
                    <a:lnTo>
                      <a:pt x="123" y="114"/>
                    </a:lnTo>
                    <a:lnTo>
                      <a:pt x="115" y="114"/>
                    </a:lnTo>
                    <a:lnTo>
                      <a:pt x="108" y="114"/>
                    </a:lnTo>
                    <a:lnTo>
                      <a:pt x="100" y="114"/>
                    </a:lnTo>
                    <a:lnTo>
                      <a:pt x="101" y="114"/>
                    </a:lnTo>
                    <a:lnTo>
                      <a:pt x="105" y="111"/>
                    </a:lnTo>
                    <a:lnTo>
                      <a:pt x="110" y="109"/>
                    </a:lnTo>
                    <a:lnTo>
                      <a:pt x="117" y="105"/>
                    </a:lnTo>
                    <a:lnTo>
                      <a:pt x="124" y="100"/>
                    </a:lnTo>
                    <a:lnTo>
                      <a:pt x="131" y="93"/>
                    </a:lnTo>
                    <a:lnTo>
                      <a:pt x="139" y="84"/>
                    </a:lnTo>
                    <a:lnTo>
                      <a:pt x="145" y="74"/>
                    </a:lnTo>
                    <a:lnTo>
                      <a:pt x="143" y="75"/>
                    </a:lnTo>
                    <a:lnTo>
                      <a:pt x="138" y="79"/>
                    </a:lnTo>
                    <a:lnTo>
                      <a:pt x="128" y="83"/>
                    </a:lnTo>
                    <a:lnTo>
                      <a:pt x="118" y="87"/>
                    </a:lnTo>
                    <a:lnTo>
                      <a:pt x="104" y="90"/>
                    </a:lnTo>
                    <a:lnTo>
                      <a:pt x="90" y="90"/>
                    </a:lnTo>
                    <a:lnTo>
                      <a:pt x="75" y="86"/>
                    </a:lnTo>
                    <a:lnTo>
                      <a:pt x="60" y="77"/>
                    </a:lnTo>
                    <a:lnTo>
                      <a:pt x="60" y="68"/>
                    </a:lnTo>
                    <a:lnTo>
                      <a:pt x="58" y="49"/>
                    </a:lnTo>
                    <a:lnTo>
                      <a:pt x="54" y="24"/>
                    </a:lnTo>
                    <a:lnTo>
                      <a:pt x="46" y="0"/>
                    </a:lnTo>
                    <a:lnTo>
                      <a:pt x="42" y="1"/>
                    </a:lnTo>
                    <a:lnTo>
                      <a:pt x="45" y="89"/>
                    </a:lnTo>
                    <a:lnTo>
                      <a:pt x="44" y="89"/>
                    </a:lnTo>
                    <a:lnTo>
                      <a:pt x="42" y="88"/>
                    </a:lnTo>
                    <a:lnTo>
                      <a:pt x="38" y="87"/>
                    </a:lnTo>
                    <a:lnTo>
                      <a:pt x="34" y="85"/>
                    </a:lnTo>
                    <a:lnTo>
                      <a:pt x="27" y="82"/>
                    </a:lnTo>
                    <a:lnTo>
                      <a:pt x="22" y="78"/>
                    </a:lnTo>
                    <a:lnTo>
                      <a:pt x="17" y="73"/>
                    </a:lnTo>
                    <a:lnTo>
                      <a:pt x="12" y="65"/>
                    </a:lnTo>
                    <a:lnTo>
                      <a:pt x="13" y="72"/>
                    </a:lnTo>
                    <a:lnTo>
                      <a:pt x="16" y="87"/>
                    </a:lnTo>
                    <a:lnTo>
                      <a:pt x="24" y="108"/>
                    </a:lnTo>
                    <a:lnTo>
                      <a:pt x="39" y="128"/>
                    </a:lnTo>
                    <a:lnTo>
                      <a:pt x="0" y="128"/>
                    </a:lnTo>
                    <a:lnTo>
                      <a:pt x="1" y="130"/>
                    </a:lnTo>
                    <a:lnTo>
                      <a:pt x="4" y="138"/>
                    </a:lnTo>
                    <a:lnTo>
                      <a:pt x="11" y="146"/>
                    </a:lnTo>
                    <a:lnTo>
                      <a:pt x="20" y="157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090" name="Freeform 394"/>
              <p:cNvSpPr>
                <a:spLocks/>
              </p:cNvSpPr>
              <p:nvPr/>
            </p:nvSpPr>
            <p:spPr bwMode="auto">
              <a:xfrm>
                <a:off x="940" y="2720"/>
                <a:ext cx="20" cy="31"/>
              </a:xfrm>
              <a:custGeom>
                <a:avLst/>
                <a:gdLst/>
                <a:ahLst/>
                <a:cxnLst>
                  <a:cxn ang="0">
                    <a:pos x="58" y="93"/>
                  </a:cxn>
                  <a:cxn ang="0">
                    <a:pos x="45" y="87"/>
                  </a:cxn>
                  <a:cxn ang="0">
                    <a:pos x="33" y="78"/>
                  </a:cxn>
                  <a:cxn ang="0">
                    <a:pos x="23" y="67"/>
                  </a:cxn>
                  <a:cxn ang="0">
                    <a:pos x="13" y="54"/>
                  </a:cxn>
                  <a:cxn ang="0">
                    <a:pos x="7" y="40"/>
                  </a:cxn>
                  <a:cxn ang="0">
                    <a:pos x="2" y="26"/>
                  </a:cxn>
                  <a:cxn ang="0">
                    <a:pos x="0" y="13"/>
                  </a:cxn>
                  <a:cxn ang="0">
                    <a:pos x="1" y="0"/>
                  </a:cxn>
                  <a:cxn ang="0">
                    <a:pos x="5" y="25"/>
                  </a:cxn>
                  <a:cxn ang="0">
                    <a:pos x="12" y="44"/>
                  </a:cxn>
                  <a:cxn ang="0">
                    <a:pos x="22" y="60"/>
                  </a:cxn>
                  <a:cxn ang="0">
                    <a:pos x="32" y="73"/>
                  </a:cxn>
                  <a:cxn ang="0">
                    <a:pos x="42" y="82"/>
                  </a:cxn>
                  <a:cxn ang="0">
                    <a:pos x="50" y="89"/>
                  </a:cxn>
                  <a:cxn ang="0">
                    <a:pos x="56" y="92"/>
                  </a:cxn>
                  <a:cxn ang="0">
                    <a:pos x="58" y="93"/>
                  </a:cxn>
                </a:cxnLst>
                <a:rect l="0" t="0" r="r" b="b"/>
                <a:pathLst>
                  <a:path w="58" h="93">
                    <a:moveTo>
                      <a:pt x="58" y="93"/>
                    </a:moveTo>
                    <a:lnTo>
                      <a:pt x="45" y="87"/>
                    </a:lnTo>
                    <a:lnTo>
                      <a:pt x="33" y="78"/>
                    </a:lnTo>
                    <a:lnTo>
                      <a:pt x="23" y="67"/>
                    </a:lnTo>
                    <a:lnTo>
                      <a:pt x="13" y="54"/>
                    </a:lnTo>
                    <a:lnTo>
                      <a:pt x="7" y="40"/>
                    </a:lnTo>
                    <a:lnTo>
                      <a:pt x="2" y="26"/>
                    </a:lnTo>
                    <a:lnTo>
                      <a:pt x="0" y="13"/>
                    </a:lnTo>
                    <a:lnTo>
                      <a:pt x="1" y="0"/>
                    </a:lnTo>
                    <a:lnTo>
                      <a:pt x="5" y="25"/>
                    </a:lnTo>
                    <a:lnTo>
                      <a:pt x="12" y="44"/>
                    </a:lnTo>
                    <a:lnTo>
                      <a:pt x="22" y="60"/>
                    </a:lnTo>
                    <a:lnTo>
                      <a:pt x="32" y="73"/>
                    </a:lnTo>
                    <a:lnTo>
                      <a:pt x="42" y="82"/>
                    </a:lnTo>
                    <a:lnTo>
                      <a:pt x="50" y="89"/>
                    </a:lnTo>
                    <a:lnTo>
                      <a:pt x="56" y="92"/>
                    </a:lnTo>
                    <a:lnTo>
                      <a:pt x="58" y="93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091" name="Freeform 395"/>
              <p:cNvSpPr>
                <a:spLocks/>
              </p:cNvSpPr>
              <p:nvPr/>
            </p:nvSpPr>
            <p:spPr bwMode="auto">
              <a:xfrm>
                <a:off x="970" y="2731"/>
                <a:ext cx="28" cy="48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" y="14"/>
                  </a:cxn>
                  <a:cxn ang="0">
                    <a:pos x="4" y="27"/>
                  </a:cxn>
                  <a:cxn ang="0">
                    <a:pos x="8" y="39"/>
                  </a:cxn>
                  <a:cxn ang="0">
                    <a:pos x="14" y="49"/>
                  </a:cxn>
                  <a:cxn ang="0">
                    <a:pos x="23" y="59"/>
                  </a:cxn>
                  <a:cxn ang="0">
                    <a:pos x="32" y="66"/>
                  </a:cxn>
                  <a:cxn ang="0">
                    <a:pos x="43" y="74"/>
                  </a:cxn>
                  <a:cxn ang="0">
                    <a:pos x="54" y="80"/>
                  </a:cxn>
                  <a:cxn ang="0">
                    <a:pos x="65" y="86"/>
                  </a:cxn>
                  <a:cxn ang="0">
                    <a:pos x="73" y="93"/>
                  </a:cxn>
                  <a:cxn ang="0">
                    <a:pos x="78" y="102"/>
                  </a:cxn>
                  <a:cxn ang="0">
                    <a:pos x="82" y="110"/>
                  </a:cxn>
                  <a:cxn ang="0">
                    <a:pos x="83" y="119"/>
                  </a:cxn>
                  <a:cxn ang="0">
                    <a:pos x="82" y="127"/>
                  </a:cxn>
                  <a:cxn ang="0">
                    <a:pos x="80" y="135"/>
                  </a:cxn>
                  <a:cxn ang="0">
                    <a:pos x="78" y="144"/>
                  </a:cxn>
                  <a:cxn ang="0">
                    <a:pos x="83" y="133"/>
                  </a:cxn>
                  <a:cxn ang="0">
                    <a:pos x="85" y="122"/>
                  </a:cxn>
                  <a:cxn ang="0">
                    <a:pos x="86" y="109"/>
                  </a:cxn>
                  <a:cxn ang="0">
                    <a:pos x="85" y="97"/>
                  </a:cxn>
                  <a:cxn ang="0">
                    <a:pos x="82" y="86"/>
                  </a:cxn>
                  <a:cxn ang="0">
                    <a:pos x="76" y="77"/>
                  </a:cxn>
                  <a:cxn ang="0">
                    <a:pos x="68" y="70"/>
                  </a:cxn>
                  <a:cxn ang="0">
                    <a:pos x="57" y="68"/>
                  </a:cxn>
                  <a:cxn ang="0">
                    <a:pos x="43" y="65"/>
                  </a:cxn>
                  <a:cxn ang="0">
                    <a:pos x="31" y="58"/>
                  </a:cxn>
                  <a:cxn ang="0">
                    <a:pos x="21" y="46"/>
                  </a:cxn>
                  <a:cxn ang="0">
                    <a:pos x="13" y="34"/>
                  </a:cxn>
                  <a:cxn ang="0">
                    <a:pos x="7" y="22"/>
                  </a:cxn>
                  <a:cxn ang="0">
                    <a:pos x="3" y="10"/>
                  </a:cxn>
                  <a:cxn ang="0">
                    <a:pos x="1" y="3"/>
                  </a:cxn>
                  <a:cxn ang="0">
                    <a:pos x="0" y="0"/>
                  </a:cxn>
                </a:cxnLst>
                <a:rect l="0" t="0" r="r" b="b"/>
                <a:pathLst>
                  <a:path w="86" h="144">
                    <a:moveTo>
                      <a:pt x="0" y="0"/>
                    </a:moveTo>
                    <a:lnTo>
                      <a:pt x="1" y="14"/>
                    </a:lnTo>
                    <a:lnTo>
                      <a:pt x="4" y="27"/>
                    </a:lnTo>
                    <a:lnTo>
                      <a:pt x="8" y="39"/>
                    </a:lnTo>
                    <a:lnTo>
                      <a:pt x="14" y="49"/>
                    </a:lnTo>
                    <a:lnTo>
                      <a:pt x="23" y="59"/>
                    </a:lnTo>
                    <a:lnTo>
                      <a:pt x="32" y="66"/>
                    </a:lnTo>
                    <a:lnTo>
                      <a:pt x="43" y="74"/>
                    </a:lnTo>
                    <a:lnTo>
                      <a:pt x="54" y="80"/>
                    </a:lnTo>
                    <a:lnTo>
                      <a:pt x="65" y="86"/>
                    </a:lnTo>
                    <a:lnTo>
                      <a:pt x="73" y="93"/>
                    </a:lnTo>
                    <a:lnTo>
                      <a:pt x="78" y="102"/>
                    </a:lnTo>
                    <a:lnTo>
                      <a:pt x="82" y="110"/>
                    </a:lnTo>
                    <a:lnTo>
                      <a:pt x="83" y="119"/>
                    </a:lnTo>
                    <a:lnTo>
                      <a:pt x="82" y="127"/>
                    </a:lnTo>
                    <a:lnTo>
                      <a:pt x="80" y="135"/>
                    </a:lnTo>
                    <a:lnTo>
                      <a:pt x="78" y="144"/>
                    </a:lnTo>
                    <a:lnTo>
                      <a:pt x="83" y="133"/>
                    </a:lnTo>
                    <a:lnTo>
                      <a:pt x="85" y="122"/>
                    </a:lnTo>
                    <a:lnTo>
                      <a:pt x="86" y="109"/>
                    </a:lnTo>
                    <a:lnTo>
                      <a:pt x="85" y="97"/>
                    </a:lnTo>
                    <a:lnTo>
                      <a:pt x="82" y="86"/>
                    </a:lnTo>
                    <a:lnTo>
                      <a:pt x="76" y="77"/>
                    </a:lnTo>
                    <a:lnTo>
                      <a:pt x="68" y="70"/>
                    </a:lnTo>
                    <a:lnTo>
                      <a:pt x="57" y="68"/>
                    </a:lnTo>
                    <a:lnTo>
                      <a:pt x="43" y="65"/>
                    </a:lnTo>
                    <a:lnTo>
                      <a:pt x="31" y="58"/>
                    </a:lnTo>
                    <a:lnTo>
                      <a:pt x="21" y="46"/>
                    </a:lnTo>
                    <a:lnTo>
                      <a:pt x="13" y="34"/>
                    </a:lnTo>
                    <a:lnTo>
                      <a:pt x="7" y="22"/>
                    </a:lnTo>
                    <a:lnTo>
                      <a:pt x="3" y="10"/>
                    </a:lnTo>
                    <a:lnTo>
                      <a:pt x="1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092" name="Freeform 396"/>
              <p:cNvSpPr>
                <a:spLocks/>
              </p:cNvSpPr>
              <p:nvPr/>
            </p:nvSpPr>
            <p:spPr bwMode="auto">
              <a:xfrm>
                <a:off x="997" y="2749"/>
                <a:ext cx="34" cy="28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3" y="8"/>
                  </a:cxn>
                  <a:cxn ang="0">
                    <a:pos x="24" y="17"/>
                  </a:cxn>
                  <a:cxn ang="0">
                    <a:pos x="30" y="27"/>
                  </a:cxn>
                  <a:cxn ang="0">
                    <a:pos x="34" y="36"/>
                  </a:cxn>
                  <a:cxn ang="0">
                    <a:pos x="36" y="46"/>
                  </a:cxn>
                  <a:cxn ang="0">
                    <a:pos x="37" y="54"/>
                  </a:cxn>
                  <a:cxn ang="0">
                    <a:pos x="37" y="63"/>
                  </a:cxn>
                  <a:cxn ang="0">
                    <a:pos x="36" y="69"/>
                  </a:cxn>
                  <a:cxn ang="0">
                    <a:pos x="46" y="60"/>
                  </a:cxn>
                  <a:cxn ang="0">
                    <a:pos x="52" y="52"/>
                  </a:cxn>
                  <a:cxn ang="0">
                    <a:pos x="56" y="45"/>
                  </a:cxn>
                  <a:cxn ang="0">
                    <a:pos x="57" y="42"/>
                  </a:cxn>
                  <a:cxn ang="0">
                    <a:pos x="66" y="65"/>
                  </a:cxn>
                  <a:cxn ang="0">
                    <a:pos x="102" y="32"/>
                  </a:cxn>
                  <a:cxn ang="0">
                    <a:pos x="69" y="74"/>
                  </a:cxn>
                  <a:cxn ang="0">
                    <a:pos x="54" y="63"/>
                  </a:cxn>
                  <a:cxn ang="0">
                    <a:pos x="24" y="84"/>
                  </a:cxn>
                  <a:cxn ang="0">
                    <a:pos x="30" y="65"/>
                  </a:cxn>
                  <a:cxn ang="0">
                    <a:pos x="30" y="48"/>
                  </a:cxn>
                  <a:cxn ang="0">
                    <a:pos x="27" y="33"/>
                  </a:cxn>
                  <a:cxn ang="0">
                    <a:pos x="21" y="21"/>
                  </a:cxn>
                  <a:cxn ang="0">
                    <a:pos x="13" y="12"/>
                  </a:cxn>
                  <a:cxn ang="0">
                    <a:pos x="7" y="5"/>
                  </a:cxn>
                  <a:cxn ang="0">
                    <a:pos x="2" y="1"/>
                  </a:cxn>
                  <a:cxn ang="0">
                    <a:pos x="0" y="0"/>
                  </a:cxn>
                </a:cxnLst>
                <a:rect l="0" t="0" r="r" b="b"/>
                <a:pathLst>
                  <a:path w="102" h="84">
                    <a:moveTo>
                      <a:pt x="0" y="0"/>
                    </a:moveTo>
                    <a:lnTo>
                      <a:pt x="13" y="8"/>
                    </a:lnTo>
                    <a:lnTo>
                      <a:pt x="24" y="17"/>
                    </a:lnTo>
                    <a:lnTo>
                      <a:pt x="30" y="27"/>
                    </a:lnTo>
                    <a:lnTo>
                      <a:pt x="34" y="36"/>
                    </a:lnTo>
                    <a:lnTo>
                      <a:pt x="36" y="46"/>
                    </a:lnTo>
                    <a:lnTo>
                      <a:pt x="37" y="54"/>
                    </a:lnTo>
                    <a:lnTo>
                      <a:pt x="37" y="63"/>
                    </a:lnTo>
                    <a:lnTo>
                      <a:pt x="36" y="69"/>
                    </a:lnTo>
                    <a:lnTo>
                      <a:pt x="46" y="60"/>
                    </a:lnTo>
                    <a:lnTo>
                      <a:pt x="52" y="52"/>
                    </a:lnTo>
                    <a:lnTo>
                      <a:pt x="56" y="45"/>
                    </a:lnTo>
                    <a:lnTo>
                      <a:pt x="57" y="42"/>
                    </a:lnTo>
                    <a:lnTo>
                      <a:pt x="66" y="65"/>
                    </a:lnTo>
                    <a:lnTo>
                      <a:pt x="102" y="32"/>
                    </a:lnTo>
                    <a:lnTo>
                      <a:pt x="69" y="74"/>
                    </a:lnTo>
                    <a:lnTo>
                      <a:pt x="54" y="63"/>
                    </a:lnTo>
                    <a:lnTo>
                      <a:pt x="24" y="84"/>
                    </a:lnTo>
                    <a:lnTo>
                      <a:pt x="30" y="65"/>
                    </a:lnTo>
                    <a:lnTo>
                      <a:pt x="30" y="48"/>
                    </a:lnTo>
                    <a:lnTo>
                      <a:pt x="27" y="33"/>
                    </a:lnTo>
                    <a:lnTo>
                      <a:pt x="21" y="21"/>
                    </a:lnTo>
                    <a:lnTo>
                      <a:pt x="13" y="12"/>
                    </a:lnTo>
                    <a:lnTo>
                      <a:pt x="7" y="5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093" name="Freeform 397"/>
              <p:cNvSpPr>
                <a:spLocks/>
              </p:cNvSpPr>
              <p:nvPr/>
            </p:nvSpPr>
            <p:spPr bwMode="auto">
              <a:xfrm>
                <a:off x="1090" y="2689"/>
                <a:ext cx="66" cy="40"/>
              </a:xfrm>
              <a:custGeom>
                <a:avLst/>
                <a:gdLst/>
                <a:ahLst/>
                <a:cxnLst>
                  <a:cxn ang="0">
                    <a:pos x="2" y="14"/>
                  </a:cxn>
                  <a:cxn ang="0">
                    <a:pos x="4" y="32"/>
                  </a:cxn>
                  <a:cxn ang="0">
                    <a:pos x="15" y="43"/>
                  </a:cxn>
                  <a:cxn ang="0">
                    <a:pos x="28" y="47"/>
                  </a:cxn>
                  <a:cxn ang="0">
                    <a:pos x="41" y="51"/>
                  </a:cxn>
                  <a:cxn ang="0">
                    <a:pos x="59" y="50"/>
                  </a:cxn>
                  <a:cxn ang="0">
                    <a:pos x="77" y="45"/>
                  </a:cxn>
                  <a:cxn ang="0">
                    <a:pos x="98" y="39"/>
                  </a:cxn>
                  <a:cxn ang="0">
                    <a:pos x="120" y="35"/>
                  </a:cxn>
                  <a:cxn ang="0">
                    <a:pos x="144" y="36"/>
                  </a:cxn>
                  <a:cxn ang="0">
                    <a:pos x="167" y="43"/>
                  </a:cxn>
                  <a:cxn ang="0">
                    <a:pos x="189" y="58"/>
                  </a:cxn>
                  <a:cxn ang="0">
                    <a:pos x="182" y="55"/>
                  </a:cxn>
                  <a:cxn ang="0">
                    <a:pos x="159" y="41"/>
                  </a:cxn>
                  <a:cxn ang="0">
                    <a:pos x="141" y="38"/>
                  </a:cxn>
                  <a:cxn ang="0">
                    <a:pos x="126" y="39"/>
                  </a:cxn>
                  <a:cxn ang="0">
                    <a:pos x="108" y="42"/>
                  </a:cxn>
                  <a:cxn ang="0">
                    <a:pos x="92" y="48"/>
                  </a:cxn>
                  <a:cxn ang="0">
                    <a:pos x="77" y="57"/>
                  </a:cxn>
                  <a:cxn ang="0">
                    <a:pos x="67" y="63"/>
                  </a:cxn>
                  <a:cxn ang="0">
                    <a:pos x="70" y="73"/>
                  </a:cxn>
                  <a:cxn ang="0">
                    <a:pos x="85" y="81"/>
                  </a:cxn>
                  <a:cxn ang="0">
                    <a:pos x="100" y="80"/>
                  </a:cxn>
                  <a:cxn ang="0">
                    <a:pos x="120" y="79"/>
                  </a:cxn>
                  <a:cxn ang="0">
                    <a:pos x="144" y="80"/>
                  </a:cxn>
                  <a:cxn ang="0">
                    <a:pos x="161" y="84"/>
                  </a:cxn>
                  <a:cxn ang="0">
                    <a:pos x="174" y="91"/>
                  </a:cxn>
                  <a:cxn ang="0">
                    <a:pos x="184" y="101"/>
                  </a:cxn>
                  <a:cxn ang="0">
                    <a:pos x="175" y="96"/>
                  </a:cxn>
                  <a:cxn ang="0">
                    <a:pos x="147" y="84"/>
                  </a:cxn>
                  <a:cxn ang="0">
                    <a:pos x="121" y="81"/>
                  </a:cxn>
                  <a:cxn ang="0">
                    <a:pos x="102" y="84"/>
                  </a:cxn>
                  <a:cxn ang="0">
                    <a:pos x="85" y="88"/>
                  </a:cxn>
                  <a:cxn ang="0">
                    <a:pos x="69" y="87"/>
                  </a:cxn>
                  <a:cxn ang="0">
                    <a:pos x="74" y="94"/>
                  </a:cxn>
                  <a:cxn ang="0">
                    <a:pos x="87" y="105"/>
                  </a:cxn>
                  <a:cxn ang="0">
                    <a:pos x="97" y="110"/>
                  </a:cxn>
                  <a:cxn ang="0">
                    <a:pos x="113" y="114"/>
                  </a:cxn>
                  <a:cxn ang="0">
                    <a:pos x="116" y="119"/>
                  </a:cxn>
                  <a:cxn ang="0">
                    <a:pos x="93" y="111"/>
                  </a:cxn>
                  <a:cxn ang="0">
                    <a:pos x="73" y="99"/>
                  </a:cxn>
                  <a:cxn ang="0">
                    <a:pos x="62" y="92"/>
                  </a:cxn>
                  <a:cxn ang="0">
                    <a:pos x="53" y="83"/>
                  </a:cxn>
                  <a:cxn ang="0">
                    <a:pos x="51" y="63"/>
                  </a:cxn>
                  <a:cxn ang="0">
                    <a:pos x="27" y="52"/>
                  </a:cxn>
                  <a:cxn ang="0">
                    <a:pos x="2" y="34"/>
                  </a:cxn>
                  <a:cxn ang="0">
                    <a:pos x="1" y="15"/>
                  </a:cxn>
                  <a:cxn ang="0">
                    <a:pos x="7" y="2"/>
                  </a:cxn>
                </a:cxnLst>
                <a:rect l="0" t="0" r="r" b="b"/>
                <a:pathLst>
                  <a:path w="198" h="119">
                    <a:moveTo>
                      <a:pt x="8" y="0"/>
                    </a:moveTo>
                    <a:lnTo>
                      <a:pt x="2" y="14"/>
                    </a:lnTo>
                    <a:lnTo>
                      <a:pt x="1" y="24"/>
                    </a:lnTo>
                    <a:lnTo>
                      <a:pt x="4" y="32"/>
                    </a:lnTo>
                    <a:lnTo>
                      <a:pt x="9" y="38"/>
                    </a:lnTo>
                    <a:lnTo>
                      <a:pt x="15" y="43"/>
                    </a:lnTo>
                    <a:lnTo>
                      <a:pt x="23" y="45"/>
                    </a:lnTo>
                    <a:lnTo>
                      <a:pt x="28" y="47"/>
                    </a:lnTo>
                    <a:lnTo>
                      <a:pt x="32" y="48"/>
                    </a:lnTo>
                    <a:lnTo>
                      <a:pt x="41" y="51"/>
                    </a:lnTo>
                    <a:lnTo>
                      <a:pt x="50" y="51"/>
                    </a:lnTo>
                    <a:lnTo>
                      <a:pt x="59" y="50"/>
                    </a:lnTo>
                    <a:lnTo>
                      <a:pt x="68" y="48"/>
                    </a:lnTo>
                    <a:lnTo>
                      <a:pt x="77" y="45"/>
                    </a:lnTo>
                    <a:lnTo>
                      <a:pt x="88" y="42"/>
                    </a:lnTo>
                    <a:lnTo>
                      <a:pt x="98" y="39"/>
                    </a:lnTo>
                    <a:lnTo>
                      <a:pt x="109" y="37"/>
                    </a:lnTo>
                    <a:lnTo>
                      <a:pt x="120" y="35"/>
                    </a:lnTo>
                    <a:lnTo>
                      <a:pt x="132" y="35"/>
                    </a:lnTo>
                    <a:lnTo>
                      <a:pt x="144" y="36"/>
                    </a:lnTo>
                    <a:lnTo>
                      <a:pt x="155" y="39"/>
                    </a:lnTo>
                    <a:lnTo>
                      <a:pt x="167" y="43"/>
                    </a:lnTo>
                    <a:lnTo>
                      <a:pt x="178" y="49"/>
                    </a:lnTo>
                    <a:lnTo>
                      <a:pt x="189" y="58"/>
                    </a:lnTo>
                    <a:lnTo>
                      <a:pt x="198" y="67"/>
                    </a:lnTo>
                    <a:lnTo>
                      <a:pt x="182" y="55"/>
                    </a:lnTo>
                    <a:lnTo>
                      <a:pt x="170" y="46"/>
                    </a:lnTo>
                    <a:lnTo>
                      <a:pt x="159" y="41"/>
                    </a:lnTo>
                    <a:lnTo>
                      <a:pt x="150" y="39"/>
                    </a:lnTo>
                    <a:lnTo>
                      <a:pt x="141" y="38"/>
                    </a:lnTo>
                    <a:lnTo>
                      <a:pt x="134" y="38"/>
                    </a:lnTo>
                    <a:lnTo>
                      <a:pt x="126" y="39"/>
                    </a:lnTo>
                    <a:lnTo>
                      <a:pt x="117" y="40"/>
                    </a:lnTo>
                    <a:lnTo>
                      <a:pt x="108" y="42"/>
                    </a:lnTo>
                    <a:lnTo>
                      <a:pt x="99" y="45"/>
                    </a:lnTo>
                    <a:lnTo>
                      <a:pt x="92" y="48"/>
                    </a:lnTo>
                    <a:lnTo>
                      <a:pt x="84" y="52"/>
                    </a:lnTo>
                    <a:lnTo>
                      <a:pt x="77" y="57"/>
                    </a:lnTo>
                    <a:lnTo>
                      <a:pt x="71" y="60"/>
                    </a:lnTo>
                    <a:lnTo>
                      <a:pt x="67" y="63"/>
                    </a:lnTo>
                    <a:lnTo>
                      <a:pt x="63" y="65"/>
                    </a:lnTo>
                    <a:lnTo>
                      <a:pt x="70" y="73"/>
                    </a:lnTo>
                    <a:lnTo>
                      <a:pt x="77" y="79"/>
                    </a:lnTo>
                    <a:lnTo>
                      <a:pt x="85" y="81"/>
                    </a:lnTo>
                    <a:lnTo>
                      <a:pt x="93" y="81"/>
                    </a:lnTo>
                    <a:lnTo>
                      <a:pt x="100" y="80"/>
                    </a:lnTo>
                    <a:lnTo>
                      <a:pt x="110" y="79"/>
                    </a:lnTo>
                    <a:lnTo>
                      <a:pt x="120" y="79"/>
                    </a:lnTo>
                    <a:lnTo>
                      <a:pt x="132" y="79"/>
                    </a:lnTo>
                    <a:lnTo>
                      <a:pt x="144" y="80"/>
                    </a:lnTo>
                    <a:lnTo>
                      <a:pt x="153" y="82"/>
                    </a:lnTo>
                    <a:lnTo>
                      <a:pt x="161" y="84"/>
                    </a:lnTo>
                    <a:lnTo>
                      <a:pt x="169" y="87"/>
                    </a:lnTo>
                    <a:lnTo>
                      <a:pt x="174" y="91"/>
                    </a:lnTo>
                    <a:lnTo>
                      <a:pt x="179" y="96"/>
                    </a:lnTo>
                    <a:lnTo>
                      <a:pt x="184" y="101"/>
                    </a:lnTo>
                    <a:lnTo>
                      <a:pt x="190" y="106"/>
                    </a:lnTo>
                    <a:lnTo>
                      <a:pt x="175" y="96"/>
                    </a:lnTo>
                    <a:lnTo>
                      <a:pt x="160" y="88"/>
                    </a:lnTo>
                    <a:lnTo>
                      <a:pt x="147" y="84"/>
                    </a:lnTo>
                    <a:lnTo>
                      <a:pt x="133" y="82"/>
                    </a:lnTo>
                    <a:lnTo>
                      <a:pt x="121" y="81"/>
                    </a:lnTo>
                    <a:lnTo>
                      <a:pt x="111" y="82"/>
                    </a:lnTo>
                    <a:lnTo>
                      <a:pt x="102" y="84"/>
                    </a:lnTo>
                    <a:lnTo>
                      <a:pt x="94" y="86"/>
                    </a:lnTo>
                    <a:lnTo>
                      <a:pt x="85" y="88"/>
                    </a:lnTo>
                    <a:lnTo>
                      <a:pt x="75" y="87"/>
                    </a:lnTo>
                    <a:lnTo>
                      <a:pt x="69" y="87"/>
                    </a:lnTo>
                    <a:lnTo>
                      <a:pt x="66" y="86"/>
                    </a:lnTo>
                    <a:lnTo>
                      <a:pt x="74" y="94"/>
                    </a:lnTo>
                    <a:lnTo>
                      <a:pt x="82" y="101"/>
                    </a:lnTo>
                    <a:lnTo>
                      <a:pt x="87" y="105"/>
                    </a:lnTo>
                    <a:lnTo>
                      <a:pt x="91" y="108"/>
                    </a:lnTo>
                    <a:lnTo>
                      <a:pt x="97" y="110"/>
                    </a:lnTo>
                    <a:lnTo>
                      <a:pt x="104" y="112"/>
                    </a:lnTo>
                    <a:lnTo>
                      <a:pt x="113" y="114"/>
                    </a:lnTo>
                    <a:lnTo>
                      <a:pt x="126" y="117"/>
                    </a:lnTo>
                    <a:lnTo>
                      <a:pt x="116" y="119"/>
                    </a:lnTo>
                    <a:lnTo>
                      <a:pt x="105" y="117"/>
                    </a:lnTo>
                    <a:lnTo>
                      <a:pt x="93" y="111"/>
                    </a:lnTo>
                    <a:lnTo>
                      <a:pt x="83" y="105"/>
                    </a:lnTo>
                    <a:lnTo>
                      <a:pt x="73" y="99"/>
                    </a:lnTo>
                    <a:lnTo>
                      <a:pt x="66" y="93"/>
                    </a:lnTo>
                    <a:lnTo>
                      <a:pt x="62" y="92"/>
                    </a:lnTo>
                    <a:lnTo>
                      <a:pt x="63" y="94"/>
                    </a:lnTo>
                    <a:lnTo>
                      <a:pt x="53" y="83"/>
                    </a:lnTo>
                    <a:lnTo>
                      <a:pt x="51" y="71"/>
                    </a:lnTo>
                    <a:lnTo>
                      <a:pt x="51" y="63"/>
                    </a:lnTo>
                    <a:lnTo>
                      <a:pt x="52" y="60"/>
                    </a:lnTo>
                    <a:lnTo>
                      <a:pt x="27" y="52"/>
                    </a:lnTo>
                    <a:lnTo>
                      <a:pt x="11" y="43"/>
                    </a:lnTo>
                    <a:lnTo>
                      <a:pt x="2" y="34"/>
                    </a:lnTo>
                    <a:lnTo>
                      <a:pt x="0" y="23"/>
                    </a:lnTo>
                    <a:lnTo>
                      <a:pt x="1" y="15"/>
                    </a:lnTo>
                    <a:lnTo>
                      <a:pt x="4" y="7"/>
                    </a:lnTo>
                    <a:lnTo>
                      <a:pt x="7" y="2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094" name="Freeform 398"/>
              <p:cNvSpPr>
                <a:spLocks/>
              </p:cNvSpPr>
              <p:nvPr/>
            </p:nvSpPr>
            <p:spPr bwMode="auto">
              <a:xfrm>
                <a:off x="910" y="2597"/>
                <a:ext cx="9" cy="3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5" y="10"/>
                  </a:cxn>
                  <a:cxn ang="0">
                    <a:pos x="22" y="17"/>
                  </a:cxn>
                  <a:cxn ang="0">
                    <a:pos x="24" y="25"/>
                  </a:cxn>
                  <a:cxn ang="0">
                    <a:pos x="25" y="35"/>
                  </a:cxn>
                  <a:cxn ang="0">
                    <a:pos x="27" y="50"/>
                  </a:cxn>
                  <a:cxn ang="0">
                    <a:pos x="24" y="66"/>
                  </a:cxn>
                  <a:cxn ang="0">
                    <a:pos x="19" y="82"/>
                  </a:cxn>
                  <a:cxn ang="0">
                    <a:pos x="7" y="96"/>
                  </a:cxn>
                  <a:cxn ang="0">
                    <a:pos x="15" y="79"/>
                  </a:cxn>
                  <a:cxn ang="0">
                    <a:pos x="19" y="71"/>
                  </a:cxn>
                  <a:cxn ang="0">
                    <a:pos x="21" y="63"/>
                  </a:cxn>
                  <a:cxn ang="0">
                    <a:pos x="20" y="50"/>
                  </a:cxn>
                  <a:cxn ang="0">
                    <a:pos x="16" y="32"/>
                  </a:cxn>
                  <a:cxn ang="0">
                    <a:pos x="9" y="15"/>
                  </a:cxn>
                  <a:cxn ang="0">
                    <a:pos x="3" y="4"/>
                  </a:cxn>
                  <a:cxn ang="0">
                    <a:pos x="0" y="0"/>
                  </a:cxn>
                </a:cxnLst>
                <a:rect l="0" t="0" r="r" b="b"/>
                <a:pathLst>
                  <a:path w="27" h="96">
                    <a:moveTo>
                      <a:pt x="0" y="0"/>
                    </a:moveTo>
                    <a:lnTo>
                      <a:pt x="15" y="10"/>
                    </a:lnTo>
                    <a:lnTo>
                      <a:pt x="22" y="17"/>
                    </a:lnTo>
                    <a:lnTo>
                      <a:pt x="24" y="25"/>
                    </a:lnTo>
                    <a:lnTo>
                      <a:pt x="25" y="35"/>
                    </a:lnTo>
                    <a:lnTo>
                      <a:pt x="27" y="50"/>
                    </a:lnTo>
                    <a:lnTo>
                      <a:pt x="24" y="66"/>
                    </a:lnTo>
                    <a:lnTo>
                      <a:pt x="19" y="82"/>
                    </a:lnTo>
                    <a:lnTo>
                      <a:pt x="7" y="96"/>
                    </a:lnTo>
                    <a:lnTo>
                      <a:pt x="15" y="79"/>
                    </a:lnTo>
                    <a:lnTo>
                      <a:pt x="19" y="71"/>
                    </a:lnTo>
                    <a:lnTo>
                      <a:pt x="21" y="63"/>
                    </a:lnTo>
                    <a:lnTo>
                      <a:pt x="20" y="50"/>
                    </a:lnTo>
                    <a:lnTo>
                      <a:pt x="16" y="32"/>
                    </a:lnTo>
                    <a:lnTo>
                      <a:pt x="9" y="15"/>
                    </a:lnTo>
                    <a:lnTo>
                      <a:pt x="3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095" name="Freeform 399"/>
              <p:cNvSpPr>
                <a:spLocks/>
              </p:cNvSpPr>
              <p:nvPr/>
            </p:nvSpPr>
            <p:spPr bwMode="auto">
              <a:xfrm>
                <a:off x="901" y="2607"/>
                <a:ext cx="6" cy="2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2" y="7"/>
                  </a:cxn>
                  <a:cxn ang="0">
                    <a:pos x="17" y="13"/>
                  </a:cxn>
                  <a:cxn ang="0">
                    <a:pos x="18" y="18"/>
                  </a:cxn>
                  <a:cxn ang="0">
                    <a:pos x="19" y="25"/>
                  </a:cxn>
                  <a:cxn ang="0">
                    <a:pos x="20" y="36"/>
                  </a:cxn>
                  <a:cxn ang="0">
                    <a:pos x="19" y="46"/>
                  </a:cxn>
                  <a:cxn ang="0">
                    <a:pos x="14" y="57"/>
                  </a:cxn>
                  <a:cxn ang="0">
                    <a:pos x="4" y="67"/>
                  </a:cxn>
                  <a:cxn ang="0">
                    <a:pos x="10" y="56"/>
                  </a:cxn>
                  <a:cxn ang="0">
                    <a:pos x="15" y="49"/>
                  </a:cxn>
                  <a:cxn ang="0">
                    <a:pos x="16" y="45"/>
                  </a:cxn>
                  <a:cxn ang="0">
                    <a:pos x="15" y="36"/>
                  </a:cxn>
                  <a:cxn ang="0">
                    <a:pos x="12" y="23"/>
                  </a:cxn>
                  <a:cxn ang="0">
                    <a:pos x="6" y="12"/>
                  </a:cxn>
                  <a:cxn ang="0">
                    <a:pos x="2" y="3"/>
                  </a:cxn>
                  <a:cxn ang="0">
                    <a:pos x="0" y="0"/>
                  </a:cxn>
                </a:cxnLst>
                <a:rect l="0" t="0" r="r" b="b"/>
                <a:pathLst>
                  <a:path w="20" h="67">
                    <a:moveTo>
                      <a:pt x="0" y="0"/>
                    </a:moveTo>
                    <a:lnTo>
                      <a:pt x="12" y="7"/>
                    </a:lnTo>
                    <a:lnTo>
                      <a:pt x="17" y="13"/>
                    </a:lnTo>
                    <a:lnTo>
                      <a:pt x="18" y="18"/>
                    </a:lnTo>
                    <a:lnTo>
                      <a:pt x="19" y="25"/>
                    </a:lnTo>
                    <a:lnTo>
                      <a:pt x="20" y="36"/>
                    </a:lnTo>
                    <a:lnTo>
                      <a:pt x="19" y="46"/>
                    </a:lnTo>
                    <a:lnTo>
                      <a:pt x="14" y="57"/>
                    </a:lnTo>
                    <a:lnTo>
                      <a:pt x="4" y="67"/>
                    </a:lnTo>
                    <a:lnTo>
                      <a:pt x="10" y="56"/>
                    </a:lnTo>
                    <a:lnTo>
                      <a:pt x="15" y="49"/>
                    </a:lnTo>
                    <a:lnTo>
                      <a:pt x="16" y="45"/>
                    </a:lnTo>
                    <a:lnTo>
                      <a:pt x="15" y="36"/>
                    </a:lnTo>
                    <a:lnTo>
                      <a:pt x="12" y="23"/>
                    </a:lnTo>
                    <a:lnTo>
                      <a:pt x="6" y="12"/>
                    </a:lnTo>
                    <a:lnTo>
                      <a:pt x="2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096" name="Freeform 400"/>
              <p:cNvSpPr>
                <a:spLocks/>
              </p:cNvSpPr>
              <p:nvPr/>
            </p:nvSpPr>
            <p:spPr bwMode="auto">
              <a:xfrm>
                <a:off x="862" y="2585"/>
                <a:ext cx="8" cy="7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24" y="9"/>
                  </a:cxn>
                  <a:cxn ang="0">
                    <a:pos x="0" y="20"/>
                  </a:cxn>
                  <a:cxn ang="0">
                    <a:pos x="4" y="15"/>
                  </a:cxn>
                  <a:cxn ang="0">
                    <a:pos x="3" y="10"/>
                  </a:cxn>
                  <a:cxn ang="0">
                    <a:pos x="3" y="5"/>
                  </a:cxn>
                  <a:cxn ang="0">
                    <a:pos x="4" y="2"/>
                  </a:cxn>
                  <a:cxn ang="0">
                    <a:pos x="4" y="0"/>
                  </a:cxn>
                </a:cxnLst>
                <a:rect l="0" t="0" r="r" b="b"/>
                <a:pathLst>
                  <a:path w="24" h="20">
                    <a:moveTo>
                      <a:pt x="4" y="0"/>
                    </a:moveTo>
                    <a:lnTo>
                      <a:pt x="24" y="9"/>
                    </a:lnTo>
                    <a:lnTo>
                      <a:pt x="0" y="20"/>
                    </a:lnTo>
                    <a:lnTo>
                      <a:pt x="4" y="15"/>
                    </a:lnTo>
                    <a:lnTo>
                      <a:pt x="3" y="10"/>
                    </a:lnTo>
                    <a:lnTo>
                      <a:pt x="3" y="5"/>
                    </a:lnTo>
                    <a:lnTo>
                      <a:pt x="4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097" name="Freeform 401"/>
              <p:cNvSpPr>
                <a:spLocks/>
              </p:cNvSpPr>
              <p:nvPr/>
            </p:nvSpPr>
            <p:spPr bwMode="auto">
              <a:xfrm>
                <a:off x="867" y="2559"/>
                <a:ext cx="17" cy="15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8" y="5"/>
                  </a:cxn>
                  <a:cxn ang="0">
                    <a:pos x="16" y="5"/>
                  </a:cxn>
                  <a:cxn ang="0">
                    <a:pos x="24" y="5"/>
                  </a:cxn>
                  <a:cxn ang="0">
                    <a:pos x="33" y="4"/>
                  </a:cxn>
                  <a:cxn ang="0">
                    <a:pos x="40" y="3"/>
                  </a:cxn>
                  <a:cxn ang="0">
                    <a:pos x="46" y="1"/>
                  </a:cxn>
                  <a:cxn ang="0">
                    <a:pos x="51" y="0"/>
                  </a:cxn>
                  <a:cxn ang="0">
                    <a:pos x="52" y="0"/>
                  </a:cxn>
                  <a:cxn ang="0">
                    <a:pos x="52" y="45"/>
                  </a:cxn>
                  <a:cxn ang="0">
                    <a:pos x="41" y="41"/>
                  </a:cxn>
                  <a:cxn ang="0">
                    <a:pos x="42" y="11"/>
                  </a:cxn>
                  <a:cxn ang="0">
                    <a:pos x="36" y="12"/>
                  </a:cxn>
                  <a:cxn ang="0">
                    <a:pos x="28" y="11"/>
                  </a:cxn>
                  <a:cxn ang="0">
                    <a:pos x="21" y="10"/>
                  </a:cxn>
                  <a:cxn ang="0">
                    <a:pos x="15" y="9"/>
                  </a:cxn>
                  <a:cxn ang="0">
                    <a:pos x="9" y="6"/>
                  </a:cxn>
                  <a:cxn ang="0">
                    <a:pos x="4" y="5"/>
                  </a:cxn>
                  <a:cxn ang="0">
                    <a:pos x="1" y="3"/>
                  </a:cxn>
                  <a:cxn ang="0">
                    <a:pos x="0" y="3"/>
                  </a:cxn>
                </a:cxnLst>
                <a:rect l="0" t="0" r="r" b="b"/>
                <a:pathLst>
                  <a:path w="52" h="45">
                    <a:moveTo>
                      <a:pt x="0" y="3"/>
                    </a:moveTo>
                    <a:lnTo>
                      <a:pt x="8" y="5"/>
                    </a:lnTo>
                    <a:lnTo>
                      <a:pt x="16" y="5"/>
                    </a:lnTo>
                    <a:lnTo>
                      <a:pt x="24" y="5"/>
                    </a:lnTo>
                    <a:lnTo>
                      <a:pt x="33" y="4"/>
                    </a:lnTo>
                    <a:lnTo>
                      <a:pt x="40" y="3"/>
                    </a:lnTo>
                    <a:lnTo>
                      <a:pt x="46" y="1"/>
                    </a:lnTo>
                    <a:lnTo>
                      <a:pt x="51" y="0"/>
                    </a:lnTo>
                    <a:lnTo>
                      <a:pt x="52" y="0"/>
                    </a:lnTo>
                    <a:lnTo>
                      <a:pt x="52" y="45"/>
                    </a:lnTo>
                    <a:lnTo>
                      <a:pt x="41" y="41"/>
                    </a:lnTo>
                    <a:lnTo>
                      <a:pt x="42" y="11"/>
                    </a:lnTo>
                    <a:lnTo>
                      <a:pt x="36" y="12"/>
                    </a:lnTo>
                    <a:lnTo>
                      <a:pt x="28" y="11"/>
                    </a:lnTo>
                    <a:lnTo>
                      <a:pt x="21" y="10"/>
                    </a:lnTo>
                    <a:lnTo>
                      <a:pt x="15" y="9"/>
                    </a:lnTo>
                    <a:lnTo>
                      <a:pt x="9" y="6"/>
                    </a:lnTo>
                    <a:lnTo>
                      <a:pt x="4" y="5"/>
                    </a:lnTo>
                    <a:lnTo>
                      <a:pt x="1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098" name="Freeform 402"/>
              <p:cNvSpPr>
                <a:spLocks/>
              </p:cNvSpPr>
              <p:nvPr/>
            </p:nvSpPr>
            <p:spPr bwMode="auto">
              <a:xfrm>
                <a:off x="1062" y="2724"/>
                <a:ext cx="17" cy="29"/>
              </a:xfrm>
              <a:custGeom>
                <a:avLst/>
                <a:gdLst/>
                <a:ahLst/>
                <a:cxnLst>
                  <a:cxn ang="0">
                    <a:pos x="51" y="0"/>
                  </a:cxn>
                  <a:cxn ang="0">
                    <a:pos x="50" y="8"/>
                  </a:cxn>
                  <a:cxn ang="0">
                    <a:pos x="49" y="16"/>
                  </a:cxn>
                  <a:cxn ang="0">
                    <a:pos x="46" y="23"/>
                  </a:cxn>
                  <a:cxn ang="0">
                    <a:pos x="43" y="29"/>
                  </a:cxn>
                  <a:cxn ang="0">
                    <a:pos x="38" y="36"/>
                  </a:cxn>
                  <a:cxn ang="0">
                    <a:pos x="32" y="41"/>
                  </a:cxn>
                  <a:cxn ang="0">
                    <a:pos x="26" y="45"/>
                  </a:cxn>
                  <a:cxn ang="0">
                    <a:pos x="19" y="48"/>
                  </a:cxn>
                  <a:cxn ang="0">
                    <a:pos x="7" y="57"/>
                  </a:cxn>
                  <a:cxn ang="0">
                    <a:pos x="2" y="65"/>
                  </a:cxn>
                  <a:cxn ang="0">
                    <a:pos x="2" y="76"/>
                  </a:cxn>
                  <a:cxn ang="0">
                    <a:pos x="4" y="85"/>
                  </a:cxn>
                  <a:cxn ang="0">
                    <a:pos x="0" y="72"/>
                  </a:cxn>
                  <a:cxn ang="0">
                    <a:pos x="0" y="58"/>
                  </a:cxn>
                  <a:cxn ang="0">
                    <a:pos x="5" y="46"/>
                  </a:cxn>
                  <a:cxn ang="0">
                    <a:pos x="17" y="41"/>
                  </a:cxn>
                  <a:cxn ang="0">
                    <a:pos x="25" y="39"/>
                  </a:cxn>
                  <a:cxn ang="0">
                    <a:pos x="32" y="35"/>
                  </a:cxn>
                  <a:cxn ang="0">
                    <a:pos x="39" y="28"/>
                  </a:cxn>
                  <a:cxn ang="0">
                    <a:pos x="44" y="20"/>
                  </a:cxn>
                  <a:cxn ang="0">
                    <a:pos x="47" y="13"/>
                  </a:cxn>
                  <a:cxn ang="0">
                    <a:pos x="49" y="6"/>
                  </a:cxn>
                  <a:cxn ang="0">
                    <a:pos x="51" y="2"/>
                  </a:cxn>
                  <a:cxn ang="0">
                    <a:pos x="51" y="0"/>
                  </a:cxn>
                </a:cxnLst>
                <a:rect l="0" t="0" r="r" b="b"/>
                <a:pathLst>
                  <a:path w="51" h="85">
                    <a:moveTo>
                      <a:pt x="51" y="0"/>
                    </a:moveTo>
                    <a:lnTo>
                      <a:pt x="50" y="8"/>
                    </a:lnTo>
                    <a:lnTo>
                      <a:pt x="49" y="16"/>
                    </a:lnTo>
                    <a:lnTo>
                      <a:pt x="46" y="23"/>
                    </a:lnTo>
                    <a:lnTo>
                      <a:pt x="43" y="29"/>
                    </a:lnTo>
                    <a:lnTo>
                      <a:pt x="38" y="36"/>
                    </a:lnTo>
                    <a:lnTo>
                      <a:pt x="32" y="41"/>
                    </a:lnTo>
                    <a:lnTo>
                      <a:pt x="26" y="45"/>
                    </a:lnTo>
                    <a:lnTo>
                      <a:pt x="19" y="48"/>
                    </a:lnTo>
                    <a:lnTo>
                      <a:pt x="7" y="57"/>
                    </a:lnTo>
                    <a:lnTo>
                      <a:pt x="2" y="65"/>
                    </a:lnTo>
                    <a:lnTo>
                      <a:pt x="2" y="76"/>
                    </a:lnTo>
                    <a:lnTo>
                      <a:pt x="4" y="85"/>
                    </a:lnTo>
                    <a:lnTo>
                      <a:pt x="0" y="72"/>
                    </a:lnTo>
                    <a:lnTo>
                      <a:pt x="0" y="58"/>
                    </a:lnTo>
                    <a:lnTo>
                      <a:pt x="5" y="46"/>
                    </a:lnTo>
                    <a:lnTo>
                      <a:pt x="17" y="41"/>
                    </a:lnTo>
                    <a:lnTo>
                      <a:pt x="25" y="39"/>
                    </a:lnTo>
                    <a:lnTo>
                      <a:pt x="32" y="35"/>
                    </a:lnTo>
                    <a:lnTo>
                      <a:pt x="39" y="28"/>
                    </a:lnTo>
                    <a:lnTo>
                      <a:pt x="44" y="20"/>
                    </a:lnTo>
                    <a:lnTo>
                      <a:pt x="47" y="13"/>
                    </a:lnTo>
                    <a:lnTo>
                      <a:pt x="49" y="6"/>
                    </a:lnTo>
                    <a:lnTo>
                      <a:pt x="51" y="2"/>
                    </a:lnTo>
                    <a:lnTo>
                      <a:pt x="51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099" name="Freeform 403"/>
              <p:cNvSpPr>
                <a:spLocks/>
              </p:cNvSpPr>
              <p:nvPr/>
            </p:nvSpPr>
            <p:spPr bwMode="auto">
              <a:xfrm>
                <a:off x="1057" y="2728"/>
                <a:ext cx="11" cy="17"/>
              </a:xfrm>
              <a:custGeom>
                <a:avLst/>
                <a:gdLst/>
                <a:ahLst/>
                <a:cxnLst>
                  <a:cxn ang="0">
                    <a:pos x="31" y="0"/>
                  </a:cxn>
                  <a:cxn ang="0">
                    <a:pos x="29" y="10"/>
                  </a:cxn>
                  <a:cxn ang="0">
                    <a:pos x="25" y="18"/>
                  </a:cxn>
                  <a:cxn ang="0">
                    <a:pos x="19" y="25"/>
                  </a:cxn>
                  <a:cxn ang="0">
                    <a:pos x="11" y="30"/>
                  </a:cxn>
                  <a:cxn ang="0">
                    <a:pos x="4" y="34"/>
                  </a:cxn>
                  <a:cxn ang="0">
                    <a:pos x="1" y="40"/>
                  </a:cxn>
                  <a:cxn ang="0">
                    <a:pos x="1" y="47"/>
                  </a:cxn>
                  <a:cxn ang="0">
                    <a:pos x="2" y="53"/>
                  </a:cxn>
                  <a:cxn ang="0">
                    <a:pos x="0" y="45"/>
                  </a:cxn>
                  <a:cxn ang="0">
                    <a:pos x="0" y="36"/>
                  </a:cxn>
                  <a:cxn ang="0">
                    <a:pos x="3" y="29"/>
                  </a:cxn>
                  <a:cxn ang="0">
                    <a:pos x="10" y="26"/>
                  </a:cxn>
                  <a:cxn ang="0">
                    <a:pos x="19" y="21"/>
                  </a:cxn>
                  <a:cxn ang="0">
                    <a:pos x="26" y="13"/>
                  </a:cxn>
                  <a:cxn ang="0">
                    <a:pos x="29" y="5"/>
                  </a:cxn>
                  <a:cxn ang="0">
                    <a:pos x="31" y="0"/>
                  </a:cxn>
                </a:cxnLst>
                <a:rect l="0" t="0" r="r" b="b"/>
                <a:pathLst>
                  <a:path w="31" h="53">
                    <a:moveTo>
                      <a:pt x="31" y="0"/>
                    </a:moveTo>
                    <a:lnTo>
                      <a:pt x="29" y="10"/>
                    </a:lnTo>
                    <a:lnTo>
                      <a:pt x="25" y="18"/>
                    </a:lnTo>
                    <a:lnTo>
                      <a:pt x="19" y="25"/>
                    </a:lnTo>
                    <a:lnTo>
                      <a:pt x="11" y="30"/>
                    </a:lnTo>
                    <a:lnTo>
                      <a:pt x="4" y="34"/>
                    </a:lnTo>
                    <a:lnTo>
                      <a:pt x="1" y="40"/>
                    </a:lnTo>
                    <a:lnTo>
                      <a:pt x="1" y="47"/>
                    </a:lnTo>
                    <a:lnTo>
                      <a:pt x="2" y="53"/>
                    </a:lnTo>
                    <a:lnTo>
                      <a:pt x="0" y="45"/>
                    </a:lnTo>
                    <a:lnTo>
                      <a:pt x="0" y="36"/>
                    </a:lnTo>
                    <a:lnTo>
                      <a:pt x="3" y="29"/>
                    </a:lnTo>
                    <a:lnTo>
                      <a:pt x="10" y="26"/>
                    </a:lnTo>
                    <a:lnTo>
                      <a:pt x="19" y="21"/>
                    </a:lnTo>
                    <a:lnTo>
                      <a:pt x="26" y="13"/>
                    </a:lnTo>
                    <a:lnTo>
                      <a:pt x="29" y="5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100" name="Freeform 404"/>
              <p:cNvSpPr>
                <a:spLocks/>
              </p:cNvSpPr>
              <p:nvPr/>
            </p:nvSpPr>
            <p:spPr bwMode="auto">
              <a:xfrm>
                <a:off x="1069" y="2713"/>
                <a:ext cx="20" cy="32"/>
              </a:xfrm>
              <a:custGeom>
                <a:avLst/>
                <a:gdLst/>
                <a:ahLst/>
                <a:cxnLst>
                  <a:cxn ang="0">
                    <a:pos x="0" y="95"/>
                  </a:cxn>
                  <a:cxn ang="0">
                    <a:pos x="13" y="89"/>
                  </a:cxn>
                  <a:cxn ang="0">
                    <a:pos x="25" y="79"/>
                  </a:cxn>
                  <a:cxn ang="0">
                    <a:pos x="35" y="68"/>
                  </a:cxn>
                  <a:cxn ang="0">
                    <a:pos x="45" y="54"/>
                  </a:cxn>
                  <a:cxn ang="0">
                    <a:pos x="51" y="40"/>
                  </a:cxn>
                  <a:cxn ang="0">
                    <a:pos x="56" y="27"/>
                  </a:cxn>
                  <a:cxn ang="0">
                    <a:pos x="59" y="13"/>
                  </a:cxn>
                  <a:cxn ang="0">
                    <a:pos x="57" y="0"/>
                  </a:cxn>
                  <a:cxn ang="0">
                    <a:pos x="53" y="25"/>
                  </a:cxn>
                  <a:cxn ang="0">
                    <a:pos x="46" y="45"/>
                  </a:cxn>
                  <a:cxn ang="0">
                    <a:pos x="37" y="61"/>
                  </a:cxn>
                  <a:cxn ang="0">
                    <a:pos x="26" y="74"/>
                  </a:cxn>
                  <a:cxn ang="0">
                    <a:pos x="17" y="83"/>
                  </a:cxn>
                  <a:cxn ang="0">
                    <a:pos x="8" y="90"/>
                  </a:cxn>
                  <a:cxn ang="0">
                    <a:pos x="2" y="94"/>
                  </a:cxn>
                  <a:cxn ang="0">
                    <a:pos x="0" y="95"/>
                  </a:cxn>
                </a:cxnLst>
                <a:rect l="0" t="0" r="r" b="b"/>
                <a:pathLst>
                  <a:path w="59" h="95">
                    <a:moveTo>
                      <a:pt x="0" y="95"/>
                    </a:moveTo>
                    <a:lnTo>
                      <a:pt x="13" y="89"/>
                    </a:lnTo>
                    <a:lnTo>
                      <a:pt x="25" y="79"/>
                    </a:lnTo>
                    <a:lnTo>
                      <a:pt x="35" y="68"/>
                    </a:lnTo>
                    <a:lnTo>
                      <a:pt x="45" y="54"/>
                    </a:lnTo>
                    <a:lnTo>
                      <a:pt x="51" y="40"/>
                    </a:lnTo>
                    <a:lnTo>
                      <a:pt x="56" y="27"/>
                    </a:lnTo>
                    <a:lnTo>
                      <a:pt x="59" y="13"/>
                    </a:lnTo>
                    <a:lnTo>
                      <a:pt x="57" y="0"/>
                    </a:lnTo>
                    <a:lnTo>
                      <a:pt x="53" y="25"/>
                    </a:lnTo>
                    <a:lnTo>
                      <a:pt x="46" y="45"/>
                    </a:lnTo>
                    <a:lnTo>
                      <a:pt x="37" y="61"/>
                    </a:lnTo>
                    <a:lnTo>
                      <a:pt x="26" y="74"/>
                    </a:lnTo>
                    <a:lnTo>
                      <a:pt x="17" y="83"/>
                    </a:lnTo>
                    <a:lnTo>
                      <a:pt x="8" y="90"/>
                    </a:lnTo>
                    <a:lnTo>
                      <a:pt x="2" y="94"/>
                    </a:lnTo>
                    <a:lnTo>
                      <a:pt x="0" y="95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101" name="Freeform 405"/>
              <p:cNvSpPr>
                <a:spLocks/>
              </p:cNvSpPr>
              <p:nvPr/>
            </p:nvSpPr>
            <p:spPr bwMode="auto">
              <a:xfrm>
                <a:off x="1075" y="2752"/>
                <a:ext cx="103" cy="71"/>
              </a:xfrm>
              <a:custGeom>
                <a:avLst/>
                <a:gdLst/>
                <a:ahLst/>
                <a:cxnLst>
                  <a:cxn ang="0">
                    <a:pos x="122" y="24"/>
                  </a:cxn>
                  <a:cxn ang="0">
                    <a:pos x="139" y="42"/>
                  </a:cxn>
                  <a:cxn ang="0">
                    <a:pos x="131" y="51"/>
                  </a:cxn>
                  <a:cxn ang="0">
                    <a:pos x="144" y="75"/>
                  </a:cxn>
                  <a:cxn ang="0">
                    <a:pos x="162" y="100"/>
                  </a:cxn>
                  <a:cxn ang="0">
                    <a:pos x="178" y="119"/>
                  </a:cxn>
                  <a:cxn ang="0">
                    <a:pos x="185" y="127"/>
                  </a:cxn>
                  <a:cxn ang="0">
                    <a:pos x="185" y="112"/>
                  </a:cxn>
                  <a:cxn ang="0">
                    <a:pos x="198" y="122"/>
                  </a:cxn>
                  <a:cxn ang="0">
                    <a:pos x="206" y="127"/>
                  </a:cxn>
                  <a:cxn ang="0">
                    <a:pos x="211" y="130"/>
                  </a:cxn>
                  <a:cxn ang="0">
                    <a:pos x="209" y="114"/>
                  </a:cxn>
                  <a:cxn ang="0">
                    <a:pos x="232" y="140"/>
                  </a:cxn>
                  <a:cxn ang="0">
                    <a:pos x="267" y="167"/>
                  </a:cxn>
                  <a:cxn ang="0">
                    <a:pos x="298" y="188"/>
                  </a:cxn>
                  <a:cxn ang="0">
                    <a:pos x="311" y="196"/>
                  </a:cxn>
                  <a:cxn ang="0">
                    <a:pos x="286" y="193"/>
                  </a:cxn>
                  <a:cxn ang="0">
                    <a:pos x="266" y="187"/>
                  </a:cxn>
                  <a:cxn ang="0">
                    <a:pos x="253" y="182"/>
                  </a:cxn>
                  <a:cxn ang="0">
                    <a:pos x="248" y="179"/>
                  </a:cxn>
                  <a:cxn ang="0">
                    <a:pos x="267" y="207"/>
                  </a:cxn>
                  <a:cxn ang="0">
                    <a:pos x="250" y="201"/>
                  </a:cxn>
                  <a:cxn ang="0">
                    <a:pos x="239" y="194"/>
                  </a:cxn>
                  <a:cxn ang="0">
                    <a:pos x="231" y="191"/>
                  </a:cxn>
                  <a:cxn ang="0">
                    <a:pos x="237" y="206"/>
                  </a:cxn>
                  <a:cxn ang="0">
                    <a:pos x="218" y="214"/>
                  </a:cxn>
                  <a:cxn ang="0">
                    <a:pos x="198" y="209"/>
                  </a:cxn>
                  <a:cxn ang="0">
                    <a:pos x="179" y="201"/>
                  </a:cxn>
                  <a:cxn ang="0">
                    <a:pos x="166" y="193"/>
                  </a:cxn>
                  <a:cxn ang="0">
                    <a:pos x="161" y="190"/>
                  </a:cxn>
                  <a:cxn ang="0">
                    <a:pos x="158" y="203"/>
                  </a:cxn>
                  <a:cxn ang="0">
                    <a:pos x="143" y="191"/>
                  </a:cxn>
                  <a:cxn ang="0">
                    <a:pos x="130" y="175"/>
                  </a:cxn>
                  <a:cxn ang="0">
                    <a:pos x="122" y="165"/>
                  </a:cxn>
                  <a:cxn ang="0">
                    <a:pos x="112" y="160"/>
                  </a:cxn>
                  <a:cxn ang="0">
                    <a:pos x="96" y="151"/>
                  </a:cxn>
                  <a:cxn ang="0">
                    <a:pos x="86" y="142"/>
                  </a:cxn>
                  <a:cxn ang="0">
                    <a:pos x="80" y="134"/>
                  </a:cxn>
                  <a:cxn ang="0">
                    <a:pos x="73" y="142"/>
                  </a:cxn>
                  <a:cxn ang="0">
                    <a:pos x="22" y="118"/>
                  </a:cxn>
                  <a:cxn ang="0">
                    <a:pos x="1" y="68"/>
                  </a:cxn>
                  <a:cxn ang="0">
                    <a:pos x="1" y="40"/>
                  </a:cxn>
                  <a:cxn ang="0">
                    <a:pos x="13" y="18"/>
                  </a:cxn>
                  <a:cxn ang="0">
                    <a:pos x="34" y="39"/>
                  </a:cxn>
                  <a:cxn ang="0">
                    <a:pos x="41" y="16"/>
                  </a:cxn>
                  <a:cxn ang="0">
                    <a:pos x="61" y="27"/>
                  </a:cxn>
                  <a:cxn ang="0">
                    <a:pos x="94" y="30"/>
                  </a:cxn>
                </a:cxnLst>
                <a:rect l="0" t="0" r="r" b="b"/>
                <a:pathLst>
                  <a:path w="311" h="214">
                    <a:moveTo>
                      <a:pt x="116" y="9"/>
                    </a:moveTo>
                    <a:lnTo>
                      <a:pt x="122" y="24"/>
                    </a:lnTo>
                    <a:lnTo>
                      <a:pt x="131" y="35"/>
                    </a:lnTo>
                    <a:lnTo>
                      <a:pt x="139" y="42"/>
                    </a:lnTo>
                    <a:lnTo>
                      <a:pt x="142" y="45"/>
                    </a:lnTo>
                    <a:lnTo>
                      <a:pt x="131" y="51"/>
                    </a:lnTo>
                    <a:lnTo>
                      <a:pt x="136" y="63"/>
                    </a:lnTo>
                    <a:lnTo>
                      <a:pt x="144" y="75"/>
                    </a:lnTo>
                    <a:lnTo>
                      <a:pt x="153" y="87"/>
                    </a:lnTo>
                    <a:lnTo>
                      <a:pt x="162" y="100"/>
                    </a:lnTo>
                    <a:lnTo>
                      <a:pt x="171" y="110"/>
                    </a:lnTo>
                    <a:lnTo>
                      <a:pt x="178" y="119"/>
                    </a:lnTo>
                    <a:lnTo>
                      <a:pt x="183" y="125"/>
                    </a:lnTo>
                    <a:lnTo>
                      <a:pt x="185" y="127"/>
                    </a:lnTo>
                    <a:lnTo>
                      <a:pt x="179" y="106"/>
                    </a:lnTo>
                    <a:lnTo>
                      <a:pt x="185" y="112"/>
                    </a:lnTo>
                    <a:lnTo>
                      <a:pt x="192" y="118"/>
                    </a:lnTo>
                    <a:lnTo>
                      <a:pt x="198" y="122"/>
                    </a:lnTo>
                    <a:lnTo>
                      <a:pt x="202" y="125"/>
                    </a:lnTo>
                    <a:lnTo>
                      <a:pt x="206" y="127"/>
                    </a:lnTo>
                    <a:lnTo>
                      <a:pt x="209" y="129"/>
                    </a:lnTo>
                    <a:lnTo>
                      <a:pt x="211" y="130"/>
                    </a:lnTo>
                    <a:lnTo>
                      <a:pt x="213" y="130"/>
                    </a:lnTo>
                    <a:lnTo>
                      <a:pt x="209" y="114"/>
                    </a:lnTo>
                    <a:lnTo>
                      <a:pt x="219" y="127"/>
                    </a:lnTo>
                    <a:lnTo>
                      <a:pt x="232" y="140"/>
                    </a:lnTo>
                    <a:lnTo>
                      <a:pt x="249" y="153"/>
                    </a:lnTo>
                    <a:lnTo>
                      <a:pt x="267" y="167"/>
                    </a:lnTo>
                    <a:lnTo>
                      <a:pt x="284" y="179"/>
                    </a:lnTo>
                    <a:lnTo>
                      <a:pt x="298" y="188"/>
                    </a:lnTo>
                    <a:lnTo>
                      <a:pt x="308" y="194"/>
                    </a:lnTo>
                    <a:lnTo>
                      <a:pt x="311" y="196"/>
                    </a:lnTo>
                    <a:lnTo>
                      <a:pt x="299" y="195"/>
                    </a:lnTo>
                    <a:lnTo>
                      <a:pt x="286" y="193"/>
                    </a:lnTo>
                    <a:lnTo>
                      <a:pt x="276" y="191"/>
                    </a:lnTo>
                    <a:lnTo>
                      <a:pt x="266" y="187"/>
                    </a:lnTo>
                    <a:lnTo>
                      <a:pt x="259" y="184"/>
                    </a:lnTo>
                    <a:lnTo>
                      <a:pt x="253" y="182"/>
                    </a:lnTo>
                    <a:lnTo>
                      <a:pt x="249" y="180"/>
                    </a:lnTo>
                    <a:lnTo>
                      <a:pt x="248" y="179"/>
                    </a:lnTo>
                    <a:lnTo>
                      <a:pt x="276" y="209"/>
                    </a:lnTo>
                    <a:lnTo>
                      <a:pt x="267" y="207"/>
                    </a:lnTo>
                    <a:lnTo>
                      <a:pt x="259" y="204"/>
                    </a:lnTo>
                    <a:lnTo>
                      <a:pt x="250" y="201"/>
                    </a:lnTo>
                    <a:lnTo>
                      <a:pt x="244" y="197"/>
                    </a:lnTo>
                    <a:lnTo>
                      <a:pt x="239" y="194"/>
                    </a:lnTo>
                    <a:lnTo>
                      <a:pt x="234" y="192"/>
                    </a:lnTo>
                    <a:lnTo>
                      <a:pt x="231" y="191"/>
                    </a:lnTo>
                    <a:lnTo>
                      <a:pt x="230" y="190"/>
                    </a:lnTo>
                    <a:lnTo>
                      <a:pt x="237" y="206"/>
                    </a:lnTo>
                    <a:lnTo>
                      <a:pt x="213" y="200"/>
                    </a:lnTo>
                    <a:lnTo>
                      <a:pt x="218" y="214"/>
                    </a:lnTo>
                    <a:lnTo>
                      <a:pt x="207" y="212"/>
                    </a:lnTo>
                    <a:lnTo>
                      <a:pt x="198" y="209"/>
                    </a:lnTo>
                    <a:lnTo>
                      <a:pt x="187" y="205"/>
                    </a:lnTo>
                    <a:lnTo>
                      <a:pt x="179" y="201"/>
                    </a:lnTo>
                    <a:lnTo>
                      <a:pt x="172" y="196"/>
                    </a:lnTo>
                    <a:lnTo>
                      <a:pt x="166" y="193"/>
                    </a:lnTo>
                    <a:lnTo>
                      <a:pt x="162" y="191"/>
                    </a:lnTo>
                    <a:lnTo>
                      <a:pt x="161" y="190"/>
                    </a:lnTo>
                    <a:lnTo>
                      <a:pt x="166" y="206"/>
                    </a:lnTo>
                    <a:lnTo>
                      <a:pt x="158" y="203"/>
                    </a:lnTo>
                    <a:lnTo>
                      <a:pt x="151" y="197"/>
                    </a:lnTo>
                    <a:lnTo>
                      <a:pt x="143" y="191"/>
                    </a:lnTo>
                    <a:lnTo>
                      <a:pt x="136" y="183"/>
                    </a:lnTo>
                    <a:lnTo>
                      <a:pt x="130" y="175"/>
                    </a:lnTo>
                    <a:lnTo>
                      <a:pt x="125" y="169"/>
                    </a:lnTo>
                    <a:lnTo>
                      <a:pt x="122" y="165"/>
                    </a:lnTo>
                    <a:lnTo>
                      <a:pt x="121" y="163"/>
                    </a:lnTo>
                    <a:lnTo>
                      <a:pt x="112" y="160"/>
                    </a:lnTo>
                    <a:lnTo>
                      <a:pt x="103" y="156"/>
                    </a:lnTo>
                    <a:lnTo>
                      <a:pt x="96" y="151"/>
                    </a:lnTo>
                    <a:lnTo>
                      <a:pt x="90" y="146"/>
                    </a:lnTo>
                    <a:lnTo>
                      <a:pt x="86" y="142"/>
                    </a:lnTo>
                    <a:lnTo>
                      <a:pt x="82" y="138"/>
                    </a:lnTo>
                    <a:lnTo>
                      <a:pt x="80" y="134"/>
                    </a:lnTo>
                    <a:lnTo>
                      <a:pt x="79" y="133"/>
                    </a:lnTo>
                    <a:lnTo>
                      <a:pt x="73" y="142"/>
                    </a:lnTo>
                    <a:lnTo>
                      <a:pt x="31" y="106"/>
                    </a:lnTo>
                    <a:lnTo>
                      <a:pt x="22" y="118"/>
                    </a:lnTo>
                    <a:lnTo>
                      <a:pt x="6" y="93"/>
                    </a:lnTo>
                    <a:lnTo>
                      <a:pt x="1" y="68"/>
                    </a:lnTo>
                    <a:lnTo>
                      <a:pt x="0" y="48"/>
                    </a:lnTo>
                    <a:lnTo>
                      <a:pt x="1" y="40"/>
                    </a:lnTo>
                    <a:lnTo>
                      <a:pt x="13" y="45"/>
                    </a:lnTo>
                    <a:lnTo>
                      <a:pt x="13" y="18"/>
                    </a:lnTo>
                    <a:lnTo>
                      <a:pt x="34" y="55"/>
                    </a:lnTo>
                    <a:lnTo>
                      <a:pt x="34" y="39"/>
                    </a:lnTo>
                    <a:lnTo>
                      <a:pt x="37" y="25"/>
                    </a:lnTo>
                    <a:lnTo>
                      <a:pt x="41" y="16"/>
                    </a:lnTo>
                    <a:lnTo>
                      <a:pt x="44" y="13"/>
                    </a:lnTo>
                    <a:lnTo>
                      <a:pt x="61" y="27"/>
                    </a:lnTo>
                    <a:lnTo>
                      <a:pt x="68" y="0"/>
                    </a:lnTo>
                    <a:lnTo>
                      <a:pt x="94" y="30"/>
                    </a:lnTo>
                    <a:lnTo>
                      <a:pt x="116" y="9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102" name="Freeform 406"/>
              <p:cNvSpPr>
                <a:spLocks/>
              </p:cNvSpPr>
              <p:nvPr/>
            </p:nvSpPr>
            <p:spPr bwMode="auto">
              <a:xfrm>
                <a:off x="860" y="2705"/>
                <a:ext cx="13" cy="27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1" y="15"/>
                  </a:cxn>
                  <a:cxn ang="0">
                    <a:pos x="0" y="21"/>
                  </a:cxn>
                  <a:cxn ang="0">
                    <a:pos x="2" y="28"/>
                  </a:cxn>
                  <a:cxn ang="0">
                    <a:pos x="8" y="40"/>
                  </a:cxn>
                  <a:cxn ang="0">
                    <a:pos x="12" y="49"/>
                  </a:cxn>
                  <a:cxn ang="0">
                    <a:pos x="16" y="56"/>
                  </a:cxn>
                  <a:cxn ang="0">
                    <a:pos x="21" y="63"/>
                  </a:cxn>
                  <a:cxn ang="0">
                    <a:pos x="27" y="69"/>
                  </a:cxn>
                  <a:cxn ang="0">
                    <a:pos x="32" y="73"/>
                  </a:cxn>
                  <a:cxn ang="0">
                    <a:pos x="36" y="76"/>
                  </a:cxn>
                  <a:cxn ang="0">
                    <a:pos x="39" y="78"/>
                  </a:cxn>
                  <a:cxn ang="0">
                    <a:pos x="40" y="79"/>
                  </a:cxn>
                  <a:cxn ang="0">
                    <a:pos x="23" y="60"/>
                  </a:cxn>
                  <a:cxn ang="0">
                    <a:pos x="15" y="49"/>
                  </a:cxn>
                  <a:cxn ang="0">
                    <a:pos x="11" y="39"/>
                  </a:cxn>
                  <a:cxn ang="0">
                    <a:pos x="11" y="31"/>
                  </a:cxn>
                  <a:cxn ang="0">
                    <a:pos x="10" y="21"/>
                  </a:cxn>
                  <a:cxn ang="0">
                    <a:pos x="8" y="11"/>
                  </a:cxn>
                  <a:cxn ang="0">
                    <a:pos x="5" y="3"/>
                  </a:cxn>
                  <a:cxn ang="0">
                    <a:pos x="4" y="0"/>
                  </a:cxn>
                </a:cxnLst>
                <a:rect l="0" t="0" r="r" b="b"/>
                <a:pathLst>
                  <a:path w="40" h="79">
                    <a:moveTo>
                      <a:pt x="4" y="0"/>
                    </a:moveTo>
                    <a:lnTo>
                      <a:pt x="1" y="15"/>
                    </a:lnTo>
                    <a:lnTo>
                      <a:pt x="0" y="21"/>
                    </a:lnTo>
                    <a:lnTo>
                      <a:pt x="2" y="28"/>
                    </a:lnTo>
                    <a:lnTo>
                      <a:pt x="8" y="40"/>
                    </a:lnTo>
                    <a:lnTo>
                      <a:pt x="12" y="49"/>
                    </a:lnTo>
                    <a:lnTo>
                      <a:pt x="16" y="56"/>
                    </a:lnTo>
                    <a:lnTo>
                      <a:pt x="21" y="63"/>
                    </a:lnTo>
                    <a:lnTo>
                      <a:pt x="27" y="69"/>
                    </a:lnTo>
                    <a:lnTo>
                      <a:pt x="32" y="73"/>
                    </a:lnTo>
                    <a:lnTo>
                      <a:pt x="36" y="76"/>
                    </a:lnTo>
                    <a:lnTo>
                      <a:pt x="39" y="78"/>
                    </a:lnTo>
                    <a:lnTo>
                      <a:pt x="40" y="79"/>
                    </a:lnTo>
                    <a:lnTo>
                      <a:pt x="23" y="60"/>
                    </a:lnTo>
                    <a:lnTo>
                      <a:pt x="15" y="49"/>
                    </a:lnTo>
                    <a:lnTo>
                      <a:pt x="11" y="39"/>
                    </a:lnTo>
                    <a:lnTo>
                      <a:pt x="11" y="31"/>
                    </a:lnTo>
                    <a:lnTo>
                      <a:pt x="10" y="21"/>
                    </a:lnTo>
                    <a:lnTo>
                      <a:pt x="8" y="11"/>
                    </a:lnTo>
                    <a:lnTo>
                      <a:pt x="5" y="3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103" name="Freeform 407"/>
              <p:cNvSpPr>
                <a:spLocks/>
              </p:cNvSpPr>
              <p:nvPr/>
            </p:nvSpPr>
            <p:spPr bwMode="auto">
              <a:xfrm>
                <a:off x="961" y="2812"/>
                <a:ext cx="5" cy="2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6" y="14"/>
                  </a:cxn>
                  <a:cxn ang="0">
                    <a:pos x="11" y="33"/>
                  </a:cxn>
                  <a:cxn ang="0">
                    <a:pos x="13" y="50"/>
                  </a:cxn>
                  <a:cxn ang="0">
                    <a:pos x="14" y="56"/>
                  </a:cxn>
                  <a:cxn ang="0">
                    <a:pos x="7" y="69"/>
                  </a:cxn>
                  <a:cxn ang="0">
                    <a:pos x="7" y="41"/>
                  </a:cxn>
                  <a:cxn ang="0">
                    <a:pos x="4" y="18"/>
                  </a:cxn>
                  <a:cxn ang="0">
                    <a:pos x="1" y="5"/>
                  </a:cxn>
                  <a:cxn ang="0">
                    <a:pos x="0" y="0"/>
                  </a:cxn>
                </a:cxnLst>
                <a:rect l="0" t="0" r="r" b="b"/>
                <a:pathLst>
                  <a:path w="14" h="69">
                    <a:moveTo>
                      <a:pt x="0" y="0"/>
                    </a:moveTo>
                    <a:lnTo>
                      <a:pt x="6" y="14"/>
                    </a:lnTo>
                    <a:lnTo>
                      <a:pt x="11" y="33"/>
                    </a:lnTo>
                    <a:lnTo>
                      <a:pt x="13" y="50"/>
                    </a:lnTo>
                    <a:lnTo>
                      <a:pt x="14" y="56"/>
                    </a:lnTo>
                    <a:lnTo>
                      <a:pt x="7" y="69"/>
                    </a:lnTo>
                    <a:lnTo>
                      <a:pt x="7" y="41"/>
                    </a:lnTo>
                    <a:lnTo>
                      <a:pt x="4" y="18"/>
                    </a:lnTo>
                    <a:lnTo>
                      <a:pt x="1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104" name="Freeform 408"/>
              <p:cNvSpPr>
                <a:spLocks/>
              </p:cNvSpPr>
              <p:nvPr/>
            </p:nvSpPr>
            <p:spPr bwMode="auto">
              <a:xfrm>
                <a:off x="969" y="2802"/>
                <a:ext cx="5" cy="19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3" y="24"/>
                  </a:cxn>
                  <a:cxn ang="0">
                    <a:pos x="14" y="52"/>
                  </a:cxn>
                  <a:cxn ang="0">
                    <a:pos x="7" y="55"/>
                  </a:cxn>
                  <a:cxn ang="0">
                    <a:pos x="7" y="25"/>
                  </a:cxn>
                  <a:cxn ang="0">
                    <a:pos x="0" y="0"/>
                  </a:cxn>
                </a:cxnLst>
                <a:rect l="0" t="0" r="r" b="b"/>
                <a:pathLst>
                  <a:path w="14" h="55">
                    <a:moveTo>
                      <a:pt x="0" y="0"/>
                    </a:moveTo>
                    <a:lnTo>
                      <a:pt x="13" y="24"/>
                    </a:lnTo>
                    <a:lnTo>
                      <a:pt x="14" y="52"/>
                    </a:lnTo>
                    <a:lnTo>
                      <a:pt x="7" y="55"/>
                    </a:lnTo>
                    <a:lnTo>
                      <a:pt x="7" y="2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105" name="Freeform 409"/>
              <p:cNvSpPr>
                <a:spLocks/>
              </p:cNvSpPr>
              <p:nvPr/>
            </p:nvSpPr>
            <p:spPr bwMode="auto">
              <a:xfrm>
                <a:off x="1128" y="2798"/>
                <a:ext cx="14" cy="1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" y="7"/>
                  </a:cxn>
                  <a:cxn ang="0">
                    <a:pos x="6" y="13"/>
                  </a:cxn>
                  <a:cxn ang="0">
                    <a:pos x="12" y="19"/>
                  </a:cxn>
                  <a:cxn ang="0">
                    <a:pos x="17" y="24"/>
                  </a:cxn>
                  <a:cxn ang="0">
                    <a:pos x="22" y="29"/>
                  </a:cxn>
                  <a:cxn ang="0">
                    <a:pos x="28" y="32"/>
                  </a:cxn>
                  <a:cxn ang="0">
                    <a:pos x="36" y="35"/>
                  </a:cxn>
                  <a:cxn ang="0">
                    <a:pos x="42" y="36"/>
                  </a:cxn>
                  <a:cxn ang="0">
                    <a:pos x="35" y="32"/>
                  </a:cxn>
                  <a:cxn ang="0">
                    <a:pos x="26" y="26"/>
                  </a:cxn>
                  <a:cxn ang="0">
                    <a:pos x="20" y="21"/>
                  </a:cxn>
                  <a:cxn ang="0">
                    <a:pos x="14" y="14"/>
                  </a:cxn>
                  <a:cxn ang="0">
                    <a:pos x="7" y="8"/>
                  </a:cxn>
                  <a:cxn ang="0">
                    <a:pos x="3" y="4"/>
                  </a:cxn>
                  <a:cxn ang="0">
                    <a:pos x="1" y="1"/>
                  </a:cxn>
                  <a:cxn ang="0">
                    <a:pos x="0" y="0"/>
                  </a:cxn>
                </a:cxnLst>
                <a:rect l="0" t="0" r="r" b="b"/>
                <a:pathLst>
                  <a:path w="42" h="36">
                    <a:moveTo>
                      <a:pt x="0" y="0"/>
                    </a:moveTo>
                    <a:lnTo>
                      <a:pt x="3" y="7"/>
                    </a:lnTo>
                    <a:lnTo>
                      <a:pt x="6" y="13"/>
                    </a:lnTo>
                    <a:lnTo>
                      <a:pt x="12" y="19"/>
                    </a:lnTo>
                    <a:lnTo>
                      <a:pt x="17" y="24"/>
                    </a:lnTo>
                    <a:lnTo>
                      <a:pt x="22" y="29"/>
                    </a:lnTo>
                    <a:lnTo>
                      <a:pt x="28" y="32"/>
                    </a:lnTo>
                    <a:lnTo>
                      <a:pt x="36" y="35"/>
                    </a:lnTo>
                    <a:lnTo>
                      <a:pt x="42" y="36"/>
                    </a:lnTo>
                    <a:lnTo>
                      <a:pt x="35" y="32"/>
                    </a:lnTo>
                    <a:lnTo>
                      <a:pt x="26" y="26"/>
                    </a:lnTo>
                    <a:lnTo>
                      <a:pt x="20" y="21"/>
                    </a:lnTo>
                    <a:lnTo>
                      <a:pt x="14" y="14"/>
                    </a:lnTo>
                    <a:lnTo>
                      <a:pt x="7" y="8"/>
                    </a:lnTo>
                    <a:lnTo>
                      <a:pt x="3" y="4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106" name="Freeform 410"/>
              <p:cNvSpPr>
                <a:spLocks/>
              </p:cNvSpPr>
              <p:nvPr/>
            </p:nvSpPr>
            <p:spPr bwMode="auto">
              <a:xfrm>
                <a:off x="1122" y="2802"/>
                <a:ext cx="9" cy="1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" y="11"/>
                  </a:cxn>
                  <a:cxn ang="0">
                    <a:pos x="2" y="16"/>
                  </a:cxn>
                  <a:cxn ang="0">
                    <a:pos x="4" y="18"/>
                  </a:cxn>
                  <a:cxn ang="0">
                    <a:pos x="8" y="22"/>
                  </a:cxn>
                  <a:cxn ang="0">
                    <a:pos x="14" y="28"/>
                  </a:cxn>
                  <a:cxn ang="0">
                    <a:pos x="20" y="30"/>
                  </a:cxn>
                  <a:cxn ang="0">
                    <a:pos x="26" y="31"/>
                  </a:cxn>
                  <a:cxn ang="0">
                    <a:pos x="29" y="31"/>
                  </a:cxn>
                  <a:cxn ang="0">
                    <a:pos x="6" y="14"/>
                  </a:cxn>
                  <a:cxn ang="0">
                    <a:pos x="0" y="0"/>
                  </a:cxn>
                </a:cxnLst>
                <a:rect l="0" t="0" r="r" b="b"/>
                <a:pathLst>
                  <a:path w="29" h="31">
                    <a:moveTo>
                      <a:pt x="0" y="0"/>
                    </a:moveTo>
                    <a:lnTo>
                      <a:pt x="2" y="11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8" y="22"/>
                    </a:lnTo>
                    <a:lnTo>
                      <a:pt x="14" y="28"/>
                    </a:lnTo>
                    <a:lnTo>
                      <a:pt x="20" y="30"/>
                    </a:lnTo>
                    <a:lnTo>
                      <a:pt x="26" y="31"/>
                    </a:lnTo>
                    <a:lnTo>
                      <a:pt x="29" y="31"/>
                    </a:lnTo>
                    <a:lnTo>
                      <a:pt x="6" y="1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107" name="Freeform 411"/>
              <p:cNvSpPr>
                <a:spLocks/>
              </p:cNvSpPr>
              <p:nvPr/>
            </p:nvSpPr>
            <p:spPr bwMode="auto">
              <a:xfrm>
                <a:off x="918" y="2806"/>
                <a:ext cx="17" cy="67"/>
              </a:xfrm>
              <a:custGeom>
                <a:avLst/>
                <a:gdLst/>
                <a:ahLst/>
                <a:cxnLst>
                  <a:cxn ang="0">
                    <a:pos x="0" y="199"/>
                  </a:cxn>
                  <a:cxn ang="0">
                    <a:pos x="10" y="190"/>
                  </a:cxn>
                  <a:cxn ang="0">
                    <a:pos x="18" y="178"/>
                  </a:cxn>
                  <a:cxn ang="0">
                    <a:pos x="27" y="167"/>
                  </a:cxn>
                  <a:cxn ang="0">
                    <a:pos x="34" y="153"/>
                  </a:cxn>
                  <a:cxn ang="0">
                    <a:pos x="41" y="138"/>
                  </a:cxn>
                  <a:cxn ang="0">
                    <a:pos x="46" y="125"/>
                  </a:cxn>
                  <a:cxn ang="0">
                    <a:pos x="50" y="110"/>
                  </a:cxn>
                  <a:cxn ang="0">
                    <a:pos x="52" y="97"/>
                  </a:cxn>
                  <a:cxn ang="0">
                    <a:pos x="52" y="68"/>
                  </a:cxn>
                  <a:cxn ang="0">
                    <a:pos x="48" y="37"/>
                  </a:cxn>
                  <a:cxn ang="0">
                    <a:pos x="42" y="10"/>
                  </a:cxn>
                  <a:cxn ang="0">
                    <a:pos x="40" y="0"/>
                  </a:cxn>
                  <a:cxn ang="0">
                    <a:pos x="37" y="31"/>
                  </a:cxn>
                  <a:cxn ang="0">
                    <a:pos x="36" y="76"/>
                  </a:cxn>
                  <a:cxn ang="0">
                    <a:pos x="34" y="120"/>
                  </a:cxn>
                  <a:cxn ang="0">
                    <a:pos x="30" y="148"/>
                  </a:cxn>
                  <a:cxn ang="0">
                    <a:pos x="22" y="163"/>
                  </a:cxn>
                  <a:cxn ang="0">
                    <a:pos x="14" y="175"/>
                  </a:cxn>
                  <a:cxn ang="0">
                    <a:pos x="8" y="185"/>
                  </a:cxn>
                  <a:cxn ang="0">
                    <a:pos x="6" y="188"/>
                  </a:cxn>
                  <a:cxn ang="0">
                    <a:pos x="6" y="189"/>
                  </a:cxn>
                  <a:cxn ang="0">
                    <a:pos x="4" y="191"/>
                  </a:cxn>
                  <a:cxn ang="0">
                    <a:pos x="3" y="194"/>
                  </a:cxn>
                  <a:cxn ang="0">
                    <a:pos x="0" y="199"/>
                  </a:cxn>
                </a:cxnLst>
                <a:rect l="0" t="0" r="r" b="b"/>
                <a:pathLst>
                  <a:path w="52" h="199">
                    <a:moveTo>
                      <a:pt x="0" y="199"/>
                    </a:moveTo>
                    <a:lnTo>
                      <a:pt x="10" y="190"/>
                    </a:lnTo>
                    <a:lnTo>
                      <a:pt x="18" y="178"/>
                    </a:lnTo>
                    <a:lnTo>
                      <a:pt x="27" y="167"/>
                    </a:lnTo>
                    <a:lnTo>
                      <a:pt x="34" y="153"/>
                    </a:lnTo>
                    <a:lnTo>
                      <a:pt x="41" y="138"/>
                    </a:lnTo>
                    <a:lnTo>
                      <a:pt x="46" y="125"/>
                    </a:lnTo>
                    <a:lnTo>
                      <a:pt x="50" y="110"/>
                    </a:lnTo>
                    <a:lnTo>
                      <a:pt x="52" y="97"/>
                    </a:lnTo>
                    <a:lnTo>
                      <a:pt x="52" y="68"/>
                    </a:lnTo>
                    <a:lnTo>
                      <a:pt x="48" y="37"/>
                    </a:lnTo>
                    <a:lnTo>
                      <a:pt x="42" y="10"/>
                    </a:lnTo>
                    <a:lnTo>
                      <a:pt x="40" y="0"/>
                    </a:lnTo>
                    <a:lnTo>
                      <a:pt x="37" y="31"/>
                    </a:lnTo>
                    <a:lnTo>
                      <a:pt x="36" y="76"/>
                    </a:lnTo>
                    <a:lnTo>
                      <a:pt x="34" y="120"/>
                    </a:lnTo>
                    <a:lnTo>
                      <a:pt x="30" y="148"/>
                    </a:lnTo>
                    <a:lnTo>
                      <a:pt x="22" y="163"/>
                    </a:lnTo>
                    <a:lnTo>
                      <a:pt x="14" y="175"/>
                    </a:lnTo>
                    <a:lnTo>
                      <a:pt x="8" y="185"/>
                    </a:lnTo>
                    <a:lnTo>
                      <a:pt x="6" y="188"/>
                    </a:lnTo>
                    <a:lnTo>
                      <a:pt x="6" y="189"/>
                    </a:lnTo>
                    <a:lnTo>
                      <a:pt x="4" y="191"/>
                    </a:lnTo>
                    <a:lnTo>
                      <a:pt x="3" y="194"/>
                    </a:lnTo>
                    <a:lnTo>
                      <a:pt x="0" y="19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108" name="Freeform 412"/>
              <p:cNvSpPr>
                <a:spLocks/>
              </p:cNvSpPr>
              <p:nvPr/>
            </p:nvSpPr>
            <p:spPr bwMode="auto">
              <a:xfrm>
                <a:off x="1217" y="2787"/>
                <a:ext cx="11" cy="8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" y="10"/>
                  </a:cxn>
                  <a:cxn ang="0">
                    <a:pos x="5" y="15"/>
                  </a:cxn>
                  <a:cxn ang="0">
                    <a:pos x="6" y="18"/>
                  </a:cxn>
                  <a:cxn ang="0">
                    <a:pos x="10" y="21"/>
                  </a:cxn>
                  <a:cxn ang="0">
                    <a:pos x="16" y="24"/>
                  </a:cxn>
                  <a:cxn ang="0">
                    <a:pos x="24" y="25"/>
                  </a:cxn>
                  <a:cxn ang="0">
                    <a:pos x="30" y="24"/>
                  </a:cxn>
                  <a:cxn ang="0">
                    <a:pos x="32" y="24"/>
                  </a:cxn>
                  <a:cxn ang="0">
                    <a:pos x="7" y="13"/>
                  </a:cxn>
                  <a:cxn ang="0">
                    <a:pos x="0" y="0"/>
                  </a:cxn>
                </a:cxnLst>
                <a:rect l="0" t="0" r="r" b="b"/>
                <a:pathLst>
                  <a:path w="32" h="25">
                    <a:moveTo>
                      <a:pt x="0" y="0"/>
                    </a:moveTo>
                    <a:lnTo>
                      <a:pt x="3" y="10"/>
                    </a:lnTo>
                    <a:lnTo>
                      <a:pt x="5" y="15"/>
                    </a:lnTo>
                    <a:lnTo>
                      <a:pt x="6" y="18"/>
                    </a:lnTo>
                    <a:lnTo>
                      <a:pt x="10" y="21"/>
                    </a:lnTo>
                    <a:lnTo>
                      <a:pt x="16" y="24"/>
                    </a:lnTo>
                    <a:lnTo>
                      <a:pt x="24" y="25"/>
                    </a:lnTo>
                    <a:lnTo>
                      <a:pt x="30" y="24"/>
                    </a:lnTo>
                    <a:lnTo>
                      <a:pt x="32" y="24"/>
                    </a:lnTo>
                    <a:lnTo>
                      <a:pt x="7" y="1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19" name="Group 413"/>
            <p:cNvGrpSpPr>
              <a:grpSpLocks/>
            </p:cNvGrpSpPr>
            <p:nvPr/>
          </p:nvGrpSpPr>
          <p:grpSpPr bwMode="auto">
            <a:xfrm flipH="1">
              <a:off x="2016" y="2544"/>
              <a:ext cx="446" cy="351"/>
              <a:chOff x="816" y="2547"/>
              <a:chExt cx="446" cy="351"/>
            </a:xfrm>
          </p:grpSpPr>
          <p:sp>
            <p:nvSpPr>
              <p:cNvPr id="30110" name="Freeform 414"/>
              <p:cNvSpPr>
                <a:spLocks/>
              </p:cNvSpPr>
              <p:nvPr/>
            </p:nvSpPr>
            <p:spPr bwMode="auto">
              <a:xfrm>
                <a:off x="816" y="2547"/>
                <a:ext cx="172" cy="341"/>
              </a:xfrm>
              <a:custGeom>
                <a:avLst/>
                <a:gdLst/>
                <a:ahLst/>
                <a:cxnLst>
                  <a:cxn ang="0">
                    <a:pos x="398" y="128"/>
                  </a:cxn>
                  <a:cxn ang="0">
                    <a:pos x="379" y="103"/>
                  </a:cxn>
                  <a:cxn ang="0">
                    <a:pos x="354" y="81"/>
                  </a:cxn>
                  <a:cxn ang="0">
                    <a:pos x="329" y="63"/>
                  </a:cxn>
                  <a:cxn ang="0">
                    <a:pos x="312" y="54"/>
                  </a:cxn>
                  <a:cxn ang="0">
                    <a:pos x="275" y="46"/>
                  </a:cxn>
                  <a:cxn ang="0">
                    <a:pos x="238" y="16"/>
                  </a:cxn>
                  <a:cxn ang="0">
                    <a:pos x="207" y="1"/>
                  </a:cxn>
                  <a:cxn ang="0">
                    <a:pos x="170" y="17"/>
                  </a:cxn>
                  <a:cxn ang="0">
                    <a:pos x="143" y="6"/>
                  </a:cxn>
                  <a:cxn ang="0">
                    <a:pos x="115" y="36"/>
                  </a:cxn>
                  <a:cxn ang="0">
                    <a:pos x="106" y="53"/>
                  </a:cxn>
                  <a:cxn ang="0">
                    <a:pos x="146" y="50"/>
                  </a:cxn>
                  <a:cxn ang="0">
                    <a:pos x="133" y="84"/>
                  </a:cxn>
                  <a:cxn ang="0">
                    <a:pos x="110" y="115"/>
                  </a:cxn>
                  <a:cxn ang="0">
                    <a:pos x="88" y="138"/>
                  </a:cxn>
                  <a:cxn ang="0">
                    <a:pos x="59" y="165"/>
                  </a:cxn>
                  <a:cxn ang="0">
                    <a:pos x="0" y="205"/>
                  </a:cxn>
                  <a:cxn ang="0">
                    <a:pos x="13" y="237"/>
                  </a:cxn>
                  <a:cxn ang="0">
                    <a:pos x="75" y="253"/>
                  </a:cxn>
                  <a:cxn ang="0">
                    <a:pos x="113" y="251"/>
                  </a:cxn>
                  <a:cxn ang="0">
                    <a:pos x="107" y="261"/>
                  </a:cxn>
                  <a:cxn ang="0">
                    <a:pos x="83" y="282"/>
                  </a:cxn>
                  <a:cxn ang="0">
                    <a:pos x="61" y="304"/>
                  </a:cxn>
                  <a:cxn ang="0">
                    <a:pos x="51" y="330"/>
                  </a:cxn>
                  <a:cxn ang="0">
                    <a:pos x="62" y="374"/>
                  </a:cxn>
                  <a:cxn ang="0">
                    <a:pos x="65" y="428"/>
                  </a:cxn>
                  <a:cxn ang="0">
                    <a:pos x="82" y="462"/>
                  </a:cxn>
                  <a:cxn ang="0">
                    <a:pos x="99" y="552"/>
                  </a:cxn>
                  <a:cxn ang="0">
                    <a:pos x="123" y="587"/>
                  </a:cxn>
                  <a:cxn ang="0">
                    <a:pos x="154" y="615"/>
                  </a:cxn>
                  <a:cxn ang="0">
                    <a:pos x="177" y="644"/>
                  </a:cxn>
                  <a:cxn ang="0">
                    <a:pos x="207" y="693"/>
                  </a:cxn>
                  <a:cxn ang="0">
                    <a:pos x="241" y="720"/>
                  </a:cxn>
                  <a:cxn ang="0">
                    <a:pos x="271" y="747"/>
                  </a:cxn>
                  <a:cxn ang="0">
                    <a:pos x="293" y="770"/>
                  </a:cxn>
                  <a:cxn ang="0">
                    <a:pos x="310" y="844"/>
                  </a:cxn>
                  <a:cxn ang="0">
                    <a:pos x="306" y="923"/>
                  </a:cxn>
                  <a:cxn ang="0">
                    <a:pos x="279" y="934"/>
                  </a:cxn>
                  <a:cxn ang="0">
                    <a:pos x="263" y="976"/>
                  </a:cxn>
                  <a:cxn ang="0">
                    <a:pos x="291" y="978"/>
                  </a:cxn>
                  <a:cxn ang="0">
                    <a:pos x="290" y="1009"/>
                  </a:cxn>
                  <a:cxn ang="0">
                    <a:pos x="322" y="1022"/>
                  </a:cxn>
                  <a:cxn ang="0">
                    <a:pos x="361" y="1003"/>
                  </a:cxn>
                  <a:cxn ang="0">
                    <a:pos x="409" y="967"/>
                  </a:cxn>
                  <a:cxn ang="0">
                    <a:pos x="455" y="914"/>
                  </a:cxn>
                  <a:cxn ang="0">
                    <a:pos x="475" y="866"/>
                  </a:cxn>
                  <a:cxn ang="0">
                    <a:pos x="502" y="818"/>
                  </a:cxn>
                  <a:cxn ang="0">
                    <a:pos x="488" y="714"/>
                  </a:cxn>
                  <a:cxn ang="0">
                    <a:pos x="362" y="660"/>
                  </a:cxn>
                  <a:cxn ang="0">
                    <a:pos x="340" y="528"/>
                  </a:cxn>
                  <a:cxn ang="0">
                    <a:pos x="433" y="370"/>
                  </a:cxn>
                  <a:cxn ang="0">
                    <a:pos x="457" y="217"/>
                  </a:cxn>
                </a:cxnLst>
                <a:rect l="0" t="0" r="r" b="b"/>
                <a:pathLst>
                  <a:path w="514" h="1024">
                    <a:moveTo>
                      <a:pt x="452" y="203"/>
                    </a:moveTo>
                    <a:lnTo>
                      <a:pt x="454" y="199"/>
                    </a:lnTo>
                    <a:lnTo>
                      <a:pt x="414" y="154"/>
                    </a:lnTo>
                    <a:lnTo>
                      <a:pt x="420" y="147"/>
                    </a:lnTo>
                    <a:lnTo>
                      <a:pt x="398" y="128"/>
                    </a:lnTo>
                    <a:lnTo>
                      <a:pt x="397" y="126"/>
                    </a:lnTo>
                    <a:lnTo>
                      <a:pt x="395" y="122"/>
                    </a:lnTo>
                    <a:lnTo>
                      <a:pt x="390" y="117"/>
                    </a:lnTo>
                    <a:lnTo>
                      <a:pt x="385" y="111"/>
                    </a:lnTo>
                    <a:lnTo>
                      <a:pt x="379" y="103"/>
                    </a:lnTo>
                    <a:lnTo>
                      <a:pt x="373" y="96"/>
                    </a:lnTo>
                    <a:lnTo>
                      <a:pt x="364" y="90"/>
                    </a:lnTo>
                    <a:lnTo>
                      <a:pt x="356" y="84"/>
                    </a:lnTo>
                    <a:lnTo>
                      <a:pt x="356" y="83"/>
                    </a:lnTo>
                    <a:lnTo>
                      <a:pt x="354" y="81"/>
                    </a:lnTo>
                    <a:lnTo>
                      <a:pt x="352" y="78"/>
                    </a:lnTo>
                    <a:lnTo>
                      <a:pt x="347" y="74"/>
                    </a:lnTo>
                    <a:lnTo>
                      <a:pt x="342" y="71"/>
                    </a:lnTo>
                    <a:lnTo>
                      <a:pt x="336" y="67"/>
                    </a:lnTo>
                    <a:lnTo>
                      <a:pt x="329" y="63"/>
                    </a:lnTo>
                    <a:lnTo>
                      <a:pt x="320" y="61"/>
                    </a:lnTo>
                    <a:lnTo>
                      <a:pt x="320" y="60"/>
                    </a:lnTo>
                    <a:lnTo>
                      <a:pt x="318" y="59"/>
                    </a:lnTo>
                    <a:lnTo>
                      <a:pt x="315" y="57"/>
                    </a:lnTo>
                    <a:lnTo>
                      <a:pt x="312" y="54"/>
                    </a:lnTo>
                    <a:lnTo>
                      <a:pt x="305" y="52"/>
                    </a:lnTo>
                    <a:lnTo>
                      <a:pt x="298" y="50"/>
                    </a:lnTo>
                    <a:lnTo>
                      <a:pt x="289" y="48"/>
                    </a:lnTo>
                    <a:lnTo>
                      <a:pt x="277" y="47"/>
                    </a:lnTo>
                    <a:lnTo>
                      <a:pt x="275" y="46"/>
                    </a:lnTo>
                    <a:lnTo>
                      <a:pt x="271" y="41"/>
                    </a:lnTo>
                    <a:lnTo>
                      <a:pt x="265" y="36"/>
                    </a:lnTo>
                    <a:lnTo>
                      <a:pt x="256" y="30"/>
                    </a:lnTo>
                    <a:lnTo>
                      <a:pt x="248" y="22"/>
                    </a:lnTo>
                    <a:lnTo>
                      <a:pt x="238" y="16"/>
                    </a:lnTo>
                    <a:lnTo>
                      <a:pt x="231" y="10"/>
                    </a:lnTo>
                    <a:lnTo>
                      <a:pt x="225" y="5"/>
                    </a:lnTo>
                    <a:lnTo>
                      <a:pt x="219" y="1"/>
                    </a:lnTo>
                    <a:lnTo>
                      <a:pt x="213" y="0"/>
                    </a:lnTo>
                    <a:lnTo>
                      <a:pt x="207" y="1"/>
                    </a:lnTo>
                    <a:lnTo>
                      <a:pt x="199" y="5"/>
                    </a:lnTo>
                    <a:lnTo>
                      <a:pt x="192" y="8"/>
                    </a:lnTo>
                    <a:lnTo>
                      <a:pt x="185" y="12"/>
                    </a:lnTo>
                    <a:lnTo>
                      <a:pt x="177" y="15"/>
                    </a:lnTo>
                    <a:lnTo>
                      <a:pt x="170" y="17"/>
                    </a:lnTo>
                    <a:lnTo>
                      <a:pt x="168" y="15"/>
                    </a:lnTo>
                    <a:lnTo>
                      <a:pt x="162" y="12"/>
                    </a:lnTo>
                    <a:lnTo>
                      <a:pt x="153" y="8"/>
                    </a:lnTo>
                    <a:lnTo>
                      <a:pt x="144" y="5"/>
                    </a:lnTo>
                    <a:lnTo>
                      <a:pt x="143" y="6"/>
                    </a:lnTo>
                    <a:lnTo>
                      <a:pt x="141" y="10"/>
                    </a:lnTo>
                    <a:lnTo>
                      <a:pt x="136" y="15"/>
                    </a:lnTo>
                    <a:lnTo>
                      <a:pt x="130" y="21"/>
                    </a:lnTo>
                    <a:lnTo>
                      <a:pt x="124" y="29"/>
                    </a:lnTo>
                    <a:lnTo>
                      <a:pt x="115" y="36"/>
                    </a:lnTo>
                    <a:lnTo>
                      <a:pt x="106" y="43"/>
                    </a:lnTo>
                    <a:lnTo>
                      <a:pt x="97" y="50"/>
                    </a:lnTo>
                    <a:lnTo>
                      <a:pt x="98" y="50"/>
                    </a:lnTo>
                    <a:lnTo>
                      <a:pt x="101" y="52"/>
                    </a:lnTo>
                    <a:lnTo>
                      <a:pt x="106" y="53"/>
                    </a:lnTo>
                    <a:lnTo>
                      <a:pt x="113" y="54"/>
                    </a:lnTo>
                    <a:lnTo>
                      <a:pt x="121" y="55"/>
                    </a:lnTo>
                    <a:lnTo>
                      <a:pt x="129" y="55"/>
                    </a:lnTo>
                    <a:lnTo>
                      <a:pt x="138" y="53"/>
                    </a:lnTo>
                    <a:lnTo>
                      <a:pt x="146" y="50"/>
                    </a:lnTo>
                    <a:lnTo>
                      <a:pt x="149" y="69"/>
                    </a:lnTo>
                    <a:lnTo>
                      <a:pt x="148" y="70"/>
                    </a:lnTo>
                    <a:lnTo>
                      <a:pt x="145" y="73"/>
                    </a:lnTo>
                    <a:lnTo>
                      <a:pt x="140" y="78"/>
                    </a:lnTo>
                    <a:lnTo>
                      <a:pt x="133" y="84"/>
                    </a:lnTo>
                    <a:lnTo>
                      <a:pt x="127" y="91"/>
                    </a:lnTo>
                    <a:lnTo>
                      <a:pt x="121" y="99"/>
                    </a:lnTo>
                    <a:lnTo>
                      <a:pt x="115" y="106"/>
                    </a:lnTo>
                    <a:lnTo>
                      <a:pt x="111" y="114"/>
                    </a:lnTo>
                    <a:lnTo>
                      <a:pt x="110" y="115"/>
                    </a:lnTo>
                    <a:lnTo>
                      <a:pt x="108" y="117"/>
                    </a:lnTo>
                    <a:lnTo>
                      <a:pt x="104" y="121"/>
                    </a:lnTo>
                    <a:lnTo>
                      <a:pt x="99" y="126"/>
                    </a:lnTo>
                    <a:lnTo>
                      <a:pt x="93" y="133"/>
                    </a:lnTo>
                    <a:lnTo>
                      <a:pt x="88" y="138"/>
                    </a:lnTo>
                    <a:lnTo>
                      <a:pt x="84" y="144"/>
                    </a:lnTo>
                    <a:lnTo>
                      <a:pt x="80" y="150"/>
                    </a:lnTo>
                    <a:lnTo>
                      <a:pt x="76" y="155"/>
                    </a:lnTo>
                    <a:lnTo>
                      <a:pt x="68" y="160"/>
                    </a:lnTo>
                    <a:lnTo>
                      <a:pt x="59" y="165"/>
                    </a:lnTo>
                    <a:lnTo>
                      <a:pt x="47" y="172"/>
                    </a:lnTo>
                    <a:lnTo>
                      <a:pt x="36" y="179"/>
                    </a:lnTo>
                    <a:lnTo>
                      <a:pt x="23" y="186"/>
                    </a:lnTo>
                    <a:lnTo>
                      <a:pt x="12" y="196"/>
                    </a:lnTo>
                    <a:lnTo>
                      <a:pt x="0" y="205"/>
                    </a:lnTo>
                    <a:lnTo>
                      <a:pt x="0" y="207"/>
                    </a:lnTo>
                    <a:lnTo>
                      <a:pt x="1" y="213"/>
                    </a:lnTo>
                    <a:lnTo>
                      <a:pt x="4" y="220"/>
                    </a:lnTo>
                    <a:lnTo>
                      <a:pt x="11" y="226"/>
                    </a:lnTo>
                    <a:lnTo>
                      <a:pt x="13" y="237"/>
                    </a:lnTo>
                    <a:lnTo>
                      <a:pt x="19" y="245"/>
                    </a:lnTo>
                    <a:lnTo>
                      <a:pt x="30" y="250"/>
                    </a:lnTo>
                    <a:lnTo>
                      <a:pt x="44" y="254"/>
                    </a:lnTo>
                    <a:lnTo>
                      <a:pt x="59" y="254"/>
                    </a:lnTo>
                    <a:lnTo>
                      <a:pt x="75" y="253"/>
                    </a:lnTo>
                    <a:lnTo>
                      <a:pt x="87" y="250"/>
                    </a:lnTo>
                    <a:lnTo>
                      <a:pt x="98" y="246"/>
                    </a:lnTo>
                    <a:lnTo>
                      <a:pt x="100" y="247"/>
                    </a:lnTo>
                    <a:lnTo>
                      <a:pt x="105" y="249"/>
                    </a:lnTo>
                    <a:lnTo>
                      <a:pt x="113" y="251"/>
                    </a:lnTo>
                    <a:lnTo>
                      <a:pt x="124" y="251"/>
                    </a:lnTo>
                    <a:lnTo>
                      <a:pt x="123" y="253"/>
                    </a:lnTo>
                    <a:lnTo>
                      <a:pt x="119" y="255"/>
                    </a:lnTo>
                    <a:lnTo>
                      <a:pt x="113" y="257"/>
                    </a:lnTo>
                    <a:lnTo>
                      <a:pt x="107" y="261"/>
                    </a:lnTo>
                    <a:lnTo>
                      <a:pt x="101" y="265"/>
                    </a:lnTo>
                    <a:lnTo>
                      <a:pt x="94" y="270"/>
                    </a:lnTo>
                    <a:lnTo>
                      <a:pt x="88" y="276"/>
                    </a:lnTo>
                    <a:lnTo>
                      <a:pt x="84" y="281"/>
                    </a:lnTo>
                    <a:lnTo>
                      <a:pt x="83" y="282"/>
                    </a:lnTo>
                    <a:lnTo>
                      <a:pt x="81" y="284"/>
                    </a:lnTo>
                    <a:lnTo>
                      <a:pt x="77" y="287"/>
                    </a:lnTo>
                    <a:lnTo>
                      <a:pt x="71" y="292"/>
                    </a:lnTo>
                    <a:lnTo>
                      <a:pt x="66" y="298"/>
                    </a:lnTo>
                    <a:lnTo>
                      <a:pt x="61" y="304"/>
                    </a:lnTo>
                    <a:lnTo>
                      <a:pt x="57" y="310"/>
                    </a:lnTo>
                    <a:lnTo>
                      <a:pt x="53" y="317"/>
                    </a:lnTo>
                    <a:lnTo>
                      <a:pt x="62" y="317"/>
                    </a:lnTo>
                    <a:lnTo>
                      <a:pt x="59" y="321"/>
                    </a:lnTo>
                    <a:lnTo>
                      <a:pt x="51" y="330"/>
                    </a:lnTo>
                    <a:lnTo>
                      <a:pt x="45" y="345"/>
                    </a:lnTo>
                    <a:lnTo>
                      <a:pt x="44" y="361"/>
                    </a:lnTo>
                    <a:lnTo>
                      <a:pt x="56" y="361"/>
                    </a:lnTo>
                    <a:lnTo>
                      <a:pt x="56" y="379"/>
                    </a:lnTo>
                    <a:lnTo>
                      <a:pt x="62" y="374"/>
                    </a:lnTo>
                    <a:lnTo>
                      <a:pt x="61" y="380"/>
                    </a:lnTo>
                    <a:lnTo>
                      <a:pt x="58" y="393"/>
                    </a:lnTo>
                    <a:lnTo>
                      <a:pt x="57" y="411"/>
                    </a:lnTo>
                    <a:lnTo>
                      <a:pt x="59" y="428"/>
                    </a:lnTo>
                    <a:lnTo>
                      <a:pt x="65" y="428"/>
                    </a:lnTo>
                    <a:lnTo>
                      <a:pt x="65" y="431"/>
                    </a:lnTo>
                    <a:lnTo>
                      <a:pt x="65" y="439"/>
                    </a:lnTo>
                    <a:lnTo>
                      <a:pt x="67" y="453"/>
                    </a:lnTo>
                    <a:lnTo>
                      <a:pt x="71" y="468"/>
                    </a:lnTo>
                    <a:lnTo>
                      <a:pt x="82" y="462"/>
                    </a:lnTo>
                    <a:lnTo>
                      <a:pt x="84" y="510"/>
                    </a:lnTo>
                    <a:lnTo>
                      <a:pt x="93" y="525"/>
                    </a:lnTo>
                    <a:lnTo>
                      <a:pt x="94" y="529"/>
                    </a:lnTo>
                    <a:lnTo>
                      <a:pt x="96" y="538"/>
                    </a:lnTo>
                    <a:lnTo>
                      <a:pt x="99" y="552"/>
                    </a:lnTo>
                    <a:lnTo>
                      <a:pt x="104" y="564"/>
                    </a:lnTo>
                    <a:lnTo>
                      <a:pt x="111" y="562"/>
                    </a:lnTo>
                    <a:lnTo>
                      <a:pt x="112" y="567"/>
                    </a:lnTo>
                    <a:lnTo>
                      <a:pt x="117" y="576"/>
                    </a:lnTo>
                    <a:lnTo>
                      <a:pt x="123" y="587"/>
                    </a:lnTo>
                    <a:lnTo>
                      <a:pt x="131" y="593"/>
                    </a:lnTo>
                    <a:lnTo>
                      <a:pt x="142" y="616"/>
                    </a:lnTo>
                    <a:lnTo>
                      <a:pt x="151" y="610"/>
                    </a:lnTo>
                    <a:lnTo>
                      <a:pt x="152" y="611"/>
                    </a:lnTo>
                    <a:lnTo>
                      <a:pt x="154" y="615"/>
                    </a:lnTo>
                    <a:lnTo>
                      <a:pt x="157" y="620"/>
                    </a:lnTo>
                    <a:lnTo>
                      <a:pt x="162" y="626"/>
                    </a:lnTo>
                    <a:lnTo>
                      <a:pt x="167" y="633"/>
                    </a:lnTo>
                    <a:lnTo>
                      <a:pt x="172" y="639"/>
                    </a:lnTo>
                    <a:lnTo>
                      <a:pt x="177" y="644"/>
                    </a:lnTo>
                    <a:lnTo>
                      <a:pt x="183" y="647"/>
                    </a:lnTo>
                    <a:lnTo>
                      <a:pt x="184" y="653"/>
                    </a:lnTo>
                    <a:lnTo>
                      <a:pt x="189" y="664"/>
                    </a:lnTo>
                    <a:lnTo>
                      <a:pt x="196" y="679"/>
                    </a:lnTo>
                    <a:lnTo>
                      <a:pt x="207" y="693"/>
                    </a:lnTo>
                    <a:lnTo>
                      <a:pt x="211" y="681"/>
                    </a:lnTo>
                    <a:lnTo>
                      <a:pt x="212" y="685"/>
                    </a:lnTo>
                    <a:lnTo>
                      <a:pt x="217" y="695"/>
                    </a:lnTo>
                    <a:lnTo>
                      <a:pt x="227" y="707"/>
                    </a:lnTo>
                    <a:lnTo>
                      <a:pt x="241" y="720"/>
                    </a:lnTo>
                    <a:lnTo>
                      <a:pt x="244" y="723"/>
                    </a:lnTo>
                    <a:lnTo>
                      <a:pt x="250" y="730"/>
                    </a:lnTo>
                    <a:lnTo>
                      <a:pt x="258" y="740"/>
                    </a:lnTo>
                    <a:lnTo>
                      <a:pt x="270" y="746"/>
                    </a:lnTo>
                    <a:lnTo>
                      <a:pt x="271" y="747"/>
                    </a:lnTo>
                    <a:lnTo>
                      <a:pt x="272" y="749"/>
                    </a:lnTo>
                    <a:lnTo>
                      <a:pt x="275" y="754"/>
                    </a:lnTo>
                    <a:lnTo>
                      <a:pt x="280" y="759"/>
                    </a:lnTo>
                    <a:lnTo>
                      <a:pt x="285" y="764"/>
                    </a:lnTo>
                    <a:lnTo>
                      <a:pt x="293" y="770"/>
                    </a:lnTo>
                    <a:lnTo>
                      <a:pt x="300" y="777"/>
                    </a:lnTo>
                    <a:lnTo>
                      <a:pt x="310" y="782"/>
                    </a:lnTo>
                    <a:lnTo>
                      <a:pt x="310" y="790"/>
                    </a:lnTo>
                    <a:lnTo>
                      <a:pt x="309" y="812"/>
                    </a:lnTo>
                    <a:lnTo>
                      <a:pt x="310" y="844"/>
                    </a:lnTo>
                    <a:lnTo>
                      <a:pt x="314" y="878"/>
                    </a:lnTo>
                    <a:lnTo>
                      <a:pt x="313" y="882"/>
                    </a:lnTo>
                    <a:lnTo>
                      <a:pt x="311" y="891"/>
                    </a:lnTo>
                    <a:lnTo>
                      <a:pt x="308" y="906"/>
                    </a:lnTo>
                    <a:lnTo>
                      <a:pt x="306" y="923"/>
                    </a:lnTo>
                    <a:lnTo>
                      <a:pt x="305" y="923"/>
                    </a:lnTo>
                    <a:lnTo>
                      <a:pt x="301" y="923"/>
                    </a:lnTo>
                    <a:lnTo>
                      <a:pt x="295" y="925"/>
                    </a:lnTo>
                    <a:lnTo>
                      <a:pt x="288" y="928"/>
                    </a:lnTo>
                    <a:lnTo>
                      <a:pt x="279" y="934"/>
                    </a:lnTo>
                    <a:lnTo>
                      <a:pt x="271" y="943"/>
                    </a:lnTo>
                    <a:lnTo>
                      <a:pt x="262" y="956"/>
                    </a:lnTo>
                    <a:lnTo>
                      <a:pt x="256" y="974"/>
                    </a:lnTo>
                    <a:lnTo>
                      <a:pt x="258" y="975"/>
                    </a:lnTo>
                    <a:lnTo>
                      <a:pt x="263" y="976"/>
                    </a:lnTo>
                    <a:lnTo>
                      <a:pt x="271" y="976"/>
                    </a:lnTo>
                    <a:lnTo>
                      <a:pt x="277" y="971"/>
                    </a:lnTo>
                    <a:lnTo>
                      <a:pt x="278" y="973"/>
                    </a:lnTo>
                    <a:lnTo>
                      <a:pt x="283" y="976"/>
                    </a:lnTo>
                    <a:lnTo>
                      <a:pt x="291" y="978"/>
                    </a:lnTo>
                    <a:lnTo>
                      <a:pt x="300" y="978"/>
                    </a:lnTo>
                    <a:lnTo>
                      <a:pt x="299" y="980"/>
                    </a:lnTo>
                    <a:lnTo>
                      <a:pt x="295" y="987"/>
                    </a:lnTo>
                    <a:lnTo>
                      <a:pt x="292" y="997"/>
                    </a:lnTo>
                    <a:lnTo>
                      <a:pt x="290" y="1009"/>
                    </a:lnTo>
                    <a:lnTo>
                      <a:pt x="297" y="1020"/>
                    </a:lnTo>
                    <a:lnTo>
                      <a:pt x="311" y="1018"/>
                    </a:lnTo>
                    <a:lnTo>
                      <a:pt x="312" y="1019"/>
                    </a:lnTo>
                    <a:lnTo>
                      <a:pt x="316" y="1020"/>
                    </a:lnTo>
                    <a:lnTo>
                      <a:pt x="322" y="1022"/>
                    </a:lnTo>
                    <a:lnTo>
                      <a:pt x="331" y="1024"/>
                    </a:lnTo>
                    <a:lnTo>
                      <a:pt x="333" y="1021"/>
                    </a:lnTo>
                    <a:lnTo>
                      <a:pt x="340" y="1017"/>
                    </a:lnTo>
                    <a:lnTo>
                      <a:pt x="350" y="1011"/>
                    </a:lnTo>
                    <a:lnTo>
                      <a:pt x="361" y="1003"/>
                    </a:lnTo>
                    <a:lnTo>
                      <a:pt x="374" y="992"/>
                    </a:lnTo>
                    <a:lnTo>
                      <a:pt x="385" y="982"/>
                    </a:lnTo>
                    <a:lnTo>
                      <a:pt x="396" y="971"/>
                    </a:lnTo>
                    <a:lnTo>
                      <a:pt x="403" y="961"/>
                    </a:lnTo>
                    <a:lnTo>
                      <a:pt x="409" y="967"/>
                    </a:lnTo>
                    <a:lnTo>
                      <a:pt x="425" y="941"/>
                    </a:lnTo>
                    <a:lnTo>
                      <a:pt x="439" y="950"/>
                    </a:lnTo>
                    <a:lnTo>
                      <a:pt x="442" y="946"/>
                    </a:lnTo>
                    <a:lnTo>
                      <a:pt x="448" y="933"/>
                    </a:lnTo>
                    <a:lnTo>
                      <a:pt x="455" y="914"/>
                    </a:lnTo>
                    <a:lnTo>
                      <a:pt x="458" y="891"/>
                    </a:lnTo>
                    <a:lnTo>
                      <a:pt x="469" y="895"/>
                    </a:lnTo>
                    <a:lnTo>
                      <a:pt x="470" y="891"/>
                    </a:lnTo>
                    <a:lnTo>
                      <a:pt x="473" y="881"/>
                    </a:lnTo>
                    <a:lnTo>
                      <a:pt x="475" y="866"/>
                    </a:lnTo>
                    <a:lnTo>
                      <a:pt x="476" y="850"/>
                    </a:lnTo>
                    <a:lnTo>
                      <a:pt x="493" y="854"/>
                    </a:lnTo>
                    <a:lnTo>
                      <a:pt x="495" y="849"/>
                    </a:lnTo>
                    <a:lnTo>
                      <a:pt x="500" y="834"/>
                    </a:lnTo>
                    <a:lnTo>
                      <a:pt x="502" y="818"/>
                    </a:lnTo>
                    <a:lnTo>
                      <a:pt x="501" y="802"/>
                    </a:lnTo>
                    <a:lnTo>
                      <a:pt x="514" y="806"/>
                    </a:lnTo>
                    <a:lnTo>
                      <a:pt x="510" y="771"/>
                    </a:lnTo>
                    <a:lnTo>
                      <a:pt x="501" y="740"/>
                    </a:lnTo>
                    <a:lnTo>
                      <a:pt x="488" y="714"/>
                    </a:lnTo>
                    <a:lnTo>
                      <a:pt x="470" y="691"/>
                    </a:lnTo>
                    <a:lnTo>
                      <a:pt x="449" y="674"/>
                    </a:lnTo>
                    <a:lnTo>
                      <a:pt x="424" y="662"/>
                    </a:lnTo>
                    <a:lnTo>
                      <a:pt x="395" y="658"/>
                    </a:lnTo>
                    <a:lnTo>
                      <a:pt x="362" y="660"/>
                    </a:lnTo>
                    <a:lnTo>
                      <a:pt x="354" y="641"/>
                    </a:lnTo>
                    <a:lnTo>
                      <a:pt x="346" y="617"/>
                    </a:lnTo>
                    <a:lnTo>
                      <a:pt x="341" y="589"/>
                    </a:lnTo>
                    <a:lnTo>
                      <a:pt x="339" y="558"/>
                    </a:lnTo>
                    <a:lnTo>
                      <a:pt x="340" y="528"/>
                    </a:lnTo>
                    <a:lnTo>
                      <a:pt x="346" y="499"/>
                    </a:lnTo>
                    <a:lnTo>
                      <a:pt x="357" y="475"/>
                    </a:lnTo>
                    <a:lnTo>
                      <a:pt x="375" y="457"/>
                    </a:lnTo>
                    <a:lnTo>
                      <a:pt x="409" y="412"/>
                    </a:lnTo>
                    <a:lnTo>
                      <a:pt x="433" y="370"/>
                    </a:lnTo>
                    <a:lnTo>
                      <a:pt x="449" y="331"/>
                    </a:lnTo>
                    <a:lnTo>
                      <a:pt x="458" y="296"/>
                    </a:lnTo>
                    <a:lnTo>
                      <a:pt x="460" y="264"/>
                    </a:lnTo>
                    <a:lnTo>
                      <a:pt x="460" y="238"/>
                    </a:lnTo>
                    <a:lnTo>
                      <a:pt x="457" y="217"/>
                    </a:lnTo>
                    <a:lnTo>
                      <a:pt x="452" y="20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111" name="Freeform 415"/>
              <p:cNvSpPr>
                <a:spLocks/>
              </p:cNvSpPr>
              <p:nvPr/>
            </p:nvSpPr>
            <p:spPr bwMode="auto">
              <a:xfrm>
                <a:off x="929" y="2614"/>
                <a:ext cx="333" cy="284"/>
              </a:xfrm>
              <a:custGeom>
                <a:avLst/>
                <a:gdLst/>
                <a:ahLst/>
                <a:cxnLst>
                  <a:cxn ang="0">
                    <a:pos x="0" y="355"/>
                  </a:cxn>
                  <a:cxn ang="0">
                    <a:pos x="56" y="455"/>
                  </a:cxn>
                  <a:cxn ang="0">
                    <a:pos x="162" y="537"/>
                  </a:cxn>
                  <a:cxn ang="0">
                    <a:pos x="187" y="564"/>
                  </a:cxn>
                  <a:cxn ang="0">
                    <a:pos x="255" y="523"/>
                  </a:cxn>
                  <a:cxn ang="0">
                    <a:pos x="310" y="503"/>
                  </a:cxn>
                  <a:cxn ang="0">
                    <a:pos x="333" y="501"/>
                  </a:cxn>
                  <a:cxn ang="0">
                    <a:pos x="357" y="492"/>
                  </a:cxn>
                  <a:cxn ang="0">
                    <a:pos x="409" y="477"/>
                  </a:cxn>
                  <a:cxn ang="0">
                    <a:pos x="432" y="520"/>
                  </a:cxn>
                  <a:cxn ang="0">
                    <a:pos x="467" y="534"/>
                  </a:cxn>
                  <a:cxn ang="0">
                    <a:pos x="494" y="561"/>
                  </a:cxn>
                  <a:cxn ang="0">
                    <a:pos x="515" y="565"/>
                  </a:cxn>
                  <a:cxn ang="0">
                    <a:pos x="546" y="586"/>
                  </a:cxn>
                  <a:cxn ang="0">
                    <a:pos x="570" y="633"/>
                  </a:cxn>
                  <a:cxn ang="0">
                    <a:pos x="577" y="687"/>
                  </a:cxn>
                  <a:cxn ang="0">
                    <a:pos x="523" y="729"/>
                  </a:cxn>
                  <a:cxn ang="0">
                    <a:pos x="521" y="771"/>
                  </a:cxn>
                  <a:cxn ang="0">
                    <a:pos x="559" y="769"/>
                  </a:cxn>
                  <a:cxn ang="0">
                    <a:pos x="579" y="755"/>
                  </a:cxn>
                  <a:cxn ang="0">
                    <a:pos x="607" y="726"/>
                  </a:cxn>
                  <a:cxn ang="0">
                    <a:pos x="640" y="638"/>
                  </a:cxn>
                  <a:cxn ang="0">
                    <a:pos x="697" y="781"/>
                  </a:cxn>
                  <a:cxn ang="0">
                    <a:pos x="673" y="811"/>
                  </a:cxn>
                  <a:cxn ang="0">
                    <a:pos x="666" y="850"/>
                  </a:cxn>
                  <a:cxn ang="0">
                    <a:pos x="680" y="850"/>
                  </a:cxn>
                  <a:cxn ang="0">
                    <a:pos x="703" y="839"/>
                  </a:cxn>
                  <a:cxn ang="0">
                    <a:pos x="724" y="833"/>
                  </a:cxn>
                  <a:cxn ang="0">
                    <a:pos x="760" y="785"/>
                  </a:cxn>
                  <a:cxn ang="0">
                    <a:pos x="770" y="629"/>
                  </a:cxn>
                  <a:cxn ang="0">
                    <a:pos x="833" y="649"/>
                  </a:cxn>
                  <a:cxn ang="0">
                    <a:pos x="903" y="637"/>
                  </a:cxn>
                  <a:cxn ang="0">
                    <a:pos x="948" y="621"/>
                  </a:cxn>
                  <a:cxn ang="0">
                    <a:pos x="977" y="600"/>
                  </a:cxn>
                  <a:cxn ang="0">
                    <a:pos x="953" y="599"/>
                  </a:cxn>
                  <a:cxn ang="0">
                    <a:pos x="973" y="573"/>
                  </a:cxn>
                  <a:cxn ang="0">
                    <a:pos x="991" y="527"/>
                  </a:cxn>
                  <a:cxn ang="0">
                    <a:pos x="974" y="506"/>
                  </a:cxn>
                  <a:cxn ang="0">
                    <a:pos x="964" y="486"/>
                  </a:cxn>
                  <a:cxn ang="0">
                    <a:pos x="946" y="504"/>
                  </a:cxn>
                  <a:cxn ang="0">
                    <a:pos x="871" y="478"/>
                  </a:cxn>
                  <a:cxn ang="0">
                    <a:pos x="853" y="361"/>
                  </a:cxn>
                  <a:cxn ang="0">
                    <a:pos x="829" y="236"/>
                  </a:cxn>
                  <a:cxn ang="0">
                    <a:pos x="774" y="181"/>
                  </a:cxn>
                  <a:cxn ang="0">
                    <a:pos x="727" y="147"/>
                  </a:cxn>
                  <a:cxn ang="0">
                    <a:pos x="668" y="118"/>
                  </a:cxn>
                  <a:cxn ang="0">
                    <a:pos x="645" y="110"/>
                  </a:cxn>
                  <a:cxn ang="0">
                    <a:pos x="589" y="100"/>
                  </a:cxn>
                  <a:cxn ang="0">
                    <a:pos x="498" y="97"/>
                  </a:cxn>
                  <a:cxn ang="0">
                    <a:pos x="402" y="95"/>
                  </a:cxn>
                  <a:cxn ang="0">
                    <a:pos x="322" y="97"/>
                  </a:cxn>
                  <a:cxn ang="0">
                    <a:pos x="222" y="86"/>
                  </a:cxn>
                  <a:cxn ang="0">
                    <a:pos x="151" y="47"/>
                  </a:cxn>
                  <a:cxn ang="0">
                    <a:pos x="118" y="14"/>
                  </a:cxn>
                  <a:cxn ang="0">
                    <a:pos x="94" y="167"/>
                  </a:cxn>
                </a:cxnLst>
                <a:rect l="0" t="0" r="r" b="b"/>
                <a:pathLst>
                  <a:path w="998" h="850">
                    <a:moveTo>
                      <a:pt x="36" y="254"/>
                    </a:moveTo>
                    <a:lnTo>
                      <a:pt x="18" y="272"/>
                    </a:lnTo>
                    <a:lnTo>
                      <a:pt x="7" y="296"/>
                    </a:lnTo>
                    <a:lnTo>
                      <a:pt x="1" y="325"/>
                    </a:lnTo>
                    <a:lnTo>
                      <a:pt x="0" y="355"/>
                    </a:lnTo>
                    <a:lnTo>
                      <a:pt x="2" y="386"/>
                    </a:lnTo>
                    <a:lnTo>
                      <a:pt x="7" y="414"/>
                    </a:lnTo>
                    <a:lnTo>
                      <a:pt x="15" y="438"/>
                    </a:lnTo>
                    <a:lnTo>
                      <a:pt x="23" y="457"/>
                    </a:lnTo>
                    <a:lnTo>
                      <a:pt x="56" y="455"/>
                    </a:lnTo>
                    <a:lnTo>
                      <a:pt x="85" y="459"/>
                    </a:lnTo>
                    <a:lnTo>
                      <a:pt x="110" y="471"/>
                    </a:lnTo>
                    <a:lnTo>
                      <a:pt x="131" y="488"/>
                    </a:lnTo>
                    <a:lnTo>
                      <a:pt x="149" y="511"/>
                    </a:lnTo>
                    <a:lnTo>
                      <a:pt x="162" y="537"/>
                    </a:lnTo>
                    <a:lnTo>
                      <a:pt x="171" y="568"/>
                    </a:lnTo>
                    <a:lnTo>
                      <a:pt x="175" y="603"/>
                    </a:lnTo>
                    <a:lnTo>
                      <a:pt x="177" y="597"/>
                    </a:lnTo>
                    <a:lnTo>
                      <a:pt x="182" y="583"/>
                    </a:lnTo>
                    <a:lnTo>
                      <a:pt x="187" y="564"/>
                    </a:lnTo>
                    <a:lnTo>
                      <a:pt x="188" y="547"/>
                    </a:lnTo>
                    <a:lnTo>
                      <a:pt x="199" y="550"/>
                    </a:lnTo>
                    <a:lnTo>
                      <a:pt x="203" y="536"/>
                    </a:lnTo>
                    <a:lnTo>
                      <a:pt x="233" y="551"/>
                    </a:lnTo>
                    <a:lnTo>
                      <a:pt x="255" y="523"/>
                    </a:lnTo>
                    <a:lnTo>
                      <a:pt x="266" y="531"/>
                    </a:lnTo>
                    <a:lnTo>
                      <a:pt x="282" y="513"/>
                    </a:lnTo>
                    <a:lnTo>
                      <a:pt x="298" y="519"/>
                    </a:lnTo>
                    <a:lnTo>
                      <a:pt x="309" y="502"/>
                    </a:lnTo>
                    <a:lnTo>
                      <a:pt x="310" y="503"/>
                    </a:lnTo>
                    <a:lnTo>
                      <a:pt x="313" y="504"/>
                    </a:lnTo>
                    <a:lnTo>
                      <a:pt x="318" y="504"/>
                    </a:lnTo>
                    <a:lnTo>
                      <a:pt x="326" y="503"/>
                    </a:lnTo>
                    <a:lnTo>
                      <a:pt x="328" y="503"/>
                    </a:lnTo>
                    <a:lnTo>
                      <a:pt x="333" y="501"/>
                    </a:lnTo>
                    <a:lnTo>
                      <a:pt x="337" y="498"/>
                    </a:lnTo>
                    <a:lnTo>
                      <a:pt x="341" y="492"/>
                    </a:lnTo>
                    <a:lnTo>
                      <a:pt x="343" y="492"/>
                    </a:lnTo>
                    <a:lnTo>
                      <a:pt x="348" y="492"/>
                    </a:lnTo>
                    <a:lnTo>
                      <a:pt x="357" y="492"/>
                    </a:lnTo>
                    <a:lnTo>
                      <a:pt x="367" y="491"/>
                    </a:lnTo>
                    <a:lnTo>
                      <a:pt x="379" y="490"/>
                    </a:lnTo>
                    <a:lnTo>
                      <a:pt x="389" y="486"/>
                    </a:lnTo>
                    <a:lnTo>
                      <a:pt x="400" y="482"/>
                    </a:lnTo>
                    <a:lnTo>
                      <a:pt x="409" y="477"/>
                    </a:lnTo>
                    <a:lnTo>
                      <a:pt x="410" y="479"/>
                    </a:lnTo>
                    <a:lnTo>
                      <a:pt x="413" y="486"/>
                    </a:lnTo>
                    <a:lnTo>
                      <a:pt x="418" y="496"/>
                    </a:lnTo>
                    <a:lnTo>
                      <a:pt x="424" y="508"/>
                    </a:lnTo>
                    <a:lnTo>
                      <a:pt x="432" y="520"/>
                    </a:lnTo>
                    <a:lnTo>
                      <a:pt x="441" y="533"/>
                    </a:lnTo>
                    <a:lnTo>
                      <a:pt x="450" y="543"/>
                    </a:lnTo>
                    <a:lnTo>
                      <a:pt x="461" y="552"/>
                    </a:lnTo>
                    <a:lnTo>
                      <a:pt x="466" y="533"/>
                    </a:lnTo>
                    <a:lnTo>
                      <a:pt x="467" y="534"/>
                    </a:lnTo>
                    <a:lnTo>
                      <a:pt x="470" y="538"/>
                    </a:lnTo>
                    <a:lnTo>
                      <a:pt x="474" y="542"/>
                    </a:lnTo>
                    <a:lnTo>
                      <a:pt x="481" y="548"/>
                    </a:lnTo>
                    <a:lnTo>
                      <a:pt x="487" y="555"/>
                    </a:lnTo>
                    <a:lnTo>
                      <a:pt x="494" y="561"/>
                    </a:lnTo>
                    <a:lnTo>
                      <a:pt x="502" y="567"/>
                    </a:lnTo>
                    <a:lnTo>
                      <a:pt x="509" y="572"/>
                    </a:lnTo>
                    <a:lnTo>
                      <a:pt x="512" y="562"/>
                    </a:lnTo>
                    <a:lnTo>
                      <a:pt x="513" y="563"/>
                    </a:lnTo>
                    <a:lnTo>
                      <a:pt x="515" y="565"/>
                    </a:lnTo>
                    <a:lnTo>
                      <a:pt x="519" y="569"/>
                    </a:lnTo>
                    <a:lnTo>
                      <a:pt x="525" y="574"/>
                    </a:lnTo>
                    <a:lnTo>
                      <a:pt x="531" y="579"/>
                    </a:lnTo>
                    <a:lnTo>
                      <a:pt x="538" y="583"/>
                    </a:lnTo>
                    <a:lnTo>
                      <a:pt x="546" y="586"/>
                    </a:lnTo>
                    <a:lnTo>
                      <a:pt x="553" y="588"/>
                    </a:lnTo>
                    <a:lnTo>
                      <a:pt x="557" y="622"/>
                    </a:lnTo>
                    <a:lnTo>
                      <a:pt x="564" y="617"/>
                    </a:lnTo>
                    <a:lnTo>
                      <a:pt x="566" y="622"/>
                    </a:lnTo>
                    <a:lnTo>
                      <a:pt x="570" y="633"/>
                    </a:lnTo>
                    <a:lnTo>
                      <a:pt x="576" y="647"/>
                    </a:lnTo>
                    <a:lnTo>
                      <a:pt x="585" y="659"/>
                    </a:lnTo>
                    <a:lnTo>
                      <a:pt x="583" y="681"/>
                    </a:lnTo>
                    <a:lnTo>
                      <a:pt x="581" y="683"/>
                    </a:lnTo>
                    <a:lnTo>
                      <a:pt x="577" y="687"/>
                    </a:lnTo>
                    <a:lnTo>
                      <a:pt x="569" y="693"/>
                    </a:lnTo>
                    <a:lnTo>
                      <a:pt x="559" y="702"/>
                    </a:lnTo>
                    <a:lnTo>
                      <a:pt x="548" y="711"/>
                    </a:lnTo>
                    <a:lnTo>
                      <a:pt x="535" y="721"/>
                    </a:lnTo>
                    <a:lnTo>
                      <a:pt x="523" y="729"/>
                    </a:lnTo>
                    <a:lnTo>
                      <a:pt x="509" y="737"/>
                    </a:lnTo>
                    <a:lnTo>
                      <a:pt x="509" y="764"/>
                    </a:lnTo>
                    <a:lnTo>
                      <a:pt x="515" y="767"/>
                    </a:lnTo>
                    <a:lnTo>
                      <a:pt x="516" y="768"/>
                    </a:lnTo>
                    <a:lnTo>
                      <a:pt x="521" y="771"/>
                    </a:lnTo>
                    <a:lnTo>
                      <a:pt x="527" y="773"/>
                    </a:lnTo>
                    <a:lnTo>
                      <a:pt x="535" y="771"/>
                    </a:lnTo>
                    <a:lnTo>
                      <a:pt x="546" y="764"/>
                    </a:lnTo>
                    <a:lnTo>
                      <a:pt x="547" y="769"/>
                    </a:lnTo>
                    <a:lnTo>
                      <a:pt x="559" y="769"/>
                    </a:lnTo>
                    <a:lnTo>
                      <a:pt x="560" y="769"/>
                    </a:lnTo>
                    <a:lnTo>
                      <a:pt x="564" y="767"/>
                    </a:lnTo>
                    <a:lnTo>
                      <a:pt x="568" y="764"/>
                    </a:lnTo>
                    <a:lnTo>
                      <a:pt x="573" y="761"/>
                    </a:lnTo>
                    <a:lnTo>
                      <a:pt x="579" y="755"/>
                    </a:lnTo>
                    <a:lnTo>
                      <a:pt x="586" y="749"/>
                    </a:lnTo>
                    <a:lnTo>
                      <a:pt x="592" y="741"/>
                    </a:lnTo>
                    <a:lnTo>
                      <a:pt x="598" y="731"/>
                    </a:lnTo>
                    <a:lnTo>
                      <a:pt x="602" y="731"/>
                    </a:lnTo>
                    <a:lnTo>
                      <a:pt x="607" y="726"/>
                    </a:lnTo>
                    <a:lnTo>
                      <a:pt x="616" y="713"/>
                    </a:lnTo>
                    <a:lnTo>
                      <a:pt x="627" y="697"/>
                    </a:lnTo>
                    <a:lnTo>
                      <a:pt x="633" y="678"/>
                    </a:lnTo>
                    <a:lnTo>
                      <a:pt x="639" y="675"/>
                    </a:lnTo>
                    <a:lnTo>
                      <a:pt x="640" y="638"/>
                    </a:lnTo>
                    <a:lnTo>
                      <a:pt x="657" y="643"/>
                    </a:lnTo>
                    <a:lnTo>
                      <a:pt x="697" y="688"/>
                    </a:lnTo>
                    <a:lnTo>
                      <a:pt x="704" y="723"/>
                    </a:lnTo>
                    <a:lnTo>
                      <a:pt x="698" y="780"/>
                    </a:lnTo>
                    <a:lnTo>
                      <a:pt x="697" y="781"/>
                    </a:lnTo>
                    <a:lnTo>
                      <a:pt x="695" y="785"/>
                    </a:lnTo>
                    <a:lnTo>
                      <a:pt x="692" y="790"/>
                    </a:lnTo>
                    <a:lnTo>
                      <a:pt x="686" y="796"/>
                    </a:lnTo>
                    <a:lnTo>
                      <a:pt x="680" y="804"/>
                    </a:lnTo>
                    <a:lnTo>
                      <a:pt x="673" y="811"/>
                    </a:lnTo>
                    <a:lnTo>
                      <a:pt x="665" y="817"/>
                    </a:lnTo>
                    <a:lnTo>
                      <a:pt x="656" y="824"/>
                    </a:lnTo>
                    <a:lnTo>
                      <a:pt x="654" y="840"/>
                    </a:lnTo>
                    <a:lnTo>
                      <a:pt x="660" y="842"/>
                    </a:lnTo>
                    <a:lnTo>
                      <a:pt x="666" y="850"/>
                    </a:lnTo>
                    <a:lnTo>
                      <a:pt x="667" y="850"/>
                    </a:lnTo>
                    <a:lnTo>
                      <a:pt x="668" y="850"/>
                    </a:lnTo>
                    <a:lnTo>
                      <a:pt x="672" y="850"/>
                    </a:lnTo>
                    <a:lnTo>
                      <a:pt x="676" y="850"/>
                    </a:lnTo>
                    <a:lnTo>
                      <a:pt x="680" y="850"/>
                    </a:lnTo>
                    <a:lnTo>
                      <a:pt x="685" y="850"/>
                    </a:lnTo>
                    <a:lnTo>
                      <a:pt x="692" y="849"/>
                    </a:lnTo>
                    <a:lnTo>
                      <a:pt x="698" y="848"/>
                    </a:lnTo>
                    <a:lnTo>
                      <a:pt x="702" y="839"/>
                    </a:lnTo>
                    <a:lnTo>
                      <a:pt x="703" y="839"/>
                    </a:lnTo>
                    <a:lnTo>
                      <a:pt x="707" y="840"/>
                    </a:lnTo>
                    <a:lnTo>
                      <a:pt x="712" y="840"/>
                    </a:lnTo>
                    <a:lnTo>
                      <a:pt x="718" y="839"/>
                    </a:lnTo>
                    <a:lnTo>
                      <a:pt x="720" y="837"/>
                    </a:lnTo>
                    <a:lnTo>
                      <a:pt x="724" y="833"/>
                    </a:lnTo>
                    <a:lnTo>
                      <a:pt x="730" y="826"/>
                    </a:lnTo>
                    <a:lnTo>
                      <a:pt x="738" y="816"/>
                    </a:lnTo>
                    <a:lnTo>
                      <a:pt x="746" y="806"/>
                    </a:lnTo>
                    <a:lnTo>
                      <a:pt x="753" y="795"/>
                    </a:lnTo>
                    <a:lnTo>
                      <a:pt x="760" y="785"/>
                    </a:lnTo>
                    <a:lnTo>
                      <a:pt x="764" y="775"/>
                    </a:lnTo>
                    <a:lnTo>
                      <a:pt x="760" y="741"/>
                    </a:lnTo>
                    <a:lnTo>
                      <a:pt x="785" y="675"/>
                    </a:lnTo>
                    <a:lnTo>
                      <a:pt x="787" y="654"/>
                    </a:lnTo>
                    <a:lnTo>
                      <a:pt x="770" y="629"/>
                    </a:lnTo>
                    <a:lnTo>
                      <a:pt x="787" y="634"/>
                    </a:lnTo>
                    <a:lnTo>
                      <a:pt x="790" y="636"/>
                    </a:lnTo>
                    <a:lnTo>
                      <a:pt x="801" y="640"/>
                    </a:lnTo>
                    <a:lnTo>
                      <a:pt x="815" y="645"/>
                    </a:lnTo>
                    <a:lnTo>
                      <a:pt x="833" y="649"/>
                    </a:lnTo>
                    <a:lnTo>
                      <a:pt x="853" y="654"/>
                    </a:lnTo>
                    <a:lnTo>
                      <a:pt x="875" y="654"/>
                    </a:lnTo>
                    <a:lnTo>
                      <a:pt x="896" y="650"/>
                    </a:lnTo>
                    <a:lnTo>
                      <a:pt x="916" y="641"/>
                    </a:lnTo>
                    <a:lnTo>
                      <a:pt x="903" y="637"/>
                    </a:lnTo>
                    <a:lnTo>
                      <a:pt x="905" y="636"/>
                    </a:lnTo>
                    <a:lnTo>
                      <a:pt x="912" y="634"/>
                    </a:lnTo>
                    <a:lnTo>
                      <a:pt x="922" y="630"/>
                    </a:lnTo>
                    <a:lnTo>
                      <a:pt x="935" y="626"/>
                    </a:lnTo>
                    <a:lnTo>
                      <a:pt x="948" y="621"/>
                    </a:lnTo>
                    <a:lnTo>
                      <a:pt x="960" y="615"/>
                    </a:lnTo>
                    <a:lnTo>
                      <a:pt x="972" y="607"/>
                    </a:lnTo>
                    <a:lnTo>
                      <a:pt x="980" y="599"/>
                    </a:lnTo>
                    <a:lnTo>
                      <a:pt x="979" y="599"/>
                    </a:lnTo>
                    <a:lnTo>
                      <a:pt x="977" y="600"/>
                    </a:lnTo>
                    <a:lnTo>
                      <a:pt x="974" y="600"/>
                    </a:lnTo>
                    <a:lnTo>
                      <a:pt x="970" y="600"/>
                    </a:lnTo>
                    <a:lnTo>
                      <a:pt x="964" y="601"/>
                    </a:lnTo>
                    <a:lnTo>
                      <a:pt x="958" y="600"/>
                    </a:lnTo>
                    <a:lnTo>
                      <a:pt x="953" y="599"/>
                    </a:lnTo>
                    <a:lnTo>
                      <a:pt x="947" y="598"/>
                    </a:lnTo>
                    <a:lnTo>
                      <a:pt x="949" y="596"/>
                    </a:lnTo>
                    <a:lnTo>
                      <a:pt x="955" y="590"/>
                    </a:lnTo>
                    <a:lnTo>
                      <a:pt x="963" y="583"/>
                    </a:lnTo>
                    <a:lnTo>
                      <a:pt x="973" y="573"/>
                    </a:lnTo>
                    <a:lnTo>
                      <a:pt x="981" y="562"/>
                    </a:lnTo>
                    <a:lnTo>
                      <a:pt x="990" y="550"/>
                    </a:lnTo>
                    <a:lnTo>
                      <a:pt x="996" y="536"/>
                    </a:lnTo>
                    <a:lnTo>
                      <a:pt x="998" y="523"/>
                    </a:lnTo>
                    <a:lnTo>
                      <a:pt x="991" y="527"/>
                    </a:lnTo>
                    <a:lnTo>
                      <a:pt x="992" y="525"/>
                    </a:lnTo>
                    <a:lnTo>
                      <a:pt x="992" y="519"/>
                    </a:lnTo>
                    <a:lnTo>
                      <a:pt x="991" y="511"/>
                    </a:lnTo>
                    <a:lnTo>
                      <a:pt x="983" y="501"/>
                    </a:lnTo>
                    <a:lnTo>
                      <a:pt x="974" y="506"/>
                    </a:lnTo>
                    <a:lnTo>
                      <a:pt x="974" y="503"/>
                    </a:lnTo>
                    <a:lnTo>
                      <a:pt x="974" y="497"/>
                    </a:lnTo>
                    <a:lnTo>
                      <a:pt x="971" y="490"/>
                    </a:lnTo>
                    <a:lnTo>
                      <a:pt x="964" y="485"/>
                    </a:lnTo>
                    <a:lnTo>
                      <a:pt x="964" y="486"/>
                    </a:lnTo>
                    <a:lnTo>
                      <a:pt x="962" y="489"/>
                    </a:lnTo>
                    <a:lnTo>
                      <a:pt x="960" y="492"/>
                    </a:lnTo>
                    <a:lnTo>
                      <a:pt x="956" y="495"/>
                    </a:lnTo>
                    <a:lnTo>
                      <a:pt x="952" y="500"/>
                    </a:lnTo>
                    <a:lnTo>
                      <a:pt x="946" y="504"/>
                    </a:lnTo>
                    <a:lnTo>
                      <a:pt x="938" y="510"/>
                    </a:lnTo>
                    <a:lnTo>
                      <a:pt x="930" y="514"/>
                    </a:lnTo>
                    <a:lnTo>
                      <a:pt x="891" y="514"/>
                    </a:lnTo>
                    <a:lnTo>
                      <a:pt x="873" y="499"/>
                    </a:lnTo>
                    <a:lnTo>
                      <a:pt x="871" y="478"/>
                    </a:lnTo>
                    <a:lnTo>
                      <a:pt x="867" y="443"/>
                    </a:lnTo>
                    <a:lnTo>
                      <a:pt x="861" y="437"/>
                    </a:lnTo>
                    <a:lnTo>
                      <a:pt x="859" y="383"/>
                    </a:lnTo>
                    <a:lnTo>
                      <a:pt x="852" y="376"/>
                    </a:lnTo>
                    <a:lnTo>
                      <a:pt x="853" y="361"/>
                    </a:lnTo>
                    <a:lnTo>
                      <a:pt x="853" y="327"/>
                    </a:lnTo>
                    <a:lnTo>
                      <a:pt x="849" y="287"/>
                    </a:lnTo>
                    <a:lnTo>
                      <a:pt x="836" y="255"/>
                    </a:lnTo>
                    <a:lnTo>
                      <a:pt x="834" y="246"/>
                    </a:lnTo>
                    <a:lnTo>
                      <a:pt x="829" y="236"/>
                    </a:lnTo>
                    <a:lnTo>
                      <a:pt x="822" y="225"/>
                    </a:lnTo>
                    <a:lnTo>
                      <a:pt x="812" y="213"/>
                    </a:lnTo>
                    <a:lnTo>
                      <a:pt x="802" y="202"/>
                    </a:lnTo>
                    <a:lnTo>
                      <a:pt x="789" y="191"/>
                    </a:lnTo>
                    <a:lnTo>
                      <a:pt x="774" y="181"/>
                    </a:lnTo>
                    <a:lnTo>
                      <a:pt x="760" y="172"/>
                    </a:lnTo>
                    <a:lnTo>
                      <a:pt x="758" y="170"/>
                    </a:lnTo>
                    <a:lnTo>
                      <a:pt x="750" y="165"/>
                    </a:lnTo>
                    <a:lnTo>
                      <a:pt x="740" y="157"/>
                    </a:lnTo>
                    <a:lnTo>
                      <a:pt x="727" y="147"/>
                    </a:lnTo>
                    <a:lnTo>
                      <a:pt x="714" y="138"/>
                    </a:lnTo>
                    <a:lnTo>
                      <a:pt x="698" y="128"/>
                    </a:lnTo>
                    <a:lnTo>
                      <a:pt x="683" y="122"/>
                    </a:lnTo>
                    <a:lnTo>
                      <a:pt x="670" y="118"/>
                    </a:lnTo>
                    <a:lnTo>
                      <a:pt x="668" y="118"/>
                    </a:lnTo>
                    <a:lnTo>
                      <a:pt x="666" y="117"/>
                    </a:lnTo>
                    <a:lnTo>
                      <a:pt x="663" y="116"/>
                    </a:lnTo>
                    <a:lnTo>
                      <a:pt x="659" y="114"/>
                    </a:lnTo>
                    <a:lnTo>
                      <a:pt x="653" y="113"/>
                    </a:lnTo>
                    <a:lnTo>
                      <a:pt x="645" y="110"/>
                    </a:lnTo>
                    <a:lnTo>
                      <a:pt x="637" y="108"/>
                    </a:lnTo>
                    <a:lnTo>
                      <a:pt x="627" y="105"/>
                    </a:lnTo>
                    <a:lnTo>
                      <a:pt x="615" y="103"/>
                    </a:lnTo>
                    <a:lnTo>
                      <a:pt x="602" y="102"/>
                    </a:lnTo>
                    <a:lnTo>
                      <a:pt x="589" y="100"/>
                    </a:lnTo>
                    <a:lnTo>
                      <a:pt x="573" y="98"/>
                    </a:lnTo>
                    <a:lnTo>
                      <a:pt x="556" y="97"/>
                    </a:lnTo>
                    <a:lnTo>
                      <a:pt x="538" y="97"/>
                    </a:lnTo>
                    <a:lnTo>
                      <a:pt x="519" y="97"/>
                    </a:lnTo>
                    <a:lnTo>
                      <a:pt x="498" y="97"/>
                    </a:lnTo>
                    <a:lnTo>
                      <a:pt x="488" y="97"/>
                    </a:lnTo>
                    <a:lnTo>
                      <a:pt x="471" y="97"/>
                    </a:lnTo>
                    <a:lnTo>
                      <a:pt x="450" y="96"/>
                    </a:lnTo>
                    <a:lnTo>
                      <a:pt x="426" y="96"/>
                    </a:lnTo>
                    <a:lnTo>
                      <a:pt x="402" y="95"/>
                    </a:lnTo>
                    <a:lnTo>
                      <a:pt x="380" y="95"/>
                    </a:lnTo>
                    <a:lnTo>
                      <a:pt x="361" y="95"/>
                    </a:lnTo>
                    <a:lnTo>
                      <a:pt x="348" y="96"/>
                    </a:lnTo>
                    <a:lnTo>
                      <a:pt x="337" y="97"/>
                    </a:lnTo>
                    <a:lnTo>
                      <a:pt x="322" y="97"/>
                    </a:lnTo>
                    <a:lnTo>
                      <a:pt x="304" y="96"/>
                    </a:lnTo>
                    <a:lnTo>
                      <a:pt x="284" y="94"/>
                    </a:lnTo>
                    <a:lnTo>
                      <a:pt x="264" y="92"/>
                    </a:lnTo>
                    <a:lnTo>
                      <a:pt x="243" y="89"/>
                    </a:lnTo>
                    <a:lnTo>
                      <a:pt x="222" y="86"/>
                    </a:lnTo>
                    <a:lnTo>
                      <a:pt x="204" y="83"/>
                    </a:lnTo>
                    <a:lnTo>
                      <a:pt x="187" y="79"/>
                    </a:lnTo>
                    <a:lnTo>
                      <a:pt x="173" y="71"/>
                    </a:lnTo>
                    <a:lnTo>
                      <a:pt x="161" y="60"/>
                    </a:lnTo>
                    <a:lnTo>
                      <a:pt x="151" y="47"/>
                    </a:lnTo>
                    <a:lnTo>
                      <a:pt x="142" y="35"/>
                    </a:lnTo>
                    <a:lnTo>
                      <a:pt x="132" y="22"/>
                    </a:lnTo>
                    <a:lnTo>
                      <a:pt x="123" y="11"/>
                    </a:lnTo>
                    <a:lnTo>
                      <a:pt x="113" y="0"/>
                    </a:lnTo>
                    <a:lnTo>
                      <a:pt x="118" y="14"/>
                    </a:lnTo>
                    <a:lnTo>
                      <a:pt x="121" y="35"/>
                    </a:lnTo>
                    <a:lnTo>
                      <a:pt x="121" y="61"/>
                    </a:lnTo>
                    <a:lnTo>
                      <a:pt x="119" y="93"/>
                    </a:lnTo>
                    <a:lnTo>
                      <a:pt x="110" y="128"/>
                    </a:lnTo>
                    <a:lnTo>
                      <a:pt x="94" y="167"/>
                    </a:lnTo>
                    <a:lnTo>
                      <a:pt x="70" y="209"/>
                    </a:lnTo>
                    <a:lnTo>
                      <a:pt x="36" y="25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112" name="Freeform 416"/>
              <p:cNvSpPr>
                <a:spLocks/>
              </p:cNvSpPr>
              <p:nvPr/>
            </p:nvSpPr>
            <p:spPr bwMode="auto">
              <a:xfrm>
                <a:off x="850" y="2601"/>
                <a:ext cx="133" cy="282"/>
              </a:xfrm>
              <a:custGeom>
                <a:avLst/>
                <a:gdLst/>
                <a:ahLst/>
                <a:cxnLst>
                  <a:cxn ang="0">
                    <a:pos x="384" y="684"/>
                  </a:cxn>
                  <a:cxn ang="0">
                    <a:pos x="362" y="723"/>
                  </a:cxn>
                  <a:cxn ang="0">
                    <a:pos x="335" y="776"/>
                  </a:cxn>
                  <a:cxn ang="0">
                    <a:pos x="287" y="806"/>
                  </a:cxn>
                  <a:cxn ang="0">
                    <a:pos x="240" y="845"/>
                  </a:cxn>
                  <a:cxn ang="0">
                    <a:pos x="220" y="841"/>
                  </a:cxn>
                  <a:cxn ang="0">
                    <a:pos x="204" y="819"/>
                  </a:cxn>
                  <a:cxn ang="0">
                    <a:pos x="211" y="803"/>
                  </a:cxn>
                  <a:cxn ang="0">
                    <a:pos x="184" y="801"/>
                  </a:cxn>
                  <a:cxn ang="0">
                    <a:pos x="188" y="780"/>
                  </a:cxn>
                  <a:cxn ang="0">
                    <a:pos x="215" y="764"/>
                  </a:cxn>
                  <a:cxn ang="0">
                    <a:pos x="223" y="705"/>
                  </a:cxn>
                  <a:cxn ang="0">
                    <a:pos x="211" y="608"/>
                  </a:cxn>
                  <a:cxn ang="0">
                    <a:pos x="185" y="582"/>
                  </a:cxn>
                  <a:cxn ang="0">
                    <a:pos x="160" y="558"/>
                  </a:cxn>
                  <a:cxn ang="0">
                    <a:pos x="131" y="517"/>
                  </a:cxn>
                  <a:cxn ang="0">
                    <a:pos x="106" y="485"/>
                  </a:cxn>
                  <a:cxn ang="0">
                    <a:pos x="69" y="454"/>
                  </a:cxn>
                  <a:cxn ang="0">
                    <a:pos x="42" y="404"/>
                  </a:cxn>
                  <a:cxn ang="0">
                    <a:pos x="26" y="367"/>
                  </a:cxn>
                  <a:cxn ang="0">
                    <a:pos x="2" y="298"/>
                  </a:cxn>
                  <a:cxn ang="0">
                    <a:pos x="14" y="235"/>
                  </a:cxn>
                  <a:cxn ang="0">
                    <a:pos x="45" y="225"/>
                  </a:cxn>
                  <a:cxn ang="0">
                    <a:pos x="85" y="207"/>
                  </a:cxn>
                  <a:cxn ang="0">
                    <a:pos x="115" y="200"/>
                  </a:cxn>
                  <a:cxn ang="0">
                    <a:pos x="142" y="177"/>
                  </a:cxn>
                  <a:cxn ang="0">
                    <a:pos x="163" y="176"/>
                  </a:cxn>
                  <a:cxn ang="0">
                    <a:pos x="211" y="140"/>
                  </a:cxn>
                  <a:cxn ang="0">
                    <a:pos x="235" y="126"/>
                  </a:cxn>
                  <a:cxn ang="0">
                    <a:pos x="253" y="80"/>
                  </a:cxn>
                  <a:cxn ang="0">
                    <a:pos x="262" y="42"/>
                  </a:cxn>
                  <a:cxn ang="0">
                    <a:pos x="290" y="1"/>
                  </a:cxn>
                  <a:cxn ang="0">
                    <a:pos x="312" y="22"/>
                  </a:cxn>
                  <a:cxn ang="0">
                    <a:pos x="336" y="116"/>
                  </a:cxn>
                  <a:cxn ang="0">
                    <a:pos x="318" y="162"/>
                  </a:cxn>
                  <a:cxn ang="0">
                    <a:pos x="308" y="135"/>
                  </a:cxn>
                  <a:cxn ang="0">
                    <a:pos x="297" y="209"/>
                  </a:cxn>
                  <a:cxn ang="0">
                    <a:pos x="281" y="254"/>
                  </a:cxn>
                  <a:cxn ang="0">
                    <a:pos x="257" y="289"/>
                  </a:cxn>
                  <a:cxn ang="0">
                    <a:pos x="235" y="301"/>
                  </a:cxn>
                  <a:cxn ang="0">
                    <a:pos x="216" y="302"/>
                  </a:cxn>
                  <a:cxn ang="0">
                    <a:pos x="178" y="298"/>
                  </a:cxn>
                  <a:cxn ang="0">
                    <a:pos x="161" y="366"/>
                  </a:cxn>
                  <a:cxn ang="0">
                    <a:pos x="174" y="415"/>
                  </a:cxn>
                  <a:cxn ang="0">
                    <a:pos x="193" y="445"/>
                  </a:cxn>
                  <a:cxn ang="0">
                    <a:pos x="218" y="473"/>
                  </a:cxn>
                  <a:cxn ang="0">
                    <a:pos x="237" y="514"/>
                  </a:cxn>
                  <a:cxn ang="0">
                    <a:pos x="265" y="548"/>
                  </a:cxn>
                  <a:cxn ang="0">
                    <a:pos x="304" y="558"/>
                  </a:cxn>
                  <a:cxn ang="0">
                    <a:pos x="337" y="551"/>
                  </a:cxn>
                  <a:cxn ang="0">
                    <a:pos x="352" y="564"/>
                  </a:cxn>
                  <a:cxn ang="0">
                    <a:pos x="371" y="551"/>
                  </a:cxn>
                  <a:cxn ang="0">
                    <a:pos x="401" y="631"/>
                  </a:cxn>
                </a:cxnLst>
                <a:rect l="0" t="0" r="r" b="b"/>
                <a:pathLst>
                  <a:path w="401" h="846">
                    <a:moveTo>
                      <a:pt x="391" y="629"/>
                    </a:moveTo>
                    <a:lnTo>
                      <a:pt x="389" y="645"/>
                    </a:lnTo>
                    <a:lnTo>
                      <a:pt x="387" y="663"/>
                    </a:lnTo>
                    <a:lnTo>
                      <a:pt x="385" y="678"/>
                    </a:lnTo>
                    <a:lnTo>
                      <a:pt x="384" y="684"/>
                    </a:lnTo>
                    <a:lnTo>
                      <a:pt x="369" y="679"/>
                    </a:lnTo>
                    <a:lnTo>
                      <a:pt x="368" y="695"/>
                    </a:lnTo>
                    <a:lnTo>
                      <a:pt x="366" y="708"/>
                    </a:lnTo>
                    <a:lnTo>
                      <a:pt x="363" y="719"/>
                    </a:lnTo>
                    <a:lnTo>
                      <a:pt x="362" y="723"/>
                    </a:lnTo>
                    <a:lnTo>
                      <a:pt x="351" y="719"/>
                    </a:lnTo>
                    <a:lnTo>
                      <a:pt x="349" y="741"/>
                    </a:lnTo>
                    <a:lnTo>
                      <a:pt x="343" y="759"/>
                    </a:lnTo>
                    <a:lnTo>
                      <a:pt x="338" y="771"/>
                    </a:lnTo>
                    <a:lnTo>
                      <a:pt x="335" y="776"/>
                    </a:lnTo>
                    <a:lnTo>
                      <a:pt x="323" y="766"/>
                    </a:lnTo>
                    <a:lnTo>
                      <a:pt x="308" y="791"/>
                    </a:lnTo>
                    <a:lnTo>
                      <a:pt x="303" y="785"/>
                    </a:lnTo>
                    <a:lnTo>
                      <a:pt x="297" y="795"/>
                    </a:lnTo>
                    <a:lnTo>
                      <a:pt x="287" y="806"/>
                    </a:lnTo>
                    <a:lnTo>
                      <a:pt x="277" y="815"/>
                    </a:lnTo>
                    <a:lnTo>
                      <a:pt x="265" y="825"/>
                    </a:lnTo>
                    <a:lnTo>
                      <a:pt x="255" y="833"/>
                    </a:lnTo>
                    <a:lnTo>
                      <a:pt x="246" y="840"/>
                    </a:lnTo>
                    <a:lnTo>
                      <a:pt x="240" y="845"/>
                    </a:lnTo>
                    <a:lnTo>
                      <a:pt x="238" y="846"/>
                    </a:lnTo>
                    <a:lnTo>
                      <a:pt x="231" y="845"/>
                    </a:lnTo>
                    <a:lnTo>
                      <a:pt x="225" y="843"/>
                    </a:lnTo>
                    <a:lnTo>
                      <a:pt x="221" y="842"/>
                    </a:lnTo>
                    <a:lnTo>
                      <a:pt x="220" y="841"/>
                    </a:lnTo>
                    <a:lnTo>
                      <a:pt x="209" y="843"/>
                    </a:lnTo>
                    <a:lnTo>
                      <a:pt x="201" y="831"/>
                    </a:lnTo>
                    <a:lnTo>
                      <a:pt x="202" y="827"/>
                    </a:lnTo>
                    <a:lnTo>
                      <a:pt x="203" y="823"/>
                    </a:lnTo>
                    <a:lnTo>
                      <a:pt x="204" y="819"/>
                    </a:lnTo>
                    <a:lnTo>
                      <a:pt x="205" y="814"/>
                    </a:lnTo>
                    <a:lnTo>
                      <a:pt x="208" y="809"/>
                    </a:lnTo>
                    <a:lnTo>
                      <a:pt x="209" y="806"/>
                    </a:lnTo>
                    <a:lnTo>
                      <a:pt x="211" y="804"/>
                    </a:lnTo>
                    <a:lnTo>
                      <a:pt x="211" y="803"/>
                    </a:lnTo>
                    <a:lnTo>
                      <a:pt x="202" y="803"/>
                    </a:lnTo>
                    <a:lnTo>
                      <a:pt x="196" y="801"/>
                    </a:lnTo>
                    <a:lnTo>
                      <a:pt x="192" y="798"/>
                    </a:lnTo>
                    <a:lnTo>
                      <a:pt x="191" y="795"/>
                    </a:lnTo>
                    <a:lnTo>
                      <a:pt x="184" y="801"/>
                    </a:lnTo>
                    <a:lnTo>
                      <a:pt x="178" y="801"/>
                    </a:lnTo>
                    <a:lnTo>
                      <a:pt x="174" y="800"/>
                    </a:lnTo>
                    <a:lnTo>
                      <a:pt x="172" y="799"/>
                    </a:lnTo>
                    <a:lnTo>
                      <a:pt x="180" y="788"/>
                    </a:lnTo>
                    <a:lnTo>
                      <a:pt x="188" y="780"/>
                    </a:lnTo>
                    <a:lnTo>
                      <a:pt x="196" y="773"/>
                    </a:lnTo>
                    <a:lnTo>
                      <a:pt x="202" y="769"/>
                    </a:lnTo>
                    <a:lnTo>
                      <a:pt x="208" y="767"/>
                    </a:lnTo>
                    <a:lnTo>
                      <a:pt x="212" y="765"/>
                    </a:lnTo>
                    <a:lnTo>
                      <a:pt x="215" y="764"/>
                    </a:lnTo>
                    <a:lnTo>
                      <a:pt x="216" y="764"/>
                    </a:lnTo>
                    <a:lnTo>
                      <a:pt x="217" y="745"/>
                    </a:lnTo>
                    <a:lnTo>
                      <a:pt x="220" y="726"/>
                    </a:lnTo>
                    <a:lnTo>
                      <a:pt x="222" y="711"/>
                    </a:lnTo>
                    <a:lnTo>
                      <a:pt x="223" y="705"/>
                    </a:lnTo>
                    <a:lnTo>
                      <a:pt x="219" y="673"/>
                    </a:lnTo>
                    <a:lnTo>
                      <a:pt x="218" y="643"/>
                    </a:lnTo>
                    <a:lnTo>
                      <a:pt x="219" y="622"/>
                    </a:lnTo>
                    <a:lnTo>
                      <a:pt x="219" y="614"/>
                    </a:lnTo>
                    <a:lnTo>
                      <a:pt x="211" y="608"/>
                    </a:lnTo>
                    <a:lnTo>
                      <a:pt x="203" y="602"/>
                    </a:lnTo>
                    <a:lnTo>
                      <a:pt x="198" y="596"/>
                    </a:lnTo>
                    <a:lnTo>
                      <a:pt x="193" y="591"/>
                    </a:lnTo>
                    <a:lnTo>
                      <a:pt x="189" y="586"/>
                    </a:lnTo>
                    <a:lnTo>
                      <a:pt x="185" y="582"/>
                    </a:lnTo>
                    <a:lnTo>
                      <a:pt x="184" y="580"/>
                    </a:lnTo>
                    <a:lnTo>
                      <a:pt x="183" y="579"/>
                    </a:lnTo>
                    <a:lnTo>
                      <a:pt x="173" y="573"/>
                    </a:lnTo>
                    <a:lnTo>
                      <a:pt x="166" y="565"/>
                    </a:lnTo>
                    <a:lnTo>
                      <a:pt x="160" y="558"/>
                    </a:lnTo>
                    <a:lnTo>
                      <a:pt x="158" y="555"/>
                    </a:lnTo>
                    <a:lnTo>
                      <a:pt x="145" y="542"/>
                    </a:lnTo>
                    <a:lnTo>
                      <a:pt x="136" y="531"/>
                    </a:lnTo>
                    <a:lnTo>
                      <a:pt x="132" y="521"/>
                    </a:lnTo>
                    <a:lnTo>
                      <a:pt x="131" y="517"/>
                    </a:lnTo>
                    <a:lnTo>
                      <a:pt x="127" y="529"/>
                    </a:lnTo>
                    <a:lnTo>
                      <a:pt x="117" y="515"/>
                    </a:lnTo>
                    <a:lnTo>
                      <a:pt x="111" y="500"/>
                    </a:lnTo>
                    <a:lnTo>
                      <a:pt x="107" y="489"/>
                    </a:lnTo>
                    <a:lnTo>
                      <a:pt x="106" y="485"/>
                    </a:lnTo>
                    <a:lnTo>
                      <a:pt x="96" y="477"/>
                    </a:lnTo>
                    <a:lnTo>
                      <a:pt x="87" y="465"/>
                    </a:lnTo>
                    <a:lnTo>
                      <a:pt x="81" y="454"/>
                    </a:lnTo>
                    <a:lnTo>
                      <a:pt x="77" y="449"/>
                    </a:lnTo>
                    <a:lnTo>
                      <a:pt x="69" y="454"/>
                    </a:lnTo>
                    <a:lnTo>
                      <a:pt x="60" y="432"/>
                    </a:lnTo>
                    <a:lnTo>
                      <a:pt x="51" y="426"/>
                    </a:lnTo>
                    <a:lnTo>
                      <a:pt x="46" y="416"/>
                    </a:lnTo>
                    <a:lnTo>
                      <a:pt x="43" y="408"/>
                    </a:lnTo>
                    <a:lnTo>
                      <a:pt x="42" y="404"/>
                    </a:lnTo>
                    <a:lnTo>
                      <a:pt x="35" y="405"/>
                    </a:lnTo>
                    <a:lnTo>
                      <a:pt x="31" y="392"/>
                    </a:lnTo>
                    <a:lnTo>
                      <a:pt x="28" y="381"/>
                    </a:lnTo>
                    <a:lnTo>
                      <a:pt x="26" y="371"/>
                    </a:lnTo>
                    <a:lnTo>
                      <a:pt x="26" y="367"/>
                    </a:lnTo>
                    <a:lnTo>
                      <a:pt x="18" y="352"/>
                    </a:lnTo>
                    <a:lnTo>
                      <a:pt x="15" y="306"/>
                    </a:lnTo>
                    <a:lnTo>
                      <a:pt x="6" y="312"/>
                    </a:lnTo>
                    <a:lnTo>
                      <a:pt x="4" y="305"/>
                    </a:lnTo>
                    <a:lnTo>
                      <a:pt x="2" y="298"/>
                    </a:lnTo>
                    <a:lnTo>
                      <a:pt x="1" y="291"/>
                    </a:lnTo>
                    <a:lnTo>
                      <a:pt x="1" y="286"/>
                    </a:lnTo>
                    <a:lnTo>
                      <a:pt x="0" y="275"/>
                    </a:lnTo>
                    <a:lnTo>
                      <a:pt x="7" y="250"/>
                    </a:lnTo>
                    <a:lnTo>
                      <a:pt x="14" y="235"/>
                    </a:lnTo>
                    <a:lnTo>
                      <a:pt x="20" y="226"/>
                    </a:lnTo>
                    <a:lnTo>
                      <a:pt x="22" y="224"/>
                    </a:lnTo>
                    <a:lnTo>
                      <a:pt x="26" y="254"/>
                    </a:lnTo>
                    <a:lnTo>
                      <a:pt x="35" y="238"/>
                    </a:lnTo>
                    <a:lnTo>
                      <a:pt x="45" y="225"/>
                    </a:lnTo>
                    <a:lnTo>
                      <a:pt x="52" y="217"/>
                    </a:lnTo>
                    <a:lnTo>
                      <a:pt x="55" y="215"/>
                    </a:lnTo>
                    <a:lnTo>
                      <a:pt x="55" y="241"/>
                    </a:lnTo>
                    <a:lnTo>
                      <a:pt x="65" y="225"/>
                    </a:lnTo>
                    <a:lnTo>
                      <a:pt x="85" y="207"/>
                    </a:lnTo>
                    <a:lnTo>
                      <a:pt x="84" y="223"/>
                    </a:lnTo>
                    <a:lnTo>
                      <a:pt x="83" y="236"/>
                    </a:lnTo>
                    <a:lnTo>
                      <a:pt x="84" y="246"/>
                    </a:lnTo>
                    <a:lnTo>
                      <a:pt x="84" y="249"/>
                    </a:lnTo>
                    <a:lnTo>
                      <a:pt x="115" y="200"/>
                    </a:lnTo>
                    <a:lnTo>
                      <a:pt x="120" y="209"/>
                    </a:lnTo>
                    <a:lnTo>
                      <a:pt x="126" y="199"/>
                    </a:lnTo>
                    <a:lnTo>
                      <a:pt x="132" y="190"/>
                    </a:lnTo>
                    <a:lnTo>
                      <a:pt x="137" y="183"/>
                    </a:lnTo>
                    <a:lnTo>
                      <a:pt x="142" y="177"/>
                    </a:lnTo>
                    <a:lnTo>
                      <a:pt x="148" y="173"/>
                    </a:lnTo>
                    <a:lnTo>
                      <a:pt x="151" y="169"/>
                    </a:lnTo>
                    <a:lnTo>
                      <a:pt x="153" y="168"/>
                    </a:lnTo>
                    <a:lnTo>
                      <a:pt x="154" y="167"/>
                    </a:lnTo>
                    <a:lnTo>
                      <a:pt x="163" y="176"/>
                    </a:lnTo>
                    <a:lnTo>
                      <a:pt x="188" y="148"/>
                    </a:lnTo>
                    <a:lnTo>
                      <a:pt x="190" y="164"/>
                    </a:lnTo>
                    <a:lnTo>
                      <a:pt x="199" y="157"/>
                    </a:lnTo>
                    <a:lnTo>
                      <a:pt x="206" y="147"/>
                    </a:lnTo>
                    <a:lnTo>
                      <a:pt x="211" y="140"/>
                    </a:lnTo>
                    <a:lnTo>
                      <a:pt x="212" y="137"/>
                    </a:lnTo>
                    <a:lnTo>
                      <a:pt x="216" y="148"/>
                    </a:lnTo>
                    <a:lnTo>
                      <a:pt x="233" y="104"/>
                    </a:lnTo>
                    <a:lnTo>
                      <a:pt x="235" y="116"/>
                    </a:lnTo>
                    <a:lnTo>
                      <a:pt x="235" y="126"/>
                    </a:lnTo>
                    <a:lnTo>
                      <a:pt x="234" y="134"/>
                    </a:lnTo>
                    <a:lnTo>
                      <a:pt x="234" y="137"/>
                    </a:lnTo>
                    <a:lnTo>
                      <a:pt x="243" y="117"/>
                    </a:lnTo>
                    <a:lnTo>
                      <a:pt x="250" y="97"/>
                    </a:lnTo>
                    <a:lnTo>
                      <a:pt x="253" y="80"/>
                    </a:lnTo>
                    <a:lnTo>
                      <a:pt x="254" y="74"/>
                    </a:lnTo>
                    <a:lnTo>
                      <a:pt x="261" y="81"/>
                    </a:lnTo>
                    <a:lnTo>
                      <a:pt x="263" y="66"/>
                    </a:lnTo>
                    <a:lnTo>
                      <a:pt x="263" y="53"/>
                    </a:lnTo>
                    <a:lnTo>
                      <a:pt x="262" y="42"/>
                    </a:lnTo>
                    <a:lnTo>
                      <a:pt x="262" y="38"/>
                    </a:lnTo>
                    <a:lnTo>
                      <a:pt x="276" y="51"/>
                    </a:lnTo>
                    <a:lnTo>
                      <a:pt x="276" y="0"/>
                    </a:lnTo>
                    <a:lnTo>
                      <a:pt x="287" y="16"/>
                    </a:lnTo>
                    <a:lnTo>
                      <a:pt x="290" y="1"/>
                    </a:lnTo>
                    <a:lnTo>
                      <a:pt x="295" y="1"/>
                    </a:lnTo>
                    <a:lnTo>
                      <a:pt x="301" y="10"/>
                    </a:lnTo>
                    <a:lnTo>
                      <a:pt x="307" y="16"/>
                    </a:lnTo>
                    <a:lnTo>
                      <a:pt x="311" y="20"/>
                    </a:lnTo>
                    <a:lnTo>
                      <a:pt x="312" y="22"/>
                    </a:lnTo>
                    <a:lnTo>
                      <a:pt x="312" y="31"/>
                    </a:lnTo>
                    <a:lnTo>
                      <a:pt x="332" y="58"/>
                    </a:lnTo>
                    <a:lnTo>
                      <a:pt x="336" y="79"/>
                    </a:lnTo>
                    <a:lnTo>
                      <a:pt x="336" y="100"/>
                    </a:lnTo>
                    <a:lnTo>
                      <a:pt x="336" y="116"/>
                    </a:lnTo>
                    <a:lnTo>
                      <a:pt x="335" y="122"/>
                    </a:lnTo>
                    <a:lnTo>
                      <a:pt x="327" y="108"/>
                    </a:lnTo>
                    <a:lnTo>
                      <a:pt x="327" y="128"/>
                    </a:lnTo>
                    <a:lnTo>
                      <a:pt x="323" y="147"/>
                    </a:lnTo>
                    <a:lnTo>
                      <a:pt x="318" y="162"/>
                    </a:lnTo>
                    <a:lnTo>
                      <a:pt x="316" y="167"/>
                    </a:lnTo>
                    <a:lnTo>
                      <a:pt x="314" y="155"/>
                    </a:lnTo>
                    <a:lnTo>
                      <a:pt x="311" y="144"/>
                    </a:lnTo>
                    <a:lnTo>
                      <a:pt x="309" y="138"/>
                    </a:lnTo>
                    <a:lnTo>
                      <a:pt x="308" y="135"/>
                    </a:lnTo>
                    <a:lnTo>
                      <a:pt x="308" y="164"/>
                    </a:lnTo>
                    <a:lnTo>
                      <a:pt x="303" y="161"/>
                    </a:lnTo>
                    <a:lnTo>
                      <a:pt x="303" y="179"/>
                    </a:lnTo>
                    <a:lnTo>
                      <a:pt x="300" y="196"/>
                    </a:lnTo>
                    <a:lnTo>
                      <a:pt x="297" y="209"/>
                    </a:lnTo>
                    <a:lnTo>
                      <a:pt x="296" y="215"/>
                    </a:lnTo>
                    <a:lnTo>
                      <a:pt x="286" y="205"/>
                    </a:lnTo>
                    <a:lnTo>
                      <a:pt x="287" y="224"/>
                    </a:lnTo>
                    <a:lnTo>
                      <a:pt x="285" y="240"/>
                    </a:lnTo>
                    <a:lnTo>
                      <a:pt x="281" y="254"/>
                    </a:lnTo>
                    <a:lnTo>
                      <a:pt x="275" y="266"/>
                    </a:lnTo>
                    <a:lnTo>
                      <a:pt x="268" y="277"/>
                    </a:lnTo>
                    <a:lnTo>
                      <a:pt x="263" y="283"/>
                    </a:lnTo>
                    <a:lnTo>
                      <a:pt x="259" y="288"/>
                    </a:lnTo>
                    <a:lnTo>
                      <a:pt x="257" y="289"/>
                    </a:lnTo>
                    <a:lnTo>
                      <a:pt x="256" y="270"/>
                    </a:lnTo>
                    <a:lnTo>
                      <a:pt x="251" y="279"/>
                    </a:lnTo>
                    <a:lnTo>
                      <a:pt x="245" y="287"/>
                    </a:lnTo>
                    <a:lnTo>
                      <a:pt x="240" y="294"/>
                    </a:lnTo>
                    <a:lnTo>
                      <a:pt x="235" y="301"/>
                    </a:lnTo>
                    <a:lnTo>
                      <a:pt x="231" y="306"/>
                    </a:lnTo>
                    <a:lnTo>
                      <a:pt x="226" y="310"/>
                    </a:lnTo>
                    <a:lnTo>
                      <a:pt x="224" y="312"/>
                    </a:lnTo>
                    <a:lnTo>
                      <a:pt x="223" y="313"/>
                    </a:lnTo>
                    <a:lnTo>
                      <a:pt x="216" y="302"/>
                    </a:lnTo>
                    <a:lnTo>
                      <a:pt x="212" y="291"/>
                    </a:lnTo>
                    <a:lnTo>
                      <a:pt x="210" y="285"/>
                    </a:lnTo>
                    <a:lnTo>
                      <a:pt x="210" y="283"/>
                    </a:lnTo>
                    <a:lnTo>
                      <a:pt x="195" y="312"/>
                    </a:lnTo>
                    <a:lnTo>
                      <a:pt x="178" y="298"/>
                    </a:lnTo>
                    <a:lnTo>
                      <a:pt x="170" y="318"/>
                    </a:lnTo>
                    <a:lnTo>
                      <a:pt x="168" y="330"/>
                    </a:lnTo>
                    <a:lnTo>
                      <a:pt x="169" y="337"/>
                    </a:lnTo>
                    <a:lnTo>
                      <a:pt x="170" y="340"/>
                    </a:lnTo>
                    <a:lnTo>
                      <a:pt x="161" y="366"/>
                    </a:lnTo>
                    <a:lnTo>
                      <a:pt x="159" y="389"/>
                    </a:lnTo>
                    <a:lnTo>
                      <a:pt x="159" y="405"/>
                    </a:lnTo>
                    <a:lnTo>
                      <a:pt x="160" y="411"/>
                    </a:lnTo>
                    <a:lnTo>
                      <a:pt x="173" y="404"/>
                    </a:lnTo>
                    <a:lnTo>
                      <a:pt x="174" y="415"/>
                    </a:lnTo>
                    <a:lnTo>
                      <a:pt x="176" y="427"/>
                    </a:lnTo>
                    <a:lnTo>
                      <a:pt x="179" y="435"/>
                    </a:lnTo>
                    <a:lnTo>
                      <a:pt x="180" y="438"/>
                    </a:lnTo>
                    <a:lnTo>
                      <a:pt x="192" y="430"/>
                    </a:lnTo>
                    <a:lnTo>
                      <a:pt x="193" y="445"/>
                    </a:lnTo>
                    <a:lnTo>
                      <a:pt x="196" y="460"/>
                    </a:lnTo>
                    <a:lnTo>
                      <a:pt x="200" y="474"/>
                    </a:lnTo>
                    <a:lnTo>
                      <a:pt x="202" y="479"/>
                    </a:lnTo>
                    <a:lnTo>
                      <a:pt x="212" y="476"/>
                    </a:lnTo>
                    <a:lnTo>
                      <a:pt x="218" y="473"/>
                    </a:lnTo>
                    <a:lnTo>
                      <a:pt x="222" y="470"/>
                    </a:lnTo>
                    <a:lnTo>
                      <a:pt x="223" y="469"/>
                    </a:lnTo>
                    <a:lnTo>
                      <a:pt x="223" y="498"/>
                    </a:lnTo>
                    <a:lnTo>
                      <a:pt x="233" y="494"/>
                    </a:lnTo>
                    <a:lnTo>
                      <a:pt x="237" y="514"/>
                    </a:lnTo>
                    <a:lnTo>
                      <a:pt x="246" y="507"/>
                    </a:lnTo>
                    <a:lnTo>
                      <a:pt x="250" y="524"/>
                    </a:lnTo>
                    <a:lnTo>
                      <a:pt x="256" y="537"/>
                    </a:lnTo>
                    <a:lnTo>
                      <a:pt x="262" y="544"/>
                    </a:lnTo>
                    <a:lnTo>
                      <a:pt x="265" y="548"/>
                    </a:lnTo>
                    <a:lnTo>
                      <a:pt x="272" y="536"/>
                    </a:lnTo>
                    <a:lnTo>
                      <a:pt x="285" y="533"/>
                    </a:lnTo>
                    <a:lnTo>
                      <a:pt x="290" y="544"/>
                    </a:lnTo>
                    <a:lnTo>
                      <a:pt x="298" y="553"/>
                    </a:lnTo>
                    <a:lnTo>
                      <a:pt x="304" y="558"/>
                    </a:lnTo>
                    <a:lnTo>
                      <a:pt x="306" y="559"/>
                    </a:lnTo>
                    <a:lnTo>
                      <a:pt x="319" y="544"/>
                    </a:lnTo>
                    <a:lnTo>
                      <a:pt x="333" y="560"/>
                    </a:lnTo>
                    <a:lnTo>
                      <a:pt x="337" y="552"/>
                    </a:lnTo>
                    <a:lnTo>
                      <a:pt x="337" y="551"/>
                    </a:lnTo>
                    <a:lnTo>
                      <a:pt x="336" y="549"/>
                    </a:lnTo>
                    <a:lnTo>
                      <a:pt x="337" y="549"/>
                    </a:lnTo>
                    <a:lnTo>
                      <a:pt x="342" y="552"/>
                    </a:lnTo>
                    <a:lnTo>
                      <a:pt x="348" y="558"/>
                    </a:lnTo>
                    <a:lnTo>
                      <a:pt x="352" y="564"/>
                    </a:lnTo>
                    <a:lnTo>
                      <a:pt x="354" y="569"/>
                    </a:lnTo>
                    <a:lnTo>
                      <a:pt x="355" y="571"/>
                    </a:lnTo>
                    <a:lnTo>
                      <a:pt x="363" y="562"/>
                    </a:lnTo>
                    <a:lnTo>
                      <a:pt x="368" y="556"/>
                    </a:lnTo>
                    <a:lnTo>
                      <a:pt x="371" y="551"/>
                    </a:lnTo>
                    <a:lnTo>
                      <a:pt x="372" y="549"/>
                    </a:lnTo>
                    <a:lnTo>
                      <a:pt x="386" y="576"/>
                    </a:lnTo>
                    <a:lnTo>
                      <a:pt x="394" y="602"/>
                    </a:lnTo>
                    <a:lnTo>
                      <a:pt x="400" y="622"/>
                    </a:lnTo>
                    <a:lnTo>
                      <a:pt x="401" y="631"/>
                    </a:lnTo>
                    <a:lnTo>
                      <a:pt x="391" y="629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113" name="Freeform 417"/>
              <p:cNvSpPr>
                <a:spLocks/>
              </p:cNvSpPr>
              <p:nvPr/>
            </p:nvSpPr>
            <p:spPr bwMode="auto">
              <a:xfrm>
                <a:off x="1199" y="2760"/>
                <a:ext cx="48" cy="66"/>
              </a:xfrm>
              <a:custGeom>
                <a:avLst/>
                <a:gdLst/>
                <a:ahLst/>
                <a:cxnLst>
                  <a:cxn ang="0">
                    <a:pos x="4" y="156"/>
                  </a:cxn>
                  <a:cxn ang="0">
                    <a:pos x="15" y="171"/>
                  </a:cxn>
                  <a:cxn ang="0">
                    <a:pos x="22" y="177"/>
                  </a:cxn>
                  <a:cxn ang="0">
                    <a:pos x="14" y="182"/>
                  </a:cxn>
                  <a:cxn ang="0">
                    <a:pos x="27" y="189"/>
                  </a:cxn>
                  <a:cxn ang="0">
                    <a:pos x="41" y="194"/>
                  </a:cxn>
                  <a:cxn ang="0">
                    <a:pos x="57" y="198"/>
                  </a:cxn>
                  <a:cxn ang="0">
                    <a:pos x="62" y="184"/>
                  </a:cxn>
                  <a:cxn ang="0">
                    <a:pos x="82" y="187"/>
                  </a:cxn>
                  <a:cxn ang="0">
                    <a:pos x="92" y="187"/>
                  </a:cxn>
                  <a:cxn ang="0">
                    <a:pos x="106" y="177"/>
                  </a:cxn>
                  <a:cxn ang="0">
                    <a:pos x="127" y="173"/>
                  </a:cxn>
                  <a:cxn ang="0">
                    <a:pos x="121" y="172"/>
                  </a:cxn>
                  <a:cxn ang="0">
                    <a:pos x="101" y="171"/>
                  </a:cxn>
                  <a:cxn ang="0">
                    <a:pos x="79" y="167"/>
                  </a:cxn>
                  <a:cxn ang="0">
                    <a:pos x="113" y="149"/>
                  </a:cxn>
                  <a:cxn ang="0">
                    <a:pos x="106" y="148"/>
                  </a:cxn>
                  <a:cxn ang="0">
                    <a:pos x="93" y="146"/>
                  </a:cxn>
                  <a:cxn ang="0">
                    <a:pos x="80" y="140"/>
                  </a:cxn>
                  <a:cxn ang="0">
                    <a:pos x="75" y="135"/>
                  </a:cxn>
                  <a:cxn ang="0">
                    <a:pos x="86" y="135"/>
                  </a:cxn>
                  <a:cxn ang="0">
                    <a:pos x="106" y="131"/>
                  </a:cxn>
                  <a:cxn ang="0">
                    <a:pos x="131" y="120"/>
                  </a:cxn>
                  <a:cxn ang="0">
                    <a:pos x="144" y="110"/>
                  </a:cxn>
                  <a:cxn ang="0">
                    <a:pos x="136" y="111"/>
                  </a:cxn>
                  <a:cxn ang="0">
                    <a:pos x="123" y="114"/>
                  </a:cxn>
                  <a:cxn ang="0">
                    <a:pos x="108" y="114"/>
                  </a:cxn>
                  <a:cxn ang="0">
                    <a:pos x="101" y="114"/>
                  </a:cxn>
                  <a:cxn ang="0">
                    <a:pos x="110" y="109"/>
                  </a:cxn>
                  <a:cxn ang="0">
                    <a:pos x="124" y="100"/>
                  </a:cxn>
                  <a:cxn ang="0">
                    <a:pos x="139" y="84"/>
                  </a:cxn>
                  <a:cxn ang="0">
                    <a:pos x="143" y="75"/>
                  </a:cxn>
                  <a:cxn ang="0">
                    <a:pos x="128" y="83"/>
                  </a:cxn>
                  <a:cxn ang="0">
                    <a:pos x="104" y="90"/>
                  </a:cxn>
                  <a:cxn ang="0">
                    <a:pos x="75" y="86"/>
                  </a:cxn>
                  <a:cxn ang="0">
                    <a:pos x="60" y="68"/>
                  </a:cxn>
                  <a:cxn ang="0">
                    <a:pos x="54" y="24"/>
                  </a:cxn>
                  <a:cxn ang="0">
                    <a:pos x="42" y="1"/>
                  </a:cxn>
                  <a:cxn ang="0">
                    <a:pos x="44" y="89"/>
                  </a:cxn>
                  <a:cxn ang="0">
                    <a:pos x="38" y="87"/>
                  </a:cxn>
                  <a:cxn ang="0">
                    <a:pos x="27" y="82"/>
                  </a:cxn>
                  <a:cxn ang="0">
                    <a:pos x="17" y="73"/>
                  </a:cxn>
                  <a:cxn ang="0">
                    <a:pos x="13" y="72"/>
                  </a:cxn>
                  <a:cxn ang="0">
                    <a:pos x="24" y="108"/>
                  </a:cxn>
                  <a:cxn ang="0">
                    <a:pos x="0" y="128"/>
                  </a:cxn>
                  <a:cxn ang="0">
                    <a:pos x="4" y="138"/>
                  </a:cxn>
                  <a:cxn ang="0">
                    <a:pos x="20" y="157"/>
                  </a:cxn>
                </a:cxnLst>
                <a:rect l="0" t="0" r="r" b="b"/>
                <a:pathLst>
                  <a:path w="145" h="198">
                    <a:moveTo>
                      <a:pt x="20" y="157"/>
                    </a:moveTo>
                    <a:lnTo>
                      <a:pt x="4" y="156"/>
                    </a:lnTo>
                    <a:lnTo>
                      <a:pt x="8" y="165"/>
                    </a:lnTo>
                    <a:lnTo>
                      <a:pt x="15" y="171"/>
                    </a:lnTo>
                    <a:lnTo>
                      <a:pt x="20" y="175"/>
                    </a:lnTo>
                    <a:lnTo>
                      <a:pt x="22" y="177"/>
                    </a:lnTo>
                    <a:lnTo>
                      <a:pt x="7" y="177"/>
                    </a:lnTo>
                    <a:lnTo>
                      <a:pt x="14" y="182"/>
                    </a:lnTo>
                    <a:lnTo>
                      <a:pt x="21" y="186"/>
                    </a:lnTo>
                    <a:lnTo>
                      <a:pt x="27" y="189"/>
                    </a:lnTo>
                    <a:lnTo>
                      <a:pt x="34" y="192"/>
                    </a:lnTo>
                    <a:lnTo>
                      <a:pt x="41" y="194"/>
                    </a:lnTo>
                    <a:lnTo>
                      <a:pt x="49" y="197"/>
                    </a:lnTo>
                    <a:lnTo>
                      <a:pt x="57" y="198"/>
                    </a:lnTo>
                    <a:lnTo>
                      <a:pt x="66" y="198"/>
                    </a:lnTo>
                    <a:lnTo>
                      <a:pt x="62" y="184"/>
                    </a:lnTo>
                    <a:lnTo>
                      <a:pt x="72" y="186"/>
                    </a:lnTo>
                    <a:lnTo>
                      <a:pt x="82" y="187"/>
                    </a:lnTo>
                    <a:lnTo>
                      <a:pt x="89" y="187"/>
                    </a:lnTo>
                    <a:lnTo>
                      <a:pt x="92" y="187"/>
                    </a:lnTo>
                    <a:lnTo>
                      <a:pt x="84" y="181"/>
                    </a:lnTo>
                    <a:lnTo>
                      <a:pt x="106" y="177"/>
                    </a:lnTo>
                    <a:lnTo>
                      <a:pt x="121" y="174"/>
                    </a:lnTo>
                    <a:lnTo>
                      <a:pt x="127" y="173"/>
                    </a:lnTo>
                    <a:lnTo>
                      <a:pt x="126" y="172"/>
                    </a:lnTo>
                    <a:lnTo>
                      <a:pt x="121" y="172"/>
                    </a:lnTo>
                    <a:lnTo>
                      <a:pt x="111" y="172"/>
                    </a:lnTo>
                    <a:lnTo>
                      <a:pt x="101" y="171"/>
                    </a:lnTo>
                    <a:lnTo>
                      <a:pt x="89" y="170"/>
                    </a:lnTo>
                    <a:lnTo>
                      <a:pt x="79" y="167"/>
                    </a:lnTo>
                    <a:lnTo>
                      <a:pt x="114" y="149"/>
                    </a:lnTo>
                    <a:lnTo>
                      <a:pt x="113" y="149"/>
                    </a:lnTo>
                    <a:lnTo>
                      <a:pt x="110" y="149"/>
                    </a:lnTo>
                    <a:lnTo>
                      <a:pt x="106" y="148"/>
                    </a:lnTo>
                    <a:lnTo>
                      <a:pt x="100" y="147"/>
                    </a:lnTo>
                    <a:lnTo>
                      <a:pt x="93" y="146"/>
                    </a:lnTo>
                    <a:lnTo>
                      <a:pt x="86" y="143"/>
                    </a:lnTo>
                    <a:lnTo>
                      <a:pt x="80" y="140"/>
                    </a:lnTo>
                    <a:lnTo>
                      <a:pt x="72" y="135"/>
                    </a:lnTo>
                    <a:lnTo>
                      <a:pt x="75" y="135"/>
                    </a:lnTo>
                    <a:lnTo>
                      <a:pt x="79" y="135"/>
                    </a:lnTo>
                    <a:lnTo>
                      <a:pt x="86" y="135"/>
                    </a:lnTo>
                    <a:lnTo>
                      <a:pt x="95" y="133"/>
                    </a:lnTo>
                    <a:lnTo>
                      <a:pt x="106" y="131"/>
                    </a:lnTo>
                    <a:lnTo>
                      <a:pt x="118" y="126"/>
                    </a:lnTo>
                    <a:lnTo>
                      <a:pt x="131" y="120"/>
                    </a:lnTo>
                    <a:lnTo>
                      <a:pt x="145" y="110"/>
                    </a:lnTo>
                    <a:lnTo>
                      <a:pt x="144" y="110"/>
                    </a:lnTo>
                    <a:lnTo>
                      <a:pt x="141" y="111"/>
                    </a:lnTo>
                    <a:lnTo>
                      <a:pt x="136" y="111"/>
                    </a:lnTo>
                    <a:lnTo>
                      <a:pt x="130" y="112"/>
                    </a:lnTo>
                    <a:lnTo>
                      <a:pt x="123" y="114"/>
                    </a:lnTo>
                    <a:lnTo>
                      <a:pt x="115" y="114"/>
                    </a:lnTo>
                    <a:lnTo>
                      <a:pt x="108" y="114"/>
                    </a:lnTo>
                    <a:lnTo>
                      <a:pt x="100" y="114"/>
                    </a:lnTo>
                    <a:lnTo>
                      <a:pt x="101" y="114"/>
                    </a:lnTo>
                    <a:lnTo>
                      <a:pt x="105" y="111"/>
                    </a:lnTo>
                    <a:lnTo>
                      <a:pt x="110" y="109"/>
                    </a:lnTo>
                    <a:lnTo>
                      <a:pt x="117" y="105"/>
                    </a:lnTo>
                    <a:lnTo>
                      <a:pt x="124" y="100"/>
                    </a:lnTo>
                    <a:lnTo>
                      <a:pt x="131" y="93"/>
                    </a:lnTo>
                    <a:lnTo>
                      <a:pt x="139" y="84"/>
                    </a:lnTo>
                    <a:lnTo>
                      <a:pt x="145" y="74"/>
                    </a:lnTo>
                    <a:lnTo>
                      <a:pt x="143" y="75"/>
                    </a:lnTo>
                    <a:lnTo>
                      <a:pt x="138" y="79"/>
                    </a:lnTo>
                    <a:lnTo>
                      <a:pt x="128" y="83"/>
                    </a:lnTo>
                    <a:lnTo>
                      <a:pt x="118" y="87"/>
                    </a:lnTo>
                    <a:lnTo>
                      <a:pt x="104" y="90"/>
                    </a:lnTo>
                    <a:lnTo>
                      <a:pt x="90" y="90"/>
                    </a:lnTo>
                    <a:lnTo>
                      <a:pt x="75" y="86"/>
                    </a:lnTo>
                    <a:lnTo>
                      <a:pt x="60" y="77"/>
                    </a:lnTo>
                    <a:lnTo>
                      <a:pt x="60" y="68"/>
                    </a:lnTo>
                    <a:lnTo>
                      <a:pt x="58" y="49"/>
                    </a:lnTo>
                    <a:lnTo>
                      <a:pt x="54" y="24"/>
                    </a:lnTo>
                    <a:lnTo>
                      <a:pt x="46" y="0"/>
                    </a:lnTo>
                    <a:lnTo>
                      <a:pt x="42" y="1"/>
                    </a:lnTo>
                    <a:lnTo>
                      <a:pt x="45" y="89"/>
                    </a:lnTo>
                    <a:lnTo>
                      <a:pt x="44" y="89"/>
                    </a:lnTo>
                    <a:lnTo>
                      <a:pt x="42" y="88"/>
                    </a:lnTo>
                    <a:lnTo>
                      <a:pt x="38" y="87"/>
                    </a:lnTo>
                    <a:lnTo>
                      <a:pt x="34" y="85"/>
                    </a:lnTo>
                    <a:lnTo>
                      <a:pt x="27" y="82"/>
                    </a:lnTo>
                    <a:lnTo>
                      <a:pt x="22" y="78"/>
                    </a:lnTo>
                    <a:lnTo>
                      <a:pt x="17" y="73"/>
                    </a:lnTo>
                    <a:lnTo>
                      <a:pt x="12" y="65"/>
                    </a:lnTo>
                    <a:lnTo>
                      <a:pt x="13" y="72"/>
                    </a:lnTo>
                    <a:lnTo>
                      <a:pt x="16" y="87"/>
                    </a:lnTo>
                    <a:lnTo>
                      <a:pt x="24" y="108"/>
                    </a:lnTo>
                    <a:lnTo>
                      <a:pt x="39" y="128"/>
                    </a:lnTo>
                    <a:lnTo>
                      <a:pt x="0" y="128"/>
                    </a:lnTo>
                    <a:lnTo>
                      <a:pt x="1" y="130"/>
                    </a:lnTo>
                    <a:lnTo>
                      <a:pt x="4" y="138"/>
                    </a:lnTo>
                    <a:lnTo>
                      <a:pt x="11" y="146"/>
                    </a:lnTo>
                    <a:lnTo>
                      <a:pt x="20" y="157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114" name="Freeform 418"/>
              <p:cNvSpPr>
                <a:spLocks/>
              </p:cNvSpPr>
              <p:nvPr/>
            </p:nvSpPr>
            <p:spPr bwMode="auto">
              <a:xfrm>
                <a:off x="940" y="2720"/>
                <a:ext cx="20" cy="31"/>
              </a:xfrm>
              <a:custGeom>
                <a:avLst/>
                <a:gdLst/>
                <a:ahLst/>
                <a:cxnLst>
                  <a:cxn ang="0">
                    <a:pos x="58" y="93"/>
                  </a:cxn>
                  <a:cxn ang="0">
                    <a:pos x="45" y="87"/>
                  </a:cxn>
                  <a:cxn ang="0">
                    <a:pos x="33" y="78"/>
                  </a:cxn>
                  <a:cxn ang="0">
                    <a:pos x="23" y="67"/>
                  </a:cxn>
                  <a:cxn ang="0">
                    <a:pos x="13" y="54"/>
                  </a:cxn>
                  <a:cxn ang="0">
                    <a:pos x="7" y="40"/>
                  </a:cxn>
                  <a:cxn ang="0">
                    <a:pos x="2" y="26"/>
                  </a:cxn>
                  <a:cxn ang="0">
                    <a:pos x="0" y="13"/>
                  </a:cxn>
                  <a:cxn ang="0">
                    <a:pos x="1" y="0"/>
                  </a:cxn>
                  <a:cxn ang="0">
                    <a:pos x="5" y="25"/>
                  </a:cxn>
                  <a:cxn ang="0">
                    <a:pos x="12" y="44"/>
                  </a:cxn>
                  <a:cxn ang="0">
                    <a:pos x="22" y="60"/>
                  </a:cxn>
                  <a:cxn ang="0">
                    <a:pos x="32" y="73"/>
                  </a:cxn>
                  <a:cxn ang="0">
                    <a:pos x="42" y="82"/>
                  </a:cxn>
                  <a:cxn ang="0">
                    <a:pos x="50" y="89"/>
                  </a:cxn>
                  <a:cxn ang="0">
                    <a:pos x="56" y="92"/>
                  </a:cxn>
                  <a:cxn ang="0">
                    <a:pos x="58" y="93"/>
                  </a:cxn>
                </a:cxnLst>
                <a:rect l="0" t="0" r="r" b="b"/>
                <a:pathLst>
                  <a:path w="58" h="93">
                    <a:moveTo>
                      <a:pt x="58" y="93"/>
                    </a:moveTo>
                    <a:lnTo>
                      <a:pt x="45" y="87"/>
                    </a:lnTo>
                    <a:lnTo>
                      <a:pt x="33" y="78"/>
                    </a:lnTo>
                    <a:lnTo>
                      <a:pt x="23" y="67"/>
                    </a:lnTo>
                    <a:lnTo>
                      <a:pt x="13" y="54"/>
                    </a:lnTo>
                    <a:lnTo>
                      <a:pt x="7" y="40"/>
                    </a:lnTo>
                    <a:lnTo>
                      <a:pt x="2" y="26"/>
                    </a:lnTo>
                    <a:lnTo>
                      <a:pt x="0" y="13"/>
                    </a:lnTo>
                    <a:lnTo>
                      <a:pt x="1" y="0"/>
                    </a:lnTo>
                    <a:lnTo>
                      <a:pt x="5" y="25"/>
                    </a:lnTo>
                    <a:lnTo>
                      <a:pt x="12" y="44"/>
                    </a:lnTo>
                    <a:lnTo>
                      <a:pt x="22" y="60"/>
                    </a:lnTo>
                    <a:lnTo>
                      <a:pt x="32" y="73"/>
                    </a:lnTo>
                    <a:lnTo>
                      <a:pt x="42" y="82"/>
                    </a:lnTo>
                    <a:lnTo>
                      <a:pt x="50" y="89"/>
                    </a:lnTo>
                    <a:lnTo>
                      <a:pt x="56" y="92"/>
                    </a:lnTo>
                    <a:lnTo>
                      <a:pt x="58" y="93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115" name="Freeform 419"/>
              <p:cNvSpPr>
                <a:spLocks/>
              </p:cNvSpPr>
              <p:nvPr/>
            </p:nvSpPr>
            <p:spPr bwMode="auto">
              <a:xfrm>
                <a:off x="970" y="2731"/>
                <a:ext cx="28" cy="48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" y="14"/>
                  </a:cxn>
                  <a:cxn ang="0">
                    <a:pos x="4" y="27"/>
                  </a:cxn>
                  <a:cxn ang="0">
                    <a:pos x="8" y="39"/>
                  </a:cxn>
                  <a:cxn ang="0">
                    <a:pos x="14" y="49"/>
                  </a:cxn>
                  <a:cxn ang="0">
                    <a:pos x="23" y="59"/>
                  </a:cxn>
                  <a:cxn ang="0">
                    <a:pos x="32" y="66"/>
                  </a:cxn>
                  <a:cxn ang="0">
                    <a:pos x="43" y="74"/>
                  </a:cxn>
                  <a:cxn ang="0">
                    <a:pos x="54" y="80"/>
                  </a:cxn>
                  <a:cxn ang="0">
                    <a:pos x="65" y="86"/>
                  </a:cxn>
                  <a:cxn ang="0">
                    <a:pos x="73" y="93"/>
                  </a:cxn>
                  <a:cxn ang="0">
                    <a:pos x="78" y="102"/>
                  </a:cxn>
                  <a:cxn ang="0">
                    <a:pos x="82" y="110"/>
                  </a:cxn>
                  <a:cxn ang="0">
                    <a:pos x="83" y="119"/>
                  </a:cxn>
                  <a:cxn ang="0">
                    <a:pos x="82" y="127"/>
                  </a:cxn>
                  <a:cxn ang="0">
                    <a:pos x="80" y="135"/>
                  </a:cxn>
                  <a:cxn ang="0">
                    <a:pos x="78" y="144"/>
                  </a:cxn>
                  <a:cxn ang="0">
                    <a:pos x="83" y="133"/>
                  </a:cxn>
                  <a:cxn ang="0">
                    <a:pos x="85" y="122"/>
                  </a:cxn>
                  <a:cxn ang="0">
                    <a:pos x="86" y="109"/>
                  </a:cxn>
                  <a:cxn ang="0">
                    <a:pos x="85" y="97"/>
                  </a:cxn>
                  <a:cxn ang="0">
                    <a:pos x="82" y="86"/>
                  </a:cxn>
                  <a:cxn ang="0">
                    <a:pos x="76" y="77"/>
                  </a:cxn>
                  <a:cxn ang="0">
                    <a:pos x="68" y="70"/>
                  </a:cxn>
                  <a:cxn ang="0">
                    <a:pos x="57" y="68"/>
                  </a:cxn>
                  <a:cxn ang="0">
                    <a:pos x="43" y="65"/>
                  </a:cxn>
                  <a:cxn ang="0">
                    <a:pos x="31" y="58"/>
                  </a:cxn>
                  <a:cxn ang="0">
                    <a:pos x="21" y="46"/>
                  </a:cxn>
                  <a:cxn ang="0">
                    <a:pos x="13" y="34"/>
                  </a:cxn>
                  <a:cxn ang="0">
                    <a:pos x="7" y="22"/>
                  </a:cxn>
                  <a:cxn ang="0">
                    <a:pos x="3" y="10"/>
                  </a:cxn>
                  <a:cxn ang="0">
                    <a:pos x="1" y="3"/>
                  </a:cxn>
                  <a:cxn ang="0">
                    <a:pos x="0" y="0"/>
                  </a:cxn>
                </a:cxnLst>
                <a:rect l="0" t="0" r="r" b="b"/>
                <a:pathLst>
                  <a:path w="86" h="144">
                    <a:moveTo>
                      <a:pt x="0" y="0"/>
                    </a:moveTo>
                    <a:lnTo>
                      <a:pt x="1" y="14"/>
                    </a:lnTo>
                    <a:lnTo>
                      <a:pt x="4" y="27"/>
                    </a:lnTo>
                    <a:lnTo>
                      <a:pt x="8" y="39"/>
                    </a:lnTo>
                    <a:lnTo>
                      <a:pt x="14" y="49"/>
                    </a:lnTo>
                    <a:lnTo>
                      <a:pt x="23" y="59"/>
                    </a:lnTo>
                    <a:lnTo>
                      <a:pt x="32" y="66"/>
                    </a:lnTo>
                    <a:lnTo>
                      <a:pt x="43" y="74"/>
                    </a:lnTo>
                    <a:lnTo>
                      <a:pt x="54" y="80"/>
                    </a:lnTo>
                    <a:lnTo>
                      <a:pt x="65" y="86"/>
                    </a:lnTo>
                    <a:lnTo>
                      <a:pt x="73" y="93"/>
                    </a:lnTo>
                    <a:lnTo>
                      <a:pt x="78" y="102"/>
                    </a:lnTo>
                    <a:lnTo>
                      <a:pt x="82" y="110"/>
                    </a:lnTo>
                    <a:lnTo>
                      <a:pt x="83" y="119"/>
                    </a:lnTo>
                    <a:lnTo>
                      <a:pt x="82" y="127"/>
                    </a:lnTo>
                    <a:lnTo>
                      <a:pt x="80" y="135"/>
                    </a:lnTo>
                    <a:lnTo>
                      <a:pt x="78" y="144"/>
                    </a:lnTo>
                    <a:lnTo>
                      <a:pt x="83" y="133"/>
                    </a:lnTo>
                    <a:lnTo>
                      <a:pt x="85" y="122"/>
                    </a:lnTo>
                    <a:lnTo>
                      <a:pt x="86" y="109"/>
                    </a:lnTo>
                    <a:lnTo>
                      <a:pt x="85" y="97"/>
                    </a:lnTo>
                    <a:lnTo>
                      <a:pt x="82" y="86"/>
                    </a:lnTo>
                    <a:lnTo>
                      <a:pt x="76" y="77"/>
                    </a:lnTo>
                    <a:lnTo>
                      <a:pt x="68" y="70"/>
                    </a:lnTo>
                    <a:lnTo>
                      <a:pt x="57" y="68"/>
                    </a:lnTo>
                    <a:lnTo>
                      <a:pt x="43" y="65"/>
                    </a:lnTo>
                    <a:lnTo>
                      <a:pt x="31" y="58"/>
                    </a:lnTo>
                    <a:lnTo>
                      <a:pt x="21" y="46"/>
                    </a:lnTo>
                    <a:lnTo>
                      <a:pt x="13" y="34"/>
                    </a:lnTo>
                    <a:lnTo>
                      <a:pt x="7" y="22"/>
                    </a:lnTo>
                    <a:lnTo>
                      <a:pt x="3" y="10"/>
                    </a:lnTo>
                    <a:lnTo>
                      <a:pt x="1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116" name="Freeform 420"/>
              <p:cNvSpPr>
                <a:spLocks/>
              </p:cNvSpPr>
              <p:nvPr/>
            </p:nvSpPr>
            <p:spPr bwMode="auto">
              <a:xfrm>
                <a:off x="997" y="2749"/>
                <a:ext cx="34" cy="28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3" y="8"/>
                  </a:cxn>
                  <a:cxn ang="0">
                    <a:pos x="24" y="17"/>
                  </a:cxn>
                  <a:cxn ang="0">
                    <a:pos x="30" y="27"/>
                  </a:cxn>
                  <a:cxn ang="0">
                    <a:pos x="34" y="36"/>
                  </a:cxn>
                  <a:cxn ang="0">
                    <a:pos x="36" y="46"/>
                  </a:cxn>
                  <a:cxn ang="0">
                    <a:pos x="37" y="54"/>
                  </a:cxn>
                  <a:cxn ang="0">
                    <a:pos x="37" y="63"/>
                  </a:cxn>
                  <a:cxn ang="0">
                    <a:pos x="36" y="69"/>
                  </a:cxn>
                  <a:cxn ang="0">
                    <a:pos x="46" y="60"/>
                  </a:cxn>
                  <a:cxn ang="0">
                    <a:pos x="52" y="52"/>
                  </a:cxn>
                  <a:cxn ang="0">
                    <a:pos x="56" y="45"/>
                  </a:cxn>
                  <a:cxn ang="0">
                    <a:pos x="57" y="42"/>
                  </a:cxn>
                  <a:cxn ang="0">
                    <a:pos x="66" y="65"/>
                  </a:cxn>
                  <a:cxn ang="0">
                    <a:pos x="102" y="32"/>
                  </a:cxn>
                  <a:cxn ang="0">
                    <a:pos x="69" y="74"/>
                  </a:cxn>
                  <a:cxn ang="0">
                    <a:pos x="54" y="63"/>
                  </a:cxn>
                  <a:cxn ang="0">
                    <a:pos x="24" y="84"/>
                  </a:cxn>
                  <a:cxn ang="0">
                    <a:pos x="30" y="65"/>
                  </a:cxn>
                  <a:cxn ang="0">
                    <a:pos x="30" y="48"/>
                  </a:cxn>
                  <a:cxn ang="0">
                    <a:pos x="27" y="33"/>
                  </a:cxn>
                  <a:cxn ang="0">
                    <a:pos x="21" y="21"/>
                  </a:cxn>
                  <a:cxn ang="0">
                    <a:pos x="13" y="12"/>
                  </a:cxn>
                  <a:cxn ang="0">
                    <a:pos x="7" y="5"/>
                  </a:cxn>
                  <a:cxn ang="0">
                    <a:pos x="2" y="1"/>
                  </a:cxn>
                  <a:cxn ang="0">
                    <a:pos x="0" y="0"/>
                  </a:cxn>
                </a:cxnLst>
                <a:rect l="0" t="0" r="r" b="b"/>
                <a:pathLst>
                  <a:path w="102" h="84">
                    <a:moveTo>
                      <a:pt x="0" y="0"/>
                    </a:moveTo>
                    <a:lnTo>
                      <a:pt x="13" y="8"/>
                    </a:lnTo>
                    <a:lnTo>
                      <a:pt x="24" y="17"/>
                    </a:lnTo>
                    <a:lnTo>
                      <a:pt x="30" y="27"/>
                    </a:lnTo>
                    <a:lnTo>
                      <a:pt x="34" y="36"/>
                    </a:lnTo>
                    <a:lnTo>
                      <a:pt x="36" y="46"/>
                    </a:lnTo>
                    <a:lnTo>
                      <a:pt x="37" y="54"/>
                    </a:lnTo>
                    <a:lnTo>
                      <a:pt x="37" y="63"/>
                    </a:lnTo>
                    <a:lnTo>
                      <a:pt x="36" y="69"/>
                    </a:lnTo>
                    <a:lnTo>
                      <a:pt x="46" y="60"/>
                    </a:lnTo>
                    <a:lnTo>
                      <a:pt x="52" y="52"/>
                    </a:lnTo>
                    <a:lnTo>
                      <a:pt x="56" y="45"/>
                    </a:lnTo>
                    <a:lnTo>
                      <a:pt x="57" y="42"/>
                    </a:lnTo>
                    <a:lnTo>
                      <a:pt x="66" y="65"/>
                    </a:lnTo>
                    <a:lnTo>
                      <a:pt x="102" y="32"/>
                    </a:lnTo>
                    <a:lnTo>
                      <a:pt x="69" y="74"/>
                    </a:lnTo>
                    <a:lnTo>
                      <a:pt x="54" y="63"/>
                    </a:lnTo>
                    <a:lnTo>
                      <a:pt x="24" y="84"/>
                    </a:lnTo>
                    <a:lnTo>
                      <a:pt x="30" y="65"/>
                    </a:lnTo>
                    <a:lnTo>
                      <a:pt x="30" y="48"/>
                    </a:lnTo>
                    <a:lnTo>
                      <a:pt x="27" y="33"/>
                    </a:lnTo>
                    <a:lnTo>
                      <a:pt x="21" y="21"/>
                    </a:lnTo>
                    <a:lnTo>
                      <a:pt x="13" y="12"/>
                    </a:lnTo>
                    <a:lnTo>
                      <a:pt x="7" y="5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117" name="Freeform 421"/>
              <p:cNvSpPr>
                <a:spLocks/>
              </p:cNvSpPr>
              <p:nvPr/>
            </p:nvSpPr>
            <p:spPr bwMode="auto">
              <a:xfrm>
                <a:off x="1090" y="2689"/>
                <a:ext cx="66" cy="40"/>
              </a:xfrm>
              <a:custGeom>
                <a:avLst/>
                <a:gdLst/>
                <a:ahLst/>
                <a:cxnLst>
                  <a:cxn ang="0">
                    <a:pos x="2" y="14"/>
                  </a:cxn>
                  <a:cxn ang="0">
                    <a:pos x="4" y="32"/>
                  </a:cxn>
                  <a:cxn ang="0">
                    <a:pos x="15" y="43"/>
                  </a:cxn>
                  <a:cxn ang="0">
                    <a:pos x="28" y="47"/>
                  </a:cxn>
                  <a:cxn ang="0">
                    <a:pos x="41" y="51"/>
                  </a:cxn>
                  <a:cxn ang="0">
                    <a:pos x="59" y="50"/>
                  </a:cxn>
                  <a:cxn ang="0">
                    <a:pos x="77" y="45"/>
                  </a:cxn>
                  <a:cxn ang="0">
                    <a:pos x="98" y="39"/>
                  </a:cxn>
                  <a:cxn ang="0">
                    <a:pos x="120" y="35"/>
                  </a:cxn>
                  <a:cxn ang="0">
                    <a:pos x="144" y="36"/>
                  </a:cxn>
                  <a:cxn ang="0">
                    <a:pos x="167" y="43"/>
                  </a:cxn>
                  <a:cxn ang="0">
                    <a:pos x="189" y="58"/>
                  </a:cxn>
                  <a:cxn ang="0">
                    <a:pos x="182" y="55"/>
                  </a:cxn>
                  <a:cxn ang="0">
                    <a:pos x="159" y="41"/>
                  </a:cxn>
                  <a:cxn ang="0">
                    <a:pos x="141" y="38"/>
                  </a:cxn>
                  <a:cxn ang="0">
                    <a:pos x="126" y="39"/>
                  </a:cxn>
                  <a:cxn ang="0">
                    <a:pos x="108" y="42"/>
                  </a:cxn>
                  <a:cxn ang="0">
                    <a:pos x="92" y="48"/>
                  </a:cxn>
                  <a:cxn ang="0">
                    <a:pos x="77" y="57"/>
                  </a:cxn>
                  <a:cxn ang="0">
                    <a:pos x="67" y="63"/>
                  </a:cxn>
                  <a:cxn ang="0">
                    <a:pos x="70" y="73"/>
                  </a:cxn>
                  <a:cxn ang="0">
                    <a:pos x="85" y="81"/>
                  </a:cxn>
                  <a:cxn ang="0">
                    <a:pos x="100" y="80"/>
                  </a:cxn>
                  <a:cxn ang="0">
                    <a:pos x="120" y="79"/>
                  </a:cxn>
                  <a:cxn ang="0">
                    <a:pos x="144" y="80"/>
                  </a:cxn>
                  <a:cxn ang="0">
                    <a:pos x="161" y="84"/>
                  </a:cxn>
                  <a:cxn ang="0">
                    <a:pos x="174" y="91"/>
                  </a:cxn>
                  <a:cxn ang="0">
                    <a:pos x="184" y="101"/>
                  </a:cxn>
                  <a:cxn ang="0">
                    <a:pos x="175" y="96"/>
                  </a:cxn>
                  <a:cxn ang="0">
                    <a:pos x="147" y="84"/>
                  </a:cxn>
                  <a:cxn ang="0">
                    <a:pos x="121" y="81"/>
                  </a:cxn>
                  <a:cxn ang="0">
                    <a:pos x="102" y="84"/>
                  </a:cxn>
                  <a:cxn ang="0">
                    <a:pos x="85" y="88"/>
                  </a:cxn>
                  <a:cxn ang="0">
                    <a:pos x="69" y="87"/>
                  </a:cxn>
                  <a:cxn ang="0">
                    <a:pos x="74" y="94"/>
                  </a:cxn>
                  <a:cxn ang="0">
                    <a:pos x="87" y="105"/>
                  </a:cxn>
                  <a:cxn ang="0">
                    <a:pos x="97" y="110"/>
                  </a:cxn>
                  <a:cxn ang="0">
                    <a:pos x="113" y="114"/>
                  </a:cxn>
                  <a:cxn ang="0">
                    <a:pos x="116" y="119"/>
                  </a:cxn>
                  <a:cxn ang="0">
                    <a:pos x="93" y="111"/>
                  </a:cxn>
                  <a:cxn ang="0">
                    <a:pos x="73" y="99"/>
                  </a:cxn>
                  <a:cxn ang="0">
                    <a:pos x="62" y="92"/>
                  </a:cxn>
                  <a:cxn ang="0">
                    <a:pos x="53" y="83"/>
                  </a:cxn>
                  <a:cxn ang="0">
                    <a:pos x="51" y="63"/>
                  </a:cxn>
                  <a:cxn ang="0">
                    <a:pos x="27" y="52"/>
                  </a:cxn>
                  <a:cxn ang="0">
                    <a:pos x="2" y="34"/>
                  </a:cxn>
                  <a:cxn ang="0">
                    <a:pos x="1" y="15"/>
                  </a:cxn>
                  <a:cxn ang="0">
                    <a:pos x="7" y="2"/>
                  </a:cxn>
                </a:cxnLst>
                <a:rect l="0" t="0" r="r" b="b"/>
                <a:pathLst>
                  <a:path w="198" h="119">
                    <a:moveTo>
                      <a:pt x="8" y="0"/>
                    </a:moveTo>
                    <a:lnTo>
                      <a:pt x="2" y="14"/>
                    </a:lnTo>
                    <a:lnTo>
                      <a:pt x="1" y="24"/>
                    </a:lnTo>
                    <a:lnTo>
                      <a:pt x="4" y="32"/>
                    </a:lnTo>
                    <a:lnTo>
                      <a:pt x="9" y="38"/>
                    </a:lnTo>
                    <a:lnTo>
                      <a:pt x="15" y="43"/>
                    </a:lnTo>
                    <a:lnTo>
                      <a:pt x="23" y="45"/>
                    </a:lnTo>
                    <a:lnTo>
                      <a:pt x="28" y="47"/>
                    </a:lnTo>
                    <a:lnTo>
                      <a:pt x="32" y="48"/>
                    </a:lnTo>
                    <a:lnTo>
                      <a:pt x="41" y="51"/>
                    </a:lnTo>
                    <a:lnTo>
                      <a:pt x="50" y="51"/>
                    </a:lnTo>
                    <a:lnTo>
                      <a:pt x="59" y="50"/>
                    </a:lnTo>
                    <a:lnTo>
                      <a:pt x="68" y="48"/>
                    </a:lnTo>
                    <a:lnTo>
                      <a:pt x="77" y="45"/>
                    </a:lnTo>
                    <a:lnTo>
                      <a:pt x="88" y="42"/>
                    </a:lnTo>
                    <a:lnTo>
                      <a:pt x="98" y="39"/>
                    </a:lnTo>
                    <a:lnTo>
                      <a:pt x="109" y="37"/>
                    </a:lnTo>
                    <a:lnTo>
                      <a:pt x="120" y="35"/>
                    </a:lnTo>
                    <a:lnTo>
                      <a:pt x="132" y="35"/>
                    </a:lnTo>
                    <a:lnTo>
                      <a:pt x="144" y="36"/>
                    </a:lnTo>
                    <a:lnTo>
                      <a:pt x="155" y="39"/>
                    </a:lnTo>
                    <a:lnTo>
                      <a:pt x="167" y="43"/>
                    </a:lnTo>
                    <a:lnTo>
                      <a:pt x="178" y="49"/>
                    </a:lnTo>
                    <a:lnTo>
                      <a:pt x="189" y="58"/>
                    </a:lnTo>
                    <a:lnTo>
                      <a:pt x="198" y="67"/>
                    </a:lnTo>
                    <a:lnTo>
                      <a:pt x="182" y="55"/>
                    </a:lnTo>
                    <a:lnTo>
                      <a:pt x="170" y="46"/>
                    </a:lnTo>
                    <a:lnTo>
                      <a:pt x="159" y="41"/>
                    </a:lnTo>
                    <a:lnTo>
                      <a:pt x="150" y="39"/>
                    </a:lnTo>
                    <a:lnTo>
                      <a:pt x="141" y="38"/>
                    </a:lnTo>
                    <a:lnTo>
                      <a:pt x="134" y="38"/>
                    </a:lnTo>
                    <a:lnTo>
                      <a:pt x="126" y="39"/>
                    </a:lnTo>
                    <a:lnTo>
                      <a:pt x="117" y="40"/>
                    </a:lnTo>
                    <a:lnTo>
                      <a:pt x="108" y="42"/>
                    </a:lnTo>
                    <a:lnTo>
                      <a:pt x="99" y="45"/>
                    </a:lnTo>
                    <a:lnTo>
                      <a:pt x="92" y="48"/>
                    </a:lnTo>
                    <a:lnTo>
                      <a:pt x="84" y="52"/>
                    </a:lnTo>
                    <a:lnTo>
                      <a:pt x="77" y="57"/>
                    </a:lnTo>
                    <a:lnTo>
                      <a:pt x="71" y="60"/>
                    </a:lnTo>
                    <a:lnTo>
                      <a:pt x="67" y="63"/>
                    </a:lnTo>
                    <a:lnTo>
                      <a:pt x="63" y="65"/>
                    </a:lnTo>
                    <a:lnTo>
                      <a:pt x="70" y="73"/>
                    </a:lnTo>
                    <a:lnTo>
                      <a:pt x="77" y="79"/>
                    </a:lnTo>
                    <a:lnTo>
                      <a:pt x="85" y="81"/>
                    </a:lnTo>
                    <a:lnTo>
                      <a:pt x="93" y="81"/>
                    </a:lnTo>
                    <a:lnTo>
                      <a:pt x="100" y="80"/>
                    </a:lnTo>
                    <a:lnTo>
                      <a:pt x="110" y="79"/>
                    </a:lnTo>
                    <a:lnTo>
                      <a:pt x="120" y="79"/>
                    </a:lnTo>
                    <a:lnTo>
                      <a:pt x="132" y="79"/>
                    </a:lnTo>
                    <a:lnTo>
                      <a:pt x="144" y="80"/>
                    </a:lnTo>
                    <a:lnTo>
                      <a:pt x="153" y="82"/>
                    </a:lnTo>
                    <a:lnTo>
                      <a:pt x="161" y="84"/>
                    </a:lnTo>
                    <a:lnTo>
                      <a:pt x="169" y="87"/>
                    </a:lnTo>
                    <a:lnTo>
                      <a:pt x="174" y="91"/>
                    </a:lnTo>
                    <a:lnTo>
                      <a:pt x="179" y="96"/>
                    </a:lnTo>
                    <a:lnTo>
                      <a:pt x="184" y="101"/>
                    </a:lnTo>
                    <a:lnTo>
                      <a:pt x="190" y="106"/>
                    </a:lnTo>
                    <a:lnTo>
                      <a:pt x="175" y="96"/>
                    </a:lnTo>
                    <a:lnTo>
                      <a:pt x="160" y="88"/>
                    </a:lnTo>
                    <a:lnTo>
                      <a:pt x="147" y="84"/>
                    </a:lnTo>
                    <a:lnTo>
                      <a:pt x="133" y="82"/>
                    </a:lnTo>
                    <a:lnTo>
                      <a:pt x="121" y="81"/>
                    </a:lnTo>
                    <a:lnTo>
                      <a:pt x="111" y="82"/>
                    </a:lnTo>
                    <a:lnTo>
                      <a:pt x="102" y="84"/>
                    </a:lnTo>
                    <a:lnTo>
                      <a:pt x="94" y="86"/>
                    </a:lnTo>
                    <a:lnTo>
                      <a:pt x="85" y="88"/>
                    </a:lnTo>
                    <a:lnTo>
                      <a:pt x="75" y="87"/>
                    </a:lnTo>
                    <a:lnTo>
                      <a:pt x="69" y="87"/>
                    </a:lnTo>
                    <a:lnTo>
                      <a:pt x="66" y="86"/>
                    </a:lnTo>
                    <a:lnTo>
                      <a:pt x="74" y="94"/>
                    </a:lnTo>
                    <a:lnTo>
                      <a:pt x="82" y="101"/>
                    </a:lnTo>
                    <a:lnTo>
                      <a:pt x="87" y="105"/>
                    </a:lnTo>
                    <a:lnTo>
                      <a:pt x="91" y="108"/>
                    </a:lnTo>
                    <a:lnTo>
                      <a:pt x="97" y="110"/>
                    </a:lnTo>
                    <a:lnTo>
                      <a:pt x="104" y="112"/>
                    </a:lnTo>
                    <a:lnTo>
                      <a:pt x="113" y="114"/>
                    </a:lnTo>
                    <a:lnTo>
                      <a:pt x="126" y="117"/>
                    </a:lnTo>
                    <a:lnTo>
                      <a:pt x="116" y="119"/>
                    </a:lnTo>
                    <a:lnTo>
                      <a:pt x="105" y="117"/>
                    </a:lnTo>
                    <a:lnTo>
                      <a:pt x="93" y="111"/>
                    </a:lnTo>
                    <a:lnTo>
                      <a:pt x="83" y="105"/>
                    </a:lnTo>
                    <a:lnTo>
                      <a:pt x="73" y="99"/>
                    </a:lnTo>
                    <a:lnTo>
                      <a:pt x="66" y="93"/>
                    </a:lnTo>
                    <a:lnTo>
                      <a:pt x="62" y="92"/>
                    </a:lnTo>
                    <a:lnTo>
                      <a:pt x="63" y="94"/>
                    </a:lnTo>
                    <a:lnTo>
                      <a:pt x="53" y="83"/>
                    </a:lnTo>
                    <a:lnTo>
                      <a:pt x="51" y="71"/>
                    </a:lnTo>
                    <a:lnTo>
                      <a:pt x="51" y="63"/>
                    </a:lnTo>
                    <a:lnTo>
                      <a:pt x="52" y="60"/>
                    </a:lnTo>
                    <a:lnTo>
                      <a:pt x="27" y="52"/>
                    </a:lnTo>
                    <a:lnTo>
                      <a:pt x="11" y="43"/>
                    </a:lnTo>
                    <a:lnTo>
                      <a:pt x="2" y="34"/>
                    </a:lnTo>
                    <a:lnTo>
                      <a:pt x="0" y="23"/>
                    </a:lnTo>
                    <a:lnTo>
                      <a:pt x="1" y="15"/>
                    </a:lnTo>
                    <a:lnTo>
                      <a:pt x="4" y="7"/>
                    </a:lnTo>
                    <a:lnTo>
                      <a:pt x="7" y="2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118" name="Freeform 422"/>
              <p:cNvSpPr>
                <a:spLocks/>
              </p:cNvSpPr>
              <p:nvPr/>
            </p:nvSpPr>
            <p:spPr bwMode="auto">
              <a:xfrm>
                <a:off x="910" y="2597"/>
                <a:ext cx="9" cy="3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5" y="10"/>
                  </a:cxn>
                  <a:cxn ang="0">
                    <a:pos x="22" y="17"/>
                  </a:cxn>
                  <a:cxn ang="0">
                    <a:pos x="24" y="25"/>
                  </a:cxn>
                  <a:cxn ang="0">
                    <a:pos x="25" y="35"/>
                  </a:cxn>
                  <a:cxn ang="0">
                    <a:pos x="27" y="50"/>
                  </a:cxn>
                  <a:cxn ang="0">
                    <a:pos x="24" y="66"/>
                  </a:cxn>
                  <a:cxn ang="0">
                    <a:pos x="19" y="82"/>
                  </a:cxn>
                  <a:cxn ang="0">
                    <a:pos x="7" y="96"/>
                  </a:cxn>
                  <a:cxn ang="0">
                    <a:pos x="15" y="79"/>
                  </a:cxn>
                  <a:cxn ang="0">
                    <a:pos x="19" y="71"/>
                  </a:cxn>
                  <a:cxn ang="0">
                    <a:pos x="21" y="63"/>
                  </a:cxn>
                  <a:cxn ang="0">
                    <a:pos x="20" y="50"/>
                  </a:cxn>
                  <a:cxn ang="0">
                    <a:pos x="16" y="32"/>
                  </a:cxn>
                  <a:cxn ang="0">
                    <a:pos x="9" y="15"/>
                  </a:cxn>
                  <a:cxn ang="0">
                    <a:pos x="3" y="4"/>
                  </a:cxn>
                  <a:cxn ang="0">
                    <a:pos x="0" y="0"/>
                  </a:cxn>
                </a:cxnLst>
                <a:rect l="0" t="0" r="r" b="b"/>
                <a:pathLst>
                  <a:path w="27" h="96">
                    <a:moveTo>
                      <a:pt x="0" y="0"/>
                    </a:moveTo>
                    <a:lnTo>
                      <a:pt x="15" y="10"/>
                    </a:lnTo>
                    <a:lnTo>
                      <a:pt x="22" y="17"/>
                    </a:lnTo>
                    <a:lnTo>
                      <a:pt x="24" y="25"/>
                    </a:lnTo>
                    <a:lnTo>
                      <a:pt x="25" y="35"/>
                    </a:lnTo>
                    <a:lnTo>
                      <a:pt x="27" y="50"/>
                    </a:lnTo>
                    <a:lnTo>
                      <a:pt x="24" y="66"/>
                    </a:lnTo>
                    <a:lnTo>
                      <a:pt x="19" y="82"/>
                    </a:lnTo>
                    <a:lnTo>
                      <a:pt x="7" y="96"/>
                    </a:lnTo>
                    <a:lnTo>
                      <a:pt x="15" y="79"/>
                    </a:lnTo>
                    <a:lnTo>
                      <a:pt x="19" y="71"/>
                    </a:lnTo>
                    <a:lnTo>
                      <a:pt x="21" y="63"/>
                    </a:lnTo>
                    <a:lnTo>
                      <a:pt x="20" y="50"/>
                    </a:lnTo>
                    <a:lnTo>
                      <a:pt x="16" y="32"/>
                    </a:lnTo>
                    <a:lnTo>
                      <a:pt x="9" y="15"/>
                    </a:lnTo>
                    <a:lnTo>
                      <a:pt x="3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119" name="Freeform 423"/>
              <p:cNvSpPr>
                <a:spLocks/>
              </p:cNvSpPr>
              <p:nvPr/>
            </p:nvSpPr>
            <p:spPr bwMode="auto">
              <a:xfrm>
                <a:off x="901" y="2607"/>
                <a:ext cx="6" cy="2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2" y="7"/>
                  </a:cxn>
                  <a:cxn ang="0">
                    <a:pos x="17" y="13"/>
                  </a:cxn>
                  <a:cxn ang="0">
                    <a:pos x="18" y="18"/>
                  </a:cxn>
                  <a:cxn ang="0">
                    <a:pos x="19" y="25"/>
                  </a:cxn>
                  <a:cxn ang="0">
                    <a:pos x="20" y="36"/>
                  </a:cxn>
                  <a:cxn ang="0">
                    <a:pos x="19" y="46"/>
                  </a:cxn>
                  <a:cxn ang="0">
                    <a:pos x="14" y="57"/>
                  </a:cxn>
                  <a:cxn ang="0">
                    <a:pos x="4" y="67"/>
                  </a:cxn>
                  <a:cxn ang="0">
                    <a:pos x="10" y="56"/>
                  </a:cxn>
                  <a:cxn ang="0">
                    <a:pos x="15" y="49"/>
                  </a:cxn>
                  <a:cxn ang="0">
                    <a:pos x="16" y="45"/>
                  </a:cxn>
                  <a:cxn ang="0">
                    <a:pos x="15" y="36"/>
                  </a:cxn>
                  <a:cxn ang="0">
                    <a:pos x="12" y="23"/>
                  </a:cxn>
                  <a:cxn ang="0">
                    <a:pos x="6" y="12"/>
                  </a:cxn>
                  <a:cxn ang="0">
                    <a:pos x="2" y="3"/>
                  </a:cxn>
                  <a:cxn ang="0">
                    <a:pos x="0" y="0"/>
                  </a:cxn>
                </a:cxnLst>
                <a:rect l="0" t="0" r="r" b="b"/>
                <a:pathLst>
                  <a:path w="20" h="67">
                    <a:moveTo>
                      <a:pt x="0" y="0"/>
                    </a:moveTo>
                    <a:lnTo>
                      <a:pt x="12" y="7"/>
                    </a:lnTo>
                    <a:lnTo>
                      <a:pt x="17" y="13"/>
                    </a:lnTo>
                    <a:lnTo>
                      <a:pt x="18" y="18"/>
                    </a:lnTo>
                    <a:lnTo>
                      <a:pt x="19" y="25"/>
                    </a:lnTo>
                    <a:lnTo>
                      <a:pt x="20" y="36"/>
                    </a:lnTo>
                    <a:lnTo>
                      <a:pt x="19" y="46"/>
                    </a:lnTo>
                    <a:lnTo>
                      <a:pt x="14" y="57"/>
                    </a:lnTo>
                    <a:lnTo>
                      <a:pt x="4" y="67"/>
                    </a:lnTo>
                    <a:lnTo>
                      <a:pt x="10" y="56"/>
                    </a:lnTo>
                    <a:lnTo>
                      <a:pt x="15" y="49"/>
                    </a:lnTo>
                    <a:lnTo>
                      <a:pt x="16" y="45"/>
                    </a:lnTo>
                    <a:lnTo>
                      <a:pt x="15" y="36"/>
                    </a:lnTo>
                    <a:lnTo>
                      <a:pt x="12" y="23"/>
                    </a:lnTo>
                    <a:lnTo>
                      <a:pt x="6" y="12"/>
                    </a:lnTo>
                    <a:lnTo>
                      <a:pt x="2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120" name="Freeform 424"/>
              <p:cNvSpPr>
                <a:spLocks/>
              </p:cNvSpPr>
              <p:nvPr/>
            </p:nvSpPr>
            <p:spPr bwMode="auto">
              <a:xfrm>
                <a:off x="862" y="2585"/>
                <a:ext cx="8" cy="7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24" y="9"/>
                  </a:cxn>
                  <a:cxn ang="0">
                    <a:pos x="0" y="20"/>
                  </a:cxn>
                  <a:cxn ang="0">
                    <a:pos x="4" y="15"/>
                  </a:cxn>
                  <a:cxn ang="0">
                    <a:pos x="3" y="10"/>
                  </a:cxn>
                  <a:cxn ang="0">
                    <a:pos x="3" y="5"/>
                  </a:cxn>
                  <a:cxn ang="0">
                    <a:pos x="4" y="2"/>
                  </a:cxn>
                  <a:cxn ang="0">
                    <a:pos x="4" y="0"/>
                  </a:cxn>
                </a:cxnLst>
                <a:rect l="0" t="0" r="r" b="b"/>
                <a:pathLst>
                  <a:path w="24" h="20">
                    <a:moveTo>
                      <a:pt x="4" y="0"/>
                    </a:moveTo>
                    <a:lnTo>
                      <a:pt x="24" y="9"/>
                    </a:lnTo>
                    <a:lnTo>
                      <a:pt x="0" y="20"/>
                    </a:lnTo>
                    <a:lnTo>
                      <a:pt x="4" y="15"/>
                    </a:lnTo>
                    <a:lnTo>
                      <a:pt x="3" y="10"/>
                    </a:lnTo>
                    <a:lnTo>
                      <a:pt x="3" y="5"/>
                    </a:lnTo>
                    <a:lnTo>
                      <a:pt x="4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121" name="Freeform 425"/>
              <p:cNvSpPr>
                <a:spLocks/>
              </p:cNvSpPr>
              <p:nvPr/>
            </p:nvSpPr>
            <p:spPr bwMode="auto">
              <a:xfrm>
                <a:off x="867" y="2559"/>
                <a:ext cx="17" cy="15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8" y="5"/>
                  </a:cxn>
                  <a:cxn ang="0">
                    <a:pos x="16" y="5"/>
                  </a:cxn>
                  <a:cxn ang="0">
                    <a:pos x="24" y="5"/>
                  </a:cxn>
                  <a:cxn ang="0">
                    <a:pos x="33" y="4"/>
                  </a:cxn>
                  <a:cxn ang="0">
                    <a:pos x="40" y="3"/>
                  </a:cxn>
                  <a:cxn ang="0">
                    <a:pos x="46" y="1"/>
                  </a:cxn>
                  <a:cxn ang="0">
                    <a:pos x="51" y="0"/>
                  </a:cxn>
                  <a:cxn ang="0">
                    <a:pos x="52" y="0"/>
                  </a:cxn>
                  <a:cxn ang="0">
                    <a:pos x="52" y="45"/>
                  </a:cxn>
                  <a:cxn ang="0">
                    <a:pos x="41" y="41"/>
                  </a:cxn>
                  <a:cxn ang="0">
                    <a:pos x="42" y="11"/>
                  </a:cxn>
                  <a:cxn ang="0">
                    <a:pos x="36" y="12"/>
                  </a:cxn>
                  <a:cxn ang="0">
                    <a:pos x="28" y="11"/>
                  </a:cxn>
                  <a:cxn ang="0">
                    <a:pos x="21" y="10"/>
                  </a:cxn>
                  <a:cxn ang="0">
                    <a:pos x="15" y="9"/>
                  </a:cxn>
                  <a:cxn ang="0">
                    <a:pos x="9" y="6"/>
                  </a:cxn>
                  <a:cxn ang="0">
                    <a:pos x="4" y="5"/>
                  </a:cxn>
                  <a:cxn ang="0">
                    <a:pos x="1" y="3"/>
                  </a:cxn>
                  <a:cxn ang="0">
                    <a:pos x="0" y="3"/>
                  </a:cxn>
                </a:cxnLst>
                <a:rect l="0" t="0" r="r" b="b"/>
                <a:pathLst>
                  <a:path w="52" h="45">
                    <a:moveTo>
                      <a:pt x="0" y="3"/>
                    </a:moveTo>
                    <a:lnTo>
                      <a:pt x="8" y="5"/>
                    </a:lnTo>
                    <a:lnTo>
                      <a:pt x="16" y="5"/>
                    </a:lnTo>
                    <a:lnTo>
                      <a:pt x="24" y="5"/>
                    </a:lnTo>
                    <a:lnTo>
                      <a:pt x="33" y="4"/>
                    </a:lnTo>
                    <a:lnTo>
                      <a:pt x="40" y="3"/>
                    </a:lnTo>
                    <a:lnTo>
                      <a:pt x="46" y="1"/>
                    </a:lnTo>
                    <a:lnTo>
                      <a:pt x="51" y="0"/>
                    </a:lnTo>
                    <a:lnTo>
                      <a:pt x="52" y="0"/>
                    </a:lnTo>
                    <a:lnTo>
                      <a:pt x="52" y="45"/>
                    </a:lnTo>
                    <a:lnTo>
                      <a:pt x="41" y="41"/>
                    </a:lnTo>
                    <a:lnTo>
                      <a:pt x="42" y="11"/>
                    </a:lnTo>
                    <a:lnTo>
                      <a:pt x="36" y="12"/>
                    </a:lnTo>
                    <a:lnTo>
                      <a:pt x="28" y="11"/>
                    </a:lnTo>
                    <a:lnTo>
                      <a:pt x="21" y="10"/>
                    </a:lnTo>
                    <a:lnTo>
                      <a:pt x="15" y="9"/>
                    </a:lnTo>
                    <a:lnTo>
                      <a:pt x="9" y="6"/>
                    </a:lnTo>
                    <a:lnTo>
                      <a:pt x="4" y="5"/>
                    </a:lnTo>
                    <a:lnTo>
                      <a:pt x="1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122" name="Freeform 426"/>
              <p:cNvSpPr>
                <a:spLocks/>
              </p:cNvSpPr>
              <p:nvPr/>
            </p:nvSpPr>
            <p:spPr bwMode="auto">
              <a:xfrm>
                <a:off x="1062" y="2724"/>
                <a:ext cx="17" cy="29"/>
              </a:xfrm>
              <a:custGeom>
                <a:avLst/>
                <a:gdLst/>
                <a:ahLst/>
                <a:cxnLst>
                  <a:cxn ang="0">
                    <a:pos x="51" y="0"/>
                  </a:cxn>
                  <a:cxn ang="0">
                    <a:pos x="50" y="8"/>
                  </a:cxn>
                  <a:cxn ang="0">
                    <a:pos x="49" y="16"/>
                  </a:cxn>
                  <a:cxn ang="0">
                    <a:pos x="46" y="23"/>
                  </a:cxn>
                  <a:cxn ang="0">
                    <a:pos x="43" y="29"/>
                  </a:cxn>
                  <a:cxn ang="0">
                    <a:pos x="38" y="36"/>
                  </a:cxn>
                  <a:cxn ang="0">
                    <a:pos x="32" y="41"/>
                  </a:cxn>
                  <a:cxn ang="0">
                    <a:pos x="26" y="45"/>
                  </a:cxn>
                  <a:cxn ang="0">
                    <a:pos x="19" y="48"/>
                  </a:cxn>
                  <a:cxn ang="0">
                    <a:pos x="7" y="57"/>
                  </a:cxn>
                  <a:cxn ang="0">
                    <a:pos x="2" y="65"/>
                  </a:cxn>
                  <a:cxn ang="0">
                    <a:pos x="2" y="76"/>
                  </a:cxn>
                  <a:cxn ang="0">
                    <a:pos x="4" y="85"/>
                  </a:cxn>
                  <a:cxn ang="0">
                    <a:pos x="0" y="72"/>
                  </a:cxn>
                  <a:cxn ang="0">
                    <a:pos x="0" y="58"/>
                  </a:cxn>
                  <a:cxn ang="0">
                    <a:pos x="5" y="46"/>
                  </a:cxn>
                  <a:cxn ang="0">
                    <a:pos x="17" y="41"/>
                  </a:cxn>
                  <a:cxn ang="0">
                    <a:pos x="25" y="39"/>
                  </a:cxn>
                  <a:cxn ang="0">
                    <a:pos x="32" y="35"/>
                  </a:cxn>
                  <a:cxn ang="0">
                    <a:pos x="39" y="28"/>
                  </a:cxn>
                  <a:cxn ang="0">
                    <a:pos x="44" y="20"/>
                  </a:cxn>
                  <a:cxn ang="0">
                    <a:pos x="47" y="13"/>
                  </a:cxn>
                  <a:cxn ang="0">
                    <a:pos x="49" y="6"/>
                  </a:cxn>
                  <a:cxn ang="0">
                    <a:pos x="51" y="2"/>
                  </a:cxn>
                  <a:cxn ang="0">
                    <a:pos x="51" y="0"/>
                  </a:cxn>
                </a:cxnLst>
                <a:rect l="0" t="0" r="r" b="b"/>
                <a:pathLst>
                  <a:path w="51" h="85">
                    <a:moveTo>
                      <a:pt x="51" y="0"/>
                    </a:moveTo>
                    <a:lnTo>
                      <a:pt x="50" y="8"/>
                    </a:lnTo>
                    <a:lnTo>
                      <a:pt x="49" y="16"/>
                    </a:lnTo>
                    <a:lnTo>
                      <a:pt x="46" y="23"/>
                    </a:lnTo>
                    <a:lnTo>
                      <a:pt x="43" y="29"/>
                    </a:lnTo>
                    <a:lnTo>
                      <a:pt x="38" y="36"/>
                    </a:lnTo>
                    <a:lnTo>
                      <a:pt x="32" y="41"/>
                    </a:lnTo>
                    <a:lnTo>
                      <a:pt x="26" y="45"/>
                    </a:lnTo>
                    <a:lnTo>
                      <a:pt x="19" y="48"/>
                    </a:lnTo>
                    <a:lnTo>
                      <a:pt x="7" y="57"/>
                    </a:lnTo>
                    <a:lnTo>
                      <a:pt x="2" y="65"/>
                    </a:lnTo>
                    <a:lnTo>
                      <a:pt x="2" y="76"/>
                    </a:lnTo>
                    <a:lnTo>
                      <a:pt x="4" y="85"/>
                    </a:lnTo>
                    <a:lnTo>
                      <a:pt x="0" y="72"/>
                    </a:lnTo>
                    <a:lnTo>
                      <a:pt x="0" y="58"/>
                    </a:lnTo>
                    <a:lnTo>
                      <a:pt x="5" y="46"/>
                    </a:lnTo>
                    <a:lnTo>
                      <a:pt x="17" y="41"/>
                    </a:lnTo>
                    <a:lnTo>
                      <a:pt x="25" y="39"/>
                    </a:lnTo>
                    <a:lnTo>
                      <a:pt x="32" y="35"/>
                    </a:lnTo>
                    <a:lnTo>
                      <a:pt x="39" y="28"/>
                    </a:lnTo>
                    <a:lnTo>
                      <a:pt x="44" y="20"/>
                    </a:lnTo>
                    <a:lnTo>
                      <a:pt x="47" y="13"/>
                    </a:lnTo>
                    <a:lnTo>
                      <a:pt x="49" y="6"/>
                    </a:lnTo>
                    <a:lnTo>
                      <a:pt x="51" y="2"/>
                    </a:lnTo>
                    <a:lnTo>
                      <a:pt x="51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123" name="Freeform 427"/>
              <p:cNvSpPr>
                <a:spLocks/>
              </p:cNvSpPr>
              <p:nvPr/>
            </p:nvSpPr>
            <p:spPr bwMode="auto">
              <a:xfrm>
                <a:off x="1057" y="2728"/>
                <a:ext cx="11" cy="17"/>
              </a:xfrm>
              <a:custGeom>
                <a:avLst/>
                <a:gdLst/>
                <a:ahLst/>
                <a:cxnLst>
                  <a:cxn ang="0">
                    <a:pos x="31" y="0"/>
                  </a:cxn>
                  <a:cxn ang="0">
                    <a:pos x="29" y="10"/>
                  </a:cxn>
                  <a:cxn ang="0">
                    <a:pos x="25" y="18"/>
                  </a:cxn>
                  <a:cxn ang="0">
                    <a:pos x="19" y="25"/>
                  </a:cxn>
                  <a:cxn ang="0">
                    <a:pos x="11" y="30"/>
                  </a:cxn>
                  <a:cxn ang="0">
                    <a:pos x="4" y="34"/>
                  </a:cxn>
                  <a:cxn ang="0">
                    <a:pos x="1" y="40"/>
                  </a:cxn>
                  <a:cxn ang="0">
                    <a:pos x="1" y="47"/>
                  </a:cxn>
                  <a:cxn ang="0">
                    <a:pos x="2" y="53"/>
                  </a:cxn>
                  <a:cxn ang="0">
                    <a:pos x="0" y="45"/>
                  </a:cxn>
                  <a:cxn ang="0">
                    <a:pos x="0" y="36"/>
                  </a:cxn>
                  <a:cxn ang="0">
                    <a:pos x="3" y="29"/>
                  </a:cxn>
                  <a:cxn ang="0">
                    <a:pos x="10" y="26"/>
                  </a:cxn>
                  <a:cxn ang="0">
                    <a:pos x="19" y="21"/>
                  </a:cxn>
                  <a:cxn ang="0">
                    <a:pos x="26" y="13"/>
                  </a:cxn>
                  <a:cxn ang="0">
                    <a:pos x="29" y="5"/>
                  </a:cxn>
                  <a:cxn ang="0">
                    <a:pos x="31" y="0"/>
                  </a:cxn>
                </a:cxnLst>
                <a:rect l="0" t="0" r="r" b="b"/>
                <a:pathLst>
                  <a:path w="31" h="53">
                    <a:moveTo>
                      <a:pt x="31" y="0"/>
                    </a:moveTo>
                    <a:lnTo>
                      <a:pt x="29" y="10"/>
                    </a:lnTo>
                    <a:lnTo>
                      <a:pt x="25" y="18"/>
                    </a:lnTo>
                    <a:lnTo>
                      <a:pt x="19" y="25"/>
                    </a:lnTo>
                    <a:lnTo>
                      <a:pt x="11" y="30"/>
                    </a:lnTo>
                    <a:lnTo>
                      <a:pt x="4" y="34"/>
                    </a:lnTo>
                    <a:lnTo>
                      <a:pt x="1" y="40"/>
                    </a:lnTo>
                    <a:lnTo>
                      <a:pt x="1" y="47"/>
                    </a:lnTo>
                    <a:lnTo>
                      <a:pt x="2" y="53"/>
                    </a:lnTo>
                    <a:lnTo>
                      <a:pt x="0" y="45"/>
                    </a:lnTo>
                    <a:lnTo>
                      <a:pt x="0" y="36"/>
                    </a:lnTo>
                    <a:lnTo>
                      <a:pt x="3" y="29"/>
                    </a:lnTo>
                    <a:lnTo>
                      <a:pt x="10" y="26"/>
                    </a:lnTo>
                    <a:lnTo>
                      <a:pt x="19" y="21"/>
                    </a:lnTo>
                    <a:lnTo>
                      <a:pt x="26" y="13"/>
                    </a:lnTo>
                    <a:lnTo>
                      <a:pt x="29" y="5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124" name="Freeform 428"/>
              <p:cNvSpPr>
                <a:spLocks/>
              </p:cNvSpPr>
              <p:nvPr/>
            </p:nvSpPr>
            <p:spPr bwMode="auto">
              <a:xfrm>
                <a:off x="1069" y="2713"/>
                <a:ext cx="20" cy="32"/>
              </a:xfrm>
              <a:custGeom>
                <a:avLst/>
                <a:gdLst/>
                <a:ahLst/>
                <a:cxnLst>
                  <a:cxn ang="0">
                    <a:pos x="0" y="95"/>
                  </a:cxn>
                  <a:cxn ang="0">
                    <a:pos x="13" y="89"/>
                  </a:cxn>
                  <a:cxn ang="0">
                    <a:pos x="25" y="79"/>
                  </a:cxn>
                  <a:cxn ang="0">
                    <a:pos x="35" y="68"/>
                  </a:cxn>
                  <a:cxn ang="0">
                    <a:pos x="45" y="54"/>
                  </a:cxn>
                  <a:cxn ang="0">
                    <a:pos x="51" y="40"/>
                  </a:cxn>
                  <a:cxn ang="0">
                    <a:pos x="56" y="27"/>
                  </a:cxn>
                  <a:cxn ang="0">
                    <a:pos x="59" y="13"/>
                  </a:cxn>
                  <a:cxn ang="0">
                    <a:pos x="57" y="0"/>
                  </a:cxn>
                  <a:cxn ang="0">
                    <a:pos x="53" y="25"/>
                  </a:cxn>
                  <a:cxn ang="0">
                    <a:pos x="46" y="45"/>
                  </a:cxn>
                  <a:cxn ang="0">
                    <a:pos x="37" y="61"/>
                  </a:cxn>
                  <a:cxn ang="0">
                    <a:pos x="26" y="74"/>
                  </a:cxn>
                  <a:cxn ang="0">
                    <a:pos x="17" y="83"/>
                  </a:cxn>
                  <a:cxn ang="0">
                    <a:pos x="8" y="90"/>
                  </a:cxn>
                  <a:cxn ang="0">
                    <a:pos x="2" y="94"/>
                  </a:cxn>
                  <a:cxn ang="0">
                    <a:pos x="0" y="95"/>
                  </a:cxn>
                </a:cxnLst>
                <a:rect l="0" t="0" r="r" b="b"/>
                <a:pathLst>
                  <a:path w="59" h="95">
                    <a:moveTo>
                      <a:pt x="0" y="95"/>
                    </a:moveTo>
                    <a:lnTo>
                      <a:pt x="13" y="89"/>
                    </a:lnTo>
                    <a:lnTo>
                      <a:pt x="25" y="79"/>
                    </a:lnTo>
                    <a:lnTo>
                      <a:pt x="35" y="68"/>
                    </a:lnTo>
                    <a:lnTo>
                      <a:pt x="45" y="54"/>
                    </a:lnTo>
                    <a:lnTo>
                      <a:pt x="51" y="40"/>
                    </a:lnTo>
                    <a:lnTo>
                      <a:pt x="56" y="27"/>
                    </a:lnTo>
                    <a:lnTo>
                      <a:pt x="59" y="13"/>
                    </a:lnTo>
                    <a:lnTo>
                      <a:pt x="57" y="0"/>
                    </a:lnTo>
                    <a:lnTo>
                      <a:pt x="53" y="25"/>
                    </a:lnTo>
                    <a:lnTo>
                      <a:pt x="46" y="45"/>
                    </a:lnTo>
                    <a:lnTo>
                      <a:pt x="37" y="61"/>
                    </a:lnTo>
                    <a:lnTo>
                      <a:pt x="26" y="74"/>
                    </a:lnTo>
                    <a:lnTo>
                      <a:pt x="17" y="83"/>
                    </a:lnTo>
                    <a:lnTo>
                      <a:pt x="8" y="90"/>
                    </a:lnTo>
                    <a:lnTo>
                      <a:pt x="2" y="94"/>
                    </a:lnTo>
                    <a:lnTo>
                      <a:pt x="0" y="95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125" name="Freeform 429"/>
              <p:cNvSpPr>
                <a:spLocks/>
              </p:cNvSpPr>
              <p:nvPr/>
            </p:nvSpPr>
            <p:spPr bwMode="auto">
              <a:xfrm>
                <a:off x="1075" y="2752"/>
                <a:ext cx="103" cy="71"/>
              </a:xfrm>
              <a:custGeom>
                <a:avLst/>
                <a:gdLst/>
                <a:ahLst/>
                <a:cxnLst>
                  <a:cxn ang="0">
                    <a:pos x="122" y="24"/>
                  </a:cxn>
                  <a:cxn ang="0">
                    <a:pos x="139" y="42"/>
                  </a:cxn>
                  <a:cxn ang="0">
                    <a:pos x="131" y="51"/>
                  </a:cxn>
                  <a:cxn ang="0">
                    <a:pos x="144" y="75"/>
                  </a:cxn>
                  <a:cxn ang="0">
                    <a:pos x="162" y="100"/>
                  </a:cxn>
                  <a:cxn ang="0">
                    <a:pos x="178" y="119"/>
                  </a:cxn>
                  <a:cxn ang="0">
                    <a:pos x="185" y="127"/>
                  </a:cxn>
                  <a:cxn ang="0">
                    <a:pos x="185" y="112"/>
                  </a:cxn>
                  <a:cxn ang="0">
                    <a:pos x="198" y="122"/>
                  </a:cxn>
                  <a:cxn ang="0">
                    <a:pos x="206" y="127"/>
                  </a:cxn>
                  <a:cxn ang="0">
                    <a:pos x="211" y="130"/>
                  </a:cxn>
                  <a:cxn ang="0">
                    <a:pos x="209" y="114"/>
                  </a:cxn>
                  <a:cxn ang="0">
                    <a:pos x="232" y="140"/>
                  </a:cxn>
                  <a:cxn ang="0">
                    <a:pos x="267" y="167"/>
                  </a:cxn>
                  <a:cxn ang="0">
                    <a:pos x="298" y="188"/>
                  </a:cxn>
                  <a:cxn ang="0">
                    <a:pos x="311" y="196"/>
                  </a:cxn>
                  <a:cxn ang="0">
                    <a:pos x="286" y="193"/>
                  </a:cxn>
                  <a:cxn ang="0">
                    <a:pos x="266" y="187"/>
                  </a:cxn>
                  <a:cxn ang="0">
                    <a:pos x="253" y="182"/>
                  </a:cxn>
                  <a:cxn ang="0">
                    <a:pos x="248" y="179"/>
                  </a:cxn>
                  <a:cxn ang="0">
                    <a:pos x="267" y="207"/>
                  </a:cxn>
                  <a:cxn ang="0">
                    <a:pos x="250" y="201"/>
                  </a:cxn>
                  <a:cxn ang="0">
                    <a:pos x="239" y="194"/>
                  </a:cxn>
                  <a:cxn ang="0">
                    <a:pos x="231" y="191"/>
                  </a:cxn>
                  <a:cxn ang="0">
                    <a:pos x="237" y="206"/>
                  </a:cxn>
                  <a:cxn ang="0">
                    <a:pos x="218" y="214"/>
                  </a:cxn>
                  <a:cxn ang="0">
                    <a:pos x="198" y="209"/>
                  </a:cxn>
                  <a:cxn ang="0">
                    <a:pos x="179" y="201"/>
                  </a:cxn>
                  <a:cxn ang="0">
                    <a:pos x="166" y="193"/>
                  </a:cxn>
                  <a:cxn ang="0">
                    <a:pos x="161" y="190"/>
                  </a:cxn>
                  <a:cxn ang="0">
                    <a:pos x="158" y="203"/>
                  </a:cxn>
                  <a:cxn ang="0">
                    <a:pos x="143" y="191"/>
                  </a:cxn>
                  <a:cxn ang="0">
                    <a:pos x="130" y="175"/>
                  </a:cxn>
                  <a:cxn ang="0">
                    <a:pos x="122" y="165"/>
                  </a:cxn>
                  <a:cxn ang="0">
                    <a:pos x="112" y="160"/>
                  </a:cxn>
                  <a:cxn ang="0">
                    <a:pos x="96" y="151"/>
                  </a:cxn>
                  <a:cxn ang="0">
                    <a:pos x="86" y="142"/>
                  </a:cxn>
                  <a:cxn ang="0">
                    <a:pos x="80" y="134"/>
                  </a:cxn>
                  <a:cxn ang="0">
                    <a:pos x="73" y="142"/>
                  </a:cxn>
                  <a:cxn ang="0">
                    <a:pos x="22" y="118"/>
                  </a:cxn>
                  <a:cxn ang="0">
                    <a:pos x="1" y="68"/>
                  </a:cxn>
                  <a:cxn ang="0">
                    <a:pos x="1" y="40"/>
                  </a:cxn>
                  <a:cxn ang="0">
                    <a:pos x="13" y="18"/>
                  </a:cxn>
                  <a:cxn ang="0">
                    <a:pos x="34" y="39"/>
                  </a:cxn>
                  <a:cxn ang="0">
                    <a:pos x="41" y="16"/>
                  </a:cxn>
                  <a:cxn ang="0">
                    <a:pos x="61" y="27"/>
                  </a:cxn>
                  <a:cxn ang="0">
                    <a:pos x="94" y="30"/>
                  </a:cxn>
                </a:cxnLst>
                <a:rect l="0" t="0" r="r" b="b"/>
                <a:pathLst>
                  <a:path w="311" h="214">
                    <a:moveTo>
                      <a:pt x="116" y="9"/>
                    </a:moveTo>
                    <a:lnTo>
                      <a:pt x="122" y="24"/>
                    </a:lnTo>
                    <a:lnTo>
                      <a:pt x="131" y="35"/>
                    </a:lnTo>
                    <a:lnTo>
                      <a:pt x="139" y="42"/>
                    </a:lnTo>
                    <a:lnTo>
                      <a:pt x="142" y="45"/>
                    </a:lnTo>
                    <a:lnTo>
                      <a:pt x="131" y="51"/>
                    </a:lnTo>
                    <a:lnTo>
                      <a:pt x="136" y="63"/>
                    </a:lnTo>
                    <a:lnTo>
                      <a:pt x="144" y="75"/>
                    </a:lnTo>
                    <a:lnTo>
                      <a:pt x="153" y="87"/>
                    </a:lnTo>
                    <a:lnTo>
                      <a:pt x="162" y="100"/>
                    </a:lnTo>
                    <a:lnTo>
                      <a:pt x="171" y="110"/>
                    </a:lnTo>
                    <a:lnTo>
                      <a:pt x="178" y="119"/>
                    </a:lnTo>
                    <a:lnTo>
                      <a:pt x="183" y="125"/>
                    </a:lnTo>
                    <a:lnTo>
                      <a:pt x="185" y="127"/>
                    </a:lnTo>
                    <a:lnTo>
                      <a:pt x="179" y="106"/>
                    </a:lnTo>
                    <a:lnTo>
                      <a:pt x="185" y="112"/>
                    </a:lnTo>
                    <a:lnTo>
                      <a:pt x="192" y="118"/>
                    </a:lnTo>
                    <a:lnTo>
                      <a:pt x="198" y="122"/>
                    </a:lnTo>
                    <a:lnTo>
                      <a:pt x="202" y="125"/>
                    </a:lnTo>
                    <a:lnTo>
                      <a:pt x="206" y="127"/>
                    </a:lnTo>
                    <a:lnTo>
                      <a:pt x="209" y="129"/>
                    </a:lnTo>
                    <a:lnTo>
                      <a:pt x="211" y="130"/>
                    </a:lnTo>
                    <a:lnTo>
                      <a:pt x="213" y="130"/>
                    </a:lnTo>
                    <a:lnTo>
                      <a:pt x="209" y="114"/>
                    </a:lnTo>
                    <a:lnTo>
                      <a:pt x="219" y="127"/>
                    </a:lnTo>
                    <a:lnTo>
                      <a:pt x="232" y="140"/>
                    </a:lnTo>
                    <a:lnTo>
                      <a:pt x="249" y="153"/>
                    </a:lnTo>
                    <a:lnTo>
                      <a:pt x="267" y="167"/>
                    </a:lnTo>
                    <a:lnTo>
                      <a:pt x="284" y="179"/>
                    </a:lnTo>
                    <a:lnTo>
                      <a:pt x="298" y="188"/>
                    </a:lnTo>
                    <a:lnTo>
                      <a:pt x="308" y="194"/>
                    </a:lnTo>
                    <a:lnTo>
                      <a:pt x="311" y="196"/>
                    </a:lnTo>
                    <a:lnTo>
                      <a:pt x="299" y="195"/>
                    </a:lnTo>
                    <a:lnTo>
                      <a:pt x="286" y="193"/>
                    </a:lnTo>
                    <a:lnTo>
                      <a:pt x="276" y="191"/>
                    </a:lnTo>
                    <a:lnTo>
                      <a:pt x="266" y="187"/>
                    </a:lnTo>
                    <a:lnTo>
                      <a:pt x="259" y="184"/>
                    </a:lnTo>
                    <a:lnTo>
                      <a:pt x="253" y="182"/>
                    </a:lnTo>
                    <a:lnTo>
                      <a:pt x="249" y="180"/>
                    </a:lnTo>
                    <a:lnTo>
                      <a:pt x="248" y="179"/>
                    </a:lnTo>
                    <a:lnTo>
                      <a:pt x="276" y="209"/>
                    </a:lnTo>
                    <a:lnTo>
                      <a:pt x="267" y="207"/>
                    </a:lnTo>
                    <a:lnTo>
                      <a:pt x="259" y="204"/>
                    </a:lnTo>
                    <a:lnTo>
                      <a:pt x="250" y="201"/>
                    </a:lnTo>
                    <a:lnTo>
                      <a:pt x="244" y="197"/>
                    </a:lnTo>
                    <a:lnTo>
                      <a:pt x="239" y="194"/>
                    </a:lnTo>
                    <a:lnTo>
                      <a:pt x="234" y="192"/>
                    </a:lnTo>
                    <a:lnTo>
                      <a:pt x="231" y="191"/>
                    </a:lnTo>
                    <a:lnTo>
                      <a:pt x="230" y="190"/>
                    </a:lnTo>
                    <a:lnTo>
                      <a:pt x="237" y="206"/>
                    </a:lnTo>
                    <a:lnTo>
                      <a:pt x="213" y="200"/>
                    </a:lnTo>
                    <a:lnTo>
                      <a:pt x="218" y="214"/>
                    </a:lnTo>
                    <a:lnTo>
                      <a:pt x="207" y="212"/>
                    </a:lnTo>
                    <a:lnTo>
                      <a:pt x="198" y="209"/>
                    </a:lnTo>
                    <a:lnTo>
                      <a:pt x="187" y="205"/>
                    </a:lnTo>
                    <a:lnTo>
                      <a:pt x="179" y="201"/>
                    </a:lnTo>
                    <a:lnTo>
                      <a:pt x="172" y="196"/>
                    </a:lnTo>
                    <a:lnTo>
                      <a:pt x="166" y="193"/>
                    </a:lnTo>
                    <a:lnTo>
                      <a:pt x="162" y="191"/>
                    </a:lnTo>
                    <a:lnTo>
                      <a:pt x="161" y="190"/>
                    </a:lnTo>
                    <a:lnTo>
                      <a:pt x="166" y="206"/>
                    </a:lnTo>
                    <a:lnTo>
                      <a:pt x="158" y="203"/>
                    </a:lnTo>
                    <a:lnTo>
                      <a:pt x="151" y="197"/>
                    </a:lnTo>
                    <a:lnTo>
                      <a:pt x="143" y="191"/>
                    </a:lnTo>
                    <a:lnTo>
                      <a:pt x="136" y="183"/>
                    </a:lnTo>
                    <a:lnTo>
                      <a:pt x="130" y="175"/>
                    </a:lnTo>
                    <a:lnTo>
                      <a:pt x="125" y="169"/>
                    </a:lnTo>
                    <a:lnTo>
                      <a:pt x="122" y="165"/>
                    </a:lnTo>
                    <a:lnTo>
                      <a:pt x="121" y="163"/>
                    </a:lnTo>
                    <a:lnTo>
                      <a:pt x="112" y="160"/>
                    </a:lnTo>
                    <a:lnTo>
                      <a:pt x="103" y="156"/>
                    </a:lnTo>
                    <a:lnTo>
                      <a:pt x="96" y="151"/>
                    </a:lnTo>
                    <a:lnTo>
                      <a:pt x="90" y="146"/>
                    </a:lnTo>
                    <a:lnTo>
                      <a:pt x="86" y="142"/>
                    </a:lnTo>
                    <a:lnTo>
                      <a:pt x="82" y="138"/>
                    </a:lnTo>
                    <a:lnTo>
                      <a:pt x="80" y="134"/>
                    </a:lnTo>
                    <a:lnTo>
                      <a:pt x="79" y="133"/>
                    </a:lnTo>
                    <a:lnTo>
                      <a:pt x="73" y="142"/>
                    </a:lnTo>
                    <a:lnTo>
                      <a:pt x="31" y="106"/>
                    </a:lnTo>
                    <a:lnTo>
                      <a:pt x="22" y="118"/>
                    </a:lnTo>
                    <a:lnTo>
                      <a:pt x="6" y="93"/>
                    </a:lnTo>
                    <a:lnTo>
                      <a:pt x="1" y="68"/>
                    </a:lnTo>
                    <a:lnTo>
                      <a:pt x="0" y="48"/>
                    </a:lnTo>
                    <a:lnTo>
                      <a:pt x="1" y="40"/>
                    </a:lnTo>
                    <a:lnTo>
                      <a:pt x="13" y="45"/>
                    </a:lnTo>
                    <a:lnTo>
                      <a:pt x="13" y="18"/>
                    </a:lnTo>
                    <a:lnTo>
                      <a:pt x="34" y="55"/>
                    </a:lnTo>
                    <a:lnTo>
                      <a:pt x="34" y="39"/>
                    </a:lnTo>
                    <a:lnTo>
                      <a:pt x="37" y="25"/>
                    </a:lnTo>
                    <a:lnTo>
                      <a:pt x="41" y="16"/>
                    </a:lnTo>
                    <a:lnTo>
                      <a:pt x="44" y="13"/>
                    </a:lnTo>
                    <a:lnTo>
                      <a:pt x="61" y="27"/>
                    </a:lnTo>
                    <a:lnTo>
                      <a:pt x="68" y="0"/>
                    </a:lnTo>
                    <a:lnTo>
                      <a:pt x="94" y="30"/>
                    </a:lnTo>
                    <a:lnTo>
                      <a:pt x="116" y="9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126" name="Freeform 430"/>
              <p:cNvSpPr>
                <a:spLocks/>
              </p:cNvSpPr>
              <p:nvPr/>
            </p:nvSpPr>
            <p:spPr bwMode="auto">
              <a:xfrm>
                <a:off x="860" y="2705"/>
                <a:ext cx="13" cy="27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1" y="15"/>
                  </a:cxn>
                  <a:cxn ang="0">
                    <a:pos x="0" y="21"/>
                  </a:cxn>
                  <a:cxn ang="0">
                    <a:pos x="2" y="28"/>
                  </a:cxn>
                  <a:cxn ang="0">
                    <a:pos x="8" y="40"/>
                  </a:cxn>
                  <a:cxn ang="0">
                    <a:pos x="12" y="49"/>
                  </a:cxn>
                  <a:cxn ang="0">
                    <a:pos x="16" y="56"/>
                  </a:cxn>
                  <a:cxn ang="0">
                    <a:pos x="21" y="63"/>
                  </a:cxn>
                  <a:cxn ang="0">
                    <a:pos x="27" y="69"/>
                  </a:cxn>
                  <a:cxn ang="0">
                    <a:pos x="32" y="73"/>
                  </a:cxn>
                  <a:cxn ang="0">
                    <a:pos x="36" y="76"/>
                  </a:cxn>
                  <a:cxn ang="0">
                    <a:pos x="39" y="78"/>
                  </a:cxn>
                  <a:cxn ang="0">
                    <a:pos x="40" y="79"/>
                  </a:cxn>
                  <a:cxn ang="0">
                    <a:pos x="23" y="60"/>
                  </a:cxn>
                  <a:cxn ang="0">
                    <a:pos x="15" y="49"/>
                  </a:cxn>
                  <a:cxn ang="0">
                    <a:pos x="11" y="39"/>
                  </a:cxn>
                  <a:cxn ang="0">
                    <a:pos x="11" y="31"/>
                  </a:cxn>
                  <a:cxn ang="0">
                    <a:pos x="10" y="21"/>
                  </a:cxn>
                  <a:cxn ang="0">
                    <a:pos x="8" y="11"/>
                  </a:cxn>
                  <a:cxn ang="0">
                    <a:pos x="5" y="3"/>
                  </a:cxn>
                  <a:cxn ang="0">
                    <a:pos x="4" y="0"/>
                  </a:cxn>
                </a:cxnLst>
                <a:rect l="0" t="0" r="r" b="b"/>
                <a:pathLst>
                  <a:path w="40" h="79">
                    <a:moveTo>
                      <a:pt x="4" y="0"/>
                    </a:moveTo>
                    <a:lnTo>
                      <a:pt x="1" y="15"/>
                    </a:lnTo>
                    <a:lnTo>
                      <a:pt x="0" y="21"/>
                    </a:lnTo>
                    <a:lnTo>
                      <a:pt x="2" y="28"/>
                    </a:lnTo>
                    <a:lnTo>
                      <a:pt x="8" y="40"/>
                    </a:lnTo>
                    <a:lnTo>
                      <a:pt x="12" y="49"/>
                    </a:lnTo>
                    <a:lnTo>
                      <a:pt x="16" y="56"/>
                    </a:lnTo>
                    <a:lnTo>
                      <a:pt x="21" y="63"/>
                    </a:lnTo>
                    <a:lnTo>
                      <a:pt x="27" y="69"/>
                    </a:lnTo>
                    <a:lnTo>
                      <a:pt x="32" y="73"/>
                    </a:lnTo>
                    <a:lnTo>
                      <a:pt x="36" y="76"/>
                    </a:lnTo>
                    <a:lnTo>
                      <a:pt x="39" y="78"/>
                    </a:lnTo>
                    <a:lnTo>
                      <a:pt x="40" y="79"/>
                    </a:lnTo>
                    <a:lnTo>
                      <a:pt x="23" y="60"/>
                    </a:lnTo>
                    <a:lnTo>
                      <a:pt x="15" y="49"/>
                    </a:lnTo>
                    <a:lnTo>
                      <a:pt x="11" y="39"/>
                    </a:lnTo>
                    <a:lnTo>
                      <a:pt x="11" y="31"/>
                    </a:lnTo>
                    <a:lnTo>
                      <a:pt x="10" y="21"/>
                    </a:lnTo>
                    <a:lnTo>
                      <a:pt x="8" y="11"/>
                    </a:lnTo>
                    <a:lnTo>
                      <a:pt x="5" y="3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127" name="Freeform 431"/>
              <p:cNvSpPr>
                <a:spLocks/>
              </p:cNvSpPr>
              <p:nvPr/>
            </p:nvSpPr>
            <p:spPr bwMode="auto">
              <a:xfrm>
                <a:off x="961" y="2812"/>
                <a:ext cx="5" cy="2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6" y="14"/>
                  </a:cxn>
                  <a:cxn ang="0">
                    <a:pos x="11" y="33"/>
                  </a:cxn>
                  <a:cxn ang="0">
                    <a:pos x="13" y="50"/>
                  </a:cxn>
                  <a:cxn ang="0">
                    <a:pos x="14" y="56"/>
                  </a:cxn>
                  <a:cxn ang="0">
                    <a:pos x="7" y="69"/>
                  </a:cxn>
                  <a:cxn ang="0">
                    <a:pos x="7" y="41"/>
                  </a:cxn>
                  <a:cxn ang="0">
                    <a:pos x="4" y="18"/>
                  </a:cxn>
                  <a:cxn ang="0">
                    <a:pos x="1" y="5"/>
                  </a:cxn>
                  <a:cxn ang="0">
                    <a:pos x="0" y="0"/>
                  </a:cxn>
                </a:cxnLst>
                <a:rect l="0" t="0" r="r" b="b"/>
                <a:pathLst>
                  <a:path w="14" h="69">
                    <a:moveTo>
                      <a:pt x="0" y="0"/>
                    </a:moveTo>
                    <a:lnTo>
                      <a:pt x="6" y="14"/>
                    </a:lnTo>
                    <a:lnTo>
                      <a:pt x="11" y="33"/>
                    </a:lnTo>
                    <a:lnTo>
                      <a:pt x="13" y="50"/>
                    </a:lnTo>
                    <a:lnTo>
                      <a:pt x="14" y="56"/>
                    </a:lnTo>
                    <a:lnTo>
                      <a:pt x="7" y="69"/>
                    </a:lnTo>
                    <a:lnTo>
                      <a:pt x="7" y="41"/>
                    </a:lnTo>
                    <a:lnTo>
                      <a:pt x="4" y="18"/>
                    </a:lnTo>
                    <a:lnTo>
                      <a:pt x="1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128" name="Freeform 432"/>
              <p:cNvSpPr>
                <a:spLocks/>
              </p:cNvSpPr>
              <p:nvPr/>
            </p:nvSpPr>
            <p:spPr bwMode="auto">
              <a:xfrm>
                <a:off x="969" y="2802"/>
                <a:ext cx="5" cy="19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3" y="24"/>
                  </a:cxn>
                  <a:cxn ang="0">
                    <a:pos x="14" y="52"/>
                  </a:cxn>
                  <a:cxn ang="0">
                    <a:pos x="7" y="55"/>
                  </a:cxn>
                  <a:cxn ang="0">
                    <a:pos x="7" y="25"/>
                  </a:cxn>
                  <a:cxn ang="0">
                    <a:pos x="0" y="0"/>
                  </a:cxn>
                </a:cxnLst>
                <a:rect l="0" t="0" r="r" b="b"/>
                <a:pathLst>
                  <a:path w="14" h="55">
                    <a:moveTo>
                      <a:pt x="0" y="0"/>
                    </a:moveTo>
                    <a:lnTo>
                      <a:pt x="13" y="24"/>
                    </a:lnTo>
                    <a:lnTo>
                      <a:pt x="14" y="52"/>
                    </a:lnTo>
                    <a:lnTo>
                      <a:pt x="7" y="55"/>
                    </a:lnTo>
                    <a:lnTo>
                      <a:pt x="7" y="2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129" name="Freeform 433"/>
              <p:cNvSpPr>
                <a:spLocks/>
              </p:cNvSpPr>
              <p:nvPr/>
            </p:nvSpPr>
            <p:spPr bwMode="auto">
              <a:xfrm>
                <a:off x="1128" y="2798"/>
                <a:ext cx="14" cy="1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" y="7"/>
                  </a:cxn>
                  <a:cxn ang="0">
                    <a:pos x="6" y="13"/>
                  </a:cxn>
                  <a:cxn ang="0">
                    <a:pos x="12" y="19"/>
                  </a:cxn>
                  <a:cxn ang="0">
                    <a:pos x="17" y="24"/>
                  </a:cxn>
                  <a:cxn ang="0">
                    <a:pos x="22" y="29"/>
                  </a:cxn>
                  <a:cxn ang="0">
                    <a:pos x="28" y="32"/>
                  </a:cxn>
                  <a:cxn ang="0">
                    <a:pos x="36" y="35"/>
                  </a:cxn>
                  <a:cxn ang="0">
                    <a:pos x="42" y="36"/>
                  </a:cxn>
                  <a:cxn ang="0">
                    <a:pos x="35" y="32"/>
                  </a:cxn>
                  <a:cxn ang="0">
                    <a:pos x="26" y="26"/>
                  </a:cxn>
                  <a:cxn ang="0">
                    <a:pos x="20" y="21"/>
                  </a:cxn>
                  <a:cxn ang="0">
                    <a:pos x="14" y="14"/>
                  </a:cxn>
                  <a:cxn ang="0">
                    <a:pos x="7" y="8"/>
                  </a:cxn>
                  <a:cxn ang="0">
                    <a:pos x="3" y="4"/>
                  </a:cxn>
                  <a:cxn ang="0">
                    <a:pos x="1" y="1"/>
                  </a:cxn>
                  <a:cxn ang="0">
                    <a:pos x="0" y="0"/>
                  </a:cxn>
                </a:cxnLst>
                <a:rect l="0" t="0" r="r" b="b"/>
                <a:pathLst>
                  <a:path w="42" h="36">
                    <a:moveTo>
                      <a:pt x="0" y="0"/>
                    </a:moveTo>
                    <a:lnTo>
                      <a:pt x="3" y="7"/>
                    </a:lnTo>
                    <a:lnTo>
                      <a:pt x="6" y="13"/>
                    </a:lnTo>
                    <a:lnTo>
                      <a:pt x="12" y="19"/>
                    </a:lnTo>
                    <a:lnTo>
                      <a:pt x="17" y="24"/>
                    </a:lnTo>
                    <a:lnTo>
                      <a:pt x="22" y="29"/>
                    </a:lnTo>
                    <a:lnTo>
                      <a:pt x="28" y="32"/>
                    </a:lnTo>
                    <a:lnTo>
                      <a:pt x="36" y="35"/>
                    </a:lnTo>
                    <a:lnTo>
                      <a:pt x="42" y="36"/>
                    </a:lnTo>
                    <a:lnTo>
                      <a:pt x="35" y="32"/>
                    </a:lnTo>
                    <a:lnTo>
                      <a:pt x="26" y="26"/>
                    </a:lnTo>
                    <a:lnTo>
                      <a:pt x="20" y="21"/>
                    </a:lnTo>
                    <a:lnTo>
                      <a:pt x="14" y="14"/>
                    </a:lnTo>
                    <a:lnTo>
                      <a:pt x="7" y="8"/>
                    </a:lnTo>
                    <a:lnTo>
                      <a:pt x="3" y="4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130" name="Freeform 434"/>
              <p:cNvSpPr>
                <a:spLocks/>
              </p:cNvSpPr>
              <p:nvPr/>
            </p:nvSpPr>
            <p:spPr bwMode="auto">
              <a:xfrm>
                <a:off x="1122" y="2802"/>
                <a:ext cx="9" cy="1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" y="11"/>
                  </a:cxn>
                  <a:cxn ang="0">
                    <a:pos x="2" y="16"/>
                  </a:cxn>
                  <a:cxn ang="0">
                    <a:pos x="4" y="18"/>
                  </a:cxn>
                  <a:cxn ang="0">
                    <a:pos x="8" y="22"/>
                  </a:cxn>
                  <a:cxn ang="0">
                    <a:pos x="14" y="28"/>
                  </a:cxn>
                  <a:cxn ang="0">
                    <a:pos x="20" y="30"/>
                  </a:cxn>
                  <a:cxn ang="0">
                    <a:pos x="26" y="31"/>
                  </a:cxn>
                  <a:cxn ang="0">
                    <a:pos x="29" y="31"/>
                  </a:cxn>
                  <a:cxn ang="0">
                    <a:pos x="6" y="14"/>
                  </a:cxn>
                  <a:cxn ang="0">
                    <a:pos x="0" y="0"/>
                  </a:cxn>
                </a:cxnLst>
                <a:rect l="0" t="0" r="r" b="b"/>
                <a:pathLst>
                  <a:path w="29" h="31">
                    <a:moveTo>
                      <a:pt x="0" y="0"/>
                    </a:moveTo>
                    <a:lnTo>
                      <a:pt x="2" y="11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8" y="22"/>
                    </a:lnTo>
                    <a:lnTo>
                      <a:pt x="14" y="28"/>
                    </a:lnTo>
                    <a:lnTo>
                      <a:pt x="20" y="30"/>
                    </a:lnTo>
                    <a:lnTo>
                      <a:pt x="26" y="31"/>
                    </a:lnTo>
                    <a:lnTo>
                      <a:pt x="29" y="31"/>
                    </a:lnTo>
                    <a:lnTo>
                      <a:pt x="6" y="1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131" name="Freeform 435"/>
              <p:cNvSpPr>
                <a:spLocks/>
              </p:cNvSpPr>
              <p:nvPr/>
            </p:nvSpPr>
            <p:spPr bwMode="auto">
              <a:xfrm>
                <a:off x="918" y="2806"/>
                <a:ext cx="17" cy="67"/>
              </a:xfrm>
              <a:custGeom>
                <a:avLst/>
                <a:gdLst/>
                <a:ahLst/>
                <a:cxnLst>
                  <a:cxn ang="0">
                    <a:pos x="0" y="199"/>
                  </a:cxn>
                  <a:cxn ang="0">
                    <a:pos x="10" y="190"/>
                  </a:cxn>
                  <a:cxn ang="0">
                    <a:pos x="18" y="178"/>
                  </a:cxn>
                  <a:cxn ang="0">
                    <a:pos x="27" y="167"/>
                  </a:cxn>
                  <a:cxn ang="0">
                    <a:pos x="34" y="153"/>
                  </a:cxn>
                  <a:cxn ang="0">
                    <a:pos x="41" y="138"/>
                  </a:cxn>
                  <a:cxn ang="0">
                    <a:pos x="46" y="125"/>
                  </a:cxn>
                  <a:cxn ang="0">
                    <a:pos x="50" y="110"/>
                  </a:cxn>
                  <a:cxn ang="0">
                    <a:pos x="52" y="97"/>
                  </a:cxn>
                  <a:cxn ang="0">
                    <a:pos x="52" y="68"/>
                  </a:cxn>
                  <a:cxn ang="0">
                    <a:pos x="48" y="37"/>
                  </a:cxn>
                  <a:cxn ang="0">
                    <a:pos x="42" y="10"/>
                  </a:cxn>
                  <a:cxn ang="0">
                    <a:pos x="40" y="0"/>
                  </a:cxn>
                  <a:cxn ang="0">
                    <a:pos x="37" y="31"/>
                  </a:cxn>
                  <a:cxn ang="0">
                    <a:pos x="36" y="76"/>
                  </a:cxn>
                  <a:cxn ang="0">
                    <a:pos x="34" y="120"/>
                  </a:cxn>
                  <a:cxn ang="0">
                    <a:pos x="30" y="148"/>
                  </a:cxn>
                  <a:cxn ang="0">
                    <a:pos x="22" y="163"/>
                  </a:cxn>
                  <a:cxn ang="0">
                    <a:pos x="14" y="175"/>
                  </a:cxn>
                  <a:cxn ang="0">
                    <a:pos x="8" y="185"/>
                  </a:cxn>
                  <a:cxn ang="0">
                    <a:pos x="6" y="188"/>
                  </a:cxn>
                  <a:cxn ang="0">
                    <a:pos x="6" y="189"/>
                  </a:cxn>
                  <a:cxn ang="0">
                    <a:pos x="4" y="191"/>
                  </a:cxn>
                  <a:cxn ang="0">
                    <a:pos x="3" y="194"/>
                  </a:cxn>
                  <a:cxn ang="0">
                    <a:pos x="0" y="199"/>
                  </a:cxn>
                </a:cxnLst>
                <a:rect l="0" t="0" r="r" b="b"/>
                <a:pathLst>
                  <a:path w="52" h="199">
                    <a:moveTo>
                      <a:pt x="0" y="199"/>
                    </a:moveTo>
                    <a:lnTo>
                      <a:pt x="10" y="190"/>
                    </a:lnTo>
                    <a:lnTo>
                      <a:pt x="18" y="178"/>
                    </a:lnTo>
                    <a:lnTo>
                      <a:pt x="27" y="167"/>
                    </a:lnTo>
                    <a:lnTo>
                      <a:pt x="34" y="153"/>
                    </a:lnTo>
                    <a:lnTo>
                      <a:pt x="41" y="138"/>
                    </a:lnTo>
                    <a:lnTo>
                      <a:pt x="46" y="125"/>
                    </a:lnTo>
                    <a:lnTo>
                      <a:pt x="50" y="110"/>
                    </a:lnTo>
                    <a:lnTo>
                      <a:pt x="52" y="97"/>
                    </a:lnTo>
                    <a:lnTo>
                      <a:pt x="52" y="68"/>
                    </a:lnTo>
                    <a:lnTo>
                      <a:pt x="48" y="37"/>
                    </a:lnTo>
                    <a:lnTo>
                      <a:pt x="42" y="10"/>
                    </a:lnTo>
                    <a:lnTo>
                      <a:pt x="40" y="0"/>
                    </a:lnTo>
                    <a:lnTo>
                      <a:pt x="37" y="31"/>
                    </a:lnTo>
                    <a:lnTo>
                      <a:pt x="36" y="76"/>
                    </a:lnTo>
                    <a:lnTo>
                      <a:pt x="34" y="120"/>
                    </a:lnTo>
                    <a:lnTo>
                      <a:pt x="30" y="148"/>
                    </a:lnTo>
                    <a:lnTo>
                      <a:pt x="22" y="163"/>
                    </a:lnTo>
                    <a:lnTo>
                      <a:pt x="14" y="175"/>
                    </a:lnTo>
                    <a:lnTo>
                      <a:pt x="8" y="185"/>
                    </a:lnTo>
                    <a:lnTo>
                      <a:pt x="6" y="188"/>
                    </a:lnTo>
                    <a:lnTo>
                      <a:pt x="6" y="189"/>
                    </a:lnTo>
                    <a:lnTo>
                      <a:pt x="4" y="191"/>
                    </a:lnTo>
                    <a:lnTo>
                      <a:pt x="3" y="194"/>
                    </a:lnTo>
                    <a:lnTo>
                      <a:pt x="0" y="19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132" name="Freeform 436"/>
              <p:cNvSpPr>
                <a:spLocks/>
              </p:cNvSpPr>
              <p:nvPr/>
            </p:nvSpPr>
            <p:spPr bwMode="auto">
              <a:xfrm>
                <a:off x="1217" y="2787"/>
                <a:ext cx="11" cy="8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" y="10"/>
                  </a:cxn>
                  <a:cxn ang="0">
                    <a:pos x="5" y="15"/>
                  </a:cxn>
                  <a:cxn ang="0">
                    <a:pos x="6" y="18"/>
                  </a:cxn>
                  <a:cxn ang="0">
                    <a:pos x="10" y="21"/>
                  </a:cxn>
                  <a:cxn ang="0">
                    <a:pos x="16" y="24"/>
                  </a:cxn>
                  <a:cxn ang="0">
                    <a:pos x="24" y="25"/>
                  </a:cxn>
                  <a:cxn ang="0">
                    <a:pos x="30" y="24"/>
                  </a:cxn>
                  <a:cxn ang="0">
                    <a:pos x="32" y="24"/>
                  </a:cxn>
                  <a:cxn ang="0">
                    <a:pos x="7" y="13"/>
                  </a:cxn>
                  <a:cxn ang="0">
                    <a:pos x="0" y="0"/>
                  </a:cxn>
                </a:cxnLst>
                <a:rect l="0" t="0" r="r" b="b"/>
                <a:pathLst>
                  <a:path w="32" h="25">
                    <a:moveTo>
                      <a:pt x="0" y="0"/>
                    </a:moveTo>
                    <a:lnTo>
                      <a:pt x="3" y="10"/>
                    </a:lnTo>
                    <a:lnTo>
                      <a:pt x="5" y="15"/>
                    </a:lnTo>
                    <a:lnTo>
                      <a:pt x="6" y="18"/>
                    </a:lnTo>
                    <a:lnTo>
                      <a:pt x="10" y="21"/>
                    </a:lnTo>
                    <a:lnTo>
                      <a:pt x="16" y="24"/>
                    </a:lnTo>
                    <a:lnTo>
                      <a:pt x="24" y="25"/>
                    </a:lnTo>
                    <a:lnTo>
                      <a:pt x="30" y="24"/>
                    </a:lnTo>
                    <a:lnTo>
                      <a:pt x="32" y="24"/>
                    </a:lnTo>
                    <a:lnTo>
                      <a:pt x="7" y="1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20" name="Group 437"/>
            <p:cNvGrpSpPr>
              <a:grpSpLocks/>
            </p:cNvGrpSpPr>
            <p:nvPr/>
          </p:nvGrpSpPr>
          <p:grpSpPr bwMode="auto">
            <a:xfrm flipH="1">
              <a:off x="2064" y="3120"/>
              <a:ext cx="446" cy="351"/>
              <a:chOff x="816" y="2547"/>
              <a:chExt cx="446" cy="351"/>
            </a:xfrm>
          </p:grpSpPr>
          <p:sp>
            <p:nvSpPr>
              <p:cNvPr id="30134" name="Freeform 438"/>
              <p:cNvSpPr>
                <a:spLocks/>
              </p:cNvSpPr>
              <p:nvPr/>
            </p:nvSpPr>
            <p:spPr bwMode="auto">
              <a:xfrm>
                <a:off x="816" y="2547"/>
                <a:ext cx="172" cy="341"/>
              </a:xfrm>
              <a:custGeom>
                <a:avLst/>
                <a:gdLst/>
                <a:ahLst/>
                <a:cxnLst>
                  <a:cxn ang="0">
                    <a:pos x="398" y="128"/>
                  </a:cxn>
                  <a:cxn ang="0">
                    <a:pos x="379" y="103"/>
                  </a:cxn>
                  <a:cxn ang="0">
                    <a:pos x="354" y="81"/>
                  </a:cxn>
                  <a:cxn ang="0">
                    <a:pos x="329" y="63"/>
                  </a:cxn>
                  <a:cxn ang="0">
                    <a:pos x="312" y="54"/>
                  </a:cxn>
                  <a:cxn ang="0">
                    <a:pos x="275" y="46"/>
                  </a:cxn>
                  <a:cxn ang="0">
                    <a:pos x="238" y="16"/>
                  </a:cxn>
                  <a:cxn ang="0">
                    <a:pos x="207" y="1"/>
                  </a:cxn>
                  <a:cxn ang="0">
                    <a:pos x="170" y="17"/>
                  </a:cxn>
                  <a:cxn ang="0">
                    <a:pos x="143" y="6"/>
                  </a:cxn>
                  <a:cxn ang="0">
                    <a:pos x="115" y="36"/>
                  </a:cxn>
                  <a:cxn ang="0">
                    <a:pos x="106" y="53"/>
                  </a:cxn>
                  <a:cxn ang="0">
                    <a:pos x="146" y="50"/>
                  </a:cxn>
                  <a:cxn ang="0">
                    <a:pos x="133" y="84"/>
                  </a:cxn>
                  <a:cxn ang="0">
                    <a:pos x="110" y="115"/>
                  </a:cxn>
                  <a:cxn ang="0">
                    <a:pos x="88" y="138"/>
                  </a:cxn>
                  <a:cxn ang="0">
                    <a:pos x="59" y="165"/>
                  </a:cxn>
                  <a:cxn ang="0">
                    <a:pos x="0" y="205"/>
                  </a:cxn>
                  <a:cxn ang="0">
                    <a:pos x="13" y="237"/>
                  </a:cxn>
                  <a:cxn ang="0">
                    <a:pos x="75" y="253"/>
                  </a:cxn>
                  <a:cxn ang="0">
                    <a:pos x="113" y="251"/>
                  </a:cxn>
                  <a:cxn ang="0">
                    <a:pos x="107" y="261"/>
                  </a:cxn>
                  <a:cxn ang="0">
                    <a:pos x="83" y="282"/>
                  </a:cxn>
                  <a:cxn ang="0">
                    <a:pos x="61" y="304"/>
                  </a:cxn>
                  <a:cxn ang="0">
                    <a:pos x="51" y="330"/>
                  </a:cxn>
                  <a:cxn ang="0">
                    <a:pos x="62" y="374"/>
                  </a:cxn>
                  <a:cxn ang="0">
                    <a:pos x="65" y="428"/>
                  </a:cxn>
                  <a:cxn ang="0">
                    <a:pos x="82" y="462"/>
                  </a:cxn>
                  <a:cxn ang="0">
                    <a:pos x="99" y="552"/>
                  </a:cxn>
                  <a:cxn ang="0">
                    <a:pos x="123" y="587"/>
                  </a:cxn>
                  <a:cxn ang="0">
                    <a:pos x="154" y="615"/>
                  </a:cxn>
                  <a:cxn ang="0">
                    <a:pos x="177" y="644"/>
                  </a:cxn>
                  <a:cxn ang="0">
                    <a:pos x="207" y="693"/>
                  </a:cxn>
                  <a:cxn ang="0">
                    <a:pos x="241" y="720"/>
                  </a:cxn>
                  <a:cxn ang="0">
                    <a:pos x="271" y="747"/>
                  </a:cxn>
                  <a:cxn ang="0">
                    <a:pos x="293" y="770"/>
                  </a:cxn>
                  <a:cxn ang="0">
                    <a:pos x="310" y="844"/>
                  </a:cxn>
                  <a:cxn ang="0">
                    <a:pos x="306" y="923"/>
                  </a:cxn>
                  <a:cxn ang="0">
                    <a:pos x="279" y="934"/>
                  </a:cxn>
                  <a:cxn ang="0">
                    <a:pos x="263" y="976"/>
                  </a:cxn>
                  <a:cxn ang="0">
                    <a:pos x="291" y="978"/>
                  </a:cxn>
                  <a:cxn ang="0">
                    <a:pos x="290" y="1009"/>
                  </a:cxn>
                  <a:cxn ang="0">
                    <a:pos x="322" y="1022"/>
                  </a:cxn>
                  <a:cxn ang="0">
                    <a:pos x="361" y="1003"/>
                  </a:cxn>
                  <a:cxn ang="0">
                    <a:pos x="409" y="967"/>
                  </a:cxn>
                  <a:cxn ang="0">
                    <a:pos x="455" y="914"/>
                  </a:cxn>
                  <a:cxn ang="0">
                    <a:pos x="475" y="866"/>
                  </a:cxn>
                  <a:cxn ang="0">
                    <a:pos x="502" y="818"/>
                  </a:cxn>
                  <a:cxn ang="0">
                    <a:pos x="488" y="714"/>
                  </a:cxn>
                  <a:cxn ang="0">
                    <a:pos x="362" y="660"/>
                  </a:cxn>
                  <a:cxn ang="0">
                    <a:pos x="340" y="528"/>
                  </a:cxn>
                  <a:cxn ang="0">
                    <a:pos x="433" y="370"/>
                  </a:cxn>
                  <a:cxn ang="0">
                    <a:pos x="457" y="217"/>
                  </a:cxn>
                </a:cxnLst>
                <a:rect l="0" t="0" r="r" b="b"/>
                <a:pathLst>
                  <a:path w="514" h="1024">
                    <a:moveTo>
                      <a:pt x="452" y="203"/>
                    </a:moveTo>
                    <a:lnTo>
                      <a:pt x="454" y="199"/>
                    </a:lnTo>
                    <a:lnTo>
                      <a:pt x="414" y="154"/>
                    </a:lnTo>
                    <a:lnTo>
                      <a:pt x="420" y="147"/>
                    </a:lnTo>
                    <a:lnTo>
                      <a:pt x="398" y="128"/>
                    </a:lnTo>
                    <a:lnTo>
                      <a:pt x="397" y="126"/>
                    </a:lnTo>
                    <a:lnTo>
                      <a:pt x="395" y="122"/>
                    </a:lnTo>
                    <a:lnTo>
                      <a:pt x="390" y="117"/>
                    </a:lnTo>
                    <a:lnTo>
                      <a:pt x="385" y="111"/>
                    </a:lnTo>
                    <a:lnTo>
                      <a:pt x="379" y="103"/>
                    </a:lnTo>
                    <a:lnTo>
                      <a:pt x="373" y="96"/>
                    </a:lnTo>
                    <a:lnTo>
                      <a:pt x="364" y="90"/>
                    </a:lnTo>
                    <a:lnTo>
                      <a:pt x="356" y="84"/>
                    </a:lnTo>
                    <a:lnTo>
                      <a:pt x="356" y="83"/>
                    </a:lnTo>
                    <a:lnTo>
                      <a:pt x="354" y="81"/>
                    </a:lnTo>
                    <a:lnTo>
                      <a:pt x="352" y="78"/>
                    </a:lnTo>
                    <a:lnTo>
                      <a:pt x="347" y="74"/>
                    </a:lnTo>
                    <a:lnTo>
                      <a:pt x="342" y="71"/>
                    </a:lnTo>
                    <a:lnTo>
                      <a:pt x="336" y="67"/>
                    </a:lnTo>
                    <a:lnTo>
                      <a:pt x="329" y="63"/>
                    </a:lnTo>
                    <a:lnTo>
                      <a:pt x="320" y="61"/>
                    </a:lnTo>
                    <a:lnTo>
                      <a:pt x="320" y="60"/>
                    </a:lnTo>
                    <a:lnTo>
                      <a:pt x="318" y="59"/>
                    </a:lnTo>
                    <a:lnTo>
                      <a:pt x="315" y="57"/>
                    </a:lnTo>
                    <a:lnTo>
                      <a:pt x="312" y="54"/>
                    </a:lnTo>
                    <a:lnTo>
                      <a:pt x="305" y="52"/>
                    </a:lnTo>
                    <a:lnTo>
                      <a:pt x="298" y="50"/>
                    </a:lnTo>
                    <a:lnTo>
                      <a:pt x="289" y="48"/>
                    </a:lnTo>
                    <a:lnTo>
                      <a:pt x="277" y="47"/>
                    </a:lnTo>
                    <a:lnTo>
                      <a:pt x="275" y="46"/>
                    </a:lnTo>
                    <a:lnTo>
                      <a:pt x="271" y="41"/>
                    </a:lnTo>
                    <a:lnTo>
                      <a:pt x="265" y="36"/>
                    </a:lnTo>
                    <a:lnTo>
                      <a:pt x="256" y="30"/>
                    </a:lnTo>
                    <a:lnTo>
                      <a:pt x="248" y="22"/>
                    </a:lnTo>
                    <a:lnTo>
                      <a:pt x="238" y="16"/>
                    </a:lnTo>
                    <a:lnTo>
                      <a:pt x="231" y="10"/>
                    </a:lnTo>
                    <a:lnTo>
                      <a:pt x="225" y="5"/>
                    </a:lnTo>
                    <a:lnTo>
                      <a:pt x="219" y="1"/>
                    </a:lnTo>
                    <a:lnTo>
                      <a:pt x="213" y="0"/>
                    </a:lnTo>
                    <a:lnTo>
                      <a:pt x="207" y="1"/>
                    </a:lnTo>
                    <a:lnTo>
                      <a:pt x="199" y="5"/>
                    </a:lnTo>
                    <a:lnTo>
                      <a:pt x="192" y="8"/>
                    </a:lnTo>
                    <a:lnTo>
                      <a:pt x="185" y="12"/>
                    </a:lnTo>
                    <a:lnTo>
                      <a:pt x="177" y="15"/>
                    </a:lnTo>
                    <a:lnTo>
                      <a:pt x="170" y="17"/>
                    </a:lnTo>
                    <a:lnTo>
                      <a:pt x="168" y="15"/>
                    </a:lnTo>
                    <a:lnTo>
                      <a:pt x="162" y="12"/>
                    </a:lnTo>
                    <a:lnTo>
                      <a:pt x="153" y="8"/>
                    </a:lnTo>
                    <a:lnTo>
                      <a:pt x="144" y="5"/>
                    </a:lnTo>
                    <a:lnTo>
                      <a:pt x="143" y="6"/>
                    </a:lnTo>
                    <a:lnTo>
                      <a:pt x="141" y="10"/>
                    </a:lnTo>
                    <a:lnTo>
                      <a:pt x="136" y="15"/>
                    </a:lnTo>
                    <a:lnTo>
                      <a:pt x="130" y="21"/>
                    </a:lnTo>
                    <a:lnTo>
                      <a:pt x="124" y="29"/>
                    </a:lnTo>
                    <a:lnTo>
                      <a:pt x="115" y="36"/>
                    </a:lnTo>
                    <a:lnTo>
                      <a:pt x="106" y="43"/>
                    </a:lnTo>
                    <a:lnTo>
                      <a:pt x="97" y="50"/>
                    </a:lnTo>
                    <a:lnTo>
                      <a:pt x="98" y="50"/>
                    </a:lnTo>
                    <a:lnTo>
                      <a:pt x="101" y="52"/>
                    </a:lnTo>
                    <a:lnTo>
                      <a:pt x="106" y="53"/>
                    </a:lnTo>
                    <a:lnTo>
                      <a:pt x="113" y="54"/>
                    </a:lnTo>
                    <a:lnTo>
                      <a:pt x="121" y="55"/>
                    </a:lnTo>
                    <a:lnTo>
                      <a:pt x="129" y="55"/>
                    </a:lnTo>
                    <a:lnTo>
                      <a:pt x="138" y="53"/>
                    </a:lnTo>
                    <a:lnTo>
                      <a:pt x="146" y="50"/>
                    </a:lnTo>
                    <a:lnTo>
                      <a:pt x="149" y="69"/>
                    </a:lnTo>
                    <a:lnTo>
                      <a:pt x="148" y="70"/>
                    </a:lnTo>
                    <a:lnTo>
                      <a:pt x="145" y="73"/>
                    </a:lnTo>
                    <a:lnTo>
                      <a:pt x="140" y="78"/>
                    </a:lnTo>
                    <a:lnTo>
                      <a:pt x="133" y="84"/>
                    </a:lnTo>
                    <a:lnTo>
                      <a:pt x="127" y="91"/>
                    </a:lnTo>
                    <a:lnTo>
                      <a:pt x="121" y="99"/>
                    </a:lnTo>
                    <a:lnTo>
                      <a:pt x="115" y="106"/>
                    </a:lnTo>
                    <a:lnTo>
                      <a:pt x="111" y="114"/>
                    </a:lnTo>
                    <a:lnTo>
                      <a:pt x="110" y="115"/>
                    </a:lnTo>
                    <a:lnTo>
                      <a:pt x="108" y="117"/>
                    </a:lnTo>
                    <a:lnTo>
                      <a:pt x="104" y="121"/>
                    </a:lnTo>
                    <a:lnTo>
                      <a:pt x="99" y="126"/>
                    </a:lnTo>
                    <a:lnTo>
                      <a:pt x="93" y="133"/>
                    </a:lnTo>
                    <a:lnTo>
                      <a:pt x="88" y="138"/>
                    </a:lnTo>
                    <a:lnTo>
                      <a:pt x="84" y="144"/>
                    </a:lnTo>
                    <a:lnTo>
                      <a:pt x="80" y="150"/>
                    </a:lnTo>
                    <a:lnTo>
                      <a:pt x="76" y="155"/>
                    </a:lnTo>
                    <a:lnTo>
                      <a:pt x="68" y="160"/>
                    </a:lnTo>
                    <a:lnTo>
                      <a:pt x="59" y="165"/>
                    </a:lnTo>
                    <a:lnTo>
                      <a:pt x="47" y="172"/>
                    </a:lnTo>
                    <a:lnTo>
                      <a:pt x="36" y="179"/>
                    </a:lnTo>
                    <a:lnTo>
                      <a:pt x="23" y="186"/>
                    </a:lnTo>
                    <a:lnTo>
                      <a:pt x="12" y="196"/>
                    </a:lnTo>
                    <a:lnTo>
                      <a:pt x="0" y="205"/>
                    </a:lnTo>
                    <a:lnTo>
                      <a:pt x="0" y="207"/>
                    </a:lnTo>
                    <a:lnTo>
                      <a:pt x="1" y="213"/>
                    </a:lnTo>
                    <a:lnTo>
                      <a:pt x="4" y="220"/>
                    </a:lnTo>
                    <a:lnTo>
                      <a:pt x="11" y="226"/>
                    </a:lnTo>
                    <a:lnTo>
                      <a:pt x="13" y="237"/>
                    </a:lnTo>
                    <a:lnTo>
                      <a:pt x="19" y="245"/>
                    </a:lnTo>
                    <a:lnTo>
                      <a:pt x="30" y="250"/>
                    </a:lnTo>
                    <a:lnTo>
                      <a:pt x="44" y="254"/>
                    </a:lnTo>
                    <a:lnTo>
                      <a:pt x="59" y="254"/>
                    </a:lnTo>
                    <a:lnTo>
                      <a:pt x="75" y="253"/>
                    </a:lnTo>
                    <a:lnTo>
                      <a:pt x="87" y="250"/>
                    </a:lnTo>
                    <a:lnTo>
                      <a:pt x="98" y="246"/>
                    </a:lnTo>
                    <a:lnTo>
                      <a:pt x="100" y="247"/>
                    </a:lnTo>
                    <a:lnTo>
                      <a:pt x="105" y="249"/>
                    </a:lnTo>
                    <a:lnTo>
                      <a:pt x="113" y="251"/>
                    </a:lnTo>
                    <a:lnTo>
                      <a:pt x="124" y="251"/>
                    </a:lnTo>
                    <a:lnTo>
                      <a:pt x="123" y="253"/>
                    </a:lnTo>
                    <a:lnTo>
                      <a:pt x="119" y="255"/>
                    </a:lnTo>
                    <a:lnTo>
                      <a:pt x="113" y="257"/>
                    </a:lnTo>
                    <a:lnTo>
                      <a:pt x="107" y="261"/>
                    </a:lnTo>
                    <a:lnTo>
                      <a:pt x="101" y="265"/>
                    </a:lnTo>
                    <a:lnTo>
                      <a:pt x="94" y="270"/>
                    </a:lnTo>
                    <a:lnTo>
                      <a:pt x="88" y="276"/>
                    </a:lnTo>
                    <a:lnTo>
                      <a:pt x="84" y="281"/>
                    </a:lnTo>
                    <a:lnTo>
                      <a:pt x="83" y="282"/>
                    </a:lnTo>
                    <a:lnTo>
                      <a:pt x="81" y="284"/>
                    </a:lnTo>
                    <a:lnTo>
                      <a:pt x="77" y="287"/>
                    </a:lnTo>
                    <a:lnTo>
                      <a:pt x="71" y="292"/>
                    </a:lnTo>
                    <a:lnTo>
                      <a:pt x="66" y="298"/>
                    </a:lnTo>
                    <a:lnTo>
                      <a:pt x="61" y="304"/>
                    </a:lnTo>
                    <a:lnTo>
                      <a:pt x="57" y="310"/>
                    </a:lnTo>
                    <a:lnTo>
                      <a:pt x="53" y="317"/>
                    </a:lnTo>
                    <a:lnTo>
                      <a:pt x="62" y="317"/>
                    </a:lnTo>
                    <a:lnTo>
                      <a:pt x="59" y="321"/>
                    </a:lnTo>
                    <a:lnTo>
                      <a:pt x="51" y="330"/>
                    </a:lnTo>
                    <a:lnTo>
                      <a:pt x="45" y="345"/>
                    </a:lnTo>
                    <a:lnTo>
                      <a:pt x="44" y="361"/>
                    </a:lnTo>
                    <a:lnTo>
                      <a:pt x="56" y="361"/>
                    </a:lnTo>
                    <a:lnTo>
                      <a:pt x="56" y="379"/>
                    </a:lnTo>
                    <a:lnTo>
                      <a:pt x="62" y="374"/>
                    </a:lnTo>
                    <a:lnTo>
                      <a:pt x="61" y="380"/>
                    </a:lnTo>
                    <a:lnTo>
                      <a:pt x="58" y="393"/>
                    </a:lnTo>
                    <a:lnTo>
                      <a:pt x="57" y="411"/>
                    </a:lnTo>
                    <a:lnTo>
                      <a:pt x="59" y="428"/>
                    </a:lnTo>
                    <a:lnTo>
                      <a:pt x="65" y="428"/>
                    </a:lnTo>
                    <a:lnTo>
                      <a:pt x="65" y="431"/>
                    </a:lnTo>
                    <a:lnTo>
                      <a:pt x="65" y="439"/>
                    </a:lnTo>
                    <a:lnTo>
                      <a:pt x="67" y="453"/>
                    </a:lnTo>
                    <a:lnTo>
                      <a:pt x="71" y="468"/>
                    </a:lnTo>
                    <a:lnTo>
                      <a:pt x="82" y="462"/>
                    </a:lnTo>
                    <a:lnTo>
                      <a:pt x="84" y="510"/>
                    </a:lnTo>
                    <a:lnTo>
                      <a:pt x="93" y="525"/>
                    </a:lnTo>
                    <a:lnTo>
                      <a:pt x="94" y="529"/>
                    </a:lnTo>
                    <a:lnTo>
                      <a:pt x="96" y="538"/>
                    </a:lnTo>
                    <a:lnTo>
                      <a:pt x="99" y="552"/>
                    </a:lnTo>
                    <a:lnTo>
                      <a:pt x="104" y="564"/>
                    </a:lnTo>
                    <a:lnTo>
                      <a:pt x="111" y="562"/>
                    </a:lnTo>
                    <a:lnTo>
                      <a:pt x="112" y="567"/>
                    </a:lnTo>
                    <a:lnTo>
                      <a:pt x="117" y="576"/>
                    </a:lnTo>
                    <a:lnTo>
                      <a:pt x="123" y="587"/>
                    </a:lnTo>
                    <a:lnTo>
                      <a:pt x="131" y="593"/>
                    </a:lnTo>
                    <a:lnTo>
                      <a:pt x="142" y="616"/>
                    </a:lnTo>
                    <a:lnTo>
                      <a:pt x="151" y="610"/>
                    </a:lnTo>
                    <a:lnTo>
                      <a:pt x="152" y="611"/>
                    </a:lnTo>
                    <a:lnTo>
                      <a:pt x="154" y="615"/>
                    </a:lnTo>
                    <a:lnTo>
                      <a:pt x="157" y="620"/>
                    </a:lnTo>
                    <a:lnTo>
                      <a:pt x="162" y="626"/>
                    </a:lnTo>
                    <a:lnTo>
                      <a:pt x="167" y="633"/>
                    </a:lnTo>
                    <a:lnTo>
                      <a:pt x="172" y="639"/>
                    </a:lnTo>
                    <a:lnTo>
                      <a:pt x="177" y="644"/>
                    </a:lnTo>
                    <a:lnTo>
                      <a:pt x="183" y="647"/>
                    </a:lnTo>
                    <a:lnTo>
                      <a:pt x="184" y="653"/>
                    </a:lnTo>
                    <a:lnTo>
                      <a:pt x="189" y="664"/>
                    </a:lnTo>
                    <a:lnTo>
                      <a:pt x="196" y="679"/>
                    </a:lnTo>
                    <a:lnTo>
                      <a:pt x="207" y="693"/>
                    </a:lnTo>
                    <a:lnTo>
                      <a:pt x="211" y="681"/>
                    </a:lnTo>
                    <a:lnTo>
                      <a:pt x="212" y="685"/>
                    </a:lnTo>
                    <a:lnTo>
                      <a:pt x="217" y="695"/>
                    </a:lnTo>
                    <a:lnTo>
                      <a:pt x="227" y="707"/>
                    </a:lnTo>
                    <a:lnTo>
                      <a:pt x="241" y="720"/>
                    </a:lnTo>
                    <a:lnTo>
                      <a:pt x="244" y="723"/>
                    </a:lnTo>
                    <a:lnTo>
                      <a:pt x="250" y="730"/>
                    </a:lnTo>
                    <a:lnTo>
                      <a:pt x="258" y="740"/>
                    </a:lnTo>
                    <a:lnTo>
                      <a:pt x="270" y="746"/>
                    </a:lnTo>
                    <a:lnTo>
                      <a:pt x="271" y="747"/>
                    </a:lnTo>
                    <a:lnTo>
                      <a:pt x="272" y="749"/>
                    </a:lnTo>
                    <a:lnTo>
                      <a:pt x="275" y="754"/>
                    </a:lnTo>
                    <a:lnTo>
                      <a:pt x="280" y="759"/>
                    </a:lnTo>
                    <a:lnTo>
                      <a:pt x="285" y="764"/>
                    </a:lnTo>
                    <a:lnTo>
                      <a:pt x="293" y="770"/>
                    </a:lnTo>
                    <a:lnTo>
                      <a:pt x="300" y="777"/>
                    </a:lnTo>
                    <a:lnTo>
                      <a:pt x="310" y="782"/>
                    </a:lnTo>
                    <a:lnTo>
                      <a:pt x="310" y="790"/>
                    </a:lnTo>
                    <a:lnTo>
                      <a:pt x="309" y="812"/>
                    </a:lnTo>
                    <a:lnTo>
                      <a:pt x="310" y="844"/>
                    </a:lnTo>
                    <a:lnTo>
                      <a:pt x="314" y="878"/>
                    </a:lnTo>
                    <a:lnTo>
                      <a:pt x="313" y="882"/>
                    </a:lnTo>
                    <a:lnTo>
                      <a:pt x="311" y="891"/>
                    </a:lnTo>
                    <a:lnTo>
                      <a:pt x="308" y="906"/>
                    </a:lnTo>
                    <a:lnTo>
                      <a:pt x="306" y="923"/>
                    </a:lnTo>
                    <a:lnTo>
                      <a:pt x="305" y="923"/>
                    </a:lnTo>
                    <a:lnTo>
                      <a:pt x="301" y="923"/>
                    </a:lnTo>
                    <a:lnTo>
                      <a:pt x="295" y="925"/>
                    </a:lnTo>
                    <a:lnTo>
                      <a:pt x="288" y="928"/>
                    </a:lnTo>
                    <a:lnTo>
                      <a:pt x="279" y="934"/>
                    </a:lnTo>
                    <a:lnTo>
                      <a:pt x="271" y="943"/>
                    </a:lnTo>
                    <a:lnTo>
                      <a:pt x="262" y="956"/>
                    </a:lnTo>
                    <a:lnTo>
                      <a:pt x="256" y="974"/>
                    </a:lnTo>
                    <a:lnTo>
                      <a:pt x="258" y="975"/>
                    </a:lnTo>
                    <a:lnTo>
                      <a:pt x="263" y="976"/>
                    </a:lnTo>
                    <a:lnTo>
                      <a:pt x="271" y="976"/>
                    </a:lnTo>
                    <a:lnTo>
                      <a:pt x="277" y="971"/>
                    </a:lnTo>
                    <a:lnTo>
                      <a:pt x="278" y="973"/>
                    </a:lnTo>
                    <a:lnTo>
                      <a:pt x="283" y="976"/>
                    </a:lnTo>
                    <a:lnTo>
                      <a:pt x="291" y="978"/>
                    </a:lnTo>
                    <a:lnTo>
                      <a:pt x="300" y="978"/>
                    </a:lnTo>
                    <a:lnTo>
                      <a:pt x="299" y="980"/>
                    </a:lnTo>
                    <a:lnTo>
                      <a:pt x="295" y="987"/>
                    </a:lnTo>
                    <a:lnTo>
                      <a:pt x="292" y="997"/>
                    </a:lnTo>
                    <a:lnTo>
                      <a:pt x="290" y="1009"/>
                    </a:lnTo>
                    <a:lnTo>
                      <a:pt x="297" y="1020"/>
                    </a:lnTo>
                    <a:lnTo>
                      <a:pt x="311" y="1018"/>
                    </a:lnTo>
                    <a:lnTo>
                      <a:pt x="312" y="1019"/>
                    </a:lnTo>
                    <a:lnTo>
                      <a:pt x="316" y="1020"/>
                    </a:lnTo>
                    <a:lnTo>
                      <a:pt x="322" y="1022"/>
                    </a:lnTo>
                    <a:lnTo>
                      <a:pt x="331" y="1024"/>
                    </a:lnTo>
                    <a:lnTo>
                      <a:pt x="333" y="1021"/>
                    </a:lnTo>
                    <a:lnTo>
                      <a:pt x="340" y="1017"/>
                    </a:lnTo>
                    <a:lnTo>
                      <a:pt x="350" y="1011"/>
                    </a:lnTo>
                    <a:lnTo>
                      <a:pt x="361" y="1003"/>
                    </a:lnTo>
                    <a:lnTo>
                      <a:pt x="374" y="992"/>
                    </a:lnTo>
                    <a:lnTo>
                      <a:pt x="385" y="982"/>
                    </a:lnTo>
                    <a:lnTo>
                      <a:pt x="396" y="971"/>
                    </a:lnTo>
                    <a:lnTo>
                      <a:pt x="403" y="961"/>
                    </a:lnTo>
                    <a:lnTo>
                      <a:pt x="409" y="967"/>
                    </a:lnTo>
                    <a:lnTo>
                      <a:pt x="425" y="941"/>
                    </a:lnTo>
                    <a:lnTo>
                      <a:pt x="439" y="950"/>
                    </a:lnTo>
                    <a:lnTo>
                      <a:pt x="442" y="946"/>
                    </a:lnTo>
                    <a:lnTo>
                      <a:pt x="448" y="933"/>
                    </a:lnTo>
                    <a:lnTo>
                      <a:pt x="455" y="914"/>
                    </a:lnTo>
                    <a:lnTo>
                      <a:pt x="458" y="891"/>
                    </a:lnTo>
                    <a:lnTo>
                      <a:pt x="469" y="895"/>
                    </a:lnTo>
                    <a:lnTo>
                      <a:pt x="470" y="891"/>
                    </a:lnTo>
                    <a:lnTo>
                      <a:pt x="473" y="881"/>
                    </a:lnTo>
                    <a:lnTo>
                      <a:pt x="475" y="866"/>
                    </a:lnTo>
                    <a:lnTo>
                      <a:pt x="476" y="850"/>
                    </a:lnTo>
                    <a:lnTo>
                      <a:pt x="493" y="854"/>
                    </a:lnTo>
                    <a:lnTo>
                      <a:pt x="495" y="849"/>
                    </a:lnTo>
                    <a:lnTo>
                      <a:pt x="500" y="834"/>
                    </a:lnTo>
                    <a:lnTo>
                      <a:pt x="502" y="818"/>
                    </a:lnTo>
                    <a:lnTo>
                      <a:pt x="501" y="802"/>
                    </a:lnTo>
                    <a:lnTo>
                      <a:pt x="514" y="806"/>
                    </a:lnTo>
                    <a:lnTo>
                      <a:pt x="510" y="771"/>
                    </a:lnTo>
                    <a:lnTo>
                      <a:pt x="501" y="740"/>
                    </a:lnTo>
                    <a:lnTo>
                      <a:pt x="488" y="714"/>
                    </a:lnTo>
                    <a:lnTo>
                      <a:pt x="470" y="691"/>
                    </a:lnTo>
                    <a:lnTo>
                      <a:pt x="449" y="674"/>
                    </a:lnTo>
                    <a:lnTo>
                      <a:pt x="424" y="662"/>
                    </a:lnTo>
                    <a:lnTo>
                      <a:pt x="395" y="658"/>
                    </a:lnTo>
                    <a:lnTo>
                      <a:pt x="362" y="660"/>
                    </a:lnTo>
                    <a:lnTo>
                      <a:pt x="354" y="641"/>
                    </a:lnTo>
                    <a:lnTo>
                      <a:pt x="346" y="617"/>
                    </a:lnTo>
                    <a:lnTo>
                      <a:pt x="341" y="589"/>
                    </a:lnTo>
                    <a:lnTo>
                      <a:pt x="339" y="558"/>
                    </a:lnTo>
                    <a:lnTo>
                      <a:pt x="340" y="528"/>
                    </a:lnTo>
                    <a:lnTo>
                      <a:pt x="346" y="499"/>
                    </a:lnTo>
                    <a:lnTo>
                      <a:pt x="357" y="475"/>
                    </a:lnTo>
                    <a:lnTo>
                      <a:pt x="375" y="457"/>
                    </a:lnTo>
                    <a:lnTo>
                      <a:pt x="409" y="412"/>
                    </a:lnTo>
                    <a:lnTo>
                      <a:pt x="433" y="370"/>
                    </a:lnTo>
                    <a:lnTo>
                      <a:pt x="449" y="331"/>
                    </a:lnTo>
                    <a:lnTo>
                      <a:pt x="458" y="296"/>
                    </a:lnTo>
                    <a:lnTo>
                      <a:pt x="460" y="264"/>
                    </a:lnTo>
                    <a:lnTo>
                      <a:pt x="460" y="238"/>
                    </a:lnTo>
                    <a:lnTo>
                      <a:pt x="457" y="217"/>
                    </a:lnTo>
                    <a:lnTo>
                      <a:pt x="452" y="20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135" name="Freeform 439"/>
              <p:cNvSpPr>
                <a:spLocks/>
              </p:cNvSpPr>
              <p:nvPr/>
            </p:nvSpPr>
            <p:spPr bwMode="auto">
              <a:xfrm>
                <a:off x="929" y="2614"/>
                <a:ext cx="333" cy="284"/>
              </a:xfrm>
              <a:custGeom>
                <a:avLst/>
                <a:gdLst/>
                <a:ahLst/>
                <a:cxnLst>
                  <a:cxn ang="0">
                    <a:pos x="0" y="355"/>
                  </a:cxn>
                  <a:cxn ang="0">
                    <a:pos x="56" y="455"/>
                  </a:cxn>
                  <a:cxn ang="0">
                    <a:pos x="162" y="537"/>
                  </a:cxn>
                  <a:cxn ang="0">
                    <a:pos x="187" y="564"/>
                  </a:cxn>
                  <a:cxn ang="0">
                    <a:pos x="255" y="523"/>
                  </a:cxn>
                  <a:cxn ang="0">
                    <a:pos x="310" y="503"/>
                  </a:cxn>
                  <a:cxn ang="0">
                    <a:pos x="333" y="501"/>
                  </a:cxn>
                  <a:cxn ang="0">
                    <a:pos x="357" y="492"/>
                  </a:cxn>
                  <a:cxn ang="0">
                    <a:pos x="409" y="477"/>
                  </a:cxn>
                  <a:cxn ang="0">
                    <a:pos x="432" y="520"/>
                  </a:cxn>
                  <a:cxn ang="0">
                    <a:pos x="467" y="534"/>
                  </a:cxn>
                  <a:cxn ang="0">
                    <a:pos x="494" y="561"/>
                  </a:cxn>
                  <a:cxn ang="0">
                    <a:pos x="515" y="565"/>
                  </a:cxn>
                  <a:cxn ang="0">
                    <a:pos x="546" y="586"/>
                  </a:cxn>
                  <a:cxn ang="0">
                    <a:pos x="570" y="633"/>
                  </a:cxn>
                  <a:cxn ang="0">
                    <a:pos x="577" y="687"/>
                  </a:cxn>
                  <a:cxn ang="0">
                    <a:pos x="523" y="729"/>
                  </a:cxn>
                  <a:cxn ang="0">
                    <a:pos x="521" y="771"/>
                  </a:cxn>
                  <a:cxn ang="0">
                    <a:pos x="559" y="769"/>
                  </a:cxn>
                  <a:cxn ang="0">
                    <a:pos x="579" y="755"/>
                  </a:cxn>
                  <a:cxn ang="0">
                    <a:pos x="607" y="726"/>
                  </a:cxn>
                  <a:cxn ang="0">
                    <a:pos x="640" y="638"/>
                  </a:cxn>
                  <a:cxn ang="0">
                    <a:pos x="697" y="781"/>
                  </a:cxn>
                  <a:cxn ang="0">
                    <a:pos x="673" y="811"/>
                  </a:cxn>
                  <a:cxn ang="0">
                    <a:pos x="666" y="850"/>
                  </a:cxn>
                  <a:cxn ang="0">
                    <a:pos x="680" y="850"/>
                  </a:cxn>
                  <a:cxn ang="0">
                    <a:pos x="703" y="839"/>
                  </a:cxn>
                  <a:cxn ang="0">
                    <a:pos x="724" y="833"/>
                  </a:cxn>
                  <a:cxn ang="0">
                    <a:pos x="760" y="785"/>
                  </a:cxn>
                  <a:cxn ang="0">
                    <a:pos x="770" y="629"/>
                  </a:cxn>
                  <a:cxn ang="0">
                    <a:pos x="833" y="649"/>
                  </a:cxn>
                  <a:cxn ang="0">
                    <a:pos x="903" y="637"/>
                  </a:cxn>
                  <a:cxn ang="0">
                    <a:pos x="948" y="621"/>
                  </a:cxn>
                  <a:cxn ang="0">
                    <a:pos x="977" y="600"/>
                  </a:cxn>
                  <a:cxn ang="0">
                    <a:pos x="953" y="599"/>
                  </a:cxn>
                  <a:cxn ang="0">
                    <a:pos x="973" y="573"/>
                  </a:cxn>
                  <a:cxn ang="0">
                    <a:pos x="991" y="527"/>
                  </a:cxn>
                  <a:cxn ang="0">
                    <a:pos x="974" y="506"/>
                  </a:cxn>
                  <a:cxn ang="0">
                    <a:pos x="964" y="486"/>
                  </a:cxn>
                  <a:cxn ang="0">
                    <a:pos x="946" y="504"/>
                  </a:cxn>
                  <a:cxn ang="0">
                    <a:pos x="871" y="478"/>
                  </a:cxn>
                  <a:cxn ang="0">
                    <a:pos x="853" y="361"/>
                  </a:cxn>
                  <a:cxn ang="0">
                    <a:pos x="829" y="236"/>
                  </a:cxn>
                  <a:cxn ang="0">
                    <a:pos x="774" y="181"/>
                  </a:cxn>
                  <a:cxn ang="0">
                    <a:pos x="727" y="147"/>
                  </a:cxn>
                  <a:cxn ang="0">
                    <a:pos x="668" y="118"/>
                  </a:cxn>
                  <a:cxn ang="0">
                    <a:pos x="645" y="110"/>
                  </a:cxn>
                  <a:cxn ang="0">
                    <a:pos x="589" y="100"/>
                  </a:cxn>
                  <a:cxn ang="0">
                    <a:pos x="498" y="97"/>
                  </a:cxn>
                  <a:cxn ang="0">
                    <a:pos x="402" y="95"/>
                  </a:cxn>
                  <a:cxn ang="0">
                    <a:pos x="322" y="97"/>
                  </a:cxn>
                  <a:cxn ang="0">
                    <a:pos x="222" y="86"/>
                  </a:cxn>
                  <a:cxn ang="0">
                    <a:pos x="151" y="47"/>
                  </a:cxn>
                  <a:cxn ang="0">
                    <a:pos x="118" y="14"/>
                  </a:cxn>
                  <a:cxn ang="0">
                    <a:pos x="94" y="167"/>
                  </a:cxn>
                </a:cxnLst>
                <a:rect l="0" t="0" r="r" b="b"/>
                <a:pathLst>
                  <a:path w="998" h="850">
                    <a:moveTo>
                      <a:pt x="36" y="254"/>
                    </a:moveTo>
                    <a:lnTo>
                      <a:pt x="18" y="272"/>
                    </a:lnTo>
                    <a:lnTo>
                      <a:pt x="7" y="296"/>
                    </a:lnTo>
                    <a:lnTo>
                      <a:pt x="1" y="325"/>
                    </a:lnTo>
                    <a:lnTo>
                      <a:pt x="0" y="355"/>
                    </a:lnTo>
                    <a:lnTo>
                      <a:pt x="2" y="386"/>
                    </a:lnTo>
                    <a:lnTo>
                      <a:pt x="7" y="414"/>
                    </a:lnTo>
                    <a:lnTo>
                      <a:pt x="15" y="438"/>
                    </a:lnTo>
                    <a:lnTo>
                      <a:pt x="23" y="457"/>
                    </a:lnTo>
                    <a:lnTo>
                      <a:pt x="56" y="455"/>
                    </a:lnTo>
                    <a:lnTo>
                      <a:pt x="85" y="459"/>
                    </a:lnTo>
                    <a:lnTo>
                      <a:pt x="110" y="471"/>
                    </a:lnTo>
                    <a:lnTo>
                      <a:pt x="131" y="488"/>
                    </a:lnTo>
                    <a:lnTo>
                      <a:pt x="149" y="511"/>
                    </a:lnTo>
                    <a:lnTo>
                      <a:pt x="162" y="537"/>
                    </a:lnTo>
                    <a:lnTo>
                      <a:pt x="171" y="568"/>
                    </a:lnTo>
                    <a:lnTo>
                      <a:pt x="175" y="603"/>
                    </a:lnTo>
                    <a:lnTo>
                      <a:pt x="177" y="597"/>
                    </a:lnTo>
                    <a:lnTo>
                      <a:pt x="182" y="583"/>
                    </a:lnTo>
                    <a:lnTo>
                      <a:pt x="187" y="564"/>
                    </a:lnTo>
                    <a:lnTo>
                      <a:pt x="188" y="547"/>
                    </a:lnTo>
                    <a:lnTo>
                      <a:pt x="199" y="550"/>
                    </a:lnTo>
                    <a:lnTo>
                      <a:pt x="203" y="536"/>
                    </a:lnTo>
                    <a:lnTo>
                      <a:pt x="233" y="551"/>
                    </a:lnTo>
                    <a:lnTo>
                      <a:pt x="255" y="523"/>
                    </a:lnTo>
                    <a:lnTo>
                      <a:pt x="266" y="531"/>
                    </a:lnTo>
                    <a:lnTo>
                      <a:pt x="282" y="513"/>
                    </a:lnTo>
                    <a:lnTo>
                      <a:pt x="298" y="519"/>
                    </a:lnTo>
                    <a:lnTo>
                      <a:pt x="309" y="502"/>
                    </a:lnTo>
                    <a:lnTo>
                      <a:pt x="310" y="503"/>
                    </a:lnTo>
                    <a:lnTo>
                      <a:pt x="313" y="504"/>
                    </a:lnTo>
                    <a:lnTo>
                      <a:pt x="318" y="504"/>
                    </a:lnTo>
                    <a:lnTo>
                      <a:pt x="326" y="503"/>
                    </a:lnTo>
                    <a:lnTo>
                      <a:pt x="328" y="503"/>
                    </a:lnTo>
                    <a:lnTo>
                      <a:pt x="333" y="501"/>
                    </a:lnTo>
                    <a:lnTo>
                      <a:pt x="337" y="498"/>
                    </a:lnTo>
                    <a:lnTo>
                      <a:pt x="341" y="492"/>
                    </a:lnTo>
                    <a:lnTo>
                      <a:pt x="343" y="492"/>
                    </a:lnTo>
                    <a:lnTo>
                      <a:pt x="348" y="492"/>
                    </a:lnTo>
                    <a:lnTo>
                      <a:pt x="357" y="492"/>
                    </a:lnTo>
                    <a:lnTo>
                      <a:pt x="367" y="491"/>
                    </a:lnTo>
                    <a:lnTo>
                      <a:pt x="379" y="490"/>
                    </a:lnTo>
                    <a:lnTo>
                      <a:pt x="389" y="486"/>
                    </a:lnTo>
                    <a:lnTo>
                      <a:pt x="400" y="482"/>
                    </a:lnTo>
                    <a:lnTo>
                      <a:pt x="409" y="477"/>
                    </a:lnTo>
                    <a:lnTo>
                      <a:pt x="410" y="479"/>
                    </a:lnTo>
                    <a:lnTo>
                      <a:pt x="413" y="486"/>
                    </a:lnTo>
                    <a:lnTo>
                      <a:pt x="418" y="496"/>
                    </a:lnTo>
                    <a:lnTo>
                      <a:pt x="424" y="508"/>
                    </a:lnTo>
                    <a:lnTo>
                      <a:pt x="432" y="520"/>
                    </a:lnTo>
                    <a:lnTo>
                      <a:pt x="441" y="533"/>
                    </a:lnTo>
                    <a:lnTo>
                      <a:pt x="450" y="543"/>
                    </a:lnTo>
                    <a:lnTo>
                      <a:pt x="461" y="552"/>
                    </a:lnTo>
                    <a:lnTo>
                      <a:pt x="466" y="533"/>
                    </a:lnTo>
                    <a:lnTo>
                      <a:pt x="467" y="534"/>
                    </a:lnTo>
                    <a:lnTo>
                      <a:pt x="470" y="538"/>
                    </a:lnTo>
                    <a:lnTo>
                      <a:pt x="474" y="542"/>
                    </a:lnTo>
                    <a:lnTo>
                      <a:pt x="481" y="548"/>
                    </a:lnTo>
                    <a:lnTo>
                      <a:pt x="487" y="555"/>
                    </a:lnTo>
                    <a:lnTo>
                      <a:pt x="494" y="561"/>
                    </a:lnTo>
                    <a:lnTo>
                      <a:pt x="502" y="567"/>
                    </a:lnTo>
                    <a:lnTo>
                      <a:pt x="509" y="572"/>
                    </a:lnTo>
                    <a:lnTo>
                      <a:pt x="512" y="562"/>
                    </a:lnTo>
                    <a:lnTo>
                      <a:pt x="513" y="563"/>
                    </a:lnTo>
                    <a:lnTo>
                      <a:pt x="515" y="565"/>
                    </a:lnTo>
                    <a:lnTo>
                      <a:pt x="519" y="569"/>
                    </a:lnTo>
                    <a:lnTo>
                      <a:pt x="525" y="574"/>
                    </a:lnTo>
                    <a:lnTo>
                      <a:pt x="531" y="579"/>
                    </a:lnTo>
                    <a:lnTo>
                      <a:pt x="538" y="583"/>
                    </a:lnTo>
                    <a:lnTo>
                      <a:pt x="546" y="586"/>
                    </a:lnTo>
                    <a:lnTo>
                      <a:pt x="553" y="588"/>
                    </a:lnTo>
                    <a:lnTo>
                      <a:pt x="557" y="622"/>
                    </a:lnTo>
                    <a:lnTo>
                      <a:pt x="564" y="617"/>
                    </a:lnTo>
                    <a:lnTo>
                      <a:pt x="566" y="622"/>
                    </a:lnTo>
                    <a:lnTo>
                      <a:pt x="570" y="633"/>
                    </a:lnTo>
                    <a:lnTo>
                      <a:pt x="576" y="647"/>
                    </a:lnTo>
                    <a:lnTo>
                      <a:pt x="585" y="659"/>
                    </a:lnTo>
                    <a:lnTo>
                      <a:pt x="583" y="681"/>
                    </a:lnTo>
                    <a:lnTo>
                      <a:pt x="581" y="683"/>
                    </a:lnTo>
                    <a:lnTo>
                      <a:pt x="577" y="687"/>
                    </a:lnTo>
                    <a:lnTo>
                      <a:pt x="569" y="693"/>
                    </a:lnTo>
                    <a:lnTo>
                      <a:pt x="559" y="702"/>
                    </a:lnTo>
                    <a:lnTo>
                      <a:pt x="548" y="711"/>
                    </a:lnTo>
                    <a:lnTo>
                      <a:pt x="535" y="721"/>
                    </a:lnTo>
                    <a:lnTo>
                      <a:pt x="523" y="729"/>
                    </a:lnTo>
                    <a:lnTo>
                      <a:pt x="509" y="737"/>
                    </a:lnTo>
                    <a:lnTo>
                      <a:pt x="509" y="764"/>
                    </a:lnTo>
                    <a:lnTo>
                      <a:pt x="515" y="767"/>
                    </a:lnTo>
                    <a:lnTo>
                      <a:pt x="516" y="768"/>
                    </a:lnTo>
                    <a:lnTo>
                      <a:pt x="521" y="771"/>
                    </a:lnTo>
                    <a:lnTo>
                      <a:pt x="527" y="773"/>
                    </a:lnTo>
                    <a:lnTo>
                      <a:pt x="535" y="771"/>
                    </a:lnTo>
                    <a:lnTo>
                      <a:pt x="546" y="764"/>
                    </a:lnTo>
                    <a:lnTo>
                      <a:pt x="547" y="769"/>
                    </a:lnTo>
                    <a:lnTo>
                      <a:pt x="559" y="769"/>
                    </a:lnTo>
                    <a:lnTo>
                      <a:pt x="560" y="769"/>
                    </a:lnTo>
                    <a:lnTo>
                      <a:pt x="564" y="767"/>
                    </a:lnTo>
                    <a:lnTo>
                      <a:pt x="568" y="764"/>
                    </a:lnTo>
                    <a:lnTo>
                      <a:pt x="573" y="761"/>
                    </a:lnTo>
                    <a:lnTo>
                      <a:pt x="579" y="755"/>
                    </a:lnTo>
                    <a:lnTo>
                      <a:pt x="586" y="749"/>
                    </a:lnTo>
                    <a:lnTo>
                      <a:pt x="592" y="741"/>
                    </a:lnTo>
                    <a:lnTo>
                      <a:pt x="598" y="731"/>
                    </a:lnTo>
                    <a:lnTo>
                      <a:pt x="602" y="731"/>
                    </a:lnTo>
                    <a:lnTo>
                      <a:pt x="607" y="726"/>
                    </a:lnTo>
                    <a:lnTo>
                      <a:pt x="616" y="713"/>
                    </a:lnTo>
                    <a:lnTo>
                      <a:pt x="627" y="697"/>
                    </a:lnTo>
                    <a:lnTo>
                      <a:pt x="633" y="678"/>
                    </a:lnTo>
                    <a:lnTo>
                      <a:pt x="639" y="675"/>
                    </a:lnTo>
                    <a:lnTo>
                      <a:pt x="640" y="638"/>
                    </a:lnTo>
                    <a:lnTo>
                      <a:pt x="657" y="643"/>
                    </a:lnTo>
                    <a:lnTo>
                      <a:pt x="697" y="688"/>
                    </a:lnTo>
                    <a:lnTo>
                      <a:pt x="704" y="723"/>
                    </a:lnTo>
                    <a:lnTo>
                      <a:pt x="698" y="780"/>
                    </a:lnTo>
                    <a:lnTo>
                      <a:pt x="697" y="781"/>
                    </a:lnTo>
                    <a:lnTo>
                      <a:pt x="695" y="785"/>
                    </a:lnTo>
                    <a:lnTo>
                      <a:pt x="692" y="790"/>
                    </a:lnTo>
                    <a:lnTo>
                      <a:pt x="686" y="796"/>
                    </a:lnTo>
                    <a:lnTo>
                      <a:pt x="680" y="804"/>
                    </a:lnTo>
                    <a:lnTo>
                      <a:pt x="673" y="811"/>
                    </a:lnTo>
                    <a:lnTo>
                      <a:pt x="665" y="817"/>
                    </a:lnTo>
                    <a:lnTo>
                      <a:pt x="656" y="824"/>
                    </a:lnTo>
                    <a:lnTo>
                      <a:pt x="654" y="840"/>
                    </a:lnTo>
                    <a:lnTo>
                      <a:pt x="660" y="842"/>
                    </a:lnTo>
                    <a:lnTo>
                      <a:pt x="666" y="850"/>
                    </a:lnTo>
                    <a:lnTo>
                      <a:pt x="667" y="850"/>
                    </a:lnTo>
                    <a:lnTo>
                      <a:pt x="668" y="850"/>
                    </a:lnTo>
                    <a:lnTo>
                      <a:pt x="672" y="850"/>
                    </a:lnTo>
                    <a:lnTo>
                      <a:pt x="676" y="850"/>
                    </a:lnTo>
                    <a:lnTo>
                      <a:pt x="680" y="850"/>
                    </a:lnTo>
                    <a:lnTo>
                      <a:pt x="685" y="850"/>
                    </a:lnTo>
                    <a:lnTo>
                      <a:pt x="692" y="849"/>
                    </a:lnTo>
                    <a:lnTo>
                      <a:pt x="698" y="848"/>
                    </a:lnTo>
                    <a:lnTo>
                      <a:pt x="702" y="839"/>
                    </a:lnTo>
                    <a:lnTo>
                      <a:pt x="703" y="839"/>
                    </a:lnTo>
                    <a:lnTo>
                      <a:pt x="707" y="840"/>
                    </a:lnTo>
                    <a:lnTo>
                      <a:pt x="712" y="840"/>
                    </a:lnTo>
                    <a:lnTo>
                      <a:pt x="718" y="839"/>
                    </a:lnTo>
                    <a:lnTo>
                      <a:pt x="720" y="837"/>
                    </a:lnTo>
                    <a:lnTo>
                      <a:pt x="724" y="833"/>
                    </a:lnTo>
                    <a:lnTo>
                      <a:pt x="730" y="826"/>
                    </a:lnTo>
                    <a:lnTo>
                      <a:pt x="738" y="816"/>
                    </a:lnTo>
                    <a:lnTo>
                      <a:pt x="746" y="806"/>
                    </a:lnTo>
                    <a:lnTo>
                      <a:pt x="753" y="795"/>
                    </a:lnTo>
                    <a:lnTo>
                      <a:pt x="760" y="785"/>
                    </a:lnTo>
                    <a:lnTo>
                      <a:pt x="764" y="775"/>
                    </a:lnTo>
                    <a:lnTo>
                      <a:pt x="760" y="741"/>
                    </a:lnTo>
                    <a:lnTo>
                      <a:pt x="785" y="675"/>
                    </a:lnTo>
                    <a:lnTo>
                      <a:pt x="787" y="654"/>
                    </a:lnTo>
                    <a:lnTo>
                      <a:pt x="770" y="629"/>
                    </a:lnTo>
                    <a:lnTo>
                      <a:pt x="787" y="634"/>
                    </a:lnTo>
                    <a:lnTo>
                      <a:pt x="790" y="636"/>
                    </a:lnTo>
                    <a:lnTo>
                      <a:pt x="801" y="640"/>
                    </a:lnTo>
                    <a:lnTo>
                      <a:pt x="815" y="645"/>
                    </a:lnTo>
                    <a:lnTo>
                      <a:pt x="833" y="649"/>
                    </a:lnTo>
                    <a:lnTo>
                      <a:pt x="853" y="654"/>
                    </a:lnTo>
                    <a:lnTo>
                      <a:pt x="875" y="654"/>
                    </a:lnTo>
                    <a:lnTo>
                      <a:pt x="896" y="650"/>
                    </a:lnTo>
                    <a:lnTo>
                      <a:pt x="916" y="641"/>
                    </a:lnTo>
                    <a:lnTo>
                      <a:pt x="903" y="637"/>
                    </a:lnTo>
                    <a:lnTo>
                      <a:pt x="905" y="636"/>
                    </a:lnTo>
                    <a:lnTo>
                      <a:pt x="912" y="634"/>
                    </a:lnTo>
                    <a:lnTo>
                      <a:pt x="922" y="630"/>
                    </a:lnTo>
                    <a:lnTo>
                      <a:pt x="935" y="626"/>
                    </a:lnTo>
                    <a:lnTo>
                      <a:pt x="948" y="621"/>
                    </a:lnTo>
                    <a:lnTo>
                      <a:pt x="960" y="615"/>
                    </a:lnTo>
                    <a:lnTo>
                      <a:pt x="972" y="607"/>
                    </a:lnTo>
                    <a:lnTo>
                      <a:pt x="980" y="599"/>
                    </a:lnTo>
                    <a:lnTo>
                      <a:pt x="979" y="599"/>
                    </a:lnTo>
                    <a:lnTo>
                      <a:pt x="977" y="600"/>
                    </a:lnTo>
                    <a:lnTo>
                      <a:pt x="974" y="600"/>
                    </a:lnTo>
                    <a:lnTo>
                      <a:pt x="970" y="600"/>
                    </a:lnTo>
                    <a:lnTo>
                      <a:pt x="964" y="601"/>
                    </a:lnTo>
                    <a:lnTo>
                      <a:pt x="958" y="600"/>
                    </a:lnTo>
                    <a:lnTo>
                      <a:pt x="953" y="599"/>
                    </a:lnTo>
                    <a:lnTo>
                      <a:pt x="947" y="598"/>
                    </a:lnTo>
                    <a:lnTo>
                      <a:pt x="949" y="596"/>
                    </a:lnTo>
                    <a:lnTo>
                      <a:pt x="955" y="590"/>
                    </a:lnTo>
                    <a:lnTo>
                      <a:pt x="963" y="583"/>
                    </a:lnTo>
                    <a:lnTo>
                      <a:pt x="973" y="573"/>
                    </a:lnTo>
                    <a:lnTo>
                      <a:pt x="981" y="562"/>
                    </a:lnTo>
                    <a:lnTo>
                      <a:pt x="990" y="550"/>
                    </a:lnTo>
                    <a:lnTo>
                      <a:pt x="996" y="536"/>
                    </a:lnTo>
                    <a:lnTo>
                      <a:pt x="998" y="523"/>
                    </a:lnTo>
                    <a:lnTo>
                      <a:pt x="991" y="527"/>
                    </a:lnTo>
                    <a:lnTo>
                      <a:pt x="992" y="525"/>
                    </a:lnTo>
                    <a:lnTo>
                      <a:pt x="992" y="519"/>
                    </a:lnTo>
                    <a:lnTo>
                      <a:pt x="991" y="511"/>
                    </a:lnTo>
                    <a:lnTo>
                      <a:pt x="983" y="501"/>
                    </a:lnTo>
                    <a:lnTo>
                      <a:pt x="974" y="506"/>
                    </a:lnTo>
                    <a:lnTo>
                      <a:pt x="974" y="503"/>
                    </a:lnTo>
                    <a:lnTo>
                      <a:pt x="974" y="497"/>
                    </a:lnTo>
                    <a:lnTo>
                      <a:pt x="971" y="490"/>
                    </a:lnTo>
                    <a:lnTo>
                      <a:pt x="964" y="485"/>
                    </a:lnTo>
                    <a:lnTo>
                      <a:pt x="964" y="486"/>
                    </a:lnTo>
                    <a:lnTo>
                      <a:pt x="962" y="489"/>
                    </a:lnTo>
                    <a:lnTo>
                      <a:pt x="960" y="492"/>
                    </a:lnTo>
                    <a:lnTo>
                      <a:pt x="956" y="495"/>
                    </a:lnTo>
                    <a:lnTo>
                      <a:pt x="952" y="500"/>
                    </a:lnTo>
                    <a:lnTo>
                      <a:pt x="946" y="504"/>
                    </a:lnTo>
                    <a:lnTo>
                      <a:pt x="938" y="510"/>
                    </a:lnTo>
                    <a:lnTo>
                      <a:pt x="930" y="514"/>
                    </a:lnTo>
                    <a:lnTo>
                      <a:pt x="891" y="514"/>
                    </a:lnTo>
                    <a:lnTo>
                      <a:pt x="873" y="499"/>
                    </a:lnTo>
                    <a:lnTo>
                      <a:pt x="871" y="478"/>
                    </a:lnTo>
                    <a:lnTo>
                      <a:pt x="867" y="443"/>
                    </a:lnTo>
                    <a:lnTo>
                      <a:pt x="861" y="437"/>
                    </a:lnTo>
                    <a:lnTo>
                      <a:pt x="859" y="383"/>
                    </a:lnTo>
                    <a:lnTo>
                      <a:pt x="852" y="376"/>
                    </a:lnTo>
                    <a:lnTo>
                      <a:pt x="853" y="361"/>
                    </a:lnTo>
                    <a:lnTo>
                      <a:pt x="853" y="327"/>
                    </a:lnTo>
                    <a:lnTo>
                      <a:pt x="849" y="287"/>
                    </a:lnTo>
                    <a:lnTo>
                      <a:pt x="836" y="255"/>
                    </a:lnTo>
                    <a:lnTo>
                      <a:pt x="834" y="246"/>
                    </a:lnTo>
                    <a:lnTo>
                      <a:pt x="829" y="236"/>
                    </a:lnTo>
                    <a:lnTo>
                      <a:pt x="822" y="225"/>
                    </a:lnTo>
                    <a:lnTo>
                      <a:pt x="812" y="213"/>
                    </a:lnTo>
                    <a:lnTo>
                      <a:pt x="802" y="202"/>
                    </a:lnTo>
                    <a:lnTo>
                      <a:pt x="789" y="191"/>
                    </a:lnTo>
                    <a:lnTo>
                      <a:pt x="774" y="181"/>
                    </a:lnTo>
                    <a:lnTo>
                      <a:pt x="760" y="172"/>
                    </a:lnTo>
                    <a:lnTo>
                      <a:pt x="758" y="170"/>
                    </a:lnTo>
                    <a:lnTo>
                      <a:pt x="750" y="165"/>
                    </a:lnTo>
                    <a:lnTo>
                      <a:pt x="740" y="157"/>
                    </a:lnTo>
                    <a:lnTo>
                      <a:pt x="727" y="147"/>
                    </a:lnTo>
                    <a:lnTo>
                      <a:pt x="714" y="138"/>
                    </a:lnTo>
                    <a:lnTo>
                      <a:pt x="698" y="128"/>
                    </a:lnTo>
                    <a:lnTo>
                      <a:pt x="683" y="122"/>
                    </a:lnTo>
                    <a:lnTo>
                      <a:pt x="670" y="118"/>
                    </a:lnTo>
                    <a:lnTo>
                      <a:pt x="668" y="118"/>
                    </a:lnTo>
                    <a:lnTo>
                      <a:pt x="666" y="117"/>
                    </a:lnTo>
                    <a:lnTo>
                      <a:pt x="663" y="116"/>
                    </a:lnTo>
                    <a:lnTo>
                      <a:pt x="659" y="114"/>
                    </a:lnTo>
                    <a:lnTo>
                      <a:pt x="653" y="113"/>
                    </a:lnTo>
                    <a:lnTo>
                      <a:pt x="645" y="110"/>
                    </a:lnTo>
                    <a:lnTo>
                      <a:pt x="637" y="108"/>
                    </a:lnTo>
                    <a:lnTo>
                      <a:pt x="627" y="105"/>
                    </a:lnTo>
                    <a:lnTo>
                      <a:pt x="615" y="103"/>
                    </a:lnTo>
                    <a:lnTo>
                      <a:pt x="602" y="102"/>
                    </a:lnTo>
                    <a:lnTo>
                      <a:pt x="589" y="100"/>
                    </a:lnTo>
                    <a:lnTo>
                      <a:pt x="573" y="98"/>
                    </a:lnTo>
                    <a:lnTo>
                      <a:pt x="556" y="97"/>
                    </a:lnTo>
                    <a:lnTo>
                      <a:pt x="538" y="97"/>
                    </a:lnTo>
                    <a:lnTo>
                      <a:pt x="519" y="97"/>
                    </a:lnTo>
                    <a:lnTo>
                      <a:pt x="498" y="97"/>
                    </a:lnTo>
                    <a:lnTo>
                      <a:pt x="488" y="97"/>
                    </a:lnTo>
                    <a:lnTo>
                      <a:pt x="471" y="97"/>
                    </a:lnTo>
                    <a:lnTo>
                      <a:pt x="450" y="96"/>
                    </a:lnTo>
                    <a:lnTo>
                      <a:pt x="426" y="96"/>
                    </a:lnTo>
                    <a:lnTo>
                      <a:pt x="402" y="95"/>
                    </a:lnTo>
                    <a:lnTo>
                      <a:pt x="380" y="95"/>
                    </a:lnTo>
                    <a:lnTo>
                      <a:pt x="361" y="95"/>
                    </a:lnTo>
                    <a:lnTo>
                      <a:pt x="348" y="96"/>
                    </a:lnTo>
                    <a:lnTo>
                      <a:pt x="337" y="97"/>
                    </a:lnTo>
                    <a:lnTo>
                      <a:pt x="322" y="97"/>
                    </a:lnTo>
                    <a:lnTo>
                      <a:pt x="304" y="96"/>
                    </a:lnTo>
                    <a:lnTo>
                      <a:pt x="284" y="94"/>
                    </a:lnTo>
                    <a:lnTo>
                      <a:pt x="264" y="92"/>
                    </a:lnTo>
                    <a:lnTo>
                      <a:pt x="243" y="89"/>
                    </a:lnTo>
                    <a:lnTo>
                      <a:pt x="222" y="86"/>
                    </a:lnTo>
                    <a:lnTo>
                      <a:pt x="204" y="83"/>
                    </a:lnTo>
                    <a:lnTo>
                      <a:pt x="187" y="79"/>
                    </a:lnTo>
                    <a:lnTo>
                      <a:pt x="173" y="71"/>
                    </a:lnTo>
                    <a:lnTo>
                      <a:pt x="161" y="60"/>
                    </a:lnTo>
                    <a:lnTo>
                      <a:pt x="151" y="47"/>
                    </a:lnTo>
                    <a:lnTo>
                      <a:pt x="142" y="35"/>
                    </a:lnTo>
                    <a:lnTo>
                      <a:pt x="132" y="22"/>
                    </a:lnTo>
                    <a:lnTo>
                      <a:pt x="123" y="11"/>
                    </a:lnTo>
                    <a:lnTo>
                      <a:pt x="113" y="0"/>
                    </a:lnTo>
                    <a:lnTo>
                      <a:pt x="118" y="14"/>
                    </a:lnTo>
                    <a:lnTo>
                      <a:pt x="121" y="35"/>
                    </a:lnTo>
                    <a:lnTo>
                      <a:pt x="121" y="61"/>
                    </a:lnTo>
                    <a:lnTo>
                      <a:pt x="119" y="93"/>
                    </a:lnTo>
                    <a:lnTo>
                      <a:pt x="110" y="128"/>
                    </a:lnTo>
                    <a:lnTo>
                      <a:pt x="94" y="167"/>
                    </a:lnTo>
                    <a:lnTo>
                      <a:pt x="70" y="209"/>
                    </a:lnTo>
                    <a:lnTo>
                      <a:pt x="36" y="25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136" name="Freeform 440"/>
              <p:cNvSpPr>
                <a:spLocks/>
              </p:cNvSpPr>
              <p:nvPr/>
            </p:nvSpPr>
            <p:spPr bwMode="auto">
              <a:xfrm>
                <a:off x="850" y="2601"/>
                <a:ext cx="133" cy="282"/>
              </a:xfrm>
              <a:custGeom>
                <a:avLst/>
                <a:gdLst/>
                <a:ahLst/>
                <a:cxnLst>
                  <a:cxn ang="0">
                    <a:pos x="384" y="684"/>
                  </a:cxn>
                  <a:cxn ang="0">
                    <a:pos x="362" y="723"/>
                  </a:cxn>
                  <a:cxn ang="0">
                    <a:pos x="335" y="776"/>
                  </a:cxn>
                  <a:cxn ang="0">
                    <a:pos x="287" y="806"/>
                  </a:cxn>
                  <a:cxn ang="0">
                    <a:pos x="240" y="845"/>
                  </a:cxn>
                  <a:cxn ang="0">
                    <a:pos x="220" y="841"/>
                  </a:cxn>
                  <a:cxn ang="0">
                    <a:pos x="204" y="819"/>
                  </a:cxn>
                  <a:cxn ang="0">
                    <a:pos x="211" y="803"/>
                  </a:cxn>
                  <a:cxn ang="0">
                    <a:pos x="184" y="801"/>
                  </a:cxn>
                  <a:cxn ang="0">
                    <a:pos x="188" y="780"/>
                  </a:cxn>
                  <a:cxn ang="0">
                    <a:pos x="215" y="764"/>
                  </a:cxn>
                  <a:cxn ang="0">
                    <a:pos x="223" y="705"/>
                  </a:cxn>
                  <a:cxn ang="0">
                    <a:pos x="211" y="608"/>
                  </a:cxn>
                  <a:cxn ang="0">
                    <a:pos x="185" y="582"/>
                  </a:cxn>
                  <a:cxn ang="0">
                    <a:pos x="160" y="558"/>
                  </a:cxn>
                  <a:cxn ang="0">
                    <a:pos x="131" y="517"/>
                  </a:cxn>
                  <a:cxn ang="0">
                    <a:pos x="106" y="485"/>
                  </a:cxn>
                  <a:cxn ang="0">
                    <a:pos x="69" y="454"/>
                  </a:cxn>
                  <a:cxn ang="0">
                    <a:pos x="42" y="404"/>
                  </a:cxn>
                  <a:cxn ang="0">
                    <a:pos x="26" y="367"/>
                  </a:cxn>
                  <a:cxn ang="0">
                    <a:pos x="2" y="298"/>
                  </a:cxn>
                  <a:cxn ang="0">
                    <a:pos x="14" y="235"/>
                  </a:cxn>
                  <a:cxn ang="0">
                    <a:pos x="45" y="225"/>
                  </a:cxn>
                  <a:cxn ang="0">
                    <a:pos x="85" y="207"/>
                  </a:cxn>
                  <a:cxn ang="0">
                    <a:pos x="115" y="200"/>
                  </a:cxn>
                  <a:cxn ang="0">
                    <a:pos x="142" y="177"/>
                  </a:cxn>
                  <a:cxn ang="0">
                    <a:pos x="163" y="176"/>
                  </a:cxn>
                  <a:cxn ang="0">
                    <a:pos x="211" y="140"/>
                  </a:cxn>
                  <a:cxn ang="0">
                    <a:pos x="235" y="126"/>
                  </a:cxn>
                  <a:cxn ang="0">
                    <a:pos x="253" y="80"/>
                  </a:cxn>
                  <a:cxn ang="0">
                    <a:pos x="262" y="42"/>
                  </a:cxn>
                  <a:cxn ang="0">
                    <a:pos x="290" y="1"/>
                  </a:cxn>
                  <a:cxn ang="0">
                    <a:pos x="312" y="22"/>
                  </a:cxn>
                  <a:cxn ang="0">
                    <a:pos x="336" y="116"/>
                  </a:cxn>
                  <a:cxn ang="0">
                    <a:pos x="318" y="162"/>
                  </a:cxn>
                  <a:cxn ang="0">
                    <a:pos x="308" y="135"/>
                  </a:cxn>
                  <a:cxn ang="0">
                    <a:pos x="297" y="209"/>
                  </a:cxn>
                  <a:cxn ang="0">
                    <a:pos x="281" y="254"/>
                  </a:cxn>
                  <a:cxn ang="0">
                    <a:pos x="257" y="289"/>
                  </a:cxn>
                  <a:cxn ang="0">
                    <a:pos x="235" y="301"/>
                  </a:cxn>
                  <a:cxn ang="0">
                    <a:pos x="216" y="302"/>
                  </a:cxn>
                  <a:cxn ang="0">
                    <a:pos x="178" y="298"/>
                  </a:cxn>
                  <a:cxn ang="0">
                    <a:pos x="161" y="366"/>
                  </a:cxn>
                  <a:cxn ang="0">
                    <a:pos x="174" y="415"/>
                  </a:cxn>
                  <a:cxn ang="0">
                    <a:pos x="193" y="445"/>
                  </a:cxn>
                  <a:cxn ang="0">
                    <a:pos x="218" y="473"/>
                  </a:cxn>
                  <a:cxn ang="0">
                    <a:pos x="237" y="514"/>
                  </a:cxn>
                  <a:cxn ang="0">
                    <a:pos x="265" y="548"/>
                  </a:cxn>
                  <a:cxn ang="0">
                    <a:pos x="304" y="558"/>
                  </a:cxn>
                  <a:cxn ang="0">
                    <a:pos x="337" y="551"/>
                  </a:cxn>
                  <a:cxn ang="0">
                    <a:pos x="352" y="564"/>
                  </a:cxn>
                  <a:cxn ang="0">
                    <a:pos x="371" y="551"/>
                  </a:cxn>
                  <a:cxn ang="0">
                    <a:pos x="401" y="631"/>
                  </a:cxn>
                </a:cxnLst>
                <a:rect l="0" t="0" r="r" b="b"/>
                <a:pathLst>
                  <a:path w="401" h="846">
                    <a:moveTo>
                      <a:pt x="391" y="629"/>
                    </a:moveTo>
                    <a:lnTo>
                      <a:pt x="389" y="645"/>
                    </a:lnTo>
                    <a:lnTo>
                      <a:pt x="387" y="663"/>
                    </a:lnTo>
                    <a:lnTo>
                      <a:pt x="385" y="678"/>
                    </a:lnTo>
                    <a:lnTo>
                      <a:pt x="384" y="684"/>
                    </a:lnTo>
                    <a:lnTo>
                      <a:pt x="369" y="679"/>
                    </a:lnTo>
                    <a:lnTo>
                      <a:pt x="368" y="695"/>
                    </a:lnTo>
                    <a:lnTo>
                      <a:pt x="366" y="708"/>
                    </a:lnTo>
                    <a:lnTo>
                      <a:pt x="363" y="719"/>
                    </a:lnTo>
                    <a:lnTo>
                      <a:pt x="362" y="723"/>
                    </a:lnTo>
                    <a:lnTo>
                      <a:pt x="351" y="719"/>
                    </a:lnTo>
                    <a:lnTo>
                      <a:pt x="349" y="741"/>
                    </a:lnTo>
                    <a:lnTo>
                      <a:pt x="343" y="759"/>
                    </a:lnTo>
                    <a:lnTo>
                      <a:pt x="338" y="771"/>
                    </a:lnTo>
                    <a:lnTo>
                      <a:pt x="335" y="776"/>
                    </a:lnTo>
                    <a:lnTo>
                      <a:pt x="323" y="766"/>
                    </a:lnTo>
                    <a:lnTo>
                      <a:pt x="308" y="791"/>
                    </a:lnTo>
                    <a:lnTo>
                      <a:pt x="303" y="785"/>
                    </a:lnTo>
                    <a:lnTo>
                      <a:pt x="297" y="795"/>
                    </a:lnTo>
                    <a:lnTo>
                      <a:pt x="287" y="806"/>
                    </a:lnTo>
                    <a:lnTo>
                      <a:pt x="277" y="815"/>
                    </a:lnTo>
                    <a:lnTo>
                      <a:pt x="265" y="825"/>
                    </a:lnTo>
                    <a:lnTo>
                      <a:pt x="255" y="833"/>
                    </a:lnTo>
                    <a:lnTo>
                      <a:pt x="246" y="840"/>
                    </a:lnTo>
                    <a:lnTo>
                      <a:pt x="240" y="845"/>
                    </a:lnTo>
                    <a:lnTo>
                      <a:pt x="238" y="846"/>
                    </a:lnTo>
                    <a:lnTo>
                      <a:pt x="231" y="845"/>
                    </a:lnTo>
                    <a:lnTo>
                      <a:pt x="225" y="843"/>
                    </a:lnTo>
                    <a:lnTo>
                      <a:pt x="221" y="842"/>
                    </a:lnTo>
                    <a:lnTo>
                      <a:pt x="220" y="841"/>
                    </a:lnTo>
                    <a:lnTo>
                      <a:pt x="209" y="843"/>
                    </a:lnTo>
                    <a:lnTo>
                      <a:pt x="201" y="831"/>
                    </a:lnTo>
                    <a:lnTo>
                      <a:pt x="202" y="827"/>
                    </a:lnTo>
                    <a:lnTo>
                      <a:pt x="203" y="823"/>
                    </a:lnTo>
                    <a:lnTo>
                      <a:pt x="204" y="819"/>
                    </a:lnTo>
                    <a:lnTo>
                      <a:pt x="205" y="814"/>
                    </a:lnTo>
                    <a:lnTo>
                      <a:pt x="208" y="809"/>
                    </a:lnTo>
                    <a:lnTo>
                      <a:pt x="209" y="806"/>
                    </a:lnTo>
                    <a:lnTo>
                      <a:pt x="211" y="804"/>
                    </a:lnTo>
                    <a:lnTo>
                      <a:pt x="211" y="803"/>
                    </a:lnTo>
                    <a:lnTo>
                      <a:pt x="202" y="803"/>
                    </a:lnTo>
                    <a:lnTo>
                      <a:pt x="196" y="801"/>
                    </a:lnTo>
                    <a:lnTo>
                      <a:pt x="192" y="798"/>
                    </a:lnTo>
                    <a:lnTo>
                      <a:pt x="191" y="795"/>
                    </a:lnTo>
                    <a:lnTo>
                      <a:pt x="184" y="801"/>
                    </a:lnTo>
                    <a:lnTo>
                      <a:pt x="178" y="801"/>
                    </a:lnTo>
                    <a:lnTo>
                      <a:pt x="174" y="800"/>
                    </a:lnTo>
                    <a:lnTo>
                      <a:pt x="172" y="799"/>
                    </a:lnTo>
                    <a:lnTo>
                      <a:pt x="180" y="788"/>
                    </a:lnTo>
                    <a:lnTo>
                      <a:pt x="188" y="780"/>
                    </a:lnTo>
                    <a:lnTo>
                      <a:pt x="196" y="773"/>
                    </a:lnTo>
                    <a:lnTo>
                      <a:pt x="202" y="769"/>
                    </a:lnTo>
                    <a:lnTo>
                      <a:pt x="208" y="767"/>
                    </a:lnTo>
                    <a:lnTo>
                      <a:pt x="212" y="765"/>
                    </a:lnTo>
                    <a:lnTo>
                      <a:pt x="215" y="764"/>
                    </a:lnTo>
                    <a:lnTo>
                      <a:pt x="216" y="764"/>
                    </a:lnTo>
                    <a:lnTo>
                      <a:pt x="217" y="745"/>
                    </a:lnTo>
                    <a:lnTo>
                      <a:pt x="220" y="726"/>
                    </a:lnTo>
                    <a:lnTo>
                      <a:pt x="222" y="711"/>
                    </a:lnTo>
                    <a:lnTo>
                      <a:pt x="223" y="705"/>
                    </a:lnTo>
                    <a:lnTo>
                      <a:pt x="219" y="673"/>
                    </a:lnTo>
                    <a:lnTo>
                      <a:pt x="218" y="643"/>
                    </a:lnTo>
                    <a:lnTo>
                      <a:pt x="219" y="622"/>
                    </a:lnTo>
                    <a:lnTo>
                      <a:pt x="219" y="614"/>
                    </a:lnTo>
                    <a:lnTo>
                      <a:pt x="211" y="608"/>
                    </a:lnTo>
                    <a:lnTo>
                      <a:pt x="203" y="602"/>
                    </a:lnTo>
                    <a:lnTo>
                      <a:pt x="198" y="596"/>
                    </a:lnTo>
                    <a:lnTo>
                      <a:pt x="193" y="591"/>
                    </a:lnTo>
                    <a:lnTo>
                      <a:pt x="189" y="586"/>
                    </a:lnTo>
                    <a:lnTo>
                      <a:pt x="185" y="582"/>
                    </a:lnTo>
                    <a:lnTo>
                      <a:pt x="184" y="580"/>
                    </a:lnTo>
                    <a:lnTo>
                      <a:pt x="183" y="579"/>
                    </a:lnTo>
                    <a:lnTo>
                      <a:pt x="173" y="573"/>
                    </a:lnTo>
                    <a:lnTo>
                      <a:pt x="166" y="565"/>
                    </a:lnTo>
                    <a:lnTo>
                      <a:pt x="160" y="558"/>
                    </a:lnTo>
                    <a:lnTo>
                      <a:pt x="158" y="555"/>
                    </a:lnTo>
                    <a:lnTo>
                      <a:pt x="145" y="542"/>
                    </a:lnTo>
                    <a:lnTo>
                      <a:pt x="136" y="531"/>
                    </a:lnTo>
                    <a:lnTo>
                      <a:pt x="132" y="521"/>
                    </a:lnTo>
                    <a:lnTo>
                      <a:pt x="131" y="517"/>
                    </a:lnTo>
                    <a:lnTo>
                      <a:pt x="127" y="529"/>
                    </a:lnTo>
                    <a:lnTo>
                      <a:pt x="117" y="515"/>
                    </a:lnTo>
                    <a:lnTo>
                      <a:pt x="111" y="500"/>
                    </a:lnTo>
                    <a:lnTo>
                      <a:pt x="107" y="489"/>
                    </a:lnTo>
                    <a:lnTo>
                      <a:pt x="106" y="485"/>
                    </a:lnTo>
                    <a:lnTo>
                      <a:pt x="96" y="477"/>
                    </a:lnTo>
                    <a:lnTo>
                      <a:pt x="87" y="465"/>
                    </a:lnTo>
                    <a:lnTo>
                      <a:pt x="81" y="454"/>
                    </a:lnTo>
                    <a:lnTo>
                      <a:pt x="77" y="449"/>
                    </a:lnTo>
                    <a:lnTo>
                      <a:pt x="69" y="454"/>
                    </a:lnTo>
                    <a:lnTo>
                      <a:pt x="60" y="432"/>
                    </a:lnTo>
                    <a:lnTo>
                      <a:pt x="51" y="426"/>
                    </a:lnTo>
                    <a:lnTo>
                      <a:pt x="46" y="416"/>
                    </a:lnTo>
                    <a:lnTo>
                      <a:pt x="43" y="408"/>
                    </a:lnTo>
                    <a:lnTo>
                      <a:pt x="42" y="404"/>
                    </a:lnTo>
                    <a:lnTo>
                      <a:pt x="35" y="405"/>
                    </a:lnTo>
                    <a:lnTo>
                      <a:pt x="31" y="392"/>
                    </a:lnTo>
                    <a:lnTo>
                      <a:pt x="28" y="381"/>
                    </a:lnTo>
                    <a:lnTo>
                      <a:pt x="26" y="371"/>
                    </a:lnTo>
                    <a:lnTo>
                      <a:pt x="26" y="367"/>
                    </a:lnTo>
                    <a:lnTo>
                      <a:pt x="18" y="352"/>
                    </a:lnTo>
                    <a:lnTo>
                      <a:pt x="15" y="306"/>
                    </a:lnTo>
                    <a:lnTo>
                      <a:pt x="6" y="312"/>
                    </a:lnTo>
                    <a:lnTo>
                      <a:pt x="4" y="305"/>
                    </a:lnTo>
                    <a:lnTo>
                      <a:pt x="2" y="298"/>
                    </a:lnTo>
                    <a:lnTo>
                      <a:pt x="1" y="291"/>
                    </a:lnTo>
                    <a:lnTo>
                      <a:pt x="1" y="286"/>
                    </a:lnTo>
                    <a:lnTo>
                      <a:pt x="0" y="275"/>
                    </a:lnTo>
                    <a:lnTo>
                      <a:pt x="7" y="250"/>
                    </a:lnTo>
                    <a:lnTo>
                      <a:pt x="14" y="235"/>
                    </a:lnTo>
                    <a:lnTo>
                      <a:pt x="20" y="226"/>
                    </a:lnTo>
                    <a:lnTo>
                      <a:pt x="22" y="224"/>
                    </a:lnTo>
                    <a:lnTo>
                      <a:pt x="26" y="254"/>
                    </a:lnTo>
                    <a:lnTo>
                      <a:pt x="35" y="238"/>
                    </a:lnTo>
                    <a:lnTo>
                      <a:pt x="45" y="225"/>
                    </a:lnTo>
                    <a:lnTo>
                      <a:pt x="52" y="217"/>
                    </a:lnTo>
                    <a:lnTo>
                      <a:pt x="55" y="215"/>
                    </a:lnTo>
                    <a:lnTo>
                      <a:pt x="55" y="241"/>
                    </a:lnTo>
                    <a:lnTo>
                      <a:pt x="65" y="225"/>
                    </a:lnTo>
                    <a:lnTo>
                      <a:pt x="85" y="207"/>
                    </a:lnTo>
                    <a:lnTo>
                      <a:pt x="84" y="223"/>
                    </a:lnTo>
                    <a:lnTo>
                      <a:pt x="83" y="236"/>
                    </a:lnTo>
                    <a:lnTo>
                      <a:pt x="84" y="246"/>
                    </a:lnTo>
                    <a:lnTo>
                      <a:pt x="84" y="249"/>
                    </a:lnTo>
                    <a:lnTo>
                      <a:pt x="115" y="200"/>
                    </a:lnTo>
                    <a:lnTo>
                      <a:pt x="120" y="209"/>
                    </a:lnTo>
                    <a:lnTo>
                      <a:pt x="126" y="199"/>
                    </a:lnTo>
                    <a:lnTo>
                      <a:pt x="132" y="190"/>
                    </a:lnTo>
                    <a:lnTo>
                      <a:pt x="137" y="183"/>
                    </a:lnTo>
                    <a:lnTo>
                      <a:pt x="142" y="177"/>
                    </a:lnTo>
                    <a:lnTo>
                      <a:pt x="148" y="173"/>
                    </a:lnTo>
                    <a:lnTo>
                      <a:pt x="151" y="169"/>
                    </a:lnTo>
                    <a:lnTo>
                      <a:pt x="153" y="168"/>
                    </a:lnTo>
                    <a:lnTo>
                      <a:pt x="154" y="167"/>
                    </a:lnTo>
                    <a:lnTo>
                      <a:pt x="163" y="176"/>
                    </a:lnTo>
                    <a:lnTo>
                      <a:pt x="188" y="148"/>
                    </a:lnTo>
                    <a:lnTo>
                      <a:pt x="190" y="164"/>
                    </a:lnTo>
                    <a:lnTo>
                      <a:pt x="199" y="157"/>
                    </a:lnTo>
                    <a:lnTo>
                      <a:pt x="206" y="147"/>
                    </a:lnTo>
                    <a:lnTo>
                      <a:pt x="211" y="140"/>
                    </a:lnTo>
                    <a:lnTo>
                      <a:pt x="212" y="137"/>
                    </a:lnTo>
                    <a:lnTo>
                      <a:pt x="216" y="148"/>
                    </a:lnTo>
                    <a:lnTo>
                      <a:pt x="233" y="104"/>
                    </a:lnTo>
                    <a:lnTo>
                      <a:pt x="235" y="116"/>
                    </a:lnTo>
                    <a:lnTo>
                      <a:pt x="235" y="126"/>
                    </a:lnTo>
                    <a:lnTo>
                      <a:pt x="234" y="134"/>
                    </a:lnTo>
                    <a:lnTo>
                      <a:pt x="234" y="137"/>
                    </a:lnTo>
                    <a:lnTo>
                      <a:pt x="243" y="117"/>
                    </a:lnTo>
                    <a:lnTo>
                      <a:pt x="250" y="97"/>
                    </a:lnTo>
                    <a:lnTo>
                      <a:pt x="253" y="80"/>
                    </a:lnTo>
                    <a:lnTo>
                      <a:pt x="254" y="74"/>
                    </a:lnTo>
                    <a:lnTo>
                      <a:pt x="261" y="81"/>
                    </a:lnTo>
                    <a:lnTo>
                      <a:pt x="263" y="66"/>
                    </a:lnTo>
                    <a:lnTo>
                      <a:pt x="263" y="53"/>
                    </a:lnTo>
                    <a:lnTo>
                      <a:pt x="262" y="42"/>
                    </a:lnTo>
                    <a:lnTo>
                      <a:pt x="262" y="38"/>
                    </a:lnTo>
                    <a:lnTo>
                      <a:pt x="276" y="51"/>
                    </a:lnTo>
                    <a:lnTo>
                      <a:pt x="276" y="0"/>
                    </a:lnTo>
                    <a:lnTo>
                      <a:pt x="287" y="16"/>
                    </a:lnTo>
                    <a:lnTo>
                      <a:pt x="290" y="1"/>
                    </a:lnTo>
                    <a:lnTo>
                      <a:pt x="295" y="1"/>
                    </a:lnTo>
                    <a:lnTo>
                      <a:pt x="301" y="10"/>
                    </a:lnTo>
                    <a:lnTo>
                      <a:pt x="307" y="16"/>
                    </a:lnTo>
                    <a:lnTo>
                      <a:pt x="311" y="20"/>
                    </a:lnTo>
                    <a:lnTo>
                      <a:pt x="312" y="22"/>
                    </a:lnTo>
                    <a:lnTo>
                      <a:pt x="312" y="31"/>
                    </a:lnTo>
                    <a:lnTo>
                      <a:pt x="332" y="58"/>
                    </a:lnTo>
                    <a:lnTo>
                      <a:pt x="336" y="79"/>
                    </a:lnTo>
                    <a:lnTo>
                      <a:pt x="336" y="100"/>
                    </a:lnTo>
                    <a:lnTo>
                      <a:pt x="336" y="116"/>
                    </a:lnTo>
                    <a:lnTo>
                      <a:pt x="335" y="122"/>
                    </a:lnTo>
                    <a:lnTo>
                      <a:pt x="327" y="108"/>
                    </a:lnTo>
                    <a:lnTo>
                      <a:pt x="327" y="128"/>
                    </a:lnTo>
                    <a:lnTo>
                      <a:pt x="323" y="147"/>
                    </a:lnTo>
                    <a:lnTo>
                      <a:pt x="318" y="162"/>
                    </a:lnTo>
                    <a:lnTo>
                      <a:pt x="316" y="167"/>
                    </a:lnTo>
                    <a:lnTo>
                      <a:pt x="314" y="155"/>
                    </a:lnTo>
                    <a:lnTo>
                      <a:pt x="311" y="144"/>
                    </a:lnTo>
                    <a:lnTo>
                      <a:pt x="309" y="138"/>
                    </a:lnTo>
                    <a:lnTo>
                      <a:pt x="308" y="135"/>
                    </a:lnTo>
                    <a:lnTo>
                      <a:pt x="308" y="164"/>
                    </a:lnTo>
                    <a:lnTo>
                      <a:pt x="303" y="161"/>
                    </a:lnTo>
                    <a:lnTo>
                      <a:pt x="303" y="179"/>
                    </a:lnTo>
                    <a:lnTo>
                      <a:pt x="300" y="196"/>
                    </a:lnTo>
                    <a:lnTo>
                      <a:pt x="297" y="209"/>
                    </a:lnTo>
                    <a:lnTo>
                      <a:pt x="296" y="215"/>
                    </a:lnTo>
                    <a:lnTo>
                      <a:pt x="286" y="205"/>
                    </a:lnTo>
                    <a:lnTo>
                      <a:pt x="287" y="224"/>
                    </a:lnTo>
                    <a:lnTo>
                      <a:pt x="285" y="240"/>
                    </a:lnTo>
                    <a:lnTo>
                      <a:pt x="281" y="254"/>
                    </a:lnTo>
                    <a:lnTo>
                      <a:pt x="275" y="266"/>
                    </a:lnTo>
                    <a:lnTo>
                      <a:pt x="268" y="277"/>
                    </a:lnTo>
                    <a:lnTo>
                      <a:pt x="263" y="283"/>
                    </a:lnTo>
                    <a:lnTo>
                      <a:pt x="259" y="288"/>
                    </a:lnTo>
                    <a:lnTo>
                      <a:pt x="257" y="289"/>
                    </a:lnTo>
                    <a:lnTo>
                      <a:pt x="256" y="270"/>
                    </a:lnTo>
                    <a:lnTo>
                      <a:pt x="251" y="279"/>
                    </a:lnTo>
                    <a:lnTo>
                      <a:pt x="245" y="287"/>
                    </a:lnTo>
                    <a:lnTo>
                      <a:pt x="240" y="294"/>
                    </a:lnTo>
                    <a:lnTo>
                      <a:pt x="235" y="301"/>
                    </a:lnTo>
                    <a:lnTo>
                      <a:pt x="231" y="306"/>
                    </a:lnTo>
                    <a:lnTo>
                      <a:pt x="226" y="310"/>
                    </a:lnTo>
                    <a:lnTo>
                      <a:pt x="224" y="312"/>
                    </a:lnTo>
                    <a:lnTo>
                      <a:pt x="223" y="313"/>
                    </a:lnTo>
                    <a:lnTo>
                      <a:pt x="216" y="302"/>
                    </a:lnTo>
                    <a:lnTo>
                      <a:pt x="212" y="291"/>
                    </a:lnTo>
                    <a:lnTo>
                      <a:pt x="210" y="285"/>
                    </a:lnTo>
                    <a:lnTo>
                      <a:pt x="210" y="283"/>
                    </a:lnTo>
                    <a:lnTo>
                      <a:pt x="195" y="312"/>
                    </a:lnTo>
                    <a:lnTo>
                      <a:pt x="178" y="298"/>
                    </a:lnTo>
                    <a:lnTo>
                      <a:pt x="170" y="318"/>
                    </a:lnTo>
                    <a:lnTo>
                      <a:pt x="168" y="330"/>
                    </a:lnTo>
                    <a:lnTo>
                      <a:pt x="169" y="337"/>
                    </a:lnTo>
                    <a:lnTo>
                      <a:pt x="170" y="340"/>
                    </a:lnTo>
                    <a:lnTo>
                      <a:pt x="161" y="366"/>
                    </a:lnTo>
                    <a:lnTo>
                      <a:pt x="159" y="389"/>
                    </a:lnTo>
                    <a:lnTo>
                      <a:pt x="159" y="405"/>
                    </a:lnTo>
                    <a:lnTo>
                      <a:pt x="160" y="411"/>
                    </a:lnTo>
                    <a:lnTo>
                      <a:pt x="173" y="404"/>
                    </a:lnTo>
                    <a:lnTo>
                      <a:pt x="174" y="415"/>
                    </a:lnTo>
                    <a:lnTo>
                      <a:pt x="176" y="427"/>
                    </a:lnTo>
                    <a:lnTo>
                      <a:pt x="179" y="435"/>
                    </a:lnTo>
                    <a:lnTo>
                      <a:pt x="180" y="438"/>
                    </a:lnTo>
                    <a:lnTo>
                      <a:pt x="192" y="430"/>
                    </a:lnTo>
                    <a:lnTo>
                      <a:pt x="193" y="445"/>
                    </a:lnTo>
                    <a:lnTo>
                      <a:pt x="196" y="460"/>
                    </a:lnTo>
                    <a:lnTo>
                      <a:pt x="200" y="474"/>
                    </a:lnTo>
                    <a:lnTo>
                      <a:pt x="202" y="479"/>
                    </a:lnTo>
                    <a:lnTo>
                      <a:pt x="212" y="476"/>
                    </a:lnTo>
                    <a:lnTo>
                      <a:pt x="218" y="473"/>
                    </a:lnTo>
                    <a:lnTo>
                      <a:pt x="222" y="470"/>
                    </a:lnTo>
                    <a:lnTo>
                      <a:pt x="223" y="469"/>
                    </a:lnTo>
                    <a:lnTo>
                      <a:pt x="223" y="498"/>
                    </a:lnTo>
                    <a:lnTo>
                      <a:pt x="233" y="494"/>
                    </a:lnTo>
                    <a:lnTo>
                      <a:pt x="237" y="514"/>
                    </a:lnTo>
                    <a:lnTo>
                      <a:pt x="246" y="507"/>
                    </a:lnTo>
                    <a:lnTo>
                      <a:pt x="250" y="524"/>
                    </a:lnTo>
                    <a:lnTo>
                      <a:pt x="256" y="537"/>
                    </a:lnTo>
                    <a:lnTo>
                      <a:pt x="262" y="544"/>
                    </a:lnTo>
                    <a:lnTo>
                      <a:pt x="265" y="548"/>
                    </a:lnTo>
                    <a:lnTo>
                      <a:pt x="272" y="536"/>
                    </a:lnTo>
                    <a:lnTo>
                      <a:pt x="285" y="533"/>
                    </a:lnTo>
                    <a:lnTo>
                      <a:pt x="290" y="544"/>
                    </a:lnTo>
                    <a:lnTo>
                      <a:pt x="298" y="553"/>
                    </a:lnTo>
                    <a:lnTo>
                      <a:pt x="304" y="558"/>
                    </a:lnTo>
                    <a:lnTo>
                      <a:pt x="306" y="559"/>
                    </a:lnTo>
                    <a:lnTo>
                      <a:pt x="319" y="544"/>
                    </a:lnTo>
                    <a:lnTo>
                      <a:pt x="333" y="560"/>
                    </a:lnTo>
                    <a:lnTo>
                      <a:pt x="337" y="552"/>
                    </a:lnTo>
                    <a:lnTo>
                      <a:pt x="337" y="551"/>
                    </a:lnTo>
                    <a:lnTo>
                      <a:pt x="336" y="549"/>
                    </a:lnTo>
                    <a:lnTo>
                      <a:pt x="337" y="549"/>
                    </a:lnTo>
                    <a:lnTo>
                      <a:pt x="342" y="552"/>
                    </a:lnTo>
                    <a:lnTo>
                      <a:pt x="348" y="558"/>
                    </a:lnTo>
                    <a:lnTo>
                      <a:pt x="352" y="564"/>
                    </a:lnTo>
                    <a:lnTo>
                      <a:pt x="354" y="569"/>
                    </a:lnTo>
                    <a:lnTo>
                      <a:pt x="355" y="571"/>
                    </a:lnTo>
                    <a:lnTo>
                      <a:pt x="363" y="562"/>
                    </a:lnTo>
                    <a:lnTo>
                      <a:pt x="368" y="556"/>
                    </a:lnTo>
                    <a:lnTo>
                      <a:pt x="371" y="551"/>
                    </a:lnTo>
                    <a:lnTo>
                      <a:pt x="372" y="549"/>
                    </a:lnTo>
                    <a:lnTo>
                      <a:pt x="386" y="576"/>
                    </a:lnTo>
                    <a:lnTo>
                      <a:pt x="394" y="602"/>
                    </a:lnTo>
                    <a:lnTo>
                      <a:pt x="400" y="622"/>
                    </a:lnTo>
                    <a:lnTo>
                      <a:pt x="401" y="631"/>
                    </a:lnTo>
                    <a:lnTo>
                      <a:pt x="391" y="629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137" name="Freeform 441"/>
              <p:cNvSpPr>
                <a:spLocks/>
              </p:cNvSpPr>
              <p:nvPr/>
            </p:nvSpPr>
            <p:spPr bwMode="auto">
              <a:xfrm>
                <a:off x="1199" y="2760"/>
                <a:ext cx="48" cy="66"/>
              </a:xfrm>
              <a:custGeom>
                <a:avLst/>
                <a:gdLst/>
                <a:ahLst/>
                <a:cxnLst>
                  <a:cxn ang="0">
                    <a:pos x="4" y="156"/>
                  </a:cxn>
                  <a:cxn ang="0">
                    <a:pos x="15" y="171"/>
                  </a:cxn>
                  <a:cxn ang="0">
                    <a:pos x="22" y="177"/>
                  </a:cxn>
                  <a:cxn ang="0">
                    <a:pos x="14" y="182"/>
                  </a:cxn>
                  <a:cxn ang="0">
                    <a:pos x="27" y="189"/>
                  </a:cxn>
                  <a:cxn ang="0">
                    <a:pos x="41" y="194"/>
                  </a:cxn>
                  <a:cxn ang="0">
                    <a:pos x="57" y="198"/>
                  </a:cxn>
                  <a:cxn ang="0">
                    <a:pos x="62" y="184"/>
                  </a:cxn>
                  <a:cxn ang="0">
                    <a:pos x="82" y="187"/>
                  </a:cxn>
                  <a:cxn ang="0">
                    <a:pos x="92" y="187"/>
                  </a:cxn>
                  <a:cxn ang="0">
                    <a:pos x="106" y="177"/>
                  </a:cxn>
                  <a:cxn ang="0">
                    <a:pos x="127" y="173"/>
                  </a:cxn>
                  <a:cxn ang="0">
                    <a:pos x="121" y="172"/>
                  </a:cxn>
                  <a:cxn ang="0">
                    <a:pos x="101" y="171"/>
                  </a:cxn>
                  <a:cxn ang="0">
                    <a:pos x="79" y="167"/>
                  </a:cxn>
                  <a:cxn ang="0">
                    <a:pos x="113" y="149"/>
                  </a:cxn>
                  <a:cxn ang="0">
                    <a:pos x="106" y="148"/>
                  </a:cxn>
                  <a:cxn ang="0">
                    <a:pos x="93" y="146"/>
                  </a:cxn>
                  <a:cxn ang="0">
                    <a:pos x="80" y="140"/>
                  </a:cxn>
                  <a:cxn ang="0">
                    <a:pos x="75" y="135"/>
                  </a:cxn>
                  <a:cxn ang="0">
                    <a:pos x="86" y="135"/>
                  </a:cxn>
                  <a:cxn ang="0">
                    <a:pos x="106" y="131"/>
                  </a:cxn>
                  <a:cxn ang="0">
                    <a:pos x="131" y="120"/>
                  </a:cxn>
                  <a:cxn ang="0">
                    <a:pos x="144" y="110"/>
                  </a:cxn>
                  <a:cxn ang="0">
                    <a:pos x="136" y="111"/>
                  </a:cxn>
                  <a:cxn ang="0">
                    <a:pos x="123" y="114"/>
                  </a:cxn>
                  <a:cxn ang="0">
                    <a:pos x="108" y="114"/>
                  </a:cxn>
                  <a:cxn ang="0">
                    <a:pos x="101" y="114"/>
                  </a:cxn>
                  <a:cxn ang="0">
                    <a:pos x="110" y="109"/>
                  </a:cxn>
                  <a:cxn ang="0">
                    <a:pos x="124" y="100"/>
                  </a:cxn>
                  <a:cxn ang="0">
                    <a:pos x="139" y="84"/>
                  </a:cxn>
                  <a:cxn ang="0">
                    <a:pos x="143" y="75"/>
                  </a:cxn>
                  <a:cxn ang="0">
                    <a:pos x="128" y="83"/>
                  </a:cxn>
                  <a:cxn ang="0">
                    <a:pos x="104" y="90"/>
                  </a:cxn>
                  <a:cxn ang="0">
                    <a:pos x="75" y="86"/>
                  </a:cxn>
                  <a:cxn ang="0">
                    <a:pos x="60" y="68"/>
                  </a:cxn>
                  <a:cxn ang="0">
                    <a:pos x="54" y="24"/>
                  </a:cxn>
                  <a:cxn ang="0">
                    <a:pos x="42" y="1"/>
                  </a:cxn>
                  <a:cxn ang="0">
                    <a:pos x="44" y="89"/>
                  </a:cxn>
                  <a:cxn ang="0">
                    <a:pos x="38" y="87"/>
                  </a:cxn>
                  <a:cxn ang="0">
                    <a:pos x="27" y="82"/>
                  </a:cxn>
                  <a:cxn ang="0">
                    <a:pos x="17" y="73"/>
                  </a:cxn>
                  <a:cxn ang="0">
                    <a:pos x="13" y="72"/>
                  </a:cxn>
                  <a:cxn ang="0">
                    <a:pos x="24" y="108"/>
                  </a:cxn>
                  <a:cxn ang="0">
                    <a:pos x="0" y="128"/>
                  </a:cxn>
                  <a:cxn ang="0">
                    <a:pos x="4" y="138"/>
                  </a:cxn>
                  <a:cxn ang="0">
                    <a:pos x="20" y="157"/>
                  </a:cxn>
                </a:cxnLst>
                <a:rect l="0" t="0" r="r" b="b"/>
                <a:pathLst>
                  <a:path w="145" h="198">
                    <a:moveTo>
                      <a:pt x="20" y="157"/>
                    </a:moveTo>
                    <a:lnTo>
                      <a:pt x="4" y="156"/>
                    </a:lnTo>
                    <a:lnTo>
                      <a:pt x="8" y="165"/>
                    </a:lnTo>
                    <a:lnTo>
                      <a:pt x="15" y="171"/>
                    </a:lnTo>
                    <a:lnTo>
                      <a:pt x="20" y="175"/>
                    </a:lnTo>
                    <a:lnTo>
                      <a:pt x="22" y="177"/>
                    </a:lnTo>
                    <a:lnTo>
                      <a:pt x="7" y="177"/>
                    </a:lnTo>
                    <a:lnTo>
                      <a:pt x="14" y="182"/>
                    </a:lnTo>
                    <a:lnTo>
                      <a:pt x="21" y="186"/>
                    </a:lnTo>
                    <a:lnTo>
                      <a:pt x="27" y="189"/>
                    </a:lnTo>
                    <a:lnTo>
                      <a:pt x="34" y="192"/>
                    </a:lnTo>
                    <a:lnTo>
                      <a:pt x="41" y="194"/>
                    </a:lnTo>
                    <a:lnTo>
                      <a:pt x="49" y="197"/>
                    </a:lnTo>
                    <a:lnTo>
                      <a:pt x="57" y="198"/>
                    </a:lnTo>
                    <a:lnTo>
                      <a:pt x="66" y="198"/>
                    </a:lnTo>
                    <a:lnTo>
                      <a:pt x="62" y="184"/>
                    </a:lnTo>
                    <a:lnTo>
                      <a:pt x="72" y="186"/>
                    </a:lnTo>
                    <a:lnTo>
                      <a:pt x="82" y="187"/>
                    </a:lnTo>
                    <a:lnTo>
                      <a:pt x="89" y="187"/>
                    </a:lnTo>
                    <a:lnTo>
                      <a:pt x="92" y="187"/>
                    </a:lnTo>
                    <a:lnTo>
                      <a:pt x="84" y="181"/>
                    </a:lnTo>
                    <a:lnTo>
                      <a:pt x="106" y="177"/>
                    </a:lnTo>
                    <a:lnTo>
                      <a:pt x="121" y="174"/>
                    </a:lnTo>
                    <a:lnTo>
                      <a:pt x="127" y="173"/>
                    </a:lnTo>
                    <a:lnTo>
                      <a:pt x="126" y="172"/>
                    </a:lnTo>
                    <a:lnTo>
                      <a:pt x="121" y="172"/>
                    </a:lnTo>
                    <a:lnTo>
                      <a:pt x="111" y="172"/>
                    </a:lnTo>
                    <a:lnTo>
                      <a:pt x="101" y="171"/>
                    </a:lnTo>
                    <a:lnTo>
                      <a:pt x="89" y="170"/>
                    </a:lnTo>
                    <a:lnTo>
                      <a:pt x="79" y="167"/>
                    </a:lnTo>
                    <a:lnTo>
                      <a:pt x="114" y="149"/>
                    </a:lnTo>
                    <a:lnTo>
                      <a:pt x="113" y="149"/>
                    </a:lnTo>
                    <a:lnTo>
                      <a:pt x="110" y="149"/>
                    </a:lnTo>
                    <a:lnTo>
                      <a:pt x="106" y="148"/>
                    </a:lnTo>
                    <a:lnTo>
                      <a:pt x="100" y="147"/>
                    </a:lnTo>
                    <a:lnTo>
                      <a:pt x="93" y="146"/>
                    </a:lnTo>
                    <a:lnTo>
                      <a:pt x="86" y="143"/>
                    </a:lnTo>
                    <a:lnTo>
                      <a:pt x="80" y="140"/>
                    </a:lnTo>
                    <a:lnTo>
                      <a:pt x="72" y="135"/>
                    </a:lnTo>
                    <a:lnTo>
                      <a:pt x="75" y="135"/>
                    </a:lnTo>
                    <a:lnTo>
                      <a:pt x="79" y="135"/>
                    </a:lnTo>
                    <a:lnTo>
                      <a:pt x="86" y="135"/>
                    </a:lnTo>
                    <a:lnTo>
                      <a:pt x="95" y="133"/>
                    </a:lnTo>
                    <a:lnTo>
                      <a:pt x="106" y="131"/>
                    </a:lnTo>
                    <a:lnTo>
                      <a:pt x="118" y="126"/>
                    </a:lnTo>
                    <a:lnTo>
                      <a:pt x="131" y="120"/>
                    </a:lnTo>
                    <a:lnTo>
                      <a:pt x="145" y="110"/>
                    </a:lnTo>
                    <a:lnTo>
                      <a:pt x="144" y="110"/>
                    </a:lnTo>
                    <a:lnTo>
                      <a:pt x="141" y="111"/>
                    </a:lnTo>
                    <a:lnTo>
                      <a:pt x="136" y="111"/>
                    </a:lnTo>
                    <a:lnTo>
                      <a:pt x="130" y="112"/>
                    </a:lnTo>
                    <a:lnTo>
                      <a:pt x="123" y="114"/>
                    </a:lnTo>
                    <a:lnTo>
                      <a:pt x="115" y="114"/>
                    </a:lnTo>
                    <a:lnTo>
                      <a:pt x="108" y="114"/>
                    </a:lnTo>
                    <a:lnTo>
                      <a:pt x="100" y="114"/>
                    </a:lnTo>
                    <a:lnTo>
                      <a:pt x="101" y="114"/>
                    </a:lnTo>
                    <a:lnTo>
                      <a:pt x="105" y="111"/>
                    </a:lnTo>
                    <a:lnTo>
                      <a:pt x="110" y="109"/>
                    </a:lnTo>
                    <a:lnTo>
                      <a:pt x="117" y="105"/>
                    </a:lnTo>
                    <a:lnTo>
                      <a:pt x="124" y="100"/>
                    </a:lnTo>
                    <a:lnTo>
                      <a:pt x="131" y="93"/>
                    </a:lnTo>
                    <a:lnTo>
                      <a:pt x="139" y="84"/>
                    </a:lnTo>
                    <a:lnTo>
                      <a:pt x="145" y="74"/>
                    </a:lnTo>
                    <a:lnTo>
                      <a:pt x="143" y="75"/>
                    </a:lnTo>
                    <a:lnTo>
                      <a:pt x="138" y="79"/>
                    </a:lnTo>
                    <a:lnTo>
                      <a:pt x="128" y="83"/>
                    </a:lnTo>
                    <a:lnTo>
                      <a:pt x="118" y="87"/>
                    </a:lnTo>
                    <a:lnTo>
                      <a:pt x="104" y="90"/>
                    </a:lnTo>
                    <a:lnTo>
                      <a:pt x="90" y="90"/>
                    </a:lnTo>
                    <a:lnTo>
                      <a:pt x="75" y="86"/>
                    </a:lnTo>
                    <a:lnTo>
                      <a:pt x="60" y="77"/>
                    </a:lnTo>
                    <a:lnTo>
                      <a:pt x="60" y="68"/>
                    </a:lnTo>
                    <a:lnTo>
                      <a:pt x="58" y="49"/>
                    </a:lnTo>
                    <a:lnTo>
                      <a:pt x="54" y="24"/>
                    </a:lnTo>
                    <a:lnTo>
                      <a:pt x="46" y="0"/>
                    </a:lnTo>
                    <a:lnTo>
                      <a:pt x="42" y="1"/>
                    </a:lnTo>
                    <a:lnTo>
                      <a:pt x="45" y="89"/>
                    </a:lnTo>
                    <a:lnTo>
                      <a:pt x="44" y="89"/>
                    </a:lnTo>
                    <a:lnTo>
                      <a:pt x="42" y="88"/>
                    </a:lnTo>
                    <a:lnTo>
                      <a:pt x="38" y="87"/>
                    </a:lnTo>
                    <a:lnTo>
                      <a:pt x="34" y="85"/>
                    </a:lnTo>
                    <a:lnTo>
                      <a:pt x="27" y="82"/>
                    </a:lnTo>
                    <a:lnTo>
                      <a:pt x="22" y="78"/>
                    </a:lnTo>
                    <a:lnTo>
                      <a:pt x="17" y="73"/>
                    </a:lnTo>
                    <a:lnTo>
                      <a:pt x="12" y="65"/>
                    </a:lnTo>
                    <a:lnTo>
                      <a:pt x="13" y="72"/>
                    </a:lnTo>
                    <a:lnTo>
                      <a:pt x="16" y="87"/>
                    </a:lnTo>
                    <a:lnTo>
                      <a:pt x="24" y="108"/>
                    </a:lnTo>
                    <a:lnTo>
                      <a:pt x="39" y="128"/>
                    </a:lnTo>
                    <a:lnTo>
                      <a:pt x="0" y="128"/>
                    </a:lnTo>
                    <a:lnTo>
                      <a:pt x="1" y="130"/>
                    </a:lnTo>
                    <a:lnTo>
                      <a:pt x="4" y="138"/>
                    </a:lnTo>
                    <a:lnTo>
                      <a:pt x="11" y="146"/>
                    </a:lnTo>
                    <a:lnTo>
                      <a:pt x="20" y="157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138" name="Freeform 442"/>
              <p:cNvSpPr>
                <a:spLocks/>
              </p:cNvSpPr>
              <p:nvPr/>
            </p:nvSpPr>
            <p:spPr bwMode="auto">
              <a:xfrm>
                <a:off x="940" y="2720"/>
                <a:ext cx="20" cy="31"/>
              </a:xfrm>
              <a:custGeom>
                <a:avLst/>
                <a:gdLst/>
                <a:ahLst/>
                <a:cxnLst>
                  <a:cxn ang="0">
                    <a:pos x="58" y="93"/>
                  </a:cxn>
                  <a:cxn ang="0">
                    <a:pos x="45" y="87"/>
                  </a:cxn>
                  <a:cxn ang="0">
                    <a:pos x="33" y="78"/>
                  </a:cxn>
                  <a:cxn ang="0">
                    <a:pos x="23" y="67"/>
                  </a:cxn>
                  <a:cxn ang="0">
                    <a:pos x="13" y="54"/>
                  </a:cxn>
                  <a:cxn ang="0">
                    <a:pos x="7" y="40"/>
                  </a:cxn>
                  <a:cxn ang="0">
                    <a:pos x="2" y="26"/>
                  </a:cxn>
                  <a:cxn ang="0">
                    <a:pos x="0" y="13"/>
                  </a:cxn>
                  <a:cxn ang="0">
                    <a:pos x="1" y="0"/>
                  </a:cxn>
                  <a:cxn ang="0">
                    <a:pos x="5" y="25"/>
                  </a:cxn>
                  <a:cxn ang="0">
                    <a:pos x="12" y="44"/>
                  </a:cxn>
                  <a:cxn ang="0">
                    <a:pos x="22" y="60"/>
                  </a:cxn>
                  <a:cxn ang="0">
                    <a:pos x="32" y="73"/>
                  </a:cxn>
                  <a:cxn ang="0">
                    <a:pos x="42" y="82"/>
                  </a:cxn>
                  <a:cxn ang="0">
                    <a:pos x="50" y="89"/>
                  </a:cxn>
                  <a:cxn ang="0">
                    <a:pos x="56" y="92"/>
                  </a:cxn>
                  <a:cxn ang="0">
                    <a:pos x="58" y="93"/>
                  </a:cxn>
                </a:cxnLst>
                <a:rect l="0" t="0" r="r" b="b"/>
                <a:pathLst>
                  <a:path w="58" h="93">
                    <a:moveTo>
                      <a:pt x="58" y="93"/>
                    </a:moveTo>
                    <a:lnTo>
                      <a:pt x="45" y="87"/>
                    </a:lnTo>
                    <a:lnTo>
                      <a:pt x="33" y="78"/>
                    </a:lnTo>
                    <a:lnTo>
                      <a:pt x="23" y="67"/>
                    </a:lnTo>
                    <a:lnTo>
                      <a:pt x="13" y="54"/>
                    </a:lnTo>
                    <a:lnTo>
                      <a:pt x="7" y="40"/>
                    </a:lnTo>
                    <a:lnTo>
                      <a:pt x="2" y="26"/>
                    </a:lnTo>
                    <a:lnTo>
                      <a:pt x="0" y="13"/>
                    </a:lnTo>
                    <a:lnTo>
                      <a:pt x="1" y="0"/>
                    </a:lnTo>
                    <a:lnTo>
                      <a:pt x="5" y="25"/>
                    </a:lnTo>
                    <a:lnTo>
                      <a:pt x="12" y="44"/>
                    </a:lnTo>
                    <a:lnTo>
                      <a:pt x="22" y="60"/>
                    </a:lnTo>
                    <a:lnTo>
                      <a:pt x="32" y="73"/>
                    </a:lnTo>
                    <a:lnTo>
                      <a:pt x="42" y="82"/>
                    </a:lnTo>
                    <a:lnTo>
                      <a:pt x="50" y="89"/>
                    </a:lnTo>
                    <a:lnTo>
                      <a:pt x="56" y="92"/>
                    </a:lnTo>
                    <a:lnTo>
                      <a:pt x="58" y="93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139" name="Freeform 443"/>
              <p:cNvSpPr>
                <a:spLocks/>
              </p:cNvSpPr>
              <p:nvPr/>
            </p:nvSpPr>
            <p:spPr bwMode="auto">
              <a:xfrm>
                <a:off x="970" y="2731"/>
                <a:ext cx="28" cy="48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" y="14"/>
                  </a:cxn>
                  <a:cxn ang="0">
                    <a:pos x="4" y="27"/>
                  </a:cxn>
                  <a:cxn ang="0">
                    <a:pos x="8" y="39"/>
                  </a:cxn>
                  <a:cxn ang="0">
                    <a:pos x="14" y="49"/>
                  </a:cxn>
                  <a:cxn ang="0">
                    <a:pos x="23" y="59"/>
                  </a:cxn>
                  <a:cxn ang="0">
                    <a:pos x="32" y="66"/>
                  </a:cxn>
                  <a:cxn ang="0">
                    <a:pos x="43" y="74"/>
                  </a:cxn>
                  <a:cxn ang="0">
                    <a:pos x="54" y="80"/>
                  </a:cxn>
                  <a:cxn ang="0">
                    <a:pos x="65" y="86"/>
                  </a:cxn>
                  <a:cxn ang="0">
                    <a:pos x="73" y="93"/>
                  </a:cxn>
                  <a:cxn ang="0">
                    <a:pos x="78" y="102"/>
                  </a:cxn>
                  <a:cxn ang="0">
                    <a:pos x="82" y="110"/>
                  </a:cxn>
                  <a:cxn ang="0">
                    <a:pos x="83" y="119"/>
                  </a:cxn>
                  <a:cxn ang="0">
                    <a:pos x="82" y="127"/>
                  </a:cxn>
                  <a:cxn ang="0">
                    <a:pos x="80" y="135"/>
                  </a:cxn>
                  <a:cxn ang="0">
                    <a:pos x="78" y="144"/>
                  </a:cxn>
                  <a:cxn ang="0">
                    <a:pos x="83" y="133"/>
                  </a:cxn>
                  <a:cxn ang="0">
                    <a:pos x="85" y="122"/>
                  </a:cxn>
                  <a:cxn ang="0">
                    <a:pos x="86" y="109"/>
                  </a:cxn>
                  <a:cxn ang="0">
                    <a:pos x="85" y="97"/>
                  </a:cxn>
                  <a:cxn ang="0">
                    <a:pos x="82" y="86"/>
                  </a:cxn>
                  <a:cxn ang="0">
                    <a:pos x="76" y="77"/>
                  </a:cxn>
                  <a:cxn ang="0">
                    <a:pos x="68" y="70"/>
                  </a:cxn>
                  <a:cxn ang="0">
                    <a:pos x="57" y="68"/>
                  </a:cxn>
                  <a:cxn ang="0">
                    <a:pos x="43" y="65"/>
                  </a:cxn>
                  <a:cxn ang="0">
                    <a:pos x="31" y="58"/>
                  </a:cxn>
                  <a:cxn ang="0">
                    <a:pos x="21" y="46"/>
                  </a:cxn>
                  <a:cxn ang="0">
                    <a:pos x="13" y="34"/>
                  </a:cxn>
                  <a:cxn ang="0">
                    <a:pos x="7" y="22"/>
                  </a:cxn>
                  <a:cxn ang="0">
                    <a:pos x="3" y="10"/>
                  </a:cxn>
                  <a:cxn ang="0">
                    <a:pos x="1" y="3"/>
                  </a:cxn>
                  <a:cxn ang="0">
                    <a:pos x="0" y="0"/>
                  </a:cxn>
                </a:cxnLst>
                <a:rect l="0" t="0" r="r" b="b"/>
                <a:pathLst>
                  <a:path w="86" h="144">
                    <a:moveTo>
                      <a:pt x="0" y="0"/>
                    </a:moveTo>
                    <a:lnTo>
                      <a:pt x="1" y="14"/>
                    </a:lnTo>
                    <a:lnTo>
                      <a:pt x="4" y="27"/>
                    </a:lnTo>
                    <a:lnTo>
                      <a:pt x="8" y="39"/>
                    </a:lnTo>
                    <a:lnTo>
                      <a:pt x="14" y="49"/>
                    </a:lnTo>
                    <a:lnTo>
                      <a:pt x="23" y="59"/>
                    </a:lnTo>
                    <a:lnTo>
                      <a:pt x="32" y="66"/>
                    </a:lnTo>
                    <a:lnTo>
                      <a:pt x="43" y="74"/>
                    </a:lnTo>
                    <a:lnTo>
                      <a:pt x="54" y="80"/>
                    </a:lnTo>
                    <a:lnTo>
                      <a:pt x="65" y="86"/>
                    </a:lnTo>
                    <a:lnTo>
                      <a:pt x="73" y="93"/>
                    </a:lnTo>
                    <a:lnTo>
                      <a:pt x="78" y="102"/>
                    </a:lnTo>
                    <a:lnTo>
                      <a:pt x="82" y="110"/>
                    </a:lnTo>
                    <a:lnTo>
                      <a:pt x="83" y="119"/>
                    </a:lnTo>
                    <a:lnTo>
                      <a:pt x="82" y="127"/>
                    </a:lnTo>
                    <a:lnTo>
                      <a:pt x="80" y="135"/>
                    </a:lnTo>
                    <a:lnTo>
                      <a:pt x="78" y="144"/>
                    </a:lnTo>
                    <a:lnTo>
                      <a:pt x="83" y="133"/>
                    </a:lnTo>
                    <a:lnTo>
                      <a:pt x="85" y="122"/>
                    </a:lnTo>
                    <a:lnTo>
                      <a:pt x="86" y="109"/>
                    </a:lnTo>
                    <a:lnTo>
                      <a:pt x="85" y="97"/>
                    </a:lnTo>
                    <a:lnTo>
                      <a:pt x="82" y="86"/>
                    </a:lnTo>
                    <a:lnTo>
                      <a:pt x="76" y="77"/>
                    </a:lnTo>
                    <a:lnTo>
                      <a:pt x="68" y="70"/>
                    </a:lnTo>
                    <a:lnTo>
                      <a:pt x="57" y="68"/>
                    </a:lnTo>
                    <a:lnTo>
                      <a:pt x="43" y="65"/>
                    </a:lnTo>
                    <a:lnTo>
                      <a:pt x="31" y="58"/>
                    </a:lnTo>
                    <a:lnTo>
                      <a:pt x="21" y="46"/>
                    </a:lnTo>
                    <a:lnTo>
                      <a:pt x="13" y="34"/>
                    </a:lnTo>
                    <a:lnTo>
                      <a:pt x="7" y="22"/>
                    </a:lnTo>
                    <a:lnTo>
                      <a:pt x="3" y="10"/>
                    </a:lnTo>
                    <a:lnTo>
                      <a:pt x="1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140" name="Freeform 444"/>
              <p:cNvSpPr>
                <a:spLocks/>
              </p:cNvSpPr>
              <p:nvPr/>
            </p:nvSpPr>
            <p:spPr bwMode="auto">
              <a:xfrm>
                <a:off x="997" y="2749"/>
                <a:ext cx="34" cy="28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3" y="8"/>
                  </a:cxn>
                  <a:cxn ang="0">
                    <a:pos x="24" y="17"/>
                  </a:cxn>
                  <a:cxn ang="0">
                    <a:pos x="30" y="27"/>
                  </a:cxn>
                  <a:cxn ang="0">
                    <a:pos x="34" y="36"/>
                  </a:cxn>
                  <a:cxn ang="0">
                    <a:pos x="36" y="46"/>
                  </a:cxn>
                  <a:cxn ang="0">
                    <a:pos x="37" y="54"/>
                  </a:cxn>
                  <a:cxn ang="0">
                    <a:pos x="37" y="63"/>
                  </a:cxn>
                  <a:cxn ang="0">
                    <a:pos x="36" y="69"/>
                  </a:cxn>
                  <a:cxn ang="0">
                    <a:pos x="46" y="60"/>
                  </a:cxn>
                  <a:cxn ang="0">
                    <a:pos x="52" y="52"/>
                  </a:cxn>
                  <a:cxn ang="0">
                    <a:pos x="56" y="45"/>
                  </a:cxn>
                  <a:cxn ang="0">
                    <a:pos x="57" y="42"/>
                  </a:cxn>
                  <a:cxn ang="0">
                    <a:pos x="66" y="65"/>
                  </a:cxn>
                  <a:cxn ang="0">
                    <a:pos x="102" y="32"/>
                  </a:cxn>
                  <a:cxn ang="0">
                    <a:pos x="69" y="74"/>
                  </a:cxn>
                  <a:cxn ang="0">
                    <a:pos x="54" y="63"/>
                  </a:cxn>
                  <a:cxn ang="0">
                    <a:pos x="24" y="84"/>
                  </a:cxn>
                  <a:cxn ang="0">
                    <a:pos x="30" y="65"/>
                  </a:cxn>
                  <a:cxn ang="0">
                    <a:pos x="30" y="48"/>
                  </a:cxn>
                  <a:cxn ang="0">
                    <a:pos x="27" y="33"/>
                  </a:cxn>
                  <a:cxn ang="0">
                    <a:pos x="21" y="21"/>
                  </a:cxn>
                  <a:cxn ang="0">
                    <a:pos x="13" y="12"/>
                  </a:cxn>
                  <a:cxn ang="0">
                    <a:pos x="7" y="5"/>
                  </a:cxn>
                  <a:cxn ang="0">
                    <a:pos x="2" y="1"/>
                  </a:cxn>
                  <a:cxn ang="0">
                    <a:pos x="0" y="0"/>
                  </a:cxn>
                </a:cxnLst>
                <a:rect l="0" t="0" r="r" b="b"/>
                <a:pathLst>
                  <a:path w="102" h="84">
                    <a:moveTo>
                      <a:pt x="0" y="0"/>
                    </a:moveTo>
                    <a:lnTo>
                      <a:pt x="13" y="8"/>
                    </a:lnTo>
                    <a:lnTo>
                      <a:pt x="24" y="17"/>
                    </a:lnTo>
                    <a:lnTo>
                      <a:pt x="30" y="27"/>
                    </a:lnTo>
                    <a:lnTo>
                      <a:pt x="34" y="36"/>
                    </a:lnTo>
                    <a:lnTo>
                      <a:pt x="36" y="46"/>
                    </a:lnTo>
                    <a:lnTo>
                      <a:pt x="37" y="54"/>
                    </a:lnTo>
                    <a:lnTo>
                      <a:pt x="37" y="63"/>
                    </a:lnTo>
                    <a:lnTo>
                      <a:pt x="36" y="69"/>
                    </a:lnTo>
                    <a:lnTo>
                      <a:pt x="46" y="60"/>
                    </a:lnTo>
                    <a:lnTo>
                      <a:pt x="52" y="52"/>
                    </a:lnTo>
                    <a:lnTo>
                      <a:pt x="56" y="45"/>
                    </a:lnTo>
                    <a:lnTo>
                      <a:pt x="57" y="42"/>
                    </a:lnTo>
                    <a:lnTo>
                      <a:pt x="66" y="65"/>
                    </a:lnTo>
                    <a:lnTo>
                      <a:pt x="102" y="32"/>
                    </a:lnTo>
                    <a:lnTo>
                      <a:pt x="69" y="74"/>
                    </a:lnTo>
                    <a:lnTo>
                      <a:pt x="54" y="63"/>
                    </a:lnTo>
                    <a:lnTo>
                      <a:pt x="24" y="84"/>
                    </a:lnTo>
                    <a:lnTo>
                      <a:pt x="30" y="65"/>
                    </a:lnTo>
                    <a:lnTo>
                      <a:pt x="30" y="48"/>
                    </a:lnTo>
                    <a:lnTo>
                      <a:pt x="27" y="33"/>
                    </a:lnTo>
                    <a:lnTo>
                      <a:pt x="21" y="21"/>
                    </a:lnTo>
                    <a:lnTo>
                      <a:pt x="13" y="12"/>
                    </a:lnTo>
                    <a:lnTo>
                      <a:pt x="7" y="5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141" name="Freeform 445"/>
              <p:cNvSpPr>
                <a:spLocks/>
              </p:cNvSpPr>
              <p:nvPr/>
            </p:nvSpPr>
            <p:spPr bwMode="auto">
              <a:xfrm>
                <a:off x="1090" y="2689"/>
                <a:ext cx="66" cy="40"/>
              </a:xfrm>
              <a:custGeom>
                <a:avLst/>
                <a:gdLst/>
                <a:ahLst/>
                <a:cxnLst>
                  <a:cxn ang="0">
                    <a:pos x="2" y="14"/>
                  </a:cxn>
                  <a:cxn ang="0">
                    <a:pos x="4" y="32"/>
                  </a:cxn>
                  <a:cxn ang="0">
                    <a:pos x="15" y="43"/>
                  </a:cxn>
                  <a:cxn ang="0">
                    <a:pos x="28" y="47"/>
                  </a:cxn>
                  <a:cxn ang="0">
                    <a:pos x="41" y="51"/>
                  </a:cxn>
                  <a:cxn ang="0">
                    <a:pos x="59" y="50"/>
                  </a:cxn>
                  <a:cxn ang="0">
                    <a:pos x="77" y="45"/>
                  </a:cxn>
                  <a:cxn ang="0">
                    <a:pos x="98" y="39"/>
                  </a:cxn>
                  <a:cxn ang="0">
                    <a:pos x="120" y="35"/>
                  </a:cxn>
                  <a:cxn ang="0">
                    <a:pos x="144" y="36"/>
                  </a:cxn>
                  <a:cxn ang="0">
                    <a:pos x="167" y="43"/>
                  </a:cxn>
                  <a:cxn ang="0">
                    <a:pos x="189" y="58"/>
                  </a:cxn>
                  <a:cxn ang="0">
                    <a:pos x="182" y="55"/>
                  </a:cxn>
                  <a:cxn ang="0">
                    <a:pos x="159" y="41"/>
                  </a:cxn>
                  <a:cxn ang="0">
                    <a:pos x="141" y="38"/>
                  </a:cxn>
                  <a:cxn ang="0">
                    <a:pos x="126" y="39"/>
                  </a:cxn>
                  <a:cxn ang="0">
                    <a:pos x="108" y="42"/>
                  </a:cxn>
                  <a:cxn ang="0">
                    <a:pos x="92" y="48"/>
                  </a:cxn>
                  <a:cxn ang="0">
                    <a:pos x="77" y="57"/>
                  </a:cxn>
                  <a:cxn ang="0">
                    <a:pos x="67" y="63"/>
                  </a:cxn>
                  <a:cxn ang="0">
                    <a:pos x="70" y="73"/>
                  </a:cxn>
                  <a:cxn ang="0">
                    <a:pos x="85" y="81"/>
                  </a:cxn>
                  <a:cxn ang="0">
                    <a:pos x="100" y="80"/>
                  </a:cxn>
                  <a:cxn ang="0">
                    <a:pos x="120" y="79"/>
                  </a:cxn>
                  <a:cxn ang="0">
                    <a:pos x="144" y="80"/>
                  </a:cxn>
                  <a:cxn ang="0">
                    <a:pos x="161" y="84"/>
                  </a:cxn>
                  <a:cxn ang="0">
                    <a:pos x="174" y="91"/>
                  </a:cxn>
                  <a:cxn ang="0">
                    <a:pos x="184" y="101"/>
                  </a:cxn>
                  <a:cxn ang="0">
                    <a:pos x="175" y="96"/>
                  </a:cxn>
                  <a:cxn ang="0">
                    <a:pos x="147" y="84"/>
                  </a:cxn>
                  <a:cxn ang="0">
                    <a:pos x="121" y="81"/>
                  </a:cxn>
                  <a:cxn ang="0">
                    <a:pos x="102" y="84"/>
                  </a:cxn>
                  <a:cxn ang="0">
                    <a:pos x="85" y="88"/>
                  </a:cxn>
                  <a:cxn ang="0">
                    <a:pos x="69" y="87"/>
                  </a:cxn>
                  <a:cxn ang="0">
                    <a:pos x="74" y="94"/>
                  </a:cxn>
                  <a:cxn ang="0">
                    <a:pos x="87" y="105"/>
                  </a:cxn>
                  <a:cxn ang="0">
                    <a:pos x="97" y="110"/>
                  </a:cxn>
                  <a:cxn ang="0">
                    <a:pos x="113" y="114"/>
                  </a:cxn>
                  <a:cxn ang="0">
                    <a:pos x="116" y="119"/>
                  </a:cxn>
                  <a:cxn ang="0">
                    <a:pos x="93" y="111"/>
                  </a:cxn>
                  <a:cxn ang="0">
                    <a:pos x="73" y="99"/>
                  </a:cxn>
                  <a:cxn ang="0">
                    <a:pos x="62" y="92"/>
                  </a:cxn>
                  <a:cxn ang="0">
                    <a:pos x="53" y="83"/>
                  </a:cxn>
                  <a:cxn ang="0">
                    <a:pos x="51" y="63"/>
                  </a:cxn>
                  <a:cxn ang="0">
                    <a:pos x="27" y="52"/>
                  </a:cxn>
                  <a:cxn ang="0">
                    <a:pos x="2" y="34"/>
                  </a:cxn>
                  <a:cxn ang="0">
                    <a:pos x="1" y="15"/>
                  </a:cxn>
                  <a:cxn ang="0">
                    <a:pos x="7" y="2"/>
                  </a:cxn>
                </a:cxnLst>
                <a:rect l="0" t="0" r="r" b="b"/>
                <a:pathLst>
                  <a:path w="198" h="119">
                    <a:moveTo>
                      <a:pt x="8" y="0"/>
                    </a:moveTo>
                    <a:lnTo>
                      <a:pt x="2" y="14"/>
                    </a:lnTo>
                    <a:lnTo>
                      <a:pt x="1" y="24"/>
                    </a:lnTo>
                    <a:lnTo>
                      <a:pt x="4" y="32"/>
                    </a:lnTo>
                    <a:lnTo>
                      <a:pt x="9" y="38"/>
                    </a:lnTo>
                    <a:lnTo>
                      <a:pt x="15" y="43"/>
                    </a:lnTo>
                    <a:lnTo>
                      <a:pt x="23" y="45"/>
                    </a:lnTo>
                    <a:lnTo>
                      <a:pt x="28" y="47"/>
                    </a:lnTo>
                    <a:lnTo>
                      <a:pt x="32" y="48"/>
                    </a:lnTo>
                    <a:lnTo>
                      <a:pt x="41" y="51"/>
                    </a:lnTo>
                    <a:lnTo>
                      <a:pt x="50" y="51"/>
                    </a:lnTo>
                    <a:lnTo>
                      <a:pt x="59" y="50"/>
                    </a:lnTo>
                    <a:lnTo>
                      <a:pt x="68" y="48"/>
                    </a:lnTo>
                    <a:lnTo>
                      <a:pt x="77" y="45"/>
                    </a:lnTo>
                    <a:lnTo>
                      <a:pt x="88" y="42"/>
                    </a:lnTo>
                    <a:lnTo>
                      <a:pt x="98" y="39"/>
                    </a:lnTo>
                    <a:lnTo>
                      <a:pt x="109" y="37"/>
                    </a:lnTo>
                    <a:lnTo>
                      <a:pt x="120" y="35"/>
                    </a:lnTo>
                    <a:lnTo>
                      <a:pt x="132" y="35"/>
                    </a:lnTo>
                    <a:lnTo>
                      <a:pt x="144" y="36"/>
                    </a:lnTo>
                    <a:lnTo>
                      <a:pt x="155" y="39"/>
                    </a:lnTo>
                    <a:lnTo>
                      <a:pt x="167" y="43"/>
                    </a:lnTo>
                    <a:lnTo>
                      <a:pt x="178" y="49"/>
                    </a:lnTo>
                    <a:lnTo>
                      <a:pt x="189" y="58"/>
                    </a:lnTo>
                    <a:lnTo>
                      <a:pt x="198" y="67"/>
                    </a:lnTo>
                    <a:lnTo>
                      <a:pt x="182" y="55"/>
                    </a:lnTo>
                    <a:lnTo>
                      <a:pt x="170" y="46"/>
                    </a:lnTo>
                    <a:lnTo>
                      <a:pt x="159" y="41"/>
                    </a:lnTo>
                    <a:lnTo>
                      <a:pt x="150" y="39"/>
                    </a:lnTo>
                    <a:lnTo>
                      <a:pt x="141" y="38"/>
                    </a:lnTo>
                    <a:lnTo>
                      <a:pt x="134" y="38"/>
                    </a:lnTo>
                    <a:lnTo>
                      <a:pt x="126" y="39"/>
                    </a:lnTo>
                    <a:lnTo>
                      <a:pt x="117" y="40"/>
                    </a:lnTo>
                    <a:lnTo>
                      <a:pt x="108" y="42"/>
                    </a:lnTo>
                    <a:lnTo>
                      <a:pt x="99" y="45"/>
                    </a:lnTo>
                    <a:lnTo>
                      <a:pt x="92" y="48"/>
                    </a:lnTo>
                    <a:lnTo>
                      <a:pt x="84" y="52"/>
                    </a:lnTo>
                    <a:lnTo>
                      <a:pt x="77" y="57"/>
                    </a:lnTo>
                    <a:lnTo>
                      <a:pt x="71" y="60"/>
                    </a:lnTo>
                    <a:lnTo>
                      <a:pt x="67" y="63"/>
                    </a:lnTo>
                    <a:lnTo>
                      <a:pt x="63" y="65"/>
                    </a:lnTo>
                    <a:lnTo>
                      <a:pt x="70" y="73"/>
                    </a:lnTo>
                    <a:lnTo>
                      <a:pt x="77" y="79"/>
                    </a:lnTo>
                    <a:lnTo>
                      <a:pt x="85" y="81"/>
                    </a:lnTo>
                    <a:lnTo>
                      <a:pt x="93" y="81"/>
                    </a:lnTo>
                    <a:lnTo>
                      <a:pt x="100" y="80"/>
                    </a:lnTo>
                    <a:lnTo>
                      <a:pt x="110" y="79"/>
                    </a:lnTo>
                    <a:lnTo>
                      <a:pt x="120" y="79"/>
                    </a:lnTo>
                    <a:lnTo>
                      <a:pt x="132" y="79"/>
                    </a:lnTo>
                    <a:lnTo>
                      <a:pt x="144" y="80"/>
                    </a:lnTo>
                    <a:lnTo>
                      <a:pt x="153" y="82"/>
                    </a:lnTo>
                    <a:lnTo>
                      <a:pt x="161" y="84"/>
                    </a:lnTo>
                    <a:lnTo>
                      <a:pt x="169" y="87"/>
                    </a:lnTo>
                    <a:lnTo>
                      <a:pt x="174" y="91"/>
                    </a:lnTo>
                    <a:lnTo>
                      <a:pt x="179" y="96"/>
                    </a:lnTo>
                    <a:lnTo>
                      <a:pt x="184" y="101"/>
                    </a:lnTo>
                    <a:lnTo>
                      <a:pt x="190" y="106"/>
                    </a:lnTo>
                    <a:lnTo>
                      <a:pt x="175" y="96"/>
                    </a:lnTo>
                    <a:lnTo>
                      <a:pt x="160" y="88"/>
                    </a:lnTo>
                    <a:lnTo>
                      <a:pt x="147" y="84"/>
                    </a:lnTo>
                    <a:lnTo>
                      <a:pt x="133" y="82"/>
                    </a:lnTo>
                    <a:lnTo>
                      <a:pt x="121" y="81"/>
                    </a:lnTo>
                    <a:lnTo>
                      <a:pt x="111" y="82"/>
                    </a:lnTo>
                    <a:lnTo>
                      <a:pt x="102" y="84"/>
                    </a:lnTo>
                    <a:lnTo>
                      <a:pt x="94" y="86"/>
                    </a:lnTo>
                    <a:lnTo>
                      <a:pt x="85" y="88"/>
                    </a:lnTo>
                    <a:lnTo>
                      <a:pt x="75" y="87"/>
                    </a:lnTo>
                    <a:lnTo>
                      <a:pt x="69" y="87"/>
                    </a:lnTo>
                    <a:lnTo>
                      <a:pt x="66" y="86"/>
                    </a:lnTo>
                    <a:lnTo>
                      <a:pt x="74" y="94"/>
                    </a:lnTo>
                    <a:lnTo>
                      <a:pt x="82" y="101"/>
                    </a:lnTo>
                    <a:lnTo>
                      <a:pt x="87" y="105"/>
                    </a:lnTo>
                    <a:lnTo>
                      <a:pt x="91" y="108"/>
                    </a:lnTo>
                    <a:lnTo>
                      <a:pt x="97" y="110"/>
                    </a:lnTo>
                    <a:lnTo>
                      <a:pt x="104" y="112"/>
                    </a:lnTo>
                    <a:lnTo>
                      <a:pt x="113" y="114"/>
                    </a:lnTo>
                    <a:lnTo>
                      <a:pt x="126" y="117"/>
                    </a:lnTo>
                    <a:lnTo>
                      <a:pt x="116" y="119"/>
                    </a:lnTo>
                    <a:lnTo>
                      <a:pt x="105" y="117"/>
                    </a:lnTo>
                    <a:lnTo>
                      <a:pt x="93" y="111"/>
                    </a:lnTo>
                    <a:lnTo>
                      <a:pt x="83" y="105"/>
                    </a:lnTo>
                    <a:lnTo>
                      <a:pt x="73" y="99"/>
                    </a:lnTo>
                    <a:lnTo>
                      <a:pt x="66" y="93"/>
                    </a:lnTo>
                    <a:lnTo>
                      <a:pt x="62" y="92"/>
                    </a:lnTo>
                    <a:lnTo>
                      <a:pt x="63" y="94"/>
                    </a:lnTo>
                    <a:lnTo>
                      <a:pt x="53" y="83"/>
                    </a:lnTo>
                    <a:lnTo>
                      <a:pt x="51" y="71"/>
                    </a:lnTo>
                    <a:lnTo>
                      <a:pt x="51" y="63"/>
                    </a:lnTo>
                    <a:lnTo>
                      <a:pt x="52" y="60"/>
                    </a:lnTo>
                    <a:lnTo>
                      <a:pt x="27" y="52"/>
                    </a:lnTo>
                    <a:lnTo>
                      <a:pt x="11" y="43"/>
                    </a:lnTo>
                    <a:lnTo>
                      <a:pt x="2" y="34"/>
                    </a:lnTo>
                    <a:lnTo>
                      <a:pt x="0" y="23"/>
                    </a:lnTo>
                    <a:lnTo>
                      <a:pt x="1" y="15"/>
                    </a:lnTo>
                    <a:lnTo>
                      <a:pt x="4" y="7"/>
                    </a:lnTo>
                    <a:lnTo>
                      <a:pt x="7" y="2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142" name="Freeform 446"/>
              <p:cNvSpPr>
                <a:spLocks/>
              </p:cNvSpPr>
              <p:nvPr/>
            </p:nvSpPr>
            <p:spPr bwMode="auto">
              <a:xfrm>
                <a:off x="910" y="2597"/>
                <a:ext cx="9" cy="3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5" y="10"/>
                  </a:cxn>
                  <a:cxn ang="0">
                    <a:pos x="22" y="17"/>
                  </a:cxn>
                  <a:cxn ang="0">
                    <a:pos x="24" y="25"/>
                  </a:cxn>
                  <a:cxn ang="0">
                    <a:pos x="25" y="35"/>
                  </a:cxn>
                  <a:cxn ang="0">
                    <a:pos x="27" y="50"/>
                  </a:cxn>
                  <a:cxn ang="0">
                    <a:pos x="24" y="66"/>
                  </a:cxn>
                  <a:cxn ang="0">
                    <a:pos x="19" y="82"/>
                  </a:cxn>
                  <a:cxn ang="0">
                    <a:pos x="7" y="96"/>
                  </a:cxn>
                  <a:cxn ang="0">
                    <a:pos x="15" y="79"/>
                  </a:cxn>
                  <a:cxn ang="0">
                    <a:pos x="19" y="71"/>
                  </a:cxn>
                  <a:cxn ang="0">
                    <a:pos x="21" y="63"/>
                  </a:cxn>
                  <a:cxn ang="0">
                    <a:pos x="20" y="50"/>
                  </a:cxn>
                  <a:cxn ang="0">
                    <a:pos x="16" y="32"/>
                  </a:cxn>
                  <a:cxn ang="0">
                    <a:pos x="9" y="15"/>
                  </a:cxn>
                  <a:cxn ang="0">
                    <a:pos x="3" y="4"/>
                  </a:cxn>
                  <a:cxn ang="0">
                    <a:pos x="0" y="0"/>
                  </a:cxn>
                </a:cxnLst>
                <a:rect l="0" t="0" r="r" b="b"/>
                <a:pathLst>
                  <a:path w="27" h="96">
                    <a:moveTo>
                      <a:pt x="0" y="0"/>
                    </a:moveTo>
                    <a:lnTo>
                      <a:pt x="15" y="10"/>
                    </a:lnTo>
                    <a:lnTo>
                      <a:pt x="22" y="17"/>
                    </a:lnTo>
                    <a:lnTo>
                      <a:pt x="24" y="25"/>
                    </a:lnTo>
                    <a:lnTo>
                      <a:pt x="25" y="35"/>
                    </a:lnTo>
                    <a:lnTo>
                      <a:pt x="27" y="50"/>
                    </a:lnTo>
                    <a:lnTo>
                      <a:pt x="24" y="66"/>
                    </a:lnTo>
                    <a:lnTo>
                      <a:pt x="19" y="82"/>
                    </a:lnTo>
                    <a:lnTo>
                      <a:pt x="7" y="96"/>
                    </a:lnTo>
                    <a:lnTo>
                      <a:pt x="15" y="79"/>
                    </a:lnTo>
                    <a:lnTo>
                      <a:pt x="19" y="71"/>
                    </a:lnTo>
                    <a:lnTo>
                      <a:pt x="21" y="63"/>
                    </a:lnTo>
                    <a:lnTo>
                      <a:pt x="20" y="50"/>
                    </a:lnTo>
                    <a:lnTo>
                      <a:pt x="16" y="32"/>
                    </a:lnTo>
                    <a:lnTo>
                      <a:pt x="9" y="15"/>
                    </a:lnTo>
                    <a:lnTo>
                      <a:pt x="3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143" name="Freeform 447"/>
              <p:cNvSpPr>
                <a:spLocks/>
              </p:cNvSpPr>
              <p:nvPr/>
            </p:nvSpPr>
            <p:spPr bwMode="auto">
              <a:xfrm>
                <a:off x="901" y="2607"/>
                <a:ext cx="6" cy="2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2" y="7"/>
                  </a:cxn>
                  <a:cxn ang="0">
                    <a:pos x="17" y="13"/>
                  </a:cxn>
                  <a:cxn ang="0">
                    <a:pos x="18" y="18"/>
                  </a:cxn>
                  <a:cxn ang="0">
                    <a:pos x="19" y="25"/>
                  </a:cxn>
                  <a:cxn ang="0">
                    <a:pos x="20" y="36"/>
                  </a:cxn>
                  <a:cxn ang="0">
                    <a:pos x="19" y="46"/>
                  </a:cxn>
                  <a:cxn ang="0">
                    <a:pos x="14" y="57"/>
                  </a:cxn>
                  <a:cxn ang="0">
                    <a:pos x="4" y="67"/>
                  </a:cxn>
                  <a:cxn ang="0">
                    <a:pos x="10" y="56"/>
                  </a:cxn>
                  <a:cxn ang="0">
                    <a:pos x="15" y="49"/>
                  </a:cxn>
                  <a:cxn ang="0">
                    <a:pos x="16" y="45"/>
                  </a:cxn>
                  <a:cxn ang="0">
                    <a:pos x="15" y="36"/>
                  </a:cxn>
                  <a:cxn ang="0">
                    <a:pos x="12" y="23"/>
                  </a:cxn>
                  <a:cxn ang="0">
                    <a:pos x="6" y="12"/>
                  </a:cxn>
                  <a:cxn ang="0">
                    <a:pos x="2" y="3"/>
                  </a:cxn>
                  <a:cxn ang="0">
                    <a:pos x="0" y="0"/>
                  </a:cxn>
                </a:cxnLst>
                <a:rect l="0" t="0" r="r" b="b"/>
                <a:pathLst>
                  <a:path w="20" h="67">
                    <a:moveTo>
                      <a:pt x="0" y="0"/>
                    </a:moveTo>
                    <a:lnTo>
                      <a:pt x="12" y="7"/>
                    </a:lnTo>
                    <a:lnTo>
                      <a:pt x="17" y="13"/>
                    </a:lnTo>
                    <a:lnTo>
                      <a:pt x="18" y="18"/>
                    </a:lnTo>
                    <a:lnTo>
                      <a:pt x="19" y="25"/>
                    </a:lnTo>
                    <a:lnTo>
                      <a:pt x="20" y="36"/>
                    </a:lnTo>
                    <a:lnTo>
                      <a:pt x="19" y="46"/>
                    </a:lnTo>
                    <a:lnTo>
                      <a:pt x="14" y="57"/>
                    </a:lnTo>
                    <a:lnTo>
                      <a:pt x="4" y="67"/>
                    </a:lnTo>
                    <a:lnTo>
                      <a:pt x="10" y="56"/>
                    </a:lnTo>
                    <a:lnTo>
                      <a:pt x="15" y="49"/>
                    </a:lnTo>
                    <a:lnTo>
                      <a:pt x="16" y="45"/>
                    </a:lnTo>
                    <a:lnTo>
                      <a:pt x="15" y="36"/>
                    </a:lnTo>
                    <a:lnTo>
                      <a:pt x="12" y="23"/>
                    </a:lnTo>
                    <a:lnTo>
                      <a:pt x="6" y="12"/>
                    </a:lnTo>
                    <a:lnTo>
                      <a:pt x="2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144" name="Freeform 448"/>
              <p:cNvSpPr>
                <a:spLocks/>
              </p:cNvSpPr>
              <p:nvPr/>
            </p:nvSpPr>
            <p:spPr bwMode="auto">
              <a:xfrm>
                <a:off x="862" y="2585"/>
                <a:ext cx="8" cy="7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24" y="9"/>
                  </a:cxn>
                  <a:cxn ang="0">
                    <a:pos x="0" y="20"/>
                  </a:cxn>
                  <a:cxn ang="0">
                    <a:pos x="4" y="15"/>
                  </a:cxn>
                  <a:cxn ang="0">
                    <a:pos x="3" y="10"/>
                  </a:cxn>
                  <a:cxn ang="0">
                    <a:pos x="3" y="5"/>
                  </a:cxn>
                  <a:cxn ang="0">
                    <a:pos x="4" y="2"/>
                  </a:cxn>
                  <a:cxn ang="0">
                    <a:pos x="4" y="0"/>
                  </a:cxn>
                </a:cxnLst>
                <a:rect l="0" t="0" r="r" b="b"/>
                <a:pathLst>
                  <a:path w="24" h="20">
                    <a:moveTo>
                      <a:pt x="4" y="0"/>
                    </a:moveTo>
                    <a:lnTo>
                      <a:pt x="24" y="9"/>
                    </a:lnTo>
                    <a:lnTo>
                      <a:pt x="0" y="20"/>
                    </a:lnTo>
                    <a:lnTo>
                      <a:pt x="4" y="15"/>
                    </a:lnTo>
                    <a:lnTo>
                      <a:pt x="3" y="10"/>
                    </a:lnTo>
                    <a:lnTo>
                      <a:pt x="3" y="5"/>
                    </a:lnTo>
                    <a:lnTo>
                      <a:pt x="4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145" name="Freeform 449"/>
              <p:cNvSpPr>
                <a:spLocks/>
              </p:cNvSpPr>
              <p:nvPr/>
            </p:nvSpPr>
            <p:spPr bwMode="auto">
              <a:xfrm>
                <a:off x="867" y="2559"/>
                <a:ext cx="17" cy="15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8" y="5"/>
                  </a:cxn>
                  <a:cxn ang="0">
                    <a:pos x="16" y="5"/>
                  </a:cxn>
                  <a:cxn ang="0">
                    <a:pos x="24" y="5"/>
                  </a:cxn>
                  <a:cxn ang="0">
                    <a:pos x="33" y="4"/>
                  </a:cxn>
                  <a:cxn ang="0">
                    <a:pos x="40" y="3"/>
                  </a:cxn>
                  <a:cxn ang="0">
                    <a:pos x="46" y="1"/>
                  </a:cxn>
                  <a:cxn ang="0">
                    <a:pos x="51" y="0"/>
                  </a:cxn>
                  <a:cxn ang="0">
                    <a:pos x="52" y="0"/>
                  </a:cxn>
                  <a:cxn ang="0">
                    <a:pos x="52" y="45"/>
                  </a:cxn>
                  <a:cxn ang="0">
                    <a:pos x="41" y="41"/>
                  </a:cxn>
                  <a:cxn ang="0">
                    <a:pos x="42" y="11"/>
                  </a:cxn>
                  <a:cxn ang="0">
                    <a:pos x="36" y="12"/>
                  </a:cxn>
                  <a:cxn ang="0">
                    <a:pos x="28" y="11"/>
                  </a:cxn>
                  <a:cxn ang="0">
                    <a:pos x="21" y="10"/>
                  </a:cxn>
                  <a:cxn ang="0">
                    <a:pos x="15" y="9"/>
                  </a:cxn>
                  <a:cxn ang="0">
                    <a:pos x="9" y="6"/>
                  </a:cxn>
                  <a:cxn ang="0">
                    <a:pos x="4" y="5"/>
                  </a:cxn>
                  <a:cxn ang="0">
                    <a:pos x="1" y="3"/>
                  </a:cxn>
                  <a:cxn ang="0">
                    <a:pos x="0" y="3"/>
                  </a:cxn>
                </a:cxnLst>
                <a:rect l="0" t="0" r="r" b="b"/>
                <a:pathLst>
                  <a:path w="52" h="45">
                    <a:moveTo>
                      <a:pt x="0" y="3"/>
                    </a:moveTo>
                    <a:lnTo>
                      <a:pt x="8" y="5"/>
                    </a:lnTo>
                    <a:lnTo>
                      <a:pt x="16" y="5"/>
                    </a:lnTo>
                    <a:lnTo>
                      <a:pt x="24" y="5"/>
                    </a:lnTo>
                    <a:lnTo>
                      <a:pt x="33" y="4"/>
                    </a:lnTo>
                    <a:lnTo>
                      <a:pt x="40" y="3"/>
                    </a:lnTo>
                    <a:lnTo>
                      <a:pt x="46" y="1"/>
                    </a:lnTo>
                    <a:lnTo>
                      <a:pt x="51" y="0"/>
                    </a:lnTo>
                    <a:lnTo>
                      <a:pt x="52" y="0"/>
                    </a:lnTo>
                    <a:lnTo>
                      <a:pt x="52" y="45"/>
                    </a:lnTo>
                    <a:lnTo>
                      <a:pt x="41" y="41"/>
                    </a:lnTo>
                    <a:lnTo>
                      <a:pt x="42" y="11"/>
                    </a:lnTo>
                    <a:lnTo>
                      <a:pt x="36" y="12"/>
                    </a:lnTo>
                    <a:lnTo>
                      <a:pt x="28" y="11"/>
                    </a:lnTo>
                    <a:lnTo>
                      <a:pt x="21" y="10"/>
                    </a:lnTo>
                    <a:lnTo>
                      <a:pt x="15" y="9"/>
                    </a:lnTo>
                    <a:lnTo>
                      <a:pt x="9" y="6"/>
                    </a:lnTo>
                    <a:lnTo>
                      <a:pt x="4" y="5"/>
                    </a:lnTo>
                    <a:lnTo>
                      <a:pt x="1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146" name="Freeform 450"/>
              <p:cNvSpPr>
                <a:spLocks/>
              </p:cNvSpPr>
              <p:nvPr/>
            </p:nvSpPr>
            <p:spPr bwMode="auto">
              <a:xfrm>
                <a:off x="1062" y="2724"/>
                <a:ext cx="17" cy="29"/>
              </a:xfrm>
              <a:custGeom>
                <a:avLst/>
                <a:gdLst/>
                <a:ahLst/>
                <a:cxnLst>
                  <a:cxn ang="0">
                    <a:pos x="51" y="0"/>
                  </a:cxn>
                  <a:cxn ang="0">
                    <a:pos x="50" y="8"/>
                  </a:cxn>
                  <a:cxn ang="0">
                    <a:pos x="49" y="16"/>
                  </a:cxn>
                  <a:cxn ang="0">
                    <a:pos x="46" y="23"/>
                  </a:cxn>
                  <a:cxn ang="0">
                    <a:pos x="43" y="29"/>
                  </a:cxn>
                  <a:cxn ang="0">
                    <a:pos x="38" y="36"/>
                  </a:cxn>
                  <a:cxn ang="0">
                    <a:pos x="32" y="41"/>
                  </a:cxn>
                  <a:cxn ang="0">
                    <a:pos x="26" y="45"/>
                  </a:cxn>
                  <a:cxn ang="0">
                    <a:pos x="19" y="48"/>
                  </a:cxn>
                  <a:cxn ang="0">
                    <a:pos x="7" y="57"/>
                  </a:cxn>
                  <a:cxn ang="0">
                    <a:pos x="2" y="65"/>
                  </a:cxn>
                  <a:cxn ang="0">
                    <a:pos x="2" y="76"/>
                  </a:cxn>
                  <a:cxn ang="0">
                    <a:pos x="4" y="85"/>
                  </a:cxn>
                  <a:cxn ang="0">
                    <a:pos x="0" y="72"/>
                  </a:cxn>
                  <a:cxn ang="0">
                    <a:pos x="0" y="58"/>
                  </a:cxn>
                  <a:cxn ang="0">
                    <a:pos x="5" y="46"/>
                  </a:cxn>
                  <a:cxn ang="0">
                    <a:pos x="17" y="41"/>
                  </a:cxn>
                  <a:cxn ang="0">
                    <a:pos x="25" y="39"/>
                  </a:cxn>
                  <a:cxn ang="0">
                    <a:pos x="32" y="35"/>
                  </a:cxn>
                  <a:cxn ang="0">
                    <a:pos x="39" y="28"/>
                  </a:cxn>
                  <a:cxn ang="0">
                    <a:pos x="44" y="20"/>
                  </a:cxn>
                  <a:cxn ang="0">
                    <a:pos x="47" y="13"/>
                  </a:cxn>
                  <a:cxn ang="0">
                    <a:pos x="49" y="6"/>
                  </a:cxn>
                  <a:cxn ang="0">
                    <a:pos x="51" y="2"/>
                  </a:cxn>
                  <a:cxn ang="0">
                    <a:pos x="51" y="0"/>
                  </a:cxn>
                </a:cxnLst>
                <a:rect l="0" t="0" r="r" b="b"/>
                <a:pathLst>
                  <a:path w="51" h="85">
                    <a:moveTo>
                      <a:pt x="51" y="0"/>
                    </a:moveTo>
                    <a:lnTo>
                      <a:pt x="50" y="8"/>
                    </a:lnTo>
                    <a:lnTo>
                      <a:pt x="49" y="16"/>
                    </a:lnTo>
                    <a:lnTo>
                      <a:pt x="46" y="23"/>
                    </a:lnTo>
                    <a:lnTo>
                      <a:pt x="43" y="29"/>
                    </a:lnTo>
                    <a:lnTo>
                      <a:pt x="38" y="36"/>
                    </a:lnTo>
                    <a:lnTo>
                      <a:pt x="32" y="41"/>
                    </a:lnTo>
                    <a:lnTo>
                      <a:pt x="26" y="45"/>
                    </a:lnTo>
                    <a:lnTo>
                      <a:pt x="19" y="48"/>
                    </a:lnTo>
                    <a:lnTo>
                      <a:pt x="7" y="57"/>
                    </a:lnTo>
                    <a:lnTo>
                      <a:pt x="2" y="65"/>
                    </a:lnTo>
                    <a:lnTo>
                      <a:pt x="2" y="76"/>
                    </a:lnTo>
                    <a:lnTo>
                      <a:pt x="4" y="85"/>
                    </a:lnTo>
                    <a:lnTo>
                      <a:pt x="0" y="72"/>
                    </a:lnTo>
                    <a:lnTo>
                      <a:pt x="0" y="58"/>
                    </a:lnTo>
                    <a:lnTo>
                      <a:pt x="5" y="46"/>
                    </a:lnTo>
                    <a:lnTo>
                      <a:pt x="17" y="41"/>
                    </a:lnTo>
                    <a:lnTo>
                      <a:pt x="25" y="39"/>
                    </a:lnTo>
                    <a:lnTo>
                      <a:pt x="32" y="35"/>
                    </a:lnTo>
                    <a:lnTo>
                      <a:pt x="39" y="28"/>
                    </a:lnTo>
                    <a:lnTo>
                      <a:pt x="44" y="20"/>
                    </a:lnTo>
                    <a:lnTo>
                      <a:pt x="47" y="13"/>
                    </a:lnTo>
                    <a:lnTo>
                      <a:pt x="49" y="6"/>
                    </a:lnTo>
                    <a:lnTo>
                      <a:pt x="51" y="2"/>
                    </a:lnTo>
                    <a:lnTo>
                      <a:pt x="51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147" name="Freeform 451"/>
              <p:cNvSpPr>
                <a:spLocks/>
              </p:cNvSpPr>
              <p:nvPr/>
            </p:nvSpPr>
            <p:spPr bwMode="auto">
              <a:xfrm>
                <a:off x="1057" y="2728"/>
                <a:ext cx="11" cy="17"/>
              </a:xfrm>
              <a:custGeom>
                <a:avLst/>
                <a:gdLst/>
                <a:ahLst/>
                <a:cxnLst>
                  <a:cxn ang="0">
                    <a:pos x="31" y="0"/>
                  </a:cxn>
                  <a:cxn ang="0">
                    <a:pos x="29" y="10"/>
                  </a:cxn>
                  <a:cxn ang="0">
                    <a:pos x="25" y="18"/>
                  </a:cxn>
                  <a:cxn ang="0">
                    <a:pos x="19" y="25"/>
                  </a:cxn>
                  <a:cxn ang="0">
                    <a:pos x="11" y="30"/>
                  </a:cxn>
                  <a:cxn ang="0">
                    <a:pos x="4" y="34"/>
                  </a:cxn>
                  <a:cxn ang="0">
                    <a:pos x="1" y="40"/>
                  </a:cxn>
                  <a:cxn ang="0">
                    <a:pos x="1" y="47"/>
                  </a:cxn>
                  <a:cxn ang="0">
                    <a:pos x="2" y="53"/>
                  </a:cxn>
                  <a:cxn ang="0">
                    <a:pos x="0" y="45"/>
                  </a:cxn>
                  <a:cxn ang="0">
                    <a:pos x="0" y="36"/>
                  </a:cxn>
                  <a:cxn ang="0">
                    <a:pos x="3" y="29"/>
                  </a:cxn>
                  <a:cxn ang="0">
                    <a:pos x="10" y="26"/>
                  </a:cxn>
                  <a:cxn ang="0">
                    <a:pos x="19" y="21"/>
                  </a:cxn>
                  <a:cxn ang="0">
                    <a:pos x="26" y="13"/>
                  </a:cxn>
                  <a:cxn ang="0">
                    <a:pos x="29" y="5"/>
                  </a:cxn>
                  <a:cxn ang="0">
                    <a:pos x="31" y="0"/>
                  </a:cxn>
                </a:cxnLst>
                <a:rect l="0" t="0" r="r" b="b"/>
                <a:pathLst>
                  <a:path w="31" h="53">
                    <a:moveTo>
                      <a:pt x="31" y="0"/>
                    </a:moveTo>
                    <a:lnTo>
                      <a:pt x="29" y="10"/>
                    </a:lnTo>
                    <a:lnTo>
                      <a:pt x="25" y="18"/>
                    </a:lnTo>
                    <a:lnTo>
                      <a:pt x="19" y="25"/>
                    </a:lnTo>
                    <a:lnTo>
                      <a:pt x="11" y="30"/>
                    </a:lnTo>
                    <a:lnTo>
                      <a:pt x="4" y="34"/>
                    </a:lnTo>
                    <a:lnTo>
                      <a:pt x="1" y="40"/>
                    </a:lnTo>
                    <a:lnTo>
                      <a:pt x="1" y="47"/>
                    </a:lnTo>
                    <a:lnTo>
                      <a:pt x="2" y="53"/>
                    </a:lnTo>
                    <a:lnTo>
                      <a:pt x="0" y="45"/>
                    </a:lnTo>
                    <a:lnTo>
                      <a:pt x="0" y="36"/>
                    </a:lnTo>
                    <a:lnTo>
                      <a:pt x="3" y="29"/>
                    </a:lnTo>
                    <a:lnTo>
                      <a:pt x="10" y="26"/>
                    </a:lnTo>
                    <a:lnTo>
                      <a:pt x="19" y="21"/>
                    </a:lnTo>
                    <a:lnTo>
                      <a:pt x="26" y="13"/>
                    </a:lnTo>
                    <a:lnTo>
                      <a:pt x="29" y="5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148" name="Freeform 452"/>
              <p:cNvSpPr>
                <a:spLocks/>
              </p:cNvSpPr>
              <p:nvPr/>
            </p:nvSpPr>
            <p:spPr bwMode="auto">
              <a:xfrm>
                <a:off x="1069" y="2713"/>
                <a:ext cx="20" cy="32"/>
              </a:xfrm>
              <a:custGeom>
                <a:avLst/>
                <a:gdLst/>
                <a:ahLst/>
                <a:cxnLst>
                  <a:cxn ang="0">
                    <a:pos x="0" y="95"/>
                  </a:cxn>
                  <a:cxn ang="0">
                    <a:pos x="13" y="89"/>
                  </a:cxn>
                  <a:cxn ang="0">
                    <a:pos x="25" y="79"/>
                  </a:cxn>
                  <a:cxn ang="0">
                    <a:pos x="35" y="68"/>
                  </a:cxn>
                  <a:cxn ang="0">
                    <a:pos x="45" y="54"/>
                  </a:cxn>
                  <a:cxn ang="0">
                    <a:pos x="51" y="40"/>
                  </a:cxn>
                  <a:cxn ang="0">
                    <a:pos x="56" y="27"/>
                  </a:cxn>
                  <a:cxn ang="0">
                    <a:pos x="59" y="13"/>
                  </a:cxn>
                  <a:cxn ang="0">
                    <a:pos x="57" y="0"/>
                  </a:cxn>
                  <a:cxn ang="0">
                    <a:pos x="53" y="25"/>
                  </a:cxn>
                  <a:cxn ang="0">
                    <a:pos x="46" y="45"/>
                  </a:cxn>
                  <a:cxn ang="0">
                    <a:pos x="37" y="61"/>
                  </a:cxn>
                  <a:cxn ang="0">
                    <a:pos x="26" y="74"/>
                  </a:cxn>
                  <a:cxn ang="0">
                    <a:pos x="17" y="83"/>
                  </a:cxn>
                  <a:cxn ang="0">
                    <a:pos x="8" y="90"/>
                  </a:cxn>
                  <a:cxn ang="0">
                    <a:pos x="2" y="94"/>
                  </a:cxn>
                  <a:cxn ang="0">
                    <a:pos x="0" y="95"/>
                  </a:cxn>
                </a:cxnLst>
                <a:rect l="0" t="0" r="r" b="b"/>
                <a:pathLst>
                  <a:path w="59" h="95">
                    <a:moveTo>
                      <a:pt x="0" y="95"/>
                    </a:moveTo>
                    <a:lnTo>
                      <a:pt x="13" y="89"/>
                    </a:lnTo>
                    <a:lnTo>
                      <a:pt x="25" y="79"/>
                    </a:lnTo>
                    <a:lnTo>
                      <a:pt x="35" y="68"/>
                    </a:lnTo>
                    <a:lnTo>
                      <a:pt x="45" y="54"/>
                    </a:lnTo>
                    <a:lnTo>
                      <a:pt x="51" y="40"/>
                    </a:lnTo>
                    <a:lnTo>
                      <a:pt x="56" y="27"/>
                    </a:lnTo>
                    <a:lnTo>
                      <a:pt x="59" y="13"/>
                    </a:lnTo>
                    <a:lnTo>
                      <a:pt x="57" y="0"/>
                    </a:lnTo>
                    <a:lnTo>
                      <a:pt x="53" y="25"/>
                    </a:lnTo>
                    <a:lnTo>
                      <a:pt x="46" y="45"/>
                    </a:lnTo>
                    <a:lnTo>
                      <a:pt x="37" y="61"/>
                    </a:lnTo>
                    <a:lnTo>
                      <a:pt x="26" y="74"/>
                    </a:lnTo>
                    <a:lnTo>
                      <a:pt x="17" y="83"/>
                    </a:lnTo>
                    <a:lnTo>
                      <a:pt x="8" y="90"/>
                    </a:lnTo>
                    <a:lnTo>
                      <a:pt x="2" y="94"/>
                    </a:lnTo>
                    <a:lnTo>
                      <a:pt x="0" y="95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149" name="Freeform 453"/>
              <p:cNvSpPr>
                <a:spLocks/>
              </p:cNvSpPr>
              <p:nvPr/>
            </p:nvSpPr>
            <p:spPr bwMode="auto">
              <a:xfrm>
                <a:off x="1075" y="2752"/>
                <a:ext cx="103" cy="71"/>
              </a:xfrm>
              <a:custGeom>
                <a:avLst/>
                <a:gdLst/>
                <a:ahLst/>
                <a:cxnLst>
                  <a:cxn ang="0">
                    <a:pos x="122" y="24"/>
                  </a:cxn>
                  <a:cxn ang="0">
                    <a:pos x="139" y="42"/>
                  </a:cxn>
                  <a:cxn ang="0">
                    <a:pos x="131" y="51"/>
                  </a:cxn>
                  <a:cxn ang="0">
                    <a:pos x="144" y="75"/>
                  </a:cxn>
                  <a:cxn ang="0">
                    <a:pos x="162" y="100"/>
                  </a:cxn>
                  <a:cxn ang="0">
                    <a:pos x="178" y="119"/>
                  </a:cxn>
                  <a:cxn ang="0">
                    <a:pos x="185" y="127"/>
                  </a:cxn>
                  <a:cxn ang="0">
                    <a:pos x="185" y="112"/>
                  </a:cxn>
                  <a:cxn ang="0">
                    <a:pos x="198" y="122"/>
                  </a:cxn>
                  <a:cxn ang="0">
                    <a:pos x="206" y="127"/>
                  </a:cxn>
                  <a:cxn ang="0">
                    <a:pos x="211" y="130"/>
                  </a:cxn>
                  <a:cxn ang="0">
                    <a:pos x="209" y="114"/>
                  </a:cxn>
                  <a:cxn ang="0">
                    <a:pos x="232" y="140"/>
                  </a:cxn>
                  <a:cxn ang="0">
                    <a:pos x="267" y="167"/>
                  </a:cxn>
                  <a:cxn ang="0">
                    <a:pos x="298" y="188"/>
                  </a:cxn>
                  <a:cxn ang="0">
                    <a:pos x="311" y="196"/>
                  </a:cxn>
                  <a:cxn ang="0">
                    <a:pos x="286" y="193"/>
                  </a:cxn>
                  <a:cxn ang="0">
                    <a:pos x="266" y="187"/>
                  </a:cxn>
                  <a:cxn ang="0">
                    <a:pos x="253" y="182"/>
                  </a:cxn>
                  <a:cxn ang="0">
                    <a:pos x="248" y="179"/>
                  </a:cxn>
                  <a:cxn ang="0">
                    <a:pos x="267" y="207"/>
                  </a:cxn>
                  <a:cxn ang="0">
                    <a:pos x="250" y="201"/>
                  </a:cxn>
                  <a:cxn ang="0">
                    <a:pos x="239" y="194"/>
                  </a:cxn>
                  <a:cxn ang="0">
                    <a:pos x="231" y="191"/>
                  </a:cxn>
                  <a:cxn ang="0">
                    <a:pos x="237" y="206"/>
                  </a:cxn>
                  <a:cxn ang="0">
                    <a:pos x="218" y="214"/>
                  </a:cxn>
                  <a:cxn ang="0">
                    <a:pos x="198" y="209"/>
                  </a:cxn>
                  <a:cxn ang="0">
                    <a:pos x="179" y="201"/>
                  </a:cxn>
                  <a:cxn ang="0">
                    <a:pos x="166" y="193"/>
                  </a:cxn>
                  <a:cxn ang="0">
                    <a:pos x="161" y="190"/>
                  </a:cxn>
                  <a:cxn ang="0">
                    <a:pos x="158" y="203"/>
                  </a:cxn>
                  <a:cxn ang="0">
                    <a:pos x="143" y="191"/>
                  </a:cxn>
                  <a:cxn ang="0">
                    <a:pos x="130" y="175"/>
                  </a:cxn>
                  <a:cxn ang="0">
                    <a:pos x="122" y="165"/>
                  </a:cxn>
                  <a:cxn ang="0">
                    <a:pos x="112" y="160"/>
                  </a:cxn>
                  <a:cxn ang="0">
                    <a:pos x="96" y="151"/>
                  </a:cxn>
                  <a:cxn ang="0">
                    <a:pos x="86" y="142"/>
                  </a:cxn>
                  <a:cxn ang="0">
                    <a:pos x="80" y="134"/>
                  </a:cxn>
                  <a:cxn ang="0">
                    <a:pos x="73" y="142"/>
                  </a:cxn>
                  <a:cxn ang="0">
                    <a:pos x="22" y="118"/>
                  </a:cxn>
                  <a:cxn ang="0">
                    <a:pos x="1" y="68"/>
                  </a:cxn>
                  <a:cxn ang="0">
                    <a:pos x="1" y="40"/>
                  </a:cxn>
                  <a:cxn ang="0">
                    <a:pos x="13" y="18"/>
                  </a:cxn>
                  <a:cxn ang="0">
                    <a:pos x="34" y="39"/>
                  </a:cxn>
                  <a:cxn ang="0">
                    <a:pos x="41" y="16"/>
                  </a:cxn>
                  <a:cxn ang="0">
                    <a:pos x="61" y="27"/>
                  </a:cxn>
                  <a:cxn ang="0">
                    <a:pos x="94" y="30"/>
                  </a:cxn>
                </a:cxnLst>
                <a:rect l="0" t="0" r="r" b="b"/>
                <a:pathLst>
                  <a:path w="311" h="214">
                    <a:moveTo>
                      <a:pt x="116" y="9"/>
                    </a:moveTo>
                    <a:lnTo>
                      <a:pt x="122" y="24"/>
                    </a:lnTo>
                    <a:lnTo>
                      <a:pt x="131" y="35"/>
                    </a:lnTo>
                    <a:lnTo>
                      <a:pt x="139" y="42"/>
                    </a:lnTo>
                    <a:lnTo>
                      <a:pt x="142" y="45"/>
                    </a:lnTo>
                    <a:lnTo>
                      <a:pt x="131" y="51"/>
                    </a:lnTo>
                    <a:lnTo>
                      <a:pt x="136" y="63"/>
                    </a:lnTo>
                    <a:lnTo>
                      <a:pt x="144" y="75"/>
                    </a:lnTo>
                    <a:lnTo>
                      <a:pt x="153" y="87"/>
                    </a:lnTo>
                    <a:lnTo>
                      <a:pt x="162" y="100"/>
                    </a:lnTo>
                    <a:lnTo>
                      <a:pt x="171" y="110"/>
                    </a:lnTo>
                    <a:lnTo>
                      <a:pt x="178" y="119"/>
                    </a:lnTo>
                    <a:lnTo>
                      <a:pt x="183" y="125"/>
                    </a:lnTo>
                    <a:lnTo>
                      <a:pt x="185" y="127"/>
                    </a:lnTo>
                    <a:lnTo>
                      <a:pt x="179" y="106"/>
                    </a:lnTo>
                    <a:lnTo>
                      <a:pt x="185" y="112"/>
                    </a:lnTo>
                    <a:lnTo>
                      <a:pt x="192" y="118"/>
                    </a:lnTo>
                    <a:lnTo>
                      <a:pt x="198" y="122"/>
                    </a:lnTo>
                    <a:lnTo>
                      <a:pt x="202" y="125"/>
                    </a:lnTo>
                    <a:lnTo>
                      <a:pt x="206" y="127"/>
                    </a:lnTo>
                    <a:lnTo>
                      <a:pt x="209" y="129"/>
                    </a:lnTo>
                    <a:lnTo>
                      <a:pt x="211" y="130"/>
                    </a:lnTo>
                    <a:lnTo>
                      <a:pt x="213" y="130"/>
                    </a:lnTo>
                    <a:lnTo>
                      <a:pt x="209" y="114"/>
                    </a:lnTo>
                    <a:lnTo>
                      <a:pt x="219" y="127"/>
                    </a:lnTo>
                    <a:lnTo>
                      <a:pt x="232" y="140"/>
                    </a:lnTo>
                    <a:lnTo>
                      <a:pt x="249" y="153"/>
                    </a:lnTo>
                    <a:lnTo>
                      <a:pt x="267" y="167"/>
                    </a:lnTo>
                    <a:lnTo>
                      <a:pt x="284" y="179"/>
                    </a:lnTo>
                    <a:lnTo>
                      <a:pt x="298" y="188"/>
                    </a:lnTo>
                    <a:lnTo>
                      <a:pt x="308" y="194"/>
                    </a:lnTo>
                    <a:lnTo>
                      <a:pt x="311" y="196"/>
                    </a:lnTo>
                    <a:lnTo>
                      <a:pt x="299" y="195"/>
                    </a:lnTo>
                    <a:lnTo>
                      <a:pt x="286" y="193"/>
                    </a:lnTo>
                    <a:lnTo>
                      <a:pt x="276" y="191"/>
                    </a:lnTo>
                    <a:lnTo>
                      <a:pt x="266" y="187"/>
                    </a:lnTo>
                    <a:lnTo>
                      <a:pt x="259" y="184"/>
                    </a:lnTo>
                    <a:lnTo>
                      <a:pt x="253" y="182"/>
                    </a:lnTo>
                    <a:lnTo>
                      <a:pt x="249" y="180"/>
                    </a:lnTo>
                    <a:lnTo>
                      <a:pt x="248" y="179"/>
                    </a:lnTo>
                    <a:lnTo>
                      <a:pt x="276" y="209"/>
                    </a:lnTo>
                    <a:lnTo>
                      <a:pt x="267" y="207"/>
                    </a:lnTo>
                    <a:lnTo>
                      <a:pt x="259" y="204"/>
                    </a:lnTo>
                    <a:lnTo>
                      <a:pt x="250" y="201"/>
                    </a:lnTo>
                    <a:lnTo>
                      <a:pt x="244" y="197"/>
                    </a:lnTo>
                    <a:lnTo>
                      <a:pt x="239" y="194"/>
                    </a:lnTo>
                    <a:lnTo>
                      <a:pt x="234" y="192"/>
                    </a:lnTo>
                    <a:lnTo>
                      <a:pt x="231" y="191"/>
                    </a:lnTo>
                    <a:lnTo>
                      <a:pt x="230" y="190"/>
                    </a:lnTo>
                    <a:lnTo>
                      <a:pt x="237" y="206"/>
                    </a:lnTo>
                    <a:lnTo>
                      <a:pt x="213" y="200"/>
                    </a:lnTo>
                    <a:lnTo>
                      <a:pt x="218" y="214"/>
                    </a:lnTo>
                    <a:lnTo>
                      <a:pt x="207" y="212"/>
                    </a:lnTo>
                    <a:lnTo>
                      <a:pt x="198" y="209"/>
                    </a:lnTo>
                    <a:lnTo>
                      <a:pt x="187" y="205"/>
                    </a:lnTo>
                    <a:lnTo>
                      <a:pt x="179" y="201"/>
                    </a:lnTo>
                    <a:lnTo>
                      <a:pt x="172" y="196"/>
                    </a:lnTo>
                    <a:lnTo>
                      <a:pt x="166" y="193"/>
                    </a:lnTo>
                    <a:lnTo>
                      <a:pt x="162" y="191"/>
                    </a:lnTo>
                    <a:lnTo>
                      <a:pt x="161" y="190"/>
                    </a:lnTo>
                    <a:lnTo>
                      <a:pt x="166" y="206"/>
                    </a:lnTo>
                    <a:lnTo>
                      <a:pt x="158" y="203"/>
                    </a:lnTo>
                    <a:lnTo>
                      <a:pt x="151" y="197"/>
                    </a:lnTo>
                    <a:lnTo>
                      <a:pt x="143" y="191"/>
                    </a:lnTo>
                    <a:lnTo>
                      <a:pt x="136" y="183"/>
                    </a:lnTo>
                    <a:lnTo>
                      <a:pt x="130" y="175"/>
                    </a:lnTo>
                    <a:lnTo>
                      <a:pt x="125" y="169"/>
                    </a:lnTo>
                    <a:lnTo>
                      <a:pt x="122" y="165"/>
                    </a:lnTo>
                    <a:lnTo>
                      <a:pt x="121" y="163"/>
                    </a:lnTo>
                    <a:lnTo>
                      <a:pt x="112" y="160"/>
                    </a:lnTo>
                    <a:lnTo>
                      <a:pt x="103" y="156"/>
                    </a:lnTo>
                    <a:lnTo>
                      <a:pt x="96" y="151"/>
                    </a:lnTo>
                    <a:lnTo>
                      <a:pt x="90" y="146"/>
                    </a:lnTo>
                    <a:lnTo>
                      <a:pt x="86" y="142"/>
                    </a:lnTo>
                    <a:lnTo>
                      <a:pt x="82" y="138"/>
                    </a:lnTo>
                    <a:lnTo>
                      <a:pt x="80" y="134"/>
                    </a:lnTo>
                    <a:lnTo>
                      <a:pt x="79" y="133"/>
                    </a:lnTo>
                    <a:lnTo>
                      <a:pt x="73" y="142"/>
                    </a:lnTo>
                    <a:lnTo>
                      <a:pt x="31" y="106"/>
                    </a:lnTo>
                    <a:lnTo>
                      <a:pt x="22" y="118"/>
                    </a:lnTo>
                    <a:lnTo>
                      <a:pt x="6" y="93"/>
                    </a:lnTo>
                    <a:lnTo>
                      <a:pt x="1" y="68"/>
                    </a:lnTo>
                    <a:lnTo>
                      <a:pt x="0" y="48"/>
                    </a:lnTo>
                    <a:lnTo>
                      <a:pt x="1" y="40"/>
                    </a:lnTo>
                    <a:lnTo>
                      <a:pt x="13" y="45"/>
                    </a:lnTo>
                    <a:lnTo>
                      <a:pt x="13" y="18"/>
                    </a:lnTo>
                    <a:lnTo>
                      <a:pt x="34" y="55"/>
                    </a:lnTo>
                    <a:lnTo>
                      <a:pt x="34" y="39"/>
                    </a:lnTo>
                    <a:lnTo>
                      <a:pt x="37" y="25"/>
                    </a:lnTo>
                    <a:lnTo>
                      <a:pt x="41" y="16"/>
                    </a:lnTo>
                    <a:lnTo>
                      <a:pt x="44" y="13"/>
                    </a:lnTo>
                    <a:lnTo>
                      <a:pt x="61" y="27"/>
                    </a:lnTo>
                    <a:lnTo>
                      <a:pt x="68" y="0"/>
                    </a:lnTo>
                    <a:lnTo>
                      <a:pt x="94" y="30"/>
                    </a:lnTo>
                    <a:lnTo>
                      <a:pt x="116" y="9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150" name="Freeform 454"/>
              <p:cNvSpPr>
                <a:spLocks/>
              </p:cNvSpPr>
              <p:nvPr/>
            </p:nvSpPr>
            <p:spPr bwMode="auto">
              <a:xfrm>
                <a:off x="860" y="2705"/>
                <a:ext cx="13" cy="27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1" y="15"/>
                  </a:cxn>
                  <a:cxn ang="0">
                    <a:pos x="0" y="21"/>
                  </a:cxn>
                  <a:cxn ang="0">
                    <a:pos x="2" y="28"/>
                  </a:cxn>
                  <a:cxn ang="0">
                    <a:pos x="8" y="40"/>
                  </a:cxn>
                  <a:cxn ang="0">
                    <a:pos x="12" y="49"/>
                  </a:cxn>
                  <a:cxn ang="0">
                    <a:pos x="16" y="56"/>
                  </a:cxn>
                  <a:cxn ang="0">
                    <a:pos x="21" y="63"/>
                  </a:cxn>
                  <a:cxn ang="0">
                    <a:pos x="27" y="69"/>
                  </a:cxn>
                  <a:cxn ang="0">
                    <a:pos x="32" y="73"/>
                  </a:cxn>
                  <a:cxn ang="0">
                    <a:pos x="36" y="76"/>
                  </a:cxn>
                  <a:cxn ang="0">
                    <a:pos x="39" y="78"/>
                  </a:cxn>
                  <a:cxn ang="0">
                    <a:pos x="40" y="79"/>
                  </a:cxn>
                  <a:cxn ang="0">
                    <a:pos x="23" y="60"/>
                  </a:cxn>
                  <a:cxn ang="0">
                    <a:pos x="15" y="49"/>
                  </a:cxn>
                  <a:cxn ang="0">
                    <a:pos x="11" y="39"/>
                  </a:cxn>
                  <a:cxn ang="0">
                    <a:pos x="11" y="31"/>
                  </a:cxn>
                  <a:cxn ang="0">
                    <a:pos x="10" y="21"/>
                  </a:cxn>
                  <a:cxn ang="0">
                    <a:pos x="8" y="11"/>
                  </a:cxn>
                  <a:cxn ang="0">
                    <a:pos x="5" y="3"/>
                  </a:cxn>
                  <a:cxn ang="0">
                    <a:pos x="4" y="0"/>
                  </a:cxn>
                </a:cxnLst>
                <a:rect l="0" t="0" r="r" b="b"/>
                <a:pathLst>
                  <a:path w="40" h="79">
                    <a:moveTo>
                      <a:pt x="4" y="0"/>
                    </a:moveTo>
                    <a:lnTo>
                      <a:pt x="1" y="15"/>
                    </a:lnTo>
                    <a:lnTo>
                      <a:pt x="0" y="21"/>
                    </a:lnTo>
                    <a:lnTo>
                      <a:pt x="2" y="28"/>
                    </a:lnTo>
                    <a:lnTo>
                      <a:pt x="8" y="40"/>
                    </a:lnTo>
                    <a:lnTo>
                      <a:pt x="12" y="49"/>
                    </a:lnTo>
                    <a:lnTo>
                      <a:pt x="16" y="56"/>
                    </a:lnTo>
                    <a:lnTo>
                      <a:pt x="21" y="63"/>
                    </a:lnTo>
                    <a:lnTo>
                      <a:pt x="27" y="69"/>
                    </a:lnTo>
                    <a:lnTo>
                      <a:pt x="32" y="73"/>
                    </a:lnTo>
                    <a:lnTo>
                      <a:pt x="36" y="76"/>
                    </a:lnTo>
                    <a:lnTo>
                      <a:pt x="39" y="78"/>
                    </a:lnTo>
                    <a:lnTo>
                      <a:pt x="40" y="79"/>
                    </a:lnTo>
                    <a:lnTo>
                      <a:pt x="23" y="60"/>
                    </a:lnTo>
                    <a:lnTo>
                      <a:pt x="15" y="49"/>
                    </a:lnTo>
                    <a:lnTo>
                      <a:pt x="11" y="39"/>
                    </a:lnTo>
                    <a:lnTo>
                      <a:pt x="11" y="31"/>
                    </a:lnTo>
                    <a:lnTo>
                      <a:pt x="10" y="21"/>
                    </a:lnTo>
                    <a:lnTo>
                      <a:pt x="8" y="11"/>
                    </a:lnTo>
                    <a:lnTo>
                      <a:pt x="5" y="3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151" name="Freeform 455"/>
              <p:cNvSpPr>
                <a:spLocks/>
              </p:cNvSpPr>
              <p:nvPr/>
            </p:nvSpPr>
            <p:spPr bwMode="auto">
              <a:xfrm>
                <a:off x="961" y="2812"/>
                <a:ext cx="5" cy="2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6" y="14"/>
                  </a:cxn>
                  <a:cxn ang="0">
                    <a:pos x="11" y="33"/>
                  </a:cxn>
                  <a:cxn ang="0">
                    <a:pos x="13" y="50"/>
                  </a:cxn>
                  <a:cxn ang="0">
                    <a:pos x="14" y="56"/>
                  </a:cxn>
                  <a:cxn ang="0">
                    <a:pos x="7" y="69"/>
                  </a:cxn>
                  <a:cxn ang="0">
                    <a:pos x="7" y="41"/>
                  </a:cxn>
                  <a:cxn ang="0">
                    <a:pos x="4" y="18"/>
                  </a:cxn>
                  <a:cxn ang="0">
                    <a:pos x="1" y="5"/>
                  </a:cxn>
                  <a:cxn ang="0">
                    <a:pos x="0" y="0"/>
                  </a:cxn>
                </a:cxnLst>
                <a:rect l="0" t="0" r="r" b="b"/>
                <a:pathLst>
                  <a:path w="14" h="69">
                    <a:moveTo>
                      <a:pt x="0" y="0"/>
                    </a:moveTo>
                    <a:lnTo>
                      <a:pt x="6" y="14"/>
                    </a:lnTo>
                    <a:lnTo>
                      <a:pt x="11" y="33"/>
                    </a:lnTo>
                    <a:lnTo>
                      <a:pt x="13" y="50"/>
                    </a:lnTo>
                    <a:lnTo>
                      <a:pt x="14" y="56"/>
                    </a:lnTo>
                    <a:lnTo>
                      <a:pt x="7" y="69"/>
                    </a:lnTo>
                    <a:lnTo>
                      <a:pt x="7" y="41"/>
                    </a:lnTo>
                    <a:lnTo>
                      <a:pt x="4" y="18"/>
                    </a:lnTo>
                    <a:lnTo>
                      <a:pt x="1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152" name="Freeform 456"/>
              <p:cNvSpPr>
                <a:spLocks/>
              </p:cNvSpPr>
              <p:nvPr/>
            </p:nvSpPr>
            <p:spPr bwMode="auto">
              <a:xfrm>
                <a:off x="969" y="2802"/>
                <a:ext cx="5" cy="19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3" y="24"/>
                  </a:cxn>
                  <a:cxn ang="0">
                    <a:pos x="14" y="52"/>
                  </a:cxn>
                  <a:cxn ang="0">
                    <a:pos x="7" y="55"/>
                  </a:cxn>
                  <a:cxn ang="0">
                    <a:pos x="7" y="25"/>
                  </a:cxn>
                  <a:cxn ang="0">
                    <a:pos x="0" y="0"/>
                  </a:cxn>
                </a:cxnLst>
                <a:rect l="0" t="0" r="r" b="b"/>
                <a:pathLst>
                  <a:path w="14" h="55">
                    <a:moveTo>
                      <a:pt x="0" y="0"/>
                    </a:moveTo>
                    <a:lnTo>
                      <a:pt x="13" y="24"/>
                    </a:lnTo>
                    <a:lnTo>
                      <a:pt x="14" y="52"/>
                    </a:lnTo>
                    <a:lnTo>
                      <a:pt x="7" y="55"/>
                    </a:lnTo>
                    <a:lnTo>
                      <a:pt x="7" y="2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153" name="Freeform 457"/>
              <p:cNvSpPr>
                <a:spLocks/>
              </p:cNvSpPr>
              <p:nvPr/>
            </p:nvSpPr>
            <p:spPr bwMode="auto">
              <a:xfrm>
                <a:off x="1128" y="2798"/>
                <a:ext cx="14" cy="1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" y="7"/>
                  </a:cxn>
                  <a:cxn ang="0">
                    <a:pos x="6" y="13"/>
                  </a:cxn>
                  <a:cxn ang="0">
                    <a:pos x="12" y="19"/>
                  </a:cxn>
                  <a:cxn ang="0">
                    <a:pos x="17" y="24"/>
                  </a:cxn>
                  <a:cxn ang="0">
                    <a:pos x="22" y="29"/>
                  </a:cxn>
                  <a:cxn ang="0">
                    <a:pos x="28" y="32"/>
                  </a:cxn>
                  <a:cxn ang="0">
                    <a:pos x="36" y="35"/>
                  </a:cxn>
                  <a:cxn ang="0">
                    <a:pos x="42" y="36"/>
                  </a:cxn>
                  <a:cxn ang="0">
                    <a:pos x="35" y="32"/>
                  </a:cxn>
                  <a:cxn ang="0">
                    <a:pos x="26" y="26"/>
                  </a:cxn>
                  <a:cxn ang="0">
                    <a:pos x="20" y="21"/>
                  </a:cxn>
                  <a:cxn ang="0">
                    <a:pos x="14" y="14"/>
                  </a:cxn>
                  <a:cxn ang="0">
                    <a:pos x="7" y="8"/>
                  </a:cxn>
                  <a:cxn ang="0">
                    <a:pos x="3" y="4"/>
                  </a:cxn>
                  <a:cxn ang="0">
                    <a:pos x="1" y="1"/>
                  </a:cxn>
                  <a:cxn ang="0">
                    <a:pos x="0" y="0"/>
                  </a:cxn>
                </a:cxnLst>
                <a:rect l="0" t="0" r="r" b="b"/>
                <a:pathLst>
                  <a:path w="42" h="36">
                    <a:moveTo>
                      <a:pt x="0" y="0"/>
                    </a:moveTo>
                    <a:lnTo>
                      <a:pt x="3" y="7"/>
                    </a:lnTo>
                    <a:lnTo>
                      <a:pt x="6" y="13"/>
                    </a:lnTo>
                    <a:lnTo>
                      <a:pt x="12" y="19"/>
                    </a:lnTo>
                    <a:lnTo>
                      <a:pt x="17" y="24"/>
                    </a:lnTo>
                    <a:lnTo>
                      <a:pt x="22" y="29"/>
                    </a:lnTo>
                    <a:lnTo>
                      <a:pt x="28" y="32"/>
                    </a:lnTo>
                    <a:lnTo>
                      <a:pt x="36" y="35"/>
                    </a:lnTo>
                    <a:lnTo>
                      <a:pt x="42" y="36"/>
                    </a:lnTo>
                    <a:lnTo>
                      <a:pt x="35" y="32"/>
                    </a:lnTo>
                    <a:lnTo>
                      <a:pt x="26" y="26"/>
                    </a:lnTo>
                    <a:lnTo>
                      <a:pt x="20" y="21"/>
                    </a:lnTo>
                    <a:lnTo>
                      <a:pt x="14" y="14"/>
                    </a:lnTo>
                    <a:lnTo>
                      <a:pt x="7" y="8"/>
                    </a:lnTo>
                    <a:lnTo>
                      <a:pt x="3" y="4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154" name="Freeform 458"/>
              <p:cNvSpPr>
                <a:spLocks/>
              </p:cNvSpPr>
              <p:nvPr/>
            </p:nvSpPr>
            <p:spPr bwMode="auto">
              <a:xfrm>
                <a:off x="1122" y="2802"/>
                <a:ext cx="9" cy="1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" y="11"/>
                  </a:cxn>
                  <a:cxn ang="0">
                    <a:pos x="2" y="16"/>
                  </a:cxn>
                  <a:cxn ang="0">
                    <a:pos x="4" y="18"/>
                  </a:cxn>
                  <a:cxn ang="0">
                    <a:pos x="8" y="22"/>
                  </a:cxn>
                  <a:cxn ang="0">
                    <a:pos x="14" y="28"/>
                  </a:cxn>
                  <a:cxn ang="0">
                    <a:pos x="20" y="30"/>
                  </a:cxn>
                  <a:cxn ang="0">
                    <a:pos x="26" y="31"/>
                  </a:cxn>
                  <a:cxn ang="0">
                    <a:pos x="29" y="31"/>
                  </a:cxn>
                  <a:cxn ang="0">
                    <a:pos x="6" y="14"/>
                  </a:cxn>
                  <a:cxn ang="0">
                    <a:pos x="0" y="0"/>
                  </a:cxn>
                </a:cxnLst>
                <a:rect l="0" t="0" r="r" b="b"/>
                <a:pathLst>
                  <a:path w="29" h="31">
                    <a:moveTo>
                      <a:pt x="0" y="0"/>
                    </a:moveTo>
                    <a:lnTo>
                      <a:pt x="2" y="11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8" y="22"/>
                    </a:lnTo>
                    <a:lnTo>
                      <a:pt x="14" y="28"/>
                    </a:lnTo>
                    <a:lnTo>
                      <a:pt x="20" y="30"/>
                    </a:lnTo>
                    <a:lnTo>
                      <a:pt x="26" y="31"/>
                    </a:lnTo>
                    <a:lnTo>
                      <a:pt x="29" y="31"/>
                    </a:lnTo>
                    <a:lnTo>
                      <a:pt x="6" y="1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155" name="Freeform 459"/>
              <p:cNvSpPr>
                <a:spLocks/>
              </p:cNvSpPr>
              <p:nvPr/>
            </p:nvSpPr>
            <p:spPr bwMode="auto">
              <a:xfrm>
                <a:off x="918" y="2806"/>
                <a:ext cx="17" cy="67"/>
              </a:xfrm>
              <a:custGeom>
                <a:avLst/>
                <a:gdLst/>
                <a:ahLst/>
                <a:cxnLst>
                  <a:cxn ang="0">
                    <a:pos x="0" y="199"/>
                  </a:cxn>
                  <a:cxn ang="0">
                    <a:pos x="10" y="190"/>
                  </a:cxn>
                  <a:cxn ang="0">
                    <a:pos x="18" y="178"/>
                  </a:cxn>
                  <a:cxn ang="0">
                    <a:pos x="27" y="167"/>
                  </a:cxn>
                  <a:cxn ang="0">
                    <a:pos x="34" y="153"/>
                  </a:cxn>
                  <a:cxn ang="0">
                    <a:pos x="41" y="138"/>
                  </a:cxn>
                  <a:cxn ang="0">
                    <a:pos x="46" y="125"/>
                  </a:cxn>
                  <a:cxn ang="0">
                    <a:pos x="50" y="110"/>
                  </a:cxn>
                  <a:cxn ang="0">
                    <a:pos x="52" y="97"/>
                  </a:cxn>
                  <a:cxn ang="0">
                    <a:pos x="52" y="68"/>
                  </a:cxn>
                  <a:cxn ang="0">
                    <a:pos x="48" y="37"/>
                  </a:cxn>
                  <a:cxn ang="0">
                    <a:pos x="42" y="10"/>
                  </a:cxn>
                  <a:cxn ang="0">
                    <a:pos x="40" y="0"/>
                  </a:cxn>
                  <a:cxn ang="0">
                    <a:pos x="37" y="31"/>
                  </a:cxn>
                  <a:cxn ang="0">
                    <a:pos x="36" y="76"/>
                  </a:cxn>
                  <a:cxn ang="0">
                    <a:pos x="34" y="120"/>
                  </a:cxn>
                  <a:cxn ang="0">
                    <a:pos x="30" y="148"/>
                  </a:cxn>
                  <a:cxn ang="0">
                    <a:pos x="22" y="163"/>
                  </a:cxn>
                  <a:cxn ang="0">
                    <a:pos x="14" y="175"/>
                  </a:cxn>
                  <a:cxn ang="0">
                    <a:pos x="8" y="185"/>
                  </a:cxn>
                  <a:cxn ang="0">
                    <a:pos x="6" y="188"/>
                  </a:cxn>
                  <a:cxn ang="0">
                    <a:pos x="6" y="189"/>
                  </a:cxn>
                  <a:cxn ang="0">
                    <a:pos x="4" y="191"/>
                  </a:cxn>
                  <a:cxn ang="0">
                    <a:pos x="3" y="194"/>
                  </a:cxn>
                  <a:cxn ang="0">
                    <a:pos x="0" y="199"/>
                  </a:cxn>
                </a:cxnLst>
                <a:rect l="0" t="0" r="r" b="b"/>
                <a:pathLst>
                  <a:path w="52" h="199">
                    <a:moveTo>
                      <a:pt x="0" y="199"/>
                    </a:moveTo>
                    <a:lnTo>
                      <a:pt x="10" y="190"/>
                    </a:lnTo>
                    <a:lnTo>
                      <a:pt x="18" y="178"/>
                    </a:lnTo>
                    <a:lnTo>
                      <a:pt x="27" y="167"/>
                    </a:lnTo>
                    <a:lnTo>
                      <a:pt x="34" y="153"/>
                    </a:lnTo>
                    <a:lnTo>
                      <a:pt x="41" y="138"/>
                    </a:lnTo>
                    <a:lnTo>
                      <a:pt x="46" y="125"/>
                    </a:lnTo>
                    <a:lnTo>
                      <a:pt x="50" y="110"/>
                    </a:lnTo>
                    <a:lnTo>
                      <a:pt x="52" y="97"/>
                    </a:lnTo>
                    <a:lnTo>
                      <a:pt x="52" y="68"/>
                    </a:lnTo>
                    <a:lnTo>
                      <a:pt x="48" y="37"/>
                    </a:lnTo>
                    <a:lnTo>
                      <a:pt x="42" y="10"/>
                    </a:lnTo>
                    <a:lnTo>
                      <a:pt x="40" y="0"/>
                    </a:lnTo>
                    <a:lnTo>
                      <a:pt x="37" y="31"/>
                    </a:lnTo>
                    <a:lnTo>
                      <a:pt x="36" y="76"/>
                    </a:lnTo>
                    <a:lnTo>
                      <a:pt x="34" y="120"/>
                    </a:lnTo>
                    <a:lnTo>
                      <a:pt x="30" y="148"/>
                    </a:lnTo>
                    <a:lnTo>
                      <a:pt x="22" y="163"/>
                    </a:lnTo>
                    <a:lnTo>
                      <a:pt x="14" y="175"/>
                    </a:lnTo>
                    <a:lnTo>
                      <a:pt x="8" y="185"/>
                    </a:lnTo>
                    <a:lnTo>
                      <a:pt x="6" y="188"/>
                    </a:lnTo>
                    <a:lnTo>
                      <a:pt x="6" y="189"/>
                    </a:lnTo>
                    <a:lnTo>
                      <a:pt x="4" y="191"/>
                    </a:lnTo>
                    <a:lnTo>
                      <a:pt x="3" y="194"/>
                    </a:lnTo>
                    <a:lnTo>
                      <a:pt x="0" y="19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156" name="Freeform 460"/>
              <p:cNvSpPr>
                <a:spLocks/>
              </p:cNvSpPr>
              <p:nvPr/>
            </p:nvSpPr>
            <p:spPr bwMode="auto">
              <a:xfrm>
                <a:off x="1217" y="2787"/>
                <a:ext cx="11" cy="8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" y="10"/>
                  </a:cxn>
                  <a:cxn ang="0">
                    <a:pos x="5" y="15"/>
                  </a:cxn>
                  <a:cxn ang="0">
                    <a:pos x="6" y="18"/>
                  </a:cxn>
                  <a:cxn ang="0">
                    <a:pos x="10" y="21"/>
                  </a:cxn>
                  <a:cxn ang="0">
                    <a:pos x="16" y="24"/>
                  </a:cxn>
                  <a:cxn ang="0">
                    <a:pos x="24" y="25"/>
                  </a:cxn>
                  <a:cxn ang="0">
                    <a:pos x="30" y="24"/>
                  </a:cxn>
                  <a:cxn ang="0">
                    <a:pos x="32" y="24"/>
                  </a:cxn>
                  <a:cxn ang="0">
                    <a:pos x="7" y="13"/>
                  </a:cxn>
                  <a:cxn ang="0">
                    <a:pos x="0" y="0"/>
                  </a:cxn>
                </a:cxnLst>
                <a:rect l="0" t="0" r="r" b="b"/>
                <a:pathLst>
                  <a:path w="32" h="25">
                    <a:moveTo>
                      <a:pt x="0" y="0"/>
                    </a:moveTo>
                    <a:lnTo>
                      <a:pt x="3" y="10"/>
                    </a:lnTo>
                    <a:lnTo>
                      <a:pt x="5" y="15"/>
                    </a:lnTo>
                    <a:lnTo>
                      <a:pt x="6" y="18"/>
                    </a:lnTo>
                    <a:lnTo>
                      <a:pt x="10" y="21"/>
                    </a:lnTo>
                    <a:lnTo>
                      <a:pt x="16" y="24"/>
                    </a:lnTo>
                    <a:lnTo>
                      <a:pt x="24" y="25"/>
                    </a:lnTo>
                    <a:lnTo>
                      <a:pt x="30" y="24"/>
                    </a:lnTo>
                    <a:lnTo>
                      <a:pt x="32" y="24"/>
                    </a:lnTo>
                    <a:lnTo>
                      <a:pt x="7" y="1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</p:grpSp>
      <p:grpSp>
        <p:nvGrpSpPr>
          <p:cNvPr id="21" name="Group 461"/>
          <p:cNvGrpSpPr>
            <a:grpSpLocks/>
          </p:cNvGrpSpPr>
          <p:nvPr/>
        </p:nvGrpSpPr>
        <p:grpSpPr bwMode="auto">
          <a:xfrm>
            <a:off x="2057400" y="5715000"/>
            <a:ext cx="1952625" cy="609600"/>
            <a:chOff x="1296" y="3600"/>
            <a:chExt cx="1230" cy="384"/>
          </a:xfrm>
        </p:grpSpPr>
        <p:grpSp>
          <p:nvGrpSpPr>
            <p:cNvPr id="22" name="Group 462"/>
            <p:cNvGrpSpPr>
              <a:grpSpLocks/>
            </p:cNvGrpSpPr>
            <p:nvPr/>
          </p:nvGrpSpPr>
          <p:grpSpPr bwMode="auto">
            <a:xfrm flipH="1">
              <a:off x="2016" y="3600"/>
              <a:ext cx="510" cy="336"/>
              <a:chOff x="2514" y="1874"/>
              <a:chExt cx="733" cy="576"/>
            </a:xfrm>
          </p:grpSpPr>
          <p:sp>
            <p:nvSpPr>
              <p:cNvPr id="30159" name="Freeform 463"/>
              <p:cNvSpPr>
                <a:spLocks/>
              </p:cNvSpPr>
              <p:nvPr/>
            </p:nvSpPr>
            <p:spPr bwMode="auto">
              <a:xfrm>
                <a:off x="2514" y="1874"/>
                <a:ext cx="282" cy="560"/>
              </a:xfrm>
              <a:custGeom>
                <a:avLst/>
                <a:gdLst/>
                <a:ahLst/>
                <a:cxnLst>
                  <a:cxn ang="0">
                    <a:pos x="437" y="140"/>
                  </a:cxn>
                  <a:cxn ang="0">
                    <a:pos x="416" y="113"/>
                  </a:cxn>
                  <a:cxn ang="0">
                    <a:pos x="388" y="89"/>
                  </a:cxn>
                  <a:cxn ang="0">
                    <a:pos x="361" y="69"/>
                  </a:cxn>
                  <a:cxn ang="0">
                    <a:pos x="342" y="59"/>
                  </a:cxn>
                  <a:cxn ang="0">
                    <a:pos x="302" y="50"/>
                  </a:cxn>
                  <a:cxn ang="0">
                    <a:pos x="262" y="17"/>
                  </a:cxn>
                  <a:cxn ang="0">
                    <a:pos x="227" y="1"/>
                  </a:cxn>
                  <a:cxn ang="0">
                    <a:pos x="187" y="19"/>
                  </a:cxn>
                  <a:cxn ang="0">
                    <a:pos x="157" y="6"/>
                  </a:cxn>
                  <a:cxn ang="0">
                    <a:pos x="127" y="39"/>
                  </a:cxn>
                  <a:cxn ang="0">
                    <a:pos x="116" y="58"/>
                  </a:cxn>
                  <a:cxn ang="0">
                    <a:pos x="160" y="54"/>
                  </a:cxn>
                  <a:cxn ang="0">
                    <a:pos x="146" y="92"/>
                  </a:cxn>
                  <a:cxn ang="0">
                    <a:pos x="121" y="126"/>
                  </a:cxn>
                  <a:cxn ang="0">
                    <a:pos x="97" y="151"/>
                  </a:cxn>
                  <a:cxn ang="0">
                    <a:pos x="65" y="181"/>
                  </a:cxn>
                  <a:cxn ang="0">
                    <a:pos x="0" y="225"/>
                  </a:cxn>
                  <a:cxn ang="0">
                    <a:pos x="14" y="259"/>
                  </a:cxn>
                  <a:cxn ang="0">
                    <a:pos x="82" y="277"/>
                  </a:cxn>
                  <a:cxn ang="0">
                    <a:pos x="124" y="275"/>
                  </a:cxn>
                  <a:cxn ang="0">
                    <a:pos x="118" y="286"/>
                  </a:cxn>
                  <a:cxn ang="0">
                    <a:pos x="91" y="309"/>
                  </a:cxn>
                  <a:cxn ang="0">
                    <a:pos x="67" y="333"/>
                  </a:cxn>
                  <a:cxn ang="0">
                    <a:pos x="57" y="362"/>
                  </a:cxn>
                  <a:cxn ang="0">
                    <a:pos x="68" y="410"/>
                  </a:cxn>
                  <a:cxn ang="0">
                    <a:pos x="72" y="469"/>
                  </a:cxn>
                  <a:cxn ang="0">
                    <a:pos x="90" y="506"/>
                  </a:cxn>
                  <a:cxn ang="0">
                    <a:pos x="108" y="605"/>
                  </a:cxn>
                  <a:cxn ang="0">
                    <a:pos x="135" y="643"/>
                  </a:cxn>
                  <a:cxn ang="0">
                    <a:pos x="169" y="674"/>
                  </a:cxn>
                  <a:cxn ang="0">
                    <a:pos x="195" y="706"/>
                  </a:cxn>
                  <a:cxn ang="0">
                    <a:pos x="227" y="759"/>
                  </a:cxn>
                  <a:cxn ang="0">
                    <a:pos x="265" y="789"/>
                  </a:cxn>
                  <a:cxn ang="0">
                    <a:pos x="297" y="819"/>
                  </a:cxn>
                  <a:cxn ang="0">
                    <a:pos x="321" y="844"/>
                  </a:cxn>
                  <a:cxn ang="0">
                    <a:pos x="340" y="925"/>
                  </a:cxn>
                  <a:cxn ang="0">
                    <a:pos x="336" y="1011"/>
                  </a:cxn>
                  <a:cxn ang="0">
                    <a:pos x="306" y="1024"/>
                  </a:cxn>
                  <a:cxn ang="0">
                    <a:pos x="289" y="1070"/>
                  </a:cxn>
                  <a:cxn ang="0">
                    <a:pos x="319" y="1072"/>
                  </a:cxn>
                  <a:cxn ang="0">
                    <a:pos x="318" y="1105"/>
                  </a:cxn>
                  <a:cxn ang="0">
                    <a:pos x="354" y="1120"/>
                  </a:cxn>
                  <a:cxn ang="0">
                    <a:pos x="396" y="1099"/>
                  </a:cxn>
                  <a:cxn ang="0">
                    <a:pos x="449" y="1059"/>
                  </a:cxn>
                  <a:cxn ang="0">
                    <a:pos x="500" y="1002"/>
                  </a:cxn>
                  <a:cxn ang="0">
                    <a:pos x="522" y="949"/>
                  </a:cxn>
                  <a:cxn ang="0">
                    <a:pos x="551" y="896"/>
                  </a:cxn>
                  <a:cxn ang="0">
                    <a:pos x="536" y="782"/>
                  </a:cxn>
                  <a:cxn ang="0">
                    <a:pos x="397" y="723"/>
                  </a:cxn>
                  <a:cxn ang="0">
                    <a:pos x="373" y="578"/>
                  </a:cxn>
                  <a:cxn ang="0">
                    <a:pos x="476" y="405"/>
                  </a:cxn>
                  <a:cxn ang="0">
                    <a:pos x="501" y="237"/>
                  </a:cxn>
                </a:cxnLst>
                <a:rect l="0" t="0" r="r" b="b"/>
                <a:pathLst>
                  <a:path w="564" h="1122">
                    <a:moveTo>
                      <a:pt x="496" y="222"/>
                    </a:moveTo>
                    <a:lnTo>
                      <a:pt x="499" y="218"/>
                    </a:lnTo>
                    <a:lnTo>
                      <a:pt x="454" y="168"/>
                    </a:lnTo>
                    <a:lnTo>
                      <a:pt x="461" y="161"/>
                    </a:lnTo>
                    <a:lnTo>
                      <a:pt x="437" y="140"/>
                    </a:lnTo>
                    <a:lnTo>
                      <a:pt x="435" y="138"/>
                    </a:lnTo>
                    <a:lnTo>
                      <a:pt x="433" y="134"/>
                    </a:lnTo>
                    <a:lnTo>
                      <a:pt x="428" y="128"/>
                    </a:lnTo>
                    <a:lnTo>
                      <a:pt x="423" y="121"/>
                    </a:lnTo>
                    <a:lnTo>
                      <a:pt x="416" y="113"/>
                    </a:lnTo>
                    <a:lnTo>
                      <a:pt x="409" y="105"/>
                    </a:lnTo>
                    <a:lnTo>
                      <a:pt x="400" y="98"/>
                    </a:lnTo>
                    <a:lnTo>
                      <a:pt x="390" y="92"/>
                    </a:lnTo>
                    <a:lnTo>
                      <a:pt x="390" y="91"/>
                    </a:lnTo>
                    <a:lnTo>
                      <a:pt x="388" y="89"/>
                    </a:lnTo>
                    <a:lnTo>
                      <a:pt x="386" y="85"/>
                    </a:lnTo>
                    <a:lnTo>
                      <a:pt x="381" y="81"/>
                    </a:lnTo>
                    <a:lnTo>
                      <a:pt x="375" y="77"/>
                    </a:lnTo>
                    <a:lnTo>
                      <a:pt x="369" y="73"/>
                    </a:lnTo>
                    <a:lnTo>
                      <a:pt x="361" y="69"/>
                    </a:lnTo>
                    <a:lnTo>
                      <a:pt x="351" y="67"/>
                    </a:lnTo>
                    <a:lnTo>
                      <a:pt x="351" y="66"/>
                    </a:lnTo>
                    <a:lnTo>
                      <a:pt x="349" y="65"/>
                    </a:lnTo>
                    <a:lnTo>
                      <a:pt x="346" y="62"/>
                    </a:lnTo>
                    <a:lnTo>
                      <a:pt x="342" y="59"/>
                    </a:lnTo>
                    <a:lnTo>
                      <a:pt x="335" y="57"/>
                    </a:lnTo>
                    <a:lnTo>
                      <a:pt x="327" y="54"/>
                    </a:lnTo>
                    <a:lnTo>
                      <a:pt x="317" y="52"/>
                    </a:lnTo>
                    <a:lnTo>
                      <a:pt x="304" y="51"/>
                    </a:lnTo>
                    <a:lnTo>
                      <a:pt x="302" y="50"/>
                    </a:lnTo>
                    <a:lnTo>
                      <a:pt x="297" y="45"/>
                    </a:lnTo>
                    <a:lnTo>
                      <a:pt x="290" y="39"/>
                    </a:lnTo>
                    <a:lnTo>
                      <a:pt x="281" y="32"/>
                    </a:lnTo>
                    <a:lnTo>
                      <a:pt x="272" y="24"/>
                    </a:lnTo>
                    <a:lnTo>
                      <a:pt x="262" y="17"/>
                    </a:lnTo>
                    <a:lnTo>
                      <a:pt x="253" y="11"/>
                    </a:lnTo>
                    <a:lnTo>
                      <a:pt x="247" y="5"/>
                    </a:lnTo>
                    <a:lnTo>
                      <a:pt x="241" y="1"/>
                    </a:lnTo>
                    <a:lnTo>
                      <a:pt x="234" y="0"/>
                    </a:lnTo>
                    <a:lnTo>
                      <a:pt x="227" y="1"/>
                    </a:lnTo>
                    <a:lnTo>
                      <a:pt x="219" y="5"/>
                    </a:lnTo>
                    <a:lnTo>
                      <a:pt x="211" y="8"/>
                    </a:lnTo>
                    <a:lnTo>
                      <a:pt x="203" y="13"/>
                    </a:lnTo>
                    <a:lnTo>
                      <a:pt x="195" y="16"/>
                    </a:lnTo>
                    <a:lnTo>
                      <a:pt x="187" y="19"/>
                    </a:lnTo>
                    <a:lnTo>
                      <a:pt x="184" y="16"/>
                    </a:lnTo>
                    <a:lnTo>
                      <a:pt x="177" y="13"/>
                    </a:lnTo>
                    <a:lnTo>
                      <a:pt x="168" y="8"/>
                    </a:lnTo>
                    <a:lnTo>
                      <a:pt x="158" y="5"/>
                    </a:lnTo>
                    <a:lnTo>
                      <a:pt x="157" y="6"/>
                    </a:lnTo>
                    <a:lnTo>
                      <a:pt x="154" y="11"/>
                    </a:lnTo>
                    <a:lnTo>
                      <a:pt x="150" y="16"/>
                    </a:lnTo>
                    <a:lnTo>
                      <a:pt x="143" y="23"/>
                    </a:lnTo>
                    <a:lnTo>
                      <a:pt x="136" y="31"/>
                    </a:lnTo>
                    <a:lnTo>
                      <a:pt x="127" y="39"/>
                    </a:lnTo>
                    <a:lnTo>
                      <a:pt x="116" y="47"/>
                    </a:lnTo>
                    <a:lnTo>
                      <a:pt x="106" y="54"/>
                    </a:lnTo>
                    <a:lnTo>
                      <a:pt x="107" y="54"/>
                    </a:lnTo>
                    <a:lnTo>
                      <a:pt x="111" y="57"/>
                    </a:lnTo>
                    <a:lnTo>
                      <a:pt x="116" y="58"/>
                    </a:lnTo>
                    <a:lnTo>
                      <a:pt x="124" y="59"/>
                    </a:lnTo>
                    <a:lnTo>
                      <a:pt x="133" y="60"/>
                    </a:lnTo>
                    <a:lnTo>
                      <a:pt x="142" y="60"/>
                    </a:lnTo>
                    <a:lnTo>
                      <a:pt x="151" y="58"/>
                    </a:lnTo>
                    <a:lnTo>
                      <a:pt x="160" y="54"/>
                    </a:lnTo>
                    <a:lnTo>
                      <a:pt x="164" y="75"/>
                    </a:lnTo>
                    <a:lnTo>
                      <a:pt x="162" y="76"/>
                    </a:lnTo>
                    <a:lnTo>
                      <a:pt x="159" y="80"/>
                    </a:lnTo>
                    <a:lnTo>
                      <a:pt x="153" y="85"/>
                    </a:lnTo>
                    <a:lnTo>
                      <a:pt x="146" y="92"/>
                    </a:lnTo>
                    <a:lnTo>
                      <a:pt x="139" y="99"/>
                    </a:lnTo>
                    <a:lnTo>
                      <a:pt x="133" y="108"/>
                    </a:lnTo>
                    <a:lnTo>
                      <a:pt x="127" y="116"/>
                    </a:lnTo>
                    <a:lnTo>
                      <a:pt x="122" y="125"/>
                    </a:lnTo>
                    <a:lnTo>
                      <a:pt x="121" y="126"/>
                    </a:lnTo>
                    <a:lnTo>
                      <a:pt x="119" y="128"/>
                    </a:lnTo>
                    <a:lnTo>
                      <a:pt x="114" y="133"/>
                    </a:lnTo>
                    <a:lnTo>
                      <a:pt x="108" y="138"/>
                    </a:lnTo>
                    <a:lnTo>
                      <a:pt x="103" y="145"/>
                    </a:lnTo>
                    <a:lnTo>
                      <a:pt x="97" y="151"/>
                    </a:lnTo>
                    <a:lnTo>
                      <a:pt x="92" y="158"/>
                    </a:lnTo>
                    <a:lnTo>
                      <a:pt x="88" y="164"/>
                    </a:lnTo>
                    <a:lnTo>
                      <a:pt x="83" y="169"/>
                    </a:lnTo>
                    <a:lnTo>
                      <a:pt x="75" y="175"/>
                    </a:lnTo>
                    <a:lnTo>
                      <a:pt x="65" y="181"/>
                    </a:lnTo>
                    <a:lnTo>
                      <a:pt x="52" y="188"/>
                    </a:lnTo>
                    <a:lnTo>
                      <a:pt x="39" y="196"/>
                    </a:lnTo>
                    <a:lnTo>
                      <a:pt x="25" y="204"/>
                    </a:lnTo>
                    <a:lnTo>
                      <a:pt x="13" y="214"/>
                    </a:lnTo>
                    <a:lnTo>
                      <a:pt x="0" y="225"/>
                    </a:lnTo>
                    <a:lnTo>
                      <a:pt x="0" y="227"/>
                    </a:lnTo>
                    <a:lnTo>
                      <a:pt x="1" y="233"/>
                    </a:lnTo>
                    <a:lnTo>
                      <a:pt x="5" y="241"/>
                    </a:lnTo>
                    <a:lnTo>
                      <a:pt x="12" y="248"/>
                    </a:lnTo>
                    <a:lnTo>
                      <a:pt x="14" y="259"/>
                    </a:lnTo>
                    <a:lnTo>
                      <a:pt x="21" y="268"/>
                    </a:lnTo>
                    <a:lnTo>
                      <a:pt x="34" y="274"/>
                    </a:lnTo>
                    <a:lnTo>
                      <a:pt x="49" y="278"/>
                    </a:lnTo>
                    <a:lnTo>
                      <a:pt x="65" y="278"/>
                    </a:lnTo>
                    <a:lnTo>
                      <a:pt x="82" y="277"/>
                    </a:lnTo>
                    <a:lnTo>
                      <a:pt x="96" y="274"/>
                    </a:lnTo>
                    <a:lnTo>
                      <a:pt x="107" y="270"/>
                    </a:lnTo>
                    <a:lnTo>
                      <a:pt x="110" y="271"/>
                    </a:lnTo>
                    <a:lnTo>
                      <a:pt x="115" y="273"/>
                    </a:lnTo>
                    <a:lnTo>
                      <a:pt x="124" y="275"/>
                    </a:lnTo>
                    <a:lnTo>
                      <a:pt x="136" y="275"/>
                    </a:lnTo>
                    <a:lnTo>
                      <a:pt x="135" y="277"/>
                    </a:lnTo>
                    <a:lnTo>
                      <a:pt x="130" y="279"/>
                    </a:lnTo>
                    <a:lnTo>
                      <a:pt x="124" y="281"/>
                    </a:lnTo>
                    <a:lnTo>
                      <a:pt x="118" y="286"/>
                    </a:lnTo>
                    <a:lnTo>
                      <a:pt x="111" y="290"/>
                    </a:lnTo>
                    <a:lnTo>
                      <a:pt x="104" y="296"/>
                    </a:lnTo>
                    <a:lnTo>
                      <a:pt x="97" y="302"/>
                    </a:lnTo>
                    <a:lnTo>
                      <a:pt x="92" y="308"/>
                    </a:lnTo>
                    <a:lnTo>
                      <a:pt x="91" y="309"/>
                    </a:lnTo>
                    <a:lnTo>
                      <a:pt x="89" y="311"/>
                    </a:lnTo>
                    <a:lnTo>
                      <a:pt x="84" y="315"/>
                    </a:lnTo>
                    <a:lnTo>
                      <a:pt x="78" y="320"/>
                    </a:lnTo>
                    <a:lnTo>
                      <a:pt x="73" y="326"/>
                    </a:lnTo>
                    <a:lnTo>
                      <a:pt x="67" y="333"/>
                    </a:lnTo>
                    <a:lnTo>
                      <a:pt x="62" y="340"/>
                    </a:lnTo>
                    <a:lnTo>
                      <a:pt x="58" y="347"/>
                    </a:lnTo>
                    <a:lnTo>
                      <a:pt x="68" y="347"/>
                    </a:lnTo>
                    <a:lnTo>
                      <a:pt x="65" y="351"/>
                    </a:lnTo>
                    <a:lnTo>
                      <a:pt x="57" y="362"/>
                    </a:lnTo>
                    <a:lnTo>
                      <a:pt x="50" y="378"/>
                    </a:lnTo>
                    <a:lnTo>
                      <a:pt x="49" y="395"/>
                    </a:lnTo>
                    <a:lnTo>
                      <a:pt x="61" y="395"/>
                    </a:lnTo>
                    <a:lnTo>
                      <a:pt x="61" y="415"/>
                    </a:lnTo>
                    <a:lnTo>
                      <a:pt x="68" y="410"/>
                    </a:lnTo>
                    <a:lnTo>
                      <a:pt x="67" y="416"/>
                    </a:lnTo>
                    <a:lnTo>
                      <a:pt x="63" y="431"/>
                    </a:lnTo>
                    <a:lnTo>
                      <a:pt x="62" y="450"/>
                    </a:lnTo>
                    <a:lnTo>
                      <a:pt x="65" y="469"/>
                    </a:lnTo>
                    <a:lnTo>
                      <a:pt x="72" y="469"/>
                    </a:lnTo>
                    <a:lnTo>
                      <a:pt x="72" y="472"/>
                    </a:lnTo>
                    <a:lnTo>
                      <a:pt x="72" y="481"/>
                    </a:lnTo>
                    <a:lnTo>
                      <a:pt x="74" y="496"/>
                    </a:lnTo>
                    <a:lnTo>
                      <a:pt x="78" y="513"/>
                    </a:lnTo>
                    <a:lnTo>
                      <a:pt x="90" y="506"/>
                    </a:lnTo>
                    <a:lnTo>
                      <a:pt x="92" y="559"/>
                    </a:lnTo>
                    <a:lnTo>
                      <a:pt x="103" y="575"/>
                    </a:lnTo>
                    <a:lnTo>
                      <a:pt x="104" y="579"/>
                    </a:lnTo>
                    <a:lnTo>
                      <a:pt x="105" y="590"/>
                    </a:lnTo>
                    <a:lnTo>
                      <a:pt x="108" y="605"/>
                    </a:lnTo>
                    <a:lnTo>
                      <a:pt x="114" y="618"/>
                    </a:lnTo>
                    <a:lnTo>
                      <a:pt x="122" y="616"/>
                    </a:lnTo>
                    <a:lnTo>
                      <a:pt x="123" y="621"/>
                    </a:lnTo>
                    <a:lnTo>
                      <a:pt x="128" y="631"/>
                    </a:lnTo>
                    <a:lnTo>
                      <a:pt x="135" y="643"/>
                    </a:lnTo>
                    <a:lnTo>
                      <a:pt x="144" y="650"/>
                    </a:lnTo>
                    <a:lnTo>
                      <a:pt x="156" y="675"/>
                    </a:lnTo>
                    <a:lnTo>
                      <a:pt x="166" y="668"/>
                    </a:lnTo>
                    <a:lnTo>
                      <a:pt x="167" y="669"/>
                    </a:lnTo>
                    <a:lnTo>
                      <a:pt x="169" y="674"/>
                    </a:lnTo>
                    <a:lnTo>
                      <a:pt x="173" y="679"/>
                    </a:lnTo>
                    <a:lnTo>
                      <a:pt x="177" y="686"/>
                    </a:lnTo>
                    <a:lnTo>
                      <a:pt x="183" y="693"/>
                    </a:lnTo>
                    <a:lnTo>
                      <a:pt x="189" y="700"/>
                    </a:lnTo>
                    <a:lnTo>
                      <a:pt x="195" y="706"/>
                    </a:lnTo>
                    <a:lnTo>
                      <a:pt x="200" y="709"/>
                    </a:lnTo>
                    <a:lnTo>
                      <a:pt x="202" y="715"/>
                    </a:lnTo>
                    <a:lnTo>
                      <a:pt x="207" y="728"/>
                    </a:lnTo>
                    <a:lnTo>
                      <a:pt x="215" y="744"/>
                    </a:lnTo>
                    <a:lnTo>
                      <a:pt x="227" y="759"/>
                    </a:lnTo>
                    <a:lnTo>
                      <a:pt x="232" y="746"/>
                    </a:lnTo>
                    <a:lnTo>
                      <a:pt x="233" y="751"/>
                    </a:lnTo>
                    <a:lnTo>
                      <a:pt x="238" y="761"/>
                    </a:lnTo>
                    <a:lnTo>
                      <a:pt x="249" y="775"/>
                    </a:lnTo>
                    <a:lnTo>
                      <a:pt x="265" y="789"/>
                    </a:lnTo>
                    <a:lnTo>
                      <a:pt x="267" y="792"/>
                    </a:lnTo>
                    <a:lnTo>
                      <a:pt x="274" y="800"/>
                    </a:lnTo>
                    <a:lnTo>
                      <a:pt x="283" y="811"/>
                    </a:lnTo>
                    <a:lnTo>
                      <a:pt x="296" y="818"/>
                    </a:lnTo>
                    <a:lnTo>
                      <a:pt x="297" y="819"/>
                    </a:lnTo>
                    <a:lnTo>
                      <a:pt x="298" y="821"/>
                    </a:lnTo>
                    <a:lnTo>
                      <a:pt x="302" y="826"/>
                    </a:lnTo>
                    <a:lnTo>
                      <a:pt x="308" y="831"/>
                    </a:lnTo>
                    <a:lnTo>
                      <a:pt x="313" y="837"/>
                    </a:lnTo>
                    <a:lnTo>
                      <a:pt x="321" y="844"/>
                    </a:lnTo>
                    <a:lnTo>
                      <a:pt x="329" y="851"/>
                    </a:lnTo>
                    <a:lnTo>
                      <a:pt x="340" y="857"/>
                    </a:lnTo>
                    <a:lnTo>
                      <a:pt x="340" y="866"/>
                    </a:lnTo>
                    <a:lnTo>
                      <a:pt x="339" y="890"/>
                    </a:lnTo>
                    <a:lnTo>
                      <a:pt x="340" y="925"/>
                    </a:lnTo>
                    <a:lnTo>
                      <a:pt x="344" y="962"/>
                    </a:lnTo>
                    <a:lnTo>
                      <a:pt x="343" y="966"/>
                    </a:lnTo>
                    <a:lnTo>
                      <a:pt x="341" y="977"/>
                    </a:lnTo>
                    <a:lnTo>
                      <a:pt x="338" y="993"/>
                    </a:lnTo>
                    <a:lnTo>
                      <a:pt x="336" y="1011"/>
                    </a:lnTo>
                    <a:lnTo>
                      <a:pt x="335" y="1011"/>
                    </a:lnTo>
                    <a:lnTo>
                      <a:pt x="331" y="1011"/>
                    </a:lnTo>
                    <a:lnTo>
                      <a:pt x="324" y="1013"/>
                    </a:lnTo>
                    <a:lnTo>
                      <a:pt x="316" y="1017"/>
                    </a:lnTo>
                    <a:lnTo>
                      <a:pt x="306" y="1024"/>
                    </a:lnTo>
                    <a:lnTo>
                      <a:pt x="297" y="1033"/>
                    </a:lnTo>
                    <a:lnTo>
                      <a:pt x="288" y="1048"/>
                    </a:lnTo>
                    <a:lnTo>
                      <a:pt x="281" y="1067"/>
                    </a:lnTo>
                    <a:lnTo>
                      <a:pt x="283" y="1069"/>
                    </a:lnTo>
                    <a:lnTo>
                      <a:pt x="289" y="1070"/>
                    </a:lnTo>
                    <a:lnTo>
                      <a:pt x="297" y="1070"/>
                    </a:lnTo>
                    <a:lnTo>
                      <a:pt x="304" y="1064"/>
                    </a:lnTo>
                    <a:lnTo>
                      <a:pt x="305" y="1066"/>
                    </a:lnTo>
                    <a:lnTo>
                      <a:pt x="311" y="1070"/>
                    </a:lnTo>
                    <a:lnTo>
                      <a:pt x="319" y="1072"/>
                    </a:lnTo>
                    <a:lnTo>
                      <a:pt x="329" y="1072"/>
                    </a:lnTo>
                    <a:lnTo>
                      <a:pt x="328" y="1074"/>
                    </a:lnTo>
                    <a:lnTo>
                      <a:pt x="324" y="1081"/>
                    </a:lnTo>
                    <a:lnTo>
                      <a:pt x="320" y="1093"/>
                    </a:lnTo>
                    <a:lnTo>
                      <a:pt x="318" y="1105"/>
                    </a:lnTo>
                    <a:lnTo>
                      <a:pt x="326" y="1118"/>
                    </a:lnTo>
                    <a:lnTo>
                      <a:pt x="341" y="1116"/>
                    </a:lnTo>
                    <a:lnTo>
                      <a:pt x="342" y="1117"/>
                    </a:lnTo>
                    <a:lnTo>
                      <a:pt x="347" y="1118"/>
                    </a:lnTo>
                    <a:lnTo>
                      <a:pt x="354" y="1120"/>
                    </a:lnTo>
                    <a:lnTo>
                      <a:pt x="363" y="1122"/>
                    </a:lnTo>
                    <a:lnTo>
                      <a:pt x="365" y="1119"/>
                    </a:lnTo>
                    <a:lnTo>
                      <a:pt x="373" y="1115"/>
                    </a:lnTo>
                    <a:lnTo>
                      <a:pt x="384" y="1108"/>
                    </a:lnTo>
                    <a:lnTo>
                      <a:pt x="396" y="1099"/>
                    </a:lnTo>
                    <a:lnTo>
                      <a:pt x="410" y="1087"/>
                    </a:lnTo>
                    <a:lnTo>
                      <a:pt x="423" y="1076"/>
                    </a:lnTo>
                    <a:lnTo>
                      <a:pt x="434" y="1064"/>
                    </a:lnTo>
                    <a:lnTo>
                      <a:pt x="442" y="1053"/>
                    </a:lnTo>
                    <a:lnTo>
                      <a:pt x="449" y="1059"/>
                    </a:lnTo>
                    <a:lnTo>
                      <a:pt x="466" y="1031"/>
                    </a:lnTo>
                    <a:lnTo>
                      <a:pt x="481" y="1041"/>
                    </a:lnTo>
                    <a:lnTo>
                      <a:pt x="485" y="1036"/>
                    </a:lnTo>
                    <a:lnTo>
                      <a:pt x="492" y="1023"/>
                    </a:lnTo>
                    <a:lnTo>
                      <a:pt x="500" y="1002"/>
                    </a:lnTo>
                    <a:lnTo>
                      <a:pt x="502" y="977"/>
                    </a:lnTo>
                    <a:lnTo>
                      <a:pt x="515" y="981"/>
                    </a:lnTo>
                    <a:lnTo>
                      <a:pt x="516" y="977"/>
                    </a:lnTo>
                    <a:lnTo>
                      <a:pt x="519" y="965"/>
                    </a:lnTo>
                    <a:lnTo>
                      <a:pt x="522" y="949"/>
                    </a:lnTo>
                    <a:lnTo>
                      <a:pt x="523" y="932"/>
                    </a:lnTo>
                    <a:lnTo>
                      <a:pt x="541" y="936"/>
                    </a:lnTo>
                    <a:lnTo>
                      <a:pt x="544" y="930"/>
                    </a:lnTo>
                    <a:lnTo>
                      <a:pt x="548" y="914"/>
                    </a:lnTo>
                    <a:lnTo>
                      <a:pt x="551" y="896"/>
                    </a:lnTo>
                    <a:lnTo>
                      <a:pt x="549" y="879"/>
                    </a:lnTo>
                    <a:lnTo>
                      <a:pt x="564" y="883"/>
                    </a:lnTo>
                    <a:lnTo>
                      <a:pt x="560" y="845"/>
                    </a:lnTo>
                    <a:lnTo>
                      <a:pt x="549" y="811"/>
                    </a:lnTo>
                    <a:lnTo>
                      <a:pt x="536" y="782"/>
                    </a:lnTo>
                    <a:lnTo>
                      <a:pt x="516" y="757"/>
                    </a:lnTo>
                    <a:lnTo>
                      <a:pt x="493" y="738"/>
                    </a:lnTo>
                    <a:lnTo>
                      <a:pt x="465" y="726"/>
                    </a:lnTo>
                    <a:lnTo>
                      <a:pt x="433" y="721"/>
                    </a:lnTo>
                    <a:lnTo>
                      <a:pt x="397" y="723"/>
                    </a:lnTo>
                    <a:lnTo>
                      <a:pt x="388" y="703"/>
                    </a:lnTo>
                    <a:lnTo>
                      <a:pt x="380" y="676"/>
                    </a:lnTo>
                    <a:lnTo>
                      <a:pt x="374" y="645"/>
                    </a:lnTo>
                    <a:lnTo>
                      <a:pt x="372" y="612"/>
                    </a:lnTo>
                    <a:lnTo>
                      <a:pt x="373" y="578"/>
                    </a:lnTo>
                    <a:lnTo>
                      <a:pt x="380" y="547"/>
                    </a:lnTo>
                    <a:lnTo>
                      <a:pt x="392" y="521"/>
                    </a:lnTo>
                    <a:lnTo>
                      <a:pt x="411" y="501"/>
                    </a:lnTo>
                    <a:lnTo>
                      <a:pt x="449" y="452"/>
                    </a:lnTo>
                    <a:lnTo>
                      <a:pt x="476" y="405"/>
                    </a:lnTo>
                    <a:lnTo>
                      <a:pt x="493" y="363"/>
                    </a:lnTo>
                    <a:lnTo>
                      <a:pt x="502" y="324"/>
                    </a:lnTo>
                    <a:lnTo>
                      <a:pt x="504" y="289"/>
                    </a:lnTo>
                    <a:lnTo>
                      <a:pt x="504" y="260"/>
                    </a:lnTo>
                    <a:lnTo>
                      <a:pt x="501" y="237"/>
                    </a:lnTo>
                    <a:lnTo>
                      <a:pt x="496" y="22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160" name="Freeform 464"/>
              <p:cNvSpPr>
                <a:spLocks/>
              </p:cNvSpPr>
              <p:nvPr/>
            </p:nvSpPr>
            <p:spPr bwMode="auto">
              <a:xfrm>
                <a:off x="2700" y="1985"/>
                <a:ext cx="547" cy="465"/>
              </a:xfrm>
              <a:custGeom>
                <a:avLst/>
                <a:gdLst/>
                <a:ahLst/>
                <a:cxnLst>
                  <a:cxn ang="0">
                    <a:pos x="0" y="390"/>
                  </a:cxn>
                  <a:cxn ang="0">
                    <a:pos x="61" y="499"/>
                  </a:cxn>
                  <a:cxn ang="0">
                    <a:pos x="177" y="589"/>
                  </a:cxn>
                  <a:cxn ang="0">
                    <a:pos x="205" y="619"/>
                  </a:cxn>
                  <a:cxn ang="0">
                    <a:pos x="280" y="574"/>
                  </a:cxn>
                  <a:cxn ang="0">
                    <a:pos x="340" y="552"/>
                  </a:cxn>
                  <a:cxn ang="0">
                    <a:pos x="365" y="550"/>
                  </a:cxn>
                  <a:cxn ang="0">
                    <a:pos x="392" y="539"/>
                  </a:cxn>
                  <a:cxn ang="0">
                    <a:pos x="449" y="523"/>
                  </a:cxn>
                  <a:cxn ang="0">
                    <a:pos x="474" y="570"/>
                  </a:cxn>
                  <a:cxn ang="0">
                    <a:pos x="512" y="585"/>
                  </a:cxn>
                  <a:cxn ang="0">
                    <a:pos x="542" y="615"/>
                  </a:cxn>
                  <a:cxn ang="0">
                    <a:pos x="565" y="620"/>
                  </a:cxn>
                  <a:cxn ang="0">
                    <a:pos x="599" y="643"/>
                  </a:cxn>
                  <a:cxn ang="0">
                    <a:pos x="625" y="694"/>
                  </a:cxn>
                  <a:cxn ang="0">
                    <a:pos x="633" y="753"/>
                  </a:cxn>
                  <a:cxn ang="0">
                    <a:pos x="573" y="799"/>
                  </a:cxn>
                  <a:cxn ang="0">
                    <a:pos x="571" y="845"/>
                  </a:cxn>
                  <a:cxn ang="0">
                    <a:pos x="614" y="843"/>
                  </a:cxn>
                  <a:cxn ang="0">
                    <a:pos x="636" y="828"/>
                  </a:cxn>
                  <a:cxn ang="0">
                    <a:pos x="666" y="796"/>
                  </a:cxn>
                  <a:cxn ang="0">
                    <a:pos x="702" y="699"/>
                  </a:cxn>
                  <a:cxn ang="0">
                    <a:pos x="765" y="856"/>
                  </a:cxn>
                  <a:cxn ang="0">
                    <a:pos x="738" y="889"/>
                  </a:cxn>
                  <a:cxn ang="0">
                    <a:pos x="731" y="932"/>
                  </a:cxn>
                  <a:cxn ang="0">
                    <a:pos x="746" y="932"/>
                  </a:cxn>
                  <a:cxn ang="0">
                    <a:pos x="771" y="920"/>
                  </a:cxn>
                  <a:cxn ang="0">
                    <a:pos x="794" y="913"/>
                  </a:cxn>
                  <a:cxn ang="0">
                    <a:pos x="834" y="860"/>
                  </a:cxn>
                  <a:cxn ang="0">
                    <a:pos x="845" y="690"/>
                  </a:cxn>
                  <a:cxn ang="0">
                    <a:pos x="914" y="712"/>
                  </a:cxn>
                  <a:cxn ang="0">
                    <a:pos x="990" y="698"/>
                  </a:cxn>
                  <a:cxn ang="0">
                    <a:pos x="1040" y="681"/>
                  </a:cxn>
                  <a:cxn ang="0">
                    <a:pos x="1072" y="658"/>
                  </a:cxn>
                  <a:cxn ang="0">
                    <a:pos x="1045" y="657"/>
                  </a:cxn>
                  <a:cxn ang="0">
                    <a:pos x="1067" y="628"/>
                  </a:cxn>
                  <a:cxn ang="0">
                    <a:pos x="1087" y="578"/>
                  </a:cxn>
                  <a:cxn ang="0">
                    <a:pos x="1069" y="555"/>
                  </a:cxn>
                  <a:cxn ang="0">
                    <a:pos x="1058" y="533"/>
                  </a:cxn>
                  <a:cxn ang="0">
                    <a:pos x="1037" y="553"/>
                  </a:cxn>
                  <a:cxn ang="0">
                    <a:pos x="956" y="524"/>
                  </a:cxn>
                  <a:cxn ang="0">
                    <a:pos x="936" y="396"/>
                  </a:cxn>
                  <a:cxn ang="0">
                    <a:pos x="910" y="259"/>
                  </a:cxn>
                  <a:cxn ang="0">
                    <a:pos x="850" y="198"/>
                  </a:cxn>
                  <a:cxn ang="0">
                    <a:pos x="798" y="162"/>
                  </a:cxn>
                  <a:cxn ang="0">
                    <a:pos x="733" y="129"/>
                  </a:cxn>
                  <a:cxn ang="0">
                    <a:pos x="708" y="121"/>
                  </a:cxn>
                  <a:cxn ang="0">
                    <a:pos x="646" y="110"/>
                  </a:cxn>
                  <a:cxn ang="0">
                    <a:pos x="547" y="106"/>
                  </a:cxn>
                  <a:cxn ang="0">
                    <a:pos x="441" y="104"/>
                  </a:cxn>
                  <a:cxn ang="0">
                    <a:pos x="354" y="106"/>
                  </a:cxn>
                  <a:cxn ang="0">
                    <a:pos x="244" y="95"/>
                  </a:cxn>
                  <a:cxn ang="0">
                    <a:pos x="166" y="52"/>
                  </a:cxn>
                  <a:cxn ang="0">
                    <a:pos x="129" y="15"/>
                  </a:cxn>
                  <a:cxn ang="0">
                    <a:pos x="104" y="183"/>
                  </a:cxn>
                </a:cxnLst>
                <a:rect l="0" t="0" r="r" b="b"/>
                <a:pathLst>
                  <a:path w="1095" h="932">
                    <a:moveTo>
                      <a:pt x="39" y="279"/>
                    </a:moveTo>
                    <a:lnTo>
                      <a:pt x="20" y="299"/>
                    </a:lnTo>
                    <a:lnTo>
                      <a:pt x="8" y="325"/>
                    </a:lnTo>
                    <a:lnTo>
                      <a:pt x="1" y="356"/>
                    </a:lnTo>
                    <a:lnTo>
                      <a:pt x="0" y="390"/>
                    </a:lnTo>
                    <a:lnTo>
                      <a:pt x="2" y="423"/>
                    </a:lnTo>
                    <a:lnTo>
                      <a:pt x="8" y="454"/>
                    </a:lnTo>
                    <a:lnTo>
                      <a:pt x="16" y="481"/>
                    </a:lnTo>
                    <a:lnTo>
                      <a:pt x="25" y="501"/>
                    </a:lnTo>
                    <a:lnTo>
                      <a:pt x="61" y="499"/>
                    </a:lnTo>
                    <a:lnTo>
                      <a:pt x="93" y="504"/>
                    </a:lnTo>
                    <a:lnTo>
                      <a:pt x="121" y="516"/>
                    </a:lnTo>
                    <a:lnTo>
                      <a:pt x="144" y="535"/>
                    </a:lnTo>
                    <a:lnTo>
                      <a:pt x="164" y="560"/>
                    </a:lnTo>
                    <a:lnTo>
                      <a:pt x="177" y="589"/>
                    </a:lnTo>
                    <a:lnTo>
                      <a:pt x="188" y="623"/>
                    </a:lnTo>
                    <a:lnTo>
                      <a:pt x="192" y="661"/>
                    </a:lnTo>
                    <a:lnTo>
                      <a:pt x="195" y="654"/>
                    </a:lnTo>
                    <a:lnTo>
                      <a:pt x="199" y="639"/>
                    </a:lnTo>
                    <a:lnTo>
                      <a:pt x="205" y="619"/>
                    </a:lnTo>
                    <a:lnTo>
                      <a:pt x="206" y="600"/>
                    </a:lnTo>
                    <a:lnTo>
                      <a:pt x="219" y="603"/>
                    </a:lnTo>
                    <a:lnTo>
                      <a:pt x="222" y="588"/>
                    </a:lnTo>
                    <a:lnTo>
                      <a:pt x="256" y="604"/>
                    </a:lnTo>
                    <a:lnTo>
                      <a:pt x="280" y="574"/>
                    </a:lnTo>
                    <a:lnTo>
                      <a:pt x="291" y="582"/>
                    </a:lnTo>
                    <a:lnTo>
                      <a:pt x="310" y="562"/>
                    </a:lnTo>
                    <a:lnTo>
                      <a:pt x="327" y="569"/>
                    </a:lnTo>
                    <a:lnTo>
                      <a:pt x="339" y="551"/>
                    </a:lnTo>
                    <a:lnTo>
                      <a:pt x="340" y="552"/>
                    </a:lnTo>
                    <a:lnTo>
                      <a:pt x="343" y="553"/>
                    </a:lnTo>
                    <a:lnTo>
                      <a:pt x="349" y="553"/>
                    </a:lnTo>
                    <a:lnTo>
                      <a:pt x="358" y="552"/>
                    </a:lnTo>
                    <a:lnTo>
                      <a:pt x="360" y="552"/>
                    </a:lnTo>
                    <a:lnTo>
                      <a:pt x="365" y="550"/>
                    </a:lnTo>
                    <a:lnTo>
                      <a:pt x="370" y="546"/>
                    </a:lnTo>
                    <a:lnTo>
                      <a:pt x="374" y="539"/>
                    </a:lnTo>
                    <a:lnTo>
                      <a:pt x="377" y="539"/>
                    </a:lnTo>
                    <a:lnTo>
                      <a:pt x="382" y="539"/>
                    </a:lnTo>
                    <a:lnTo>
                      <a:pt x="392" y="539"/>
                    </a:lnTo>
                    <a:lnTo>
                      <a:pt x="403" y="538"/>
                    </a:lnTo>
                    <a:lnTo>
                      <a:pt x="416" y="537"/>
                    </a:lnTo>
                    <a:lnTo>
                      <a:pt x="427" y="533"/>
                    </a:lnTo>
                    <a:lnTo>
                      <a:pt x="439" y="529"/>
                    </a:lnTo>
                    <a:lnTo>
                      <a:pt x="449" y="523"/>
                    </a:lnTo>
                    <a:lnTo>
                      <a:pt x="450" y="525"/>
                    </a:lnTo>
                    <a:lnTo>
                      <a:pt x="454" y="533"/>
                    </a:lnTo>
                    <a:lnTo>
                      <a:pt x="458" y="544"/>
                    </a:lnTo>
                    <a:lnTo>
                      <a:pt x="465" y="557"/>
                    </a:lnTo>
                    <a:lnTo>
                      <a:pt x="474" y="570"/>
                    </a:lnTo>
                    <a:lnTo>
                      <a:pt x="484" y="584"/>
                    </a:lnTo>
                    <a:lnTo>
                      <a:pt x="494" y="596"/>
                    </a:lnTo>
                    <a:lnTo>
                      <a:pt x="505" y="605"/>
                    </a:lnTo>
                    <a:lnTo>
                      <a:pt x="511" y="584"/>
                    </a:lnTo>
                    <a:lnTo>
                      <a:pt x="512" y="585"/>
                    </a:lnTo>
                    <a:lnTo>
                      <a:pt x="516" y="590"/>
                    </a:lnTo>
                    <a:lnTo>
                      <a:pt x="520" y="595"/>
                    </a:lnTo>
                    <a:lnTo>
                      <a:pt x="527" y="601"/>
                    </a:lnTo>
                    <a:lnTo>
                      <a:pt x="534" y="608"/>
                    </a:lnTo>
                    <a:lnTo>
                      <a:pt x="542" y="615"/>
                    </a:lnTo>
                    <a:lnTo>
                      <a:pt x="550" y="622"/>
                    </a:lnTo>
                    <a:lnTo>
                      <a:pt x="558" y="627"/>
                    </a:lnTo>
                    <a:lnTo>
                      <a:pt x="562" y="616"/>
                    </a:lnTo>
                    <a:lnTo>
                      <a:pt x="563" y="618"/>
                    </a:lnTo>
                    <a:lnTo>
                      <a:pt x="565" y="620"/>
                    </a:lnTo>
                    <a:lnTo>
                      <a:pt x="570" y="624"/>
                    </a:lnTo>
                    <a:lnTo>
                      <a:pt x="576" y="629"/>
                    </a:lnTo>
                    <a:lnTo>
                      <a:pt x="583" y="635"/>
                    </a:lnTo>
                    <a:lnTo>
                      <a:pt x="591" y="639"/>
                    </a:lnTo>
                    <a:lnTo>
                      <a:pt x="599" y="643"/>
                    </a:lnTo>
                    <a:lnTo>
                      <a:pt x="607" y="645"/>
                    </a:lnTo>
                    <a:lnTo>
                      <a:pt x="611" y="682"/>
                    </a:lnTo>
                    <a:lnTo>
                      <a:pt x="618" y="676"/>
                    </a:lnTo>
                    <a:lnTo>
                      <a:pt x="621" y="682"/>
                    </a:lnTo>
                    <a:lnTo>
                      <a:pt x="625" y="694"/>
                    </a:lnTo>
                    <a:lnTo>
                      <a:pt x="632" y="710"/>
                    </a:lnTo>
                    <a:lnTo>
                      <a:pt x="641" y="722"/>
                    </a:lnTo>
                    <a:lnTo>
                      <a:pt x="640" y="746"/>
                    </a:lnTo>
                    <a:lnTo>
                      <a:pt x="638" y="749"/>
                    </a:lnTo>
                    <a:lnTo>
                      <a:pt x="633" y="753"/>
                    </a:lnTo>
                    <a:lnTo>
                      <a:pt x="624" y="760"/>
                    </a:lnTo>
                    <a:lnTo>
                      <a:pt x="614" y="770"/>
                    </a:lnTo>
                    <a:lnTo>
                      <a:pt x="601" y="780"/>
                    </a:lnTo>
                    <a:lnTo>
                      <a:pt x="587" y="790"/>
                    </a:lnTo>
                    <a:lnTo>
                      <a:pt x="573" y="799"/>
                    </a:lnTo>
                    <a:lnTo>
                      <a:pt x="558" y="808"/>
                    </a:lnTo>
                    <a:lnTo>
                      <a:pt x="558" y="837"/>
                    </a:lnTo>
                    <a:lnTo>
                      <a:pt x="565" y="841"/>
                    </a:lnTo>
                    <a:lnTo>
                      <a:pt x="567" y="842"/>
                    </a:lnTo>
                    <a:lnTo>
                      <a:pt x="571" y="845"/>
                    </a:lnTo>
                    <a:lnTo>
                      <a:pt x="578" y="848"/>
                    </a:lnTo>
                    <a:lnTo>
                      <a:pt x="587" y="845"/>
                    </a:lnTo>
                    <a:lnTo>
                      <a:pt x="599" y="837"/>
                    </a:lnTo>
                    <a:lnTo>
                      <a:pt x="600" y="843"/>
                    </a:lnTo>
                    <a:lnTo>
                      <a:pt x="614" y="843"/>
                    </a:lnTo>
                    <a:lnTo>
                      <a:pt x="615" y="843"/>
                    </a:lnTo>
                    <a:lnTo>
                      <a:pt x="618" y="841"/>
                    </a:lnTo>
                    <a:lnTo>
                      <a:pt x="623" y="837"/>
                    </a:lnTo>
                    <a:lnTo>
                      <a:pt x="629" y="834"/>
                    </a:lnTo>
                    <a:lnTo>
                      <a:pt x="636" y="828"/>
                    </a:lnTo>
                    <a:lnTo>
                      <a:pt x="643" y="821"/>
                    </a:lnTo>
                    <a:lnTo>
                      <a:pt x="649" y="812"/>
                    </a:lnTo>
                    <a:lnTo>
                      <a:pt x="656" y="802"/>
                    </a:lnTo>
                    <a:lnTo>
                      <a:pt x="661" y="802"/>
                    </a:lnTo>
                    <a:lnTo>
                      <a:pt x="666" y="796"/>
                    </a:lnTo>
                    <a:lnTo>
                      <a:pt x="676" y="782"/>
                    </a:lnTo>
                    <a:lnTo>
                      <a:pt x="687" y="764"/>
                    </a:lnTo>
                    <a:lnTo>
                      <a:pt x="694" y="743"/>
                    </a:lnTo>
                    <a:lnTo>
                      <a:pt x="701" y="740"/>
                    </a:lnTo>
                    <a:lnTo>
                      <a:pt x="702" y="699"/>
                    </a:lnTo>
                    <a:lnTo>
                      <a:pt x="721" y="705"/>
                    </a:lnTo>
                    <a:lnTo>
                      <a:pt x="765" y="755"/>
                    </a:lnTo>
                    <a:lnTo>
                      <a:pt x="773" y="793"/>
                    </a:lnTo>
                    <a:lnTo>
                      <a:pt x="766" y="855"/>
                    </a:lnTo>
                    <a:lnTo>
                      <a:pt x="765" y="856"/>
                    </a:lnTo>
                    <a:lnTo>
                      <a:pt x="762" y="860"/>
                    </a:lnTo>
                    <a:lnTo>
                      <a:pt x="759" y="866"/>
                    </a:lnTo>
                    <a:lnTo>
                      <a:pt x="753" y="873"/>
                    </a:lnTo>
                    <a:lnTo>
                      <a:pt x="746" y="881"/>
                    </a:lnTo>
                    <a:lnTo>
                      <a:pt x="738" y="889"/>
                    </a:lnTo>
                    <a:lnTo>
                      <a:pt x="730" y="896"/>
                    </a:lnTo>
                    <a:lnTo>
                      <a:pt x="720" y="903"/>
                    </a:lnTo>
                    <a:lnTo>
                      <a:pt x="717" y="921"/>
                    </a:lnTo>
                    <a:lnTo>
                      <a:pt x="724" y="923"/>
                    </a:lnTo>
                    <a:lnTo>
                      <a:pt x="731" y="932"/>
                    </a:lnTo>
                    <a:lnTo>
                      <a:pt x="732" y="932"/>
                    </a:lnTo>
                    <a:lnTo>
                      <a:pt x="733" y="932"/>
                    </a:lnTo>
                    <a:lnTo>
                      <a:pt x="737" y="932"/>
                    </a:lnTo>
                    <a:lnTo>
                      <a:pt x="742" y="932"/>
                    </a:lnTo>
                    <a:lnTo>
                      <a:pt x="746" y="932"/>
                    </a:lnTo>
                    <a:lnTo>
                      <a:pt x="752" y="932"/>
                    </a:lnTo>
                    <a:lnTo>
                      <a:pt x="759" y="931"/>
                    </a:lnTo>
                    <a:lnTo>
                      <a:pt x="766" y="930"/>
                    </a:lnTo>
                    <a:lnTo>
                      <a:pt x="770" y="920"/>
                    </a:lnTo>
                    <a:lnTo>
                      <a:pt x="771" y="920"/>
                    </a:lnTo>
                    <a:lnTo>
                      <a:pt x="776" y="921"/>
                    </a:lnTo>
                    <a:lnTo>
                      <a:pt x="781" y="921"/>
                    </a:lnTo>
                    <a:lnTo>
                      <a:pt x="788" y="920"/>
                    </a:lnTo>
                    <a:lnTo>
                      <a:pt x="790" y="918"/>
                    </a:lnTo>
                    <a:lnTo>
                      <a:pt x="794" y="913"/>
                    </a:lnTo>
                    <a:lnTo>
                      <a:pt x="801" y="905"/>
                    </a:lnTo>
                    <a:lnTo>
                      <a:pt x="809" y="895"/>
                    </a:lnTo>
                    <a:lnTo>
                      <a:pt x="819" y="883"/>
                    </a:lnTo>
                    <a:lnTo>
                      <a:pt x="827" y="872"/>
                    </a:lnTo>
                    <a:lnTo>
                      <a:pt x="834" y="860"/>
                    </a:lnTo>
                    <a:lnTo>
                      <a:pt x="838" y="850"/>
                    </a:lnTo>
                    <a:lnTo>
                      <a:pt x="834" y="812"/>
                    </a:lnTo>
                    <a:lnTo>
                      <a:pt x="861" y="740"/>
                    </a:lnTo>
                    <a:lnTo>
                      <a:pt x="864" y="717"/>
                    </a:lnTo>
                    <a:lnTo>
                      <a:pt x="845" y="690"/>
                    </a:lnTo>
                    <a:lnTo>
                      <a:pt x="864" y="695"/>
                    </a:lnTo>
                    <a:lnTo>
                      <a:pt x="867" y="697"/>
                    </a:lnTo>
                    <a:lnTo>
                      <a:pt x="879" y="702"/>
                    </a:lnTo>
                    <a:lnTo>
                      <a:pt x="895" y="707"/>
                    </a:lnTo>
                    <a:lnTo>
                      <a:pt x="914" y="712"/>
                    </a:lnTo>
                    <a:lnTo>
                      <a:pt x="936" y="717"/>
                    </a:lnTo>
                    <a:lnTo>
                      <a:pt x="960" y="717"/>
                    </a:lnTo>
                    <a:lnTo>
                      <a:pt x="983" y="713"/>
                    </a:lnTo>
                    <a:lnTo>
                      <a:pt x="1005" y="703"/>
                    </a:lnTo>
                    <a:lnTo>
                      <a:pt x="990" y="698"/>
                    </a:lnTo>
                    <a:lnTo>
                      <a:pt x="993" y="697"/>
                    </a:lnTo>
                    <a:lnTo>
                      <a:pt x="1001" y="695"/>
                    </a:lnTo>
                    <a:lnTo>
                      <a:pt x="1012" y="691"/>
                    </a:lnTo>
                    <a:lnTo>
                      <a:pt x="1026" y="687"/>
                    </a:lnTo>
                    <a:lnTo>
                      <a:pt x="1040" y="681"/>
                    </a:lnTo>
                    <a:lnTo>
                      <a:pt x="1054" y="674"/>
                    </a:lnTo>
                    <a:lnTo>
                      <a:pt x="1066" y="666"/>
                    </a:lnTo>
                    <a:lnTo>
                      <a:pt x="1075" y="657"/>
                    </a:lnTo>
                    <a:lnTo>
                      <a:pt x="1074" y="657"/>
                    </a:lnTo>
                    <a:lnTo>
                      <a:pt x="1072" y="658"/>
                    </a:lnTo>
                    <a:lnTo>
                      <a:pt x="1069" y="658"/>
                    </a:lnTo>
                    <a:lnTo>
                      <a:pt x="1064" y="658"/>
                    </a:lnTo>
                    <a:lnTo>
                      <a:pt x="1058" y="659"/>
                    </a:lnTo>
                    <a:lnTo>
                      <a:pt x="1051" y="658"/>
                    </a:lnTo>
                    <a:lnTo>
                      <a:pt x="1045" y="657"/>
                    </a:lnTo>
                    <a:lnTo>
                      <a:pt x="1039" y="656"/>
                    </a:lnTo>
                    <a:lnTo>
                      <a:pt x="1041" y="653"/>
                    </a:lnTo>
                    <a:lnTo>
                      <a:pt x="1048" y="647"/>
                    </a:lnTo>
                    <a:lnTo>
                      <a:pt x="1057" y="639"/>
                    </a:lnTo>
                    <a:lnTo>
                      <a:pt x="1067" y="628"/>
                    </a:lnTo>
                    <a:lnTo>
                      <a:pt x="1077" y="616"/>
                    </a:lnTo>
                    <a:lnTo>
                      <a:pt x="1086" y="603"/>
                    </a:lnTo>
                    <a:lnTo>
                      <a:pt x="1093" y="588"/>
                    </a:lnTo>
                    <a:lnTo>
                      <a:pt x="1095" y="574"/>
                    </a:lnTo>
                    <a:lnTo>
                      <a:pt x="1087" y="578"/>
                    </a:lnTo>
                    <a:lnTo>
                      <a:pt x="1088" y="576"/>
                    </a:lnTo>
                    <a:lnTo>
                      <a:pt x="1088" y="569"/>
                    </a:lnTo>
                    <a:lnTo>
                      <a:pt x="1087" y="560"/>
                    </a:lnTo>
                    <a:lnTo>
                      <a:pt x="1079" y="550"/>
                    </a:lnTo>
                    <a:lnTo>
                      <a:pt x="1069" y="555"/>
                    </a:lnTo>
                    <a:lnTo>
                      <a:pt x="1069" y="552"/>
                    </a:lnTo>
                    <a:lnTo>
                      <a:pt x="1069" y="545"/>
                    </a:lnTo>
                    <a:lnTo>
                      <a:pt x="1065" y="537"/>
                    </a:lnTo>
                    <a:lnTo>
                      <a:pt x="1058" y="532"/>
                    </a:lnTo>
                    <a:lnTo>
                      <a:pt x="1058" y="533"/>
                    </a:lnTo>
                    <a:lnTo>
                      <a:pt x="1056" y="536"/>
                    </a:lnTo>
                    <a:lnTo>
                      <a:pt x="1054" y="539"/>
                    </a:lnTo>
                    <a:lnTo>
                      <a:pt x="1049" y="543"/>
                    </a:lnTo>
                    <a:lnTo>
                      <a:pt x="1044" y="548"/>
                    </a:lnTo>
                    <a:lnTo>
                      <a:pt x="1037" y="553"/>
                    </a:lnTo>
                    <a:lnTo>
                      <a:pt x="1029" y="559"/>
                    </a:lnTo>
                    <a:lnTo>
                      <a:pt x="1020" y="563"/>
                    </a:lnTo>
                    <a:lnTo>
                      <a:pt x="978" y="563"/>
                    </a:lnTo>
                    <a:lnTo>
                      <a:pt x="958" y="547"/>
                    </a:lnTo>
                    <a:lnTo>
                      <a:pt x="956" y="524"/>
                    </a:lnTo>
                    <a:lnTo>
                      <a:pt x="951" y="486"/>
                    </a:lnTo>
                    <a:lnTo>
                      <a:pt x="944" y="479"/>
                    </a:lnTo>
                    <a:lnTo>
                      <a:pt x="943" y="420"/>
                    </a:lnTo>
                    <a:lnTo>
                      <a:pt x="935" y="413"/>
                    </a:lnTo>
                    <a:lnTo>
                      <a:pt x="936" y="396"/>
                    </a:lnTo>
                    <a:lnTo>
                      <a:pt x="936" y="358"/>
                    </a:lnTo>
                    <a:lnTo>
                      <a:pt x="932" y="315"/>
                    </a:lnTo>
                    <a:lnTo>
                      <a:pt x="918" y="280"/>
                    </a:lnTo>
                    <a:lnTo>
                      <a:pt x="915" y="270"/>
                    </a:lnTo>
                    <a:lnTo>
                      <a:pt x="910" y="259"/>
                    </a:lnTo>
                    <a:lnTo>
                      <a:pt x="902" y="247"/>
                    </a:lnTo>
                    <a:lnTo>
                      <a:pt x="891" y="234"/>
                    </a:lnTo>
                    <a:lnTo>
                      <a:pt x="880" y="221"/>
                    </a:lnTo>
                    <a:lnTo>
                      <a:pt x="866" y="210"/>
                    </a:lnTo>
                    <a:lnTo>
                      <a:pt x="850" y="198"/>
                    </a:lnTo>
                    <a:lnTo>
                      <a:pt x="834" y="189"/>
                    </a:lnTo>
                    <a:lnTo>
                      <a:pt x="831" y="187"/>
                    </a:lnTo>
                    <a:lnTo>
                      <a:pt x="823" y="181"/>
                    </a:lnTo>
                    <a:lnTo>
                      <a:pt x="812" y="172"/>
                    </a:lnTo>
                    <a:lnTo>
                      <a:pt x="798" y="162"/>
                    </a:lnTo>
                    <a:lnTo>
                      <a:pt x="783" y="151"/>
                    </a:lnTo>
                    <a:lnTo>
                      <a:pt x="766" y="141"/>
                    </a:lnTo>
                    <a:lnTo>
                      <a:pt x="750" y="134"/>
                    </a:lnTo>
                    <a:lnTo>
                      <a:pt x="735" y="129"/>
                    </a:lnTo>
                    <a:lnTo>
                      <a:pt x="733" y="129"/>
                    </a:lnTo>
                    <a:lnTo>
                      <a:pt x="731" y="128"/>
                    </a:lnTo>
                    <a:lnTo>
                      <a:pt x="728" y="127"/>
                    </a:lnTo>
                    <a:lnTo>
                      <a:pt x="723" y="125"/>
                    </a:lnTo>
                    <a:lnTo>
                      <a:pt x="716" y="124"/>
                    </a:lnTo>
                    <a:lnTo>
                      <a:pt x="708" y="121"/>
                    </a:lnTo>
                    <a:lnTo>
                      <a:pt x="699" y="119"/>
                    </a:lnTo>
                    <a:lnTo>
                      <a:pt x="687" y="116"/>
                    </a:lnTo>
                    <a:lnTo>
                      <a:pt x="675" y="113"/>
                    </a:lnTo>
                    <a:lnTo>
                      <a:pt x="661" y="112"/>
                    </a:lnTo>
                    <a:lnTo>
                      <a:pt x="646" y="110"/>
                    </a:lnTo>
                    <a:lnTo>
                      <a:pt x="629" y="107"/>
                    </a:lnTo>
                    <a:lnTo>
                      <a:pt x="610" y="106"/>
                    </a:lnTo>
                    <a:lnTo>
                      <a:pt x="591" y="106"/>
                    </a:lnTo>
                    <a:lnTo>
                      <a:pt x="570" y="106"/>
                    </a:lnTo>
                    <a:lnTo>
                      <a:pt x="547" y="106"/>
                    </a:lnTo>
                    <a:lnTo>
                      <a:pt x="535" y="106"/>
                    </a:lnTo>
                    <a:lnTo>
                      <a:pt x="517" y="106"/>
                    </a:lnTo>
                    <a:lnTo>
                      <a:pt x="494" y="105"/>
                    </a:lnTo>
                    <a:lnTo>
                      <a:pt x="468" y="105"/>
                    </a:lnTo>
                    <a:lnTo>
                      <a:pt x="441" y="104"/>
                    </a:lnTo>
                    <a:lnTo>
                      <a:pt x="417" y="104"/>
                    </a:lnTo>
                    <a:lnTo>
                      <a:pt x="396" y="104"/>
                    </a:lnTo>
                    <a:lnTo>
                      <a:pt x="382" y="105"/>
                    </a:lnTo>
                    <a:lnTo>
                      <a:pt x="370" y="106"/>
                    </a:lnTo>
                    <a:lnTo>
                      <a:pt x="354" y="106"/>
                    </a:lnTo>
                    <a:lnTo>
                      <a:pt x="334" y="105"/>
                    </a:lnTo>
                    <a:lnTo>
                      <a:pt x="312" y="103"/>
                    </a:lnTo>
                    <a:lnTo>
                      <a:pt x="290" y="101"/>
                    </a:lnTo>
                    <a:lnTo>
                      <a:pt x="267" y="98"/>
                    </a:lnTo>
                    <a:lnTo>
                      <a:pt x="244" y="95"/>
                    </a:lnTo>
                    <a:lnTo>
                      <a:pt x="223" y="91"/>
                    </a:lnTo>
                    <a:lnTo>
                      <a:pt x="205" y="87"/>
                    </a:lnTo>
                    <a:lnTo>
                      <a:pt x="190" y="78"/>
                    </a:lnTo>
                    <a:lnTo>
                      <a:pt x="176" y="66"/>
                    </a:lnTo>
                    <a:lnTo>
                      <a:pt x="166" y="52"/>
                    </a:lnTo>
                    <a:lnTo>
                      <a:pt x="155" y="38"/>
                    </a:lnTo>
                    <a:lnTo>
                      <a:pt x="145" y="25"/>
                    </a:lnTo>
                    <a:lnTo>
                      <a:pt x="135" y="12"/>
                    </a:lnTo>
                    <a:lnTo>
                      <a:pt x="124" y="0"/>
                    </a:lnTo>
                    <a:lnTo>
                      <a:pt x="129" y="15"/>
                    </a:lnTo>
                    <a:lnTo>
                      <a:pt x="132" y="38"/>
                    </a:lnTo>
                    <a:lnTo>
                      <a:pt x="132" y="67"/>
                    </a:lnTo>
                    <a:lnTo>
                      <a:pt x="130" y="102"/>
                    </a:lnTo>
                    <a:lnTo>
                      <a:pt x="121" y="141"/>
                    </a:lnTo>
                    <a:lnTo>
                      <a:pt x="104" y="183"/>
                    </a:lnTo>
                    <a:lnTo>
                      <a:pt x="77" y="230"/>
                    </a:lnTo>
                    <a:lnTo>
                      <a:pt x="39" y="27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161" name="Freeform 465"/>
              <p:cNvSpPr>
                <a:spLocks/>
              </p:cNvSpPr>
              <p:nvPr/>
            </p:nvSpPr>
            <p:spPr bwMode="auto">
              <a:xfrm>
                <a:off x="2568" y="1963"/>
                <a:ext cx="220" cy="464"/>
              </a:xfrm>
              <a:custGeom>
                <a:avLst/>
                <a:gdLst/>
                <a:ahLst/>
                <a:cxnLst>
                  <a:cxn ang="0">
                    <a:pos x="421" y="749"/>
                  </a:cxn>
                  <a:cxn ang="0">
                    <a:pos x="397" y="792"/>
                  </a:cxn>
                  <a:cxn ang="0">
                    <a:pos x="367" y="850"/>
                  </a:cxn>
                  <a:cxn ang="0">
                    <a:pos x="315" y="883"/>
                  </a:cxn>
                  <a:cxn ang="0">
                    <a:pos x="263" y="925"/>
                  </a:cxn>
                  <a:cxn ang="0">
                    <a:pos x="241" y="921"/>
                  </a:cxn>
                  <a:cxn ang="0">
                    <a:pos x="224" y="897"/>
                  </a:cxn>
                  <a:cxn ang="0">
                    <a:pos x="231" y="879"/>
                  </a:cxn>
                  <a:cxn ang="0">
                    <a:pos x="202" y="877"/>
                  </a:cxn>
                  <a:cxn ang="0">
                    <a:pos x="206" y="854"/>
                  </a:cxn>
                  <a:cxn ang="0">
                    <a:pos x="236" y="837"/>
                  </a:cxn>
                  <a:cxn ang="0">
                    <a:pos x="245" y="772"/>
                  </a:cxn>
                  <a:cxn ang="0">
                    <a:pos x="231" y="666"/>
                  </a:cxn>
                  <a:cxn ang="0">
                    <a:pos x="203" y="638"/>
                  </a:cxn>
                  <a:cxn ang="0">
                    <a:pos x="176" y="611"/>
                  </a:cxn>
                  <a:cxn ang="0">
                    <a:pos x="143" y="566"/>
                  </a:cxn>
                  <a:cxn ang="0">
                    <a:pos x="116" y="531"/>
                  </a:cxn>
                  <a:cxn ang="0">
                    <a:pos x="76" y="497"/>
                  </a:cxn>
                  <a:cxn ang="0">
                    <a:pos x="46" y="442"/>
                  </a:cxn>
                  <a:cxn ang="0">
                    <a:pos x="28" y="402"/>
                  </a:cxn>
                  <a:cxn ang="0">
                    <a:pos x="2" y="326"/>
                  </a:cxn>
                  <a:cxn ang="0">
                    <a:pos x="16" y="257"/>
                  </a:cxn>
                  <a:cxn ang="0">
                    <a:pos x="49" y="246"/>
                  </a:cxn>
                  <a:cxn ang="0">
                    <a:pos x="93" y="227"/>
                  </a:cxn>
                  <a:cxn ang="0">
                    <a:pos x="126" y="219"/>
                  </a:cxn>
                  <a:cxn ang="0">
                    <a:pos x="156" y="193"/>
                  </a:cxn>
                  <a:cxn ang="0">
                    <a:pos x="179" y="192"/>
                  </a:cxn>
                  <a:cxn ang="0">
                    <a:pos x="231" y="153"/>
                  </a:cxn>
                  <a:cxn ang="0">
                    <a:pos x="257" y="138"/>
                  </a:cxn>
                  <a:cxn ang="0">
                    <a:pos x="277" y="87"/>
                  </a:cxn>
                  <a:cxn ang="0">
                    <a:pos x="287" y="46"/>
                  </a:cxn>
                  <a:cxn ang="0">
                    <a:pos x="318" y="1"/>
                  </a:cxn>
                  <a:cxn ang="0">
                    <a:pos x="343" y="24"/>
                  </a:cxn>
                  <a:cxn ang="0">
                    <a:pos x="368" y="126"/>
                  </a:cxn>
                  <a:cxn ang="0">
                    <a:pos x="348" y="177"/>
                  </a:cxn>
                  <a:cxn ang="0">
                    <a:pos x="338" y="147"/>
                  </a:cxn>
                  <a:cxn ang="0">
                    <a:pos x="325" y="229"/>
                  </a:cxn>
                  <a:cxn ang="0">
                    <a:pos x="308" y="278"/>
                  </a:cxn>
                  <a:cxn ang="0">
                    <a:pos x="282" y="316"/>
                  </a:cxn>
                  <a:cxn ang="0">
                    <a:pos x="257" y="329"/>
                  </a:cxn>
                  <a:cxn ang="0">
                    <a:pos x="237" y="330"/>
                  </a:cxn>
                  <a:cxn ang="0">
                    <a:pos x="195" y="326"/>
                  </a:cxn>
                  <a:cxn ang="0">
                    <a:pos x="177" y="400"/>
                  </a:cxn>
                  <a:cxn ang="0">
                    <a:pos x="191" y="455"/>
                  </a:cxn>
                  <a:cxn ang="0">
                    <a:pos x="211" y="487"/>
                  </a:cxn>
                  <a:cxn ang="0">
                    <a:pos x="239" y="518"/>
                  </a:cxn>
                  <a:cxn ang="0">
                    <a:pos x="260" y="563"/>
                  </a:cxn>
                  <a:cxn ang="0">
                    <a:pos x="291" y="600"/>
                  </a:cxn>
                  <a:cxn ang="0">
                    <a:pos x="333" y="611"/>
                  </a:cxn>
                  <a:cxn ang="0">
                    <a:pos x="369" y="603"/>
                  </a:cxn>
                  <a:cxn ang="0">
                    <a:pos x="386" y="618"/>
                  </a:cxn>
                  <a:cxn ang="0">
                    <a:pos x="407" y="603"/>
                  </a:cxn>
                  <a:cxn ang="0">
                    <a:pos x="439" y="691"/>
                  </a:cxn>
                </a:cxnLst>
                <a:rect l="0" t="0" r="r" b="b"/>
                <a:pathLst>
                  <a:path w="439" h="927">
                    <a:moveTo>
                      <a:pt x="429" y="689"/>
                    </a:moveTo>
                    <a:lnTo>
                      <a:pt x="427" y="707"/>
                    </a:lnTo>
                    <a:lnTo>
                      <a:pt x="424" y="726"/>
                    </a:lnTo>
                    <a:lnTo>
                      <a:pt x="422" y="742"/>
                    </a:lnTo>
                    <a:lnTo>
                      <a:pt x="421" y="749"/>
                    </a:lnTo>
                    <a:lnTo>
                      <a:pt x="405" y="744"/>
                    </a:lnTo>
                    <a:lnTo>
                      <a:pt x="404" y="761"/>
                    </a:lnTo>
                    <a:lnTo>
                      <a:pt x="401" y="776"/>
                    </a:lnTo>
                    <a:lnTo>
                      <a:pt x="398" y="787"/>
                    </a:lnTo>
                    <a:lnTo>
                      <a:pt x="397" y="792"/>
                    </a:lnTo>
                    <a:lnTo>
                      <a:pt x="385" y="787"/>
                    </a:lnTo>
                    <a:lnTo>
                      <a:pt x="383" y="812"/>
                    </a:lnTo>
                    <a:lnTo>
                      <a:pt x="376" y="831"/>
                    </a:lnTo>
                    <a:lnTo>
                      <a:pt x="370" y="845"/>
                    </a:lnTo>
                    <a:lnTo>
                      <a:pt x="367" y="850"/>
                    </a:lnTo>
                    <a:lnTo>
                      <a:pt x="354" y="839"/>
                    </a:lnTo>
                    <a:lnTo>
                      <a:pt x="338" y="867"/>
                    </a:lnTo>
                    <a:lnTo>
                      <a:pt x="332" y="860"/>
                    </a:lnTo>
                    <a:lnTo>
                      <a:pt x="325" y="871"/>
                    </a:lnTo>
                    <a:lnTo>
                      <a:pt x="315" y="883"/>
                    </a:lnTo>
                    <a:lnTo>
                      <a:pt x="303" y="893"/>
                    </a:lnTo>
                    <a:lnTo>
                      <a:pt x="291" y="904"/>
                    </a:lnTo>
                    <a:lnTo>
                      <a:pt x="279" y="913"/>
                    </a:lnTo>
                    <a:lnTo>
                      <a:pt x="270" y="920"/>
                    </a:lnTo>
                    <a:lnTo>
                      <a:pt x="263" y="925"/>
                    </a:lnTo>
                    <a:lnTo>
                      <a:pt x="261" y="927"/>
                    </a:lnTo>
                    <a:lnTo>
                      <a:pt x="253" y="925"/>
                    </a:lnTo>
                    <a:lnTo>
                      <a:pt x="247" y="923"/>
                    </a:lnTo>
                    <a:lnTo>
                      <a:pt x="242" y="922"/>
                    </a:lnTo>
                    <a:lnTo>
                      <a:pt x="241" y="921"/>
                    </a:lnTo>
                    <a:lnTo>
                      <a:pt x="229" y="923"/>
                    </a:lnTo>
                    <a:lnTo>
                      <a:pt x="221" y="911"/>
                    </a:lnTo>
                    <a:lnTo>
                      <a:pt x="222" y="906"/>
                    </a:lnTo>
                    <a:lnTo>
                      <a:pt x="223" y="901"/>
                    </a:lnTo>
                    <a:lnTo>
                      <a:pt x="224" y="897"/>
                    </a:lnTo>
                    <a:lnTo>
                      <a:pt x="225" y="892"/>
                    </a:lnTo>
                    <a:lnTo>
                      <a:pt x="228" y="886"/>
                    </a:lnTo>
                    <a:lnTo>
                      <a:pt x="229" y="883"/>
                    </a:lnTo>
                    <a:lnTo>
                      <a:pt x="231" y="881"/>
                    </a:lnTo>
                    <a:lnTo>
                      <a:pt x="231" y="879"/>
                    </a:lnTo>
                    <a:lnTo>
                      <a:pt x="222" y="879"/>
                    </a:lnTo>
                    <a:lnTo>
                      <a:pt x="215" y="877"/>
                    </a:lnTo>
                    <a:lnTo>
                      <a:pt x="210" y="874"/>
                    </a:lnTo>
                    <a:lnTo>
                      <a:pt x="209" y="871"/>
                    </a:lnTo>
                    <a:lnTo>
                      <a:pt x="202" y="877"/>
                    </a:lnTo>
                    <a:lnTo>
                      <a:pt x="195" y="877"/>
                    </a:lnTo>
                    <a:lnTo>
                      <a:pt x="191" y="876"/>
                    </a:lnTo>
                    <a:lnTo>
                      <a:pt x="188" y="875"/>
                    </a:lnTo>
                    <a:lnTo>
                      <a:pt x="198" y="863"/>
                    </a:lnTo>
                    <a:lnTo>
                      <a:pt x="206" y="854"/>
                    </a:lnTo>
                    <a:lnTo>
                      <a:pt x="215" y="847"/>
                    </a:lnTo>
                    <a:lnTo>
                      <a:pt x="222" y="843"/>
                    </a:lnTo>
                    <a:lnTo>
                      <a:pt x="228" y="840"/>
                    </a:lnTo>
                    <a:lnTo>
                      <a:pt x="232" y="838"/>
                    </a:lnTo>
                    <a:lnTo>
                      <a:pt x="236" y="837"/>
                    </a:lnTo>
                    <a:lnTo>
                      <a:pt x="237" y="837"/>
                    </a:lnTo>
                    <a:lnTo>
                      <a:pt x="238" y="816"/>
                    </a:lnTo>
                    <a:lnTo>
                      <a:pt x="241" y="795"/>
                    </a:lnTo>
                    <a:lnTo>
                      <a:pt x="244" y="779"/>
                    </a:lnTo>
                    <a:lnTo>
                      <a:pt x="245" y="772"/>
                    </a:lnTo>
                    <a:lnTo>
                      <a:pt x="240" y="737"/>
                    </a:lnTo>
                    <a:lnTo>
                      <a:pt x="239" y="704"/>
                    </a:lnTo>
                    <a:lnTo>
                      <a:pt x="240" y="681"/>
                    </a:lnTo>
                    <a:lnTo>
                      <a:pt x="240" y="672"/>
                    </a:lnTo>
                    <a:lnTo>
                      <a:pt x="231" y="666"/>
                    </a:lnTo>
                    <a:lnTo>
                      <a:pt x="223" y="660"/>
                    </a:lnTo>
                    <a:lnTo>
                      <a:pt x="217" y="653"/>
                    </a:lnTo>
                    <a:lnTo>
                      <a:pt x="211" y="647"/>
                    </a:lnTo>
                    <a:lnTo>
                      <a:pt x="207" y="642"/>
                    </a:lnTo>
                    <a:lnTo>
                      <a:pt x="203" y="638"/>
                    </a:lnTo>
                    <a:lnTo>
                      <a:pt x="202" y="635"/>
                    </a:lnTo>
                    <a:lnTo>
                      <a:pt x="201" y="634"/>
                    </a:lnTo>
                    <a:lnTo>
                      <a:pt x="190" y="627"/>
                    </a:lnTo>
                    <a:lnTo>
                      <a:pt x="181" y="619"/>
                    </a:lnTo>
                    <a:lnTo>
                      <a:pt x="176" y="611"/>
                    </a:lnTo>
                    <a:lnTo>
                      <a:pt x="173" y="608"/>
                    </a:lnTo>
                    <a:lnTo>
                      <a:pt x="158" y="594"/>
                    </a:lnTo>
                    <a:lnTo>
                      <a:pt x="149" y="581"/>
                    </a:lnTo>
                    <a:lnTo>
                      <a:pt x="145" y="571"/>
                    </a:lnTo>
                    <a:lnTo>
                      <a:pt x="143" y="566"/>
                    </a:lnTo>
                    <a:lnTo>
                      <a:pt x="139" y="579"/>
                    </a:lnTo>
                    <a:lnTo>
                      <a:pt x="128" y="564"/>
                    </a:lnTo>
                    <a:lnTo>
                      <a:pt x="122" y="548"/>
                    </a:lnTo>
                    <a:lnTo>
                      <a:pt x="117" y="535"/>
                    </a:lnTo>
                    <a:lnTo>
                      <a:pt x="116" y="531"/>
                    </a:lnTo>
                    <a:lnTo>
                      <a:pt x="105" y="523"/>
                    </a:lnTo>
                    <a:lnTo>
                      <a:pt x="95" y="509"/>
                    </a:lnTo>
                    <a:lnTo>
                      <a:pt x="88" y="497"/>
                    </a:lnTo>
                    <a:lnTo>
                      <a:pt x="85" y="491"/>
                    </a:lnTo>
                    <a:lnTo>
                      <a:pt x="76" y="497"/>
                    </a:lnTo>
                    <a:lnTo>
                      <a:pt x="65" y="473"/>
                    </a:lnTo>
                    <a:lnTo>
                      <a:pt x="56" y="466"/>
                    </a:lnTo>
                    <a:lnTo>
                      <a:pt x="50" y="456"/>
                    </a:lnTo>
                    <a:lnTo>
                      <a:pt x="47" y="447"/>
                    </a:lnTo>
                    <a:lnTo>
                      <a:pt x="46" y="442"/>
                    </a:lnTo>
                    <a:lnTo>
                      <a:pt x="39" y="443"/>
                    </a:lnTo>
                    <a:lnTo>
                      <a:pt x="34" y="429"/>
                    </a:lnTo>
                    <a:lnTo>
                      <a:pt x="31" y="417"/>
                    </a:lnTo>
                    <a:lnTo>
                      <a:pt x="28" y="406"/>
                    </a:lnTo>
                    <a:lnTo>
                      <a:pt x="28" y="402"/>
                    </a:lnTo>
                    <a:lnTo>
                      <a:pt x="19" y="386"/>
                    </a:lnTo>
                    <a:lnTo>
                      <a:pt x="17" y="335"/>
                    </a:lnTo>
                    <a:lnTo>
                      <a:pt x="6" y="342"/>
                    </a:lnTo>
                    <a:lnTo>
                      <a:pt x="4" y="334"/>
                    </a:lnTo>
                    <a:lnTo>
                      <a:pt x="2" y="326"/>
                    </a:lnTo>
                    <a:lnTo>
                      <a:pt x="1" y="319"/>
                    </a:lnTo>
                    <a:lnTo>
                      <a:pt x="1" y="313"/>
                    </a:lnTo>
                    <a:lnTo>
                      <a:pt x="0" y="301"/>
                    </a:lnTo>
                    <a:lnTo>
                      <a:pt x="8" y="274"/>
                    </a:lnTo>
                    <a:lnTo>
                      <a:pt x="16" y="257"/>
                    </a:lnTo>
                    <a:lnTo>
                      <a:pt x="21" y="247"/>
                    </a:lnTo>
                    <a:lnTo>
                      <a:pt x="24" y="245"/>
                    </a:lnTo>
                    <a:lnTo>
                      <a:pt x="28" y="278"/>
                    </a:lnTo>
                    <a:lnTo>
                      <a:pt x="39" y="260"/>
                    </a:lnTo>
                    <a:lnTo>
                      <a:pt x="49" y="246"/>
                    </a:lnTo>
                    <a:lnTo>
                      <a:pt x="57" y="237"/>
                    </a:lnTo>
                    <a:lnTo>
                      <a:pt x="61" y="235"/>
                    </a:lnTo>
                    <a:lnTo>
                      <a:pt x="61" y="263"/>
                    </a:lnTo>
                    <a:lnTo>
                      <a:pt x="71" y="246"/>
                    </a:lnTo>
                    <a:lnTo>
                      <a:pt x="93" y="227"/>
                    </a:lnTo>
                    <a:lnTo>
                      <a:pt x="92" y="244"/>
                    </a:lnTo>
                    <a:lnTo>
                      <a:pt x="90" y="258"/>
                    </a:lnTo>
                    <a:lnTo>
                      <a:pt x="92" y="269"/>
                    </a:lnTo>
                    <a:lnTo>
                      <a:pt x="92" y="273"/>
                    </a:lnTo>
                    <a:lnTo>
                      <a:pt x="126" y="219"/>
                    </a:lnTo>
                    <a:lnTo>
                      <a:pt x="132" y="229"/>
                    </a:lnTo>
                    <a:lnTo>
                      <a:pt x="138" y="217"/>
                    </a:lnTo>
                    <a:lnTo>
                      <a:pt x="145" y="208"/>
                    </a:lnTo>
                    <a:lnTo>
                      <a:pt x="150" y="200"/>
                    </a:lnTo>
                    <a:lnTo>
                      <a:pt x="156" y="193"/>
                    </a:lnTo>
                    <a:lnTo>
                      <a:pt x="162" y="189"/>
                    </a:lnTo>
                    <a:lnTo>
                      <a:pt x="165" y="185"/>
                    </a:lnTo>
                    <a:lnTo>
                      <a:pt x="168" y="184"/>
                    </a:lnTo>
                    <a:lnTo>
                      <a:pt x="169" y="183"/>
                    </a:lnTo>
                    <a:lnTo>
                      <a:pt x="179" y="192"/>
                    </a:lnTo>
                    <a:lnTo>
                      <a:pt x="206" y="162"/>
                    </a:lnTo>
                    <a:lnTo>
                      <a:pt x="208" y="179"/>
                    </a:lnTo>
                    <a:lnTo>
                      <a:pt x="218" y="171"/>
                    </a:lnTo>
                    <a:lnTo>
                      <a:pt x="226" y="161"/>
                    </a:lnTo>
                    <a:lnTo>
                      <a:pt x="231" y="153"/>
                    </a:lnTo>
                    <a:lnTo>
                      <a:pt x="232" y="149"/>
                    </a:lnTo>
                    <a:lnTo>
                      <a:pt x="237" y="162"/>
                    </a:lnTo>
                    <a:lnTo>
                      <a:pt x="255" y="114"/>
                    </a:lnTo>
                    <a:lnTo>
                      <a:pt x="257" y="126"/>
                    </a:lnTo>
                    <a:lnTo>
                      <a:pt x="257" y="138"/>
                    </a:lnTo>
                    <a:lnTo>
                      <a:pt x="256" y="146"/>
                    </a:lnTo>
                    <a:lnTo>
                      <a:pt x="256" y="149"/>
                    </a:lnTo>
                    <a:lnTo>
                      <a:pt x="267" y="128"/>
                    </a:lnTo>
                    <a:lnTo>
                      <a:pt x="274" y="106"/>
                    </a:lnTo>
                    <a:lnTo>
                      <a:pt x="277" y="87"/>
                    </a:lnTo>
                    <a:lnTo>
                      <a:pt x="278" y="80"/>
                    </a:lnTo>
                    <a:lnTo>
                      <a:pt x="286" y="88"/>
                    </a:lnTo>
                    <a:lnTo>
                      <a:pt x="289" y="72"/>
                    </a:lnTo>
                    <a:lnTo>
                      <a:pt x="289" y="57"/>
                    </a:lnTo>
                    <a:lnTo>
                      <a:pt x="287" y="46"/>
                    </a:lnTo>
                    <a:lnTo>
                      <a:pt x="287" y="41"/>
                    </a:lnTo>
                    <a:lnTo>
                      <a:pt x="302" y="55"/>
                    </a:lnTo>
                    <a:lnTo>
                      <a:pt x="302" y="0"/>
                    </a:lnTo>
                    <a:lnTo>
                      <a:pt x="315" y="17"/>
                    </a:lnTo>
                    <a:lnTo>
                      <a:pt x="318" y="1"/>
                    </a:lnTo>
                    <a:lnTo>
                      <a:pt x="323" y="1"/>
                    </a:lnTo>
                    <a:lnTo>
                      <a:pt x="330" y="10"/>
                    </a:lnTo>
                    <a:lnTo>
                      <a:pt x="337" y="17"/>
                    </a:lnTo>
                    <a:lnTo>
                      <a:pt x="341" y="22"/>
                    </a:lnTo>
                    <a:lnTo>
                      <a:pt x="343" y="24"/>
                    </a:lnTo>
                    <a:lnTo>
                      <a:pt x="343" y="33"/>
                    </a:lnTo>
                    <a:lnTo>
                      <a:pt x="365" y="63"/>
                    </a:lnTo>
                    <a:lnTo>
                      <a:pt x="368" y="86"/>
                    </a:lnTo>
                    <a:lnTo>
                      <a:pt x="368" y="109"/>
                    </a:lnTo>
                    <a:lnTo>
                      <a:pt x="368" y="126"/>
                    </a:lnTo>
                    <a:lnTo>
                      <a:pt x="367" y="133"/>
                    </a:lnTo>
                    <a:lnTo>
                      <a:pt x="359" y="118"/>
                    </a:lnTo>
                    <a:lnTo>
                      <a:pt x="359" y="140"/>
                    </a:lnTo>
                    <a:lnTo>
                      <a:pt x="354" y="161"/>
                    </a:lnTo>
                    <a:lnTo>
                      <a:pt x="348" y="177"/>
                    </a:lnTo>
                    <a:lnTo>
                      <a:pt x="346" y="183"/>
                    </a:lnTo>
                    <a:lnTo>
                      <a:pt x="344" y="169"/>
                    </a:lnTo>
                    <a:lnTo>
                      <a:pt x="341" y="158"/>
                    </a:lnTo>
                    <a:lnTo>
                      <a:pt x="339" y="151"/>
                    </a:lnTo>
                    <a:lnTo>
                      <a:pt x="338" y="147"/>
                    </a:lnTo>
                    <a:lnTo>
                      <a:pt x="338" y="179"/>
                    </a:lnTo>
                    <a:lnTo>
                      <a:pt x="332" y="176"/>
                    </a:lnTo>
                    <a:lnTo>
                      <a:pt x="332" y="196"/>
                    </a:lnTo>
                    <a:lnTo>
                      <a:pt x="329" y="214"/>
                    </a:lnTo>
                    <a:lnTo>
                      <a:pt x="325" y="229"/>
                    </a:lnTo>
                    <a:lnTo>
                      <a:pt x="324" y="235"/>
                    </a:lnTo>
                    <a:lnTo>
                      <a:pt x="314" y="224"/>
                    </a:lnTo>
                    <a:lnTo>
                      <a:pt x="315" y="245"/>
                    </a:lnTo>
                    <a:lnTo>
                      <a:pt x="313" y="262"/>
                    </a:lnTo>
                    <a:lnTo>
                      <a:pt x="308" y="278"/>
                    </a:lnTo>
                    <a:lnTo>
                      <a:pt x="301" y="291"/>
                    </a:lnTo>
                    <a:lnTo>
                      <a:pt x="294" y="303"/>
                    </a:lnTo>
                    <a:lnTo>
                      <a:pt x="289" y="310"/>
                    </a:lnTo>
                    <a:lnTo>
                      <a:pt x="284" y="315"/>
                    </a:lnTo>
                    <a:lnTo>
                      <a:pt x="282" y="316"/>
                    </a:lnTo>
                    <a:lnTo>
                      <a:pt x="280" y="296"/>
                    </a:lnTo>
                    <a:lnTo>
                      <a:pt x="275" y="305"/>
                    </a:lnTo>
                    <a:lnTo>
                      <a:pt x="269" y="314"/>
                    </a:lnTo>
                    <a:lnTo>
                      <a:pt x="263" y="322"/>
                    </a:lnTo>
                    <a:lnTo>
                      <a:pt x="257" y="329"/>
                    </a:lnTo>
                    <a:lnTo>
                      <a:pt x="253" y="335"/>
                    </a:lnTo>
                    <a:lnTo>
                      <a:pt x="248" y="339"/>
                    </a:lnTo>
                    <a:lnTo>
                      <a:pt x="246" y="342"/>
                    </a:lnTo>
                    <a:lnTo>
                      <a:pt x="245" y="343"/>
                    </a:lnTo>
                    <a:lnTo>
                      <a:pt x="237" y="330"/>
                    </a:lnTo>
                    <a:lnTo>
                      <a:pt x="232" y="319"/>
                    </a:lnTo>
                    <a:lnTo>
                      <a:pt x="230" y="312"/>
                    </a:lnTo>
                    <a:lnTo>
                      <a:pt x="230" y="310"/>
                    </a:lnTo>
                    <a:lnTo>
                      <a:pt x="214" y="342"/>
                    </a:lnTo>
                    <a:lnTo>
                      <a:pt x="195" y="326"/>
                    </a:lnTo>
                    <a:lnTo>
                      <a:pt x="186" y="348"/>
                    </a:lnTo>
                    <a:lnTo>
                      <a:pt x="184" y="361"/>
                    </a:lnTo>
                    <a:lnTo>
                      <a:pt x="185" y="369"/>
                    </a:lnTo>
                    <a:lnTo>
                      <a:pt x="186" y="372"/>
                    </a:lnTo>
                    <a:lnTo>
                      <a:pt x="177" y="400"/>
                    </a:lnTo>
                    <a:lnTo>
                      <a:pt x="175" y="426"/>
                    </a:lnTo>
                    <a:lnTo>
                      <a:pt x="175" y="443"/>
                    </a:lnTo>
                    <a:lnTo>
                      <a:pt x="176" y="450"/>
                    </a:lnTo>
                    <a:lnTo>
                      <a:pt x="190" y="442"/>
                    </a:lnTo>
                    <a:lnTo>
                      <a:pt x="191" y="455"/>
                    </a:lnTo>
                    <a:lnTo>
                      <a:pt x="193" y="467"/>
                    </a:lnTo>
                    <a:lnTo>
                      <a:pt x="196" y="476"/>
                    </a:lnTo>
                    <a:lnTo>
                      <a:pt x="198" y="480"/>
                    </a:lnTo>
                    <a:lnTo>
                      <a:pt x="210" y="471"/>
                    </a:lnTo>
                    <a:lnTo>
                      <a:pt x="211" y="487"/>
                    </a:lnTo>
                    <a:lnTo>
                      <a:pt x="215" y="504"/>
                    </a:lnTo>
                    <a:lnTo>
                      <a:pt x="219" y="519"/>
                    </a:lnTo>
                    <a:lnTo>
                      <a:pt x="222" y="525"/>
                    </a:lnTo>
                    <a:lnTo>
                      <a:pt x="232" y="521"/>
                    </a:lnTo>
                    <a:lnTo>
                      <a:pt x="239" y="518"/>
                    </a:lnTo>
                    <a:lnTo>
                      <a:pt x="244" y="514"/>
                    </a:lnTo>
                    <a:lnTo>
                      <a:pt x="245" y="513"/>
                    </a:lnTo>
                    <a:lnTo>
                      <a:pt x="245" y="546"/>
                    </a:lnTo>
                    <a:lnTo>
                      <a:pt x="255" y="541"/>
                    </a:lnTo>
                    <a:lnTo>
                      <a:pt x="260" y="563"/>
                    </a:lnTo>
                    <a:lnTo>
                      <a:pt x="270" y="555"/>
                    </a:lnTo>
                    <a:lnTo>
                      <a:pt x="274" y="574"/>
                    </a:lnTo>
                    <a:lnTo>
                      <a:pt x="280" y="588"/>
                    </a:lnTo>
                    <a:lnTo>
                      <a:pt x="287" y="596"/>
                    </a:lnTo>
                    <a:lnTo>
                      <a:pt x="291" y="600"/>
                    </a:lnTo>
                    <a:lnTo>
                      <a:pt x="298" y="587"/>
                    </a:lnTo>
                    <a:lnTo>
                      <a:pt x="313" y="584"/>
                    </a:lnTo>
                    <a:lnTo>
                      <a:pt x="318" y="596"/>
                    </a:lnTo>
                    <a:lnTo>
                      <a:pt x="327" y="605"/>
                    </a:lnTo>
                    <a:lnTo>
                      <a:pt x="333" y="611"/>
                    </a:lnTo>
                    <a:lnTo>
                      <a:pt x="336" y="612"/>
                    </a:lnTo>
                    <a:lnTo>
                      <a:pt x="350" y="596"/>
                    </a:lnTo>
                    <a:lnTo>
                      <a:pt x="366" y="613"/>
                    </a:lnTo>
                    <a:lnTo>
                      <a:pt x="369" y="604"/>
                    </a:lnTo>
                    <a:lnTo>
                      <a:pt x="369" y="603"/>
                    </a:lnTo>
                    <a:lnTo>
                      <a:pt x="368" y="601"/>
                    </a:lnTo>
                    <a:lnTo>
                      <a:pt x="369" y="601"/>
                    </a:lnTo>
                    <a:lnTo>
                      <a:pt x="375" y="604"/>
                    </a:lnTo>
                    <a:lnTo>
                      <a:pt x="382" y="611"/>
                    </a:lnTo>
                    <a:lnTo>
                      <a:pt x="386" y="618"/>
                    </a:lnTo>
                    <a:lnTo>
                      <a:pt x="389" y="623"/>
                    </a:lnTo>
                    <a:lnTo>
                      <a:pt x="390" y="625"/>
                    </a:lnTo>
                    <a:lnTo>
                      <a:pt x="398" y="616"/>
                    </a:lnTo>
                    <a:lnTo>
                      <a:pt x="404" y="609"/>
                    </a:lnTo>
                    <a:lnTo>
                      <a:pt x="407" y="603"/>
                    </a:lnTo>
                    <a:lnTo>
                      <a:pt x="408" y="601"/>
                    </a:lnTo>
                    <a:lnTo>
                      <a:pt x="423" y="631"/>
                    </a:lnTo>
                    <a:lnTo>
                      <a:pt x="432" y="660"/>
                    </a:lnTo>
                    <a:lnTo>
                      <a:pt x="438" y="681"/>
                    </a:lnTo>
                    <a:lnTo>
                      <a:pt x="439" y="691"/>
                    </a:lnTo>
                    <a:lnTo>
                      <a:pt x="429" y="689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162" name="Freeform 466"/>
              <p:cNvSpPr>
                <a:spLocks/>
              </p:cNvSpPr>
              <p:nvPr/>
            </p:nvSpPr>
            <p:spPr bwMode="auto">
              <a:xfrm>
                <a:off x="3143" y="2224"/>
                <a:ext cx="79" cy="108"/>
              </a:xfrm>
              <a:custGeom>
                <a:avLst/>
                <a:gdLst/>
                <a:ahLst/>
                <a:cxnLst>
                  <a:cxn ang="0">
                    <a:pos x="4" y="171"/>
                  </a:cxn>
                  <a:cxn ang="0">
                    <a:pos x="16" y="188"/>
                  </a:cxn>
                  <a:cxn ang="0">
                    <a:pos x="24" y="194"/>
                  </a:cxn>
                  <a:cxn ang="0">
                    <a:pos x="15" y="199"/>
                  </a:cxn>
                  <a:cxn ang="0">
                    <a:pos x="30" y="207"/>
                  </a:cxn>
                  <a:cxn ang="0">
                    <a:pos x="45" y="213"/>
                  </a:cxn>
                  <a:cxn ang="0">
                    <a:pos x="62" y="217"/>
                  </a:cxn>
                  <a:cxn ang="0">
                    <a:pos x="68" y="202"/>
                  </a:cxn>
                  <a:cxn ang="0">
                    <a:pos x="89" y="205"/>
                  </a:cxn>
                  <a:cxn ang="0">
                    <a:pos x="101" y="205"/>
                  </a:cxn>
                  <a:cxn ang="0">
                    <a:pos x="116" y="194"/>
                  </a:cxn>
                  <a:cxn ang="0">
                    <a:pos x="139" y="190"/>
                  </a:cxn>
                  <a:cxn ang="0">
                    <a:pos x="132" y="189"/>
                  </a:cxn>
                  <a:cxn ang="0">
                    <a:pos x="110" y="188"/>
                  </a:cxn>
                  <a:cxn ang="0">
                    <a:pos x="86" y="183"/>
                  </a:cxn>
                  <a:cxn ang="0">
                    <a:pos x="124" y="164"/>
                  </a:cxn>
                  <a:cxn ang="0">
                    <a:pos x="116" y="163"/>
                  </a:cxn>
                  <a:cxn ang="0">
                    <a:pos x="102" y="160"/>
                  </a:cxn>
                  <a:cxn ang="0">
                    <a:pos x="87" y="153"/>
                  </a:cxn>
                  <a:cxn ang="0">
                    <a:pos x="81" y="148"/>
                  </a:cxn>
                  <a:cxn ang="0">
                    <a:pos x="94" y="148"/>
                  </a:cxn>
                  <a:cxn ang="0">
                    <a:pos x="116" y="144"/>
                  </a:cxn>
                  <a:cxn ang="0">
                    <a:pos x="144" y="131"/>
                  </a:cxn>
                  <a:cxn ang="0">
                    <a:pos x="157" y="121"/>
                  </a:cxn>
                  <a:cxn ang="0">
                    <a:pos x="149" y="122"/>
                  </a:cxn>
                  <a:cxn ang="0">
                    <a:pos x="134" y="125"/>
                  </a:cxn>
                  <a:cxn ang="0">
                    <a:pos x="118" y="125"/>
                  </a:cxn>
                  <a:cxn ang="0">
                    <a:pos x="110" y="125"/>
                  </a:cxn>
                  <a:cxn ang="0">
                    <a:pos x="120" y="120"/>
                  </a:cxn>
                  <a:cxn ang="0">
                    <a:pos x="135" y="110"/>
                  </a:cxn>
                  <a:cxn ang="0">
                    <a:pos x="152" y="92"/>
                  </a:cxn>
                  <a:cxn ang="0">
                    <a:pos x="156" y="82"/>
                  </a:cxn>
                  <a:cxn ang="0">
                    <a:pos x="140" y="91"/>
                  </a:cxn>
                  <a:cxn ang="0">
                    <a:pos x="114" y="99"/>
                  </a:cxn>
                  <a:cxn ang="0">
                    <a:pos x="81" y="95"/>
                  </a:cxn>
                  <a:cxn ang="0">
                    <a:pos x="65" y="75"/>
                  </a:cxn>
                  <a:cxn ang="0">
                    <a:pos x="58" y="27"/>
                  </a:cxn>
                  <a:cxn ang="0">
                    <a:pos x="46" y="1"/>
                  </a:cxn>
                  <a:cxn ang="0">
                    <a:pos x="48" y="98"/>
                  </a:cxn>
                  <a:cxn ang="0">
                    <a:pos x="41" y="96"/>
                  </a:cxn>
                  <a:cxn ang="0">
                    <a:pos x="30" y="90"/>
                  </a:cxn>
                  <a:cxn ang="0">
                    <a:pos x="18" y="80"/>
                  </a:cxn>
                  <a:cxn ang="0">
                    <a:pos x="13" y="79"/>
                  </a:cxn>
                  <a:cxn ang="0">
                    <a:pos x="26" y="119"/>
                  </a:cxn>
                  <a:cxn ang="0">
                    <a:pos x="0" y="141"/>
                  </a:cxn>
                  <a:cxn ang="0">
                    <a:pos x="4" y="151"/>
                  </a:cxn>
                  <a:cxn ang="0">
                    <a:pos x="21" y="172"/>
                  </a:cxn>
                </a:cxnLst>
                <a:rect l="0" t="0" r="r" b="b"/>
                <a:pathLst>
                  <a:path w="158" h="217">
                    <a:moveTo>
                      <a:pt x="21" y="172"/>
                    </a:moveTo>
                    <a:lnTo>
                      <a:pt x="4" y="171"/>
                    </a:lnTo>
                    <a:lnTo>
                      <a:pt x="9" y="181"/>
                    </a:lnTo>
                    <a:lnTo>
                      <a:pt x="16" y="188"/>
                    </a:lnTo>
                    <a:lnTo>
                      <a:pt x="21" y="192"/>
                    </a:lnTo>
                    <a:lnTo>
                      <a:pt x="24" y="194"/>
                    </a:lnTo>
                    <a:lnTo>
                      <a:pt x="8" y="194"/>
                    </a:lnTo>
                    <a:lnTo>
                      <a:pt x="15" y="199"/>
                    </a:lnTo>
                    <a:lnTo>
                      <a:pt x="23" y="204"/>
                    </a:lnTo>
                    <a:lnTo>
                      <a:pt x="30" y="207"/>
                    </a:lnTo>
                    <a:lnTo>
                      <a:pt x="36" y="211"/>
                    </a:lnTo>
                    <a:lnTo>
                      <a:pt x="45" y="213"/>
                    </a:lnTo>
                    <a:lnTo>
                      <a:pt x="54" y="216"/>
                    </a:lnTo>
                    <a:lnTo>
                      <a:pt x="62" y="217"/>
                    </a:lnTo>
                    <a:lnTo>
                      <a:pt x="72" y="217"/>
                    </a:lnTo>
                    <a:lnTo>
                      <a:pt x="68" y="202"/>
                    </a:lnTo>
                    <a:lnTo>
                      <a:pt x="79" y="204"/>
                    </a:lnTo>
                    <a:lnTo>
                      <a:pt x="89" y="205"/>
                    </a:lnTo>
                    <a:lnTo>
                      <a:pt x="97" y="205"/>
                    </a:lnTo>
                    <a:lnTo>
                      <a:pt x="101" y="205"/>
                    </a:lnTo>
                    <a:lnTo>
                      <a:pt x="92" y="198"/>
                    </a:lnTo>
                    <a:lnTo>
                      <a:pt x="116" y="194"/>
                    </a:lnTo>
                    <a:lnTo>
                      <a:pt x="132" y="191"/>
                    </a:lnTo>
                    <a:lnTo>
                      <a:pt x="139" y="190"/>
                    </a:lnTo>
                    <a:lnTo>
                      <a:pt x="138" y="189"/>
                    </a:lnTo>
                    <a:lnTo>
                      <a:pt x="132" y="189"/>
                    </a:lnTo>
                    <a:lnTo>
                      <a:pt x="122" y="189"/>
                    </a:lnTo>
                    <a:lnTo>
                      <a:pt x="110" y="188"/>
                    </a:lnTo>
                    <a:lnTo>
                      <a:pt x="97" y="187"/>
                    </a:lnTo>
                    <a:lnTo>
                      <a:pt x="86" y="183"/>
                    </a:lnTo>
                    <a:lnTo>
                      <a:pt x="125" y="164"/>
                    </a:lnTo>
                    <a:lnTo>
                      <a:pt x="124" y="164"/>
                    </a:lnTo>
                    <a:lnTo>
                      <a:pt x="120" y="164"/>
                    </a:lnTo>
                    <a:lnTo>
                      <a:pt x="116" y="163"/>
                    </a:lnTo>
                    <a:lnTo>
                      <a:pt x="109" y="161"/>
                    </a:lnTo>
                    <a:lnTo>
                      <a:pt x="102" y="160"/>
                    </a:lnTo>
                    <a:lnTo>
                      <a:pt x="94" y="157"/>
                    </a:lnTo>
                    <a:lnTo>
                      <a:pt x="87" y="153"/>
                    </a:lnTo>
                    <a:lnTo>
                      <a:pt x="79" y="148"/>
                    </a:lnTo>
                    <a:lnTo>
                      <a:pt x="81" y="148"/>
                    </a:lnTo>
                    <a:lnTo>
                      <a:pt x="86" y="148"/>
                    </a:lnTo>
                    <a:lnTo>
                      <a:pt x="94" y="148"/>
                    </a:lnTo>
                    <a:lnTo>
                      <a:pt x="103" y="146"/>
                    </a:lnTo>
                    <a:lnTo>
                      <a:pt x="116" y="144"/>
                    </a:lnTo>
                    <a:lnTo>
                      <a:pt x="129" y="138"/>
                    </a:lnTo>
                    <a:lnTo>
                      <a:pt x="144" y="131"/>
                    </a:lnTo>
                    <a:lnTo>
                      <a:pt x="158" y="121"/>
                    </a:lnTo>
                    <a:lnTo>
                      <a:pt x="157" y="121"/>
                    </a:lnTo>
                    <a:lnTo>
                      <a:pt x="154" y="122"/>
                    </a:lnTo>
                    <a:lnTo>
                      <a:pt x="149" y="122"/>
                    </a:lnTo>
                    <a:lnTo>
                      <a:pt x="142" y="123"/>
                    </a:lnTo>
                    <a:lnTo>
                      <a:pt x="134" y="125"/>
                    </a:lnTo>
                    <a:lnTo>
                      <a:pt x="126" y="125"/>
                    </a:lnTo>
                    <a:lnTo>
                      <a:pt x="118" y="125"/>
                    </a:lnTo>
                    <a:lnTo>
                      <a:pt x="109" y="125"/>
                    </a:lnTo>
                    <a:lnTo>
                      <a:pt x="110" y="125"/>
                    </a:lnTo>
                    <a:lnTo>
                      <a:pt x="115" y="122"/>
                    </a:lnTo>
                    <a:lnTo>
                      <a:pt x="120" y="120"/>
                    </a:lnTo>
                    <a:lnTo>
                      <a:pt x="127" y="115"/>
                    </a:lnTo>
                    <a:lnTo>
                      <a:pt x="135" y="110"/>
                    </a:lnTo>
                    <a:lnTo>
                      <a:pt x="144" y="102"/>
                    </a:lnTo>
                    <a:lnTo>
                      <a:pt x="152" y="92"/>
                    </a:lnTo>
                    <a:lnTo>
                      <a:pt x="158" y="81"/>
                    </a:lnTo>
                    <a:lnTo>
                      <a:pt x="156" y="82"/>
                    </a:lnTo>
                    <a:lnTo>
                      <a:pt x="150" y="87"/>
                    </a:lnTo>
                    <a:lnTo>
                      <a:pt x="140" y="91"/>
                    </a:lnTo>
                    <a:lnTo>
                      <a:pt x="129" y="96"/>
                    </a:lnTo>
                    <a:lnTo>
                      <a:pt x="114" y="99"/>
                    </a:lnTo>
                    <a:lnTo>
                      <a:pt x="99" y="99"/>
                    </a:lnTo>
                    <a:lnTo>
                      <a:pt x="81" y="95"/>
                    </a:lnTo>
                    <a:lnTo>
                      <a:pt x="65" y="84"/>
                    </a:lnTo>
                    <a:lnTo>
                      <a:pt x="65" y="75"/>
                    </a:lnTo>
                    <a:lnTo>
                      <a:pt x="63" y="54"/>
                    </a:lnTo>
                    <a:lnTo>
                      <a:pt x="58" y="27"/>
                    </a:lnTo>
                    <a:lnTo>
                      <a:pt x="50" y="0"/>
                    </a:lnTo>
                    <a:lnTo>
                      <a:pt x="46" y="1"/>
                    </a:lnTo>
                    <a:lnTo>
                      <a:pt x="49" y="98"/>
                    </a:lnTo>
                    <a:lnTo>
                      <a:pt x="48" y="98"/>
                    </a:lnTo>
                    <a:lnTo>
                      <a:pt x="46" y="97"/>
                    </a:lnTo>
                    <a:lnTo>
                      <a:pt x="41" y="96"/>
                    </a:lnTo>
                    <a:lnTo>
                      <a:pt x="36" y="93"/>
                    </a:lnTo>
                    <a:lnTo>
                      <a:pt x="30" y="90"/>
                    </a:lnTo>
                    <a:lnTo>
                      <a:pt x="24" y="85"/>
                    </a:lnTo>
                    <a:lnTo>
                      <a:pt x="18" y="80"/>
                    </a:lnTo>
                    <a:lnTo>
                      <a:pt x="12" y="72"/>
                    </a:lnTo>
                    <a:lnTo>
                      <a:pt x="13" y="79"/>
                    </a:lnTo>
                    <a:lnTo>
                      <a:pt x="17" y="96"/>
                    </a:lnTo>
                    <a:lnTo>
                      <a:pt x="26" y="119"/>
                    </a:lnTo>
                    <a:lnTo>
                      <a:pt x="42" y="141"/>
                    </a:lnTo>
                    <a:lnTo>
                      <a:pt x="0" y="141"/>
                    </a:lnTo>
                    <a:lnTo>
                      <a:pt x="1" y="143"/>
                    </a:lnTo>
                    <a:lnTo>
                      <a:pt x="4" y="151"/>
                    </a:lnTo>
                    <a:lnTo>
                      <a:pt x="11" y="160"/>
                    </a:lnTo>
                    <a:lnTo>
                      <a:pt x="21" y="172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163" name="Freeform 467"/>
              <p:cNvSpPr>
                <a:spLocks/>
              </p:cNvSpPr>
              <p:nvPr/>
            </p:nvSpPr>
            <p:spPr bwMode="auto">
              <a:xfrm>
                <a:off x="2717" y="2159"/>
                <a:ext cx="33" cy="50"/>
              </a:xfrm>
              <a:custGeom>
                <a:avLst/>
                <a:gdLst/>
                <a:ahLst/>
                <a:cxnLst>
                  <a:cxn ang="0">
                    <a:pos x="64" y="101"/>
                  </a:cxn>
                  <a:cxn ang="0">
                    <a:pos x="49" y="95"/>
                  </a:cxn>
                  <a:cxn ang="0">
                    <a:pos x="37" y="85"/>
                  </a:cxn>
                  <a:cxn ang="0">
                    <a:pos x="25" y="73"/>
                  </a:cxn>
                  <a:cxn ang="0">
                    <a:pos x="15" y="59"/>
                  </a:cxn>
                  <a:cxn ang="0">
                    <a:pos x="8" y="44"/>
                  </a:cxn>
                  <a:cxn ang="0">
                    <a:pos x="2" y="28"/>
                  </a:cxn>
                  <a:cxn ang="0">
                    <a:pos x="0" y="14"/>
                  </a:cxn>
                  <a:cxn ang="0">
                    <a:pos x="1" y="0"/>
                  </a:cxn>
                  <a:cxn ang="0">
                    <a:pos x="5" y="27"/>
                  </a:cxn>
                  <a:cxn ang="0">
                    <a:pos x="14" y="48"/>
                  </a:cxn>
                  <a:cxn ang="0">
                    <a:pos x="24" y="66"/>
                  </a:cxn>
                  <a:cxn ang="0">
                    <a:pos x="35" y="80"/>
                  </a:cxn>
                  <a:cxn ang="0">
                    <a:pos x="46" y="90"/>
                  </a:cxn>
                  <a:cxn ang="0">
                    <a:pos x="55" y="97"/>
                  </a:cxn>
                  <a:cxn ang="0">
                    <a:pos x="62" y="100"/>
                  </a:cxn>
                  <a:cxn ang="0">
                    <a:pos x="64" y="101"/>
                  </a:cxn>
                </a:cxnLst>
                <a:rect l="0" t="0" r="r" b="b"/>
                <a:pathLst>
                  <a:path w="64" h="101">
                    <a:moveTo>
                      <a:pt x="64" y="101"/>
                    </a:moveTo>
                    <a:lnTo>
                      <a:pt x="49" y="95"/>
                    </a:lnTo>
                    <a:lnTo>
                      <a:pt x="37" y="85"/>
                    </a:lnTo>
                    <a:lnTo>
                      <a:pt x="25" y="73"/>
                    </a:lnTo>
                    <a:lnTo>
                      <a:pt x="15" y="59"/>
                    </a:lnTo>
                    <a:lnTo>
                      <a:pt x="8" y="44"/>
                    </a:lnTo>
                    <a:lnTo>
                      <a:pt x="2" y="28"/>
                    </a:lnTo>
                    <a:lnTo>
                      <a:pt x="0" y="14"/>
                    </a:lnTo>
                    <a:lnTo>
                      <a:pt x="1" y="0"/>
                    </a:lnTo>
                    <a:lnTo>
                      <a:pt x="5" y="27"/>
                    </a:lnTo>
                    <a:lnTo>
                      <a:pt x="14" y="48"/>
                    </a:lnTo>
                    <a:lnTo>
                      <a:pt x="24" y="66"/>
                    </a:lnTo>
                    <a:lnTo>
                      <a:pt x="35" y="80"/>
                    </a:lnTo>
                    <a:lnTo>
                      <a:pt x="46" y="90"/>
                    </a:lnTo>
                    <a:lnTo>
                      <a:pt x="55" y="97"/>
                    </a:lnTo>
                    <a:lnTo>
                      <a:pt x="62" y="100"/>
                    </a:lnTo>
                    <a:lnTo>
                      <a:pt x="64" y="101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164" name="Freeform 468"/>
              <p:cNvSpPr>
                <a:spLocks/>
              </p:cNvSpPr>
              <p:nvPr/>
            </p:nvSpPr>
            <p:spPr bwMode="auto">
              <a:xfrm>
                <a:off x="2766" y="2177"/>
                <a:ext cx="47" cy="79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" y="15"/>
                  </a:cxn>
                  <a:cxn ang="0">
                    <a:pos x="5" y="30"/>
                  </a:cxn>
                  <a:cxn ang="0">
                    <a:pos x="10" y="43"/>
                  </a:cxn>
                  <a:cxn ang="0">
                    <a:pos x="17" y="54"/>
                  </a:cxn>
                  <a:cxn ang="0">
                    <a:pos x="26" y="64"/>
                  </a:cxn>
                  <a:cxn ang="0">
                    <a:pos x="36" y="72"/>
                  </a:cxn>
                  <a:cxn ang="0">
                    <a:pos x="48" y="81"/>
                  </a:cxn>
                  <a:cxn ang="0">
                    <a:pos x="60" y="87"/>
                  </a:cxn>
                  <a:cxn ang="0">
                    <a:pos x="72" y="94"/>
                  </a:cxn>
                  <a:cxn ang="0">
                    <a:pos x="81" y="102"/>
                  </a:cxn>
                  <a:cxn ang="0">
                    <a:pos x="87" y="112"/>
                  </a:cxn>
                  <a:cxn ang="0">
                    <a:pos x="90" y="121"/>
                  </a:cxn>
                  <a:cxn ang="0">
                    <a:pos x="91" y="130"/>
                  </a:cxn>
                  <a:cxn ang="0">
                    <a:pos x="90" y="139"/>
                  </a:cxn>
                  <a:cxn ang="0">
                    <a:pos x="89" y="148"/>
                  </a:cxn>
                  <a:cxn ang="0">
                    <a:pos x="87" y="158"/>
                  </a:cxn>
                  <a:cxn ang="0">
                    <a:pos x="91" y="146"/>
                  </a:cxn>
                  <a:cxn ang="0">
                    <a:pos x="94" y="134"/>
                  </a:cxn>
                  <a:cxn ang="0">
                    <a:pos x="95" y="120"/>
                  </a:cxn>
                  <a:cxn ang="0">
                    <a:pos x="94" y="106"/>
                  </a:cxn>
                  <a:cxn ang="0">
                    <a:pos x="90" y="94"/>
                  </a:cxn>
                  <a:cxn ang="0">
                    <a:pos x="85" y="84"/>
                  </a:cxn>
                  <a:cxn ang="0">
                    <a:pos x="75" y="77"/>
                  </a:cxn>
                  <a:cxn ang="0">
                    <a:pos x="64" y="75"/>
                  </a:cxn>
                  <a:cxn ang="0">
                    <a:pos x="48" y="71"/>
                  </a:cxn>
                  <a:cxn ang="0">
                    <a:pos x="35" y="63"/>
                  </a:cxn>
                  <a:cxn ang="0">
                    <a:pos x="23" y="51"/>
                  </a:cxn>
                  <a:cxn ang="0">
                    <a:pos x="15" y="37"/>
                  </a:cxn>
                  <a:cxn ang="0">
                    <a:pos x="9" y="24"/>
                  </a:cxn>
                  <a:cxn ang="0">
                    <a:pos x="4" y="11"/>
                  </a:cxn>
                  <a:cxn ang="0">
                    <a:pos x="2" y="3"/>
                  </a:cxn>
                  <a:cxn ang="0">
                    <a:pos x="0" y="0"/>
                  </a:cxn>
                </a:cxnLst>
                <a:rect l="0" t="0" r="r" b="b"/>
                <a:pathLst>
                  <a:path w="95" h="158">
                    <a:moveTo>
                      <a:pt x="0" y="0"/>
                    </a:moveTo>
                    <a:lnTo>
                      <a:pt x="2" y="15"/>
                    </a:lnTo>
                    <a:lnTo>
                      <a:pt x="5" y="30"/>
                    </a:lnTo>
                    <a:lnTo>
                      <a:pt x="10" y="43"/>
                    </a:lnTo>
                    <a:lnTo>
                      <a:pt x="17" y="54"/>
                    </a:lnTo>
                    <a:lnTo>
                      <a:pt x="26" y="64"/>
                    </a:lnTo>
                    <a:lnTo>
                      <a:pt x="36" y="72"/>
                    </a:lnTo>
                    <a:lnTo>
                      <a:pt x="48" y="81"/>
                    </a:lnTo>
                    <a:lnTo>
                      <a:pt x="60" y="87"/>
                    </a:lnTo>
                    <a:lnTo>
                      <a:pt x="72" y="94"/>
                    </a:lnTo>
                    <a:lnTo>
                      <a:pt x="81" y="102"/>
                    </a:lnTo>
                    <a:lnTo>
                      <a:pt x="87" y="112"/>
                    </a:lnTo>
                    <a:lnTo>
                      <a:pt x="90" y="121"/>
                    </a:lnTo>
                    <a:lnTo>
                      <a:pt x="91" y="130"/>
                    </a:lnTo>
                    <a:lnTo>
                      <a:pt x="90" y="139"/>
                    </a:lnTo>
                    <a:lnTo>
                      <a:pt x="89" y="148"/>
                    </a:lnTo>
                    <a:lnTo>
                      <a:pt x="87" y="158"/>
                    </a:lnTo>
                    <a:lnTo>
                      <a:pt x="91" y="146"/>
                    </a:lnTo>
                    <a:lnTo>
                      <a:pt x="94" y="134"/>
                    </a:lnTo>
                    <a:lnTo>
                      <a:pt x="95" y="120"/>
                    </a:lnTo>
                    <a:lnTo>
                      <a:pt x="94" y="106"/>
                    </a:lnTo>
                    <a:lnTo>
                      <a:pt x="90" y="94"/>
                    </a:lnTo>
                    <a:lnTo>
                      <a:pt x="85" y="84"/>
                    </a:lnTo>
                    <a:lnTo>
                      <a:pt x="75" y="77"/>
                    </a:lnTo>
                    <a:lnTo>
                      <a:pt x="64" y="75"/>
                    </a:lnTo>
                    <a:lnTo>
                      <a:pt x="48" y="71"/>
                    </a:lnTo>
                    <a:lnTo>
                      <a:pt x="35" y="63"/>
                    </a:lnTo>
                    <a:lnTo>
                      <a:pt x="23" y="51"/>
                    </a:lnTo>
                    <a:lnTo>
                      <a:pt x="15" y="37"/>
                    </a:lnTo>
                    <a:lnTo>
                      <a:pt x="9" y="24"/>
                    </a:lnTo>
                    <a:lnTo>
                      <a:pt x="4" y="11"/>
                    </a:lnTo>
                    <a:lnTo>
                      <a:pt x="2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165" name="Freeform 469"/>
              <p:cNvSpPr>
                <a:spLocks/>
              </p:cNvSpPr>
              <p:nvPr/>
            </p:nvSpPr>
            <p:spPr bwMode="auto">
              <a:xfrm>
                <a:off x="2811" y="2206"/>
                <a:ext cx="56" cy="4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5" y="9"/>
                  </a:cxn>
                  <a:cxn ang="0">
                    <a:pos x="27" y="19"/>
                  </a:cxn>
                  <a:cxn ang="0">
                    <a:pos x="34" y="30"/>
                  </a:cxn>
                  <a:cxn ang="0">
                    <a:pos x="38" y="40"/>
                  </a:cxn>
                  <a:cxn ang="0">
                    <a:pos x="41" y="50"/>
                  </a:cxn>
                  <a:cxn ang="0">
                    <a:pos x="42" y="60"/>
                  </a:cxn>
                  <a:cxn ang="0">
                    <a:pos x="42" y="69"/>
                  </a:cxn>
                  <a:cxn ang="0">
                    <a:pos x="41" y="76"/>
                  </a:cxn>
                  <a:cxn ang="0">
                    <a:pos x="51" y="66"/>
                  </a:cxn>
                  <a:cxn ang="0">
                    <a:pos x="58" y="57"/>
                  </a:cxn>
                  <a:cxn ang="0">
                    <a:pos x="62" y="49"/>
                  </a:cxn>
                  <a:cxn ang="0">
                    <a:pos x="64" y="46"/>
                  </a:cxn>
                  <a:cxn ang="0">
                    <a:pos x="73" y="71"/>
                  </a:cxn>
                  <a:cxn ang="0">
                    <a:pos x="113" y="35"/>
                  </a:cxn>
                  <a:cxn ang="0">
                    <a:pos x="76" y="81"/>
                  </a:cxn>
                  <a:cxn ang="0">
                    <a:pos x="60" y="69"/>
                  </a:cxn>
                  <a:cxn ang="0">
                    <a:pos x="27" y="92"/>
                  </a:cxn>
                  <a:cxn ang="0">
                    <a:pos x="34" y="71"/>
                  </a:cxn>
                  <a:cxn ang="0">
                    <a:pos x="34" y="53"/>
                  </a:cxn>
                  <a:cxn ang="0">
                    <a:pos x="30" y="37"/>
                  </a:cxn>
                  <a:cxn ang="0">
                    <a:pos x="23" y="23"/>
                  </a:cxn>
                  <a:cxn ang="0">
                    <a:pos x="15" y="13"/>
                  </a:cxn>
                  <a:cxn ang="0">
                    <a:pos x="8" y="5"/>
                  </a:cxn>
                  <a:cxn ang="0">
                    <a:pos x="3" y="1"/>
                  </a:cxn>
                  <a:cxn ang="0">
                    <a:pos x="0" y="0"/>
                  </a:cxn>
                </a:cxnLst>
                <a:rect l="0" t="0" r="r" b="b"/>
                <a:pathLst>
                  <a:path w="113" h="92">
                    <a:moveTo>
                      <a:pt x="0" y="0"/>
                    </a:moveTo>
                    <a:lnTo>
                      <a:pt x="15" y="9"/>
                    </a:lnTo>
                    <a:lnTo>
                      <a:pt x="27" y="19"/>
                    </a:lnTo>
                    <a:lnTo>
                      <a:pt x="34" y="30"/>
                    </a:lnTo>
                    <a:lnTo>
                      <a:pt x="38" y="40"/>
                    </a:lnTo>
                    <a:lnTo>
                      <a:pt x="41" y="50"/>
                    </a:lnTo>
                    <a:lnTo>
                      <a:pt x="42" y="60"/>
                    </a:lnTo>
                    <a:lnTo>
                      <a:pt x="42" y="69"/>
                    </a:lnTo>
                    <a:lnTo>
                      <a:pt x="41" y="76"/>
                    </a:lnTo>
                    <a:lnTo>
                      <a:pt x="51" y="66"/>
                    </a:lnTo>
                    <a:lnTo>
                      <a:pt x="58" y="57"/>
                    </a:lnTo>
                    <a:lnTo>
                      <a:pt x="62" y="49"/>
                    </a:lnTo>
                    <a:lnTo>
                      <a:pt x="64" y="46"/>
                    </a:lnTo>
                    <a:lnTo>
                      <a:pt x="73" y="71"/>
                    </a:lnTo>
                    <a:lnTo>
                      <a:pt x="113" y="35"/>
                    </a:lnTo>
                    <a:lnTo>
                      <a:pt x="76" y="81"/>
                    </a:lnTo>
                    <a:lnTo>
                      <a:pt x="60" y="69"/>
                    </a:lnTo>
                    <a:lnTo>
                      <a:pt x="27" y="92"/>
                    </a:lnTo>
                    <a:lnTo>
                      <a:pt x="34" y="71"/>
                    </a:lnTo>
                    <a:lnTo>
                      <a:pt x="34" y="53"/>
                    </a:lnTo>
                    <a:lnTo>
                      <a:pt x="30" y="37"/>
                    </a:lnTo>
                    <a:lnTo>
                      <a:pt x="23" y="23"/>
                    </a:lnTo>
                    <a:lnTo>
                      <a:pt x="15" y="13"/>
                    </a:lnTo>
                    <a:lnTo>
                      <a:pt x="8" y="5"/>
                    </a:lnTo>
                    <a:lnTo>
                      <a:pt x="3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166" name="Freeform 470"/>
              <p:cNvSpPr>
                <a:spLocks/>
              </p:cNvSpPr>
              <p:nvPr/>
            </p:nvSpPr>
            <p:spPr bwMode="auto">
              <a:xfrm>
                <a:off x="2964" y="2108"/>
                <a:ext cx="109" cy="65"/>
              </a:xfrm>
              <a:custGeom>
                <a:avLst/>
                <a:gdLst/>
                <a:ahLst/>
                <a:cxnLst>
                  <a:cxn ang="0">
                    <a:pos x="2" y="15"/>
                  </a:cxn>
                  <a:cxn ang="0">
                    <a:pos x="4" y="35"/>
                  </a:cxn>
                  <a:cxn ang="0">
                    <a:pos x="17" y="47"/>
                  </a:cxn>
                  <a:cxn ang="0">
                    <a:pos x="31" y="52"/>
                  </a:cxn>
                  <a:cxn ang="0">
                    <a:pos x="45" y="56"/>
                  </a:cxn>
                  <a:cxn ang="0">
                    <a:pos x="64" y="55"/>
                  </a:cxn>
                  <a:cxn ang="0">
                    <a:pos x="85" y="49"/>
                  </a:cxn>
                  <a:cxn ang="0">
                    <a:pos x="108" y="42"/>
                  </a:cxn>
                  <a:cxn ang="0">
                    <a:pos x="132" y="38"/>
                  </a:cxn>
                  <a:cxn ang="0">
                    <a:pos x="157" y="39"/>
                  </a:cxn>
                  <a:cxn ang="0">
                    <a:pos x="183" y="47"/>
                  </a:cxn>
                  <a:cxn ang="0">
                    <a:pos x="207" y="63"/>
                  </a:cxn>
                  <a:cxn ang="0">
                    <a:pos x="200" y="60"/>
                  </a:cxn>
                  <a:cxn ang="0">
                    <a:pos x="175" y="45"/>
                  </a:cxn>
                  <a:cxn ang="0">
                    <a:pos x="155" y="41"/>
                  </a:cxn>
                  <a:cxn ang="0">
                    <a:pos x="138" y="42"/>
                  </a:cxn>
                  <a:cxn ang="0">
                    <a:pos x="118" y="46"/>
                  </a:cxn>
                  <a:cxn ang="0">
                    <a:pos x="101" y="53"/>
                  </a:cxn>
                  <a:cxn ang="0">
                    <a:pos x="85" y="62"/>
                  </a:cxn>
                  <a:cxn ang="0">
                    <a:pos x="73" y="69"/>
                  </a:cxn>
                  <a:cxn ang="0">
                    <a:pos x="77" y="80"/>
                  </a:cxn>
                  <a:cxn ang="0">
                    <a:pos x="93" y="88"/>
                  </a:cxn>
                  <a:cxn ang="0">
                    <a:pos x="110" y="87"/>
                  </a:cxn>
                  <a:cxn ang="0">
                    <a:pos x="132" y="86"/>
                  </a:cxn>
                  <a:cxn ang="0">
                    <a:pos x="157" y="87"/>
                  </a:cxn>
                  <a:cxn ang="0">
                    <a:pos x="177" y="92"/>
                  </a:cxn>
                  <a:cxn ang="0">
                    <a:pos x="191" y="100"/>
                  </a:cxn>
                  <a:cxn ang="0">
                    <a:pos x="202" y="110"/>
                  </a:cxn>
                  <a:cxn ang="0">
                    <a:pos x="192" y="105"/>
                  </a:cxn>
                  <a:cxn ang="0">
                    <a:pos x="161" y="92"/>
                  </a:cxn>
                  <a:cxn ang="0">
                    <a:pos x="133" y="88"/>
                  </a:cxn>
                  <a:cxn ang="0">
                    <a:pos x="111" y="92"/>
                  </a:cxn>
                  <a:cxn ang="0">
                    <a:pos x="93" y="97"/>
                  </a:cxn>
                  <a:cxn ang="0">
                    <a:pos x="76" y="95"/>
                  </a:cxn>
                  <a:cxn ang="0">
                    <a:pos x="81" y="103"/>
                  </a:cxn>
                  <a:cxn ang="0">
                    <a:pos x="95" y="115"/>
                  </a:cxn>
                  <a:cxn ang="0">
                    <a:pos x="107" y="121"/>
                  </a:cxn>
                  <a:cxn ang="0">
                    <a:pos x="124" y="125"/>
                  </a:cxn>
                  <a:cxn ang="0">
                    <a:pos x="127" y="130"/>
                  </a:cxn>
                  <a:cxn ang="0">
                    <a:pos x="102" y="122"/>
                  </a:cxn>
                  <a:cxn ang="0">
                    <a:pos x="80" y="108"/>
                  </a:cxn>
                  <a:cxn ang="0">
                    <a:pos x="68" y="101"/>
                  </a:cxn>
                  <a:cxn ang="0">
                    <a:pos x="58" y="91"/>
                  </a:cxn>
                  <a:cxn ang="0">
                    <a:pos x="56" y="69"/>
                  </a:cxn>
                  <a:cxn ang="0">
                    <a:pos x="30" y="57"/>
                  </a:cxn>
                  <a:cxn ang="0">
                    <a:pos x="2" y="37"/>
                  </a:cxn>
                  <a:cxn ang="0">
                    <a:pos x="1" y="16"/>
                  </a:cxn>
                  <a:cxn ang="0">
                    <a:pos x="8" y="2"/>
                  </a:cxn>
                </a:cxnLst>
                <a:rect l="0" t="0" r="r" b="b"/>
                <a:pathLst>
                  <a:path w="217" h="130">
                    <a:moveTo>
                      <a:pt x="9" y="0"/>
                    </a:moveTo>
                    <a:lnTo>
                      <a:pt x="2" y="15"/>
                    </a:lnTo>
                    <a:lnTo>
                      <a:pt x="1" y="26"/>
                    </a:lnTo>
                    <a:lnTo>
                      <a:pt x="4" y="35"/>
                    </a:lnTo>
                    <a:lnTo>
                      <a:pt x="10" y="41"/>
                    </a:lnTo>
                    <a:lnTo>
                      <a:pt x="17" y="47"/>
                    </a:lnTo>
                    <a:lnTo>
                      <a:pt x="25" y="49"/>
                    </a:lnTo>
                    <a:lnTo>
                      <a:pt x="31" y="52"/>
                    </a:lnTo>
                    <a:lnTo>
                      <a:pt x="35" y="53"/>
                    </a:lnTo>
                    <a:lnTo>
                      <a:pt x="45" y="56"/>
                    </a:lnTo>
                    <a:lnTo>
                      <a:pt x="55" y="56"/>
                    </a:lnTo>
                    <a:lnTo>
                      <a:pt x="64" y="55"/>
                    </a:lnTo>
                    <a:lnTo>
                      <a:pt x="75" y="53"/>
                    </a:lnTo>
                    <a:lnTo>
                      <a:pt x="85" y="49"/>
                    </a:lnTo>
                    <a:lnTo>
                      <a:pt x="96" y="46"/>
                    </a:lnTo>
                    <a:lnTo>
                      <a:pt x="108" y="42"/>
                    </a:lnTo>
                    <a:lnTo>
                      <a:pt x="119" y="40"/>
                    </a:lnTo>
                    <a:lnTo>
                      <a:pt x="132" y="38"/>
                    </a:lnTo>
                    <a:lnTo>
                      <a:pt x="145" y="38"/>
                    </a:lnTo>
                    <a:lnTo>
                      <a:pt x="157" y="39"/>
                    </a:lnTo>
                    <a:lnTo>
                      <a:pt x="170" y="42"/>
                    </a:lnTo>
                    <a:lnTo>
                      <a:pt x="183" y="47"/>
                    </a:lnTo>
                    <a:lnTo>
                      <a:pt x="195" y="54"/>
                    </a:lnTo>
                    <a:lnTo>
                      <a:pt x="207" y="63"/>
                    </a:lnTo>
                    <a:lnTo>
                      <a:pt x="217" y="73"/>
                    </a:lnTo>
                    <a:lnTo>
                      <a:pt x="200" y="60"/>
                    </a:lnTo>
                    <a:lnTo>
                      <a:pt x="186" y="50"/>
                    </a:lnTo>
                    <a:lnTo>
                      <a:pt x="175" y="45"/>
                    </a:lnTo>
                    <a:lnTo>
                      <a:pt x="164" y="42"/>
                    </a:lnTo>
                    <a:lnTo>
                      <a:pt x="155" y="41"/>
                    </a:lnTo>
                    <a:lnTo>
                      <a:pt x="147" y="41"/>
                    </a:lnTo>
                    <a:lnTo>
                      <a:pt x="138" y="42"/>
                    </a:lnTo>
                    <a:lnTo>
                      <a:pt x="129" y="44"/>
                    </a:lnTo>
                    <a:lnTo>
                      <a:pt x="118" y="46"/>
                    </a:lnTo>
                    <a:lnTo>
                      <a:pt x="109" y="49"/>
                    </a:lnTo>
                    <a:lnTo>
                      <a:pt x="101" y="53"/>
                    </a:lnTo>
                    <a:lnTo>
                      <a:pt x="92" y="57"/>
                    </a:lnTo>
                    <a:lnTo>
                      <a:pt x="85" y="62"/>
                    </a:lnTo>
                    <a:lnTo>
                      <a:pt x="78" y="65"/>
                    </a:lnTo>
                    <a:lnTo>
                      <a:pt x="73" y="69"/>
                    </a:lnTo>
                    <a:lnTo>
                      <a:pt x="69" y="71"/>
                    </a:lnTo>
                    <a:lnTo>
                      <a:pt x="77" y="80"/>
                    </a:lnTo>
                    <a:lnTo>
                      <a:pt x="85" y="86"/>
                    </a:lnTo>
                    <a:lnTo>
                      <a:pt x="93" y="88"/>
                    </a:lnTo>
                    <a:lnTo>
                      <a:pt x="102" y="88"/>
                    </a:lnTo>
                    <a:lnTo>
                      <a:pt x="110" y="87"/>
                    </a:lnTo>
                    <a:lnTo>
                      <a:pt x="121" y="86"/>
                    </a:lnTo>
                    <a:lnTo>
                      <a:pt x="132" y="86"/>
                    </a:lnTo>
                    <a:lnTo>
                      <a:pt x="145" y="86"/>
                    </a:lnTo>
                    <a:lnTo>
                      <a:pt x="157" y="87"/>
                    </a:lnTo>
                    <a:lnTo>
                      <a:pt x="168" y="90"/>
                    </a:lnTo>
                    <a:lnTo>
                      <a:pt x="177" y="92"/>
                    </a:lnTo>
                    <a:lnTo>
                      <a:pt x="185" y="95"/>
                    </a:lnTo>
                    <a:lnTo>
                      <a:pt x="191" y="100"/>
                    </a:lnTo>
                    <a:lnTo>
                      <a:pt x="197" y="105"/>
                    </a:lnTo>
                    <a:lnTo>
                      <a:pt x="202" y="110"/>
                    </a:lnTo>
                    <a:lnTo>
                      <a:pt x="208" y="116"/>
                    </a:lnTo>
                    <a:lnTo>
                      <a:pt x="192" y="105"/>
                    </a:lnTo>
                    <a:lnTo>
                      <a:pt x="176" y="97"/>
                    </a:lnTo>
                    <a:lnTo>
                      <a:pt x="161" y="92"/>
                    </a:lnTo>
                    <a:lnTo>
                      <a:pt x="146" y="90"/>
                    </a:lnTo>
                    <a:lnTo>
                      <a:pt x="133" y="88"/>
                    </a:lnTo>
                    <a:lnTo>
                      <a:pt x="122" y="90"/>
                    </a:lnTo>
                    <a:lnTo>
                      <a:pt x="111" y="92"/>
                    </a:lnTo>
                    <a:lnTo>
                      <a:pt x="103" y="94"/>
                    </a:lnTo>
                    <a:lnTo>
                      <a:pt x="93" y="97"/>
                    </a:lnTo>
                    <a:lnTo>
                      <a:pt x="83" y="95"/>
                    </a:lnTo>
                    <a:lnTo>
                      <a:pt x="76" y="95"/>
                    </a:lnTo>
                    <a:lnTo>
                      <a:pt x="72" y="94"/>
                    </a:lnTo>
                    <a:lnTo>
                      <a:pt x="81" y="103"/>
                    </a:lnTo>
                    <a:lnTo>
                      <a:pt x="89" y="110"/>
                    </a:lnTo>
                    <a:lnTo>
                      <a:pt x="95" y="115"/>
                    </a:lnTo>
                    <a:lnTo>
                      <a:pt x="100" y="118"/>
                    </a:lnTo>
                    <a:lnTo>
                      <a:pt x="107" y="121"/>
                    </a:lnTo>
                    <a:lnTo>
                      <a:pt x="114" y="123"/>
                    </a:lnTo>
                    <a:lnTo>
                      <a:pt x="124" y="125"/>
                    </a:lnTo>
                    <a:lnTo>
                      <a:pt x="138" y="128"/>
                    </a:lnTo>
                    <a:lnTo>
                      <a:pt x="127" y="130"/>
                    </a:lnTo>
                    <a:lnTo>
                      <a:pt x="115" y="128"/>
                    </a:lnTo>
                    <a:lnTo>
                      <a:pt x="102" y="122"/>
                    </a:lnTo>
                    <a:lnTo>
                      <a:pt x="91" y="115"/>
                    </a:lnTo>
                    <a:lnTo>
                      <a:pt x="80" y="108"/>
                    </a:lnTo>
                    <a:lnTo>
                      <a:pt x="72" y="102"/>
                    </a:lnTo>
                    <a:lnTo>
                      <a:pt x="68" y="101"/>
                    </a:lnTo>
                    <a:lnTo>
                      <a:pt x="69" y="103"/>
                    </a:lnTo>
                    <a:lnTo>
                      <a:pt x="58" y="91"/>
                    </a:lnTo>
                    <a:lnTo>
                      <a:pt x="56" y="78"/>
                    </a:lnTo>
                    <a:lnTo>
                      <a:pt x="56" y="69"/>
                    </a:lnTo>
                    <a:lnTo>
                      <a:pt x="57" y="65"/>
                    </a:lnTo>
                    <a:lnTo>
                      <a:pt x="30" y="57"/>
                    </a:lnTo>
                    <a:lnTo>
                      <a:pt x="12" y="47"/>
                    </a:lnTo>
                    <a:lnTo>
                      <a:pt x="2" y="37"/>
                    </a:lnTo>
                    <a:lnTo>
                      <a:pt x="0" y="25"/>
                    </a:lnTo>
                    <a:lnTo>
                      <a:pt x="1" y="16"/>
                    </a:lnTo>
                    <a:lnTo>
                      <a:pt x="4" y="8"/>
                    </a:lnTo>
                    <a:lnTo>
                      <a:pt x="8" y="2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167" name="Freeform 471"/>
              <p:cNvSpPr>
                <a:spLocks/>
              </p:cNvSpPr>
              <p:nvPr/>
            </p:nvSpPr>
            <p:spPr bwMode="auto">
              <a:xfrm>
                <a:off x="2668" y="1955"/>
                <a:ext cx="14" cy="5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6" y="11"/>
                  </a:cxn>
                  <a:cxn ang="0">
                    <a:pos x="24" y="19"/>
                  </a:cxn>
                  <a:cxn ang="0">
                    <a:pos x="26" y="27"/>
                  </a:cxn>
                  <a:cxn ang="0">
                    <a:pos x="27" y="39"/>
                  </a:cxn>
                  <a:cxn ang="0">
                    <a:pos x="29" y="55"/>
                  </a:cxn>
                  <a:cxn ang="0">
                    <a:pos x="26" y="72"/>
                  </a:cxn>
                  <a:cxn ang="0">
                    <a:pos x="20" y="90"/>
                  </a:cxn>
                  <a:cxn ang="0">
                    <a:pos x="7" y="106"/>
                  </a:cxn>
                  <a:cxn ang="0">
                    <a:pos x="16" y="87"/>
                  </a:cxn>
                  <a:cxn ang="0">
                    <a:pos x="20" y="78"/>
                  </a:cxn>
                  <a:cxn ang="0">
                    <a:pos x="23" y="69"/>
                  </a:cxn>
                  <a:cxn ang="0">
                    <a:pos x="22" y="55"/>
                  </a:cxn>
                  <a:cxn ang="0">
                    <a:pos x="17" y="35"/>
                  </a:cxn>
                  <a:cxn ang="0">
                    <a:pos x="9" y="17"/>
                  </a:cxn>
                  <a:cxn ang="0">
                    <a:pos x="3" y="4"/>
                  </a:cxn>
                  <a:cxn ang="0">
                    <a:pos x="0" y="0"/>
                  </a:cxn>
                </a:cxnLst>
                <a:rect l="0" t="0" r="r" b="b"/>
                <a:pathLst>
                  <a:path w="29" h="106">
                    <a:moveTo>
                      <a:pt x="0" y="0"/>
                    </a:moveTo>
                    <a:lnTo>
                      <a:pt x="16" y="11"/>
                    </a:lnTo>
                    <a:lnTo>
                      <a:pt x="24" y="19"/>
                    </a:lnTo>
                    <a:lnTo>
                      <a:pt x="26" y="27"/>
                    </a:lnTo>
                    <a:lnTo>
                      <a:pt x="27" y="39"/>
                    </a:lnTo>
                    <a:lnTo>
                      <a:pt x="29" y="55"/>
                    </a:lnTo>
                    <a:lnTo>
                      <a:pt x="26" y="72"/>
                    </a:lnTo>
                    <a:lnTo>
                      <a:pt x="20" y="90"/>
                    </a:lnTo>
                    <a:lnTo>
                      <a:pt x="7" y="106"/>
                    </a:lnTo>
                    <a:lnTo>
                      <a:pt x="16" y="87"/>
                    </a:lnTo>
                    <a:lnTo>
                      <a:pt x="20" y="78"/>
                    </a:lnTo>
                    <a:lnTo>
                      <a:pt x="23" y="69"/>
                    </a:lnTo>
                    <a:lnTo>
                      <a:pt x="22" y="55"/>
                    </a:lnTo>
                    <a:lnTo>
                      <a:pt x="17" y="35"/>
                    </a:lnTo>
                    <a:lnTo>
                      <a:pt x="9" y="17"/>
                    </a:lnTo>
                    <a:lnTo>
                      <a:pt x="3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168" name="Freeform 472"/>
              <p:cNvSpPr>
                <a:spLocks/>
              </p:cNvSpPr>
              <p:nvPr/>
            </p:nvSpPr>
            <p:spPr bwMode="auto">
              <a:xfrm>
                <a:off x="2652" y="1973"/>
                <a:ext cx="11" cy="3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2" y="8"/>
                  </a:cxn>
                  <a:cxn ang="0">
                    <a:pos x="18" y="14"/>
                  </a:cxn>
                  <a:cxn ang="0">
                    <a:pos x="19" y="20"/>
                  </a:cxn>
                  <a:cxn ang="0">
                    <a:pos x="20" y="28"/>
                  </a:cxn>
                  <a:cxn ang="0">
                    <a:pos x="22" y="39"/>
                  </a:cxn>
                  <a:cxn ang="0">
                    <a:pos x="20" y="51"/>
                  </a:cxn>
                  <a:cxn ang="0">
                    <a:pos x="15" y="62"/>
                  </a:cxn>
                  <a:cxn ang="0">
                    <a:pos x="4" y="74"/>
                  </a:cxn>
                  <a:cxn ang="0">
                    <a:pos x="11" y="61"/>
                  </a:cxn>
                  <a:cxn ang="0">
                    <a:pos x="16" y="54"/>
                  </a:cxn>
                  <a:cxn ang="0">
                    <a:pos x="17" y="50"/>
                  </a:cxn>
                  <a:cxn ang="0">
                    <a:pos x="16" y="39"/>
                  </a:cxn>
                  <a:cxn ang="0">
                    <a:pos x="12" y="26"/>
                  </a:cxn>
                  <a:cxn ang="0">
                    <a:pos x="7" y="13"/>
                  </a:cxn>
                  <a:cxn ang="0">
                    <a:pos x="2" y="4"/>
                  </a:cxn>
                  <a:cxn ang="0">
                    <a:pos x="0" y="0"/>
                  </a:cxn>
                </a:cxnLst>
                <a:rect l="0" t="0" r="r" b="b"/>
                <a:pathLst>
                  <a:path w="22" h="74">
                    <a:moveTo>
                      <a:pt x="0" y="0"/>
                    </a:moveTo>
                    <a:lnTo>
                      <a:pt x="12" y="8"/>
                    </a:lnTo>
                    <a:lnTo>
                      <a:pt x="18" y="14"/>
                    </a:lnTo>
                    <a:lnTo>
                      <a:pt x="19" y="20"/>
                    </a:lnTo>
                    <a:lnTo>
                      <a:pt x="20" y="28"/>
                    </a:lnTo>
                    <a:lnTo>
                      <a:pt x="22" y="39"/>
                    </a:lnTo>
                    <a:lnTo>
                      <a:pt x="20" y="51"/>
                    </a:lnTo>
                    <a:lnTo>
                      <a:pt x="15" y="62"/>
                    </a:lnTo>
                    <a:lnTo>
                      <a:pt x="4" y="74"/>
                    </a:lnTo>
                    <a:lnTo>
                      <a:pt x="11" y="61"/>
                    </a:lnTo>
                    <a:lnTo>
                      <a:pt x="16" y="54"/>
                    </a:lnTo>
                    <a:lnTo>
                      <a:pt x="17" y="50"/>
                    </a:lnTo>
                    <a:lnTo>
                      <a:pt x="16" y="39"/>
                    </a:lnTo>
                    <a:lnTo>
                      <a:pt x="12" y="26"/>
                    </a:lnTo>
                    <a:lnTo>
                      <a:pt x="7" y="13"/>
                    </a:lnTo>
                    <a:lnTo>
                      <a:pt x="2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169" name="Freeform 473"/>
              <p:cNvSpPr>
                <a:spLocks/>
              </p:cNvSpPr>
              <p:nvPr/>
            </p:nvSpPr>
            <p:spPr bwMode="auto">
              <a:xfrm>
                <a:off x="2589" y="1937"/>
                <a:ext cx="13" cy="11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26" y="10"/>
                  </a:cxn>
                  <a:cxn ang="0">
                    <a:pos x="0" y="22"/>
                  </a:cxn>
                  <a:cxn ang="0">
                    <a:pos x="5" y="16"/>
                  </a:cxn>
                  <a:cxn ang="0">
                    <a:pos x="3" y="11"/>
                  </a:cxn>
                  <a:cxn ang="0">
                    <a:pos x="3" y="6"/>
                  </a:cxn>
                  <a:cxn ang="0">
                    <a:pos x="5" y="2"/>
                  </a:cxn>
                  <a:cxn ang="0">
                    <a:pos x="5" y="0"/>
                  </a:cxn>
                </a:cxnLst>
                <a:rect l="0" t="0" r="r" b="b"/>
                <a:pathLst>
                  <a:path w="26" h="22">
                    <a:moveTo>
                      <a:pt x="5" y="0"/>
                    </a:moveTo>
                    <a:lnTo>
                      <a:pt x="26" y="10"/>
                    </a:lnTo>
                    <a:lnTo>
                      <a:pt x="0" y="22"/>
                    </a:lnTo>
                    <a:lnTo>
                      <a:pt x="5" y="16"/>
                    </a:lnTo>
                    <a:lnTo>
                      <a:pt x="3" y="11"/>
                    </a:lnTo>
                    <a:lnTo>
                      <a:pt x="3" y="6"/>
                    </a:lnTo>
                    <a:lnTo>
                      <a:pt x="5" y="2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170" name="Freeform 474"/>
              <p:cNvSpPr>
                <a:spLocks/>
              </p:cNvSpPr>
              <p:nvPr/>
            </p:nvSpPr>
            <p:spPr bwMode="auto">
              <a:xfrm>
                <a:off x="2596" y="1893"/>
                <a:ext cx="29" cy="25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8" y="6"/>
                  </a:cxn>
                  <a:cxn ang="0">
                    <a:pos x="17" y="6"/>
                  </a:cxn>
                  <a:cxn ang="0">
                    <a:pos x="26" y="6"/>
                  </a:cxn>
                  <a:cxn ang="0">
                    <a:pos x="36" y="5"/>
                  </a:cxn>
                  <a:cxn ang="0">
                    <a:pos x="44" y="4"/>
                  </a:cxn>
                  <a:cxn ang="0">
                    <a:pos x="51" y="2"/>
                  </a:cxn>
                  <a:cxn ang="0">
                    <a:pos x="55" y="0"/>
                  </a:cxn>
                  <a:cxn ang="0">
                    <a:pos x="56" y="0"/>
                  </a:cxn>
                  <a:cxn ang="0">
                    <a:pos x="56" y="50"/>
                  </a:cxn>
                  <a:cxn ang="0">
                    <a:pos x="45" y="45"/>
                  </a:cxn>
                  <a:cxn ang="0">
                    <a:pos x="46" y="12"/>
                  </a:cxn>
                  <a:cxn ang="0">
                    <a:pos x="39" y="13"/>
                  </a:cxn>
                  <a:cxn ang="0">
                    <a:pos x="31" y="12"/>
                  </a:cxn>
                  <a:cxn ang="0">
                    <a:pos x="23" y="11"/>
                  </a:cxn>
                  <a:cxn ang="0">
                    <a:pos x="16" y="10"/>
                  </a:cxn>
                  <a:cxn ang="0">
                    <a:pos x="9" y="7"/>
                  </a:cxn>
                  <a:cxn ang="0">
                    <a:pos x="5" y="6"/>
                  </a:cxn>
                  <a:cxn ang="0">
                    <a:pos x="1" y="4"/>
                  </a:cxn>
                  <a:cxn ang="0">
                    <a:pos x="0" y="4"/>
                  </a:cxn>
                </a:cxnLst>
                <a:rect l="0" t="0" r="r" b="b"/>
                <a:pathLst>
                  <a:path w="56" h="50">
                    <a:moveTo>
                      <a:pt x="0" y="4"/>
                    </a:moveTo>
                    <a:lnTo>
                      <a:pt x="8" y="6"/>
                    </a:lnTo>
                    <a:lnTo>
                      <a:pt x="17" y="6"/>
                    </a:lnTo>
                    <a:lnTo>
                      <a:pt x="26" y="6"/>
                    </a:lnTo>
                    <a:lnTo>
                      <a:pt x="36" y="5"/>
                    </a:lnTo>
                    <a:lnTo>
                      <a:pt x="44" y="4"/>
                    </a:lnTo>
                    <a:lnTo>
                      <a:pt x="51" y="2"/>
                    </a:lnTo>
                    <a:lnTo>
                      <a:pt x="55" y="0"/>
                    </a:lnTo>
                    <a:lnTo>
                      <a:pt x="56" y="0"/>
                    </a:lnTo>
                    <a:lnTo>
                      <a:pt x="56" y="50"/>
                    </a:lnTo>
                    <a:lnTo>
                      <a:pt x="45" y="45"/>
                    </a:lnTo>
                    <a:lnTo>
                      <a:pt x="46" y="12"/>
                    </a:lnTo>
                    <a:lnTo>
                      <a:pt x="39" y="13"/>
                    </a:lnTo>
                    <a:lnTo>
                      <a:pt x="31" y="12"/>
                    </a:lnTo>
                    <a:lnTo>
                      <a:pt x="23" y="11"/>
                    </a:lnTo>
                    <a:lnTo>
                      <a:pt x="16" y="10"/>
                    </a:lnTo>
                    <a:lnTo>
                      <a:pt x="9" y="7"/>
                    </a:lnTo>
                    <a:lnTo>
                      <a:pt x="5" y="6"/>
                    </a:lnTo>
                    <a:lnTo>
                      <a:pt x="1" y="4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171" name="Freeform 475"/>
              <p:cNvSpPr>
                <a:spLocks/>
              </p:cNvSpPr>
              <p:nvPr/>
            </p:nvSpPr>
            <p:spPr bwMode="auto">
              <a:xfrm>
                <a:off x="2918" y="2165"/>
                <a:ext cx="28" cy="47"/>
              </a:xfrm>
              <a:custGeom>
                <a:avLst/>
                <a:gdLst/>
                <a:ahLst/>
                <a:cxnLst>
                  <a:cxn ang="0">
                    <a:pos x="57" y="0"/>
                  </a:cxn>
                  <a:cxn ang="0">
                    <a:pos x="56" y="9"/>
                  </a:cxn>
                  <a:cxn ang="0">
                    <a:pos x="55" y="17"/>
                  </a:cxn>
                  <a:cxn ang="0">
                    <a:pos x="51" y="25"/>
                  </a:cxn>
                  <a:cxn ang="0">
                    <a:pos x="48" y="32"/>
                  </a:cxn>
                  <a:cxn ang="0">
                    <a:pos x="42" y="39"/>
                  </a:cxn>
                  <a:cxn ang="0">
                    <a:pos x="36" y="45"/>
                  </a:cxn>
                  <a:cxn ang="0">
                    <a:pos x="29" y="49"/>
                  </a:cxn>
                  <a:cxn ang="0">
                    <a:pos x="21" y="53"/>
                  </a:cxn>
                  <a:cxn ang="0">
                    <a:pos x="8" y="62"/>
                  </a:cxn>
                  <a:cxn ang="0">
                    <a:pos x="3" y="71"/>
                  </a:cxn>
                  <a:cxn ang="0">
                    <a:pos x="3" y="83"/>
                  </a:cxn>
                  <a:cxn ang="0">
                    <a:pos x="5" y="93"/>
                  </a:cxn>
                  <a:cxn ang="0">
                    <a:pos x="0" y="79"/>
                  </a:cxn>
                  <a:cxn ang="0">
                    <a:pos x="0" y="63"/>
                  </a:cxn>
                  <a:cxn ang="0">
                    <a:pos x="6" y="51"/>
                  </a:cxn>
                  <a:cxn ang="0">
                    <a:pos x="19" y="45"/>
                  </a:cxn>
                  <a:cxn ang="0">
                    <a:pos x="28" y="43"/>
                  </a:cxn>
                  <a:cxn ang="0">
                    <a:pos x="36" y="38"/>
                  </a:cxn>
                  <a:cxn ang="0">
                    <a:pos x="43" y="31"/>
                  </a:cxn>
                  <a:cxn ang="0">
                    <a:pos x="49" y="22"/>
                  </a:cxn>
                  <a:cxn ang="0">
                    <a:pos x="52" y="14"/>
                  </a:cxn>
                  <a:cxn ang="0">
                    <a:pos x="55" y="7"/>
                  </a:cxn>
                  <a:cxn ang="0">
                    <a:pos x="57" y="2"/>
                  </a:cxn>
                  <a:cxn ang="0">
                    <a:pos x="57" y="0"/>
                  </a:cxn>
                </a:cxnLst>
                <a:rect l="0" t="0" r="r" b="b"/>
                <a:pathLst>
                  <a:path w="57" h="93">
                    <a:moveTo>
                      <a:pt x="57" y="0"/>
                    </a:moveTo>
                    <a:lnTo>
                      <a:pt x="56" y="9"/>
                    </a:lnTo>
                    <a:lnTo>
                      <a:pt x="55" y="17"/>
                    </a:lnTo>
                    <a:lnTo>
                      <a:pt x="51" y="25"/>
                    </a:lnTo>
                    <a:lnTo>
                      <a:pt x="48" y="32"/>
                    </a:lnTo>
                    <a:lnTo>
                      <a:pt x="42" y="39"/>
                    </a:lnTo>
                    <a:lnTo>
                      <a:pt x="36" y="45"/>
                    </a:lnTo>
                    <a:lnTo>
                      <a:pt x="29" y="49"/>
                    </a:lnTo>
                    <a:lnTo>
                      <a:pt x="21" y="53"/>
                    </a:lnTo>
                    <a:lnTo>
                      <a:pt x="8" y="62"/>
                    </a:lnTo>
                    <a:lnTo>
                      <a:pt x="3" y="71"/>
                    </a:lnTo>
                    <a:lnTo>
                      <a:pt x="3" y="83"/>
                    </a:lnTo>
                    <a:lnTo>
                      <a:pt x="5" y="93"/>
                    </a:lnTo>
                    <a:lnTo>
                      <a:pt x="0" y="79"/>
                    </a:lnTo>
                    <a:lnTo>
                      <a:pt x="0" y="63"/>
                    </a:lnTo>
                    <a:lnTo>
                      <a:pt x="6" y="51"/>
                    </a:lnTo>
                    <a:lnTo>
                      <a:pt x="19" y="45"/>
                    </a:lnTo>
                    <a:lnTo>
                      <a:pt x="28" y="43"/>
                    </a:lnTo>
                    <a:lnTo>
                      <a:pt x="36" y="38"/>
                    </a:lnTo>
                    <a:lnTo>
                      <a:pt x="43" y="31"/>
                    </a:lnTo>
                    <a:lnTo>
                      <a:pt x="49" y="22"/>
                    </a:lnTo>
                    <a:lnTo>
                      <a:pt x="52" y="14"/>
                    </a:lnTo>
                    <a:lnTo>
                      <a:pt x="55" y="7"/>
                    </a:lnTo>
                    <a:lnTo>
                      <a:pt x="57" y="2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172" name="Freeform 476"/>
              <p:cNvSpPr>
                <a:spLocks/>
              </p:cNvSpPr>
              <p:nvPr/>
            </p:nvSpPr>
            <p:spPr bwMode="auto">
              <a:xfrm>
                <a:off x="2910" y="2171"/>
                <a:ext cx="17" cy="29"/>
              </a:xfrm>
              <a:custGeom>
                <a:avLst/>
                <a:gdLst/>
                <a:ahLst/>
                <a:cxnLst>
                  <a:cxn ang="0">
                    <a:pos x="34" y="0"/>
                  </a:cxn>
                  <a:cxn ang="0">
                    <a:pos x="33" y="11"/>
                  </a:cxn>
                  <a:cxn ang="0">
                    <a:pos x="28" y="20"/>
                  </a:cxn>
                  <a:cxn ang="0">
                    <a:pos x="21" y="27"/>
                  </a:cxn>
                  <a:cxn ang="0">
                    <a:pos x="12" y="33"/>
                  </a:cxn>
                  <a:cxn ang="0">
                    <a:pos x="5" y="37"/>
                  </a:cxn>
                  <a:cxn ang="0">
                    <a:pos x="2" y="44"/>
                  </a:cxn>
                  <a:cxn ang="0">
                    <a:pos x="2" y="51"/>
                  </a:cxn>
                  <a:cxn ang="0">
                    <a:pos x="3" y="58"/>
                  </a:cxn>
                  <a:cxn ang="0">
                    <a:pos x="0" y="49"/>
                  </a:cxn>
                  <a:cxn ang="0">
                    <a:pos x="0" y="40"/>
                  </a:cxn>
                  <a:cxn ang="0">
                    <a:pos x="4" y="32"/>
                  </a:cxn>
                  <a:cxn ang="0">
                    <a:pos x="11" y="28"/>
                  </a:cxn>
                  <a:cxn ang="0">
                    <a:pos x="21" y="23"/>
                  </a:cxn>
                  <a:cxn ang="0">
                    <a:pos x="29" y="14"/>
                  </a:cxn>
                  <a:cxn ang="0">
                    <a:pos x="33" y="5"/>
                  </a:cxn>
                  <a:cxn ang="0">
                    <a:pos x="34" y="0"/>
                  </a:cxn>
                </a:cxnLst>
                <a:rect l="0" t="0" r="r" b="b"/>
                <a:pathLst>
                  <a:path w="34" h="58">
                    <a:moveTo>
                      <a:pt x="34" y="0"/>
                    </a:moveTo>
                    <a:lnTo>
                      <a:pt x="33" y="11"/>
                    </a:lnTo>
                    <a:lnTo>
                      <a:pt x="28" y="20"/>
                    </a:lnTo>
                    <a:lnTo>
                      <a:pt x="21" y="27"/>
                    </a:lnTo>
                    <a:lnTo>
                      <a:pt x="12" y="33"/>
                    </a:lnTo>
                    <a:lnTo>
                      <a:pt x="5" y="37"/>
                    </a:lnTo>
                    <a:lnTo>
                      <a:pt x="2" y="44"/>
                    </a:lnTo>
                    <a:lnTo>
                      <a:pt x="2" y="51"/>
                    </a:lnTo>
                    <a:lnTo>
                      <a:pt x="3" y="58"/>
                    </a:lnTo>
                    <a:lnTo>
                      <a:pt x="0" y="49"/>
                    </a:lnTo>
                    <a:lnTo>
                      <a:pt x="0" y="40"/>
                    </a:lnTo>
                    <a:lnTo>
                      <a:pt x="4" y="32"/>
                    </a:lnTo>
                    <a:lnTo>
                      <a:pt x="11" y="28"/>
                    </a:lnTo>
                    <a:lnTo>
                      <a:pt x="21" y="23"/>
                    </a:lnTo>
                    <a:lnTo>
                      <a:pt x="29" y="14"/>
                    </a:lnTo>
                    <a:lnTo>
                      <a:pt x="33" y="5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173" name="Freeform 477"/>
              <p:cNvSpPr>
                <a:spLocks/>
              </p:cNvSpPr>
              <p:nvPr/>
            </p:nvSpPr>
            <p:spPr bwMode="auto">
              <a:xfrm>
                <a:off x="2930" y="2148"/>
                <a:ext cx="32" cy="51"/>
              </a:xfrm>
              <a:custGeom>
                <a:avLst/>
                <a:gdLst/>
                <a:ahLst/>
                <a:cxnLst>
                  <a:cxn ang="0">
                    <a:pos x="0" y="104"/>
                  </a:cxn>
                  <a:cxn ang="0">
                    <a:pos x="15" y="97"/>
                  </a:cxn>
                  <a:cxn ang="0">
                    <a:pos x="27" y="87"/>
                  </a:cxn>
                  <a:cxn ang="0">
                    <a:pos x="39" y="74"/>
                  </a:cxn>
                  <a:cxn ang="0">
                    <a:pos x="49" y="59"/>
                  </a:cxn>
                  <a:cxn ang="0">
                    <a:pos x="56" y="44"/>
                  </a:cxn>
                  <a:cxn ang="0">
                    <a:pos x="62" y="29"/>
                  </a:cxn>
                  <a:cxn ang="0">
                    <a:pos x="64" y="14"/>
                  </a:cxn>
                  <a:cxn ang="0">
                    <a:pos x="63" y="0"/>
                  </a:cxn>
                  <a:cxn ang="0">
                    <a:pos x="58" y="27"/>
                  </a:cxn>
                  <a:cxn ang="0">
                    <a:pos x="50" y="49"/>
                  </a:cxn>
                  <a:cxn ang="0">
                    <a:pos x="40" y="67"/>
                  </a:cxn>
                  <a:cxn ang="0">
                    <a:pos x="28" y="81"/>
                  </a:cxn>
                  <a:cxn ang="0">
                    <a:pos x="18" y="91"/>
                  </a:cxn>
                  <a:cxn ang="0">
                    <a:pos x="9" y="98"/>
                  </a:cxn>
                  <a:cxn ang="0">
                    <a:pos x="2" y="103"/>
                  </a:cxn>
                  <a:cxn ang="0">
                    <a:pos x="0" y="104"/>
                  </a:cxn>
                </a:cxnLst>
                <a:rect l="0" t="0" r="r" b="b"/>
                <a:pathLst>
                  <a:path w="64" h="104">
                    <a:moveTo>
                      <a:pt x="0" y="104"/>
                    </a:moveTo>
                    <a:lnTo>
                      <a:pt x="15" y="97"/>
                    </a:lnTo>
                    <a:lnTo>
                      <a:pt x="27" y="87"/>
                    </a:lnTo>
                    <a:lnTo>
                      <a:pt x="39" y="74"/>
                    </a:lnTo>
                    <a:lnTo>
                      <a:pt x="49" y="59"/>
                    </a:lnTo>
                    <a:lnTo>
                      <a:pt x="56" y="44"/>
                    </a:lnTo>
                    <a:lnTo>
                      <a:pt x="62" y="29"/>
                    </a:lnTo>
                    <a:lnTo>
                      <a:pt x="64" y="14"/>
                    </a:lnTo>
                    <a:lnTo>
                      <a:pt x="63" y="0"/>
                    </a:lnTo>
                    <a:lnTo>
                      <a:pt x="58" y="27"/>
                    </a:lnTo>
                    <a:lnTo>
                      <a:pt x="50" y="49"/>
                    </a:lnTo>
                    <a:lnTo>
                      <a:pt x="40" y="67"/>
                    </a:lnTo>
                    <a:lnTo>
                      <a:pt x="28" y="81"/>
                    </a:lnTo>
                    <a:lnTo>
                      <a:pt x="18" y="91"/>
                    </a:lnTo>
                    <a:lnTo>
                      <a:pt x="9" y="98"/>
                    </a:lnTo>
                    <a:lnTo>
                      <a:pt x="2" y="103"/>
                    </a:lnTo>
                    <a:lnTo>
                      <a:pt x="0" y="104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174" name="Freeform 478"/>
              <p:cNvSpPr>
                <a:spLocks/>
              </p:cNvSpPr>
              <p:nvPr/>
            </p:nvSpPr>
            <p:spPr bwMode="auto">
              <a:xfrm>
                <a:off x="2938" y="2211"/>
                <a:ext cx="171" cy="117"/>
              </a:xfrm>
              <a:custGeom>
                <a:avLst/>
                <a:gdLst/>
                <a:ahLst/>
                <a:cxnLst>
                  <a:cxn ang="0">
                    <a:pos x="135" y="26"/>
                  </a:cxn>
                  <a:cxn ang="0">
                    <a:pos x="153" y="46"/>
                  </a:cxn>
                  <a:cxn ang="0">
                    <a:pos x="144" y="56"/>
                  </a:cxn>
                  <a:cxn ang="0">
                    <a:pos x="159" y="82"/>
                  </a:cxn>
                  <a:cxn ang="0">
                    <a:pos x="178" y="109"/>
                  </a:cxn>
                  <a:cxn ang="0">
                    <a:pos x="196" y="130"/>
                  </a:cxn>
                  <a:cxn ang="0">
                    <a:pos x="204" y="139"/>
                  </a:cxn>
                  <a:cxn ang="0">
                    <a:pos x="204" y="123"/>
                  </a:cxn>
                  <a:cxn ang="0">
                    <a:pos x="217" y="133"/>
                  </a:cxn>
                  <a:cxn ang="0">
                    <a:pos x="227" y="139"/>
                  </a:cxn>
                  <a:cxn ang="0">
                    <a:pos x="232" y="143"/>
                  </a:cxn>
                  <a:cxn ang="0">
                    <a:pos x="230" y="125"/>
                  </a:cxn>
                  <a:cxn ang="0">
                    <a:pos x="255" y="153"/>
                  </a:cxn>
                  <a:cxn ang="0">
                    <a:pos x="293" y="183"/>
                  </a:cxn>
                  <a:cxn ang="0">
                    <a:pos x="327" y="206"/>
                  </a:cxn>
                  <a:cxn ang="0">
                    <a:pos x="342" y="215"/>
                  </a:cxn>
                  <a:cxn ang="0">
                    <a:pos x="314" y="212"/>
                  </a:cxn>
                  <a:cxn ang="0">
                    <a:pos x="292" y="205"/>
                  </a:cxn>
                  <a:cxn ang="0">
                    <a:pos x="278" y="199"/>
                  </a:cxn>
                  <a:cxn ang="0">
                    <a:pos x="273" y="196"/>
                  </a:cxn>
                  <a:cxn ang="0">
                    <a:pos x="293" y="227"/>
                  </a:cxn>
                  <a:cxn ang="0">
                    <a:pos x="275" y="220"/>
                  </a:cxn>
                  <a:cxn ang="0">
                    <a:pos x="262" y="213"/>
                  </a:cxn>
                  <a:cxn ang="0">
                    <a:pos x="254" y="209"/>
                  </a:cxn>
                  <a:cxn ang="0">
                    <a:pos x="260" y="226"/>
                  </a:cxn>
                  <a:cxn ang="0">
                    <a:pos x="239" y="235"/>
                  </a:cxn>
                  <a:cxn ang="0">
                    <a:pos x="217" y="229"/>
                  </a:cxn>
                  <a:cxn ang="0">
                    <a:pos x="197" y="220"/>
                  </a:cxn>
                  <a:cxn ang="0">
                    <a:pos x="183" y="212"/>
                  </a:cxn>
                  <a:cxn ang="0">
                    <a:pos x="177" y="208"/>
                  </a:cxn>
                  <a:cxn ang="0">
                    <a:pos x="174" y="222"/>
                  </a:cxn>
                  <a:cxn ang="0">
                    <a:pos x="158" y="209"/>
                  </a:cxn>
                  <a:cxn ang="0">
                    <a:pos x="143" y="192"/>
                  </a:cxn>
                  <a:cxn ang="0">
                    <a:pos x="135" y="181"/>
                  </a:cxn>
                  <a:cxn ang="0">
                    <a:pos x="123" y="175"/>
                  </a:cxn>
                  <a:cxn ang="0">
                    <a:pos x="106" y="166"/>
                  </a:cxn>
                  <a:cxn ang="0">
                    <a:pos x="94" y="155"/>
                  </a:cxn>
                  <a:cxn ang="0">
                    <a:pos x="89" y="147"/>
                  </a:cxn>
                  <a:cxn ang="0">
                    <a:pos x="80" y="155"/>
                  </a:cxn>
                  <a:cxn ang="0">
                    <a:pos x="24" y="129"/>
                  </a:cxn>
                  <a:cxn ang="0">
                    <a:pos x="1" y="75"/>
                  </a:cxn>
                  <a:cxn ang="0">
                    <a:pos x="1" y="44"/>
                  </a:cxn>
                  <a:cxn ang="0">
                    <a:pos x="15" y="19"/>
                  </a:cxn>
                  <a:cxn ang="0">
                    <a:pos x="38" y="42"/>
                  </a:cxn>
                  <a:cxn ang="0">
                    <a:pos x="46" y="17"/>
                  </a:cxn>
                  <a:cxn ang="0">
                    <a:pos x="68" y="30"/>
                  </a:cxn>
                  <a:cxn ang="0">
                    <a:pos x="103" y="33"/>
                  </a:cxn>
                </a:cxnLst>
                <a:rect l="0" t="0" r="r" b="b"/>
                <a:pathLst>
                  <a:path w="342" h="235">
                    <a:moveTo>
                      <a:pt x="128" y="10"/>
                    </a:moveTo>
                    <a:lnTo>
                      <a:pt x="135" y="26"/>
                    </a:lnTo>
                    <a:lnTo>
                      <a:pt x="144" y="38"/>
                    </a:lnTo>
                    <a:lnTo>
                      <a:pt x="153" y="46"/>
                    </a:lnTo>
                    <a:lnTo>
                      <a:pt x="156" y="49"/>
                    </a:lnTo>
                    <a:lnTo>
                      <a:pt x="144" y="56"/>
                    </a:lnTo>
                    <a:lnTo>
                      <a:pt x="150" y="69"/>
                    </a:lnTo>
                    <a:lnTo>
                      <a:pt x="159" y="82"/>
                    </a:lnTo>
                    <a:lnTo>
                      <a:pt x="168" y="95"/>
                    </a:lnTo>
                    <a:lnTo>
                      <a:pt x="178" y="109"/>
                    </a:lnTo>
                    <a:lnTo>
                      <a:pt x="188" y="121"/>
                    </a:lnTo>
                    <a:lnTo>
                      <a:pt x="196" y="130"/>
                    </a:lnTo>
                    <a:lnTo>
                      <a:pt x="201" y="137"/>
                    </a:lnTo>
                    <a:lnTo>
                      <a:pt x="204" y="139"/>
                    </a:lnTo>
                    <a:lnTo>
                      <a:pt x="197" y="116"/>
                    </a:lnTo>
                    <a:lnTo>
                      <a:pt x="204" y="123"/>
                    </a:lnTo>
                    <a:lnTo>
                      <a:pt x="211" y="129"/>
                    </a:lnTo>
                    <a:lnTo>
                      <a:pt x="217" y="133"/>
                    </a:lnTo>
                    <a:lnTo>
                      <a:pt x="222" y="137"/>
                    </a:lnTo>
                    <a:lnTo>
                      <a:pt x="227" y="139"/>
                    </a:lnTo>
                    <a:lnTo>
                      <a:pt x="230" y="142"/>
                    </a:lnTo>
                    <a:lnTo>
                      <a:pt x="232" y="143"/>
                    </a:lnTo>
                    <a:lnTo>
                      <a:pt x="234" y="143"/>
                    </a:lnTo>
                    <a:lnTo>
                      <a:pt x="230" y="125"/>
                    </a:lnTo>
                    <a:lnTo>
                      <a:pt x="241" y="139"/>
                    </a:lnTo>
                    <a:lnTo>
                      <a:pt x="255" y="153"/>
                    </a:lnTo>
                    <a:lnTo>
                      <a:pt x="274" y="168"/>
                    </a:lnTo>
                    <a:lnTo>
                      <a:pt x="293" y="183"/>
                    </a:lnTo>
                    <a:lnTo>
                      <a:pt x="312" y="196"/>
                    </a:lnTo>
                    <a:lnTo>
                      <a:pt x="327" y="206"/>
                    </a:lnTo>
                    <a:lnTo>
                      <a:pt x="338" y="213"/>
                    </a:lnTo>
                    <a:lnTo>
                      <a:pt x="342" y="215"/>
                    </a:lnTo>
                    <a:lnTo>
                      <a:pt x="328" y="214"/>
                    </a:lnTo>
                    <a:lnTo>
                      <a:pt x="314" y="212"/>
                    </a:lnTo>
                    <a:lnTo>
                      <a:pt x="303" y="209"/>
                    </a:lnTo>
                    <a:lnTo>
                      <a:pt x="292" y="205"/>
                    </a:lnTo>
                    <a:lnTo>
                      <a:pt x="284" y="201"/>
                    </a:lnTo>
                    <a:lnTo>
                      <a:pt x="278" y="199"/>
                    </a:lnTo>
                    <a:lnTo>
                      <a:pt x="274" y="197"/>
                    </a:lnTo>
                    <a:lnTo>
                      <a:pt x="273" y="196"/>
                    </a:lnTo>
                    <a:lnTo>
                      <a:pt x="303" y="229"/>
                    </a:lnTo>
                    <a:lnTo>
                      <a:pt x="293" y="227"/>
                    </a:lnTo>
                    <a:lnTo>
                      <a:pt x="284" y="223"/>
                    </a:lnTo>
                    <a:lnTo>
                      <a:pt x="275" y="220"/>
                    </a:lnTo>
                    <a:lnTo>
                      <a:pt x="268" y="216"/>
                    </a:lnTo>
                    <a:lnTo>
                      <a:pt x="262" y="213"/>
                    </a:lnTo>
                    <a:lnTo>
                      <a:pt x="257" y="211"/>
                    </a:lnTo>
                    <a:lnTo>
                      <a:pt x="254" y="209"/>
                    </a:lnTo>
                    <a:lnTo>
                      <a:pt x="253" y="208"/>
                    </a:lnTo>
                    <a:lnTo>
                      <a:pt x="260" y="226"/>
                    </a:lnTo>
                    <a:lnTo>
                      <a:pt x="234" y="219"/>
                    </a:lnTo>
                    <a:lnTo>
                      <a:pt x="239" y="235"/>
                    </a:lnTo>
                    <a:lnTo>
                      <a:pt x="228" y="232"/>
                    </a:lnTo>
                    <a:lnTo>
                      <a:pt x="217" y="229"/>
                    </a:lnTo>
                    <a:lnTo>
                      <a:pt x="206" y="224"/>
                    </a:lnTo>
                    <a:lnTo>
                      <a:pt x="197" y="220"/>
                    </a:lnTo>
                    <a:lnTo>
                      <a:pt x="189" y="215"/>
                    </a:lnTo>
                    <a:lnTo>
                      <a:pt x="183" y="212"/>
                    </a:lnTo>
                    <a:lnTo>
                      <a:pt x="178" y="209"/>
                    </a:lnTo>
                    <a:lnTo>
                      <a:pt x="177" y="208"/>
                    </a:lnTo>
                    <a:lnTo>
                      <a:pt x="183" y="226"/>
                    </a:lnTo>
                    <a:lnTo>
                      <a:pt x="174" y="222"/>
                    </a:lnTo>
                    <a:lnTo>
                      <a:pt x="166" y="216"/>
                    </a:lnTo>
                    <a:lnTo>
                      <a:pt x="158" y="209"/>
                    </a:lnTo>
                    <a:lnTo>
                      <a:pt x="150" y="200"/>
                    </a:lnTo>
                    <a:lnTo>
                      <a:pt x="143" y="192"/>
                    </a:lnTo>
                    <a:lnTo>
                      <a:pt x="138" y="185"/>
                    </a:lnTo>
                    <a:lnTo>
                      <a:pt x="135" y="181"/>
                    </a:lnTo>
                    <a:lnTo>
                      <a:pt x="133" y="178"/>
                    </a:lnTo>
                    <a:lnTo>
                      <a:pt x="123" y="175"/>
                    </a:lnTo>
                    <a:lnTo>
                      <a:pt x="114" y="171"/>
                    </a:lnTo>
                    <a:lnTo>
                      <a:pt x="106" y="166"/>
                    </a:lnTo>
                    <a:lnTo>
                      <a:pt x="99" y="160"/>
                    </a:lnTo>
                    <a:lnTo>
                      <a:pt x="94" y="155"/>
                    </a:lnTo>
                    <a:lnTo>
                      <a:pt x="91" y="151"/>
                    </a:lnTo>
                    <a:lnTo>
                      <a:pt x="89" y="147"/>
                    </a:lnTo>
                    <a:lnTo>
                      <a:pt x="87" y="146"/>
                    </a:lnTo>
                    <a:lnTo>
                      <a:pt x="80" y="155"/>
                    </a:lnTo>
                    <a:lnTo>
                      <a:pt x="34" y="116"/>
                    </a:lnTo>
                    <a:lnTo>
                      <a:pt x="24" y="129"/>
                    </a:lnTo>
                    <a:lnTo>
                      <a:pt x="7" y="102"/>
                    </a:lnTo>
                    <a:lnTo>
                      <a:pt x="1" y="75"/>
                    </a:lnTo>
                    <a:lnTo>
                      <a:pt x="0" y="53"/>
                    </a:lnTo>
                    <a:lnTo>
                      <a:pt x="1" y="44"/>
                    </a:lnTo>
                    <a:lnTo>
                      <a:pt x="15" y="49"/>
                    </a:lnTo>
                    <a:lnTo>
                      <a:pt x="15" y="19"/>
                    </a:lnTo>
                    <a:lnTo>
                      <a:pt x="38" y="60"/>
                    </a:lnTo>
                    <a:lnTo>
                      <a:pt x="38" y="42"/>
                    </a:lnTo>
                    <a:lnTo>
                      <a:pt x="41" y="28"/>
                    </a:lnTo>
                    <a:lnTo>
                      <a:pt x="46" y="17"/>
                    </a:lnTo>
                    <a:lnTo>
                      <a:pt x="48" y="14"/>
                    </a:lnTo>
                    <a:lnTo>
                      <a:pt x="68" y="30"/>
                    </a:lnTo>
                    <a:lnTo>
                      <a:pt x="75" y="0"/>
                    </a:lnTo>
                    <a:lnTo>
                      <a:pt x="103" y="33"/>
                    </a:lnTo>
                    <a:lnTo>
                      <a:pt x="128" y="1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175" name="Freeform 479"/>
              <p:cNvSpPr>
                <a:spLocks/>
              </p:cNvSpPr>
              <p:nvPr/>
            </p:nvSpPr>
            <p:spPr bwMode="auto">
              <a:xfrm>
                <a:off x="2585" y="2134"/>
                <a:ext cx="22" cy="4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" y="16"/>
                  </a:cxn>
                  <a:cxn ang="0">
                    <a:pos x="0" y="23"/>
                  </a:cxn>
                  <a:cxn ang="0">
                    <a:pos x="2" y="30"/>
                  </a:cxn>
                  <a:cxn ang="0">
                    <a:pos x="8" y="44"/>
                  </a:cxn>
                  <a:cxn ang="0">
                    <a:pos x="13" y="53"/>
                  </a:cxn>
                  <a:cxn ang="0">
                    <a:pos x="17" y="61"/>
                  </a:cxn>
                  <a:cxn ang="0">
                    <a:pos x="23" y="69"/>
                  </a:cxn>
                  <a:cxn ang="0">
                    <a:pos x="30" y="75"/>
                  </a:cxn>
                  <a:cxn ang="0">
                    <a:pos x="34" y="79"/>
                  </a:cxn>
                  <a:cxn ang="0">
                    <a:pos x="39" y="83"/>
                  </a:cxn>
                  <a:cxn ang="0">
                    <a:pos x="43" y="85"/>
                  </a:cxn>
                  <a:cxn ang="0">
                    <a:pos x="44" y="86"/>
                  </a:cxn>
                  <a:cxn ang="0">
                    <a:pos x="25" y="65"/>
                  </a:cxn>
                  <a:cxn ang="0">
                    <a:pos x="16" y="53"/>
                  </a:cxn>
                  <a:cxn ang="0">
                    <a:pos x="11" y="42"/>
                  </a:cxn>
                  <a:cxn ang="0">
                    <a:pos x="11" y="33"/>
                  </a:cxn>
                  <a:cxn ang="0">
                    <a:pos x="10" y="23"/>
                  </a:cxn>
                  <a:cxn ang="0">
                    <a:pos x="8" y="11"/>
                  </a:cxn>
                  <a:cxn ang="0">
                    <a:pos x="6" y="3"/>
                  </a:cxn>
                  <a:cxn ang="0">
                    <a:pos x="5" y="0"/>
                  </a:cxn>
                </a:cxnLst>
                <a:rect l="0" t="0" r="r" b="b"/>
                <a:pathLst>
                  <a:path w="44" h="86">
                    <a:moveTo>
                      <a:pt x="5" y="0"/>
                    </a:moveTo>
                    <a:lnTo>
                      <a:pt x="1" y="16"/>
                    </a:lnTo>
                    <a:lnTo>
                      <a:pt x="0" y="23"/>
                    </a:lnTo>
                    <a:lnTo>
                      <a:pt x="2" y="30"/>
                    </a:lnTo>
                    <a:lnTo>
                      <a:pt x="8" y="44"/>
                    </a:lnTo>
                    <a:lnTo>
                      <a:pt x="13" y="53"/>
                    </a:lnTo>
                    <a:lnTo>
                      <a:pt x="17" y="61"/>
                    </a:lnTo>
                    <a:lnTo>
                      <a:pt x="23" y="69"/>
                    </a:lnTo>
                    <a:lnTo>
                      <a:pt x="30" y="75"/>
                    </a:lnTo>
                    <a:lnTo>
                      <a:pt x="34" y="79"/>
                    </a:lnTo>
                    <a:lnTo>
                      <a:pt x="39" y="83"/>
                    </a:lnTo>
                    <a:lnTo>
                      <a:pt x="43" y="85"/>
                    </a:lnTo>
                    <a:lnTo>
                      <a:pt x="44" y="86"/>
                    </a:lnTo>
                    <a:lnTo>
                      <a:pt x="25" y="65"/>
                    </a:lnTo>
                    <a:lnTo>
                      <a:pt x="16" y="53"/>
                    </a:lnTo>
                    <a:lnTo>
                      <a:pt x="11" y="42"/>
                    </a:lnTo>
                    <a:lnTo>
                      <a:pt x="11" y="33"/>
                    </a:lnTo>
                    <a:lnTo>
                      <a:pt x="10" y="23"/>
                    </a:lnTo>
                    <a:lnTo>
                      <a:pt x="8" y="11"/>
                    </a:lnTo>
                    <a:lnTo>
                      <a:pt x="6" y="3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176" name="Freeform 480"/>
              <p:cNvSpPr>
                <a:spLocks/>
              </p:cNvSpPr>
              <p:nvPr/>
            </p:nvSpPr>
            <p:spPr bwMode="auto">
              <a:xfrm>
                <a:off x="2752" y="2309"/>
                <a:ext cx="8" cy="38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7" y="16"/>
                  </a:cxn>
                  <a:cxn ang="0">
                    <a:pos x="12" y="36"/>
                  </a:cxn>
                  <a:cxn ang="0">
                    <a:pos x="15" y="55"/>
                  </a:cxn>
                  <a:cxn ang="0">
                    <a:pos x="16" y="62"/>
                  </a:cxn>
                  <a:cxn ang="0">
                    <a:pos x="8" y="76"/>
                  </a:cxn>
                  <a:cxn ang="0">
                    <a:pos x="8" y="45"/>
                  </a:cxn>
                  <a:cxn ang="0">
                    <a:pos x="4" y="20"/>
                  </a:cxn>
                  <a:cxn ang="0">
                    <a:pos x="1" y="5"/>
                  </a:cxn>
                  <a:cxn ang="0">
                    <a:pos x="0" y="0"/>
                  </a:cxn>
                </a:cxnLst>
                <a:rect l="0" t="0" r="r" b="b"/>
                <a:pathLst>
                  <a:path w="16" h="76">
                    <a:moveTo>
                      <a:pt x="0" y="0"/>
                    </a:moveTo>
                    <a:lnTo>
                      <a:pt x="7" y="16"/>
                    </a:lnTo>
                    <a:lnTo>
                      <a:pt x="12" y="36"/>
                    </a:lnTo>
                    <a:lnTo>
                      <a:pt x="15" y="55"/>
                    </a:lnTo>
                    <a:lnTo>
                      <a:pt x="16" y="62"/>
                    </a:lnTo>
                    <a:lnTo>
                      <a:pt x="8" y="76"/>
                    </a:lnTo>
                    <a:lnTo>
                      <a:pt x="8" y="45"/>
                    </a:lnTo>
                    <a:lnTo>
                      <a:pt x="4" y="20"/>
                    </a:lnTo>
                    <a:lnTo>
                      <a:pt x="1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177" name="Freeform 481"/>
              <p:cNvSpPr>
                <a:spLocks/>
              </p:cNvSpPr>
              <p:nvPr/>
            </p:nvSpPr>
            <p:spPr bwMode="auto">
              <a:xfrm>
                <a:off x="2765" y="2294"/>
                <a:ext cx="8" cy="3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5" y="26"/>
                  </a:cxn>
                  <a:cxn ang="0">
                    <a:pos x="16" y="56"/>
                  </a:cxn>
                  <a:cxn ang="0">
                    <a:pos x="8" y="60"/>
                  </a:cxn>
                  <a:cxn ang="0">
                    <a:pos x="8" y="27"/>
                  </a:cxn>
                  <a:cxn ang="0">
                    <a:pos x="0" y="0"/>
                  </a:cxn>
                </a:cxnLst>
                <a:rect l="0" t="0" r="r" b="b"/>
                <a:pathLst>
                  <a:path w="16" h="60">
                    <a:moveTo>
                      <a:pt x="0" y="0"/>
                    </a:moveTo>
                    <a:lnTo>
                      <a:pt x="15" y="26"/>
                    </a:lnTo>
                    <a:lnTo>
                      <a:pt x="16" y="56"/>
                    </a:lnTo>
                    <a:lnTo>
                      <a:pt x="8" y="60"/>
                    </a:lnTo>
                    <a:lnTo>
                      <a:pt x="8" y="2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178" name="Freeform 482"/>
              <p:cNvSpPr>
                <a:spLocks/>
              </p:cNvSpPr>
              <p:nvPr/>
            </p:nvSpPr>
            <p:spPr bwMode="auto">
              <a:xfrm>
                <a:off x="3026" y="2287"/>
                <a:ext cx="23" cy="2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" y="8"/>
                  </a:cxn>
                  <a:cxn ang="0">
                    <a:pos x="7" y="15"/>
                  </a:cxn>
                  <a:cxn ang="0">
                    <a:pos x="13" y="21"/>
                  </a:cxn>
                  <a:cxn ang="0">
                    <a:pos x="18" y="26"/>
                  </a:cxn>
                  <a:cxn ang="0">
                    <a:pos x="24" y="32"/>
                  </a:cxn>
                  <a:cxn ang="0">
                    <a:pos x="31" y="36"/>
                  </a:cxn>
                  <a:cxn ang="0">
                    <a:pos x="39" y="39"/>
                  </a:cxn>
                  <a:cxn ang="0">
                    <a:pos x="46" y="40"/>
                  </a:cxn>
                  <a:cxn ang="0">
                    <a:pos x="38" y="36"/>
                  </a:cxn>
                  <a:cxn ang="0">
                    <a:pos x="29" y="29"/>
                  </a:cxn>
                  <a:cxn ang="0">
                    <a:pos x="22" y="23"/>
                  </a:cxn>
                  <a:cxn ang="0">
                    <a:pos x="15" y="16"/>
                  </a:cxn>
                  <a:cxn ang="0">
                    <a:pos x="8" y="9"/>
                  </a:cxn>
                  <a:cxn ang="0">
                    <a:pos x="3" y="4"/>
                  </a:cxn>
                  <a:cxn ang="0">
                    <a:pos x="1" y="1"/>
                  </a:cxn>
                  <a:cxn ang="0">
                    <a:pos x="0" y="0"/>
                  </a:cxn>
                </a:cxnLst>
                <a:rect l="0" t="0" r="r" b="b"/>
                <a:pathLst>
                  <a:path w="46" h="40">
                    <a:moveTo>
                      <a:pt x="0" y="0"/>
                    </a:moveTo>
                    <a:lnTo>
                      <a:pt x="3" y="8"/>
                    </a:lnTo>
                    <a:lnTo>
                      <a:pt x="7" y="15"/>
                    </a:lnTo>
                    <a:lnTo>
                      <a:pt x="13" y="21"/>
                    </a:lnTo>
                    <a:lnTo>
                      <a:pt x="18" y="26"/>
                    </a:lnTo>
                    <a:lnTo>
                      <a:pt x="24" y="32"/>
                    </a:lnTo>
                    <a:lnTo>
                      <a:pt x="31" y="36"/>
                    </a:lnTo>
                    <a:lnTo>
                      <a:pt x="39" y="39"/>
                    </a:lnTo>
                    <a:lnTo>
                      <a:pt x="46" y="40"/>
                    </a:lnTo>
                    <a:lnTo>
                      <a:pt x="38" y="36"/>
                    </a:lnTo>
                    <a:lnTo>
                      <a:pt x="29" y="29"/>
                    </a:lnTo>
                    <a:lnTo>
                      <a:pt x="22" y="23"/>
                    </a:lnTo>
                    <a:lnTo>
                      <a:pt x="15" y="16"/>
                    </a:lnTo>
                    <a:lnTo>
                      <a:pt x="8" y="9"/>
                    </a:lnTo>
                    <a:lnTo>
                      <a:pt x="3" y="4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179" name="Freeform 483"/>
              <p:cNvSpPr>
                <a:spLocks/>
              </p:cNvSpPr>
              <p:nvPr/>
            </p:nvSpPr>
            <p:spPr bwMode="auto">
              <a:xfrm>
                <a:off x="3016" y="2294"/>
                <a:ext cx="16" cy="17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" y="11"/>
                  </a:cxn>
                  <a:cxn ang="0">
                    <a:pos x="3" y="17"/>
                  </a:cxn>
                  <a:cxn ang="0">
                    <a:pos x="5" y="19"/>
                  </a:cxn>
                  <a:cxn ang="0">
                    <a:pos x="8" y="24"/>
                  </a:cxn>
                  <a:cxn ang="0">
                    <a:pos x="15" y="30"/>
                  </a:cxn>
                  <a:cxn ang="0">
                    <a:pos x="22" y="32"/>
                  </a:cxn>
                  <a:cxn ang="0">
                    <a:pos x="29" y="33"/>
                  </a:cxn>
                  <a:cxn ang="0">
                    <a:pos x="31" y="33"/>
                  </a:cxn>
                  <a:cxn ang="0">
                    <a:pos x="7" y="15"/>
                  </a:cxn>
                  <a:cxn ang="0">
                    <a:pos x="0" y="0"/>
                  </a:cxn>
                </a:cxnLst>
                <a:rect l="0" t="0" r="r" b="b"/>
                <a:pathLst>
                  <a:path w="31" h="33">
                    <a:moveTo>
                      <a:pt x="0" y="0"/>
                    </a:moveTo>
                    <a:lnTo>
                      <a:pt x="3" y="11"/>
                    </a:lnTo>
                    <a:lnTo>
                      <a:pt x="3" y="17"/>
                    </a:lnTo>
                    <a:lnTo>
                      <a:pt x="5" y="19"/>
                    </a:lnTo>
                    <a:lnTo>
                      <a:pt x="8" y="24"/>
                    </a:lnTo>
                    <a:lnTo>
                      <a:pt x="15" y="30"/>
                    </a:lnTo>
                    <a:lnTo>
                      <a:pt x="22" y="32"/>
                    </a:lnTo>
                    <a:lnTo>
                      <a:pt x="29" y="33"/>
                    </a:lnTo>
                    <a:lnTo>
                      <a:pt x="31" y="33"/>
                    </a:lnTo>
                    <a:lnTo>
                      <a:pt x="7" y="1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180" name="Freeform 484"/>
              <p:cNvSpPr>
                <a:spLocks/>
              </p:cNvSpPr>
              <p:nvPr/>
            </p:nvSpPr>
            <p:spPr bwMode="auto">
              <a:xfrm>
                <a:off x="2681" y="2300"/>
                <a:ext cx="28" cy="110"/>
              </a:xfrm>
              <a:custGeom>
                <a:avLst/>
                <a:gdLst/>
                <a:ahLst/>
                <a:cxnLst>
                  <a:cxn ang="0">
                    <a:pos x="0" y="219"/>
                  </a:cxn>
                  <a:cxn ang="0">
                    <a:pos x="11" y="209"/>
                  </a:cxn>
                  <a:cxn ang="0">
                    <a:pos x="20" y="196"/>
                  </a:cxn>
                  <a:cxn ang="0">
                    <a:pos x="29" y="183"/>
                  </a:cxn>
                  <a:cxn ang="0">
                    <a:pos x="37" y="168"/>
                  </a:cxn>
                  <a:cxn ang="0">
                    <a:pos x="45" y="152"/>
                  </a:cxn>
                  <a:cxn ang="0">
                    <a:pos x="50" y="137"/>
                  </a:cxn>
                  <a:cxn ang="0">
                    <a:pos x="54" y="121"/>
                  </a:cxn>
                  <a:cxn ang="0">
                    <a:pos x="57" y="107"/>
                  </a:cxn>
                  <a:cxn ang="0">
                    <a:pos x="57" y="75"/>
                  </a:cxn>
                  <a:cxn ang="0">
                    <a:pos x="52" y="41"/>
                  </a:cxn>
                  <a:cxn ang="0">
                    <a:pos x="46" y="12"/>
                  </a:cxn>
                  <a:cxn ang="0">
                    <a:pos x="44" y="0"/>
                  </a:cxn>
                  <a:cxn ang="0">
                    <a:pos x="40" y="35"/>
                  </a:cxn>
                  <a:cxn ang="0">
                    <a:pos x="39" y="84"/>
                  </a:cxn>
                  <a:cxn ang="0">
                    <a:pos x="37" y="132"/>
                  </a:cxn>
                  <a:cxn ang="0">
                    <a:pos x="32" y="163"/>
                  </a:cxn>
                  <a:cxn ang="0">
                    <a:pos x="24" y="179"/>
                  </a:cxn>
                  <a:cxn ang="0">
                    <a:pos x="15" y="193"/>
                  </a:cxn>
                  <a:cxn ang="0">
                    <a:pos x="8" y="203"/>
                  </a:cxn>
                  <a:cxn ang="0">
                    <a:pos x="6" y="206"/>
                  </a:cxn>
                  <a:cxn ang="0">
                    <a:pos x="6" y="208"/>
                  </a:cxn>
                  <a:cxn ang="0">
                    <a:pos x="4" y="210"/>
                  </a:cxn>
                  <a:cxn ang="0">
                    <a:pos x="3" y="213"/>
                  </a:cxn>
                  <a:cxn ang="0">
                    <a:pos x="0" y="219"/>
                  </a:cxn>
                </a:cxnLst>
                <a:rect l="0" t="0" r="r" b="b"/>
                <a:pathLst>
                  <a:path w="57" h="219">
                    <a:moveTo>
                      <a:pt x="0" y="219"/>
                    </a:moveTo>
                    <a:lnTo>
                      <a:pt x="11" y="209"/>
                    </a:lnTo>
                    <a:lnTo>
                      <a:pt x="20" y="196"/>
                    </a:lnTo>
                    <a:lnTo>
                      <a:pt x="29" y="183"/>
                    </a:lnTo>
                    <a:lnTo>
                      <a:pt x="37" y="168"/>
                    </a:lnTo>
                    <a:lnTo>
                      <a:pt x="45" y="152"/>
                    </a:lnTo>
                    <a:lnTo>
                      <a:pt x="50" y="137"/>
                    </a:lnTo>
                    <a:lnTo>
                      <a:pt x="54" y="121"/>
                    </a:lnTo>
                    <a:lnTo>
                      <a:pt x="57" y="107"/>
                    </a:lnTo>
                    <a:lnTo>
                      <a:pt x="57" y="75"/>
                    </a:lnTo>
                    <a:lnTo>
                      <a:pt x="52" y="41"/>
                    </a:lnTo>
                    <a:lnTo>
                      <a:pt x="46" y="12"/>
                    </a:lnTo>
                    <a:lnTo>
                      <a:pt x="44" y="0"/>
                    </a:lnTo>
                    <a:lnTo>
                      <a:pt x="40" y="35"/>
                    </a:lnTo>
                    <a:lnTo>
                      <a:pt x="39" y="84"/>
                    </a:lnTo>
                    <a:lnTo>
                      <a:pt x="37" y="132"/>
                    </a:lnTo>
                    <a:lnTo>
                      <a:pt x="32" y="163"/>
                    </a:lnTo>
                    <a:lnTo>
                      <a:pt x="24" y="179"/>
                    </a:lnTo>
                    <a:lnTo>
                      <a:pt x="15" y="193"/>
                    </a:lnTo>
                    <a:lnTo>
                      <a:pt x="8" y="203"/>
                    </a:lnTo>
                    <a:lnTo>
                      <a:pt x="6" y="206"/>
                    </a:lnTo>
                    <a:lnTo>
                      <a:pt x="6" y="208"/>
                    </a:lnTo>
                    <a:lnTo>
                      <a:pt x="4" y="210"/>
                    </a:lnTo>
                    <a:lnTo>
                      <a:pt x="3" y="213"/>
                    </a:lnTo>
                    <a:lnTo>
                      <a:pt x="0" y="21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181" name="Freeform 485"/>
              <p:cNvSpPr>
                <a:spLocks/>
              </p:cNvSpPr>
              <p:nvPr/>
            </p:nvSpPr>
            <p:spPr bwMode="auto">
              <a:xfrm>
                <a:off x="3173" y="2268"/>
                <a:ext cx="18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4" y="11"/>
                  </a:cxn>
                  <a:cxn ang="0">
                    <a:pos x="6" y="16"/>
                  </a:cxn>
                  <a:cxn ang="0">
                    <a:pos x="7" y="19"/>
                  </a:cxn>
                  <a:cxn ang="0">
                    <a:pos x="12" y="23"/>
                  </a:cxn>
                  <a:cxn ang="0">
                    <a:pos x="19" y="26"/>
                  </a:cxn>
                  <a:cxn ang="0">
                    <a:pos x="27" y="28"/>
                  </a:cxn>
                  <a:cxn ang="0">
                    <a:pos x="34" y="26"/>
                  </a:cxn>
                  <a:cxn ang="0">
                    <a:pos x="36" y="26"/>
                  </a:cxn>
                  <a:cxn ang="0">
                    <a:pos x="9" y="14"/>
                  </a:cxn>
                  <a:cxn ang="0">
                    <a:pos x="0" y="0"/>
                  </a:cxn>
                </a:cxnLst>
                <a:rect l="0" t="0" r="r" b="b"/>
                <a:pathLst>
                  <a:path w="36" h="28">
                    <a:moveTo>
                      <a:pt x="0" y="0"/>
                    </a:moveTo>
                    <a:lnTo>
                      <a:pt x="4" y="11"/>
                    </a:lnTo>
                    <a:lnTo>
                      <a:pt x="6" y="16"/>
                    </a:lnTo>
                    <a:lnTo>
                      <a:pt x="7" y="19"/>
                    </a:lnTo>
                    <a:lnTo>
                      <a:pt x="12" y="23"/>
                    </a:lnTo>
                    <a:lnTo>
                      <a:pt x="19" y="26"/>
                    </a:lnTo>
                    <a:lnTo>
                      <a:pt x="27" y="28"/>
                    </a:lnTo>
                    <a:lnTo>
                      <a:pt x="34" y="26"/>
                    </a:lnTo>
                    <a:lnTo>
                      <a:pt x="36" y="26"/>
                    </a:lnTo>
                    <a:lnTo>
                      <a:pt x="9" y="1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23" name="Group 486"/>
            <p:cNvGrpSpPr>
              <a:grpSpLocks/>
            </p:cNvGrpSpPr>
            <p:nvPr/>
          </p:nvGrpSpPr>
          <p:grpSpPr bwMode="auto">
            <a:xfrm flipH="1">
              <a:off x="1296" y="3648"/>
              <a:ext cx="510" cy="336"/>
              <a:chOff x="2514" y="1874"/>
              <a:chExt cx="733" cy="576"/>
            </a:xfrm>
          </p:grpSpPr>
          <p:sp>
            <p:nvSpPr>
              <p:cNvPr id="30183" name="Freeform 487"/>
              <p:cNvSpPr>
                <a:spLocks/>
              </p:cNvSpPr>
              <p:nvPr/>
            </p:nvSpPr>
            <p:spPr bwMode="auto">
              <a:xfrm>
                <a:off x="2514" y="1874"/>
                <a:ext cx="282" cy="560"/>
              </a:xfrm>
              <a:custGeom>
                <a:avLst/>
                <a:gdLst/>
                <a:ahLst/>
                <a:cxnLst>
                  <a:cxn ang="0">
                    <a:pos x="437" y="140"/>
                  </a:cxn>
                  <a:cxn ang="0">
                    <a:pos x="416" y="113"/>
                  </a:cxn>
                  <a:cxn ang="0">
                    <a:pos x="388" y="89"/>
                  </a:cxn>
                  <a:cxn ang="0">
                    <a:pos x="361" y="69"/>
                  </a:cxn>
                  <a:cxn ang="0">
                    <a:pos x="342" y="59"/>
                  </a:cxn>
                  <a:cxn ang="0">
                    <a:pos x="302" y="50"/>
                  </a:cxn>
                  <a:cxn ang="0">
                    <a:pos x="262" y="17"/>
                  </a:cxn>
                  <a:cxn ang="0">
                    <a:pos x="227" y="1"/>
                  </a:cxn>
                  <a:cxn ang="0">
                    <a:pos x="187" y="19"/>
                  </a:cxn>
                  <a:cxn ang="0">
                    <a:pos x="157" y="6"/>
                  </a:cxn>
                  <a:cxn ang="0">
                    <a:pos x="127" y="39"/>
                  </a:cxn>
                  <a:cxn ang="0">
                    <a:pos x="116" y="58"/>
                  </a:cxn>
                  <a:cxn ang="0">
                    <a:pos x="160" y="54"/>
                  </a:cxn>
                  <a:cxn ang="0">
                    <a:pos x="146" y="92"/>
                  </a:cxn>
                  <a:cxn ang="0">
                    <a:pos x="121" y="126"/>
                  </a:cxn>
                  <a:cxn ang="0">
                    <a:pos x="97" y="151"/>
                  </a:cxn>
                  <a:cxn ang="0">
                    <a:pos x="65" y="181"/>
                  </a:cxn>
                  <a:cxn ang="0">
                    <a:pos x="0" y="225"/>
                  </a:cxn>
                  <a:cxn ang="0">
                    <a:pos x="14" y="259"/>
                  </a:cxn>
                  <a:cxn ang="0">
                    <a:pos x="82" y="277"/>
                  </a:cxn>
                  <a:cxn ang="0">
                    <a:pos x="124" y="275"/>
                  </a:cxn>
                  <a:cxn ang="0">
                    <a:pos x="118" y="286"/>
                  </a:cxn>
                  <a:cxn ang="0">
                    <a:pos x="91" y="309"/>
                  </a:cxn>
                  <a:cxn ang="0">
                    <a:pos x="67" y="333"/>
                  </a:cxn>
                  <a:cxn ang="0">
                    <a:pos x="57" y="362"/>
                  </a:cxn>
                  <a:cxn ang="0">
                    <a:pos x="68" y="410"/>
                  </a:cxn>
                  <a:cxn ang="0">
                    <a:pos x="72" y="469"/>
                  </a:cxn>
                  <a:cxn ang="0">
                    <a:pos x="90" y="506"/>
                  </a:cxn>
                  <a:cxn ang="0">
                    <a:pos x="108" y="605"/>
                  </a:cxn>
                  <a:cxn ang="0">
                    <a:pos x="135" y="643"/>
                  </a:cxn>
                  <a:cxn ang="0">
                    <a:pos x="169" y="674"/>
                  </a:cxn>
                  <a:cxn ang="0">
                    <a:pos x="195" y="706"/>
                  </a:cxn>
                  <a:cxn ang="0">
                    <a:pos x="227" y="759"/>
                  </a:cxn>
                  <a:cxn ang="0">
                    <a:pos x="265" y="789"/>
                  </a:cxn>
                  <a:cxn ang="0">
                    <a:pos x="297" y="819"/>
                  </a:cxn>
                  <a:cxn ang="0">
                    <a:pos x="321" y="844"/>
                  </a:cxn>
                  <a:cxn ang="0">
                    <a:pos x="340" y="925"/>
                  </a:cxn>
                  <a:cxn ang="0">
                    <a:pos x="336" y="1011"/>
                  </a:cxn>
                  <a:cxn ang="0">
                    <a:pos x="306" y="1024"/>
                  </a:cxn>
                  <a:cxn ang="0">
                    <a:pos x="289" y="1070"/>
                  </a:cxn>
                  <a:cxn ang="0">
                    <a:pos x="319" y="1072"/>
                  </a:cxn>
                  <a:cxn ang="0">
                    <a:pos x="318" y="1105"/>
                  </a:cxn>
                  <a:cxn ang="0">
                    <a:pos x="354" y="1120"/>
                  </a:cxn>
                  <a:cxn ang="0">
                    <a:pos x="396" y="1099"/>
                  </a:cxn>
                  <a:cxn ang="0">
                    <a:pos x="449" y="1059"/>
                  </a:cxn>
                  <a:cxn ang="0">
                    <a:pos x="500" y="1002"/>
                  </a:cxn>
                  <a:cxn ang="0">
                    <a:pos x="522" y="949"/>
                  </a:cxn>
                  <a:cxn ang="0">
                    <a:pos x="551" y="896"/>
                  </a:cxn>
                  <a:cxn ang="0">
                    <a:pos x="536" y="782"/>
                  </a:cxn>
                  <a:cxn ang="0">
                    <a:pos x="397" y="723"/>
                  </a:cxn>
                  <a:cxn ang="0">
                    <a:pos x="373" y="578"/>
                  </a:cxn>
                  <a:cxn ang="0">
                    <a:pos x="476" y="405"/>
                  </a:cxn>
                  <a:cxn ang="0">
                    <a:pos x="501" y="237"/>
                  </a:cxn>
                </a:cxnLst>
                <a:rect l="0" t="0" r="r" b="b"/>
                <a:pathLst>
                  <a:path w="564" h="1122">
                    <a:moveTo>
                      <a:pt x="496" y="222"/>
                    </a:moveTo>
                    <a:lnTo>
                      <a:pt x="499" y="218"/>
                    </a:lnTo>
                    <a:lnTo>
                      <a:pt x="454" y="168"/>
                    </a:lnTo>
                    <a:lnTo>
                      <a:pt x="461" y="161"/>
                    </a:lnTo>
                    <a:lnTo>
                      <a:pt x="437" y="140"/>
                    </a:lnTo>
                    <a:lnTo>
                      <a:pt x="435" y="138"/>
                    </a:lnTo>
                    <a:lnTo>
                      <a:pt x="433" y="134"/>
                    </a:lnTo>
                    <a:lnTo>
                      <a:pt x="428" y="128"/>
                    </a:lnTo>
                    <a:lnTo>
                      <a:pt x="423" y="121"/>
                    </a:lnTo>
                    <a:lnTo>
                      <a:pt x="416" y="113"/>
                    </a:lnTo>
                    <a:lnTo>
                      <a:pt x="409" y="105"/>
                    </a:lnTo>
                    <a:lnTo>
                      <a:pt x="400" y="98"/>
                    </a:lnTo>
                    <a:lnTo>
                      <a:pt x="390" y="92"/>
                    </a:lnTo>
                    <a:lnTo>
                      <a:pt x="390" y="91"/>
                    </a:lnTo>
                    <a:lnTo>
                      <a:pt x="388" y="89"/>
                    </a:lnTo>
                    <a:lnTo>
                      <a:pt x="386" y="85"/>
                    </a:lnTo>
                    <a:lnTo>
                      <a:pt x="381" y="81"/>
                    </a:lnTo>
                    <a:lnTo>
                      <a:pt x="375" y="77"/>
                    </a:lnTo>
                    <a:lnTo>
                      <a:pt x="369" y="73"/>
                    </a:lnTo>
                    <a:lnTo>
                      <a:pt x="361" y="69"/>
                    </a:lnTo>
                    <a:lnTo>
                      <a:pt x="351" y="67"/>
                    </a:lnTo>
                    <a:lnTo>
                      <a:pt x="351" y="66"/>
                    </a:lnTo>
                    <a:lnTo>
                      <a:pt x="349" y="65"/>
                    </a:lnTo>
                    <a:lnTo>
                      <a:pt x="346" y="62"/>
                    </a:lnTo>
                    <a:lnTo>
                      <a:pt x="342" y="59"/>
                    </a:lnTo>
                    <a:lnTo>
                      <a:pt x="335" y="57"/>
                    </a:lnTo>
                    <a:lnTo>
                      <a:pt x="327" y="54"/>
                    </a:lnTo>
                    <a:lnTo>
                      <a:pt x="317" y="52"/>
                    </a:lnTo>
                    <a:lnTo>
                      <a:pt x="304" y="51"/>
                    </a:lnTo>
                    <a:lnTo>
                      <a:pt x="302" y="50"/>
                    </a:lnTo>
                    <a:lnTo>
                      <a:pt x="297" y="45"/>
                    </a:lnTo>
                    <a:lnTo>
                      <a:pt x="290" y="39"/>
                    </a:lnTo>
                    <a:lnTo>
                      <a:pt x="281" y="32"/>
                    </a:lnTo>
                    <a:lnTo>
                      <a:pt x="272" y="24"/>
                    </a:lnTo>
                    <a:lnTo>
                      <a:pt x="262" y="17"/>
                    </a:lnTo>
                    <a:lnTo>
                      <a:pt x="253" y="11"/>
                    </a:lnTo>
                    <a:lnTo>
                      <a:pt x="247" y="5"/>
                    </a:lnTo>
                    <a:lnTo>
                      <a:pt x="241" y="1"/>
                    </a:lnTo>
                    <a:lnTo>
                      <a:pt x="234" y="0"/>
                    </a:lnTo>
                    <a:lnTo>
                      <a:pt x="227" y="1"/>
                    </a:lnTo>
                    <a:lnTo>
                      <a:pt x="219" y="5"/>
                    </a:lnTo>
                    <a:lnTo>
                      <a:pt x="211" y="8"/>
                    </a:lnTo>
                    <a:lnTo>
                      <a:pt x="203" y="13"/>
                    </a:lnTo>
                    <a:lnTo>
                      <a:pt x="195" y="16"/>
                    </a:lnTo>
                    <a:lnTo>
                      <a:pt x="187" y="19"/>
                    </a:lnTo>
                    <a:lnTo>
                      <a:pt x="184" y="16"/>
                    </a:lnTo>
                    <a:lnTo>
                      <a:pt x="177" y="13"/>
                    </a:lnTo>
                    <a:lnTo>
                      <a:pt x="168" y="8"/>
                    </a:lnTo>
                    <a:lnTo>
                      <a:pt x="158" y="5"/>
                    </a:lnTo>
                    <a:lnTo>
                      <a:pt x="157" y="6"/>
                    </a:lnTo>
                    <a:lnTo>
                      <a:pt x="154" y="11"/>
                    </a:lnTo>
                    <a:lnTo>
                      <a:pt x="150" y="16"/>
                    </a:lnTo>
                    <a:lnTo>
                      <a:pt x="143" y="23"/>
                    </a:lnTo>
                    <a:lnTo>
                      <a:pt x="136" y="31"/>
                    </a:lnTo>
                    <a:lnTo>
                      <a:pt x="127" y="39"/>
                    </a:lnTo>
                    <a:lnTo>
                      <a:pt x="116" y="47"/>
                    </a:lnTo>
                    <a:lnTo>
                      <a:pt x="106" y="54"/>
                    </a:lnTo>
                    <a:lnTo>
                      <a:pt x="107" y="54"/>
                    </a:lnTo>
                    <a:lnTo>
                      <a:pt x="111" y="57"/>
                    </a:lnTo>
                    <a:lnTo>
                      <a:pt x="116" y="58"/>
                    </a:lnTo>
                    <a:lnTo>
                      <a:pt x="124" y="59"/>
                    </a:lnTo>
                    <a:lnTo>
                      <a:pt x="133" y="60"/>
                    </a:lnTo>
                    <a:lnTo>
                      <a:pt x="142" y="60"/>
                    </a:lnTo>
                    <a:lnTo>
                      <a:pt x="151" y="58"/>
                    </a:lnTo>
                    <a:lnTo>
                      <a:pt x="160" y="54"/>
                    </a:lnTo>
                    <a:lnTo>
                      <a:pt x="164" y="75"/>
                    </a:lnTo>
                    <a:lnTo>
                      <a:pt x="162" y="76"/>
                    </a:lnTo>
                    <a:lnTo>
                      <a:pt x="159" y="80"/>
                    </a:lnTo>
                    <a:lnTo>
                      <a:pt x="153" y="85"/>
                    </a:lnTo>
                    <a:lnTo>
                      <a:pt x="146" y="92"/>
                    </a:lnTo>
                    <a:lnTo>
                      <a:pt x="139" y="99"/>
                    </a:lnTo>
                    <a:lnTo>
                      <a:pt x="133" y="108"/>
                    </a:lnTo>
                    <a:lnTo>
                      <a:pt x="127" y="116"/>
                    </a:lnTo>
                    <a:lnTo>
                      <a:pt x="122" y="125"/>
                    </a:lnTo>
                    <a:lnTo>
                      <a:pt x="121" y="126"/>
                    </a:lnTo>
                    <a:lnTo>
                      <a:pt x="119" y="128"/>
                    </a:lnTo>
                    <a:lnTo>
                      <a:pt x="114" y="133"/>
                    </a:lnTo>
                    <a:lnTo>
                      <a:pt x="108" y="138"/>
                    </a:lnTo>
                    <a:lnTo>
                      <a:pt x="103" y="145"/>
                    </a:lnTo>
                    <a:lnTo>
                      <a:pt x="97" y="151"/>
                    </a:lnTo>
                    <a:lnTo>
                      <a:pt x="92" y="158"/>
                    </a:lnTo>
                    <a:lnTo>
                      <a:pt x="88" y="164"/>
                    </a:lnTo>
                    <a:lnTo>
                      <a:pt x="83" y="169"/>
                    </a:lnTo>
                    <a:lnTo>
                      <a:pt x="75" y="175"/>
                    </a:lnTo>
                    <a:lnTo>
                      <a:pt x="65" y="181"/>
                    </a:lnTo>
                    <a:lnTo>
                      <a:pt x="52" y="188"/>
                    </a:lnTo>
                    <a:lnTo>
                      <a:pt x="39" y="196"/>
                    </a:lnTo>
                    <a:lnTo>
                      <a:pt x="25" y="204"/>
                    </a:lnTo>
                    <a:lnTo>
                      <a:pt x="13" y="214"/>
                    </a:lnTo>
                    <a:lnTo>
                      <a:pt x="0" y="225"/>
                    </a:lnTo>
                    <a:lnTo>
                      <a:pt x="0" y="227"/>
                    </a:lnTo>
                    <a:lnTo>
                      <a:pt x="1" y="233"/>
                    </a:lnTo>
                    <a:lnTo>
                      <a:pt x="5" y="241"/>
                    </a:lnTo>
                    <a:lnTo>
                      <a:pt x="12" y="248"/>
                    </a:lnTo>
                    <a:lnTo>
                      <a:pt x="14" y="259"/>
                    </a:lnTo>
                    <a:lnTo>
                      <a:pt x="21" y="268"/>
                    </a:lnTo>
                    <a:lnTo>
                      <a:pt x="34" y="274"/>
                    </a:lnTo>
                    <a:lnTo>
                      <a:pt x="49" y="278"/>
                    </a:lnTo>
                    <a:lnTo>
                      <a:pt x="65" y="278"/>
                    </a:lnTo>
                    <a:lnTo>
                      <a:pt x="82" y="277"/>
                    </a:lnTo>
                    <a:lnTo>
                      <a:pt x="96" y="274"/>
                    </a:lnTo>
                    <a:lnTo>
                      <a:pt x="107" y="270"/>
                    </a:lnTo>
                    <a:lnTo>
                      <a:pt x="110" y="271"/>
                    </a:lnTo>
                    <a:lnTo>
                      <a:pt x="115" y="273"/>
                    </a:lnTo>
                    <a:lnTo>
                      <a:pt x="124" y="275"/>
                    </a:lnTo>
                    <a:lnTo>
                      <a:pt x="136" y="275"/>
                    </a:lnTo>
                    <a:lnTo>
                      <a:pt x="135" y="277"/>
                    </a:lnTo>
                    <a:lnTo>
                      <a:pt x="130" y="279"/>
                    </a:lnTo>
                    <a:lnTo>
                      <a:pt x="124" y="281"/>
                    </a:lnTo>
                    <a:lnTo>
                      <a:pt x="118" y="286"/>
                    </a:lnTo>
                    <a:lnTo>
                      <a:pt x="111" y="290"/>
                    </a:lnTo>
                    <a:lnTo>
                      <a:pt x="104" y="296"/>
                    </a:lnTo>
                    <a:lnTo>
                      <a:pt x="97" y="302"/>
                    </a:lnTo>
                    <a:lnTo>
                      <a:pt x="92" y="308"/>
                    </a:lnTo>
                    <a:lnTo>
                      <a:pt x="91" y="309"/>
                    </a:lnTo>
                    <a:lnTo>
                      <a:pt x="89" y="311"/>
                    </a:lnTo>
                    <a:lnTo>
                      <a:pt x="84" y="315"/>
                    </a:lnTo>
                    <a:lnTo>
                      <a:pt x="78" y="320"/>
                    </a:lnTo>
                    <a:lnTo>
                      <a:pt x="73" y="326"/>
                    </a:lnTo>
                    <a:lnTo>
                      <a:pt x="67" y="333"/>
                    </a:lnTo>
                    <a:lnTo>
                      <a:pt x="62" y="340"/>
                    </a:lnTo>
                    <a:lnTo>
                      <a:pt x="58" y="347"/>
                    </a:lnTo>
                    <a:lnTo>
                      <a:pt x="68" y="347"/>
                    </a:lnTo>
                    <a:lnTo>
                      <a:pt x="65" y="351"/>
                    </a:lnTo>
                    <a:lnTo>
                      <a:pt x="57" y="362"/>
                    </a:lnTo>
                    <a:lnTo>
                      <a:pt x="50" y="378"/>
                    </a:lnTo>
                    <a:lnTo>
                      <a:pt x="49" y="395"/>
                    </a:lnTo>
                    <a:lnTo>
                      <a:pt x="61" y="395"/>
                    </a:lnTo>
                    <a:lnTo>
                      <a:pt x="61" y="415"/>
                    </a:lnTo>
                    <a:lnTo>
                      <a:pt x="68" y="410"/>
                    </a:lnTo>
                    <a:lnTo>
                      <a:pt x="67" y="416"/>
                    </a:lnTo>
                    <a:lnTo>
                      <a:pt x="63" y="431"/>
                    </a:lnTo>
                    <a:lnTo>
                      <a:pt x="62" y="450"/>
                    </a:lnTo>
                    <a:lnTo>
                      <a:pt x="65" y="469"/>
                    </a:lnTo>
                    <a:lnTo>
                      <a:pt x="72" y="469"/>
                    </a:lnTo>
                    <a:lnTo>
                      <a:pt x="72" y="472"/>
                    </a:lnTo>
                    <a:lnTo>
                      <a:pt x="72" y="481"/>
                    </a:lnTo>
                    <a:lnTo>
                      <a:pt x="74" y="496"/>
                    </a:lnTo>
                    <a:lnTo>
                      <a:pt x="78" y="513"/>
                    </a:lnTo>
                    <a:lnTo>
                      <a:pt x="90" y="506"/>
                    </a:lnTo>
                    <a:lnTo>
                      <a:pt x="92" y="559"/>
                    </a:lnTo>
                    <a:lnTo>
                      <a:pt x="103" y="575"/>
                    </a:lnTo>
                    <a:lnTo>
                      <a:pt x="104" y="579"/>
                    </a:lnTo>
                    <a:lnTo>
                      <a:pt x="105" y="590"/>
                    </a:lnTo>
                    <a:lnTo>
                      <a:pt x="108" y="605"/>
                    </a:lnTo>
                    <a:lnTo>
                      <a:pt x="114" y="618"/>
                    </a:lnTo>
                    <a:lnTo>
                      <a:pt x="122" y="616"/>
                    </a:lnTo>
                    <a:lnTo>
                      <a:pt x="123" y="621"/>
                    </a:lnTo>
                    <a:lnTo>
                      <a:pt x="128" y="631"/>
                    </a:lnTo>
                    <a:lnTo>
                      <a:pt x="135" y="643"/>
                    </a:lnTo>
                    <a:lnTo>
                      <a:pt x="144" y="650"/>
                    </a:lnTo>
                    <a:lnTo>
                      <a:pt x="156" y="675"/>
                    </a:lnTo>
                    <a:lnTo>
                      <a:pt x="166" y="668"/>
                    </a:lnTo>
                    <a:lnTo>
                      <a:pt x="167" y="669"/>
                    </a:lnTo>
                    <a:lnTo>
                      <a:pt x="169" y="674"/>
                    </a:lnTo>
                    <a:lnTo>
                      <a:pt x="173" y="679"/>
                    </a:lnTo>
                    <a:lnTo>
                      <a:pt x="177" y="686"/>
                    </a:lnTo>
                    <a:lnTo>
                      <a:pt x="183" y="693"/>
                    </a:lnTo>
                    <a:lnTo>
                      <a:pt x="189" y="700"/>
                    </a:lnTo>
                    <a:lnTo>
                      <a:pt x="195" y="706"/>
                    </a:lnTo>
                    <a:lnTo>
                      <a:pt x="200" y="709"/>
                    </a:lnTo>
                    <a:lnTo>
                      <a:pt x="202" y="715"/>
                    </a:lnTo>
                    <a:lnTo>
                      <a:pt x="207" y="728"/>
                    </a:lnTo>
                    <a:lnTo>
                      <a:pt x="215" y="744"/>
                    </a:lnTo>
                    <a:lnTo>
                      <a:pt x="227" y="759"/>
                    </a:lnTo>
                    <a:lnTo>
                      <a:pt x="232" y="746"/>
                    </a:lnTo>
                    <a:lnTo>
                      <a:pt x="233" y="751"/>
                    </a:lnTo>
                    <a:lnTo>
                      <a:pt x="238" y="761"/>
                    </a:lnTo>
                    <a:lnTo>
                      <a:pt x="249" y="775"/>
                    </a:lnTo>
                    <a:lnTo>
                      <a:pt x="265" y="789"/>
                    </a:lnTo>
                    <a:lnTo>
                      <a:pt x="267" y="792"/>
                    </a:lnTo>
                    <a:lnTo>
                      <a:pt x="274" y="800"/>
                    </a:lnTo>
                    <a:lnTo>
                      <a:pt x="283" y="811"/>
                    </a:lnTo>
                    <a:lnTo>
                      <a:pt x="296" y="818"/>
                    </a:lnTo>
                    <a:lnTo>
                      <a:pt x="297" y="819"/>
                    </a:lnTo>
                    <a:lnTo>
                      <a:pt x="298" y="821"/>
                    </a:lnTo>
                    <a:lnTo>
                      <a:pt x="302" y="826"/>
                    </a:lnTo>
                    <a:lnTo>
                      <a:pt x="308" y="831"/>
                    </a:lnTo>
                    <a:lnTo>
                      <a:pt x="313" y="837"/>
                    </a:lnTo>
                    <a:lnTo>
                      <a:pt x="321" y="844"/>
                    </a:lnTo>
                    <a:lnTo>
                      <a:pt x="329" y="851"/>
                    </a:lnTo>
                    <a:lnTo>
                      <a:pt x="340" y="857"/>
                    </a:lnTo>
                    <a:lnTo>
                      <a:pt x="340" y="866"/>
                    </a:lnTo>
                    <a:lnTo>
                      <a:pt x="339" y="890"/>
                    </a:lnTo>
                    <a:lnTo>
                      <a:pt x="340" y="925"/>
                    </a:lnTo>
                    <a:lnTo>
                      <a:pt x="344" y="962"/>
                    </a:lnTo>
                    <a:lnTo>
                      <a:pt x="343" y="966"/>
                    </a:lnTo>
                    <a:lnTo>
                      <a:pt x="341" y="977"/>
                    </a:lnTo>
                    <a:lnTo>
                      <a:pt x="338" y="993"/>
                    </a:lnTo>
                    <a:lnTo>
                      <a:pt x="336" y="1011"/>
                    </a:lnTo>
                    <a:lnTo>
                      <a:pt x="335" y="1011"/>
                    </a:lnTo>
                    <a:lnTo>
                      <a:pt x="331" y="1011"/>
                    </a:lnTo>
                    <a:lnTo>
                      <a:pt x="324" y="1013"/>
                    </a:lnTo>
                    <a:lnTo>
                      <a:pt x="316" y="1017"/>
                    </a:lnTo>
                    <a:lnTo>
                      <a:pt x="306" y="1024"/>
                    </a:lnTo>
                    <a:lnTo>
                      <a:pt x="297" y="1033"/>
                    </a:lnTo>
                    <a:lnTo>
                      <a:pt x="288" y="1048"/>
                    </a:lnTo>
                    <a:lnTo>
                      <a:pt x="281" y="1067"/>
                    </a:lnTo>
                    <a:lnTo>
                      <a:pt x="283" y="1069"/>
                    </a:lnTo>
                    <a:lnTo>
                      <a:pt x="289" y="1070"/>
                    </a:lnTo>
                    <a:lnTo>
                      <a:pt x="297" y="1070"/>
                    </a:lnTo>
                    <a:lnTo>
                      <a:pt x="304" y="1064"/>
                    </a:lnTo>
                    <a:lnTo>
                      <a:pt x="305" y="1066"/>
                    </a:lnTo>
                    <a:lnTo>
                      <a:pt x="311" y="1070"/>
                    </a:lnTo>
                    <a:lnTo>
                      <a:pt x="319" y="1072"/>
                    </a:lnTo>
                    <a:lnTo>
                      <a:pt x="329" y="1072"/>
                    </a:lnTo>
                    <a:lnTo>
                      <a:pt x="328" y="1074"/>
                    </a:lnTo>
                    <a:lnTo>
                      <a:pt x="324" y="1081"/>
                    </a:lnTo>
                    <a:lnTo>
                      <a:pt x="320" y="1093"/>
                    </a:lnTo>
                    <a:lnTo>
                      <a:pt x="318" y="1105"/>
                    </a:lnTo>
                    <a:lnTo>
                      <a:pt x="326" y="1118"/>
                    </a:lnTo>
                    <a:lnTo>
                      <a:pt x="341" y="1116"/>
                    </a:lnTo>
                    <a:lnTo>
                      <a:pt x="342" y="1117"/>
                    </a:lnTo>
                    <a:lnTo>
                      <a:pt x="347" y="1118"/>
                    </a:lnTo>
                    <a:lnTo>
                      <a:pt x="354" y="1120"/>
                    </a:lnTo>
                    <a:lnTo>
                      <a:pt x="363" y="1122"/>
                    </a:lnTo>
                    <a:lnTo>
                      <a:pt x="365" y="1119"/>
                    </a:lnTo>
                    <a:lnTo>
                      <a:pt x="373" y="1115"/>
                    </a:lnTo>
                    <a:lnTo>
                      <a:pt x="384" y="1108"/>
                    </a:lnTo>
                    <a:lnTo>
                      <a:pt x="396" y="1099"/>
                    </a:lnTo>
                    <a:lnTo>
                      <a:pt x="410" y="1087"/>
                    </a:lnTo>
                    <a:lnTo>
                      <a:pt x="423" y="1076"/>
                    </a:lnTo>
                    <a:lnTo>
                      <a:pt x="434" y="1064"/>
                    </a:lnTo>
                    <a:lnTo>
                      <a:pt x="442" y="1053"/>
                    </a:lnTo>
                    <a:lnTo>
                      <a:pt x="449" y="1059"/>
                    </a:lnTo>
                    <a:lnTo>
                      <a:pt x="466" y="1031"/>
                    </a:lnTo>
                    <a:lnTo>
                      <a:pt x="481" y="1041"/>
                    </a:lnTo>
                    <a:lnTo>
                      <a:pt x="485" y="1036"/>
                    </a:lnTo>
                    <a:lnTo>
                      <a:pt x="492" y="1023"/>
                    </a:lnTo>
                    <a:lnTo>
                      <a:pt x="500" y="1002"/>
                    </a:lnTo>
                    <a:lnTo>
                      <a:pt x="502" y="977"/>
                    </a:lnTo>
                    <a:lnTo>
                      <a:pt x="515" y="981"/>
                    </a:lnTo>
                    <a:lnTo>
                      <a:pt x="516" y="977"/>
                    </a:lnTo>
                    <a:lnTo>
                      <a:pt x="519" y="965"/>
                    </a:lnTo>
                    <a:lnTo>
                      <a:pt x="522" y="949"/>
                    </a:lnTo>
                    <a:lnTo>
                      <a:pt x="523" y="932"/>
                    </a:lnTo>
                    <a:lnTo>
                      <a:pt x="541" y="936"/>
                    </a:lnTo>
                    <a:lnTo>
                      <a:pt x="544" y="930"/>
                    </a:lnTo>
                    <a:lnTo>
                      <a:pt x="548" y="914"/>
                    </a:lnTo>
                    <a:lnTo>
                      <a:pt x="551" y="896"/>
                    </a:lnTo>
                    <a:lnTo>
                      <a:pt x="549" y="879"/>
                    </a:lnTo>
                    <a:lnTo>
                      <a:pt x="564" y="883"/>
                    </a:lnTo>
                    <a:lnTo>
                      <a:pt x="560" y="845"/>
                    </a:lnTo>
                    <a:lnTo>
                      <a:pt x="549" y="811"/>
                    </a:lnTo>
                    <a:lnTo>
                      <a:pt x="536" y="782"/>
                    </a:lnTo>
                    <a:lnTo>
                      <a:pt x="516" y="757"/>
                    </a:lnTo>
                    <a:lnTo>
                      <a:pt x="493" y="738"/>
                    </a:lnTo>
                    <a:lnTo>
                      <a:pt x="465" y="726"/>
                    </a:lnTo>
                    <a:lnTo>
                      <a:pt x="433" y="721"/>
                    </a:lnTo>
                    <a:lnTo>
                      <a:pt x="397" y="723"/>
                    </a:lnTo>
                    <a:lnTo>
                      <a:pt x="388" y="703"/>
                    </a:lnTo>
                    <a:lnTo>
                      <a:pt x="380" y="676"/>
                    </a:lnTo>
                    <a:lnTo>
                      <a:pt x="374" y="645"/>
                    </a:lnTo>
                    <a:lnTo>
                      <a:pt x="372" y="612"/>
                    </a:lnTo>
                    <a:lnTo>
                      <a:pt x="373" y="578"/>
                    </a:lnTo>
                    <a:lnTo>
                      <a:pt x="380" y="547"/>
                    </a:lnTo>
                    <a:lnTo>
                      <a:pt x="392" y="521"/>
                    </a:lnTo>
                    <a:lnTo>
                      <a:pt x="411" y="501"/>
                    </a:lnTo>
                    <a:lnTo>
                      <a:pt x="449" y="452"/>
                    </a:lnTo>
                    <a:lnTo>
                      <a:pt x="476" y="405"/>
                    </a:lnTo>
                    <a:lnTo>
                      <a:pt x="493" y="363"/>
                    </a:lnTo>
                    <a:lnTo>
                      <a:pt x="502" y="324"/>
                    </a:lnTo>
                    <a:lnTo>
                      <a:pt x="504" y="289"/>
                    </a:lnTo>
                    <a:lnTo>
                      <a:pt x="504" y="260"/>
                    </a:lnTo>
                    <a:lnTo>
                      <a:pt x="501" y="237"/>
                    </a:lnTo>
                    <a:lnTo>
                      <a:pt x="496" y="22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184" name="Freeform 488"/>
              <p:cNvSpPr>
                <a:spLocks/>
              </p:cNvSpPr>
              <p:nvPr/>
            </p:nvSpPr>
            <p:spPr bwMode="auto">
              <a:xfrm>
                <a:off x="2700" y="1985"/>
                <a:ext cx="547" cy="465"/>
              </a:xfrm>
              <a:custGeom>
                <a:avLst/>
                <a:gdLst/>
                <a:ahLst/>
                <a:cxnLst>
                  <a:cxn ang="0">
                    <a:pos x="0" y="390"/>
                  </a:cxn>
                  <a:cxn ang="0">
                    <a:pos x="61" y="499"/>
                  </a:cxn>
                  <a:cxn ang="0">
                    <a:pos x="177" y="589"/>
                  </a:cxn>
                  <a:cxn ang="0">
                    <a:pos x="205" y="619"/>
                  </a:cxn>
                  <a:cxn ang="0">
                    <a:pos x="280" y="574"/>
                  </a:cxn>
                  <a:cxn ang="0">
                    <a:pos x="340" y="552"/>
                  </a:cxn>
                  <a:cxn ang="0">
                    <a:pos x="365" y="550"/>
                  </a:cxn>
                  <a:cxn ang="0">
                    <a:pos x="392" y="539"/>
                  </a:cxn>
                  <a:cxn ang="0">
                    <a:pos x="449" y="523"/>
                  </a:cxn>
                  <a:cxn ang="0">
                    <a:pos x="474" y="570"/>
                  </a:cxn>
                  <a:cxn ang="0">
                    <a:pos x="512" y="585"/>
                  </a:cxn>
                  <a:cxn ang="0">
                    <a:pos x="542" y="615"/>
                  </a:cxn>
                  <a:cxn ang="0">
                    <a:pos x="565" y="620"/>
                  </a:cxn>
                  <a:cxn ang="0">
                    <a:pos x="599" y="643"/>
                  </a:cxn>
                  <a:cxn ang="0">
                    <a:pos x="625" y="694"/>
                  </a:cxn>
                  <a:cxn ang="0">
                    <a:pos x="633" y="753"/>
                  </a:cxn>
                  <a:cxn ang="0">
                    <a:pos x="573" y="799"/>
                  </a:cxn>
                  <a:cxn ang="0">
                    <a:pos x="571" y="845"/>
                  </a:cxn>
                  <a:cxn ang="0">
                    <a:pos x="614" y="843"/>
                  </a:cxn>
                  <a:cxn ang="0">
                    <a:pos x="636" y="828"/>
                  </a:cxn>
                  <a:cxn ang="0">
                    <a:pos x="666" y="796"/>
                  </a:cxn>
                  <a:cxn ang="0">
                    <a:pos x="702" y="699"/>
                  </a:cxn>
                  <a:cxn ang="0">
                    <a:pos x="765" y="856"/>
                  </a:cxn>
                  <a:cxn ang="0">
                    <a:pos x="738" y="889"/>
                  </a:cxn>
                  <a:cxn ang="0">
                    <a:pos x="731" y="932"/>
                  </a:cxn>
                  <a:cxn ang="0">
                    <a:pos x="746" y="932"/>
                  </a:cxn>
                  <a:cxn ang="0">
                    <a:pos x="771" y="920"/>
                  </a:cxn>
                  <a:cxn ang="0">
                    <a:pos x="794" y="913"/>
                  </a:cxn>
                  <a:cxn ang="0">
                    <a:pos x="834" y="860"/>
                  </a:cxn>
                  <a:cxn ang="0">
                    <a:pos x="845" y="690"/>
                  </a:cxn>
                  <a:cxn ang="0">
                    <a:pos x="914" y="712"/>
                  </a:cxn>
                  <a:cxn ang="0">
                    <a:pos x="990" y="698"/>
                  </a:cxn>
                  <a:cxn ang="0">
                    <a:pos x="1040" y="681"/>
                  </a:cxn>
                  <a:cxn ang="0">
                    <a:pos x="1072" y="658"/>
                  </a:cxn>
                  <a:cxn ang="0">
                    <a:pos x="1045" y="657"/>
                  </a:cxn>
                  <a:cxn ang="0">
                    <a:pos x="1067" y="628"/>
                  </a:cxn>
                  <a:cxn ang="0">
                    <a:pos x="1087" y="578"/>
                  </a:cxn>
                  <a:cxn ang="0">
                    <a:pos x="1069" y="555"/>
                  </a:cxn>
                  <a:cxn ang="0">
                    <a:pos x="1058" y="533"/>
                  </a:cxn>
                  <a:cxn ang="0">
                    <a:pos x="1037" y="553"/>
                  </a:cxn>
                  <a:cxn ang="0">
                    <a:pos x="956" y="524"/>
                  </a:cxn>
                  <a:cxn ang="0">
                    <a:pos x="936" y="396"/>
                  </a:cxn>
                  <a:cxn ang="0">
                    <a:pos x="910" y="259"/>
                  </a:cxn>
                  <a:cxn ang="0">
                    <a:pos x="850" y="198"/>
                  </a:cxn>
                  <a:cxn ang="0">
                    <a:pos x="798" y="162"/>
                  </a:cxn>
                  <a:cxn ang="0">
                    <a:pos x="733" y="129"/>
                  </a:cxn>
                  <a:cxn ang="0">
                    <a:pos x="708" y="121"/>
                  </a:cxn>
                  <a:cxn ang="0">
                    <a:pos x="646" y="110"/>
                  </a:cxn>
                  <a:cxn ang="0">
                    <a:pos x="547" y="106"/>
                  </a:cxn>
                  <a:cxn ang="0">
                    <a:pos x="441" y="104"/>
                  </a:cxn>
                  <a:cxn ang="0">
                    <a:pos x="354" y="106"/>
                  </a:cxn>
                  <a:cxn ang="0">
                    <a:pos x="244" y="95"/>
                  </a:cxn>
                  <a:cxn ang="0">
                    <a:pos x="166" y="52"/>
                  </a:cxn>
                  <a:cxn ang="0">
                    <a:pos x="129" y="15"/>
                  </a:cxn>
                  <a:cxn ang="0">
                    <a:pos x="104" y="183"/>
                  </a:cxn>
                </a:cxnLst>
                <a:rect l="0" t="0" r="r" b="b"/>
                <a:pathLst>
                  <a:path w="1095" h="932">
                    <a:moveTo>
                      <a:pt x="39" y="279"/>
                    </a:moveTo>
                    <a:lnTo>
                      <a:pt x="20" y="299"/>
                    </a:lnTo>
                    <a:lnTo>
                      <a:pt x="8" y="325"/>
                    </a:lnTo>
                    <a:lnTo>
                      <a:pt x="1" y="356"/>
                    </a:lnTo>
                    <a:lnTo>
                      <a:pt x="0" y="390"/>
                    </a:lnTo>
                    <a:lnTo>
                      <a:pt x="2" y="423"/>
                    </a:lnTo>
                    <a:lnTo>
                      <a:pt x="8" y="454"/>
                    </a:lnTo>
                    <a:lnTo>
                      <a:pt x="16" y="481"/>
                    </a:lnTo>
                    <a:lnTo>
                      <a:pt x="25" y="501"/>
                    </a:lnTo>
                    <a:lnTo>
                      <a:pt x="61" y="499"/>
                    </a:lnTo>
                    <a:lnTo>
                      <a:pt x="93" y="504"/>
                    </a:lnTo>
                    <a:lnTo>
                      <a:pt x="121" y="516"/>
                    </a:lnTo>
                    <a:lnTo>
                      <a:pt x="144" y="535"/>
                    </a:lnTo>
                    <a:lnTo>
                      <a:pt x="164" y="560"/>
                    </a:lnTo>
                    <a:lnTo>
                      <a:pt x="177" y="589"/>
                    </a:lnTo>
                    <a:lnTo>
                      <a:pt x="188" y="623"/>
                    </a:lnTo>
                    <a:lnTo>
                      <a:pt x="192" y="661"/>
                    </a:lnTo>
                    <a:lnTo>
                      <a:pt x="195" y="654"/>
                    </a:lnTo>
                    <a:lnTo>
                      <a:pt x="199" y="639"/>
                    </a:lnTo>
                    <a:lnTo>
                      <a:pt x="205" y="619"/>
                    </a:lnTo>
                    <a:lnTo>
                      <a:pt x="206" y="600"/>
                    </a:lnTo>
                    <a:lnTo>
                      <a:pt x="219" y="603"/>
                    </a:lnTo>
                    <a:lnTo>
                      <a:pt x="222" y="588"/>
                    </a:lnTo>
                    <a:lnTo>
                      <a:pt x="256" y="604"/>
                    </a:lnTo>
                    <a:lnTo>
                      <a:pt x="280" y="574"/>
                    </a:lnTo>
                    <a:lnTo>
                      <a:pt x="291" y="582"/>
                    </a:lnTo>
                    <a:lnTo>
                      <a:pt x="310" y="562"/>
                    </a:lnTo>
                    <a:lnTo>
                      <a:pt x="327" y="569"/>
                    </a:lnTo>
                    <a:lnTo>
                      <a:pt x="339" y="551"/>
                    </a:lnTo>
                    <a:lnTo>
                      <a:pt x="340" y="552"/>
                    </a:lnTo>
                    <a:lnTo>
                      <a:pt x="343" y="553"/>
                    </a:lnTo>
                    <a:lnTo>
                      <a:pt x="349" y="553"/>
                    </a:lnTo>
                    <a:lnTo>
                      <a:pt x="358" y="552"/>
                    </a:lnTo>
                    <a:lnTo>
                      <a:pt x="360" y="552"/>
                    </a:lnTo>
                    <a:lnTo>
                      <a:pt x="365" y="550"/>
                    </a:lnTo>
                    <a:lnTo>
                      <a:pt x="370" y="546"/>
                    </a:lnTo>
                    <a:lnTo>
                      <a:pt x="374" y="539"/>
                    </a:lnTo>
                    <a:lnTo>
                      <a:pt x="377" y="539"/>
                    </a:lnTo>
                    <a:lnTo>
                      <a:pt x="382" y="539"/>
                    </a:lnTo>
                    <a:lnTo>
                      <a:pt x="392" y="539"/>
                    </a:lnTo>
                    <a:lnTo>
                      <a:pt x="403" y="538"/>
                    </a:lnTo>
                    <a:lnTo>
                      <a:pt x="416" y="537"/>
                    </a:lnTo>
                    <a:lnTo>
                      <a:pt x="427" y="533"/>
                    </a:lnTo>
                    <a:lnTo>
                      <a:pt x="439" y="529"/>
                    </a:lnTo>
                    <a:lnTo>
                      <a:pt x="449" y="523"/>
                    </a:lnTo>
                    <a:lnTo>
                      <a:pt x="450" y="525"/>
                    </a:lnTo>
                    <a:lnTo>
                      <a:pt x="454" y="533"/>
                    </a:lnTo>
                    <a:lnTo>
                      <a:pt x="458" y="544"/>
                    </a:lnTo>
                    <a:lnTo>
                      <a:pt x="465" y="557"/>
                    </a:lnTo>
                    <a:lnTo>
                      <a:pt x="474" y="570"/>
                    </a:lnTo>
                    <a:lnTo>
                      <a:pt x="484" y="584"/>
                    </a:lnTo>
                    <a:lnTo>
                      <a:pt x="494" y="596"/>
                    </a:lnTo>
                    <a:lnTo>
                      <a:pt x="505" y="605"/>
                    </a:lnTo>
                    <a:lnTo>
                      <a:pt x="511" y="584"/>
                    </a:lnTo>
                    <a:lnTo>
                      <a:pt x="512" y="585"/>
                    </a:lnTo>
                    <a:lnTo>
                      <a:pt x="516" y="590"/>
                    </a:lnTo>
                    <a:lnTo>
                      <a:pt x="520" y="595"/>
                    </a:lnTo>
                    <a:lnTo>
                      <a:pt x="527" y="601"/>
                    </a:lnTo>
                    <a:lnTo>
                      <a:pt x="534" y="608"/>
                    </a:lnTo>
                    <a:lnTo>
                      <a:pt x="542" y="615"/>
                    </a:lnTo>
                    <a:lnTo>
                      <a:pt x="550" y="622"/>
                    </a:lnTo>
                    <a:lnTo>
                      <a:pt x="558" y="627"/>
                    </a:lnTo>
                    <a:lnTo>
                      <a:pt x="562" y="616"/>
                    </a:lnTo>
                    <a:lnTo>
                      <a:pt x="563" y="618"/>
                    </a:lnTo>
                    <a:lnTo>
                      <a:pt x="565" y="620"/>
                    </a:lnTo>
                    <a:lnTo>
                      <a:pt x="570" y="624"/>
                    </a:lnTo>
                    <a:lnTo>
                      <a:pt x="576" y="629"/>
                    </a:lnTo>
                    <a:lnTo>
                      <a:pt x="583" y="635"/>
                    </a:lnTo>
                    <a:lnTo>
                      <a:pt x="591" y="639"/>
                    </a:lnTo>
                    <a:lnTo>
                      <a:pt x="599" y="643"/>
                    </a:lnTo>
                    <a:lnTo>
                      <a:pt x="607" y="645"/>
                    </a:lnTo>
                    <a:lnTo>
                      <a:pt x="611" y="682"/>
                    </a:lnTo>
                    <a:lnTo>
                      <a:pt x="618" y="676"/>
                    </a:lnTo>
                    <a:lnTo>
                      <a:pt x="621" y="682"/>
                    </a:lnTo>
                    <a:lnTo>
                      <a:pt x="625" y="694"/>
                    </a:lnTo>
                    <a:lnTo>
                      <a:pt x="632" y="710"/>
                    </a:lnTo>
                    <a:lnTo>
                      <a:pt x="641" y="722"/>
                    </a:lnTo>
                    <a:lnTo>
                      <a:pt x="640" y="746"/>
                    </a:lnTo>
                    <a:lnTo>
                      <a:pt x="638" y="749"/>
                    </a:lnTo>
                    <a:lnTo>
                      <a:pt x="633" y="753"/>
                    </a:lnTo>
                    <a:lnTo>
                      <a:pt x="624" y="760"/>
                    </a:lnTo>
                    <a:lnTo>
                      <a:pt x="614" y="770"/>
                    </a:lnTo>
                    <a:lnTo>
                      <a:pt x="601" y="780"/>
                    </a:lnTo>
                    <a:lnTo>
                      <a:pt x="587" y="790"/>
                    </a:lnTo>
                    <a:lnTo>
                      <a:pt x="573" y="799"/>
                    </a:lnTo>
                    <a:lnTo>
                      <a:pt x="558" y="808"/>
                    </a:lnTo>
                    <a:lnTo>
                      <a:pt x="558" y="837"/>
                    </a:lnTo>
                    <a:lnTo>
                      <a:pt x="565" y="841"/>
                    </a:lnTo>
                    <a:lnTo>
                      <a:pt x="567" y="842"/>
                    </a:lnTo>
                    <a:lnTo>
                      <a:pt x="571" y="845"/>
                    </a:lnTo>
                    <a:lnTo>
                      <a:pt x="578" y="848"/>
                    </a:lnTo>
                    <a:lnTo>
                      <a:pt x="587" y="845"/>
                    </a:lnTo>
                    <a:lnTo>
                      <a:pt x="599" y="837"/>
                    </a:lnTo>
                    <a:lnTo>
                      <a:pt x="600" y="843"/>
                    </a:lnTo>
                    <a:lnTo>
                      <a:pt x="614" y="843"/>
                    </a:lnTo>
                    <a:lnTo>
                      <a:pt x="615" y="843"/>
                    </a:lnTo>
                    <a:lnTo>
                      <a:pt x="618" y="841"/>
                    </a:lnTo>
                    <a:lnTo>
                      <a:pt x="623" y="837"/>
                    </a:lnTo>
                    <a:lnTo>
                      <a:pt x="629" y="834"/>
                    </a:lnTo>
                    <a:lnTo>
                      <a:pt x="636" y="828"/>
                    </a:lnTo>
                    <a:lnTo>
                      <a:pt x="643" y="821"/>
                    </a:lnTo>
                    <a:lnTo>
                      <a:pt x="649" y="812"/>
                    </a:lnTo>
                    <a:lnTo>
                      <a:pt x="656" y="802"/>
                    </a:lnTo>
                    <a:lnTo>
                      <a:pt x="661" y="802"/>
                    </a:lnTo>
                    <a:lnTo>
                      <a:pt x="666" y="796"/>
                    </a:lnTo>
                    <a:lnTo>
                      <a:pt x="676" y="782"/>
                    </a:lnTo>
                    <a:lnTo>
                      <a:pt x="687" y="764"/>
                    </a:lnTo>
                    <a:lnTo>
                      <a:pt x="694" y="743"/>
                    </a:lnTo>
                    <a:lnTo>
                      <a:pt x="701" y="740"/>
                    </a:lnTo>
                    <a:lnTo>
                      <a:pt x="702" y="699"/>
                    </a:lnTo>
                    <a:lnTo>
                      <a:pt x="721" y="705"/>
                    </a:lnTo>
                    <a:lnTo>
                      <a:pt x="765" y="755"/>
                    </a:lnTo>
                    <a:lnTo>
                      <a:pt x="773" y="793"/>
                    </a:lnTo>
                    <a:lnTo>
                      <a:pt x="766" y="855"/>
                    </a:lnTo>
                    <a:lnTo>
                      <a:pt x="765" y="856"/>
                    </a:lnTo>
                    <a:lnTo>
                      <a:pt x="762" y="860"/>
                    </a:lnTo>
                    <a:lnTo>
                      <a:pt x="759" y="866"/>
                    </a:lnTo>
                    <a:lnTo>
                      <a:pt x="753" y="873"/>
                    </a:lnTo>
                    <a:lnTo>
                      <a:pt x="746" y="881"/>
                    </a:lnTo>
                    <a:lnTo>
                      <a:pt x="738" y="889"/>
                    </a:lnTo>
                    <a:lnTo>
                      <a:pt x="730" y="896"/>
                    </a:lnTo>
                    <a:lnTo>
                      <a:pt x="720" y="903"/>
                    </a:lnTo>
                    <a:lnTo>
                      <a:pt x="717" y="921"/>
                    </a:lnTo>
                    <a:lnTo>
                      <a:pt x="724" y="923"/>
                    </a:lnTo>
                    <a:lnTo>
                      <a:pt x="731" y="932"/>
                    </a:lnTo>
                    <a:lnTo>
                      <a:pt x="732" y="932"/>
                    </a:lnTo>
                    <a:lnTo>
                      <a:pt x="733" y="932"/>
                    </a:lnTo>
                    <a:lnTo>
                      <a:pt x="737" y="932"/>
                    </a:lnTo>
                    <a:lnTo>
                      <a:pt x="742" y="932"/>
                    </a:lnTo>
                    <a:lnTo>
                      <a:pt x="746" y="932"/>
                    </a:lnTo>
                    <a:lnTo>
                      <a:pt x="752" y="932"/>
                    </a:lnTo>
                    <a:lnTo>
                      <a:pt x="759" y="931"/>
                    </a:lnTo>
                    <a:lnTo>
                      <a:pt x="766" y="930"/>
                    </a:lnTo>
                    <a:lnTo>
                      <a:pt x="770" y="920"/>
                    </a:lnTo>
                    <a:lnTo>
                      <a:pt x="771" y="920"/>
                    </a:lnTo>
                    <a:lnTo>
                      <a:pt x="776" y="921"/>
                    </a:lnTo>
                    <a:lnTo>
                      <a:pt x="781" y="921"/>
                    </a:lnTo>
                    <a:lnTo>
                      <a:pt x="788" y="920"/>
                    </a:lnTo>
                    <a:lnTo>
                      <a:pt x="790" y="918"/>
                    </a:lnTo>
                    <a:lnTo>
                      <a:pt x="794" y="913"/>
                    </a:lnTo>
                    <a:lnTo>
                      <a:pt x="801" y="905"/>
                    </a:lnTo>
                    <a:lnTo>
                      <a:pt x="809" y="895"/>
                    </a:lnTo>
                    <a:lnTo>
                      <a:pt x="819" y="883"/>
                    </a:lnTo>
                    <a:lnTo>
                      <a:pt x="827" y="872"/>
                    </a:lnTo>
                    <a:lnTo>
                      <a:pt x="834" y="860"/>
                    </a:lnTo>
                    <a:lnTo>
                      <a:pt x="838" y="850"/>
                    </a:lnTo>
                    <a:lnTo>
                      <a:pt x="834" y="812"/>
                    </a:lnTo>
                    <a:lnTo>
                      <a:pt x="861" y="740"/>
                    </a:lnTo>
                    <a:lnTo>
                      <a:pt x="864" y="717"/>
                    </a:lnTo>
                    <a:lnTo>
                      <a:pt x="845" y="690"/>
                    </a:lnTo>
                    <a:lnTo>
                      <a:pt x="864" y="695"/>
                    </a:lnTo>
                    <a:lnTo>
                      <a:pt x="867" y="697"/>
                    </a:lnTo>
                    <a:lnTo>
                      <a:pt x="879" y="702"/>
                    </a:lnTo>
                    <a:lnTo>
                      <a:pt x="895" y="707"/>
                    </a:lnTo>
                    <a:lnTo>
                      <a:pt x="914" y="712"/>
                    </a:lnTo>
                    <a:lnTo>
                      <a:pt x="936" y="717"/>
                    </a:lnTo>
                    <a:lnTo>
                      <a:pt x="960" y="717"/>
                    </a:lnTo>
                    <a:lnTo>
                      <a:pt x="983" y="713"/>
                    </a:lnTo>
                    <a:lnTo>
                      <a:pt x="1005" y="703"/>
                    </a:lnTo>
                    <a:lnTo>
                      <a:pt x="990" y="698"/>
                    </a:lnTo>
                    <a:lnTo>
                      <a:pt x="993" y="697"/>
                    </a:lnTo>
                    <a:lnTo>
                      <a:pt x="1001" y="695"/>
                    </a:lnTo>
                    <a:lnTo>
                      <a:pt x="1012" y="691"/>
                    </a:lnTo>
                    <a:lnTo>
                      <a:pt x="1026" y="687"/>
                    </a:lnTo>
                    <a:lnTo>
                      <a:pt x="1040" y="681"/>
                    </a:lnTo>
                    <a:lnTo>
                      <a:pt x="1054" y="674"/>
                    </a:lnTo>
                    <a:lnTo>
                      <a:pt x="1066" y="666"/>
                    </a:lnTo>
                    <a:lnTo>
                      <a:pt x="1075" y="657"/>
                    </a:lnTo>
                    <a:lnTo>
                      <a:pt x="1074" y="657"/>
                    </a:lnTo>
                    <a:lnTo>
                      <a:pt x="1072" y="658"/>
                    </a:lnTo>
                    <a:lnTo>
                      <a:pt x="1069" y="658"/>
                    </a:lnTo>
                    <a:lnTo>
                      <a:pt x="1064" y="658"/>
                    </a:lnTo>
                    <a:lnTo>
                      <a:pt x="1058" y="659"/>
                    </a:lnTo>
                    <a:lnTo>
                      <a:pt x="1051" y="658"/>
                    </a:lnTo>
                    <a:lnTo>
                      <a:pt x="1045" y="657"/>
                    </a:lnTo>
                    <a:lnTo>
                      <a:pt x="1039" y="656"/>
                    </a:lnTo>
                    <a:lnTo>
                      <a:pt x="1041" y="653"/>
                    </a:lnTo>
                    <a:lnTo>
                      <a:pt x="1048" y="647"/>
                    </a:lnTo>
                    <a:lnTo>
                      <a:pt x="1057" y="639"/>
                    </a:lnTo>
                    <a:lnTo>
                      <a:pt x="1067" y="628"/>
                    </a:lnTo>
                    <a:lnTo>
                      <a:pt x="1077" y="616"/>
                    </a:lnTo>
                    <a:lnTo>
                      <a:pt x="1086" y="603"/>
                    </a:lnTo>
                    <a:lnTo>
                      <a:pt x="1093" y="588"/>
                    </a:lnTo>
                    <a:lnTo>
                      <a:pt x="1095" y="574"/>
                    </a:lnTo>
                    <a:lnTo>
                      <a:pt x="1087" y="578"/>
                    </a:lnTo>
                    <a:lnTo>
                      <a:pt x="1088" y="576"/>
                    </a:lnTo>
                    <a:lnTo>
                      <a:pt x="1088" y="569"/>
                    </a:lnTo>
                    <a:lnTo>
                      <a:pt x="1087" y="560"/>
                    </a:lnTo>
                    <a:lnTo>
                      <a:pt x="1079" y="550"/>
                    </a:lnTo>
                    <a:lnTo>
                      <a:pt x="1069" y="555"/>
                    </a:lnTo>
                    <a:lnTo>
                      <a:pt x="1069" y="552"/>
                    </a:lnTo>
                    <a:lnTo>
                      <a:pt x="1069" y="545"/>
                    </a:lnTo>
                    <a:lnTo>
                      <a:pt x="1065" y="537"/>
                    </a:lnTo>
                    <a:lnTo>
                      <a:pt x="1058" y="532"/>
                    </a:lnTo>
                    <a:lnTo>
                      <a:pt x="1058" y="533"/>
                    </a:lnTo>
                    <a:lnTo>
                      <a:pt x="1056" y="536"/>
                    </a:lnTo>
                    <a:lnTo>
                      <a:pt x="1054" y="539"/>
                    </a:lnTo>
                    <a:lnTo>
                      <a:pt x="1049" y="543"/>
                    </a:lnTo>
                    <a:lnTo>
                      <a:pt x="1044" y="548"/>
                    </a:lnTo>
                    <a:lnTo>
                      <a:pt x="1037" y="553"/>
                    </a:lnTo>
                    <a:lnTo>
                      <a:pt x="1029" y="559"/>
                    </a:lnTo>
                    <a:lnTo>
                      <a:pt x="1020" y="563"/>
                    </a:lnTo>
                    <a:lnTo>
                      <a:pt x="978" y="563"/>
                    </a:lnTo>
                    <a:lnTo>
                      <a:pt x="958" y="547"/>
                    </a:lnTo>
                    <a:lnTo>
                      <a:pt x="956" y="524"/>
                    </a:lnTo>
                    <a:lnTo>
                      <a:pt x="951" y="486"/>
                    </a:lnTo>
                    <a:lnTo>
                      <a:pt x="944" y="479"/>
                    </a:lnTo>
                    <a:lnTo>
                      <a:pt x="943" y="420"/>
                    </a:lnTo>
                    <a:lnTo>
                      <a:pt x="935" y="413"/>
                    </a:lnTo>
                    <a:lnTo>
                      <a:pt x="936" y="396"/>
                    </a:lnTo>
                    <a:lnTo>
                      <a:pt x="936" y="358"/>
                    </a:lnTo>
                    <a:lnTo>
                      <a:pt x="932" y="315"/>
                    </a:lnTo>
                    <a:lnTo>
                      <a:pt x="918" y="280"/>
                    </a:lnTo>
                    <a:lnTo>
                      <a:pt x="915" y="270"/>
                    </a:lnTo>
                    <a:lnTo>
                      <a:pt x="910" y="259"/>
                    </a:lnTo>
                    <a:lnTo>
                      <a:pt x="902" y="247"/>
                    </a:lnTo>
                    <a:lnTo>
                      <a:pt x="891" y="234"/>
                    </a:lnTo>
                    <a:lnTo>
                      <a:pt x="880" y="221"/>
                    </a:lnTo>
                    <a:lnTo>
                      <a:pt x="866" y="210"/>
                    </a:lnTo>
                    <a:lnTo>
                      <a:pt x="850" y="198"/>
                    </a:lnTo>
                    <a:lnTo>
                      <a:pt x="834" y="189"/>
                    </a:lnTo>
                    <a:lnTo>
                      <a:pt x="831" y="187"/>
                    </a:lnTo>
                    <a:lnTo>
                      <a:pt x="823" y="181"/>
                    </a:lnTo>
                    <a:lnTo>
                      <a:pt x="812" y="172"/>
                    </a:lnTo>
                    <a:lnTo>
                      <a:pt x="798" y="162"/>
                    </a:lnTo>
                    <a:lnTo>
                      <a:pt x="783" y="151"/>
                    </a:lnTo>
                    <a:lnTo>
                      <a:pt x="766" y="141"/>
                    </a:lnTo>
                    <a:lnTo>
                      <a:pt x="750" y="134"/>
                    </a:lnTo>
                    <a:lnTo>
                      <a:pt x="735" y="129"/>
                    </a:lnTo>
                    <a:lnTo>
                      <a:pt x="733" y="129"/>
                    </a:lnTo>
                    <a:lnTo>
                      <a:pt x="731" y="128"/>
                    </a:lnTo>
                    <a:lnTo>
                      <a:pt x="728" y="127"/>
                    </a:lnTo>
                    <a:lnTo>
                      <a:pt x="723" y="125"/>
                    </a:lnTo>
                    <a:lnTo>
                      <a:pt x="716" y="124"/>
                    </a:lnTo>
                    <a:lnTo>
                      <a:pt x="708" y="121"/>
                    </a:lnTo>
                    <a:lnTo>
                      <a:pt x="699" y="119"/>
                    </a:lnTo>
                    <a:lnTo>
                      <a:pt x="687" y="116"/>
                    </a:lnTo>
                    <a:lnTo>
                      <a:pt x="675" y="113"/>
                    </a:lnTo>
                    <a:lnTo>
                      <a:pt x="661" y="112"/>
                    </a:lnTo>
                    <a:lnTo>
                      <a:pt x="646" y="110"/>
                    </a:lnTo>
                    <a:lnTo>
                      <a:pt x="629" y="107"/>
                    </a:lnTo>
                    <a:lnTo>
                      <a:pt x="610" y="106"/>
                    </a:lnTo>
                    <a:lnTo>
                      <a:pt x="591" y="106"/>
                    </a:lnTo>
                    <a:lnTo>
                      <a:pt x="570" y="106"/>
                    </a:lnTo>
                    <a:lnTo>
                      <a:pt x="547" y="106"/>
                    </a:lnTo>
                    <a:lnTo>
                      <a:pt x="535" y="106"/>
                    </a:lnTo>
                    <a:lnTo>
                      <a:pt x="517" y="106"/>
                    </a:lnTo>
                    <a:lnTo>
                      <a:pt x="494" y="105"/>
                    </a:lnTo>
                    <a:lnTo>
                      <a:pt x="468" y="105"/>
                    </a:lnTo>
                    <a:lnTo>
                      <a:pt x="441" y="104"/>
                    </a:lnTo>
                    <a:lnTo>
                      <a:pt x="417" y="104"/>
                    </a:lnTo>
                    <a:lnTo>
                      <a:pt x="396" y="104"/>
                    </a:lnTo>
                    <a:lnTo>
                      <a:pt x="382" y="105"/>
                    </a:lnTo>
                    <a:lnTo>
                      <a:pt x="370" y="106"/>
                    </a:lnTo>
                    <a:lnTo>
                      <a:pt x="354" y="106"/>
                    </a:lnTo>
                    <a:lnTo>
                      <a:pt x="334" y="105"/>
                    </a:lnTo>
                    <a:lnTo>
                      <a:pt x="312" y="103"/>
                    </a:lnTo>
                    <a:lnTo>
                      <a:pt x="290" y="101"/>
                    </a:lnTo>
                    <a:lnTo>
                      <a:pt x="267" y="98"/>
                    </a:lnTo>
                    <a:lnTo>
                      <a:pt x="244" y="95"/>
                    </a:lnTo>
                    <a:lnTo>
                      <a:pt x="223" y="91"/>
                    </a:lnTo>
                    <a:lnTo>
                      <a:pt x="205" y="87"/>
                    </a:lnTo>
                    <a:lnTo>
                      <a:pt x="190" y="78"/>
                    </a:lnTo>
                    <a:lnTo>
                      <a:pt x="176" y="66"/>
                    </a:lnTo>
                    <a:lnTo>
                      <a:pt x="166" y="52"/>
                    </a:lnTo>
                    <a:lnTo>
                      <a:pt x="155" y="38"/>
                    </a:lnTo>
                    <a:lnTo>
                      <a:pt x="145" y="25"/>
                    </a:lnTo>
                    <a:lnTo>
                      <a:pt x="135" y="12"/>
                    </a:lnTo>
                    <a:lnTo>
                      <a:pt x="124" y="0"/>
                    </a:lnTo>
                    <a:lnTo>
                      <a:pt x="129" y="15"/>
                    </a:lnTo>
                    <a:lnTo>
                      <a:pt x="132" y="38"/>
                    </a:lnTo>
                    <a:lnTo>
                      <a:pt x="132" y="67"/>
                    </a:lnTo>
                    <a:lnTo>
                      <a:pt x="130" y="102"/>
                    </a:lnTo>
                    <a:lnTo>
                      <a:pt x="121" y="141"/>
                    </a:lnTo>
                    <a:lnTo>
                      <a:pt x="104" y="183"/>
                    </a:lnTo>
                    <a:lnTo>
                      <a:pt x="77" y="230"/>
                    </a:lnTo>
                    <a:lnTo>
                      <a:pt x="39" y="27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185" name="Freeform 489"/>
              <p:cNvSpPr>
                <a:spLocks/>
              </p:cNvSpPr>
              <p:nvPr/>
            </p:nvSpPr>
            <p:spPr bwMode="auto">
              <a:xfrm>
                <a:off x="2568" y="1963"/>
                <a:ext cx="220" cy="464"/>
              </a:xfrm>
              <a:custGeom>
                <a:avLst/>
                <a:gdLst/>
                <a:ahLst/>
                <a:cxnLst>
                  <a:cxn ang="0">
                    <a:pos x="421" y="749"/>
                  </a:cxn>
                  <a:cxn ang="0">
                    <a:pos x="397" y="792"/>
                  </a:cxn>
                  <a:cxn ang="0">
                    <a:pos x="367" y="850"/>
                  </a:cxn>
                  <a:cxn ang="0">
                    <a:pos x="315" y="883"/>
                  </a:cxn>
                  <a:cxn ang="0">
                    <a:pos x="263" y="925"/>
                  </a:cxn>
                  <a:cxn ang="0">
                    <a:pos x="241" y="921"/>
                  </a:cxn>
                  <a:cxn ang="0">
                    <a:pos x="224" y="897"/>
                  </a:cxn>
                  <a:cxn ang="0">
                    <a:pos x="231" y="879"/>
                  </a:cxn>
                  <a:cxn ang="0">
                    <a:pos x="202" y="877"/>
                  </a:cxn>
                  <a:cxn ang="0">
                    <a:pos x="206" y="854"/>
                  </a:cxn>
                  <a:cxn ang="0">
                    <a:pos x="236" y="837"/>
                  </a:cxn>
                  <a:cxn ang="0">
                    <a:pos x="245" y="772"/>
                  </a:cxn>
                  <a:cxn ang="0">
                    <a:pos x="231" y="666"/>
                  </a:cxn>
                  <a:cxn ang="0">
                    <a:pos x="203" y="638"/>
                  </a:cxn>
                  <a:cxn ang="0">
                    <a:pos x="176" y="611"/>
                  </a:cxn>
                  <a:cxn ang="0">
                    <a:pos x="143" y="566"/>
                  </a:cxn>
                  <a:cxn ang="0">
                    <a:pos x="116" y="531"/>
                  </a:cxn>
                  <a:cxn ang="0">
                    <a:pos x="76" y="497"/>
                  </a:cxn>
                  <a:cxn ang="0">
                    <a:pos x="46" y="442"/>
                  </a:cxn>
                  <a:cxn ang="0">
                    <a:pos x="28" y="402"/>
                  </a:cxn>
                  <a:cxn ang="0">
                    <a:pos x="2" y="326"/>
                  </a:cxn>
                  <a:cxn ang="0">
                    <a:pos x="16" y="257"/>
                  </a:cxn>
                  <a:cxn ang="0">
                    <a:pos x="49" y="246"/>
                  </a:cxn>
                  <a:cxn ang="0">
                    <a:pos x="93" y="227"/>
                  </a:cxn>
                  <a:cxn ang="0">
                    <a:pos x="126" y="219"/>
                  </a:cxn>
                  <a:cxn ang="0">
                    <a:pos x="156" y="193"/>
                  </a:cxn>
                  <a:cxn ang="0">
                    <a:pos x="179" y="192"/>
                  </a:cxn>
                  <a:cxn ang="0">
                    <a:pos x="231" y="153"/>
                  </a:cxn>
                  <a:cxn ang="0">
                    <a:pos x="257" y="138"/>
                  </a:cxn>
                  <a:cxn ang="0">
                    <a:pos x="277" y="87"/>
                  </a:cxn>
                  <a:cxn ang="0">
                    <a:pos x="287" y="46"/>
                  </a:cxn>
                  <a:cxn ang="0">
                    <a:pos x="318" y="1"/>
                  </a:cxn>
                  <a:cxn ang="0">
                    <a:pos x="343" y="24"/>
                  </a:cxn>
                  <a:cxn ang="0">
                    <a:pos x="368" y="126"/>
                  </a:cxn>
                  <a:cxn ang="0">
                    <a:pos x="348" y="177"/>
                  </a:cxn>
                  <a:cxn ang="0">
                    <a:pos x="338" y="147"/>
                  </a:cxn>
                  <a:cxn ang="0">
                    <a:pos x="325" y="229"/>
                  </a:cxn>
                  <a:cxn ang="0">
                    <a:pos x="308" y="278"/>
                  </a:cxn>
                  <a:cxn ang="0">
                    <a:pos x="282" y="316"/>
                  </a:cxn>
                  <a:cxn ang="0">
                    <a:pos x="257" y="329"/>
                  </a:cxn>
                  <a:cxn ang="0">
                    <a:pos x="237" y="330"/>
                  </a:cxn>
                  <a:cxn ang="0">
                    <a:pos x="195" y="326"/>
                  </a:cxn>
                  <a:cxn ang="0">
                    <a:pos x="177" y="400"/>
                  </a:cxn>
                  <a:cxn ang="0">
                    <a:pos x="191" y="455"/>
                  </a:cxn>
                  <a:cxn ang="0">
                    <a:pos x="211" y="487"/>
                  </a:cxn>
                  <a:cxn ang="0">
                    <a:pos x="239" y="518"/>
                  </a:cxn>
                  <a:cxn ang="0">
                    <a:pos x="260" y="563"/>
                  </a:cxn>
                  <a:cxn ang="0">
                    <a:pos x="291" y="600"/>
                  </a:cxn>
                  <a:cxn ang="0">
                    <a:pos x="333" y="611"/>
                  </a:cxn>
                  <a:cxn ang="0">
                    <a:pos x="369" y="603"/>
                  </a:cxn>
                  <a:cxn ang="0">
                    <a:pos x="386" y="618"/>
                  </a:cxn>
                  <a:cxn ang="0">
                    <a:pos x="407" y="603"/>
                  </a:cxn>
                  <a:cxn ang="0">
                    <a:pos x="439" y="691"/>
                  </a:cxn>
                </a:cxnLst>
                <a:rect l="0" t="0" r="r" b="b"/>
                <a:pathLst>
                  <a:path w="439" h="927">
                    <a:moveTo>
                      <a:pt x="429" y="689"/>
                    </a:moveTo>
                    <a:lnTo>
                      <a:pt x="427" y="707"/>
                    </a:lnTo>
                    <a:lnTo>
                      <a:pt x="424" y="726"/>
                    </a:lnTo>
                    <a:lnTo>
                      <a:pt x="422" y="742"/>
                    </a:lnTo>
                    <a:lnTo>
                      <a:pt x="421" y="749"/>
                    </a:lnTo>
                    <a:lnTo>
                      <a:pt x="405" y="744"/>
                    </a:lnTo>
                    <a:lnTo>
                      <a:pt x="404" y="761"/>
                    </a:lnTo>
                    <a:lnTo>
                      <a:pt x="401" y="776"/>
                    </a:lnTo>
                    <a:lnTo>
                      <a:pt x="398" y="787"/>
                    </a:lnTo>
                    <a:lnTo>
                      <a:pt x="397" y="792"/>
                    </a:lnTo>
                    <a:lnTo>
                      <a:pt x="385" y="787"/>
                    </a:lnTo>
                    <a:lnTo>
                      <a:pt x="383" y="812"/>
                    </a:lnTo>
                    <a:lnTo>
                      <a:pt x="376" y="831"/>
                    </a:lnTo>
                    <a:lnTo>
                      <a:pt x="370" y="845"/>
                    </a:lnTo>
                    <a:lnTo>
                      <a:pt x="367" y="850"/>
                    </a:lnTo>
                    <a:lnTo>
                      <a:pt x="354" y="839"/>
                    </a:lnTo>
                    <a:lnTo>
                      <a:pt x="338" y="867"/>
                    </a:lnTo>
                    <a:lnTo>
                      <a:pt x="332" y="860"/>
                    </a:lnTo>
                    <a:lnTo>
                      <a:pt x="325" y="871"/>
                    </a:lnTo>
                    <a:lnTo>
                      <a:pt x="315" y="883"/>
                    </a:lnTo>
                    <a:lnTo>
                      <a:pt x="303" y="893"/>
                    </a:lnTo>
                    <a:lnTo>
                      <a:pt x="291" y="904"/>
                    </a:lnTo>
                    <a:lnTo>
                      <a:pt x="279" y="913"/>
                    </a:lnTo>
                    <a:lnTo>
                      <a:pt x="270" y="920"/>
                    </a:lnTo>
                    <a:lnTo>
                      <a:pt x="263" y="925"/>
                    </a:lnTo>
                    <a:lnTo>
                      <a:pt x="261" y="927"/>
                    </a:lnTo>
                    <a:lnTo>
                      <a:pt x="253" y="925"/>
                    </a:lnTo>
                    <a:lnTo>
                      <a:pt x="247" y="923"/>
                    </a:lnTo>
                    <a:lnTo>
                      <a:pt x="242" y="922"/>
                    </a:lnTo>
                    <a:lnTo>
                      <a:pt x="241" y="921"/>
                    </a:lnTo>
                    <a:lnTo>
                      <a:pt x="229" y="923"/>
                    </a:lnTo>
                    <a:lnTo>
                      <a:pt x="221" y="911"/>
                    </a:lnTo>
                    <a:lnTo>
                      <a:pt x="222" y="906"/>
                    </a:lnTo>
                    <a:lnTo>
                      <a:pt x="223" y="901"/>
                    </a:lnTo>
                    <a:lnTo>
                      <a:pt x="224" y="897"/>
                    </a:lnTo>
                    <a:lnTo>
                      <a:pt x="225" y="892"/>
                    </a:lnTo>
                    <a:lnTo>
                      <a:pt x="228" y="886"/>
                    </a:lnTo>
                    <a:lnTo>
                      <a:pt x="229" y="883"/>
                    </a:lnTo>
                    <a:lnTo>
                      <a:pt x="231" y="881"/>
                    </a:lnTo>
                    <a:lnTo>
                      <a:pt x="231" y="879"/>
                    </a:lnTo>
                    <a:lnTo>
                      <a:pt x="222" y="879"/>
                    </a:lnTo>
                    <a:lnTo>
                      <a:pt x="215" y="877"/>
                    </a:lnTo>
                    <a:lnTo>
                      <a:pt x="210" y="874"/>
                    </a:lnTo>
                    <a:lnTo>
                      <a:pt x="209" y="871"/>
                    </a:lnTo>
                    <a:lnTo>
                      <a:pt x="202" y="877"/>
                    </a:lnTo>
                    <a:lnTo>
                      <a:pt x="195" y="877"/>
                    </a:lnTo>
                    <a:lnTo>
                      <a:pt x="191" y="876"/>
                    </a:lnTo>
                    <a:lnTo>
                      <a:pt x="188" y="875"/>
                    </a:lnTo>
                    <a:lnTo>
                      <a:pt x="198" y="863"/>
                    </a:lnTo>
                    <a:lnTo>
                      <a:pt x="206" y="854"/>
                    </a:lnTo>
                    <a:lnTo>
                      <a:pt x="215" y="847"/>
                    </a:lnTo>
                    <a:lnTo>
                      <a:pt x="222" y="843"/>
                    </a:lnTo>
                    <a:lnTo>
                      <a:pt x="228" y="840"/>
                    </a:lnTo>
                    <a:lnTo>
                      <a:pt x="232" y="838"/>
                    </a:lnTo>
                    <a:lnTo>
                      <a:pt x="236" y="837"/>
                    </a:lnTo>
                    <a:lnTo>
                      <a:pt x="237" y="837"/>
                    </a:lnTo>
                    <a:lnTo>
                      <a:pt x="238" y="816"/>
                    </a:lnTo>
                    <a:lnTo>
                      <a:pt x="241" y="795"/>
                    </a:lnTo>
                    <a:lnTo>
                      <a:pt x="244" y="779"/>
                    </a:lnTo>
                    <a:lnTo>
                      <a:pt x="245" y="772"/>
                    </a:lnTo>
                    <a:lnTo>
                      <a:pt x="240" y="737"/>
                    </a:lnTo>
                    <a:lnTo>
                      <a:pt x="239" y="704"/>
                    </a:lnTo>
                    <a:lnTo>
                      <a:pt x="240" y="681"/>
                    </a:lnTo>
                    <a:lnTo>
                      <a:pt x="240" y="672"/>
                    </a:lnTo>
                    <a:lnTo>
                      <a:pt x="231" y="666"/>
                    </a:lnTo>
                    <a:lnTo>
                      <a:pt x="223" y="660"/>
                    </a:lnTo>
                    <a:lnTo>
                      <a:pt x="217" y="653"/>
                    </a:lnTo>
                    <a:lnTo>
                      <a:pt x="211" y="647"/>
                    </a:lnTo>
                    <a:lnTo>
                      <a:pt x="207" y="642"/>
                    </a:lnTo>
                    <a:lnTo>
                      <a:pt x="203" y="638"/>
                    </a:lnTo>
                    <a:lnTo>
                      <a:pt x="202" y="635"/>
                    </a:lnTo>
                    <a:lnTo>
                      <a:pt x="201" y="634"/>
                    </a:lnTo>
                    <a:lnTo>
                      <a:pt x="190" y="627"/>
                    </a:lnTo>
                    <a:lnTo>
                      <a:pt x="181" y="619"/>
                    </a:lnTo>
                    <a:lnTo>
                      <a:pt x="176" y="611"/>
                    </a:lnTo>
                    <a:lnTo>
                      <a:pt x="173" y="608"/>
                    </a:lnTo>
                    <a:lnTo>
                      <a:pt x="158" y="594"/>
                    </a:lnTo>
                    <a:lnTo>
                      <a:pt x="149" y="581"/>
                    </a:lnTo>
                    <a:lnTo>
                      <a:pt x="145" y="571"/>
                    </a:lnTo>
                    <a:lnTo>
                      <a:pt x="143" y="566"/>
                    </a:lnTo>
                    <a:lnTo>
                      <a:pt x="139" y="579"/>
                    </a:lnTo>
                    <a:lnTo>
                      <a:pt x="128" y="564"/>
                    </a:lnTo>
                    <a:lnTo>
                      <a:pt x="122" y="548"/>
                    </a:lnTo>
                    <a:lnTo>
                      <a:pt x="117" y="535"/>
                    </a:lnTo>
                    <a:lnTo>
                      <a:pt x="116" y="531"/>
                    </a:lnTo>
                    <a:lnTo>
                      <a:pt x="105" y="523"/>
                    </a:lnTo>
                    <a:lnTo>
                      <a:pt x="95" y="509"/>
                    </a:lnTo>
                    <a:lnTo>
                      <a:pt x="88" y="497"/>
                    </a:lnTo>
                    <a:lnTo>
                      <a:pt x="85" y="491"/>
                    </a:lnTo>
                    <a:lnTo>
                      <a:pt x="76" y="497"/>
                    </a:lnTo>
                    <a:lnTo>
                      <a:pt x="65" y="473"/>
                    </a:lnTo>
                    <a:lnTo>
                      <a:pt x="56" y="466"/>
                    </a:lnTo>
                    <a:lnTo>
                      <a:pt x="50" y="456"/>
                    </a:lnTo>
                    <a:lnTo>
                      <a:pt x="47" y="447"/>
                    </a:lnTo>
                    <a:lnTo>
                      <a:pt x="46" y="442"/>
                    </a:lnTo>
                    <a:lnTo>
                      <a:pt x="39" y="443"/>
                    </a:lnTo>
                    <a:lnTo>
                      <a:pt x="34" y="429"/>
                    </a:lnTo>
                    <a:lnTo>
                      <a:pt x="31" y="417"/>
                    </a:lnTo>
                    <a:lnTo>
                      <a:pt x="28" y="406"/>
                    </a:lnTo>
                    <a:lnTo>
                      <a:pt x="28" y="402"/>
                    </a:lnTo>
                    <a:lnTo>
                      <a:pt x="19" y="386"/>
                    </a:lnTo>
                    <a:lnTo>
                      <a:pt x="17" y="335"/>
                    </a:lnTo>
                    <a:lnTo>
                      <a:pt x="6" y="342"/>
                    </a:lnTo>
                    <a:lnTo>
                      <a:pt x="4" y="334"/>
                    </a:lnTo>
                    <a:lnTo>
                      <a:pt x="2" y="326"/>
                    </a:lnTo>
                    <a:lnTo>
                      <a:pt x="1" y="319"/>
                    </a:lnTo>
                    <a:lnTo>
                      <a:pt x="1" y="313"/>
                    </a:lnTo>
                    <a:lnTo>
                      <a:pt x="0" y="301"/>
                    </a:lnTo>
                    <a:lnTo>
                      <a:pt x="8" y="274"/>
                    </a:lnTo>
                    <a:lnTo>
                      <a:pt x="16" y="257"/>
                    </a:lnTo>
                    <a:lnTo>
                      <a:pt x="21" y="247"/>
                    </a:lnTo>
                    <a:lnTo>
                      <a:pt x="24" y="245"/>
                    </a:lnTo>
                    <a:lnTo>
                      <a:pt x="28" y="278"/>
                    </a:lnTo>
                    <a:lnTo>
                      <a:pt x="39" y="260"/>
                    </a:lnTo>
                    <a:lnTo>
                      <a:pt x="49" y="246"/>
                    </a:lnTo>
                    <a:lnTo>
                      <a:pt x="57" y="237"/>
                    </a:lnTo>
                    <a:lnTo>
                      <a:pt x="61" y="235"/>
                    </a:lnTo>
                    <a:lnTo>
                      <a:pt x="61" y="263"/>
                    </a:lnTo>
                    <a:lnTo>
                      <a:pt x="71" y="246"/>
                    </a:lnTo>
                    <a:lnTo>
                      <a:pt x="93" y="227"/>
                    </a:lnTo>
                    <a:lnTo>
                      <a:pt x="92" y="244"/>
                    </a:lnTo>
                    <a:lnTo>
                      <a:pt x="90" y="258"/>
                    </a:lnTo>
                    <a:lnTo>
                      <a:pt x="92" y="269"/>
                    </a:lnTo>
                    <a:lnTo>
                      <a:pt x="92" y="273"/>
                    </a:lnTo>
                    <a:lnTo>
                      <a:pt x="126" y="219"/>
                    </a:lnTo>
                    <a:lnTo>
                      <a:pt x="132" y="229"/>
                    </a:lnTo>
                    <a:lnTo>
                      <a:pt x="138" y="217"/>
                    </a:lnTo>
                    <a:lnTo>
                      <a:pt x="145" y="208"/>
                    </a:lnTo>
                    <a:lnTo>
                      <a:pt x="150" y="200"/>
                    </a:lnTo>
                    <a:lnTo>
                      <a:pt x="156" y="193"/>
                    </a:lnTo>
                    <a:lnTo>
                      <a:pt x="162" y="189"/>
                    </a:lnTo>
                    <a:lnTo>
                      <a:pt x="165" y="185"/>
                    </a:lnTo>
                    <a:lnTo>
                      <a:pt x="168" y="184"/>
                    </a:lnTo>
                    <a:lnTo>
                      <a:pt x="169" y="183"/>
                    </a:lnTo>
                    <a:lnTo>
                      <a:pt x="179" y="192"/>
                    </a:lnTo>
                    <a:lnTo>
                      <a:pt x="206" y="162"/>
                    </a:lnTo>
                    <a:lnTo>
                      <a:pt x="208" y="179"/>
                    </a:lnTo>
                    <a:lnTo>
                      <a:pt x="218" y="171"/>
                    </a:lnTo>
                    <a:lnTo>
                      <a:pt x="226" y="161"/>
                    </a:lnTo>
                    <a:lnTo>
                      <a:pt x="231" y="153"/>
                    </a:lnTo>
                    <a:lnTo>
                      <a:pt x="232" y="149"/>
                    </a:lnTo>
                    <a:lnTo>
                      <a:pt x="237" y="162"/>
                    </a:lnTo>
                    <a:lnTo>
                      <a:pt x="255" y="114"/>
                    </a:lnTo>
                    <a:lnTo>
                      <a:pt x="257" y="126"/>
                    </a:lnTo>
                    <a:lnTo>
                      <a:pt x="257" y="138"/>
                    </a:lnTo>
                    <a:lnTo>
                      <a:pt x="256" y="146"/>
                    </a:lnTo>
                    <a:lnTo>
                      <a:pt x="256" y="149"/>
                    </a:lnTo>
                    <a:lnTo>
                      <a:pt x="267" y="128"/>
                    </a:lnTo>
                    <a:lnTo>
                      <a:pt x="274" y="106"/>
                    </a:lnTo>
                    <a:lnTo>
                      <a:pt x="277" y="87"/>
                    </a:lnTo>
                    <a:lnTo>
                      <a:pt x="278" y="80"/>
                    </a:lnTo>
                    <a:lnTo>
                      <a:pt x="286" y="88"/>
                    </a:lnTo>
                    <a:lnTo>
                      <a:pt x="289" y="72"/>
                    </a:lnTo>
                    <a:lnTo>
                      <a:pt x="289" y="57"/>
                    </a:lnTo>
                    <a:lnTo>
                      <a:pt x="287" y="46"/>
                    </a:lnTo>
                    <a:lnTo>
                      <a:pt x="287" y="41"/>
                    </a:lnTo>
                    <a:lnTo>
                      <a:pt x="302" y="55"/>
                    </a:lnTo>
                    <a:lnTo>
                      <a:pt x="302" y="0"/>
                    </a:lnTo>
                    <a:lnTo>
                      <a:pt x="315" y="17"/>
                    </a:lnTo>
                    <a:lnTo>
                      <a:pt x="318" y="1"/>
                    </a:lnTo>
                    <a:lnTo>
                      <a:pt x="323" y="1"/>
                    </a:lnTo>
                    <a:lnTo>
                      <a:pt x="330" y="10"/>
                    </a:lnTo>
                    <a:lnTo>
                      <a:pt x="337" y="17"/>
                    </a:lnTo>
                    <a:lnTo>
                      <a:pt x="341" y="22"/>
                    </a:lnTo>
                    <a:lnTo>
                      <a:pt x="343" y="24"/>
                    </a:lnTo>
                    <a:lnTo>
                      <a:pt x="343" y="33"/>
                    </a:lnTo>
                    <a:lnTo>
                      <a:pt x="365" y="63"/>
                    </a:lnTo>
                    <a:lnTo>
                      <a:pt x="368" y="86"/>
                    </a:lnTo>
                    <a:lnTo>
                      <a:pt x="368" y="109"/>
                    </a:lnTo>
                    <a:lnTo>
                      <a:pt x="368" y="126"/>
                    </a:lnTo>
                    <a:lnTo>
                      <a:pt x="367" y="133"/>
                    </a:lnTo>
                    <a:lnTo>
                      <a:pt x="359" y="118"/>
                    </a:lnTo>
                    <a:lnTo>
                      <a:pt x="359" y="140"/>
                    </a:lnTo>
                    <a:lnTo>
                      <a:pt x="354" y="161"/>
                    </a:lnTo>
                    <a:lnTo>
                      <a:pt x="348" y="177"/>
                    </a:lnTo>
                    <a:lnTo>
                      <a:pt x="346" y="183"/>
                    </a:lnTo>
                    <a:lnTo>
                      <a:pt x="344" y="169"/>
                    </a:lnTo>
                    <a:lnTo>
                      <a:pt x="341" y="158"/>
                    </a:lnTo>
                    <a:lnTo>
                      <a:pt x="339" y="151"/>
                    </a:lnTo>
                    <a:lnTo>
                      <a:pt x="338" y="147"/>
                    </a:lnTo>
                    <a:lnTo>
                      <a:pt x="338" y="179"/>
                    </a:lnTo>
                    <a:lnTo>
                      <a:pt x="332" y="176"/>
                    </a:lnTo>
                    <a:lnTo>
                      <a:pt x="332" y="196"/>
                    </a:lnTo>
                    <a:lnTo>
                      <a:pt x="329" y="214"/>
                    </a:lnTo>
                    <a:lnTo>
                      <a:pt x="325" y="229"/>
                    </a:lnTo>
                    <a:lnTo>
                      <a:pt x="324" y="235"/>
                    </a:lnTo>
                    <a:lnTo>
                      <a:pt x="314" y="224"/>
                    </a:lnTo>
                    <a:lnTo>
                      <a:pt x="315" y="245"/>
                    </a:lnTo>
                    <a:lnTo>
                      <a:pt x="313" y="262"/>
                    </a:lnTo>
                    <a:lnTo>
                      <a:pt x="308" y="278"/>
                    </a:lnTo>
                    <a:lnTo>
                      <a:pt x="301" y="291"/>
                    </a:lnTo>
                    <a:lnTo>
                      <a:pt x="294" y="303"/>
                    </a:lnTo>
                    <a:lnTo>
                      <a:pt x="289" y="310"/>
                    </a:lnTo>
                    <a:lnTo>
                      <a:pt x="284" y="315"/>
                    </a:lnTo>
                    <a:lnTo>
                      <a:pt x="282" y="316"/>
                    </a:lnTo>
                    <a:lnTo>
                      <a:pt x="280" y="296"/>
                    </a:lnTo>
                    <a:lnTo>
                      <a:pt x="275" y="305"/>
                    </a:lnTo>
                    <a:lnTo>
                      <a:pt x="269" y="314"/>
                    </a:lnTo>
                    <a:lnTo>
                      <a:pt x="263" y="322"/>
                    </a:lnTo>
                    <a:lnTo>
                      <a:pt x="257" y="329"/>
                    </a:lnTo>
                    <a:lnTo>
                      <a:pt x="253" y="335"/>
                    </a:lnTo>
                    <a:lnTo>
                      <a:pt x="248" y="339"/>
                    </a:lnTo>
                    <a:lnTo>
                      <a:pt x="246" y="342"/>
                    </a:lnTo>
                    <a:lnTo>
                      <a:pt x="245" y="343"/>
                    </a:lnTo>
                    <a:lnTo>
                      <a:pt x="237" y="330"/>
                    </a:lnTo>
                    <a:lnTo>
                      <a:pt x="232" y="319"/>
                    </a:lnTo>
                    <a:lnTo>
                      <a:pt x="230" y="312"/>
                    </a:lnTo>
                    <a:lnTo>
                      <a:pt x="230" y="310"/>
                    </a:lnTo>
                    <a:lnTo>
                      <a:pt x="214" y="342"/>
                    </a:lnTo>
                    <a:lnTo>
                      <a:pt x="195" y="326"/>
                    </a:lnTo>
                    <a:lnTo>
                      <a:pt x="186" y="348"/>
                    </a:lnTo>
                    <a:lnTo>
                      <a:pt x="184" y="361"/>
                    </a:lnTo>
                    <a:lnTo>
                      <a:pt x="185" y="369"/>
                    </a:lnTo>
                    <a:lnTo>
                      <a:pt x="186" y="372"/>
                    </a:lnTo>
                    <a:lnTo>
                      <a:pt x="177" y="400"/>
                    </a:lnTo>
                    <a:lnTo>
                      <a:pt x="175" y="426"/>
                    </a:lnTo>
                    <a:lnTo>
                      <a:pt x="175" y="443"/>
                    </a:lnTo>
                    <a:lnTo>
                      <a:pt x="176" y="450"/>
                    </a:lnTo>
                    <a:lnTo>
                      <a:pt x="190" y="442"/>
                    </a:lnTo>
                    <a:lnTo>
                      <a:pt x="191" y="455"/>
                    </a:lnTo>
                    <a:lnTo>
                      <a:pt x="193" y="467"/>
                    </a:lnTo>
                    <a:lnTo>
                      <a:pt x="196" y="476"/>
                    </a:lnTo>
                    <a:lnTo>
                      <a:pt x="198" y="480"/>
                    </a:lnTo>
                    <a:lnTo>
                      <a:pt x="210" y="471"/>
                    </a:lnTo>
                    <a:lnTo>
                      <a:pt x="211" y="487"/>
                    </a:lnTo>
                    <a:lnTo>
                      <a:pt x="215" y="504"/>
                    </a:lnTo>
                    <a:lnTo>
                      <a:pt x="219" y="519"/>
                    </a:lnTo>
                    <a:lnTo>
                      <a:pt x="222" y="525"/>
                    </a:lnTo>
                    <a:lnTo>
                      <a:pt x="232" y="521"/>
                    </a:lnTo>
                    <a:lnTo>
                      <a:pt x="239" y="518"/>
                    </a:lnTo>
                    <a:lnTo>
                      <a:pt x="244" y="514"/>
                    </a:lnTo>
                    <a:lnTo>
                      <a:pt x="245" y="513"/>
                    </a:lnTo>
                    <a:lnTo>
                      <a:pt x="245" y="546"/>
                    </a:lnTo>
                    <a:lnTo>
                      <a:pt x="255" y="541"/>
                    </a:lnTo>
                    <a:lnTo>
                      <a:pt x="260" y="563"/>
                    </a:lnTo>
                    <a:lnTo>
                      <a:pt x="270" y="555"/>
                    </a:lnTo>
                    <a:lnTo>
                      <a:pt x="274" y="574"/>
                    </a:lnTo>
                    <a:lnTo>
                      <a:pt x="280" y="588"/>
                    </a:lnTo>
                    <a:lnTo>
                      <a:pt x="287" y="596"/>
                    </a:lnTo>
                    <a:lnTo>
                      <a:pt x="291" y="600"/>
                    </a:lnTo>
                    <a:lnTo>
                      <a:pt x="298" y="587"/>
                    </a:lnTo>
                    <a:lnTo>
                      <a:pt x="313" y="584"/>
                    </a:lnTo>
                    <a:lnTo>
                      <a:pt x="318" y="596"/>
                    </a:lnTo>
                    <a:lnTo>
                      <a:pt x="327" y="605"/>
                    </a:lnTo>
                    <a:lnTo>
                      <a:pt x="333" y="611"/>
                    </a:lnTo>
                    <a:lnTo>
                      <a:pt x="336" y="612"/>
                    </a:lnTo>
                    <a:lnTo>
                      <a:pt x="350" y="596"/>
                    </a:lnTo>
                    <a:lnTo>
                      <a:pt x="366" y="613"/>
                    </a:lnTo>
                    <a:lnTo>
                      <a:pt x="369" y="604"/>
                    </a:lnTo>
                    <a:lnTo>
                      <a:pt x="369" y="603"/>
                    </a:lnTo>
                    <a:lnTo>
                      <a:pt x="368" y="601"/>
                    </a:lnTo>
                    <a:lnTo>
                      <a:pt x="369" y="601"/>
                    </a:lnTo>
                    <a:lnTo>
                      <a:pt x="375" y="604"/>
                    </a:lnTo>
                    <a:lnTo>
                      <a:pt x="382" y="611"/>
                    </a:lnTo>
                    <a:lnTo>
                      <a:pt x="386" y="618"/>
                    </a:lnTo>
                    <a:lnTo>
                      <a:pt x="389" y="623"/>
                    </a:lnTo>
                    <a:lnTo>
                      <a:pt x="390" y="625"/>
                    </a:lnTo>
                    <a:lnTo>
                      <a:pt x="398" y="616"/>
                    </a:lnTo>
                    <a:lnTo>
                      <a:pt x="404" y="609"/>
                    </a:lnTo>
                    <a:lnTo>
                      <a:pt x="407" y="603"/>
                    </a:lnTo>
                    <a:lnTo>
                      <a:pt x="408" y="601"/>
                    </a:lnTo>
                    <a:lnTo>
                      <a:pt x="423" y="631"/>
                    </a:lnTo>
                    <a:lnTo>
                      <a:pt x="432" y="660"/>
                    </a:lnTo>
                    <a:lnTo>
                      <a:pt x="438" y="681"/>
                    </a:lnTo>
                    <a:lnTo>
                      <a:pt x="439" y="691"/>
                    </a:lnTo>
                    <a:lnTo>
                      <a:pt x="429" y="689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186" name="Freeform 490"/>
              <p:cNvSpPr>
                <a:spLocks/>
              </p:cNvSpPr>
              <p:nvPr/>
            </p:nvSpPr>
            <p:spPr bwMode="auto">
              <a:xfrm>
                <a:off x="3143" y="2224"/>
                <a:ext cx="79" cy="108"/>
              </a:xfrm>
              <a:custGeom>
                <a:avLst/>
                <a:gdLst/>
                <a:ahLst/>
                <a:cxnLst>
                  <a:cxn ang="0">
                    <a:pos x="4" y="171"/>
                  </a:cxn>
                  <a:cxn ang="0">
                    <a:pos x="16" y="188"/>
                  </a:cxn>
                  <a:cxn ang="0">
                    <a:pos x="24" y="194"/>
                  </a:cxn>
                  <a:cxn ang="0">
                    <a:pos x="15" y="199"/>
                  </a:cxn>
                  <a:cxn ang="0">
                    <a:pos x="30" y="207"/>
                  </a:cxn>
                  <a:cxn ang="0">
                    <a:pos x="45" y="213"/>
                  </a:cxn>
                  <a:cxn ang="0">
                    <a:pos x="62" y="217"/>
                  </a:cxn>
                  <a:cxn ang="0">
                    <a:pos x="68" y="202"/>
                  </a:cxn>
                  <a:cxn ang="0">
                    <a:pos x="89" y="205"/>
                  </a:cxn>
                  <a:cxn ang="0">
                    <a:pos x="101" y="205"/>
                  </a:cxn>
                  <a:cxn ang="0">
                    <a:pos x="116" y="194"/>
                  </a:cxn>
                  <a:cxn ang="0">
                    <a:pos x="139" y="190"/>
                  </a:cxn>
                  <a:cxn ang="0">
                    <a:pos x="132" y="189"/>
                  </a:cxn>
                  <a:cxn ang="0">
                    <a:pos x="110" y="188"/>
                  </a:cxn>
                  <a:cxn ang="0">
                    <a:pos x="86" y="183"/>
                  </a:cxn>
                  <a:cxn ang="0">
                    <a:pos x="124" y="164"/>
                  </a:cxn>
                  <a:cxn ang="0">
                    <a:pos x="116" y="163"/>
                  </a:cxn>
                  <a:cxn ang="0">
                    <a:pos x="102" y="160"/>
                  </a:cxn>
                  <a:cxn ang="0">
                    <a:pos x="87" y="153"/>
                  </a:cxn>
                  <a:cxn ang="0">
                    <a:pos x="81" y="148"/>
                  </a:cxn>
                  <a:cxn ang="0">
                    <a:pos x="94" y="148"/>
                  </a:cxn>
                  <a:cxn ang="0">
                    <a:pos x="116" y="144"/>
                  </a:cxn>
                  <a:cxn ang="0">
                    <a:pos x="144" y="131"/>
                  </a:cxn>
                  <a:cxn ang="0">
                    <a:pos x="157" y="121"/>
                  </a:cxn>
                  <a:cxn ang="0">
                    <a:pos x="149" y="122"/>
                  </a:cxn>
                  <a:cxn ang="0">
                    <a:pos x="134" y="125"/>
                  </a:cxn>
                  <a:cxn ang="0">
                    <a:pos x="118" y="125"/>
                  </a:cxn>
                  <a:cxn ang="0">
                    <a:pos x="110" y="125"/>
                  </a:cxn>
                  <a:cxn ang="0">
                    <a:pos x="120" y="120"/>
                  </a:cxn>
                  <a:cxn ang="0">
                    <a:pos x="135" y="110"/>
                  </a:cxn>
                  <a:cxn ang="0">
                    <a:pos x="152" y="92"/>
                  </a:cxn>
                  <a:cxn ang="0">
                    <a:pos x="156" y="82"/>
                  </a:cxn>
                  <a:cxn ang="0">
                    <a:pos x="140" y="91"/>
                  </a:cxn>
                  <a:cxn ang="0">
                    <a:pos x="114" y="99"/>
                  </a:cxn>
                  <a:cxn ang="0">
                    <a:pos x="81" y="95"/>
                  </a:cxn>
                  <a:cxn ang="0">
                    <a:pos x="65" y="75"/>
                  </a:cxn>
                  <a:cxn ang="0">
                    <a:pos x="58" y="27"/>
                  </a:cxn>
                  <a:cxn ang="0">
                    <a:pos x="46" y="1"/>
                  </a:cxn>
                  <a:cxn ang="0">
                    <a:pos x="48" y="98"/>
                  </a:cxn>
                  <a:cxn ang="0">
                    <a:pos x="41" y="96"/>
                  </a:cxn>
                  <a:cxn ang="0">
                    <a:pos x="30" y="90"/>
                  </a:cxn>
                  <a:cxn ang="0">
                    <a:pos x="18" y="80"/>
                  </a:cxn>
                  <a:cxn ang="0">
                    <a:pos x="13" y="79"/>
                  </a:cxn>
                  <a:cxn ang="0">
                    <a:pos x="26" y="119"/>
                  </a:cxn>
                  <a:cxn ang="0">
                    <a:pos x="0" y="141"/>
                  </a:cxn>
                  <a:cxn ang="0">
                    <a:pos x="4" y="151"/>
                  </a:cxn>
                  <a:cxn ang="0">
                    <a:pos x="21" y="172"/>
                  </a:cxn>
                </a:cxnLst>
                <a:rect l="0" t="0" r="r" b="b"/>
                <a:pathLst>
                  <a:path w="158" h="217">
                    <a:moveTo>
                      <a:pt x="21" y="172"/>
                    </a:moveTo>
                    <a:lnTo>
                      <a:pt x="4" y="171"/>
                    </a:lnTo>
                    <a:lnTo>
                      <a:pt x="9" y="181"/>
                    </a:lnTo>
                    <a:lnTo>
                      <a:pt x="16" y="188"/>
                    </a:lnTo>
                    <a:lnTo>
                      <a:pt x="21" y="192"/>
                    </a:lnTo>
                    <a:lnTo>
                      <a:pt x="24" y="194"/>
                    </a:lnTo>
                    <a:lnTo>
                      <a:pt x="8" y="194"/>
                    </a:lnTo>
                    <a:lnTo>
                      <a:pt x="15" y="199"/>
                    </a:lnTo>
                    <a:lnTo>
                      <a:pt x="23" y="204"/>
                    </a:lnTo>
                    <a:lnTo>
                      <a:pt x="30" y="207"/>
                    </a:lnTo>
                    <a:lnTo>
                      <a:pt x="36" y="211"/>
                    </a:lnTo>
                    <a:lnTo>
                      <a:pt x="45" y="213"/>
                    </a:lnTo>
                    <a:lnTo>
                      <a:pt x="54" y="216"/>
                    </a:lnTo>
                    <a:lnTo>
                      <a:pt x="62" y="217"/>
                    </a:lnTo>
                    <a:lnTo>
                      <a:pt x="72" y="217"/>
                    </a:lnTo>
                    <a:lnTo>
                      <a:pt x="68" y="202"/>
                    </a:lnTo>
                    <a:lnTo>
                      <a:pt x="79" y="204"/>
                    </a:lnTo>
                    <a:lnTo>
                      <a:pt x="89" y="205"/>
                    </a:lnTo>
                    <a:lnTo>
                      <a:pt x="97" y="205"/>
                    </a:lnTo>
                    <a:lnTo>
                      <a:pt x="101" y="205"/>
                    </a:lnTo>
                    <a:lnTo>
                      <a:pt x="92" y="198"/>
                    </a:lnTo>
                    <a:lnTo>
                      <a:pt x="116" y="194"/>
                    </a:lnTo>
                    <a:lnTo>
                      <a:pt x="132" y="191"/>
                    </a:lnTo>
                    <a:lnTo>
                      <a:pt x="139" y="190"/>
                    </a:lnTo>
                    <a:lnTo>
                      <a:pt x="138" y="189"/>
                    </a:lnTo>
                    <a:lnTo>
                      <a:pt x="132" y="189"/>
                    </a:lnTo>
                    <a:lnTo>
                      <a:pt x="122" y="189"/>
                    </a:lnTo>
                    <a:lnTo>
                      <a:pt x="110" y="188"/>
                    </a:lnTo>
                    <a:lnTo>
                      <a:pt x="97" y="187"/>
                    </a:lnTo>
                    <a:lnTo>
                      <a:pt x="86" y="183"/>
                    </a:lnTo>
                    <a:lnTo>
                      <a:pt x="125" y="164"/>
                    </a:lnTo>
                    <a:lnTo>
                      <a:pt x="124" y="164"/>
                    </a:lnTo>
                    <a:lnTo>
                      <a:pt x="120" y="164"/>
                    </a:lnTo>
                    <a:lnTo>
                      <a:pt x="116" y="163"/>
                    </a:lnTo>
                    <a:lnTo>
                      <a:pt x="109" y="161"/>
                    </a:lnTo>
                    <a:lnTo>
                      <a:pt x="102" y="160"/>
                    </a:lnTo>
                    <a:lnTo>
                      <a:pt x="94" y="157"/>
                    </a:lnTo>
                    <a:lnTo>
                      <a:pt x="87" y="153"/>
                    </a:lnTo>
                    <a:lnTo>
                      <a:pt x="79" y="148"/>
                    </a:lnTo>
                    <a:lnTo>
                      <a:pt x="81" y="148"/>
                    </a:lnTo>
                    <a:lnTo>
                      <a:pt x="86" y="148"/>
                    </a:lnTo>
                    <a:lnTo>
                      <a:pt x="94" y="148"/>
                    </a:lnTo>
                    <a:lnTo>
                      <a:pt x="103" y="146"/>
                    </a:lnTo>
                    <a:lnTo>
                      <a:pt x="116" y="144"/>
                    </a:lnTo>
                    <a:lnTo>
                      <a:pt x="129" y="138"/>
                    </a:lnTo>
                    <a:lnTo>
                      <a:pt x="144" y="131"/>
                    </a:lnTo>
                    <a:lnTo>
                      <a:pt x="158" y="121"/>
                    </a:lnTo>
                    <a:lnTo>
                      <a:pt x="157" y="121"/>
                    </a:lnTo>
                    <a:lnTo>
                      <a:pt x="154" y="122"/>
                    </a:lnTo>
                    <a:lnTo>
                      <a:pt x="149" y="122"/>
                    </a:lnTo>
                    <a:lnTo>
                      <a:pt x="142" y="123"/>
                    </a:lnTo>
                    <a:lnTo>
                      <a:pt x="134" y="125"/>
                    </a:lnTo>
                    <a:lnTo>
                      <a:pt x="126" y="125"/>
                    </a:lnTo>
                    <a:lnTo>
                      <a:pt x="118" y="125"/>
                    </a:lnTo>
                    <a:lnTo>
                      <a:pt x="109" y="125"/>
                    </a:lnTo>
                    <a:lnTo>
                      <a:pt x="110" y="125"/>
                    </a:lnTo>
                    <a:lnTo>
                      <a:pt x="115" y="122"/>
                    </a:lnTo>
                    <a:lnTo>
                      <a:pt x="120" y="120"/>
                    </a:lnTo>
                    <a:lnTo>
                      <a:pt x="127" y="115"/>
                    </a:lnTo>
                    <a:lnTo>
                      <a:pt x="135" y="110"/>
                    </a:lnTo>
                    <a:lnTo>
                      <a:pt x="144" y="102"/>
                    </a:lnTo>
                    <a:lnTo>
                      <a:pt x="152" y="92"/>
                    </a:lnTo>
                    <a:lnTo>
                      <a:pt x="158" y="81"/>
                    </a:lnTo>
                    <a:lnTo>
                      <a:pt x="156" y="82"/>
                    </a:lnTo>
                    <a:lnTo>
                      <a:pt x="150" y="87"/>
                    </a:lnTo>
                    <a:lnTo>
                      <a:pt x="140" y="91"/>
                    </a:lnTo>
                    <a:lnTo>
                      <a:pt x="129" y="96"/>
                    </a:lnTo>
                    <a:lnTo>
                      <a:pt x="114" y="99"/>
                    </a:lnTo>
                    <a:lnTo>
                      <a:pt x="99" y="99"/>
                    </a:lnTo>
                    <a:lnTo>
                      <a:pt x="81" y="95"/>
                    </a:lnTo>
                    <a:lnTo>
                      <a:pt x="65" y="84"/>
                    </a:lnTo>
                    <a:lnTo>
                      <a:pt x="65" y="75"/>
                    </a:lnTo>
                    <a:lnTo>
                      <a:pt x="63" y="54"/>
                    </a:lnTo>
                    <a:lnTo>
                      <a:pt x="58" y="27"/>
                    </a:lnTo>
                    <a:lnTo>
                      <a:pt x="50" y="0"/>
                    </a:lnTo>
                    <a:lnTo>
                      <a:pt x="46" y="1"/>
                    </a:lnTo>
                    <a:lnTo>
                      <a:pt x="49" y="98"/>
                    </a:lnTo>
                    <a:lnTo>
                      <a:pt x="48" y="98"/>
                    </a:lnTo>
                    <a:lnTo>
                      <a:pt x="46" y="97"/>
                    </a:lnTo>
                    <a:lnTo>
                      <a:pt x="41" y="96"/>
                    </a:lnTo>
                    <a:lnTo>
                      <a:pt x="36" y="93"/>
                    </a:lnTo>
                    <a:lnTo>
                      <a:pt x="30" y="90"/>
                    </a:lnTo>
                    <a:lnTo>
                      <a:pt x="24" y="85"/>
                    </a:lnTo>
                    <a:lnTo>
                      <a:pt x="18" y="80"/>
                    </a:lnTo>
                    <a:lnTo>
                      <a:pt x="12" y="72"/>
                    </a:lnTo>
                    <a:lnTo>
                      <a:pt x="13" y="79"/>
                    </a:lnTo>
                    <a:lnTo>
                      <a:pt x="17" y="96"/>
                    </a:lnTo>
                    <a:lnTo>
                      <a:pt x="26" y="119"/>
                    </a:lnTo>
                    <a:lnTo>
                      <a:pt x="42" y="141"/>
                    </a:lnTo>
                    <a:lnTo>
                      <a:pt x="0" y="141"/>
                    </a:lnTo>
                    <a:lnTo>
                      <a:pt x="1" y="143"/>
                    </a:lnTo>
                    <a:lnTo>
                      <a:pt x="4" y="151"/>
                    </a:lnTo>
                    <a:lnTo>
                      <a:pt x="11" y="160"/>
                    </a:lnTo>
                    <a:lnTo>
                      <a:pt x="21" y="172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187" name="Freeform 491"/>
              <p:cNvSpPr>
                <a:spLocks/>
              </p:cNvSpPr>
              <p:nvPr/>
            </p:nvSpPr>
            <p:spPr bwMode="auto">
              <a:xfrm>
                <a:off x="2717" y="2159"/>
                <a:ext cx="33" cy="50"/>
              </a:xfrm>
              <a:custGeom>
                <a:avLst/>
                <a:gdLst/>
                <a:ahLst/>
                <a:cxnLst>
                  <a:cxn ang="0">
                    <a:pos x="64" y="101"/>
                  </a:cxn>
                  <a:cxn ang="0">
                    <a:pos x="49" y="95"/>
                  </a:cxn>
                  <a:cxn ang="0">
                    <a:pos x="37" y="85"/>
                  </a:cxn>
                  <a:cxn ang="0">
                    <a:pos x="25" y="73"/>
                  </a:cxn>
                  <a:cxn ang="0">
                    <a:pos x="15" y="59"/>
                  </a:cxn>
                  <a:cxn ang="0">
                    <a:pos x="8" y="44"/>
                  </a:cxn>
                  <a:cxn ang="0">
                    <a:pos x="2" y="28"/>
                  </a:cxn>
                  <a:cxn ang="0">
                    <a:pos x="0" y="14"/>
                  </a:cxn>
                  <a:cxn ang="0">
                    <a:pos x="1" y="0"/>
                  </a:cxn>
                  <a:cxn ang="0">
                    <a:pos x="5" y="27"/>
                  </a:cxn>
                  <a:cxn ang="0">
                    <a:pos x="14" y="48"/>
                  </a:cxn>
                  <a:cxn ang="0">
                    <a:pos x="24" y="66"/>
                  </a:cxn>
                  <a:cxn ang="0">
                    <a:pos x="35" y="80"/>
                  </a:cxn>
                  <a:cxn ang="0">
                    <a:pos x="46" y="90"/>
                  </a:cxn>
                  <a:cxn ang="0">
                    <a:pos x="55" y="97"/>
                  </a:cxn>
                  <a:cxn ang="0">
                    <a:pos x="62" y="100"/>
                  </a:cxn>
                  <a:cxn ang="0">
                    <a:pos x="64" y="101"/>
                  </a:cxn>
                </a:cxnLst>
                <a:rect l="0" t="0" r="r" b="b"/>
                <a:pathLst>
                  <a:path w="64" h="101">
                    <a:moveTo>
                      <a:pt x="64" y="101"/>
                    </a:moveTo>
                    <a:lnTo>
                      <a:pt x="49" y="95"/>
                    </a:lnTo>
                    <a:lnTo>
                      <a:pt x="37" y="85"/>
                    </a:lnTo>
                    <a:lnTo>
                      <a:pt x="25" y="73"/>
                    </a:lnTo>
                    <a:lnTo>
                      <a:pt x="15" y="59"/>
                    </a:lnTo>
                    <a:lnTo>
                      <a:pt x="8" y="44"/>
                    </a:lnTo>
                    <a:lnTo>
                      <a:pt x="2" y="28"/>
                    </a:lnTo>
                    <a:lnTo>
                      <a:pt x="0" y="14"/>
                    </a:lnTo>
                    <a:lnTo>
                      <a:pt x="1" y="0"/>
                    </a:lnTo>
                    <a:lnTo>
                      <a:pt x="5" y="27"/>
                    </a:lnTo>
                    <a:lnTo>
                      <a:pt x="14" y="48"/>
                    </a:lnTo>
                    <a:lnTo>
                      <a:pt x="24" y="66"/>
                    </a:lnTo>
                    <a:lnTo>
                      <a:pt x="35" y="80"/>
                    </a:lnTo>
                    <a:lnTo>
                      <a:pt x="46" y="90"/>
                    </a:lnTo>
                    <a:lnTo>
                      <a:pt x="55" y="97"/>
                    </a:lnTo>
                    <a:lnTo>
                      <a:pt x="62" y="100"/>
                    </a:lnTo>
                    <a:lnTo>
                      <a:pt x="64" y="101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188" name="Freeform 492"/>
              <p:cNvSpPr>
                <a:spLocks/>
              </p:cNvSpPr>
              <p:nvPr/>
            </p:nvSpPr>
            <p:spPr bwMode="auto">
              <a:xfrm>
                <a:off x="2766" y="2177"/>
                <a:ext cx="47" cy="79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" y="15"/>
                  </a:cxn>
                  <a:cxn ang="0">
                    <a:pos x="5" y="30"/>
                  </a:cxn>
                  <a:cxn ang="0">
                    <a:pos x="10" y="43"/>
                  </a:cxn>
                  <a:cxn ang="0">
                    <a:pos x="17" y="54"/>
                  </a:cxn>
                  <a:cxn ang="0">
                    <a:pos x="26" y="64"/>
                  </a:cxn>
                  <a:cxn ang="0">
                    <a:pos x="36" y="72"/>
                  </a:cxn>
                  <a:cxn ang="0">
                    <a:pos x="48" y="81"/>
                  </a:cxn>
                  <a:cxn ang="0">
                    <a:pos x="60" y="87"/>
                  </a:cxn>
                  <a:cxn ang="0">
                    <a:pos x="72" y="94"/>
                  </a:cxn>
                  <a:cxn ang="0">
                    <a:pos x="81" y="102"/>
                  </a:cxn>
                  <a:cxn ang="0">
                    <a:pos x="87" y="112"/>
                  </a:cxn>
                  <a:cxn ang="0">
                    <a:pos x="90" y="121"/>
                  </a:cxn>
                  <a:cxn ang="0">
                    <a:pos x="91" y="130"/>
                  </a:cxn>
                  <a:cxn ang="0">
                    <a:pos x="90" y="139"/>
                  </a:cxn>
                  <a:cxn ang="0">
                    <a:pos x="89" y="148"/>
                  </a:cxn>
                  <a:cxn ang="0">
                    <a:pos x="87" y="158"/>
                  </a:cxn>
                  <a:cxn ang="0">
                    <a:pos x="91" y="146"/>
                  </a:cxn>
                  <a:cxn ang="0">
                    <a:pos x="94" y="134"/>
                  </a:cxn>
                  <a:cxn ang="0">
                    <a:pos x="95" y="120"/>
                  </a:cxn>
                  <a:cxn ang="0">
                    <a:pos x="94" y="106"/>
                  </a:cxn>
                  <a:cxn ang="0">
                    <a:pos x="90" y="94"/>
                  </a:cxn>
                  <a:cxn ang="0">
                    <a:pos x="85" y="84"/>
                  </a:cxn>
                  <a:cxn ang="0">
                    <a:pos x="75" y="77"/>
                  </a:cxn>
                  <a:cxn ang="0">
                    <a:pos x="64" y="75"/>
                  </a:cxn>
                  <a:cxn ang="0">
                    <a:pos x="48" y="71"/>
                  </a:cxn>
                  <a:cxn ang="0">
                    <a:pos x="35" y="63"/>
                  </a:cxn>
                  <a:cxn ang="0">
                    <a:pos x="23" y="51"/>
                  </a:cxn>
                  <a:cxn ang="0">
                    <a:pos x="15" y="37"/>
                  </a:cxn>
                  <a:cxn ang="0">
                    <a:pos x="9" y="24"/>
                  </a:cxn>
                  <a:cxn ang="0">
                    <a:pos x="4" y="11"/>
                  </a:cxn>
                  <a:cxn ang="0">
                    <a:pos x="2" y="3"/>
                  </a:cxn>
                  <a:cxn ang="0">
                    <a:pos x="0" y="0"/>
                  </a:cxn>
                </a:cxnLst>
                <a:rect l="0" t="0" r="r" b="b"/>
                <a:pathLst>
                  <a:path w="95" h="158">
                    <a:moveTo>
                      <a:pt x="0" y="0"/>
                    </a:moveTo>
                    <a:lnTo>
                      <a:pt x="2" y="15"/>
                    </a:lnTo>
                    <a:lnTo>
                      <a:pt x="5" y="30"/>
                    </a:lnTo>
                    <a:lnTo>
                      <a:pt x="10" y="43"/>
                    </a:lnTo>
                    <a:lnTo>
                      <a:pt x="17" y="54"/>
                    </a:lnTo>
                    <a:lnTo>
                      <a:pt x="26" y="64"/>
                    </a:lnTo>
                    <a:lnTo>
                      <a:pt x="36" y="72"/>
                    </a:lnTo>
                    <a:lnTo>
                      <a:pt x="48" y="81"/>
                    </a:lnTo>
                    <a:lnTo>
                      <a:pt x="60" y="87"/>
                    </a:lnTo>
                    <a:lnTo>
                      <a:pt x="72" y="94"/>
                    </a:lnTo>
                    <a:lnTo>
                      <a:pt x="81" y="102"/>
                    </a:lnTo>
                    <a:lnTo>
                      <a:pt x="87" y="112"/>
                    </a:lnTo>
                    <a:lnTo>
                      <a:pt x="90" y="121"/>
                    </a:lnTo>
                    <a:lnTo>
                      <a:pt x="91" y="130"/>
                    </a:lnTo>
                    <a:lnTo>
                      <a:pt x="90" y="139"/>
                    </a:lnTo>
                    <a:lnTo>
                      <a:pt x="89" y="148"/>
                    </a:lnTo>
                    <a:lnTo>
                      <a:pt x="87" y="158"/>
                    </a:lnTo>
                    <a:lnTo>
                      <a:pt x="91" y="146"/>
                    </a:lnTo>
                    <a:lnTo>
                      <a:pt x="94" y="134"/>
                    </a:lnTo>
                    <a:lnTo>
                      <a:pt x="95" y="120"/>
                    </a:lnTo>
                    <a:lnTo>
                      <a:pt x="94" y="106"/>
                    </a:lnTo>
                    <a:lnTo>
                      <a:pt x="90" y="94"/>
                    </a:lnTo>
                    <a:lnTo>
                      <a:pt x="85" y="84"/>
                    </a:lnTo>
                    <a:lnTo>
                      <a:pt x="75" y="77"/>
                    </a:lnTo>
                    <a:lnTo>
                      <a:pt x="64" y="75"/>
                    </a:lnTo>
                    <a:lnTo>
                      <a:pt x="48" y="71"/>
                    </a:lnTo>
                    <a:lnTo>
                      <a:pt x="35" y="63"/>
                    </a:lnTo>
                    <a:lnTo>
                      <a:pt x="23" y="51"/>
                    </a:lnTo>
                    <a:lnTo>
                      <a:pt x="15" y="37"/>
                    </a:lnTo>
                    <a:lnTo>
                      <a:pt x="9" y="24"/>
                    </a:lnTo>
                    <a:lnTo>
                      <a:pt x="4" y="11"/>
                    </a:lnTo>
                    <a:lnTo>
                      <a:pt x="2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189" name="Freeform 493"/>
              <p:cNvSpPr>
                <a:spLocks/>
              </p:cNvSpPr>
              <p:nvPr/>
            </p:nvSpPr>
            <p:spPr bwMode="auto">
              <a:xfrm>
                <a:off x="2811" y="2206"/>
                <a:ext cx="56" cy="4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5" y="9"/>
                  </a:cxn>
                  <a:cxn ang="0">
                    <a:pos x="27" y="19"/>
                  </a:cxn>
                  <a:cxn ang="0">
                    <a:pos x="34" y="30"/>
                  </a:cxn>
                  <a:cxn ang="0">
                    <a:pos x="38" y="40"/>
                  </a:cxn>
                  <a:cxn ang="0">
                    <a:pos x="41" y="50"/>
                  </a:cxn>
                  <a:cxn ang="0">
                    <a:pos x="42" y="60"/>
                  </a:cxn>
                  <a:cxn ang="0">
                    <a:pos x="42" y="69"/>
                  </a:cxn>
                  <a:cxn ang="0">
                    <a:pos x="41" y="76"/>
                  </a:cxn>
                  <a:cxn ang="0">
                    <a:pos x="51" y="66"/>
                  </a:cxn>
                  <a:cxn ang="0">
                    <a:pos x="58" y="57"/>
                  </a:cxn>
                  <a:cxn ang="0">
                    <a:pos x="62" y="49"/>
                  </a:cxn>
                  <a:cxn ang="0">
                    <a:pos x="64" y="46"/>
                  </a:cxn>
                  <a:cxn ang="0">
                    <a:pos x="73" y="71"/>
                  </a:cxn>
                  <a:cxn ang="0">
                    <a:pos x="113" y="35"/>
                  </a:cxn>
                  <a:cxn ang="0">
                    <a:pos x="76" y="81"/>
                  </a:cxn>
                  <a:cxn ang="0">
                    <a:pos x="60" y="69"/>
                  </a:cxn>
                  <a:cxn ang="0">
                    <a:pos x="27" y="92"/>
                  </a:cxn>
                  <a:cxn ang="0">
                    <a:pos x="34" y="71"/>
                  </a:cxn>
                  <a:cxn ang="0">
                    <a:pos x="34" y="53"/>
                  </a:cxn>
                  <a:cxn ang="0">
                    <a:pos x="30" y="37"/>
                  </a:cxn>
                  <a:cxn ang="0">
                    <a:pos x="23" y="23"/>
                  </a:cxn>
                  <a:cxn ang="0">
                    <a:pos x="15" y="13"/>
                  </a:cxn>
                  <a:cxn ang="0">
                    <a:pos x="8" y="5"/>
                  </a:cxn>
                  <a:cxn ang="0">
                    <a:pos x="3" y="1"/>
                  </a:cxn>
                  <a:cxn ang="0">
                    <a:pos x="0" y="0"/>
                  </a:cxn>
                </a:cxnLst>
                <a:rect l="0" t="0" r="r" b="b"/>
                <a:pathLst>
                  <a:path w="113" h="92">
                    <a:moveTo>
                      <a:pt x="0" y="0"/>
                    </a:moveTo>
                    <a:lnTo>
                      <a:pt x="15" y="9"/>
                    </a:lnTo>
                    <a:lnTo>
                      <a:pt x="27" y="19"/>
                    </a:lnTo>
                    <a:lnTo>
                      <a:pt x="34" y="30"/>
                    </a:lnTo>
                    <a:lnTo>
                      <a:pt x="38" y="40"/>
                    </a:lnTo>
                    <a:lnTo>
                      <a:pt x="41" y="50"/>
                    </a:lnTo>
                    <a:lnTo>
                      <a:pt x="42" y="60"/>
                    </a:lnTo>
                    <a:lnTo>
                      <a:pt x="42" y="69"/>
                    </a:lnTo>
                    <a:lnTo>
                      <a:pt x="41" y="76"/>
                    </a:lnTo>
                    <a:lnTo>
                      <a:pt x="51" y="66"/>
                    </a:lnTo>
                    <a:lnTo>
                      <a:pt x="58" y="57"/>
                    </a:lnTo>
                    <a:lnTo>
                      <a:pt x="62" y="49"/>
                    </a:lnTo>
                    <a:lnTo>
                      <a:pt x="64" y="46"/>
                    </a:lnTo>
                    <a:lnTo>
                      <a:pt x="73" y="71"/>
                    </a:lnTo>
                    <a:lnTo>
                      <a:pt x="113" y="35"/>
                    </a:lnTo>
                    <a:lnTo>
                      <a:pt x="76" y="81"/>
                    </a:lnTo>
                    <a:lnTo>
                      <a:pt x="60" y="69"/>
                    </a:lnTo>
                    <a:lnTo>
                      <a:pt x="27" y="92"/>
                    </a:lnTo>
                    <a:lnTo>
                      <a:pt x="34" y="71"/>
                    </a:lnTo>
                    <a:lnTo>
                      <a:pt x="34" y="53"/>
                    </a:lnTo>
                    <a:lnTo>
                      <a:pt x="30" y="37"/>
                    </a:lnTo>
                    <a:lnTo>
                      <a:pt x="23" y="23"/>
                    </a:lnTo>
                    <a:lnTo>
                      <a:pt x="15" y="13"/>
                    </a:lnTo>
                    <a:lnTo>
                      <a:pt x="8" y="5"/>
                    </a:lnTo>
                    <a:lnTo>
                      <a:pt x="3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190" name="Freeform 494"/>
              <p:cNvSpPr>
                <a:spLocks/>
              </p:cNvSpPr>
              <p:nvPr/>
            </p:nvSpPr>
            <p:spPr bwMode="auto">
              <a:xfrm>
                <a:off x="2964" y="2108"/>
                <a:ext cx="109" cy="65"/>
              </a:xfrm>
              <a:custGeom>
                <a:avLst/>
                <a:gdLst/>
                <a:ahLst/>
                <a:cxnLst>
                  <a:cxn ang="0">
                    <a:pos x="2" y="15"/>
                  </a:cxn>
                  <a:cxn ang="0">
                    <a:pos x="4" y="35"/>
                  </a:cxn>
                  <a:cxn ang="0">
                    <a:pos x="17" y="47"/>
                  </a:cxn>
                  <a:cxn ang="0">
                    <a:pos x="31" y="52"/>
                  </a:cxn>
                  <a:cxn ang="0">
                    <a:pos x="45" y="56"/>
                  </a:cxn>
                  <a:cxn ang="0">
                    <a:pos x="64" y="55"/>
                  </a:cxn>
                  <a:cxn ang="0">
                    <a:pos x="85" y="49"/>
                  </a:cxn>
                  <a:cxn ang="0">
                    <a:pos x="108" y="42"/>
                  </a:cxn>
                  <a:cxn ang="0">
                    <a:pos x="132" y="38"/>
                  </a:cxn>
                  <a:cxn ang="0">
                    <a:pos x="157" y="39"/>
                  </a:cxn>
                  <a:cxn ang="0">
                    <a:pos x="183" y="47"/>
                  </a:cxn>
                  <a:cxn ang="0">
                    <a:pos x="207" y="63"/>
                  </a:cxn>
                  <a:cxn ang="0">
                    <a:pos x="200" y="60"/>
                  </a:cxn>
                  <a:cxn ang="0">
                    <a:pos x="175" y="45"/>
                  </a:cxn>
                  <a:cxn ang="0">
                    <a:pos x="155" y="41"/>
                  </a:cxn>
                  <a:cxn ang="0">
                    <a:pos x="138" y="42"/>
                  </a:cxn>
                  <a:cxn ang="0">
                    <a:pos x="118" y="46"/>
                  </a:cxn>
                  <a:cxn ang="0">
                    <a:pos x="101" y="53"/>
                  </a:cxn>
                  <a:cxn ang="0">
                    <a:pos x="85" y="62"/>
                  </a:cxn>
                  <a:cxn ang="0">
                    <a:pos x="73" y="69"/>
                  </a:cxn>
                  <a:cxn ang="0">
                    <a:pos x="77" y="80"/>
                  </a:cxn>
                  <a:cxn ang="0">
                    <a:pos x="93" y="88"/>
                  </a:cxn>
                  <a:cxn ang="0">
                    <a:pos x="110" y="87"/>
                  </a:cxn>
                  <a:cxn ang="0">
                    <a:pos x="132" y="86"/>
                  </a:cxn>
                  <a:cxn ang="0">
                    <a:pos x="157" y="87"/>
                  </a:cxn>
                  <a:cxn ang="0">
                    <a:pos x="177" y="92"/>
                  </a:cxn>
                  <a:cxn ang="0">
                    <a:pos x="191" y="100"/>
                  </a:cxn>
                  <a:cxn ang="0">
                    <a:pos x="202" y="110"/>
                  </a:cxn>
                  <a:cxn ang="0">
                    <a:pos x="192" y="105"/>
                  </a:cxn>
                  <a:cxn ang="0">
                    <a:pos x="161" y="92"/>
                  </a:cxn>
                  <a:cxn ang="0">
                    <a:pos x="133" y="88"/>
                  </a:cxn>
                  <a:cxn ang="0">
                    <a:pos x="111" y="92"/>
                  </a:cxn>
                  <a:cxn ang="0">
                    <a:pos x="93" y="97"/>
                  </a:cxn>
                  <a:cxn ang="0">
                    <a:pos x="76" y="95"/>
                  </a:cxn>
                  <a:cxn ang="0">
                    <a:pos x="81" y="103"/>
                  </a:cxn>
                  <a:cxn ang="0">
                    <a:pos x="95" y="115"/>
                  </a:cxn>
                  <a:cxn ang="0">
                    <a:pos x="107" y="121"/>
                  </a:cxn>
                  <a:cxn ang="0">
                    <a:pos x="124" y="125"/>
                  </a:cxn>
                  <a:cxn ang="0">
                    <a:pos x="127" y="130"/>
                  </a:cxn>
                  <a:cxn ang="0">
                    <a:pos x="102" y="122"/>
                  </a:cxn>
                  <a:cxn ang="0">
                    <a:pos x="80" y="108"/>
                  </a:cxn>
                  <a:cxn ang="0">
                    <a:pos x="68" y="101"/>
                  </a:cxn>
                  <a:cxn ang="0">
                    <a:pos x="58" y="91"/>
                  </a:cxn>
                  <a:cxn ang="0">
                    <a:pos x="56" y="69"/>
                  </a:cxn>
                  <a:cxn ang="0">
                    <a:pos x="30" y="57"/>
                  </a:cxn>
                  <a:cxn ang="0">
                    <a:pos x="2" y="37"/>
                  </a:cxn>
                  <a:cxn ang="0">
                    <a:pos x="1" y="16"/>
                  </a:cxn>
                  <a:cxn ang="0">
                    <a:pos x="8" y="2"/>
                  </a:cxn>
                </a:cxnLst>
                <a:rect l="0" t="0" r="r" b="b"/>
                <a:pathLst>
                  <a:path w="217" h="130">
                    <a:moveTo>
                      <a:pt x="9" y="0"/>
                    </a:moveTo>
                    <a:lnTo>
                      <a:pt x="2" y="15"/>
                    </a:lnTo>
                    <a:lnTo>
                      <a:pt x="1" y="26"/>
                    </a:lnTo>
                    <a:lnTo>
                      <a:pt x="4" y="35"/>
                    </a:lnTo>
                    <a:lnTo>
                      <a:pt x="10" y="41"/>
                    </a:lnTo>
                    <a:lnTo>
                      <a:pt x="17" y="47"/>
                    </a:lnTo>
                    <a:lnTo>
                      <a:pt x="25" y="49"/>
                    </a:lnTo>
                    <a:lnTo>
                      <a:pt x="31" y="52"/>
                    </a:lnTo>
                    <a:lnTo>
                      <a:pt x="35" y="53"/>
                    </a:lnTo>
                    <a:lnTo>
                      <a:pt x="45" y="56"/>
                    </a:lnTo>
                    <a:lnTo>
                      <a:pt x="55" y="56"/>
                    </a:lnTo>
                    <a:lnTo>
                      <a:pt x="64" y="55"/>
                    </a:lnTo>
                    <a:lnTo>
                      <a:pt x="75" y="53"/>
                    </a:lnTo>
                    <a:lnTo>
                      <a:pt x="85" y="49"/>
                    </a:lnTo>
                    <a:lnTo>
                      <a:pt x="96" y="46"/>
                    </a:lnTo>
                    <a:lnTo>
                      <a:pt x="108" y="42"/>
                    </a:lnTo>
                    <a:lnTo>
                      <a:pt x="119" y="40"/>
                    </a:lnTo>
                    <a:lnTo>
                      <a:pt x="132" y="38"/>
                    </a:lnTo>
                    <a:lnTo>
                      <a:pt x="145" y="38"/>
                    </a:lnTo>
                    <a:lnTo>
                      <a:pt x="157" y="39"/>
                    </a:lnTo>
                    <a:lnTo>
                      <a:pt x="170" y="42"/>
                    </a:lnTo>
                    <a:lnTo>
                      <a:pt x="183" y="47"/>
                    </a:lnTo>
                    <a:lnTo>
                      <a:pt x="195" y="54"/>
                    </a:lnTo>
                    <a:lnTo>
                      <a:pt x="207" y="63"/>
                    </a:lnTo>
                    <a:lnTo>
                      <a:pt x="217" y="73"/>
                    </a:lnTo>
                    <a:lnTo>
                      <a:pt x="200" y="60"/>
                    </a:lnTo>
                    <a:lnTo>
                      <a:pt x="186" y="50"/>
                    </a:lnTo>
                    <a:lnTo>
                      <a:pt x="175" y="45"/>
                    </a:lnTo>
                    <a:lnTo>
                      <a:pt x="164" y="42"/>
                    </a:lnTo>
                    <a:lnTo>
                      <a:pt x="155" y="41"/>
                    </a:lnTo>
                    <a:lnTo>
                      <a:pt x="147" y="41"/>
                    </a:lnTo>
                    <a:lnTo>
                      <a:pt x="138" y="42"/>
                    </a:lnTo>
                    <a:lnTo>
                      <a:pt x="129" y="44"/>
                    </a:lnTo>
                    <a:lnTo>
                      <a:pt x="118" y="46"/>
                    </a:lnTo>
                    <a:lnTo>
                      <a:pt x="109" y="49"/>
                    </a:lnTo>
                    <a:lnTo>
                      <a:pt x="101" y="53"/>
                    </a:lnTo>
                    <a:lnTo>
                      <a:pt x="92" y="57"/>
                    </a:lnTo>
                    <a:lnTo>
                      <a:pt x="85" y="62"/>
                    </a:lnTo>
                    <a:lnTo>
                      <a:pt x="78" y="65"/>
                    </a:lnTo>
                    <a:lnTo>
                      <a:pt x="73" y="69"/>
                    </a:lnTo>
                    <a:lnTo>
                      <a:pt x="69" y="71"/>
                    </a:lnTo>
                    <a:lnTo>
                      <a:pt x="77" y="80"/>
                    </a:lnTo>
                    <a:lnTo>
                      <a:pt x="85" y="86"/>
                    </a:lnTo>
                    <a:lnTo>
                      <a:pt x="93" y="88"/>
                    </a:lnTo>
                    <a:lnTo>
                      <a:pt x="102" y="88"/>
                    </a:lnTo>
                    <a:lnTo>
                      <a:pt x="110" y="87"/>
                    </a:lnTo>
                    <a:lnTo>
                      <a:pt x="121" y="86"/>
                    </a:lnTo>
                    <a:lnTo>
                      <a:pt x="132" y="86"/>
                    </a:lnTo>
                    <a:lnTo>
                      <a:pt x="145" y="86"/>
                    </a:lnTo>
                    <a:lnTo>
                      <a:pt x="157" y="87"/>
                    </a:lnTo>
                    <a:lnTo>
                      <a:pt x="168" y="90"/>
                    </a:lnTo>
                    <a:lnTo>
                      <a:pt x="177" y="92"/>
                    </a:lnTo>
                    <a:lnTo>
                      <a:pt x="185" y="95"/>
                    </a:lnTo>
                    <a:lnTo>
                      <a:pt x="191" y="100"/>
                    </a:lnTo>
                    <a:lnTo>
                      <a:pt x="197" y="105"/>
                    </a:lnTo>
                    <a:lnTo>
                      <a:pt x="202" y="110"/>
                    </a:lnTo>
                    <a:lnTo>
                      <a:pt x="208" y="116"/>
                    </a:lnTo>
                    <a:lnTo>
                      <a:pt x="192" y="105"/>
                    </a:lnTo>
                    <a:lnTo>
                      <a:pt x="176" y="97"/>
                    </a:lnTo>
                    <a:lnTo>
                      <a:pt x="161" y="92"/>
                    </a:lnTo>
                    <a:lnTo>
                      <a:pt x="146" y="90"/>
                    </a:lnTo>
                    <a:lnTo>
                      <a:pt x="133" y="88"/>
                    </a:lnTo>
                    <a:lnTo>
                      <a:pt x="122" y="90"/>
                    </a:lnTo>
                    <a:lnTo>
                      <a:pt x="111" y="92"/>
                    </a:lnTo>
                    <a:lnTo>
                      <a:pt x="103" y="94"/>
                    </a:lnTo>
                    <a:lnTo>
                      <a:pt x="93" y="97"/>
                    </a:lnTo>
                    <a:lnTo>
                      <a:pt x="83" y="95"/>
                    </a:lnTo>
                    <a:lnTo>
                      <a:pt x="76" y="95"/>
                    </a:lnTo>
                    <a:lnTo>
                      <a:pt x="72" y="94"/>
                    </a:lnTo>
                    <a:lnTo>
                      <a:pt x="81" y="103"/>
                    </a:lnTo>
                    <a:lnTo>
                      <a:pt x="89" y="110"/>
                    </a:lnTo>
                    <a:lnTo>
                      <a:pt x="95" y="115"/>
                    </a:lnTo>
                    <a:lnTo>
                      <a:pt x="100" y="118"/>
                    </a:lnTo>
                    <a:lnTo>
                      <a:pt x="107" y="121"/>
                    </a:lnTo>
                    <a:lnTo>
                      <a:pt x="114" y="123"/>
                    </a:lnTo>
                    <a:lnTo>
                      <a:pt x="124" y="125"/>
                    </a:lnTo>
                    <a:lnTo>
                      <a:pt x="138" y="128"/>
                    </a:lnTo>
                    <a:lnTo>
                      <a:pt x="127" y="130"/>
                    </a:lnTo>
                    <a:lnTo>
                      <a:pt x="115" y="128"/>
                    </a:lnTo>
                    <a:lnTo>
                      <a:pt x="102" y="122"/>
                    </a:lnTo>
                    <a:lnTo>
                      <a:pt x="91" y="115"/>
                    </a:lnTo>
                    <a:lnTo>
                      <a:pt x="80" y="108"/>
                    </a:lnTo>
                    <a:lnTo>
                      <a:pt x="72" y="102"/>
                    </a:lnTo>
                    <a:lnTo>
                      <a:pt x="68" y="101"/>
                    </a:lnTo>
                    <a:lnTo>
                      <a:pt x="69" y="103"/>
                    </a:lnTo>
                    <a:lnTo>
                      <a:pt x="58" y="91"/>
                    </a:lnTo>
                    <a:lnTo>
                      <a:pt x="56" y="78"/>
                    </a:lnTo>
                    <a:lnTo>
                      <a:pt x="56" y="69"/>
                    </a:lnTo>
                    <a:lnTo>
                      <a:pt x="57" y="65"/>
                    </a:lnTo>
                    <a:lnTo>
                      <a:pt x="30" y="57"/>
                    </a:lnTo>
                    <a:lnTo>
                      <a:pt x="12" y="47"/>
                    </a:lnTo>
                    <a:lnTo>
                      <a:pt x="2" y="37"/>
                    </a:lnTo>
                    <a:lnTo>
                      <a:pt x="0" y="25"/>
                    </a:lnTo>
                    <a:lnTo>
                      <a:pt x="1" y="16"/>
                    </a:lnTo>
                    <a:lnTo>
                      <a:pt x="4" y="8"/>
                    </a:lnTo>
                    <a:lnTo>
                      <a:pt x="8" y="2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191" name="Freeform 495"/>
              <p:cNvSpPr>
                <a:spLocks/>
              </p:cNvSpPr>
              <p:nvPr/>
            </p:nvSpPr>
            <p:spPr bwMode="auto">
              <a:xfrm>
                <a:off x="2668" y="1955"/>
                <a:ext cx="14" cy="5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6" y="11"/>
                  </a:cxn>
                  <a:cxn ang="0">
                    <a:pos x="24" y="19"/>
                  </a:cxn>
                  <a:cxn ang="0">
                    <a:pos x="26" y="27"/>
                  </a:cxn>
                  <a:cxn ang="0">
                    <a:pos x="27" y="39"/>
                  </a:cxn>
                  <a:cxn ang="0">
                    <a:pos x="29" y="55"/>
                  </a:cxn>
                  <a:cxn ang="0">
                    <a:pos x="26" y="72"/>
                  </a:cxn>
                  <a:cxn ang="0">
                    <a:pos x="20" y="90"/>
                  </a:cxn>
                  <a:cxn ang="0">
                    <a:pos x="7" y="106"/>
                  </a:cxn>
                  <a:cxn ang="0">
                    <a:pos x="16" y="87"/>
                  </a:cxn>
                  <a:cxn ang="0">
                    <a:pos x="20" y="78"/>
                  </a:cxn>
                  <a:cxn ang="0">
                    <a:pos x="23" y="69"/>
                  </a:cxn>
                  <a:cxn ang="0">
                    <a:pos x="22" y="55"/>
                  </a:cxn>
                  <a:cxn ang="0">
                    <a:pos x="17" y="35"/>
                  </a:cxn>
                  <a:cxn ang="0">
                    <a:pos x="9" y="17"/>
                  </a:cxn>
                  <a:cxn ang="0">
                    <a:pos x="3" y="4"/>
                  </a:cxn>
                  <a:cxn ang="0">
                    <a:pos x="0" y="0"/>
                  </a:cxn>
                </a:cxnLst>
                <a:rect l="0" t="0" r="r" b="b"/>
                <a:pathLst>
                  <a:path w="29" h="106">
                    <a:moveTo>
                      <a:pt x="0" y="0"/>
                    </a:moveTo>
                    <a:lnTo>
                      <a:pt x="16" y="11"/>
                    </a:lnTo>
                    <a:lnTo>
                      <a:pt x="24" y="19"/>
                    </a:lnTo>
                    <a:lnTo>
                      <a:pt x="26" y="27"/>
                    </a:lnTo>
                    <a:lnTo>
                      <a:pt x="27" y="39"/>
                    </a:lnTo>
                    <a:lnTo>
                      <a:pt x="29" y="55"/>
                    </a:lnTo>
                    <a:lnTo>
                      <a:pt x="26" y="72"/>
                    </a:lnTo>
                    <a:lnTo>
                      <a:pt x="20" y="90"/>
                    </a:lnTo>
                    <a:lnTo>
                      <a:pt x="7" y="106"/>
                    </a:lnTo>
                    <a:lnTo>
                      <a:pt x="16" y="87"/>
                    </a:lnTo>
                    <a:lnTo>
                      <a:pt x="20" y="78"/>
                    </a:lnTo>
                    <a:lnTo>
                      <a:pt x="23" y="69"/>
                    </a:lnTo>
                    <a:lnTo>
                      <a:pt x="22" y="55"/>
                    </a:lnTo>
                    <a:lnTo>
                      <a:pt x="17" y="35"/>
                    </a:lnTo>
                    <a:lnTo>
                      <a:pt x="9" y="17"/>
                    </a:lnTo>
                    <a:lnTo>
                      <a:pt x="3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192" name="Freeform 496"/>
              <p:cNvSpPr>
                <a:spLocks/>
              </p:cNvSpPr>
              <p:nvPr/>
            </p:nvSpPr>
            <p:spPr bwMode="auto">
              <a:xfrm>
                <a:off x="2652" y="1973"/>
                <a:ext cx="11" cy="3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2" y="8"/>
                  </a:cxn>
                  <a:cxn ang="0">
                    <a:pos x="18" y="14"/>
                  </a:cxn>
                  <a:cxn ang="0">
                    <a:pos x="19" y="20"/>
                  </a:cxn>
                  <a:cxn ang="0">
                    <a:pos x="20" y="28"/>
                  </a:cxn>
                  <a:cxn ang="0">
                    <a:pos x="22" y="39"/>
                  </a:cxn>
                  <a:cxn ang="0">
                    <a:pos x="20" y="51"/>
                  </a:cxn>
                  <a:cxn ang="0">
                    <a:pos x="15" y="62"/>
                  </a:cxn>
                  <a:cxn ang="0">
                    <a:pos x="4" y="74"/>
                  </a:cxn>
                  <a:cxn ang="0">
                    <a:pos x="11" y="61"/>
                  </a:cxn>
                  <a:cxn ang="0">
                    <a:pos x="16" y="54"/>
                  </a:cxn>
                  <a:cxn ang="0">
                    <a:pos x="17" y="50"/>
                  </a:cxn>
                  <a:cxn ang="0">
                    <a:pos x="16" y="39"/>
                  </a:cxn>
                  <a:cxn ang="0">
                    <a:pos x="12" y="26"/>
                  </a:cxn>
                  <a:cxn ang="0">
                    <a:pos x="7" y="13"/>
                  </a:cxn>
                  <a:cxn ang="0">
                    <a:pos x="2" y="4"/>
                  </a:cxn>
                  <a:cxn ang="0">
                    <a:pos x="0" y="0"/>
                  </a:cxn>
                </a:cxnLst>
                <a:rect l="0" t="0" r="r" b="b"/>
                <a:pathLst>
                  <a:path w="22" h="74">
                    <a:moveTo>
                      <a:pt x="0" y="0"/>
                    </a:moveTo>
                    <a:lnTo>
                      <a:pt x="12" y="8"/>
                    </a:lnTo>
                    <a:lnTo>
                      <a:pt x="18" y="14"/>
                    </a:lnTo>
                    <a:lnTo>
                      <a:pt x="19" y="20"/>
                    </a:lnTo>
                    <a:lnTo>
                      <a:pt x="20" y="28"/>
                    </a:lnTo>
                    <a:lnTo>
                      <a:pt x="22" y="39"/>
                    </a:lnTo>
                    <a:lnTo>
                      <a:pt x="20" y="51"/>
                    </a:lnTo>
                    <a:lnTo>
                      <a:pt x="15" y="62"/>
                    </a:lnTo>
                    <a:lnTo>
                      <a:pt x="4" y="74"/>
                    </a:lnTo>
                    <a:lnTo>
                      <a:pt x="11" y="61"/>
                    </a:lnTo>
                    <a:lnTo>
                      <a:pt x="16" y="54"/>
                    </a:lnTo>
                    <a:lnTo>
                      <a:pt x="17" y="50"/>
                    </a:lnTo>
                    <a:lnTo>
                      <a:pt x="16" y="39"/>
                    </a:lnTo>
                    <a:lnTo>
                      <a:pt x="12" y="26"/>
                    </a:lnTo>
                    <a:lnTo>
                      <a:pt x="7" y="13"/>
                    </a:lnTo>
                    <a:lnTo>
                      <a:pt x="2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193" name="Freeform 497"/>
              <p:cNvSpPr>
                <a:spLocks/>
              </p:cNvSpPr>
              <p:nvPr/>
            </p:nvSpPr>
            <p:spPr bwMode="auto">
              <a:xfrm>
                <a:off x="2589" y="1937"/>
                <a:ext cx="13" cy="11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26" y="10"/>
                  </a:cxn>
                  <a:cxn ang="0">
                    <a:pos x="0" y="22"/>
                  </a:cxn>
                  <a:cxn ang="0">
                    <a:pos x="5" y="16"/>
                  </a:cxn>
                  <a:cxn ang="0">
                    <a:pos x="3" y="11"/>
                  </a:cxn>
                  <a:cxn ang="0">
                    <a:pos x="3" y="6"/>
                  </a:cxn>
                  <a:cxn ang="0">
                    <a:pos x="5" y="2"/>
                  </a:cxn>
                  <a:cxn ang="0">
                    <a:pos x="5" y="0"/>
                  </a:cxn>
                </a:cxnLst>
                <a:rect l="0" t="0" r="r" b="b"/>
                <a:pathLst>
                  <a:path w="26" h="22">
                    <a:moveTo>
                      <a:pt x="5" y="0"/>
                    </a:moveTo>
                    <a:lnTo>
                      <a:pt x="26" y="10"/>
                    </a:lnTo>
                    <a:lnTo>
                      <a:pt x="0" y="22"/>
                    </a:lnTo>
                    <a:lnTo>
                      <a:pt x="5" y="16"/>
                    </a:lnTo>
                    <a:lnTo>
                      <a:pt x="3" y="11"/>
                    </a:lnTo>
                    <a:lnTo>
                      <a:pt x="3" y="6"/>
                    </a:lnTo>
                    <a:lnTo>
                      <a:pt x="5" y="2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194" name="Freeform 498"/>
              <p:cNvSpPr>
                <a:spLocks/>
              </p:cNvSpPr>
              <p:nvPr/>
            </p:nvSpPr>
            <p:spPr bwMode="auto">
              <a:xfrm>
                <a:off x="2596" y="1893"/>
                <a:ext cx="29" cy="25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8" y="6"/>
                  </a:cxn>
                  <a:cxn ang="0">
                    <a:pos x="17" y="6"/>
                  </a:cxn>
                  <a:cxn ang="0">
                    <a:pos x="26" y="6"/>
                  </a:cxn>
                  <a:cxn ang="0">
                    <a:pos x="36" y="5"/>
                  </a:cxn>
                  <a:cxn ang="0">
                    <a:pos x="44" y="4"/>
                  </a:cxn>
                  <a:cxn ang="0">
                    <a:pos x="51" y="2"/>
                  </a:cxn>
                  <a:cxn ang="0">
                    <a:pos x="55" y="0"/>
                  </a:cxn>
                  <a:cxn ang="0">
                    <a:pos x="56" y="0"/>
                  </a:cxn>
                  <a:cxn ang="0">
                    <a:pos x="56" y="50"/>
                  </a:cxn>
                  <a:cxn ang="0">
                    <a:pos x="45" y="45"/>
                  </a:cxn>
                  <a:cxn ang="0">
                    <a:pos x="46" y="12"/>
                  </a:cxn>
                  <a:cxn ang="0">
                    <a:pos x="39" y="13"/>
                  </a:cxn>
                  <a:cxn ang="0">
                    <a:pos x="31" y="12"/>
                  </a:cxn>
                  <a:cxn ang="0">
                    <a:pos x="23" y="11"/>
                  </a:cxn>
                  <a:cxn ang="0">
                    <a:pos x="16" y="10"/>
                  </a:cxn>
                  <a:cxn ang="0">
                    <a:pos x="9" y="7"/>
                  </a:cxn>
                  <a:cxn ang="0">
                    <a:pos x="5" y="6"/>
                  </a:cxn>
                  <a:cxn ang="0">
                    <a:pos x="1" y="4"/>
                  </a:cxn>
                  <a:cxn ang="0">
                    <a:pos x="0" y="4"/>
                  </a:cxn>
                </a:cxnLst>
                <a:rect l="0" t="0" r="r" b="b"/>
                <a:pathLst>
                  <a:path w="56" h="50">
                    <a:moveTo>
                      <a:pt x="0" y="4"/>
                    </a:moveTo>
                    <a:lnTo>
                      <a:pt x="8" y="6"/>
                    </a:lnTo>
                    <a:lnTo>
                      <a:pt x="17" y="6"/>
                    </a:lnTo>
                    <a:lnTo>
                      <a:pt x="26" y="6"/>
                    </a:lnTo>
                    <a:lnTo>
                      <a:pt x="36" y="5"/>
                    </a:lnTo>
                    <a:lnTo>
                      <a:pt x="44" y="4"/>
                    </a:lnTo>
                    <a:lnTo>
                      <a:pt x="51" y="2"/>
                    </a:lnTo>
                    <a:lnTo>
                      <a:pt x="55" y="0"/>
                    </a:lnTo>
                    <a:lnTo>
                      <a:pt x="56" y="0"/>
                    </a:lnTo>
                    <a:lnTo>
                      <a:pt x="56" y="50"/>
                    </a:lnTo>
                    <a:lnTo>
                      <a:pt x="45" y="45"/>
                    </a:lnTo>
                    <a:lnTo>
                      <a:pt x="46" y="12"/>
                    </a:lnTo>
                    <a:lnTo>
                      <a:pt x="39" y="13"/>
                    </a:lnTo>
                    <a:lnTo>
                      <a:pt x="31" y="12"/>
                    </a:lnTo>
                    <a:lnTo>
                      <a:pt x="23" y="11"/>
                    </a:lnTo>
                    <a:lnTo>
                      <a:pt x="16" y="10"/>
                    </a:lnTo>
                    <a:lnTo>
                      <a:pt x="9" y="7"/>
                    </a:lnTo>
                    <a:lnTo>
                      <a:pt x="5" y="6"/>
                    </a:lnTo>
                    <a:lnTo>
                      <a:pt x="1" y="4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195" name="Freeform 499"/>
              <p:cNvSpPr>
                <a:spLocks/>
              </p:cNvSpPr>
              <p:nvPr/>
            </p:nvSpPr>
            <p:spPr bwMode="auto">
              <a:xfrm>
                <a:off x="2918" y="2165"/>
                <a:ext cx="28" cy="47"/>
              </a:xfrm>
              <a:custGeom>
                <a:avLst/>
                <a:gdLst/>
                <a:ahLst/>
                <a:cxnLst>
                  <a:cxn ang="0">
                    <a:pos x="57" y="0"/>
                  </a:cxn>
                  <a:cxn ang="0">
                    <a:pos x="56" y="9"/>
                  </a:cxn>
                  <a:cxn ang="0">
                    <a:pos x="55" y="17"/>
                  </a:cxn>
                  <a:cxn ang="0">
                    <a:pos x="51" y="25"/>
                  </a:cxn>
                  <a:cxn ang="0">
                    <a:pos x="48" y="32"/>
                  </a:cxn>
                  <a:cxn ang="0">
                    <a:pos x="42" y="39"/>
                  </a:cxn>
                  <a:cxn ang="0">
                    <a:pos x="36" y="45"/>
                  </a:cxn>
                  <a:cxn ang="0">
                    <a:pos x="29" y="49"/>
                  </a:cxn>
                  <a:cxn ang="0">
                    <a:pos x="21" y="53"/>
                  </a:cxn>
                  <a:cxn ang="0">
                    <a:pos x="8" y="62"/>
                  </a:cxn>
                  <a:cxn ang="0">
                    <a:pos x="3" y="71"/>
                  </a:cxn>
                  <a:cxn ang="0">
                    <a:pos x="3" y="83"/>
                  </a:cxn>
                  <a:cxn ang="0">
                    <a:pos x="5" y="93"/>
                  </a:cxn>
                  <a:cxn ang="0">
                    <a:pos x="0" y="79"/>
                  </a:cxn>
                  <a:cxn ang="0">
                    <a:pos x="0" y="63"/>
                  </a:cxn>
                  <a:cxn ang="0">
                    <a:pos x="6" y="51"/>
                  </a:cxn>
                  <a:cxn ang="0">
                    <a:pos x="19" y="45"/>
                  </a:cxn>
                  <a:cxn ang="0">
                    <a:pos x="28" y="43"/>
                  </a:cxn>
                  <a:cxn ang="0">
                    <a:pos x="36" y="38"/>
                  </a:cxn>
                  <a:cxn ang="0">
                    <a:pos x="43" y="31"/>
                  </a:cxn>
                  <a:cxn ang="0">
                    <a:pos x="49" y="22"/>
                  </a:cxn>
                  <a:cxn ang="0">
                    <a:pos x="52" y="14"/>
                  </a:cxn>
                  <a:cxn ang="0">
                    <a:pos x="55" y="7"/>
                  </a:cxn>
                  <a:cxn ang="0">
                    <a:pos x="57" y="2"/>
                  </a:cxn>
                  <a:cxn ang="0">
                    <a:pos x="57" y="0"/>
                  </a:cxn>
                </a:cxnLst>
                <a:rect l="0" t="0" r="r" b="b"/>
                <a:pathLst>
                  <a:path w="57" h="93">
                    <a:moveTo>
                      <a:pt x="57" y="0"/>
                    </a:moveTo>
                    <a:lnTo>
                      <a:pt x="56" y="9"/>
                    </a:lnTo>
                    <a:lnTo>
                      <a:pt x="55" y="17"/>
                    </a:lnTo>
                    <a:lnTo>
                      <a:pt x="51" y="25"/>
                    </a:lnTo>
                    <a:lnTo>
                      <a:pt x="48" y="32"/>
                    </a:lnTo>
                    <a:lnTo>
                      <a:pt x="42" y="39"/>
                    </a:lnTo>
                    <a:lnTo>
                      <a:pt x="36" y="45"/>
                    </a:lnTo>
                    <a:lnTo>
                      <a:pt x="29" y="49"/>
                    </a:lnTo>
                    <a:lnTo>
                      <a:pt x="21" y="53"/>
                    </a:lnTo>
                    <a:lnTo>
                      <a:pt x="8" y="62"/>
                    </a:lnTo>
                    <a:lnTo>
                      <a:pt x="3" y="71"/>
                    </a:lnTo>
                    <a:lnTo>
                      <a:pt x="3" y="83"/>
                    </a:lnTo>
                    <a:lnTo>
                      <a:pt x="5" y="93"/>
                    </a:lnTo>
                    <a:lnTo>
                      <a:pt x="0" y="79"/>
                    </a:lnTo>
                    <a:lnTo>
                      <a:pt x="0" y="63"/>
                    </a:lnTo>
                    <a:lnTo>
                      <a:pt x="6" y="51"/>
                    </a:lnTo>
                    <a:lnTo>
                      <a:pt x="19" y="45"/>
                    </a:lnTo>
                    <a:lnTo>
                      <a:pt x="28" y="43"/>
                    </a:lnTo>
                    <a:lnTo>
                      <a:pt x="36" y="38"/>
                    </a:lnTo>
                    <a:lnTo>
                      <a:pt x="43" y="31"/>
                    </a:lnTo>
                    <a:lnTo>
                      <a:pt x="49" y="22"/>
                    </a:lnTo>
                    <a:lnTo>
                      <a:pt x="52" y="14"/>
                    </a:lnTo>
                    <a:lnTo>
                      <a:pt x="55" y="7"/>
                    </a:lnTo>
                    <a:lnTo>
                      <a:pt x="57" y="2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196" name="Freeform 500"/>
              <p:cNvSpPr>
                <a:spLocks/>
              </p:cNvSpPr>
              <p:nvPr/>
            </p:nvSpPr>
            <p:spPr bwMode="auto">
              <a:xfrm>
                <a:off x="2910" y="2171"/>
                <a:ext cx="17" cy="29"/>
              </a:xfrm>
              <a:custGeom>
                <a:avLst/>
                <a:gdLst/>
                <a:ahLst/>
                <a:cxnLst>
                  <a:cxn ang="0">
                    <a:pos x="34" y="0"/>
                  </a:cxn>
                  <a:cxn ang="0">
                    <a:pos x="33" y="11"/>
                  </a:cxn>
                  <a:cxn ang="0">
                    <a:pos x="28" y="20"/>
                  </a:cxn>
                  <a:cxn ang="0">
                    <a:pos x="21" y="27"/>
                  </a:cxn>
                  <a:cxn ang="0">
                    <a:pos x="12" y="33"/>
                  </a:cxn>
                  <a:cxn ang="0">
                    <a:pos x="5" y="37"/>
                  </a:cxn>
                  <a:cxn ang="0">
                    <a:pos x="2" y="44"/>
                  </a:cxn>
                  <a:cxn ang="0">
                    <a:pos x="2" y="51"/>
                  </a:cxn>
                  <a:cxn ang="0">
                    <a:pos x="3" y="58"/>
                  </a:cxn>
                  <a:cxn ang="0">
                    <a:pos x="0" y="49"/>
                  </a:cxn>
                  <a:cxn ang="0">
                    <a:pos x="0" y="40"/>
                  </a:cxn>
                  <a:cxn ang="0">
                    <a:pos x="4" y="32"/>
                  </a:cxn>
                  <a:cxn ang="0">
                    <a:pos x="11" y="28"/>
                  </a:cxn>
                  <a:cxn ang="0">
                    <a:pos x="21" y="23"/>
                  </a:cxn>
                  <a:cxn ang="0">
                    <a:pos x="29" y="14"/>
                  </a:cxn>
                  <a:cxn ang="0">
                    <a:pos x="33" y="5"/>
                  </a:cxn>
                  <a:cxn ang="0">
                    <a:pos x="34" y="0"/>
                  </a:cxn>
                </a:cxnLst>
                <a:rect l="0" t="0" r="r" b="b"/>
                <a:pathLst>
                  <a:path w="34" h="58">
                    <a:moveTo>
                      <a:pt x="34" y="0"/>
                    </a:moveTo>
                    <a:lnTo>
                      <a:pt x="33" y="11"/>
                    </a:lnTo>
                    <a:lnTo>
                      <a:pt x="28" y="20"/>
                    </a:lnTo>
                    <a:lnTo>
                      <a:pt x="21" y="27"/>
                    </a:lnTo>
                    <a:lnTo>
                      <a:pt x="12" y="33"/>
                    </a:lnTo>
                    <a:lnTo>
                      <a:pt x="5" y="37"/>
                    </a:lnTo>
                    <a:lnTo>
                      <a:pt x="2" y="44"/>
                    </a:lnTo>
                    <a:lnTo>
                      <a:pt x="2" y="51"/>
                    </a:lnTo>
                    <a:lnTo>
                      <a:pt x="3" y="58"/>
                    </a:lnTo>
                    <a:lnTo>
                      <a:pt x="0" y="49"/>
                    </a:lnTo>
                    <a:lnTo>
                      <a:pt x="0" y="40"/>
                    </a:lnTo>
                    <a:lnTo>
                      <a:pt x="4" y="32"/>
                    </a:lnTo>
                    <a:lnTo>
                      <a:pt x="11" y="28"/>
                    </a:lnTo>
                    <a:lnTo>
                      <a:pt x="21" y="23"/>
                    </a:lnTo>
                    <a:lnTo>
                      <a:pt x="29" y="14"/>
                    </a:lnTo>
                    <a:lnTo>
                      <a:pt x="33" y="5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197" name="Freeform 501"/>
              <p:cNvSpPr>
                <a:spLocks/>
              </p:cNvSpPr>
              <p:nvPr/>
            </p:nvSpPr>
            <p:spPr bwMode="auto">
              <a:xfrm>
                <a:off x="2930" y="2148"/>
                <a:ext cx="32" cy="51"/>
              </a:xfrm>
              <a:custGeom>
                <a:avLst/>
                <a:gdLst/>
                <a:ahLst/>
                <a:cxnLst>
                  <a:cxn ang="0">
                    <a:pos x="0" y="104"/>
                  </a:cxn>
                  <a:cxn ang="0">
                    <a:pos x="15" y="97"/>
                  </a:cxn>
                  <a:cxn ang="0">
                    <a:pos x="27" y="87"/>
                  </a:cxn>
                  <a:cxn ang="0">
                    <a:pos x="39" y="74"/>
                  </a:cxn>
                  <a:cxn ang="0">
                    <a:pos x="49" y="59"/>
                  </a:cxn>
                  <a:cxn ang="0">
                    <a:pos x="56" y="44"/>
                  </a:cxn>
                  <a:cxn ang="0">
                    <a:pos x="62" y="29"/>
                  </a:cxn>
                  <a:cxn ang="0">
                    <a:pos x="64" y="14"/>
                  </a:cxn>
                  <a:cxn ang="0">
                    <a:pos x="63" y="0"/>
                  </a:cxn>
                  <a:cxn ang="0">
                    <a:pos x="58" y="27"/>
                  </a:cxn>
                  <a:cxn ang="0">
                    <a:pos x="50" y="49"/>
                  </a:cxn>
                  <a:cxn ang="0">
                    <a:pos x="40" y="67"/>
                  </a:cxn>
                  <a:cxn ang="0">
                    <a:pos x="28" y="81"/>
                  </a:cxn>
                  <a:cxn ang="0">
                    <a:pos x="18" y="91"/>
                  </a:cxn>
                  <a:cxn ang="0">
                    <a:pos x="9" y="98"/>
                  </a:cxn>
                  <a:cxn ang="0">
                    <a:pos x="2" y="103"/>
                  </a:cxn>
                  <a:cxn ang="0">
                    <a:pos x="0" y="104"/>
                  </a:cxn>
                </a:cxnLst>
                <a:rect l="0" t="0" r="r" b="b"/>
                <a:pathLst>
                  <a:path w="64" h="104">
                    <a:moveTo>
                      <a:pt x="0" y="104"/>
                    </a:moveTo>
                    <a:lnTo>
                      <a:pt x="15" y="97"/>
                    </a:lnTo>
                    <a:lnTo>
                      <a:pt x="27" y="87"/>
                    </a:lnTo>
                    <a:lnTo>
                      <a:pt x="39" y="74"/>
                    </a:lnTo>
                    <a:lnTo>
                      <a:pt x="49" y="59"/>
                    </a:lnTo>
                    <a:lnTo>
                      <a:pt x="56" y="44"/>
                    </a:lnTo>
                    <a:lnTo>
                      <a:pt x="62" y="29"/>
                    </a:lnTo>
                    <a:lnTo>
                      <a:pt x="64" y="14"/>
                    </a:lnTo>
                    <a:lnTo>
                      <a:pt x="63" y="0"/>
                    </a:lnTo>
                    <a:lnTo>
                      <a:pt x="58" y="27"/>
                    </a:lnTo>
                    <a:lnTo>
                      <a:pt x="50" y="49"/>
                    </a:lnTo>
                    <a:lnTo>
                      <a:pt x="40" y="67"/>
                    </a:lnTo>
                    <a:lnTo>
                      <a:pt x="28" y="81"/>
                    </a:lnTo>
                    <a:lnTo>
                      <a:pt x="18" y="91"/>
                    </a:lnTo>
                    <a:lnTo>
                      <a:pt x="9" y="98"/>
                    </a:lnTo>
                    <a:lnTo>
                      <a:pt x="2" y="103"/>
                    </a:lnTo>
                    <a:lnTo>
                      <a:pt x="0" y="104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198" name="Freeform 502"/>
              <p:cNvSpPr>
                <a:spLocks/>
              </p:cNvSpPr>
              <p:nvPr/>
            </p:nvSpPr>
            <p:spPr bwMode="auto">
              <a:xfrm>
                <a:off x="2938" y="2211"/>
                <a:ext cx="171" cy="117"/>
              </a:xfrm>
              <a:custGeom>
                <a:avLst/>
                <a:gdLst/>
                <a:ahLst/>
                <a:cxnLst>
                  <a:cxn ang="0">
                    <a:pos x="135" y="26"/>
                  </a:cxn>
                  <a:cxn ang="0">
                    <a:pos x="153" y="46"/>
                  </a:cxn>
                  <a:cxn ang="0">
                    <a:pos x="144" y="56"/>
                  </a:cxn>
                  <a:cxn ang="0">
                    <a:pos x="159" y="82"/>
                  </a:cxn>
                  <a:cxn ang="0">
                    <a:pos x="178" y="109"/>
                  </a:cxn>
                  <a:cxn ang="0">
                    <a:pos x="196" y="130"/>
                  </a:cxn>
                  <a:cxn ang="0">
                    <a:pos x="204" y="139"/>
                  </a:cxn>
                  <a:cxn ang="0">
                    <a:pos x="204" y="123"/>
                  </a:cxn>
                  <a:cxn ang="0">
                    <a:pos x="217" y="133"/>
                  </a:cxn>
                  <a:cxn ang="0">
                    <a:pos x="227" y="139"/>
                  </a:cxn>
                  <a:cxn ang="0">
                    <a:pos x="232" y="143"/>
                  </a:cxn>
                  <a:cxn ang="0">
                    <a:pos x="230" y="125"/>
                  </a:cxn>
                  <a:cxn ang="0">
                    <a:pos x="255" y="153"/>
                  </a:cxn>
                  <a:cxn ang="0">
                    <a:pos x="293" y="183"/>
                  </a:cxn>
                  <a:cxn ang="0">
                    <a:pos x="327" y="206"/>
                  </a:cxn>
                  <a:cxn ang="0">
                    <a:pos x="342" y="215"/>
                  </a:cxn>
                  <a:cxn ang="0">
                    <a:pos x="314" y="212"/>
                  </a:cxn>
                  <a:cxn ang="0">
                    <a:pos x="292" y="205"/>
                  </a:cxn>
                  <a:cxn ang="0">
                    <a:pos x="278" y="199"/>
                  </a:cxn>
                  <a:cxn ang="0">
                    <a:pos x="273" y="196"/>
                  </a:cxn>
                  <a:cxn ang="0">
                    <a:pos x="293" y="227"/>
                  </a:cxn>
                  <a:cxn ang="0">
                    <a:pos x="275" y="220"/>
                  </a:cxn>
                  <a:cxn ang="0">
                    <a:pos x="262" y="213"/>
                  </a:cxn>
                  <a:cxn ang="0">
                    <a:pos x="254" y="209"/>
                  </a:cxn>
                  <a:cxn ang="0">
                    <a:pos x="260" y="226"/>
                  </a:cxn>
                  <a:cxn ang="0">
                    <a:pos x="239" y="235"/>
                  </a:cxn>
                  <a:cxn ang="0">
                    <a:pos x="217" y="229"/>
                  </a:cxn>
                  <a:cxn ang="0">
                    <a:pos x="197" y="220"/>
                  </a:cxn>
                  <a:cxn ang="0">
                    <a:pos x="183" y="212"/>
                  </a:cxn>
                  <a:cxn ang="0">
                    <a:pos x="177" y="208"/>
                  </a:cxn>
                  <a:cxn ang="0">
                    <a:pos x="174" y="222"/>
                  </a:cxn>
                  <a:cxn ang="0">
                    <a:pos x="158" y="209"/>
                  </a:cxn>
                  <a:cxn ang="0">
                    <a:pos x="143" y="192"/>
                  </a:cxn>
                  <a:cxn ang="0">
                    <a:pos x="135" y="181"/>
                  </a:cxn>
                  <a:cxn ang="0">
                    <a:pos x="123" y="175"/>
                  </a:cxn>
                  <a:cxn ang="0">
                    <a:pos x="106" y="166"/>
                  </a:cxn>
                  <a:cxn ang="0">
                    <a:pos x="94" y="155"/>
                  </a:cxn>
                  <a:cxn ang="0">
                    <a:pos x="89" y="147"/>
                  </a:cxn>
                  <a:cxn ang="0">
                    <a:pos x="80" y="155"/>
                  </a:cxn>
                  <a:cxn ang="0">
                    <a:pos x="24" y="129"/>
                  </a:cxn>
                  <a:cxn ang="0">
                    <a:pos x="1" y="75"/>
                  </a:cxn>
                  <a:cxn ang="0">
                    <a:pos x="1" y="44"/>
                  </a:cxn>
                  <a:cxn ang="0">
                    <a:pos x="15" y="19"/>
                  </a:cxn>
                  <a:cxn ang="0">
                    <a:pos x="38" y="42"/>
                  </a:cxn>
                  <a:cxn ang="0">
                    <a:pos x="46" y="17"/>
                  </a:cxn>
                  <a:cxn ang="0">
                    <a:pos x="68" y="30"/>
                  </a:cxn>
                  <a:cxn ang="0">
                    <a:pos x="103" y="33"/>
                  </a:cxn>
                </a:cxnLst>
                <a:rect l="0" t="0" r="r" b="b"/>
                <a:pathLst>
                  <a:path w="342" h="235">
                    <a:moveTo>
                      <a:pt x="128" y="10"/>
                    </a:moveTo>
                    <a:lnTo>
                      <a:pt x="135" y="26"/>
                    </a:lnTo>
                    <a:lnTo>
                      <a:pt x="144" y="38"/>
                    </a:lnTo>
                    <a:lnTo>
                      <a:pt x="153" y="46"/>
                    </a:lnTo>
                    <a:lnTo>
                      <a:pt x="156" y="49"/>
                    </a:lnTo>
                    <a:lnTo>
                      <a:pt x="144" y="56"/>
                    </a:lnTo>
                    <a:lnTo>
                      <a:pt x="150" y="69"/>
                    </a:lnTo>
                    <a:lnTo>
                      <a:pt x="159" y="82"/>
                    </a:lnTo>
                    <a:lnTo>
                      <a:pt x="168" y="95"/>
                    </a:lnTo>
                    <a:lnTo>
                      <a:pt x="178" y="109"/>
                    </a:lnTo>
                    <a:lnTo>
                      <a:pt x="188" y="121"/>
                    </a:lnTo>
                    <a:lnTo>
                      <a:pt x="196" y="130"/>
                    </a:lnTo>
                    <a:lnTo>
                      <a:pt x="201" y="137"/>
                    </a:lnTo>
                    <a:lnTo>
                      <a:pt x="204" y="139"/>
                    </a:lnTo>
                    <a:lnTo>
                      <a:pt x="197" y="116"/>
                    </a:lnTo>
                    <a:lnTo>
                      <a:pt x="204" y="123"/>
                    </a:lnTo>
                    <a:lnTo>
                      <a:pt x="211" y="129"/>
                    </a:lnTo>
                    <a:lnTo>
                      <a:pt x="217" y="133"/>
                    </a:lnTo>
                    <a:lnTo>
                      <a:pt x="222" y="137"/>
                    </a:lnTo>
                    <a:lnTo>
                      <a:pt x="227" y="139"/>
                    </a:lnTo>
                    <a:lnTo>
                      <a:pt x="230" y="142"/>
                    </a:lnTo>
                    <a:lnTo>
                      <a:pt x="232" y="143"/>
                    </a:lnTo>
                    <a:lnTo>
                      <a:pt x="234" y="143"/>
                    </a:lnTo>
                    <a:lnTo>
                      <a:pt x="230" y="125"/>
                    </a:lnTo>
                    <a:lnTo>
                      <a:pt x="241" y="139"/>
                    </a:lnTo>
                    <a:lnTo>
                      <a:pt x="255" y="153"/>
                    </a:lnTo>
                    <a:lnTo>
                      <a:pt x="274" y="168"/>
                    </a:lnTo>
                    <a:lnTo>
                      <a:pt x="293" y="183"/>
                    </a:lnTo>
                    <a:lnTo>
                      <a:pt x="312" y="196"/>
                    </a:lnTo>
                    <a:lnTo>
                      <a:pt x="327" y="206"/>
                    </a:lnTo>
                    <a:lnTo>
                      <a:pt x="338" y="213"/>
                    </a:lnTo>
                    <a:lnTo>
                      <a:pt x="342" y="215"/>
                    </a:lnTo>
                    <a:lnTo>
                      <a:pt x="328" y="214"/>
                    </a:lnTo>
                    <a:lnTo>
                      <a:pt x="314" y="212"/>
                    </a:lnTo>
                    <a:lnTo>
                      <a:pt x="303" y="209"/>
                    </a:lnTo>
                    <a:lnTo>
                      <a:pt x="292" y="205"/>
                    </a:lnTo>
                    <a:lnTo>
                      <a:pt x="284" y="201"/>
                    </a:lnTo>
                    <a:lnTo>
                      <a:pt x="278" y="199"/>
                    </a:lnTo>
                    <a:lnTo>
                      <a:pt x="274" y="197"/>
                    </a:lnTo>
                    <a:lnTo>
                      <a:pt x="273" y="196"/>
                    </a:lnTo>
                    <a:lnTo>
                      <a:pt x="303" y="229"/>
                    </a:lnTo>
                    <a:lnTo>
                      <a:pt x="293" y="227"/>
                    </a:lnTo>
                    <a:lnTo>
                      <a:pt x="284" y="223"/>
                    </a:lnTo>
                    <a:lnTo>
                      <a:pt x="275" y="220"/>
                    </a:lnTo>
                    <a:lnTo>
                      <a:pt x="268" y="216"/>
                    </a:lnTo>
                    <a:lnTo>
                      <a:pt x="262" y="213"/>
                    </a:lnTo>
                    <a:lnTo>
                      <a:pt x="257" y="211"/>
                    </a:lnTo>
                    <a:lnTo>
                      <a:pt x="254" y="209"/>
                    </a:lnTo>
                    <a:lnTo>
                      <a:pt x="253" y="208"/>
                    </a:lnTo>
                    <a:lnTo>
                      <a:pt x="260" y="226"/>
                    </a:lnTo>
                    <a:lnTo>
                      <a:pt x="234" y="219"/>
                    </a:lnTo>
                    <a:lnTo>
                      <a:pt x="239" y="235"/>
                    </a:lnTo>
                    <a:lnTo>
                      <a:pt x="228" y="232"/>
                    </a:lnTo>
                    <a:lnTo>
                      <a:pt x="217" y="229"/>
                    </a:lnTo>
                    <a:lnTo>
                      <a:pt x="206" y="224"/>
                    </a:lnTo>
                    <a:lnTo>
                      <a:pt x="197" y="220"/>
                    </a:lnTo>
                    <a:lnTo>
                      <a:pt x="189" y="215"/>
                    </a:lnTo>
                    <a:lnTo>
                      <a:pt x="183" y="212"/>
                    </a:lnTo>
                    <a:lnTo>
                      <a:pt x="178" y="209"/>
                    </a:lnTo>
                    <a:lnTo>
                      <a:pt x="177" y="208"/>
                    </a:lnTo>
                    <a:lnTo>
                      <a:pt x="183" y="226"/>
                    </a:lnTo>
                    <a:lnTo>
                      <a:pt x="174" y="222"/>
                    </a:lnTo>
                    <a:lnTo>
                      <a:pt x="166" y="216"/>
                    </a:lnTo>
                    <a:lnTo>
                      <a:pt x="158" y="209"/>
                    </a:lnTo>
                    <a:lnTo>
                      <a:pt x="150" y="200"/>
                    </a:lnTo>
                    <a:lnTo>
                      <a:pt x="143" y="192"/>
                    </a:lnTo>
                    <a:lnTo>
                      <a:pt x="138" y="185"/>
                    </a:lnTo>
                    <a:lnTo>
                      <a:pt x="135" y="181"/>
                    </a:lnTo>
                    <a:lnTo>
                      <a:pt x="133" y="178"/>
                    </a:lnTo>
                    <a:lnTo>
                      <a:pt x="123" y="175"/>
                    </a:lnTo>
                    <a:lnTo>
                      <a:pt x="114" y="171"/>
                    </a:lnTo>
                    <a:lnTo>
                      <a:pt x="106" y="166"/>
                    </a:lnTo>
                    <a:lnTo>
                      <a:pt x="99" y="160"/>
                    </a:lnTo>
                    <a:lnTo>
                      <a:pt x="94" y="155"/>
                    </a:lnTo>
                    <a:lnTo>
                      <a:pt x="91" y="151"/>
                    </a:lnTo>
                    <a:lnTo>
                      <a:pt x="89" y="147"/>
                    </a:lnTo>
                    <a:lnTo>
                      <a:pt x="87" y="146"/>
                    </a:lnTo>
                    <a:lnTo>
                      <a:pt x="80" y="155"/>
                    </a:lnTo>
                    <a:lnTo>
                      <a:pt x="34" y="116"/>
                    </a:lnTo>
                    <a:lnTo>
                      <a:pt x="24" y="129"/>
                    </a:lnTo>
                    <a:lnTo>
                      <a:pt x="7" y="102"/>
                    </a:lnTo>
                    <a:lnTo>
                      <a:pt x="1" y="75"/>
                    </a:lnTo>
                    <a:lnTo>
                      <a:pt x="0" y="53"/>
                    </a:lnTo>
                    <a:lnTo>
                      <a:pt x="1" y="44"/>
                    </a:lnTo>
                    <a:lnTo>
                      <a:pt x="15" y="49"/>
                    </a:lnTo>
                    <a:lnTo>
                      <a:pt x="15" y="19"/>
                    </a:lnTo>
                    <a:lnTo>
                      <a:pt x="38" y="60"/>
                    </a:lnTo>
                    <a:lnTo>
                      <a:pt x="38" y="42"/>
                    </a:lnTo>
                    <a:lnTo>
                      <a:pt x="41" y="28"/>
                    </a:lnTo>
                    <a:lnTo>
                      <a:pt x="46" y="17"/>
                    </a:lnTo>
                    <a:lnTo>
                      <a:pt x="48" y="14"/>
                    </a:lnTo>
                    <a:lnTo>
                      <a:pt x="68" y="30"/>
                    </a:lnTo>
                    <a:lnTo>
                      <a:pt x="75" y="0"/>
                    </a:lnTo>
                    <a:lnTo>
                      <a:pt x="103" y="33"/>
                    </a:lnTo>
                    <a:lnTo>
                      <a:pt x="128" y="1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199" name="Freeform 503"/>
              <p:cNvSpPr>
                <a:spLocks/>
              </p:cNvSpPr>
              <p:nvPr/>
            </p:nvSpPr>
            <p:spPr bwMode="auto">
              <a:xfrm>
                <a:off x="2585" y="2134"/>
                <a:ext cx="22" cy="4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" y="16"/>
                  </a:cxn>
                  <a:cxn ang="0">
                    <a:pos x="0" y="23"/>
                  </a:cxn>
                  <a:cxn ang="0">
                    <a:pos x="2" y="30"/>
                  </a:cxn>
                  <a:cxn ang="0">
                    <a:pos x="8" y="44"/>
                  </a:cxn>
                  <a:cxn ang="0">
                    <a:pos x="13" y="53"/>
                  </a:cxn>
                  <a:cxn ang="0">
                    <a:pos x="17" y="61"/>
                  </a:cxn>
                  <a:cxn ang="0">
                    <a:pos x="23" y="69"/>
                  </a:cxn>
                  <a:cxn ang="0">
                    <a:pos x="30" y="75"/>
                  </a:cxn>
                  <a:cxn ang="0">
                    <a:pos x="34" y="79"/>
                  </a:cxn>
                  <a:cxn ang="0">
                    <a:pos x="39" y="83"/>
                  </a:cxn>
                  <a:cxn ang="0">
                    <a:pos x="43" y="85"/>
                  </a:cxn>
                  <a:cxn ang="0">
                    <a:pos x="44" y="86"/>
                  </a:cxn>
                  <a:cxn ang="0">
                    <a:pos x="25" y="65"/>
                  </a:cxn>
                  <a:cxn ang="0">
                    <a:pos x="16" y="53"/>
                  </a:cxn>
                  <a:cxn ang="0">
                    <a:pos x="11" y="42"/>
                  </a:cxn>
                  <a:cxn ang="0">
                    <a:pos x="11" y="33"/>
                  </a:cxn>
                  <a:cxn ang="0">
                    <a:pos x="10" y="23"/>
                  </a:cxn>
                  <a:cxn ang="0">
                    <a:pos x="8" y="11"/>
                  </a:cxn>
                  <a:cxn ang="0">
                    <a:pos x="6" y="3"/>
                  </a:cxn>
                  <a:cxn ang="0">
                    <a:pos x="5" y="0"/>
                  </a:cxn>
                </a:cxnLst>
                <a:rect l="0" t="0" r="r" b="b"/>
                <a:pathLst>
                  <a:path w="44" h="86">
                    <a:moveTo>
                      <a:pt x="5" y="0"/>
                    </a:moveTo>
                    <a:lnTo>
                      <a:pt x="1" y="16"/>
                    </a:lnTo>
                    <a:lnTo>
                      <a:pt x="0" y="23"/>
                    </a:lnTo>
                    <a:lnTo>
                      <a:pt x="2" y="30"/>
                    </a:lnTo>
                    <a:lnTo>
                      <a:pt x="8" y="44"/>
                    </a:lnTo>
                    <a:lnTo>
                      <a:pt x="13" y="53"/>
                    </a:lnTo>
                    <a:lnTo>
                      <a:pt x="17" y="61"/>
                    </a:lnTo>
                    <a:lnTo>
                      <a:pt x="23" y="69"/>
                    </a:lnTo>
                    <a:lnTo>
                      <a:pt x="30" y="75"/>
                    </a:lnTo>
                    <a:lnTo>
                      <a:pt x="34" y="79"/>
                    </a:lnTo>
                    <a:lnTo>
                      <a:pt x="39" y="83"/>
                    </a:lnTo>
                    <a:lnTo>
                      <a:pt x="43" y="85"/>
                    </a:lnTo>
                    <a:lnTo>
                      <a:pt x="44" y="86"/>
                    </a:lnTo>
                    <a:lnTo>
                      <a:pt x="25" y="65"/>
                    </a:lnTo>
                    <a:lnTo>
                      <a:pt x="16" y="53"/>
                    </a:lnTo>
                    <a:lnTo>
                      <a:pt x="11" y="42"/>
                    </a:lnTo>
                    <a:lnTo>
                      <a:pt x="11" y="33"/>
                    </a:lnTo>
                    <a:lnTo>
                      <a:pt x="10" y="23"/>
                    </a:lnTo>
                    <a:lnTo>
                      <a:pt x="8" y="11"/>
                    </a:lnTo>
                    <a:lnTo>
                      <a:pt x="6" y="3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200" name="Freeform 504"/>
              <p:cNvSpPr>
                <a:spLocks/>
              </p:cNvSpPr>
              <p:nvPr/>
            </p:nvSpPr>
            <p:spPr bwMode="auto">
              <a:xfrm>
                <a:off x="2752" y="2309"/>
                <a:ext cx="8" cy="38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7" y="16"/>
                  </a:cxn>
                  <a:cxn ang="0">
                    <a:pos x="12" y="36"/>
                  </a:cxn>
                  <a:cxn ang="0">
                    <a:pos x="15" y="55"/>
                  </a:cxn>
                  <a:cxn ang="0">
                    <a:pos x="16" y="62"/>
                  </a:cxn>
                  <a:cxn ang="0">
                    <a:pos x="8" y="76"/>
                  </a:cxn>
                  <a:cxn ang="0">
                    <a:pos x="8" y="45"/>
                  </a:cxn>
                  <a:cxn ang="0">
                    <a:pos x="4" y="20"/>
                  </a:cxn>
                  <a:cxn ang="0">
                    <a:pos x="1" y="5"/>
                  </a:cxn>
                  <a:cxn ang="0">
                    <a:pos x="0" y="0"/>
                  </a:cxn>
                </a:cxnLst>
                <a:rect l="0" t="0" r="r" b="b"/>
                <a:pathLst>
                  <a:path w="16" h="76">
                    <a:moveTo>
                      <a:pt x="0" y="0"/>
                    </a:moveTo>
                    <a:lnTo>
                      <a:pt x="7" y="16"/>
                    </a:lnTo>
                    <a:lnTo>
                      <a:pt x="12" y="36"/>
                    </a:lnTo>
                    <a:lnTo>
                      <a:pt x="15" y="55"/>
                    </a:lnTo>
                    <a:lnTo>
                      <a:pt x="16" y="62"/>
                    </a:lnTo>
                    <a:lnTo>
                      <a:pt x="8" y="76"/>
                    </a:lnTo>
                    <a:lnTo>
                      <a:pt x="8" y="45"/>
                    </a:lnTo>
                    <a:lnTo>
                      <a:pt x="4" y="20"/>
                    </a:lnTo>
                    <a:lnTo>
                      <a:pt x="1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201" name="Freeform 505"/>
              <p:cNvSpPr>
                <a:spLocks/>
              </p:cNvSpPr>
              <p:nvPr/>
            </p:nvSpPr>
            <p:spPr bwMode="auto">
              <a:xfrm>
                <a:off x="2765" y="2294"/>
                <a:ext cx="8" cy="3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5" y="26"/>
                  </a:cxn>
                  <a:cxn ang="0">
                    <a:pos x="16" y="56"/>
                  </a:cxn>
                  <a:cxn ang="0">
                    <a:pos x="8" y="60"/>
                  </a:cxn>
                  <a:cxn ang="0">
                    <a:pos x="8" y="27"/>
                  </a:cxn>
                  <a:cxn ang="0">
                    <a:pos x="0" y="0"/>
                  </a:cxn>
                </a:cxnLst>
                <a:rect l="0" t="0" r="r" b="b"/>
                <a:pathLst>
                  <a:path w="16" h="60">
                    <a:moveTo>
                      <a:pt x="0" y="0"/>
                    </a:moveTo>
                    <a:lnTo>
                      <a:pt x="15" y="26"/>
                    </a:lnTo>
                    <a:lnTo>
                      <a:pt x="16" y="56"/>
                    </a:lnTo>
                    <a:lnTo>
                      <a:pt x="8" y="60"/>
                    </a:lnTo>
                    <a:lnTo>
                      <a:pt x="8" y="2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202" name="Freeform 506"/>
              <p:cNvSpPr>
                <a:spLocks/>
              </p:cNvSpPr>
              <p:nvPr/>
            </p:nvSpPr>
            <p:spPr bwMode="auto">
              <a:xfrm>
                <a:off x="3026" y="2287"/>
                <a:ext cx="23" cy="2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" y="8"/>
                  </a:cxn>
                  <a:cxn ang="0">
                    <a:pos x="7" y="15"/>
                  </a:cxn>
                  <a:cxn ang="0">
                    <a:pos x="13" y="21"/>
                  </a:cxn>
                  <a:cxn ang="0">
                    <a:pos x="18" y="26"/>
                  </a:cxn>
                  <a:cxn ang="0">
                    <a:pos x="24" y="32"/>
                  </a:cxn>
                  <a:cxn ang="0">
                    <a:pos x="31" y="36"/>
                  </a:cxn>
                  <a:cxn ang="0">
                    <a:pos x="39" y="39"/>
                  </a:cxn>
                  <a:cxn ang="0">
                    <a:pos x="46" y="40"/>
                  </a:cxn>
                  <a:cxn ang="0">
                    <a:pos x="38" y="36"/>
                  </a:cxn>
                  <a:cxn ang="0">
                    <a:pos x="29" y="29"/>
                  </a:cxn>
                  <a:cxn ang="0">
                    <a:pos x="22" y="23"/>
                  </a:cxn>
                  <a:cxn ang="0">
                    <a:pos x="15" y="16"/>
                  </a:cxn>
                  <a:cxn ang="0">
                    <a:pos x="8" y="9"/>
                  </a:cxn>
                  <a:cxn ang="0">
                    <a:pos x="3" y="4"/>
                  </a:cxn>
                  <a:cxn ang="0">
                    <a:pos x="1" y="1"/>
                  </a:cxn>
                  <a:cxn ang="0">
                    <a:pos x="0" y="0"/>
                  </a:cxn>
                </a:cxnLst>
                <a:rect l="0" t="0" r="r" b="b"/>
                <a:pathLst>
                  <a:path w="46" h="40">
                    <a:moveTo>
                      <a:pt x="0" y="0"/>
                    </a:moveTo>
                    <a:lnTo>
                      <a:pt x="3" y="8"/>
                    </a:lnTo>
                    <a:lnTo>
                      <a:pt x="7" y="15"/>
                    </a:lnTo>
                    <a:lnTo>
                      <a:pt x="13" y="21"/>
                    </a:lnTo>
                    <a:lnTo>
                      <a:pt x="18" y="26"/>
                    </a:lnTo>
                    <a:lnTo>
                      <a:pt x="24" y="32"/>
                    </a:lnTo>
                    <a:lnTo>
                      <a:pt x="31" y="36"/>
                    </a:lnTo>
                    <a:lnTo>
                      <a:pt x="39" y="39"/>
                    </a:lnTo>
                    <a:lnTo>
                      <a:pt x="46" y="40"/>
                    </a:lnTo>
                    <a:lnTo>
                      <a:pt x="38" y="36"/>
                    </a:lnTo>
                    <a:lnTo>
                      <a:pt x="29" y="29"/>
                    </a:lnTo>
                    <a:lnTo>
                      <a:pt x="22" y="23"/>
                    </a:lnTo>
                    <a:lnTo>
                      <a:pt x="15" y="16"/>
                    </a:lnTo>
                    <a:lnTo>
                      <a:pt x="8" y="9"/>
                    </a:lnTo>
                    <a:lnTo>
                      <a:pt x="3" y="4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203" name="Freeform 507"/>
              <p:cNvSpPr>
                <a:spLocks/>
              </p:cNvSpPr>
              <p:nvPr/>
            </p:nvSpPr>
            <p:spPr bwMode="auto">
              <a:xfrm>
                <a:off x="3016" y="2294"/>
                <a:ext cx="16" cy="17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" y="11"/>
                  </a:cxn>
                  <a:cxn ang="0">
                    <a:pos x="3" y="17"/>
                  </a:cxn>
                  <a:cxn ang="0">
                    <a:pos x="5" y="19"/>
                  </a:cxn>
                  <a:cxn ang="0">
                    <a:pos x="8" y="24"/>
                  </a:cxn>
                  <a:cxn ang="0">
                    <a:pos x="15" y="30"/>
                  </a:cxn>
                  <a:cxn ang="0">
                    <a:pos x="22" y="32"/>
                  </a:cxn>
                  <a:cxn ang="0">
                    <a:pos x="29" y="33"/>
                  </a:cxn>
                  <a:cxn ang="0">
                    <a:pos x="31" y="33"/>
                  </a:cxn>
                  <a:cxn ang="0">
                    <a:pos x="7" y="15"/>
                  </a:cxn>
                  <a:cxn ang="0">
                    <a:pos x="0" y="0"/>
                  </a:cxn>
                </a:cxnLst>
                <a:rect l="0" t="0" r="r" b="b"/>
                <a:pathLst>
                  <a:path w="31" h="33">
                    <a:moveTo>
                      <a:pt x="0" y="0"/>
                    </a:moveTo>
                    <a:lnTo>
                      <a:pt x="3" y="11"/>
                    </a:lnTo>
                    <a:lnTo>
                      <a:pt x="3" y="17"/>
                    </a:lnTo>
                    <a:lnTo>
                      <a:pt x="5" y="19"/>
                    </a:lnTo>
                    <a:lnTo>
                      <a:pt x="8" y="24"/>
                    </a:lnTo>
                    <a:lnTo>
                      <a:pt x="15" y="30"/>
                    </a:lnTo>
                    <a:lnTo>
                      <a:pt x="22" y="32"/>
                    </a:lnTo>
                    <a:lnTo>
                      <a:pt x="29" y="33"/>
                    </a:lnTo>
                    <a:lnTo>
                      <a:pt x="31" y="33"/>
                    </a:lnTo>
                    <a:lnTo>
                      <a:pt x="7" y="1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204" name="Freeform 508"/>
              <p:cNvSpPr>
                <a:spLocks/>
              </p:cNvSpPr>
              <p:nvPr/>
            </p:nvSpPr>
            <p:spPr bwMode="auto">
              <a:xfrm>
                <a:off x="2681" y="2300"/>
                <a:ext cx="28" cy="110"/>
              </a:xfrm>
              <a:custGeom>
                <a:avLst/>
                <a:gdLst/>
                <a:ahLst/>
                <a:cxnLst>
                  <a:cxn ang="0">
                    <a:pos x="0" y="219"/>
                  </a:cxn>
                  <a:cxn ang="0">
                    <a:pos x="11" y="209"/>
                  </a:cxn>
                  <a:cxn ang="0">
                    <a:pos x="20" y="196"/>
                  </a:cxn>
                  <a:cxn ang="0">
                    <a:pos x="29" y="183"/>
                  </a:cxn>
                  <a:cxn ang="0">
                    <a:pos x="37" y="168"/>
                  </a:cxn>
                  <a:cxn ang="0">
                    <a:pos x="45" y="152"/>
                  </a:cxn>
                  <a:cxn ang="0">
                    <a:pos x="50" y="137"/>
                  </a:cxn>
                  <a:cxn ang="0">
                    <a:pos x="54" y="121"/>
                  </a:cxn>
                  <a:cxn ang="0">
                    <a:pos x="57" y="107"/>
                  </a:cxn>
                  <a:cxn ang="0">
                    <a:pos x="57" y="75"/>
                  </a:cxn>
                  <a:cxn ang="0">
                    <a:pos x="52" y="41"/>
                  </a:cxn>
                  <a:cxn ang="0">
                    <a:pos x="46" y="12"/>
                  </a:cxn>
                  <a:cxn ang="0">
                    <a:pos x="44" y="0"/>
                  </a:cxn>
                  <a:cxn ang="0">
                    <a:pos x="40" y="35"/>
                  </a:cxn>
                  <a:cxn ang="0">
                    <a:pos x="39" y="84"/>
                  </a:cxn>
                  <a:cxn ang="0">
                    <a:pos x="37" y="132"/>
                  </a:cxn>
                  <a:cxn ang="0">
                    <a:pos x="32" y="163"/>
                  </a:cxn>
                  <a:cxn ang="0">
                    <a:pos x="24" y="179"/>
                  </a:cxn>
                  <a:cxn ang="0">
                    <a:pos x="15" y="193"/>
                  </a:cxn>
                  <a:cxn ang="0">
                    <a:pos x="8" y="203"/>
                  </a:cxn>
                  <a:cxn ang="0">
                    <a:pos x="6" y="206"/>
                  </a:cxn>
                  <a:cxn ang="0">
                    <a:pos x="6" y="208"/>
                  </a:cxn>
                  <a:cxn ang="0">
                    <a:pos x="4" y="210"/>
                  </a:cxn>
                  <a:cxn ang="0">
                    <a:pos x="3" y="213"/>
                  </a:cxn>
                  <a:cxn ang="0">
                    <a:pos x="0" y="219"/>
                  </a:cxn>
                </a:cxnLst>
                <a:rect l="0" t="0" r="r" b="b"/>
                <a:pathLst>
                  <a:path w="57" h="219">
                    <a:moveTo>
                      <a:pt x="0" y="219"/>
                    </a:moveTo>
                    <a:lnTo>
                      <a:pt x="11" y="209"/>
                    </a:lnTo>
                    <a:lnTo>
                      <a:pt x="20" y="196"/>
                    </a:lnTo>
                    <a:lnTo>
                      <a:pt x="29" y="183"/>
                    </a:lnTo>
                    <a:lnTo>
                      <a:pt x="37" y="168"/>
                    </a:lnTo>
                    <a:lnTo>
                      <a:pt x="45" y="152"/>
                    </a:lnTo>
                    <a:lnTo>
                      <a:pt x="50" y="137"/>
                    </a:lnTo>
                    <a:lnTo>
                      <a:pt x="54" y="121"/>
                    </a:lnTo>
                    <a:lnTo>
                      <a:pt x="57" y="107"/>
                    </a:lnTo>
                    <a:lnTo>
                      <a:pt x="57" y="75"/>
                    </a:lnTo>
                    <a:lnTo>
                      <a:pt x="52" y="41"/>
                    </a:lnTo>
                    <a:lnTo>
                      <a:pt x="46" y="12"/>
                    </a:lnTo>
                    <a:lnTo>
                      <a:pt x="44" y="0"/>
                    </a:lnTo>
                    <a:lnTo>
                      <a:pt x="40" y="35"/>
                    </a:lnTo>
                    <a:lnTo>
                      <a:pt x="39" y="84"/>
                    </a:lnTo>
                    <a:lnTo>
                      <a:pt x="37" y="132"/>
                    </a:lnTo>
                    <a:lnTo>
                      <a:pt x="32" y="163"/>
                    </a:lnTo>
                    <a:lnTo>
                      <a:pt x="24" y="179"/>
                    </a:lnTo>
                    <a:lnTo>
                      <a:pt x="15" y="193"/>
                    </a:lnTo>
                    <a:lnTo>
                      <a:pt x="8" y="203"/>
                    </a:lnTo>
                    <a:lnTo>
                      <a:pt x="6" y="206"/>
                    </a:lnTo>
                    <a:lnTo>
                      <a:pt x="6" y="208"/>
                    </a:lnTo>
                    <a:lnTo>
                      <a:pt x="4" y="210"/>
                    </a:lnTo>
                    <a:lnTo>
                      <a:pt x="3" y="213"/>
                    </a:lnTo>
                    <a:lnTo>
                      <a:pt x="0" y="21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205" name="Freeform 509"/>
              <p:cNvSpPr>
                <a:spLocks/>
              </p:cNvSpPr>
              <p:nvPr/>
            </p:nvSpPr>
            <p:spPr bwMode="auto">
              <a:xfrm>
                <a:off x="3173" y="2268"/>
                <a:ext cx="18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4" y="11"/>
                  </a:cxn>
                  <a:cxn ang="0">
                    <a:pos x="6" y="16"/>
                  </a:cxn>
                  <a:cxn ang="0">
                    <a:pos x="7" y="19"/>
                  </a:cxn>
                  <a:cxn ang="0">
                    <a:pos x="12" y="23"/>
                  </a:cxn>
                  <a:cxn ang="0">
                    <a:pos x="19" y="26"/>
                  </a:cxn>
                  <a:cxn ang="0">
                    <a:pos x="27" y="28"/>
                  </a:cxn>
                  <a:cxn ang="0">
                    <a:pos x="34" y="26"/>
                  </a:cxn>
                  <a:cxn ang="0">
                    <a:pos x="36" y="26"/>
                  </a:cxn>
                  <a:cxn ang="0">
                    <a:pos x="9" y="14"/>
                  </a:cxn>
                  <a:cxn ang="0">
                    <a:pos x="0" y="0"/>
                  </a:cxn>
                </a:cxnLst>
                <a:rect l="0" t="0" r="r" b="b"/>
                <a:pathLst>
                  <a:path w="36" h="28">
                    <a:moveTo>
                      <a:pt x="0" y="0"/>
                    </a:moveTo>
                    <a:lnTo>
                      <a:pt x="4" y="11"/>
                    </a:lnTo>
                    <a:lnTo>
                      <a:pt x="6" y="16"/>
                    </a:lnTo>
                    <a:lnTo>
                      <a:pt x="7" y="19"/>
                    </a:lnTo>
                    <a:lnTo>
                      <a:pt x="12" y="23"/>
                    </a:lnTo>
                    <a:lnTo>
                      <a:pt x="19" y="26"/>
                    </a:lnTo>
                    <a:lnTo>
                      <a:pt x="27" y="28"/>
                    </a:lnTo>
                    <a:lnTo>
                      <a:pt x="34" y="26"/>
                    </a:lnTo>
                    <a:lnTo>
                      <a:pt x="36" y="26"/>
                    </a:lnTo>
                    <a:lnTo>
                      <a:pt x="9" y="1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</p:grpSp>
      <p:grpSp>
        <p:nvGrpSpPr>
          <p:cNvPr id="24" name="Group 510"/>
          <p:cNvGrpSpPr>
            <a:grpSpLocks/>
          </p:cNvGrpSpPr>
          <p:nvPr/>
        </p:nvGrpSpPr>
        <p:grpSpPr bwMode="auto">
          <a:xfrm>
            <a:off x="1752600" y="5562600"/>
            <a:ext cx="2459038" cy="990600"/>
            <a:chOff x="1104" y="3504"/>
            <a:chExt cx="1549" cy="624"/>
          </a:xfrm>
        </p:grpSpPr>
        <p:grpSp>
          <p:nvGrpSpPr>
            <p:cNvPr id="25" name="Group 511"/>
            <p:cNvGrpSpPr>
              <a:grpSpLocks/>
            </p:cNvGrpSpPr>
            <p:nvPr/>
          </p:nvGrpSpPr>
          <p:grpSpPr bwMode="auto">
            <a:xfrm flipH="1">
              <a:off x="1920" y="3504"/>
              <a:ext cx="733" cy="576"/>
              <a:chOff x="3649" y="1157"/>
              <a:chExt cx="733" cy="576"/>
            </a:xfrm>
          </p:grpSpPr>
          <p:sp>
            <p:nvSpPr>
              <p:cNvPr id="30208" name="Freeform 512"/>
              <p:cNvSpPr>
                <a:spLocks/>
              </p:cNvSpPr>
              <p:nvPr/>
            </p:nvSpPr>
            <p:spPr bwMode="auto">
              <a:xfrm>
                <a:off x="3649" y="1157"/>
                <a:ext cx="282" cy="560"/>
              </a:xfrm>
              <a:custGeom>
                <a:avLst/>
                <a:gdLst/>
                <a:ahLst/>
                <a:cxnLst>
                  <a:cxn ang="0">
                    <a:pos x="437" y="140"/>
                  </a:cxn>
                  <a:cxn ang="0">
                    <a:pos x="416" y="113"/>
                  </a:cxn>
                  <a:cxn ang="0">
                    <a:pos x="388" y="89"/>
                  </a:cxn>
                  <a:cxn ang="0">
                    <a:pos x="361" y="69"/>
                  </a:cxn>
                  <a:cxn ang="0">
                    <a:pos x="342" y="59"/>
                  </a:cxn>
                  <a:cxn ang="0">
                    <a:pos x="302" y="50"/>
                  </a:cxn>
                  <a:cxn ang="0">
                    <a:pos x="262" y="17"/>
                  </a:cxn>
                  <a:cxn ang="0">
                    <a:pos x="227" y="1"/>
                  </a:cxn>
                  <a:cxn ang="0">
                    <a:pos x="187" y="19"/>
                  </a:cxn>
                  <a:cxn ang="0">
                    <a:pos x="157" y="6"/>
                  </a:cxn>
                  <a:cxn ang="0">
                    <a:pos x="127" y="39"/>
                  </a:cxn>
                  <a:cxn ang="0">
                    <a:pos x="116" y="58"/>
                  </a:cxn>
                  <a:cxn ang="0">
                    <a:pos x="160" y="54"/>
                  </a:cxn>
                  <a:cxn ang="0">
                    <a:pos x="146" y="92"/>
                  </a:cxn>
                  <a:cxn ang="0">
                    <a:pos x="121" y="126"/>
                  </a:cxn>
                  <a:cxn ang="0">
                    <a:pos x="97" y="151"/>
                  </a:cxn>
                  <a:cxn ang="0">
                    <a:pos x="65" y="181"/>
                  </a:cxn>
                  <a:cxn ang="0">
                    <a:pos x="0" y="225"/>
                  </a:cxn>
                  <a:cxn ang="0">
                    <a:pos x="14" y="259"/>
                  </a:cxn>
                  <a:cxn ang="0">
                    <a:pos x="82" y="277"/>
                  </a:cxn>
                  <a:cxn ang="0">
                    <a:pos x="124" y="275"/>
                  </a:cxn>
                  <a:cxn ang="0">
                    <a:pos x="118" y="286"/>
                  </a:cxn>
                  <a:cxn ang="0">
                    <a:pos x="91" y="309"/>
                  </a:cxn>
                  <a:cxn ang="0">
                    <a:pos x="67" y="333"/>
                  </a:cxn>
                  <a:cxn ang="0">
                    <a:pos x="57" y="362"/>
                  </a:cxn>
                  <a:cxn ang="0">
                    <a:pos x="68" y="410"/>
                  </a:cxn>
                  <a:cxn ang="0">
                    <a:pos x="72" y="469"/>
                  </a:cxn>
                  <a:cxn ang="0">
                    <a:pos x="90" y="506"/>
                  </a:cxn>
                  <a:cxn ang="0">
                    <a:pos x="108" y="605"/>
                  </a:cxn>
                  <a:cxn ang="0">
                    <a:pos x="135" y="643"/>
                  </a:cxn>
                  <a:cxn ang="0">
                    <a:pos x="169" y="674"/>
                  </a:cxn>
                  <a:cxn ang="0">
                    <a:pos x="195" y="706"/>
                  </a:cxn>
                  <a:cxn ang="0">
                    <a:pos x="227" y="759"/>
                  </a:cxn>
                  <a:cxn ang="0">
                    <a:pos x="265" y="789"/>
                  </a:cxn>
                  <a:cxn ang="0">
                    <a:pos x="297" y="819"/>
                  </a:cxn>
                  <a:cxn ang="0">
                    <a:pos x="321" y="844"/>
                  </a:cxn>
                  <a:cxn ang="0">
                    <a:pos x="340" y="925"/>
                  </a:cxn>
                  <a:cxn ang="0">
                    <a:pos x="336" y="1011"/>
                  </a:cxn>
                  <a:cxn ang="0">
                    <a:pos x="306" y="1024"/>
                  </a:cxn>
                  <a:cxn ang="0">
                    <a:pos x="289" y="1070"/>
                  </a:cxn>
                  <a:cxn ang="0">
                    <a:pos x="319" y="1072"/>
                  </a:cxn>
                  <a:cxn ang="0">
                    <a:pos x="318" y="1105"/>
                  </a:cxn>
                  <a:cxn ang="0">
                    <a:pos x="354" y="1120"/>
                  </a:cxn>
                  <a:cxn ang="0">
                    <a:pos x="396" y="1099"/>
                  </a:cxn>
                  <a:cxn ang="0">
                    <a:pos x="449" y="1059"/>
                  </a:cxn>
                  <a:cxn ang="0">
                    <a:pos x="500" y="1002"/>
                  </a:cxn>
                  <a:cxn ang="0">
                    <a:pos x="522" y="949"/>
                  </a:cxn>
                  <a:cxn ang="0">
                    <a:pos x="551" y="896"/>
                  </a:cxn>
                  <a:cxn ang="0">
                    <a:pos x="536" y="782"/>
                  </a:cxn>
                  <a:cxn ang="0">
                    <a:pos x="397" y="723"/>
                  </a:cxn>
                  <a:cxn ang="0">
                    <a:pos x="373" y="578"/>
                  </a:cxn>
                  <a:cxn ang="0">
                    <a:pos x="476" y="405"/>
                  </a:cxn>
                  <a:cxn ang="0">
                    <a:pos x="501" y="237"/>
                  </a:cxn>
                </a:cxnLst>
                <a:rect l="0" t="0" r="r" b="b"/>
                <a:pathLst>
                  <a:path w="564" h="1122">
                    <a:moveTo>
                      <a:pt x="496" y="222"/>
                    </a:moveTo>
                    <a:lnTo>
                      <a:pt x="499" y="218"/>
                    </a:lnTo>
                    <a:lnTo>
                      <a:pt x="454" y="168"/>
                    </a:lnTo>
                    <a:lnTo>
                      <a:pt x="461" y="161"/>
                    </a:lnTo>
                    <a:lnTo>
                      <a:pt x="437" y="140"/>
                    </a:lnTo>
                    <a:lnTo>
                      <a:pt x="435" y="138"/>
                    </a:lnTo>
                    <a:lnTo>
                      <a:pt x="433" y="134"/>
                    </a:lnTo>
                    <a:lnTo>
                      <a:pt x="428" y="128"/>
                    </a:lnTo>
                    <a:lnTo>
                      <a:pt x="423" y="121"/>
                    </a:lnTo>
                    <a:lnTo>
                      <a:pt x="416" y="113"/>
                    </a:lnTo>
                    <a:lnTo>
                      <a:pt x="409" y="105"/>
                    </a:lnTo>
                    <a:lnTo>
                      <a:pt x="400" y="98"/>
                    </a:lnTo>
                    <a:lnTo>
                      <a:pt x="390" y="92"/>
                    </a:lnTo>
                    <a:lnTo>
                      <a:pt x="390" y="91"/>
                    </a:lnTo>
                    <a:lnTo>
                      <a:pt x="388" y="89"/>
                    </a:lnTo>
                    <a:lnTo>
                      <a:pt x="386" y="85"/>
                    </a:lnTo>
                    <a:lnTo>
                      <a:pt x="381" y="81"/>
                    </a:lnTo>
                    <a:lnTo>
                      <a:pt x="375" y="77"/>
                    </a:lnTo>
                    <a:lnTo>
                      <a:pt x="369" y="73"/>
                    </a:lnTo>
                    <a:lnTo>
                      <a:pt x="361" y="69"/>
                    </a:lnTo>
                    <a:lnTo>
                      <a:pt x="351" y="67"/>
                    </a:lnTo>
                    <a:lnTo>
                      <a:pt x="351" y="66"/>
                    </a:lnTo>
                    <a:lnTo>
                      <a:pt x="349" y="65"/>
                    </a:lnTo>
                    <a:lnTo>
                      <a:pt x="346" y="62"/>
                    </a:lnTo>
                    <a:lnTo>
                      <a:pt x="342" y="59"/>
                    </a:lnTo>
                    <a:lnTo>
                      <a:pt x="335" y="57"/>
                    </a:lnTo>
                    <a:lnTo>
                      <a:pt x="327" y="54"/>
                    </a:lnTo>
                    <a:lnTo>
                      <a:pt x="317" y="52"/>
                    </a:lnTo>
                    <a:lnTo>
                      <a:pt x="304" y="51"/>
                    </a:lnTo>
                    <a:lnTo>
                      <a:pt x="302" y="50"/>
                    </a:lnTo>
                    <a:lnTo>
                      <a:pt x="297" y="45"/>
                    </a:lnTo>
                    <a:lnTo>
                      <a:pt x="290" y="39"/>
                    </a:lnTo>
                    <a:lnTo>
                      <a:pt x="281" y="32"/>
                    </a:lnTo>
                    <a:lnTo>
                      <a:pt x="272" y="24"/>
                    </a:lnTo>
                    <a:lnTo>
                      <a:pt x="262" y="17"/>
                    </a:lnTo>
                    <a:lnTo>
                      <a:pt x="253" y="11"/>
                    </a:lnTo>
                    <a:lnTo>
                      <a:pt x="247" y="5"/>
                    </a:lnTo>
                    <a:lnTo>
                      <a:pt x="241" y="1"/>
                    </a:lnTo>
                    <a:lnTo>
                      <a:pt x="234" y="0"/>
                    </a:lnTo>
                    <a:lnTo>
                      <a:pt x="227" y="1"/>
                    </a:lnTo>
                    <a:lnTo>
                      <a:pt x="219" y="5"/>
                    </a:lnTo>
                    <a:lnTo>
                      <a:pt x="211" y="8"/>
                    </a:lnTo>
                    <a:lnTo>
                      <a:pt x="203" y="13"/>
                    </a:lnTo>
                    <a:lnTo>
                      <a:pt x="195" y="16"/>
                    </a:lnTo>
                    <a:lnTo>
                      <a:pt x="187" y="19"/>
                    </a:lnTo>
                    <a:lnTo>
                      <a:pt x="184" y="16"/>
                    </a:lnTo>
                    <a:lnTo>
                      <a:pt x="177" y="13"/>
                    </a:lnTo>
                    <a:lnTo>
                      <a:pt x="168" y="8"/>
                    </a:lnTo>
                    <a:lnTo>
                      <a:pt x="158" y="5"/>
                    </a:lnTo>
                    <a:lnTo>
                      <a:pt x="157" y="6"/>
                    </a:lnTo>
                    <a:lnTo>
                      <a:pt x="154" y="11"/>
                    </a:lnTo>
                    <a:lnTo>
                      <a:pt x="150" y="16"/>
                    </a:lnTo>
                    <a:lnTo>
                      <a:pt x="143" y="23"/>
                    </a:lnTo>
                    <a:lnTo>
                      <a:pt x="136" y="31"/>
                    </a:lnTo>
                    <a:lnTo>
                      <a:pt x="127" y="39"/>
                    </a:lnTo>
                    <a:lnTo>
                      <a:pt x="116" y="47"/>
                    </a:lnTo>
                    <a:lnTo>
                      <a:pt x="106" y="54"/>
                    </a:lnTo>
                    <a:lnTo>
                      <a:pt x="107" y="54"/>
                    </a:lnTo>
                    <a:lnTo>
                      <a:pt x="111" y="57"/>
                    </a:lnTo>
                    <a:lnTo>
                      <a:pt x="116" y="58"/>
                    </a:lnTo>
                    <a:lnTo>
                      <a:pt x="124" y="59"/>
                    </a:lnTo>
                    <a:lnTo>
                      <a:pt x="133" y="60"/>
                    </a:lnTo>
                    <a:lnTo>
                      <a:pt x="142" y="60"/>
                    </a:lnTo>
                    <a:lnTo>
                      <a:pt x="151" y="58"/>
                    </a:lnTo>
                    <a:lnTo>
                      <a:pt x="160" y="54"/>
                    </a:lnTo>
                    <a:lnTo>
                      <a:pt x="164" y="75"/>
                    </a:lnTo>
                    <a:lnTo>
                      <a:pt x="162" y="76"/>
                    </a:lnTo>
                    <a:lnTo>
                      <a:pt x="159" y="80"/>
                    </a:lnTo>
                    <a:lnTo>
                      <a:pt x="153" y="85"/>
                    </a:lnTo>
                    <a:lnTo>
                      <a:pt x="146" y="92"/>
                    </a:lnTo>
                    <a:lnTo>
                      <a:pt x="139" y="99"/>
                    </a:lnTo>
                    <a:lnTo>
                      <a:pt x="133" y="108"/>
                    </a:lnTo>
                    <a:lnTo>
                      <a:pt x="127" y="116"/>
                    </a:lnTo>
                    <a:lnTo>
                      <a:pt x="122" y="125"/>
                    </a:lnTo>
                    <a:lnTo>
                      <a:pt x="121" y="126"/>
                    </a:lnTo>
                    <a:lnTo>
                      <a:pt x="119" y="128"/>
                    </a:lnTo>
                    <a:lnTo>
                      <a:pt x="114" y="133"/>
                    </a:lnTo>
                    <a:lnTo>
                      <a:pt x="108" y="138"/>
                    </a:lnTo>
                    <a:lnTo>
                      <a:pt x="103" y="145"/>
                    </a:lnTo>
                    <a:lnTo>
                      <a:pt x="97" y="151"/>
                    </a:lnTo>
                    <a:lnTo>
                      <a:pt x="92" y="158"/>
                    </a:lnTo>
                    <a:lnTo>
                      <a:pt x="88" y="164"/>
                    </a:lnTo>
                    <a:lnTo>
                      <a:pt x="83" y="169"/>
                    </a:lnTo>
                    <a:lnTo>
                      <a:pt x="75" y="175"/>
                    </a:lnTo>
                    <a:lnTo>
                      <a:pt x="65" y="181"/>
                    </a:lnTo>
                    <a:lnTo>
                      <a:pt x="52" y="188"/>
                    </a:lnTo>
                    <a:lnTo>
                      <a:pt x="39" y="196"/>
                    </a:lnTo>
                    <a:lnTo>
                      <a:pt x="25" y="204"/>
                    </a:lnTo>
                    <a:lnTo>
                      <a:pt x="13" y="214"/>
                    </a:lnTo>
                    <a:lnTo>
                      <a:pt x="0" y="225"/>
                    </a:lnTo>
                    <a:lnTo>
                      <a:pt x="0" y="227"/>
                    </a:lnTo>
                    <a:lnTo>
                      <a:pt x="1" y="233"/>
                    </a:lnTo>
                    <a:lnTo>
                      <a:pt x="5" y="241"/>
                    </a:lnTo>
                    <a:lnTo>
                      <a:pt x="12" y="248"/>
                    </a:lnTo>
                    <a:lnTo>
                      <a:pt x="14" y="259"/>
                    </a:lnTo>
                    <a:lnTo>
                      <a:pt x="21" y="268"/>
                    </a:lnTo>
                    <a:lnTo>
                      <a:pt x="34" y="274"/>
                    </a:lnTo>
                    <a:lnTo>
                      <a:pt x="49" y="278"/>
                    </a:lnTo>
                    <a:lnTo>
                      <a:pt x="65" y="278"/>
                    </a:lnTo>
                    <a:lnTo>
                      <a:pt x="82" y="277"/>
                    </a:lnTo>
                    <a:lnTo>
                      <a:pt x="96" y="274"/>
                    </a:lnTo>
                    <a:lnTo>
                      <a:pt x="107" y="270"/>
                    </a:lnTo>
                    <a:lnTo>
                      <a:pt x="110" y="271"/>
                    </a:lnTo>
                    <a:lnTo>
                      <a:pt x="115" y="273"/>
                    </a:lnTo>
                    <a:lnTo>
                      <a:pt x="124" y="275"/>
                    </a:lnTo>
                    <a:lnTo>
                      <a:pt x="136" y="275"/>
                    </a:lnTo>
                    <a:lnTo>
                      <a:pt x="135" y="277"/>
                    </a:lnTo>
                    <a:lnTo>
                      <a:pt x="130" y="279"/>
                    </a:lnTo>
                    <a:lnTo>
                      <a:pt x="124" y="281"/>
                    </a:lnTo>
                    <a:lnTo>
                      <a:pt x="118" y="286"/>
                    </a:lnTo>
                    <a:lnTo>
                      <a:pt x="111" y="290"/>
                    </a:lnTo>
                    <a:lnTo>
                      <a:pt x="104" y="296"/>
                    </a:lnTo>
                    <a:lnTo>
                      <a:pt x="97" y="302"/>
                    </a:lnTo>
                    <a:lnTo>
                      <a:pt x="92" y="308"/>
                    </a:lnTo>
                    <a:lnTo>
                      <a:pt x="91" y="309"/>
                    </a:lnTo>
                    <a:lnTo>
                      <a:pt x="89" y="311"/>
                    </a:lnTo>
                    <a:lnTo>
                      <a:pt x="84" y="315"/>
                    </a:lnTo>
                    <a:lnTo>
                      <a:pt x="78" y="320"/>
                    </a:lnTo>
                    <a:lnTo>
                      <a:pt x="73" y="326"/>
                    </a:lnTo>
                    <a:lnTo>
                      <a:pt x="67" y="333"/>
                    </a:lnTo>
                    <a:lnTo>
                      <a:pt x="62" y="340"/>
                    </a:lnTo>
                    <a:lnTo>
                      <a:pt x="58" y="347"/>
                    </a:lnTo>
                    <a:lnTo>
                      <a:pt x="68" y="347"/>
                    </a:lnTo>
                    <a:lnTo>
                      <a:pt x="65" y="351"/>
                    </a:lnTo>
                    <a:lnTo>
                      <a:pt x="57" y="362"/>
                    </a:lnTo>
                    <a:lnTo>
                      <a:pt x="50" y="378"/>
                    </a:lnTo>
                    <a:lnTo>
                      <a:pt x="49" y="395"/>
                    </a:lnTo>
                    <a:lnTo>
                      <a:pt x="61" y="395"/>
                    </a:lnTo>
                    <a:lnTo>
                      <a:pt x="61" y="415"/>
                    </a:lnTo>
                    <a:lnTo>
                      <a:pt x="68" y="410"/>
                    </a:lnTo>
                    <a:lnTo>
                      <a:pt x="67" y="416"/>
                    </a:lnTo>
                    <a:lnTo>
                      <a:pt x="63" y="431"/>
                    </a:lnTo>
                    <a:lnTo>
                      <a:pt x="62" y="450"/>
                    </a:lnTo>
                    <a:lnTo>
                      <a:pt x="65" y="469"/>
                    </a:lnTo>
                    <a:lnTo>
                      <a:pt x="72" y="469"/>
                    </a:lnTo>
                    <a:lnTo>
                      <a:pt x="72" y="472"/>
                    </a:lnTo>
                    <a:lnTo>
                      <a:pt x="72" y="481"/>
                    </a:lnTo>
                    <a:lnTo>
                      <a:pt x="74" y="496"/>
                    </a:lnTo>
                    <a:lnTo>
                      <a:pt x="78" y="513"/>
                    </a:lnTo>
                    <a:lnTo>
                      <a:pt x="90" y="506"/>
                    </a:lnTo>
                    <a:lnTo>
                      <a:pt x="92" y="559"/>
                    </a:lnTo>
                    <a:lnTo>
                      <a:pt x="103" y="575"/>
                    </a:lnTo>
                    <a:lnTo>
                      <a:pt x="104" y="579"/>
                    </a:lnTo>
                    <a:lnTo>
                      <a:pt x="105" y="590"/>
                    </a:lnTo>
                    <a:lnTo>
                      <a:pt x="108" y="605"/>
                    </a:lnTo>
                    <a:lnTo>
                      <a:pt x="114" y="618"/>
                    </a:lnTo>
                    <a:lnTo>
                      <a:pt x="122" y="616"/>
                    </a:lnTo>
                    <a:lnTo>
                      <a:pt x="123" y="621"/>
                    </a:lnTo>
                    <a:lnTo>
                      <a:pt x="128" y="631"/>
                    </a:lnTo>
                    <a:lnTo>
                      <a:pt x="135" y="643"/>
                    </a:lnTo>
                    <a:lnTo>
                      <a:pt x="144" y="650"/>
                    </a:lnTo>
                    <a:lnTo>
                      <a:pt x="156" y="675"/>
                    </a:lnTo>
                    <a:lnTo>
                      <a:pt x="166" y="668"/>
                    </a:lnTo>
                    <a:lnTo>
                      <a:pt x="167" y="669"/>
                    </a:lnTo>
                    <a:lnTo>
                      <a:pt x="169" y="674"/>
                    </a:lnTo>
                    <a:lnTo>
                      <a:pt x="173" y="679"/>
                    </a:lnTo>
                    <a:lnTo>
                      <a:pt x="177" y="686"/>
                    </a:lnTo>
                    <a:lnTo>
                      <a:pt x="183" y="693"/>
                    </a:lnTo>
                    <a:lnTo>
                      <a:pt x="189" y="700"/>
                    </a:lnTo>
                    <a:lnTo>
                      <a:pt x="195" y="706"/>
                    </a:lnTo>
                    <a:lnTo>
                      <a:pt x="200" y="709"/>
                    </a:lnTo>
                    <a:lnTo>
                      <a:pt x="202" y="715"/>
                    </a:lnTo>
                    <a:lnTo>
                      <a:pt x="207" y="728"/>
                    </a:lnTo>
                    <a:lnTo>
                      <a:pt x="215" y="744"/>
                    </a:lnTo>
                    <a:lnTo>
                      <a:pt x="227" y="759"/>
                    </a:lnTo>
                    <a:lnTo>
                      <a:pt x="232" y="746"/>
                    </a:lnTo>
                    <a:lnTo>
                      <a:pt x="233" y="751"/>
                    </a:lnTo>
                    <a:lnTo>
                      <a:pt x="238" y="761"/>
                    </a:lnTo>
                    <a:lnTo>
                      <a:pt x="249" y="775"/>
                    </a:lnTo>
                    <a:lnTo>
                      <a:pt x="265" y="789"/>
                    </a:lnTo>
                    <a:lnTo>
                      <a:pt x="267" y="792"/>
                    </a:lnTo>
                    <a:lnTo>
                      <a:pt x="274" y="800"/>
                    </a:lnTo>
                    <a:lnTo>
                      <a:pt x="283" y="811"/>
                    </a:lnTo>
                    <a:lnTo>
                      <a:pt x="296" y="818"/>
                    </a:lnTo>
                    <a:lnTo>
                      <a:pt x="297" y="819"/>
                    </a:lnTo>
                    <a:lnTo>
                      <a:pt x="298" y="821"/>
                    </a:lnTo>
                    <a:lnTo>
                      <a:pt x="302" y="826"/>
                    </a:lnTo>
                    <a:lnTo>
                      <a:pt x="308" y="831"/>
                    </a:lnTo>
                    <a:lnTo>
                      <a:pt x="313" y="837"/>
                    </a:lnTo>
                    <a:lnTo>
                      <a:pt x="321" y="844"/>
                    </a:lnTo>
                    <a:lnTo>
                      <a:pt x="329" y="851"/>
                    </a:lnTo>
                    <a:lnTo>
                      <a:pt x="340" y="857"/>
                    </a:lnTo>
                    <a:lnTo>
                      <a:pt x="340" y="866"/>
                    </a:lnTo>
                    <a:lnTo>
                      <a:pt x="339" y="890"/>
                    </a:lnTo>
                    <a:lnTo>
                      <a:pt x="340" y="925"/>
                    </a:lnTo>
                    <a:lnTo>
                      <a:pt x="344" y="962"/>
                    </a:lnTo>
                    <a:lnTo>
                      <a:pt x="343" y="966"/>
                    </a:lnTo>
                    <a:lnTo>
                      <a:pt x="341" y="977"/>
                    </a:lnTo>
                    <a:lnTo>
                      <a:pt x="338" y="993"/>
                    </a:lnTo>
                    <a:lnTo>
                      <a:pt x="336" y="1011"/>
                    </a:lnTo>
                    <a:lnTo>
                      <a:pt x="335" y="1011"/>
                    </a:lnTo>
                    <a:lnTo>
                      <a:pt x="331" y="1011"/>
                    </a:lnTo>
                    <a:lnTo>
                      <a:pt x="324" y="1013"/>
                    </a:lnTo>
                    <a:lnTo>
                      <a:pt x="316" y="1017"/>
                    </a:lnTo>
                    <a:lnTo>
                      <a:pt x="306" y="1024"/>
                    </a:lnTo>
                    <a:lnTo>
                      <a:pt x="297" y="1033"/>
                    </a:lnTo>
                    <a:lnTo>
                      <a:pt x="288" y="1048"/>
                    </a:lnTo>
                    <a:lnTo>
                      <a:pt x="281" y="1067"/>
                    </a:lnTo>
                    <a:lnTo>
                      <a:pt x="283" y="1069"/>
                    </a:lnTo>
                    <a:lnTo>
                      <a:pt x="289" y="1070"/>
                    </a:lnTo>
                    <a:lnTo>
                      <a:pt x="297" y="1070"/>
                    </a:lnTo>
                    <a:lnTo>
                      <a:pt x="304" y="1064"/>
                    </a:lnTo>
                    <a:lnTo>
                      <a:pt x="305" y="1066"/>
                    </a:lnTo>
                    <a:lnTo>
                      <a:pt x="311" y="1070"/>
                    </a:lnTo>
                    <a:lnTo>
                      <a:pt x="319" y="1072"/>
                    </a:lnTo>
                    <a:lnTo>
                      <a:pt x="329" y="1072"/>
                    </a:lnTo>
                    <a:lnTo>
                      <a:pt x="328" y="1074"/>
                    </a:lnTo>
                    <a:lnTo>
                      <a:pt x="324" y="1081"/>
                    </a:lnTo>
                    <a:lnTo>
                      <a:pt x="320" y="1093"/>
                    </a:lnTo>
                    <a:lnTo>
                      <a:pt x="318" y="1105"/>
                    </a:lnTo>
                    <a:lnTo>
                      <a:pt x="326" y="1118"/>
                    </a:lnTo>
                    <a:lnTo>
                      <a:pt x="341" y="1116"/>
                    </a:lnTo>
                    <a:lnTo>
                      <a:pt x="342" y="1117"/>
                    </a:lnTo>
                    <a:lnTo>
                      <a:pt x="347" y="1118"/>
                    </a:lnTo>
                    <a:lnTo>
                      <a:pt x="354" y="1120"/>
                    </a:lnTo>
                    <a:lnTo>
                      <a:pt x="363" y="1122"/>
                    </a:lnTo>
                    <a:lnTo>
                      <a:pt x="365" y="1119"/>
                    </a:lnTo>
                    <a:lnTo>
                      <a:pt x="373" y="1115"/>
                    </a:lnTo>
                    <a:lnTo>
                      <a:pt x="384" y="1108"/>
                    </a:lnTo>
                    <a:lnTo>
                      <a:pt x="396" y="1099"/>
                    </a:lnTo>
                    <a:lnTo>
                      <a:pt x="410" y="1087"/>
                    </a:lnTo>
                    <a:lnTo>
                      <a:pt x="423" y="1076"/>
                    </a:lnTo>
                    <a:lnTo>
                      <a:pt x="434" y="1064"/>
                    </a:lnTo>
                    <a:lnTo>
                      <a:pt x="442" y="1053"/>
                    </a:lnTo>
                    <a:lnTo>
                      <a:pt x="449" y="1059"/>
                    </a:lnTo>
                    <a:lnTo>
                      <a:pt x="466" y="1031"/>
                    </a:lnTo>
                    <a:lnTo>
                      <a:pt x="481" y="1041"/>
                    </a:lnTo>
                    <a:lnTo>
                      <a:pt x="485" y="1036"/>
                    </a:lnTo>
                    <a:lnTo>
                      <a:pt x="492" y="1023"/>
                    </a:lnTo>
                    <a:lnTo>
                      <a:pt x="500" y="1002"/>
                    </a:lnTo>
                    <a:lnTo>
                      <a:pt x="502" y="977"/>
                    </a:lnTo>
                    <a:lnTo>
                      <a:pt x="515" y="981"/>
                    </a:lnTo>
                    <a:lnTo>
                      <a:pt x="516" y="977"/>
                    </a:lnTo>
                    <a:lnTo>
                      <a:pt x="519" y="965"/>
                    </a:lnTo>
                    <a:lnTo>
                      <a:pt x="522" y="949"/>
                    </a:lnTo>
                    <a:lnTo>
                      <a:pt x="523" y="932"/>
                    </a:lnTo>
                    <a:lnTo>
                      <a:pt x="541" y="936"/>
                    </a:lnTo>
                    <a:lnTo>
                      <a:pt x="544" y="930"/>
                    </a:lnTo>
                    <a:lnTo>
                      <a:pt x="548" y="914"/>
                    </a:lnTo>
                    <a:lnTo>
                      <a:pt x="551" y="896"/>
                    </a:lnTo>
                    <a:lnTo>
                      <a:pt x="549" y="879"/>
                    </a:lnTo>
                    <a:lnTo>
                      <a:pt x="564" y="883"/>
                    </a:lnTo>
                    <a:lnTo>
                      <a:pt x="560" y="845"/>
                    </a:lnTo>
                    <a:lnTo>
                      <a:pt x="549" y="811"/>
                    </a:lnTo>
                    <a:lnTo>
                      <a:pt x="536" y="782"/>
                    </a:lnTo>
                    <a:lnTo>
                      <a:pt x="516" y="757"/>
                    </a:lnTo>
                    <a:lnTo>
                      <a:pt x="493" y="738"/>
                    </a:lnTo>
                    <a:lnTo>
                      <a:pt x="465" y="726"/>
                    </a:lnTo>
                    <a:lnTo>
                      <a:pt x="433" y="721"/>
                    </a:lnTo>
                    <a:lnTo>
                      <a:pt x="397" y="723"/>
                    </a:lnTo>
                    <a:lnTo>
                      <a:pt x="388" y="703"/>
                    </a:lnTo>
                    <a:lnTo>
                      <a:pt x="380" y="676"/>
                    </a:lnTo>
                    <a:lnTo>
                      <a:pt x="374" y="645"/>
                    </a:lnTo>
                    <a:lnTo>
                      <a:pt x="372" y="612"/>
                    </a:lnTo>
                    <a:lnTo>
                      <a:pt x="373" y="578"/>
                    </a:lnTo>
                    <a:lnTo>
                      <a:pt x="380" y="547"/>
                    </a:lnTo>
                    <a:lnTo>
                      <a:pt x="392" y="521"/>
                    </a:lnTo>
                    <a:lnTo>
                      <a:pt x="411" y="501"/>
                    </a:lnTo>
                    <a:lnTo>
                      <a:pt x="449" y="452"/>
                    </a:lnTo>
                    <a:lnTo>
                      <a:pt x="476" y="405"/>
                    </a:lnTo>
                    <a:lnTo>
                      <a:pt x="493" y="363"/>
                    </a:lnTo>
                    <a:lnTo>
                      <a:pt x="502" y="324"/>
                    </a:lnTo>
                    <a:lnTo>
                      <a:pt x="504" y="289"/>
                    </a:lnTo>
                    <a:lnTo>
                      <a:pt x="504" y="260"/>
                    </a:lnTo>
                    <a:lnTo>
                      <a:pt x="501" y="237"/>
                    </a:lnTo>
                    <a:lnTo>
                      <a:pt x="496" y="22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209" name="Freeform 513"/>
              <p:cNvSpPr>
                <a:spLocks/>
              </p:cNvSpPr>
              <p:nvPr/>
            </p:nvSpPr>
            <p:spPr bwMode="auto">
              <a:xfrm>
                <a:off x="3835" y="1268"/>
                <a:ext cx="547" cy="465"/>
              </a:xfrm>
              <a:custGeom>
                <a:avLst/>
                <a:gdLst/>
                <a:ahLst/>
                <a:cxnLst>
                  <a:cxn ang="0">
                    <a:pos x="0" y="390"/>
                  </a:cxn>
                  <a:cxn ang="0">
                    <a:pos x="61" y="499"/>
                  </a:cxn>
                  <a:cxn ang="0">
                    <a:pos x="177" y="589"/>
                  </a:cxn>
                  <a:cxn ang="0">
                    <a:pos x="205" y="619"/>
                  </a:cxn>
                  <a:cxn ang="0">
                    <a:pos x="280" y="574"/>
                  </a:cxn>
                  <a:cxn ang="0">
                    <a:pos x="340" y="552"/>
                  </a:cxn>
                  <a:cxn ang="0">
                    <a:pos x="365" y="550"/>
                  </a:cxn>
                  <a:cxn ang="0">
                    <a:pos x="392" y="539"/>
                  </a:cxn>
                  <a:cxn ang="0">
                    <a:pos x="449" y="523"/>
                  </a:cxn>
                  <a:cxn ang="0">
                    <a:pos x="474" y="570"/>
                  </a:cxn>
                  <a:cxn ang="0">
                    <a:pos x="512" y="585"/>
                  </a:cxn>
                  <a:cxn ang="0">
                    <a:pos x="542" y="615"/>
                  </a:cxn>
                  <a:cxn ang="0">
                    <a:pos x="565" y="620"/>
                  </a:cxn>
                  <a:cxn ang="0">
                    <a:pos x="599" y="643"/>
                  </a:cxn>
                  <a:cxn ang="0">
                    <a:pos x="625" y="694"/>
                  </a:cxn>
                  <a:cxn ang="0">
                    <a:pos x="633" y="753"/>
                  </a:cxn>
                  <a:cxn ang="0">
                    <a:pos x="573" y="799"/>
                  </a:cxn>
                  <a:cxn ang="0">
                    <a:pos x="571" y="845"/>
                  </a:cxn>
                  <a:cxn ang="0">
                    <a:pos x="614" y="843"/>
                  </a:cxn>
                  <a:cxn ang="0">
                    <a:pos x="636" y="828"/>
                  </a:cxn>
                  <a:cxn ang="0">
                    <a:pos x="666" y="796"/>
                  </a:cxn>
                  <a:cxn ang="0">
                    <a:pos x="702" y="699"/>
                  </a:cxn>
                  <a:cxn ang="0">
                    <a:pos x="765" y="856"/>
                  </a:cxn>
                  <a:cxn ang="0">
                    <a:pos x="738" y="889"/>
                  </a:cxn>
                  <a:cxn ang="0">
                    <a:pos x="731" y="932"/>
                  </a:cxn>
                  <a:cxn ang="0">
                    <a:pos x="746" y="932"/>
                  </a:cxn>
                  <a:cxn ang="0">
                    <a:pos x="771" y="920"/>
                  </a:cxn>
                  <a:cxn ang="0">
                    <a:pos x="794" y="913"/>
                  </a:cxn>
                  <a:cxn ang="0">
                    <a:pos x="834" y="860"/>
                  </a:cxn>
                  <a:cxn ang="0">
                    <a:pos x="845" y="690"/>
                  </a:cxn>
                  <a:cxn ang="0">
                    <a:pos x="914" y="712"/>
                  </a:cxn>
                  <a:cxn ang="0">
                    <a:pos x="990" y="698"/>
                  </a:cxn>
                  <a:cxn ang="0">
                    <a:pos x="1040" y="681"/>
                  </a:cxn>
                  <a:cxn ang="0">
                    <a:pos x="1072" y="658"/>
                  </a:cxn>
                  <a:cxn ang="0">
                    <a:pos x="1045" y="657"/>
                  </a:cxn>
                  <a:cxn ang="0">
                    <a:pos x="1067" y="628"/>
                  </a:cxn>
                  <a:cxn ang="0">
                    <a:pos x="1087" y="578"/>
                  </a:cxn>
                  <a:cxn ang="0">
                    <a:pos x="1069" y="555"/>
                  </a:cxn>
                  <a:cxn ang="0">
                    <a:pos x="1058" y="533"/>
                  </a:cxn>
                  <a:cxn ang="0">
                    <a:pos x="1037" y="553"/>
                  </a:cxn>
                  <a:cxn ang="0">
                    <a:pos x="956" y="524"/>
                  </a:cxn>
                  <a:cxn ang="0">
                    <a:pos x="936" y="396"/>
                  </a:cxn>
                  <a:cxn ang="0">
                    <a:pos x="910" y="259"/>
                  </a:cxn>
                  <a:cxn ang="0">
                    <a:pos x="850" y="198"/>
                  </a:cxn>
                  <a:cxn ang="0">
                    <a:pos x="798" y="162"/>
                  </a:cxn>
                  <a:cxn ang="0">
                    <a:pos x="733" y="129"/>
                  </a:cxn>
                  <a:cxn ang="0">
                    <a:pos x="708" y="121"/>
                  </a:cxn>
                  <a:cxn ang="0">
                    <a:pos x="646" y="110"/>
                  </a:cxn>
                  <a:cxn ang="0">
                    <a:pos x="547" y="106"/>
                  </a:cxn>
                  <a:cxn ang="0">
                    <a:pos x="441" y="104"/>
                  </a:cxn>
                  <a:cxn ang="0">
                    <a:pos x="354" y="106"/>
                  </a:cxn>
                  <a:cxn ang="0">
                    <a:pos x="244" y="95"/>
                  </a:cxn>
                  <a:cxn ang="0">
                    <a:pos x="166" y="52"/>
                  </a:cxn>
                  <a:cxn ang="0">
                    <a:pos x="129" y="15"/>
                  </a:cxn>
                  <a:cxn ang="0">
                    <a:pos x="104" y="183"/>
                  </a:cxn>
                </a:cxnLst>
                <a:rect l="0" t="0" r="r" b="b"/>
                <a:pathLst>
                  <a:path w="1095" h="932">
                    <a:moveTo>
                      <a:pt x="39" y="279"/>
                    </a:moveTo>
                    <a:lnTo>
                      <a:pt x="20" y="299"/>
                    </a:lnTo>
                    <a:lnTo>
                      <a:pt x="8" y="325"/>
                    </a:lnTo>
                    <a:lnTo>
                      <a:pt x="1" y="356"/>
                    </a:lnTo>
                    <a:lnTo>
                      <a:pt x="0" y="390"/>
                    </a:lnTo>
                    <a:lnTo>
                      <a:pt x="2" y="423"/>
                    </a:lnTo>
                    <a:lnTo>
                      <a:pt x="8" y="454"/>
                    </a:lnTo>
                    <a:lnTo>
                      <a:pt x="16" y="481"/>
                    </a:lnTo>
                    <a:lnTo>
                      <a:pt x="25" y="501"/>
                    </a:lnTo>
                    <a:lnTo>
                      <a:pt x="61" y="499"/>
                    </a:lnTo>
                    <a:lnTo>
                      <a:pt x="93" y="504"/>
                    </a:lnTo>
                    <a:lnTo>
                      <a:pt x="121" y="516"/>
                    </a:lnTo>
                    <a:lnTo>
                      <a:pt x="144" y="535"/>
                    </a:lnTo>
                    <a:lnTo>
                      <a:pt x="164" y="560"/>
                    </a:lnTo>
                    <a:lnTo>
                      <a:pt x="177" y="589"/>
                    </a:lnTo>
                    <a:lnTo>
                      <a:pt x="188" y="623"/>
                    </a:lnTo>
                    <a:lnTo>
                      <a:pt x="192" y="661"/>
                    </a:lnTo>
                    <a:lnTo>
                      <a:pt x="195" y="654"/>
                    </a:lnTo>
                    <a:lnTo>
                      <a:pt x="199" y="639"/>
                    </a:lnTo>
                    <a:lnTo>
                      <a:pt x="205" y="619"/>
                    </a:lnTo>
                    <a:lnTo>
                      <a:pt x="206" y="600"/>
                    </a:lnTo>
                    <a:lnTo>
                      <a:pt x="219" y="603"/>
                    </a:lnTo>
                    <a:lnTo>
                      <a:pt x="222" y="588"/>
                    </a:lnTo>
                    <a:lnTo>
                      <a:pt x="256" y="604"/>
                    </a:lnTo>
                    <a:lnTo>
                      <a:pt x="280" y="574"/>
                    </a:lnTo>
                    <a:lnTo>
                      <a:pt x="291" y="582"/>
                    </a:lnTo>
                    <a:lnTo>
                      <a:pt x="310" y="562"/>
                    </a:lnTo>
                    <a:lnTo>
                      <a:pt x="327" y="569"/>
                    </a:lnTo>
                    <a:lnTo>
                      <a:pt x="339" y="551"/>
                    </a:lnTo>
                    <a:lnTo>
                      <a:pt x="340" y="552"/>
                    </a:lnTo>
                    <a:lnTo>
                      <a:pt x="343" y="553"/>
                    </a:lnTo>
                    <a:lnTo>
                      <a:pt x="349" y="553"/>
                    </a:lnTo>
                    <a:lnTo>
                      <a:pt x="358" y="552"/>
                    </a:lnTo>
                    <a:lnTo>
                      <a:pt x="360" y="552"/>
                    </a:lnTo>
                    <a:lnTo>
                      <a:pt x="365" y="550"/>
                    </a:lnTo>
                    <a:lnTo>
                      <a:pt x="370" y="546"/>
                    </a:lnTo>
                    <a:lnTo>
                      <a:pt x="374" y="539"/>
                    </a:lnTo>
                    <a:lnTo>
                      <a:pt x="377" y="539"/>
                    </a:lnTo>
                    <a:lnTo>
                      <a:pt x="382" y="539"/>
                    </a:lnTo>
                    <a:lnTo>
                      <a:pt x="392" y="539"/>
                    </a:lnTo>
                    <a:lnTo>
                      <a:pt x="403" y="538"/>
                    </a:lnTo>
                    <a:lnTo>
                      <a:pt x="416" y="537"/>
                    </a:lnTo>
                    <a:lnTo>
                      <a:pt x="427" y="533"/>
                    </a:lnTo>
                    <a:lnTo>
                      <a:pt x="439" y="529"/>
                    </a:lnTo>
                    <a:lnTo>
                      <a:pt x="449" y="523"/>
                    </a:lnTo>
                    <a:lnTo>
                      <a:pt x="450" y="525"/>
                    </a:lnTo>
                    <a:lnTo>
                      <a:pt x="454" y="533"/>
                    </a:lnTo>
                    <a:lnTo>
                      <a:pt x="458" y="544"/>
                    </a:lnTo>
                    <a:lnTo>
                      <a:pt x="465" y="557"/>
                    </a:lnTo>
                    <a:lnTo>
                      <a:pt x="474" y="570"/>
                    </a:lnTo>
                    <a:lnTo>
                      <a:pt x="484" y="584"/>
                    </a:lnTo>
                    <a:lnTo>
                      <a:pt x="494" y="596"/>
                    </a:lnTo>
                    <a:lnTo>
                      <a:pt x="505" y="605"/>
                    </a:lnTo>
                    <a:lnTo>
                      <a:pt x="511" y="584"/>
                    </a:lnTo>
                    <a:lnTo>
                      <a:pt x="512" y="585"/>
                    </a:lnTo>
                    <a:lnTo>
                      <a:pt x="516" y="590"/>
                    </a:lnTo>
                    <a:lnTo>
                      <a:pt x="520" y="595"/>
                    </a:lnTo>
                    <a:lnTo>
                      <a:pt x="527" y="601"/>
                    </a:lnTo>
                    <a:lnTo>
                      <a:pt x="534" y="608"/>
                    </a:lnTo>
                    <a:lnTo>
                      <a:pt x="542" y="615"/>
                    </a:lnTo>
                    <a:lnTo>
                      <a:pt x="550" y="622"/>
                    </a:lnTo>
                    <a:lnTo>
                      <a:pt x="558" y="627"/>
                    </a:lnTo>
                    <a:lnTo>
                      <a:pt x="562" y="616"/>
                    </a:lnTo>
                    <a:lnTo>
                      <a:pt x="563" y="618"/>
                    </a:lnTo>
                    <a:lnTo>
                      <a:pt x="565" y="620"/>
                    </a:lnTo>
                    <a:lnTo>
                      <a:pt x="570" y="624"/>
                    </a:lnTo>
                    <a:lnTo>
                      <a:pt x="576" y="629"/>
                    </a:lnTo>
                    <a:lnTo>
                      <a:pt x="583" y="635"/>
                    </a:lnTo>
                    <a:lnTo>
                      <a:pt x="591" y="639"/>
                    </a:lnTo>
                    <a:lnTo>
                      <a:pt x="599" y="643"/>
                    </a:lnTo>
                    <a:lnTo>
                      <a:pt x="607" y="645"/>
                    </a:lnTo>
                    <a:lnTo>
                      <a:pt x="611" y="682"/>
                    </a:lnTo>
                    <a:lnTo>
                      <a:pt x="618" y="676"/>
                    </a:lnTo>
                    <a:lnTo>
                      <a:pt x="621" y="682"/>
                    </a:lnTo>
                    <a:lnTo>
                      <a:pt x="625" y="694"/>
                    </a:lnTo>
                    <a:lnTo>
                      <a:pt x="632" y="710"/>
                    </a:lnTo>
                    <a:lnTo>
                      <a:pt x="641" y="722"/>
                    </a:lnTo>
                    <a:lnTo>
                      <a:pt x="640" y="746"/>
                    </a:lnTo>
                    <a:lnTo>
                      <a:pt x="638" y="749"/>
                    </a:lnTo>
                    <a:lnTo>
                      <a:pt x="633" y="753"/>
                    </a:lnTo>
                    <a:lnTo>
                      <a:pt x="624" y="760"/>
                    </a:lnTo>
                    <a:lnTo>
                      <a:pt x="614" y="770"/>
                    </a:lnTo>
                    <a:lnTo>
                      <a:pt x="601" y="780"/>
                    </a:lnTo>
                    <a:lnTo>
                      <a:pt x="587" y="790"/>
                    </a:lnTo>
                    <a:lnTo>
                      <a:pt x="573" y="799"/>
                    </a:lnTo>
                    <a:lnTo>
                      <a:pt x="558" y="808"/>
                    </a:lnTo>
                    <a:lnTo>
                      <a:pt x="558" y="837"/>
                    </a:lnTo>
                    <a:lnTo>
                      <a:pt x="565" y="841"/>
                    </a:lnTo>
                    <a:lnTo>
                      <a:pt x="567" y="842"/>
                    </a:lnTo>
                    <a:lnTo>
                      <a:pt x="571" y="845"/>
                    </a:lnTo>
                    <a:lnTo>
                      <a:pt x="578" y="848"/>
                    </a:lnTo>
                    <a:lnTo>
                      <a:pt x="587" y="845"/>
                    </a:lnTo>
                    <a:lnTo>
                      <a:pt x="599" y="837"/>
                    </a:lnTo>
                    <a:lnTo>
                      <a:pt x="600" y="843"/>
                    </a:lnTo>
                    <a:lnTo>
                      <a:pt x="614" y="843"/>
                    </a:lnTo>
                    <a:lnTo>
                      <a:pt x="615" y="843"/>
                    </a:lnTo>
                    <a:lnTo>
                      <a:pt x="618" y="841"/>
                    </a:lnTo>
                    <a:lnTo>
                      <a:pt x="623" y="837"/>
                    </a:lnTo>
                    <a:lnTo>
                      <a:pt x="629" y="834"/>
                    </a:lnTo>
                    <a:lnTo>
                      <a:pt x="636" y="828"/>
                    </a:lnTo>
                    <a:lnTo>
                      <a:pt x="643" y="821"/>
                    </a:lnTo>
                    <a:lnTo>
                      <a:pt x="649" y="812"/>
                    </a:lnTo>
                    <a:lnTo>
                      <a:pt x="656" y="802"/>
                    </a:lnTo>
                    <a:lnTo>
                      <a:pt x="661" y="802"/>
                    </a:lnTo>
                    <a:lnTo>
                      <a:pt x="666" y="796"/>
                    </a:lnTo>
                    <a:lnTo>
                      <a:pt x="676" y="782"/>
                    </a:lnTo>
                    <a:lnTo>
                      <a:pt x="687" y="764"/>
                    </a:lnTo>
                    <a:lnTo>
                      <a:pt x="694" y="743"/>
                    </a:lnTo>
                    <a:lnTo>
                      <a:pt x="701" y="740"/>
                    </a:lnTo>
                    <a:lnTo>
                      <a:pt x="702" y="699"/>
                    </a:lnTo>
                    <a:lnTo>
                      <a:pt x="721" y="705"/>
                    </a:lnTo>
                    <a:lnTo>
                      <a:pt x="765" y="755"/>
                    </a:lnTo>
                    <a:lnTo>
                      <a:pt x="773" y="793"/>
                    </a:lnTo>
                    <a:lnTo>
                      <a:pt x="766" y="855"/>
                    </a:lnTo>
                    <a:lnTo>
                      <a:pt x="765" y="856"/>
                    </a:lnTo>
                    <a:lnTo>
                      <a:pt x="762" y="860"/>
                    </a:lnTo>
                    <a:lnTo>
                      <a:pt x="759" y="866"/>
                    </a:lnTo>
                    <a:lnTo>
                      <a:pt x="753" y="873"/>
                    </a:lnTo>
                    <a:lnTo>
                      <a:pt x="746" y="881"/>
                    </a:lnTo>
                    <a:lnTo>
                      <a:pt x="738" y="889"/>
                    </a:lnTo>
                    <a:lnTo>
                      <a:pt x="730" y="896"/>
                    </a:lnTo>
                    <a:lnTo>
                      <a:pt x="720" y="903"/>
                    </a:lnTo>
                    <a:lnTo>
                      <a:pt x="717" y="921"/>
                    </a:lnTo>
                    <a:lnTo>
                      <a:pt x="724" y="923"/>
                    </a:lnTo>
                    <a:lnTo>
                      <a:pt x="731" y="932"/>
                    </a:lnTo>
                    <a:lnTo>
                      <a:pt x="732" y="932"/>
                    </a:lnTo>
                    <a:lnTo>
                      <a:pt x="733" y="932"/>
                    </a:lnTo>
                    <a:lnTo>
                      <a:pt x="737" y="932"/>
                    </a:lnTo>
                    <a:lnTo>
                      <a:pt x="742" y="932"/>
                    </a:lnTo>
                    <a:lnTo>
                      <a:pt x="746" y="932"/>
                    </a:lnTo>
                    <a:lnTo>
                      <a:pt x="752" y="932"/>
                    </a:lnTo>
                    <a:lnTo>
                      <a:pt x="759" y="931"/>
                    </a:lnTo>
                    <a:lnTo>
                      <a:pt x="766" y="930"/>
                    </a:lnTo>
                    <a:lnTo>
                      <a:pt x="770" y="920"/>
                    </a:lnTo>
                    <a:lnTo>
                      <a:pt x="771" y="920"/>
                    </a:lnTo>
                    <a:lnTo>
                      <a:pt x="776" y="921"/>
                    </a:lnTo>
                    <a:lnTo>
                      <a:pt x="781" y="921"/>
                    </a:lnTo>
                    <a:lnTo>
                      <a:pt x="788" y="920"/>
                    </a:lnTo>
                    <a:lnTo>
                      <a:pt x="790" y="918"/>
                    </a:lnTo>
                    <a:lnTo>
                      <a:pt x="794" y="913"/>
                    </a:lnTo>
                    <a:lnTo>
                      <a:pt x="801" y="905"/>
                    </a:lnTo>
                    <a:lnTo>
                      <a:pt x="809" y="895"/>
                    </a:lnTo>
                    <a:lnTo>
                      <a:pt x="819" y="883"/>
                    </a:lnTo>
                    <a:lnTo>
                      <a:pt x="827" y="872"/>
                    </a:lnTo>
                    <a:lnTo>
                      <a:pt x="834" y="860"/>
                    </a:lnTo>
                    <a:lnTo>
                      <a:pt x="838" y="850"/>
                    </a:lnTo>
                    <a:lnTo>
                      <a:pt x="834" y="812"/>
                    </a:lnTo>
                    <a:lnTo>
                      <a:pt x="861" y="740"/>
                    </a:lnTo>
                    <a:lnTo>
                      <a:pt x="864" y="717"/>
                    </a:lnTo>
                    <a:lnTo>
                      <a:pt x="845" y="690"/>
                    </a:lnTo>
                    <a:lnTo>
                      <a:pt x="864" y="695"/>
                    </a:lnTo>
                    <a:lnTo>
                      <a:pt x="867" y="697"/>
                    </a:lnTo>
                    <a:lnTo>
                      <a:pt x="879" y="702"/>
                    </a:lnTo>
                    <a:lnTo>
                      <a:pt x="895" y="707"/>
                    </a:lnTo>
                    <a:lnTo>
                      <a:pt x="914" y="712"/>
                    </a:lnTo>
                    <a:lnTo>
                      <a:pt x="936" y="717"/>
                    </a:lnTo>
                    <a:lnTo>
                      <a:pt x="960" y="717"/>
                    </a:lnTo>
                    <a:lnTo>
                      <a:pt x="983" y="713"/>
                    </a:lnTo>
                    <a:lnTo>
                      <a:pt x="1005" y="703"/>
                    </a:lnTo>
                    <a:lnTo>
                      <a:pt x="990" y="698"/>
                    </a:lnTo>
                    <a:lnTo>
                      <a:pt x="993" y="697"/>
                    </a:lnTo>
                    <a:lnTo>
                      <a:pt x="1001" y="695"/>
                    </a:lnTo>
                    <a:lnTo>
                      <a:pt x="1012" y="691"/>
                    </a:lnTo>
                    <a:lnTo>
                      <a:pt x="1026" y="687"/>
                    </a:lnTo>
                    <a:lnTo>
                      <a:pt x="1040" y="681"/>
                    </a:lnTo>
                    <a:lnTo>
                      <a:pt x="1054" y="674"/>
                    </a:lnTo>
                    <a:lnTo>
                      <a:pt x="1066" y="666"/>
                    </a:lnTo>
                    <a:lnTo>
                      <a:pt x="1075" y="657"/>
                    </a:lnTo>
                    <a:lnTo>
                      <a:pt x="1074" y="657"/>
                    </a:lnTo>
                    <a:lnTo>
                      <a:pt x="1072" y="658"/>
                    </a:lnTo>
                    <a:lnTo>
                      <a:pt x="1069" y="658"/>
                    </a:lnTo>
                    <a:lnTo>
                      <a:pt x="1064" y="658"/>
                    </a:lnTo>
                    <a:lnTo>
                      <a:pt x="1058" y="659"/>
                    </a:lnTo>
                    <a:lnTo>
                      <a:pt x="1051" y="658"/>
                    </a:lnTo>
                    <a:lnTo>
                      <a:pt x="1045" y="657"/>
                    </a:lnTo>
                    <a:lnTo>
                      <a:pt x="1039" y="656"/>
                    </a:lnTo>
                    <a:lnTo>
                      <a:pt x="1041" y="653"/>
                    </a:lnTo>
                    <a:lnTo>
                      <a:pt x="1048" y="647"/>
                    </a:lnTo>
                    <a:lnTo>
                      <a:pt x="1057" y="639"/>
                    </a:lnTo>
                    <a:lnTo>
                      <a:pt x="1067" y="628"/>
                    </a:lnTo>
                    <a:lnTo>
                      <a:pt x="1077" y="616"/>
                    </a:lnTo>
                    <a:lnTo>
                      <a:pt x="1086" y="603"/>
                    </a:lnTo>
                    <a:lnTo>
                      <a:pt x="1093" y="588"/>
                    </a:lnTo>
                    <a:lnTo>
                      <a:pt x="1095" y="574"/>
                    </a:lnTo>
                    <a:lnTo>
                      <a:pt x="1087" y="578"/>
                    </a:lnTo>
                    <a:lnTo>
                      <a:pt x="1088" y="576"/>
                    </a:lnTo>
                    <a:lnTo>
                      <a:pt x="1088" y="569"/>
                    </a:lnTo>
                    <a:lnTo>
                      <a:pt x="1087" y="560"/>
                    </a:lnTo>
                    <a:lnTo>
                      <a:pt x="1079" y="550"/>
                    </a:lnTo>
                    <a:lnTo>
                      <a:pt x="1069" y="555"/>
                    </a:lnTo>
                    <a:lnTo>
                      <a:pt x="1069" y="552"/>
                    </a:lnTo>
                    <a:lnTo>
                      <a:pt x="1069" y="545"/>
                    </a:lnTo>
                    <a:lnTo>
                      <a:pt x="1065" y="537"/>
                    </a:lnTo>
                    <a:lnTo>
                      <a:pt x="1058" y="532"/>
                    </a:lnTo>
                    <a:lnTo>
                      <a:pt x="1058" y="533"/>
                    </a:lnTo>
                    <a:lnTo>
                      <a:pt x="1056" y="536"/>
                    </a:lnTo>
                    <a:lnTo>
                      <a:pt x="1054" y="539"/>
                    </a:lnTo>
                    <a:lnTo>
                      <a:pt x="1049" y="543"/>
                    </a:lnTo>
                    <a:lnTo>
                      <a:pt x="1044" y="548"/>
                    </a:lnTo>
                    <a:lnTo>
                      <a:pt x="1037" y="553"/>
                    </a:lnTo>
                    <a:lnTo>
                      <a:pt x="1029" y="559"/>
                    </a:lnTo>
                    <a:lnTo>
                      <a:pt x="1020" y="563"/>
                    </a:lnTo>
                    <a:lnTo>
                      <a:pt x="978" y="563"/>
                    </a:lnTo>
                    <a:lnTo>
                      <a:pt x="958" y="547"/>
                    </a:lnTo>
                    <a:lnTo>
                      <a:pt x="956" y="524"/>
                    </a:lnTo>
                    <a:lnTo>
                      <a:pt x="951" y="486"/>
                    </a:lnTo>
                    <a:lnTo>
                      <a:pt x="944" y="479"/>
                    </a:lnTo>
                    <a:lnTo>
                      <a:pt x="943" y="420"/>
                    </a:lnTo>
                    <a:lnTo>
                      <a:pt x="935" y="413"/>
                    </a:lnTo>
                    <a:lnTo>
                      <a:pt x="936" y="396"/>
                    </a:lnTo>
                    <a:lnTo>
                      <a:pt x="936" y="358"/>
                    </a:lnTo>
                    <a:lnTo>
                      <a:pt x="932" y="315"/>
                    </a:lnTo>
                    <a:lnTo>
                      <a:pt x="918" y="280"/>
                    </a:lnTo>
                    <a:lnTo>
                      <a:pt x="915" y="270"/>
                    </a:lnTo>
                    <a:lnTo>
                      <a:pt x="910" y="259"/>
                    </a:lnTo>
                    <a:lnTo>
                      <a:pt x="902" y="247"/>
                    </a:lnTo>
                    <a:lnTo>
                      <a:pt x="891" y="234"/>
                    </a:lnTo>
                    <a:lnTo>
                      <a:pt x="880" y="221"/>
                    </a:lnTo>
                    <a:lnTo>
                      <a:pt x="866" y="210"/>
                    </a:lnTo>
                    <a:lnTo>
                      <a:pt x="850" y="198"/>
                    </a:lnTo>
                    <a:lnTo>
                      <a:pt x="834" y="189"/>
                    </a:lnTo>
                    <a:lnTo>
                      <a:pt x="831" y="187"/>
                    </a:lnTo>
                    <a:lnTo>
                      <a:pt x="823" y="181"/>
                    </a:lnTo>
                    <a:lnTo>
                      <a:pt x="812" y="172"/>
                    </a:lnTo>
                    <a:lnTo>
                      <a:pt x="798" y="162"/>
                    </a:lnTo>
                    <a:lnTo>
                      <a:pt x="783" y="151"/>
                    </a:lnTo>
                    <a:lnTo>
                      <a:pt x="766" y="141"/>
                    </a:lnTo>
                    <a:lnTo>
                      <a:pt x="750" y="134"/>
                    </a:lnTo>
                    <a:lnTo>
                      <a:pt x="735" y="129"/>
                    </a:lnTo>
                    <a:lnTo>
                      <a:pt x="733" y="129"/>
                    </a:lnTo>
                    <a:lnTo>
                      <a:pt x="731" y="128"/>
                    </a:lnTo>
                    <a:lnTo>
                      <a:pt x="728" y="127"/>
                    </a:lnTo>
                    <a:lnTo>
                      <a:pt x="723" y="125"/>
                    </a:lnTo>
                    <a:lnTo>
                      <a:pt x="716" y="124"/>
                    </a:lnTo>
                    <a:lnTo>
                      <a:pt x="708" y="121"/>
                    </a:lnTo>
                    <a:lnTo>
                      <a:pt x="699" y="119"/>
                    </a:lnTo>
                    <a:lnTo>
                      <a:pt x="687" y="116"/>
                    </a:lnTo>
                    <a:lnTo>
                      <a:pt x="675" y="113"/>
                    </a:lnTo>
                    <a:lnTo>
                      <a:pt x="661" y="112"/>
                    </a:lnTo>
                    <a:lnTo>
                      <a:pt x="646" y="110"/>
                    </a:lnTo>
                    <a:lnTo>
                      <a:pt x="629" y="107"/>
                    </a:lnTo>
                    <a:lnTo>
                      <a:pt x="610" y="106"/>
                    </a:lnTo>
                    <a:lnTo>
                      <a:pt x="591" y="106"/>
                    </a:lnTo>
                    <a:lnTo>
                      <a:pt x="570" y="106"/>
                    </a:lnTo>
                    <a:lnTo>
                      <a:pt x="547" y="106"/>
                    </a:lnTo>
                    <a:lnTo>
                      <a:pt x="535" y="106"/>
                    </a:lnTo>
                    <a:lnTo>
                      <a:pt x="517" y="106"/>
                    </a:lnTo>
                    <a:lnTo>
                      <a:pt x="494" y="105"/>
                    </a:lnTo>
                    <a:lnTo>
                      <a:pt x="468" y="105"/>
                    </a:lnTo>
                    <a:lnTo>
                      <a:pt x="441" y="104"/>
                    </a:lnTo>
                    <a:lnTo>
                      <a:pt x="417" y="104"/>
                    </a:lnTo>
                    <a:lnTo>
                      <a:pt x="396" y="104"/>
                    </a:lnTo>
                    <a:lnTo>
                      <a:pt x="382" y="105"/>
                    </a:lnTo>
                    <a:lnTo>
                      <a:pt x="370" y="106"/>
                    </a:lnTo>
                    <a:lnTo>
                      <a:pt x="354" y="106"/>
                    </a:lnTo>
                    <a:lnTo>
                      <a:pt x="334" y="105"/>
                    </a:lnTo>
                    <a:lnTo>
                      <a:pt x="312" y="103"/>
                    </a:lnTo>
                    <a:lnTo>
                      <a:pt x="290" y="101"/>
                    </a:lnTo>
                    <a:lnTo>
                      <a:pt x="267" y="98"/>
                    </a:lnTo>
                    <a:lnTo>
                      <a:pt x="244" y="95"/>
                    </a:lnTo>
                    <a:lnTo>
                      <a:pt x="223" y="91"/>
                    </a:lnTo>
                    <a:lnTo>
                      <a:pt x="205" y="87"/>
                    </a:lnTo>
                    <a:lnTo>
                      <a:pt x="190" y="78"/>
                    </a:lnTo>
                    <a:lnTo>
                      <a:pt x="176" y="66"/>
                    </a:lnTo>
                    <a:lnTo>
                      <a:pt x="166" y="52"/>
                    </a:lnTo>
                    <a:lnTo>
                      <a:pt x="155" y="38"/>
                    </a:lnTo>
                    <a:lnTo>
                      <a:pt x="145" y="25"/>
                    </a:lnTo>
                    <a:lnTo>
                      <a:pt x="135" y="12"/>
                    </a:lnTo>
                    <a:lnTo>
                      <a:pt x="124" y="0"/>
                    </a:lnTo>
                    <a:lnTo>
                      <a:pt x="129" y="15"/>
                    </a:lnTo>
                    <a:lnTo>
                      <a:pt x="132" y="38"/>
                    </a:lnTo>
                    <a:lnTo>
                      <a:pt x="132" y="67"/>
                    </a:lnTo>
                    <a:lnTo>
                      <a:pt x="130" y="102"/>
                    </a:lnTo>
                    <a:lnTo>
                      <a:pt x="121" y="141"/>
                    </a:lnTo>
                    <a:lnTo>
                      <a:pt x="104" y="183"/>
                    </a:lnTo>
                    <a:lnTo>
                      <a:pt x="77" y="230"/>
                    </a:lnTo>
                    <a:lnTo>
                      <a:pt x="39" y="27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210" name="Freeform 514"/>
              <p:cNvSpPr>
                <a:spLocks/>
              </p:cNvSpPr>
              <p:nvPr/>
            </p:nvSpPr>
            <p:spPr bwMode="auto">
              <a:xfrm>
                <a:off x="3703" y="1246"/>
                <a:ext cx="220" cy="464"/>
              </a:xfrm>
              <a:custGeom>
                <a:avLst/>
                <a:gdLst/>
                <a:ahLst/>
                <a:cxnLst>
                  <a:cxn ang="0">
                    <a:pos x="421" y="749"/>
                  </a:cxn>
                  <a:cxn ang="0">
                    <a:pos x="397" y="792"/>
                  </a:cxn>
                  <a:cxn ang="0">
                    <a:pos x="367" y="850"/>
                  </a:cxn>
                  <a:cxn ang="0">
                    <a:pos x="315" y="883"/>
                  </a:cxn>
                  <a:cxn ang="0">
                    <a:pos x="263" y="925"/>
                  </a:cxn>
                  <a:cxn ang="0">
                    <a:pos x="241" y="921"/>
                  </a:cxn>
                  <a:cxn ang="0">
                    <a:pos x="224" y="897"/>
                  </a:cxn>
                  <a:cxn ang="0">
                    <a:pos x="231" y="879"/>
                  </a:cxn>
                  <a:cxn ang="0">
                    <a:pos x="202" y="877"/>
                  </a:cxn>
                  <a:cxn ang="0">
                    <a:pos x="206" y="854"/>
                  </a:cxn>
                  <a:cxn ang="0">
                    <a:pos x="236" y="837"/>
                  </a:cxn>
                  <a:cxn ang="0">
                    <a:pos x="245" y="772"/>
                  </a:cxn>
                  <a:cxn ang="0">
                    <a:pos x="231" y="666"/>
                  </a:cxn>
                  <a:cxn ang="0">
                    <a:pos x="203" y="638"/>
                  </a:cxn>
                  <a:cxn ang="0">
                    <a:pos x="176" y="611"/>
                  </a:cxn>
                  <a:cxn ang="0">
                    <a:pos x="143" y="566"/>
                  </a:cxn>
                  <a:cxn ang="0">
                    <a:pos x="116" y="531"/>
                  </a:cxn>
                  <a:cxn ang="0">
                    <a:pos x="76" y="497"/>
                  </a:cxn>
                  <a:cxn ang="0">
                    <a:pos x="46" y="442"/>
                  </a:cxn>
                  <a:cxn ang="0">
                    <a:pos x="28" y="402"/>
                  </a:cxn>
                  <a:cxn ang="0">
                    <a:pos x="2" y="326"/>
                  </a:cxn>
                  <a:cxn ang="0">
                    <a:pos x="16" y="257"/>
                  </a:cxn>
                  <a:cxn ang="0">
                    <a:pos x="49" y="246"/>
                  </a:cxn>
                  <a:cxn ang="0">
                    <a:pos x="93" y="227"/>
                  </a:cxn>
                  <a:cxn ang="0">
                    <a:pos x="126" y="219"/>
                  </a:cxn>
                  <a:cxn ang="0">
                    <a:pos x="156" y="193"/>
                  </a:cxn>
                  <a:cxn ang="0">
                    <a:pos x="179" y="192"/>
                  </a:cxn>
                  <a:cxn ang="0">
                    <a:pos x="231" y="153"/>
                  </a:cxn>
                  <a:cxn ang="0">
                    <a:pos x="257" y="138"/>
                  </a:cxn>
                  <a:cxn ang="0">
                    <a:pos x="277" y="87"/>
                  </a:cxn>
                  <a:cxn ang="0">
                    <a:pos x="287" y="46"/>
                  </a:cxn>
                  <a:cxn ang="0">
                    <a:pos x="318" y="1"/>
                  </a:cxn>
                  <a:cxn ang="0">
                    <a:pos x="343" y="24"/>
                  </a:cxn>
                  <a:cxn ang="0">
                    <a:pos x="368" y="126"/>
                  </a:cxn>
                  <a:cxn ang="0">
                    <a:pos x="348" y="177"/>
                  </a:cxn>
                  <a:cxn ang="0">
                    <a:pos x="338" y="147"/>
                  </a:cxn>
                  <a:cxn ang="0">
                    <a:pos x="325" y="229"/>
                  </a:cxn>
                  <a:cxn ang="0">
                    <a:pos x="308" y="278"/>
                  </a:cxn>
                  <a:cxn ang="0">
                    <a:pos x="282" y="316"/>
                  </a:cxn>
                  <a:cxn ang="0">
                    <a:pos x="257" y="329"/>
                  </a:cxn>
                  <a:cxn ang="0">
                    <a:pos x="237" y="330"/>
                  </a:cxn>
                  <a:cxn ang="0">
                    <a:pos x="195" y="326"/>
                  </a:cxn>
                  <a:cxn ang="0">
                    <a:pos x="177" y="400"/>
                  </a:cxn>
                  <a:cxn ang="0">
                    <a:pos x="191" y="455"/>
                  </a:cxn>
                  <a:cxn ang="0">
                    <a:pos x="211" y="487"/>
                  </a:cxn>
                  <a:cxn ang="0">
                    <a:pos x="239" y="518"/>
                  </a:cxn>
                  <a:cxn ang="0">
                    <a:pos x="260" y="563"/>
                  </a:cxn>
                  <a:cxn ang="0">
                    <a:pos x="291" y="600"/>
                  </a:cxn>
                  <a:cxn ang="0">
                    <a:pos x="333" y="611"/>
                  </a:cxn>
                  <a:cxn ang="0">
                    <a:pos x="369" y="603"/>
                  </a:cxn>
                  <a:cxn ang="0">
                    <a:pos x="386" y="618"/>
                  </a:cxn>
                  <a:cxn ang="0">
                    <a:pos x="407" y="603"/>
                  </a:cxn>
                  <a:cxn ang="0">
                    <a:pos x="439" y="691"/>
                  </a:cxn>
                </a:cxnLst>
                <a:rect l="0" t="0" r="r" b="b"/>
                <a:pathLst>
                  <a:path w="439" h="927">
                    <a:moveTo>
                      <a:pt x="429" y="689"/>
                    </a:moveTo>
                    <a:lnTo>
                      <a:pt x="427" y="707"/>
                    </a:lnTo>
                    <a:lnTo>
                      <a:pt x="424" y="726"/>
                    </a:lnTo>
                    <a:lnTo>
                      <a:pt x="422" y="742"/>
                    </a:lnTo>
                    <a:lnTo>
                      <a:pt x="421" y="749"/>
                    </a:lnTo>
                    <a:lnTo>
                      <a:pt x="405" y="744"/>
                    </a:lnTo>
                    <a:lnTo>
                      <a:pt x="404" y="761"/>
                    </a:lnTo>
                    <a:lnTo>
                      <a:pt x="401" y="776"/>
                    </a:lnTo>
                    <a:lnTo>
                      <a:pt x="398" y="787"/>
                    </a:lnTo>
                    <a:lnTo>
                      <a:pt x="397" y="792"/>
                    </a:lnTo>
                    <a:lnTo>
                      <a:pt x="385" y="787"/>
                    </a:lnTo>
                    <a:lnTo>
                      <a:pt x="383" y="812"/>
                    </a:lnTo>
                    <a:lnTo>
                      <a:pt x="376" y="831"/>
                    </a:lnTo>
                    <a:lnTo>
                      <a:pt x="370" y="845"/>
                    </a:lnTo>
                    <a:lnTo>
                      <a:pt x="367" y="850"/>
                    </a:lnTo>
                    <a:lnTo>
                      <a:pt x="354" y="839"/>
                    </a:lnTo>
                    <a:lnTo>
                      <a:pt x="338" y="867"/>
                    </a:lnTo>
                    <a:lnTo>
                      <a:pt x="332" y="860"/>
                    </a:lnTo>
                    <a:lnTo>
                      <a:pt x="325" y="871"/>
                    </a:lnTo>
                    <a:lnTo>
                      <a:pt x="315" y="883"/>
                    </a:lnTo>
                    <a:lnTo>
                      <a:pt x="303" y="893"/>
                    </a:lnTo>
                    <a:lnTo>
                      <a:pt x="291" y="904"/>
                    </a:lnTo>
                    <a:lnTo>
                      <a:pt x="279" y="913"/>
                    </a:lnTo>
                    <a:lnTo>
                      <a:pt x="270" y="920"/>
                    </a:lnTo>
                    <a:lnTo>
                      <a:pt x="263" y="925"/>
                    </a:lnTo>
                    <a:lnTo>
                      <a:pt x="261" y="927"/>
                    </a:lnTo>
                    <a:lnTo>
                      <a:pt x="253" y="925"/>
                    </a:lnTo>
                    <a:lnTo>
                      <a:pt x="247" y="923"/>
                    </a:lnTo>
                    <a:lnTo>
                      <a:pt x="242" y="922"/>
                    </a:lnTo>
                    <a:lnTo>
                      <a:pt x="241" y="921"/>
                    </a:lnTo>
                    <a:lnTo>
                      <a:pt x="229" y="923"/>
                    </a:lnTo>
                    <a:lnTo>
                      <a:pt x="221" y="911"/>
                    </a:lnTo>
                    <a:lnTo>
                      <a:pt x="222" y="906"/>
                    </a:lnTo>
                    <a:lnTo>
                      <a:pt x="223" y="901"/>
                    </a:lnTo>
                    <a:lnTo>
                      <a:pt x="224" y="897"/>
                    </a:lnTo>
                    <a:lnTo>
                      <a:pt x="225" y="892"/>
                    </a:lnTo>
                    <a:lnTo>
                      <a:pt x="228" y="886"/>
                    </a:lnTo>
                    <a:lnTo>
                      <a:pt x="229" y="883"/>
                    </a:lnTo>
                    <a:lnTo>
                      <a:pt x="231" y="881"/>
                    </a:lnTo>
                    <a:lnTo>
                      <a:pt x="231" y="879"/>
                    </a:lnTo>
                    <a:lnTo>
                      <a:pt x="222" y="879"/>
                    </a:lnTo>
                    <a:lnTo>
                      <a:pt x="215" y="877"/>
                    </a:lnTo>
                    <a:lnTo>
                      <a:pt x="210" y="874"/>
                    </a:lnTo>
                    <a:lnTo>
                      <a:pt x="209" y="871"/>
                    </a:lnTo>
                    <a:lnTo>
                      <a:pt x="202" y="877"/>
                    </a:lnTo>
                    <a:lnTo>
                      <a:pt x="195" y="877"/>
                    </a:lnTo>
                    <a:lnTo>
                      <a:pt x="191" y="876"/>
                    </a:lnTo>
                    <a:lnTo>
                      <a:pt x="188" y="875"/>
                    </a:lnTo>
                    <a:lnTo>
                      <a:pt x="198" y="863"/>
                    </a:lnTo>
                    <a:lnTo>
                      <a:pt x="206" y="854"/>
                    </a:lnTo>
                    <a:lnTo>
                      <a:pt x="215" y="847"/>
                    </a:lnTo>
                    <a:lnTo>
                      <a:pt x="222" y="843"/>
                    </a:lnTo>
                    <a:lnTo>
                      <a:pt x="228" y="840"/>
                    </a:lnTo>
                    <a:lnTo>
                      <a:pt x="232" y="838"/>
                    </a:lnTo>
                    <a:lnTo>
                      <a:pt x="236" y="837"/>
                    </a:lnTo>
                    <a:lnTo>
                      <a:pt x="237" y="837"/>
                    </a:lnTo>
                    <a:lnTo>
                      <a:pt x="238" y="816"/>
                    </a:lnTo>
                    <a:lnTo>
                      <a:pt x="241" y="795"/>
                    </a:lnTo>
                    <a:lnTo>
                      <a:pt x="244" y="779"/>
                    </a:lnTo>
                    <a:lnTo>
                      <a:pt x="245" y="772"/>
                    </a:lnTo>
                    <a:lnTo>
                      <a:pt x="240" y="737"/>
                    </a:lnTo>
                    <a:lnTo>
                      <a:pt x="239" y="704"/>
                    </a:lnTo>
                    <a:lnTo>
                      <a:pt x="240" y="681"/>
                    </a:lnTo>
                    <a:lnTo>
                      <a:pt x="240" y="672"/>
                    </a:lnTo>
                    <a:lnTo>
                      <a:pt x="231" y="666"/>
                    </a:lnTo>
                    <a:lnTo>
                      <a:pt x="223" y="660"/>
                    </a:lnTo>
                    <a:lnTo>
                      <a:pt x="217" y="653"/>
                    </a:lnTo>
                    <a:lnTo>
                      <a:pt x="211" y="647"/>
                    </a:lnTo>
                    <a:lnTo>
                      <a:pt x="207" y="642"/>
                    </a:lnTo>
                    <a:lnTo>
                      <a:pt x="203" y="638"/>
                    </a:lnTo>
                    <a:lnTo>
                      <a:pt x="202" y="635"/>
                    </a:lnTo>
                    <a:lnTo>
                      <a:pt x="201" y="634"/>
                    </a:lnTo>
                    <a:lnTo>
                      <a:pt x="190" y="627"/>
                    </a:lnTo>
                    <a:lnTo>
                      <a:pt x="181" y="619"/>
                    </a:lnTo>
                    <a:lnTo>
                      <a:pt x="176" y="611"/>
                    </a:lnTo>
                    <a:lnTo>
                      <a:pt x="173" y="608"/>
                    </a:lnTo>
                    <a:lnTo>
                      <a:pt x="158" y="594"/>
                    </a:lnTo>
                    <a:lnTo>
                      <a:pt x="149" y="581"/>
                    </a:lnTo>
                    <a:lnTo>
                      <a:pt x="145" y="571"/>
                    </a:lnTo>
                    <a:lnTo>
                      <a:pt x="143" y="566"/>
                    </a:lnTo>
                    <a:lnTo>
                      <a:pt x="139" y="579"/>
                    </a:lnTo>
                    <a:lnTo>
                      <a:pt x="128" y="564"/>
                    </a:lnTo>
                    <a:lnTo>
                      <a:pt x="122" y="548"/>
                    </a:lnTo>
                    <a:lnTo>
                      <a:pt x="117" y="535"/>
                    </a:lnTo>
                    <a:lnTo>
                      <a:pt x="116" y="531"/>
                    </a:lnTo>
                    <a:lnTo>
                      <a:pt x="105" y="523"/>
                    </a:lnTo>
                    <a:lnTo>
                      <a:pt x="95" y="509"/>
                    </a:lnTo>
                    <a:lnTo>
                      <a:pt x="88" y="497"/>
                    </a:lnTo>
                    <a:lnTo>
                      <a:pt x="85" y="491"/>
                    </a:lnTo>
                    <a:lnTo>
                      <a:pt x="76" y="497"/>
                    </a:lnTo>
                    <a:lnTo>
                      <a:pt x="65" y="473"/>
                    </a:lnTo>
                    <a:lnTo>
                      <a:pt x="56" y="466"/>
                    </a:lnTo>
                    <a:lnTo>
                      <a:pt x="50" y="456"/>
                    </a:lnTo>
                    <a:lnTo>
                      <a:pt x="47" y="447"/>
                    </a:lnTo>
                    <a:lnTo>
                      <a:pt x="46" y="442"/>
                    </a:lnTo>
                    <a:lnTo>
                      <a:pt x="39" y="443"/>
                    </a:lnTo>
                    <a:lnTo>
                      <a:pt x="34" y="429"/>
                    </a:lnTo>
                    <a:lnTo>
                      <a:pt x="31" y="417"/>
                    </a:lnTo>
                    <a:lnTo>
                      <a:pt x="28" y="406"/>
                    </a:lnTo>
                    <a:lnTo>
                      <a:pt x="28" y="402"/>
                    </a:lnTo>
                    <a:lnTo>
                      <a:pt x="19" y="386"/>
                    </a:lnTo>
                    <a:lnTo>
                      <a:pt x="17" y="335"/>
                    </a:lnTo>
                    <a:lnTo>
                      <a:pt x="6" y="342"/>
                    </a:lnTo>
                    <a:lnTo>
                      <a:pt x="4" y="334"/>
                    </a:lnTo>
                    <a:lnTo>
                      <a:pt x="2" y="326"/>
                    </a:lnTo>
                    <a:lnTo>
                      <a:pt x="1" y="319"/>
                    </a:lnTo>
                    <a:lnTo>
                      <a:pt x="1" y="313"/>
                    </a:lnTo>
                    <a:lnTo>
                      <a:pt x="0" y="301"/>
                    </a:lnTo>
                    <a:lnTo>
                      <a:pt x="8" y="274"/>
                    </a:lnTo>
                    <a:lnTo>
                      <a:pt x="16" y="257"/>
                    </a:lnTo>
                    <a:lnTo>
                      <a:pt x="21" y="247"/>
                    </a:lnTo>
                    <a:lnTo>
                      <a:pt x="24" y="245"/>
                    </a:lnTo>
                    <a:lnTo>
                      <a:pt x="28" y="278"/>
                    </a:lnTo>
                    <a:lnTo>
                      <a:pt x="39" y="260"/>
                    </a:lnTo>
                    <a:lnTo>
                      <a:pt x="49" y="246"/>
                    </a:lnTo>
                    <a:lnTo>
                      <a:pt x="57" y="237"/>
                    </a:lnTo>
                    <a:lnTo>
                      <a:pt x="61" y="235"/>
                    </a:lnTo>
                    <a:lnTo>
                      <a:pt x="61" y="263"/>
                    </a:lnTo>
                    <a:lnTo>
                      <a:pt x="71" y="246"/>
                    </a:lnTo>
                    <a:lnTo>
                      <a:pt x="93" y="227"/>
                    </a:lnTo>
                    <a:lnTo>
                      <a:pt x="92" y="244"/>
                    </a:lnTo>
                    <a:lnTo>
                      <a:pt x="90" y="258"/>
                    </a:lnTo>
                    <a:lnTo>
                      <a:pt x="92" y="269"/>
                    </a:lnTo>
                    <a:lnTo>
                      <a:pt x="92" y="273"/>
                    </a:lnTo>
                    <a:lnTo>
                      <a:pt x="126" y="219"/>
                    </a:lnTo>
                    <a:lnTo>
                      <a:pt x="132" y="229"/>
                    </a:lnTo>
                    <a:lnTo>
                      <a:pt x="138" y="217"/>
                    </a:lnTo>
                    <a:lnTo>
                      <a:pt x="145" y="208"/>
                    </a:lnTo>
                    <a:lnTo>
                      <a:pt x="150" y="200"/>
                    </a:lnTo>
                    <a:lnTo>
                      <a:pt x="156" y="193"/>
                    </a:lnTo>
                    <a:lnTo>
                      <a:pt x="162" y="189"/>
                    </a:lnTo>
                    <a:lnTo>
                      <a:pt x="165" y="185"/>
                    </a:lnTo>
                    <a:lnTo>
                      <a:pt x="168" y="184"/>
                    </a:lnTo>
                    <a:lnTo>
                      <a:pt x="169" y="183"/>
                    </a:lnTo>
                    <a:lnTo>
                      <a:pt x="179" y="192"/>
                    </a:lnTo>
                    <a:lnTo>
                      <a:pt x="206" y="162"/>
                    </a:lnTo>
                    <a:lnTo>
                      <a:pt x="208" y="179"/>
                    </a:lnTo>
                    <a:lnTo>
                      <a:pt x="218" y="171"/>
                    </a:lnTo>
                    <a:lnTo>
                      <a:pt x="226" y="161"/>
                    </a:lnTo>
                    <a:lnTo>
                      <a:pt x="231" y="153"/>
                    </a:lnTo>
                    <a:lnTo>
                      <a:pt x="232" y="149"/>
                    </a:lnTo>
                    <a:lnTo>
                      <a:pt x="237" y="162"/>
                    </a:lnTo>
                    <a:lnTo>
                      <a:pt x="255" y="114"/>
                    </a:lnTo>
                    <a:lnTo>
                      <a:pt x="257" y="126"/>
                    </a:lnTo>
                    <a:lnTo>
                      <a:pt x="257" y="138"/>
                    </a:lnTo>
                    <a:lnTo>
                      <a:pt x="256" y="146"/>
                    </a:lnTo>
                    <a:lnTo>
                      <a:pt x="256" y="149"/>
                    </a:lnTo>
                    <a:lnTo>
                      <a:pt x="267" y="128"/>
                    </a:lnTo>
                    <a:lnTo>
                      <a:pt x="274" y="106"/>
                    </a:lnTo>
                    <a:lnTo>
                      <a:pt x="277" y="87"/>
                    </a:lnTo>
                    <a:lnTo>
                      <a:pt x="278" y="80"/>
                    </a:lnTo>
                    <a:lnTo>
                      <a:pt x="286" y="88"/>
                    </a:lnTo>
                    <a:lnTo>
                      <a:pt x="289" y="72"/>
                    </a:lnTo>
                    <a:lnTo>
                      <a:pt x="289" y="57"/>
                    </a:lnTo>
                    <a:lnTo>
                      <a:pt x="287" y="46"/>
                    </a:lnTo>
                    <a:lnTo>
                      <a:pt x="287" y="41"/>
                    </a:lnTo>
                    <a:lnTo>
                      <a:pt x="302" y="55"/>
                    </a:lnTo>
                    <a:lnTo>
                      <a:pt x="302" y="0"/>
                    </a:lnTo>
                    <a:lnTo>
                      <a:pt x="315" y="17"/>
                    </a:lnTo>
                    <a:lnTo>
                      <a:pt x="318" y="1"/>
                    </a:lnTo>
                    <a:lnTo>
                      <a:pt x="323" y="1"/>
                    </a:lnTo>
                    <a:lnTo>
                      <a:pt x="330" y="10"/>
                    </a:lnTo>
                    <a:lnTo>
                      <a:pt x="337" y="17"/>
                    </a:lnTo>
                    <a:lnTo>
                      <a:pt x="341" y="22"/>
                    </a:lnTo>
                    <a:lnTo>
                      <a:pt x="343" y="24"/>
                    </a:lnTo>
                    <a:lnTo>
                      <a:pt x="343" y="33"/>
                    </a:lnTo>
                    <a:lnTo>
                      <a:pt x="365" y="63"/>
                    </a:lnTo>
                    <a:lnTo>
                      <a:pt x="368" y="86"/>
                    </a:lnTo>
                    <a:lnTo>
                      <a:pt x="368" y="109"/>
                    </a:lnTo>
                    <a:lnTo>
                      <a:pt x="368" y="126"/>
                    </a:lnTo>
                    <a:lnTo>
                      <a:pt x="367" y="133"/>
                    </a:lnTo>
                    <a:lnTo>
                      <a:pt x="359" y="118"/>
                    </a:lnTo>
                    <a:lnTo>
                      <a:pt x="359" y="140"/>
                    </a:lnTo>
                    <a:lnTo>
                      <a:pt x="354" y="161"/>
                    </a:lnTo>
                    <a:lnTo>
                      <a:pt x="348" y="177"/>
                    </a:lnTo>
                    <a:lnTo>
                      <a:pt x="346" y="183"/>
                    </a:lnTo>
                    <a:lnTo>
                      <a:pt x="344" y="169"/>
                    </a:lnTo>
                    <a:lnTo>
                      <a:pt x="341" y="158"/>
                    </a:lnTo>
                    <a:lnTo>
                      <a:pt x="339" y="151"/>
                    </a:lnTo>
                    <a:lnTo>
                      <a:pt x="338" y="147"/>
                    </a:lnTo>
                    <a:lnTo>
                      <a:pt x="338" y="179"/>
                    </a:lnTo>
                    <a:lnTo>
                      <a:pt x="332" y="176"/>
                    </a:lnTo>
                    <a:lnTo>
                      <a:pt x="332" y="196"/>
                    </a:lnTo>
                    <a:lnTo>
                      <a:pt x="329" y="214"/>
                    </a:lnTo>
                    <a:lnTo>
                      <a:pt x="325" y="229"/>
                    </a:lnTo>
                    <a:lnTo>
                      <a:pt x="324" y="235"/>
                    </a:lnTo>
                    <a:lnTo>
                      <a:pt x="314" y="224"/>
                    </a:lnTo>
                    <a:lnTo>
                      <a:pt x="315" y="245"/>
                    </a:lnTo>
                    <a:lnTo>
                      <a:pt x="313" y="262"/>
                    </a:lnTo>
                    <a:lnTo>
                      <a:pt x="308" y="278"/>
                    </a:lnTo>
                    <a:lnTo>
                      <a:pt x="301" y="291"/>
                    </a:lnTo>
                    <a:lnTo>
                      <a:pt x="294" y="303"/>
                    </a:lnTo>
                    <a:lnTo>
                      <a:pt x="289" y="310"/>
                    </a:lnTo>
                    <a:lnTo>
                      <a:pt x="284" y="315"/>
                    </a:lnTo>
                    <a:lnTo>
                      <a:pt x="282" y="316"/>
                    </a:lnTo>
                    <a:lnTo>
                      <a:pt x="280" y="296"/>
                    </a:lnTo>
                    <a:lnTo>
                      <a:pt x="275" y="305"/>
                    </a:lnTo>
                    <a:lnTo>
                      <a:pt x="269" y="314"/>
                    </a:lnTo>
                    <a:lnTo>
                      <a:pt x="263" y="322"/>
                    </a:lnTo>
                    <a:lnTo>
                      <a:pt x="257" y="329"/>
                    </a:lnTo>
                    <a:lnTo>
                      <a:pt x="253" y="335"/>
                    </a:lnTo>
                    <a:lnTo>
                      <a:pt x="248" y="339"/>
                    </a:lnTo>
                    <a:lnTo>
                      <a:pt x="246" y="342"/>
                    </a:lnTo>
                    <a:lnTo>
                      <a:pt x="245" y="343"/>
                    </a:lnTo>
                    <a:lnTo>
                      <a:pt x="237" y="330"/>
                    </a:lnTo>
                    <a:lnTo>
                      <a:pt x="232" y="319"/>
                    </a:lnTo>
                    <a:lnTo>
                      <a:pt x="230" y="312"/>
                    </a:lnTo>
                    <a:lnTo>
                      <a:pt x="230" y="310"/>
                    </a:lnTo>
                    <a:lnTo>
                      <a:pt x="214" y="342"/>
                    </a:lnTo>
                    <a:lnTo>
                      <a:pt x="195" y="326"/>
                    </a:lnTo>
                    <a:lnTo>
                      <a:pt x="186" y="348"/>
                    </a:lnTo>
                    <a:lnTo>
                      <a:pt x="184" y="361"/>
                    </a:lnTo>
                    <a:lnTo>
                      <a:pt x="185" y="369"/>
                    </a:lnTo>
                    <a:lnTo>
                      <a:pt x="186" y="372"/>
                    </a:lnTo>
                    <a:lnTo>
                      <a:pt x="177" y="400"/>
                    </a:lnTo>
                    <a:lnTo>
                      <a:pt x="175" y="426"/>
                    </a:lnTo>
                    <a:lnTo>
                      <a:pt x="175" y="443"/>
                    </a:lnTo>
                    <a:lnTo>
                      <a:pt x="176" y="450"/>
                    </a:lnTo>
                    <a:lnTo>
                      <a:pt x="190" y="442"/>
                    </a:lnTo>
                    <a:lnTo>
                      <a:pt x="191" y="455"/>
                    </a:lnTo>
                    <a:lnTo>
                      <a:pt x="193" y="467"/>
                    </a:lnTo>
                    <a:lnTo>
                      <a:pt x="196" y="476"/>
                    </a:lnTo>
                    <a:lnTo>
                      <a:pt x="198" y="480"/>
                    </a:lnTo>
                    <a:lnTo>
                      <a:pt x="210" y="471"/>
                    </a:lnTo>
                    <a:lnTo>
                      <a:pt x="211" y="487"/>
                    </a:lnTo>
                    <a:lnTo>
                      <a:pt x="215" y="504"/>
                    </a:lnTo>
                    <a:lnTo>
                      <a:pt x="219" y="519"/>
                    </a:lnTo>
                    <a:lnTo>
                      <a:pt x="222" y="525"/>
                    </a:lnTo>
                    <a:lnTo>
                      <a:pt x="232" y="521"/>
                    </a:lnTo>
                    <a:lnTo>
                      <a:pt x="239" y="518"/>
                    </a:lnTo>
                    <a:lnTo>
                      <a:pt x="244" y="514"/>
                    </a:lnTo>
                    <a:lnTo>
                      <a:pt x="245" y="513"/>
                    </a:lnTo>
                    <a:lnTo>
                      <a:pt x="245" y="546"/>
                    </a:lnTo>
                    <a:lnTo>
                      <a:pt x="255" y="541"/>
                    </a:lnTo>
                    <a:lnTo>
                      <a:pt x="260" y="563"/>
                    </a:lnTo>
                    <a:lnTo>
                      <a:pt x="270" y="555"/>
                    </a:lnTo>
                    <a:lnTo>
                      <a:pt x="274" y="574"/>
                    </a:lnTo>
                    <a:lnTo>
                      <a:pt x="280" y="588"/>
                    </a:lnTo>
                    <a:lnTo>
                      <a:pt x="287" y="596"/>
                    </a:lnTo>
                    <a:lnTo>
                      <a:pt x="291" y="600"/>
                    </a:lnTo>
                    <a:lnTo>
                      <a:pt x="298" y="587"/>
                    </a:lnTo>
                    <a:lnTo>
                      <a:pt x="313" y="584"/>
                    </a:lnTo>
                    <a:lnTo>
                      <a:pt x="318" y="596"/>
                    </a:lnTo>
                    <a:lnTo>
                      <a:pt x="327" y="605"/>
                    </a:lnTo>
                    <a:lnTo>
                      <a:pt x="333" y="611"/>
                    </a:lnTo>
                    <a:lnTo>
                      <a:pt x="336" y="612"/>
                    </a:lnTo>
                    <a:lnTo>
                      <a:pt x="350" y="596"/>
                    </a:lnTo>
                    <a:lnTo>
                      <a:pt x="366" y="613"/>
                    </a:lnTo>
                    <a:lnTo>
                      <a:pt x="369" y="604"/>
                    </a:lnTo>
                    <a:lnTo>
                      <a:pt x="369" y="603"/>
                    </a:lnTo>
                    <a:lnTo>
                      <a:pt x="368" y="601"/>
                    </a:lnTo>
                    <a:lnTo>
                      <a:pt x="369" y="601"/>
                    </a:lnTo>
                    <a:lnTo>
                      <a:pt x="375" y="604"/>
                    </a:lnTo>
                    <a:lnTo>
                      <a:pt x="382" y="611"/>
                    </a:lnTo>
                    <a:lnTo>
                      <a:pt x="386" y="618"/>
                    </a:lnTo>
                    <a:lnTo>
                      <a:pt x="389" y="623"/>
                    </a:lnTo>
                    <a:lnTo>
                      <a:pt x="390" y="625"/>
                    </a:lnTo>
                    <a:lnTo>
                      <a:pt x="398" y="616"/>
                    </a:lnTo>
                    <a:lnTo>
                      <a:pt x="404" y="609"/>
                    </a:lnTo>
                    <a:lnTo>
                      <a:pt x="407" y="603"/>
                    </a:lnTo>
                    <a:lnTo>
                      <a:pt x="408" y="601"/>
                    </a:lnTo>
                    <a:lnTo>
                      <a:pt x="423" y="631"/>
                    </a:lnTo>
                    <a:lnTo>
                      <a:pt x="432" y="660"/>
                    </a:lnTo>
                    <a:lnTo>
                      <a:pt x="438" y="681"/>
                    </a:lnTo>
                    <a:lnTo>
                      <a:pt x="439" y="691"/>
                    </a:lnTo>
                    <a:lnTo>
                      <a:pt x="429" y="689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211" name="Freeform 515"/>
              <p:cNvSpPr>
                <a:spLocks/>
              </p:cNvSpPr>
              <p:nvPr/>
            </p:nvSpPr>
            <p:spPr bwMode="auto">
              <a:xfrm>
                <a:off x="4278" y="1507"/>
                <a:ext cx="79" cy="108"/>
              </a:xfrm>
              <a:custGeom>
                <a:avLst/>
                <a:gdLst/>
                <a:ahLst/>
                <a:cxnLst>
                  <a:cxn ang="0">
                    <a:pos x="4" y="171"/>
                  </a:cxn>
                  <a:cxn ang="0">
                    <a:pos x="16" y="188"/>
                  </a:cxn>
                  <a:cxn ang="0">
                    <a:pos x="24" y="194"/>
                  </a:cxn>
                  <a:cxn ang="0">
                    <a:pos x="15" y="199"/>
                  </a:cxn>
                  <a:cxn ang="0">
                    <a:pos x="30" y="207"/>
                  </a:cxn>
                  <a:cxn ang="0">
                    <a:pos x="45" y="213"/>
                  </a:cxn>
                  <a:cxn ang="0">
                    <a:pos x="62" y="217"/>
                  </a:cxn>
                  <a:cxn ang="0">
                    <a:pos x="68" y="202"/>
                  </a:cxn>
                  <a:cxn ang="0">
                    <a:pos x="89" y="205"/>
                  </a:cxn>
                  <a:cxn ang="0">
                    <a:pos x="101" y="205"/>
                  </a:cxn>
                  <a:cxn ang="0">
                    <a:pos x="116" y="194"/>
                  </a:cxn>
                  <a:cxn ang="0">
                    <a:pos x="139" y="190"/>
                  </a:cxn>
                  <a:cxn ang="0">
                    <a:pos x="132" y="189"/>
                  </a:cxn>
                  <a:cxn ang="0">
                    <a:pos x="110" y="188"/>
                  </a:cxn>
                  <a:cxn ang="0">
                    <a:pos x="86" y="183"/>
                  </a:cxn>
                  <a:cxn ang="0">
                    <a:pos x="124" y="164"/>
                  </a:cxn>
                  <a:cxn ang="0">
                    <a:pos x="116" y="163"/>
                  </a:cxn>
                  <a:cxn ang="0">
                    <a:pos x="102" y="160"/>
                  </a:cxn>
                  <a:cxn ang="0">
                    <a:pos x="87" y="153"/>
                  </a:cxn>
                  <a:cxn ang="0">
                    <a:pos x="81" y="148"/>
                  </a:cxn>
                  <a:cxn ang="0">
                    <a:pos x="94" y="148"/>
                  </a:cxn>
                  <a:cxn ang="0">
                    <a:pos x="116" y="144"/>
                  </a:cxn>
                  <a:cxn ang="0">
                    <a:pos x="144" y="131"/>
                  </a:cxn>
                  <a:cxn ang="0">
                    <a:pos x="157" y="121"/>
                  </a:cxn>
                  <a:cxn ang="0">
                    <a:pos x="149" y="122"/>
                  </a:cxn>
                  <a:cxn ang="0">
                    <a:pos x="134" y="125"/>
                  </a:cxn>
                  <a:cxn ang="0">
                    <a:pos x="118" y="125"/>
                  </a:cxn>
                  <a:cxn ang="0">
                    <a:pos x="110" y="125"/>
                  </a:cxn>
                  <a:cxn ang="0">
                    <a:pos x="120" y="120"/>
                  </a:cxn>
                  <a:cxn ang="0">
                    <a:pos x="135" y="110"/>
                  </a:cxn>
                  <a:cxn ang="0">
                    <a:pos x="152" y="92"/>
                  </a:cxn>
                  <a:cxn ang="0">
                    <a:pos x="156" y="82"/>
                  </a:cxn>
                  <a:cxn ang="0">
                    <a:pos x="140" y="91"/>
                  </a:cxn>
                  <a:cxn ang="0">
                    <a:pos x="114" y="99"/>
                  </a:cxn>
                  <a:cxn ang="0">
                    <a:pos x="81" y="95"/>
                  </a:cxn>
                  <a:cxn ang="0">
                    <a:pos x="65" y="75"/>
                  </a:cxn>
                  <a:cxn ang="0">
                    <a:pos x="58" y="27"/>
                  </a:cxn>
                  <a:cxn ang="0">
                    <a:pos x="46" y="1"/>
                  </a:cxn>
                  <a:cxn ang="0">
                    <a:pos x="48" y="98"/>
                  </a:cxn>
                  <a:cxn ang="0">
                    <a:pos x="41" y="96"/>
                  </a:cxn>
                  <a:cxn ang="0">
                    <a:pos x="30" y="90"/>
                  </a:cxn>
                  <a:cxn ang="0">
                    <a:pos x="18" y="80"/>
                  </a:cxn>
                  <a:cxn ang="0">
                    <a:pos x="13" y="79"/>
                  </a:cxn>
                  <a:cxn ang="0">
                    <a:pos x="26" y="119"/>
                  </a:cxn>
                  <a:cxn ang="0">
                    <a:pos x="0" y="141"/>
                  </a:cxn>
                  <a:cxn ang="0">
                    <a:pos x="4" y="151"/>
                  </a:cxn>
                  <a:cxn ang="0">
                    <a:pos x="21" y="172"/>
                  </a:cxn>
                </a:cxnLst>
                <a:rect l="0" t="0" r="r" b="b"/>
                <a:pathLst>
                  <a:path w="158" h="217">
                    <a:moveTo>
                      <a:pt x="21" y="172"/>
                    </a:moveTo>
                    <a:lnTo>
                      <a:pt x="4" y="171"/>
                    </a:lnTo>
                    <a:lnTo>
                      <a:pt x="9" y="181"/>
                    </a:lnTo>
                    <a:lnTo>
                      <a:pt x="16" y="188"/>
                    </a:lnTo>
                    <a:lnTo>
                      <a:pt x="21" y="192"/>
                    </a:lnTo>
                    <a:lnTo>
                      <a:pt x="24" y="194"/>
                    </a:lnTo>
                    <a:lnTo>
                      <a:pt x="8" y="194"/>
                    </a:lnTo>
                    <a:lnTo>
                      <a:pt x="15" y="199"/>
                    </a:lnTo>
                    <a:lnTo>
                      <a:pt x="23" y="204"/>
                    </a:lnTo>
                    <a:lnTo>
                      <a:pt x="30" y="207"/>
                    </a:lnTo>
                    <a:lnTo>
                      <a:pt x="36" y="211"/>
                    </a:lnTo>
                    <a:lnTo>
                      <a:pt x="45" y="213"/>
                    </a:lnTo>
                    <a:lnTo>
                      <a:pt x="54" y="216"/>
                    </a:lnTo>
                    <a:lnTo>
                      <a:pt x="62" y="217"/>
                    </a:lnTo>
                    <a:lnTo>
                      <a:pt x="72" y="217"/>
                    </a:lnTo>
                    <a:lnTo>
                      <a:pt x="68" y="202"/>
                    </a:lnTo>
                    <a:lnTo>
                      <a:pt x="79" y="204"/>
                    </a:lnTo>
                    <a:lnTo>
                      <a:pt x="89" y="205"/>
                    </a:lnTo>
                    <a:lnTo>
                      <a:pt x="97" y="205"/>
                    </a:lnTo>
                    <a:lnTo>
                      <a:pt x="101" y="205"/>
                    </a:lnTo>
                    <a:lnTo>
                      <a:pt x="92" y="198"/>
                    </a:lnTo>
                    <a:lnTo>
                      <a:pt x="116" y="194"/>
                    </a:lnTo>
                    <a:lnTo>
                      <a:pt x="132" y="191"/>
                    </a:lnTo>
                    <a:lnTo>
                      <a:pt x="139" y="190"/>
                    </a:lnTo>
                    <a:lnTo>
                      <a:pt x="138" y="189"/>
                    </a:lnTo>
                    <a:lnTo>
                      <a:pt x="132" y="189"/>
                    </a:lnTo>
                    <a:lnTo>
                      <a:pt x="122" y="189"/>
                    </a:lnTo>
                    <a:lnTo>
                      <a:pt x="110" y="188"/>
                    </a:lnTo>
                    <a:lnTo>
                      <a:pt x="97" y="187"/>
                    </a:lnTo>
                    <a:lnTo>
                      <a:pt x="86" y="183"/>
                    </a:lnTo>
                    <a:lnTo>
                      <a:pt x="125" y="164"/>
                    </a:lnTo>
                    <a:lnTo>
                      <a:pt x="124" y="164"/>
                    </a:lnTo>
                    <a:lnTo>
                      <a:pt x="120" y="164"/>
                    </a:lnTo>
                    <a:lnTo>
                      <a:pt x="116" y="163"/>
                    </a:lnTo>
                    <a:lnTo>
                      <a:pt x="109" y="161"/>
                    </a:lnTo>
                    <a:lnTo>
                      <a:pt x="102" y="160"/>
                    </a:lnTo>
                    <a:lnTo>
                      <a:pt x="94" y="157"/>
                    </a:lnTo>
                    <a:lnTo>
                      <a:pt x="87" y="153"/>
                    </a:lnTo>
                    <a:lnTo>
                      <a:pt x="79" y="148"/>
                    </a:lnTo>
                    <a:lnTo>
                      <a:pt x="81" y="148"/>
                    </a:lnTo>
                    <a:lnTo>
                      <a:pt x="86" y="148"/>
                    </a:lnTo>
                    <a:lnTo>
                      <a:pt x="94" y="148"/>
                    </a:lnTo>
                    <a:lnTo>
                      <a:pt x="103" y="146"/>
                    </a:lnTo>
                    <a:lnTo>
                      <a:pt x="116" y="144"/>
                    </a:lnTo>
                    <a:lnTo>
                      <a:pt x="129" y="138"/>
                    </a:lnTo>
                    <a:lnTo>
                      <a:pt x="144" y="131"/>
                    </a:lnTo>
                    <a:lnTo>
                      <a:pt x="158" y="121"/>
                    </a:lnTo>
                    <a:lnTo>
                      <a:pt x="157" y="121"/>
                    </a:lnTo>
                    <a:lnTo>
                      <a:pt x="154" y="122"/>
                    </a:lnTo>
                    <a:lnTo>
                      <a:pt x="149" y="122"/>
                    </a:lnTo>
                    <a:lnTo>
                      <a:pt x="142" y="123"/>
                    </a:lnTo>
                    <a:lnTo>
                      <a:pt x="134" y="125"/>
                    </a:lnTo>
                    <a:lnTo>
                      <a:pt x="126" y="125"/>
                    </a:lnTo>
                    <a:lnTo>
                      <a:pt x="118" y="125"/>
                    </a:lnTo>
                    <a:lnTo>
                      <a:pt x="109" y="125"/>
                    </a:lnTo>
                    <a:lnTo>
                      <a:pt x="110" y="125"/>
                    </a:lnTo>
                    <a:lnTo>
                      <a:pt x="115" y="122"/>
                    </a:lnTo>
                    <a:lnTo>
                      <a:pt x="120" y="120"/>
                    </a:lnTo>
                    <a:lnTo>
                      <a:pt x="127" y="115"/>
                    </a:lnTo>
                    <a:lnTo>
                      <a:pt x="135" y="110"/>
                    </a:lnTo>
                    <a:lnTo>
                      <a:pt x="144" y="102"/>
                    </a:lnTo>
                    <a:lnTo>
                      <a:pt x="152" y="92"/>
                    </a:lnTo>
                    <a:lnTo>
                      <a:pt x="158" y="81"/>
                    </a:lnTo>
                    <a:lnTo>
                      <a:pt x="156" y="82"/>
                    </a:lnTo>
                    <a:lnTo>
                      <a:pt x="150" y="87"/>
                    </a:lnTo>
                    <a:lnTo>
                      <a:pt x="140" y="91"/>
                    </a:lnTo>
                    <a:lnTo>
                      <a:pt x="129" y="96"/>
                    </a:lnTo>
                    <a:lnTo>
                      <a:pt x="114" y="99"/>
                    </a:lnTo>
                    <a:lnTo>
                      <a:pt x="99" y="99"/>
                    </a:lnTo>
                    <a:lnTo>
                      <a:pt x="81" y="95"/>
                    </a:lnTo>
                    <a:lnTo>
                      <a:pt x="65" y="84"/>
                    </a:lnTo>
                    <a:lnTo>
                      <a:pt x="65" y="75"/>
                    </a:lnTo>
                    <a:lnTo>
                      <a:pt x="63" y="54"/>
                    </a:lnTo>
                    <a:lnTo>
                      <a:pt x="58" y="27"/>
                    </a:lnTo>
                    <a:lnTo>
                      <a:pt x="50" y="0"/>
                    </a:lnTo>
                    <a:lnTo>
                      <a:pt x="46" y="1"/>
                    </a:lnTo>
                    <a:lnTo>
                      <a:pt x="49" y="98"/>
                    </a:lnTo>
                    <a:lnTo>
                      <a:pt x="48" y="98"/>
                    </a:lnTo>
                    <a:lnTo>
                      <a:pt x="46" y="97"/>
                    </a:lnTo>
                    <a:lnTo>
                      <a:pt x="41" y="96"/>
                    </a:lnTo>
                    <a:lnTo>
                      <a:pt x="36" y="93"/>
                    </a:lnTo>
                    <a:lnTo>
                      <a:pt x="30" y="90"/>
                    </a:lnTo>
                    <a:lnTo>
                      <a:pt x="24" y="85"/>
                    </a:lnTo>
                    <a:lnTo>
                      <a:pt x="18" y="80"/>
                    </a:lnTo>
                    <a:lnTo>
                      <a:pt x="12" y="72"/>
                    </a:lnTo>
                    <a:lnTo>
                      <a:pt x="13" y="79"/>
                    </a:lnTo>
                    <a:lnTo>
                      <a:pt x="17" y="96"/>
                    </a:lnTo>
                    <a:lnTo>
                      <a:pt x="26" y="119"/>
                    </a:lnTo>
                    <a:lnTo>
                      <a:pt x="42" y="141"/>
                    </a:lnTo>
                    <a:lnTo>
                      <a:pt x="0" y="141"/>
                    </a:lnTo>
                    <a:lnTo>
                      <a:pt x="1" y="143"/>
                    </a:lnTo>
                    <a:lnTo>
                      <a:pt x="4" y="151"/>
                    </a:lnTo>
                    <a:lnTo>
                      <a:pt x="11" y="160"/>
                    </a:lnTo>
                    <a:lnTo>
                      <a:pt x="21" y="172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212" name="Freeform 516"/>
              <p:cNvSpPr>
                <a:spLocks/>
              </p:cNvSpPr>
              <p:nvPr/>
            </p:nvSpPr>
            <p:spPr bwMode="auto">
              <a:xfrm>
                <a:off x="3852" y="1442"/>
                <a:ext cx="33" cy="50"/>
              </a:xfrm>
              <a:custGeom>
                <a:avLst/>
                <a:gdLst/>
                <a:ahLst/>
                <a:cxnLst>
                  <a:cxn ang="0">
                    <a:pos x="64" y="101"/>
                  </a:cxn>
                  <a:cxn ang="0">
                    <a:pos x="49" y="95"/>
                  </a:cxn>
                  <a:cxn ang="0">
                    <a:pos x="37" y="85"/>
                  </a:cxn>
                  <a:cxn ang="0">
                    <a:pos x="25" y="73"/>
                  </a:cxn>
                  <a:cxn ang="0">
                    <a:pos x="15" y="59"/>
                  </a:cxn>
                  <a:cxn ang="0">
                    <a:pos x="8" y="44"/>
                  </a:cxn>
                  <a:cxn ang="0">
                    <a:pos x="2" y="28"/>
                  </a:cxn>
                  <a:cxn ang="0">
                    <a:pos x="0" y="14"/>
                  </a:cxn>
                  <a:cxn ang="0">
                    <a:pos x="1" y="0"/>
                  </a:cxn>
                  <a:cxn ang="0">
                    <a:pos x="5" y="27"/>
                  </a:cxn>
                  <a:cxn ang="0">
                    <a:pos x="14" y="48"/>
                  </a:cxn>
                  <a:cxn ang="0">
                    <a:pos x="24" y="66"/>
                  </a:cxn>
                  <a:cxn ang="0">
                    <a:pos x="35" y="80"/>
                  </a:cxn>
                  <a:cxn ang="0">
                    <a:pos x="46" y="90"/>
                  </a:cxn>
                  <a:cxn ang="0">
                    <a:pos x="55" y="97"/>
                  </a:cxn>
                  <a:cxn ang="0">
                    <a:pos x="62" y="100"/>
                  </a:cxn>
                  <a:cxn ang="0">
                    <a:pos x="64" y="101"/>
                  </a:cxn>
                </a:cxnLst>
                <a:rect l="0" t="0" r="r" b="b"/>
                <a:pathLst>
                  <a:path w="64" h="101">
                    <a:moveTo>
                      <a:pt x="64" y="101"/>
                    </a:moveTo>
                    <a:lnTo>
                      <a:pt x="49" y="95"/>
                    </a:lnTo>
                    <a:lnTo>
                      <a:pt x="37" y="85"/>
                    </a:lnTo>
                    <a:lnTo>
                      <a:pt x="25" y="73"/>
                    </a:lnTo>
                    <a:lnTo>
                      <a:pt x="15" y="59"/>
                    </a:lnTo>
                    <a:lnTo>
                      <a:pt x="8" y="44"/>
                    </a:lnTo>
                    <a:lnTo>
                      <a:pt x="2" y="28"/>
                    </a:lnTo>
                    <a:lnTo>
                      <a:pt x="0" y="14"/>
                    </a:lnTo>
                    <a:lnTo>
                      <a:pt x="1" y="0"/>
                    </a:lnTo>
                    <a:lnTo>
                      <a:pt x="5" y="27"/>
                    </a:lnTo>
                    <a:lnTo>
                      <a:pt x="14" y="48"/>
                    </a:lnTo>
                    <a:lnTo>
                      <a:pt x="24" y="66"/>
                    </a:lnTo>
                    <a:lnTo>
                      <a:pt x="35" y="80"/>
                    </a:lnTo>
                    <a:lnTo>
                      <a:pt x="46" y="90"/>
                    </a:lnTo>
                    <a:lnTo>
                      <a:pt x="55" y="97"/>
                    </a:lnTo>
                    <a:lnTo>
                      <a:pt x="62" y="100"/>
                    </a:lnTo>
                    <a:lnTo>
                      <a:pt x="64" y="101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213" name="Freeform 517"/>
              <p:cNvSpPr>
                <a:spLocks/>
              </p:cNvSpPr>
              <p:nvPr/>
            </p:nvSpPr>
            <p:spPr bwMode="auto">
              <a:xfrm>
                <a:off x="3901" y="1460"/>
                <a:ext cx="47" cy="79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" y="15"/>
                  </a:cxn>
                  <a:cxn ang="0">
                    <a:pos x="5" y="30"/>
                  </a:cxn>
                  <a:cxn ang="0">
                    <a:pos x="10" y="43"/>
                  </a:cxn>
                  <a:cxn ang="0">
                    <a:pos x="17" y="54"/>
                  </a:cxn>
                  <a:cxn ang="0">
                    <a:pos x="26" y="64"/>
                  </a:cxn>
                  <a:cxn ang="0">
                    <a:pos x="36" y="72"/>
                  </a:cxn>
                  <a:cxn ang="0">
                    <a:pos x="48" y="81"/>
                  </a:cxn>
                  <a:cxn ang="0">
                    <a:pos x="60" y="87"/>
                  </a:cxn>
                  <a:cxn ang="0">
                    <a:pos x="72" y="94"/>
                  </a:cxn>
                  <a:cxn ang="0">
                    <a:pos x="81" y="102"/>
                  </a:cxn>
                  <a:cxn ang="0">
                    <a:pos x="87" y="112"/>
                  </a:cxn>
                  <a:cxn ang="0">
                    <a:pos x="90" y="121"/>
                  </a:cxn>
                  <a:cxn ang="0">
                    <a:pos x="91" y="130"/>
                  </a:cxn>
                  <a:cxn ang="0">
                    <a:pos x="90" y="139"/>
                  </a:cxn>
                  <a:cxn ang="0">
                    <a:pos x="89" y="148"/>
                  </a:cxn>
                  <a:cxn ang="0">
                    <a:pos x="87" y="158"/>
                  </a:cxn>
                  <a:cxn ang="0">
                    <a:pos x="91" y="146"/>
                  </a:cxn>
                  <a:cxn ang="0">
                    <a:pos x="94" y="134"/>
                  </a:cxn>
                  <a:cxn ang="0">
                    <a:pos x="95" y="120"/>
                  </a:cxn>
                  <a:cxn ang="0">
                    <a:pos x="94" y="106"/>
                  </a:cxn>
                  <a:cxn ang="0">
                    <a:pos x="90" y="94"/>
                  </a:cxn>
                  <a:cxn ang="0">
                    <a:pos x="85" y="84"/>
                  </a:cxn>
                  <a:cxn ang="0">
                    <a:pos x="75" y="77"/>
                  </a:cxn>
                  <a:cxn ang="0">
                    <a:pos x="64" y="75"/>
                  </a:cxn>
                  <a:cxn ang="0">
                    <a:pos x="48" y="71"/>
                  </a:cxn>
                  <a:cxn ang="0">
                    <a:pos x="35" y="63"/>
                  </a:cxn>
                  <a:cxn ang="0">
                    <a:pos x="23" y="51"/>
                  </a:cxn>
                  <a:cxn ang="0">
                    <a:pos x="15" y="37"/>
                  </a:cxn>
                  <a:cxn ang="0">
                    <a:pos x="9" y="24"/>
                  </a:cxn>
                  <a:cxn ang="0">
                    <a:pos x="4" y="11"/>
                  </a:cxn>
                  <a:cxn ang="0">
                    <a:pos x="2" y="3"/>
                  </a:cxn>
                  <a:cxn ang="0">
                    <a:pos x="0" y="0"/>
                  </a:cxn>
                </a:cxnLst>
                <a:rect l="0" t="0" r="r" b="b"/>
                <a:pathLst>
                  <a:path w="95" h="158">
                    <a:moveTo>
                      <a:pt x="0" y="0"/>
                    </a:moveTo>
                    <a:lnTo>
                      <a:pt x="2" y="15"/>
                    </a:lnTo>
                    <a:lnTo>
                      <a:pt x="5" y="30"/>
                    </a:lnTo>
                    <a:lnTo>
                      <a:pt x="10" y="43"/>
                    </a:lnTo>
                    <a:lnTo>
                      <a:pt x="17" y="54"/>
                    </a:lnTo>
                    <a:lnTo>
                      <a:pt x="26" y="64"/>
                    </a:lnTo>
                    <a:lnTo>
                      <a:pt x="36" y="72"/>
                    </a:lnTo>
                    <a:lnTo>
                      <a:pt x="48" y="81"/>
                    </a:lnTo>
                    <a:lnTo>
                      <a:pt x="60" y="87"/>
                    </a:lnTo>
                    <a:lnTo>
                      <a:pt x="72" y="94"/>
                    </a:lnTo>
                    <a:lnTo>
                      <a:pt x="81" y="102"/>
                    </a:lnTo>
                    <a:lnTo>
                      <a:pt x="87" y="112"/>
                    </a:lnTo>
                    <a:lnTo>
                      <a:pt x="90" y="121"/>
                    </a:lnTo>
                    <a:lnTo>
                      <a:pt x="91" y="130"/>
                    </a:lnTo>
                    <a:lnTo>
                      <a:pt x="90" y="139"/>
                    </a:lnTo>
                    <a:lnTo>
                      <a:pt x="89" y="148"/>
                    </a:lnTo>
                    <a:lnTo>
                      <a:pt x="87" y="158"/>
                    </a:lnTo>
                    <a:lnTo>
                      <a:pt x="91" y="146"/>
                    </a:lnTo>
                    <a:lnTo>
                      <a:pt x="94" y="134"/>
                    </a:lnTo>
                    <a:lnTo>
                      <a:pt x="95" y="120"/>
                    </a:lnTo>
                    <a:lnTo>
                      <a:pt x="94" y="106"/>
                    </a:lnTo>
                    <a:lnTo>
                      <a:pt x="90" y="94"/>
                    </a:lnTo>
                    <a:lnTo>
                      <a:pt x="85" y="84"/>
                    </a:lnTo>
                    <a:lnTo>
                      <a:pt x="75" y="77"/>
                    </a:lnTo>
                    <a:lnTo>
                      <a:pt x="64" y="75"/>
                    </a:lnTo>
                    <a:lnTo>
                      <a:pt x="48" y="71"/>
                    </a:lnTo>
                    <a:lnTo>
                      <a:pt x="35" y="63"/>
                    </a:lnTo>
                    <a:lnTo>
                      <a:pt x="23" y="51"/>
                    </a:lnTo>
                    <a:lnTo>
                      <a:pt x="15" y="37"/>
                    </a:lnTo>
                    <a:lnTo>
                      <a:pt x="9" y="24"/>
                    </a:lnTo>
                    <a:lnTo>
                      <a:pt x="4" y="11"/>
                    </a:lnTo>
                    <a:lnTo>
                      <a:pt x="2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214" name="Freeform 518"/>
              <p:cNvSpPr>
                <a:spLocks/>
              </p:cNvSpPr>
              <p:nvPr/>
            </p:nvSpPr>
            <p:spPr bwMode="auto">
              <a:xfrm>
                <a:off x="3946" y="1489"/>
                <a:ext cx="56" cy="4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5" y="9"/>
                  </a:cxn>
                  <a:cxn ang="0">
                    <a:pos x="27" y="19"/>
                  </a:cxn>
                  <a:cxn ang="0">
                    <a:pos x="34" y="30"/>
                  </a:cxn>
                  <a:cxn ang="0">
                    <a:pos x="38" y="40"/>
                  </a:cxn>
                  <a:cxn ang="0">
                    <a:pos x="41" y="50"/>
                  </a:cxn>
                  <a:cxn ang="0">
                    <a:pos x="42" y="60"/>
                  </a:cxn>
                  <a:cxn ang="0">
                    <a:pos x="42" y="69"/>
                  </a:cxn>
                  <a:cxn ang="0">
                    <a:pos x="41" y="76"/>
                  </a:cxn>
                  <a:cxn ang="0">
                    <a:pos x="51" y="66"/>
                  </a:cxn>
                  <a:cxn ang="0">
                    <a:pos x="58" y="57"/>
                  </a:cxn>
                  <a:cxn ang="0">
                    <a:pos x="62" y="49"/>
                  </a:cxn>
                  <a:cxn ang="0">
                    <a:pos x="64" y="46"/>
                  </a:cxn>
                  <a:cxn ang="0">
                    <a:pos x="73" y="71"/>
                  </a:cxn>
                  <a:cxn ang="0">
                    <a:pos x="113" y="35"/>
                  </a:cxn>
                  <a:cxn ang="0">
                    <a:pos x="76" y="81"/>
                  </a:cxn>
                  <a:cxn ang="0">
                    <a:pos x="60" y="69"/>
                  </a:cxn>
                  <a:cxn ang="0">
                    <a:pos x="27" y="92"/>
                  </a:cxn>
                  <a:cxn ang="0">
                    <a:pos x="34" y="71"/>
                  </a:cxn>
                  <a:cxn ang="0">
                    <a:pos x="34" y="53"/>
                  </a:cxn>
                  <a:cxn ang="0">
                    <a:pos x="30" y="37"/>
                  </a:cxn>
                  <a:cxn ang="0">
                    <a:pos x="23" y="23"/>
                  </a:cxn>
                  <a:cxn ang="0">
                    <a:pos x="15" y="13"/>
                  </a:cxn>
                  <a:cxn ang="0">
                    <a:pos x="8" y="5"/>
                  </a:cxn>
                  <a:cxn ang="0">
                    <a:pos x="3" y="1"/>
                  </a:cxn>
                  <a:cxn ang="0">
                    <a:pos x="0" y="0"/>
                  </a:cxn>
                </a:cxnLst>
                <a:rect l="0" t="0" r="r" b="b"/>
                <a:pathLst>
                  <a:path w="113" h="92">
                    <a:moveTo>
                      <a:pt x="0" y="0"/>
                    </a:moveTo>
                    <a:lnTo>
                      <a:pt x="15" y="9"/>
                    </a:lnTo>
                    <a:lnTo>
                      <a:pt x="27" y="19"/>
                    </a:lnTo>
                    <a:lnTo>
                      <a:pt x="34" y="30"/>
                    </a:lnTo>
                    <a:lnTo>
                      <a:pt x="38" y="40"/>
                    </a:lnTo>
                    <a:lnTo>
                      <a:pt x="41" y="50"/>
                    </a:lnTo>
                    <a:lnTo>
                      <a:pt x="42" y="60"/>
                    </a:lnTo>
                    <a:lnTo>
                      <a:pt x="42" y="69"/>
                    </a:lnTo>
                    <a:lnTo>
                      <a:pt x="41" y="76"/>
                    </a:lnTo>
                    <a:lnTo>
                      <a:pt x="51" y="66"/>
                    </a:lnTo>
                    <a:lnTo>
                      <a:pt x="58" y="57"/>
                    </a:lnTo>
                    <a:lnTo>
                      <a:pt x="62" y="49"/>
                    </a:lnTo>
                    <a:lnTo>
                      <a:pt x="64" y="46"/>
                    </a:lnTo>
                    <a:lnTo>
                      <a:pt x="73" y="71"/>
                    </a:lnTo>
                    <a:lnTo>
                      <a:pt x="113" y="35"/>
                    </a:lnTo>
                    <a:lnTo>
                      <a:pt x="76" y="81"/>
                    </a:lnTo>
                    <a:lnTo>
                      <a:pt x="60" y="69"/>
                    </a:lnTo>
                    <a:lnTo>
                      <a:pt x="27" y="92"/>
                    </a:lnTo>
                    <a:lnTo>
                      <a:pt x="34" y="71"/>
                    </a:lnTo>
                    <a:lnTo>
                      <a:pt x="34" y="53"/>
                    </a:lnTo>
                    <a:lnTo>
                      <a:pt x="30" y="37"/>
                    </a:lnTo>
                    <a:lnTo>
                      <a:pt x="23" y="23"/>
                    </a:lnTo>
                    <a:lnTo>
                      <a:pt x="15" y="13"/>
                    </a:lnTo>
                    <a:lnTo>
                      <a:pt x="8" y="5"/>
                    </a:lnTo>
                    <a:lnTo>
                      <a:pt x="3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215" name="Freeform 519"/>
              <p:cNvSpPr>
                <a:spLocks/>
              </p:cNvSpPr>
              <p:nvPr/>
            </p:nvSpPr>
            <p:spPr bwMode="auto">
              <a:xfrm>
                <a:off x="4099" y="1391"/>
                <a:ext cx="109" cy="65"/>
              </a:xfrm>
              <a:custGeom>
                <a:avLst/>
                <a:gdLst/>
                <a:ahLst/>
                <a:cxnLst>
                  <a:cxn ang="0">
                    <a:pos x="2" y="15"/>
                  </a:cxn>
                  <a:cxn ang="0">
                    <a:pos x="4" y="35"/>
                  </a:cxn>
                  <a:cxn ang="0">
                    <a:pos x="17" y="47"/>
                  </a:cxn>
                  <a:cxn ang="0">
                    <a:pos x="31" y="52"/>
                  </a:cxn>
                  <a:cxn ang="0">
                    <a:pos x="45" y="56"/>
                  </a:cxn>
                  <a:cxn ang="0">
                    <a:pos x="64" y="55"/>
                  </a:cxn>
                  <a:cxn ang="0">
                    <a:pos x="85" y="49"/>
                  </a:cxn>
                  <a:cxn ang="0">
                    <a:pos x="108" y="42"/>
                  </a:cxn>
                  <a:cxn ang="0">
                    <a:pos x="132" y="38"/>
                  </a:cxn>
                  <a:cxn ang="0">
                    <a:pos x="157" y="39"/>
                  </a:cxn>
                  <a:cxn ang="0">
                    <a:pos x="183" y="47"/>
                  </a:cxn>
                  <a:cxn ang="0">
                    <a:pos x="207" y="63"/>
                  </a:cxn>
                  <a:cxn ang="0">
                    <a:pos x="200" y="60"/>
                  </a:cxn>
                  <a:cxn ang="0">
                    <a:pos x="175" y="45"/>
                  </a:cxn>
                  <a:cxn ang="0">
                    <a:pos x="155" y="41"/>
                  </a:cxn>
                  <a:cxn ang="0">
                    <a:pos x="138" y="42"/>
                  </a:cxn>
                  <a:cxn ang="0">
                    <a:pos x="118" y="46"/>
                  </a:cxn>
                  <a:cxn ang="0">
                    <a:pos x="101" y="53"/>
                  </a:cxn>
                  <a:cxn ang="0">
                    <a:pos x="85" y="62"/>
                  </a:cxn>
                  <a:cxn ang="0">
                    <a:pos x="73" y="69"/>
                  </a:cxn>
                  <a:cxn ang="0">
                    <a:pos x="77" y="80"/>
                  </a:cxn>
                  <a:cxn ang="0">
                    <a:pos x="93" y="88"/>
                  </a:cxn>
                  <a:cxn ang="0">
                    <a:pos x="110" y="87"/>
                  </a:cxn>
                  <a:cxn ang="0">
                    <a:pos x="132" y="86"/>
                  </a:cxn>
                  <a:cxn ang="0">
                    <a:pos x="157" y="87"/>
                  </a:cxn>
                  <a:cxn ang="0">
                    <a:pos x="177" y="92"/>
                  </a:cxn>
                  <a:cxn ang="0">
                    <a:pos x="191" y="100"/>
                  </a:cxn>
                  <a:cxn ang="0">
                    <a:pos x="202" y="110"/>
                  </a:cxn>
                  <a:cxn ang="0">
                    <a:pos x="192" y="105"/>
                  </a:cxn>
                  <a:cxn ang="0">
                    <a:pos x="161" y="92"/>
                  </a:cxn>
                  <a:cxn ang="0">
                    <a:pos x="133" y="88"/>
                  </a:cxn>
                  <a:cxn ang="0">
                    <a:pos x="111" y="92"/>
                  </a:cxn>
                  <a:cxn ang="0">
                    <a:pos x="93" y="97"/>
                  </a:cxn>
                  <a:cxn ang="0">
                    <a:pos x="76" y="95"/>
                  </a:cxn>
                  <a:cxn ang="0">
                    <a:pos x="81" y="103"/>
                  </a:cxn>
                  <a:cxn ang="0">
                    <a:pos x="95" y="115"/>
                  </a:cxn>
                  <a:cxn ang="0">
                    <a:pos x="107" y="121"/>
                  </a:cxn>
                  <a:cxn ang="0">
                    <a:pos x="124" y="125"/>
                  </a:cxn>
                  <a:cxn ang="0">
                    <a:pos x="127" y="130"/>
                  </a:cxn>
                  <a:cxn ang="0">
                    <a:pos x="102" y="122"/>
                  </a:cxn>
                  <a:cxn ang="0">
                    <a:pos x="80" y="108"/>
                  </a:cxn>
                  <a:cxn ang="0">
                    <a:pos x="68" y="101"/>
                  </a:cxn>
                  <a:cxn ang="0">
                    <a:pos x="58" y="91"/>
                  </a:cxn>
                  <a:cxn ang="0">
                    <a:pos x="56" y="69"/>
                  </a:cxn>
                  <a:cxn ang="0">
                    <a:pos x="30" y="57"/>
                  </a:cxn>
                  <a:cxn ang="0">
                    <a:pos x="2" y="37"/>
                  </a:cxn>
                  <a:cxn ang="0">
                    <a:pos x="1" y="16"/>
                  </a:cxn>
                  <a:cxn ang="0">
                    <a:pos x="8" y="2"/>
                  </a:cxn>
                </a:cxnLst>
                <a:rect l="0" t="0" r="r" b="b"/>
                <a:pathLst>
                  <a:path w="217" h="130">
                    <a:moveTo>
                      <a:pt x="9" y="0"/>
                    </a:moveTo>
                    <a:lnTo>
                      <a:pt x="2" y="15"/>
                    </a:lnTo>
                    <a:lnTo>
                      <a:pt x="1" y="26"/>
                    </a:lnTo>
                    <a:lnTo>
                      <a:pt x="4" y="35"/>
                    </a:lnTo>
                    <a:lnTo>
                      <a:pt x="10" y="41"/>
                    </a:lnTo>
                    <a:lnTo>
                      <a:pt x="17" y="47"/>
                    </a:lnTo>
                    <a:lnTo>
                      <a:pt x="25" y="49"/>
                    </a:lnTo>
                    <a:lnTo>
                      <a:pt x="31" y="52"/>
                    </a:lnTo>
                    <a:lnTo>
                      <a:pt x="35" y="53"/>
                    </a:lnTo>
                    <a:lnTo>
                      <a:pt x="45" y="56"/>
                    </a:lnTo>
                    <a:lnTo>
                      <a:pt x="55" y="56"/>
                    </a:lnTo>
                    <a:lnTo>
                      <a:pt x="64" y="55"/>
                    </a:lnTo>
                    <a:lnTo>
                      <a:pt x="75" y="53"/>
                    </a:lnTo>
                    <a:lnTo>
                      <a:pt x="85" y="49"/>
                    </a:lnTo>
                    <a:lnTo>
                      <a:pt x="96" y="46"/>
                    </a:lnTo>
                    <a:lnTo>
                      <a:pt x="108" y="42"/>
                    </a:lnTo>
                    <a:lnTo>
                      <a:pt x="119" y="40"/>
                    </a:lnTo>
                    <a:lnTo>
                      <a:pt x="132" y="38"/>
                    </a:lnTo>
                    <a:lnTo>
                      <a:pt x="145" y="38"/>
                    </a:lnTo>
                    <a:lnTo>
                      <a:pt x="157" y="39"/>
                    </a:lnTo>
                    <a:lnTo>
                      <a:pt x="170" y="42"/>
                    </a:lnTo>
                    <a:lnTo>
                      <a:pt x="183" y="47"/>
                    </a:lnTo>
                    <a:lnTo>
                      <a:pt x="195" y="54"/>
                    </a:lnTo>
                    <a:lnTo>
                      <a:pt x="207" y="63"/>
                    </a:lnTo>
                    <a:lnTo>
                      <a:pt x="217" y="73"/>
                    </a:lnTo>
                    <a:lnTo>
                      <a:pt x="200" y="60"/>
                    </a:lnTo>
                    <a:lnTo>
                      <a:pt x="186" y="50"/>
                    </a:lnTo>
                    <a:lnTo>
                      <a:pt x="175" y="45"/>
                    </a:lnTo>
                    <a:lnTo>
                      <a:pt x="164" y="42"/>
                    </a:lnTo>
                    <a:lnTo>
                      <a:pt x="155" y="41"/>
                    </a:lnTo>
                    <a:lnTo>
                      <a:pt x="147" y="41"/>
                    </a:lnTo>
                    <a:lnTo>
                      <a:pt x="138" y="42"/>
                    </a:lnTo>
                    <a:lnTo>
                      <a:pt x="129" y="44"/>
                    </a:lnTo>
                    <a:lnTo>
                      <a:pt x="118" y="46"/>
                    </a:lnTo>
                    <a:lnTo>
                      <a:pt x="109" y="49"/>
                    </a:lnTo>
                    <a:lnTo>
                      <a:pt x="101" y="53"/>
                    </a:lnTo>
                    <a:lnTo>
                      <a:pt x="92" y="57"/>
                    </a:lnTo>
                    <a:lnTo>
                      <a:pt x="85" y="62"/>
                    </a:lnTo>
                    <a:lnTo>
                      <a:pt x="78" y="65"/>
                    </a:lnTo>
                    <a:lnTo>
                      <a:pt x="73" y="69"/>
                    </a:lnTo>
                    <a:lnTo>
                      <a:pt x="69" y="71"/>
                    </a:lnTo>
                    <a:lnTo>
                      <a:pt x="77" y="80"/>
                    </a:lnTo>
                    <a:lnTo>
                      <a:pt x="85" y="86"/>
                    </a:lnTo>
                    <a:lnTo>
                      <a:pt x="93" y="88"/>
                    </a:lnTo>
                    <a:lnTo>
                      <a:pt x="102" y="88"/>
                    </a:lnTo>
                    <a:lnTo>
                      <a:pt x="110" y="87"/>
                    </a:lnTo>
                    <a:lnTo>
                      <a:pt x="121" y="86"/>
                    </a:lnTo>
                    <a:lnTo>
                      <a:pt x="132" y="86"/>
                    </a:lnTo>
                    <a:lnTo>
                      <a:pt x="145" y="86"/>
                    </a:lnTo>
                    <a:lnTo>
                      <a:pt x="157" y="87"/>
                    </a:lnTo>
                    <a:lnTo>
                      <a:pt x="168" y="90"/>
                    </a:lnTo>
                    <a:lnTo>
                      <a:pt x="177" y="92"/>
                    </a:lnTo>
                    <a:lnTo>
                      <a:pt x="185" y="95"/>
                    </a:lnTo>
                    <a:lnTo>
                      <a:pt x="191" y="100"/>
                    </a:lnTo>
                    <a:lnTo>
                      <a:pt x="197" y="105"/>
                    </a:lnTo>
                    <a:lnTo>
                      <a:pt x="202" y="110"/>
                    </a:lnTo>
                    <a:lnTo>
                      <a:pt x="208" y="116"/>
                    </a:lnTo>
                    <a:lnTo>
                      <a:pt x="192" y="105"/>
                    </a:lnTo>
                    <a:lnTo>
                      <a:pt x="176" y="97"/>
                    </a:lnTo>
                    <a:lnTo>
                      <a:pt x="161" y="92"/>
                    </a:lnTo>
                    <a:lnTo>
                      <a:pt x="146" y="90"/>
                    </a:lnTo>
                    <a:lnTo>
                      <a:pt x="133" y="88"/>
                    </a:lnTo>
                    <a:lnTo>
                      <a:pt x="122" y="90"/>
                    </a:lnTo>
                    <a:lnTo>
                      <a:pt x="111" y="92"/>
                    </a:lnTo>
                    <a:lnTo>
                      <a:pt x="103" y="94"/>
                    </a:lnTo>
                    <a:lnTo>
                      <a:pt x="93" y="97"/>
                    </a:lnTo>
                    <a:lnTo>
                      <a:pt x="83" y="95"/>
                    </a:lnTo>
                    <a:lnTo>
                      <a:pt x="76" y="95"/>
                    </a:lnTo>
                    <a:lnTo>
                      <a:pt x="72" y="94"/>
                    </a:lnTo>
                    <a:lnTo>
                      <a:pt x="81" y="103"/>
                    </a:lnTo>
                    <a:lnTo>
                      <a:pt x="89" y="110"/>
                    </a:lnTo>
                    <a:lnTo>
                      <a:pt x="95" y="115"/>
                    </a:lnTo>
                    <a:lnTo>
                      <a:pt x="100" y="118"/>
                    </a:lnTo>
                    <a:lnTo>
                      <a:pt x="107" y="121"/>
                    </a:lnTo>
                    <a:lnTo>
                      <a:pt x="114" y="123"/>
                    </a:lnTo>
                    <a:lnTo>
                      <a:pt x="124" y="125"/>
                    </a:lnTo>
                    <a:lnTo>
                      <a:pt x="138" y="128"/>
                    </a:lnTo>
                    <a:lnTo>
                      <a:pt x="127" y="130"/>
                    </a:lnTo>
                    <a:lnTo>
                      <a:pt x="115" y="128"/>
                    </a:lnTo>
                    <a:lnTo>
                      <a:pt x="102" y="122"/>
                    </a:lnTo>
                    <a:lnTo>
                      <a:pt x="91" y="115"/>
                    </a:lnTo>
                    <a:lnTo>
                      <a:pt x="80" y="108"/>
                    </a:lnTo>
                    <a:lnTo>
                      <a:pt x="72" y="102"/>
                    </a:lnTo>
                    <a:lnTo>
                      <a:pt x="68" y="101"/>
                    </a:lnTo>
                    <a:lnTo>
                      <a:pt x="69" y="103"/>
                    </a:lnTo>
                    <a:lnTo>
                      <a:pt x="58" y="91"/>
                    </a:lnTo>
                    <a:lnTo>
                      <a:pt x="56" y="78"/>
                    </a:lnTo>
                    <a:lnTo>
                      <a:pt x="56" y="69"/>
                    </a:lnTo>
                    <a:lnTo>
                      <a:pt x="57" y="65"/>
                    </a:lnTo>
                    <a:lnTo>
                      <a:pt x="30" y="57"/>
                    </a:lnTo>
                    <a:lnTo>
                      <a:pt x="12" y="47"/>
                    </a:lnTo>
                    <a:lnTo>
                      <a:pt x="2" y="37"/>
                    </a:lnTo>
                    <a:lnTo>
                      <a:pt x="0" y="25"/>
                    </a:lnTo>
                    <a:lnTo>
                      <a:pt x="1" y="16"/>
                    </a:lnTo>
                    <a:lnTo>
                      <a:pt x="4" y="8"/>
                    </a:lnTo>
                    <a:lnTo>
                      <a:pt x="8" y="2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216" name="Freeform 520"/>
              <p:cNvSpPr>
                <a:spLocks/>
              </p:cNvSpPr>
              <p:nvPr/>
            </p:nvSpPr>
            <p:spPr bwMode="auto">
              <a:xfrm>
                <a:off x="3803" y="1238"/>
                <a:ext cx="14" cy="5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6" y="11"/>
                  </a:cxn>
                  <a:cxn ang="0">
                    <a:pos x="24" y="19"/>
                  </a:cxn>
                  <a:cxn ang="0">
                    <a:pos x="26" y="27"/>
                  </a:cxn>
                  <a:cxn ang="0">
                    <a:pos x="27" y="39"/>
                  </a:cxn>
                  <a:cxn ang="0">
                    <a:pos x="29" y="55"/>
                  </a:cxn>
                  <a:cxn ang="0">
                    <a:pos x="26" y="72"/>
                  </a:cxn>
                  <a:cxn ang="0">
                    <a:pos x="20" y="90"/>
                  </a:cxn>
                  <a:cxn ang="0">
                    <a:pos x="7" y="106"/>
                  </a:cxn>
                  <a:cxn ang="0">
                    <a:pos x="16" y="87"/>
                  </a:cxn>
                  <a:cxn ang="0">
                    <a:pos x="20" y="78"/>
                  </a:cxn>
                  <a:cxn ang="0">
                    <a:pos x="23" y="69"/>
                  </a:cxn>
                  <a:cxn ang="0">
                    <a:pos x="22" y="55"/>
                  </a:cxn>
                  <a:cxn ang="0">
                    <a:pos x="17" y="35"/>
                  </a:cxn>
                  <a:cxn ang="0">
                    <a:pos x="9" y="17"/>
                  </a:cxn>
                  <a:cxn ang="0">
                    <a:pos x="3" y="4"/>
                  </a:cxn>
                  <a:cxn ang="0">
                    <a:pos x="0" y="0"/>
                  </a:cxn>
                </a:cxnLst>
                <a:rect l="0" t="0" r="r" b="b"/>
                <a:pathLst>
                  <a:path w="29" h="106">
                    <a:moveTo>
                      <a:pt x="0" y="0"/>
                    </a:moveTo>
                    <a:lnTo>
                      <a:pt x="16" y="11"/>
                    </a:lnTo>
                    <a:lnTo>
                      <a:pt x="24" y="19"/>
                    </a:lnTo>
                    <a:lnTo>
                      <a:pt x="26" y="27"/>
                    </a:lnTo>
                    <a:lnTo>
                      <a:pt x="27" y="39"/>
                    </a:lnTo>
                    <a:lnTo>
                      <a:pt x="29" y="55"/>
                    </a:lnTo>
                    <a:lnTo>
                      <a:pt x="26" y="72"/>
                    </a:lnTo>
                    <a:lnTo>
                      <a:pt x="20" y="90"/>
                    </a:lnTo>
                    <a:lnTo>
                      <a:pt x="7" y="106"/>
                    </a:lnTo>
                    <a:lnTo>
                      <a:pt x="16" y="87"/>
                    </a:lnTo>
                    <a:lnTo>
                      <a:pt x="20" y="78"/>
                    </a:lnTo>
                    <a:lnTo>
                      <a:pt x="23" y="69"/>
                    </a:lnTo>
                    <a:lnTo>
                      <a:pt x="22" y="55"/>
                    </a:lnTo>
                    <a:lnTo>
                      <a:pt x="17" y="35"/>
                    </a:lnTo>
                    <a:lnTo>
                      <a:pt x="9" y="17"/>
                    </a:lnTo>
                    <a:lnTo>
                      <a:pt x="3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217" name="Freeform 521"/>
              <p:cNvSpPr>
                <a:spLocks/>
              </p:cNvSpPr>
              <p:nvPr/>
            </p:nvSpPr>
            <p:spPr bwMode="auto">
              <a:xfrm>
                <a:off x="3787" y="1256"/>
                <a:ext cx="11" cy="3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2" y="8"/>
                  </a:cxn>
                  <a:cxn ang="0">
                    <a:pos x="18" y="14"/>
                  </a:cxn>
                  <a:cxn ang="0">
                    <a:pos x="19" y="20"/>
                  </a:cxn>
                  <a:cxn ang="0">
                    <a:pos x="20" y="28"/>
                  </a:cxn>
                  <a:cxn ang="0">
                    <a:pos x="22" y="39"/>
                  </a:cxn>
                  <a:cxn ang="0">
                    <a:pos x="20" y="51"/>
                  </a:cxn>
                  <a:cxn ang="0">
                    <a:pos x="15" y="62"/>
                  </a:cxn>
                  <a:cxn ang="0">
                    <a:pos x="4" y="74"/>
                  </a:cxn>
                  <a:cxn ang="0">
                    <a:pos x="11" y="61"/>
                  </a:cxn>
                  <a:cxn ang="0">
                    <a:pos x="16" y="54"/>
                  </a:cxn>
                  <a:cxn ang="0">
                    <a:pos x="17" y="50"/>
                  </a:cxn>
                  <a:cxn ang="0">
                    <a:pos x="16" y="39"/>
                  </a:cxn>
                  <a:cxn ang="0">
                    <a:pos x="12" y="26"/>
                  </a:cxn>
                  <a:cxn ang="0">
                    <a:pos x="7" y="13"/>
                  </a:cxn>
                  <a:cxn ang="0">
                    <a:pos x="2" y="4"/>
                  </a:cxn>
                  <a:cxn ang="0">
                    <a:pos x="0" y="0"/>
                  </a:cxn>
                </a:cxnLst>
                <a:rect l="0" t="0" r="r" b="b"/>
                <a:pathLst>
                  <a:path w="22" h="74">
                    <a:moveTo>
                      <a:pt x="0" y="0"/>
                    </a:moveTo>
                    <a:lnTo>
                      <a:pt x="12" y="8"/>
                    </a:lnTo>
                    <a:lnTo>
                      <a:pt x="18" y="14"/>
                    </a:lnTo>
                    <a:lnTo>
                      <a:pt x="19" y="20"/>
                    </a:lnTo>
                    <a:lnTo>
                      <a:pt x="20" y="28"/>
                    </a:lnTo>
                    <a:lnTo>
                      <a:pt x="22" y="39"/>
                    </a:lnTo>
                    <a:lnTo>
                      <a:pt x="20" y="51"/>
                    </a:lnTo>
                    <a:lnTo>
                      <a:pt x="15" y="62"/>
                    </a:lnTo>
                    <a:lnTo>
                      <a:pt x="4" y="74"/>
                    </a:lnTo>
                    <a:lnTo>
                      <a:pt x="11" y="61"/>
                    </a:lnTo>
                    <a:lnTo>
                      <a:pt x="16" y="54"/>
                    </a:lnTo>
                    <a:lnTo>
                      <a:pt x="17" y="50"/>
                    </a:lnTo>
                    <a:lnTo>
                      <a:pt x="16" y="39"/>
                    </a:lnTo>
                    <a:lnTo>
                      <a:pt x="12" y="26"/>
                    </a:lnTo>
                    <a:lnTo>
                      <a:pt x="7" y="13"/>
                    </a:lnTo>
                    <a:lnTo>
                      <a:pt x="2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218" name="Freeform 522"/>
              <p:cNvSpPr>
                <a:spLocks/>
              </p:cNvSpPr>
              <p:nvPr/>
            </p:nvSpPr>
            <p:spPr bwMode="auto">
              <a:xfrm>
                <a:off x="3724" y="1220"/>
                <a:ext cx="13" cy="11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26" y="10"/>
                  </a:cxn>
                  <a:cxn ang="0">
                    <a:pos x="0" y="22"/>
                  </a:cxn>
                  <a:cxn ang="0">
                    <a:pos x="5" y="16"/>
                  </a:cxn>
                  <a:cxn ang="0">
                    <a:pos x="3" y="11"/>
                  </a:cxn>
                  <a:cxn ang="0">
                    <a:pos x="3" y="6"/>
                  </a:cxn>
                  <a:cxn ang="0">
                    <a:pos x="5" y="2"/>
                  </a:cxn>
                  <a:cxn ang="0">
                    <a:pos x="5" y="0"/>
                  </a:cxn>
                </a:cxnLst>
                <a:rect l="0" t="0" r="r" b="b"/>
                <a:pathLst>
                  <a:path w="26" h="22">
                    <a:moveTo>
                      <a:pt x="5" y="0"/>
                    </a:moveTo>
                    <a:lnTo>
                      <a:pt x="26" y="10"/>
                    </a:lnTo>
                    <a:lnTo>
                      <a:pt x="0" y="22"/>
                    </a:lnTo>
                    <a:lnTo>
                      <a:pt x="5" y="16"/>
                    </a:lnTo>
                    <a:lnTo>
                      <a:pt x="3" y="11"/>
                    </a:lnTo>
                    <a:lnTo>
                      <a:pt x="3" y="6"/>
                    </a:lnTo>
                    <a:lnTo>
                      <a:pt x="5" y="2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219" name="Freeform 523"/>
              <p:cNvSpPr>
                <a:spLocks/>
              </p:cNvSpPr>
              <p:nvPr/>
            </p:nvSpPr>
            <p:spPr bwMode="auto">
              <a:xfrm>
                <a:off x="3731" y="1176"/>
                <a:ext cx="29" cy="25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8" y="6"/>
                  </a:cxn>
                  <a:cxn ang="0">
                    <a:pos x="17" y="6"/>
                  </a:cxn>
                  <a:cxn ang="0">
                    <a:pos x="26" y="6"/>
                  </a:cxn>
                  <a:cxn ang="0">
                    <a:pos x="36" y="5"/>
                  </a:cxn>
                  <a:cxn ang="0">
                    <a:pos x="44" y="4"/>
                  </a:cxn>
                  <a:cxn ang="0">
                    <a:pos x="51" y="2"/>
                  </a:cxn>
                  <a:cxn ang="0">
                    <a:pos x="55" y="0"/>
                  </a:cxn>
                  <a:cxn ang="0">
                    <a:pos x="56" y="0"/>
                  </a:cxn>
                  <a:cxn ang="0">
                    <a:pos x="56" y="50"/>
                  </a:cxn>
                  <a:cxn ang="0">
                    <a:pos x="45" y="45"/>
                  </a:cxn>
                  <a:cxn ang="0">
                    <a:pos x="46" y="12"/>
                  </a:cxn>
                  <a:cxn ang="0">
                    <a:pos x="39" y="13"/>
                  </a:cxn>
                  <a:cxn ang="0">
                    <a:pos x="31" y="12"/>
                  </a:cxn>
                  <a:cxn ang="0">
                    <a:pos x="23" y="11"/>
                  </a:cxn>
                  <a:cxn ang="0">
                    <a:pos x="16" y="10"/>
                  </a:cxn>
                  <a:cxn ang="0">
                    <a:pos x="9" y="7"/>
                  </a:cxn>
                  <a:cxn ang="0">
                    <a:pos x="5" y="6"/>
                  </a:cxn>
                  <a:cxn ang="0">
                    <a:pos x="1" y="4"/>
                  </a:cxn>
                  <a:cxn ang="0">
                    <a:pos x="0" y="4"/>
                  </a:cxn>
                </a:cxnLst>
                <a:rect l="0" t="0" r="r" b="b"/>
                <a:pathLst>
                  <a:path w="56" h="50">
                    <a:moveTo>
                      <a:pt x="0" y="4"/>
                    </a:moveTo>
                    <a:lnTo>
                      <a:pt x="8" y="6"/>
                    </a:lnTo>
                    <a:lnTo>
                      <a:pt x="17" y="6"/>
                    </a:lnTo>
                    <a:lnTo>
                      <a:pt x="26" y="6"/>
                    </a:lnTo>
                    <a:lnTo>
                      <a:pt x="36" y="5"/>
                    </a:lnTo>
                    <a:lnTo>
                      <a:pt x="44" y="4"/>
                    </a:lnTo>
                    <a:lnTo>
                      <a:pt x="51" y="2"/>
                    </a:lnTo>
                    <a:lnTo>
                      <a:pt x="55" y="0"/>
                    </a:lnTo>
                    <a:lnTo>
                      <a:pt x="56" y="0"/>
                    </a:lnTo>
                    <a:lnTo>
                      <a:pt x="56" y="50"/>
                    </a:lnTo>
                    <a:lnTo>
                      <a:pt x="45" y="45"/>
                    </a:lnTo>
                    <a:lnTo>
                      <a:pt x="46" y="12"/>
                    </a:lnTo>
                    <a:lnTo>
                      <a:pt x="39" y="13"/>
                    </a:lnTo>
                    <a:lnTo>
                      <a:pt x="31" y="12"/>
                    </a:lnTo>
                    <a:lnTo>
                      <a:pt x="23" y="11"/>
                    </a:lnTo>
                    <a:lnTo>
                      <a:pt x="16" y="10"/>
                    </a:lnTo>
                    <a:lnTo>
                      <a:pt x="9" y="7"/>
                    </a:lnTo>
                    <a:lnTo>
                      <a:pt x="5" y="6"/>
                    </a:lnTo>
                    <a:lnTo>
                      <a:pt x="1" y="4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220" name="Freeform 524"/>
              <p:cNvSpPr>
                <a:spLocks/>
              </p:cNvSpPr>
              <p:nvPr/>
            </p:nvSpPr>
            <p:spPr bwMode="auto">
              <a:xfrm>
                <a:off x="4053" y="1448"/>
                <a:ext cx="28" cy="47"/>
              </a:xfrm>
              <a:custGeom>
                <a:avLst/>
                <a:gdLst/>
                <a:ahLst/>
                <a:cxnLst>
                  <a:cxn ang="0">
                    <a:pos x="57" y="0"/>
                  </a:cxn>
                  <a:cxn ang="0">
                    <a:pos x="56" y="9"/>
                  </a:cxn>
                  <a:cxn ang="0">
                    <a:pos x="55" y="17"/>
                  </a:cxn>
                  <a:cxn ang="0">
                    <a:pos x="51" y="25"/>
                  </a:cxn>
                  <a:cxn ang="0">
                    <a:pos x="48" y="32"/>
                  </a:cxn>
                  <a:cxn ang="0">
                    <a:pos x="42" y="39"/>
                  </a:cxn>
                  <a:cxn ang="0">
                    <a:pos x="36" y="45"/>
                  </a:cxn>
                  <a:cxn ang="0">
                    <a:pos x="29" y="49"/>
                  </a:cxn>
                  <a:cxn ang="0">
                    <a:pos x="21" y="53"/>
                  </a:cxn>
                  <a:cxn ang="0">
                    <a:pos x="8" y="62"/>
                  </a:cxn>
                  <a:cxn ang="0">
                    <a:pos x="3" y="71"/>
                  </a:cxn>
                  <a:cxn ang="0">
                    <a:pos x="3" y="83"/>
                  </a:cxn>
                  <a:cxn ang="0">
                    <a:pos x="5" y="93"/>
                  </a:cxn>
                  <a:cxn ang="0">
                    <a:pos x="0" y="79"/>
                  </a:cxn>
                  <a:cxn ang="0">
                    <a:pos x="0" y="63"/>
                  </a:cxn>
                  <a:cxn ang="0">
                    <a:pos x="6" y="51"/>
                  </a:cxn>
                  <a:cxn ang="0">
                    <a:pos x="19" y="45"/>
                  </a:cxn>
                  <a:cxn ang="0">
                    <a:pos x="28" y="43"/>
                  </a:cxn>
                  <a:cxn ang="0">
                    <a:pos x="36" y="38"/>
                  </a:cxn>
                  <a:cxn ang="0">
                    <a:pos x="43" y="31"/>
                  </a:cxn>
                  <a:cxn ang="0">
                    <a:pos x="49" y="22"/>
                  </a:cxn>
                  <a:cxn ang="0">
                    <a:pos x="52" y="14"/>
                  </a:cxn>
                  <a:cxn ang="0">
                    <a:pos x="55" y="7"/>
                  </a:cxn>
                  <a:cxn ang="0">
                    <a:pos x="57" y="2"/>
                  </a:cxn>
                  <a:cxn ang="0">
                    <a:pos x="57" y="0"/>
                  </a:cxn>
                </a:cxnLst>
                <a:rect l="0" t="0" r="r" b="b"/>
                <a:pathLst>
                  <a:path w="57" h="93">
                    <a:moveTo>
                      <a:pt x="57" y="0"/>
                    </a:moveTo>
                    <a:lnTo>
                      <a:pt x="56" y="9"/>
                    </a:lnTo>
                    <a:lnTo>
                      <a:pt x="55" y="17"/>
                    </a:lnTo>
                    <a:lnTo>
                      <a:pt x="51" y="25"/>
                    </a:lnTo>
                    <a:lnTo>
                      <a:pt x="48" y="32"/>
                    </a:lnTo>
                    <a:lnTo>
                      <a:pt x="42" y="39"/>
                    </a:lnTo>
                    <a:lnTo>
                      <a:pt x="36" y="45"/>
                    </a:lnTo>
                    <a:lnTo>
                      <a:pt x="29" y="49"/>
                    </a:lnTo>
                    <a:lnTo>
                      <a:pt x="21" y="53"/>
                    </a:lnTo>
                    <a:lnTo>
                      <a:pt x="8" y="62"/>
                    </a:lnTo>
                    <a:lnTo>
                      <a:pt x="3" y="71"/>
                    </a:lnTo>
                    <a:lnTo>
                      <a:pt x="3" y="83"/>
                    </a:lnTo>
                    <a:lnTo>
                      <a:pt x="5" y="93"/>
                    </a:lnTo>
                    <a:lnTo>
                      <a:pt x="0" y="79"/>
                    </a:lnTo>
                    <a:lnTo>
                      <a:pt x="0" y="63"/>
                    </a:lnTo>
                    <a:lnTo>
                      <a:pt x="6" y="51"/>
                    </a:lnTo>
                    <a:lnTo>
                      <a:pt x="19" y="45"/>
                    </a:lnTo>
                    <a:lnTo>
                      <a:pt x="28" y="43"/>
                    </a:lnTo>
                    <a:lnTo>
                      <a:pt x="36" y="38"/>
                    </a:lnTo>
                    <a:lnTo>
                      <a:pt x="43" y="31"/>
                    </a:lnTo>
                    <a:lnTo>
                      <a:pt x="49" y="22"/>
                    </a:lnTo>
                    <a:lnTo>
                      <a:pt x="52" y="14"/>
                    </a:lnTo>
                    <a:lnTo>
                      <a:pt x="55" y="7"/>
                    </a:lnTo>
                    <a:lnTo>
                      <a:pt x="57" y="2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221" name="Freeform 525"/>
              <p:cNvSpPr>
                <a:spLocks/>
              </p:cNvSpPr>
              <p:nvPr/>
            </p:nvSpPr>
            <p:spPr bwMode="auto">
              <a:xfrm>
                <a:off x="4045" y="1454"/>
                <a:ext cx="17" cy="29"/>
              </a:xfrm>
              <a:custGeom>
                <a:avLst/>
                <a:gdLst/>
                <a:ahLst/>
                <a:cxnLst>
                  <a:cxn ang="0">
                    <a:pos x="34" y="0"/>
                  </a:cxn>
                  <a:cxn ang="0">
                    <a:pos x="33" y="11"/>
                  </a:cxn>
                  <a:cxn ang="0">
                    <a:pos x="28" y="20"/>
                  </a:cxn>
                  <a:cxn ang="0">
                    <a:pos x="21" y="27"/>
                  </a:cxn>
                  <a:cxn ang="0">
                    <a:pos x="12" y="33"/>
                  </a:cxn>
                  <a:cxn ang="0">
                    <a:pos x="5" y="37"/>
                  </a:cxn>
                  <a:cxn ang="0">
                    <a:pos x="2" y="44"/>
                  </a:cxn>
                  <a:cxn ang="0">
                    <a:pos x="2" y="51"/>
                  </a:cxn>
                  <a:cxn ang="0">
                    <a:pos x="3" y="58"/>
                  </a:cxn>
                  <a:cxn ang="0">
                    <a:pos x="0" y="49"/>
                  </a:cxn>
                  <a:cxn ang="0">
                    <a:pos x="0" y="40"/>
                  </a:cxn>
                  <a:cxn ang="0">
                    <a:pos x="4" y="32"/>
                  </a:cxn>
                  <a:cxn ang="0">
                    <a:pos x="11" y="28"/>
                  </a:cxn>
                  <a:cxn ang="0">
                    <a:pos x="21" y="23"/>
                  </a:cxn>
                  <a:cxn ang="0">
                    <a:pos x="29" y="14"/>
                  </a:cxn>
                  <a:cxn ang="0">
                    <a:pos x="33" y="5"/>
                  </a:cxn>
                  <a:cxn ang="0">
                    <a:pos x="34" y="0"/>
                  </a:cxn>
                </a:cxnLst>
                <a:rect l="0" t="0" r="r" b="b"/>
                <a:pathLst>
                  <a:path w="34" h="58">
                    <a:moveTo>
                      <a:pt x="34" y="0"/>
                    </a:moveTo>
                    <a:lnTo>
                      <a:pt x="33" y="11"/>
                    </a:lnTo>
                    <a:lnTo>
                      <a:pt x="28" y="20"/>
                    </a:lnTo>
                    <a:lnTo>
                      <a:pt x="21" y="27"/>
                    </a:lnTo>
                    <a:lnTo>
                      <a:pt x="12" y="33"/>
                    </a:lnTo>
                    <a:lnTo>
                      <a:pt x="5" y="37"/>
                    </a:lnTo>
                    <a:lnTo>
                      <a:pt x="2" y="44"/>
                    </a:lnTo>
                    <a:lnTo>
                      <a:pt x="2" y="51"/>
                    </a:lnTo>
                    <a:lnTo>
                      <a:pt x="3" y="58"/>
                    </a:lnTo>
                    <a:lnTo>
                      <a:pt x="0" y="49"/>
                    </a:lnTo>
                    <a:lnTo>
                      <a:pt x="0" y="40"/>
                    </a:lnTo>
                    <a:lnTo>
                      <a:pt x="4" y="32"/>
                    </a:lnTo>
                    <a:lnTo>
                      <a:pt x="11" y="28"/>
                    </a:lnTo>
                    <a:lnTo>
                      <a:pt x="21" y="23"/>
                    </a:lnTo>
                    <a:lnTo>
                      <a:pt x="29" y="14"/>
                    </a:lnTo>
                    <a:lnTo>
                      <a:pt x="33" y="5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222" name="Freeform 526"/>
              <p:cNvSpPr>
                <a:spLocks/>
              </p:cNvSpPr>
              <p:nvPr/>
            </p:nvSpPr>
            <p:spPr bwMode="auto">
              <a:xfrm>
                <a:off x="4065" y="1431"/>
                <a:ext cx="32" cy="51"/>
              </a:xfrm>
              <a:custGeom>
                <a:avLst/>
                <a:gdLst/>
                <a:ahLst/>
                <a:cxnLst>
                  <a:cxn ang="0">
                    <a:pos x="0" y="104"/>
                  </a:cxn>
                  <a:cxn ang="0">
                    <a:pos x="15" y="97"/>
                  </a:cxn>
                  <a:cxn ang="0">
                    <a:pos x="27" y="87"/>
                  </a:cxn>
                  <a:cxn ang="0">
                    <a:pos x="39" y="74"/>
                  </a:cxn>
                  <a:cxn ang="0">
                    <a:pos x="49" y="59"/>
                  </a:cxn>
                  <a:cxn ang="0">
                    <a:pos x="56" y="44"/>
                  </a:cxn>
                  <a:cxn ang="0">
                    <a:pos x="62" y="29"/>
                  </a:cxn>
                  <a:cxn ang="0">
                    <a:pos x="64" y="14"/>
                  </a:cxn>
                  <a:cxn ang="0">
                    <a:pos x="63" y="0"/>
                  </a:cxn>
                  <a:cxn ang="0">
                    <a:pos x="58" y="27"/>
                  </a:cxn>
                  <a:cxn ang="0">
                    <a:pos x="50" y="49"/>
                  </a:cxn>
                  <a:cxn ang="0">
                    <a:pos x="40" y="67"/>
                  </a:cxn>
                  <a:cxn ang="0">
                    <a:pos x="28" y="81"/>
                  </a:cxn>
                  <a:cxn ang="0">
                    <a:pos x="18" y="91"/>
                  </a:cxn>
                  <a:cxn ang="0">
                    <a:pos x="9" y="98"/>
                  </a:cxn>
                  <a:cxn ang="0">
                    <a:pos x="2" y="103"/>
                  </a:cxn>
                  <a:cxn ang="0">
                    <a:pos x="0" y="104"/>
                  </a:cxn>
                </a:cxnLst>
                <a:rect l="0" t="0" r="r" b="b"/>
                <a:pathLst>
                  <a:path w="64" h="104">
                    <a:moveTo>
                      <a:pt x="0" y="104"/>
                    </a:moveTo>
                    <a:lnTo>
                      <a:pt x="15" y="97"/>
                    </a:lnTo>
                    <a:lnTo>
                      <a:pt x="27" y="87"/>
                    </a:lnTo>
                    <a:lnTo>
                      <a:pt x="39" y="74"/>
                    </a:lnTo>
                    <a:lnTo>
                      <a:pt x="49" y="59"/>
                    </a:lnTo>
                    <a:lnTo>
                      <a:pt x="56" y="44"/>
                    </a:lnTo>
                    <a:lnTo>
                      <a:pt x="62" y="29"/>
                    </a:lnTo>
                    <a:lnTo>
                      <a:pt x="64" y="14"/>
                    </a:lnTo>
                    <a:lnTo>
                      <a:pt x="63" y="0"/>
                    </a:lnTo>
                    <a:lnTo>
                      <a:pt x="58" y="27"/>
                    </a:lnTo>
                    <a:lnTo>
                      <a:pt x="50" y="49"/>
                    </a:lnTo>
                    <a:lnTo>
                      <a:pt x="40" y="67"/>
                    </a:lnTo>
                    <a:lnTo>
                      <a:pt x="28" y="81"/>
                    </a:lnTo>
                    <a:lnTo>
                      <a:pt x="18" y="91"/>
                    </a:lnTo>
                    <a:lnTo>
                      <a:pt x="9" y="98"/>
                    </a:lnTo>
                    <a:lnTo>
                      <a:pt x="2" y="103"/>
                    </a:lnTo>
                    <a:lnTo>
                      <a:pt x="0" y="104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223" name="Freeform 527"/>
              <p:cNvSpPr>
                <a:spLocks/>
              </p:cNvSpPr>
              <p:nvPr/>
            </p:nvSpPr>
            <p:spPr bwMode="auto">
              <a:xfrm>
                <a:off x="4073" y="1494"/>
                <a:ext cx="171" cy="117"/>
              </a:xfrm>
              <a:custGeom>
                <a:avLst/>
                <a:gdLst/>
                <a:ahLst/>
                <a:cxnLst>
                  <a:cxn ang="0">
                    <a:pos x="135" y="26"/>
                  </a:cxn>
                  <a:cxn ang="0">
                    <a:pos x="153" y="46"/>
                  </a:cxn>
                  <a:cxn ang="0">
                    <a:pos x="144" y="56"/>
                  </a:cxn>
                  <a:cxn ang="0">
                    <a:pos x="159" y="82"/>
                  </a:cxn>
                  <a:cxn ang="0">
                    <a:pos x="178" y="109"/>
                  </a:cxn>
                  <a:cxn ang="0">
                    <a:pos x="196" y="130"/>
                  </a:cxn>
                  <a:cxn ang="0">
                    <a:pos x="204" y="139"/>
                  </a:cxn>
                  <a:cxn ang="0">
                    <a:pos x="204" y="123"/>
                  </a:cxn>
                  <a:cxn ang="0">
                    <a:pos x="217" y="133"/>
                  </a:cxn>
                  <a:cxn ang="0">
                    <a:pos x="227" y="139"/>
                  </a:cxn>
                  <a:cxn ang="0">
                    <a:pos x="232" y="143"/>
                  </a:cxn>
                  <a:cxn ang="0">
                    <a:pos x="230" y="125"/>
                  </a:cxn>
                  <a:cxn ang="0">
                    <a:pos x="255" y="153"/>
                  </a:cxn>
                  <a:cxn ang="0">
                    <a:pos x="293" y="183"/>
                  </a:cxn>
                  <a:cxn ang="0">
                    <a:pos x="327" y="206"/>
                  </a:cxn>
                  <a:cxn ang="0">
                    <a:pos x="342" y="215"/>
                  </a:cxn>
                  <a:cxn ang="0">
                    <a:pos x="314" y="212"/>
                  </a:cxn>
                  <a:cxn ang="0">
                    <a:pos x="292" y="205"/>
                  </a:cxn>
                  <a:cxn ang="0">
                    <a:pos x="278" y="199"/>
                  </a:cxn>
                  <a:cxn ang="0">
                    <a:pos x="273" y="196"/>
                  </a:cxn>
                  <a:cxn ang="0">
                    <a:pos x="293" y="227"/>
                  </a:cxn>
                  <a:cxn ang="0">
                    <a:pos x="275" y="220"/>
                  </a:cxn>
                  <a:cxn ang="0">
                    <a:pos x="262" y="213"/>
                  </a:cxn>
                  <a:cxn ang="0">
                    <a:pos x="254" y="209"/>
                  </a:cxn>
                  <a:cxn ang="0">
                    <a:pos x="260" y="226"/>
                  </a:cxn>
                  <a:cxn ang="0">
                    <a:pos x="239" y="235"/>
                  </a:cxn>
                  <a:cxn ang="0">
                    <a:pos x="217" y="229"/>
                  </a:cxn>
                  <a:cxn ang="0">
                    <a:pos x="197" y="220"/>
                  </a:cxn>
                  <a:cxn ang="0">
                    <a:pos x="183" y="212"/>
                  </a:cxn>
                  <a:cxn ang="0">
                    <a:pos x="177" y="208"/>
                  </a:cxn>
                  <a:cxn ang="0">
                    <a:pos x="174" y="222"/>
                  </a:cxn>
                  <a:cxn ang="0">
                    <a:pos x="158" y="209"/>
                  </a:cxn>
                  <a:cxn ang="0">
                    <a:pos x="143" y="192"/>
                  </a:cxn>
                  <a:cxn ang="0">
                    <a:pos x="135" y="181"/>
                  </a:cxn>
                  <a:cxn ang="0">
                    <a:pos x="123" y="175"/>
                  </a:cxn>
                  <a:cxn ang="0">
                    <a:pos x="106" y="166"/>
                  </a:cxn>
                  <a:cxn ang="0">
                    <a:pos x="94" y="155"/>
                  </a:cxn>
                  <a:cxn ang="0">
                    <a:pos x="89" y="147"/>
                  </a:cxn>
                  <a:cxn ang="0">
                    <a:pos x="80" y="155"/>
                  </a:cxn>
                  <a:cxn ang="0">
                    <a:pos x="24" y="129"/>
                  </a:cxn>
                  <a:cxn ang="0">
                    <a:pos x="1" y="75"/>
                  </a:cxn>
                  <a:cxn ang="0">
                    <a:pos x="1" y="44"/>
                  </a:cxn>
                  <a:cxn ang="0">
                    <a:pos x="15" y="19"/>
                  </a:cxn>
                  <a:cxn ang="0">
                    <a:pos x="38" y="42"/>
                  </a:cxn>
                  <a:cxn ang="0">
                    <a:pos x="46" y="17"/>
                  </a:cxn>
                  <a:cxn ang="0">
                    <a:pos x="68" y="30"/>
                  </a:cxn>
                  <a:cxn ang="0">
                    <a:pos x="103" y="33"/>
                  </a:cxn>
                </a:cxnLst>
                <a:rect l="0" t="0" r="r" b="b"/>
                <a:pathLst>
                  <a:path w="342" h="235">
                    <a:moveTo>
                      <a:pt x="128" y="10"/>
                    </a:moveTo>
                    <a:lnTo>
                      <a:pt x="135" y="26"/>
                    </a:lnTo>
                    <a:lnTo>
                      <a:pt x="144" y="38"/>
                    </a:lnTo>
                    <a:lnTo>
                      <a:pt x="153" y="46"/>
                    </a:lnTo>
                    <a:lnTo>
                      <a:pt x="156" y="49"/>
                    </a:lnTo>
                    <a:lnTo>
                      <a:pt x="144" y="56"/>
                    </a:lnTo>
                    <a:lnTo>
                      <a:pt x="150" y="69"/>
                    </a:lnTo>
                    <a:lnTo>
                      <a:pt x="159" y="82"/>
                    </a:lnTo>
                    <a:lnTo>
                      <a:pt x="168" y="95"/>
                    </a:lnTo>
                    <a:lnTo>
                      <a:pt x="178" y="109"/>
                    </a:lnTo>
                    <a:lnTo>
                      <a:pt x="188" y="121"/>
                    </a:lnTo>
                    <a:lnTo>
                      <a:pt x="196" y="130"/>
                    </a:lnTo>
                    <a:lnTo>
                      <a:pt x="201" y="137"/>
                    </a:lnTo>
                    <a:lnTo>
                      <a:pt x="204" y="139"/>
                    </a:lnTo>
                    <a:lnTo>
                      <a:pt x="197" y="116"/>
                    </a:lnTo>
                    <a:lnTo>
                      <a:pt x="204" y="123"/>
                    </a:lnTo>
                    <a:lnTo>
                      <a:pt x="211" y="129"/>
                    </a:lnTo>
                    <a:lnTo>
                      <a:pt x="217" y="133"/>
                    </a:lnTo>
                    <a:lnTo>
                      <a:pt x="222" y="137"/>
                    </a:lnTo>
                    <a:lnTo>
                      <a:pt x="227" y="139"/>
                    </a:lnTo>
                    <a:lnTo>
                      <a:pt x="230" y="142"/>
                    </a:lnTo>
                    <a:lnTo>
                      <a:pt x="232" y="143"/>
                    </a:lnTo>
                    <a:lnTo>
                      <a:pt x="234" y="143"/>
                    </a:lnTo>
                    <a:lnTo>
                      <a:pt x="230" y="125"/>
                    </a:lnTo>
                    <a:lnTo>
                      <a:pt x="241" y="139"/>
                    </a:lnTo>
                    <a:lnTo>
                      <a:pt x="255" y="153"/>
                    </a:lnTo>
                    <a:lnTo>
                      <a:pt x="274" y="168"/>
                    </a:lnTo>
                    <a:lnTo>
                      <a:pt x="293" y="183"/>
                    </a:lnTo>
                    <a:lnTo>
                      <a:pt x="312" y="196"/>
                    </a:lnTo>
                    <a:lnTo>
                      <a:pt x="327" y="206"/>
                    </a:lnTo>
                    <a:lnTo>
                      <a:pt x="338" y="213"/>
                    </a:lnTo>
                    <a:lnTo>
                      <a:pt x="342" y="215"/>
                    </a:lnTo>
                    <a:lnTo>
                      <a:pt x="328" y="214"/>
                    </a:lnTo>
                    <a:lnTo>
                      <a:pt x="314" y="212"/>
                    </a:lnTo>
                    <a:lnTo>
                      <a:pt x="303" y="209"/>
                    </a:lnTo>
                    <a:lnTo>
                      <a:pt x="292" y="205"/>
                    </a:lnTo>
                    <a:lnTo>
                      <a:pt x="284" y="201"/>
                    </a:lnTo>
                    <a:lnTo>
                      <a:pt x="278" y="199"/>
                    </a:lnTo>
                    <a:lnTo>
                      <a:pt x="274" y="197"/>
                    </a:lnTo>
                    <a:lnTo>
                      <a:pt x="273" y="196"/>
                    </a:lnTo>
                    <a:lnTo>
                      <a:pt x="303" y="229"/>
                    </a:lnTo>
                    <a:lnTo>
                      <a:pt x="293" y="227"/>
                    </a:lnTo>
                    <a:lnTo>
                      <a:pt x="284" y="223"/>
                    </a:lnTo>
                    <a:lnTo>
                      <a:pt x="275" y="220"/>
                    </a:lnTo>
                    <a:lnTo>
                      <a:pt x="268" y="216"/>
                    </a:lnTo>
                    <a:lnTo>
                      <a:pt x="262" y="213"/>
                    </a:lnTo>
                    <a:lnTo>
                      <a:pt x="257" y="211"/>
                    </a:lnTo>
                    <a:lnTo>
                      <a:pt x="254" y="209"/>
                    </a:lnTo>
                    <a:lnTo>
                      <a:pt x="253" y="208"/>
                    </a:lnTo>
                    <a:lnTo>
                      <a:pt x="260" y="226"/>
                    </a:lnTo>
                    <a:lnTo>
                      <a:pt x="234" y="219"/>
                    </a:lnTo>
                    <a:lnTo>
                      <a:pt x="239" y="235"/>
                    </a:lnTo>
                    <a:lnTo>
                      <a:pt x="228" y="232"/>
                    </a:lnTo>
                    <a:lnTo>
                      <a:pt x="217" y="229"/>
                    </a:lnTo>
                    <a:lnTo>
                      <a:pt x="206" y="224"/>
                    </a:lnTo>
                    <a:lnTo>
                      <a:pt x="197" y="220"/>
                    </a:lnTo>
                    <a:lnTo>
                      <a:pt x="189" y="215"/>
                    </a:lnTo>
                    <a:lnTo>
                      <a:pt x="183" y="212"/>
                    </a:lnTo>
                    <a:lnTo>
                      <a:pt x="178" y="209"/>
                    </a:lnTo>
                    <a:lnTo>
                      <a:pt x="177" y="208"/>
                    </a:lnTo>
                    <a:lnTo>
                      <a:pt x="183" y="226"/>
                    </a:lnTo>
                    <a:lnTo>
                      <a:pt x="174" y="222"/>
                    </a:lnTo>
                    <a:lnTo>
                      <a:pt x="166" y="216"/>
                    </a:lnTo>
                    <a:lnTo>
                      <a:pt x="158" y="209"/>
                    </a:lnTo>
                    <a:lnTo>
                      <a:pt x="150" y="200"/>
                    </a:lnTo>
                    <a:lnTo>
                      <a:pt x="143" y="192"/>
                    </a:lnTo>
                    <a:lnTo>
                      <a:pt x="138" y="185"/>
                    </a:lnTo>
                    <a:lnTo>
                      <a:pt x="135" y="181"/>
                    </a:lnTo>
                    <a:lnTo>
                      <a:pt x="133" y="178"/>
                    </a:lnTo>
                    <a:lnTo>
                      <a:pt x="123" y="175"/>
                    </a:lnTo>
                    <a:lnTo>
                      <a:pt x="114" y="171"/>
                    </a:lnTo>
                    <a:lnTo>
                      <a:pt x="106" y="166"/>
                    </a:lnTo>
                    <a:lnTo>
                      <a:pt x="99" y="160"/>
                    </a:lnTo>
                    <a:lnTo>
                      <a:pt x="94" y="155"/>
                    </a:lnTo>
                    <a:lnTo>
                      <a:pt x="91" y="151"/>
                    </a:lnTo>
                    <a:lnTo>
                      <a:pt x="89" y="147"/>
                    </a:lnTo>
                    <a:lnTo>
                      <a:pt x="87" y="146"/>
                    </a:lnTo>
                    <a:lnTo>
                      <a:pt x="80" y="155"/>
                    </a:lnTo>
                    <a:lnTo>
                      <a:pt x="34" y="116"/>
                    </a:lnTo>
                    <a:lnTo>
                      <a:pt x="24" y="129"/>
                    </a:lnTo>
                    <a:lnTo>
                      <a:pt x="7" y="102"/>
                    </a:lnTo>
                    <a:lnTo>
                      <a:pt x="1" y="75"/>
                    </a:lnTo>
                    <a:lnTo>
                      <a:pt x="0" y="53"/>
                    </a:lnTo>
                    <a:lnTo>
                      <a:pt x="1" y="44"/>
                    </a:lnTo>
                    <a:lnTo>
                      <a:pt x="15" y="49"/>
                    </a:lnTo>
                    <a:lnTo>
                      <a:pt x="15" y="19"/>
                    </a:lnTo>
                    <a:lnTo>
                      <a:pt x="38" y="60"/>
                    </a:lnTo>
                    <a:lnTo>
                      <a:pt x="38" y="42"/>
                    </a:lnTo>
                    <a:lnTo>
                      <a:pt x="41" y="28"/>
                    </a:lnTo>
                    <a:lnTo>
                      <a:pt x="46" y="17"/>
                    </a:lnTo>
                    <a:lnTo>
                      <a:pt x="48" y="14"/>
                    </a:lnTo>
                    <a:lnTo>
                      <a:pt x="68" y="30"/>
                    </a:lnTo>
                    <a:lnTo>
                      <a:pt x="75" y="0"/>
                    </a:lnTo>
                    <a:lnTo>
                      <a:pt x="103" y="33"/>
                    </a:lnTo>
                    <a:lnTo>
                      <a:pt x="128" y="1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224" name="Freeform 528"/>
              <p:cNvSpPr>
                <a:spLocks/>
              </p:cNvSpPr>
              <p:nvPr/>
            </p:nvSpPr>
            <p:spPr bwMode="auto">
              <a:xfrm>
                <a:off x="3720" y="1417"/>
                <a:ext cx="22" cy="4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" y="16"/>
                  </a:cxn>
                  <a:cxn ang="0">
                    <a:pos x="0" y="23"/>
                  </a:cxn>
                  <a:cxn ang="0">
                    <a:pos x="2" y="30"/>
                  </a:cxn>
                  <a:cxn ang="0">
                    <a:pos x="8" y="44"/>
                  </a:cxn>
                  <a:cxn ang="0">
                    <a:pos x="13" y="53"/>
                  </a:cxn>
                  <a:cxn ang="0">
                    <a:pos x="17" y="61"/>
                  </a:cxn>
                  <a:cxn ang="0">
                    <a:pos x="23" y="69"/>
                  </a:cxn>
                  <a:cxn ang="0">
                    <a:pos x="30" y="75"/>
                  </a:cxn>
                  <a:cxn ang="0">
                    <a:pos x="34" y="79"/>
                  </a:cxn>
                  <a:cxn ang="0">
                    <a:pos x="39" y="83"/>
                  </a:cxn>
                  <a:cxn ang="0">
                    <a:pos x="43" y="85"/>
                  </a:cxn>
                  <a:cxn ang="0">
                    <a:pos x="44" y="86"/>
                  </a:cxn>
                  <a:cxn ang="0">
                    <a:pos x="25" y="65"/>
                  </a:cxn>
                  <a:cxn ang="0">
                    <a:pos x="16" y="53"/>
                  </a:cxn>
                  <a:cxn ang="0">
                    <a:pos x="11" y="42"/>
                  </a:cxn>
                  <a:cxn ang="0">
                    <a:pos x="11" y="33"/>
                  </a:cxn>
                  <a:cxn ang="0">
                    <a:pos x="10" y="23"/>
                  </a:cxn>
                  <a:cxn ang="0">
                    <a:pos x="8" y="11"/>
                  </a:cxn>
                  <a:cxn ang="0">
                    <a:pos x="6" y="3"/>
                  </a:cxn>
                  <a:cxn ang="0">
                    <a:pos x="5" y="0"/>
                  </a:cxn>
                </a:cxnLst>
                <a:rect l="0" t="0" r="r" b="b"/>
                <a:pathLst>
                  <a:path w="44" h="86">
                    <a:moveTo>
                      <a:pt x="5" y="0"/>
                    </a:moveTo>
                    <a:lnTo>
                      <a:pt x="1" y="16"/>
                    </a:lnTo>
                    <a:lnTo>
                      <a:pt x="0" y="23"/>
                    </a:lnTo>
                    <a:lnTo>
                      <a:pt x="2" y="30"/>
                    </a:lnTo>
                    <a:lnTo>
                      <a:pt x="8" y="44"/>
                    </a:lnTo>
                    <a:lnTo>
                      <a:pt x="13" y="53"/>
                    </a:lnTo>
                    <a:lnTo>
                      <a:pt x="17" y="61"/>
                    </a:lnTo>
                    <a:lnTo>
                      <a:pt x="23" y="69"/>
                    </a:lnTo>
                    <a:lnTo>
                      <a:pt x="30" y="75"/>
                    </a:lnTo>
                    <a:lnTo>
                      <a:pt x="34" y="79"/>
                    </a:lnTo>
                    <a:lnTo>
                      <a:pt x="39" y="83"/>
                    </a:lnTo>
                    <a:lnTo>
                      <a:pt x="43" y="85"/>
                    </a:lnTo>
                    <a:lnTo>
                      <a:pt x="44" y="86"/>
                    </a:lnTo>
                    <a:lnTo>
                      <a:pt x="25" y="65"/>
                    </a:lnTo>
                    <a:lnTo>
                      <a:pt x="16" y="53"/>
                    </a:lnTo>
                    <a:lnTo>
                      <a:pt x="11" y="42"/>
                    </a:lnTo>
                    <a:lnTo>
                      <a:pt x="11" y="33"/>
                    </a:lnTo>
                    <a:lnTo>
                      <a:pt x="10" y="23"/>
                    </a:lnTo>
                    <a:lnTo>
                      <a:pt x="8" y="11"/>
                    </a:lnTo>
                    <a:lnTo>
                      <a:pt x="6" y="3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225" name="Freeform 529"/>
              <p:cNvSpPr>
                <a:spLocks/>
              </p:cNvSpPr>
              <p:nvPr/>
            </p:nvSpPr>
            <p:spPr bwMode="auto">
              <a:xfrm>
                <a:off x="3887" y="1592"/>
                <a:ext cx="8" cy="38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7" y="16"/>
                  </a:cxn>
                  <a:cxn ang="0">
                    <a:pos x="12" y="36"/>
                  </a:cxn>
                  <a:cxn ang="0">
                    <a:pos x="15" y="55"/>
                  </a:cxn>
                  <a:cxn ang="0">
                    <a:pos x="16" y="62"/>
                  </a:cxn>
                  <a:cxn ang="0">
                    <a:pos x="8" y="76"/>
                  </a:cxn>
                  <a:cxn ang="0">
                    <a:pos x="8" y="45"/>
                  </a:cxn>
                  <a:cxn ang="0">
                    <a:pos x="4" y="20"/>
                  </a:cxn>
                  <a:cxn ang="0">
                    <a:pos x="1" y="5"/>
                  </a:cxn>
                  <a:cxn ang="0">
                    <a:pos x="0" y="0"/>
                  </a:cxn>
                </a:cxnLst>
                <a:rect l="0" t="0" r="r" b="b"/>
                <a:pathLst>
                  <a:path w="16" h="76">
                    <a:moveTo>
                      <a:pt x="0" y="0"/>
                    </a:moveTo>
                    <a:lnTo>
                      <a:pt x="7" y="16"/>
                    </a:lnTo>
                    <a:lnTo>
                      <a:pt x="12" y="36"/>
                    </a:lnTo>
                    <a:lnTo>
                      <a:pt x="15" y="55"/>
                    </a:lnTo>
                    <a:lnTo>
                      <a:pt x="16" y="62"/>
                    </a:lnTo>
                    <a:lnTo>
                      <a:pt x="8" y="76"/>
                    </a:lnTo>
                    <a:lnTo>
                      <a:pt x="8" y="45"/>
                    </a:lnTo>
                    <a:lnTo>
                      <a:pt x="4" y="20"/>
                    </a:lnTo>
                    <a:lnTo>
                      <a:pt x="1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226" name="Freeform 530"/>
              <p:cNvSpPr>
                <a:spLocks/>
              </p:cNvSpPr>
              <p:nvPr/>
            </p:nvSpPr>
            <p:spPr bwMode="auto">
              <a:xfrm>
                <a:off x="3900" y="1577"/>
                <a:ext cx="8" cy="3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5" y="26"/>
                  </a:cxn>
                  <a:cxn ang="0">
                    <a:pos x="16" y="56"/>
                  </a:cxn>
                  <a:cxn ang="0">
                    <a:pos x="8" y="60"/>
                  </a:cxn>
                  <a:cxn ang="0">
                    <a:pos x="8" y="27"/>
                  </a:cxn>
                  <a:cxn ang="0">
                    <a:pos x="0" y="0"/>
                  </a:cxn>
                </a:cxnLst>
                <a:rect l="0" t="0" r="r" b="b"/>
                <a:pathLst>
                  <a:path w="16" h="60">
                    <a:moveTo>
                      <a:pt x="0" y="0"/>
                    </a:moveTo>
                    <a:lnTo>
                      <a:pt x="15" y="26"/>
                    </a:lnTo>
                    <a:lnTo>
                      <a:pt x="16" y="56"/>
                    </a:lnTo>
                    <a:lnTo>
                      <a:pt x="8" y="60"/>
                    </a:lnTo>
                    <a:lnTo>
                      <a:pt x="8" y="2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227" name="Freeform 531"/>
              <p:cNvSpPr>
                <a:spLocks/>
              </p:cNvSpPr>
              <p:nvPr/>
            </p:nvSpPr>
            <p:spPr bwMode="auto">
              <a:xfrm>
                <a:off x="4161" y="1570"/>
                <a:ext cx="23" cy="2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" y="8"/>
                  </a:cxn>
                  <a:cxn ang="0">
                    <a:pos x="7" y="15"/>
                  </a:cxn>
                  <a:cxn ang="0">
                    <a:pos x="13" y="21"/>
                  </a:cxn>
                  <a:cxn ang="0">
                    <a:pos x="18" y="26"/>
                  </a:cxn>
                  <a:cxn ang="0">
                    <a:pos x="24" y="32"/>
                  </a:cxn>
                  <a:cxn ang="0">
                    <a:pos x="31" y="36"/>
                  </a:cxn>
                  <a:cxn ang="0">
                    <a:pos x="39" y="39"/>
                  </a:cxn>
                  <a:cxn ang="0">
                    <a:pos x="46" y="40"/>
                  </a:cxn>
                  <a:cxn ang="0">
                    <a:pos x="38" y="36"/>
                  </a:cxn>
                  <a:cxn ang="0">
                    <a:pos x="29" y="29"/>
                  </a:cxn>
                  <a:cxn ang="0">
                    <a:pos x="22" y="23"/>
                  </a:cxn>
                  <a:cxn ang="0">
                    <a:pos x="15" y="16"/>
                  </a:cxn>
                  <a:cxn ang="0">
                    <a:pos x="8" y="9"/>
                  </a:cxn>
                  <a:cxn ang="0">
                    <a:pos x="3" y="4"/>
                  </a:cxn>
                  <a:cxn ang="0">
                    <a:pos x="1" y="1"/>
                  </a:cxn>
                  <a:cxn ang="0">
                    <a:pos x="0" y="0"/>
                  </a:cxn>
                </a:cxnLst>
                <a:rect l="0" t="0" r="r" b="b"/>
                <a:pathLst>
                  <a:path w="46" h="40">
                    <a:moveTo>
                      <a:pt x="0" y="0"/>
                    </a:moveTo>
                    <a:lnTo>
                      <a:pt x="3" y="8"/>
                    </a:lnTo>
                    <a:lnTo>
                      <a:pt x="7" y="15"/>
                    </a:lnTo>
                    <a:lnTo>
                      <a:pt x="13" y="21"/>
                    </a:lnTo>
                    <a:lnTo>
                      <a:pt x="18" y="26"/>
                    </a:lnTo>
                    <a:lnTo>
                      <a:pt x="24" y="32"/>
                    </a:lnTo>
                    <a:lnTo>
                      <a:pt x="31" y="36"/>
                    </a:lnTo>
                    <a:lnTo>
                      <a:pt x="39" y="39"/>
                    </a:lnTo>
                    <a:lnTo>
                      <a:pt x="46" y="40"/>
                    </a:lnTo>
                    <a:lnTo>
                      <a:pt x="38" y="36"/>
                    </a:lnTo>
                    <a:lnTo>
                      <a:pt x="29" y="29"/>
                    </a:lnTo>
                    <a:lnTo>
                      <a:pt x="22" y="23"/>
                    </a:lnTo>
                    <a:lnTo>
                      <a:pt x="15" y="16"/>
                    </a:lnTo>
                    <a:lnTo>
                      <a:pt x="8" y="9"/>
                    </a:lnTo>
                    <a:lnTo>
                      <a:pt x="3" y="4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228" name="Freeform 532"/>
              <p:cNvSpPr>
                <a:spLocks/>
              </p:cNvSpPr>
              <p:nvPr/>
            </p:nvSpPr>
            <p:spPr bwMode="auto">
              <a:xfrm>
                <a:off x="4151" y="1577"/>
                <a:ext cx="16" cy="17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" y="11"/>
                  </a:cxn>
                  <a:cxn ang="0">
                    <a:pos x="3" y="17"/>
                  </a:cxn>
                  <a:cxn ang="0">
                    <a:pos x="5" y="19"/>
                  </a:cxn>
                  <a:cxn ang="0">
                    <a:pos x="8" y="24"/>
                  </a:cxn>
                  <a:cxn ang="0">
                    <a:pos x="15" y="30"/>
                  </a:cxn>
                  <a:cxn ang="0">
                    <a:pos x="22" y="32"/>
                  </a:cxn>
                  <a:cxn ang="0">
                    <a:pos x="29" y="33"/>
                  </a:cxn>
                  <a:cxn ang="0">
                    <a:pos x="31" y="33"/>
                  </a:cxn>
                  <a:cxn ang="0">
                    <a:pos x="7" y="15"/>
                  </a:cxn>
                  <a:cxn ang="0">
                    <a:pos x="0" y="0"/>
                  </a:cxn>
                </a:cxnLst>
                <a:rect l="0" t="0" r="r" b="b"/>
                <a:pathLst>
                  <a:path w="31" h="33">
                    <a:moveTo>
                      <a:pt x="0" y="0"/>
                    </a:moveTo>
                    <a:lnTo>
                      <a:pt x="3" y="11"/>
                    </a:lnTo>
                    <a:lnTo>
                      <a:pt x="3" y="17"/>
                    </a:lnTo>
                    <a:lnTo>
                      <a:pt x="5" y="19"/>
                    </a:lnTo>
                    <a:lnTo>
                      <a:pt x="8" y="24"/>
                    </a:lnTo>
                    <a:lnTo>
                      <a:pt x="15" y="30"/>
                    </a:lnTo>
                    <a:lnTo>
                      <a:pt x="22" y="32"/>
                    </a:lnTo>
                    <a:lnTo>
                      <a:pt x="29" y="33"/>
                    </a:lnTo>
                    <a:lnTo>
                      <a:pt x="31" y="33"/>
                    </a:lnTo>
                    <a:lnTo>
                      <a:pt x="7" y="1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229" name="Freeform 533"/>
              <p:cNvSpPr>
                <a:spLocks/>
              </p:cNvSpPr>
              <p:nvPr/>
            </p:nvSpPr>
            <p:spPr bwMode="auto">
              <a:xfrm>
                <a:off x="3816" y="1583"/>
                <a:ext cx="28" cy="110"/>
              </a:xfrm>
              <a:custGeom>
                <a:avLst/>
                <a:gdLst/>
                <a:ahLst/>
                <a:cxnLst>
                  <a:cxn ang="0">
                    <a:pos x="0" y="219"/>
                  </a:cxn>
                  <a:cxn ang="0">
                    <a:pos x="11" y="209"/>
                  </a:cxn>
                  <a:cxn ang="0">
                    <a:pos x="20" y="196"/>
                  </a:cxn>
                  <a:cxn ang="0">
                    <a:pos x="29" y="183"/>
                  </a:cxn>
                  <a:cxn ang="0">
                    <a:pos x="37" y="168"/>
                  </a:cxn>
                  <a:cxn ang="0">
                    <a:pos x="45" y="152"/>
                  </a:cxn>
                  <a:cxn ang="0">
                    <a:pos x="50" y="137"/>
                  </a:cxn>
                  <a:cxn ang="0">
                    <a:pos x="54" y="121"/>
                  </a:cxn>
                  <a:cxn ang="0">
                    <a:pos x="57" y="107"/>
                  </a:cxn>
                  <a:cxn ang="0">
                    <a:pos x="57" y="75"/>
                  </a:cxn>
                  <a:cxn ang="0">
                    <a:pos x="52" y="41"/>
                  </a:cxn>
                  <a:cxn ang="0">
                    <a:pos x="46" y="12"/>
                  </a:cxn>
                  <a:cxn ang="0">
                    <a:pos x="44" y="0"/>
                  </a:cxn>
                  <a:cxn ang="0">
                    <a:pos x="40" y="35"/>
                  </a:cxn>
                  <a:cxn ang="0">
                    <a:pos x="39" y="84"/>
                  </a:cxn>
                  <a:cxn ang="0">
                    <a:pos x="37" y="132"/>
                  </a:cxn>
                  <a:cxn ang="0">
                    <a:pos x="32" y="163"/>
                  </a:cxn>
                  <a:cxn ang="0">
                    <a:pos x="24" y="179"/>
                  </a:cxn>
                  <a:cxn ang="0">
                    <a:pos x="15" y="193"/>
                  </a:cxn>
                  <a:cxn ang="0">
                    <a:pos x="8" y="203"/>
                  </a:cxn>
                  <a:cxn ang="0">
                    <a:pos x="6" y="206"/>
                  </a:cxn>
                  <a:cxn ang="0">
                    <a:pos x="6" y="208"/>
                  </a:cxn>
                  <a:cxn ang="0">
                    <a:pos x="4" y="210"/>
                  </a:cxn>
                  <a:cxn ang="0">
                    <a:pos x="3" y="213"/>
                  </a:cxn>
                  <a:cxn ang="0">
                    <a:pos x="0" y="219"/>
                  </a:cxn>
                </a:cxnLst>
                <a:rect l="0" t="0" r="r" b="b"/>
                <a:pathLst>
                  <a:path w="57" h="219">
                    <a:moveTo>
                      <a:pt x="0" y="219"/>
                    </a:moveTo>
                    <a:lnTo>
                      <a:pt x="11" y="209"/>
                    </a:lnTo>
                    <a:lnTo>
                      <a:pt x="20" y="196"/>
                    </a:lnTo>
                    <a:lnTo>
                      <a:pt x="29" y="183"/>
                    </a:lnTo>
                    <a:lnTo>
                      <a:pt x="37" y="168"/>
                    </a:lnTo>
                    <a:lnTo>
                      <a:pt x="45" y="152"/>
                    </a:lnTo>
                    <a:lnTo>
                      <a:pt x="50" y="137"/>
                    </a:lnTo>
                    <a:lnTo>
                      <a:pt x="54" y="121"/>
                    </a:lnTo>
                    <a:lnTo>
                      <a:pt x="57" y="107"/>
                    </a:lnTo>
                    <a:lnTo>
                      <a:pt x="57" y="75"/>
                    </a:lnTo>
                    <a:lnTo>
                      <a:pt x="52" y="41"/>
                    </a:lnTo>
                    <a:lnTo>
                      <a:pt x="46" y="12"/>
                    </a:lnTo>
                    <a:lnTo>
                      <a:pt x="44" y="0"/>
                    </a:lnTo>
                    <a:lnTo>
                      <a:pt x="40" y="35"/>
                    </a:lnTo>
                    <a:lnTo>
                      <a:pt x="39" y="84"/>
                    </a:lnTo>
                    <a:lnTo>
                      <a:pt x="37" y="132"/>
                    </a:lnTo>
                    <a:lnTo>
                      <a:pt x="32" y="163"/>
                    </a:lnTo>
                    <a:lnTo>
                      <a:pt x="24" y="179"/>
                    </a:lnTo>
                    <a:lnTo>
                      <a:pt x="15" y="193"/>
                    </a:lnTo>
                    <a:lnTo>
                      <a:pt x="8" y="203"/>
                    </a:lnTo>
                    <a:lnTo>
                      <a:pt x="6" y="206"/>
                    </a:lnTo>
                    <a:lnTo>
                      <a:pt x="6" y="208"/>
                    </a:lnTo>
                    <a:lnTo>
                      <a:pt x="4" y="210"/>
                    </a:lnTo>
                    <a:lnTo>
                      <a:pt x="3" y="213"/>
                    </a:lnTo>
                    <a:lnTo>
                      <a:pt x="0" y="21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230" name="Freeform 534"/>
              <p:cNvSpPr>
                <a:spLocks/>
              </p:cNvSpPr>
              <p:nvPr/>
            </p:nvSpPr>
            <p:spPr bwMode="auto">
              <a:xfrm>
                <a:off x="4308" y="1551"/>
                <a:ext cx="18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4" y="11"/>
                  </a:cxn>
                  <a:cxn ang="0">
                    <a:pos x="6" y="16"/>
                  </a:cxn>
                  <a:cxn ang="0">
                    <a:pos x="7" y="19"/>
                  </a:cxn>
                  <a:cxn ang="0">
                    <a:pos x="12" y="23"/>
                  </a:cxn>
                  <a:cxn ang="0">
                    <a:pos x="19" y="26"/>
                  </a:cxn>
                  <a:cxn ang="0">
                    <a:pos x="27" y="28"/>
                  </a:cxn>
                  <a:cxn ang="0">
                    <a:pos x="34" y="26"/>
                  </a:cxn>
                  <a:cxn ang="0">
                    <a:pos x="36" y="26"/>
                  </a:cxn>
                  <a:cxn ang="0">
                    <a:pos x="9" y="14"/>
                  </a:cxn>
                  <a:cxn ang="0">
                    <a:pos x="0" y="0"/>
                  </a:cxn>
                </a:cxnLst>
                <a:rect l="0" t="0" r="r" b="b"/>
                <a:pathLst>
                  <a:path w="36" h="28">
                    <a:moveTo>
                      <a:pt x="0" y="0"/>
                    </a:moveTo>
                    <a:lnTo>
                      <a:pt x="4" y="11"/>
                    </a:lnTo>
                    <a:lnTo>
                      <a:pt x="6" y="16"/>
                    </a:lnTo>
                    <a:lnTo>
                      <a:pt x="7" y="19"/>
                    </a:lnTo>
                    <a:lnTo>
                      <a:pt x="12" y="23"/>
                    </a:lnTo>
                    <a:lnTo>
                      <a:pt x="19" y="26"/>
                    </a:lnTo>
                    <a:lnTo>
                      <a:pt x="27" y="28"/>
                    </a:lnTo>
                    <a:lnTo>
                      <a:pt x="34" y="26"/>
                    </a:lnTo>
                    <a:lnTo>
                      <a:pt x="36" y="26"/>
                    </a:lnTo>
                    <a:lnTo>
                      <a:pt x="9" y="1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26" name="Group 535"/>
            <p:cNvGrpSpPr>
              <a:grpSpLocks/>
            </p:cNvGrpSpPr>
            <p:nvPr/>
          </p:nvGrpSpPr>
          <p:grpSpPr bwMode="auto">
            <a:xfrm flipH="1">
              <a:off x="1104" y="3552"/>
              <a:ext cx="733" cy="576"/>
              <a:chOff x="3649" y="1157"/>
              <a:chExt cx="733" cy="576"/>
            </a:xfrm>
          </p:grpSpPr>
          <p:sp>
            <p:nvSpPr>
              <p:cNvPr id="30232" name="Freeform 536"/>
              <p:cNvSpPr>
                <a:spLocks/>
              </p:cNvSpPr>
              <p:nvPr/>
            </p:nvSpPr>
            <p:spPr bwMode="auto">
              <a:xfrm>
                <a:off x="3649" y="1157"/>
                <a:ext cx="282" cy="560"/>
              </a:xfrm>
              <a:custGeom>
                <a:avLst/>
                <a:gdLst/>
                <a:ahLst/>
                <a:cxnLst>
                  <a:cxn ang="0">
                    <a:pos x="437" y="140"/>
                  </a:cxn>
                  <a:cxn ang="0">
                    <a:pos x="416" y="113"/>
                  </a:cxn>
                  <a:cxn ang="0">
                    <a:pos x="388" y="89"/>
                  </a:cxn>
                  <a:cxn ang="0">
                    <a:pos x="361" y="69"/>
                  </a:cxn>
                  <a:cxn ang="0">
                    <a:pos x="342" y="59"/>
                  </a:cxn>
                  <a:cxn ang="0">
                    <a:pos x="302" y="50"/>
                  </a:cxn>
                  <a:cxn ang="0">
                    <a:pos x="262" y="17"/>
                  </a:cxn>
                  <a:cxn ang="0">
                    <a:pos x="227" y="1"/>
                  </a:cxn>
                  <a:cxn ang="0">
                    <a:pos x="187" y="19"/>
                  </a:cxn>
                  <a:cxn ang="0">
                    <a:pos x="157" y="6"/>
                  </a:cxn>
                  <a:cxn ang="0">
                    <a:pos x="127" y="39"/>
                  </a:cxn>
                  <a:cxn ang="0">
                    <a:pos x="116" y="58"/>
                  </a:cxn>
                  <a:cxn ang="0">
                    <a:pos x="160" y="54"/>
                  </a:cxn>
                  <a:cxn ang="0">
                    <a:pos x="146" y="92"/>
                  </a:cxn>
                  <a:cxn ang="0">
                    <a:pos x="121" y="126"/>
                  </a:cxn>
                  <a:cxn ang="0">
                    <a:pos x="97" y="151"/>
                  </a:cxn>
                  <a:cxn ang="0">
                    <a:pos x="65" y="181"/>
                  </a:cxn>
                  <a:cxn ang="0">
                    <a:pos x="0" y="225"/>
                  </a:cxn>
                  <a:cxn ang="0">
                    <a:pos x="14" y="259"/>
                  </a:cxn>
                  <a:cxn ang="0">
                    <a:pos x="82" y="277"/>
                  </a:cxn>
                  <a:cxn ang="0">
                    <a:pos x="124" y="275"/>
                  </a:cxn>
                  <a:cxn ang="0">
                    <a:pos x="118" y="286"/>
                  </a:cxn>
                  <a:cxn ang="0">
                    <a:pos x="91" y="309"/>
                  </a:cxn>
                  <a:cxn ang="0">
                    <a:pos x="67" y="333"/>
                  </a:cxn>
                  <a:cxn ang="0">
                    <a:pos x="57" y="362"/>
                  </a:cxn>
                  <a:cxn ang="0">
                    <a:pos x="68" y="410"/>
                  </a:cxn>
                  <a:cxn ang="0">
                    <a:pos x="72" y="469"/>
                  </a:cxn>
                  <a:cxn ang="0">
                    <a:pos x="90" y="506"/>
                  </a:cxn>
                  <a:cxn ang="0">
                    <a:pos x="108" y="605"/>
                  </a:cxn>
                  <a:cxn ang="0">
                    <a:pos x="135" y="643"/>
                  </a:cxn>
                  <a:cxn ang="0">
                    <a:pos x="169" y="674"/>
                  </a:cxn>
                  <a:cxn ang="0">
                    <a:pos x="195" y="706"/>
                  </a:cxn>
                  <a:cxn ang="0">
                    <a:pos x="227" y="759"/>
                  </a:cxn>
                  <a:cxn ang="0">
                    <a:pos x="265" y="789"/>
                  </a:cxn>
                  <a:cxn ang="0">
                    <a:pos x="297" y="819"/>
                  </a:cxn>
                  <a:cxn ang="0">
                    <a:pos x="321" y="844"/>
                  </a:cxn>
                  <a:cxn ang="0">
                    <a:pos x="340" y="925"/>
                  </a:cxn>
                  <a:cxn ang="0">
                    <a:pos x="336" y="1011"/>
                  </a:cxn>
                  <a:cxn ang="0">
                    <a:pos x="306" y="1024"/>
                  </a:cxn>
                  <a:cxn ang="0">
                    <a:pos x="289" y="1070"/>
                  </a:cxn>
                  <a:cxn ang="0">
                    <a:pos x="319" y="1072"/>
                  </a:cxn>
                  <a:cxn ang="0">
                    <a:pos x="318" y="1105"/>
                  </a:cxn>
                  <a:cxn ang="0">
                    <a:pos x="354" y="1120"/>
                  </a:cxn>
                  <a:cxn ang="0">
                    <a:pos x="396" y="1099"/>
                  </a:cxn>
                  <a:cxn ang="0">
                    <a:pos x="449" y="1059"/>
                  </a:cxn>
                  <a:cxn ang="0">
                    <a:pos x="500" y="1002"/>
                  </a:cxn>
                  <a:cxn ang="0">
                    <a:pos x="522" y="949"/>
                  </a:cxn>
                  <a:cxn ang="0">
                    <a:pos x="551" y="896"/>
                  </a:cxn>
                  <a:cxn ang="0">
                    <a:pos x="536" y="782"/>
                  </a:cxn>
                  <a:cxn ang="0">
                    <a:pos x="397" y="723"/>
                  </a:cxn>
                  <a:cxn ang="0">
                    <a:pos x="373" y="578"/>
                  </a:cxn>
                  <a:cxn ang="0">
                    <a:pos x="476" y="405"/>
                  </a:cxn>
                  <a:cxn ang="0">
                    <a:pos x="501" y="237"/>
                  </a:cxn>
                </a:cxnLst>
                <a:rect l="0" t="0" r="r" b="b"/>
                <a:pathLst>
                  <a:path w="564" h="1122">
                    <a:moveTo>
                      <a:pt x="496" y="222"/>
                    </a:moveTo>
                    <a:lnTo>
                      <a:pt x="499" y="218"/>
                    </a:lnTo>
                    <a:lnTo>
                      <a:pt x="454" y="168"/>
                    </a:lnTo>
                    <a:lnTo>
                      <a:pt x="461" y="161"/>
                    </a:lnTo>
                    <a:lnTo>
                      <a:pt x="437" y="140"/>
                    </a:lnTo>
                    <a:lnTo>
                      <a:pt x="435" y="138"/>
                    </a:lnTo>
                    <a:lnTo>
                      <a:pt x="433" y="134"/>
                    </a:lnTo>
                    <a:lnTo>
                      <a:pt x="428" y="128"/>
                    </a:lnTo>
                    <a:lnTo>
                      <a:pt x="423" y="121"/>
                    </a:lnTo>
                    <a:lnTo>
                      <a:pt x="416" y="113"/>
                    </a:lnTo>
                    <a:lnTo>
                      <a:pt x="409" y="105"/>
                    </a:lnTo>
                    <a:lnTo>
                      <a:pt x="400" y="98"/>
                    </a:lnTo>
                    <a:lnTo>
                      <a:pt x="390" y="92"/>
                    </a:lnTo>
                    <a:lnTo>
                      <a:pt x="390" y="91"/>
                    </a:lnTo>
                    <a:lnTo>
                      <a:pt x="388" y="89"/>
                    </a:lnTo>
                    <a:lnTo>
                      <a:pt x="386" y="85"/>
                    </a:lnTo>
                    <a:lnTo>
                      <a:pt x="381" y="81"/>
                    </a:lnTo>
                    <a:lnTo>
                      <a:pt x="375" y="77"/>
                    </a:lnTo>
                    <a:lnTo>
                      <a:pt x="369" y="73"/>
                    </a:lnTo>
                    <a:lnTo>
                      <a:pt x="361" y="69"/>
                    </a:lnTo>
                    <a:lnTo>
                      <a:pt x="351" y="67"/>
                    </a:lnTo>
                    <a:lnTo>
                      <a:pt x="351" y="66"/>
                    </a:lnTo>
                    <a:lnTo>
                      <a:pt x="349" y="65"/>
                    </a:lnTo>
                    <a:lnTo>
                      <a:pt x="346" y="62"/>
                    </a:lnTo>
                    <a:lnTo>
                      <a:pt x="342" y="59"/>
                    </a:lnTo>
                    <a:lnTo>
                      <a:pt x="335" y="57"/>
                    </a:lnTo>
                    <a:lnTo>
                      <a:pt x="327" y="54"/>
                    </a:lnTo>
                    <a:lnTo>
                      <a:pt x="317" y="52"/>
                    </a:lnTo>
                    <a:lnTo>
                      <a:pt x="304" y="51"/>
                    </a:lnTo>
                    <a:lnTo>
                      <a:pt x="302" y="50"/>
                    </a:lnTo>
                    <a:lnTo>
                      <a:pt x="297" y="45"/>
                    </a:lnTo>
                    <a:lnTo>
                      <a:pt x="290" y="39"/>
                    </a:lnTo>
                    <a:lnTo>
                      <a:pt x="281" y="32"/>
                    </a:lnTo>
                    <a:lnTo>
                      <a:pt x="272" y="24"/>
                    </a:lnTo>
                    <a:lnTo>
                      <a:pt x="262" y="17"/>
                    </a:lnTo>
                    <a:lnTo>
                      <a:pt x="253" y="11"/>
                    </a:lnTo>
                    <a:lnTo>
                      <a:pt x="247" y="5"/>
                    </a:lnTo>
                    <a:lnTo>
                      <a:pt x="241" y="1"/>
                    </a:lnTo>
                    <a:lnTo>
                      <a:pt x="234" y="0"/>
                    </a:lnTo>
                    <a:lnTo>
                      <a:pt x="227" y="1"/>
                    </a:lnTo>
                    <a:lnTo>
                      <a:pt x="219" y="5"/>
                    </a:lnTo>
                    <a:lnTo>
                      <a:pt x="211" y="8"/>
                    </a:lnTo>
                    <a:lnTo>
                      <a:pt x="203" y="13"/>
                    </a:lnTo>
                    <a:lnTo>
                      <a:pt x="195" y="16"/>
                    </a:lnTo>
                    <a:lnTo>
                      <a:pt x="187" y="19"/>
                    </a:lnTo>
                    <a:lnTo>
                      <a:pt x="184" y="16"/>
                    </a:lnTo>
                    <a:lnTo>
                      <a:pt x="177" y="13"/>
                    </a:lnTo>
                    <a:lnTo>
                      <a:pt x="168" y="8"/>
                    </a:lnTo>
                    <a:lnTo>
                      <a:pt x="158" y="5"/>
                    </a:lnTo>
                    <a:lnTo>
                      <a:pt x="157" y="6"/>
                    </a:lnTo>
                    <a:lnTo>
                      <a:pt x="154" y="11"/>
                    </a:lnTo>
                    <a:lnTo>
                      <a:pt x="150" y="16"/>
                    </a:lnTo>
                    <a:lnTo>
                      <a:pt x="143" y="23"/>
                    </a:lnTo>
                    <a:lnTo>
                      <a:pt x="136" y="31"/>
                    </a:lnTo>
                    <a:lnTo>
                      <a:pt x="127" y="39"/>
                    </a:lnTo>
                    <a:lnTo>
                      <a:pt x="116" y="47"/>
                    </a:lnTo>
                    <a:lnTo>
                      <a:pt x="106" y="54"/>
                    </a:lnTo>
                    <a:lnTo>
                      <a:pt x="107" y="54"/>
                    </a:lnTo>
                    <a:lnTo>
                      <a:pt x="111" y="57"/>
                    </a:lnTo>
                    <a:lnTo>
                      <a:pt x="116" y="58"/>
                    </a:lnTo>
                    <a:lnTo>
                      <a:pt x="124" y="59"/>
                    </a:lnTo>
                    <a:lnTo>
                      <a:pt x="133" y="60"/>
                    </a:lnTo>
                    <a:lnTo>
                      <a:pt x="142" y="60"/>
                    </a:lnTo>
                    <a:lnTo>
                      <a:pt x="151" y="58"/>
                    </a:lnTo>
                    <a:lnTo>
                      <a:pt x="160" y="54"/>
                    </a:lnTo>
                    <a:lnTo>
                      <a:pt x="164" y="75"/>
                    </a:lnTo>
                    <a:lnTo>
                      <a:pt x="162" y="76"/>
                    </a:lnTo>
                    <a:lnTo>
                      <a:pt x="159" y="80"/>
                    </a:lnTo>
                    <a:lnTo>
                      <a:pt x="153" y="85"/>
                    </a:lnTo>
                    <a:lnTo>
                      <a:pt x="146" y="92"/>
                    </a:lnTo>
                    <a:lnTo>
                      <a:pt x="139" y="99"/>
                    </a:lnTo>
                    <a:lnTo>
                      <a:pt x="133" y="108"/>
                    </a:lnTo>
                    <a:lnTo>
                      <a:pt x="127" y="116"/>
                    </a:lnTo>
                    <a:lnTo>
                      <a:pt x="122" y="125"/>
                    </a:lnTo>
                    <a:lnTo>
                      <a:pt x="121" y="126"/>
                    </a:lnTo>
                    <a:lnTo>
                      <a:pt x="119" y="128"/>
                    </a:lnTo>
                    <a:lnTo>
                      <a:pt x="114" y="133"/>
                    </a:lnTo>
                    <a:lnTo>
                      <a:pt x="108" y="138"/>
                    </a:lnTo>
                    <a:lnTo>
                      <a:pt x="103" y="145"/>
                    </a:lnTo>
                    <a:lnTo>
                      <a:pt x="97" y="151"/>
                    </a:lnTo>
                    <a:lnTo>
                      <a:pt x="92" y="158"/>
                    </a:lnTo>
                    <a:lnTo>
                      <a:pt x="88" y="164"/>
                    </a:lnTo>
                    <a:lnTo>
                      <a:pt x="83" y="169"/>
                    </a:lnTo>
                    <a:lnTo>
                      <a:pt x="75" y="175"/>
                    </a:lnTo>
                    <a:lnTo>
                      <a:pt x="65" y="181"/>
                    </a:lnTo>
                    <a:lnTo>
                      <a:pt x="52" y="188"/>
                    </a:lnTo>
                    <a:lnTo>
                      <a:pt x="39" y="196"/>
                    </a:lnTo>
                    <a:lnTo>
                      <a:pt x="25" y="204"/>
                    </a:lnTo>
                    <a:lnTo>
                      <a:pt x="13" y="214"/>
                    </a:lnTo>
                    <a:lnTo>
                      <a:pt x="0" y="225"/>
                    </a:lnTo>
                    <a:lnTo>
                      <a:pt x="0" y="227"/>
                    </a:lnTo>
                    <a:lnTo>
                      <a:pt x="1" y="233"/>
                    </a:lnTo>
                    <a:lnTo>
                      <a:pt x="5" y="241"/>
                    </a:lnTo>
                    <a:lnTo>
                      <a:pt x="12" y="248"/>
                    </a:lnTo>
                    <a:lnTo>
                      <a:pt x="14" y="259"/>
                    </a:lnTo>
                    <a:lnTo>
                      <a:pt x="21" y="268"/>
                    </a:lnTo>
                    <a:lnTo>
                      <a:pt x="34" y="274"/>
                    </a:lnTo>
                    <a:lnTo>
                      <a:pt x="49" y="278"/>
                    </a:lnTo>
                    <a:lnTo>
                      <a:pt x="65" y="278"/>
                    </a:lnTo>
                    <a:lnTo>
                      <a:pt x="82" y="277"/>
                    </a:lnTo>
                    <a:lnTo>
                      <a:pt x="96" y="274"/>
                    </a:lnTo>
                    <a:lnTo>
                      <a:pt x="107" y="270"/>
                    </a:lnTo>
                    <a:lnTo>
                      <a:pt x="110" y="271"/>
                    </a:lnTo>
                    <a:lnTo>
                      <a:pt x="115" y="273"/>
                    </a:lnTo>
                    <a:lnTo>
                      <a:pt x="124" y="275"/>
                    </a:lnTo>
                    <a:lnTo>
                      <a:pt x="136" y="275"/>
                    </a:lnTo>
                    <a:lnTo>
                      <a:pt x="135" y="277"/>
                    </a:lnTo>
                    <a:lnTo>
                      <a:pt x="130" y="279"/>
                    </a:lnTo>
                    <a:lnTo>
                      <a:pt x="124" y="281"/>
                    </a:lnTo>
                    <a:lnTo>
                      <a:pt x="118" y="286"/>
                    </a:lnTo>
                    <a:lnTo>
                      <a:pt x="111" y="290"/>
                    </a:lnTo>
                    <a:lnTo>
                      <a:pt x="104" y="296"/>
                    </a:lnTo>
                    <a:lnTo>
                      <a:pt x="97" y="302"/>
                    </a:lnTo>
                    <a:lnTo>
                      <a:pt x="92" y="308"/>
                    </a:lnTo>
                    <a:lnTo>
                      <a:pt x="91" y="309"/>
                    </a:lnTo>
                    <a:lnTo>
                      <a:pt x="89" y="311"/>
                    </a:lnTo>
                    <a:lnTo>
                      <a:pt x="84" y="315"/>
                    </a:lnTo>
                    <a:lnTo>
                      <a:pt x="78" y="320"/>
                    </a:lnTo>
                    <a:lnTo>
                      <a:pt x="73" y="326"/>
                    </a:lnTo>
                    <a:lnTo>
                      <a:pt x="67" y="333"/>
                    </a:lnTo>
                    <a:lnTo>
                      <a:pt x="62" y="340"/>
                    </a:lnTo>
                    <a:lnTo>
                      <a:pt x="58" y="347"/>
                    </a:lnTo>
                    <a:lnTo>
                      <a:pt x="68" y="347"/>
                    </a:lnTo>
                    <a:lnTo>
                      <a:pt x="65" y="351"/>
                    </a:lnTo>
                    <a:lnTo>
                      <a:pt x="57" y="362"/>
                    </a:lnTo>
                    <a:lnTo>
                      <a:pt x="50" y="378"/>
                    </a:lnTo>
                    <a:lnTo>
                      <a:pt x="49" y="395"/>
                    </a:lnTo>
                    <a:lnTo>
                      <a:pt x="61" y="395"/>
                    </a:lnTo>
                    <a:lnTo>
                      <a:pt x="61" y="415"/>
                    </a:lnTo>
                    <a:lnTo>
                      <a:pt x="68" y="410"/>
                    </a:lnTo>
                    <a:lnTo>
                      <a:pt x="67" y="416"/>
                    </a:lnTo>
                    <a:lnTo>
                      <a:pt x="63" y="431"/>
                    </a:lnTo>
                    <a:lnTo>
                      <a:pt x="62" y="450"/>
                    </a:lnTo>
                    <a:lnTo>
                      <a:pt x="65" y="469"/>
                    </a:lnTo>
                    <a:lnTo>
                      <a:pt x="72" y="469"/>
                    </a:lnTo>
                    <a:lnTo>
                      <a:pt x="72" y="472"/>
                    </a:lnTo>
                    <a:lnTo>
                      <a:pt x="72" y="481"/>
                    </a:lnTo>
                    <a:lnTo>
                      <a:pt x="74" y="496"/>
                    </a:lnTo>
                    <a:lnTo>
                      <a:pt x="78" y="513"/>
                    </a:lnTo>
                    <a:lnTo>
                      <a:pt x="90" y="506"/>
                    </a:lnTo>
                    <a:lnTo>
                      <a:pt x="92" y="559"/>
                    </a:lnTo>
                    <a:lnTo>
                      <a:pt x="103" y="575"/>
                    </a:lnTo>
                    <a:lnTo>
                      <a:pt x="104" y="579"/>
                    </a:lnTo>
                    <a:lnTo>
                      <a:pt x="105" y="590"/>
                    </a:lnTo>
                    <a:lnTo>
                      <a:pt x="108" y="605"/>
                    </a:lnTo>
                    <a:lnTo>
                      <a:pt x="114" y="618"/>
                    </a:lnTo>
                    <a:lnTo>
                      <a:pt x="122" y="616"/>
                    </a:lnTo>
                    <a:lnTo>
                      <a:pt x="123" y="621"/>
                    </a:lnTo>
                    <a:lnTo>
                      <a:pt x="128" y="631"/>
                    </a:lnTo>
                    <a:lnTo>
                      <a:pt x="135" y="643"/>
                    </a:lnTo>
                    <a:lnTo>
                      <a:pt x="144" y="650"/>
                    </a:lnTo>
                    <a:lnTo>
                      <a:pt x="156" y="675"/>
                    </a:lnTo>
                    <a:lnTo>
                      <a:pt x="166" y="668"/>
                    </a:lnTo>
                    <a:lnTo>
                      <a:pt x="167" y="669"/>
                    </a:lnTo>
                    <a:lnTo>
                      <a:pt x="169" y="674"/>
                    </a:lnTo>
                    <a:lnTo>
                      <a:pt x="173" y="679"/>
                    </a:lnTo>
                    <a:lnTo>
                      <a:pt x="177" y="686"/>
                    </a:lnTo>
                    <a:lnTo>
                      <a:pt x="183" y="693"/>
                    </a:lnTo>
                    <a:lnTo>
                      <a:pt x="189" y="700"/>
                    </a:lnTo>
                    <a:lnTo>
                      <a:pt x="195" y="706"/>
                    </a:lnTo>
                    <a:lnTo>
                      <a:pt x="200" y="709"/>
                    </a:lnTo>
                    <a:lnTo>
                      <a:pt x="202" y="715"/>
                    </a:lnTo>
                    <a:lnTo>
                      <a:pt x="207" y="728"/>
                    </a:lnTo>
                    <a:lnTo>
                      <a:pt x="215" y="744"/>
                    </a:lnTo>
                    <a:lnTo>
                      <a:pt x="227" y="759"/>
                    </a:lnTo>
                    <a:lnTo>
                      <a:pt x="232" y="746"/>
                    </a:lnTo>
                    <a:lnTo>
                      <a:pt x="233" y="751"/>
                    </a:lnTo>
                    <a:lnTo>
                      <a:pt x="238" y="761"/>
                    </a:lnTo>
                    <a:lnTo>
                      <a:pt x="249" y="775"/>
                    </a:lnTo>
                    <a:lnTo>
                      <a:pt x="265" y="789"/>
                    </a:lnTo>
                    <a:lnTo>
                      <a:pt x="267" y="792"/>
                    </a:lnTo>
                    <a:lnTo>
                      <a:pt x="274" y="800"/>
                    </a:lnTo>
                    <a:lnTo>
                      <a:pt x="283" y="811"/>
                    </a:lnTo>
                    <a:lnTo>
                      <a:pt x="296" y="818"/>
                    </a:lnTo>
                    <a:lnTo>
                      <a:pt x="297" y="819"/>
                    </a:lnTo>
                    <a:lnTo>
                      <a:pt x="298" y="821"/>
                    </a:lnTo>
                    <a:lnTo>
                      <a:pt x="302" y="826"/>
                    </a:lnTo>
                    <a:lnTo>
                      <a:pt x="308" y="831"/>
                    </a:lnTo>
                    <a:lnTo>
                      <a:pt x="313" y="837"/>
                    </a:lnTo>
                    <a:lnTo>
                      <a:pt x="321" y="844"/>
                    </a:lnTo>
                    <a:lnTo>
                      <a:pt x="329" y="851"/>
                    </a:lnTo>
                    <a:lnTo>
                      <a:pt x="340" y="857"/>
                    </a:lnTo>
                    <a:lnTo>
                      <a:pt x="340" y="866"/>
                    </a:lnTo>
                    <a:lnTo>
                      <a:pt x="339" y="890"/>
                    </a:lnTo>
                    <a:lnTo>
                      <a:pt x="340" y="925"/>
                    </a:lnTo>
                    <a:lnTo>
                      <a:pt x="344" y="962"/>
                    </a:lnTo>
                    <a:lnTo>
                      <a:pt x="343" y="966"/>
                    </a:lnTo>
                    <a:lnTo>
                      <a:pt x="341" y="977"/>
                    </a:lnTo>
                    <a:lnTo>
                      <a:pt x="338" y="993"/>
                    </a:lnTo>
                    <a:lnTo>
                      <a:pt x="336" y="1011"/>
                    </a:lnTo>
                    <a:lnTo>
                      <a:pt x="335" y="1011"/>
                    </a:lnTo>
                    <a:lnTo>
                      <a:pt x="331" y="1011"/>
                    </a:lnTo>
                    <a:lnTo>
                      <a:pt x="324" y="1013"/>
                    </a:lnTo>
                    <a:lnTo>
                      <a:pt x="316" y="1017"/>
                    </a:lnTo>
                    <a:lnTo>
                      <a:pt x="306" y="1024"/>
                    </a:lnTo>
                    <a:lnTo>
                      <a:pt x="297" y="1033"/>
                    </a:lnTo>
                    <a:lnTo>
                      <a:pt x="288" y="1048"/>
                    </a:lnTo>
                    <a:lnTo>
                      <a:pt x="281" y="1067"/>
                    </a:lnTo>
                    <a:lnTo>
                      <a:pt x="283" y="1069"/>
                    </a:lnTo>
                    <a:lnTo>
                      <a:pt x="289" y="1070"/>
                    </a:lnTo>
                    <a:lnTo>
                      <a:pt x="297" y="1070"/>
                    </a:lnTo>
                    <a:lnTo>
                      <a:pt x="304" y="1064"/>
                    </a:lnTo>
                    <a:lnTo>
                      <a:pt x="305" y="1066"/>
                    </a:lnTo>
                    <a:lnTo>
                      <a:pt x="311" y="1070"/>
                    </a:lnTo>
                    <a:lnTo>
                      <a:pt x="319" y="1072"/>
                    </a:lnTo>
                    <a:lnTo>
                      <a:pt x="329" y="1072"/>
                    </a:lnTo>
                    <a:lnTo>
                      <a:pt x="328" y="1074"/>
                    </a:lnTo>
                    <a:lnTo>
                      <a:pt x="324" y="1081"/>
                    </a:lnTo>
                    <a:lnTo>
                      <a:pt x="320" y="1093"/>
                    </a:lnTo>
                    <a:lnTo>
                      <a:pt x="318" y="1105"/>
                    </a:lnTo>
                    <a:lnTo>
                      <a:pt x="326" y="1118"/>
                    </a:lnTo>
                    <a:lnTo>
                      <a:pt x="341" y="1116"/>
                    </a:lnTo>
                    <a:lnTo>
                      <a:pt x="342" y="1117"/>
                    </a:lnTo>
                    <a:lnTo>
                      <a:pt x="347" y="1118"/>
                    </a:lnTo>
                    <a:lnTo>
                      <a:pt x="354" y="1120"/>
                    </a:lnTo>
                    <a:lnTo>
                      <a:pt x="363" y="1122"/>
                    </a:lnTo>
                    <a:lnTo>
                      <a:pt x="365" y="1119"/>
                    </a:lnTo>
                    <a:lnTo>
                      <a:pt x="373" y="1115"/>
                    </a:lnTo>
                    <a:lnTo>
                      <a:pt x="384" y="1108"/>
                    </a:lnTo>
                    <a:lnTo>
                      <a:pt x="396" y="1099"/>
                    </a:lnTo>
                    <a:lnTo>
                      <a:pt x="410" y="1087"/>
                    </a:lnTo>
                    <a:lnTo>
                      <a:pt x="423" y="1076"/>
                    </a:lnTo>
                    <a:lnTo>
                      <a:pt x="434" y="1064"/>
                    </a:lnTo>
                    <a:lnTo>
                      <a:pt x="442" y="1053"/>
                    </a:lnTo>
                    <a:lnTo>
                      <a:pt x="449" y="1059"/>
                    </a:lnTo>
                    <a:lnTo>
                      <a:pt x="466" y="1031"/>
                    </a:lnTo>
                    <a:lnTo>
                      <a:pt x="481" y="1041"/>
                    </a:lnTo>
                    <a:lnTo>
                      <a:pt x="485" y="1036"/>
                    </a:lnTo>
                    <a:lnTo>
                      <a:pt x="492" y="1023"/>
                    </a:lnTo>
                    <a:lnTo>
                      <a:pt x="500" y="1002"/>
                    </a:lnTo>
                    <a:lnTo>
                      <a:pt x="502" y="977"/>
                    </a:lnTo>
                    <a:lnTo>
                      <a:pt x="515" y="981"/>
                    </a:lnTo>
                    <a:lnTo>
                      <a:pt x="516" y="977"/>
                    </a:lnTo>
                    <a:lnTo>
                      <a:pt x="519" y="965"/>
                    </a:lnTo>
                    <a:lnTo>
                      <a:pt x="522" y="949"/>
                    </a:lnTo>
                    <a:lnTo>
                      <a:pt x="523" y="932"/>
                    </a:lnTo>
                    <a:lnTo>
                      <a:pt x="541" y="936"/>
                    </a:lnTo>
                    <a:lnTo>
                      <a:pt x="544" y="930"/>
                    </a:lnTo>
                    <a:lnTo>
                      <a:pt x="548" y="914"/>
                    </a:lnTo>
                    <a:lnTo>
                      <a:pt x="551" y="896"/>
                    </a:lnTo>
                    <a:lnTo>
                      <a:pt x="549" y="879"/>
                    </a:lnTo>
                    <a:lnTo>
                      <a:pt x="564" y="883"/>
                    </a:lnTo>
                    <a:lnTo>
                      <a:pt x="560" y="845"/>
                    </a:lnTo>
                    <a:lnTo>
                      <a:pt x="549" y="811"/>
                    </a:lnTo>
                    <a:lnTo>
                      <a:pt x="536" y="782"/>
                    </a:lnTo>
                    <a:lnTo>
                      <a:pt x="516" y="757"/>
                    </a:lnTo>
                    <a:lnTo>
                      <a:pt x="493" y="738"/>
                    </a:lnTo>
                    <a:lnTo>
                      <a:pt x="465" y="726"/>
                    </a:lnTo>
                    <a:lnTo>
                      <a:pt x="433" y="721"/>
                    </a:lnTo>
                    <a:lnTo>
                      <a:pt x="397" y="723"/>
                    </a:lnTo>
                    <a:lnTo>
                      <a:pt x="388" y="703"/>
                    </a:lnTo>
                    <a:lnTo>
                      <a:pt x="380" y="676"/>
                    </a:lnTo>
                    <a:lnTo>
                      <a:pt x="374" y="645"/>
                    </a:lnTo>
                    <a:lnTo>
                      <a:pt x="372" y="612"/>
                    </a:lnTo>
                    <a:lnTo>
                      <a:pt x="373" y="578"/>
                    </a:lnTo>
                    <a:lnTo>
                      <a:pt x="380" y="547"/>
                    </a:lnTo>
                    <a:lnTo>
                      <a:pt x="392" y="521"/>
                    </a:lnTo>
                    <a:lnTo>
                      <a:pt x="411" y="501"/>
                    </a:lnTo>
                    <a:lnTo>
                      <a:pt x="449" y="452"/>
                    </a:lnTo>
                    <a:lnTo>
                      <a:pt x="476" y="405"/>
                    </a:lnTo>
                    <a:lnTo>
                      <a:pt x="493" y="363"/>
                    </a:lnTo>
                    <a:lnTo>
                      <a:pt x="502" y="324"/>
                    </a:lnTo>
                    <a:lnTo>
                      <a:pt x="504" y="289"/>
                    </a:lnTo>
                    <a:lnTo>
                      <a:pt x="504" y="260"/>
                    </a:lnTo>
                    <a:lnTo>
                      <a:pt x="501" y="237"/>
                    </a:lnTo>
                    <a:lnTo>
                      <a:pt x="496" y="22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233" name="Freeform 537"/>
              <p:cNvSpPr>
                <a:spLocks/>
              </p:cNvSpPr>
              <p:nvPr/>
            </p:nvSpPr>
            <p:spPr bwMode="auto">
              <a:xfrm>
                <a:off x="3835" y="1268"/>
                <a:ext cx="547" cy="465"/>
              </a:xfrm>
              <a:custGeom>
                <a:avLst/>
                <a:gdLst/>
                <a:ahLst/>
                <a:cxnLst>
                  <a:cxn ang="0">
                    <a:pos x="0" y="390"/>
                  </a:cxn>
                  <a:cxn ang="0">
                    <a:pos x="61" y="499"/>
                  </a:cxn>
                  <a:cxn ang="0">
                    <a:pos x="177" y="589"/>
                  </a:cxn>
                  <a:cxn ang="0">
                    <a:pos x="205" y="619"/>
                  </a:cxn>
                  <a:cxn ang="0">
                    <a:pos x="280" y="574"/>
                  </a:cxn>
                  <a:cxn ang="0">
                    <a:pos x="340" y="552"/>
                  </a:cxn>
                  <a:cxn ang="0">
                    <a:pos x="365" y="550"/>
                  </a:cxn>
                  <a:cxn ang="0">
                    <a:pos x="392" y="539"/>
                  </a:cxn>
                  <a:cxn ang="0">
                    <a:pos x="449" y="523"/>
                  </a:cxn>
                  <a:cxn ang="0">
                    <a:pos x="474" y="570"/>
                  </a:cxn>
                  <a:cxn ang="0">
                    <a:pos x="512" y="585"/>
                  </a:cxn>
                  <a:cxn ang="0">
                    <a:pos x="542" y="615"/>
                  </a:cxn>
                  <a:cxn ang="0">
                    <a:pos x="565" y="620"/>
                  </a:cxn>
                  <a:cxn ang="0">
                    <a:pos x="599" y="643"/>
                  </a:cxn>
                  <a:cxn ang="0">
                    <a:pos x="625" y="694"/>
                  </a:cxn>
                  <a:cxn ang="0">
                    <a:pos x="633" y="753"/>
                  </a:cxn>
                  <a:cxn ang="0">
                    <a:pos x="573" y="799"/>
                  </a:cxn>
                  <a:cxn ang="0">
                    <a:pos x="571" y="845"/>
                  </a:cxn>
                  <a:cxn ang="0">
                    <a:pos x="614" y="843"/>
                  </a:cxn>
                  <a:cxn ang="0">
                    <a:pos x="636" y="828"/>
                  </a:cxn>
                  <a:cxn ang="0">
                    <a:pos x="666" y="796"/>
                  </a:cxn>
                  <a:cxn ang="0">
                    <a:pos x="702" y="699"/>
                  </a:cxn>
                  <a:cxn ang="0">
                    <a:pos x="765" y="856"/>
                  </a:cxn>
                  <a:cxn ang="0">
                    <a:pos x="738" y="889"/>
                  </a:cxn>
                  <a:cxn ang="0">
                    <a:pos x="731" y="932"/>
                  </a:cxn>
                  <a:cxn ang="0">
                    <a:pos x="746" y="932"/>
                  </a:cxn>
                  <a:cxn ang="0">
                    <a:pos x="771" y="920"/>
                  </a:cxn>
                  <a:cxn ang="0">
                    <a:pos x="794" y="913"/>
                  </a:cxn>
                  <a:cxn ang="0">
                    <a:pos x="834" y="860"/>
                  </a:cxn>
                  <a:cxn ang="0">
                    <a:pos x="845" y="690"/>
                  </a:cxn>
                  <a:cxn ang="0">
                    <a:pos x="914" y="712"/>
                  </a:cxn>
                  <a:cxn ang="0">
                    <a:pos x="990" y="698"/>
                  </a:cxn>
                  <a:cxn ang="0">
                    <a:pos x="1040" y="681"/>
                  </a:cxn>
                  <a:cxn ang="0">
                    <a:pos x="1072" y="658"/>
                  </a:cxn>
                  <a:cxn ang="0">
                    <a:pos x="1045" y="657"/>
                  </a:cxn>
                  <a:cxn ang="0">
                    <a:pos x="1067" y="628"/>
                  </a:cxn>
                  <a:cxn ang="0">
                    <a:pos x="1087" y="578"/>
                  </a:cxn>
                  <a:cxn ang="0">
                    <a:pos x="1069" y="555"/>
                  </a:cxn>
                  <a:cxn ang="0">
                    <a:pos x="1058" y="533"/>
                  </a:cxn>
                  <a:cxn ang="0">
                    <a:pos x="1037" y="553"/>
                  </a:cxn>
                  <a:cxn ang="0">
                    <a:pos x="956" y="524"/>
                  </a:cxn>
                  <a:cxn ang="0">
                    <a:pos x="936" y="396"/>
                  </a:cxn>
                  <a:cxn ang="0">
                    <a:pos x="910" y="259"/>
                  </a:cxn>
                  <a:cxn ang="0">
                    <a:pos x="850" y="198"/>
                  </a:cxn>
                  <a:cxn ang="0">
                    <a:pos x="798" y="162"/>
                  </a:cxn>
                  <a:cxn ang="0">
                    <a:pos x="733" y="129"/>
                  </a:cxn>
                  <a:cxn ang="0">
                    <a:pos x="708" y="121"/>
                  </a:cxn>
                  <a:cxn ang="0">
                    <a:pos x="646" y="110"/>
                  </a:cxn>
                  <a:cxn ang="0">
                    <a:pos x="547" y="106"/>
                  </a:cxn>
                  <a:cxn ang="0">
                    <a:pos x="441" y="104"/>
                  </a:cxn>
                  <a:cxn ang="0">
                    <a:pos x="354" y="106"/>
                  </a:cxn>
                  <a:cxn ang="0">
                    <a:pos x="244" y="95"/>
                  </a:cxn>
                  <a:cxn ang="0">
                    <a:pos x="166" y="52"/>
                  </a:cxn>
                  <a:cxn ang="0">
                    <a:pos x="129" y="15"/>
                  </a:cxn>
                  <a:cxn ang="0">
                    <a:pos x="104" y="183"/>
                  </a:cxn>
                </a:cxnLst>
                <a:rect l="0" t="0" r="r" b="b"/>
                <a:pathLst>
                  <a:path w="1095" h="932">
                    <a:moveTo>
                      <a:pt x="39" y="279"/>
                    </a:moveTo>
                    <a:lnTo>
                      <a:pt x="20" y="299"/>
                    </a:lnTo>
                    <a:lnTo>
                      <a:pt x="8" y="325"/>
                    </a:lnTo>
                    <a:lnTo>
                      <a:pt x="1" y="356"/>
                    </a:lnTo>
                    <a:lnTo>
                      <a:pt x="0" y="390"/>
                    </a:lnTo>
                    <a:lnTo>
                      <a:pt x="2" y="423"/>
                    </a:lnTo>
                    <a:lnTo>
                      <a:pt x="8" y="454"/>
                    </a:lnTo>
                    <a:lnTo>
                      <a:pt x="16" y="481"/>
                    </a:lnTo>
                    <a:lnTo>
                      <a:pt x="25" y="501"/>
                    </a:lnTo>
                    <a:lnTo>
                      <a:pt x="61" y="499"/>
                    </a:lnTo>
                    <a:lnTo>
                      <a:pt x="93" y="504"/>
                    </a:lnTo>
                    <a:lnTo>
                      <a:pt x="121" y="516"/>
                    </a:lnTo>
                    <a:lnTo>
                      <a:pt x="144" y="535"/>
                    </a:lnTo>
                    <a:lnTo>
                      <a:pt x="164" y="560"/>
                    </a:lnTo>
                    <a:lnTo>
                      <a:pt x="177" y="589"/>
                    </a:lnTo>
                    <a:lnTo>
                      <a:pt x="188" y="623"/>
                    </a:lnTo>
                    <a:lnTo>
                      <a:pt x="192" y="661"/>
                    </a:lnTo>
                    <a:lnTo>
                      <a:pt x="195" y="654"/>
                    </a:lnTo>
                    <a:lnTo>
                      <a:pt x="199" y="639"/>
                    </a:lnTo>
                    <a:lnTo>
                      <a:pt x="205" y="619"/>
                    </a:lnTo>
                    <a:lnTo>
                      <a:pt x="206" y="600"/>
                    </a:lnTo>
                    <a:lnTo>
                      <a:pt x="219" y="603"/>
                    </a:lnTo>
                    <a:lnTo>
                      <a:pt x="222" y="588"/>
                    </a:lnTo>
                    <a:lnTo>
                      <a:pt x="256" y="604"/>
                    </a:lnTo>
                    <a:lnTo>
                      <a:pt x="280" y="574"/>
                    </a:lnTo>
                    <a:lnTo>
                      <a:pt x="291" y="582"/>
                    </a:lnTo>
                    <a:lnTo>
                      <a:pt x="310" y="562"/>
                    </a:lnTo>
                    <a:lnTo>
                      <a:pt x="327" y="569"/>
                    </a:lnTo>
                    <a:lnTo>
                      <a:pt x="339" y="551"/>
                    </a:lnTo>
                    <a:lnTo>
                      <a:pt x="340" y="552"/>
                    </a:lnTo>
                    <a:lnTo>
                      <a:pt x="343" y="553"/>
                    </a:lnTo>
                    <a:lnTo>
                      <a:pt x="349" y="553"/>
                    </a:lnTo>
                    <a:lnTo>
                      <a:pt x="358" y="552"/>
                    </a:lnTo>
                    <a:lnTo>
                      <a:pt x="360" y="552"/>
                    </a:lnTo>
                    <a:lnTo>
                      <a:pt x="365" y="550"/>
                    </a:lnTo>
                    <a:lnTo>
                      <a:pt x="370" y="546"/>
                    </a:lnTo>
                    <a:lnTo>
                      <a:pt x="374" y="539"/>
                    </a:lnTo>
                    <a:lnTo>
                      <a:pt x="377" y="539"/>
                    </a:lnTo>
                    <a:lnTo>
                      <a:pt x="382" y="539"/>
                    </a:lnTo>
                    <a:lnTo>
                      <a:pt x="392" y="539"/>
                    </a:lnTo>
                    <a:lnTo>
                      <a:pt x="403" y="538"/>
                    </a:lnTo>
                    <a:lnTo>
                      <a:pt x="416" y="537"/>
                    </a:lnTo>
                    <a:lnTo>
                      <a:pt x="427" y="533"/>
                    </a:lnTo>
                    <a:lnTo>
                      <a:pt x="439" y="529"/>
                    </a:lnTo>
                    <a:lnTo>
                      <a:pt x="449" y="523"/>
                    </a:lnTo>
                    <a:lnTo>
                      <a:pt x="450" y="525"/>
                    </a:lnTo>
                    <a:lnTo>
                      <a:pt x="454" y="533"/>
                    </a:lnTo>
                    <a:lnTo>
                      <a:pt x="458" y="544"/>
                    </a:lnTo>
                    <a:lnTo>
                      <a:pt x="465" y="557"/>
                    </a:lnTo>
                    <a:lnTo>
                      <a:pt x="474" y="570"/>
                    </a:lnTo>
                    <a:lnTo>
                      <a:pt x="484" y="584"/>
                    </a:lnTo>
                    <a:lnTo>
                      <a:pt x="494" y="596"/>
                    </a:lnTo>
                    <a:lnTo>
                      <a:pt x="505" y="605"/>
                    </a:lnTo>
                    <a:lnTo>
                      <a:pt x="511" y="584"/>
                    </a:lnTo>
                    <a:lnTo>
                      <a:pt x="512" y="585"/>
                    </a:lnTo>
                    <a:lnTo>
                      <a:pt x="516" y="590"/>
                    </a:lnTo>
                    <a:lnTo>
                      <a:pt x="520" y="595"/>
                    </a:lnTo>
                    <a:lnTo>
                      <a:pt x="527" y="601"/>
                    </a:lnTo>
                    <a:lnTo>
                      <a:pt x="534" y="608"/>
                    </a:lnTo>
                    <a:lnTo>
                      <a:pt x="542" y="615"/>
                    </a:lnTo>
                    <a:lnTo>
                      <a:pt x="550" y="622"/>
                    </a:lnTo>
                    <a:lnTo>
                      <a:pt x="558" y="627"/>
                    </a:lnTo>
                    <a:lnTo>
                      <a:pt x="562" y="616"/>
                    </a:lnTo>
                    <a:lnTo>
                      <a:pt x="563" y="618"/>
                    </a:lnTo>
                    <a:lnTo>
                      <a:pt x="565" y="620"/>
                    </a:lnTo>
                    <a:lnTo>
                      <a:pt x="570" y="624"/>
                    </a:lnTo>
                    <a:lnTo>
                      <a:pt x="576" y="629"/>
                    </a:lnTo>
                    <a:lnTo>
                      <a:pt x="583" y="635"/>
                    </a:lnTo>
                    <a:lnTo>
                      <a:pt x="591" y="639"/>
                    </a:lnTo>
                    <a:lnTo>
                      <a:pt x="599" y="643"/>
                    </a:lnTo>
                    <a:lnTo>
                      <a:pt x="607" y="645"/>
                    </a:lnTo>
                    <a:lnTo>
                      <a:pt x="611" y="682"/>
                    </a:lnTo>
                    <a:lnTo>
                      <a:pt x="618" y="676"/>
                    </a:lnTo>
                    <a:lnTo>
                      <a:pt x="621" y="682"/>
                    </a:lnTo>
                    <a:lnTo>
                      <a:pt x="625" y="694"/>
                    </a:lnTo>
                    <a:lnTo>
                      <a:pt x="632" y="710"/>
                    </a:lnTo>
                    <a:lnTo>
                      <a:pt x="641" y="722"/>
                    </a:lnTo>
                    <a:lnTo>
                      <a:pt x="640" y="746"/>
                    </a:lnTo>
                    <a:lnTo>
                      <a:pt x="638" y="749"/>
                    </a:lnTo>
                    <a:lnTo>
                      <a:pt x="633" y="753"/>
                    </a:lnTo>
                    <a:lnTo>
                      <a:pt x="624" y="760"/>
                    </a:lnTo>
                    <a:lnTo>
                      <a:pt x="614" y="770"/>
                    </a:lnTo>
                    <a:lnTo>
                      <a:pt x="601" y="780"/>
                    </a:lnTo>
                    <a:lnTo>
                      <a:pt x="587" y="790"/>
                    </a:lnTo>
                    <a:lnTo>
                      <a:pt x="573" y="799"/>
                    </a:lnTo>
                    <a:lnTo>
                      <a:pt x="558" y="808"/>
                    </a:lnTo>
                    <a:lnTo>
                      <a:pt x="558" y="837"/>
                    </a:lnTo>
                    <a:lnTo>
                      <a:pt x="565" y="841"/>
                    </a:lnTo>
                    <a:lnTo>
                      <a:pt x="567" y="842"/>
                    </a:lnTo>
                    <a:lnTo>
                      <a:pt x="571" y="845"/>
                    </a:lnTo>
                    <a:lnTo>
                      <a:pt x="578" y="848"/>
                    </a:lnTo>
                    <a:lnTo>
                      <a:pt x="587" y="845"/>
                    </a:lnTo>
                    <a:lnTo>
                      <a:pt x="599" y="837"/>
                    </a:lnTo>
                    <a:lnTo>
                      <a:pt x="600" y="843"/>
                    </a:lnTo>
                    <a:lnTo>
                      <a:pt x="614" y="843"/>
                    </a:lnTo>
                    <a:lnTo>
                      <a:pt x="615" y="843"/>
                    </a:lnTo>
                    <a:lnTo>
                      <a:pt x="618" y="841"/>
                    </a:lnTo>
                    <a:lnTo>
                      <a:pt x="623" y="837"/>
                    </a:lnTo>
                    <a:lnTo>
                      <a:pt x="629" y="834"/>
                    </a:lnTo>
                    <a:lnTo>
                      <a:pt x="636" y="828"/>
                    </a:lnTo>
                    <a:lnTo>
                      <a:pt x="643" y="821"/>
                    </a:lnTo>
                    <a:lnTo>
                      <a:pt x="649" y="812"/>
                    </a:lnTo>
                    <a:lnTo>
                      <a:pt x="656" y="802"/>
                    </a:lnTo>
                    <a:lnTo>
                      <a:pt x="661" y="802"/>
                    </a:lnTo>
                    <a:lnTo>
                      <a:pt x="666" y="796"/>
                    </a:lnTo>
                    <a:lnTo>
                      <a:pt x="676" y="782"/>
                    </a:lnTo>
                    <a:lnTo>
                      <a:pt x="687" y="764"/>
                    </a:lnTo>
                    <a:lnTo>
                      <a:pt x="694" y="743"/>
                    </a:lnTo>
                    <a:lnTo>
                      <a:pt x="701" y="740"/>
                    </a:lnTo>
                    <a:lnTo>
                      <a:pt x="702" y="699"/>
                    </a:lnTo>
                    <a:lnTo>
                      <a:pt x="721" y="705"/>
                    </a:lnTo>
                    <a:lnTo>
                      <a:pt x="765" y="755"/>
                    </a:lnTo>
                    <a:lnTo>
                      <a:pt x="773" y="793"/>
                    </a:lnTo>
                    <a:lnTo>
                      <a:pt x="766" y="855"/>
                    </a:lnTo>
                    <a:lnTo>
                      <a:pt x="765" y="856"/>
                    </a:lnTo>
                    <a:lnTo>
                      <a:pt x="762" y="860"/>
                    </a:lnTo>
                    <a:lnTo>
                      <a:pt x="759" y="866"/>
                    </a:lnTo>
                    <a:lnTo>
                      <a:pt x="753" y="873"/>
                    </a:lnTo>
                    <a:lnTo>
                      <a:pt x="746" y="881"/>
                    </a:lnTo>
                    <a:lnTo>
                      <a:pt x="738" y="889"/>
                    </a:lnTo>
                    <a:lnTo>
                      <a:pt x="730" y="896"/>
                    </a:lnTo>
                    <a:lnTo>
                      <a:pt x="720" y="903"/>
                    </a:lnTo>
                    <a:lnTo>
                      <a:pt x="717" y="921"/>
                    </a:lnTo>
                    <a:lnTo>
                      <a:pt x="724" y="923"/>
                    </a:lnTo>
                    <a:lnTo>
                      <a:pt x="731" y="932"/>
                    </a:lnTo>
                    <a:lnTo>
                      <a:pt x="732" y="932"/>
                    </a:lnTo>
                    <a:lnTo>
                      <a:pt x="733" y="932"/>
                    </a:lnTo>
                    <a:lnTo>
                      <a:pt x="737" y="932"/>
                    </a:lnTo>
                    <a:lnTo>
                      <a:pt x="742" y="932"/>
                    </a:lnTo>
                    <a:lnTo>
                      <a:pt x="746" y="932"/>
                    </a:lnTo>
                    <a:lnTo>
                      <a:pt x="752" y="932"/>
                    </a:lnTo>
                    <a:lnTo>
                      <a:pt x="759" y="931"/>
                    </a:lnTo>
                    <a:lnTo>
                      <a:pt x="766" y="930"/>
                    </a:lnTo>
                    <a:lnTo>
                      <a:pt x="770" y="920"/>
                    </a:lnTo>
                    <a:lnTo>
                      <a:pt x="771" y="920"/>
                    </a:lnTo>
                    <a:lnTo>
                      <a:pt x="776" y="921"/>
                    </a:lnTo>
                    <a:lnTo>
                      <a:pt x="781" y="921"/>
                    </a:lnTo>
                    <a:lnTo>
                      <a:pt x="788" y="920"/>
                    </a:lnTo>
                    <a:lnTo>
                      <a:pt x="790" y="918"/>
                    </a:lnTo>
                    <a:lnTo>
                      <a:pt x="794" y="913"/>
                    </a:lnTo>
                    <a:lnTo>
                      <a:pt x="801" y="905"/>
                    </a:lnTo>
                    <a:lnTo>
                      <a:pt x="809" y="895"/>
                    </a:lnTo>
                    <a:lnTo>
                      <a:pt x="819" y="883"/>
                    </a:lnTo>
                    <a:lnTo>
                      <a:pt x="827" y="872"/>
                    </a:lnTo>
                    <a:lnTo>
                      <a:pt x="834" y="860"/>
                    </a:lnTo>
                    <a:lnTo>
                      <a:pt x="838" y="850"/>
                    </a:lnTo>
                    <a:lnTo>
                      <a:pt x="834" y="812"/>
                    </a:lnTo>
                    <a:lnTo>
                      <a:pt x="861" y="740"/>
                    </a:lnTo>
                    <a:lnTo>
                      <a:pt x="864" y="717"/>
                    </a:lnTo>
                    <a:lnTo>
                      <a:pt x="845" y="690"/>
                    </a:lnTo>
                    <a:lnTo>
                      <a:pt x="864" y="695"/>
                    </a:lnTo>
                    <a:lnTo>
                      <a:pt x="867" y="697"/>
                    </a:lnTo>
                    <a:lnTo>
                      <a:pt x="879" y="702"/>
                    </a:lnTo>
                    <a:lnTo>
                      <a:pt x="895" y="707"/>
                    </a:lnTo>
                    <a:lnTo>
                      <a:pt x="914" y="712"/>
                    </a:lnTo>
                    <a:lnTo>
                      <a:pt x="936" y="717"/>
                    </a:lnTo>
                    <a:lnTo>
                      <a:pt x="960" y="717"/>
                    </a:lnTo>
                    <a:lnTo>
                      <a:pt x="983" y="713"/>
                    </a:lnTo>
                    <a:lnTo>
                      <a:pt x="1005" y="703"/>
                    </a:lnTo>
                    <a:lnTo>
                      <a:pt x="990" y="698"/>
                    </a:lnTo>
                    <a:lnTo>
                      <a:pt x="993" y="697"/>
                    </a:lnTo>
                    <a:lnTo>
                      <a:pt x="1001" y="695"/>
                    </a:lnTo>
                    <a:lnTo>
                      <a:pt x="1012" y="691"/>
                    </a:lnTo>
                    <a:lnTo>
                      <a:pt x="1026" y="687"/>
                    </a:lnTo>
                    <a:lnTo>
                      <a:pt x="1040" y="681"/>
                    </a:lnTo>
                    <a:lnTo>
                      <a:pt x="1054" y="674"/>
                    </a:lnTo>
                    <a:lnTo>
                      <a:pt x="1066" y="666"/>
                    </a:lnTo>
                    <a:lnTo>
                      <a:pt x="1075" y="657"/>
                    </a:lnTo>
                    <a:lnTo>
                      <a:pt x="1074" y="657"/>
                    </a:lnTo>
                    <a:lnTo>
                      <a:pt x="1072" y="658"/>
                    </a:lnTo>
                    <a:lnTo>
                      <a:pt x="1069" y="658"/>
                    </a:lnTo>
                    <a:lnTo>
                      <a:pt x="1064" y="658"/>
                    </a:lnTo>
                    <a:lnTo>
                      <a:pt x="1058" y="659"/>
                    </a:lnTo>
                    <a:lnTo>
                      <a:pt x="1051" y="658"/>
                    </a:lnTo>
                    <a:lnTo>
                      <a:pt x="1045" y="657"/>
                    </a:lnTo>
                    <a:lnTo>
                      <a:pt x="1039" y="656"/>
                    </a:lnTo>
                    <a:lnTo>
                      <a:pt x="1041" y="653"/>
                    </a:lnTo>
                    <a:lnTo>
                      <a:pt x="1048" y="647"/>
                    </a:lnTo>
                    <a:lnTo>
                      <a:pt x="1057" y="639"/>
                    </a:lnTo>
                    <a:lnTo>
                      <a:pt x="1067" y="628"/>
                    </a:lnTo>
                    <a:lnTo>
                      <a:pt x="1077" y="616"/>
                    </a:lnTo>
                    <a:lnTo>
                      <a:pt x="1086" y="603"/>
                    </a:lnTo>
                    <a:lnTo>
                      <a:pt x="1093" y="588"/>
                    </a:lnTo>
                    <a:lnTo>
                      <a:pt x="1095" y="574"/>
                    </a:lnTo>
                    <a:lnTo>
                      <a:pt x="1087" y="578"/>
                    </a:lnTo>
                    <a:lnTo>
                      <a:pt x="1088" y="576"/>
                    </a:lnTo>
                    <a:lnTo>
                      <a:pt x="1088" y="569"/>
                    </a:lnTo>
                    <a:lnTo>
                      <a:pt x="1087" y="560"/>
                    </a:lnTo>
                    <a:lnTo>
                      <a:pt x="1079" y="550"/>
                    </a:lnTo>
                    <a:lnTo>
                      <a:pt x="1069" y="555"/>
                    </a:lnTo>
                    <a:lnTo>
                      <a:pt x="1069" y="552"/>
                    </a:lnTo>
                    <a:lnTo>
                      <a:pt x="1069" y="545"/>
                    </a:lnTo>
                    <a:lnTo>
                      <a:pt x="1065" y="537"/>
                    </a:lnTo>
                    <a:lnTo>
                      <a:pt x="1058" y="532"/>
                    </a:lnTo>
                    <a:lnTo>
                      <a:pt x="1058" y="533"/>
                    </a:lnTo>
                    <a:lnTo>
                      <a:pt x="1056" y="536"/>
                    </a:lnTo>
                    <a:lnTo>
                      <a:pt x="1054" y="539"/>
                    </a:lnTo>
                    <a:lnTo>
                      <a:pt x="1049" y="543"/>
                    </a:lnTo>
                    <a:lnTo>
                      <a:pt x="1044" y="548"/>
                    </a:lnTo>
                    <a:lnTo>
                      <a:pt x="1037" y="553"/>
                    </a:lnTo>
                    <a:lnTo>
                      <a:pt x="1029" y="559"/>
                    </a:lnTo>
                    <a:lnTo>
                      <a:pt x="1020" y="563"/>
                    </a:lnTo>
                    <a:lnTo>
                      <a:pt x="978" y="563"/>
                    </a:lnTo>
                    <a:lnTo>
                      <a:pt x="958" y="547"/>
                    </a:lnTo>
                    <a:lnTo>
                      <a:pt x="956" y="524"/>
                    </a:lnTo>
                    <a:lnTo>
                      <a:pt x="951" y="486"/>
                    </a:lnTo>
                    <a:lnTo>
                      <a:pt x="944" y="479"/>
                    </a:lnTo>
                    <a:lnTo>
                      <a:pt x="943" y="420"/>
                    </a:lnTo>
                    <a:lnTo>
                      <a:pt x="935" y="413"/>
                    </a:lnTo>
                    <a:lnTo>
                      <a:pt x="936" y="396"/>
                    </a:lnTo>
                    <a:lnTo>
                      <a:pt x="936" y="358"/>
                    </a:lnTo>
                    <a:lnTo>
                      <a:pt x="932" y="315"/>
                    </a:lnTo>
                    <a:lnTo>
                      <a:pt x="918" y="280"/>
                    </a:lnTo>
                    <a:lnTo>
                      <a:pt x="915" y="270"/>
                    </a:lnTo>
                    <a:lnTo>
                      <a:pt x="910" y="259"/>
                    </a:lnTo>
                    <a:lnTo>
                      <a:pt x="902" y="247"/>
                    </a:lnTo>
                    <a:lnTo>
                      <a:pt x="891" y="234"/>
                    </a:lnTo>
                    <a:lnTo>
                      <a:pt x="880" y="221"/>
                    </a:lnTo>
                    <a:lnTo>
                      <a:pt x="866" y="210"/>
                    </a:lnTo>
                    <a:lnTo>
                      <a:pt x="850" y="198"/>
                    </a:lnTo>
                    <a:lnTo>
                      <a:pt x="834" y="189"/>
                    </a:lnTo>
                    <a:lnTo>
                      <a:pt x="831" y="187"/>
                    </a:lnTo>
                    <a:lnTo>
                      <a:pt x="823" y="181"/>
                    </a:lnTo>
                    <a:lnTo>
                      <a:pt x="812" y="172"/>
                    </a:lnTo>
                    <a:lnTo>
                      <a:pt x="798" y="162"/>
                    </a:lnTo>
                    <a:lnTo>
                      <a:pt x="783" y="151"/>
                    </a:lnTo>
                    <a:lnTo>
                      <a:pt x="766" y="141"/>
                    </a:lnTo>
                    <a:lnTo>
                      <a:pt x="750" y="134"/>
                    </a:lnTo>
                    <a:lnTo>
                      <a:pt x="735" y="129"/>
                    </a:lnTo>
                    <a:lnTo>
                      <a:pt x="733" y="129"/>
                    </a:lnTo>
                    <a:lnTo>
                      <a:pt x="731" y="128"/>
                    </a:lnTo>
                    <a:lnTo>
                      <a:pt x="728" y="127"/>
                    </a:lnTo>
                    <a:lnTo>
                      <a:pt x="723" y="125"/>
                    </a:lnTo>
                    <a:lnTo>
                      <a:pt x="716" y="124"/>
                    </a:lnTo>
                    <a:lnTo>
                      <a:pt x="708" y="121"/>
                    </a:lnTo>
                    <a:lnTo>
                      <a:pt x="699" y="119"/>
                    </a:lnTo>
                    <a:lnTo>
                      <a:pt x="687" y="116"/>
                    </a:lnTo>
                    <a:lnTo>
                      <a:pt x="675" y="113"/>
                    </a:lnTo>
                    <a:lnTo>
                      <a:pt x="661" y="112"/>
                    </a:lnTo>
                    <a:lnTo>
                      <a:pt x="646" y="110"/>
                    </a:lnTo>
                    <a:lnTo>
                      <a:pt x="629" y="107"/>
                    </a:lnTo>
                    <a:lnTo>
                      <a:pt x="610" y="106"/>
                    </a:lnTo>
                    <a:lnTo>
                      <a:pt x="591" y="106"/>
                    </a:lnTo>
                    <a:lnTo>
                      <a:pt x="570" y="106"/>
                    </a:lnTo>
                    <a:lnTo>
                      <a:pt x="547" y="106"/>
                    </a:lnTo>
                    <a:lnTo>
                      <a:pt x="535" y="106"/>
                    </a:lnTo>
                    <a:lnTo>
                      <a:pt x="517" y="106"/>
                    </a:lnTo>
                    <a:lnTo>
                      <a:pt x="494" y="105"/>
                    </a:lnTo>
                    <a:lnTo>
                      <a:pt x="468" y="105"/>
                    </a:lnTo>
                    <a:lnTo>
                      <a:pt x="441" y="104"/>
                    </a:lnTo>
                    <a:lnTo>
                      <a:pt x="417" y="104"/>
                    </a:lnTo>
                    <a:lnTo>
                      <a:pt x="396" y="104"/>
                    </a:lnTo>
                    <a:lnTo>
                      <a:pt x="382" y="105"/>
                    </a:lnTo>
                    <a:lnTo>
                      <a:pt x="370" y="106"/>
                    </a:lnTo>
                    <a:lnTo>
                      <a:pt x="354" y="106"/>
                    </a:lnTo>
                    <a:lnTo>
                      <a:pt x="334" y="105"/>
                    </a:lnTo>
                    <a:lnTo>
                      <a:pt x="312" y="103"/>
                    </a:lnTo>
                    <a:lnTo>
                      <a:pt x="290" y="101"/>
                    </a:lnTo>
                    <a:lnTo>
                      <a:pt x="267" y="98"/>
                    </a:lnTo>
                    <a:lnTo>
                      <a:pt x="244" y="95"/>
                    </a:lnTo>
                    <a:lnTo>
                      <a:pt x="223" y="91"/>
                    </a:lnTo>
                    <a:lnTo>
                      <a:pt x="205" y="87"/>
                    </a:lnTo>
                    <a:lnTo>
                      <a:pt x="190" y="78"/>
                    </a:lnTo>
                    <a:lnTo>
                      <a:pt x="176" y="66"/>
                    </a:lnTo>
                    <a:lnTo>
                      <a:pt x="166" y="52"/>
                    </a:lnTo>
                    <a:lnTo>
                      <a:pt x="155" y="38"/>
                    </a:lnTo>
                    <a:lnTo>
                      <a:pt x="145" y="25"/>
                    </a:lnTo>
                    <a:lnTo>
                      <a:pt x="135" y="12"/>
                    </a:lnTo>
                    <a:lnTo>
                      <a:pt x="124" y="0"/>
                    </a:lnTo>
                    <a:lnTo>
                      <a:pt x="129" y="15"/>
                    </a:lnTo>
                    <a:lnTo>
                      <a:pt x="132" y="38"/>
                    </a:lnTo>
                    <a:lnTo>
                      <a:pt x="132" y="67"/>
                    </a:lnTo>
                    <a:lnTo>
                      <a:pt x="130" y="102"/>
                    </a:lnTo>
                    <a:lnTo>
                      <a:pt x="121" y="141"/>
                    </a:lnTo>
                    <a:lnTo>
                      <a:pt x="104" y="183"/>
                    </a:lnTo>
                    <a:lnTo>
                      <a:pt x="77" y="230"/>
                    </a:lnTo>
                    <a:lnTo>
                      <a:pt x="39" y="27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234" name="Freeform 538"/>
              <p:cNvSpPr>
                <a:spLocks/>
              </p:cNvSpPr>
              <p:nvPr/>
            </p:nvSpPr>
            <p:spPr bwMode="auto">
              <a:xfrm>
                <a:off x="3703" y="1246"/>
                <a:ext cx="220" cy="464"/>
              </a:xfrm>
              <a:custGeom>
                <a:avLst/>
                <a:gdLst/>
                <a:ahLst/>
                <a:cxnLst>
                  <a:cxn ang="0">
                    <a:pos x="421" y="749"/>
                  </a:cxn>
                  <a:cxn ang="0">
                    <a:pos x="397" y="792"/>
                  </a:cxn>
                  <a:cxn ang="0">
                    <a:pos x="367" y="850"/>
                  </a:cxn>
                  <a:cxn ang="0">
                    <a:pos x="315" y="883"/>
                  </a:cxn>
                  <a:cxn ang="0">
                    <a:pos x="263" y="925"/>
                  </a:cxn>
                  <a:cxn ang="0">
                    <a:pos x="241" y="921"/>
                  </a:cxn>
                  <a:cxn ang="0">
                    <a:pos x="224" y="897"/>
                  </a:cxn>
                  <a:cxn ang="0">
                    <a:pos x="231" y="879"/>
                  </a:cxn>
                  <a:cxn ang="0">
                    <a:pos x="202" y="877"/>
                  </a:cxn>
                  <a:cxn ang="0">
                    <a:pos x="206" y="854"/>
                  </a:cxn>
                  <a:cxn ang="0">
                    <a:pos x="236" y="837"/>
                  </a:cxn>
                  <a:cxn ang="0">
                    <a:pos x="245" y="772"/>
                  </a:cxn>
                  <a:cxn ang="0">
                    <a:pos x="231" y="666"/>
                  </a:cxn>
                  <a:cxn ang="0">
                    <a:pos x="203" y="638"/>
                  </a:cxn>
                  <a:cxn ang="0">
                    <a:pos x="176" y="611"/>
                  </a:cxn>
                  <a:cxn ang="0">
                    <a:pos x="143" y="566"/>
                  </a:cxn>
                  <a:cxn ang="0">
                    <a:pos x="116" y="531"/>
                  </a:cxn>
                  <a:cxn ang="0">
                    <a:pos x="76" y="497"/>
                  </a:cxn>
                  <a:cxn ang="0">
                    <a:pos x="46" y="442"/>
                  </a:cxn>
                  <a:cxn ang="0">
                    <a:pos x="28" y="402"/>
                  </a:cxn>
                  <a:cxn ang="0">
                    <a:pos x="2" y="326"/>
                  </a:cxn>
                  <a:cxn ang="0">
                    <a:pos x="16" y="257"/>
                  </a:cxn>
                  <a:cxn ang="0">
                    <a:pos x="49" y="246"/>
                  </a:cxn>
                  <a:cxn ang="0">
                    <a:pos x="93" y="227"/>
                  </a:cxn>
                  <a:cxn ang="0">
                    <a:pos x="126" y="219"/>
                  </a:cxn>
                  <a:cxn ang="0">
                    <a:pos x="156" y="193"/>
                  </a:cxn>
                  <a:cxn ang="0">
                    <a:pos x="179" y="192"/>
                  </a:cxn>
                  <a:cxn ang="0">
                    <a:pos x="231" y="153"/>
                  </a:cxn>
                  <a:cxn ang="0">
                    <a:pos x="257" y="138"/>
                  </a:cxn>
                  <a:cxn ang="0">
                    <a:pos x="277" y="87"/>
                  </a:cxn>
                  <a:cxn ang="0">
                    <a:pos x="287" y="46"/>
                  </a:cxn>
                  <a:cxn ang="0">
                    <a:pos x="318" y="1"/>
                  </a:cxn>
                  <a:cxn ang="0">
                    <a:pos x="343" y="24"/>
                  </a:cxn>
                  <a:cxn ang="0">
                    <a:pos x="368" y="126"/>
                  </a:cxn>
                  <a:cxn ang="0">
                    <a:pos x="348" y="177"/>
                  </a:cxn>
                  <a:cxn ang="0">
                    <a:pos x="338" y="147"/>
                  </a:cxn>
                  <a:cxn ang="0">
                    <a:pos x="325" y="229"/>
                  </a:cxn>
                  <a:cxn ang="0">
                    <a:pos x="308" y="278"/>
                  </a:cxn>
                  <a:cxn ang="0">
                    <a:pos x="282" y="316"/>
                  </a:cxn>
                  <a:cxn ang="0">
                    <a:pos x="257" y="329"/>
                  </a:cxn>
                  <a:cxn ang="0">
                    <a:pos x="237" y="330"/>
                  </a:cxn>
                  <a:cxn ang="0">
                    <a:pos x="195" y="326"/>
                  </a:cxn>
                  <a:cxn ang="0">
                    <a:pos x="177" y="400"/>
                  </a:cxn>
                  <a:cxn ang="0">
                    <a:pos x="191" y="455"/>
                  </a:cxn>
                  <a:cxn ang="0">
                    <a:pos x="211" y="487"/>
                  </a:cxn>
                  <a:cxn ang="0">
                    <a:pos x="239" y="518"/>
                  </a:cxn>
                  <a:cxn ang="0">
                    <a:pos x="260" y="563"/>
                  </a:cxn>
                  <a:cxn ang="0">
                    <a:pos x="291" y="600"/>
                  </a:cxn>
                  <a:cxn ang="0">
                    <a:pos x="333" y="611"/>
                  </a:cxn>
                  <a:cxn ang="0">
                    <a:pos x="369" y="603"/>
                  </a:cxn>
                  <a:cxn ang="0">
                    <a:pos x="386" y="618"/>
                  </a:cxn>
                  <a:cxn ang="0">
                    <a:pos x="407" y="603"/>
                  </a:cxn>
                  <a:cxn ang="0">
                    <a:pos x="439" y="691"/>
                  </a:cxn>
                </a:cxnLst>
                <a:rect l="0" t="0" r="r" b="b"/>
                <a:pathLst>
                  <a:path w="439" h="927">
                    <a:moveTo>
                      <a:pt x="429" y="689"/>
                    </a:moveTo>
                    <a:lnTo>
                      <a:pt x="427" y="707"/>
                    </a:lnTo>
                    <a:lnTo>
                      <a:pt x="424" y="726"/>
                    </a:lnTo>
                    <a:lnTo>
                      <a:pt x="422" y="742"/>
                    </a:lnTo>
                    <a:lnTo>
                      <a:pt x="421" y="749"/>
                    </a:lnTo>
                    <a:lnTo>
                      <a:pt x="405" y="744"/>
                    </a:lnTo>
                    <a:lnTo>
                      <a:pt x="404" y="761"/>
                    </a:lnTo>
                    <a:lnTo>
                      <a:pt x="401" y="776"/>
                    </a:lnTo>
                    <a:lnTo>
                      <a:pt x="398" y="787"/>
                    </a:lnTo>
                    <a:lnTo>
                      <a:pt x="397" y="792"/>
                    </a:lnTo>
                    <a:lnTo>
                      <a:pt x="385" y="787"/>
                    </a:lnTo>
                    <a:lnTo>
                      <a:pt x="383" y="812"/>
                    </a:lnTo>
                    <a:lnTo>
                      <a:pt x="376" y="831"/>
                    </a:lnTo>
                    <a:lnTo>
                      <a:pt x="370" y="845"/>
                    </a:lnTo>
                    <a:lnTo>
                      <a:pt x="367" y="850"/>
                    </a:lnTo>
                    <a:lnTo>
                      <a:pt x="354" y="839"/>
                    </a:lnTo>
                    <a:lnTo>
                      <a:pt x="338" y="867"/>
                    </a:lnTo>
                    <a:lnTo>
                      <a:pt x="332" y="860"/>
                    </a:lnTo>
                    <a:lnTo>
                      <a:pt x="325" y="871"/>
                    </a:lnTo>
                    <a:lnTo>
                      <a:pt x="315" y="883"/>
                    </a:lnTo>
                    <a:lnTo>
                      <a:pt x="303" y="893"/>
                    </a:lnTo>
                    <a:lnTo>
                      <a:pt x="291" y="904"/>
                    </a:lnTo>
                    <a:lnTo>
                      <a:pt x="279" y="913"/>
                    </a:lnTo>
                    <a:lnTo>
                      <a:pt x="270" y="920"/>
                    </a:lnTo>
                    <a:lnTo>
                      <a:pt x="263" y="925"/>
                    </a:lnTo>
                    <a:lnTo>
                      <a:pt x="261" y="927"/>
                    </a:lnTo>
                    <a:lnTo>
                      <a:pt x="253" y="925"/>
                    </a:lnTo>
                    <a:lnTo>
                      <a:pt x="247" y="923"/>
                    </a:lnTo>
                    <a:lnTo>
                      <a:pt x="242" y="922"/>
                    </a:lnTo>
                    <a:lnTo>
                      <a:pt x="241" y="921"/>
                    </a:lnTo>
                    <a:lnTo>
                      <a:pt x="229" y="923"/>
                    </a:lnTo>
                    <a:lnTo>
                      <a:pt x="221" y="911"/>
                    </a:lnTo>
                    <a:lnTo>
                      <a:pt x="222" y="906"/>
                    </a:lnTo>
                    <a:lnTo>
                      <a:pt x="223" y="901"/>
                    </a:lnTo>
                    <a:lnTo>
                      <a:pt x="224" y="897"/>
                    </a:lnTo>
                    <a:lnTo>
                      <a:pt x="225" y="892"/>
                    </a:lnTo>
                    <a:lnTo>
                      <a:pt x="228" y="886"/>
                    </a:lnTo>
                    <a:lnTo>
                      <a:pt x="229" y="883"/>
                    </a:lnTo>
                    <a:lnTo>
                      <a:pt x="231" y="881"/>
                    </a:lnTo>
                    <a:lnTo>
                      <a:pt x="231" y="879"/>
                    </a:lnTo>
                    <a:lnTo>
                      <a:pt x="222" y="879"/>
                    </a:lnTo>
                    <a:lnTo>
                      <a:pt x="215" y="877"/>
                    </a:lnTo>
                    <a:lnTo>
                      <a:pt x="210" y="874"/>
                    </a:lnTo>
                    <a:lnTo>
                      <a:pt x="209" y="871"/>
                    </a:lnTo>
                    <a:lnTo>
                      <a:pt x="202" y="877"/>
                    </a:lnTo>
                    <a:lnTo>
                      <a:pt x="195" y="877"/>
                    </a:lnTo>
                    <a:lnTo>
                      <a:pt x="191" y="876"/>
                    </a:lnTo>
                    <a:lnTo>
                      <a:pt x="188" y="875"/>
                    </a:lnTo>
                    <a:lnTo>
                      <a:pt x="198" y="863"/>
                    </a:lnTo>
                    <a:lnTo>
                      <a:pt x="206" y="854"/>
                    </a:lnTo>
                    <a:lnTo>
                      <a:pt x="215" y="847"/>
                    </a:lnTo>
                    <a:lnTo>
                      <a:pt x="222" y="843"/>
                    </a:lnTo>
                    <a:lnTo>
                      <a:pt x="228" y="840"/>
                    </a:lnTo>
                    <a:lnTo>
                      <a:pt x="232" y="838"/>
                    </a:lnTo>
                    <a:lnTo>
                      <a:pt x="236" y="837"/>
                    </a:lnTo>
                    <a:lnTo>
                      <a:pt x="237" y="837"/>
                    </a:lnTo>
                    <a:lnTo>
                      <a:pt x="238" y="816"/>
                    </a:lnTo>
                    <a:lnTo>
                      <a:pt x="241" y="795"/>
                    </a:lnTo>
                    <a:lnTo>
                      <a:pt x="244" y="779"/>
                    </a:lnTo>
                    <a:lnTo>
                      <a:pt x="245" y="772"/>
                    </a:lnTo>
                    <a:lnTo>
                      <a:pt x="240" y="737"/>
                    </a:lnTo>
                    <a:lnTo>
                      <a:pt x="239" y="704"/>
                    </a:lnTo>
                    <a:lnTo>
                      <a:pt x="240" y="681"/>
                    </a:lnTo>
                    <a:lnTo>
                      <a:pt x="240" y="672"/>
                    </a:lnTo>
                    <a:lnTo>
                      <a:pt x="231" y="666"/>
                    </a:lnTo>
                    <a:lnTo>
                      <a:pt x="223" y="660"/>
                    </a:lnTo>
                    <a:lnTo>
                      <a:pt x="217" y="653"/>
                    </a:lnTo>
                    <a:lnTo>
                      <a:pt x="211" y="647"/>
                    </a:lnTo>
                    <a:lnTo>
                      <a:pt x="207" y="642"/>
                    </a:lnTo>
                    <a:lnTo>
                      <a:pt x="203" y="638"/>
                    </a:lnTo>
                    <a:lnTo>
                      <a:pt x="202" y="635"/>
                    </a:lnTo>
                    <a:lnTo>
                      <a:pt x="201" y="634"/>
                    </a:lnTo>
                    <a:lnTo>
                      <a:pt x="190" y="627"/>
                    </a:lnTo>
                    <a:lnTo>
                      <a:pt x="181" y="619"/>
                    </a:lnTo>
                    <a:lnTo>
                      <a:pt x="176" y="611"/>
                    </a:lnTo>
                    <a:lnTo>
                      <a:pt x="173" y="608"/>
                    </a:lnTo>
                    <a:lnTo>
                      <a:pt x="158" y="594"/>
                    </a:lnTo>
                    <a:lnTo>
                      <a:pt x="149" y="581"/>
                    </a:lnTo>
                    <a:lnTo>
                      <a:pt x="145" y="571"/>
                    </a:lnTo>
                    <a:lnTo>
                      <a:pt x="143" y="566"/>
                    </a:lnTo>
                    <a:lnTo>
                      <a:pt x="139" y="579"/>
                    </a:lnTo>
                    <a:lnTo>
                      <a:pt x="128" y="564"/>
                    </a:lnTo>
                    <a:lnTo>
                      <a:pt x="122" y="548"/>
                    </a:lnTo>
                    <a:lnTo>
                      <a:pt x="117" y="535"/>
                    </a:lnTo>
                    <a:lnTo>
                      <a:pt x="116" y="531"/>
                    </a:lnTo>
                    <a:lnTo>
                      <a:pt x="105" y="523"/>
                    </a:lnTo>
                    <a:lnTo>
                      <a:pt x="95" y="509"/>
                    </a:lnTo>
                    <a:lnTo>
                      <a:pt x="88" y="497"/>
                    </a:lnTo>
                    <a:lnTo>
                      <a:pt x="85" y="491"/>
                    </a:lnTo>
                    <a:lnTo>
                      <a:pt x="76" y="497"/>
                    </a:lnTo>
                    <a:lnTo>
                      <a:pt x="65" y="473"/>
                    </a:lnTo>
                    <a:lnTo>
                      <a:pt x="56" y="466"/>
                    </a:lnTo>
                    <a:lnTo>
                      <a:pt x="50" y="456"/>
                    </a:lnTo>
                    <a:lnTo>
                      <a:pt x="47" y="447"/>
                    </a:lnTo>
                    <a:lnTo>
                      <a:pt x="46" y="442"/>
                    </a:lnTo>
                    <a:lnTo>
                      <a:pt x="39" y="443"/>
                    </a:lnTo>
                    <a:lnTo>
                      <a:pt x="34" y="429"/>
                    </a:lnTo>
                    <a:lnTo>
                      <a:pt x="31" y="417"/>
                    </a:lnTo>
                    <a:lnTo>
                      <a:pt x="28" y="406"/>
                    </a:lnTo>
                    <a:lnTo>
                      <a:pt x="28" y="402"/>
                    </a:lnTo>
                    <a:lnTo>
                      <a:pt x="19" y="386"/>
                    </a:lnTo>
                    <a:lnTo>
                      <a:pt x="17" y="335"/>
                    </a:lnTo>
                    <a:lnTo>
                      <a:pt x="6" y="342"/>
                    </a:lnTo>
                    <a:lnTo>
                      <a:pt x="4" y="334"/>
                    </a:lnTo>
                    <a:lnTo>
                      <a:pt x="2" y="326"/>
                    </a:lnTo>
                    <a:lnTo>
                      <a:pt x="1" y="319"/>
                    </a:lnTo>
                    <a:lnTo>
                      <a:pt x="1" y="313"/>
                    </a:lnTo>
                    <a:lnTo>
                      <a:pt x="0" y="301"/>
                    </a:lnTo>
                    <a:lnTo>
                      <a:pt x="8" y="274"/>
                    </a:lnTo>
                    <a:lnTo>
                      <a:pt x="16" y="257"/>
                    </a:lnTo>
                    <a:lnTo>
                      <a:pt x="21" y="247"/>
                    </a:lnTo>
                    <a:lnTo>
                      <a:pt x="24" y="245"/>
                    </a:lnTo>
                    <a:lnTo>
                      <a:pt x="28" y="278"/>
                    </a:lnTo>
                    <a:lnTo>
                      <a:pt x="39" y="260"/>
                    </a:lnTo>
                    <a:lnTo>
                      <a:pt x="49" y="246"/>
                    </a:lnTo>
                    <a:lnTo>
                      <a:pt x="57" y="237"/>
                    </a:lnTo>
                    <a:lnTo>
                      <a:pt x="61" y="235"/>
                    </a:lnTo>
                    <a:lnTo>
                      <a:pt x="61" y="263"/>
                    </a:lnTo>
                    <a:lnTo>
                      <a:pt x="71" y="246"/>
                    </a:lnTo>
                    <a:lnTo>
                      <a:pt x="93" y="227"/>
                    </a:lnTo>
                    <a:lnTo>
                      <a:pt x="92" y="244"/>
                    </a:lnTo>
                    <a:lnTo>
                      <a:pt x="90" y="258"/>
                    </a:lnTo>
                    <a:lnTo>
                      <a:pt x="92" y="269"/>
                    </a:lnTo>
                    <a:lnTo>
                      <a:pt x="92" y="273"/>
                    </a:lnTo>
                    <a:lnTo>
                      <a:pt x="126" y="219"/>
                    </a:lnTo>
                    <a:lnTo>
                      <a:pt x="132" y="229"/>
                    </a:lnTo>
                    <a:lnTo>
                      <a:pt x="138" y="217"/>
                    </a:lnTo>
                    <a:lnTo>
                      <a:pt x="145" y="208"/>
                    </a:lnTo>
                    <a:lnTo>
                      <a:pt x="150" y="200"/>
                    </a:lnTo>
                    <a:lnTo>
                      <a:pt x="156" y="193"/>
                    </a:lnTo>
                    <a:lnTo>
                      <a:pt x="162" y="189"/>
                    </a:lnTo>
                    <a:lnTo>
                      <a:pt x="165" y="185"/>
                    </a:lnTo>
                    <a:lnTo>
                      <a:pt x="168" y="184"/>
                    </a:lnTo>
                    <a:lnTo>
                      <a:pt x="169" y="183"/>
                    </a:lnTo>
                    <a:lnTo>
                      <a:pt x="179" y="192"/>
                    </a:lnTo>
                    <a:lnTo>
                      <a:pt x="206" y="162"/>
                    </a:lnTo>
                    <a:lnTo>
                      <a:pt x="208" y="179"/>
                    </a:lnTo>
                    <a:lnTo>
                      <a:pt x="218" y="171"/>
                    </a:lnTo>
                    <a:lnTo>
                      <a:pt x="226" y="161"/>
                    </a:lnTo>
                    <a:lnTo>
                      <a:pt x="231" y="153"/>
                    </a:lnTo>
                    <a:lnTo>
                      <a:pt x="232" y="149"/>
                    </a:lnTo>
                    <a:lnTo>
                      <a:pt x="237" y="162"/>
                    </a:lnTo>
                    <a:lnTo>
                      <a:pt x="255" y="114"/>
                    </a:lnTo>
                    <a:lnTo>
                      <a:pt x="257" y="126"/>
                    </a:lnTo>
                    <a:lnTo>
                      <a:pt x="257" y="138"/>
                    </a:lnTo>
                    <a:lnTo>
                      <a:pt x="256" y="146"/>
                    </a:lnTo>
                    <a:lnTo>
                      <a:pt x="256" y="149"/>
                    </a:lnTo>
                    <a:lnTo>
                      <a:pt x="267" y="128"/>
                    </a:lnTo>
                    <a:lnTo>
                      <a:pt x="274" y="106"/>
                    </a:lnTo>
                    <a:lnTo>
                      <a:pt x="277" y="87"/>
                    </a:lnTo>
                    <a:lnTo>
                      <a:pt x="278" y="80"/>
                    </a:lnTo>
                    <a:lnTo>
                      <a:pt x="286" y="88"/>
                    </a:lnTo>
                    <a:lnTo>
                      <a:pt x="289" y="72"/>
                    </a:lnTo>
                    <a:lnTo>
                      <a:pt x="289" y="57"/>
                    </a:lnTo>
                    <a:lnTo>
                      <a:pt x="287" y="46"/>
                    </a:lnTo>
                    <a:lnTo>
                      <a:pt x="287" y="41"/>
                    </a:lnTo>
                    <a:lnTo>
                      <a:pt x="302" y="55"/>
                    </a:lnTo>
                    <a:lnTo>
                      <a:pt x="302" y="0"/>
                    </a:lnTo>
                    <a:lnTo>
                      <a:pt x="315" y="17"/>
                    </a:lnTo>
                    <a:lnTo>
                      <a:pt x="318" y="1"/>
                    </a:lnTo>
                    <a:lnTo>
                      <a:pt x="323" y="1"/>
                    </a:lnTo>
                    <a:lnTo>
                      <a:pt x="330" y="10"/>
                    </a:lnTo>
                    <a:lnTo>
                      <a:pt x="337" y="17"/>
                    </a:lnTo>
                    <a:lnTo>
                      <a:pt x="341" y="22"/>
                    </a:lnTo>
                    <a:lnTo>
                      <a:pt x="343" y="24"/>
                    </a:lnTo>
                    <a:lnTo>
                      <a:pt x="343" y="33"/>
                    </a:lnTo>
                    <a:lnTo>
                      <a:pt x="365" y="63"/>
                    </a:lnTo>
                    <a:lnTo>
                      <a:pt x="368" y="86"/>
                    </a:lnTo>
                    <a:lnTo>
                      <a:pt x="368" y="109"/>
                    </a:lnTo>
                    <a:lnTo>
                      <a:pt x="368" y="126"/>
                    </a:lnTo>
                    <a:lnTo>
                      <a:pt x="367" y="133"/>
                    </a:lnTo>
                    <a:lnTo>
                      <a:pt x="359" y="118"/>
                    </a:lnTo>
                    <a:lnTo>
                      <a:pt x="359" y="140"/>
                    </a:lnTo>
                    <a:lnTo>
                      <a:pt x="354" y="161"/>
                    </a:lnTo>
                    <a:lnTo>
                      <a:pt x="348" y="177"/>
                    </a:lnTo>
                    <a:lnTo>
                      <a:pt x="346" y="183"/>
                    </a:lnTo>
                    <a:lnTo>
                      <a:pt x="344" y="169"/>
                    </a:lnTo>
                    <a:lnTo>
                      <a:pt x="341" y="158"/>
                    </a:lnTo>
                    <a:lnTo>
                      <a:pt x="339" y="151"/>
                    </a:lnTo>
                    <a:lnTo>
                      <a:pt x="338" y="147"/>
                    </a:lnTo>
                    <a:lnTo>
                      <a:pt x="338" y="179"/>
                    </a:lnTo>
                    <a:lnTo>
                      <a:pt x="332" y="176"/>
                    </a:lnTo>
                    <a:lnTo>
                      <a:pt x="332" y="196"/>
                    </a:lnTo>
                    <a:lnTo>
                      <a:pt x="329" y="214"/>
                    </a:lnTo>
                    <a:lnTo>
                      <a:pt x="325" y="229"/>
                    </a:lnTo>
                    <a:lnTo>
                      <a:pt x="324" y="235"/>
                    </a:lnTo>
                    <a:lnTo>
                      <a:pt x="314" y="224"/>
                    </a:lnTo>
                    <a:lnTo>
                      <a:pt x="315" y="245"/>
                    </a:lnTo>
                    <a:lnTo>
                      <a:pt x="313" y="262"/>
                    </a:lnTo>
                    <a:lnTo>
                      <a:pt x="308" y="278"/>
                    </a:lnTo>
                    <a:lnTo>
                      <a:pt x="301" y="291"/>
                    </a:lnTo>
                    <a:lnTo>
                      <a:pt x="294" y="303"/>
                    </a:lnTo>
                    <a:lnTo>
                      <a:pt x="289" y="310"/>
                    </a:lnTo>
                    <a:lnTo>
                      <a:pt x="284" y="315"/>
                    </a:lnTo>
                    <a:lnTo>
                      <a:pt x="282" y="316"/>
                    </a:lnTo>
                    <a:lnTo>
                      <a:pt x="280" y="296"/>
                    </a:lnTo>
                    <a:lnTo>
                      <a:pt x="275" y="305"/>
                    </a:lnTo>
                    <a:lnTo>
                      <a:pt x="269" y="314"/>
                    </a:lnTo>
                    <a:lnTo>
                      <a:pt x="263" y="322"/>
                    </a:lnTo>
                    <a:lnTo>
                      <a:pt x="257" y="329"/>
                    </a:lnTo>
                    <a:lnTo>
                      <a:pt x="253" y="335"/>
                    </a:lnTo>
                    <a:lnTo>
                      <a:pt x="248" y="339"/>
                    </a:lnTo>
                    <a:lnTo>
                      <a:pt x="246" y="342"/>
                    </a:lnTo>
                    <a:lnTo>
                      <a:pt x="245" y="343"/>
                    </a:lnTo>
                    <a:lnTo>
                      <a:pt x="237" y="330"/>
                    </a:lnTo>
                    <a:lnTo>
                      <a:pt x="232" y="319"/>
                    </a:lnTo>
                    <a:lnTo>
                      <a:pt x="230" y="312"/>
                    </a:lnTo>
                    <a:lnTo>
                      <a:pt x="230" y="310"/>
                    </a:lnTo>
                    <a:lnTo>
                      <a:pt x="214" y="342"/>
                    </a:lnTo>
                    <a:lnTo>
                      <a:pt x="195" y="326"/>
                    </a:lnTo>
                    <a:lnTo>
                      <a:pt x="186" y="348"/>
                    </a:lnTo>
                    <a:lnTo>
                      <a:pt x="184" y="361"/>
                    </a:lnTo>
                    <a:lnTo>
                      <a:pt x="185" y="369"/>
                    </a:lnTo>
                    <a:lnTo>
                      <a:pt x="186" y="372"/>
                    </a:lnTo>
                    <a:lnTo>
                      <a:pt x="177" y="400"/>
                    </a:lnTo>
                    <a:lnTo>
                      <a:pt x="175" y="426"/>
                    </a:lnTo>
                    <a:lnTo>
                      <a:pt x="175" y="443"/>
                    </a:lnTo>
                    <a:lnTo>
                      <a:pt x="176" y="450"/>
                    </a:lnTo>
                    <a:lnTo>
                      <a:pt x="190" y="442"/>
                    </a:lnTo>
                    <a:lnTo>
                      <a:pt x="191" y="455"/>
                    </a:lnTo>
                    <a:lnTo>
                      <a:pt x="193" y="467"/>
                    </a:lnTo>
                    <a:lnTo>
                      <a:pt x="196" y="476"/>
                    </a:lnTo>
                    <a:lnTo>
                      <a:pt x="198" y="480"/>
                    </a:lnTo>
                    <a:lnTo>
                      <a:pt x="210" y="471"/>
                    </a:lnTo>
                    <a:lnTo>
                      <a:pt x="211" y="487"/>
                    </a:lnTo>
                    <a:lnTo>
                      <a:pt x="215" y="504"/>
                    </a:lnTo>
                    <a:lnTo>
                      <a:pt x="219" y="519"/>
                    </a:lnTo>
                    <a:lnTo>
                      <a:pt x="222" y="525"/>
                    </a:lnTo>
                    <a:lnTo>
                      <a:pt x="232" y="521"/>
                    </a:lnTo>
                    <a:lnTo>
                      <a:pt x="239" y="518"/>
                    </a:lnTo>
                    <a:lnTo>
                      <a:pt x="244" y="514"/>
                    </a:lnTo>
                    <a:lnTo>
                      <a:pt x="245" y="513"/>
                    </a:lnTo>
                    <a:lnTo>
                      <a:pt x="245" y="546"/>
                    </a:lnTo>
                    <a:lnTo>
                      <a:pt x="255" y="541"/>
                    </a:lnTo>
                    <a:lnTo>
                      <a:pt x="260" y="563"/>
                    </a:lnTo>
                    <a:lnTo>
                      <a:pt x="270" y="555"/>
                    </a:lnTo>
                    <a:lnTo>
                      <a:pt x="274" y="574"/>
                    </a:lnTo>
                    <a:lnTo>
                      <a:pt x="280" y="588"/>
                    </a:lnTo>
                    <a:lnTo>
                      <a:pt x="287" y="596"/>
                    </a:lnTo>
                    <a:lnTo>
                      <a:pt x="291" y="600"/>
                    </a:lnTo>
                    <a:lnTo>
                      <a:pt x="298" y="587"/>
                    </a:lnTo>
                    <a:lnTo>
                      <a:pt x="313" y="584"/>
                    </a:lnTo>
                    <a:lnTo>
                      <a:pt x="318" y="596"/>
                    </a:lnTo>
                    <a:lnTo>
                      <a:pt x="327" y="605"/>
                    </a:lnTo>
                    <a:lnTo>
                      <a:pt x="333" y="611"/>
                    </a:lnTo>
                    <a:lnTo>
                      <a:pt x="336" y="612"/>
                    </a:lnTo>
                    <a:lnTo>
                      <a:pt x="350" y="596"/>
                    </a:lnTo>
                    <a:lnTo>
                      <a:pt x="366" y="613"/>
                    </a:lnTo>
                    <a:lnTo>
                      <a:pt x="369" y="604"/>
                    </a:lnTo>
                    <a:lnTo>
                      <a:pt x="369" y="603"/>
                    </a:lnTo>
                    <a:lnTo>
                      <a:pt x="368" y="601"/>
                    </a:lnTo>
                    <a:lnTo>
                      <a:pt x="369" y="601"/>
                    </a:lnTo>
                    <a:lnTo>
                      <a:pt x="375" y="604"/>
                    </a:lnTo>
                    <a:lnTo>
                      <a:pt x="382" y="611"/>
                    </a:lnTo>
                    <a:lnTo>
                      <a:pt x="386" y="618"/>
                    </a:lnTo>
                    <a:lnTo>
                      <a:pt x="389" y="623"/>
                    </a:lnTo>
                    <a:lnTo>
                      <a:pt x="390" y="625"/>
                    </a:lnTo>
                    <a:lnTo>
                      <a:pt x="398" y="616"/>
                    </a:lnTo>
                    <a:lnTo>
                      <a:pt x="404" y="609"/>
                    </a:lnTo>
                    <a:lnTo>
                      <a:pt x="407" y="603"/>
                    </a:lnTo>
                    <a:lnTo>
                      <a:pt x="408" y="601"/>
                    </a:lnTo>
                    <a:lnTo>
                      <a:pt x="423" y="631"/>
                    </a:lnTo>
                    <a:lnTo>
                      <a:pt x="432" y="660"/>
                    </a:lnTo>
                    <a:lnTo>
                      <a:pt x="438" y="681"/>
                    </a:lnTo>
                    <a:lnTo>
                      <a:pt x="439" y="691"/>
                    </a:lnTo>
                    <a:lnTo>
                      <a:pt x="429" y="689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235" name="Freeform 539"/>
              <p:cNvSpPr>
                <a:spLocks/>
              </p:cNvSpPr>
              <p:nvPr/>
            </p:nvSpPr>
            <p:spPr bwMode="auto">
              <a:xfrm>
                <a:off x="4278" y="1507"/>
                <a:ext cx="79" cy="108"/>
              </a:xfrm>
              <a:custGeom>
                <a:avLst/>
                <a:gdLst/>
                <a:ahLst/>
                <a:cxnLst>
                  <a:cxn ang="0">
                    <a:pos x="4" y="171"/>
                  </a:cxn>
                  <a:cxn ang="0">
                    <a:pos x="16" y="188"/>
                  </a:cxn>
                  <a:cxn ang="0">
                    <a:pos x="24" y="194"/>
                  </a:cxn>
                  <a:cxn ang="0">
                    <a:pos x="15" y="199"/>
                  </a:cxn>
                  <a:cxn ang="0">
                    <a:pos x="30" y="207"/>
                  </a:cxn>
                  <a:cxn ang="0">
                    <a:pos x="45" y="213"/>
                  </a:cxn>
                  <a:cxn ang="0">
                    <a:pos x="62" y="217"/>
                  </a:cxn>
                  <a:cxn ang="0">
                    <a:pos x="68" y="202"/>
                  </a:cxn>
                  <a:cxn ang="0">
                    <a:pos x="89" y="205"/>
                  </a:cxn>
                  <a:cxn ang="0">
                    <a:pos x="101" y="205"/>
                  </a:cxn>
                  <a:cxn ang="0">
                    <a:pos x="116" y="194"/>
                  </a:cxn>
                  <a:cxn ang="0">
                    <a:pos x="139" y="190"/>
                  </a:cxn>
                  <a:cxn ang="0">
                    <a:pos x="132" y="189"/>
                  </a:cxn>
                  <a:cxn ang="0">
                    <a:pos x="110" y="188"/>
                  </a:cxn>
                  <a:cxn ang="0">
                    <a:pos x="86" y="183"/>
                  </a:cxn>
                  <a:cxn ang="0">
                    <a:pos x="124" y="164"/>
                  </a:cxn>
                  <a:cxn ang="0">
                    <a:pos x="116" y="163"/>
                  </a:cxn>
                  <a:cxn ang="0">
                    <a:pos x="102" y="160"/>
                  </a:cxn>
                  <a:cxn ang="0">
                    <a:pos x="87" y="153"/>
                  </a:cxn>
                  <a:cxn ang="0">
                    <a:pos x="81" y="148"/>
                  </a:cxn>
                  <a:cxn ang="0">
                    <a:pos x="94" y="148"/>
                  </a:cxn>
                  <a:cxn ang="0">
                    <a:pos x="116" y="144"/>
                  </a:cxn>
                  <a:cxn ang="0">
                    <a:pos x="144" y="131"/>
                  </a:cxn>
                  <a:cxn ang="0">
                    <a:pos x="157" y="121"/>
                  </a:cxn>
                  <a:cxn ang="0">
                    <a:pos x="149" y="122"/>
                  </a:cxn>
                  <a:cxn ang="0">
                    <a:pos x="134" y="125"/>
                  </a:cxn>
                  <a:cxn ang="0">
                    <a:pos x="118" y="125"/>
                  </a:cxn>
                  <a:cxn ang="0">
                    <a:pos x="110" y="125"/>
                  </a:cxn>
                  <a:cxn ang="0">
                    <a:pos x="120" y="120"/>
                  </a:cxn>
                  <a:cxn ang="0">
                    <a:pos x="135" y="110"/>
                  </a:cxn>
                  <a:cxn ang="0">
                    <a:pos x="152" y="92"/>
                  </a:cxn>
                  <a:cxn ang="0">
                    <a:pos x="156" y="82"/>
                  </a:cxn>
                  <a:cxn ang="0">
                    <a:pos x="140" y="91"/>
                  </a:cxn>
                  <a:cxn ang="0">
                    <a:pos x="114" y="99"/>
                  </a:cxn>
                  <a:cxn ang="0">
                    <a:pos x="81" y="95"/>
                  </a:cxn>
                  <a:cxn ang="0">
                    <a:pos x="65" y="75"/>
                  </a:cxn>
                  <a:cxn ang="0">
                    <a:pos x="58" y="27"/>
                  </a:cxn>
                  <a:cxn ang="0">
                    <a:pos x="46" y="1"/>
                  </a:cxn>
                  <a:cxn ang="0">
                    <a:pos x="48" y="98"/>
                  </a:cxn>
                  <a:cxn ang="0">
                    <a:pos x="41" y="96"/>
                  </a:cxn>
                  <a:cxn ang="0">
                    <a:pos x="30" y="90"/>
                  </a:cxn>
                  <a:cxn ang="0">
                    <a:pos x="18" y="80"/>
                  </a:cxn>
                  <a:cxn ang="0">
                    <a:pos x="13" y="79"/>
                  </a:cxn>
                  <a:cxn ang="0">
                    <a:pos x="26" y="119"/>
                  </a:cxn>
                  <a:cxn ang="0">
                    <a:pos x="0" y="141"/>
                  </a:cxn>
                  <a:cxn ang="0">
                    <a:pos x="4" y="151"/>
                  </a:cxn>
                  <a:cxn ang="0">
                    <a:pos x="21" y="172"/>
                  </a:cxn>
                </a:cxnLst>
                <a:rect l="0" t="0" r="r" b="b"/>
                <a:pathLst>
                  <a:path w="158" h="217">
                    <a:moveTo>
                      <a:pt x="21" y="172"/>
                    </a:moveTo>
                    <a:lnTo>
                      <a:pt x="4" y="171"/>
                    </a:lnTo>
                    <a:lnTo>
                      <a:pt x="9" y="181"/>
                    </a:lnTo>
                    <a:lnTo>
                      <a:pt x="16" y="188"/>
                    </a:lnTo>
                    <a:lnTo>
                      <a:pt x="21" y="192"/>
                    </a:lnTo>
                    <a:lnTo>
                      <a:pt x="24" y="194"/>
                    </a:lnTo>
                    <a:lnTo>
                      <a:pt x="8" y="194"/>
                    </a:lnTo>
                    <a:lnTo>
                      <a:pt x="15" y="199"/>
                    </a:lnTo>
                    <a:lnTo>
                      <a:pt x="23" y="204"/>
                    </a:lnTo>
                    <a:lnTo>
                      <a:pt x="30" y="207"/>
                    </a:lnTo>
                    <a:lnTo>
                      <a:pt x="36" y="211"/>
                    </a:lnTo>
                    <a:lnTo>
                      <a:pt x="45" y="213"/>
                    </a:lnTo>
                    <a:lnTo>
                      <a:pt x="54" y="216"/>
                    </a:lnTo>
                    <a:lnTo>
                      <a:pt x="62" y="217"/>
                    </a:lnTo>
                    <a:lnTo>
                      <a:pt x="72" y="217"/>
                    </a:lnTo>
                    <a:lnTo>
                      <a:pt x="68" y="202"/>
                    </a:lnTo>
                    <a:lnTo>
                      <a:pt x="79" y="204"/>
                    </a:lnTo>
                    <a:lnTo>
                      <a:pt x="89" y="205"/>
                    </a:lnTo>
                    <a:lnTo>
                      <a:pt x="97" y="205"/>
                    </a:lnTo>
                    <a:lnTo>
                      <a:pt x="101" y="205"/>
                    </a:lnTo>
                    <a:lnTo>
                      <a:pt x="92" y="198"/>
                    </a:lnTo>
                    <a:lnTo>
                      <a:pt x="116" y="194"/>
                    </a:lnTo>
                    <a:lnTo>
                      <a:pt x="132" y="191"/>
                    </a:lnTo>
                    <a:lnTo>
                      <a:pt x="139" y="190"/>
                    </a:lnTo>
                    <a:lnTo>
                      <a:pt x="138" y="189"/>
                    </a:lnTo>
                    <a:lnTo>
                      <a:pt x="132" y="189"/>
                    </a:lnTo>
                    <a:lnTo>
                      <a:pt x="122" y="189"/>
                    </a:lnTo>
                    <a:lnTo>
                      <a:pt x="110" y="188"/>
                    </a:lnTo>
                    <a:lnTo>
                      <a:pt x="97" y="187"/>
                    </a:lnTo>
                    <a:lnTo>
                      <a:pt x="86" y="183"/>
                    </a:lnTo>
                    <a:lnTo>
                      <a:pt x="125" y="164"/>
                    </a:lnTo>
                    <a:lnTo>
                      <a:pt x="124" y="164"/>
                    </a:lnTo>
                    <a:lnTo>
                      <a:pt x="120" y="164"/>
                    </a:lnTo>
                    <a:lnTo>
                      <a:pt x="116" y="163"/>
                    </a:lnTo>
                    <a:lnTo>
                      <a:pt x="109" y="161"/>
                    </a:lnTo>
                    <a:lnTo>
                      <a:pt x="102" y="160"/>
                    </a:lnTo>
                    <a:lnTo>
                      <a:pt x="94" y="157"/>
                    </a:lnTo>
                    <a:lnTo>
                      <a:pt x="87" y="153"/>
                    </a:lnTo>
                    <a:lnTo>
                      <a:pt x="79" y="148"/>
                    </a:lnTo>
                    <a:lnTo>
                      <a:pt x="81" y="148"/>
                    </a:lnTo>
                    <a:lnTo>
                      <a:pt x="86" y="148"/>
                    </a:lnTo>
                    <a:lnTo>
                      <a:pt x="94" y="148"/>
                    </a:lnTo>
                    <a:lnTo>
                      <a:pt x="103" y="146"/>
                    </a:lnTo>
                    <a:lnTo>
                      <a:pt x="116" y="144"/>
                    </a:lnTo>
                    <a:lnTo>
                      <a:pt x="129" y="138"/>
                    </a:lnTo>
                    <a:lnTo>
                      <a:pt x="144" y="131"/>
                    </a:lnTo>
                    <a:lnTo>
                      <a:pt x="158" y="121"/>
                    </a:lnTo>
                    <a:lnTo>
                      <a:pt x="157" y="121"/>
                    </a:lnTo>
                    <a:lnTo>
                      <a:pt x="154" y="122"/>
                    </a:lnTo>
                    <a:lnTo>
                      <a:pt x="149" y="122"/>
                    </a:lnTo>
                    <a:lnTo>
                      <a:pt x="142" y="123"/>
                    </a:lnTo>
                    <a:lnTo>
                      <a:pt x="134" y="125"/>
                    </a:lnTo>
                    <a:lnTo>
                      <a:pt x="126" y="125"/>
                    </a:lnTo>
                    <a:lnTo>
                      <a:pt x="118" y="125"/>
                    </a:lnTo>
                    <a:lnTo>
                      <a:pt x="109" y="125"/>
                    </a:lnTo>
                    <a:lnTo>
                      <a:pt x="110" y="125"/>
                    </a:lnTo>
                    <a:lnTo>
                      <a:pt x="115" y="122"/>
                    </a:lnTo>
                    <a:lnTo>
                      <a:pt x="120" y="120"/>
                    </a:lnTo>
                    <a:lnTo>
                      <a:pt x="127" y="115"/>
                    </a:lnTo>
                    <a:lnTo>
                      <a:pt x="135" y="110"/>
                    </a:lnTo>
                    <a:lnTo>
                      <a:pt x="144" y="102"/>
                    </a:lnTo>
                    <a:lnTo>
                      <a:pt x="152" y="92"/>
                    </a:lnTo>
                    <a:lnTo>
                      <a:pt x="158" y="81"/>
                    </a:lnTo>
                    <a:lnTo>
                      <a:pt x="156" y="82"/>
                    </a:lnTo>
                    <a:lnTo>
                      <a:pt x="150" y="87"/>
                    </a:lnTo>
                    <a:lnTo>
                      <a:pt x="140" y="91"/>
                    </a:lnTo>
                    <a:lnTo>
                      <a:pt x="129" y="96"/>
                    </a:lnTo>
                    <a:lnTo>
                      <a:pt x="114" y="99"/>
                    </a:lnTo>
                    <a:lnTo>
                      <a:pt x="99" y="99"/>
                    </a:lnTo>
                    <a:lnTo>
                      <a:pt x="81" y="95"/>
                    </a:lnTo>
                    <a:lnTo>
                      <a:pt x="65" y="84"/>
                    </a:lnTo>
                    <a:lnTo>
                      <a:pt x="65" y="75"/>
                    </a:lnTo>
                    <a:lnTo>
                      <a:pt x="63" y="54"/>
                    </a:lnTo>
                    <a:lnTo>
                      <a:pt x="58" y="27"/>
                    </a:lnTo>
                    <a:lnTo>
                      <a:pt x="50" y="0"/>
                    </a:lnTo>
                    <a:lnTo>
                      <a:pt x="46" y="1"/>
                    </a:lnTo>
                    <a:lnTo>
                      <a:pt x="49" y="98"/>
                    </a:lnTo>
                    <a:lnTo>
                      <a:pt x="48" y="98"/>
                    </a:lnTo>
                    <a:lnTo>
                      <a:pt x="46" y="97"/>
                    </a:lnTo>
                    <a:lnTo>
                      <a:pt x="41" y="96"/>
                    </a:lnTo>
                    <a:lnTo>
                      <a:pt x="36" y="93"/>
                    </a:lnTo>
                    <a:lnTo>
                      <a:pt x="30" y="90"/>
                    </a:lnTo>
                    <a:lnTo>
                      <a:pt x="24" y="85"/>
                    </a:lnTo>
                    <a:lnTo>
                      <a:pt x="18" y="80"/>
                    </a:lnTo>
                    <a:lnTo>
                      <a:pt x="12" y="72"/>
                    </a:lnTo>
                    <a:lnTo>
                      <a:pt x="13" y="79"/>
                    </a:lnTo>
                    <a:lnTo>
                      <a:pt x="17" y="96"/>
                    </a:lnTo>
                    <a:lnTo>
                      <a:pt x="26" y="119"/>
                    </a:lnTo>
                    <a:lnTo>
                      <a:pt x="42" y="141"/>
                    </a:lnTo>
                    <a:lnTo>
                      <a:pt x="0" y="141"/>
                    </a:lnTo>
                    <a:lnTo>
                      <a:pt x="1" y="143"/>
                    </a:lnTo>
                    <a:lnTo>
                      <a:pt x="4" y="151"/>
                    </a:lnTo>
                    <a:lnTo>
                      <a:pt x="11" y="160"/>
                    </a:lnTo>
                    <a:lnTo>
                      <a:pt x="21" y="172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236" name="Freeform 540"/>
              <p:cNvSpPr>
                <a:spLocks/>
              </p:cNvSpPr>
              <p:nvPr/>
            </p:nvSpPr>
            <p:spPr bwMode="auto">
              <a:xfrm>
                <a:off x="3852" y="1442"/>
                <a:ext cx="33" cy="50"/>
              </a:xfrm>
              <a:custGeom>
                <a:avLst/>
                <a:gdLst/>
                <a:ahLst/>
                <a:cxnLst>
                  <a:cxn ang="0">
                    <a:pos x="64" y="101"/>
                  </a:cxn>
                  <a:cxn ang="0">
                    <a:pos x="49" y="95"/>
                  </a:cxn>
                  <a:cxn ang="0">
                    <a:pos x="37" y="85"/>
                  </a:cxn>
                  <a:cxn ang="0">
                    <a:pos x="25" y="73"/>
                  </a:cxn>
                  <a:cxn ang="0">
                    <a:pos x="15" y="59"/>
                  </a:cxn>
                  <a:cxn ang="0">
                    <a:pos x="8" y="44"/>
                  </a:cxn>
                  <a:cxn ang="0">
                    <a:pos x="2" y="28"/>
                  </a:cxn>
                  <a:cxn ang="0">
                    <a:pos x="0" y="14"/>
                  </a:cxn>
                  <a:cxn ang="0">
                    <a:pos x="1" y="0"/>
                  </a:cxn>
                  <a:cxn ang="0">
                    <a:pos x="5" y="27"/>
                  </a:cxn>
                  <a:cxn ang="0">
                    <a:pos x="14" y="48"/>
                  </a:cxn>
                  <a:cxn ang="0">
                    <a:pos x="24" y="66"/>
                  </a:cxn>
                  <a:cxn ang="0">
                    <a:pos x="35" y="80"/>
                  </a:cxn>
                  <a:cxn ang="0">
                    <a:pos x="46" y="90"/>
                  </a:cxn>
                  <a:cxn ang="0">
                    <a:pos x="55" y="97"/>
                  </a:cxn>
                  <a:cxn ang="0">
                    <a:pos x="62" y="100"/>
                  </a:cxn>
                  <a:cxn ang="0">
                    <a:pos x="64" y="101"/>
                  </a:cxn>
                </a:cxnLst>
                <a:rect l="0" t="0" r="r" b="b"/>
                <a:pathLst>
                  <a:path w="64" h="101">
                    <a:moveTo>
                      <a:pt x="64" y="101"/>
                    </a:moveTo>
                    <a:lnTo>
                      <a:pt x="49" y="95"/>
                    </a:lnTo>
                    <a:lnTo>
                      <a:pt x="37" y="85"/>
                    </a:lnTo>
                    <a:lnTo>
                      <a:pt x="25" y="73"/>
                    </a:lnTo>
                    <a:lnTo>
                      <a:pt x="15" y="59"/>
                    </a:lnTo>
                    <a:lnTo>
                      <a:pt x="8" y="44"/>
                    </a:lnTo>
                    <a:lnTo>
                      <a:pt x="2" y="28"/>
                    </a:lnTo>
                    <a:lnTo>
                      <a:pt x="0" y="14"/>
                    </a:lnTo>
                    <a:lnTo>
                      <a:pt x="1" y="0"/>
                    </a:lnTo>
                    <a:lnTo>
                      <a:pt x="5" y="27"/>
                    </a:lnTo>
                    <a:lnTo>
                      <a:pt x="14" y="48"/>
                    </a:lnTo>
                    <a:lnTo>
                      <a:pt x="24" y="66"/>
                    </a:lnTo>
                    <a:lnTo>
                      <a:pt x="35" y="80"/>
                    </a:lnTo>
                    <a:lnTo>
                      <a:pt x="46" y="90"/>
                    </a:lnTo>
                    <a:lnTo>
                      <a:pt x="55" y="97"/>
                    </a:lnTo>
                    <a:lnTo>
                      <a:pt x="62" y="100"/>
                    </a:lnTo>
                    <a:lnTo>
                      <a:pt x="64" y="101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237" name="Freeform 541"/>
              <p:cNvSpPr>
                <a:spLocks/>
              </p:cNvSpPr>
              <p:nvPr/>
            </p:nvSpPr>
            <p:spPr bwMode="auto">
              <a:xfrm>
                <a:off x="3901" y="1460"/>
                <a:ext cx="47" cy="79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" y="15"/>
                  </a:cxn>
                  <a:cxn ang="0">
                    <a:pos x="5" y="30"/>
                  </a:cxn>
                  <a:cxn ang="0">
                    <a:pos x="10" y="43"/>
                  </a:cxn>
                  <a:cxn ang="0">
                    <a:pos x="17" y="54"/>
                  </a:cxn>
                  <a:cxn ang="0">
                    <a:pos x="26" y="64"/>
                  </a:cxn>
                  <a:cxn ang="0">
                    <a:pos x="36" y="72"/>
                  </a:cxn>
                  <a:cxn ang="0">
                    <a:pos x="48" y="81"/>
                  </a:cxn>
                  <a:cxn ang="0">
                    <a:pos x="60" y="87"/>
                  </a:cxn>
                  <a:cxn ang="0">
                    <a:pos x="72" y="94"/>
                  </a:cxn>
                  <a:cxn ang="0">
                    <a:pos x="81" y="102"/>
                  </a:cxn>
                  <a:cxn ang="0">
                    <a:pos x="87" y="112"/>
                  </a:cxn>
                  <a:cxn ang="0">
                    <a:pos x="90" y="121"/>
                  </a:cxn>
                  <a:cxn ang="0">
                    <a:pos x="91" y="130"/>
                  </a:cxn>
                  <a:cxn ang="0">
                    <a:pos x="90" y="139"/>
                  </a:cxn>
                  <a:cxn ang="0">
                    <a:pos x="89" y="148"/>
                  </a:cxn>
                  <a:cxn ang="0">
                    <a:pos x="87" y="158"/>
                  </a:cxn>
                  <a:cxn ang="0">
                    <a:pos x="91" y="146"/>
                  </a:cxn>
                  <a:cxn ang="0">
                    <a:pos x="94" y="134"/>
                  </a:cxn>
                  <a:cxn ang="0">
                    <a:pos x="95" y="120"/>
                  </a:cxn>
                  <a:cxn ang="0">
                    <a:pos x="94" y="106"/>
                  </a:cxn>
                  <a:cxn ang="0">
                    <a:pos x="90" y="94"/>
                  </a:cxn>
                  <a:cxn ang="0">
                    <a:pos x="85" y="84"/>
                  </a:cxn>
                  <a:cxn ang="0">
                    <a:pos x="75" y="77"/>
                  </a:cxn>
                  <a:cxn ang="0">
                    <a:pos x="64" y="75"/>
                  </a:cxn>
                  <a:cxn ang="0">
                    <a:pos x="48" y="71"/>
                  </a:cxn>
                  <a:cxn ang="0">
                    <a:pos x="35" y="63"/>
                  </a:cxn>
                  <a:cxn ang="0">
                    <a:pos x="23" y="51"/>
                  </a:cxn>
                  <a:cxn ang="0">
                    <a:pos x="15" y="37"/>
                  </a:cxn>
                  <a:cxn ang="0">
                    <a:pos x="9" y="24"/>
                  </a:cxn>
                  <a:cxn ang="0">
                    <a:pos x="4" y="11"/>
                  </a:cxn>
                  <a:cxn ang="0">
                    <a:pos x="2" y="3"/>
                  </a:cxn>
                  <a:cxn ang="0">
                    <a:pos x="0" y="0"/>
                  </a:cxn>
                </a:cxnLst>
                <a:rect l="0" t="0" r="r" b="b"/>
                <a:pathLst>
                  <a:path w="95" h="158">
                    <a:moveTo>
                      <a:pt x="0" y="0"/>
                    </a:moveTo>
                    <a:lnTo>
                      <a:pt x="2" y="15"/>
                    </a:lnTo>
                    <a:lnTo>
                      <a:pt x="5" y="30"/>
                    </a:lnTo>
                    <a:lnTo>
                      <a:pt x="10" y="43"/>
                    </a:lnTo>
                    <a:lnTo>
                      <a:pt x="17" y="54"/>
                    </a:lnTo>
                    <a:lnTo>
                      <a:pt x="26" y="64"/>
                    </a:lnTo>
                    <a:lnTo>
                      <a:pt x="36" y="72"/>
                    </a:lnTo>
                    <a:lnTo>
                      <a:pt x="48" y="81"/>
                    </a:lnTo>
                    <a:lnTo>
                      <a:pt x="60" y="87"/>
                    </a:lnTo>
                    <a:lnTo>
                      <a:pt x="72" y="94"/>
                    </a:lnTo>
                    <a:lnTo>
                      <a:pt x="81" y="102"/>
                    </a:lnTo>
                    <a:lnTo>
                      <a:pt x="87" y="112"/>
                    </a:lnTo>
                    <a:lnTo>
                      <a:pt x="90" y="121"/>
                    </a:lnTo>
                    <a:lnTo>
                      <a:pt x="91" y="130"/>
                    </a:lnTo>
                    <a:lnTo>
                      <a:pt x="90" y="139"/>
                    </a:lnTo>
                    <a:lnTo>
                      <a:pt x="89" y="148"/>
                    </a:lnTo>
                    <a:lnTo>
                      <a:pt x="87" y="158"/>
                    </a:lnTo>
                    <a:lnTo>
                      <a:pt x="91" y="146"/>
                    </a:lnTo>
                    <a:lnTo>
                      <a:pt x="94" y="134"/>
                    </a:lnTo>
                    <a:lnTo>
                      <a:pt x="95" y="120"/>
                    </a:lnTo>
                    <a:lnTo>
                      <a:pt x="94" y="106"/>
                    </a:lnTo>
                    <a:lnTo>
                      <a:pt x="90" y="94"/>
                    </a:lnTo>
                    <a:lnTo>
                      <a:pt x="85" y="84"/>
                    </a:lnTo>
                    <a:lnTo>
                      <a:pt x="75" y="77"/>
                    </a:lnTo>
                    <a:lnTo>
                      <a:pt x="64" y="75"/>
                    </a:lnTo>
                    <a:lnTo>
                      <a:pt x="48" y="71"/>
                    </a:lnTo>
                    <a:lnTo>
                      <a:pt x="35" y="63"/>
                    </a:lnTo>
                    <a:lnTo>
                      <a:pt x="23" y="51"/>
                    </a:lnTo>
                    <a:lnTo>
                      <a:pt x="15" y="37"/>
                    </a:lnTo>
                    <a:lnTo>
                      <a:pt x="9" y="24"/>
                    </a:lnTo>
                    <a:lnTo>
                      <a:pt x="4" y="11"/>
                    </a:lnTo>
                    <a:lnTo>
                      <a:pt x="2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238" name="Freeform 542"/>
              <p:cNvSpPr>
                <a:spLocks/>
              </p:cNvSpPr>
              <p:nvPr/>
            </p:nvSpPr>
            <p:spPr bwMode="auto">
              <a:xfrm>
                <a:off x="3946" y="1489"/>
                <a:ext cx="56" cy="4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5" y="9"/>
                  </a:cxn>
                  <a:cxn ang="0">
                    <a:pos x="27" y="19"/>
                  </a:cxn>
                  <a:cxn ang="0">
                    <a:pos x="34" y="30"/>
                  </a:cxn>
                  <a:cxn ang="0">
                    <a:pos x="38" y="40"/>
                  </a:cxn>
                  <a:cxn ang="0">
                    <a:pos x="41" y="50"/>
                  </a:cxn>
                  <a:cxn ang="0">
                    <a:pos x="42" y="60"/>
                  </a:cxn>
                  <a:cxn ang="0">
                    <a:pos x="42" y="69"/>
                  </a:cxn>
                  <a:cxn ang="0">
                    <a:pos x="41" y="76"/>
                  </a:cxn>
                  <a:cxn ang="0">
                    <a:pos x="51" y="66"/>
                  </a:cxn>
                  <a:cxn ang="0">
                    <a:pos x="58" y="57"/>
                  </a:cxn>
                  <a:cxn ang="0">
                    <a:pos x="62" y="49"/>
                  </a:cxn>
                  <a:cxn ang="0">
                    <a:pos x="64" y="46"/>
                  </a:cxn>
                  <a:cxn ang="0">
                    <a:pos x="73" y="71"/>
                  </a:cxn>
                  <a:cxn ang="0">
                    <a:pos x="113" y="35"/>
                  </a:cxn>
                  <a:cxn ang="0">
                    <a:pos x="76" y="81"/>
                  </a:cxn>
                  <a:cxn ang="0">
                    <a:pos x="60" y="69"/>
                  </a:cxn>
                  <a:cxn ang="0">
                    <a:pos x="27" y="92"/>
                  </a:cxn>
                  <a:cxn ang="0">
                    <a:pos x="34" y="71"/>
                  </a:cxn>
                  <a:cxn ang="0">
                    <a:pos x="34" y="53"/>
                  </a:cxn>
                  <a:cxn ang="0">
                    <a:pos x="30" y="37"/>
                  </a:cxn>
                  <a:cxn ang="0">
                    <a:pos x="23" y="23"/>
                  </a:cxn>
                  <a:cxn ang="0">
                    <a:pos x="15" y="13"/>
                  </a:cxn>
                  <a:cxn ang="0">
                    <a:pos x="8" y="5"/>
                  </a:cxn>
                  <a:cxn ang="0">
                    <a:pos x="3" y="1"/>
                  </a:cxn>
                  <a:cxn ang="0">
                    <a:pos x="0" y="0"/>
                  </a:cxn>
                </a:cxnLst>
                <a:rect l="0" t="0" r="r" b="b"/>
                <a:pathLst>
                  <a:path w="113" h="92">
                    <a:moveTo>
                      <a:pt x="0" y="0"/>
                    </a:moveTo>
                    <a:lnTo>
                      <a:pt x="15" y="9"/>
                    </a:lnTo>
                    <a:lnTo>
                      <a:pt x="27" y="19"/>
                    </a:lnTo>
                    <a:lnTo>
                      <a:pt x="34" y="30"/>
                    </a:lnTo>
                    <a:lnTo>
                      <a:pt x="38" y="40"/>
                    </a:lnTo>
                    <a:lnTo>
                      <a:pt x="41" y="50"/>
                    </a:lnTo>
                    <a:lnTo>
                      <a:pt x="42" y="60"/>
                    </a:lnTo>
                    <a:lnTo>
                      <a:pt x="42" y="69"/>
                    </a:lnTo>
                    <a:lnTo>
                      <a:pt x="41" y="76"/>
                    </a:lnTo>
                    <a:lnTo>
                      <a:pt x="51" y="66"/>
                    </a:lnTo>
                    <a:lnTo>
                      <a:pt x="58" y="57"/>
                    </a:lnTo>
                    <a:lnTo>
                      <a:pt x="62" y="49"/>
                    </a:lnTo>
                    <a:lnTo>
                      <a:pt x="64" y="46"/>
                    </a:lnTo>
                    <a:lnTo>
                      <a:pt x="73" y="71"/>
                    </a:lnTo>
                    <a:lnTo>
                      <a:pt x="113" y="35"/>
                    </a:lnTo>
                    <a:lnTo>
                      <a:pt x="76" y="81"/>
                    </a:lnTo>
                    <a:lnTo>
                      <a:pt x="60" y="69"/>
                    </a:lnTo>
                    <a:lnTo>
                      <a:pt x="27" y="92"/>
                    </a:lnTo>
                    <a:lnTo>
                      <a:pt x="34" y="71"/>
                    </a:lnTo>
                    <a:lnTo>
                      <a:pt x="34" y="53"/>
                    </a:lnTo>
                    <a:lnTo>
                      <a:pt x="30" y="37"/>
                    </a:lnTo>
                    <a:lnTo>
                      <a:pt x="23" y="23"/>
                    </a:lnTo>
                    <a:lnTo>
                      <a:pt x="15" y="13"/>
                    </a:lnTo>
                    <a:lnTo>
                      <a:pt x="8" y="5"/>
                    </a:lnTo>
                    <a:lnTo>
                      <a:pt x="3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239" name="Freeform 543"/>
              <p:cNvSpPr>
                <a:spLocks/>
              </p:cNvSpPr>
              <p:nvPr/>
            </p:nvSpPr>
            <p:spPr bwMode="auto">
              <a:xfrm>
                <a:off x="4099" y="1391"/>
                <a:ext cx="109" cy="65"/>
              </a:xfrm>
              <a:custGeom>
                <a:avLst/>
                <a:gdLst/>
                <a:ahLst/>
                <a:cxnLst>
                  <a:cxn ang="0">
                    <a:pos x="2" y="15"/>
                  </a:cxn>
                  <a:cxn ang="0">
                    <a:pos x="4" y="35"/>
                  </a:cxn>
                  <a:cxn ang="0">
                    <a:pos x="17" y="47"/>
                  </a:cxn>
                  <a:cxn ang="0">
                    <a:pos x="31" y="52"/>
                  </a:cxn>
                  <a:cxn ang="0">
                    <a:pos x="45" y="56"/>
                  </a:cxn>
                  <a:cxn ang="0">
                    <a:pos x="64" y="55"/>
                  </a:cxn>
                  <a:cxn ang="0">
                    <a:pos x="85" y="49"/>
                  </a:cxn>
                  <a:cxn ang="0">
                    <a:pos x="108" y="42"/>
                  </a:cxn>
                  <a:cxn ang="0">
                    <a:pos x="132" y="38"/>
                  </a:cxn>
                  <a:cxn ang="0">
                    <a:pos x="157" y="39"/>
                  </a:cxn>
                  <a:cxn ang="0">
                    <a:pos x="183" y="47"/>
                  </a:cxn>
                  <a:cxn ang="0">
                    <a:pos x="207" y="63"/>
                  </a:cxn>
                  <a:cxn ang="0">
                    <a:pos x="200" y="60"/>
                  </a:cxn>
                  <a:cxn ang="0">
                    <a:pos x="175" y="45"/>
                  </a:cxn>
                  <a:cxn ang="0">
                    <a:pos x="155" y="41"/>
                  </a:cxn>
                  <a:cxn ang="0">
                    <a:pos x="138" y="42"/>
                  </a:cxn>
                  <a:cxn ang="0">
                    <a:pos x="118" y="46"/>
                  </a:cxn>
                  <a:cxn ang="0">
                    <a:pos x="101" y="53"/>
                  </a:cxn>
                  <a:cxn ang="0">
                    <a:pos x="85" y="62"/>
                  </a:cxn>
                  <a:cxn ang="0">
                    <a:pos x="73" y="69"/>
                  </a:cxn>
                  <a:cxn ang="0">
                    <a:pos x="77" y="80"/>
                  </a:cxn>
                  <a:cxn ang="0">
                    <a:pos x="93" y="88"/>
                  </a:cxn>
                  <a:cxn ang="0">
                    <a:pos x="110" y="87"/>
                  </a:cxn>
                  <a:cxn ang="0">
                    <a:pos x="132" y="86"/>
                  </a:cxn>
                  <a:cxn ang="0">
                    <a:pos x="157" y="87"/>
                  </a:cxn>
                  <a:cxn ang="0">
                    <a:pos x="177" y="92"/>
                  </a:cxn>
                  <a:cxn ang="0">
                    <a:pos x="191" y="100"/>
                  </a:cxn>
                  <a:cxn ang="0">
                    <a:pos x="202" y="110"/>
                  </a:cxn>
                  <a:cxn ang="0">
                    <a:pos x="192" y="105"/>
                  </a:cxn>
                  <a:cxn ang="0">
                    <a:pos x="161" y="92"/>
                  </a:cxn>
                  <a:cxn ang="0">
                    <a:pos x="133" y="88"/>
                  </a:cxn>
                  <a:cxn ang="0">
                    <a:pos x="111" y="92"/>
                  </a:cxn>
                  <a:cxn ang="0">
                    <a:pos x="93" y="97"/>
                  </a:cxn>
                  <a:cxn ang="0">
                    <a:pos x="76" y="95"/>
                  </a:cxn>
                  <a:cxn ang="0">
                    <a:pos x="81" y="103"/>
                  </a:cxn>
                  <a:cxn ang="0">
                    <a:pos x="95" y="115"/>
                  </a:cxn>
                  <a:cxn ang="0">
                    <a:pos x="107" y="121"/>
                  </a:cxn>
                  <a:cxn ang="0">
                    <a:pos x="124" y="125"/>
                  </a:cxn>
                  <a:cxn ang="0">
                    <a:pos x="127" y="130"/>
                  </a:cxn>
                  <a:cxn ang="0">
                    <a:pos x="102" y="122"/>
                  </a:cxn>
                  <a:cxn ang="0">
                    <a:pos x="80" y="108"/>
                  </a:cxn>
                  <a:cxn ang="0">
                    <a:pos x="68" y="101"/>
                  </a:cxn>
                  <a:cxn ang="0">
                    <a:pos x="58" y="91"/>
                  </a:cxn>
                  <a:cxn ang="0">
                    <a:pos x="56" y="69"/>
                  </a:cxn>
                  <a:cxn ang="0">
                    <a:pos x="30" y="57"/>
                  </a:cxn>
                  <a:cxn ang="0">
                    <a:pos x="2" y="37"/>
                  </a:cxn>
                  <a:cxn ang="0">
                    <a:pos x="1" y="16"/>
                  </a:cxn>
                  <a:cxn ang="0">
                    <a:pos x="8" y="2"/>
                  </a:cxn>
                </a:cxnLst>
                <a:rect l="0" t="0" r="r" b="b"/>
                <a:pathLst>
                  <a:path w="217" h="130">
                    <a:moveTo>
                      <a:pt x="9" y="0"/>
                    </a:moveTo>
                    <a:lnTo>
                      <a:pt x="2" y="15"/>
                    </a:lnTo>
                    <a:lnTo>
                      <a:pt x="1" y="26"/>
                    </a:lnTo>
                    <a:lnTo>
                      <a:pt x="4" y="35"/>
                    </a:lnTo>
                    <a:lnTo>
                      <a:pt x="10" y="41"/>
                    </a:lnTo>
                    <a:lnTo>
                      <a:pt x="17" y="47"/>
                    </a:lnTo>
                    <a:lnTo>
                      <a:pt x="25" y="49"/>
                    </a:lnTo>
                    <a:lnTo>
                      <a:pt x="31" y="52"/>
                    </a:lnTo>
                    <a:lnTo>
                      <a:pt x="35" y="53"/>
                    </a:lnTo>
                    <a:lnTo>
                      <a:pt x="45" y="56"/>
                    </a:lnTo>
                    <a:lnTo>
                      <a:pt x="55" y="56"/>
                    </a:lnTo>
                    <a:lnTo>
                      <a:pt x="64" y="55"/>
                    </a:lnTo>
                    <a:lnTo>
                      <a:pt x="75" y="53"/>
                    </a:lnTo>
                    <a:lnTo>
                      <a:pt x="85" y="49"/>
                    </a:lnTo>
                    <a:lnTo>
                      <a:pt x="96" y="46"/>
                    </a:lnTo>
                    <a:lnTo>
                      <a:pt x="108" y="42"/>
                    </a:lnTo>
                    <a:lnTo>
                      <a:pt x="119" y="40"/>
                    </a:lnTo>
                    <a:lnTo>
                      <a:pt x="132" y="38"/>
                    </a:lnTo>
                    <a:lnTo>
                      <a:pt x="145" y="38"/>
                    </a:lnTo>
                    <a:lnTo>
                      <a:pt x="157" y="39"/>
                    </a:lnTo>
                    <a:lnTo>
                      <a:pt x="170" y="42"/>
                    </a:lnTo>
                    <a:lnTo>
                      <a:pt x="183" y="47"/>
                    </a:lnTo>
                    <a:lnTo>
                      <a:pt x="195" y="54"/>
                    </a:lnTo>
                    <a:lnTo>
                      <a:pt x="207" y="63"/>
                    </a:lnTo>
                    <a:lnTo>
                      <a:pt x="217" y="73"/>
                    </a:lnTo>
                    <a:lnTo>
                      <a:pt x="200" y="60"/>
                    </a:lnTo>
                    <a:lnTo>
                      <a:pt x="186" y="50"/>
                    </a:lnTo>
                    <a:lnTo>
                      <a:pt x="175" y="45"/>
                    </a:lnTo>
                    <a:lnTo>
                      <a:pt x="164" y="42"/>
                    </a:lnTo>
                    <a:lnTo>
                      <a:pt x="155" y="41"/>
                    </a:lnTo>
                    <a:lnTo>
                      <a:pt x="147" y="41"/>
                    </a:lnTo>
                    <a:lnTo>
                      <a:pt x="138" y="42"/>
                    </a:lnTo>
                    <a:lnTo>
                      <a:pt x="129" y="44"/>
                    </a:lnTo>
                    <a:lnTo>
                      <a:pt x="118" y="46"/>
                    </a:lnTo>
                    <a:lnTo>
                      <a:pt x="109" y="49"/>
                    </a:lnTo>
                    <a:lnTo>
                      <a:pt x="101" y="53"/>
                    </a:lnTo>
                    <a:lnTo>
                      <a:pt x="92" y="57"/>
                    </a:lnTo>
                    <a:lnTo>
                      <a:pt x="85" y="62"/>
                    </a:lnTo>
                    <a:lnTo>
                      <a:pt x="78" y="65"/>
                    </a:lnTo>
                    <a:lnTo>
                      <a:pt x="73" y="69"/>
                    </a:lnTo>
                    <a:lnTo>
                      <a:pt x="69" y="71"/>
                    </a:lnTo>
                    <a:lnTo>
                      <a:pt x="77" y="80"/>
                    </a:lnTo>
                    <a:lnTo>
                      <a:pt x="85" y="86"/>
                    </a:lnTo>
                    <a:lnTo>
                      <a:pt x="93" y="88"/>
                    </a:lnTo>
                    <a:lnTo>
                      <a:pt x="102" y="88"/>
                    </a:lnTo>
                    <a:lnTo>
                      <a:pt x="110" y="87"/>
                    </a:lnTo>
                    <a:lnTo>
                      <a:pt x="121" y="86"/>
                    </a:lnTo>
                    <a:lnTo>
                      <a:pt x="132" y="86"/>
                    </a:lnTo>
                    <a:lnTo>
                      <a:pt x="145" y="86"/>
                    </a:lnTo>
                    <a:lnTo>
                      <a:pt x="157" y="87"/>
                    </a:lnTo>
                    <a:lnTo>
                      <a:pt x="168" y="90"/>
                    </a:lnTo>
                    <a:lnTo>
                      <a:pt x="177" y="92"/>
                    </a:lnTo>
                    <a:lnTo>
                      <a:pt x="185" y="95"/>
                    </a:lnTo>
                    <a:lnTo>
                      <a:pt x="191" y="100"/>
                    </a:lnTo>
                    <a:lnTo>
                      <a:pt x="197" y="105"/>
                    </a:lnTo>
                    <a:lnTo>
                      <a:pt x="202" y="110"/>
                    </a:lnTo>
                    <a:lnTo>
                      <a:pt x="208" y="116"/>
                    </a:lnTo>
                    <a:lnTo>
                      <a:pt x="192" y="105"/>
                    </a:lnTo>
                    <a:lnTo>
                      <a:pt x="176" y="97"/>
                    </a:lnTo>
                    <a:lnTo>
                      <a:pt x="161" y="92"/>
                    </a:lnTo>
                    <a:lnTo>
                      <a:pt x="146" y="90"/>
                    </a:lnTo>
                    <a:lnTo>
                      <a:pt x="133" y="88"/>
                    </a:lnTo>
                    <a:lnTo>
                      <a:pt x="122" y="90"/>
                    </a:lnTo>
                    <a:lnTo>
                      <a:pt x="111" y="92"/>
                    </a:lnTo>
                    <a:lnTo>
                      <a:pt x="103" y="94"/>
                    </a:lnTo>
                    <a:lnTo>
                      <a:pt x="93" y="97"/>
                    </a:lnTo>
                    <a:lnTo>
                      <a:pt x="83" y="95"/>
                    </a:lnTo>
                    <a:lnTo>
                      <a:pt x="76" y="95"/>
                    </a:lnTo>
                    <a:lnTo>
                      <a:pt x="72" y="94"/>
                    </a:lnTo>
                    <a:lnTo>
                      <a:pt x="81" y="103"/>
                    </a:lnTo>
                    <a:lnTo>
                      <a:pt x="89" y="110"/>
                    </a:lnTo>
                    <a:lnTo>
                      <a:pt x="95" y="115"/>
                    </a:lnTo>
                    <a:lnTo>
                      <a:pt x="100" y="118"/>
                    </a:lnTo>
                    <a:lnTo>
                      <a:pt x="107" y="121"/>
                    </a:lnTo>
                    <a:lnTo>
                      <a:pt x="114" y="123"/>
                    </a:lnTo>
                    <a:lnTo>
                      <a:pt x="124" y="125"/>
                    </a:lnTo>
                    <a:lnTo>
                      <a:pt x="138" y="128"/>
                    </a:lnTo>
                    <a:lnTo>
                      <a:pt x="127" y="130"/>
                    </a:lnTo>
                    <a:lnTo>
                      <a:pt x="115" y="128"/>
                    </a:lnTo>
                    <a:lnTo>
                      <a:pt x="102" y="122"/>
                    </a:lnTo>
                    <a:lnTo>
                      <a:pt x="91" y="115"/>
                    </a:lnTo>
                    <a:lnTo>
                      <a:pt x="80" y="108"/>
                    </a:lnTo>
                    <a:lnTo>
                      <a:pt x="72" y="102"/>
                    </a:lnTo>
                    <a:lnTo>
                      <a:pt x="68" y="101"/>
                    </a:lnTo>
                    <a:lnTo>
                      <a:pt x="69" y="103"/>
                    </a:lnTo>
                    <a:lnTo>
                      <a:pt x="58" y="91"/>
                    </a:lnTo>
                    <a:lnTo>
                      <a:pt x="56" y="78"/>
                    </a:lnTo>
                    <a:lnTo>
                      <a:pt x="56" y="69"/>
                    </a:lnTo>
                    <a:lnTo>
                      <a:pt x="57" y="65"/>
                    </a:lnTo>
                    <a:lnTo>
                      <a:pt x="30" y="57"/>
                    </a:lnTo>
                    <a:lnTo>
                      <a:pt x="12" y="47"/>
                    </a:lnTo>
                    <a:lnTo>
                      <a:pt x="2" y="37"/>
                    </a:lnTo>
                    <a:lnTo>
                      <a:pt x="0" y="25"/>
                    </a:lnTo>
                    <a:lnTo>
                      <a:pt x="1" y="16"/>
                    </a:lnTo>
                    <a:lnTo>
                      <a:pt x="4" y="8"/>
                    </a:lnTo>
                    <a:lnTo>
                      <a:pt x="8" y="2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240" name="Freeform 544"/>
              <p:cNvSpPr>
                <a:spLocks/>
              </p:cNvSpPr>
              <p:nvPr/>
            </p:nvSpPr>
            <p:spPr bwMode="auto">
              <a:xfrm>
                <a:off x="3803" y="1238"/>
                <a:ext cx="14" cy="5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6" y="11"/>
                  </a:cxn>
                  <a:cxn ang="0">
                    <a:pos x="24" y="19"/>
                  </a:cxn>
                  <a:cxn ang="0">
                    <a:pos x="26" y="27"/>
                  </a:cxn>
                  <a:cxn ang="0">
                    <a:pos x="27" y="39"/>
                  </a:cxn>
                  <a:cxn ang="0">
                    <a:pos x="29" y="55"/>
                  </a:cxn>
                  <a:cxn ang="0">
                    <a:pos x="26" y="72"/>
                  </a:cxn>
                  <a:cxn ang="0">
                    <a:pos x="20" y="90"/>
                  </a:cxn>
                  <a:cxn ang="0">
                    <a:pos x="7" y="106"/>
                  </a:cxn>
                  <a:cxn ang="0">
                    <a:pos x="16" y="87"/>
                  </a:cxn>
                  <a:cxn ang="0">
                    <a:pos x="20" y="78"/>
                  </a:cxn>
                  <a:cxn ang="0">
                    <a:pos x="23" y="69"/>
                  </a:cxn>
                  <a:cxn ang="0">
                    <a:pos x="22" y="55"/>
                  </a:cxn>
                  <a:cxn ang="0">
                    <a:pos x="17" y="35"/>
                  </a:cxn>
                  <a:cxn ang="0">
                    <a:pos x="9" y="17"/>
                  </a:cxn>
                  <a:cxn ang="0">
                    <a:pos x="3" y="4"/>
                  </a:cxn>
                  <a:cxn ang="0">
                    <a:pos x="0" y="0"/>
                  </a:cxn>
                </a:cxnLst>
                <a:rect l="0" t="0" r="r" b="b"/>
                <a:pathLst>
                  <a:path w="29" h="106">
                    <a:moveTo>
                      <a:pt x="0" y="0"/>
                    </a:moveTo>
                    <a:lnTo>
                      <a:pt x="16" y="11"/>
                    </a:lnTo>
                    <a:lnTo>
                      <a:pt x="24" y="19"/>
                    </a:lnTo>
                    <a:lnTo>
                      <a:pt x="26" y="27"/>
                    </a:lnTo>
                    <a:lnTo>
                      <a:pt x="27" y="39"/>
                    </a:lnTo>
                    <a:lnTo>
                      <a:pt x="29" y="55"/>
                    </a:lnTo>
                    <a:lnTo>
                      <a:pt x="26" y="72"/>
                    </a:lnTo>
                    <a:lnTo>
                      <a:pt x="20" y="90"/>
                    </a:lnTo>
                    <a:lnTo>
                      <a:pt x="7" y="106"/>
                    </a:lnTo>
                    <a:lnTo>
                      <a:pt x="16" y="87"/>
                    </a:lnTo>
                    <a:lnTo>
                      <a:pt x="20" y="78"/>
                    </a:lnTo>
                    <a:lnTo>
                      <a:pt x="23" y="69"/>
                    </a:lnTo>
                    <a:lnTo>
                      <a:pt x="22" y="55"/>
                    </a:lnTo>
                    <a:lnTo>
                      <a:pt x="17" y="35"/>
                    </a:lnTo>
                    <a:lnTo>
                      <a:pt x="9" y="17"/>
                    </a:lnTo>
                    <a:lnTo>
                      <a:pt x="3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241" name="Freeform 545"/>
              <p:cNvSpPr>
                <a:spLocks/>
              </p:cNvSpPr>
              <p:nvPr/>
            </p:nvSpPr>
            <p:spPr bwMode="auto">
              <a:xfrm>
                <a:off x="3787" y="1256"/>
                <a:ext cx="11" cy="3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2" y="8"/>
                  </a:cxn>
                  <a:cxn ang="0">
                    <a:pos x="18" y="14"/>
                  </a:cxn>
                  <a:cxn ang="0">
                    <a:pos x="19" y="20"/>
                  </a:cxn>
                  <a:cxn ang="0">
                    <a:pos x="20" y="28"/>
                  </a:cxn>
                  <a:cxn ang="0">
                    <a:pos x="22" y="39"/>
                  </a:cxn>
                  <a:cxn ang="0">
                    <a:pos x="20" y="51"/>
                  </a:cxn>
                  <a:cxn ang="0">
                    <a:pos x="15" y="62"/>
                  </a:cxn>
                  <a:cxn ang="0">
                    <a:pos x="4" y="74"/>
                  </a:cxn>
                  <a:cxn ang="0">
                    <a:pos x="11" y="61"/>
                  </a:cxn>
                  <a:cxn ang="0">
                    <a:pos x="16" y="54"/>
                  </a:cxn>
                  <a:cxn ang="0">
                    <a:pos x="17" y="50"/>
                  </a:cxn>
                  <a:cxn ang="0">
                    <a:pos x="16" y="39"/>
                  </a:cxn>
                  <a:cxn ang="0">
                    <a:pos x="12" y="26"/>
                  </a:cxn>
                  <a:cxn ang="0">
                    <a:pos x="7" y="13"/>
                  </a:cxn>
                  <a:cxn ang="0">
                    <a:pos x="2" y="4"/>
                  </a:cxn>
                  <a:cxn ang="0">
                    <a:pos x="0" y="0"/>
                  </a:cxn>
                </a:cxnLst>
                <a:rect l="0" t="0" r="r" b="b"/>
                <a:pathLst>
                  <a:path w="22" h="74">
                    <a:moveTo>
                      <a:pt x="0" y="0"/>
                    </a:moveTo>
                    <a:lnTo>
                      <a:pt x="12" y="8"/>
                    </a:lnTo>
                    <a:lnTo>
                      <a:pt x="18" y="14"/>
                    </a:lnTo>
                    <a:lnTo>
                      <a:pt x="19" y="20"/>
                    </a:lnTo>
                    <a:lnTo>
                      <a:pt x="20" y="28"/>
                    </a:lnTo>
                    <a:lnTo>
                      <a:pt x="22" y="39"/>
                    </a:lnTo>
                    <a:lnTo>
                      <a:pt x="20" y="51"/>
                    </a:lnTo>
                    <a:lnTo>
                      <a:pt x="15" y="62"/>
                    </a:lnTo>
                    <a:lnTo>
                      <a:pt x="4" y="74"/>
                    </a:lnTo>
                    <a:lnTo>
                      <a:pt x="11" y="61"/>
                    </a:lnTo>
                    <a:lnTo>
                      <a:pt x="16" y="54"/>
                    </a:lnTo>
                    <a:lnTo>
                      <a:pt x="17" y="50"/>
                    </a:lnTo>
                    <a:lnTo>
                      <a:pt x="16" y="39"/>
                    </a:lnTo>
                    <a:lnTo>
                      <a:pt x="12" y="26"/>
                    </a:lnTo>
                    <a:lnTo>
                      <a:pt x="7" y="13"/>
                    </a:lnTo>
                    <a:lnTo>
                      <a:pt x="2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242" name="Freeform 546"/>
              <p:cNvSpPr>
                <a:spLocks/>
              </p:cNvSpPr>
              <p:nvPr/>
            </p:nvSpPr>
            <p:spPr bwMode="auto">
              <a:xfrm>
                <a:off x="3724" y="1220"/>
                <a:ext cx="13" cy="11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26" y="10"/>
                  </a:cxn>
                  <a:cxn ang="0">
                    <a:pos x="0" y="22"/>
                  </a:cxn>
                  <a:cxn ang="0">
                    <a:pos x="5" y="16"/>
                  </a:cxn>
                  <a:cxn ang="0">
                    <a:pos x="3" y="11"/>
                  </a:cxn>
                  <a:cxn ang="0">
                    <a:pos x="3" y="6"/>
                  </a:cxn>
                  <a:cxn ang="0">
                    <a:pos x="5" y="2"/>
                  </a:cxn>
                  <a:cxn ang="0">
                    <a:pos x="5" y="0"/>
                  </a:cxn>
                </a:cxnLst>
                <a:rect l="0" t="0" r="r" b="b"/>
                <a:pathLst>
                  <a:path w="26" h="22">
                    <a:moveTo>
                      <a:pt x="5" y="0"/>
                    </a:moveTo>
                    <a:lnTo>
                      <a:pt x="26" y="10"/>
                    </a:lnTo>
                    <a:lnTo>
                      <a:pt x="0" y="22"/>
                    </a:lnTo>
                    <a:lnTo>
                      <a:pt x="5" y="16"/>
                    </a:lnTo>
                    <a:lnTo>
                      <a:pt x="3" y="11"/>
                    </a:lnTo>
                    <a:lnTo>
                      <a:pt x="3" y="6"/>
                    </a:lnTo>
                    <a:lnTo>
                      <a:pt x="5" y="2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243" name="Freeform 547"/>
              <p:cNvSpPr>
                <a:spLocks/>
              </p:cNvSpPr>
              <p:nvPr/>
            </p:nvSpPr>
            <p:spPr bwMode="auto">
              <a:xfrm>
                <a:off x="3731" y="1176"/>
                <a:ext cx="29" cy="25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8" y="6"/>
                  </a:cxn>
                  <a:cxn ang="0">
                    <a:pos x="17" y="6"/>
                  </a:cxn>
                  <a:cxn ang="0">
                    <a:pos x="26" y="6"/>
                  </a:cxn>
                  <a:cxn ang="0">
                    <a:pos x="36" y="5"/>
                  </a:cxn>
                  <a:cxn ang="0">
                    <a:pos x="44" y="4"/>
                  </a:cxn>
                  <a:cxn ang="0">
                    <a:pos x="51" y="2"/>
                  </a:cxn>
                  <a:cxn ang="0">
                    <a:pos x="55" y="0"/>
                  </a:cxn>
                  <a:cxn ang="0">
                    <a:pos x="56" y="0"/>
                  </a:cxn>
                  <a:cxn ang="0">
                    <a:pos x="56" y="50"/>
                  </a:cxn>
                  <a:cxn ang="0">
                    <a:pos x="45" y="45"/>
                  </a:cxn>
                  <a:cxn ang="0">
                    <a:pos x="46" y="12"/>
                  </a:cxn>
                  <a:cxn ang="0">
                    <a:pos x="39" y="13"/>
                  </a:cxn>
                  <a:cxn ang="0">
                    <a:pos x="31" y="12"/>
                  </a:cxn>
                  <a:cxn ang="0">
                    <a:pos x="23" y="11"/>
                  </a:cxn>
                  <a:cxn ang="0">
                    <a:pos x="16" y="10"/>
                  </a:cxn>
                  <a:cxn ang="0">
                    <a:pos x="9" y="7"/>
                  </a:cxn>
                  <a:cxn ang="0">
                    <a:pos x="5" y="6"/>
                  </a:cxn>
                  <a:cxn ang="0">
                    <a:pos x="1" y="4"/>
                  </a:cxn>
                  <a:cxn ang="0">
                    <a:pos x="0" y="4"/>
                  </a:cxn>
                </a:cxnLst>
                <a:rect l="0" t="0" r="r" b="b"/>
                <a:pathLst>
                  <a:path w="56" h="50">
                    <a:moveTo>
                      <a:pt x="0" y="4"/>
                    </a:moveTo>
                    <a:lnTo>
                      <a:pt x="8" y="6"/>
                    </a:lnTo>
                    <a:lnTo>
                      <a:pt x="17" y="6"/>
                    </a:lnTo>
                    <a:lnTo>
                      <a:pt x="26" y="6"/>
                    </a:lnTo>
                    <a:lnTo>
                      <a:pt x="36" y="5"/>
                    </a:lnTo>
                    <a:lnTo>
                      <a:pt x="44" y="4"/>
                    </a:lnTo>
                    <a:lnTo>
                      <a:pt x="51" y="2"/>
                    </a:lnTo>
                    <a:lnTo>
                      <a:pt x="55" y="0"/>
                    </a:lnTo>
                    <a:lnTo>
                      <a:pt x="56" y="0"/>
                    </a:lnTo>
                    <a:lnTo>
                      <a:pt x="56" y="50"/>
                    </a:lnTo>
                    <a:lnTo>
                      <a:pt x="45" y="45"/>
                    </a:lnTo>
                    <a:lnTo>
                      <a:pt x="46" y="12"/>
                    </a:lnTo>
                    <a:lnTo>
                      <a:pt x="39" y="13"/>
                    </a:lnTo>
                    <a:lnTo>
                      <a:pt x="31" y="12"/>
                    </a:lnTo>
                    <a:lnTo>
                      <a:pt x="23" y="11"/>
                    </a:lnTo>
                    <a:lnTo>
                      <a:pt x="16" y="10"/>
                    </a:lnTo>
                    <a:lnTo>
                      <a:pt x="9" y="7"/>
                    </a:lnTo>
                    <a:lnTo>
                      <a:pt x="5" y="6"/>
                    </a:lnTo>
                    <a:lnTo>
                      <a:pt x="1" y="4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244" name="Freeform 548"/>
              <p:cNvSpPr>
                <a:spLocks/>
              </p:cNvSpPr>
              <p:nvPr/>
            </p:nvSpPr>
            <p:spPr bwMode="auto">
              <a:xfrm>
                <a:off x="4053" y="1448"/>
                <a:ext cx="28" cy="47"/>
              </a:xfrm>
              <a:custGeom>
                <a:avLst/>
                <a:gdLst/>
                <a:ahLst/>
                <a:cxnLst>
                  <a:cxn ang="0">
                    <a:pos x="57" y="0"/>
                  </a:cxn>
                  <a:cxn ang="0">
                    <a:pos x="56" y="9"/>
                  </a:cxn>
                  <a:cxn ang="0">
                    <a:pos x="55" y="17"/>
                  </a:cxn>
                  <a:cxn ang="0">
                    <a:pos x="51" y="25"/>
                  </a:cxn>
                  <a:cxn ang="0">
                    <a:pos x="48" y="32"/>
                  </a:cxn>
                  <a:cxn ang="0">
                    <a:pos x="42" y="39"/>
                  </a:cxn>
                  <a:cxn ang="0">
                    <a:pos x="36" y="45"/>
                  </a:cxn>
                  <a:cxn ang="0">
                    <a:pos x="29" y="49"/>
                  </a:cxn>
                  <a:cxn ang="0">
                    <a:pos x="21" y="53"/>
                  </a:cxn>
                  <a:cxn ang="0">
                    <a:pos x="8" y="62"/>
                  </a:cxn>
                  <a:cxn ang="0">
                    <a:pos x="3" y="71"/>
                  </a:cxn>
                  <a:cxn ang="0">
                    <a:pos x="3" y="83"/>
                  </a:cxn>
                  <a:cxn ang="0">
                    <a:pos x="5" y="93"/>
                  </a:cxn>
                  <a:cxn ang="0">
                    <a:pos x="0" y="79"/>
                  </a:cxn>
                  <a:cxn ang="0">
                    <a:pos x="0" y="63"/>
                  </a:cxn>
                  <a:cxn ang="0">
                    <a:pos x="6" y="51"/>
                  </a:cxn>
                  <a:cxn ang="0">
                    <a:pos x="19" y="45"/>
                  </a:cxn>
                  <a:cxn ang="0">
                    <a:pos x="28" y="43"/>
                  </a:cxn>
                  <a:cxn ang="0">
                    <a:pos x="36" y="38"/>
                  </a:cxn>
                  <a:cxn ang="0">
                    <a:pos x="43" y="31"/>
                  </a:cxn>
                  <a:cxn ang="0">
                    <a:pos x="49" y="22"/>
                  </a:cxn>
                  <a:cxn ang="0">
                    <a:pos x="52" y="14"/>
                  </a:cxn>
                  <a:cxn ang="0">
                    <a:pos x="55" y="7"/>
                  </a:cxn>
                  <a:cxn ang="0">
                    <a:pos x="57" y="2"/>
                  </a:cxn>
                  <a:cxn ang="0">
                    <a:pos x="57" y="0"/>
                  </a:cxn>
                </a:cxnLst>
                <a:rect l="0" t="0" r="r" b="b"/>
                <a:pathLst>
                  <a:path w="57" h="93">
                    <a:moveTo>
                      <a:pt x="57" y="0"/>
                    </a:moveTo>
                    <a:lnTo>
                      <a:pt x="56" y="9"/>
                    </a:lnTo>
                    <a:lnTo>
                      <a:pt x="55" y="17"/>
                    </a:lnTo>
                    <a:lnTo>
                      <a:pt x="51" y="25"/>
                    </a:lnTo>
                    <a:lnTo>
                      <a:pt x="48" y="32"/>
                    </a:lnTo>
                    <a:lnTo>
                      <a:pt x="42" y="39"/>
                    </a:lnTo>
                    <a:lnTo>
                      <a:pt x="36" y="45"/>
                    </a:lnTo>
                    <a:lnTo>
                      <a:pt x="29" y="49"/>
                    </a:lnTo>
                    <a:lnTo>
                      <a:pt x="21" y="53"/>
                    </a:lnTo>
                    <a:lnTo>
                      <a:pt x="8" y="62"/>
                    </a:lnTo>
                    <a:lnTo>
                      <a:pt x="3" y="71"/>
                    </a:lnTo>
                    <a:lnTo>
                      <a:pt x="3" y="83"/>
                    </a:lnTo>
                    <a:lnTo>
                      <a:pt x="5" y="93"/>
                    </a:lnTo>
                    <a:lnTo>
                      <a:pt x="0" y="79"/>
                    </a:lnTo>
                    <a:lnTo>
                      <a:pt x="0" y="63"/>
                    </a:lnTo>
                    <a:lnTo>
                      <a:pt x="6" y="51"/>
                    </a:lnTo>
                    <a:lnTo>
                      <a:pt x="19" y="45"/>
                    </a:lnTo>
                    <a:lnTo>
                      <a:pt x="28" y="43"/>
                    </a:lnTo>
                    <a:lnTo>
                      <a:pt x="36" y="38"/>
                    </a:lnTo>
                    <a:lnTo>
                      <a:pt x="43" y="31"/>
                    </a:lnTo>
                    <a:lnTo>
                      <a:pt x="49" y="22"/>
                    </a:lnTo>
                    <a:lnTo>
                      <a:pt x="52" y="14"/>
                    </a:lnTo>
                    <a:lnTo>
                      <a:pt x="55" y="7"/>
                    </a:lnTo>
                    <a:lnTo>
                      <a:pt x="57" y="2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245" name="Freeform 549"/>
              <p:cNvSpPr>
                <a:spLocks/>
              </p:cNvSpPr>
              <p:nvPr/>
            </p:nvSpPr>
            <p:spPr bwMode="auto">
              <a:xfrm>
                <a:off x="4045" y="1454"/>
                <a:ext cx="17" cy="29"/>
              </a:xfrm>
              <a:custGeom>
                <a:avLst/>
                <a:gdLst/>
                <a:ahLst/>
                <a:cxnLst>
                  <a:cxn ang="0">
                    <a:pos x="34" y="0"/>
                  </a:cxn>
                  <a:cxn ang="0">
                    <a:pos x="33" y="11"/>
                  </a:cxn>
                  <a:cxn ang="0">
                    <a:pos x="28" y="20"/>
                  </a:cxn>
                  <a:cxn ang="0">
                    <a:pos x="21" y="27"/>
                  </a:cxn>
                  <a:cxn ang="0">
                    <a:pos x="12" y="33"/>
                  </a:cxn>
                  <a:cxn ang="0">
                    <a:pos x="5" y="37"/>
                  </a:cxn>
                  <a:cxn ang="0">
                    <a:pos x="2" y="44"/>
                  </a:cxn>
                  <a:cxn ang="0">
                    <a:pos x="2" y="51"/>
                  </a:cxn>
                  <a:cxn ang="0">
                    <a:pos x="3" y="58"/>
                  </a:cxn>
                  <a:cxn ang="0">
                    <a:pos x="0" y="49"/>
                  </a:cxn>
                  <a:cxn ang="0">
                    <a:pos x="0" y="40"/>
                  </a:cxn>
                  <a:cxn ang="0">
                    <a:pos x="4" y="32"/>
                  </a:cxn>
                  <a:cxn ang="0">
                    <a:pos x="11" y="28"/>
                  </a:cxn>
                  <a:cxn ang="0">
                    <a:pos x="21" y="23"/>
                  </a:cxn>
                  <a:cxn ang="0">
                    <a:pos x="29" y="14"/>
                  </a:cxn>
                  <a:cxn ang="0">
                    <a:pos x="33" y="5"/>
                  </a:cxn>
                  <a:cxn ang="0">
                    <a:pos x="34" y="0"/>
                  </a:cxn>
                </a:cxnLst>
                <a:rect l="0" t="0" r="r" b="b"/>
                <a:pathLst>
                  <a:path w="34" h="58">
                    <a:moveTo>
                      <a:pt x="34" y="0"/>
                    </a:moveTo>
                    <a:lnTo>
                      <a:pt x="33" y="11"/>
                    </a:lnTo>
                    <a:lnTo>
                      <a:pt x="28" y="20"/>
                    </a:lnTo>
                    <a:lnTo>
                      <a:pt x="21" y="27"/>
                    </a:lnTo>
                    <a:lnTo>
                      <a:pt x="12" y="33"/>
                    </a:lnTo>
                    <a:lnTo>
                      <a:pt x="5" y="37"/>
                    </a:lnTo>
                    <a:lnTo>
                      <a:pt x="2" y="44"/>
                    </a:lnTo>
                    <a:lnTo>
                      <a:pt x="2" y="51"/>
                    </a:lnTo>
                    <a:lnTo>
                      <a:pt x="3" y="58"/>
                    </a:lnTo>
                    <a:lnTo>
                      <a:pt x="0" y="49"/>
                    </a:lnTo>
                    <a:lnTo>
                      <a:pt x="0" y="40"/>
                    </a:lnTo>
                    <a:lnTo>
                      <a:pt x="4" y="32"/>
                    </a:lnTo>
                    <a:lnTo>
                      <a:pt x="11" y="28"/>
                    </a:lnTo>
                    <a:lnTo>
                      <a:pt x="21" y="23"/>
                    </a:lnTo>
                    <a:lnTo>
                      <a:pt x="29" y="14"/>
                    </a:lnTo>
                    <a:lnTo>
                      <a:pt x="33" y="5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246" name="Freeform 550"/>
              <p:cNvSpPr>
                <a:spLocks/>
              </p:cNvSpPr>
              <p:nvPr/>
            </p:nvSpPr>
            <p:spPr bwMode="auto">
              <a:xfrm>
                <a:off x="4065" y="1431"/>
                <a:ext cx="32" cy="51"/>
              </a:xfrm>
              <a:custGeom>
                <a:avLst/>
                <a:gdLst/>
                <a:ahLst/>
                <a:cxnLst>
                  <a:cxn ang="0">
                    <a:pos x="0" y="104"/>
                  </a:cxn>
                  <a:cxn ang="0">
                    <a:pos x="15" y="97"/>
                  </a:cxn>
                  <a:cxn ang="0">
                    <a:pos x="27" y="87"/>
                  </a:cxn>
                  <a:cxn ang="0">
                    <a:pos x="39" y="74"/>
                  </a:cxn>
                  <a:cxn ang="0">
                    <a:pos x="49" y="59"/>
                  </a:cxn>
                  <a:cxn ang="0">
                    <a:pos x="56" y="44"/>
                  </a:cxn>
                  <a:cxn ang="0">
                    <a:pos x="62" y="29"/>
                  </a:cxn>
                  <a:cxn ang="0">
                    <a:pos x="64" y="14"/>
                  </a:cxn>
                  <a:cxn ang="0">
                    <a:pos x="63" y="0"/>
                  </a:cxn>
                  <a:cxn ang="0">
                    <a:pos x="58" y="27"/>
                  </a:cxn>
                  <a:cxn ang="0">
                    <a:pos x="50" y="49"/>
                  </a:cxn>
                  <a:cxn ang="0">
                    <a:pos x="40" y="67"/>
                  </a:cxn>
                  <a:cxn ang="0">
                    <a:pos x="28" y="81"/>
                  </a:cxn>
                  <a:cxn ang="0">
                    <a:pos x="18" y="91"/>
                  </a:cxn>
                  <a:cxn ang="0">
                    <a:pos x="9" y="98"/>
                  </a:cxn>
                  <a:cxn ang="0">
                    <a:pos x="2" y="103"/>
                  </a:cxn>
                  <a:cxn ang="0">
                    <a:pos x="0" y="104"/>
                  </a:cxn>
                </a:cxnLst>
                <a:rect l="0" t="0" r="r" b="b"/>
                <a:pathLst>
                  <a:path w="64" h="104">
                    <a:moveTo>
                      <a:pt x="0" y="104"/>
                    </a:moveTo>
                    <a:lnTo>
                      <a:pt x="15" y="97"/>
                    </a:lnTo>
                    <a:lnTo>
                      <a:pt x="27" y="87"/>
                    </a:lnTo>
                    <a:lnTo>
                      <a:pt x="39" y="74"/>
                    </a:lnTo>
                    <a:lnTo>
                      <a:pt x="49" y="59"/>
                    </a:lnTo>
                    <a:lnTo>
                      <a:pt x="56" y="44"/>
                    </a:lnTo>
                    <a:lnTo>
                      <a:pt x="62" y="29"/>
                    </a:lnTo>
                    <a:lnTo>
                      <a:pt x="64" y="14"/>
                    </a:lnTo>
                    <a:lnTo>
                      <a:pt x="63" y="0"/>
                    </a:lnTo>
                    <a:lnTo>
                      <a:pt x="58" y="27"/>
                    </a:lnTo>
                    <a:lnTo>
                      <a:pt x="50" y="49"/>
                    </a:lnTo>
                    <a:lnTo>
                      <a:pt x="40" y="67"/>
                    </a:lnTo>
                    <a:lnTo>
                      <a:pt x="28" y="81"/>
                    </a:lnTo>
                    <a:lnTo>
                      <a:pt x="18" y="91"/>
                    </a:lnTo>
                    <a:lnTo>
                      <a:pt x="9" y="98"/>
                    </a:lnTo>
                    <a:lnTo>
                      <a:pt x="2" y="103"/>
                    </a:lnTo>
                    <a:lnTo>
                      <a:pt x="0" y="104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247" name="Freeform 551"/>
              <p:cNvSpPr>
                <a:spLocks/>
              </p:cNvSpPr>
              <p:nvPr/>
            </p:nvSpPr>
            <p:spPr bwMode="auto">
              <a:xfrm>
                <a:off x="4073" y="1494"/>
                <a:ext cx="171" cy="117"/>
              </a:xfrm>
              <a:custGeom>
                <a:avLst/>
                <a:gdLst/>
                <a:ahLst/>
                <a:cxnLst>
                  <a:cxn ang="0">
                    <a:pos x="135" y="26"/>
                  </a:cxn>
                  <a:cxn ang="0">
                    <a:pos x="153" y="46"/>
                  </a:cxn>
                  <a:cxn ang="0">
                    <a:pos x="144" y="56"/>
                  </a:cxn>
                  <a:cxn ang="0">
                    <a:pos x="159" y="82"/>
                  </a:cxn>
                  <a:cxn ang="0">
                    <a:pos x="178" y="109"/>
                  </a:cxn>
                  <a:cxn ang="0">
                    <a:pos x="196" y="130"/>
                  </a:cxn>
                  <a:cxn ang="0">
                    <a:pos x="204" y="139"/>
                  </a:cxn>
                  <a:cxn ang="0">
                    <a:pos x="204" y="123"/>
                  </a:cxn>
                  <a:cxn ang="0">
                    <a:pos x="217" y="133"/>
                  </a:cxn>
                  <a:cxn ang="0">
                    <a:pos x="227" y="139"/>
                  </a:cxn>
                  <a:cxn ang="0">
                    <a:pos x="232" y="143"/>
                  </a:cxn>
                  <a:cxn ang="0">
                    <a:pos x="230" y="125"/>
                  </a:cxn>
                  <a:cxn ang="0">
                    <a:pos x="255" y="153"/>
                  </a:cxn>
                  <a:cxn ang="0">
                    <a:pos x="293" y="183"/>
                  </a:cxn>
                  <a:cxn ang="0">
                    <a:pos x="327" y="206"/>
                  </a:cxn>
                  <a:cxn ang="0">
                    <a:pos x="342" y="215"/>
                  </a:cxn>
                  <a:cxn ang="0">
                    <a:pos x="314" y="212"/>
                  </a:cxn>
                  <a:cxn ang="0">
                    <a:pos x="292" y="205"/>
                  </a:cxn>
                  <a:cxn ang="0">
                    <a:pos x="278" y="199"/>
                  </a:cxn>
                  <a:cxn ang="0">
                    <a:pos x="273" y="196"/>
                  </a:cxn>
                  <a:cxn ang="0">
                    <a:pos x="293" y="227"/>
                  </a:cxn>
                  <a:cxn ang="0">
                    <a:pos x="275" y="220"/>
                  </a:cxn>
                  <a:cxn ang="0">
                    <a:pos x="262" y="213"/>
                  </a:cxn>
                  <a:cxn ang="0">
                    <a:pos x="254" y="209"/>
                  </a:cxn>
                  <a:cxn ang="0">
                    <a:pos x="260" y="226"/>
                  </a:cxn>
                  <a:cxn ang="0">
                    <a:pos x="239" y="235"/>
                  </a:cxn>
                  <a:cxn ang="0">
                    <a:pos x="217" y="229"/>
                  </a:cxn>
                  <a:cxn ang="0">
                    <a:pos x="197" y="220"/>
                  </a:cxn>
                  <a:cxn ang="0">
                    <a:pos x="183" y="212"/>
                  </a:cxn>
                  <a:cxn ang="0">
                    <a:pos x="177" y="208"/>
                  </a:cxn>
                  <a:cxn ang="0">
                    <a:pos x="174" y="222"/>
                  </a:cxn>
                  <a:cxn ang="0">
                    <a:pos x="158" y="209"/>
                  </a:cxn>
                  <a:cxn ang="0">
                    <a:pos x="143" y="192"/>
                  </a:cxn>
                  <a:cxn ang="0">
                    <a:pos x="135" y="181"/>
                  </a:cxn>
                  <a:cxn ang="0">
                    <a:pos x="123" y="175"/>
                  </a:cxn>
                  <a:cxn ang="0">
                    <a:pos x="106" y="166"/>
                  </a:cxn>
                  <a:cxn ang="0">
                    <a:pos x="94" y="155"/>
                  </a:cxn>
                  <a:cxn ang="0">
                    <a:pos x="89" y="147"/>
                  </a:cxn>
                  <a:cxn ang="0">
                    <a:pos x="80" y="155"/>
                  </a:cxn>
                  <a:cxn ang="0">
                    <a:pos x="24" y="129"/>
                  </a:cxn>
                  <a:cxn ang="0">
                    <a:pos x="1" y="75"/>
                  </a:cxn>
                  <a:cxn ang="0">
                    <a:pos x="1" y="44"/>
                  </a:cxn>
                  <a:cxn ang="0">
                    <a:pos x="15" y="19"/>
                  </a:cxn>
                  <a:cxn ang="0">
                    <a:pos x="38" y="42"/>
                  </a:cxn>
                  <a:cxn ang="0">
                    <a:pos x="46" y="17"/>
                  </a:cxn>
                  <a:cxn ang="0">
                    <a:pos x="68" y="30"/>
                  </a:cxn>
                  <a:cxn ang="0">
                    <a:pos x="103" y="33"/>
                  </a:cxn>
                </a:cxnLst>
                <a:rect l="0" t="0" r="r" b="b"/>
                <a:pathLst>
                  <a:path w="342" h="235">
                    <a:moveTo>
                      <a:pt x="128" y="10"/>
                    </a:moveTo>
                    <a:lnTo>
                      <a:pt x="135" y="26"/>
                    </a:lnTo>
                    <a:lnTo>
                      <a:pt x="144" y="38"/>
                    </a:lnTo>
                    <a:lnTo>
                      <a:pt x="153" y="46"/>
                    </a:lnTo>
                    <a:lnTo>
                      <a:pt x="156" y="49"/>
                    </a:lnTo>
                    <a:lnTo>
                      <a:pt x="144" y="56"/>
                    </a:lnTo>
                    <a:lnTo>
                      <a:pt x="150" y="69"/>
                    </a:lnTo>
                    <a:lnTo>
                      <a:pt x="159" y="82"/>
                    </a:lnTo>
                    <a:lnTo>
                      <a:pt x="168" y="95"/>
                    </a:lnTo>
                    <a:lnTo>
                      <a:pt x="178" y="109"/>
                    </a:lnTo>
                    <a:lnTo>
                      <a:pt x="188" y="121"/>
                    </a:lnTo>
                    <a:lnTo>
                      <a:pt x="196" y="130"/>
                    </a:lnTo>
                    <a:lnTo>
                      <a:pt x="201" y="137"/>
                    </a:lnTo>
                    <a:lnTo>
                      <a:pt x="204" y="139"/>
                    </a:lnTo>
                    <a:lnTo>
                      <a:pt x="197" y="116"/>
                    </a:lnTo>
                    <a:lnTo>
                      <a:pt x="204" y="123"/>
                    </a:lnTo>
                    <a:lnTo>
                      <a:pt x="211" y="129"/>
                    </a:lnTo>
                    <a:lnTo>
                      <a:pt x="217" y="133"/>
                    </a:lnTo>
                    <a:lnTo>
                      <a:pt x="222" y="137"/>
                    </a:lnTo>
                    <a:lnTo>
                      <a:pt x="227" y="139"/>
                    </a:lnTo>
                    <a:lnTo>
                      <a:pt x="230" y="142"/>
                    </a:lnTo>
                    <a:lnTo>
                      <a:pt x="232" y="143"/>
                    </a:lnTo>
                    <a:lnTo>
                      <a:pt x="234" y="143"/>
                    </a:lnTo>
                    <a:lnTo>
                      <a:pt x="230" y="125"/>
                    </a:lnTo>
                    <a:lnTo>
                      <a:pt x="241" y="139"/>
                    </a:lnTo>
                    <a:lnTo>
                      <a:pt x="255" y="153"/>
                    </a:lnTo>
                    <a:lnTo>
                      <a:pt x="274" y="168"/>
                    </a:lnTo>
                    <a:lnTo>
                      <a:pt x="293" y="183"/>
                    </a:lnTo>
                    <a:lnTo>
                      <a:pt x="312" y="196"/>
                    </a:lnTo>
                    <a:lnTo>
                      <a:pt x="327" y="206"/>
                    </a:lnTo>
                    <a:lnTo>
                      <a:pt x="338" y="213"/>
                    </a:lnTo>
                    <a:lnTo>
                      <a:pt x="342" y="215"/>
                    </a:lnTo>
                    <a:lnTo>
                      <a:pt x="328" y="214"/>
                    </a:lnTo>
                    <a:lnTo>
                      <a:pt x="314" y="212"/>
                    </a:lnTo>
                    <a:lnTo>
                      <a:pt x="303" y="209"/>
                    </a:lnTo>
                    <a:lnTo>
                      <a:pt x="292" y="205"/>
                    </a:lnTo>
                    <a:lnTo>
                      <a:pt x="284" y="201"/>
                    </a:lnTo>
                    <a:lnTo>
                      <a:pt x="278" y="199"/>
                    </a:lnTo>
                    <a:lnTo>
                      <a:pt x="274" y="197"/>
                    </a:lnTo>
                    <a:lnTo>
                      <a:pt x="273" y="196"/>
                    </a:lnTo>
                    <a:lnTo>
                      <a:pt x="303" y="229"/>
                    </a:lnTo>
                    <a:lnTo>
                      <a:pt x="293" y="227"/>
                    </a:lnTo>
                    <a:lnTo>
                      <a:pt x="284" y="223"/>
                    </a:lnTo>
                    <a:lnTo>
                      <a:pt x="275" y="220"/>
                    </a:lnTo>
                    <a:lnTo>
                      <a:pt x="268" y="216"/>
                    </a:lnTo>
                    <a:lnTo>
                      <a:pt x="262" y="213"/>
                    </a:lnTo>
                    <a:lnTo>
                      <a:pt x="257" y="211"/>
                    </a:lnTo>
                    <a:lnTo>
                      <a:pt x="254" y="209"/>
                    </a:lnTo>
                    <a:lnTo>
                      <a:pt x="253" y="208"/>
                    </a:lnTo>
                    <a:lnTo>
                      <a:pt x="260" y="226"/>
                    </a:lnTo>
                    <a:lnTo>
                      <a:pt x="234" y="219"/>
                    </a:lnTo>
                    <a:lnTo>
                      <a:pt x="239" y="235"/>
                    </a:lnTo>
                    <a:lnTo>
                      <a:pt x="228" y="232"/>
                    </a:lnTo>
                    <a:lnTo>
                      <a:pt x="217" y="229"/>
                    </a:lnTo>
                    <a:lnTo>
                      <a:pt x="206" y="224"/>
                    </a:lnTo>
                    <a:lnTo>
                      <a:pt x="197" y="220"/>
                    </a:lnTo>
                    <a:lnTo>
                      <a:pt x="189" y="215"/>
                    </a:lnTo>
                    <a:lnTo>
                      <a:pt x="183" y="212"/>
                    </a:lnTo>
                    <a:lnTo>
                      <a:pt x="178" y="209"/>
                    </a:lnTo>
                    <a:lnTo>
                      <a:pt x="177" y="208"/>
                    </a:lnTo>
                    <a:lnTo>
                      <a:pt x="183" y="226"/>
                    </a:lnTo>
                    <a:lnTo>
                      <a:pt x="174" y="222"/>
                    </a:lnTo>
                    <a:lnTo>
                      <a:pt x="166" y="216"/>
                    </a:lnTo>
                    <a:lnTo>
                      <a:pt x="158" y="209"/>
                    </a:lnTo>
                    <a:lnTo>
                      <a:pt x="150" y="200"/>
                    </a:lnTo>
                    <a:lnTo>
                      <a:pt x="143" y="192"/>
                    </a:lnTo>
                    <a:lnTo>
                      <a:pt x="138" y="185"/>
                    </a:lnTo>
                    <a:lnTo>
                      <a:pt x="135" y="181"/>
                    </a:lnTo>
                    <a:lnTo>
                      <a:pt x="133" y="178"/>
                    </a:lnTo>
                    <a:lnTo>
                      <a:pt x="123" y="175"/>
                    </a:lnTo>
                    <a:lnTo>
                      <a:pt x="114" y="171"/>
                    </a:lnTo>
                    <a:lnTo>
                      <a:pt x="106" y="166"/>
                    </a:lnTo>
                    <a:lnTo>
                      <a:pt x="99" y="160"/>
                    </a:lnTo>
                    <a:lnTo>
                      <a:pt x="94" y="155"/>
                    </a:lnTo>
                    <a:lnTo>
                      <a:pt x="91" y="151"/>
                    </a:lnTo>
                    <a:lnTo>
                      <a:pt x="89" y="147"/>
                    </a:lnTo>
                    <a:lnTo>
                      <a:pt x="87" y="146"/>
                    </a:lnTo>
                    <a:lnTo>
                      <a:pt x="80" y="155"/>
                    </a:lnTo>
                    <a:lnTo>
                      <a:pt x="34" y="116"/>
                    </a:lnTo>
                    <a:lnTo>
                      <a:pt x="24" y="129"/>
                    </a:lnTo>
                    <a:lnTo>
                      <a:pt x="7" y="102"/>
                    </a:lnTo>
                    <a:lnTo>
                      <a:pt x="1" y="75"/>
                    </a:lnTo>
                    <a:lnTo>
                      <a:pt x="0" y="53"/>
                    </a:lnTo>
                    <a:lnTo>
                      <a:pt x="1" y="44"/>
                    </a:lnTo>
                    <a:lnTo>
                      <a:pt x="15" y="49"/>
                    </a:lnTo>
                    <a:lnTo>
                      <a:pt x="15" y="19"/>
                    </a:lnTo>
                    <a:lnTo>
                      <a:pt x="38" y="60"/>
                    </a:lnTo>
                    <a:lnTo>
                      <a:pt x="38" y="42"/>
                    </a:lnTo>
                    <a:lnTo>
                      <a:pt x="41" y="28"/>
                    </a:lnTo>
                    <a:lnTo>
                      <a:pt x="46" y="17"/>
                    </a:lnTo>
                    <a:lnTo>
                      <a:pt x="48" y="14"/>
                    </a:lnTo>
                    <a:lnTo>
                      <a:pt x="68" y="30"/>
                    </a:lnTo>
                    <a:lnTo>
                      <a:pt x="75" y="0"/>
                    </a:lnTo>
                    <a:lnTo>
                      <a:pt x="103" y="33"/>
                    </a:lnTo>
                    <a:lnTo>
                      <a:pt x="128" y="1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248" name="Freeform 552"/>
              <p:cNvSpPr>
                <a:spLocks/>
              </p:cNvSpPr>
              <p:nvPr/>
            </p:nvSpPr>
            <p:spPr bwMode="auto">
              <a:xfrm>
                <a:off x="3720" y="1417"/>
                <a:ext cx="22" cy="4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" y="16"/>
                  </a:cxn>
                  <a:cxn ang="0">
                    <a:pos x="0" y="23"/>
                  </a:cxn>
                  <a:cxn ang="0">
                    <a:pos x="2" y="30"/>
                  </a:cxn>
                  <a:cxn ang="0">
                    <a:pos x="8" y="44"/>
                  </a:cxn>
                  <a:cxn ang="0">
                    <a:pos x="13" y="53"/>
                  </a:cxn>
                  <a:cxn ang="0">
                    <a:pos x="17" y="61"/>
                  </a:cxn>
                  <a:cxn ang="0">
                    <a:pos x="23" y="69"/>
                  </a:cxn>
                  <a:cxn ang="0">
                    <a:pos x="30" y="75"/>
                  </a:cxn>
                  <a:cxn ang="0">
                    <a:pos x="34" y="79"/>
                  </a:cxn>
                  <a:cxn ang="0">
                    <a:pos x="39" y="83"/>
                  </a:cxn>
                  <a:cxn ang="0">
                    <a:pos x="43" y="85"/>
                  </a:cxn>
                  <a:cxn ang="0">
                    <a:pos x="44" y="86"/>
                  </a:cxn>
                  <a:cxn ang="0">
                    <a:pos x="25" y="65"/>
                  </a:cxn>
                  <a:cxn ang="0">
                    <a:pos x="16" y="53"/>
                  </a:cxn>
                  <a:cxn ang="0">
                    <a:pos x="11" y="42"/>
                  </a:cxn>
                  <a:cxn ang="0">
                    <a:pos x="11" y="33"/>
                  </a:cxn>
                  <a:cxn ang="0">
                    <a:pos x="10" y="23"/>
                  </a:cxn>
                  <a:cxn ang="0">
                    <a:pos x="8" y="11"/>
                  </a:cxn>
                  <a:cxn ang="0">
                    <a:pos x="6" y="3"/>
                  </a:cxn>
                  <a:cxn ang="0">
                    <a:pos x="5" y="0"/>
                  </a:cxn>
                </a:cxnLst>
                <a:rect l="0" t="0" r="r" b="b"/>
                <a:pathLst>
                  <a:path w="44" h="86">
                    <a:moveTo>
                      <a:pt x="5" y="0"/>
                    </a:moveTo>
                    <a:lnTo>
                      <a:pt x="1" y="16"/>
                    </a:lnTo>
                    <a:lnTo>
                      <a:pt x="0" y="23"/>
                    </a:lnTo>
                    <a:lnTo>
                      <a:pt x="2" y="30"/>
                    </a:lnTo>
                    <a:lnTo>
                      <a:pt x="8" y="44"/>
                    </a:lnTo>
                    <a:lnTo>
                      <a:pt x="13" y="53"/>
                    </a:lnTo>
                    <a:lnTo>
                      <a:pt x="17" y="61"/>
                    </a:lnTo>
                    <a:lnTo>
                      <a:pt x="23" y="69"/>
                    </a:lnTo>
                    <a:lnTo>
                      <a:pt x="30" y="75"/>
                    </a:lnTo>
                    <a:lnTo>
                      <a:pt x="34" y="79"/>
                    </a:lnTo>
                    <a:lnTo>
                      <a:pt x="39" y="83"/>
                    </a:lnTo>
                    <a:lnTo>
                      <a:pt x="43" y="85"/>
                    </a:lnTo>
                    <a:lnTo>
                      <a:pt x="44" y="86"/>
                    </a:lnTo>
                    <a:lnTo>
                      <a:pt x="25" y="65"/>
                    </a:lnTo>
                    <a:lnTo>
                      <a:pt x="16" y="53"/>
                    </a:lnTo>
                    <a:lnTo>
                      <a:pt x="11" y="42"/>
                    </a:lnTo>
                    <a:lnTo>
                      <a:pt x="11" y="33"/>
                    </a:lnTo>
                    <a:lnTo>
                      <a:pt x="10" y="23"/>
                    </a:lnTo>
                    <a:lnTo>
                      <a:pt x="8" y="11"/>
                    </a:lnTo>
                    <a:lnTo>
                      <a:pt x="6" y="3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249" name="Freeform 553"/>
              <p:cNvSpPr>
                <a:spLocks/>
              </p:cNvSpPr>
              <p:nvPr/>
            </p:nvSpPr>
            <p:spPr bwMode="auto">
              <a:xfrm>
                <a:off x="3887" y="1592"/>
                <a:ext cx="8" cy="38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7" y="16"/>
                  </a:cxn>
                  <a:cxn ang="0">
                    <a:pos x="12" y="36"/>
                  </a:cxn>
                  <a:cxn ang="0">
                    <a:pos x="15" y="55"/>
                  </a:cxn>
                  <a:cxn ang="0">
                    <a:pos x="16" y="62"/>
                  </a:cxn>
                  <a:cxn ang="0">
                    <a:pos x="8" y="76"/>
                  </a:cxn>
                  <a:cxn ang="0">
                    <a:pos x="8" y="45"/>
                  </a:cxn>
                  <a:cxn ang="0">
                    <a:pos x="4" y="20"/>
                  </a:cxn>
                  <a:cxn ang="0">
                    <a:pos x="1" y="5"/>
                  </a:cxn>
                  <a:cxn ang="0">
                    <a:pos x="0" y="0"/>
                  </a:cxn>
                </a:cxnLst>
                <a:rect l="0" t="0" r="r" b="b"/>
                <a:pathLst>
                  <a:path w="16" h="76">
                    <a:moveTo>
                      <a:pt x="0" y="0"/>
                    </a:moveTo>
                    <a:lnTo>
                      <a:pt x="7" y="16"/>
                    </a:lnTo>
                    <a:lnTo>
                      <a:pt x="12" y="36"/>
                    </a:lnTo>
                    <a:lnTo>
                      <a:pt x="15" y="55"/>
                    </a:lnTo>
                    <a:lnTo>
                      <a:pt x="16" y="62"/>
                    </a:lnTo>
                    <a:lnTo>
                      <a:pt x="8" y="76"/>
                    </a:lnTo>
                    <a:lnTo>
                      <a:pt x="8" y="45"/>
                    </a:lnTo>
                    <a:lnTo>
                      <a:pt x="4" y="20"/>
                    </a:lnTo>
                    <a:lnTo>
                      <a:pt x="1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250" name="Freeform 554"/>
              <p:cNvSpPr>
                <a:spLocks/>
              </p:cNvSpPr>
              <p:nvPr/>
            </p:nvSpPr>
            <p:spPr bwMode="auto">
              <a:xfrm>
                <a:off x="3900" y="1577"/>
                <a:ext cx="8" cy="3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5" y="26"/>
                  </a:cxn>
                  <a:cxn ang="0">
                    <a:pos x="16" y="56"/>
                  </a:cxn>
                  <a:cxn ang="0">
                    <a:pos x="8" y="60"/>
                  </a:cxn>
                  <a:cxn ang="0">
                    <a:pos x="8" y="27"/>
                  </a:cxn>
                  <a:cxn ang="0">
                    <a:pos x="0" y="0"/>
                  </a:cxn>
                </a:cxnLst>
                <a:rect l="0" t="0" r="r" b="b"/>
                <a:pathLst>
                  <a:path w="16" h="60">
                    <a:moveTo>
                      <a:pt x="0" y="0"/>
                    </a:moveTo>
                    <a:lnTo>
                      <a:pt x="15" y="26"/>
                    </a:lnTo>
                    <a:lnTo>
                      <a:pt x="16" y="56"/>
                    </a:lnTo>
                    <a:lnTo>
                      <a:pt x="8" y="60"/>
                    </a:lnTo>
                    <a:lnTo>
                      <a:pt x="8" y="2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251" name="Freeform 555"/>
              <p:cNvSpPr>
                <a:spLocks/>
              </p:cNvSpPr>
              <p:nvPr/>
            </p:nvSpPr>
            <p:spPr bwMode="auto">
              <a:xfrm>
                <a:off x="4161" y="1570"/>
                <a:ext cx="23" cy="2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" y="8"/>
                  </a:cxn>
                  <a:cxn ang="0">
                    <a:pos x="7" y="15"/>
                  </a:cxn>
                  <a:cxn ang="0">
                    <a:pos x="13" y="21"/>
                  </a:cxn>
                  <a:cxn ang="0">
                    <a:pos x="18" y="26"/>
                  </a:cxn>
                  <a:cxn ang="0">
                    <a:pos x="24" y="32"/>
                  </a:cxn>
                  <a:cxn ang="0">
                    <a:pos x="31" y="36"/>
                  </a:cxn>
                  <a:cxn ang="0">
                    <a:pos x="39" y="39"/>
                  </a:cxn>
                  <a:cxn ang="0">
                    <a:pos x="46" y="40"/>
                  </a:cxn>
                  <a:cxn ang="0">
                    <a:pos x="38" y="36"/>
                  </a:cxn>
                  <a:cxn ang="0">
                    <a:pos x="29" y="29"/>
                  </a:cxn>
                  <a:cxn ang="0">
                    <a:pos x="22" y="23"/>
                  </a:cxn>
                  <a:cxn ang="0">
                    <a:pos x="15" y="16"/>
                  </a:cxn>
                  <a:cxn ang="0">
                    <a:pos x="8" y="9"/>
                  </a:cxn>
                  <a:cxn ang="0">
                    <a:pos x="3" y="4"/>
                  </a:cxn>
                  <a:cxn ang="0">
                    <a:pos x="1" y="1"/>
                  </a:cxn>
                  <a:cxn ang="0">
                    <a:pos x="0" y="0"/>
                  </a:cxn>
                </a:cxnLst>
                <a:rect l="0" t="0" r="r" b="b"/>
                <a:pathLst>
                  <a:path w="46" h="40">
                    <a:moveTo>
                      <a:pt x="0" y="0"/>
                    </a:moveTo>
                    <a:lnTo>
                      <a:pt x="3" y="8"/>
                    </a:lnTo>
                    <a:lnTo>
                      <a:pt x="7" y="15"/>
                    </a:lnTo>
                    <a:lnTo>
                      <a:pt x="13" y="21"/>
                    </a:lnTo>
                    <a:lnTo>
                      <a:pt x="18" y="26"/>
                    </a:lnTo>
                    <a:lnTo>
                      <a:pt x="24" y="32"/>
                    </a:lnTo>
                    <a:lnTo>
                      <a:pt x="31" y="36"/>
                    </a:lnTo>
                    <a:lnTo>
                      <a:pt x="39" y="39"/>
                    </a:lnTo>
                    <a:lnTo>
                      <a:pt x="46" y="40"/>
                    </a:lnTo>
                    <a:lnTo>
                      <a:pt x="38" y="36"/>
                    </a:lnTo>
                    <a:lnTo>
                      <a:pt x="29" y="29"/>
                    </a:lnTo>
                    <a:lnTo>
                      <a:pt x="22" y="23"/>
                    </a:lnTo>
                    <a:lnTo>
                      <a:pt x="15" y="16"/>
                    </a:lnTo>
                    <a:lnTo>
                      <a:pt x="8" y="9"/>
                    </a:lnTo>
                    <a:lnTo>
                      <a:pt x="3" y="4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252" name="Freeform 556"/>
              <p:cNvSpPr>
                <a:spLocks/>
              </p:cNvSpPr>
              <p:nvPr/>
            </p:nvSpPr>
            <p:spPr bwMode="auto">
              <a:xfrm>
                <a:off x="4151" y="1577"/>
                <a:ext cx="16" cy="17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" y="11"/>
                  </a:cxn>
                  <a:cxn ang="0">
                    <a:pos x="3" y="17"/>
                  </a:cxn>
                  <a:cxn ang="0">
                    <a:pos x="5" y="19"/>
                  </a:cxn>
                  <a:cxn ang="0">
                    <a:pos x="8" y="24"/>
                  </a:cxn>
                  <a:cxn ang="0">
                    <a:pos x="15" y="30"/>
                  </a:cxn>
                  <a:cxn ang="0">
                    <a:pos x="22" y="32"/>
                  </a:cxn>
                  <a:cxn ang="0">
                    <a:pos x="29" y="33"/>
                  </a:cxn>
                  <a:cxn ang="0">
                    <a:pos x="31" y="33"/>
                  </a:cxn>
                  <a:cxn ang="0">
                    <a:pos x="7" y="15"/>
                  </a:cxn>
                  <a:cxn ang="0">
                    <a:pos x="0" y="0"/>
                  </a:cxn>
                </a:cxnLst>
                <a:rect l="0" t="0" r="r" b="b"/>
                <a:pathLst>
                  <a:path w="31" h="33">
                    <a:moveTo>
                      <a:pt x="0" y="0"/>
                    </a:moveTo>
                    <a:lnTo>
                      <a:pt x="3" y="11"/>
                    </a:lnTo>
                    <a:lnTo>
                      <a:pt x="3" y="17"/>
                    </a:lnTo>
                    <a:lnTo>
                      <a:pt x="5" y="19"/>
                    </a:lnTo>
                    <a:lnTo>
                      <a:pt x="8" y="24"/>
                    </a:lnTo>
                    <a:lnTo>
                      <a:pt x="15" y="30"/>
                    </a:lnTo>
                    <a:lnTo>
                      <a:pt x="22" y="32"/>
                    </a:lnTo>
                    <a:lnTo>
                      <a:pt x="29" y="33"/>
                    </a:lnTo>
                    <a:lnTo>
                      <a:pt x="31" y="33"/>
                    </a:lnTo>
                    <a:lnTo>
                      <a:pt x="7" y="1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253" name="Freeform 557"/>
              <p:cNvSpPr>
                <a:spLocks/>
              </p:cNvSpPr>
              <p:nvPr/>
            </p:nvSpPr>
            <p:spPr bwMode="auto">
              <a:xfrm>
                <a:off x="3816" y="1583"/>
                <a:ext cx="28" cy="110"/>
              </a:xfrm>
              <a:custGeom>
                <a:avLst/>
                <a:gdLst/>
                <a:ahLst/>
                <a:cxnLst>
                  <a:cxn ang="0">
                    <a:pos x="0" y="219"/>
                  </a:cxn>
                  <a:cxn ang="0">
                    <a:pos x="11" y="209"/>
                  </a:cxn>
                  <a:cxn ang="0">
                    <a:pos x="20" y="196"/>
                  </a:cxn>
                  <a:cxn ang="0">
                    <a:pos x="29" y="183"/>
                  </a:cxn>
                  <a:cxn ang="0">
                    <a:pos x="37" y="168"/>
                  </a:cxn>
                  <a:cxn ang="0">
                    <a:pos x="45" y="152"/>
                  </a:cxn>
                  <a:cxn ang="0">
                    <a:pos x="50" y="137"/>
                  </a:cxn>
                  <a:cxn ang="0">
                    <a:pos x="54" y="121"/>
                  </a:cxn>
                  <a:cxn ang="0">
                    <a:pos x="57" y="107"/>
                  </a:cxn>
                  <a:cxn ang="0">
                    <a:pos x="57" y="75"/>
                  </a:cxn>
                  <a:cxn ang="0">
                    <a:pos x="52" y="41"/>
                  </a:cxn>
                  <a:cxn ang="0">
                    <a:pos x="46" y="12"/>
                  </a:cxn>
                  <a:cxn ang="0">
                    <a:pos x="44" y="0"/>
                  </a:cxn>
                  <a:cxn ang="0">
                    <a:pos x="40" y="35"/>
                  </a:cxn>
                  <a:cxn ang="0">
                    <a:pos x="39" y="84"/>
                  </a:cxn>
                  <a:cxn ang="0">
                    <a:pos x="37" y="132"/>
                  </a:cxn>
                  <a:cxn ang="0">
                    <a:pos x="32" y="163"/>
                  </a:cxn>
                  <a:cxn ang="0">
                    <a:pos x="24" y="179"/>
                  </a:cxn>
                  <a:cxn ang="0">
                    <a:pos x="15" y="193"/>
                  </a:cxn>
                  <a:cxn ang="0">
                    <a:pos x="8" y="203"/>
                  </a:cxn>
                  <a:cxn ang="0">
                    <a:pos x="6" y="206"/>
                  </a:cxn>
                  <a:cxn ang="0">
                    <a:pos x="6" y="208"/>
                  </a:cxn>
                  <a:cxn ang="0">
                    <a:pos x="4" y="210"/>
                  </a:cxn>
                  <a:cxn ang="0">
                    <a:pos x="3" y="213"/>
                  </a:cxn>
                  <a:cxn ang="0">
                    <a:pos x="0" y="219"/>
                  </a:cxn>
                </a:cxnLst>
                <a:rect l="0" t="0" r="r" b="b"/>
                <a:pathLst>
                  <a:path w="57" h="219">
                    <a:moveTo>
                      <a:pt x="0" y="219"/>
                    </a:moveTo>
                    <a:lnTo>
                      <a:pt x="11" y="209"/>
                    </a:lnTo>
                    <a:lnTo>
                      <a:pt x="20" y="196"/>
                    </a:lnTo>
                    <a:lnTo>
                      <a:pt x="29" y="183"/>
                    </a:lnTo>
                    <a:lnTo>
                      <a:pt x="37" y="168"/>
                    </a:lnTo>
                    <a:lnTo>
                      <a:pt x="45" y="152"/>
                    </a:lnTo>
                    <a:lnTo>
                      <a:pt x="50" y="137"/>
                    </a:lnTo>
                    <a:lnTo>
                      <a:pt x="54" y="121"/>
                    </a:lnTo>
                    <a:lnTo>
                      <a:pt x="57" y="107"/>
                    </a:lnTo>
                    <a:lnTo>
                      <a:pt x="57" y="75"/>
                    </a:lnTo>
                    <a:lnTo>
                      <a:pt x="52" y="41"/>
                    </a:lnTo>
                    <a:lnTo>
                      <a:pt x="46" y="12"/>
                    </a:lnTo>
                    <a:lnTo>
                      <a:pt x="44" y="0"/>
                    </a:lnTo>
                    <a:lnTo>
                      <a:pt x="40" y="35"/>
                    </a:lnTo>
                    <a:lnTo>
                      <a:pt x="39" y="84"/>
                    </a:lnTo>
                    <a:lnTo>
                      <a:pt x="37" y="132"/>
                    </a:lnTo>
                    <a:lnTo>
                      <a:pt x="32" y="163"/>
                    </a:lnTo>
                    <a:lnTo>
                      <a:pt x="24" y="179"/>
                    </a:lnTo>
                    <a:lnTo>
                      <a:pt x="15" y="193"/>
                    </a:lnTo>
                    <a:lnTo>
                      <a:pt x="8" y="203"/>
                    </a:lnTo>
                    <a:lnTo>
                      <a:pt x="6" y="206"/>
                    </a:lnTo>
                    <a:lnTo>
                      <a:pt x="6" y="208"/>
                    </a:lnTo>
                    <a:lnTo>
                      <a:pt x="4" y="210"/>
                    </a:lnTo>
                    <a:lnTo>
                      <a:pt x="3" y="213"/>
                    </a:lnTo>
                    <a:lnTo>
                      <a:pt x="0" y="21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254" name="Freeform 558"/>
              <p:cNvSpPr>
                <a:spLocks/>
              </p:cNvSpPr>
              <p:nvPr/>
            </p:nvSpPr>
            <p:spPr bwMode="auto">
              <a:xfrm>
                <a:off x="4308" y="1551"/>
                <a:ext cx="18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4" y="11"/>
                  </a:cxn>
                  <a:cxn ang="0">
                    <a:pos x="6" y="16"/>
                  </a:cxn>
                  <a:cxn ang="0">
                    <a:pos x="7" y="19"/>
                  </a:cxn>
                  <a:cxn ang="0">
                    <a:pos x="12" y="23"/>
                  </a:cxn>
                  <a:cxn ang="0">
                    <a:pos x="19" y="26"/>
                  </a:cxn>
                  <a:cxn ang="0">
                    <a:pos x="27" y="28"/>
                  </a:cxn>
                  <a:cxn ang="0">
                    <a:pos x="34" y="26"/>
                  </a:cxn>
                  <a:cxn ang="0">
                    <a:pos x="36" y="26"/>
                  </a:cxn>
                  <a:cxn ang="0">
                    <a:pos x="9" y="14"/>
                  </a:cxn>
                  <a:cxn ang="0">
                    <a:pos x="0" y="0"/>
                  </a:cxn>
                </a:cxnLst>
                <a:rect l="0" t="0" r="r" b="b"/>
                <a:pathLst>
                  <a:path w="36" h="28">
                    <a:moveTo>
                      <a:pt x="0" y="0"/>
                    </a:moveTo>
                    <a:lnTo>
                      <a:pt x="4" y="11"/>
                    </a:lnTo>
                    <a:lnTo>
                      <a:pt x="6" y="16"/>
                    </a:lnTo>
                    <a:lnTo>
                      <a:pt x="7" y="19"/>
                    </a:lnTo>
                    <a:lnTo>
                      <a:pt x="12" y="23"/>
                    </a:lnTo>
                    <a:lnTo>
                      <a:pt x="19" y="26"/>
                    </a:lnTo>
                    <a:lnTo>
                      <a:pt x="27" y="28"/>
                    </a:lnTo>
                    <a:lnTo>
                      <a:pt x="34" y="26"/>
                    </a:lnTo>
                    <a:lnTo>
                      <a:pt x="36" y="26"/>
                    </a:lnTo>
                    <a:lnTo>
                      <a:pt x="9" y="1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</p:grpSp>
      <p:sp>
        <p:nvSpPr>
          <p:cNvPr id="30255" name="Line 559"/>
          <p:cNvSpPr>
            <a:spLocks noChangeShapeType="1"/>
          </p:cNvSpPr>
          <p:nvPr/>
        </p:nvSpPr>
        <p:spPr bwMode="auto">
          <a:xfrm>
            <a:off x="0" y="3429000"/>
            <a:ext cx="9144000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30256" name="Line 560"/>
          <p:cNvSpPr>
            <a:spLocks noChangeShapeType="1"/>
          </p:cNvSpPr>
          <p:nvPr/>
        </p:nvSpPr>
        <p:spPr bwMode="auto">
          <a:xfrm>
            <a:off x="4572000" y="0"/>
            <a:ext cx="0" cy="6858000"/>
          </a:xfrm>
          <a:prstGeom prst="line">
            <a:avLst/>
          </a:prstGeom>
          <a:noFill/>
          <a:ln w="57150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30257" name="Text Box 561"/>
          <p:cNvSpPr txBox="1">
            <a:spLocks noChangeArrowheads="1"/>
          </p:cNvSpPr>
          <p:nvPr/>
        </p:nvSpPr>
        <p:spPr bwMode="auto">
          <a:xfrm>
            <a:off x="2193925" y="-34925"/>
            <a:ext cx="231775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n-US" b="1">
                <a:solidFill>
                  <a:srgbClr val="FF0066"/>
                </a:solidFill>
              </a:rPr>
              <a:t>MONSTERPET</a:t>
            </a:r>
          </a:p>
        </p:txBody>
      </p:sp>
      <p:sp>
        <p:nvSpPr>
          <p:cNvPr id="30258" name="Text Box 562"/>
          <p:cNvSpPr txBox="1">
            <a:spLocks noChangeArrowheads="1"/>
          </p:cNvSpPr>
          <p:nvPr/>
        </p:nvSpPr>
        <p:spPr bwMode="auto">
          <a:xfrm>
            <a:off x="6613525" y="-34925"/>
            <a:ext cx="1858963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n-US" b="1">
                <a:solidFill>
                  <a:schemeClr val="accent2"/>
                </a:solidFill>
              </a:rPr>
              <a:t>PETPLUMP</a:t>
            </a:r>
          </a:p>
        </p:txBody>
      </p:sp>
      <p:sp>
        <p:nvSpPr>
          <p:cNvPr id="30259" name="Text Box 563"/>
          <p:cNvSpPr txBox="1">
            <a:spLocks noChangeArrowheads="1"/>
          </p:cNvSpPr>
          <p:nvPr/>
        </p:nvSpPr>
        <p:spPr bwMode="auto">
          <a:xfrm>
            <a:off x="2727325" y="803275"/>
            <a:ext cx="1681163" cy="8223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n-US"/>
              <a:t>Success rate</a:t>
            </a:r>
          </a:p>
          <a:p>
            <a:r>
              <a:rPr lang="en-US"/>
              <a:t>=3/4=</a:t>
            </a:r>
            <a:r>
              <a:rPr lang="en-US">
                <a:solidFill>
                  <a:srgbClr val="FF0066"/>
                </a:solidFill>
              </a:rPr>
              <a:t>75%</a:t>
            </a:r>
            <a:endParaRPr lang="en-US"/>
          </a:p>
        </p:txBody>
      </p:sp>
      <p:sp>
        <p:nvSpPr>
          <p:cNvPr id="30260" name="Text Box 564"/>
          <p:cNvSpPr txBox="1">
            <a:spLocks noChangeArrowheads="1"/>
          </p:cNvSpPr>
          <p:nvPr/>
        </p:nvSpPr>
        <p:spPr bwMode="auto">
          <a:xfrm>
            <a:off x="6918325" y="727075"/>
            <a:ext cx="1681163" cy="8223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n-US"/>
              <a:t>Success rate</a:t>
            </a:r>
          </a:p>
          <a:p>
            <a:r>
              <a:rPr lang="en-US"/>
              <a:t>=5/7=</a:t>
            </a:r>
            <a:r>
              <a:rPr lang="en-US">
                <a:solidFill>
                  <a:schemeClr val="accent2"/>
                </a:solidFill>
              </a:rPr>
              <a:t>71%</a:t>
            </a:r>
            <a:endParaRPr lang="en-US"/>
          </a:p>
        </p:txBody>
      </p:sp>
      <p:sp>
        <p:nvSpPr>
          <p:cNvPr id="30261" name="Text Box 565"/>
          <p:cNvSpPr txBox="1">
            <a:spLocks noChangeArrowheads="1"/>
          </p:cNvSpPr>
          <p:nvPr/>
        </p:nvSpPr>
        <p:spPr bwMode="auto">
          <a:xfrm>
            <a:off x="6994525" y="3622675"/>
            <a:ext cx="1681163" cy="8223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n-US"/>
              <a:t>Success rate</a:t>
            </a:r>
          </a:p>
          <a:p>
            <a:r>
              <a:rPr lang="en-US"/>
              <a:t>=1/4=</a:t>
            </a:r>
            <a:r>
              <a:rPr lang="en-US">
                <a:solidFill>
                  <a:schemeClr val="accent2"/>
                </a:solidFill>
              </a:rPr>
              <a:t>25%</a:t>
            </a:r>
            <a:endParaRPr lang="en-US"/>
          </a:p>
        </p:txBody>
      </p:sp>
      <p:sp>
        <p:nvSpPr>
          <p:cNvPr id="30262" name="Text Box 566"/>
          <p:cNvSpPr txBox="1">
            <a:spLocks noChangeArrowheads="1"/>
          </p:cNvSpPr>
          <p:nvPr/>
        </p:nvSpPr>
        <p:spPr bwMode="auto">
          <a:xfrm>
            <a:off x="746125" y="4918075"/>
            <a:ext cx="1681163" cy="8223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n-US"/>
              <a:t>Success rate</a:t>
            </a:r>
          </a:p>
          <a:p>
            <a:r>
              <a:rPr lang="en-US"/>
              <a:t>=2/7=</a:t>
            </a:r>
            <a:r>
              <a:rPr lang="en-US">
                <a:solidFill>
                  <a:srgbClr val="FF0066"/>
                </a:solidFill>
              </a:rPr>
              <a:t>28%</a:t>
            </a:r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EXPLOD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02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EXPLOD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02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6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2969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296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296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96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EXPLOD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02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>
                      <p:stCondLst>
                        <p:cond delay="indefinite"/>
                      </p:stCondLst>
                      <p:childTnLst>
                        <p:par>
                          <p:cTn id="70" fill="hold">
                            <p:stCondLst>
                              <p:cond delay="0"/>
                            </p:stCondLst>
                            <p:childTnLst>
                              <p:par>
                                <p:cTn id="7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3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4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7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>
                      <p:stCondLst>
                        <p:cond delay="indefinite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7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EXPLOD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9" fill="hold">
                      <p:stCondLst>
                        <p:cond delay="indefinite"/>
                      </p:stCondLst>
                      <p:childTnLst>
                        <p:par>
                          <p:cTn id="80" fill="hold">
                            <p:stCondLst>
                              <p:cond delay="0"/>
                            </p:stCondLst>
                            <p:childTnLst>
                              <p:par>
                                <p:cTn id="8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02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0259" grpId="0" autoUpdateAnimBg="0"/>
      <p:bldP spid="30260" grpId="0" autoUpdateAnimBg="0"/>
      <p:bldP spid="30261" grpId="0" autoUpdateAnimBg="0"/>
      <p:bldP spid="30262" grpId="0" autoUpdateAnimBg="0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0722" name="Object 2"/>
          <p:cNvGraphicFramePr>
            <a:graphicFrameLocks noChangeAspect="1"/>
          </p:cNvGraphicFramePr>
          <p:nvPr/>
        </p:nvGraphicFramePr>
        <p:xfrm>
          <a:off x="7239000" y="4876800"/>
          <a:ext cx="1165225" cy="923925"/>
        </p:xfrm>
        <a:graphic>
          <a:graphicData uri="http://schemas.openxmlformats.org/presentationml/2006/ole">
            <p:oleObj spid="_x0000_s9218" name="Clip" r:id="rId3" imgW="1165320" imgH="924120" progId="MS_ClipArt_Gallery.2">
              <p:embed/>
            </p:oleObj>
          </a:graphicData>
        </a:graphic>
      </p:graphicFrame>
      <p:grpSp>
        <p:nvGrpSpPr>
          <p:cNvPr id="2" name="Group 3"/>
          <p:cNvGrpSpPr>
            <a:grpSpLocks/>
          </p:cNvGrpSpPr>
          <p:nvPr/>
        </p:nvGrpSpPr>
        <p:grpSpPr bwMode="auto">
          <a:xfrm flipH="1">
            <a:off x="2590800" y="1600200"/>
            <a:ext cx="712788" cy="620713"/>
            <a:chOff x="2164" y="2736"/>
            <a:chExt cx="449" cy="391"/>
          </a:xfrm>
        </p:grpSpPr>
        <p:sp>
          <p:nvSpPr>
            <p:cNvPr id="30724" name="Freeform 4"/>
            <p:cNvSpPr>
              <a:spLocks/>
            </p:cNvSpPr>
            <p:nvPr/>
          </p:nvSpPr>
          <p:spPr bwMode="auto">
            <a:xfrm>
              <a:off x="2164" y="2736"/>
              <a:ext cx="449" cy="391"/>
            </a:xfrm>
            <a:custGeom>
              <a:avLst/>
              <a:gdLst/>
              <a:ahLst/>
              <a:cxnLst>
                <a:cxn ang="0">
                  <a:pos x="174" y="683"/>
                </a:cxn>
                <a:cxn ang="0">
                  <a:pos x="77" y="594"/>
                </a:cxn>
                <a:cxn ang="0">
                  <a:pos x="58" y="500"/>
                </a:cxn>
                <a:cxn ang="0">
                  <a:pos x="29" y="445"/>
                </a:cxn>
                <a:cxn ang="0">
                  <a:pos x="16" y="362"/>
                </a:cxn>
                <a:cxn ang="0">
                  <a:pos x="86" y="383"/>
                </a:cxn>
                <a:cxn ang="0">
                  <a:pos x="119" y="395"/>
                </a:cxn>
                <a:cxn ang="0">
                  <a:pos x="175" y="375"/>
                </a:cxn>
                <a:cxn ang="0">
                  <a:pos x="292" y="367"/>
                </a:cxn>
                <a:cxn ang="0">
                  <a:pos x="339" y="333"/>
                </a:cxn>
                <a:cxn ang="0">
                  <a:pos x="403" y="321"/>
                </a:cxn>
                <a:cxn ang="0">
                  <a:pos x="391" y="404"/>
                </a:cxn>
                <a:cxn ang="0">
                  <a:pos x="405" y="421"/>
                </a:cxn>
                <a:cxn ang="0">
                  <a:pos x="429" y="429"/>
                </a:cxn>
                <a:cxn ang="0">
                  <a:pos x="469" y="432"/>
                </a:cxn>
                <a:cxn ang="0">
                  <a:pos x="451" y="446"/>
                </a:cxn>
                <a:cxn ang="0">
                  <a:pos x="598" y="416"/>
                </a:cxn>
                <a:cxn ang="0">
                  <a:pos x="768" y="400"/>
                </a:cxn>
                <a:cxn ang="0">
                  <a:pos x="949" y="407"/>
                </a:cxn>
                <a:cxn ang="0">
                  <a:pos x="1081" y="418"/>
                </a:cxn>
                <a:cxn ang="0">
                  <a:pos x="1132" y="355"/>
                </a:cxn>
                <a:cxn ang="0">
                  <a:pos x="1208" y="238"/>
                </a:cxn>
                <a:cxn ang="0">
                  <a:pos x="1243" y="99"/>
                </a:cxn>
                <a:cxn ang="0">
                  <a:pos x="1147" y="77"/>
                </a:cxn>
                <a:cxn ang="0">
                  <a:pos x="1092" y="53"/>
                </a:cxn>
                <a:cxn ang="0">
                  <a:pos x="1170" y="3"/>
                </a:cxn>
                <a:cxn ang="0">
                  <a:pos x="1262" y="11"/>
                </a:cxn>
                <a:cxn ang="0">
                  <a:pos x="1337" y="75"/>
                </a:cxn>
                <a:cxn ang="0">
                  <a:pos x="1300" y="279"/>
                </a:cxn>
                <a:cxn ang="0">
                  <a:pos x="1218" y="475"/>
                </a:cxn>
                <a:cxn ang="0">
                  <a:pos x="1173" y="693"/>
                </a:cxn>
                <a:cxn ang="0">
                  <a:pos x="1115" y="790"/>
                </a:cxn>
                <a:cxn ang="0">
                  <a:pos x="1106" y="900"/>
                </a:cxn>
                <a:cxn ang="0">
                  <a:pos x="1130" y="971"/>
                </a:cxn>
                <a:cxn ang="0">
                  <a:pos x="1089" y="1044"/>
                </a:cxn>
                <a:cxn ang="0">
                  <a:pos x="1006" y="1113"/>
                </a:cxn>
                <a:cxn ang="0">
                  <a:pos x="963" y="1141"/>
                </a:cxn>
                <a:cxn ang="0">
                  <a:pos x="911" y="1146"/>
                </a:cxn>
                <a:cxn ang="0">
                  <a:pos x="868" y="1143"/>
                </a:cxn>
                <a:cxn ang="0">
                  <a:pos x="833" y="1099"/>
                </a:cxn>
                <a:cxn ang="0">
                  <a:pos x="852" y="1048"/>
                </a:cxn>
                <a:cxn ang="0">
                  <a:pos x="920" y="1033"/>
                </a:cxn>
                <a:cxn ang="0">
                  <a:pos x="947" y="987"/>
                </a:cxn>
                <a:cxn ang="0">
                  <a:pos x="928" y="955"/>
                </a:cxn>
                <a:cxn ang="0">
                  <a:pos x="866" y="891"/>
                </a:cxn>
                <a:cxn ang="0">
                  <a:pos x="843" y="846"/>
                </a:cxn>
                <a:cxn ang="0">
                  <a:pos x="762" y="838"/>
                </a:cxn>
                <a:cxn ang="0">
                  <a:pos x="635" y="843"/>
                </a:cxn>
                <a:cxn ang="0">
                  <a:pos x="553" y="898"/>
                </a:cxn>
                <a:cxn ang="0">
                  <a:pos x="576" y="1037"/>
                </a:cxn>
                <a:cxn ang="0">
                  <a:pos x="532" y="1099"/>
                </a:cxn>
                <a:cxn ang="0">
                  <a:pos x="480" y="1101"/>
                </a:cxn>
                <a:cxn ang="0">
                  <a:pos x="447" y="1063"/>
                </a:cxn>
                <a:cxn ang="0">
                  <a:pos x="452" y="1045"/>
                </a:cxn>
                <a:cxn ang="0">
                  <a:pos x="317" y="1172"/>
                </a:cxn>
                <a:cxn ang="0">
                  <a:pos x="283" y="1169"/>
                </a:cxn>
                <a:cxn ang="0">
                  <a:pos x="245" y="1151"/>
                </a:cxn>
                <a:cxn ang="0">
                  <a:pos x="245" y="1116"/>
                </a:cxn>
                <a:cxn ang="0">
                  <a:pos x="294" y="1089"/>
                </a:cxn>
                <a:cxn ang="0">
                  <a:pos x="344" y="1029"/>
                </a:cxn>
                <a:cxn ang="0">
                  <a:pos x="381" y="952"/>
                </a:cxn>
                <a:cxn ang="0">
                  <a:pos x="390" y="888"/>
                </a:cxn>
                <a:cxn ang="0">
                  <a:pos x="322" y="843"/>
                </a:cxn>
              </a:cxnLst>
              <a:rect l="0" t="0" r="r" b="b"/>
              <a:pathLst>
                <a:path w="1348" h="1173">
                  <a:moveTo>
                    <a:pt x="230" y="748"/>
                  </a:moveTo>
                  <a:lnTo>
                    <a:pt x="222" y="734"/>
                  </a:lnTo>
                  <a:lnTo>
                    <a:pt x="213" y="721"/>
                  </a:lnTo>
                  <a:lnTo>
                    <a:pt x="201" y="709"/>
                  </a:lnTo>
                  <a:lnTo>
                    <a:pt x="189" y="696"/>
                  </a:lnTo>
                  <a:lnTo>
                    <a:pt x="174" y="683"/>
                  </a:lnTo>
                  <a:lnTo>
                    <a:pt x="157" y="671"/>
                  </a:lnTo>
                  <a:lnTo>
                    <a:pt x="139" y="657"/>
                  </a:lnTo>
                  <a:lnTo>
                    <a:pt x="119" y="643"/>
                  </a:lnTo>
                  <a:lnTo>
                    <a:pt x="102" y="628"/>
                  </a:lnTo>
                  <a:lnTo>
                    <a:pt x="88" y="611"/>
                  </a:lnTo>
                  <a:lnTo>
                    <a:pt x="77" y="594"/>
                  </a:lnTo>
                  <a:lnTo>
                    <a:pt x="69" y="576"/>
                  </a:lnTo>
                  <a:lnTo>
                    <a:pt x="63" y="556"/>
                  </a:lnTo>
                  <a:lnTo>
                    <a:pt x="61" y="538"/>
                  </a:lnTo>
                  <a:lnTo>
                    <a:pt x="58" y="518"/>
                  </a:lnTo>
                  <a:lnTo>
                    <a:pt x="58" y="500"/>
                  </a:lnTo>
                  <a:lnTo>
                    <a:pt x="58" y="500"/>
                  </a:lnTo>
                  <a:lnTo>
                    <a:pt x="57" y="496"/>
                  </a:lnTo>
                  <a:lnTo>
                    <a:pt x="51" y="489"/>
                  </a:lnTo>
                  <a:lnTo>
                    <a:pt x="39" y="473"/>
                  </a:lnTo>
                  <a:lnTo>
                    <a:pt x="30" y="460"/>
                  </a:lnTo>
                  <a:lnTo>
                    <a:pt x="30" y="455"/>
                  </a:lnTo>
                  <a:lnTo>
                    <a:pt x="29" y="445"/>
                  </a:lnTo>
                  <a:lnTo>
                    <a:pt x="17" y="420"/>
                  </a:lnTo>
                  <a:lnTo>
                    <a:pt x="4" y="390"/>
                  </a:lnTo>
                  <a:lnTo>
                    <a:pt x="0" y="375"/>
                  </a:lnTo>
                  <a:lnTo>
                    <a:pt x="5" y="368"/>
                  </a:lnTo>
                  <a:lnTo>
                    <a:pt x="11" y="364"/>
                  </a:lnTo>
                  <a:lnTo>
                    <a:pt x="16" y="362"/>
                  </a:lnTo>
                  <a:lnTo>
                    <a:pt x="24" y="362"/>
                  </a:lnTo>
                  <a:lnTo>
                    <a:pt x="37" y="365"/>
                  </a:lnTo>
                  <a:lnTo>
                    <a:pt x="49" y="368"/>
                  </a:lnTo>
                  <a:lnTo>
                    <a:pt x="62" y="373"/>
                  </a:lnTo>
                  <a:lnTo>
                    <a:pt x="74" y="378"/>
                  </a:lnTo>
                  <a:lnTo>
                    <a:pt x="86" y="383"/>
                  </a:lnTo>
                  <a:lnTo>
                    <a:pt x="95" y="389"/>
                  </a:lnTo>
                  <a:lnTo>
                    <a:pt x="101" y="393"/>
                  </a:lnTo>
                  <a:lnTo>
                    <a:pt x="107" y="396"/>
                  </a:lnTo>
                  <a:lnTo>
                    <a:pt x="111" y="398"/>
                  </a:lnTo>
                  <a:lnTo>
                    <a:pt x="116" y="396"/>
                  </a:lnTo>
                  <a:lnTo>
                    <a:pt x="119" y="395"/>
                  </a:lnTo>
                  <a:lnTo>
                    <a:pt x="125" y="394"/>
                  </a:lnTo>
                  <a:lnTo>
                    <a:pt x="132" y="390"/>
                  </a:lnTo>
                  <a:lnTo>
                    <a:pt x="140" y="387"/>
                  </a:lnTo>
                  <a:lnTo>
                    <a:pt x="150" y="382"/>
                  </a:lnTo>
                  <a:lnTo>
                    <a:pt x="162" y="378"/>
                  </a:lnTo>
                  <a:lnTo>
                    <a:pt x="175" y="375"/>
                  </a:lnTo>
                  <a:lnTo>
                    <a:pt x="192" y="372"/>
                  </a:lnTo>
                  <a:lnTo>
                    <a:pt x="211" y="370"/>
                  </a:lnTo>
                  <a:lnTo>
                    <a:pt x="231" y="368"/>
                  </a:lnTo>
                  <a:lnTo>
                    <a:pt x="255" y="367"/>
                  </a:lnTo>
                  <a:lnTo>
                    <a:pt x="280" y="368"/>
                  </a:lnTo>
                  <a:lnTo>
                    <a:pt x="292" y="367"/>
                  </a:lnTo>
                  <a:lnTo>
                    <a:pt x="298" y="364"/>
                  </a:lnTo>
                  <a:lnTo>
                    <a:pt x="302" y="359"/>
                  </a:lnTo>
                  <a:lnTo>
                    <a:pt x="309" y="353"/>
                  </a:lnTo>
                  <a:lnTo>
                    <a:pt x="316" y="348"/>
                  </a:lnTo>
                  <a:lnTo>
                    <a:pt x="327" y="342"/>
                  </a:lnTo>
                  <a:lnTo>
                    <a:pt x="339" y="333"/>
                  </a:lnTo>
                  <a:lnTo>
                    <a:pt x="353" y="326"/>
                  </a:lnTo>
                  <a:lnTo>
                    <a:pt x="367" y="318"/>
                  </a:lnTo>
                  <a:lnTo>
                    <a:pt x="380" y="312"/>
                  </a:lnTo>
                  <a:lnTo>
                    <a:pt x="391" y="310"/>
                  </a:lnTo>
                  <a:lnTo>
                    <a:pt x="400" y="311"/>
                  </a:lnTo>
                  <a:lnTo>
                    <a:pt x="403" y="321"/>
                  </a:lnTo>
                  <a:lnTo>
                    <a:pt x="402" y="336"/>
                  </a:lnTo>
                  <a:lnTo>
                    <a:pt x="397" y="351"/>
                  </a:lnTo>
                  <a:lnTo>
                    <a:pt x="389" y="370"/>
                  </a:lnTo>
                  <a:lnTo>
                    <a:pt x="385" y="383"/>
                  </a:lnTo>
                  <a:lnTo>
                    <a:pt x="389" y="393"/>
                  </a:lnTo>
                  <a:lnTo>
                    <a:pt x="391" y="404"/>
                  </a:lnTo>
                  <a:lnTo>
                    <a:pt x="381" y="425"/>
                  </a:lnTo>
                  <a:lnTo>
                    <a:pt x="383" y="425"/>
                  </a:lnTo>
                  <a:lnTo>
                    <a:pt x="385" y="423"/>
                  </a:lnTo>
                  <a:lnTo>
                    <a:pt x="391" y="423"/>
                  </a:lnTo>
                  <a:lnTo>
                    <a:pt x="397" y="422"/>
                  </a:lnTo>
                  <a:lnTo>
                    <a:pt x="405" y="421"/>
                  </a:lnTo>
                  <a:lnTo>
                    <a:pt x="414" y="421"/>
                  </a:lnTo>
                  <a:lnTo>
                    <a:pt x="424" y="420"/>
                  </a:lnTo>
                  <a:lnTo>
                    <a:pt x="434" y="420"/>
                  </a:lnTo>
                  <a:lnTo>
                    <a:pt x="425" y="431"/>
                  </a:lnTo>
                  <a:lnTo>
                    <a:pt x="426" y="431"/>
                  </a:lnTo>
                  <a:lnTo>
                    <a:pt x="429" y="429"/>
                  </a:lnTo>
                  <a:lnTo>
                    <a:pt x="433" y="429"/>
                  </a:lnTo>
                  <a:lnTo>
                    <a:pt x="439" y="429"/>
                  </a:lnTo>
                  <a:lnTo>
                    <a:pt x="445" y="428"/>
                  </a:lnTo>
                  <a:lnTo>
                    <a:pt x="452" y="429"/>
                  </a:lnTo>
                  <a:lnTo>
                    <a:pt x="461" y="431"/>
                  </a:lnTo>
                  <a:lnTo>
                    <a:pt x="469" y="432"/>
                  </a:lnTo>
                  <a:lnTo>
                    <a:pt x="468" y="433"/>
                  </a:lnTo>
                  <a:lnTo>
                    <a:pt x="463" y="435"/>
                  </a:lnTo>
                  <a:lnTo>
                    <a:pt x="456" y="440"/>
                  </a:lnTo>
                  <a:lnTo>
                    <a:pt x="445" y="448"/>
                  </a:lnTo>
                  <a:lnTo>
                    <a:pt x="446" y="448"/>
                  </a:lnTo>
                  <a:lnTo>
                    <a:pt x="451" y="446"/>
                  </a:lnTo>
                  <a:lnTo>
                    <a:pt x="461" y="445"/>
                  </a:lnTo>
                  <a:lnTo>
                    <a:pt x="474" y="443"/>
                  </a:lnTo>
                  <a:lnTo>
                    <a:pt x="495" y="439"/>
                  </a:lnTo>
                  <a:lnTo>
                    <a:pt x="521" y="433"/>
                  </a:lnTo>
                  <a:lnTo>
                    <a:pt x="556" y="426"/>
                  </a:lnTo>
                  <a:lnTo>
                    <a:pt x="598" y="416"/>
                  </a:lnTo>
                  <a:lnTo>
                    <a:pt x="623" y="411"/>
                  </a:lnTo>
                  <a:lnTo>
                    <a:pt x="648" y="407"/>
                  </a:lnTo>
                  <a:lnTo>
                    <a:pt x="676" y="405"/>
                  </a:lnTo>
                  <a:lnTo>
                    <a:pt x="705" y="403"/>
                  </a:lnTo>
                  <a:lnTo>
                    <a:pt x="736" y="401"/>
                  </a:lnTo>
                  <a:lnTo>
                    <a:pt x="768" y="400"/>
                  </a:lnTo>
                  <a:lnTo>
                    <a:pt x="798" y="400"/>
                  </a:lnTo>
                  <a:lnTo>
                    <a:pt x="830" y="400"/>
                  </a:lnTo>
                  <a:lnTo>
                    <a:pt x="861" y="401"/>
                  </a:lnTo>
                  <a:lnTo>
                    <a:pt x="891" y="404"/>
                  </a:lnTo>
                  <a:lnTo>
                    <a:pt x="921" y="405"/>
                  </a:lnTo>
                  <a:lnTo>
                    <a:pt x="949" y="407"/>
                  </a:lnTo>
                  <a:lnTo>
                    <a:pt x="975" y="410"/>
                  </a:lnTo>
                  <a:lnTo>
                    <a:pt x="999" y="412"/>
                  </a:lnTo>
                  <a:lnTo>
                    <a:pt x="1021" y="416"/>
                  </a:lnTo>
                  <a:lnTo>
                    <a:pt x="1041" y="418"/>
                  </a:lnTo>
                  <a:lnTo>
                    <a:pt x="1063" y="420"/>
                  </a:lnTo>
                  <a:lnTo>
                    <a:pt x="1081" y="418"/>
                  </a:lnTo>
                  <a:lnTo>
                    <a:pt x="1094" y="412"/>
                  </a:lnTo>
                  <a:lnTo>
                    <a:pt x="1104" y="405"/>
                  </a:lnTo>
                  <a:lnTo>
                    <a:pt x="1112" y="395"/>
                  </a:lnTo>
                  <a:lnTo>
                    <a:pt x="1119" y="383"/>
                  </a:lnTo>
                  <a:lnTo>
                    <a:pt x="1125" y="370"/>
                  </a:lnTo>
                  <a:lnTo>
                    <a:pt x="1132" y="355"/>
                  </a:lnTo>
                  <a:lnTo>
                    <a:pt x="1140" y="339"/>
                  </a:lnTo>
                  <a:lnTo>
                    <a:pt x="1150" y="322"/>
                  </a:lnTo>
                  <a:lnTo>
                    <a:pt x="1162" y="304"/>
                  </a:lnTo>
                  <a:lnTo>
                    <a:pt x="1176" y="283"/>
                  </a:lnTo>
                  <a:lnTo>
                    <a:pt x="1192" y="261"/>
                  </a:lnTo>
                  <a:lnTo>
                    <a:pt x="1208" y="238"/>
                  </a:lnTo>
                  <a:lnTo>
                    <a:pt x="1223" y="212"/>
                  </a:lnTo>
                  <a:lnTo>
                    <a:pt x="1240" y="184"/>
                  </a:lnTo>
                  <a:lnTo>
                    <a:pt x="1253" y="158"/>
                  </a:lnTo>
                  <a:lnTo>
                    <a:pt x="1256" y="134"/>
                  </a:lnTo>
                  <a:lnTo>
                    <a:pt x="1253" y="115"/>
                  </a:lnTo>
                  <a:lnTo>
                    <a:pt x="1243" y="99"/>
                  </a:lnTo>
                  <a:lnTo>
                    <a:pt x="1229" y="88"/>
                  </a:lnTo>
                  <a:lnTo>
                    <a:pt x="1212" y="79"/>
                  </a:lnTo>
                  <a:lnTo>
                    <a:pt x="1195" y="76"/>
                  </a:lnTo>
                  <a:lnTo>
                    <a:pt x="1178" y="75"/>
                  </a:lnTo>
                  <a:lnTo>
                    <a:pt x="1162" y="76"/>
                  </a:lnTo>
                  <a:lnTo>
                    <a:pt x="1147" y="77"/>
                  </a:lnTo>
                  <a:lnTo>
                    <a:pt x="1132" y="78"/>
                  </a:lnTo>
                  <a:lnTo>
                    <a:pt x="1119" y="78"/>
                  </a:lnTo>
                  <a:lnTo>
                    <a:pt x="1108" y="76"/>
                  </a:lnTo>
                  <a:lnTo>
                    <a:pt x="1099" y="71"/>
                  </a:lnTo>
                  <a:lnTo>
                    <a:pt x="1094" y="64"/>
                  </a:lnTo>
                  <a:lnTo>
                    <a:pt x="1092" y="53"/>
                  </a:lnTo>
                  <a:lnTo>
                    <a:pt x="1095" y="37"/>
                  </a:lnTo>
                  <a:lnTo>
                    <a:pt x="1104" y="25"/>
                  </a:lnTo>
                  <a:lnTo>
                    <a:pt x="1117" y="16"/>
                  </a:lnTo>
                  <a:lnTo>
                    <a:pt x="1133" y="9"/>
                  </a:lnTo>
                  <a:lnTo>
                    <a:pt x="1151" y="5"/>
                  </a:lnTo>
                  <a:lnTo>
                    <a:pt x="1170" y="3"/>
                  </a:lnTo>
                  <a:lnTo>
                    <a:pt x="1188" y="1"/>
                  </a:lnTo>
                  <a:lnTo>
                    <a:pt x="1204" y="0"/>
                  </a:lnTo>
                  <a:lnTo>
                    <a:pt x="1217" y="0"/>
                  </a:lnTo>
                  <a:lnTo>
                    <a:pt x="1231" y="3"/>
                  </a:lnTo>
                  <a:lnTo>
                    <a:pt x="1246" y="6"/>
                  </a:lnTo>
                  <a:lnTo>
                    <a:pt x="1262" y="11"/>
                  </a:lnTo>
                  <a:lnTo>
                    <a:pt x="1277" y="17"/>
                  </a:lnTo>
                  <a:lnTo>
                    <a:pt x="1292" y="25"/>
                  </a:lnTo>
                  <a:lnTo>
                    <a:pt x="1304" y="32"/>
                  </a:lnTo>
                  <a:lnTo>
                    <a:pt x="1314" y="40"/>
                  </a:lnTo>
                  <a:lnTo>
                    <a:pt x="1326" y="56"/>
                  </a:lnTo>
                  <a:lnTo>
                    <a:pt x="1337" y="75"/>
                  </a:lnTo>
                  <a:lnTo>
                    <a:pt x="1344" y="97"/>
                  </a:lnTo>
                  <a:lnTo>
                    <a:pt x="1348" y="122"/>
                  </a:lnTo>
                  <a:lnTo>
                    <a:pt x="1345" y="153"/>
                  </a:lnTo>
                  <a:lnTo>
                    <a:pt x="1338" y="189"/>
                  </a:lnTo>
                  <a:lnTo>
                    <a:pt x="1323" y="231"/>
                  </a:lnTo>
                  <a:lnTo>
                    <a:pt x="1300" y="279"/>
                  </a:lnTo>
                  <a:lnTo>
                    <a:pt x="1278" y="323"/>
                  </a:lnTo>
                  <a:lnTo>
                    <a:pt x="1260" y="360"/>
                  </a:lnTo>
                  <a:lnTo>
                    <a:pt x="1246" y="390"/>
                  </a:lnTo>
                  <a:lnTo>
                    <a:pt x="1236" y="420"/>
                  </a:lnTo>
                  <a:lnTo>
                    <a:pt x="1226" y="446"/>
                  </a:lnTo>
                  <a:lnTo>
                    <a:pt x="1218" y="475"/>
                  </a:lnTo>
                  <a:lnTo>
                    <a:pt x="1211" y="506"/>
                  </a:lnTo>
                  <a:lnTo>
                    <a:pt x="1204" y="542"/>
                  </a:lnTo>
                  <a:lnTo>
                    <a:pt x="1203" y="583"/>
                  </a:lnTo>
                  <a:lnTo>
                    <a:pt x="1200" y="621"/>
                  </a:lnTo>
                  <a:lnTo>
                    <a:pt x="1190" y="656"/>
                  </a:lnTo>
                  <a:lnTo>
                    <a:pt x="1173" y="693"/>
                  </a:lnTo>
                  <a:lnTo>
                    <a:pt x="1162" y="711"/>
                  </a:lnTo>
                  <a:lnTo>
                    <a:pt x="1151" y="728"/>
                  </a:lnTo>
                  <a:lnTo>
                    <a:pt x="1142" y="743"/>
                  </a:lnTo>
                  <a:lnTo>
                    <a:pt x="1132" y="757"/>
                  </a:lnTo>
                  <a:lnTo>
                    <a:pt x="1123" y="773"/>
                  </a:lnTo>
                  <a:lnTo>
                    <a:pt x="1115" y="790"/>
                  </a:lnTo>
                  <a:lnTo>
                    <a:pt x="1108" y="809"/>
                  </a:lnTo>
                  <a:lnTo>
                    <a:pt x="1100" y="832"/>
                  </a:lnTo>
                  <a:lnTo>
                    <a:pt x="1097" y="849"/>
                  </a:lnTo>
                  <a:lnTo>
                    <a:pt x="1098" y="866"/>
                  </a:lnTo>
                  <a:lnTo>
                    <a:pt x="1101" y="883"/>
                  </a:lnTo>
                  <a:lnTo>
                    <a:pt x="1106" y="900"/>
                  </a:lnTo>
                  <a:lnTo>
                    <a:pt x="1114" y="917"/>
                  </a:lnTo>
                  <a:lnTo>
                    <a:pt x="1120" y="933"/>
                  </a:lnTo>
                  <a:lnTo>
                    <a:pt x="1125" y="946"/>
                  </a:lnTo>
                  <a:lnTo>
                    <a:pt x="1127" y="957"/>
                  </a:lnTo>
                  <a:lnTo>
                    <a:pt x="1128" y="963"/>
                  </a:lnTo>
                  <a:lnTo>
                    <a:pt x="1130" y="971"/>
                  </a:lnTo>
                  <a:lnTo>
                    <a:pt x="1131" y="978"/>
                  </a:lnTo>
                  <a:lnTo>
                    <a:pt x="1131" y="988"/>
                  </a:lnTo>
                  <a:lnTo>
                    <a:pt x="1127" y="999"/>
                  </a:lnTo>
                  <a:lnTo>
                    <a:pt x="1120" y="1012"/>
                  </a:lnTo>
                  <a:lnTo>
                    <a:pt x="1108" y="1027"/>
                  </a:lnTo>
                  <a:lnTo>
                    <a:pt x="1089" y="1044"/>
                  </a:lnTo>
                  <a:lnTo>
                    <a:pt x="1066" y="1065"/>
                  </a:lnTo>
                  <a:lnTo>
                    <a:pt x="1048" y="1080"/>
                  </a:lnTo>
                  <a:lnTo>
                    <a:pt x="1033" y="1093"/>
                  </a:lnTo>
                  <a:lnTo>
                    <a:pt x="1022" y="1101"/>
                  </a:lnTo>
                  <a:lnTo>
                    <a:pt x="1013" y="1109"/>
                  </a:lnTo>
                  <a:lnTo>
                    <a:pt x="1006" y="1113"/>
                  </a:lnTo>
                  <a:lnTo>
                    <a:pt x="1000" y="1119"/>
                  </a:lnTo>
                  <a:lnTo>
                    <a:pt x="994" y="1124"/>
                  </a:lnTo>
                  <a:lnTo>
                    <a:pt x="988" y="1130"/>
                  </a:lnTo>
                  <a:lnTo>
                    <a:pt x="981" y="1134"/>
                  </a:lnTo>
                  <a:lnTo>
                    <a:pt x="972" y="1138"/>
                  </a:lnTo>
                  <a:lnTo>
                    <a:pt x="963" y="1141"/>
                  </a:lnTo>
                  <a:lnTo>
                    <a:pt x="953" y="1143"/>
                  </a:lnTo>
                  <a:lnTo>
                    <a:pt x="942" y="1145"/>
                  </a:lnTo>
                  <a:lnTo>
                    <a:pt x="930" y="1145"/>
                  </a:lnTo>
                  <a:lnTo>
                    <a:pt x="916" y="1145"/>
                  </a:lnTo>
                  <a:lnTo>
                    <a:pt x="915" y="1145"/>
                  </a:lnTo>
                  <a:lnTo>
                    <a:pt x="911" y="1146"/>
                  </a:lnTo>
                  <a:lnTo>
                    <a:pt x="905" y="1146"/>
                  </a:lnTo>
                  <a:lnTo>
                    <a:pt x="898" y="1148"/>
                  </a:lnTo>
                  <a:lnTo>
                    <a:pt x="889" y="1148"/>
                  </a:lnTo>
                  <a:lnTo>
                    <a:pt x="882" y="1146"/>
                  </a:lnTo>
                  <a:lnTo>
                    <a:pt x="874" y="1145"/>
                  </a:lnTo>
                  <a:lnTo>
                    <a:pt x="868" y="1143"/>
                  </a:lnTo>
                  <a:lnTo>
                    <a:pt x="863" y="1140"/>
                  </a:lnTo>
                  <a:lnTo>
                    <a:pt x="854" y="1133"/>
                  </a:lnTo>
                  <a:lnTo>
                    <a:pt x="847" y="1123"/>
                  </a:lnTo>
                  <a:lnTo>
                    <a:pt x="847" y="1109"/>
                  </a:lnTo>
                  <a:lnTo>
                    <a:pt x="842" y="1106"/>
                  </a:lnTo>
                  <a:lnTo>
                    <a:pt x="833" y="1099"/>
                  </a:lnTo>
                  <a:lnTo>
                    <a:pt x="824" y="1088"/>
                  </a:lnTo>
                  <a:lnTo>
                    <a:pt x="820" y="1071"/>
                  </a:lnTo>
                  <a:lnTo>
                    <a:pt x="822" y="1060"/>
                  </a:lnTo>
                  <a:lnTo>
                    <a:pt x="830" y="1054"/>
                  </a:lnTo>
                  <a:lnTo>
                    <a:pt x="840" y="1050"/>
                  </a:lnTo>
                  <a:lnTo>
                    <a:pt x="852" y="1048"/>
                  </a:lnTo>
                  <a:lnTo>
                    <a:pt x="865" y="1048"/>
                  </a:lnTo>
                  <a:lnTo>
                    <a:pt x="879" y="1048"/>
                  </a:lnTo>
                  <a:lnTo>
                    <a:pt x="892" y="1046"/>
                  </a:lnTo>
                  <a:lnTo>
                    <a:pt x="903" y="1044"/>
                  </a:lnTo>
                  <a:lnTo>
                    <a:pt x="911" y="1039"/>
                  </a:lnTo>
                  <a:lnTo>
                    <a:pt x="920" y="1033"/>
                  </a:lnTo>
                  <a:lnTo>
                    <a:pt x="927" y="1026"/>
                  </a:lnTo>
                  <a:lnTo>
                    <a:pt x="932" y="1017"/>
                  </a:lnTo>
                  <a:lnTo>
                    <a:pt x="937" y="1009"/>
                  </a:lnTo>
                  <a:lnTo>
                    <a:pt x="942" y="1001"/>
                  </a:lnTo>
                  <a:lnTo>
                    <a:pt x="944" y="993"/>
                  </a:lnTo>
                  <a:lnTo>
                    <a:pt x="947" y="987"/>
                  </a:lnTo>
                  <a:lnTo>
                    <a:pt x="948" y="982"/>
                  </a:lnTo>
                  <a:lnTo>
                    <a:pt x="948" y="977"/>
                  </a:lnTo>
                  <a:lnTo>
                    <a:pt x="946" y="972"/>
                  </a:lnTo>
                  <a:lnTo>
                    <a:pt x="942" y="967"/>
                  </a:lnTo>
                  <a:lnTo>
                    <a:pt x="936" y="961"/>
                  </a:lnTo>
                  <a:lnTo>
                    <a:pt x="928" y="955"/>
                  </a:lnTo>
                  <a:lnTo>
                    <a:pt x="919" y="945"/>
                  </a:lnTo>
                  <a:lnTo>
                    <a:pt x="907" y="934"/>
                  </a:lnTo>
                  <a:lnTo>
                    <a:pt x="894" y="922"/>
                  </a:lnTo>
                  <a:lnTo>
                    <a:pt x="883" y="911"/>
                  </a:lnTo>
                  <a:lnTo>
                    <a:pt x="875" y="901"/>
                  </a:lnTo>
                  <a:lnTo>
                    <a:pt x="866" y="891"/>
                  </a:lnTo>
                  <a:lnTo>
                    <a:pt x="860" y="883"/>
                  </a:lnTo>
                  <a:lnTo>
                    <a:pt x="855" y="872"/>
                  </a:lnTo>
                  <a:lnTo>
                    <a:pt x="852" y="861"/>
                  </a:lnTo>
                  <a:lnTo>
                    <a:pt x="850" y="849"/>
                  </a:lnTo>
                  <a:lnTo>
                    <a:pt x="848" y="848"/>
                  </a:lnTo>
                  <a:lnTo>
                    <a:pt x="843" y="846"/>
                  </a:lnTo>
                  <a:lnTo>
                    <a:pt x="835" y="844"/>
                  </a:lnTo>
                  <a:lnTo>
                    <a:pt x="822" y="841"/>
                  </a:lnTo>
                  <a:lnTo>
                    <a:pt x="809" y="839"/>
                  </a:lnTo>
                  <a:lnTo>
                    <a:pt x="794" y="838"/>
                  </a:lnTo>
                  <a:lnTo>
                    <a:pt x="779" y="837"/>
                  </a:lnTo>
                  <a:lnTo>
                    <a:pt x="762" y="838"/>
                  </a:lnTo>
                  <a:lnTo>
                    <a:pt x="743" y="840"/>
                  </a:lnTo>
                  <a:lnTo>
                    <a:pt x="724" y="841"/>
                  </a:lnTo>
                  <a:lnTo>
                    <a:pt x="703" y="843"/>
                  </a:lnTo>
                  <a:lnTo>
                    <a:pt x="681" y="844"/>
                  </a:lnTo>
                  <a:lnTo>
                    <a:pt x="658" y="844"/>
                  </a:lnTo>
                  <a:lnTo>
                    <a:pt x="635" y="843"/>
                  </a:lnTo>
                  <a:lnTo>
                    <a:pt x="610" y="839"/>
                  </a:lnTo>
                  <a:lnTo>
                    <a:pt x="586" y="834"/>
                  </a:lnTo>
                  <a:lnTo>
                    <a:pt x="585" y="837"/>
                  </a:lnTo>
                  <a:lnTo>
                    <a:pt x="581" y="848"/>
                  </a:lnTo>
                  <a:lnTo>
                    <a:pt x="570" y="867"/>
                  </a:lnTo>
                  <a:lnTo>
                    <a:pt x="553" y="898"/>
                  </a:lnTo>
                  <a:lnTo>
                    <a:pt x="556" y="909"/>
                  </a:lnTo>
                  <a:lnTo>
                    <a:pt x="563" y="934"/>
                  </a:lnTo>
                  <a:lnTo>
                    <a:pt x="571" y="967"/>
                  </a:lnTo>
                  <a:lnTo>
                    <a:pt x="579" y="999"/>
                  </a:lnTo>
                  <a:lnTo>
                    <a:pt x="579" y="1010"/>
                  </a:lnTo>
                  <a:lnTo>
                    <a:pt x="576" y="1037"/>
                  </a:lnTo>
                  <a:lnTo>
                    <a:pt x="569" y="1068"/>
                  </a:lnTo>
                  <a:lnTo>
                    <a:pt x="554" y="1093"/>
                  </a:lnTo>
                  <a:lnTo>
                    <a:pt x="553" y="1094"/>
                  </a:lnTo>
                  <a:lnTo>
                    <a:pt x="548" y="1095"/>
                  </a:lnTo>
                  <a:lnTo>
                    <a:pt x="541" y="1096"/>
                  </a:lnTo>
                  <a:lnTo>
                    <a:pt x="532" y="1099"/>
                  </a:lnTo>
                  <a:lnTo>
                    <a:pt x="521" y="1100"/>
                  </a:lnTo>
                  <a:lnTo>
                    <a:pt x="512" y="1101"/>
                  </a:lnTo>
                  <a:lnTo>
                    <a:pt x="501" y="1101"/>
                  </a:lnTo>
                  <a:lnTo>
                    <a:pt x="490" y="1099"/>
                  </a:lnTo>
                  <a:lnTo>
                    <a:pt x="487" y="1100"/>
                  </a:lnTo>
                  <a:lnTo>
                    <a:pt x="480" y="1101"/>
                  </a:lnTo>
                  <a:lnTo>
                    <a:pt x="469" y="1100"/>
                  </a:lnTo>
                  <a:lnTo>
                    <a:pt x="457" y="1094"/>
                  </a:lnTo>
                  <a:lnTo>
                    <a:pt x="448" y="1088"/>
                  </a:lnTo>
                  <a:lnTo>
                    <a:pt x="445" y="1080"/>
                  </a:lnTo>
                  <a:lnTo>
                    <a:pt x="445" y="1072"/>
                  </a:lnTo>
                  <a:lnTo>
                    <a:pt x="447" y="1063"/>
                  </a:lnTo>
                  <a:lnTo>
                    <a:pt x="452" y="1054"/>
                  </a:lnTo>
                  <a:lnTo>
                    <a:pt x="457" y="1044"/>
                  </a:lnTo>
                  <a:lnTo>
                    <a:pt x="463" y="1033"/>
                  </a:lnTo>
                  <a:lnTo>
                    <a:pt x="469" y="1022"/>
                  </a:lnTo>
                  <a:lnTo>
                    <a:pt x="464" y="1028"/>
                  </a:lnTo>
                  <a:lnTo>
                    <a:pt x="452" y="1045"/>
                  </a:lnTo>
                  <a:lnTo>
                    <a:pt x="433" y="1068"/>
                  </a:lnTo>
                  <a:lnTo>
                    <a:pt x="409" y="1095"/>
                  </a:lnTo>
                  <a:lnTo>
                    <a:pt x="385" y="1122"/>
                  </a:lnTo>
                  <a:lnTo>
                    <a:pt x="359" y="1146"/>
                  </a:lnTo>
                  <a:lnTo>
                    <a:pt x="336" y="1163"/>
                  </a:lnTo>
                  <a:lnTo>
                    <a:pt x="317" y="1172"/>
                  </a:lnTo>
                  <a:lnTo>
                    <a:pt x="316" y="1172"/>
                  </a:lnTo>
                  <a:lnTo>
                    <a:pt x="311" y="1173"/>
                  </a:lnTo>
                  <a:lnTo>
                    <a:pt x="306" y="1173"/>
                  </a:lnTo>
                  <a:lnTo>
                    <a:pt x="298" y="1173"/>
                  </a:lnTo>
                  <a:lnTo>
                    <a:pt x="290" y="1172"/>
                  </a:lnTo>
                  <a:lnTo>
                    <a:pt x="283" y="1169"/>
                  </a:lnTo>
                  <a:lnTo>
                    <a:pt x="275" y="1166"/>
                  </a:lnTo>
                  <a:lnTo>
                    <a:pt x="269" y="1161"/>
                  </a:lnTo>
                  <a:lnTo>
                    <a:pt x="267" y="1163"/>
                  </a:lnTo>
                  <a:lnTo>
                    <a:pt x="261" y="1166"/>
                  </a:lnTo>
                  <a:lnTo>
                    <a:pt x="253" y="1165"/>
                  </a:lnTo>
                  <a:lnTo>
                    <a:pt x="245" y="1151"/>
                  </a:lnTo>
                  <a:lnTo>
                    <a:pt x="244" y="1148"/>
                  </a:lnTo>
                  <a:lnTo>
                    <a:pt x="242" y="1141"/>
                  </a:lnTo>
                  <a:lnTo>
                    <a:pt x="240" y="1135"/>
                  </a:lnTo>
                  <a:lnTo>
                    <a:pt x="240" y="1128"/>
                  </a:lnTo>
                  <a:lnTo>
                    <a:pt x="241" y="1122"/>
                  </a:lnTo>
                  <a:lnTo>
                    <a:pt x="245" y="1116"/>
                  </a:lnTo>
                  <a:lnTo>
                    <a:pt x="250" y="1111"/>
                  </a:lnTo>
                  <a:lnTo>
                    <a:pt x="257" y="1106"/>
                  </a:lnTo>
                  <a:lnTo>
                    <a:pt x="266" y="1101"/>
                  </a:lnTo>
                  <a:lnTo>
                    <a:pt x="274" y="1096"/>
                  </a:lnTo>
                  <a:lnTo>
                    <a:pt x="284" y="1093"/>
                  </a:lnTo>
                  <a:lnTo>
                    <a:pt x="294" y="1089"/>
                  </a:lnTo>
                  <a:lnTo>
                    <a:pt x="303" y="1084"/>
                  </a:lnTo>
                  <a:lnTo>
                    <a:pt x="313" y="1076"/>
                  </a:lnTo>
                  <a:lnTo>
                    <a:pt x="322" y="1066"/>
                  </a:lnTo>
                  <a:lnTo>
                    <a:pt x="329" y="1055"/>
                  </a:lnTo>
                  <a:lnTo>
                    <a:pt x="336" y="1043"/>
                  </a:lnTo>
                  <a:lnTo>
                    <a:pt x="344" y="1029"/>
                  </a:lnTo>
                  <a:lnTo>
                    <a:pt x="351" y="1016"/>
                  </a:lnTo>
                  <a:lnTo>
                    <a:pt x="359" y="1001"/>
                  </a:lnTo>
                  <a:lnTo>
                    <a:pt x="366" y="989"/>
                  </a:lnTo>
                  <a:lnTo>
                    <a:pt x="372" y="978"/>
                  </a:lnTo>
                  <a:lnTo>
                    <a:pt x="376" y="966"/>
                  </a:lnTo>
                  <a:lnTo>
                    <a:pt x="381" y="952"/>
                  </a:lnTo>
                  <a:lnTo>
                    <a:pt x="385" y="939"/>
                  </a:lnTo>
                  <a:lnTo>
                    <a:pt x="389" y="924"/>
                  </a:lnTo>
                  <a:lnTo>
                    <a:pt x="392" y="909"/>
                  </a:lnTo>
                  <a:lnTo>
                    <a:pt x="396" y="890"/>
                  </a:lnTo>
                  <a:lnTo>
                    <a:pt x="395" y="889"/>
                  </a:lnTo>
                  <a:lnTo>
                    <a:pt x="390" y="888"/>
                  </a:lnTo>
                  <a:lnTo>
                    <a:pt x="381" y="884"/>
                  </a:lnTo>
                  <a:lnTo>
                    <a:pt x="372" y="879"/>
                  </a:lnTo>
                  <a:lnTo>
                    <a:pt x="361" y="872"/>
                  </a:lnTo>
                  <a:lnTo>
                    <a:pt x="348" y="863"/>
                  </a:lnTo>
                  <a:lnTo>
                    <a:pt x="335" y="854"/>
                  </a:lnTo>
                  <a:lnTo>
                    <a:pt x="322" y="843"/>
                  </a:lnTo>
                  <a:lnTo>
                    <a:pt x="230" y="74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0725" name="Freeform 5"/>
            <p:cNvSpPr>
              <a:spLocks/>
            </p:cNvSpPr>
            <p:nvPr/>
          </p:nvSpPr>
          <p:spPr bwMode="auto">
            <a:xfrm>
              <a:off x="2450" y="2740"/>
              <a:ext cx="160" cy="377"/>
            </a:xfrm>
            <a:custGeom>
              <a:avLst/>
              <a:gdLst/>
              <a:ahLst/>
              <a:cxnLst>
                <a:cxn ang="0">
                  <a:pos x="51" y="818"/>
                </a:cxn>
                <a:cxn ang="0">
                  <a:pos x="88" y="900"/>
                </a:cxn>
                <a:cxn ang="0">
                  <a:pos x="112" y="933"/>
                </a:cxn>
                <a:cxn ang="0">
                  <a:pos x="144" y="971"/>
                </a:cxn>
                <a:cxn ang="0">
                  <a:pos x="152" y="979"/>
                </a:cxn>
                <a:cxn ang="0">
                  <a:pos x="112" y="1045"/>
                </a:cxn>
                <a:cxn ang="0">
                  <a:pos x="76" y="1067"/>
                </a:cxn>
                <a:cxn ang="0">
                  <a:pos x="13" y="1087"/>
                </a:cxn>
                <a:cxn ang="0">
                  <a:pos x="1" y="1098"/>
                </a:cxn>
                <a:cxn ang="0">
                  <a:pos x="10" y="1115"/>
                </a:cxn>
                <a:cxn ang="0">
                  <a:pos x="16" y="1115"/>
                </a:cxn>
                <a:cxn ang="0">
                  <a:pos x="27" y="1132"/>
                </a:cxn>
                <a:cxn ang="0">
                  <a:pos x="45" y="1129"/>
                </a:cxn>
                <a:cxn ang="0">
                  <a:pos x="51" y="1107"/>
                </a:cxn>
                <a:cxn ang="0">
                  <a:pos x="63" y="1126"/>
                </a:cxn>
                <a:cxn ang="0">
                  <a:pos x="88" y="1121"/>
                </a:cxn>
                <a:cxn ang="0">
                  <a:pos x="113" y="1118"/>
                </a:cxn>
                <a:cxn ang="0">
                  <a:pos x="138" y="1094"/>
                </a:cxn>
                <a:cxn ang="0">
                  <a:pos x="169" y="1066"/>
                </a:cxn>
                <a:cxn ang="0">
                  <a:pos x="212" y="1032"/>
                </a:cxn>
                <a:cxn ang="0">
                  <a:pos x="258" y="976"/>
                </a:cxn>
                <a:cxn ang="0">
                  <a:pos x="235" y="890"/>
                </a:cxn>
                <a:cxn ang="0">
                  <a:pos x="232" y="823"/>
                </a:cxn>
                <a:cxn ang="0">
                  <a:pos x="251" y="767"/>
                </a:cxn>
                <a:cxn ang="0">
                  <a:pos x="281" y="705"/>
                </a:cxn>
                <a:cxn ang="0">
                  <a:pos x="320" y="623"/>
                </a:cxn>
                <a:cxn ang="0">
                  <a:pos x="339" y="467"/>
                </a:cxn>
                <a:cxn ang="0">
                  <a:pos x="367" y="377"/>
                </a:cxn>
                <a:cxn ang="0">
                  <a:pos x="405" y="298"/>
                </a:cxn>
                <a:cxn ang="0">
                  <a:pos x="439" y="237"/>
                </a:cxn>
                <a:cxn ang="0">
                  <a:pos x="461" y="190"/>
                </a:cxn>
                <a:cxn ang="0">
                  <a:pos x="480" y="103"/>
                </a:cxn>
                <a:cxn ang="0">
                  <a:pos x="464" y="54"/>
                </a:cxn>
                <a:cxn ang="0">
                  <a:pos x="434" y="22"/>
                </a:cxn>
                <a:cxn ang="0">
                  <a:pos x="407" y="9"/>
                </a:cxn>
                <a:cxn ang="0">
                  <a:pos x="342" y="0"/>
                </a:cxn>
                <a:cxn ang="0">
                  <a:pos x="271" y="15"/>
                </a:cxn>
                <a:cxn ang="0">
                  <a:pos x="249" y="47"/>
                </a:cxn>
                <a:cxn ang="0">
                  <a:pos x="320" y="53"/>
                </a:cxn>
                <a:cxn ang="0">
                  <a:pos x="409" y="115"/>
                </a:cxn>
                <a:cxn ang="0">
                  <a:pos x="407" y="155"/>
                </a:cxn>
                <a:cxn ang="0">
                  <a:pos x="378" y="204"/>
                </a:cxn>
                <a:cxn ang="0">
                  <a:pos x="350" y="248"/>
                </a:cxn>
                <a:cxn ang="0">
                  <a:pos x="322" y="290"/>
                </a:cxn>
                <a:cxn ang="0">
                  <a:pos x="303" y="317"/>
                </a:cxn>
                <a:cxn ang="0">
                  <a:pos x="273" y="381"/>
                </a:cxn>
                <a:cxn ang="0">
                  <a:pos x="242" y="420"/>
                </a:cxn>
                <a:cxn ang="0">
                  <a:pos x="169" y="415"/>
                </a:cxn>
                <a:cxn ang="0">
                  <a:pos x="134" y="410"/>
                </a:cxn>
                <a:cxn ang="0">
                  <a:pos x="141" y="456"/>
                </a:cxn>
                <a:cxn ang="0">
                  <a:pos x="162" y="535"/>
                </a:cxn>
                <a:cxn ang="0">
                  <a:pos x="167" y="577"/>
                </a:cxn>
                <a:cxn ang="0">
                  <a:pos x="133" y="616"/>
                </a:cxn>
                <a:cxn ang="0">
                  <a:pos x="105" y="662"/>
                </a:cxn>
                <a:cxn ang="0">
                  <a:pos x="91" y="709"/>
                </a:cxn>
                <a:cxn ang="0">
                  <a:pos x="66" y="741"/>
                </a:cxn>
                <a:cxn ang="0">
                  <a:pos x="29" y="813"/>
                </a:cxn>
              </a:cxnLst>
              <a:rect l="0" t="0" r="r" b="b"/>
              <a:pathLst>
                <a:path w="480" h="1132">
                  <a:moveTo>
                    <a:pt x="29" y="813"/>
                  </a:moveTo>
                  <a:lnTo>
                    <a:pt x="35" y="813"/>
                  </a:lnTo>
                  <a:lnTo>
                    <a:pt x="43" y="816"/>
                  </a:lnTo>
                  <a:lnTo>
                    <a:pt x="49" y="817"/>
                  </a:lnTo>
                  <a:lnTo>
                    <a:pt x="51" y="818"/>
                  </a:lnTo>
                  <a:lnTo>
                    <a:pt x="55" y="835"/>
                  </a:lnTo>
                  <a:lnTo>
                    <a:pt x="61" y="854"/>
                  </a:lnTo>
                  <a:lnTo>
                    <a:pt x="71" y="873"/>
                  </a:lnTo>
                  <a:lnTo>
                    <a:pt x="83" y="893"/>
                  </a:lnTo>
                  <a:lnTo>
                    <a:pt x="88" y="900"/>
                  </a:lnTo>
                  <a:lnTo>
                    <a:pt x="93" y="906"/>
                  </a:lnTo>
                  <a:lnTo>
                    <a:pt x="97" y="913"/>
                  </a:lnTo>
                  <a:lnTo>
                    <a:pt x="102" y="919"/>
                  </a:lnTo>
                  <a:lnTo>
                    <a:pt x="107" y="927"/>
                  </a:lnTo>
                  <a:lnTo>
                    <a:pt x="112" y="933"/>
                  </a:lnTo>
                  <a:lnTo>
                    <a:pt x="117" y="939"/>
                  </a:lnTo>
                  <a:lnTo>
                    <a:pt x="122" y="945"/>
                  </a:lnTo>
                  <a:lnTo>
                    <a:pt x="130" y="955"/>
                  </a:lnTo>
                  <a:lnTo>
                    <a:pt x="138" y="963"/>
                  </a:lnTo>
                  <a:lnTo>
                    <a:pt x="144" y="971"/>
                  </a:lnTo>
                  <a:lnTo>
                    <a:pt x="149" y="976"/>
                  </a:lnTo>
                  <a:lnTo>
                    <a:pt x="150" y="977"/>
                  </a:lnTo>
                  <a:lnTo>
                    <a:pt x="151" y="978"/>
                  </a:lnTo>
                  <a:lnTo>
                    <a:pt x="152" y="979"/>
                  </a:lnTo>
                  <a:lnTo>
                    <a:pt x="152" y="979"/>
                  </a:lnTo>
                  <a:lnTo>
                    <a:pt x="145" y="996"/>
                  </a:lnTo>
                  <a:lnTo>
                    <a:pt x="136" y="1011"/>
                  </a:lnTo>
                  <a:lnTo>
                    <a:pt x="128" y="1024"/>
                  </a:lnTo>
                  <a:lnTo>
                    <a:pt x="121" y="1035"/>
                  </a:lnTo>
                  <a:lnTo>
                    <a:pt x="112" y="1045"/>
                  </a:lnTo>
                  <a:lnTo>
                    <a:pt x="105" y="1052"/>
                  </a:lnTo>
                  <a:lnTo>
                    <a:pt x="97" y="1058"/>
                  </a:lnTo>
                  <a:lnTo>
                    <a:pt x="91" y="1062"/>
                  </a:lnTo>
                  <a:lnTo>
                    <a:pt x="84" y="1065"/>
                  </a:lnTo>
                  <a:lnTo>
                    <a:pt x="76" y="1067"/>
                  </a:lnTo>
                  <a:lnTo>
                    <a:pt x="65" y="1069"/>
                  </a:lnTo>
                  <a:lnTo>
                    <a:pt x="54" y="1072"/>
                  </a:lnTo>
                  <a:lnTo>
                    <a:pt x="40" y="1076"/>
                  </a:lnTo>
                  <a:lnTo>
                    <a:pt x="27" y="1080"/>
                  </a:lnTo>
                  <a:lnTo>
                    <a:pt x="13" y="1087"/>
                  </a:lnTo>
                  <a:lnTo>
                    <a:pt x="1" y="1095"/>
                  </a:lnTo>
                  <a:lnTo>
                    <a:pt x="1" y="1096"/>
                  </a:lnTo>
                  <a:lnTo>
                    <a:pt x="1" y="1096"/>
                  </a:lnTo>
                  <a:lnTo>
                    <a:pt x="1" y="1098"/>
                  </a:lnTo>
                  <a:lnTo>
                    <a:pt x="1" y="1098"/>
                  </a:lnTo>
                  <a:lnTo>
                    <a:pt x="0" y="1106"/>
                  </a:lnTo>
                  <a:lnTo>
                    <a:pt x="0" y="1113"/>
                  </a:lnTo>
                  <a:lnTo>
                    <a:pt x="4" y="1119"/>
                  </a:lnTo>
                  <a:lnTo>
                    <a:pt x="11" y="1124"/>
                  </a:lnTo>
                  <a:lnTo>
                    <a:pt x="10" y="1115"/>
                  </a:lnTo>
                  <a:lnTo>
                    <a:pt x="10" y="1106"/>
                  </a:lnTo>
                  <a:lnTo>
                    <a:pt x="13" y="1099"/>
                  </a:lnTo>
                  <a:lnTo>
                    <a:pt x="22" y="1093"/>
                  </a:lnTo>
                  <a:lnTo>
                    <a:pt x="17" y="1104"/>
                  </a:lnTo>
                  <a:lnTo>
                    <a:pt x="16" y="1115"/>
                  </a:lnTo>
                  <a:lnTo>
                    <a:pt x="16" y="1123"/>
                  </a:lnTo>
                  <a:lnTo>
                    <a:pt x="16" y="1127"/>
                  </a:lnTo>
                  <a:lnTo>
                    <a:pt x="20" y="1128"/>
                  </a:lnTo>
                  <a:lnTo>
                    <a:pt x="23" y="1130"/>
                  </a:lnTo>
                  <a:lnTo>
                    <a:pt x="27" y="1132"/>
                  </a:lnTo>
                  <a:lnTo>
                    <a:pt x="30" y="1132"/>
                  </a:lnTo>
                  <a:lnTo>
                    <a:pt x="34" y="1130"/>
                  </a:lnTo>
                  <a:lnTo>
                    <a:pt x="38" y="1130"/>
                  </a:lnTo>
                  <a:lnTo>
                    <a:pt x="41" y="1129"/>
                  </a:lnTo>
                  <a:lnTo>
                    <a:pt x="45" y="1129"/>
                  </a:lnTo>
                  <a:lnTo>
                    <a:pt x="43" y="1119"/>
                  </a:lnTo>
                  <a:lnTo>
                    <a:pt x="43" y="1111"/>
                  </a:lnTo>
                  <a:lnTo>
                    <a:pt x="46" y="1102"/>
                  </a:lnTo>
                  <a:lnTo>
                    <a:pt x="55" y="1096"/>
                  </a:lnTo>
                  <a:lnTo>
                    <a:pt x="51" y="1107"/>
                  </a:lnTo>
                  <a:lnTo>
                    <a:pt x="50" y="1117"/>
                  </a:lnTo>
                  <a:lnTo>
                    <a:pt x="50" y="1126"/>
                  </a:lnTo>
                  <a:lnTo>
                    <a:pt x="51" y="1128"/>
                  </a:lnTo>
                  <a:lnTo>
                    <a:pt x="57" y="1127"/>
                  </a:lnTo>
                  <a:lnTo>
                    <a:pt x="63" y="1126"/>
                  </a:lnTo>
                  <a:lnTo>
                    <a:pt x="68" y="1124"/>
                  </a:lnTo>
                  <a:lnTo>
                    <a:pt x="74" y="1123"/>
                  </a:lnTo>
                  <a:lnTo>
                    <a:pt x="79" y="1122"/>
                  </a:lnTo>
                  <a:lnTo>
                    <a:pt x="84" y="1121"/>
                  </a:lnTo>
                  <a:lnTo>
                    <a:pt x="88" y="1121"/>
                  </a:lnTo>
                  <a:lnTo>
                    <a:pt x="93" y="1121"/>
                  </a:lnTo>
                  <a:lnTo>
                    <a:pt x="97" y="1121"/>
                  </a:lnTo>
                  <a:lnTo>
                    <a:pt x="104" y="1121"/>
                  </a:lnTo>
                  <a:lnTo>
                    <a:pt x="108" y="1119"/>
                  </a:lnTo>
                  <a:lnTo>
                    <a:pt x="113" y="1118"/>
                  </a:lnTo>
                  <a:lnTo>
                    <a:pt x="118" y="1115"/>
                  </a:lnTo>
                  <a:lnTo>
                    <a:pt x="123" y="1111"/>
                  </a:lnTo>
                  <a:lnTo>
                    <a:pt x="128" y="1106"/>
                  </a:lnTo>
                  <a:lnTo>
                    <a:pt x="133" y="1100"/>
                  </a:lnTo>
                  <a:lnTo>
                    <a:pt x="138" y="1094"/>
                  </a:lnTo>
                  <a:lnTo>
                    <a:pt x="144" y="1088"/>
                  </a:lnTo>
                  <a:lnTo>
                    <a:pt x="150" y="1082"/>
                  </a:lnTo>
                  <a:lnTo>
                    <a:pt x="156" y="1077"/>
                  </a:lnTo>
                  <a:lnTo>
                    <a:pt x="162" y="1072"/>
                  </a:lnTo>
                  <a:lnTo>
                    <a:pt x="169" y="1066"/>
                  </a:lnTo>
                  <a:lnTo>
                    <a:pt x="175" y="1061"/>
                  </a:lnTo>
                  <a:lnTo>
                    <a:pt x="182" y="1056"/>
                  </a:lnTo>
                  <a:lnTo>
                    <a:pt x="189" y="1050"/>
                  </a:lnTo>
                  <a:lnTo>
                    <a:pt x="200" y="1041"/>
                  </a:lnTo>
                  <a:lnTo>
                    <a:pt x="212" y="1032"/>
                  </a:lnTo>
                  <a:lnTo>
                    <a:pt x="225" y="1021"/>
                  </a:lnTo>
                  <a:lnTo>
                    <a:pt x="238" y="1008"/>
                  </a:lnTo>
                  <a:lnTo>
                    <a:pt x="249" y="998"/>
                  </a:lnTo>
                  <a:lnTo>
                    <a:pt x="256" y="985"/>
                  </a:lnTo>
                  <a:lnTo>
                    <a:pt x="258" y="976"/>
                  </a:lnTo>
                  <a:lnTo>
                    <a:pt x="258" y="955"/>
                  </a:lnTo>
                  <a:lnTo>
                    <a:pt x="253" y="937"/>
                  </a:lnTo>
                  <a:lnTo>
                    <a:pt x="247" y="919"/>
                  </a:lnTo>
                  <a:lnTo>
                    <a:pt x="240" y="902"/>
                  </a:lnTo>
                  <a:lnTo>
                    <a:pt x="235" y="890"/>
                  </a:lnTo>
                  <a:lnTo>
                    <a:pt x="232" y="878"/>
                  </a:lnTo>
                  <a:lnTo>
                    <a:pt x="229" y="865"/>
                  </a:lnTo>
                  <a:lnTo>
                    <a:pt x="228" y="851"/>
                  </a:lnTo>
                  <a:lnTo>
                    <a:pt x="229" y="837"/>
                  </a:lnTo>
                  <a:lnTo>
                    <a:pt x="232" y="823"/>
                  </a:lnTo>
                  <a:lnTo>
                    <a:pt x="234" y="811"/>
                  </a:lnTo>
                  <a:lnTo>
                    <a:pt x="238" y="799"/>
                  </a:lnTo>
                  <a:lnTo>
                    <a:pt x="241" y="788"/>
                  </a:lnTo>
                  <a:lnTo>
                    <a:pt x="246" y="777"/>
                  </a:lnTo>
                  <a:lnTo>
                    <a:pt x="251" y="767"/>
                  </a:lnTo>
                  <a:lnTo>
                    <a:pt x="256" y="757"/>
                  </a:lnTo>
                  <a:lnTo>
                    <a:pt x="262" y="744"/>
                  </a:lnTo>
                  <a:lnTo>
                    <a:pt x="267" y="731"/>
                  </a:lnTo>
                  <a:lnTo>
                    <a:pt x="273" y="717"/>
                  </a:lnTo>
                  <a:lnTo>
                    <a:pt x="281" y="705"/>
                  </a:lnTo>
                  <a:lnTo>
                    <a:pt x="292" y="690"/>
                  </a:lnTo>
                  <a:lnTo>
                    <a:pt x="302" y="676"/>
                  </a:lnTo>
                  <a:lnTo>
                    <a:pt x="311" y="660"/>
                  </a:lnTo>
                  <a:lnTo>
                    <a:pt x="317" y="643"/>
                  </a:lnTo>
                  <a:lnTo>
                    <a:pt x="320" y="623"/>
                  </a:lnTo>
                  <a:lnTo>
                    <a:pt x="324" y="602"/>
                  </a:lnTo>
                  <a:lnTo>
                    <a:pt x="325" y="578"/>
                  </a:lnTo>
                  <a:lnTo>
                    <a:pt x="325" y="550"/>
                  </a:lnTo>
                  <a:lnTo>
                    <a:pt x="329" y="501"/>
                  </a:lnTo>
                  <a:lnTo>
                    <a:pt x="339" y="467"/>
                  </a:lnTo>
                  <a:lnTo>
                    <a:pt x="349" y="445"/>
                  </a:lnTo>
                  <a:lnTo>
                    <a:pt x="356" y="429"/>
                  </a:lnTo>
                  <a:lnTo>
                    <a:pt x="359" y="412"/>
                  </a:lnTo>
                  <a:lnTo>
                    <a:pt x="363" y="395"/>
                  </a:lnTo>
                  <a:lnTo>
                    <a:pt x="367" y="377"/>
                  </a:lnTo>
                  <a:lnTo>
                    <a:pt x="372" y="360"/>
                  </a:lnTo>
                  <a:lnTo>
                    <a:pt x="379" y="344"/>
                  </a:lnTo>
                  <a:lnTo>
                    <a:pt x="389" y="328"/>
                  </a:lnTo>
                  <a:lnTo>
                    <a:pt x="397" y="312"/>
                  </a:lnTo>
                  <a:lnTo>
                    <a:pt x="405" y="298"/>
                  </a:lnTo>
                  <a:lnTo>
                    <a:pt x="412" y="282"/>
                  </a:lnTo>
                  <a:lnTo>
                    <a:pt x="420" y="267"/>
                  </a:lnTo>
                  <a:lnTo>
                    <a:pt x="429" y="255"/>
                  </a:lnTo>
                  <a:lnTo>
                    <a:pt x="436" y="243"/>
                  </a:lnTo>
                  <a:lnTo>
                    <a:pt x="439" y="237"/>
                  </a:lnTo>
                  <a:lnTo>
                    <a:pt x="442" y="231"/>
                  </a:lnTo>
                  <a:lnTo>
                    <a:pt x="445" y="226"/>
                  </a:lnTo>
                  <a:lnTo>
                    <a:pt x="447" y="221"/>
                  </a:lnTo>
                  <a:lnTo>
                    <a:pt x="455" y="206"/>
                  </a:lnTo>
                  <a:lnTo>
                    <a:pt x="461" y="190"/>
                  </a:lnTo>
                  <a:lnTo>
                    <a:pt x="467" y="172"/>
                  </a:lnTo>
                  <a:lnTo>
                    <a:pt x="473" y="154"/>
                  </a:lnTo>
                  <a:lnTo>
                    <a:pt x="476" y="137"/>
                  </a:lnTo>
                  <a:lnTo>
                    <a:pt x="480" y="118"/>
                  </a:lnTo>
                  <a:lnTo>
                    <a:pt x="480" y="103"/>
                  </a:lnTo>
                  <a:lnTo>
                    <a:pt x="479" y="88"/>
                  </a:lnTo>
                  <a:lnTo>
                    <a:pt x="476" y="79"/>
                  </a:lnTo>
                  <a:lnTo>
                    <a:pt x="474" y="71"/>
                  </a:lnTo>
                  <a:lnTo>
                    <a:pt x="469" y="62"/>
                  </a:lnTo>
                  <a:lnTo>
                    <a:pt x="464" y="54"/>
                  </a:lnTo>
                  <a:lnTo>
                    <a:pt x="459" y="47"/>
                  </a:lnTo>
                  <a:lnTo>
                    <a:pt x="453" y="39"/>
                  </a:lnTo>
                  <a:lnTo>
                    <a:pt x="446" y="32"/>
                  </a:lnTo>
                  <a:lnTo>
                    <a:pt x="439" y="26"/>
                  </a:lnTo>
                  <a:lnTo>
                    <a:pt x="434" y="22"/>
                  </a:lnTo>
                  <a:lnTo>
                    <a:pt x="429" y="18"/>
                  </a:lnTo>
                  <a:lnTo>
                    <a:pt x="424" y="16"/>
                  </a:lnTo>
                  <a:lnTo>
                    <a:pt x="419" y="14"/>
                  </a:lnTo>
                  <a:lnTo>
                    <a:pt x="413" y="11"/>
                  </a:lnTo>
                  <a:lnTo>
                    <a:pt x="407" y="9"/>
                  </a:lnTo>
                  <a:lnTo>
                    <a:pt x="401" y="6"/>
                  </a:lnTo>
                  <a:lnTo>
                    <a:pt x="395" y="5"/>
                  </a:lnTo>
                  <a:lnTo>
                    <a:pt x="379" y="1"/>
                  </a:lnTo>
                  <a:lnTo>
                    <a:pt x="362" y="0"/>
                  </a:lnTo>
                  <a:lnTo>
                    <a:pt x="342" y="0"/>
                  </a:lnTo>
                  <a:lnTo>
                    <a:pt x="324" y="3"/>
                  </a:lnTo>
                  <a:lnTo>
                    <a:pt x="307" y="5"/>
                  </a:lnTo>
                  <a:lnTo>
                    <a:pt x="291" y="9"/>
                  </a:lnTo>
                  <a:lnTo>
                    <a:pt x="279" y="11"/>
                  </a:lnTo>
                  <a:lnTo>
                    <a:pt x="271" y="15"/>
                  </a:lnTo>
                  <a:lnTo>
                    <a:pt x="262" y="20"/>
                  </a:lnTo>
                  <a:lnTo>
                    <a:pt x="256" y="26"/>
                  </a:lnTo>
                  <a:lnTo>
                    <a:pt x="251" y="33"/>
                  </a:lnTo>
                  <a:lnTo>
                    <a:pt x="249" y="40"/>
                  </a:lnTo>
                  <a:lnTo>
                    <a:pt x="249" y="47"/>
                  </a:lnTo>
                  <a:lnTo>
                    <a:pt x="253" y="53"/>
                  </a:lnTo>
                  <a:lnTo>
                    <a:pt x="262" y="56"/>
                  </a:lnTo>
                  <a:lnTo>
                    <a:pt x="275" y="56"/>
                  </a:lnTo>
                  <a:lnTo>
                    <a:pt x="297" y="53"/>
                  </a:lnTo>
                  <a:lnTo>
                    <a:pt x="320" y="53"/>
                  </a:lnTo>
                  <a:lnTo>
                    <a:pt x="345" y="55"/>
                  </a:lnTo>
                  <a:lnTo>
                    <a:pt x="368" y="61"/>
                  </a:lnTo>
                  <a:lnTo>
                    <a:pt x="387" y="73"/>
                  </a:lnTo>
                  <a:lnTo>
                    <a:pt x="402" y="90"/>
                  </a:lnTo>
                  <a:lnTo>
                    <a:pt x="409" y="115"/>
                  </a:lnTo>
                  <a:lnTo>
                    <a:pt x="408" y="148"/>
                  </a:lnTo>
                  <a:lnTo>
                    <a:pt x="407" y="149"/>
                  </a:lnTo>
                  <a:lnTo>
                    <a:pt x="407" y="151"/>
                  </a:lnTo>
                  <a:lnTo>
                    <a:pt x="407" y="153"/>
                  </a:lnTo>
                  <a:lnTo>
                    <a:pt x="407" y="155"/>
                  </a:lnTo>
                  <a:lnTo>
                    <a:pt x="401" y="165"/>
                  </a:lnTo>
                  <a:lnTo>
                    <a:pt x="395" y="175"/>
                  </a:lnTo>
                  <a:lnTo>
                    <a:pt x="389" y="186"/>
                  </a:lnTo>
                  <a:lnTo>
                    <a:pt x="383" y="195"/>
                  </a:lnTo>
                  <a:lnTo>
                    <a:pt x="378" y="204"/>
                  </a:lnTo>
                  <a:lnTo>
                    <a:pt x="372" y="214"/>
                  </a:lnTo>
                  <a:lnTo>
                    <a:pt x="367" y="222"/>
                  </a:lnTo>
                  <a:lnTo>
                    <a:pt x="361" y="231"/>
                  </a:lnTo>
                  <a:lnTo>
                    <a:pt x="356" y="239"/>
                  </a:lnTo>
                  <a:lnTo>
                    <a:pt x="350" y="248"/>
                  </a:lnTo>
                  <a:lnTo>
                    <a:pt x="345" y="256"/>
                  </a:lnTo>
                  <a:lnTo>
                    <a:pt x="340" y="264"/>
                  </a:lnTo>
                  <a:lnTo>
                    <a:pt x="334" y="273"/>
                  </a:lnTo>
                  <a:lnTo>
                    <a:pt x="327" y="282"/>
                  </a:lnTo>
                  <a:lnTo>
                    <a:pt x="322" y="290"/>
                  </a:lnTo>
                  <a:lnTo>
                    <a:pt x="317" y="298"/>
                  </a:lnTo>
                  <a:lnTo>
                    <a:pt x="312" y="305"/>
                  </a:lnTo>
                  <a:lnTo>
                    <a:pt x="308" y="310"/>
                  </a:lnTo>
                  <a:lnTo>
                    <a:pt x="306" y="315"/>
                  </a:lnTo>
                  <a:lnTo>
                    <a:pt x="303" y="317"/>
                  </a:lnTo>
                  <a:lnTo>
                    <a:pt x="299" y="326"/>
                  </a:lnTo>
                  <a:lnTo>
                    <a:pt x="292" y="338"/>
                  </a:lnTo>
                  <a:lnTo>
                    <a:pt x="285" y="353"/>
                  </a:lnTo>
                  <a:lnTo>
                    <a:pt x="278" y="368"/>
                  </a:lnTo>
                  <a:lnTo>
                    <a:pt x="273" y="381"/>
                  </a:lnTo>
                  <a:lnTo>
                    <a:pt x="269" y="394"/>
                  </a:lnTo>
                  <a:lnTo>
                    <a:pt x="266" y="405"/>
                  </a:lnTo>
                  <a:lnTo>
                    <a:pt x="262" y="412"/>
                  </a:lnTo>
                  <a:lnTo>
                    <a:pt x="255" y="417"/>
                  </a:lnTo>
                  <a:lnTo>
                    <a:pt x="242" y="420"/>
                  </a:lnTo>
                  <a:lnTo>
                    <a:pt x="229" y="420"/>
                  </a:lnTo>
                  <a:lnTo>
                    <a:pt x="214" y="420"/>
                  </a:lnTo>
                  <a:lnTo>
                    <a:pt x="199" y="418"/>
                  </a:lnTo>
                  <a:lnTo>
                    <a:pt x="183" y="416"/>
                  </a:lnTo>
                  <a:lnTo>
                    <a:pt x="169" y="415"/>
                  </a:lnTo>
                  <a:lnTo>
                    <a:pt x="158" y="412"/>
                  </a:lnTo>
                  <a:lnTo>
                    <a:pt x="152" y="411"/>
                  </a:lnTo>
                  <a:lnTo>
                    <a:pt x="146" y="411"/>
                  </a:lnTo>
                  <a:lnTo>
                    <a:pt x="140" y="411"/>
                  </a:lnTo>
                  <a:lnTo>
                    <a:pt x="134" y="410"/>
                  </a:lnTo>
                  <a:lnTo>
                    <a:pt x="133" y="417"/>
                  </a:lnTo>
                  <a:lnTo>
                    <a:pt x="133" y="426"/>
                  </a:lnTo>
                  <a:lnTo>
                    <a:pt x="133" y="434"/>
                  </a:lnTo>
                  <a:lnTo>
                    <a:pt x="135" y="443"/>
                  </a:lnTo>
                  <a:lnTo>
                    <a:pt x="141" y="456"/>
                  </a:lnTo>
                  <a:lnTo>
                    <a:pt x="150" y="472"/>
                  </a:lnTo>
                  <a:lnTo>
                    <a:pt x="156" y="489"/>
                  </a:lnTo>
                  <a:lnTo>
                    <a:pt x="158" y="509"/>
                  </a:lnTo>
                  <a:lnTo>
                    <a:pt x="158" y="526"/>
                  </a:lnTo>
                  <a:lnTo>
                    <a:pt x="162" y="535"/>
                  </a:lnTo>
                  <a:lnTo>
                    <a:pt x="166" y="543"/>
                  </a:lnTo>
                  <a:lnTo>
                    <a:pt x="171" y="554"/>
                  </a:lnTo>
                  <a:lnTo>
                    <a:pt x="172" y="561"/>
                  </a:lnTo>
                  <a:lnTo>
                    <a:pt x="171" y="568"/>
                  </a:lnTo>
                  <a:lnTo>
                    <a:pt x="167" y="577"/>
                  </a:lnTo>
                  <a:lnTo>
                    <a:pt x="162" y="584"/>
                  </a:lnTo>
                  <a:lnTo>
                    <a:pt x="156" y="593"/>
                  </a:lnTo>
                  <a:lnTo>
                    <a:pt x="149" y="601"/>
                  </a:lnTo>
                  <a:lnTo>
                    <a:pt x="141" y="609"/>
                  </a:lnTo>
                  <a:lnTo>
                    <a:pt x="133" y="616"/>
                  </a:lnTo>
                  <a:lnTo>
                    <a:pt x="124" y="623"/>
                  </a:lnTo>
                  <a:lnTo>
                    <a:pt x="118" y="632"/>
                  </a:lnTo>
                  <a:lnTo>
                    <a:pt x="112" y="642"/>
                  </a:lnTo>
                  <a:lnTo>
                    <a:pt x="108" y="651"/>
                  </a:lnTo>
                  <a:lnTo>
                    <a:pt x="105" y="662"/>
                  </a:lnTo>
                  <a:lnTo>
                    <a:pt x="101" y="673"/>
                  </a:lnTo>
                  <a:lnTo>
                    <a:pt x="99" y="684"/>
                  </a:lnTo>
                  <a:lnTo>
                    <a:pt x="96" y="694"/>
                  </a:lnTo>
                  <a:lnTo>
                    <a:pt x="94" y="702"/>
                  </a:lnTo>
                  <a:lnTo>
                    <a:pt x="91" y="709"/>
                  </a:lnTo>
                  <a:lnTo>
                    <a:pt x="90" y="715"/>
                  </a:lnTo>
                  <a:lnTo>
                    <a:pt x="87" y="720"/>
                  </a:lnTo>
                  <a:lnTo>
                    <a:pt x="82" y="724"/>
                  </a:lnTo>
                  <a:lnTo>
                    <a:pt x="76" y="732"/>
                  </a:lnTo>
                  <a:lnTo>
                    <a:pt x="66" y="741"/>
                  </a:lnTo>
                  <a:lnTo>
                    <a:pt x="52" y="755"/>
                  </a:lnTo>
                  <a:lnTo>
                    <a:pt x="40" y="770"/>
                  </a:lnTo>
                  <a:lnTo>
                    <a:pt x="33" y="784"/>
                  </a:lnTo>
                  <a:lnTo>
                    <a:pt x="29" y="799"/>
                  </a:lnTo>
                  <a:lnTo>
                    <a:pt x="29" y="81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0726" name="Freeform 6"/>
            <p:cNvSpPr>
              <a:spLocks/>
            </p:cNvSpPr>
            <p:nvPr/>
          </p:nvSpPr>
          <p:spPr bwMode="auto">
            <a:xfrm>
              <a:off x="2168" y="2845"/>
              <a:ext cx="206" cy="279"/>
            </a:xfrm>
            <a:custGeom>
              <a:avLst/>
              <a:gdLst/>
              <a:ahLst/>
              <a:cxnLst>
                <a:cxn ang="0">
                  <a:pos x="210" y="365"/>
                </a:cxn>
                <a:cxn ang="0">
                  <a:pos x="266" y="345"/>
                </a:cxn>
                <a:cxn ang="0">
                  <a:pos x="307" y="310"/>
                </a:cxn>
                <a:cxn ang="0">
                  <a:pos x="363" y="242"/>
                </a:cxn>
                <a:cxn ang="0">
                  <a:pos x="368" y="130"/>
                </a:cxn>
                <a:cxn ang="0">
                  <a:pos x="417" y="119"/>
                </a:cxn>
                <a:cxn ang="0">
                  <a:pos x="419" y="135"/>
                </a:cxn>
                <a:cxn ang="0">
                  <a:pos x="461" y="134"/>
                </a:cxn>
                <a:cxn ang="0">
                  <a:pos x="529" y="126"/>
                </a:cxn>
                <a:cxn ang="0">
                  <a:pos x="564" y="191"/>
                </a:cxn>
                <a:cxn ang="0">
                  <a:pos x="567" y="226"/>
                </a:cxn>
                <a:cxn ang="0">
                  <a:pos x="573" y="254"/>
                </a:cxn>
                <a:cxn ang="0">
                  <a:pos x="586" y="360"/>
                </a:cxn>
                <a:cxn ang="0">
                  <a:pos x="617" y="423"/>
                </a:cxn>
                <a:cxn ang="0">
                  <a:pos x="580" y="484"/>
                </a:cxn>
                <a:cxn ang="0">
                  <a:pos x="556" y="497"/>
                </a:cxn>
                <a:cxn ang="0">
                  <a:pos x="525" y="556"/>
                </a:cxn>
                <a:cxn ang="0">
                  <a:pos x="495" y="630"/>
                </a:cxn>
                <a:cxn ang="0">
                  <a:pos x="402" y="746"/>
                </a:cxn>
                <a:cxn ang="0">
                  <a:pos x="297" y="836"/>
                </a:cxn>
                <a:cxn ang="0">
                  <a:pos x="265" y="820"/>
                </a:cxn>
                <a:cxn ang="0">
                  <a:pos x="255" y="835"/>
                </a:cxn>
                <a:cxn ang="0">
                  <a:pos x="239" y="797"/>
                </a:cxn>
                <a:cxn ang="0">
                  <a:pos x="289" y="770"/>
                </a:cxn>
                <a:cxn ang="0">
                  <a:pos x="330" y="732"/>
                </a:cxn>
                <a:cxn ang="0">
                  <a:pos x="363" y="676"/>
                </a:cxn>
                <a:cxn ang="0">
                  <a:pos x="377" y="647"/>
                </a:cxn>
                <a:cxn ang="0">
                  <a:pos x="393" y="596"/>
                </a:cxn>
                <a:cxn ang="0">
                  <a:pos x="402" y="558"/>
                </a:cxn>
                <a:cxn ang="0">
                  <a:pos x="369" y="532"/>
                </a:cxn>
                <a:cxn ang="0">
                  <a:pos x="324" y="503"/>
                </a:cxn>
                <a:cxn ang="0">
                  <a:pos x="286" y="468"/>
                </a:cxn>
                <a:cxn ang="0">
                  <a:pos x="246" y="425"/>
                </a:cxn>
                <a:cxn ang="0">
                  <a:pos x="217" y="392"/>
                </a:cxn>
                <a:cxn ang="0">
                  <a:pos x="149" y="337"/>
                </a:cxn>
                <a:cxn ang="0">
                  <a:pos x="62" y="201"/>
                </a:cxn>
                <a:cxn ang="0">
                  <a:pos x="31" y="121"/>
                </a:cxn>
                <a:cxn ang="0">
                  <a:pos x="0" y="54"/>
                </a:cxn>
                <a:cxn ang="0">
                  <a:pos x="31" y="53"/>
                </a:cxn>
                <a:cxn ang="0">
                  <a:pos x="78" y="78"/>
                </a:cxn>
                <a:cxn ang="0">
                  <a:pos x="121" y="80"/>
                </a:cxn>
                <a:cxn ang="0">
                  <a:pos x="162" y="65"/>
                </a:cxn>
                <a:cxn ang="0">
                  <a:pos x="205" y="54"/>
                </a:cxn>
                <a:cxn ang="0">
                  <a:pos x="244" y="51"/>
                </a:cxn>
                <a:cxn ang="0">
                  <a:pos x="285" y="53"/>
                </a:cxn>
                <a:cxn ang="0">
                  <a:pos x="318" y="21"/>
                </a:cxn>
                <a:cxn ang="0">
                  <a:pos x="382" y="0"/>
                </a:cxn>
                <a:cxn ang="0">
                  <a:pos x="368" y="91"/>
                </a:cxn>
                <a:cxn ang="0">
                  <a:pos x="358" y="181"/>
                </a:cxn>
                <a:cxn ang="0">
                  <a:pos x="315" y="284"/>
                </a:cxn>
                <a:cxn ang="0">
                  <a:pos x="256" y="323"/>
                </a:cxn>
                <a:cxn ang="0">
                  <a:pos x="201" y="329"/>
                </a:cxn>
                <a:cxn ang="0">
                  <a:pos x="141" y="315"/>
                </a:cxn>
                <a:cxn ang="0">
                  <a:pos x="95" y="276"/>
                </a:cxn>
                <a:cxn ang="0">
                  <a:pos x="152" y="331"/>
                </a:cxn>
              </a:cxnLst>
              <a:rect l="0" t="0" r="r" b="b"/>
              <a:pathLst>
                <a:path w="619" h="838">
                  <a:moveTo>
                    <a:pt x="170" y="337"/>
                  </a:moveTo>
                  <a:lnTo>
                    <a:pt x="173" y="341"/>
                  </a:lnTo>
                  <a:lnTo>
                    <a:pt x="179" y="347"/>
                  </a:lnTo>
                  <a:lnTo>
                    <a:pt x="185" y="352"/>
                  </a:lnTo>
                  <a:lnTo>
                    <a:pt x="193" y="357"/>
                  </a:lnTo>
                  <a:lnTo>
                    <a:pt x="201" y="362"/>
                  </a:lnTo>
                  <a:lnTo>
                    <a:pt x="210" y="365"/>
                  </a:lnTo>
                  <a:lnTo>
                    <a:pt x="218" y="368"/>
                  </a:lnTo>
                  <a:lnTo>
                    <a:pt x="228" y="368"/>
                  </a:lnTo>
                  <a:lnTo>
                    <a:pt x="237" y="365"/>
                  </a:lnTo>
                  <a:lnTo>
                    <a:pt x="245" y="362"/>
                  </a:lnTo>
                  <a:lnTo>
                    <a:pt x="252" y="357"/>
                  </a:lnTo>
                  <a:lnTo>
                    <a:pt x="260" y="351"/>
                  </a:lnTo>
                  <a:lnTo>
                    <a:pt x="266" y="345"/>
                  </a:lnTo>
                  <a:lnTo>
                    <a:pt x="272" y="338"/>
                  </a:lnTo>
                  <a:lnTo>
                    <a:pt x="277" y="332"/>
                  </a:lnTo>
                  <a:lnTo>
                    <a:pt x="282" y="326"/>
                  </a:lnTo>
                  <a:lnTo>
                    <a:pt x="286" y="323"/>
                  </a:lnTo>
                  <a:lnTo>
                    <a:pt x="294" y="319"/>
                  </a:lnTo>
                  <a:lnTo>
                    <a:pt x="301" y="315"/>
                  </a:lnTo>
                  <a:lnTo>
                    <a:pt x="307" y="310"/>
                  </a:lnTo>
                  <a:lnTo>
                    <a:pt x="319" y="301"/>
                  </a:lnTo>
                  <a:lnTo>
                    <a:pt x="330" y="291"/>
                  </a:lnTo>
                  <a:lnTo>
                    <a:pt x="339" y="281"/>
                  </a:lnTo>
                  <a:lnTo>
                    <a:pt x="346" y="270"/>
                  </a:lnTo>
                  <a:lnTo>
                    <a:pt x="352" y="260"/>
                  </a:lnTo>
                  <a:lnTo>
                    <a:pt x="358" y="251"/>
                  </a:lnTo>
                  <a:lnTo>
                    <a:pt x="363" y="242"/>
                  </a:lnTo>
                  <a:lnTo>
                    <a:pt x="368" y="234"/>
                  </a:lnTo>
                  <a:lnTo>
                    <a:pt x="373" y="213"/>
                  </a:lnTo>
                  <a:lnTo>
                    <a:pt x="372" y="186"/>
                  </a:lnTo>
                  <a:lnTo>
                    <a:pt x="368" y="160"/>
                  </a:lnTo>
                  <a:lnTo>
                    <a:pt x="366" y="137"/>
                  </a:lnTo>
                  <a:lnTo>
                    <a:pt x="367" y="135"/>
                  </a:lnTo>
                  <a:lnTo>
                    <a:pt x="368" y="130"/>
                  </a:lnTo>
                  <a:lnTo>
                    <a:pt x="372" y="126"/>
                  </a:lnTo>
                  <a:lnTo>
                    <a:pt x="375" y="123"/>
                  </a:lnTo>
                  <a:lnTo>
                    <a:pt x="402" y="115"/>
                  </a:lnTo>
                  <a:lnTo>
                    <a:pt x="396" y="124"/>
                  </a:lnTo>
                  <a:lnTo>
                    <a:pt x="399" y="123"/>
                  </a:lnTo>
                  <a:lnTo>
                    <a:pt x="406" y="120"/>
                  </a:lnTo>
                  <a:lnTo>
                    <a:pt x="417" y="119"/>
                  </a:lnTo>
                  <a:lnTo>
                    <a:pt x="430" y="120"/>
                  </a:lnTo>
                  <a:lnTo>
                    <a:pt x="428" y="121"/>
                  </a:lnTo>
                  <a:lnTo>
                    <a:pt x="423" y="125"/>
                  </a:lnTo>
                  <a:lnTo>
                    <a:pt x="418" y="129"/>
                  </a:lnTo>
                  <a:lnTo>
                    <a:pt x="414" y="134"/>
                  </a:lnTo>
                  <a:lnTo>
                    <a:pt x="417" y="134"/>
                  </a:lnTo>
                  <a:lnTo>
                    <a:pt x="419" y="135"/>
                  </a:lnTo>
                  <a:lnTo>
                    <a:pt x="422" y="136"/>
                  </a:lnTo>
                  <a:lnTo>
                    <a:pt x="425" y="136"/>
                  </a:lnTo>
                  <a:lnTo>
                    <a:pt x="429" y="136"/>
                  </a:lnTo>
                  <a:lnTo>
                    <a:pt x="435" y="136"/>
                  </a:lnTo>
                  <a:lnTo>
                    <a:pt x="442" y="135"/>
                  </a:lnTo>
                  <a:lnTo>
                    <a:pt x="453" y="134"/>
                  </a:lnTo>
                  <a:lnTo>
                    <a:pt x="461" y="134"/>
                  </a:lnTo>
                  <a:lnTo>
                    <a:pt x="469" y="134"/>
                  </a:lnTo>
                  <a:lnTo>
                    <a:pt x="480" y="132"/>
                  </a:lnTo>
                  <a:lnTo>
                    <a:pt x="491" y="132"/>
                  </a:lnTo>
                  <a:lnTo>
                    <a:pt x="501" y="131"/>
                  </a:lnTo>
                  <a:lnTo>
                    <a:pt x="512" y="130"/>
                  </a:lnTo>
                  <a:lnTo>
                    <a:pt x="522" y="129"/>
                  </a:lnTo>
                  <a:lnTo>
                    <a:pt x="529" y="126"/>
                  </a:lnTo>
                  <a:lnTo>
                    <a:pt x="536" y="142"/>
                  </a:lnTo>
                  <a:lnTo>
                    <a:pt x="539" y="154"/>
                  </a:lnTo>
                  <a:lnTo>
                    <a:pt x="540" y="165"/>
                  </a:lnTo>
                  <a:lnTo>
                    <a:pt x="542" y="174"/>
                  </a:lnTo>
                  <a:lnTo>
                    <a:pt x="550" y="181"/>
                  </a:lnTo>
                  <a:lnTo>
                    <a:pt x="558" y="186"/>
                  </a:lnTo>
                  <a:lnTo>
                    <a:pt x="564" y="191"/>
                  </a:lnTo>
                  <a:lnTo>
                    <a:pt x="567" y="192"/>
                  </a:lnTo>
                  <a:lnTo>
                    <a:pt x="558" y="197"/>
                  </a:lnTo>
                  <a:lnTo>
                    <a:pt x="577" y="219"/>
                  </a:lnTo>
                  <a:lnTo>
                    <a:pt x="572" y="217"/>
                  </a:lnTo>
                  <a:lnTo>
                    <a:pt x="563" y="213"/>
                  </a:lnTo>
                  <a:lnTo>
                    <a:pt x="559" y="214"/>
                  </a:lnTo>
                  <a:lnTo>
                    <a:pt x="567" y="226"/>
                  </a:lnTo>
                  <a:lnTo>
                    <a:pt x="578" y="243"/>
                  </a:lnTo>
                  <a:lnTo>
                    <a:pt x="583" y="254"/>
                  </a:lnTo>
                  <a:lnTo>
                    <a:pt x="583" y="260"/>
                  </a:lnTo>
                  <a:lnTo>
                    <a:pt x="583" y="262"/>
                  </a:lnTo>
                  <a:lnTo>
                    <a:pt x="580" y="259"/>
                  </a:lnTo>
                  <a:lnTo>
                    <a:pt x="575" y="254"/>
                  </a:lnTo>
                  <a:lnTo>
                    <a:pt x="573" y="254"/>
                  </a:lnTo>
                  <a:lnTo>
                    <a:pt x="574" y="267"/>
                  </a:lnTo>
                  <a:lnTo>
                    <a:pt x="583" y="284"/>
                  </a:lnTo>
                  <a:lnTo>
                    <a:pt x="591" y="296"/>
                  </a:lnTo>
                  <a:lnTo>
                    <a:pt x="596" y="308"/>
                  </a:lnTo>
                  <a:lnTo>
                    <a:pt x="594" y="323"/>
                  </a:lnTo>
                  <a:lnTo>
                    <a:pt x="587" y="341"/>
                  </a:lnTo>
                  <a:lnTo>
                    <a:pt x="586" y="360"/>
                  </a:lnTo>
                  <a:lnTo>
                    <a:pt x="590" y="381"/>
                  </a:lnTo>
                  <a:lnTo>
                    <a:pt x="598" y="399"/>
                  </a:lnTo>
                  <a:lnTo>
                    <a:pt x="608" y="412"/>
                  </a:lnTo>
                  <a:lnTo>
                    <a:pt x="614" y="417"/>
                  </a:lnTo>
                  <a:lnTo>
                    <a:pt x="618" y="417"/>
                  </a:lnTo>
                  <a:lnTo>
                    <a:pt x="619" y="415"/>
                  </a:lnTo>
                  <a:lnTo>
                    <a:pt x="617" y="423"/>
                  </a:lnTo>
                  <a:lnTo>
                    <a:pt x="609" y="435"/>
                  </a:lnTo>
                  <a:lnTo>
                    <a:pt x="602" y="447"/>
                  </a:lnTo>
                  <a:lnTo>
                    <a:pt x="600" y="454"/>
                  </a:lnTo>
                  <a:lnTo>
                    <a:pt x="598" y="464"/>
                  </a:lnTo>
                  <a:lnTo>
                    <a:pt x="595" y="473"/>
                  </a:lnTo>
                  <a:lnTo>
                    <a:pt x="587" y="479"/>
                  </a:lnTo>
                  <a:lnTo>
                    <a:pt x="580" y="484"/>
                  </a:lnTo>
                  <a:lnTo>
                    <a:pt x="572" y="488"/>
                  </a:lnTo>
                  <a:lnTo>
                    <a:pt x="566" y="491"/>
                  </a:lnTo>
                  <a:lnTo>
                    <a:pt x="561" y="492"/>
                  </a:lnTo>
                  <a:lnTo>
                    <a:pt x="558" y="492"/>
                  </a:lnTo>
                  <a:lnTo>
                    <a:pt x="557" y="493"/>
                  </a:lnTo>
                  <a:lnTo>
                    <a:pt x="557" y="495"/>
                  </a:lnTo>
                  <a:lnTo>
                    <a:pt x="556" y="497"/>
                  </a:lnTo>
                  <a:lnTo>
                    <a:pt x="555" y="498"/>
                  </a:lnTo>
                  <a:lnTo>
                    <a:pt x="547" y="513"/>
                  </a:lnTo>
                  <a:lnTo>
                    <a:pt x="542" y="526"/>
                  </a:lnTo>
                  <a:lnTo>
                    <a:pt x="538" y="535"/>
                  </a:lnTo>
                  <a:lnTo>
                    <a:pt x="531" y="541"/>
                  </a:lnTo>
                  <a:lnTo>
                    <a:pt x="528" y="548"/>
                  </a:lnTo>
                  <a:lnTo>
                    <a:pt x="525" y="556"/>
                  </a:lnTo>
                  <a:lnTo>
                    <a:pt x="523" y="563"/>
                  </a:lnTo>
                  <a:lnTo>
                    <a:pt x="519" y="570"/>
                  </a:lnTo>
                  <a:lnTo>
                    <a:pt x="514" y="579"/>
                  </a:lnTo>
                  <a:lnTo>
                    <a:pt x="511" y="590"/>
                  </a:lnTo>
                  <a:lnTo>
                    <a:pt x="507" y="602"/>
                  </a:lnTo>
                  <a:lnTo>
                    <a:pt x="501" y="615"/>
                  </a:lnTo>
                  <a:lnTo>
                    <a:pt x="495" y="630"/>
                  </a:lnTo>
                  <a:lnTo>
                    <a:pt x="488" y="645"/>
                  </a:lnTo>
                  <a:lnTo>
                    <a:pt x="477" y="659"/>
                  </a:lnTo>
                  <a:lnTo>
                    <a:pt x="464" y="675"/>
                  </a:lnTo>
                  <a:lnTo>
                    <a:pt x="450" y="691"/>
                  </a:lnTo>
                  <a:lnTo>
                    <a:pt x="435" y="708"/>
                  </a:lnTo>
                  <a:lnTo>
                    <a:pt x="419" y="727"/>
                  </a:lnTo>
                  <a:lnTo>
                    <a:pt x="402" y="746"/>
                  </a:lnTo>
                  <a:lnTo>
                    <a:pt x="384" y="765"/>
                  </a:lnTo>
                  <a:lnTo>
                    <a:pt x="364" y="785"/>
                  </a:lnTo>
                  <a:lnTo>
                    <a:pt x="344" y="804"/>
                  </a:lnTo>
                  <a:lnTo>
                    <a:pt x="321" y="823"/>
                  </a:lnTo>
                  <a:lnTo>
                    <a:pt x="312" y="829"/>
                  </a:lnTo>
                  <a:lnTo>
                    <a:pt x="305" y="832"/>
                  </a:lnTo>
                  <a:lnTo>
                    <a:pt x="297" y="836"/>
                  </a:lnTo>
                  <a:lnTo>
                    <a:pt x="291" y="837"/>
                  </a:lnTo>
                  <a:lnTo>
                    <a:pt x="285" y="838"/>
                  </a:lnTo>
                  <a:lnTo>
                    <a:pt x="279" y="838"/>
                  </a:lnTo>
                  <a:lnTo>
                    <a:pt x="272" y="837"/>
                  </a:lnTo>
                  <a:lnTo>
                    <a:pt x="266" y="835"/>
                  </a:lnTo>
                  <a:lnTo>
                    <a:pt x="265" y="827"/>
                  </a:lnTo>
                  <a:lnTo>
                    <a:pt x="265" y="820"/>
                  </a:lnTo>
                  <a:lnTo>
                    <a:pt x="266" y="815"/>
                  </a:lnTo>
                  <a:lnTo>
                    <a:pt x="266" y="813"/>
                  </a:lnTo>
                  <a:lnTo>
                    <a:pt x="261" y="816"/>
                  </a:lnTo>
                  <a:lnTo>
                    <a:pt x="258" y="820"/>
                  </a:lnTo>
                  <a:lnTo>
                    <a:pt x="257" y="825"/>
                  </a:lnTo>
                  <a:lnTo>
                    <a:pt x="257" y="833"/>
                  </a:lnTo>
                  <a:lnTo>
                    <a:pt x="255" y="835"/>
                  </a:lnTo>
                  <a:lnTo>
                    <a:pt x="252" y="833"/>
                  </a:lnTo>
                  <a:lnTo>
                    <a:pt x="250" y="831"/>
                  </a:lnTo>
                  <a:lnTo>
                    <a:pt x="248" y="830"/>
                  </a:lnTo>
                  <a:lnTo>
                    <a:pt x="244" y="826"/>
                  </a:lnTo>
                  <a:lnTo>
                    <a:pt x="241" y="818"/>
                  </a:lnTo>
                  <a:lnTo>
                    <a:pt x="240" y="807"/>
                  </a:lnTo>
                  <a:lnTo>
                    <a:pt x="239" y="797"/>
                  </a:lnTo>
                  <a:lnTo>
                    <a:pt x="240" y="792"/>
                  </a:lnTo>
                  <a:lnTo>
                    <a:pt x="244" y="788"/>
                  </a:lnTo>
                  <a:lnTo>
                    <a:pt x="250" y="784"/>
                  </a:lnTo>
                  <a:lnTo>
                    <a:pt x="258" y="780"/>
                  </a:lnTo>
                  <a:lnTo>
                    <a:pt x="268" y="776"/>
                  </a:lnTo>
                  <a:lnTo>
                    <a:pt x="278" y="773"/>
                  </a:lnTo>
                  <a:lnTo>
                    <a:pt x="289" y="770"/>
                  </a:lnTo>
                  <a:lnTo>
                    <a:pt x="300" y="768"/>
                  </a:lnTo>
                  <a:lnTo>
                    <a:pt x="305" y="764"/>
                  </a:lnTo>
                  <a:lnTo>
                    <a:pt x="310" y="759"/>
                  </a:lnTo>
                  <a:lnTo>
                    <a:pt x="316" y="752"/>
                  </a:lnTo>
                  <a:lnTo>
                    <a:pt x="322" y="744"/>
                  </a:lnTo>
                  <a:lnTo>
                    <a:pt x="325" y="738"/>
                  </a:lnTo>
                  <a:lnTo>
                    <a:pt x="330" y="732"/>
                  </a:lnTo>
                  <a:lnTo>
                    <a:pt x="334" y="726"/>
                  </a:lnTo>
                  <a:lnTo>
                    <a:pt x="338" y="720"/>
                  </a:lnTo>
                  <a:lnTo>
                    <a:pt x="344" y="710"/>
                  </a:lnTo>
                  <a:lnTo>
                    <a:pt x="350" y="701"/>
                  </a:lnTo>
                  <a:lnTo>
                    <a:pt x="356" y="691"/>
                  </a:lnTo>
                  <a:lnTo>
                    <a:pt x="361" y="681"/>
                  </a:lnTo>
                  <a:lnTo>
                    <a:pt x="363" y="676"/>
                  </a:lnTo>
                  <a:lnTo>
                    <a:pt x="366" y="670"/>
                  </a:lnTo>
                  <a:lnTo>
                    <a:pt x="368" y="665"/>
                  </a:lnTo>
                  <a:lnTo>
                    <a:pt x="371" y="662"/>
                  </a:lnTo>
                  <a:lnTo>
                    <a:pt x="373" y="657"/>
                  </a:lnTo>
                  <a:lnTo>
                    <a:pt x="374" y="653"/>
                  </a:lnTo>
                  <a:lnTo>
                    <a:pt x="375" y="649"/>
                  </a:lnTo>
                  <a:lnTo>
                    <a:pt x="377" y="647"/>
                  </a:lnTo>
                  <a:lnTo>
                    <a:pt x="377" y="643"/>
                  </a:lnTo>
                  <a:lnTo>
                    <a:pt x="378" y="638"/>
                  </a:lnTo>
                  <a:lnTo>
                    <a:pt x="380" y="634"/>
                  </a:lnTo>
                  <a:lnTo>
                    <a:pt x="382" y="627"/>
                  </a:lnTo>
                  <a:lnTo>
                    <a:pt x="384" y="620"/>
                  </a:lnTo>
                  <a:lnTo>
                    <a:pt x="388" y="608"/>
                  </a:lnTo>
                  <a:lnTo>
                    <a:pt x="393" y="596"/>
                  </a:lnTo>
                  <a:lnTo>
                    <a:pt x="395" y="586"/>
                  </a:lnTo>
                  <a:lnTo>
                    <a:pt x="396" y="581"/>
                  </a:lnTo>
                  <a:lnTo>
                    <a:pt x="397" y="580"/>
                  </a:lnTo>
                  <a:lnTo>
                    <a:pt x="397" y="580"/>
                  </a:lnTo>
                  <a:lnTo>
                    <a:pt x="399" y="575"/>
                  </a:lnTo>
                  <a:lnTo>
                    <a:pt x="400" y="566"/>
                  </a:lnTo>
                  <a:lnTo>
                    <a:pt x="402" y="558"/>
                  </a:lnTo>
                  <a:lnTo>
                    <a:pt x="403" y="549"/>
                  </a:lnTo>
                  <a:lnTo>
                    <a:pt x="405" y="543"/>
                  </a:lnTo>
                  <a:lnTo>
                    <a:pt x="397" y="541"/>
                  </a:lnTo>
                  <a:lnTo>
                    <a:pt x="390" y="540"/>
                  </a:lnTo>
                  <a:lnTo>
                    <a:pt x="383" y="537"/>
                  </a:lnTo>
                  <a:lnTo>
                    <a:pt x="377" y="535"/>
                  </a:lnTo>
                  <a:lnTo>
                    <a:pt x="369" y="532"/>
                  </a:lnTo>
                  <a:lnTo>
                    <a:pt x="363" y="529"/>
                  </a:lnTo>
                  <a:lnTo>
                    <a:pt x="356" y="525"/>
                  </a:lnTo>
                  <a:lnTo>
                    <a:pt x="350" y="521"/>
                  </a:lnTo>
                  <a:lnTo>
                    <a:pt x="343" y="518"/>
                  </a:lnTo>
                  <a:lnTo>
                    <a:pt x="336" y="513"/>
                  </a:lnTo>
                  <a:lnTo>
                    <a:pt x="330" y="508"/>
                  </a:lnTo>
                  <a:lnTo>
                    <a:pt x="324" y="503"/>
                  </a:lnTo>
                  <a:lnTo>
                    <a:pt x="319" y="499"/>
                  </a:lnTo>
                  <a:lnTo>
                    <a:pt x="316" y="495"/>
                  </a:lnTo>
                  <a:lnTo>
                    <a:pt x="312" y="490"/>
                  </a:lnTo>
                  <a:lnTo>
                    <a:pt x="308" y="486"/>
                  </a:lnTo>
                  <a:lnTo>
                    <a:pt x="301" y="480"/>
                  </a:lnTo>
                  <a:lnTo>
                    <a:pt x="294" y="474"/>
                  </a:lnTo>
                  <a:lnTo>
                    <a:pt x="286" y="468"/>
                  </a:lnTo>
                  <a:lnTo>
                    <a:pt x="279" y="460"/>
                  </a:lnTo>
                  <a:lnTo>
                    <a:pt x="272" y="453"/>
                  </a:lnTo>
                  <a:lnTo>
                    <a:pt x="265" y="446"/>
                  </a:lnTo>
                  <a:lnTo>
                    <a:pt x="257" y="438"/>
                  </a:lnTo>
                  <a:lnTo>
                    <a:pt x="251" y="431"/>
                  </a:lnTo>
                  <a:lnTo>
                    <a:pt x="249" y="429"/>
                  </a:lnTo>
                  <a:lnTo>
                    <a:pt x="246" y="425"/>
                  </a:lnTo>
                  <a:lnTo>
                    <a:pt x="244" y="423"/>
                  </a:lnTo>
                  <a:lnTo>
                    <a:pt x="241" y="420"/>
                  </a:lnTo>
                  <a:lnTo>
                    <a:pt x="233" y="412"/>
                  </a:lnTo>
                  <a:lnTo>
                    <a:pt x="227" y="404"/>
                  </a:lnTo>
                  <a:lnTo>
                    <a:pt x="222" y="398"/>
                  </a:lnTo>
                  <a:lnTo>
                    <a:pt x="218" y="395"/>
                  </a:lnTo>
                  <a:lnTo>
                    <a:pt x="217" y="392"/>
                  </a:lnTo>
                  <a:lnTo>
                    <a:pt x="213" y="390"/>
                  </a:lnTo>
                  <a:lnTo>
                    <a:pt x="210" y="386"/>
                  </a:lnTo>
                  <a:lnTo>
                    <a:pt x="204" y="381"/>
                  </a:lnTo>
                  <a:lnTo>
                    <a:pt x="193" y="373"/>
                  </a:lnTo>
                  <a:lnTo>
                    <a:pt x="179" y="362"/>
                  </a:lnTo>
                  <a:lnTo>
                    <a:pt x="165" y="349"/>
                  </a:lnTo>
                  <a:lnTo>
                    <a:pt x="149" y="337"/>
                  </a:lnTo>
                  <a:lnTo>
                    <a:pt x="133" y="324"/>
                  </a:lnTo>
                  <a:lnTo>
                    <a:pt x="117" y="309"/>
                  </a:lnTo>
                  <a:lnTo>
                    <a:pt x="104" y="295"/>
                  </a:lnTo>
                  <a:lnTo>
                    <a:pt x="92" y="280"/>
                  </a:lnTo>
                  <a:lnTo>
                    <a:pt x="72" y="248"/>
                  </a:lnTo>
                  <a:lnTo>
                    <a:pt x="64" y="223"/>
                  </a:lnTo>
                  <a:lnTo>
                    <a:pt x="62" y="201"/>
                  </a:lnTo>
                  <a:lnTo>
                    <a:pt x="62" y="178"/>
                  </a:lnTo>
                  <a:lnTo>
                    <a:pt x="60" y="169"/>
                  </a:lnTo>
                  <a:lnTo>
                    <a:pt x="54" y="158"/>
                  </a:lnTo>
                  <a:lnTo>
                    <a:pt x="46" y="147"/>
                  </a:lnTo>
                  <a:lnTo>
                    <a:pt x="38" y="136"/>
                  </a:lnTo>
                  <a:lnTo>
                    <a:pt x="33" y="128"/>
                  </a:lnTo>
                  <a:lnTo>
                    <a:pt x="31" y="121"/>
                  </a:lnTo>
                  <a:lnTo>
                    <a:pt x="29" y="117"/>
                  </a:lnTo>
                  <a:lnTo>
                    <a:pt x="27" y="110"/>
                  </a:lnTo>
                  <a:lnTo>
                    <a:pt x="22" y="101"/>
                  </a:lnTo>
                  <a:lnTo>
                    <a:pt x="16" y="89"/>
                  </a:lnTo>
                  <a:lnTo>
                    <a:pt x="9" y="76"/>
                  </a:lnTo>
                  <a:lnTo>
                    <a:pt x="3" y="64"/>
                  </a:lnTo>
                  <a:lnTo>
                    <a:pt x="0" y="54"/>
                  </a:lnTo>
                  <a:lnTo>
                    <a:pt x="1" y="50"/>
                  </a:lnTo>
                  <a:lnTo>
                    <a:pt x="6" y="48"/>
                  </a:lnTo>
                  <a:lnTo>
                    <a:pt x="14" y="50"/>
                  </a:lnTo>
                  <a:lnTo>
                    <a:pt x="17" y="50"/>
                  </a:lnTo>
                  <a:lnTo>
                    <a:pt x="21" y="51"/>
                  </a:lnTo>
                  <a:lnTo>
                    <a:pt x="26" y="52"/>
                  </a:lnTo>
                  <a:lnTo>
                    <a:pt x="31" y="53"/>
                  </a:lnTo>
                  <a:lnTo>
                    <a:pt x="37" y="56"/>
                  </a:lnTo>
                  <a:lnTo>
                    <a:pt x="43" y="58"/>
                  </a:lnTo>
                  <a:lnTo>
                    <a:pt x="50" y="62"/>
                  </a:lnTo>
                  <a:lnTo>
                    <a:pt x="59" y="65"/>
                  </a:lnTo>
                  <a:lnTo>
                    <a:pt x="64" y="69"/>
                  </a:lnTo>
                  <a:lnTo>
                    <a:pt x="71" y="73"/>
                  </a:lnTo>
                  <a:lnTo>
                    <a:pt x="78" y="78"/>
                  </a:lnTo>
                  <a:lnTo>
                    <a:pt x="87" y="81"/>
                  </a:lnTo>
                  <a:lnTo>
                    <a:pt x="94" y="85"/>
                  </a:lnTo>
                  <a:lnTo>
                    <a:pt x="101" y="87"/>
                  </a:lnTo>
                  <a:lnTo>
                    <a:pt x="107" y="89"/>
                  </a:lnTo>
                  <a:lnTo>
                    <a:pt x="112" y="86"/>
                  </a:lnTo>
                  <a:lnTo>
                    <a:pt x="116" y="84"/>
                  </a:lnTo>
                  <a:lnTo>
                    <a:pt x="121" y="80"/>
                  </a:lnTo>
                  <a:lnTo>
                    <a:pt x="128" y="76"/>
                  </a:lnTo>
                  <a:lnTo>
                    <a:pt x="135" y="74"/>
                  </a:lnTo>
                  <a:lnTo>
                    <a:pt x="140" y="73"/>
                  </a:lnTo>
                  <a:lnTo>
                    <a:pt x="145" y="70"/>
                  </a:lnTo>
                  <a:lnTo>
                    <a:pt x="151" y="69"/>
                  </a:lnTo>
                  <a:lnTo>
                    <a:pt x="156" y="67"/>
                  </a:lnTo>
                  <a:lnTo>
                    <a:pt x="162" y="65"/>
                  </a:lnTo>
                  <a:lnTo>
                    <a:pt x="168" y="63"/>
                  </a:lnTo>
                  <a:lnTo>
                    <a:pt x="173" y="62"/>
                  </a:lnTo>
                  <a:lnTo>
                    <a:pt x="179" y="60"/>
                  </a:lnTo>
                  <a:lnTo>
                    <a:pt x="187" y="59"/>
                  </a:lnTo>
                  <a:lnTo>
                    <a:pt x="193" y="57"/>
                  </a:lnTo>
                  <a:lnTo>
                    <a:pt x="199" y="56"/>
                  </a:lnTo>
                  <a:lnTo>
                    <a:pt x="205" y="54"/>
                  </a:lnTo>
                  <a:lnTo>
                    <a:pt x="211" y="53"/>
                  </a:lnTo>
                  <a:lnTo>
                    <a:pt x="216" y="53"/>
                  </a:lnTo>
                  <a:lnTo>
                    <a:pt x="222" y="52"/>
                  </a:lnTo>
                  <a:lnTo>
                    <a:pt x="227" y="52"/>
                  </a:lnTo>
                  <a:lnTo>
                    <a:pt x="233" y="51"/>
                  </a:lnTo>
                  <a:lnTo>
                    <a:pt x="239" y="51"/>
                  </a:lnTo>
                  <a:lnTo>
                    <a:pt x="244" y="51"/>
                  </a:lnTo>
                  <a:lnTo>
                    <a:pt x="250" y="51"/>
                  </a:lnTo>
                  <a:lnTo>
                    <a:pt x="257" y="52"/>
                  </a:lnTo>
                  <a:lnTo>
                    <a:pt x="263" y="53"/>
                  </a:lnTo>
                  <a:lnTo>
                    <a:pt x="269" y="54"/>
                  </a:lnTo>
                  <a:lnTo>
                    <a:pt x="273" y="56"/>
                  </a:lnTo>
                  <a:lnTo>
                    <a:pt x="279" y="56"/>
                  </a:lnTo>
                  <a:lnTo>
                    <a:pt x="285" y="53"/>
                  </a:lnTo>
                  <a:lnTo>
                    <a:pt x="290" y="51"/>
                  </a:lnTo>
                  <a:lnTo>
                    <a:pt x="294" y="47"/>
                  </a:lnTo>
                  <a:lnTo>
                    <a:pt x="297" y="42"/>
                  </a:lnTo>
                  <a:lnTo>
                    <a:pt x="302" y="37"/>
                  </a:lnTo>
                  <a:lnTo>
                    <a:pt x="306" y="32"/>
                  </a:lnTo>
                  <a:lnTo>
                    <a:pt x="311" y="28"/>
                  </a:lnTo>
                  <a:lnTo>
                    <a:pt x="318" y="21"/>
                  </a:lnTo>
                  <a:lnTo>
                    <a:pt x="327" y="17"/>
                  </a:lnTo>
                  <a:lnTo>
                    <a:pt x="336" y="12"/>
                  </a:lnTo>
                  <a:lnTo>
                    <a:pt x="347" y="7"/>
                  </a:lnTo>
                  <a:lnTo>
                    <a:pt x="358" y="3"/>
                  </a:lnTo>
                  <a:lnTo>
                    <a:pt x="368" y="1"/>
                  </a:lnTo>
                  <a:lnTo>
                    <a:pt x="375" y="0"/>
                  </a:lnTo>
                  <a:lnTo>
                    <a:pt x="382" y="0"/>
                  </a:lnTo>
                  <a:lnTo>
                    <a:pt x="383" y="11"/>
                  </a:lnTo>
                  <a:lnTo>
                    <a:pt x="377" y="28"/>
                  </a:lnTo>
                  <a:lnTo>
                    <a:pt x="369" y="48"/>
                  </a:lnTo>
                  <a:lnTo>
                    <a:pt x="368" y="64"/>
                  </a:lnTo>
                  <a:lnTo>
                    <a:pt x="369" y="74"/>
                  </a:lnTo>
                  <a:lnTo>
                    <a:pt x="371" y="81"/>
                  </a:lnTo>
                  <a:lnTo>
                    <a:pt x="368" y="91"/>
                  </a:lnTo>
                  <a:lnTo>
                    <a:pt x="362" y="106"/>
                  </a:lnTo>
                  <a:lnTo>
                    <a:pt x="356" y="113"/>
                  </a:lnTo>
                  <a:lnTo>
                    <a:pt x="352" y="118"/>
                  </a:lnTo>
                  <a:lnTo>
                    <a:pt x="351" y="121"/>
                  </a:lnTo>
                  <a:lnTo>
                    <a:pt x="350" y="123"/>
                  </a:lnTo>
                  <a:lnTo>
                    <a:pt x="356" y="154"/>
                  </a:lnTo>
                  <a:lnTo>
                    <a:pt x="358" y="181"/>
                  </a:lnTo>
                  <a:lnTo>
                    <a:pt x="356" y="206"/>
                  </a:lnTo>
                  <a:lnTo>
                    <a:pt x="347" y="231"/>
                  </a:lnTo>
                  <a:lnTo>
                    <a:pt x="343" y="241"/>
                  </a:lnTo>
                  <a:lnTo>
                    <a:pt x="336" y="252"/>
                  </a:lnTo>
                  <a:lnTo>
                    <a:pt x="329" y="263"/>
                  </a:lnTo>
                  <a:lnTo>
                    <a:pt x="322" y="274"/>
                  </a:lnTo>
                  <a:lnTo>
                    <a:pt x="315" y="284"/>
                  </a:lnTo>
                  <a:lnTo>
                    <a:pt x="307" y="292"/>
                  </a:lnTo>
                  <a:lnTo>
                    <a:pt x="301" y="299"/>
                  </a:lnTo>
                  <a:lnTo>
                    <a:pt x="296" y="304"/>
                  </a:lnTo>
                  <a:lnTo>
                    <a:pt x="286" y="312"/>
                  </a:lnTo>
                  <a:lnTo>
                    <a:pt x="277" y="318"/>
                  </a:lnTo>
                  <a:lnTo>
                    <a:pt x="266" y="321"/>
                  </a:lnTo>
                  <a:lnTo>
                    <a:pt x="256" y="323"/>
                  </a:lnTo>
                  <a:lnTo>
                    <a:pt x="246" y="324"/>
                  </a:lnTo>
                  <a:lnTo>
                    <a:pt x="237" y="323"/>
                  </a:lnTo>
                  <a:lnTo>
                    <a:pt x="229" y="321"/>
                  </a:lnTo>
                  <a:lnTo>
                    <a:pt x="222" y="320"/>
                  </a:lnTo>
                  <a:lnTo>
                    <a:pt x="216" y="325"/>
                  </a:lnTo>
                  <a:lnTo>
                    <a:pt x="210" y="328"/>
                  </a:lnTo>
                  <a:lnTo>
                    <a:pt x="201" y="329"/>
                  </a:lnTo>
                  <a:lnTo>
                    <a:pt x="194" y="330"/>
                  </a:lnTo>
                  <a:lnTo>
                    <a:pt x="184" y="329"/>
                  </a:lnTo>
                  <a:lnTo>
                    <a:pt x="176" y="328"/>
                  </a:lnTo>
                  <a:lnTo>
                    <a:pt x="165" y="325"/>
                  </a:lnTo>
                  <a:lnTo>
                    <a:pt x="155" y="323"/>
                  </a:lnTo>
                  <a:lnTo>
                    <a:pt x="149" y="319"/>
                  </a:lnTo>
                  <a:lnTo>
                    <a:pt x="141" y="315"/>
                  </a:lnTo>
                  <a:lnTo>
                    <a:pt x="133" y="310"/>
                  </a:lnTo>
                  <a:lnTo>
                    <a:pt x="124" y="304"/>
                  </a:lnTo>
                  <a:lnTo>
                    <a:pt x="117" y="298"/>
                  </a:lnTo>
                  <a:lnTo>
                    <a:pt x="109" y="291"/>
                  </a:lnTo>
                  <a:lnTo>
                    <a:pt x="101" y="284"/>
                  </a:lnTo>
                  <a:lnTo>
                    <a:pt x="94" y="275"/>
                  </a:lnTo>
                  <a:lnTo>
                    <a:pt x="95" y="276"/>
                  </a:lnTo>
                  <a:lnTo>
                    <a:pt x="98" y="281"/>
                  </a:lnTo>
                  <a:lnTo>
                    <a:pt x="101" y="287"/>
                  </a:lnTo>
                  <a:lnTo>
                    <a:pt x="107" y="295"/>
                  </a:lnTo>
                  <a:lnTo>
                    <a:pt x="116" y="304"/>
                  </a:lnTo>
                  <a:lnTo>
                    <a:pt x="126" y="313"/>
                  </a:lnTo>
                  <a:lnTo>
                    <a:pt x="138" y="323"/>
                  </a:lnTo>
                  <a:lnTo>
                    <a:pt x="152" y="331"/>
                  </a:lnTo>
                  <a:lnTo>
                    <a:pt x="156" y="332"/>
                  </a:lnTo>
                  <a:lnTo>
                    <a:pt x="160" y="335"/>
                  </a:lnTo>
                  <a:lnTo>
                    <a:pt x="165" y="336"/>
                  </a:lnTo>
                  <a:lnTo>
                    <a:pt x="170" y="337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0727" name="Freeform 7"/>
            <p:cNvSpPr>
              <a:spLocks/>
            </p:cNvSpPr>
            <p:nvPr/>
          </p:nvSpPr>
          <p:spPr bwMode="auto">
            <a:xfrm>
              <a:off x="2229" y="2954"/>
              <a:ext cx="27" cy="8"/>
            </a:xfrm>
            <a:custGeom>
              <a:avLst/>
              <a:gdLst/>
              <a:ahLst/>
              <a:cxnLst>
                <a:cxn ang="0">
                  <a:pos x="0" y="9"/>
                </a:cxn>
                <a:cxn ang="0">
                  <a:pos x="6" y="9"/>
                </a:cxn>
                <a:cxn ang="0">
                  <a:pos x="12" y="9"/>
                </a:cxn>
                <a:cxn ang="0">
                  <a:pos x="17" y="8"/>
                </a:cxn>
                <a:cxn ang="0">
                  <a:pos x="23" y="6"/>
                </a:cxn>
                <a:cxn ang="0">
                  <a:pos x="29" y="3"/>
                </a:cxn>
                <a:cxn ang="0">
                  <a:pos x="35" y="2"/>
                </a:cxn>
                <a:cxn ang="0">
                  <a:pos x="42" y="2"/>
                </a:cxn>
                <a:cxn ang="0">
                  <a:pos x="48" y="2"/>
                </a:cxn>
                <a:cxn ang="0">
                  <a:pos x="51" y="2"/>
                </a:cxn>
                <a:cxn ang="0">
                  <a:pos x="54" y="2"/>
                </a:cxn>
                <a:cxn ang="0">
                  <a:pos x="61" y="1"/>
                </a:cxn>
                <a:cxn ang="0">
                  <a:pos x="77" y="1"/>
                </a:cxn>
                <a:cxn ang="0">
                  <a:pos x="78" y="1"/>
                </a:cxn>
                <a:cxn ang="0">
                  <a:pos x="79" y="1"/>
                </a:cxn>
                <a:cxn ang="0">
                  <a:pos x="79" y="1"/>
                </a:cxn>
                <a:cxn ang="0">
                  <a:pos x="81" y="0"/>
                </a:cxn>
                <a:cxn ang="0">
                  <a:pos x="78" y="3"/>
                </a:cxn>
                <a:cxn ang="0">
                  <a:pos x="71" y="11"/>
                </a:cxn>
                <a:cxn ang="0">
                  <a:pos x="61" y="18"/>
                </a:cxn>
                <a:cxn ang="0">
                  <a:pos x="48" y="23"/>
                </a:cxn>
                <a:cxn ang="0">
                  <a:pos x="42" y="24"/>
                </a:cxn>
                <a:cxn ang="0">
                  <a:pos x="35" y="24"/>
                </a:cxn>
                <a:cxn ang="0">
                  <a:pos x="29" y="24"/>
                </a:cxn>
                <a:cxn ang="0">
                  <a:pos x="25" y="23"/>
                </a:cxn>
                <a:cxn ang="0">
                  <a:pos x="18" y="20"/>
                </a:cxn>
                <a:cxn ang="0">
                  <a:pos x="12" y="18"/>
                </a:cxn>
                <a:cxn ang="0">
                  <a:pos x="6" y="14"/>
                </a:cxn>
                <a:cxn ang="0">
                  <a:pos x="0" y="9"/>
                </a:cxn>
              </a:cxnLst>
              <a:rect l="0" t="0" r="r" b="b"/>
              <a:pathLst>
                <a:path w="81" h="24">
                  <a:moveTo>
                    <a:pt x="0" y="9"/>
                  </a:moveTo>
                  <a:lnTo>
                    <a:pt x="6" y="9"/>
                  </a:lnTo>
                  <a:lnTo>
                    <a:pt x="12" y="9"/>
                  </a:lnTo>
                  <a:lnTo>
                    <a:pt x="17" y="8"/>
                  </a:lnTo>
                  <a:lnTo>
                    <a:pt x="23" y="6"/>
                  </a:lnTo>
                  <a:lnTo>
                    <a:pt x="29" y="3"/>
                  </a:lnTo>
                  <a:lnTo>
                    <a:pt x="35" y="2"/>
                  </a:lnTo>
                  <a:lnTo>
                    <a:pt x="42" y="2"/>
                  </a:lnTo>
                  <a:lnTo>
                    <a:pt x="48" y="2"/>
                  </a:lnTo>
                  <a:lnTo>
                    <a:pt x="51" y="2"/>
                  </a:lnTo>
                  <a:lnTo>
                    <a:pt x="54" y="2"/>
                  </a:lnTo>
                  <a:lnTo>
                    <a:pt x="61" y="1"/>
                  </a:lnTo>
                  <a:lnTo>
                    <a:pt x="77" y="1"/>
                  </a:lnTo>
                  <a:lnTo>
                    <a:pt x="78" y="1"/>
                  </a:lnTo>
                  <a:lnTo>
                    <a:pt x="79" y="1"/>
                  </a:lnTo>
                  <a:lnTo>
                    <a:pt x="79" y="1"/>
                  </a:lnTo>
                  <a:lnTo>
                    <a:pt x="81" y="0"/>
                  </a:lnTo>
                  <a:lnTo>
                    <a:pt x="78" y="3"/>
                  </a:lnTo>
                  <a:lnTo>
                    <a:pt x="71" y="11"/>
                  </a:lnTo>
                  <a:lnTo>
                    <a:pt x="61" y="18"/>
                  </a:lnTo>
                  <a:lnTo>
                    <a:pt x="48" y="23"/>
                  </a:lnTo>
                  <a:lnTo>
                    <a:pt x="42" y="24"/>
                  </a:lnTo>
                  <a:lnTo>
                    <a:pt x="35" y="24"/>
                  </a:lnTo>
                  <a:lnTo>
                    <a:pt x="29" y="24"/>
                  </a:lnTo>
                  <a:lnTo>
                    <a:pt x="25" y="23"/>
                  </a:lnTo>
                  <a:lnTo>
                    <a:pt x="18" y="20"/>
                  </a:lnTo>
                  <a:lnTo>
                    <a:pt x="12" y="18"/>
                  </a:lnTo>
                  <a:lnTo>
                    <a:pt x="6" y="14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0728" name="Freeform 8"/>
            <p:cNvSpPr>
              <a:spLocks/>
            </p:cNvSpPr>
            <p:nvPr/>
          </p:nvSpPr>
          <p:spPr bwMode="auto">
            <a:xfrm>
              <a:off x="2344" y="2874"/>
              <a:ext cx="163" cy="140"/>
            </a:xfrm>
            <a:custGeom>
              <a:avLst/>
              <a:gdLst/>
              <a:ahLst/>
              <a:cxnLst>
                <a:cxn ang="0">
                  <a:pos x="58" y="416"/>
                </a:cxn>
                <a:cxn ang="0">
                  <a:pos x="107" y="420"/>
                </a:cxn>
                <a:cxn ang="0">
                  <a:pos x="154" y="420"/>
                </a:cxn>
                <a:cxn ang="0">
                  <a:pos x="195" y="417"/>
                </a:cxn>
                <a:cxn ang="0">
                  <a:pos x="229" y="414"/>
                </a:cxn>
                <a:cxn ang="0">
                  <a:pos x="262" y="411"/>
                </a:cxn>
                <a:cxn ang="0">
                  <a:pos x="301" y="415"/>
                </a:cxn>
                <a:cxn ang="0">
                  <a:pos x="323" y="417"/>
                </a:cxn>
                <a:cxn ang="0">
                  <a:pos x="340" y="415"/>
                </a:cxn>
                <a:cxn ang="0">
                  <a:pos x="347" y="398"/>
                </a:cxn>
                <a:cxn ang="0">
                  <a:pos x="370" y="354"/>
                </a:cxn>
                <a:cxn ang="0">
                  <a:pos x="400" y="323"/>
                </a:cxn>
                <a:cxn ang="0">
                  <a:pos x="409" y="308"/>
                </a:cxn>
                <a:cxn ang="0">
                  <a:pos x="417" y="283"/>
                </a:cxn>
                <a:cxn ang="0">
                  <a:pos x="426" y="250"/>
                </a:cxn>
                <a:cxn ang="0">
                  <a:pos x="442" y="222"/>
                </a:cxn>
                <a:cxn ang="0">
                  <a:pos x="467" y="200"/>
                </a:cxn>
                <a:cxn ang="0">
                  <a:pos x="485" y="176"/>
                </a:cxn>
                <a:cxn ang="0">
                  <a:pos x="489" y="153"/>
                </a:cxn>
                <a:cxn ang="0">
                  <a:pos x="476" y="125"/>
                </a:cxn>
                <a:cxn ang="0">
                  <a:pos x="468" y="71"/>
                </a:cxn>
                <a:cxn ang="0">
                  <a:pos x="451" y="33"/>
                </a:cxn>
                <a:cxn ang="0">
                  <a:pos x="452" y="9"/>
                </a:cxn>
                <a:cxn ang="0">
                  <a:pos x="424" y="8"/>
                </a:cxn>
                <a:cxn ang="0">
                  <a:pos x="397" y="6"/>
                </a:cxn>
                <a:cxn ang="0">
                  <a:pos x="374" y="5"/>
                </a:cxn>
                <a:cxn ang="0">
                  <a:pos x="353" y="3"/>
                </a:cxn>
                <a:cxn ang="0">
                  <a:pos x="334" y="2"/>
                </a:cxn>
                <a:cxn ang="0">
                  <a:pos x="305" y="0"/>
                </a:cxn>
                <a:cxn ang="0">
                  <a:pos x="275" y="0"/>
                </a:cxn>
                <a:cxn ang="0">
                  <a:pos x="250" y="0"/>
                </a:cxn>
                <a:cxn ang="0">
                  <a:pos x="218" y="0"/>
                </a:cxn>
                <a:cxn ang="0">
                  <a:pos x="197" y="0"/>
                </a:cxn>
                <a:cxn ang="0">
                  <a:pos x="186" y="0"/>
                </a:cxn>
                <a:cxn ang="0">
                  <a:pos x="184" y="0"/>
                </a:cxn>
                <a:cxn ang="0">
                  <a:pos x="157" y="0"/>
                </a:cxn>
                <a:cxn ang="0">
                  <a:pos x="145" y="2"/>
                </a:cxn>
                <a:cxn ang="0">
                  <a:pos x="123" y="5"/>
                </a:cxn>
                <a:cxn ang="0">
                  <a:pos x="90" y="13"/>
                </a:cxn>
                <a:cxn ang="0">
                  <a:pos x="58" y="20"/>
                </a:cxn>
                <a:cxn ang="0">
                  <a:pos x="33" y="27"/>
                </a:cxn>
                <a:cxn ang="0">
                  <a:pos x="13" y="34"/>
                </a:cxn>
                <a:cxn ang="0">
                  <a:pos x="2" y="38"/>
                </a:cxn>
                <a:cxn ang="0">
                  <a:pos x="1" y="39"/>
                </a:cxn>
                <a:cxn ang="0">
                  <a:pos x="10" y="67"/>
                </a:cxn>
                <a:cxn ang="0">
                  <a:pos x="21" y="94"/>
                </a:cxn>
                <a:cxn ang="0">
                  <a:pos x="38" y="105"/>
                </a:cxn>
                <a:cxn ang="0">
                  <a:pos x="43" y="130"/>
                </a:cxn>
                <a:cxn ang="0">
                  <a:pos x="38" y="139"/>
                </a:cxn>
                <a:cxn ang="0">
                  <a:pos x="54" y="173"/>
                </a:cxn>
                <a:cxn ang="0">
                  <a:pos x="46" y="167"/>
                </a:cxn>
                <a:cxn ang="0">
                  <a:pos x="54" y="197"/>
                </a:cxn>
                <a:cxn ang="0">
                  <a:pos x="65" y="236"/>
                </a:cxn>
                <a:cxn ang="0">
                  <a:pos x="61" y="294"/>
                </a:cxn>
                <a:cxn ang="0">
                  <a:pos x="85" y="330"/>
                </a:cxn>
                <a:cxn ang="0">
                  <a:pos x="88" y="336"/>
                </a:cxn>
                <a:cxn ang="0">
                  <a:pos x="71" y="367"/>
                </a:cxn>
                <a:cxn ang="0">
                  <a:pos x="58" y="392"/>
                </a:cxn>
                <a:cxn ang="0">
                  <a:pos x="37" y="404"/>
                </a:cxn>
                <a:cxn ang="0">
                  <a:pos x="28" y="406"/>
                </a:cxn>
                <a:cxn ang="0">
                  <a:pos x="26" y="411"/>
                </a:cxn>
              </a:cxnLst>
              <a:rect l="0" t="0" r="r" b="b"/>
              <a:pathLst>
                <a:path w="490" h="421">
                  <a:moveTo>
                    <a:pt x="26" y="411"/>
                  </a:moveTo>
                  <a:lnTo>
                    <a:pt x="43" y="414"/>
                  </a:lnTo>
                  <a:lnTo>
                    <a:pt x="58" y="416"/>
                  </a:lnTo>
                  <a:lnTo>
                    <a:pt x="76" y="419"/>
                  </a:lnTo>
                  <a:lnTo>
                    <a:pt x="91" y="420"/>
                  </a:lnTo>
                  <a:lnTo>
                    <a:pt x="107" y="420"/>
                  </a:lnTo>
                  <a:lnTo>
                    <a:pt x="123" y="421"/>
                  </a:lnTo>
                  <a:lnTo>
                    <a:pt x="139" y="421"/>
                  </a:lnTo>
                  <a:lnTo>
                    <a:pt x="154" y="420"/>
                  </a:lnTo>
                  <a:lnTo>
                    <a:pt x="168" y="420"/>
                  </a:lnTo>
                  <a:lnTo>
                    <a:pt x="182" y="419"/>
                  </a:lnTo>
                  <a:lnTo>
                    <a:pt x="195" y="417"/>
                  </a:lnTo>
                  <a:lnTo>
                    <a:pt x="207" y="416"/>
                  </a:lnTo>
                  <a:lnTo>
                    <a:pt x="218" y="415"/>
                  </a:lnTo>
                  <a:lnTo>
                    <a:pt x="229" y="414"/>
                  </a:lnTo>
                  <a:lnTo>
                    <a:pt x="238" y="411"/>
                  </a:lnTo>
                  <a:lnTo>
                    <a:pt x="246" y="410"/>
                  </a:lnTo>
                  <a:lnTo>
                    <a:pt x="262" y="411"/>
                  </a:lnTo>
                  <a:lnTo>
                    <a:pt x="277" y="412"/>
                  </a:lnTo>
                  <a:lnTo>
                    <a:pt x="290" y="414"/>
                  </a:lnTo>
                  <a:lnTo>
                    <a:pt x="301" y="415"/>
                  </a:lnTo>
                  <a:lnTo>
                    <a:pt x="309" y="417"/>
                  </a:lnTo>
                  <a:lnTo>
                    <a:pt x="317" y="417"/>
                  </a:lnTo>
                  <a:lnTo>
                    <a:pt x="323" y="417"/>
                  </a:lnTo>
                  <a:lnTo>
                    <a:pt x="327" y="417"/>
                  </a:lnTo>
                  <a:lnTo>
                    <a:pt x="335" y="416"/>
                  </a:lnTo>
                  <a:lnTo>
                    <a:pt x="340" y="415"/>
                  </a:lnTo>
                  <a:lnTo>
                    <a:pt x="344" y="412"/>
                  </a:lnTo>
                  <a:lnTo>
                    <a:pt x="347" y="412"/>
                  </a:lnTo>
                  <a:lnTo>
                    <a:pt x="347" y="398"/>
                  </a:lnTo>
                  <a:lnTo>
                    <a:pt x="351" y="383"/>
                  </a:lnTo>
                  <a:lnTo>
                    <a:pt x="358" y="369"/>
                  </a:lnTo>
                  <a:lnTo>
                    <a:pt x="370" y="354"/>
                  </a:lnTo>
                  <a:lnTo>
                    <a:pt x="384" y="340"/>
                  </a:lnTo>
                  <a:lnTo>
                    <a:pt x="394" y="331"/>
                  </a:lnTo>
                  <a:lnTo>
                    <a:pt x="400" y="323"/>
                  </a:lnTo>
                  <a:lnTo>
                    <a:pt x="405" y="319"/>
                  </a:lnTo>
                  <a:lnTo>
                    <a:pt x="408" y="314"/>
                  </a:lnTo>
                  <a:lnTo>
                    <a:pt x="409" y="308"/>
                  </a:lnTo>
                  <a:lnTo>
                    <a:pt x="412" y="301"/>
                  </a:lnTo>
                  <a:lnTo>
                    <a:pt x="414" y="293"/>
                  </a:lnTo>
                  <a:lnTo>
                    <a:pt x="417" y="283"/>
                  </a:lnTo>
                  <a:lnTo>
                    <a:pt x="419" y="272"/>
                  </a:lnTo>
                  <a:lnTo>
                    <a:pt x="423" y="261"/>
                  </a:lnTo>
                  <a:lnTo>
                    <a:pt x="426" y="250"/>
                  </a:lnTo>
                  <a:lnTo>
                    <a:pt x="430" y="241"/>
                  </a:lnTo>
                  <a:lnTo>
                    <a:pt x="436" y="231"/>
                  </a:lnTo>
                  <a:lnTo>
                    <a:pt x="442" y="222"/>
                  </a:lnTo>
                  <a:lnTo>
                    <a:pt x="451" y="215"/>
                  </a:lnTo>
                  <a:lnTo>
                    <a:pt x="459" y="208"/>
                  </a:lnTo>
                  <a:lnTo>
                    <a:pt x="467" y="200"/>
                  </a:lnTo>
                  <a:lnTo>
                    <a:pt x="474" y="192"/>
                  </a:lnTo>
                  <a:lnTo>
                    <a:pt x="480" y="183"/>
                  </a:lnTo>
                  <a:lnTo>
                    <a:pt x="485" y="176"/>
                  </a:lnTo>
                  <a:lnTo>
                    <a:pt x="489" y="167"/>
                  </a:lnTo>
                  <a:lnTo>
                    <a:pt x="490" y="160"/>
                  </a:lnTo>
                  <a:lnTo>
                    <a:pt x="489" y="153"/>
                  </a:lnTo>
                  <a:lnTo>
                    <a:pt x="484" y="142"/>
                  </a:lnTo>
                  <a:lnTo>
                    <a:pt x="480" y="134"/>
                  </a:lnTo>
                  <a:lnTo>
                    <a:pt x="476" y="125"/>
                  </a:lnTo>
                  <a:lnTo>
                    <a:pt x="476" y="108"/>
                  </a:lnTo>
                  <a:lnTo>
                    <a:pt x="474" y="88"/>
                  </a:lnTo>
                  <a:lnTo>
                    <a:pt x="468" y="71"/>
                  </a:lnTo>
                  <a:lnTo>
                    <a:pt x="459" y="55"/>
                  </a:lnTo>
                  <a:lnTo>
                    <a:pt x="453" y="42"/>
                  </a:lnTo>
                  <a:lnTo>
                    <a:pt x="451" y="33"/>
                  </a:lnTo>
                  <a:lnTo>
                    <a:pt x="451" y="25"/>
                  </a:lnTo>
                  <a:lnTo>
                    <a:pt x="451" y="16"/>
                  </a:lnTo>
                  <a:lnTo>
                    <a:pt x="452" y="9"/>
                  </a:lnTo>
                  <a:lnTo>
                    <a:pt x="442" y="9"/>
                  </a:lnTo>
                  <a:lnTo>
                    <a:pt x="433" y="8"/>
                  </a:lnTo>
                  <a:lnTo>
                    <a:pt x="424" y="8"/>
                  </a:lnTo>
                  <a:lnTo>
                    <a:pt x="415" y="6"/>
                  </a:lnTo>
                  <a:lnTo>
                    <a:pt x="406" y="6"/>
                  </a:lnTo>
                  <a:lnTo>
                    <a:pt x="397" y="6"/>
                  </a:lnTo>
                  <a:lnTo>
                    <a:pt x="390" y="5"/>
                  </a:lnTo>
                  <a:lnTo>
                    <a:pt x="381" y="5"/>
                  </a:lnTo>
                  <a:lnTo>
                    <a:pt x="374" y="5"/>
                  </a:lnTo>
                  <a:lnTo>
                    <a:pt x="367" y="4"/>
                  </a:lnTo>
                  <a:lnTo>
                    <a:pt x="359" y="4"/>
                  </a:lnTo>
                  <a:lnTo>
                    <a:pt x="353" y="3"/>
                  </a:lnTo>
                  <a:lnTo>
                    <a:pt x="346" y="3"/>
                  </a:lnTo>
                  <a:lnTo>
                    <a:pt x="340" y="3"/>
                  </a:lnTo>
                  <a:lnTo>
                    <a:pt x="334" y="2"/>
                  </a:lnTo>
                  <a:lnTo>
                    <a:pt x="328" y="2"/>
                  </a:lnTo>
                  <a:lnTo>
                    <a:pt x="316" y="2"/>
                  </a:lnTo>
                  <a:lnTo>
                    <a:pt x="305" y="0"/>
                  </a:lnTo>
                  <a:lnTo>
                    <a:pt x="294" y="0"/>
                  </a:lnTo>
                  <a:lnTo>
                    <a:pt x="284" y="0"/>
                  </a:lnTo>
                  <a:lnTo>
                    <a:pt x="275" y="0"/>
                  </a:lnTo>
                  <a:lnTo>
                    <a:pt x="266" y="0"/>
                  </a:lnTo>
                  <a:lnTo>
                    <a:pt x="258" y="0"/>
                  </a:lnTo>
                  <a:lnTo>
                    <a:pt x="250" y="0"/>
                  </a:lnTo>
                  <a:lnTo>
                    <a:pt x="238" y="0"/>
                  </a:lnTo>
                  <a:lnTo>
                    <a:pt x="228" y="0"/>
                  </a:lnTo>
                  <a:lnTo>
                    <a:pt x="218" y="0"/>
                  </a:lnTo>
                  <a:lnTo>
                    <a:pt x="211" y="0"/>
                  </a:lnTo>
                  <a:lnTo>
                    <a:pt x="203" y="0"/>
                  </a:lnTo>
                  <a:lnTo>
                    <a:pt x="197" y="0"/>
                  </a:lnTo>
                  <a:lnTo>
                    <a:pt x="193" y="0"/>
                  </a:lnTo>
                  <a:lnTo>
                    <a:pt x="188" y="0"/>
                  </a:lnTo>
                  <a:lnTo>
                    <a:pt x="186" y="0"/>
                  </a:lnTo>
                  <a:lnTo>
                    <a:pt x="186" y="0"/>
                  </a:lnTo>
                  <a:lnTo>
                    <a:pt x="185" y="0"/>
                  </a:lnTo>
                  <a:lnTo>
                    <a:pt x="184" y="0"/>
                  </a:lnTo>
                  <a:lnTo>
                    <a:pt x="172" y="0"/>
                  </a:lnTo>
                  <a:lnTo>
                    <a:pt x="163" y="0"/>
                  </a:lnTo>
                  <a:lnTo>
                    <a:pt x="157" y="0"/>
                  </a:lnTo>
                  <a:lnTo>
                    <a:pt x="154" y="0"/>
                  </a:lnTo>
                  <a:lnTo>
                    <a:pt x="149" y="0"/>
                  </a:lnTo>
                  <a:lnTo>
                    <a:pt x="145" y="2"/>
                  </a:lnTo>
                  <a:lnTo>
                    <a:pt x="139" y="2"/>
                  </a:lnTo>
                  <a:lnTo>
                    <a:pt x="130" y="4"/>
                  </a:lnTo>
                  <a:lnTo>
                    <a:pt x="123" y="5"/>
                  </a:lnTo>
                  <a:lnTo>
                    <a:pt x="113" y="8"/>
                  </a:lnTo>
                  <a:lnTo>
                    <a:pt x="102" y="10"/>
                  </a:lnTo>
                  <a:lnTo>
                    <a:pt x="90" y="13"/>
                  </a:lnTo>
                  <a:lnTo>
                    <a:pt x="78" y="15"/>
                  </a:lnTo>
                  <a:lnTo>
                    <a:pt x="67" y="17"/>
                  </a:lnTo>
                  <a:lnTo>
                    <a:pt x="58" y="20"/>
                  </a:lnTo>
                  <a:lnTo>
                    <a:pt x="52" y="21"/>
                  </a:lnTo>
                  <a:lnTo>
                    <a:pt x="43" y="25"/>
                  </a:lnTo>
                  <a:lnTo>
                    <a:pt x="33" y="27"/>
                  </a:lnTo>
                  <a:lnTo>
                    <a:pt x="26" y="30"/>
                  </a:lnTo>
                  <a:lnTo>
                    <a:pt x="18" y="32"/>
                  </a:lnTo>
                  <a:lnTo>
                    <a:pt x="13" y="34"/>
                  </a:lnTo>
                  <a:lnTo>
                    <a:pt x="9" y="36"/>
                  </a:lnTo>
                  <a:lnTo>
                    <a:pt x="5" y="37"/>
                  </a:lnTo>
                  <a:lnTo>
                    <a:pt x="2" y="38"/>
                  </a:lnTo>
                  <a:lnTo>
                    <a:pt x="1" y="39"/>
                  </a:lnTo>
                  <a:lnTo>
                    <a:pt x="1" y="39"/>
                  </a:lnTo>
                  <a:lnTo>
                    <a:pt x="1" y="39"/>
                  </a:lnTo>
                  <a:lnTo>
                    <a:pt x="0" y="39"/>
                  </a:lnTo>
                  <a:lnTo>
                    <a:pt x="7" y="55"/>
                  </a:lnTo>
                  <a:lnTo>
                    <a:pt x="10" y="67"/>
                  </a:lnTo>
                  <a:lnTo>
                    <a:pt x="11" y="78"/>
                  </a:lnTo>
                  <a:lnTo>
                    <a:pt x="13" y="87"/>
                  </a:lnTo>
                  <a:lnTo>
                    <a:pt x="21" y="94"/>
                  </a:lnTo>
                  <a:lnTo>
                    <a:pt x="29" y="99"/>
                  </a:lnTo>
                  <a:lnTo>
                    <a:pt x="35" y="104"/>
                  </a:lnTo>
                  <a:lnTo>
                    <a:pt x="38" y="105"/>
                  </a:lnTo>
                  <a:lnTo>
                    <a:pt x="29" y="110"/>
                  </a:lnTo>
                  <a:lnTo>
                    <a:pt x="48" y="132"/>
                  </a:lnTo>
                  <a:lnTo>
                    <a:pt x="43" y="130"/>
                  </a:lnTo>
                  <a:lnTo>
                    <a:pt x="34" y="126"/>
                  </a:lnTo>
                  <a:lnTo>
                    <a:pt x="30" y="127"/>
                  </a:lnTo>
                  <a:lnTo>
                    <a:pt x="38" y="139"/>
                  </a:lnTo>
                  <a:lnTo>
                    <a:pt x="49" y="156"/>
                  </a:lnTo>
                  <a:lnTo>
                    <a:pt x="54" y="167"/>
                  </a:lnTo>
                  <a:lnTo>
                    <a:pt x="54" y="173"/>
                  </a:lnTo>
                  <a:lnTo>
                    <a:pt x="54" y="175"/>
                  </a:lnTo>
                  <a:lnTo>
                    <a:pt x="51" y="172"/>
                  </a:lnTo>
                  <a:lnTo>
                    <a:pt x="46" y="167"/>
                  </a:lnTo>
                  <a:lnTo>
                    <a:pt x="44" y="167"/>
                  </a:lnTo>
                  <a:lnTo>
                    <a:pt x="45" y="180"/>
                  </a:lnTo>
                  <a:lnTo>
                    <a:pt x="54" y="197"/>
                  </a:lnTo>
                  <a:lnTo>
                    <a:pt x="62" y="209"/>
                  </a:lnTo>
                  <a:lnTo>
                    <a:pt x="67" y="221"/>
                  </a:lnTo>
                  <a:lnTo>
                    <a:pt x="65" y="236"/>
                  </a:lnTo>
                  <a:lnTo>
                    <a:pt x="58" y="254"/>
                  </a:lnTo>
                  <a:lnTo>
                    <a:pt x="57" y="273"/>
                  </a:lnTo>
                  <a:lnTo>
                    <a:pt x="61" y="294"/>
                  </a:lnTo>
                  <a:lnTo>
                    <a:pt x="69" y="312"/>
                  </a:lnTo>
                  <a:lnTo>
                    <a:pt x="79" y="325"/>
                  </a:lnTo>
                  <a:lnTo>
                    <a:pt x="85" y="330"/>
                  </a:lnTo>
                  <a:lnTo>
                    <a:pt x="89" y="330"/>
                  </a:lnTo>
                  <a:lnTo>
                    <a:pt x="90" y="328"/>
                  </a:lnTo>
                  <a:lnTo>
                    <a:pt x="88" y="336"/>
                  </a:lnTo>
                  <a:lnTo>
                    <a:pt x="80" y="348"/>
                  </a:lnTo>
                  <a:lnTo>
                    <a:pt x="73" y="360"/>
                  </a:lnTo>
                  <a:lnTo>
                    <a:pt x="71" y="367"/>
                  </a:lnTo>
                  <a:lnTo>
                    <a:pt x="69" y="377"/>
                  </a:lnTo>
                  <a:lnTo>
                    <a:pt x="66" y="386"/>
                  </a:lnTo>
                  <a:lnTo>
                    <a:pt x="58" y="392"/>
                  </a:lnTo>
                  <a:lnTo>
                    <a:pt x="51" y="397"/>
                  </a:lnTo>
                  <a:lnTo>
                    <a:pt x="43" y="401"/>
                  </a:lnTo>
                  <a:lnTo>
                    <a:pt x="37" y="404"/>
                  </a:lnTo>
                  <a:lnTo>
                    <a:pt x="32" y="405"/>
                  </a:lnTo>
                  <a:lnTo>
                    <a:pt x="29" y="405"/>
                  </a:lnTo>
                  <a:lnTo>
                    <a:pt x="28" y="406"/>
                  </a:lnTo>
                  <a:lnTo>
                    <a:pt x="28" y="408"/>
                  </a:lnTo>
                  <a:lnTo>
                    <a:pt x="27" y="410"/>
                  </a:lnTo>
                  <a:lnTo>
                    <a:pt x="26" y="41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0729" name="Freeform 9"/>
            <p:cNvSpPr>
              <a:spLocks/>
            </p:cNvSpPr>
            <p:nvPr/>
          </p:nvSpPr>
          <p:spPr bwMode="auto">
            <a:xfrm>
              <a:off x="2440" y="3020"/>
              <a:ext cx="54" cy="85"/>
            </a:xfrm>
            <a:custGeom>
              <a:avLst/>
              <a:gdLst/>
              <a:ahLst/>
              <a:cxnLst>
                <a:cxn ang="0">
                  <a:pos x="48" y="10"/>
                </a:cxn>
                <a:cxn ang="0">
                  <a:pos x="54" y="29"/>
                </a:cxn>
                <a:cxn ang="0">
                  <a:pos x="71" y="54"/>
                </a:cxn>
                <a:cxn ang="0">
                  <a:pos x="107" y="93"/>
                </a:cxn>
                <a:cxn ang="0">
                  <a:pos x="135" y="130"/>
                </a:cxn>
                <a:cxn ang="0">
                  <a:pos x="129" y="153"/>
                </a:cxn>
                <a:cxn ang="0">
                  <a:pos x="112" y="177"/>
                </a:cxn>
                <a:cxn ang="0">
                  <a:pos x="84" y="200"/>
                </a:cxn>
                <a:cxn ang="0">
                  <a:pos x="54" y="209"/>
                </a:cxn>
                <a:cxn ang="0">
                  <a:pos x="31" y="209"/>
                </a:cxn>
                <a:cxn ang="0">
                  <a:pos x="12" y="211"/>
                </a:cxn>
                <a:cxn ang="0">
                  <a:pos x="1" y="217"/>
                </a:cxn>
                <a:cxn ang="0">
                  <a:pos x="1" y="232"/>
                </a:cxn>
                <a:cxn ang="0">
                  <a:pos x="9" y="248"/>
                </a:cxn>
                <a:cxn ang="0">
                  <a:pos x="17" y="243"/>
                </a:cxn>
                <a:cxn ang="0">
                  <a:pos x="19" y="224"/>
                </a:cxn>
                <a:cxn ang="0">
                  <a:pos x="24" y="225"/>
                </a:cxn>
                <a:cxn ang="0">
                  <a:pos x="21" y="239"/>
                </a:cxn>
                <a:cxn ang="0">
                  <a:pos x="32" y="237"/>
                </a:cxn>
                <a:cxn ang="0">
                  <a:pos x="54" y="228"/>
                </a:cxn>
                <a:cxn ang="0">
                  <a:pos x="78" y="224"/>
                </a:cxn>
                <a:cxn ang="0">
                  <a:pos x="98" y="220"/>
                </a:cxn>
                <a:cxn ang="0">
                  <a:pos x="117" y="209"/>
                </a:cxn>
                <a:cxn ang="0">
                  <a:pos x="135" y="186"/>
                </a:cxn>
                <a:cxn ang="0">
                  <a:pos x="152" y="160"/>
                </a:cxn>
                <a:cxn ang="0">
                  <a:pos x="162" y="142"/>
                </a:cxn>
                <a:cxn ang="0">
                  <a:pos x="148" y="124"/>
                </a:cxn>
                <a:cxn ang="0">
                  <a:pos x="113" y="87"/>
                </a:cxn>
                <a:cxn ang="0">
                  <a:pos x="81" y="50"/>
                </a:cxn>
                <a:cxn ang="0">
                  <a:pos x="63" y="18"/>
                </a:cxn>
                <a:cxn ang="0">
                  <a:pos x="56" y="3"/>
                </a:cxn>
                <a:cxn ang="0">
                  <a:pos x="50" y="0"/>
                </a:cxn>
              </a:cxnLst>
              <a:rect l="0" t="0" r="r" b="b"/>
              <a:pathLst>
                <a:path w="163" h="253">
                  <a:moveTo>
                    <a:pt x="48" y="0"/>
                  </a:moveTo>
                  <a:lnTo>
                    <a:pt x="48" y="10"/>
                  </a:lnTo>
                  <a:lnTo>
                    <a:pt x="51" y="19"/>
                  </a:lnTo>
                  <a:lnTo>
                    <a:pt x="54" y="29"/>
                  </a:lnTo>
                  <a:lnTo>
                    <a:pt x="62" y="41"/>
                  </a:lnTo>
                  <a:lnTo>
                    <a:pt x="71" y="54"/>
                  </a:lnTo>
                  <a:lnTo>
                    <a:pt x="87" y="71"/>
                  </a:lnTo>
                  <a:lnTo>
                    <a:pt x="107" y="93"/>
                  </a:lnTo>
                  <a:lnTo>
                    <a:pt x="134" y="119"/>
                  </a:lnTo>
                  <a:lnTo>
                    <a:pt x="135" y="130"/>
                  </a:lnTo>
                  <a:lnTo>
                    <a:pt x="134" y="141"/>
                  </a:lnTo>
                  <a:lnTo>
                    <a:pt x="129" y="153"/>
                  </a:lnTo>
                  <a:lnTo>
                    <a:pt x="121" y="165"/>
                  </a:lnTo>
                  <a:lnTo>
                    <a:pt x="112" y="177"/>
                  </a:lnTo>
                  <a:lnTo>
                    <a:pt x="98" y="189"/>
                  </a:lnTo>
                  <a:lnTo>
                    <a:pt x="84" y="200"/>
                  </a:lnTo>
                  <a:lnTo>
                    <a:pt x="65" y="209"/>
                  </a:lnTo>
                  <a:lnTo>
                    <a:pt x="54" y="209"/>
                  </a:lnTo>
                  <a:lnTo>
                    <a:pt x="42" y="209"/>
                  </a:lnTo>
                  <a:lnTo>
                    <a:pt x="31" y="209"/>
                  </a:lnTo>
                  <a:lnTo>
                    <a:pt x="21" y="210"/>
                  </a:lnTo>
                  <a:lnTo>
                    <a:pt x="12" y="211"/>
                  </a:lnTo>
                  <a:lnTo>
                    <a:pt x="6" y="214"/>
                  </a:lnTo>
                  <a:lnTo>
                    <a:pt x="1" y="217"/>
                  </a:lnTo>
                  <a:lnTo>
                    <a:pt x="0" y="222"/>
                  </a:lnTo>
                  <a:lnTo>
                    <a:pt x="1" y="232"/>
                  </a:lnTo>
                  <a:lnTo>
                    <a:pt x="3" y="241"/>
                  </a:lnTo>
                  <a:lnTo>
                    <a:pt x="9" y="248"/>
                  </a:lnTo>
                  <a:lnTo>
                    <a:pt x="18" y="253"/>
                  </a:lnTo>
                  <a:lnTo>
                    <a:pt x="17" y="243"/>
                  </a:lnTo>
                  <a:lnTo>
                    <a:pt x="17" y="232"/>
                  </a:lnTo>
                  <a:lnTo>
                    <a:pt x="19" y="224"/>
                  </a:lnTo>
                  <a:lnTo>
                    <a:pt x="28" y="216"/>
                  </a:lnTo>
                  <a:lnTo>
                    <a:pt x="24" y="225"/>
                  </a:lnTo>
                  <a:lnTo>
                    <a:pt x="23" y="232"/>
                  </a:lnTo>
                  <a:lnTo>
                    <a:pt x="21" y="239"/>
                  </a:lnTo>
                  <a:lnTo>
                    <a:pt x="21" y="244"/>
                  </a:lnTo>
                  <a:lnTo>
                    <a:pt x="32" y="237"/>
                  </a:lnTo>
                  <a:lnTo>
                    <a:pt x="43" y="231"/>
                  </a:lnTo>
                  <a:lnTo>
                    <a:pt x="54" y="228"/>
                  </a:lnTo>
                  <a:lnTo>
                    <a:pt x="67" y="226"/>
                  </a:lnTo>
                  <a:lnTo>
                    <a:pt x="78" y="224"/>
                  </a:lnTo>
                  <a:lnTo>
                    <a:pt x="88" y="222"/>
                  </a:lnTo>
                  <a:lnTo>
                    <a:pt x="98" y="220"/>
                  </a:lnTo>
                  <a:lnTo>
                    <a:pt x="107" y="216"/>
                  </a:lnTo>
                  <a:lnTo>
                    <a:pt x="117" y="209"/>
                  </a:lnTo>
                  <a:lnTo>
                    <a:pt x="126" y="199"/>
                  </a:lnTo>
                  <a:lnTo>
                    <a:pt x="135" y="186"/>
                  </a:lnTo>
                  <a:lnTo>
                    <a:pt x="145" y="172"/>
                  </a:lnTo>
                  <a:lnTo>
                    <a:pt x="152" y="160"/>
                  </a:lnTo>
                  <a:lnTo>
                    <a:pt x="158" y="149"/>
                  </a:lnTo>
                  <a:lnTo>
                    <a:pt x="162" y="142"/>
                  </a:lnTo>
                  <a:lnTo>
                    <a:pt x="163" y="139"/>
                  </a:lnTo>
                  <a:lnTo>
                    <a:pt x="148" y="124"/>
                  </a:lnTo>
                  <a:lnTo>
                    <a:pt x="131" y="105"/>
                  </a:lnTo>
                  <a:lnTo>
                    <a:pt x="113" y="87"/>
                  </a:lnTo>
                  <a:lnTo>
                    <a:pt x="97" y="69"/>
                  </a:lnTo>
                  <a:lnTo>
                    <a:pt x="81" y="50"/>
                  </a:lnTo>
                  <a:lnTo>
                    <a:pt x="70" y="33"/>
                  </a:lnTo>
                  <a:lnTo>
                    <a:pt x="63" y="18"/>
                  </a:lnTo>
                  <a:lnTo>
                    <a:pt x="60" y="4"/>
                  </a:lnTo>
                  <a:lnTo>
                    <a:pt x="56" y="3"/>
                  </a:lnTo>
                  <a:lnTo>
                    <a:pt x="52" y="2"/>
                  </a:lnTo>
                  <a:lnTo>
                    <a:pt x="50" y="0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0730" name="Freeform 10"/>
            <p:cNvSpPr>
              <a:spLocks/>
            </p:cNvSpPr>
            <p:nvPr/>
          </p:nvSpPr>
          <p:spPr bwMode="auto">
            <a:xfrm>
              <a:off x="2317" y="3044"/>
              <a:ext cx="36" cy="56"/>
            </a:xfrm>
            <a:custGeom>
              <a:avLst/>
              <a:gdLst/>
              <a:ahLst/>
              <a:cxnLst>
                <a:cxn ang="0">
                  <a:pos x="32" y="89"/>
                </a:cxn>
                <a:cxn ang="0">
                  <a:pos x="22" y="105"/>
                </a:cxn>
                <a:cxn ang="0">
                  <a:pos x="11" y="121"/>
                </a:cxn>
                <a:cxn ang="0">
                  <a:pos x="3" y="136"/>
                </a:cxn>
                <a:cxn ang="0">
                  <a:pos x="0" y="146"/>
                </a:cxn>
                <a:cxn ang="0">
                  <a:pos x="2" y="153"/>
                </a:cxn>
                <a:cxn ang="0">
                  <a:pos x="3" y="156"/>
                </a:cxn>
                <a:cxn ang="0">
                  <a:pos x="5" y="160"/>
                </a:cxn>
                <a:cxn ang="0">
                  <a:pos x="9" y="162"/>
                </a:cxn>
                <a:cxn ang="0">
                  <a:pos x="8" y="154"/>
                </a:cxn>
                <a:cxn ang="0">
                  <a:pos x="8" y="148"/>
                </a:cxn>
                <a:cxn ang="0">
                  <a:pos x="11" y="143"/>
                </a:cxn>
                <a:cxn ang="0">
                  <a:pos x="20" y="137"/>
                </a:cxn>
                <a:cxn ang="0">
                  <a:pos x="15" y="148"/>
                </a:cxn>
                <a:cxn ang="0">
                  <a:pos x="15" y="156"/>
                </a:cxn>
                <a:cxn ang="0">
                  <a:pos x="15" y="162"/>
                </a:cxn>
                <a:cxn ang="0">
                  <a:pos x="16" y="165"/>
                </a:cxn>
                <a:cxn ang="0">
                  <a:pos x="19" y="166"/>
                </a:cxn>
                <a:cxn ang="0">
                  <a:pos x="22" y="167"/>
                </a:cxn>
                <a:cxn ang="0">
                  <a:pos x="26" y="168"/>
                </a:cxn>
                <a:cxn ang="0">
                  <a:pos x="32" y="167"/>
                </a:cxn>
                <a:cxn ang="0">
                  <a:pos x="34" y="167"/>
                </a:cxn>
                <a:cxn ang="0">
                  <a:pos x="36" y="167"/>
                </a:cxn>
                <a:cxn ang="0">
                  <a:pos x="38" y="167"/>
                </a:cxn>
                <a:cxn ang="0">
                  <a:pos x="39" y="167"/>
                </a:cxn>
                <a:cxn ang="0">
                  <a:pos x="38" y="159"/>
                </a:cxn>
                <a:cxn ang="0">
                  <a:pos x="38" y="151"/>
                </a:cxn>
                <a:cxn ang="0">
                  <a:pos x="42" y="145"/>
                </a:cxn>
                <a:cxn ang="0">
                  <a:pos x="50" y="139"/>
                </a:cxn>
                <a:cxn ang="0">
                  <a:pos x="45" y="150"/>
                </a:cxn>
                <a:cxn ang="0">
                  <a:pos x="45" y="159"/>
                </a:cxn>
                <a:cxn ang="0">
                  <a:pos x="47" y="165"/>
                </a:cxn>
                <a:cxn ang="0">
                  <a:pos x="48" y="167"/>
                </a:cxn>
                <a:cxn ang="0">
                  <a:pos x="56" y="166"/>
                </a:cxn>
                <a:cxn ang="0">
                  <a:pos x="62" y="166"/>
                </a:cxn>
                <a:cxn ang="0">
                  <a:pos x="69" y="165"/>
                </a:cxn>
                <a:cxn ang="0">
                  <a:pos x="75" y="165"/>
                </a:cxn>
                <a:cxn ang="0">
                  <a:pos x="78" y="164"/>
                </a:cxn>
                <a:cxn ang="0">
                  <a:pos x="82" y="162"/>
                </a:cxn>
                <a:cxn ang="0">
                  <a:pos x="86" y="161"/>
                </a:cxn>
                <a:cxn ang="0">
                  <a:pos x="89" y="159"/>
                </a:cxn>
                <a:cxn ang="0">
                  <a:pos x="97" y="146"/>
                </a:cxn>
                <a:cxn ang="0">
                  <a:pos x="104" y="126"/>
                </a:cxn>
                <a:cxn ang="0">
                  <a:pos x="108" y="101"/>
                </a:cxn>
                <a:cxn ang="0">
                  <a:pos x="106" y="78"/>
                </a:cxn>
                <a:cxn ang="0">
                  <a:pos x="103" y="60"/>
                </a:cxn>
                <a:cxn ang="0">
                  <a:pos x="99" y="39"/>
                </a:cxn>
                <a:cxn ang="0">
                  <a:pos x="95" y="18"/>
                </a:cxn>
                <a:cxn ang="0">
                  <a:pos x="91" y="0"/>
                </a:cxn>
                <a:cxn ang="0">
                  <a:pos x="86" y="15"/>
                </a:cxn>
                <a:cxn ang="0">
                  <a:pos x="80" y="26"/>
                </a:cxn>
                <a:cxn ang="0">
                  <a:pos x="75" y="34"/>
                </a:cxn>
                <a:cxn ang="0">
                  <a:pos x="70" y="43"/>
                </a:cxn>
                <a:cxn ang="0">
                  <a:pos x="65" y="49"/>
                </a:cxn>
                <a:cxn ang="0">
                  <a:pos x="60" y="54"/>
                </a:cxn>
                <a:cxn ang="0">
                  <a:pos x="56" y="59"/>
                </a:cxn>
                <a:cxn ang="0">
                  <a:pos x="53" y="64"/>
                </a:cxn>
                <a:cxn ang="0">
                  <a:pos x="48" y="71"/>
                </a:cxn>
                <a:cxn ang="0">
                  <a:pos x="42" y="77"/>
                </a:cxn>
                <a:cxn ang="0">
                  <a:pos x="37" y="83"/>
                </a:cxn>
                <a:cxn ang="0">
                  <a:pos x="32" y="89"/>
                </a:cxn>
              </a:cxnLst>
              <a:rect l="0" t="0" r="r" b="b"/>
              <a:pathLst>
                <a:path w="108" h="168">
                  <a:moveTo>
                    <a:pt x="32" y="89"/>
                  </a:moveTo>
                  <a:lnTo>
                    <a:pt x="22" y="105"/>
                  </a:lnTo>
                  <a:lnTo>
                    <a:pt x="11" y="121"/>
                  </a:lnTo>
                  <a:lnTo>
                    <a:pt x="3" y="136"/>
                  </a:lnTo>
                  <a:lnTo>
                    <a:pt x="0" y="146"/>
                  </a:lnTo>
                  <a:lnTo>
                    <a:pt x="2" y="153"/>
                  </a:lnTo>
                  <a:lnTo>
                    <a:pt x="3" y="156"/>
                  </a:lnTo>
                  <a:lnTo>
                    <a:pt x="5" y="160"/>
                  </a:lnTo>
                  <a:lnTo>
                    <a:pt x="9" y="162"/>
                  </a:lnTo>
                  <a:lnTo>
                    <a:pt x="8" y="154"/>
                  </a:lnTo>
                  <a:lnTo>
                    <a:pt x="8" y="148"/>
                  </a:lnTo>
                  <a:lnTo>
                    <a:pt x="11" y="143"/>
                  </a:lnTo>
                  <a:lnTo>
                    <a:pt x="20" y="137"/>
                  </a:lnTo>
                  <a:lnTo>
                    <a:pt x="15" y="148"/>
                  </a:lnTo>
                  <a:lnTo>
                    <a:pt x="15" y="156"/>
                  </a:lnTo>
                  <a:lnTo>
                    <a:pt x="15" y="162"/>
                  </a:lnTo>
                  <a:lnTo>
                    <a:pt x="16" y="165"/>
                  </a:lnTo>
                  <a:lnTo>
                    <a:pt x="19" y="166"/>
                  </a:lnTo>
                  <a:lnTo>
                    <a:pt x="22" y="167"/>
                  </a:lnTo>
                  <a:lnTo>
                    <a:pt x="26" y="168"/>
                  </a:lnTo>
                  <a:lnTo>
                    <a:pt x="32" y="167"/>
                  </a:lnTo>
                  <a:lnTo>
                    <a:pt x="34" y="167"/>
                  </a:lnTo>
                  <a:lnTo>
                    <a:pt x="36" y="167"/>
                  </a:lnTo>
                  <a:lnTo>
                    <a:pt x="38" y="167"/>
                  </a:lnTo>
                  <a:lnTo>
                    <a:pt x="39" y="167"/>
                  </a:lnTo>
                  <a:lnTo>
                    <a:pt x="38" y="159"/>
                  </a:lnTo>
                  <a:lnTo>
                    <a:pt x="38" y="151"/>
                  </a:lnTo>
                  <a:lnTo>
                    <a:pt x="42" y="145"/>
                  </a:lnTo>
                  <a:lnTo>
                    <a:pt x="50" y="139"/>
                  </a:lnTo>
                  <a:lnTo>
                    <a:pt x="45" y="150"/>
                  </a:lnTo>
                  <a:lnTo>
                    <a:pt x="45" y="159"/>
                  </a:lnTo>
                  <a:lnTo>
                    <a:pt x="47" y="165"/>
                  </a:lnTo>
                  <a:lnTo>
                    <a:pt x="48" y="167"/>
                  </a:lnTo>
                  <a:lnTo>
                    <a:pt x="56" y="166"/>
                  </a:lnTo>
                  <a:lnTo>
                    <a:pt x="62" y="166"/>
                  </a:lnTo>
                  <a:lnTo>
                    <a:pt x="69" y="165"/>
                  </a:lnTo>
                  <a:lnTo>
                    <a:pt x="75" y="165"/>
                  </a:lnTo>
                  <a:lnTo>
                    <a:pt x="78" y="164"/>
                  </a:lnTo>
                  <a:lnTo>
                    <a:pt x="82" y="162"/>
                  </a:lnTo>
                  <a:lnTo>
                    <a:pt x="86" y="161"/>
                  </a:lnTo>
                  <a:lnTo>
                    <a:pt x="89" y="159"/>
                  </a:lnTo>
                  <a:lnTo>
                    <a:pt x="97" y="146"/>
                  </a:lnTo>
                  <a:lnTo>
                    <a:pt x="104" y="126"/>
                  </a:lnTo>
                  <a:lnTo>
                    <a:pt x="108" y="101"/>
                  </a:lnTo>
                  <a:lnTo>
                    <a:pt x="106" y="78"/>
                  </a:lnTo>
                  <a:lnTo>
                    <a:pt x="103" y="60"/>
                  </a:lnTo>
                  <a:lnTo>
                    <a:pt x="99" y="39"/>
                  </a:lnTo>
                  <a:lnTo>
                    <a:pt x="95" y="18"/>
                  </a:lnTo>
                  <a:lnTo>
                    <a:pt x="91" y="0"/>
                  </a:lnTo>
                  <a:lnTo>
                    <a:pt x="86" y="15"/>
                  </a:lnTo>
                  <a:lnTo>
                    <a:pt x="80" y="26"/>
                  </a:lnTo>
                  <a:lnTo>
                    <a:pt x="75" y="34"/>
                  </a:lnTo>
                  <a:lnTo>
                    <a:pt x="70" y="43"/>
                  </a:lnTo>
                  <a:lnTo>
                    <a:pt x="65" y="49"/>
                  </a:lnTo>
                  <a:lnTo>
                    <a:pt x="60" y="54"/>
                  </a:lnTo>
                  <a:lnTo>
                    <a:pt x="56" y="59"/>
                  </a:lnTo>
                  <a:lnTo>
                    <a:pt x="53" y="64"/>
                  </a:lnTo>
                  <a:lnTo>
                    <a:pt x="48" y="71"/>
                  </a:lnTo>
                  <a:lnTo>
                    <a:pt x="42" y="77"/>
                  </a:lnTo>
                  <a:lnTo>
                    <a:pt x="37" y="83"/>
                  </a:lnTo>
                  <a:lnTo>
                    <a:pt x="32" y="8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0731" name="Freeform 11"/>
            <p:cNvSpPr>
              <a:spLocks/>
            </p:cNvSpPr>
            <p:nvPr/>
          </p:nvSpPr>
          <p:spPr bwMode="auto">
            <a:xfrm>
              <a:off x="2204" y="2910"/>
              <a:ext cx="23" cy="16"/>
            </a:xfrm>
            <a:custGeom>
              <a:avLst/>
              <a:gdLst/>
              <a:ahLst/>
              <a:cxnLst>
                <a:cxn ang="0">
                  <a:pos x="69" y="29"/>
                </a:cxn>
                <a:cxn ang="0">
                  <a:pos x="61" y="17"/>
                </a:cxn>
                <a:cxn ang="0">
                  <a:pos x="54" y="9"/>
                </a:cxn>
                <a:cxn ang="0">
                  <a:pos x="48" y="4"/>
                </a:cxn>
                <a:cxn ang="0">
                  <a:pos x="41" y="1"/>
                </a:cxn>
                <a:cxn ang="0">
                  <a:pos x="30" y="0"/>
                </a:cxn>
                <a:cxn ang="0">
                  <a:pos x="22" y="1"/>
                </a:cxn>
                <a:cxn ang="0">
                  <a:pos x="14" y="4"/>
                </a:cxn>
                <a:cxn ang="0">
                  <a:pos x="9" y="7"/>
                </a:cxn>
                <a:cxn ang="0">
                  <a:pos x="4" y="11"/>
                </a:cxn>
                <a:cxn ang="0">
                  <a:pos x="2" y="15"/>
                </a:cxn>
                <a:cxn ang="0">
                  <a:pos x="0" y="17"/>
                </a:cxn>
                <a:cxn ang="0">
                  <a:pos x="0" y="18"/>
                </a:cxn>
                <a:cxn ang="0">
                  <a:pos x="6" y="29"/>
                </a:cxn>
                <a:cxn ang="0">
                  <a:pos x="12" y="37"/>
                </a:cxn>
                <a:cxn ang="0">
                  <a:pos x="18" y="43"/>
                </a:cxn>
                <a:cxn ang="0">
                  <a:pos x="26" y="46"/>
                </a:cxn>
                <a:cxn ang="0">
                  <a:pos x="35" y="48"/>
                </a:cxn>
                <a:cxn ang="0">
                  <a:pos x="42" y="46"/>
                </a:cxn>
                <a:cxn ang="0">
                  <a:pos x="50" y="44"/>
                </a:cxn>
                <a:cxn ang="0">
                  <a:pos x="56" y="40"/>
                </a:cxn>
                <a:cxn ang="0">
                  <a:pos x="62" y="37"/>
                </a:cxn>
                <a:cxn ang="0">
                  <a:pos x="65" y="33"/>
                </a:cxn>
                <a:cxn ang="0">
                  <a:pos x="68" y="31"/>
                </a:cxn>
                <a:cxn ang="0">
                  <a:pos x="69" y="29"/>
                </a:cxn>
              </a:cxnLst>
              <a:rect l="0" t="0" r="r" b="b"/>
              <a:pathLst>
                <a:path w="69" h="48">
                  <a:moveTo>
                    <a:pt x="69" y="29"/>
                  </a:moveTo>
                  <a:lnTo>
                    <a:pt x="61" y="17"/>
                  </a:lnTo>
                  <a:lnTo>
                    <a:pt x="54" y="9"/>
                  </a:lnTo>
                  <a:lnTo>
                    <a:pt x="48" y="4"/>
                  </a:lnTo>
                  <a:lnTo>
                    <a:pt x="41" y="1"/>
                  </a:lnTo>
                  <a:lnTo>
                    <a:pt x="30" y="0"/>
                  </a:lnTo>
                  <a:lnTo>
                    <a:pt x="22" y="1"/>
                  </a:lnTo>
                  <a:lnTo>
                    <a:pt x="14" y="4"/>
                  </a:lnTo>
                  <a:lnTo>
                    <a:pt x="9" y="7"/>
                  </a:lnTo>
                  <a:lnTo>
                    <a:pt x="4" y="11"/>
                  </a:lnTo>
                  <a:lnTo>
                    <a:pt x="2" y="15"/>
                  </a:lnTo>
                  <a:lnTo>
                    <a:pt x="0" y="17"/>
                  </a:lnTo>
                  <a:lnTo>
                    <a:pt x="0" y="18"/>
                  </a:lnTo>
                  <a:lnTo>
                    <a:pt x="6" y="29"/>
                  </a:lnTo>
                  <a:lnTo>
                    <a:pt x="12" y="37"/>
                  </a:lnTo>
                  <a:lnTo>
                    <a:pt x="18" y="43"/>
                  </a:lnTo>
                  <a:lnTo>
                    <a:pt x="26" y="46"/>
                  </a:lnTo>
                  <a:lnTo>
                    <a:pt x="35" y="48"/>
                  </a:lnTo>
                  <a:lnTo>
                    <a:pt x="42" y="46"/>
                  </a:lnTo>
                  <a:lnTo>
                    <a:pt x="50" y="44"/>
                  </a:lnTo>
                  <a:lnTo>
                    <a:pt x="56" y="40"/>
                  </a:lnTo>
                  <a:lnTo>
                    <a:pt x="62" y="37"/>
                  </a:lnTo>
                  <a:lnTo>
                    <a:pt x="65" y="33"/>
                  </a:lnTo>
                  <a:lnTo>
                    <a:pt x="68" y="31"/>
                  </a:lnTo>
                  <a:lnTo>
                    <a:pt x="69" y="2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0732" name="Freeform 12"/>
            <p:cNvSpPr>
              <a:spLocks/>
            </p:cNvSpPr>
            <p:nvPr/>
          </p:nvSpPr>
          <p:spPr bwMode="auto">
            <a:xfrm>
              <a:off x="2250" y="2906"/>
              <a:ext cx="23" cy="16"/>
            </a:xfrm>
            <a:custGeom>
              <a:avLst/>
              <a:gdLst/>
              <a:ahLst/>
              <a:cxnLst>
                <a:cxn ang="0">
                  <a:pos x="0" y="36"/>
                </a:cxn>
                <a:cxn ang="0">
                  <a:pos x="6" y="23"/>
                </a:cxn>
                <a:cxn ang="0">
                  <a:pos x="10" y="13"/>
                </a:cxn>
                <a:cxn ang="0">
                  <a:pos x="17" y="7"/>
                </a:cxn>
                <a:cxn ang="0">
                  <a:pos x="23" y="3"/>
                </a:cxn>
                <a:cxn ang="0">
                  <a:pos x="32" y="1"/>
                </a:cxn>
                <a:cxn ang="0">
                  <a:pos x="42" y="0"/>
                </a:cxn>
                <a:cxn ang="0">
                  <a:pos x="49" y="2"/>
                </a:cxn>
                <a:cxn ang="0">
                  <a:pos x="56" y="5"/>
                </a:cxn>
                <a:cxn ang="0">
                  <a:pos x="60" y="7"/>
                </a:cxn>
                <a:cxn ang="0">
                  <a:pos x="64" y="9"/>
                </a:cxn>
                <a:cxn ang="0">
                  <a:pos x="65" y="12"/>
                </a:cxn>
                <a:cxn ang="0">
                  <a:pos x="67" y="13"/>
                </a:cxn>
                <a:cxn ang="0">
                  <a:pos x="63" y="24"/>
                </a:cxn>
                <a:cxn ang="0">
                  <a:pos x="58" y="34"/>
                </a:cxn>
                <a:cxn ang="0">
                  <a:pos x="52" y="40"/>
                </a:cxn>
                <a:cxn ang="0">
                  <a:pos x="45" y="45"/>
                </a:cxn>
                <a:cxn ang="0">
                  <a:pos x="37" y="47"/>
                </a:cxn>
                <a:cxn ang="0">
                  <a:pos x="29" y="48"/>
                </a:cxn>
                <a:cxn ang="0">
                  <a:pos x="21" y="47"/>
                </a:cxn>
                <a:cxn ang="0">
                  <a:pos x="14" y="45"/>
                </a:cxn>
                <a:cxn ang="0">
                  <a:pos x="8" y="42"/>
                </a:cxn>
                <a:cxn ang="0">
                  <a:pos x="3" y="39"/>
                </a:cxn>
                <a:cxn ang="0">
                  <a:pos x="1" y="37"/>
                </a:cxn>
                <a:cxn ang="0">
                  <a:pos x="0" y="36"/>
                </a:cxn>
              </a:cxnLst>
              <a:rect l="0" t="0" r="r" b="b"/>
              <a:pathLst>
                <a:path w="67" h="48">
                  <a:moveTo>
                    <a:pt x="0" y="36"/>
                  </a:moveTo>
                  <a:lnTo>
                    <a:pt x="6" y="23"/>
                  </a:lnTo>
                  <a:lnTo>
                    <a:pt x="10" y="13"/>
                  </a:lnTo>
                  <a:lnTo>
                    <a:pt x="17" y="7"/>
                  </a:lnTo>
                  <a:lnTo>
                    <a:pt x="23" y="3"/>
                  </a:lnTo>
                  <a:lnTo>
                    <a:pt x="32" y="1"/>
                  </a:lnTo>
                  <a:lnTo>
                    <a:pt x="42" y="0"/>
                  </a:lnTo>
                  <a:lnTo>
                    <a:pt x="49" y="2"/>
                  </a:lnTo>
                  <a:lnTo>
                    <a:pt x="56" y="5"/>
                  </a:lnTo>
                  <a:lnTo>
                    <a:pt x="60" y="7"/>
                  </a:lnTo>
                  <a:lnTo>
                    <a:pt x="64" y="9"/>
                  </a:lnTo>
                  <a:lnTo>
                    <a:pt x="65" y="12"/>
                  </a:lnTo>
                  <a:lnTo>
                    <a:pt x="67" y="13"/>
                  </a:lnTo>
                  <a:lnTo>
                    <a:pt x="63" y="24"/>
                  </a:lnTo>
                  <a:lnTo>
                    <a:pt x="58" y="34"/>
                  </a:lnTo>
                  <a:lnTo>
                    <a:pt x="52" y="40"/>
                  </a:lnTo>
                  <a:lnTo>
                    <a:pt x="45" y="45"/>
                  </a:lnTo>
                  <a:lnTo>
                    <a:pt x="37" y="47"/>
                  </a:lnTo>
                  <a:lnTo>
                    <a:pt x="29" y="48"/>
                  </a:lnTo>
                  <a:lnTo>
                    <a:pt x="21" y="47"/>
                  </a:lnTo>
                  <a:lnTo>
                    <a:pt x="14" y="45"/>
                  </a:lnTo>
                  <a:lnTo>
                    <a:pt x="8" y="42"/>
                  </a:lnTo>
                  <a:lnTo>
                    <a:pt x="3" y="39"/>
                  </a:lnTo>
                  <a:lnTo>
                    <a:pt x="1" y="37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0733" name="Freeform 13"/>
            <p:cNvSpPr>
              <a:spLocks/>
            </p:cNvSpPr>
            <p:nvPr/>
          </p:nvSpPr>
          <p:spPr bwMode="auto">
            <a:xfrm>
              <a:off x="2207" y="2912"/>
              <a:ext cx="18" cy="12"/>
            </a:xfrm>
            <a:custGeom>
              <a:avLst/>
              <a:gdLst/>
              <a:ahLst/>
              <a:cxnLst>
                <a:cxn ang="0">
                  <a:pos x="0" y="11"/>
                </a:cxn>
                <a:cxn ang="0">
                  <a:pos x="7" y="5"/>
                </a:cxn>
                <a:cxn ang="0">
                  <a:pos x="15" y="1"/>
                </a:cxn>
                <a:cxn ang="0">
                  <a:pos x="22" y="0"/>
                </a:cxn>
                <a:cxn ang="0">
                  <a:pos x="29" y="0"/>
                </a:cxn>
                <a:cxn ang="0">
                  <a:pos x="40" y="4"/>
                </a:cxn>
                <a:cxn ang="0">
                  <a:pos x="48" y="11"/>
                </a:cxn>
                <a:cxn ang="0">
                  <a:pos x="53" y="17"/>
                </a:cxn>
                <a:cxn ang="0">
                  <a:pos x="54" y="21"/>
                </a:cxn>
                <a:cxn ang="0">
                  <a:pos x="46" y="28"/>
                </a:cxn>
                <a:cxn ang="0">
                  <a:pos x="39" y="33"/>
                </a:cxn>
                <a:cxn ang="0">
                  <a:pos x="33" y="36"/>
                </a:cxn>
                <a:cxn ang="0">
                  <a:pos x="26" y="36"/>
                </a:cxn>
                <a:cxn ang="0">
                  <a:pos x="10" y="31"/>
                </a:cxn>
                <a:cxn ang="0">
                  <a:pos x="3" y="22"/>
                </a:cxn>
                <a:cxn ang="0">
                  <a:pos x="0" y="15"/>
                </a:cxn>
                <a:cxn ang="0">
                  <a:pos x="0" y="11"/>
                </a:cxn>
              </a:cxnLst>
              <a:rect l="0" t="0" r="r" b="b"/>
              <a:pathLst>
                <a:path w="54" h="36">
                  <a:moveTo>
                    <a:pt x="0" y="11"/>
                  </a:moveTo>
                  <a:lnTo>
                    <a:pt x="7" y="5"/>
                  </a:lnTo>
                  <a:lnTo>
                    <a:pt x="15" y="1"/>
                  </a:lnTo>
                  <a:lnTo>
                    <a:pt x="22" y="0"/>
                  </a:lnTo>
                  <a:lnTo>
                    <a:pt x="29" y="0"/>
                  </a:lnTo>
                  <a:lnTo>
                    <a:pt x="40" y="4"/>
                  </a:lnTo>
                  <a:lnTo>
                    <a:pt x="48" y="11"/>
                  </a:lnTo>
                  <a:lnTo>
                    <a:pt x="53" y="17"/>
                  </a:lnTo>
                  <a:lnTo>
                    <a:pt x="54" y="21"/>
                  </a:lnTo>
                  <a:lnTo>
                    <a:pt x="46" y="28"/>
                  </a:lnTo>
                  <a:lnTo>
                    <a:pt x="39" y="33"/>
                  </a:lnTo>
                  <a:lnTo>
                    <a:pt x="33" y="36"/>
                  </a:lnTo>
                  <a:lnTo>
                    <a:pt x="26" y="36"/>
                  </a:lnTo>
                  <a:lnTo>
                    <a:pt x="10" y="31"/>
                  </a:lnTo>
                  <a:lnTo>
                    <a:pt x="3" y="22"/>
                  </a:lnTo>
                  <a:lnTo>
                    <a:pt x="0" y="15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0734" name="Freeform 14"/>
            <p:cNvSpPr>
              <a:spLocks/>
            </p:cNvSpPr>
            <p:nvPr/>
          </p:nvSpPr>
          <p:spPr bwMode="auto">
            <a:xfrm>
              <a:off x="2253" y="2908"/>
              <a:ext cx="16" cy="13"/>
            </a:xfrm>
            <a:custGeom>
              <a:avLst/>
              <a:gdLst/>
              <a:ahLst/>
              <a:cxnLst>
                <a:cxn ang="0">
                  <a:pos x="50" y="7"/>
                </a:cxn>
                <a:cxn ang="0">
                  <a:pos x="42" y="2"/>
                </a:cxn>
                <a:cxn ang="0">
                  <a:pos x="35" y="0"/>
                </a:cxn>
                <a:cxn ang="0">
                  <a:pos x="28" y="0"/>
                </a:cxn>
                <a:cxn ang="0">
                  <a:pos x="21" y="1"/>
                </a:cxn>
                <a:cxn ang="0">
                  <a:pos x="10" y="7"/>
                </a:cxn>
                <a:cxn ang="0">
                  <a:pos x="3" y="16"/>
                </a:cxn>
                <a:cxn ang="0">
                  <a:pos x="1" y="23"/>
                </a:cxn>
                <a:cxn ang="0">
                  <a:pos x="0" y="27"/>
                </a:cxn>
                <a:cxn ang="0">
                  <a:pos x="8" y="33"/>
                </a:cxn>
                <a:cxn ang="0">
                  <a:pos x="17" y="36"/>
                </a:cxn>
                <a:cxn ang="0">
                  <a:pos x="23" y="38"/>
                </a:cxn>
                <a:cxn ang="0">
                  <a:pos x="30" y="36"/>
                </a:cxn>
                <a:cxn ang="0">
                  <a:pos x="44" y="28"/>
                </a:cxn>
                <a:cxn ang="0">
                  <a:pos x="50" y="18"/>
                </a:cxn>
                <a:cxn ang="0">
                  <a:pos x="50" y="11"/>
                </a:cxn>
                <a:cxn ang="0">
                  <a:pos x="50" y="7"/>
                </a:cxn>
              </a:cxnLst>
              <a:rect l="0" t="0" r="r" b="b"/>
              <a:pathLst>
                <a:path w="50" h="38">
                  <a:moveTo>
                    <a:pt x="50" y="7"/>
                  </a:moveTo>
                  <a:lnTo>
                    <a:pt x="42" y="2"/>
                  </a:lnTo>
                  <a:lnTo>
                    <a:pt x="35" y="0"/>
                  </a:lnTo>
                  <a:lnTo>
                    <a:pt x="28" y="0"/>
                  </a:lnTo>
                  <a:lnTo>
                    <a:pt x="21" y="1"/>
                  </a:lnTo>
                  <a:lnTo>
                    <a:pt x="10" y="7"/>
                  </a:lnTo>
                  <a:lnTo>
                    <a:pt x="3" y="16"/>
                  </a:lnTo>
                  <a:lnTo>
                    <a:pt x="1" y="23"/>
                  </a:lnTo>
                  <a:lnTo>
                    <a:pt x="0" y="27"/>
                  </a:lnTo>
                  <a:lnTo>
                    <a:pt x="8" y="33"/>
                  </a:lnTo>
                  <a:lnTo>
                    <a:pt x="17" y="36"/>
                  </a:lnTo>
                  <a:lnTo>
                    <a:pt x="23" y="38"/>
                  </a:lnTo>
                  <a:lnTo>
                    <a:pt x="30" y="36"/>
                  </a:lnTo>
                  <a:lnTo>
                    <a:pt x="44" y="28"/>
                  </a:lnTo>
                  <a:lnTo>
                    <a:pt x="50" y="18"/>
                  </a:lnTo>
                  <a:lnTo>
                    <a:pt x="50" y="11"/>
                  </a:lnTo>
                  <a:lnTo>
                    <a:pt x="50" y="7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0735" name="Freeform 15"/>
            <p:cNvSpPr>
              <a:spLocks/>
            </p:cNvSpPr>
            <p:nvPr/>
          </p:nvSpPr>
          <p:spPr bwMode="auto">
            <a:xfrm>
              <a:off x="2210" y="2911"/>
              <a:ext cx="13" cy="11"/>
            </a:xfrm>
            <a:custGeom>
              <a:avLst/>
              <a:gdLst/>
              <a:ahLst/>
              <a:cxnLst>
                <a:cxn ang="0">
                  <a:pos x="18" y="34"/>
                </a:cxn>
                <a:cxn ang="0">
                  <a:pos x="25" y="33"/>
                </a:cxn>
                <a:cxn ang="0">
                  <a:pos x="32" y="30"/>
                </a:cxn>
                <a:cxn ang="0">
                  <a:pos x="36" y="25"/>
                </a:cxn>
                <a:cxn ang="0">
                  <a:pos x="38" y="17"/>
                </a:cxn>
                <a:cxn ang="0">
                  <a:pos x="36" y="11"/>
                </a:cxn>
                <a:cxn ang="0">
                  <a:pos x="32" y="5"/>
                </a:cxn>
                <a:cxn ang="0">
                  <a:pos x="25" y="1"/>
                </a:cxn>
                <a:cxn ang="0">
                  <a:pos x="18" y="0"/>
                </a:cxn>
                <a:cxn ang="0">
                  <a:pos x="11" y="1"/>
                </a:cxn>
                <a:cxn ang="0">
                  <a:pos x="6" y="5"/>
                </a:cxn>
                <a:cxn ang="0">
                  <a:pos x="1" y="11"/>
                </a:cxn>
                <a:cxn ang="0">
                  <a:pos x="0" y="17"/>
                </a:cxn>
                <a:cxn ang="0">
                  <a:pos x="1" y="25"/>
                </a:cxn>
                <a:cxn ang="0">
                  <a:pos x="6" y="30"/>
                </a:cxn>
                <a:cxn ang="0">
                  <a:pos x="11" y="33"/>
                </a:cxn>
                <a:cxn ang="0">
                  <a:pos x="18" y="34"/>
                </a:cxn>
              </a:cxnLst>
              <a:rect l="0" t="0" r="r" b="b"/>
              <a:pathLst>
                <a:path w="38" h="34">
                  <a:moveTo>
                    <a:pt x="18" y="34"/>
                  </a:moveTo>
                  <a:lnTo>
                    <a:pt x="25" y="33"/>
                  </a:lnTo>
                  <a:lnTo>
                    <a:pt x="32" y="30"/>
                  </a:lnTo>
                  <a:lnTo>
                    <a:pt x="36" y="25"/>
                  </a:lnTo>
                  <a:lnTo>
                    <a:pt x="38" y="17"/>
                  </a:lnTo>
                  <a:lnTo>
                    <a:pt x="36" y="11"/>
                  </a:lnTo>
                  <a:lnTo>
                    <a:pt x="32" y="5"/>
                  </a:lnTo>
                  <a:lnTo>
                    <a:pt x="25" y="1"/>
                  </a:lnTo>
                  <a:lnTo>
                    <a:pt x="18" y="0"/>
                  </a:lnTo>
                  <a:lnTo>
                    <a:pt x="11" y="1"/>
                  </a:lnTo>
                  <a:lnTo>
                    <a:pt x="6" y="5"/>
                  </a:lnTo>
                  <a:lnTo>
                    <a:pt x="1" y="11"/>
                  </a:lnTo>
                  <a:lnTo>
                    <a:pt x="0" y="17"/>
                  </a:lnTo>
                  <a:lnTo>
                    <a:pt x="1" y="25"/>
                  </a:lnTo>
                  <a:lnTo>
                    <a:pt x="6" y="30"/>
                  </a:lnTo>
                  <a:lnTo>
                    <a:pt x="11" y="33"/>
                  </a:lnTo>
                  <a:lnTo>
                    <a:pt x="18" y="3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0736" name="Freeform 16"/>
            <p:cNvSpPr>
              <a:spLocks/>
            </p:cNvSpPr>
            <p:nvPr/>
          </p:nvSpPr>
          <p:spPr bwMode="auto">
            <a:xfrm>
              <a:off x="2254" y="2907"/>
              <a:ext cx="12" cy="11"/>
            </a:xfrm>
            <a:custGeom>
              <a:avLst/>
              <a:gdLst/>
              <a:ahLst/>
              <a:cxnLst>
                <a:cxn ang="0">
                  <a:pos x="20" y="33"/>
                </a:cxn>
                <a:cxn ang="0">
                  <a:pos x="13" y="33"/>
                </a:cxn>
                <a:cxn ang="0">
                  <a:pos x="7" y="31"/>
                </a:cxn>
                <a:cxn ang="0">
                  <a:pos x="2" y="26"/>
                </a:cxn>
                <a:cxn ang="0">
                  <a:pos x="0" y="20"/>
                </a:cxn>
                <a:cxn ang="0">
                  <a:pos x="0" y="14"/>
                </a:cxn>
                <a:cxn ang="0">
                  <a:pos x="3" y="8"/>
                </a:cxn>
                <a:cxn ang="0">
                  <a:pos x="8" y="3"/>
                </a:cxn>
                <a:cxn ang="0">
                  <a:pos x="16" y="0"/>
                </a:cxn>
                <a:cxn ang="0">
                  <a:pos x="23" y="0"/>
                </a:cxn>
                <a:cxn ang="0">
                  <a:pos x="29" y="3"/>
                </a:cxn>
                <a:cxn ang="0">
                  <a:pos x="34" y="8"/>
                </a:cxn>
                <a:cxn ang="0">
                  <a:pos x="36" y="14"/>
                </a:cxn>
                <a:cxn ang="0">
                  <a:pos x="36" y="20"/>
                </a:cxn>
                <a:cxn ang="0">
                  <a:pos x="34" y="26"/>
                </a:cxn>
                <a:cxn ang="0">
                  <a:pos x="28" y="31"/>
                </a:cxn>
                <a:cxn ang="0">
                  <a:pos x="20" y="33"/>
                </a:cxn>
              </a:cxnLst>
              <a:rect l="0" t="0" r="r" b="b"/>
              <a:pathLst>
                <a:path w="36" h="33">
                  <a:moveTo>
                    <a:pt x="20" y="33"/>
                  </a:moveTo>
                  <a:lnTo>
                    <a:pt x="13" y="33"/>
                  </a:lnTo>
                  <a:lnTo>
                    <a:pt x="7" y="31"/>
                  </a:lnTo>
                  <a:lnTo>
                    <a:pt x="2" y="26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3" y="8"/>
                  </a:lnTo>
                  <a:lnTo>
                    <a:pt x="8" y="3"/>
                  </a:lnTo>
                  <a:lnTo>
                    <a:pt x="16" y="0"/>
                  </a:lnTo>
                  <a:lnTo>
                    <a:pt x="23" y="0"/>
                  </a:lnTo>
                  <a:lnTo>
                    <a:pt x="29" y="3"/>
                  </a:lnTo>
                  <a:lnTo>
                    <a:pt x="34" y="8"/>
                  </a:lnTo>
                  <a:lnTo>
                    <a:pt x="36" y="14"/>
                  </a:lnTo>
                  <a:lnTo>
                    <a:pt x="36" y="20"/>
                  </a:lnTo>
                  <a:lnTo>
                    <a:pt x="34" y="26"/>
                  </a:lnTo>
                  <a:lnTo>
                    <a:pt x="28" y="31"/>
                  </a:lnTo>
                  <a:lnTo>
                    <a:pt x="20" y="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0737" name="Freeform 17"/>
            <p:cNvSpPr>
              <a:spLocks/>
            </p:cNvSpPr>
            <p:nvPr/>
          </p:nvSpPr>
          <p:spPr bwMode="auto">
            <a:xfrm>
              <a:off x="2216" y="2913"/>
              <a:ext cx="4" cy="4"/>
            </a:xfrm>
            <a:custGeom>
              <a:avLst/>
              <a:gdLst/>
              <a:ahLst/>
              <a:cxnLst>
                <a:cxn ang="0">
                  <a:pos x="6" y="13"/>
                </a:cxn>
                <a:cxn ang="0">
                  <a:pos x="9" y="13"/>
                </a:cxn>
                <a:cxn ang="0">
                  <a:pos x="11" y="11"/>
                </a:cxn>
                <a:cxn ang="0">
                  <a:pos x="12" y="9"/>
                </a:cxn>
                <a:cxn ang="0">
                  <a:pos x="12" y="6"/>
                </a:cxn>
                <a:cxn ang="0">
                  <a:pos x="12" y="4"/>
                </a:cxn>
                <a:cxn ang="0">
                  <a:pos x="11" y="2"/>
                </a:cxn>
                <a:cxn ang="0">
                  <a:pos x="9" y="0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2"/>
                </a:cxn>
                <a:cxn ang="0">
                  <a:pos x="1" y="4"/>
                </a:cxn>
                <a:cxn ang="0">
                  <a:pos x="0" y="6"/>
                </a:cxn>
                <a:cxn ang="0">
                  <a:pos x="1" y="9"/>
                </a:cxn>
                <a:cxn ang="0">
                  <a:pos x="3" y="11"/>
                </a:cxn>
                <a:cxn ang="0">
                  <a:pos x="4" y="13"/>
                </a:cxn>
                <a:cxn ang="0">
                  <a:pos x="6" y="13"/>
                </a:cxn>
              </a:cxnLst>
              <a:rect l="0" t="0" r="r" b="b"/>
              <a:pathLst>
                <a:path w="12" h="13">
                  <a:moveTo>
                    <a:pt x="6" y="13"/>
                  </a:moveTo>
                  <a:lnTo>
                    <a:pt x="9" y="13"/>
                  </a:lnTo>
                  <a:lnTo>
                    <a:pt x="11" y="11"/>
                  </a:lnTo>
                  <a:lnTo>
                    <a:pt x="12" y="9"/>
                  </a:lnTo>
                  <a:lnTo>
                    <a:pt x="12" y="6"/>
                  </a:lnTo>
                  <a:lnTo>
                    <a:pt x="12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2"/>
                  </a:lnTo>
                  <a:lnTo>
                    <a:pt x="1" y="4"/>
                  </a:lnTo>
                  <a:lnTo>
                    <a:pt x="0" y="6"/>
                  </a:lnTo>
                  <a:lnTo>
                    <a:pt x="1" y="9"/>
                  </a:lnTo>
                  <a:lnTo>
                    <a:pt x="3" y="11"/>
                  </a:lnTo>
                  <a:lnTo>
                    <a:pt x="4" y="13"/>
                  </a:lnTo>
                  <a:lnTo>
                    <a:pt x="6" y="1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0738" name="Freeform 18"/>
            <p:cNvSpPr>
              <a:spLocks/>
            </p:cNvSpPr>
            <p:nvPr/>
          </p:nvSpPr>
          <p:spPr bwMode="auto">
            <a:xfrm>
              <a:off x="2256" y="2910"/>
              <a:ext cx="4" cy="3"/>
            </a:xfrm>
            <a:custGeom>
              <a:avLst/>
              <a:gdLst/>
              <a:ahLst/>
              <a:cxnLst>
                <a:cxn ang="0">
                  <a:pos x="6" y="11"/>
                </a:cxn>
                <a:cxn ang="0">
                  <a:pos x="3" y="11"/>
                </a:cxn>
                <a:cxn ang="0">
                  <a:pos x="2" y="9"/>
                </a:cxn>
                <a:cxn ang="0">
                  <a:pos x="1" y="8"/>
                </a:cxn>
                <a:cxn ang="0">
                  <a:pos x="0" y="6"/>
                </a:cxn>
                <a:cxn ang="0">
                  <a:pos x="0" y="3"/>
                </a:cxn>
                <a:cxn ang="0">
                  <a:pos x="1" y="2"/>
                </a:cxn>
                <a:cxn ang="0">
                  <a:pos x="2" y="0"/>
                </a:cxn>
                <a:cxn ang="0">
                  <a:pos x="5" y="0"/>
                </a:cxn>
                <a:cxn ang="0">
                  <a:pos x="7" y="0"/>
                </a:cxn>
                <a:cxn ang="0">
                  <a:pos x="8" y="0"/>
                </a:cxn>
                <a:cxn ang="0">
                  <a:pos x="11" y="2"/>
                </a:cxn>
                <a:cxn ang="0">
                  <a:pos x="11" y="4"/>
                </a:cxn>
                <a:cxn ang="0">
                  <a:pos x="11" y="6"/>
                </a:cxn>
                <a:cxn ang="0">
                  <a:pos x="10" y="8"/>
                </a:cxn>
                <a:cxn ang="0">
                  <a:pos x="8" y="9"/>
                </a:cxn>
                <a:cxn ang="0">
                  <a:pos x="6" y="11"/>
                </a:cxn>
              </a:cxnLst>
              <a:rect l="0" t="0" r="r" b="b"/>
              <a:pathLst>
                <a:path w="11" h="11">
                  <a:moveTo>
                    <a:pt x="6" y="11"/>
                  </a:moveTo>
                  <a:lnTo>
                    <a:pt x="3" y="11"/>
                  </a:lnTo>
                  <a:lnTo>
                    <a:pt x="2" y="9"/>
                  </a:lnTo>
                  <a:lnTo>
                    <a:pt x="1" y="8"/>
                  </a:lnTo>
                  <a:lnTo>
                    <a:pt x="0" y="6"/>
                  </a:lnTo>
                  <a:lnTo>
                    <a:pt x="0" y="3"/>
                  </a:lnTo>
                  <a:lnTo>
                    <a:pt x="1" y="2"/>
                  </a:lnTo>
                  <a:lnTo>
                    <a:pt x="2" y="0"/>
                  </a:lnTo>
                  <a:lnTo>
                    <a:pt x="5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11" y="2"/>
                  </a:lnTo>
                  <a:lnTo>
                    <a:pt x="11" y="4"/>
                  </a:lnTo>
                  <a:lnTo>
                    <a:pt x="11" y="6"/>
                  </a:lnTo>
                  <a:lnTo>
                    <a:pt x="10" y="8"/>
                  </a:lnTo>
                  <a:lnTo>
                    <a:pt x="8" y="9"/>
                  </a:lnTo>
                  <a:lnTo>
                    <a:pt x="6" y="1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0739" name="Freeform 19"/>
            <p:cNvSpPr>
              <a:spLocks/>
            </p:cNvSpPr>
            <p:nvPr/>
          </p:nvSpPr>
          <p:spPr bwMode="auto">
            <a:xfrm>
              <a:off x="2234" y="2936"/>
              <a:ext cx="15" cy="13"/>
            </a:xfrm>
            <a:custGeom>
              <a:avLst/>
              <a:gdLst/>
              <a:ahLst/>
              <a:cxnLst>
                <a:cxn ang="0">
                  <a:pos x="13" y="29"/>
                </a:cxn>
                <a:cxn ang="0">
                  <a:pos x="17" y="33"/>
                </a:cxn>
                <a:cxn ang="0">
                  <a:pos x="20" y="36"/>
                </a:cxn>
                <a:cxn ang="0">
                  <a:pos x="22" y="40"/>
                </a:cxn>
                <a:cxn ang="0">
                  <a:pos x="23" y="39"/>
                </a:cxn>
                <a:cxn ang="0">
                  <a:pos x="30" y="30"/>
                </a:cxn>
                <a:cxn ang="0">
                  <a:pos x="39" y="21"/>
                </a:cxn>
                <a:cxn ang="0">
                  <a:pos x="44" y="13"/>
                </a:cxn>
                <a:cxn ang="0">
                  <a:pos x="41" y="6"/>
                </a:cxn>
                <a:cxn ang="0">
                  <a:pos x="38" y="4"/>
                </a:cxn>
                <a:cxn ang="0">
                  <a:pos x="33" y="1"/>
                </a:cxn>
                <a:cxn ang="0">
                  <a:pos x="28" y="0"/>
                </a:cxn>
                <a:cxn ang="0">
                  <a:pos x="22" y="0"/>
                </a:cxn>
                <a:cxn ang="0">
                  <a:pos x="16" y="0"/>
                </a:cxn>
                <a:cxn ang="0">
                  <a:pos x="11" y="2"/>
                </a:cxn>
                <a:cxn ang="0">
                  <a:pos x="5" y="6"/>
                </a:cxn>
                <a:cxn ang="0">
                  <a:pos x="0" y="11"/>
                </a:cxn>
                <a:cxn ang="0">
                  <a:pos x="1" y="17"/>
                </a:cxn>
                <a:cxn ang="0">
                  <a:pos x="6" y="23"/>
                </a:cxn>
                <a:cxn ang="0">
                  <a:pos x="11" y="28"/>
                </a:cxn>
                <a:cxn ang="0">
                  <a:pos x="13" y="29"/>
                </a:cxn>
              </a:cxnLst>
              <a:rect l="0" t="0" r="r" b="b"/>
              <a:pathLst>
                <a:path w="44" h="40">
                  <a:moveTo>
                    <a:pt x="13" y="29"/>
                  </a:moveTo>
                  <a:lnTo>
                    <a:pt x="17" y="33"/>
                  </a:lnTo>
                  <a:lnTo>
                    <a:pt x="20" y="36"/>
                  </a:lnTo>
                  <a:lnTo>
                    <a:pt x="22" y="40"/>
                  </a:lnTo>
                  <a:lnTo>
                    <a:pt x="23" y="39"/>
                  </a:lnTo>
                  <a:lnTo>
                    <a:pt x="30" y="30"/>
                  </a:lnTo>
                  <a:lnTo>
                    <a:pt x="39" y="21"/>
                  </a:lnTo>
                  <a:lnTo>
                    <a:pt x="44" y="13"/>
                  </a:lnTo>
                  <a:lnTo>
                    <a:pt x="41" y="6"/>
                  </a:lnTo>
                  <a:lnTo>
                    <a:pt x="38" y="4"/>
                  </a:lnTo>
                  <a:lnTo>
                    <a:pt x="33" y="1"/>
                  </a:lnTo>
                  <a:lnTo>
                    <a:pt x="28" y="0"/>
                  </a:lnTo>
                  <a:lnTo>
                    <a:pt x="22" y="0"/>
                  </a:lnTo>
                  <a:lnTo>
                    <a:pt x="16" y="0"/>
                  </a:lnTo>
                  <a:lnTo>
                    <a:pt x="11" y="2"/>
                  </a:lnTo>
                  <a:lnTo>
                    <a:pt x="5" y="6"/>
                  </a:lnTo>
                  <a:lnTo>
                    <a:pt x="0" y="11"/>
                  </a:lnTo>
                  <a:lnTo>
                    <a:pt x="1" y="17"/>
                  </a:lnTo>
                  <a:lnTo>
                    <a:pt x="6" y="23"/>
                  </a:lnTo>
                  <a:lnTo>
                    <a:pt x="11" y="28"/>
                  </a:lnTo>
                  <a:lnTo>
                    <a:pt x="13" y="2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0740" name="Freeform 20"/>
            <p:cNvSpPr>
              <a:spLocks/>
            </p:cNvSpPr>
            <p:nvPr/>
          </p:nvSpPr>
          <p:spPr bwMode="auto">
            <a:xfrm>
              <a:off x="2267" y="2848"/>
              <a:ext cx="24" cy="24"/>
            </a:xfrm>
            <a:custGeom>
              <a:avLst/>
              <a:gdLst/>
              <a:ahLst/>
              <a:cxnLst>
                <a:cxn ang="0">
                  <a:pos x="74" y="0"/>
                </a:cxn>
                <a:cxn ang="0">
                  <a:pos x="63" y="9"/>
                </a:cxn>
                <a:cxn ang="0">
                  <a:pos x="54" y="17"/>
                </a:cxn>
                <a:cxn ang="0">
                  <a:pos x="49" y="23"/>
                </a:cxn>
                <a:cxn ang="0">
                  <a:pos x="46" y="29"/>
                </a:cxn>
                <a:cxn ang="0">
                  <a:pos x="42" y="34"/>
                </a:cxn>
                <a:cxn ang="0">
                  <a:pos x="39" y="39"/>
                </a:cxn>
                <a:cxn ang="0">
                  <a:pos x="38" y="43"/>
                </a:cxn>
                <a:cxn ang="0">
                  <a:pos x="35" y="48"/>
                </a:cxn>
                <a:cxn ang="0">
                  <a:pos x="25" y="58"/>
                </a:cxn>
                <a:cxn ang="0">
                  <a:pos x="14" y="65"/>
                </a:cxn>
                <a:cxn ang="0">
                  <a:pos x="4" y="70"/>
                </a:cxn>
                <a:cxn ang="0">
                  <a:pos x="0" y="71"/>
                </a:cxn>
                <a:cxn ang="0">
                  <a:pos x="11" y="69"/>
                </a:cxn>
                <a:cxn ang="0">
                  <a:pos x="20" y="65"/>
                </a:cxn>
                <a:cxn ang="0">
                  <a:pos x="27" y="62"/>
                </a:cxn>
                <a:cxn ang="0">
                  <a:pos x="33" y="57"/>
                </a:cxn>
                <a:cxn ang="0">
                  <a:pos x="38" y="52"/>
                </a:cxn>
                <a:cxn ang="0">
                  <a:pos x="43" y="46"/>
                </a:cxn>
                <a:cxn ang="0">
                  <a:pos x="47" y="39"/>
                </a:cxn>
                <a:cxn ang="0">
                  <a:pos x="52" y="31"/>
                </a:cxn>
                <a:cxn ang="0">
                  <a:pos x="61" y="18"/>
                </a:cxn>
                <a:cxn ang="0">
                  <a:pos x="69" y="8"/>
                </a:cxn>
                <a:cxn ang="0">
                  <a:pos x="72" y="2"/>
                </a:cxn>
                <a:cxn ang="0">
                  <a:pos x="74" y="0"/>
                </a:cxn>
              </a:cxnLst>
              <a:rect l="0" t="0" r="r" b="b"/>
              <a:pathLst>
                <a:path w="74" h="71">
                  <a:moveTo>
                    <a:pt x="74" y="0"/>
                  </a:moveTo>
                  <a:lnTo>
                    <a:pt x="63" y="9"/>
                  </a:lnTo>
                  <a:lnTo>
                    <a:pt x="54" y="17"/>
                  </a:lnTo>
                  <a:lnTo>
                    <a:pt x="49" y="23"/>
                  </a:lnTo>
                  <a:lnTo>
                    <a:pt x="46" y="29"/>
                  </a:lnTo>
                  <a:lnTo>
                    <a:pt x="42" y="34"/>
                  </a:lnTo>
                  <a:lnTo>
                    <a:pt x="39" y="39"/>
                  </a:lnTo>
                  <a:lnTo>
                    <a:pt x="38" y="43"/>
                  </a:lnTo>
                  <a:lnTo>
                    <a:pt x="35" y="48"/>
                  </a:lnTo>
                  <a:lnTo>
                    <a:pt x="25" y="58"/>
                  </a:lnTo>
                  <a:lnTo>
                    <a:pt x="14" y="65"/>
                  </a:lnTo>
                  <a:lnTo>
                    <a:pt x="4" y="70"/>
                  </a:lnTo>
                  <a:lnTo>
                    <a:pt x="0" y="71"/>
                  </a:lnTo>
                  <a:lnTo>
                    <a:pt x="11" y="69"/>
                  </a:lnTo>
                  <a:lnTo>
                    <a:pt x="20" y="65"/>
                  </a:lnTo>
                  <a:lnTo>
                    <a:pt x="27" y="62"/>
                  </a:lnTo>
                  <a:lnTo>
                    <a:pt x="33" y="57"/>
                  </a:lnTo>
                  <a:lnTo>
                    <a:pt x="38" y="52"/>
                  </a:lnTo>
                  <a:lnTo>
                    <a:pt x="43" y="46"/>
                  </a:lnTo>
                  <a:lnTo>
                    <a:pt x="47" y="39"/>
                  </a:lnTo>
                  <a:lnTo>
                    <a:pt x="52" y="31"/>
                  </a:lnTo>
                  <a:lnTo>
                    <a:pt x="61" y="18"/>
                  </a:lnTo>
                  <a:lnTo>
                    <a:pt x="69" y="8"/>
                  </a:lnTo>
                  <a:lnTo>
                    <a:pt x="72" y="2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0741" name="Freeform 21"/>
            <p:cNvSpPr>
              <a:spLocks/>
            </p:cNvSpPr>
            <p:nvPr/>
          </p:nvSpPr>
          <p:spPr bwMode="auto">
            <a:xfrm>
              <a:off x="2268" y="2871"/>
              <a:ext cx="16" cy="15"/>
            </a:xfrm>
            <a:custGeom>
              <a:avLst/>
              <a:gdLst/>
              <a:ahLst/>
              <a:cxnLst>
                <a:cxn ang="0">
                  <a:pos x="2" y="25"/>
                </a:cxn>
                <a:cxn ang="0">
                  <a:pos x="7" y="21"/>
                </a:cxn>
                <a:cxn ang="0">
                  <a:pos x="12" y="16"/>
                </a:cxn>
                <a:cxn ang="0">
                  <a:pos x="17" y="12"/>
                </a:cxn>
                <a:cxn ang="0">
                  <a:pos x="22" y="8"/>
                </a:cxn>
                <a:cxn ang="0">
                  <a:pos x="28" y="5"/>
                </a:cxn>
                <a:cxn ang="0">
                  <a:pos x="34" y="2"/>
                </a:cxn>
                <a:cxn ang="0">
                  <a:pos x="41" y="0"/>
                </a:cxn>
                <a:cxn ang="0">
                  <a:pos x="49" y="0"/>
                </a:cxn>
                <a:cxn ang="0">
                  <a:pos x="39" y="2"/>
                </a:cxn>
                <a:cxn ang="0">
                  <a:pos x="30" y="6"/>
                </a:cxn>
                <a:cxn ang="0">
                  <a:pos x="24" y="10"/>
                </a:cxn>
                <a:cxn ang="0">
                  <a:pos x="18" y="13"/>
                </a:cxn>
                <a:cxn ang="0">
                  <a:pos x="15" y="17"/>
                </a:cxn>
                <a:cxn ang="0">
                  <a:pos x="12" y="21"/>
                </a:cxn>
                <a:cxn ang="0">
                  <a:pos x="10" y="22"/>
                </a:cxn>
                <a:cxn ang="0">
                  <a:pos x="10" y="23"/>
                </a:cxn>
                <a:cxn ang="0">
                  <a:pos x="24" y="17"/>
                </a:cxn>
                <a:cxn ang="0">
                  <a:pos x="35" y="16"/>
                </a:cxn>
                <a:cxn ang="0">
                  <a:pos x="43" y="17"/>
                </a:cxn>
                <a:cxn ang="0">
                  <a:pos x="45" y="18"/>
                </a:cxn>
                <a:cxn ang="0">
                  <a:pos x="36" y="19"/>
                </a:cxn>
                <a:cxn ang="0">
                  <a:pos x="28" y="21"/>
                </a:cxn>
                <a:cxn ang="0">
                  <a:pos x="21" y="23"/>
                </a:cxn>
                <a:cxn ang="0">
                  <a:pos x="16" y="25"/>
                </a:cxn>
                <a:cxn ang="0">
                  <a:pos x="11" y="28"/>
                </a:cxn>
                <a:cxn ang="0">
                  <a:pos x="6" y="31"/>
                </a:cxn>
                <a:cxn ang="0">
                  <a:pos x="4" y="36"/>
                </a:cxn>
                <a:cxn ang="0">
                  <a:pos x="1" y="41"/>
                </a:cxn>
                <a:cxn ang="0">
                  <a:pos x="0" y="45"/>
                </a:cxn>
                <a:cxn ang="0">
                  <a:pos x="0" y="39"/>
                </a:cxn>
                <a:cxn ang="0">
                  <a:pos x="1" y="30"/>
                </a:cxn>
                <a:cxn ang="0">
                  <a:pos x="2" y="25"/>
                </a:cxn>
              </a:cxnLst>
              <a:rect l="0" t="0" r="r" b="b"/>
              <a:pathLst>
                <a:path w="49" h="45">
                  <a:moveTo>
                    <a:pt x="2" y="25"/>
                  </a:moveTo>
                  <a:lnTo>
                    <a:pt x="7" y="21"/>
                  </a:lnTo>
                  <a:lnTo>
                    <a:pt x="12" y="16"/>
                  </a:lnTo>
                  <a:lnTo>
                    <a:pt x="17" y="12"/>
                  </a:lnTo>
                  <a:lnTo>
                    <a:pt x="22" y="8"/>
                  </a:lnTo>
                  <a:lnTo>
                    <a:pt x="28" y="5"/>
                  </a:lnTo>
                  <a:lnTo>
                    <a:pt x="34" y="2"/>
                  </a:lnTo>
                  <a:lnTo>
                    <a:pt x="41" y="0"/>
                  </a:lnTo>
                  <a:lnTo>
                    <a:pt x="49" y="0"/>
                  </a:lnTo>
                  <a:lnTo>
                    <a:pt x="39" y="2"/>
                  </a:lnTo>
                  <a:lnTo>
                    <a:pt x="30" y="6"/>
                  </a:lnTo>
                  <a:lnTo>
                    <a:pt x="24" y="10"/>
                  </a:lnTo>
                  <a:lnTo>
                    <a:pt x="18" y="13"/>
                  </a:lnTo>
                  <a:lnTo>
                    <a:pt x="15" y="17"/>
                  </a:lnTo>
                  <a:lnTo>
                    <a:pt x="12" y="21"/>
                  </a:lnTo>
                  <a:lnTo>
                    <a:pt x="10" y="22"/>
                  </a:lnTo>
                  <a:lnTo>
                    <a:pt x="10" y="23"/>
                  </a:lnTo>
                  <a:lnTo>
                    <a:pt x="24" y="17"/>
                  </a:lnTo>
                  <a:lnTo>
                    <a:pt x="35" y="16"/>
                  </a:lnTo>
                  <a:lnTo>
                    <a:pt x="43" y="17"/>
                  </a:lnTo>
                  <a:lnTo>
                    <a:pt x="45" y="18"/>
                  </a:lnTo>
                  <a:lnTo>
                    <a:pt x="36" y="19"/>
                  </a:lnTo>
                  <a:lnTo>
                    <a:pt x="28" y="21"/>
                  </a:lnTo>
                  <a:lnTo>
                    <a:pt x="21" y="23"/>
                  </a:lnTo>
                  <a:lnTo>
                    <a:pt x="16" y="25"/>
                  </a:lnTo>
                  <a:lnTo>
                    <a:pt x="11" y="28"/>
                  </a:lnTo>
                  <a:lnTo>
                    <a:pt x="6" y="31"/>
                  </a:lnTo>
                  <a:lnTo>
                    <a:pt x="4" y="36"/>
                  </a:lnTo>
                  <a:lnTo>
                    <a:pt x="1" y="41"/>
                  </a:lnTo>
                  <a:lnTo>
                    <a:pt x="0" y="45"/>
                  </a:lnTo>
                  <a:lnTo>
                    <a:pt x="0" y="39"/>
                  </a:lnTo>
                  <a:lnTo>
                    <a:pt x="1" y="30"/>
                  </a:lnTo>
                  <a:lnTo>
                    <a:pt x="2" y="2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0742" name="Freeform 22"/>
            <p:cNvSpPr>
              <a:spLocks/>
            </p:cNvSpPr>
            <p:nvPr/>
          </p:nvSpPr>
          <p:spPr bwMode="auto">
            <a:xfrm>
              <a:off x="2257" y="2935"/>
              <a:ext cx="32" cy="5"/>
            </a:xfrm>
            <a:custGeom>
              <a:avLst/>
              <a:gdLst/>
              <a:ahLst/>
              <a:cxnLst>
                <a:cxn ang="0">
                  <a:pos x="0" y="15"/>
                </a:cxn>
                <a:cxn ang="0">
                  <a:pos x="8" y="10"/>
                </a:cxn>
                <a:cxn ang="0">
                  <a:pos x="14" y="8"/>
                </a:cxn>
                <a:cxn ang="0">
                  <a:pos x="20" y="5"/>
                </a:cxn>
                <a:cxn ang="0">
                  <a:pos x="23" y="4"/>
                </a:cxn>
                <a:cxn ang="0">
                  <a:pos x="27" y="3"/>
                </a:cxn>
                <a:cxn ang="0">
                  <a:pos x="31" y="3"/>
                </a:cxn>
                <a:cxn ang="0">
                  <a:pos x="34" y="1"/>
                </a:cxn>
                <a:cxn ang="0">
                  <a:pos x="38" y="1"/>
                </a:cxn>
                <a:cxn ang="0">
                  <a:pos x="43" y="0"/>
                </a:cxn>
                <a:cxn ang="0">
                  <a:pos x="51" y="0"/>
                </a:cxn>
                <a:cxn ang="0">
                  <a:pos x="60" y="0"/>
                </a:cxn>
                <a:cxn ang="0">
                  <a:pos x="71" y="1"/>
                </a:cxn>
                <a:cxn ang="0">
                  <a:pos x="79" y="1"/>
                </a:cxn>
                <a:cxn ang="0">
                  <a:pos x="88" y="3"/>
                </a:cxn>
                <a:cxn ang="0">
                  <a:pos x="93" y="3"/>
                </a:cxn>
                <a:cxn ang="0">
                  <a:pos x="95" y="3"/>
                </a:cxn>
                <a:cxn ang="0">
                  <a:pos x="79" y="3"/>
                </a:cxn>
                <a:cxn ang="0">
                  <a:pos x="67" y="3"/>
                </a:cxn>
                <a:cxn ang="0">
                  <a:pos x="56" y="3"/>
                </a:cxn>
                <a:cxn ang="0">
                  <a:pos x="49" y="3"/>
                </a:cxn>
                <a:cxn ang="0">
                  <a:pos x="43" y="3"/>
                </a:cxn>
                <a:cxn ang="0">
                  <a:pos x="38" y="3"/>
                </a:cxn>
                <a:cxn ang="0">
                  <a:pos x="36" y="4"/>
                </a:cxn>
                <a:cxn ang="0">
                  <a:pos x="33" y="4"/>
                </a:cxn>
                <a:cxn ang="0">
                  <a:pos x="23" y="6"/>
                </a:cxn>
                <a:cxn ang="0">
                  <a:pos x="12" y="10"/>
                </a:cxn>
                <a:cxn ang="0">
                  <a:pos x="4" y="15"/>
                </a:cxn>
                <a:cxn ang="0">
                  <a:pos x="0" y="16"/>
                </a:cxn>
                <a:cxn ang="0">
                  <a:pos x="0" y="15"/>
                </a:cxn>
              </a:cxnLst>
              <a:rect l="0" t="0" r="r" b="b"/>
              <a:pathLst>
                <a:path w="95" h="16">
                  <a:moveTo>
                    <a:pt x="0" y="15"/>
                  </a:moveTo>
                  <a:lnTo>
                    <a:pt x="8" y="10"/>
                  </a:lnTo>
                  <a:lnTo>
                    <a:pt x="14" y="8"/>
                  </a:lnTo>
                  <a:lnTo>
                    <a:pt x="20" y="5"/>
                  </a:lnTo>
                  <a:lnTo>
                    <a:pt x="23" y="4"/>
                  </a:lnTo>
                  <a:lnTo>
                    <a:pt x="27" y="3"/>
                  </a:lnTo>
                  <a:lnTo>
                    <a:pt x="31" y="3"/>
                  </a:lnTo>
                  <a:lnTo>
                    <a:pt x="34" y="1"/>
                  </a:lnTo>
                  <a:lnTo>
                    <a:pt x="38" y="1"/>
                  </a:lnTo>
                  <a:lnTo>
                    <a:pt x="43" y="0"/>
                  </a:lnTo>
                  <a:lnTo>
                    <a:pt x="51" y="0"/>
                  </a:lnTo>
                  <a:lnTo>
                    <a:pt x="60" y="0"/>
                  </a:lnTo>
                  <a:lnTo>
                    <a:pt x="71" y="1"/>
                  </a:lnTo>
                  <a:lnTo>
                    <a:pt x="79" y="1"/>
                  </a:lnTo>
                  <a:lnTo>
                    <a:pt x="88" y="3"/>
                  </a:lnTo>
                  <a:lnTo>
                    <a:pt x="93" y="3"/>
                  </a:lnTo>
                  <a:lnTo>
                    <a:pt x="95" y="3"/>
                  </a:lnTo>
                  <a:lnTo>
                    <a:pt x="79" y="3"/>
                  </a:lnTo>
                  <a:lnTo>
                    <a:pt x="67" y="3"/>
                  </a:lnTo>
                  <a:lnTo>
                    <a:pt x="56" y="3"/>
                  </a:lnTo>
                  <a:lnTo>
                    <a:pt x="49" y="3"/>
                  </a:lnTo>
                  <a:lnTo>
                    <a:pt x="43" y="3"/>
                  </a:lnTo>
                  <a:lnTo>
                    <a:pt x="38" y="3"/>
                  </a:lnTo>
                  <a:lnTo>
                    <a:pt x="36" y="4"/>
                  </a:lnTo>
                  <a:lnTo>
                    <a:pt x="33" y="4"/>
                  </a:lnTo>
                  <a:lnTo>
                    <a:pt x="23" y="6"/>
                  </a:lnTo>
                  <a:lnTo>
                    <a:pt x="12" y="10"/>
                  </a:lnTo>
                  <a:lnTo>
                    <a:pt x="4" y="15"/>
                  </a:lnTo>
                  <a:lnTo>
                    <a:pt x="0" y="16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0743" name="Freeform 23"/>
            <p:cNvSpPr>
              <a:spLocks/>
            </p:cNvSpPr>
            <p:nvPr/>
          </p:nvSpPr>
          <p:spPr bwMode="auto">
            <a:xfrm>
              <a:off x="2258" y="2938"/>
              <a:ext cx="39" cy="5"/>
            </a:xfrm>
            <a:custGeom>
              <a:avLst/>
              <a:gdLst/>
              <a:ahLst/>
              <a:cxnLst>
                <a:cxn ang="0">
                  <a:pos x="1" y="9"/>
                </a:cxn>
                <a:cxn ang="0">
                  <a:pos x="11" y="5"/>
                </a:cxn>
                <a:cxn ang="0">
                  <a:pos x="19" y="3"/>
                </a:cxn>
                <a:cxn ang="0">
                  <a:pos x="25" y="1"/>
                </a:cxn>
                <a:cxn ang="0">
                  <a:pos x="32" y="0"/>
                </a:cxn>
                <a:cxn ang="0">
                  <a:pos x="36" y="0"/>
                </a:cxn>
                <a:cxn ang="0">
                  <a:pos x="40" y="0"/>
                </a:cxn>
                <a:cxn ang="0">
                  <a:pos x="44" y="0"/>
                </a:cxn>
                <a:cxn ang="0">
                  <a:pos x="49" y="0"/>
                </a:cxn>
                <a:cxn ang="0">
                  <a:pos x="55" y="1"/>
                </a:cxn>
                <a:cxn ang="0">
                  <a:pos x="64" y="3"/>
                </a:cxn>
                <a:cxn ang="0">
                  <a:pos x="75" y="5"/>
                </a:cxn>
                <a:cxn ang="0">
                  <a:pos x="86" y="7"/>
                </a:cxn>
                <a:cxn ang="0">
                  <a:pos x="97" y="10"/>
                </a:cxn>
                <a:cxn ang="0">
                  <a:pos x="107" y="12"/>
                </a:cxn>
                <a:cxn ang="0">
                  <a:pos x="113" y="14"/>
                </a:cxn>
                <a:cxn ang="0">
                  <a:pos x="116" y="15"/>
                </a:cxn>
                <a:cxn ang="0">
                  <a:pos x="99" y="12"/>
                </a:cxn>
                <a:cxn ang="0">
                  <a:pos x="84" y="9"/>
                </a:cxn>
                <a:cxn ang="0">
                  <a:pos x="72" y="7"/>
                </a:cxn>
                <a:cxn ang="0">
                  <a:pos x="62" y="5"/>
                </a:cxn>
                <a:cxn ang="0">
                  <a:pos x="55" y="4"/>
                </a:cxn>
                <a:cxn ang="0">
                  <a:pos x="49" y="4"/>
                </a:cxn>
                <a:cxn ang="0">
                  <a:pos x="44" y="3"/>
                </a:cxn>
                <a:cxn ang="0">
                  <a:pos x="41" y="3"/>
                </a:cxn>
                <a:cxn ang="0">
                  <a:pos x="35" y="3"/>
                </a:cxn>
                <a:cxn ang="0">
                  <a:pos x="29" y="4"/>
                </a:cxn>
                <a:cxn ang="0">
                  <a:pos x="22" y="5"/>
                </a:cxn>
                <a:cxn ang="0">
                  <a:pos x="16" y="6"/>
                </a:cxn>
                <a:cxn ang="0">
                  <a:pos x="10" y="7"/>
                </a:cxn>
                <a:cxn ang="0">
                  <a:pos x="5" y="9"/>
                </a:cxn>
                <a:cxn ang="0">
                  <a:pos x="1" y="10"/>
                </a:cxn>
                <a:cxn ang="0">
                  <a:pos x="0" y="10"/>
                </a:cxn>
                <a:cxn ang="0">
                  <a:pos x="1" y="9"/>
                </a:cxn>
              </a:cxnLst>
              <a:rect l="0" t="0" r="r" b="b"/>
              <a:pathLst>
                <a:path w="116" h="15">
                  <a:moveTo>
                    <a:pt x="1" y="9"/>
                  </a:moveTo>
                  <a:lnTo>
                    <a:pt x="11" y="5"/>
                  </a:lnTo>
                  <a:lnTo>
                    <a:pt x="19" y="3"/>
                  </a:lnTo>
                  <a:lnTo>
                    <a:pt x="25" y="1"/>
                  </a:lnTo>
                  <a:lnTo>
                    <a:pt x="32" y="0"/>
                  </a:lnTo>
                  <a:lnTo>
                    <a:pt x="36" y="0"/>
                  </a:lnTo>
                  <a:lnTo>
                    <a:pt x="40" y="0"/>
                  </a:lnTo>
                  <a:lnTo>
                    <a:pt x="44" y="0"/>
                  </a:lnTo>
                  <a:lnTo>
                    <a:pt x="49" y="0"/>
                  </a:lnTo>
                  <a:lnTo>
                    <a:pt x="55" y="1"/>
                  </a:lnTo>
                  <a:lnTo>
                    <a:pt x="64" y="3"/>
                  </a:lnTo>
                  <a:lnTo>
                    <a:pt x="75" y="5"/>
                  </a:lnTo>
                  <a:lnTo>
                    <a:pt x="86" y="7"/>
                  </a:lnTo>
                  <a:lnTo>
                    <a:pt x="97" y="10"/>
                  </a:lnTo>
                  <a:lnTo>
                    <a:pt x="107" y="12"/>
                  </a:lnTo>
                  <a:lnTo>
                    <a:pt x="113" y="14"/>
                  </a:lnTo>
                  <a:lnTo>
                    <a:pt x="116" y="15"/>
                  </a:lnTo>
                  <a:lnTo>
                    <a:pt x="99" y="12"/>
                  </a:lnTo>
                  <a:lnTo>
                    <a:pt x="84" y="9"/>
                  </a:lnTo>
                  <a:lnTo>
                    <a:pt x="72" y="7"/>
                  </a:lnTo>
                  <a:lnTo>
                    <a:pt x="62" y="5"/>
                  </a:lnTo>
                  <a:lnTo>
                    <a:pt x="55" y="4"/>
                  </a:lnTo>
                  <a:lnTo>
                    <a:pt x="49" y="4"/>
                  </a:lnTo>
                  <a:lnTo>
                    <a:pt x="44" y="3"/>
                  </a:lnTo>
                  <a:lnTo>
                    <a:pt x="41" y="3"/>
                  </a:lnTo>
                  <a:lnTo>
                    <a:pt x="35" y="3"/>
                  </a:lnTo>
                  <a:lnTo>
                    <a:pt x="29" y="4"/>
                  </a:lnTo>
                  <a:lnTo>
                    <a:pt x="22" y="5"/>
                  </a:lnTo>
                  <a:lnTo>
                    <a:pt x="16" y="6"/>
                  </a:lnTo>
                  <a:lnTo>
                    <a:pt x="10" y="7"/>
                  </a:lnTo>
                  <a:lnTo>
                    <a:pt x="5" y="9"/>
                  </a:lnTo>
                  <a:lnTo>
                    <a:pt x="1" y="10"/>
                  </a:lnTo>
                  <a:lnTo>
                    <a:pt x="0" y="10"/>
                  </a:lnTo>
                  <a:lnTo>
                    <a:pt x="1" y="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0744" name="Freeform 24"/>
            <p:cNvSpPr>
              <a:spLocks/>
            </p:cNvSpPr>
            <p:nvPr/>
          </p:nvSpPr>
          <p:spPr bwMode="auto">
            <a:xfrm>
              <a:off x="2261" y="2942"/>
              <a:ext cx="31" cy="9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9" y="2"/>
                </a:cxn>
                <a:cxn ang="0">
                  <a:pos x="16" y="0"/>
                </a:cxn>
                <a:cxn ang="0">
                  <a:pos x="22" y="0"/>
                </a:cxn>
                <a:cxn ang="0">
                  <a:pos x="27" y="0"/>
                </a:cxn>
                <a:cxn ang="0">
                  <a:pos x="31" y="2"/>
                </a:cxn>
                <a:cxn ang="0">
                  <a:pos x="35" y="2"/>
                </a:cxn>
                <a:cxn ang="0">
                  <a:pos x="38" y="3"/>
                </a:cxn>
                <a:cxn ang="0">
                  <a:pos x="42" y="3"/>
                </a:cxn>
                <a:cxn ang="0">
                  <a:pos x="47" y="4"/>
                </a:cxn>
                <a:cxn ang="0">
                  <a:pos x="54" y="8"/>
                </a:cxn>
                <a:cxn ang="0">
                  <a:pos x="63" y="11"/>
                </a:cxn>
                <a:cxn ang="0">
                  <a:pos x="72" y="15"/>
                </a:cxn>
                <a:cxn ang="0">
                  <a:pos x="81" y="19"/>
                </a:cxn>
                <a:cxn ang="0">
                  <a:pos x="87" y="21"/>
                </a:cxn>
                <a:cxn ang="0">
                  <a:pos x="92" y="24"/>
                </a:cxn>
                <a:cxn ang="0">
                  <a:pos x="94" y="25"/>
                </a:cxn>
                <a:cxn ang="0">
                  <a:pos x="80" y="20"/>
                </a:cxn>
                <a:cxn ang="0">
                  <a:pos x="69" y="15"/>
                </a:cxn>
                <a:cxn ang="0">
                  <a:pos x="59" y="11"/>
                </a:cxn>
                <a:cxn ang="0">
                  <a:pos x="52" y="9"/>
                </a:cxn>
                <a:cxn ang="0">
                  <a:pos x="45" y="6"/>
                </a:cxn>
                <a:cxn ang="0">
                  <a:pos x="41" y="5"/>
                </a:cxn>
                <a:cxn ang="0">
                  <a:pos x="38" y="4"/>
                </a:cxn>
                <a:cxn ang="0">
                  <a:pos x="36" y="4"/>
                </a:cxn>
                <a:cxn ang="0">
                  <a:pos x="26" y="3"/>
                </a:cxn>
                <a:cxn ang="0">
                  <a:pos x="14" y="3"/>
                </a:cxn>
                <a:cxn ang="0">
                  <a:pos x="4" y="4"/>
                </a:cxn>
                <a:cxn ang="0">
                  <a:pos x="0" y="4"/>
                </a:cxn>
                <a:cxn ang="0">
                  <a:pos x="0" y="3"/>
                </a:cxn>
              </a:cxnLst>
              <a:rect l="0" t="0" r="r" b="b"/>
              <a:pathLst>
                <a:path w="94" h="25">
                  <a:moveTo>
                    <a:pt x="0" y="3"/>
                  </a:moveTo>
                  <a:lnTo>
                    <a:pt x="9" y="2"/>
                  </a:lnTo>
                  <a:lnTo>
                    <a:pt x="16" y="0"/>
                  </a:lnTo>
                  <a:lnTo>
                    <a:pt x="22" y="0"/>
                  </a:lnTo>
                  <a:lnTo>
                    <a:pt x="27" y="0"/>
                  </a:lnTo>
                  <a:lnTo>
                    <a:pt x="31" y="2"/>
                  </a:lnTo>
                  <a:lnTo>
                    <a:pt x="35" y="2"/>
                  </a:lnTo>
                  <a:lnTo>
                    <a:pt x="38" y="3"/>
                  </a:lnTo>
                  <a:lnTo>
                    <a:pt x="42" y="3"/>
                  </a:lnTo>
                  <a:lnTo>
                    <a:pt x="47" y="4"/>
                  </a:lnTo>
                  <a:lnTo>
                    <a:pt x="54" y="8"/>
                  </a:lnTo>
                  <a:lnTo>
                    <a:pt x="63" y="11"/>
                  </a:lnTo>
                  <a:lnTo>
                    <a:pt x="72" y="15"/>
                  </a:lnTo>
                  <a:lnTo>
                    <a:pt x="81" y="19"/>
                  </a:lnTo>
                  <a:lnTo>
                    <a:pt x="87" y="21"/>
                  </a:lnTo>
                  <a:lnTo>
                    <a:pt x="92" y="24"/>
                  </a:lnTo>
                  <a:lnTo>
                    <a:pt x="94" y="25"/>
                  </a:lnTo>
                  <a:lnTo>
                    <a:pt x="80" y="20"/>
                  </a:lnTo>
                  <a:lnTo>
                    <a:pt x="69" y="15"/>
                  </a:lnTo>
                  <a:lnTo>
                    <a:pt x="59" y="11"/>
                  </a:lnTo>
                  <a:lnTo>
                    <a:pt x="52" y="9"/>
                  </a:lnTo>
                  <a:lnTo>
                    <a:pt x="45" y="6"/>
                  </a:lnTo>
                  <a:lnTo>
                    <a:pt x="41" y="5"/>
                  </a:lnTo>
                  <a:lnTo>
                    <a:pt x="38" y="4"/>
                  </a:lnTo>
                  <a:lnTo>
                    <a:pt x="36" y="4"/>
                  </a:lnTo>
                  <a:lnTo>
                    <a:pt x="26" y="3"/>
                  </a:lnTo>
                  <a:lnTo>
                    <a:pt x="14" y="3"/>
                  </a:lnTo>
                  <a:lnTo>
                    <a:pt x="4" y="4"/>
                  </a:lnTo>
                  <a:lnTo>
                    <a:pt x="0" y="4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0745" name="Freeform 25"/>
            <p:cNvSpPr>
              <a:spLocks/>
            </p:cNvSpPr>
            <p:nvPr/>
          </p:nvSpPr>
          <p:spPr bwMode="auto">
            <a:xfrm>
              <a:off x="2173" y="2866"/>
              <a:ext cx="34" cy="2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2" y="2"/>
                </a:cxn>
                <a:cxn ang="0">
                  <a:pos x="27" y="6"/>
                </a:cxn>
                <a:cxn ang="0">
                  <a:pos x="41" y="11"/>
                </a:cxn>
                <a:cxn ang="0">
                  <a:pos x="56" y="17"/>
                </a:cxn>
                <a:cxn ang="0">
                  <a:pos x="69" y="26"/>
                </a:cxn>
                <a:cxn ang="0">
                  <a:pos x="83" y="37"/>
                </a:cxn>
                <a:cxn ang="0">
                  <a:pos x="94" y="47"/>
                </a:cxn>
                <a:cxn ang="0">
                  <a:pos x="102" y="61"/>
                </a:cxn>
                <a:cxn ang="0">
                  <a:pos x="90" y="56"/>
                </a:cxn>
                <a:cxn ang="0">
                  <a:pos x="91" y="66"/>
                </a:cxn>
                <a:cxn ang="0">
                  <a:pos x="84" y="61"/>
                </a:cxn>
                <a:cxn ang="0">
                  <a:pos x="76" y="56"/>
                </a:cxn>
                <a:cxn ang="0">
                  <a:pos x="68" y="52"/>
                </a:cxn>
                <a:cxn ang="0">
                  <a:pos x="62" y="49"/>
                </a:cxn>
                <a:cxn ang="0">
                  <a:pos x="55" y="46"/>
                </a:cxn>
                <a:cxn ang="0">
                  <a:pos x="51" y="44"/>
                </a:cxn>
                <a:cxn ang="0">
                  <a:pos x="48" y="43"/>
                </a:cxn>
                <a:cxn ang="0">
                  <a:pos x="46" y="43"/>
                </a:cxn>
                <a:cxn ang="0">
                  <a:pos x="54" y="43"/>
                </a:cxn>
                <a:cxn ang="0">
                  <a:pos x="61" y="44"/>
                </a:cxn>
                <a:cxn ang="0">
                  <a:pos x="65" y="46"/>
                </a:cxn>
                <a:cxn ang="0">
                  <a:pos x="67" y="46"/>
                </a:cxn>
                <a:cxn ang="0">
                  <a:pos x="57" y="35"/>
                </a:cxn>
                <a:cxn ang="0">
                  <a:pos x="62" y="38"/>
                </a:cxn>
                <a:cxn ang="0">
                  <a:pos x="65" y="39"/>
                </a:cxn>
                <a:cxn ang="0">
                  <a:pos x="66" y="40"/>
                </a:cxn>
                <a:cxn ang="0">
                  <a:pos x="66" y="40"/>
                </a:cxn>
                <a:cxn ang="0">
                  <a:pos x="77" y="44"/>
                </a:cxn>
                <a:cxn ang="0">
                  <a:pos x="67" y="33"/>
                </a:cxn>
                <a:cxn ang="0">
                  <a:pos x="55" y="23"/>
                </a:cxn>
                <a:cxn ang="0">
                  <a:pos x="43" y="16"/>
                </a:cxn>
                <a:cxn ang="0">
                  <a:pos x="29" y="10"/>
                </a:cxn>
                <a:cxn ang="0">
                  <a:pos x="18" y="5"/>
                </a:cxn>
                <a:cxn ang="0">
                  <a:pos x="9" y="2"/>
                </a:cxn>
                <a:cxn ang="0">
                  <a:pos x="2" y="0"/>
                </a:cxn>
                <a:cxn ang="0">
                  <a:pos x="0" y="0"/>
                </a:cxn>
              </a:cxnLst>
              <a:rect l="0" t="0" r="r" b="b"/>
              <a:pathLst>
                <a:path w="102" h="66">
                  <a:moveTo>
                    <a:pt x="0" y="0"/>
                  </a:moveTo>
                  <a:lnTo>
                    <a:pt x="12" y="2"/>
                  </a:lnTo>
                  <a:lnTo>
                    <a:pt x="27" y="6"/>
                  </a:lnTo>
                  <a:lnTo>
                    <a:pt x="41" y="11"/>
                  </a:lnTo>
                  <a:lnTo>
                    <a:pt x="56" y="17"/>
                  </a:lnTo>
                  <a:lnTo>
                    <a:pt x="69" y="26"/>
                  </a:lnTo>
                  <a:lnTo>
                    <a:pt x="83" y="37"/>
                  </a:lnTo>
                  <a:lnTo>
                    <a:pt x="94" y="47"/>
                  </a:lnTo>
                  <a:lnTo>
                    <a:pt x="102" y="61"/>
                  </a:lnTo>
                  <a:lnTo>
                    <a:pt x="90" y="56"/>
                  </a:lnTo>
                  <a:lnTo>
                    <a:pt x="91" y="66"/>
                  </a:lnTo>
                  <a:lnTo>
                    <a:pt x="84" y="61"/>
                  </a:lnTo>
                  <a:lnTo>
                    <a:pt x="76" y="56"/>
                  </a:lnTo>
                  <a:lnTo>
                    <a:pt x="68" y="52"/>
                  </a:lnTo>
                  <a:lnTo>
                    <a:pt x="62" y="49"/>
                  </a:lnTo>
                  <a:lnTo>
                    <a:pt x="55" y="46"/>
                  </a:lnTo>
                  <a:lnTo>
                    <a:pt x="51" y="44"/>
                  </a:lnTo>
                  <a:lnTo>
                    <a:pt x="48" y="43"/>
                  </a:lnTo>
                  <a:lnTo>
                    <a:pt x="46" y="43"/>
                  </a:lnTo>
                  <a:lnTo>
                    <a:pt x="54" y="43"/>
                  </a:lnTo>
                  <a:lnTo>
                    <a:pt x="61" y="44"/>
                  </a:lnTo>
                  <a:lnTo>
                    <a:pt x="65" y="46"/>
                  </a:lnTo>
                  <a:lnTo>
                    <a:pt x="67" y="46"/>
                  </a:lnTo>
                  <a:lnTo>
                    <a:pt x="57" y="35"/>
                  </a:lnTo>
                  <a:lnTo>
                    <a:pt x="62" y="38"/>
                  </a:lnTo>
                  <a:lnTo>
                    <a:pt x="65" y="39"/>
                  </a:lnTo>
                  <a:lnTo>
                    <a:pt x="66" y="40"/>
                  </a:lnTo>
                  <a:lnTo>
                    <a:pt x="66" y="40"/>
                  </a:lnTo>
                  <a:lnTo>
                    <a:pt x="77" y="44"/>
                  </a:lnTo>
                  <a:lnTo>
                    <a:pt x="67" y="33"/>
                  </a:lnTo>
                  <a:lnTo>
                    <a:pt x="55" y="23"/>
                  </a:lnTo>
                  <a:lnTo>
                    <a:pt x="43" y="16"/>
                  </a:lnTo>
                  <a:lnTo>
                    <a:pt x="29" y="10"/>
                  </a:lnTo>
                  <a:lnTo>
                    <a:pt x="18" y="5"/>
                  </a:lnTo>
                  <a:lnTo>
                    <a:pt x="9" y="2"/>
                  </a:ln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0746" name="Freeform 26"/>
            <p:cNvSpPr>
              <a:spLocks/>
            </p:cNvSpPr>
            <p:nvPr/>
          </p:nvSpPr>
          <p:spPr bwMode="auto">
            <a:xfrm>
              <a:off x="2179" y="2883"/>
              <a:ext cx="16" cy="14"/>
            </a:xfrm>
            <a:custGeom>
              <a:avLst/>
              <a:gdLst/>
              <a:ahLst/>
              <a:cxnLst>
                <a:cxn ang="0">
                  <a:pos x="47" y="26"/>
                </a:cxn>
                <a:cxn ang="0">
                  <a:pos x="42" y="21"/>
                </a:cxn>
                <a:cxn ang="0">
                  <a:pos x="38" y="16"/>
                </a:cxn>
                <a:cxn ang="0">
                  <a:pos x="33" y="12"/>
                </a:cxn>
                <a:cxn ang="0">
                  <a:pos x="27" y="7"/>
                </a:cxn>
                <a:cxn ang="0">
                  <a:pos x="21" y="5"/>
                </a:cxn>
                <a:cxn ang="0">
                  <a:pos x="15" y="3"/>
                </a:cxn>
                <a:cxn ang="0">
                  <a:pos x="8" y="0"/>
                </a:cxn>
                <a:cxn ang="0">
                  <a:pos x="0" y="0"/>
                </a:cxn>
                <a:cxn ang="0">
                  <a:pos x="10" y="3"/>
                </a:cxn>
                <a:cxn ang="0">
                  <a:pos x="19" y="5"/>
                </a:cxn>
                <a:cxn ang="0">
                  <a:pos x="25" y="9"/>
                </a:cxn>
                <a:cxn ang="0">
                  <a:pos x="31" y="12"/>
                </a:cxn>
                <a:cxn ang="0">
                  <a:pos x="34" y="16"/>
                </a:cxn>
                <a:cxn ang="0">
                  <a:pos x="37" y="20"/>
                </a:cxn>
                <a:cxn ang="0">
                  <a:pos x="39" y="21"/>
                </a:cxn>
                <a:cxn ang="0">
                  <a:pos x="39" y="22"/>
                </a:cxn>
                <a:cxn ang="0">
                  <a:pos x="25" y="17"/>
                </a:cxn>
                <a:cxn ang="0">
                  <a:pos x="14" y="16"/>
                </a:cxn>
                <a:cxn ang="0">
                  <a:pos x="6" y="17"/>
                </a:cxn>
                <a:cxn ang="0">
                  <a:pos x="4" y="18"/>
                </a:cxn>
                <a:cxn ang="0">
                  <a:pos x="12" y="20"/>
                </a:cxn>
                <a:cxn ang="0">
                  <a:pos x="21" y="21"/>
                </a:cxn>
                <a:cxn ang="0">
                  <a:pos x="28" y="23"/>
                </a:cxn>
                <a:cxn ang="0">
                  <a:pos x="34" y="26"/>
                </a:cxn>
                <a:cxn ang="0">
                  <a:pos x="39" y="28"/>
                </a:cxn>
                <a:cxn ang="0">
                  <a:pos x="43" y="32"/>
                </a:cxn>
                <a:cxn ang="0">
                  <a:pos x="45" y="36"/>
                </a:cxn>
                <a:cxn ang="0">
                  <a:pos x="48" y="40"/>
                </a:cxn>
                <a:cxn ang="0">
                  <a:pos x="49" y="44"/>
                </a:cxn>
                <a:cxn ang="0">
                  <a:pos x="49" y="38"/>
                </a:cxn>
                <a:cxn ang="0">
                  <a:pos x="48" y="31"/>
                </a:cxn>
                <a:cxn ang="0">
                  <a:pos x="47" y="26"/>
                </a:cxn>
              </a:cxnLst>
              <a:rect l="0" t="0" r="r" b="b"/>
              <a:pathLst>
                <a:path w="49" h="44">
                  <a:moveTo>
                    <a:pt x="47" y="26"/>
                  </a:moveTo>
                  <a:lnTo>
                    <a:pt x="42" y="21"/>
                  </a:lnTo>
                  <a:lnTo>
                    <a:pt x="38" y="16"/>
                  </a:lnTo>
                  <a:lnTo>
                    <a:pt x="33" y="12"/>
                  </a:lnTo>
                  <a:lnTo>
                    <a:pt x="27" y="7"/>
                  </a:lnTo>
                  <a:lnTo>
                    <a:pt x="21" y="5"/>
                  </a:lnTo>
                  <a:lnTo>
                    <a:pt x="15" y="3"/>
                  </a:lnTo>
                  <a:lnTo>
                    <a:pt x="8" y="0"/>
                  </a:lnTo>
                  <a:lnTo>
                    <a:pt x="0" y="0"/>
                  </a:lnTo>
                  <a:lnTo>
                    <a:pt x="10" y="3"/>
                  </a:lnTo>
                  <a:lnTo>
                    <a:pt x="19" y="5"/>
                  </a:lnTo>
                  <a:lnTo>
                    <a:pt x="25" y="9"/>
                  </a:lnTo>
                  <a:lnTo>
                    <a:pt x="31" y="12"/>
                  </a:lnTo>
                  <a:lnTo>
                    <a:pt x="34" y="16"/>
                  </a:lnTo>
                  <a:lnTo>
                    <a:pt x="37" y="20"/>
                  </a:lnTo>
                  <a:lnTo>
                    <a:pt x="39" y="21"/>
                  </a:lnTo>
                  <a:lnTo>
                    <a:pt x="39" y="22"/>
                  </a:lnTo>
                  <a:lnTo>
                    <a:pt x="25" y="17"/>
                  </a:lnTo>
                  <a:lnTo>
                    <a:pt x="14" y="16"/>
                  </a:lnTo>
                  <a:lnTo>
                    <a:pt x="6" y="17"/>
                  </a:lnTo>
                  <a:lnTo>
                    <a:pt x="4" y="18"/>
                  </a:lnTo>
                  <a:lnTo>
                    <a:pt x="12" y="20"/>
                  </a:lnTo>
                  <a:lnTo>
                    <a:pt x="21" y="21"/>
                  </a:lnTo>
                  <a:lnTo>
                    <a:pt x="28" y="23"/>
                  </a:lnTo>
                  <a:lnTo>
                    <a:pt x="34" y="26"/>
                  </a:lnTo>
                  <a:lnTo>
                    <a:pt x="39" y="28"/>
                  </a:lnTo>
                  <a:lnTo>
                    <a:pt x="43" y="32"/>
                  </a:lnTo>
                  <a:lnTo>
                    <a:pt x="45" y="36"/>
                  </a:lnTo>
                  <a:lnTo>
                    <a:pt x="48" y="40"/>
                  </a:lnTo>
                  <a:lnTo>
                    <a:pt x="49" y="44"/>
                  </a:lnTo>
                  <a:lnTo>
                    <a:pt x="49" y="38"/>
                  </a:lnTo>
                  <a:lnTo>
                    <a:pt x="48" y="31"/>
                  </a:lnTo>
                  <a:lnTo>
                    <a:pt x="47" y="2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0747" name="Freeform 27"/>
            <p:cNvSpPr>
              <a:spLocks/>
            </p:cNvSpPr>
            <p:nvPr/>
          </p:nvSpPr>
          <p:spPr bwMode="auto">
            <a:xfrm>
              <a:off x="2182" y="2923"/>
              <a:ext cx="19" cy="12"/>
            </a:xfrm>
            <a:custGeom>
              <a:avLst/>
              <a:gdLst/>
              <a:ahLst/>
              <a:cxnLst>
                <a:cxn ang="0">
                  <a:pos x="40" y="0"/>
                </a:cxn>
                <a:cxn ang="0">
                  <a:pos x="34" y="2"/>
                </a:cxn>
                <a:cxn ang="0">
                  <a:pos x="28" y="6"/>
                </a:cxn>
                <a:cxn ang="0">
                  <a:pos x="22" y="9"/>
                </a:cxn>
                <a:cxn ang="0">
                  <a:pos x="17" y="13"/>
                </a:cxn>
                <a:cxn ang="0">
                  <a:pos x="12" y="17"/>
                </a:cxn>
                <a:cxn ang="0">
                  <a:pos x="7" y="23"/>
                </a:cxn>
                <a:cxn ang="0">
                  <a:pos x="3" y="28"/>
                </a:cxn>
                <a:cxn ang="0">
                  <a:pos x="0" y="35"/>
                </a:cxn>
                <a:cxn ang="0">
                  <a:pos x="11" y="20"/>
                </a:cxn>
                <a:cxn ang="0">
                  <a:pos x="23" y="11"/>
                </a:cxn>
                <a:cxn ang="0">
                  <a:pos x="30" y="7"/>
                </a:cxn>
                <a:cxn ang="0">
                  <a:pos x="34" y="6"/>
                </a:cxn>
                <a:cxn ang="0">
                  <a:pos x="24" y="18"/>
                </a:cxn>
                <a:cxn ang="0">
                  <a:pos x="19" y="28"/>
                </a:cxn>
                <a:cxn ang="0">
                  <a:pos x="18" y="35"/>
                </a:cxn>
                <a:cxn ang="0">
                  <a:pos x="18" y="37"/>
                </a:cxn>
                <a:cxn ang="0">
                  <a:pos x="23" y="29"/>
                </a:cxn>
                <a:cxn ang="0">
                  <a:pos x="27" y="23"/>
                </a:cxn>
                <a:cxn ang="0">
                  <a:pos x="31" y="17"/>
                </a:cxn>
                <a:cxn ang="0">
                  <a:pos x="35" y="12"/>
                </a:cxn>
                <a:cxn ang="0">
                  <a:pos x="40" y="8"/>
                </a:cxn>
                <a:cxn ang="0">
                  <a:pos x="45" y="6"/>
                </a:cxn>
                <a:cxn ang="0">
                  <a:pos x="50" y="5"/>
                </a:cxn>
                <a:cxn ang="0">
                  <a:pos x="55" y="5"/>
                </a:cxn>
                <a:cxn ang="0">
                  <a:pos x="58" y="3"/>
                </a:cxn>
                <a:cxn ang="0">
                  <a:pos x="53" y="2"/>
                </a:cxn>
                <a:cxn ang="0">
                  <a:pos x="45" y="1"/>
                </a:cxn>
                <a:cxn ang="0">
                  <a:pos x="40" y="0"/>
                </a:cxn>
              </a:cxnLst>
              <a:rect l="0" t="0" r="r" b="b"/>
              <a:pathLst>
                <a:path w="58" h="37">
                  <a:moveTo>
                    <a:pt x="40" y="0"/>
                  </a:moveTo>
                  <a:lnTo>
                    <a:pt x="34" y="2"/>
                  </a:lnTo>
                  <a:lnTo>
                    <a:pt x="28" y="6"/>
                  </a:lnTo>
                  <a:lnTo>
                    <a:pt x="22" y="9"/>
                  </a:lnTo>
                  <a:lnTo>
                    <a:pt x="17" y="13"/>
                  </a:lnTo>
                  <a:lnTo>
                    <a:pt x="12" y="17"/>
                  </a:lnTo>
                  <a:lnTo>
                    <a:pt x="7" y="23"/>
                  </a:lnTo>
                  <a:lnTo>
                    <a:pt x="3" y="28"/>
                  </a:lnTo>
                  <a:lnTo>
                    <a:pt x="0" y="35"/>
                  </a:lnTo>
                  <a:lnTo>
                    <a:pt x="11" y="20"/>
                  </a:lnTo>
                  <a:lnTo>
                    <a:pt x="23" y="11"/>
                  </a:lnTo>
                  <a:lnTo>
                    <a:pt x="30" y="7"/>
                  </a:lnTo>
                  <a:lnTo>
                    <a:pt x="34" y="6"/>
                  </a:lnTo>
                  <a:lnTo>
                    <a:pt x="24" y="18"/>
                  </a:lnTo>
                  <a:lnTo>
                    <a:pt x="19" y="28"/>
                  </a:lnTo>
                  <a:lnTo>
                    <a:pt x="18" y="35"/>
                  </a:lnTo>
                  <a:lnTo>
                    <a:pt x="18" y="37"/>
                  </a:lnTo>
                  <a:lnTo>
                    <a:pt x="23" y="29"/>
                  </a:lnTo>
                  <a:lnTo>
                    <a:pt x="27" y="23"/>
                  </a:lnTo>
                  <a:lnTo>
                    <a:pt x="31" y="17"/>
                  </a:lnTo>
                  <a:lnTo>
                    <a:pt x="35" y="12"/>
                  </a:lnTo>
                  <a:lnTo>
                    <a:pt x="40" y="8"/>
                  </a:lnTo>
                  <a:lnTo>
                    <a:pt x="45" y="6"/>
                  </a:lnTo>
                  <a:lnTo>
                    <a:pt x="50" y="5"/>
                  </a:lnTo>
                  <a:lnTo>
                    <a:pt x="55" y="5"/>
                  </a:lnTo>
                  <a:lnTo>
                    <a:pt x="58" y="3"/>
                  </a:lnTo>
                  <a:lnTo>
                    <a:pt x="53" y="2"/>
                  </a:lnTo>
                  <a:lnTo>
                    <a:pt x="45" y="1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0748" name="Freeform 28"/>
            <p:cNvSpPr>
              <a:spLocks/>
            </p:cNvSpPr>
            <p:nvPr/>
          </p:nvSpPr>
          <p:spPr bwMode="auto">
            <a:xfrm>
              <a:off x="2277" y="2908"/>
              <a:ext cx="22" cy="8"/>
            </a:xfrm>
            <a:custGeom>
              <a:avLst/>
              <a:gdLst/>
              <a:ahLst/>
              <a:cxnLst>
                <a:cxn ang="0">
                  <a:pos x="15" y="1"/>
                </a:cxn>
                <a:cxn ang="0">
                  <a:pos x="21" y="0"/>
                </a:cxn>
                <a:cxn ang="0">
                  <a:pos x="28" y="0"/>
                </a:cxn>
                <a:cxn ang="0">
                  <a:pos x="34" y="0"/>
                </a:cxn>
                <a:cxn ang="0">
                  <a:pos x="40" y="0"/>
                </a:cxn>
                <a:cxn ang="0">
                  <a:pos x="48" y="1"/>
                </a:cxn>
                <a:cxn ang="0">
                  <a:pos x="54" y="4"/>
                </a:cxn>
                <a:cxn ang="0">
                  <a:pos x="60" y="7"/>
                </a:cxn>
                <a:cxn ang="0">
                  <a:pos x="66" y="12"/>
                </a:cxn>
                <a:cxn ang="0">
                  <a:pos x="57" y="7"/>
                </a:cxn>
                <a:cxn ang="0">
                  <a:pos x="49" y="5"/>
                </a:cxn>
                <a:cxn ang="0">
                  <a:pos x="42" y="4"/>
                </a:cxn>
                <a:cxn ang="0">
                  <a:pos x="35" y="2"/>
                </a:cxn>
                <a:cxn ang="0">
                  <a:pos x="29" y="2"/>
                </a:cxn>
                <a:cxn ang="0">
                  <a:pos x="26" y="2"/>
                </a:cxn>
                <a:cxn ang="0">
                  <a:pos x="23" y="4"/>
                </a:cxn>
                <a:cxn ang="0">
                  <a:pos x="22" y="4"/>
                </a:cxn>
                <a:cxn ang="0">
                  <a:pos x="37" y="10"/>
                </a:cxn>
                <a:cxn ang="0">
                  <a:pos x="46" y="16"/>
                </a:cxn>
                <a:cxn ang="0">
                  <a:pos x="50" y="21"/>
                </a:cxn>
                <a:cxn ang="0">
                  <a:pos x="51" y="23"/>
                </a:cxn>
                <a:cxn ang="0">
                  <a:pos x="44" y="18"/>
                </a:cxn>
                <a:cxn ang="0">
                  <a:pos x="37" y="15"/>
                </a:cxn>
                <a:cxn ang="0">
                  <a:pos x="31" y="11"/>
                </a:cxn>
                <a:cxn ang="0">
                  <a:pos x="25" y="8"/>
                </a:cxn>
                <a:cxn ang="0">
                  <a:pos x="18" y="8"/>
                </a:cxn>
                <a:cxn ang="0">
                  <a:pos x="14" y="8"/>
                </a:cxn>
                <a:cxn ang="0">
                  <a:pos x="9" y="10"/>
                </a:cxn>
                <a:cxn ang="0">
                  <a:pos x="4" y="12"/>
                </a:cxn>
                <a:cxn ang="0">
                  <a:pos x="0" y="15"/>
                </a:cxn>
                <a:cxn ang="0">
                  <a:pos x="5" y="10"/>
                </a:cxn>
                <a:cxn ang="0">
                  <a:pos x="11" y="4"/>
                </a:cxn>
                <a:cxn ang="0">
                  <a:pos x="15" y="1"/>
                </a:cxn>
              </a:cxnLst>
              <a:rect l="0" t="0" r="r" b="b"/>
              <a:pathLst>
                <a:path w="66" h="23">
                  <a:moveTo>
                    <a:pt x="15" y="1"/>
                  </a:moveTo>
                  <a:lnTo>
                    <a:pt x="21" y="0"/>
                  </a:lnTo>
                  <a:lnTo>
                    <a:pt x="28" y="0"/>
                  </a:lnTo>
                  <a:lnTo>
                    <a:pt x="34" y="0"/>
                  </a:lnTo>
                  <a:lnTo>
                    <a:pt x="40" y="0"/>
                  </a:lnTo>
                  <a:lnTo>
                    <a:pt x="48" y="1"/>
                  </a:lnTo>
                  <a:lnTo>
                    <a:pt x="54" y="4"/>
                  </a:lnTo>
                  <a:lnTo>
                    <a:pt x="60" y="7"/>
                  </a:lnTo>
                  <a:lnTo>
                    <a:pt x="66" y="12"/>
                  </a:lnTo>
                  <a:lnTo>
                    <a:pt x="57" y="7"/>
                  </a:lnTo>
                  <a:lnTo>
                    <a:pt x="49" y="5"/>
                  </a:lnTo>
                  <a:lnTo>
                    <a:pt x="42" y="4"/>
                  </a:lnTo>
                  <a:lnTo>
                    <a:pt x="35" y="2"/>
                  </a:lnTo>
                  <a:lnTo>
                    <a:pt x="29" y="2"/>
                  </a:lnTo>
                  <a:lnTo>
                    <a:pt x="26" y="2"/>
                  </a:lnTo>
                  <a:lnTo>
                    <a:pt x="23" y="4"/>
                  </a:lnTo>
                  <a:lnTo>
                    <a:pt x="22" y="4"/>
                  </a:lnTo>
                  <a:lnTo>
                    <a:pt x="37" y="10"/>
                  </a:lnTo>
                  <a:lnTo>
                    <a:pt x="46" y="16"/>
                  </a:lnTo>
                  <a:lnTo>
                    <a:pt x="50" y="21"/>
                  </a:lnTo>
                  <a:lnTo>
                    <a:pt x="51" y="23"/>
                  </a:lnTo>
                  <a:lnTo>
                    <a:pt x="44" y="18"/>
                  </a:lnTo>
                  <a:lnTo>
                    <a:pt x="37" y="15"/>
                  </a:lnTo>
                  <a:lnTo>
                    <a:pt x="31" y="11"/>
                  </a:lnTo>
                  <a:lnTo>
                    <a:pt x="25" y="8"/>
                  </a:lnTo>
                  <a:lnTo>
                    <a:pt x="18" y="8"/>
                  </a:lnTo>
                  <a:lnTo>
                    <a:pt x="14" y="8"/>
                  </a:lnTo>
                  <a:lnTo>
                    <a:pt x="9" y="10"/>
                  </a:lnTo>
                  <a:lnTo>
                    <a:pt x="4" y="12"/>
                  </a:lnTo>
                  <a:lnTo>
                    <a:pt x="0" y="15"/>
                  </a:lnTo>
                  <a:lnTo>
                    <a:pt x="5" y="10"/>
                  </a:lnTo>
                  <a:lnTo>
                    <a:pt x="11" y="4"/>
                  </a:lnTo>
                  <a:lnTo>
                    <a:pt x="15" y="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0749" name="Freeform 29"/>
            <p:cNvSpPr>
              <a:spLocks/>
            </p:cNvSpPr>
            <p:nvPr/>
          </p:nvSpPr>
          <p:spPr bwMode="auto">
            <a:xfrm>
              <a:off x="2194" y="2943"/>
              <a:ext cx="32" cy="4"/>
            </a:xfrm>
            <a:custGeom>
              <a:avLst/>
              <a:gdLst/>
              <a:ahLst/>
              <a:cxnLst>
                <a:cxn ang="0">
                  <a:pos x="97" y="7"/>
                </a:cxn>
                <a:cxn ang="0">
                  <a:pos x="88" y="3"/>
                </a:cxn>
                <a:cxn ang="0">
                  <a:pos x="82" y="2"/>
                </a:cxn>
                <a:cxn ang="0">
                  <a:pos x="76" y="1"/>
                </a:cxn>
                <a:cxn ang="0">
                  <a:pos x="71" y="0"/>
                </a:cxn>
                <a:cxn ang="0">
                  <a:pos x="67" y="0"/>
                </a:cxn>
                <a:cxn ang="0">
                  <a:pos x="64" y="0"/>
                </a:cxn>
                <a:cxn ang="0">
                  <a:pos x="60" y="0"/>
                </a:cxn>
                <a:cxn ang="0">
                  <a:pos x="56" y="0"/>
                </a:cxn>
                <a:cxn ang="0">
                  <a:pos x="50" y="0"/>
                </a:cxn>
                <a:cxn ang="0">
                  <a:pos x="43" y="2"/>
                </a:cxn>
                <a:cxn ang="0">
                  <a:pos x="33" y="3"/>
                </a:cxn>
                <a:cxn ang="0">
                  <a:pos x="25" y="6"/>
                </a:cxn>
                <a:cxn ang="0">
                  <a:pos x="15" y="8"/>
                </a:cxn>
                <a:cxn ang="0">
                  <a:pos x="8" y="10"/>
                </a:cxn>
                <a:cxn ang="0">
                  <a:pos x="3" y="12"/>
                </a:cxn>
                <a:cxn ang="0">
                  <a:pos x="0" y="12"/>
                </a:cxn>
                <a:cxn ang="0">
                  <a:pos x="14" y="10"/>
                </a:cxn>
                <a:cxn ang="0">
                  <a:pos x="26" y="7"/>
                </a:cxn>
                <a:cxn ang="0">
                  <a:pos x="36" y="5"/>
                </a:cxn>
                <a:cxn ang="0">
                  <a:pos x="44" y="3"/>
                </a:cxn>
                <a:cxn ang="0">
                  <a:pos x="50" y="3"/>
                </a:cxn>
                <a:cxn ang="0">
                  <a:pos x="56" y="2"/>
                </a:cxn>
                <a:cxn ang="0">
                  <a:pos x="60" y="2"/>
                </a:cxn>
                <a:cxn ang="0">
                  <a:pos x="62" y="2"/>
                </a:cxn>
                <a:cxn ang="0">
                  <a:pos x="72" y="2"/>
                </a:cxn>
                <a:cxn ang="0">
                  <a:pos x="83" y="5"/>
                </a:cxn>
                <a:cxn ang="0">
                  <a:pos x="93" y="6"/>
                </a:cxn>
                <a:cxn ang="0">
                  <a:pos x="97" y="7"/>
                </a:cxn>
                <a:cxn ang="0">
                  <a:pos x="97" y="7"/>
                </a:cxn>
              </a:cxnLst>
              <a:rect l="0" t="0" r="r" b="b"/>
              <a:pathLst>
                <a:path w="97" h="12">
                  <a:moveTo>
                    <a:pt x="97" y="7"/>
                  </a:moveTo>
                  <a:lnTo>
                    <a:pt x="88" y="3"/>
                  </a:lnTo>
                  <a:lnTo>
                    <a:pt x="82" y="2"/>
                  </a:lnTo>
                  <a:lnTo>
                    <a:pt x="76" y="1"/>
                  </a:lnTo>
                  <a:lnTo>
                    <a:pt x="71" y="0"/>
                  </a:lnTo>
                  <a:lnTo>
                    <a:pt x="67" y="0"/>
                  </a:lnTo>
                  <a:lnTo>
                    <a:pt x="64" y="0"/>
                  </a:lnTo>
                  <a:lnTo>
                    <a:pt x="60" y="0"/>
                  </a:lnTo>
                  <a:lnTo>
                    <a:pt x="56" y="0"/>
                  </a:lnTo>
                  <a:lnTo>
                    <a:pt x="50" y="0"/>
                  </a:lnTo>
                  <a:lnTo>
                    <a:pt x="43" y="2"/>
                  </a:lnTo>
                  <a:lnTo>
                    <a:pt x="33" y="3"/>
                  </a:lnTo>
                  <a:lnTo>
                    <a:pt x="25" y="6"/>
                  </a:lnTo>
                  <a:lnTo>
                    <a:pt x="15" y="8"/>
                  </a:lnTo>
                  <a:lnTo>
                    <a:pt x="8" y="10"/>
                  </a:lnTo>
                  <a:lnTo>
                    <a:pt x="3" y="12"/>
                  </a:lnTo>
                  <a:lnTo>
                    <a:pt x="0" y="12"/>
                  </a:lnTo>
                  <a:lnTo>
                    <a:pt x="14" y="10"/>
                  </a:lnTo>
                  <a:lnTo>
                    <a:pt x="26" y="7"/>
                  </a:lnTo>
                  <a:lnTo>
                    <a:pt x="36" y="5"/>
                  </a:lnTo>
                  <a:lnTo>
                    <a:pt x="44" y="3"/>
                  </a:lnTo>
                  <a:lnTo>
                    <a:pt x="50" y="3"/>
                  </a:lnTo>
                  <a:lnTo>
                    <a:pt x="56" y="2"/>
                  </a:lnTo>
                  <a:lnTo>
                    <a:pt x="60" y="2"/>
                  </a:lnTo>
                  <a:lnTo>
                    <a:pt x="62" y="2"/>
                  </a:lnTo>
                  <a:lnTo>
                    <a:pt x="72" y="2"/>
                  </a:lnTo>
                  <a:lnTo>
                    <a:pt x="83" y="5"/>
                  </a:lnTo>
                  <a:lnTo>
                    <a:pt x="93" y="6"/>
                  </a:lnTo>
                  <a:lnTo>
                    <a:pt x="97" y="7"/>
                  </a:lnTo>
                  <a:lnTo>
                    <a:pt x="97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0750" name="Freeform 30"/>
            <p:cNvSpPr>
              <a:spLocks/>
            </p:cNvSpPr>
            <p:nvPr/>
          </p:nvSpPr>
          <p:spPr bwMode="auto">
            <a:xfrm>
              <a:off x="2188" y="2947"/>
              <a:ext cx="37" cy="9"/>
            </a:xfrm>
            <a:custGeom>
              <a:avLst/>
              <a:gdLst/>
              <a:ahLst/>
              <a:cxnLst>
                <a:cxn ang="0">
                  <a:pos x="112" y="3"/>
                </a:cxn>
                <a:cxn ang="0">
                  <a:pos x="101" y="1"/>
                </a:cxn>
                <a:cxn ang="0">
                  <a:pos x="92" y="0"/>
                </a:cxn>
                <a:cxn ang="0">
                  <a:pos x="85" y="0"/>
                </a:cxn>
                <a:cxn ang="0">
                  <a:pos x="80" y="0"/>
                </a:cxn>
                <a:cxn ang="0">
                  <a:pos x="75" y="1"/>
                </a:cxn>
                <a:cxn ang="0">
                  <a:pos x="71" y="2"/>
                </a:cxn>
                <a:cxn ang="0">
                  <a:pos x="67" y="2"/>
                </a:cxn>
                <a:cxn ang="0">
                  <a:pos x="62" y="3"/>
                </a:cxn>
                <a:cxn ang="0">
                  <a:pos x="56" y="4"/>
                </a:cxn>
                <a:cxn ang="0">
                  <a:pos x="47" y="8"/>
                </a:cxn>
                <a:cxn ang="0">
                  <a:pos x="38" y="12"/>
                </a:cxn>
                <a:cxn ang="0">
                  <a:pos x="27" y="17"/>
                </a:cxn>
                <a:cxn ang="0">
                  <a:pos x="17" y="22"/>
                </a:cxn>
                <a:cxn ang="0">
                  <a:pos x="8" y="25"/>
                </a:cxn>
                <a:cxn ang="0">
                  <a:pos x="2" y="28"/>
                </a:cxn>
                <a:cxn ang="0">
                  <a:pos x="0" y="29"/>
                </a:cxn>
                <a:cxn ang="0">
                  <a:pos x="16" y="23"/>
                </a:cxn>
                <a:cxn ang="0">
                  <a:pos x="30" y="18"/>
                </a:cxn>
                <a:cxn ang="0">
                  <a:pos x="41" y="13"/>
                </a:cxn>
                <a:cxn ang="0">
                  <a:pos x="51" y="11"/>
                </a:cxn>
                <a:cxn ang="0">
                  <a:pos x="57" y="8"/>
                </a:cxn>
                <a:cxn ang="0">
                  <a:pos x="63" y="6"/>
                </a:cxn>
                <a:cxn ang="0">
                  <a:pos x="67" y="6"/>
                </a:cxn>
                <a:cxn ang="0">
                  <a:pos x="69" y="4"/>
                </a:cxn>
                <a:cxn ang="0">
                  <a:pos x="75" y="3"/>
                </a:cxn>
                <a:cxn ang="0">
                  <a:pos x="81" y="3"/>
                </a:cxn>
                <a:cxn ang="0">
                  <a:pos x="89" y="2"/>
                </a:cxn>
                <a:cxn ang="0">
                  <a:pos x="96" y="2"/>
                </a:cxn>
                <a:cxn ang="0">
                  <a:pos x="102" y="3"/>
                </a:cxn>
                <a:cxn ang="0">
                  <a:pos x="107" y="3"/>
                </a:cxn>
                <a:cxn ang="0">
                  <a:pos x="111" y="3"/>
                </a:cxn>
                <a:cxn ang="0">
                  <a:pos x="112" y="3"/>
                </a:cxn>
                <a:cxn ang="0">
                  <a:pos x="112" y="3"/>
                </a:cxn>
              </a:cxnLst>
              <a:rect l="0" t="0" r="r" b="b"/>
              <a:pathLst>
                <a:path w="112" h="29">
                  <a:moveTo>
                    <a:pt x="112" y="3"/>
                  </a:moveTo>
                  <a:lnTo>
                    <a:pt x="101" y="1"/>
                  </a:lnTo>
                  <a:lnTo>
                    <a:pt x="92" y="0"/>
                  </a:lnTo>
                  <a:lnTo>
                    <a:pt x="85" y="0"/>
                  </a:lnTo>
                  <a:lnTo>
                    <a:pt x="80" y="0"/>
                  </a:lnTo>
                  <a:lnTo>
                    <a:pt x="75" y="1"/>
                  </a:lnTo>
                  <a:lnTo>
                    <a:pt x="71" y="2"/>
                  </a:lnTo>
                  <a:lnTo>
                    <a:pt x="67" y="2"/>
                  </a:lnTo>
                  <a:lnTo>
                    <a:pt x="62" y="3"/>
                  </a:lnTo>
                  <a:lnTo>
                    <a:pt x="56" y="4"/>
                  </a:lnTo>
                  <a:lnTo>
                    <a:pt x="47" y="8"/>
                  </a:lnTo>
                  <a:lnTo>
                    <a:pt x="38" y="12"/>
                  </a:lnTo>
                  <a:lnTo>
                    <a:pt x="27" y="17"/>
                  </a:lnTo>
                  <a:lnTo>
                    <a:pt x="17" y="22"/>
                  </a:lnTo>
                  <a:lnTo>
                    <a:pt x="8" y="25"/>
                  </a:lnTo>
                  <a:lnTo>
                    <a:pt x="2" y="28"/>
                  </a:lnTo>
                  <a:lnTo>
                    <a:pt x="0" y="29"/>
                  </a:lnTo>
                  <a:lnTo>
                    <a:pt x="16" y="23"/>
                  </a:lnTo>
                  <a:lnTo>
                    <a:pt x="30" y="18"/>
                  </a:lnTo>
                  <a:lnTo>
                    <a:pt x="41" y="13"/>
                  </a:lnTo>
                  <a:lnTo>
                    <a:pt x="51" y="11"/>
                  </a:lnTo>
                  <a:lnTo>
                    <a:pt x="57" y="8"/>
                  </a:lnTo>
                  <a:lnTo>
                    <a:pt x="63" y="6"/>
                  </a:lnTo>
                  <a:lnTo>
                    <a:pt x="67" y="6"/>
                  </a:lnTo>
                  <a:lnTo>
                    <a:pt x="69" y="4"/>
                  </a:lnTo>
                  <a:lnTo>
                    <a:pt x="75" y="3"/>
                  </a:lnTo>
                  <a:lnTo>
                    <a:pt x="81" y="3"/>
                  </a:lnTo>
                  <a:lnTo>
                    <a:pt x="89" y="2"/>
                  </a:lnTo>
                  <a:lnTo>
                    <a:pt x="96" y="2"/>
                  </a:lnTo>
                  <a:lnTo>
                    <a:pt x="102" y="3"/>
                  </a:lnTo>
                  <a:lnTo>
                    <a:pt x="107" y="3"/>
                  </a:lnTo>
                  <a:lnTo>
                    <a:pt x="111" y="3"/>
                  </a:lnTo>
                  <a:lnTo>
                    <a:pt x="112" y="3"/>
                  </a:lnTo>
                  <a:lnTo>
                    <a:pt x="112" y="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0751" name="Freeform 31"/>
            <p:cNvSpPr>
              <a:spLocks/>
            </p:cNvSpPr>
            <p:nvPr/>
          </p:nvSpPr>
          <p:spPr bwMode="auto">
            <a:xfrm>
              <a:off x="2193" y="2950"/>
              <a:ext cx="30" cy="12"/>
            </a:xfrm>
            <a:custGeom>
              <a:avLst/>
              <a:gdLst/>
              <a:ahLst/>
              <a:cxnLst>
                <a:cxn ang="0">
                  <a:pos x="88" y="0"/>
                </a:cxn>
                <a:cxn ang="0">
                  <a:pos x="79" y="0"/>
                </a:cxn>
                <a:cxn ang="0">
                  <a:pos x="72" y="0"/>
                </a:cxn>
                <a:cxn ang="0">
                  <a:pos x="66" y="1"/>
                </a:cxn>
                <a:cxn ang="0">
                  <a:pos x="61" y="1"/>
                </a:cxn>
                <a:cxn ang="0">
                  <a:pos x="57" y="3"/>
                </a:cxn>
                <a:cxn ang="0">
                  <a:pos x="54" y="4"/>
                </a:cxn>
                <a:cxn ang="0">
                  <a:pos x="51" y="6"/>
                </a:cxn>
                <a:cxn ang="0">
                  <a:pos x="47" y="7"/>
                </a:cxn>
                <a:cxn ang="0">
                  <a:pos x="43" y="9"/>
                </a:cxn>
                <a:cxn ang="0">
                  <a:pos x="36" y="12"/>
                </a:cxn>
                <a:cxn ang="0">
                  <a:pos x="28" y="17"/>
                </a:cxn>
                <a:cxn ang="0">
                  <a:pos x="21" y="21"/>
                </a:cxn>
                <a:cxn ang="0">
                  <a:pos x="12" y="26"/>
                </a:cxn>
                <a:cxn ang="0">
                  <a:pos x="6" y="31"/>
                </a:cxn>
                <a:cxn ang="0">
                  <a:pos x="1" y="34"/>
                </a:cxn>
                <a:cxn ang="0">
                  <a:pos x="0" y="35"/>
                </a:cxn>
                <a:cxn ang="0">
                  <a:pos x="12" y="28"/>
                </a:cxn>
                <a:cxn ang="0">
                  <a:pos x="23" y="23"/>
                </a:cxn>
                <a:cxn ang="0">
                  <a:pos x="32" y="18"/>
                </a:cxn>
                <a:cxn ang="0">
                  <a:pos x="39" y="14"/>
                </a:cxn>
                <a:cxn ang="0">
                  <a:pos x="44" y="11"/>
                </a:cxn>
                <a:cxn ang="0">
                  <a:pos x="49" y="8"/>
                </a:cxn>
                <a:cxn ang="0">
                  <a:pos x="51" y="7"/>
                </a:cxn>
                <a:cxn ang="0">
                  <a:pos x="54" y="6"/>
                </a:cxn>
                <a:cxn ang="0">
                  <a:pos x="63" y="3"/>
                </a:cxn>
                <a:cxn ang="0">
                  <a:pos x="74" y="1"/>
                </a:cxn>
                <a:cxn ang="0">
                  <a:pos x="84" y="0"/>
                </a:cxn>
                <a:cxn ang="0">
                  <a:pos x="88" y="0"/>
                </a:cxn>
                <a:cxn ang="0">
                  <a:pos x="88" y="0"/>
                </a:cxn>
              </a:cxnLst>
              <a:rect l="0" t="0" r="r" b="b"/>
              <a:pathLst>
                <a:path w="88" h="35">
                  <a:moveTo>
                    <a:pt x="88" y="0"/>
                  </a:moveTo>
                  <a:lnTo>
                    <a:pt x="79" y="0"/>
                  </a:lnTo>
                  <a:lnTo>
                    <a:pt x="72" y="0"/>
                  </a:lnTo>
                  <a:lnTo>
                    <a:pt x="66" y="1"/>
                  </a:lnTo>
                  <a:lnTo>
                    <a:pt x="61" y="1"/>
                  </a:lnTo>
                  <a:lnTo>
                    <a:pt x="57" y="3"/>
                  </a:lnTo>
                  <a:lnTo>
                    <a:pt x="54" y="4"/>
                  </a:lnTo>
                  <a:lnTo>
                    <a:pt x="51" y="6"/>
                  </a:lnTo>
                  <a:lnTo>
                    <a:pt x="47" y="7"/>
                  </a:lnTo>
                  <a:lnTo>
                    <a:pt x="43" y="9"/>
                  </a:lnTo>
                  <a:lnTo>
                    <a:pt x="36" y="12"/>
                  </a:lnTo>
                  <a:lnTo>
                    <a:pt x="28" y="17"/>
                  </a:lnTo>
                  <a:lnTo>
                    <a:pt x="21" y="21"/>
                  </a:lnTo>
                  <a:lnTo>
                    <a:pt x="12" y="26"/>
                  </a:lnTo>
                  <a:lnTo>
                    <a:pt x="6" y="31"/>
                  </a:lnTo>
                  <a:lnTo>
                    <a:pt x="1" y="34"/>
                  </a:lnTo>
                  <a:lnTo>
                    <a:pt x="0" y="35"/>
                  </a:lnTo>
                  <a:lnTo>
                    <a:pt x="12" y="28"/>
                  </a:lnTo>
                  <a:lnTo>
                    <a:pt x="23" y="23"/>
                  </a:lnTo>
                  <a:lnTo>
                    <a:pt x="32" y="18"/>
                  </a:lnTo>
                  <a:lnTo>
                    <a:pt x="39" y="14"/>
                  </a:lnTo>
                  <a:lnTo>
                    <a:pt x="44" y="11"/>
                  </a:lnTo>
                  <a:lnTo>
                    <a:pt x="49" y="8"/>
                  </a:lnTo>
                  <a:lnTo>
                    <a:pt x="51" y="7"/>
                  </a:lnTo>
                  <a:lnTo>
                    <a:pt x="54" y="6"/>
                  </a:lnTo>
                  <a:lnTo>
                    <a:pt x="63" y="3"/>
                  </a:lnTo>
                  <a:lnTo>
                    <a:pt x="74" y="1"/>
                  </a:lnTo>
                  <a:lnTo>
                    <a:pt x="84" y="0"/>
                  </a:lnTo>
                  <a:lnTo>
                    <a:pt x="88" y="0"/>
                  </a:lnTo>
                  <a:lnTo>
                    <a:pt x="88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0752" name="Freeform 32"/>
            <p:cNvSpPr>
              <a:spLocks/>
            </p:cNvSpPr>
            <p:nvPr/>
          </p:nvSpPr>
          <p:spPr bwMode="auto">
            <a:xfrm>
              <a:off x="2226" y="2866"/>
              <a:ext cx="12" cy="26"/>
            </a:xfrm>
            <a:custGeom>
              <a:avLst/>
              <a:gdLst/>
              <a:ahLst/>
              <a:cxnLst>
                <a:cxn ang="0">
                  <a:pos x="15" y="0"/>
                </a:cxn>
                <a:cxn ang="0">
                  <a:pos x="8" y="9"/>
                </a:cxn>
                <a:cxn ang="0">
                  <a:pos x="3" y="17"/>
                </a:cxn>
                <a:cxn ang="0">
                  <a:pos x="0" y="25"/>
                </a:cxn>
                <a:cxn ang="0">
                  <a:pos x="4" y="31"/>
                </a:cxn>
                <a:cxn ang="0">
                  <a:pos x="9" y="33"/>
                </a:cxn>
                <a:cxn ang="0">
                  <a:pos x="10" y="35"/>
                </a:cxn>
                <a:cxn ang="0">
                  <a:pos x="11" y="38"/>
                </a:cxn>
                <a:cxn ang="0">
                  <a:pos x="14" y="47"/>
                </a:cxn>
                <a:cxn ang="0">
                  <a:pos x="20" y="58"/>
                </a:cxn>
                <a:cxn ang="0">
                  <a:pos x="26" y="67"/>
                </a:cxn>
                <a:cxn ang="0">
                  <a:pos x="32" y="75"/>
                </a:cxn>
                <a:cxn ang="0">
                  <a:pos x="35" y="77"/>
                </a:cxn>
                <a:cxn ang="0">
                  <a:pos x="33" y="64"/>
                </a:cxn>
                <a:cxn ang="0">
                  <a:pos x="35" y="60"/>
                </a:cxn>
                <a:cxn ang="0">
                  <a:pos x="37" y="59"/>
                </a:cxn>
                <a:cxn ang="0">
                  <a:pos x="38" y="48"/>
                </a:cxn>
                <a:cxn ang="0">
                  <a:pos x="38" y="33"/>
                </a:cxn>
                <a:cxn ang="0">
                  <a:pos x="36" y="26"/>
                </a:cxn>
                <a:cxn ang="0">
                  <a:pos x="32" y="21"/>
                </a:cxn>
                <a:cxn ang="0">
                  <a:pos x="26" y="19"/>
                </a:cxn>
                <a:cxn ang="0">
                  <a:pos x="21" y="14"/>
                </a:cxn>
                <a:cxn ang="0">
                  <a:pos x="17" y="8"/>
                </a:cxn>
                <a:cxn ang="0">
                  <a:pos x="16" y="3"/>
                </a:cxn>
                <a:cxn ang="0">
                  <a:pos x="15" y="0"/>
                </a:cxn>
              </a:cxnLst>
              <a:rect l="0" t="0" r="r" b="b"/>
              <a:pathLst>
                <a:path w="38" h="77">
                  <a:moveTo>
                    <a:pt x="15" y="0"/>
                  </a:moveTo>
                  <a:lnTo>
                    <a:pt x="8" y="9"/>
                  </a:lnTo>
                  <a:lnTo>
                    <a:pt x="3" y="17"/>
                  </a:lnTo>
                  <a:lnTo>
                    <a:pt x="0" y="25"/>
                  </a:lnTo>
                  <a:lnTo>
                    <a:pt x="4" y="31"/>
                  </a:lnTo>
                  <a:lnTo>
                    <a:pt x="9" y="33"/>
                  </a:lnTo>
                  <a:lnTo>
                    <a:pt x="10" y="35"/>
                  </a:lnTo>
                  <a:lnTo>
                    <a:pt x="11" y="38"/>
                  </a:lnTo>
                  <a:lnTo>
                    <a:pt x="14" y="47"/>
                  </a:lnTo>
                  <a:lnTo>
                    <a:pt x="20" y="58"/>
                  </a:lnTo>
                  <a:lnTo>
                    <a:pt x="26" y="67"/>
                  </a:lnTo>
                  <a:lnTo>
                    <a:pt x="32" y="75"/>
                  </a:lnTo>
                  <a:lnTo>
                    <a:pt x="35" y="77"/>
                  </a:lnTo>
                  <a:lnTo>
                    <a:pt x="33" y="64"/>
                  </a:lnTo>
                  <a:lnTo>
                    <a:pt x="35" y="60"/>
                  </a:lnTo>
                  <a:lnTo>
                    <a:pt x="37" y="59"/>
                  </a:lnTo>
                  <a:lnTo>
                    <a:pt x="38" y="48"/>
                  </a:lnTo>
                  <a:lnTo>
                    <a:pt x="38" y="33"/>
                  </a:lnTo>
                  <a:lnTo>
                    <a:pt x="36" y="26"/>
                  </a:lnTo>
                  <a:lnTo>
                    <a:pt x="32" y="21"/>
                  </a:lnTo>
                  <a:lnTo>
                    <a:pt x="26" y="19"/>
                  </a:lnTo>
                  <a:lnTo>
                    <a:pt x="21" y="14"/>
                  </a:lnTo>
                  <a:lnTo>
                    <a:pt x="17" y="8"/>
                  </a:lnTo>
                  <a:lnTo>
                    <a:pt x="16" y="3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0753" name="Freeform 33"/>
            <p:cNvSpPr>
              <a:spLocks/>
            </p:cNvSpPr>
            <p:nvPr/>
          </p:nvSpPr>
          <p:spPr bwMode="auto">
            <a:xfrm>
              <a:off x="2213" y="2865"/>
              <a:ext cx="14" cy="30"/>
            </a:xfrm>
            <a:custGeom>
              <a:avLst/>
              <a:gdLst/>
              <a:ahLst/>
              <a:cxnLst>
                <a:cxn ang="0">
                  <a:pos x="44" y="0"/>
                </a:cxn>
                <a:cxn ang="0">
                  <a:pos x="38" y="2"/>
                </a:cxn>
                <a:cxn ang="0">
                  <a:pos x="33" y="3"/>
                </a:cxn>
                <a:cxn ang="0">
                  <a:pos x="27" y="5"/>
                </a:cxn>
                <a:cxn ang="0">
                  <a:pos x="21" y="7"/>
                </a:cxn>
                <a:cxn ang="0">
                  <a:pos x="16" y="9"/>
                </a:cxn>
                <a:cxn ang="0">
                  <a:pos x="10" y="10"/>
                </a:cxn>
                <a:cxn ang="0">
                  <a:pos x="5" y="13"/>
                </a:cxn>
                <a:cxn ang="0">
                  <a:pos x="0" y="14"/>
                </a:cxn>
                <a:cxn ang="0">
                  <a:pos x="0" y="18"/>
                </a:cxn>
                <a:cxn ang="0">
                  <a:pos x="2" y="24"/>
                </a:cxn>
                <a:cxn ang="0">
                  <a:pos x="6" y="29"/>
                </a:cxn>
                <a:cxn ang="0">
                  <a:pos x="13" y="33"/>
                </a:cxn>
                <a:cxn ang="0">
                  <a:pos x="20" y="40"/>
                </a:cxn>
                <a:cxn ang="0">
                  <a:pos x="22" y="44"/>
                </a:cxn>
                <a:cxn ang="0">
                  <a:pos x="24" y="49"/>
                </a:cxn>
                <a:cxn ang="0">
                  <a:pos x="22" y="57"/>
                </a:cxn>
                <a:cxn ang="0">
                  <a:pos x="22" y="64"/>
                </a:cxn>
                <a:cxn ang="0">
                  <a:pos x="25" y="70"/>
                </a:cxn>
                <a:cxn ang="0">
                  <a:pos x="31" y="79"/>
                </a:cxn>
                <a:cxn ang="0">
                  <a:pos x="43" y="90"/>
                </a:cxn>
                <a:cxn ang="0">
                  <a:pos x="42" y="88"/>
                </a:cxn>
                <a:cxn ang="0">
                  <a:pos x="41" y="85"/>
                </a:cxn>
                <a:cxn ang="0">
                  <a:pos x="38" y="80"/>
                </a:cxn>
                <a:cxn ang="0">
                  <a:pos x="36" y="71"/>
                </a:cxn>
                <a:cxn ang="0">
                  <a:pos x="36" y="63"/>
                </a:cxn>
                <a:cxn ang="0">
                  <a:pos x="36" y="57"/>
                </a:cxn>
                <a:cxn ang="0">
                  <a:pos x="35" y="50"/>
                </a:cxn>
                <a:cxn ang="0">
                  <a:pos x="30" y="42"/>
                </a:cxn>
                <a:cxn ang="0">
                  <a:pos x="25" y="32"/>
                </a:cxn>
                <a:cxn ang="0">
                  <a:pos x="24" y="26"/>
                </a:cxn>
                <a:cxn ang="0">
                  <a:pos x="27" y="19"/>
                </a:cxn>
                <a:cxn ang="0">
                  <a:pos x="36" y="10"/>
                </a:cxn>
                <a:cxn ang="0">
                  <a:pos x="39" y="8"/>
                </a:cxn>
                <a:cxn ang="0">
                  <a:pos x="42" y="5"/>
                </a:cxn>
                <a:cxn ang="0">
                  <a:pos x="43" y="3"/>
                </a:cxn>
                <a:cxn ang="0">
                  <a:pos x="44" y="0"/>
                </a:cxn>
              </a:cxnLst>
              <a:rect l="0" t="0" r="r" b="b"/>
              <a:pathLst>
                <a:path w="44" h="90">
                  <a:moveTo>
                    <a:pt x="44" y="0"/>
                  </a:moveTo>
                  <a:lnTo>
                    <a:pt x="38" y="2"/>
                  </a:lnTo>
                  <a:lnTo>
                    <a:pt x="33" y="3"/>
                  </a:lnTo>
                  <a:lnTo>
                    <a:pt x="27" y="5"/>
                  </a:lnTo>
                  <a:lnTo>
                    <a:pt x="21" y="7"/>
                  </a:lnTo>
                  <a:lnTo>
                    <a:pt x="16" y="9"/>
                  </a:lnTo>
                  <a:lnTo>
                    <a:pt x="10" y="10"/>
                  </a:lnTo>
                  <a:lnTo>
                    <a:pt x="5" y="13"/>
                  </a:lnTo>
                  <a:lnTo>
                    <a:pt x="0" y="14"/>
                  </a:lnTo>
                  <a:lnTo>
                    <a:pt x="0" y="18"/>
                  </a:lnTo>
                  <a:lnTo>
                    <a:pt x="2" y="24"/>
                  </a:lnTo>
                  <a:lnTo>
                    <a:pt x="6" y="29"/>
                  </a:lnTo>
                  <a:lnTo>
                    <a:pt x="13" y="33"/>
                  </a:lnTo>
                  <a:lnTo>
                    <a:pt x="20" y="40"/>
                  </a:lnTo>
                  <a:lnTo>
                    <a:pt x="22" y="44"/>
                  </a:lnTo>
                  <a:lnTo>
                    <a:pt x="24" y="49"/>
                  </a:lnTo>
                  <a:lnTo>
                    <a:pt x="22" y="57"/>
                  </a:lnTo>
                  <a:lnTo>
                    <a:pt x="22" y="64"/>
                  </a:lnTo>
                  <a:lnTo>
                    <a:pt x="25" y="70"/>
                  </a:lnTo>
                  <a:lnTo>
                    <a:pt x="31" y="79"/>
                  </a:lnTo>
                  <a:lnTo>
                    <a:pt x="43" y="90"/>
                  </a:lnTo>
                  <a:lnTo>
                    <a:pt x="42" y="88"/>
                  </a:lnTo>
                  <a:lnTo>
                    <a:pt x="41" y="85"/>
                  </a:lnTo>
                  <a:lnTo>
                    <a:pt x="38" y="80"/>
                  </a:lnTo>
                  <a:lnTo>
                    <a:pt x="36" y="71"/>
                  </a:lnTo>
                  <a:lnTo>
                    <a:pt x="36" y="63"/>
                  </a:lnTo>
                  <a:lnTo>
                    <a:pt x="36" y="57"/>
                  </a:lnTo>
                  <a:lnTo>
                    <a:pt x="35" y="50"/>
                  </a:lnTo>
                  <a:lnTo>
                    <a:pt x="30" y="42"/>
                  </a:lnTo>
                  <a:lnTo>
                    <a:pt x="25" y="32"/>
                  </a:lnTo>
                  <a:lnTo>
                    <a:pt x="24" y="26"/>
                  </a:lnTo>
                  <a:lnTo>
                    <a:pt x="27" y="19"/>
                  </a:lnTo>
                  <a:lnTo>
                    <a:pt x="36" y="10"/>
                  </a:lnTo>
                  <a:lnTo>
                    <a:pt x="39" y="8"/>
                  </a:lnTo>
                  <a:lnTo>
                    <a:pt x="42" y="5"/>
                  </a:lnTo>
                  <a:lnTo>
                    <a:pt x="43" y="3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0754" name="Freeform 34"/>
            <p:cNvSpPr>
              <a:spLocks/>
            </p:cNvSpPr>
            <p:nvPr/>
          </p:nvSpPr>
          <p:spPr bwMode="auto">
            <a:xfrm>
              <a:off x="2243" y="2862"/>
              <a:ext cx="11" cy="30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2" y="7"/>
                </a:cxn>
                <a:cxn ang="0">
                  <a:pos x="5" y="13"/>
                </a:cxn>
                <a:cxn ang="0">
                  <a:pos x="7" y="19"/>
                </a:cxn>
                <a:cxn ang="0">
                  <a:pos x="12" y="25"/>
                </a:cxn>
                <a:cxn ang="0">
                  <a:pos x="18" y="34"/>
                </a:cxn>
                <a:cxn ang="0">
                  <a:pos x="18" y="40"/>
                </a:cxn>
                <a:cxn ang="0">
                  <a:pos x="16" y="46"/>
                </a:cxn>
                <a:cxn ang="0">
                  <a:pos x="13" y="55"/>
                </a:cxn>
                <a:cxn ang="0">
                  <a:pos x="11" y="64"/>
                </a:cxn>
                <a:cxn ang="0">
                  <a:pos x="10" y="72"/>
                </a:cxn>
                <a:cxn ang="0">
                  <a:pos x="12" y="79"/>
                </a:cxn>
                <a:cxn ang="0">
                  <a:pos x="18" y="91"/>
                </a:cxn>
                <a:cxn ang="0">
                  <a:pos x="16" y="84"/>
                </a:cxn>
                <a:cxn ang="0">
                  <a:pos x="17" y="75"/>
                </a:cxn>
                <a:cxn ang="0">
                  <a:pos x="19" y="63"/>
                </a:cxn>
                <a:cxn ang="0">
                  <a:pos x="23" y="49"/>
                </a:cxn>
                <a:cxn ang="0">
                  <a:pos x="28" y="36"/>
                </a:cxn>
                <a:cxn ang="0">
                  <a:pos x="30" y="33"/>
                </a:cxn>
                <a:cxn ang="0">
                  <a:pos x="31" y="29"/>
                </a:cxn>
                <a:cxn ang="0">
                  <a:pos x="28" y="16"/>
                </a:cxn>
                <a:cxn ang="0">
                  <a:pos x="27" y="11"/>
                </a:cxn>
                <a:cxn ang="0">
                  <a:pos x="25" y="6"/>
                </a:cxn>
                <a:cxn ang="0">
                  <a:pos x="24" y="2"/>
                </a:cxn>
                <a:cxn ang="0">
                  <a:pos x="23" y="0"/>
                </a:cxn>
                <a:cxn ang="0">
                  <a:pos x="17" y="0"/>
                </a:cxn>
                <a:cxn ang="0">
                  <a:pos x="12" y="0"/>
                </a:cxn>
                <a:cxn ang="0">
                  <a:pos x="6" y="0"/>
                </a:cxn>
                <a:cxn ang="0">
                  <a:pos x="0" y="1"/>
                </a:cxn>
              </a:cxnLst>
              <a:rect l="0" t="0" r="r" b="b"/>
              <a:pathLst>
                <a:path w="31" h="91">
                  <a:moveTo>
                    <a:pt x="0" y="1"/>
                  </a:moveTo>
                  <a:lnTo>
                    <a:pt x="2" y="7"/>
                  </a:lnTo>
                  <a:lnTo>
                    <a:pt x="5" y="13"/>
                  </a:lnTo>
                  <a:lnTo>
                    <a:pt x="7" y="19"/>
                  </a:lnTo>
                  <a:lnTo>
                    <a:pt x="12" y="25"/>
                  </a:lnTo>
                  <a:lnTo>
                    <a:pt x="18" y="34"/>
                  </a:lnTo>
                  <a:lnTo>
                    <a:pt x="18" y="40"/>
                  </a:lnTo>
                  <a:lnTo>
                    <a:pt x="16" y="46"/>
                  </a:lnTo>
                  <a:lnTo>
                    <a:pt x="13" y="55"/>
                  </a:lnTo>
                  <a:lnTo>
                    <a:pt x="11" y="64"/>
                  </a:lnTo>
                  <a:lnTo>
                    <a:pt x="10" y="72"/>
                  </a:lnTo>
                  <a:lnTo>
                    <a:pt x="12" y="79"/>
                  </a:lnTo>
                  <a:lnTo>
                    <a:pt x="18" y="91"/>
                  </a:lnTo>
                  <a:lnTo>
                    <a:pt x="16" y="84"/>
                  </a:lnTo>
                  <a:lnTo>
                    <a:pt x="17" y="75"/>
                  </a:lnTo>
                  <a:lnTo>
                    <a:pt x="19" y="63"/>
                  </a:lnTo>
                  <a:lnTo>
                    <a:pt x="23" y="49"/>
                  </a:lnTo>
                  <a:lnTo>
                    <a:pt x="28" y="36"/>
                  </a:lnTo>
                  <a:lnTo>
                    <a:pt x="30" y="33"/>
                  </a:lnTo>
                  <a:lnTo>
                    <a:pt x="31" y="29"/>
                  </a:lnTo>
                  <a:lnTo>
                    <a:pt x="28" y="16"/>
                  </a:lnTo>
                  <a:lnTo>
                    <a:pt x="27" y="11"/>
                  </a:lnTo>
                  <a:lnTo>
                    <a:pt x="25" y="6"/>
                  </a:lnTo>
                  <a:lnTo>
                    <a:pt x="24" y="2"/>
                  </a:lnTo>
                  <a:lnTo>
                    <a:pt x="23" y="0"/>
                  </a:lnTo>
                  <a:lnTo>
                    <a:pt x="17" y="0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0755" name="Freeform 35"/>
            <p:cNvSpPr>
              <a:spLocks/>
            </p:cNvSpPr>
            <p:nvPr/>
          </p:nvSpPr>
          <p:spPr bwMode="auto">
            <a:xfrm>
              <a:off x="2251" y="2909"/>
              <a:ext cx="79" cy="109"/>
            </a:xfrm>
            <a:custGeom>
              <a:avLst/>
              <a:gdLst/>
              <a:ahLst/>
              <a:cxnLst>
                <a:cxn ang="0">
                  <a:pos x="107" y="326"/>
                </a:cxn>
                <a:cxn ang="0">
                  <a:pos x="126" y="321"/>
                </a:cxn>
                <a:cxn ang="0">
                  <a:pos x="144" y="309"/>
                </a:cxn>
                <a:cxn ang="0">
                  <a:pos x="135" y="292"/>
                </a:cxn>
                <a:cxn ang="0">
                  <a:pos x="124" y="282"/>
                </a:cxn>
                <a:cxn ang="0">
                  <a:pos x="131" y="270"/>
                </a:cxn>
                <a:cxn ang="0">
                  <a:pos x="106" y="264"/>
                </a:cxn>
                <a:cxn ang="0">
                  <a:pos x="120" y="253"/>
                </a:cxn>
                <a:cxn ang="0">
                  <a:pos x="149" y="228"/>
                </a:cxn>
                <a:cxn ang="0">
                  <a:pos x="167" y="211"/>
                </a:cxn>
                <a:cxn ang="0">
                  <a:pos x="171" y="243"/>
                </a:cxn>
                <a:cxn ang="0">
                  <a:pos x="177" y="232"/>
                </a:cxn>
                <a:cxn ang="0">
                  <a:pos x="210" y="189"/>
                </a:cxn>
                <a:cxn ang="0">
                  <a:pos x="221" y="157"/>
                </a:cxn>
                <a:cxn ang="0">
                  <a:pos x="228" y="172"/>
                </a:cxn>
                <a:cxn ang="0">
                  <a:pos x="235" y="136"/>
                </a:cxn>
                <a:cxn ang="0">
                  <a:pos x="233" y="98"/>
                </a:cxn>
                <a:cxn ang="0">
                  <a:pos x="224" y="71"/>
                </a:cxn>
                <a:cxn ang="0">
                  <a:pos x="207" y="47"/>
                </a:cxn>
                <a:cxn ang="0">
                  <a:pos x="201" y="5"/>
                </a:cxn>
                <a:cxn ang="0">
                  <a:pos x="187" y="11"/>
                </a:cxn>
                <a:cxn ang="0">
                  <a:pos x="189" y="70"/>
                </a:cxn>
                <a:cxn ang="0">
                  <a:pos x="177" y="120"/>
                </a:cxn>
                <a:cxn ang="0">
                  <a:pos x="165" y="157"/>
                </a:cxn>
                <a:cxn ang="0">
                  <a:pos x="143" y="182"/>
                </a:cxn>
                <a:cxn ang="0">
                  <a:pos x="117" y="204"/>
                </a:cxn>
                <a:cxn ang="0">
                  <a:pos x="115" y="187"/>
                </a:cxn>
                <a:cxn ang="0">
                  <a:pos x="126" y="168"/>
                </a:cxn>
                <a:cxn ang="0">
                  <a:pos x="132" y="149"/>
                </a:cxn>
                <a:cxn ang="0">
                  <a:pos x="146" y="140"/>
                </a:cxn>
                <a:cxn ang="0">
                  <a:pos x="143" y="129"/>
                </a:cxn>
                <a:cxn ang="0">
                  <a:pos x="145" y="120"/>
                </a:cxn>
                <a:cxn ang="0">
                  <a:pos x="146" y="110"/>
                </a:cxn>
                <a:cxn ang="0">
                  <a:pos x="144" y="93"/>
                </a:cxn>
                <a:cxn ang="0">
                  <a:pos x="132" y="90"/>
                </a:cxn>
                <a:cxn ang="0">
                  <a:pos x="131" y="101"/>
                </a:cxn>
                <a:cxn ang="0">
                  <a:pos x="122" y="137"/>
                </a:cxn>
                <a:cxn ang="0">
                  <a:pos x="107" y="167"/>
                </a:cxn>
                <a:cxn ang="0">
                  <a:pos x="79" y="194"/>
                </a:cxn>
                <a:cxn ang="0">
                  <a:pos x="26" y="227"/>
                </a:cxn>
                <a:cxn ang="0">
                  <a:pos x="14" y="254"/>
                </a:cxn>
                <a:cxn ang="0">
                  <a:pos x="35" y="276"/>
                </a:cxn>
                <a:cxn ang="0">
                  <a:pos x="57" y="294"/>
                </a:cxn>
                <a:cxn ang="0">
                  <a:pos x="68" y="307"/>
                </a:cxn>
                <a:cxn ang="0">
                  <a:pos x="85" y="321"/>
                </a:cxn>
              </a:cxnLst>
              <a:rect l="0" t="0" r="r" b="b"/>
              <a:pathLst>
                <a:path w="237" h="329">
                  <a:moveTo>
                    <a:pt x="99" y="329"/>
                  </a:moveTo>
                  <a:lnTo>
                    <a:pt x="103" y="328"/>
                  </a:lnTo>
                  <a:lnTo>
                    <a:pt x="107" y="326"/>
                  </a:lnTo>
                  <a:lnTo>
                    <a:pt x="112" y="324"/>
                  </a:lnTo>
                  <a:lnTo>
                    <a:pt x="117" y="323"/>
                  </a:lnTo>
                  <a:lnTo>
                    <a:pt x="126" y="321"/>
                  </a:lnTo>
                  <a:lnTo>
                    <a:pt x="133" y="317"/>
                  </a:lnTo>
                  <a:lnTo>
                    <a:pt x="138" y="314"/>
                  </a:lnTo>
                  <a:lnTo>
                    <a:pt x="144" y="309"/>
                  </a:lnTo>
                  <a:lnTo>
                    <a:pt x="146" y="303"/>
                  </a:lnTo>
                  <a:lnTo>
                    <a:pt x="143" y="296"/>
                  </a:lnTo>
                  <a:lnTo>
                    <a:pt x="135" y="292"/>
                  </a:lnTo>
                  <a:lnTo>
                    <a:pt x="129" y="287"/>
                  </a:lnTo>
                  <a:lnTo>
                    <a:pt x="124" y="284"/>
                  </a:lnTo>
                  <a:lnTo>
                    <a:pt x="124" y="282"/>
                  </a:lnTo>
                  <a:lnTo>
                    <a:pt x="126" y="278"/>
                  </a:lnTo>
                  <a:lnTo>
                    <a:pt x="131" y="273"/>
                  </a:lnTo>
                  <a:lnTo>
                    <a:pt x="131" y="270"/>
                  </a:lnTo>
                  <a:lnTo>
                    <a:pt x="126" y="268"/>
                  </a:lnTo>
                  <a:lnTo>
                    <a:pt x="116" y="267"/>
                  </a:lnTo>
                  <a:lnTo>
                    <a:pt x="106" y="264"/>
                  </a:lnTo>
                  <a:lnTo>
                    <a:pt x="107" y="262"/>
                  </a:lnTo>
                  <a:lnTo>
                    <a:pt x="112" y="259"/>
                  </a:lnTo>
                  <a:lnTo>
                    <a:pt x="120" y="253"/>
                  </a:lnTo>
                  <a:lnTo>
                    <a:pt x="129" y="245"/>
                  </a:lnTo>
                  <a:lnTo>
                    <a:pt x="139" y="237"/>
                  </a:lnTo>
                  <a:lnTo>
                    <a:pt x="149" y="228"/>
                  </a:lnTo>
                  <a:lnTo>
                    <a:pt x="159" y="218"/>
                  </a:lnTo>
                  <a:lnTo>
                    <a:pt x="167" y="210"/>
                  </a:lnTo>
                  <a:lnTo>
                    <a:pt x="167" y="211"/>
                  </a:lnTo>
                  <a:lnTo>
                    <a:pt x="166" y="217"/>
                  </a:lnTo>
                  <a:lnTo>
                    <a:pt x="167" y="227"/>
                  </a:lnTo>
                  <a:lnTo>
                    <a:pt x="171" y="243"/>
                  </a:lnTo>
                  <a:lnTo>
                    <a:pt x="171" y="242"/>
                  </a:lnTo>
                  <a:lnTo>
                    <a:pt x="172" y="239"/>
                  </a:lnTo>
                  <a:lnTo>
                    <a:pt x="177" y="232"/>
                  </a:lnTo>
                  <a:lnTo>
                    <a:pt x="187" y="220"/>
                  </a:lnTo>
                  <a:lnTo>
                    <a:pt x="200" y="204"/>
                  </a:lnTo>
                  <a:lnTo>
                    <a:pt x="210" y="189"/>
                  </a:lnTo>
                  <a:lnTo>
                    <a:pt x="217" y="173"/>
                  </a:lnTo>
                  <a:lnTo>
                    <a:pt x="221" y="156"/>
                  </a:lnTo>
                  <a:lnTo>
                    <a:pt x="221" y="157"/>
                  </a:lnTo>
                  <a:lnTo>
                    <a:pt x="221" y="161"/>
                  </a:lnTo>
                  <a:lnTo>
                    <a:pt x="223" y="166"/>
                  </a:lnTo>
                  <a:lnTo>
                    <a:pt x="228" y="172"/>
                  </a:lnTo>
                  <a:lnTo>
                    <a:pt x="229" y="167"/>
                  </a:lnTo>
                  <a:lnTo>
                    <a:pt x="233" y="154"/>
                  </a:lnTo>
                  <a:lnTo>
                    <a:pt x="235" y="136"/>
                  </a:lnTo>
                  <a:lnTo>
                    <a:pt x="237" y="118"/>
                  </a:lnTo>
                  <a:lnTo>
                    <a:pt x="235" y="105"/>
                  </a:lnTo>
                  <a:lnTo>
                    <a:pt x="233" y="98"/>
                  </a:lnTo>
                  <a:lnTo>
                    <a:pt x="229" y="92"/>
                  </a:lnTo>
                  <a:lnTo>
                    <a:pt x="228" y="82"/>
                  </a:lnTo>
                  <a:lnTo>
                    <a:pt x="224" y="71"/>
                  </a:lnTo>
                  <a:lnTo>
                    <a:pt x="217" y="64"/>
                  </a:lnTo>
                  <a:lnTo>
                    <a:pt x="211" y="56"/>
                  </a:lnTo>
                  <a:lnTo>
                    <a:pt x="207" y="47"/>
                  </a:lnTo>
                  <a:lnTo>
                    <a:pt x="207" y="32"/>
                  </a:lnTo>
                  <a:lnTo>
                    <a:pt x="206" y="17"/>
                  </a:lnTo>
                  <a:lnTo>
                    <a:pt x="201" y="5"/>
                  </a:lnTo>
                  <a:lnTo>
                    <a:pt x="194" y="0"/>
                  </a:lnTo>
                  <a:lnTo>
                    <a:pt x="188" y="3"/>
                  </a:lnTo>
                  <a:lnTo>
                    <a:pt x="187" y="11"/>
                  </a:lnTo>
                  <a:lnTo>
                    <a:pt x="187" y="28"/>
                  </a:lnTo>
                  <a:lnTo>
                    <a:pt x="189" y="51"/>
                  </a:lnTo>
                  <a:lnTo>
                    <a:pt x="189" y="70"/>
                  </a:lnTo>
                  <a:lnTo>
                    <a:pt x="188" y="79"/>
                  </a:lnTo>
                  <a:lnTo>
                    <a:pt x="183" y="92"/>
                  </a:lnTo>
                  <a:lnTo>
                    <a:pt x="177" y="120"/>
                  </a:lnTo>
                  <a:lnTo>
                    <a:pt x="173" y="136"/>
                  </a:lnTo>
                  <a:lnTo>
                    <a:pt x="170" y="148"/>
                  </a:lnTo>
                  <a:lnTo>
                    <a:pt x="165" y="157"/>
                  </a:lnTo>
                  <a:lnTo>
                    <a:pt x="160" y="166"/>
                  </a:lnTo>
                  <a:lnTo>
                    <a:pt x="152" y="173"/>
                  </a:lnTo>
                  <a:lnTo>
                    <a:pt x="143" y="182"/>
                  </a:lnTo>
                  <a:lnTo>
                    <a:pt x="132" y="193"/>
                  </a:lnTo>
                  <a:lnTo>
                    <a:pt x="117" y="206"/>
                  </a:lnTo>
                  <a:lnTo>
                    <a:pt x="117" y="204"/>
                  </a:lnTo>
                  <a:lnTo>
                    <a:pt x="116" y="200"/>
                  </a:lnTo>
                  <a:lnTo>
                    <a:pt x="115" y="193"/>
                  </a:lnTo>
                  <a:lnTo>
                    <a:pt x="115" y="187"/>
                  </a:lnTo>
                  <a:lnTo>
                    <a:pt x="117" y="181"/>
                  </a:lnTo>
                  <a:lnTo>
                    <a:pt x="121" y="175"/>
                  </a:lnTo>
                  <a:lnTo>
                    <a:pt x="126" y="168"/>
                  </a:lnTo>
                  <a:lnTo>
                    <a:pt x="128" y="160"/>
                  </a:lnTo>
                  <a:lnTo>
                    <a:pt x="129" y="154"/>
                  </a:lnTo>
                  <a:lnTo>
                    <a:pt x="132" y="149"/>
                  </a:lnTo>
                  <a:lnTo>
                    <a:pt x="135" y="146"/>
                  </a:lnTo>
                  <a:lnTo>
                    <a:pt x="142" y="143"/>
                  </a:lnTo>
                  <a:lnTo>
                    <a:pt x="146" y="140"/>
                  </a:lnTo>
                  <a:lnTo>
                    <a:pt x="146" y="138"/>
                  </a:lnTo>
                  <a:lnTo>
                    <a:pt x="144" y="136"/>
                  </a:lnTo>
                  <a:lnTo>
                    <a:pt x="143" y="129"/>
                  </a:lnTo>
                  <a:lnTo>
                    <a:pt x="143" y="123"/>
                  </a:lnTo>
                  <a:lnTo>
                    <a:pt x="143" y="121"/>
                  </a:lnTo>
                  <a:lnTo>
                    <a:pt x="145" y="120"/>
                  </a:lnTo>
                  <a:lnTo>
                    <a:pt x="151" y="117"/>
                  </a:lnTo>
                  <a:lnTo>
                    <a:pt x="150" y="115"/>
                  </a:lnTo>
                  <a:lnTo>
                    <a:pt x="146" y="110"/>
                  </a:lnTo>
                  <a:lnTo>
                    <a:pt x="144" y="104"/>
                  </a:lnTo>
                  <a:lnTo>
                    <a:pt x="144" y="99"/>
                  </a:lnTo>
                  <a:lnTo>
                    <a:pt x="144" y="93"/>
                  </a:lnTo>
                  <a:lnTo>
                    <a:pt x="143" y="88"/>
                  </a:lnTo>
                  <a:lnTo>
                    <a:pt x="138" y="86"/>
                  </a:lnTo>
                  <a:lnTo>
                    <a:pt x="132" y="90"/>
                  </a:lnTo>
                  <a:lnTo>
                    <a:pt x="128" y="95"/>
                  </a:lnTo>
                  <a:lnTo>
                    <a:pt x="128" y="98"/>
                  </a:lnTo>
                  <a:lnTo>
                    <a:pt x="131" y="101"/>
                  </a:lnTo>
                  <a:lnTo>
                    <a:pt x="131" y="112"/>
                  </a:lnTo>
                  <a:lnTo>
                    <a:pt x="127" y="127"/>
                  </a:lnTo>
                  <a:lnTo>
                    <a:pt x="122" y="137"/>
                  </a:lnTo>
                  <a:lnTo>
                    <a:pt x="117" y="146"/>
                  </a:lnTo>
                  <a:lnTo>
                    <a:pt x="111" y="159"/>
                  </a:lnTo>
                  <a:lnTo>
                    <a:pt x="107" y="167"/>
                  </a:lnTo>
                  <a:lnTo>
                    <a:pt x="100" y="176"/>
                  </a:lnTo>
                  <a:lnTo>
                    <a:pt x="92" y="184"/>
                  </a:lnTo>
                  <a:lnTo>
                    <a:pt x="79" y="194"/>
                  </a:lnTo>
                  <a:lnTo>
                    <a:pt x="65" y="205"/>
                  </a:lnTo>
                  <a:lnTo>
                    <a:pt x="46" y="216"/>
                  </a:lnTo>
                  <a:lnTo>
                    <a:pt x="26" y="227"/>
                  </a:lnTo>
                  <a:lnTo>
                    <a:pt x="0" y="239"/>
                  </a:lnTo>
                  <a:lnTo>
                    <a:pt x="6" y="246"/>
                  </a:lnTo>
                  <a:lnTo>
                    <a:pt x="14" y="254"/>
                  </a:lnTo>
                  <a:lnTo>
                    <a:pt x="21" y="261"/>
                  </a:lnTo>
                  <a:lnTo>
                    <a:pt x="28" y="268"/>
                  </a:lnTo>
                  <a:lnTo>
                    <a:pt x="35" y="276"/>
                  </a:lnTo>
                  <a:lnTo>
                    <a:pt x="43" y="282"/>
                  </a:lnTo>
                  <a:lnTo>
                    <a:pt x="50" y="288"/>
                  </a:lnTo>
                  <a:lnTo>
                    <a:pt x="57" y="294"/>
                  </a:lnTo>
                  <a:lnTo>
                    <a:pt x="61" y="298"/>
                  </a:lnTo>
                  <a:lnTo>
                    <a:pt x="65" y="303"/>
                  </a:lnTo>
                  <a:lnTo>
                    <a:pt x="68" y="307"/>
                  </a:lnTo>
                  <a:lnTo>
                    <a:pt x="73" y="311"/>
                  </a:lnTo>
                  <a:lnTo>
                    <a:pt x="79" y="316"/>
                  </a:lnTo>
                  <a:lnTo>
                    <a:pt x="85" y="321"/>
                  </a:lnTo>
                  <a:lnTo>
                    <a:pt x="92" y="326"/>
                  </a:lnTo>
                  <a:lnTo>
                    <a:pt x="99" y="32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0756" name="Freeform 36"/>
            <p:cNvSpPr>
              <a:spLocks/>
            </p:cNvSpPr>
            <p:nvPr/>
          </p:nvSpPr>
          <p:spPr bwMode="auto">
            <a:xfrm>
              <a:off x="2293" y="2887"/>
              <a:ext cx="81" cy="149"/>
            </a:xfrm>
            <a:custGeom>
              <a:avLst/>
              <a:gdLst/>
              <a:ahLst/>
              <a:cxnLst>
                <a:cxn ang="0">
                  <a:pos x="86" y="24"/>
                </a:cxn>
                <a:cxn ang="0">
                  <a:pos x="92" y="56"/>
                </a:cxn>
                <a:cxn ang="0">
                  <a:pos x="102" y="70"/>
                </a:cxn>
                <a:cxn ang="0">
                  <a:pos x="120" y="84"/>
                </a:cxn>
                <a:cxn ang="0">
                  <a:pos x="136" y="123"/>
                </a:cxn>
                <a:cxn ang="0">
                  <a:pos x="136" y="164"/>
                </a:cxn>
                <a:cxn ang="0">
                  <a:pos x="157" y="208"/>
                </a:cxn>
                <a:cxn ang="0">
                  <a:pos x="165" y="244"/>
                </a:cxn>
                <a:cxn ang="0">
                  <a:pos x="174" y="288"/>
                </a:cxn>
                <a:cxn ang="0">
                  <a:pos x="168" y="325"/>
                </a:cxn>
                <a:cxn ang="0">
                  <a:pos x="153" y="337"/>
                </a:cxn>
                <a:cxn ang="0">
                  <a:pos x="125" y="341"/>
                </a:cxn>
                <a:cxn ang="0">
                  <a:pos x="101" y="331"/>
                </a:cxn>
                <a:cxn ang="0">
                  <a:pos x="91" y="331"/>
                </a:cxn>
                <a:cxn ang="0">
                  <a:pos x="81" y="343"/>
                </a:cxn>
                <a:cxn ang="0">
                  <a:pos x="63" y="350"/>
                </a:cxn>
                <a:cxn ang="0">
                  <a:pos x="69" y="353"/>
                </a:cxn>
                <a:cxn ang="0">
                  <a:pos x="56" y="365"/>
                </a:cxn>
                <a:cxn ang="0">
                  <a:pos x="31" y="383"/>
                </a:cxn>
                <a:cxn ang="0">
                  <a:pos x="17" y="400"/>
                </a:cxn>
                <a:cxn ang="0">
                  <a:pos x="6" y="411"/>
                </a:cxn>
                <a:cxn ang="0">
                  <a:pos x="28" y="417"/>
                </a:cxn>
                <a:cxn ang="0">
                  <a:pos x="23" y="440"/>
                </a:cxn>
                <a:cxn ang="0">
                  <a:pos x="34" y="443"/>
                </a:cxn>
                <a:cxn ang="0">
                  <a:pos x="57" y="431"/>
                </a:cxn>
                <a:cxn ang="0">
                  <a:pos x="80" y="421"/>
                </a:cxn>
                <a:cxn ang="0">
                  <a:pos x="95" y="410"/>
                </a:cxn>
                <a:cxn ang="0">
                  <a:pos x="108" y="405"/>
                </a:cxn>
                <a:cxn ang="0">
                  <a:pos x="143" y="414"/>
                </a:cxn>
                <a:cxn ang="0">
                  <a:pos x="154" y="415"/>
                </a:cxn>
                <a:cxn ang="0">
                  <a:pos x="170" y="387"/>
                </a:cxn>
                <a:cxn ang="0">
                  <a:pos x="180" y="369"/>
                </a:cxn>
                <a:cxn ang="0">
                  <a:pos x="184" y="366"/>
                </a:cxn>
                <a:cxn ang="0">
                  <a:pos x="203" y="358"/>
                </a:cxn>
                <a:cxn ang="0">
                  <a:pos x="221" y="338"/>
                </a:cxn>
                <a:cxn ang="0">
                  <a:pos x="232" y="309"/>
                </a:cxn>
                <a:cxn ang="0">
                  <a:pos x="241" y="291"/>
                </a:cxn>
                <a:cxn ang="0">
                  <a:pos x="221" y="273"/>
                </a:cxn>
                <a:cxn ang="0">
                  <a:pos x="210" y="215"/>
                </a:cxn>
                <a:cxn ang="0">
                  <a:pos x="214" y="170"/>
                </a:cxn>
                <a:cxn ang="0">
                  <a:pos x="196" y="128"/>
                </a:cxn>
                <a:cxn ang="0">
                  <a:pos x="206" y="136"/>
                </a:cxn>
                <a:cxn ang="0">
                  <a:pos x="201" y="117"/>
                </a:cxn>
                <a:cxn ang="0">
                  <a:pos x="186" y="87"/>
                </a:cxn>
                <a:cxn ang="0">
                  <a:pos x="181" y="71"/>
                </a:cxn>
                <a:cxn ang="0">
                  <a:pos x="181" y="60"/>
                </a:cxn>
                <a:cxn ang="0">
                  <a:pos x="163" y="39"/>
                </a:cxn>
                <a:cxn ang="0">
                  <a:pos x="152" y="0"/>
                </a:cxn>
                <a:cxn ang="0">
                  <a:pos x="124" y="5"/>
                </a:cxn>
                <a:cxn ang="0">
                  <a:pos x="92" y="8"/>
                </a:cxn>
              </a:cxnLst>
              <a:rect l="0" t="0" r="r" b="b"/>
              <a:pathLst>
                <a:path w="242" h="449">
                  <a:moveTo>
                    <a:pt x="76" y="8"/>
                  </a:moveTo>
                  <a:lnTo>
                    <a:pt x="80" y="15"/>
                  </a:lnTo>
                  <a:lnTo>
                    <a:pt x="86" y="24"/>
                  </a:lnTo>
                  <a:lnTo>
                    <a:pt x="91" y="34"/>
                  </a:lnTo>
                  <a:lnTo>
                    <a:pt x="92" y="47"/>
                  </a:lnTo>
                  <a:lnTo>
                    <a:pt x="92" y="56"/>
                  </a:lnTo>
                  <a:lnTo>
                    <a:pt x="93" y="63"/>
                  </a:lnTo>
                  <a:lnTo>
                    <a:pt x="97" y="67"/>
                  </a:lnTo>
                  <a:lnTo>
                    <a:pt x="102" y="70"/>
                  </a:lnTo>
                  <a:lnTo>
                    <a:pt x="107" y="73"/>
                  </a:lnTo>
                  <a:lnTo>
                    <a:pt x="113" y="77"/>
                  </a:lnTo>
                  <a:lnTo>
                    <a:pt x="120" y="84"/>
                  </a:lnTo>
                  <a:lnTo>
                    <a:pt x="126" y="94"/>
                  </a:lnTo>
                  <a:lnTo>
                    <a:pt x="134" y="113"/>
                  </a:lnTo>
                  <a:lnTo>
                    <a:pt x="136" y="123"/>
                  </a:lnTo>
                  <a:lnTo>
                    <a:pt x="135" y="132"/>
                  </a:lnTo>
                  <a:lnTo>
                    <a:pt x="134" y="145"/>
                  </a:lnTo>
                  <a:lnTo>
                    <a:pt x="136" y="164"/>
                  </a:lnTo>
                  <a:lnTo>
                    <a:pt x="142" y="182"/>
                  </a:lnTo>
                  <a:lnTo>
                    <a:pt x="151" y="197"/>
                  </a:lnTo>
                  <a:lnTo>
                    <a:pt x="157" y="208"/>
                  </a:lnTo>
                  <a:lnTo>
                    <a:pt x="162" y="216"/>
                  </a:lnTo>
                  <a:lnTo>
                    <a:pt x="164" y="227"/>
                  </a:lnTo>
                  <a:lnTo>
                    <a:pt x="165" y="244"/>
                  </a:lnTo>
                  <a:lnTo>
                    <a:pt x="165" y="270"/>
                  </a:lnTo>
                  <a:lnTo>
                    <a:pt x="174" y="283"/>
                  </a:lnTo>
                  <a:lnTo>
                    <a:pt x="174" y="288"/>
                  </a:lnTo>
                  <a:lnTo>
                    <a:pt x="171" y="299"/>
                  </a:lnTo>
                  <a:lnTo>
                    <a:pt x="170" y="312"/>
                  </a:lnTo>
                  <a:lnTo>
                    <a:pt x="168" y="325"/>
                  </a:lnTo>
                  <a:lnTo>
                    <a:pt x="165" y="330"/>
                  </a:lnTo>
                  <a:lnTo>
                    <a:pt x="161" y="333"/>
                  </a:lnTo>
                  <a:lnTo>
                    <a:pt x="153" y="337"/>
                  </a:lnTo>
                  <a:lnTo>
                    <a:pt x="145" y="339"/>
                  </a:lnTo>
                  <a:lnTo>
                    <a:pt x="135" y="341"/>
                  </a:lnTo>
                  <a:lnTo>
                    <a:pt x="125" y="341"/>
                  </a:lnTo>
                  <a:lnTo>
                    <a:pt x="117" y="339"/>
                  </a:lnTo>
                  <a:lnTo>
                    <a:pt x="109" y="336"/>
                  </a:lnTo>
                  <a:lnTo>
                    <a:pt x="101" y="331"/>
                  </a:lnTo>
                  <a:lnTo>
                    <a:pt x="96" y="328"/>
                  </a:lnTo>
                  <a:lnTo>
                    <a:pt x="93" y="328"/>
                  </a:lnTo>
                  <a:lnTo>
                    <a:pt x="91" y="331"/>
                  </a:lnTo>
                  <a:lnTo>
                    <a:pt x="90" y="334"/>
                  </a:lnTo>
                  <a:lnTo>
                    <a:pt x="87" y="339"/>
                  </a:lnTo>
                  <a:lnTo>
                    <a:pt x="81" y="343"/>
                  </a:lnTo>
                  <a:lnTo>
                    <a:pt x="73" y="347"/>
                  </a:lnTo>
                  <a:lnTo>
                    <a:pt x="64" y="349"/>
                  </a:lnTo>
                  <a:lnTo>
                    <a:pt x="63" y="350"/>
                  </a:lnTo>
                  <a:lnTo>
                    <a:pt x="64" y="350"/>
                  </a:lnTo>
                  <a:lnTo>
                    <a:pt x="67" y="351"/>
                  </a:lnTo>
                  <a:lnTo>
                    <a:pt x="69" y="353"/>
                  </a:lnTo>
                  <a:lnTo>
                    <a:pt x="70" y="355"/>
                  </a:lnTo>
                  <a:lnTo>
                    <a:pt x="65" y="359"/>
                  </a:lnTo>
                  <a:lnTo>
                    <a:pt x="56" y="365"/>
                  </a:lnTo>
                  <a:lnTo>
                    <a:pt x="45" y="371"/>
                  </a:lnTo>
                  <a:lnTo>
                    <a:pt x="37" y="377"/>
                  </a:lnTo>
                  <a:lnTo>
                    <a:pt x="31" y="383"/>
                  </a:lnTo>
                  <a:lnTo>
                    <a:pt x="26" y="389"/>
                  </a:lnTo>
                  <a:lnTo>
                    <a:pt x="23" y="394"/>
                  </a:lnTo>
                  <a:lnTo>
                    <a:pt x="17" y="400"/>
                  </a:lnTo>
                  <a:lnTo>
                    <a:pt x="9" y="404"/>
                  </a:lnTo>
                  <a:lnTo>
                    <a:pt x="0" y="409"/>
                  </a:lnTo>
                  <a:lnTo>
                    <a:pt x="6" y="411"/>
                  </a:lnTo>
                  <a:lnTo>
                    <a:pt x="13" y="414"/>
                  </a:lnTo>
                  <a:lnTo>
                    <a:pt x="20" y="415"/>
                  </a:lnTo>
                  <a:lnTo>
                    <a:pt x="28" y="417"/>
                  </a:lnTo>
                  <a:lnTo>
                    <a:pt x="26" y="423"/>
                  </a:lnTo>
                  <a:lnTo>
                    <a:pt x="25" y="432"/>
                  </a:lnTo>
                  <a:lnTo>
                    <a:pt x="23" y="440"/>
                  </a:lnTo>
                  <a:lnTo>
                    <a:pt x="22" y="449"/>
                  </a:lnTo>
                  <a:lnTo>
                    <a:pt x="28" y="447"/>
                  </a:lnTo>
                  <a:lnTo>
                    <a:pt x="34" y="443"/>
                  </a:lnTo>
                  <a:lnTo>
                    <a:pt x="41" y="439"/>
                  </a:lnTo>
                  <a:lnTo>
                    <a:pt x="50" y="434"/>
                  </a:lnTo>
                  <a:lnTo>
                    <a:pt x="57" y="431"/>
                  </a:lnTo>
                  <a:lnTo>
                    <a:pt x="65" y="427"/>
                  </a:lnTo>
                  <a:lnTo>
                    <a:pt x="73" y="423"/>
                  </a:lnTo>
                  <a:lnTo>
                    <a:pt x="80" y="421"/>
                  </a:lnTo>
                  <a:lnTo>
                    <a:pt x="87" y="417"/>
                  </a:lnTo>
                  <a:lnTo>
                    <a:pt x="92" y="412"/>
                  </a:lnTo>
                  <a:lnTo>
                    <a:pt x="95" y="410"/>
                  </a:lnTo>
                  <a:lnTo>
                    <a:pt x="97" y="406"/>
                  </a:lnTo>
                  <a:lnTo>
                    <a:pt x="102" y="405"/>
                  </a:lnTo>
                  <a:lnTo>
                    <a:pt x="108" y="405"/>
                  </a:lnTo>
                  <a:lnTo>
                    <a:pt x="119" y="408"/>
                  </a:lnTo>
                  <a:lnTo>
                    <a:pt x="136" y="411"/>
                  </a:lnTo>
                  <a:lnTo>
                    <a:pt x="143" y="414"/>
                  </a:lnTo>
                  <a:lnTo>
                    <a:pt x="147" y="415"/>
                  </a:lnTo>
                  <a:lnTo>
                    <a:pt x="151" y="416"/>
                  </a:lnTo>
                  <a:lnTo>
                    <a:pt x="154" y="415"/>
                  </a:lnTo>
                  <a:lnTo>
                    <a:pt x="161" y="409"/>
                  </a:lnTo>
                  <a:lnTo>
                    <a:pt x="165" y="400"/>
                  </a:lnTo>
                  <a:lnTo>
                    <a:pt x="170" y="387"/>
                  </a:lnTo>
                  <a:lnTo>
                    <a:pt x="178" y="372"/>
                  </a:lnTo>
                  <a:lnTo>
                    <a:pt x="179" y="371"/>
                  </a:lnTo>
                  <a:lnTo>
                    <a:pt x="180" y="369"/>
                  </a:lnTo>
                  <a:lnTo>
                    <a:pt x="180" y="367"/>
                  </a:lnTo>
                  <a:lnTo>
                    <a:pt x="181" y="366"/>
                  </a:lnTo>
                  <a:lnTo>
                    <a:pt x="184" y="366"/>
                  </a:lnTo>
                  <a:lnTo>
                    <a:pt x="189" y="365"/>
                  </a:lnTo>
                  <a:lnTo>
                    <a:pt x="195" y="362"/>
                  </a:lnTo>
                  <a:lnTo>
                    <a:pt x="203" y="358"/>
                  </a:lnTo>
                  <a:lnTo>
                    <a:pt x="210" y="353"/>
                  </a:lnTo>
                  <a:lnTo>
                    <a:pt x="218" y="347"/>
                  </a:lnTo>
                  <a:lnTo>
                    <a:pt x="221" y="338"/>
                  </a:lnTo>
                  <a:lnTo>
                    <a:pt x="223" y="328"/>
                  </a:lnTo>
                  <a:lnTo>
                    <a:pt x="225" y="321"/>
                  </a:lnTo>
                  <a:lnTo>
                    <a:pt x="232" y="309"/>
                  </a:lnTo>
                  <a:lnTo>
                    <a:pt x="240" y="297"/>
                  </a:lnTo>
                  <a:lnTo>
                    <a:pt x="242" y="289"/>
                  </a:lnTo>
                  <a:lnTo>
                    <a:pt x="241" y="291"/>
                  </a:lnTo>
                  <a:lnTo>
                    <a:pt x="237" y="291"/>
                  </a:lnTo>
                  <a:lnTo>
                    <a:pt x="231" y="286"/>
                  </a:lnTo>
                  <a:lnTo>
                    <a:pt x="221" y="273"/>
                  </a:lnTo>
                  <a:lnTo>
                    <a:pt x="213" y="255"/>
                  </a:lnTo>
                  <a:lnTo>
                    <a:pt x="209" y="234"/>
                  </a:lnTo>
                  <a:lnTo>
                    <a:pt x="210" y="215"/>
                  </a:lnTo>
                  <a:lnTo>
                    <a:pt x="217" y="197"/>
                  </a:lnTo>
                  <a:lnTo>
                    <a:pt x="219" y="182"/>
                  </a:lnTo>
                  <a:lnTo>
                    <a:pt x="214" y="170"/>
                  </a:lnTo>
                  <a:lnTo>
                    <a:pt x="206" y="158"/>
                  </a:lnTo>
                  <a:lnTo>
                    <a:pt x="197" y="141"/>
                  </a:lnTo>
                  <a:lnTo>
                    <a:pt x="196" y="128"/>
                  </a:lnTo>
                  <a:lnTo>
                    <a:pt x="198" y="128"/>
                  </a:lnTo>
                  <a:lnTo>
                    <a:pt x="203" y="133"/>
                  </a:lnTo>
                  <a:lnTo>
                    <a:pt x="206" y="136"/>
                  </a:lnTo>
                  <a:lnTo>
                    <a:pt x="206" y="134"/>
                  </a:lnTo>
                  <a:lnTo>
                    <a:pt x="206" y="128"/>
                  </a:lnTo>
                  <a:lnTo>
                    <a:pt x="201" y="117"/>
                  </a:lnTo>
                  <a:lnTo>
                    <a:pt x="190" y="100"/>
                  </a:lnTo>
                  <a:lnTo>
                    <a:pt x="182" y="88"/>
                  </a:lnTo>
                  <a:lnTo>
                    <a:pt x="186" y="87"/>
                  </a:lnTo>
                  <a:lnTo>
                    <a:pt x="195" y="91"/>
                  </a:lnTo>
                  <a:lnTo>
                    <a:pt x="200" y="93"/>
                  </a:lnTo>
                  <a:lnTo>
                    <a:pt x="181" y="71"/>
                  </a:lnTo>
                  <a:lnTo>
                    <a:pt x="190" y="66"/>
                  </a:lnTo>
                  <a:lnTo>
                    <a:pt x="187" y="65"/>
                  </a:lnTo>
                  <a:lnTo>
                    <a:pt x="181" y="60"/>
                  </a:lnTo>
                  <a:lnTo>
                    <a:pt x="173" y="55"/>
                  </a:lnTo>
                  <a:lnTo>
                    <a:pt x="165" y="48"/>
                  </a:lnTo>
                  <a:lnTo>
                    <a:pt x="163" y="39"/>
                  </a:lnTo>
                  <a:lnTo>
                    <a:pt x="162" y="28"/>
                  </a:lnTo>
                  <a:lnTo>
                    <a:pt x="159" y="16"/>
                  </a:lnTo>
                  <a:lnTo>
                    <a:pt x="152" y="0"/>
                  </a:lnTo>
                  <a:lnTo>
                    <a:pt x="145" y="3"/>
                  </a:lnTo>
                  <a:lnTo>
                    <a:pt x="135" y="4"/>
                  </a:lnTo>
                  <a:lnTo>
                    <a:pt x="124" y="5"/>
                  </a:lnTo>
                  <a:lnTo>
                    <a:pt x="114" y="6"/>
                  </a:lnTo>
                  <a:lnTo>
                    <a:pt x="103" y="6"/>
                  </a:lnTo>
                  <a:lnTo>
                    <a:pt x="92" y="8"/>
                  </a:lnTo>
                  <a:lnTo>
                    <a:pt x="84" y="8"/>
                  </a:lnTo>
                  <a:lnTo>
                    <a:pt x="76" y="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0757" name="Freeform 37"/>
            <p:cNvSpPr>
              <a:spLocks/>
            </p:cNvSpPr>
            <p:nvPr/>
          </p:nvSpPr>
          <p:spPr bwMode="auto">
            <a:xfrm>
              <a:off x="2360" y="2875"/>
              <a:ext cx="48" cy="104"/>
            </a:xfrm>
            <a:custGeom>
              <a:avLst/>
              <a:gdLst/>
              <a:ahLst/>
              <a:cxnLst>
                <a:cxn ang="0">
                  <a:pos x="84" y="5"/>
                </a:cxn>
                <a:cxn ang="0">
                  <a:pos x="76" y="21"/>
                </a:cxn>
                <a:cxn ang="0">
                  <a:pos x="71" y="34"/>
                </a:cxn>
                <a:cxn ang="0">
                  <a:pos x="79" y="43"/>
                </a:cxn>
                <a:cxn ang="0">
                  <a:pos x="96" y="59"/>
                </a:cxn>
                <a:cxn ang="0">
                  <a:pos x="107" y="76"/>
                </a:cxn>
                <a:cxn ang="0">
                  <a:pos x="118" y="115"/>
                </a:cxn>
                <a:cxn ang="0">
                  <a:pos x="126" y="115"/>
                </a:cxn>
                <a:cxn ang="0">
                  <a:pos x="132" y="144"/>
                </a:cxn>
                <a:cxn ang="0">
                  <a:pos x="131" y="204"/>
                </a:cxn>
                <a:cxn ang="0">
                  <a:pos x="131" y="228"/>
                </a:cxn>
                <a:cxn ang="0">
                  <a:pos x="143" y="247"/>
                </a:cxn>
                <a:cxn ang="0">
                  <a:pos x="138" y="268"/>
                </a:cxn>
                <a:cxn ang="0">
                  <a:pos x="112" y="311"/>
                </a:cxn>
                <a:cxn ang="0">
                  <a:pos x="108" y="300"/>
                </a:cxn>
                <a:cxn ang="0">
                  <a:pos x="107" y="276"/>
                </a:cxn>
                <a:cxn ang="0">
                  <a:pos x="103" y="252"/>
                </a:cxn>
                <a:cxn ang="0">
                  <a:pos x="88" y="221"/>
                </a:cxn>
                <a:cxn ang="0">
                  <a:pos x="98" y="212"/>
                </a:cxn>
                <a:cxn ang="0">
                  <a:pos x="82" y="189"/>
                </a:cxn>
                <a:cxn ang="0">
                  <a:pos x="85" y="171"/>
                </a:cxn>
                <a:cxn ang="0">
                  <a:pos x="76" y="157"/>
                </a:cxn>
                <a:cxn ang="0">
                  <a:pos x="67" y="135"/>
                </a:cxn>
                <a:cxn ang="0">
                  <a:pos x="63" y="128"/>
                </a:cxn>
                <a:cxn ang="0">
                  <a:pos x="57" y="122"/>
                </a:cxn>
                <a:cxn ang="0">
                  <a:pos x="46" y="115"/>
                </a:cxn>
                <a:cxn ang="0">
                  <a:pos x="30" y="106"/>
                </a:cxn>
                <a:cxn ang="0">
                  <a:pos x="10" y="87"/>
                </a:cxn>
                <a:cxn ang="0">
                  <a:pos x="3" y="63"/>
                </a:cxn>
                <a:cxn ang="0">
                  <a:pos x="2" y="49"/>
                </a:cxn>
                <a:cxn ang="0">
                  <a:pos x="8" y="48"/>
                </a:cxn>
                <a:cxn ang="0">
                  <a:pos x="6" y="24"/>
                </a:cxn>
                <a:cxn ang="0">
                  <a:pos x="6" y="22"/>
                </a:cxn>
                <a:cxn ang="0">
                  <a:pos x="4" y="17"/>
                </a:cxn>
                <a:cxn ang="0">
                  <a:pos x="19" y="13"/>
                </a:cxn>
                <a:cxn ang="0">
                  <a:pos x="42" y="9"/>
                </a:cxn>
                <a:cxn ang="0">
                  <a:pos x="65" y="4"/>
                </a:cxn>
                <a:cxn ang="0">
                  <a:pos x="82" y="0"/>
                </a:cxn>
              </a:cxnLst>
              <a:rect l="0" t="0" r="r" b="b"/>
              <a:pathLst>
                <a:path w="143" h="311">
                  <a:moveTo>
                    <a:pt x="82" y="0"/>
                  </a:moveTo>
                  <a:lnTo>
                    <a:pt x="84" y="5"/>
                  </a:lnTo>
                  <a:lnTo>
                    <a:pt x="80" y="12"/>
                  </a:lnTo>
                  <a:lnTo>
                    <a:pt x="76" y="21"/>
                  </a:lnTo>
                  <a:lnTo>
                    <a:pt x="80" y="29"/>
                  </a:lnTo>
                  <a:lnTo>
                    <a:pt x="71" y="34"/>
                  </a:lnTo>
                  <a:lnTo>
                    <a:pt x="74" y="37"/>
                  </a:lnTo>
                  <a:lnTo>
                    <a:pt x="79" y="43"/>
                  </a:lnTo>
                  <a:lnTo>
                    <a:pt x="86" y="51"/>
                  </a:lnTo>
                  <a:lnTo>
                    <a:pt x="96" y="59"/>
                  </a:lnTo>
                  <a:lnTo>
                    <a:pt x="103" y="65"/>
                  </a:lnTo>
                  <a:lnTo>
                    <a:pt x="107" y="76"/>
                  </a:lnTo>
                  <a:lnTo>
                    <a:pt x="110" y="91"/>
                  </a:lnTo>
                  <a:lnTo>
                    <a:pt x="118" y="115"/>
                  </a:lnTo>
                  <a:lnTo>
                    <a:pt x="125" y="112"/>
                  </a:lnTo>
                  <a:lnTo>
                    <a:pt x="126" y="115"/>
                  </a:lnTo>
                  <a:lnTo>
                    <a:pt x="130" y="124"/>
                  </a:lnTo>
                  <a:lnTo>
                    <a:pt x="132" y="144"/>
                  </a:lnTo>
                  <a:lnTo>
                    <a:pt x="134" y="176"/>
                  </a:lnTo>
                  <a:lnTo>
                    <a:pt x="131" y="204"/>
                  </a:lnTo>
                  <a:lnTo>
                    <a:pt x="130" y="216"/>
                  </a:lnTo>
                  <a:lnTo>
                    <a:pt x="131" y="228"/>
                  </a:lnTo>
                  <a:lnTo>
                    <a:pt x="134" y="256"/>
                  </a:lnTo>
                  <a:lnTo>
                    <a:pt x="143" y="247"/>
                  </a:lnTo>
                  <a:lnTo>
                    <a:pt x="142" y="254"/>
                  </a:lnTo>
                  <a:lnTo>
                    <a:pt x="138" y="268"/>
                  </a:lnTo>
                  <a:lnTo>
                    <a:pt x="129" y="289"/>
                  </a:lnTo>
                  <a:lnTo>
                    <a:pt x="112" y="311"/>
                  </a:lnTo>
                  <a:lnTo>
                    <a:pt x="110" y="308"/>
                  </a:lnTo>
                  <a:lnTo>
                    <a:pt x="108" y="300"/>
                  </a:lnTo>
                  <a:lnTo>
                    <a:pt x="106" y="289"/>
                  </a:lnTo>
                  <a:lnTo>
                    <a:pt x="107" y="276"/>
                  </a:lnTo>
                  <a:lnTo>
                    <a:pt x="107" y="263"/>
                  </a:lnTo>
                  <a:lnTo>
                    <a:pt x="103" y="252"/>
                  </a:lnTo>
                  <a:lnTo>
                    <a:pt x="96" y="239"/>
                  </a:lnTo>
                  <a:lnTo>
                    <a:pt x="88" y="221"/>
                  </a:lnTo>
                  <a:lnTo>
                    <a:pt x="102" y="216"/>
                  </a:lnTo>
                  <a:lnTo>
                    <a:pt x="98" y="212"/>
                  </a:lnTo>
                  <a:lnTo>
                    <a:pt x="91" y="201"/>
                  </a:lnTo>
                  <a:lnTo>
                    <a:pt x="82" y="189"/>
                  </a:lnTo>
                  <a:lnTo>
                    <a:pt x="77" y="176"/>
                  </a:lnTo>
                  <a:lnTo>
                    <a:pt x="85" y="171"/>
                  </a:lnTo>
                  <a:lnTo>
                    <a:pt x="82" y="167"/>
                  </a:lnTo>
                  <a:lnTo>
                    <a:pt x="76" y="157"/>
                  </a:lnTo>
                  <a:lnTo>
                    <a:pt x="70" y="145"/>
                  </a:lnTo>
                  <a:lnTo>
                    <a:pt x="67" y="135"/>
                  </a:lnTo>
                  <a:lnTo>
                    <a:pt x="65" y="132"/>
                  </a:lnTo>
                  <a:lnTo>
                    <a:pt x="63" y="128"/>
                  </a:lnTo>
                  <a:lnTo>
                    <a:pt x="60" y="126"/>
                  </a:lnTo>
                  <a:lnTo>
                    <a:pt x="57" y="122"/>
                  </a:lnTo>
                  <a:lnTo>
                    <a:pt x="52" y="118"/>
                  </a:lnTo>
                  <a:lnTo>
                    <a:pt x="46" y="115"/>
                  </a:lnTo>
                  <a:lnTo>
                    <a:pt x="38" y="111"/>
                  </a:lnTo>
                  <a:lnTo>
                    <a:pt x="30" y="106"/>
                  </a:lnTo>
                  <a:lnTo>
                    <a:pt x="15" y="96"/>
                  </a:lnTo>
                  <a:lnTo>
                    <a:pt x="10" y="87"/>
                  </a:lnTo>
                  <a:lnTo>
                    <a:pt x="8" y="77"/>
                  </a:lnTo>
                  <a:lnTo>
                    <a:pt x="3" y="63"/>
                  </a:lnTo>
                  <a:lnTo>
                    <a:pt x="0" y="54"/>
                  </a:lnTo>
                  <a:lnTo>
                    <a:pt x="2" y="49"/>
                  </a:lnTo>
                  <a:lnTo>
                    <a:pt x="6" y="48"/>
                  </a:lnTo>
                  <a:lnTo>
                    <a:pt x="8" y="48"/>
                  </a:lnTo>
                  <a:lnTo>
                    <a:pt x="0" y="32"/>
                  </a:lnTo>
                  <a:lnTo>
                    <a:pt x="6" y="24"/>
                  </a:lnTo>
                  <a:lnTo>
                    <a:pt x="6" y="23"/>
                  </a:lnTo>
                  <a:lnTo>
                    <a:pt x="6" y="22"/>
                  </a:lnTo>
                  <a:lnTo>
                    <a:pt x="6" y="19"/>
                  </a:lnTo>
                  <a:lnTo>
                    <a:pt x="4" y="17"/>
                  </a:lnTo>
                  <a:lnTo>
                    <a:pt x="10" y="16"/>
                  </a:lnTo>
                  <a:lnTo>
                    <a:pt x="19" y="13"/>
                  </a:lnTo>
                  <a:lnTo>
                    <a:pt x="30" y="11"/>
                  </a:lnTo>
                  <a:lnTo>
                    <a:pt x="42" y="9"/>
                  </a:lnTo>
                  <a:lnTo>
                    <a:pt x="54" y="6"/>
                  </a:lnTo>
                  <a:lnTo>
                    <a:pt x="65" y="4"/>
                  </a:lnTo>
                  <a:lnTo>
                    <a:pt x="75" y="1"/>
                  </a:lnTo>
                  <a:lnTo>
                    <a:pt x="82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0758" name="Freeform 38"/>
            <p:cNvSpPr>
              <a:spLocks/>
            </p:cNvSpPr>
            <p:nvPr/>
          </p:nvSpPr>
          <p:spPr bwMode="auto">
            <a:xfrm>
              <a:off x="2446" y="2874"/>
              <a:ext cx="43" cy="113"/>
            </a:xfrm>
            <a:custGeom>
              <a:avLst/>
              <a:gdLst/>
              <a:ahLst/>
              <a:cxnLst>
                <a:cxn ang="0">
                  <a:pos x="23" y="23"/>
                </a:cxn>
                <a:cxn ang="0">
                  <a:pos x="23" y="70"/>
                </a:cxn>
                <a:cxn ang="0">
                  <a:pos x="38" y="100"/>
                </a:cxn>
                <a:cxn ang="0">
                  <a:pos x="54" y="118"/>
                </a:cxn>
                <a:cxn ang="0">
                  <a:pos x="67" y="136"/>
                </a:cxn>
                <a:cxn ang="0">
                  <a:pos x="71" y="154"/>
                </a:cxn>
                <a:cxn ang="0">
                  <a:pos x="59" y="179"/>
                </a:cxn>
                <a:cxn ang="0">
                  <a:pos x="44" y="198"/>
                </a:cxn>
                <a:cxn ang="0">
                  <a:pos x="49" y="236"/>
                </a:cxn>
                <a:cxn ang="0">
                  <a:pos x="40" y="265"/>
                </a:cxn>
                <a:cxn ang="0">
                  <a:pos x="28" y="275"/>
                </a:cxn>
                <a:cxn ang="0">
                  <a:pos x="21" y="276"/>
                </a:cxn>
                <a:cxn ang="0">
                  <a:pos x="32" y="279"/>
                </a:cxn>
                <a:cxn ang="0">
                  <a:pos x="44" y="276"/>
                </a:cxn>
                <a:cxn ang="0">
                  <a:pos x="38" y="287"/>
                </a:cxn>
                <a:cxn ang="0">
                  <a:pos x="18" y="309"/>
                </a:cxn>
                <a:cxn ang="0">
                  <a:pos x="4" y="328"/>
                </a:cxn>
                <a:cxn ang="0">
                  <a:pos x="0" y="336"/>
                </a:cxn>
                <a:cxn ang="0">
                  <a:pos x="15" y="335"/>
                </a:cxn>
                <a:cxn ang="0">
                  <a:pos x="27" y="328"/>
                </a:cxn>
                <a:cxn ang="0">
                  <a:pos x="38" y="317"/>
                </a:cxn>
                <a:cxn ang="0">
                  <a:pos x="51" y="301"/>
                </a:cxn>
                <a:cxn ang="0">
                  <a:pos x="69" y="281"/>
                </a:cxn>
                <a:cxn ang="0">
                  <a:pos x="84" y="265"/>
                </a:cxn>
                <a:cxn ang="0">
                  <a:pos x="96" y="249"/>
                </a:cxn>
                <a:cxn ang="0">
                  <a:pos x="105" y="231"/>
                </a:cxn>
                <a:cxn ang="0">
                  <a:pos x="110" y="203"/>
                </a:cxn>
                <a:cxn ang="0">
                  <a:pos x="105" y="186"/>
                </a:cxn>
                <a:cxn ang="0">
                  <a:pos x="111" y="158"/>
                </a:cxn>
                <a:cxn ang="0">
                  <a:pos x="124" y="147"/>
                </a:cxn>
                <a:cxn ang="0">
                  <a:pos x="115" y="132"/>
                </a:cxn>
                <a:cxn ang="0">
                  <a:pos x="106" y="109"/>
                </a:cxn>
                <a:cxn ang="0">
                  <a:pos x="116" y="103"/>
                </a:cxn>
                <a:cxn ang="0">
                  <a:pos x="95" y="56"/>
                </a:cxn>
                <a:cxn ang="0">
                  <a:pos x="80" y="15"/>
                </a:cxn>
                <a:cxn ang="0">
                  <a:pos x="67" y="3"/>
                </a:cxn>
                <a:cxn ang="0">
                  <a:pos x="52" y="2"/>
                </a:cxn>
                <a:cxn ang="0">
                  <a:pos x="39" y="1"/>
                </a:cxn>
                <a:cxn ang="0">
                  <a:pos x="27" y="0"/>
                </a:cxn>
              </a:cxnLst>
              <a:rect l="0" t="0" r="r" b="b"/>
              <a:pathLst>
                <a:path w="127" h="337">
                  <a:moveTo>
                    <a:pt x="21" y="0"/>
                  </a:moveTo>
                  <a:lnTo>
                    <a:pt x="23" y="23"/>
                  </a:lnTo>
                  <a:lnTo>
                    <a:pt x="22" y="46"/>
                  </a:lnTo>
                  <a:lnTo>
                    <a:pt x="23" y="70"/>
                  </a:lnTo>
                  <a:lnTo>
                    <a:pt x="31" y="90"/>
                  </a:lnTo>
                  <a:lnTo>
                    <a:pt x="38" y="100"/>
                  </a:lnTo>
                  <a:lnTo>
                    <a:pt x="46" y="109"/>
                  </a:lnTo>
                  <a:lnTo>
                    <a:pt x="54" y="118"/>
                  </a:lnTo>
                  <a:lnTo>
                    <a:pt x="61" y="126"/>
                  </a:lnTo>
                  <a:lnTo>
                    <a:pt x="67" y="136"/>
                  </a:lnTo>
                  <a:lnTo>
                    <a:pt x="69" y="145"/>
                  </a:lnTo>
                  <a:lnTo>
                    <a:pt x="71" y="154"/>
                  </a:lnTo>
                  <a:lnTo>
                    <a:pt x="68" y="164"/>
                  </a:lnTo>
                  <a:lnTo>
                    <a:pt x="59" y="179"/>
                  </a:lnTo>
                  <a:lnTo>
                    <a:pt x="49" y="189"/>
                  </a:lnTo>
                  <a:lnTo>
                    <a:pt x="44" y="198"/>
                  </a:lnTo>
                  <a:lnTo>
                    <a:pt x="46" y="215"/>
                  </a:lnTo>
                  <a:lnTo>
                    <a:pt x="49" y="236"/>
                  </a:lnTo>
                  <a:lnTo>
                    <a:pt x="46" y="253"/>
                  </a:lnTo>
                  <a:lnTo>
                    <a:pt x="40" y="265"/>
                  </a:lnTo>
                  <a:lnTo>
                    <a:pt x="33" y="273"/>
                  </a:lnTo>
                  <a:lnTo>
                    <a:pt x="28" y="275"/>
                  </a:lnTo>
                  <a:lnTo>
                    <a:pt x="24" y="276"/>
                  </a:lnTo>
                  <a:lnTo>
                    <a:pt x="21" y="276"/>
                  </a:lnTo>
                  <a:lnTo>
                    <a:pt x="22" y="278"/>
                  </a:lnTo>
                  <a:lnTo>
                    <a:pt x="32" y="279"/>
                  </a:lnTo>
                  <a:lnTo>
                    <a:pt x="39" y="278"/>
                  </a:lnTo>
                  <a:lnTo>
                    <a:pt x="44" y="276"/>
                  </a:lnTo>
                  <a:lnTo>
                    <a:pt x="46" y="275"/>
                  </a:lnTo>
                  <a:lnTo>
                    <a:pt x="38" y="287"/>
                  </a:lnTo>
                  <a:lnTo>
                    <a:pt x="28" y="298"/>
                  </a:lnTo>
                  <a:lnTo>
                    <a:pt x="18" y="309"/>
                  </a:lnTo>
                  <a:lnTo>
                    <a:pt x="10" y="319"/>
                  </a:lnTo>
                  <a:lnTo>
                    <a:pt x="4" y="328"/>
                  </a:lnTo>
                  <a:lnTo>
                    <a:pt x="0" y="334"/>
                  </a:lnTo>
                  <a:lnTo>
                    <a:pt x="0" y="336"/>
                  </a:lnTo>
                  <a:lnTo>
                    <a:pt x="6" y="337"/>
                  </a:lnTo>
                  <a:lnTo>
                    <a:pt x="15" y="335"/>
                  </a:lnTo>
                  <a:lnTo>
                    <a:pt x="21" y="332"/>
                  </a:lnTo>
                  <a:lnTo>
                    <a:pt x="27" y="328"/>
                  </a:lnTo>
                  <a:lnTo>
                    <a:pt x="32" y="323"/>
                  </a:lnTo>
                  <a:lnTo>
                    <a:pt x="38" y="317"/>
                  </a:lnTo>
                  <a:lnTo>
                    <a:pt x="44" y="309"/>
                  </a:lnTo>
                  <a:lnTo>
                    <a:pt x="51" y="301"/>
                  </a:lnTo>
                  <a:lnTo>
                    <a:pt x="60" y="291"/>
                  </a:lnTo>
                  <a:lnTo>
                    <a:pt x="69" y="281"/>
                  </a:lnTo>
                  <a:lnTo>
                    <a:pt x="78" y="273"/>
                  </a:lnTo>
                  <a:lnTo>
                    <a:pt x="84" y="265"/>
                  </a:lnTo>
                  <a:lnTo>
                    <a:pt x="91" y="258"/>
                  </a:lnTo>
                  <a:lnTo>
                    <a:pt x="96" y="249"/>
                  </a:lnTo>
                  <a:lnTo>
                    <a:pt x="100" y="241"/>
                  </a:lnTo>
                  <a:lnTo>
                    <a:pt x="105" y="231"/>
                  </a:lnTo>
                  <a:lnTo>
                    <a:pt x="107" y="220"/>
                  </a:lnTo>
                  <a:lnTo>
                    <a:pt x="110" y="203"/>
                  </a:lnTo>
                  <a:lnTo>
                    <a:pt x="107" y="193"/>
                  </a:lnTo>
                  <a:lnTo>
                    <a:pt x="105" y="186"/>
                  </a:lnTo>
                  <a:lnTo>
                    <a:pt x="105" y="173"/>
                  </a:lnTo>
                  <a:lnTo>
                    <a:pt x="111" y="158"/>
                  </a:lnTo>
                  <a:lnTo>
                    <a:pt x="118" y="150"/>
                  </a:lnTo>
                  <a:lnTo>
                    <a:pt x="124" y="147"/>
                  </a:lnTo>
                  <a:lnTo>
                    <a:pt x="127" y="146"/>
                  </a:lnTo>
                  <a:lnTo>
                    <a:pt x="115" y="132"/>
                  </a:lnTo>
                  <a:lnTo>
                    <a:pt x="108" y="119"/>
                  </a:lnTo>
                  <a:lnTo>
                    <a:pt x="106" y="109"/>
                  </a:lnTo>
                  <a:lnTo>
                    <a:pt x="105" y="106"/>
                  </a:lnTo>
                  <a:lnTo>
                    <a:pt x="116" y="103"/>
                  </a:lnTo>
                  <a:lnTo>
                    <a:pt x="100" y="82"/>
                  </a:lnTo>
                  <a:lnTo>
                    <a:pt x="95" y="56"/>
                  </a:lnTo>
                  <a:lnTo>
                    <a:pt x="88" y="32"/>
                  </a:lnTo>
                  <a:lnTo>
                    <a:pt x="80" y="15"/>
                  </a:lnTo>
                  <a:lnTo>
                    <a:pt x="74" y="3"/>
                  </a:lnTo>
                  <a:lnTo>
                    <a:pt x="67" y="3"/>
                  </a:lnTo>
                  <a:lnTo>
                    <a:pt x="60" y="2"/>
                  </a:lnTo>
                  <a:lnTo>
                    <a:pt x="52" y="2"/>
                  </a:lnTo>
                  <a:lnTo>
                    <a:pt x="46" y="1"/>
                  </a:lnTo>
                  <a:lnTo>
                    <a:pt x="39" y="1"/>
                  </a:lnTo>
                  <a:lnTo>
                    <a:pt x="33" y="1"/>
                  </a:lnTo>
                  <a:lnTo>
                    <a:pt x="27" y="0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0759" name="Freeform 39"/>
            <p:cNvSpPr>
              <a:spLocks/>
            </p:cNvSpPr>
            <p:nvPr/>
          </p:nvSpPr>
          <p:spPr bwMode="auto">
            <a:xfrm>
              <a:off x="2460" y="2863"/>
              <a:ext cx="97" cy="202"/>
            </a:xfrm>
            <a:custGeom>
              <a:avLst/>
              <a:gdLst/>
              <a:ahLst/>
              <a:cxnLst>
                <a:cxn ang="0">
                  <a:pos x="260" y="15"/>
                </a:cxn>
                <a:cxn ang="0">
                  <a:pos x="285" y="65"/>
                </a:cxn>
                <a:cxn ang="0">
                  <a:pos x="283" y="111"/>
                </a:cxn>
                <a:cxn ang="0">
                  <a:pos x="288" y="149"/>
                </a:cxn>
                <a:cxn ang="0">
                  <a:pos x="255" y="166"/>
                </a:cxn>
                <a:cxn ang="0">
                  <a:pos x="223" y="145"/>
                </a:cxn>
                <a:cxn ang="0">
                  <a:pos x="194" y="139"/>
                </a:cxn>
                <a:cxn ang="0">
                  <a:pos x="157" y="152"/>
                </a:cxn>
                <a:cxn ang="0">
                  <a:pos x="193" y="181"/>
                </a:cxn>
                <a:cxn ang="0">
                  <a:pos x="221" y="181"/>
                </a:cxn>
                <a:cxn ang="0">
                  <a:pos x="254" y="213"/>
                </a:cxn>
                <a:cxn ang="0">
                  <a:pos x="277" y="252"/>
                </a:cxn>
                <a:cxn ang="0">
                  <a:pos x="256" y="239"/>
                </a:cxn>
                <a:cxn ang="0">
                  <a:pos x="228" y="247"/>
                </a:cxn>
                <a:cxn ang="0">
                  <a:pos x="200" y="247"/>
                </a:cxn>
                <a:cxn ang="0">
                  <a:pos x="171" y="287"/>
                </a:cxn>
                <a:cxn ang="0">
                  <a:pos x="153" y="349"/>
                </a:cxn>
                <a:cxn ang="0">
                  <a:pos x="118" y="402"/>
                </a:cxn>
                <a:cxn ang="0">
                  <a:pos x="94" y="438"/>
                </a:cxn>
                <a:cxn ang="0">
                  <a:pos x="73" y="472"/>
                </a:cxn>
                <a:cxn ang="0">
                  <a:pos x="101" y="473"/>
                </a:cxn>
                <a:cxn ang="0">
                  <a:pos x="146" y="409"/>
                </a:cxn>
                <a:cxn ang="0">
                  <a:pos x="179" y="383"/>
                </a:cxn>
                <a:cxn ang="0">
                  <a:pos x="223" y="389"/>
                </a:cxn>
                <a:cxn ang="0">
                  <a:pos x="209" y="431"/>
                </a:cxn>
                <a:cxn ang="0">
                  <a:pos x="182" y="434"/>
                </a:cxn>
                <a:cxn ang="0">
                  <a:pos x="164" y="455"/>
                </a:cxn>
                <a:cxn ang="0">
                  <a:pos x="142" y="471"/>
                </a:cxn>
                <a:cxn ang="0">
                  <a:pos x="172" y="486"/>
                </a:cxn>
                <a:cxn ang="0">
                  <a:pos x="200" y="497"/>
                </a:cxn>
                <a:cxn ang="0">
                  <a:pos x="190" y="565"/>
                </a:cxn>
                <a:cxn ang="0">
                  <a:pos x="123" y="606"/>
                </a:cxn>
                <a:cxn ang="0">
                  <a:pos x="93" y="577"/>
                </a:cxn>
                <a:cxn ang="0">
                  <a:pos x="129" y="571"/>
                </a:cxn>
                <a:cxn ang="0">
                  <a:pos x="160" y="541"/>
                </a:cxn>
                <a:cxn ang="0">
                  <a:pos x="117" y="531"/>
                </a:cxn>
                <a:cxn ang="0">
                  <a:pos x="87" y="523"/>
                </a:cxn>
                <a:cxn ang="0">
                  <a:pos x="75" y="520"/>
                </a:cxn>
                <a:cxn ang="0">
                  <a:pos x="32" y="486"/>
                </a:cxn>
                <a:cxn ang="0">
                  <a:pos x="6" y="445"/>
                </a:cxn>
                <a:cxn ang="0">
                  <a:pos x="23" y="387"/>
                </a:cxn>
                <a:cxn ang="0">
                  <a:pos x="61" y="347"/>
                </a:cxn>
                <a:cxn ang="0">
                  <a:pos x="72" y="305"/>
                </a:cxn>
                <a:cxn ang="0">
                  <a:pos x="95" y="255"/>
                </a:cxn>
                <a:cxn ang="0">
                  <a:pos x="133" y="216"/>
                </a:cxn>
                <a:cxn ang="0">
                  <a:pos x="137" y="175"/>
                </a:cxn>
                <a:cxn ang="0">
                  <a:pos x="121" y="104"/>
                </a:cxn>
                <a:cxn ang="0">
                  <a:pos x="104" y="49"/>
                </a:cxn>
                <a:cxn ang="0">
                  <a:pos x="129" y="44"/>
                </a:cxn>
                <a:cxn ang="0">
                  <a:pos x="200" y="52"/>
                </a:cxn>
                <a:cxn ang="0">
                  <a:pos x="240" y="26"/>
                </a:cxn>
              </a:cxnLst>
              <a:rect l="0" t="0" r="r" b="b"/>
              <a:pathLst>
                <a:path w="291" h="608">
                  <a:moveTo>
                    <a:pt x="249" y="0"/>
                  </a:moveTo>
                  <a:lnTo>
                    <a:pt x="250" y="4"/>
                  </a:lnTo>
                  <a:lnTo>
                    <a:pt x="251" y="8"/>
                  </a:lnTo>
                  <a:lnTo>
                    <a:pt x="252" y="11"/>
                  </a:lnTo>
                  <a:lnTo>
                    <a:pt x="260" y="15"/>
                  </a:lnTo>
                  <a:lnTo>
                    <a:pt x="270" y="22"/>
                  </a:lnTo>
                  <a:lnTo>
                    <a:pt x="276" y="30"/>
                  </a:lnTo>
                  <a:lnTo>
                    <a:pt x="279" y="38"/>
                  </a:lnTo>
                  <a:lnTo>
                    <a:pt x="283" y="50"/>
                  </a:lnTo>
                  <a:lnTo>
                    <a:pt x="285" y="65"/>
                  </a:lnTo>
                  <a:lnTo>
                    <a:pt x="283" y="78"/>
                  </a:lnTo>
                  <a:lnTo>
                    <a:pt x="279" y="89"/>
                  </a:lnTo>
                  <a:lnTo>
                    <a:pt x="278" y="93"/>
                  </a:lnTo>
                  <a:lnTo>
                    <a:pt x="282" y="105"/>
                  </a:lnTo>
                  <a:lnTo>
                    <a:pt x="283" y="111"/>
                  </a:lnTo>
                  <a:lnTo>
                    <a:pt x="283" y="117"/>
                  </a:lnTo>
                  <a:lnTo>
                    <a:pt x="285" y="125"/>
                  </a:lnTo>
                  <a:lnTo>
                    <a:pt x="289" y="135"/>
                  </a:lnTo>
                  <a:lnTo>
                    <a:pt x="291" y="143"/>
                  </a:lnTo>
                  <a:lnTo>
                    <a:pt x="288" y="149"/>
                  </a:lnTo>
                  <a:lnTo>
                    <a:pt x="278" y="154"/>
                  </a:lnTo>
                  <a:lnTo>
                    <a:pt x="272" y="156"/>
                  </a:lnTo>
                  <a:lnTo>
                    <a:pt x="266" y="160"/>
                  </a:lnTo>
                  <a:lnTo>
                    <a:pt x="260" y="164"/>
                  </a:lnTo>
                  <a:lnTo>
                    <a:pt x="255" y="166"/>
                  </a:lnTo>
                  <a:lnTo>
                    <a:pt x="249" y="167"/>
                  </a:lnTo>
                  <a:lnTo>
                    <a:pt x="244" y="166"/>
                  </a:lnTo>
                  <a:lnTo>
                    <a:pt x="238" y="163"/>
                  </a:lnTo>
                  <a:lnTo>
                    <a:pt x="231" y="154"/>
                  </a:lnTo>
                  <a:lnTo>
                    <a:pt x="223" y="145"/>
                  </a:lnTo>
                  <a:lnTo>
                    <a:pt x="217" y="141"/>
                  </a:lnTo>
                  <a:lnTo>
                    <a:pt x="211" y="138"/>
                  </a:lnTo>
                  <a:lnTo>
                    <a:pt x="205" y="138"/>
                  </a:lnTo>
                  <a:lnTo>
                    <a:pt x="200" y="139"/>
                  </a:lnTo>
                  <a:lnTo>
                    <a:pt x="194" y="139"/>
                  </a:lnTo>
                  <a:lnTo>
                    <a:pt x="189" y="141"/>
                  </a:lnTo>
                  <a:lnTo>
                    <a:pt x="183" y="141"/>
                  </a:lnTo>
                  <a:lnTo>
                    <a:pt x="171" y="141"/>
                  </a:lnTo>
                  <a:lnTo>
                    <a:pt x="161" y="145"/>
                  </a:lnTo>
                  <a:lnTo>
                    <a:pt x="157" y="152"/>
                  </a:lnTo>
                  <a:lnTo>
                    <a:pt x="164" y="160"/>
                  </a:lnTo>
                  <a:lnTo>
                    <a:pt x="172" y="167"/>
                  </a:lnTo>
                  <a:lnTo>
                    <a:pt x="178" y="174"/>
                  </a:lnTo>
                  <a:lnTo>
                    <a:pt x="184" y="178"/>
                  </a:lnTo>
                  <a:lnTo>
                    <a:pt x="193" y="181"/>
                  </a:lnTo>
                  <a:lnTo>
                    <a:pt x="198" y="181"/>
                  </a:lnTo>
                  <a:lnTo>
                    <a:pt x="204" y="181"/>
                  </a:lnTo>
                  <a:lnTo>
                    <a:pt x="209" y="181"/>
                  </a:lnTo>
                  <a:lnTo>
                    <a:pt x="215" y="180"/>
                  </a:lnTo>
                  <a:lnTo>
                    <a:pt x="221" y="181"/>
                  </a:lnTo>
                  <a:lnTo>
                    <a:pt x="228" y="183"/>
                  </a:lnTo>
                  <a:lnTo>
                    <a:pt x="234" y="187"/>
                  </a:lnTo>
                  <a:lnTo>
                    <a:pt x="240" y="194"/>
                  </a:lnTo>
                  <a:lnTo>
                    <a:pt x="246" y="203"/>
                  </a:lnTo>
                  <a:lnTo>
                    <a:pt x="254" y="213"/>
                  </a:lnTo>
                  <a:lnTo>
                    <a:pt x="260" y="222"/>
                  </a:lnTo>
                  <a:lnTo>
                    <a:pt x="266" y="231"/>
                  </a:lnTo>
                  <a:lnTo>
                    <a:pt x="271" y="239"/>
                  </a:lnTo>
                  <a:lnTo>
                    <a:pt x="274" y="247"/>
                  </a:lnTo>
                  <a:lnTo>
                    <a:pt x="277" y="252"/>
                  </a:lnTo>
                  <a:lnTo>
                    <a:pt x="278" y="253"/>
                  </a:lnTo>
                  <a:lnTo>
                    <a:pt x="268" y="247"/>
                  </a:lnTo>
                  <a:lnTo>
                    <a:pt x="262" y="242"/>
                  </a:lnTo>
                  <a:lnTo>
                    <a:pt x="257" y="239"/>
                  </a:lnTo>
                  <a:lnTo>
                    <a:pt x="256" y="239"/>
                  </a:lnTo>
                  <a:lnTo>
                    <a:pt x="254" y="239"/>
                  </a:lnTo>
                  <a:lnTo>
                    <a:pt x="251" y="241"/>
                  </a:lnTo>
                  <a:lnTo>
                    <a:pt x="246" y="243"/>
                  </a:lnTo>
                  <a:lnTo>
                    <a:pt x="238" y="245"/>
                  </a:lnTo>
                  <a:lnTo>
                    <a:pt x="228" y="247"/>
                  </a:lnTo>
                  <a:lnTo>
                    <a:pt x="221" y="247"/>
                  </a:lnTo>
                  <a:lnTo>
                    <a:pt x="215" y="247"/>
                  </a:lnTo>
                  <a:lnTo>
                    <a:pt x="209" y="247"/>
                  </a:lnTo>
                  <a:lnTo>
                    <a:pt x="204" y="247"/>
                  </a:lnTo>
                  <a:lnTo>
                    <a:pt x="200" y="247"/>
                  </a:lnTo>
                  <a:lnTo>
                    <a:pt x="195" y="248"/>
                  </a:lnTo>
                  <a:lnTo>
                    <a:pt x="190" y="250"/>
                  </a:lnTo>
                  <a:lnTo>
                    <a:pt x="181" y="258"/>
                  </a:lnTo>
                  <a:lnTo>
                    <a:pt x="175" y="270"/>
                  </a:lnTo>
                  <a:lnTo>
                    <a:pt x="171" y="287"/>
                  </a:lnTo>
                  <a:lnTo>
                    <a:pt x="168" y="308"/>
                  </a:lnTo>
                  <a:lnTo>
                    <a:pt x="167" y="319"/>
                  </a:lnTo>
                  <a:lnTo>
                    <a:pt x="164" y="330"/>
                  </a:lnTo>
                  <a:lnTo>
                    <a:pt x="159" y="339"/>
                  </a:lnTo>
                  <a:lnTo>
                    <a:pt x="153" y="349"/>
                  </a:lnTo>
                  <a:lnTo>
                    <a:pt x="146" y="359"/>
                  </a:lnTo>
                  <a:lnTo>
                    <a:pt x="139" y="369"/>
                  </a:lnTo>
                  <a:lnTo>
                    <a:pt x="132" y="380"/>
                  </a:lnTo>
                  <a:lnTo>
                    <a:pt x="125" y="391"/>
                  </a:lnTo>
                  <a:lnTo>
                    <a:pt x="118" y="402"/>
                  </a:lnTo>
                  <a:lnTo>
                    <a:pt x="112" y="410"/>
                  </a:lnTo>
                  <a:lnTo>
                    <a:pt x="109" y="419"/>
                  </a:lnTo>
                  <a:lnTo>
                    <a:pt x="104" y="425"/>
                  </a:lnTo>
                  <a:lnTo>
                    <a:pt x="99" y="432"/>
                  </a:lnTo>
                  <a:lnTo>
                    <a:pt x="94" y="438"/>
                  </a:lnTo>
                  <a:lnTo>
                    <a:pt x="88" y="444"/>
                  </a:lnTo>
                  <a:lnTo>
                    <a:pt x="82" y="452"/>
                  </a:lnTo>
                  <a:lnTo>
                    <a:pt x="76" y="459"/>
                  </a:lnTo>
                  <a:lnTo>
                    <a:pt x="73" y="466"/>
                  </a:lnTo>
                  <a:lnTo>
                    <a:pt x="73" y="472"/>
                  </a:lnTo>
                  <a:lnTo>
                    <a:pt x="76" y="477"/>
                  </a:lnTo>
                  <a:lnTo>
                    <a:pt x="79" y="480"/>
                  </a:lnTo>
                  <a:lnTo>
                    <a:pt x="86" y="480"/>
                  </a:lnTo>
                  <a:lnTo>
                    <a:pt x="93" y="478"/>
                  </a:lnTo>
                  <a:lnTo>
                    <a:pt x="101" y="473"/>
                  </a:lnTo>
                  <a:lnTo>
                    <a:pt x="115" y="459"/>
                  </a:lnTo>
                  <a:lnTo>
                    <a:pt x="121" y="443"/>
                  </a:lnTo>
                  <a:lnTo>
                    <a:pt x="127" y="427"/>
                  </a:lnTo>
                  <a:lnTo>
                    <a:pt x="137" y="415"/>
                  </a:lnTo>
                  <a:lnTo>
                    <a:pt x="146" y="409"/>
                  </a:lnTo>
                  <a:lnTo>
                    <a:pt x="153" y="406"/>
                  </a:lnTo>
                  <a:lnTo>
                    <a:pt x="157" y="406"/>
                  </a:lnTo>
                  <a:lnTo>
                    <a:pt x="166" y="402"/>
                  </a:lnTo>
                  <a:lnTo>
                    <a:pt x="175" y="393"/>
                  </a:lnTo>
                  <a:lnTo>
                    <a:pt x="179" y="383"/>
                  </a:lnTo>
                  <a:lnTo>
                    <a:pt x="184" y="378"/>
                  </a:lnTo>
                  <a:lnTo>
                    <a:pt x="193" y="380"/>
                  </a:lnTo>
                  <a:lnTo>
                    <a:pt x="204" y="384"/>
                  </a:lnTo>
                  <a:lnTo>
                    <a:pt x="215" y="388"/>
                  </a:lnTo>
                  <a:lnTo>
                    <a:pt x="223" y="389"/>
                  </a:lnTo>
                  <a:lnTo>
                    <a:pt x="227" y="389"/>
                  </a:lnTo>
                  <a:lnTo>
                    <a:pt x="222" y="399"/>
                  </a:lnTo>
                  <a:lnTo>
                    <a:pt x="217" y="409"/>
                  </a:lnTo>
                  <a:lnTo>
                    <a:pt x="212" y="420"/>
                  </a:lnTo>
                  <a:lnTo>
                    <a:pt x="209" y="431"/>
                  </a:lnTo>
                  <a:lnTo>
                    <a:pt x="196" y="431"/>
                  </a:lnTo>
                  <a:lnTo>
                    <a:pt x="189" y="431"/>
                  </a:lnTo>
                  <a:lnTo>
                    <a:pt x="185" y="432"/>
                  </a:lnTo>
                  <a:lnTo>
                    <a:pt x="183" y="433"/>
                  </a:lnTo>
                  <a:lnTo>
                    <a:pt x="182" y="434"/>
                  </a:lnTo>
                  <a:lnTo>
                    <a:pt x="182" y="437"/>
                  </a:lnTo>
                  <a:lnTo>
                    <a:pt x="179" y="442"/>
                  </a:lnTo>
                  <a:lnTo>
                    <a:pt x="176" y="447"/>
                  </a:lnTo>
                  <a:lnTo>
                    <a:pt x="170" y="452"/>
                  </a:lnTo>
                  <a:lnTo>
                    <a:pt x="164" y="455"/>
                  </a:lnTo>
                  <a:lnTo>
                    <a:pt x="157" y="459"/>
                  </a:lnTo>
                  <a:lnTo>
                    <a:pt x="151" y="461"/>
                  </a:lnTo>
                  <a:lnTo>
                    <a:pt x="146" y="464"/>
                  </a:lnTo>
                  <a:lnTo>
                    <a:pt x="143" y="467"/>
                  </a:lnTo>
                  <a:lnTo>
                    <a:pt x="142" y="471"/>
                  </a:lnTo>
                  <a:lnTo>
                    <a:pt x="142" y="476"/>
                  </a:lnTo>
                  <a:lnTo>
                    <a:pt x="145" y="481"/>
                  </a:lnTo>
                  <a:lnTo>
                    <a:pt x="153" y="483"/>
                  </a:lnTo>
                  <a:lnTo>
                    <a:pt x="162" y="486"/>
                  </a:lnTo>
                  <a:lnTo>
                    <a:pt x="172" y="486"/>
                  </a:lnTo>
                  <a:lnTo>
                    <a:pt x="182" y="486"/>
                  </a:lnTo>
                  <a:lnTo>
                    <a:pt x="190" y="484"/>
                  </a:lnTo>
                  <a:lnTo>
                    <a:pt x="196" y="483"/>
                  </a:lnTo>
                  <a:lnTo>
                    <a:pt x="199" y="483"/>
                  </a:lnTo>
                  <a:lnTo>
                    <a:pt x="200" y="497"/>
                  </a:lnTo>
                  <a:lnTo>
                    <a:pt x="203" y="510"/>
                  </a:lnTo>
                  <a:lnTo>
                    <a:pt x="206" y="522"/>
                  </a:lnTo>
                  <a:lnTo>
                    <a:pt x="211" y="534"/>
                  </a:lnTo>
                  <a:lnTo>
                    <a:pt x="203" y="550"/>
                  </a:lnTo>
                  <a:lnTo>
                    <a:pt x="190" y="565"/>
                  </a:lnTo>
                  <a:lnTo>
                    <a:pt x="176" y="577"/>
                  </a:lnTo>
                  <a:lnTo>
                    <a:pt x="160" y="588"/>
                  </a:lnTo>
                  <a:lnTo>
                    <a:pt x="144" y="597"/>
                  </a:lnTo>
                  <a:lnTo>
                    <a:pt x="132" y="603"/>
                  </a:lnTo>
                  <a:lnTo>
                    <a:pt x="123" y="606"/>
                  </a:lnTo>
                  <a:lnTo>
                    <a:pt x="120" y="608"/>
                  </a:lnTo>
                  <a:lnTo>
                    <a:pt x="115" y="603"/>
                  </a:lnTo>
                  <a:lnTo>
                    <a:pt x="109" y="595"/>
                  </a:lnTo>
                  <a:lnTo>
                    <a:pt x="101" y="587"/>
                  </a:lnTo>
                  <a:lnTo>
                    <a:pt x="93" y="577"/>
                  </a:lnTo>
                  <a:lnTo>
                    <a:pt x="104" y="573"/>
                  </a:lnTo>
                  <a:lnTo>
                    <a:pt x="112" y="571"/>
                  </a:lnTo>
                  <a:lnTo>
                    <a:pt x="120" y="571"/>
                  </a:lnTo>
                  <a:lnTo>
                    <a:pt x="125" y="571"/>
                  </a:lnTo>
                  <a:lnTo>
                    <a:pt x="129" y="571"/>
                  </a:lnTo>
                  <a:lnTo>
                    <a:pt x="134" y="570"/>
                  </a:lnTo>
                  <a:lnTo>
                    <a:pt x="139" y="566"/>
                  </a:lnTo>
                  <a:lnTo>
                    <a:pt x="144" y="561"/>
                  </a:lnTo>
                  <a:lnTo>
                    <a:pt x="154" y="549"/>
                  </a:lnTo>
                  <a:lnTo>
                    <a:pt x="160" y="541"/>
                  </a:lnTo>
                  <a:lnTo>
                    <a:pt x="159" y="534"/>
                  </a:lnTo>
                  <a:lnTo>
                    <a:pt x="146" y="532"/>
                  </a:lnTo>
                  <a:lnTo>
                    <a:pt x="137" y="531"/>
                  </a:lnTo>
                  <a:lnTo>
                    <a:pt x="127" y="531"/>
                  </a:lnTo>
                  <a:lnTo>
                    <a:pt x="117" y="531"/>
                  </a:lnTo>
                  <a:lnTo>
                    <a:pt x="107" y="530"/>
                  </a:lnTo>
                  <a:lnTo>
                    <a:pt x="99" y="530"/>
                  </a:lnTo>
                  <a:lnTo>
                    <a:pt x="93" y="528"/>
                  </a:lnTo>
                  <a:lnTo>
                    <a:pt x="88" y="526"/>
                  </a:lnTo>
                  <a:lnTo>
                    <a:pt x="87" y="523"/>
                  </a:lnTo>
                  <a:lnTo>
                    <a:pt x="89" y="517"/>
                  </a:lnTo>
                  <a:lnTo>
                    <a:pt x="94" y="512"/>
                  </a:lnTo>
                  <a:lnTo>
                    <a:pt x="94" y="511"/>
                  </a:lnTo>
                  <a:lnTo>
                    <a:pt x="84" y="516"/>
                  </a:lnTo>
                  <a:lnTo>
                    <a:pt x="75" y="520"/>
                  </a:lnTo>
                  <a:lnTo>
                    <a:pt x="67" y="523"/>
                  </a:lnTo>
                  <a:lnTo>
                    <a:pt x="60" y="525"/>
                  </a:lnTo>
                  <a:lnTo>
                    <a:pt x="54" y="525"/>
                  </a:lnTo>
                  <a:lnTo>
                    <a:pt x="42" y="505"/>
                  </a:lnTo>
                  <a:lnTo>
                    <a:pt x="32" y="486"/>
                  </a:lnTo>
                  <a:lnTo>
                    <a:pt x="26" y="467"/>
                  </a:lnTo>
                  <a:lnTo>
                    <a:pt x="22" y="450"/>
                  </a:lnTo>
                  <a:lnTo>
                    <a:pt x="20" y="449"/>
                  </a:lnTo>
                  <a:lnTo>
                    <a:pt x="14" y="448"/>
                  </a:lnTo>
                  <a:lnTo>
                    <a:pt x="6" y="445"/>
                  </a:lnTo>
                  <a:lnTo>
                    <a:pt x="0" y="445"/>
                  </a:lnTo>
                  <a:lnTo>
                    <a:pt x="0" y="431"/>
                  </a:lnTo>
                  <a:lnTo>
                    <a:pt x="4" y="416"/>
                  </a:lnTo>
                  <a:lnTo>
                    <a:pt x="11" y="402"/>
                  </a:lnTo>
                  <a:lnTo>
                    <a:pt x="23" y="387"/>
                  </a:lnTo>
                  <a:lnTo>
                    <a:pt x="37" y="373"/>
                  </a:lnTo>
                  <a:lnTo>
                    <a:pt x="47" y="364"/>
                  </a:lnTo>
                  <a:lnTo>
                    <a:pt x="53" y="356"/>
                  </a:lnTo>
                  <a:lnTo>
                    <a:pt x="58" y="352"/>
                  </a:lnTo>
                  <a:lnTo>
                    <a:pt x="61" y="347"/>
                  </a:lnTo>
                  <a:lnTo>
                    <a:pt x="62" y="341"/>
                  </a:lnTo>
                  <a:lnTo>
                    <a:pt x="65" y="334"/>
                  </a:lnTo>
                  <a:lnTo>
                    <a:pt x="67" y="326"/>
                  </a:lnTo>
                  <a:lnTo>
                    <a:pt x="70" y="316"/>
                  </a:lnTo>
                  <a:lnTo>
                    <a:pt x="72" y="305"/>
                  </a:lnTo>
                  <a:lnTo>
                    <a:pt x="76" y="294"/>
                  </a:lnTo>
                  <a:lnTo>
                    <a:pt x="79" y="283"/>
                  </a:lnTo>
                  <a:lnTo>
                    <a:pt x="83" y="274"/>
                  </a:lnTo>
                  <a:lnTo>
                    <a:pt x="89" y="264"/>
                  </a:lnTo>
                  <a:lnTo>
                    <a:pt x="95" y="255"/>
                  </a:lnTo>
                  <a:lnTo>
                    <a:pt x="104" y="248"/>
                  </a:lnTo>
                  <a:lnTo>
                    <a:pt x="112" y="241"/>
                  </a:lnTo>
                  <a:lnTo>
                    <a:pt x="120" y="233"/>
                  </a:lnTo>
                  <a:lnTo>
                    <a:pt x="127" y="225"/>
                  </a:lnTo>
                  <a:lnTo>
                    <a:pt x="133" y="216"/>
                  </a:lnTo>
                  <a:lnTo>
                    <a:pt x="138" y="209"/>
                  </a:lnTo>
                  <a:lnTo>
                    <a:pt x="142" y="200"/>
                  </a:lnTo>
                  <a:lnTo>
                    <a:pt x="143" y="193"/>
                  </a:lnTo>
                  <a:lnTo>
                    <a:pt x="142" y="186"/>
                  </a:lnTo>
                  <a:lnTo>
                    <a:pt x="137" y="175"/>
                  </a:lnTo>
                  <a:lnTo>
                    <a:pt x="133" y="167"/>
                  </a:lnTo>
                  <a:lnTo>
                    <a:pt x="129" y="158"/>
                  </a:lnTo>
                  <a:lnTo>
                    <a:pt x="129" y="141"/>
                  </a:lnTo>
                  <a:lnTo>
                    <a:pt x="127" y="121"/>
                  </a:lnTo>
                  <a:lnTo>
                    <a:pt x="121" y="104"/>
                  </a:lnTo>
                  <a:lnTo>
                    <a:pt x="112" y="88"/>
                  </a:lnTo>
                  <a:lnTo>
                    <a:pt x="106" y="75"/>
                  </a:lnTo>
                  <a:lnTo>
                    <a:pt x="104" y="66"/>
                  </a:lnTo>
                  <a:lnTo>
                    <a:pt x="104" y="58"/>
                  </a:lnTo>
                  <a:lnTo>
                    <a:pt x="104" y="49"/>
                  </a:lnTo>
                  <a:lnTo>
                    <a:pt x="105" y="42"/>
                  </a:lnTo>
                  <a:lnTo>
                    <a:pt x="111" y="43"/>
                  </a:lnTo>
                  <a:lnTo>
                    <a:pt x="117" y="43"/>
                  </a:lnTo>
                  <a:lnTo>
                    <a:pt x="123" y="43"/>
                  </a:lnTo>
                  <a:lnTo>
                    <a:pt x="129" y="44"/>
                  </a:lnTo>
                  <a:lnTo>
                    <a:pt x="140" y="47"/>
                  </a:lnTo>
                  <a:lnTo>
                    <a:pt x="154" y="48"/>
                  </a:lnTo>
                  <a:lnTo>
                    <a:pt x="170" y="50"/>
                  </a:lnTo>
                  <a:lnTo>
                    <a:pt x="185" y="52"/>
                  </a:lnTo>
                  <a:lnTo>
                    <a:pt x="200" y="52"/>
                  </a:lnTo>
                  <a:lnTo>
                    <a:pt x="213" y="52"/>
                  </a:lnTo>
                  <a:lnTo>
                    <a:pt x="226" y="49"/>
                  </a:lnTo>
                  <a:lnTo>
                    <a:pt x="233" y="44"/>
                  </a:lnTo>
                  <a:lnTo>
                    <a:pt x="237" y="37"/>
                  </a:lnTo>
                  <a:lnTo>
                    <a:pt x="240" y="26"/>
                  </a:lnTo>
                  <a:lnTo>
                    <a:pt x="244" y="13"/>
                  </a:lnTo>
                  <a:lnTo>
                    <a:pt x="249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0760" name="Freeform 40"/>
            <p:cNvSpPr>
              <a:spLocks/>
            </p:cNvSpPr>
            <p:nvPr/>
          </p:nvSpPr>
          <p:spPr bwMode="auto">
            <a:xfrm>
              <a:off x="2551" y="2828"/>
              <a:ext cx="34" cy="32"/>
            </a:xfrm>
            <a:custGeom>
              <a:avLst/>
              <a:gdLst/>
              <a:ahLst/>
              <a:cxnLst>
                <a:cxn ang="0">
                  <a:pos x="0" y="53"/>
                </a:cxn>
                <a:cxn ang="0">
                  <a:pos x="13" y="59"/>
                </a:cxn>
                <a:cxn ang="0">
                  <a:pos x="20" y="67"/>
                </a:cxn>
                <a:cxn ang="0">
                  <a:pos x="25" y="74"/>
                </a:cxn>
                <a:cxn ang="0">
                  <a:pos x="26" y="76"/>
                </a:cxn>
                <a:cxn ang="0">
                  <a:pos x="35" y="79"/>
                </a:cxn>
                <a:cxn ang="0">
                  <a:pos x="42" y="80"/>
                </a:cxn>
                <a:cxn ang="0">
                  <a:pos x="48" y="84"/>
                </a:cxn>
                <a:cxn ang="0">
                  <a:pos x="53" y="86"/>
                </a:cxn>
                <a:cxn ang="0">
                  <a:pos x="58" y="89"/>
                </a:cxn>
                <a:cxn ang="0">
                  <a:pos x="61" y="91"/>
                </a:cxn>
                <a:cxn ang="0">
                  <a:pos x="65" y="93"/>
                </a:cxn>
                <a:cxn ang="0">
                  <a:pos x="69" y="96"/>
                </a:cxn>
                <a:cxn ang="0">
                  <a:pos x="76" y="80"/>
                </a:cxn>
                <a:cxn ang="0">
                  <a:pos x="86" y="64"/>
                </a:cxn>
                <a:cxn ang="0">
                  <a:pos x="94" y="48"/>
                </a:cxn>
                <a:cxn ang="0">
                  <a:pos x="102" y="34"/>
                </a:cxn>
                <a:cxn ang="0">
                  <a:pos x="95" y="18"/>
                </a:cxn>
                <a:cxn ang="0">
                  <a:pos x="92" y="8"/>
                </a:cxn>
                <a:cxn ang="0">
                  <a:pos x="86" y="3"/>
                </a:cxn>
                <a:cxn ang="0">
                  <a:pos x="71" y="2"/>
                </a:cxn>
                <a:cxn ang="0">
                  <a:pos x="60" y="2"/>
                </a:cxn>
                <a:cxn ang="0">
                  <a:pos x="50" y="1"/>
                </a:cxn>
                <a:cxn ang="0">
                  <a:pos x="43" y="1"/>
                </a:cxn>
                <a:cxn ang="0">
                  <a:pos x="37" y="0"/>
                </a:cxn>
                <a:cxn ang="0">
                  <a:pos x="31" y="9"/>
                </a:cxn>
                <a:cxn ang="0">
                  <a:pos x="24" y="18"/>
                </a:cxn>
                <a:cxn ang="0">
                  <a:pos x="19" y="26"/>
                </a:cxn>
                <a:cxn ang="0">
                  <a:pos x="14" y="34"/>
                </a:cxn>
                <a:cxn ang="0">
                  <a:pos x="9" y="41"/>
                </a:cxn>
                <a:cxn ang="0">
                  <a:pos x="5" y="46"/>
                </a:cxn>
                <a:cxn ang="0">
                  <a:pos x="3" y="51"/>
                </a:cxn>
                <a:cxn ang="0">
                  <a:pos x="0" y="53"/>
                </a:cxn>
              </a:cxnLst>
              <a:rect l="0" t="0" r="r" b="b"/>
              <a:pathLst>
                <a:path w="102" h="96">
                  <a:moveTo>
                    <a:pt x="0" y="53"/>
                  </a:moveTo>
                  <a:lnTo>
                    <a:pt x="13" y="59"/>
                  </a:lnTo>
                  <a:lnTo>
                    <a:pt x="20" y="67"/>
                  </a:lnTo>
                  <a:lnTo>
                    <a:pt x="25" y="74"/>
                  </a:lnTo>
                  <a:lnTo>
                    <a:pt x="26" y="76"/>
                  </a:lnTo>
                  <a:lnTo>
                    <a:pt x="35" y="79"/>
                  </a:lnTo>
                  <a:lnTo>
                    <a:pt x="42" y="80"/>
                  </a:lnTo>
                  <a:lnTo>
                    <a:pt x="48" y="84"/>
                  </a:lnTo>
                  <a:lnTo>
                    <a:pt x="53" y="86"/>
                  </a:lnTo>
                  <a:lnTo>
                    <a:pt x="58" y="89"/>
                  </a:lnTo>
                  <a:lnTo>
                    <a:pt x="61" y="91"/>
                  </a:lnTo>
                  <a:lnTo>
                    <a:pt x="65" y="93"/>
                  </a:lnTo>
                  <a:lnTo>
                    <a:pt x="69" y="96"/>
                  </a:lnTo>
                  <a:lnTo>
                    <a:pt x="76" y="80"/>
                  </a:lnTo>
                  <a:lnTo>
                    <a:pt x="86" y="64"/>
                  </a:lnTo>
                  <a:lnTo>
                    <a:pt x="94" y="48"/>
                  </a:lnTo>
                  <a:lnTo>
                    <a:pt x="102" y="34"/>
                  </a:lnTo>
                  <a:lnTo>
                    <a:pt x="95" y="18"/>
                  </a:lnTo>
                  <a:lnTo>
                    <a:pt x="92" y="8"/>
                  </a:lnTo>
                  <a:lnTo>
                    <a:pt x="86" y="3"/>
                  </a:lnTo>
                  <a:lnTo>
                    <a:pt x="71" y="2"/>
                  </a:lnTo>
                  <a:lnTo>
                    <a:pt x="60" y="2"/>
                  </a:lnTo>
                  <a:lnTo>
                    <a:pt x="50" y="1"/>
                  </a:lnTo>
                  <a:lnTo>
                    <a:pt x="43" y="1"/>
                  </a:lnTo>
                  <a:lnTo>
                    <a:pt x="37" y="0"/>
                  </a:lnTo>
                  <a:lnTo>
                    <a:pt x="31" y="9"/>
                  </a:lnTo>
                  <a:lnTo>
                    <a:pt x="24" y="18"/>
                  </a:lnTo>
                  <a:lnTo>
                    <a:pt x="19" y="26"/>
                  </a:lnTo>
                  <a:lnTo>
                    <a:pt x="14" y="34"/>
                  </a:lnTo>
                  <a:lnTo>
                    <a:pt x="9" y="41"/>
                  </a:lnTo>
                  <a:lnTo>
                    <a:pt x="5" y="46"/>
                  </a:lnTo>
                  <a:lnTo>
                    <a:pt x="3" y="51"/>
                  </a:lnTo>
                  <a:lnTo>
                    <a:pt x="0" y="5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0761" name="Freeform 41"/>
            <p:cNvSpPr>
              <a:spLocks/>
            </p:cNvSpPr>
            <p:nvPr/>
          </p:nvSpPr>
          <p:spPr bwMode="auto">
            <a:xfrm>
              <a:off x="2578" y="2749"/>
              <a:ext cx="32" cy="72"/>
            </a:xfrm>
            <a:custGeom>
              <a:avLst/>
              <a:gdLst/>
              <a:ahLst/>
              <a:cxnLst>
                <a:cxn ang="0">
                  <a:pos x="1" y="169"/>
                </a:cxn>
                <a:cxn ang="0">
                  <a:pos x="9" y="173"/>
                </a:cxn>
                <a:cxn ang="0">
                  <a:pos x="18" y="180"/>
                </a:cxn>
                <a:cxn ang="0">
                  <a:pos x="33" y="181"/>
                </a:cxn>
                <a:cxn ang="0">
                  <a:pos x="45" y="186"/>
                </a:cxn>
                <a:cxn ang="0">
                  <a:pos x="48" y="199"/>
                </a:cxn>
                <a:cxn ang="0">
                  <a:pos x="56" y="211"/>
                </a:cxn>
                <a:cxn ang="0">
                  <a:pos x="62" y="200"/>
                </a:cxn>
                <a:cxn ang="0">
                  <a:pos x="72" y="180"/>
                </a:cxn>
                <a:cxn ang="0">
                  <a:pos x="84" y="146"/>
                </a:cxn>
                <a:cxn ang="0">
                  <a:pos x="93" y="111"/>
                </a:cxn>
                <a:cxn ang="0">
                  <a:pos x="97" y="77"/>
                </a:cxn>
                <a:cxn ang="0">
                  <a:pos x="93" y="53"/>
                </a:cxn>
                <a:cxn ang="0">
                  <a:pos x="86" y="36"/>
                </a:cxn>
                <a:cxn ang="0">
                  <a:pos x="76" y="21"/>
                </a:cxn>
                <a:cxn ang="0">
                  <a:pos x="63" y="6"/>
                </a:cxn>
                <a:cxn ang="0">
                  <a:pos x="61" y="11"/>
                </a:cxn>
                <a:cxn ang="0">
                  <a:pos x="42" y="11"/>
                </a:cxn>
                <a:cxn ang="0">
                  <a:pos x="51" y="27"/>
                </a:cxn>
                <a:cxn ang="0">
                  <a:pos x="57" y="36"/>
                </a:cxn>
                <a:cxn ang="0">
                  <a:pos x="70" y="51"/>
                </a:cxn>
                <a:cxn ang="0">
                  <a:pos x="78" y="79"/>
                </a:cxn>
                <a:cxn ang="0">
                  <a:pos x="72" y="112"/>
                </a:cxn>
                <a:cxn ang="0">
                  <a:pos x="61" y="131"/>
                </a:cxn>
                <a:cxn ang="0">
                  <a:pos x="47" y="130"/>
                </a:cxn>
                <a:cxn ang="0">
                  <a:pos x="36" y="135"/>
                </a:cxn>
                <a:cxn ang="0">
                  <a:pos x="39" y="123"/>
                </a:cxn>
                <a:cxn ang="0">
                  <a:pos x="39" y="111"/>
                </a:cxn>
                <a:cxn ang="0">
                  <a:pos x="33" y="117"/>
                </a:cxn>
                <a:cxn ang="0">
                  <a:pos x="24" y="123"/>
                </a:cxn>
                <a:cxn ang="0">
                  <a:pos x="24" y="127"/>
                </a:cxn>
                <a:cxn ang="0">
                  <a:pos x="18" y="139"/>
                </a:cxn>
                <a:cxn ang="0">
                  <a:pos x="6" y="160"/>
                </a:cxn>
              </a:cxnLst>
              <a:rect l="0" t="0" r="r" b="b"/>
              <a:pathLst>
                <a:path w="97" h="217">
                  <a:moveTo>
                    <a:pt x="0" y="169"/>
                  </a:moveTo>
                  <a:lnTo>
                    <a:pt x="1" y="169"/>
                  </a:lnTo>
                  <a:lnTo>
                    <a:pt x="4" y="170"/>
                  </a:lnTo>
                  <a:lnTo>
                    <a:pt x="9" y="173"/>
                  </a:lnTo>
                  <a:lnTo>
                    <a:pt x="12" y="177"/>
                  </a:lnTo>
                  <a:lnTo>
                    <a:pt x="18" y="180"/>
                  </a:lnTo>
                  <a:lnTo>
                    <a:pt x="24" y="181"/>
                  </a:lnTo>
                  <a:lnTo>
                    <a:pt x="33" y="181"/>
                  </a:lnTo>
                  <a:lnTo>
                    <a:pt x="45" y="186"/>
                  </a:lnTo>
                  <a:lnTo>
                    <a:pt x="45" y="186"/>
                  </a:lnTo>
                  <a:lnTo>
                    <a:pt x="46" y="190"/>
                  </a:lnTo>
                  <a:lnTo>
                    <a:pt x="48" y="199"/>
                  </a:lnTo>
                  <a:lnTo>
                    <a:pt x="53" y="217"/>
                  </a:lnTo>
                  <a:lnTo>
                    <a:pt x="56" y="211"/>
                  </a:lnTo>
                  <a:lnTo>
                    <a:pt x="59" y="205"/>
                  </a:lnTo>
                  <a:lnTo>
                    <a:pt x="62" y="200"/>
                  </a:lnTo>
                  <a:lnTo>
                    <a:pt x="64" y="195"/>
                  </a:lnTo>
                  <a:lnTo>
                    <a:pt x="72" y="180"/>
                  </a:lnTo>
                  <a:lnTo>
                    <a:pt x="78" y="164"/>
                  </a:lnTo>
                  <a:lnTo>
                    <a:pt x="84" y="146"/>
                  </a:lnTo>
                  <a:lnTo>
                    <a:pt x="90" y="128"/>
                  </a:lnTo>
                  <a:lnTo>
                    <a:pt x="93" y="111"/>
                  </a:lnTo>
                  <a:lnTo>
                    <a:pt x="97" y="92"/>
                  </a:lnTo>
                  <a:lnTo>
                    <a:pt x="97" y="77"/>
                  </a:lnTo>
                  <a:lnTo>
                    <a:pt x="96" y="62"/>
                  </a:lnTo>
                  <a:lnTo>
                    <a:pt x="93" y="53"/>
                  </a:lnTo>
                  <a:lnTo>
                    <a:pt x="91" y="45"/>
                  </a:lnTo>
                  <a:lnTo>
                    <a:pt x="86" y="36"/>
                  </a:lnTo>
                  <a:lnTo>
                    <a:pt x="81" y="28"/>
                  </a:lnTo>
                  <a:lnTo>
                    <a:pt x="76" y="21"/>
                  </a:lnTo>
                  <a:lnTo>
                    <a:pt x="70" y="13"/>
                  </a:lnTo>
                  <a:lnTo>
                    <a:pt x="63" y="6"/>
                  </a:lnTo>
                  <a:lnTo>
                    <a:pt x="56" y="0"/>
                  </a:lnTo>
                  <a:lnTo>
                    <a:pt x="61" y="11"/>
                  </a:lnTo>
                  <a:lnTo>
                    <a:pt x="41" y="8"/>
                  </a:lnTo>
                  <a:lnTo>
                    <a:pt x="42" y="11"/>
                  </a:lnTo>
                  <a:lnTo>
                    <a:pt x="47" y="18"/>
                  </a:lnTo>
                  <a:lnTo>
                    <a:pt x="51" y="27"/>
                  </a:lnTo>
                  <a:lnTo>
                    <a:pt x="54" y="35"/>
                  </a:lnTo>
                  <a:lnTo>
                    <a:pt x="57" y="36"/>
                  </a:lnTo>
                  <a:lnTo>
                    <a:pt x="63" y="42"/>
                  </a:lnTo>
                  <a:lnTo>
                    <a:pt x="70" y="51"/>
                  </a:lnTo>
                  <a:lnTo>
                    <a:pt x="76" y="64"/>
                  </a:lnTo>
                  <a:lnTo>
                    <a:pt x="78" y="79"/>
                  </a:lnTo>
                  <a:lnTo>
                    <a:pt x="76" y="96"/>
                  </a:lnTo>
                  <a:lnTo>
                    <a:pt x="72" y="112"/>
                  </a:lnTo>
                  <a:lnTo>
                    <a:pt x="65" y="125"/>
                  </a:lnTo>
                  <a:lnTo>
                    <a:pt x="61" y="131"/>
                  </a:lnTo>
                  <a:lnTo>
                    <a:pt x="54" y="130"/>
                  </a:lnTo>
                  <a:lnTo>
                    <a:pt x="47" y="130"/>
                  </a:lnTo>
                  <a:lnTo>
                    <a:pt x="36" y="136"/>
                  </a:lnTo>
                  <a:lnTo>
                    <a:pt x="36" y="135"/>
                  </a:lnTo>
                  <a:lnTo>
                    <a:pt x="37" y="130"/>
                  </a:lnTo>
                  <a:lnTo>
                    <a:pt x="39" y="123"/>
                  </a:lnTo>
                  <a:lnTo>
                    <a:pt x="39" y="110"/>
                  </a:lnTo>
                  <a:lnTo>
                    <a:pt x="39" y="111"/>
                  </a:lnTo>
                  <a:lnTo>
                    <a:pt x="36" y="113"/>
                  </a:lnTo>
                  <a:lnTo>
                    <a:pt x="33" y="117"/>
                  </a:lnTo>
                  <a:lnTo>
                    <a:pt x="25" y="122"/>
                  </a:lnTo>
                  <a:lnTo>
                    <a:pt x="24" y="123"/>
                  </a:lnTo>
                  <a:lnTo>
                    <a:pt x="24" y="125"/>
                  </a:lnTo>
                  <a:lnTo>
                    <a:pt x="24" y="127"/>
                  </a:lnTo>
                  <a:lnTo>
                    <a:pt x="24" y="129"/>
                  </a:lnTo>
                  <a:lnTo>
                    <a:pt x="18" y="139"/>
                  </a:lnTo>
                  <a:lnTo>
                    <a:pt x="12" y="149"/>
                  </a:lnTo>
                  <a:lnTo>
                    <a:pt x="6" y="160"/>
                  </a:lnTo>
                  <a:lnTo>
                    <a:pt x="0" y="16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0762" name="Freeform 42"/>
            <p:cNvSpPr>
              <a:spLocks/>
            </p:cNvSpPr>
            <p:nvPr/>
          </p:nvSpPr>
          <p:spPr bwMode="auto">
            <a:xfrm>
              <a:off x="2295" y="3031"/>
              <a:ext cx="35" cy="33"/>
            </a:xfrm>
            <a:custGeom>
              <a:avLst/>
              <a:gdLst/>
              <a:ahLst/>
              <a:cxnLst>
                <a:cxn ang="0">
                  <a:pos x="13" y="26"/>
                </a:cxn>
                <a:cxn ang="0">
                  <a:pos x="14" y="25"/>
                </a:cxn>
                <a:cxn ang="0">
                  <a:pos x="15" y="25"/>
                </a:cxn>
                <a:cxn ang="0">
                  <a:pos x="15" y="24"/>
                </a:cxn>
                <a:cxn ang="0">
                  <a:pos x="17" y="24"/>
                </a:cxn>
                <a:cxn ang="0">
                  <a:pos x="30" y="15"/>
                </a:cxn>
                <a:cxn ang="0">
                  <a:pos x="43" y="8"/>
                </a:cxn>
                <a:cxn ang="0">
                  <a:pos x="56" y="4"/>
                </a:cxn>
                <a:cxn ang="0">
                  <a:pos x="68" y="2"/>
                </a:cxn>
                <a:cxn ang="0">
                  <a:pos x="79" y="0"/>
                </a:cxn>
                <a:cxn ang="0">
                  <a:pos x="88" y="2"/>
                </a:cxn>
                <a:cxn ang="0">
                  <a:pos x="97" y="3"/>
                </a:cxn>
                <a:cxn ang="0">
                  <a:pos x="104" y="6"/>
                </a:cxn>
                <a:cxn ang="0">
                  <a:pos x="99" y="26"/>
                </a:cxn>
                <a:cxn ang="0">
                  <a:pos x="91" y="38"/>
                </a:cxn>
                <a:cxn ang="0">
                  <a:pos x="81" y="50"/>
                </a:cxn>
                <a:cxn ang="0">
                  <a:pos x="71" y="71"/>
                </a:cxn>
                <a:cxn ang="0">
                  <a:pos x="88" y="76"/>
                </a:cxn>
                <a:cxn ang="0">
                  <a:pos x="87" y="78"/>
                </a:cxn>
                <a:cxn ang="0">
                  <a:pos x="82" y="82"/>
                </a:cxn>
                <a:cxn ang="0">
                  <a:pos x="73" y="86"/>
                </a:cxn>
                <a:cxn ang="0">
                  <a:pos x="57" y="86"/>
                </a:cxn>
                <a:cxn ang="0">
                  <a:pos x="58" y="88"/>
                </a:cxn>
                <a:cxn ang="0">
                  <a:pos x="57" y="92"/>
                </a:cxn>
                <a:cxn ang="0">
                  <a:pos x="48" y="95"/>
                </a:cxn>
                <a:cxn ang="0">
                  <a:pos x="30" y="97"/>
                </a:cxn>
                <a:cxn ang="0">
                  <a:pos x="12" y="94"/>
                </a:cxn>
                <a:cxn ang="0">
                  <a:pos x="3" y="88"/>
                </a:cxn>
                <a:cxn ang="0">
                  <a:pos x="2" y="82"/>
                </a:cxn>
                <a:cxn ang="0">
                  <a:pos x="2" y="74"/>
                </a:cxn>
                <a:cxn ang="0">
                  <a:pos x="2" y="72"/>
                </a:cxn>
                <a:cxn ang="0">
                  <a:pos x="1" y="70"/>
                </a:cxn>
                <a:cxn ang="0">
                  <a:pos x="1" y="69"/>
                </a:cxn>
                <a:cxn ang="0">
                  <a:pos x="0" y="67"/>
                </a:cxn>
                <a:cxn ang="0">
                  <a:pos x="2" y="60"/>
                </a:cxn>
                <a:cxn ang="0">
                  <a:pos x="6" y="48"/>
                </a:cxn>
                <a:cxn ang="0">
                  <a:pos x="11" y="36"/>
                </a:cxn>
                <a:cxn ang="0">
                  <a:pos x="13" y="26"/>
                </a:cxn>
              </a:cxnLst>
              <a:rect l="0" t="0" r="r" b="b"/>
              <a:pathLst>
                <a:path w="104" h="97">
                  <a:moveTo>
                    <a:pt x="13" y="26"/>
                  </a:moveTo>
                  <a:lnTo>
                    <a:pt x="14" y="25"/>
                  </a:lnTo>
                  <a:lnTo>
                    <a:pt x="15" y="25"/>
                  </a:lnTo>
                  <a:lnTo>
                    <a:pt x="15" y="24"/>
                  </a:lnTo>
                  <a:lnTo>
                    <a:pt x="17" y="24"/>
                  </a:lnTo>
                  <a:lnTo>
                    <a:pt x="30" y="15"/>
                  </a:lnTo>
                  <a:lnTo>
                    <a:pt x="43" y="8"/>
                  </a:lnTo>
                  <a:lnTo>
                    <a:pt x="56" y="4"/>
                  </a:lnTo>
                  <a:lnTo>
                    <a:pt x="68" y="2"/>
                  </a:lnTo>
                  <a:lnTo>
                    <a:pt x="79" y="0"/>
                  </a:lnTo>
                  <a:lnTo>
                    <a:pt x="88" y="2"/>
                  </a:lnTo>
                  <a:lnTo>
                    <a:pt x="97" y="3"/>
                  </a:lnTo>
                  <a:lnTo>
                    <a:pt x="104" y="6"/>
                  </a:lnTo>
                  <a:lnTo>
                    <a:pt x="99" y="26"/>
                  </a:lnTo>
                  <a:lnTo>
                    <a:pt x="91" y="38"/>
                  </a:lnTo>
                  <a:lnTo>
                    <a:pt x="81" y="50"/>
                  </a:lnTo>
                  <a:lnTo>
                    <a:pt x="71" y="71"/>
                  </a:lnTo>
                  <a:lnTo>
                    <a:pt x="88" y="76"/>
                  </a:lnTo>
                  <a:lnTo>
                    <a:pt x="87" y="78"/>
                  </a:lnTo>
                  <a:lnTo>
                    <a:pt x="82" y="82"/>
                  </a:lnTo>
                  <a:lnTo>
                    <a:pt x="73" y="86"/>
                  </a:lnTo>
                  <a:lnTo>
                    <a:pt x="57" y="86"/>
                  </a:lnTo>
                  <a:lnTo>
                    <a:pt x="58" y="88"/>
                  </a:lnTo>
                  <a:lnTo>
                    <a:pt x="57" y="92"/>
                  </a:lnTo>
                  <a:lnTo>
                    <a:pt x="48" y="95"/>
                  </a:lnTo>
                  <a:lnTo>
                    <a:pt x="30" y="97"/>
                  </a:lnTo>
                  <a:lnTo>
                    <a:pt x="12" y="94"/>
                  </a:lnTo>
                  <a:lnTo>
                    <a:pt x="3" y="88"/>
                  </a:lnTo>
                  <a:lnTo>
                    <a:pt x="2" y="82"/>
                  </a:lnTo>
                  <a:lnTo>
                    <a:pt x="2" y="74"/>
                  </a:lnTo>
                  <a:lnTo>
                    <a:pt x="2" y="72"/>
                  </a:lnTo>
                  <a:lnTo>
                    <a:pt x="1" y="70"/>
                  </a:lnTo>
                  <a:lnTo>
                    <a:pt x="1" y="69"/>
                  </a:lnTo>
                  <a:lnTo>
                    <a:pt x="0" y="67"/>
                  </a:lnTo>
                  <a:lnTo>
                    <a:pt x="2" y="60"/>
                  </a:lnTo>
                  <a:lnTo>
                    <a:pt x="6" y="48"/>
                  </a:lnTo>
                  <a:lnTo>
                    <a:pt x="11" y="36"/>
                  </a:lnTo>
                  <a:lnTo>
                    <a:pt x="13" y="2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0763" name="Freeform 43"/>
            <p:cNvSpPr>
              <a:spLocks/>
            </p:cNvSpPr>
            <p:nvPr/>
          </p:nvSpPr>
          <p:spPr bwMode="auto">
            <a:xfrm>
              <a:off x="2288" y="3065"/>
              <a:ext cx="19" cy="18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6" y="2"/>
                </a:cxn>
                <a:cxn ang="0">
                  <a:pos x="24" y="7"/>
                </a:cxn>
                <a:cxn ang="0">
                  <a:pos x="33" y="12"/>
                </a:cxn>
                <a:cxn ang="0">
                  <a:pos x="40" y="17"/>
                </a:cxn>
                <a:cxn ang="0">
                  <a:pos x="47" y="22"/>
                </a:cxn>
                <a:cxn ang="0">
                  <a:pos x="53" y="24"/>
                </a:cxn>
                <a:cxn ang="0">
                  <a:pos x="56" y="28"/>
                </a:cxn>
                <a:cxn ang="0">
                  <a:pos x="56" y="32"/>
                </a:cxn>
                <a:cxn ang="0">
                  <a:pos x="53" y="39"/>
                </a:cxn>
                <a:cxn ang="0">
                  <a:pos x="51" y="42"/>
                </a:cxn>
                <a:cxn ang="0">
                  <a:pos x="47" y="46"/>
                </a:cxn>
                <a:cxn ang="0">
                  <a:pos x="42" y="50"/>
                </a:cxn>
                <a:cxn ang="0">
                  <a:pos x="39" y="51"/>
                </a:cxn>
                <a:cxn ang="0">
                  <a:pos x="35" y="52"/>
                </a:cxn>
                <a:cxn ang="0">
                  <a:pos x="30" y="52"/>
                </a:cxn>
                <a:cxn ang="0">
                  <a:pos x="25" y="51"/>
                </a:cxn>
                <a:cxn ang="0">
                  <a:pos x="19" y="50"/>
                </a:cxn>
                <a:cxn ang="0">
                  <a:pos x="14" y="47"/>
                </a:cxn>
                <a:cxn ang="0">
                  <a:pos x="10" y="43"/>
                </a:cxn>
                <a:cxn ang="0">
                  <a:pos x="6" y="39"/>
                </a:cxn>
                <a:cxn ang="0">
                  <a:pos x="2" y="34"/>
                </a:cxn>
                <a:cxn ang="0">
                  <a:pos x="0" y="29"/>
                </a:cxn>
                <a:cxn ang="0">
                  <a:pos x="0" y="24"/>
                </a:cxn>
                <a:cxn ang="0">
                  <a:pos x="0" y="19"/>
                </a:cxn>
                <a:cxn ang="0">
                  <a:pos x="2" y="14"/>
                </a:cxn>
                <a:cxn ang="0">
                  <a:pos x="5" y="8"/>
                </a:cxn>
                <a:cxn ang="0">
                  <a:pos x="7" y="3"/>
                </a:cxn>
                <a:cxn ang="0">
                  <a:pos x="10" y="0"/>
                </a:cxn>
              </a:cxnLst>
              <a:rect l="0" t="0" r="r" b="b"/>
              <a:pathLst>
                <a:path w="56" h="52">
                  <a:moveTo>
                    <a:pt x="10" y="0"/>
                  </a:moveTo>
                  <a:lnTo>
                    <a:pt x="16" y="2"/>
                  </a:lnTo>
                  <a:lnTo>
                    <a:pt x="24" y="7"/>
                  </a:lnTo>
                  <a:lnTo>
                    <a:pt x="33" y="12"/>
                  </a:lnTo>
                  <a:lnTo>
                    <a:pt x="40" y="17"/>
                  </a:lnTo>
                  <a:lnTo>
                    <a:pt x="47" y="22"/>
                  </a:lnTo>
                  <a:lnTo>
                    <a:pt x="53" y="24"/>
                  </a:lnTo>
                  <a:lnTo>
                    <a:pt x="56" y="28"/>
                  </a:lnTo>
                  <a:lnTo>
                    <a:pt x="56" y="32"/>
                  </a:lnTo>
                  <a:lnTo>
                    <a:pt x="53" y="39"/>
                  </a:lnTo>
                  <a:lnTo>
                    <a:pt x="51" y="42"/>
                  </a:lnTo>
                  <a:lnTo>
                    <a:pt x="47" y="46"/>
                  </a:lnTo>
                  <a:lnTo>
                    <a:pt x="42" y="50"/>
                  </a:lnTo>
                  <a:lnTo>
                    <a:pt x="39" y="51"/>
                  </a:lnTo>
                  <a:lnTo>
                    <a:pt x="35" y="52"/>
                  </a:lnTo>
                  <a:lnTo>
                    <a:pt x="30" y="52"/>
                  </a:lnTo>
                  <a:lnTo>
                    <a:pt x="25" y="51"/>
                  </a:lnTo>
                  <a:lnTo>
                    <a:pt x="19" y="50"/>
                  </a:lnTo>
                  <a:lnTo>
                    <a:pt x="14" y="47"/>
                  </a:lnTo>
                  <a:lnTo>
                    <a:pt x="10" y="43"/>
                  </a:lnTo>
                  <a:lnTo>
                    <a:pt x="6" y="39"/>
                  </a:lnTo>
                  <a:lnTo>
                    <a:pt x="2" y="34"/>
                  </a:lnTo>
                  <a:lnTo>
                    <a:pt x="0" y="29"/>
                  </a:lnTo>
                  <a:lnTo>
                    <a:pt x="0" y="24"/>
                  </a:lnTo>
                  <a:lnTo>
                    <a:pt x="0" y="19"/>
                  </a:lnTo>
                  <a:lnTo>
                    <a:pt x="2" y="14"/>
                  </a:lnTo>
                  <a:lnTo>
                    <a:pt x="5" y="8"/>
                  </a:lnTo>
                  <a:lnTo>
                    <a:pt x="7" y="3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0764" name="Freeform 44"/>
            <p:cNvSpPr>
              <a:spLocks/>
            </p:cNvSpPr>
            <p:nvPr/>
          </p:nvSpPr>
          <p:spPr bwMode="auto">
            <a:xfrm>
              <a:off x="2275" y="3085"/>
              <a:ext cx="15" cy="10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28" y="4"/>
                </a:cxn>
                <a:cxn ang="0">
                  <a:pos x="38" y="9"/>
                </a:cxn>
                <a:cxn ang="0">
                  <a:pos x="42" y="14"/>
                </a:cxn>
                <a:cxn ang="0">
                  <a:pos x="45" y="15"/>
                </a:cxn>
                <a:cxn ang="0">
                  <a:pos x="38" y="24"/>
                </a:cxn>
                <a:cxn ang="0">
                  <a:pos x="35" y="28"/>
                </a:cxn>
                <a:cxn ang="0">
                  <a:pos x="32" y="31"/>
                </a:cxn>
                <a:cxn ang="0">
                  <a:pos x="23" y="31"/>
                </a:cxn>
                <a:cxn ang="0">
                  <a:pos x="17" y="31"/>
                </a:cxn>
                <a:cxn ang="0">
                  <a:pos x="11" y="29"/>
                </a:cxn>
                <a:cxn ang="0">
                  <a:pos x="5" y="27"/>
                </a:cxn>
                <a:cxn ang="0">
                  <a:pos x="0" y="24"/>
                </a:cxn>
                <a:cxn ang="0">
                  <a:pos x="3" y="18"/>
                </a:cxn>
                <a:cxn ang="0">
                  <a:pos x="8" y="12"/>
                </a:cxn>
                <a:cxn ang="0">
                  <a:pos x="12" y="6"/>
                </a:cxn>
                <a:cxn ang="0">
                  <a:pos x="16" y="0"/>
                </a:cxn>
              </a:cxnLst>
              <a:rect l="0" t="0" r="r" b="b"/>
              <a:pathLst>
                <a:path w="45" h="31">
                  <a:moveTo>
                    <a:pt x="16" y="0"/>
                  </a:moveTo>
                  <a:lnTo>
                    <a:pt x="28" y="4"/>
                  </a:lnTo>
                  <a:lnTo>
                    <a:pt x="38" y="9"/>
                  </a:lnTo>
                  <a:lnTo>
                    <a:pt x="42" y="14"/>
                  </a:lnTo>
                  <a:lnTo>
                    <a:pt x="45" y="15"/>
                  </a:lnTo>
                  <a:lnTo>
                    <a:pt x="38" y="24"/>
                  </a:lnTo>
                  <a:lnTo>
                    <a:pt x="35" y="28"/>
                  </a:lnTo>
                  <a:lnTo>
                    <a:pt x="32" y="31"/>
                  </a:lnTo>
                  <a:lnTo>
                    <a:pt x="23" y="31"/>
                  </a:lnTo>
                  <a:lnTo>
                    <a:pt x="17" y="31"/>
                  </a:lnTo>
                  <a:lnTo>
                    <a:pt x="11" y="29"/>
                  </a:lnTo>
                  <a:lnTo>
                    <a:pt x="5" y="27"/>
                  </a:lnTo>
                  <a:lnTo>
                    <a:pt x="0" y="24"/>
                  </a:lnTo>
                  <a:lnTo>
                    <a:pt x="3" y="18"/>
                  </a:lnTo>
                  <a:lnTo>
                    <a:pt x="8" y="12"/>
                  </a:lnTo>
                  <a:lnTo>
                    <a:pt x="12" y="6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0765" name="Freeform 45"/>
            <p:cNvSpPr>
              <a:spLocks/>
            </p:cNvSpPr>
            <p:nvPr/>
          </p:nvSpPr>
          <p:spPr bwMode="auto">
            <a:xfrm>
              <a:off x="2407" y="2874"/>
              <a:ext cx="33" cy="73"/>
            </a:xfrm>
            <a:custGeom>
              <a:avLst/>
              <a:gdLst/>
              <a:ahLst/>
              <a:cxnLst>
                <a:cxn ang="0">
                  <a:pos x="62" y="0"/>
                </a:cxn>
                <a:cxn ang="0">
                  <a:pos x="73" y="14"/>
                </a:cxn>
                <a:cxn ang="0">
                  <a:pos x="81" y="26"/>
                </a:cxn>
                <a:cxn ang="0">
                  <a:pos x="87" y="37"/>
                </a:cxn>
                <a:cxn ang="0">
                  <a:pos x="92" y="47"/>
                </a:cxn>
                <a:cxn ang="0">
                  <a:pos x="95" y="56"/>
                </a:cxn>
                <a:cxn ang="0">
                  <a:pos x="96" y="66"/>
                </a:cxn>
                <a:cxn ang="0">
                  <a:pos x="96" y="76"/>
                </a:cxn>
                <a:cxn ang="0">
                  <a:pos x="96" y="87"/>
                </a:cxn>
                <a:cxn ang="0">
                  <a:pos x="96" y="112"/>
                </a:cxn>
                <a:cxn ang="0">
                  <a:pos x="98" y="136"/>
                </a:cxn>
                <a:cxn ang="0">
                  <a:pos x="101" y="158"/>
                </a:cxn>
                <a:cxn ang="0">
                  <a:pos x="98" y="177"/>
                </a:cxn>
                <a:cxn ang="0">
                  <a:pos x="93" y="195"/>
                </a:cxn>
                <a:cxn ang="0">
                  <a:pos x="86" y="212"/>
                </a:cxn>
                <a:cxn ang="0">
                  <a:pos x="79" y="220"/>
                </a:cxn>
                <a:cxn ang="0">
                  <a:pos x="75" y="215"/>
                </a:cxn>
                <a:cxn ang="0">
                  <a:pos x="70" y="203"/>
                </a:cxn>
                <a:cxn ang="0">
                  <a:pos x="62" y="192"/>
                </a:cxn>
                <a:cxn ang="0">
                  <a:pos x="56" y="181"/>
                </a:cxn>
                <a:cxn ang="0">
                  <a:pos x="56" y="166"/>
                </a:cxn>
                <a:cxn ang="0">
                  <a:pos x="59" y="152"/>
                </a:cxn>
                <a:cxn ang="0">
                  <a:pos x="62" y="141"/>
                </a:cxn>
                <a:cxn ang="0">
                  <a:pos x="59" y="130"/>
                </a:cxn>
                <a:cxn ang="0">
                  <a:pos x="51" y="116"/>
                </a:cxn>
                <a:cxn ang="0">
                  <a:pos x="42" y="102"/>
                </a:cxn>
                <a:cxn ang="0">
                  <a:pos x="39" y="89"/>
                </a:cxn>
                <a:cxn ang="0">
                  <a:pos x="37" y="81"/>
                </a:cxn>
                <a:cxn ang="0">
                  <a:pos x="37" y="78"/>
                </a:cxn>
                <a:cxn ang="0">
                  <a:pos x="26" y="70"/>
                </a:cxn>
                <a:cxn ang="0">
                  <a:pos x="17" y="64"/>
                </a:cxn>
                <a:cxn ang="0">
                  <a:pos x="11" y="60"/>
                </a:cxn>
                <a:cxn ang="0">
                  <a:pos x="6" y="56"/>
                </a:cxn>
                <a:cxn ang="0">
                  <a:pos x="3" y="54"/>
                </a:cxn>
                <a:cxn ang="0">
                  <a:pos x="3" y="50"/>
                </a:cxn>
                <a:cxn ang="0">
                  <a:pos x="5" y="44"/>
                </a:cxn>
                <a:cxn ang="0">
                  <a:pos x="8" y="36"/>
                </a:cxn>
                <a:cxn ang="0">
                  <a:pos x="9" y="27"/>
                </a:cxn>
                <a:cxn ang="0">
                  <a:pos x="8" y="17"/>
                </a:cxn>
                <a:cxn ang="0">
                  <a:pos x="5" y="9"/>
                </a:cxn>
                <a:cxn ang="0">
                  <a:pos x="0" y="0"/>
                </a:cxn>
                <a:cxn ang="0">
                  <a:pos x="5" y="0"/>
                </a:cxn>
                <a:cxn ang="0">
                  <a:pos x="9" y="0"/>
                </a:cxn>
                <a:cxn ang="0">
                  <a:pos x="15" y="0"/>
                </a:cxn>
                <a:cxn ang="0">
                  <a:pos x="23" y="0"/>
                </a:cxn>
                <a:cxn ang="0">
                  <a:pos x="30" y="0"/>
                </a:cxn>
                <a:cxn ang="0">
                  <a:pos x="40" y="0"/>
                </a:cxn>
                <a:cxn ang="0">
                  <a:pos x="50" y="0"/>
                </a:cxn>
                <a:cxn ang="0">
                  <a:pos x="62" y="0"/>
                </a:cxn>
              </a:cxnLst>
              <a:rect l="0" t="0" r="r" b="b"/>
              <a:pathLst>
                <a:path w="101" h="220">
                  <a:moveTo>
                    <a:pt x="62" y="0"/>
                  </a:moveTo>
                  <a:lnTo>
                    <a:pt x="73" y="14"/>
                  </a:lnTo>
                  <a:lnTo>
                    <a:pt x="81" y="26"/>
                  </a:lnTo>
                  <a:lnTo>
                    <a:pt x="87" y="37"/>
                  </a:lnTo>
                  <a:lnTo>
                    <a:pt x="92" y="47"/>
                  </a:lnTo>
                  <a:lnTo>
                    <a:pt x="95" y="56"/>
                  </a:lnTo>
                  <a:lnTo>
                    <a:pt x="96" y="66"/>
                  </a:lnTo>
                  <a:lnTo>
                    <a:pt x="96" y="76"/>
                  </a:lnTo>
                  <a:lnTo>
                    <a:pt x="96" y="87"/>
                  </a:lnTo>
                  <a:lnTo>
                    <a:pt x="96" y="112"/>
                  </a:lnTo>
                  <a:lnTo>
                    <a:pt x="98" y="136"/>
                  </a:lnTo>
                  <a:lnTo>
                    <a:pt x="101" y="158"/>
                  </a:lnTo>
                  <a:lnTo>
                    <a:pt x="98" y="177"/>
                  </a:lnTo>
                  <a:lnTo>
                    <a:pt x="93" y="195"/>
                  </a:lnTo>
                  <a:lnTo>
                    <a:pt x="86" y="212"/>
                  </a:lnTo>
                  <a:lnTo>
                    <a:pt x="79" y="220"/>
                  </a:lnTo>
                  <a:lnTo>
                    <a:pt x="75" y="215"/>
                  </a:lnTo>
                  <a:lnTo>
                    <a:pt x="70" y="203"/>
                  </a:lnTo>
                  <a:lnTo>
                    <a:pt x="62" y="192"/>
                  </a:lnTo>
                  <a:lnTo>
                    <a:pt x="56" y="181"/>
                  </a:lnTo>
                  <a:lnTo>
                    <a:pt x="56" y="166"/>
                  </a:lnTo>
                  <a:lnTo>
                    <a:pt x="59" y="152"/>
                  </a:lnTo>
                  <a:lnTo>
                    <a:pt x="62" y="141"/>
                  </a:lnTo>
                  <a:lnTo>
                    <a:pt x="59" y="130"/>
                  </a:lnTo>
                  <a:lnTo>
                    <a:pt x="51" y="116"/>
                  </a:lnTo>
                  <a:lnTo>
                    <a:pt x="42" y="102"/>
                  </a:lnTo>
                  <a:lnTo>
                    <a:pt x="39" y="89"/>
                  </a:lnTo>
                  <a:lnTo>
                    <a:pt x="37" y="81"/>
                  </a:lnTo>
                  <a:lnTo>
                    <a:pt x="37" y="78"/>
                  </a:lnTo>
                  <a:lnTo>
                    <a:pt x="26" y="70"/>
                  </a:lnTo>
                  <a:lnTo>
                    <a:pt x="17" y="64"/>
                  </a:lnTo>
                  <a:lnTo>
                    <a:pt x="11" y="60"/>
                  </a:lnTo>
                  <a:lnTo>
                    <a:pt x="6" y="56"/>
                  </a:lnTo>
                  <a:lnTo>
                    <a:pt x="3" y="54"/>
                  </a:lnTo>
                  <a:lnTo>
                    <a:pt x="3" y="50"/>
                  </a:lnTo>
                  <a:lnTo>
                    <a:pt x="5" y="44"/>
                  </a:lnTo>
                  <a:lnTo>
                    <a:pt x="8" y="36"/>
                  </a:lnTo>
                  <a:lnTo>
                    <a:pt x="9" y="27"/>
                  </a:lnTo>
                  <a:lnTo>
                    <a:pt x="8" y="17"/>
                  </a:lnTo>
                  <a:lnTo>
                    <a:pt x="5" y="9"/>
                  </a:lnTo>
                  <a:lnTo>
                    <a:pt x="0" y="0"/>
                  </a:lnTo>
                  <a:lnTo>
                    <a:pt x="5" y="0"/>
                  </a:lnTo>
                  <a:lnTo>
                    <a:pt x="9" y="0"/>
                  </a:lnTo>
                  <a:lnTo>
                    <a:pt x="15" y="0"/>
                  </a:lnTo>
                  <a:lnTo>
                    <a:pt x="23" y="0"/>
                  </a:lnTo>
                  <a:lnTo>
                    <a:pt x="30" y="0"/>
                  </a:lnTo>
                  <a:lnTo>
                    <a:pt x="40" y="0"/>
                  </a:lnTo>
                  <a:lnTo>
                    <a:pt x="50" y="0"/>
                  </a:lnTo>
                  <a:lnTo>
                    <a:pt x="62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0766" name="Freeform 46"/>
            <p:cNvSpPr>
              <a:spLocks/>
            </p:cNvSpPr>
            <p:nvPr/>
          </p:nvSpPr>
          <p:spPr bwMode="auto">
            <a:xfrm>
              <a:off x="2507" y="3058"/>
              <a:ext cx="26" cy="17"/>
            </a:xfrm>
            <a:custGeom>
              <a:avLst/>
              <a:gdLst/>
              <a:ahLst/>
              <a:cxnLst>
                <a:cxn ang="0">
                  <a:pos x="0" y="30"/>
                </a:cxn>
                <a:cxn ang="0">
                  <a:pos x="2" y="35"/>
                </a:cxn>
                <a:cxn ang="0">
                  <a:pos x="6" y="39"/>
                </a:cxn>
                <a:cxn ang="0">
                  <a:pos x="9" y="43"/>
                </a:cxn>
                <a:cxn ang="0">
                  <a:pos x="15" y="45"/>
                </a:cxn>
                <a:cxn ang="0">
                  <a:pos x="20" y="46"/>
                </a:cxn>
                <a:cxn ang="0">
                  <a:pos x="26" y="47"/>
                </a:cxn>
                <a:cxn ang="0">
                  <a:pos x="31" y="49"/>
                </a:cxn>
                <a:cxn ang="0">
                  <a:pos x="37" y="49"/>
                </a:cxn>
                <a:cxn ang="0">
                  <a:pos x="48" y="47"/>
                </a:cxn>
                <a:cxn ang="0">
                  <a:pos x="58" y="44"/>
                </a:cxn>
                <a:cxn ang="0">
                  <a:pos x="65" y="38"/>
                </a:cxn>
                <a:cxn ang="0">
                  <a:pos x="68" y="32"/>
                </a:cxn>
                <a:cxn ang="0">
                  <a:pos x="71" y="24"/>
                </a:cxn>
                <a:cxn ang="0">
                  <a:pos x="75" y="17"/>
                </a:cxn>
                <a:cxn ang="0">
                  <a:pos x="78" y="10"/>
                </a:cxn>
                <a:cxn ang="0">
                  <a:pos x="76" y="2"/>
                </a:cxn>
                <a:cxn ang="0">
                  <a:pos x="73" y="0"/>
                </a:cxn>
                <a:cxn ang="0">
                  <a:pos x="68" y="4"/>
                </a:cxn>
                <a:cxn ang="0">
                  <a:pos x="62" y="8"/>
                </a:cxn>
                <a:cxn ang="0">
                  <a:pos x="53" y="12"/>
                </a:cxn>
                <a:cxn ang="0">
                  <a:pos x="47" y="13"/>
                </a:cxn>
                <a:cxn ang="0">
                  <a:pos x="40" y="16"/>
                </a:cxn>
                <a:cxn ang="0">
                  <a:pos x="31" y="18"/>
                </a:cxn>
                <a:cxn ang="0">
                  <a:pos x="22" y="22"/>
                </a:cxn>
                <a:cxn ang="0">
                  <a:pos x="13" y="25"/>
                </a:cxn>
                <a:cxn ang="0">
                  <a:pos x="6" y="28"/>
                </a:cxn>
                <a:cxn ang="0">
                  <a:pos x="1" y="29"/>
                </a:cxn>
                <a:cxn ang="0">
                  <a:pos x="0" y="30"/>
                </a:cxn>
              </a:cxnLst>
              <a:rect l="0" t="0" r="r" b="b"/>
              <a:pathLst>
                <a:path w="78" h="49">
                  <a:moveTo>
                    <a:pt x="0" y="30"/>
                  </a:moveTo>
                  <a:lnTo>
                    <a:pt x="2" y="35"/>
                  </a:lnTo>
                  <a:lnTo>
                    <a:pt x="6" y="39"/>
                  </a:lnTo>
                  <a:lnTo>
                    <a:pt x="9" y="43"/>
                  </a:lnTo>
                  <a:lnTo>
                    <a:pt x="15" y="45"/>
                  </a:lnTo>
                  <a:lnTo>
                    <a:pt x="20" y="46"/>
                  </a:lnTo>
                  <a:lnTo>
                    <a:pt x="26" y="47"/>
                  </a:lnTo>
                  <a:lnTo>
                    <a:pt x="31" y="49"/>
                  </a:lnTo>
                  <a:lnTo>
                    <a:pt x="37" y="49"/>
                  </a:lnTo>
                  <a:lnTo>
                    <a:pt x="48" y="47"/>
                  </a:lnTo>
                  <a:lnTo>
                    <a:pt x="58" y="44"/>
                  </a:lnTo>
                  <a:lnTo>
                    <a:pt x="65" y="38"/>
                  </a:lnTo>
                  <a:lnTo>
                    <a:pt x="68" y="32"/>
                  </a:lnTo>
                  <a:lnTo>
                    <a:pt x="71" y="24"/>
                  </a:lnTo>
                  <a:lnTo>
                    <a:pt x="75" y="17"/>
                  </a:lnTo>
                  <a:lnTo>
                    <a:pt x="78" y="10"/>
                  </a:lnTo>
                  <a:lnTo>
                    <a:pt x="76" y="2"/>
                  </a:lnTo>
                  <a:lnTo>
                    <a:pt x="73" y="0"/>
                  </a:lnTo>
                  <a:lnTo>
                    <a:pt x="68" y="4"/>
                  </a:lnTo>
                  <a:lnTo>
                    <a:pt x="62" y="8"/>
                  </a:lnTo>
                  <a:lnTo>
                    <a:pt x="53" y="12"/>
                  </a:lnTo>
                  <a:lnTo>
                    <a:pt x="47" y="13"/>
                  </a:lnTo>
                  <a:lnTo>
                    <a:pt x="40" y="16"/>
                  </a:lnTo>
                  <a:lnTo>
                    <a:pt x="31" y="18"/>
                  </a:lnTo>
                  <a:lnTo>
                    <a:pt x="22" y="22"/>
                  </a:lnTo>
                  <a:lnTo>
                    <a:pt x="13" y="25"/>
                  </a:lnTo>
                  <a:lnTo>
                    <a:pt x="6" y="28"/>
                  </a:lnTo>
                  <a:lnTo>
                    <a:pt x="1" y="29"/>
                  </a:lnTo>
                  <a:lnTo>
                    <a:pt x="0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0767" name="Freeform 47"/>
            <p:cNvSpPr>
              <a:spLocks/>
            </p:cNvSpPr>
            <p:nvPr/>
          </p:nvSpPr>
          <p:spPr bwMode="auto">
            <a:xfrm>
              <a:off x="2236" y="2957"/>
              <a:ext cx="41" cy="29"/>
            </a:xfrm>
            <a:custGeom>
              <a:avLst/>
              <a:gdLst/>
              <a:ahLst/>
              <a:cxnLst>
                <a:cxn ang="0">
                  <a:pos x="0" y="45"/>
                </a:cxn>
                <a:cxn ang="0">
                  <a:pos x="1" y="45"/>
                </a:cxn>
                <a:cxn ang="0">
                  <a:pos x="5" y="46"/>
                </a:cxn>
                <a:cxn ang="0">
                  <a:pos x="9" y="46"/>
                </a:cxn>
                <a:cxn ang="0">
                  <a:pos x="17" y="48"/>
                </a:cxn>
                <a:cxn ang="0">
                  <a:pos x="23" y="48"/>
                </a:cxn>
                <a:cxn ang="0">
                  <a:pos x="29" y="49"/>
                </a:cxn>
                <a:cxn ang="0">
                  <a:pos x="35" y="48"/>
                </a:cxn>
                <a:cxn ang="0">
                  <a:pos x="40" y="48"/>
                </a:cxn>
                <a:cxn ang="0">
                  <a:pos x="46" y="46"/>
                </a:cxn>
                <a:cxn ang="0">
                  <a:pos x="50" y="46"/>
                </a:cxn>
                <a:cxn ang="0">
                  <a:pos x="53" y="45"/>
                </a:cxn>
                <a:cxn ang="0">
                  <a:pos x="59" y="40"/>
                </a:cxn>
                <a:cxn ang="0">
                  <a:pos x="67" y="34"/>
                </a:cxn>
                <a:cxn ang="0">
                  <a:pos x="75" y="31"/>
                </a:cxn>
                <a:cxn ang="0">
                  <a:pos x="84" y="27"/>
                </a:cxn>
                <a:cxn ang="0">
                  <a:pos x="92" y="23"/>
                </a:cxn>
                <a:cxn ang="0">
                  <a:pos x="102" y="17"/>
                </a:cxn>
                <a:cxn ang="0">
                  <a:pos x="113" y="6"/>
                </a:cxn>
                <a:cxn ang="0">
                  <a:pos x="121" y="0"/>
                </a:cxn>
                <a:cxn ang="0">
                  <a:pos x="123" y="2"/>
                </a:cxn>
                <a:cxn ang="0">
                  <a:pos x="119" y="7"/>
                </a:cxn>
                <a:cxn ang="0">
                  <a:pos x="114" y="13"/>
                </a:cxn>
                <a:cxn ang="0">
                  <a:pos x="108" y="22"/>
                </a:cxn>
                <a:cxn ang="0">
                  <a:pos x="100" y="29"/>
                </a:cxn>
                <a:cxn ang="0">
                  <a:pos x="92" y="37"/>
                </a:cxn>
                <a:cxn ang="0">
                  <a:pos x="84" y="44"/>
                </a:cxn>
                <a:cxn ang="0">
                  <a:pos x="78" y="49"/>
                </a:cxn>
                <a:cxn ang="0">
                  <a:pos x="72" y="52"/>
                </a:cxn>
                <a:cxn ang="0">
                  <a:pos x="67" y="56"/>
                </a:cxn>
                <a:cxn ang="0">
                  <a:pos x="65" y="57"/>
                </a:cxn>
                <a:cxn ang="0">
                  <a:pos x="68" y="60"/>
                </a:cxn>
                <a:cxn ang="0">
                  <a:pos x="73" y="63"/>
                </a:cxn>
                <a:cxn ang="0">
                  <a:pos x="75" y="66"/>
                </a:cxn>
                <a:cxn ang="0">
                  <a:pos x="74" y="70"/>
                </a:cxn>
                <a:cxn ang="0">
                  <a:pos x="68" y="72"/>
                </a:cxn>
                <a:cxn ang="0">
                  <a:pos x="59" y="76"/>
                </a:cxn>
                <a:cxn ang="0">
                  <a:pos x="51" y="79"/>
                </a:cxn>
                <a:cxn ang="0">
                  <a:pos x="45" y="84"/>
                </a:cxn>
                <a:cxn ang="0">
                  <a:pos x="40" y="87"/>
                </a:cxn>
                <a:cxn ang="0">
                  <a:pos x="37" y="84"/>
                </a:cxn>
                <a:cxn ang="0">
                  <a:pos x="29" y="76"/>
                </a:cxn>
                <a:cxn ang="0">
                  <a:pos x="23" y="68"/>
                </a:cxn>
                <a:cxn ang="0">
                  <a:pos x="18" y="62"/>
                </a:cxn>
                <a:cxn ang="0">
                  <a:pos x="14" y="59"/>
                </a:cxn>
                <a:cxn ang="0">
                  <a:pos x="13" y="56"/>
                </a:cxn>
                <a:cxn ang="0">
                  <a:pos x="9" y="54"/>
                </a:cxn>
                <a:cxn ang="0">
                  <a:pos x="6" y="50"/>
                </a:cxn>
                <a:cxn ang="0">
                  <a:pos x="0" y="45"/>
                </a:cxn>
              </a:cxnLst>
              <a:rect l="0" t="0" r="r" b="b"/>
              <a:pathLst>
                <a:path w="123" h="87">
                  <a:moveTo>
                    <a:pt x="0" y="45"/>
                  </a:moveTo>
                  <a:lnTo>
                    <a:pt x="1" y="45"/>
                  </a:lnTo>
                  <a:lnTo>
                    <a:pt x="5" y="46"/>
                  </a:lnTo>
                  <a:lnTo>
                    <a:pt x="9" y="46"/>
                  </a:lnTo>
                  <a:lnTo>
                    <a:pt x="17" y="48"/>
                  </a:lnTo>
                  <a:lnTo>
                    <a:pt x="23" y="48"/>
                  </a:lnTo>
                  <a:lnTo>
                    <a:pt x="29" y="49"/>
                  </a:lnTo>
                  <a:lnTo>
                    <a:pt x="35" y="48"/>
                  </a:lnTo>
                  <a:lnTo>
                    <a:pt x="40" y="48"/>
                  </a:lnTo>
                  <a:lnTo>
                    <a:pt x="46" y="46"/>
                  </a:lnTo>
                  <a:lnTo>
                    <a:pt x="50" y="46"/>
                  </a:lnTo>
                  <a:lnTo>
                    <a:pt x="53" y="45"/>
                  </a:lnTo>
                  <a:lnTo>
                    <a:pt x="59" y="40"/>
                  </a:lnTo>
                  <a:lnTo>
                    <a:pt x="67" y="34"/>
                  </a:lnTo>
                  <a:lnTo>
                    <a:pt x="75" y="31"/>
                  </a:lnTo>
                  <a:lnTo>
                    <a:pt x="84" y="27"/>
                  </a:lnTo>
                  <a:lnTo>
                    <a:pt x="92" y="23"/>
                  </a:lnTo>
                  <a:lnTo>
                    <a:pt x="102" y="17"/>
                  </a:lnTo>
                  <a:lnTo>
                    <a:pt x="113" y="6"/>
                  </a:lnTo>
                  <a:lnTo>
                    <a:pt x="121" y="0"/>
                  </a:lnTo>
                  <a:lnTo>
                    <a:pt x="123" y="2"/>
                  </a:lnTo>
                  <a:lnTo>
                    <a:pt x="119" y="7"/>
                  </a:lnTo>
                  <a:lnTo>
                    <a:pt x="114" y="13"/>
                  </a:lnTo>
                  <a:lnTo>
                    <a:pt x="108" y="22"/>
                  </a:lnTo>
                  <a:lnTo>
                    <a:pt x="100" y="29"/>
                  </a:lnTo>
                  <a:lnTo>
                    <a:pt x="92" y="37"/>
                  </a:lnTo>
                  <a:lnTo>
                    <a:pt x="84" y="44"/>
                  </a:lnTo>
                  <a:lnTo>
                    <a:pt x="78" y="49"/>
                  </a:lnTo>
                  <a:lnTo>
                    <a:pt x="72" y="52"/>
                  </a:lnTo>
                  <a:lnTo>
                    <a:pt x="67" y="56"/>
                  </a:lnTo>
                  <a:lnTo>
                    <a:pt x="65" y="57"/>
                  </a:lnTo>
                  <a:lnTo>
                    <a:pt x="68" y="60"/>
                  </a:lnTo>
                  <a:lnTo>
                    <a:pt x="73" y="63"/>
                  </a:lnTo>
                  <a:lnTo>
                    <a:pt x="75" y="66"/>
                  </a:lnTo>
                  <a:lnTo>
                    <a:pt x="74" y="70"/>
                  </a:lnTo>
                  <a:lnTo>
                    <a:pt x="68" y="72"/>
                  </a:lnTo>
                  <a:lnTo>
                    <a:pt x="59" y="76"/>
                  </a:lnTo>
                  <a:lnTo>
                    <a:pt x="51" y="79"/>
                  </a:lnTo>
                  <a:lnTo>
                    <a:pt x="45" y="84"/>
                  </a:lnTo>
                  <a:lnTo>
                    <a:pt x="40" y="87"/>
                  </a:lnTo>
                  <a:lnTo>
                    <a:pt x="37" y="84"/>
                  </a:lnTo>
                  <a:lnTo>
                    <a:pt x="29" y="76"/>
                  </a:lnTo>
                  <a:lnTo>
                    <a:pt x="23" y="68"/>
                  </a:lnTo>
                  <a:lnTo>
                    <a:pt x="18" y="62"/>
                  </a:lnTo>
                  <a:lnTo>
                    <a:pt x="14" y="59"/>
                  </a:lnTo>
                  <a:lnTo>
                    <a:pt x="13" y="56"/>
                  </a:lnTo>
                  <a:lnTo>
                    <a:pt x="9" y="54"/>
                  </a:lnTo>
                  <a:lnTo>
                    <a:pt x="6" y="50"/>
                  </a:lnTo>
                  <a:lnTo>
                    <a:pt x="0" y="4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grpSp>
        <p:nvGrpSpPr>
          <p:cNvPr id="3" name="Group 48"/>
          <p:cNvGrpSpPr>
            <a:grpSpLocks/>
          </p:cNvGrpSpPr>
          <p:nvPr/>
        </p:nvGrpSpPr>
        <p:grpSpPr bwMode="auto">
          <a:xfrm>
            <a:off x="609600" y="304800"/>
            <a:ext cx="2076450" cy="1792288"/>
            <a:chOff x="384" y="192"/>
            <a:chExt cx="1308" cy="1129"/>
          </a:xfrm>
        </p:grpSpPr>
        <p:grpSp>
          <p:nvGrpSpPr>
            <p:cNvPr id="4" name="Group 49"/>
            <p:cNvGrpSpPr>
              <a:grpSpLocks/>
            </p:cNvGrpSpPr>
            <p:nvPr/>
          </p:nvGrpSpPr>
          <p:grpSpPr bwMode="auto">
            <a:xfrm flipH="1">
              <a:off x="384" y="192"/>
              <a:ext cx="636" cy="553"/>
              <a:chOff x="3509" y="2449"/>
              <a:chExt cx="636" cy="553"/>
            </a:xfrm>
          </p:grpSpPr>
          <p:sp>
            <p:nvSpPr>
              <p:cNvPr id="30770" name="Freeform 50"/>
              <p:cNvSpPr>
                <a:spLocks/>
              </p:cNvSpPr>
              <p:nvPr/>
            </p:nvSpPr>
            <p:spPr bwMode="auto">
              <a:xfrm>
                <a:off x="3509" y="2449"/>
                <a:ext cx="636" cy="553"/>
              </a:xfrm>
              <a:custGeom>
                <a:avLst/>
                <a:gdLst/>
                <a:ahLst/>
                <a:cxnLst>
                  <a:cxn ang="0">
                    <a:pos x="165" y="644"/>
                  </a:cxn>
                  <a:cxn ang="0">
                    <a:pos x="73" y="560"/>
                  </a:cxn>
                  <a:cxn ang="0">
                    <a:pos x="56" y="472"/>
                  </a:cxn>
                  <a:cxn ang="0">
                    <a:pos x="28" y="420"/>
                  </a:cxn>
                  <a:cxn ang="0">
                    <a:pos x="15" y="342"/>
                  </a:cxn>
                  <a:cxn ang="0">
                    <a:pos x="82" y="361"/>
                  </a:cxn>
                  <a:cxn ang="0">
                    <a:pos x="113" y="373"/>
                  </a:cxn>
                  <a:cxn ang="0">
                    <a:pos x="166" y="353"/>
                  </a:cxn>
                  <a:cxn ang="0">
                    <a:pos x="277" y="346"/>
                  </a:cxn>
                  <a:cxn ang="0">
                    <a:pos x="320" y="314"/>
                  </a:cxn>
                  <a:cxn ang="0">
                    <a:pos x="381" y="303"/>
                  </a:cxn>
                  <a:cxn ang="0">
                    <a:pos x="370" y="381"/>
                  </a:cxn>
                  <a:cxn ang="0">
                    <a:pos x="382" y="397"/>
                  </a:cxn>
                  <a:cxn ang="0">
                    <a:pos x="405" y="405"/>
                  </a:cxn>
                  <a:cxn ang="0">
                    <a:pos x="443" y="407"/>
                  </a:cxn>
                  <a:cxn ang="0">
                    <a:pos x="426" y="421"/>
                  </a:cxn>
                  <a:cxn ang="0">
                    <a:pos x="565" y="392"/>
                  </a:cxn>
                  <a:cxn ang="0">
                    <a:pos x="725" y="377"/>
                  </a:cxn>
                  <a:cxn ang="0">
                    <a:pos x="897" y="384"/>
                  </a:cxn>
                  <a:cxn ang="0">
                    <a:pos x="1021" y="395"/>
                  </a:cxn>
                  <a:cxn ang="0">
                    <a:pos x="1069" y="335"/>
                  </a:cxn>
                  <a:cxn ang="0">
                    <a:pos x="1141" y="224"/>
                  </a:cxn>
                  <a:cxn ang="0">
                    <a:pos x="1174" y="93"/>
                  </a:cxn>
                  <a:cxn ang="0">
                    <a:pos x="1083" y="73"/>
                  </a:cxn>
                  <a:cxn ang="0">
                    <a:pos x="1031" y="50"/>
                  </a:cxn>
                  <a:cxn ang="0">
                    <a:pos x="1105" y="2"/>
                  </a:cxn>
                  <a:cxn ang="0">
                    <a:pos x="1192" y="10"/>
                  </a:cxn>
                  <a:cxn ang="0">
                    <a:pos x="1263" y="70"/>
                  </a:cxn>
                  <a:cxn ang="0">
                    <a:pos x="1228" y="263"/>
                  </a:cxn>
                  <a:cxn ang="0">
                    <a:pos x="1151" y="447"/>
                  </a:cxn>
                  <a:cxn ang="0">
                    <a:pos x="1108" y="653"/>
                  </a:cxn>
                  <a:cxn ang="0">
                    <a:pos x="1053" y="745"/>
                  </a:cxn>
                  <a:cxn ang="0">
                    <a:pos x="1045" y="849"/>
                  </a:cxn>
                  <a:cxn ang="0">
                    <a:pos x="1067" y="916"/>
                  </a:cxn>
                  <a:cxn ang="0">
                    <a:pos x="1029" y="985"/>
                  </a:cxn>
                  <a:cxn ang="0">
                    <a:pos x="951" y="1050"/>
                  </a:cxn>
                  <a:cxn ang="0">
                    <a:pos x="909" y="1077"/>
                  </a:cxn>
                  <a:cxn ang="0">
                    <a:pos x="861" y="1081"/>
                  </a:cxn>
                  <a:cxn ang="0">
                    <a:pos x="820" y="1078"/>
                  </a:cxn>
                  <a:cxn ang="0">
                    <a:pos x="787" y="1036"/>
                  </a:cxn>
                  <a:cxn ang="0">
                    <a:pos x="805" y="988"/>
                  </a:cxn>
                  <a:cxn ang="0">
                    <a:pos x="869" y="974"/>
                  </a:cxn>
                  <a:cxn ang="0">
                    <a:pos x="894" y="930"/>
                  </a:cxn>
                  <a:cxn ang="0">
                    <a:pos x="877" y="901"/>
                  </a:cxn>
                  <a:cxn ang="0">
                    <a:pos x="818" y="841"/>
                  </a:cxn>
                  <a:cxn ang="0">
                    <a:pos x="797" y="798"/>
                  </a:cxn>
                  <a:cxn ang="0">
                    <a:pos x="720" y="790"/>
                  </a:cxn>
                  <a:cxn ang="0">
                    <a:pos x="600" y="795"/>
                  </a:cxn>
                  <a:cxn ang="0">
                    <a:pos x="523" y="847"/>
                  </a:cxn>
                  <a:cxn ang="0">
                    <a:pos x="545" y="978"/>
                  </a:cxn>
                  <a:cxn ang="0">
                    <a:pos x="503" y="1036"/>
                  </a:cxn>
                  <a:cxn ang="0">
                    <a:pos x="454" y="1039"/>
                  </a:cxn>
                  <a:cxn ang="0">
                    <a:pos x="423" y="1003"/>
                  </a:cxn>
                  <a:cxn ang="0">
                    <a:pos x="427" y="986"/>
                  </a:cxn>
                  <a:cxn ang="0">
                    <a:pos x="300" y="1105"/>
                  </a:cxn>
                  <a:cxn ang="0">
                    <a:pos x="267" y="1103"/>
                  </a:cxn>
                  <a:cxn ang="0">
                    <a:pos x="232" y="1086"/>
                  </a:cxn>
                  <a:cxn ang="0">
                    <a:pos x="232" y="1052"/>
                  </a:cxn>
                  <a:cxn ang="0">
                    <a:pos x="278" y="1027"/>
                  </a:cxn>
                  <a:cxn ang="0">
                    <a:pos x="325" y="971"/>
                  </a:cxn>
                  <a:cxn ang="0">
                    <a:pos x="361" y="898"/>
                  </a:cxn>
                  <a:cxn ang="0">
                    <a:pos x="369" y="837"/>
                  </a:cxn>
                  <a:cxn ang="0">
                    <a:pos x="304" y="795"/>
                  </a:cxn>
                </a:cxnLst>
                <a:rect l="0" t="0" r="r" b="b"/>
                <a:pathLst>
                  <a:path w="1273" h="1106">
                    <a:moveTo>
                      <a:pt x="218" y="705"/>
                    </a:moveTo>
                    <a:lnTo>
                      <a:pt x="210" y="692"/>
                    </a:lnTo>
                    <a:lnTo>
                      <a:pt x="202" y="680"/>
                    </a:lnTo>
                    <a:lnTo>
                      <a:pt x="190" y="668"/>
                    </a:lnTo>
                    <a:lnTo>
                      <a:pt x="179" y="657"/>
                    </a:lnTo>
                    <a:lnTo>
                      <a:pt x="165" y="644"/>
                    </a:lnTo>
                    <a:lnTo>
                      <a:pt x="149" y="633"/>
                    </a:lnTo>
                    <a:lnTo>
                      <a:pt x="132" y="620"/>
                    </a:lnTo>
                    <a:lnTo>
                      <a:pt x="113" y="606"/>
                    </a:lnTo>
                    <a:lnTo>
                      <a:pt x="97" y="592"/>
                    </a:lnTo>
                    <a:lnTo>
                      <a:pt x="83" y="576"/>
                    </a:lnTo>
                    <a:lnTo>
                      <a:pt x="73" y="560"/>
                    </a:lnTo>
                    <a:lnTo>
                      <a:pt x="66" y="543"/>
                    </a:lnTo>
                    <a:lnTo>
                      <a:pt x="60" y="525"/>
                    </a:lnTo>
                    <a:lnTo>
                      <a:pt x="58" y="507"/>
                    </a:lnTo>
                    <a:lnTo>
                      <a:pt x="56" y="489"/>
                    </a:lnTo>
                    <a:lnTo>
                      <a:pt x="56" y="472"/>
                    </a:lnTo>
                    <a:lnTo>
                      <a:pt x="56" y="472"/>
                    </a:lnTo>
                    <a:lnTo>
                      <a:pt x="54" y="468"/>
                    </a:lnTo>
                    <a:lnTo>
                      <a:pt x="49" y="461"/>
                    </a:lnTo>
                    <a:lnTo>
                      <a:pt x="37" y="446"/>
                    </a:lnTo>
                    <a:lnTo>
                      <a:pt x="29" y="434"/>
                    </a:lnTo>
                    <a:lnTo>
                      <a:pt x="29" y="429"/>
                    </a:lnTo>
                    <a:lnTo>
                      <a:pt x="28" y="420"/>
                    </a:lnTo>
                    <a:lnTo>
                      <a:pt x="16" y="396"/>
                    </a:lnTo>
                    <a:lnTo>
                      <a:pt x="4" y="368"/>
                    </a:lnTo>
                    <a:lnTo>
                      <a:pt x="0" y="353"/>
                    </a:lnTo>
                    <a:lnTo>
                      <a:pt x="5" y="347"/>
                    </a:lnTo>
                    <a:lnTo>
                      <a:pt x="11" y="343"/>
                    </a:lnTo>
                    <a:lnTo>
                      <a:pt x="15" y="342"/>
                    </a:lnTo>
                    <a:lnTo>
                      <a:pt x="23" y="342"/>
                    </a:lnTo>
                    <a:lnTo>
                      <a:pt x="35" y="344"/>
                    </a:lnTo>
                    <a:lnTo>
                      <a:pt x="46" y="347"/>
                    </a:lnTo>
                    <a:lnTo>
                      <a:pt x="59" y="352"/>
                    </a:lnTo>
                    <a:lnTo>
                      <a:pt x="71" y="357"/>
                    </a:lnTo>
                    <a:lnTo>
                      <a:pt x="82" y="361"/>
                    </a:lnTo>
                    <a:lnTo>
                      <a:pt x="90" y="367"/>
                    </a:lnTo>
                    <a:lnTo>
                      <a:pt x="96" y="370"/>
                    </a:lnTo>
                    <a:lnTo>
                      <a:pt x="102" y="374"/>
                    </a:lnTo>
                    <a:lnTo>
                      <a:pt x="105" y="375"/>
                    </a:lnTo>
                    <a:lnTo>
                      <a:pt x="110" y="374"/>
                    </a:lnTo>
                    <a:lnTo>
                      <a:pt x="113" y="373"/>
                    </a:lnTo>
                    <a:lnTo>
                      <a:pt x="119" y="372"/>
                    </a:lnTo>
                    <a:lnTo>
                      <a:pt x="125" y="368"/>
                    </a:lnTo>
                    <a:lnTo>
                      <a:pt x="133" y="365"/>
                    </a:lnTo>
                    <a:lnTo>
                      <a:pt x="142" y="360"/>
                    </a:lnTo>
                    <a:lnTo>
                      <a:pt x="153" y="357"/>
                    </a:lnTo>
                    <a:lnTo>
                      <a:pt x="166" y="353"/>
                    </a:lnTo>
                    <a:lnTo>
                      <a:pt x="182" y="351"/>
                    </a:lnTo>
                    <a:lnTo>
                      <a:pt x="199" y="349"/>
                    </a:lnTo>
                    <a:lnTo>
                      <a:pt x="219" y="347"/>
                    </a:lnTo>
                    <a:lnTo>
                      <a:pt x="241" y="346"/>
                    </a:lnTo>
                    <a:lnTo>
                      <a:pt x="265" y="347"/>
                    </a:lnTo>
                    <a:lnTo>
                      <a:pt x="277" y="346"/>
                    </a:lnTo>
                    <a:lnTo>
                      <a:pt x="282" y="343"/>
                    </a:lnTo>
                    <a:lnTo>
                      <a:pt x="286" y="338"/>
                    </a:lnTo>
                    <a:lnTo>
                      <a:pt x="293" y="332"/>
                    </a:lnTo>
                    <a:lnTo>
                      <a:pt x="298" y="328"/>
                    </a:lnTo>
                    <a:lnTo>
                      <a:pt x="309" y="322"/>
                    </a:lnTo>
                    <a:lnTo>
                      <a:pt x="320" y="314"/>
                    </a:lnTo>
                    <a:lnTo>
                      <a:pt x="334" y="307"/>
                    </a:lnTo>
                    <a:lnTo>
                      <a:pt x="347" y="300"/>
                    </a:lnTo>
                    <a:lnTo>
                      <a:pt x="359" y="295"/>
                    </a:lnTo>
                    <a:lnTo>
                      <a:pt x="370" y="292"/>
                    </a:lnTo>
                    <a:lnTo>
                      <a:pt x="378" y="293"/>
                    </a:lnTo>
                    <a:lnTo>
                      <a:pt x="381" y="303"/>
                    </a:lnTo>
                    <a:lnTo>
                      <a:pt x="380" y="316"/>
                    </a:lnTo>
                    <a:lnTo>
                      <a:pt x="375" y="331"/>
                    </a:lnTo>
                    <a:lnTo>
                      <a:pt x="367" y="349"/>
                    </a:lnTo>
                    <a:lnTo>
                      <a:pt x="364" y="361"/>
                    </a:lnTo>
                    <a:lnTo>
                      <a:pt x="367" y="370"/>
                    </a:lnTo>
                    <a:lnTo>
                      <a:pt x="370" y="381"/>
                    </a:lnTo>
                    <a:lnTo>
                      <a:pt x="361" y="400"/>
                    </a:lnTo>
                    <a:lnTo>
                      <a:pt x="362" y="400"/>
                    </a:lnTo>
                    <a:lnTo>
                      <a:pt x="364" y="399"/>
                    </a:lnTo>
                    <a:lnTo>
                      <a:pt x="370" y="399"/>
                    </a:lnTo>
                    <a:lnTo>
                      <a:pt x="375" y="398"/>
                    </a:lnTo>
                    <a:lnTo>
                      <a:pt x="382" y="397"/>
                    </a:lnTo>
                    <a:lnTo>
                      <a:pt x="392" y="397"/>
                    </a:lnTo>
                    <a:lnTo>
                      <a:pt x="401" y="396"/>
                    </a:lnTo>
                    <a:lnTo>
                      <a:pt x="410" y="396"/>
                    </a:lnTo>
                    <a:lnTo>
                      <a:pt x="402" y="406"/>
                    </a:lnTo>
                    <a:lnTo>
                      <a:pt x="403" y="406"/>
                    </a:lnTo>
                    <a:lnTo>
                      <a:pt x="405" y="405"/>
                    </a:lnTo>
                    <a:lnTo>
                      <a:pt x="409" y="405"/>
                    </a:lnTo>
                    <a:lnTo>
                      <a:pt x="415" y="405"/>
                    </a:lnTo>
                    <a:lnTo>
                      <a:pt x="420" y="404"/>
                    </a:lnTo>
                    <a:lnTo>
                      <a:pt x="427" y="405"/>
                    </a:lnTo>
                    <a:lnTo>
                      <a:pt x="435" y="406"/>
                    </a:lnTo>
                    <a:lnTo>
                      <a:pt x="443" y="407"/>
                    </a:lnTo>
                    <a:lnTo>
                      <a:pt x="442" y="408"/>
                    </a:lnTo>
                    <a:lnTo>
                      <a:pt x="438" y="411"/>
                    </a:lnTo>
                    <a:lnTo>
                      <a:pt x="431" y="415"/>
                    </a:lnTo>
                    <a:lnTo>
                      <a:pt x="420" y="422"/>
                    </a:lnTo>
                    <a:lnTo>
                      <a:pt x="421" y="422"/>
                    </a:lnTo>
                    <a:lnTo>
                      <a:pt x="426" y="421"/>
                    </a:lnTo>
                    <a:lnTo>
                      <a:pt x="435" y="420"/>
                    </a:lnTo>
                    <a:lnTo>
                      <a:pt x="448" y="418"/>
                    </a:lnTo>
                    <a:lnTo>
                      <a:pt x="468" y="414"/>
                    </a:lnTo>
                    <a:lnTo>
                      <a:pt x="493" y="408"/>
                    </a:lnTo>
                    <a:lnTo>
                      <a:pt x="525" y="401"/>
                    </a:lnTo>
                    <a:lnTo>
                      <a:pt x="565" y="392"/>
                    </a:lnTo>
                    <a:lnTo>
                      <a:pt x="588" y="388"/>
                    </a:lnTo>
                    <a:lnTo>
                      <a:pt x="613" y="384"/>
                    </a:lnTo>
                    <a:lnTo>
                      <a:pt x="639" y="382"/>
                    </a:lnTo>
                    <a:lnTo>
                      <a:pt x="667" y="380"/>
                    </a:lnTo>
                    <a:lnTo>
                      <a:pt x="695" y="378"/>
                    </a:lnTo>
                    <a:lnTo>
                      <a:pt x="725" y="377"/>
                    </a:lnTo>
                    <a:lnTo>
                      <a:pt x="754" y="377"/>
                    </a:lnTo>
                    <a:lnTo>
                      <a:pt x="784" y="377"/>
                    </a:lnTo>
                    <a:lnTo>
                      <a:pt x="814" y="378"/>
                    </a:lnTo>
                    <a:lnTo>
                      <a:pt x="841" y="381"/>
                    </a:lnTo>
                    <a:lnTo>
                      <a:pt x="870" y="382"/>
                    </a:lnTo>
                    <a:lnTo>
                      <a:pt x="897" y="384"/>
                    </a:lnTo>
                    <a:lnTo>
                      <a:pt x="921" y="387"/>
                    </a:lnTo>
                    <a:lnTo>
                      <a:pt x="944" y="389"/>
                    </a:lnTo>
                    <a:lnTo>
                      <a:pt x="965" y="392"/>
                    </a:lnTo>
                    <a:lnTo>
                      <a:pt x="983" y="395"/>
                    </a:lnTo>
                    <a:lnTo>
                      <a:pt x="1004" y="396"/>
                    </a:lnTo>
                    <a:lnTo>
                      <a:pt x="1021" y="395"/>
                    </a:lnTo>
                    <a:lnTo>
                      <a:pt x="1034" y="389"/>
                    </a:lnTo>
                    <a:lnTo>
                      <a:pt x="1043" y="382"/>
                    </a:lnTo>
                    <a:lnTo>
                      <a:pt x="1051" y="373"/>
                    </a:lnTo>
                    <a:lnTo>
                      <a:pt x="1057" y="361"/>
                    </a:lnTo>
                    <a:lnTo>
                      <a:pt x="1062" y="349"/>
                    </a:lnTo>
                    <a:lnTo>
                      <a:pt x="1069" y="335"/>
                    </a:lnTo>
                    <a:lnTo>
                      <a:pt x="1077" y="320"/>
                    </a:lnTo>
                    <a:lnTo>
                      <a:pt x="1087" y="304"/>
                    </a:lnTo>
                    <a:lnTo>
                      <a:pt x="1098" y="286"/>
                    </a:lnTo>
                    <a:lnTo>
                      <a:pt x="1111" y="267"/>
                    </a:lnTo>
                    <a:lnTo>
                      <a:pt x="1126" y="246"/>
                    </a:lnTo>
                    <a:lnTo>
                      <a:pt x="1141" y="224"/>
                    </a:lnTo>
                    <a:lnTo>
                      <a:pt x="1156" y="200"/>
                    </a:lnTo>
                    <a:lnTo>
                      <a:pt x="1172" y="174"/>
                    </a:lnTo>
                    <a:lnTo>
                      <a:pt x="1183" y="148"/>
                    </a:lnTo>
                    <a:lnTo>
                      <a:pt x="1187" y="127"/>
                    </a:lnTo>
                    <a:lnTo>
                      <a:pt x="1183" y="108"/>
                    </a:lnTo>
                    <a:lnTo>
                      <a:pt x="1174" y="93"/>
                    </a:lnTo>
                    <a:lnTo>
                      <a:pt x="1161" y="83"/>
                    </a:lnTo>
                    <a:lnTo>
                      <a:pt x="1145" y="75"/>
                    </a:lnTo>
                    <a:lnTo>
                      <a:pt x="1129" y="71"/>
                    </a:lnTo>
                    <a:lnTo>
                      <a:pt x="1113" y="70"/>
                    </a:lnTo>
                    <a:lnTo>
                      <a:pt x="1098" y="71"/>
                    </a:lnTo>
                    <a:lnTo>
                      <a:pt x="1083" y="73"/>
                    </a:lnTo>
                    <a:lnTo>
                      <a:pt x="1069" y="74"/>
                    </a:lnTo>
                    <a:lnTo>
                      <a:pt x="1057" y="74"/>
                    </a:lnTo>
                    <a:lnTo>
                      <a:pt x="1046" y="71"/>
                    </a:lnTo>
                    <a:lnTo>
                      <a:pt x="1038" y="67"/>
                    </a:lnTo>
                    <a:lnTo>
                      <a:pt x="1034" y="60"/>
                    </a:lnTo>
                    <a:lnTo>
                      <a:pt x="1031" y="50"/>
                    </a:lnTo>
                    <a:lnTo>
                      <a:pt x="1035" y="35"/>
                    </a:lnTo>
                    <a:lnTo>
                      <a:pt x="1043" y="23"/>
                    </a:lnTo>
                    <a:lnTo>
                      <a:pt x="1056" y="15"/>
                    </a:lnTo>
                    <a:lnTo>
                      <a:pt x="1070" y="8"/>
                    </a:lnTo>
                    <a:lnTo>
                      <a:pt x="1088" y="5"/>
                    </a:lnTo>
                    <a:lnTo>
                      <a:pt x="1105" y="2"/>
                    </a:lnTo>
                    <a:lnTo>
                      <a:pt x="1122" y="1"/>
                    </a:lnTo>
                    <a:lnTo>
                      <a:pt x="1137" y="0"/>
                    </a:lnTo>
                    <a:lnTo>
                      <a:pt x="1150" y="0"/>
                    </a:lnTo>
                    <a:lnTo>
                      <a:pt x="1163" y="2"/>
                    </a:lnTo>
                    <a:lnTo>
                      <a:pt x="1177" y="6"/>
                    </a:lnTo>
                    <a:lnTo>
                      <a:pt x="1192" y="10"/>
                    </a:lnTo>
                    <a:lnTo>
                      <a:pt x="1206" y="16"/>
                    </a:lnTo>
                    <a:lnTo>
                      <a:pt x="1220" y="23"/>
                    </a:lnTo>
                    <a:lnTo>
                      <a:pt x="1232" y="30"/>
                    </a:lnTo>
                    <a:lnTo>
                      <a:pt x="1241" y="38"/>
                    </a:lnTo>
                    <a:lnTo>
                      <a:pt x="1252" y="53"/>
                    </a:lnTo>
                    <a:lnTo>
                      <a:pt x="1263" y="70"/>
                    </a:lnTo>
                    <a:lnTo>
                      <a:pt x="1270" y="91"/>
                    </a:lnTo>
                    <a:lnTo>
                      <a:pt x="1273" y="115"/>
                    </a:lnTo>
                    <a:lnTo>
                      <a:pt x="1271" y="144"/>
                    </a:lnTo>
                    <a:lnTo>
                      <a:pt x="1264" y="178"/>
                    </a:lnTo>
                    <a:lnTo>
                      <a:pt x="1250" y="217"/>
                    </a:lnTo>
                    <a:lnTo>
                      <a:pt x="1228" y="263"/>
                    </a:lnTo>
                    <a:lnTo>
                      <a:pt x="1207" y="305"/>
                    </a:lnTo>
                    <a:lnTo>
                      <a:pt x="1190" y="339"/>
                    </a:lnTo>
                    <a:lnTo>
                      <a:pt x="1177" y="368"/>
                    </a:lnTo>
                    <a:lnTo>
                      <a:pt x="1167" y="396"/>
                    </a:lnTo>
                    <a:lnTo>
                      <a:pt x="1158" y="421"/>
                    </a:lnTo>
                    <a:lnTo>
                      <a:pt x="1151" y="447"/>
                    </a:lnTo>
                    <a:lnTo>
                      <a:pt x="1144" y="477"/>
                    </a:lnTo>
                    <a:lnTo>
                      <a:pt x="1137" y="511"/>
                    </a:lnTo>
                    <a:lnTo>
                      <a:pt x="1136" y="550"/>
                    </a:lnTo>
                    <a:lnTo>
                      <a:pt x="1134" y="585"/>
                    </a:lnTo>
                    <a:lnTo>
                      <a:pt x="1125" y="619"/>
                    </a:lnTo>
                    <a:lnTo>
                      <a:pt x="1108" y="653"/>
                    </a:lnTo>
                    <a:lnTo>
                      <a:pt x="1098" y="671"/>
                    </a:lnTo>
                    <a:lnTo>
                      <a:pt x="1088" y="687"/>
                    </a:lnTo>
                    <a:lnTo>
                      <a:pt x="1079" y="700"/>
                    </a:lnTo>
                    <a:lnTo>
                      <a:pt x="1069" y="714"/>
                    </a:lnTo>
                    <a:lnTo>
                      <a:pt x="1061" y="729"/>
                    </a:lnTo>
                    <a:lnTo>
                      <a:pt x="1053" y="745"/>
                    </a:lnTo>
                    <a:lnTo>
                      <a:pt x="1046" y="763"/>
                    </a:lnTo>
                    <a:lnTo>
                      <a:pt x="1039" y="784"/>
                    </a:lnTo>
                    <a:lnTo>
                      <a:pt x="1036" y="801"/>
                    </a:lnTo>
                    <a:lnTo>
                      <a:pt x="1037" y="817"/>
                    </a:lnTo>
                    <a:lnTo>
                      <a:pt x="1041" y="833"/>
                    </a:lnTo>
                    <a:lnTo>
                      <a:pt x="1045" y="849"/>
                    </a:lnTo>
                    <a:lnTo>
                      <a:pt x="1052" y="865"/>
                    </a:lnTo>
                    <a:lnTo>
                      <a:pt x="1058" y="880"/>
                    </a:lnTo>
                    <a:lnTo>
                      <a:pt x="1062" y="893"/>
                    </a:lnTo>
                    <a:lnTo>
                      <a:pt x="1065" y="903"/>
                    </a:lnTo>
                    <a:lnTo>
                      <a:pt x="1066" y="909"/>
                    </a:lnTo>
                    <a:lnTo>
                      <a:pt x="1067" y="916"/>
                    </a:lnTo>
                    <a:lnTo>
                      <a:pt x="1068" y="922"/>
                    </a:lnTo>
                    <a:lnTo>
                      <a:pt x="1068" y="932"/>
                    </a:lnTo>
                    <a:lnTo>
                      <a:pt x="1065" y="942"/>
                    </a:lnTo>
                    <a:lnTo>
                      <a:pt x="1058" y="955"/>
                    </a:lnTo>
                    <a:lnTo>
                      <a:pt x="1046" y="968"/>
                    </a:lnTo>
                    <a:lnTo>
                      <a:pt x="1029" y="985"/>
                    </a:lnTo>
                    <a:lnTo>
                      <a:pt x="1007" y="1004"/>
                    </a:lnTo>
                    <a:lnTo>
                      <a:pt x="990" y="1019"/>
                    </a:lnTo>
                    <a:lnTo>
                      <a:pt x="976" y="1031"/>
                    </a:lnTo>
                    <a:lnTo>
                      <a:pt x="966" y="1039"/>
                    </a:lnTo>
                    <a:lnTo>
                      <a:pt x="957" y="1045"/>
                    </a:lnTo>
                    <a:lnTo>
                      <a:pt x="951" y="1050"/>
                    </a:lnTo>
                    <a:lnTo>
                      <a:pt x="945" y="1056"/>
                    </a:lnTo>
                    <a:lnTo>
                      <a:pt x="939" y="1060"/>
                    </a:lnTo>
                    <a:lnTo>
                      <a:pt x="934" y="1066"/>
                    </a:lnTo>
                    <a:lnTo>
                      <a:pt x="927" y="1070"/>
                    </a:lnTo>
                    <a:lnTo>
                      <a:pt x="919" y="1073"/>
                    </a:lnTo>
                    <a:lnTo>
                      <a:pt x="909" y="1077"/>
                    </a:lnTo>
                    <a:lnTo>
                      <a:pt x="900" y="1078"/>
                    </a:lnTo>
                    <a:lnTo>
                      <a:pt x="890" y="1080"/>
                    </a:lnTo>
                    <a:lnTo>
                      <a:pt x="878" y="1080"/>
                    </a:lnTo>
                    <a:lnTo>
                      <a:pt x="866" y="1080"/>
                    </a:lnTo>
                    <a:lnTo>
                      <a:pt x="865" y="1080"/>
                    </a:lnTo>
                    <a:lnTo>
                      <a:pt x="861" y="1081"/>
                    </a:lnTo>
                    <a:lnTo>
                      <a:pt x="855" y="1081"/>
                    </a:lnTo>
                    <a:lnTo>
                      <a:pt x="848" y="1082"/>
                    </a:lnTo>
                    <a:lnTo>
                      <a:pt x="840" y="1082"/>
                    </a:lnTo>
                    <a:lnTo>
                      <a:pt x="833" y="1081"/>
                    </a:lnTo>
                    <a:lnTo>
                      <a:pt x="825" y="1080"/>
                    </a:lnTo>
                    <a:lnTo>
                      <a:pt x="820" y="1078"/>
                    </a:lnTo>
                    <a:lnTo>
                      <a:pt x="815" y="1075"/>
                    </a:lnTo>
                    <a:lnTo>
                      <a:pt x="807" y="1068"/>
                    </a:lnTo>
                    <a:lnTo>
                      <a:pt x="800" y="1059"/>
                    </a:lnTo>
                    <a:lnTo>
                      <a:pt x="800" y="1045"/>
                    </a:lnTo>
                    <a:lnTo>
                      <a:pt x="795" y="1043"/>
                    </a:lnTo>
                    <a:lnTo>
                      <a:pt x="787" y="1036"/>
                    </a:lnTo>
                    <a:lnTo>
                      <a:pt x="778" y="1026"/>
                    </a:lnTo>
                    <a:lnTo>
                      <a:pt x="775" y="1010"/>
                    </a:lnTo>
                    <a:lnTo>
                      <a:pt x="777" y="999"/>
                    </a:lnTo>
                    <a:lnTo>
                      <a:pt x="784" y="994"/>
                    </a:lnTo>
                    <a:lnTo>
                      <a:pt x="793" y="990"/>
                    </a:lnTo>
                    <a:lnTo>
                      <a:pt x="805" y="988"/>
                    </a:lnTo>
                    <a:lnTo>
                      <a:pt x="817" y="988"/>
                    </a:lnTo>
                    <a:lnTo>
                      <a:pt x="830" y="988"/>
                    </a:lnTo>
                    <a:lnTo>
                      <a:pt x="843" y="987"/>
                    </a:lnTo>
                    <a:lnTo>
                      <a:pt x="853" y="985"/>
                    </a:lnTo>
                    <a:lnTo>
                      <a:pt x="861" y="980"/>
                    </a:lnTo>
                    <a:lnTo>
                      <a:pt x="869" y="974"/>
                    </a:lnTo>
                    <a:lnTo>
                      <a:pt x="876" y="967"/>
                    </a:lnTo>
                    <a:lnTo>
                      <a:pt x="881" y="959"/>
                    </a:lnTo>
                    <a:lnTo>
                      <a:pt x="885" y="951"/>
                    </a:lnTo>
                    <a:lnTo>
                      <a:pt x="890" y="944"/>
                    </a:lnTo>
                    <a:lnTo>
                      <a:pt x="892" y="936"/>
                    </a:lnTo>
                    <a:lnTo>
                      <a:pt x="894" y="930"/>
                    </a:lnTo>
                    <a:lnTo>
                      <a:pt x="896" y="926"/>
                    </a:lnTo>
                    <a:lnTo>
                      <a:pt x="896" y="921"/>
                    </a:lnTo>
                    <a:lnTo>
                      <a:pt x="893" y="917"/>
                    </a:lnTo>
                    <a:lnTo>
                      <a:pt x="890" y="912"/>
                    </a:lnTo>
                    <a:lnTo>
                      <a:pt x="884" y="906"/>
                    </a:lnTo>
                    <a:lnTo>
                      <a:pt x="877" y="901"/>
                    </a:lnTo>
                    <a:lnTo>
                      <a:pt x="868" y="891"/>
                    </a:lnTo>
                    <a:lnTo>
                      <a:pt x="856" y="881"/>
                    </a:lnTo>
                    <a:lnTo>
                      <a:pt x="845" y="870"/>
                    </a:lnTo>
                    <a:lnTo>
                      <a:pt x="835" y="859"/>
                    </a:lnTo>
                    <a:lnTo>
                      <a:pt x="827" y="850"/>
                    </a:lnTo>
                    <a:lnTo>
                      <a:pt x="818" y="841"/>
                    </a:lnTo>
                    <a:lnTo>
                      <a:pt x="813" y="833"/>
                    </a:lnTo>
                    <a:lnTo>
                      <a:pt x="808" y="822"/>
                    </a:lnTo>
                    <a:lnTo>
                      <a:pt x="805" y="812"/>
                    </a:lnTo>
                    <a:lnTo>
                      <a:pt x="804" y="801"/>
                    </a:lnTo>
                    <a:lnTo>
                      <a:pt x="801" y="799"/>
                    </a:lnTo>
                    <a:lnTo>
                      <a:pt x="797" y="798"/>
                    </a:lnTo>
                    <a:lnTo>
                      <a:pt x="789" y="796"/>
                    </a:lnTo>
                    <a:lnTo>
                      <a:pt x="777" y="794"/>
                    </a:lnTo>
                    <a:lnTo>
                      <a:pt x="764" y="791"/>
                    </a:lnTo>
                    <a:lnTo>
                      <a:pt x="751" y="790"/>
                    </a:lnTo>
                    <a:lnTo>
                      <a:pt x="736" y="789"/>
                    </a:lnTo>
                    <a:lnTo>
                      <a:pt x="720" y="790"/>
                    </a:lnTo>
                    <a:lnTo>
                      <a:pt x="702" y="792"/>
                    </a:lnTo>
                    <a:lnTo>
                      <a:pt x="684" y="794"/>
                    </a:lnTo>
                    <a:lnTo>
                      <a:pt x="664" y="795"/>
                    </a:lnTo>
                    <a:lnTo>
                      <a:pt x="644" y="796"/>
                    </a:lnTo>
                    <a:lnTo>
                      <a:pt x="622" y="796"/>
                    </a:lnTo>
                    <a:lnTo>
                      <a:pt x="600" y="795"/>
                    </a:lnTo>
                    <a:lnTo>
                      <a:pt x="577" y="791"/>
                    </a:lnTo>
                    <a:lnTo>
                      <a:pt x="554" y="787"/>
                    </a:lnTo>
                    <a:lnTo>
                      <a:pt x="553" y="789"/>
                    </a:lnTo>
                    <a:lnTo>
                      <a:pt x="549" y="799"/>
                    </a:lnTo>
                    <a:lnTo>
                      <a:pt x="539" y="818"/>
                    </a:lnTo>
                    <a:lnTo>
                      <a:pt x="523" y="847"/>
                    </a:lnTo>
                    <a:lnTo>
                      <a:pt x="525" y="857"/>
                    </a:lnTo>
                    <a:lnTo>
                      <a:pt x="532" y="881"/>
                    </a:lnTo>
                    <a:lnTo>
                      <a:pt x="540" y="912"/>
                    </a:lnTo>
                    <a:lnTo>
                      <a:pt x="547" y="942"/>
                    </a:lnTo>
                    <a:lnTo>
                      <a:pt x="547" y="952"/>
                    </a:lnTo>
                    <a:lnTo>
                      <a:pt x="545" y="978"/>
                    </a:lnTo>
                    <a:lnTo>
                      <a:pt x="538" y="1008"/>
                    </a:lnTo>
                    <a:lnTo>
                      <a:pt x="524" y="1031"/>
                    </a:lnTo>
                    <a:lnTo>
                      <a:pt x="523" y="1032"/>
                    </a:lnTo>
                    <a:lnTo>
                      <a:pt x="518" y="1033"/>
                    </a:lnTo>
                    <a:lnTo>
                      <a:pt x="511" y="1034"/>
                    </a:lnTo>
                    <a:lnTo>
                      <a:pt x="503" y="1036"/>
                    </a:lnTo>
                    <a:lnTo>
                      <a:pt x="493" y="1037"/>
                    </a:lnTo>
                    <a:lnTo>
                      <a:pt x="484" y="1039"/>
                    </a:lnTo>
                    <a:lnTo>
                      <a:pt x="473" y="1039"/>
                    </a:lnTo>
                    <a:lnTo>
                      <a:pt x="463" y="1036"/>
                    </a:lnTo>
                    <a:lnTo>
                      <a:pt x="461" y="1037"/>
                    </a:lnTo>
                    <a:lnTo>
                      <a:pt x="454" y="1039"/>
                    </a:lnTo>
                    <a:lnTo>
                      <a:pt x="443" y="1037"/>
                    </a:lnTo>
                    <a:lnTo>
                      <a:pt x="432" y="1032"/>
                    </a:lnTo>
                    <a:lnTo>
                      <a:pt x="424" y="1026"/>
                    </a:lnTo>
                    <a:lnTo>
                      <a:pt x="420" y="1019"/>
                    </a:lnTo>
                    <a:lnTo>
                      <a:pt x="420" y="1011"/>
                    </a:lnTo>
                    <a:lnTo>
                      <a:pt x="423" y="1003"/>
                    </a:lnTo>
                    <a:lnTo>
                      <a:pt x="427" y="994"/>
                    </a:lnTo>
                    <a:lnTo>
                      <a:pt x="432" y="985"/>
                    </a:lnTo>
                    <a:lnTo>
                      <a:pt x="438" y="974"/>
                    </a:lnTo>
                    <a:lnTo>
                      <a:pt x="443" y="964"/>
                    </a:lnTo>
                    <a:lnTo>
                      <a:pt x="439" y="970"/>
                    </a:lnTo>
                    <a:lnTo>
                      <a:pt x="427" y="986"/>
                    </a:lnTo>
                    <a:lnTo>
                      <a:pt x="409" y="1008"/>
                    </a:lnTo>
                    <a:lnTo>
                      <a:pt x="387" y="1033"/>
                    </a:lnTo>
                    <a:lnTo>
                      <a:pt x="364" y="1058"/>
                    </a:lnTo>
                    <a:lnTo>
                      <a:pt x="340" y="1081"/>
                    </a:lnTo>
                    <a:lnTo>
                      <a:pt x="318" y="1097"/>
                    </a:lnTo>
                    <a:lnTo>
                      <a:pt x="300" y="1105"/>
                    </a:lnTo>
                    <a:lnTo>
                      <a:pt x="298" y="1105"/>
                    </a:lnTo>
                    <a:lnTo>
                      <a:pt x="294" y="1106"/>
                    </a:lnTo>
                    <a:lnTo>
                      <a:pt x="289" y="1106"/>
                    </a:lnTo>
                    <a:lnTo>
                      <a:pt x="282" y="1106"/>
                    </a:lnTo>
                    <a:lnTo>
                      <a:pt x="274" y="1105"/>
                    </a:lnTo>
                    <a:lnTo>
                      <a:pt x="267" y="1103"/>
                    </a:lnTo>
                    <a:lnTo>
                      <a:pt x="260" y="1100"/>
                    </a:lnTo>
                    <a:lnTo>
                      <a:pt x="255" y="1095"/>
                    </a:lnTo>
                    <a:lnTo>
                      <a:pt x="252" y="1097"/>
                    </a:lnTo>
                    <a:lnTo>
                      <a:pt x="247" y="1100"/>
                    </a:lnTo>
                    <a:lnTo>
                      <a:pt x="240" y="1098"/>
                    </a:lnTo>
                    <a:lnTo>
                      <a:pt x="232" y="1086"/>
                    </a:lnTo>
                    <a:lnTo>
                      <a:pt x="230" y="1082"/>
                    </a:lnTo>
                    <a:lnTo>
                      <a:pt x="229" y="1077"/>
                    </a:lnTo>
                    <a:lnTo>
                      <a:pt x="227" y="1071"/>
                    </a:lnTo>
                    <a:lnTo>
                      <a:pt x="227" y="1064"/>
                    </a:lnTo>
                    <a:lnTo>
                      <a:pt x="228" y="1058"/>
                    </a:lnTo>
                    <a:lnTo>
                      <a:pt x="232" y="1052"/>
                    </a:lnTo>
                    <a:lnTo>
                      <a:pt x="236" y="1048"/>
                    </a:lnTo>
                    <a:lnTo>
                      <a:pt x="243" y="1043"/>
                    </a:lnTo>
                    <a:lnTo>
                      <a:pt x="251" y="1039"/>
                    </a:lnTo>
                    <a:lnTo>
                      <a:pt x="259" y="1034"/>
                    </a:lnTo>
                    <a:lnTo>
                      <a:pt x="268" y="1031"/>
                    </a:lnTo>
                    <a:lnTo>
                      <a:pt x="278" y="1027"/>
                    </a:lnTo>
                    <a:lnTo>
                      <a:pt x="287" y="1022"/>
                    </a:lnTo>
                    <a:lnTo>
                      <a:pt x="296" y="1014"/>
                    </a:lnTo>
                    <a:lnTo>
                      <a:pt x="304" y="1005"/>
                    </a:lnTo>
                    <a:lnTo>
                      <a:pt x="311" y="995"/>
                    </a:lnTo>
                    <a:lnTo>
                      <a:pt x="318" y="983"/>
                    </a:lnTo>
                    <a:lnTo>
                      <a:pt x="325" y="971"/>
                    </a:lnTo>
                    <a:lnTo>
                      <a:pt x="332" y="958"/>
                    </a:lnTo>
                    <a:lnTo>
                      <a:pt x="340" y="944"/>
                    </a:lnTo>
                    <a:lnTo>
                      <a:pt x="346" y="933"/>
                    </a:lnTo>
                    <a:lnTo>
                      <a:pt x="351" y="922"/>
                    </a:lnTo>
                    <a:lnTo>
                      <a:pt x="356" y="911"/>
                    </a:lnTo>
                    <a:lnTo>
                      <a:pt x="361" y="898"/>
                    </a:lnTo>
                    <a:lnTo>
                      <a:pt x="364" y="886"/>
                    </a:lnTo>
                    <a:lnTo>
                      <a:pt x="367" y="872"/>
                    </a:lnTo>
                    <a:lnTo>
                      <a:pt x="371" y="857"/>
                    </a:lnTo>
                    <a:lnTo>
                      <a:pt x="374" y="840"/>
                    </a:lnTo>
                    <a:lnTo>
                      <a:pt x="373" y="838"/>
                    </a:lnTo>
                    <a:lnTo>
                      <a:pt x="369" y="837"/>
                    </a:lnTo>
                    <a:lnTo>
                      <a:pt x="361" y="834"/>
                    </a:lnTo>
                    <a:lnTo>
                      <a:pt x="351" y="829"/>
                    </a:lnTo>
                    <a:lnTo>
                      <a:pt x="341" y="822"/>
                    </a:lnTo>
                    <a:lnTo>
                      <a:pt x="329" y="814"/>
                    </a:lnTo>
                    <a:lnTo>
                      <a:pt x="317" y="805"/>
                    </a:lnTo>
                    <a:lnTo>
                      <a:pt x="304" y="795"/>
                    </a:lnTo>
                    <a:lnTo>
                      <a:pt x="218" y="70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771" name="Freeform 51"/>
              <p:cNvSpPr>
                <a:spLocks/>
              </p:cNvSpPr>
              <p:nvPr/>
            </p:nvSpPr>
            <p:spPr bwMode="auto">
              <a:xfrm>
                <a:off x="3915" y="2454"/>
                <a:ext cx="226" cy="533"/>
              </a:xfrm>
              <a:custGeom>
                <a:avLst/>
                <a:gdLst/>
                <a:ahLst/>
                <a:cxnLst>
                  <a:cxn ang="0">
                    <a:pos x="48" y="772"/>
                  </a:cxn>
                  <a:cxn ang="0">
                    <a:pos x="82" y="849"/>
                  </a:cxn>
                  <a:cxn ang="0">
                    <a:pos x="105" y="880"/>
                  </a:cxn>
                  <a:cxn ang="0">
                    <a:pos x="135" y="916"/>
                  </a:cxn>
                  <a:cxn ang="0">
                    <a:pos x="143" y="924"/>
                  </a:cxn>
                  <a:cxn ang="0">
                    <a:pos x="105" y="986"/>
                  </a:cxn>
                  <a:cxn ang="0">
                    <a:pos x="71" y="1007"/>
                  </a:cxn>
                  <a:cxn ang="0">
                    <a:pos x="12" y="1025"/>
                  </a:cxn>
                  <a:cxn ang="0">
                    <a:pos x="1" y="1035"/>
                  </a:cxn>
                  <a:cxn ang="0">
                    <a:pos x="9" y="1052"/>
                  </a:cxn>
                  <a:cxn ang="0">
                    <a:pos x="15" y="1052"/>
                  </a:cxn>
                  <a:cxn ang="0">
                    <a:pos x="25" y="1068"/>
                  </a:cxn>
                  <a:cxn ang="0">
                    <a:pos x="42" y="1065"/>
                  </a:cxn>
                  <a:cxn ang="0">
                    <a:pos x="48" y="1045"/>
                  </a:cxn>
                  <a:cxn ang="0">
                    <a:pos x="59" y="1062"/>
                  </a:cxn>
                  <a:cxn ang="0">
                    <a:pos x="82" y="1057"/>
                  </a:cxn>
                  <a:cxn ang="0">
                    <a:pos x="107" y="1055"/>
                  </a:cxn>
                  <a:cxn ang="0">
                    <a:pos x="130" y="1032"/>
                  </a:cxn>
                  <a:cxn ang="0">
                    <a:pos x="160" y="1006"/>
                  </a:cxn>
                  <a:cxn ang="0">
                    <a:pos x="200" y="973"/>
                  </a:cxn>
                  <a:cxn ang="0">
                    <a:pos x="244" y="920"/>
                  </a:cxn>
                  <a:cxn ang="0">
                    <a:pos x="222" y="840"/>
                  </a:cxn>
                  <a:cxn ang="0">
                    <a:pos x="218" y="777"/>
                  </a:cxn>
                  <a:cxn ang="0">
                    <a:pos x="237" y="724"/>
                  </a:cxn>
                  <a:cxn ang="0">
                    <a:pos x="265" y="665"/>
                  </a:cxn>
                  <a:cxn ang="0">
                    <a:pos x="302" y="588"/>
                  </a:cxn>
                  <a:cxn ang="0">
                    <a:pos x="319" y="441"/>
                  </a:cxn>
                  <a:cxn ang="0">
                    <a:pos x="346" y="356"/>
                  </a:cxn>
                  <a:cxn ang="0">
                    <a:pos x="382" y="281"/>
                  </a:cxn>
                  <a:cxn ang="0">
                    <a:pos x="414" y="224"/>
                  </a:cxn>
                  <a:cxn ang="0">
                    <a:pos x="435" y="180"/>
                  </a:cxn>
                  <a:cxn ang="0">
                    <a:pos x="453" y="97"/>
                  </a:cxn>
                  <a:cxn ang="0">
                    <a:pos x="438" y="51"/>
                  </a:cxn>
                  <a:cxn ang="0">
                    <a:pos x="409" y="21"/>
                  </a:cxn>
                  <a:cxn ang="0">
                    <a:pos x="384" y="9"/>
                  </a:cxn>
                  <a:cxn ang="0">
                    <a:pos x="323" y="0"/>
                  </a:cxn>
                  <a:cxn ang="0">
                    <a:pos x="255" y="14"/>
                  </a:cxn>
                  <a:cxn ang="0">
                    <a:pos x="234" y="44"/>
                  </a:cxn>
                  <a:cxn ang="0">
                    <a:pos x="302" y="50"/>
                  </a:cxn>
                  <a:cxn ang="0">
                    <a:pos x="386" y="109"/>
                  </a:cxn>
                  <a:cxn ang="0">
                    <a:pos x="384" y="147"/>
                  </a:cxn>
                  <a:cxn ang="0">
                    <a:pos x="356" y="193"/>
                  </a:cxn>
                  <a:cxn ang="0">
                    <a:pos x="330" y="234"/>
                  </a:cxn>
                  <a:cxn ang="0">
                    <a:pos x="303" y="274"/>
                  </a:cxn>
                  <a:cxn ang="0">
                    <a:pos x="286" y="299"/>
                  </a:cxn>
                  <a:cxn ang="0">
                    <a:pos x="257" y="359"/>
                  </a:cxn>
                  <a:cxn ang="0">
                    <a:pos x="229" y="396"/>
                  </a:cxn>
                  <a:cxn ang="0">
                    <a:pos x="160" y="391"/>
                  </a:cxn>
                  <a:cxn ang="0">
                    <a:pos x="126" y="387"/>
                  </a:cxn>
                  <a:cxn ang="0">
                    <a:pos x="133" y="431"/>
                  </a:cxn>
                  <a:cxn ang="0">
                    <a:pos x="153" y="505"/>
                  </a:cxn>
                  <a:cxn ang="0">
                    <a:pos x="157" y="544"/>
                  </a:cxn>
                  <a:cxn ang="0">
                    <a:pos x="125" y="581"/>
                  </a:cxn>
                  <a:cxn ang="0">
                    <a:pos x="99" y="625"/>
                  </a:cxn>
                  <a:cxn ang="0">
                    <a:pos x="86" y="669"/>
                  </a:cxn>
                  <a:cxn ang="0">
                    <a:pos x="62" y="700"/>
                  </a:cxn>
                  <a:cxn ang="0">
                    <a:pos x="27" y="768"/>
                  </a:cxn>
                </a:cxnLst>
                <a:rect l="0" t="0" r="r" b="b"/>
                <a:pathLst>
                  <a:path w="453" h="1068">
                    <a:moveTo>
                      <a:pt x="27" y="768"/>
                    </a:moveTo>
                    <a:lnTo>
                      <a:pt x="33" y="768"/>
                    </a:lnTo>
                    <a:lnTo>
                      <a:pt x="40" y="770"/>
                    </a:lnTo>
                    <a:lnTo>
                      <a:pt x="46" y="771"/>
                    </a:lnTo>
                    <a:lnTo>
                      <a:pt x="48" y="772"/>
                    </a:lnTo>
                    <a:lnTo>
                      <a:pt x="51" y="788"/>
                    </a:lnTo>
                    <a:lnTo>
                      <a:pt x="57" y="805"/>
                    </a:lnTo>
                    <a:lnTo>
                      <a:pt x="66" y="824"/>
                    </a:lnTo>
                    <a:lnTo>
                      <a:pt x="78" y="842"/>
                    </a:lnTo>
                    <a:lnTo>
                      <a:pt x="82" y="849"/>
                    </a:lnTo>
                    <a:lnTo>
                      <a:pt x="87" y="855"/>
                    </a:lnTo>
                    <a:lnTo>
                      <a:pt x="92" y="862"/>
                    </a:lnTo>
                    <a:lnTo>
                      <a:pt x="96" y="868"/>
                    </a:lnTo>
                    <a:lnTo>
                      <a:pt x="101" y="874"/>
                    </a:lnTo>
                    <a:lnTo>
                      <a:pt x="105" y="880"/>
                    </a:lnTo>
                    <a:lnTo>
                      <a:pt x="110" y="886"/>
                    </a:lnTo>
                    <a:lnTo>
                      <a:pt x="115" y="892"/>
                    </a:lnTo>
                    <a:lnTo>
                      <a:pt x="123" y="901"/>
                    </a:lnTo>
                    <a:lnTo>
                      <a:pt x="130" y="909"/>
                    </a:lnTo>
                    <a:lnTo>
                      <a:pt x="135" y="916"/>
                    </a:lnTo>
                    <a:lnTo>
                      <a:pt x="140" y="920"/>
                    </a:lnTo>
                    <a:lnTo>
                      <a:pt x="141" y="922"/>
                    </a:lnTo>
                    <a:lnTo>
                      <a:pt x="142" y="923"/>
                    </a:lnTo>
                    <a:lnTo>
                      <a:pt x="143" y="924"/>
                    </a:lnTo>
                    <a:lnTo>
                      <a:pt x="143" y="924"/>
                    </a:lnTo>
                    <a:lnTo>
                      <a:pt x="137" y="940"/>
                    </a:lnTo>
                    <a:lnTo>
                      <a:pt x="128" y="954"/>
                    </a:lnTo>
                    <a:lnTo>
                      <a:pt x="120" y="966"/>
                    </a:lnTo>
                    <a:lnTo>
                      <a:pt x="113" y="977"/>
                    </a:lnTo>
                    <a:lnTo>
                      <a:pt x="105" y="986"/>
                    </a:lnTo>
                    <a:lnTo>
                      <a:pt x="99" y="993"/>
                    </a:lnTo>
                    <a:lnTo>
                      <a:pt x="92" y="999"/>
                    </a:lnTo>
                    <a:lnTo>
                      <a:pt x="86" y="1002"/>
                    </a:lnTo>
                    <a:lnTo>
                      <a:pt x="79" y="1004"/>
                    </a:lnTo>
                    <a:lnTo>
                      <a:pt x="71" y="1007"/>
                    </a:lnTo>
                    <a:lnTo>
                      <a:pt x="61" y="1009"/>
                    </a:lnTo>
                    <a:lnTo>
                      <a:pt x="50" y="1011"/>
                    </a:lnTo>
                    <a:lnTo>
                      <a:pt x="38" y="1015"/>
                    </a:lnTo>
                    <a:lnTo>
                      <a:pt x="25" y="1019"/>
                    </a:lnTo>
                    <a:lnTo>
                      <a:pt x="12" y="1025"/>
                    </a:lnTo>
                    <a:lnTo>
                      <a:pt x="1" y="1033"/>
                    </a:lnTo>
                    <a:lnTo>
                      <a:pt x="1" y="1034"/>
                    </a:lnTo>
                    <a:lnTo>
                      <a:pt x="1" y="1034"/>
                    </a:lnTo>
                    <a:lnTo>
                      <a:pt x="1" y="1035"/>
                    </a:lnTo>
                    <a:lnTo>
                      <a:pt x="1" y="1035"/>
                    </a:lnTo>
                    <a:lnTo>
                      <a:pt x="0" y="1044"/>
                    </a:lnTo>
                    <a:lnTo>
                      <a:pt x="0" y="1050"/>
                    </a:lnTo>
                    <a:lnTo>
                      <a:pt x="3" y="1056"/>
                    </a:lnTo>
                    <a:lnTo>
                      <a:pt x="10" y="1061"/>
                    </a:lnTo>
                    <a:lnTo>
                      <a:pt x="9" y="1052"/>
                    </a:lnTo>
                    <a:lnTo>
                      <a:pt x="9" y="1044"/>
                    </a:lnTo>
                    <a:lnTo>
                      <a:pt x="12" y="1037"/>
                    </a:lnTo>
                    <a:lnTo>
                      <a:pt x="20" y="1031"/>
                    </a:lnTo>
                    <a:lnTo>
                      <a:pt x="16" y="1041"/>
                    </a:lnTo>
                    <a:lnTo>
                      <a:pt x="15" y="1052"/>
                    </a:lnTo>
                    <a:lnTo>
                      <a:pt x="15" y="1060"/>
                    </a:lnTo>
                    <a:lnTo>
                      <a:pt x="15" y="1063"/>
                    </a:lnTo>
                    <a:lnTo>
                      <a:pt x="18" y="1064"/>
                    </a:lnTo>
                    <a:lnTo>
                      <a:pt x="21" y="1067"/>
                    </a:lnTo>
                    <a:lnTo>
                      <a:pt x="25" y="1068"/>
                    </a:lnTo>
                    <a:lnTo>
                      <a:pt x="28" y="1068"/>
                    </a:lnTo>
                    <a:lnTo>
                      <a:pt x="32" y="1067"/>
                    </a:lnTo>
                    <a:lnTo>
                      <a:pt x="35" y="1067"/>
                    </a:lnTo>
                    <a:lnTo>
                      <a:pt x="39" y="1065"/>
                    </a:lnTo>
                    <a:lnTo>
                      <a:pt x="42" y="1065"/>
                    </a:lnTo>
                    <a:lnTo>
                      <a:pt x="40" y="1056"/>
                    </a:lnTo>
                    <a:lnTo>
                      <a:pt x="40" y="1048"/>
                    </a:lnTo>
                    <a:lnTo>
                      <a:pt x="43" y="1040"/>
                    </a:lnTo>
                    <a:lnTo>
                      <a:pt x="51" y="1034"/>
                    </a:lnTo>
                    <a:lnTo>
                      <a:pt x="48" y="1045"/>
                    </a:lnTo>
                    <a:lnTo>
                      <a:pt x="47" y="1054"/>
                    </a:lnTo>
                    <a:lnTo>
                      <a:pt x="47" y="1062"/>
                    </a:lnTo>
                    <a:lnTo>
                      <a:pt x="48" y="1064"/>
                    </a:lnTo>
                    <a:lnTo>
                      <a:pt x="54" y="1063"/>
                    </a:lnTo>
                    <a:lnTo>
                      <a:pt x="59" y="1062"/>
                    </a:lnTo>
                    <a:lnTo>
                      <a:pt x="64" y="1061"/>
                    </a:lnTo>
                    <a:lnTo>
                      <a:pt x="70" y="1060"/>
                    </a:lnTo>
                    <a:lnTo>
                      <a:pt x="74" y="1058"/>
                    </a:lnTo>
                    <a:lnTo>
                      <a:pt x="79" y="1057"/>
                    </a:lnTo>
                    <a:lnTo>
                      <a:pt x="82" y="1057"/>
                    </a:lnTo>
                    <a:lnTo>
                      <a:pt x="87" y="1057"/>
                    </a:lnTo>
                    <a:lnTo>
                      <a:pt x="92" y="1057"/>
                    </a:lnTo>
                    <a:lnTo>
                      <a:pt x="97" y="1057"/>
                    </a:lnTo>
                    <a:lnTo>
                      <a:pt x="102" y="1056"/>
                    </a:lnTo>
                    <a:lnTo>
                      <a:pt x="107" y="1055"/>
                    </a:lnTo>
                    <a:lnTo>
                      <a:pt x="111" y="1052"/>
                    </a:lnTo>
                    <a:lnTo>
                      <a:pt x="116" y="1048"/>
                    </a:lnTo>
                    <a:lnTo>
                      <a:pt x="120" y="1044"/>
                    </a:lnTo>
                    <a:lnTo>
                      <a:pt x="125" y="1038"/>
                    </a:lnTo>
                    <a:lnTo>
                      <a:pt x="130" y="1032"/>
                    </a:lnTo>
                    <a:lnTo>
                      <a:pt x="135" y="1026"/>
                    </a:lnTo>
                    <a:lnTo>
                      <a:pt x="141" y="1021"/>
                    </a:lnTo>
                    <a:lnTo>
                      <a:pt x="147" y="1016"/>
                    </a:lnTo>
                    <a:lnTo>
                      <a:pt x="153" y="1011"/>
                    </a:lnTo>
                    <a:lnTo>
                      <a:pt x="160" y="1006"/>
                    </a:lnTo>
                    <a:lnTo>
                      <a:pt x="165" y="1001"/>
                    </a:lnTo>
                    <a:lnTo>
                      <a:pt x="171" y="996"/>
                    </a:lnTo>
                    <a:lnTo>
                      <a:pt x="178" y="991"/>
                    </a:lnTo>
                    <a:lnTo>
                      <a:pt x="188" y="983"/>
                    </a:lnTo>
                    <a:lnTo>
                      <a:pt x="200" y="973"/>
                    </a:lnTo>
                    <a:lnTo>
                      <a:pt x="212" y="963"/>
                    </a:lnTo>
                    <a:lnTo>
                      <a:pt x="224" y="952"/>
                    </a:lnTo>
                    <a:lnTo>
                      <a:pt x="234" y="941"/>
                    </a:lnTo>
                    <a:lnTo>
                      <a:pt x="241" y="930"/>
                    </a:lnTo>
                    <a:lnTo>
                      <a:pt x="244" y="920"/>
                    </a:lnTo>
                    <a:lnTo>
                      <a:pt x="244" y="901"/>
                    </a:lnTo>
                    <a:lnTo>
                      <a:pt x="239" y="884"/>
                    </a:lnTo>
                    <a:lnTo>
                      <a:pt x="233" y="868"/>
                    </a:lnTo>
                    <a:lnTo>
                      <a:pt x="226" y="851"/>
                    </a:lnTo>
                    <a:lnTo>
                      <a:pt x="222" y="840"/>
                    </a:lnTo>
                    <a:lnTo>
                      <a:pt x="218" y="828"/>
                    </a:lnTo>
                    <a:lnTo>
                      <a:pt x="216" y="816"/>
                    </a:lnTo>
                    <a:lnTo>
                      <a:pt x="215" y="803"/>
                    </a:lnTo>
                    <a:lnTo>
                      <a:pt x="216" y="789"/>
                    </a:lnTo>
                    <a:lnTo>
                      <a:pt x="218" y="777"/>
                    </a:lnTo>
                    <a:lnTo>
                      <a:pt x="220" y="765"/>
                    </a:lnTo>
                    <a:lnTo>
                      <a:pt x="224" y="754"/>
                    </a:lnTo>
                    <a:lnTo>
                      <a:pt x="227" y="743"/>
                    </a:lnTo>
                    <a:lnTo>
                      <a:pt x="232" y="733"/>
                    </a:lnTo>
                    <a:lnTo>
                      <a:pt x="237" y="724"/>
                    </a:lnTo>
                    <a:lnTo>
                      <a:pt x="241" y="715"/>
                    </a:lnTo>
                    <a:lnTo>
                      <a:pt x="247" y="702"/>
                    </a:lnTo>
                    <a:lnTo>
                      <a:pt x="252" y="689"/>
                    </a:lnTo>
                    <a:lnTo>
                      <a:pt x="257" y="677"/>
                    </a:lnTo>
                    <a:lnTo>
                      <a:pt x="265" y="665"/>
                    </a:lnTo>
                    <a:lnTo>
                      <a:pt x="276" y="651"/>
                    </a:lnTo>
                    <a:lnTo>
                      <a:pt x="285" y="638"/>
                    </a:lnTo>
                    <a:lnTo>
                      <a:pt x="293" y="623"/>
                    </a:lnTo>
                    <a:lnTo>
                      <a:pt x="299" y="607"/>
                    </a:lnTo>
                    <a:lnTo>
                      <a:pt x="302" y="588"/>
                    </a:lnTo>
                    <a:lnTo>
                      <a:pt x="306" y="569"/>
                    </a:lnTo>
                    <a:lnTo>
                      <a:pt x="307" y="546"/>
                    </a:lnTo>
                    <a:lnTo>
                      <a:pt x="307" y="519"/>
                    </a:lnTo>
                    <a:lnTo>
                      <a:pt x="310" y="473"/>
                    </a:lnTo>
                    <a:lnTo>
                      <a:pt x="319" y="441"/>
                    </a:lnTo>
                    <a:lnTo>
                      <a:pt x="329" y="420"/>
                    </a:lnTo>
                    <a:lnTo>
                      <a:pt x="336" y="405"/>
                    </a:lnTo>
                    <a:lnTo>
                      <a:pt x="339" y="389"/>
                    </a:lnTo>
                    <a:lnTo>
                      <a:pt x="342" y="373"/>
                    </a:lnTo>
                    <a:lnTo>
                      <a:pt x="346" y="356"/>
                    </a:lnTo>
                    <a:lnTo>
                      <a:pt x="351" y="340"/>
                    </a:lnTo>
                    <a:lnTo>
                      <a:pt x="357" y="325"/>
                    </a:lnTo>
                    <a:lnTo>
                      <a:pt x="367" y="310"/>
                    </a:lnTo>
                    <a:lnTo>
                      <a:pt x="375" y="295"/>
                    </a:lnTo>
                    <a:lnTo>
                      <a:pt x="382" y="281"/>
                    </a:lnTo>
                    <a:lnTo>
                      <a:pt x="388" y="266"/>
                    </a:lnTo>
                    <a:lnTo>
                      <a:pt x="397" y="252"/>
                    </a:lnTo>
                    <a:lnTo>
                      <a:pt x="405" y="241"/>
                    </a:lnTo>
                    <a:lnTo>
                      <a:pt x="412" y="229"/>
                    </a:lnTo>
                    <a:lnTo>
                      <a:pt x="414" y="224"/>
                    </a:lnTo>
                    <a:lnTo>
                      <a:pt x="417" y="218"/>
                    </a:lnTo>
                    <a:lnTo>
                      <a:pt x="420" y="213"/>
                    </a:lnTo>
                    <a:lnTo>
                      <a:pt x="422" y="209"/>
                    </a:lnTo>
                    <a:lnTo>
                      <a:pt x="429" y="195"/>
                    </a:lnTo>
                    <a:lnTo>
                      <a:pt x="435" y="180"/>
                    </a:lnTo>
                    <a:lnTo>
                      <a:pt x="440" y="163"/>
                    </a:lnTo>
                    <a:lnTo>
                      <a:pt x="446" y="145"/>
                    </a:lnTo>
                    <a:lnTo>
                      <a:pt x="449" y="129"/>
                    </a:lnTo>
                    <a:lnTo>
                      <a:pt x="453" y="112"/>
                    </a:lnTo>
                    <a:lnTo>
                      <a:pt x="453" y="97"/>
                    </a:lnTo>
                    <a:lnTo>
                      <a:pt x="452" y="83"/>
                    </a:lnTo>
                    <a:lnTo>
                      <a:pt x="449" y="75"/>
                    </a:lnTo>
                    <a:lnTo>
                      <a:pt x="447" y="67"/>
                    </a:lnTo>
                    <a:lnTo>
                      <a:pt x="443" y="59"/>
                    </a:lnTo>
                    <a:lnTo>
                      <a:pt x="438" y="51"/>
                    </a:lnTo>
                    <a:lnTo>
                      <a:pt x="433" y="44"/>
                    </a:lnTo>
                    <a:lnTo>
                      <a:pt x="428" y="37"/>
                    </a:lnTo>
                    <a:lnTo>
                      <a:pt x="421" y="30"/>
                    </a:lnTo>
                    <a:lnTo>
                      <a:pt x="414" y="25"/>
                    </a:lnTo>
                    <a:lnTo>
                      <a:pt x="409" y="21"/>
                    </a:lnTo>
                    <a:lnTo>
                      <a:pt x="405" y="18"/>
                    </a:lnTo>
                    <a:lnTo>
                      <a:pt x="400" y="15"/>
                    </a:lnTo>
                    <a:lnTo>
                      <a:pt x="395" y="13"/>
                    </a:lnTo>
                    <a:lnTo>
                      <a:pt x="390" y="11"/>
                    </a:lnTo>
                    <a:lnTo>
                      <a:pt x="384" y="9"/>
                    </a:lnTo>
                    <a:lnTo>
                      <a:pt x="378" y="6"/>
                    </a:lnTo>
                    <a:lnTo>
                      <a:pt x="372" y="5"/>
                    </a:lnTo>
                    <a:lnTo>
                      <a:pt x="357" y="2"/>
                    </a:lnTo>
                    <a:lnTo>
                      <a:pt x="341" y="0"/>
                    </a:lnTo>
                    <a:lnTo>
                      <a:pt x="323" y="0"/>
                    </a:lnTo>
                    <a:lnTo>
                      <a:pt x="306" y="3"/>
                    </a:lnTo>
                    <a:lnTo>
                      <a:pt x="290" y="5"/>
                    </a:lnTo>
                    <a:lnTo>
                      <a:pt x="275" y="9"/>
                    </a:lnTo>
                    <a:lnTo>
                      <a:pt x="263" y="11"/>
                    </a:lnTo>
                    <a:lnTo>
                      <a:pt x="255" y="14"/>
                    </a:lnTo>
                    <a:lnTo>
                      <a:pt x="247" y="19"/>
                    </a:lnTo>
                    <a:lnTo>
                      <a:pt x="241" y="25"/>
                    </a:lnTo>
                    <a:lnTo>
                      <a:pt x="237" y="32"/>
                    </a:lnTo>
                    <a:lnTo>
                      <a:pt x="234" y="38"/>
                    </a:lnTo>
                    <a:lnTo>
                      <a:pt x="234" y="44"/>
                    </a:lnTo>
                    <a:lnTo>
                      <a:pt x="239" y="50"/>
                    </a:lnTo>
                    <a:lnTo>
                      <a:pt x="247" y="53"/>
                    </a:lnTo>
                    <a:lnTo>
                      <a:pt x="260" y="53"/>
                    </a:lnTo>
                    <a:lnTo>
                      <a:pt x="280" y="50"/>
                    </a:lnTo>
                    <a:lnTo>
                      <a:pt x="302" y="50"/>
                    </a:lnTo>
                    <a:lnTo>
                      <a:pt x="325" y="52"/>
                    </a:lnTo>
                    <a:lnTo>
                      <a:pt x="347" y="58"/>
                    </a:lnTo>
                    <a:lnTo>
                      <a:pt x="365" y="69"/>
                    </a:lnTo>
                    <a:lnTo>
                      <a:pt x="379" y="86"/>
                    </a:lnTo>
                    <a:lnTo>
                      <a:pt x="386" y="109"/>
                    </a:lnTo>
                    <a:lnTo>
                      <a:pt x="385" y="140"/>
                    </a:lnTo>
                    <a:lnTo>
                      <a:pt x="384" y="141"/>
                    </a:lnTo>
                    <a:lnTo>
                      <a:pt x="384" y="143"/>
                    </a:lnTo>
                    <a:lnTo>
                      <a:pt x="384" y="144"/>
                    </a:lnTo>
                    <a:lnTo>
                      <a:pt x="384" y="147"/>
                    </a:lnTo>
                    <a:lnTo>
                      <a:pt x="378" y="156"/>
                    </a:lnTo>
                    <a:lnTo>
                      <a:pt x="372" y="165"/>
                    </a:lnTo>
                    <a:lnTo>
                      <a:pt x="367" y="175"/>
                    </a:lnTo>
                    <a:lnTo>
                      <a:pt x="361" y="184"/>
                    </a:lnTo>
                    <a:lnTo>
                      <a:pt x="356" y="193"/>
                    </a:lnTo>
                    <a:lnTo>
                      <a:pt x="351" y="202"/>
                    </a:lnTo>
                    <a:lnTo>
                      <a:pt x="346" y="210"/>
                    </a:lnTo>
                    <a:lnTo>
                      <a:pt x="340" y="218"/>
                    </a:lnTo>
                    <a:lnTo>
                      <a:pt x="336" y="226"/>
                    </a:lnTo>
                    <a:lnTo>
                      <a:pt x="330" y="234"/>
                    </a:lnTo>
                    <a:lnTo>
                      <a:pt x="325" y="242"/>
                    </a:lnTo>
                    <a:lnTo>
                      <a:pt x="321" y="249"/>
                    </a:lnTo>
                    <a:lnTo>
                      <a:pt x="315" y="258"/>
                    </a:lnTo>
                    <a:lnTo>
                      <a:pt x="308" y="266"/>
                    </a:lnTo>
                    <a:lnTo>
                      <a:pt x="303" y="274"/>
                    </a:lnTo>
                    <a:lnTo>
                      <a:pt x="299" y="281"/>
                    </a:lnTo>
                    <a:lnTo>
                      <a:pt x="294" y="288"/>
                    </a:lnTo>
                    <a:lnTo>
                      <a:pt x="291" y="293"/>
                    </a:lnTo>
                    <a:lnTo>
                      <a:pt x="288" y="297"/>
                    </a:lnTo>
                    <a:lnTo>
                      <a:pt x="286" y="299"/>
                    </a:lnTo>
                    <a:lnTo>
                      <a:pt x="281" y="308"/>
                    </a:lnTo>
                    <a:lnTo>
                      <a:pt x="276" y="319"/>
                    </a:lnTo>
                    <a:lnTo>
                      <a:pt x="269" y="333"/>
                    </a:lnTo>
                    <a:lnTo>
                      <a:pt x="262" y="348"/>
                    </a:lnTo>
                    <a:lnTo>
                      <a:pt x="257" y="359"/>
                    </a:lnTo>
                    <a:lnTo>
                      <a:pt x="254" y="372"/>
                    </a:lnTo>
                    <a:lnTo>
                      <a:pt x="250" y="382"/>
                    </a:lnTo>
                    <a:lnTo>
                      <a:pt x="247" y="389"/>
                    </a:lnTo>
                    <a:lnTo>
                      <a:pt x="240" y="394"/>
                    </a:lnTo>
                    <a:lnTo>
                      <a:pt x="229" y="396"/>
                    </a:lnTo>
                    <a:lnTo>
                      <a:pt x="216" y="396"/>
                    </a:lnTo>
                    <a:lnTo>
                      <a:pt x="202" y="396"/>
                    </a:lnTo>
                    <a:lnTo>
                      <a:pt x="187" y="395"/>
                    </a:lnTo>
                    <a:lnTo>
                      <a:pt x="172" y="393"/>
                    </a:lnTo>
                    <a:lnTo>
                      <a:pt x="160" y="391"/>
                    </a:lnTo>
                    <a:lnTo>
                      <a:pt x="149" y="389"/>
                    </a:lnTo>
                    <a:lnTo>
                      <a:pt x="143" y="388"/>
                    </a:lnTo>
                    <a:lnTo>
                      <a:pt x="138" y="388"/>
                    </a:lnTo>
                    <a:lnTo>
                      <a:pt x="132" y="388"/>
                    </a:lnTo>
                    <a:lnTo>
                      <a:pt x="126" y="387"/>
                    </a:lnTo>
                    <a:lnTo>
                      <a:pt x="125" y="394"/>
                    </a:lnTo>
                    <a:lnTo>
                      <a:pt x="125" y="402"/>
                    </a:lnTo>
                    <a:lnTo>
                      <a:pt x="125" y="410"/>
                    </a:lnTo>
                    <a:lnTo>
                      <a:pt x="127" y="418"/>
                    </a:lnTo>
                    <a:lnTo>
                      <a:pt x="133" y="431"/>
                    </a:lnTo>
                    <a:lnTo>
                      <a:pt x="141" y="446"/>
                    </a:lnTo>
                    <a:lnTo>
                      <a:pt x="147" y="462"/>
                    </a:lnTo>
                    <a:lnTo>
                      <a:pt x="149" y="480"/>
                    </a:lnTo>
                    <a:lnTo>
                      <a:pt x="149" y="496"/>
                    </a:lnTo>
                    <a:lnTo>
                      <a:pt x="153" y="505"/>
                    </a:lnTo>
                    <a:lnTo>
                      <a:pt x="156" y="512"/>
                    </a:lnTo>
                    <a:lnTo>
                      <a:pt x="161" y="523"/>
                    </a:lnTo>
                    <a:lnTo>
                      <a:pt x="162" y="529"/>
                    </a:lnTo>
                    <a:lnTo>
                      <a:pt x="161" y="536"/>
                    </a:lnTo>
                    <a:lnTo>
                      <a:pt x="157" y="544"/>
                    </a:lnTo>
                    <a:lnTo>
                      <a:pt x="153" y="551"/>
                    </a:lnTo>
                    <a:lnTo>
                      <a:pt x="147" y="559"/>
                    </a:lnTo>
                    <a:lnTo>
                      <a:pt x="140" y="567"/>
                    </a:lnTo>
                    <a:lnTo>
                      <a:pt x="133" y="574"/>
                    </a:lnTo>
                    <a:lnTo>
                      <a:pt x="125" y="581"/>
                    </a:lnTo>
                    <a:lnTo>
                      <a:pt x="117" y="588"/>
                    </a:lnTo>
                    <a:lnTo>
                      <a:pt x="111" y="596"/>
                    </a:lnTo>
                    <a:lnTo>
                      <a:pt x="105" y="605"/>
                    </a:lnTo>
                    <a:lnTo>
                      <a:pt x="102" y="615"/>
                    </a:lnTo>
                    <a:lnTo>
                      <a:pt x="99" y="625"/>
                    </a:lnTo>
                    <a:lnTo>
                      <a:pt x="95" y="635"/>
                    </a:lnTo>
                    <a:lnTo>
                      <a:pt x="93" y="646"/>
                    </a:lnTo>
                    <a:lnTo>
                      <a:pt x="90" y="655"/>
                    </a:lnTo>
                    <a:lnTo>
                      <a:pt x="88" y="663"/>
                    </a:lnTo>
                    <a:lnTo>
                      <a:pt x="86" y="669"/>
                    </a:lnTo>
                    <a:lnTo>
                      <a:pt x="85" y="674"/>
                    </a:lnTo>
                    <a:lnTo>
                      <a:pt x="81" y="679"/>
                    </a:lnTo>
                    <a:lnTo>
                      <a:pt x="77" y="684"/>
                    </a:lnTo>
                    <a:lnTo>
                      <a:pt x="71" y="690"/>
                    </a:lnTo>
                    <a:lnTo>
                      <a:pt x="62" y="700"/>
                    </a:lnTo>
                    <a:lnTo>
                      <a:pt x="49" y="712"/>
                    </a:lnTo>
                    <a:lnTo>
                      <a:pt x="38" y="726"/>
                    </a:lnTo>
                    <a:lnTo>
                      <a:pt x="31" y="740"/>
                    </a:lnTo>
                    <a:lnTo>
                      <a:pt x="27" y="754"/>
                    </a:lnTo>
                    <a:lnTo>
                      <a:pt x="27" y="76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772" name="Freeform 52"/>
              <p:cNvSpPr>
                <a:spLocks/>
              </p:cNvSpPr>
              <p:nvPr/>
            </p:nvSpPr>
            <p:spPr bwMode="auto">
              <a:xfrm>
                <a:off x="3515" y="2602"/>
                <a:ext cx="292" cy="395"/>
              </a:xfrm>
              <a:custGeom>
                <a:avLst/>
                <a:gdLst/>
                <a:ahLst/>
                <a:cxnLst>
                  <a:cxn ang="0">
                    <a:pos x="198" y="345"/>
                  </a:cxn>
                  <a:cxn ang="0">
                    <a:pos x="251" y="325"/>
                  </a:cxn>
                  <a:cxn ang="0">
                    <a:pos x="290" y="293"/>
                  </a:cxn>
                  <a:cxn ang="0">
                    <a:pos x="343" y="229"/>
                  </a:cxn>
                  <a:cxn ang="0">
                    <a:pos x="347" y="123"/>
                  </a:cxn>
                  <a:cxn ang="0">
                    <a:pos x="393" y="113"/>
                  </a:cxn>
                  <a:cxn ang="0">
                    <a:pos x="396" y="128"/>
                  </a:cxn>
                  <a:cxn ang="0">
                    <a:pos x="435" y="127"/>
                  </a:cxn>
                  <a:cxn ang="0">
                    <a:pos x="499" y="120"/>
                  </a:cxn>
                  <a:cxn ang="0">
                    <a:pos x="533" y="181"/>
                  </a:cxn>
                  <a:cxn ang="0">
                    <a:pos x="535" y="214"/>
                  </a:cxn>
                  <a:cxn ang="0">
                    <a:pos x="541" y="240"/>
                  </a:cxn>
                  <a:cxn ang="0">
                    <a:pos x="553" y="340"/>
                  </a:cxn>
                  <a:cxn ang="0">
                    <a:pos x="582" y="399"/>
                  </a:cxn>
                  <a:cxn ang="0">
                    <a:pos x="548" y="457"/>
                  </a:cxn>
                  <a:cxn ang="0">
                    <a:pos x="525" y="469"/>
                  </a:cxn>
                  <a:cxn ang="0">
                    <a:pos x="496" y="524"/>
                  </a:cxn>
                  <a:cxn ang="0">
                    <a:pos x="467" y="595"/>
                  </a:cxn>
                  <a:cxn ang="0">
                    <a:pos x="380" y="704"/>
                  </a:cxn>
                  <a:cxn ang="0">
                    <a:pos x="281" y="789"/>
                  </a:cxn>
                  <a:cxn ang="0">
                    <a:pos x="250" y="774"/>
                  </a:cxn>
                  <a:cxn ang="0">
                    <a:pos x="240" y="788"/>
                  </a:cxn>
                  <a:cxn ang="0">
                    <a:pos x="225" y="752"/>
                  </a:cxn>
                  <a:cxn ang="0">
                    <a:pos x="273" y="727"/>
                  </a:cxn>
                  <a:cxn ang="0">
                    <a:pos x="312" y="691"/>
                  </a:cxn>
                  <a:cxn ang="0">
                    <a:pos x="343" y="638"/>
                  </a:cxn>
                  <a:cxn ang="0">
                    <a:pos x="355" y="611"/>
                  </a:cxn>
                  <a:cxn ang="0">
                    <a:pos x="370" y="562"/>
                  </a:cxn>
                  <a:cxn ang="0">
                    <a:pos x="380" y="527"/>
                  </a:cxn>
                  <a:cxn ang="0">
                    <a:pos x="349" y="503"/>
                  </a:cxn>
                  <a:cxn ang="0">
                    <a:pos x="306" y="475"/>
                  </a:cxn>
                  <a:cxn ang="0">
                    <a:pos x="270" y="442"/>
                  </a:cxn>
                  <a:cxn ang="0">
                    <a:pos x="232" y="401"/>
                  </a:cxn>
                  <a:cxn ang="0">
                    <a:pos x="205" y="370"/>
                  </a:cxn>
                  <a:cxn ang="0">
                    <a:pos x="140" y="319"/>
                  </a:cxn>
                  <a:cxn ang="0">
                    <a:pos x="59" y="190"/>
                  </a:cxn>
                  <a:cxn ang="0">
                    <a:pos x="29" y="115"/>
                  </a:cxn>
                  <a:cxn ang="0">
                    <a:pos x="0" y="52"/>
                  </a:cxn>
                  <a:cxn ang="0">
                    <a:pos x="29" y="51"/>
                  </a:cxn>
                  <a:cxn ang="0">
                    <a:pos x="74" y="74"/>
                  </a:cxn>
                  <a:cxn ang="0">
                    <a:pos x="114" y="76"/>
                  </a:cxn>
                  <a:cxn ang="0">
                    <a:pos x="153" y="62"/>
                  </a:cxn>
                  <a:cxn ang="0">
                    <a:pos x="193" y="52"/>
                  </a:cxn>
                  <a:cxn ang="0">
                    <a:pos x="230" y="48"/>
                  </a:cxn>
                  <a:cxn ang="0">
                    <a:pos x="269" y="51"/>
                  </a:cxn>
                  <a:cxn ang="0">
                    <a:pos x="300" y="21"/>
                  </a:cxn>
                  <a:cxn ang="0">
                    <a:pos x="360" y="0"/>
                  </a:cxn>
                  <a:cxn ang="0">
                    <a:pos x="347" y="86"/>
                  </a:cxn>
                  <a:cxn ang="0">
                    <a:pos x="338" y="171"/>
                  </a:cxn>
                  <a:cxn ang="0">
                    <a:pos x="297" y="268"/>
                  </a:cxn>
                  <a:cxn ang="0">
                    <a:pos x="242" y="305"/>
                  </a:cxn>
                  <a:cxn ang="0">
                    <a:pos x="190" y="311"/>
                  </a:cxn>
                  <a:cxn ang="0">
                    <a:pos x="133" y="298"/>
                  </a:cxn>
                  <a:cxn ang="0">
                    <a:pos x="90" y="261"/>
                  </a:cxn>
                  <a:cxn ang="0">
                    <a:pos x="144" y="313"/>
                  </a:cxn>
                </a:cxnLst>
                <a:rect l="0" t="0" r="r" b="b"/>
                <a:pathLst>
                  <a:path w="584" h="791">
                    <a:moveTo>
                      <a:pt x="160" y="319"/>
                    </a:moveTo>
                    <a:lnTo>
                      <a:pt x="163" y="322"/>
                    </a:lnTo>
                    <a:lnTo>
                      <a:pt x="169" y="328"/>
                    </a:lnTo>
                    <a:lnTo>
                      <a:pt x="175" y="332"/>
                    </a:lnTo>
                    <a:lnTo>
                      <a:pt x="182" y="337"/>
                    </a:lnTo>
                    <a:lnTo>
                      <a:pt x="190" y="342"/>
                    </a:lnTo>
                    <a:lnTo>
                      <a:pt x="198" y="345"/>
                    </a:lnTo>
                    <a:lnTo>
                      <a:pt x="206" y="347"/>
                    </a:lnTo>
                    <a:lnTo>
                      <a:pt x="215" y="347"/>
                    </a:lnTo>
                    <a:lnTo>
                      <a:pt x="223" y="345"/>
                    </a:lnTo>
                    <a:lnTo>
                      <a:pt x="231" y="342"/>
                    </a:lnTo>
                    <a:lnTo>
                      <a:pt x="238" y="337"/>
                    </a:lnTo>
                    <a:lnTo>
                      <a:pt x="245" y="331"/>
                    </a:lnTo>
                    <a:lnTo>
                      <a:pt x="251" y="325"/>
                    </a:lnTo>
                    <a:lnTo>
                      <a:pt x="256" y="320"/>
                    </a:lnTo>
                    <a:lnTo>
                      <a:pt x="261" y="314"/>
                    </a:lnTo>
                    <a:lnTo>
                      <a:pt x="266" y="308"/>
                    </a:lnTo>
                    <a:lnTo>
                      <a:pt x="270" y="305"/>
                    </a:lnTo>
                    <a:lnTo>
                      <a:pt x="277" y="301"/>
                    </a:lnTo>
                    <a:lnTo>
                      <a:pt x="284" y="298"/>
                    </a:lnTo>
                    <a:lnTo>
                      <a:pt x="290" y="293"/>
                    </a:lnTo>
                    <a:lnTo>
                      <a:pt x="301" y="284"/>
                    </a:lnTo>
                    <a:lnTo>
                      <a:pt x="312" y="275"/>
                    </a:lnTo>
                    <a:lnTo>
                      <a:pt x="320" y="266"/>
                    </a:lnTo>
                    <a:lnTo>
                      <a:pt x="327" y="255"/>
                    </a:lnTo>
                    <a:lnTo>
                      <a:pt x="332" y="246"/>
                    </a:lnTo>
                    <a:lnTo>
                      <a:pt x="338" y="237"/>
                    </a:lnTo>
                    <a:lnTo>
                      <a:pt x="343" y="229"/>
                    </a:lnTo>
                    <a:lnTo>
                      <a:pt x="347" y="221"/>
                    </a:lnTo>
                    <a:lnTo>
                      <a:pt x="352" y="201"/>
                    </a:lnTo>
                    <a:lnTo>
                      <a:pt x="351" y="176"/>
                    </a:lnTo>
                    <a:lnTo>
                      <a:pt x="347" y="152"/>
                    </a:lnTo>
                    <a:lnTo>
                      <a:pt x="345" y="130"/>
                    </a:lnTo>
                    <a:lnTo>
                      <a:pt x="346" y="128"/>
                    </a:lnTo>
                    <a:lnTo>
                      <a:pt x="347" y="123"/>
                    </a:lnTo>
                    <a:lnTo>
                      <a:pt x="351" y="120"/>
                    </a:lnTo>
                    <a:lnTo>
                      <a:pt x="354" y="116"/>
                    </a:lnTo>
                    <a:lnTo>
                      <a:pt x="380" y="109"/>
                    </a:lnTo>
                    <a:lnTo>
                      <a:pt x="374" y="117"/>
                    </a:lnTo>
                    <a:lnTo>
                      <a:pt x="376" y="116"/>
                    </a:lnTo>
                    <a:lnTo>
                      <a:pt x="383" y="114"/>
                    </a:lnTo>
                    <a:lnTo>
                      <a:pt x="393" y="113"/>
                    </a:lnTo>
                    <a:lnTo>
                      <a:pt x="406" y="114"/>
                    </a:lnTo>
                    <a:lnTo>
                      <a:pt x="404" y="115"/>
                    </a:lnTo>
                    <a:lnTo>
                      <a:pt x="399" y="118"/>
                    </a:lnTo>
                    <a:lnTo>
                      <a:pt x="395" y="122"/>
                    </a:lnTo>
                    <a:lnTo>
                      <a:pt x="391" y="127"/>
                    </a:lnTo>
                    <a:lnTo>
                      <a:pt x="393" y="127"/>
                    </a:lnTo>
                    <a:lnTo>
                      <a:pt x="396" y="128"/>
                    </a:lnTo>
                    <a:lnTo>
                      <a:pt x="398" y="129"/>
                    </a:lnTo>
                    <a:lnTo>
                      <a:pt x="401" y="129"/>
                    </a:lnTo>
                    <a:lnTo>
                      <a:pt x="405" y="129"/>
                    </a:lnTo>
                    <a:lnTo>
                      <a:pt x="411" y="129"/>
                    </a:lnTo>
                    <a:lnTo>
                      <a:pt x="418" y="128"/>
                    </a:lnTo>
                    <a:lnTo>
                      <a:pt x="428" y="127"/>
                    </a:lnTo>
                    <a:lnTo>
                      <a:pt x="435" y="127"/>
                    </a:lnTo>
                    <a:lnTo>
                      <a:pt x="443" y="127"/>
                    </a:lnTo>
                    <a:lnTo>
                      <a:pt x="453" y="125"/>
                    </a:lnTo>
                    <a:lnTo>
                      <a:pt x="464" y="125"/>
                    </a:lnTo>
                    <a:lnTo>
                      <a:pt x="473" y="124"/>
                    </a:lnTo>
                    <a:lnTo>
                      <a:pt x="483" y="123"/>
                    </a:lnTo>
                    <a:lnTo>
                      <a:pt x="492" y="122"/>
                    </a:lnTo>
                    <a:lnTo>
                      <a:pt x="499" y="120"/>
                    </a:lnTo>
                    <a:lnTo>
                      <a:pt x="506" y="135"/>
                    </a:lnTo>
                    <a:lnTo>
                      <a:pt x="508" y="146"/>
                    </a:lnTo>
                    <a:lnTo>
                      <a:pt x="510" y="156"/>
                    </a:lnTo>
                    <a:lnTo>
                      <a:pt x="512" y="164"/>
                    </a:lnTo>
                    <a:lnTo>
                      <a:pt x="519" y="171"/>
                    </a:lnTo>
                    <a:lnTo>
                      <a:pt x="527" y="176"/>
                    </a:lnTo>
                    <a:lnTo>
                      <a:pt x="533" y="181"/>
                    </a:lnTo>
                    <a:lnTo>
                      <a:pt x="535" y="182"/>
                    </a:lnTo>
                    <a:lnTo>
                      <a:pt x="527" y="186"/>
                    </a:lnTo>
                    <a:lnTo>
                      <a:pt x="544" y="207"/>
                    </a:lnTo>
                    <a:lnTo>
                      <a:pt x="540" y="205"/>
                    </a:lnTo>
                    <a:lnTo>
                      <a:pt x="531" y="201"/>
                    </a:lnTo>
                    <a:lnTo>
                      <a:pt x="528" y="202"/>
                    </a:lnTo>
                    <a:lnTo>
                      <a:pt x="535" y="214"/>
                    </a:lnTo>
                    <a:lnTo>
                      <a:pt x="545" y="230"/>
                    </a:lnTo>
                    <a:lnTo>
                      <a:pt x="550" y="240"/>
                    </a:lnTo>
                    <a:lnTo>
                      <a:pt x="550" y="246"/>
                    </a:lnTo>
                    <a:lnTo>
                      <a:pt x="550" y="247"/>
                    </a:lnTo>
                    <a:lnTo>
                      <a:pt x="548" y="245"/>
                    </a:lnTo>
                    <a:lnTo>
                      <a:pt x="543" y="240"/>
                    </a:lnTo>
                    <a:lnTo>
                      <a:pt x="541" y="240"/>
                    </a:lnTo>
                    <a:lnTo>
                      <a:pt x="542" y="252"/>
                    </a:lnTo>
                    <a:lnTo>
                      <a:pt x="550" y="268"/>
                    </a:lnTo>
                    <a:lnTo>
                      <a:pt x="558" y="279"/>
                    </a:lnTo>
                    <a:lnTo>
                      <a:pt x="563" y="291"/>
                    </a:lnTo>
                    <a:lnTo>
                      <a:pt x="560" y="305"/>
                    </a:lnTo>
                    <a:lnTo>
                      <a:pt x="554" y="322"/>
                    </a:lnTo>
                    <a:lnTo>
                      <a:pt x="553" y="340"/>
                    </a:lnTo>
                    <a:lnTo>
                      <a:pt x="557" y="360"/>
                    </a:lnTo>
                    <a:lnTo>
                      <a:pt x="565" y="377"/>
                    </a:lnTo>
                    <a:lnTo>
                      <a:pt x="574" y="389"/>
                    </a:lnTo>
                    <a:lnTo>
                      <a:pt x="580" y="393"/>
                    </a:lnTo>
                    <a:lnTo>
                      <a:pt x="583" y="393"/>
                    </a:lnTo>
                    <a:lnTo>
                      <a:pt x="584" y="392"/>
                    </a:lnTo>
                    <a:lnTo>
                      <a:pt x="582" y="399"/>
                    </a:lnTo>
                    <a:lnTo>
                      <a:pt x="575" y="411"/>
                    </a:lnTo>
                    <a:lnTo>
                      <a:pt x="568" y="422"/>
                    </a:lnTo>
                    <a:lnTo>
                      <a:pt x="566" y="429"/>
                    </a:lnTo>
                    <a:lnTo>
                      <a:pt x="565" y="438"/>
                    </a:lnTo>
                    <a:lnTo>
                      <a:pt x="561" y="446"/>
                    </a:lnTo>
                    <a:lnTo>
                      <a:pt x="554" y="452"/>
                    </a:lnTo>
                    <a:lnTo>
                      <a:pt x="548" y="457"/>
                    </a:lnTo>
                    <a:lnTo>
                      <a:pt x="540" y="461"/>
                    </a:lnTo>
                    <a:lnTo>
                      <a:pt x="534" y="463"/>
                    </a:lnTo>
                    <a:lnTo>
                      <a:pt x="529" y="465"/>
                    </a:lnTo>
                    <a:lnTo>
                      <a:pt x="527" y="465"/>
                    </a:lnTo>
                    <a:lnTo>
                      <a:pt x="526" y="466"/>
                    </a:lnTo>
                    <a:lnTo>
                      <a:pt x="526" y="467"/>
                    </a:lnTo>
                    <a:lnTo>
                      <a:pt x="525" y="469"/>
                    </a:lnTo>
                    <a:lnTo>
                      <a:pt x="523" y="470"/>
                    </a:lnTo>
                    <a:lnTo>
                      <a:pt x="517" y="484"/>
                    </a:lnTo>
                    <a:lnTo>
                      <a:pt x="512" y="497"/>
                    </a:lnTo>
                    <a:lnTo>
                      <a:pt x="507" y="505"/>
                    </a:lnTo>
                    <a:lnTo>
                      <a:pt x="502" y="511"/>
                    </a:lnTo>
                    <a:lnTo>
                      <a:pt x="498" y="518"/>
                    </a:lnTo>
                    <a:lnTo>
                      <a:pt x="496" y="524"/>
                    </a:lnTo>
                    <a:lnTo>
                      <a:pt x="493" y="531"/>
                    </a:lnTo>
                    <a:lnTo>
                      <a:pt x="490" y="538"/>
                    </a:lnTo>
                    <a:lnTo>
                      <a:pt x="485" y="546"/>
                    </a:lnTo>
                    <a:lnTo>
                      <a:pt x="482" y="557"/>
                    </a:lnTo>
                    <a:lnTo>
                      <a:pt x="479" y="568"/>
                    </a:lnTo>
                    <a:lnTo>
                      <a:pt x="473" y="581"/>
                    </a:lnTo>
                    <a:lnTo>
                      <a:pt x="467" y="595"/>
                    </a:lnTo>
                    <a:lnTo>
                      <a:pt x="460" y="608"/>
                    </a:lnTo>
                    <a:lnTo>
                      <a:pt x="450" y="622"/>
                    </a:lnTo>
                    <a:lnTo>
                      <a:pt x="438" y="637"/>
                    </a:lnTo>
                    <a:lnTo>
                      <a:pt x="424" y="652"/>
                    </a:lnTo>
                    <a:lnTo>
                      <a:pt x="411" y="668"/>
                    </a:lnTo>
                    <a:lnTo>
                      <a:pt x="396" y="687"/>
                    </a:lnTo>
                    <a:lnTo>
                      <a:pt x="380" y="704"/>
                    </a:lnTo>
                    <a:lnTo>
                      <a:pt x="362" y="722"/>
                    </a:lnTo>
                    <a:lnTo>
                      <a:pt x="344" y="741"/>
                    </a:lnTo>
                    <a:lnTo>
                      <a:pt x="324" y="759"/>
                    </a:lnTo>
                    <a:lnTo>
                      <a:pt x="302" y="776"/>
                    </a:lnTo>
                    <a:lnTo>
                      <a:pt x="294" y="782"/>
                    </a:lnTo>
                    <a:lnTo>
                      <a:pt x="288" y="785"/>
                    </a:lnTo>
                    <a:lnTo>
                      <a:pt x="281" y="789"/>
                    </a:lnTo>
                    <a:lnTo>
                      <a:pt x="275" y="790"/>
                    </a:lnTo>
                    <a:lnTo>
                      <a:pt x="269" y="791"/>
                    </a:lnTo>
                    <a:lnTo>
                      <a:pt x="263" y="791"/>
                    </a:lnTo>
                    <a:lnTo>
                      <a:pt x="256" y="790"/>
                    </a:lnTo>
                    <a:lnTo>
                      <a:pt x="251" y="788"/>
                    </a:lnTo>
                    <a:lnTo>
                      <a:pt x="250" y="781"/>
                    </a:lnTo>
                    <a:lnTo>
                      <a:pt x="250" y="774"/>
                    </a:lnTo>
                    <a:lnTo>
                      <a:pt x="251" y="769"/>
                    </a:lnTo>
                    <a:lnTo>
                      <a:pt x="251" y="767"/>
                    </a:lnTo>
                    <a:lnTo>
                      <a:pt x="246" y="771"/>
                    </a:lnTo>
                    <a:lnTo>
                      <a:pt x="244" y="774"/>
                    </a:lnTo>
                    <a:lnTo>
                      <a:pt x="243" y="779"/>
                    </a:lnTo>
                    <a:lnTo>
                      <a:pt x="243" y="787"/>
                    </a:lnTo>
                    <a:lnTo>
                      <a:pt x="240" y="788"/>
                    </a:lnTo>
                    <a:lnTo>
                      <a:pt x="238" y="787"/>
                    </a:lnTo>
                    <a:lnTo>
                      <a:pt x="236" y="784"/>
                    </a:lnTo>
                    <a:lnTo>
                      <a:pt x="233" y="783"/>
                    </a:lnTo>
                    <a:lnTo>
                      <a:pt x="230" y="780"/>
                    </a:lnTo>
                    <a:lnTo>
                      <a:pt x="228" y="772"/>
                    </a:lnTo>
                    <a:lnTo>
                      <a:pt x="227" y="761"/>
                    </a:lnTo>
                    <a:lnTo>
                      <a:pt x="225" y="752"/>
                    </a:lnTo>
                    <a:lnTo>
                      <a:pt x="227" y="748"/>
                    </a:lnTo>
                    <a:lnTo>
                      <a:pt x="230" y="744"/>
                    </a:lnTo>
                    <a:lnTo>
                      <a:pt x="236" y="739"/>
                    </a:lnTo>
                    <a:lnTo>
                      <a:pt x="244" y="736"/>
                    </a:lnTo>
                    <a:lnTo>
                      <a:pt x="253" y="733"/>
                    </a:lnTo>
                    <a:lnTo>
                      <a:pt x="262" y="729"/>
                    </a:lnTo>
                    <a:lnTo>
                      <a:pt x="273" y="727"/>
                    </a:lnTo>
                    <a:lnTo>
                      <a:pt x="283" y="725"/>
                    </a:lnTo>
                    <a:lnTo>
                      <a:pt x="288" y="721"/>
                    </a:lnTo>
                    <a:lnTo>
                      <a:pt x="292" y="716"/>
                    </a:lnTo>
                    <a:lnTo>
                      <a:pt x="298" y="710"/>
                    </a:lnTo>
                    <a:lnTo>
                      <a:pt x="304" y="703"/>
                    </a:lnTo>
                    <a:lnTo>
                      <a:pt x="307" y="697"/>
                    </a:lnTo>
                    <a:lnTo>
                      <a:pt x="312" y="691"/>
                    </a:lnTo>
                    <a:lnTo>
                      <a:pt x="315" y="685"/>
                    </a:lnTo>
                    <a:lnTo>
                      <a:pt x="319" y="680"/>
                    </a:lnTo>
                    <a:lnTo>
                      <a:pt x="324" y="670"/>
                    </a:lnTo>
                    <a:lnTo>
                      <a:pt x="330" y="661"/>
                    </a:lnTo>
                    <a:lnTo>
                      <a:pt x="336" y="652"/>
                    </a:lnTo>
                    <a:lnTo>
                      <a:pt x="340" y="643"/>
                    </a:lnTo>
                    <a:lnTo>
                      <a:pt x="343" y="638"/>
                    </a:lnTo>
                    <a:lnTo>
                      <a:pt x="345" y="633"/>
                    </a:lnTo>
                    <a:lnTo>
                      <a:pt x="347" y="628"/>
                    </a:lnTo>
                    <a:lnTo>
                      <a:pt x="350" y="624"/>
                    </a:lnTo>
                    <a:lnTo>
                      <a:pt x="352" y="620"/>
                    </a:lnTo>
                    <a:lnTo>
                      <a:pt x="353" y="616"/>
                    </a:lnTo>
                    <a:lnTo>
                      <a:pt x="354" y="613"/>
                    </a:lnTo>
                    <a:lnTo>
                      <a:pt x="355" y="611"/>
                    </a:lnTo>
                    <a:lnTo>
                      <a:pt x="355" y="607"/>
                    </a:lnTo>
                    <a:lnTo>
                      <a:pt x="357" y="603"/>
                    </a:lnTo>
                    <a:lnTo>
                      <a:pt x="359" y="598"/>
                    </a:lnTo>
                    <a:lnTo>
                      <a:pt x="360" y="592"/>
                    </a:lnTo>
                    <a:lnTo>
                      <a:pt x="362" y="585"/>
                    </a:lnTo>
                    <a:lnTo>
                      <a:pt x="366" y="574"/>
                    </a:lnTo>
                    <a:lnTo>
                      <a:pt x="370" y="562"/>
                    </a:lnTo>
                    <a:lnTo>
                      <a:pt x="373" y="553"/>
                    </a:lnTo>
                    <a:lnTo>
                      <a:pt x="374" y="549"/>
                    </a:lnTo>
                    <a:lnTo>
                      <a:pt x="375" y="547"/>
                    </a:lnTo>
                    <a:lnTo>
                      <a:pt x="375" y="547"/>
                    </a:lnTo>
                    <a:lnTo>
                      <a:pt x="376" y="543"/>
                    </a:lnTo>
                    <a:lnTo>
                      <a:pt x="377" y="535"/>
                    </a:lnTo>
                    <a:lnTo>
                      <a:pt x="380" y="527"/>
                    </a:lnTo>
                    <a:lnTo>
                      <a:pt x="381" y="519"/>
                    </a:lnTo>
                    <a:lnTo>
                      <a:pt x="382" y="513"/>
                    </a:lnTo>
                    <a:lnTo>
                      <a:pt x="375" y="511"/>
                    </a:lnTo>
                    <a:lnTo>
                      <a:pt x="368" y="509"/>
                    </a:lnTo>
                    <a:lnTo>
                      <a:pt x="361" y="507"/>
                    </a:lnTo>
                    <a:lnTo>
                      <a:pt x="355" y="505"/>
                    </a:lnTo>
                    <a:lnTo>
                      <a:pt x="349" y="503"/>
                    </a:lnTo>
                    <a:lnTo>
                      <a:pt x="343" y="499"/>
                    </a:lnTo>
                    <a:lnTo>
                      <a:pt x="336" y="496"/>
                    </a:lnTo>
                    <a:lnTo>
                      <a:pt x="330" y="492"/>
                    </a:lnTo>
                    <a:lnTo>
                      <a:pt x="323" y="489"/>
                    </a:lnTo>
                    <a:lnTo>
                      <a:pt x="317" y="484"/>
                    </a:lnTo>
                    <a:lnTo>
                      <a:pt x="312" y="480"/>
                    </a:lnTo>
                    <a:lnTo>
                      <a:pt x="306" y="475"/>
                    </a:lnTo>
                    <a:lnTo>
                      <a:pt x="301" y="472"/>
                    </a:lnTo>
                    <a:lnTo>
                      <a:pt x="298" y="467"/>
                    </a:lnTo>
                    <a:lnTo>
                      <a:pt x="294" y="462"/>
                    </a:lnTo>
                    <a:lnTo>
                      <a:pt x="291" y="459"/>
                    </a:lnTo>
                    <a:lnTo>
                      <a:pt x="284" y="453"/>
                    </a:lnTo>
                    <a:lnTo>
                      <a:pt x="277" y="447"/>
                    </a:lnTo>
                    <a:lnTo>
                      <a:pt x="270" y="442"/>
                    </a:lnTo>
                    <a:lnTo>
                      <a:pt x="263" y="435"/>
                    </a:lnTo>
                    <a:lnTo>
                      <a:pt x="256" y="428"/>
                    </a:lnTo>
                    <a:lnTo>
                      <a:pt x="250" y="421"/>
                    </a:lnTo>
                    <a:lnTo>
                      <a:pt x="243" y="414"/>
                    </a:lnTo>
                    <a:lnTo>
                      <a:pt x="237" y="407"/>
                    </a:lnTo>
                    <a:lnTo>
                      <a:pt x="235" y="405"/>
                    </a:lnTo>
                    <a:lnTo>
                      <a:pt x="232" y="401"/>
                    </a:lnTo>
                    <a:lnTo>
                      <a:pt x="230" y="399"/>
                    </a:lnTo>
                    <a:lnTo>
                      <a:pt x="228" y="397"/>
                    </a:lnTo>
                    <a:lnTo>
                      <a:pt x="220" y="389"/>
                    </a:lnTo>
                    <a:lnTo>
                      <a:pt x="214" y="382"/>
                    </a:lnTo>
                    <a:lnTo>
                      <a:pt x="209" y="376"/>
                    </a:lnTo>
                    <a:lnTo>
                      <a:pt x="206" y="373"/>
                    </a:lnTo>
                    <a:lnTo>
                      <a:pt x="205" y="370"/>
                    </a:lnTo>
                    <a:lnTo>
                      <a:pt x="201" y="368"/>
                    </a:lnTo>
                    <a:lnTo>
                      <a:pt x="198" y="365"/>
                    </a:lnTo>
                    <a:lnTo>
                      <a:pt x="192" y="360"/>
                    </a:lnTo>
                    <a:lnTo>
                      <a:pt x="182" y="352"/>
                    </a:lnTo>
                    <a:lnTo>
                      <a:pt x="169" y="342"/>
                    </a:lnTo>
                    <a:lnTo>
                      <a:pt x="155" y="330"/>
                    </a:lnTo>
                    <a:lnTo>
                      <a:pt x="140" y="319"/>
                    </a:lnTo>
                    <a:lnTo>
                      <a:pt x="125" y="306"/>
                    </a:lnTo>
                    <a:lnTo>
                      <a:pt x="110" y="292"/>
                    </a:lnTo>
                    <a:lnTo>
                      <a:pt x="98" y="278"/>
                    </a:lnTo>
                    <a:lnTo>
                      <a:pt x="86" y="265"/>
                    </a:lnTo>
                    <a:lnTo>
                      <a:pt x="68" y="235"/>
                    </a:lnTo>
                    <a:lnTo>
                      <a:pt x="60" y="210"/>
                    </a:lnTo>
                    <a:lnTo>
                      <a:pt x="59" y="190"/>
                    </a:lnTo>
                    <a:lnTo>
                      <a:pt x="59" y="168"/>
                    </a:lnTo>
                    <a:lnTo>
                      <a:pt x="56" y="160"/>
                    </a:lnTo>
                    <a:lnTo>
                      <a:pt x="50" y="150"/>
                    </a:lnTo>
                    <a:lnTo>
                      <a:pt x="44" y="139"/>
                    </a:lnTo>
                    <a:lnTo>
                      <a:pt x="36" y="129"/>
                    </a:lnTo>
                    <a:lnTo>
                      <a:pt x="31" y="121"/>
                    </a:lnTo>
                    <a:lnTo>
                      <a:pt x="29" y="115"/>
                    </a:lnTo>
                    <a:lnTo>
                      <a:pt x="27" y="110"/>
                    </a:lnTo>
                    <a:lnTo>
                      <a:pt x="25" y="105"/>
                    </a:lnTo>
                    <a:lnTo>
                      <a:pt x="21" y="95"/>
                    </a:lnTo>
                    <a:lnTo>
                      <a:pt x="15" y="84"/>
                    </a:lnTo>
                    <a:lnTo>
                      <a:pt x="8" y="72"/>
                    </a:lnTo>
                    <a:lnTo>
                      <a:pt x="2" y="61"/>
                    </a:lnTo>
                    <a:lnTo>
                      <a:pt x="0" y="52"/>
                    </a:lnTo>
                    <a:lnTo>
                      <a:pt x="1" y="47"/>
                    </a:lnTo>
                    <a:lnTo>
                      <a:pt x="6" y="46"/>
                    </a:lnTo>
                    <a:lnTo>
                      <a:pt x="13" y="47"/>
                    </a:lnTo>
                    <a:lnTo>
                      <a:pt x="16" y="47"/>
                    </a:lnTo>
                    <a:lnTo>
                      <a:pt x="19" y="48"/>
                    </a:lnTo>
                    <a:lnTo>
                      <a:pt x="24" y="49"/>
                    </a:lnTo>
                    <a:lnTo>
                      <a:pt x="29" y="51"/>
                    </a:lnTo>
                    <a:lnTo>
                      <a:pt x="34" y="53"/>
                    </a:lnTo>
                    <a:lnTo>
                      <a:pt x="40" y="55"/>
                    </a:lnTo>
                    <a:lnTo>
                      <a:pt x="47" y="59"/>
                    </a:lnTo>
                    <a:lnTo>
                      <a:pt x="55" y="62"/>
                    </a:lnTo>
                    <a:lnTo>
                      <a:pt x="60" y="66"/>
                    </a:lnTo>
                    <a:lnTo>
                      <a:pt x="67" y="69"/>
                    </a:lnTo>
                    <a:lnTo>
                      <a:pt x="74" y="74"/>
                    </a:lnTo>
                    <a:lnTo>
                      <a:pt x="82" y="77"/>
                    </a:lnTo>
                    <a:lnTo>
                      <a:pt x="88" y="81"/>
                    </a:lnTo>
                    <a:lnTo>
                      <a:pt x="95" y="83"/>
                    </a:lnTo>
                    <a:lnTo>
                      <a:pt x="101" y="84"/>
                    </a:lnTo>
                    <a:lnTo>
                      <a:pt x="106" y="82"/>
                    </a:lnTo>
                    <a:lnTo>
                      <a:pt x="109" y="79"/>
                    </a:lnTo>
                    <a:lnTo>
                      <a:pt x="114" y="76"/>
                    </a:lnTo>
                    <a:lnTo>
                      <a:pt x="121" y="72"/>
                    </a:lnTo>
                    <a:lnTo>
                      <a:pt x="128" y="70"/>
                    </a:lnTo>
                    <a:lnTo>
                      <a:pt x="132" y="69"/>
                    </a:lnTo>
                    <a:lnTo>
                      <a:pt x="137" y="67"/>
                    </a:lnTo>
                    <a:lnTo>
                      <a:pt x="143" y="66"/>
                    </a:lnTo>
                    <a:lnTo>
                      <a:pt x="147" y="63"/>
                    </a:lnTo>
                    <a:lnTo>
                      <a:pt x="153" y="62"/>
                    </a:lnTo>
                    <a:lnTo>
                      <a:pt x="159" y="60"/>
                    </a:lnTo>
                    <a:lnTo>
                      <a:pt x="163" y="59"/>
                    </a:lnTo>
                    <a:lnTo>
                      <a:pt x="169" y="58"/>
                    </a:lnTo>
                    <a:lnTo>
                      <a:pt x="176" y="56"/>
                    </a:lnTo>
                    <a:lnTo>
                      <a:pt x="182" y="54"/>
                    </a:lnTo>
                    <a:lnTo>
                      <a:pt x="187" y="53"/>
                    </a:lnTo>
                    <a:lnTo>
                      <a:pt x="193" y="52"/>
                    </a:lnTo>
                    <a:lnTo>
                      <a:pt x="199" y="51"/>
                    </a:lnTo>
                    <a:lnTo>
                      <a:pt x="204" y="51"/>
                    </a:lnTo>
                    <a:lnTo>
                      <a:pt x="209" y="49"/>
                    </a:lnTo>
                    <a:lnTo>
                      <a:pt x="214" y="49"/>
                    </a:lnTo>
                    <a:lnTo>
                      <a:pt x="220" y="48"/>
                    </a:lnTo>
                    <a:lnTo>
                      <a:pt x="225" y="48"/>
                    </a:lnTo>
                    <a:lnTo>
                      <a:pt x="230" y="48"/>
                    </a:lnTo>
                    <a:lnTo>
                      <a:pt x="236" y="48"/>
                    </a:lnTo>
                    <a:lnTo>
                      <a:pt x="243" y="49"/>
                    </a:lnTo>
                    <a:lnTo>
                      <a:pt x="248" y="51"/>
                    </a:lnTo>
                    <a:lnTo>
                      <a:pt x="254" y="52"/>
                    </a:lnTo>
                    <a:lnTo>
                      <a:pt x="258" y="53"/>
                    </a:lnTo>
                    <a:lnTo>
                      <a:pt x="263" y="53"/>
                    </a:lnTo>
                    <a:lnTo>
                      <a:pt x="269" y="51"/>
                    </a:lnTo>
                    <a:lnTo>
                      <a:pt x="274" y="48"/>
                    </a:lnTo>
                    <a:lnTo>
                      <a:pt x="277" y="45"/>
                    </a:lnTo>
                    <a:lnTo>
                      <a:pt x="281" y="40"/>
                    </a:lnTo>
                    <a:lnTo>
                      <a:pt x="285" y="36"/>
                    </a:lnTo>
                    <a:lnTo>
                      <a:pt x="289" y="31"/>
                    </a:lnTo>
                    <a:lnTo>
                      <a:pt x="293" y="26"/>
                    </a:lnTo>
                    <a:lnTo>
                      <a:pt x="300" y="21"/>
                    </a:lnTo>
                    <a:lnTo>
                      <a:pt x="308" y="16"/>
                    </a:lnTo>
                    <a:lnTo>
                      <a:pt x="317" y="12"/>
                    </a:lnTo>
                    <a:lnTo>
                      <a:pt x="328" y="7"/>
                    </a:lnTo>
                    <a:lnTo>
                      <a:pt x="338" y="3"/>
                    </a:lnTo>
                    <a:lnTo>
                      <a:pt x="347" y="1"/>
                    </a:lnTo>
                    <a:lnTo>
                      <a:pt x="354" y="0"/>
                    </a:lnTo>
                    <a:lnTo>
                      <a:pt x="360" y="0"/>
                    </a:lnTo>
                    <a:lnTo>
                      <a:pt x="361" y="10"/>
                    </a:lnTo>
                    <a:lnTo>
                      <a:pt x="355" y="26"/>
                    </a:lnTo>
                    <a:lnTo>
                      <a:pt x="349" y="46"/>
                    </a:lnTo>
                    <a:lnTo>
                      <a:pt x="347" y="61"/>
                    </a:lnTo>
                    <a:lnTo>
                      <a:pt x="349" y="70"/>
                    </a:lnTo>
                    <a:lnTo>
                      <a:pt x="350" y="77"/>
                    </a:lnTo>
                    <a:lnTo>
                      <a:pt x="347" y="86"/>
                    </a:lnTo>
                    <a:lnTo>
                      <a:pt x="342" y="100"/>
                    </a:lnTo>
                    <a:lnTo>
                      <a:pt x="336" y="107"/>
                    </a:lnTo>
                    <a:lnTo>
                      <a:pt x="332" y="112"/>
                    </a:lnTo>
                    <a:lnTo>
                      <a:pt x="331" y="115"/>
                    </a:lnTo>
                    <a:lnTo>
                      <a:pt x="330" y="116"/>
                    </a:lnTo>
                    <a:lnTo>
                      <a:pt x="336" y="146"/>
                    </a:lnTo>
                    <a:lnTo>
                      <a:pt x="338" y="171"/>
                    </a:lnTo>
                    <a:lnTo>
                      <a:pt x="336" y="194"/>
                    </a:lnTo>
                    <a:lnTo>
                      <a:pt x="328" y="219"/>
                    </a:lnTo>
                    <a:lnTo>
                      <a:pt x="323" y="228"/>
                    </a:lnTo>
                    <a:lnTo>
                      <a:pt x="317" y="238"/>
                    </a:lnTo>
                    <a:lnTo>
                      <a:pt x="311" y="248"/>
                    </a:lnTo>
                    <a:lnTo>
                      <a:pt x="304" y="259"/>
                    </a:lnTo>
                    <a:lnTo>
                      <a:pt x="297" y="268"/>
                    </a:lnTo>
                    <a:lnTo>
                      <a:pt x="290" y="276"/>
                    </a:lnTo>
                    <a:lnTo>
                      <a:pt x="284" y="283"/>
                    </a:lnTo>
                    <a:lnTo>
                      <a:pt x="279" y="288"/>
                    </a:lnTo>
                    <a:lnTo>
                      <a:pt x="270" y="294"/>
                    </a:lnTo>
                    <a:lnTo>
                      <a:pt x="261" y="300"/>
                    </a:lnTo>
                    <a:lnTo>
                      <a:pt x="251" y="304"/>
                    </a:lnTo>
                    <a:lnTo>
                      <a:pt x="242" y="305"/>
                    </a:lnTo>
                    <a:lnTo>
                      <a:pt x="232" y="306"/>
                    </a:lnTo>
                    <a:lnTo>
                      <a:pt x="223" y="305"/>
                    </a:lnTo>
                    <a:lnTo>
                      <a:pt x="216" y="304"/>
                    </a:lnTo>
                    <a:lnTo>
                      <a:pt x="209" y="302"/>
                    </a:lnTo>
                    <a:lnTo>
                      <a:pt x="204" y="307"/>
                    </a:lnTo>
                    <a:lnTo>
                      <a:pt x="198" y="309"/>
                    </a:lnTo>
                    <a:lnTo>
                      <a:pt x="190" y="311"/>
                    </a:lnTo>
                    <a:lnTo>
                      <a:pt x="183" y="312"/>
                    </a:lnTo>
                    <a:lnTo>
                      <a:pt x="174" y="311"/>
                    </a:lnTo>
                    <a:lnTo>
                      <a:pt x="166" y="309"/>
                    </a:lnTo>
                    <a:lnTo>
                      <a:pt x="155" y="307"/>
                    </a:lnTo>
                    <a:lnTo>
                      <a:pt x="146" y="305"/>
                    </a:lnTo>
                    <a:lnTo>
                      <a:pt x="140" y="301"/>
                    </a:lnTo>
                    <a:lnTo>
                      <a:pt x="133" y="298"/>
                    </a:lnTo>
                    <a:lnTo>
                      <a:pt x="125" y="293"/>
                    </a:lnTo>
                    <a:lnTo>
                      <a:pt x="117" y="288"/>
                    </a:lnTo>
                    <a:lnTo>
                      <a:pt x="110" y="282"/>
                    </a:lnTo>
                    <a:lnTo>
                      <a:pt x="102" y="275"/>
                    </a:lnTo>
                    <a:lnTo>
                      <a:pt x="95" y="268"/>
                    </a:lnTo>
                    <a:lnTo>
                      <a:pt x="88" y="260"/>
                    </a:lnTo>
                    <a:lnTo>
                      <a:pt x="90" y="261"/>
                    </a:lnTo>
                    <a:lnTo>
                      <a:pt x="92" y="266"/>
                    </a:lnTo>
                    <a:lnTo>
                      <a:pt x="95" y="271"/>
                    </a:lnTo>
                    <a:lnTo>
                      <a:pt x="101" y="278"/>
                    </a:lnTo>
                    <a:lnTo>
                      <a:pt x="109" y="288"/>
                    </a:lnTo>
                    <a:lnTo>
                      <a:pt x="118" y="296"/>
                    </a:lnTo>
                    <a:lnTo>
                      <a:pt x="130" y="305"/>
                    </a:lnTo>
                    <a:lnTo>
                      <a:pt x="144" y="313"/>
                    </a:lnTo>
                    <a:lnTo>
                      <a:pt x="147" y="314"/>
                    </a:lnTo>
                    <a:lnTo>
                      <a:pt x="151" y="316"/>
                    </a:lnTo>
                    <a:lnTo>
                      <a:pt x="155" y="317"/>
                    </a:lnTo>
                    <a:lnTo>
                      <a:pt x="160" y="319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773" name="Freeform 53"/>
              <p:cNvSpPr>
                <a:spLocks/>
              </p:cNvSpPr>
              <p:nvPr/>
            </p:nvSpPr>
            <p:spPr bwMode="auto">
              <a:xfrm>
                <a:off x="3602" y="2757"/>
                <a:ext cx="38" cy="11"/>
              </a:xfrm>
              <a:custGeom>
                <a:avLst/>
                <a:gdLst/>
                <a:ahLst/>
                <a:cxnLst>
                  <a:cxn ang="0">
                    <a:pos x="0" y="9"/>
                  </a:cxn>
                  <a:cxn ang="0">
                    <a:pos x="5" y="9"/>
                  </a:cxn>
                  <a:cxn ang="0">
                    <a:pos x="11" y="9"/>
                  </a:cxn>
                  <a:cxn ang="0">
                    <a:pos x="16" y="8"/>
                  </a:cxn>
                  <a:cxn ang="0">
                    <a:pos x="21" y="5"/>
                  </a:cxn>
                  <a:cxn ang="0">
                    <a:pos x="27" y="3"/>
                  </a:cxn>
                  <a:cxn ang="0">
                    <a:pos x="33" y="2"/>
                  </a:cxn>
                  <a:cxn ang="0">
                    <a:pos x="39" y="2"/>
                  </a:cxn>
                  <a:cxn ang="0">
                    <a:pos x="44" y="2"/>
                  </a:cxn>
                  <a:cxn ang="0">
                    <a:pos x="48" y="2"/>
                  </a:cxn>
                  <a:cxn ang="0">
                    <a:pos x="50" y="2"/>
                  </a:cxn>
                  <a:cxn ang="0">
                    <a:pos x="57" y="1"/>
                  </a:cxn>
                  <a:cxn ang="0">
                    <a:pos x="72" y="1"/>
                  </a:cxn>
                  <a:cxn ang="0">
                    <a:pos x="73" y="1"/>
                  </a:cxn>
                  <a:cxn ang="0">
                    <a:pos x="74" y="1"/>
                  </a:cxn>
                  <a:cxn ang="0">
                    <a:pos x="74" y="1"/>
                  </a:cxn>
                  <a:cxn ang="0">
                    <a:pos x="76" y="0"/>
                  </a:cxn>
                  <a:cxn ang="0">
                    <a:pos x="73" y="3"/>
                  </a:cxn>
                  <a:cxn ang="0">
                    <a:pos x="66" y="10"/>
                  </a:cxn>
                  <a:cxn ang="0">
                    <a:pos x="57" y="17"/>
                  </a:cxn>
                  <a:cxn ang="0">
                    <a:pos x="44" y="21"/>
                  </a:cxn>
                  <a:cxn ang="0">
                    <a:pos x="39" y="23"/>
                  </a:cxn>
                  <a:cxn ang="0">
                    <a:pos x="33" y="23"/>
                  </a:cxn>
                  <a:cxn ang="0">
                    <a:pos x="27" y="23"/>
                  </a:cxn>
                  <a:cxn ang="0">
                    <a:pos x="23" y="21"/>
                  </a:cxn>
                  <a:cxn ang="0">
                    <a:pos x="17" y="19"/>
                  </a:cxn>
                  <a:cxn ang="0">
                    <a:pos x="11" y="17"/>
                  </a:cxn>
                  <a:cxn ang="0">
                    <a:pos x="5" y="13"/>
                  </a:cxn>
                  <a:cxn ang="0">
                    <a:pos x="0" y="9"/>
                  </a:cxn>
                </a:cxnLst>
                <a:rect l="0" t="0" r="r" b="b"/>
                <a:pathLst>
                  <a:path w="76" h="23">
                    <a:moveTo>
                      <a:pt x="0" y="9"/>
                    </a:moveTo>
                    <a:lnTo>
                      <a:pt x="5" y="9"/>
                    </a:lnTo>
                    <a:lnTo>
                      <a:pt x="11" y="9"/>
                    </a:lnTo>
                    <a:lnTo>
                      <a:pt x="16" y="8"/>
                    </a:lnTo>
                    <a:lnTo>
                      <a:pt x="21" y="5"/>
                    </a:lnTo>
                    <a:lnTo>
                      <a:pt x="27" y="3"/>
                    </a:lnTo>
                    <a:lnTo>
                      <a:pt x="33" y="2"/>
                    </a:lnTo>
                    <a:lnTo>
                      <a:pt x="39" y="2"/>
                    </a:lnTo>
                    <a:lnTo>
                      <a:pt x="44" y="2"/>
                    </a:lnTo>
                    <a:lnTo>
                      <a:pt x="48" y="2"/>
                    </a:lnTo>
                    <a:lnTo>
                      <a:pt x="50" y="2"/>
                    </a:lnTo>
                    <a:lnTo>
                      <a:pt x="57" y="1"/>
                    </a:lnTo>
                    <a:lnTo>
                      <a:pt x="72" y="1"/>
                    </a:lnTo>
                    <a:lnTo>
                      <a:pt x="73" y="1"/>
                    </a:lnTo>
                    <a:lnTo>
                      <a:pt x="74" y="1"/>
                    </a:lnTo>
                    <a:lnTo>
                      <a:pt x="74" y="1"/>
                    </a:lnTo>
                    <a:lnTo>
                      <a:pt x="76" y="0"/>
                    </a:lnTo>
                    <a:lnTo>
                      <a:pt x="73" y="3"/>
                    </a:lnTo>
                    <a:lnTo>
                      <a:pt x="66" y="10"/>
                    </a:lnTo>
                    <a:lnTo>
                      <a:pt x="57" y="17"/>
                    </a:lnTo>
                    <a:lnTo>
                      <a:pt x="44" y="21"/>
                    </a:lnTo>
                    <a:lnTo>
                      <a:pt x="39" y="23"/>
                    </a:lnTo>
                    <a:lnTo>
                      <a:pt x="33" y="23"/>
                    </a:lnTo>
                    <a:lnTo>
                      <a:pt x="27" y="23"/>
                    </a:lnTo>
                    <a:lnTo>
                      <a:pt x="23" y="21"/>
                    </a:lnTo>
                    <a:lnTo>
                      <a:pt x="17" y="19"/>
                    </a:lnTo>
                    <a:lnTo>
                      <a:pt x="11" y="17"/>
                    </a:lnTo>
                    <a:lnTo>
                      <a:pt x="5" y="13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774" name="Freeform 54"/>
              <p:cNvSpPr>
                <a:spLocks/>
              </p:cNvSpPr>
              <p:nvPr/>
            </p:nvSpPr>
            <p:spPr bwMode="auto">
              <a:xfrm>
                <a:off x="3765" y="2643"/>
                <a:ext cx="231" cy="198"/>
              </a:xfrm>
              <a:custGeom>
                <a:avLst/>
                <a:gdLst/>
                <a:ahLst/>
                <a:cxnLst>
                  <a:cxn ang="0">
                    <a:pos x="55" y="392"/>
                  </a:cxn>
                  <a:cxn ang="0">
                    <a:pos x="102" y="395"/>
                  </a:cxn>
                  <a:cxn ang="0">
                    <a:pos x="145" y="395"/>
                  </a:cxn>
                  <a:cxn ang="0">
                    <a:pos x="184" y="393"/>
                  </a:cxn>
                  <a:cxn ang="0">
                    <a:pos x="217" y="390"/>
                  </a:cxn>
                  <a:cxn ang="0">
                    <a:pos x="248" y="387"/>
                  </a:cxn>
                  <a:cxn ang="0">
                    <a:pos x="284" y="391"/>
                  </a:cxn>
                  <a:cxn ang="0">
                    <a:pos x="305" y="393"/>
                  </a:cxn>
                  <a:cxn ang="0">
                    <a:pos x="321" y="391"/>
                  </a:cxn>
                  <a:cxn ang="0">
                    <a:pos x="328" y="375"/>
                  </a:cxn>
                  <a:cxn ang="0">
                    <a:pos x="350" y="333"/>
                  </a:cxn>
                  <a:cxn ang="0">
                    <a:pos x="378" y="305"/>
                  </a:cxn>
                  <a:cxn ang="0">
                    <a:pos x="387" y="290"/>
                  </a:cxn>
                  <a:cxn ang="0">
                    <a:pos x="394" y="267"/>
                  </a:cxn>
                  <a:cxn ang="0">
                    <a:pos x="403" y="236"/>
                  </a:cxn>
                  <a:cxn ang="0">
                    <a:pos x="418" y="209"/>
                  </a:cxn>
                  <a:cxn ang="0">
                    <a:pos x="441" y="188"/>
                  </a:cxn>
                  <a:cxn ang="0">
                    <a:pos x="458" y="165"/>
                  </a:cxn>
                  <a:cxn ang="0">
                    <a:pos x="462" y="144"/>
                  </a:cxn>
                  <a:cxn ang="0">
                    <a:pos x="450" y="117"/>
                  </a:cxn>
                  <a:cxn ang="0">
                    <a:pos x="442" y="67"/>
                  </a:cxn>
                  <a:cxn ang="0">
                    <a:pos x="426" y="31"/>
                  </a:cxn>
                  <a:cxn ang="0">
                    <a:pos x="427" y="8"/>
                  </a:cxn>
                  <a:cxn ang="0">
                    <a:pos x="401" y="7"/>
                  </a:cxn>
                  <a:cxn ang="0">
                    <a:pos x="375" y="6"/>
                  </a:cxn>
                  <a:cxn ang="0">
                    <a:pos x="354" y="4"/>
                  </a:cxn>
                  <a:cxn ang="0">
                    <a:pos x="334" y="2"/>
                  </a:cxn>
                  <a:cxn ang="0">
                    <a:pos x="316" y="1"/>
                  </a:cxn>
                  <a:cxn ang="0">
                    <a:pos x="288" y="0"/>
                  </a:cxn>
                  <a:cxn ang="0">
                    <a:pos x="260" y="0"/>
                  </a:cxn>
                  <a:cxn ang="0">
                    <a:pos x="236" y="0"/>
                  </a:cxn>
                  <a:cxn ang="0">
                    <a:pos x="206" y="0"/>
                  </a:cxn>
                  <a:cxn ang="0">
                    <a:pos x="187" y="0"/>
                  </a:cxn>
                  <a:cxn ang="0">
                    <a:pos x="176" y="0"/>
                  </a:cxn>
                  <a:cxn ang="0">
                    <a:pos x="174" y="0"/>
                  </a:cxn>
                  <a:cxn ang="0">
                    <a:pos x="149" y="0"/>
                  </a:cxn>
                  <a:cxn ang="0">
                    <a:pos x="137" y="1"/>
                  </a:cxn>
                  <a:cxn ang="0">
                    <a:pos x="116" y="4"/>
                  </a:cxn>
                  <a:cxn ang="0">
                    <a:pos x="85" y="11"/>
                  </a:cxn>
                  <a:cxn ang="0">
                    <a:pos x="55" y="18"/>
                  </a:cxn>
                  <a:cxn ang="0">
                    <a:pos x="31" y="25"/>
                  </a:cxn>
                  <a:cxn ang="0">
                    <a:pos x="13" y="32"/>
                  </a:cxn>
                  <a:cxn ang="0">
                    <a:pos x="3" y="35"/>
                  </a:cxn>
                  <a:cxn ang="0">
                    <a:pos x="1" y="37"/>
                  </a:cxn>
                  <a:cxn ang="0">
                    <a:pos x="9" y="63"/>
                  </a:cxn>
                  <a:cxn ang="0">
                    <a:pos x="20" y="88"/>
                  </a:cxn>
                  <a:cxn ang="0">
                    <a:pos x="36" y="99"/>
                  </a:cxn>
                  <a:cxn ang="0">
                    <a:pos x="41" y="122"/>
                  </a:cxn>
                  <a:cxn ang="0">
                    <a:pos x="36" y="131"/>
                  </a:cxn>
                  <a:cxn ang="0">
                    <a:pos x="51" y="163"/>
                  </a:cxn>
                  <a:cxn ang="0">
                    <a:pos x="44" y="157"/>
                  </a:cxn>
                  <a:cxn ang="0">
                    <a:pos x="51" y="185"/>
                  </a:cxn>
                  <a:cxn ang="0">
                    <a:pos x="61" y="222"/>
                  </a:cxn>
                  <a:cxn ang="0">
                    <a:pos x="58" y="277"/>
                  </a:cxn>
                  <a:cxn ang="0">
                    <a:pos x="81" y="310"/>
                  </a:cxn>
                  <a:cxn ang="0">
                    <a:pos x="83" y="316"/>
                  </a:cxn>
                  <a:cxn ang="0">
                    <a:pos x="67" y="346"/>
                  </a:cxn>
                  <a:cxn ang="0">
                    <a:pos x="55" y="369"/>
                  </a:cxn>
                  <a:cxn ang="0">
                    <a:pos x="35" y="380"/>
                  </a:cxn>
                  <a:cxn ang="0">
                    <a:pos x="27" y="383"/>
                  </a:cxn>
                  <a:cxn ang="0">
                    <a:pos x="24" y="387"/>
                  </a:cxn>
                </a:cxnLst>
                <a:rect l="0" t="0" r="r" b="b"/>
                <a:pathLst>
                  <a:path w="463" h="397">
                    <a:moveTo>
                      <a:pt x="24" y="387"/>
                    </a:moveTo>
                    <a:lnTo>
                      <a:pt x="41" y="390"/>
                    </a:lnTo>
                    <a:lnTo>
                      <a:pt x="55" y="392"/>
                    </a:lnTo>
                    <a:lnTo>
                      <a:pt x="72" y="394"/>
                    </a:lnTo>
                    <a:lnTo>
                      <a:pt x="87" y="395"/>
                    </a:lnTo>
                    <a:lnTo>
                      <a:pt x="102" y="395"/>
                    </a:lnTo>
                    <a:lnTo>
                      <a:pt x="116" y="397"/>
                    </a:lnTo>
                    <a:lnTo>
                      <a:pt x="131" y="397"/>
                    </a:lnTo>
                    <a:lnTo>
                      <a:pt x="145" y="395"/>
                    </a:lnTo>
                    <a:lnTo>
                      <a:pt x="159" y="395"/>
                    </a:lnTo>
                    <a:lnTo>
                      <a:pt x="172" y="394"/>
                    </a:lnTo>
                    <a:lnTo>
                      <a:pt x="184" y="393"/>
                    </a:lnTo>
                    <a:lnTo>
                      <a:pt x="196" y="392"/>
                    </a:lnTo>
                    <a:lnTo>
                      <a:pt x="206" y="391"/>
                    </a:lnTo>
                    <a:lnTo>
                      <a:pt x="217" y="390"/>
                    </a:lnTo>
                    <a:lnTo>
                      <a:pt x="225" y="387"/>
                    </a:lnTo>
                    <a:lnTo>
                      <a:pt x="233" y="386"/>
                    </a:lnTo>
                    <a:lnTo>
                      <a:pt x="248" y="387"/>
                    </a:lnTo>
                    <a:lnTo>
                      <a:pt x="261" y="389"/>
                    </a:lnTo>
                    <a:lnTo>
                      <a:pt x="274" y="390"/>
                    </a:lnTo>
                    <a:lnTo>
                      <a:pt x="284" y="391"/>
                    </a:lnTo>
                    <a:lnTo>
                      <a:pt x="293" y="393"/>
                    </a:lnTo>
                    <a:lnTo>
                      <a:pt x="299" y="393"/>
                    </a:lnTo>
                    <a:lnTo>
                      <a:pt x="305" y="393"/>
                    </a:lnTo>
                    <a:lnTo>
                      <a:pt x="309" y="393"/>
                    </a:lnTo>
                    <a:lnTo>
                      <a:pt x="317" y="392"/>
                    </a:lnTo>
                    <a:lnTo>
                      <a:pt x="321" y="391"/>
                    </a:lnTo>
                    <a:lnTo>
                      <a:pt x="325" y="389"/>
                    </a:lnTo>
                    <a:lnTo>
                      <a:pt x="328" y="389"/>
                    </a:lnTo>
                    <a:lnTo>
                      <a:pt x="328" y="375"/>
                    </a:lnTo>
                    <a:lnTo>
                      <a:pt x="332" y="361"/>
                    </a:lnTo>
                    <a:lnTo>
                      <a:pt x="339" y="347"/>
                    </a:lnTo>
                    <a:lnTo>
                      <a:pt x="350" y="333"/>
                    </a:lnTo>
                    <a:lnTo>
                      <a:pt x="363" y="321"/>
                    </a:lnTo>
                    <a:lnTo>
                      <a:pt x="372" y="311"/>
                    </a:lnTo>
                    <a:lnTo>
                      <a:pt x="378" y="305"/>
                    </a:lnTo>
                    <a:lnTo>
                      <a:pt x="382" y="300"/>
                    </a:lnTo>
                    <a:lnTo>
                      <a:pt x="386" y="295"/>
                    </a:lnTo>
                    <a:lnTo>
                      <a:pt x="387" y="290"/>
                    </a:lnTo>
                    <a:lnTo>
                      <a:pt x="389" y="284"/>
                    </a:lnTo>
                    <a:lnTo>
                      <a:pt x="391" y="276"/>
                    </a:lnTo>
                    <a:lnTo>
                      <a:pt x="394" y="267"/>
                    </a:lnTo>
                    <a:lnTo>
                      <a:pt x="396" y="256"/>
                    </a:lnTo>
                    <a:lnTo>
                      <a:pt x="400" y="246"/>
                    </a:lnTo>
                    <a:lnTo>
                      <a:pt x="403" y="236"/>
                    </a:lnTo>
                    <a:lnTo>
                      <a:pt x="406" y="226"/>
                    </a:lnTo>
                    <a:lnTo>
                      <a:pt x="412" y="217"/>
                    </a:lnTo>
                    <a:lnTo>
                      <a:pt x="418" y="209"/>
                    </a:lnTo>
                    <a:lnTo>
                      <a:pt x="426" y="202"/>
                    </a:lnTo>
                    <a:lnTo>
                      <a:pt x="434" y="195"/>
                    </a:lnTo>
                    <a:lnTo>
                      <a:pt x="441" y="188"/>
                    </a:lnTo>
                    <a:lnTo>
                      <a:pt x="448" y="180"/>
                    </a:lnTo>
                    <a:lnTo>
                      <a:pt x="454" y="172"/>
                    </a:lnTo>
                    <a:lnTo>
                      <a:pt x="458" y="165"/>
                    </a:lnTo>
                    <a:lnTo>
                      <a:pt x="462" y="157"/>
                    </a:lnTo>
                    <a:lnTo>
                      <a:pt x="463" y="150"/>
                    </a:lnTo>
                    <a:lnTo>
                      <a:pt x="462" y="144"/>
                    </a:lnTo>
                    <a:lnTo>
                      <a:pt x="457" y="133"/>
                    </a:lnTo>
                    <a:lnTo>
                      <a:pt x="454" y="126"/>
                    </a:lnTo>
                    <a:lnTo>
                      <a:pt x="450" y="117"/>
                    </a:lnTo>
                    <a:lnTo>
                      <a:pt x="450" y="101"/>
                    </a:lnTo>
                    <a:lnTo>
                      <a:pt x="448" y="83"/>
                    </a:lnTo>
                    <a:lnTo>
                      <a:pt x="442" y="67"/>
                    </a:lnTo>
                    <a:lnTo>
                      <a:pt x="434" y="52"/>
                    </a:lnTo>
                    <a:lnTo>
                      <a:pt x="428" y="39"/>
                    </a:lnTo>
                    <a:lnTo>
                      <a:pt x="426" y="31"/>
                    </a:lnTo>
                    <a:lnTo>
                      <a:pt x="426" y="23"/>
                    </a:lnTo>
                    <a:lnTo>
                      <a:pt x="426" y="15"/>
                    </a:lnTo>
                    <a:lnTo>
                      <a:pt x="427" y="8"/>
                    </a:lnTo>
                    <a:lnTo>
                      <a:pt x="418" y="8"/>
                    </a:lnTo>
                    <a:lnTo>
                      <a:pt x="409" y="7"/>
                    </a:lnTo>
                    <a:lnTo>
                      <a:pt x="401" y="7"/>
                    </a:lnTo>
                    <a:lnTo>
                      <a:pt x="393" y="6"/>
                    </a:lnTo>
                    <a:lnTo>
                      <a:pt x="383" y="6"/>
                    </a:lnTo>
                    <a:lnTo>
                      <a:pt x="375" y="6"/>
                    </a:lnTo>
                    <a:lnTo>
                      <a:pt x="368" y="4"/>
                    </a:lnTo>
                    <a:lnTo>
                      <a:pt x="360" y="4"/>
                    </a:lnTo>
                    <a:lnTo>
                      <a:pt x="354" y="4"/>
                    </a:lnTo>
                    <a:lnTo>
                      <a:pt x="347" y="3"/>
                    </a:lnTo>
                    <a:lnTo>
                      <a:pt x="340" y="3"/>
                    </a:lnTo>
                    <a:lnTo>
                      <a:pt x="334" y="2"/>
                    </a:lnTo>
                    <a:lnTo>
                      <a:pt x="327" y="2"/>
                    </a:lnTo>
                    <a:lnTo>
                      <a:pt x="321" y="2"/>
                    </a:lnTo>
                    <a:lnTo>
                      <a:pt x="316" y="1"/>
                    </a:lnTo>
                    <a:lnTo>
                      <a:pt x="310" y="1"/>
                    </a:lnTo>
                    <a:lnTo>
                      <a:pt x="298" y="1"/>
                    </a:lnTo>
                    <a:lnTo>
                      <a:pt x="288" y="0"/>
                    </a:lnTo>
                    <a:lnTo>
                      <a:pt x="278" y="0"/>
                    </a:lnTo>
                    <a:lnTo>
                      <a:pt x="268" y="0"/>
                    </a:lnTo>
                    <a:lnTo>
                      <a:pt x="260" y="0"/>
                    </a:lnTo>
                    <a:lnTo>
                      <a:pt x="251" y="0"/>
                    </a:lnTo>
                    <a:lnTo>
                      <a:pt x="244" y="0"/>
                    </a:lnTo>
                    <a:lnTo>
                      <a:pt x="236" y="0"/>
                    </a:lnTo>
                    <a:lnTo>
                      <a:pt x="225" y="0"/>
                    </a:lnTo>
                    <a:lnTo>
                      <a:pt x="215" y="0"/>
                    </a:lnTo>
                    <a:lnTo>
                      <a:pt x="206" y="0"/>
                    </a:lnTo>
                    <a:lnTo>
                      <a:pt x="199" y="0"/>
                    </a:lnTo>
                    <a:lnTo>
                      <a:pt x="192" y="0"/>
                    </a:lnTo>
                    <a:lnTo>
                      <a:pt x="187" y="0"/>
                    </a:lnTo>
                    <a:lnTo>
                      <a:pt x="182" y="0"/>
                    </a:lnTo>
                    <a:lnTo>
                      <a:pt x="177" y="0"/>
                    </a:lnTo>
                    <a:lnTo>
                      <a:pt x="176" y="0"/>
                    </a:lnTo>
                    <a:lnTo>
                      <a:pt x="176" y="0"/>
                    </a:lnTo>
                    <a:lnTo>
                      <a:pt x="175" y="0"/>
                    </a:lnTo>
                    <a:lnTo>
                      <a:pt x="174" y="0"/>
                    </a:lnTo>
                    <a:lnTo>
                      <a:pt x="162" y="0"/>
                    </a:lnTo>
                    <a:lnTo>
                      <a:pt x="154" y="0"/>
                    </a:lnTo>
                    <a:lnTo>
                      <a:pt x="149" y="0"/>
                    </a:lnTo>
                    <a:lnTo>
                      <a:pt x="145" y="0"/>
                    </a:lnTo>
                    <a:lnTo>
                      <a:pt x="141" y="0"/>
                    </a:lnTo>
                    <a:lnTo>
                      <a:pt x="137" y="1"/>
                    </a:lnTo>
                    <a:lnTo>
                      <a:pt x="131" y="1"/>
                    </a:lnTo>
                    <a:lnTo>
                      <a:pt x="123" y="3"/>
                    </a:lnTo>
                    <a:lnTo>
                      <a:pt x="116" y="4"/>
                    </a:lnTo>
                    <a:lnTo>
                      <a:pt x="107" y="7"/>
                    </a:lnTo>
                    <a:lnTo>
                      <a:pt x="97" y="9"/>
                    </a:lnTo>
                    <a:lnTo>
                      <a:pt x="85" y="11"/>
                    </a:lnTo>
                    <a:lnTo>
                      <a:pt x="74" y="14"/>
                    </a:lnTo>
                    <a:lnTo>
                      <a:pt x="64" y="16"/>
                    </a:lnTo>
                    <a:lnTo>
                      <a:pt x="55" y="18"/>
                    </a:lnTo>
                    <a:lnTo>
                      <a:pt x="50" y="19"/>
                    </a:lnTo>
                    <a:lnTo>
                      <a:pt x="41" y="23"/>
                    </a:lnTo>
                    <a:lnTo>
                      <a:pt x="31" y="25"/>
                    </a:lnTo>
                    <a:lnTo>
                      <a:pt x="24" y="27"/>
                    </a:lnTo>
                    <a:lnTo>
                      <a:pt x="18" y="30"/>
                    </a:lnTo>
                    <a:lnTo>
                      <a:pt x="13" y="32"/>
                    </a:lnTo>
                    <a:lnTo>
                      <a:pt x="8" y="33"/>
                    </a:lnTo>
                    <a:lnTo>
                      <a:pt x="5" y="34"/>
                    </a:lnTo>
                    <a:lnTo>
                      <a:pt x="3" y="35"/>
                    </a:lnTo>
                    <a:lnTo>
                      <a:pt x="1" y="37"/>
                    </a:lnTo>
                    <a:lnTo>
                      <a:pt x="1" y="37"/>
                    </a:lnTo>
                    <a:lnTo>
                      <a:pt x="1" y="37"/>
                    </a:lnTo>
                    <a:lnTo>
                      <a:pt x="0" y="37"/>
                    </a:lnTo>
                    <a:lnTo>
                      <a:pt x="7" y="52"/>
                    </a:lnTo>
                    <a:lnTo>
                      <a:pt x="9" y="63"/>
                    </a:lnTo>
                    <a:lnTo>
                      <a:pt x="11" y="73"/>
                    </a:lnTo>
                    <a:lnTo>
                      <a:pt x="13" y="81"/>
                    </a:lnTo>
                    <a:lnTo>
                      <a:pt x="20" y="88"/>
                    </a:lnTo>
                    <a:lnTo>
                      <a:pt x="28" y="93"/>
                    </a:lnTo>
                    <a:lnTo>
                      <a:pt x="34" y="98"/>
                    </a:lnTo>
                    <a:lnTo>
                      <a:pt x="36" y="99"/>
                    </a:lnTo>
                    <a:lnTo>
                      <a:pt x="28" y="103"/>
                    </a:lnTo>
                    <a:lnTo>
                      <a:pt x="45" y="124"/>
                    </a:lnTo>
                    <a:lnTo>
                      <a:pt x="41" y="122"/>
                    </a:lnTo>
                    <a:lnTo>
                      <a:pt x="32" y="118"/>
                    </a:lnTo>
                    <a:lnTo>
                      <a:pt x="29" y="119"/>
                    </a:lnTo>
                    <a:lnTo>
                      <a:pt x="36" y="131"/>
                    </a:lnTo>
                    <a:lnTo>
                      <a:pt x="46" y="147"/>
                    </a:lnTo>
                    <a:lnTo>
                      <a:pt x="51" y="157"/>
                    </a:lnTo>
                    <a:lnTo>
                      <a:pt x="51" y="163"/>
                    </a:lnTo>
                    <a:lnTo>
                      <a:pt x="51" y="164"/>
                    </a:lnTo>
                    <a:lnTo>
                      <a:pt x="49" y="162"/>
                    </a:lnTo>
                    <a:lnTo>
                      <a:pt x="44" y="157"/>
                    </a:lnTo>
                    <a:lnTo>
                      <a:pt x="42" y="157"/>
                    </a:lnTo>
                    <a:lnTo>
                      <a:pt x="43" y="169"/>
                    </a:lnTo>
                    <a:lnTo>
                      <a:pt x="51" y="185"/>
                    </a:lnTo>
                    <a:lnTo>
                      <a:pt x="59" y="196"/>
                    </a:lnTo>
                    <a:lnTo>
                      <a:pt x="64" y="208"/>
                    </a:lnTo>
                    <a:lnTo>
                      <a:pt x="61" y="222"/>
                    </a:lnTo>
                    <a:lnTo>
                      <a:pt x="55" y="239"/>
                    </a:lnTo>
                    <a:lnTo>
                      <a:pt x="54" y="257"/>
                    </a:lnTo>
                    <a:lnTo>
                      <a:pt x="58" y="277"/>
                    </a:lnTo>
                    <a:lnTo>
                      <a:pt x="66" y="294"/>
                    </a:lnTo>
                    <a:lnTo>
                      <a:pt x="75" y="306"/>
                    </a:lnTo>
                    <a:lnTo>
                      <a:pt x="81" y="310"/>
                    </a:lnTo>
                    <a:lnTo>
                      <a:pt x="84" y="310"/>
                    </a:lnTo>
                    <a:lnTo>
                      <a:pt x="85" y="309"/>
                    </a:lnTo>
                    <a:lnTo>
                      <a:pt x="83" y="316"/>
                    </a:lnTo>
                    <a:lnTo>
                      <a:pt x="76" y="328"/>
                    </a:lnTo>
                    <a:lnTo>
                      <a:pt x="69" y="339"/>
                    </a:lnTo>
                    <a:lnTo>
                      <a:pt x="67" y="346"/>
                    </a:lnTo>
                    <a:lnTo>
                      <a:pt x="66" y="355"/>
                    </a:lnTo>
                    <a:lnTo>
                      <a:pt x="62" y="363"/>
                    </a:lnTo>
                    <a:lnTo>
                      <a:pt x="55" y="369"/>
                    </a:lnTo>
                    <a:lnTo>
                      <a:pt x="49" y="374"/>
                    </a:lnTo>
                    <a:lnTo>
                      <a:pt x="41" y="378"/>
                    </a:lnTo>
                    <a:lnTo>
                      <a:pt x="35" y="380"/>
                    </a:lnTo>
                    <a:lnTo>
                      <a:pt x="30" y="382"/>
                    </a:lnTo>
                    <a:lnTo>
                      <a:pt x="28" y="382"/>
                    </a:lnTo>
                    <a:lnTo>
                      <a:pt x="27" y="383"/>
                    </a:lnTo>
                    <a:lnTo>
                      <a:pt x="27" y="384"/>
                    </a:lnTo>
                    <a:lnTo>
                      <a:pt x="26" y="386"/>
                    </a:lnTo>
                    <a:lnTo>
                      <a:pt x="24" y="387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775" name="Freeform 55"/>
              <p:cNvSpPr>
                <a:spLocks/>
              </p:cNvSpPr>
              <p:nvPr/>
            </p:nvSpPr>
            <p:spPr bwMode="auto">
              <a:xfrm>
                <a:off x="3900" y="2850"/>
                <a:ext cx="77" cy="120"/>
              </a:xfrm>
              <a:custGeom>
                <a:avLst/>
                <a:gdLst/>
                <a:ahLst/>
                <a:cxnLst>
                  <a:cxn ang="0">
                    <a:pos x="46" y="9"/>
                  </a:cxn>
                  <a:cxn ang="0">
                    <a:pos x="52" y="26"/>
                  </a:cxn>
                  <a:cxn ang="0">
                    <a:pos x="68" y="51"/>
                  </a:cxn>
                  <a:cxn ang="0">
                    <a:pos x="101" y="87"/>
                  </a:cxn>
                  <a:cxn ang="0">
                    <a:pos x="128" y="122"/>
                  </a:cxn>
                  <a:cxn ang="0">
                    <a:pos x="122" y="144"/>
                  </a:cxn>
                  <a:cxn ang="0">
                    <a:pos x="106" y="167"/>
                  </a:cxn>
                  <a:cxn ang="0">
                    <a:pos x="79" y="189"/>
                  </a:cxn>
                  <a:cxn ang="0">
                    <a:pos x="52" y="197"/>
                  </a:cxn>
                  <a:cxn ang="0">
                    <a:pos x="30" y="197"/>
                  </a:cxn>
                  <a:cxn ang="0">
                    <a:pos x="11" y="199"/>
                  </a:cxn>
                  <a:cxn ang="0">
                    <a:pos x="1" y="205"/>
                  </a:cxn>
                  <a:cxn ang="0">
                    <a:pos x="1" y="218"/>
                  </a:cxn>
                  <a:cxn ang="0">
                    <a:pos x="9" y="233"/>
                  </a:cxn>
                  <a:cxn ang="0">
                    <a:pos x="16" y="229"/>
                  </a:cxn>
                  <a:cxn ang="0">
                    <a:pos x="18" y="210"/>
                  </a:cxn>
                  <a:cxn ang="0">
                    <a:pos x="23" y="212"/>
                  </a:cxn>
                  <a:cxn ang="0">
                    <a:pos x="21" y="225"/>
                  </a:cxn>
                  <a:cxn ang="0">
                    <a:pos x="31" y="223"/>
                  </a:cxn>
                  <a:cxn ang="0">
                    <a:pos x="52" y="215"/>
                  </a:cxn>
                  <a:cxn ang="0">
                    <a:pos x="73" y="210"/>
                  </a:cxn>
                  <a:cxn ang="0">
                    <a:pos x="93" y="207"/>
                  </a:cxn>
                  <a:cxn ang="0">
                    <a:pos x="110" y="197"/>
                  </a:cxn>
                  <a:cxn ang="0">
                    <a:pos x="128" y="175"/>
                  </a:cxn>
                  <a:cxn ang="0">
                    <a:pos x="144" y="151"/>
                  </a:cxn>
                  <a:cxn ang="0">
                    <a:pos x="153" y="133"/>
                  </a:cxn>
                  <a:cxn ang="0">
                    <a:pos x="140" y="116"/>
                  </a:cxn>
                  <a:cxn ang="0">
                    <a:pos x="107" y="82"/>
                  </a:cxn>
                  <a:cxn ang="0">
                    <a:pos x="77" y="47"/>
                  </a:cxn>
                  <a:cxn ang="0">
                    <a:pos x="60" y="16"/>
                  </a:cxn>
                  <a:cxn ang="0">
                    <a:pos x="53" y="2"/>
                  </a:cxn>
                  <a:cxn ang="0">
                    <a:pos x="47" y="0"/>
                  </a:cxn>
                </a:cxnLst>
                <a:rect l="0" t="0" r="r" b="b"/>
                <a:pathLst>
                  <a:path w="154" h="238">
                    <a:moveTo>
                      <a:pt x="46" y="0"/>
                    </a:moveTo>
                    <a:lnTo>
                      <a:pt x="46" y="9"/>
                    </a:lnTo>
                    <a:lnTo>
                      <a:pt x="48" y="17"/>
                    </a:lnTo>
                    <a:lnTo>
                      <a:pt x="52" y="26"/>
                    </a:lnTo>
                    <a:lnTo>
                      <a:pt x="58" y="38"/>
                    </a:lnTo>
                    <a:lnTo>
                      <a:pt x="68" y="51"/>
                    </a:lnTo>
                    <a:lnTo>
                      <a:pt x="83" y="67"/>
                    </a:lnTo>
                    <a:lnTo>
                      <a:pt x="101" y="87"/>
                    </a:lnTo>
                    <a:lnTo>
                      <a:pt x="126" y="112"/>
                    </a:lnTo>
                    <a:lnTo>
                      <a:pt x="128" y="122"/>
                    </a:lnTo>
                    <a:lnTo>
                      <a:pt x="126" y="132"/>
                    </a:lnTo>
                    <a:lnTo>
                      <a:pt x="122" y="144"/>
                    </a:lnTo>
                    <a:lnTo>
                      <a:pt x="115" y="155"/>
                    </a:lnTo>
                    <a:lnTo>
                      <a:pt x="106" y="167"/>
                    </a:lnTo>
                    <a:lnTo>
                      <a:pt x="93" y="178"/>
                    </a:lnTo>
                    <a:lnTo>
                      <a:pt x="79" y="189"/>
                    </a:lnTo>
                    <a:lnTo>
                      <a:pt x="62" y="197"/>
                    </a:lnTo>
                    <a:lnTo>
                      <a:pt x="52" y="197"/>
                    </a:lnTo>
                    <a:lnTo>
                      <a:pt x="40" y="197"/>
                    </a:lnTo>
                    <a:lnTo>
                      <a:pt x="30" y="197"/>
                    </a:lnTo>
                    <a:lnTo>
                      <a:pt x="21" y="198"/>
                    </a:lnTo>
                    <a:lnTo>
                      <a:pt x="11" y="199"/>
                    </a:lnTo>
                    <a:lnTo>
                      <a:pt x="6" y="201"/>
                    </a:lnTo>
                    <a:lnTo>
                      <a:pt x="1" y="205"/>
                    </a:lnTo>
                    <a:lnTo>
                      <a:pt x="0" y="209"/>
                    </a:lnTo>
                    <a:lnTo>
                      <a:pt x="1" y="218"/>
                    </a:lnTo>
                    <a:lnTo>
                      <a:pt x="3" y="227"/>
                    </a:lnTo>
                    <a:lnTo>
                      <a:pt x="9" y="233"/>
                    </a:lnTo>
                    <a:lnTo>
                      <a:pt x="17" y="238"/>
                    </a:lnTo>
                    <a:lnTo>
                      <a:pt x="16" y="229"/>
                    </a:lnTo>
                    <a:lnTo>
                      <a:pt x="16" y="218"/>
                    </a:lnTo>
                    <a:lnTo>
                      <a:pt x="18" y="210"/>
                    </a:lnTo>
                    <a:lnTo>
                      <a:pt x="26" y="204"/>
                    </a:lnTo>
                    <a:lnTo>
                      <a:pt x="23" y="212"/>
                    </a:lnTo>
                    <a:lnTo>
                      <a:pt x="22" y="218"/>
                    </a:lnTo>
                    <a:lnTo>
                      <a:pt x="21" y="225"/>
                    </a:lnTo>
                    <a:lnTo>
                      <a:pt x="21" y="230"/>
                    </a:lnTo>
                    <a:lnTo>
                      <a:pt x="31" y="223"/>
                    </a:lnTo>
                    <a:lnTo>
                      <a:pt x="41" y="217"/>
                    </a:lnTo>
                    <a:lnTo>
                      <a:pt x="52" y="215"/>
                    </a:lnTo>
                    <a:lnTo>
                      <a:pt x="63" y="213"/>
                    </a:lnTo>
                    <a:lnTo>
                      <a:pt x="73" y="210"/>
                    </a:lnTo>
                    <a:lnTo>
                      <a:pt x="84" y="209"/>
                    </a:lnTo>
                    <a:lnTo>
                      <a:pt x="93" y="207"/>
                    </a:lnTo>
                    <a:lnTo>
                      <a:pt x="101" y="204"/>
                    </a:lnTo>
                    <a:lnTo>
                      <a:pt x="110" y="197"/>
                    </a:lnTo>
                    <a:lnTo>
                      <a:pt x="119" y="187"/>
                    </a:lnTo>
                    <a:lnTo>
                      <a:pt x="128" y="175"/>
                    </a:lnTo>
                    <a:lnTo>
                      <a:pt x="137" y="162"/>
                    </a:lnTo>
                    <a:lnTo>
                      <a:pt x="144" y="151"/>
                    </a:lnTo>
                    <a:lnTo>
                      <a:pt x="149" y="140"/>
                    </a:lnTo>
                    <a:lnTo>
                      <a:pt x="153" y="133"/>
                    </a:lnTo>
                    <a:lnTo>
                      <a:pt x="154" y="131"/>
                    </a:lnTo>
                    <a:lnTo>
                      <a:pt x="140" y="116"/>
                    </a:lnTo>
                    <a:lnTo>
                      <a:pt x="124" y="99"/>
                    </a:lnTo>
                    <a:lnTo>
                      <a:pt x="107" y="82"/>
                    </a:lnTo>
                    <a:lnTo>
                      <a:pt x="92" y="64"/>
                    </a:lnTo>
                    <a:lnTo>
                      <a:pt x="77" y="47"/>
                    </a:lnTo>
                    <a:lnTo>
                      <a:pt x="67" y="31"/>
                    </a:lnTo>
                    <a:lnTo>
                      <a:pt x="60" y="16"/>
                    </a:lnTo>
                    <a:lnTo>
                      <a:pt x="57" y="3"/>
                    </a:lnTo>
                    <a:lnTo>
                      <a:pt x="53" y="2"/>
                    </a:lnTo>
                    <a:lnTo>
                      <a:pt x="49" y="1"/>
                    </a:lnTo>
                    <a:lnTo>
                      <a:pt x="47" y="0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776" name="Freeform 56"/>
              <p:cNvSpPr>
                <a:spLocks/>
              </p:cNvSpPr>
              <p:nvPr/>
            </p:nvSpPr>
            <p:spPr bwMode="auto">
              <a:xfrm>
                <a:off x="3726" y="2884"/>
                <a:ext cx="51" cy="79"/>
              </a:xfrm>
              <a:custGeom>
                <a:avLst/>
                <a:gdLst/>
                <a:ahLst/>
                <a:cxnLst>
                  <a:cxn ang="0">
                    <a:pos x="30" y="84"/>
                  </a:cxn>
                  <a:cxn ang="0">
                    <a:pos x="21" y="99"/>
                  </a:cxn>
                  <a:cxn ang="0">
                    <a:pos x="11" y="114"/>
                  </a:cxn>
                  <a:cxn ang="0">
                    <a:pos x="2" y="127"/>
                  </a:cxn>
                  <a:cxn ang="0">
                    <a:pos x="0" y="138"/>
                  </a:cxn>
                  <a:cxn ang="0">
                    <a:pos x="1" y="143"/>
                  </a:cxn>
                  <a:cxn ang="0">
                    <a:pos x="2" y="147"/>
                  </a:cxn>
                  <a:cxn ang="0">
                    <a:pos x="5" y="150"/>
                  </a:cxn>
                  <a:cxn ang="0">
                    <a:pos x="8" y="153"/>
                  </a:cxn>
                  <a:cxn ang="0">
                    <a:pos x="7" y="145"/>
                  </a:cxn>
                  <a:cxn ang="0">
                    <a:pos x="7" y="139"/>
                  </a:cxn>
                  <a:cxn ang="0">
                    <a:pos x="11" y="134"/>
                  </a:cxn>
                  <a:cxn ang="0">
                    <a:pos x="19" y="128"/>
                  </a:cxn>
                  <a:cxn ang="0">
                    <a:pos x="14" y="139"/>
                  </a:cxn>
                  <a:cxn ang="0">
                    <a:pos x="14" y="147"/>
                  </a:cxn>
                  <a:cxn ang="0">
                    <a:pos x="14" y="153"/>
                  </a:cxn>
                  <a:cxn ang="0">
                    <a:pos x="15" y="155"/>
                  </a:cxn>
                  <a:cxn ang="0">
                    <a:pos x="17" y="156"/>
                  </a:cxn>
                  <a:cxn ang="0">
                    <a:pos x="21" y="157"/>
                  </a:cxn>
                  <a:cxn ang="0">
                    <a:pos x="24" y="158"/>
                  </a:cxn>
                  <a:cxn ang="0">
                    <a:pos x="30" y="157"/>
                  </a:cxn>
                  <a:cxn ang="0">
                    <a:pos x="32" y="157"/>
                  </a:cxn>
                  <a:cxn ang="0">
                    <a:pos x="34" y="157"/>
                  </a:cxn>
                  <a:cxn ang="0">
                    <a:pos x="36" y="157"/>
                  </a:cxn>
                  <a:cxn ang="0">
                    <a:pos x="37" y="157"/>
                  </a:cxn>
                  <a:cxn ang="0">
                    <a:pos x="36" y="149"/>
                  </a:cxn>
                  <a:cxn ang="0">
                    <a:pos x="36" y="142"/>
                  </a:cxn>
                  <a:cxn ang="0">
                    <a:pos x="39" y="137"/>
                  </a:cxn>
                  <a:cxn ang="0">
                    <a:pos x="47" y="131"/>
                  </a:cxn>
                  <a:cxn ang="0">
                    <a:pos x="43" y="141"/>
                  </a:cxn>
                  <a:cxn ang="0">
                    <a:pos x="43" y="149"/>
                  </a:cxn>
                  <a:cxn ang="0">
                    <a:pos x="44" y="155"/>
                  </a:cxn>
                  <a:cxn ang="0">
                    <a:pos x="45" y="157"/>
                  </a:cxn>
                  <a:cxn ang="0">
                    <a:pos x="53" y="156"/>
                  </a:cxn>
                  <a:cxn ang="0">
                    <a:pos x="59" y="156"/>
                  </a:cxn>
                  <a:cxn ang="0">
                    <a:pos x="65" y="155"/>
                  </a:cxn>
                  <a:cxn ang="0">
                    <a:pos x="70" y="155"/>
                  </a:cxn>
                  <a:cxn ang="0">
                    <a:pos x="74" y="154"/>
                  </a:cxn>
                  <a:cxn ang="0">
                    <a:pos x="77" y="153"/>
                  </a:cxn>
                  <a:cxn ang="0">
                    <a:pos x="81" y="151"/>
                  </a:cxn>
                  <a:cxn ang="0">
                    <a:pos x="84" y="149"/>
                  </a:cxn>
                  <a:cxn ang="0">
                    <a:pos x="91" y="138"/>
                  </a:cxn>
                  <a:cxn ang="0">
                    <a:pos x="98" y="118"/>
                  </a:cxn>
                  <a:cxn ang="0">
                    <a:pos x="101" y="95"/>
                  </a:cxn>
                  <a:cxn ang="0">
                    <a:pos x="100" y="73"/>
                  </a:cxn>
                  <a:cxn ang="0">
                    <a:pos x="97" y="56"/>
                  </a:cxn>
                  <a:cxn ang="0">
                    <a:pos x="93" y="36"/>
                  </a:cxn>
                  <a:cxn ang="0">
                    <a:pos x="90" y="17"/>
                  </a:cxn>
                  <a:cxn ang="0">
                    <a:pos x="85" y="0"/>
                  </a:cxn>
                  <a:cxn ang="0">
                    <a:pos x="81" y="13"/>
                  </a:cxn>
                  <a:cxn ang="0">
                    <a:pos x="75" y="24"/>
                  </a:cxn>
                  <a:cxn ang="0">
                    <a:pos x="70" y="32"/>
                  </a:cxn>
                  <a:cxn ang="0">
                    <a:pos x="66" y="40"/>
                  </a:cxn>
                  <a:cxn ang="0">
                    <a:pos x="61" y="46"/>
                  </a:cxn>
                  <a:cxn ang="0">
                    <a:pos x="57" y="50"/>
                  </a:cxn>
                  <a:cxn ang="0">
                    <a:pos x="53" y="55"/>
                  </a:cxn>
                  <a:cxn ang="0">
                    <a:pos x="50" y="59"/>
                  </a:cxn>
                  <a:cxn ang="0">
                    <a:pos x="45" y="66"/>
                  </a:cxn>
                  <a:cxn ang="0">
                    <a:pos x="39" y="72"/>
                  </a:cxn>
                  <a:cxn ang="0">
                    <a:pos x="35" y="78"/>
                  </a:cxn>
                  <a:cxn ang="0">
                    <a:pos x="30" y="84"/>
                  </a:cxn>
                </a:cxnLst>
                <a:rect l="0" t="0" r="r" b="b"/>
                <a:pathLst>
                  <a:path w="101" h="158">
                    <a:moveTo>
                      <a:pt x="30" y="84"/>
                    </a:moveTo>
                    <a:lnTo>
                      <a:pt x="21" y="99"/>
                    </a:lnTo>
                    <a:lnTo>
                      <a:pt x="11" y="114"/>
                    </a:lnTo>
                    <a:lnTo>
                      <a:pt x="2" y="127"/>
                    </a:lnTo>
                    <a:lnTo>
                      <a:pt x="0" y="138"/>
                    </a:lnTo>
                    <a:lnTo>
                      <a:pt x="1" y="143"/>
                    </a:lnTo>
                    <a:lnTo>
                      <a:pt x="2" y="147"/>
                    </a:lnTo>
                    <a:lnTo>
                      <a:pt x="5" y="150"/>
                    </a:lnTo>
                    <a:lnTo>
                      <a:pt x="8" y="153"/>
                    </a:lnTo>
                    <a:lnTo>
                      <a:pt x="7" y="145"/>
                    </a:lnTo>
                    <a:lnTo>
                      <a:pt x="7" y="139"/>
                    </a:lnTo>
                    <a:lnTo>
                      <a:pt x="11" y="134"/>
                    </a:lnTo>
                    <a:lnTo>
                      <a:pt x="19" y="128"/>
                    </a:lnTo>
                    <a:lnTo>
                      <a:pt x="14" y="139"/>
                    </a:lnTo>
                    <a:lnTo>
                      <a:pt x="14" y="147"/>
                    </a:lnTo>
                    <a:lnTo>
                      <a:pt x="14" y="153"/>
                    </a:lnTo>
                    <a:lnTo>
                      <a:pt x="15" y="155"/>
                    </a:lnTo>
                    <a:lnTo>
                      <a:pt x="17" y="156"/>
                    </a:lnTo>
                    <a:lnTo>
                      <a:pt x="21" y="157"/>
                    </a:lnTo>
                    <a:lnTo>
                      <a:pt x="24" y="158"/>
                    </a:lnTo>
                    <a:lnTo>
                      <a:pt x="30" y="157"/>
                    </a:lnTo>
                    <a:lnTo>
                      <a:pt x="32" y="157"/>
                    </a:lnTo>
                    <a:lnTo>
                      <a:pt x="34" y="157"/>
                    </a:lnTo>
                    <a:lnTo>
                      <a:pt x="36" y="157"/>
                    </a:lnTo>
                    <a:lnTo>
                      <a:pt x="37" y="157"/>
                    </a:lnTo>
                    <a:lnTo>
                      <a:pt x="36" y="149"/>
                    </a:lnTo>
                    <a:lnTo>
                      <a:pt x="36" y="142"/>
                    </a:lnTo>
                    <a:lnTo>
                      <a:pt x="39" y="137"/>
                    </a:lnTo>
                    <a:lnTo>
                      <a:pt x="47" y="131"/>
                    </a:lnTo>
                    <a:lnTo>
                      <a:pt x="43" y="141"/>
                    </a:lnTo>
                    <a:lnTo>
                      <a:pt x="43" y="149"/>
                    </a:lnTo>
                    <a:lnTo>
                      <a:pt x="44" y="155"/>
                    </a:lnTo>
                    <a:lnTo>
                      <a:pt x="45" y="157"/>
                    </a:lnTo>
                    <a:lnTo>
                      <a:pt x="53" y="156"/>
                    </a:lnTo>
                    <a:lnTo>
                      <a:pt x="59" y="156"/>
                    </a:lnTo>
                    <a:lnTo>
                      <a:pt x="65" y="155"/>
                    </a:lnTo>
                    <a:lnTo>
                      <a:pt x="70" y="155"/>
                    </a:lnTo>
                    <a:lnTo>
                      <a:pt x="74" y="154"/>
                    </a:lnTo>
                    <a:lnTo>
                      <a:pt x="77" y="153"/>
                    </a:lnTo>
                    <a:lnTo>
                      <a:pt x="81" y="151"/>
                    </a:lnTo>
                    <a:lnTo>
                      <a:pt x="84" y="149"/>
                    </a:lnTo>
                    <a:lnTo>
                      <a:pt x="91" y="138"/>
                    </a:lnTo>
                    <a:lnTo>
                      <a:pt x="98" y="118"/>
                    </a:lnTo>
                    <a:lnTo>
                      <a:pt x="101" y="95"/>
                    </a:lnTo>
                    <a:lnTo>
                      <a:pt x="100" y="73"/>
                    </a:lnTo>
                    <a:lnTo>
                      <a:pt x="97" y="56"/>
                    </a:lnTo>
                    <a:lnTo>
                      <a:pt x="93" y="36"/>
                    </a:lnTo>
                    <a:lnTo>
                      <a:pt x="90" y="17"/>
                    </a:lnTo>
                    <a:lnTo>
                      <a:pt x="85" y="0"/>
                    </a:lnTo>
                    <a:lnTo>
                      <a:pt x="81" y="13"/>
                    </a:lnTo>
                    <a:lnTo>
                      <a:pt x="75" y="24"/>
                    </a:lnTo>
                    <a:lnTo>
                      <a:pt x="70" y="32"/>
                    </a:lnTo>
                    <a:lnTo>
                      <a:pt x="66" y="40"/>
                    </a:lnTo>
                    <a:lnTo>
                      <a:pt x="61" y="46"/>
                    </a:lnTo>
                    <a:lnTo>
                      <a:pt x="57" y="50"/>
                    </a:lnTo>
                    <a:lnTo>
                      <a:pt x="53" y="55"/>
                    </a:lnTo>
                    <a:lnTo>
                      <a:pt x="50" y="59"/>
                    </a:lnTo>
                    <a:lnTo>
                      <a:pt x="45" y="66"/>
                    </a:lnTo>
                    <a:lnTo>
                      <a:pt x="39" y="72"/>
                    </a:lnTo>
                    <a:lnTo>
                      <a:pt x="35" y="78"/>
                    </a:lnTo>
                    <a:lnTo>
                      <a:pt x="30" y="84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777" name="Freeform 57"/>
              <p:cNvSpPr>
                <a:spLocks/>
              </p:cNvSpPr>
              <p:nvPr/>
            </p:nvSpPr>
            <p:spPr bwMode="auto">
              <a:xfrm>
                <a:off x="3566" y="2695"/>
                <a:ext cx="33" cy="22"/>
              </a:xfrm>
              <a:custGeom>
                <a:avLst/>
                <a:gdLst/>
                <a:ahLst/>
                <a:cxnLst>
                  <a:cxn ang="0">
                    <a:pos x="66" y="28"/>
                  </a:cxn>
                  <a:cxn ang="0">
                    <a:pos x="58" y="16"/>
                  </a:cxn>
                  <a:cxn ang="0">
                    <a:pos x="52" y="8"/>
                  </a:cxn>
                  <a:cxn ang="0">
                    <a:pos x="46" y="4"/>
                  </a:cxn>
                  <a:cxn ang="0">
                    <a:pos x="39" y="1"/>
                  </a:cxn>
                  <a:cxn ang="0">
                    <a:pos x="29" y="0"/>
                  </a:cxn>
                  <a:cxn ang="0">
                    <a:pos x="21" y="1"/>
                  </a:cxn>
                  <a:cxn ang="0">
                    <a:pos x="14" y="4"/>
                  </a:cxn>
                  <a:cxn ang="0">
                    <a:pos x="9" y="7"/>
                  </a:cxn>
                  <a:cxn ang="0">
                    <a:pos x="5" y="11"/>
                  </a:cxn>
                  <a:cxn ang="0">
                    <a:pos x="3" y="14"/>
                  </a:cxn>
                  <a:cxn ang="0">
                    <a:pos x="0" y="16"/>
                  </a:cxn>
                  <a:cxn ang="0">
                    <a:pos x="0" y="18"/>
                  </a:cxn>
                  <a:cxn ang="0">
                    <a:pos x="6" y="28"/>
                  </a:cxn>
                  <a:cxn ang="0">
                    <a:pos x="12" y="35"/>
                  </a:cxn>
                  <a:cxn ang="0">
                    <a:pos x="18" y="41"/>
                  </a:cxn>
                  <a:cxn ang="0">
                    <a:pos x="26" y="44"/>
                  </a:cxn>
                  <a:cxn ang="0">
                    <a:pos x="34" y="45"/>
                  </a:cxn>
                  <a:cxn ang="0">
                    <a:pos x="41" y="44"/>
                  </a:cxn>
                  <a:cxn ang="0">
                    <a:pos x="47" y="42"/>
                  </a:cxn>
                  <a:cxn ang="0">
                    <a:pos x="53" y="38"/>
                  </a:cxn>
                  <a:cxn ang="0">
                    <a:pos x="59" y="35"/>
                  </a:cxn>
                  <a:cxn ang="0">
                    <a:pos x="62" y="31"/>
                  </a:cxn>
                  <a:cxn ang="0">
                    <a:pos x="65" y="29"/>
                  </a:cxn>
                  <a:cxn ang="0">
                    <a:pos x="66" y="28"/>
                  </a:cxn>
                </a:cxnLst>
                <a:rect l="0" t="0" r="r" b="b"/>
                <a:pathLst>
                  <a:path w="66" h="45">
                    <a:moveTo>
                      <a:pt x="66" y="28"/>
                    </a:moveTo>
                    <a:lnTo>
                      <a:pt x="58" y="16"/>
                    </a:lnTo>
                    <a:lnTo>
                      <a:pt x="52" y="8"/>
                    </a:lnTo>
                    <a:lnTo>
                      <a:pt x="46" y="4"/>
                    </a:lnTo>
                    <a:lnTo>
                      <a:pt x="39" y="1"/>
                    </a:lnTo>
                    <a:lnTo>
                      <a:pt x="29" y="0"/>
                    </a:lnTo>
                    <a:lnTo>
                      <a:pt x="21" y="1"/>
                    </a:lnTo>
                    <a:lnTo>
                      <a:pt x="14" y="4"/>
                    </a:lnTo>
                    <a:lnTo>
                      <a:pt x="9" y="7"/>
                    </a:lnTo>
                    <a:lnTo>
                      <a:pt x="5" y="11"/>
                    </a:lnTo>
                    <a:lnTo>
                      <a:pt x="3" y="14"/>
                    </a:lnTo>
                    <a:lnTo>
                      <a:pt x="0" y="16"/>
                    </a:lnTo>
                    <a:lnTo>
                      <a:pt x="0" y="18"/>
                    </a:lnTo>
                    <a:lnTo>
                      <a:pt x="6" y="28"/>
                    </a:lnTo>
                    <a:lnTo>
                      <a:pt x="12" y="35"/>
                    </a:lnTo>
                    <a:lnTo>
                      <a:pt x="18" y="41"/>
                    </a:lnTo>
                    <a:lnTo>
                      <a:pt x="26" y="44"/>
                    </a:lnTo>
                    <a:lnTo>
                      <a:pt x="34" y="45"/>
                    </a:lnTo>
                    <a:lnTo>
                      <a:pt x="41" y="44"/>
                    </a:lnTo>
                    <a:lnTo>
                      <a:pt x="47" y="42"/>
                    </a:lnTo>
                    <a:lnTo>
                      <a:pt x="53" y="38"/>
                    </a:lnTo>
                    <a:lnTo>
                      <a:pt x="59" y="35"/>
                    </a:lnTo>
                    <a:lnTo>
                      <a:pt x="62" y="31"/>
                    </a:lnTo>
                    <a:lnTo>
                      <a:pt x="65" y="29"/>
                    </a:lnTo>
                    <a:lnTo>
                      <a:pt x="66" y="2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778" name="Freeform 58"/>
              <p:cNvSpPr>
                <a:spLocks/>
              </p:cNvSpPr>
              <p:nvPr/>
            </p:nvSpPr>
            <p:spPr bwMode="auto">
              <a:xfrm>
                <a:off x="3632" y="2688"/>
                <a:ext cx="31" cy="23"/>
              </a:xfrm>
              <a:custGeom>
                <a:avLst/>
                <a:gdLst/>
                <a:ahLst/>
                <a:cxnLst>
                  <a:cxn ang="0">
                    <a:pos x="0" y="34"/>
                  </a:cxn>
                  <a:cxn ang="0">
                    <a:pos x="6" y="22"/>
                  </a:cxn>
                  <a:cxn ang="0">
                    <a:pos x="11" y="12"/>
                  </a:cxn>
                  <a:cxn ang="0">
                    <a:pos x="17" y="7"/>
                  </a:cxn>
                  <a:cxn ang="0">
                    <a:pos x="22" y="3"/>
                  </a:cxn>
                  <a:cxn ang="0">
                    <a:pos x="32" y="1"/>
                  </a:cxn>
                  <a:cxn ang="0">
                    <a:pos x="41" y="0"/>
                  </a:cxn>
                  <a:cxn ang="0">
                    <a:pos x="48" y="2"/>
                  </a:cxn>
                  <a:cxn ang="0">
                    <a:pos x="53" y="4"/>
                  </a:cxn>
                  <a:cxn ang="0">
                    <a:pos x="58" y="7"/>
                  </a:cxn>
                  <a:cxn ang="0">
                    <a:pos x="61" y="9"/>
                  </a:cxn>
                  <a:cxn ang="0">
                    <a:pos x="63" y="11"/>
                  </a:cxn>
                  <a:cxn ang="0">
                    <a:pos x="64" y="12"/>
                  </a:cxn>
                  <a:cxn ang="0">
                    <a:pos x="60" y="23"/>
                  </a:cxn>
                  <a:cxn ang="0">
                    <a:pos x="56" y="32"/>
                  </a:cxn>
                  <a:cxn ang="0">
                    <a:pos x="50" y="38"/>
                  </a:cxn>
                  <a:cxn ang="0">
                    <a:pos x="43" y="42"/>
                  </a:cxn>
                  <a:cxn ang="0">
                    <a:pos x="36" y="45"/>
                  </a:cxn>
                  <a:cxn ang="0">
                    <a:pos x="28" y="46"/>
                  </a:cxn>
                  <a:cxn ang="0">
                    <a:pos x="21" y="45"/>
                  </a:cxn>
                  <a:cxn ang="0">
                    <a:pos x="14" y="42"/>
                  </a:cxn>
                  <a:cxn ang="0">
                    <a:pos x="9" y="40"/>
                  </a:cxn>
                  <a:cxn ang="0">
                    <a:pos x="4" y="36"/>
                  </a:cxn>
                  <a:cxn ang="0">
                    <a:pos x="2" y="35"/>
                  </a:cxn>
                  <a:cxn ang="0">
                    <a:pos x="0" y="34"/>
                  </a:cxn>
                </a:cxnLst>
                <a:rect l="0" t="0" r="r" b="b"/>
                <a:pathLst>
                  <a:path w="64" h="46">
                    <a:moveTo>
                      <a:pt x="0" y="34"/>
                    </a:moveTo>
                    <a:lnTo>
                      <a:pt x="6" y="22"/>
                    </a:lnTo>
                    <a:lnTo>
                      <a:pt x="11" y="12"/>
                    </a:lnTo>
                    <a:lnTo>
                      <a:pt x="17" y="7"/>
                    </a:lnTo>
                    <a:lnTo>
                      <a:pt x="22" y="3"/>
                    </a:lnTo>
                    <a:lnTo>
                      <a:pt x="32" y="1"/>
                    </a:lnTo>
                    <a:lnTo>
                      <a:pt x="41" y="0"/>
                    </a:lnTo>
                    <a:lnTo>
                      <a:pt x="48" y="2"/>
                    </a:lnTo>
                    <a:lnTo>
                      <a:pt x="53" y="4"/>
                    </a:lnTo>
                    <a:lnTo>
                      <a:pt x="58" y="7"/>
                    </a:lnTo>
                    <a:lnTo>
                      <a:pt x="61" y="9"/>
                    </a:lnTo>
                    <a:lnTo>
                      <a:pt x="63" y="11"/>
                    </a:lnTo>
                    <a:lnTo>
                      <a:pt x="64" y="12"/>
                    </a:lnTo>
                    <a:lnTo>
                      <a:pt x="60" y="23"/>
                    </a:lnTo>
                    <a:lnTo>
                      <a:pt x="56" y="32"/>
                    </a:lnTo>
                    <a:lnTo>
                      <a:pt x="50" y="38"/>
                    </a:lnTo>
                    <a:lnTo>
                      <a:pt x="43" y="42"/>
                    </a:lnTo>
                    <a:lnTo>
                      <a:pt x="36" y="45"/>
                    </a:lnTo>
                    <a:lnTo>
                      <a:pt x="28" y="46"/>
                    </a:lnTo>
                    <a:lnTo>
                      <a:pt x="21" y="45"/>
                    </a:lnTo>
                    <a:lnTo>
                      <a:pt x="14" y="42"/>
                    </a:lnTo>
                    <a:lnTo>
                      <a:pt x="9" y="40"/>
                    </a:lnTo>
                    <a:lnTo>
                      <a:pt x="4" y="36"/>
                    </a:lnTo>
                    <a:lnTo>
                      <a:pt x="2" y="35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779" name="Freeform 59"/>
              <p:cNvSpPr>
                <a:spLocks/>
              </p:cNvSpPr>
              <p:nvPr/>
            </p:nvSpPr>
            <p:spPr bwMode="auto">
              <a:xfrm>
                <a:off x="3570" y="2698"/>
                <a:ext cx="25" cy="16"/>
              </a:xfrm>
              <a:custGeom>
                <a:avLst/>
                <a:gdLst/>
                <a:ahLst/>
                <a:cxnLst>
                  <a:cxn ang="0">
                    <a:pos x="0" y="10"/>
                  </a:cxn>
                  <a:cxn ang="0">
                    <a:pos x="7" y="5"/>
                  </a:cxn>
                  <a:cxn ang="0">
                    <a:pos x="14" y="1"/>
                  </a:cxn>
                  <a:cxn ang="0">
                    <a:pos x="21" y="0"/>
                  </a:cxn>
                  <a:cxn ang="0">
                    <a:pos x="28" y="0"/>
                  </a:cxn>
                  <a:cxn ang="0">
                    <a:pos x="38" y="4"/>
                  </a:cxn>
                  <a:cxn ang="0">
                    <a:pos x="45" y="10"/>
                  </a:cxn>
                  <a:cxn ang="0">
                    <a:pos x="50" y="16"/>
                  </a:cxn>
                  <a:cxn ang="0">
                    <a:pos x="51" y="20"/>
                  </a:cxn>
                  <a:cxn ang="0">
                    <a:pos x="44" y="27"/>
                  </a:cxn>
                  <a:cxn ang="0">
                    <a:pos x="37" y="31"/>
                  </a:cxn>
                  <a:cxn ang="0">
                    <a:pos x="31" y="33"/>
                  </a:cxn>
                  <a:cxn ang="0">
                    <a:pos x="24" y="33"/>
                  </a:cxn>
                  <a:cxn ang="0">
                    <a:pos x="10" y="29"/>
                  </a:cxn>
                  <a:cxn ang="0">
                    <a:pos x="3" y="21"/>
                  </a:cxn>
                  <a:cxn ang="0">
                    <a:pos x="0" y="14"/>
                  </a:cxn>
                  <a:cxn ang="0">
                    <a:pos x="0" y="10"/>
                  </a:cxn>
                </a:cxnLst>
                <a:rect l="0" t="0" r="r" b="b"/>
                <a:pathLst>
                  <a:path w="51" h="33">
                    <a:moveTo>
                      <a:pt x="0" y="10"/>
                    </a:moveTo>
                    <a:lnTo>
                      <a:pt x="7" y="5"/>
                    </a:lnTo>
                    <a:lnTo>
                      <a:pt x="14" y="1"/>
                    </a:lnTo>
                    <a:lnTo>
                      <a:pt x="21" y="0"/>
                    </a:lnTo>
                    <a:lnTo>
                      <a:pt x="28" y="0"/>
                    </a:lnTo>
                    <a:lnTo>
                      <a:pt x="38" y="4"/>
                    </a:lnTo>
                    <a:lnTo>
                      <a:pt x="45" y="10"/>
                    </a:lnTo>
                    <a:lnTo>
                      <a:pt x="50" y="16"/>
                    </a:lnTo>
                    <a:lnTo>
                      <a:pt x="51" y="20"/>
                    </a:lnTo>
                    <a:lnTo>
                      <a:pt x="44" y="27"/>
                    </a:lnTo>
                    <a:lnTo>
                      <a:pt x="37" y="31"/>
                    </a:lnTo>
                    <a:lnTo>
                      <a:pt x="31" y="33"/>
                    </a:lnTo>
                    <a:lnTo>
                      <a:pt x="24" y="33"/>
                    </a:lnTo>
                    <a:lnTo>
                      <a:pt x="10" y="29"/>
                    </a:lnTo>
                    <a:lnTo>
                      <a:pt x="3" y="21"/>
                    </a:lnTo>
                    <a:lnTo>
                      <a:pt x="0" y="14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780" name="Freeform 60"/>
              <p:cNvSpPr>
                <a:spLocks/>
              </p:cNvSpPr>
              <p:nvPr/>
            </p:nvSpPr>
            <p:spPr bwMode="auto">
              <a:xfrm>
                <a:off x="3635" y="2691"/>
                <a:ext cx="24" cy="18"/>
              </a:xfrm>
              <a:custGeom>
                <a:avLst/>
                <a:gdLst/>
                <a:ahLst/>
                <a:cxnLst>
                  <a:cxn ang="0">
                    <a:pos x="48" y="7"/>
                  </a:cxn>
                  <a:cxn ang="0">
                    <a:pos x="41" y="3"/>
                  </a:cxn>
                  <a:cxn ang="0">
                    <a:pos x="34" y="0"/>
                  </a:cxn>
                  <a:cxn ang="0">
                    <a:pos x="27" y="0"/>
                  </a:cxn>
                  <a:cxn ang="0">
                    <a:pos x="20" y="2"/>
                  </a:cxn>
                  <a:cxn ang="0">
                    <a:pos x="10" y="7"/>
                  </a:cxn>
                  <a:cxn ang="0">
                    <a:pos x="4" y="15"/>
                  </a:cxn>
                  <a:cxn ang="0">
                    <a:pos x="2" y="22"/>
                  </a:cxn>
                  <a:cxn ang="0">
                    <a:pos x="0" y="26"/>
                  </a:cxn>
                  <a:cxn ang="0">
                    <a:pos x="8" y="31"/>
                  </a:cxn>
                  <a:cxn ang="0">
                    <a:pos x="16" y="35"/>
                  </a:cxn>
                  <a:cxn ang="0">
                    <a:pos x="22" y="36"/>
                  </a:cxn>
                  <a:cxn ang="0">
                    <a:pos x="29" y="35"/>
                  </a:cxn>
                  <a:cxn ang="0">
                    <a:pos x="42" y="27"/>
                  </a:cxn>
                  <a:cxn ang="0">
                    <a:pos x="48" y="18"/>
                  </a:cxn>
                  <a:cxn ang="0">
                    <a:pos x="48" y="11"/>
                  </a:cxn>
                  <a:cxn ang="0">
                    <a:pos x="48" y="7"/>
                  </a:cxn>
                </a:cxnLst>
                <a:rect l="0" t="0" r="r" b="b"/>
                <a:pathLst>
                  <a:path w="48" h="36">
                    <a:moveTo>
                      <a:pt x="48" y="7"/>
                    </a:moveTo>
                    <a:lnTo>
                      <a:pt x="41" y="3"/>
                    </a:lnTo>
                    <a:lnTo>
                      <a:pt x="34" y="0"/>
                    </a:lnTo>
                    <a:lnTo>
                      <a:pt x="27" y="0"/>
                    </a:lnTo>
                    <a:lnTo>
                      <a:pt x="20" y="2"/>
                    </a:lnTo>
                    <a:lnTo>
                      <a:pt x="10" y="7"/>
                    </a:lnTo>
                    <a:lnTo>
                      <a:pt x="4" y="15"/>
                    </a:lnTo>
                    <a:lnTo>
                      <a:pt x="2" y="22"/>
                    </a:lnTo>
                    <a:lnTo>
                      <a:pt x="0" y="26"/>
                    </a:lnTo>
                    <a:lnTo>
                      <a:pt x="8" y="31"/>
                    </a:lnTo>
                    <a:lnTo>
                      <a:pt x="16" y="35"/>
                    </a:lnTo>
                    <a:lnTo>
                      <a:pt x="22" y="36"/>
                    </a:lnTo>
                    <a:lnTo>
                      <a:pt x="29" y="35"/>
                    </a:lnTo>
                    <a:lnTo>
                      <a:pt x="42" y="27"/>
                    </a:lnTo>
                    <a:lnTo>
                      <a:pt x="48" y="18"/>
                    </a:lnTo>
                    <a:lnTo>
                      <a:pt x="48" y="11"/>
                    </a:lnTo>
                    <a:lnTo>
                      <a:pt x="48" y="7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781" name="Freeform 61"/>
              <p:cNvSpPr>
                <a:spLocks/>
              </p:cNvSpPr>
              <p:nvPr/>
            </p:nvSpPr>
            <p:spPr bwMode="auto">
              <a:xfrm>
                <a:off x="3575" y="2695"/>
                <a:ext cx="18" cy="16"/>
              </a:xfrm>
              <a:custGeom>
                <a:avLst/>
                <a:gdLst/>
                <a:ahLst/>
                <a:cxnLst>
                  <a:cxn ang="0">
                    <a:pos x="17" y="33"/>
                  </a:cxn>
                  <a:cxn ang="0">
                    <a:pos x="24" y="32"/>
                  </a:cxn>
                  <a:cxn ang="0">
                    <a:pos x="29" y="28"/>
                  </a:cxn>
                  <a:cxn ang="0">
                    <a:pos x="34" y="23"/>
                  </a:cxn>
                  <a:cxn ang="0">
                    <a:pos x="35" y="17"/>
                  </a:cxn>
                  <a:cxn ang="0">
                    <a:pos x="34" y="11"/>
                  </a:cxn>
                  <a:cxn ang="0">
                    <a:pos x="29" y="5"/>
                  </a:cxn>
                  <a:cxn ang="0">
                    <a:pos x="24" y="2"/>
                  </a:cxn>
                  <a:cxn ang="0">
                    <a:pos x="17" y="0"/>
                  </a:cxn>
                  <a:cxn ang="0">
                    <a:pos x="10" y="2"/>
                  </a:cxn>
                  <a:cxn ang="0">
                    <a:pos x="5" y="5"/>
                  </a:cxn>
                  <a:cxn ang="0">
                    <a:pos x="1" y="11"/>
                  </a:cxn>
                  <a:cxn ang="0">
                    <a:pos x="0" y="17"/>
                  </a:cxn>
                  <a:cxn ang="0">
                    <a:pos x="1" y="23"/>
                  </a:cxn>
                  <a:cxn ang="0">
                    <a:pos x="5" y="28"/>
                  </a:cxn>
                  <a:cxn ang="0">
                    <a:pos x="10" y="32"/>
                  </a:cxn>
                  <a:cxn ang="0">
                    <a:pos x="17" y="33"/>
                  </a:cxn>
                </a:cxnLst>
                <a:rect l="0" t="0" r="r" b="b"/>
                <a:pathLst>
                  <a:path w="35" h="33">
                    <a:moveTo>
                      <a:pt x="17" y="33"/>
                    </a:moveTo>
                    <a:lnTo>
                      <a:pt x="24" y="32"/>
                    </a:lnTo>
                    <a:lnTo>
                      <a:pt x="29" y="28"/>
                    </a:lnTo>
                    <a:lnTo>
                      <a:pt x="34" y="23"/>
                    </a:lnTo>
                    <a:lnTo>
                      <a:pt x="35" y="17"/>
                    </a:lnTo>
                    <a:lnTo>
                      <a:pt x="34" y="11"/>
                    </a:lnTo>
                    <a:lnTo>
                      <a:pt x="29" y="5"/>
                    </a:lnTo>
                    <a:lnTo>
                      <a:pt x="24" y="2"/>
                    </a:lnTo>
                    <a:lnTo>
                      <a:pt x="17" y="0"/>
                    </a:lnTo>
                    <a:lnTo>
                      <a:pt x="10" y="2"/>
                    </a:lnTo>
                    <a:lnTo>
                      <a:pt x="5" y="5"/>
                    </a:lnTo>
                    <a:lnTo>
                      <a:pt x="1" y="11"/>
                    </a:lnTo>
                    <a:lnTo>
                      <a:pt x="0" y="17"/>
                    </a:lnTo>
                    <a:lnTo>
                      <a:pt x="1" y="23"/>
                    </a:lnTo>
                    <a:lnTo>
                      <a:pt x="5" y="28"/>
                    </a:lnTo>
                    <a:lnTo>
                      <a:pt x="10" y="32"/>
                    </a:lnTo>
                    <a:lnTo>
                      <a:pt x="17" y="3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782" name="Freeform 62"/>
              <p:cNvSpPr>
                <a:spLocks/>
              </p:cNvSpPr>
              <p:nvPr/>
            </p:nvSpPr>
            <p:spPr bwMode="auto">
              <a:xfrm>
                <a:off x="3637" y="2690"/>
                <a:ext cx="18" cy="16"/>
              </a:xfrm>
              <a:custGeom>
                <a:avLst/>
                <a:gdLst/>
                <a:ahLst/>
                <a:cxnLst>
                  <a:cxn ang="0">
                    <a:pos x="20" y="31"/>
                  </a:cxn>
                  <a:cxn ang="0">
                    <a:pos x="13" y="31"/>
                  </a:cxn>
                  <a:cxn ang="0">
                    <a:pos x="7" y="29"/>
                  </a:cxn>
                  <a:cxn ang="0">
                    <a:pos x="2" y="24"/>
                  </a:cxn>
                  <a:cxn ang="0">
                    <a:pos x="0" y="19"/>
                  </a:cxn>
                  <a:cxn ang="0">
                    <a:pos x="0" y="13"/>
                  </a:cxn>
                  <a:cxn ang="0">
                    <a:pos x="3" y="7"/>
                  </a:cxn>
                  <a:cxn ang="0">
                    <a:pos x="8" y="2"/>
                  </a:cxn>
                  <a:cxn ang="0">
                    <a:pos x="15" y="0"/>
                  </a:cxn>
                  <a:cxn ang="0">
                    <a:pos x="22" y="0"/>
                  </a:cxn>
                  <a:cxn ang="0">
                    <a:pos x="28" y="2"/>
                  </a:cxn>
                  <a:cxn ang="0">
                    <a:pos x="32" y="7"/>
                  </a:cxn>
                  <a:cxn ang="0">
                    <a:pos x="34" y="13"/>
                  </a:cxn>
                  <a:cxn ang="0">
                    <a:pos x="34" y="19"/>
                  </a:cxn>
                  <a:cxn ang="0">
                    <a:pos x="32" y="24"/>
                  </a:cxn>
                  <a:cxn ang="0">
                    <a:pos x="26" y="29"/>
                  </a:cxn>
                  <a:cxn ang="0">
                    <a:pos x="20" y="31"/>
                  </a:cxn>
                </a:cxnLst>
                <a:rect l="0" t="0" r="r" b="b"/>
                <a:pathLst>
                  <a:path w="34" h="31">
                    <a:moveTo>
                      <a:pt x="20" y="31"/>
                    </a:moveTo>
                    <a:lnTo>
                      <a:pt x="13" y="31"/>
                    </a:lnTo>
                    <a:lnTo>
                      <a:pt x="7" y="29"/>
                    </a:lnTo>
                    <a:lnTo>
                      <a:pt x="2" y="24"/>
                    </a:lnTo>
                    <a:lnTo>
                      <a:pt x="0" y="19"/>
                    </a:lnTo>
                    <a:lnTo>
                      <a:pt x="0" y="13"/>
                    </a:lnTo>
                    <a:lnTo>
                      <a:pt x="3" y="7"/>
                    </a:lnTo>
                    <a:lnTo>
                      <a:pt x="8" y="2"/>
                    </a:lnTo>
                    <a:lnTo>
                      <a:pt x="15" y="0"/>
                    </a:lnTo>
                    <a:lnTo>
                      <a:pt x="22" y="0"/>
                    </a:lnTo>
                    <a:lnTo>
                      <a:pt x="28" y="2"/>
                    </a:lnTo>
                    <a:lnTo>
                      <a:pt x="32" y="7"/>
                    </a:lnTo>
                    <a:lnTo>
                      <a:pt x="34" y="13"/>
                    </a:lnTo>
                    <a:lnTo>
                      <a:pt x="34" y="19"/>
                    </a:lnTo>
                    <a:lnTo>
                      <a:pt x="32" y="24"/>
                    </a:lnTo>
                    <a:lnTo>
                      <a:pt x="26" y="29"/>
                    </a:lnTo>
                    <a:lnTo>
                      <a:pt x="20" y="3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783" name="Freeform 63"/>
              <p:cNvSpPr>
                <a:spLocks/>
              </p:cNvSpPr>
              <p:nvPr/>
            </p:nvSpPr>
            <p:spPr bwMode="auto">
              <a:xfrm>
                <a:off x="3583" y="2698"/>
                <a:ext cx="6" cy="6"/>
              </a:xfrm>
              <a:custGeom>
                <a:avLst/>
                <a:gdLst/>
                <a:ahLst/>
                <a:cxnLst>
                  <a:cxn ang="0">
                    <a:pos x="6" y="12"/>
                  </a:cxn>
                  <a:cxn ang="0">
                    <a:pos x="8" y="12"/>
                  </a:cxn>
                  <a:cxn ang="0">
                    <a:pos x="10" y="11"/>
                  </a:cxn>
                  <a:cxn ang="0">
                    <a:pos x="11" y="8"/>
                  </a:cxn>
                  <a:cxn ang="0">
                    <a:pos x="11" y="6"/>
                  </a:cxn>
                  <a:cxn ang="0">
                    <a:pos x="11" y="4"/>
                  </a:cxn>
                  <a:cxn ang="0">
                    <a:pos x="10" y="1"/>
                  </a:cxn>
                  <a:cxn ang="0">
                    <a:pos x="8" y="0"/>
                  </a:cxn>
                  <a:cxn ang="0">
                    <a:pos x="6" y="0"/>
                  </a:cxn>
                  <a:cxn ang="0">
                    <a:pos x="3" y="0"/>
                  </a:cxn>
                  <a:cxn ang="0">
                    <a:pos x="2" y="1"/>
                  </a:cxn>
                  <a:cxn ang="0">
                    <a:pos x="1" y="4"/>
                  </a:cxn>
                  <a:cxn ang="0">
                    <a:pos x="0" y="6"/>
                  </a:cxn>
                  <a:cxn ang="0">
                    <a:pos x="1" y="8"/>
                  </a:cxn>
                  <a:cxn ang="0">
                    <a:pos x="2" y="11"/>
                  </a:cxn>
                  <a:cxn ang="0">
                    <a:pos x="3" y="12"/>
                  </a:cxn>
                  <a:cxn ang="0">
                    <a:pos x="6" y="12"/>
                  </a:cxn>
                </a:cxnLst>
                <a:rect l="0" t="0" r="r" b="b"/>
                <a:pathLst>
                  <a:path w="11" h="12">
                    <a:moveTo>
                      <a:pt x="6" y="12"/>
                    </a:moveTo>
                    <a:lnTo>
                      <a:pt x="8" y="12"/>
                    </a:lnTo>
                    <a:lnTo>
                      <a:pt x="10" y="11"/>
                    </a:lnTo>
                    <a:lnTo>
                      <a:pt x="11" y="8"/>
                    </a:lnTo>
                    <a:lnTo>
                      <a:pt x="11" y="6"/>
                    </a:lnTo>
                    <a:lnTo>
                      <a:pt x="11" y="4"/>
                    </a:lnTo>
                    <a:lnTo>
                      <a:pt x="10" y="1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4"/>
                    </a:lnTo>
                    <a:lnTo>
                      <a:pt x="0" y="6"/>
                    </a:lnTo>
                    <a:lnTo>
                      <a:pt x="1" y="8"/>
                    </a:lnTo>
                    <a:lnTo>
                      <a:pt x="2" y="11"/>
                    </a:lnTo>
                    <a:lnTo>
                      <a:pt x="3" y="12"/>
                    </a:lnTo>
                    <a:lnTo>
                      <a:pt x="6" y="12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784" name="Freeform 64"/>
              <p:cNvSpPr>
                <a:spLocks/>
              </p:cNvSpPr>
              <p:nvPr/>
            </p:nvSpPr>
            <p:spPr bwMode="auto">
              <a:xfrm>
                <a:off x="3640" y="2694"/>
                <a:ext cx="6" cy="5"/>
              </a:xfrm>
              <a:custGeom>
                <a:avLst/>
                <a:gdLst/>
                <a:ahLst/>
                <a:cxnLst>
                  <a:cxn ang="0">
                    <a:pos x="5" y="10"/>
                  </a:cxn>
                  <a:cxn ang="0">
                    <a:pos x="3" y="10"/>
                  </a:cxn>
                  <a:cxn ang="0">
                    <a:pos x="2" y="9"/>
                  </a:cxn>
                  <a:cxn ang="0">
                    <a:pos x="1" y="8"/>
                  </a:cxn>
                  <a:cxn ang="0">
                    <a:pos x="0" y="6"/>
                  </a:cxn>
                  <a:cxn ang="0">
                    <a:pos x="0" y="3"/>
                  </a:cxn>
                  <a:cxn ang="0">
                    <a:pos x="1" y="2"/>
                  </a:cxn>
                  <a:cxn ang="0">
                    <a:pos x="2" y="0"/>
                  </a:cxn>
                  <a:cxn ang="0">
                    <a:pos x="4" y="0"/>
                  </a:cxn>
                  <a:cxn ang="0">
                    <a:pos x="7" y="0"/>
                  </a:cxn>
                  <a:cxn ang="0">
                    <a:pos x="8" y="0"/>
                  </a:cxn>
                  <a:cxn ang="0">
                    <a:pos x="10" y="2"/>
                  </a:cxn>
                  <a:cxn ang="0">
                    <a:pos x="10" y="5"/>
                  </a:cxn>
                  <a:cxn ang="0">
                    <a:pos x="10" y="6"/>
                  </a:cxn>
                  <a:cxn ang="0">
                    <a:pos x="9" y="8"/>
                  </a:cxn>
                  <a:cxn ang="0">
                    <a:pos x="8" y="9"/>
                  </a:cxn>
                  <a:cxn ang="0">
                    <a:pos x="5" y="10"/>
                  </a:cxn>
                </a:cxnLst>
                <a:rect l="0" t="0" r="r" b="b"/>
                <a:pathLst>
                  <a:path w="10" h="10">
                    <a:moveTo>
                      <a:pt x="5" y="10"/>
                    </a:moveTo>
                    <a:lnTo>
                      <a:pt x="3" y="10"/>
                    </a:lnTo>
                    <a:lnTo>
                      <a:pt x="2" y="9"/>
                    </a:lnTo>
                    <a:lnTo>
                      <a:pt x="1" y="8"/>
                    </a:lnTo>
                    <a:lnTo>
                      <a:pt x="0" y="6"/>
                    </a:lnTo>
                    <a:lnTo>
                      <a:pt x="0" y="3"/>
                    </a:lnTo>
                    <a:lnTo>
                      <a:pt x="1" y="2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7" y="0"/>
                    </a:lnTo>
                    <a:lnTo>
                      <a:pt x="8" y="0"/>
                    </a:lnTo>
                    <a:lnTo>
                      <a:pt x="10" y="2"/>
                    </a:lnTo>
                    <a:lnTo>
                      <a:pt x="10" y="5"/>
                    </a:lnTo>
                    <a:lnTo>
                      <a:pt x="10" y="6"/>
                    </a:lnTo>
                    <a:lnTo>
                      <a:pt x="9" y="8"/>
                    </a:lnTo>
                    <a:lnTo>
                      <a:pt x="8" y="9"/>
                    </a:lnTo>
                    <a:lnTo>
                      <a:pt x="5" y="1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785" name="Freeform 65"/>
              <p:cNvSpPr>
                <a:spLocks/>
              </p:cNvSpPr>
              <p:nvPr/>
            </p:nvSpPr>
            <p:spPr bwMode="auto">
              <a:xfrm>
                <a:off x="3609" y="2731"/>
                <a:ext cx="20" cy="19"/>
              </a:xfrm>
              <a:custGeom>
                <a:avLst/>
                <a:gdLst/>
                <a:ahLst/>
                <a:cxnLst>
                  <a:cxn ang="0">
                    <a:pos x="13" y="27"/>
                  </a:cxn>
                  <a:cxn ang="0">
                    <a:pos x="17" y="31"/>
                  </a:cxn>
                  <a:cxn ang="0">
                    <a:pos x="20" y="34"/>
                  </a:cxn>
                  <a:cxn ang="0">
                    <a:pos x="21" y="38"/>
                  </a:cxn>
                  <a:cxn ang="0">
                    <a:pos x="22" y="37"/>
                  </a:cxn>
                  <a:cxn ang="0">
                    <a:pos x="29" y="29"/>
                  </a:cxn>
                  <a:cxn ang="0">
                    <a:pos x="37" y="19"/>
                  </a:cxn>
                  <a:cxn ang="0">
                    <a:pos x="42" y="12"/>
                  </a:cxn>
                  <a:cxn ang="0">
                    <a:pos x="40" y="6"/>
                  </a:cxn>
                  <a:cxn ang="0">
                    <a:pos x="36" y="3"/>
                  </a:cxn>
                  <a:cxn ang="0">
                    <a:pos x="31" y="1"/>
                  </a:cxn>
                  <a:cxn ang="0">
                    <a:pos x="27" y="0"/>
                  </a:cxn>
                  <a:cxn ang="0">
                    <a:pos x="21" y="0"/>
                  </a:cxn>
                  <a:cxn ang="0">
                    <a:pos x="15" y="0"/>
                  </a:cxn>
                  <a:cxn ang="0">
                    <a:pos x="11" y="2"/>
                  </a:cxn>
                  <a:cxn ang="0">
                    <a:pos x="5" y="6"/>
                  </a:cxn>
                  <a:cxn ang="0">
                    <a:pos x="0" y="10"/>
                  </a:cxn>
                  <a:cxn ang="0">
                    <a:pos x="2" y="16"/>
                  </a:cxn>
                  <a:cxn ang="0">
                    <a:pos x="6" y="22"/>
                  </a:cxn>
                  <a:cxn ang="0">
                    <a:pos x="11" y="26"/>
                  </a:cxn>
                  <a:cxn ang="0">
                    <a:pos x="13" y="27"/>
                  </a:cxn>
                </a:cxnLst>
                <a:rect l="0" t="0" r="r" b="b"/>
                <a:pathLst>
                  <a:path w="42" h="38">
                    <a:moveTo>
                      <a:pt x="13" y="27"/>
                    </a:moveTo>
                    <a:lnTo>
                      <a:pt x="17" y="31"/>
                    </a:lnTo>
                    <a:lnTo>
                      <a:pt x="20" y="34"/>
                    </a:lnTo>
                    <a:lnTo>
                      <a:pt x="21" y="38"/>
                    </a:lnTo>
                    <a:lnTo>
                      <a:pt x="22" y="37"/>
                    </a:lnTo>
                    <a:lnTo>
                      <a:pt x="29" y="29"/>
                    </a:lnTo>
                    <a:lnTo>
                      <a:pt x="37" y="19"/>
                    </a:lnTo>
                    <a:lnTo>
                      <a:pt x="42" y="12"/>
                    </a:lnTo>
                    <a:lnTo>
                      <a:pt x="40" y="6"/>
                    </a:lnTo>
                    <a:lnTo>
                      <a:pt x="36" y="3"/>
                    </a:lnTo>
                    <a:lnTo>
                      <a:pt x="31" y="1"/>
                    </a:lnTo>
                    <a:lnTo>
                      <a:pt x="27" y="0"/>
                    </a:lnTo>
                    <a:lnTo>
                      <a:pt x="21" y="0"/>
                    </a:lnTo>
                    <a:lnTo>
                      <a:pt x="15" y="0"/>
                    </a:lnTo>
                    <a:lnTo>
                      <a:pt x="11" y="2"/>
                    </a:lnTo>
                    <a:lnTo>
                      <a:pt x="5" y="6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6" y="22"/>
                    </a:lnTo>
                    <a:lnTo>
                      <a:pt x="11" y="26"/>
                    </a:lnTo>
                    <a:lnTo>
                      <a:pt x="13" y="2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786" name="Freeform 66"/>
              <p:cNvSpPr>
                <a:spLocks/>
              </p:cNvSpPr>
              <p:nvPr/>
            </p:nvSpPr>
            <p:spPr bwMode="auto">
              <a:xfrm>
                <a:off x="3655" y="2607"/>
                <a:ext cx="35" cy="34"/>
              </a:xfrm>
              <a:custGeom>
                <a:avLst/>
                <a:gdLst/>
                <a:ahLst/>
                <a:cxnLst>
                  <a:cxn ang="0">
                    <a:pos x="69" y="0"/>
                  </a:cxn>
                  <a:cxn ang="0">
                    <a:pos x="58" y="10"/>
                  </a:cxn>
                  <a:cxn ang="0">
                    <a:pos x="50" y="16"/>
                  </a:cxn>
                  <a:cxn ang="0">
                    <a:pos x="46" y="22"/>
                  </a:cxn>
                  <a:cxn ang="0">
                    <a:pos x="42" y="28"/>
                  </a:cxn>
                  <a:cxn ang="0">
                    <a:pos x="39" y="33"/>
                  </a:cxn>
                  <a:cxn ang="0">
                    <a:pos x="36" y="37"/>
                  </a:cxn>
                  <a:cxn ang="0">
                    <a:pos x="35" y="42"/>
                  </a:cxn>
                  <a:cxn ang="0">
                    <a:pos x="32" y="46"/>
                  </a:cxn>
                  <a:cxn ang="0">
                    <a:pos x="23" y="56"/>
                  </a:cxn>
                  <a:cxn ang="0">
                    <a:pos x="12" y="62"/>
                  </a:cxn>
                  <a:cxn ang="0">
                    <a:pos x="3" y="67"/>
                  </a:cxn>
                  <a:cxn ang="0">
                    <a:pos x="0" y="68"/>
                  </a:cxn>
                  <a:cxn ang="0">
                    <a:pos x="10" y="66"/>
                  </a:cxn>
                  <a:cxn ang="0">
                    <a:pos x="18" y="62"/>
                  </a:cxn>
                  <a:cxn ang="0">
                    <a:pos x="25" y="59"/>
                  </a:cxn>
                  <a:cxn ang="0">
                    <a:pos x="31" y="54"/>
                  </a:cxn>
                  <a:cxn ang="0">
                    <a:pos x="35" y="50"/>
                  </a:cxn>
                  <a:cxn ang="0">
                    <a:pos x="40" y="44"/>
                  </a:cxn>
                  <a:cxn ang="0">
                    <a:pos x="43" y="37"/>
                  </a:cxn>
                  <a:cxn ang="0">
                    <a:pos x="48" y="30"/>
                  </a:cxn>
                  <a:cxn ang="0">
                    <a:pos x="57" y="18"/>
                  </a:cxn>
                  <a:cxn ang="0">
                    <a:pos x="64" y="8"/>
                  </a:cxn>
                  <a:cxn ang="0">
                    <a:pos x="68" y="3"/>
                  </a:cxn>
                  <a:cxn ang="0">
                    <a:pos x="69" y="0"/>
                  </a:cxn>
                </a:cxnLst>
                <a:rect l="0" t="0" r="r" b="b"/>
                <a:pathLst>
                  <a:path w="69" h="68">
                    <a:moveTo>
                      <a:pt x="69" y="0"/>
                    </a:moveTo>
                    <a:lnTo>
                      <a:pt x="58" y="10"/>
                    </a:lnTo>
                    <a:lnTo>
                      <a:pt x="50" y="16"/>
                    </a:lnTo>
                    <a:lnTo>
                      <a:pt x="46" y="22"/>
                    </a:lnTo>
                    <a:lnTo>
                      <a:pt x="42" y="28"/>
                    </a:lnTo>
                    <a:lnTo>
                      <a:pt x="39" y="33"/>
                    </a:lnTo>
                    <a:lnTo>
                      <a:pt x="36" y="37"/>
                    </a:lnTo>
                    <a:lnTo>
                      <a:pt x="35" y="42"/>
                    </a:lnTo>
                    <a:lnTo>
                      <a:pt x="32" y="46"/>
                    </a:lnTo>
                    <a:lnTo>
                      <a:pt x="23" y="56"/>
                    </a:lnTo>
                    <a:lnTo>
                      <a:pt x="12" y="62"/>
                    </a:lnTo>
                    <a:lnTo>
                      <a:pt x="3" y="67"/>
                    </a:lnTo>
                    <a:lnTo>
                      <a:pt x="0" y="68"/>
                    </a:lnTo>
                    <a:lnTo>
                      <a:pt x="10" y="66"/>
                    </a:lnTo>
                    <a:lnTo>
                      <a:pt x="18" y="62"/>
                    </a:lnTo>
                    <a:lnTo>
                      <a:pt x="25" y="59"/>
                    </a:lnTo>
                    <a:lnTo>
                      <a:pt x="31" y="54"/>
                    </a:lnTo>
                    <a:lnTo>
                      <a:pt x="35" y="50"/>
                    </a:lnTo>
                    <a:lnTo>
                      <a:pt x="40" y="44"/>
                    </a:lnTo>
                    <a:lnTo>
                      <a:pt x="43" y="37"/>
                    </a:lnTo>
                    <a:lnTo>
                      <a:pt x="48" y="30"/>
                    </a:lnTo>
                    <a:lnTo>
                      <a:pt x="57" y="18"/>
                    </a:lnTo>
                    <a:lnTo>
                      <a:pt x="64" y="8"/>
                    </a:lnTo>
                    <a:lnTo>
                      <a:pt x="68" y="3"/>
                    </a:lnTo>
                    <a:lnTo>
                      <a:pt x="69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787" name="Freeform 67"/>
              <p:cNvSpPr>
                <a:spLocks/>
              </p:cNvSpPr>
              <p:nvPr/>
            </p:nvSpPr>
            <p:spPr bwMode="auto">
              <a:xfrm>
                <a:off x="3656" y="2639"/>
                <a:ext cx="23" cy="21"/>
              </a:xfrm>
              <a:custGeom>
                <a:avLst/>
                <a:gdLst/>
                <a:ahLst/>
                <a:cxnLst>
                  <a:cxn ang="0">
                    <a:pos x="2" y="24"/>
                  </a:cxn>
                  <a:cxn ang="0">
                    <a:pos x="7" y="19"/>
                  </a:cxn>
                  <a:cxn ang="0">
                    <a:pos x="11" y="15"/>
                  </a:cxn>
                  <a:cxn ang="0">
                    <a:pos x="16" y="11"/>
                  </a:cxn>
                  <a:cxn ang="0">
                    <a:pos x="21" y="8"/>
                  </a:cxn>
                  <a:cxn ang="0">
                    <a:pos x="26" y="4"/>
                  </a:cxn>
                  <a:cxn ang="0">
                    <a:pos x="32" y="2"/>
                  </a:cxn>
                  <a:cxn ang="0">
                    <a:pos x="39" y="0"/>
                  </a:cxn>
                  <a:cxn ang="0">
                    <a:pos x="46" y="0"/>
                  </a:cxn>
                  <a:cxn ang="0">
                    <a:pos x="37" y="2"/>
                  </a:cxn>
                  <a:cxn ang="0">
                    <a:pos x="29" y="6"/>
                  </a:cxn>
                  <a:cxn ang="0">
                    <a:pos x="23" y="9"/>
                  </a:cxn>
                  <a:cxn ang="0">
                    <a:pos x="17" y="12"/>
                  </a:cxn>
                  <a:cxn ang="0">
                    <a:pos x="14" y="16"/>
                  </a:cxn>
                  <a:cxn ang="0">
                    <a:pos x="11" y="19"/>
                  </a:cxn>
                  <a:cxn ang="0">
                    <a:pos x="9" y="20"/>
                  </a:cxn>
                  <a:cxn ang="0">
                    <a:pos x="9" y="22"/>
                  </a:cxn>
                  <a:cxn ang="0">
                    <a:pos x="23" y="16"/>
                  </a:cxn>
                  <a:cxn ang="0">
                    <a:pos x="33" y="15"/>
                  </a:cxn>
                  <a:cxn ang="0">
                    <a:pos x="40" y="16"/>
                  </a:cxn>
                  <a:cxn ang="0">
                    <a:pos x="42" y="17"/>
                  </a:cxn>
                  <a:cxn ang="0">
                    <a:pos x="34" y="18"/>
                  </a:cxn>
                  <a:cxn ang="0">
                    <a:pos x="26" y="19"/>
                  </a:cxn>
                  <a:cxn ang="0">
                    <a:pos x="19" y="22"/>
                  </a:cxn>
                  <a:cxn ang="0">
                    <a:pos x="15" y="24"/>
                  </a:cxn>
                  <a:cxn ang="0">
                    <a:pos x="10" y="26"/>
                  </a:cxn>
                  <a:cxn ang="0">
                    <a:pos x="6" y="30"/>
                  </a:cxn>
                  <a:cxn ang="0">
                    <a:pos x="3" y="34"/>
                  </a:cxn>
                  <a:cxn ang="0">
                    <a:pos x="1" y="39"/>
                  </a:cxn>
                  <a:cxn ang="0">
                    <a:pos x="0" y="42"/>
                  </a:cxn>
                  <a:cxn ang="0">
                    <a:pos x="0" y="37"/>
                  </a:cxn>
                  <a:cxn ang="0">
                    <a:pos x="1" y="29"/>
                  </a:cxn>
                  <a:cxn ang="0">
                    <a:pos x="2" y="24"/>
                  </a:cxn>
                </a:cxnLst>
                <a:rect l="0" t="0" r="r" b="b"/>
                <a:pathLst>
                  <a:path w="46" h="42">
                    <a:moveTo>
                      <a:pt x="2" y="24"/>
                    </a:moveTo>
                    <a:lnTo>
                      <a:pt x="7" y="19"/>
                    </a:lnTo>
                    <a:lnTo>
                      <a:pt x="11" y="15"/>
                    </a:lnTo>
                    <a:lnTo>
                      <a:pt x="16" y="11"/>
                    </a:lnTo>
                    <a:lnTo>
                      <a:pt x="21" y="8"/>
                    </a:lnTo>
                    <a:lnTo>
                      <a:pt x="26" y="4"/>
                    </a:lnTo>
                    <a:lnTo>
                      <a:pt x="32" y="2"/>
                    </a:lnTo>
                    <a:lnTo>
                      <a:pt x="39" y="0"/>
                    </a:lnTo>
                    <a:lnTo>
                      <a:pt x="46" y="0"/>
                    </a:lnTo>
                    <a:lnTo>
                      <a:pt x="37" y="2"/>
                    </a:lnTo>
                    <a:lnTo>
                      <a:pt x="29" y="6"/>
                    </a:lnTo>
                    <a:lnTo>
                      <a:pt x="23" y="9"/>
                    </a:lnTo>
                    <a:lnTo>
                      <a:pt x="17" y="12"/>
                    </a:lnTo>
                    <a:lnTo>
                      <a:pt x="14" y="16"/>
                    </a:lnTo>
                    <a:lnTo>
                      <a:pt x="11" y="19"/>
                    </a:lnTo>
                    <a:lnTo>
                      <a:pt x="9" y="20"/>
                    </a:lnTo>
                    <a:lnTo>
                      <a:pt x="9" y="22"/>
                    </a:lnTo>
                    <a:lnTo>
                      <a:pt x="23" y="16"/>
                    </a:lnTo>
                    <a:lnTo>
                      <a:pt x="33" y="15"/>
                    </a:lnTo>
                    <a:lnTo>
                      <a:pt x="40" y="16"/>
                    </a:lnTo>
                    <a:lnTo>
                      <a:pt x="42" y="17"/>
                    </a:lnTo>
                    <a:lnTo>
                      <a:pt x="34" y="18"/>
                    </a:lnTo>
                    <a:lnTo>
                      <a:pt x="26" y="19"/>
                    </a:lnTo>
                    <a:lnTo>
                      <a:pt x="19" y="22"/>
                    </a:lnTo>
                    <a:lnTo>
                      <a:pt x="15" y="24"/>
                    </a:lnTo>
                    <a:lnTo>
                      <a:pt x="10" y="26"/>
                    </a:lnTo>
                    <a:lnTo>
                      <a:pt x="6" y="30"/>
                    </a:lnTo>
                    <a:lnTo>
                      <a:pt x="3" y="34"/>
                    </a:lnTo>
                    <a:lnTo>
                      <a:pt x="1" y="39"/>
                    </a:lnTo>
                    <a:lnTo>
                      <a:pt x="0" y="42"/>
                    </a:lnTo>
                    <a:lnTo>
                      <a:pt x="0" y="37"/>
                    </a:lnTo>
                    <a:lnTo>
                      <a:pt x="1" y="29"/>
                    </a:lnTo>
                    <a:lnTo>
                      <a:pt x="2" y="2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788" name="Freeform 68"/>
              <p:cNvSpPr>
                <a:spLocks/>
              </p:cNvSpPr>
              <p:nvPr/>
            </p:nvSpPr>
            <p:spPr bwMode="auto">
              <a:xfrm>
                <a:off x="3642" y="2729"/>
                <a:ext cx="44" cy="8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7" y="10"/>
                  </a:cxn>
                  <a:cxn ang="0">
                    <a:pos x="13" y="7"/>
                  </a:cxn>
                  <a:cxn ang="0">
                    <a:pos x="18" y="5"/>
                  </a:cxn>
                  <a:cxn ang="0">
                    <a:pos x="22" y="4"/>
                  </a:cxn>
                  <a:cxn ang="0">
                    <a:pos x="25" y="3"/>
                  </a:cxn>
                  <a:cxn ang="0">
                    <a:pos x="29" y="3"/>
                  </a:cxn>
                  <a:cxn ang="0">
                    <a:pos x="32" y="1"/>
                  </a:cxn>
                  <a:cxn ang="0">
                    <a:pos x="36" y="1"/>
                  </a:cxn>
                  <a:cxn ang="0">
                    <a:pos x="40" y="0"/>
                  </a:cxn>
                  <a:cxn ang="0">
                    <a:pos x="48" y="0"/>
                  </a:cxn>
                  <a:cxn ang="0">
                    <a:pos x="56" y="0"/>
                  </a:cxn>
                  <a:cxn ang="0">
                    <a:pos x="67" y="1"/>
                  </a:cxn>
                  <a:cxn ang="0">
                    <a:pos x="75" y="1"/>
                  </a:cxn>
                  <a:cxn ang="0">
                    <a:pos x="83" y="3"/>
                  </a:cxn>
                  <a:cxn ang="0">
                    <a:pos x="87" y="3"/>
                  </a:cxn>
                  <a:cxn ang="0">
                    <a:pos x="90" y="3"/>
                  </a:cxn>
                  <a:cxn ang="0">
                    <a:pos x="75" y="3"/>
                  </a:cxn>
                  <a:cxn ang="0">
                    <a:pos x="63" y="3"/>
                  </a:cxn>
                  <a:cxn ang="0">
                    <a:pos x="53" y="3"/>
                  </a:cxn>
                  <a:cxn ang="0">
                    <a:pos x="46" y="3"/>
                  </a:cxn>
                  <a:cxn ang="0">
                    <a:pos x="40" y="3"/>
                  </a:cxn>
                  <a:cxn ang="0">
                    <a:pos x="36" y="3"/>
                  </a:cxn>
                  <a:cxn ang="0">
                    <a:pos x="33" y="4"/>
                  </a:cxn>
                  <a:cxn ang="0">
                    <a:pos x="31" y="4"/>
                  </a:cxn>
                  <a:cxn ang="0">
                    <a:pos x="22" y="6"/>
                  </a:cxn>
                  <a:cxn ang="0">
                    <a:pos x="12" y="10"/>
                  </a:cxn>
                  <a:cxn ang="0">
                    <a:pos x="3" y="14"/>
                  </a:cxn>
                  <a:cxn ang="0">
                    <a:pos x="0" y="15"/>
                  </a:cxn>
                  <a:cxn ang="0">
                    <a:pos x="0" y="14"/>
                  </a:cxn>
                </a:cxnLst>
                <a:rect l="0" t="0" r="r" b="b"/>
                <a:pathLst>
                  <a:path w="90" h="15">
                    <a:moveTo>
                      <a:pt x="0" y="14"/>
                    </a:moveTo>
                    <a:lnTo>
                      <a:pt x="7" y="10"/>
                    </a:lnTo>
                    <a:lnTo>
                      <a:pt x="13" y="7"/>
                    </a:lnTo>
                    <a:lnTo>
                      <a:pt x="18" y="5"/>
                    </a:lnTo>
                    <a:lnTo>
                      <a:pt x="22" y="4"/>
                    </a:lnTo>
                    <a:lnTo>
                      <a:pt x="25" y="3"/>
                    </a:lnTo>
                    <a:lnTo>
                      <a:pt x="29" y="3"/>
                    </a:lnTo>
                    <a:lnTo>
                      <a:pt x="32" y="1"/>
                    </a:lnTo>
                    <a:lnTo>
                      <a:pt x="36" y="1"/>
                    </a:lnTo>
                    <a:lnTo>
                      <a:pt x="40" y="0"/>
                    </a:lnTo>
                    <a:lnTo>
                      <a:pt x="48" y="0"/>
                    </a:lnTo>
                    <a:lnTo>
                      <a:pt x="56" y="0"/>
                    </a:lnTo>
                    <a:lnTo>
                      <a:pt x="67" y="1"/>
                    </a:lnTo>
                    <a:lnTo>
                      <a:pt x="75" y="1"/>
                    </a:lnTo>
                    <a:lnTo>
                      <a:pt x="83" y="3"/>
                    </a:lnTo>
                    <a:lnTo>
                      <a:pt x="87" y="3"/>
                    </a:lnTo>
                    <a:lnTo>
                      <a:pt x="90" y="3"/>
                    </a:lnTo>
                    <a:lnTo>
                      <a:pt x="75" y="3"/>
                    </a:lnTo>
                    <a:lnTo>
                      <a:pt x="63" y="3"/>
                    </a:lnTo>
                    <a:lnTo>
                      <a:pt x="53" y="3"/>
                    </a:lnTo>
                    <a:lnTo>
                      <a:pt x="46" y="3"/>
                    </a:lnTo>
                    <a:lnTo>
                      <a:pt x="40" y="3"/>
                    </a:lnTo>
                    <a:lnTo>
                      <a:pt x="36" y="3"/>
                    </a:lnTo>
                    <a:lnTo>
                      <a:pt x="33" y="4"/>
                    </a:lnTo>
                    <a:lnTo>
                      <a:pt x="31" y="4"/>
                    </a:lnTo>
                    <a:lnTo>
                      <a:pt x="22" y="6"/>
                    </a:lnTo>
                    <a:lnTo>
                      <a:pt x="12" y="10"/>
                    </a:lnTo>
                    <a:lnTo>
                      <a:pt x="3" y="14"/>
                    </a:lnTo>
                    <a:lnTo>
                      <a:pt x="0" y="15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789" name="Freeform 69"/>
              <p:cNvSpPr>
                <a:spLocks/>
              </p:cNvSpPr>
              <p:nvPr/>
            </p:nvSpPr>
            <p:spPr bwMode="auto">
              <a:xfrm>
                <a:off x="3643" y="2734"/>
                <a:ext cx="55" cy="7"/>
              </a:xfrm>
              <a:custGeom>
                <a:avLst/>
                <a:gdLst/>
                <a:ahLst/>
                <a:cxnLst>
                  <a:cxn ang="0">
                    <a:pos x="2" y="8"/>
                  </a:cxn>
                  <a:cxn ang="0">
                    <a:pos x="11" y="4"/>
                  </a:cxn>
                  <a:cxn ang="0">
                    <a:pos x="19" y="2"/>
                  </a:cxn>
                  <a:cxn ang="0">
                    <a:pos x="25" y="1"/>
                  </a:cxn>
                  <a:cxn ang="0">
                    <a:pos x="30" y="0"/>
                  </a:cxn>
                  <a:cxn ang="0">
                    <a:pos x="35" y="0"/>
                  </a:cxn>
                  <a:cxn ang="0">
                    <a:pos x="38" y="0"/>
                  </a:cxn>
                  <a:cxn ang="0">
                    <a:pos x="42" y="0"/>
                  </a:cxn>
                  <a:cxn ang="0">
                    <a:pos x="46" y="0"/>
                  </a:cxn>
                  <a:cxn ang="0">
                    <a:pos x="52" y="1"/>
                  </a:cxn>
                  <a:cxn ang="0">
                    <a:pos x="61" y="2"/>
                  </a:cxn>
                  <a:cxn ang="0">
                    <a:pos x="72" y="4"/>
                  </a:cxn>
                  <a:cxn ang="0">
                    <a:pos x="82" y="7"/>
                  </a:cxn>
                  <a:cxn ang="0">
                    <a:pos x="93" y="9"/>
                  </a:cxn>
                  <a:cxn ang="0">
                    <a:pos x="102" y="11"/>
                  </a:cxn>
                  <a:cxn ang="0">
                    <a:pos x="107" y="12"/>
                  </a:cxn>
                  <a:cxn ang="0">
                    <a:pos x="110" y="13"/>
                  </a:cxn>
                  <a:cxn ang="0">
                    <a:pos x="94" y="11"/>
                  </a:cxn>
                  <a:cxn ang="0">
                    <a:pos x="80" y="8"/>
                  </a:cxn>
                  <a:cxn ang="0">
                    <a:pos x="68" y="7"/>
                  </a:cxn>
                  <a:cxn ang="0">
                    <a:pos x="59" y="4"/>
                  </a:cxn>
                  <a:cxn ang="0">
                    <a:pos x="52" y="3"/>
                  </a:cxn>
                  <a:cxn ang="0">
                    <a:pos x="46" y="3"/>
                  </a:cxn>
                  <a:cxn ang="0">
                    <a:pos x="42" y="2"/>
                  </a:cxn>
                  <a:cxn ang="0">
                    <a:pos x="40" y="2"/>
                  </a:cxn>
                  <a:cxn ang="0">
                    <a:pos x="34" y="2"/>
                  </a:cxn>
                  <a:cxn ang="0">
                    <a:pos x="28" y="3"/>
                  </a:cxn>
                  <a:cxn ang="0">
                    <a:pos x="21" y="4"/>
                  </a:cxn>
                  <a:cxn ang="0">
                    <a:pos x="15" y="5"/>
                  </a:cxn>
                  <a:cxn ang="0">
                    <a:pos x="10" y="7"/>
                  </a:cxn>
                  <a:cxn ang="0">
                    <a:pos x="5" y="8"/>
                  </a:cxn>
                  <a:cxn ang="0">
                    <a:pos x="2" y="9"/>
                  </a:cxn>
                  <a:cxn ang="0">
                    <a:pos x="0" y="9"/>
                  </a:cxn>
                  <a:cxn ang="0">
                    <a:pos x="2" y="8"/>
                  </a:cxn>
                </a:cxnLst>
                <a:rect l="0" t="0" r="r" b="b"/>
                <a:pathLst>
                  <a:path w="110" h="13">
                    <a:moveTo>
                      <a:pt x="2" y="8"/>
                    </a:moveTo>
                    <a:lnTo>
                      <a:pt x="11" y="4"/>
                    </a:lnTo>
                    <a:lnTo>
                      <a:pt x="19" y="2"/>
                    </a:lnTo>
                    <a:lnTo>
                      <a:pt x="25" y="1"/>
                    </a:lnTo>
                    <a:lnTo>
                      <a:pt x="30" y="0"/>
                    </a:lnTo>
                    <a:lnTo>
                      <a:pt x="35" y="0"/>
                    </a:lnTo>
                    <a:lnTo>
                      <a:pt x="38" y="0"/>
                    </a:lnTo>
                    <a:lnTo>
                      <a:pt x="42" y="0"/>
                    </a:lnTo>
                    <a:lnTo>
                      <a:pt x="46" y="0"/>
                    </a:lnTo>
                    <a:lnTo>
                      <a:pt x="52" y="1"/>
                    </a:lnTo>
                    <a:lnTo>
                      <a:pt x="61" y="2"/>
                    </a:lnTo>
                    <a:lnTo>
                      <a:pt x="72" y="4"/>
                    </a:lnTo>
                    <a:lnTo>
                      <a:pt x="82" y="7"/>
                    </a:lnTo>
                    <a:lnTo>
                      <a:pt x="93" y="9"/>
                    </a:lnTo>
                    <a:lnTo>
                      <a:pt x="102" y="11"/>
                    </a:lnTo>
                    <a:lnTo>
                      <a:pt x="107" y="12"/>
                    </a:lnTo>
                    <a:lnTo>
                      <a:pt x="110" y="13"/>
                    </a:lnTo>
                    <a:lnTo>
                      <a:pt x="94" y="11"/>
                    </a:lnTo>
                    <a:lnTo>
                      <a:pt x="80" y="8"/>
                    </a:lnTo>
                    <a:lnTo>
                      <a:pt x="68" y="7"/>
                    </a:lnTo>
                    <a:lnTo>
                      <a:pt x="59" y="4"/>
                    </a:lnTo>
                    <a:lnTo>
                      <a:pt x="52" y="3"/>
                    </a:lnTo>
                    <a:lnTo>
                      <a:pt x="46" y="3"/>
                    </a:lnTo>
                    <a:lnTo>
                      <a:pt x="42" y="2"/>
                    </a:lnTo>
                    <a:lnTo>
                      <a:pt x="40" y="2"/>
                    </a:lnTo>
                    <a:lnTo>
                      <a:pt x="34" y="2"/>
                    </a:lnTo>
                    <a:lnTo>
                      <a:pt x="28" y="3"/>
                    </a:lnTo>
                    <a:lnTo>
                      <a:pt x="21" y="4"/>
                    </a:lnTo>
                    <a:lnTo>
                      <a:pt x="15" y="5"/>
                    </a:lnTo>
                    <a:lnTo>
                      <a:pt x="10" y="7"/>
                    </a:lnTo>
                    <a:lnTo>
                      <a:pt x="5" y="8"/>
                    </a:lnTo>
                    <a:lnTo>
                      <a:pt x="2" y="9"/>
                    </a:lnTo>
                    <a:lnTo>
                      <a:pt x="0" y="9"/>
                    </a:lnTo>
                    <a:lnTo>
                      <a:pt x="2" y="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790" name="Freeform 70"/>
              <p:cNvSpPr>
                <a:spLocks/>
              </p:cNvSpPr>
              <p:nvPr/>
            </p:nvSpPr>
            <p:spPr bwMode="auto">
              <a:xfrm>
                <a:off x="3647" y="2740"/>
                <a:ext cx="45" cy="12"/>
              </a:xfrm>
              <a:custGeom>
                <a:avLst/>
                <a:gdLst/>
                <a:ahLst/>
                <a:cxnLst>
                  <a:cxn ang="0">
                    <a:pos x="0" y="2"/>
                  </a:cxn>
                  <a:cxn ang="0">
                    <a:pos x="8" y="1"/>
                  </a:cxn>
                  <a:cxn ang="0">
                    <a:pos x="14" y="0"/>
                  </a:cxn>
                  <a:cxn ang="0">
                    <a:pos x="20" y="0"/>
                  </a:cxn>
                  <a:cxn ang="0">
                    <a:pos x="25" y="0"/>
                  </a:cxn>
                  <a:cxn ang="0">
                    <a:pos x="28" y="1"/>
                  </a:cxn>
                  <a:cxn ang="0">
                    <a:pos x="32" y="1"/>
                  </a:cxn>
                  <a:cxn ang="0">
                    <a:pos x="35" y="2"/>
                  </a:cxn>
                  <a:cxn ang="0">
                    <a:pos x="39" y="2"/>
                  </a:cxn>
                  <a:cxn ang="0">
                    <a:pos x="43" y="4"/>
                  </a:cxn>
                  <a:cxn ang="0">
                    <a:pos x="50" y="7"/>
                  </a:cxn>
                  <a:cxn ang="0">
                    <a:pos x="58" y="11"/>
                  </a:cxn>
                  <a:cxn ang="0">
                    <a:pos x="67" y="14"/>
                  </a:cxn>
                  <a:cxn ang="0">
                    <a:pos x="75" y="17"/>
                  </a:cxn>
                  <a:cxn ang="0">
                    <a:pos x="81" y="20"/>
                  </a:cxn>
                  <a:cxn ang="0">
                    <a:pos x="86" y="22"/>
                  </a:cxn>
                  <a:cxn ang="0">
                    <a:pos x="88" y="23"/>
                  </a:cxn>
                  <a:cxn ang="0">
                    <a:pos x="74" y="19"/>
                  </a:cxn>
                  <a:cxn ang="0">
                    <a:pos x="64" y="14"/>
                  </a:cxn>
                  <a:cxn ang="0">
                    <a:pos x="55" y="11"/>
                  </a:cxn>
                  <a:cxn ang="0">
                    <a:pos x="48" y="8"/>
                  </a:cxn>
                  <a:cxn ang="0">
                    <a:pos x="42" y="6"/>
                  </a:cxn>
                  <a:cxn ang="0">
                    <a:pos x="37" y="5"/>
                  </a:cxn>
                  <a:cxn ang="0">
                    <a:pos x="35" y="4"/>
                  </a:cxn>
                  <a:cxn ang="0">
                    <a:pos x="33" y="4"/>
                  </a:cxn>
                  <a:cxn ang="0">
                    <a:pos x="24" y="2"/>
                  </a:cxn>
                  <a:cxn ang="0">
                    <a:pos x="12" y="2"/>
                  </a:cxn>
                  <a:cxn ang="0">
                    <a:pos x="3" y="4"/>
                  </a:cxn>
                  <a:cxn ang="0">
                    <a:pos x="0" y="4"/>
                  </a:cxn>
                  <a:cxn ang="0">
                    <a:pos x="0" y="2"/>
                  </a:cxn>
                </a:cxnLst>
                <a:rect l="0" t="0" r="r" b="b"/>
                <a:pathLst>
                  <a:path w="88" h="23">
                    <a:moveTo>
                      <a:pt x="0" y="2"/>
                    </a:moveTo>
                    <a:lnTo>
                      <a:pt x="8" y="1"/>
                    </a:lnTo>
                    <a:lnTo>
                      <a:pt x="14" y="0"/>
                    </a:lnTo>
                    <a:lnTo>
                      <a:pt x="20" y="0"/>
                    </a:lnTo>
                    <a:lnTo>
                      <a:pt x="25" y="0"/>
                    </a:lnTo>
                    <a:lnTo>
                      <a:pt x="28" y="1"/>
                    </a:lnTo>
                    <a:lnTo>
                      <a:pt x="32" y="1"/>
                    </a:lnTo>
                    <a:lnTo>
                      <a:pt x="35" y="2"/>
                    </a:lnTo>
                    <a:lnTo>
                      <a:pt x="39" y="2"/>
                    </a:lnTo>
                    <a:lnTo>
                      <a:pt x="43" y="4"/>
                    </a:lnTo>
                    <a:lnTo>
                      <a:pt x="50" y="7"/>
                    </a:lnTo>
                    <a:lnTo>
                      <a:pt x="58" y="11"/>
                    </a:lnTo>
                    <a:lnTo>
                      <a:pt x="67" y="14"/>
                    </a:lnTo>
                    <a:lnTo>
                      <a:pt x="75" y="17"/>
                    </a:lnTo>
                    <a:lnTo>
                      <a:pt x="81" y="20"/>
                    </a:lnTo>
                    <a:lnTo>
                      <a:pt x="86" y="22"/>
                    </a:lnTo>
                    <a:lnTo>
                      <a:pt x="88" y="23"/>
                    </a:lnTo>
                    <a:lnTo>
                      <a:pt x="74" y="19"/>
                    </a:lnTo>
                    <a:lnTo>
                      <a:pt x="64" y="14"/>
                    </a:lnTo>
                    <a:lnTo>
                      <a:pt x="55" y="11"/>
                    </a:lnTo>
                    <a:lnTo>
                      <a:pt x="48" y="8"/>
                    </a:lnTo>
                    <a:lnTo>
                      <a:pt x="42" y="6"/>
                    </a:lnTo>
                    <a:lnTo>
                      <a:pt x="37" y="5"/>
                    </a:lnTo>
                    <a:lnTo>
                      <a:pt x="35" y="4"/>
                    </a:lnTo>
                    <a:lnTo>
                      <a:pt x="33" y="4"/>
                    </a:lnTo>
                    <a:lnTo>
                      <a:pt x="24" y="2"/>
                    </a:lnTo>
                    <a:lnTo>
                      <a:pt x="12" y="2"/>
                    </a:lnTo>
                    <a:lnTo>
                      <a:pt x="3" y="4"/>
                    </a:lnTo>
                    <a:lnTo>
                      <a:pt x="0" y="4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791" name="Freeform 71"/>
              <p:cNvSpPr>
                <a:spLocks/>
              </p:cNvSpPr>
              <p:nvPr/>
            </p:nvSpPr>
            <p:spPr bwMode="auto">
              <a:xfrm>
                <a:off x="3522" y="2631"/>
                <a:ext cx="49" cy="3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1" y="2"/>
                  </a:cxn>
                  <a:cxn ang="0">
                    <a:pos x="25" y="6"/>
                  </a:cxn>
                  <a:cxn ang="0">
                    <a:pos x="39" y="10"/>
                  </a:cxn>
                  <a:cxn ang="0">
                    <a:pos x="53" y="16"/>
                  </a:cxn>
                  <a:cxn ang="0">
                    <a:pos x="65" y="24"/>
                  </a:cxn>
                  <a:cxn ang="0">
                    <a:pos x="78" y="34"/>
                  </a:cxn>
                  <a:cxn ang="0">
                    <a:pos x="88" y="45"/>
                  </a:cxn>
                  <a:cxn ang="0">
                    <a:pos x="96" y="57"/>
                  </a:cxn>
                  <a:cxn ang="0">
                    <a:pos x="85" y="53"/>
                  </a:cxn>
                  <a:cxn ang="0">
                    <a:pos x="86" y="62"/>
                  </a:cxn>
                  <a:cxn ang="0">
                    <a:pos x="79" y="57"/>
                  </a:cxn>
                  <a:cxn ang="0">
                    <a:pos x="71" y="53"/>
                  </a:cxn>
                  <a:cxn ang="0">
                    <a:pos x="64" y="49"/>
                  </a:cxn>
                  <a:cxn ang="0">
                    <a:pos x="59" y="46"/>
                  </a:cxn>
                  <a:cxn ang="0">
                    <a:pos x="52" y="44"/>
                  </a:cxn>
                  <a:cxn ang="0">
                    <a:pos x="48" y="41"/>
                  </a:cxn>
                  <a:cxn ang="0">
                    <a:pos x="45" y="40"/>
                  </a:cxn>
                  <a:cxn ang="0">
                    <a:pos x="44" y="40"/>
                  </a:cxn>
                  <a:cxn ang="0">
                    <a:pos x="50" y="40"/>
                  </a:cxn>
                  <a:cxn ang="0">
                    <a:pos x="57" y="41"/>
                  </a:cxn>
                  <a:cxn ang="0">
                    <a:pos x="61" y="44"/>
                  </a:cxn>
                  <a:cxn ang="0">
                    <a:pos x="63" y="44"/>
                  </a:cxn>
                  <a:cxn ang="0">
                    <a:pos x="54" y="33"/>
                  </a:cxn>
                  <a:cxn ang="0">
                    <a:pos x="59" y="35"/>
                  </a:cxn>
                  <a:cxn ang="0">
                    <a:pos x="61" y="37"/>
                  </a:cxn>
                  <a:cxn ang="0">
                    <a:pos x="62" y="38"/>
                  </a:cxn>
                  <a:cxn ang="0">
                    <a:pos x="62" y="38"/>
                  </a:cxn>
                  <a:cxn ang="0">
                    <a:pos x="72" y="41"/>
                  </a:cxn>
                  <a:cxn ang="0">
                    <a:pos x="63" y="31"/>
                  </a:cxn>
                  <a:cxn ang="0">
                    <a:pos x="52" y="22"/>
                  </a:cxn>
                  <a:cxn ang="0">
                    <a:pos x="40" y="15"/>
                  </a:cxn>
                  <a:cxn ang="0">
                    <a:pos x="27" y="9"/>
                  </a:cxn>
                  <a:cxn ang="0">
                    <a:pos x="17" y="4"/>
                  </a:cxn>
                  <a:cxn ang="0">
                    <a:pos x="8" y="2"/>
                  </a:cxn>
                  <a:cxn ang="0">
                    <a:pos x="2" y="0"/>
                  </a:cxn>
                  <a:cxn ang="0">
                    <a:pos x="0" y="0"/>
                  </a:cxn>
                </a:cxnLst>
                <a:rect l="0" t="0" r="r" b="b"/>
                <a:pathLst>
                  <a:path w="96" h="62">
                    <a:moveTo>
                      <a:pt x="0" y="0"/>
                    </a:moveTo>
                    <a:lnTo>
                      <a:pt x="11" y="2"/>
                    </a:lnTo>
                    <a:lnTo>
                      <a:pt x="25" y="6"/>
                    </a:lnTo>
                    <a:lnTo>
                      <a:pt x="39" y="10"/>
                    </a:lnTo>
                    <a:lnTo>
                      <a:pt x="53" y="16"/>
                    </a:lnTo>
                    <a:lnTo>
                      <a:pt x="65" y="24"/>
                    </a:lnTo>
                    <a:lnTo>
                      <a:pt x="78" y="34"/>
                    </a:lnTo>
                    <a:lnTo>
                      <a:pt x="88" y="45"/>
                    </a:lnTo>
                    <a:lnTo>
                      <a:pt x="96" y="57"/>
                    </a:lnTo>
                    <a:lnTo>
                      <a:pt x="85" y="53"/>
                    </a:lnTo>
                    <a:lnTo>
                      <a:pt x="86" y="62"/>
                    </a:lnTo>
                    <a:lnTo>
                      <a:pt x="79" y="57"/>
                    </a:lnTo>
                    <a:lnTo>
                      <a:pt x="71" y="53"/>
                    </a:lnTo>
                    <a:lnTo>
                      <a:pt x="64" y="49"/>
                    </a:lnTo>
                    <a:lnTo>
                      <a:pt x="59" y="46"/>
                    </a:lnTo>
                    <a:lnTo>
                      <a:pt x="52" y="44"/>
                    </a:lnTo>
                    <a:lnTo>
                      <a:pt x="48" y="41"/>
                    </a:lnTo>
                    <a:lnTo>
                      <a:pt x="45" y="40"/>
                    </a:lnTo>
                    <a:lnTo>
                      <a:pt x="44" y="40"/>
                    </a:lnTo>
                    <a:lnTo>
                      <a:pt x="50" y="40"/>
                    </a:lnTo>
                    <a:lnTo>
                      <a:pt x="57" y="41"/>
                    </a:lnTo>
                    <a:lnTo>
                      <a:pt x="61" y="44"/>
                    </a:lnTo>
                    <a:lnTo>
                      <a:pt x="63" y="44"/>
                    </a:lnTo>
                    <a:lnTo>
                      <a:pt x="54" y="33"/>
                    </a:lnTo>
                    <a:lnTo>
                      <a:pt x="59" y="35"/>
                    </a:lnTo>
                    <a:lnTo>
                      <a:pt x="61" y="37"/>
                    </a:lnTo>
                    <a:lnTo>
                      <a:pt x="62" y="38"/>
                    </a:lnTo>
                    <a:lnTo>
                      <a:pt x="62" y="38"/>
                    </a:lnTo>
                    <a:lnTo>
                      <a:pt x="72" y="41"/>
                    </a:lnTo>
                    <a:lnTo>
                      <a:pt x="63" y="31"/>
                    </a:lnTo>
                    <a:lnTo>
                      <a:pt x="52" y="22"/>
                    </a:lnTo>
                    <a:lnTo>
                      <a:pt x="40" y="15"/>
                    </a:lnTo>
                    <a:lnTo>
                      <a:pt x="27" y="9"/>
                    </a:lnTo>
                    <a:lnTo>
                      <a:pt x="17" y="4"/>
                    </a:lnTo>
                    <a:lnTo>
                      <a:pt x="8" y="2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792" name="Freeform 72"/>
              <p:cNvSpPr>
                <a:spLocks/>
              </p:cNvSpPr>
              <p:nvPr/>
            </p:nvSpPr>
            <p:spPr bwMode="auto">
              <a:xfrm>
                <a:off x="3531" y="2656"/>
                <a:ext cx="23" cy="20"/>
              </a:xfrm>
              <a:custGeom>
                <a:avLst/>
                <a:gdLst/>
                <a:ahLst/>
                <a:cxnLst>
                  <a:cxn ang="0">
                    <a:pos x="44" y="24"/>
                  </a:cxn>
                  <a:cxn ang="0">
                    <a:pos x="39" y="20"/>
                  </a:cxn>
                  <a:cxn ang="0">
                    <a:pos x="36" y="15"/>
                  </a:cxn>
                  <a:cxn ang="0">
                    <a:pos x="31" y="12"/>
                  </a:cxn>
                  <a:cxn ang="0">
                    <a:pos x="25" y="7"/>
                  </a:cxn>
                  <a:cxn ang="0">
                    <a:pos x="20" y="5"/>
                  </a:cxn>
                  <a:cxn ang="0">
                    <a:pos x="14" y="2"/>
                  </a:cxn>
                  <a:cxn ang="0">
                    <a:pos x="7" y="0"/>
                  </a:cxn>
                  <a:cxn ang="0">
                    <a:pos x="0" y="0"/>
                  </a:cxn>
                  <a:cxn ang="0">
                    <a:pos x="9" y="2"/>
                  </a:cxn>
                  <a:cxn ang="0">
                    <a:pos x="17" y="5"/>
                  </a:cxn>
                  <a:cxn ang="0">
                    <a:pos x="23" y="8"/>
                  </a:cxn>
                  <a:cxn ang="0">
                    <a:pos x="29" y="12"/>
                  </a:cxn>
                  <a:cxn ang="0">
                    <a:pos x="32" y="15"/>
                  </a:cxn>
                  <a:cxn ang="0">
                    <a:pos x="35" y="19"/>
                  </a:cxn>
                  <a:cxn ang="0">
                    <a:pos x="37" y="20"/>
                  </a:cxn>
                  <a:cxn ang="0">
                    <a:pos x="37" y="21"/>
                  </a:cxn>
                  <a:cxn ang="0">
                    <a:pos x="23" y="16"/>
                  </a:cxn>
                  <a:cxn ang="0">
                    <a:pos x="13" y="15"/>
                  </a:cxn>
                  <a:cxn ang="0">
                    <a:pos x="6" y="16"/>
                  </a:cxn>
                  <a:cxn ang="0">
                    <a:pos x="4" y="17"/>
                  </a:cxn>
                  <a:cxn ang="0">
                    <a:pos x="12" y="19"/>
                  </a:cxn>
                  <a:cxn ang="0">
                    <a:pos x="20" y="20"/>
                  </a:cxn>
                  <a:cxn ang="0">
                    <a:pos x="27" y="22"/>
                  </a:cxn>
                  <a:cxn ang="0">
                    <a:pos x="32" y="24"/>
                  </a:cxn>
                  <a:cxn ang="0">
                    <a:pos x="37" y="27"/>
                  </a:cxn>
                  <a:cxn ang="0">
                    <a:pos x="40" y="30"/>
                  </a:cxn>
                  <a:cxn ang="0">
                    <a:pos x="43" y="33"/>
                  </a:cxn>
                  <a:cxn ang="0">
                    <a:pos x="45" y="38"/>
                  </a:cxn>
                  <a:cxn ang="0">
                    <a:pos x="46" y="42"/>
                  </a:cxn>
                  <a:cxn ang="0">
                    <a:pos x="46" y="36"/>
                  </a:cxn>
                  <a:cxn ang="0">
                    <a:pos x="45" y="29"/>
                  </a:cxn>
                  <a:cxn ang="0">
                    <a:pos x="44" y="24"/>
                  </a:cxn>
                </a:cxnLst>
                <a:rect l="0" t="0" r="r" b="b"/>
                <a:pathLst>
                  <a:path w="46" h="42">
                    <a:moveTo>
                      <a:pt x="44" y="24"/>
                    </a:moveTo>
                    <a:lnTo>
                      <a:pt x="39" y="20"/>
                    </a:lnTo>
                    <a:lnTo>
                      <a:pt x="36" y="15"/>
                    </a:lnTo>
                    <a:lnTo>
                      <a:pt x="31" y="12"/>
                    </a:lnTo>
                    <a:lnTo>
                      <a:pt x="25" y="7"/>
                    </a:lnTo>
                    <a:lnTo>
                      <a:pt x="20" y="5"/>
                    </a:lnTo>
                    <a:lnTo>
                      <a:pt x="14" y="2"/>
                    </a:lnTo>
                    <a:lnTo>
                      <a:pt x="7" y="0"/>
                    </a:lnTo>
                    <a:lnTo>
                      <a:pt x="0" y="0"/>
                    </a:lnTo>
                    <a:lnTo>
                      <a:pt x="9" y="2"/>
                    </a:lnTo>
                    <a:lnTo>
                      <a:pt x="17" y="5"/>
                    </a:lnTo>
                    <a:lnTo>
                      <a:pt x="23" y="8"/>
                    </a:lnTo>
                    <a:lnTo>
                      <a:pt x="29" y="12"/>
                    </a:lnTo>
                    <a:lnTo>
                      <a:pt x="32" y="15"/>
                    </a:lnTo>
                    <a:lnTo>
                      <a:pt x="35" y="19"/>
                    </a:lnTo>
                    <a:lnTo>
                      <a:pt x="37" y="20"/>
                    </a:lnTo>
                    <a:lnTo>
                      <a:pt x="37" y="21"/>
                    </a:lnTo>
                    <a:lnTo>
                      <a:pt x="23" y="16"/>
                    </a:lnTo>
                    <a:lnTo>
                      <a:pt x="13" y="15"/>
                    </a:lnTo>
                    <a:lnTo>
                      <a:pt x="6" y="16"/>
                    </a:lnTo>
                    <a:lnTo>
                      <a:pt x="4" y="17"/>
                    </a:lnTo>
                    <a:lnTo>
                      <a:pt x="12" y="19"/>
                    </a:lnTo>
                    <a:lnTo>
                      <a:pt x="20" y="20"/>
                    </a:lnTo>
                    <a:lnTo>
                      <a:pt x="27" y="22"/>
                    </a:lnTo>
                    <a:lnTo>
                      <a:pt x="32" y="24"/>
                    </a:lnTo>
                    <a:lnTo>
                      <a:pt x="37" y="27"/>
                    </a:lnTo>
                    <a:lnTo>
                      <a:pt x="40" y="30"/>
                    </a:lnTo>
                    <a:lnTo>
                      <a:pt x="43" y="33"/>
                    </a:lnTo>
                    <a:lnTo>
                      <a:pt x="45" y="38"/>
                    </a:lnTo>
                    <a:lnTo>
                      <a:pt x="46" y="42"/>
                    </a:lnTo>
                    <a:lnTo>
                      <a:pt x="46" y="36"/>
                    </a:lnTo>
                    <a:lnTo>
                      <a:pt x="45" y="29"/>
                    </a:lnTo>
                    <a:lnTo>
                      <a:pt x="44" y="2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793" name="Freeform 73"/>
              <p:cNvSpPr>
                <a:spLocks/>
              </p:cNvSpPr>
              <p:nvPr/>
            </p:nvSpPr>
            <p:spPr bwMode="auto">
              <a:xfrm>
                <a:off x="3535" y="2712"/>
                <a:ext cx="28" cy="18"/>
              </a:xfrm>
              <a:custGeom>
                <a:avLst/>
                <a:gdLst/>
                <a:ahLst/>
                <a:cxnLst>
                  <a:cxn ang="0">
                    <a:pos x="38" y="0"/>
                  </a:cxn>
                  <a:cxn ang="0">
                    <a:pos x="32" y="2"/>
                  </a:cxn>
                  <a:cxn ang="0">
                    <a:pos x="27" y="6"/>
                  </a:cxn>
                  <a:cxn ang="0">
                    <a:pos x="21" y="9"/>
                  </a:cxn>
                  <a:cxn ang="0">
                    <a:pos x="16" y="12"/>
                  </a:cxn>
                  <a:cxn ang="0">
                    <a:pos x="12" y="16"/>
                  </a:cxn>
                  <a:cxn ang="0">
                    <a:pos x="7" y="22"/>
                  </a:cxn>
                  <a:cxn ang="0">
                    <a:pos x="4" y="26"/>
                  </a:cxn>
                  <a:cxn ang="0">
                    <a:pos x="0" y="33"/>
                  </a:cxn>
                  <a:cxn ang="0">
                    <a:pos x="10" y="19"/>
                  </a:cxn>
                  <a:cxn ang="0">
                    <a:pos x="22" y="10"/>
                  </a:cxn>
                  <a:cxn ang="0">
                    <a:pos x="29" y="7"/>
                  </a:cxn>
                  <a:cxn ang="0">
                    <a:pos x="32" y="6"/>
                  </a:cxn>
                  <a:cxn ang="0">
                    <a:pos x="23" y="17"/>
                  </a:cxn>
                  <a:cxn ang="0">
                    <a:pos x="19" y="26"/>
                  </a:cxn>
                  <a:cxn ang="0">
                    <a:pos x="17" y="33"/>
                  </a:cxn>
                  <a:cxn ang="0">
                    <a:pos x="17" y="35"/>
                  </a:cxn>
                  <a:cxn ang="0">
                    <a:pos x="22" y="27"/>
                  </a:cxn>
                  <a:cxn ang="0">
                    <a:pos x="25" y="22"/>
                  </a:cxn>
                  <a:cxn ang="0">
                    <a:pos x="30" y="16"/>
                  </a:cxn>
                  <a:cxn ang="0">
                    <a:pos x="34" y="11"/>
                  </a:cxn>
                  <a:cxn ang="0">
                    <a:pos x="38" y="8"/>
                  </a:cxn>
                  <a:cxn ang="0">
                    <a:pos x="43" y="6"/>
                  </a:cxn>
                  <a:cxn ang="0">
                    <a:pos x="47" y="4"/>
                  </a:cxn>
                  <a:cxn ang="0">
                    <a:pos x="52" y="4"/>
                  </a:cxn>
                  <a:cxn ang="0">
                    <a:pos x="55" y="3"/>
                  </a:cxn>
                  <a:cxn ang="0">
                    <a:pos x="51" y="2"/>
                  </a:cxn>
                  <a:cxn ang="0">
                    <a:pos x="43" y="1"/>
                  </a:cxn>
                  <a:cxn ang="0">
                    <a:pos x="38" y="0"/>
                  </a:cxn>
                </a:cxnLst>
                <a:rect l="0" t="0" r="r" b="b"/>
                <a:pathLst>
                  <a:path w="55" h="35">
                    <a:moveTo>
                      <a:pt x="38" y="0"/>
                    </a:moveTo>
                    <a:lnTo>
                      <a:pt x="32" y="2"/>
                    </a:lnTo>
                    <a:lnTo>
                      <a:pt x="27" y="6"/>
                    </a:lnTo>
                    <a:lnTo>
                      <a:pt x="21" y="9"/>
                    </a:lnTo>
                    <a:lnTo>
                      <a:pt x="16" y="12"/>
                    </a:lnTo>
                    <a:lnTo>
                      <a:pt x="12" y="16"/>
                    </a:lnTo>
                    <a:lnTo>
                      <a:pt x="7" y="22"/>
                    </a:lnTo>
                    <a:lnTo>
                      <a:pt x="4" y="26"/>
                    </a:lnTo>
                    <a:lnTo>
                      <a:pt x="0" y="33"/>
                    </a:lnTo>
                    <a:lnTo>
                      <a:pt x="10" y="19"/>
                    </a:lnTo>
                    <a:lnTo>
                      <a:pt x="22" y="10"/>
                    </a:lnTo>
                    <a:lnTo>
                      <a:pt x="29" y="7"/>
                    </a:lnTo>
                    <a:lnTo>
                      <a:pt x="32" y="6"/>
                    </a:lnTo>
                    <a:lnTo>
                      <a:pt x="23" y="17"/>
                    </a:lnTo>
                    <a:lnTo>
                      <a:pt x="19" y="26"/>
                    </a:lnTo>
                    <a:lnTo>
                      <a:pt x="17" y="33"/>
                    </a:lnTo>
                    <a:lnTo>
                      <a:pt x="17" y="35"/>
                    </a:lnTo>
                    <a:lnTo>
                      <a:pt x="22" y="27"/>
                    </a:lnTo>
                    <a:lnTo>
                      <a:pt x="25" y="22"/>
                    </a:lnTo>
                    <a:lnTo>
                      <a:pt x="30" y="16"/>
                    </a:lnTo>
                    <a:lnTo>
                      <a:pt x="34" y="11"/>
                    </a:lnTo>
                    <a:lnTo>
                      <a:pt x="38" y="8"/>
                    </a:lnTo>
                    <a:lnTo>
                      <a:pt x="43" y="6"/>
                    </a:lnTo>
                    <a:lnTo>
                      <a:pt x="47" y="4"/>
                    </a:lnTo>
                    <a:lnTo>
                      <a:pt x="52" y="4"/>
                    </a:lnTo>
                    <a:lnTo>
                      <a:pt x="55" y="3"/>
                    </a:lnTo>
                    <a:lnTo>
                      <a:pt x="51" y="2"/>
                    </a:lnTo>
                    <a:lnTo>
                      <a:pt x="43" y="1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794" name="Freeform 74"/>
              <p:cNvSpPr>
                <a:spLocks/>
              </p:cNvSpPr>
              <p:nvPr/>
            </p:nvSpPr>
            <p:spPr bwMode="auto">
              <a:xfrm>
                <a:off x="3670" y="2692"/>
                <a:ext cx="31" cy="11"/>
              </a:xfrm>
              <a:custGeom>
                <a:avLst/>
                <a:gdLst/>
                <a:ahLst/>
                <a:cxnLst>
                  <a:cxn ang="0">
                    <a:pos x="13" y="1"/>
                  </a:cxn>
                  <a:cxn ang="0">
                    <a:pos x="19" y="0"/>
                  </a:cxn>
                  <a:cxn ang="0">
                    <a:pos x="26" y="0"/>
                  </a:cxn>
                  <a:cxn ang="0">
                    <a:pos x="32" y="0"/>
                  </a:cxn>
                  <a:cxn ang="0">
                    <a:pos x="38" y="0"/>
                  </a:cxn>
                  <a:cxn ang="0">
                    <a:pos x="44" y="1"/>
                  </a:cxn>
                  <a:cxn ang="0">
                    <a:pos x="50" y="3"/>
                  </a:cxn>
                  <a:cxn ang="0">
                    <a:pos x="56" y="6"/>
                  </a:cxn>
                  <a:cxn ang="0">
                    <a:pos x="62" y="11"/>
                  </a:cxn>
                  <a:cxn ang="0">
                    <a:pos x="54" y="6"/>
                  </a:cxn>
                  <a:cxn ang="0">
                    <a:pos x="46" y="4"/>
                  </a:cxn>
                  <a:cxn ang="0">
                    <a:pos x="39" y="3"/>
                  </a:cxn>
                  <a:cxn ang="0">
                    <a:pos x="33" y="2"/>
                  </a:cxn>
                  <a:cxn ang="0">
                    <a:pos x="27" y="2"/>
                  </a:cxn>
                  <a:cxn ang="0">
                    <a:pos x="24" y="2"/>
                  </a:cxn>
                  <a:cxn ang="0">
                    <a:pos x="21" y="3"/>
                  </a:cxn>
                  <a:cxn ang="0">
                    <a:pos x="20" y="3"/>
                  </a:cxn>
                  <a:cxn ang="0">
                    <a:pos x="34" y="9"/>
                  </a:cxn>
                  <a:cxn ang="0">
                    <a:pos x="43" y="15"/>
                  </a:cxn>
                  <a:cxn ang="0">
                    <a:pos x="47" y="19"/>
                  </a:cxn>
                  <a:cxn ang="0">
                    <a:pos x="48" y="21"/>
                  </a:cxn>
                  <a:cxn ang="0">
                    <a:pos x="41" y="17"/>
                  </a:cxn>
                  <a:cxn ang="0">
                    <a:pos x="34" y="13"/>
                  </a:cxn>
                  <a:cxn ang="0">
                    <a:pos x="28" y="10"/>
                  </a:cxn>
                  <a:cxn ang="0">
                    <a:pos x="23" y="8"/>
                  </a:cxn>
                  <a:cxn ang="0">
                    <a:pos x="17" y="8"/>
                  </a:cxn>
                  <a:cxn ang="0">
                    <a:pos x="12" y="8"/>
                  </a:cxn>
                  <a:cxn ang="0">
                    <a:pos x="8" y="9"/>
                  </a:cxn>
                  <a:cxn ang="0">
                    <a:pos x="3" y="11"/>
                  </a:cxn>
                  <a:cxn ang="0">
                    <a:pos x="0" y="13"/>
                  </a:cxn>
                  <a:cxn ang="0">
                    <a:pos x="4" y="9"/>
                  </a:cxn>
                  <a:cxn ang="0">
                    <a:pos x="10" y="3"/>
                  </a:cxn>
                  <a:cxn ang="0">
                    <a:pos x="13" y="1"/>
                  </a:cxn>
                </a:cxnLst>
                <a:rect l="0" t="0" r="r" b="b"/>
                <a:pathLst>
                  <a:path w="62" h="21">
                    <a:moveTo>
                      <a:pt x="13" y="1"/>
                    </a:moveTo>
                    <a:lnTo>
                      <a:pt x="19" y="0"/>
                    </a:lnTo>
                    <a:lnTo>
                      <a:pt x="26" y="0"/>
                    </a:lnTo>
                    <a:lnTo>
                      <a:pt x="32" y="0"/>
                    </a:lnTo>
                    <a:lnTo>
                      <a:pt x="38" y="0"/>
                    </a:lnTo>
                    <a:lnTo>
                      <a:pt x="44" y="1"/>
                    </a:lnTo>
                    <a:lnTo>
                      <a:pt x="50" y="3"/>
                    </a:lnTo>
                    <a:lnTo>
                      <a:pt x="56" y="6"/>
                    </a:lnTo>
                    <a:lnTo>
                      <a:pt x="62" y="11"/>
                    </a:lnTo>
                    <a:lnTo>
                      <a:pt x="54" y="6"/>
                    </a:lnTo>
                    <a:lnTo>
                      <a:pt x="46" y="4"/>
                    </a:lnTo>
                    <a:lnTo>
                      <a:pt x="39" y="3"/>
                    </a:lnTo>
                    <a:lnTo>
                      <a:pt x="33" y="2"/>
                    </a:lnTo>
                    <a:lnTo>
                      <a:pt x="27" y="2"/>
                    </a:lnTo>
                    <a:lnTo>
                      <a:pt x="24" y="2"/>
                    </a:lnTo>
                    <a:lnTo>
                      <a:pt x="21" y="3"/>
                    </a:lnTo>
                    <a:lnTo>
                      <a:pt x="20" y="3"/>
                    </a:lnTo>
                    <a:lnTo>
                      <a:pt x="34" y="9"/>
                    </a:lnTo>
                    <a:lnTo>
                      <a:pt x="43" y="15"/>
                    </a:lnTo>
                    <a:lnTo>
                      <a:pt x="47" y="19"/>
                    </a:lnTo>
                    <a:lnTo>
                      <a:pt x="48" y="21"/>
                    </a:lnTo>
                    <a:lnTo>
                      <a:pt x="41" y="17"/>
                    </a:lnTo>
                    <a:lnTo>
                      <a:pt x="34" y="13"/>
                    </a:lnTo>
                    <a:lnTo>
                      <a:pt x="28" y="10"/>
                    </a:lnTo>
                    <a:lnTo>
                      <a:pt x="23" y="8"/>
                    </a:lnTo>
                    <a:lnTo>
                      <a:pt x="17" y="8"/>
                    </a:lnTo>
                    <a:lnTo>
                      <a:pt x="12" y="8"/>
                    </a:lnTo>
                    <a:lnTo>
                      <a:pt x="8" y="9"/>
                    </a:lnTo>
                    <a:lnTo>
                      <a:pt x="3" y="11"/>
                    </a:lnTo>
                    <a:lnTo>
                      <a:pt x="0" y="13"/>
                    </a:lnTo>
                    <a:lnTo>
                      <a:pt x="4" y="9"/>
                    </a:lnTo>
                    <a:lnTo>
                      <a:pt x="10" y="3"/>
                    </a:lnTo>
                    <a:lnTo>
                      <a:pt x="13" y="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795" name="Freeform 75"/>
              <p:cNvSpPr>
                <a:spLocks/>
              </p:cNvSpPr>
              <p:nvPr/>
            </p:nvSpPr>
            <p:spPr bwMode="auto">
              <a:xfrm>
                <a:off x="3552" y="2741"/>
                <a:ext cx="46" cy="6"/>
              </a:xfrm>
              <a:custGeom>
                <a:avLst/>
                <a:gdLst/>
                <a:ahLst/>
                <a:cxnLst>
                  <a:cxn ang="0">
                    <a:pos x="91" y="7"/>
                  </a:cxn>
                  <a:cxn ang="0">
                    <a:pos x="83" y="4"/>
                  </a:cxn>
                  <a:cxn ang="0">
                    <a:pos x="77" y="3"/>
                  </a:cxn>
                  <a:cxn ang="0">
                    <a:pos x="71" y="2"/>
                  </a:cxn>
                  <a:cxn ang="0">
                    <a:pos x="66" y="0"/>
                  </a:cxn>
                  <a:cxn ang="0">
                    <a:pos x="63" y="0"/>
                  </a:cxn>
                  <a:cxn ang="0">
                    <a:pos x="59" y="0"/>
                  </a:cxn>
                  <a:cxn ang="0">
                    <a:pos x="56" y="0"/>
                  </a:cxn>
                  <a:cxn ang="0">
                    <a:pos x="53" y="0"/>
                  </a:cxn>
                  <a:cxn ang="0">
                    <a:pos x="47" y="0"/>
                  </a:cxn>
                  <a:cxn ang="0">
                    <a:pos x="40" y="3"/>
                  </a:cxn>
                  <a:cxn ang="0">
                    <a:pos x="31" y="4"/>
                  </a:cxn>
                  <a:cxn ang="0">
                    <a:pos x="23" y="6"/>
                  </a:cxn>
                  <a:cxn ang="0">
                    <a:pos x="13" y="9"/>
                  </a:cxn>
                  <a:cxn ang="0">
                    <a:pos x="7" y="10"/>
                  </a:cxn>
                  <a:cxn ang="0">
                    <a:pos x="2" y="12"/>
                  </a:cxn>
                  <a:cxn ang="0">
                    <a:pos x="0" y="12"/>
                  </a:cxn>
                  <a:cxn ang="0">
                    <a:pos x="12" y="10"/>
                  </a:cxn>
                  <a:cxn ang="0">
                    <a:pos x="24" y="7"/>
                  </a:cxn>
                  <a:cxn ang="0">
                    <a:pos x="33" y="5"/>
                  </a:cxn>
                  <a:cxn ang="0">
                    <a:pos x="41" y="4"/>
                  </a:cxn>
                  <a:cxn ang="0">
                    <a:pos x="47" y="4"/>
                  </a:cxn>
                  <a:cxn ang="0">
                    <a:pos x="53" y="3"/>
                  </a:cxn>
                  <a:cxn ang="0">
                    <a:pos x="56" y="3"/>
                  </a:cxn>
                  <a:cxn ang="0">
                    <a:pos x="58" y="3"/>
                  </a:cxn>
                  <a:cxn ang="0">
                    <a:pos x="68" y="3"/>
                  </a:cxn>
                  <a:cxn ang="0">
                    <a:pos x="78" y="5"/>
                  </a:cxn>
                  <a:cxn ang="0">
                    <a:pos x="87" y="6"/>
                  </a:cxn>
                  <a:cxn ang="0">
                    <a:pos x="91" y="7"/>
                  </a:cxn>
                  <a:cxn ang="0">
                    <a:pos x="91" y="7"/>
                  </a:cxn>
                </a:cxnLst>
                <a:rect l="0" t="0" r="r" b="b"/>
                <a:pathLst>
                  <a:path w="91" h="12">
                    <a:moveTo>
                      <a:pt x="91" y="7"/>
                    </a:moveTo>
                    <a:lnTo>
                      <a:pt x="83" y="4"/>
                    </a:lnTo>
                    <a:lnTo>
                      <a:pt x="77" y="3"/>
                    </a:lnTo>
                    <a:lnTo>
                      <a:pt x="71" y="2"/>
                    </a:lnTo>
                    <a:lnTo>
                      <a:pt x="66" y="0"/>
                    </a:lnTo>
                    <a:lnTo>
                      <a:pt x="63" y="0"/>
                    </a:lnTo>
                    <a:lnTo>
                      <a:pt x="59" y="0"/>
                    </a:lnTo>
                    <a:lnTo>
                      <a:pt x="56" y="0"/>
                    </a:lnTo>
                    <a:lnTo>
                      <a:pt x="53" y="0"/>
                    </a:lnTo>
                    <a:lnTo>
                      <a:pt x="47" y="0"/>
                    </a:lnTo>
                    <a:lnTo>
                      <a:pt x="40" y="3"/>
                    </a:lnTo>
                    <a:lnTo>
                      <a:pt x="31" y="4"/>
                    </a:lnTo>
                    <a:lnTo>
                      <a:pt x="23" y="6"/>
                    </a:lnTo>
                    <a:lnTo>
                      <a:pt x="13" y="9"/>
                    </a:lnTo>
                    <a:lnTo>
                      <a:pt x="7" y="10"/>
                    </a:lnTo>
                    <a:lnTo>
                      <a:pt x="2" y="12"/>
                    </a:lnTo>
                    <a:lnTo>
                      <a:pt x="0" y="12"/>
                    </a:lnTo>
                    <a:lnTo>
                      <a:pt x="12" y="10"/>
                    </a:lnTo>
                    <a:lnTo>
                      <a:pt x="24" y="7"/>
                    </a:lnTo>
                    <a:lnTo>
                      <a:pt x="33" y="5"/>
                    </a:lnTo>
                    <a:lnTo>
                      <a:pt x="41" y="4"/>
                    </a:lnTo>
                    <a:lnTo>
                      <a:pt x="47" y="4"/>
                    </a:lnTo>
                    <a:lnTo>
                      <a:pt x="53" y="3"/>
                    </a:lnTo>
                    <a:lnTo>
                      <a:pt x="56" y="3"/>
                    </a:lnTo>
                    <a:lnTo>
                      <a:pt x="58" y="3"/>
                    </a:lnTo>
                    <a:lnTo>
                      <a:pt x="68" y="3"/>
                    </a:lnTo>
                    <a:lnTo>
                      <a:pt x="78" y="5"/>
                    </a:lnTo>
                    <a:lnTo>
                      <a:pt x="87" y="6"/>
                    </a:lnTo>
                    <a:lnTo>
                      <a:pt x="91" y="7"/>
                    </a:lnTo>
                    <a:lnTo>
                      <a:pt x="91" y="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796" name="Freeform 76"/>
              <p:cNvSpPr>
                <a:spLocks/>
              </p:cNvSpPr>
              <p:nvPr/>
            </p:nvSpPr>
            <p:spPr bwMode="auto">
              <a:xfrm>
                <a:off x="3543" y="2746"/>
                <a:ext cx="53" cy="14"/>
              </a:xfrm>
              <a:custGeom>
                <a:avLst/>
                <a:gdLst/>
                <a:ahLst/>
                <a:cxnLst>
                  <a:cxn ang="0">
                    <a:pos x="106" y="3"/>
                  </a:cxn>
                  <a:cxn ang="0">
                    <a:pos x="96" y="1"/>
                  </a:cxn>
                  <a:cxn ang="0">
                    <a:pos x="88" y="0"/>
                  </a:cxn>
                  <a:cxn ang="0">
                    <a:pos x="81" y="0"/>
                  </a:cxn>
                  <a:cxn ang="0">
                    <a:pos x="76" y="0"/>
                  </a:cxn>
                  <a:cxn ang="0">
                    <a:pos x="72" y="1"/>
                  </a:cxn>
                  <a:cxn ang="0">
                    <a:pos x="67" y="2"/>
                  </a:cxn>
                  <a:cxn ang="0">
                    <a:pos x="64" y="2"/>
                  </a:cxn>
                  <a:cxn ang="0">
                    <a:pos x="59" y="3"/>
                  </a:cxn>
                  <a:cxn ang="0">
                    <a:pos x="53" y="4"/>
                  </a:cxn>
                  <a:cxn ang="0">
                    <a:pos x="45" y="8"/>
                  </a:cxn>
                  <a:cxn ang="0">
                    <a:pos x="36" y="11"/>
                  </a:cxn>
                  <a:cxn ang="0">
                    <a:pos x="26" y="16"/>
                  </a:cxn>
                  <a:cxn ang="0">
                    <a:pos x="16" y="20"/>
                  </a:cxn>
                  <a:cxn ang="0">
                    <a:pos x="8" y="24"/>
                  </a:cxn>
                  <a:cxn ang="0">
                    <a:pos x="3" y="26"/>
                  </a:cxn>
                  <a:cxn ang="0">
                    <a:pos x="0" y="27"/>
                  </a:cxn>
                  <a:cxn ang="0">
                    <a:pos x="15" y="22"/>
                  </a:cxn>
                  <a:cxn ang="0">
                    <a:pos x="29" y="17"/>
                  </a:cxn>
                  <a:cxn ang="0">
                    <a:pos x="39" y="12"/>
                  </a:cxn>
                  <a:cxn ang="0">
                    <a:pos x="49" y="10"/>
                  </a:cxn>
                  <a:cxn ang="0">
                    <a:pos x="54" y="8"/>
                  </a:cxn>
                  <a:cxn ang="0">
                    <a:pos x="60" y="5"/>
                  </a:cxn>
                  <a:cxn ang="0">
                    <a:pos x="64" y="5"/>
                  </a:cxn>
                  <a:cxn ang="0">
                    <a:pos x="66" y="4"/>
                  </a:cxn>
                  <a:cxn ang="0">
                    <a:pos x="72" y="3"/>
                  </a:cxn>
                  <a:cxn ang="0">
                    <a:pos x="77" y="3"/>
                  </a:cxn>
                  <a:cxn ang="0">
                    <a:pos x="84" y="2"/>
                  </a:cxn>
                  <a:cxn ang="0">
                    <a:pos x="91" y="2"/>
                  </a:cxn>
                  <a:cxn ang="0">
                    <a:pos x="97" y="3"/>
                  </a:cxn>
                  <a:cxn ang="0">
                    <a:pos x="102" y="3"/>
                  </a:cxn>
                  <a:cxn ang="0">
                    <a:pos x="105" y="3"/>
                  </a:cxn>
                  <a:cxn ang="0">
                    <a:pos x="106" y="3"/>
                  </a:cxn>
                  <a:cxn ang="0">
                    <a:pos x="106" y="3"/>
                  </a:cxn>
                </a:cxnLst>
                <a:rect l="0" t="0" r="r" b="b"/>
                <a:pathLst>
                  <a:path w="106" h="27">
                    <a:moveTo>
                      <a:pt x="106" y="3"/>
                    </a:moveTo>
                    <a:lnTo>
                      <a:pt x="96" y="1"/>
                    </a:lnTo>
                    <a:lnTo>
                      <a:pt x="88" y="0"/>
                    </a:lnTo>
                    <a:lnTo>
                      <a:pt x="81" y="0"/>
                    </a:lnTo>
                    <a:lnTo>
                      <a:pt x="76" y="0"/>
                    </a:lnTo>
                    <a:lnTo>
                      <a:pt x="72" y="1"/>
                    </a:lnTo>
                    <a:lnTo>
                      <a:pt x="67" y="2"/>
                    </a:lnTo>
                    <a:lnTo>
                      <a:pt x="64" y="2"/>
                    </a:lnTo>
                    <a:lnTo>
                      <a:pt x="59" y="3"/>
                    </a:lnTo>
                    <a:lnTo>
                      <a:pt x="53" y="4"/>
                    </a:lnTo>
                    <a:lnTo>
                      <a:pt x="45" y="8"/>
                    </a:lnTo>
                    <a:lnTo>
                      <a:pt x="36" y="11"/>
                    </a:lnTo>
                    <a:lnTo>
                      <a:pt x="26" y="16"/>
                    </a:lnTo>
                    <a:lnTo>
                      <a:pt x="16" y="20"/>
                    </a:lnTo>
                    <a:lnTo>
                      <a:pt x="8" y="24"/>
                    </a:lnTo>
                    <a:lnTo>
                      <a:pt x="3" y="26"/>
                    </a:lnTo>
                    <a:lnTo>
                      <a:pt x="0" y="27"/>
                    </a:lnTo>
                    <a:lnTo>
                      <a:pt x="15" y="22"/>
                    </a:lnTo>
                    <a:lnTo>
                      <a:pt x="29" y="17"/>
                    </a:lnTo>
                    <a:lnTo>
                      <a:pt x="39" y="12"/>
                    </a:lnTo>
                    <a:lnTo>
                      <a:pt x="49" y="10"/>
                    </a:lnTo>
                    <a:lnTo>
                      <a:pt x="54" y="8"/>
                    </a:lnTo>
                    <a:lnTo>
                      <a:pt x="60" y="5"/>
                    </a:lnTo>
                    <a:lnTo>
                      <a:pt x="64" y="5"/>
                    </a:lnTo>
                    <a:lnTo>
                      <a:pt x="66" y="4"/>
                    </a:lnTo>
                    <a:lnTo>
                      <a:pt x="72" y="3"/>
                    </a:lnTo>
                    <a:lnTo>
                      <a:pt x="77" y="3"/>
                    </a:lnTo>
                    <a:lnTo>
                      <a:pt x="84" y="2"/>
                    </a:lnTo>
                    <a:lnTo>
                      <a:pt x="91" y="2"/>
                    </a:lnTo>
                    <a:lnTo>
                      <a:pt x="97" y="3"/>
                    </a:lnTo>
                    <a:lnTo>
                      <a:pt x="102" y="3"/>
                    </a:lnTo>
                    <a:lnTo>
                      <a:pt x="105" y="3"/>
                    </a:lnTo>
                    <a:lnTo>
                      <a:pt x="106" y="3"/>
                    </a:lnTo>
                    <a:lnTo>
                      <a:pt x="106" y="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797" name="Freeform 77"/>
              <p:cNvSpPr>
                <a:spLocks/>
              </p:cNvSpPr>
              <p:nvPr/>
            </p:nvSpPr>
            <p:spPr bwMode="auto">
              <a:xfrm>
                <a:off x="3551" y="2751"/>
                <a:ext cx="42" cy="17"/>
              </a:xfrm>
              <a:custGeom>
                <a:avLst/>
                <a:gdLst/>
                <a:ahLst/>
                <a:cxnLst>
                  <a:cxn ang="0">
                    <a:pos x="83" y="0"/>
                  </a:cxn>
                  <a:cxn ang="0">
                    <a:pos x="75" y="0"/>
                  </a:cxn>
                  <a:cxn ang="0">
                    <a:pos x="68" y="0"/>
                  </a:cxn>
                  <a:cxn ang="0">
                    <a:pos x="62" y="1"/>
                  </a:cxn>
                  <a:cxn ang="0">
                    <a:pos x="58" y="1"/>
                  </a:cxn>
                  <a:cxn ang="0">
                    <a:pos x="54" y="3"/>
                  </a:cxn>
                  <a:cxn ang="0">
                    <a:pos x="51" y="5"/>
                  </a:cxn>
                  <a:cxn ang="0">
                    <a:pos x="49" y="6"/>
                  </a:cxn>
                  <a:cxn ang="0">
                    <a:pos x="45" y="7"/>
                  </a:cxn>
                  <a:cxn ang="0">
                    <a:pos x="41" y="9"/>
                  </a:cxn>
                  <a:cxn ang="0">
                    <a:pos x="35" y="12"/>
                  </a:cxn>
                  <a:cxn ang="0">
                    <a:pos x="27" y="16"/>
                  </a:cxn>
                  <a:cxn ang="0">
                    <a:pos x="20" y="21"/>
                  </a:cxn>
                  <a:cxn ang="0">
                    <a:pos x="12" y="25"/>
                  </a:cxn>
                  <a:cxn ang="0">
                    <a:pos x="6" y="30"/>
                  </a:cxn>
                  <a:cxn ang="0">
                    <a:pos x="2" y="32"/>
                  </a:cxn>
                  <a:cxn ang="0">
                    <a:pos x="0" y="33"/>
                  </a:cxn>
                  <a:cxn ang="0">
                    <a:pos x="12" y="26"/>
                  </a:cxn>
                  <a:cxn ang="0">
                    <a:pos x="22" y="22"/>
                  </a:cxn>
                  <a:cxn ang="0">
                    <a:pos x="30" y="17"/>
                  </a:cxn>
                  <a:cxn ang="0">
                    <a:pos x="37" y="14"/>
                  </a:cxn>
                  <a:cxn ang="0">
                    <a:pos x="42" y="10"/>
                  </a:cxn>
                  <a:cxn ang="0">
                    <a:pos x="46" y="8"/>
                  </a:cxn>
                  <a:cxn ang="0">
                    <a:pos x="49" y="7"/>
                  </a:cxn>
                  <a:cxn ang="0">
                    <a:pos x="51" y="6"/>
                  </a:cxn>
                  <a:cxn ang="0">
                    <a:pos x="60" y="3"/>
                  </a:cxn>
                  <a:cxn ang="0">
                    <a:pos x="71" y="1"/>
                  </a:cxn>
                  <a:cxn ang="0">
                    <a:pos x="80" y="0"/>
                  </a:cxn>
                  <a:cxn ang="0">
                    <a:pos x="83" y="0"/>
                  </a:cxn>
                  <a:cxn ang="0">
                    <a:pos x="83" y="0"/>
                  </a:cxn>
                </a:cxnLst>
                <a:rect l="0" t="0" r="r" b="b"/>
                <a:pathLst>
                  <a:path w="83" h="33">
                    <a:moveTo>
                      <a:pt x="83" y="0"/>
                    </a:moveTo>
                    <a:lnTo>
                      <a:pt x="75" y="0"/>
                    </a:lnTo>
                    <a:lnTo>
                      <a:pt x="68" y="0"/>
                    </a:lnTo>
                    <a:lnTo>
                      <a:pt x="62" y="1"/>
                    </a:lnTo>
                    <a:lnTo>
                      <a:pt x="58" y="1"/>
                    </a:lnTo>
                    <a:lnTo>
                      <a:pt x="54" y="3"/>
                    </a:lnTo>
                    <a:lnTo>
                      <a:pt x="51" y="5"/>
                    </a:lnTo>
                    <a:lnTo>
                      <a:pt x="49" y="6"/>
                    </a:lnTo>
                    <a:lnTo>
                      <a:pt x="45" y="7"/>
                    </a:lnTo>
                    <a:lnTo>
                      <a:pt x="41" y="9"/>
                    </a:lnTo>
                    <a:lnTo>
                      <a:pt x="35" y="12"/>
                    </a:lnTo>
                    <a:lnTo>
                      <a:pt x="27" y="16"/>
                    </a:lnTo>
                    <a:lnTo>
                      <a:pt x="20" y="21"/>
                    </a:lnTo>
                    <a:lnTo>
                      <a:pt x="12" y="25"/>
                    </a:lnTo>
                    <a:lnTo>
                      <a:pt x="6" y="30"/>
                    </a:lnTo>
                    <a:lnTo>
                      <a:pt x="2" y="32"/>
                    </a:lnTo>
                    <a:lnTo>
                      <a:pt x="0" y="33"/>
                    </a:lnTo>
                    <a:lnTo>
                      <a:pt x="12" y="26"/>
                    </a:lnTo>
                    <a:lnTo>
                      <a:pt x="22" y="22"/>
                    </a:lnTo>
                    <a:lnTo>
                      <a:pt x="30" y="17"/>
                    </a:lnTo>
                    <a:lnTo>
                      <a:pt x="37" y="14"/>
                    </a:lnTo>
                    <a:lnTo>
                      <a:pt x="42" y="10"/>
                    </a:lnTo>
                    <a:lnTo>
                      <a:pt x="46" y="8"/>
                    </a:lnTo>
                    <a:lnTo>
                      <a:pt x="49" y="7"/>
                    </a:lnTo>
                    <a:lnTo>
                      <a:pt x="51" y="6"/>
                    </a:lnTo>
                    <a:lnTo>
                      <a:pt x="60" y="3"/>
                    </a:lnTo>
                    <a:lnTo>
                      <a:pt x="71" y="1"/>
                    </a:lnTo>
                    <a:lnTo>
                      <a:pt x="80" y="0"/>
                    </a:lnTo>
                    <a:lnTo>
                      <a:pt x="83" y="0"/>
                    </a:lnTo>
                    <a:lnTo>
                      <a:pt x="83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798" name="Freeform 78"/>
              <p:cNvSpPr>
                <a:spLocks/>
              </p:cNvSpPr>
              <p:nvPr/>
            </p:nvSpPr>
            <p:spPr bwMode="auto">
              <a:xfrm>
                <a:off x="3597" y="2633"/>
                <a:ext cx="18" cy="36"/>
              </a:xfrm>
              <a:custGeom>
                <a:avLst/>
                <a:gdLst/>
                <a:ahLst/>
                <a:cxnLst>
                  <a:cxn ang="0">
                    <a:pos x="14" y="0"/>
                  </a:cxn>
                  <a:cxn ang="0">
                    <a:pos x="7" y="8"/>
                  </a:cxn>
                  <a:cxn ang="0">
                    <a:pos x="3" y="16"/>
                  </a:cxn>
                  <a:cxn ang="0">
                    <a:pos x="0" y="23"/>
                  </a:cxn>
                  <a:cxn ang="0">
                    <a:pos x="4" y="29"/>
                  </a:cxn>
                  <a:cxn ang="0">
                    <a:pos x="8" y="31"/>
                  </a:cxn>
                  <a:cxn ang="0">
                    <a:pos x="10" y="32"/>
                  </a:cxn>
                  <a:cxn ang="0">
                    <a:pos x="11" y="36"/>
                  </a:cxn>
                  <a:cxn ang="0">
                    <a:pos x="13" y="44"/>
                  </a:cxn>
                  <a:cxn ang="0">
                    <a:pos x="19" y="54"/>
                  </a:cxn>
                  <a:cxn ang="0">
                    <a:pos x="25" y="63"/>
                  </a:cxn>
                  <a:cxn ang="0">
                    <a:pos x="30" y="70"/>
                  </a:cxn>
                  <a:cxn ang="0">
                    <a:pos x="33" y="73"/>
                  </a:cxn>
                  <a:cxn ang="0">
                    <a:pos x="31" y="60"/>
                  </a:cxn>
                  <a:cxn ang="0">
                    <a:pos x="33" y="56"/>
                  </a:cxn>
                  <a:cxn ang="0">
                    <a:pos x="35" y="55"/>
                  </a:cxn>
                  <a:cxn ang="0">
                    <a:pos x="36" y="45"/>
                  </a:cxn>
                  <a:cxn ang="0">
                    <a:pos x="36" y="31"/>
                  </a:cxn>
                  <a:cxn ang="0">
                    <a:pos x="34" y="24"/>
                  </a:cxn>
                  <a:cxn ang="0">
                    <a:pos x="30" y="20"/>
                  </a:cxn>
                  <a:cxn ang="0">
                    <a:pos x="25" y="17"/>
                  </a:cxn>
                  <a:cxn ang="0">
                    <a:pos x="20" y="13"/>
                  </a:cxn>
                  <a:cxn ang="0">
                    <a:pos x="17" y="7"/>
                  </a:cxn>
                  <a:cxn ang="0">
                    <a:pos x="15" y="2"/>
                  </a:cxn>
                  <a:cxn ang="0">
                    <a:pos x="14" y="0"/>
                  </a:cxn>
                </a:cxnLst>
                <a:rect l="0" t="0" r="r" b="b"/>
                <a:pathLst>
                  <a:path w="36" h="73">
                    <a:moveTo>
                      <a:pt x="14" y="0"/>
                    </a:moveTo>
                    <a:lnTo>
                      <a:pt x="7" y="8"/>
                    </a:lnTo>
                    <a:lnTo>
                      <a:pt x="3" y="16"/>
                    </a:lnTo>
                    <a:lnTo>
                      <a:pt x="0" y="23"/>
                    </a:lnTo>
                    <a:lnTo>
                      <a:pt x="4" y="29"/>
                    </a:lnTo>
                    <a:lnTo>
                      <a:pt x="8" y="31"/>
                    </a:lnTo>
                    <a:lnTo>
                      <a:pt x="10" y="32"/>
                    </a:lnTo>
                    <a:lnTo>
                      <a:pt x="11" y="36"/>
                    </a:lnTo>
                    <a:lnTo>
                      <a:pt x="13" y="44"/>
                    </a:lnTo>
                    <a:lnTo>
                      <a:pt x="19" y="54"/>
                    </a:lnTo>
                    <a:lnTo>
                      <a:pt x="25" y="63"/>
                    </a:lnTo>
                    <a:lnTo>
                      <a:pt x="30" y="70"/>
                    </a:lnTo>
                    <a:lnTo>
                      <a:pt x="33" y="73"/>
                    </a:lnTo>
                    <a:lnTo>
                      <a:pt x="31" y="60"/>
                    </a:lnTo>
                    <a:lnTo>
                      <a:pt x="33" y="56"/>
                    </a:lnTo>
                    <a:lnTo>
                      <a:pt x="35" y="55"/>
                    </a:lnTo>
                    <a:lnTo>
                      <a:pt x="36" y="45"/>
                    </a:lnTo>
                    <a:lnTo>
                      <a:pt x="36" y="31"/>
                    </a:lnTo>
                    <a:lnTo>
                      <a:pt x="34" y="24"/>
                    </a:lnTo>
                    <a:lnTo>
                      <a:pt x="30" y="20"/>
                    </a:lnTo>
                    <a:lnTo>
                      <a:pt x="25" y="17"/>
                    </a:lnTo>
                    <a:lnTo>
                      <a:pt x="20" y="13"/>
                    </a:lnTo>
                    <a:lnTo>
                      <a:pt x="17" y="7"/>
                    </a:lnTo>
                    <a:lnTo>
                      <a:pt x="15" y="2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799" name="Freeform 79"/>
              <p:cNvSpPr>
                <a:spLocks/>
              </p:cNvSpPr>
              <p:nvPr/>
            </p:nvSpPr>
            <p:spPr bwMode="auto">
              <a:xfrm>
                <a:off x="3579" y="2630"/>
                <a:ext cx="21" cy="42"/>
              </a:xfrm>
              <a:custGeom>
                <a:avLst/>
                <a:gdLst/>
                <a:ahLst/>
                <a:cxnLst>
                  <a:cxn ang="0">
                    <a:pos x="41" y="0"/>
                  </a:cxn>
                  <a:cxn ang="0">
                    <a:pos x="35" y="1"/>
                  </a:cxn>
                  <a:cxn ang="0">
                    <a:pos x="31" y="2"/>
                  </a:cxn>
                  <a:cxn ang="0">
                    <a:pos x="25" y="4"/>
                  </a:cxn>
                  <a:cxn ang="0">
                    <a:pos x="19" y="5"/>
                  </a:cxn>
                  <a:cxn ang="0">
                    <a:pos x="15" y="8"/>
                  </a:cxn>
                  <a:cxn ang="0">
                    <a:pos x="9" y="9"/>
                  </a:cxn>
                  <a:cxn ang="0">
                    <a:pos x="4" y="11"/>
                  </a:cxn>
                  <a:cxn ang="0">
                    <a:pos x="0" y="12"/>
                  </a:cxn>
                  <a:cxn ang="0">
                    <a:pos x="0" y="16"/>
                  </a:cxn>
                  <a:cxn ang="0">
                    <a:pos x="1" y="21"/>
                  </a:cxn>
                  <a:cxn ang="0">
                    <a:pos x="5" y="26"/>
                  </a:cxn>
                  <a:cxn ang="0">
                    <a:pos x="11" y="31"/>
                  </a:cxn>
                  <a:cxn ang="0">
                    <a:pos x="18" y="36"/>
                  </a:cxn>
                  <a:cxn ang="0">
                    <a:pos x="20" y="41"/>
                  </a:cxn>
                  <a:cxn ang="0">
                    <a:pos x="21" y="46"/>
                  </a:cxn>
                  <a:cxn ang="0">
                    <a:pos x="20" y="52"/>
                  </a:cxn>
                  <a:cxn ang="0">
                    <a:pos x="20" y="59"/>
                  </a:cxn>
                  <a:cxn ang="0">
                    <a:pos x="23" y="65"/>
                  </a:cxn>
                  <a:cxn ang="0">
                    <a:pos x="28" y="73"/>
                  </a:cxn>
                  <a:cxn ang="0">
                    <a:pos x="40" y="83"/>
                  </a:cxn>
                  <a:cxn ang="0">
                    <a:pos x="39" y="82"/>
                  </a:cxn>
                  <a:cxn ang="0">
                    <a:pos x="38" y="79"/>
                  </a:cxn>
                  <a:cxn ang="0">
                    <a:pos x="35" y="74"/>
                  </a:cxn>
                  <a:cxn ang="0">
                    <a:pos x="33" y="66"/>
                  </a:cxn>
                  <a:cxn ang="0">
                    <a:pos x="33" y="58"/>
                  </a:cxn>
                  <a:cxn ang="0">
                    <a:pos x="33" y="52"/>
                  </a:cxn>
                  <a:cxn ang="0">
                    <a:pos x="32" y="47"/>
                  </a:cxn>
                  <a:cxn ang="0">
                    <a:pos x="27" y="39"/>
                  </a:cxn>
                  <a:cxn ang="0">
                    <a:pos x="23" y="29"/>
                  </a:cxn>
                  <a:cxn ang="0">
                    <a:pos x="21" y="24"/>
                  </a:cxn>
                  <a:cxn ang="0">
                    <a:pos x="25" y="17"/>
                  </a:cxn>
                  <a:cxn ang="0">
                    <a:pos x="33" y="9"/>
                  </a:cxn>
                  <a:cxn ang="0">
                    <a:pos x="36" y="6"/>
                  </a:cxn>
                  <a:cxn ang="0">
                    <a:pos x="39" y="4"/>
                  </a:cxn>
                  <a:cxn ang="0">
                    <a:pos x="40" y="2"/>
                  </a:cxn>
                  <a:cxn ang="0">
                    <a:pos x="41" y="0"/>
                  </a:cxn>
                </a:cxnLst>
                <a:rect l="0" t="0" r="r" b="b"/>
                <a:pathLst>
                  <a:path w="41" h="83">
                    <a:moveTo>
                      <a:pt x="41" y="0"/>
                    </a:moveTo>
                    <a:lnTo>
                      <a:pt x="35" y="1"/>
                    </a:lnTo>
                    <a:lnTo>
                      <a:pt x="31" y="2"/>
                    </a:lnTo>
                    <a:lnTo>
                      <a:pt x="25" y="4"/>
                    </a:lnTo>
                    <a:lnTo>
                      <a:pt x="19" y="5"/>
                    </a:lnTo>
                    <a:lnTo>
                      <a:pt x="15" y="8"/>
                    </a:lnTo>
                    <a:lnTo>
                      <a:pt x="9" y="9"/>
                    </a:lnTo>
                    <a:lnTo>
                      <a:pt x="4" y="11"/>
                    </a:lnTo>
                    <a:lnTo>
                      <a:pt x="0" y="12"/>
                    </a:lnTo>
                    <a:lnTo>
                      <a:pt x="0" y="16"/>
                    </a:lnTo>
                    <a:lnTo>
                      <a:pt x="1" y="21"/>
                    </a:lnTo>
                    <a:lnTo>
                      <a:pt x="5" y="26"/>
                    </a:lnTo>
                    <a:lnTo>
                      <a:pt x="11" y="31"/>
                    </a:lnTo>
                    <a:lnTo>
                      <a:pt x="18" y="36"/>
                    </a:lnTo>
                    <a:lnTo>
                      <a:pt x="20" y="41"/>
                    </a:lnTo>
                    <a:lnTo>
                      <a:pt x="21" y="46"/>
                    </a:lnTo>
                    <a:lnTo>
                      <a:pt x="20" y="52"/>
                    </a:lnTo>
                    <a:lnTo>
                      <a:pt x="20" y="59"/>
                    </a:lnTo>
                    <a:lnTo>
                      <a:pt x="23" y="65"/>
                    </a:lnTo>
                    <a:lnTo>
                      <a:pt x="28" y="73"/>
                    </a:lnTo>
                    <a:lnTo>
                      <a:pt x="40" y="83"/>
                    </a:lnTo>
                    <a:lnTo>
                      <a:pt x="39" y="82"/>
                    </a:lnTo>
                    <a:lnTo>
                      <a:pt x="38" y="79"/>
                    </a:lnTo>
                    <a:lnTo>
                      <a:pt x="35" y="74"/>
                    </a:lnTo>
                    <a:lnTo>
                      <a:pt x="33" y="66"/>
                    </a:lnTo>
                    <a:lnTo>
                      <a:pt x="33" y="58"/>
                    </a:lnTo>
                    <a:lnTo>
                      <a:pt x="33" y="52"/>
                    </a:lnTo>
                    <a:lnTo>
                      <a:pt x="32" y="47"/>
                    </a:lnTo>
                    <a:lnTo>
                      <a:pt x="27" y="39"/>
                    </a:lnTo>
                    <a:lnTo>
                      <a:pt x="23" y="29"/>
                    </a:lnTo>
                    <a:lnTo>
                      <a:pt x="21" y="24"/>
                    </a:lnTo>
                    <a:lnTo>
                      <a:pt x="25" y="17"/>
                    </a:lnTo>
                    <a:lnTo>
                      <a:pt x="33" y="9"/>
                    </a:lnTo>
                    <a:lnTo>
                      <a:pt x="36" y="6"/>
                    </a:lnTo>
                    <a:lnTo>
                      <a:pt x="39" y="4"/>
                    </a:lnTo>
                    <a:lnTo>
                      <a:pt x="40" y="2"/>
                    </a:lnTo>
                    <a:lnTo>
                      <a:pt x="41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800" name="Freeform 80"/>
              <p:cNvSpPr>
                <a:spLocks/>
              </p:cNvSpPr>
              <p:nvPr/>
            </p:nvSpPr>
            <p:spPr bwMode="auto">
              <a:xfrm>
                <a:off x="3622" y="2626"/>
                <a:ext cx="15" cy="43"/>
              </a:xfrm>
              <a:custGeom>
                <a:avLst/>
                <a:gdLst/>
                <a:ahLst/>
                <a:cxnLst>
                  <a:cxn ang="0">
                    <a:pos x="0" y="1"/>
                  </a:cxn>
                  <a:cxn ang="0">
                    <a:pos x="2" y="7"/>
                  </a:cxn>
                  <a:cxn ang="0">
                    <a:pos x="4" y="13"/>
                  </a:cxn>
                  <a:cxn ang="0">
                    <a:pos x="7" y="19"/>
                  </a:cxn>
                  <a:cxn ang="0">
                    <a:pos x="11" y="24"/>
                  </a:cxn>
                  <a:cxn ang="0">
                    <a:pos x="17" y="33"/>
                  </a:cxn>
                  <a:cxn ang="0">
                    <a:pos x="17" y="38"/>
                  </a:cxn>
                  <a:cxn ang="0">
                    <a:pos x="15" y="44"/>
                  </a:cxn>
                  <a:cxn ang="0">
                    <a:pos x="13" y="52"/>
                  </a:cxn>
                  <a:cxn ang="0">
                    <a:pos x="10" y="61"/>
                  </a:cxn>
                  <a:cxn ang="0">
                    <a:pos x="9" y="68"/>
                  </a:cxn>
                  <a:cxn ang="0">
                    <a:pos x="11" y="75"/>
                  </a:cxn>
                  <a:cxn ang="0">
                    <a:pos x="17" y="87"/>
                  </a:cxn>
                  <a:cxn ang="0">
                    <a:pos x="15" y="80"/>
                  </a:cxn>
                  <a:cxn ang="0">
                    <a:pos x="16" y="72"/>
                  </a:cxn>
                  <a:cxn ang="0">
                    <a:pos x="18" y="60"/>
                  </a:cxn>
                  <a:cxn ang="0">
                    <a:pos x="22" y="46"/>
                  </a:cxn>
                  <a:cxn ang="0">
                    <a:pos x="26" y="35"/>
                  </a:cxn>
                  <a:cxn ang="0">
                    <a:pos x="29" y="31"/>
                  </a:cxn>
                  <a:cxn ang="0">
                    <a:pos x="30" y="28"/>
                  </a:cxn>
                  <a:cxn ang="0">
                    <a:pos x="26" y="15"/>
                  </a:cxn>
                  <a:cxn ang="0">
                    <a:pos x="25" y="11"/>
                  </a:cxn>
                  <a:cxn ang="0">
                    <a:pos x="24" y="6"/>
                  </a:cxn>
                  <a:cxn ang="0">
                    <a:pos x="23" y="3"/>
                  </a:cxn>
                  <a:cxn ang="0">
                    <a:pos x="22" y="0"/>
                  </a:cxn>
                  <a:cxn ang="0">
                    <a:pos x="16" y="0"/>
                  </a:cxn>
                  <a:cxn ang="0">
                    <a:pos x="11" y="0"/>
                  </a:cxn>
                  <a:cxn ang="0">
                    <a:pos x="6" y="0"/>
                  </a:cxn>
                  <a:cxn ang="0">
                    <a:pos x="0" y="1"/>
                  </a:cxn>
                </a:cxnLst>
                <a:rect l="0" t="0" r="r" b="b"/>
                <a:pathLst>
                  <a:path w="30" h="87">
                    <a:moveTo>
                      <a:pt x="0" y="1"/>
                    </a:moveTo>
                    <a:lnTo>
                      <a:pt x="2" y="7"/>
                    </a:lnTo>
                    <a:lnTo>
                      <a:pt x="4" y="13"/>
                    </a:lnTo>
                    <a:lnTo>
                      <a:pt x="7" y="19"/>
                    </a:lnTo>
                    <a:lnTo>
                      <a:pt x="11" y="24"/>
                    </a:lnTo>
                    <a:lnTo>
                      <a:pt x="17" y="33"/>
                    </a:lnTo>
                    <a:lnTo>
                      <a:pt x="17" y="38"/>
                    </a:lnTo>
                    <a:lnTo>
                      <a:pt x="15" y="44"/>
                    </a:lnTo>
                    <a:lnTo>
                      <a:pt x="13" y="52"/>
                    </a:lnTo>
                    <a:lnTo>
                      <a:pt x="10" y="61"/>
                    </a:lnTo>
                    <a:lnTo>
                      <a:pt x="9" y="68"/>
                    </a:lnTo>
                    <a:lnTo>
                      <a:pt x="11" y="75"/>
                    </a:lnTo>
                    <a:lnTo>
                      <a:pt x="17" y="87"/>
                    </a:lnTo>
                    <a:lnTo>
                      <a:pt x="15" y="80"/>
                    </a:lnTo>
                    <a:lnTo>
                      <a:pt x="16" y="72"/>
                    </a:lnTo>
                    <a:lnTo>
                      <a:pt x="18" y="60"/>
                    </a:lnTo>
                    <a:lnTo>
                      <a:pt x="22" y="46"/>
                    </a:lnTo>
                    <a:lnTo>
                      <a:pt x="26" y="35"/>
                    </a:lnTo>
                    <a:lnTo>
                      <a:pt x="29" y="31"/>
                    </a:lnTo>
                    <a:lnTo>
                      <a:pt x="30" y="28"/>
                    </a:lnTo>
                    <a:lnTo>
                      <a:pt x="26" y="15"/>
                    </a:lnTo>
                    <a:lnTo>
                      <a:pt x="25" y="11"/>
                    </a:lnTo>
                    <a:lnTo>
                      <a:pt x="24" y="6"/>
                    </a:lnTo>
                    <a:lnTo>
                      <a:pt x="23" y="3"/>
                    </a:lnTo>
                    <a:lnTo>
                      <a:pt x="22" y="0"/>
                    </a:lnTo>
                    <a:lnTo>
                      <a:pt x="16" y="0"/>
                    </a:lnTo>
                    <a:lnTo>
                      <a:pt x="11" y="0"/>
                    </a:lnTo>
                    <a:lnTo>
                      <a:pt x="6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801" name="Freeform 81"/>
              <p:cNvSpPr>
                <a:spLocks/>
              </p:cNvSpPr>
              <p:nvPr/>
            </p:nvSpPr>
            <p:spPr bwMode="auto">
              <a:xfrm>
                <a:off x="3633" y="2692"/>
                <a:ext cx="112" cy="156"/>
              </a:xfrm>
              <a:custGeom>
                <a:avLst/>
                <a:gdLst/>
                <a:ahLst/>
                <a:cxnLst>
                  <a:cxn ang="0">
                    <a:pos x="101" y="307"/>
                  </a:cxn>
                  <a:cxn ang="0">
                    <a:pos x="118" y="302"/>
                  </a:cxn>
                  <a:cxn ang="0">
                    <a:pos x="136" y="291"/>
                  </a:cxn>
                  <a:cxn ang="0">
                    <a:pos x="128" y="275"/>
                  </a:cxn>
                  <a:cxn ang="0">
                    <a:pos x="117" y="265"/>
                  </a:cxn>
                  <a:cxn ang="0">
                    <a:pos x="123" y="254"/>
                  </a:cxn>
                  <a:cxn ang="0">
                    <a:pos x="100" y="248"/>
                  </a:cxn>
                  <a:cxn ang="0">
                    <a:pos x="113" y="238"/>
                  </a:cxn>
                  <a:cxn ang="0">
                    <a:pos x="140" y="215"/>
                  </a:cxn>
                  <a:cxn ang="0">
                    <a:pos x="158" y="199"/>
                  </a:cxn>
                  <a:cxn ang="0">
                    <a:pos x="161" y="229"/>
                  </a:cxn>
                  <a:cxn ang="0">
                    <a:pos x="167" y="218"/>
                  </a:cxn>
                  <a:cxn ang="0">
                    <a:pos x="198" y="178"/>
                  </a:cxn>
                  <a:cxn ang="0">
                    <a:pos x="208" y="148"/>
                  </a:cxn>
                  <a:cxn ang="0">
                    <a:pos x="215" y="162"/>
                  </a:cxn>
                  <a:cxn ang="0">
                    <a:pos x="222" y="127"/>
                  </a:cxn>
                  <a:cxn ang="0">
                    <a:pos x="220" y="92"/>
                  </a:cxn>
                  <a:cxn ang="0">
                    <a:pos x="212" y="66"/>
                  </a:cxn>
                  <a:cxn ang="0">
                    <a:pos x="196" y="43"/>
                  </a:cxn>
                  <a:cxn ang="0">
                    <a:pos x="190" y="4"/>
                  </a:cxn>
                  <a:cxn ang="0">
                    <a:pos x="176" y="10"/>
                  </a:cxn>
                  <a:cxn ang="0">
                    <a:pos x="178" y="65"/>
                  </a:cxn>
                  <a:cxn ang="0">
                    <a:pos x="167" y="112"/>
                  </a:cxn>
                  <a:cxn ang="0">
                    <a:pos x="155" y="148"/>
                  </a:cxn>
                  <a:cxn ang="0">
                    <a:pos x="135" y="171"/>
                  </a:cxn>
                  <a:cxn ang="0">
                    <a:pos x="110" y="192"/>
                  </a:cxn>
                  <a:cxn ang="0">
                    <a:pos x="108" y="176"/>
                  </a:cxn>
                  <a:cxn ang="0">
                    <a:pos x="118" y="158"/>
                  </a:cxn>
                  <a:cxn ang="0">
                    <a:pos x="124" y="140"/>
                  </a:cxn>
                  <a:cxn ang="0">
                    <a:pos x="138" y="132"/>
                  </a:cxn>
                  <a:cxn ang="0">
                    <a:pos x="135" y="122"/>
                  </a:cxn>
                  <a:cxn ang="0">
                    <a:pos x="137" y="112"/>
                  </a:cxn>
                  <a:cxn ang="0">
                    <a:pos x="138" y="103"/>
                  </a:cxn>
                  <a:cxn ang="0">
                    <a:pos x="136" y="87"/>
                  </a:cxn>
                  <a:cxn ang="0">
                    <a:pos x="124" y="85"/>
                  </a:cxn>
                  <a:cxn ang="0">
                    <a:pos x="123" y="95"/>
                  </a:cxn>
                  <a:cxn ang="0">
                    <a:pos x="115" y="129"/>
                  </a:cxn>
                  <a:cxn ang="0">
                    <a:pos x="101" y="157"/>
                  </a:cxn>
                  <a:cxn ang="0">
                    <a:pos x="75" y="183"/>
                  </a:cxn>
                  <a:cxn ang="0">
                    <a:pos x="24" y="214"/>
                  </a:cxn>
                  <a:cxn ang="0">
                    <a:pos x="13" y="239"/>
                  </a:cxn>
                  <a:cxn ang="0">
                    <a:pos x="33" y="260"/>
                  </a:cxn>
                  <a:cxn ang="0">
                    <a:pos x="54" y="277"/>
                  </a:cxn>
                  <a:cxn ang="0">
                    <a:pos x="64" y="290"/>
                  </a:cxn>
                  <a:cxn ang="0">
                    <a:pos x="80" y="302"/>
                  </a:cxn>
                </a:cxnLst>
                <a:rect l="0" t="0" r="r" b="b"/>
                <a:pathLst>
                  <a:path w="223" h="310">
                    <a:moveTo>
                      <a:pt x="93" y="310"/>
                    </a:moveTo>
                    <a:lnTo>
                      <a:pt x="97" y="309"/>
                    </a:lnTo>
                    <a:lnTo>
                      <a:pt x="101" y="307"/>
                    </a:lnTo>
                    <a:lnTo>
                      <a:pt x="106" y="306"/>
                    </a:lnTo>
                    <a:lnTo>
                      <a:pt x="110" y="304"/>
                    </a:lnTo>
                    <a:lnTo>
                      <a:pt x="118" y="302"/>
                    </a:lnTo>
                    <a:lnTo>
                      <a:pt x="125" y="299"/>
                    </a:lnTo>
                    <a:lnTo>
                      <a:pt x="130" y="295"/>
                    </a:lnTo>
                    <a:lnTo>
                      <a:pt x="136" y="291"/>
                    </a:lnTo>
                    <a:lnTo>
                      <a:pt x="138" y="285"/>
                    </a:lnTo>
                    <a:lnTo>
                      <a:pt x="135" y="279"/>
                    </a:lnTo>
                    <a:lnTo>
                      <a:pt x="128" y="275"/>
                    </a:lnTo>
                    <a:lnTo>
                      <a:pt x="122" y="270"/>
                    </a:lnTo>
                    <a:lnTo>
                      <a:pt x="117" y="268"/>
                    </a:lnTo>
                    <a:lnTo>
                      <a:pt x="117" y="265"/>
                    </a:lnTo>
                    <a:lnTo>
                      <a:pt x="118" y="262"/>
                    </a:lnTo>
                    <a:lnTo>
                      <a:pt x="123" y="257"/>
                    </a:lnTo>
                    <a:lnTo>
                      <a:pt x="123" y="254"/>
                    </a:lnTo>
                    <a:lnTo>
                      <a:pt x="118" y="253"/>
                    </a:lnTo>
                    <a:lnTo>
                      <a:pt x="109" y="252"/>
                    </a:lnTo>
                    <a:lnTo>
                      <a:pt x="100" y="248"/>
                    </a:lnTo>
                    <a:lnTo>
                      <a:pt x="101" y="247"/>
                    </a:lnTo>
                    <a:lnTo>
                      <a:pt x="106" y="244"/>
                    </a:lnTo>
                    <a:lnTo>
                      <a:pt x="113" y="238"/>
                    </a:lnTo>
                    <a:lnTo>
                      <a:pt x="122" y="231"/>
                    </a:lnTo>
                    <a:lnTo>
                      <a:pt x="131" y="223"/>
                    </a:lnTo>
                    <a:lnTo>
                      <a:pt x="140" y="215"/>
                    </a:lnTo>
                    <a:lnTo>
                      <a:pt x="149" y="206"/>
                    </a:lnTo>
                    <a:lnTo>
                      <a:pt x="158" y="198"/>
                    </a:lnTo>
                    <a:lnTo>
                      <a:pt x="158" y="199"/>
                    </a:lnTo>
                    <a:lnTo>
                      <a:pt x="156" y="204"/>
                    </a:lnTo>
                    <a:lnTo>
                      <a:pt x="158" y="214"/>
                    </a:lnTo>
                    <a:lnTo>
                      <a:pt x="161" y="229"/>
                    </a:lnTo>
                    <a:lnTo>
                      <a:pt x="161" y="227"/>
                    </a:lnTo>
                    <a:lnTo>
                      <a:pt x="162" y="225"/>
                    </a:lnTo>
                    <a:lnTo>
                      <a:pt x="167" y="218"/>
                    </a:lnTo>
                    <a:lnTo>
                      <a:pt x="176" y="207"/>
                    </a:lnTo>
                    <a:lnTo>
                      <a:pt x="189" y="192"/>
                    </a:lnTo>
                    <a:lnTo>
                      <a:pt x="198" y="178"/>
                    </a:lnTo>
                    <a:lnTo>
                      <a:pt x="205" y="163"/>
                    </a:lnTo>
                    <a:lnTo>
                      <a:pt x="208" y="147"/>
                    </a:lnTo>
                    <a:lnTo>
                      <a:pt x="208" y="148"/>
                    </a:lnTo>
                    <a:lnTo>
                      <a:pt x="208" y="152"/>
                    </a:lnTo>
                    <a:lnTo>
                      <a:pt x="210" y="156"/>
                    </a:lnTo>
                    <a:lnTo>
                      <a:pt x="215" y="162"/>
                    </a:lnTo>
                    <a:lnTo>
                      <a:pt x="216" y="157"/>
                    </a:lnTo>
                    <a:lnTo>
                      <a:pt x="220" y="145"/>
                    </a:lnTo>
                    <a:lnTo>
                      <a:pt x="222" y="127"/>
                    </a:lnTo>
                    <a:lnTo>
                      <a:pt x="223" y="111"/>
                    </a:lnTo>
                    <a:lnTo>
                      <a:pt x="222" y="99"/>
                    </a:lnTo>
                    <a:lnTo>
                      <a:pt x="220" y="92"/>
                    </a:lnTo>
                    <a:lnTo>
                      <a:pt x="216" y="86"/>
                    </a:lnTo>
                    <a:lnTo>
                      <a:pt x="215" y="77"/>
                    </a:lnTo>
                    <a:lnTo>
                      <a:pt x="212" y="66"/>
                    </a:lnTo>
                    <a:lnTo>
                      <a:pt x="205" y="60"/>
                    </a:lnTo>
                    <a:lnTo>
                      <a:pt x="199" y="53"/>
                    </a:lnTo>
                    <a:lnTo>
                      <a:pt x="196" y="43"/>
                    </a:lnTo>
                    <a:lnTo>
                      <a:pt x="196" y="30"/>
                    </a:lnTo>
                    <a:lnTo>
                      <a:pt x="194" y="16"/>
                    </a:lnTo>
                    <a:lnTo>
                      <a:pt x="190" y="4"/>
                    </a:lnTo>
                    <a:lnTo>
                      <a:pt x="183" y="0"/>
                    </a:lnTo>
                    <a:lnTo>
                      <a:pt x="177" y="2"/>
                    </a:lnTo>
                    <a:lnTo>
                      <a:pt x="176" y="10"/>
                    </a:lnTo>
                    <a:lnTo>
                      <a:pt x="176" y="26"/>
                    </a:lnTo>
                    <a:lnTo>
                      <a:pt x="178" y="48"/>
                    </a:lnTo>
                    <a:lnTo>
                      <a:pt x="178" y="65"/>
                    </a:lnTo>
                    <a:lnTo>
                      <a:pt x="177" y="74"/>
                    </a:lnTo>
                    <a:lnTo>
                      <a:pt x="172" y="86"/>
                    </a:lnTo>
                    <a:lnTo>
                      <a:pt x="167" y="112"/>
                    </a:lnTo>
                    <a:lnTo>
                      <a:pt x="163" y="127"/>
                    </a:lnTo>
                    <a:lnTo>
                      <a:pt x="160" y="139"/>
                    </a:lnTo>
                    <a:lnTo>
                      <a:pt x="155" y="148"/>
                    </a:lnTo>
                    <a:lnTo>
                      <a:pt x="151" y="156"/>
                    </a:lnTo>
                    <a:lnTo>
                      <a:pt x="144" y="163"/>
                    </a:lnTo>
                    <a:lnTo>
                      <a:pt x="135" y="171"/>
                    </a:lnTo>
                    <a:lnTo>
                      <a:pt x="124" y="181"/>
                    </a:lnTo>
                    <a:lnTo>
                      <a:pt x="110" y="194"/>
                    </a:lnTo>
                    <a:lnTo>
                      <a:pt x="110" y="192"/>
                    </a:lnTo>
                    <a:lnTo>
                      <a:pt x="109" y="188"/>
                    </a:lnTo>
                    <a:lnTo>
                      <a:pt x="108" y="181"/>
                    </a:lnTo>
                    <a:lnTo>
                      <a:pt x="108" y="176"/>
                    </a:lnTo>
                    <a:lnTo>
                      <a:pt x="110" y="170"/>
                    </a:lnTo>
                    <a:lnTo>
                      <a:pt x="114" y="164"/>
                    </a:lnTo>
                    <a:lnTo>
                      <a:pt x="118" y="158"/>
                    </a:lnTo>
                    <a:lnTo>
                      <a:pt x="121" y="150"/>
                    </a:lnTo>
                    <a:lnTo>
                      <a:pt x="122" y="145"/>
                    </a:lnTo>
                    <a:lnTo>
                      <a:pt x="124" y="140"/>
                    </a:lnTo>
                    <a:lnTo>
                      <a:pt x="128" y="138"/>
                    </a:lnTo>
                    <a:lnTo>
                      <a:pt x="133" y="134"/>
                    </a:lnTo>
                    <a:lnTo>
                      <a:pt x="138" y="132"/>
                    </a:lnTo>
                    <a:lnTo>
                      <a:pt x="138" y="130"/>
                    </a:lnTo>
                    <a:lnTo>
                      <a:pt x="136" y="127"/>
                    </a:lnTo>
                    <a:lnTo>
                      <a:pt x="135" y="122"/>
                    </a:lnTo>
                    <a:lnTo>
                      <a:pt x="135" y="116"/>
                    </a:lnTo>
                    <a:lnTo>
                      <a:pt x="135" y="114"/>
                    </a:lnTo>
                    <a:lnTo>
                      <a:pt x="137" y="112"/>
                    </a:lnTo>
                    <a:lnTo>
                      <a:pt x="143" y="110"/>
                    </a:lnTo>
                    <a:lnTo>
                      <a:pt x="141" y="108"/>
                    </a:lnTo>
                    <a:lnTo>
                      <a:pt x="138" y="103"/>
                    </a:lnTo>
                    <a:lnTo>
                      <a:pt x="136" y="97"/>
                    </a:lnTo>
                    <a:lnTo>
                      <a:pt x="136" y="93"/>
                    </a:lnTo>
                    <a:lnTo>
                      <a:pt x="136" y="87"/>
                    </a:lnTo>
                    <a:lnTo>
                      <a:pt x="135" y="83"/>
                    </a:lnTo>
                    <a:lnTo>
                      <a:pt x="130" y="80"/>
                    </a:lnTo>
                    <a:lnTo>
                      <a:pt x="124" y="85"/>
                    </a:lnTo>
                    <a:lnTo>
                      <a:pt x="121" y="89"/>
                    </a:lnTo>
                    <a:lnTo>
                      <a:pt x="121" y="92"/>
                    </a:lnTo>
                    <a:lnTo>
                      <a:pt x="123" y="95"/>
                    </a:lnTo>
                    <a:lnTo>
                      <a:pt x="123" y="106"/>
                    </a:lnTo>
                    <a:lnTo>
                      <a:pt x="120" y="119"/>
                    </a:lnTo>
                    <a:lnTo>
                      <a:pt x="115" y="129"/>
                    </a:lnTo>
                    <a:lnTo>
                      <a:pt x="110" y="138"/>
                    </a:lnTo>
                    <a:lnTo>
                      <a:pt x="105" y="149"/>
                    </a:lnTo>
                    <a:lnTo>
                      <a:pt x="101" y="157"/>
                    </a:lnTo>
                    <a:lnTo>
                      <a:pt x="94" y="165"/>
                    </a:lnTo>
                    <a:lnTo>
                      <a:pt x="86" y="173"/>
                    </a:lnTo>
                    <a:lnTo>
                      <a:pt x="75" y="183"/>
                    </a:lnTo>
                    <a:lnTo>
                      <a:pt x="61" y="193"/>
                    </a:lnTo>
                    <a:lnTo>
                      <a:pt x="44" y="203"/>
                    </a:lnTo>
                    <a:lnTo>
                      <a:pt x="24" y="214"/>
                    </a:lnTo>
                    <a:lnTo>
                      <a:pt x="0" y="225"/>
                    </a:lnTo>
                    <a:lnTo>
                      <a:pt x="6" y="232"/>
                    </a:lnTo>
                    <a:lnTo>
                      <a:pt x="13" y="239"/>
                    </a:lnTo>
                    <a:lnTo>
                      <a:pt x="19" y="246"/>
                    </a:lnTo>
                    <a:lnTo>
                      <a:pt x="26" y="253"/>
                    </a:lnTo>
                    <a:lnTo>
                      <a:pt x="33" y="260"/>
                    </a:lnTo>
                    <a:lnTo>
                      <a:pt x="40" y="265"/>
                    </a:lnTo>
                    <a:lnTo>
                      <a:pt x="47" y="271"/>
                    </a:lnTo>
                    <a:lnTo>
                      <a:pt x="54" y="277"/>
                    </a:lnTo>
                    <a:lnTo>
                      <a:pt x="57" y="280"/>
                    </a:lnTo>
                    <a:lnTo>
                      <a:pt x="61" y="285"/>
                    </a:lnTo>
                    <a:lnTo>
                      <a:pt x="64" y="290"/>
                    </a:lnTo>
                    <a:lnTo>
                      <a:pt x="69" y="293"/>
                    </a:lnTo>
                    <a:lnTo>
                      <a:pt x="75" y="298"/>
                    </a:lnTo>
                    <a:lnTo>
                      <a:pt x="80" y="302"/>
                    </a:lnTo>
                    <a:lnTo>
                      <a:pt x="86" y="307"/>
                    </a:lnTo>
                    <a:lnTo>
                      <a:pt x="93" y="31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802" name="Freeform 82"/>
              <p:cNvSpPr>
                <a:spLocks/>
              </p:cNvSpPr>
              <p:nvPr/>
            </p:nvSpPr>
            <p:spPr bwMode="auto">
              <a:xfrm>
                <a:off x="3693" y="2661"/>
                <a:ext cx="114" cy="212"/>
              </a:xfrm>
              <a:custGeom>
                <a:avLst/>
                <a:gdLst/>
                <a:ahLst/>
                <a:cxnLst>
                  <a:cxn ang="0">
                    <a:pos x="82" y="21"/>
                  </a:cxn>
                  <a:cxn ang="0">
                    <a:pos x="88" y="53"/>
                  </a:cxn>
                  <a:cxn ang="0">
                    <a:pos x="97" y="65"/>
                  </a:cxn>
                  <a:cxn ang="0">
                    <a:pos x="114" y="79"/>
                  </a:cxn>
                  <a:cxn ang="0">
                    <a:pos x="129" y="116"/>
                  </a:cxn>
                  <a:cxn ang="0">
                    <a:pos x="129" y="154"/>
                  </a:cxn>
                  <a:cxn ang="0">
                    <a:pos x="149" y="195"/>
                  </a:cxn>
                  <a:cxn ang="0">
                    <a:pos x="157" y="230"/>
                  </a:cxn>
                  <a:cxn ang="0">
                    <a:pos x="165" y="271"/>
                  </a:cxn>
                  <a:cxn ang="0">
                    <a:pos x="159" y="306"/>
                  </a:cxn>
                  <a:cxn ang="0">
                    <a:pos x="145" y="317"/>
                  </a:cxn>
                  <a:cxn ang="0">
                    <a:pos x="119" y="320"/>
                  </a:cxn>
                  <a:cxn ang="0">
                    <a:pos x="96" y="311"/>
                  </a:cxn>
                  <a:cxn ang="0">
                    <a:pos x="87" y="311"/>
                  </a:cxn>
                  <a:cxn ang="0">
                    <a:pos x="78" y="323"/>
                  </a:cxn>
                  <a:cxn ang="0">
                    <a:pos x="60" y="330"/>
                  </a:cxn>
                  <a:cxn ang="0">
                    <a:pos x="66" y="332"/>
                  </a:cxn>
                  <a:cxn ang="0">
                    <a:pos x="53" y="343"/>
                  </a:cxn>
                  <a:cxn ang="0">
                    <a:pos x="30" y="361"/>
                  </a:cxn>
                  <a:cxn ang="0">
                    <a:pos x="17" y="377"/>
                  </a:cxn>
                  <a:cxn ang="0">
                    <a:pos x="6" y="387"/>
                  </a:cxn>
                  <a:cxn ang="0">
                    <a:pos x="27" y="393"/>
                  </a:cxn>
                  <a:cxn ang="0">
                    <a:pos x="22" y="415"/>
                  </a:cxn>
                  <a:cxn ang="0">
                    <a:pos x="33" y="417"/>
                  </a:cxn>
                  <a:cxn ang="0">
                    <a:pos x="54" y="406"/>
                  </a:cxn>
                  <a:cxn ang="0">
                    <a:pos x="76" y="396"/>
                  </a:cxn>
                  <a:cxn ang="0">
                    <a:pos x="90" y="386"/>
                  </a:cxn>
                  <a:cxn ang="0">
                    <a:pos x="103" y="381"/>
                  </a:cxn>
                  <a:cxn ang="0">
                    <a:pos x="136" y="389"/>
                  </a:cxn>
                  <a:cxn ang="0">
                    <a:pos x="147" y="391"/>
                  </a:cxn>
                  <a:cxn ang="0">
                    <a:pos x="162" y="364"/>
                  </a:cxn>
                  <a:cxn ang="0">
                    <a:pos x="171" y="347"/>
                  </a:cxn>
                  <a:cxn ang="0">
                    <a:pos x="174" y="345"/>
                  </a:cxn>
                  <a:cxn ang="0">
                    <a:pos x="193" y="337"/>
                  </a:cxn>
                  <a:cxn ang="0">
                    <a:pos x="210" y="318"/>
                  </a:cxn>
                  <a:cxn ang="0">
                    <a:pos x="220" y="291"/>
                  </a:cxn>
                  <a:cxn ang="0">
                    <a:pos x="228" y="273"/>
                  </a:cxn>
                  <a:cxn ang="0">
                    <a:pos x="210" y="257"/>
                  </a:cxn>
                  <a:cxn ang="0">
                    <a:pos x="199" y="202"/>
                  </a:cxn>
                  <a:cxn ang="0">
                    <a:pos x="203" y="159"/>
                  </a:cxn>
                  <a:cxn ang="0">
                    <a:pos x="186" y="120"/>
                  </a:cxn>
                  <a:cxn ang="0">
                    <a:pos x="195" y="127"/>
                  </a:cxn>
                  <a:cxn ang="0">
                    <a:pos x="190" y="110"/>
                  </a:cxn>
                  <a:cxn ang="0">
                    <a:pos x="176" y="81"/>
                  </a:cxn>
                  <a:cxn ang="0">
                    <a:pos x="172" y="66"/>
                  </a:cxn>
                  <a:cxn ang="0">
                    <a:pos x="172" y="56"/>
                  </a:cxn>
                  <a:cxn ang="0">
                    <a:pos x="155" y="36"/>
                  </a:cxn>
                  <a:cxn ang="0">
                    <a:pos x="144" y="0"/>
                  </a:cxn>
                  <a:cxn ang="0">
                    <a:pos x="118" y="4"/>
                  </a:cxn>
                  <a:cxn ang="0">
                    <a:pos x="88" y="7"/>
                  </a:cxn>
                </a:cxnLst>
                <a:rect l="0" t="0" r="r" b="b"/>
                <a:pathLst>
                  <a:path w="229" h="423">
                    <a:moveTo>
                      <a:pt x="73" y="7"/>
                    </a:moveTo>
                    <a:lnTo>
                      <a:pt x="76" y="13"/>
                    </a:lnTo>
                    <a:lnTo>
                      <a:pt x="82" y="21"/>
                    </a:lnTo>
                    <a:lnTo>
                      <a:pt x="87" y="32"/>
                    </a:lnTo>
                    <a:lnTo>
                      <a:pt x="88" y="43"/>
                    </a:lnTo>
                    <a:lnTo>
                      <a:pt x="88" y="53"/>
                    </a:lnTo>
                    <a:lnTo>
                      <a:pt x="89" y="58"/>
                    </a:lnTo>
                    <a:lnTo>
                      <a:pt x="92" y="63"/>
                    </a:lnTo>
                    <a:lnTo>
                      <a:pt x="97" y="65"/>
                    </a:lnTo>
                    <a:lnTo>
                      <a:pt x="102" y="69"/>
                    </a:lnTo>
                    <a:lnTo>
                      <a:pt x="107" y="72"/>
                    </a:lnTo>
                    <a:lnTo>
                      <a:pt x="114" y="79"/>
                    </a:lnTo>
                    <a:lnTo>
                      <a:pt x="120" y="88"/>
                    </a:lnTo>
                    <a:lnTo>
                      <a:pt x="127" y="105"/>
                    </a:lnTo>
                    <a:lnTo>
                      <a:pt x="129" y="116"/>
                    </a:lnTo>
                    <a:lnTo>
                      <a:pt x="128" y="124"/>
                    </a:lnTo>
                    <a:lnTo>
                      <a:pt x="127" y="136"/>
                    </a:lnTo>
                    <a:lnTo>
                      <a:pt x="129" y="154"/>
                    </a:lnTo>
                    <a:lnTo>
                      <a:pt x="135" y="171"/>
                    </a:lnTo>
                    <a:lnTo>
                      <a:pt x="143" y="185"/>
                    </a:lnTo>
                    <a:lnTo>
                      <a:pt x="149" y="195"/>
                    </a:lnTo>
                    <a:lnTo>
                      <a:pt x="153" y="203"/>
                    </a:lnTo>
                    <a:lnTo>
                      <a:pt x="156" y="214"/>
                    </a:lnTo>
                    <a:lnTo>
                      <a:pt x="157" y="230"/>
                    </a:lnTo>
                    <a:lnTo>
                      <a:pt x="157" y="254"/>
                    </a:lnTo>
                    <a:lnTo>
                      <a:pt x="165" y="266"/>
                    </a:lnTo>
                    <a:lnTo>
                      <a:pt x="165" y="271"/>
                    </a:lnTo>
                    <a:lnTo>
                      <a:pt x="163" y="281"/>
                    </a:lnTo>
                    <a:lnTo>
                      <a:pt x="162" y="294"/>
                    </a:lnTo>
                    <a:lnTo>
                      <a:pt x="159" y="306"/>
                    </a:lnTo>
                    <a:lnTo>
                      <a:pt x="157" y="310"/>
                    </a:lnTo>
                    <a:lnTo>
                      <a:pt x="152" y="314"/>
                    </a:lnTo>
                    <a:lnTo>
                      <a:pt x="145" y="317"/>
                    </a:lnTo>
                    <a:lnTo>
                      <a:pt x="137" y="319"/>
                    </a:lnTo>
                    <a:lnTo>
                      <a:pt x="128" y="320"/>
                    </a:lnTo>
                    <a:lnTo>
                      <a:pt x="119" y="320"/>
                    </a:lnTo>
                    <a:lnTo>
                      <a:pt x="111" y="319"/>
                    </a:lnTo>
                    <a:lnTo>
                      <a:pt x="104" y="316"/>
                    </a:lnTo>
                    <a:lnTo>
                      <a:pt x="96" y="311"/>
                    </a:lnTo>
                    <a:lnTo>
                      <a:pt x="91" y="309"/>
                    </a:lnTo>
                    <a:lnTo>
                      <a:pt x="89" y="309"/>
                    </a:lnTo>
                    <a:lnTo>
                      <a:pt x="87" y="311"/>
                    </a:lnTo>
                    <a:lnTo>
                      <a:pt x="86" y="315"/>
                    </a:lnTo>
                    <a:lnTo>
                      <a:pt x="83" y="319"/>
                    </a:lnTo>
                    <a:lnTo>
                      <a:pt x="78" y="323"/>
                    </a:lnTo>
                    <a:lnTo>
                      <a:pt x="69" y="326"/>
                    </a:lnTo>
                    <a:lnTo>
                      <a:pt x="61" y="329"/>
                    </a:lnTo>
                    <a:lnTo>
                      <a:pt x="60" y="330"/>
                    </a:lnTo>
                    <a:lnTo>
                      <a:pt x="61" y="330"/>
                    </a:lnTo>
                    <a:lnTo>
                      <a:pt x="64" y="331"/>
                    </a:lnTo>
                    <a:lnTo>
                      <a:pt x="66" y="332"/>
                    </a:lnTo>
                    <a:lnTo>
                      <a:pt x="67" y="334"/>
                    </a:lnTo>
                    <a:lnTo>
                      <a:pt x="63" y="338"/>
                    </a:lnTo>
                    <a:lnTo>
                      <a:pt x="53" y="343"/>
                    </a:lnTo>
                    <a:lnTo>
                      <a:pt x="43" y="349"/>
                    </a:lnTo>
                    <a:lnTo>
                      <a:pt x="36" y="355"/>
                    </a:lnTo>
                    <a:lnTo>
                      <a:pt x="30" y="361"/>
                    </a:lnTo>
                    <a:lnTo>
                      <a:pt x="26" y="366"/>
                    </a:lnTo>
                    <a:lnTo>
                      <a:pt x="22" y="371"/>
                    </a:lnTo>
                    <a:lnTo>
                      <a:pt x="17" y="377"/>
                    </a:lnTo>
                    <a:lnTo>
                      <a:pt x="10" y="380"/>
                    </a:lnTo>
                    <a:lnTo>
                      <a:pt x="0" y="385"/>
                    </a:lnTo>
                    <a:lnTo>
                      <a:pt x="6" y="387"/>
                    </a:lnTo>
                    <a:lnTo>
                      <a:pt x="13" y="389"/>
                    </a:lnTo>
                    <a:lnTo>
                      <a:pt x="20" y="391"/>
                    </a:lnTo>
                    <a:lnTo>
                      <a:pt x="27" y="393"/>
                    </a:lnTo>
                    <a:lnTo>
                      <a:pt x="26" y="399"/>
                    </a:lnTo>
                    <a:lnTo>
                      <a:pt x="25" y="407"/>
                    </a:lnTo>
                    <a:lnTo>
                      <a:pt x="22" y="415"/>
                    </a:lnTo>
                    <a:lnTo>
                      <a:pt x="21" y="423"/>
                    </a:lnTo>
                    <a:lnTo>
                      <a:pt x="27" y="421"/>
                    </a:lnTo>
                    <a:lnTo>
                      <a:pt x="33" y="417"/>
                    </a:lnTo>
                    <a:lnTo>
                      <a:pt x="40" y="414"/>
                    </a:lnTo>
                    <a:lnTo>
                      <a:pt x="48" y="409"/>
                    </a:lnTo>
                    <a:lnTo>
                      <a:pt x="54" y="406"/>
                    </a:lnTo>
                    <a:lnTo>
                      <a:pt x="63" y="402"/>
                    </a:lnTo>
                    <a:lnTo>
                      <a:pt x="69" y="399"/>
                    </a:lnTo>
                    <a:lnTo>
                      <a:pt x="76" y="396"/>
                    </a:lnTo>
                    <a:lnTo>
                      <a:pt x="83" y="393"/>
                    </a:lnTo>
                    <a:lnTo>
                      <a:pt x="88" y="388"/>
                    </a:lnTo>
                    <a:lnTo>
                      <a:pt x="90" y="386"/>
                    </a:lnTo>
                    <a:lnTo>
                      <a:pt x="92" y="383"/>
                    </a:lnTo>
                    <a:lnTo>
                      <a:pt x="97" y="381"/>
                    </a:lnTo>
                    <a:lnTo>
                      <a:pt x="103" y="381"/>
                    </a:lnTo>
                    <a:lnTo>
                      <a:pt x="113" y="384"/>
                    </a:lnTo>
                    <a:lnTo>
                      <a:pt x="129" y="387"/>
                    </a:lnTo>
                    <a:lnTo>
                      <a:pt x="136" y="389"/>
                    </a:lnTo>
                    <a:lnTo>
                      <a:pt x="140" y="391"/>
                    </a:lnTo>
                    <a:lnTo>
                      <a:pt x="143" y="392"/>
                    </a:lnTo>
                    <a:lnTo>
                      <a:pt x="147" y="391"/>
                    </a:lnTo>
                    <a:lnTo>
                      <a:pt x="152" y="385"/>
                    </a:lnTo>
                    <a:lnTo>
                      <a:pt x="157" y="377"/>
                    </a:lnTo>
                    <a:lnTo>
                      <a:pt x="162" y="364"/>
                    </a:lnTo>
                    <a:lnTo>
                      <a:pt x="168" y="350"/>
                    </a:lnTo>
                    <a:lnTo>
                      <a:pt x="170" y="349"/>
                    </a:lnTo>
                    <a:lnTo>
                      <a:pt x="171" y="347"/>
                    </a:lnTo>
                    <a:lnTo>
                      <a:pt x="171" y="346"/>
                    </a:lnTo>
                    <a:lnTo>
                      <a:pt x="172" y="345"/>
                    </a:lnTo>
                    <a:lnTo>
                      <a:pt x="174" y="345"/>
                    </a:lnTo>
                    <a:lnTo>
                      <a:pt x="179" y="343"/>
                    </a:lnTo>
                    <a:lnTo>
                      <a:pt x="185" y="341"/>
                    </a:lnTo>
                    <a:lnTo>
                      <a:pt x="193" y="337"/>
                    </a:lnTo>
                    <a:lnTo>
                      <a:pt x="199" y="332"/>
                    </a:lnTo>
                    <a:lnTo>
                      <a:pt x="206" y="326"/>
                    </a:lnTo>
                    <a:lnTo>
                      <a:pt x="210" y="318"/>
                    </a:lnTo>
                    <a:lnTo>
                      <a:pt x="211" y="309"/>
                    </a:lnTo>
                    <a:lnTo>
                      <a:pt x="213" y="302"/>
                    </a:lnTo>
                    <a:lnTo>
                      <a:pt x="220" y="291"/>
                    </a:lnTo>
                    <a:lnTo>
                      <a:pt x="227" y="279"/>
                    </a:lnTo>
                    <a:lnTo>
                      <a:pt x="229" y="272"/>
                    </a:lnTo>
                    <a:lnTo>
                      <a:pt x="228" y="273"/>
                    </a:lnTo>
                    <a:lnTo>
                      <a:pt x="225" y="273"/>
                    </a:lnTo>
                    <a:lnTo>
                      <a:pt x="219" y="269"/>
                    </a:lnTo>
                    <a:lnTo>
                      <a:pt x="210" y="257"/>
                    </a:lnTo>
                    <a:lnTo>
                      <a:pt x="202" y="240"/>
                    </a:lnTo>
                    <a:lnTo>
                      <a:pt x="198" y="220"/>
                    </a:lnTo>
                    <a:lnTo>
                      <a:pt x="199" y="202"/>
                    </a:lnTo>
                    <a:lnTo>
                      <a:pt x="205" y="185"/>
                    </a:lnTo>
                    <a:lnTo>
                      <a:pt x="208" y="171"/>
                    </a:lnTo>
                    <a:lnTo>
                      <a:pt x="203" y="159"/>
                    </a:lnTo>
                    <a:lnTo>
                      <a:pt x="195" y="148"/>
                    </a:lnTo>
                    <a:lnTo>
                      <a:pt x="187" y="132"/>
                    </a:lnTo>
                    <a:lnTo>
                      <a:pt x="186" y="120"/>
                    </a:lnTo>
                    <a:lnTo>
                      <a:pt x="188" y="120"/>
                    </a:lnTo>
                    <a:lnTo>
                      <a:pt x="193" y="125"/>
                    </a:lnTo>
                    <a:lnTo>
                      <a:pt x="195" y="127"/>
                    </a:lnTo>
                    <a:lnTo>
                      <a:pt x="195" y="126"/>
                    </a:lnTo>
                    <a:lnTo>
                      <a:pt x="195" y="120"/>
                    </a:lnTo>
                    <a:lnTo>
                      <a:pt x="190" y="110"/>
                    </a:lnTo>
                    <a:lnTo>
                      <a:pt x="180" y="94"/>
                    </a:lnTo>
                    <a:lnTo>
                      <a:pt x="173" y="82"/>
                    </a:lnTo>
                    <a:lnTo>
                      <a:pt x="176" y="81"/>
                    </a:lnTo>
                    <a:lnTo>
                      <a:pt x="185" y="85"/>
                    </a:lnTo>
                    <a:lnTo>
                      <a:pt x="189" y="87"/>
                    </a:lnTo>
                    <a:lnTo>
                      <a:pt x="172" y="66"/>
                    </a:lnTo>
                    <a:lnTo>
                      <a:pt x="180" y="62"/>
                    </a:lnTo>
                    <a:lnTo>
                      <a:pt x="178" y="61"/>
                    </a:lnTo>
                    <a:lnTo>
                      <a:pt x="172" y="56"/>
                    </a:lnTo>
                    <a:lnTo>
                      <a:pt x="164" y="51"/>
                    </a:lnTo>
                    <a:lnTo>
                      <a:pt x="157" y="44"/>
                    </a:lnTo>
                    <a:lnTo>
                      <a:pt x="155" y="36"/>
                    </a:lnTo>
                    <a:lnTo>
                      <a:pt x="153" y="26"/>
                    </a:lnTo>
                    <a:lnTo>
                      <a:pt x="151" y="15"/>
                    </a:lnTo>
                    <a:lnTo>
                      <a:pt x="144" y="0"/>
                    </a:lnTo>
                    <a:lnTo>
                      <a:pt x="137" y="2"/>
                    </a:lnTo>
                    <a:lnTo>
                      <a:pt x="128" y="3"/>
                    </a:lnTo>
                    <a:lnTo>
                      <a:pt x="118" y="4"/>
                    </a:lnTo>
                    <a:lnTo>
                      <a:pt x="109" y="5"/>
                    </a:lnTo>
                    <a:lnTo>
                      <a:pt x="98" y="5"/>
                    </a:lnTo>
                    <a:lnTo>
                      <a:pt x="88" y="7"/>
                    </a:lnTo>
                    <a:lnTo>
                      <a:pt x="80" y="7"/>
                    </a:lnTo>
                    <a:lnTo>
                      <a:pt x="73" y="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803" name="Freeform 83"/>
              <p:cNvSpPr>
                <a:spLocks/>
              </p:cNvSpPr>
              <p:nvPr/>
            </p:nvSpPr>
            <p:spPr bwMode="auto">
              <a:xfrm>
                <a:off x="3787" y="2645"/>
                <a:ext cx="68" cy="146"/>
              </a:xfrm>
              <a:custGeom>
                <a:avLst/>
                <a:gdLst/>
                <a:ahLst/>
                <a:cxnLst>
                  <a:cxn ang="0">
                    <a:pos x="80" y="5"/>
                  </a:cxn>
                  <a:cxn ang="0">
                    <a:pos x="73" y="20"/>
                  </a:cxn>
                  <a:cxn ang="0">
                    <a:pos x="68" y="32"/>
                  </a:cxn>
                  <a:cxn ang="0">
                    <a:pos x="75" y="41"/>
                  </a:cxn>
                  <a:cxn ang="0">
                    <a:pos x="91" y="55"/>
                  </a:cxn>
                  <a:cxn ang="0">
                    <a:pos x="101" y="72"/>
                  </a:cxn>
                  <a:cxn ang="0">
                    <a:pos x="112" y="108"/>
                  </a:cxn>
                  <a:cxn ang="0">
                    <a:pos x="120" y="108"/>
                  </a:cxn>
                  <a:cxn ang="0">
                    <a:pos x="126" y="136"/>
                  </a:cxn>
                  <a:cxn ang="0">
                    <a:pos x="124" y="192"/>
                  </a:cxn>
                  <a:cxn ang="0">
                    <a:pos x="124" y="215"/>
                  </a:cxn>
                  <a:cxn ang="0">
                    <a:pos x="136" y="234"/>
                  </a:cxn>
                  <a:cxn ang="0">
                    <a:pos x="131" y="253"/>
                  </a:cxn>
                  <a:cxn ang="0">
                    <a:pos x="106" y="294"/>
                  </a:cxn>
                  <a:cxn ang="0">
                    <a:pos x="103" y="283"/>
                  </a:cxn>
                  <a:cxn ang="0">
                    <a:pos x="101" y="260"/>
                  </a:cxn>
                  <a:cxn ang="0">
                    <a:pos x="98" y="238"/>
                  </a:cxn>
                  <a:cxn ang="0">
                    <a:pos x="84" y="208"/>
                  </a:cxn>
                  <a:cxn ang="0">
                    <a:pos x="93" y="200"/>
                  </a:cxn>
                  <a:cxn ang="0">
                    <a:pos x="78" y="179"/>
                  </a:cxn>
                  <a:cxn ang="0">
                    <a:pos x="81" y="161"/>
                  </a:cxn>
                  <a:cxn ang="0">
                    <a:pos x="73" y="149"/>
                  </a:cxn>
                  <a:cxn ang="0">
                    <a:pos x="63" y="128"/>
                  </a:cxn>
                  <a:cxn ang="0">
                    <a:pos x="60" y="121"/>
                  </a:cxn>
                  <a:cxn ang="0">
                    <a:pos x="54" y="115"/>
                  </a:cxn>
                  <a:cxn ang="0">
                    <a:pos x="44" y="108"/>
                  </a:cxn>
                  <a:cxn ang="0">
                    <a:pos x="29" y="100"/>
                  </a:cxn>
                  <a:cxn ang="0">
                    <a:pos x="10" y="82"/>
                  </a:cxn>
                  <a:cxn ang="0">
                    <a:pos x="4" y="60"/>
                  </a:cxn>
                  <a:cxn ang="0">
                    <a:pos x="2" y="46"/>
                  </a:cxn>
                  <a:cxn ang="0">
                    <a:pos x="8" y="45"/>
                  </a:cxn>
                  <a:cxn ang="0">
                    <a:pos x="6" y="23"/>
                  </a:cxn>
                  <a:cxn ang="0">
                    <a:pos x="6" y="21"/>
                  </a:cxn>
                  <a:cxn ang="0">
                    <a:pos x="5" y="16"/>
                  </a:cxn>
                  <a:cxn ang="0">
                    <a:pos x="19" y="13"/>
                  </a:cxn>
                  <a:cxn ang="0">
                    <a:pos x="40" y="8"/>
                  </a:cxn>
                  <a:cxn ang="0">
                    <a:pos x="62" y="4"/>
                  </a:cxn>
                  <a:cxn ang="0">
                    <a:pos x="78" y="0"/>
                  </a:cxn>
                </a:cxnLst>
                <a:rect l="0" t="0" r="r" b="b"/>
                <a:pathLst>
                  <a:path w="136" h="294">
                    <a:moveTo>
                      <a:pt x="78" y="0"/>
                    </a:moveTo>
                    <a:lnTo>
                      <a:pt x="80" y="5"/>
                    </a:lnTo>
                    <a:lnTo>
                      <a:pt x="76" y="12"/>
                    </a:lnTo>
                    <a:lnTo>
                      <a:pt x="73" y="20"/>
                    </a:lnTo>
                    <a:lnTo>
                      <a:pt x="76" y="28"/>
                    </a:lnTo>
                    <a:lnTo>
                      <a:pt x="68" y="32"/>
                    </a:lnTo>
                    <a:lnTo>
                      <a:pt x="70" y="35"/>
                    </a:lnTo>
                    <a:lnTo>
                      <a:pt x="75" y="41"/>
                    </a:lnTo>
                    <a:lnTo>
                      <a:pt x="82" y="49"/>
                    </a:lnTo>
                    <a:lnTo>
                      <a:pt x="91" y="55"/>
                    </a:lnTo>
                    <a:lnTo>
                      <a:pt x="98" y="61"/>
                    </a:lnTo>
                    <a:lnTo>
                      <a:pt x="101" y="72"/>
                    </a:lnTo>
                    <a:lnTo>
                      <a:pt x="105" y="87"/>
                    </a:lnTo>
                    <a:lnTo>
                      <a:pt x="112" y="108"/>
                    </a:lnTo>
                    <a:lnTo>
                      <a:pt x="119" y="106"/>
                    </a:lnTo>
                    <a:lnTo>
                      <a:pt x="120" y="108"/>
                    </a:lnTo>
                    <a:lnTo>
                      <a:pt x="123" y="118"/>
                    </a:lnTo>
                    <a:lnTo>
                      <a:pt x="126" y="136"/>
                    </a:lnTo>
                    <a:lnTo>
                      <a:pt x="127" y="166"/>
                    </a:lnTo>
                    <a:lnTo>
                      <a:pt x="124" y="192"/>
                    </a:lnTo>
                    <a:lnTo>
                      <a:pt x="123" y="204"/>
                    </a:lnTo>
                    <a:lnTo>
                      <a:pt x="124" y="215"/>
                    </a:lnTo>
                    <a:lnTo>
                      <a:pt x="127" y="242"/>
                    </a:lnTo>
                    <a:lnTo>
                      <a:pt x="136" y="234"/>
                    </a:lnTo>
                    <a:lnTo>
                      <a:pt x="135" y="239"/>
                    </a:lnTo>
                    <a:lnTo>
                      <a:pt x="131" y="253"/>
                    </a:lnTo>
                    <a:lnTo>
                      <a:pt x="122" y="273"/>
                    </a:lnTo>
                    <a:lnTo>
                      <a:pt x="106" y="294"/>
                    </a:lnTo>
                    <a:lnTo>
                      <a:pt x="105" y="291"/>
                    </a:lnTo>
                    <a:lnTo>
                      <a:pt x="103" y="283"/>
                    </a:lnTo>
                    <a:lnTo>
                      <a:pt x="100" y="273"/>
                    </a:lnTo>
                    <a:lnTo>
                      <a:pt x="101" y="260"/>
                    </a:lnTo>
                    <a:lnTo>
                      <a:pt x="101" y="249"/>
                    </a:lnTo>
                    <a:lnTo>
                      <a:pt x="98" y="238"/>
                    </a:lnTo>
                    <a:lnTo>
                      <a:pt x="91" y="226"/>
                    </a:lnTo>
                    <a:lnTo>
                      <a:pt x="84" y="208"/>
                    </a:lnTo>
                    <a:lnTo>
                      <a:pt x="97" y="204"/>
                    </a:lnTo>
                    <a:lnTo>
                      <a:pt x="93" y="200"/>
                    </a:lnTo>
                    <a:lnTo>
                      <a:pt x="86" y="190"/>
                    </a:lnTo>
                    <a:lnTo>
                      <a:pt x="78" y="179"/>
                    </a:lnTo>
                    <a:lnTo>
                      <a:pt x="74" y="166"/>
                    </a:lnTo>
                    <a:lnTo>
                      <a:pt x="81" y="161"/>
                    </a:lnTo>
                    <a:lnTo>
                      <a:pt x="78" y="158"/>
                    </a:lnTo>
                    <a:lnTo>
                      <a:pt x="73" y="149"/>
                    </a:lnTo>
                    <a:lnTo>
                      <a:pt x="67" y="137"/>
                    </a:lnTo>
                    <a:lnTo>
                      <a:pt x="63" y="128"/>
                    </a:lnTo>
                    <a:lnTo>
                      <a:pt x="62" y="124"/>
                    </a:lnTo>
                    <a:lnTo>
                      <a:pt x="60" y="121"/>
                    </a:lnTo>
                    <a:lnTo>
                      <a:pt x="58" y="119"/>
                    </a:lnTo>
                    <a:lnTo>
                      <a:pt x="54" y="115"/>
                    </a:lnTo>
                    <a:lnTo>
                      <a:pt x="50" y="112"/>
                    </a:lnTo>
                    <a:lnTo>
                      <a:pt x="44" y="108"/>
                    </a:lnTo>
                    <a:lnTo>
                      <a:pt x="37" y="105"/>
                    </a:lnTo>
                    <a:lnTo>
                      <a:pt x="29" y="100"/>
                    </a:lnTo>
                    <a:lnTo>
                      <a:pt x="15" y="91"/>
                    </a:lnTo>
                    <a:lnTo>
                      <a:pt x="10" y="82"/>
                    </a:lnTo>
                    <a:lnTo>
                      <a:pt x="8" y="73"/>
                    </a:lnTo>
                    <a:lnTo>
                      <a:pt x="4" y="60"/>
                    </a:lnTo>
                    <a:lnTo>
                      <a:pt x="0" y="51"/>
                    </a:lnTo>
                    <a:lnTo>
                      <a:pt x="2" y="46"/>
                    </a:lnTo>
                    <a:lnTo>
                      <a:pt x="6" y="45"/>
                    </a:lnTo>
                    <a:lnTo>
                      <a:pt x="8" y="45"/>
                    </a:lnTo>
                    <a:lnTo>
                      <a:pt x="0" y="30"/>
                    </a:lnTo>
                    <a:lnTo>
                      <a:pt x="6" y="23"/>
                    </a:lnTo>
                    <a:lnTo>
                      <a:pt x="6" y="22"/>
                    </a:lnTo>
                    <a:lnTo>
                      <a:pt x="6" y="21"/>
                    </a:lnTo>
                    <a:lnTo>
                      <a:pt x="6" y="19"/>
                    </a:lnTo>
                    <a:lnTo>
                      <a:pt x="5" y="16"/>
                    </a:lnTo>
                    <a:lnTo>
                      <a:pt x="10" y="15"/>
                    </a:lnTo>
                    <a:lnTo>
                      <a:pt x="19" y="13"/>
                    </a:lnTo>
                    <a:lnTo>
                      <a:pt x="29" y="11"/>
                    </a:lnTo>
                    <a:lnTo>
                      <a:pt x="40" y="8"/>
                    </a:lnTo>
                    <a:lnTo>
                      <a:pt x="52" y="6"/>
                    </a:lnTo>
                    <a:lnTo>
                      <a:pt x="62" y="4"/>
                    </a:lnTo>
                    <a:lnTo>
                      <a:pt x="71" y="1"/>
                    </a:lnTo>
                    <a:lnTo>
                      <a:pt x="78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804" name="Freeform 84"/>
              <p:cNvSpPr>
                <a:spLocks/>
              </p:cNvSpPr>
              <p:nvPr/>
            </p:nvSpPr>
            <p:spPr bwMode="auto">
              <a:xfrm>
                <a:off x="3910" y="2643"/>
                <a:ext cx="59" cy="160"/>
              </a:xfrm>
              <a:custGeom>
                <a:avLst/>
                <a:gdLst/>
                <a:ahLst/>
                <a:cxnLst>
                  <a:cxn ang="0">
                    <a:pos x="22" y="22"/>
                  </a:cxn>
                  <a:cxn ang="0">
                    <a:pos x="22" y="67"/>
                  </a:cxn>
                  <a:cxn ang="0">
                    <a:pos x="36" y="94"/>
                  </a:cxn>
                  <a:cxn ang="0">
                    <a:pos x="51" y="112"/>
                  </a:cxn>
                  <a:cxn ang="0">
                    <a:pos x="64" y="129"/>
                  </a:cxn>
                  <a:cxn ang="0">
                    <a:pos x="67" y="146"/>
                  </a:cxn>
                  <a:cxn ang="0">
                    <a:pos x="55" y="169"/>
                  </a:cxn>
                  <a:cxn ang="0">
                    <a:pos x="42" y="187"/>
                  </a:cxn>
                  <a:cxn ang="0">
                    <a:pos x="46" y="223"/>
                  </a:cxn>
                  <a:cxn ang="0">
                    <a:pos x="38" y="251"/>
                  </a:cxn>
                  <a:cxn ang="0">
                    <a:pos x="27" y="260"/>
                  </a:cxn>
                  <a:cxn ang="0">
                    <a:pos x="20" y="261"/>
                  </a:cxn>
                  <a:cxn ang="0">
                    <a:pos x="30" y="263"/>
                  </a:cxn>
                  <a:cxn ang="0">
                    <a:pos x="42" y="261"/>
                  </a:cxn>
                  <a:cxn ang="0">
                    <a:pos x="36" y="271"/>
                  </a:cxn>
                  <a:cxn ang="0">
                    <a:pos x="17" y="292"/>
                  </a:cxn>
                  <a:cxn ang="0">
                    <a:pos x="4" y="309"/>
                  </a:cxn>
                  <a:cxn ang="0">
                    <a:pos x="0" y="317"/>
                  </a:cxn>
                  <a:cxn ang="0">
                    <a:pos x="14" y="316"/>
                  </a:cxn>
                  <a:cxn ang="0">
                    <a:pos x="26" y="309"/>
                  </a:cxn>
                  <a:cxn ang="0">
                    <a:pos x="36" y="299"/>
                  </a:cxn>
                  <a:cxn ang="0">
                    <a:pos x="49" y="284"/>
                  </a:cxn>
                  <a:cxn ang="0">
                    <a:pos x="66" y="266"/>
                  </a:cxn>
                  <a:cxn ang="0">
                    <a:pos x="80" y="251"/>
                  </a:cxn>
                  <a:cxn ang="0">
                    <a:pos x="91" y="236"/>
                  </a:cxn>
                  <a:cxn ang="0">
                    <a:pos x="99" y="218"/>
                  </a:cxn>
                  <a:cxn ang="0">
                    <a:pos x="104" y="192"/>
                  </a:cxn>
                  <a:cxn ang="0">
                    <a:pos x="99" y="176"/>
                  </a:cxn>
                  <a:cxn ang="0">
                    <a:pos x="105" y="149"/>
                  </a:cxn>
                  <a:cxn ang="0">
                    <a:pos x="118" y="139"/>
                  </a:cxn>
                  <a:cxn ang="0">
                    <a:pos x="108" y="125"/>
                  </a:cxn>
                  <a:cxn ang="0">
                    <a:pos x="100" y="103"/>
                  </a:cxn>
                  <a:cxn ang="0">
                    <a:pos x="110" y="98"/>
                  </a:cxn>
                  <a:cxn ang="0">
                    <a:pos x="90" y="53"/>
                  </a:cxn>
                  <a:cxn ang="0">
                    <a:pos x="76" y="15"/>
                  </a:cxn>
                  <a:cxn ang="0">
                    <a:pos x="64" y="3"/>
                  </a:cxn>
                  <a:cxn ang="0">
                    <a:pos x="50" y="2"/>
                  </a:cxn>
                  <a:cxn ang="0">
                    <a:pos x="37" y="1"/>
                  </a:cxn>
                  <a:cxn ang="0">
                    <a:pos x="26" y="0"/>
                  </a:cxn>
                </a:cxnLst>
                <a:rect l="0" t="0" r="r" b="b"/>
                <a:pathLst>
                  <a:path w="120" h="319">
                    <a:moveTo>
                      <a:pt x="20" y="0"/>
                    </a:moveTo>
                    <a:lnTo>
                      <a:pt x="22" y="22"/>
                    </a:lnTo>
                    <a:lnTo>
                      <a:pt x="21" y="44"/>
                    </a:lnTo>
                    <a:lnTo>
                      <a:pt x="22" y="67"/>
                    </a:lnTo>
                    <a:lnTo>
                      <a:pt x="29" y="85"/>
                    </a:lnTo>
                    <a:lnTo>
                      <a:pt x="36" y="94"/>
                    </a:lnTo>
                    <a:lnTo>
                      <a:pt x="44" y="103"/>
                    </a:lnTo>
                    <a:lnTo>
                      <a:pt x="51" y="112"/>
                    </a:lnTo>
                    <a:lnTo>
                      <a:pt x="58" y="120"/>
                    </a:lnTo>
                    <a:lnTo>
                      <a:pt x="64" y="129"/>
                    </a:lnTo>
                    <a:lnTo>
                      <a:pt x="66" y="137"/>
                    </a:lnTo>
                    <a:lnTo>
                      <a:pt x="67" y="146"/>
                    </a:lnTo>
                    <a:lnTo>
                      <a:pt x="65" y="155"/>
                    </a:lnTo>
                    <a:lnTo>
                      <a:pt x="55" y="169"/>
                    </a:lnTo>
                    <a:lnTo>
                      <a:pt x="46" y="178"/>
                    </a:lnTo>
                    <a:lnTo>
                      <a:pt x="42" y="187"/>
                    </a:lnTo>
                    <a:lnTo>
                      <a:pt x="44" y="204"/>
                    </a:lnTo>
                    <a:lnTo>
                      <a:pt x="46" y="223"/>
                    </a:lnTo>
                    <a:lnTo>
                      <a:pt x="44" y="239"/>
                    </a:lnTo>
                    <a:lnTo>
                      <a:pt x="38" y="251"/>
                    </a:lnTo>
                    <a:lnTo>
                      <a:pt x="31" y="258"/>
                    </a:lnTo>
                    <a:lnTo>
                      <a:pt x="27" y="260"/>
                    </a:lnTo>
                    <a:lnTo>
                      <a:pt x="23" y="261"/>
                    </a:lnTo>
                    <a:lnTo>
                      <a:pt x="20" y="261"/>
                    </a:lnTo>
                    <a:lnTo>
                      <a:pt x="21" y="262"/>
                    </a:lnTo>
                    <a:lnTo>
                      <a:pt x="30" y="263"/>
                    </a:lnTo>
                    <a:lnTo>
                      <a:pt x="37" y="262"/>
                    </a:lnTo>
                    <a:lnTo>
                      <a:pt x="42" y="261"/>
                    </a:lnTo>
                    <a:lnTo>
                      <a:pt x="44" y="260"/>
                    </a:lnTo>
                    <a:lnTo>
                      <a:pt x="36" y="271"/>
                    </a:lnTo>
                    <a:lnTo>
                      <a:pt x="27" y="282"/>
                    </a:lnTo>
                    <a:lnTo>
                      <a:pt x="17" y="292"/>
                    </a:lnTo>
                    <a:lnTo>
                      <a:pt x="9" y="301"/>
                    </a:lnTo>
                    <a:lnTo>
                      <a:pt x="4" y="309"/>
                    </a:lnTo>
                    <a:lnTo>
                      <a:pt x="0" y="315"/>
                    </a:lnTo>
                    <a:lnTo>
                      <a:pt x="0" y="317"/>
                    </a:lnTo>
                    <a:lnTo>
                      <a:pt x="6" y="319"/>
                    </a:lnTo>
                    <a:lnTo>
                      <a:pt x="14" y="316"/>
                    </a:lnTo>
                    <a:lnTo>
                      <a:pt x="20" y="314"/>
                    </a:lnTo>
                    <a:lnTo>
                      <a:pt x="26" y="309"/>
                    </a:lnTo>
                    <a:lnTo>
                      <a:pt x="30" y="305"/>
                    </a:lnTo>
                    <a:lnTo>
                      <a:pt x="36" y="299"/>
                    </a:lnTo>
                    <a:lnTo>
                      <a:pt x="42" y="292"/>
                    </a:lnTo>
                    <a:lnTo>
                      <a:pt x="49" y="284"/>
                    </a:lnTo>
                    <a:lnTo>
                      <a:pt x="57" y="275"/>
                    </a:lnTo>
                    <a:lnTo>
                      <a:pt x="66" y="266"/>
                    </a:lnTo>
                    <a:lnTo>
                      <a:pt x="74" y="258"/>
                    </a:lnTo>
                    <a:lnTo>
                      <a:pt x="80" y="251"/>
                    </a:lnTo>
                    <a:lnTo>
                      <a:pt x="87" y="244"/>
                    </a:lnTo>
                    <a:lnTo>
                      <a:pt x="91" y="236"/>
                    </a:lnTo>
                    <a:lnTo>
                      <a:pt x="95" y="228"/>
                    </a:lnTo>
                    <a:lnTo>
                      <a:pt x="99" y="218"/>
                    </a:lnTo>
                    <a:lnTo>
                      <a:pt x="101" y="208"/>
                    </a:lnTo>
                    <a:lnTo>
                      <a:pt x="104" y="192"/>
                    </a:lnTo>
                    <a:lnTo>
                      <a:pt x="101" y="183"/>
                    </a:lnTo>
                    <a:lnTo>
                      <a:pt x="99" y="176"/>
                    </a:lnTo>
                    <a:lnTo>
                      <a:pt x="99" y="163"/>
                    </a:lnTo>
                    <a:lnTo>
                      <a:pt x="105" y="149"/>
                    </a:lnTo>
                    <a:lnTo>
                      <a:pt x="112" y="141"/>
                    </a:lnTo>
                    <a:lnTo>
                      <a:pt x="118" y="139"/>
                    </a:lnTo>
                    <a:lnTo>
                      <a:pt x="120" y="138"/>
                    </a:lnTo>
                    <a:lnTo>
                      <a:pt x="108" y="125"/>
                    </a:lnTo>
                    <a:lnTo>
                      <a:pt x="103" y="113"/>
                    </a:lnTo>
                    <a:lnTo>
                      <a:pt x="100" y="103"/>
                    </a:lnTo>
                    <a:lnTo>
                      <a:pt x="99" y="100"/>
                    </a:lnTo>
                    <a:lnTo>
                      <a:pt x="110" y="98"/>
                    </a:lnTo>
                    <a:lnTo>
                      <a:pt x="95" y="78"/>
                    </a:lnTo>
                    <a:lnTo>
                      <a:pt x="90" y="53"/>
                    </a:lnTo>
                    <a:lnTo>
                      <a:pt x="83" y="31"/>
                    </a:lnTo>
                    <a:lnTo>
                      <a:pt x="76" y="15"/>
                    </a:lnTo>
                    <a:lnTo>
                      <a:pt x="70" y="3"/>
                    </a:lnTo>
                    <a:lnTo>
                      <a:pt x="64" y="3"/>
                    </a:lnTo>
                    <a:lnTo>
                      <a:pt x="57" y="2"/>
                    </a:lnTo>
                    <a:lnTo>
                      <a:pt x="50" y="2"/>
                    </a:lnTo>
                    <a:lnTo>
                      <a:pt x="44" y="1"/>
                    </a:lnTo>
                    <a:lnTo>
                      <a:pt x="37" y="1"/>
                    </a:lnTo>
                    <a:lnTo>
                      <a:pt x="31" y="1"/>
                    </a:lnTo>
                    <a:lnTo>
                      <a:pt x="26" y="0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805" name="Freeform 85"/>
              <p:cNvSpPr>
                <a:spLocks/>
              </p:cNvSpPr>
              <p:nvPr/>
            </p:nvSpPr>
            <p:spPr bwMode="auto">
              <a:xfrm>
                <a:off x="3929" y="2627"/>
                <a:ext cx="137" cy="287"/>
              </a:xfrm>
              <a:custGeom>
                <a:avLst/>
                <a:gdLst/>
                <a:ahLst/>
                <a:cxnLst>
                  <a:cxn ang="0">
                    <a:pos x="245" y="14"/>
                  </a:cxn>
                  <a:cxn ang="0">
                    <a:pos x="269" y="61"/>
                  </a:cxn>
                  <a:cxn ang="0">
                    <a:pos x="267" y="104"/>
                  </a:cxn>
                  <a:cxn ang="0">
                    <a:pos x="272" y="140"/>
                  </a:cxn>
                  <a:cxn ang="0">
                    <a:pos x="241" y="156"/>
                  </a:cxn>
                  <a:cxn ang="0">
                    <a:pos x="211" y="137"/>
                  </a:cxn>
                  <a:cxn ang="0">
                    <a:pos x="183" y="131"/>
                  </a:cxn>
                  <a:cxn ang="0">
                    <a:pos x="149" y="142"/>
                  </a:cxn>
                  <a:cxn ang="0">
                    <a:pos x="182" y="170"/>
                  </a:cxn>
                  <a:cxn ang="0">
                    <a:pos x="208" y="170"/>
                  </a:cxn>
                  <a:cxn ang="0">
                    <a:pos x="240" y="200"/>
                  </a:cxn>
                  <a:cxn ang="0">
                    <a:pos x="261" y="237"/>
                  </a:cxn>
                  <a:cxn ang="0">
                    <a:pos x="242" y="225"/>
                  </a:cxn>
                  <a:cxn ang="0">
                    <a:pos x="215" y="232"/>
                  </a:cxn>
                  <a:cxn ang="0">
                    <a:pos x="189" y="232"/>
                  </a:cxn>
                  <a:cxn ang="0">
                    <a:pos x="161" y="270"/>
                  </a:cxn>
                  <a:cxn ang="0">
                    <a:pos x="144" y="329"/>
                  </a:cxn>
                  <a:cxn ang="0">
                    <a:pos x="112" y="378"/>
                  </a:cxn>
                  <a:cxn ang="0">
                    <a:pos x="89" y="413"/>
                  </a:cxn>
                  <a:cxn ang="0">
                    <a:pos x="69" y="445"/>
                  </a:cxn>
                  <a:cxn ang="0">
                    <a:pos x="96" y="446"/>
                  </a:cxn>
                  <a:cxn ang="0">
                    <a:pos x="138" y="385"/>
                  </a:cxn>
                  <a:cxn ang="0">
                    <a:pos x="169" y="361"/>
                  </a:cxn>
                  <a:cxn ang="0">
                    <a:pos x="211" y="367"/>
                  </a:cxn>
                  <a:cxn ang="0">
                    <a:pos x="197" y="406"/>
                  </a:cxn>
                  <a:cxn ang="0">
                    <a:pos x="172" y="409"/>
                  </a:cxn>
                  <a:cxn ang="0">
                    <a:pos x="154" y="429"/>
                  </a:cxn>
                  <a:cxn ang="0">
                    <a:pos x="134" y="444"/>
                  </a:cxn>
                  <a:cxn ang="0">
                    <a:pos x="162" y="457"/>
                  </a:cxn>
                  <a:cxn ang="0">
                    <a:pos x="189" y="468"/>
                  </a:cxn>
                  <a:cxn ang="0">
                    <a:pos x="180" y="532"/>
                  </a:cxn>
                  <a:cxn ang="0">
                    <a:pos x="116" y="571"/>
                  </a:cxn>
                  <a:cxn ang="0">
                    <a:pos x="88" y="544"/>
                  </a:cxn>
                  <a:cxn ang="0">
                    <a:pos x="122" y="538"/>
                  </a:cxn>
                  <a:cxn ang="0">
                    <a:pos x="151" y="509"/>
                  </a:cxn>
                  <a:cxn ang="0">
                    <a:pos x="111" y="500"/>
                  </a:cxn>
                  <a:cxn ang="0">
                    <a:pos x="82" y="493"/>
                  </a:cxn>
                  <a:cxn ang="0">
                    <a:pos x="70" y="490"/>
                  </a:cxn>
                  <a:cxn ang="0">
                    <a:pos x="30" y="457"/>
                  </a:cxn>
                  <a:cxn ang="0">
                    <a:pos x="6" y="420"/>
                  </a:cxn>
                  <a:cxn ang="0">
                    <a:pos x="22" y="364"/>
                  </a:cxn>
                  <a:cxn ang="0">
                    <a:pos x="58" y="326"/>
                  </a:cxn>
                  <a:cxn ang="0">
                    <a:pos x="68" y="287"/>
                  </a:cxn>
                  <a:cxn ang="0">
                    <a:pos x="90" y="240"/>
                  </a:cxn>
                  <a:cxn ang="0">
                    <a:pos x="126" y="203"/>
                  </a:cxn>
                  <a:cxn ang="0">
                    <a:pos x="129" y="164"/>
                  </a:cxn>
                  <a:cxn ang="0">
                    <a:pos x="114" y="98"/>
                  </a:cxn>
                  <a:cxn ang="0">
                    <a:pos x="98" y="46"/>
                  </a:cxn>
                  <a:cxn ang="0">
                    <a:pos x="122" y="41"/>
                  </a:cxn>
                  <a:cxn ang="0">
                    <a:pos x="189" y="48"/>
                  </a:cxn>
                  <a:cxn ang="0">
                    <a:pos x="227" y="24"/>
                  </a:cxn>
                </a:cxnLst>
                <a:rect l="0" t="0" r="r" b="b"/>
                <a:pathLst>
                  <a:path w="275" h="572">
                    <a:moveTo>
                      <a:pt x="235" y="0"/>
                    </a:moveTo>
                    <a:lnTo>
                      <a:pt x="236" y="3"/>
                    </a:lnTo>
                    <a:lnTo>
                      <a:pt x="237" y="7"/>
                    </a:lnTo>
                    <a:lnTo>
                      <a:pt x="238" y="10"/>
                    </a:lnTo>
                    <a:lnTo>
                      <a:pt x="245" y="14"/>
                    </a:lnTo>
                    <a:lnTo>
                      <a:pt x="254" y="20"/>
                    </a:lnTo>
                    <a:lnTo>
                      <a:pt x="260" y="27"/>
                    </a:lnTo>
                    <a:lnTo>
                      <a:pt x="264" y="35"/>
                    </a:lnTo>
                    <a:lnTo>
                      <a:pt x="267" y="47"/>
                    </a:lnTo>
                    <a:lnTo>
                      <a:pt x="269" y="61"/>
                    </a:lnTo>
                    <a:lnTo>
                      <a:pt x="267" y="73"/>
                    </a:lnTo>
                    <a:lnTo>
                      <a:pt x="264" y="84"/>
                    </a:lnTo>
                    <a:lnTo>
                      <a:pt x="263" y="87"/>
                    </a:lnTo>
                    <a:lnTo>
                      <a:pt x="266" y="99"/>
                    </a:lnTo>
                    <a:lnTo>
                      <a:pt x="267" y="104"/>
                    </a:lnTo>
                    <a:lnTo>
                      <a:pt x="267" y="110"/>
                    </a:lnTo>
                    <a:lnTo>
                      <a:pt x="269" y="117"/>
                    </a:lnTo>
                    <a:lnTo>
                      <a:pt x="273" y="126"/>
                    </a:lnTo>
                    <a:lnTo>
                      <a:pt x="275" y="134"/>
                    </a:lnTo>
                    <a:lnTo>
                      <a:pt x="272" y="140"/>
                    </a:lnTo>
                    <a:lnTo>
                      <a:pt x="263" y="145"/>
                    </a:lnTo>
                    <a:lnTo>
                      <a:pt x="257" y="147"/>
                    </a:lnTo>
                    <a:lnTo>
                      <a:pt x="251" y="150"/>
                    </a:lnTo>
                    <a:lnTo>
                      <a:pt x="245" y="154"/>
                    </a:lnTo>
                    <a:lnTo>
                      <a:pt x="241" y="156"/>
                    </a:lnTo>
                    <a:lnTo>
                      <a:pt x="235" y="157"/>
                    </a:lnTo>
                    <a:lnTo>
                      <a:pt x="230" y="156"/>
                    </a:lnTo>
                    <a:lnTo>
                      <a:pt x="225" y="153"/>
                    </a:lnTo>
                    <a:lnTo>
                      <a:pt x="218" y="145"/>
                    </a:lnTo>
                    <a:lnTo>
                      <a:pt x="211" y="137"/>
                    </a:lnTo>
                    <a:lnTo>
                      <a:pt x="205" y="132"/>
                    </a:lnTo>
                    <a:lnTo>
                      <a:pt x="199" y="130"/>
                    </a:lnTo>
                    <a:lnTo>
                      <a:pt x="193" y="130"/>
                    </a:lnTo>
                    <a:lnTo>
                      <a:pt x="189" y="131"/>
                    </a:lnTo>
                    <a:lnTo>
                      <a:pt x="183" y="131"/>
                    </a:lnTo>
                    <a:lnTo>
                      <a:pt x="179" y="132"/>
                    </a:lnTo>
                    <a:lnTo>
                      <a:pt x="173" y="132"/>
                    </a:lnTo>
                    <a:lnTo>
                      <a:pt x="161" y="132"/>
                    </a:lnTo>
                    <a:lnTo>
                      <a:pt x="152" y="137"/>
                    </a:lnTo>
                    <a:lnTo>
                      <a:pt x="149" y="142"/>
                    </a:lnTo>
                    <a:lnTo>
                      <a:pt x="154" y="150"/>
                    </a:lnTo>
                    <a:lnTo>
                      <a:pt x="162" y="157"/>
                    </a:lnTo>
                    <a:lnTo>
                      <a:pt x="168" y="163"/>
                    </a:lnTo>
                    <a:lnTo>
                      <a:pt x="174" y="168"/>
                    </a:lnTo>
                    <a:lnTo>
                      <a:pt x="182" y="170"/>
                    </a:lnTo>
                    <a:lnTo>
                      <a:pt x="187" y="170"/>
                    </a:lnTo>
                    <a:lnTo>
                      <a:pt x="192" y="170"/>
                    </a:lnTo>
                    <a:lnTo>
                      <a:pt x="197" y="170"/>
                    </a:lnTo>
                    <a:lnTo>
                      <a:pt x="203" y="169"/>
                    </a:lnTo>
                    <a:lnTo>
                      <a:pt x="208" y="170"/>
                    </a:lnTo>
                    <a:lnTo>
                      <a:pt x="215" y="172"/>
                    </a:lnTo>
                    <a:lnTo>
                      <a:pt x="221" y="176"/>
                    </a:lnTo>
                    <a:lnTo>
                      <a:pt x="227" y="183"/>
                    </a:lnTo>
                    <a:lnTo>
                      <a:pt x="233" y="191"/>
                    </a:lnTo>
                    <a:lnTo>
                      <a:pt x="240" y="200"/>
                    </a:lnTo>
                    <a:lnTo>
                      <a:pt x="245" y="209"/>
                    </a:lnTo>
                    <a:lnTo>
                      <a:pt x="251" y="217"/>
                    </a:lnTo>
                    <a:lnTo>
                      <a:pt x="256" y="225"/>
                    </a:lnTo>
                    <a:lnTo>
                      <a:pt x="259" y="232"/>
                    </a:lnTo>
                    <a:lnTo>
                      <a:pt x="261" y="237"/>
                    </a:lnTo>
                    <a:lnTo>
                      <a:pt x="263" y="238"/>
                    </a:lnTo>
                    <a:lnTo>
                      <a:pt x="253" y="232"/>
                    </a:lnTo>
                    <a:lnTo>
                      <a:pt x="248" y="227"/>
                    </a:lnTo>
                    <a:lnTo>
                      <a:pt x="243" y="225"/>
                    </a:lnTo>
                    <a:lnTo>
                      <a:pt x="242" y="225"/>
                    </a:lnTo>
                    <a:lnTo>
                      <a:pt x="240" y="225"/>
                    </a:lnTo>
                    <a:lnTo>
                      <a:pt x="237" y="226"/>
                    </a:lnTo>
                    <a:lnTo>
                      <a:pt x="233" y="229"/>
                    </a:lnTo>
                    <a:lnTo>
                      <a:pt x="225" y="231"/>
                    </a:lnTo>
                    <a:lnTo>
                      <a:pt x="215" y="232"/>
                    </a:lnTo>
                    <a:lnTo>
                      <a:pt x="208" y="232"/>
                    </a:lnTo>
                    <a:lnTo>
                      <a:pt x="203" y="232"/>
                    </a:lnTo>
                    <a:lnTo>
                      <a:pt x="197" y="232"/>
                    </a:lnTo>
                    <a:lnTo>
                      <a:pt x="192" y="232"/>
                    </a:lnTo>
                    <a:lnTo>
                      <a:pt x="189" y="232"/>
                    </a:lnTo>
                    <a:lnTo>
                      <a:pt x="184" y="233"/>
                    </a:lnTo>
                    <a:lnTo>
                      <a:pt x="180" y="236"/>
                    </a:lnTo>
                    <a:lnTo>
                      <a:pt x="170" y="242"/>
                    </a:lnTo>
                    <a:lnTo>
                      <a:pt x="165" y="254"/>
                    </a:lnTo>
                    <a:lnTo>
                      <a:pt x="161" y="270"/>
                    </a:lnTo>
                    <a:lnTo>
                      <a:pt x="159" y="290"/>
                    </a:lnTo>
                    <a:lnTo>
                      <a:pt x="158" y="300"/>
                    </a:lnTo>
                    <a:lnTo>
                      <a:pt x="154" y="310"/>
                    </a:lnTo>
                    <a:lnTo>
                      <a:pt x="150" y="319"/>
                    </a:lnTo>
                    <a:lnTo>
                      <a:pt x="144" y="329"/>
                    </a:lnTo>
                    <a:lnTo>
                      <a:pt x="138" y="338"/>
                    </a:lnTo>
                    <a:lnTo>
                      <a:pt x="131" y="347"/>
                    </a:lnTo>
                    <a:lnTo>
                      <a:pt x="124" y="357"/>
                    </a:lnTo>
                    <a:lnTo>
                      <a:pt x="118" y="368"/>
                    </a:lnTo>
                    <a:lnTo>
                      <a:pt x="112" y="378"/>
                    </a:lnTo>
                    <a:lnTo>
                      <a:pt x="106" y="386"/>
                    </a:lnTo>
                    <a:lnTo>
                      <a:pt x="103" y="394"/>
                    </a:lnTo>
                    <a:lnTo>
                      <a:pt x="98" y="400"/>
                    </a:lnTo>
                    <a:lnTo>
                      <a:pt x="93" y="407"/>
                    </a:lnTo>
                    <a:lnTo>
                      <a:pt x="89" y="413"/>
                    </a:lnTo>
                    <a:lnTo>
                      <a:pt x="83" y="418"/>
                    </a:lnTo>
                    <a:lnTo>
                      <a:pt x="77" y="425"/>
                    </a:lnTo>
                    <a:lnTo>
                      <a:pt x="72" y="432"/>
                    </a:lnTo>
                    <a:lnTo>
                      <a:pt x="69" y="439"/>
                    </a:lnTo>
                    <a:lnTo>
                      <a:pt x="69" y="445"/>
                    </a:lnTo>
                    <a:lnTo>
                      <a:pt x="72" y="449"/>
                    </a:lnTo>
                    <a:lnTo>
                      <a:pt x="75" y="452"/>
                    </a:lnTo>
                    <a:lnTo>
                      <a:pt x="81" y="452"/>
                    </a:lnTo>
                    <a:lnTo>
                      <a:pt x="88" y="451"/>
                    </a:lnTo>
                    <a:lnTo>
                      <a:pt x="96" y="446"/>
                    </a:lnTo>
                    <a:lnTo>
                      <a:pt x="108" y="432"/>
                    </a:lnTo>
                    <a:lnTo>
                      <a:pt x="114" y="417"/>
                    </a:lnTo>
                    <a:lnTo>
                      <a:pt x="120" y="402"/>
                    </a:lnTo>
                    <a:lnTo>
                      <a:pt x="129" y="391"/>
                    </a:lnTo>
                    <a:lnTo>
                      <a:pt x="138" y="385"/>
                    </a:lnTo>
                    <a:lnTo>
                      <a:pt x="144" y="383"/>
                    </a:lnTo>
                    <a:lnTo>
                      <a:pt x="149" y="383"/>
                    </a:lnTo>
                    <a:lnTo>
                      <a:pt x="157" y="378"/>
                    </a:lnTo>
                    <a:lnTo>
                      <a:pt x="165" y="370"/>
                    </a:lnTo>
                    <a:lnTo>
                      <a:pt x="169" y="361"/>
                    </a:lnTo>
                    <a:lnTo>
                      <a:pt x="174" y="356"/>
                    </a:lnTo>
                    <a:lnTo>
                      <a:pt x="182" y="357"/>
                    </a:lnTo>
                    <a:lnTo>
                      <a:pt x="192" y="362"/>
                    </a:lnTo>
                    <a:lnTo>
                      <a:pt x="203" y="365"/>
                    </a:lnTo>
                    <a:lnTo>
                      <a:pt x="211" y="367"/>
                    </a:lnTo>
                    <a:lnTo>
                      <a:pt x="214" y="367"/>
                    </a:lnTo>
                    <a:lnTo>
                      <a:pt x="210" y="376"/>
                    </a:lnTo>
                    <a:lnTo>
                      <a:pt x="205" y="385"/>
                    </a:lnTo>
                    <a:lnTo>
                      <a:pt x="200" y="395"/>
                    </a:lnTo>
                    <a:lnTo>
                      <a:pt x="197" y="406"/>
                    </a:lnTo>
                    <a:lnTo>
                      <a:pt x="185" y="406"/>
                    </a:lnTo>
                    <a:lnTo>
                      <a:pt x="179" y="406"/>
                    </a:lnTo>
                    <a:lnTo>
                      <a:pt x="175" y="407"/>
                    </a:lnTo>
                    <a:lnTo>
                      <a:pt x="173" y="408"/>
                    </a:lnTo>
                    <a:lnTo>
                      <a:pt x="172" y="409"/>
                    </a:lnTo>
                    <a:lnTo>
                      <a:pt x="172" y="411"/>
                    </a:lnTo>
                    <a:lnTo>
                      <a:pt x="169" y="416"/>
                    </a:lnTo>
                    <a:lnTo>
                      <a:pt x="166" y="421"/>
                    </a:lnTo>
                    <a:lnTo>
                      <a:pt x="160" y="425"/>
                    </a:lnTo>
                    <a:lnTo>
                      <a:pt x="154" y="429"/>
                    </a:lnTo>
                    <a:lnTo>
                      <a:pt x="149" y="432"/>
                    </a:lnTo>
                    <a:lnTo>
                      <a:pt x="143" y="434"/>
                    </a:lnTo>
                    <a:lnTo>
                      <a:pt x="138" y="437"/>
                    </a:lnTo>
                    <a:lnTo>
                      <a:pt x="135" y="440"/>
                    </a:lnTo>
                    <a:lnTo>
                      <a:pt x="134" y="444"/>
                    </a:lnTo>
                    <a:lnTo>
                      <a:pt x="134" y="448"/>
                    </a:lnTo>
                    <a:lnTo>
                      <a:pt x="137" y="453"/>
                    </a:lnTo>
                    <a:lnTo>
                      <a:pt x="144" y="455"/>
                    </a:lnTo>
                    <a:lnTo>
                      <a:pt x="153" y="457"/>
                    </a:lnTo>
                    <a:lnTo>
                      <a:pt x="162" y="457"/>
                    </a:lnTo>
                    <a:lnTo>
                      <a:pt x="172" y="457"/>
                    </a:lnTo>
                    <a:lnTo>
                      <a:pt x="180" y="456"/>
                    </a:lnTo>
                    <a:lnTo>
                      <a:pt x="185" y="455"/>
                    </a:lnTo>
                    <a:lnTo>
                      <a:pt x="188" y="455"/>
                    </a:lnTo>
                    <a:lnTo>
                      <a:pt x="189" y="468"/>
                    </a:lnTo>
                    <a:lnTo>
                      <a:pt x="191" y="480"/>
                    </a:lnTo>
                    <a:lnTo>
                      <a:pt x="195" y="492"/>
                    </a:lnTo>
                    <a:lnTo>
                      <a:pt x="199" y="503"/>
                    </a:lnTo>
                    <a:lnTo>
                      <a:pt x="191" y="518"/>
                    </a:lnTo>
                    <a:lnTo>
                      <a:pt x="180" y="532"/>
                    </a:lnTo>
                    <a:lnTo>
                      <a:pt x="166" y="544"/>
                    </a:lnTo>
                    <a:lnTo>
                      <a:pt x="151" y="554"/>
                    </a:lnTo>
                    <a:lnTo>
                      <a:pt x="136" y="562"/>
                    </a:lnTo>
                    <a:lnTo>
                      <a:pt x="124" y="568"/>
                    </a:lnTo>
                    <a:lnTo>
                      <a:pt x="116" y="571"/>
                    </a:lnTo>
                    <a:lnTo>
                      <a:pt x="113" y="572"/>
                    </a:lnTo>
                    <a:lnTo>
                      <a:pt x="108" y="568"/>
                    </a:lnTo>
                    <a:lnTo>
                      <a:pt x="103" y="561"/>
                    </a:lnTo>
                    <a:lnTo>
                      <a:pt x="96" y="553"/>
                    </a:lnTo>
                    <a:lnTo>
                      <a:pt x="88" y="544"/>
                    </a:lnTo>
                    <a:lnTo>
                      <a:pt x="98" y="540"/>
                    </a:lnTo>
                    <a:lnTo>
                      <a:pt x="106" y="538"/>
                    </a:lnTo>
                    <a:lnTo>
                      <a:pt x="113" y="538"/>
                    </a:lnTo>
                    <a:lnTo>
                      <a:pt x="118" y="538"/>
                    </a:lnTo>
                    <a:lnTo>
                      <a:pt x="122" y="538"/>
                    </a:lnTo>
                    <a:lnTo>
                      <a:pt x="127" y="537"/>
                    </a:lnTo>
                    <a:lnTo>
                      <a:pt x="131" y="533"/>
                    </a:lnTo>
                    <a:lnTo>
                      <a:pt x="136" y="529"/>
                    </a:lnTo>
                    <a:lnTo>
                      <a:pt x="145" y="517"/>
                    </a:lnTo>
                    <a:lnTo>
                      <a:pt x="151" y="509"/>
                    </a:lnTo>
                    <a:lnTo>
                      <a:pt x="150" y="503"/>
                    </a:lnTo>
                    <a:lnTo>
                      <a:pt x="138" y="501"/>
                    </a:lnTo>
                    <a:lnTo>
                      <a:pt x="129" y="500"/>
                    </a:lnTo>
                    <a:lnTo>
                      <a:pt x="120" y="500"/>
                    </a:lnTo>
                    <a:lnTo>
                      <a:pt x="111" y="500"/>
                    </a:lnTo>
                    <a:lnTo>
                      <a:pt x="101" y="499"/>
                    </a:lnTo>
                    <a:lnTo>
                      <a:pt x="93" y="499"/>
                    </a:lnTo>
                    <a:lnTo>
                      <a:pt x="88" y="498"/>
                    </a:lnTo>
                    <a:lnTo>
                      <a:pt x="83" y="495"/>
                    </a:lnTo>
                    <a:lnTo>
                      <a:pt x="82" y="493"/>
                    </a:lnTo>
                    <a:lnTo>
                      <a:pt x="84" y="487"/>
                    </a:lnTo>
                    <a:lnTo>
                      <a:pt x="89" y="483"/>
                    </a:lnTo>
                    <a:lnTo>
                      <a:pt x="89" y="482"/>
                    </a:lnTo>
                    <a:lnTo>
                      <a:pt x="80" y="486"/>
                    </a:lnTo>
                    <a:lnTo>
                      <a:pt x="70" y="490"/>
                    </a:lnTo>
                    <a:lnTo>
                      <a:pt x="63" y="493"/>
                    </a:lnTo>
                    <a:lnTo>
                      <a:pt x="57" y="494"/>
                    </a:lnTo>
                    <a:lnTo>
                      <a:pt x="51" y="494"/>
                    </a:lnTo>
                    <a:lnTo>
                      <a:pt x="39" y="476"/>
                    </a:lnTo>
                    <a:lnTo>
                      <a:pt x="30" y="457"/>
                    </a:lnTo>
                    <a:lnTo>
                      <a:pt x="24" y="440"/>
                    </a:lnTo>
                    <a:lnTo>
                      <a:pt x="21" y="424"/>
                    </a:lnTo>
                    <a:lnTo>
                      <a:pt x="19" y="423"/>
                    </a:lnTo>
                    <a:lnTo>
                      <a:pt x="13" y="422"/>
                    </a:lnTo>
                    <a:lnTo>
                      <a:pt x="6" y="420"/>
                    </a:lnTo>
                    <a:lnTo>
                      <a:pt x="0" y="420"/>
                    </a:lnTo>
                    <a:lnTo>
                      <a:pt x="0" y="406"/>
                    </a:lnTo>
                    <a:lnTo>
                      <a:pt x="4" y="392"/>
                    </a:lnTo>
                    <a:lnTo>
                      <a:pt x="11" y="378"/>
                    </a:lnTo>
                    <a:lnTo>
                      <a:pt x="22" y="364"/>
                    </a:lnTo>
                    <a:lnTo>
                      <a:pt x="35" y="352"/>
                    </a:lnTo>
                    <a:lnTo>
                      <a:pt x="44" y="342"/>
                    </a:lnTo>
                    <a:lnTo>
                      <a:pt x="50" y="336"/>
                    </a:lnTo>
                    <a:lnTo>
                      <a:pt x="54" y="331"/>
                    </a:lnTo>
                    <a:lnTo>
                      <a:pt x="58" y="326"/>
                    </a:lnTo>
                    <a:lnTo>
                      <a:pt x="59" y="321"/>
                    </a:lnTo>
                    <a:lnTo>
                      <a:pt x="61" y="315"/>
                    </a:lnTo>
                    <a:lnTo>
                      <a:pt x="63" y="307"/>
                    </a:lnTo>
                    <a:lnTo>
                      <a:pt x="66" y="298"/>
                    </a:lnTo>
                    <a:lnTo>
                      <a:pt x="68" y="287"/>
                    </a:lnTo>
                    <a:lnTo>
                      <a:pt x="72" y="277"/>
                    </a:lnTo>
                    <a:lnTo>
                      <a:pt x="75" y="267"/>
                    </a:lnTo>
                    <a:lnTo>
                      <a:pt x="78" y="257"/>
                    </a:lnTo>
                    <a:lnTo>
                      <a:pt x="84" y="248"/>
                    </a:lnTo>
                    <a:lnTo>
                      <a:pt x="90" y="240"/>
                    </a:lnTo>
                    <a:lnTo>
                      <a:pt x="98" y="233"/>
                    </a:lnTo>
                    <a:lnTo>
                      <a:pt x="106" y="226"/>
                    </a:lnTo>
                    <a:lnTo>
                      <a:pt x="113" y="219"/>
                    </a:lnTo>
                    <a:lnTo>
                      <a:pt x="120" y="211"/>
                    </a:lnTo>
                    <a:lnTo>
                      <a:pt x="126" y="203"/>
                    </a:lnTo>
                    <a:lnTo>
                      <a:pt x="130" y="196"/>
                    </a:lnTo>
                    <a:lnTo>
                      <a:pt x="134" y="188"/>
                    </a:lnTo>
                    <a:lnTo>
                      <a:pt x="135" y="181"/>
                    </a:lnTo>
                    <a:lnTo>
                      <a:pt x="134" y="175"/>
                    </a:lnTo>
                    <a:lnTo>
                      <a:pt x="129" y="164"/>
                    </a:lnTo>
                    <a:lnTo>
                      <a:pt x="126" y="157"/>
                    </a:lnTo>
                    <a:lnTo>
                      <a:pt x="122" y="148"/>
                    </a:lnTo>
                    <a:lnTo>
                      <a:pt x="122" y="132"/>
                    </a:lnTo>
                    <a:lnTo>
                      <a:pt x="120" y="114"/>
                    </a:lnTo>
                    <a:lnTo>
                      <a:pt x="114" y="98"/>
                    </a:lnTo>
                    <a:lnTo>
                      <a:pt x="106" y="83"/>
                    </a:lnTo>
                    <a:lnTo>
                      <a:pt x="100" y="70"/>
                    </a:lnTo>
                    <a:lnTo>
                      <a:pt x="98" y="62"/>
                    </a:lnTo>
                    <a:lnTo>
                      <a:pt x="98" y="54"/>
                    </a:lnTo>
                    <a:lnTo>
                      <a:pt x="98" y="46"/>
                    </a:lnTo>
                    <a:lnTo>
                      <a:pt x="99" y="39"/>
                    </a:lnTo>
                    <a:lnTo>
                      <a:pt x="105" y="40"/>
                    </a:lnTo>
                    <a:lnTo>
                      <a:pt x="111" y="40"/>
                    </a:lnTo>
                    <a:lnTo>
                      <a:pt x="116" y="40"/>
                    </a:lnTo>
                    <a:lnTo>
                      <a:pt x="122" y="41"/>
                    </a:lnTo>
                    <a:lnTo>
                      <a:pt x="133" y="43"/>
                    </a:lnTo>
                    <a:lnTo>
                      <a:pt x="145" y="45"/>
                    </a:lnTo>
                    <a:lnTo>
                      <a:pt x="160" y="47"/>
                    </a:lnTo>
                    <a:lnTo>
                      <a:pt x="175" y="48"/>
                    </a:lnTo>
                    <a:lnTo>
                      <a:pt x="189" y="48"/>
                    </a:lnTo>
                    <a:lnTo>
                      <a:pt x="202" y="48"/>
                    </a:lnTo>
                    <a:lnTo>
                      <a:pt x="213" y="46"/>
                    </a:lnTo>
                    <a:lnTo>
                      <a:pt x="220" y="41"/>
                    </a:lnTo>
                    <a:lnTo>
                      <a:pt x="223" y="34"/>
                    </a:lnTo>
                    <a:lnTo>
                      <a:pt x="227" y="24"/>
                    </a:lnTo>
                    <a:lnTo>
                      <a:pt x="230" y="11"/>
                    </a:lnTo>
                    <a:lnTo>
                      <a:pt x="235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806" name="Freeform 86"/>
              <p:cNvSpPr>
                <a:spLocks/>
              </p:cNvSpPr>
              <p:nvPr/>
            </p:nvSpPr>
            <p:spPr bwMode="auto">
              <a:xfrm>
                <a:off x="4058" y="2578"/>
                <a:ext cx="48" cy="45"/>
              </a:xfrm>
              <a:custGeom>
                <a:avLst/>
                <a:gdLst/>
                <a:ahLst/>
                <a:cxnLst>
                  <a:cxn ang="0">
                    <a:pos x="0" y="50"/>
                  </a:cxn>
                  <a:cxn ang="0">
                    <a:pos x="12" y="56"/>
                  </a:cxn>
                  <a:cxn ang="0">
                    <a:pos x="18" y="63"/>
                  </a:cxn>
                  <a:cxn ang="0">
                    <a:pos x="23" y="70"/>
                  </a:cxn>
                  <a:cxn ang="0">
                    <a:pos x="24" y="72"/>
                  </a:cxn>
                  <a:cxn ang="0">
                    <a:pos x="32" y="75"/>
                  </a:cxn>
                  <a:cxn ang="0">
                    <a:pos x="39" y="76"/>
                  </a:cxn>
                  <a:cxn ang="0">
                    <a:pos x="45" y="79"/>
                  </a:cxn>
                  <a:cxn ang="0">
                    <a:pos x="50" y="82"/>
                  </a:cxn>
                  <a:cxn ang="0">
                    <a:pos x="54" y="84"/>
                  </a:cxn>
                  <a:cxn ang="0">
                    <a:pos x="58" y="86"/>
                  </a:cxn>
                  <a:cxn ang="0">
                    <a:pos x="61" y="88"/>
                  </a:cxn>
                  <a:cxn ang="0">
                    <a:pos x="65" y="91"/>
                  </a:cxn>
                  <a:cxn ang="0">
                    <a:pos x="71" y="76"/>
                  </a:cxn>
                  <a:cxn ang="0">
                    <a:pos x="81" y="61"/>
                  </a:cxn>
                  <a:cxn ang="0">
                    <a:pos x="89" y="46"/>
                  </a:cxn>
                  <a:cxn ang="0">
                    <a:pos x="96" y="32"/>
                  </a:cxn>
                  <a:cxn ang="0">
                    <a:pos x="90" y="17"/>
                  </a:cxn>
                  <a:cxn ang="0">
                    <a:pos x="86" y="8"/>
                  </a:cxn>
                  <a:cxn ang="0">
                    <a:pos x="81" y="3"/>
                  </a:cxn>
                  <a:cxn ang="0">
                    <a:pos x="67" y="2"/>
                  </a:cxn>
                  <a:cxn ang="0">
                    <a:pos x="56" y="2"/>
                  </a:cxn>
                  <a:cxn ang="0">
                    <a:pos x="47" y="1"/>
                  </a:cxn>
                  <a:cxn ang="0">
                    <a:pos x="40" y="1"/>
                  </a:cxn>
                  <a:cxn ang="0">
                    <a:pos x="35" y="0"/>
                  </a:cxn>
                  <a:cxn ang="0">
                    <a:pos x="29" y="9"/>
                  </a:cxn>
                  <a:cxn ang="0">
                    <a:pos x="22" y="17"/>
                  </a:cxn>
                  <a:cxn ang="0">
                    <a:pos x="17" y="25"/>
                  </a:cxn>
                  <a:cxn ang="0">
                    <a:pos x="13" y="32"/>
                  </a:cxn>
                  <a:cxn ang="0">
                    <a:pos x="8" y="39"/>
                  </a:cxn>
                  <a:cxn ang="0">
                    <a:pos x="5" y="44"/>
                  </a:cxn>
                  <a:cxn ang="0">
                    <a:pos x="2" y="48"/>
                  </a:cxn>
                  <a:cxn ang="0">
                    <a:pos x="0" y="50"/>
                  </a:cxn>
                </a:cxnLst>
                <a:rect l="0" t="0" r="r" b="b"/>
                <a:pathLst>
                  <a:path w="96" h="91">
                    <a:moveTo>
                      <a:pt x="0" y="50"/>
                    </a:moveTo>
                    <a:lnTo>
                      <a:pt x="12" y="56"/>
                    </a:lnTo>
                    <a:lnTo>
                      <a:pt x="18" y="63"/>
                    </a:lnTo>
                    <a:lnTo>
                      <a:pt x="23" y="70"/>
                    </a:lnTo>
                    <a:lnTo>
                      <a:pt x="24" y="72"/>
                    </a:lnTo>
                    <a:lnTo>
                      <a:pt x="32" y="75"/>
                    </a:lnTo>
                    <a:lnTo>
                      <a:pt x="39" y="76"/>
                    </a:lnTo>
                    <a:lnTo>
                      <a:pt x="45" y="79"/>
                    </a:lnTo>
                    <a:lnTo>
                      <a:pt x="50" y="82"/>
                    </a:lnTo>
                    <a:lnTo>
                      <a:pt x="54" y="84"/>
                    </a:lnTo>
                    <a:lnTo>
                      <a:pt x="58" y="86"/>
                    </a:lnTo>
                    <a:lnTo>
                      <a:pt x="61" y="88"/>
                    </a:lnTo>
                    <a:lnTo>
                      <a:pt x="65" y="91"/>
                    </a:lnTo>
                    <a:lnTo>
                      <a:pt x="71" y="76"/>
                    </a:lnTo>
                    <a:lnTo>
                      <a:pt x="81" y="61"/>
                    </a:lnTo>
                    <a:lnTo>
                      <a:pt x="89" y="46"/>
                    </a:lnTo>
                    <a:lnTo>
                      <a:pt x="96" y="32"/>
                    </a:lnTo>
                    <a:lnTo>
                      <a:pt x="90" y="17"/>
                    </a:lnTo>
                    <a:lnTo>
                      <a:pt x="86" y="8"/>
                    </a:lnTo>
                    <a:lnTo>
                      <a:pt x="81" y="3"/>
                    </a:lnTo>
                    <a:lnTo>
                      <a:pt x="67" y="2"/>
                    </a:lnTo>
                    <a:lnTo>
                      <a:pt x="56" y="2"/>
                    </a:lnTo>
                    <a:lnTo>
                      <a:pt x="47" y="1"/>
                    </a:lnTo>
                    <a:lnTo>
                      <a:pt x="40" y="1"/>
                    </a:lnTo>
                    <a:lnTo>
                      <a:pt x="35" y="0"/>
                    </a:lnTo>
                    <a:lnTo>
                      <a:pt x="29" y="9"/>
                    </a:lnTo>
                    <a:lnTo>
                      <a:pt x="22" y="17"/>
                    </a:lnTo>
                    <a:lnTo>
                      <a:pt x="17" y="25"/>
                    </a:lnTo>
                    <a:lnTo>
                      <a:pt x="13" y="32"/>
                    </a:lnTo>
                    <a:lnTo>
                      <a:pt x="8" y="39"/>
                    </a:lnTo>
                    <a:lnTo>
                      <a:pt x="5" y="44"/>
                    </a:lnTo>
                    <a:lnTo>
                      <a:pt x="2" y="48"/>
                    </a:lnTo>
                    <a:lnTo>
                      <a:pt x="0" y="5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807" name="Freeform 87"/>
              <p:cNvSpPr>
                <a:spLocks/>
              </p:cNvSpPr>
              <p:nvPr/>
            </p:nvSpPr>
            <p:spPr bwMode="auto">
              <a:xfrm>
                <a:off x="4095" y="2466"/>
                <a:ext cx="46" cy="102"/>
              </a:xfrm>
              <a:custGeom>
                <a:avLst/>
                <a:gdLst/>
                <a:ahLst/>
                <a:cxnLst>
                  <a:cxn ang="0">
                    <a:pos x="1" y="159"/>
                  </a:cxn>
                  <a:cxn ang="0">
                    <a:pos x="9" y="163"/>
                  </a:cxn>
                  <a:cxn ang="0">
                    <a:pos x="17" y="170"/>
                  </a:cxn>
                  <a:cxn ang="0">
                    <a:pos x="31" y="171"/>
                  </a:cxn>
                  <a:cxn ang="0">
                    <a:pos x="42" y="176"/>
                  </a:cxn>
                  <a:cxn ang="0">
                    <a:pos x="46" y="187"/>
                  </a:cxn>
                  <a:cxn ang="0">
                    <a:pos x="53" y="199"/>
                  </a:cxn>
                  <a:cxn ang="0">
                    <a:pos x="59" y="188"/>
                  </a:cxn>
                  <a:cxn ang="0">
                    <a:pos x="68" y="170"/>
                  </a:cxn>
                  <a:cxn ang="0">
                    <a:pos x="79" y="138"/>
                  </a:cxn>
                  <a:cxn ang="0">
                    <a:pos x="88" y="104"/>
                  </a:cxn>
                  <a:cxn ang="0">
                    <a:pos x="92" y="72"/>
                  </a:cxn>
                  <a:cxn ang="0">
                    <a:pos x="88" y="50"/>
                  </a:cxn>
                  <a:cxn ang="0">
                    <a:pos x="82" y="34"/>
                  </a:cxn>
                  <a:cxn ang="0">
                    <a:pos x="72" y="19"/>
                  </a:cxn>
                  <a:cxn ang="0">
                    <a:pos x="60" y="5"/>
                  </a:cxn>
                  <a:cxn ang="0">
                    <a:pos x="57" y="10"/>
                  </a:cxn>
                  <a:cxn ang="0">
                    <a:pos x="40" y="10"/>
                  </a:cxn>
                  <a:cxn ang="0">
                    <a:pos x="48" y="25"/>
                  </a:cxn>
                  <a:cxn ang="0">
                    <a:pos x="54" y="34"/>
                  </a:cxn>
                  <a:cxn ang="0">
                    <a:pos x="67" y="48"/>
                  </a:cxn>
                  <a:cxn ang="0">
                    <a:pos x="74" y="74"/>
                  </a:cxn>
                  <a:cxn ang="0">
                    <a:pos x="68" y="105"/>
                  </a:cxn>
                  <a:cxn ang="0">
                    <a:pos x="57" y="124"/>
                  </a:cxn>
                  <a:cxn ang="0">
                    <a:pos x="45" y="123"/>
                  </a:cxn>
                  <a:cxn ang="0">
                    <a:pos x="34" y="127"/>
                  </a:cxn>
                  <a:cxn ang="0">
                    <a:pos x="37" y="116"/>
                  </a:cxn>
                  <a:cxn ang="0">
                    <a:pos x="37" y="104"/>
                  </a:cxn>
                  <a:cxn ang="0">
                    <a:pos x="31" y="110"/>
                  </a:cxn>
                  <a:cxn ang="0">
                    <a:pos x="23" y="116"/>
                  </a:cxn>
                  <a:cxn ang="0">
                    <a:pos x="23" y="119"/>
                  </a:cxn>
                  <a:cxn ang="0">
                    <a:pos x="17" y="131"/>
                  </a:cxn>
                  <a:cxn ang="0">
                    <a:pos x="6" y="150"/>
                  </a:cxn>
                </a:cxnLst>
                <a:rect l="0" t="0" r="r" b="b"/>
                <a:pathLst>
                  <a:path w="92" h="204">
                    <a:moveTo>
                      <a:pt x="0" y="159"/>
                    </a:moveTo>
                    <a:lnTo>
                      <a:pt x="1" y="159"/>
                    </a:lnTo>
                    <a:lnTo>
                      <a:pt x="4" y="161"/>
                    </a:lnTo>
                    <a:lnTo>
                      <a:pt x="9" y="163"/>
                    </a:lnTo>
                    <a:lnTo>
                      <a:pt x="11" y="166"/>
                    </a:lnTo>
                    <a:lnTo>
                      <a:pt x="17" y="170"/>
                    </a:lnTo>
                    <a:lnTo>
                      <a:pt x="23" y="171"/>
                    </a:lnTo>
                    <a:lnTo>
                      <a:pt x="31" y="171"/>
                    </a:lnTo>
                    <a:lnTo>
                      <a:pt x="42" y="176"/>
                    </a:lnTo>
                    <a:lnTo>
                      <a:pt x="42" y="176"/>
                    </a:lnTo>
                    <a:lnTo>
                      <a:pt x="44" y="179"/>
                    </a:lnTo>
                    <a:lnTo>
                      <a:pt x="46" y="187"/>
                    </a:lnTo>
                    <a:lnTo>
                      <a:pt x="51" y="204"/>
                    </a:lnTo>
                    <a:lnTo>
                      <a:pt x="53" y="199"/>
                    </a:lnTo>
                    <a:lnTo>
                      <a:pt x="56" y="193"/>
                    </a:lnTo>
                    <a:lnTo>
                      <a:pt x="59" y="188"/>
                    </a:lnTo>
                    <a:lnTo>
                      <a:pt x="61" y="184"/>
                    </a:lnTo>
                    <a:lnTo>
                      <a:pt x="68" y="170"/>
                    </a:lnTo>
                    <a:lnTo>
                      <a:pt x="74" y="155"/>
                    </a:lnTo>
                    <a:lnTo>
                      <a:pt x="79" y="138"/>
                    </a:lnTo>
                    <a:lnTo>
                      <a:pt x="85" y="120"/>
                    </a:lnTo>
                    <a:lnTo>
                      <a:pt x="88" y="104"/>
                    </a:lnTo>
                    <a:lnTo>
                      <a:pt x="92" y="87"/>
                    </a:lnTo>
                    <a:lnTo>
                      <a:pt x="92" y="72"/>
                    </a:lnTo>
                    <a:lnTo>
                      <a:pt x="91" y="58"/>
                    </a:lnTo>
                    <a:lnTo>
                      <a:pt x="88" y="50"/>
                    </a:lnTo>
                    <a:lnTo>
                      <a:pt x="86" y="42"/>
                    </a:lnTo>
                    <a:lnTo>
                      <a:pt x="82" y="34"/>
                    </a:lnTo>
                    <a:lnTo>
                      <a:pt x="77" y="26"/>
                    </a:lnTo>
                    <a:lnTo>
                      <a:pt x="72" y="19"/>
                    </a:lnTo>
                    <a:lnTo>
                      <a:pt x="67" y="12"/>
                    </a:lnTo>
                    <a:lnTo>
                      <a:pt x="60" y="5"/>
                    </a:lnTo>
                    <a:lnTo>
                      <a:pt x="53" y="0"/>
                    </a:lnTo>
                    <a:lnTo>
                      <a:pt x="57" y="10"/>
                    </a:lnTo>
                    <a:lnTo>
                      <a:pt x="39" y="8"/>
                    </a:lnTo>
                    <a:lnTo>
                      <a:pt x="40" y="10"/>
                    </a:lnTo>
                    <a:lnTo>
                      <a:pt x="45" y="17"/>
                    </a:lnTo>
                    <a:lnTo>
                      <a:pt x="48" y="25"/>
                    </a:lnTo>
                    <a:lnTo>
                      <a:pt x="52" y="33"/>
                    </a:lnTo>
                    <a:lnTo>
                      <a:pt x="54" y="34"/>
                    </a:lnTo>
                    <a:lnTo>
                      <a:pt x="60" y="40"/>
                    </a:lnTo>
                    <a:lnTo>
                      <a:pt x="67" y="48"/>
                    </a:lnTo>
                    <a:lnTo>
                      <a:pt x="72" y="61"/>
                    </a:lnTo>
                    <a:lnTo>
                      <a:pt x="74" y="74"/>
                    </a:lnTo>
                    <a:lnTo>
                      <a:pt x="72" y="90"/>
                    </a:lnTo>
                    <a:lnTo>
                      <a:pt x="68" y="105"/>
                    </a:lnTo>
                    <a:lnTo>
                      <a:pt x="62" y="118"/>
                    </a:lnTo>
                    <a:lnTo>
                      <a:pt x="57" y="124"/>
                    </a:lnTo>
                    <a:lnTo>
                      <a:pt x="52" y="123"/>
                    </a:lnTo>
                    <a:lnTo>
                      <a:pt x="45" y="123"/>
                    </a:lnTo>
                    <a:lnTo>
                      <a:pt x="34" y="128"/>
                    </a:lnTo>
                    <a:lnTo>
                      <a:pt x="34" y="127"/>
                    </a:lnTo>
                    <a:lnTo>
                      <a:pt x="36" y="123"/>
                    </a:lnTo>
                    <a:lnTo>
                      <a:pt x="37" y="116"/>
                    </a:lnTo>
                    <a:lnTo>
                      <a:pt x="37" y="103"/>
                    </a:lnTo>
                    <a:lnTo>
                      <a:pt x="37" y="104"/>
                    </a:lnTo>
                    <a:lnTo>
                      <a:pt x="34" y="107"/>
                    </a:lnTo>
                    <a:lnTo>
                      <a:pt x="31" y="110"/>
                    </a:lnTo>
                    <a:lnTo>
                      <a:pt x="24" y="115"/>
                    </a:lnTo>
                    <a:lnTo>
                      <a:pt x="23" y="116"/>
                    </a:lnTo>
                    <a:lnTo>
                      <a:pt x="23" y="118"/>
                    </a:lnTo>
                    <a:lnTo>
                      <a:pt x="23" y="119"/>
                    </a:lnTo>
                    <a:lnTo>
                      <a:pt x="23" y="122"/>
                    </a:lnTo>
                    <a:lnTo>
                      <a:pt x="17" y="131"/>
                    </a:lnTo>
                    <a:lnTo>
                      <a:pt x="11" y="140"/>
                    </a:lnTo>
                    <a:lnTo>
                      <a:pt x="6" y="150"/>
                    </a:lnTo>
                    <a:lnTo>
                      <a:pt x="0" y="15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808" name="Freeform 88"/>
              <p:cNvSpPr>
                <a:spLocks/>
              </p:cNvSpPr>
              <p:nvPr/>
            </p:nvSpPr>
            <p:spPr bwMode="auto">
              <a:xfrm>
                <a:off x="3695" y="2866"/>
                <a:ext cx="49" cy="45"/>
              </a:xfrm>
              <a:custGeom>
                <a:avLst/>
                <a:gdLst/>
                <a:ahLst/>
                <a:cxnLst>
                  <a:cxn ang="0">
                    <a:pos x="13" y="24"/>
                  </a:cxn>
                  <a:cxn ang="0">
                    <a:pos x="14" y="23"/>
                  </a:cxn>
                  <a:cxn ang="0">
                    <a:pos x="15" y="23"/>
                  </a:cxn>
                  <a:cxn ang="0">
                    <a:pos x="15" y="22"/>
                  </a:cxn>
                  <a:cxn ang="0">
                    <a:pos x="16" y="22"/>
                  </a:cxn>
                  <a:cxn ang="0">
                    <a:pos x="29" y="14"/>
                  </a:cxn>
                  <a:cxn ang="0">
                    <a:pos x="41" y="7"/>
                  </a:cxn>
                  <a:cxn ang="0">
                    <a:pos x="53" y="3"/>
                  </a:cxn>
                  <a:cxn ang="0">
                    <a:pos x="64" y="1"/>
                  </a:cxn>
                  <a:cxn ang="0">
                    <a:pos x="75" y="0"/>
                  </a:cxn>
                  <a:cxn ang="0">
                    <a:pos x="84" y="1"/>
                  </a:cxn>
                  <a:cxn ang="0">
                    <a:pos x="92" y="2"/>
                  </a:cxn>
                  <a:cxn ang="0">
                    <a:pos x="99" y="6"/>
                  </a:cxn>
                  <a:cxn ang="0">
                    <a:pos x="94" y="24"/>
                  </a:cxn>
                  <a:cxn ang="0">
                    <a:pos x="86" y="36"/>
                  </a:cxn>
                  <a:cxn ang="0">
                    <a:pos x="77" y="47"/>
                  </a:cxn>
                  <a:cxn ang="0">
                    <a:pos x="68" y="67"/>
                  </a:cxn>
                  <a:cxn ang="0">
                    <a:pos x="84" y="71"/>
                  </a:cxn>
                  <a:cxn ang="0">
                    <a:pos x="83" y="74"/>
                  </a:cxn>
                  <a:cxn ang="0">
                    <a:pos x="78" y="77"/>
                  </a:cxn>
                  <a:cxn ang="0">
                    <a:pos x="69" y="81"/>
                  </a:cxn>
                  <a:cxn ang="0">
                    <a:pos x="54" y="81"/>
                  </a:cxn>
                  <a:cxn ang="0">
                    <a:pos x="55" y="83"/>
                  </a:cxn>
                  <a:cxn ang="0">
                    <a:pos x="54" y="86"/>
                  </a:cxn>
                  <a:cxn ang="0">
                    <a:pos x="46" y="90"/>
                  </a:cxn>
                  <a:cxn ang="0">
                    <a:pos x="29" y="91"/>
                  </a:cxn>
                  <a:cxn ang="0">
                    <a:pos x="12" y="89"/>
                  </a:cxn>
                  <a:cxn ang="0">
                    <a:pos x="3" y="83"/>
                  </a:cxn>
                  <a:cxn ang="0">
                    <a:pos x="2" y="77"/>
                  </a:cxn>
                  <a:cxn ang="0">
                    <a:pos x="2" y="69"/>
                  </a:cxn>
                  <a:cxn ang="0">
                    <a:pos x="2" y="68"/>
                  </a:cxn>
                  <a:cxn ang="0">
                    <a:pos x="1" y="66"/>
                  </a:cxn>
                  <a:cxn ang="0">
                    <a:pos x="1" y="64"/>
                  </a:cxn>
                  <a:cxn ang="0">
                    <a:pos x="0" y="63"/>
                  </a:cxn>
                  <a:cxn ang="0">
                    <a:pos x="2" y="56"/>
                  </a:cxn>
                  <a:cxn ang="0">
                    <a:pos x="6" y="45"/>
                  </a:cxn>
                  <a:cxn ang="0">
                    <a:pos x="10" y="33"/>
                  </a:cxn>
                  <a:cxn ang="0">
                    <a:pos x="13" y="24"/>
                  </a:cxn>
                </a:cxnLst>
                <a:rect l="0" t="0" r="r" b="b"/>
                <a:pathLst>
                  <a:path w="99" h="91">
                    <a:moveTo>
                      <a:pt x="13" y="24"/>
                    </a:moveTo>
                    <a:lnTo>
                      <a:pt x="14" y="23"/>
                    </a:lnTo>
                    <a:lnTo>
                      <a:pt x="15" y="23"/>
                    </a:lnTo>
                    <a:lnTo>
                      <a:pt x="15" y="22"/>
                    </a:lnTo>
                    <a:lnTo>
                      <a:pt x="16" y="22"/>
                    </a:lnTo>
                    <a:lnTo>
                      <a:pt x="29" y="14"/>
                    </a:lnTo>
                    <a:lnTo>
                      <a:pt x="41" y="7"/>
                    </a:lnTo>
                    <a:lnTo>
                      <a:pt x="53" y="3"/>
                    </a:lnTo>
                    <a:lnTo>
                      <a:pt x="64" y="1"/>
                    </a:lnTo>
                    <a:lnTo>
                      <a:pt x="75" y="0"/>
                    </a:lnTo>
                    <a:lnTo>
                      <a:pt x="84" y="1"/>
                    </a:lnTo>
                    <a:lnTo>
                      <a:pt x="92" y="2"/>
                    </a:lnTo>
                    <a:lnTo>
                      <a:pt x="99" y="6"/>
                    </a:lnTo>
                    <a:lnTo>
                      <a:pt x="94" y="24"/>
                    </a:lnTo>
                    <a:lnTo>
                      <a:pt x="86" y="36"/>
                    </a:lnTo>
                    <a:lnTo>
                      <a:pt x="77" y="47"/>
                    </a:lnTo>
                    <a:lnTo>
                      <a:pt x="68" y="67"/>
                    </a:lnTo>
                    <a:lnTo>
                      <a:pt x="84" y="71"/>
                    </a:lnTo>
                    <a:lnTo>
                      <a:pt x="83" y="74"/>
                    </a:lnTo>
                    <a:lnTo>
                      <a:pt x="78" y="77"/>
                    </a:lnTo>
                    <a:lnTo>
                      <a:pt x="69" y="81"/>
                    </a:lnTo>
                    <a:lnTo>
                      <a:pt x="54" y="81"/>
                    </a:lnTo>
                    <a:lnTo>
                      <a:pt x="55" y="83"/>
                    </a:lnTo>
                    <a:lnTo>
                      <a:pt x="54" y="86"/>
                    </a:lnTo>
                    <a:lnTo>
                      <a:pt x="46" y="90"/>
                    </a:lnTo>
                    <a:lnTo>
                      <a:pt x="29" y="91"/>
                    </a:lnTo>
                    <a:lnTo>
                      <a:pt x="12" y="89"/>
                    </a:lnTo>
                    <a:lnTo>
                      <a:pt x="3" y="83"/>
                    </a:lnTo>
                    <a:lnTo>
                      <a:pt x="2" y="77"/>
                    </a:lnTo>
                    <a:lnTo>
                      <a:pt x="2" y="69"/>
                    </a:lnTo>
                    <a:lnTo>
                      <a:pt x="2" y="68"/>
                    </a:lnTo>
                    <a:lnTo>
                      <a:pt x="1" y="66"/>
                    </a:lnTo>
                    <a:lnTo>
                      <a:pt x="1" y="64"/>
                    </a:lnTo>
                    <a:lnTo>
                      <a:pt x="0" y="63"/>
                    </a:lnTo>
                    <a:lnTo>
                      <a:pt x="2" y="56"/>
                    </a:lnTo>
                    <a:lnTo>
                      <a:pt x="6" y="45"/>
                    </a:lnTo>
                    <a:lnTo>
                      <a:pt x="10" y="33"/>
                    </a:lnTo>
                    <a:lnTo>
                      <a:pt x="13" y="2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809" name="Freeform 89"/>
              <p:cNvSpPr>
                <a:spLocks/>
              </p:cNvSpPr>
              <p:nvPr/>
            </p:nvSpPr>
            <p:spPr bwMode="auto">
              <a:xfrm>
                <a:off x="3685" y="2914"/>
                <a:ext cx="27" cy="24"/>
              </a:xfrm>
              <a:custGeom>
                <a:avLst/>
                <a:gdLst/>
                <a:ahLst/>
                <a:cxnLst>
                  <a:cxn ang="0">
                    <a:pos x="10" y="0"/>
                  </a:cxn>
                  <a:cxn ang="0">
                    <a:pos x="15" y="3"/>
                  </a:cxn>
                  <a:cxn ang="0">
                    <a:pos x="23" y="7"/>
                  </a:cxn>
                  <a:cxn ang="0">
                    <a:pos x="32" y="12"/>
                  </a:cxn>
                  <a:cxn ang="0">
                    <a:pos x="38" y="17"/>
                  </a:cxn>
                  <a:cxn ang="0">
                    <a:pos x="45" y="21"/>
                  </a:cxn>
                  <a:cxn ang="0">
                    <a:pos x="51" y="23"/>
                  </a:cxn>
                  <a:cxn ang="0">
                    <a:pos x="53" y="27"/>
                  </a:cxn>
                  <a:cxn ang="0">
                    <a:pos x="53" y="32"/>
                  </a:cxn>
                  <a:cxn ang="0">
                    <a:pos x="51" y="37"/>
                  </a:cxn>
                  <a:cxn ang="0">
                    <a:pos x="49" y="41"/>
                  </a:cxn>
                  <a:cxn ang="0">
                    <a:pos x="45" y="44"/>
                  </a:cxn>
                  <a:cxn ang="0">
                    <a:pos x="41" y="48"/>
                  </a:cxn>
                  <a:cxn ang="0">
                    <a:pos x="37" y="49"/>
                  </a:cxn>
                  <a:cxn ang="0">
                    <a:pos x="34" y="50"/>
                  </a:cxn>
                  <a:cxn ang="0">
                    <a:pos x="29" y="50"/>
                  </a:cxn>
                  <a:cxn ang="0">
                    <a:pos x="25" y="49"/>
                  </a:cxn>
                  <a:cxn ang="0">
                    <a:pos x="19" y="48"/>
                  </a:cxn>
                  <a:cxn ang="0">
                    <a:pos x="14" y="45"/>
                  </a:cxn>
                  <a:cxn ang="0">
                    <a:pos x="10" y="42"/>
                  </a:cxn>
                  <a:cxn ang="0">
                    <a:pos x="6" y="37"/>
                  </a:cxn>
                  <a:cxn ang="0">
                    <a:pos x="3" y="33"/>
                  </a:cxn>
                  <a:cxn ang="0">
                    <a:pos x="0" y="28"/>
                  </a:cxn>
                  <a:cxn ang="0">
                    <a:pos x="0" y="23"/>
                  </a:cxn>
                  <a:cxn ang="0">
                    <a:pos x="0" y="19"/>
                  </a:cxn>
                  <a:cxn ang="0">
                    <a:pos x="3" y="14"/>
                  </a:cxn>
                  <a:cxn ang="0">
                    <a:pos x="5" y="9"/>
                  </a:cxn>
                  <a:cxn ang="0">
                    <a:pos x="7" y="4"/>
                  </a:cxn>
                  <a:cxn ang="0">
                    <a:pos x="10" y="0"/>
                  </a:cxn>
                </a:cxnLst>
                <a:rect l="0" t="0" r="r" b="b"/>
                <a:pathLst>
                  <a:path w="53" h="50">
                    <a:moveTo>
                      <a:pt x="10" y="0"/>
                    </a:moveTo>
                    <a:lnTo>
                      <a:pt x="15" y="3"/>
                    </a:lnTo>
                    <a:lnTo>
                      <a:pt x="23" y="7"/>
                    </a:lnTo>
                    <a:lnTo>
                      <a:pt x="32" y="12"/>
                    </a:lnTo>
                    <a:lnTo>
                      <a:pt x="38" y="17"/>
                    </a:lnTo>
                    <a:lnTo>
                      <a:pt x="45" y="21"/>
                    </a:lnTo>
                    <a:lnTo>
                      <a:pt x="51" y="23"/>
                    </a:lnTo>
                    <a:lnTo>
                      <a:pt x="53" y="27"/>
                    </a:lnTo>
                    <a:lnTo>
                      <a:pt x="53" y="32"/>
                    </a:lnTo>
                    <a:lnTo>
                      <a:pt x="51" y="37"/>
                    </a:lnTo>
                    <a:lnTo>
                      <a:pt x="49" y="41"/>
                    </a:lnTo>
                    <a:lnTo>
                      <a:pt x="45" y="44"/>
                    </a:lnTo>
                    <a:lnTo>
                      <a:pt x="41" y="48"/>
                    </a:lnTo>
                    <a:lnTo>
                      <a:pt x="37" y="49"/>
                    </a:lnTo>
                    <a:lnTo>
                      <a:pt x="34" y="50"/>
                    </a:lnTo>
                    <a:lnTo>
                      <a:pt x="29" y="50"/>
                    </a:lnTo>
                    <a:lnTo>
                      <a:pt x="25" y="49"/>
                    </a:lnTo>
                    <a:lnTo>
                      <a:pt x="19" y="48"/>
                    </a:lnTo>
                    <a:lnTo>
                      <a:pt x="14" y="45"/>
                    </a:lnTo>
                    <a:lnTo>
                      <a:pt x="10" y="42"/>
                    </a:lnTo>
                    <a:lnTo>
                      <a:pt x="6" y="37"/>
                    </a:lnTo>
                    <a:lnTo>
                      <a:pt x="3" y="33"/>
                    </a:lnTo>
                    <a:lnTo>
                      <a:pt x="0" y="28"/>
                    </a:lnTo>
                    <a:lnTo>
                      <a:pt x="0" y="23"/>
                    </a:lnTo>
                    <a:lnTo>
                      <a:pt x="0" y="19"/>
                    </a:lnTo>
                    <a:lnTo>
                      <a:pt x="3" y="14"/>
                    </a:lnTo>
                    <a:lnTo>
                      <a:pt x="5" y="9"/>
                    </a:lnTo>
                    <a:lnTo>
                      <a:pt x="7" y="4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810" name="Freeform 90"/>
              <p:cNvSpPr>
                <a:spLocks/>
              </p:cNvSpPr>
              <p:nvPr/>
            </p:nvSpPr>
            <p:spPr bwMode="auto">
              <a:xfrm>
                <a:off x="3667" y="2941"/>
                <a:ext cx="21" cy="15"/>
              </a:xfrm>
              <a:custGeom>
                <a:avLst/>
                <a:gdLst/>
                <a:ahLst/>
                <a:cxnLst>
                  <a:cxn ang="0">
                    <a:pos x="15" y="0"/>
                  </a:cxn>
                  <a:cxn ang="0">
                    <a:pos x="26" y="3"/>
                  </a:cxn>
                  <a:cxn ang="0">
                    <a:pos x="35" y="8"/>
                  </a:cxn>
                  <a:cxn ang="0">
                    <a:pos x="40" y="12"/>
                  </a:cxn>
                  <a:cxn ang="0">
                    <a:pos x="42" y="13"/>
                  </a:cxn>
                  <a:cxn ang="0">
                    <a:pos x="35" y="23"/>
                  </a:cxn>
                  <a:cxn ang="0">
                    <a:pos x="33" y="26"/>
                  </a:cxn>
                  <a:cxn ang="0">
                    <a:pos x="30" y="28"/>
                  </a:cxn>
                  <a:cxn ang="0">
                    <a:pos x="21" y="28"/>
                  </a:cxn>
                  <a:cxn ang="0">
                    <a:pos x="16" y="28"/>
                  </a:cxn>
                  <a:cxn ang="0">
                    <a:pos x="10" y="27"/>
                  </a:cxn>
                  <a:cxn ang="0">
                    <a:pos x="4" y="25"/>
                  </a:cxn>
                  <a:cxn ang="0">
                    <a:pos x="0" y="23"/>
                  </a:cxn>
                  <a:cxn ang="0">
                    <a:pos x="3" y="17"/>
                  </a:cxn>
                  <a:cxn ang="0">
                    <a:pos x="8" y="11"/>
                  </a:cxn>
                  <a:cxn ang="0">
                    <a:pos x="11" y="5"/>
                  </a:cxn>
                  <a:cxn ang="0">
                    <a:pos x="15" y="0"/>
                  </a:cxn>
                </a:cxnLst>
                <a:rect l="0" t="0" r="r" b="b"/>
                <a:pathLst>
                  <a:path w="42" h="28">
                    <a:moveTo>
                      <a:pt x="15" y="0"/>
                    </a:moveTo>
                    <a:lnTo>
                      <a:pt x="26" y="3"/>
                    </a:lnTo>
                    <a:lnTo>
                      <a:pt x="35" y="8"/>
                    </a:lnTo>
                    <a:lnTo>
                      <a:pt x="40" y="12"/>
                    </a:lnTo>
                    <a:lnTo>
                      <a:pt x="42" y="13"/>
                    </a:lnTo>
                    <a:lnTo>
                      <a:pt x="35" y="23"/>
                    </a:lnTo>
                    <a:lnTo>
                      <a:pt x="33" y="26"/>
                    </a:lnTo>
                    <a:lnTo>
                      <a:pt x="30" y="28"/>
                    </a:lnTo>
                    <a:lnTo>
                      <a:pt x="21" y="28"/>
                    </a:lnTo>
                    <a:lnTo>
                      <a:pt x="16" y="28"/>
                    </a:lnTo>
                    <a:lnTo>
                      <a:pt x="10" y="27"/>
                    </a:lnTo>
                    <a:lnTo>
                      <a:pt x="4" y="25"/>
                    </a:lnTo>
                    <a:lnTo>
                      <a:pt x="0" y="23"/>
                    </a:lnTo>
                    <a:lnTo>
                      <a:pt x="3" y="17"/>
                    </a:lnTo>
                    <a:lnTo>
                      <a:pt x="8" y="11"/>
                    </a:lnTo>
                    <a:lnTo>
                      <a:pt x="11" y="5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811" name="Freeform 91"/>
              <p:cNvSpPr>
                <a:spLocks/>
              </p:cNvSpPr>
              <p:nvPr/>
            </p:nvSpPr>
            <p:spPr bwMode="auto">
              <a:xfrm>
                <a:off x="3853" y="2643"/>
                <a:ext cx="48" cy="103"/>
              </a:xfrm>
              <a:custGeom>
                <a:avLst/>
                <a:gdLst/>
                <a:ahLst/>
                <a:cxnLst>
                  <a:cxn ang="0">
                    <a:pos x="59" y="0"/>
                  </a:cxn>
                  <a:cxn ang="0">
                    <a:pos x="69" y="12"/>
                  </a:cxn>
                  <a:cxn ang="0">
                    <a:pos x="78" y="24"/>
                  </a:cxn>
                  <a:cxn ang="0">
                    <a:pos x="83" y="34"/>
                  </a:cxn>
                  <a:cxn ang="0">
                    <a:pos x="88" y="44"/>
                  </a:cxn>
                  <a:cxn ang="0">
                    <a:pos x="90" y="53"/>
                  </a:cxn>
                  <a:cxn ang="0">
                    <a:pos x="91" y="62"/>
                  </a:cxn>
                  <a:cxn ang="0">
                    <a:pos x="91" y="71"/>
                  </a:cxn>
                  <a:cxn ang="0">
                    <a:pos x="91" y="81"/>
                  </a:cxn>
                  <a:cxn ang="0">
                    <a:pos x="91" y="106"/>
                  </a:cxn>
                  <a:cxn ang="0">
                    <a:pos x="94" y="127"/>
                  </a:cxn>
                  <a:cxn ang="0">
                    <a:pos x="96" y="148"/>
                  </a:cxn>
                  <a:cxn ang="0">
                    <a:pos x="94" y="167"/>
                  </a:cxn>
                  <a:cxn ang="0">
                    <a:pos x="89" y="184"/>
                  </a:cxn>
                  <a:cxn ang="0">
                    <a:pos x="82" y="200"/>
                  </a:cxn>
                  <a:cxn ang="0">
                    <a:pos x="75" y="207"/>
                  </a:cxn>
                  <a:cxn ang="0">
                    <a:pos x="72" y="202"/>
                  </a:cxn>
                  <a:cxn ang="0">
                    <a:pos x="67" y="191"/>
                  </a:cxn>
                  <a:cxn ang="0">
                    <a:pos x="59" y="180"/>
                  </a:cxn>
                  <a:cxn ang="0">
                    <a:pos x="53" y="170"/>
                  </a:cxn>
                  <a:cxn ang="0">
                    <a:pos x="53" y="156"/>
                  </a:cxn>
                  <a:cxn ang="0">
                    <a:pos x="57" y="142"/>
                  </a:cxn>
                  <a:cxn ang="0">
                    <a:pos x="59" y="132"/>
                  </a:cxn>
                  <a:cxn ang="0">
                    <a:pos x="57" y="122"/>
                  </a:cxn>
                  <a:cxn ang="0">
                    <a:pos x="49" y="109"/>
                  </a:cxn>
                  <a:cxn ang="0">
                    <a:pos x="41" y="95"/>
                  </a:cxn>
                  <a:cxn ang="0">
                    <a:pos x="37" y="84"/>
                  </a:cxn>
                  <a:cxn ang="0">
                    <a:pos x="36" y="76"/>
                  </a:cxn>
                  <a:cxn ang="0">
                    <a:pos x="36" y="73"/>
                  </a:cxn>
                  <a:cxn ang="0">
                    <a:pos x="26" y="65"/>
                  </a:cxn>
                  <a:cxn ang="0">
                    <a:pos x="17" y="60"/>
                  </a:cxn>
                  <a:cxn ang="0">
                    <a:pos x="11" y="56"/>
                  </a:cxn>
                  <a:cxn ang="0">
                    <a:pos x="6" y="53"/>
                  </a:cxn>
                  <a:cxn ang="0">
                    <a:pos x="4" y="50"/>
                  </a:cxn>
                  <a:cxn ang="0">
                    <a:pos x="4" y="47"/>
                  </a:cxn>
                  <a:cxn ang="0">
                    <a:pos x="5" y="41"/>
                  </a:cxn>
                  <a:cxn ang="0">
                    <a:pos x="9" y="33"/>
                  </a:cxn>
                  <a:cxn ang="0">
                    <a:pos x="10" y="25"/>
                  </a:cxn>
                  <a:cxn ang="0">
                    <a:pos x="9" y="16"/>
                  </a:cxn>
                  <a:cxn ang="0">
                    <a:pos x="5" y="8"/>
                  </a:cxn>
                  <a:cxn ang="0">
                    <a:pos x="0" y="0"/>
                  </a:cxn>
                  <a:cxn ang="0">
                    <a:pos x="5" y="0"/>
                  </a:cxn>
                  <a:cxn ang="0">
                    <a:pos x="10" y="0"/>
                  </a:cxn>
                  <a:cxn ang="0">
                    <a:pos x="15" y="0"/>
                  </a:cxn>
                  <a:cxn ang="0">
                    <a:pos x="22" y="0"/>
                  </a:cxn>
                  <a:cxn ang="0">
                    <a:pos x="29" y="0"/>
                  </a:cxn>
                  <a:cxn ang="0">
                    <a:pos x="38" y="0"/>
                  </a:cxn>
                  <a:cxn ang="0">
                    <a:pos x="48" y="0"/>
                  </a:cxn>
                  <a:cxn ang="0">
                    <a:pos x="59" y="0"/>
                  </a:cxn>
                </a:cxnLst>
                <a:rect l="0" t="0" r="r" b="b"/>
                <a:pathLst>
                  <a:path w="96" h="207">
                    <a:moveTo>
                      <a:pt x="59" y="0"/>
                    </a:moveTo>
                    <a:lnTo>
                      <a:pt x="69" y="12"/>
                    </a:lnTo>
                    <a:lnTo>
                      <a:pt x="78" y="24"/>
                    </a:lnTo>
                    <a:lnTo>
                      <a:pt x="83" y="34"/>
                    </a:lnTo>
                    <a:lnTo>
                      <a:pt x="88" y="44"/>
                    </a:lnTo>
                    <a:lnTo>
                      <a:pt x="90" y="53"/>
                    </a:lnTo>
                    <a:lnTo>
                      <a:pt x="91" y="62"/>
                    </a:lnTo>
                    <a:lnTo>
                      <a:pt x="91" y="71"/>
                    </a:lnTo>
                    <a:lnTo>
                      <a:pt x="91" y="81"/>
                    </a:lnTo>
                    <a:lnTo>
                      <a:pt x="91" y="106"/>
                    </a:lnTo>
                    <a:lnTo>
                      <a:pt x="94" y="127"/>
                    </a:lnTo>
                    <a:lnTo>
                      <a:pt x="96" y="148"/>
                    </a:lnTo>
                    <a:lnTo>
                      <a:pt x="94" y="167"/>
                    </a:lnTo>
                    <a:lnTo>
                      <a:pt x="89" y="184"/>
                    </a:lnTo>
                    <a:lnTo>
                      <a:pt x="82" y="200"/>
                    </a:lnTo>
                    <a:lnTo>
                      <a:pt x="75" y="207"/>
                    </a:lnTo>
                    <a:lnTo>
                      <a:pt x="72" y="202"/>
                    </a:lnTo>
                    <a:lnTo>
                      <a:pt x="67" y="191"/>
                    </a:lnTo>
                    <a:lnTo>
                      <a:pt x="59" y="180"/>
                    </a:lnTo>
                    <a:lnTo>
                      <a:pt x="53" y="170"/>
                    </a:lnTo>
                    <a:lnTo>
                      <a:pt x="53" y="156"/>
                    </a:lnTo>
                    <a:lnTo>
                      <a:pt x="57" y="142"/>
                    </a:lnTo>
                    <a:lnTo>
                      <a:pt x="59" y="132"/>
                    </a:lnTo>
                    <a:lnTo>
                      <a:pt x="57" y="122"/>
                    </a:lnTo>
                    <a:lnTo>
                      <a:pt x="49" y="109"/>
                    </a:lnTo>
                    <a:lnTo>
                      <a:pt x="41" y="95"/>
                    </a:lnTo>
                    <a:lnTo>
                      <a:pt x="37" y="84"/>
                    </a:lnTo>
                    <a:lnTo>
                      <a:pt x="36" y="76"/>
                    </a:lnTo>
                    <a:lnTo>
                      <a:pt x="36" y="73"/>
                    </a:lnTo>
                    <a:lnTo>
                      <a:pt x="26" y="65"/>
                    </a:lnTo>
                    <a:lnTo>
                      <a:pt x="17" y="60"/>
                    </a:lnTo>
                    <a:lnTo>
                      <a:pt x="11" y="56"/>
                    </a:lnTo>
                    <a:lnTo>
                      <a:pt x="6" y="53"/>
                    </a:lnTo>
                    <a:lnTo>
                      <a:pt x="4" y="50"/>
                    </a:lnTo>
                    <a:lnTo>
                      <a:pt x="4" y="47"/>
                    </a:lnTo>
                    <a:lnTo>
                      <a:pt x="5" y="41"/>
                    </a:lnTo>
                    <a:lnTo>
                      <a:pt x="9" y="33"/>
                    </a:lnTo>
                    <a:lnTo>
                      <a:pt x="10" y="25"/>
                    </a:lnTo>
                    <a:lnTo>
                      <a:pt x="9" y="16"/>
                    </a:lnTo>
                    <a:lnTo>
                      <a:pt x="5" y="8"/>
                    </a:lnTo>
                    <a:lnTo>
                      <a:pt x="0" y="0"/>
                    </a:lnTo>
                    <a:lnTo>
                      <a:pt x="5" y="0"/>
                    </a:lnTo>
                    <a:lnTo>
                      <a:pt x="10" y="0"/>
                    </a:lnTo>
                    <a:lnTo>
                      <a:pt x="15" y="0"/>
                    </a:lnTo>
                    <a:lnTo>
                      <a:pt x="22" y="0"/>
                    </a:lnTo>
                    <a:lnTo>
                      <a:pt x="29" y="0"/>
                    </a:lnTo>
                    <a:lnTo>
                      <a:pt x="38" y="0"/>
                    </a:lnTo>
                    <a:lnTo>
                      <a:pt x="48" y="0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812" name="Freeform 92"/>
              <p:cNvSpPr>
                <a:spLocks/>
              </p:cNvSpPr>
              <p:nvPr/>
            </p:nvSpPr>
            <p:spPr bwMode="auto">
              <a:xfrm>
                <a:off x="3995" y="2904"/>
                <a:ext cx="37" cy="23"/>
              </a:xfrm>
              <a:custGeom>
                <a:avLst/>
                <a:gdLst/>
                <a:ahLst/>
                <a:cxnLst>
                  <a:cxn ang="0">
                    <a:pos x="0" y="29"/>
                  </a:cxn>
                  <a:cxn ang="0">
                    <a:pos x="2" y="33"/>
                  </a:cxn>
                  <a:cxn ang="0">
                    <a:pos x="5" y="37"/>
                  </a:cxn>
                  <a:cxn ang="0">
                    <a:pos x="9" y="40"/>
                  </a:cxn>
                  <a:cxn ang="0">
                    <a:pos x="15" y="42"/>
                  </a:cxn>
                  <a:cxn ang="0">
                    <a:pos x="19" y="44"/>
                  </a:cxn>
                  <a:cxn ang="0">
                    <a:pos x="25" y="45"/>
                  </a:cxn>
                  <a:cxn ang="0">
                    <a:pos x="30" y="46"/>
                  </a:cxn>
                  <a:cxn ang="0">
                    <a:pos x="35" y="46"/>
                  </a:cxn>
                  <a:cxn ang="0">
                    <a:pos x="46" y="45"/>
                  </a:cxn>
                  <a:cxn ang="0">
                    <a:pos x="55" y="41"/>
                  </a:cxn>
                  <a:cxn ang="0">
                    <a:pos x="62" y="36"/>
                  </a:cxn>
                  <a:cxn ang="0">
                    <a:pos x="64" y="30"/>
                  </a:cxn>
                  <a:cxn ang="0">
                    <a:pos x="68" y="23"/>
                  </a:cxn>
                  <a:cxn ang="0">
                    <a:pos x="71" y="16"/>
                  </a:cxn>
                  <a:cxn ang="0">
                    <a:pos x="73" y="9"/>
                  </a:cxn>
                  <a:cxn ang="0">
                    <a:pos x="72" y="2"/>
                  </a:cxn>
                  <a:cxn ang="0">
                    <a:pos x="69" y="0"/>
                  </a:cxn>
                  <a:cxn ang="0">
                    <a:pos x="64" y="3"/>
                  </a:cxn>
                  <a:cxn ang="0">
                    <a:pos x="58" y="8"/>
                  </a:cxn>
                  <a:cxn ang="0">
                    <a:pos x="50" y="11"/>
                  </a:cxn>
                  <a:cxn ang="0">
                    <a:pos x="45" y="13"/>
                  </a:cxn>
                  <a:cxn ang="0">
                    <a:pos x="38" y="15"/>
                  </a:cxn>
                  <a:cxn ang="0">
                    <a:pos x="30" y="17"/>
                  </a:cxn>
                  <a:cxn ang="0">
                    <a:pos x="20" y="21"/>
                  </a:cxn>
                  <a:cxn ang="0">
                    <a:pos x="12" y="24"/>
                  </a:cxn>
                  <a:cxn ang="0">
                    <a:pos x="5" y="26"/>
                  </a:cxn>
                  <a:cxn ang="0">
                    <a:pos x="1" y="28"/>
                  </a:cxn>
                  <a:cxn ang="0">
                    <a:pos x="0" y="29"/>
                  </a:cxn>
                </a:cxnLst>
                <a:rect l="0" t="0" r="r" b="b"/>
                <a:pathLst>
                  <a:path w="73" h="46">
                    <a:moveTo>
                      <a:pt x="0" y="29"/>
                    </a:moveTo>
                    <a:lnTo>
                      <a:pt x="2" y="33"/>
                    </a:lnTo>
                    <a:lnTo>
                      <a:pt x="5" y="37"/>
                    </a:lnTo>
                    <a:lnTo>
                      <a:pt x="9" y="40"/>
                    </a:lnTo>
                    <a:lnTo>
                      <a:pt x="15" y="42"/>
                    </a:lnTo>
                    <a:lnTo>
                      <a:pt x="19" y="44"/>
                    </a:lnTo>
                    <a:lnTo>
                      <a:pt x="25" y="45"/>
                    </a:lnTo>
                    <a:lnTo>
                      <a:pt x="30" y="46"/>
                    </a:lnTo>
                    <a:lnTo>
                      <a:pt x="35" y="46"/>
                    </a:lnTo>
                    <a:lnTo>
                      <a:pt x="46" y="45"/>
                    </a:lnTo>
                    <a:lnTo>
                      <a:pt x="55" y="41"/>
                    </a:lnTo>
                    <a:lnTo>
                      <a:pt x="62" y="36"/>
                    </a:lnTo>
                    <a:lnTo>
                      <a:pt x="64" y="30"/>
                    </a:lnTo>
                    <a:lnTo>
                      <a:pt x="68" y="23"/>
                    </a:lnTo>
                    <a:lnTo>
                      <a:pt x="71" y="16"/>
                    </a:lnTo>
                    <a:lnTo>
                      <a:pt x="73" y="9"/>
                    </a:lnTo>
                    <a:lnTo>
                      <a:pt x="72" y="2"/>
                    </a:lnTo>
                    <a:lnTo>
                      <a:pt x="69" y="0"/>
                    </a:lnTo>
                    <a:lnTo>
                      <a:pt x="64" y="3"/>
                    </a:lnTo>
                    <a:lnTo>
                      <a:pt x="58" y="8"/>
                    </a:lnTo>
                    <a:lnTo>
                      <a:pt x="50" y="11"/>
                    </a:lnTo>
                    <a:lnTo>
                      <a:pt x="45" y="13"/>
                    </a:lnTo>
                    <a:lnTo>
                      <a:pt x="38" y="15"/>
                    </a:lnTo>
                    <a:lnTo>
                      <a:pt x="30" y="17"/>
                    </a:lnTo>
                    <a:lnTo>
                      <a:pt x="20" y="21"/>
                    </a:lnTo>
                    <a:lnTo>
                      <a:pt x="12" y="24"/>
                    </a:lnTo>
                    <a:lnTo>
                      <a:pt x="5" y="26"/>
                    </a:lnTo>
                    <a:lnTo>
                      <a:pt x="1" y="28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813" name="Freeform 93"/>
              <p:cNvSpPr>
                <a:spLocks/>
              </p:cNvSpPr>
              <p:nvPr/>
            </p:nvSpPr>
            <p:spPr bwMode="auto">
              <a:xfrm>
                <a:off x="3611" y="2760"/>
                <a:ext cx="58" cy="41"/>
              </a:xfrm>
              <a:custGeom>
                <a:avLst/>
                <a:gdLst/>
                <a:ahLst/>
                <a:cxnLst>
                  <a:cxn ang="0">
                    <a:pos x="0" y="43"/>
                  </a:cxn>
                  <a:cxn ang="0">
                    <a:pos x="1" y="43"/>
                  </a:cxn>
                  <a:cxn ang="0">
                    <a:pos x="5" y="44"/>
                  </a:cxn>
                  <a:cxn ang="0">
                    <a:pos x="9" y="44"/>
                  </a:cxn>
                  <a:cxn ang="0">
                    <a:pos x="16" y="45"/>
                  </a:cxn>
                  <a:cxn ang="0">
                    <a:pos x="22" y="45"/>
                  </a:cxn>
                  <a:cxn ang="0">
                    <a:pos x="28" y="46"/>
                  </a:cxn>
                  <a:cxn ang="0">
                    <a:pos x="33" y="45"/>
                  </a:cxn>
                  <a:cxn ang="0">
                    <a:pos x="38" y="45"/>
                  </a:cxn>
                  <a:cxn ang="0">
                    <a:pos x="44" y="44"/>
                  </a:cxn>
                  <a:cxn ang="0">
                    <a:pos x="47" y="44"/>
                  </a:cxn>
                  <a:cxn ang="0">
                    <a:pos x="51" y="43"/>
                  </a:cxn>
                  <a:cxn ang="0">
                    <a:pos x="56" y="38"/>
                  </a:cxn>
                  <a:cxn ang="0">
                    <a:pos x="63" y="33"/>
                  </a:cxn>
                  <a:cxn ang="0">
                    <a:pos x="71" y="29"/>
                  </a:cxn>
                  <a:cxn ang="0">
                    <a:pos x="79" y="26"/>
                  </a:cxn>
                  <a:cxn ang="0">
                    <a:pos x="87" y="22"/>
                  </a:cxn>
                  <a:cxn ang="0">
                    <a:pos x="97" y="17"/>
                  </a:cxn>
                  <a:cxn ang="0">
                    <a:pos x="107" y="6"/>
                  </a:cxn>
                  <a:cxn ang="0">
                    <a:pos x="115" y="0"/>
                  </a:cxn>
                  <a:cxn ang="0">
                    <a:pos x="116" y="3"/>
                  </a:cxn>
                  <a:cxn ang="0">
                    <a:pos x="113" y="7"/>
                  </a:cxn>
                  <a:cxn ang="0">
                    <a:pos x="108" y="13"/>
                  </a:cxn>
                  <a:cxn ang="0">
                    <a:pos x="102" y="21"/>
                  </a:cxn>
                  <a:cxn ang="0">
                    <a:pos x="94" y="28"/>
                  </a:cxn>
                  <a:cxn ang="0">
                    <a:pos x="87" y="35"/>
                  </a:cxn>
                  <a:cxn ang="0">
                    <a:pos x="79" y="42"/>
                  </a:cxn>
                  <a:cxn ang="0">
                    <a:pos x="74" y="46"/>
                  </a:cxn>
                  <a:cxn ang="0">
                    <a:pos x="68" y="50"/>
                  </a:cxn>
                  <a:cxn ang="0">
                    <a:pos x="63" y="53"/>
                  </a:cxn>
                  <a:cxn ang="0">
                    <a:pos x="62" y="54"/>
                  </a:cxn>
                  <a:cxn ang="0">
                    <a:pos x="64" y="57"/>
                  </a:cxn>
                  <a:cxn ang="0">
                    <a:pos x="69" y="60"/>
                  </a:cxn>
                  <a:cxn ang="0">
                    <a:pos x="71" y="63"/>
                  </a:cxn>
                  <a:cxn ang="0">
                    <a:pos x="70" y="66"/>
                  </a:cxn>
                  <a:cxn ang="0">
                    <a:pos x="64" y="68"/>
                  </a:cxn>
                  <a:cxn ang="0">
                    <a:pos x="56" y="72"/>
                  </a:cxn>
                  <a:cxn ang="0">
                    <a:pos x="48" y="75"/>
                  </a:cxn>
                  <a:cxn ang="0">
                    <a:pos x="43" y="80"/>
                  </a:cxn>
                  <a:cxn ang="0">
                    <a:pos x="38" y="82"/>
                  </a:cxn>
                  <a:cxn ang="0">
                    <a:pos x="36" y="80"/>
                  </a:cxn>
                  <a:cxn ang="0">
                    <a:pos x="28" y="72"/>
                  </a:cxn>
                  <a:cxn ang="0">
                    <a:pos x="22" y="65"/>
                  </a:cxn>
                  <a:cxn ang="0">
                    <a:pos x="17" y="59"/>
                  </a:cxn>
                  <a:cxn ang="0">
                    <a:pos x="14" y="56"/>
                  </a:cxn>
                  <a:cxn ang="0">
                    <a:pos x="13" y="53"/>
                  </a:cxn>
                  <a:cxn ang="0">
                    <a:pos x="9" y="51"/>
                  </a:cxn>
                  <a:cxn ang="0">
                    <a:pos x="6" y="48"/>
                  </a:cxn>
                  <a:cxn ang="0">
                    <a:pos x="0" y="43"/>
                  </a:cxn>
                </a:cxnLst>
                <a:rect l="0" t="0" r="r" b="b"/>
                <a:pathLst>
                  <a:path w="116" h="82">
                    <a:moveTo>
                      <a:pt x="0" y="43"/>
                    </a:moveTo>
                    <a:lnTo>
                      <a:pt x="1" y="43"/>
                    </a:lnTo>
                    <a:lnTo>
                      <a:pt x="5" y="44"/>
                    </a:lnTo>
                    <a:lnTo>
                      <a:pt x="9" y="44"/>
                    </a:lnTo>
                    <a:lnTo>
                      <a:pt x="16" y="45"/>
                    </a:lnTo>
                    <a:lnTo>
                      <a:pt x="22" y="45"/>
                    </a:lnTo>
                    <a:lnTo>
                      <a:pt x="28" y="46"/>
                    </a:lnTo>
                    <a:lnTo>
                      <a:pt x="33" y="45"/>
                    </a:lnTo>
                    <a:lnTo>
                      <a:pt x="38" y="45"/>
                    </a:lnTo>
                    <a:lnTo>
                      <a:pt x="44" y="44"/>
                    </a:lnTo>
                    <a:lnTo>
                      <a:pt x="47" y="44"/>
                    </a:lnTo>
                    <a:lnTo>
                      <a:pt x="51" y="43"/>
                    </a:lnTo>
                    <a:lnTo>
                      <a:pt x="56" y="38"/>
                    </a:lnTo>
                    <a:lnTo>
                      <a:pt x="63" y="33"/>
                    </a:lnTo>
                    <a:lnTo>
                      <a:pt x="71" y="29"/>
                    </a:lnTo>
                    <a:lnTo>
                      <a:pt x="79" y="26"/>
                    </a:lnTo>
                    <a:lnTo>
                      <a:pt x="87" y="22"/>
                    </a:lnTo>
                    <a:lnTo>
                      <a:pt x="97" y="17"/>
                    </a:lnTo>
                    <a:lnTo>
                      <a:pt x="107" y="6"/>
                    </a:lnTo>
                    <a:lnTo>
                      <a:pt x="115" y="0"/>
                    </a:lnTo>
                    <a:lnTo>
                      <a:pt x="116" y="3"/>
                    </a:lnTo>
                    <a:lnTo>
                      <a:pt x="113" y="7"/>
                    </a:lnTo>
                    <a:lnTo>
                      <a:pt x="108" y="13"/>
                    </a:lnTo>
                    <a:lnTo>
                      <a:pt x="102" y="21"/>
                    </a:lnTo>
                    <a:lnTo>
                      <a:pt x="94" y="28"/>
                    </a:lnTo>
                    <a:lnTo>
                      <a:pt x="87" y="35"/>
                    </a:lnTo>
                    <a:lnTo>
                      <a:pt x="79" y="42"/>
                    </a:lnTo>
                    <a:lnTo>
                      <a:pt x="74" y="46"/>
                    </a:lnTo>
                    <a:lnTo>
                      <a:pt x="68" y="50"/>
                    </a:lnTo>
                    <a:lnTo>
                      <a:pt x="63" y="53"/>
                    </a:lnTo>
                    <a:lnTo>
                      <a:pt x="62" y="54"/>
                    </a:lnTo>
                    <a:lnTo>
                      <a:pt x="64" y="57"/>
                    </a:lnTo>
                    <a:lnTo>
                      <a:pt x="69" y="60"/>
                    </a:lnTo>
                    <a:lnTo>
                      <a:pt x="71" y="63"/>
                    </a:lnTo>
                    <a:lnTo>
                      <a:pt x="70" y="66"/>
                    </a:lnTo>
                    <a:lnTo>
                      <a:pt x="64" y="68"/>
                    </a:lnTo>
                    <a:lnTo>
                      <a:pt x="56" y="72"/>
                    </a:lnTo>
                    <a:lnTo>
                      <a:pt x="48" y="75"/>
                    </a:lnTo>
                    <a:lnTo>
                      <a:pt x="43" y="80"/>
                    </a:lnTo>
                    <a:lnTo>
                      <a:pt x="38" y="82"/>
                    </a:lnTo>
                    <a:lnTo>
                      <a:pt x="36" y="80"/>
                    </a:lnTo>
                    <a:lnTo>
                      <a:pt x="28" y="72"/>
                    </a:lnTo>
                    <a:lnTo>
                      <a:pt x="22" y="65"/>
                    </a:lnTo>
                    <a:lnTo>
                      <a:pt x="17" y="59"/>
                    </a:lnTo>
                    <a:lnTo>
                      <a:pt x="14" y="56"/>
                    </a:lnTo>
                    <a:lnTo>
                      <a:pt x="13" y="53"/>
                    </a:lnTo>
                    <a:lnTo>
                      <a:pt x="9" y="51"/>
                    </a:lnTo>
                    <a:lnTo>
                      <a:pt x="6" y="48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5" name="Group 94"/>
            <p:cNvGrpSpPr>
              <a:grpSpLocks/>
            </p:cNvGrpSpPr>
            <p:nvPr/>
          </p:nvGrpSpPr>
          <p:grpSpPr bwMode="auto">
            <a:xfrm flipH="1">
              <a:off x="1056" y="240"/>
              <a:ext cx="636" cy="553"/>
              <a:chOff x="3509" y="2449"/>
              <a:chExt cx="636" cy="553"/>
            </a:xfrm>
          </p:grpSpPr>
          <p:sp>
            <p:nvSpPr>
              <p:cNvPr id="30815" name="Freeform 95"/>
              <p:cNvSpPr>
                <a:spLocks/>
              </p:cNvSpPr>
              <p:nvPr/>
            </p:nvSpPr>
            <p:spPr bwMode="auto">
              <a:xfrm>
                <a:off x="3509" y="2449"/>
                <a:ext cx="636" cy="553"/>
              </a:xfrm>
              <a:custGeom>
                <a:avLst/>
                <a:gdLst/>
                <a:ahLst/>
                <a:cxnLst>
                  <a:cxn ang="0">
                    <a:pos x="165" y="644"/>
                  </a:cxn>
                  <a:cxn ang="0">
                    <a:pos x="73" y="560"/>
                  </a:cxn>
                  <a:cxn ang="0">
                    <a:pos x="56" y="472"/>
                  </a:cxn>
                  <a:cxn ang="0">
                    <a:pos x="28" y="420"/>
                  </a:cxn>
                  <a:cxn ang="0">
                    <a:pos x="15" y="342"/>
                  </a:cxn>
                  <a:cxn ang="0">
                    <a:pos x="82" y="361"/>
                  </a:cxn>
                  <a:cxn ang="0">
                    <a:pos x="113" y="373"/>
                  </a:cxn>
                  <a:cxn ang="0">
                    <a:pos x="166" y="353"/>
                  </a:cxn>
                  <a:cxn ang="0">
                    <a:pos x="277" y="346"/>
                  </a:cxn>
                  <a:cxn ang="0">
                    <a:pos x="320" y="314"/>
                  </a:cxn>
                  <a:cxn ang="0">
                    <a:pos x="381" y="303"/>
                  </a:cxn>
                  <a:cxn ang="0">
                    <a:pos x="370" y="381"/>
                  </a:cxn>
                  <a:cxn ang="0">
                    <a:pos x="382" y="397"/>
                  </a:cxn>
                  <a:cxn ang="0">
                    <a:pos x="405" y="405"/>
                  </a:cxn>
                  <a:cxn ang="0">
                    <a:pos x="443" y="407"/>
                  </a:cxn>
                  <a:cxn ang="0">
                    <a:pos x="426" y="421"/>
                  </a:cxn>
                  <a:cxn ang="0">
                    <a:pos x="565" y="392"/>
                  </a:cxn>
                  <a:cxn ang="0">
                    <a:pos x="725" y="377"/>
                  </a:cxn>
                  <a:cxn ang="0">
                    <a:pos x="897" y="384"/>
                  </a:cxn>
                  <a:cxn ang="0">
                    <a:pos x="1021" y="395"/>
                  </a:cxn>
                  <a:cxn ang="0">
                    <a:pos x="1069" y="335"/>
                  </a:cxn>
                  <a:cxn ang="0">
                    <a:pos x="1141" y="224"/>
                  </a:cxn>
                  <a:cxn ang="0">
                    <a:pos x="1174" y="93"/>
                  </a:cxn>
                  <a:cxn ang="0">
                    <a:pos x="1083" y="73"/>
                  </a:cxn>
                  <a:cxn ang="0">
                    <a:pos x="1031" y="50"/>
                  </a:cxn>
                  <a:cxn ang="0">
                    <a:pos x="1105" y="2"/>
                  </a:cxn>
                  <a:cxn ang="0">
                    <a:pos x="1192" y="10"/>
                  </a:cxn>
                  <a:cxn ang="0">
                    <a:pos x="1263" y="70"/>
                  </a:cxn>
                  <a:cxn ang="0">
                    <a:pos x="1228" y="263"/>
                  </a:cxn>
                  <a:cxn ang="0">
                    <a:pos x="1151" y="447"/>
                  </a:cxn>
                  <a:cxn ang="0">
                    <a:pos x="1108" y="653"/>
                  </a:cxn>
                  <a:cxn ang="0">
                    <a:pos x="1053" y="745"/>
                  </a:cxn>
                  <a:cxn ang="0">
                    <a:pos x="1045" y="849"/>
                  </a:cxn>
                  <a:cxn ang="0">
                    <a:pos x="1067" y="916"/>
                  </a:cxn>
                  <a:cxn ang="0">
                    <a:pos x="1029" y="985"/>
                  </a:cxn>
                  <a:cxn ang="0">
                    <a:pos x="951" y="1050"/>
                  </a:cxn>
                  <a:cxn ang="0">
                    <a:pos x="909" y="1077"/>
                  </a:cxn>
                  <a:cxn ang="0">
                    <a:pos x="861" y="1081"/>
                  </a:cxn>
                  <a:cxn ang="0">
                    <a:pos x="820" y="1078"/>
                  </a:cxn>
                  <a:cxn ang="0">
                    <a:pos x="787" y="1036"/>
                  </a:cxn>
                  <a:cxn ang="0">
                    <a:pos x="805" y="988"/>
                  </a:cxn>
                  <a:cxn ang="0">
                    <a:pos x="869" y="974"/>
                  </a:cxn>
                  <a:cxn ang="0">
                    <a:pos x="894" y="930"/>
                  </a:cxn>
                  <a:cxn ang="0">
                    <a:pos x="877" y="901"/>
                  </a:cxn>
                  <a:cxn ang="0">
                    <a:pos x="818" y="841"/>
                  </a:cxn>
                  <a:cxn ang="0">
                    <a:pos x="797" y="798"/>
                  </a:cxn>
                  <a:cxn ang="0">
                    <a:pos x="720" y="790"/>
                  </a:cxn>
                  <a:cxn ang="0">
                    <a:pos x="600" y="795"/>
                  </a:cxn>
                  <a:cxn ang="0">
                    <a:pos x="523" y="847"/>
                  </a:cxn>
                  <a:cxn ang="0">
                    <a:pos x="545" y="978"/>
                  </a:cxn>
                  <a:cxn ang="0">
                    <a:pos x="503" y="1036"/>
                  </a:cxn>
                  <a:cxn ang="0">
                    <a:pos x="454" y="1039"/>
                  </a:cxn>
                  <a:cxn ang="0">
                    <a:pos x="423" y="1003"/>
                  </a:cxn>
                  <a:cxn ang="0">
                    <a:pos x="427" y="986"/>
                  </a:cxn>
                  <a:cxn ang="0">
                    <a:pos x="300" y="1105"/>
                  </a:cxn>
                  <a:cxn ang="0">
                    <a:pos x="267" y="1103"/>
                  </a:cxn>
                  <a:cxn ang="0">
                    <a:pos x="232" y="1086"/>
                  </a:cxn>
                  <a:cxn ang="0">
                    <a:pos x="232" y="1052"/>
                  </a:cxn>
                  <a:cxn ang="0">
                    <a:pos x="278" y="1027"/>
                  </a:cxn>
                  <a:cxn ang="0">
                    <a:pos x="325" y="971"/>
                  </a:cxn>
                  <a:cxn ang="0">
                    <a:pos x="361" y="898"/>
                  </a:cxn>
                  <a:cxn ang="0">
                    <a:pos x="369" y="837"/>
                  </a:cxn>
                  <a:cxn ang="0">
                    <a:pos x="304" y="795"/>
                  </a:cxn>
                </a:cxnLst>
                <a:rect l="0" t="0" r="r" b="b"/>
                <a:pathLst>
                  <a:path w="1273" h="1106">
                    <a:moveTo>
                      <a:pt x="218" y="705"/>
                    </a:moveTo>
                    <a:lnTo>
                      <a:pt x="210" y="692"/>
                    </a:lnTo>
                    <a:lnTo>
                      <a:pt x="202" y="680"/>
                    </a:lnTo>
                    <a:lnTo>
                      <a:pt x="190" y="668"/>
                    </a:lnTo>
                    <a:lnTo>
                      <a:pt x="179" y="657"/>
                    </a:lnTo>
                    <a:lnTo>
                      <a:pt x="165" y="644"/>
                    </a:lnTo>
                    <a:lnTo>
                      <a:pt x="149" y="633"/>
                    </a:lnTo>
                    <a:lnTo>
                      <a:pt x="132" y="620"/>
                    </a:lnTo>
                    <a:lnTo>
                      <a:pt x="113" y="606"/>
                    </a:lnTo>
                    <a:lnTo>
                      <a:pt x="97" y="592"/>
                    </a:lnTo>
                    <a:lnTo>
                      <a:pt x="83" y="576"/>
                    </a:lnTo>
                    <a:lnTo>
                      <a:pt x="73" y="560"/>
                    </a:lnTo>
                    <a:lnTo>
                      <a:pt x="66" y="543"/>
                    </a:lnTo>
                    <a:lnTo>
                      <a:pt x="60" y="525"/>
                    </a:lnTo>
                    <a:lnTo>
                      <a:pt x="58" y="507"/>
                    </a:lnTo>
                    <a:lnTo>
                      <a:pt x="56" y="489"/>
                    </a:lnTo>
                    <a:lnTo>
                      <a:pt x="56" y="472"/>
                    </a:lnTo>
                    <a:lnTo>
                      <a:pt x="56" y="472"/>
                    </a:lnTo>
                    <a:lnTo>
                      <a:pt x="54" y="468"/>
                    </a:lnTo>
                    <a:lnTo>
                      <a:pt x="49" y="461"/>
                    </a:lnTo>
                    <a:lnTo>
                      <a:pt x="37" y="446"/>
                    </a:lnTo>
                    <a:lnTo>
                      <a:pt x="29" y="434"/>
                    </a:lnTo>
                    <a:lnTo>
                      <a:pt x="29" y="429"/>
                    </a:lnTo>
                    <a:lnTo>
                      <a:pt x="28" y="420"/>
                    </a:lnTo>
                    <a:lnTo>
                      <a:pt x="16" y="396"/>
                    </a:lnTo>
                    <a:lnTo>
                      <a:pt x="4" y="368"/>
                    </a:lnTo>
                    <a:lnTo>
                      <a:pt x="0" y="353"/>
                    </a:lnTo>
                    <a:lnTo>
                      <a:pt x="5" y="347"/>
                    </a:lnTo>
                    <a:lnTo>
                      <a:pt x="11" y="343"/>
                    </a:lnTo>
                    <a:lnTo>
                      <a:pt x="15" y="342"/>
                    </a:lnTo>
                    <a:lnTo>
                      <a:pt x="23" y="342"/>
                    </a:lnTo>
                    <a:lnTo>
                      <a:pt x="35" y="344"/>
                    </a:lnTo>
                    <a:lnTo>
                      <a:pt x="46" y="347"/>
                    </a:lnTo>
                    <a:lnTo>
                      <a:pt x="59" y="352"/>
                    </a:lnTo>
                    <a:lnTo>
                      <a:pt x="71" y="357"/>
                    </a:lnTo>
                    <a:lnTo>
                      <a:pt x="82" y="361"/>
                    </a:lnTo>
                    <a:lnTo>
                      <a:pt x="90" y="367"/>
                    </a:lnTo>
                    <a:lnTo>
                      <a:pt x="96" y="370"/>
                    </a:lnTo>
                    <a:lnTo>
                      <a:pt x="102" y="374"/>
                    </a:lnTo>
                    <a:lnTo>
                      <a:pt x="105" y="375"/>
                    </a:lnTo>
                    <a:lnTo>
                      <a:pt x="110" y="374"/>
                    </a:lnTo>
                    <a:lnTo>
                      <a:pt x="113" y="373"/>
                    </a:lnTo>
                    <a:lnTo>
                      <a:pt x="119" y="372"/>
                    </a:lnTo>
                    <a:lnTo>
                      <a:pt x="125" y="368"/>
                    </a:lnTo>
                    <a:lnTo>
                      <a:pt x="133" y="365"/>
                    </a:lnTo>
                    <a:lnTo>
                      <a:pt x="142" y="360"/>
                    </a:lnTo>
                    <a:lnTo>
                      <a:pt x="153" y="357"/>
                    </a:lnTo>
                    <a:lnTo>
                      <a:pt x="166" y="353"/>
                    </a:lnTo>
                    <a:lnTo>
                      <a:pt x="182" y="351"/>
                    </a:lnTo>
                    <a:lnTo>
                      <a:pt x="199" y="349"/>
                    </a:lnTo>
                    <a:lnTo>
                      <a:pt x="219" y="347"/>
                    </a:lnTo>
                    <a:lnTo>
                      <a:pt x="241" y="346"/>
                    </a:lnTo>
                    <a:lnTo>
                      <a:pt x="265" y="347"/>
                    </a:lnTo>
                    <a:lnTo>
                      <a:pt x="277" y="346"/>
                    </a:lnTo>
                    <a:lnTo>
                      <a:pt x="282" y="343"/>
                    </a:lnTo>
                    <a:lnTo>
                      <a:pt x="286" y="338"/>
                    </a:lnTo>
                    <a:lnTo>
                      <a:pt x="293" y="332"/>
                    </a:lnTo>
                    <a:lnTo>
                      <a:pt x="298" y="328"/>
                    </a:lnTo>
                    <a:lnTo>
                      <a:pt x="309" y="322"/>
                    </a:lnTo>
                    <a:lnTo>
                      <a:pt x="320" y="314"/>
                    </a:lnTo>
                    <a:lnTo>
                      <a:pt x="334" y="307"/>
                    </a:lnTo>
                    <a:lnTo>
                      <a:pt x="347" y="300"/>
                    </a:lnTo>
                    <a:lnTo>
                      <a:pt x="359" y="295"/>
                    </a:lnTo>
                    <a:lnTo>
                      <a:pt x="370" y="292"/>
                    </a:lnTo>
                    <a:lnTo>
                      <a:pt x="378" y="293"/>
                    </a:lnTo>
                    <a:lnTo>
                      <a:pt x="381" y="303"/>
                    </a:lnTo>
                    <a:lnTo>
                      <a:pt x="380" y="316"/>
                    </a:lnTo>
                    <a:lnTo>
                      <a:pt x="375" y="331"/>
                    </a:lnTo>
                    <a:lnTo>
                      <a:pt x="367" y="349"/>
                    </a:lnTo>
                    <a:lnTo>
                      <a:pt x="364" y="361"/>
                    </a:lnTo>
                    <a:lnTo>
                      <a:pt x="367" y="370"/>
                    </a:lnTo>
                    <a:lnTo>
                      <a:pt x="370" y="381"/>
                    </a:lnTo>
                    <a:lnTo>
                      <a:pt x="361" y="400"/>
                    </a:lnTo>
                    <a:lnTo>
                      <a:pt x="362" y="400"/>
                    </a:lnTo>
                    <a:lnTo>
                      <a:pt x="364" y="399"/>
                    </a:lnTo>
                    <a:lnTo>
                      <a:pt x="370" y="399"/>
                    </a:lnTo>
                    <a:lnTo>
                      <a:pt x="375" y="398"/>
                    </a:lnTo>
                    <a:lnTo>
                      <a:pt x="382" y="397"/>
                    </a:lnTo>
                    <a:lnTo>
                      <a:pt x="392" y="397"/>
                    </a:lnTo>
                    <a:lnTo>
                      <a:pt x="401" y="396"/>
                    </a:lnTo>
                    <a:lnTo>
                      <a:pt x="410" y="396"/>
                    </a:lnTo>
                    <a:lnTo>
                      <a:pt x="402" y="406"/>
                    </a:lnTo>
                    <a:lnTo>
                      <a:pt x="403" y="406"/>
                    </a:lnTo>
                    <a:lnTo>
                      <a:pt x="405" y="405"/>
                    </a:lnTo>
                    <a:lnTo>
                      <a:pt x="409" y="405"/>
                    </a:lnTo>
                    <a:lnTo>
                      <a:pt x="415" y="405"/>
                    </a:lnTo>
                    <a:lnTo>
                      <a:pt x="420" y="404"/>
                    </a:lnTo>
                    <a:lnTo>
                      <a:pt x="427" y="405"/>
                    </a:lnTo>
                    <a:lnTo>
                      <a:pt x="435" y="406"/>
                    </a:lnTo>
                    <a:lnTo>
                      <a:pt x="443" y="407"/>
                    </a:lnTo>
                    <a:lnTo>
                      <a:pt x="442" y="408"/>
                    </a:lnTo>
                    <a:lnTo>
                      <a:pt x="438" y="411"/>
                    </a:lnTo>
                    <a:lnTo>
                      <a:pt x="431" y="415"/>
                    </a:lnTo>
                    <a:lnTo>
                      <a:pt x="420" y="422"/>
                    </a:lnTo>
                    <a:lnTo>
                      <a:pt x="421" y="422"/>
                    </a:lnTo>
                    <a:lnTo>
                      <a:pt x="426" y="421"/>
                    </a:lnTo>
                    <a:lnTo>
                      <a:pt x="435" y="420"/>
                    </a:lnTo>
                    <a:lnTo>
                      <a:pt x="448" y="418"/>
                    </a:lnTo>
                    <a:lnTo>
                      <a:pt x="468" y="414"/>
                    </a:lnTo>
                    <a:lnTo>
                      <a:pt x="493" y="408"/>
                    </a:lnTo>
                    <a:lnTo>
                      <a:pt x="525" y="401"/>
                    </a:lnTo>
                    <a:lnTo>
                      <a:pt x="565" y="392"/>
                    </a:lnTo>
                    <a:lnTo>
                      <a:pt x="588" y="388"/>
                    </a:lnTo>
                    <a:lnTo>
                      <a:pt x="613" y="384"/>
                    </a:lnTo>
                    <a:lnTo>
                      <a:pt x="639" y="382"/>
                    </a:lnTo>
                    <a:lnTo>
                      <a:pt x="667" y="380"/>
                    </a:lnTo>
                    <a:lnTo>
                      <a:pt x="695" y="378"/>
                    </a:lnTo>
                    <a:lnTo>
                      <a:pt x="725" y="377"/>
                    </a:lnTo>
                    <a:lnTo>
                      <a:pt x="754" y="377"/>
                    </a:lnTo>
                    <a:lnTo>
                      <a:pt x="784" y="377"/>
                    </a:lnTo>
                    <a:lnTo>
                      <a:pt x="814" y="378"/>
                    </a:lnTo>
                    <a:lnTo>
                      <a:pt x="841" y="381"/>
                    </a:lnTo>
                    <a:lnTo>
                      <a:pt x="870" y="382"/>
                    </a:lnTo>
                    <a:lnTo>
                      <a:pt x="897" y="384"/>
                    </a:lnTo>
                    <a:lnTo>
                      <a:pt x="921" y="387"/>
                    </a:lnTo>
                    <a:lnTo>
                      <a:pt x="944" y="389"/>
                    </a:lnTo>
                    <a:lnTo>
                      <a:pt x="965" y="392"/>
                    </a:lnTo>
                    <a:lnTo>
                      <a:pt x="983" y="395"/>
                    </a:lnTo>
                    <a:lnTo>
                      <a:pt x="1004" y="396"/>
                    </a:lnTo>
                    <a:lnTo>
                      <a:pt x="1021" y="395"/>
                    </a:lnTo>
                    <a:lnTo>
                      <a:pt x="1034" y="389"/>
                    </a:lnTo>
                    <a:lnTo>
                      <a:pt x="1043" y="382"/>
                    </a:lnTo>
                    <a:lnTo>
                      <a:pt x="1051" y="373"/>
                    </a:lnTo>
                    <a:lnTo>
                      <a:pt x="1057" y="361"/>
                    </a:lnTo>
                    <a:lnTo>
                      <a:pt x="1062" y="349"/>
                    </a:lnTo>
                    <a:lnTo>
                      <a:pt x="1069" y="335"/>
                    </a:lnTo>
                    <a:lnTo>
                      <a:pt x="1077" y="320"/>
                    </a:lnTo>
                    <a:lnTo>
                      <a:pt x="1087" y="304"/>
                    </a:lnTo>
                    <a:lnTo>
                      <a:pt x="1098" y="286"/>
                    </a:lnTo>
                    <a:lnTo>
                      <a:pt x="1111" y="267"/>
                    </a:lnTo>
                    <a:lnTo>
                      <a:pt x="1126" y="246"/>
                    </a:lnTo>
                    <a:lnTo>
                      <a:pt x="1141" y="224"/>
                    </a:lnTo>
                    <a:lnTo>
                      <a:pt x="1156" y="200"/>
                    </a:lnTo>
                    <a:lnTo>
                      <a:pt x="1172" y="174"/>
                    </a:lnTo>
                    <a:lnTo>
                      <a:pt x="1183" y="148"/>
                    </a:lnTo>
                    <a:lnTo>
                      <a:pt x="1187" y="127"/>
                    </a:lnTo>
                    <a:lnTo>
                      <a:pt x="1183" y="108"/>
                    </a:lnTo>
                    <a:lnTo>
                      <a:pt x="1174" y="93"/>
                    </a:lnTo>
                    <a:lnTo>
                      <a:pt x="1161" y="83"/>
                    </a:lnTo>
                    <a:lnTo>
                      <a:pt x="1145" y="75"/>
                    </a:lnTo>
                    <a:lnTo>
                      <a:pt x="1129" y="71"/>
                    </a:lnTo>
                    <a:lnTo>
                      <a:pt x="1113" y="70"/>
                    </a:lnTo>
                    <a:lnTo>
                      <a:pt x="1098" y="71"/>
                    </a:lnTo>
                    <a:lnTo>
                      <a:pt x="1083" y="73"/>
                    </a:lnTo>
                    <a:lnTo>
                      <a:pt x="1069" y="74"/>
                    </a:lnTo>
                    <a:lnTo>
                      <a:pt x="1057" y="74"/>
                    </a:lnTo>
                    <a:lnTo>
                      <a:pt x="1046" y="71"/>
                    </a:lnTo>
                    <a:lnTo>
                      <a:pt x="1038" y="67"/>
                    </a:lnTo>
                    <a:lnTo>
                      <a:pt x="1034" y="60"/>
                    </a:lnTo>
                    <a:lnTo>
                      <a:pt x="1031" y="50"/>
                    </a:lnTo>
                    <a:lnTo>
                      <a:pt x="1035" y="35"/>
                    </a:lnTo>
                    <a:lnTo>
                      <a:pt x="1043" y="23"/>
                    </a:lnTo>
                    <a:lnTo>
                      <a:pt x="1056" y="15"/>
                    </a:lnTo>
                    <a:lnTo>
                      <a:pt x="1070" y="8"/>
                    </a:lnTo>
                    <a:lnTo>
                      <a:pt x="1088" y="5"/>
                    </a:lnTo>
                    <a:lnTo>
                      <a:pt x="1105" y="2"/>
                    </a:lnTo>
                    <a:lnTo>
                      <a:pt x="1122" y="1"/>
                    </a:lnTo>
                    <a:lnTo>
                      <a:pt x="1137" y="0"/>
                    </a:lnTo>
                    <a:lnTo>
                      <a:pt x="1150" y="0"/>
                    </a:lnTo>
                    <a:lnTo>
                      <a:pt x="1163" y="2"/>
                    </a:lnTo>
                    <a:lnTo>
                      <a:pt x="1177" y="6"/>
                    </a:lnTo>
                    <a:lnTo>
                      <a:pt x="1192" y="10"/>
                    </a:lnTo>
                    <a:lnTo>
                      <a:pt x="1206" y="16"/>
                    </a:lnTo>
                    <a:lnTo>
                      <a:pt x="1220" y="23"/>
                    </a:lnTo>
                    <a:lnTo>
                      <a:pt x="1232" y="30"/>
                    </a:lnTo>
                    <a:lnTo>
                      <a:pt x="1241" y="38"/>
                    </a:lnTo>
                    <a:lnTo>
                      <a:pt x="1252" y="53"/>
                    </a:lnTo>
                    <a:lnTo>
                      <a:pt x="1263" y="70"/>
                    </a:lnTo>
                    <a:lnTo>
                      <a:pt x="1270" y="91"/>
                    </a:lnTo>
                    <a:lnTo>
                      <a:pt x="1273" y="115"/>
                    </a:lnTo>
                    <a:lnTo>
                      <a:pt x="1271" y="144"/>
                    </a:lnTo>
                    <a:lnTo>
                      <a:pt x="1264" y="178"/>
                    </a:lnTo>
                    <a:lnTo>
                      <a:pt x="1250" y="217"/>
                    </a:lnTo>
                    <a:lnTo>
                      <a:pt x="1228" y="263"/>
                    </a:lnTo>
                    <a:lnTo>
                      <a:pt x="1207" y="305"/>
                    </a:lnTo>
                    <a:lnTo>
                      <a:pt x="1190" y="339"/>
                    </a:lnTo>
                    <a:lnTo>
                      <a:pt x="1177" y="368"/>
                    </a:lnTo>
                    <a:lnTo>
                      <a:pt x="1167" y="396"/>
                    </a:lnTo>
                    <a:lnTo>
                      <a:pt x="1158" y="421"/>
                    </a:lnTo>
                    <a:lnTo>
                      <a:pt x="1151" y="447"/>
                    </a:lnTo>
                    <a:lnTo>
                      <a:pt x="1144" y="477"/>
                    </a:lnTo>
                    <a:lnTo>
                      <a:pt x="1137" y="511"/>
                    </a:lnTo>
                    <a:lnTo>
                      <a:pt x="1136" y="550"/>
                    </a:lnTo>
                    <a:lnTo>
                      <a:pt x="1134" y="585"/>
                    </a:lnTo>
                    <a:lnTo>
                      <a:pt x="1125" y="619"/>
                    </a:lnTo>
                    <a:lnTo>
                      <a:pt x="1108" y="653"/>
                    </a:lnTo>
                    <a:lnTo>
                      <a:pt x="1098" y="671"/>
                    </a:lnTo>
                    <a:lnTo>
                      <a:pt x="1088" y="687"/>
                    </a:lnTo>
                    <a:lnTo>
                      <a:pt x="1079" y="700"/>
                    </a:lnTo>
                    <a:lnTo>
                      <a:pt x="1069" y="714"/>
                    </a:lnTo>
                    <a:lnTo>
                      <a:pt x="1061" y="729"/>
                    </a:lnTo>
                    <a:lnTo>
                      <a:pt x="1053" y="745"/>
                    </a:lnTo>
                    <a:lnTo>
                      <a:pt x="1046" y="763"/>
                    </a:lnTo>
                    <a:lnTo>
                      <a:pt x="1039" y="784"/>
                    </a:lnTo>
                    <a:lnTo>
                      <a:pt x="1036" y="801"/>
                    </a:lnTo>
                    <a:lnTo>
                      <a:pt x="1037" y="817"/>
                    </a:lnTo>
                    <a:lnTo>
                      <a:pt x="1041" y="833"/>
                    </a:lnTo>
                    <a:lnTo>
                      <a:pt x="1045" y="849"/>
                    </a:lnTo>
                    <a:lnTo>
                      <a:pt x="1052" y="865"/>
                    </a:lnTo>
                    <a:lnTo>
                      <a:pt x="1058" y="880"/>
                    </a:lnTo>
                    <a:lnTo>
                      <a:pt x="1062" y="893"/>
                    </a:lnTo>
                    <a:lnTo>
                      <a:pt x="1065" y="903"/>
                    </a:lnTo>
                    <a:lnTo>
                      <a:pt x="1066" y="909"/>
                    </a:lnTo>
                    <a:lnTo>
                      <a:pt x="1067" y="916"/>
                    </a:lnTo>
                    <a:lnTo>
                      <a:pt x="1068" y="922"/>
                    </a:lnTo>
                    <a:lnTo>
                      <a:pt x="1068" y="932"/>
                    </a:lnTo>
                    <a:lnTo>
                      <a:pt x="1065" y="942"/>
                    </a:lnTo>
                    <a:lnTo>
                      <a:pt x="1058" y="955"/>
                    </a:lnTo>
                    <a:lnTo>
                      <a:pt x="1046" y="968"/>
                    </a:lnTo>
                    <a:lnTo>
                      <a:pt x="1029" y="985"/>
                    </a:lnTo>
                    <a:lnTo>
                      <a:pt x="1007" y="1004"/>
                    </a:lnTo>
                    <a:lnTo>
                      <a:pt x="990" y="1019"/>
                    </a:lnTo>
                    <a:lnTo>
                      <a:pt x="976" y="1031"/>
                    </a:lnTo>
                    <a:lnTo>
                      <a:pt x="966" y="1039"/>
                    </a:lnTo>
                    <a:lnTo>
                      <a:pt x="957" y="1045"/>
                    </a:lnTo>
                    <a:lnTo>
                      <a:pt x="951" y="1050"/>
                    </a:lnTo>
                    <a:lnTo>
                      <a:pt x="945" y="1056"/>
                    </a:lnTo>
                    <a:lnTo>
                      <a:pt x="939" y="1060"/>
                    </a:lnTo>
                    <a:lnTo>
                      <a:pt x="934" y="1066"/>
                    </a:lnTo>
                    <a:lnTo>
                      <a:pt x="927" y="1070"/>
                    </a:lnTo>
                    <a:lnTo>
                      <a:pt x="919" y="1073"/>
                    </a:lnTo>
                    <a:lnTo>
                      <a:pt x="909" y="1077"/>
                    </a:lnTo>
                    <a:lnTo>
                      <a:pt x="900" y="1078"/>
                    </a:lnTo>
                    <a:lnTo>
                      <a:pt x="890" y="1080"/>
                    </a:lnTo>
                    <a:lnTo>
                      <a:pt x="878" y="1080"/>
                    </a:lnTo>
                    <a:lnTo>
                      <a:pt x="866" y="1080"/>
                    </a:lnTo>
                    <a:lnTo>
                      <a:pt x="865" y="1080"/>
                    </a:lnTo>
                    <a:lnTo>
                      <a:pt x="861" y="1081"/>
                    </a:lnTo>
                    <a:lnTo>
                      <a:pt x="855" y="1081"/>
                    </a:lnTo>
                    <a:lnTo>
                      <a:pt x="848" y="1082"/>
                    </a:lnTo>
                    <a:lnTo>
                      <a:pt x="840" y="1082"/>
                    </a:lnTo>
                    <a:lnTo>
                      <a:pt x="833" y="1081"/>
                    </a:lnTo>
                    <a:lnTo>
                      <a:pt x="825" y="1080"/>
                    </a:lnTo>
                    <a:lnTo>
                      <a:pt x="820" y="1078"/>
                    </a:lnTo>
                    <a:lnTo>
                      <a:pt x="815" y="1075"/>
                    </a:lnTo>
                    <a:lnTo>
                      <a:pt x="807" y="1068"/>
                    </a:lnTo>
                    <a:lnTo>
                      <a:pt x="800" y="1059"/>
                    </a:lnTo>
                    <a:lnTo>
                      <a:pt x="800" y="1045"/>
                    </a:lnTo>
                    <a:lnTo>
                      <a:pt x="795" y="1043"/>
                    </a:lnTo>
                    <a:lnTo>
                      <a:pt x="787" y="1036"/>
                    </a:lnTo>
                    <a:lnTo>
                      <a:pt x="778" y="1026"/>
                    </a:lnTo>
                    <a:lnTo>
                      <a:pt x="775" y="1010"/>
                    </a:lnTo>
                    <a:lnTo>
                      <a:pt x="777" y="999"/>
                    </a:lnTo>
                    <a:lnTo>
                      <a:pt x="784" y="994"/>
                    </a:lnTo>
                    <a:lnTo>
                      <a:pt x="793" y="990"/>
                    </a:lnTo>
                    <a:lnTo>
                      <a:pt x="805" y="988"/>
                    </a:lnTo>
                    <a:lnTo>
                      <a:pt x="817" y="988"/>
                    </a:lnTo>
                    <a:lnTo>
                      <a:pt x="830" y="988"/>
                    </a:lnTo>
                    <a:lnTo>
                      <a:pt x="843" y="987"/>
                    </a:lnTo>
                    <a:lnTo>
                      <a:pt x="853" y="985"/>
                    </a:lnTo>
                    <a:lnTo>
                      <a:pt x="861" y="980"/>
                    </a:lnTo>
                    <a:lnTo>
                      <a:pt x="869" y="974"/>
                    </a:lnTo>
                    <a:lnTo>
                      <a:pt x="876" y="967"/>
                    </a:lnTo>
                    <a:lnTo>
                      <a:pt x="881" y="959"/>
                    </a:lnTo>
                    <a:lnTo>
                      <a:pt x="885" y="951"/>
                    </a:lnTo>
                    <a:lnTo>
                      <a:pt x="890" y="944"/>
                    </a:lnTo>
                    <a:lnTo>
                      <a:pt x="892" y="936"/>
                    </a:lnTo>
                    <a:lnTo>
                      <a:pt x="894" y="930"/>
                    </a:lnTo>
                    <a:lnTo>
                      <a:pt x="896" y="926"/>
                    </a:lnTo>
                    <a:lnTo>
                      <a:pt x="896" y="921"/>
                    </a:lnTo>
                    <a:lnTo>
                      <a:pt x="893" y="917"/>
                    </a:lnTo>
                    <a:lnTo>
                      <a:pt x="890" y="912"/>
                    </a:lnTo>
                    <a:lnTo>
                      <a:pt x="884" y="906"/>
                    </a:lnTo>
                    <a:lnTo>
                      <a:pt x="877" y="901"/>
                    </a:lnTo>
                    <a:lnTo>
                      <a:pt x="868" y="891"/>
                    </a:lnTo>
                    <a:lnTo>
                      <a:pt x="856" y="881"/>
                    </a:lnTo>
                    <a:lnTo>
                      <a:pt x="845" y="870"/>
                    </a:lnTo>
                    <a:lnTo>
                      <a:pt x="835" y="859"/>
                    </a:lnTo>
                    <a:lnTo>
                      <a:pt x="827" y="850"/>
                    </a:lnTo>
                    <a:lnTo>
                      <a:pt x="818" y="841"/>
                    </a:lnTo>
                    <a:lnTo>
                      <a:pt x="813" y="833"/>
                    </a:lnTo>
                    <a:lnTo>
                      <a:pt x="808" y="822"/>
                    </a:lnTo>
                    <a:lnTo>
                      <a:pt x="805" y="812"/>
                    </a:lnTo>
                    <a:lnTo>
                      <a:pt x="804" y="801"/>
                    </a:lnTo>
                    <a:lnTo>
                      <a:pt x="801" y="799"/>
                    </a:lnTo>
                    <a:lnTo>
                      <a:pt x="797" y="798"/>
                    </a:lnTo>
                    <a:lnTo>
                      <a:pt x="789" y="796"/>
                    </a:lnTo>
                    <a:lnTo>
                      <a:pt x="777" y="794"/>
                    </a:lnTo>
                    <a:lnTo>
                      <a:pt x="764" y="791"/>
                    </a:lnTo>
                    <a:lnTo>
                      <a:pt x="751" y="790"/>
                    </a:lnTo>
                    <a:lnTo>
                      <a:pt x="736" y="789"/>
                    </a:lnTo>
                    <a:lnTo>
                      <a:pt x="720" y="790"/>
                    </a:lnTo>
                    <a:lnTo>
                      <a:pt x="702" y="792"/>
                    </a:lnTo>
                    <a:lnTo>
                      <a:pt x="684" y="794"/>
                    </a:lnTo>
                    <a:lnTo>
                      <a:pt x="664" y="795"/>
                    </a:lnTo>
                    <a:lnTo>
                      <a:pt x="644" y="796"/>
                    </a:lnTo>
                    <a:lnTo>
                      <a:pt x="622" y="796"/>
                    </a:lnTo>
                    <a:lnTo>
                      <a:pt x="600" y="795"/>
                    </a:lnTo>
                    <a:lnTo>
                      <a:pt x="577" y="791"/>
                    </a:lnTo>
                    <a:lnTo>
                      <a:pt x="554" y="787"/>
                    </a:lnTo>
                    <a:lnTo>
                      <a:pt x="553" y="789"/>
                    </a:lnTo>
                    <a:lnTo>
                      <a:pt x="549" y="799"/>
                    </a:lnTo>
                    <a:lnTo>
                      <a:pt x="539" y="818"/>
                    </a:lnTo>
                    <a:lnTo>
                      <a:pt x="523" y="847"/>
                    </a:lnTo>
                    <a:lnTo>
                      <a:pt x="525" y="857"/>
                    </a:lnTo>
                    <a:lnTo>
                      <a:pt x="532" y="881"/>
                    </a:lnTo>
                    <a:lnTo>
                      <a:pt x="540" y="912"/>
                    </a:lnTo>
                    <a:lnTo>
                      <a:pt x="547" y="942"/>
                    </a:lnTo>
                    <a:lnTo>
                      <a:pt x="547" y="952"/>
                    </a:lnTo>
                    <a:lnTo>
                      <a:pt x="545" y="978"/>
                    </a:lnTo>
                    <a:lnTo>
                      <a:pt x="538" y="1008"/>
                    </a:lnTo>
                    <a:lnTo>
                      <a:pt x="524" y="1031"/>
                    </a:lnTo>
                    <a:lnTo>
                      <a:pt x="523" y="1032"/>
                    </a:lnTo>
                    <a:lnTo>
                      <a:pt x="518" y="1033"/>
                    </a:lnTo>
                    <a:lnTo>
                      <a:pt x="511" y="1034"/>
                    </a:lnTo>
                    <a:lnTo>
                      <a:pt x="503" y="1036"/>
                    </a:lnTo>
                    <a:lnTo>
                      <a:pt x="493" y="1037"/>
                    </a:lnTo>
                    <a:lnTo>
                      <a:pt x="484" y="1039"/>
                    </a:lnTo>
                    <a:lnTo>
                      <a:pt x="473" y="1039"/>
                    </a:lnTo>
                    <a:lnTo>
                      <a:pt x="463" y="1036"/>
                    </a:lnTo>
                    <a:lnTo>
                      <a:pt x="461" y="1037"/>
                    </a:lnTo>
                    <a:lnTo>
                      <a:pt x="454" y="1039"/>
                    </a:lnTo>
                    <a:lnTo>
                      <a:pt x="443" y="1037"/>
                    </a:lnTo>
                    <a:lnTo>
                      <a:pt x="432" y="1032"/>
                    </a:lnTo>
                    <a:lnTo>
                      <a:pt x="424" y="1026"/>
                    </a:lnTo>
                    <a:lnTo>
                      <a:pt x="420" y="1019"/>
                    </a:lnTo>
                    <a:lnTo>
                      <a:pt x="420" y="1011"/>
                    </a:lnTo>
                    <a:lnTo>
                      <a:pt x="423" y="1003"/>
                    </a:lnTo>
                    <a:lnTo>
                      <a:pt x="427" y="994"/>
                    </a:lnTo>
                    <a:lnTo>
                      <a:pt x="432" y="985"/>
                    </a:lnTo>
                    <a:lnTo>
                      <a:pt x="438" y="974"/>
                    </a:lnTo>
                    <a:lnTo>
                      <a:pt x="443" y="964"/>
                    </a:lnTo>
                    <a:lnTo>
                      <a:pt x="439" y="970"/>
                    </a:lnTo>
                    <a:lnTo>
                      <a:pt x="427" y="986"/>
                    </a:lnTo>
                    <a:lnTo>
                      <a:pt x="409" y="1008"/>
                    </a:lnTo>
                    <a:lnTo>
                      <a:pt x="387" y="1033"/>
                    </a:lnTo>
                    <a:lnTo>
                      <a:pt x="364" y="1058"/>
                    </a:lnTo>
                    <a:lnTo>
                      <a:pt x="340" y="1081"/>
                    </a:lnTo>
                    <a:lnTo>
                      <a:pt x="318" y="1097"/>
                    </a:lnTo>
                    <a:lnTo>
                      <a:pt x="300" y="1105"/>
                    </a:lnTo>
                    <a:lnTo>
                      <a:pt x="298" y="1105"/>
                    </a:lnTo>
                    <a:lnTo>
                      <a:pt x="294" y="1106"/>
                    </a:lnTo>
                    <a:lnTo>
                      <a:pt x="289" y="1106"/>
                    </a:lnTo>
                    <a:lnTo>
                      <a:pt x="282" y="1106"/>
                    </a:lnTo>
                    <a:lnTo>
                      <a:pt x="274" y="1105"/>
                    </a:lnTo>
                    <a:lnTo>
                      <a:pt x="267" y="1103"/>
                    </a:lnTo>
                    <a:lnTo>
                      <a:pt x="260" y="1100"/>
                    </a:lnTo>
                    <a:lnTo>
                      <a:pt x="255" y="1095"/>
                    </a:lnTo>
                    <a:lnTo>
                      <a:pt x="252" y="1097"/>
                    </a:lnTo>
                    <a:lnTo>
                      <a:pt x="247" y="1100"/>
                    </a:lnTo>
                    <a:lnTo>
                      <a:pt x="240" y="1098"/>
                    </a:lnTo>
                    <a:lnTo>
                      <a:pt x="232" y="1086"/>
                    </a:lnTo>
                    <a:lnTo>
                      <a:pt x="230" y="1082"/>
                    </a:lnTo>
                    <a:lnTo>
                      <a:pt x="229" y="1077"/>
                    </a:lnTo>
                    <a:lnTo>
                      <a:pt x="227" y="1071"/>
                    </a:lnTo>
                    <a:lnTo>
                      <a:pt x="227" y="1064"/>
                    </a:lnTo>
                    <a:lnTo>
                      <a:pt x="228" y="1058"/>
                    </a:lnTo>
                    <a:lnTo>
                      <a:pt x="232" y="1052"/>
                    </a:lnTo>
                    <a:lnTo>
                      <a:pt x="236" y="1048"/>
                    </a:lnTo>
                    <a:lnTo>
                      <a:pt x="243" y="1043"/>
                    </a:lnTo>
                    <a:lnTo>
                      <a:pt x="251" y="1039"/>
                    </a:lnTo>
                    <a:lnTo>
                      <a:pt x="259" y="1034"/>
                    </a:lnTo>
                    <a:lnTo>
                      <a:pt x="268" y="1031"/>
                    </a:lnTo>
                    <a:lnTo>
                      <a:pt x="278" y="1027"/>
                    </a:lnTo>
                    <a:lnTo>
                      <a:pt x="287" y="1022"/>
                    </a:lnTo>
                    <a:lnTo>
                      <a:pt x="296" y="1014"/>
                    </a:lnTo>
                    <a:lnTo>
                      <a:pt x="304" y="1005"/>
                    </a:lnTo>
                    <a:lnTo>
                      <a:pt x="311" y="995"/>
                    </a:lnTo>
                    <a:lnTo>
                      <a:pt x="318" y="983"/>
                    </a:lnTo>
                    <a:lnTo>
                      <a:pt x="325" y="971"/>
                    </a:lnTo>
                    <a:lnTo>
                      <a:pt x="332" y="958"/>
                    </a:lnTo>
                    <a:lnTo>
                      <a:pt x="340" y="944"/>
                    </a:lnTo>
                    <a:lnTo>
                      <a:pt x="346" y="933"/>
                    </a:lnTo>
                    <a:lnTo>
                      <a:pt x="351" y="922"/>
                    </a:lnTo>
                    <a:lnTo>
                      <a:pt x="356" y="911"/>
                    </a:lnTo>
                    <a:lnTo>
                      <a:pt x="361" y="898"/>
                    </a:lnTo>
                    <a:lnTo>
                      <a:pt x="364" y="886"/>
                    </a:lnTo>
                    <a:lnTo>
                      <a:pt x="367" y="872"/>
                    </a:lnTo>
                    <a:lnTo>
                      <a:pt x="371" y="857"/>
                    </a:lnTo>
                    <a:lnTo>
                      <a:pt x="374" y="840"/>
                    </a:lnTo>
                    <a:lnTo>
                      <a:pt x="373" y="838"/>
                    </a:lnTo>
                    <a:lnTo>
                      <a:pt x="369" y="837"/>
                    </a:lnTo>
                    <a:lnTo>
                      <a:pt x="361" y="834"/>
                    </a:lnTo>
                    <a:lnTo>
                      <a:pt x="351" y="829"/>
                    </a:lnTo>
                    <a:lnTo>
                      <a:pt x="341" y="822"/>
                    </a:lnTo>
                    <a:lnTo>
                      <a:pt x="329" y="814"/>
                    </a:lnTo>
                    <a:lnTo>
                      <a:pt x="317" y="805"/>
                    </a:lnTo>
                    <a:lnTo>
                      <a:pt x="304" y="795"/>
                    </a:lnTo>
                    <a:lnTo>
                      <a:pt x="218" y="70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816" name="Freeform 96"/>
              <p:cNvSpPr>
                <a:spLocks/>
              </p:cNvSpPr>
              <p:nvPr/>
            </p:nvSpPr>
            <p:spPr bwMode="auto">
              <a:xfrm>
                <a:off x="3915" y="2454"/>
                <a:ext cx="226" cy="533"/>
              </a:xfrm>
              <a:custGeom>
                <a:avLst/>
                <a:gdLst/>
                <a:ahLst/>
                <a:cxnLst>
                  <a:cxn ang="0">
                    <a:pos x="48" y="772"/>
                  </a:cxn>
                  <a:cxn ang="0">
                    <a:pos x="82" y="849"/>
                  </a:cxn>
                  <a:cxn ang="0">
                    <a:pos x="105" y="880"/>
                  </a:cxn>
                  <a:cxn ang="0">
                    <a:pos x="135" y="916"/>
                  </a:cxn>
                  <a:cxn ang="0">
                    <a:pos x="143" y="924"/>
                  </a:cxn>
                  <a:cxn ang="0">
                    <a:pos x="105" y="986"/>
                  </a:cxn>
                  <a:cxn ang="0">
                    <a:pos x="71" y="1007"/>
                  </a:cxn>
                  <a:cxn ang="0">
                    <a:pos x="12" y="1025"/>
                  </a:cxn>
                  <a:cxn ang="0">
                    <a:pos x="1" y="1035"/>
                  </a:cxn>
                  <a:cxn ang="0">
                    <a:pos x="9" y="1052"/>
                  </a:cxn>
                  <a:cxn ang="0">
                    <a:pos x="15" y="1052"/>
                  </a:cxn>
                  <a:cxn ang="0">
                    <a:pos x="25" y="1068"/>
                  </a:cxn>
                  <a:cxn ang="0">
                    <a:pos x="42" y="1065"/>
                  </a:cxn>
                  <a:cxn ang="0">
                    <a:pos x="48" y="1045"/>
                  </a:cxn>
                  <a:cxn ang="0">
                    <a:pos x="59" y="1062"/>
                  </a:cxn>
                  <a:cxn ang="0">
                    <a:pos x="82" y="1057"/>
                  </a:cxn>
                  <a:cxn ang="0">
                    <a:pos x="107" y="1055"/>
                  </a:cxn>
                  <a:cxn ang="0">
                    <a:pos x="130" y="1032"/>
                  </a:cxn>
                  <a:cxn ang="0">
                    <a:pos x="160" y="1006"/>
                  </a:cxn>
                  <a:cxn ang="0">
                    <a:pos x="200" y="973"/>
                  </a:cxn>
                  <a:cxn ang="0">
                    <a:pos x="244" y="920"/>
                  </a:cxn>
                  <a:cxn ang="0">
                    <a:pos x="222" y="840"/>
                  </a:cxn>
                  <a:cxn ang="0">
                    <a:pos x="218" y="777"/>
                  </a:cxn>
                  <a:cxn ang="0">
                    <a:pos x="237" y="724"/>
                  </a:cxn>
                  <a:cxn ang="0">
                    <a:pos x="265" y="665"/>
                  </a:cxn>
                  <a:cxn ang="0">
                    <a:pos x="302" y="588"/>
                  </a:cxn>
                  <a:cxn ang="0">
                    <a:pos x="319" y="441"/>
                  </a:cxn>
                  <a:cxn ang="0">
                    <a:pos x="346" y="356"/>
                  </a:cxn>
                  <a:cxn ang="0">
                    <a:pos x="382" y="281"/>
                  </a:cxn>
                  <a:cxn ang="0">
                    <a:pos x="414" y="224"/>
                  </a:cxn>
                  <a:cxn ang="0">
                    <a:pos x="435" y="180"/>
                  </a:cxn>
                  <a:cxn ang="0">
                    <a:pos x="453" y="97"/>
                  </a:cxn>
                  <a:cxn ang="0">
                    <a:pos x="438" y="51"/>
                  </a:cxn>
                  <a:cxn ang="0">
                    <a:pos x="409" y="21"/>
                  </a:cxn>
                  <a:cxn ang="0">
                    <a:pos x="384" y="9"/>
                  </a:cxn>
                  <a:cxn ang="0">
                    <a:pos x="323" y="0"/>
                  </a:cxn>
                  <a:cxn ang="0">
                    <a:pos x="255" y="14"/>
                  </a:cxn>
                  <a:cxn ang="0">
                    <a:pos x="234" y="44"/>
                  </a:cxn>
                  <a:cxn ang="0">
                    <a:pos x="302" y="50"/>
                  </a:cxn>
                  <a:cxn ang="0">
                    <a:pos x="386" y="109"/>
                  </a:cxn>
                  <a:cxn ang="0">
                    <a:pos x="384" y="147"/>
                  </a:cxn>
                  <a:cxn ang="0">
                    <a:pos x="356" y="193"/>
                  </a:cxn>
                  <a:cxn ang="0">
                    <a:pos x="330" y="234"/>
                  </a:cxn>
                  <a:cxn ang="0">
                    <a:pos x="303" y="274"/>
                  </a:cxn>
                  <a:cxn ang="0">
                    <a:pos x="286" y="299"/>
                  </a:cxn>
                  <a:cxn ang="0">
                    <a:pos x="257" y="359"/>
                  </a:cxn>
                  <a:cxn ang="0">
                    <a:pos x="229" y="396"/>
                  </a:cxn>
                  <a:cxn ang="0">
                    <a:pos x="160" y="391"/>
                  </a:cxn>
                  <a:cxn ang="0">
                    <a:pos x="126" y="387"/>
                  </a:cxn>
                  <a:cxn ang="0">
                    <a:pos x="133" y="431"/>
                  </a:cxn>
                  <a:cxn ang="0">
                    <a:pos x="153" y="505"/>
                  </a:cxn>
                  <a:cxn ang="0">
                    <a:pos x="157" y="544"/>
                  </a:cxn>
                  <a:cxn ang="0">
                    <a:pos x="125" y="581"/>
                  </a:cxn>
                  <a:cxn ang="0">
                    <a:pos x="99" y="625"/>
                  </a:cxn>
                  <a:cxn ang="0">
                    <a:pos x="86" y="669"/>
                  </a:cxn>
                  <a:cxn ang="0">
                    <a:pos x="62" y="700"/>
                  </a:cxn>
                  <a:cxn ang="0">
                    <a:pos x="27" y="768"/>
                  </a:cxn>
                </a:cxnLst>
                <a:rect l="0" t="0" r="r" b="b"/>
                <a:pathLst>
                  <a:path w="453" h="1068">
                    <a:moveTo>
                      <a:pt x="27" y="768"/>
                    </a:moveTo>
                    <a:lnTo>
                      <a:pt x="33" y="768"/>
                    </a:lnTo>
                    <a:lnTo>
                      <a:pt x="40" y="770"/>
                    </a:lnTo>
                    <a:lnTo>
                      <a:pt x="46" y="771"/>
                    </a:lnTo>
                    <a:lnTo>
                      <a:pt x="48" y="772"/>
                    </a:lnTo>
                    <a:lnTo>
                      <a:pt x="51" y="788"/>
                    </a:lnTo>
                    <a:lnTo>
                      <a:pt x="57" y="805"/>
                    </a:lnTo>
                    <a:lnTo>
                      <a:pt x="66" y="824"/>
                    </a:lnTo>
                    <a:lnTo>
                      <a:pt x="78" y="842"/>
                    </a:lnTo>
                    <a:lnTo>
                      <a:pt x="82" y="849"/>
                    </a:lnTo>
                    <a:lnTo>
                      <a:pt x="87" y="855"/>
                    </a:lnTo>
                    <a:lnTo>
                      <a:pt x="92" y="862"/>
                    </a:lnTo>
                    <a:lnTo>
                      <a:pt x="96" y="868"/>
                    </a:lnTo>
                    <a:lnTo>
                      <a:pt x="101" y="874"/>
                    </a:lnTo>
                    <a:lnTo>
                      <a:pt x="105" y="880"/>
                    </a:lnTo>
                    <a:lnTo>
                      <a:pt x="110" y="886"/>
                    </a:lnTo>
                    <a:lnTo>
                      <a:pt x="115" y="892"/>
                    </a:lnTo>
                    <a:lnTo>
                      <a:pt x="123" y="901"/>
                    </a:lnTo>
                    <a:lnTo>
                      <a:pt x="130" y="909"/>
                    </a:lnTo>
                    <a:lnTo>
                      <a:pt x="135" y="916"/>
                    </a:lnTo>
                    <a:lnTo>
                      <a:pt x="140" y="920"/>
                    </a:lnTo>
                    <a:lnTo>
                      <a:pt x="141" y="922"/>
                    </a:lnTo>
                    <a:lnTo>
                      <a:pt x="142" y="923"/>
                    </a:lnTo>
                    <a:lnTo>
                      <a:pt x="143" y="924"/>
                    </a:lnTo>
                    <a:lnTo>
                      <a:pt x="143" y="924"/>
                    </a:lnTo>
                    <a:lnTo>
                      <a:pt x="137" y="940"/>
                    </a:lnTo>
                    <a:lnTo>
                      <a:pt x="128" y="954"/>
                    </a:lnTo>
                    <a:lnTo>
                      <a:pt x="120" y="966"/>
                    </a:lnTo>
                    <a:lnTo>
                      <a:pt x="113" y="977"/>
                    </a:lnTo>
                    <a:lnTo>
                      <a:pt x="105" y="986"/>
                    </a:lnTo>
                    <a:lnTo>
                      <a:pt x="99" y="993"/>
                    </a:lnTo>
                    <a:lnTo>
                      <a:pt x="92" y="999"/>
                    </a:lnTo>
                    <a:lnTo>
                      <a:pt x="86" y="1002"/>
                    </a:lnTo>
                    <a:lnTo>
                      <a:pt x="79" y="1004"/>
                    </a:lnTo>
                    <a:lnTo>
                      <a:pt x="71" y="1007"/>
                    </a:lnTo>
                    <a:lnTo>
                      <a:pt x="61" y="1009"/>
                    </a:lnTo>
                    <a:lnTo>
                      <a:pt x="50" y="1011"/>
                    </a:lnTo>
                    <a:lnTo>
                      <a:pt x="38" y="1015"/>
                    </a:lnTo>
                    <a:lnTo>
                      <a:pt x="25" y="1019"/>
                    </a:lnTo>
                    <a:lnTo>
                      <a:pt x="12" y="1025"/>
                    </a:lnTo>
                    <a:lnTo>
                      <a:pt x="1" y="1033"/>
                    </a:lnTo>
                    <a:lnTo>
                      <a:pt x="1" y="1034"/>
                    </a:lnTo>
                    <a:lnTo>
                      <a:pt x="1" y="1034"/>
                    </a:lnTo>
                    <a:lnTo>
                      <a:pt x="1" y="1035"/>
                    </a:lnTo>
                    <a:lnTo>
                      <a:pt x="1" y="1035"/>
                    </a:lnTo>
                    <a:lnTo>
                      <a:pt x="0" y="1044"/>
                    </a:lnTo>
                    <a:lnTo>
                      <a:pt x="0" y="1050"/>
                    </a:lnTo>
                    <a:lnTo>
                      <a:pt x="3" y="1056"/>
                    </a:lnTo>
                    <a:lnTo>
                      <a:pt x="10" y="1061"/>
                    </a:lnTo>
                    <a:lnTo>
                      <a:pt x="9" y="1052"/>
                    </a:lnTo>
                    <a:lnTo>
                      <a:pt x="9" y="1044"/>
                    </a:lnTo>
                    <a:lnTo>
                      <a:pt x="12" y="1037"/>
                    </a:lnTo>
                    <a:lnTo>
                      <a:pt x="20" y="1031"/>
                    </a:lnTo>
                    <a:lnTo>
                      <a:pt x="16" y="1041"/>
                    </a:lnTo>
                    <a:lnTo>
                      <a:pt x="15" y="1052"/>
                    </a:lnTo>
                    <a:lnTo>
                      <a:pt x="15" y="1060"/>
                    </a:lnTo>
                    <a:lnTo>
                      <a:pt x="15" y="1063"/>
                    </a:lnTo>
                    <a:lnTo>
                      <a:pt x="18" y="1064"/>
                    </a:lnTo>
                    <a:lnTo>
                      <a:pt x="21" y="1067"/>
                    </a:lnTo>
                    <a:lnTo>
                      <a:pt x="25" y="1068"/>
                    </a:lnTo>
                    <a:lnTo>
                      <a:pt x="28" y="1068"/>
                    </a:lnTo>
                    <a:lnTo>
                      <a:pt x="32" y="1067"/>
                    </a:lnTo>
                    <a:lnTo>
                      <a:pt x="35" y="1067"/>
                    </a:lnTo>
                    <a:lnTo>
                      <a:pt x="39" y="1065"/>
                    </a:lnTo>
                    <a:lnTo>
                      <a:pt x="42" y="1065"/>
                    </a:lnTo>
                    <a:lnTo>
                      <a:pt x="40" y="1056"/>
                    </a:lnTo>
                    <a:lnTo>
                      <a:pt x="40" y="1048"/>
                    </a:lnTo>
                    <a:lnTo>
                      <a:pt x="43" y="1040"/>
                    </a:lnTo>
                    <a:lnTo>
                      <a:pt x="51" y="1034"/>
                    </a:lnTo>
                    <a:lnTo>
                      <a:pt x="48" y="1045"/>
                    </a:lnTo>
                    <a:lnTo>
                      <a:pt x="47" y="1054"/>
                    </a:lnTo>
                    <a:lnTo>
                      <a:pt x="47" y="1062"/>
                    </a:lnTo>
                    <a:lnTo>
                      <a:pt x="48" y="1064"/>
                    </a:lnTo>
                    <a:lnTo>
                      <a:pt x="54" y="1063"/>
                    </a:lnTo>
                    <a:lnTo>
                      <a:pt x="59" y="1062"/>
                    </a:lnTo>
                    <a:lnTo>
                      <a:pt x="64" y="1061"/>
                    </a:lnTo>
                    <a:lnTo>
                      <a:pt x="70" y="1060"/>
                    </a:lnTo>
                    <a:lnTo>
                      <a:pt x="74" y="1058"/>
                    </a:lnTo>
                    <a:lnTo>
                      <a:pt x="79" y="1057"/>
                    </a:lnTo>
                    <a:lnTo>
                      <a:pt x="82" y="1057"/>
                    </a:lnTo>
                    <a:lnTo>
                      <a:pt x="87" y="1057"/>
                    </a:lnTo>
                    <a:lnTo>
                      <a:pt x="92" y="1057"/>
                    </a:lnTo>
                    <a:lnTo>
                      <a:pt x="97" y="1057"/>
                    </a:lnTo>
                    <a:lnTo>
                      <a:pt x="102" y="1056"/>
                    </a:lnTo>
                    <a:lnTo>
                      <a:pt x="107" y="1055"/>
                    </a:lnTo>
                    <a:lnTo>
                      <a:pt x="111" y="1052"/>
                    </a:lnTo>
                    <a:lnTo>
                      <a:pt x="116" y="1048"/>
                    </a:lnTo>
                    <a:lnTo>
                      <a:pt x="120" y="1044"/>
                    </a:lnTo>
                    <a:lnTo>
                      <a:pt x="125" y="1038"/>
                    </a:lnTo>
                    <a:lnTo>
                      <a:pt x="130" y="1032"/>
                    </a:lnTo>
                    <a:lnTo>
                      <a:pt x="135" y="1026"/>
                    </a:lnTo>
                    <a:lnTo>
                      <a:pt x="141" y="1021"/>
                    </a:lnTo>
                    <a:lnTo>
                      <a:pt x="147" y="1016"/>
                    </a:lnTo>
                    <a:lnTo>
                      <a:pt x="153" y="1011"/>
                    </a:lnTo>
                    <a:lnTo>
                      <a:pt x="160" y="1006"/>
                    </a:lnTo>
                    <a:lnTo>
                      <a:pt x="165" y="1001"/>
                    </a:lnTo>
                    <a:lnTo>
                      <a:pt x="171" y="996"/>
                    </a:lnTo>
                    <a:lnTo>
                      <a:pt x="178" y="991"/>
                    </a:lnTo>
                    <a:lnTo>
                      <a:pt x="188" y="983"/>
                    </a:lnTo>
                    <a:lnTo>
                      <a:pt x="200" y="973"/>
                    </a:lnTo>
                    <a:lnTo>
                      <a:pt x="212" y="963"/>
                    </a:lnTo>
                    <a:lnTo>
                      <a:pt x="224" y="952"/>
                    </a:lnTo>
                    <a:lnTo>
                      <a:pt x="234" y="941"/>
                    </a:lnTo>
                    <a:lnTo>
                      <a:pt x="241" y="930"/>
                    </a:lnTo>
                    <a:lnTo>
                      <a:pt x="244" y="920"/>
                    </a:lnTo>
                    <a:lnTo>
                      <a:pt x="244" y="901"/>
                    </a:lnTo>
                    <a:lnTo>
                      <a:pt x="239" y="884"/>
                    </a:lnTo>
                    <a:lnTo>
                      <a:pt x="233" y="868"/>
                    </a:lnTo>
                    <a:lnTo>
                      <a:pt x="226" y="851"/>
                    </a:lnTo>
                    <a:lnTo>
                      <a:pt x="222" y="840"/>
                    </a:lnTo>
                    <a:lnTo>
                      <a:pt x="218" y="828"/>
                    </a:lnTo>
                    <a:lnTo>
                      <a:pt x="216" y="816"/>
                    </a:lnTo>
                    <a:lnTo>
                      <a:pt x="215" y="803"/>
                    </a:lnTo>
                    <a:lnTo>
                      <a:pt x="216" y="789"/>
                    </a:lnTo>
                    <a:lnTo>
                      <a:pt x="218" y="777"/>
                    </a:lnTo>
                    <a:lnTo>
                      <a:pt x="220" y="765"/>
                    </a:lnTo>
                    <a:lnTo>
                      <a:pt x="224" y="754"/>
                    </a:lnTo>
                    <a:lnTo>
                      <a:pt x="227" y="743"/>
                    </a:lnTo>
                    <a:lnTo>
                      <a:pt x="232" y="733"/>
                    </a:lnTo>
                    <a:lnTo>
                      <a:pt x="237" y="724"/>
                    </a:lnTo>
                    <a:lnTo>
                      <a:pt x="241" y="715"/>
                    </a:lnTo>
                    <a:lnTo>
                      <a:pt x="247" y="702"/>
                    </a:lnTo>
                    <a:lnTo>
                      <a:pt x="252" y="689"/>
                    </a:lnTo>
                    <a:lnTo>
                      <a:pt x="257" y="677"/>
                    </a:lnTo>
                    <a:lnTo>
                      <a:pt x="265" y="665"/>
                    </a:lnTo>
                    <a:lnTo>
                      <a:pt x="276" y="651"/>
                    </a:lnTo>
                    <a:lnTo>
                      <a:pt x="285" y="638"/>
                    </a:lnTo>
                    <a:lnTo>
                      <a:pt x="293" y="623"/>
                    </a:lnTo>
                    <a:lnTo>
                      <a:pt x="299" y="607"/>
                    </a:lnTo>
                    <a:lnTo>
                      <a:pt x="302" y="588"/>
                    </a:lnTo>
                    <a:lnTo>
                      <a:pt x="306" y="569"/>
                    </a:lnTo>
                    <a:lnTo>
                      <a:pt x="307" y="546"/>
                    </a:lnTo>
                    <a:lnTo>
                      <a:pt x="307" y="519"/>
                    </a:lnTo>
                    <a:lnTo>
                      <a:pt x="310" y="473"/>
                    </a:lnTo>
                    <a:lnTo>
                      <a:pt x="319" y="441"/>
                    </a:lnTo>
                    <a:lnTo>
                      <a:pt x="329" y="420"/>
                    </a:lnTo>
                    <a:lnTo>
                      <a:pt x="336" y="405"/>
                    </a:lnTo>
                    <a:lnTo>
                      <a:pt x="339" y="389"/>
                    </a:lnTo>
                    <a:lnTo>
                      <a:pt x="342" y="373"/>
                    </a:lnTo>
                    <a:lnTo>
                      <a:pt x="346" y="356"/>
                    </a:lnTo>
                    <a:lnTo>
                      <a:pt x="351" y="340"/>
                    </a:lnTo>
                    <a:lnTo>
                      <a:pt x="357" y="325"/>
                    </a:lnTo>
                    <a:lnTo>
                      <a:pt x="367" y="310"/>
                    </a:lnTo>
                    <a:lnTo>
                      <a:pt x="375" y="295"/>
                    </a:lnTo>
                    <a:lnTo>
                      <a:pt x="382" y="281"/>
                    </a:lnTo>
                    <a:lnTo>
                      <a:pt x="388" y="266"/>
                    </a:lnTo>
                    <a:lnTo>
                      <a:pt x="397" y="252"/>
                    </a:lnTo>
                    <a:lnTo>
                      <a:pt x="405" y="241"/>
                    </a:lnTo>
                    <a:lnTo>
                      <a:pt x="412" y="229"/>
                    </a:lnTo>
                    <a:lnTo>
                      <a:pt x="414" y="224"/>
                    </a:lnTo>
                    <a:lnTo>
                      <a:pt x="417" y="218"/>
                    </a:lnTo>
                    <a:lnTo>
                      <a:pt x="420" y="213"/>
                    </a:lnTo>
                    <a:lnTo>
                      <a:pt x="422" y="209"/>
                    </a:lnTo>
                    <a:lnTo>
                      <a:pt x="429" y="195"/>
                    </a:lnTo>
                    <a:lnTo>
                      <a:pt x="435" y="180"/>
                    </a:lnTo>
                    <a:lnTo>
                      <a:pt x="440" y="163"/>
                    </a:lnTo>
                    <a:lnTo>
                      <a:pt x="446" y="145"/>
                    </a:lnTo>
                    <a:lnTo>
                      <a:pt x="449" y="129"/>
                    </a:lnTo>
                    <a:lnTo>
                      <a:pt x="453" y="112"/>
                    </a:lnTo>
                    <a:lnTo>
                      <a:pt x="453" y="97"/>
                    </a:lnTo>
                    <a:lnTo>
                      <a:pt x="452" y="83"/>
                    </a:lnTo>
                    <a:lnTo>
                      <a:pt x="449" y="75"/>
                    </a:lnTo>
                    <a:lnTo>
                      <a:pt x="447" y="67"/>
                    </a:lnTo>
                    <a:lnTo>
                      <a:pt x="443" y="59"/>
                    </a:lnTo>
                    <a:lnTo>
                      <a:pt x="438" y="51"/>
                    </a:lnTo>
                    <a:lnTo>
                      <a:pt x="433" y="44"/>
                    </a:lnTo>
                    <a:lnTo>
                      <a:pt x="428" y="37"/>
                    </a:lnTo>
                    <a:lnTo>
                      <a:pt x="421" y="30"/>
                    </a:lnTo>
                    <a:lnTo>
                      <a:pt x="414" y="25"/>
                    </a:lnTo>
                    <a:lnTo>
                      <a:pt x="409" y="21"/>
                    </a:lnTo>
                    <a:lnTo>
                      <a:pt x="405" y="18"/>
                    </a:lnTo>
                    <a:lnTo>
                      <a:pt x="400" y="15"/>
                    </a:lnTo>
                    <a:lnTo>
                      <a:pt x="395" y="13"/>
                    </a:lnTo>
                    <a:lnTo>
                      <a:pt x="390" y="11"/>
                    </a:lnTo>
                    <a:lnTo>
                      <a:pt x="384" y="9"/>
                    </a:lnTo>
                    <a:lnTo>
                      <a:pt x="378" y="6"/>
                    </a:lnTo>
                    <a:lnTo>
                      <a:pt x="372" y="5"/>
                    </a:lnTo>
                    <a:lnTo>
                      <a:pt x="357" y="2"/>
                    </a:lnTo>
                    <a:lnTo>
                      <a:pt x="341" y="0"/>
                    </a:lnTo>
                    <a:lnTo>
                      <a:pt x="323" y="0"/>
                    </a:lnTo>
                    <a:lnTo>
                      <a:pt x="306" y="3"/>
                    </a:lnTo>
                    <a:lnTo>
                      <a:pt x="290" y="5"/>
                    </a:lnTo>
                    <a:lnTo>
                      <a:pt x="275" y="9"/>
                    </a:lnTo>
                    <a:lnTo>
                      <a:pt x="263" y="11"/>
                    </a:lnTo>
                    <a:lnTo>
                      <a:pt x="255" y="14"/>
                    </a:lnTo>
                    <a:lnTo>
                      <a:pt x="247" y="19"/>
                    </a:lnTo>
                    <a:lnTo>
                      <a:pt x="241" y="25"/>
                    </a:lnTo>
                    <a:lnTo>
                      <a:pt x="237" y="32"/>
                    </a:lnTo>
                    <a:lnTo>
                      <a:pt x="234" y="38"/>
                    </a:lnTo>
                    <a:lnTo>
                      <a:pt x="234" y="44"/>
                    </a:lnTo>
                    <a:lnTo>
                      <a:pt x="239" y="50"/>
                    </a:lnTo>
                    <a:lnTo>
                      <a:pt x="247" y="53"/>
                    </a:lnTo>
                    <a:lnTo>
                      <a:pt x="260" y="53"/>
                    </a:lnTo>
                    <a:lnTo>
                      <a:pt x="280" y="50"/>
                    </a:lnTo>
                    <a:lnTo>
                      <a:pt x="302" y="50"/>
                    </a:lnTo>
                    <a:lnTo>
                      <a:pt x="325" y="52"/>
                    </a:lnTo>
                    <a:lnTo>
                      <a:pt x="347" y="58"/>
                    </a:lnTo>
                    <a:lnTo>
                      <a:pt x="365" y="69"/>
                    </a:lnTo>
                    <a:lnTo>
                      <a:pt x="379" y="86"/>
                    </a:lnTo>
                    <a:lnTo>
                      <a:pt x="386" y="109"/>
                    </a:lnTo>
                    <a:lnTo>
                      <a:pt x="385" y="140"/>
                    </a:lnTo>
                    <a:lnTo>
                      <a:pt x="384" y="141"/>
                    </a:lnTo>
                    <a:lnTo>
                      <a:pt x="384" y="143"/>
                    </a:lnTo>
                    <a:lnTo>
                      <a:pt x="384" y="144"/>
                    </a:lnTo>
                    <a:lnTo>
                      <a:pt x="384" y="147"/>
                    </a:lnTo>
                    <a:lnTo>
                      <a:pt x="378" y="156"/>
                    </a:lnTo>
                    <a:lnTo>
                      <a:pt x="372" y="165"/>
                    </a:lnTo>
                    <a:lnTo>
                      <a:pt x="367" y="175"/>
                    </a:lnTo>
                    <a:lnTo>
                      <a:pt x="361" y="184"/>
                    </a:lnTo>
                    <a:lnTo>
                      <a:pt x="356" y="193"/>
                    </a:lnTo>
                    <a:lnTo>
                      <a:pt x="351" y="202"/>
                    </a:lnTo>
                    <a:lnTo>
                      <a:pt x="346" y="210"/>
                    </a:lnTo>
                    <a:lnTo>
                      <a:pt x="340" y="218"/>
                    </a:lnTo>
                    <a:lnTo>
                      <a:pt x="336" y="226"/>
                    </a:lnTo>
                    <a:lnTo>
                      <a:pt x="330" y="234"/>
                    </a:lnTo>
                    <a:lnTo>
                      <a:pt x="325" y="242"/>
                    </a:lnTo>
                    <a:lnTo>
                      <a:pt x="321" y="249"/>
                    </a:lnTo>
                    <a:lnTo>
                      <a:pt x="315" y="258"/>
                    </a:lnTo>
                    <a:lnTo>
                      <a:pt x="308" y="266"/>
                    </a:lnTo>
                    <a:lnTo>
                      <a:pt x="303" y="274"/>
                    </a:lnTo>
                    <a:lnTo>
                      <a:pt x="299" y="281"/>
                    </a:lnTo>
                    <a:lnTo>
                      <a:pt x="294" y="288"/>
                    </a:lnTo>
                    <a:lnTo>
                      <a:pt x="291" y="293"/>
                    </a:lnTo>
                    <a:lnTo>
                      <a:pt x="288" y="297"/>
                    </a:lnTo>
                    <a:lnTo>
                      <a:pt x="286" y="299"/>
                    </a:lnTo>
                    <a:lnTo>
                      <a:pt x="281" y="308"/>
                    </a:lnTo>
                    <a:lnTo>
                      <a:pt x="276" y="319"/>
                    </a:lnTo>
                    <a:lnTo>
                      <a:pt x="269" y="333"/>
                    </a:lnTo>
                    <a:lnTo>
                      <a:pt x="262" y="348"/>
                    </a:lnTo>
                    <a:lnTo>
                      <a:pt x="257" y="359"/>
                    </a:lnTo>
                    <a:lnTo>
                      <a:pt x="254" y="372"/>
                    </a:lnTo>
                    <a:lnTo>
                      <a:pt x="250" y="382"/>
                    </a:lnTo>
                    <a:lnTo>
                      <a:pt x="247" y="389"/>
                    </a:lnTo>
                    <a:lnTo>
                      <a:pt x="240" y="394"/>
                    </a:lnTo>
                    <a:lnTo>
                      <a:pt x="229" y="396"/>
                    </a:lnTo>
                    <a:lnTo>
                      <a:pt x="216" y="396"/>
                    </a:lnTo>
                    <a:lnTo>
                      <a:pt x="202" y="396"/>
                    </a:lnTo>
                    <a:lnTo>
                      <a:pt x="187" y="395"/>
                    </a:lnTo>
                    <a:lnTo>
                      <a:pt x="172" y="393"/>
                    </a:lnTo>
                    <a:lnTo>
                      <a:pt x="160" y="391"/>
                    </a:lnTo>
                    <a:lnTo>
                      <a:pt x="149" y="389"/>
                    </a:lnTo>
                    <a:lnTo>
                      <a:pt x="143" y="388"/>
                    </a:lnTo>
                    <a:lnTo>
                      <a:pt x="138" y="388"/>
                    </a:lnTo>
                    <a:lnTo>
                      <a:pt x="132" y="388"/>
                    </a:lnTo>
                    <a:lnTo>
                      <a:pt x="126" y="387"/>
                    </a:lnTo>
                    <a:lnTo>
                      <a:pt x="125" y="394"/>
                    </a:lnTo>
                    <a:lnTo>
                      <a:pt x="125" y="402"/>
                    </a:lnTo>
                    <a:lnTo>
                      <a:pt x="125" y="410"/>
                    </a:lnTo>
                    <a:lnTo>
                      <a:pt x="127" y="418"/>
                    </a:lnTo>
                    <a:lnTo>
                      <a:pt x="133" y="431"/>
                    </a:lnTo>
                    <a:lnTo>
                      <a:pt x="141" y="446"/>
                    </a:lnTo>
                    <a:lnTo>
                      <a:pt x="147" y="462"/>
                    </a:lnTo>
                    <a:lnTo>
                      <a:pt x="149" y="480"/>
                    </a:lnTo>
                    <a:lnTo>
                      <a:pt x="149" y="496"/>
                    </a:lnTo>
                    <a:lnTo>
                      <a:pt x="153" y="505"/>
                    </a:lnTo>
                    <a:lnTo>
                      <a:pt x="156" y="512"/>
                    </a:lnTo>
                    <a:lnTo>
                      <a:pt x="161" y="523"/>
                    </a:lnTo>
                    <a:lnTo>
                      <a:pt x="162" y="529"/>
                    </a:lnTo>
                    <a:lnTo>
                      <a:pt x="161" y="536"/>
                    </a:lnTo>
                    <a:lnTo>
                      <a:pt x="157" y="544"/>
                    </a:lnTo>
                    <a:lnTo>
                      <a:pt x="153" y="551"/>
                    </a:lnTo>
                    <a:lnTo>
                      <a:pt x="147" y="559"/>
                    </a:lnTo>
                    <a:lnTo>
                      <a:pt x="140" y="567"/>
                    </a:lnTo>
                    <a:lnTo>
                      <a:pt x="133" y="574"/>
                    </a:lnTo>
                    <a:lnTo>
                      <a:pt x="125" y="581"/>
                    </a:lnTo>
                    <a:lnTo>
                      <a:pt x="117" y="588"/>
                    </a:lnTo>
                    <a:lnTo>
                      <a:pt x="111" y="596"/>
                    </a:lnTo>
                    <a:lnTo>
                      <a:pt x="105" y="605"/>
                    </a:lnTo>
                    <a:lnTo>
                      <a:pt x="102" y="615"/>
                    </a:lnTo>
                    <a:lnTo>
                      <a:pt x="99" y="625"/>
                    </a:lnTo>
                    <a:lnTo>
                      <a:pt x="95" y="635"/>
                    </a:lnTo>
                    <a:lnTo>
                      <a:pt x="93" y="646"/>
                    </a:lnTo>
                    <a:lnTo>
                      <a:pt x="90" y="655"/>
                    </a:lnTo>
                    <a:lnTo>
                      <a:pt x="88" y="663"/>
                    </a:lnTo>
                    <a:lnTo>
                      <a:pt x="86" y="669"/>
                    </a:lnTo>
                    <a:lnTo>
                      <a:pt x="85" y="674"/>
                    </a:lnTo>
                    <a:lnTo>
                      <a:pt x="81" y="679"/>
                    </a:lnTo>
                    <a:lnTo>
                      <a:pt x="77" y="684"/>
                    </a:lnTo>
                    <a:lnTo>
                      <a:pt x="71" y="690"/>
                    </a:lnTo>
                    <a:lnTo>
                      <a:pt x="62" y="700"/>
                    </a:lnTo>
                    <a:lnTo>
                      <a:pt x="49" y="712"/>
                    </a:lnTo>
                    <a:lnTo>
                      <a:pt x="38" y="726"/>
                    </a:lnTo>
                    <a:lnTo>
                      <a:pt x="31" y="740"/>
                    </a:lnTo>
                    <a:lnTo>
                      <a:pt x="27" y="754"/>
                    </a:lnTo>
                    <a:lnTo>
                      <a:pt x="27" y="76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817" name="Freeform 97"/>
              <p:cNvSpPr>
                <a:spLocks/>
              </p:cNvSpPr>
              <p:nvPr/>
            </p:nvSpPr>
            <p:spPr bwMode="auto">
              <a:xfrm>
                <a:off x="3515" y="2602"/>
                <a:ext cx="292" cy="395"/>
              </a:xfrm>
              <a:custGeom>
                <a:avLst/>
                <a:gdLst/>
                <a:ahLst/>
                <a:cxnLst>
                  <a:cxn ang="0">
                    <a:pos x="198" y="345"/>
                  </a:cxn>
                  <a:cxn ang="0">
                    <a:pos x="251" y="325"/>
                  </a:cxn>
                  <a:cxn ang="0">
                    <a:pos x="290" y="293"/>
                  </a:cxn>
                  <a:cxn ang="0">
                    <a:pos x="343" y="229"/>
                  </a:cxn>
                  <a:cxn ang="0">
                    <a:pos x="347" y="123"/>
                  </a:cxn>
                  <a:cxn ang="0">
                    <a:pos x="393" y="113"/>
                  </a:cxn>
                  <a:cxn ang="0">
                    <a:pos x="396" y="128"/>
                  </a:cxn>
                  <a:cxn ang="0">
                    <a:pos x="435" y="127"/>
                  </a:cxn>
                  <a:cxn ang="0">
                    <a:pos x="499" y="120"/>
                  </a:cxn>
                  <a:cxn ang="0">
                    <a:pos x="533" y="181"/>
                  </a:cxn>
                  <a:cxn ang="0">
                    <a:pos x="535" y="214"/>
                  </a:cxn>
                  <a:cxn ang="0">
                    <a:pos x="541" y="240"/>
                  </a:cxn>
                  <a:cxn ang="0">
                    <a:pos x="553" y="340"/>
                  </a:cxn>
                  <a:cxn ang="0">
                    <a:pos x="582" y="399"/>
                  </a:cxn>
                  <a:cxn ang="0">
                    <a:pos x="548" y="457"/>
                  </a:cxn>
                  <a:cxn ang="0">
                    <a:pos x="525" y="469"/>
                  </a:cxn>
                  <a:cxn ang="0">
                    <a:pos x="496" y="524"/>
                  </a:cxn>
                  <a:cxn ang="0">
                    <a:pos x="467" y="595"/>
                  </a:cxn>
                  <a:cxn ang="0">
                    <a:pos x="380" y="704"/>
                  </a:cxn>
                  <a:cxn ang="0">
                    <a:pos x="281" y="789"/>
                  </a:cxn>
                  <a:cxn ang="0">
                    <a:pos x="250" y="774"/>
                  </a:cxn>
                  <a:cxn ang="0">
                    <a:pos x="240" y="788"/>
                  </a:cxn>
                  <a:cxn ang="0">
                    <a:pos x="225" y="752"/>
                  </a:cxn>
                  <a:cxn ang="0">
                    <a:pos x="273" y="727"/>
                  </a:cxn>
                  <a:cxn ang="0">
                    <a:pos x="312" y="691"/>
                  </a:cxn>
                  <a:cxn ang="0">
                    <a:pos x="343" y="638"/>
                  </a:cxn>
                  <a:cxn ang="0">
                    <a:pos x="355" y="611"/>
                  </a:cxn>
                  <a:cxn ang="0">
                    <a:pos x="370" y="562"/>
                  </a:cxn>
                  <a:cxn ang="0">
                    <a:pos x="380" y="527"/>
                  </a:cxn>
                  <a:cxn ang="0">
                    <a:pos x="349" y="503"/>
                  </a:cxn>
                  <a:cxn ang="0">
                    <a:pos x="306" y="475"/>
                  </a:cxn>
                  <a:cxn ang="0">
                    <a:pos x="270" y="442"/>
                  </a:cxn>
                  <a:cxn ang="0">
                    <a:pos x="232" y="401"/>
                  </a:cxn>
                  <a:cxn ang="0">
                    <a:pos x="205" y="370"/>
                  </a:cxn>
                  <a:cxn ang="0">
                    <a:pos x="140" y="319"/>
                  </a:cxn>
                  <a:cxn ang="0">
                    <a:pos x="59" y="190"/>
                  </a:cxn>
                  <a:cxn ang="0">
                    <a:pos x="29" y="115"/>
                  </a:cxn>
                  <a:cxn ang="0">
                    <a:pos x="0" y="52"/>
                  </a:cxn>
                  <a:cxn ang="0">
                    <a:pos x="29" y="51"/>
                  </a:cxn>
                  <a:cxn ang="0">
                    <a:pos x="74" y="74"/>
                  </a:cxn>
                  <a:cxn ang="0">
                    <a:pos x="114" y="76"/>
                  </a:cxn>
                  <a:cxn ang="0">
                    <a:pos x="153" y="62"/>
                  </a:cxn>
                  <a:cxn ang="0">
                    <a:pos x="193" y="52"/>
                  </a:cxn>
                  <a:cxn ang="0">
                    <a:pos x="230" y="48"/>
                  </a:cxn>
                  <a:cxn ang="0">
                    <a:pos x="269" y="51"/>
                  </a:cxn>
                  <a:cxn ang="0">
                    <a:pos x="300" y="21"/>
                  </a:cxn>
                  <a:cxn ang="0">
                    <a:pos x="360" y="0"/>
                  </a:cxn>
                  <a:cxn ang="0">
                    <a:pos x="347" y="86"/>
                  </a:cxn>
                  <a:cxn ang="0">
                    <a:pos x="338" y="171"/>
                  </a:cxn>
                  <a:cxn ang="0">
                    <a:pos x="297" y="268"/>
                  </a:cxn>
                  <a:cxn ang="0">
                    <a:pos x="242" y="305"/>
                  </a:cxn>
                  <a:cxn ang="0">
                    <a:pos x="190" y="311"/>
                  </a:cxn>
                  <a:cxn ang="0">
                    <a:pos x="133" y="298"/>
                  </a:cxn>
                  <a:cxn ang="0">
                    <a:pos x="90" y="261"/>
                  </a:cxn>
                  <a:cxn ang="0">
                    <a:pos x="144" y="313"/>
                  </a:cxn>
                </a:cxnLst>
                <a:rect l="0" t="0" r="r" b="b"/>
                <a:pathLst>
                  <a:path w="584" h="791">
                    <a:moveTo>
                      <a:pt x="160" y="319"/>
                    </a:moveTo>
                    <a:lnTo>
                      <a:pt x="163" y="322"/>
                    </a:lnTo>
                    <a:lnTo>
                      <a:pt x="169" y="328"/>
                    </a:lnTo>
                    <a:lnTo>
                      <a:pt x="175" y="332"/>
                    </a:lnTo>
                    <a:lnTo>
                      <a:pt x="182" y="337"/>
                    </a:lnTo>
                    <a:lnTo>
                      <a:pt x="190" y="342"/>
                    </a:lnTo>
                    <a:lnTo>
                      <a:pt x="198" y="345"/>
                    </a:lnTo>
                    <a:lnTo>
                      <a:pt x="206" y="347"/>
                    </a:lnTo>
                    <a:lnTo>
                      <a:pt x="215" y="347"/>
                    </a:lnTo>
                    <a:lnTo>
                      <a:pt x="223" y="345"/>
                    </a:lnTo>
                    <a:lnTo>
                      <a:pt x="231" y="342"/>
                    </a:lnTo>
                    <a:lnTo>
                      <a:pt x="238" y="337"/>
                    </a:lnTo>
                    <a:lnTo>
                      <a:pt x="245" y="331"/>
                    </a:lnTo>
                    <a:lnTo>
                      <a:pt x="251" y="325"/>
                    </a:lnTo>
                    <a:lnTo>
                      <a:pt x="256" y="320"/>
                    </a:lnTo>
                    <a:lnTo>
                      <a:pt x="261" y="314"/>
                    </a:lnTo>
                    <a:lnTo>
                      <a:pt x="266" y="308"/>
                    </a:lnTo>
                    <a:lnTo>
                      <a:pt x="270" y="305"/>
                    </a:lnTo>
                    <a:lnTo>
                      <a:pt x="277" y="301"/>
                    </a:lnTo>
                    <a:lnTo>
                      <a:pt x="284" y="298"/>
                    </a:lnTo>
                    <a:lnTo>
                      <a:pt x="290" y="293"/>
                    </a:lnTo>
                    <a:lnTo>
                      <a:pt x="301" y="284"/>
                    </a:lnTo>
                    <a:lnTo>
                      <a:pt x="312" y="275"/>
                    </a:lnTo>
                    <a:lnTo>
                      <a:pt x="320" y="266"/>
                    </a:lnTo>
                    <a:lnTo>
                      <a:pt x="327" y="255"/>
                    </a:lnTo>
                    <a:lnTo>
                      <a:pt x="332" y="246"/>
                    </a:lnTo>
                    <a:lnTo>
                      <a:pt x="338" y="237"/>
                    </a:lnTo>
                    <a:lnTo>
                      <a:pt x="343" y="229"/>
                    </a:lnTo>
                    <a:lnTo>
                      <a:pt x="347" y="221"/>
                    </a:lnTo>
                    <a:lnTo>
                      <a:pt x="352" y="201"/>
                    </a:lnTo>
                    <a:lnTo>
                      <a:pt x="351" y="176"/>
                    </a:lnTo>
                    <a:lnTo>
                      <a:pt x="347" y="152"/>
                    </a:lnTo>
                    <a:lnTo>
                      <a:pt x="345" y="130"/>
                    </a:lnTo>
                    <a:lnTo>
                      <a:pt x="346" y="128"/>
                    </a:lnTo>
                    <a:lnTo>
                      <a:pt x="347" y="123"/>
                    </a:lnTo>
                    <a:lnTo>
                      <a:pt x="351" y="120"/>
                    </a:lnTo>
                    <a:lnTo>
                      <a:pt x="354" y="116"/>
                    </a:lnTo>
                    <a:lnTo>
                      <a:pt x="380" y="109"/>
                    </a:lnTo>
                    <a:lnTo>
                      <a:pt x="374" y="117"/>
                    </a:lnTo>
                    <a:lnTo>
                      <a:pt x="376" y="116"/>
                    </a:lnTo>
                    <a:lnTo>
                      <a:pt x="383" y="114"/>
                    </a:lnTo>
                    <a:lnTo>
                      <a:pt x="393" y="113"/>
                    </a:lnTo>
                    <a:lnTo>
                      <a:pt x="406" y="114"/>
                    </a:lnTo>
                    <a:lnTo>
                      <a:pt x="404" y="115"/>
                    </a:lnTo>
                    <a:lnTo>
                      <a:pt x="399" y="118"/>
                    </a:lnTo>
                    <a:lnTo>
                      <a:pt x="395" y="122"/>
                    </a:lnTo>
                    <a:lnTo>
                      <a:pt x="391" y="127"/>
                    </a:lnTo>
                    <a:lnTo>
                      <a:pt x="393" y="127"/>
                    </a:lnTo>
                    <a:lnTo>
                      <a:pt x="396" y="128"/>
                    </a:lnTo>
                    <a:lnTo>
                      <a:pt x="398" y="129"/>
                    </a:lnTo>
                    <a:lnTo>
                      <a:pt x="401" y="129"/>
                    </a:lnTo>
                    <a:lnTo>
                      <a:pt x="405" y="129"/>
                    </a:lnTo>
                    <a:lnTo>
                      <a:pt x="411" y="129"/>
                    </a:lnTo>
                    <a:lnTo>
                      <a:pt x="418" y="128"/>
                    </a:lnTo>
                    <a:lnTo>
                      <a:pt x="428" y="127"/>
                    </a:lnTo>
                    <a:lnTo>
                      <a:pt x="435" y="127"/>
                    </a:lnTo>
                    <a:lnTo>
                      <a:pt x="443" y="127"/>
                    </a:lnTo>
                    <a:lnTo>
                      <a:pt x="453" y="125"/>
                    </a:lnTo>
                    <a:lnTo>
                      <a:pt x="464" y="125"/>
                    </a:lnTo>
                    <a:lnTo>
                      <a:pt x="473" y="124"/>
                    </a:lnTo>
                    <a:lnTo>
                      <a:pt x="483" y="123"/>
                    </a:lnTo>
                    <a:lnTo>
                      <a:pt x="492" y="122"/>
                    </a:lnTo>
                    <a:lnTo>
                      <a:pt x="499" y="120"/>
                    </a:lnTo>
                    <a:lnTo>
                      <a:pt x="506" y="135"/>
                    </a:lnTo>
                    <a:lnTo>
                      <a:pt x="508" y="146"/>
                    </a:lnTo>
                    <a:lnTo>
                      <a:pt x="510" y="156"/>
                    </a:lnTo>
                    <a:lnTo>
                      <a:pt x="512" y="164"/>
                    </a:lnTo>
                    <a:lnTo>
                      <a:pt x="519" y="171"/>
                    </a:lnTo>
                    <a:lnTo>
                      <a:pt x="527" y="176"/>
                    </a:lnTo>
                    <a:lnTo>
                      <a:pt x="533" y="181"/>
                    </a:lnTo>
                    <a:lnTo>
                      <a:pt x="535" y="182"/>
                    </a:lnTo>
                    <a:lnTo>
                      <a:pt x="527" y="186"/>
                    </a:lnTo>
                    <a:lnTo>
                      <a:pt x="544" y="207"/>
                    </a:lnTo>
                    <a:lnTo>
                      <a:pt x="540" y="205"/>
                    </a:lnTo>
                    <a:lnTo>
                      <a:pt x="531" y="201"/>
                    </a:lnTo>
                    <a:lnTo>
                      <a:pt x="528" y="202"/>
                    </a:lnTo>
                    <a:lnTo>
                      <a:pt x="535" y="214"/>
                    </a:lnTo>
                    <a:lnTo>
                      <a:pt x="545" y="230"/>
                    </a:lnTo>
                    <a:lnTo>
                      <a:pt x="550" y="240"/>
                    </a:lnTo>
                    <a:lnTo>
                      <a:pt x="550" y="246"/>
                    </a:lnTo>
                    <a:lnTo>
                      <a:pt x="550" y="247"/>
                    </a:lnTo>
                    <a:lnTo>
                      <a:pt x="548" y="245"/>
                    </a:lnTo>
                    <a:lnTo>
                      <a:pt x="543" y="240"/>
                    </a:lnTo>
                    <a:lnTo>
                      <a:pt x="541" y="240"/>
                    </a:lnTo>
                    <a:lnTo>
                      <a:pt x="542" y="252"/>
                    </a:lnTo>
                    <a:lnTo>
                      <a:pt x="550" y="268"/>
                    </a:lnTo>
                    <a:lnTo>
                      <a:pt x="558" y="279"/>
                    </a:lnTo>
                    <a:lnTo>
                      <a:pt x="563" y="291"/>
                    </a:lnTo>
                    <a:lnTo>
                      <a:pt x="560" y="305"/>
                    </a:lnTo>
                    <a:lnTo>
                      <a:pt x="554" y="322"/>
                    </a:lnTo>
                    <a:lnTo>
                      <a:pt x="553" y="340"/>
                    </a:lnTo>
                    <a:lnTo>
                      <a:pt x="557" y="360"/>
                    </a:lnTo>
                    <a:lnTo>
                      <a:pt x="565" y="377"/>
                    </a:lnTo>
                    <a:lnTo>
                      <a:pt x="574" y="389"/>
                    </a:lnTo>
                    <a:lnTo>
                      <a:pt x="580" y="393"/>
                    </a:lnTo>
                    <a:lnTo>
                      <a:pt x="583" y="393"/>
                    </a:lnTo>
                    <a:lnTo>
                      <a:pt x="584" y="392"/>
                    </a:lnTo>
                    <a:lnTo>
                      <a:pt x="582" y="399"/>
                    </a:lnTo>
                    <a:lnTo>
                      <a:pt x="575" y="411"/>
                    </a:lnTo>
                    <a:lnTo>
                      <a:pt x="568" y="422"/>
                    </a:lnTo>
                    <a:lnTo>
                      <a:pt x="566" y="429"/>
                    </a:lnTo>
                    <a:lnTo>
                      <a:pt x="565" y="438"/>
                    </a:lnTo>
                    <a:lnTo>
                      <a:pt x="561" y="446"/>
                    </a:lnTo>
                    <a:lnTo>
                      <a:pt x="554" y="452"/>
                    </a:lnTo>
                    <a:lnTo>
                      <a:pt x="548" y="457"/>
                    </a:lnTo>
                    <a:lnTo>
                      <a:pt x="540" y="461"/>
                    </a:lnTo>
                    <a:lnTo>
                      <a:pt x="534" y="463"/>
                    </a:lnTo>
                    <a:lnTo>
                      <a:pt x="529" y="465"/>
                    </a:lnTo>
                    <a:lnTo>
                      <a:pt x="527" y="465"/>
                    </a:lnTo>
                    <a:lnTo>
                      <a:pt x="526" y="466"/>
                    </a:lnTo>
                    <a:lnTo>
                      <a:pt x="526" y="467"/>
                    </a:lnTo>
                    <a:lnTo>
                      <a:pt x="525" y="469"/>
                    </a:lnTo>
                    <a:lnTo>
                      <a:pt x="523" y="470"/>
                    </a:lnTo>
                    <a:lnTo>
                      <a:pt x="517" y="484"/>
                    </a:lnTo>
                    <a:lnTo>
                      <a:pt x="512" y="497"/>
                    </a:lnTo>
                    <a:lnTo>
                      <a:pt x="507" y="505"/>
                    </a:lnTo>
                    <a:lnTo>
                      <a:pt x="502" y="511"/>
                    </a:lnTo>
                    <a:lnTo>
                      <a:pt x="498" y="518"/>
                    </a:lnTo>
                    <a:lnTo>
                      <a:pt x="496" y="524"/>
                    </a:lnTo>
                    <a:lnTo>
                      <a:pt x="493" y="531"/>
                    </a:lnTo>
                    <a:lnTo>
                      <a:pt x="490" y="538"/>
                    </a:lnTo>
                    <a:lnTo>
                      <a:pt x="485" y="546"/>
                    </a:lnTo>
                    <a:lnTo>
                      <a:pt x="482" y="557"/>
                    </a:lnTo>
                    <a:lnTo>
                      <a:pt x="479" y="568"/>
                    </a:lnTo>
                    <a:lnTo>
                      <a:pt x="473" y="581"/>
                    </a:lnTo>
                    <a:lnTo>
                      <a:pt x="467" y="595"/>
                    </a:lnTo>
                    <a:lnTo>
                      <a:pt x="460" y="608"/>
                    </a:lnTo>
                    <a:lnTo>
                      <a:pt x="450" y="622"/>
                    </a:lnTo>
                    <a:lnTo>
                      <a:pt x="438" y="637"/>
                    </a:lnTo>
                    <a:lnTo>
                      <a:pt x="424" y="652"/>
                    </a:lnTo>
                    <a:lnTo>
                      <a:pt x="411" y="668"/>
                    </a:lnTo>
                    <a:lnTo>
                      <a:pt x="396" y="687"/>
                    </a:lnTo>
                    <a:lnTo>
                      <a:pt x="380" y="704"/>
                    </a:lnTo>
                    <a:lnTo>
                      <a:pt x="362" y="722"/>
                    </a:lnTo>
                    <a:lnTo>
                      <a:pt x="344" y="741"/>
                    </a:lnTo>
                    <a:lnTo>
                      <a:pt x="324" y="759"/>
                    </a:lnTo>
                    <a:lnTo>
                      <a:pt x="302" y="776"/>
                    </a:lnTo>
                    <a:lnTo>
                      <a:pt x="294" y="782"/>
                    </a:lnTo>
                    <a:lnTo>
                      <a:pt x="288" y="785"/>
                    </a:lnTo>
                    <a:lnTo>
                      <a:pt x="281" y="789"/>
                    </a:lnTo>
                    <a:lnTo>
                      <a:pt x="275" y="790"/>
                    </a:lnTo>
                    <a:lnTo>
                      <a:pt x="269" y="791"/>
                    </a:lnTo>
                    <a:lnTo>
                      <a:pt x="263" y="791"/>
                    </a:lnTo>
                    <a:lnTo>
                      <a:pt x="256" y="790"/>
                    </a:lnTo>
                    <a:lnTo>
                      <a:pt x="251" y="788"/>
                    </a:lnTo>
                    <a:lnTo>
                      <a:pt x="250" y="781"/>
                    </a:lnTo>
                    <a:lnTo>
                      <a:pt x="250" y="774"/>
                    </a:lnTo>
                    <a:lnTo>
                      <a:pt x="251" y="769"/>
                    </a:lnTo>
                    <a:lnTo>
                      <a:pt x="251" y="767"/>
                    </a:lnTo>
                    <a:lnTo>
                      <a:pt x="246" y="771"/>
                    </a:lnTo>
                    <a:lnTo>
                      <a:pt x="244" y="774"/>
                    </a:lnTo>
                    <a:lnTo>
                      <a:pt x="243" y="779"/>
                    </a:lnTo>
                    <a:lnTo>
                      <a:pt x="243" y="787"/>
                    </a:lnTo>
                    <a:lnTo>
                      <a:pt x="240" y="788"/>
                    </a:lnTo>
                    <a:lnTo>
                      <a:pt x="238" y="787"/>
                    </a:lnTo>
                    <a:lnTo>
                      <a:pt x="236" y="784"/>
                    </a:lnTo>
                    <a:lnTo>
                      <a:pt x="233" y="783"/>
                    </a:lnTo>
                    <a:lnTo>
                      <a:pt x="230" y="780"/>
                    </a:lnTo>
                    <a:lnTo>
                      <a:pt x="228" y="772"/>
                    </a:lnTo>
                    <a:lnTo>
                      <a:pt x="227" y="761"/>
                    </a:lnTo>
                    <a:lnTo>
                      <a:pt x="225" y="752"/>
                    </a:lnTo>
                    <a:lnTo>
                      <a:pt x="227" y="748"/>
                    </a:lnTo>
                    <a:lnTo>
                      <a:pt x="230" y="744"/>
                    </a:lnTo>
                    <a:lnTo>
                      <a:pt x="236" y="739"/>
                    </a:lnTo>
                    <a:lnTo>
                      <a:pt x="244" y="736"/>
                    </a:lnTo>
                    <a:lnTo>
                      <a:pt x="253" y="733"/>
                    </a:lnTo>
                    <a:lnTo>
                      <a:pt x="262" y="729"/>
                    </a:lnTo>
                    <a:lnTo>
                      <a:pt x="273" y="727"/>
                    </a:lnTo>
                    <a:lnTo>
                      <a:pt x="283" y="725"/>
                    </a:lnTo>
                    <a:lnTo>
                      <a:pt x="288" y="721"/>
                    </a:lnTo>
                    <a:lnTo>
                      <a:pt x="292" y="716"/>
                    </a:lnTo>
                    <a:lnTo>
                      <a:pt x="298" y="710"/>
                    </a:lnTo>
                    <a:lnTo>
                      <a:pt x="304" y="703"/>
                    </a:lnTo>
                    <a:lnTo>
                      <a:pt x="307" y="697"/>
                    </a:lnTo>
                    <a:lnTo>
                      <a:pt x="312" y="691"/>
                    </a:lnTo>
                    <a:lnTo>
                      <a:pt x="315" y="685"/>
                    </a:lnTo>
                    <a:lnTo>
                      <a:pt x="319" y="680"/>
                    </a:lnTo>
                    <a:lnTo>
                      <a:pt x="324" y="670"/>
                    </a:lnTo>
                    <a:lnTo>
                      <a:pt x="330" y="661"/>
                    </a:lnTo>
                    <a:lnTo>
                      <a:pt x="336" y="652"/>
                    </a:lnTo>
                    <a:lnTo>
                      <a:pt x="340" y="643"/>
                    </a:lnTo>
                    <a:lnTo>
                      <a:pt x="343" y="638"/>
                    </a:lnTo>
                    <a:lnTo>
                      <a:pt x="345" y="633"/>
                    </a:lnTo>
                    <a:lnTo>
                      <a:pt x="347" y="628"/>
                    </a:lnTo>
                    <a:lnTo>
                      <a:pt x="350" y="624"/>
                    </a:lnTo>
                    <a:lnTo>
                      <a:pt x="352" y="620"/>
                    </a:lnTo>
                    <a:lnTo>
                      <a:pt x="353" y="616"/>
                    </a:lnTo>
                    <a:lnTo>
                      <a:pt x="354" y="613"/>
                    </a:lnTo>
                    <a:lnTo>
                      <a:pt x="355" y="611"/>
                    </a:lnTo>
                    <a:lnTo>
                      <a:pt x="355" y="607"/>
                    </a:lnTo>
                    <a:lnTo>
                      <a:pt x="357" y="603"/>
                    </a:lnTo>
                    <a:lnTo>
                      <a:pt x="359" y="598"/>
                    </a:lnTo>
                    <a:lnTo>
                      <a:pt x="360" y="592"/>
                    </a:lnTo>
                    <a:lnTo>
                      <a:pt x="362" y="585"/>
                    </a:lnTo>
                    <a:lnTo>
                      <a:pt x="366" y="574"/>
                    </a:lnTo>
                    <a:lnTo>
                      <a:pt x="370" y="562"/>
                    </a:lnTo>
                    <a:lnTo>
                      <a:pt x="373" y="553"/>
                    </a:lnTo>
                    <a:lnTo>
                      <a:pt x="374" y="549"/>
                    </a:lnTo>
                    <a:lnTo>
                      <a:pt x="375" y="547"/>
                    </a:lnTo>
                    <a:lnTo>
                      <a:pt x="375" y="547"/>
                    </a:lnTo>
                    <a:lnTo>
                      <a:pt x="376" y="543"/>
                    </a:lnTo>
                    <a:lnTo>
                      <a:pt x="377" y="535"/>
                    </a:lnTo>
                    <a:lnTo>
                      <a:pt x="380" y="527"/>
                    </a:lnTo>
                    <a:lnTo>
                      <a:pt x="381" y="519"/>
                    </a:lnTo>
                    <a:lnTo>
                      <a:pt x="382" y="513"/>
                    </a:lnTo>
                    <a:lnTo>
                      <a:pt x="375" y="511"/>
                    </a:lnTo>
                    <a:lnTo>
                      <a:pt x="368" y="509"/>
                    </a:lnTo>
                    <a:lnTo>
                      <a:pt x="361" y="507"/>
                    </a:lnTo>
                    <a:lnTo>
                      <a:pt x="355" y="505"/>
                    </a:lnTo>
                    <a:lnTo>
                      <a:pt x="349" y="503"/>
                    </a:lnTo>
                    <a:lnTo>
                      <a:pt x="343" y="499"/>
                    </a:lnTo>
                    <a:lnTo>
                      <a:pt x="336" y="496"/>
                    </a:lnTo>
                    <a:lnTo>
                      <a:pt x="330" y="492"/>
                    </a:lnTo>
                    <a:lnTo>
                      <a:pt x="323" y="489"/>
                    </a:lnTo>
                    <a:lnTo>
                      <a:pt x="317" y="484"/>
                    </a:lnTo>
                    <a:lnTo>
                      <a:pt x="312" y="480"/>
                    </a:lnTo>
                    <a:lnTo>
                      <a:pt x="306" y="475"/>
                    </a:lnTo>
                    <a:lnTo>
                      <a:pt x="301" y="472"/>
                    </a:lnTo>
                    <a:lnTo>
                      <a:pt x="298" y="467"/>
                    </a:lnTo>
                    <a:lnTo>
                      <a:pt x="294" y="462"/>
                    </a:lnTo>
                    <a:lnTo>
                      <a:pt x="291" y="459"/>
                    </a:lnTo>
                    <a:lnTo>
                      <a:pt x="284" y="453"/>
                    </a:lnTo>
                    <a:lnTo>
                      <a:pt x="277" y="447"/>
                    </a:lnTo>
                    <a:lnTo>
                      <a:pt x="270" y="442"/>
                    </a:lnTo>
                    <a:lnTo>
                      <a:pt x="263" y="435"/>
                    </a:lnTo>
                    <a:lnTo>
                      <a:pt x="256" y="428"/>
                    </a:lnTo>
                    <a:lnTo>
                      <a:pt x="250" y="421"/>
                    </a:lnTo>
                    <a:lnTo>
                      <a:pt x="243" y="414"/>
                    </a:lnTo>
                    <a:lnTo>
                      <a:pt x="237" y="407"/>
                    </a:lnTo>
                    <a:lnTo>
                      <a:pt x="235" y="405"/>
                    </a:lnTo>
                    <a:lnTo>
                      <a:pt x="232" y="401"/>
                    </a:lnTo>
                    <a:lnTo>
                      <a:pt x="230" y="399"/>
                    </a:lnTo>
                    <a:lnTo>
                      <a:pt x="228" y="397"/>
                    </a:lnTo>
                    <a:lnTo>
                      <a:pt x="220" y="389"/>
                    </a:lnTo>
                    <a:lnTo>
                      <a:pt x="214" y="382"/>
                    </a:lnTo>
                    <a:lnTo>
                      <a:pt x="209" y="376"/>
                    </a:lnTo>
                    <a:lnTo>
                      <a:pt x="206" y="373"/>
                    </a:lnTo>
                    <a:lnTo>
                      <a:pt x="205" y="370"/>
                    </a:lnTo>
                    <a:lnTo>
                      <a:pt x="201" y="368"/>
                    </a:lnTo>
                    <a:lnTo>
                      <a:pt x="198" y="365"/>
                    </a:lnTo>
                    <a:lnTo>
                      <a:pt x="192" y="360"/>
                    </a:lnTo>
                    <a:lnTo>
                      <a:pt x="182" y="352"/>
                    </a:lnTo>
                    <a:lnTo>
                      <a:pt x="169" y="342"/>
                    </a:lnTo>
                    <a:lnTo>
                      <a:pt x="155" y="330"/>
                    </a:lnTo>
                    <a:lnTo>
                      <a:pt x="140" y="319"/>
                    </a:lnTo>
                    <a:lnTo>
                      <a:pt x="125" y="306"/>
                    </a:lnTo>
                    <a:lnTo>
                      <a:pt x="110" y="292"/>
                    </a:lnTo>
                    <a:lnTo>
                      <a:pt x="98" y="278"/>
                    </a:lnTo>
                    <a:lnTo>
                      <a:pt x="86" y="265"/>
                    </a:lnTo>
                    <a:lnTo>
                      <a:pt x="68" y="235"/>
                    </a:lnTo>
                    <a:lnTo>
                      <a:pt x="60" y="210"/>
                    </a:lnTo>
                    <a:lnTo>
                      <a:pt x="59" y="190"/>
                    </a:lnTo>
                    <a:lnTo>
                      <a:pt x="59" y="168"/>
                    </a:lnTo>
                    <a:lnTo>
                      <a:pt x="56" y="160"/>
                    </a:lnTo>
                    <a:lnTo>
                      <a:pt x="50" y="150"/>
                    </a:lnTo>
                    <a:lnTo>
                      <a:pt x="44" y="139"/>
                    </a:lnTo>
                    <a:lnTo>
                      <a:pt x="36" y="129"/>
                    </a:lnTo>
                    <a:lnTo>
                      <a:pt x="31" y="121"/>
                    </a:lnTo>
                    <a:lnTo>
                      <a:pt x="29" y="115"/>
                    </a:lnTo>
                    <a:lnTo>
                      <a:pt x="27" y="110"/>
                    </a:lnTo>
                    <a:lnTo>
                      <a:pt x="25" y="105"/>
                    </a:lnTo>
                    <a:lnTo>
                      <a:pt x="21" y="95"/>
                    </a:lnTo>
                    <a:lnTo>
                      <a:pt x="15" y="84"/>
                    </a:lnTo>
                    <a:lnTo>
                      <a:pt x="8" y="72"/>
                    </a:lnTo>
                    <a:lnTo>
                      <a:pt x="2" y="61"/>
                    </a:lnTo>
                    <a:lnTo>
                      <a:pt x="0" y="52"/>
                    </a:lnTo>
                    <a:lnTo>
                      <a:pt x="1" y="47"/>
                    </a:lnTo>
                    <a:lnTo>
                      <a:pt x="6" y="46"/>
                    </a:lnTo>
                    <a:lnTo>
                      <a:pt x="13" y="47"/>
                    </a:lnTo>
                    <a:lnTo>
                      <a:pt x="16" y="47"/>
                    </a:lnTo>
                    <a:lnTo>
                      <a:pt x="19" y="48"/>
                    </a:lnTo>
                    <a:lnTo>
                      <a:pt x="24" y="49"/>
                    </a:lnTo>
                    <a:lnTo>
                      <a:pt x="29" y="51"/>
                    </a:lnTo>
                    <a:lnTo>
                      <a:pt x="34" y="53"/>
                    </a:lnTo>
                    <a:lnTo>
                      <a:pt x="40" y="55"/>
                    </a:lnTo>
                    <a:lnTo>
                      <a:pt x="47" y="59"/>
                    </a:lnTo>
                    <a:lnTo>
                      <a:pt x="55" y="62"/>
                    </a:lnTo>
                    <a:lnTo>
                      <a:pt x="60" y="66"/>
                    </a:lnTo>
                    <a:lnTo>
                      <a:pt x="67" y="69"/>
                    </a:lnTo>
                    <a:lnTo>
                      <a:pt x="74" y="74"/>
                    </a:lnTo>
                    <a:lnTo>
                      <a:pt x="82" y="77"/>
                    </a:lnTo>
                    <a:lnTo>
                      <a:pt x="88" y="81"/>
                    </a:lnTo>
                    <a:lnTo>
                      <a:pt x="95" y="83"/>
                    </a:lnTo>
                    <a:lnTo>
                      <a:pt x="101" y="84"/>
                    </a:lnTo>
                    <a:lnTo>
                      <a:pt x="106" y="82"/>
                    </a:lnTo>
                    <a:lnTo>
                      <a:pt x="109" y="79"/>
                    </a:lnTo>
                    <a:lnTo>
                      <a:pt x="114" y="76"/>
                    </a:lnTo>
                    <a:lnTo>
                      <a:pt x="121" y="72"/>
                    </a:lnTo>
                    <a:lnTo>
                      <a:pt x="128" y="70"/>
                    </a:lnTo>
                    <a:lnTo>
                      <a:pt x="132" y="69"/>
                    </a:lnTo>
                    <a:lnTo>
                      <a:pt x="137" y="67"/>
                    </a:lnTo>
                    <a:lnTo>
                      <a:pt x="143" y="66"/>
                    </a:lnTo>
                    <a:lnTo>
                      <a:pt x="147" y="63"/>
                    </a:lnTo>
                    <a:lnTo>
                      <a:pt x="153" y="62"/>
                    </a:lnTo>
                    <a:lnTo>
                      <a:pt x="159" y="60"/>
                    </a:lnTo>
                    <a:lnTo>
                      <a:pt x="163" y="59"/>
                    </a:lnTo>
                    <a:lnTo>
                      <a:pt x="169" y="58"/>
                    </a:lnTo>
                    <a:lnTo>
                      <a:pt x="176" y="56"/>
                    </a:lnTo>
                    <a:lnTo>
                      <a:pt x="182" y="54"/>
                    </a:lnTo>
                    <a:lnTo>
                      <a:pt x="187" y="53"/>
                    </a:lnTo>
                    <a:lnTo>
                      <a:pt x="193" y="52"/>
                    </a:lnTo>
                    <a:lnTo>
                      <a:pt x="199" y="51"/>
                    </a:lnTo>
                    <a:lnTo>
                      <a:pt x="204" y="51"/>
                    </a:lnTo>
                    <a:lnTo>
                      <a:pt x="209" y="49"/>
                    </a:lnTo>
                    <a:lnTo>
                      <a:pt x="214" y="49"/>
                    </a:lnTo>
                    <a:lnTo>
                      <a:pt x="220" y="48"/>
                    </a:lnTo>
                    <a:lnTo>
                      <a:pt x="225" y="48"/>
                    </a:lnTo>
                    <a:lnTo>
                      <a:pt x="230" y="48"/>
                    </a:lnTo>
                    <a:lnTo>
                      <a:pt x="236" y="48"/>
                    </a:lnTo>
                    <a:lnTo>
                      <a:pt x="243" y="49"/>
                    </a:lnTo>
                    <a:lnTo>
                      <a:pt x="248" y="51"/>
                    </a:lnTo>
                    <a:lnTo>
                      <a:pt x="254" y="52"/>
                    </a:lnTo>
                    <a:lnTo>
                      <a:pt x="258" y="53"/>
                    </a:lnTo>
                    <a:lnTo>
                      <a:pt x="263" y="53"/>
                    </a:lnTo>
                    <a:lnTo>
                      <a:pt x="269" y="51"/>
                    </a:lnTo>
                    <a:lnTo>
                      <a:pt x="274" y="48"/>
                    </a:lnTo>
                    <a:lnTo>
                      <a:pt x="277" y="45"/>
                    </a:lnTo>
                    <a:lnTo>
                      <a:pt x="281" y="40"/>
                    </a:lnTo>
                    <a:lnTo>
                      <a:pt x="285" y="36"/>
                    </a:lnTo>
                    <a:lnTo>
                      <a:pt x="289" y="31"/>
                    </a:lnTo>
                    <a:lnTo>
                      <a:pt x="293" y="26"/>
                    </a:lnTo>
                    <a:lnTo>
                      <a:pt x="300" y="21"/>
                    </a:lnTo>
                    <a:lnTo>
                      <a:pt x="308" y="16"/>
                    </a:lnTo>
                    <a:lnTo>
                      <a:pt x="317" y="12"/>
                    </a:lnTo>
                    <a:lnTo>
                      <a:pt x="328" y="7"/>
                    </a:lnTo>
                    <a:lnTo>
                      <a:pt x="338" y="3"/>
                    </a:lnTo>
                    <a:lnTo>
                      <a:pt x="347" y="1"/>
                    </a:lnTo>
                    <a:lnTo>
                      <a:pt x="354" y="0"/>
                    </a:lnTo>
                    <a:lnTo>
                      <a:pt x="360" y="0"/>
                    </a:lnTo>
                    <a:lnTo>
                      <a:pt x="361" y="10"/>
                    </a:lnTo>
                    <a:lnTo>
                      <a:pt x="355" y="26"/>
                    </a:lnTo>
                    <a:lnTo>
                      <a:pt x="349" y="46"/>
                    </a:lnTo>
                    <a:lnTo>
                      <a:pt x="347" y="61"/>
                    </a:lnTo>
                    <a:lnTo>
                      <a:pt x="349" y="70"/>
                    </a:lnTo>
                    <a:lnTo>
                      <a:pt x="350" y="77"/>
                    </a:lnTo>
                    <a:lnTo>
                      <a:pt x="347" y="86"/>
                    </a:lnTo>
                    <a:lnTo>
                      <a:pt x="342" y="100"/>
                    </a:lnTo>
                    <a:lnTo>
                      <a:pt x="336" y="107"/>
                    </a:lnTo>
                    <a:lnTo>
                      <a:pt x="332" y="112"/>
                    </a:lnTo>
                    <a:lnTo>
                      <a:pt x="331" y="115"/>
                    </a:lnTo>
                    <a:lnTo>
                      <a:pt x="330" y="116"/>
                    </a:lnTo>
                    <a:lnTo>
                      <a:pt x="336" y="146"/>
                    </a:lnTo>
                    <a:lnTo>
                      <a:pt x="338" y="171"/>
                    </a:lnTo>
                    <a:lnTo>
                      <a:pt x="336" y="194"/>
                    </a:lnTo>
                    <a:lnTo>
                      <a:pt x="328" y="219"/>
                    </a:lnTo>
                    <a:lnTo>
                      <a:pt x="323" y="228"/>
                    </a:lnTo>
                    <a:lnTo>
                      <a:pt x="317" y="238"/>
                    </a:lnTo>
                    <a:lnTo>
                      <a:pt x="311" y="248"/>
                    </a:lnTo>
                    <a:lnTo>
                      <a:pt x="304" y="259"/>
                    </a:lnTo>
                    <a:lnTo>
                      <a:pt x="297" y="268"/>
                    </a:lnTo>
                    <a:lnTo>
                      <a:pt x="290" y="276"/>
                    </a:lnTo>
                    <a:lnTo>
                      <a:pt x="284" y="283"/>
                    </a:lnTo>
                    <a:lnTo>
                      <a:pt x="279" y="288"/>
                    </a:lnTo>
                    <a:lnTo>
                      <a:pt x="270" y="294"/>
                    </a:lnTo>
                    <a:lnTo>
                      <a:pt x="261" y="300"/>
                    </a:lnTo>
                    <a:lnTo>
                      <a:pt x="251" y="304"/>
                    </a:lnTo>
                    <a:lnTo>
                      <a:pt x="242" y="305"/>
                    </a:lnTo>
                    <a:lnTo>
                      <a:pt x="232" y="306"/>
                    </a:lnTo>
                    <a:lnTo>
                      <a:pt x="223" y="305"/>
                    </a:lnTo>
                    <a:lnTo>
                      <a:pt x="216" y="304"/>
                    </a:lnTo>
                    <a:lnTo>
                      <a:pt x="209" y="302"/>
                    </a:lnTo>
                    <a:lnTo>
                      <a:pt x="204" y="307"/>
                    </a:lnTo>
                    <a:lnTo>
                      <a:pt x="198" y="309"/>
                    </a:lnTo>
                    <a:lnTo>
                      <a:pt x="190" y="311"/>
                    </a:lnTo>
                    <a:lnTo>
                      <a:pt x="183" y="312"/>
                    </a:lnTo>
                    <a:lnTo>
                      <a:pt x="174" y="311"/>
                    </a:lnTo>
                    <a:lnTo>
                      <a:pt x="166" y="309"/>
                    </a:lnTo>
                    <a:lnTo>
                      <a:pt x="155" y="307"/>
                    </a:lnTo>
                    <a:lnTo>
                      <a:pt x="146" y="305"/>
                    </a:lnTo>
                    <a:lnTo>
                      <a:pt x="140" y="301"/>
                    </a:lnTo>
                    <a:lnTo>
                      <a:pt x="133" y="298"/>
                    </a:lnTo>
                    <a:lnTo>
                      <a:pt x="125" y="293"/>
                    </a:lnTo>
                    <a:lnTo>
                      <a:pt x="117" y="288"/>
                    </a:lnTo>
                    <a:lnTo>
                      <a:pt x="110" y="282"/>
                    </a:lnTo>
                    <a:lnTo>
                      <a:pt x="102" y="275"/>
                    </a:lnTo>
                    <a:lnTo>
                      <a:pt x="95" y="268"/>
                    </a:lnTo>
                    <a:lnTo>
                      <a:pt x="88" y="260"/>
                    </a:lnTo>
                    <a:lnTo>
                      <a:pt x="90" y="261"/>
                    </a:lnTo>
                    <a:lnTo>
                      <a:pt x="92" y="266"/>
                    </a:lnTo>
                    <a:lnTo>
                      <a:pt x="95" y="271"/>
                    </a:lnTo>
                    <a:lnTo>
                      <a:pt x="101" y="278"/>
                    </a:lnTo>
                    <a:lnTo>
                      <a:pt x="109" y="288"/>
                    </a:lnTo>
                    <a:lnTo>
                      <a:pt x="118" y="296"/>
                    </a:lnTo>
                    <a:lnTo>
                      <a:pt x="130" y="305"/>
                    </a:lnTo>
                    <a:lnTo>
                      <a:pt x="144" y="313"/>
                    </a:lnTo>
                    <a:lnTo>
                      <a:pt x="147" y="314"/>
                    </a:lnTo>
                    <a:lnTo>
                      <a:pt x="151" y="316"/>
                    </a:lnTo>
                    <a:lnTo>
                      <a:pt x="155" y="317"/>
                    </a:lnTo>
                    <a:lnTo>
                      <a:pt x="160" y="319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818" name="Freeform 98"/>
              <p:cNvSpPr>
                <a:spLocks/>
              </p:cNvSpPr>
              <p:nvPr/>
            </p:nvSpPr>
            <p:spPr bwMode="auto">
              <a:xfrm>
                <a:off x="3602" y="2757"/>
                <a:ext cx="38" cy="11"/>
              </a:xfrm>
              <a:custGeom>
                <a:avLst/>
                <a:gdLst/>
                <a:ahLst/>
                <a:cxnLst>
                  <a:cxn ang="0">
                    <a:pos x="0" y="9"/>
                  </a:cxn>
                  <a:cxn ang="0">
                    <a:pos x="5" y="9"/>
                  </a:cxn>
                  <a:cxn ang="0">
                    <a:pos x="11" y="9"/>
                  </a:cxn>
                  <a:cxn ang="0">
                    <a:pos x="16" y="8"/>
                  </a:cxn>
                  <a:cxn ang="0">
                    <a:pos x="21" y="5"/>
                  </a:cxn>
                  <a:cxn ang="0">
                    <a:pos x="27" y="3"/>
                  </a:cxn>
                  <a:cxn ang="0">
                    <a:pos x="33" y="2"/>
                  </a:cxn>
                  <a:cxn ang="0">
                    <a:pos x="39" y="2"/>
                  </a:cxn>
                  <a:cxn ang="0">
                    <a:pos x="44" y="2"/>
                  </a:cxn>
                  <a:cxn ang="0">
                    <a:pos x="48" y="2"/>
                  </a:cxn>
                  <a:cxn ang="0">
                    <a:pos x="50" y="2"/>
                  </a:cxn>
                  <a:cxn ang="0">
                    <a:pos x="57" y="1"/>
                  </a:cxn>
                  <a:cxn ang="0">
                    <a:pos x="72" y="1"/>
                  </a:cxn>
                  <a:cxn ang="0">
                    <a:pos x="73" y="1"/>
                  </a:cxn>
                  <a:cxn ang="0">
                    <a:pos x="74" y="1"/>
                  </a:cxn>
                  <a:cxn ang="0">
                    <a:pos x="74" y="1"/>
                  </a:cxn>
                  <a:cxn ang="0">
                    <a:pos x="76" y="0"/>
                  </a:cxn>
                  <a:cxn ang="0">
                    <a:pos x="73" y="3"/>
                  </a:cxn>
                  <a:cxn ang="0">
                    <a:pos x="66" y="10"/>
                  </a:cxn>
                  <a:cxn ang="0">
                    <a:pos x="57" y="17"/>
                  </a:cxn>
                  <a:cxn ang="0">
                    <a:pos x="44" y="21"/>
                  </a:cxn>
                  <a:cxn ang="0">
                    <a:pos x="39" y="23"/>
                  </a:cxn>
                  <a:cxn ang="0">
                    <a:pos x="33" y="23"/>
                  </a:cxn>
                  <a:cxn ang="0">
                    <a:pos x="27" y="23"/>
                  </a:cxn>
                  <a:cxn ang="0">
                    <a:pos x="23" y="21"/>
                  </a:cxn>
                  <a:cxn ang="0">
                    <a:pos x="17" y="19"/>
                  </a:cxn>
                  <a:cxn ang="0">
                    <a:pos x="11" y="17"/>
                  </a:cxn>
                  <a:cxn ang="0">
                    <a:pos x="5" y="13"/>
                  </a:cxn>
                  <a:cxn ang="0">
                    <a:pos x="0" y="9"/>
                  </a:cxn>
                </a:cxnLst>
                <a:rect l="0" t="0" r="r" b="b"/>
                <a:pathLst>
                  <a:path w="76" h="23">
                    <a:moveTo>
                      <a:pt x="0" y="9"/>
                    </a:moveTo>
                    <a:lnTo>
                      <a:pt x="5" y="9"/>
                    </a:lnTo>
                    <a:lnTo>
                      <a:pt x="11" y="9"/>
                    </a:lnTo>
                    <a:lnTo>
                      <a:pt x="16" y="8"/>
                    </a:lnTo>
                    <a:lnTo>
                      <a:pt x="21" y="5"/>
                    </a:lnTo>
                    <a:lnTo>
                      <a:pt x="27" y="3"/>
                    </a:lnTo>
                    <a:lnTo>
                      <a:pt x="33" y="2"/>
                    </a:lnTo>
                    <a:lnTo>
                      <a:pt x="39" y="2"/>
                    </a:lnTo>
                    <a:lnTo>
                      <a:pt x="44" y="2"/>
                    </a:lnTo>
                    <a:lnTo>
                      <a:pt x="48" y="2"/>
                    </a:lnTo>
                    <a:lnTo>
                      <a:pt x="50" y="2"/>
                    </a:lnTo>
                    <a:lnTo>
                      <a:pt x="57" y="1"/>
                    </a:lnTo>
                    <a:lnTo>
                      <a:pt x="72" y="1"/>
                    </a:lnTo>
                    <a:lnTo>
                      <a:pt x="73" y="1"/>
                    </a:lnTo>
                    <a:lnTo>
                      <a:pt x="74" y="1"/>
                    </a:lnTo>
                    <a:lnTo>
                      <a:pt x="74" y="1"/>
                    </a:lnTo>
                    <a:lnTo>
                      <a:pt x="76" y="0"/>
                    </a:lnTo>
                    <a:lnTo>
                      <a:pt x="73" y="3"/>
                    </a:lnTo>
                    <a:lnTo>
                      <a:pt x="66" y="10"/>
                    </a:lnTo>
                    <a:lnTo>
                      <a:pt x="57" y="17"/>
                    </a:lnTo>
                    <a:lnTo>
                      <a:pt x="44" y="21"/>
                    </a:lnTo>
                    <a:lnTo>
                      <a:pt x="39" y="23"/>
                    </a:lnTo>
                    <a:lnTo>
                      <a:pt x="33" y="23"/>
                    </a:lnTo>
                    <a:lnTo>
                      <a:pt x="27" y="23"/>
                    </a:lnTo>
                    <a:lnTo>
                      <a:pt x="23" y="21"/>
                    </a:lnTo>
                    <a:lnTo>
                      <a:pt x="17" y="19"/>
                    </a:lnTo>
                    <a:lnTo>
                      <a:pt x="11" y="17"/>
                    </a:lnTo>
                    <a:lnTo>
                      <a:pt x="5" y="13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819" name="Freeform 99"/>
              <p:cNvSpPr>
                <a:spLocks/>
              </p:cNvSpPr>
              <p:nvPr/>
            </p:nvSpPr>
            <p:spPr bwMode="auto">
              <a:xfrm>
                <a:off x="3765" y="2643"/>
                <a:ext cx="231" cy="198"/>
              </a:xfrm>
              <a:custGeom>
                <a:avLst/>
                <a:gdLst/>
                <a:ahLst/>
                <a:cxnLst>
                  <a:cxn ang="0">
                    <a:pos x="55" y="392"/>
                  </a:cxn>
                  <a:cxn ang="0">
                    <a:pos x="102" y="395"/>
                  </a:cxn>
                  <a:cxn ang="0">
                    <a:pos x="145" y="395"/>
                  </a:cxn>
                  <a:cxn ang="0">
                    <a:pos x="184" y="393"/>
                  </a:cxn>
                  <a:cxn ang="0">
                    <a:pos x="217" y="390"/>
                  </a:cxn>
                  <a:cxn ang="0">
                    <a:pos x="248" y="387"/>
                  </a:cxn>
                  <a:cxn ang="0">
                    <a:pos x="284" y="391"/>
                  </a:cxn>
                  <a:cxn ang="0">
                    <a:pos x="305" y="393"/>
                  </a:cxn>
                  <a:cxn ang="0">
                    <a:pos x="321" y="391"/>
                  </a:cxn>
                  <a:cxn ang="0">
                    <a:pos x="328" y="375"/>
                  </a:cxn>
                  <a:cxn ang="0">
                    <a:pos x="350" y="333"/>
                  </a:cxn>
                  <a:cxn ang="0">
                    <a:pos x="378" y="305"/>
                  </a:cxn>
                  <a:cxn ang="0">
                    <a:pos x="387" y="290"/>
                  </a:cxn>
                  <a:cxn ang="0">
                    <a:pos x="394" y="267"/>
                  </a:cxn>
                  <a:cxn ang="0">
                    <a:pos x="403" y="236"/>
                  </a:cxn>
                  <a:cxn ang="0">
                    <a:pos x="418" y="209"/>
                  </a:cxn>
                  <a:cxn ang="0">
                    <a:pos x="441" y="188"/>
                  </a:cxn>
                  <a:cxn ang="0">
                    <a:pos x="458" y="165"/>
                  </a:cxn>
                  <a:cxn ang="0">
                    <a:pos x="462" y="144"/>
                  </a:cxn>
                  <a:cxn ang="0">
                    <a:pos x="450" y="117"/>
                  </a:cxn>
                  <a:cxn ang="0">
                    <a:pos x="442" y="67"/>
                  </a:cxn>
                  <a:cxn ang="0">
                    <a:pos x="426" y="31"/>
                  </a:cxn>
                  <a:cxn ang="0">
                    <a:pos x="427" y="8"/>
                  </a:cxn>
                  <a:cxn ang="0">
                    <a:pos x="401" y="7"/>
                  </a:cxn>
                  <a:cxn ang="0">
                    <a:pos x="375" y="6"/>
                  </a:cxn>
                  <a:cxn ang="0">
                    <a:pos x="354" y="4"/>
                  </a:cxn>
                  <a:cxn ang="0">
                    <a:pos x="334" y="2"/>
                  </a:cxn>
                  <a:cxn ang="0">
                    <a:pos x="316" y="1"/>
                  </a:cxn>
                  <a:cxn ang="0">
                    <a:pos x="288" y="0"/>
                  </a:cxn>
                  <a:cxn ang="0">
                    <a:pos x="260" y="0"/>
                  </a:cxn>
                  <a:cxn ang="0">
                    <a:pos x="236" y="0"/>
                  </a:cxn>
                  <a:cxn ang="0">
                    <a:pos x="206" y="0"/>
                  </a:cxn>
                  <a:cxn ang="0">
                    <a:pos x="187" y="0"/>
                  </a:cxn>
                  <a:cxn ang="0">
                    <a:pos x="176" y="0"/>
                  </a:cxn>
                  <a:cxn ang="0">
                    <a:pos x="174" y="0"/>
                  </a:cxn>
                  <a:cxn ang="0">
                    <a:pos x="149" y="0"/>
                  </a:cxn>
                  <a:cxn ang="0">
                    <a:pos x="137" y="1"/>
                  </a:cxn>
                  <a:cxn ang="0">
                    <a:pos x="116" y="4"/>
                  </a:cxn>
                  <a:cxn ang="0">
                    <a:pos x="85" y="11"/>
                  </a:cxn>
                  <a:cxn ang="0">
                    <a:pos x="55" y="18"/>
                  </a:cxn>
                  <a:cxn ang="0">
                    <a:pos x="31" y="25"/>
                  </a:cxn>
                  <a:cxn ang="0">
                    <a:pos x="13" y="32"/>
                  </a:cxn>
                  <a:cxn ang="0">
                    <a:pos x="3" y="35"/>
                  </a:cxn>
                  <a:cxn ang="0">
                    <a:pos x="1" y="37"/>
                  </a:cxn>
                  <a:cxn ang="0">
                    <a:pos x="9" y="63"/>
                  </a:cxn>
                  <a:cxn ang="0">
                    <a:pos x="20" y="88"/>
                  </a:cxn>
                  <a:cxn ang="0">
                    <a:pos x="36" y="99"/>
                  </a:cxn>
                  <a:cxn ang="0">
                    <a:pos x="41" y="122"/>
                  </a:cxn>
                  <a:cxn ang="0">
                    <a:pos x="36" y="131"/>
                  </a:cxn>
                  <a:cxn ang="0">
                    <a:pos x="51" y="163"/>
                  </a:cxn>
                  <a:cxn ang="0">
                    <a:pos x="44" y="157"/>
                  </a:cxn>
                  <a:cxn ang="0">
                    <a:pos x="51" y="185"/>
                  </a:cxn>
                  <a:cxn ang="0">
                    <a:pos x="61" y="222"/>
                  </a:cxn>
                  <a:cxn ang="0">
                    <a:pos x="58" y="277"/>
                  </a:cxn>
                  <a:cxn ang="0">
                    <a:pos x="81" y="310"/>
                  </a:cxn>
                  <a:cxn ang="0">
                    <a:pos x="83" y="316"/>
                  </a:cxn>
                  <a:cxn ang="0">
                    <a:pos x="67" y="346"/>
                  </a:cxn>
                  <a:cxn ang="0">
                    <a:pos x="55" y="369"/>
                  </a:cxn>
                  <a:cxn ang="0">
                    <a:pos x="35" y="380"/>
                  </a:cxn>
                  <a:cxn ang="0">
                    <a:pos x="27" y="383"/>
                  </a:cxn>
                  <a:cxn ang="0">
                    <a:pos x="24" y="387"/>
                  </a:cxn>
                </a:cxnLst>
                <a:rect l="0" t="0" r="r" b="b"/>
                <a:pathLst>
                  <a:path w="463" h="397">
                    <a:moveTo>
                      <a:pt x="24" y="387"/>
                    </a:moveTo>
                    <a:lnTo>
                      <a:pt x="41" y="390"/>
                    </a:lnTo>
                    <a:lnTo>
                      <a:pt x="55" y="392"/>
                    </a:lnTo>
                    <a:lnTo>
                      <a:pt x="72" y="394"/>
                    </a:lnTo>
                    <a:lnTo>
                      <a:pt x="87" y="395"/>
                    </a:lnTo>
                    <a:lnTo>
                      <a:pt x="102" y="395"/>
                    </a:lnTo>
                    <a:lnTo>
                      <a:pt x="116" y="397"/>
                    </a:lnTo>
                    <a:lnTo>
                      <a:pt x="131" y="397"/>
                    </a:lnTo>
                    <a:lnTo>
                      <a:pt x="145" y="395"/>
                    </a:lnTo>
                    <a:lnTo>
                      <a:pt x="159" y="395"/>
                    </a:lnTo>
                    <a:lnTo>
                      <a:pt x="172" y="394"/>
                    </a:lnTo>
                    <a:lnTo>
                      <a:pt x="184" y="393"/>
                    </a:lnTo>
                    <a:lnTo>
                      <a:pt x="196" y="392"/>
                    </a:lnTo>
                    <a:lnTo>
                      <a:pt x="206" y="391"/>
                    </a:lnTo>
                    <a:lnTo>
                      <a:pt x="217" y="390"/>
                    </a:lnTo>
                    <a:lnTo>
                      <a:pt x="225" y="387"/>
                    </a:lnTo>
                    <a:lnTo>
                      <a:pt x="233" y="386"/>
                    </a:lnTo>
                    <a:lnTo>
                      <a:pt x="248" y="387"/>
                    </a:lnTo>
                    <a:lnTo>
                      <a:pt x="261" y="389"/>
                    </a:lnTo>
                    <a:lnTo>
                      <a:pt x="274" y="390"/>
                    </a:lnTo>
                    <a:lnTo>
                      <a:pt x="284" y="391"/>
                    </a:lnTo>
                    <a:lnTo>
                      <a:pt x="293" y="393"/>
                    </a:lnTo>
                    <a:lnTo>
                      <a:pt x="299" y="393"/>
                    </a:lnTo>
                    <a:lnTo>
                      <a:pt x="305" y="393"/>
                    </a:lnTo>
                    <a:lnTo>
                      <a:pt x="309" y="393"/>
                    </a:lnTo>
                    <a:lnTo>
                      <a:pt x="317" y="392"/>
                    </a:lnTo>
                    <a:lnTo>
                      <a:pt x="321" y="391"/>
                    </a:lnTo>
                    <a:lnTo>
                      <a:pt x="325" y="389"/>
                    </a:lnTo>
                    <a:lnTo>
                      <a:pt x="328" y="389"/>
                    </a:lnTo>
                    <a:lnTo>
                      <a:pt x="328" y="375"/>
                    </a:lnTo>
                    <a:lnTo>
                      <a:pt x="332" y="361"/>
                    </a:lnTo>
                    <a:lnTo>
                      <a:pt x="339" y="347"/>
                    </a:lnTo>
                    <a:lnTo>
                      <a:pt x="350" y="333"/>
                    </a:lnTo>
                    <a:lnTo>
                      <a:pt x="363" y="321"/>
                    </a:lnTo>
                    <a:lnTo>
                      <a:pt x="372" y="311"/>
                    </a:lnTo>
                    <a:lnTo>
                      <a:pt x="378" y="305"/>
                    </a:lnTo>
                    <a:lnTo>
                      <a:pt x="382" y="300"/>
                    </a:lnTo>
                    <a:lnTo>
                      <a:pt x="386" y="295"/>
                    </a:lnTo>
                    <a:lnTo>
                      <a:pt x="387" y="290"/>
                    </a:lnTo>
                    <a:lnTo>
                      <a:pt x="389" y="284"/>
                    </a:lnTo>
                    <a:lnTo>
                      <a:pt x="391" y="276"/>
                    </a:lnTo>
                    <a:lnTo>
                      <a:pt x="394" y="267"/>
                    </a:lnTo>
                    <a:lnTo>
                      <a:pt x="396" y="256"/>
                    </a:lnTo>
                    <a:lnTo>
                      <a:pt x="400" y="246"/>
                    </a:lnTo>
                    <a:lnTo>
                      <a:pt x="403" y="236"/>
                    </a:lnTo>
                    <a:lnTo>
                      <a:pt x="406" y="226"/>
                    </a:lnTo>
                    <a:lnTo>
                      <a:pt x="412" y="217"/>
                    </a:lnTo>
                    <a:lnTo>
                      <a:pt x="418" y="209"/>
                    </a:lnTo>
                    <a:lnTo>
                      <a:pt x="426" y="202"/>
                    </a:lnTo>
                    <a:lnTo>
                      <a:pt x="434" y="195"/>
                    </a:lnTo>
                    <a:lnTo>
                      <a:pt x="441" y="188"/>
                    </a:lnTo>
                    <a:lnTo>
                      <a:pt x="448" y="180"/>
                    </a:lnTo>
                    <a:lnTo>
                      <a:pt x="454" y="172"/>
                    </a:lnTo>
                    <a:lnTo>
                      <a:pt x="458" y="165"/>
                    </a:lnTo>
                    <a:lnTo>
                      <a:pt x="462" y="157"/>
                    </a:lnTo>
                    <a:lnTo>
                      <a:pt x="463" y="150"/>
                    </a:lnTo>
                    <a:lnTo>
                      <a:pt x="462" y="144"/>
                    </a:lnTo>
                    <a:lnTo>
                      <a:pt x="457" y="133"/>
                    </a:lnTo>
                    <a:lnTo>
                      <a:pt x="454" y="126"/>
                    </a:lnTo>
                    <a:lnTo>
                      <a:pt x="450" y="117"/>
                    </a:lnTo>
                    <a:lnTo>
                      <a:pt x="450" y="101"/>
                    </a:lnTo>
                    <a:lnTo>
                      <a:pt x="448" y="83"/>
                    </a:lnTo>
                    <a:lnTo>
                      <a:pt x="442" y="67"/>
                    </a:lnTo>
                    <a:lnTo>
                      <a:pt x="434" y="52"/>
                    </a:lnTo>
                    <a:lnTo>
                      <a:pt x="428" y="39"/>
                    </a:lnTo>
                    <a:lnTo>
                      <a:pt x="426" y="31"/>
                    </a:lnTo>
                    <a:lnTo>
                      <a:pt x="426" y="23"/>
                    </a:lnTo>
                    <a:lnTo>
                      <a:pt x="426" y="15"/>
                    </a:lnTo>
                    <a:lnTo>
                      <a:pt x="427" y="8"/>
                    </a:lnTo>
                    <a:lnTo>
                      <a:pt x="418" y="8"/>
                    </a:lnTo>
                    <a:lnTo>
                      <a:pt x="409" y="7"/>
                    </a:lnTo>
                    <a:lnTo>
                      <a:pt x="401" y="7"/>
                    </a:lnTo>
                    <a:lnTo>
                      <a:pt x="393" y="6"/>
                    </a:lnTo>
                    <a:lnTo>
                      <a:pt x="383" y="6"/>
                    </a:lnTo>
                    <a:lnTo>
                      <a:pt x="375" y="6"/>
                    </a:lnTo>
                    <a:lnTo>
                      <a:pt x="368" y="4"/>
                    </a:lnTo>
                    <a:lnTo>
                      <a:pt x="360" y="4"/>
                    </a:lnTo>
                    <a:lnTo>
                      <a:pt x="354" y="4"/>
                    </a:lnTo>
                    <a:lnTo>
                      <a:pt x="347" y="3"/>
                    </a:lnTo>
                    <a:lnTo>
                      <a:pt x="340" y="3"/>
                    </a:lnTo>
                    <a:lnTo>
                      <a:pt x="334" y="2"/>
                    </a:lnTo>
                    <a:lnTo>
                      <a:pt x="327" y="2"/>
                    </a:lnTo>
                    <a:lnTo>
                      <a:pt x="321" y="2"/>
                    </a:lnTo>
                    <a:lnTo>
                      <a:pt x="316" y="1"/>
                    </a:lnTo>
                    <a:lnTo>
                      <a:pt x="310" y="1"/>
                    </a:lnTo>
                    <a:lnTo>
                      <a:pt x="298" y="1"/>
                    </a:lnTo>
                    <a:lnTo>
                      <a:pt x="288" y="0"/>
                    </a:lnTo>
                    <a:lnTo>
                      <a:pt x="278" y="0"/>
                    </a:lnTo>
                    <a:lnTo>
                      <a:pt x="268" y="0"/>
                    </a:lnTo>
                    <a:lnTo>
                      <a:pt x="260" y="0"/>
                    </a:lnTo>
                    <a:lnTo>
                      <a:pt x="251" y="0"/>
                    </a:lnTo>
                    <a:lnTo>
                      <a:pt x="244" y="0"/>
                    </a:lnTo>
                    <a:lnTo>
                      <a:pt x="236" y="0"/>
                    </a:lnTo>
                    <a:lnTo>
                      <a:pt x="225" y="0"/>
                    </a:lnTo>
                    <a:lnTo>
                      <a:pt x="215" y="0"/>
                    </a:lnTo>
                    <a:lnTo>
                      <a:pt x="206" y="0"/>
                    </a:lnTo>
                    <a:lnTo>
                      <a:pt x="199" y="0"/>
                    </a:lnTo>
                    <a:lnTo>
                      <a:pt x="192" y="0"/>
                    </a:lnTo>
                    <a:lnTo>
                      <a:pt x="187" y="0"/>
                    </a:lnTo>
                    <a:lnTo>
                      <a:pt x="182" y="0"/>
                    </a:lnTo>
                    <a:lnTo>
                      <a:pt x="177" y="0"/>
                    </a:lnTo>
                    <a:lnTo>
                      <a:pt x="176" y="0"/>
                    </a:lnTo>
                    <a:lnTo>
                      <a:pt x="176" y="0"/>
                    </a:lnTo>
                    <a:lnTo>
                      <a:pt x="175" y="0"/>
                    </a:lnTo>
                    <a:lnTo>
                      <a:pt x="174" y="0"/>
                    </a:lnTo>
                    <a:lnTo>
                      <a:pt x="162" y="0"/>
                    </a:lnTo>
                    <a:lnTo>
                      <a:pt x="154" y="0"/>
                    </a:lnTo>
                    <a:lnTo>
                      <a:pt x="149" y="0"/>
                    </a:lnTo>
                    <a:lnTo>
                      <a:pt x="145" y="0"/>
                    </a:lnTo>
                    <a:lnTo>
                      <a:pt x="141" y="0"/>
                    </a:lnTo>
                    <a:lnTo>
                      <a:pt x="137" y="1"/>
                    </a:lnTo>
                    <a:lnTo>
                      <a:pt x="131" y="1"/>
                    </a:lnTo>
                    <a:lnTo>
                      <a:pt x="123" y="3"/>
                    </a:lnTo>
                    <a:lnTo>
                      <a:pt x="116" y="4"/>
                    </a:lnTo>
                    <a:lnTo>
                      <a:pt x="107" y="7"/>
                    </a:lnTo>
                    <a:lnTo>
                      <a:pt x="97" y="9"/>
                    </a:lnTo>
                    <a:lnTo>
                      <a:pt x="85" y="11"/>
                    </a:lnTo>
                    <a:lnTo>
                      <a:pt x="74" y="14"/>
                    </a:lnTo>
                    <a:lnTo>
                      <a:pt x="64" y="16"/>
                    </a:lnTo>
                    <a:lnTo>
                      <a:pt x="55" y="18"/>
                    </a:lnTo>
                    <a:lnTo>
                      <a:pt x="50" y="19"/>
                    </a:lnTo>
                    <a:lnTo>
                      <a:pt x="41" y="23"/>
                    </a:lnTo>
                    <a:lnTo>
                      <a:pt x="31" y="25"/>
                    </a:lnTo>
                    <a:lnTo>
                      <a:pt x="24" y="27"/>
                    </a:lnTo>
                    <a:lnTo>
                      <a:pt x="18" y="30"/>
                    </a:lnTo>
                    <a:lnTo>
                      <a:pt x="13" y="32"/>
                    </a:lnTo>
                    <a:lnTo>
                      <a:pt x="8" y="33"/>
                    </a:lnTo>
                    <a:lnTo>
                      <a:pt x="5" y="34"/>
                    </a:lnTo>
                    <a:lnTo>
                      <a:pt x="3" y="35"/>
                    </a:lnTo>
                    <a:lnTo>
                      <a:pt x="1" y="37"/>
                    </a:lnTo>
                    <a:lnTo>
                      <a:pt x="1" y="37"/>
                    </a:lnTo>
                    <a:lnTo>
                      <a:pt x="1" y="37"/>
                    </a:lnTo>
                    <a:lnTo>
                      <a:pt x="0" y="37"/>
                    </a:lnTo>
                    <a:lnTo>
                      <a:pt x="7" y="52"/>
                    </a:lnTo>
                    <a:lnTo>
                      <a:pt x="9" y="63"/>
                    </a:lnTo>
                    <a:lnTo>
                      <a:pt x="11" y="73"/>
                    </a:lnTo>
                    <a:lnTo>
                      <a:pt x="13" y="81"/>
                    </a:lnTo>
                    <a:lnTo>
                      <a:pt x="20" y="88"/>
                    </a:lnTo>
                    <a:lnTo>
                      <a:pt x="28" y="93"/>
                    </a:lnTo>
                    <a:lnTo>
                      <a:pt x="34" y="98"/>
                    </a:lnTo>
                    <a:lnTo>
                      <a:pt x="36" y="99"/>
                    </a:lnTo>
                    <a:lnTo>
                      <a:pt x="28" y="103"/>
                    </a:lnTo>
                    <a:lnTo>
                      <a:pt x="45" y="124"/>
                    </a:lnTo>
                    <a:lnTo>
                      <a:pt x="41" y="122"/>
                    </a:lnTo>
                    <a:lnTo>
                      <a:pt x="32" y="118"/>
                    </a:lnTo>
                    <a:lnTo>
                      <a:pt x="29" y="119"/>
                    </a:lnTo>
                    <a:lnTo>
                      <a:pt x="36" y="131"/>
                    </a:lnTo>
                    <a:lnTo>
                      <a:pt x="46" y="147"/>
                    </a:lnTo>
                    <a:lnTo>
                      <a:pt x="51" y="157"/>
                    </a:lnTo>
                    <a:lnTo>
                      <a:pt x="51" y="163"/>
                    </a:lnTo>
                    <a:lnTo>
                      <a:pt x="51" y="164"/>
                    </a:lnTo>
                    <a:lnTo>
                      <a:pt x="49" y="162"/>
                    </a:lnTo>
                    <a:lnTo>
                      <a:pt x="44" y="157"/>
                    </a:lnTo>
                    <a:lnTo>
                      <a:pt x="42" y="157"/>
                    </a:lnTo>
                    <a:lnTo>
                      <a:pt x="43" y="169"/>
                    </a:lnTo>
                    <a:lnTo>
                      <a:pt x="51" y="185"/>
                    </a:lnTo>
                    <a:lnTo>
                      <a:pt x="59" y="196"/>
                    </a:lnTo>
                    <a:lnTo>
                      <a:pt x="64" y="208"/>
                    </a:lnTo>
                    <a:lnTo>
                      <a:pt x="61" y="222"/>
                    </a:lnTo>
                    <a:lnTo>
                      <a:pt x="55" y="239"/>
                    </a:lnTo>
                    <a:lnTo>
                      <a:pt x="54" y="257"/>
                    </a:lnTo>
                    <a:lnTo>
                      <a:pt x="58" y="277"/>
                    </a:lnTo>
                    <a:lnTo>
                      <a:pt x="66" y="294"/>
                    </a:lnTo>
                    <a:lnTo>
                      <a:pt x="75" y="306"/>
                    </a:lnTo>
                    <a:lnTo>
                      <a:pt x="81" y="310"/>
                    </a:lnTo>
                    <a:lnTo>
                      <a:pt x="84" y="310"/>
                    </a:lnTo>
                    <a:lnTo>
                      <a:pt x="85" y="309"/>
                    </a:lnTo>
                    <a:lnTo>
                      <a:pt x="83" y="316"/>
                    </a:lnTo>
                    <a:lnTo>
                      <a:pt x="76" y="328"/>
                    </a:lnTo>
                    <a:lnTo>
                      <a:pt x="69" y="339"/>
                    </a:lnTo>
                    <a:lnTo>
                      <a:pt x="67" y="346"/>
                    </a:lnTo>
                    <a:lnTo>
                      <a:pt x="66" y="355"/>
                    </a:lnTo>
                    <a:lnTo>
                      <a:pt x="62" y="363"/>
                    </a:lnTo>
                    <a:lnTo>
                      <a:pt x="55" y="369"/>
                    </a:lnTo>
                    <a:lnTo>
                      <a:pt x="49" y="374"/>
                    </a:lnTo>
                    <a:lnTo>
                      <a:pt x="41" y="378"/>
                    </a:lnTo>
                    <a:lnTo>
                      <a:pt x="35" y="380"/>
                    </a:lnTo>
                    <a:lnTo>
                      <a:pt x="30" y="382"/>
                    </a:lnTo>
                    <a:lnTo>
                      <a:pt x="28" y="382"/>
                    </a:lnTo>
                    <a:lnTo>
                      <a:pt x="27" y="383"/>
                    </a:lnTo>
                    <a:lnTo>
                      <a:pt x="27" y="384"/>
                    </a:lnTo>
                    <a:lnTo>
                      <a:pt x="26" y="386"/>
                    </a:lnTo>
                    <a:lnTo>
                      <a:pt x="24" y="387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820" name="Freeform 100"/>
              <p:cNvSpPr>
                <a:spLocks/>
              </p:cNvSpPr>
              <p:nvPr/>
            </p:nvSpPr>
            <p:spPr bwMode="auto">
              <a:xfrm>
                <a:off x="3900" y="2850"/>
                <a:ext cx="77" cy="120"/>
              </a:xfrm>
              <a:custGeom>
                <a:avLst/>
                <a:gdLst/>
                <a:ahLst/>
                <a:cxnLst>
                  <a:cxn ang="0">
                    <a:pos x="46" y="9"/>
                  </a:cxn>
                  <a:cxn ang="0">
                    <a:pos x="52" y="26"/>
                  </a:cxn>
                  <a:cxn ang="0">
                    <a:pos x="68" y="51"/>
                  </a:cxn>
                  <a:cxn ang="0">
                    <a:pos x="101" y="87"/>
                  </a:cxn>
                  <a:cxn ang="0">
                    <a:pos x="128" y="122"/>
                  </a:cxn>
                  <a:cxn ang="0">
                    <a:pos x="122" y="144"/>
                  </a:cxn>
                  <a:cxn ang="0">
                    <a:pos x="106" y="167"/>
                  </a:cxn>
                  <a:cxn ang="0">
                    <a:pos x="79" y="189"/>
                  </a:cxn>
                  <a:cxn ang="0">
                    <a:pos x="52" y="197"/>
                  </a:cxn>
                  <a:cxn ang="0">
                    <a:pos x="30" y="197"/>
                  </a:cxn>
                  <a:cxn ang="0">
                    <a:pos x="11" y="199"/>
                  </a:cxn>
                  <a:cxn ang="0">
                    <a:pos x="1" y="205"/>
                  </a:cxn>
                  <a:cxn ang="0">
                    <a:pos x="1" y="218"/>
                  </a:cxn>
                  <a:cxn ang="0">
                    <a:pos x="9" y="233"/>
                  </a:cxn>
                  <a:cxn ang="0">
                    <a:pos x="16" y="229"/>
                  </a:cxn>
                  <a:cxn ang="0">
                    <a:pos x="18" y="210"/>
                  </a:cxn>
                  <a:cxn ang="0">
                    <a:pos x="23" y="212"/>
                  </a:cxn>
                  <a:cxn ang="0">
                    <a:pos x="21" y="225"/>
                  </a:cxn>
                  <a:cxn ang="0">
                    <a:pos x="31" y="223"/>
                  </a:cxn>
                  <a:cxn ang="0">
                    <a:pos x="52" y="215"/>
                  </a:cxn>
                  <a:cxn ang="0">
                    <a:pos x="73" y="210"/>
                  </a:cxn>
                  <a:cxn ang="0">
                    <a:pos x="93" y="207"/>
                  </a:cxn>
                  <a:cxn ang="0">
                    <a:pos x="110" y="197"/>
                  </a:cxn>
                  <a:cxn ang="0">
                    <a:pos x="128" y="175"/>
                  </a:cxn>
                  <a:cxn ang="0">
                    <a:pos x="144" y="151"/>
                  </a:cxn>
                  <a:cxn ang="0">
                    <a:pos x="153" y="133"/>
                  </a:cxn>
                  <a:cxn ang="0">
                    <a:pos x="140" y="116"/>
                  </a:cxn>
                  <a:cxn ang="0">
                    <a:pos x="107" y="82"/>
                  </a:cxn>
                  <a:cxn ang="0">
                    <a:pos x="77" y="47"/>
                  </a:cxn>
                  <a:cxn ang="0">
                    <a:pos x="60" y="16"/>
                  </a:cxn>
                  <a:cxn ang="0">
                    <a:pos x="53" y="2"/>
                  </a:cxn>
                  <a:cxn ang="0">
                    <a:pos x="47" y="0"/>
                  </a:cxn>
                </a:cxnLst>
                <a:rect l="0" t="0" r="r" b="b"/>
                <a:pathLst>
                  <a:path w="154" h="238">
                    <a:moveTo>
                      <a:pt x="46" y="0"/>
                    </a:moveTo>
                    <a:lnTo>
                      <a:pt x="46" y="9"/>
                    </a:lnTo>
                    <a:lnTo>
                      <a:pt x="48" y="17"/>
                    </a:lnTo>
                    <a:lnTo>
                      <a:pt x="52" y="26"/>
                    </a:lnTo>
                    <a:lnTo>
                      <a:pt x="58" y="38"/>
                    </a:lnTo>
                    <a:lnTo>
                      <a:pt x="68" y="51"/>
                    </a:lnTo>
                    <a:lnTo>
                      <a:pt x="83" y="67"/>
                    </a:lnTo>
                    <a:lnTo>
                      <a:pt x="101" y="87"/>
                    </a:lnTo>
                    <a:lnTo>
                      <a:pt x="126" y="112"/>
                    </a:lnTo>
                    <a:lnTo>
                      <a:pt x="128" y="122"/>
                    </a:lnTo>
                    <a:lnTo>
                      <a:pt x="126" y="132"/>
                    </a:lnTo>
                    <a:lnTo>
                      <a:pt x="122" y="144"/>
                    </a:lnTo>
                    <a:lnTo>
                      <a:pt x="115" y="155"/>
                    </a:lnTo>
                    <a:lnTo>
                      <a:pt x="106" y="167"/>
                    </a:lnTo>
                    <a:lnTo>
                      <a:pt x="93" y="178"/>
                    </a:lnTo>
                    <a:lnTo>
                      <a:pt x="79" y="189"/>
                    </a:lnTo>
                    <a:lnTo>
                      <a:pt x="62" y="197"/>
                    </a:lnTo>
                    <a:lnTo>
                      <a:pt x="52" y="197"/>
                    </a:lnTo>
                    <a:lnTo>
                      <a:pt x="40" y="197"/>
                    </a:lnTo>
                    <a:lnTo>
                      <a:pt x="30" y="197"/>
                    </a:lnTo>
                    <a:lnTo>
                      <a:pt x="21" y="198"/>
                    </a:lnTo>
                    <a:lnTo>
                      <a:pt x="11" y="199"/>
                    </a:lnTo>
                    <a:lnTo>
                      <a:pt x="6" y="201"/>
                    </a:lnTo>
                    <a:lnTo>
                      <a:pt x="1" y="205"/>
                    </a:lnTo>
                    <a:lnTo>
                      <a:pt x="0" y="209"/>
                    </a:lnTo>
                    <a:lnTo>
                      <a:pt x="1" y="218"/>
                    </a:lnTo>
                    <a:lnTo>
                      <a:pt x="3" y="227"/>
                    </a:lnTo>
                    <a:lnTo>
                      <a:pt x="9" y="233"/>
                    </a:lnTo>
                    <a:lnTo>
                      <a:pt x="17" y="238"/>
                    </a:lnTo>
                    <a:lnTo>
                      <a:pt x="16" y="229"/>
                    </a:lnTo>
                    <a:lnTo>
                      <a:pt x="16" y="218"/>
                    </a:lnTo>
                    <a:lnTo>
                      <a:pt x="18" y="210"/>
                    </a:lnTo>
                    <a:lnTo>
                      <a:pt x="26" y="204"/>
                    </a:lnTo>
                    <a:lnTo>
                      <a:pt x="23" y="212"/>
                    </a:lnTo>
                    <a:lnTo>
                      <a:pt x="22" y="218"/>
                    </a:lnTo>
                    <a:lnTo>
                      <a:pt x="21" y="225"/>
                    </a:lnTo>
                    <a:lnTo>
                      <a:pt x="21" y="230"/>
                    </a:lnTo>
                    <a:lnTo>
                      <a:pt x="31" y="223"/>
                    </a:lnTo>
                    <a:lnTo>
                      <a:pt x="41" y="217"/>
                    </a:lnTo>
                    <a:lnTo>
                      <a:pt x="52" y="215"/>
                    </a:lnTo>
                    <a:lnTo>
                      <a:pt x="63" y="213"/>
                    </a:lnTo>
                    <a:lnTo>
                      <a:pt x="73" y="210"/>
                    </a:lnTo>
                    <a:lnTo>
                      <a:pt x="84" y="209"/>
                    </a:lnTo>
                    <a:lnTo>
                      <a:pt x="93" y="207"/>
                    </a:lnTo>
                    <a:lnTo>
                      <a:pt x="101" y="204"/>
                    </a:lnTo>
                    <a:lnTo>
                      <a:pt x="110" y="197"/>
                    </a:lnTo>
                    <a:lnTo>
                      <a:pt x="119" y="187"/>
                    </a:lnTo>
                    <a:lnTo>
                      <a:pt x="128" y="175"/>
                    </a:lnTo>
                    <a:lnTo>
                      <a:pt x="137" y="162"/>
                    </a:lnTo>
                    <a:lnTo>
                      <a:pt x="144" y="151"/>
                    </a:lnTo>
                    <a:lnTo>
                      <a:pt x="149" y="140"/>
                    </a:lnTo>
                    <a:lnTo>
                      <a:pt x="153" y="133"/>
                    </a:lnTo>
                    <a:lnTo>
                      <a:pt x="154" y="131"/>
                    </a:lnTo>
                    <a:lnTo>
                      <a:pt x="140" y="116"/>
                    </a:lnTo>
                    <a:lnTo>
                      <a:pt x="124" y="99"/>
                    </a:lnTo>
                    <a:lnTo>
                      <a:pt x="107" y="82"/>
                    </a:lnTo>
                    <a:lnTo>
                      <a:pt x="92" y="64"/>
                    </a:lnTo>
                    <a:lnTo>
                      <a:pt x="77" y="47"/>
                    </a:lnTo>
                    <a:lnTo>
                      <a:pt x="67" y="31"/>
                    </a:lnTo>
                    <a:lnTo>
                      <a:pt x="60" y="16"/>
                    </a:lnTo>
                    <a:lnTo>
                      <a:pt x="57" y="3"/>
                    </a:lnTo>
                    <a:lnTo>
                      <a:pt x="53" y="2"/>
                    </a:lnTo>
                    <a:lnTo>
                      <a:pt x="49" y="1"/>
                    </a:lnTo>
                    <a:lnTo>
                      <a:pt x="47" y="0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821" name="Freeform 101"/>
              <p:cNvSpPr>
                <a:spLocks/>
              </p:cNvSpPr>
              <p:nvPr/>
            </p:nvSpPr>
            <p:spPr bwMode="auto">
              <a:xfrm>
                <a:off x="3726" y="2884"/>
                <a:ext cx="51" cy="79"/>
              </a:xfrm>
              <a:custGeom>
                <a:avLst/>
                <a:gdLst/>
                <a:ahLst/>
                <a:cxnLst>
                  <a:cxn ang="0">
                    <a:pos x="30" y="84"/>
                  </a:cxn>
                  <a:cxn ang="0">
                    <a:pos x="21" y="99"/>
                  </a:cxn>
                  <a:cxn ang="0">
                    <a:pos x="11" y="114"/>
                  </a:cxn>
                  <a:cxn ang="0">
                    <a:pos x="2" y="127"/>
                  </a:cxn>
                  <a:cxn ang="0">
                    <a:pos x="0" y="138"/>
                  </a:cxn>
                  <a:cxn ang="0">
                    <a:pos x="1" y="143"/>
                  </a:cxn>
                  <a:cxn ang="0">
                    <a:pos x="2" y="147"/>
                  </a:cxn>
                  <a:cxn ang="0">
                    <a:pos x="5" y="150"/>
                  </a:cxn>
                  <a:cxn ang="0">
                    <a:pos x="8" y="153"/>
                  </a:cxn>
                  <a:cxn ang="0">
                    <a:pos x="7" y="145"/>
                  </a:cxn>
                  <a:cxn ang="0">
                    <a:pos x="7" y="139"/>
                  </a:cxn>
                  <a:cxn ang="0">
                    <a:pos x="11" y="134"/>
                  </a:cxn>
                  <a:cxn ang="0">
                    <a:pos x="19" y="128"/>
                  </a:cxn>
                  <a:cxn ang="0">
                    <a:pos x="14" y="139"/>
                  </a:cxn>
                  <a:cxn ang="0">
                    <a:pos x="14" y="147"/>
                  </a:cxn>
                  <a:cxn ang="0">
                    <a:pos x="14" y="153"/>
                  </a:cxn>
                  <a:cxn ang="0">
                    <a:pos x="15" y="155"/>
                  </a:cxn>
                  <a:cxn ang="0">
                    <a:pos x="17" y="156"/>
                  </a:cxn>
                  <a:cxn ang="0">
                    <a:pos x="21" y="157"/>
                  </a:cxn>
                  <a:cxn ang="0">
                    <a:pos x="24" y="158"/>
                  </a:cxn>
                  <a:cxn ang="0">
                    <a:pos x="30" y="157"/>
                  </a:cxn>
                  <a:cxn ang="0">
                    <a:pos x="32" y="157"/>
                  </a:cxn>
                  <a:cxn ang="0">
                    <a:pos x="34" y="157"/>
                  </a:cxn>
                  <a:cxn ang="0">
                    <a:pos x="36" y="157"/>
                  </a:cxn>
                  <a:cxn ang="0">
                    <a:pos x="37" y="157"/>
                  </a:cxn>
                  <a:cxn ang="0">
                    <a:pos x="36" y="149"/>
                  </a:cxn>
                  <a:cxn ang="0">
                    <a:pos x="36" y="142"/>
                  </a:cxn>
                  <a:cxn ang="0">
                    <a:pos x="39" y="137"/>
                  </a:cxn>
                  <a:cxn ang="0">
                    <a:pos x="47" y="131"/>
                  </a:cxn>
                  <a:cxn ang="0">
                    <a:pos x="43" y="141"/>
                  </a:cxn>
                  <a:cxn ang="0">
                    <a:pos x="43" y="149"/>
                  </a:cxn>
                  <a:cxn ang="0">
                    <a:pos x="44" y="155"/>
                  </a:cxn>
                  <a:cxn ang="0">
                    <a:pos x="45" y="157"/>
                  </a:cxn>
                  <a:cxn ang="0">
                    <a:pos x="53" y="156"/>
                  </a:cxn>
                  <a:cxn ang="0">
                    <a:pos x="59" y="156"/>
                  </a:cxn>
                  <a:cxn ang="0">
                    <a:pos x="65" y="155"/>
                  </a:cxn>
                  <a:cxn ang="0">
                    <a:pos x="70" y="155"/>
                  </a:cxn>
                  <a:cxn ang="0">
                    <a:pos x="74" y="154"/>
                  </a:cxn>
                  <a:cxn ang="0">
                    <a:pos x="77" y="153"/>
                  </a:cxn>
                  <a:cxn ang="0">
                    <a:pos x="81" y="151"/>
                  </a:cxn>
                  <a:cxn ang="0">
                    <a:pos x="84" y="149"/>
                  </a:cxn>
                  <a:cxn ang="0">
                    <a:pos x="91" y="138"/>
                  </a:cxn>
                  <a:cxn ang="0">
                    <a:pos x="98" y="118"/>
                  </a:cxn>
                  <a:cxn ang="0">
                    <a:pos x="101" y="95"/>
                  </a:cxn>
                  <a:cxn ang="0">
                    <a:pos x="100" y="73"/>
                  </a:cxn>
                  <a:cxn ang="0">
                    <a:pos x="97" y="56"/>
                  </a:cxn>
                  <a:cxn ang="0">
                    <a:pos x="93" y="36"/>
                  </a:cxn>
                  <a:cxn ang="0">
                    <a:pos x="90" y="17"/>
                  </a:cxn>
                  <a:cxn ang="0">
                    <a:pos x="85" y="0"/>
                  </a:cxn>
                  <a:cxn ang="0">
                    <a:pos x="81" y="13"/>
                  </a:cxn>
                  <a:cxn ang="0">
                    <a:pos x="75" y="24"/>
                  </a:cxn>
                  <a:cxn ang="0">
                    <a:pos x="70" y="32"/>
                  </a:cxn>
                  <a:cxn ang="0">
                    <a:pos x="66" y="40"/>
                  </a:cxn>
                  <a:cxn ang="0">
                    <a:pos x="61" y="46"/>
                  </a:cxn>
                  <a:cxn ang="0">
                    <a:pos x="57" y="50"/>
                  </a:cxn>
                  <a:cxn ang="0">
                    <a:pos x="53" y="55"/>
                  </a:cxn>
                  <a:cxn ang="0">
                    <a:pos x="50" y="59"/>
                  </a:cxn>
                  <a:cxn ang="0">
                    <a:pos x="45" y="66"/>
                  </a:cxn>
                  <a:cxn ang="0">
                    <a:pos x="39" y="72"/>
                  </a:cxn>
                  <a:cxn ang="0">
                    <a:pos x="35" y="78"/>
                  </a:cxn>
                  <a:cxn ang="0">
                    <a:pos x="30" y="84"/>
                  </a:cxn>
                </a:cxnLst>
                <a:rect l="0" t="0" r="r" b="b"/>
                <a:pathLst>
                  <a:path w="101" h="158">
                    <a:moveTo>
                      <a:pt x="30" y="84"/>
                    </a:moveTo>
                    <a:lnTo>
                      <a:pt x="21" y="99"/>
                    </a:lnTo>
                    <a:lnTo>
                      <a:pt x="11" y="114"/>
                    </a:lnTo>
                    <a:lnTo>
                      <a:pt x="2" y="127"/>
                    </a:lnTo>
                    <a:lnTo>
                      <a:pt x="0" y="138"/>
                    </a:lnTo>
                    <a:lnTo>
                      <a:pt x="1" y="143"/>
                    </a:lnTo>
                    <a:lnTo>
                      <a:pt x="2" y="147"/>
                    </a:lnTo>
                    <a:lnTo>
                      <a:pt x="5" y="150"/>
                    </a:lnTo>
                    <a:lnTo>
                      <a:pt x="8" y="153"/>
                    </a:lnTo>
                    <a:lnTo>
                      <a:pt x="7" y="145"/>
                    </a:lnTo>
                    <a:lnTo>
                      <a:pt x="7" y="139"/>
                    </a:lnTo>
                    <a:lnTo>
                      <a:pt x="11" y="134"/>
                    </a:lnTo>
                    <a:lnTo>
                      <a:pt x="19" y="128"/>
                    </a:lnTo>
                    <a:lnTo>
                      <a:pt x="14" y="139"/>
                    </a:lnTo>
                    <a:lnTo>
                      <a:pt x="14" y="147"/>
                    </a:lnTo>
                    <a:lnTo>
                      <a:pt x="14" y="153"/>
                    </a:lnTo>
                    <a:lnTo>
                      <a:pt x="15" y="155"/>
                    </a:lnTo>
                    <a:lnTo>
                      <a:pt x="17" y="156"/>
                    </a:lnTo>
                    <a:lnTo>
                      <a:pt x="21" y="157"/>
                    </a:lnTo>
                    <a:lnTo>
                      <a:pt x="24" y="158"/>
                    </a:lnTo>
                    <a:lnTo>
                      <a:pt x="30" y="157"/>
                    </a:lnTo>
                    <a:lnTo>
                      <a:pt x="32" y="157"/>
                    </a:lnTo>
                    <a:lnTo>
                      <a:pt x="34" y="157"/>
                    </a:lnTo>
                    <a:lnTo>
                      <a:pt x="36" y="157"/>
                    </a:lnTo>
                    <a:lnTo>
                      <a:pt x="37" y="157"/>
                    </a:lnTo>
                    <a:lnTo>
                      <a:pt x="36" y="149"/>
                    </a:lnTo>
                    <a:lnTo>
                      <a:pt x="36" y="142"/>
                    </a:lnTo>
                    <a:lnTo>
                      <a:pt x="39" y="137"/>
                    </a:lnTo>
                    <a:lnTo>
                      <a:pt x="47" y="131"/>
                    </a:lnTo>
                    <a:lnTo>
                      <a:pt x="43" y="141"/>
                    </a:lnTo>
                    <a:lnTo>
                      <a:pt x="43" y="149"/>
                    </a:lnTo>
                    <a:lnTo>
                      <a:pt x="44" y="155"/>
                    </a:lnTo>
                    <a:lnTo>
                      <a:pt x="45" y="157"/>
                    </a:lnTo>
                    <a:lnTo>
                      <a:pt x="53" y="156"/>
                    </a:lnTo>
                    <a:lnTo>
                      <a:pt x="59" y="156"/>
                    </a:lnTo>
                    <a:lnTo>
                      <a:pt x="65" y="155"/>
                    </a:lnTo>
                    <a:lnTo>
                      <a:pt x="70" y="155"/>
                    </a:lnTo>
                    <a:lnTo>
                      <a:pt x="74" y="154"/>
                    </a:lnTo>
                    <a:lnTo>
                      <a:pt x="77" y="153"/>
                    </a:lnTo>
                    <a:lnTo>
                      <a:pt x="81" y="151"/>
                    </a:lnTo>
                    <a:lnTo>
                      <a:pt x="84" y="149"/>
                    </a:lnTo>
                    <a:lnTo>
                      <a:pt x="91" y="138"/>
                    </a:lnTo>
                    <a:lnTo>
                      <a:pt x="98" y="118"/>
                    </a:lnTo>
                    <a:lnTo>
                      <a:pt x="101" y="95"/>
                    </a:lnTo>
                    <a:lnTo>
                      <a:pt x="100" y="73"/>
                    </a:lnTo>
                    <a:lnTo>
                      <a:pt x="97" y="56"/>
                    </a:lnTo>
                    <a:lnTo>
                      <a:pt x="93" y="36"/>
                    </a:lnTo>
                    <a:lnTo>
                      <a:pt x="90" y="17"/>
                    </a:lnTo>
                    <a:lnTo>
                      <a:pt x="85" y="0"/>
                    </a:lnTo>
                    <a:lnTo>
                      <a:pt x="81" y="13"/>
                    </a:lnTo>
                    <a:lnTo>
                      <a:pt x="75" y="24"/>
                    </a:lnTo>
                    <a:lnTo>
                      <a:pt x="70" y="32"/>
                    </a:lnTo>
                    <a:lnTo>
                      <a:pt x="66" y="40"/>
                    </a:lnTo>
                    <a:lnTo>
                      <a:pt x="61" y="46"/>
                    </a:lnTo>
                    <a:lnTo>
                      <a:pt x="57" y="50"/>
                    </a:lnTo>
                    <a:lnTo>
                      <a:pt x="53" y="55"/>
                    </a:lnTo>
                    <a:lnTo>
                      <a:pt x="50" y="59"/>
                    </a:lnTo>
                    <a:lnTo>
                      <a:pt x="45" y="66"/>
                    </a:lnTo>
                    <a:lnTo>
                      <a:pt x="39" y="72"/>
                    </a:lnTo>
                    <a:lnTo>
                      <a:pt x="35" y="78"/>
                    </a:lnTo>
                    <a:lnTo>
                      <a:pt x="30" y="84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822" name="Freeform 102"/>
              <p:cNvSpPr>
                <a:spLocks/>
              </p:cNvSpPr>
              <p:nvPr/>
            </p:nvSpPr>
            <p:spPr bwMode="auto">
              <a:xfrm>
                <a:off x="3566" y="2695"/>
                <a:ext cx="33" cy="22"/>
              </a:xfrm>
              <a:custGeom>
                <a:avLst/>
                <a:gdLst/>
                <a:ahLst/>
                <a:cxnLst>
                  <a:cxn ang="0">
                    <a:pos x="66" y="28"/>
                  </a:cxn>
                  <a:cxn ang="0">
                    <a:pos x="58" y="16"/>
                  </a:cxn>
                  <a:cxn ang="0">
                    <a:pos x="52" y="8"/>
                  </a:cxn>
                  <a:cxn ang="0">
                    <a:pos x="46" y="4"/>
                  </a:cxn>
                  <a:cxn ang="0">
                    <a:pos x="39" y="1"/>
                  </a:cxn>
                  <a:cxn ang="0">
                    <a:pos x="29" y="0"/>
                  </a:cxn>
                  <a:cxn ang="0">
                    <a:pos x="21" y="1"/>
                  </a:cxn>
                  <a:cxn ang="0">
                    <a:pos x="14" y="4"/>
                  </a:cxn>
                  <a:cxn ang="0">
                    <a:pos x="9" y="7"/>
                  </a:cxn>
                  <a:cxn ang="0">
                    <a:pos x="5" y="11"/>
                  </a:cxn>
                  <a:cxn ang="0">
                    <a:pos x="3" y="14"/>
                  </a:cxn>
                  <a:cxn ang="0">
                    <a:pos x="0" y="16"/>
                  </a:cxn>
                  <a:cxn ang="0">
                    <a:pos x="0" y="18"/>
                  </a:cxn>
                  <a:cxn ang="0">
                    <a:pos x="6" y="28"/>
                  </a:cxn>
                  <a:cxn ang="0">
                    <a:pos x="12" y="35"/>
                  </a:cxn>
                  <a:cxn ang="0">
                    <a:pos x="18" y="41"/>
                  </a:cxn>
                  <a:cxn ang="0">
                    <a:pos x="26" y="44"/>
                  </a:cxn>
                  <a:cxn ang="0">
                    <a:pos x="34" y="45"/>
                  </a:cxn>
                  <a:cxn ang="0">
                    <a:pos x="41" y="44"/>
                  </a:cxn>
                  <a:cxn ang="0">
                    <a:pos x="47" y="42"/>
                  </a:cxn>
                  <a:cxn ang="0">
                    <a:pos x="53" y="38"/>
                  </a:cxn>
                  <a:cxn ang="0">
                    <a:pos x="59" y="35"/>
                  </a:cxn>
                  <a:cxn ang="0">
                    <a:pos x="62" y="31"/>
                  </a:cxn>
                  <a:cxn ang="0">
                    <a:pos x="65" y="29"/>
                  </a:cxn>
                  <a:cxn ang="0">
                    <a:pos x="66" y="28"/>
                  </a:cxn>
                </a:cxnLst>
                <a:rect l="0" t="0" r="r" b="b"/>
                <a:pathLst>
                  <a:path w="66" h="45">
                    <a:moveTo>
                      <a:pt x="66" y="28"/>
                    </a:moveTo>
                    <a:lnTo>
                      <a:pt x="58" y="16"/>
                    </a:lnTo>
                    <a:lnTo>
                      <a:pt x="52" y="8"/>
                    </a:lnTo>
                    <a:lnTo>
                      <a:pt x="46" y="4"/>
                    </a:lnTo>
                    <a:lnTo>
                      <a:pt x="39" y="1"/>
                    </a:lnTo>
                    <a:lnTo>
                      <a:pt x="29" y="0"/>
                    </a:lnTo>
                    <a:lnTo>
                      <a:pt x="21" y="1"/>
                    </a:lnTo>
                    <a:lnTo>
                      <a:pt x="14" y="4"/>
                    </a:lnTo>
                    <a:lnTo>
                      <a:pt x="9" y="7"/>
                    </a:lnTo>
                    <a:lnTo>
                      <a:pt x="5" y="11"/>
                    </a:lnTo>
                    <a:lnTo>
                      <a:pt x="3" y="14"/>
                    </a:lnTo>
                    <a:lnTo>
                      <a:pt x="0" y="16"/>
                    </a:lnTo>
                    <a:lnTo>
                      <a:pt x="0" y="18"/>
                    </a:lnTo>
                    <a:lnTo>
                      <a:pt x="6" y="28"/>
                    </a:lnTo>
                    <a:lnTo>
                      <a:pt x="12" y="35"/>
                    </a:lnTo>
                    <a:lnTo>
                      <a:pt x="18" y="41"/>
                    </a:lnTo>
                    <a:lnTo>
                      <a:pt x="26" y="44"/>
                    </a:lnTo>
                    <a:lnTo>
                      <a:pt x="34" y="45"/>
                    </a:lnTo>
                    <a:lnTo>
                      <a:pt x="41" y="44"/>
                    </a:lnTo>
                    <a:lnTo>
                      <a:pt x="47" y="42"/>
                    </a:lnTo>
                    <a:lnTo>
                      <a:pt x="53" y="38"/>
                    </a:lnTo>
                    <a:lnTo>
                      <a:pt x="59" y="35"/>
                    </a:lnTo>
                    <a:lnTo>
                      <a:pt x="62" y="31"/>
                    </a:lnTo>
                    <a:lnTo>
                      <a:pt x="65" y="29"/>
                    </a:lnTo>
                    <a:lnTo>
                      <a:pt x="66" y="2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823" name="Freeform 103"/>
              <p:cNvSpPr>
                <a:spLocks/>
              </p:cNvSpPr>
              <p:nvPr/>
            </p:nvSpPr>
            <p:spPr bwMode="auto">
              <a:xfrm>
                <a:off x="3632" y="2688"/>
                <a:ext cx="31" cy="23"/>
              </a:xfrm>
              <a:custGeom>
                <a:avLst/>
                <a:gdLst/>
                <a:ahLst/>
                <a:cxnLst>
                  <a:cxn ang="0">
                    <a:pos x="0" y="34"/>
                  </a:cxn>
                  <a:cxn ang="0">
                    <a:pos x="6" y="22"/>
                  </a:cxn>
                  <a:cxn ang="0">
                    <a:pos x="11" y="12"/>
                  </a:cxn>
                  <a:cxn ang="0">
                    <a:pos x="17" y="7"/>
                  </a:cxn>
                  <a:cxn ang="0">
                    <a:pos x="22" y="3"/>
                  </a:cxn>
                  <a:cxn ang="0">
                    <a:pos x="32" y="1"/>
                  </a:cxn>
                  <a:cxn ang="0">
                    <a:pos x="41" y="0"/>
                  </a:cxn>
                  <a:cxn ang="0">
                    <a:pos x="48" y="2"/>
                  </a:cxn>
                  <a:cxn ang="0">
                    <a:pos x="53" y="4"/>
                  </a:cxn>
                  <a:cxn ang="0">
                    <a:pos x="58" y="7"/>
                  </a:cxn>
                  <a:cxn ang="0">
                    <a:pos x="61" y="9"/>
                  </a:cxn>
                  <a:cxn ang="0">
                    <a:pos x="63" y="11"/>
                  </a:cxn>
                  <a:cxn ang="0">
                    <a:pos x="64" y="12"/>
                  </a:cxn>
                  <a:cxn ang="0">
                    <a:pos x="60" y="23"/>
                  </a:cxn>
                  <a:cxn ang="0">
                    <a:pos x="56" y="32"/>
                  </a:cxn>
                  <a:cxn ang="0">
                    <a:pos x="50" y="38"/>
                  </a:cxn>
                  <a:cxn ang="0">
                    <a:pos x="43" y="42"/>
                  </a:cxn>
                  <a:cxn ang="0">
                    <a:pos x="36" y="45"/>
                  </a:cxn>
                  <a:cxn ang="0">
                    <a:pos x="28" y="46"/>
                  </a:cxn>
                  <a:cxn ang="0">
                    <a:pos x="21" y="45"/>
                  </a:cxn>
                  <a:cxn ang="0">
                    <a:pos x="14" y="42"/>
                  </a:cxn>
                  <a:cxn ang="0">
                    <a:pos x="9" y="40"/>
                  </a:cxn>
                  <a:cxn ang="0">
                    <a:pos x="4" y="36"/>
                  </a:cxn>
                  <a:cxn ang="0">
                    <a:pos x="2" y="35"/>
                  </a:cxn>
                  <a:cxn ang="0">
                    <a:pos x="0" y="34"/>
                  </a:cxn>
                </a:cxnLst>
                <a:rect l="0" t="0" r="r" b="b"/>
                <a:pathLst>
                  <a:path w="64" h="46">
                    <a:moveTo>
                      <a:pt x="0" y="34"/>
                    </a:moveTo>
                    <a:lnTo>
                      <a:pt x="6" y="22"/>
                    </a:lnTo>
                    <a:lnTo>
                      <a:pt x="11" y="12"/>
                    </a:lnTo>
                    <a:lnTo>
                      <a:pt x="17" y="7"/>
                    </a:lnTo>
                    <a:lnTo>
                      <a:pt x="22" y="3"/>
                    </a:lnTo>
                    <a:lnTo>
                      <a:pt x="32" y="1"/>
                    </a:lnTo>
                    <a:lnTo>
                      <a:pt x="41" y="0"/>
                    </a:lnTo>
                    <a:lnTo>
                      <a:pt x="48" y="2"/>
                    </a:lnTo>
                    <a:lnTo>
                      <a:pt x="53" y="4"/>
                    </a:lnTo>
                    <a:lnTo>
                      <a:pt x="58" y="7"/>
                    </a:lnTo>
                    <a:lnTo>
                      <a:pt x="61" y="9"/>
                    </a:lnTo>
                    <a:lnTo>
                      <a:pt x="63" y="11"/>
                    </a:lnTo>
                    <a:lnTo>
                      <a:pt x="64" y="12"/>
                    </a:lnTo>
                    <a:lnTo>
                      <a:pt x="60" y="23"/>
                    </a:lnTo>
                    <a:lnTo>
                      <a:pt x="56" y="32"/>
                    </a:lnTo>
                    <a:lnTo>
                      <a:pt x="50" y="38"/>
                    </a:lnTo>
                    <a:lnTo>
                      <a:pt x="43" y="42"/>
                    </a:lnTo>
                    <a:lnTo>
                      <a:pt x="36" y="45"/>
                    </a:lnTo>
                    <a:lnTo>
                      <a:pt x="28" y="46"/>
                    </a:lnTo>
                    <a:lnTo>
                      <a:pt x="21" y="45"/>
                    </a:lnTo>
                    <a:lnTo>
                      <a:pt x="14" y="42"/>
                    </a:lnTo>
                    <a:lnTo>
                      <a:pt x="9" y="40"/>
                    </a:lnTo>
                    <a:lnTo>
                      <a:pt x="4" y="36"/>
                    </a:lnTo>
                    <a:lnTo>
                      <a:pt x="2" y="35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824" name="Freeform 104"/>
              <p:cNvSpPr>
                <a:spLocks/>
              </p:cNvSpPr>
              <p:nvPr/>
            </p:nvSpPr>
            <p:spPr bwMode="auto">
              <a:xfrm>
                <a:off x="3570" y="2698"/>
                <a:ext cx="25" cy="16"/>
              </a:xfrm>
              <a:custGeom>
                <a:avLst/>
                <a:gdLst/>
                <a:ahLst/>
                <a:cxnLst>
                  <a:cxn ang="0">
                    <a:pos x="0" y="10"/>
                  </a:cxn>
                  <a:cxn ang="0">
                    <a:pos x="7" y="5"/>
                  </a:cxn>
                  <a:cxn ang="0">
                    <a:pos x="14" y="1"/>
                  </a:cxn>
                  <a:cxn ang="0">
                    <a:pos x="21" y="0"/>
                  </a:cxn>
                  <a:cxn ang="0">
                    <a:pos x="28" y="0"/>
                  </a:cxn>
                  <a:cxn ang="0">
                    <a:pos x="38" y="4"/>
                  </a:cxn>
                  <a:cxn ang="0">
                    <a:pos x="45" y="10"/>
                  </a:cxn>
                  <a:cxn ang="0">
                    <a:pos x="50" y="16"/>
                  </a:cxn>
                  <a:cxn ang="0">
                    <a:pos x="51" y="20"/>
                  </a:cxn>
                  <a:cxn ang="0">
                    <a:pos x="44" y="27"/>
                  </a:cxn>
                  <a:cxn ang="0">
                    <a:pos x="37" y="31"/>
                  </a:cxn>
                  <a:cxn ang="0">
                    <a:pos x="31" y="33"/>
                  </a:cxn>
                  <a:cxn ang="0">
                    <a:pos x="24" y="33"/>
                  </a:cxn>
                  <a:cxn ang="0">
                    <a:pos x="10" y="29"/>
                  </a:cxn>
                  <a:cxn ang="0">
                    <a:pos x="3" y="21"/>
                  </a:cxn>
                  <a:cxn ang="0">
                    <a:pos x="0" y="14"/>
                  </a:cxn>
                  <a:cxn ang="0">
                    <a:pos x="0" y="10"/>
                  </a:cxn>
                </a:cxnLst>
                <a:rect l="0" t="0" r="r" b="b"/>
                <a:pathLst>
                  <a:path w="51" h="33">
                    <a:moveTo>
                      <a:pt x="0" y="10"/>
                    </a:moveTo>
                    <a:lnTo>
                      <a:pt x="7" y="5"/>
                    </a:lnTo>
                    <a:lnTo>
                      <a:pt x="14" y="1"/>
                    </a:lnTo>
                    <a:lnTo>
                      <a:pt x="21" y="0"/>
                    </a:lnTo>
                    <a:lnTo>
                      <a:pt x="28" y="0"/>
                    </a:lnTo>
                    <a:lnTo>
                      <a:pt x="38" y="4"/>
                    </a:lnTo>
                    <a:lnTo>
                      <a:pt x="45" y="10"/>
                    </a:lnTo>
                    <a:lnTo>
                      <a:pt x="50" y="16"/>
                    </a:lnTo>
                    <a:lnTo>
                      <a:pt x="51" y="20"/>
                    </a:lnTo>
                    <a:lnTo>
                      <a:pt x="44" y="27"/>
                    </a:lnTo>
                    <a:lnTo>
                      <a:pt x="37" y="31"/>
                    </a:lnTo>
                    <a:lnTo>
                      <a:pt x="31" y="33"/>
                    </a:lnTo>
                    <a:lnTo>
                      <a:pt x="24" y="33"/>
                    </a:lnTo>
                    <a:lnTo>
                      <a:pt x="10" y="29"/>
                    </a:lnTo>
                    <a:lnTo>
                      <a:pt x="3" y="21"/>
                    </a:lnTo>
                    <a:lnTo>
                      <a:pt x="0" y="14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825" name="Freeform 105"/>
              <p:cNvSpPr>
                <a:spLocks/>
              </p:cNvSpPr>
              <p:nvPr/>
            </p:nvSpPr>
            <p:spPr bwMode="auto">
              <a:xfrm>
                <a:off x="3635" y="2691"/>
                <a:ext cx="24" cy="18"/>
              </a:xfrm>
              <a:custGeom>
                <a:avLst/>
                <a:gdLst/>
                <a:ahLst/>
                <a:cxnLst>
                  <a:cxn ang="0">
                    <a:pos x="48" y="7"/>
                  </a:cxn>
                  <a:cxn ang="0">
                    <a:pos x="41" y="3"/>
                  </a:cxn>
                  <a:cxn ang="0">
                    <a:pos x="34" y="0"/>
                  </a:cxn>
                  <a:cxn ang="0">
                    <a:pos x="27" y="0"/>
                  </a:cxn>
                  <a:cxn ang="0">
                    <a:pos x="20" y="2"/>
                  </a:cxn>
                  <a:cxn ang="0">
                    <a:pos x="10" y="7"/>
                  </a:cxn>
                  <a:cxn ang="0">
                    <a:pos x="4" y="15"/>
                  </a:cxn>
                  <a:cxn ang="0">
                    <a:pos x="2" y="22"/>
                  </a:cxn>
                  <a:cxn ang="0">
                    <a:pos x="0" y="26"/>
                  </a:cxn>
                  <a:cxn ang="0">
                    <a:pos x="8" y="31"/>
                  </a:cxn>
                  <a:cxn ang="0">
                    <a:pos x="16" y="35"/>
                  </a:cxn>
                  <a:cxn ang="0">
                    <a:pos x="22" y="36"/>
                  </a:cxn>
                  <a:cxn ang="0">
                    <a:pos x="29" y="35"/>
                  </a:cxn>
                  <a:cxn ang="0">
                    <a:pos x="42" y="27"/>
                  </a:cxn>
                  <a:cxn ang="0">
                    <a:pos x="48" y="18"/>
                  </a:cxn>
                  <a:cxn ang="0">
                    <a:pos x="48" y="11"/>
                  </a:cxn>
                  <a:cxn ang="0">
                    <a:pos x="48" y="7"/>
                  </a:cxn>
                </a:cxnLst>
                <a:rect l="0" t="0" r="r" b="b"/>
                <a:pathLst>
                  <a:path w="48" h="36">
                    <a:moveTo>
                      <a:pt x="48" y="7"/>
                    </a:moveTo>
                    <a:lnTo>
                      <a:pt x="41" y="3"/>
                    </a:lnTo>
                    <a:lnTo>
                      <a:pt x="34" y="0"/>
                    </a:lnTo>
                    <a:lnTo>
                      <a:pt x="27" y="0"/>
                    </a:lnTo>
                    <a:lnTo>
                      <a:pt x="20" y="2"/>
                    </a:lnTo>
                    <a:lnTo>
                      <a:pt x="10" y="7"/>
                    </a:lnTo>
                    <a:lnTo>
                      <a:pt x="4" y="15"/>
                    </a:lnTo>
                    <a:lnTo>
                      <a:pt x="2" y="22"/>
                    </a:lnTo>
                    <a:lnTo>
                      <a:pt x="0" y="26"/>
                    </a:lnTo>
                    <a:lnTo>
                      <a:pt x="8" y="31"/>
                    </a:lnTo>
                    <a:lnTo>
                      <a:pt x="16" y="35"/>
                    </a:lnTo>
                    <a:lnTo>
                      <a:pt x="22" y="36"/>
                    </a:lnTo>
                    <a:lnTo>
                      <a:pt x="29" y="35"/>
                    </a:lnTo>
                    <a:lnTo>
                      <a:pt x="42" y="27"/>
                    </a:lnTo>
                    <a:lnTo>
                      <a:pt x="48" y="18"/>
                    </a:lnTo>
                    <a:lnTo>
                      <a:pt x="48" y="11"/>
                    </a:lnTo>
                    <a:lnTo>
                      <a:pt x="48" y="7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826" name="Freeform 106"/>
              <p:cNvSpPr>
                <a:spLocks/>
              </p:cNvSpPr>
              <p:nvPr/>
            </p:nvSpPr>
            <p:spPr bwMode="auto">
              <a:xfrm>
                <a:off x="3575" y="2695"/>
                <a:ext cx="18" cy="16"/>
              </a:xfrm>
              <a:custGeom>
                <a:avLst/>
                <a:gdLst/>
                <a:ahLst/>
                <a:cxnLst>
                  <a:cxn ang="0">
                    <a:pos x="17" y="33"/>
                  </a:cxn>
                  <a:cxn ang="0">
                    <a:pos x="24" y="32"/>
                  </a:cxn>
                  <a:cxn ang="0">
                    <a:pos x="29" y="28"/>
                  </a:cxn>
                  <a:cxn ang="0">
                    <a:pos x="34" y="23"/>
                  </a:cxn>
                  <a:cxn ang="0">
                    <a:pos x="35" y="17"/>
                  </a:cxn>
                  <a:cxn ang="0">
                    <a:pos x="34" y="11"/>
                  </a:cxn>
                  <a:cxn ang="0">
                    <a:pos x="29" y="5"/>
                  </a:cxn>
                  <a:cxn ang="0">
                    <a:pos x="24" y="2"/>
                  </a:cxn>
                  <a:cxn ang="0">
                    <a:pos x="17" y="0"/>
                  </a:cxn>
                  <a:cxn ang="0">
                    <a:pos x="10" y="2"/>
                  </a:cxn>
                  <a:cxn ang="0">
                    <a:pos x="5" y="5"/>
                  </a:cxn>
                  <a:cxn ang="0">
                    <a:pos x="1" y="11"/>
                  </a:cxn>
                  <a:cxn ang="0">
                    <a:pos x="0" y="17"/>
                  </a:cxn>
                  <a:cxn ang="0">
                    <a:pos x="1" y="23"/>
                  </a:cxn>
                  <a:cxn ang="0">
                    <a:pos x="5" y="28"/>
                  </a:cxn>
                  <a:cxn ang="0">
                    <a:pos x="10" y="32"/>
                  </a:cxn>
                  <a:cxn ang="0">
                    <a:pos x="17" y="33"/>
                  </a:cxn>
                </a:cxnLst>
                <a:rect l="0" t="0" r="r" b="b"/>
                <a:pathLst>
                  <a:path w="35" h="33">
                    <a:moveTo>
                      <a:pt x="17" y="33"/>
                    </a:moveTo>
                    <a:lnTo>
                      <a:pt x="24" y="32"/>
                    </a:lnTo>
                    <a:lnTo>
                      <a:pt x="29" y="28"/>
                    </a:lnTo>
                    <a:lnTo>
                      <a:pt x="34" y="23"/>
                    </a:lnTo>
                    <a:lnTo>
                      <a:pt x="35" y="17"/>
                    </a:lnTo>
                    <a:lnTo>
                      <a:pt x="34" y="11"/>
                    </a:lnTo>
                    <a:lnTo>
                      <a:pt x="29" y="5"/>
                    </a:lnTo>
                    <a:lnTo>
                      <a:pt x="24" y="2"/>
                    </a:lnTo>
                    <a:lnTo>
                      <a:pt x="17" y="0"/>
                    </a:lnTo>
                    <a:lnTo>
                      <a:pt x="10" y="2"/>
                    </a:lnTo>
                    <a:lnTo>
                      <a:pt x="5" y="5"/>
                    </a:lnTo>
                    <a:lnTo>
                      <a:pt x="1" y="11"/>
                    </a:lnTo>
                    <a:lnTo>
                      <a:pt x="0" y="17"/>
                    </a:lnTo>
                    <a:lnTo>
                      <a:pt x="1" y="23"/>
                    </a:lnTo>
                    <a:lnTo>
                      <a:pt x="5" y="28"/>
                    </a:lnTo>
                    <a:lnTo>
                      <a:pt x="10" y="32"/>
                    </a:lnTo>
                    <a:lnTo>
                      <a:pt x="17" y="3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827" name="Freeform 107"/>
              <p:cNvSpPr>
                <a:spLocks/>
              </p:cNvSpPr>
              <p:nvPr/>
            </p:nvSpPr>
            <p:spPr bwMode="auto">
              <a:xfrm>
                <a:off x="3637" y="2690"/>
                <a:ext cx="18" cy="16"/>
              </a:xfrm>
              <a:custGeom>
                <a:avLst/>
                <a:gdLst/>
                <a:ahLst/>
                <a:cxnLst>
                  <a:cxn ang="0">
                    <a:pos x="20" y="31"/>
                  </a:cxn>
                  <a:cxn ang="0">
                    <a:pos x="13" y="31"/>
                  </a:cxn>
                  <a:cxn ang="0">
                    <a:pos x="7" y="29"/>
                  </a:cxn>
                  <a:cxn ang="0">
                    <a:pos x="2" y="24"/>
                  </a:cxn>
                  <a:cxn ang="0">
                    <a:pos x="0" y="19"/>
                  </a:cxn>
                  <a:cxn ang="0">
                    <a:pos x="0" y="13"/>
                  </a:cxn>
                  <a:cxn ang="0">
                    <a:pos x="3" y="7"/>
                  </a:cxn>
                  <a:cxn ang="0">
                    <a:pos x="8" y="2"/>
                  </a:cxn>
                  <a:cxn ang="0">
                    <a:pos x="15" y="0"/>
                  </a:cxn>
                  <a:cxn ang="0">
                    <a:pos x="22" y="0"/>
                  </a:cxn>
                  <a:cxn ang="0">
                    <a:pos x="28" y="2"/>
                  </a:cxn>
                  <a:cxn ang="0">
                    <a:pos x="32" y="7"/>
                  </a:cxn>
                  <a:cxn ang="0">
                    <a:pos x="34" y="13"/>
                  </a:cxn>
                  <a:cxn ang="0">
                    <a:pos x="34" y="19"/>
                  </a:cxn>
                  <a:cxn ang="0">
                    <a:pos x="32" y="24"/>
                  </a:cxn>
                  <a:cxn ang="0">
                    <a:pos x="26" y="29"/>
                  </a:cxn>
                  <a:cxn ang="0">
                    <a:pos x="20" y="31"/>
                  </a:cxn>
                </a:cxnLst>
                <a:rect l="0" t="0" r="r" b="b"/>
                <a:pathLst>
                  <a:path w="34" h="31">
                    <a:moveTo>
                      <a:pt x="20" y="31"/>
                    </a:moveTo>
                    <a:lnTo>
                      <a:pt x="13" y="31"/>
                    </a:lnTo>
                    <a:lnTo>
                      <a:pt x="7" y="29"/>
                    </a:lnTo>
                    <a:lnTo>
                      <a:pt x="2" y="24"/>
                    </a:lnTo>
                    <a:lnTo>
                      <a:pt x="0" y="19"/>
                    </a:lnTo>
                    <a:lnTo>
                      <a:pt x="0" y="13"/>
                    </a:lnTo>
                    <a:lnTo>
                      <a:pt x="3" y="7"/>
                    </a:lnTo>
                    <a:lnTo>
                      <a:pt x="8" y="2"/>
                    </a:lnTo>
                    <a:lnTo>
                      <a:pt x="15" y="0"/>
                    </a:lnTo>
                    <a:lnTo>
                      <a:pt x="22" y="0"/>
                    </a:lnTo>
                    <a:lnTo>
                      <a:pt x="28" y="2"/>
                    </a:lnTo>
                    <a:lnTo>
                      <a:pt x="32" y="7"/>
                    </a:lnTo>
                    <a:lnTo>
                      <a:pt x="34" y="13"/>
                    </a:lnTo>
                    <a:lnTo>
                      <a:pt x="34" y="19"/>
                    </a:lnTo>
                    <a:lnTo>
                      <a:pt x="32" y="24"/>
                    </a:lnTo>
                    <a:lnTo>
                      <a:pt x="26" y="29"/>
                    </a:lnTo>
                    <a:lnTo>
                      <a:pt x="20" y="3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828" name="Freeform 108"/>
              <p:cNvSpPr>
                <a:spLocks/>
              </p:cNvSpPr>
              <p:nvPr/>
            </p:nvSpPr>
            <p:spPr bwMode="auto">
              <a:xfrm>
                <a:off x="3583" y="2698"/>
                <a:ext cx="6" cy="6"/>
              </a:xfrm>
              <a:custGeom>
                <a:avLst/>
                <a:gdLst/>
                <a:ahLst/>
                <a:cxnLst>
                  <a:cxn ang="0">
                    <a:pos x="6" y="12"/>
                  </a:cxn>
                  <a:cxn ang="0">
                    <a:pos x="8" y="12"/>
                  </a:cxn>
                  <a:cxn ang="0">
                    <a:pos x="10" y="11"/>
                  </a:cxn>
                  <a:cxn ang="0">
                    <a:pos x="11" y="8"/>
                  </a:cxn>
                  <a:cxn ang="0">
                    <a:pos x="11" y="6"/>
                  </a:cxn>
                  <a:cxn ang="0">
                    <a:pos x="11" y="4"/>
                  </a:cxn>
                  <a:cxn ang="0">
                    <a:pos x="10" y="1"/>
                  </a:cxn>
                  <a:cxn ang="0">
                    <a:pos x="8" y="0"/>
                  </a:cxn>
                  <a:cxn ang="0">
                    <a:pos x="6" y="0"/>
                  </a:cxn>
                  <a:cxn ang="0">
                    <a:pos x="3" y="0"/>
                  </a:cxn>
                  <a:cxn ang="0">
                    <a:pos x="2" y="1"/>
                  </a:cxn>
                  <a:cxn ang="0">
                    <a:pos x="1" y="4"/>
                  </a:cxn>
                  <a:cxn ang="0">
                    <a:pos x="0" y="6"/>
                  </a:cxn>
                  <a:cxn ang="0">
                    <a:pos x="1" y="8"/>
                  </a:cxn>
                  <a:cxn ang="0">
                    <a:pos x="2" y="11"/>
                  </a:cxn>
                  <a:cxn ang="0">
                    <a:pos x="3" y="12"/>
                  </a:cxn>
                  <a:cxn ang="0">
                    <a:pos x="6" y="12"/>
                  </a:cxn>
                </a:cxnLst>
                <a:rect l="0" t="0" r="r" b="b"/>
                <a:pathLst>
                  <a:path w="11" h="12">
                    <a:moveTo>
                      <a:pt x="6" y="12"/>
                    </a:moveTo>
                    <a:lnTo>
                      <a:pt x="8" y="12"/>
                    </a:lnTo>
                    <a:lnTo>
                      <a:pt x="10" y="11"/>
                    </a:lnTo>
                    <a:lnTo>
                      <a:pt x="11" y="8"/>
                    </a:lnTo>
                    <a:lnTo>
                      <a:pt x="11" y="6"/>
                    </a:lnTo>
                    <a:lnTo>
                      <a:pt x="11" y="4"/>
                    </a:lnTo>
                    <a:lnTo>
                      <a:pt x="10" y="1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4"/>
                    </a:lnTo>
                    <a:lnTo>
                      <a:pt x="0" y="6"/>
                    </a:lnTo>
                    <a:lnTo>
                      <a:pt x="1" y="8"/>
                    </a:lnTo>
                    <a:lnTo>
                      <a:pt x="2" y="11"/>
                    </a:lnTo>
                    <a:lnTo>
                      <a:pt x="3" y="12"/>
                    </a:lnTo>
                    <a:lnTo>
                      <a:pt x="6" y="12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829" name="Freeform 109"/>
              <p:cNvSpPr>
                <a:spLocks/>
              </p:cNvSpPr>
              <p:nvPr/>
            </p:nvSpPr>
            <p:spPr bwMode="auto">
              <a:xfrm>
                <a:off x="3640" y="2694"/>
                <a:ext cx="6" cy="5"/>
              </a:xfrm>
              <a:custGeom>
                <a:avLst/>
                <a:gdLst/>
                <a:ahLst/>
                <a:cxnLst>
                  <a:cxn ang="0">
                    <a:pos x="5" y="10"/>
                  </a:cxn>
                  <a:cxn ang="0">
                    <a:pos x="3" y="10"/>
                  </a:cxn>
                  <a:cxn ang="0">
                    <a:pos x="2" y="9"/>
                  </a:cxn>
                  <a:cxn ang="0">
                    <a:pos x="1" y="8"/>
                  </a:cxn>
                  <a:cxn ang="0">
                    <a:pos x="0" y="6"/>
                  </a:cxn>
                  <a:cxn ang="0">
                    <a:pos x="0" y="3"/>
                  </a:cxn>
                  <a:cxn ang="0">
                    <a:pos x="1" y="2"/>
                  </a:cxn>
                  <a:cxn ang="0">
                    <a:pos x="2" y="0"/>
                  </a:cxn>
                  <a:cxn ang="0">
                    <a:pos x="4" y="0"/>
                  </a:cxn>
                  <a:cxn ang="0">
                    <a:pos x="7" y="0"/>
                  </a:cxn>
                  <a:cxn ang="0">
                    <a:pos x="8" y="0"/>
                  </a:cxn>
                  <a:cxn ang="0">
                    <a:pos x="10" y="2"/>
                  </a:cxn>
                  <a:cxn ang="0">
                    <a:pos x="10" y="5"/>
                  </a:cxn>
                  <a:cxn ang="0">
                    <a:pos x="10" y="6"/>
                  </a:cxn>
                  <a:cxn ang="0">
                    <a:pos x="9" y="8"/>
                  </a:cxn>
                  <a:cxn ang="0">
                    <a:pos x="8" y="9"/>
                  </a:cxn>
                  <a:cxn ang="0">
                    <a:pos x="5" y="10"/>
                  </a:cxn>
                </a:cxnLst>
                <a:rect l="0" t="0" r="r" b="b"/>
                <a:pathLst>
                  <a:path w="10" h="10">
                    <a:moveTo>
                      <a:pt x="5" y="10"/>
                    </a:moveTo>
                    <a:lnTo>
                      <a:pt x="3" y="10"/>
                    </a:lnTo>
                    <a:lnTo>
                      <a:pt x="2" y="9"/>
                    </a:lnTo>
                    <a:lnTo>
                      <a:pt x="1" y="8"/>
                    </a:lnTo>
                    <a:lnTo>
                      <a:pt x="0" y="6"/>
                    </a:lnTo>
                    <a:lnTo>
                      <a:pt x="0" y="3"/>
                    </a:lnTo>
                    <a:lnTo>
                      <a:pt x="1" y="2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7" y="0"/>
                    </a:lnTo>
                    <a:lnTo>
                      <a:pt x="8" y="0"/>
                    </a:lnTo>
                    <a:lnTo>
                      <a:pt x="10" y="2"/>
                    </a:lnTo>
                    <a:lnTo>
                      <a:pt x="10" y="5"/>
                    </a:lnTo>
                    <a:lnTo>
                      <a:pt x="10" y="6"/>
                    </a:lnTo>
                    <a:lnTo>
                      <a:pt x="9" y="8"/>
                    </a:lnTo>
                    <a:lnTo>
                      <a:pt x="8" y="9"/>
                    </a:lnTo>
                    <a:lnTo>
                      <a:pt x="5" y="1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830" name="Freeform 110"/>
              <p:cNvSpPr>
                <a:spLocks/>
              </p:cNvSpPr>
              <p:nvPr/>
            </p:nvSpPr>
            <p:spPr bwMode="auto">
              <a:xfrm>
                <a:off x="3609" y="2731"/>
                <a:ext cx="20" cy="19"/>
              </a:xfrm>
              <a:custGeom>
                <a:avLst/>
                <a:gdLst/>
                <a:ahLst/>
                <a:cxnLst>
                  <a:cxn ang="0">
                    <a:pos x="13" y="27"/>
                  </a:cxn>
                  <a:cxn ang="0">
                    <a:pos x="17" y="31"/>
                  </a:cxn>
                  <a:cxn ang="0">
                    <a:pos x="20" y="34"/>
                  </a:cxn>
                  <a:cxn ang="0">
                    <a:pos x="21" y="38"/>
                  </a:cxn>
                  <a:cxn ang="0">
                    <a:pos x="22" y="37"/>
                  </a:cxn>
                  <a:cxn ang="0">
                    <a:pos x="29" y="29"/>
                  </a:cxn>
                  <a:cxn ang="0">
                    <a:pos x="37" y="19"/>
                  </a:cxn>
                  <a:cxn ang="0">
                    <a:pos x="42" y="12"/>
                  </a:cxn>
                  <a:cxn ang="0">
                    <a:pos x="40" y="6"/>
                  </a:cxn>
                  <a:cxn ang="0">
                    <a:pos x="36" y="3"/>
                  </a:cxn>
                  <a:cxn ang="0">
                    <a:pos x="31" y="1"/>
                  </a:cxn>
                  <a:cxn ang="0">
                    <a:pos x="27" y="0"/>
                  </a:cxn>
                  <a:cxn ang="0">
                    <a:pos x="21" y="0"/>
                  </a:cxn>
                  <a:cxn ang="0">
                    <a:pos x="15" y="0"/>
                  </a:cxn>
                  <a:cxn ang="0">
                    <a:pos x="11" y="2"/>
                  </a:cxn>
                  <a:cxn ang="0">
                    <a:pos x="5" y="6"/>
                  </a:cxn>
                  <a:cxn ang="0">
                    <a:pos x="0" y="10"/>
                  </a:cxn>
                  <a:cxn ang="0">
                    <a:pos x="2" y="16"/>
                  </a:cxn>
                  <a:cxn ang="0">
                    <a:pos x="6" y="22"/>
                  </a:cxn>
                  <a:cxn ang="0">
                    <a:pos x="11" y="26"/>
                  </a:cxn>
                  <a:cxn ang="0">
                    <a:pos x="13" y="27"/>
                  </a:cxn>
                </a:cxnLst>
                <a:rect l="0" t="0" r="r" b="b"/>
                <a:pathLst>
                  <a:path w="42" h="38">
                    <a:moveTo>
                      <a:pt x="13" y="27"/>
                    </a:moveTo>
                    <a:lnTo>
                      <a:pt x="17" y="31"/>
                    </a:lnTo>
                    <a:lnTo>
                      <a:pt x="20" y="34"/>
                    </a:lnTo>
                    <a:lnTo>
                      <a:pt x="21" y="38"/>
                    </a:lnTo>
                    <a:lnTo>
                      <a:pt x="22" y="37"/>
                    </a:lnTo>
                    <a:lnTo>
                      <a:pt x="29" y="29"/>
                    </a:lnTo>
                    <a:lnTo>
                      <a:pt x="37" y="19"/>
                    </a:lnTo>
                    <a:lnTo>
                      <a:pt x="42" y="12"/>
                    </a:lnTo>
                    <a:lnTo>
                      <a:pt x="40" y="6"/>
                    </a:lnTo>
                    <a:lnTo>
                      <a:pt x="36" y="3"/>
                    </a:lnTo>
                    <a:lnTo>
                      <a:pt x="31" y="1"/>
                    </a:lnTo>
                    <a:lnTo>
                      <a:pt x="27" y="0"/>
                    </a:lnTo>
                    <a:lnTo>
                      <a:pt x="21" y="0"/>
                    </a:lnTo>
                    <a:lnTo>
                      <a:pt x="15" y="0"/>
                    </a:lnTo>
                    <a:lnTo>
                      <a:pt x="11" y="2"/>
                    </a:lnTo>
                    <a:lnTo>
                      <a:pt x="5" y="6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6" y="22"/>
                    </a:lnTo>
                    <a:lnTo>
                      <a:pt x="11" y="26"/>
                    </a:lnTo>
                    <a:lnTo>
                      <a:pt x="13" y="2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831" name="Freeform 111"/>
              <p:cNvSpPr>
                <a:spLocks/>
              </p:cNvSpPr>
              <p:nvPr/>
            </p:nvSpPr>
            <p:spPr bwMode="auto">
              <a:xfrm>
                <a:off x="3655" y="2607"/>
                <a:ext cx="35" cy="34"/>
              </a:xfrm>
              <a:custGeom>
                <a:avLst/>
                <a:gdLst/>
                <a:ahLst/>
                <a:cxnLst>
                  <a:cxn ang="0">
                    <a:pos x="69" y="0"/>
                  </a:cxn>
                  <a:cxn ang="0">
                    <a:pos x="58" y="10"/>
                  </a:cxn>
                  <a:cxn ang="0">
                    <a:pos x="50" y="16"/>
                  </a:cxn>
                  <a:cxn ang="0">
                    <a:pos x="46" y="22"/>
                  </a:cxn>
                  <a:cxn ang="0">
                    <a:pos x="42" y="28"/>
                  </a:cxn>
                  <a:cxn ang="0">
                    <a:pos x="39" y="33"/>
                  </a:cxn>
                  <a:cxn ang="0">
                    <a:pos x="36" y="37"/>
                  </a:cxn>
                  <a:cxn ang="0">
                    <a:pos x="35" y="42"/>
                  </a:cxn>
                  <a:cxn ang="0">
                    <a:pos x="32" y="46"/>
                  </a:cxn>
                  <a:cxn ang="0">
                    <a:pos x="23" y="56"/>
                  </a:cxn>
                  <a:cxn ang="0">
                    <a:pos x="12" y="62"/>
                  </a:cxn>
                  <a:cxn ang="0">
                    <a:pos x="3" y="67"/>
                  </a:cxn>
                  <a:cxn ang="0">
                    <a:pos x="0" y="68"/>
                  </a:cxn>
                  <a:cxn ang="0">
                    <a:pos x="10" y="66"/>
                  </a:cxn>
                  <a:cxn ang="0">
                    <a:pos x="18" y="62"/>
                  </a:cxn>
                  <a:cxn ang="0">
                    <a:pos x="25" y="59"/>
                  </a:cxn>
                  <a:cxn ang="0">
                    <a:pos x="31" y="54"/>
                  </a:cxn>
                  <a:cxn ang="0">
                    <a:pos x="35" y="50"/>
                  </a:cxn>
                  <a:cxn ang="0">
                    <a:pos x="40" y="44"/>
                  </a:cxn>
                  <a:cxn ang="0">
                    <a:pos x="43" y="37"/>
                  </a:cxn>
                  <a:cxn ang="0">
                    <a:pos x="48" y="30"/>
                  </a:cxn>
                  <a:cxn ang="0">
                    <a:pos x="57" y="18"/>
                  </a:cxn>
                  <a:cxn ang="0">
                    <a:pos x="64" y="8"/>
                  </a:cxn>
                  <a:cxn ang="0">
                    <a:pos x="68" y="3"/>
                  </a:cxn>
                  <a:cxn ang="0">
                    <a:pos x="69" y="0"/>
                  </a:cxn>
                </a:cxnLst>
                <a:rect l="0" t="0" r="r" b="b"/>
                <a:pathLst>
                  <a:path w="69" h="68">
                    <a:moveTo>
                      <a:pt x="69" y="0"/>
                    </a:moveTo>
                    <a:lnTo>
                      <a:pt x="58" y="10"/>
                    </a:lnTo>
                    <a:lnTo>
                      <a:pt x="50" y="16"/>
                    </a:lnTo>
                    <a:lnTo>
                      <a:pt x="46" y="22"/>
                    </a:lnTo>
                    <a:lnTo>
                      <a:pt x="42" y="28"/>
                    </a:lnTo>
                    <a:lnTo>
                      <a:pt x="39" y="33"/>
                    </a:lnTo>
                    <a:lnTo>
                      <a:pt x="36" y="37"/>
                    </a:lnTo>
                    <a:lnTo>
                      <a:pt x="35" y="42"/>
                    </a:lnTo>
                    <a:lnTo>
                      <a:pt x="32" y="46"/>
                    </a:lnTo>
                    <a:lnTo>
                      <a:pt x="23" y="56"/>
                    </a:lnTo>
                    <a:lnTo>
                      <a:pt x="12" y="62"/>
                    </a:lnTo>
                    <a:lnTo>
                      <a:pt x="3" y="67"/>
                    </a:lnTo>
                    <a:lnTo>
                      <a:pt x="0" y="68"/>
                    </a:lnTo>
                    <a:lnTo>
                      <a:pt x="10" y="66"/>
                    </a:lnTo>
                    <a:lnTo>
                      <a:pt x="18" y="62"/>
                    </a:lnTo>
                    <a:lnTo>
                      <a:pt x="25" y="59"/>
                    </a:lnTo>
                    <a:lnTo>
                      <a:pt x="31" y="54"/>
                    </a:lnTo>
                    <a:lnTo>
                      <a:pt x="35" y="50"/>
                    </a:lnTo>
                    <a:lnTo>
                      <a:pt x="40" y="44"/>
                    </a:lnTo>
                    <a:lnTo>
                      <a:pt x="43" y="37"/>
                    </a:lnTo>
                    <a:lnTo>
                      <a:pt x="48" y="30"/>
                    </a:lnTo>
                    <a:lnTo>
                      <a:pt x="57" y="18"/>
                    </a:lnTo>
                    <a:lnTo>
                      <a:pt x="64" y="8"/>
                    </a:lnTo>
                    <a:lnTo>
                      <a:pt x="68" y="3"/>
                    </a:lnTo>
                    <a:lnTo>
                      <a:pt x="69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832" name="Freeform 112"/>
              <p:cNvSpPr>
                <a:spLocks/>
              </p:cNvSpPr>
              <p:nvPr/>
            </p:nvSpPr>
            <p:spPr bwMode="auto">
              <a:xfrm>
                <a:off x="3656" y="2639"/>
                <a:ext cx="23" cy="21"/>
              </a:xfrm>
              <a:custGeom>
                <a:avLst/>
                <a:gdLst/>
                <a:ahLst/>
                <a:cxnLst>
                  <a:cxn ang="0">
                    <a:pos x="2" y="24"/>
                  </a:cxn>
                  <a:cxn ang="0">
                    <a:pos x="7" y="19"/>
                  </a:cxn>
                  <a:cxn ang="0">
                    <a:pos x="11" y="15"/>
                  </a:cxn>
                  <a:cxn ang="0">
                    <a:pos x="16" y="11"/>
                  </a:cxn>
                  <a:cxn ang="0">
                    <a:pos x="21" y="8"/>
                  </a:cxn>
                  <a:cxn ang="0">
                    <a:pos x="26" y="4"/>
                  </a:cxn>
                  <a:cxn ang="0">
                    <a:pos x="32" y="2"/>
                  </a:cxn>
                  <a:cxn ang="0">
                    <a:pos x="39" y="0"/>
                  </a:cxn>
                  <a:cxn ang="0">
                    <a:pos x="46" y="0"/>
                  </a:cxn>
                  <a:cxn ang="0">
                    <a:pos x="37" y="2"/>
                  </a:cxn>
                  <a:cxn ang="0">
                    <a:pos x="29" y="6"/>
                  </a:cxn>
                  <a:cxn ang="0">
                    <a:pos x="23" y="9"/>
                  </a:cxn>
                  <a:cxn ang="0">
                    <a:pos x="17" y="12"/>
                  </a:cxn>
                  <a:cxn ang="0">
                    <a:pos x="14" y="16"/>
                  </a:cxn>
                  <a:cxn ang="0">
                    <a:pos x="11" y="19"/>
                  </a:cxn>
                  <a:cxn ang="0">
                    <a:pos x="9" y="20"/>
                  </a:cxn>
                  <a:cxn ang="0">
                    <a:pos x="9" y="22"/>
                  </a:cxn>
                  <a:cxn ang="0">
                    <a:pos x="23" y="16"/>
                  </a:cxn>
                  <a:cxn ang="0">
                    <a:pos x="33" y="15"/>
                  </a:cxn>
                  <a:cxn ang="0">
                    <a:pos x="40" y="16"/>
                  </a:cxn>
                  <a:cxn ang="0">
                    <a:pos x="42" y="17"/>
                  </a:cxn>
                  <a:cxn ang="0">
                    <a:pos x="34" y="18"/>
                  </a:cxn>
                  <a:cxn ang="0">
                    <a:pos x="26" y="19"/>
                  </a:cxn>
                  <a:cxn ang="0">
                    <a:pos x="19" y="22"/>
                  </a:cxn>
                  <a:cxn ang="0">
                    <a:pos x="15" y="24"/>
                  </a:cxn>
                  <a:cxn ang="0">
                    <a:pos x="10" y="26"/>
                  </a:cxn>
                  <a:cxn ang="0">
                    <a:pos x="6" y="30"/>
                  </a:cxn>
                  <a:cxn ang="0">
                    <a:pos x="3" y="34"/>
                  </a:cxn>
                  <a:cxn ang="0">
                    <a:pos x="1" y="39"/>
                  </a:cxn>
                  <a:cxn ang="0">
                    <a:pos x="0" y="42"/>
                  </a:cxn>
                  <a:cxn ang="0">
                    <a:pos x="0" y="37"/>
                  </a:cxn>
                  <a:cxn ang="0">
                    <a:pos x="1" y="29"/>
                  </a:cxn>
                  <a:cxn ang="0">
                    <a:pos x="2" y="24"/>
                  </a:cxn>
                </a:cxnLst>
                <a:rect l="0" t="0" r="r" b="b"/>
                <a:pathLst>
                  <a:path w="46" h="42">
                    <a:moveTo>
                      <a:pt x="2" y="24"/>
                    </a:moveTo>
                    <a:lnTo>
                      <a:pt x="7" y="19"/>
                    </a:lnTo>
                    <a:lnTo>
                      <a:pt x="11" y="15"/>
                    </a:lnTo>
                    <a:lnTo>
                      <a:pt x="16" y="11"/>
                    </a:lnTo>
                    <a:lnTo>
                      <a:pt x="21" y="8"/>
                    </a:lnTo>
                    <a:lnTo>
                      <a:pt x="26" y="4"/>
                    </a:lnTo>
                    <a:lnTo>
                      <a:pt x="32" y="2"/>
                    </a:lnTo>
                    <a:lnTo>
                      <a:pt x="39" y="0"/>
                    </a:lnTo>
                    <a:lnTo>
                      <a:pt x="46" y="0"/>
                    </a:lnTo>
                    <a:lnTo>
                      <a:pt x="37" y="2"/>
                    </a:lnTo>
                    <a:lnTo>
                      <a:pt x="29" y="6"/>
                    </a:lnTo>
                    <a:lnTo>
                      <a:pt x="23" y="9"/>
                    </a:lnTo>
                    <a:lnTo>
                      <a:pt x="17" y="12"/>
                    </a:lnTo>
                    <a:lnTo>
                      <a:pt x="14" y="16"/>
                    </a:lnTo>
                    <a:lnTo>
                      <a:pt x="11" y="19"/>
                    </a:lnTo>
                    <a:lnTo>
                      <a:pt x="9" y="20"/>
                    </a:lnTo>
                    <a:lnTo>
                      <a:pt x="9" y="22"/>
                    </a:lnTo>
                    <a:lnTo>
                      <a:pt x="23" y="16"/>
                    </a:lnTo>
                    <a:lnTo>
                      <a:pt x="33" y="15"/>
                    </a:lnTo>
                    <a:lnTo>
                      <a:pt x="40" y="16"/>
                    </a:lnTo>
                    <a:lnTo>
                      <a:pt x="42" y="17"/>
                    </a:lnTo>
                    <a:lnTo>
                      <a:pt x="34" y="18"/>
                    </a:lnTo>
                    <a:lnTo>
                      <a:pt x="26" y="19"/>
                    </a:lnTo>
                    <a:lnTo>
                      <a:pt x="19" y="22"/>
                    </a:lnTo>
                    <a:lnTo>
                      <a:pt x="15" y="24"/>
                    </a:lnTo>
                    <a:lnTo>
                      <a:pt x="10" y="26"/>
                    </a:lnTo>
                    <a:lnTo>
                      <a:pt x="6" y="30"/>
                    </a:lnTo>
                    <a:lnTo>
                      <a:pt x="3" y="34"/>
                    </a:lnTo>
                    <a:lnTo>
                      <a:pt x="1" y="39"/>
                    </a:lnTo>
                    <a:lnTo>
                      <a:pt x="0" y="42"/>
                    </a:lnTo>
                    <a:lnTo>
                      <a:pt x="0" y="37"/>
                    </a:lnTo>
                    <a:lnTo>
                      <a:pt x="1" y="29"/>
                    </a:lnTo>
                    <a:lnTo>
                      <a:pt x="2" y="2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833" name="Freeform 113"/>
              <p:cNvSpPr>
                <a:spLocks/>
              </p:cNvSpPr>
              <p:nvPr/>
            </p:nvSpPr>
            <p:spPr bwMode="auto">
              <a:xfrm>
                <a:off x="3642" y="2729"/>
                <a:ext cx="44" cy="8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7" y="10"/>
                  </a:cxn>
                  <a:cxn ang="0">
                    <a:pos x="13" y="7"/>
                  </a:cxn>
                  <a:cxn ang="0">
                    <a:pos x="18" y="5"/>
                  </a:cxn>
                  <a:cxn ang="0">
                    <a:pos x="22" y="4"/>
                  </a:cxn>
                  <a:cxn ang="0">
                    <a:pos x="25" y="3"/>
                  </a:cxn>
                  <a:cxn ang="0">
                    <a:pos x="29" y="3"/>
                  </a:cxn>
                  <a:cxn ang="0">
                    <a:pos x="32" y="1"/>
                  </a:cxn>
                  <a:cxn ang="0">
                    <a:pos x="36" y="1"/>
                  </a:cxn>
                  <a:cxn ang="0">
                    <a:pos x="40" y="0"/>
                  </a:cxn>
                  <a:cxn ang="0">
                    <a:pos x="48" y="0"/>
                  </a:cxn>
                  <a:cxn ang="0">
                    <a:pos x="56" y="0"/>
                  </a:cxn>
                  <a:cxn ang="0">
                    <a:pos x="67" y="1"/>
                  </a:cxn>
                  <a:cxn ang="0">
                    <a:pos x="75" y="1"/>
                  </a:cxn>
                  <a:cxn ang="0">
                    <a:pos x="83" y="3"/>
                  </a:cxn>
                  <a:cxn ang="0">
                    <a:pos x="87" y="3"/>
                  </a:cxn>
                  <a:cxn ang="0">
                    <a:pos x="90" y="3"/>
                  </a:cxn>
                  <a:cxn ang="0">
                    <a:pos x="75" y="3"/>
                  </a:cxn>
                  <a:cxn ang="0">
                    <a:pos x="63" y="3"/>
                  </a:cxn>
                  <a:cxn ang="0">
                    <a:pos x="53" y="3"/>
                  </a:cxn>
                  <a:cxn ang="0">
                    <a:pos x="46" y="3"/>
                  </a:cxn>
                  <a:cxn ang="0">
                    <a:pos x="40" y="3"/>
                  </a:cxn>
                  <a:cxn ang="0">
                    <a:pos x="36" y="3"/>
                  </a:cxn>
                  <a:cxn ang="0">
                    <a:pos x="33" y="4"/>
                  </a:cxn>
                  <a:cxn ang="0">
                    <a:pos x="31" y="4"/>
                  </a:cxn>
                  <a:cxn ang="0">
                    <a:pos x="22" y="6"/>
                  </a:cxn>
                  <a:cxn ang="0">
                    <a:pos x="12" y="10"/>
                  </a:cxn>
                  <a:cxn ang="0">
                    <a:pos x="3" y="14"/>
                  </a:cxn>
                  <a:cxn ang="0">
                    <a:pos x="0" y="15"/>
                  </a:cxn>
                  <a:cxn ang="0">
                    <a:pos x="0" y="14"/>
                  </a:cxn>
                </a:cxnLst>
                <a:rect l="0" t="0" r="r" b="b"/>
                <a:pathLst>
                  <a:path w="90" h="15">
                    <a:moveTo>
                      <a:pt x="0" y="14"/>
                    </a:moveTo>
                    <a:lnTo>
                      <a:pt x="7" y="10"/>
                    </a:lnTo>
                    <a:lnTo>
                      <a:pt x="13" y="7"/>
                    </a:lnTo>
                    <a:lnTo>
                      <a:pt x="18" y="5"/>
                    </a:lnTo>
                    <a:lnTo>
                      <a:pt x="22" y="4"/>
                    </a:lnTo>
                    <a:lnTo>
                      <a:pt x="25" y="3"/>
                    </a:lnTo>
                    <a:lnTo>
                      <a:pt x="29" y="3"/>
                    </a:lnTo>
                    <a:lnTo>
                      <a:pt x="32" y="1"/>
                    </a:lnTo>
                    <a:lnTo>
                      <a:pt x="36" y="1"/>
                    </a:lnTo>
                    <a:lnTo>
                      <a:pt x="40" y="0"/>
                    </a:lnTo>
                    <a:lnTo>
                      <a:pt x="48" y="0"/>
                    </a:lnTo>
                    <a:lnTo>
                      <a:pt x="56" y="0"/>
                    </a:lnTo>
                    <a:lnTo>
                      <a:pt x="67" y="1"/>
                    </a:lnTo>
                    <a:lnTo>
                      <a:pt x="75" y="1"/>
                    </a:lnTo>
                    <a:lnTo>
                      <a:pt x="83" y="3"/>
                    </a:lnTo>
                    <a:lnTo>
                      <a:pt x="87" y="3"/>
                    </a:lnTo>
                    <a:lnTo>
                      <a:pt x="90" y="3"/>
                    </a:lnTo>
                    <a:lnTo>
                      <a:pt x="75" y="3"/>
                    </a:lnTo>
                    <a:lnTo>
                      <a:pt x="63" y="3"/>
                    </a:lnTo>
                    <a:lnTo>
                      <a:pt x="53" y="3"/>
                    </a:lnTo>
                    <a:lnTo>
                      <a:pt x="46" y="3"/>
                    </a:lnTo>
                    <a:lnTo>
                      <a:pt x="40" y="3"/>
                    </a:lnTo>
                    <a:lnTo>
                      <a:pt x="36" y="3"/>
                    </a:lnTo>
                    <a:lnTo>
                      <a:pt x="33" y="4"/>
                    </a:lnTo>
                    <a:lnTo>
                      <a:pt x="31" y="4"/>
                    </a:lnTo>
                    <a:lnTo>
                      <a:pt x="22" y="6"/>
                    </a:lnTo>
                    <a:lnTo>
                      <a:pt x="12" y="10"/>
                    </a:lnTo>
                    <a:lnTo>
                      <a:pt x="3" y="14"/>
                    </a:lnTo>
                    <a:lnTo>
                      <a:pt x="0" y="15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834" name="Freeform 114"/>
              <p:cNvSpPr>
                <a:spLocks/>
              </p:cNvSpPr>
              <p:nvPr/>
            </p:nvSpPr>
            <p:spPr bwMode="auto">
              <a:xfrm>
                <a:off x="3643" y="2734"/>
                <a:ext cx="55" cy="7"/>
              </a:xfrm>
              <a:custGeom>
                <a:avLst/>
                <a:gdLst/>
                <a:ahLst/>
                <a:cxnLst>
                  <a:cxn ang="0">
                    <a:pos x="2" y="8"/>
                  </a:cxn>
                  <a:cxn ang="0">
                    <a:pos x="11" y="4"/>
                  </a:cxn>
                  <a:cxn ang="0">
                    <a:pos x="19" y="2"/>
                  </a:cxn>
                  <a:cxn ang="0">
                    <a:pos x="25" y="1"/>
                  </a:cxn>
                  <a:cxn ang="0">
                    <a:pos x="30" y="0"/>
                  </a:cxn>
                  <a:cxn ang="0">
                    <a:pos x="35" y="0"/>
                  </a:cxn>
                  <a:cxn ang="0">
                    <a:pos x="38" y="0"/>
                  </a:cxn>
                  <a:cxn ang="0">
                    <a:pos x="42" y="0"/>
                  </a:cxn>
                  <a:cxn ang="0">
                    <a:pos x="46" y="0"/>
                  </a:cxn>
                  <a:cxn ang="0">
                    <a:pos x="52" y="1"/>
                  </a:cxn>
                  <a:cxn ang="0">
                    <a:pos x="61" y="2"/>
                  </a:cxn>
                  <a:cxn ang="0">
                    <a:pos x="72" y="4"/>
                  </a:cxn>
                  <a:cxn ang="0">
                    <a:pos x="82" y="7"/>
                  </a:cxn>
                  <a:cxn ang="0">
                    <a:pos x="93" y="9"/>
                  </a:cxn>
                  <a:cxn ang="0">
                    <a:pos x="102" y="11"/>
                  </a:cxn>
                  <a:cxn ang="0">
                    <a:pos x="107" y="12"/>
                  </a:cxn>
                  <a:cxn ang="0">
                    <a:pos x="110" y="13"/>
                  </a:cxn>
                  <a:cxn ang="0">
                    <a:pos x="94" y="11"/>
                  </a:cxn>
                  <a:cxn ang="0">
                    <a:pos x="80" y="8"/>
                  </a:cxn>
                  <a:cxn ang="0">
                    <a:pos x="68" y="7"/>
                  </a:cxn>
                  <a:cxn ang="0">
                    <a:pos x="59" y="4"/>
                  </a:cxn>
                  <a:cxn ang="0">
                    <a:pos x="52" y="3"/>
                  </a:cxn>
                  <a:cxn ang="0">
                    <a:pos x="46" y="3"/>
                  </a:cxn>
                  <a:cxn ang="0">
                    <a:pos x="42" y="2"/>
                  </a:cxn>
                  <a:cxn ang="0">
                    <a:pos x="40" y="2"/>
                  </a:cxn>
                  <a:cxn ang="0">
                    <a:pos x="34" y="2"/>
                  </a:cxn>
                  <a:cxn ang="0">
                    <a:pos x="28" y="3"/>
                  </a:cxn>
                  <a:cxn ang="0">
                    <a:pos x="21" y="4"/>
                  </a:cxn>
                  <a:cxn ang="0">
                    <a:pos x="15" y="5"/>
                  </a:cxn>
                  <a:cxn ang="0">
                    <a:pos x="10" y="7"/>
                  </a:cxn>
                  <a:cxn ang="0">
                    <a:pos x="5" y="8"/>
                  </a:cxn>
                  <a:cxn ang="0">
                    <a:pos x="2" y="9"/>
                  </a:cxn>
                  <a:cxn ang="0">
                    <a:pos x="0" y="9"/>
                  </a:cxn>
                  <a:cxn ang="0">
                    <a:pos x="2" y="8"/>
                  </a:cxn>
                </a:cxnLst>
                <a:rect l="0" t="0" r="r" b="b"/>
                <a:pathLst>
                  <a:path w="110" h="13">
                    <a:moveTo>
                      <a:pt x="2" y="8"/>
                    </a:moveTo>
                    <a:lnTo>
                      <a:pt x="11" y="4"/>
                    </a:lnTo>
                    <a:lnTo>
                      <a:pt x="19" y="2"/>
                    </a:lnTo>
                    <a:lnTo>
                      <a:pt x="25" y="1"/>
                    </a:lnTo>
                    <a:lnTo>
                      <a:pt x="30" y="0"/>
                    </a:lnTo>
                    <a:lnTo>
                      <a:pt x="35" y="0"/>
                    </a:lnTo>
                    <a:lnTo>
                      <a:pt x="38" y="0"/>
                    </a:lnTo>
                    <a:lnTo>
                      <a:pt x="42" y="0"/>
                    </a:lnTo>
                    <a:lnTo>
                      <a:pt x="46" y="0"/>
                    </a:lnTo>
                    <a:lnTo>
                      <a:pt x="52" y="1"/>
                    </a:lnTo>
                    <a:lnTo>
                      <a:pt x="61" y="2"/>
                    </a:lnTo>
                    <a:lnTo>
                      <a:pt x="72" y="4"/>
                    </a:lnTo>
                    <a:lnTo>
                      <a:pt x="82" y="7"/>
                    </a:lnTo>
                    <a:lnTo>
                      <a:pt x="93" y="9"/>
                    </a:lnTo>
                    <a:lnTo>
                      <a:pt x="102" y="11"/>
                    </a:lnTo>
                    <a:lnTo>
                      <a:pt x="107" y="12"/>
                    </a:lnTo>
                    <a:lnTo>
                      <a:pt x="110" y="13"/>
                    </a:lnTo>
                    <a:lnTo>
                      <a:pt x="94" y="11"/>
                    </a:lnTo>
                    <a:lnTo>
                      <a:pt x="80" y="8"/>
                    </a:lnTo>
                    <a:lnTo>
                      <a:pt x="68" y="7"/>
                    </a:lnTo>
                    <a:lnTo>
                      <a:pt x="59" y="4"/>
                    </a:lnTo>
                    <a:lnTo>
                      <a:pt x="52" y="3"/>
                    </a:lnTo>
                    <a:lnTo>
                      <a:pt x="46" y="3"/>
                    </a:lnTo>
                    <a:lnTo>
                      <a:pt x="42" y="2"/>
                    </a:lnTo>
                    <a:lnTo>
                      <a:pt x="40" y="2"/>
                    </a:lnTo>
                    <a:lnTo>
                      <a:pt x="34" y="2"/>
                    </a:lnTo>
                    <a:lnTo>
                      <a:pt x="28" y="3"/>
                    </a:lnTo>
                    <a:lnTo>
                      <a:pt x="21" y="4"/>
                    </a:lnTo>
                    <a:lnTo>
                      <a:pt x="15" y="5"/>
                    </a:lnTo>
                    <a:lnTo>
                      <a:pt x="10" y="7"/>
                    </a:lnTo>
                    <a:lnTo>
                      <a:pt x="5" y="8"/>
                    </a:lnTo>
                    <a:lnTo>
                      <a:pt x="2" y="9"/>
                    </a:lnTo>
                    <a:lnTo>
                      <a:pt x="0" y="9"/>
                    </a:lnTo>
                    <a:lnTo>
                      <a:pt x="2" y="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835" name="Freeform 115"/>
              <p:cNvSpPr>
                <a:spLocks/>
              </p:cNvSpPr>
              <p:nvPr/>
            </p:nvSpPr>
            <p:spPr bwMode="auto">
              <a:xfrm>
                <a:off x="3647" y="2740"/>
                <a:ext cx="45" cy="12"/>
              </a:xfrm>
              <a:custGeom>
                <a:avLst/>
                <a:gdLst/>
                <a:ahLst/>
                <a:cxnLst>
                  <a:cxn ang="0">
                    <a:pos x="0" y="2"/>
                  </a:cxn>
                  <a:cxn ang="0">
                    <a:pos x="8" y="1"/>
                  </a:cxn>
                  <a:cxn ang="0">
                    <a:pos x="14" y="0"/>
                  </a:cxn>
                  <a:cxn ang="0">
                    <a:pos x="20" y="0"/>
                  </a:cxn>
                  <a:cxn ang="0">
                    <a:pos x="25" y="0"/>
                  </a:cxn>
                  <a:cxn ang="0">
                    <a:pos x="28" y="1"/>
                  </a:cxn>
                  <a:cxn ang="0">
                    <a:pos x="32" y="1"/>
                  </a:cxn>
                  <a:cxn ang="0">
                    <a:pos x="35" y="2"/>
                  </a:cxn>
                  <a:cxn ang="0">
                    <a:pos x="39" y="2"/>
                  </a:cxn>
                  <a:cxn ang="0">
                    <a:pos x="43" y="4"/>
                  </a:cxn>
                  <a:cxn ang="0">
                    <a:pos x="50" y="7"/>
                  </a:cxn>
                  <a:cxn ang="0">
                    <a:pos x="58" y="11"/>
                  </a:cxn>
                  <a:cxn ang="0">
                    <a:pos x="67" y="14"/>
                  </a:cxn>
                  <a:cxn ang="0">
                    <a:pos x="75" y="17"/>
                  </a:cxn>
                  <a:cxn ang="0">
                    <a:pos x="81" y="20"/>
                  </a:cxn>
                  <a:cxn ang="0">
                    <a:pos x="86" y="22"/>
                  </a:cxn>
                  <a:cxn ang="0">
                    <a:pos x="88" y="23"/>
                  </a:cxn>
                  <a:cxn ang="0">
                    <a:pos x="74" y="19"/>
                  </a:cxn>
                  <a:cxn ang="0">
                    <a:pos x="64" y="14"/>
                  </a:cxn>
                  <a:cxn ang="0">
                    <a:pos x="55" y="11"/>
                  </a:cxn>
                  <a:cxn ang="0">
                    <a:pos x="48" y="8"/>
                  </a:cxn>
                  <a:cxn ang="0">
                    <a:pos x="42" y="6"/>
                  </a:cxn>
                  <a:cxn ang="0">
                    <a:pos x="37" y="5"/>
                  </a:cxn>
                  <a:cxn ang="0">
                    <a:pos x="35" y="4"/>
                  </a:cxn>
                  <a:cxn ang="0">
                    <a:pos x="33" y="4"/>
                  </a:cxn>
                  <a:cxn ang="0">
                    <a:pos x="24" y="2"/>
                  </a:cxn>
                  <a:cxn ang="0">
                    <a:pos x="12" y="2"/>
                  </a:cxn>
                  <a:cxn ang="0">
                    <a:pos x="3" y="4"/>
                  </a:cxn>
                  <a:cxn ang="0">
                    <a:pos x="0" y="4"/>
                  </a:cxn>
                  <a:cxn ang="0">
                    <a:pos x="0" y="2"/>
                  </a:cxn>
                </a:cxnLst>
                <a:rect l="0" t="0" r="r" b="b"/>
                <a:pathLst>
                  <a:path w="88" h="23">
                    <a:moveTo>
                      <a:pt x="0" y="2"/>
                    </a:moveTo>
                    <a:lnTo>
                      <a:pt x="8" y="1"/>
                    </a:lnTo>
                    <a:lnTo>
                      <a:pt x="14" y="0"/>
                    </a:lnTo>
                    <a:lnTo>
                      <a:pt x="20" y="0"/>
                    </a:lnTo>
                    <a:lnTo>
                      <a:pt x="25" y="0"/>
                    </a:lnTo>
                    <a:lnTo>
                      <a:pt x="28" y="1"/>
                    </a:lnTo>
                    <a:lnTo>
                      <a:pt x="32" y="1"/>
                    </a:lnTo>
                    <a:lnTo>
                      <a:pt x="35" y="2"/>
                    </a:lnTo>
                    <a:lnTo>
                      <a:pt x="39" y="2"/>
                    </a:lnTo>
                    <a:lnTo>
                      <a:pt x="43" y="4"/>
                    </a:lnTo>
                    <a:lnTo>
                      <a:pt x="50" y="7"/>
                    </a:lnTo>
                    <a:lnTo>
                      <a:pt x="58" y="11"/>
                    </a:lnTo>
                    <a:lnTo>
                      <a:pt x="67" y="14"/>
                    </a:lnTo>
                    <a:lnTo>
                      <a:pt x="75" y="17"/>
                    </a:lnTo>
                    <a:lnTo>
                      <a:pt x="81" y="20"/>
                    </a:lnTo>
                    <a:lnTo>
                      <a:pt x="86" y="22"/>
                    </a:lnTo>
                    <a:lnTo>
                      <a:pt x="88" y="23"/>
                    </a:lnTo>
                    <a:lnTo>
                      <a:pt x="74" y="19"/>
                    </a:lnTo>
                    <a:lnTo>
                      <a:pt x="64" y="14"/>
                    </a:lnTo>
                    <a:lnTo>
                      <a:pt x="55" y="11"/>
                    </a:lnTo>
                    <a:lnTo>
                      <a:pt x="48" y="8"/>
                    </a:lnTo>
                    <a:lnTo>
                      <a:pt x="42" y="6"/>
                    </a:lnTo>
                    <a:lnTo>
                      <a:pt x="37" y="5"/>
                    </a:lnTo>
                    <a:lnTo>
                      <a:pt x="35" y="4"/>
                    </a:lnTo>
                    <a:lnTo>
                      <a:pt x="33" y="4"/>
                    </a:lnTo>
                    <a:lnTo>
                      <a:pt x="24" y="2"/>
                    </a:lnTo>
                    <a:lnTo>
                      <a:pt x="12" y="2"/>
                    </a:lnTo>
                    <a:lnTo>
                      <a:pt x="3" y="4"/>
                    </a:lnTo>
                    <a:lnTo>
                      <a:pt x="0" y="4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836" name="Freeform 116"/>
              <p:cNvSpPr>
                <a:spLocks/>
              </p:cNvSpPr>
              <p:nvPr/>
            </p:nvSpPr>
            <p:spPr bwMode="auto">
              <a:xfrm>
                <a:off x="3522" y="2631"/>
                <a:ext cx="49" cy="3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1" y="2"/>
                  </a:cxn>
                  <a:cxn ang="0">
                    <a:pos x="25" y="6"/>
                  </a:cxn>
                  <a:cxn ang="0">
                    <a:pos x="39" y="10"/>
                  </a:cxn>
                  <a:cxn ang="0">
                    <a:pos x="53" y="16"/>
                  </a:cxn>
                  <a:cxn ang="0">
                    <a:pos x="65" y="24"/>
                  </a:cxn>
                  <a:cxn ang="0">
                    <a:pos x="78" y="34"/>
                  </a:cxn>
                  <a:cxn ang="0">
                    <a:pos x="88" y="45"/>
                  </a:cxn>
                  <a:cxn ang="0">
                    <a:pos x="96" y="57"/>
                  </a:cxn>
                  <a:cxn ang="0">
                    <a:pos x="85" y="53"/>
                  </a:cxn>
                  <a:cxn ang="0">
                    <a:pos x="86" y="62"/>
                  </a:cxn>
                  <a:cxn ang="0">
                    <a:pos x="79" y="57"/>
                  </a:cxn>
                  <a:cxn ang="0">
                    <a:pos x="71" y="53"/>
                  </a:cxn>
                  <a:cxn ang="0">
                    <a:pos x="64" y="49"/>
                  </a:cxn>
                  <a:cxn ang="0">
                    <a:pos x="59" y="46"/>
                  </a:cxn>
                  <a:cxn ang="0">
                    <a:pos x="52" y="44"/>
                  </a:cxn>
                  <a:cxn ang="0">
                    <a:pos x="48" y="41"/>
                  </a:cxn>
                  <a:cxn ang="0">
                    <a:pos x="45" y="40"/>
                  </a:cxn>
                  <a:cxn ang="0">
                    <a:pos x="44" y="40"/>
                  </a:cxn>
                  <a:cxn ang="0">
                    <a:pos x="50" y="40"/>
                  </a:cxn>
                  <a:cxn ang="0">
                    <a:pos x="57" y="41"/>
                  </a:cxn>
                  <a:cxn ang="0">
                    <a:pos x="61" y="44"/>
                  </a:cxn>
                  <a:cxn ang="0">
                    <a:pos x="63" y="44"/>
                  </a:cxn>
                  <a:cxn ang="0">
                    <a:pos x="54" y="33"/>
                  </a:cxn>
                  <a:cxn ang="0">
                    <a:pos x="59" y="35"/>
                  </a:cxn>
                  <a:cxn ang="0">
                    <a:pos x="61" y="37"/>
                  </a:cxn>
                  <a:cxn ang="0">
                    <a:pos x="62" y="38"/>
                  </a:cxn>
                  <a:cxn ang="0">
                    <a:pos x="62" y="38"/>
                  </a:cxn>
                  <a:cxn ang="0">
                    <a:pos x="72" y="41"/>
                  </a:cxn>
                  <a:cxn ang="0">
                    <a:pos x="63" y="31"/>
                  </a:cxn>
                  <a:cxn ang="0">
                    <a:pos x="52" y="22"/>
                  </a:cxn>
                  <a:cxn ang="0">
                    <a:pos x="40" y="15"/>
                  </a:cxn>
                  <a:cxn ang="0">
                    <a:pos x="27" y="9"/>
                  </a:cxn>
                  <a:cxn ang="0">
                    <a:pos x="17" y="4"/>
                  </a:cxn>
                  <a:cxn ang="0">
                    <a:pos x="8" y="2"/>
                  </a:cxn>
                  <a:cxn ang="0">
                    <a:pos x="2" y="0"/>
                  </a:cxn>
                  <a:cxn ang="0">
                    <a:pos x="0" y="0"/>
                  </a:cxn>
                </a:cxnLst>
                <a:rect l="0" t="0" r="r" b="b"/>
                <a:pathLst>
                  <a:path w="96" h="62">
                    <a:moveTo>
                      <a:pt x="0" y="0"/>
                    </a:moveTo>
                    <a:lnTo>
                      <a:pt x="11" y="2"/>
                    </a:lnTo>
                    <a:lnTo>
                      <a:pt x="25" y="6"/>
                    </a:lnTo>
                    <a:lnTo>
                      <a:pt x="39" y="10"/>
                    </a:lnTo>
                    <a:lnTo>
                      <a:pt x="53" y="16"/>
                    </a:lnTo>
                    <a:lnTo>
                      <a:pt x="65" y="24"/>
                    </a:lnTo>
                    <a:lnTo>
                      <a:pt x="78" y="34"/>
                    </a:lnTo>
                    <a:lnTo>
                      <a:pt x="88" y="45"/>
                    </a:lnTo>
                    <a:lnTo>
                      <a:pt x="96" y="57"/>
                    </a:lnTo>
                    <a:lnTo>
                      <a:pt x="85" y="53"/>
                    </a:lnTo>
                    <a:lnTo>
                      <a:pt x="86" y="62"/>
                    </a:lnTo>
                    <a:lnTo>
                      <a:pt x="79" y="57"/>
                    </a:lnTo>
                    <a:lnTo>
                      <a:pt x="71" y="53"/>
                    </a:lnTo>
                    <a:lnTo>
                      <a:pt x="64" y="49"/>
                    </a:lnTo>
                    <a:lnTo>
                      <a:pt x="59" y="46"/>
                    </a:lnTo>
                    <a:lnTo>
                      <a:pt x="52" y="44"/>
                    </a:lnTo>
                    <a:lnTo>
                      <a:pt x="48" y="41"/>
                    </a:lnTo>
                    <a:lnTo>
                      <a:pt x="45" y="40"/>
                    </a:lnTo>
                    <a:lnTo>
                      <a:pt x="44" y="40"/>
                    </a:lnTo>
                    <a:lnTo>
                      <a:pt x="50" y="40"/>
                    </a:lnTo>
                    <a:lnTo>
                      <a:pt x="57" y="41"/>
                    </a:lnTo>
                    <a:lnTo>
                      <a:pt x="61" y="44"/>
                    </a:lnTo>
                    <a:lnTo>
                      <a:pt x="63" y="44"/>
                    </a:lnTo>
                    <a:lnTo>
                      <a:pt x="54" y="33"/>
                    </a:lnTo>
                    <a:lnTo>
                      <a:pt x="59" y="35"/>
                    </a:lnTo>
                    <a:lnTo>
                      <a:pt x="61" y="37"/>
                    </a:lnTo>
                    <a:lnTo>
                      <a:pt x="62" y="38"/>
                    </a:lnTo>
                    <a:lnTo>
                      <a:pt x="62" y="38"/>
                    </a:lnTo>
                    <a:lnTo>
                      <a:pt x="72" y="41"/>
                    </a:lnTo>
                    <a:lnTo>
                      <a:pt x="63" y="31"/>
                    </a:lnTo>
                    <a:lnTo>
                      <a:pt x="52" y="22"/>
                    </a:lnTo>
                    <a:lnTo>
                      <a:pt x="40" y="15"/>
                    </a:lnTo>
                    <a:lnTo>
                      <a:pt x="27" y="9"/>
                    </a:lnTo>
                    <a:lnTo>
                      <a:pt x="17" y="4"/>
                    </a:lnTo>
                    <a:lnTo>
                      <a:pt x="8" y="2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837" name="Freeform 117"/>
              <p:cNvSpPr>
                <a:spLocks/>
              </p:cNvSpPr>
              <p:nvPr/>
            </p:nvSpPr>
            <p:spPr bwMode="auto">
              <a:xfrm>
                <a:off x="3531" y="2656"/>
                <a:ext cx="23" cy="20"/>
              </a:xfrm>
              <a:custGeom>
                <a:avLst/>
                <a:gdLst/>
                <a:ahLst/>
                <a:cxnLst>
                  <a:cxn ang="0">
                    <a:pos x="44" y="24"/>
                  </a:cxn>
                  <a:cxn ang="0">
                    <a:pos x="39" y="20"/>
                  </a:cxn>
                  <a:cxn ang="0">
                    <a:pos x="36" y="15"/>
                  </a:cxn>
                  <a:cxn ang="0">
                    <a:pos x="31" y="12"/>
                  </a:cxn>
                  <a:cxn ang="0">
                    <a:pos x="25" y="7"/>
                  </a:cxn>
                  <a:cxn ang="0">
                    <a:pos x="20" y="5"/>
                  </a:cxn>
                  <a:cxn ang="0">
                    <a:pos x="14" y="2"/>
                  </a:cxn>
                  <a:cxn ang="0">
                    <a:pos x="7" y="0"/>
                  </a:cxn>
                  <a:cxn ang="0">
                    <a:pos x="0" y="0"/>
                  </a:cxn>
                  <a:cxn ang="0">
                    <a:pos x="9" y="2"/>
                  </a:cxn>
                  <a:cxn ang="0">
                    <a:pos x="17" y="5"/>
                  </a:cxn>
                  <a:cxn ang="0">
                    <a:pos x="23" y="8"/>
                  </a:cxn>
                  <a:cxn ang="0">
                    <a:pos x="29" y="12"/>
                  </a:cxn>
                  <a:cxn ang="0">
                    <a:pos x="32" y="15"/>
                  </a:cxn>
                  <a:cxn ang="0">
                    <a:pos x="35" y="19"/>
                  </a:cxn>
                  <a:cxn ang="0">
                    <a:pos x="37" y="20"/>
                  </a:cxn>
                  <a:cxn ang="0">
                    <a:pos x="37" y="21"/>
                  </a:cxn>
                  <a:cxn ang="0">
                    <a:pos x="23" y="16"/>
                  </a:cxn>
                  <a:cxn ang="0">
                    <a:pos x="13" y="15"/>
                  </a:cxn>
                  <a:cxn ang="0">
                    <a:pos x="6" y="16"/>
                  </a:cxn>
                  <a:cxn ang="0">
                    <a:pos x="4" y="17"/>
                  </a:cxn>
                  <a:cxn ang="0">
                    <a:pos x="12" y="19"/>
                  </a:cxn>
                  <a:cxn ang="0">
                    <a:pos x="20" y="20"/>
                  </a:cxn>
                  <a:cxn ang="0">
                    <a:pos x="27" y="22"/>
                  </a:cxn>
                  <a:cxn ang="0">
                    <a:pos x="32" y="24"/>
                  </a:cxn>
                  <a:cxn ang="0">
                    <a:pos x="37" y="27"/>
                  </a:cxn>
                  <a:cxn ang="0">
                    <a:pos x="40" y="30"/>
                  </a:cxn>
                  <a:cxn ang="0">
                    <a:pos x="43" y="33"/>
                  </a:cxn>
                  <a:cxn ang="0">
                    <a:pos x="45" y="38"/>
                  </a:cxn>
                  <a:cxn ang="0">
                    <a:pos x="46" y="42"/>
                  </a:cxn>
                  <a:cxn ang="0">
                    <a:pos x="46" y="36"/>
                  </a:cxn>
                  <a:cxn ang="0">
                    <a:pos x="45" y="29"/>
                  </a:cxn>
                  <a:cxn ang="0">
                    <a:pos x="44" y="24"/>
                  </a:cxn>
                </a:cxnLst>
                <a:rect l="0" t="0" r="r" b="b"/>
                <a:pathLst>
                  <a:path w="46" h="42">
                    <a:moveTo>
                      <a:pt x="44" y="24"/>
                    </a:moveTo>
                    <a:lnTo>
                      <a:pt x="39" y="20"/>
                    </a:lnTo>
                    <a:lnTo>
                      <a:pt x="36" y="15"/>
                    </a:lnTo>
                    <a:lnTo>
                      <a:pt x="31" y="12"/>
                    </a:lnTo>
                    <a:lnTo>
                      <a:pt x="25" y="7"/>
                    </a:lnTo>
                    <a:lnTo>
                      <a:pt x="20" y="5"/>
                    </a:lnTo>
                    <a:lnTo>
                      <a:pt x="14" y="2"/>
                    </a:lnTo>
                    <a:lnTo>
                      <a:pt x="7" y="0"/>
                    </a:lnTo>
                    <a:lnTo>
                      <a:pt x="0" y="0"/>
                    </a:lnTo>
                    <a:lnTo>
                      <a:pt x="9" y="2"/>
                    </a:lnTo>
                    <a:lnTo>
                      <a:pt x="17" y="5"/>
                    </a:lnTo>
                    <a:lnTo>
                      <a:pt x="23" y="8"/>
                    </a:lnTo>
                    <a:lnTo>
                      <a:pt x="29" y="12"/>
                    </a:lnTo>
                    <a:lnTo>
                      <a:pt x="32" y="15"/>
                    </a:lnTo>
                    <a:lnTo>
                      <a:pt x="35" y="19"/>
                    </a:lnTo>
                    <a:lnTo>
                      <a:pt x="37" y="20"/>
                    </a:lnTo>
                    <a:lnTo>
                      <a:pt x="37" y="21"/>
                    </a:lnTo>
                    <a:lnTo>
                      <a:pt x="23" y="16"/>
                    </a:lnTo>
                    <a:lnTo>
                      <a:pt x="13" y="15"/>
                    </a:lnTo>
                    <a:lnTo>
                      <a:pt x="6" y="16"/>
                    </a:lnTo>
                    <a:lnTo>
                      <a:pt x="4" y="17"/>
                    </a:lnTo>
                    <a:lnTo>
                      <a:pt x="12" y="19"/>
                    </a:lnTo>
                    <a:lnTo>
                      <a:pt x="20" y="20"/>
                    </a:lnTo>
                    <a:lnTo>
                      <a:pt x="27" y="22"/>
                    </a:lnTo>
                    <a:lnTo>
                      <a:pt x="32" y="24"/>
                    </a:lnTo>
                    <a:lnTo>
                      <a:pt x="37" y="27"/>
                    </a:lnTo>
                    <a:lnTo>
                      <a:pt x="40" y="30"/>
                    </a:lnTo>
                    <a:lnTo>
                      <a:pt x="43" y="33"/>
                    </a:lnTo>
                    <a:lnTo>
                      <a:pt x="45" y="38"/>
                    </a:lnTo>
                    <a:lnTo>
                      <a:pt x="46" y="42"/>
                    </a:lnTo>
                    <a:lnTo>
                      <a:pt x="46" y="36"/>
                    </a:lnTo>
                    <a:lnTo>
                      <a:pt x="45" y="29"/>
                    </a:lnTo>
                    <a:lnTo>
                      <a:pt x="44" y="2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838" name="Freeform 118"/>
              <p:cNvSpPr>
                <a:spLocks/>
              </p:cNvSpPr>
              <p:nvPr/>
            </p:nvSpPr>
            <p:spPr bwMode="auto">
              <a:xfrm>
                <a:off x="3535" y="2712"/>
                <a:ext cx="28" cy="18"/>
              </a:xfrm>
              <a:custGeom>
                <a:avLst/>
                <a:gdLst/>
                <a:ahLst/>
                <a:cxnLst>
                  <a:cxn ang="0">
                    <a:pos x="38" y="0"/>
                  </a:cxn>
                  <a:cxn ang="0">
                    <a:pos x="32" y="2"/>
                  </a:cxn>
                  <a:cxn ang="0">
                    <a:pos x="27" y="6"/>
                  </a:cxn>
                  <a:cxn ang="0">
                    <a:pos x="21" y="9"/>
                  </a:cxn>
                  <a:cxn ang="0">
                    <a:pos x="16" y="12"/>
                  </a:cxn>
                  <a:cxn ang="0">
                    <a:pos x="12" y="16"/>
                  </a:cxn>
                  <a:cxn ang="0">
                    <a:pos x="7" y="22"/>
                  </a:cxn>
                  <a:cxn ang="0">
                    <a:pos x="4" y="26"/>
                  </a:cxn>
                  <a:cxn ang="0">
                    <a:pos x="0" y="33"/>
                  </a:cxn>
                  <a:cxn ang="0">
                    <a:pos x="10" y="19"/>
                  </a:cxn>
                  <a:cxn ang="0">
                    <a:pos x="22" y="10"/>
                  </a:cxn>
                  <a:cxn ang="0">
                    <a:pos x="29" y="7"/>
                  </a:cxn>
                  <a:cxn ang="0">
                    <a:pos x="32" y="6"/>
                  </a:cxn>
                  <a:cxn ang="0">
                    <a:pos x="23" y="17"/>
                  </a:cxn>
                  <a:cxn ang="0">
                    <a:pos x="19" y="26"/>
                  </a:cxn>
                  <a:cxn ang="0">
                    <a:pos x="17" y="33"/>
                  </a:cxn>
                  <a:cxn ang="0">
                    <a:pos x="17" y="35"/>
                  </a:cxn>
                  <a:cxn ang="0">
                    <a:pos x="22" y="27"/>
                  </a:cxn>
                  <a:cxn ang="0">
                    <a:pos x="25" y="22"/>
                  </a:cxn>
                  <a:cxn ang="0">
                    <a:pos x="30" y="16"/>
                  </a:cxn>
                  <a:cxn ang="0">
                    <a:pos x="34" y="11"/>
                  </a:cxn>
                  <a:cxn ang="0">
                    <a:pos x="38" y="8"/>
                  </a:cxn>
                  <a:cxn ang="0">
                    <a:pos x="43" y="6"/>
                  </a:cxn>
                  <a:cxn ang="0">
                    <a:pos x="47" y="4"/>
                  </a:cxn>
                  <a:cxn ang="0">
                    <a:pos x="52" y="4"/>
                  </a:cxn>
                  <a:cxn ang="0">
                    <a:pos x="55" y="3"/>
                  </a:cxn>
                  <a:cxn ang="0">
                    <a:pos x="51" y="2"/>
                  </a:cxn>
                  <a:cxn ang="0">
                    <a:pos x="43" y="1"/>
                  </a:cxn>
                  <a:cxn ang="0">
                    <a:pos x="38" y="0"/>
                  </a:cxn>
                </a:cxnLst>
                <a:rect l="0" t="0" r="r" b="b"/>
                <a:pathLst>
                  <a:path w="55" h="35">
                    <a:moveTo>
                      <a:pt x="38" y="0"/>
                    </a:moveTo>
                    <a:lnTo>
                      <a:pt x="32" y="2"/>
                    </a:lnTo>
                    <a:lnTo>
                      <a:pt x="27" y="6"/>
                    </a:lnTo>
                    <a:lnTo>
                      <a:pt x="21" y="9"/>
                    </a:lnTo>
                    <a:lnTo>
                      <a:pt x="16" y="12"/>
                    </a:lnTo>
                    <a:lnTo>
                      <a:pt x="12" y="16"/>
                    </a:lnTo>
                    <a:lnTo>
                      <a:pt x="7" y="22"/>
                    </a:lnTo>
                    <a:lnTo>
                      <a:pt x="4" y="26"/>
                    </a:lnTo>
                    <a:lnTo>
                      <a:pt x="0" y="33"/>
                    </a:lnTo>
                    <a:lnTo>
                      <a:pt x="10" y="19"/>
                    </a:lnTo>
                    <a:lnTo>
                      <a:pt x="22" y="10"/>
                    </a:lnTo>
                    <a:lnTo>
                      <a:pt x="29" y="7"/>
                    </a:lnTo>
                    <a:lnTo>
                      <a:pt x="32" y="6"/>
                    </a:lnTo>
                    <a:lnTo>
                      <a:pt x="23" y="17"/>
                    </a:lnTo>
                    <a:lnTo>
                      <a:pt x="19" y="26"/>
                    </a:lnTo>
                    <a:lnTo>
                      <a:pt x="17" y="33"/>
                    </a:lnTo>
                    <a:lnTo>
                      <a:pt x="17" y="35"/>
                    </a:lnTo>
                    <a:lnTo>
                      <a:pt x="22" y="27"/>
                    </a:lnTo>
                    <a:lnTo>
                      <a:pt x="25" y="22"/>
                    </a:lnTo>
                    <a:lnTo>
                      <a:pt x="30" y="16"/>
                    </a:lnTo>
                    <a:lnTo>
                      <a:pt x="34" y="11"/>
                    </a:lnTo>
                    <a:lnTo>
                      <a:pt x="38" y="8"/>
                    </a:lnTo>
                    <a:lnTo>
                      <a:pt x="43" y="6"/>
                    </a:lnTo>
                    <a:lnTo>
                      <a:pt x="47" y="4"/>
                    </a:lnTo>
                    <a:lnTo>
                      <a:pt x="52" y="4"/>
                    </a:lnTo>
                    <a:lnTo>
                      <a:pt x="55" y="3"/>
                    </a:lnTo>
                    <a:lnTo>
                      <a:pt x="51" y="2"/>
                    </a:lnTo>
                    <a:lnTo>
                      <a:pt x="43" y="1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839" name="Freeform 119"/>
              <p:cNvSpPr>
                <a:spLocks/>
              </p:cNvSpPr>
              <p:nvPr/>
            </p:nvSpPr>
            <p:spPr bwMode="auto">
              <a:xfrm>
                <a:off x="3670" y="2692"/>
                <a:ext cx="31" cy="11"/>
              </a:xfrm>
              <a:custGeom>
                <a:avLst/>
                <a:gdLst/>
                <a:ahLst/>
                <a:cxnLst>
                  <a:cxn ang="0">
                    <a:pos x="13" y="1"/>
                  </a:cxn>
                  <a:cxn ang="0">
                    <a:pos x="19" y="0"/>
                  </a:cxn>
                  <a:cxn ang="0">
                    <a:pos x="26" y="0"/>
                  </a:cxn>
                  <a:cxn ang="0">
                    <a:pos x="32" y="0"/>
                  </a:cxn>
                  <a:cxn ang="0">
                    <a:pos x="38" y="0"/>
                  </a:cxn>
                  <a:cxn ang="0">
                    <a:pos x="44" y="1"/>
                  </a:cxn>
                  <a:cxn ang="0">
                    <a:pos x="50" y="3"/>
                  </a:cxn>
                  <a:cxn ang="0">
                    <a:pos x="56" y="6"/>
                  </a:cxn>
                  <a:cxn ang="0">
                    <a:pos x="62" y="11"/>
                  </a:cxn>
                  <a:cxn ang="0">
                    <a:pos x="54" y="6"/>
                  </a:cxn>
                  <a:cxn ang="0">
                    <a:pos x="46" y="4"/>
                  </a:cxn>
                  <a:cxn ang="0">
                    <a:pos x="39" y="3"/>
                  </a:cxn>
                  <a:cxn ang="0">
                    <a:pos x="33" y="2"/>
                  </a:cxn>
                  <a:cxn ang="0">
                    <a:pos x="27" y="2"/>
                  </a:cxn>
                  <a:cxn ang="0">
                    <a:pos x="24" y="2"/>
                  </a:cxn>
                  <a:cxn ang="0">
                    <a:pos x="21" y="3"/>
                  </a:cxn>
                  <a:cxn ang="0">
                    <a:pos x="20" y="3"/>
                  </a:cxn>
                  <a:cxn ang="0">
                    <a:pos x="34" y="9"/>
                  </a:cxn>
                  <a:cxn ang="0">
                    <a:pos x="43" y="15"/>
                  </a:cxn>
                  <a:cxn ang="0">
                    <a:pos x="47" y="19"/>
                  </a:cxn>
                  <a:cxn ang="0">
                    <a:pos x="48" y="21"/>
                  </a:cxn>
                  <a:cxn ang="0">
                    <a:pos x="41" y="17"/>
                  </a:cxn>
                  <a:cxn ang="0">
                    <a:pos x="34" y="13"/>
                  </a:cxn>
                  <a:cxn ang="0">
                    <a:pos x="28" y="10"/>
                  </a:cxn>
                  <a:cxn ang="0">
                    <a:pos x="23" y="8"/>
                  </a:cxn>
                  <a:cxn ang="0">
                    <a:pos x="17" y="8"/>
                  </a:cxn>
                  <a:cxn ang="0">
                    <a:pos x="12" y="8"/>
                  </a:cxn>
                  <a:cxn ang="0">
                    <a:pos x="8" y="9"/>
                  </a:cxn>
                  <a:cxn ang="0">
                    <a:pos x="3" y="11"/>
                  </a:cxn>
                  <a:cxn ang="0">
                    <a:pos x="0" y="13"/>
                  </a:cxn>
                  <a:cxn ang="0">
                    <a:pos x="4" y="9"/>
                  </a:cxn>
                  <a:cxn ang="0">
                    <a:pos x="10" y="3"/>
                  </a:cxn>
                  <a:cxn ang="0">
                    <a:pos x="13" y="1"/>
                  </a:cxn>
                </a:cxnLst>
                <a:rect l="0" t="0" r="r" b="b"/>
                <a:pathLst>
                  <a:path w="62" h="21">
                    <a:moveTo>
                      <a:pt x="13" y="1"/>
                    </a:moveTo>
                    <a:lnTo>
                      <a:pt x="19" y="0"/>
                    </a:lnTo>
                    <a:lnTo>
                      <a:pt x="26" y="0"/>
                    </a:lnTo>
                    <a:lnTo>
                      <a:pt x="32" y="0"/>
                    </a:lnTo>
                    <a:lnTo>
                      <a:pt x="38" y="0"/>
                    </a:lnTo>
                    <a:lnTo>
                      <a:pt x="44" y="1"/>
                    </a:lnTo>
                    <a:lnTo>
                      <a:pt x="50" y="3"/>
                    </a:lnTo>
                    <a:lnTo>
                      <a:pt x="56" y="6"/>
                    </a:lnTo>
                    <a:lnTo>
                      <a:pt x="62" y="11"/>
                    </a:lnTo>
                    <a:lnTo>
                      <a:pt x="54" y="6"/>
                    </a:lnTo>
                    <a:lnTo>
                      <a:pt x="46" y="4"/>
                    </a:lnTo>
                    <a:lnTo>
                      <a:pt x="39" y="3"/>
                    </a:lnTo>
                    <a:lnTo>
                      <a:pt x="33" y="2"/>
                    </a:lnTo>
                    <a:lnTo>
                      <a:pt x="27" y="2"/>
                    </a:lnTo>
                    <a:lnTo>
                      <a:pt x="24" y="2"/>
                    </a:lnTo>
                    <a:lnTo>
                      <a:pt x="21" y="3"/>
                    </a:lnTo>
                    <a:lnTo>
                      <a:pt x="20" y="3"/>
                    </a:lnTo>
                    <a:lnTo>
                      <a:pt x="34" y="9"/>
                    </a:lnTo>
                    <a:lnTo>
                      <a:pt x="43" y="15"/>
                    </a:lnTo>
                    <a:lnTo>
                      <a:pt x="47" y="19"/>
                    </a:lnTo>
                    <a:lnTo>
                      <a:pt x="48" y="21"/>
                    </a:lnTo>
                    <a:lnTo>
                      <a:pt x="41" y="17"/>
                    </a:lnTo>
                    <a:lnTo>
                      <a:pt x="34" y="13"/>
                    </a:lnTo>
                    <a:lnTo>
                      <a:pt x="28" y="10"/>
                    </a:lnTo>
                    <a:lnTo>
                      <a:pt x="23" y="8"/>
                    </a:lnTo>
                    <a:lnTo>
                      <a:pt x="17" y="8"/>
                    </a:lnTo>
                    <a:lnTo>
                      <a:pt x="12" y="8"/>
                    </a:lnTo>
                    <a:lnTo>
                      <a:pt x="8" y="9"/>
                    </a:lnTo>
                    <a:lnTo>
                      <a:pt x="3" y="11"/>
                    </a:lnTo>
                    <a:lnTo>
                      <a:pt x="0" y="13"/>
                    </a:lnTo>
                    <a:lnTo>
                      <a:pt x="4" y="9"/>
                    </a:lnTo>
                    <a:lnTo>
                      <a:pt x="10" y="3"/>
                    </a:lnTo>
                    <a:lnTo>
                      <a:pt x="13" y="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840" name="Freeform 120"/>
              <p:cNvSpPr>
                <a:spLocks/>
              </p:cNvSpPr>
              <p:nvPr/>
            </p:nvSpPr>
            <p:spPr bwMode="auto">
              <a:xfrm>
                <a:off x="3552" y="2741"/>
                <a:ext cx="46" cy="6"/>
              </a:xfrm>
              <a:custGeom>
                <a:avLst/>
                <a:gdLst/>
                <a:ahLst/>
                <a:cxnLst>
                  <a:cxn ang="0">
                    <a:pos x="91" y="7"/>
                  </a:cxn>
                  <a:cxn ang="0">
                    <a:pos x="83" y="4"/>
                  </a:cxn>
                  <a:cxn ang="0">
                    <a:pos x="77" y="3"/>
                  </a:cxn>
                  <a:cxn ang="0">
                    <a:pos x="71" y="2"/>
                  </a:cxn>
                  <a:cxn ang="0">
                    <a:pos x="66" y="0"/>
                  </a:cxn>
                  <a:cxn ang="0">
                    <a:pos x="63" y="0"/>
                  </a:cxn>
                  <a:cxn ang="0">
                    <a:pos x="59" y="0"/>
                  </a:cxn>
                  <a:cxn ang="0">
                    <a:pos x="56" y="0"/>
                  </a:cxn>
                  <a:cxn ang="0">
                    <a:pos x="53" y="0"/>
                  </a:cxn>
                  <a:cxn ang="0">
                    <a:pos x="47" y="0"/>
                  </a:cxn>
                  <a:cxn ang="0">
                    <a:pos x="40" y="3"/>
                  </a:cxn>
                  <a:cxn ang="0">
                    <a:pos x="31" y="4"/>
                  </a:cxn>
                  <a:cxn ang="0">
                    <a:pos x="23" y="6"/>
                  </a:cxn>
                  <a:cxn ang="0">
                    <a:pos x="13" y="9"/>
                  </a:cxn>
                  <a:cxn ang="0">
                    <a:pos x="7" y="10"/>
                  </a:cxn>
                  <a:cxn ang="0">
                    <a:pos x="2" y="12"/>
                  </a:cxn>
                  <a:cxn ang="0">
                    <a:pos x="0" y="12"/>
                  </a:cxn>
                  <a:cxn ang="0">
                    <a:pos x="12" y="10"/>
                  </a:cxn>
                  <a:cxn ang="0">
                    <a:pos x="24" y="7"/>
                  </a:cxn>
                  <a:cxn ang="0">
                    <a:pos x="33" y="5"/>
                  </a:cxn>
                  <a:cxn ang="0">
                    <a:pos x="41" y="4"/>
                  </a:cxn>
                  <a:cxn ang="0">
                    <a:pos x="47" y="4"/>
                  </a:cxn>
                  <a:cxn ang="0">
                    <a:pos x="53" y="3"/>
                  </a:cxn>
                  <a:cxn ang="0">
                    <a:pos x="56" y="3"/>
                  </a:cxn>
                  <a:cxn ang="0">
                    <a:pos x="58" y="3"/>
                  </a:cxn>
                  <a:cxn ang="0">
                    <a:pos x="68" y="3"/>
                  </a:cxn>
                  <a:cxn ang="0">
                    <a:pos x="78" y="5"/>
                  </a:cxn>
                  <a:cxn ang="0">
                    <a:pos x="87" y="6"/>
                  </a:cxn>
                  <a:cxn ang="0">
                    <a:pos x="91" y="7"/>
                  </a:cxn>
                  <a:cxn ang="0">
                    <a:pos x="91" y="7"/>
                  </a:cxn>
                </a:cxnLst>
                <a:rect l="0" t="0" r="r" b="b"/>
                <a:pathLst>
                  <a:path w="91" h="12">
                    <a:moveTo>
                      <a:pt x="91" y="7"/>
                    </a:moveTo>
                    <a:lnTo>
                      <a:pt x="83" y="4"/>
                    </a:lnTo>
                    <a:lnTo>
                      <a:pt x="77" y="3"/>
                    </a:lnTo>
                    <a:lnTo>
                      <a:pt x="71" y="2"/>
                    </a:lnTo>
                    <a:lnTo>
                      <a:pt x="66" y="0"/>
                    </a:lnTo>
                    <a:lnTo>
                      <a:pt x="63" y="0"/>
                    </a:lnTo>
                    <a:lnTo>
                      <a:pt x="59" y="0"/>
                    </a:lnTo>
                    <a:lnTo>
                      <a:pt x="56" y="0"/>
                    </a:lnTo>
                    <a:lnTo>
                      <a:pt x="53" y="0"/>
                    </a:lnTo>
                    <a:lnTo>
                      <a:pt x="47" y="0"/>
                    </a:lnTo>
                    <a:lnTo>
                      <a:pt x="40" y="3"/>
                    </a:lnTo>
                    <a:lnTo>
                      <a:pt x="31" y="4"/>
                    </a:lnTo>
                    <a:lnTo>
                      <a:pt x="23" y="6"/>
                    </a:lnTo>
                    <a:lnTo>
                      <a:pt x="13" y="9"/>
                    </a:lnTo>
                    <a:lnTo>
                      <a:pt x="7" y="10"/>
                    </a:lnTo>
                    <a:lnTo>
                      <a:pt x="2" y="12"/>
                    </a:lnTo>
                    <a:lnTo>
                      <a:pt x="0" y="12"/>
                    </a:lnTo>
                    <a:lnTo>
                      <a:pt x="12" y="10"/>
                    </a:lnTo>
                    <a:lnTo>
                      <a:pt x="24" y="7"/>
                    </a:lnTo>
                    <a:lnTo>
                      <a:pt x="33" y="5"/>
                    </a:lnTo>
                    <a:lnTo>
                      <a:pt x="41" y="4"/>
                    </a:lnTo>
                    <a:lnTo>
                      <a:pt x="47" y="4"/>
                    </a:lnTo>
                    <a:lnTo>
                      <a:pt x="53" y="3"/>
                    </a:lnTo>
                    <a:lnTo>
                      <a:pt x="56" y="3"/>
                    </a:lnTo>
                    <a:lnTo>
                      <a:pt x="58" y="3"/>
                    </a:lnTo>
                    <a:lnTo>
                      <a:pt x="68" y="3"/>
                    </a:lnTo>
                    <a:lnTo>
                      <a:pt x="78" y="5"/>
                    </a:lnTo>
                    <a:lnTo>
                      <a:pt x="87" y="6"/>
                    </a:lnTo>
                    <a:lnTo>
                      <a:pt x="91" y="7"/>
                    </a:lnTo>
                    <a:lnTo>
                      <a:pt x="91" y="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841" name="Freeform 121"/>
              <p:cNvSpPr>
                <a:spLocks/>
              </p:cNvSpPr>
              <p:nvPr/>
            </p:nvSpPr>
            <p:spPr bwMode="auto">
              <a:xfrm>
                <a:off x="3543" y="2746"/>
                <a:ext cx="53" cy="14"/>
              </a:xfrm>
              <a:custGeom>
                <a:avLst/>
                <a:gdLst/>
                <a:ahLst/>
                <a:cxnLst>
                  <a:cxn ang="0">
                    <a:pos x="106" y="3"/>
                  </a:cxn>
                  <a:cxn ang="0">
                    <a:pos x="96" y="1"/>
                  </a:cxn>
                  <a:cxn ang="0">
                    <a:pos x="88" y="0"/>
                  </a:cxn>
                  <a:cxn ang="0">
                    <a:pos x="81" y="0"/>
                  </a:cxn>
                  <a:cxn ang="0">
                    <a:pos x="76" y="0"/>
                  </a:cxn>
                  <a:cxn ang="0">
                    <a:pos x="72" y="1"/>
                  </a:cxn>
                  <a:cxn ang="0">
                    <a:pos x="67" y="2"/>
                  </a:cxn>
                  <a:cxn ang="0">
                    <a:pos x="64" y="2"/>
                  </a:cxn>
                  <a:cxn ang="0">
                    <a:pos x="59" y="3"/>
                  </a:cxn>
                  <a:cxn ang="0">
                    <a:pos x="53" y="4"/>
                  </a:cxn>
                  <a:cxn ang="0">
                    <a:pos x="45" y="8"/>
                  </a:cxn>
                  <a:cxn ang="0">
                    <a:pos x="36" y="11"/>
                  </a:cxn>
                  <a:cxn ang="0">
                    <a:pos x="26" y="16"/>
                  </a:cxn>
                  <a:cxn ang="0">
                    <a:pos x="16" y="20"/>
                  </a:cxn>
                  <a:cxn ang="0">
                    <a:pos x="8" y="24"/>
                  </a:cxn>
                  <a:cxn ang="0">
                    <a:pos x="3" y="26"/>
                  </a:cxn>
                  <a:cxn ang="0">
                    <a:pos x="0" y="27"/>
                  </a:cxn>
                  <a:cxn ang="0">
                    <a:pos x="15" y="22"/>
                  </a:cxn>
                  <a:cxn ang="0">
                    <a:pos x="29" y="17"/>
                  </a:cxn>
                  <a:cxn ang="0">
                    <a:pos x="39" y="12"/>
                  </a:cxn>
                  <a:cxn ang="0">
                    <a:pos x="49" y="10"/>
                  </a:cxn>
                  <a:cxn ang="0">
                    <a:pos x="54" y="8"/>
                  </a:cxn>
                  <a:cxn ang="0">
                    <a:pos x="60" y="5"/>
                  </a:cxn>
                  <a:cxn ang="0">
                    <a:pos x="64" y="5"/>
                  </a:cxn>
                  <a:cxn ang="0">
                    <a:pos x="66" y="4"/>
                  </a:cxn>
                  <a:cxn ang="0">
                    <a:pos x="72" y="3"/>
                  </a:cxn>
                  <a:cxn ang="0">
                    <a:pos x="77" y="3"/>
                  </a:cxn>
                  <a:cxn ang="0">
                    <a:pos x="84" y="2"/>
                  </a:cxn>
                  <a:cxn ang="0">
                    <a:pos x="91" y="2"/>
                  </a:cxn>
                  <a:cxn ang="0">
                    <a:pos x="97" y="3"/>
                  </a:cxn>
                  <a:cxn ang="0">
                    <a:pos x="102" y="3"/>
                  </a:cxn>
                  <a:cxn ang="0">
                    <a:pos x="105" y="3"/>
                  </a:cxn>
                  <a:cxn ang="0">
                    <a:pos x="106" y="3"/>
                  </a:cxn>
                  <a:cxn ang="0">
                    <a:pos x="106" y="3"/>
                  </a:cxn>
                </a:cxnLst>
                <a:rect l="0" t="0" r="r" b="b"/>
                <a:pathLst>
                  <a:path w="106" h="27">
                    <a:moveTo>
                      <a:pt x="106" y="3"/>
                    </a:moveTo>
                    <a:lnTo>
                      <a:pt x="96" y="1"/>
                    </a:lnTo>
                    <a:lnTo>
                      <a:pt x="88" y="0"/>
                    </a:lnTo>
                    <a:lnTo>
                      <a:pt x="81" y="0"/>
                    </a:lnTo>
                    <a:lnTo>
                      <a:pt x="76" y="0"/>
                    </a:lnTo>
                    <a:lnTo>
                      <a:pt x="72" y="1"/>
                    </a:lnTo>
                    <a:lnTo>
                      <a:pt x="67" y="2"/>
                    </a:lnTo>
                    <a:lnTo>
                      <a:pt x="64" y="2"/>
                    </a:lnTo>
                    <a:lnTo>
                      <a:pt x="59" y="3"/>
                    </a:lnTo>
                    <a:lnTo>
                      <a:pt x="53" y="4"/>
                    </a:lnTo>
                    <a:lnTo>
                      <a:pt x="45" y="8"/>
                    </a:lnTo>
                    <a:lnTo>
                      <a:pt x="36" y="11"/>
                    </a:lnTo>
                    <a:lnTo>
                      <a:pt x="26" y="16"/>
                    </a:lnTo>
                    <a:lnTo>
                      <a:pt x="16" y="20"/>
                    </a:lnTo>
                    <a:lnTo>
                      <a:pt x="8" y="24"/>
                    </a:lnTo>
                    <a:lnTo>
                      <a:pt x="3" y="26"/>
                    </a:lnTo>
                    <a:lnTo>
                      <a:pt x="0" y="27"/>
                    </a:lnTo>
                    <a:lnTo>
                      <a:pt x="15" y="22"/>
                    </a:lnTo>
                    <a:lnTo>
                      <a:pt x="29" y="17"/>
                    </a:lnTo>
                    <a:lnTo>
                      <a:pt x="39" y="12"/>
                    </a:lnTo>
                    <a:lnTo>
                      <a:pt x="49" y="10"/>
                    </a:lnTo>
                    <a:lnTo>
                      <a:pt x="54" y="8"/>
                    </a:lnTo>
                    <a:lnTo>
                      <a:pt x="60" y="5"/>
                    </a:lnTo>
                    <a:lnTo>
                      <a:pt x="64" y="5"/>
                    </a:lnTo>
                    <a:lnTo>
                      <a:pt x="66" y="4"/>
                    </a:lnTo>
                    <a:lnTo>
                      <a:pt x="72" y="3"/>
                    </a:lnTo>
                    <a:lnTo>
                      <a:pt x="77" y="3"/>
                    </a:lnTo>
                    <a:lnTo>
                      <a:pt x="84" y="2"/>
                    </a:lnTo>
                    <a:lnTo>
                      <a:pt x="91" y="2"/>
                    </a:lnTo>
                    <a:lnTo>
                      <a:pt x="97" y="3"/>
                    </a:lnTo>
                    <a:lnTo>
                      <a:pt x="102" y="3"/>
                    </a:lnTo>
                    <a:lnTo>
                      <a:pt x="105" y="3"/>
                    </a:lnTo>
                    <a:lnTo>
                      <a:pt x="106" y="3"/>
                    </a:lnTo>
                    <a:lnTo>
                      <a:pt x="106" y="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842" name="Freeform 122"/>
              <p:cNvSpPr>
                <a:spLocks/>
              </p:cNvSpPr>
              <p:nvPr/>
            </p:nvSpPr>
            <p:spPr bwMode="auto">
              <a:xfrm>
                <a:off x="3551" y="2751"/>
                <a:ext cx="42" cy="17"/>
              </a:xfrm>
              <a:custGeom>
                <a:avLst/>
                <a:gdLst/>
                <a:ahLst/>
                <a:cxnLst>
                  <a:cxn ang="0">
                    <a:pos x="83" y="0"/>
                  </a:cxn>
                  <a:cxn ang="0">
                    <a:pos x="75" y="0"/>
                  </a:cxn>
                  <a:cxn ang="0">
                    <a:pos x="68" y="0"/>
                  </a:cxn>
                  <a:cxn ang="0">
                    <a:pos x="62" y="1"/>
                  </a:cxn>
                  <a:cxn ang="0">
                    <a:pos x="58" y="1"/>
                  </a:cxn>
                  <a:cxn ang="0">
                    <a:pos x="54" y="3"/>
                  </a:cxn>
                  <a:cxn ang="0">
                    <a:pos x="51" y="5"/>
                  </a:cxn>
                  <a:cxn ang="0">
                    <a:pos x="49" y="6"/>
                  </a:cxn>
                  <a:cxn ang="0">
                    <a:pos x="45" y="7"/>
                  </a:cxn>
                  <a:cxn ang="0">
                    <a:pos x="41" y="9"/>
                  </a:cxn>
                  <a:cxn ang="0">
                    <a:pos x="35" y="12"/>
                  </a:cxn>
                  <a:cxn ang="0">
                    <a:pos x="27" y="16"/>
                  </a:cxn>
                  <a:cxn ang="0">
                    <a:pos x="20" y="21"/>
                  </a:cxn>
                  <a:cxn ang="0">
                    <a:pos x="12" y="25"/>
                  </a:cxn>
                  <a:cxn ang="0">
                    <a:pos x="6" y="30"/>
                  </a:cxn>
                  <a:cxn ang="0">
                    <a:pos x="2" y="32"/>
                  </a:cxn>
                  <a:cxn ang="0">
                    <a:pos x="0" y="33"/>
                  </a:cxn>
                  <a:cxn ang="0">
                    <a:pos x="12" y="26"/>
                  </a:cxn>
                  <a:cxn ang="0">
                    <a:pos x="22" y="22"/>
                  </a:cxn>
                  <a:cxn ang="0">
                    <a:pos x="30" y="17"/>
                  </a:cxn>
                  <a:cxn ang="0">
                    <a:pos x="37" y="14"/>
                  </a:cxn>
                  <a:cxn ang="0">
                    <a:pos x="42" y="10"/>
                  </a:cxn>
                  <a:cxn ang="0">
                    <a:pos x="46" y="8"/>
                  </a:cxn>
                  <a:cxn ang="0">
                    <a:pos x="49" y="7"/>
                  </a:cxn>
                  <a:cxn ang="0">
                    <a:pos x="51" y="6"/>
                  </a:cxn>
                  <a:cxn ang="0">
                    <a:pos x="60" y="3"/>
                  </a:cxn>
                  <a:cxn ang="0">
                    <a:pos x="71" y="1"/>
                  </a:cxn>
                  <a:cxn ang="0">
                    <a:pos x="80" y="0"/>
                  </a:cxn>
                  <a:cxn ang="0">
                    <a:pos x="83" y="0"/>
                  </a:cxn>
                  <a:cxn ang="0">
                    <a:pos x="83" y="0"/>
                  </a:cxn>
                </a:cxnLst>
                <a:rect l="0" t="0" r="r" b="b"/>
                <a:pathLst>
                  <a:path w="83" h="33">
                    <a:moveTo>
                      <a:pt x="83" y="0"/>
                    </a:moveTo>
                    <a:lnTo>
                      <a:pt x="75" y="0"/>
                    </a:lnTo>
                    <a:lnTo>
                      <a:pt x="68" y="0"/>
                    </a:lnTo>
                    <a:lnTo>
                      <a:pt x="62" y="1"/>
                    </a:lnTo>
                    <a:lnTo>
                      <a:pt x="58" y="1"/>
                    </a:lnTo>
                    <a:lnTo>
                      <a:pt x="54" y="3"/>
                    </a:lnTo>
                    <a:lnTo>
                      <a:pt x="51" y="5"/>
                    </a:lnTo>
                    <a:lnTo>
                      <a:pt x="49" y="6"/>
                    </a:lnTo>
                    <a:lnTo>
                      <a:pt x="45" y="7"/>
                    </a:lnTo>
                    <a:lnTo>
                      <a:pt x="41" y="9"/>
                    </a:lnTo>
                    <a:lnTo>
                      <a:pt x="35" y="12"/>
                    </a:lnTo>
                    <a:lnTo>
                      <a:pt x="27" y="16"/>
                    </a:lnTo>
                    <a:lnTo>
                      <a:pt x="20" y="21"/>
                    </a:lnTo>
                    <a:lnTo>
                      <a:pt x="12" y="25"/>
                    </a:lnTo>
                    <a:lnTo>
                      <a:pt x="6" y="30"/>
                    </a:lnTo>
                    <a:lnTo>
                      <a:pt x="2" y="32"/>
                    </a:lnTo>
                    <a:lnTo>
                      <a:pt x="0" y="33"/>
                    </a:lnTo>
                    <a:lnTo>
                      <a:pt x="12" y="26"/>
                    </a:lnTo>
                    <a:lnTo>
                      <a:pt x="22" y="22"/>
                    </a:lnTo>
                    <a:lnTo>
                      <a:pt x="30" y="17"/>
                    </a:lnTo>
                    <a:lnTo>
                      <a:pt x="37" y="14"/>
                    </a:lnTo>
                    <a:lnTo>
                      <a:pt x="42" y="10"/>
                    </a:lnTo>
                    <a:lnTo>
                      <a:pt x="46" y="8"/>
                    </a:lnTo>
                    <a:lnTo>
                      <a:pt x="49" y="7"/>
                    </a:lnTo>
                    <a:lnTo>
                      <a:pt x="51" y="6"/>
                    </a:lnTo>
                    <a:lnTo>
                      <a:pt x="60" y="3"/>
                    </a:lnTo>
                    <a:lnTo>
                      <a:pt x="71" y="1"/>
                    </a:lnTo>
                    <a:lnTo>
                      <a:pt x="80" y="0"/>
                    </a:lnTo>
                    <a:lnTo>
                      <a:pt x="83" y="0"/>
                    </a:lnTo>
                    <a:lnTo>
                      <a:pt x="83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843" name="Freeform 123"/>
              <p:cNvSpPr>
                <a:spLocks/>
              </p:cNvSpPr>
              <p:nvPr/>
            </p:nvSpPr>
            <p:spPr bwMode="auto">
              <a:xfrm>
                <a:off x="3597" y="2633"/>
                <a:ext cx="18" cy="36"/>
              </a:xfrm>
              <a:custGeom>
                <a:avLst/>
                <a:gdLst/>
                <a:ahLst/>
                <a:cxnLst>
                  <a:cxn ang="0">
                    <a:pos x="14" y="0"/>
                  </a:cxn>
                  <a:cxn ang="0">
                    <a:pos x="7" y="8"/>
                  </a:cxn>
                  <a:cxn ang="0">
                    <a:pos x="3" y="16"/>
                  </a:cxn>
                  <a:cxn ang="0">
                    <a:pos x="0" y="23"/>
                  </a:cxn>
                  <a:cxn ang="0">
                    <a:pos x="4" y="29"/>
                  </a:cxn>
                  <a:cxn ang="0">
                    <a:pos x="8" y="31"/>
                  </a:cxn>
                  <a:cxn ang="0">
                    <a:pos x="10" y="32"/>
                  </a:cxn>
                  <a:cxn ang="0">
                    <a:pos x="11" y="36"/>
                  </a:cxn>
                  <a:cxn ang="0">
                    <a:pos x="13" y="44"/>
                  </a:cxn>
                  <a:cxn ang="0">
                    <a:pos x="19" y="54"/>
                  </a:cxn>
                  <a:cxn ang="0">
                    <a:pos x="25" y="63"/>
                  </a:cxn>
                  <a:cxn ang="0">
                    <a:pos x="30" y="70"/>
                  </a:cxn>
                  <a:cxn ang="0">
                    <a:pos x="33" y="73"/>
                  </a:cxn>
                  <a:cxn ang="0">
                    <a:pos x="31" y="60"/>
                  </a:cxn>
                  <a:cxn ang="0">
                    <a:pos x="33" y="56"/>
                  </a:cxn>
                  <a:cxn ang="0">
                    <a:pos x="35" y="55"/>
                  </a:cxn>
                  <a:cxn ang="0">
                    <a:pos x="36" y="45"/>
                  </a:cxn>
                  <a:cxn ang="0">
                    <a:pos x="36" y="31"/>
                  </a:cxn>
                  <a:cxn ang="0">
                    <a:pos x="34" y="24"/>
                  </a:cxn>
                  <a:cxn ang="0">
                    <a:pos x="30" y="20"/>
                  </a:cxn>
                  <a:cxn ang="0">
                    <a:pos x="25" y="17"/>
                  </a:cxn>
                  <a:cxn ang="0">
                    <a:pos x="20" y="13"/>
                  </a:cxn>
                  <a:cxn ang="0">
                    <a:pos x="17" y="7"/>
                  </a:cxn>
                  <a:cxn ang="0">
                    <a:pos x="15" y="2"/>
                  </a:cxn>
                  <a:cxn ang="0">
                    <a:pos x="14" y="0"/>
                  </a:cxn>
                </a:cxnLst>
                <a:rect l="0" t="0" r="r" b="b"/>
                <a:pathLst>
                  <a:path w="36" h="73">
                    <a:moveTo>
                      <a:pt x="14" y="0"/>
                    </a:moveTo>
                    <a:lnTo>
                      <a:pt x="7" y="8"/>
                    </a:lnTo>
                    <a:lnTo>
                      <a:pt x="3" y="16"/>
                    </a:lnTo>
                    <a:lnTo>
                      <a:pt x="0" y="23"/>
                    </a:lnTo>
                    <a:lnTo>
                      <a:pt x="4" y="29"/>
                    </a:lnTo>
                    <a:lnTo>
                      <a:pt x="8" y="31"/>
                    </a:lnTo>
                    <a:lnTo>
                      <a:pt x="10" y="32"/>
                    </a:lnTo>
                    <a:lnTo>
                      <a:pt x="11" y="36"/>
                    </a:lnTo>
                    <a:lnTo>
                      <a:pt x="13" y="44"/>
                    </a:lnTo>
                    <a:lnTo>
                      <a:pt x="19" y="54"/>
                    </a:lnTo>
                    <a:lnTo>
                      <a:pt x="25" y="63"/>
                    </a:lnTo>
                    <a:lnTo>
                      <a:pt x="30" y="70"/>
                    </a:lnTo>
                    <a:lnTo>
                      <a:pt x="33" y="73"/>
                    </a:lnTo>
                    <a:lnTo>
                      <a:pt x="31" y="60"/>
                    </a:lnTo>
                    <a:lnTo>
                      <a:pt x="33" y="56"/>
                    </a:lnTo>
                    <a:lnTo>
                      <a:pt x="35" y="55"/>
                    </a:lnTo>
                    <a:lnTo>
                      <a:pt x="36" y="45"/>
                    </a:lnTo>
                    <a:lnTo>
                      <a:pt x="36" y="31"/>
                    </a:lnTo>
                    <a:lnTo>
                      <a:pt x="34" y="24"/>
                    </a:lnTo>
                    <a:lnTo>
                      <a:pt x="30" y="20"/>
                    </a:lnTo>
                    <a:lnTo>
                      <a:pt x="25" y="17"/>
                    </a:lnTo>
                    <a:lnTo>
                      <a:pt x="20" y="13"/>
                    </a:lnTo>
                    <a:lnTo>
                      <a:pt x="17" y="7"/>
                    </a:lnTo>
                    <a:lnTo>
                      <a:pt x="15" y="2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844" name="Freeform 124"/>
              <p:cNvSpPr>
                <a:spLocks/>
              </p:cNvSpPr>
              <p:nvPr/>
            </p:nvSpPr>
            <p:spPr bwMode="auto">
              <a:xfrm>
                <a:off x="3579" y="2630"/>
                <a:ext cx="21" cy="42"/>
              </a:xfrm>
              <a:custGeom>
                <a:avLst/>
                <a:gdLst/>
                <a:ahLst/>
                <a:cxnLst>
                  <a:cxn ang="0">
                    <a:pos x="41" y="0"/>
                  </a:cxn>
                  <a:cxn ang="0">
                    <a:pos x="35" y="1"/>
                  </a:cxn>
                  <a:cxn ang="0">
                    <a:pos x="31" y="2"/>
                  </a:cxn>
                  <a:cxn ang="0">
                    <a:pos x="25" y="4"/>
                  </a:cxn>
                  <a:cxn ang="0">
                    <a:pos x="19" y="5"/>
                  </a:cxn>
                  <a:cxn ang="0">
                    <a:pos x="15" y="8"/>
                  </a:cxn>
                  <a:cxn ang="0">
                    <a:pos x="9" y="9"/>
                  </a:cxn>
                  <a:cxn ang="0">
                    <a:pos x="4" y="11"/>
                  </a:cxn>
                  <a:cxn ang="0">
                    <a:pos x="0" y="12"/>
                  </a:cxn>
                  <a:cxn ang="0">
                    <a:pos x="0" y="16"/>
                  </a:cxn>
                  <a:cxn ang="0">
                    <a:pos x="1" y="21"/>
                  </a:cxn>
                  <a:cxn ang="0">
                    <a:pos x="5" y="26"/>
                  </a:cxn>
                  <a:cxn ang="0">
                    <a:pos x="11" y="31"/>
                  </a:cxn>
                  <a:cxn ang="0">
                    <a:pos x="18" y="36"/>
                  </a:cxn>
                  <a:cxn ang="0">
                    <a:pos x="20" y="41"/>
                  </a:cxn>
                  <a:cxn ang="0">
                    <a:pos x="21" y="46"/>
                  </a:cxn>
                  <a:cxn ang="0">
                    <a:pos x="20" y="52"/>
                  </a:cxn>
                  <a:cxn ang="0">
                    <a:pos x="20" y="59"/>
                  </a:cxn>
                  <a:cxn ang="0">
                    <a:pos x="23" y="65"/>
                  </a:cxn>
                  <a:cxn ang="0">
                    <a:pos x="28" y="73"/>
                  </a:cxn>
                  <a:cxn ang="0">
                    <a:pos x="40" y="83"/>
                  </a:cxn>
                  <a:cxn ang="0">
                    <a:pos x="39" y="82"/>
                  </a:cxn>
                  <a:cxn ang="0">
                    <a:pos x="38" y="79"/>
                  </a:cxn>
                  <a:cxn ang="0">
                    <a:pos x="35" y="74"/>
                  </a:cxn>
                  <a:cxn ang="0">
                    <a:pos x="33" y="66"/>
                  </a:cxn>
                  <a:cxn ang="0">
                    <a:pos x="33" y="58"/>
                  </a:cxn>
                  <a:cxn ang="0">
                    <a:pos x="33" y="52"/>
                  </a:cxn>
                  <a:cxn ang="0">
                    <a:pos x="32" y="47"/>
                  </a:cxn>
                  <a:cxn ang="0">
                    <a:pos x="27" y="39"/>
                  </a:cxn>
                  <a:cxn ang="0">
                    <a:pos x="23" y="29"/>
                  </a:cxn>
                  <a:cxn ang="0">
                    <a:pos x="21" y="24"/>
                  </a:cxn>
                  <a:cxn ang="0">
                    <a:pos x="25" y="17"/>
                  </a:cxn>
                  <a:cxn ang="0">
                    <a:pos x="33" y="9"/>
                  </a:cxn>
                  <a:cxn ang="0">
                    <a:pos x="36" y="6"/>
                  </a:cxn>
                  <a:cxn ang="0">
                    <a:pos x="39" y="4"/>
                  </a:cxn>
                  <a:cxn ang="0">
                    <a:pos x="40" y="2"/>
                  </a:cxn>
                  <a:cxn ang="0">
                    <a:pos x="41" y="0"/>
                  </a:cxn>
                </a:cxnLst>
                <a:rect l="0" t="0" r="r" b="b"/>
                <a:pathLst>
                  <a:path w="41" h="83">
                    <a:moveTo>
                      <a:pt x="41" y="0"/>
                    </a:moveTo>
                    <a:lnTo>
                      <a:pt x="35" y="1"/>
                    </a:lnTo>
                    <a:lnTo>
                      <a:pt x="31" y="2"/>
                    </a:lnTo>
                    <a:lnTo>
                      <a:pt x="25" y="4"/>
                    </a:lnTo>
                    <a:lnTo>
                      <a:pt x="19" y="5"/>
                    </a:lnTo>
                    <a:lnTo>
                      <a:pt x="15" y="8"/>
                    </a:lnTo>
                    <a:lnTo>
                      <a:pt x="9" y="9"/>
                    </a:lnTo>
                    <a:lnTo>
                      <a:pt x="4" y="11"/>
                    </a:lnTo>
                    <a:lnTo>
                      <a:pt x="0" y="12"/>
                    </a:lnTo>
                    <a:lnTo>
                      <a:pt x="0" y="16"/>
                    </a:lnTo>
                    <a:lnTo>
                      <a:pt x="1" y="21"/>
                    </a:lnTo>
                    <a:lnTo>
                      <a:pt x="5" y="26"/>
                    </a:lnTo>
                    <a:lnTo>
                      <a:pt x="11" y="31"/>
                    </a:lnTo>
                    <a:lnTo>
                      <a:pt x="18" y="36"/>
                    </a:lnTo>
                    <a:lnTo>
                      <a:pt x="20" y="41"/>
                    </a:lnTo>
                    <a:lnTo>
                      <a:pt x="21" y="46"/>
                    </a:lnTo>
                    <a:lnTo>
                      <a:pt x="20" y="52"/>
                    </a:lnTo>
                    <a:lnTo>
                      <a:pt x="20" y="59"/>
                    </a:lnTo>
                    <a:lnTo>
                      <a:pt x="23" y="65"/>
                    </a:lnTo>
                    <a:lnTo>
                      <a:pt x="28" y="73"/>
                    </a:lnTo>
                    <a:lnTo>
                      <a:pt x="40" y="83"/>
                    </a:lnTo>
                    <a:lnTo>
                      <a:pt x="39" y="82"/>
                    </a:lnTo>
                    <a:lnTo>
                      <a:pt x="38" y="79"/>
                    </a:lnTo>
                    <a:lnTo>
                      <a:pt x="35" y="74"/>
                    </a:lnTo>
                    <a:lnTo>
                      <a:pt x="33" y="66"/>
                    </a:lnTo>
                    <a:lnTo>
                      <a:pt x="33" y="58"/>
                    </a:lnTo>
                    <a:lnTo>
                      <a:pt x="33" y="52"/>
                    </a:lnTo>
                    <a:lnTo>
                      <a:pt x="32" y="47"/>
                    </a:lnTo>
                    <a:lnTo>
                      <a:pt x="27" y="39"/>
                    </a:lnTo>
                    <a:lnTo>
                      <a:pt x="23" y="29"/>
                    </a:lnTo>
                    <a:lnTo>
                      <a:pt x="21" y="24"/>
                    </a:lnTo>
                    <a:lnTo>
                      <a:pt x="25" y="17"/>
                    </a:lnTo>
                    <a:lnTo>
                      <a:pt x="33" y="9"/>
                    </a:lnTo>
                    <a:lnTo>
                      <a:pt x="36" y="6"/>
                    </a:lnTo>
                    <a:lnTo>
                      <a:pt x="39" y="4"/>
                    </a:lnTo>
                    <a:lnTo>
                      <a:pt x="40" y="2"/>
                    </a:lnTo>
                    <a:lnTo>
                      <a:pt x="41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845" name="Freeform 125"/>
              <p:cNvSpPr>
                <a:spLocks/>
              </p:cNvSpPr>
              <p:nvPr/>
            </p:nvSpPr>
            <p:spPr bwMode="auto">
              <a:xfrm>
                <a:off x="3622" y="2626"/>
                <a:ext cx="15" cy="43"/>
              </a:xfrm>
              <a:custGeom>
                <a:avLst/>
                <a:gdLst/>
                <a:ahLst/>
                <a:cxnLst>
                  <a:cxn ang="0">
                    <a:pos x="0" y="1"/>
                  </a:cxn>
                  <a:cxn ang="0">
                    <a:pos x="2" y="7"/>
                  </a:cxn>
                  <a:cxn ang="0">
                    <a:pos x="4" y="13"/>
                  </a:cxn>
                  <a:cxn ang="0">
                    <a:pos x="7" y="19"/>
                  </a:cxn>
                  <a:cxn ang="0">
                    <a:pos x="11" y="24"/>
                  </a:cxn>
                  <a:cxn ang="0">
                    <a:pos x="17" y="33"/>
                  </a:cxn>
                  <a:cxn ang="0">
                    <a:pos x="17" y="38"/>
                  </a:cxn>
                  <a:cxn ang="0">
                    <a:pos x="15" y="44"/>
                  </a:cxn>
                  <a:cxn ang="0">
                    <a:pos x="13" y="52"/>
                  </a:cxn>
                  <a:cxn ang="0">
                    <a:pos x="10" y="61"/>
                  </a:cxn>
                  <a:cxn ang="0">
                    <a:pos x="9" y="68"/>
                  </a:cxn>
                  <a:cxn ang="0">
                    <a:pos x="11" y="75"/>
                  </a:cxn>
                  <a:cxn ang="0">
                    <a:pos x="17" y="87"/>
                  </a:cxn>
                  <a:cxn ang="0">
                    <a:pos x="15" y="80"/>
                  </a:cxn>
                  <a:cxn ang="0">
                    <a:pos x="16" y="72"/>
                  </a:cxn>
                  <a:cxn ang="0">
                    <a:pos x="18" y="60"/>
                  </a:cxn>
                  <a:cxn ang="0">
                    <a:pos x="22" y="46"/>
                  </a:cxn>
                  <a:cxn ang="0">
                    <a:pos x="26" y="35"/>
                  </a:cxn>
                  <a:cxn ang="0">
                    <a:pos x="29" y="31"/>
                  </a:cxn>
                  <a:cxn ang="0">
                    <a:pos x="30" y="28"/>
                  </a:cxn>
                  <a:cxn ang="0">
                    <a:pos x="26" y="15"/>
                  </a:cxn>
                  <a:cxn ang="0">
                    <a:pos x="25" y="11"/>
                  </a:cxn>
                  <a:cxn ang="0">
                    <a:pos x="24" y="6"/>
                  </a:cxn>
                  <a:cxn ang="0">
                    <a:pos x="23" y="3"/>
                  </a:cxn>
                  <a:cxn ang="0">
                    <a:pos x="22" y="0"/>
                  </a:cxn>
                  <a:cxn ang="0">
                    <a:pos x="16" y="0"/>
                  </a:cxn>
                  <a:cxn ang="0">
                    <a:pos x="11" y="0"/>
                  </a:cxn>
                  <a:cxn ang="0">
                    <a:pos x="6" y="0"/>
                  </a:cxn>
                  <a:cxn ang="0">
                    <a:pos x="0" y="1"/>
                  </a:cxn>
                </a:cxnLst>
                <a:rect l="0" t="0" r="r" b="b"/>
                <a:pathLst>
                  <a:path w="30" h="87">
                    <a:moveTo>
                      <a:pt x="0" y="1"/>
                    </a:moveTo>
                    <a:lnTo>
                      <a:pt x="2" y="7"/>
                    </a:lnTo>
                    <a:lnTo>
                      <a:pt x="4" y="13"/>
                    </a:lnTo>
                    <a:lnTo>
                      <a:pt x="7" y="19"/>
                    </a:lnTo>
                    <a:lnTo>
                      <a:pt x="11" y="24"/>
                    </a:lnTo>
                    <a:lnTo>
                      <a:pt x="17" y="33"/>
                    </a:lnTo>
                    <a:lnTo>
                      <a:pt x="17" y="38"/>
                    </a:lnTo>
                    <a:lnTo>
                      <a:pt x="15" y="44"/>
                    </a:lnTo>
                    <a:lnTo>
                      <a:pt x="13" y="52"/>
                    </a:lnTo>
                    <a:lnTo>
                      <a:pt x="10" y="61"/>
                    </a:lnTo>
                    <a:lnTo>
                      <a:pt x="9" y="68"/>
                    </a:lnTo>
                    <a:lnTo>
                      <a:pt x="11" y="75"/>
                    </a:lnTo>
                    <a:lnTo>
                      <a:pt x="17" y="87"/>
                    </a:lnTo>
                    <a:lnTo>
                      <a:pt x="15" y="80"/>
                    </a:lnTo>
                    <a:lnTo>
                      <a:pt x="16" y="72"/>
                    </a:lnTo>
                    <a:lnTo>
                      <a:pt x="18" y="60"/>
                    </a:lnTo>
                    <a:lnTo>
                      <a:pt x="22" y="46"/>
                    </a:lnTo>
                    <a:lnTo>
                      <a:pt x="26" y="35"/>
                    </a:lnTo>
                    <a:lnTo>
                      <a:pt x="29" y="31"/>
                    </a:lnTo>
                    <a:lnTo>
                      <a:pt x="30" y="28"/>
                    </a:lnTo>
                    <a:lnTo>
                      <a:pt x="26" y="15"/>
                    </a:lnTo>
                    <a:lnTo>
                      <a:pt x="25" y="11"/>
                    </a:lnTo>
                    <a:lnTo>
                      <a:pt x="24" y="6"/>
                    </a:lnTo>
                    <a:lnTo>
                      <a:pt x="23" y="3"/>
                    </a:lnTo>
                    <a:lnTo>
                      <a:pt x="22" y="0"/>
                    </a:lnTo>
                    <a:lnTo>
                      <a:pt x="16" y="0"/>
                    </a:lnTo>
                    <a:lnTo>
                      <a:pt x="11" y="0"/>
                    </a:lnTo>
                    <a:lnTo>
                      <a:pt x="6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846" name="Freeform 126"/>
              <p:cNvSpPr>
                <a:spLocks/>
              </p:cNvSpPr>
              <p:nvPr/>
            </p:nvSpPr>
            <p:spPr bwMode="auto">
              <a:xfrm>
                <a:off x="3633" y="2692"/>
                <a:ext cx="112" cy="156"/>
              </a:xfrm>
              <a:custGeom>
                <a:avLst/>
                <a:gdLst/>
                <a:ahLst/>
                <a:cxnLst>
                  <a:cxn ang="0">
                    <a:pos x="101" y="307"/>
                  </a:cxn>
                  <a:cxn ang="0">
                    <a:pos x="118" y="302"/>
                  </a:cxn>
                  <a:cxn ang="0">
                    <a:pos x="136" y="291"/>
                  </a:cxn>
                  <a:cxn ang="0">
                    <a:pos x="128" y="275"/>
                  </a:cxn>
                  <a:cxn ang="0">
                    <a:pos x="117" y="265"/>
                  </a:cxn>
                  <a:cxn ang="0">
                    <a:pos x="123" y="254"/>
                  </a:cxn>
                  <a:cxn ang="0">
                    <a:pos x="100" y="248"/>
                  </a:cxn>
                  <a:cxn ang="0">
                    <a:pos x="113" y="238"/>
                  </a:cxn>
                  <a:cxn ang="0">
                    <a:pos x="140" y="215"/>
                  </a:cxn>
                  <a:cxn ang="0">
                    <a:pos x="158" y="199"/>
                  </a:cxn>
                  <a:cxn ang="0">
                    <a:pos x="161" y="229"/>
                  </a:cxn>
                  <a:cxn ang="0">
                    <a:pos x="167" y="218"/>
                  </a:cxn>
                  <a:cxn ang="0">
                    <a:pos x="198" y="178"/>
                  </a:cxn>
                  <a:cxn ang="0">
                    <a:pos x="208" y="148"/>
                  </a:cxn>
                  <a:cxn ang="0">
                    <a:pos x="215" y="162"/>
                  </a:cxn>
                  <a:cxn ang="0">
                    <a:pos x="222" y="127"/>
                  </a:cxn>
                  <a:cxn ang="0">
                    <a:pos x="220" y="92"/>
                  </a:cxn>
                  <a:cxn ang="0">
                    <a:pos x="212" y="66"/>
                  </a:cxn>
                  <a:cxn ang="0">
                    <a:pos x="196" y="43"/>
                  </a:cxn>
                  <a:cxn ang="0">
                    <a:pos x="190" y="4"/>
                  </a:cxn>
                  <a:cxn ang="0">
                    <a:pos x="176" y="10"/>
                  </a:cxn>
                  <a:cxn ang="0">
                    <a:pos x="178" y="65"/>
                  </a:cxn>
                  <a:cxn ang="0">
                    <a:pos x="167" y="112"/>
                  </a:cxn>
                  <a:cxn ang="0">
                    <a:pos x="155" y="148"/>
                  </a:cxn>
                  <a:cxn ang="0">
                    <a:pos x="135" y="171"/>
                  </a:cxn>
                  <a:cxn ang="0">
                    <a:pos x="110" y="192"/>
                  </a:cxn>
                  <a:cxn ang="0">
                    <a:pos x="108" y="176"/>
                  </a:cxn>
                  <a:cxn ang="0">
                    <a:pos x="118" y="158"/>
                  </a:cxn>
                  <a:cxn ang="0">
                    <a:pos x="124" y="140"/>
                  </a:cxn>
                  <a:cxn ang="0">
                    <a:pos x="138" y="132"/>
                  </a:cxn>
                  <a:cxn ang="0">
                    <a:pos x="135" y="122"/>
                  </a:cxn>
                  <a:cxn ang="0">
                    <a:pos x="137" y="112"/>
                  </a:cxn>
                  <a:cxn ang="0">
                    <a:pos x="138" y="103"/>
                  </a:cxn>
                  <a:cxn ang="0">
                    <a:pos x="136" y="87"/>
                  </a:cxn>
                  <a:cxn ang="0">
                    <a:pos x="124" y="85"/>
                  </a:cxn>
                  <a:cxn ang="0">
                    <a:pos x="123" y="95"/>
                  </a:cxn>
                  <a:cxn ang="0">
                    <a:pos x="115" y="129"/>
                  </a:cxn>
                  <a:cxn ang="0">
                    <a:pos x="101" y="157"/>
                  </a:cxn>
                  <a:cxn ang="0">
                    <a:pos x="75" y="183"/>
                  </a:cxn>
                  <a:cxn ang="0">
                    <a:pos x="24" y="214"/>
                  </a:cxn>
                  <a:cxn ang="0">
                    <a:pos x="13" y="239"/>
                  </a:cxn>
                  <a:cxn ang="0">
                    <a:pos x="33" y="260"/>
                  </a:cxn>
                  <a:cxn ang="0">
                    <a:pos x="54" y="277"/>
                  </a:cxn>
                  <a:cxn ang="0">
                    <a:pos x="64" y="290"/>
                  </a:cxn>
                  <a:cxn ang="0">
                    <a:pos x="80" y="302"/>
                  </a:cxn>
                </a:cxnLst>
                <a:rect l="0" t="0" r="r" b="b"/>
                <a:pathLst>
                  <a:path w="223" h="310">
                    <a:moveTo>
                      <a:pt x="93" y="310"/>
                    </a:moveTo>
                    <a:lnTo>
                      <a:pt x="97" y="309"/>
                    </a:lnTo>
                    <a:lnTo>
                      <a:pt x="101" y="307"/>
                    </a:lnTo>
                    <a:lnTo>
                      <a:pt x="106" y="306"/>
                    </a:lnTo>
                    <a:lnTo>
                      <a:pt x="110" y="304"/>
                    </a:lnTo>
                    <a:lnTo>
                      <a:pt x="118" y="302"/>
                    </a:lnTo>
                    <a:lnTo>
                      <a:pt x="125" y="299"/>
                    </a:lnTo>
                    <a:lnTo>
                      <a:pt x="130" y="295"/>
                    </a:lnTo>
                    <a:lnTo>
                      <a:pt x="136" y="291"/>
                    </a:lnTo>
                    <a:lnTo>
                      <a:pt x="138" y="285"/>
                    </a:lnTo>
                    <a:lnTo>
                      <a:pt x="135" y="279"/>
                    </a:lnTo>
                    <a:lnTo>
                      <a:pt x="128" y="275"/>
                    </a:lnTo>
                    <a:lnTo>
                      <a:pt x="122" y="270"/>
                    </a:lnTo>
                    <a:lnTo>
                      <a:pt x="117" y="268"/>
                    </a:lnTo>
                    <a:lnTo>
                      <a:pt x="117" y="265"/>
                    </a:lnTo>
                    <a:lnTo>
                      <a:pt x="118" y="262"/>
                    </a:lnTo>
                    <a:lnTo>
                      <a:pt x="123" y="257"/>
                    </a:lnTo>
                    <a:lnTo>
                      <a:pt x="123" y="254"/>
                    </a:lnTo>
                    <a:lnTo>
                      <a:pt x="118" y="253"/>
                    </a:lnTo>
                    <a:lnTo>
                      <a:pt x="109" y="252"/>
                    </a:lnTo>
                    <a:lnTo>
                      <a:pt x="100" y="248"/>
                    </a:lnTo>
                    <a:lnTo>
                      <a:pt x="101" y="247"/>
                    </a:lnTo>
                    <a:lnTo>
                      <a:pt x="106" y="244"/>
                    </a:lnTo>
                    <a:lnTo>
                      <a:pt x="113" y="238"/>
                    </a:lnTo>
                    <a:lnTo>
                      <a:pt x="122" y="231"/>
                    </a:lnTo>
                    <a:lnTo>
                      <a:pt x="131" y="223"/>
                    </a:lnTo>
                    <a:lnTo>
                      <a:pt x="140" y="215"/>
                    </a:lnTo>
                    <a:lnTo>
                      <a:pt x="149" y="206"/>
                    </a:lnTo>
                    <a:lnTo>
                      <a:pt x="158" y="198"/>
                    </a:lnTo>
                    <a:lnTo>
                      <a:pt x="158" y="199"/>
                    </a:lnTo>
                    <a:lnTo>
                      <a:pt x="156" y="204"/>
                    </a:lnTo>
                    <a:lnTo>
                      <a:pt x="158" y="214"/>
                    </a:lnTo>
                    <a:lnTo>
                      <a:pt x="161" y="229"/>
                    </a:lnTo>
                    <a:lnTo>
                      <a:pt x="161" y="227"/>
                    </a:lnTo>
                    <a:lnTo>
                      <a:pt x="162" y="225"/>
                    </a:lnTo>
                    <a:lnTo>
                      <a:pt x="167" y="218"/>
                    </a:lnTo>
                    <a:lnTo>
                      <a:pt x="176" y="207"/>
                    </a:lnTo>
                    <a:lnTo>
                      <a:pt x="189" y="192"/>
                    </a:lnTo>
                    <a:lnTo>
                      <a:pt x="198" y="178"/>
                    </a:lnTo>
                    <a:lnTo>
                      <a:pt x="205" y="163"/>
                    </a:lnTo>
                    <a:lnTo>
                      <a:pt x="208" y="147"/>
                    </a:lnTo>
                    <a:lnTo>
                      <a:pt x="208" y="148"/>
                    </a:lnTo>
                    <a:lnTo>
                      <a:pt x="208" y="152"/>
                    </a:lnTo>
                    <a:lnTo>
                      <a:pt x="210" y="156"/>
                    </a:lnTo>
                    <a:lnTo>
                      <a:pt x="215" y="162"/>
                    </a:lnTo>
                    <a:lnTo>
                      <a:pt x="216" y="157"/>
                    </a:lnTo>
                    <a:lnTo>
                      <a:pt x="220" y="145"/>
                    </a:lnTo>
                    <a:lnTo>
                      <a:pt x="222" y="127"/>
                    </a:lnTo>
                    <a:lnTo>
                      <a:pt x="223" y="111"/>
                    </a:lnTo>
                    <a:lnTo>
                      <a:pt x="222" y="99"/>
                    </a:lnTo>
                    <a:lnTo>
                      <a:pt x="220" y="92"/>
                    </a:lnTo>
                    <a:lnTo>
                      <a:pt x="216" y="86"/>
                    </a:lnTo>
                    <a:lnTo>
                      <a:pt x="215" y="77"/>
                    </a:lnTo>
                    <a:lnTo>
                      <a:pt x="212" y="66"/>
                    </a:lnTo>
                    <a:lnTo>
                      <a:pt x="205" y="60"/>
                    </a:lnTo>
                    <a:lnTo>
                      <a:pt x="199" y="53"/>
                    </a:lnTo>
                    <a:lnTo>
                      <a:pt x="196" y="43"/>
                    </a:lnTo>
                    <a:lnTo>
                      <a:pt x="196" y="30"/>
                    </a:lnTo>
                    <a:lnTo>
                      <a:pt x="194" y="16"/>
                    </a:lnTo>
                    <a:lnTo>
                      <a:pt x="190" y="4"/>
                    </a:lnTo>
                    <a:lnTo>
                      <a:pt x="183" y="0"/>
                    </a:lnTo>
                    <a:lnTo>
                      <a:pt x="177" y="2"/>
                    </a:lnTo>
                    <a:lnTo>
                      <a:pt x="176" y="10"/>
                    </a:lnTo>
                    <a:lnTo>
                      <a:pt x="176" y="26"/>
                    </a:lnTo>
                    <a:lnTo>
                      <a:pt x="178" y="48"/>
                    </a:lnTo>
                    <a:lnTo>
                      <a:pt x="178" y="65"/>
                    </a:lnTo>
                    <a:lnTo>
                      <a:pt x="177" y="74"/>
                    </a:lnTo>
                    <a:lnTo>
                      <a:pt x="172" y="86"/>
                    </a:lnTo>
                    <a:lnTo>
                      <a:pt x="167" y="112"/>
                    </a:lnTo>
                    <a:lnTo>
                      <a:pt x="163" y="127"/>
                    </a:lnTo>
                    <a:lnTo>
                      <a:pt x="160" y="139"/>
                    </a:lnTo>
                    <a:lnTo>
                      <a:pt x="155" y="148"/>
                    </a:lnTo>
                    <a:lnTo>
                      <a:pt x="151" y="156"/>
                    </a:lnTo>
                    <a:lnTo>
                      <a:pt x="144" y="163"/>
                    </a:lnTo>
                    <a:lnTo>
                      <a:pt x="135" y="171"/>
                    </a:lnTo>
                    <a:lnTo>
                      <a:pt x="124" y="181"/>
                    </a:lnTo>
                    <a:lnTo>
                      <a:pt x="110" y="194"/>
                    </a:lnTo>
                    <a:lnTo>
                      <a:pt x="110" y="192"/>
                    </a:lnTo>
                    <a:lnTo>
                      <a:pt x="109" y="188"/>
                    </a:lnTo>
                    <a:lnTo>
                      <a:pt x="108" y="181"/>
                    </a:lnTo>
                    <a:lnTo>
                      <a:pt x="108" y="176"/>
                    </a:lnTo>
                    <a:lnTo>
                      <a:pt x="110" y="170"/>
                    </a:lnTo>
                    <a:lnTo>
                      <a:pt x="114" y="164"/>
                    </a:lnTo>
                    <a:lnTo>
                      <a:pt x="118" y="158"/>
                    </a:lnTo>
                    <a:lnTo>
                      <a:pt x="121" y="150"/>
                    </a:lnTo>
                    <a:lnTo>
                      <a:pt x="122" y="145"/>
                    </a:lnTo>
                    <a:lnTo>
                      <a:pt x="124" y="140"/>
                    </a:lnTo>
                    <a:lnTo>
                      <a:pt x="128" y="138"/>
                    </a:lnTo>
                    <a:lnTo>
                      <a:pt x="133" y="134"/>
                    </a:lnTo>
                    <a:lnTo>
                      <a:pt x="138" y="132"/>
                    </a:lnTo>
                    <a:lnTo>
                      <a:pt x="138" y="130"/>
                    </a:lnTo>
                    <a:lnTo>
                      <a:pt x="136" y="127"/>
                    </a:lnTo>
                    <a:lnTo>
                      <a:pt x="135" y="122"/>
                    </a:lnTo>
                    <a:lnTo>
                      <a:pt x="135" y="116"/>
                    </a:lnTo>
                    <a:lnTo>
                      <a:pt x="135" y="114"/>
                    </a:lnTo>
                    <a:lnTo>
                      <a:pt x="137" y="112"/>
                    </a:lnTo>
                    <a:lnTo>
                      <a:pt x="143" y="110"/>
                    </a:lnTo>
                    <a:lnTo>
                      <a:pt x="141" y="108"/>
                    </a:lnTo>
                    <a:lnTo>
                      <a:pt x="138" y="103"/>
                    </a:lnTo>
                    <a:lnTo>
                      <a:pt x="136" y="97"/>
                    </a:lnTo>
                    <a:lnTo>
                      <a:pt x="136" y="93"/>
                    </a:lnTo>
                    <a:lnTo>
                      <a:pt x="136" y="87"/>
                    </a:lnTo>
                    <a:lnTo>
                      <a:pt x="135" y="83"/>
                    </a:lnTo>
                    <a:lnTo>
                      <a:pt x="130" y="80"/>
                    </a:lnTo>
                    <a:lnTo>
                      <a:pt x="124" y="85"/>
                    </a:lnTo>
                    <a:lnTo>
                      <a:pt x="121" y="89"/>
                    </a:lnTo>
                    <a:lnTo>
                      <a:pt x="121" y="92"/>
                    </a:lnTo>
                    <a:lnTo>
                      <a:pt x="123" y="95"/>
                    </a:lnTo>
                    <a:lnTo>
                      <a:pt x="123" y="106"/>
                    </a:lnTo>
                    <a:lnTo>
                      <a:pt x="120" y="119"/>
                    </a:lnTo>
                    <a:lnTo>
                      <a:pt x="115" y="129"/>
                    </a:lnTo>
                    <a:lnTo>
                      <a:pt x="110" y="138"/>
                    </a:lnTo>
                    <a:lnTo>
                      <a:pt x="105" y="149"/>
                    </a:lnTo>
                    <a:lnTo>
                      <a:pt x="101" y="157"/>
                    </a:lnTo>
                    <a:lnTo>
                      <a:pt x="94" y="165"/>
                    </a:lnTo>
                    <a:lnTo>
                      <a:pt x="86" y="173"/>
                    </a:lnTo>
                    <a:lnTo>
                      <a:pt x="75" y="183"/>
                    </a:lnTo>
                    <a:lnTo>
                      <a:pt x="61" y="193"/>
                    </a:lnTo>
                    <a:lnTo>
                      <a:pt x="44" y="203"/>
                    </a:lnTo>
                    <a:lnTo>
                      <a:pt x="24" y="214"/>
                    </a:lnTo>
                    <a:lnTo>
                      <a:pt x="0" y="225"/>
                    </a:lnTo>
                    <a:lnTo>
                      <a:pt x="6" y="232"/>
                    </a:lnTo>
                    <a:lnTo>
                      <a:pt x="13" y="239"/>
                    </a:lnTo>
                    <a:lnTo>
                      <a:pt x="19" y="246"/>
                    </a:lnTo>
                    <a:lnTo>
                      <a:pt x="26" y="253"/>
                    </a:lnTo>
                    <a:lnTo>
                      <a:pt x="33" y="260"/>
                    </a:lnTo>
                    <a:lnTo>
                      <a:pt x="40" y="265"/>
                    </a:lnTo>
                    <a:lnTo>
                      <a:pt x="47" y="271"/>
                    </a:lnTo>
                    <a:lnTo>
                      <a:pt x="54" y="277"/>
                    </a:lnTo>
                    <a:lnTo>
                      <a:pt x="57" y="280"/>
                    </a:lnTo>
                    <a:lnTo>
                      <a:pt x="61" y="285"/>
                    </a:lnTo>
                    <a:lnTo>
                      <a:pt x="64" y="290"/>
                    </a:lnTo>
                    <a:lnTo>
                      <a:pt x="69" y="293"/>
                    </a:lnTo>
                    <a:lnTo>
                      <a:pt x="75" y="298"/>
                    </a:lnTo>
                    <a:lnTo>
                      <a:pt x="80" y="302"/>
                    </a:lnTo>
                    <a:lnTo>
                      <a:pt x="86" y="307"/>
                    </a:lnTo>
                    <a:lnTo>
                      <a:pt x="93" y="31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847" name="Freeform 127"/>
              <p:cNvSpPr>
                <a:spLocks/>
              </p:cNvSpPr>
              <p:nvPr/>
            </p:nvSpPr>
            <p:spPr bwMode="auto">
              <a:xfrm>
                <a:off x="3693" y="2661"/>
                <a:ext cx="114" cy="212"/>
              </a:xfrm>
              <a:custGeom>
                <a:avLst/>
                <a:gdLst/>
                <a:ahLst/>
                <a:cxnLst>
                  <a:cxn ang="0">
                    <a:pos x="82" y="21"/>
                  </a:cxn>
                  <a:cxn ang="0">
                    <a:pos x="88" y="53"/>
                  </a:cxn>
                  <a:cxn ang="0">
                    <a:pos x="97" y="65"/>
                  </a:cxn>
                  <a:cxn ang="0">
                    <a:pos x="114" y="79"/>
                  </a:cxn>
                  <a:cxn ang="0">
                    <a:pos x="129" y="116"/>
                  </a:cxn>
                  <a:cxn ang="0">
                    <a:pos x="129" y="154"/>
                  </a:cxn>
                  <a:cxn ang="0">
                    <a:pos x="149" y="195"/>
                  </a:cxn>
                  <a:cxn ang="0">
                    <a:pos x="157" y="230"/>
                  </a:cxn>
                  <a:cxn ang="0">
                    <a:pos x="165" y="271"/>
                  </a:cxn>
                  <a:cxn ang="0">
                    <a:pos x="159" y="306"/>
                  </a:cxn>
                  <a:cxn ang="0">
                    <a:pos x="145" y="317"/>
                  </a:cxn>
                  <a:cxn ang="0">
                    <a:pos x="119" y="320"/>
                  </a:cxn>
                  <a:cxn ang="0">
                    <a:pos x="96" y="311"/>
                  </a:cxn>
                  <a:cxn ang="0">
                    <a:pos x="87" y="311"/>
                  </a:cxn>
                  <a:cxn ang="0">
                    <a:pos x="78" y="323"/>
                  </a:cxn>
                  <a:cxn ang="0">
                    <a:pos x="60" y="330"/>
                  </a:cxn>
                  <a:cxn ang="0">
                    <a:pos x="66" y="332"/>
                  </a:cxn>
                  <a:cxn ang="0">
                    <a:pos x="53" y="343"/>
                  </a:cxn>
                  <a:cxn ang="0">
                    <a:pos x="30" y="361"/>
                  </a:cxn>
                  <a:cxn ang="0">
                    <a:pos x="17" y="377"/>
                  </a:cxn>
                  <a:cxn ang="0">
                    <a:pos x="6" y="387"/>
                  </a:cxn>
                  <a:cxn ang="0">
                    <a:pos x="27" y="393"/>
                  </a:cxn>
                  <a:cxn ang="0">
                    <a:pos x="22" y="415"/>
                  </a:cxn>
                  <a:cxn ang="0">
                    <a:pos x="33" y="417"/>
                  </a:cxn>
                  <a:cxn ang="0">
                    <a:pos x="54" y="406"/>
                  </a:cxn>
                  <a:cxn ang="0">
                    <a:pos x="76" y="396"/>
                  </a:cxn>
                  <a:cxn ang="0">
                    <a:pos x="90" y="386"/>
                  </a:cxn>
                  <a:cxn ang="0">
                    <a:pos x="103" y="381"/>
                  </a:cxn>
                  <a:cxn ang="0">
                    <a:pos x="136" y="389"/>
                  </a:cxn>
                  <a:cxn ang="0">
                    <a:pos x="147" y="391"/>
                  </a:cxn>
                  <a:cxn ang="0">
                    <a:pos x="162" y="364"/>
                  </a:cxn>
                  <a:cxn ang="0">
                    <a:pos x="171" y="347"/>
                  </a:cxn>
                  <a:cxn ang="0">
                    <a:pos x="174" y="345"/>
                  </a:cxn>
                  <a:cxn ang="0">
                    <a:pos x="193" y="337"/>
                  </a:cxn>
                  <a:cxn ang="0">
                    <a:pos x="210" y="318"/>
                  </a:cxn>
                  <a:cxn ang="0">
                    <a:pos x="220" y="291"/>
                  </a:cxn>
                  <a:cxn ang="0">
                    <a:pos x="228" y="273"/>
                  </a:cxn>
                  <a:cxn ang="0">
                    <a:pos x="210" y="257"/>
                  </a:cxn>
                  <a:cxn ang="0">
                    <a:pos x="199" y="202"/>
                  </a:cxn>
                  <a:cxn ang="0">
                    <a:pos x="203" y="159"/>
                  </a:cxn>
                  <a:cxn ang="0">
                    <a:pos x="186" y="120"/>
                  </a:cxn>
                  <a:cxn ang="0">
                    <a:pos x="195" y="127"/>
                  </a:cxn>
                  <a:cxn ang="0">
                    <a:pos x="190" y="110"/>
                  </a:cxn>
                  <a:cxn ang="0">
                    <a:pos x="176" y="81"/>
                  </a:cxn>
                  <a:cxn ang="0">
                    <a:pos x="172" y="66"/>
                  </a:cxn>
                  <a:cxn ang="0">
                    <a:pos x="172" y="56"/>
                  </a:cxn>
                  <a:cxn ang="0">
                    <a:pos x="155" y="36"/>
                  </a:cxn>
                  <a:cxn ang="0">
                    <a:pos x="144" y="0"/>
                  </a:cxn>
                  <a:cxn ang="0">
                    <a:pos x="118" y="4"/>
                  </a:cxn>
                  <a:cxn ang="0">
                    <a:pos x="88" y="7"/>
                  </a:cxn>
                </a:cxnLst>
                <a:rect l="0" t="0" r="r" b="b"/>
                <a:pathLst>
                  <a:path w="229" h="423">
                    <a:moveTo>
                      <a:pt x="73" y="7"/>
                    </a:moveTo>
                    <a:lnTo>
                      <a:pt x="76" y="13"/>
                    </a:lnTo>
                    <a:lnTo>
                      <a:pt x="82" y="21"/>
                    </a:lnTo>
                    <a:lnTo>
                      <a:pt x="87" y="32"/>
                    </a:lnTo>
                    <a:lnTo>
                      <a:pt x="88" y="43"/>
                    </a:lnTo>
                    <a:lnTo>
                      <a:pt x="88" y="53"/>
                    </a:lnTo>
                    <a:lnTo>
                      <a:pt x="89" y="58"/>
                    </a:lnTo>
                    <a:lnTo>
                      <a:pt x="92" y="63"/>
                    </a:lnTo>
                    <a:lnTo>
                      <a:pt x="97" y="65"/>
                    </a:lnTo>
                    <a:lnTo>
                      <a:pt x="102" y="69"/>
                    </a:lnTo>
                    <a:lnTo>
                      <a:pt x="107" y="72"/>
                    </a:lnTo>
                    <a:lnTo>
                      <a:pt x="114" y="79"/>
                    </a:lnTo>
                    <a:lnTo>
                      <a:pt x="120" y="88"/>
                    </a:lnTo>
                    <a:lnTo>
                      <a:pt x="127" y="105"/>
                    </a:lnTo>
                    <a:lnTo>
                      <a:pt x="129" y="116"/>
                    </a:lnTo>
                    <a:lnTo>
                      <a:pt x="128" y="124"/>
                    </a:lnTo>
                    <a:lnTo>
                      <a:pt x="127" y="136"/>
                    </a:lnTo>
                    <a:lnTo>
                      <a:pt x="129" y="154"/>
                    </a:lnTo>
                    <a:lnTo>
                      <a:pt x="135" y="171"/>
                    </a:lnTo>
                    <a:lnTo>
                      <a:pt x="143" y="185"/>
                    </a:lnTo>
                    <a:lnTo>
                      <a:pt x="149" y="195"/>
                    </a:lnTo>
                    <a:lnTo>
                      <a:pt x="153" y="203"/>
                    </a:lnTo>
                    <a:lnTo>
                      <a:pt x="156" y="214"/>
                    </a:lnTo>
                    <a:lnTo>
                      <a:pt x="157" y="230"/>
                    </a:lnTo>
                    <a:lnTo>
                      <a:pt x="157" y="254"/>
                    </a:lnTo>
                    <a:lnTo>
                      <a:pt x="165" y="266"/>
                    </a:lnTo>
                    <a:lnTo>
                      <a:pt x="165" y="271"/>
                    </a:lnTo>
                    <a:lnTo>
                      <a:pt x="163" y="281"/>
                    </a:lnTo>
                    <a:lnTo>
                      <a:pt x="162" y="294"/>
                    </a:lnTo>
                    <a:lnTo>
                      <a:pt x="159" y="306"/>
                    </a:lnTo>
                    <a:lnTo>
                      <a:pt x="157" y="310"/>
                    </a:lnTo>
                    <a:lnTo>
                      <a:pt x="152" y="314"/>
                    </a:lnTo>
                    <a:lnTo>
                      <a:pt x="145" y="317"/>
                    </a:lnTo>
                    <a:lnTo>
                      <a:pt x="137" y="319"/>
                    </a:lnTo>
                    <a:lnTo>
                      <a:pt x="128" y="320"/>
                    </a:lnTo>
                    <a:lnTo>
                      <a:pt x="119" y="320"/>
                    </a:lnTo>
                    <a:lnTo>
                      <a:pt x="111" y="319"/>
                    </a:lnTo>
                    <a:lnTo>
                      <a:pt x="104" y="316"/>
                    </a:lnTo>
                    <a:lnTo>
                      <a:pt x="96" y="311"/>
                    </a:lnTo>
                    <a:lnTo>
                      <a:pt x="91" y="309"/>
                    </a:lnTo>
                    <a:lnTo>
                      <a:pt x="89" y="309"/>
                    </a:lnTo>
                    <a:lnTo>
                      <a:pt x="87" y="311"/>
                    </a:lnTo>
                    <a:lnTo>
                      <a:pt x="86" y="315"/>
                    </a:lnTo>
                    <a:lnTo>
                      <a:pt x="83" y="319"/>
                    </a:lnTo>
                    <a:lnTo>
                      <a:pt x="78" y="323"/>
                    </a:lnTo>
                    <a:lnTo>
                      <a:pt x="69" y="326"/>
                    </a:lnTo>
                    <a:lnTo>
                      <a:pt x="61" y="329"/>
                    </a:lnTo>
                    <a:lnTo>
                      <a:pt x="60" y="330"/>
                    </a:lnTo>
                    <a:lnTo>
                      <a:pt x="61" y="330"/>
                    </a:lnTo>
                    <a:lnTo>
                      <a:pt x="64" y="331"/>
                    </a:lnTo>
                    <a:lnTo>
                      <a:pt x="66" y="332"/>
                    </a:lnTo>
                    <a:lnTo>
                      <a:pt x="67" y="334"/>
                    </a:lnTo>
                    <a:lnTo>
                      <a:pt x="63" y="338"/>
                    </a:lnTo>
                    <a:lnTo>
                      <a:pt x="53" y="343"/>
                    </a:lnTo>
                    <a:lnTo>
                      <a:pt x="43" y="349"/>
                    </a:lnTo>
                    <a:lnTo>
                      <a:pt x="36" y="355"/>
                    </a:lnTo>
                    <a:lnTo>
                      <a:pt x="30" y="361"/>
                    </a:lnTo>
                    <a:lnTo>
                      <a:pt x="26" y="366"/>
                    </a:lnTo>
                    <a:lnTo>
                      <a:pt x="22" y="371"/>
                    </a:lnTo>
                    <a:lnTo>
                      <a:pt x="17" y="377"/>
                    </a:lnTo>
                    <a:lnTo>
                      <a:pt x="10" y="380"/>
                    </a:lnTo>
                    <a:lnTo>
                      <a:pt x="0" y="385"/>
                    </a:lnTo>
                    <a:lnTo>
                      <a:pt x="6" y="387"/>
                    </a:lnTo>
                    <a:lnTo>
                      <a:pt x="13" y="389"/>
                    </a:lnTo>
                    <a:lnTo>
                      <a:pt x="20" y="391"/>
                    </a:lnTo>
                    <a:lnTo>
                      <a:pt x="27" y="393"/>
                    </a:lnTo>
                    <a:lnTo>
                      <a:pt x="26" y="399"/>
                    </a:lnTo>
                    <a:lnTo>
                      <a:pt x="25" y="407"/>
                    </a:lnTo>
                    <a:lnTo>
                      <a:pt x="22" y="415"/>
                    </a:lnTo>
                    <a:lnTo>
                      <a:pt x="21" y="423"/>
                    </a:lnTo>
                    <a:lnTo>
                      <a:pt x="27" y="421"/>
                    </a:lnTo>
                    <a:lnTo>
                      <a:pt x="33" y="417"/>
                    </a:lnTo>
                    <a:lnTo>
                      <a:pt x="40" y="414"/>
                    </a:lnTo>
                    <a:lnTo>
                      <a:pt x="48" y="409"/>
                    </a:lnTo>
                    <a:lnTo>
                      <a:pt x="54" y="406"/>
                    </a:lnTo>
                    <a:lnTo>
                      <a:pt x="63" y="402"/>
                    </a:lnTo>
                    <a:lnTo>
                      <a:pt x="69" y="399"/>
                    </a:lnTo>
                    <a:lnTo>
                      <a:pt x="76" y="396"/>
                    </a:lnTo>
                    <a:lnTo>
                      <a:pt x="83" y="393"/>
                    </a:lnTo>
                    <a:lnTo>
                      <a:pt x="88" y="388"/>
                    </a:lnTo>
                    <a:lnTo>
                      <a:pt x="90" y="386"/>
                    </a:lnTo>
                    <a:lnTo>
                      <a:pt x="92" y="383"/>
                    </a:lnTo>
                    <a:lnTo>
                      <a:pt x="97" y="381"/>
                    </a:lnTo>
                    <a:lnTo>
                      <a:pt x="103" y="381"/>
                    </a:lnTo>
                    <a:lnTo>
                      <a:pt x="113" y="384"/>
                    </a:lnTo>
                    <a:lnTo>
                      <a:pt x="129" y="387"/>
                    </a:lnTo>
                    <a:lnTo>
                      <a:pt x="136" y="389"/>
                    </a:lnTo>
                    <a:lnTo>
                      <a:pt x="140" y="391"/>
                    </a:lnTo>
                    <a:lnTo>
                      <a:pt x="143" y="392"/>
                    </a:lnTo>
                    <a:lnTo>
                      <a:pt x="147" y="391"/>
                    </a:lnTo>
                    <a:lnTo>
                      <a:pt x="152" y="385"/>
                    </a:lnTo>
                    <a:lnTo>
                      <a:pt x="157" y="377"/>
                    </a:lnTo>
                    <a:lnTo>
                      <a:pt x="162" y="364"/>
                    </a:lnTo>
                    <a:lnTo>
                      <a:pt x="168" y="350"/>
                    </a:lnTo>
                    <a:lnTo>
                      <a:pt x="170" y="349"/>
                    </a:lnTo>
                    <a:lnTo>
                      <a:pt x="171" y="347"/>
                    </a:lnTo>
                    <a:lnTo>
                      <a:pt x="171" y="346"/>
                    </a:lnTo>
                    <a:lnTo>
                      <a:pt x="172" y="345"/>
                    </a:lnTo>
                    <a:lnTo>
                      <a:pt x="174" y="345"/>
                    </a:lnTo>
                    <a:lnTo>
                      <a:pt x="179" y="343"/>
                    </a:lnTo>
                    <a:lnTo>
                      <a:pt x="185" y="341"/>
                    </a:lnTo>
                    <a:lnTo>
                      <a:pt x="193" y="337"/>
                    </a:lnTo>
                    <a:lnTo>
                      <a:pt x="199" y="332"/>
                    </a:lnTo>
                    <a:lnTo>
                      <a:pt x="206" y="326"/>
                    </a:lnTo>
                    <a:lnTo>
                      <a:pt x="210" y="318"/>
                    </a:lnTo>
                    <a:lnTo>
                      <a:pt x="211" y="309"/>
                    </a:lnTo>
                    <a:lnTo>
                      <a:pt x="213" y="302"/>
                    </a:lnTo>
                    <a:lnTo>
                      <a:pt x="220" y="291"/>
                    </a:lnTo>
                    <a:lnTo>
                      <a:pt x="227" y="279"/>
                    </a:lnTo>
                    <a:lnTo>
                      <a:pt x="229" y="272"/>
                    </a:lnTo>
                    <a:lnTo>
                      <a:pt x="228" y="273"/>
                    </a:lnTo>
                    <a:lnTo>
                      <a:pt x="225" y="273"/>
                    </a:lnTo>
                    <a:lnTo>
                      <a:pt x="219" y="269"/>
                    </a:lnTo>
                    <a:lnTo>
                      <a:pt x="210" y="257"/>
                    </a:lnTo>
                    <a:lnTo>
                      <a:pt x="202" y="240"/>
                    </a:lnTo>
                    <a:lnTo>
                      <a:pt x="198" y="220"/>
                    </a:lnTo>
                    <a:lnTo>
                      <a:pt x="199" y="202"/>
                    </a:lnTo>
                    <a:lnTo>
                      <a:pt x="205" y="185"/>
                    </a:lnTo>
                    <a:lnTo>
                      <a:pt x="208" y="171"/>
                    </a:lnTo>
                    <a:lnTo>
                      <a:pt x="203" y="159"/>
                    </a:lnTo>
                    <a:lnTo>
                      <a:pt x="195" y="148"/>
                    </a:lnTo>
                    <a:lnTo>
                      <a:pt x="187" y="132"/>
                    </a:lnTo>
                    <a:lnTo>
                      <a:pt x="186" y="120"/>
                    </a:lnTo>
                    <a:lnTo>
                      <a:pt x="188" y="120"/>
                    </a:lnTo>
                    <a:lnTo>
                      <a:pt x="193" y="125"/>
                    </a:lnTo>
                    <a:lnTo>
                      <a:pt x="195" y="127"/>
                    </a:lnTo>
                    <a:lnTo>
                      <a:pt x="195" y="126"/>
                    </a:lnTo>
                    <a:lnTo>
                      <a:pt x="195" y="120"/>
                    </a:lnTo>
                    <a:lnTo>
                      <a:pt x="190" y="110"/>
                    </a:lnTo>
                    <a:lnTo>
                      <a:pt x="180" y="94"/>
                    </a:lnTo>
                    <a:lnTo>
                      <a:pt x="173" y="82"/>
                    </a:lnTo>
                    <a:lnTo>
                      <a:pt x="176" y="81"/>
                    </a:lnTo>
                    <a:lnTo>
                      <a:pt x="185" y="85"/>
                    </a:lnTo>
                    <a:lnTo>
                      <a:pt x="189" y="87"/>
                    </a:lnTo>
                    <a:lnTo>
                      <a:pt x="172" y="66"/>
                    </a:lnTo>
                    <a:lnTo>
                      <a:pt x="180" y="62"/>
                    </a:lnTo>
                    <a:lnTo>
                      <a:pt x="178" y="61"/>
                    </a:lnTo>
                    <a:lnTo>
                      <a:pt x="172" y="56"/>
                    </a:lnTo>
                    <a:lnTo>
                      <a:pt x="164" y="51"/>
                    </a:lnTo>
                    <a:lnTo>
                      <a:pt x="157" y="44"/>
                    </a:lnTo>
                    <a:lnTo>
                      <a:pt x="155" y="36"/>
                    </a:lnTo>
                    <a:lnTo>
                      <a:pt x="153" y="26"/>
                    </a:lnTo>
                    <a:lnTo>
                      <a:pt x="151" y="15"/>
                    </a:lnTo>
                    <a:lnTo>
                      <a:pt x="144" y="0"/>
                    </a:lnTo>
                    <a:lnTo>
                      <a:pt x="137" y="2"/>
                    </a:lnTo>
                    <a:lnTo>
                      <a:pt x="128" y="3"/>
                    </a:lnTo>
                    <a:lnTo>
                      <a:pt x="118" y="4"/>
                    </a:lnTo>
                    <a:lnTo>
                      <a:pt x="109" y="5"/>
                    </a:lnTo>
                    <a:lnTo>
                      <a:pt x="98" y="5"/>
                    </a:lnTo>
                    <a:lnTo>
                      <a:pt x="88" y="7"/>
                    </a:lnTo>
                    <a:lnTo>
                      <a:pt x="80" y="7"/>
                    </a:lnTo>
                    <a:lnTo>
                      <a:pt x="73" y="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848" name="Freeform 128"/>
              <p:cNvSpPr>
                <a:spLocks/>
              </p:cNvSpPr>
              <p:nvPr/>
            </p:nvSpPr>
            <p:spPr bwMode="auto">
              <a:xfrm>
                <a:off x="3787" y="2645"/>
                <a:ext cx="68" cy="146"/>
              </a:xfrm>
              <a:custGeom>
                <a:avLst/>
                <a:gdLst/>
                <a:ahLst/>
                <a:cxnLst>
                  <a:cxn ang="0">
                    <a:pos x="80" y="5"/>
                  </a:cxn>
                  <a:cxn ang="0">
                    <a:pos x="73" y="20"/>
                  </a:cxn>
                  <a:cxn ang="0">
                    <a:pos x="68" y="32"/>
                  </a:cxn>
                  <a:cxn ang="0">
                    <a:pos x="75" y="41"/>
                  </a:cxn>
                  <a:cxn ang="0">
                    <a:pos x="91" y="55"/>
                  </a:cxn>
                  <a:cxn ang="0">
                    <a:pos x="101" y="72"/>
                  </a:cxn>
                  <a:cxn ang="0">
                    <a:pos x="112" y="108"/>
                  </a:cxn>
                  <a:cxn ang="0">
                    <a:pos x="120" y="108"/>
                  </a:cxn>
                  <a:cxn ang="0">
                    <a:pos x="126" y="136"/>
                  </a:cxn>
                  <a:cxn ang="0">
                    <a:pos x="124" y="192"/>
                  </a:cxn>
                  <a:cxn ang="0">
                    <a:pos x="124" y="215"/>
                  </a:cxn>
                  <a:cxn ang="0">
                    <a:pos x="136" y="234"/>
                  </a:cxn>
                  <a:cxn ang="0">
                    <a:pos x="131" y="253"/>
                  </a:cxn>
                  <a:cxn ang="0">
                    <a:pos x="106" y="294"/>
                  </a:cxn>
                  <a:cxn ang="0">
                    <a:pos x="103" y="283"/>
                  </a:cxn>
                  <a:cxn ang="0">
                    <a:pos x="101" y="260"/>
                  </a:cxn>
                  <a:cxn ang="0">
                    <a:pos x="98" y="238"/>
                  </a:cxn>
                  <a:cxn ang="0">
                    <a:pos x="84" y="208"/>
                  </a:cxn>
                  <a:cxn ang="0">
                    <a:pos x="93" y="200"/>
                  </a:cxn>
                  <a:cxn ang="0">
                    <a:pos x="78" y="179"/>
                  </a:cxn>
                  <a:cxn ang="0">
                    <a:pos x="81" y="161"/>
                  </a:cxn>
                  <a:cxn ang="0">
                    <a:pos x="73" y="149"/>
                  </a:cxn>
                  <a:cxn ang="0">
                    <a:pos x="63" y="128"/>
                  </a:cxn>
                  <a:cxn ang="0">
                    <a:pos x="60" y="121"/>
                  </a:cxn>
                  <a:cxn ang="0">
                    <a:pos x="54" y="115"/>
                  </a:cxn>
                  <a:cxn ang="0">
                    <a:pos x="44" y="108"/>
                  </a:cxn>
                  <a:cxn ang="0">
                    <a:pos x="29" y="100"/>
                  </a:cxn>
                  <a:cxn ang="0">
                    <a:pos x="10" y="82"/>
                  </a:cxn>
                  <a:cxn ang="0">
                    <a:pos x="4" y="60"/>
                  </a:cxn>
                  <a:cxn ang="0">
                    <a:pos x="2" y="46"/>
                  </a:cxn>
                  <a:cxn ang="0">
                    <a:pos x="8" y="45"/>
                  </a:cxn>
                  <a:cxn ang="0">
                    <a:pos x="6" y="23"/>
                  </a:cxn>
                  <a:cxn ang="0">
                    <a:pos x="6" y="21"/>
                  </a:cxn>
                  <a:cxn ang="0">
                    <a:pos x="5" y="16"/>
                  </a:cxn>
                  <a:cxn ang="0">
                    <a:pos x="19" y="13"/>
                  </a:cxn>
                  <a:cxn ang="0">
                    <a:pos x="40" y="8"/>
                  </a:cxn>
                  <a:cxn ang="0">
                    <a:pos x="62" y="4"/>
                  </a:cxn>
                  <a:cxn ang="0">
                    <a:pos x="78" y="0"/>
                  </a:cxn>
                </a:cxnLst>
                <a:rect l="0" t="0" r="r" b="b"/>
                <a:pathLst>
                  <a:path w="136" h="294">
                    <a:moveTo>
                      <a:pt x="78" y="0"/>
                    </a:moveTo>
                    <a:lnTo>
                      <a:pt x="80" y="5"/>
                    </a:lnTo>
                    <a:lnTo>
                      <a:pt x="76" y="12"/>
                    </a:lnTo>
                    <a:lnTo>
                      <a:pt x="73" y="20"/>
                    </a:lnTo>
                    <a:lnTo>
                      <a:pt x="76" y="28"/>
                    </a:lnTo>
                    <a:lnTo>
                      <a:pt x="68" y="32"/>
                    </a:lnTo>
                    <a:lnTo>
                      <a:pt x="70" y="35"/>
                    </a:lnTo>
                    <a:lnTo>
                      <a:pt x="75" y="41"/>
                    </a:lnTo>
                    <a:lnTo>
                      <a:pt x="82" y="49"/>
                    </a:lnTo>
                    <a:lnTo>
                      <a:pt x="91" y="55"/>
                    </a:lnTo>
                    <a:lnTo>
                      <a:pt x="98" y="61"/>
                    </a:lnTo>
                    <a:lnTo>
                      <a:pt x="101" y="72"/>
                    </a:lnTo>
                    <a:lnTo>
                      <a:pt x="105" y="87"/>
                    </a:lnTo>
                    <a:lnTo>
                      <a:pt x="112" y="108"/>
                    </a:lnTo>
                    <a:lnTo>
                      <a:pt x="119" y="106"/>
                    </a:lnTo>
                    <a:lnTo>
                      <a:pt x="120" y="108"/>
                    </a:lnTo>
                    <a:lnTo>
                      <a:pt x="123" y="118"/>
                    </a:lnTo>
                    <a:lnTo>
                      <a:pt x="126" y="136"/>
                    </a:lnTo>
                    <a:lnTo>
                      <a:pt x="127" y="166"/>
                    </a:lnTo>
                    <a:lnTo>
                      <a:pt x="124" y="192"/>
                    </a:lnTo>
                    <a:lnTo>
                      <a:pt x="123" y="204"/>
                    </a:lnTo>
                    <a:lnTo>
                      <a:pt x="124" y="215"/>
                    </a:lnTo>
                    <a:lnTo>
                      <a:pt x="127" y="242"/>
                    </a:lnTo>
                    <a:lnTo>
                      <a:pt x="136" y="234"/>
                    </a:lnTo>
                    <a:lnTo>
                      <a:pt x="135" y="239"/>
                    </a:lnTo>
                    <a:lnTo>
                      <a:pt x="131" y="253"/>
                    </a:lnTo>
                    <a:lnTo>
                      <a:pt x="122" y="273"/>
                    </a:lnTo>
                    <a:lnTo>
                      <a:pt x="106" y="294"/>
                    </a:lnTo>
                    <a:lnTo>
                      <a:pt x="105" y="291"/>
                    </a:lnTo>
                    <a:lnTo>
                      <a:pt x="103" y="283"/>
                    </a:lnTo>
                    <a:lnTo>
                      <a:pt x="100" y="273"/>
                    </a:lnTo>
                    <a:lnTo>
                      <a:pt x="101" y="260"/>
                    </a:lnTo>
                    <a:lnTo>
                      <a:pt x="101" y="249"/>
                    </a:lnTo>
                    <a:lnTo>
                      <a:pt x="98" y="238"/>
                    </a:lnTo>
                    <a:lnTo>
                      <a:pt x="91" y="226"/>
                    </a:lnTo>
                    <a:lnTo>
                      <a:pt x="84" y="208"/>
                    </a:lnTo>
                    <a:lnTo>
                      <a:pt x="97" y="204"/>
                    </a:lnTo>
                    <a:lnTo>
                      <a:pt x="93" y="200"/>
                    </a:lnTo>
                    <a:lnTo>
                      <a:pt x="86" y="190"/>
                    </a:lnTo>
                    <a:lnTo>
                      <a:pt x="78" y="179"/>
                    </a:lnTo>
                    <a:lnTo>
                      <a:pt x="74" y="166"/>
                    </a:lnTo>
                    <a:lnTo>
                      <a:pt x="81" y="161"/>
                    </a:lnTo>
                    <a:lnTo>
                      <a:pt x="78" y="158"/>
                    </a:lnTo>
                    <a:lnTo>
                      <a:pt x="73" y="149"/>
                    </a:lnTo>
                    <a:lnTo>
                      <a:pt x="67" y="137"/>
                    </a:lnTo>
                    <a:lnTo>
                      <a:pt x="63" y="128"/>
                    </a:lnTo>
                    <a:lnTo>
                      <a:pt x="62" y="124"/>
                    </a:lnTo>
                    <a:lnTo>
                      <a:pt x="60" y="121"/>
                    </a:lnTo>
                    <a:lnTo>
                      <a:pt x="58" y="119"/>
                    </a:lnTo>
                    <a:lnTo>
                      <a:pt x="54" y="115"/>
                    </a:lnTo>
                    <a:lnTo>
                      <a:pt x="50" y="112"/>
                    </a:lnTo>
                    <a:lnTo>
                      <a:pt x="44" y="108"/>
                    </a:lnTo>
                    <a:lnTo>
                      <a:pt x="37" y="105"/>
                    </a:lnTo>
                    <a:lnTo>
                      <a:pt x="29" y="100"/>
                    </a:lnTo>
                    <a:lnTo>
                      <a:pt x="15" y="91"/>
                    </a:lnTo>
                    <a:lnTo>
                      <a:pt x="10" y="82"/>
                    </a:lnTo>
                    <a:lnTo>
                      <a:pt x="8" y="73"/>
                    </a:lnTo>
                    <a:lnTo>
                      <a:pt x="4" y="60"/>
                    </a:lnTo>
                    <a:lnTo>
                      <a:pt x="0" y="51"/>
                    </a:lnTo>
                    <a:lnTo>
                      <a:pt x="2" y="46"/>
                    </a:lnTo>
                    <a:lnTo>
                      <a:pt x="6" y="45"/>
                    </a:lnTo>
                    <a:lnTo>
                      <a:pt x="8" y="45"/>
                    </a:lnTo>
                    <a:lnTo>
                      <a:pt x="0" y="30"/>
                    </a:lnTo>
                    <a:lnTo>
                      <a:pt x="6" y="23"/>
                    </a:lnTo>
                    <a:lnTo>
                      <a:pt x="6" y="22"/>
                    </a:lnTo>
                    <a:lnTo>
                      <a:pt x="6" y="21"/>
                    </a:lnTo>
                    <a:lnTo>
                      <a:pt x="6" y="19"/>
                    </a:lnTo>
                    <a:lnTo>
                      <a:pt x="5" y="16"/>
                    </a:lnTo>
                    <a:lnTo>
                      <a:pt x="10" y="15"/>
                    </a:lnTo>
                    <a:lnTo>
                      <a:pt x="19" y="13"/>
                    </a:lnTo>
                    <a:lnTo>
                      <a:pt x="29" y="11"/>
                    </a:lnTo>
                    <a:lnTo>
                      <a:pt x="40" y="8"/>
                    </a:lnTo>
                    <a:lnTo>
                      <a:pt x="52" y="6"/>
                    </a:lnTo>
                    <a:lnTo>
                      <a:pt x="62" y="4"/>
                    </a:lnTo>
                    <a:lnTo>
                      <a:pt x="71" y="1"/>
                    </a:lnTo>
                    <a:lnTo>
                      <a:pt x="78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849" name="Freeform 129"/>
              <p:cNvSpPr>
                <a:spLocks/>
              </p:cNvSpPr>
              <p:nvPr/>
            </p:nvSpPr>
            <p:spPr bwMode="auto">
              <a:xfrm>
                <a:off x="3910" y="2643"/>
                <a:ext cx="59" cy="160"/>
              </a:xfrm>
              <a:custGeom>
                <a:avLst/>
                <a:gdLst/>
                <a:ahLst/>
                <a:cxnLst>
                  <a:cxn ang="0">
                    <a:pos x="22" y="22"/>
                  </a:cxn>
                  <a:cxn ang="0">
                    <a:pos x="22" y="67"/>
                  </a:cxn>
                  <a:cxn ang="0">
                    <a:pos x="36" y="94"/>
                  </a:cxn>
                  <a:cxn ang="0">
                    <a:pos x="51" y="112"/>
                  </a:cxn>
                  <a:cxn ang="0">
                    <a:pos x="64" y="129"/>
                  </a:cxn>
                  <a:cxn ang="0">
                    <a:pos x="67" y="146"/>
                  </a:cxn>
                  <a:cxn ang="0">
                    <a:pos x="55" y="169"/>
                  </a:cxn>
                  <a:cxn ang="0">
                    <a:pos x="42" y="187"/>
                  </a:cxn>
                  <a:cxn ang="0">
                    <a:pos x="46" y="223"/>
                  </a:cxn>
                  <a:cxn ang="0">
                    <a:pos x="38" y="251"/>
                  </a:cxn>
                  <a:cxn ang="0">
                    <a:pos x="27" y="260"/>
                  </a:cxn>
                  <a:cxn ang="0">
                    <a:pos x="20" y="261"/>
                  </a:cxn>
                  <a:cxn ang="0">
                    <a:pos x="30" y="263"/>
                  </a:cxn>
                  <a:cxn ang="0">
                    <a:pos x="42" y="261"/>
                  </a:cxn>
                  <a:cxn ang="0">
                    <a:pos x="36" y="271"/>
                  </a:cxn>
                  <a:cxn ang="0">
                    <a:pos x="17" y="292"/>
                  </a:cxn>
                  <a:cxn ang="0">
                    <a:pos x="4" y="309"/>
                  </a:cxn>
                  <a:cxn ang="0">
                    <a:pos x="0" y="317"/>
                  </a:cxn>
                  <a:cxn ang="0">
                    <a:pos x="14" y="316"/>
                  </a:cxn>
                  <a:cxn ang="0">
                    <a:pos x="26" y="309"/>
                  </a:cxn>
                  <a:cxn ang="0">
                    <a:pos x="36" y="299"/>
                  </a:cxn>
                  <a:cxn ang="0">
                    <a:pos x="49" y="284"/>
                  </a:cxn>
                  <a:cxn ang="0">
                    <a:pos x="66" y="266"/>
                  </a:cxn>
                  <a:cxn ang="0">
                    <a:pos x="80" y="251"/>
                  </a:cxn>
                  <a:cxn ang="0">
                    <a:pos x="91" y="236"/>
                  </a:cxn>
                  <a:cxn ang="0">
                    <a:pos x="99" y="218"/>
                  </a:cxn>
                  <a:cxn ang="0">
                    <a:pos x="104" y="192"/>
                  </a:cxn>
                  <a:cxn ang="0">
                    <a:pos x="99" y="176"/>
                  </a:cxn>
                  <a:cxn ang="0">
                    <a:pos x="105" y="149"/>
                  </a:cxn>
                  <a:cxn ang="0">
                    <a:pos x="118" y="139"/>
                  </a:cxn>
                  <a:cxn ang="0">
                    <a:pos x="108" y="125"/>
                  </a:cxn>
                  <a:cxn ang="0">
                    <a:pos x="100" y="103"/>
                  </a:cxn>
                  <a:cxn ang="0">
                    <a:pos x="110" y="98"/>
                  </a:cxn>
                  <a:cxn ang="0">
                    <a:pos x="90" y="53"/>
                  </a:cxn>
                  <a:cxn ang="0">
                    <a:pos x="76" y="15"/>
                  </a:cxn>
                  <a:cxn ang="0">
                    <a:pos x="64" y="3"/>
                  </a:cxn>
                  <a:cxn ang="0">
                    <a:pos x="50" y="2"/>
                  </a:cxn>
                  <a:cxn ang="0">
                    <a:pos x="37" y="1"/>
                  </a:cxn>
                  <a:cxn ang="0">
                    <a:pos x="26" y="0"/>
                  </a:cxn>
                </a:cxnLst>
                <a:rect l="0" t="0" r="r" b="b"/>
                <a:pathLst>
                  <a:path w="120" h="319">
                    <a:moveTo>
                      <a:pt x="20" y="0"/>
                    </a:moveTo>
                    <a:lnTo>
                      <a:pt x="22" y="22"/>
                    </a:lnTo>
                    <a:lnTo>
                      <a:pt x="21" y="44"/>
                    </a:lnTo>
                    <a:lnTo>
                      <a:pt x="22" y="67"/>
                    </a:lnTo>
                    <a:lnTo>
                      <a:pt x="29" y="85"/>
                    </a:lnTo>
                    <a:lnTo>
                      <a:pt x="36" y="94"/>
                    </a:lnTo>
                    <a:lnTo>
                      <a:pt x="44" y="103"/>
                    </a:lnTo>
                    <a:lnTo>
                      <a:pt x="51" y="112"/>
                    </a:lnTo>
                    <a:lnTo>
                      <a:pt x="58" y="120"/>
                    </a:lnTo>
                    <a:lnTo>
                      <a:pt x="64" y="129"/>
                    </a:lnTo>
                    <a:lnTo>
                      <a:pt x="66" y="137"/>
                    </a:lnTo>
                    <a:lnTo>
                      <a:pt x="67" y="146"/>
                    </a:lnTo>
                    <a:lnTo>
                      <a:pt x="65" y="155"/>
                    </a:lnTo>
                    <a:lnTo>
                      <a:pt x="55" y="169"/>
                    </a:lnTo>
                    <a:lnTo>
                      <a:pt x="46" y="178"/>
                    </a:lnTo>
                    <a:lnTo>
                      <a:pt x="42" y="187"/>
                    </a:lnTo>
                    <a:lnTo>
                      <a:pt x="44" y="204"/>
                    </a:lnTo>
                    <a:lnTo>
                      <a:pt x="46" y="223"/>
                    </a:lnTo>
                    <a:lnTo>
                      <a:pt x="44" y="239"/>
                    </a:lnTo>
                    <a:lnTo>
                      <a:pt x="38" y="251"/>
                    </a:lnTo>
                    <a:lnTo>
                      <a:pt x="31" y="258"/>
                    </a:lnTo>
                    <a:lnTo>
                      <a:pt x="27" y="260"/>
                    </a:lnTo>
                    <a:lnTo>
                      <a:pt x="23" y="261"/>
                    </a:lnTo>
                    <a:lnTo>
                      <a:pt x="20" y="261"/>
                    </a:lnTo>
                    <a:lnTo>
                      <a:pt x="21" y="262"/>
                    </a:lnTo>
                    <a:lnTo>
                      <a:pt x="30" y="263"/>
                    </a:lnTo>
                    <a:lnTo>
                      <a:pt x="37" y="262"/>
                    </a:lnTo>
                    <a:lnTo>
                      <a:pt x="42" y="261"/>
                    </a:lnTo>
                    <a:lnTo>
                      <a:pt x="44" y="260"/>
                    </a:lnTo>
                    <a:lnTo>
                      <a:pt x="36" y="271"/>
                    </a:lnTo>
                    <a:lnTo>
                      <a:pt x="27" y="282"/>
                    </a:lnTo>
                    <a:lnTo>
                      <a:pt x="17" y="292"/>
                    </a:lnTo>
                    <a:lnTo>
                      <a:pt x="9" y="301"/>
                    </a:lnTo>
                    <a:lnTo>
                      <a:pt x="4" y="309"/>
                    </a:lnTo>
                    <a:lnTo>
                      <a:pt x="0" y="315"/>
                    </a:lnTo>
                    <a:lnTo>
                      <a:pt x="0" y="317"/>
                    </a:lnTo>
                    <a:lnTo>
                      <a:pt x="6" y="319"/>
                    </a:lnTo>
                    <a:lnTo>
                      <a:pt x="14" y="316"/>
                    </a:lnTo>
                    <a:lnTo>
                      <a:pt x="20" y="314"/>
                    </a:lnTo>
                    <a:lnTo>
                      <a:pt x="26" y="309"/>
                    </a:lnTo>
                    <a:lnTo>
                      <a:pt x="30" y="305"/>
                    </a:lnTo>
                    <a:lnTo>
                      <a:pt x="36" y="299"/>
                    </a:lnTo>
                    <a:lnTo>
                      <a:pt x="42" y="292"/>
                    </a:lnTo>
                    <a:lnTo>
                      <a:pt x="49" y="284"/>
                    </a:lnTo>
                    <a:lnTo>
                      <a:pt x="57" y="275"/>
                    </a:lnTo>
                    <a:lnTo>
                      <a:pt x="66" y="266"/>
                    </a:lnTo>
                    <a:lnTo>
                      <a:pt x="74" y="258"/>
                    </a:lnTo>
                    <a:lnTo>
                      <a:pt x="80" y="251"/>
                    </a:lnTo>
                    <a:lnTo>
                      <a:pt x="87" y="244"/>
                    </a:lnTo>
                    <a:lnTo>
                      <a:pt x="91" y="236"/>
                    </a:lnTo>
                    <a:lnTo>
                      <a:pt x="95" y="228"/>
                    </a:lnTo>
                    <a:lnTo>
                      <a:pt x="99" y="218"/>
                    </a:lnTo>
                    <a:lnTo>
                      <a:pt x="101" y="208"/>
                    </a:lnTo>
                    <a:lnTo>
                      <a:pt x="104" y="192"/>
                    </a:lnTo>
                    <a:lnTo>
                      <a:pt x="101" y="183"/>
                    </a:lnTo>
                    <a:lnTo>
                      <a:pt x="99" y="176"/>
                    </a:lnTo>
                    <a:lnTo>
                      <a:pt x="99" y="163"/>
                    </a:lnTo>
                    <a:lnTo>
                      <a:pt x="105" y="149"/>
                    </a:lnTo>
                    <a:lnTo>
                      <a:pt x="112" y="141"/>
                    </a:lnTo>
                    <a:lnTo>
                      <a:pt x="118" y="139"/>
                    </a:lnTo>
                    <a:lnTo>
                      <a:pt x="120" y="138"/>
                    </a:lnTo>
                    <a:lnTo>
                      <a:pt x="108" y="125"/>
                    </a:lnTo>
                    <a:lnTo>
                      <a:pt x="103" y="113"/>
                    </a:lnTo>
                    <a:lnTo>
                      <a:pt x="100" y="103"/>
                    </a:lnTo>
                    <a:lnTo>
                      <a:pt x="99" y="100"/>
                    </a:lnTo>
                    <a:lnTo>
                      <a:pt x="110" y="98"/>
                    </a:lnTo>
                    <a:lnTo>
                      <a:pt x="95" y="78"/>
                    </a:lnTo>
                    <a:lnTo>
                      <a:pt x="90" y="53"/>
                    </a:lnTo>
                    <a:lnTo>
                      <a:pt x="83" y="31"/>
                    </a:lnTo>
                    <a:lnTo>
                      <a:pt x="76" y="15"/>
                    </a:lnTo>
                    <a:lnTo>
                      <a:pt x="70" y="3"/>
                    </a:lnTo>
                    <a:lnTo>
                      <a:pt x="64" y="3"/>
                    </a:lnTo>
                    <a:lnTo>
                      <a:pt x="57" y="2"/>
                    </a:lnTo>
                    <a:lnTo>
                      <a:pt x="50" y="2"/>
                    </a:lnTo>
                    <a:lnTo>
                      <a:pt x="44" y="1"/>
                    </a:lnTo>
                    <a:lnTo>
                      <a:pt x="37" y="1"/>
                    </a:lnTo>
                    <a:lnTo>
                      <a:pt x="31" y="1"/>
                    </a:lnTo>
                    <a:lnTo>
                      <a:pt x="26" y="0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850" name="Freeform 130"/>
              <p:cNvSpPr>
                <a:spLocks/>
              </p:cNvSpPr>
              <p:nvPr/>
            </p:nvSpPr>
            <p:spPr bwMode="auto">
              <a:xfrm>
                <a:off x="3929" y="2627"/>
                <a:ext cx="137" cy="287"/>
              </a:xfrm>
              <a:custGeom>
                <a:avLst/>
                <a:gdLst/>
                <a:ahLst/>
                <a:cxnLst>
                  <a:cxn ang="0">
                    <a:pos x="245" y="14"/>
                  </a:cxn>
                  <a:cxn ang="0">
                    <a:pos x="269" y="61"/>
                  </a:cxn>
                  <a:cxn ang="0">
                    <a:pos x="267" y="104"/>
                  </a:cxn>
                  <a:cxn ang="0">
                    <a:pos x="272" y="140"/>
                  </a:cxn>
                  <a:cxn ang="0">
                    <a:pos x="241" y="156"/>
                  </a:cxn>
                  <a:cxn ang="0">
                    <a:pos x="211" y="137"/>
                  </a:cxn>
                  <a:cxn ang="0">
                    <a:pos x="183" y="131"/>
                  </a:cxn>
                  <a:cxn ang="0">
                    <a:pos x="149" y="142"/>
                  </a:cxn>
                  <a:cxn ang="0">
                    <a:pos x="182" y="170"/>
                  </a:cxn>
                  <a:cxn ang="0">
                    <a:pos x="208" y="170"/>
                  </a:cxn>
                  <a:cxn ang="0">
                    <a:pos x="240" y="200"/>
                  </a:cxn>
                  <a:cxn ang="0">
                    <a:pos x="261" y="237"/>
                  </a:cxn>
                  <a:cxn ang="0">
                    <a:pos x="242" y="225"/>
                  </a:cxn>
                  <a:cxn ang="0">
                    <a:pos x="215" y="232"/>
                  </a:cxn>
                  <a:cxn ang="0">
                    <a:pos x="189" y="232"/>
                  </a:cxn>
                  <a:cxn ang="0">
                    <a:pos x="161" y="270"/>
                  </a:cxn>
                  <a:cxn ang="0">
                    <a:pos x="144" y="329"/>
                  </a:cxn>
                  <a:cxn ang="0">
                    <a:pos x="112" y="378"/>
                  </a:cxn>
                  <a:cxn ang="0">
                    <a:pos x="89" y="413"/>
                  </a:cxn>
                  <a:cxn ang="0">
                    <a:pos x="69" y="445"/>
                  </a:cxn>
                  <a:cxn ang="0">
                    <a:pos x="96" y="446"/>
                  </a:cxn>
                  <a:cxn ang="0">
                    <a:pos x="138" y="385"/>
                  </a:cxn>
                  <a:cxn ang="0">
                    <a:pos x="169" y="361"/>
                  </a:cxn>
                  <a:cxn ang="0">
                    <a:pos x="211" y="367"/>
                  </a:cxn>
                  <a:cxn ang="0">
                    <a:pos x="197" y="406"/>
                  </a:cxn>
                  <a:cxn ang="0">
                    <a:pos x="172" y="409"/>
                  </a:cxn>
                  <a:cxn ang="0">
                    <a:pos x="154" y="429"/>
                  </a:cxn>
                  <a:cxn ang="0">
                    <a:pos x="134" y="444"/>
                  </a:cxn>
                  <a:cxn ang="0">
                    <a:pos x="162" y="457"/>
                  </a:cxn>
                  <a:cxn ang="0">
                    <a:pos x="189" y="468"/>
                  </a:cxn>
                  <a:cxn ang="0">
                    <a:pos x="180" y="532"/>
                  </a:cxn>
                  <a:cxn ang="0">
                    <a:pos x="116" y="571"/>
                  </a:cxn>
                  <a:cxn ang="0">
                    <a:pos x="88" y="544"/>
                  </a:cxn>
                  <a:cxn ang="0">
                    <a:pos x="122" y="538"/>
                  </a:cxn>
                  <a:cxn ang="0">
                    <a:pos x="151" y="509"/>
                  </a:cxn>
                  <a:cxn ang="0">
                    <a:pos x="111" y="500"/>
                  </a:cxn>
                  <a:cxn ang="0">
                    <a:pos x="82" y="493"/>
                  </a:cxn>
                  <a:cxn ang="0">
                    <a:pos x="70" y="490"/>
                  </a:cxn>
                  <a:cxn ang="0">
                    <a:pos x="30" y="457"/>
                  </a:cxn>
                  <a:cxn ang="0">
                    <a:pos x="6" y="420"/>
                  </a:cxn>
                  <a:cxn ang="0">
                    <a:pos x="22" y="364"/>
                  </a:cxn>
                  <a:cxn ang="0">
                    <a:pos x="58" y="326"/>
                  </a:cxn>
                  <a:cxn ang="0">
                    <a:pos x="68" y="287"/>
                  </a:cxn>
                  <a:cxn ang="0">
                    <a:pos x="90" y="240"/>
                  </a:cxn>
                  <a:cxn ang="0">
                    <a:pos x="126" y="203"/>
                  </a:cxn>
                  <a:cxn ang="0">
                    <a:pos x="129" y="164"/>
                  </a:cxn>
                  <a:cxn ang="0">
                    <a:pos x="114" y="98"/>
                  </a:cxn>
                  <a:cxn ang="0">
                    <a:pos x="98" y="46"/>
                  </a:cxn>
                  <a:cxn ang="0">
                    <a:pos x="122" y="41"/>
                  </a:cxn>
                  <a:cxn ang="0">
                    <a:pos x="189" y="48"/>
                  </a:cxn>
                  <a:cxn ang="0">
                    <a:pos x="227" y="24"/>
                  </a:cxn>
                </a:cxnLst>
                <a:rect l="0" t="0" r="r" b="b"/>
                <a:pathLst>
                  <a:path w="275" h="572">
                    <a:moveTo>
                      <a:pt x="235" y="0"/>
                    </a:moveTo>
                    <a:lnTo>
                      <a:pt x="236" y="3"/>
                    </a:lnTo>
                    <a:lnTo>
                      <a:pt x="237" y="7"/>
                    </a:lnTo>
                    <a:lnTo>
                      <a:pt x="238" y="10"/>
                    </a:lnTo>
                    <a:lnTo>
                      <a:pt x="245" y="14"/>
                    </a:lnTo>
                    <a:lnTo>
                      <a:pt x="254" y="20"/>
                    </a:lnTo>
                    <a:lnTo>
                      <a:pt x="260" y="27"/>
                    </a:lnTo>
                    <a:lnTo>
                      <a:pt x="264" y="35"/>
                    </a:lnTo>
                    <a:lnTo>
                      <a:pt x="267" y="47"/>
                    </a:lnTo>
                    <a:lnTo>
                      <a:pt x="269" y="61"/>
                    </a:lnTo>
                    <a:lnTo>
                      <a:pt x="267" y="73"/>
                    </a:lnTo>
                    <a:lnTo>
                      <a:pt x="264" y="84"/>
                    </a:lnTo>
                    <a:lnTo>
                      <a:pt x="263" y="87"/>
                    </a:lnTo>
                    <a:lnTo>
                      <a:pt x="266" y="99"/>
                    </a:lnTo>
                    <a:lnTo>
                      <a:pt x="267" y="104"/>
                    </a:lnTo>
                    <a:lnTo>
                      <a:pt x="267" y="110"/>
                    </a:lnTo>
                    <a:lnTo>
                      <a:pt x="269" y="117"/>
                    </a:lnTo>
                    <a:lnTo>
                      <a:pt x="273" y="126"/>
                    </a:lnTo>
                    <a:lnTo>
                      <a:pt x="275" y="134"/>
                    </a:lnTo>
                    <a:lnTo>
                      <a:pt x="272" y="140"/>
                    </a:lnTo>
                    <a:lnTo>
                      <a:pt x="263" y="145"/>
                    </a:lnTo>
                    <a:lnTo>
                      <a:pt x="257" y="147"/>
                    </a:lnTo>
                    <a:lnTo>
                      <a:pt x="251" y="150"/>
                    </a:lnTo>
                    <a:lnTo>
                      <a:pt x="245" y="154"/>
                    </a:lnTo>
                    <a:lnTo>
                      <a:pt x="241" y="156"/>
                    </a:lnTo>
                    <a:lnTo>
                      <a:pt x="235" y="157"/>
                    </a:lnTo>
                    <a:lnTo>
                      <a:pt x="230" y="156"/>
                    </a:lnTo>
                    <a:lnTo>
                      <a:pt x="225" y="153"/>
                    </a:lnTo>
                    <a:lnTo>
                      <a:pt x="218" y="145"/>
                    </a:lnTo>
                    <a:lnTo>
                      <a:pt x="211" y="137"/>
                    </a:lnTo>
                    <a:lnTo>
                      <a:pt x="205" y="132"/>
                    </a:lnTo>
                    <a:lnTo>
                      <a:pt x="199" y="130"/>
                    </a:lnTo>
                    <a:lnTo>
                      <a:pt x="193" y="130"/>
                    </a:lnTo>
                    <a:lnTo>
                      <a:pt x="189" y="131"/>
                    </a:lnTo>
                    <a:lnTo>
                      <a:pt x="183" y="131"/>
                    </a:lnTo>
                    <a:lnTo>
                      <a:pt x="179" y="132"/>
                    </a:lnTo>
                    <a:lnTo>
                      <a:pt x="173" y="132"/>
                    </a:lnTo>
                    <a:lnTo>
                      <a:pt x="161" y="132"/>
                    </a:lnTo>
                    <a:lnTo>
                      <a:pt x="152" y="137"/>
                    </a:lnTo>
                    <a:lnTo>
                      <a:pt x="149" y="142"/>
                    </a:lnTo>
                    <a:lnTo>
                      <a:pt x="154" y="150"/>
                    </a:lnTo>
                    <a:lnTo>
                      <a:pt x="162" y="157"/>
                    </a:lnTo>
                    <a:lnTo>
                      <a:pt x="168" y="163"/>
                    </a:lnTo>
                    <a:lnTo>
                      <a:pt x="174" y="168"/>
                    </a:lnTo>
                    <a:lnTo>
                      <a:pt x="182" y="170"/>
                    </a:lnTo>
                    <a:lnTo>
                      <a:pt x="187" y="170"/>
                    </a:lnTo>
                    <a:lnTo>
                      <a:pt x="192" y="170"/>
                    </a:lnTo>
                    <a:lnTo>
                      <a:pt x="197" y="170"/>
                    </a:lnTo>
                    <a:lnTo>
                      <a:pt x="203" y="169"/>
                    </a:lnTo>
                    <a:lnTo>
                      <a:pt x="208" y="170"/>
                    </a:lnTo>
                    <a:lnTo>
                      <a:pt x="215" y="172"/>
                    </a:lnTo>
                    <a:lnTo>
                      <a:pt x="221" y="176"/>
                    </a:lnTo>
                    <a:lnTo>
                      <a:pt x="227" y="183"/>
                    </a:lnTo>
                    <a:lnTo>
                      <a:pt x="233" y="191"/>
                    </a:lnTo>
                    <a:lnTo>
                      <a:pt x="240" y="200"/>
                    </a:lnTo>
                    <a:lnTo>
                      <a:pt x="245" y="209"/>
                    </a:lnTo>
                    <a:lnTo>
                      <a:pt x="251" y="217"/>
                    </a:lnTo>
                    <a:lnTo>
                      <a:pt x="256" y="225"/>
                    </a:lnTo>
                    <a:lnTo>
                      <a:pt x="259" y="232"/>
                    </a:lnTo>
                    <a:lnTo>
                      <a:pt x="261" y="237"/>
                    </a:lnTo>
                    <a:lnTo>
                      <a:pt x="263" y="238"/>
                    </a:lnTo>
                    <a:lnTo>
                      <a:pt x="253" y="232"/>
                    </a:lnTo>
                    <a:lnTo>
                      <a:pt x="248" y="227"/>
                    </a:lnTo>
                    <a:lnTo>
                      <a:pt x="243" y="225"/>
                    </a:lnTo>
                    <a:lnTo>
                      <a:pt x="242" y="225"/>
                    </a:lnTo>
                    <a:lnTo>
                      <a:pt x="240" y="225"/>
                    </a:lnTo>
                    <a:lnTo>
                      <a:pt x="237" y="226"/>
                    </a:lnTo>
                    <a:lnTo>
                      <a:pt x="233" y="229"/>
                    </a:lnTo>
                    <a:lnTo>
                      <a:pt x="225" y="231"/>
                    </a:lnTo>
                    <a:lnTo>
                      <a:pt x="215" y="232"/>
                    </a:lnTo>
                    <a:lnTo>
                      <a:pt x="208" y="232"/>
                    </a:lnTo>
                    <a:lnTo>
                      <a:pt x="203" y="232"/>
                    </a:lnTo>
                    <a:lnTo>
                      <a:pt x="197" y="232"/>
                    </a:lnTo>
                    <a:lnTo>
                      <a:pt x="192" y="232"/>
                    </a:lnTo>
                    <a:lnTo>
                      <a:pt x="189" y="232"/>
                    </a:lnTo>
                    <a:lnTo>
                      <a:pt x="184" y="233"/>
                    </a:lnTo>
                    <a:lnTo>
                      <a:pt x="180" y="236"/>
                    </a:lnTo>
                    <a:lnTo>
                      <a:pt x="170" y="242"/>
                    </a:lnTo>
                    <a:lnTo>
                      <a:pt x="165" y="254"/>
                    </a:lnTo>
                    <a:lnTo>
                      <a:pt x="161" y="270"/>
                    </a:lnTo>
                    <a:lnTo>
                      <a:pt x="159" y="290"/>
                    </a:lnTo>
                    <a:lnTo>
                      <a:pt x="158" y="300"/>
                    </a:lnTo>
                    <a:lnTo>
                      <a:pt x="154" y="310"/>
                    </a:lnTo>
                    <a:lnTo>
                      <a:pt x="150" y="319"/>
                    </a:lnTo>
                    <a:lnTo>
                      <a:pt x="144" y="329"/>
                    </a:lnTo>
                    <a:lnTo>
                      <a:pt x="138" y="338"/>
                    </a:lnTo>
                    <a:lnTo>
                      <a:pt x="131" y="347"/>
                    </a:lnTo>
                    <a:lnTo>
                      <a:pt x="124" y="357"/>
                    </a:lnTo>
                    <a:lnTo>
                      <a:pt x="118" y="368"/>
                    </a:lnTo>
                    <a:lnTo>
                      <a:pt x="112" y="378"/>
                    </a:lnTo>
                    <a:lnTo>
                      <a:pt x="106" y="386"/>
                    </a:lnTo>
                    <a:lnTo>
                      <a:pt x="103" y="394"/>
                    </a:lnTo>
                    <a:lnTo>
                      <a:pt x="98" y="400"/>
                    </a:lnTo>
                    <a:lnTo>
                      <a:pt x="93" y="407"/>
                    </a:lnTo>
                    <a:lnTo>
                      <a:pt x="89" y="413"/>
                    </a:lnTo>
                    <a:lnTo>
                      <a:pt x="83" y="418"/>
                    </a:lnTo>
                    <a:lnTo>
                      <a:pt x="77" y="425"/>
                    </a:lnTo>
                    <a:lnTo>
                      <a:pt x="72" y="432"/>
                    </a:lnTo>
                    <a:lnTo>
                      <a:pt x="69" y="439"/>
                    </a:lnTo>
                    <a:lnTo>
                      <a:pt x="69" y="445"/>
                    </a:lnTo>
                    <a:lnTo>
                      <a:pt x="72" y="449"/>
                    </a:lnTo>
                    <a:lnTo>
                      <a:pt x="75" y="452"/>
                    </a:lnTo>
                    <a:lnTo>
                      <a:pt x="81" y="452"/>
                    </a:lnTo>
                    <a:lnTo>
                      <a:pt x="88" y="451"/>
                    </a:lnTo>
                    <a:lnTo>
                      <a:pt x="96" y="446"/>
                    </a:lnTo>
                    <a:lnTo>
                      <a:pt x="108" y="432"/>
                    </a:lnTo>
                    <a:lnTo>
                      <a:pt x="114" y="417"/>
                    </a:lnTo>
                    <a:lnTo>
                      <a:pt x="120" y="402"/>
                    </a:lnTo>
                    <a:lnTo>
                      <a:pt x="129" y="391"/>
                    </a:lnTo>
                    <a:lnTo>
                      <a:pt x="138" y="385"/>
                    </a:lnTo>
                    <a:lnTo>
                      <a:pt x="144" y="383"/>
                    </a:lnTo>
                    <a:lnTo>
                      <a:pt x="149" y="383"/>
                    </a:lnTo>
                    <a:lnTo>
                      <a:pt x="157" y="378"/>
                    </a:lnTo>
                    <a:lnTo>
                      <a:pt x="165" y="370"/>
                    </a:lnTo>
                    <a:lnTo>
                      <a:pt x="169" y="361"/>
                    </a:lnTo>
                    <a:lnTo>
                      <a:pt x="174" y="356"/>
                    </a:lnTo>
                    <a:lnTo>
                      <a:pt x="182" y="357"/>
                    </a:lnTo>
                    <a:lnTo>
                      <a:pt x="192" y="362"/>
                    </a:lnTo>
                    <a:lnTo>
                      <a:pt x="203" y="365"/>
                    </a:lnTo>
                    <a:lnTo>
                      <a:pt x="211" y="367"/>
                    </a:lnTo>
                    <a:lnTo>
                      <a:pt x="214" y="367"/>
                    </a:lnTo>
                    <a:lnTo>
                      <a:pt x="210" y="376"/>
                    </a:lnTo>
                    <a:lnTo>
                      <a:pt x="205" y="385"/>
                    </a:lnTo>
                    <a:lnTo>
                      <a:pt x="200" y="395"/>
                    </a:lnTo>
                    <a:lnTo>
                      <a:pt x="197" y="406"/>
                    </a:lnTo>
                    <a:lnTo>
                      <a:pt x="185" y="406"/>
                    </a:lnTo>
                    <a:lnTo>
                      <a:pt x="179" y="406"/>
                    </a:lnTo>
                    <a:lnTo>
                      <a:pt x="175" y="407"/>
                    </a:lnTo>
                    <a:lnTo>
                      <a:pt x="173" y="408"/>
                    </a:lnTo>
                    <a:lnTo>
                      <a:pt x="172" y="409"/>
                    </a:lnTo>
                    <a:lnTo>
                      <a:pt x="172" y="411"/>
                    </a:lnTo>
                    <a:lnTo>
                      <a:pt x="169" y="416"/>
                    </a:lnTo>
                    <a:lnTo>
                      <a:pt x="166" y="421"/>
                    </a:lnTo>
                    <a:lnTo>
                      <a:pt x="160" y="425"/>
                    </a:lnTo>
                    <a:lnTo>
                      <a:pt x="154" y="429"/>
                    </a:lnTo>
                    <a:lnTo>
                      <a:pt x="149" y="432"/>
                    </a:lnTo>
                    <a:lnTo>
                      <a:pt x="143" y="434"/>
                    </a:lnTo>
                    <a:lnTo>
                      <a:pt x="138" y="437"/>
                    </a:lnTo>
                    <a:lnTo>
                      <a:pt x="135" y="440"/>
                    </a:lnTo>
                    <a:lnTo>
                      <a:pt x="134" y="444"/>
                    </a:lnTo>
                    <a:lnTo>
                      <a:pt x="134" y="448"/>
                    </a:lnTo>
                    <a:lnTo>
                      <a:pt x="137" y="453"/>
                    </a:lnTo>
                    <a:lnTo>
                      <a:pt x="144" y="455"/>
                    </a:lnTo>
                    <a:lnTo>
                      <a:pt x="153" y="457"/>
                    </a:lnTo>
                    <a:lnTo>
                      <a:pt x="162" y="457"/>
                    </a:lnTo>
                    <a:lnTo>
                      <a:pt x="172" y="457"/>
                    </a:lnTo>
                    <a:lnTo>
                      <a:pt x="180" y="456"/>
                    </a:lnTo>
                    <a:lnTo>
                      <a:pt x="185" y="455"/>
                    </a:lnTo>
                    <a:lnTo>
                      <a:pt x="188" y="455"/>
                    </a:lnTo>
                    <a:lnTo>
                      <a:pt x="189" y="468"/>
                    </a:lnTo>
                    <a:lnTo>
                      <a:pt x="191" y="480"/>
                    </a:lnTo>
                    <a:lnTo>
                      <a:pt x="195" y="492"/>
                    </a:lnTo>
                    <a:lnTo>
                      <a:pt x="199" y="503"/>
                    </a:lnTo>
                    <a:lnTo>
                      <a:pt x="191" y="518"/>
                    </a:lnTo>
                    <a:lnTo>
                      <a:pt x="180" y="532"/>
                    </a:lnTo>
                    <a:lnTo>
                      <a:pt x="166" y="544"/>
                    </a:lnTo>
                    <a:lnTo>
                      <a:pt x="151" y="554"/>
                    </a:lnTo>
                    <a:lnTo>
                      <a:pt x="136" y="562"/>
                    </a:lnTo>
                    <a:lnTo>
                      <a:pt x="124" y="568"/>
                    </a:lnTo>
                    <a:lnTo>
                      <a:pt x="116" y="571"/>
                    </a:lnTo>
                    <a:lnTo>
                      <a:pt x="113" y="572"/>
                    </a:lnTo>
                    <a:lnTo>
                      <a:pt x="108" y="568"/>
                    </a:lnTo>
                    <a:lnTo>
                      <a:pt x="103" y="561"/>
                    </a:lnTo>
                    <a:lnTo>
                      <a:pt x="96" y="553"/>
                    </a:lnTo>
                    <a:lnTo>
                      <a:pt x="88" y="544"/>
                    </a:lnTo>
                    <a:lnTo>
                      <a:pt x="98" y="540"/>
                    </a:lnTo>
                    <a:lnTo>
                      <a:pt x="106" y="538"/>
                    </a:lnTo>
                    <a:lnTo>
                      <a:pt x="113" y="538"/>
                    </a:lnTo>
                    <a:lnTo>
                      <a:pt x="118" y="538"/>
                    </a:lnTo>
                    <a:lnTo>
                      <a:pt x="122" y="538"/>
                    </a:lnTo>
                    <a:lnTo>
                      <a:pt x="127" y="537"/>
                    </a:lnTo>
                    <a:lnTo>
                      <a:pt x="131" y="533"/>
                    </a:lnTo>
                    <a:lnTo>
                      <a:pt x="136" y="529"/>
                    </a:lnTo>
                    <a:lnTo>
                      <a:pt x="145" y="517"/>
                    </a:lnTo>
                    <a:lnTo>
                      <a:pt x="151" y="509"/>
                    </a:lnTo>
                    <a:lnTo>
                      <a:pt x="150" y="503"/>
                    </a:lnTo>
                    <a:lnTo>
                      <a:pt x="138" y="501"/>
                    </a:lnTo>
                    <a:lnTo>
                      <a:pt x="129" y="500"/>
                    </a:lnTo>
                    <a:lnTo>
                      <a:pt x="120" y="500"/>
                    </a:lnTo>
                    <a:lnTo>
                      <a:pt x="111" y="500"/>
                    </a:lnTo>
                    <a:lnTo>
                      <a:pt x="101" y="499"/>
                    </a:lnTo>
                    <a:lnTo>
                      <a:pt x="93" y="499"/>
                    </a:lnTo>
                    <a:lnTo>
                      <a:pt x="88" y="498"/>
                    </a:lnTo>
                    <a:lnTo>
                      <a:pt x="83" y="495"/>
                    </a:lnTo>
                    <a:lnTo>
                      <a:pt x="82" y="493"/>
                    </a:lnTo>
                    <a:lnTo>
                      <a:pt x="84" y="487"/>
                    </a:lnTo>
                    <a:lnTo>
                      <a:pt x="89" y="483"/>
                    </a:lnTo>
                    <a:lnTo>
                      <a:pt x="89" y="482"/>
                    </a:lnTo>
                    <a:lnTo>
                      <a:pt x="80" y="486"/>
                    </a:lnTo>
                    <a:lnTo>
                      <a:pt x="70" y="490"/>
                    </a:lnTo>
                    <a:lnTo>
                      <a:pt x="63" y="493"/>
                    </a:lnTo>
                    <a:lnTo>
                      <a:pt x="57" y="494"/>
                    </a:lnTo>
                    <a:lnTo>
                      <a:pt x="51" y="494"/>
                    </a:lnTo>
                    <a:lnTo>
                      <a:pt x="39" y="476"/>
                    </a:lnTo>
                    <a:lnTo>
                      <a:pt x="30" y="457"/>
                    </a:lnTo>
                    <a:lnTo>
                      <a:pt x="24" y="440"/>
                    </a:lnTo>
                    <a:lnTo>
                      <a:pt x="21" y="424"/>
                    </a:lnTo>
                    <a:lnTo>
                      <a:pt x="19" y="423"/>
                    </a:lnTo>
                    <a:lnTo>
                      <a:pt x="13" y="422"/>
                    </a:lnTo>
                    <a:lnTo>
                      <a:pt x="6" y="420"/>
                    </a:lnTo>
                    <a:lnTo>
                      <a:pt x="0" y="420"/>
                    </a:lnTo>
                    <a:lnTo>
                      <a:pt x="0" y="406"/>
                    </a:lnTo>
                    <a:lnTo>
                      <a:pt x="4" y="392"/>
                    </a:lnTo>
                    <a:lnTo>
                      <a:pt x="11" y="378"/>
                    </a:lnTo>
                    <a:lnTo>
                      <a:pt x="22" y="364"/>
                    </a:lnTo>
                    <a:lnTo>
                      <a:pt x="35" y="352"/>
                    </a:lnTo>
                    <a:lnTo>
                      <a:pt x="44" y="342"/>
                    </a:lnTo>
                    <a:lnTo>
                      <a:pt x="50" y="336"/>
                    </a:lnTo>
                    <a:lnTo>
                      <a:pt x="54" y="331"/>
                    </a:lnTo>
                    <a:lnTo>
                      <a:pt x="58" y="326"/>
                    </a:lnTo>
                    <a:lnTo>
                      <a:pt x="59" y="321"/>
                    </a:lnTo>
                    <a:lnTo>
                      <a:pt x="61" y="315"/>
                    </a:lnTo>
                    <a:lnTo>
                      <a:pt x="63" y="307"/>
                    </a:lnTo>
                    <a:lnTo>
                      <a:pt x="66" y="298"/>
                    </a:lnTo>
                    <a:lnTo>
                      <a:pt x="68" y="287"/>
                    </a:lnTo>
                    <a:lnTo>
                      <a:pt x="72" y="277"/>
                    </a:lnTo>
                    <a:lnTo>
                      <a:pt x="75" y="267"/>
                    </a:lnTo>
                    <a:lnTo>
                      <a:pt x="78" y="257"/>
                    </a:lnTo>
                    <a:lnTo>
                      <a:pt x="84" y="248"/>
                    </a:lnTo>
                    <a:lnTo>
                      <a:pt x="90" y="240"/>
                    </a:lnTo>
                    <a:lnTo>
                      <a:pt x="98" y="233"/>
                    </a:lnTo>
                    <a:lnTo>
                      <a:pt x="106" y="226"/>
                    </a:lnTo>
                    <a:lnTo>
                      <a:pt x="113" y="219"/>
                    </a:lnTo>
                    <a:lnTo>
                      <a:pt x="120" y="211"/>
                    </a:lnTo>
                    <a:lnTo>
                      <a:pt x="126" y="203"/>
                    </a:lnTo>
                    <a:lnTo>
                      <a:pt x="130" y="196"/>
                    </a:lnTo>
                    <a:lnTo>
                      <a:pt x="134" y="188"/>
                    </a:lnTo>
                    <a:lnTo>
                      <a:pt x="135" y="181"/>
                    </a:lnTo>
                    <a:lnTo>
                      <a:pt x="134" y="175"/>
                    </a:lnTo>
                    <a:lnTo>
                      <a:pt x="129" y="164"/>
                    </a:lnTo>
                    <a:lnTo>
                      <a:pt x="126" y="157"/>
                    </a:lnTo>
                    <a:lnTo>
                      <a:pt x="122" y="148"/>
                    </a:lnTo>
                    <a:lnTo>
                      <a:pt x="122" y="132"/>
                    </a:lnTo>
                    <a:lnTo>
                      <a:pt x="120" y="114"/>
                    </a:lnTo>
                    <a:lnTo>
                      <a:pt x="114" y="98"/>
                    </a:lnTo>
                    <a:lnTo>
                      <a:pt x="106" y="83"/>
                    </a:lnTo>
                    <a:lnTo>
                      <a:pt x="100" y="70"/>
                    </a:lnTo>
                    <a:lnTo>
                      <a:pt x="98" y="62"/>
                    </a:lnTo>
                    <a:lnTo>
                      <a:pt x="98" y="54"/>
                    </a:lnTo>
                    <a:lnTo>
                      <a:pt x="98" y="46"/>
                    </a:lnTo>
                    <a:lnTo>
                      <a:pt x="99" y="39"/>
                    </a:lnTo>
                    <a:lnTo>
                      <a:pt x="105" y="40"/>
                    </a:lnTo>
                    <a:lnTo>
                      <a:pt x="111" y="40"/>
                    </a:lnTo>
                    <a:lnTo>
                      <a:pt x="116" y="40"/>
                    </a:lnTo>
                    <a:lnTo>
                      <a:pt x="122" y="41"/>
                    </a:lnTo>
                    <a:lnTo>
                      <a:pt x="133" y="43"/>
                    </a:lnTo>
                    <a:lnTo>
                      <a:pt x="145" y="45"/>
                    </a:lnTo>
                    <a:lnTo>
                      <a:pt x="160" y="47"/>
                    </a:lnTo>
                    <a:lnTo>
                      <a:pt x="175" y="48"/>
                    </a:lnTo>
                    <a:lnTo>
                      <a:pt x="189" y="48"/>
                    </a:lnTo>
                    <a:lnTo>
                      <a:pt x="202" y="48"/>
                    </a:lnTo>
                    <a:lnTo>
                      <a:pt x="213" y="46"/>
                    </a:lnTo>
                    <a:lnTo>
                      <a:pt x="220" y="41"/>
                    </a:lnTo>
                    <a:lnTo>
                      <a:pt x="223" y="34"/>
                    </a:lnTo>
                    <a:lnTo>
                      <a:pt x="227" y="24"/>
                    </a:lnTo>
                    <a:lnTo>
                      <a:pt x="230" y="11"/>
                    </a:lnTo>
                    <a:lnTo>
                      <a:pt x="235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851" name="Freeform 131"/>
              <p:cNvSpPr>
                <a:spLocks/>
              </p:cNvSpPr>
              <p:nvPr/>
            </p:nvSpPr>
            <p:spPr bwMode="auto">
              <a:xfrm>
                <a:off x="4058" y="2578"/>
                <a:ext cx="48" cy="45"/>
              </a:xfrm>
              <a:custGeom>
                <a:avLst/>
                <a:gdLst/>
                <a:ahLst/>
                <a:cxnLst>
                  <a:cxn ang="0">
                    <a:pos x="0" y="50"/>
                  </a:cxn>
                  <a:cxn ang="0">
                    <a:pos x="12" y="56"/>
                  </a:cxn>
                  <a:cxn ang="0">
                    <a:pos x="18" y="63"/>
                  </a:cxn>
                  <a:cxn ang="0">
                    <a:pos x="23" y="70"/>
                  </a:cxn>
                  <a:cxn ang="0">
                    <a:pos x="24" y="72"/>
                  </a:cxn>
                  <a:cxn ang="0">
                    <a:pos x="32" y="75"/>
                  </a:cxn>
                  <a:cxn ang="0">
                    <a:pos x="39" y="76"/>
                  </a:cxn>
                  <a:cxn ang="0">
                    <a:pos x="45" y="79"/>
                  </a:cxn>
                  <a:cxn ang="0">
                    <a:pos x="50" y="82"/>
                  </a:cxn>
                  <a:cxn ang="0">
                    <a:pos x="54" y="84"/>
                  </a:cxn>
                  <a:cxn ang="0">
                    <a:pos x="58" y="86"/>
                  </a:cxn>
                  <a:cxn ang="0">
                    <a:pos x="61" y="88"/>
                  </a:cxn>
                  <a:cxn ang="0">
                    <a:pos x="65" y="91"/>
                  </a:cxn>
                  <a:cxn ang="0">
                    <a:pos x="71" y="76"/>
                  </a:cxn>
                  <a:cxn ang="0">
                    <a:pos x="81" y="61"/>
                  </a:cxn>
                  <a:cxn ang="0">
                    <a:pos x="89" y="46"/>
                  </a:cxn>
                  <a:cxn ang="0">
                    <a:pos x="96" y="32"/>
                  </a:cxn>
                  <a:cxn ang="0">
                    <a:pos x="90" y="17"/>
                  </a:cxn>
                  <a:cxn ang="0">
                    <a:pos x="86" y="8"/>
                  </a:cxn>
                  <a:cxn ang="0">
                    <a:pos x="81" y="3"/>
                  </a:cxn>
                  <a:cxn ang="0">
                    <a:pos x="67" y="2"/>
                  </a:cxn>
                  <a:cxn ang="0">
                    <a:pos x="56" y="2"/>
                  </a:cxn>
                  <a:cxn ang="0">
                    <a:pos x="47" y="1"/>
                  </a:cxn>
                  <a:cxn ang="0">
                    <a:pos x="40" y="1"/>
                  </a:cxn>
                  <a:cxn ang="0">
                    <a:pos x="35" y="0"/>
                  </a:cxn>
                  <a:cxn ang="0">
                    <a:pos x="29" y="9"/>
                  </a:cxn>
                  <a:cxn ang="0">
                    <a:pos x="22" y="17"/>
                  </a:cxn>
                  <a:cxn ang="0">
                    <a:pos x="17" y="25"/>
                  </a:cxn>
                  <a:cxn ang="0">
                    <a:pos x="13" y="32"/>
                  </a:cxn>
                  <a:cxn ang="0">
                    <a:pos x="8" y="39"/>
                  </a:cxn>
                  <a:cxn ang="0">
                    <a:pos x="5" y="44"/>
                  </a:cxn>
                  <a:cxn ang="0">
                    <a:pos x="2" y="48"/>
                  </a:cxn>
                  <a:cxn ang="0">
                    <a:pos x="0" y="50"/>
                  </a:cxn>
                </a:cxnLst>
                <a:rect l="0" t="0" r="r" b="b"/>
                <a:pathLst>
                  <a:path w="96" h="91">
                    <a:moveTo>
                      <a:pt x="0" y="50"/>
                    </a:moveTo>
                    <a:lnTo>
                      <a:pt x="12" y="56"/>
                    </a:lnTo>
                    <a:lnTo>
                      <a:pt x="18" y="63"/>
                    </a:lnTo>
                    <a:lnTo>
                      <a:pt x="23" y="70"/>
                    </a:lnTo>
                    <a:lnTo>
                      <a:pt x="24" y="72"/>
                    </a:lnTo>
                    <a:lnTo>
                      <a:pt x="32" y="75"/>
                    </a:lnTo>
                    <a:lnTo>
                      <a:pt x="39" y="76"/>
                    </a:lnTo>
                    <a:lnTo>
                      <a:pt x="45" y="79"/>
                    </a:lnTo>
                    <a:lnTo>
                      <a:pt x="50" y="82"/>
                    </a:lnTo>
                    <a:lnTo>
                      <a:pt x="54" y="84"/>
                    </a:lnTo>
                    <a:lnTo>
                      <a:pt x="58" y="86"/>
                    </a:lnTo>
                    <a:lnTo>
                      <a:pt x="61" y="88"/>
                    </a:lnTo>
                    <a:lnTo>
                      <a:pt x="65" y="91"/>
                    </a:lnTo>
                    <a:lnTo>
                      <a:pt x="71" y="76"/>
                    </a:lnTo>
                    <a:lnTo>
                      <a:pt x="81" y="61"/>
                    </a:lnTo>
                    <a:lnTo>
                      <a:pt x="89" y="46"/>
                    </a:lnTo>
                    <a:lnTo>
                      <a:pt x="96" y="32"/>
                    </a:lnTo>
                    <a:lnTo>
                      <a:pt x="90" y="17"/>
                    </a:lnTo>
                    <a:lnTo>
                      <a:pt x="86" y="8"/>
                    </a:lnTo>
                    <a:lnTo>
                      <a:pt x="81" y="3"/>
                    </a:lnTo>
                    <a:lnTo>
                      <a:pt x="67" y="2"/>
                    </a:lnTo>
                    <a:lnTo>
                      <a:pt x="56" y="2"/>
                    </a:lnTo>
                    <a:lnTo>
                      <a:pt x="47" y="1"/>
                    </a:lnTo>
                    <a:lnTo>
                      <a:pt x="40" y="1"/>
                    </a:lnTo>
                    <a:lnTo>
                      <a:pt x="35" y="0"/>
                    </a:lnTo>
                    <a:lnTo>
                      <a:pt x="29" y="9"/>
                    </a:lnTo>
                    <a:lnTo>
                      <a:pt x="22" y="17"/>
                    </a:lnTo>
                    <a:lnTo>
                      <a:pt x="17" y="25"/>
                    </a:lnTo>
                    <a:lnTo>
                      <a:pt x="13" y="32"/>
                    </a:lnTo>
                    <a:lnTo>
                      <a:pt x="8" y="39"/>
                    </a:lnTo>
                    <a:lnTo>
                      <a:pt x="5" y="44"/>
                    </a:lnTo>
                    <a:lnTo>
                      <a:pt x="2" y="48"/>
                    </a:lnTo>
                    <a:lnTo>
                      <a:pt x="0" y="5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852" name="Freeform 132"/>
              <p:cNvSpPr>
                <a:spLocks/>
              </p:cNvSpPr>
              <p:nvPr/>
            </p:nvSpPr>
            <p:spPr bwMode="auto">
              <a:xfrm>
                <a:off x="4095" y="2466"/>
                <a:ext cx="46" cy="102"/>
              </a:xfrm>
              <a:custGeom>
                <a:avLst/>
                <a:gdLst/>
                <a:ahLst/>
                <a:cxnLst>
                  <a:cxn ang="0">
                    <a:pos x="1" y="159"/>
                  </a:cxn>
                  <a:cxn ang="0">
                    <a:pos x="9" y="163"/>
                  </a:cxn>
                  <a:cxn ang="0">
                    <a:pos x="17" y="170"/>
                  </a:cxn>
                  <a:cxn ang="0">
                    <a:pos x="31" y="171"/>
                  </a:cxn>
                  <a:cxn ang="0">
                    <a:pos x="42" y="176"/>
                  </a:cxn>
                  <a:cxn ang="0">
                    <a:pos x="46" y="187"/>
                  </a:cxn>
                  <a:cxn ang="0">
                    <a:pos x="53" y="199"/>
                  </a:cxn>
                  <a:cxn ang="0">
                    <a:pos x="59" y="188"/>
                  </a:cxn>
                  <a:cxn ang="0">
                    <a:pos x="68" y="170"/>
                  </a:cxn>
                  <a:cxn ang="0">
                    <a:pos x="79" y="138"/>
                  </a:cxn>
                  <a:cxn ang="0">
                    <a:pos x="88" y="104"/>
                  </a:cxn>
                  <a:cxn ang="0">
                    <a:pos x="92" y="72"/>
                  </a:cxn>
                  <a:cxn ang="0">
                    <a:pos x="88" y="50"/>
                  </a:cxn>
                  <a:cxn ang="0">
                    <a:pos x="82" y="34"/>
                  </a:cxn>
                  <a:cxn ang="0">
                    <a:pos x="72" y="19"/>
                  </a:cxn>
                  <a:cxn ang="0">
                    <a:pos x="60" y="5"/>
                  </a:cxn>
                  <a:cxn ang="0">
                    <a:pos x="57" y="10"/>
                  </a:cxn>
                  <a:cxn ang="0">
                    <a:pos x="40" y="10"/>
                  </a:cxn>
                  <a:cxn ang="0">
                    <a:pos x="48" y="25"/>
                  </a:cxn>
                  <a:cxn ang="0">
                    <a:pos x="54" y="34"/>
                  </a:cxn>
                  <a:cxn ang="0">
                    <a:pos x="67" y="48"/>
                  </a:cxn>
                  <a:cxn ang="0">
                    <a:pos x="74" y="74"/>
                  </a:cxn>
                  <a:cxn ang="0">
                    <a:pos x="68" y="105"/>
                  </a:cxn>
                  <a:cxn ang="0">
                    <a:pos x="57" y="124"/>
                  </a:cxn>
                  <a:cxn ang="0">
                    <a:pos x="45" y="123"/>
                  </a:cxn>
                  <a:cxn ang="0">
                    <a:pos x="34" y="127"/>
                  </a:cxn>
                  <a:cxn ang="0">
                    <a:pos x="37" y="116"/>
                  </a:cxn>
                  <a:cxn ang="0">
                    <a:pos x="37" y="104"/>
                  </a:cxn>
                  <a:cxn ang="0">
                    <a:pos x="31" y="110"/>
                  </a:cxn>
                  <a:cxn ang="0">
                    <a:pos x="23" y="116"/>
                  </a:cxn>
                  <a:cxn ang="0">
                    <a:pos x="23" y="119"/>
                  </a:cxn>
                  <a:cxn ang="0">
                    <a:pos x="17" y="131"/>
                  </a:cxn>
                  <a:cxn ang="0">
                    <a:pos x="6" y="150"/>
                  </a:cxn>
                </a:cxnLst>
                <a:rect l="0" t="0" r="r" b="b"/>
                <a:pathLst>
                  <a:path w="92" h="204">
                    <a:moveTo>
                      <a:pt x="0" y="159"/>
                    </a:moveTo>
                    <a:lnTo>
                      <a:pt x="1" y="159"/>
                    </a:lnTo>
                    <a:lnTo>
                      <a:pt x="4" y="161"/>
                    </a:lnTo>
                    <a:lnTo>
                      <a:pt x="9" y="163"/>
                    </a:lnTo>
                    <a:lnTo>
                      <a:pt x="11" y="166"/>
                    </a:lnTo>
                    <a:lnTo>
                      <a:pt x="17" y="170"/>
                    </a:lnTo>
                    <a:lnTo>
                      <a:pt x="23" y="171"/>
                    </a:lnTo>
                    <a:lnTo>
                      <a:pt x="31" y="171"/>
                    </a:lnTo>
                    <a:lnTo>
                      <a:pt x="42" y="176"/>
                    </a:lnTo>
                    <a:lnTo>
                      <a:pt x="42" y="176"/>
                    </a:lnTo>
                    <a:lnTo>
                      <a:pt x="44" y="179"/>
                    </a:lnTo>
                    <a:lnTo>
                      <a:pt x="46" y="187"/>
                    </a:lnTo>
                    <a:lnTo>
                      <a:pt x="51" y="204"/>
                    </a:lnTo>
                    <a:lnTo>
                      <a:pt x="53" y="199"/>
                    </a:lnTo>
                    <a:lnTo>
                      <a:pt x="56" y="193"/>
                    </a:lnTo>
                    <a:lnTo>
                      <a:pt x="59" y="188"/>
                    </a:lnTo>
                    <a:lnTo>
                      <a:pt x="61" y="184"/>
                    </a:lnTo>
                    <a:lnTo>
                      <a:pt x="68" y="170"/>
                    </a:lnTo>
                    <a:lnTo>
                      <a:pt x="74" y="155"/>
                    </a:lnTo>
                    <a:lnTo>
                      <a:pt x="79" y="138"/>
                    </a:lnTo>
                    <a:lnTo>
                      <a:pt x="85" y="120"/>
                    </a:lnTo>
                    <a:lnTo>
                      <a:pt x="88" y="104"/>
                    </a:lnTo>
                    <a:lnTo>
                      <a:pt x="92" y="87"/>
                    </a:lnTo>
                    <a:lnTo>
                      <a:pt x="92" y="72"/>
                    </a:lnTo>
                    <a:lnTo>
                      <a:pt x="91" y="58"/>
                    </a:lnTo>
                    <a:lnTo>
                      <a:pt x="88" y="50"/>
                    </a:lnTo>
                    <a:lnTo>
                      <a:pt x="86" y="42"/>
                    </a:lnTo>
                    <a:lnTo>
                      <a:pt x="82" y="34"/>
                    </a:lnTo>
                    <a:lnTo>
                      <a:pt x="77" y="26"/>
                    </a:lnTo>
                    <a:lnTo>
                      <a:pt x="72" y="19"/>
                    </a:lnTo>
                    <a:lnTo>
                      <a:pt x="67" y="12"/>
                    </a:lnTo>
                    <a:lnTo>
                      <a:pt x="60" y="5"/>
                    </a:lnTo>
                    <a:lnTo>
                      <a:pt x="53" y="0"/>
                    </a:lnTo>
                    <a:lnTo>
                      <a:pt x="57" y="10"/>
                    </a:lnTo>
                    <a:lnTo>
                      <a:pt x="39" y="8"/>
                    </a:lnTo>
                    <a:lnTo>
                      <a:pt x="40" y="10"/>
                    </a:lnTo>
                    <a:lnTo>
                      <a:pt x="45" y="17"/>
                    </a:lnTo>
                    <a:lnTo>
                      <a:pt x="48" y="25"/>
                    </a:lnTo>
                    <a:lnTo>
                      <a:pt x="52" y="33"/>
                    </a:lnTo>
                    <a:lnTo>
                      <a:pt x="54" y="34"/>
                    </a:lnTo>
                    <a:lnTo>
                      <a:pt x="60" y="40"/>
                    </a:lnTo>
                    <a:lnTo>
                      <a:pt x="67" y="48"/>
                    </a:lnTo>
                    <a:lnTo>
                      <a:pt x="72" y="61"/>
                    </a:lnTo>
                    <a:lnTo>
                      <a:pt x="74" y="74"/>
                    </a:lnTo>
                    <a:lnTo>
                      <a:pt x="72" y="90"/>
                    </a:lnTo>
                    <a:lnTo>
                      <a:pt x="68" y="105"/>
                    </a:lnTo>
                    <a:lnTo>
                      <a:pt x="62" y="118"/>
                    </a:lnTo>
                    <a:lnTo>
                      <a:pt x="57" y="124"/>
                    </a:lnTo>
                    <a:lnTo>
                      <a:pt x="52" y="123"/>
                    </a:lnTo>
                    <a:lnTo>
                      <a:pt x="45" y="123"/>
                    </a:lnTo>
                    <a:lnTo>
                      <a:pt x="34" y="128"/>
                    </a:lnTo>
                    <a:lnTo>
                      <a:pt x="34" y="127"/>
                    </a:lnTo>
                    <a:lnTo>
                      <a:pt x="36" y="123"/>
                    </a:lnTo>
                    <a:lnTo>
                      <a:pt x="37" y="116"/>
                    </a:lnTo>
                    <a:lnTo>
                      <a:pt x="37" y="103"/>
                    </a:lnTo>
                    <a:lnTo>
                      <a:pt x="37" y="104"/>
                    </a:lnTo>
                    <a:lnTo>
                      <a:pt x="34" y="107"/>
                    </a:lnTo>
                    <a:lnTo>
                      <a:pt x="31" y="110"/>
                    </a:lnTo>
                    <a:lnTo>
                      <a:pt x="24" y="115"/>
                    </a:lnTo>
                    <a:lnTo>
                      <a:pt x="23" y="116"/>
                    </a:lnTo>
                    <a:lnTo>
                      <a:pt x="23" y="118"/>
                    </a:lnTo>
                    <a:lnTo>
                      <a:pt x="23" y="119"/>
                    </a:lnTo>
                    <a:lnTo>
                      <a:pt x="23" y="122"/>
                    </a:lnTo>
                    <a:lnTo>
                      <a:pt x="17" y="131"/>
                    </a:lnTo>
                    <a:lnTo>
                      <a:pt x="11" y="140"/>
                    </a:lnTo>
                    <a:lnTo>
                      <a:pt x="6" y="150"/>
                    </a:lnTo>
                    <a:lnTo>
                      <a:pt x="0" y="15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853" name="Freeform 133"/>
              <p:cNvSpPr>
                <a:spLocks/>
              </p:cNvSpPr>
              <p:nvPr/>
            </p:nvSpPr>
            <p:spPr bwMode="auto">
              <a:xfrm>
                <a:off x="3695" y="2866"/>
                <a:ext cx="49" cy="45"/>
              </a:xfrm>
              <a:custGeom>
                <a:avLst/>
                <a:gdLst/>
                <a:ahLst/>
                <a:cxnLst>
                  <a:cxn ang="0">
                    <a:pos x="13" y="24"/>
                  </a:cxn>
                  <a:cxn ang="0">
                    <a:pos x="14" y="23"/>
                  </a:cxn>
                  <a:cxn ang="0">
                    <a:pos x="15" y="23"/>
                  </a:cxn>
                  <a:cxn ang="0">
                    <a:pos x="15" y="22"/>
                  </a:cxn>
                  <a:cxn ang="0">
                    <a:pos x="16" y="22"/>
                  </a:cxn>
                  <a:cxn ang="0">
                    <a:pos x="29" y="14"/>
                  </a:cxn>
                  <a:cxn ang="0">
                    <a:pos x="41" y="7"/>
                  </a:cxn>
                  <a:cxn ang="0">
                    <a:pos x="53" y="3"/>
                  </a:cxn>
                  <a:cxn ang="0">
                    <a:pos x="64" y="1"/>
                  </a:cxn>
                  <a:cxn ang="0">
                    <a:pos x="75" y="0"/>
                  </a:cxn>
                  <a:cxn ang="0">
                    <a:pos x="84" y="1"/>
                  </a:cxn>
                  <a:cxn ang="0">
                    <a:pos x="92" y="2"/>
                  </a:cxn>
                  <a:cxn ang="0">
                    <a:pos x="99" y="6"/>
                  </a:cxn>
                  <a:cxn ang="0">
                    <a:pos x="94" y="24"/>
                  </a:cxn>
                  <a:cxn ang="0">
                    <a:pos x="86" y="36"/>
                  </a:cxn>
                  <a:cxn ang="0">
                    <a:pos x="77" y="47"/>
                  </a:cxn>
                  <a:cxn ang="0">
                    <a:pos x="68" y="67"/>
                  </a:cxn>
                  <a:cxn ang="0">
                    <a:pos x="84" y="71"/>
                  </a:cxn>
                  <a:cxn ang="0">
                    <a:pos x="83" y="74"/>
                  </a:cxn>
                  <a:cxn ang="0">
                    <a:pos x="78" y="77"/>
                  </a:cxn>
                  <a:cxn ang="0">
                    <a:pos x="69" y="81"/>
                  </a:cxn>
                  <a:cxn ang="0">
                    <a:pos x="54" y="81"/>
                  </a:cxn>
                  <a:cxn ang="0">
                    <a:pos x="55" y="83"/>
                  </a:cxn>
                  <a:cxn ang="0">
                    <a:pos x="54" y="86"/>
                  </a:cxn>
                  <a:cxn ang="0">
                    <a:pos x="46" y="90"/>
                  </a:cxn>
                  <a:cxn ang="0">
                    <a:pos x="29" y="91"/>
                  </a:cxn>
                  <a:cxn ang="0">
                    <a:pos x="12" y="89"/>
                  </a:cxn>
                  <a:cxn ang="0">
                    <a:pos x="3" y="83"/>
                  </a:cxn>
                  <a:cxn ang="0">
                    <a:pos x="2" y="77"/>
                  </a:cxn>
                  <a:cxn ang="0">
                    <a:pos x="2" y="69"/>
                  </a:cxn>
                  <a:cxn ang="0">
                    <a:pos x="2" y="68"/>
                  </a:cxn>
                  <a:cxn ang="0">
                    <a:pos x="1" y="66"/>
                  </a:cxn>
                  <a:cxn ang="0">
                    <a:pos x="1" y="64"/>
                  </a:cxn>
                  <a:cxn ang="0">
                    <a:pos x="0" y="63"/>
                  </a:cxn>
                  <a:cxn ang="0">
                    <a:pos x="2" y="56"/>
                  </a:cxn>
                  <a:cxn ang="0">
                    <a:pos x="6" y="45"/>
                  </a:cxn>
                  <a:cxn ang="0">
                    <a:pos x="10" y="33"/>
                  </a:cxn>
                  <a:cxn ang="0">
                    <a:pos x="13" y="24"/>
                  </a:cxn>
                </a:cxnLst>
                <a:rect l="0" t="0" r="r" b="b"/>
                <a:pathLst>
                  <a:path w="99" h="91">
                    <a:moveTo>
                      <a:pt x="13" y="24"/>
                    </a:moveTo>
                    <a:lnTo>
                      <a:pt x="14" y="23"/>
                    </a:lnTo>
                    <a:lnTo>
                      <a:pt x="15" y="23"/>
                    </a:lnTo>
                    <a:lnTo>
                      <a:pt x="15" y="22"/>
                    </a:lnTo>
                    <a:lnTo>
                      <a:pt x="16" y="22"/>
                    </a:lnTo>
                    <a:lnTo>
                      <a:pt x="29" y="14"/>
                    </a:lnTo>
                    <a:lnTo>
                      <a:pt x="41" y="7"/>
                    </a:lnTo>
                    <a:lnTo>
                      <a:pt x="53" y="3"/>
                    </a:lnTo>
                    <a:lnTo>
                      <a:pt x="64" y="1"/>
                    </a:lnTo>
                    <a:lnTo>
                      <a:pt x="75" y="0"/>
                    </a:lnTo>
                    <a:lnTo>
                      <a:pt x="84" y="1"/>
                    </a:lnTo>
                    <a:lnTo>
                      <a:pt x="92" y="2"/>
                    </a:lnTo>
                    <a:lnTo>
                      <a:pt x="99" y="6"/>
                    </a:lnTo>
                    <a:lnTo>
                      <a:pt x="94" y="24"/>
                    </a:lnTo>
                    <a:lnTo>
                      <a:pt x="86" y="36"/>
                    </a:lnTo>
                    <a:lnTo>
                      <a:pt x="77" y="47"/>
                    </a:lnTo>
                    <a:lnTo>
                      <a:pt x="68" y="67"/>
                    </a:lnTo>
                    <a:lnTo>
                      <a:pt x="84" y="71"/>
                    </a:lnTo>
                    <a:lnTo>
                      <a:pt x="83" y="74"/>
                    </a:lnTo>
                    <a:lnTo>
                      <a:pt x="78" y="77"/>
                    </a:lnTo>
                    <a:lnTo>
                      <a:pt x="69" y="81"/>
                    </a:lnTo>
                    <a:lnTo>
                      <a:pt x="54" y="81"/>
                    </a:lnTo>
                    <a:lnTo>
                      <a:pt x="55" y="83"/>
                    </a:lnTo>
                    <a:lnTo>
                      <a:pt x="54" y="86"/>
                    </a:lnTo>
                    <a:lnTo>
                      <a:pt x="46" y="90"/>
                    </a:lnTo>
                    <a:lnTo>
                      <a:pt x="29" y="91"/>
                    </a:lnTo>
                    <a:lnTo>
                      <a:pt x="12" y="89"/>
                    </a:lnTo>
                    <a:lnTo>
                      <a:pt x="3" y="83"/>
                    </a:lnTo>
                    <a:lnTo>
                      <a:pt x="2" y="77"/>
                    </a:lnTo>
                    <a:lnTo>
                      <a:pt x="2" y="69"/>
                    </a:lnTo>
                    <a:lnTo>
                      <a:pt x="2" y="68"/>
                    </a:lnTo>
                    <a:lnTo>
                      <a:pt x="1" y="66"/>
                    </a:lnTo>
                    <a:lnTo>
                      <a:pt x="1" y="64"/>
                    </a:lnTo>
                    <a:lnTo>
                      <a:pt x="0" y="63"/>
                    </a:lnTo>
                    <a:lnTo>
                      <a:pt x="2" y="56"/>
                    </a:lnTo>
                    <a:lnTo>
                      <a:pt x="6" y="45"/>
                    </a:lnTo>
                    <a:lnTo>
                      <a:pt x="10" y="33"/>
                    </a:lnTo>
                    <a:lnTo>
                      <a:pt x="13" y="2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854" name="Freeform 134"/>
              <p:cNvSpPr>
                <a:spLocks/>
              </p:cNvSpPr>
              <p:nvPr/>
            </p:nvSpPr>
            <p:spPr bwMode="auto">
              <a:xfrm>
                <a:off x="3685" y="2914"/>
                <a:ext cx="27" cy="24"/>
              </a:xfrm>
              <a:custGeom>
                <a:avLst/>
                <a:gdLst/>
                <a:ahLst/>
                <a:cxnLst>
                  <a:cxn ang="0">
                    <a:pos x="10" y="0"/>
                  </a:cxn>
                  <a:cxn ang="0">
                    <a:pos x="15" y="3"/>
                  </a:cxn>
                  <a:cxn ang="0">
                    <a:pos x="23" y="7"/>
                  </a:cxn>
                  <a:cxn ang="0">
                    <a:pos x="32" y="12"/>
                  </a:cxn>
                  <a:cxn ang="0">
                    <a:pos x="38" y="17"/>
                  </a:cxn>
                  <a:cxn ang="0">
                    <a:pos x="45" y="21"/>
                  </a:cxn>
                  <a:cxn ang="0">
                    <a:pos x="51" y="23"/>
                  </a:cxn>
                  <a:cxn ang="0">
                    <a:pos x="53" y="27"/>
                  </a:cxn>
                  <a:cxn ang="0">
                    <a:pos x="53" y="32"/>
                  </a:cxn>
                  <a:cxn ang="0">
                    <a:pos x="51" y="37"/>
                  </a:cxn>
                  <a:cxn ang="0">
                    <a:pos x="49" y="41"/>
                  </a:cxn>
                  <a:cxn ang="0">
                    <a:pos x="45" y="44"/>
                  </a:cxn>
                  <a:cxn ang="0">
                    <a:pos x="41" y="48"/>
                  </a:cxn>
                  <a:cxn ang="0">
                    <a:pos x="37" y="49"/>
                  </a:cxn>
                  <a:cxn ang="0">
                    <a:pos x="34" y="50"/>
                  </a:cxn>
                  <a:cxn ang="0">
                    <a:pos x="29" y="50"/>
                  </a:cxn>
                  <a:cxn ang="0">
                    <a:pos x="25" y="49"/>
                  </a:cxn>
                  <a:cxn ang="0">
                    <a:pos x="19" y="48"/>
                  </a:cxn>
                  <a:cxn ang="0">
                    <a:pos x="14" y="45"/>
                  </a:cxn>
                  <a:cxn ang="0">
                    <a:pos x="10" y="42"/>
                  </a:cxn>
                  <a:cxn ang="0">
                    <a:pos x="6" y="37"/>
                  </a:cxn>
                  <a:cxn ang="0">
                    <a:pos x="3" y="33"/>
                  </a:cxn>
                  <a:cxn ang="0">
                    <a:pos x="0" y="28"/>
                  </a:cxn>
                  <a:cxn ang="0">
                    <a:pos x="0" y="23"/>
                  </a:cxn>
                  <a:cxn ang="0">
                    <a:pos x="0" y="19"/>
                  </a:cxn>
                  <a:cxn ang="0">
                    <a:pos x="3" y="14"/>
                  </a:cxn>
                  <a:cxn ang="0">
                    <a:pos x="5" y="9"/>
                  </a:cxn>
                  <a:cxn ang="0">
                    <a:pos x="7" y="4"/>
                  </a:cxn>
                  <a:cxn ang="0">
                    <a:pos x="10" y="0"/>
                  </a:cxn>
                </a:cxnLst>
                <a:rect l="0" t="0" r="r" b="b"/>
                <a:pathLst>
                  <a:path w="53" h="50">
                    <a:moveTo>
                      <a:pt x="10" y="0"/>
                    </a:moveTo>
                    <a:lnTo>
                      <a:pt x="15" y="3"/>
                    </a:lnTo>
                    <a:lnTo>
                      <a:pt x="23" y="7"/>
                    </a:lnTo>
                    <a:lnTo>
                      <a:pt x="32" y="12"/>
                    </a:lnTo>
                    <a:lnTo>
                      <a:pt x="38" y="17"/>
                    </a:lnTo>
                    <a:lnTo>
                      <a:pt x="45" y="21"/>
                    </a:lnTo>
                    <a:lnTo>
                      <a:pt x="51" y="23"/>
                    </a:lnTo>
                    <a:lnTo>
                      <a:pt x="53" y="27"/>
                    </a:lnTo>
                    <a:lnTo>
                      <a:pt x="53" y="32"/>
                    </a:lnTo>
                    <a:lnTo>
                      <a:pt x="51" y="37"/>
                    </a:lnTo>
                    <a:lnTo>
                      <a:pt x="49" y="41"/>
                    </a:lnTo>
                    <a:lnTo>
                      <a:pt x="45" y="44"/>
                    </a:lnTo>
                    <a:lnTo>
                      <a:pt x="41" y="48"/>
                    </a:lnTo>
                    <a:lnTo>
                      <a:pt x="37" y="49"/>
                    </a:lnTo>
                    <a:lnTo>
                      <a:pt x="34" y="50"/>
                    </a:lnTo>
                    <a:lnTo>
                      <a:pt x="29" y="50"/>
                    </a:lnTo>
                    <a:lnTo>
                      <a:pt x="25" y="49"/>
                    </a:lnTo>
                    <a:lnTo>
                      <a:pt x="19" y="48"/>
                    </a:lnTo>
                    <a:lnTo>
                      <a:pt x="14" y="45"/>
                    </a:lnTo>
                    <a:lnTo>
                      <a:pt x="10" y="42"/>
                    </a:lnTo>
                    <a:lnTo>
                      <a:pt x="6" y="37"/>
                    </a:lnTo>
                    <a:lnTo>
                      <a:pt x="3" y="33"/>
                    </a:lnTo>
                    <a:lnTo>
                      <a:pt x="0" y="28"/>
                    </a:lnTo>
                    <a:lnTo>
                      <a:pt x="0" y="23"/>
                    </a:lnTo>
                    <a:lnTo>
                      <a:pt x="0" y="19"/>
                    </a:lnTo>
                    <a:lnTo>
                      <a:pt x="3" y="14"/>
                    </a:lnTo>
                    <a:lnTo>
                      <a:pt x="5" y="9"/>
                    </a:lnTo>
                    <a:lnTo>
                      <a:pt x="7" y="4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855" name="Freeform 135"/>
              <p:cNvSpPr>
                <a:spLocks/>
              </p:cNvSpPr>
              <p:nvPr/>
            </p:nvSpPr>
            <p:spPr bwMode="auto">
              <a:xfrm>
                <a:off x="3667" y="2941"/>
                <a:ext cx="21" cy="15"/>
              </a:xfrm>
              <a:custGeom>
                <a:avLst/>
                <a:gdLst/>
                <a:ahLst/>
                <a:cxnLst>
                  <a:cxn ang="0">
                    <a:pos x="15" y="0"/>
                  </a:cxn>
                  <a:cxn ang="0">
                    <a:pos x="26" y="3"/>
                  </a:cxn>
                  <a:cxn ang="0">
                    <a:pos x="35" y="8"/>
                  </a:cxn>
                  <a:cxn ang="0">
                    <a:pos x="40" y="12"/>
                  </a:cxn>
                  <a:cxn ang="0">
                    <a:pos x="42" y="13"/>
                  </a:cxn>
                  <a:cxn ang="0">
                    <a:pos x="35" y="23"/>
                  </a:cxn>
                  <a:cxn ang="0">
                    <a:pos x="33" y="26"/>
                  </a:cxn>
                  <a:cxn ang="0">
                    <a:pos x="30" y="28"/>
                  </a:cxn>
                  <a:cxn ang="0">
                    <a:pos x="21" y="28"/>
                  </a:cxn>
                  <a:cxn ang="0">
                    <a:pos x="16" y="28"/>
                  </a:cxn>
                  <a:cxn ang="0">
                    <a:pos x="10" y="27"/>
                  </a:cxn>
                  <a:cxn ang="0">
                    <a:pos x="4" y="25"/>
                  </a:cxn>
                  <a:cxn ang="0">
                    <a:pos x="0" y="23"/>
                  </a:cxn>
                  <a:cxn ang="0">
                    <a:pos x="3" y="17"/>
                  </a:cxn>
                  <a:cxn ang="0">
                    <a:pos x="8" y="11"/>
                  </a:cxn>
                  <a:cxn ang="0">
                    <a:pos x="11" y="5"/>
                  </a:cxn>
                  <a:cxn ang="0">
                    <a:pos x="15" y="0"/>
                  </a:cxn>
                </a:cxnLst>
                <a:rect l="0" t="0" r="r" b="b"/>
                <a:pathLst>
                  <a:path w="42" h="28">
                    <a:moveTo>
                      <a:pt x="15" y="0"/>
                    </a:moveTo>
                    <a:lnTo>
                      <a:pt x="26" y="3"/>
                    </a:lnTo>
                    <a:lnTo>
                      <a:pt x="35" y="8"/>
                    </a:lnTo>
                    <a:lnTo>
                      <a:pt x="40" y="12"/>
                    </a:lnTo>
                    <a:lnTo>
                      <a:pt x="42" y="13"/>
                    </a:lnTo>
                    <a:lnTo>
                      <a:pt x="35" y="23"/>
                    </a:lnTo>
                    <a:lnTo>
                      <a:pt x="33" y="26"/>
                    </a:lnTo>
                    <a:lnTo>
                      <a:pt x="30" y="28"/>
                    </a:lnTo>
                    <a:lnTo>
                      <a:pt x="21" y="28"/>
                    </a:lnTo>
                    <a:lnTo>
                      <a:pt x="16" y="28"/>
                    </a:lnTo>
                    <a:lnTo>
                      <a:pt x="10" y="27"/>
                    </a:lnTo>
                    <a:lnTo>
                      <a:pt x="4" y="25"/>
                    </a:lnTo>
                    <a:lnTo>
                      <a:pt x="0" y="23"/>
                    </a:lnTo>
                    <a:lnTo>
                      <a:pt x="3" y="17"/>
                    </a:lnTo>
                    <a:lnTo>
                      <a:pt x="8" y="11"/>
                    </a:lnTo>
                    <a:lnTo>
                      <a:pt x="11" y="5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856" name="Freeform 136"/>
              <p:cNvSpPr>
                <a:spLocks/>
              </p:cNvSpPr>
              <p:nvPr/>
            </p:nvSpPr>
            <p:spPr bwMode="auto">
              <a:xfrm>
                <a:off x="3853" y="2643"/>
                <a:ext cx="48" cy="103"/>
              </a:xfrm>
              <a:custGeom>
                <a:avLst/>
                <a:gdLst/>
                <a:ahLst/>
                <a:cxnLst>
                  <a:cxn ang="0">
                    <a:pos x="59" y="0"/>
                  </a:cxn>
                  <a:cxn ang="0">
                    <a:pos x="69" y="12"/>
                  </a:cxn>
                  <a:cxn ang="0">
                    <a:pos x="78" y="24"/>
                  </a:cxn>
                  <a:cxn ang="0">
                    <a:pos x="83" y="34"/>
                  </a:cxn>
                  <a:cxn ang="0">
                    <a:pos x="88" y="44"/>
                  </a:cxn>
                  <a:cxn ang="0">
                    <a:pos x="90" y="53"/>
                  </a:cxn>
                  <a:cxn ang="0">
                    <a:pos x="91" y="62"/>
                  </a:cxn>
                  <a:cxn ang="0">
                    <a:pos x="91" y="71"/>
                  </a:cxn>
                  <a:cxn ang="0">
                    <a:pos x="91" y="81"/>
                  </a:cxn>
                  <a:cxn ang="0">
                    <a:pos x="91" y="106"/>
                  </a:cxn>
                  <a:cxn ang="0">
                    <a:pos x="94" y="127"/>
                  </a:cxn>
                  <a:cxn ang="0">
                    <a:pos x="96" y="148"/>
                  </a:cxn>
                  <a:cxn ang="0">
                    <a:pos x="94" y="167"/>
                  </a:cxn>
                  <a:cxn ang="0">
                    <a:pos x="89" y="184"/>
                  </a:cxn>
                  <a:cxn ang="0">
                    <a:pos x="82" y="200"/>
                  </a:cxn>
                  <a:cxn ang="0">
                    <a:pos x="75" y="207"/>
                  </a:cxn>
                  <a:cxn ang="0">
                    <a:pos x="72" y="202"/>
                  </a:cxn>
                  <a:cxn ang="0">
                    <a:pos x="67" y="191"/>
                  </a:cxn>
                  <a:cxn ang="0">
                    <a:pos x="59" y="180"/>
                  </a:cxn>
                  <a:cxn ang="0">
                    <a:pos x="53" y="170"/>
                  </a:cxn>
                  <a:cxn ang="0">
                    <a:pos x="53" y="156"/>
                  </a:cxn>
                  <a:cxn ang="0">
                    <a:pos x="57" y="142"/>
                  </a:cxn>
                  <a:cxn ang="0">
                    <a:pos x="59" y="132"/>
                  </a:cxn>
                  <a:cxn ang="0">
                    <a:pos x="57" y="122"/>
                  </a:cxn>
                  <a:cxn ang="0">
                    <a:pos x="49" y="109"/>
                  </a:cxn>
                  <a:cxn ang="0">
                    <a:pos x="41" y="95"/>
                  </a:cxn>
                  <a:cxn ang="0">
                    <a:pos x="37" y="84"/>
                  </a:cxn>
                  <a:cxn ang="0">
                    <a:pos x="36" y="76"/>
                  </a:cxn>
                  <a:cxn ang="0">
                    <a:pos x="36" y="73"/>
                  </a:cxn>
                  <a:cxn ang="0">
                    <a:pos x="26" y="65"/>
                  </a:cxn>
                  <a:cxn ang="0">
                    <a:pos x="17" y="60"/>
                  </a:cxn>
                  <a:cxn ang="0">
                    <a:pos x="11" y="56"/>
                  </a:cxn>
                  <a:cxn ang="0">
                    <a:pos x="6" y="53"/>
                  </a:cxn>
                  <a:cxn ang="0">
                    <a:pos x="4" y="50"/>
                  </a:cxn>
                  <a:cxn ang="0">
                    <a:pos x="4" y="47"/>
                  </a:cxn>
                  <a:cxn ang="0">
                    <a:pos x="5" y="41"/>
                  </a:cxn>
                  <a:cxn ang="0">
                    <a:pos x="9" y="33"/>
                  </a:cxn>
                  <a:cxn ang="0">
                    <a:pos x="10" y="25"/>
                  </a:cxn>
                  <a:cxn ang="0">
                    <a:pos x="9" y="16"/>
                  </a:cxn>
                  <a:cxn ang="0">
                    <a:pos x="5" y="8"/>
                  </a:cxn>
                  <a:cxn ang="0">
                    <a:pos x="0" y="0"/>
                  </a:cxn>
                  <a:cxn ang="0">
                    <a:pos x="5" y="0"/>
                  </a:cxn>
                  <a:cxn ang="0">
                    <a:pos x="10" y="0"/>
                  </a:cxn>
                  <a:cxn ang="0">
                    <a:pos x="15" y="0"/>
                  </a:cxn>
                  <a:cxn ang="0">
                    <a:pos x="22" y="0"/>
                  </a:cxn>
                  <a:cxn ang="0">
                    <a:pos x="29" y="0"/>
                  </a:cxn>
                  <a:cxn ang="0">
                    <a:pos x="38" y="0"/>
                  </a:cxn>
                  <a:cxn ang="0">
                    <a:pos x="48" y="0"/>
                  </a:cxn>
                  <a:cxn ang="0">
                    <a:pos x="59" y="0"/>
                  </a:cxn>
                </a:cxnLst>
                <a:rect l="0" t="0" r="r" b="b"/>
                <a:pathLst>
                  <a:path w="96" h="207">
                    <a:moveTo>
                      <a:pt x="59" y="0"/>
                    </a:moveTo>
                    <a:lnTo>
                      <a:pt x="69" y="12"/>
                    </a:lnTo>
                    <a:lnTo>
                      <a:pt x="78" y="24"/>
                    </a:lnTo>
                    <a:lnTo>
                      <a:pt x="83" y="34"/>
                    </a:lnTo>
                    <a:lnTo>
                      <a:pt x="88" y="44"/>
                    </a:lnTo>
                    <a:lnTo>
                      <a:pt x="90" y="53"/>
                    </a:lnTo>
                    <a:lnTo>
                      <a:pt x="91" y="62"/>
                    </a:lnTo>
                    <a:lnTo>
                      <a:pt x="91" y="71"/>
                    </a:lnTo>
                    <a:lnTo>
                      <a:pt x="91" y="81"/>
                    </a:lnTo>
                    <a:lnTo>
                      <a:pt x="91" y="106"/>
                    </a:lnTo>
                    <a:lnTo>
                      <a:pt x="94" y="127"/>
                    </a:lnTo>
                    <a:lnTo>
                      <a:pt x="96" y="148"/>
                    </a:lnTo>
                    <a:lnTo>
                      <a:pt x="94" y="167"/>
                    </a:lnTo>
                    <a:lnTo>
                      <a:pt x="89" y="184"/>
                    </a:lnTo>
                    <a:lnTo>
                      <a:pt x="82" y="200"/>
                    </a:lnTo>
                    <a:lnTo>
                      <a:pt x="75" y="207"/>
                    </a:lnTo>
                    <a:lnTo>
                      <a:pt x="72" y="202"/>
                    </a:lnTo>
                    <a:lnTo>
                      <a:pt x="67" y="191"/>
                    </a:lnTo>
                    <a:lnTo>
                      <a:pt x="59" y="180"/>
                    </a:lnTo>
                    <a:lnTo>
                      <a:pt x="53" y="170"/>
                    </a:lnTo>
                    <a:lnTo>
                      <a:pt x="53" y="156"/>
                    </a:lnTo>
                    <a:lnTo>
                      <a:pt x="57" y="142"/>
                    </a:lnTo>
                    <a:lnTo>
                      <a:pt x="59" y="132"/>
                    </a:lnTo>
                    <a:lnTo>
                      <a:pt x="57" y="122"/>
                    </a:lnTo>
                    <a:lnTo>
                      <a:pt x="49" y="109"/>
                    </a:lnTo>
                    <a:lnTo>
                      <a:pt x="41" y="95"/>
                    </a:lnTo>
                    <a:lnTo>
                      <a:pt x="37" y="84"/>
                    </a:lnTo>
                    <a:lnTo>
                      <a:pt x="36" y="76"/>
                    </a:lnTo>
                    <a:lnTo>
                      <a:pt x="36" y="73"/>
                    </a:lnTo>
                    <a:lnTo>
                      <a:pt x="26" y="65"/>
                    </a:lnTo>
                    <a:lnTo>
                      <a:pt x="17" y="60"/>
                    </a:lnTo>
                    <a:lnTo>
                      <a:pt x="11" y="56"/>
                    </a:lnTo>
                    <a:lnTo>
                      <a:pt x="6" y="53"/>
                    </a:lnTo>
                    <a:lnTo>
                      <a:pt x="4" y="50"/>
                    </a:lnTo>
                    <a:lnTo>
                      <a:pt x="4" y="47"/>
                    </a:lnTo>
                    <a:lnTo>
                      <a:pt x="5" y="41"/>
                    </a:lnTo>
                    <a:lnTo>
                      <a:pt x="9" y="33"/>
                    </a:lnTo>
                    <a:lnTo>
                      <a:pt x="10" y="25"/>
                    </a:lnTo>
                    <a:lnTo>
                      <a:pt x="9" y="16"/>
                    </a:lnTo>
                    <a:lnTo>
                      <a:pt x="5" y="8"/>
                    </a:lnTo>
                    <a:lnTo>
                      <a:pt x="0" y="0"/>
                    </a:lnTo>
                    <a:lnTo>
                      <a:pt x="5" y="0"/>
                    </a:lnTo>
                    <a:lnTo>
                      <a:pt x="10" y="0"/>
                    </a:lnTo>
                    <a:lnTo>
                      <a:pt x="15" y="0"/>
                    </a:lnTo>
                    <a:lnTo>
                      <a:pt x="22" y="0"/>
                    </a:lnTo>
                    <a:lnTo>
                      <a:pt x="29" y="0"/>
                    </a:lnTo>
                    <a:lnTo>
                      <a:pt x="38" y="0"/>
                    </a:lnTo>
                    <a:lnTo>
                      <a:pt x="48" y="0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857" name="Freeform 137"/>
              <p:cNvSpPr>
                <a:spLocks/>
              </p:cNvSpPr>
              <p:nvPr/>
            </p:nvSpPr>
            <p:spPr bwMode="auto">
              <a:xfrm>
                <a:off x="3995" y="2904"/>
                <a:ext cx="37" cy="23"/>
              </a:xfrm>
              <a:custGeom>
                <a:avLst/>
                <a:gdLst/>
                <a:ahLst/>
                <a:cxnLst>
                  <a:cxn ang="0">
                    <a:pos x="0" y="29"/>
                  </a:cxn>
                  <a:cxn ang="0">
                    <a:pos x="2" y="33"/>
                  </a:cxn>
                  <a:cxn ang="0">
                    <a:pos x="5" y="37"/>
                  </a:cxn>
                  <a:cxn ang="0">
                    <a:pos x="9" y="40"/>
                  </a:cxn>
                  <a:cxn ang="0">
                    <a:pos x="15" y="42"/>
                  </a:cxn>
                  <a:cxn ang="0">
                    <a:pos x="19" y="44"/>
                  </a:cxn>
                  <a:cxn ang="0">
                    <a:pos x="25" y="45"/>
                  </a:cxn>
                  <a:cxn ang="0">
                    <a:pos x="30" y="46"/>
                  </a:cxn>
                  <a:cxn ang="0">
                    <a:pos x="35" y="46"/>
                  </a:cxn>
                  <a:cxn ang="0">
                    <a:pos x="46" y="45"/>
                  </a:cxn>
                  <a:cxn ang="0">
                    <a:pos x="55" y="41"/>
                  </a:cxn>
                  <a:cxn ang="0">
                    <a:pos x="62" y="36"/>
                  </a:cxn>
                  <a:cxn ang="0">
                    <a:pos x="64" y="30"/>
                  </a:cxn>
                  <a:cxn ang="0">
                    <a:pos x="68" y="23"/>
                  </a:cxn>
                  <a:cxn ang="0">
                    <a:pos x="71" y="16"/>
                  </a:cxn>
                  <a:cxn ang="0">
                    <a:pos x="73" y="9"/>
                  </a:cxn>
                  <a:cxn ang="0">
                    <a:pos x="72" y="2"/>
                  </a:cxn>
                  <a:cxn ang="0">
                    <a:pos x="69" y="0"/>
                  </a:cxn>
                  <a:cxn ang="0">
                    <a:pos x="64" y="3"/>
                  </a:cxn>
                  <a:cxn ang="0">
                    <a:pos x="58" y="8"/>
                  </a:cxn>
                  <a:cxn ang="0">
                    <a:pos x="50" y="11"/>
                  </a:cxn>
                  <a:cxn ang="0">
                    <a:pos x="45" y="13"/>
                  </a:cxn>
                  <a:cxn ang="0">
                    <a:pos x="38" y="15"/>
                  </a:cxn>
                  <a:cxn ang="0">
                    <a:pos x="30" y="17"/>
                  </a:cxn>
                  <a:cxn ang="0">
                    <a:pos x="20" y="21"/>
                  </a:cxn>
                  <a:cxn ang="0">
                    <a:pos x="12" y="24"/>
                  </a:cxn>
                  <a:cxn ang="0">
                    <a:pos x="5" y="26"/>
                  </a:cxn>
                  <a:cxn ang="0">
                    <a:pos x="1" y="28"/>
                  </a:cxn>
                  <a:cxn ang="0">
                    <a:pos x="0" y="29"/>
                  </a:cxn>
                </a:cxnLst>
                <a:rect l="0" t="0" r="r" b="b"/>
                <a:pathLst>
                  <a:path w="73" h="46">
                    <a:moveTo>
                      <a:pt x="0" y="29"/>
                    </a:moveTo>
                    <a:lnTo>
                      <a:pt x="2" y="33"/>
                    </a:lnTo>
                    <a:lnTo>
                      <a:pt x="5" y="37"/>
                    </a:lnTo>
                    <a:lnTo>
                      <a:pt x="9" y="40"/>
                    </a:lnTo>
                    <a:lnTo>
                      <a:pt x="15" y="42"/>
                    </a:lnTo>
                    <a:lnTo>
                      <a:pt x="19" y="44"/>
                    </a:lnTo>
                    <a:lnTo>
                      <a:pt x="25" y="45"/>
                    </a:lnTo>
                    <a:lnTo>
                      <a:pt x="30" y="46"/>
                    </a:lnTo>
                    <a:lnTo>
                      <a:pt x="35" y="46"/>
                    </a:lnTo>
                    <a:lnTo>
                      <a:pt x="46" y="45"/>
                    </a:lnTo>
                    <a:lnTo>
                      <a:pt x="55" y="41"/>
                    </a:lnTo>
                    <a:lnTo>
                      <a:pt x="62" y="36"/>
                    </a:lnTo>
                    <a:lnTo>
                      <a:pt x="64" y="30"/>
                    </a:lnTo>
                    <a:lnTo>
                      <a:pt x="68" y="23"/>
                    </a:lnTo>
                    <a:lnTo>
                      <a:pt x="71" y="16"/>
                    </a:lnTo>
                    <a:lnTo>
                      <a:pt x="73" y="9"/>
                    </a:lnTo>
                    <a:lnTo>
                      <a:pt x="72" y="2"/>
                    </a:lnTo>
                    <a:lnTo>
                      <a:pt x="69" y="0"/>
                    </a:lnTo>
                    <a:lnTo>
                      <a:pt x="64" y="3"/>
                    </a:lnTo>
                    <a:lnTo>
                      <a:pt x="58" y="8"/>
                    </a:lnTo>
                    <a:lnTo>
                      <a:pt x="50" y="11"/>
                    </a:lnTo>
                    <a:lnTo>
                      <a:pt x="45" y="13"/>
                    </a:lnTo>
                    <a:lnTo>
                      <a:pt x="38" y="15"/>
                    </a:lnTo>
                    <a:lnTo>
                      <a:pt x="30" y="17"/>
                    </a:lnTo>
                    <a:lnTo>
                      <a:pt x="20" y="21"/>
                    </a:lnTo>
                    <a:lnTo>
                      <a:pt x="12" y="24"/>
                    </a:lnTo>
                    <a:lnTo>
                      <a:pt x="5" y="26"/>
                    </a:lnTo>
                    <a:lnTo>
                      <a:pt x="1" y="28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858" name="Freeform 138"/>
              <p:cNvSpPr>
                <a:spLocks/>
              </p:cNvSpPr>
              <p:nvPr/>
            </p:nvSpPr>
            <p:spPr bwMode="auto">
              <a:xfrm>
                <a:off x="3611" y="2760"/>
                <a:ext cx="58" cy="41"/>
              </a:xfrm>
              <a:custGeom>
                <a:avLst/>
                <a:gdLst/>
                <a:ahLst/>
                <a:cxnLst>
                  <a:cxn ang="0">
                    <a:pos x="0" y="43"/>
                  </a:cxn>
                  <a:cxn ang="0">
                    <a:pos x="1" y="43"/>
                  </a:cxn>
                  <a:cxn ang="0">
                    <a:pos x="5" y="44"/>
                  </a:cxn>
                  <a:cxn ang="0">
                    <a:pos x="9" y="44"/>
                  </a:cxn>
                  <a:cxn ang="0">
                    <a:pos x="16" y="45"/>
                  </a:cxn>
                  <a:cxn ang="0">
                    <a:pos x="22" y="45"/>
                  </a:cxn>
                  <a:cxn ang="0">
                    <a:pos x="28" y="46"/>
                  </a:cxn>
                  <a:cxn ang="0">
                    <a:pos x="33" y="45"/>
                  </a:cxn>
                  <a:cxn ang="0">
                    <a:pos x="38" y="45"/>
                  </a:cxn>
                  <a:cxn ang="0">
                    <a:pos x="44" y="44"/>
                  </a:cxn>
                  <a:cxn ang="0">
                    <a:pos x="47" y="44"/>
                  </a:cxn>
                  <a:cxn ang="0">
                    <a:pos x="51" y="43"/>
                  </a:cxn>
                  <a:cxn ang="0">
                    <a:pos x="56" y="38"/>
                  </a:cxn>
                  <a:cxn ang="0">
                    <a:pos x="63" y="33"/>
                  </a:cxn>
                  <a:cxn ang="0">
                    <a:pos x="71" y="29"/>
                  </a:cxn>
                  <a:cxn ang="0">
                    <a:pos x="79" y="26"/>
                  </a:cxn>
                  <a:cxn ang="0">
                    <a:pos x="87" y="22"/>
                  </a:cxn>
                  <a:cxn ang="0">
                    <a:pos x="97" y="17"/>
                  </a:cxn>
                  <a:cxn ang="0">
                    <a:pos x="107" y="6"/>
                  </a:cxn>
                  <a:cxn ang="0">
                    <a:pos x="115" y="0"/>
                  </a:cxn>
                  <a:cxn ang="0">
                    <a:pos x="116" y="3"/>
                  </a:cxn>
                  <a:cxn ang="0">
                    <a:pos x="113" y="7"/>
                  </a:cxn>
                  <a:cxn ang="0">
                    <a:pos x="108" y="13"/>
                  </a:cxn>
                  <a:cxn ang="0">
                    <a:pos x="102" y="21"/>
                  </a:cxn>
                  <a:cxn ang="0">
                    <a:pos x="94" y="28"/>
                  </a:cxn>
                  <a:cxn ang="0">
                    <a:pos x="87" y="35"/>
                  </a:cxn>
                  <a:cxn ang="0">
                    <a:pos x="79" y="42"/>
                  </a:cxn>
                  <a:cxn ang="0">
                    <a:pos x="74" y="46"/>
                  </a:cxn>
                  <a:cxn ang="0">
                    <a:pos x="68" y="50"/>
                  </a:cxn>
                  <a:cxn ang="0">
                    <a:pos x="63" y="53"/>
                  </a:cxn>
                  <a:cxn ang="0">
                    <a:pos x="62" y="54"/>
                  </a:cxn>
                  <a:cxn ang="0">
                    <a:pos x="64" y="57"/>
                  </a:cxn>
                  <a:cxn ang="0">
                    <a:pos x="69" y="60"/>
                  </a:cxn>
                  <a:cxn ang="0">
                    <a:pos x="71" y="63"/>
                  </a:cxn>
                  <a:cxn ang="0">
                    <a:pos x="70" y="66"/>
                  </a:cxn>
                  <a:cxn ang="0">
                    <a:pos x="64" y="68"/>
                  </a:cxn>
                  <a:cxn ang="0">
                    <a:pos x="56" y="72"/>
                  </a:cxn>
                  <a:cxn ang="0">
                    <a:pos x="48" y="75"/>
                  </a:cxn>
                  <a:cxn ang="0">
                    <a:pos x="43" y="80"/>
                  </a:cxn>
                  <a:cxn ang="0">
                    <a:pos x="38" y="82"/>
                  </a:cxn>
                  <a:cxn ang="0">
                    <a:pos x="36" y="80"/>
                  </a:cxn>
                  <a:cxn ang="0">
                    <a:pos x="28" y="72"/>
                  </a:cxn>
                  <a:cxn ang="0">
                    <a:pos x="22" y="65"/>
                  </a:cxn>
                  <a:cxn ang="0">
                    <a:pos x="17" y="59"/>
                  </a:cxn>
                  <a:cxn ang="0">
                    <a:pos x="14" y="56"/>
                  </a:cxn>
                  <a:cxn ang="0">
                    <a:pos x="13" y="53"/>
                  </a:cxn>
                  <a:cxn ang="0">
                    <a:pos x="9" y="51"/>
                  </a:cxn>
                  <a:cxn ang="0">
                    <a:pos x="6" y="48"/>
                  </a:cxn>
                  <a:cxn ang="0">
                    <a:pos x="0" y="43"/>
                  </a:cxn>
                </a:cxnLst>
                <a:rect l="0" t="0" r="r" b="b"/>
                <a:pathLst>
                  <a:path w="116" h="82">
                    <a:moveTo>
                      <a:pt x="0" y="43"/>
                    </a:moveTo>
                    <a:lnTo>
                      <a:pt x="1" y="43"/>
                    </a:lnTo>
                    <a:lnTo>
                      <a:pt x="5" y="44"/>
                    </a:lnTo>
                    <a:lnTo>
                      <a:pt x="9" y="44"/>
                    </a:lnTo>
                    <a:lnTo>
                      <a:pt x="16" y="45"/>
                    </a:lnTo>
                    <a:lnTo>
                      <a:pt x="22" y="45"/>
                    </a:lnTo>
                    <a:lnTo>
                      <a:pt x="28" y="46"/>
                    </a:lnTo>
                    <a:lnTo>
                      <a:pt x="33" y="45"/>
                    </a:lnTo>
                    <a:lnTo>
                      <a:pt x="38" y="45"/>
                    </a:lnTo>
                    <a:lnTo>
                      <a:pt x="44" y="44"/>
                    </a:lnTo>
                    <a:lnTo>
                      <a:pt x="47" y="44"/>
                    </a:lnTo>
                    <a:lnTo>
                      <a:pt x="51" y="43"/>
                    </a:lnTo>
                    <a:lnTo>
                      <a:pt x="56" y="38"/>
                    </a:lnTo>
                    <a:lnTo>
                      <a:pt x="63" y="33"/>
                    </a:lnTo>
                    <a:lnTo>
                      <a:pt x="71" y="29"/>
                    </a:lnTo>
                    <a:lnTo>
                      <a:pt x="79" y="26"/>
                    </a:lnTo>
                    <a:lnTo>
                      <a:pt x="87" y="22"/>
                    </a:lnTo>
                    <a:lnTo>
                      <a:pt x="97" y="17"/>
                    </a:lnTo>
                    <a:lnTo>
                      <a:pt x="107" y="6"/>
                    </a:lnTo>
                    <a:lnTo>
                      <a:pt x="115" y="0"/>
                    </a:lnTo>
                    <a:lnTo>
                      <a:pt x="116" y="3"/>
                    </a:lnTo>
                    <a:lnTo>
                      <a:pt x="113" y="7"/>
                    </a:lnTo>
                    <a:lnTo>
                      <a:pt x="108" y="13"/>
                    </a:lnTo>
                    <a:lnTo>
                      <a:pt x="102" y="21"/>
                    </a:lnTo>
                    <a:lnTo>
                      <a:pt x="94" y="28"/>
                    </a:lnTo>
                    <a:lnTo>
                      <a:pt x="87" y="35"/>
                    </a:lnTo>
                    <a:lnTo>
                      <a:pt x="79" y="42"/>
                    </a:lnTo>
                    <a:lnTo>
                      <a:pt x="74" y="46"/>
                    </a:lnTo>
                    <a:lnTo>
                      <a:pt x="68" y="50"/>
                    </a:lnTo>
                    <a:lnTo>
                      <a:pt x="63" y="53"/>
                    </a:lnTo>
                    <a:lnTo>
                      <a:pt x="62" y="54"/>
                    </a:lnTo>
                    <a:lnTo>
                      <a:pt x="64" y="57"/>
                    </a:lnTo>
                    <a:lnTo>
                      <a:pt x="69" y="60"/>
                    </a:lnTo>
                    <a:lnTo>
                      <a:pt x="71" y="63"/>
                    </a:lnTo>
                    <a:lnTo>
                      <a:pt x="70" y="66"/>
                    </a:lnTo>
                    <a:lnTo>
                      <a:pt x="64" y="68"/>
                    </a:lnTo>
                    <a:lnTo>
                      <a:pt x="56" y="72"/>
                    </a:lnTo>
                    <a:lnTo>
                      <a:pt x="48" y="75"/>
                    </a:lnTo>
                    <a:lnTo>
                      <a:pt x="43" y="80"/>
                    </a:lnTo>
                    <a:lnTo>
                      <a:pt x="38" y="82"/>
                    </a:lnTo>
                    <a:lnTo>
                      <a:pt x="36" y="80"/>
                    </a:lnTo>
                    <a:lnTo>
                      <a:pt x="28" y="72"/>
                    </a:lnTo>
                    <a:lnTo>
                      <a:pt x="22" y="65"/>
                    </a:lnTo>
                    <a:lnTo>
                      <a:pt x="17" y="59"/>
                    </a:lnTo>
                    <a:lnTo>
                      <a:pt x="14" y="56"/>
                    </a:lnTo>
                    <a:lnTo>
                      <a:pt x="13" y="53"/>
                    </a:lnTo>
                    <a:lnTo>
                      <a:pt x="9" y="51"/>
                    </a:lnTo>
                    <a:lnTo>
                      <a:pt x="6" y="48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6" name="Group 139"/>
            <p:cNvGrpSpPr>
              <a:grpSpLocks/>
            </p:cNvGrpSpPr>
            <p:nvPr/>
          </p:nvGrpSpPr>
          <p:grpSpPr bwMode="auto">
            <a:xfrm flipH="1">
              <a:off x="576" y="768"/>
              <a:ext cx="636" cy="553"/>
              <a:chOff x="3509" y="2449"/>
              <a:chExt cx="636" cy="553"/>
            </a:xfrm>
          </p:grpSpPr>
          <p:sp>
            <p:nvSpPr>
              <p:cNvPr id="30860" name="Freeform 140"/>
              <p:cNvSpPr>
                <a:spLocks/>
              </p:cNvSpPr>
              <p:nvPr/>
            </p:nvSpPr>
            <p:spPr bwMode="auto">
              <a:xfrm>
                <a:off x="3509" y="2449"/>
                <a:ext cx="636" cy="553"/>
              </a:xfrm>
              <a:custGeom>
                <a:avLst/>
                <a:gdLst/>
                <a:ahLst/>
                <a:cxnLst>
                  <a:cxn ang="0">
                    <a:pos x="165" y="644"/>
                  </a:cxn>
                  <a:cxn ang="0">
                    <a:pos x="73" y="560"/>
                  </a:cxn>
                  <a:cxn ang="0">
                    <a:pos x="56" y="472"/>
                  </a:cxn>
                  <a:cxn ang="0">
                    <a:pos x="28" y="420"/>
                  </a:cxn>
                  <a:cxn ang="0">
                    <a:pos x="15" y="342"/>
                  </a:cxn>
                  <a:cxn ang="0">
                    <a:pos x="82" y="361"/>
                  </a:cxn>
                  <a:cxn ang="0">
                    <a:pos x="113" y="373"/>
                  </a:cxn>
                  <a:cxn ang="0">
                    <a:pos x="166" y="353"/>
                  </a:cxn>
                  <a:cxn ang="0">
                    <a:pos x="277" y="346"/>
                  </a:cxn>
                  <a:cxn ang="0">
                    <a:pos x="320" y="314"/>
                  </a:cxn>
                  <a:cxn ang="0">
                    <a:pos x="381" y="303"/>
                  </a:cxn>
                  <a:cxn ang="0">
                    <a:pos x="370" y="381"/>
                  </a:cxn>
                  <a:cxn ang="0">
                    <a:pos x="382" y="397"/>
                  </a:cxn>
                  <a:cxn ang="0">
                    <a:pos x="405" y="405"/>
                  </a:cxn>
                  <a:cxn ang="0">
                    <a:pos x="443" y="407"/>
                  </a:cxn>
                  <a:cxn ang="0">
                    <a:pos x="426" y="421"/>
                  </a:cxn>
                  <a:cxn ang="0">
                    <a:pos x="565" y="392"/>
                  </a:cxn>
                  <a:cxn ang="0">
                    <a:pos x="725" y="377"/>
                  </a:cxn>
                  <a:cxn ang="0">
                    <a:pos x="897" y="384"/>
                  </a:cxn>
                  <a:cxn ang="0">
                    <a:pos x="1021" y="395"/>
                  </a:cxn>
                  <a:cxn ang="0">
                    <a:pos x="1069" y="335"/>
                  </a:cxn>
                  <a:cxn ang="0">
                    <a:pos x="1141" y="224"/>
                  </a:cxn>
                  <a:cxn ang="0">
                    <a:pos x="1174" y="93"/>
                  </a:cxn>
                  <a:cxn ang="0">
                    <a:pos x="1083" y="73"/>
                  </a:cxn>
                  <a:cxn ang="0">
                    <a:pos x="1031" y="50"/>
                  </a:cxn>
                  <a:cxn ang="0">
                    <a:pos x="1105" y="2"/>
                  </a:cxn>
                  <a:cxn ang="0">
                    <a:pos x="1192" y="10"/>
                  </a:cxn>
                  <a:cxn ang="0">
                    <a:pos x="1263" y="70"/>
                  </a:cxn>
                  <a:cxn ang="0">
                    <a:pos x="1228" y="263"/>
                  </a:cxn>
                  <a:cxn ang="0">
                    <a:pos x="1151" y="447"/>
                  </a:cxn>
                  <a:cxn ang="0">
                    <a:pos x="1108" y="653"/>
                  </a:cxn>
                  <a:cxn ang="0">
                    <a:pos x="1053" y="745"/>
                  </a:cxn>
                  <a:cxn ang="0">
                    <a:pos x="1045" y="849"/>
                  </a:cxn>
                  <a:cxn ang="0">
                    <a:pos x="1067" y="916"/>
                  </a:cxn>
                  <a:cxn ang="0">
                    <a:pos x="1029" y="985"/>
                  </a:cxn>
                  <a:cxn ang="0">
                    <a:pos x="951" y="1050"/>
                  </a:cxn>
                  <a:cxn ang="0">
                    <a:pos x="909" y="1077"/>
                  </a:cxn>
                  <a:cxn ang="0">
                    <a:pos x="861" y="1081"/>
                  </a:cxn>
                  <a:cxn ang="0">
                    <a:pos x="820" y="1078"/>
                  </a:cxn>
                  <a:cxn ang="0">
                    <a:pos x="787" y="1036"/>
                  </a:cxn>
                  <a:cxn ang="0">
                    <a:pos x="805" y="988"/>
                  </a:cxn>
                  <a:cxn ang="0">
                    <a:pos x="869" y="974"/>
                  </a:cxn>
                  <a:cxn ang="0">
                    <a:pos x="894" y="930"/>
                  </a:cxn>
                  <a:cxn ang="0">
                    <a:pos x="877" y="901"/>
                  </a:cxn>
                  <a:cxn ang="0">
                    <a:pos x="818" y="841"/>
                  </a:cxn>
                  <a:cxn ang="0">
                    <a:pos x="797" y="798"/>
                  </a:cxn>
                  <a:cxn ang="0">
                    <a:pos x="720" y="790"/>
                  </a:cxn>
                  <a:cxn ang="0">
                    <a:pos x="600" y="795"/>
                  </a:cxn>
                  <a:cxn ang="0">
                    <a:pos x="523" y="847"/>
                  </a:cxn>
                  <a:cxn ang="0">
                    <a:pos x="545" y="978"/>
                  </a:cxn>
                  <a:cxn ang="0">
                    <a:pos x="503" y="1036"/>
                  </a:cxn>
                  <a:cxn ang="0">
                    <a:pos x="454" y="1039"/>
                  </a:cxn>
                  <a:cxn ang="0">
                    <a:pos x="423" y="1003"/>
                  </a:cxn>
                  <a:cxn ang="0">
                    <a:pos x="427" y="986"/>
                  </a:cxn>
                  <a:cxn ang="0">
                    <a:pos x="300" y="1105"/>
                  </a:cxn>
                  <a:cxn ang="0">
                    <a:pos x="267" y="1103"/>
                  </a:cxn>
                  <a:cxn ang="0">
                    <a:pos x="232" y="1086"/>
                  </a:cxn>
                  <a:cxn ang="0">
                    <a:pos x="232" y="1052"/>
                  </a:cxn>
                  <a:cxn ang="0">
                    <a:pos x="278" y="1027"/>
                  </a:cxn>
                  <a:cxn ang="0">
                    <a:pos x="325" y="971"/>
                  </a:cxn>
                  <a:cxn ang="0">
                    <a:pos x="361" y="898"/>
                  </a:cxn>
                  <a:cxn ang="0">
                    <a:pos x="369" y="837"/>
                  </a:cxn>
                  <a:cxn ang="0">
                    <a:pos x="304" y="795"/>
                  </a:cxn>
                </a:cxnLst>
                <a:rect l="0" t="0" r="r" b="b"/>
                <a:pathLst>
                  <a:path w="1273" h="1106">
                    <a:moveTo>
                      <a:pt x="218" y="705"/>
                    </a:moveTo>
                    <a:lnTo>
                      <a:pt x="210" y="692"/>
                    </a:lnTo>
                    <a:lnTo>
                      <a:pt x="202" y="680"/>
                    </a:lnTo>
                    <a:lnTo>
                      <a:pt x="190" y="668"/>
                    </a:lnTo>
                    <a:lnTo>
                      <a:pt x="179" y="657"/>
                    </a:lnTo>
                    <a:lnTo>
                      <a:pt x="165" y="644"/>
                    </a:lnTo>
                    <a:lnTo>
                      <a:pt x="149" y="633"/>
                    </a:lnTo>
                    <a:lnTo>
                      <a:pt x="132" y="620"/>
                    </a:lnTo>
                    <a:lnTo>
                      <a:pt x="113" y="606"/>
                    </a:lnTo>
                    <a:lnTo>
                      <a:pt x="97" y="592"/>
                    </a:lnTo>
                    <a:lnTo>
                      <a:pt x="83" y="576"/>
                    </a:lnTo>
                    <a:lnTo>
                      <a:pt x="73" y="560"/>
                    </a:lnTo>
                    <a:lnTo>
                      <a:pt x="66" y="543"/>
                    </a:lnTo>
                    <a:lnTo>
                      <a:pt x="60" y="525"/>
                    </a:lnTo>
                    <a:lnTo>
                      <a:pt x="58" y="507"/>
                    </a:lnTo>
                    <a:lnTo>
                      <a:pt x="56" y="489"/>
                    </a:lnTo>
                    <a:lnTo>
                      <a:pt x="56" y="472"/>
                    </a:lnTo>
                    <a:lnTo>
                      <a:pt x="56" y="472"/>
                    </a:lnTo>
                    <a:lnTo>
                      <a:pt x="54" y="468"/>
                    </a:lnTo>
                    <a:lnTo>
                      <a:pt x="49" y="461"/>
                    </a:lnTo>
                    <a:lnTo>
                      <a:pt x="37" y="446"/>
                    </a:lnTo>
                    <a:lnTo>
                      <a:pt x="29" y="434"/>
                    </a:lnTo>
                    <a:lnTo>
                      <a:pt x="29" y="429"/>
                    </a:lnTo>
                    <a:lnTo>
                      <a:pt x="28" y="420"/>
                    </a:lnTo>
                    <a:lnTo>
                      <a:pt x="16" y="396"/>
                    </a:lnTo>
                    <a:lnTo>
                      <a:pt x="4" y="368"/>
                    </a:lnTo>
                    <a:lnTo>
                      <a:pt x="0" y="353"/>
                    </a:lnTo>
                    <a:lnTo>
                      <a:pt x="5" y="347"/>
                    </a:lnTo>
                    <a:lnTo>
                      <a:pt x="11" y="343"/>
                    </a:lnTo>
                    <a:lnTo>
                      <a:pt x="15" y="342"/>
                    </a:lnTo>
                    <a:lnTo>
                      <a:pt x="23" y="342"/>
                    </a:lnTo>
                    <a:lnTo>
                      <a:pt x="35" y="344"/>
                    </a:lnTo>
                    <a:lnTo>
                      <a:pt x="46" y="347"/>
                    </a:lnTo>
                    <a:lnTo>
                      <a:pt x="59" y="352"/>
                    </a:lnTo>
                    <a:lnTo>
                      <a:pt x="71" y="357"/>
                    </a:lnTo>
                    <a:lnTo>
                      <a:pt x="82" y="361"/>
                    </a:lnTo>
                    <a:lnTo>
                      <a:pt x="90" y="367"/>
                    </a:lnTo>
                    <a:lnTo>
                      <a:pt x="96" y="370"/>
                    </a:lnTo>
                    <a:lnTo>
                      <a:pt x="102" y="374"/>
                    </a:lnTo>
                    <a:lnTo>
                      <a:pt x="105" y="375"/>
                    </a:lnTo>
                    <a:lnTo>
                      <a:pt x="110" y="374"/>
                    </a:lnTo>
                    <a:lnTo>
                      <a:pt x="113" y="373"/>
                    </a:lnTo>
                    <a:lnTo>
                      <a:pt x="119" y="372"/>
                    </a:lnTo>
                    <a:lnTo>
                      <a:pt x="125" y="368"/>
                    </a:lnTo>
                    <a:lnTo>
                      <a:pt x="133" y="365"/>
                    </a:lnTo>
                    <a:lnTo>
                      <a:pt x="142" y="360"/>
                    </a:lnTo>
                    <a:lnTo>
                      <a:pt x="153" y="357"/>
                    </a:lnTo>
                    <a:lnTo>
                      <a:pt x="166" y="353"/>
                    </a:lnTo>
                    <a:lnTo>
                      <a:pt x="182" y="351"/>
                    </a:lnTo>
                    <a:lnTo>
                      <a:pt x="199" y="349"/>
                    </a:lnTo>
                    <a:lnTo>
                      <a:pt x="219" y="347"/>
                    </a:lnTo>
                    <a:lnTo>
                      <a:pt x="241" y="346"/>
                    </a:lnTo>
                    <a:lnTo>
                      <a:pt x="265" y="347"/>
                    </a:lnTo>
                    <a:lnTo>
                      <a:pt x="277" y="346"/>
                    </a:lnTo>
                    <a:lnTo>
                      <a:pt x="282" y="343"/>
                    </a:lnTo>
                    <a:lnTo>
                      <a:pt x="286" y="338"/>
                    </a:lnTo>
                    <a:lnTo>
                      <a:pt x="293" y="332"/>
                    </a:lnTo>
                    <a:lnTo>
                      <a:pt x="298" y="328"/>
                    </a:lnTo>
                    <a:lnTo>
                      <a:pt x="309" y="322"/>
                    </a:lnTo>
                    <a:lnTo>
                      <a:pt x="320" y="314"/>
                    </a:lnTo>
                    <a:lnTo>
                      <a:pt x="334" y="307"/>
                    </a:lnTo>
                    <a:lnTo>
                      <a:pt x="347" y="300"/>
                    </a:lnTo>
                    <a:lnTo>
                      <a:pt x="359" y="295"/>
                    </a:lnTo>
                    <a:lnTo>
                      <a:pt x="370" y="292"/>
                    </a:lnTo>
                    <a:lnTo>
                      <a:pt x="378" y="293"/>
                    </a:lnTo>
                    <a:lnTo>
                      <a:pt x="381" y="303"/>
                    </a:lnTo>
                    <a:lnTo>
                      <a:pt x="380" y="316"/>
                    </a:lnTo>
                    <a:lnTo>
                      <a:pt x="375" y="331"/>
                    </a:lnTo>
                    <a:lnTo>
                      <a:pt x="367" y="349"/>
                    </a:lnTo>
                    <a:lnTo>
                      <a:pt x="364" y="361"/>
                    </a:lnTo>
                    <a:lnTo>
                      <a:pt x="367" y="370"/>
                    </a:lnTo>
                    <a:lnTo>
                      <a:pt x="370" y="381"/>
                    </a:lnTo>
                    <a:lnTo>
                      <a:pt x="361" y="400"/>
                    </a:lnTo>
                    <a:lnTo>
                      <a:pt x="362" y="400"/>
                    </a:lnTo>
                    <a:lnTo>
                      <a:pt x="364" y="399"/>
                    </a:lnTo>
                    <a:lnTo>
                      <a:pt x="370" y="399"/>
                    </a:lnTo>
                    <a:lnTo>
                      <a:pt x="375" y="398"/>
                    </a:lnTo>
                    <a:lnTo>
                      <a:pt x="382" y="397"/>
                    </a:lnTo>
                    <a:lnTo>
                      <a:pt x="392" y="397"/>
                    </a:lnTo>
                    <a:lnTo>
                      <a:pt x="401" y="396"/>
                    </a:lnTo>
                    <a:lnTo>
                      <a:pt x="410" y="396"/>
                    </a:lnTo>
                    <a:lnTo>
                      <a:pt x="402" y="406"/>
                    </a:lnTo>
                    <a:lnTo>
                      <a:pt x="403" y="406"/>
                    </a:lnTo>
                    <a:lnTo>
                      <a:pt x="405" y="405"/>
                    </a:lnTo>
                    <a:lnTo>
                      <a:pt x="409" y="405"/>
                    </a:lnTo>
                    <a:lnTo>
                      <a:pt x="415" y="405"/>
                    </a:lnTo>
                    <a:lnTo>
                      <a:pt x="420" y="404"/>
                    </a:lnTo>
                    <a:lnTo>
                      <a:pt x="427" y="405"/>
                    </a:lnTo>
                    <a:lnTo>
                      <a:pt x="435" y="406"/>
                    </a:lnTo>
                    <a:lnTo>
                      <a:pt x="443" y="407"/>
                    </a:lnTo>
                    <a:lnTo>
                      <a:pt x="442" y="408"/>
                    </a:lnTo>
                    <a:lnTo>
                      <a:pt x="438" y="411"/>
                    </a:lnTo>
                    <a:lnTo>
                      <a:pt x="431" y="415"/>
                    </a:lnTo>
                    <a:lnTo>
                      <a:pt x="420" y="422"/>
                    </a:lnTo>
                    <a:lnTo>
                      <a:pt x="421" y="422"/>
                    </a:lnTo>
                    <a:lnTo>
                      <a:pt x="426" y="421"/>
                    </a:lnTo>
                    <a:lnTo>
                      <a:pt x="435" y="420"/>
                    </a:lnTo>
                    <a:lnTo>
                      <a:pt x="448" y="418"/>
                    </a:lnTo>
                    <a:lnTo>
                      <a:pt x="468" y="414"/>
                    </a:lnTo>
                    <a:lnTo>
                      <a:pt x="493" y="408"/>
                    </a:lnTo>
                    <a:lnTo>
                      <a:pt x="525" y="401"/>
                    </a:lnTo>
                    <a:lnTo>
                      <a:pt x="565" y="392"/>
                    </a:lnTo>
                    <a:lnTo>
                      <a:pt x="588" y="388"/>
                    </a:lnTo>
                    <a:lnTo>
                      <a:pt x="613" y="384"/>
                    </a:lnTo>
                    <a:lnTo>
                      <a:pt x="639" y="382"/>
                    </a:lnTo>
                    <a:lnTo>
                      <a:pt x="667" y="380"/>
                    </a:lnTo>
                    <a:lnTo>
                      <a:pt x="695" y="378"/>
                    </a:lnTo>
                    <a:lnTo>
                      <a:pt x="725" y="377"/>
                    </a:lnTo>
                    <a:lnTo>
                      <a:pt x="754" y="377"/>
                    </a:lnTo>
                    <a:lnTo>
                      <a:pt x="784" y="377"/>
                    </a:lnTo>
                    <a:lnTo>
                      <a:pt x="814" y="378"/>
                    </a:lnTo>
                    <a:lnTo>
                      <a:pt x="841" y="381"/>
                    </a:lnTo>
                    <a:lnTo>
                      <a:pt x="870" y="382"/>
                    </a:lnTo>
                    <a:lnTo>
                      <a:pt x="897" y="384"/>
                    </a:lnTo>
                    <a:lnTo>
                      <a:pt x="921" y="387"/>
                    </a:lnTo>
                    <a:lnTo>
                      <a:pt x="944" y="389"/>
                    </a:lnTo>
                    <a:lnTo>
                      <a:pt x="965" y="392"/>
                    </a:lnTo>
                    <a:lnTo>
                      <a:pt x="983" y="395"/>
                    </a:lnTo>
                    <a:lnTo>
                      <a:pt x="1004" y="396"/>
                    </a:lnTo>
                    <a:lnTo>
                      <a:pt x="1021" y="395"/>
                    </a:lnTo>
                    <a:lnTo>
                      <a:pt x="1034" y="389"/>
                    </a:lnTo>
                    <a:lnTo>
                      <a:pt x="1043" y="382"/>
                    </a:lnTo>
                    <a:lnTo>
                      <a:pt x="1051" y="373"/>
                    </a:lnTo>
                    <a:lnTo>
                      <a:pt x="1057" y="361"/>
                    </a:lnTo>
                    <a:lnTo>
                      <a:pt x="1062" y="349"/>
                    </a:lnTo>
                    <a:lnTo>
                      <a:pt x="1069" y="335"/>
                    </a:lnTo>
                    <a:lnTo>
                      <a:pt x="1077" y="320"/>
                    </a:lnTo>
                    <a:lnTo>
                      <a:pt x="1087" y="304"/>
                    </a:lnTo>
                    <a:lnTo>
                      <a:pt x="1098" y="286"/>
                    </a:lnTo>
                    <a:lnTo>
                      <a:pt x="1111" y="267"/>
                    </a:lnTo>
                    <a:lnTo>
                      <a:pt x="1126" y="246"/>
                    </a:lnTo>
                    <a:lnTo>
                      <a:pt x="1141" y="224"/>
                    </a:lnTo>
                    <a:lnTo>
                      <a:pt x="1156" y="200"/>
                    </a:lnTo>
                    <a:lnTo>
                      <a:pt x="1172" y="174"/>
                    </a:lnTo>
                    <a:lnTo>
                      <a:pt x="1183" y="148"/>
                    </a:lnTo>
                    <a:lnTo>
                      <a:pt x="1187" y="127"/>
                    </a:lnTo>
                    <a:lnTo>
                      <a:pt x="1183" y="108"/>
                    </a:lnTo>
                    <a:lnTo>
                      <a:pt x="1174" y="93"/>
                    </a:lnTo>
                    <a:lnTo>
                      <a:pt x="1161" y="83"/>
                    </a:lnTo>
                    <a:lnTo>
                      <a:pt x="1145" y="75"/>
                    </a:lnTo>
                    <a:lnTo>
                      <a:pt x="1129" y="71"/>
                    </a:lnTo>
                    <a:lnTo>
                      <a:pt x="1113" y="70"/>
                    </a:lnTo>
                    <a:lnTo>
                      <a:pt x="1098" y="71"/>
                    </a:lnTo>
                    <a:lnTo>
                      <a:pt x="1083" y="73"/>
                    </a:lnTo>
                    <a:lnTo>
                      <a:pt x="1069" y="74"/>
                    </a:lnTo>
                    <a:lnTo>
                      <a:pt x="1057" y="74"/>
                    </a:lnTo>
                    <a:lnTo>
                      <a:pt x="1046" y="71"/>
                    </a:lnTo>
                    <a:lnTo>
                      <a:pt x="1038" y="67"/>
                    </a:lnTo>
                    <a:lnTo>
                      <a:pt x="1034" y="60"/>
                    </a:lnTo>
                    <a:lnTo>
                      <a:pt x="1031" y="50"/>
                    </a:lnTo>
                    <a:lnTo>
                      <a:pt x="1035" y="35"/>
                    </a:lnTo>
                    <a:lnTo>
                      <a:pt x="1043" y="23"/>
                    </a:lnTo>
                    <a:lnTo>
                      <a:pt x="1056" y="15"/>
                    </a:lnTo>
                    <a:lnTo>
                      <a:pt x="1070" y="8"/>
                    </a:lnTo>
                    <a:lnTo>
                      <a:pt x="1088" y="5"/>
                    </a:lnTo>
                    <a:lnTo>
                      <a:pt x="1105" y="2"/>
                    </a:lnTo>
                    <a:lnTo>
                      <a:pt x="1122" y="1"/>
                    </a:lnTo>
                    <a:lnTo>
                      <a:pt x="1137" y="0"/>
                    </a:lnTo>
                    <a:lnTo>
                      <a:pt x="1150" y="0"/>
                    </a:lnTo>
                    <a:lnTo>
                      <a:pt x="1163" y="2"/>
                    </a:lnTo>
                    <a:lnTo>
                      <a:pt x="1177" y="6"/>
                    </a:lnTo>
                    <a:lnTo>
                      <a:pt x="1192" y="10"/>
                    </a:lnTo>
                    <a:lnTo>
                      <a:pt x="1206" y="16"/>
                    </a:lnTo>
                    <a:lnTo>
                      <a:pt x="1220" y="23"/>
                    </a:lnTo>
                    <a:lnTo>
                      <a:pt x="1232" y="30"/>
                    </a:lnTo>
                    <a:lnTo>
                      <a:pt x="1241" y="38"/>
                    </a:lnTo>
                    <a:lnTo>
                      <a:pt x="1252" y="53"/>
                    </a:lnTo>
                    <a:lnTo>
                      <a:pt x="1263" y="70"/>
                    </a:lnTo>
                    <a:lnTo>
                      <a:pt x="1270" y="91"/>
                    </a:lnTo>
                    <a:lnTo>
                      <a:pt x="1273" y="115"/>
                    </a:lnTo>
                    <a:lnTo>
                      <a:pt x="1271" y="144"/>
                    </a:lnTo>
                    <a:lnTo>
                      <a:pt x="1264" y="178"/>
                    </a:lnTo>
                    <a:lnTo>
                      <a:pt x="1250" y="217"/>
                    </a:lnTo>
                    <a:lnTo>
                      <a:pt x="1228" y="263"/>
                    </a:lnTo>
                    <a:lnTo>
                      <a:pt x="1207" y="305"/>
                    </a:lnTo>
                    <a:lnTo>
                      <a:pt x="1190" y="339"/>
                    </a:lnTo>
                    <a:lnTo>
                      <a:pt x="1177" y="368"/>
                    </a:lnTo>
                    <a:lnTo>
                      <a:pt x="1167" y="396"/>
                    </a:lnTo>
                    <a:lnTo>
                      <a:pt x="1158" y="421"/>
                    </a:lnTo>
                    <a:lnTo>
                      <a:pt x="1151" y="447"/>
                    </a:lnTo>
                    <a:lnTo>
                      <a:pt x="1144" y="477"/>
                    </a:lnTo>
                    <a:lnTo>
                      <a:pt x="1137" y="511"/>
                    </a:lnTo>
                    <a:lnTo>
                      <a:pt x="1136" y="550"/>
                    </a:lnTo>
                    <a:lnTo>
                      <a:pt x="1134" y="585"/>
                    </a:lnTo>
                    <a:lnTo>
                      <a:pt x="1125" y="619"/>
                    </a:lnTo>
                    <a:lnTo>
                      <a:pt x="1108" y="653"/>
                    </a:lnTo>
                    <a:lnTo>
                      <a:pt x="1098" y="671"/>
                    </a:lnTo>
                    <a:lnTo>
                      <a:pt x="1088" y="687"/>
                    </a:lnTo>
                    <a:lnTo>
                      <a:pt x="1079" y="700"/>
                    </a:lnTo>
                    <a:lnTo>
                      <a:pt x="1069" y="714"/>
                    </a:lnTo>
                    <a:lnTo>
                      <a:pt x="1061" y="729"/>
                    </a:lnTo>
                    <a:lnTo>
                      <a:pt x="1053" y="745"/>
                    </a:lnTo>
                    <a:lnTo>
                      <a:pt x="1046" y="763"/>
                    </a:lnTo>
                    <a:lnTo>
                      <a:pt x="1039" y="784"/>
                    </a:lnTo>
                    <a:lnTo>
                      <a:pt x="1036" y="801"/>
                    </a:lnTo>
                    <a:lnTo>
                      <a:pt x="1037" y="817"/>
                    </a:lnTo>
                    <a:lnTo>
                      <a:pt x="1041" y="833"/>
                    </a:lnTo>
                    <a:lnTo>
                      <a:pt x="1045" y="849"/>
                    </a:lnTo>
                    <a:lnTo>
                      <a:pt x="1052" y="865"/>
                    </a:lnTo>
                    <a:lnTo>
                      <a:pt x="1058" y="880"/>
                    </a:lnTo>
                    <a:lnTo>
                      <a:pt x="1062" y="893"/>
                    </a:lnTo>
                    <a:lnTo>
                      <a:pt x="1065" y="903"/>
                    </a:lnTo>
                    <a:lnTo>
                      <a:pt x="1066" y="909"/>
                    </a:lnTo>
                    <a:lnTo>
                      <a:pt x="1067" y="916"/>
                    </a:lnTo>
                    <a:lnTo>
                      <a:pt x="1068" y="922"/>
                    </a:lnTo>
                    <a:lnTo>
                      <a:pt x="1068" y="932"/>
                    </a:lnTo>
                    <a:lnTo>
                      <a:pt x="1065" y="942"/>
                    </a:lnTo>
                    <a:lnTo>
                      <a:pt x="1058" y="955"/>
                    </a:lnTo>
                    <a:lnTo>
                      <a:pt x="1046" y="968"/>
                    </a:lnTo>
                    <a:lnTo>
                      <a:pt x="1029" y="985"/>
                    </a:lnTo>
                    <a:lnTo>
                      <a:pt x="1007" y="1004"/>
                    </a:lnTo>
                    <a:lnTo>
                      <a:pt x="990" y="1019"/>
                    </a:lnTo>
                    <a:lnTo>
                      <a:pt x="976" y="1031"/>
                    </a:lnTo>
                    <a:lnTo>
                      <a:pt x="966" y="1039"/>
                    </a:lnTo>
                    <a:lnTo>
                      <a:pt x="957" y="1045"/>
                    </a:lnTo>
                    <a:lnTo>
                      <a:pt x="951" y="1050"/>
                    </a:lnTo>
                    <a:lnTo>
                      <a:pt x="945" y="1056"/>
                    </a:lnTo>
                    <a:lnTo>
                      <a:pt x="939" y="1060"/>
                    </a:lnTo>
                    <a:lnTo>
                      <a:pt x="934" y="1066"/>
                    </a:lnTo>
                    <a:lnTo>
                      <a:pt x="927" y="1070"/>
                    </a:lnTo>
                    <a:lnTo>
                      <a:pt x="919" y="1073"/>
                    </a:lnTo>
                    <a:lnTo>
                      <a:pt x="909" y="1077"/>
                    </a:lnTo>
                    <a:lnTo>
                      <a:pt x="900" y="1078"/>
                    </a:lnTo>
                    <a:lnTo>
                      <a:pt x="890" y="1080"/>
                    </a:lnTo>
                    <a:lnTo>
                      <a:pt x="878" y="1080"/>
                    </a:lnTo>
                    <a:lnTo>
                      <a:pt x="866" y="1080"/>
                    </a:lnTo>
                    <a:lnTo>
                      <a:pt x="865" y="1080"/>
                    </a:lnTo>
                    <a:lnTo>
                      <a:pt x="861" y="1081"/>
                    </a:lnTo>
                    <a:lnTo>
                      <a:pt x="855" y="1081"/>
                    </a:lnTo>
                    <a:lnTo>
                      <a:pt x="848" y="1082"/>
                    </a:lnTo>
                    <a:lnTo>
                      <a:pt x="840" y="1082"/>
                    </a:lnTo>
                    <a:lnTo>
                      <a:pt x="833" y="1081"/>
                    </a:lnTo>
                    <a:lnTo>
                      <a:pt x="825" y="1080"/>
                    </a:lnTo>
                    <a:lnTo>
                      <a:pt x="820" y="1078"/>
                    </a:lnTo>
                    <a:lnTo>
                      <a:pt x="815" y="1075"/>
                    </a:lnTo>
                    <a:lnTo>
                      <a:pt x="807" y="1068"/>
                    </a:lnTo>
                    <a:lnTo>
                      <a:pt x="800" y="1059"/>
                    </a:lnTo>
                    <a:lnTo>
                      <a:pt x="800" y="1045"/>
                    </a:lnTo>
                    <a:lnTo>
                      <a:pt x="795" y="1043"/>
                    </a:lnTo>
                    <a:lnTo>
                      <a:pt x="787" y="1036"/>
                    </a:lnTo>
                    <a:lnTo>
                      <a:pt x="778" y="1026"/>
                    </a:lnTo>
                    <a:lnTo>
                      <a:pt x="775" y="1010"/>
                    </a:lnTo>
                    <a:lnTo>
                      <a:pt x="777" y="999"/>
                    </a:lnTo>
                    <a:lnTo>
                      <a:pt x="784" y="994"/>
                    </a:lnTo>
                    <a:lnTo>
                      <a:pt x="793" y="990"/>
                    </a:lnTo>
                    <a:lnTo>
                      <a:pt x="805" y="988"/>
                    </a:lnTo>
                    <a:lnTo>
                      <a:pt x="817" y="988"/>
                    </a:lnTo>
                    <a:lnTo>
                      <a:pt x="830" y="988"/>
                    </a:lnTo>
                    <a:lnTo>
                      <a:pt x="843" y="987"/>
                    </a:lnTo>
                    <a:lnTo>
                      <a:pt x="853" y="985"/>
                    </a:lnTo>
                    <a:lnTo>
                      <a:pt x="861" y="980"/>
                    </a:lnTo>
                    <a:lnTo>
                      <a:pt x="869" y="974"/>
                    </a:lnTo>
                    <a:lnTo>
                      <a:pt x="876" y="967"/>
                    </a:lnTo>
                    <a:lnTo>
                      <a:pt x="881" y="959"/>
                    </a:lnTo>
                    <a:lnTo>
                      <a:pt x="885" y="951"/>
                    </a:lnTo>
                    <a:lnTo>
                      <a:pt x="890" y="944"/>
                    </a:lnTo>
                    <a:lnTo>
                      <a:pt x="892" y="936"/>
                    </a:lnTo>
                    <a:lnTo>
                      <a:pt x="894" y="930"/>
                    </a:lnTo>
                    <a:lnTo>
                      <a:pt x="896" y="926"/>
                    </a:lnTo>
                    <a:lnTo>
                      <a:pt x="896" y="921"/>
                    </a:lnTo>
                    <a:lnTo>
                      <a:pt x="893" y="917"/>
                    </a:lnTo>
                    <a:lnTo>
                      <a:pt x="890" y="912"/>
                    </a:lnTo>
                    <a:lnTo>
                      <a:pt x="884" y="906"/>
                    </a:lnTo>
                    <a:lnTo>
                      <a:pt x="877" y="901"/>
                    </a:lnTo>
                    <a:lnTo>
                      <a:pt x="868" y="891"/>
                    </a:lnTo>
                    <a:lnTo>
                      <a:pt x="856" y="881"/>
                    </a:lnTo>
                    <a:lnTo>
                      <a:pt x="845" y="870"/>
                    </a:lnTo>
                    <a:lnTo>
                      <a:pt x="835" y="859"/>
                    </a:lnTo>
                    <a:lnTo>
                      <a:pt x="827" y="850"/>
                    </a:lnTo>
                    <a:lnTo>
                      <a:pt x="818" y="841"/>
                    </a:lnTo>
                    <a:lnTo>
                      <a:pt x="813" y="833"/>
                    </a:lnTo>
                    <a:lnTo>
                      <a:pt x="808" y="822"/>
                    </a:lnTo>
                    <a:lnTo>
                      <a:pt x="805" y="812"/>
                    </a:lnTo>
                    <a:lnTo>
                      <a:pt x="804" y="801"/>
                    </a:lnTo>
                    <a:lnTo>
                      <a:pt x="801" y="799"/>
                    </a:lnTo>
                    <a:lnTo>
                      <a:pt x="797" y="798"/>
                    </a:lnTo>
                    <a:lnTo>
                      <a:pt x="789" y="796"/>
                    </a:lnTo>
                    <a:lnTo>
                      <a:pt x="777" y="794"/>
                    </a:lnTo>
                    <a:lnTo>
                      <a:pt x="764" y="791"/>
                    </a:lnTo>
                    <a:lnTo>
                      <a:pt x="751" y="790"/>
                    </a:lnTo>
                    <a:lnTo>
                      <a:pt x="736" y="789"/>
                    </a:lnTo>
                    <a:lnTo>
                      <a:pt x="720" y="790"/>
                    </a:lnTo>
                    <a:lnTo>
                      <a:pt x="702" y="792"/>
                    </a:lnTo>
                    <a:lnTo>
                      <a:pt x="684" y="794"/>
                    </a:lnTo>
                    <a:lnTo>
                      <a:pt x="664" y="795"/>
                    </a:lnTo>
                    <a:lnTo>
                      <a:pt x="644" y="796"/>
                    </a:lnTo>
                    <a:lnTo>
                      <a:pt x="622" y="796"/>
                    </a:lnTo>
                    <a:lnTo>
                      <a:pt x="600" y="795"/>
                    </a:lnTo>
                    <a:lnTo>
                      <a:pt x="577" y="791"/>
                    </a:lnTo>
                    <a:lnTo>
                      <a:pt x="554" y="787"/>
                    </a:lnTo>
                    <a:lnTo>
                      <a:pt x="553" y="789"/>
                    </a:lnTo>
                    <a:lnTo>
                      <a:pt x="549" y="799"/>
                    </a:lnTo>
                    <a:lnTo>
                      <a:pt x="539" y="818"/>
                    </a:lnTo>
                    <a:lnTo>
                      <a:pt x="523" y="847"/>
                    </a:lnTo>
                    <a:lnTo>
                      <a:pt x="525" y="857"/>
                    </a:lnTo>
                    <a:lnTo>
                      <a:pt x="532" y="881"/>
                    </a:lnTo>
                    <a:lnTo>
                      <a:pt x="540" y="912"/>
                    </a:lnTo>
                    <a:lnTo>
                      <a:pt x="547" y="942"/>
                    </a:lnTo>
                    <a:lnTo>
                      <a:pt x="547" y="952"/>
                    </a:lnTo>
                    <a:lnTo>
                      <a:pt x="545" y="978"/>
                    </a:lnTo>
                    <a:lnTo>
                      <a:pt x="538" y="1008"/>
                    </a:lnTo>
                    <a:lnTo>
                      <a:pt x="524" y="1031"/>
                    </a:lnTo>
                    <a:lnTo>
                      <a:pt x="523" y="1032"/>
                    </a:lnTo>
                    <a:lnTo>
                      <a:pt x="518" y="1033"/>
                    </a:lnTo>
                    <a:lnTo>
                      <a:pt x="511" y="1034"/>
                    </a:lnTo>
                    <a:lnTo>
                      <a:pt x="503" y="1036"/>
                    </a:lnTo>
                    <a:lnTo>
                      <a:pt x="493" y="1037"/>
                    </a:lnTo>
                    <a:lnTo>
                      <a:pt x="484" y="1039"/>
                    </a:lnTo>
                    <a:lnTo>
                      <a:pt x="473" y="1039"/>
                    </a:lnTo>
                    <a:lnTo>
                      <a:pt x="463" y="1036"/>
                    </a:lnTo>
                    <a:lnTo>
                      <a:pt x="461" y="1037"/>
                    </a:lnTo>
                    <a:lnTo>
                      <a:pt x="454" y="1039"/>
                    </a:lnTo>
                    <a:lnTo>
                      <a:pt x="443" y="1037"/>
                    </a:lnTo>
                    <a:lnTo>
                      <a:pt x="432" y="1032"/>
                    </a:lnTo>
                    <a:lnTo>
                      <a:pt x="424" y="1026"/>
                    </a:lnTo>
                    <a:lnTo>
                      <a:pt x="420" y="1019"/>
                    </a:lnTo>
                    <a:lnTo>
                      <a:pt x="420" y="1011"/>
                    </a:lnTo>
                    <a:lnTo>
                      <a:pt x="423" y="1003"/>
                    </a:lnTo>
                    <a:lnTo>
                      <a:pt x="427" y="994"/>
                    </a:lnTo>
                    <a:lnTo>
                      <a:pt x="432" y="985"/>
                    </a:lnTo>
                    <a:lnTo>
                      <a:pt x="438" y="974"/>
                    </a:lnTo>
                    <a:lnTo>
                      <a:pt x="443" y="964"/>
                    </a:lnTo>
                    <a:lnTo>
                      <a:pt x="439" y="970"/>
                    </a:lnTo>
                    <a:lnTo>
                      <a:pt x="427" y="986"/>
                    </a:lnTo>
                    <a:lnTo>
                      <a:pt x="409" y="1008"/>
                    </a:lnTo>
                    <a:lnTo>
                      <a:pt x="387" y="1033"/>
                    </a:lnTo>
                    <a:lnTo>
                      <a:pt x="364" y="1058"/>
                    </a:lnTo>
                    <a:lnTo>
                      <a:pt x="340" y="1081"/>
                    </a:lnTo>
                    <a:lnTo>
                      <a:pt x="318" y="1097"/>
                    </a:lnTo>
                    <a:lnTo>
                      <a:pt x="300" y="1105"/>
                    </a:lnTo>
                    <a:lnTo>
                      <a:pt x="298" y="1105"/>
                    </a:lnTo>
                    <a:lnTo>
                      <a:pt x="294" y="1106"/>
                    </a:lnTo>
                    <a:lnTo>
                      <a:pt x="289" y="1106"/>
                    </a:lnTo>
                    <a:lnTo>
                      <a:pt x="282" y="1106"/>
                    </a:lnTo>
                    <a:lnTo>
                      <a:pt x="274" y="1105"/>
                    </a:lnTo>
                    <a:lnTo>
                      <a:pt x="267" y="1103"/>
                    </a:lnTo>
                    <a:lnTo>
                      <a:pt x="260" y="1100"/>
                    </a:lnTo>
                    <a:lnTo>
                      <a:pt x="255" y="1095"/>
                    </a:lnTo>
                    <a:lnTo>
                      <a:pt x="252" y="1097"/>
                    </a:lnTo>
                    <a:lnTo>
                      <a:pt x="247" y="1100"/>
                    </a:lnTo>
                    <a:lnTo>
                      <a:pt x="240" y="1098"/>
                    </a:lnTo>
                    <a:lnTo>
                      <a:pt x="232" y="1086"/>
                    </a:lnTo>
                    <a:lnTo>
                      <a:pt x="230" y="1082"/>
                    </a:lnTo>
                    <a:lnTo>
                      <a:pt x="229" y="1077"/>
                    </a:lnTo>
                    <a:lnTo>
                      <a:pt x="227" y="1071"/>
                    </a:lnTo>
                    <a:lnTo>
                      <a:pt x="227" y="1064"/>
                    </a:lnTo>
                    <a:lnTo>
                      <a:pt x="228" y="1058"/>
                    </a:lnTo>
                    <a:lnTo>
                      <a:pt x="232" y="1052"/>
                    </a:lnTo>
                    <a:lnTo>
                      <a:pt x="236" y="1048"/>
                    </a:lnTo>
                    <a:lnTo>
                      <a:pt x="243" y="1043"/>
                    </a:lnTo>
                    <a:lnTo>
                      <a:pt x="251" y="1039"/>
                    </a:lnTo>
                    <a:lnTo>
                      <a:pt x="259" y="1034"/>
                    </a:lnTo>
                    <a:lnTo>
                      <a:pt x="268" y="1031"/>
                    </a:lnTo>
                    <a:lnTo>
                      <a:pt x="278" y="1027"/>
                    </a:lnTo>
                    <a:lnTo>
                      <a:pt x="287" y="1022"/>
                    </a:lnTo>
                    <a:lnTo>
                      <a:pt x="296" y="1014"/>
                    </a:lnTo>
                    <a:lnTo>
                      <a:pt x="304" y="1005"/>
                    </a:lnTo>
                    <a:lnTo>
                      <a:pt x="311" y="995"/>
                    </a:lnTo>
                    <a:lnTo>
                      <a:pt x="318" y="983"/>
                    </a:lnTo>
                    <a:lnTo>
                      <a:pt x="325" y="971"/>
                    </a:lnTo>
                    <a:lnTo>
                      <a:pt x="332" y="958"/>
                    </a:lnTo>
                    <a:lnTo>
                      <a:pt x="340" y="944"/>
                    </a:lnTo>
                    <a:lnTo>
                      <a:pt x="346" y="933"/>
                    </a:lnTo>
                    <a:lnTo>
                      <a:pt x="351" y="922"/>
                    </a:lnTo>
                    <a:lnTo>
                      <a:pt x="356" y="911"/>
                    </a:lnTo>
                    <a:lnTo>
                      <a:pt x="361" y="898"/>
                    </a:lnTo>
                    <a:lnTo>
                      <a:pt x="364" y="886"/>
                    </a:lnTo>
                    <a:lnTo>
                      <a:pt x="367" y="872"/>
                    </a:lnTo>
                    <a:lnTo>
                      <a:pt x="371" y="857"/>
                    </a:lnTo>
                    <a:lnTo>
                      <a:pt x="374" y="840"/>
                    </a:lnTo>
                    <a:lnTo>
                      <a:pt x="373" y="838"/>
                    </a:lnTo>
                    <a:lnTo>
                      <a:pt x="369" y="837"/>
                    </a:lnTo>
                    <a:lnTo>
                      <a:pt x="361" y="834"/>
                    </a:lnTo>
                    <a:lnTo>
                      <a:pt x="351" y="829"/>
                    </a:lnTo>
                    <a:lnTo>
                      <a:pt x="341" y="822"/>
                    </a:lnTo>
                    <a:lnTo>
                      <a:pt x="329" y="814"/>
                    </a:lnTo>
                    <a:lnTo>
                      <a:pt x="317" y="805"/>
                    </a:lnTo>
                    <a:lnTo>
                      <a:pt x="304" y="795"/>
                    </a:lnTo>
                    <a:lnTo>
                      <a:pt x="218" y="70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861" name="Freeform 141"/>
              <p:cNvSpPr>
                <a:spLocks/>
              </p:cNvSpPr>
              <p:nvPr/>
            </p:nvSpPr>
            <p:spPr bwMode="auto">
              <a:xfrm>
                <a:off x="3915" y="2454"/>
                <a:ext cx="226" cy="533"/>
              </a:xfrm>
              <a:custGeom>
                <a:avLst/>
                <a:gdLst/>
                <a:ahLst/>
                <a:cxnLst>
                  <a:cxn ang="0">
                    <a:pos x="48" y="772"/>
                  </a:cxn>
                  <a:cxn ang="0">
                    <a:pos x="82" y="849"/>
                  </a:cxn>
                  <a:cxn ang="0">
                    <a:pos x="105" y="880"/>
                  </a:cxn>
                  <a:cxn ang="0">
                    <a:pos x="135" y="916"/>
                  </a:cxn>
                  <a:cxn ang="0">
                    <a:pos x="143" y="924"/>
                  </a:cxn>
                  <a:cxn ang="0">
                    <a:pos x="105" y="986"/>
                  </a:cxn>
                  <a:cxn ang="0">
                    <a:pos x="71" y="1007"/>
                  </a:cxn>
                  <a:cxn ang="0">
                    <a:pos x="12" y="1025"/>
                  </a:cxn>
                  <a:cxn ang="0">
                    <a:pos x="1" y="1035"/>
                  </a:cxn>
                  <a:cxn ang="0">
                    <a:pos x="9" y="1052"/>
                  </a:cxn>
                  <a:cxn ang="0">
                    <a:pos x="15" y="1052"/>
                  </a:cxn>
                  <a:cxn ang="0">
                    <a:pos x="25" y="1068"/>
                  </a:cxn>
                  <a:cxn ang="0">
                    <a:pos x="42" y="1065"/>
                  </a:cxn>
                  <a:cxn ang="0">
                    <a:pos x="48" y="1045"/>
                  </a:cxn>
                  <a:cxn ang="0">
                    <a:pos x="59" y="1062"/>
                  </a:cxn>
                  <a:cxn ang="0">
                    <a:pos x="82" y="1057"/>
                  </a:cxn>
                  <a:cxn ang="0">
                    <a:pos x="107" y="1055"/>
                  </a:cxn>
                  <a:cxn ang="0">
                    <a:pos x="130" y="1032"/>
                  </a:cxn>
                  <a:cxn ang="0">
                    <a:pos x="160" y="1006"/>
                  </a:cxn>
                  <a:cxn ang="0">
                    <a:pos x="200" y="973"/>
                  </a:cxn>
                  <a:cxn ang="0">
                    <a:pos x="244" y="920"/>
                  </a:cxn>
                  <a:cxn ang="0">
                    <a:pos x="222" y="840"/>
                  </a:cxn>
                  <a:cxn ang="0">
                    <a:pos x="218" y="777"/>
                  </a:cxn>
                  <a:cxn ang="0">
                    <a:pos x="237" y="724"/>
                  </a:cxn>
                  <a:cxn ang="0">
                    <a:pos x="265" y="665"/>
                  </a:cxn>
                  <a:cxn ang="0">
                    <a:pos x="302" y="588"/>
                  </a:cxn>
                  <a:cxn ang="0">
                    <a:pos x="319" y="441"/>
                  </a:cxn>
                  <a:cxn ang="0">
                    <a:pos x="346" y="356"/>
                  </a:cxn>
                  <a:cxn ang="0">
                    <a:pos x="382" y="281"/>
                  </a:cxn>
                  <a:cxn ang="0">
                    <a:pos x="414" y="224"/>
                  </a:cxn>
                  <a:cxn ang="0">
                    <a:pos x="435" y="180"/>
                  </a:cxn>
                  <a:cxn ang="0">
                    <a:pos x="453" y="97"/>
                  </a:cxn>
                  <a:cxn ang="0">
                    <a:pos x="438" y="51"/>
                  </a:cxn>
                  <a:cxn ang="0">
                    <a:pos x="409" y="21"/>
                  </a:cxn>
                  <a:cxn ang="0">
                    <a:pos x="384" y="9"/>
                  </a:cxn>
                  <a:cxn ang="0">
                    <a:pos x="323" y="0"/>
                  </a:cxn>
                  <a:cxn ang="0">
                    <a:pos x="255" y="14"/>
                  </a:cxn>
                  <a:cxn ang="0">
                    <a:pos x="234" y="44"/>
                  </a:cxn>
                  <a:cxn ang="0">
                    <a:pos x="302" y="50"/>
                  </a:cxn>
                  <a:cxn ang="0">
                    <a:pos x="386" y="109"/>
                  </a:cxn>
                  <a:cxn ang="0">
                    <a:pos x="384" y="147"/>
                  </a:cxn>
                  <a:cxn ang="0">
                    <a:pos x="356" y="193"/>
                  </a:cxn>
                  <a:cxn ang="0">
                    <a:pos x="330" y="234"/>
                  </a:cxn>
                  <a:cxn ang="0">
                    <a:pos x="303" y="274"/>
                  </a:cxn>
                  <a:cxn ang="0">
                    <a:pos x="286" y="299"/>
                  </a:cxn>
                  <a:cxn ang="0">
                    <a:pos x="257" y="359"/>
                  </a:cxn>
                  <a:cxn ang="0">
                    <a:pos x="229" y="396"/>
                  </a:cxn>
                  <a:cxn ang="0">
                    <a:pos x="160" y="391"/>
                  </a:cxn>
                  <a:cxn ang="0">
                    <a:pos x="126" y="387"/>
                  </a:cxn>
                  <a:cxn ang="0">
                    <a:pos x="133" y="431"/>
                  </a:cxn>
                  <a:cxn ang="0">
                    <a:pos x="153" y="505"/>
                  </a:cxn>
                  <a:cxn ang="0">
                    <a:pos x="157" y="544"/>
                  </a:cxn>
                  <a:cxn ang="0">
                    <a:pos x="125" y="581"/>
                  </a:cxn>
                  <a:cxn ang="0">
                    <a:pos x="99" y="625"/>
                  </a:cxn>
                  <a:cxn ang="0">
                    <a:pos x="86" y="669"/>
                  </a:cxn>
                  <a:cxn ang="0">
                    <a:pos x="62" y="700"/>
                  </a:cxn>
                  <a:cxn ang="0">
                    <a:pos x="27" y="768"/>
                  </a:cxn>
                </a:cxnLst>
                <a:rect l="0" t="0" r="r" b="b"/>
                <a:pathLst>
                  <a:path w="453" h="1068">
                    <a:moveTo>
                      <a:pt x="27" y="768"/>
                    </a:moveTo>
                    <a:lnTo>
                      <a:pt x="33" y="768"/>
                    </a:lnTo>
                    <a:lnTo>
                      <a:pt x="40" y="770"/>
                    </a:lnTo>
                    <a:lnTo>
                      <a:pt x="46" y="771"/>
                    </a:lnTo>
                    <a:lnTo>
                      <a:pt x="48" y="772"/>
                    </a:lnTo>
                    <a:lnTo>
                      <a:pt x="51" y="788"/>
                    </a:lnTo>
                    <a:lnTo>
                      <a:pt x="57" y="805"/>
                    </a:lnTo>
                    <a:lnTo>
                      <a:pt x="66" y="824"/>
                    </a:lnTo>
                    <a:lnTo>
                      <a:pt x="78" y="842"/>
                    </a:lnTo>
                    <a:lnTo>
                      <a:pt x="82" y="849"/>
                    </a:lnTo>
                    <a:lnTo>
                      <a:pt x="87" y="855"/>
                    </a:lnTo>
                    <a:lnTo>
                      <a:pt x="92" y="862"/>
                    </a:lnTo>
                    <a:lnTo>
                      <a:pt x="96" y="868"/>
                    </a:lnTo>
                    <a:lnTo>
                      <a:pt x="101" y="874"/>
                    </a:lnTo>
                    <a:lnTo>
                      <a:pt x="105" y="880"/>
                    </a:lnTo>
                    <a:lnTo>
                      <a:pt x="110" y="886"/>
                    </a:lnTo>
                    <a:lnTo>
                      <a:pt x="115" y="892"/>
                    </a:lnTo>
                    <a:lnTo>
                      <a:pt x="123" y="901"/>
                    </a:lnTo>
                    <a:lnTo>
                      <a:pt x="130" y="909"/>
                    </a:lnTo>
                    <a:lnTo>
                      <a:pt x="135" y="916"/>
                    </a:lnTo>
                    <a:lnTo>
                      <a:pt x="140" y="920"/>
                    </a:lnTo>
                    <a:lnTo>
                      <a:pt x="141" y="922"/>
                    </a:lnTo>
                    <a:lnTo>
                      <a:pt x="142" y="923"/>
                    </a:lnTo>
                    <a:lnTo>
                      <a:pt x="143" y="924"/>
                    </a:lnTo>
                    <a:lnTo>
                      <a:pt x="143" y="924"/>
                    </a:lnTo>
                    <a:lnTo>
                      <a:pt x="137" y="940"/>
                    </a:lnTo>
                    <a:lnTo>
                      <a:pt x="128" y="954"/>
                    </a:lnTo>
                    <a:lnTo>
                      <a:pt x="120" y="966"/>
                    </a:lnTo>
                    <a:lnTo>
                      <a:pt x="113" y="977"/>
                    </a:lnTo>
                    <a:lnTo>
                      <a:pt x="105" y="986"/>
                    </a:lnTo>
                    <a:lnTo>
                      <a:pt x="99" y="993"/>
                    </a:lnTo>
                    <a:lnTo>
                      <a:pt x="92" y="999"/>
                    </a:lnTo>
                    <a:lnTo>
                      <a:pt x="86" y="1002"/>
                    </a:lnTo>
                    <a:lnTo>
                      <a:pt x="79" y="1004"/>
                    </a:lnTo>
                    <a:lnTo>
                      <a:pt x="71" y="1007"/>
                    </a:lnTo>
                    <a:lnTo>
                      <a:pt x="61" y="1009"/>
                    </a:lnTo>
                    <a:lnTo>
                      <a:pt x="50" y="1011"/>
                    </a:lnTo>
                    <a:lnTo>
                      <a:pt x="38" y="1015"/>
                    </a:lnTo>
                    <a:lnTo>
                      <a:pt x="25" y="1019"/>
                    </a:lnTo>
                    <a:lnTo>
                      <a:pt x="12" y="1025"/>
                    </a:lnTo>
                    <a:lnTo>
                      <a:pt x="1" y="1033"/>
                    </a:lnTo>
                    <a:lnTo>
                      <a:pt x="1" y="1034"/>
                    </a:lnTo>
                    <a:lnTo>
                      <a:pt x="1" y="1034"/>
                    </a:lnTo>
                    <a:lnTo>
                      <a:pt x="1" y="1035"/>
                    </a:lnTo>
                    <a:lnTo>
                      <a:pt x="1" y="1035"/>
                    </a:lnTo>
                    <a:lnTo>
                      <a:pt x="0" y="1044"/>
                    </a:lnTo>
                    <a:lnTo>
                      <a:pt x="0" y="1050"/>
                    </a:lnTo>
                    <a:lnTo>
                      <a:pt x="3" y="1056"/>
                    </a:lnTo>
                    <a:lnTo>
                      <a:pt x="10" y="1061"/>
                    </a:lnTo>
                    <a:lnTo>
                      <a:pt x="9" y="1052"/>
                    </a:lnTo>
                    <a:lnTo>
                      <a:pt x="9" y="1044"/>
                    </a:lnTo>
                    <a:lnTo>
                      <a:pt x="12" y="1037"/>
                    </a:lnTo>
                    <a:lnTo>
                      <a:pt x="20" y="1031"/>
                    </a:lnTo>
                    <a:lnTo>
                      <a:pt x="16" y="1041"/>
                    </a:lnTo>
                    <a:lnTo>
                      <a:pt x="15" y="1052"/>
                    </a:lnTo>
                    <a:lnTo>
                      <a:pt x="15" y="1060"/>
                    </a:lnTo>
                    <a:lnTo>
                      <a:pt x="15" y="1063"/>
                    </a:lnTo>
                    <a:lnTo>
                      <a:pt x="18" y="1064"/>
                    </a:lnTo>
                    <a:lnTo>
                      <a:pt x="21" y="1067"/>
                    </a:lnTo>
                    <a:lnTo>
                      <a:pt x="25" y="1068"/>
                    </a:lnTo>
                    <a:lnTo>
                      <a:pt x="28" y="1068"/>
                    </a:lnTo>
                    <a:lnTo>
                      <a:pt x="32" y="1067"/>
                    </a:lnTo>
                    <a:lnTo>
                      <a:pt x="35" y="1067"/>
                    </a:lnTo>
                    <a:lnTo>
                      <a:pt x="39" y="1065"/>
                    </a:lnTo>
                    <a:lnTo>
                      <a:pt x="42" y="1065"/>
                    </a:lnTo>
                    <a:lnTo>
                      <a:pt x="40" y="1056"/>
                    </a:lnTo>
                    <a:lnTo>
                      <a:pt x="40" y="1048"/>
                    </a:lnTo>
                    <a:lnTo>
                      <a:pt x="43" y="1040"/>
                    </a:lnTo>
                    <a:lnTo>
                      <a:pt x="51" y="1034"/>
                    </a:lnTo>
                    <a:lnTo>
                      <a:pt x="48" y="1045"/>
                    </a:lnTo>
                    <a:lnTo>
                      <a:pt x="47" y="1054"/>
                    </a:lnTo>
                    <a:lnTo>
                      <a:pt x="47" y="1062"/>
                    </a:lnTo>
                    <a:lnTo>
                      <a:pt x="48" y="1064"/>
                    </a:lnTo>
                    <a:lnTo>
                      <a:pt x="54" y="1063"/>
                    </a:lnTo>
                    <a:lnTo>
                      <a:pt x="59" y="1062"/>
                    </a:lnTo>
                    <a:lnTo>
                      <a:pt x="64" y="1061"/>
                    </a:lnTo>
                    <a:lnTo>
                      <a:pt x="70" y="1060"/>
                    </a:lnTo>
                    <a:lnTo>
                      <a:pt x="74" y="1058"/>
                    </a:lnTo>
                    <a:lnTo>
                      <a:pt x="79" y="1057"/>
                    </a:lnTo>
                    <a:lnTo>
                      <a:pt x="82" y="1057"/>
                    </a:lnTo>
                    <a:lnTo>
                      <a:pt x="87" y="1057"/>
                    </a:lnTo>
                    <a:lnTo>
                      <a:pt x="92" y="1057"/>
                    </a:lnTo>
                    <a:lnTo>
                      <a:pt x="97" y="1057"/>
                    </a:lnTo>
                    <a:lnTo>
                      <a:pt x="102" y="1056"/>
                    </a:lnTo>
                    <a:lnTo>
                      <a:pt x="107" y="1055"/>
                    </a:lnTo>
                    <a:lnTo>
                      <a:pt x="111" y="1052"/>
                    </a:lnTo>
                    <a:lnTo>
                      <a:pt x="116" y="1048"/>
                    </a:lnTo>
                    <a:lnTo>
                      <a:pt x="120" y="1044"/>
                    </a:lnTo>
                    <a:lnTo>
                      <a:pt x="125" y="1038"/>
                    </a:lnTo>
                    <a:lnTo>
                      <a:pt x="130" y="1032"/>
                    </a:lnTo>
                    <a:lnTo>
                      <a:pt x="135" y="1026"/>
                    </a:lnTo>
                    <a:lnTo>
                      <a:pt x="141" y="1021"/>
                    </a:lnTo>
                    <a:lnTo>
                      <a:pt x="147" y="1016"/>
                    </a:lnTo>
                    <a:lnTo>
                      <a:pt x="153" y="1011"/>
                    </a:lnTo>
                    <a:lnTo>
                      <a:pt x="160" y="1006"/>
                    </a:lnTo>
                    <a:lnTo>
                      <a:pt x="165" y="1001"/>
                    </a:lnTo>
                    <a:lnTo>
                      <a:pt x="171" y="996"/>
                    </a:lnTo>
                    <a:lnTo>
                      <a:pt x="178" y="991"/>
                    </a:lnTo>
                    <a:lnTo>
                      <a:pt x="188" y="983"/>
                    </a:lnTo>
                    <a:lnTo>
                      <a:pt x="200" y="973"/>
                    </a:lnTo>
                    <a:lnTo>
                      <a:pt x="212" y="963"/>
                    </a:lnTo>
                    <a:lnTo>
                      <a:pt x="224" y="952"/>
                    </a:lnTo>
                    <a:lnTo>
                      <a:pt x="234" y="941"/>
                    </a:lnTo>
                    <a:lnTo>
                      <a:pt x="241" y="930"/>
                    </a:lnTo>
                    <a:lnTo>
                      <a:pt x="244" y="920"/>
                    </a:lnTo>
                    <a:lnTo>
                      <a:pt x="244" y="901"/>
                    </a:lnTo>
                    <a:lnTo>
                      <a:pt x="239" y="884"/>
                    </a:lnTo>
                    <a:lnTo>
                      <a:pt x="233" y="868"/>
                    </a:lnTo>
                    <a:lnTo>
                      <a:pt x="226" y="851"/>
                    </a:lnTo>
                    <a:lnTo>
                      <a:pt x="222" y="840"/>
                    </a:lnTo>
                    <a:lnTo>
                      <a:pt x="218" y="828"/>
                    </a:lnTo>
                    <a:lnTo>
                      <a:pt x="216" y="816"/>
                    </a:lnTo>
                    <a:lnTo>
                      <a:pt x="215" y="803"/>
                    </a:lnTo>
                    <a:lnTo>
                      <a:pt x="216" y="789"/>
                    </a:lnTo>
                    <a:lnTo>
                      <a:pt x="218" y="777"/>
                    </a:lnTo>
                    <a:lnTo>
                      <a:pt x="220" y="765"/>
                    </a:lnTo>
                    <a:lnTo>
                      <a:pt x="224" y="754"/>
                    </a:lnTo>
                    <a:lnTo>
                      <a:pt x="227" y="743"/>
                    </a:lnTo>
                    <a:lnTo>
                      <a:pt x="232" y="733"/>
                    </a:lnTo>
                    <a:lnTo>
                      <a:pt x="237" y="724"/>
                    </a:lnTo>
                    <a:lnTo>
                      <a:pt x="241" y="715"/>
                    </a:lnTo>
                    <a:lnTo>
                      <a:pt x="247" y="702"/>
                    </a:lnTo>
                    <a:lnTo>
                      <a:pt x="252" y="689"/>
                    </a:lnTo>
                    <a:lnTo>
                      <a:pt x="257" y="677"/>
                    </a:lnTo>
                    <a:lnTo>
                      <a:pt x="265" y="665"/>
                    </a:lnTo>
                    <a:lnTo>
                      <a:pt x="276" y="651"/>
                    </a:lnTo>
                    <a:lnTo>
                      <a:pt x="285" y="638"/>
                    </a:lnTo>
                    <a:lnTo>
                      <a:pt x="293" y="623"/>
                    </a:lnTo>
                    <a:lnTo>
                      <a:pt x="299" y="607"/>
                    </a:lnTo>
                    <a:lnTo>
                      <a:pt x="302" y="588"/>
                    </a:lnTo>
                    <a:lnTo>
                      <a:pt x="306" y="569"/>
                    </a:lnTo>
                    <a:lnTo>
                      <a:pt x="307" y="546"/>
                    </a:lnTo>
                    <a:lnTo>
                      <a:pt x="307" y="519"/>
                    </a:lnTo>
                    <a:lnTo>
                      <a:pt x="310" y="473"/>
                    </a:lnTo>
                    <a:lnTo>
                      <a:pt x="319" y="441"/>
                    </a:lnTo>
                    <a:lnTo>
                      <a:pt x="329" y="420"/>
                    </a:lnTo>
                    <a:lnTo>
                      <a:pt x="336" y="405"/>
                    </a:lnTo>
                    <a:lnTo>
                      <a:pt x="339" y="389"/>
                    </a:lnTo>
                    <a:lnTo>
                      <a:pt x="342" y="373"/>
                    </a:lnTo>
                    <a:lnTo>
                      <a:pt x="346" y="356"/>
                    </a:lnTo>
                    <a:lnTo>
                      <a:pt x="351" y="340"/>
                    </a:lnTo>
                    <a:lnTo>
                      <a:pt x="357" y="325"/>
                    </a:lnTo>
                    <a:lnTo>
                      <a:pt x="367" y="310"/>
                    </a:lnTo>
                    <a:lnTo>
                      <a:pt x="375" y="295"/>
                    </a:lnTo>
                    <a:lnTo>
                      <a:pt x="382" y="281"/>
                    </a:lnTo>
                    <a:lnTo>
                      <a:pt x="388" y="266"/>
                    </a:lnTo>
                    <a:lnTo>
                      <a:pt x="397" y="252"/>
                    </a:lnTo>
                    <a:lnTo>
                      <a:pt x="405" y="241"/>
                    </a:lnTo>
                    <a:lnTo>
                      <a:pt x="412" y="229"/>
                    </a:lnTo>
                    <a:lnTo>
                      <a:pt x="414" y="224"/>
                    </a:lnTo>
                    <a:lnTo>
                      <a:pt x="417" y="218"/>
                    </a:lnTo>
                    <a:lnTo>
                      <a:pt x="420" y="213"/>
                    </a:lnTo>
                    <a:lnTo>
                      <a:pt x="422" y="209"/>
                    </a:lnTo>
                    <a:lnTo>
                      <a:pt x="429" y="195"/>
                    </a:lnTo>
                    <a:lnTo>
                      <a:pt x="435" y="180"/>
                    </a:lnTo>
                    <a:lnTo>
                      <a:pt x="440" y="163"/>
                    </a:lnTo>
                    <a:lnTo>
                      <a:pt x="446" y="145"/>
                    </a:lnTo>
                    <a:lnTo>
                      <a:pt x="449" y="129"/>
                    </a:lnTo>
                    <a:lnTo>
                      <a:pt x="453" y="112"/>
                    </a:lnTo>
                    <a:lnTo>
                      <a:pt x="453" y="97"/>
                    </a:lnTo>
                    <a:lnTo>
                      <a:pt x="452" y="83"/>
                    </a:lnTo>
                    <a:lnTo>
                      <a:pt x="449" y="75"/>
                    </a:lnTo>
                    <a:lnTo>
                      <a:pt x="447" y="67"/>
                    </a:lnTo>
                    <a:lnTo>
                      <a:pt x="443" y="59"/>
                    </a:lnTo>
                    <a:lnTo>
                      <a:pt x="438" y="51"/>
                    </a:lnTo>
                    <a:lnTo>
                      <a:pt x="433" y="44"/>
                    </a:lnTo>
                    <a:lnTo>
                      <a:pt x="428" y="37"/>
                    </a:lnTo>
                    <a:lnTo>
                      <a:pt x="421" y="30"/>
                    </a:lnTo>
                    <a:lnTo>
                      <a:pt x="414" y="25"/>
                    </a:lnTo>
                    <a:lnTo>
                      <a:pt x="409" y="21"/>
                    </a:lnTo>
                    <a:lnTo>
                      <a:pt x="405" y="18"/>
                    </a:lnTo>
                    <a:lnTo>
                      <a:pt x="400" y="15"/>
                    </a:lnTo>
                    <a:lnTo>
                      <a:pt x="395" y="13"/>
                    </a:lnTo>
                    <a:lnTo>
                      <a:pt x="390" y="11"/>
                    </a:lnTo>
                    <a:lnTo>
                      <a:pt x="384" y="9"/>
                    </a:lnTo>
                    <a:lnTo>
                      <a:pt x="378" y="6"/>
                    </a:lnTo>
                    <a:lnTo>
                      <a:pt x="372" y="5"/>
                    </a:lnTo>
                    <a:lnTo>
                      <a:pt x="357" y="2"/>
                    </a:lnTo>
                    <a:lnTo>
                      <a:pt x="341" y="0"/>
                    </a:lnTo>
                    <a:lnTo>
                      <a:pt x="323" y="0"/>
                    </a:lnTo>
                    <a:lnTo>
                      <a:pt x="306" y="3"/>
                    </a:lnTo>
                    <a:lnTo>
                      <a:pt x="290" y="5"/>
                    </a:lnTo>
                    <a:lnTo>
                      <a:pt x="275" y="9"/>
                    </a:lnTo>
                    <a:lnTo>
                      <a:pt x="263" y="11"/>
                    </a:lnTo>
                    <a:lnTo>
                      <a:pt x="255" y="14"/>
                    </a:lnTo>
                    <a:lnTo>
                      <a:pt x="247" y="19"/>
                    </a:lnTo>
                    <a:lnTo>
                      <a:pt x="241" y="25"/>
                    </a:lnTo>
                    <a:lnTo>
                      <a:pt x="237" y="32"/>
                    </a:lnTo>
                    <a:lnTo>
                      <a:pt x="234" y="38"/>
                    </a:lnTo>
                    <a:lnTo>
                      <a:pt x="234" y="44"/>
                    </a:lnTo>
                    <a:lnTo>
                      <a:pt x="239" y="50"/>
                    </a:lnTo>
                    <a:lnTo>
                      <a:pt x="247" y="53"/>
                    </a:lnTo>
                    <a:lnTo>
                      <a:pt x="260" y="53"/>
                    </a:lnTo>
                    <a:lnTo>
                      <a:pt x="280" y="50"/>
                    </a:lnTo>
                    <a:lnTo>
                      <a:pt x="302" y="50"/>
                    </a:lnTo>
                    <a:lnTo>
                      <a:pt x="325" y="52"/>
                    </a:lnTo>
                    <a:lnTo>
                      <a:pt x="347" y="58"/>
                    </a:lnTo>
                    <a:lnTo>
                      <a:pt x="365" y="69"/>
                    </a:lnTo>
                    <a:lnTo>
                      <a:pt x="379" y="86"/>
                    </a:lnTo>
                    <a:lnTo>
                      <a:pt x="386" y="109"/>
                    </a:lnTo>
                    <a:lnTo>
                      <a:pt x="385" y="140"/>
                    </a:lnTo>
                    <a:lnTo>
                      <a:pt x="384" y="141"/>
                    </a:lnTo>
                    <a:lnTo>
                      <a:pt x="384" y="143"/>
                    </a:lnTo>
                    <a:lnTo>
                      <a:pt x="384" y="144"/>
                    </a:lnTo>
                    <a:lnTo>
                      <a:pt x="384" y="147"/>
                    </a:lnTo>
                    <a:lnTo>
                      <a:pt x="378" y="156"/>
                    </a:lnTo>
                    <a:lnTo>
                      <a:pt x="372" y="165"/>
                    </a:lnTo>
                    <a:lnTo>
                      <a:pt x="367" y="175"/>
                    </a:lnTo>
                    <a:lnTo>
                      <a:pt x="361" y="184"/>
                    </a:lnTo>
                    <a:lnTo>
                      <a:pt x="356" y="193"/>
                    </a:lnTo>
                    <a:lnTo>
                      <a:pt x="351" y="202"/>
                    </a:lnTo>
                    <a:lnTo>
                      <a:pt x="346" y="210"/>
                    </a:lnTo>
                    <a:lnTo>
                      <a:pt x="340" y="218"/>
                    </a:lnTo>
                    <a:lnTo>
                      <a:pt x="336" y="226"/>
                    </a:lnTo>
                    <a:lnTo>
                      <a:pt x="330" y="234"/>
                    </a:lnTo>
                    <a:lnTo>
                      <a:pt x="325" y="242"/>
                    </a:lnTo>
                    <a:lnTo>
                      <a:pt x="321" y="249"/>
                    </a:lnTo>
                    <a:lnTo>
                      <a:pt x="315" y="258"/>
                    </a:lnTo>
                    <a:lnTo>
                      <a:pt x="308" y="266"/>
                    </a:lnTo>
                    <a:lnTo>
                      <a:pt x="303" y="274"/>
                    </a:lnTo>
                    <a:lnTo>
                      <a:pt x="299" y="281"/>
                    </a:lnTo>
                    <a:lnTo>
                      <a:pt x="294" y="288"/>
                    </a:lnTo>
                    <a:lnTo>
                      <a:pt x="291" y="293"/>
                    </a:lnTo>
                    <a:lnTo>
                      <a:pt x="288" y="297"/>
                    </a:lnTo>
                    <a:lnTo>
                      <a:pt x="286" y="299"/>
                    </a:lnTo>
                    <a:lnTo>
                      <a:pt x="281" y="308"/>
                    </a:lnTo>
                    <a:lnTo>
                      <a:pt x="276" y="319"/>
                    </a:lnTo>
                    <a:lnTo>
                      <a:pt x="269" y="333"/>
                    </a:lnTo>
                    <a:lnTo>
                      <a:pt x="262" y="348"/>
                    </a:lnTo>
                    <a:lnTo>
                      <a:pt x="257" y="359"/>
                    </a:lnTo>
                    <a:lnTo>
                      <a:pt x="254" y="372"/>
                    </a:lnTo>
                    <a:lnTo>
                      <a:pt x="250" y="382"/>
                    </a:lnTo>
                    <a:lnTo>
                      <a:pt x="247" y="389"/>
                    </a:lnTo>
                    <a:lnTo>
                      <a:pt x="240" y="394"/>
                    </a:lnTo>
                    <a:lnTo>
                      <a:pt x="229" y="396"/>
                    </a:lnTo>
                    <a:lnTo>
                      <a:pt x="216" y="396"/>
                    </a:lnTo>
                    <a:lnTo>
                      <a:pt x="202" y="396"/>
                    </a:lnTo>
                    <a:lnTo>
                      <a:pt x="187" y="395"/>
                    </a:lnTo>
                    <a:lnTo>
                      <a:pt x="172" y="393"/>
                    </a:lnTo>
                    <a:lnTo>
                      <a:pt x="160" y="391"/>
                    </a:lnTo>
                    <a:lnTo>
                      <a:pt x="149" y="389"/>
                    </a:lnTo>
                    <a:lnTo>
                      <a:pt x="143" y="388"/>
                    </a:lnTo>
                    <a:lnTo>
                      <a:pt x="138" y="388"/>
                    </a:lnTo>
                    <a:lnTo>
                      <a:pt x="132" y="388"/>
                    </a:lnTo>
                    <a:lnTo>
                      <a:pt x="126" y="387"/>
                    </a:lnTo>
                    <a:lnTo>
                      <a:pt x="125" y="394"/>
                    </a:lnTo>
                    <a:lnTo>
                      <a:pt x="125" y="402"/>
                    </a:lnTo>
                    <a:lnTo>
                      <a:pt x="125" y="410"/>
                    </a:lnTo>
                    <a:lnTo>
                      <a:pt x="127" y="418"/>
                    </a:lnTo>
                    <a:lnTo>
                      <a:pt x="133" y="431"/>
                    </a:lnTo>
                    <a:lnTo>
                      <a:pt x="141" y="446"/>
                    </a:lnTo>
                    <a:lnTo>
                      <a:pt x="147" y="462"/>
                    </a:lnTo>
                    <a:lnTo>
                      <a:pt x="149" y="480"/>
                    </a:lnTo>
                    <a:lnTo>
                      <a:pt x="149" y="496"/>
                    </a:lnTo>
                    <a:lnTo>
                      <a:pt x="153" y="505"/>
                    </a:lnTo>
                    <a:lnTo>
                      <a:pt x="156" y="512"/>
                    </a:lnTo>
                    <a:lnTo>
                      <a:pt x="161" y="523"/>
                    </a:lnTo>
                    <a:lnTo>
                      <a:pt x="162" y="529"/>
                    </a:lnTo>
                    <a:lnTo>
                      <a:pt x="161" y="536"/>
                    </a:lnTo>
                    <a:lnTo>
                      <a:pt x="157" y="544"/>
                    </a:lnTo>
                    <a:lnTo>
                      <a:pt x="153" y="551"/>
                    </a:lnTo>
                    <a:lnTo>
                      <a:pt x="147" y="559"/>
                    </a:lnTo>
                    <a:lnTo>
                      <a:pt x="140" y="567"/>
                    </a:lnTo>
                    <a:lnTo>
                      <a:pt x="133" y="574"/>
                    </a:lnTo>
                    <a:lnTo>
                      <a:pt x="125" y="581"/>
                    </a:lnTo>
                    <a:lnTo>
                      <a:pt x="117" y="588"/>
                    </a:lnTo>
                    <a:lnTo>
                      <a:pt x="111" y="596"/>
                    </a:lnTo>
                    <a:lnTo>
                      <a:pt x="105" y="605"/>
                    </a:lnTo>
                    <a:lnTo>
                      <a:pt x="102" y="615"/>
                    </a:lnTo>
                    <a:lnTo>
                      <a:pt x="99" y="625"/>
                    </a:lnTo>
                    <a:lnTo>
                      <a:pt x="95" y="635"/>
                    </a:lnTo>
                    <a:lnTo>
                      <a:pt x="93" y="646"/>
                    </a:lnTo>
                    <a:lnTo>
                      <a:pt x="90" y="655"/>
                    </a:lnTo>
                    <a:lnTo>
                      <a:pt x="88" y="663"/>
                    </a:lnTo>
                    <a:lnTo>
                      <a:pt x="86" y="669"/>
                    </a:lnTo>
                    <a:lnTo>
                      <a:pt x="85" y="674"/>
                    </a:lnTo>
                    <a:lnTo>
                      <a:pt x="81" y="679"/>
                    </a:lnTo>
                    <a:lnTo>
                      <a:pt x="77" y="684"/>
                    </a:lnTo>
                    <a:lnTo>
                      <a:pt x="71" y="690"/>
                    </a:lnTo>
                    <a:lnTo>
                      <a:pt x="62" y="700"/>
                    </a:lnTo>
                    <a:lnTo>
                      <a:pt x="49" y="712"/>
                    </a:lnTo>
                    <a:lnTo>
                      <a:pt x="38" y="726"/>
                    </a:lnTo>
                    <a:lnTo>
                      <a:pt x="31" y="740"/>
                    </a:lnTo>
                    <a:lnTo>
                      <a:pt x="27" y="754"/>
                    </a:lnTo>
                    <a:lnTo>
                      <a:pt x="27" y="76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862" name="Freeform 142"/>
              <p:cNvSpPr>
                <a:spLocks/>
              </p:cNvSpPr>
              <p:nvPr/>
            </p:nvSpPr>
            <p:spPr bwMode="auto">
              <a:xfrm>
                <a:off x="3515" y="2602"/>
                <a:ext cx="292" cy="395"/>
              </a:xfrm>
              <a:custGeom>
                <a:avLst/>
                <a:gdLst/>
                <a:ahLst/>
                <a:cxnLst>
                  <a:cxn ang="0">
                    <a:pos x="198" y="345"/>
                  </a:cxn>
                  <a:cxn ang="0">
                    <a:pos x="251" y="325"/>
                  </a:cxn>
                  <a:cxn ang="0">
                    <a:pos x="290" y="293"/>
                  </a:cxn>
                  <a:cxn ang="0">
                    <a:pos x="343" y="229"/>
                  </a:cxn>
                  <a:cxn ang="0">
                    <a:pos x="347" y="123"/>
                  </a:cxn>
                  <a:cxn ang="0">
                    <a:pos x="393" y="113"/>
                  </a:cxn>
                  <a:cxn ang="0">
                    <a:pos x="396" y="128"/>
                  </a:cxn>
                  <a:cxn ang="0">
                    <a:pos x="435" y="127"/>
                  </a:cxn>
                  <a:cxn ang="0">
                    <a:pos x="499" y="120"/>
                  </a:cxn>
                  <a:cxn ang="0">
                    <a:pos x="533" y="181"/>
                  </a:cxn>
                  <a:cxn ang="0">
                    <a:pos x="535" y="214"/>
                  </a:cxn>
                  <a:cxn ang="0">
                    <a:pos x="541" y="240"/>
                  </a:cxn>
                  <a:cxn ang="0">
                    <a:pos x="553" y="340"/>
                  </a:cxn>
                  <a:cxn ang="0">
                    <a:pos x="582" y="399"/>
                  </a:cxn>
                  <a:cxn ang="0">
                    <a:pos x="548" y="457"/>
                  </a:cxn>
                  <a:cxn ang="0">
                    <a:pos x="525" y="469"/>
                  </a:cxn>
                  <a:cxn ang="0">
                    <a:pos x="496" y="524"/>
                  </a:cxn>
                  <a:cxn ang="0">
                    <a:pos x="467" y="595"/>
                  </a:cxn>
                  <a:cxn ang="0">
                    <a:pos x="380" y="704"/>
                  </a:cxn>
                  <a:cxn ang="0">
                    <a:pos x="281" y="789"/>
                  </a:cxn>
                  <a:cxn ang="0">
                    <a:pos x="250" y="774"/>
                  </a:cxn>
                  <a:cxn ang="0">
                    <a:pos x="240" y="788"/>
                  </a:cxn>
                  <a:cxn ang="0">
                    <a:pos x="225" y="752"/>
                  </a:cxn>
                  <a:cxn ang="0">
                    <a:pos x="273" y="727"/>
                  </a:cxn>
                  <a:cxn ang="0">
                    <a:pos x="312" y="691"/>
                  </a:cxn>
                  <a:cxn ang="0">
                    <a:pos x="343" y="638"/>
                  </a:cxn>
                  <a:cxn ang="0">
                    <a:pos x="355" y="611"/>
                  </a:cxn>
                  <a:cxn ang="0">
                    <a:pos x="370" y="562"/>
                  </a:cxn>
                  <a:cxn ang="0">
                    <a:pos x="380" y="527"/>
                  </a:cxn>
                  <a:cxn ang="0">
                    <a:pos x="349" y="503"/>
                  </a:cxn>
                  <a:cxn ang="0">
                    <a:pos x="306" y="475"/>
                  </a:cxn>
                  <a:cxn ang="0">
                    <a:pos x="270" y="442"/>
                  </a:cxn>
                  <a:cxn ang="0">
                    <a:pos x="232" y="401"/>
                  </a:cxn>
                  <a:cxn ang="0">
                    <a:pos x="205" y="370"/>
                  </a:cxn>
                  <a:cxn ang="0">
                    <a:pos x="140" y="319"/>
                  </a:cxn>
                  <a:cxn ang="0">
                    <a:pos x="59" y="190"/>
                  </a:cxn>
                  <a:cxn ang="0">
                    <a:pos x="29" y="115"/>
                  </a:cxn>
                  <a:cxn ang="0">
                    <a:pos x="0" y="52"/>
                  </a:cxn>
                  <a:cxn ang="0">
                    <a:pos x="29" y="51"/>
                  </a:cxn>
                  <a:cxn ang="0">
                    <a:pos x="74" y="74"/>
                  </a:cxn>
                  <a:cxn ang="0">
                    <a:pos x="114" y="76"/>
                  </a:cxn>
                  <a:cxn ang="0">
                    <a:pos x="153" y="62"/>
                  </a:cxn>
                  <a:cxn ang="0">
                    <a:pos x="193" y="52"/>
                  </a:cxn>
                  <a:cxn ang="0">
                    <a:pos x="230" y="48"/>
                  </a:cxn>
                  <a:cxn ang="0">
                    <a:pos x="269" y="51"/>
                  </a:cxn>
                  <a:cxn ang="0">
                    <a:pos x="300" y="21"/>
                  </a:cxn>
                  <a:cxn ang="0">
                    <a:pos x="360" y="0"/>
                  </a:cxn>
                  <a:cxn ang="0">
                    <a:pos x="347" y="86"/>
                  </a:cxn>
                  <a:cxn ang="0">
                    <a:pos x="338" y="171"/>
                  </a:cxn>
                  <a:cxn ang="0">
                    <a:pos x="297" y="268"/>
                  </a:cxn>
                  <a:cxn ang="0">
                    <a:pos x="242" y="305"/>
                  </a:cxn>
                  <a:cxn ang="0">
                    <a:pos x="190" y="311"/>
                  </a:cxn>
                  <a:cxn ang="0">
                    <a:pos x="133" y="298"/>
                  </a:cxn>
                  <a:cxn ang="0">
                    <a:pos x="90" y="261"/>
                  </a:cxn>
                  <a:cxn ang="0">
                    <a:pos x="144" y="313"/>
                  </a:cxn>
                </a:cxnLst>
                <a:rect l="0" t="0" r="r" b="b"/>
                <a:pathLst>
                  <a:path w="584" h="791">
                    <a:moveTo>
                      <a:pt x="160" y="319"/>
                    </a:moveTo>
                    <a:lnTo>
                      <a:pt x="163" y="322"/>
                    </a:lnTo>
                    <a:lnTo>
                      <a:pt x="169" y="328"/>
                    </a:lnTo>
                    <a:lnTo>
                      <a:pt x="175" y="332"/>
                    </a:lnTo>
                    <a:lnTo>
                      <a:pt x="182" y="337"/>
                    </a:lnTo>
                    <a:lnTo>
                      <a:pt x="190" y="342"/>
                    </a:lnTo>
                    <a:lnTo>
                      <a:pt x="198" y="345"/>
                    </a:lnTo>
                    <a:lnTo>
                      <a:pt x="206" y="347"/>
                    </a:lnTo>
                    <a:lnTo>
                      <a:pt x="215" y="347"/>
                    </a:lnTo>
                    <a:lnTo>
                      <a:pt x="223" y="345"/>
                    </a:lnTo>
                    <a:lnTo>
                      <a:pt x="231" y="342"/>
                    </a:lnTo>
                    <a:lnTo>
                      <a:pt x="238" y="337"/>
                    </a:lnTo>
                    <a:lnTo>
                      <a:pt x="245" y="331"/>
                    </a:lnTo>
                    <a:lnTo>
                      <a:pt x="251" y="325"/>
                    </a:lnTo>
                    <a:lnTo>
                      <a:pt x="256" y="320"/>
                    </a:lnTo>
                    <a:lnTo>
                      <a:pt x="261" y="314"/>
                    </a:lnTo>
                    <a:lnTo>
                      <a:pt x="266" y="308"/>
                    </a:lnTo>
                    <a:lnTo>
                      <a:pt x="270" y="305"/>
                    </a:lnTo>
                    <a:lnTo>
                      <a:pt x="277" y="301"/>
                    </a:lnTo>
                    <a:lnTo>
                      <a:pt x="284" y="298"/>
                    </a:lnTo>
                    <a:lnTo>
                      <a:pt x="290" y="293"/>
                    </a:lnTo>
                    <a:lnTo>
                      <a:pt x="301" y="284"/>
                    </a:lnTo>
                    <a:lnTo>
                      <a:pt x="312" y="275"/>
                    </a:lnTo>
                    <a:lnTo>
                      <a:pt x="320" y="266"/>
                    </a:lnTo>
                    <a:lnTo>
                      <a:pt x="327" y="255"/>
                    </a:lnTo>
                    <a:lnTo>
                      <a:pt x="332" y="246"/>
                    </a:lnTo>
                    <a:lnTo>
                      <a:pt x="338" y="237"/>
                    </a:lnTo>
                    <a:lnTo>
                      <a:pt x="343" y="229"/>
                    </a:lnTo>
                    <a:lnTo>
                      <a:pt x="347" y="221"/>
                    </a:lnTo>
                    <a:lnTo>
                      <a:pt x="352" y="201"/>
                    </a:lnTo>
                    <a:lnTo>
                      <a:pt x="351" y="176"/>
                    </a:lnTo>
                    <a:lnTo>
                      <a:pt x="347" y="152"/>
                    </a:lnTo>
                    <a:lnTo>
                      <a:pt x="345" y="130"/>
                    </a:lnTo>
                    <a:lnTo>
                      <a:pt x="346" y="128"/>
                    </a:lnTo>
                    <a:lnTo>
                      <a:pt x="347" y="123"/>
                    </a:lnTo>
                    <a:lnTo>
                      <a:pt x="351" y="120"/>
                    </a:lnTo>
                    <a:lnTo>
                      <a:pt x="354" y="116"/>
                    </a:lnTo>
                    <a:lnTo>
                      <a:pt x="380" y="109"/>
                    </a:lnTo>
                    <a:lnTo>
                      <a:pt x="374" y="117"/>
                    </a:lnTo>
                    <a:lnTo>
                      <a:pt x="376" y="116"/>
                    </a:lnTo>
                    <a:lnTo>
                      <a:pt x="383" y="114"/>
                    </a:lnTo>
                    <a:lnTo>
                      <a:pt x="393" y="113"/>
                    </a:lnTo>
                    <a:lnTo>
                      <a:pt x="406" y="114"/>
                    </a:lnTo>
                    <a:lnTo>
                      <a:pt x="404" y="115"/>
                    </a:lnTo>
                    <a:lnTo>
                      <a:pt x="399" y="118"/>
                    </a:lnTo>
                    <a:lnTo>
                      <a:pt x="395" y="122"/>
                    </a:lnTo>
                    <a:lnTo>
                      <a:pt x="391" y="127"/>
                    </a:lnTo>
                    <a:lnTo>
                      <a:pt x="393" y="127"/>
                    </a:lnTo>
                    <a:lnTo>
                      <a:pt x="396" y="128"/>
                    </a:lnTo>
                    <a:lnTo>
                      <a:pt x="398" y="129"/>
                    </a:lnTo>
                    <a:lnTo>
                      <a:pt x="401" y="129"/>
                    </a:lnTo>
                    <a:lnTo>
                      <a:pt x="405" y="129"/>
                    </a:lnTo>
                    <a:lnTo>
                      <a:pt x="411" y="129"/>
                    </a:lnTo>
                    <a:lnTo>
                      <a:pt x="418" y="128"/>
                    </a:lnTo>
                    <a:lnTo>
                      <a:pt x="428" y="127"/>
                    </a:lnTo>
                    <a:lnTo>
                      <a:pt x="435" y="127"/>
                    </a:lnTo>
                    <a:lnTo>
                      <a:pt x="443" y="127"/>
                    </a:lnTo>
                    <a:lnTo>
                      <a:pt x="453" y="125"/>
                    </a:lnTo>
                    <a:lnTo>
                      <a:pt x="464" y="125"/>
                    </a:lnTo>
                    <a:lnTo>
                      <a:pt x="473" y="124"/>
                    </a:lnTo>
                    <a:lnTo>
                      <a:pt x="483" y="123"/>
                    </a:lnTo>
                    <a:lnTo>
                      <a:pt x="492" y="122"/>
                    </a:lnTo>
                    <a:lnTo>
                      <a:pt x="499" y="120"/>
                    </a:lnTo>
                    <a:lnTo>
                      <a:pt x="506" y="135"/>
                    </a:lnTo>
                    <a:lnTo>
                      <a:pt x="508" y="146"/>
                    </a:lnTo>
                    <a:lnTo>
                      <a:pt x="510" y="156"/>
                    </a:lnTo>
                    <a:lnTo>
                      <a:pt x="512" y="164"/>
                    </a:lnTo>
                    <a:lnTo>
                      <a:pt x="519" y="171"/>
                    </a:lnTo>
                    <a:lnTo>
                      <a:pt x="527" y="176"/>
                    </a:lnTo>
                    <a:lnTo>
                      <a:pt x="533" y="181"/>
                    </a:lnTo>
                    <a:lnTo>
                      <a:pt x="535" y="182"/>
                    </a:lnTo>
                    <a:lnTo>
                      <a:pt x="527" y="186"/>
                    </a:lnTo>
                    <a:lnTo>
                      <a:pt x="544" y="207"/>
                    </a:lnTo>
                    <a:lnTo>
                      <a:pt x="540" y="205"/>
                    </a:lnTo>
                    <a:lnTo>
                      <a:pt x="531" y="201"/>
                    </a:lnTo>
                    <a:lnTo>
                      <a:pt x="528" y="202"/>
                    </a:lnTo>
                    <a:lnTo>
                      <a:pt x="535" y="214"/>
                    </a:lnTo>
                    <a:lnTo>
                      <a:pt x="545" y="230"/>
                    </a:lnTo>
                    <a:lnTo>
                      <a:pt x="550" y="240"/>
                    </a:lnTo>
                    <a:lnTo>
                      <a:pt x="550" y="246"/>
                    </a:lnTo>
                    <a:lnTo>
                      <a:pt x="550" y="247"/>
                    </a:lnTo>
                    <a:lnTo>
                      <a:pt x="548" y="245"/>
                    </a:lnTo>
                    <a:lnTo>
                      <a:pt x="543" y="240"/>
                    </a:lnTo>
                    <a:lnTo>
                      <a:pt x="541" y="240"/>
                    </a:lnTo>
                    <a:lnTo>
                      <a:pt x="542" y="252"/>
                    </a:lnTo>
                    <a:lnTo>
                      <a:pt x="550" y="268"/>
                    </a:lnTo>
                    <a:lnTo>
                      <a:pt x="558" y="279"/>
                    </a:lnTo>
                    <a:lnTo>
                      <a:pt x="563" y="291"/>
                    </a:lnTo>
                    <a:lnTo>
                      <a:pt x="560" y="305"/>
                    </a:lnTo>
                    <a:lnTo>
                      <a:pt x="554" y="322"/>
                    </a:lnTo>
                    <a:lnTo>
                      <a:pt x="553" y="340"/>
                    </a:lnTo>
                    <a:lnTo>
                      <a:pt x="557" y="360"/>
                    </a:lnTo>
                    <a:lnTo>
                      <a:pt x="565" y="377"/>
                    </a:lnTo>
                    <a:lnTo>
                      <a:pt x="574" y="389"/>
                    </a:lnTo>
                    <a:lnTo>
                      <a:pt x="580" y="393"/>
                    </a:lnTo>
                    <a:lnTo>
                      <a:pt x="583" y="393"/>
                    </a:lnTo>
                    <a:lnTo>
                      <a:pt x="584" y="392"/>
                    </a:lnTo>
                    <a:lnTo>
                      <a:pt x="582" y="399"/>
                    </a:lnTo>
                    <a:lnTo>
                      <a:pt x="575" y="411"/>
                    </a:lnTo>
                    <a:lnTo>
                      <a:pt x="568" y="422"/>
                    </a:lnTo>
                    <a:lnTo>
                      <a:pt x="566" y="429"/>
                    </a:lnTo>
                    <a:lnTo>
                      <a:pt x="565" y="438"/>
                    </a:lnTo>
                    <a:lnTo>
                      <a:pt x="561" y="446"/>
                    </a:lnTo>
                    <a:lnTo>
                      <a:pt x="554" y="452"/>
                    </a:lnTo>
                    <a:lnTo>
                      <a:pt x="548" y="457"/>
                    </a:lnTo>
                    <a:lnTo>
                      <a:pt x="540" y="461"/>
                    </a:lnTo>
                    <a:lnTo>
                      <a:pt x="534" y="463"/>
                    </a:lnTo>
                    <a:lnTo>
                      <a:pt x="529" y="465"/>
                    </a:lnTo>
                    <a:lnTo>
                      <a:pt x="527" y="465"/>
                    </a:lnTo>
                    <a:lnTo>
                      <a:pt x="526" y="466"/>
                    </a:lnTo>
                    <a:lnTo>
                      <a:pt x="526" y="467"/>
                    </a:lnTo>
                    <a:lnTo>
                      <a:pt x="525" y="469"/>
                    </a:lnTo>
                    <a:lnTo>
                      <a:pt x="523" y="470"/>
                    </a:lnTo>
                    <a:lnTo>
                      <a:pt x="517" y="484"/>
                    </a:lnTo>
                    <a:lnTo>
                      <a:pt x="512" y="497"/>
                    </a:lnTo>
                    <a:lnTo>
                      <a:pt x="507" y="505"/>
                    </a:lnTo>
                    <a:lnTo>
                      <a:pt x="502" y="511"/>
                    </a:lnTo>
                    <a:lnTo>
                      <a:pt x="498" y="518"/>
                    </a:lnTo>
                    <a:lnTo>
                      <a:pt x="496" y="524"/>
                    </a:lnTo>
                    <a:lnTo>
                      <a:pt x="493" y="531"/>
                    </a:lnTo>
                    <a:lnTo>
                      <a:pt x="490" y="538"/>
                    </a:lnTo>
                    <a:lnTo>
                      <a:pt x="485" y="546"/>
                    </a:lnTo>
                    <a:lnTo>
                      <a:pt x="482" y="557"/>
                    </a:lnTo>
                    <a:lnTo>
                      <a:pt x="479" y="568"/>
                    </a:lnTo>
                    <a:lnTo>
                      <a:pt x="473" y="581"/>
                    </a:lnTo>
                    <a:lnTo>
                      <a:pt x="467" y="595"/>
                    </a:lnTo>
                    <a:lnTo>
                      <a:pt x="460" y="608"/>
                    </a:lnTo>
                    <a:lnTo>
                      <a:pt x="450" y="622"/>
                    </a:lnTo>
                    <a:lnTo>
                      <a:pt x="438" y="637"/>
                    </a:lnTo>
                    <a:lnTo>
                      <a:pt x="424" y="652"/>
                    </a:lnTo>
                    <a:lnTo>
                      <a:pt x="411" y="668"/>
                    </a:lnTo>
                    <a:lnTo>
                      <a:pt x="396" y="687"/>
                    </a:lnTo>
                    <a:lnTo>
                      <a:pt x="380" y="704"/>
                    </a:lnTo>
                    <a:lnTo>
                      <a:pt x="362" y="722"/>
                    </a:lnTo>
                    <a:lnTo>
                      <a:pt x="344" y="741"/>
                    </a:lnTo>
                    <a:lnTo>
                      <a:pt x="324" y="759"/>
                    </a:lnTo>
                    <a:lnTo>
                      <a:pt x="302" y="776"/>
                    </a:lnTo>
                    <a:lnTo>
                      <a:pt x="294" y="782"/>
                    </a:lnTo>
                    <a:lnTo>
                      <a:pt x="288" y="785"/>
                    </a:lnTo>
                    <a:lnTo>
                      <a:pt x="281" y="789"/>
                    </a:lnTo>
                    <a:lnTo>
                      <a:pt x="275" y="790"/>
                    </a:lnTo>
                    <a:lnTo>
                      <a:pt x="269" y="791"/>
                    </a:lnTo>
                    <a:lnTo>
                      <a:pt x="263" y="791"/>
                    </a:lnTo>
                    <a:lnTo>
                      <a:pt x="256" y="790"/>
                    </a:lnTo>
                    <a:lnTo>
                      <a:pt x="251" y="788"/>
                    </a:lnTo>
                    <a:lnTo>
                      <a:pt x="250" y="781"/>
                    </a:lnTo>
                    <a:lnTo>
                      <a:pt x="250" y="774"/>
                    </a:lnTo>
                    <a:lnTo>
                      <a:pt x="251" y="769"/>
                    </a:lnTo>
                    <a:lnTo>
                      <a:pt x="251" y="767"/>
                    </a:lnTo>
                    <a:lnTo>
                      <a:pt x="246" y="771"/>
                    </a:lnTo>
                    <a:lnTo>
                      <a:pt x="244" y="774"/>
                    </a:lnTo>
                    <a:lnTo>
                      <a:pt x="243" y="779"/>
                    </a:lnTo>
                    <a:lnTo>
                      <a:pt x="243" y="787"/>
                    </a:lnTo>
                    <a:lnTo>
                      <a:pt x="240" y="788"/>
                    </a:lnTo>
                    <a:lnTo>
                      <a:pt x="238" y="787"/>
                    </a:lnTo>
                    <a:lnTo>
                      <a:pt x="236" y="784"/>
                    </a:lnTo>
                    <a:lnTo>
                      <a:pt x="233" y="783"/>
                    </a:lnTo>
                    <a:lnTo>
                      <a:pt x="230" y="780"/>
                    </a:lnTo>
                    <a:lnTo>
                      <a:pt x="228" y="772"/>
                    </a:lnTo>
                    <a:lnTo>
                      <a:pt x="227" y="761"/>
                    </a:lnTo>
                    <a:lnTo>
                      <a:pt x="225" y="752"/>
                    </a:lnTo>
                    <a:lnTo>
                      <a:pt x="227" y="748"/>
                    </a:lnTo>
                    <a:lnTo>
                      <a:pt x="230" y="744"/>
                    </a:lnTo>
                    <a:lnTo>
                      <a:pt x="236" y="739"/>
                    </a:lnTo>
                    <a:lnTo>
                      <a:pt x="244" y="736"/>
                    </a:lnTo>
                    <a:lnTo>
                      <a:pt x="253" y="733"/>
                    </a:lnTo>
                    <a:lnTo>
                      <a:pt x="262" y="729"/>
                    </a:lnTo>
                    <a:lnTo>
                      <a:pt x="273" y="727"/>
                    </a:lnTo>
                    <a:lnTo>
                      <a:pt x="283" y="725"/>
                    </a:lnTo>
                    <a:lnTo>
                      <a:pt x="288" y="721"/>
                    </a:lnTo>
                    <a:lnTo>
                      <a:pt x="292" y="716"/>
                    </a:lnTo>
                    <a:lnTo>
                      <a:pt x="298" y="710"/>
                    </a:lnTo>
                    <a:lnTo>
                      <a:pt x="304" y="703"/>
                    </a:lnTo>
                    <a:lnTo>
                      <a:pt x="307" y="697"/>
                    </a:lnTo>
                    <a:lnTo>
                      <a:pt x="312" y="691"/>
                    </a:lnTo>
                    <a:lnTo>
                      <a:pt x="315" y="685"/>
                    </a:lnTo>
                    <a:lnTo>
                      <a:pt x="319" y="680"/>
                    </a:lnTo>
                    <a:lnTo>
                      <a:pt x="324" y="670"/>
                    </a:lnTo>
                    <a:lnTo>
                      <a:pt x="330" y="661"/>
                    </a:lnTo>
                    <a:lnTo>
                      <a:pt x="336" y="652"/>
                    </a:lnTo>
                    <a:lnTo>
                      <a:pt x="340" y="643"/>
                    </a:lnTo>
                    <a:lnTo>
                      <a:pt x="343" y="638"/>
                    </a:lnTo>
                    <a:lnTo>
                      <a:pt x="345" y="633"/>
                    </a:lnTo>
                    <a:lnTo>
                      <a:pt x="347" y="628"/>
                    </a:lnTo>
                    <a:lnTo>
                      <a:pt x="350" y="624"/>
                    </a:lnTo>
                    <a:lnTo>
                      <a:pt x="352" y="620"/>
                    </a:lnTo>
                    <a:lnTo>
                      <a:pt x="353" y="616"/>
                    </a:lnTo>
                    <a:lnTo>
                      <a:pt x="354" y="613"/>
                    </a:lnTo>
                    <a:lnTo>
                      <a:pt x="355" y="611"/>
                    </a:lnTo>
                    <a:lnTo>
                      <a:pt x="355" y="607"/>
                    </a:lnTo>
                    <a:lnTo>
                      <a:pt x="357" y="603"/>
                    </a:lnTo>
                    <a:lnTo>
                      <a:pt x="359" y="598"/>
                    </a:lnTo>
                    <a:lnTo>
                      <a:pt x="360" y="592"/>
                    </a:lnTo>
                    <a:lnTo>
                      <a:pt x="362" y="585"/>
                    </a:lnTo>
                    <a:lnTo>
                      <a:pt x="366" y="574"/>
                    </a:lnTo>
                    <a:lnTo>
                      <a:pt x="370" y="562"/>
                    </a:lnTo>
                    <a:lnTo>
                      <a:pt x="373" y="553"/>
                    </a:lnTo>
                    <a:lnTo>
                      <a:pt x="374" y="549"/>
                    </a:lnTo>
                    <a:lnTo>
                      <a:pt x="375" y="547"/>
                    </a:lnTo>
                    <a:lnTo>
                      <a:pt x="375" y="547"/>
                    </a:lnTo>
                    <a:lnTo>
                      <a:pt x="376" y="543"/>
                    </a:lnTo>
                    <a:lnTo>
                      <a:pt x="377" y="535"/>
                    </a:lnTo>
                    <a:lnTo>
                      <a:pt x="380" y="527"/>
                    </a:lnTo>
                    <a:lnTo>
                      <a:pt x="381" y="519"/>
                    </a:lnTo>
                    <a:lnTo>
                      <a:pt x="382" y="513"/>
                    </a:lnTo>
                    <a:lnTo>
                      <a:pt x="375" y="511"/>
                    </a:lnTo>
                    <a:lnTo>
                      <a:pt x="368" y="509"/>
                    </a:lnTo>
                    <a:lnTo>
                      <a:pt x="361" y="507"/>
                    </a:lnTo>
                    <a:lnTo>
                      <a:pt x="355" y="505"/>
                    </a:lnTo>
                    <a:lnTo>
                      <a:pt x="349" y="503"/>
                    </a:lnTo>
                    <a:lnTo>
                      <a:pt x="343" y="499"/>
                    </a:lnTo>
                    <a:lnTo>
                      <a:pt x="336" y="496"/>
                    </a:lnTo>
                    <a:lnTo>
                      <a:pt x="330" y="492"/>
                    </a:lnTo>
                    <a:lnTo>
                      <a:pt x="323" y="489"/>
                    </a:lnTo>
                    <a:lnTo>
                      <a:pt x="317" y="484"/>
                    </a:lnTo>
                    <a:lnTo>
                      <a:pt x="312" y="480"/>
                    </a:lnTo>
                    <a:lnTo>
                      <a:pt x="306" y="475"/>
                    </a:lnTo>
                    <a:lnTo>
                      <a:pt x="301" y="472"/>
                    </a:lnTo>
                    <a:lnTo>
                      <a:pt x="298" y="467"/>
                    </a:lnTo>
                    <a:lnTo>
                      <a:pt x="294" y="462"/>
                    </a:lnTo>
                    <a:lnTo>
                      <a:pt x="291" y="459"/>
                    </a:lnTo>
                    <a:lnTo>
                      <a:pt x="284" y="453"/>
                    </a:lnTo>
                    <a:lnTo>
                      <a:pt x="277" y="447"/>
                    </a:lnTo>
                    <a:lnTo>
                      <a:pt x="270" y="442"/>
                    </a:lnTo>
                    <a:lnTo>
                      <a:pt x="263" y="435"/>
                    </a:lnTo>
                    <a:lnTo>
                      <a:pt x="256" y="428"/>
                    </a:lnTo>
                    <a:lnTo>
                      <a:pt x="250" y="421"/>
                    </a:lnTo>
                    <a:lnTo>
                      <a:pt x="243" y="414"/>
                    </a:lnTo>
                    <a:lnTo>
                      <a:pt x="237" y="407"/>
                    </a:lnTo>
                    <a:lnTo>
                      <a:pt x="235" y="405"/>
                    </a:lnTo>
                    <a:lnTo>
                      <a:pt x="232" y="401"/>
                    </a:lnTo>
                    <a:lnTo>
                      <a:pt x="230" y="399"/>
                    </a:lnTo>
                    <a:lnTo>
                      <a:pt x="228" y="397"/>
                    </a:lnTo>
                    <a:lnTo>
                      <a:pt x="220" y="389"/>
                    </a:lnTo>
                    <a:lnTo>
                      <a:pt x="214" y="382"/>
                    </a:lnTo>
                    <a:lnTo>
                      <a:pt x="209" y="376"/>
                    </a:lnTo>
                    <a:lnTo>
                      <a:pt x="206" y="373"/>
                    </a:lnTo>
                    <a:lnTo>
                      <a:pt x="205" y="370"/>
                    </a:lnTo>
                    <a:lnTo>
                      <a:pt x="201" y="368"/>
                    </a:lnTo>
                    <a:lnTo>
                      <a:pt x="198" y="365"/>
                    </a:lnTo>
                    <a:lnTo>
                      <a:pt x="192" y="360"/>
                    </a:lnTo>
                    <a:lnTo>
                      <a:pt x="182" y="352"/>
                    </a:lnTo>
                    <a:lnTo>
                      <a:pt x="169" y="342"/>
                    </a:lnTo>
                    <a:lnTo>
                      <a:pt x="155" y="330"/>
                    </a:lnTo>
                    <a:lnTo>
                      <a:pt x="140" y="319"/>
                    </a:lnTo>
                    <a:lnTo>
                      <a:pt x="125" y="306"/>
                    </a:lnTo>
                    <a:lnTo>
                      <a:pt x="110" y="292"/>
                    </a:lnTo>
                    <a:lnTo>
                      <a:pt x="98" y="278"/>
                    </a:lnTo>
                    <a:lnTo>
                      <a:pt x="86" y="265"/>
                    </a:lnTo>
                    <a:lnTo>
                      <a:pt x="68" y="235"/>
                    </a:lnTo>
                    <a:lnTo>
                      <a:pt x="60" y="210"/>
                    </a:lnTo>
                    <a:lnTo>
                      <a:pt x="59" y="190"/>
                    </a:lnTo>
                    <a:lnTo>
                      <a:pt x="59" y="168"/>
                    </a:lnTo>
                    <a:lnTo>
                      <a:pt x="56" y="160"/>
                    </a:lnTo>
                    <a:lnTo>
                      <a:pt x="50" y="150"/>
                    </a:lnTo>
                    <a:lnTo>
                      <a:pt x="44" y="139"/>
                    </a:lnTo>
                    <a:lnTo>
                      <a:pt x="36" y="129"/>
                    </a:lnTo>
                    <a:lnTo>
                      <a:pt x="31" y="121"/>
                    </a:lnTo>
                    <a:lnTo>
                      <a:pt x="29" y="115"/>
                    </a:lnTo>
                    <a:lnTo>
                      <a:pt x="27" y="110"/>
                    </a:lnTo>
                    <a:lnTo>
                      <a:pt x="25" y="105"/>
                    </a:lnTo>
                    <a:lnTo>
                      <a:pt x="21" y="95"/>
                    </a:lnTo>
                    <a:lnTo>
                      <a:pt x="15" y="84"/>
                    </a:lnTo>
                    <a:lnTo>
                      <a:pt x="8" y="72"/>
                    </a:lnTo>
                    <a:lnTo>
                      <a:pt x="2" y="61"/>
                    </a:lnTo>
                    <a:lnTo>
                      <a:pt x="0" y="52"/>
                    </a:lnTo>
                    <a:lnTo>
                      <a:pt x="1" y="47"/>
                    </a:lnTo>
                    <a:lnTo>
                      <a:pt x="6" y="46"/>
                    </a:lnTo>
                    <a:lnTo>
                      <a:pt x="13" y="47"/>
                    </a:lnTo>
                    <a:lnTo>
                      <a:pt x="16" y="47"/>
                    </a:lnTo>
                    <a:lnTo>
                      <a:pt x="19" y="48"/>
                    </a:lnTo>
                    <a:lnTo>
                      <a:pt x="24" y="49"/>
                    </a:lnTo>
                    <a:lnTo>
                      <a:pt x="29" y="51"/>
                    </a:lnTo>
                    <a:lnTo>
                      <a:pt x="34" y="53"/>
                    </a:lnTo>
                    <a:lnTo>
                      <a:pt x="40" y="55"/>
                    </a:lnTo>
                    <a:lnTo>
                      <a:pt x="47" y="59"/>
                    </a:lnTo>
                    <a:lnTo>
                      <a:pt x="55" y="62"/>
                    </a:lnTo>
                    <a:lnTo>
                      <a:pt x="60" y="66"/>
                    </a:lnTo>
                    <a:lnTo>
                      <a:pt x="67" y="69"/>
                    </a:lnTo>
                    <a:lnTo>
                      <a:pt x="74" y="74"/>
                    </a:lnTo>
                    <a:lnTo>
                      <a:pt x="82" y="77"/>
                    </a:lnTo>
                    <a:lnTo>
                      <a:pt x="88" y="81"/>
                    </a:lnTo>
                    <a:lnTo>
                      <a:pt x="95" y="83"/>
                    </a:lnTo>
                    <a:lnTo>
                      <a:pt x="101" y="84"/>
                    </a:lnTo>
                    <a:lnTo>
                      <a:pt x="106" y="82"/>
                    </a:lnTo>
                    <a:lnTo>
                      <a:pt x="109" y="79"/>
                    </a:lnTo>
                    <a:lnTo>
                      <a:pt x="114" y="76"/>
                    </a:lnTo>
                    <a:lnTo>
                      <a:pt x="121" y="72"/>
                    </a:lnTo>
                    <a:lnTo>
                      <a:pt x="128" y="70"/>
                    </a:lnTo>
                    <a:lnTo>
                      <a:pt x="132" y="69"/>
                    </a:lnTo>
                    <a:lnTo>
                      <a:pt x="137" y="67"/>
                    </a:lnTo>
                    <a:lnTo>
                      <a:pt x="143" y="66"/>
                    </a:lnTo>
                    <a:lnTo>
                      <a:pt x="147" y="63"/>
                    </a:lnTo>
                    <a:lnTo>
                      <a:pt x="153" y="62"/>
                    </a:lnTo>
                    <a:lnTo>
                      <a:pt x="159" y="60"/>
                    </a:lnTo>
                    <a:lnTo>
                      <a:pt x="163" y="59"/>
                    </a:lnTo>
                    <a:lnTo>
                      <a:pt x="169" y="58"/>
                    </a:lnTo>
                    <a:lnTo>
                      <a:pt x="176" y="56"/>
                    </a:lnTo>
                    <a:lnTo>
                      <a:pt x="182" y="54"/>
                    </a:lnTo>
                    <a:lnTo>
                      <a:pt x="187" y="53"/>
                    </a:lnTo>
                    <a:lnTo>
                      <a:pt x="193" y="52"/>
                    </a:lnTo>
                    <a:lnTo>
                      <a:pt x="199" y="51"/>
                    </a:lnTo>
                    <a:lnTo>
                      <a:pt x="204" y="51"/>
                    </a:lnTo>
                    <a:lnTo>
                      <a:pt x="209" y="49"/>
                    </a:lnTo>
                    <a:lnTo>
                      <a:pt x="214" y="49"/>
                    </a:lnTo>
                    <a:lnTo>
                      <a:pt x="220" y="48"/>
                    </a:lnTo>
                    <a:lnTo>
                      <a:pt x="225" y="48"/>
                    </a:lnTo>
                    <a:lnTo>
                      <a:pt x="230" y="48"/>
                    </a:lnTo>
                    <a:lnTo>
                      <a:pt x="236" y="48"/>
                    </a:lnTo>
                    <a:lnTo>
                      <a:pt x="243" y="49"/>
                    </a:lnTo>
                    <a:lnTo>
                      <a:pt x="248" y="51"/>
                    </a:lnTo>
                    <a:lnTo>
                      <a:pt x="254" y="52"/>
                    </a:lnTo>
                    <a:lnTo>
                      <a:pt x="258" y="53"/>
                    </a:lnTo>
                    <a:lnTo>
                      <a:pt x="263" y="53"/>
                    </a:lnTo>
                    <a:lnTo>
                      <a:pt x="269" y="51"/>
                    </a:lnTo>
                    <a:lnTo>
                      <a:pt x="274" y="48"/>
                    </a:lnTo>
                    <a:lnTo>
                      <a:pt x="277" y="45"/>
                    </a:lnTo>
                    <a:lnTo>
                      <a:pt x="281" y="40"/>
                    </a:lnTo>
                    <a:lnTo>
                      <a:pt x="285" y="36"/>
                    </a:lnTo>
                    <a:lnTo>
                      <a:pt x="289" y="31"/>
                    </a:lnTo>
                    <a:lnTo>
                      <a:pt x="293" y="26"/>
                    </a:lnTo>
                    <a:lnTo>
                      <a:pt x="300" y="21"/>
                    </a:lnTo>
                    <a:lnTo>
                      <a:pt x="308" y="16"/>
                    </a:lnTo>
                    <a:lnTo>
                      <a:pt x="317" y="12"/>
                    </a:lnTo>
                    <a:lnTo>
                      <a:pt x="328" y="7"/>
                    </a:lnTo>
                    <a:lnTo>
                      <a:pt x="338" y="3"/>
                    </a:lnTo>
                    <a:lnTo>
                      <a:pt x="347" y="1"/>
                    </a:lnTo>
                    <a:lnTo>
                      <a:pt x="354" y="0"/>
                    </a:lnTo>
                    <a:lnTo>
                      <a:pt x="360" y="0"/>
                    </a:lnTo>
                    <a:lnTo>
                      <a:pt x="361" y="10"/>
                    </a:lnTo>
                    <a:lnTo>
                      <a:pt x="355" y="26"/>
                    </a:lnTo>
                    <a:lnTo>
                      <a:pt x="349" y="46"/>
                    </a:lnTo>
                    <a:lnTo>
                      <a:pt x="347" y="61"/>
                    </a:lnTo>
                    <a:lnTo>
                      <a:pt x="349" y="70"/>
                    </a:lnTo>
                    <a:lnTo>
                      <a:pt x="350" y="77"/>
                    </a:lnTo>
                    <a:lnTo>
                      <a:pt x="347" y="86"/>
                    </a:lnTo>
                    <a:lnTo>
                      <a:pt x="342" y="100"/>
                    </a:lnTo>
                    <a:lnTo>
                      <a:pt x="336" y="107"/>
                    </a:lnTo>
                    <a:lnTo>
                      <a:pt x="332" y="112"/>
                    </a:lnTo>
                    <a:lnTo>
                      <a:pt x="331" y="115"/>
                    </a:lnTo>
                    <a:lnTo>
                      <a:pt x="330" y="116"/>
                    </a:lnTo>
                    <a:lnTo>
                      <a:pt x="336" y="146"/>
                    </a:lnTo>
                    <a:lnTo>
                      <a:pt x="338" y="171"/>
                    </a:lnTo>
                    <a:lnTo>
                      <a:pt x="336" y="194"/>
                    </a:lnTo>
                    <a:lnTo>
                      <a:pt x="328" y="219"/>
                    </a:lnTo>
                    <a:lnTo>
                      <a:pt x="323" y="228"/>
                    </a:lnTo>
                    <a:lnTo>
                      <a:pt x="317" y="238"/>
                    </a:lnTo>
                    <a:lnTo>
                      <a:pt x="311" y="248"/>
                    </a:lnTo>
                    <a:lnTo>
                      <a:pt x="304" y="259"/>
                    </a:lnTo>
                    <a:lnTo>
                      <a:pt x="297" y="268"/>
                    </a:lnTo>
                    <a:lnTo>
                      <a:pt x="290" y="276"/>
                    </a:lnTo>
                    <a:lnTo>
                      <a:pt x="284" y="283"/>
                    </a:lnTo>
                    <a:lnTo>
                      <a:pt x="279" y="288"/>
                    </a:lnTo>
                    <a:lnTo>
                      <a:pt x="270" y="294"/>
                    </a:lnTo>
                    <a:lnTo>
                      <a:pt x="261" y="300"/>
                    </a:lnTo>
                    <a:lnTo>
                      <a:pt x="251" y="304"/>
                    </a:lnTo>
                    <a:lnTo>
                      <a:pt x="242" y="305"/>
                    </a:lnTo>
                    <a:lnTo>
                      <a:pt x="232" y="306"/>
                    </a:lnTo>
                    <a:lnTo>
                      <a:pt x="223" y="305"/>
                    </a:lnTo>
                    <a:lnTo>
                      <a:pt x="216" y="304"/>
                    </a:lnTo>
                    <a:lnTo>
                      <a:pt x="209" y="302"/>
                    </a:lnTo>
                    <a:lnTo>
                      <a:pt x="204" y="307"/>
                    </a:lnTo>
                    <a:lnTo>
                      <a:pt x="198" y="309"/>
                    </a:lnTo>
                    <a:lnTo>
                      <a:pt x="190" y="311"/>
                    </a:lnTo>
                    <a:lnTo>
                      <a:pt x="183" y="312"/>
                    </a:lnTo>
                    <a:lnTo>
                      <a:pt x="174" y="311"/>
                    </a:lnTo>
                    <a:lnTo>
                      <a:pt x="166" y="309"/>
                    </a:lnTo>
                    <a:lnTo>
                      <a:pt x="155" y="307"/>
                    </a:lnTo>
                    <a:lnTo>
                      <a:pt x="146" y="305"/>
                    </a:lnTo>
                    <a:lnTo>
                      <a:pt x="140" y="301"/>
                    </a:lnTo>
                    <a:lnTo>
                      <a:pt x="133" y="298"/>
                    </a:lnTo>
                    <a:lnTo>
                      <a:pt x="125" y="293"/>
                    </a:lnTo>
                    <a:lnTo>
                      <a:pt x="117" y="288"/>
                    </a:lnTo>
                    <a:lnTo>
                      <a:pt x="110" y="282"/>
                    </a:lnTo>
                    <a:lnTo>
                      <a:pt x="102" y="275"/>
                    </a:lnTo>
                    <a:lnTo>
                      <a:pt x="95" y="268"/>
                    </a:lnTo>
                    <a:lnTo>
                      <a:pt x="88" y="260"/>
                    </a:lnTo>
                    <a:lnTo>
                      <a:pt x="90" y="261"/>
                    </a:lnTo>
                    <a:lnTo>
                      <a:pt x="92" y="266"/>
                    </a:lnTo>
                    <a:lnTo>
                      <a:pt x="95" y="271"/>
                    </a:lnTo>
                    <a:lnTo>
                      <a:pt x="101" y="278"/>
                    </a:lnTo>
                    <a:lnTo>
                      <a:pt x="109" y="288"/>
                    </a:lnTo>
                    <a:lnTo>
                      <a:pt x="118" y="296"/>
                    </a:lnTo>
                    <a:lnTo>
                      <a:pt x="130" y="305"/>
                    </a:lnTo>
                    <a:lnTo>
                      <a:pt x="144" y="313"/>
                    </a:lnTo>
                    <a:lnTo>
                      <a:pt x="147" y="314"/>
                    </a:lnTo>
                    <a:lnTo>
                      <a:pt x="151" y="316"/>
                    </a:lnTo>
                    <a:lnTo>
                      <a:pt x="155" y="317"/>
                    </a:lnTo>
                    <a:lnTo>
                      <a:pt x="160" y="319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863" name="Freeform 143"/>
              <p:cNvSpPr>
                <a:spLocks/>
              </p:cNvSpPr>
              <p:nvPr/>
            </p:nvSpPr>
            <p:spPr bwMode="auto">
              <a:xfrm>
                <a:off x="3602" y="2757"/>
                <a:ext cx="38" cy="11"/>
              </a:xfrm>
              <a:custGeom>
                <a:avLst/>
                <a:gdLst/>
                <a:ahLst/>
                <a:cxnLst>
                  <a:cxn ang="0">
                    <a:pos x="0" y="9"/>
                  </a:cxn>
                  <a:cxn ang="0">
                    <a:pos x="5" y="9"/>
                  </a:cxn>
                  <a:cxn ang="0">
                    <a:pos x="11" y="9"/>
                  </a:cxn>
                  <a:cxn ang="0">
                    <a:pos x="16" y="8"/>
                  </a:cxn>
                  <a:cxn ang="0">
                    <a:pos x="21" y="5"/>
                  </a:cxn>
                  <a:cxn ang="0">
                    <a:pos x="27" y="3"/>
                  </a:cxn>
                  <a:cxn ang="0">
                    <a:pos x="33" y="2"/>
                  </a:cxn>
                  <a:cxn ang="0">
                    <a:pos x="39" y="2"/>
                  </a:cxn>
                  <a:cxn ang="0">
                    <a:pos x="44" y="2"/>
                  </a:cxn>
                  <a:cxn ang="0">
                    <a:pos x="48" y="2"/>
                  </a:cxn>
                  <a:cxn ang="0">
                    <a:pos x="50" y="2"/>
                  </a:cxn>
                  <a:cxn ang="0">
                    <a:pos x="57" y="1"/>
                  </a:cxn>
                  <a:cxn ang="0">
                    <a:pos x="72" y="1"/>
                  </a:cxn>
                  <a:cxn ang="0">
                    <a:pos x="73" y="1"/>
                  </a:cxn>
                  <a:cxn ang="0">
                    <a:pos x="74" y="1"/>
                  </a:cxn>
                  <a:cxn ang="0">
                    <a:pos x="74" y="1"/>
                  </a:cxn>
                  <a:cxn ang="0">
                    <a:pos x="76" y="0"/>
                  </a:cxn>
                  <a:cxn ang="0">
                    <a:pos x="73" y="3"/>
                  </a:cxn>
                  <a:cxn ang="0">
                    <a:pos x="66" y="10"/>
                  </a:cxn>
                  <a:cxn ang="0">
                    <a:pos x="57" y="17"/>
                  </a:cxn>
                  <a:cxn ang="0">
                    <a:pos x="44" y="21"/>
                  </a:cxn>
                  <a:cxn ang="0">
                    <a:pos x="39" y="23"/>
                  </a:cxn>
                  <a:cxn ang="0">
                    <a:pos x="33" y="23"/>
                  </a:cxn>
                  <a:cxn ang="0">
                    <a:pos x="27" y="23"/>
                  </a:cxn>
                  <a:cxn ang="0">
                    <a:pos x="23" y="21"/>
                  </a:cxn>
                  <a:cxn ang="0">
                    <a:pos x="17" y="19"/>
                  </a:cxn>
                  <a:cxn ang="0">
                    <a:pos x="11" y="17"/>
                  </a:cxn>
                  <a:cxn ang="0">
                    <a:pos x="5" y="13"/>
                  </a:cxn>
                  <a:cxn ang="0">
                    <a:pos x="0" y="9"/>
                  </a:cxn>
                </a:cxnLst>
                <a:rect l="0" t="0" r="r" b="b"/>
                <a:pathLst>
                  <a:path w="76" h="23">
                    <a:moveTo>
                      <a:pt x="0" y="9"/>
                    </a:moveTo>
                    <a:lnTo>
                      <a:pt x="5" y="9"/>
                    </a:lnTo>
                    <a:lnTo>
                      <a:pt x="11" y="9"/>
                    </a:lnTo>
                    <a:lnTo>
                      <a:pt x="16" y="8"/>
                    </a:lnTo>
                    <a:lnTo>
                      <a:pt x="21" y="5"/>
                    </a:lnTo>
                    <a:lnTo>
                      <a:pt x="27" y="3"/>
                    </a:lnTo>
                    <a:lnTo>
                      <a:pt x="33" y="2"/>
                    </a:lnTo>
                    <a:lnTo>
                      <a:pt x="39" y="2"/>
                    </a:lnTo>
                    <a:lnTo>
                      <a:pt x="44" y="2"/>
                    </a:lnTo>
                    <a:lnTo>
                      <a:pt x="48" y="2"/>
                    </a:lnTo>
                    <a:lnTo>
                      <a:pt x="50" y="2"/>
                    </a:lnTo>
                    <a:lnTo>
                      <a:pt x="57" y="1"/>
                    </a:lnTo>
                    <a:lnTo>
                      <a:pt x="72" y="1"/>
                    </a:lnTo>
                    <a:lnTo>
                      <a:pt x="73" y="1"/>
                    </a:lnTo>
                    <a:lnTo>
                      <a:pt x="74" y="1"/>
                    </a:lnTo>
                    <a:lnTo>
                      <a:pt x="74" y="1"/>
                    </a:lnTo>
                    <a:lnTo>
                      <a:pt x="76" y="0"/>
                    </a:lnTo>
                    <a:lnTo>
                      <a:pt x="73" y="3"/>
                    </a:lnTo>
                    <a:lnTo>
                      <a:pt x="66" y="10"/>
                    </a:lnTo>
                    <a:lnTo>
                      <a:pt x="57" y="17"/>
                    </a:lnTo>
                    <a:lnTo>
                      <a:pt x="44" y="21"/>
                    </a:lnTo>
                    <a:lnTo>
                      <a:pt x="39" y="23"/>
                    </a:lnTo>
                    <a:lnTo>
                      <a:pt x="33" y="23"/>
                    </a:lnTo>
                    <a:lnTo>
                      <a:pt x="27" y="23"/>
                    </a:lnTo>
                    <a:lnTo>
                      <a:pt x="23" y="21"/>
                    </a:lnTo>
                    <a:lnTo>
                      <a:pt x="17" y="19"/>
                    </a:lnTo>
                    <a:lnTo>
                      <a:pt x="11" y="17"/>
                    </a:lnTo>
                    <a:lnTo>
                      <a:pt x="5" y="13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864" name="Freeform 144"/>
              <p:cNvSpPr>
                <a:spLocks/>
              </p:cNvSpPr>
              <p:nvPr/>
            </p:nvSpPr>
            <p:spPr bwMode="auto">
              <a:xfrm>
                <a:off x="3765" y="2643"/>
                <a:ext cx="231" cy="198"/>
              </a:xfrm>
              <a:custGeom>
                <a:avLst/>
                <a:gdLst/>
                <a:ahLst/>
                <a:cxnLst>
                  <a:cxn ang="0">
                    <a:pos x="55" y="392"/>
                  </a:cxn>
                  <a:cxn ang="0">
                    <a:pos x="102" y="395"/>
                  </a:cxn>
                  <a:cxn ang="0">
                    <a:pos x="145" y="395"/>
                  </a:cxn>
                  <a:cxn ang="0">
                    <a:pos x="184" y="393"/>
                  </a:cxn>
                  <a:cxn ang="0">
                    <a:pos x="217" y="390"/>
                  </a:cxn>
                  <a:cxn ang="0">
                    <a:pos x="248" y="387"/>
                  </a:cxn>
                  <a:cxn ang="0">
                    <a:pos x="284" y="391"/>
                  </a:cxn>
                  <a:cxn ang="0">
                    <a:pos x="305" y="393"/>
                  </a:cxn>
                  <a:cxn ang="0">
                    <a:pos x="321" y="391"/>
                  </a:cxn>
                  <a:cxn ang="0">
                    <a:pos x="328" y="375"/>
                  </a:cxn>
                  <a:cxn ang="0">
                    <a:pos x="350" y="333"/>
                  </a:cxn>
                  <a:cxn ang="0">
                    <a:pos x="378" y="305"/>
                  </a:cxn>
                  <a:cxn ang="0">
                    <a:pos x="387" y="290"/>
                  </a:cxn>
                  <a:cxn ang="0">
                    <a:pos x="394" y="267"/>
                  </a:cxn>
                  <a:cxn ang="0">
                    <a:pos x="403" y="236"/>
                  </a:cxn>
                  <a:cxn ang="0">
                    <a:pos x="418" y="209"/>
                  </a:cxn>
                  <a:cxn ang="0">
                    <a:pos x="441" y="188"/>
                  </a:cxn>
                  <a:cxn ang="0">
                    <a:pos x="458" y="165"/>
                  </a:cxn>
                  <a:cxn ang="0">
                    <a:pos x="462" y="144"/>
                  </a:cxn>
                  <a:cxn ang="0">
                    <a:pos x="450" y="117"/>
                  </a:cxn>
                  <a:cxn ang="0">
                    <a:pos x="442" y="67"/>
                  </a:cxn>
                  <a:cxn ang="0">
                    <a:pos x="426" y="31"/>
                  </a:cxn>
                  <a:cxn ang="0">
                    <a:pos x="427" y="8"/>
                  </a:cxn>
                  <a:cxn ang="0">
                    <a:pos x="401" y="7"/>
                  </a:cxn>
                  <a:cxn ang="0">
                    <a:pos x="375" y="6"/>
                  </a:cxn>
                  <a:cxn ang="0">
                    <a:pos x="354" y="4"/>
                  </a:cxn>
                  <a:cxn ang="0">
                    <a:pos x="334" y="2"/>
                  </a:cxn>
                  <a:cxn ang="0">
                    <a:pos x="316" y="1"/>
                  </a:cxn>
                  <a:cxn ang="0">
                    <a:pos x="288" y="0"/>
                  </a:cxn>
                  <a:cxn ang="0">
                    <a:pos x="260" y="0"/>
                  </a:cxn>
                  <a:cxn ang="0">
                    <a:pos x="236" y="0"/>
                  </a:cxn>
                  <a:cxn ang="0">
                    <a:pos x="206" y="0"/>
                  </a:cxn>
                  <a:cxn ang="0">
                    <a:pos x="187" y="0"/>
                  </a:cxn>
                  <a:cxn ang="0">
                    <a:pos x="176" y="0"/>
                  </a:cxn>
                  <a:cxn ang="0">
                    <a:pos x="174" y="0"/>
                  </a:cxn>
                  <a:cxn ang="0">
                    <a:pos x="149" y="0"/>
                  </a:cxn>
                  <a:cxn ang="0">
                    <a:pos x="137" y="1"/>
                  </a:cxn>
                  <a:cxn ang="0">
                    <a:pos x="116" y="4"/>
                  </a:cxn>
                  <a:cxn ang="0">
                    <a:pos x="85" y="11"/>
                  </a:cxn>
                  <a:cxn ang="0">
                    <a:pos x="55" y="18"/>
                  </a:cxn>
                  <a:cxn ang="0">
                    <a:pos x="31" y="25"/>
                  </a:cxn>
                  <a:cxn ang="0">
                    <a:pos x="13" y="32"/>
                  </a:cxn>
                  <a:cxn ang="0">
                    <a:pos x="3" y="35"/>
                  </a:cxn>
                  <a:cxn ang="0">
                    <a:pos x="1" y="37"/>
                  </a:cxn>
                  <a:cxn ang="0">
                    <a:pos x="9" y="63"/>
                  </a:cxn>
                  <a:cxn ang="0">
                    <a:pos x="20" y="88"/>
                  </a:cxn>
                  <a:cxn ang="0">
                    <a:pos x="36" y="99"/>
                  </a:cxn>
                  <a:cxn ang="0">
                    <a:pos x="41" y="122"/>
                  </a:cxn>
                  <a:cxn ang="0">
                    <a:pos x="36" y="131"/>
                  </a:cxn>
                  <a:cxn ang="0">
                    <a:pos x="51" y="163"/>
                  </a:cxn>
                  <a:cxn ang="0">
                    <a:pos x="44" y="157"/>
                  </a:cxn>
                  <a:cxn ang="0">
                    <a:pos x="51" y="185"/>
                  </a:cxn>
                  <a:cxn ang="0">
                    <a:pos x="61" y="222"/>
                  </a:cxn>
                  <a:cxn ang="0">
                    <a:pos x="58" y="277"/>
                  </a:cxn>
                  <a:cxn ang="0">
                    <a:pos x="81" y="310"/>
                  </a:cxn>
                  <a:cxn ang="0">
                    <a:pos x="83" y="316"/>
                  </a:cxn>
                  <a:cxn ang="0">
                    <a:pos x="67" y="346"/>
                  </a:cxn>
                  <a:cxn ang="0">
                    <a:pos x="55" y="369"/>
                  </a:cxn>
                  <a:cxn ang="0">
                    <a:pos x="35" y="380"/>
                  </a:cxn>
                  <a:cxn ang="0">
                    <a:pos x="27" y="383"/>
                  </a:cxn>
                  <a:cxn ang="0">
                    <a:pos x="24" y="387"/>
                  </a:cxn>
                </a:cxnLst>
                <a:rect l="0" t="0" r="r" b="b"/>
                <a:pathLst>
                  <a:path w="463" h="397">
                    <a:moveTo>
                      <a:pt x="24" y="387"/>
                    </a:moveTo>
                    <a:lnTo>
                      <a:pt x="41" y="390"/>
                    </a:lnTo>
                    <a:lnTo>
                      <a:pt x="55" y="392"/>
                    </a:lnTo>
                    <a:lnTo>
                      <a:pt x="72" y="394"/>
                    </a:lnTo>
                    <a:lnTo>
                      <a:pt x="87" y="395"/>
                    </a:lnTo>
                    <a:lnTo>
                      <a:pt x="102" y="395"/>
                    </a:lnTo>
                    <a:lnTo>
                      <a:pt x="116" y="397"/>
                    </a:lnTo>
                    <a:lnTo>
                      <a:pt x="131" y="397"/>
                    </a:lnTo>
                    <a:lnTo>
                      <a:pt x="145" y="395"/>
                    </a:lnTo>
                    <a:lnTo>
                      <a:pt x="159" y="395"/>
                    </a:lnTo>
                    <a:lnTo>
                      <a:pt x="172" y="394"/>
                    </a:lnTo>
                    <a:lnTo>
                      <a:pt x="184" y="393"/>
                    </a:lnTo>
                    <a:lnTo>
                      <a:pt x="196" y="392"/>
                    </a:lnTo>
                    <a:lnTo>
                      <a:pt x="206" y="391"/>
                    </a:lnTo>
                    <a:lnTo>
                      <a:pt x="217" y="390"/>
                    </a:lnTo>
                    <a:lnTo>
                      <a:pt x="225" y="387"/>
                    </a:lnTo>
                    <a:lnTo>
                      <a:pt x="233" y="386"/>
                    </a:lnTo>
                    <a:lnTo>
                      <a:pt x="248" y="387"/>
                    </a:lnTo>
                    <a:lnTo>
                      <a:pt x="261" y="389"/>
                    </a:lnTo>
                    <a:lnTo>
                      <a:pt x="274" y="390"/>
                    </a:lnTo>
                    <a:lnTo>
                      <a:pt x="284" y="391"/>
                    </a:lnTo>
                    <a:lnTo>
                      <a:pt x="293" y="393"/>
                    </a:lnTo>
                    <a:lnTo>
                      <a:pt x="299" y="393"/>
                    </a:lnTo>
                    <a:lnTo>
                      <a:pt x="305" y="393"/>
                    </a:lnTo>
                    <a:lnTo>
                      <a:pt x="309" y="393"/>
                    </a:lnTo>
                    <a:lnTo>
                      <a:pt x="317" y="392"/>
                    </a:lnTo>
                    <a:lnTo>
                      <a:pt x="321" y="391"/>
                    </a:lnTo>
                    <a:lnTo>
                      <a:pt x="325" y="389"/>
                    </a:lnTo>
                    <a:lnTo>
                      <a:pt x="328" y="389"/>
                    </a:lnTo>
                    <a:lnTo>
                      <a:pt x="328" y="375"/>
                    </a:lnTo>
                    <a:lnTo>
                      <a:pt x="332" y="361"/>
                    </a:lnTo>
                    <a:lnTo>
                      <a:pt x="339" y="347"/>
                    </a:lnTo>
                    <a:lnTo>
                      <a:pt x="350" y="333"/>
                    </a:lnTo>
                    <a:lnTo>
                      <a:pt x="363" y="321"/>
                    </a:lnTo>
                    <a:lnTo>
                      <a:pt x="372" y="311"/>
                    </a:lnTo>
                    <a:lnTo>
                      <a:pt x="378" y="305"/>
                    </a:lnTo>
                    <a:lnTo>
                      <a:pt x="382" y="300"/>
                    </a:lnTo>
                    <a:lnTo>
                      <a:pt x="386" y="295"/>
                    </a:lnTo>
                    <a:lnTo>
                      <a:pt x="387" y="290"/>
                    </a:lnTo>
                    <a:lnTo>
                      <a:pt x="389" y="284"/>
                    </a:lnTo>
                    <a:lnTo>
                      <a:pt x="391" y="276"/>
                    </a:lnTo>
                    <a:lnTo>
                      <a:pt x="394" y="267"/>
                    </a:lnTo>
                    <a:lnTo>
                      <a:pt x="396" y="256"/>
                    </a:lnTo>
                    <a:lnTo>
                      <a:pt x="400" y="246"/>
                    </a:lnTo>
                    <a:lnTo>
                      <a:pt x="403" y="236"/>
                    </a:lnTo>
                    <a:lnTo>
                      <a:pt x="406" y="226"/>
                    </a:lnTo>
                    <a:lnTo>
                      <a:pt x="412" y="217"/>
                    </a:lnTo>
                    <a:lnTo>
                      <a:pt x="418" y="209"/>
                    </a:lnTo>
                    <a:lnTo>
                      <a:pt x="426" y="202"/>
                    </a:lnTo>
                    <a:lnTo>
                      <a:pt x="434" y="195"/>
                    </a:lnTo>
                    <a:lnTo>
                      <a:pt x="441" y="188"/>
                    </a:lnTo>
                    <a:lnTo>
                      <a:pt x="448" y="180"/>
                    </a:lnTo>
                    <a:lnTo>
                      <a:pt x="454" y="172"/>
                    </a:lnTo>
                    <a:lnTo>
                      <a:pt x="458" y="165"/>
                    </a:lnTo>
                    <a:lnTo>
                      <a:pt x="462" y="157"/>
                    </a:lnTo>
                    <a:lnTo>
                      <a:pt x="463" y="150"/>
                    </a:lnTo>
                    <a:lnTo>
                      <a:pt x="462" y="144"/>
                    </a:lnTo>
                    <a:lnTo>
                      <a:pt x="457" y="133"/>
                    </a:lnTo>
                    <a:lnTo>
                      <a:pt x="454" y="126"/>
                    </a:lnTo>
                    <a:lnTo>
                      <a:pt x="450" y="117"/>
                    </a:lnTo>
                    <a:lnTo>
                      <a:pt x="450" y="101"/>
                    </a:lnTo>
                    <a:lnTo>
                      <a:pt x="448" y="83"/>
                    </a:lnTo>
                    <a:lnTo>
                      <a:pt x="442" y="67"/>
                    </a:lnTo>
                    <a:lnTo>
                      <a:pt x="434" y="52"/>
                    </a:lnTo>
                    <a:lnTo>
                      <a:pt x="428" y="39"/>
                    </a:lnTo>
                    <a:lnTo>
                      <a:pt x="426" y="31"/>
                    </a:lnTo>
                    <a:lnTo>
                      <a:pt x="426" y="23"/>
                    </a:lnTo>
                    <a:lnTo>
                      <a:pt x="426" y="15"/>
                    </a:lnTo>
                    <a:lnTo>
                      <a:pt x="427" y="8"/>
                    </a:lnTo>
                    <a:lnTo>
                      <a:pt x="418" y="8"/>
                    </a:lnTo>
                    <a:lnTo>
                      <a:pt x="409" y="7"/>
                    </a:lnTo>
                    <a:lnTo>
                      <a:pt x="401" y="7"/>
                    </a:lnTo>
                    <a:lnTo>
                      <a:pt x="393" y="6"/>
                    </a:lnTo>
                    <a:lnTo>
                      <a:pt x="383" y="6"/>
                    </a:lnTo>
                    <a:lnTo>
                      <a:pt x="375" y="6"/>
                    </a:lnTo>
                    <a:lnTo>
                      <a:pt x="368" y="4"/>
                    </a:lnTo>
                    <a:lnTo>
                      <a:pt x="360" y="4"/>
                    </a:lnTo>
                    <a:lnTo>
                      <a:pt x="354" y="4"/>
                    </a:lnTo>
                    <a:lnTo>
                      <a:pt x="347" y="3"/>
                    </a:lnTo>
                    <a:lnTo>
                      <a:pt x="340" y="3"/>
                    </a:lnTo>
                    <a:lnTo>
                      <a:pt x="334" y="2"/>
                    </a:lnTo>
                    <a:lnTo>
                      <a:pt x="327" y="2"/>
                    </a:lnTo>
                    <a:lnTo>
                      <a:pt x="321" y="2"/>
                    </a:lnTo>
                    <a:lnTo>
                      <a:pt x="316" y="1"/>
                    </a:lnTo>
                    <a:lnTo>
                      <a:pt x="310" y="1"/>
                    </a:lnTo>
                    <a:lnTo>
                      <a:pt x="298" y="1"/>
                    </a:lnTo>
                    <a:lnTo>
                      <a:pt x="288" y="0"/>
                    </a:lnTo>
                    <a:lnTo>
                      <a:pt x="278" y="0"/>
                    </a:lnTo>
                    <a:lnTo>
                      <a:pt x="268" y="0"/>
                    </a:lnTo>
                    <a:lnTo>
                      <a:pt x="260" y="0"/>
                    </a:lnTo>
                    <a:lnTo>
                      <a:pt x="251" y="0"/>
                    </a:lnTo>
                    <a:lnTo>
                      <a:pt x="244" y="0"/>
                    </a:lnTo>
                    <a:lnTo>
                      <a:pt x="236" y="0"/>
                    </a:lnTo>
                    <a:lnTo>
                      <a:pt x="225" y="0"/>
                    </a:lnTo>
                    <a:lnTo>
                      <a:pt x="215" y="0"/>
                    </a:lnTo>
                    <a:lnTo>
                      <a:pt x="206" y="0"/>
                    </a:lnTo>
                    <a:lnTo>
                      <a:pt x="199" y="0"/>
                    </a:lnTo>
                    <a:lnTo>
                      <a:pt x="192" y="0"/>
                    </a:lnTo>
                    <a:lnTo>
                      <a:pt x="187" y="0"/>
                    </a:lnTo>
                    <a:lnTo>
                      <a:pt x="182" y="0"/>
                    </a:lnTo>
                    <a:lnTo>
                      <a:pt x="177" y="0"/>
                    </a:lnTo>
                    <a:lnTo>
                      <a:pt x="176" y="0"/>
                    </a:lnTo>
                    <a:lnTo>
                      <a:pt x="176" y="0"/>
                    </a:lnTo>
                    <a:lnTo>
                      <a:pt x="175" y="0"/>
                    </a:lnTo>
                    <a:lnTo>
                      <a:pt x="174" y="0"/>
                    </a:lnTo>
                    <a:lnTo>
                      <a:pt x="162" y="0"/>
                    </a:lnTo>
                    <a:lnTo>
                      <a:pt x="154" y="0"/>
                    </a:lnTo>
                    <a:lnTo>
                      <a:pt x="149" y="0"/>
                    </a:lnTo>
                    <a:lnTo>
                      <a:pt x="145" y="0"/>
                    </a:lnTo>
                    <a:lnTo>
                      <a:pt x="141" y="0"/>
                    </a:lnTo>
                    <a:lnTo>
                      <a:pt x="137" y="1"/>
                    </a:lnTo>
                    <a:lnTo>
                      <a:pt x="131" y="1"/>
                    </a:lnTo>
                    <a:lnTo>
                      <a:pt x="123" y="3"/>
                    </a:lnTo>
                    <a:lnTo>
                      <a:pt x="116" y="4"/>
                    </a:lnTo>
                    <a:lnTo>
                      <a:pt x="107" y="7"/>
                    </a:lnTo>
                    <a:lnTo>
                      <a:pt x="97" y="9"/>
                    </a:lnTo>
                    <a:lnTo>
                      <a:pt x="85" y="11"/>
                    </a:lnTo>
                    <a:lnTo>
                      <a:pt x="74" y="14"/>
                    </a:lnTo>
                    <a:lnTo>
                      <a:pt x="64" y="16"/>
                    </a:lnTo>
                    <a:lnTo>
                      <a:pt x="55" y="18"/>
                    </a:lnTo>
                    <a:lnTo>
                      <a:pt x="50" y="19"/>
                    </a:lnTo>
                    <a:lnTo>
                      <a:pt x="41" y="23"/>
                    </a:lnTo>
                    <a:lnTo>
                      <a:pt x="31" y="25"/>
                    </a:lnTo>
                    <a:lnTo>
                      <a:pt x="24" y="27"/>
                    </a:lnTo>
                    <a:lnTo>
                      <a:pt x="18" y="30"/>
                    </a:lnTo>
                    <a:lnTo>
                      <a:pt x="13" y="32"/>
                    </a:lnTo>
                    <a:lnTo>
                      <a:pt x="8" y="33"/>
                    </a:lnTo>
                    <a:lnTo>
                      <a:pt x="5" y="34"/>
                    </a:lnTo>
                    <a:lnTo>
                      <a:pt x="3" y="35"/>
                    </a:lnTo>
                    <a:lnTo>
                      <a:pt x="1" y="37"/>
                    </a:lnTo>
                    <a:lnTo>
                      <a:pt x="1" y="37"/>
                    </a:lnTo>
                    <a:lnTo>
                      <a:pt x="1" y="37"/>
                    </a:lnTo>
                    <a:lnTo>
                      <a:pt x="0" y="37"/>
                    </a:lnTo>
                    <a:lnTo>
                      <a:pt x="7" y="52"/>
                    </a:lnTo>
                    <a:lnTo>
                      <a:pt x="9" y="63"/>
                    </a:lnTo>
                    <a:lnTo>
                      <a:pt x="11" y="73"/>
                    </a:lnTo>
                    <a:lnTo>
                      <a:pt x="13" y="81"/>
                    </a:lnTo>
                    <a:lnTo>
                      <a:pt x="20" y="88"/>
                    </a:lnTo>
                    <a:lnTo>
                      <a:pt x="28" y="93"/>
                    </a:lnTo>
                    <a:lnTo>
                      <a:pt x="34" y="98"/>
                    </a:lnTo>
                    <a:lnTo>
                      <a:pt x="36" y="99"/>
                    </a:lnTo>
                    <a:lnTo>
                      <a:pt x="28" y="103"/>
                    </a:lnTo>
                    <a:lnTo>
                      <a:pt x="45" y="124"/>
                    </a:lnTo>
                    <a:lnTo>
                      <a:pt x="41" y="122"/>
                    </a:lnTo>
                    <a:lnTo>
                      <a:pt x="32" y="118"/>
                    </a:lnTo>
                    <a:lnTo>
                      <a:pt x="29" y="119"/>
                    </a:lnTo>
                    <a:lnTo>
                      <a:pt x="36" y="131"/>
                    </a:lnTo>
                    <a:lnTo>
                      <a:pt x="46" y="147"/>
                    </a:lnTo>
                    <a:lnTo>
                      <a:pt x="51" y="157"/>
                    </a:lnTo>
                    <a:lnTo>
                      <a:pt x="51" y="163"/>
                    </a:lnTo>
                    <a:lnTo>
                      <a:pt x="51" y="164"/>
                    </a:lnTo>
                    <a:lnTo>
                      <a:pt x="49" y="162"/>
                    </a:lnTo>
                    <a:lnTo>
                      <a:pt x="44" y="157"/>
                    </a:lnTo>
                    <a:lnTo>
                      <a:pt x="42" y="157"/>
                    </a:lnTo>
                    <a:lnTo>
                      <a:pt x="43" y="169"/>
                    </a:lnTo>
                    <a:lnTo>
                      <a:pt x="51" y="185"/>
                    </a:lnTo>
                    <a:lnTo>
                      <a:pt x="59" y="196"/>
                    </a:lnTo>
                    <a:lnTo>
                      <a:pt x="64" y="208"/>
                    </a:lnTo>
                    <a:lnTo>
                      <a:pt x="61" y="222"/>
                    </a:lnTo>
                    <a:lnTo>
                      <a:pt x="55" y="239"/>
                    </a:lnTo>
                    <a:lnTo>
                      <a:pt x="54" y="257"/>
                    </a:lnTo>
                    <a:lnTo>
                      <a:pt x="58" y="277"/>
                    </a:lnTo>
                    <a:lnTo>
                      <a:pt x="66" y="294"/>
                    </a:lnTo>
                    <a:lnTo>
                      <a:pt x="75" y="306"/>
                    </a:lnTo>
                    <a:lnTo>
                      <a:pt x="81" y="310"/>
                    </a:lnTo>
                    <a:lnTo>
                      <a:pt x="84" y="310"/>
                    </a:lnTo>
                    <a:lnTo>
                      <a:pt x="85" y="309"/>
                    </a:lnTo>
                    <a:lnTo>
                      <a:pt x="83" y="316"/>
                    </a:lnTo>
                    <a:lnTo>
                      <a:pt x="76" y="328"/>
                    </a:lnTo>
                    <a:lnTo>
                      <a:pt x="69" y="339"/>
                    </a:lnTo>
                    <a:lnTo>
                      <a:pt x="67" y="346"/>
                    </a:lnTo>
                    <a:lnTo>
                      <a:pt x="66" y="355"/>
                    </a:lnTo>
                    <a:lnTo>
                      <a:pt x="62" y="363"/>
                    </a:lnTo>
                    <a:lnTo>
                      <a:pt x="55" y="369"/>
                    </a:lnTo>
                    <a:lnTo>
                      <a:pt x="49" y="374"/>
                    </a:lnTo>
                    <a:lnTo>
                      <a:pt x="41" y="378"/>
                    </a:lnTo>
                    <a:lnTo>
                      <a:pt x="35" y="380"/>
                    </a:lnTo>
                    <a:lnTo>
                      <a:pt x="30" y="382"/>
                    </a:lnTo>
                    <a:lnTo>
                      <a:pt x="28" y="382"/>
                    </a:lnTo>
                    <a:lnTo>
                      <a:pt x="27" y="383"/>
                    </a:lnTo>
                    <a:lnTo>
                      <a:pt x="27" y="384"/>
                    </a:lnTo>
                    <a:lnTo>
                      <a:pt x="26" y="386"/>
                    </a:lnTo>
                    <a:lnTo>
                      <a:pt x="24" y="387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865" name="Freeform 145"/>
              <p:cNvSpPr>
                <a:spLocks/>
              </p:cNvSpPr>
              <p:nvPr/>
            </p:nvSpPr>
            <p:spPr bwMode="auto">
              <a:xfrm>
                <a:off x="3900" y="2850"/>
                <a:ext cx="77" cy="120"/>
              </a:xfrm>
              <a:custGeom>
                <a:avLst/>
                <a:gdLst/>
                <a:ahLst/>
                <a:cxnLst>
                  <a:cxn ang="0">
                    <a:pos x="46" y="9"/>
                  </a:cxn>
                  <a:cxn ang="0">
                    <a:pos x="52" y="26"/>
                  </a:cxn>
                  <a:cxn ang="0">
                    <a:pos x="68" y="51"/>
                  </a:cxn>
                  <a:cxn ang="0">
                    <a:pos x="101" y="87"/>
                  </a:cxn>
                  <a:cxn ang="0">
                    <a:pos x="128" y="122"/>
                  </a:cxn>
                  <a:cxn ang="0">
                    <a:pos x="122" y="144"/>
                  </a:cxn>
                  <a:cxn ang="0">
                    <a:pos x="106" y="167"/>
                  </a:cxn>
                  <a:cxn ang="0">
                    <a:pos x="79" y="189"/>
                  </a:cxn>
                  <a:cxn ang="0">
                    <a:pos x="52" y="197"/>
                  </a:cxn>
                  <a:cxn ang="0">
                    <a:pos x="30" y="197"/>
                  </a:cxn>
                  <a:cxn ang="0">
                    <a:pos x="11" y="199"/>
                  </a:cxn>
                  <a:cxn ang="0">
                    <a:pos x="1" y="205"/>
                  </a:cxn>
                  <a:cxn ang="0">
                    <a:pos x="1" y="218"/>
                  </a:cxn>
                  <a:cxn ang="0">
                    <a:pos x="9" y="233"/>
                  </a:cxn>
                  <a:cxn ang="0">
                    <a:pos x="16" y="229"/>
                  </a:cxn>
                  <a:cxn ang="0">
                    <a:pos x="18" y="210"/>
                  </a:cxn>
                  <a:cxn ang="0">
                    <a:pos x="23" y="212"/>
                  </a:cxn>
                  <a:cxn ang="0">
                    <a:pos x="21" y="225"/>
                  </a:cxn>
                  <a:cxn ang="0">
                    <a:pos x="31" y="223"/>
                  </a:cxn>
                  <a:cxn ang="0">
                    <a:pos x="52" y="215"/>
                  </a:cxn>
                  <a:cxn ang="0">
                    <a:pos x="73" y="210"/>
                  </a:cxn>
                  <a:cxn ang="0">
                    <a:pos x="93" y="207"/>
                  </a:cxn>
                  <a:cxn ang="0">
                    <a:pos x="110" y="197"/>
                  </a:cxn>
                  <a:cxn ang="0">
                    <a:pos x="128" y="175"/>
                  </a:cxn>
                  <a:cxn ang="0">
                    <a:pos x="144" y="151"/>
                  </a:cxn>
                  <a:cxn ang="0">
                    <a:pos x="153" y="133"/>
                  </a:cxn>
                  <a:cxn ang="0">
                    <a:pos x="140" y="116"/>
                  </a:cxn>
                  <a:cxn ang="0">
                    <a:pos x="107" y="82"/>
                  </a:cxn>
                  <a:cxn ang="0">
                    <a:pos x="77" y="47"/>
                  </a:cxn>
                  <a:cxn ang="0">
                    <a:pos x="60" y="16"/>
                  </a:cxn>
                  <a:cxn ang="0">
                    <a:pos x="53" y="2"/>
                  </a:cxn>
                  <a:cxn ang="0">
                    <a:pos x="47" y="0"/>
                  </a:cxn>
                </a:cxnLst>
                <a:rect l="0" t="0" r="r" b="b"/>
                <a:pathLst>
                  <a:path w="154" h="238">
                    <a:moveTo>
                      <a:pt x="46" y="0"/>
                    </a:moveTo>
                    <a:lnTo>
                      <a:pt x="46" y="9"/>
                    </a:lnTo>
                    <a:lnTo>
                      <a:pt x="48" y="17"/>
                    </a:lnTo>
                    <a:lnTo>
                      <a:pt x="52" y="26"/>
                    </a:lnTo>
                    <a:lnTo>
                      <a:pt x="58" y="38"/>
                    </a:lnTo>
                    <a:lnTo>
                      <a:pt x="68" y="51"/>
                    </a:lnTo>
                    <a:lnTo>
                      <a:pt x="83" y="67"/>
                    </a:lnTo>
                    <a:lnTo>
                      <a:pt x="101" y="87"/>
                    </a:lnTo>
                    <a:lnTo>
                      <a:pt x="126" y="112"/>
                    </a:lnTo>
                    <a:lnTo>
                      <a:pt x="128" y="122"/>
                    </a:lnTo>
                    <a:lnTo>
                      <a:pt x="126" y="132"/>
                    </a:lnTo>
                    <a:lnTo>
                      <a:pt x="122" y="144"/>
                    </a:lnTo>
                    <a:lnTo>
                      <a:pt x="115" y="155"/>
                    </a:lnTo>
                    <a:lnTo>
                      <a:pt x="106" y="167"/>
                    </a:lnTo>
                    <a:lnTo>
                      <a:pt x="93" y="178"/>
                    </a:lnTo>
                    <a:lnTo>
                      <a:pt x="79" y="189"/>
                    </a:lnTo>
                    <a:lnTo>
                      <a:pt x="62" y="197"/>
                    </a:lnTo>
                    <a:lnTo>
                      <a:pt x="52" y="197"/>
                    </a:lnTo>
                    <a:lnTo>
                      <a:pt x="40" y="197"/>
                    </a:lnTo>
                    <a:lnTo>
                      <a:pt x="30" y="197"/>
                    </a:lnTo>
                    <a:lnTo>
                      <a:pt x="21" y="198"/>
                    </a:lnTo>
                    <a:lnTo>
                      <a:pt x="11" y="199"/>
                    </a:lnTo>
                    <a:lnTo>
                      <a:pt x="6" y="201"/>
                    </a:lnTo>
                    <a:lnTo>
                      <a:pt x="1" y="205"/>
                    </a:lnTo>
                    <a:lnTo>
                      <a:pt x="0" y="209"/>
                    </a:lnTo>
                    <a:lnTo>
                      <a:pt x="1" y="218"/>
                    </a:lnTo>
                    <a:lnTo>
                      <a:pt x="3" y="227"/>
                    </a:lnTo>
                    <a:lnTo>
                      <a:pt x="9" y="233"/>
                    </a:lnTo>
                    <a:lnTo>
                      <a:pt x="17" y="238"/>
                    </a:lnTo>
                    <a:lnTo>
                      <a:pt x="16" y="229"/>
                    </a:lnTo>
                    <a:lnTo>
                      <a:pt x="16" y="218"/>
                    </a:lnTo>
                    <a:lnTo>
                      <a:pt x="18" y="210"/>
                    </a:lnTo>
                    <a:lnTo>
                      <a:pt x="26" y="204"/>
                    </a:lnTo>
                    <a:lnTo>
                      <a:pt x="23" y="212"/>
                    </a:lnTo>
                    <a:lnTo>
                      <a:pt x="22" y="218"/>
                    </a:lnTo>
                    <a:lnTo>
                      <a:pt x="21" y="225"/>
                    </a:lnTo>
                    <a:lnTo>
                      <a:pt x="21" y="230"/>
                    </a:lnTo>
                    <a:lnTo>
                      <a:pt x="31" y="223"/>
                    </a:lnTo>
                    <a:lnTo>
                      <a:pt x="41" y="217"/>
                    </a:lnTo>
                    <a:lnTo>
                      <a:pt x="52" y="215"/>
                    </a:lnTo>
                    <a:lnTo>
                      <a:pt x="63" y="213"/>
                    </a:lnTo>
                    <a:lnTo>
                      <a:pt x="73" y="210"/>
                    </a:lnTo>
                    <a:lnTo>
                      <a:pt x="84" y="209"/>
                    </a:lnTo>
                    <a:lnTo>
                      <a:pt x="93" y="207"/>
                    </a:lnTo>
                    <a:lnTo>
                      <a:pt x="101" y="204"/>
                    </a:lnTo>
                    <a:lnTo>
                      <a:pt x="110" y="197"/>
                    </a:lnTo>
                    <a:lnTo>
                      <a:pt x="119" y="187"/>
                    </a:lnTo>
                    <a:lnTo>
                      <a:pt x="128" y="175"/>
                    </a:lnTo>
                    <a:lnTo>
                      <a:pt x="137" y="162"/>
                    </a:lnTo>
                    <a:lnTo>
                      <a:pt x="144" y="151"/>
                    </a:lnTo>
                    <a:lnTo>
                      <a:pt x="149" y="140"/>
                    </a:lnTo>
                    <a:lnTo>
                      <a:pt x="153" y="133"/>
                    </a:lnTo>
                    <a:lnTo>
                      <a:pt x="154" y="131"/>
                    </a:lnTo>
                    <a:lnTo>
                      <a:pt x="140" y="116"/>
                    </a:lnTo>
                    <a:lnTo>
                      <a:pt x="124" y="99"/>
                    </a:lnTo>
                    <a:lnTo>
                      <a:pt x="107" y="82"/>
                    </a:lnTo>
                    <a:lnTo>
                      <a:pt x="92" y="64"/>
                    </a:lnTo>
                    <a:lnTo>
                      <a:pt x="77" y="47"/>
                    </a:lnTo>
                    <a:lnTo>
                      <a:pt x="67" y="31"/>
                    </a:lnTo>
                    <a:lnTo>
                      <a:pt x="60" y="16"/>
                    </a:lnTo>
                    <a:lnTo>
                      <a:pt x="57" y="3"/>
                    </a:lnTo>
                    <a:lnTo>
                      <a:pt x="53" y="2"/>
                    </a:lnTo>
                    <a:lnTo>
                      <a:pt x="49" y="1"/>
                    </a:lnTo>
                    <a:lnTo>
                      <a:pt x="47" y="0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866" name="Freeform 146"/>
              <p:cNvSpPr>
                <a:spLocks/>
              </p:cNvSpPr>
              <p:nvPr/>
            </p:nvSpPr>
            <p:spPr bwMode="auto">
              <a:xfrm>
                <a:off x="3726" y="2884"/>
                <a:ext cx="51" cy="79"/>
              </a:xfrm>
              <a:custGeom>
                <a:avLst/>
                <a:gdLst/>
                <a:ahLst/>
                <a:cxnLst>
                  <a:cxn ang="0">
                    <a:pos x="30" y="84"/>
                  </a:cxn>
                  <a:cxn ang="0">
                    <a:pos x="21" y="99"/>
                  </a:cxn>
                  <a:cxn ang="0">
                    <a:pos x="11" y="114"/>
                  </a:cxn>
                  <a:cxn ang="0">
                    <a:pos x="2" y="127"/>
                  </a:cxn>
                  <a:cxn ang="0">
                    <a:pos x="0" y="138"/>
                  </a:cxn>
                  <a:cxn ang="0">
                    <a:pos x="1" y="143"/>
                  </a:cxn>
                  <a:cxn ang="0">
                    <a:pos x="2" y="147"/>
                  </a:cxn>
                  <a:cxn ang="0">
                    <a:pos x="5" y="150"/>
                  </a:cxn>
                  <a:cxn ang="0">
                    <a:pos x="8" y="153"/>
                  </a:cxn>
                  <a:cxn ang="0">
                    <a:pos x="7" y="145"/>
                  </a:cxn>
                  <a:cxn ang="0">
                    <a:pos x="7" y="139"/>
                  </a:cxn>
                  <a:cxn ang="0">
                    <a:pos x="11" y="134"/>
                  </a:cxn>
                  <a:cxn ang="0">
                    <a:pos x="19" y="128"/>
                  </a:cxn>
                  <a:cxn ang="0">
                    <a:pos x="14" y="139"/>
                  </a:cxn>
                  <a:cxn ang="0">
                    <a:pos x="14" y="147"/>
                  </a:cxn>
                  <a:cxn ang="0">
                    <a:pos x="14" y="153"/>
                  </a:cxn>
                  <a:cxn ang="0">
                    <a:pos x="15" y="155"/>
                  </a:cxn>
                  <a:cxn ang="0">
                    <a:pos x="17" y="156"/>
                  </a:cxn>
                  <a:cxn ang="0">
                    <a:pos x="21" y="157"/>
                  </a:cxn>
                  <a:cxn ang="0">
                    <a:pos x="24" y="158"/>
                  </a:cxn>
                  <a:cxn ang="0">
                    <a:pos x="30" y="157"/>
                  </a:cxn>
                  <a:cxn ang="0">
                    <a:pos x="32" y="157"/>
                  </a:cxn>
                  <a:cxn ang="0">
                    <a:pos x="34" y="157"/>
                  </a:cxn>
                  <a:cxn ang="0">
                    <a:pos x="36" y="157"/>
                  </a:cxn>
                  <a:cxn ang="0">
                    <a:pos x="37" y="157"/>
                  </a:cxn>
                  <a:cxn ang="0">
                    <a:pos x="36" y="149"/>
                  </a:cxn>
                  <a:cxn ang="0">
                    <a:pos x="36" y="142"/>
                  </a:cxn>
                  <a:cxn ang="0">
                    <a:pos x="39" y="137"/>
                  </a:cxn>
                  <a:cxn ang="0">
                    <a:pos x="47" y="131"/>
                  </a:cxn>
                  <a:cxn ang="0">
                    <a:pos x="43" y="141"/>
                  </a:cxn>
                  <a:cxn ang="0">
                    <a:pos x="43" y="149"/>
                  </a:cxn>
                  <a:cxn ang="0">
                    <a:pos x="44" y="155"/>
                  </a:cxn>
                  <a:cxn ang="0">
                    <a:pos x="45" y="157"/>
                  </a:cxn>
                  <a:cxn ang="0">
                    <a:pos x="53" y="156"/>
                  </a:cxn>
                  <a:cxn ang="0">
                    <a:pos x="59" y="156"/>
                  </a:cxn>
                  <a:cxn ang="0">
                    <a:pos x="65" y="155"/>
                  </a:cxn>
                  <a:cxn ang="0">
                    <a:pos x="70" y="155"/>
                  </a:cxn>
                  <a:cxn ang="0">
                    <a:pos x="74" y="154"/>
                  </a:cxn>
                  <a:cxn ang="0">
                    <a:pos x="77" y="153"/>
                  </a:cxn>
                  <a:cxn ang="0">
                    <a:pos x="81" y="151"/>
                  </a:cxn>
                  <a:cxn ang="0">
                    <a:pos x="84" y="149"/>
                  </a:cxn>
                  <a:cxn ang="0">
                    <a:pos x="91" y="138"/>
                  </a:cxn>
                  <a:cxn ang="0">
                    <a:pos x="98" y="118"/>
                  </a:cxn>
                  <a:cxn ang="0">
                    <a:pos x="101" y="95"/>
                  </a:cxn>
                  <a:cxn ang="0">
                    <a:pos x="100" y="73"/>
                  </a:cxn>
                  <a:cxn ang="0">
                    <a:pos x="97" y="56"/>
                  </a:cxn>
                  <a:cxn ang="0">
                    <a:pos x="93" y="36"/>
                  </a:cxn>
                  <a:cxn ang="0">
                    <a:pos x="90" y="17"/>
                  </a:cxn>
                  <a:cxn ang="0">
                    <a:pos x="85" y="0"/>
                  </a:cxn>
                  <a:cxn ang="0">
                    <a:pos x="81" y="13"/>
                  </a:cxn>
                  <a:cxn ang="0">
                    <a:pos x="75" y="24"/>
                  </a:cxn>
                  <a:cxn ang="0">
                    <a:pos x="70" y="32"/>
                  </a:cxn>
                  <a:cxn ang="0">
                    <a:pos x="66" y="40"/>
                  </a:cxn>
                  <a:cxn ang="0">
                    <a:pos x="61" y="46"/>
                  </a:cxn>
                  <a:cxn ang="0">
                    <a:pos x="57" y="50"/>
                  </a:cxn>
                  <a:cxn ang="0">
                    <a:pos x="53" y="55"/>
                  </a:cxn>
                  <a:cxn ang="0">
                    <a:pos x="50" y="59"/>
                  </a:cxn>
                  <a:cxn ang="0">
                    <a:pos x="45" y="66"/>
                  </a:cxn>
                  <a:cxn ang="0">
                    <a:pos x="39" y="72"/>
                  </a:cxn>
                  <a:cxn ang="0">
                    <a:pos x="35" y="78"/>
                  </a:cxn>
                  <a:cxn ang="0">
                    <a:pos x="30" y="84"/>
                  </a:cxn>
                </a:cxnLst>
                <a:rect l="0" t="0" r="r" b="b"/>
                <a:pathLst>
                  <a:path w="101" h="158">
                    <a:moveTo>
                      <a:pt x="30" y="84"/>
                    </a:moveTo>
                    <a:lnTo>
                      <a:pt x="21" y="99"/>
                    </a:lnTo>
                    <a:lnTo>
                      <a:pt x="11" y="114"/>
                    </a:lnTo>
                    <a:lnTo>
                      <a:pt x="2" y="127"/>
                    </a:lnTo>
                    <a:lnTo>
                      <a:pt x="0" y="138"/>
                    </a:lnTo>
                    <a:lnTo>
                      <a:pt x="1" y="143"/>
                    </a:lnTo>
                    <a:lnTo>
                      <a:pt x="2" y="147"/>
                    </a:lnTo>
                    <a:lnTo>
                      <a:pt x="5" y="150"/>
                    </a:lnTo>
                    <a:lnTo>
                      <a:pt x="8" y="153"/>
                    </a:lnTo>
                    <a:lnTo>
                      <a:pt x="7" y="145"/>
                    </a:lnTo>
                    <a:lnTo>
                      <a:pt x="7" y="139"/>
                    </a:lnTo>
                    <a:lnTo>
                      <a:pt x="11" y="134"/>
                    </a:lnTo>
                    <a:lnTo>
                      <a:pt x="19" y="128"/>
                    </a:lnTo>
                    <a:lnTo>
                      <a:pt x="14" y="139"/>
                    </a:lnTo>
                    <a:lnTo>
                      <a:pt x="14" y="147"/>
                    </a:lnTo>
                    <a:lnTo>
                      <a:pt x="14" y="153"/>
                    </a:lnTo>
                    <a:lnTo>
                      <a:pt x="15" y="155"/>
                    </a:lnTo>
                    <a:lnTo>
                      <a:pt x="17" y="156"/>
                    </a:lnTo>
                    <a:lnTo>
                      <a:pt x="21" y="157"/>
                    </a:lnTo>
                    <a:lnTo>
                      <a:pt x="24" y="158"/>
                    </a:lnTo>
                    <a:lnTo>
                      <a:pt x="30" y="157"/>
                    </a:lnTo>
                    <a:lnTo>
                      <a:pt x="32" y="157"/>
                    </a:lnTo>
                    <a:lnTo>
                      <a:pt x="34" y="157"/>
                    </a:lnTo>
                    <a:lnTo>
                      <a:pt x="36" y="157"/>
                    </a:lnTo>
                    <a:lnTo>
                      <a:pt x="37" y="157"/>
                    </a:lnTo>
                    <a:lnTo>
                      <a:pt x="36" y="149"/>
                    </a:lnTo>
                    <a:lnTo>
                      <a:pt x="36" y="142"/>
                    </a:lnTo>
                    <a:lnTo>
                      <a:pt x="39" y="137"/>
                    </a:lnTo>
                    <a:lnTo>
                      <a:pt x="47" y="131"/>
                    </a:lnTo>
                    <a:lnTo>
                      <a:pt x="43" y="141"/>
                    </a:lnTo>
                    <a:lnTo>
                      <a:pt x="43" y="149"/>
                    </a:lnTo>
                    <a:lnTo>
                      <a:pt x="44" y="155"/>
                    </a:lnTo>
                    <a:lnTo>
                      <a:pt x="45" y="157"/>
                    </a:lnTo>
                    <a:lnTo>
                      <a:pt x="53" y="156"/>
                    </a:lnTo>
                    <a:lnTo>
                      <a:pt x="59" y="156"/>
                    </a:lnTo>
                    <a:lnTo>
                      <a:pt x="65" y="155"/>
                    </a:lnTo>
                    <a:lnTo>
                      <a:pt x="70" y="155"/>
                    </a:lnTo>
                    <a:lnTo>
                      <a:pt x="74" y="154"/>
                    </a:lnTo>
                    <a:lnTo>
                      <a:pt x="77" y="153"/>
                    </a:lnTo>
                    <a:lnTo>
                      <a:pt x="81" y="151"/>
                    </a:lnTo>
                    <a:lnTo>
                      <a:pt x="84" y="149"/>
                    </a:lnTo>
                    <a:lnTo>
                      <a:pt x="91" y="138"/>
                    </a:lnTo>
                    <a:lnTo>
                      <a:pt x="98" y="118"/>
                    </a:lnTo>
                    <a:lnTo>
                      <a:pt x="101" y="95"/>
                    </a:lnTo>
                    <a:lnTo>
                      <a:pt x="100" y="73"/>
                    </a:lnTo>
                    <a:lnTo>
                      <a:pt x="97" y="56"/>
                    </a:lnTo>
                    <a:lnTo>
                      <a:pt x="93" y="36"/>
                    </a:lnTo>
                    <a:lnTo>
                      <a:pt x="90" y="17"/>
                    </a:lnTo>
                    <a:lnTo>
                      <a:pt x="85" y="0"/>
                    </a:lnTo>
                    <a:lnTo>
                      <a:pt x="81" y="13"/>
                    </a:lnTo>
                    <a:lnTo>
                      <a:pt x="75" y="24"/>
                    </a:lnTo>
                    <a:lnTo>
                      <a:pt x="70" y="32"/>
                    </a:lnTo>
                    <a:lnTo>
                      <a:pt x="66" y="40"/>
                    </a:lnTo>
                    <a:lnTo>
                      <a:pt x="61" y="46"/>
                    </a:lnTo>
                    <a:lnTo>
                      <a:pt x="57" y="50"/>
                    </a:lnTo>
                    <a:lnTo>
                      <a:pt x="53" y="55"/>
                    </a:lnTo>
                    <a:lnTo>
                      <a:pt x="50" y="59"/>
                    </a:lnTo>
                    <a:lnTo>
                      <a:pt x="45" y="66"/>
                    </a:lnTo>
                    <a:lnTo>
                      <a:pt x="39" y="72"/>
                    </a:lnTo>
                    <a:lnTo>
                      <a:pt x="35" y="78"/>
                    </a:lnTo>
                    <a:lnTo>
                      <a:pt x="30" y="84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867" name="Freeform 147"/>
              <p:cNvSpPr>
                <a:spLocks/>
              </p:cNvSpPr>
              <p:nvPr/>
            </p:nvSpPr>
            <p:spPr bwMode="auto">
              <a:xfrm>
                <a:off x="3566" y="2695"/>
                <a:ext cx="33" cy="22"/>
              </a:xfrm>
              <a:custGeom>
                <a:avLst/>
                <a:gdLst/>
                <a:ahLst/>
                <a:cxnLst>
                  <a:cxn ang="0">
                    <a:pos x="66" y="28"/>
                  </a:cxn>
                  <a:cxn ang="0">
                    <a:pos x="58" y="16"/>
                  </a:cxn>
                  <a:cxn ang="0">
                    <a:pos x="52" y="8"/>
                  </a:cxn>
                  <a:cxn ang="0">
                    <a:pos x="46" y="4"/>
                  </a:cxn>
                  <a:cxn ang="0">
                    <a:pos x="39" y="1"/>
                  </a:cxn>
                  <a:cxn ang="0">
                    <a:pos x="29" y="0"/>
                  </a:cxn>
                  <a:cxn ang="0">
                    <a:pos x="21" y="1"/>
                  </a:cxn>
                  <a:cxn ang="0">
                    <a:pos x="14" y="4"/>
                  </a:cxn>
                  <a:cxn ang="0">
                    <a:pos x="9" y="7"/>
                  </a:cxn>
                  <a:cxn ang="0">
                    <a:pos x="5" y="11"/>
                  </a:cxn>
                  <a:cxn ang="0">
                    <a:pos x="3" y="14"/>
                  </a:cxn>
                  <a:cxn ang="0">
                    <a:pos x="0" y="16"/>
                  </a:cxn>
                  <a:cxn ang="0">
                    <a:pos x="0" y="18"/>
                  </a:cxn>
                  <a:cxn ang="0">
                    <a:pos x="6" y="28"/>
                  </a:cxn>
                  <a:cxn ang="0">
                    <a:pos x="12" y="35"/>
                  </a:cxn>
                  <a:cxn ang="0">
                    <a:pos x="18" y="41"/>
                  </a:cxn>
                  <a:cxn ang="0">
                    <a:pos x="26" y="44"/>
                  </a:cxn>
                  <a:cxn ang="0">
                    <a:pos x="34" y="45"/>
                  </a:cxn>
                  <a:cxn ang="0">
                    <a:pos x="41" y="44"/>
                  </a:cxn>
                  <a:cxn ang="0">
                    <a:pos x="47" y="42"/>
                  </a:cxn>
                  <a:cxn ang="0">
                    <a:pos x="53" y="38"/>
                  </a:cxn>
                  <a:cxn ang="0">
                    <a:pos x="59" y="35"/>
                  </a:cxn>
                  <a:cxn ang="0">
                    <a:pos x="62" y="31"/>
                  </a:cxn>
                  <a:cxn ang="0">
                    <a:pos x="65" y="29"/>
                  </a:cxn>
                  <a:cxn ang="0">
                    <a:pos x="66" y="28"/>
                  </a:cxn>
                </a:cxnLst>
                <a:rect l="0" t="0" r="r" b="b"/>
                <a:pathLst>
                  <a:path w="66" h="45">
                    <a:moveTo>
                      <a:pt x="66" y="28"/>
                    </a:moveTo>
                    <a:lnTo>
                      <a:pt x="58" y="16"/>
                    </a:lnTo>
                    <a:lnTo>
                      <a:pt x="52" y="8"/>
                    </a:lnTo>
                    <a:lnTo>
                      <a:pt x="46" y="4"/>
                    </a:lnTo>
                    <a:lnTo>
                      <a:pt x="39" y="1"/>
                    </a:lnTo>
                    <a:lnTo>
                      <a:pt x="29" y="0"/>
                    </a:lnTo>
                    <a:lnTo>
                      <a:pt x="21" y="1"/>
                    </a:lnTo>
                    <a:lnTo>
                      <a:pt x="14" y="4"/>
                    </a:lnTo>
                    <a:lnTo>
                      <a:pt x="9" y="7"/>
                    </a:lnTo>
                    <a:lnTo>
                      <a:pt x="5" y="11"/>
                    </a:lnTo>
                    <a:lnTo>
                      <a:pt x="3" y="14"/>
                    </a:lnTo>
                    <a:lnTo>
                      <a:pt x="0" y="16"/>
                    </a:lnTo>
                    <a:lnTo>
                      <a:pt x="0" y="18"/>
                    </a:lnTo>
                    <a:lnTo>
                      <a:pt x="6" y="28"/>
                    </a:lnTo>
                    <a:lnTo>
                      <a:pt x="12" y="35"/>
                    </a:lnTo>
                    <a:lnTo>
                      <a:pt x="18" y="41"/>
                    </a:lnTo>
                    <a:lnTo>
                      <a:pt x="26" y="44"/>
                    </a:lnTo>
                    <a:lnTo>
                      <a:pt x="34" y="45"/>
                    </a:lnTo>
                    <a:lnTo>
                      <a:pt x="41" y="44"/>
                    </a:lnTo>
                    <a:lnTo>
                      <a:pt x="47" y="42"/>
                    </a:lnTo>
                    <a:lnTo>
                      <a:pt x="53" y="38"/>
                    </a:lnTo>
                    <a:lnTo>
                      <a:pt x="59" y="35"/>
                    </a:lnTo>
                    <a:lnTo>
                      <a:pt x="62" y="31"/>
                    </a:lnTo>
                    <a:lnTo>
                      <a:pt x="65" y="29"/>
                    </a:lnTo>
                    <a:lnTo>
                      <a:pt x="66" y="2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868" name="Freeform 148"/>
              <p:cNvSpPr>
                <a:spLocks/>
              </p:cNvSpPr>
              <p:nvPr/>
            </p:nvSpPr>
            <p:spPr bwMode="auto">
              <a:xfrm>
                <a:off x="3632" y="2688"/>
                <a:ext cx="31" cy="23"/>
              </a:xfrm>
              <a:custGeom>
                <a:avLst/>
                <a:gdLst/>
                <a:ahLst/>
                <a:cxnLst>
                  <a:cxn ang="0">
                    <a:pos x="0" y="34"/>
                  </a:cxn>
                  <a:cxn ang="0">
                    <a:pos x="6" y="22"/>
                  </a:cxn>
                  <a:cxn ang="0">
                    <a:pos x="11" y="12"/>
                  </a:cxn>
                  <a:cxn ang="0">
                    <a:pos x="17" y="7"/>
                  </a:cxn>
                  <a:cxn ang="0">
                    <a:pos x="22" y="3"/>
                  </a:cxn>
                  <a:cxn ang="0">
                    <a:pos x="32" y="1"/>
                  </a:cxn>
                  <a:cxn ang="0">
                    <a:pos x="41" y="0"/>
                  </a:cxn>
                  <a:cxn ang="0">
                    <a:pos x="48" y="2"/>
                  </a:cxn>
                  <a:cxn ang="0">
                    <a:pos x="53" y="4"/>
                  </a:cxn>
                  <a:cxn ang="0">
                    <a:pos x="58" y="7"/>
                  </a:cxn>
                  <a:cxn ang="0">
                    <a:pos x="61" y="9"/>
                  </a:cxn>
                  <a:cxn ang="0">
                    <a:pos x="63" y="11"/>
                  </a:cxn>
                  <a:cxn ang="0">
                    <a:pos x="64" y="12"/>
                  </a:cxn>
                  <a:cxn ang="0">
                    <a:pos x="60" y="23"/>
                  </a:cxn>
                  <a:cxn ang="0">
                    <a:pos x="56" y="32"/>
                  </a:cxn>
                  <a:cxn ang="0">
                    <a:pos x="50" y="38"/>
                  </a:cxn>
                  <a:cxn ang="0">
                    <a:pos x="43" y="42"/>
                  </a:cxn>
                  <a:cxn ang="0">
                    <a:pos x="36" y="45"/>
                  </a:cxn>
                  <a:cxn ang="0">
                    <a:pos x="28" y="46"/>
                  </a:cxn>
                  <a:cxn ang="0">
                    <a:pos x="21" y="45"/>
                  </a:cxn>
                  <a:cxn ang="0">
                    <a:pos x="14" y="42"/>
                  </a:cxn>
                  <a:cxn ang="0">
                    <a:pos x="9" y="40"/>
                  </a:cxn>
                  <a:cxn ang="0">
                    <a:pos x="4" y="36"/>
                  </a:cxn>
                  <a:cxn ang="0">
                    <a:pos x="2" y="35"/>
                  </a:cxn>
                  <a:cxn ang="0">
                    <a:pos x="0" y="34"/>
                  </a:cxn>
                </a:cxnLst>
                <a:rect l="0" t="0" r="r" b="b"/>
                <a:pathLst>
                  <a:path w="64" h="46">
                    <a:moveTo>
                      <a:pt x="0" y="34"/>
                    </a:moveTo>
                    <a:lnTo>
                      <a:pt x="6" y="22"/>
                    </a:lnTo>
                    <a:lnTo>
                      <a:pt x="11" y="12"/>
                    </a:lnTo>
                    <a:lnTo>
                      <a:pt x="17" y="7"/>
                    </a:lnTo>
                    <a:lnTo>
                      <a:pt x="22" y="3"/>
                    </a:lnTo>
                    <a:lnTo>
                      <a:pt x="32" y="1"/>
                    </a:lnTo>
                    <a:lnTo>
                      <a:pt x="41" y="0"/>
                    </a:lnTo>
                    <a:lnTo>
                      <a:pt x="48" y="2"/>
                    </a:lnTo>
                    <a:lnTo>
                      <a:pt x="53" y="4"/>
                    </a:lnTo>
                    <a:lnTo>
                      <a:pt x="58" y="7"/>
                    </a:lnTo>
                    <a:lnTo>
                      <a:pt x="61" y="9"/>
                    </a:lnTo>
                    <a:lnTo>
                      <a:pt x="63" y="11"/>
                    </a:lnTo>
                    <a:lnTo>
                      <a:pt x="64" y="12"/>
                    </a:lnTo>
                    <a:lnTo>
                      <a:pt x="60" y="23"/>
                    </a:lnTo>
                    <a:lnTo>
                      <a:pt x="56" y="32"/>
                    </a:lnTo>
                    <a:lnTo>
                      <a:pt x="50" y="38"/>
                    </a:lnTo>
                    <a:lnTo>
                      <a:pt x="43" y="42"/>
                    </a:lnTo>
                    <a:lnTo>
                      <a:pt x="36" y="45"/>
                    </a:lnTo>
                    <a:lnTo>
                      <a:pt x="28" y="46"/>
                    </a:lnTo>
                    <a:lnTo>
                      <a:pt x="21" y="45"/>
                    </a:lnTo>
                    <a:lnTo>
                      <a:pt x="14" y="42"/>
                    </a:lnTo>
                    <a:lnTo>
                      <a:pt x="9" y="40"/>
                    </a:lnTo>
                    <a:lnTo>
                      <a:pt x="4" y="36"/>
                    </a:lnTo>
                    <a:lnTo>
                      <a:pt x="2" y="35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869" name="Freeform 149"/>
              <p:cNvSpPr>
                <a:spLocks/>
              </p:cNvSpPr>
              <p:nvPr/>
            </p:nvSpPr>
            <p:spPr bwMode="auto">
              <a:xfrm>
                <a:off x="3570" y="2698"/>
                <a:ext cx="25" cy="16"/>
              </a:xfrm>
              <a:custGeom>
                <a:avLst/>
                <a:gdLst/>
                <a:ahLst/>
                <a:cxnLst>
                  <a:cxn ang="0">
                    <a:pos x="0" y="10"/>
                  </a:cxn>
                  <a:cxn ang="0">
                    <a:pos x="7" y="5"/>
                  </a:cxn>
                  <a:cxn ang="0">
                    <a:pos x="14" y="1"/>
                  </a:cxn>
                  <a:cxn ang="0">
                    <a:pos x="21" y="0"/>
                  </a:cxn>
                  <a:cxn ang="0">
                    <a:pos x="28" y="0"/>
                  </a:cxn>
                  <a:cxn ang="0">
                    <a:pos x="38" y="4"/>
                  </a:cxn>
                  <a:cxn ang="0">
                    <a:pos x="45" y="10"/>
                  </a:cxn>
                  <a:cxn ang="0">
                    <a:pos x="50" y="16"/>
                  </a:cxn>
                  <a:cxn ang="0">
                    <a:pos x="51" y="20"/>
                  </a:cxn>
                  <a:cxn ang="0">
                    <a:pos x="44" y="27"/>
                  </a:cxn>
                  <a:cxn ang="0">
                    <a:pos x="37" y="31"/>
                  </a:cxn>
                  <a:cxn ang="0">
                    <a:pos x="31" y="33"/>
                  </a:cxn>
                  <a:cxn ang="0">
                    <a:pos x="24" y="33"/>
                  </a:cxn>
                  <a:cxn ang="0">
                    <a:pos x="10" y="29"/>
                  </a:cxn>
                  <a:cxn ang="0">
                    <a:pos x="3" y="21"/>
                  </a:cxn>
                  <a:cxn ang="0">
                    <a:pos x="0" y="14"/>
                  </a:cxn>
                  <a:cxn ang="0">
                    <a:pos x="0" y="10"/>
                  </a:cxn>
                </a:cxnLst>
                <a:rect l="0" t="0" r="r" b="b"/>
                <a:pathLst>
                  <a:path w="51" h="33">
                    <a:moveTo>
                      <a:pt x="0" y="10"/>
                    </a:moveTo>
                    <a:lnTo>
                      <a:pt x="7" y="5"/>
                    </a:lnTo>
                    <a:lnTo>
                      <a:pt x="14" y="1"/>
                    </a:lnTo>
                    <a:lnTo>
                      <a:pt x="21" y="0"/>
                    </a:lnTo>
                    <a:lnTo>
                      <a:pt x="28" y="0"/>
                    </a:lnTo>
                    <a:lnTo>
                      <a:pt x="38" y="4"/>
                    </a:lnTo>
                    <a:lnTo>
                      <a:pt x="45" y="10"/>
                    </a:lnTo>
                    <a:lnTo>
                      <a:pt x="50" y="16"/>
                    </a:lnTo>
                    <a:lnTo>
                      <a:pt x="51" y="20"/>
                    </a:lnTo>
                    <a:lnTo>
                      <a:pt x="44" y="27"/>
                    </a:lnTo>
                    <a:lnTo>
                      <a:pt x="37" y="31"/>
                    </a:lnTo>
                    <a:lnTo>
                      <a:pt x="31" y="33"/>
                    </a:lnTo>
                    <a:lnTo>
                      <a:pt x="24" y="33"/>
                    </a:lnTo>
                    <a:lnTo>
                      <a:pt x="10" y="29"/>
                    </a:lnTo>
                    <a:lnTo>
                      <a:pt x="3" y="21"/>
                    </a:lnTo>
                    <a:lnTo>
                      <a:pt x="0" y="14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870" name="Freeform 150"/>
              <p:cNvSpPr>
                <a:spLocks/>
              </p:cNvSpPr>
              <p:nvPr/>
            </p:nvSpPr>
            <p:spPr bwMode="auto">
              <a:xfrm>
                <a:off x="3635" y="2691"/>
                <a:ext cx="24" cy="18"/>
              </a:xfrm>
              <a:custGeom>
                <a:avLst/>
                <a:gdLst/>
                <a:ahLst/>
                <a:cxnLst>
                  <a:cxn ang="0">
                    <a:pos x="48" y="7"/>
                  </a:cxn>
                  <a:cxn ang="0">
                    <a:pos x="41" y="3"/>
                  </a:cxn>
                  <a:cxn ang="0">
                    <a:pos x="34" y="0"/>
                  </a:cxn>
                  <a:cxn ang="0">
                    <a:pos x="27" y="0"/>
                  </a:cxn>
                  <a:cxn ang="0">
                    <a:pos x="20" y="2"/>
                  </a:cxn>
                  <a:cxn ang="0">
                    <a:pos x="10" y="7"/>
                  </a:cxn>
                  <a:cxn ang="0">
                    <a:pos x="4" y="15"/>
                  </a:cxn>
                  <a:cxn ang="0">
                    <a:pos x="2" y="22"/>
                  </a:cxn>
                  <a:cxn ang="0">
                    <a:pos x="0" y="26"/>
                  </a:cxn>
                  <a:cxn ang="0">
                    <a:pos x="8" y="31"/>
                  </a:cxn>
                  <a:cxn ang="0">
                    <a:pos x="16" y="35"/>
                  </a:cxn>
                  <a:cxn ang="0">
                    <a:pos x="22" y="36"/>
                  </a:cxn>
                  <a:cxn ang="0">
                    <a:pos x="29" y="35"/>
                  </a:cxn>
                  <a:cxn ang="0">
                    <a:pos x="42" y="27"/>
                  </a:cxn>
                  <a:cxn ang="0">
                    <a:pos x="48" y="18"/>
                  </a:cxn>
                  <a:cxn ang="0">
                    <a:pos x="48" y="11"/>
                  </a:cxn>
                  <a:cxn ang="0">
                    <a:pos x="48" y="7"/>
                  </a:cxn>
                </a:cxnLst>
                <a:rect l="0" t="0" r="r" b="b"/>
                <a:pathLst>
                  <a:path w="48" h="36">
                    <a:moveTo>
                      <a:pt x="48" y="7"/>
                    </a:moveTo>
                    <a:lnTo>
                      <a:pt x="41" y="3"/>
                    </a:lnTo>
                    <a:lnTo>
                      <a:pt x="34" y="0"/>
                    </a:lnTo>
                    <a:lnTo>
                      <a:pt x="27" y="0"/>
                    </a:lnTo>
                    <a:lnTo>
                      <a:pt x="20" y="2"/>
                    </a:lnTo>
                    <a:lnTo>
                      <a:pt x="10" y="7"/>
                    </a:lnTo>
                    <a:lnTo>
                      <a:pt x="4" y="15"/>
                    </a:lnTo>
                    <a:lnTo>
                      <a:pt x="2" y="22"/>
                    </a:lnTo>
                    <a:lnTo>
                      <a:pt x="0" y="26"/>
                    </a:lnTo>
                    <a:lnTo>
                      <a:pt x="8" y="31"/>
                    </a:lnTo>
                    <a:lnTo>
                      <a:pt x="16" y="35"/>
                    </a:lnTo>
                    <a:lnTo>
                      <a:pt x="22" y="36"/>
                    </a:lnTo>
                    <a:lnTo>
                      <a:pt x="29" y="35"/>
                    </a:lnTo>
                    <a:lnTo>
                      <a:pt x="42" y="27"/>
                    </a:lnTo>
                    <a:lnTo>
                      <a:pt x="48" y="18"/>
                    </a:lnTo>
                    <a:lnTo>
                      <a:pt x="48" y="11"/>
                    </a:lnTo>
                    <a:lnTo>
                      <a:pt x="48" y="7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871" name="Freeform 151"/>
              <p:cNvSpPr>
                <a:spLocks/>
              </p:cNvSpPr>
              <p:nvPr/>
            </p:nvSpPr>
            <p:spPr bwMode="auto">
              <a:xfrm>
                <a:off x="3575" y="2695"/>
                <a:ext cx="18" cy="16"/>
              </a:xfrm>
              <a:custGeom>
                <a:avLst/>
                <a:gdLst/>
                <a:ahLst/>
                <a:cxnLst>
                  <a:cxn ang="0">
                    <a:pos x="17" y="33"/>
                  </a:cxn>
                  <a:cxn ang="0">
                    <a:pos x="24" y="32"/>
                  </a:cxn>
                  <a:cxn ang="0">
                    <a:pos x="29" y="28"/>
                  </a:cxn>
                  <a:cxn ang="0">
                    <a:pos x="34" y="23"/>
                  </a:cxn>
                  <a:cxn ang="0">
                    <a:pos x="35" y="17"/>
                  </a:cxn>
                  <a:cxn ang="0">
                    <a:pos x="34" y="11"/>
                  </a:cxn>
                  <a:cxn ang="0">
                    <a:pos x="29" y="5"/>
                  </a:cxn>
                  <a:cxn ang="0">
                    <a:pos x="24" y="2"/>
                  </a:cxn>
                  <a:cxn ang="0">
                    <a:pos x="17" y="0"/>
                  </a:cxn>
                  <a:cxn ang="0">
                    <a:pos x="10" y="2"/>
                  </a:cxn>
                  <a:cxn ang="0">
                    <a:pos x="5" y="5"/>
                  </a:cxn>
                  <a:cxn ang="0">
                    <a:pos x="1" y="11"/>
                  </a:cxn>
                  <a:cxn ang="0">
                    <a:pos x="0" y="17"/>
                  </a:cxn>
                  <a:cxn ang="0">
                    <a:pos x="1" y="23"/>
                  </a:cxn>
                  <a:cxn ang="0">
                    <a:pos x="5" y="28"/>
                  </a:cxn>
                  <a:cxn ang="0">
                    <a:pos x="10" y="32"/>
                  </a:cxn>
                  <a:cxn ang="0">
                    <a:pos x="17" y="33"/>
                  </a:cxn>
                </a:cxnLst>
                <a:rect l="0" t="0" r="r" b="b"/>
                <a:pathLst>
                  <a:path w="35" h="33">
                    <a:moveTo>
                      <a:pt x="17" y="33"/>
                    </a:moveTo>
                    <a:lnTo>
                      <a:pt x="24" y="32"/>
                    </a:lnTo>
                    <a:lnTo>
                      <a:pt x="29" y="28"/>
                    </a:lnTo>
                    <a:lnTo>
                      <a:pt x="34" y="23"/>
                    </a:lnTo>
                    <a:lnTo>
                      <a:pt x="35" y="17"/>
                    </a:lnTo>
                    <a:lnTo>
                      <a:pt x="34" y="11"/>
                    </a:lnTo>
                    <a:lnTo>
                      <a:pt x="29" y="5"/>
                    </a:lnTo>
                    <a:lnTo>
                      <a:pt x="24" y="2"/>
                    </a:lnTo>
                    <a:lnTo>
                      <a:pt x="17" y="0"/>
                    </a:lnTo>
                    <a:lnTo>
                      <a:pt x="10" y="2"/>
                    </a:lnTo>
                    <a:lnTo>
                      <a:pt x="5" y="5"/>
                    </a:lnTo>
                    <a:lnTo>
                      <a:pt x="1" y="11"/>
                    </a:lnTo>
                    <a:lnTo>
                      <a:pt x="0" y="17"/>
                    </a:lnTo>
                    <a:lnTo>
                      <a:pt x="1" y="23"/>
                    </a:lnTo>
                    <a:lnTo>
                      <a:pt x="5" y="28"/>
                    </a:lnTo>
                    <a:lnTo>
                      <a:pt x="10" y="32"/>
                    </a:lnTo>
                    <a:lnTo>
                      <a:pt x="17" y="3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872" name="Freeform 152"/>
              <p:cNvSpPr>
                <a:spLocks/>
              </p:cNvSpPr>
              <p:nvPr/>
            </p:nvSpPr>
            <p:spPr bwMode="auto">
              <a:xfrm>
                <a:off x="3637" y="2690"/>
                <a:ext cx="18" cy="16"/>
              </a:xfrm>
              <a:custGeom>
                <a:avLst/>
                <a:gdLst/>
                <a:ahLst/>
                <a:cxnLst>
                  <a:cxn ang="0">
                    <a:pos x="20" y="31"/>
                  </a:cxn>
                  <a:cxn ang="0">
                    <a:pos x="13" y="31"/>
                  </a:cxn>
                  <a:cxn ang="0">
                    <a:pos x="7" y="29"/>
                  </a:cxn>
                  <a:cxn ang="0">
                    <a:pos x="2" y="24"/>
                  </a:cxn>
                  <a:cxn ang="0">
                    <a:pos x="0" y="19"/>
                  </a:cxn>
                  <a:cxn ang="0">
                    <a:pos x="0" y="13"/>
                  </a:cxn>
                  <a:cxn ang="0">
                    <a:pos x="3" y="7"/>
                  </a:cxn>
                  <a:cxn ang="0">
                    <a:pos x="8" y="2"/>
                  </a:cxn>
                  <a:cxn ang="0">
                    <a:pos x="15" y="0"/>
                  </a:cxn>
                  <a:cxn ang="0">
                    <a:pos x="22" y="0"/>
                  </a:cxn>
                  <a:cxn ang="0">
                    <a:pos x="28" y="2"/>
                  </a:cxn>
                  <a:cxn ang="0">
                    <a:pos x="32" y="7"/>
                  </a:cxn>
                  <a:cxn ang="0">
                    <a:pos x="34" y="13"/>
                  </a:cxn>
                  <a:cxn ang="0">
                    <a:pos x="34" y="19"/>
                  </a:cxn>
                  <a:cxn ang="0">
                    <a:pos x="32" y="24"/>
                  </a:cxn>
                  <a:cxn ang="0">
                    <a:pos x="26" y="29"/>
                  </a:cxn>
                  <a:cxn ang="0">
                    <a:pos x="20" y="31"/>
                  </a:cxn>
                </a:cxnLst>
                <a:rect l="0" t="0" r="r" b="b"/>
                <a:pathLst>
                  <a:path w="34" h="31">
                    <a:moveTo>
                      <a:pt x="20" y="31"/>
                    </a:moveTo>
                    <a:lnTo>
                      <a:pt x="13" y="31"/>
                    </a:lnTo>
                    <a:lnTo>
                      <a:pt x="7" y="29"/>
                    </a:lnTo>
                    <a:lnTo>
                      <a:pt x="2" y="24"/>
                    </a:lnTo>
                    <a:lnTo>
                      <a:pt x="0" y="19"/>
                    </a:lnTo>
                    <a:lnTo>
                      <a:pt x="0" y="13"/>
                    </a:lnTo>
                    <a:lnTo>
                      <a:pt x="3" y="7"/>
                    </a:lnTo>
                    <a:lnTo>
                      <a:pt x="8" y="2"/>
                    </a:lnTo>
                    <a:lnTo>
                      <a:pt x="15" y="0"/>
                    </a:lnTo>
                    <a:lnTo>
                      <a:pt x="22" y="0"/>
                    </a:lnTo>
                    <a:lnTo>
                      <a:pt x="28" y="2"/>
                    </a:lnTo>
                    <a:lnTo>
                      <a:pt x="32" y="7"/>
                    </a:lnTo>
                    <a:lnTo>
                      <a:pt x="34" y="13"/>
                    </a:lnTo>
                    <a:lnTo>
                      <a:pt x="34" y="19"/>
                    </a:lnTo>
                    <a:lnTo>
                      <a:pt x="32" y="24"/>
                    </a:lnTo>
                    <a:lnTo>
                      <a:pt x="26" y="29"/>
                    </a:lnTo>
                    <a:lnTo>
                      <a:pt x="20" y="3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873" name="Freeform 153"/>
              <p:cNvSpPr>
                <a:spLocks/>
              </p:cNvSpPr>
              <p:nvPr/>
            </p:nvSpPr>
            <p:spPr bwMode="auto">
              <a:xfrm>
                <a:off x="3583" y="2698"/>
                <a:ext cx="6" cy="6"/>
              </a:xfrm>
              <a:custGeom>
                <a:avLst/>
                <a:gdLst/>
                <a:ahLst/>
                <a:cxnLst>
                  <a:cxn ang="0">
                    <a:pos x="6" y="12"/>
                  </a:cxn>
                  <a:cxn ang="0">
                    <a:pos x="8" y="12"/>
                  </a:cxn>
                  <a:cxn ang="0">
                    <a:pos x="10" y="11"/>
                  </a:cxn>
                  <a:cxn ang="0">
                    <a:pos x="11" y="8"/>
                  </a:cxn>
                  <a:cxn ang="0">
                    <a:pos x="11" y="6"/>
                  </a:cxn>
                  <a:cxn ang="0">
                    <a:pos x="11" y="4"/>
                  </a:cxn>
                  <a:cxn ang="0">
                    <a:pos x="10" y="1"/>
                  </a:cxn>
                  <a:cxn ang="0">
                    <a:pos x="8" y="0"/>
                  </a:cxn>
                  <a:cxn ang="0">
                    <a:pos x="6" y="0"/>
                  </a:cxn>
                  <a:cxn ang="0">
                    <a:pos x="3" y="0"/>
                  </a:cxn>
                  <a:cxn ang="0">
                    <a:pos x="2" y="1"/>
                  </a:cxn>
                  <a:cxn ang="0">
                    <a:pos x="1" y="4"/>
                  </a:cxn>
                  <a:cxn ang="0">
                    <a:pos x="0" y="6"/>
                  </a:cxn>
                  <a:cxn ang="0">
                    <a:pos x="1" y="8"/>
                  </a:cxn>
                  <a:cxn ang="0">
                    <a:pos x="2" y="11"/>
                  </a:cxn>
                  <a:cxn ang="0">
                    <a:pos x="3" y="12"/>
                  </a:cxn>
                  <a:cxn ang="0">
                    <a:pos x="6" y="12"/>
                  </a:cxn>
                </a:cxnLst>
                <a:rect l="0" t="0" r="r" b="b"/>
                <a:pathLst>
                  <a:path w="11" h="12">
                    <a:moveTo>
                      <a:pt x="6" y="12"/>
                    </a:moveTo>
                    <a:lnTo>
                      <a:pt x="8" y="12"/>
                    </a:lnTo>
                    <a:lnTo>
                      <a:pt x="10" y="11"/>
                    </a:lnTo>
                    <a:lnTo>
                      <a:pt x="11" y="8"/>
                    </a:lnTo>
                    <a:lnTo>
                      <a:pt x="11" y="6"/>
                    </a:lnTo>
                    <a:lnTo>
                      <a:pt x="11" y="4"/>
                    </a:lnTo>
                    <a:lnTo>
                      <a:pt x="10" y="1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4"/>
                    </a:lnTo>
                    <a:lnTo>
                      <a:pt x="0" y="6"/>
                    </a:lnTo>
                    <a:lnTo>
                      <a:pt x="1" y="8"/>
                    </a:lnTo>
                    <a:lnTo>
                      <a:pt x="2" y="11"/>
                    </a:lnTo>
                    <a:lnTo>
                      <a:pt x="3" y="12"/>
                    </a:lnTo>
                    <a:lnTo>
                      <a:pt x="6" y="12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874" name="Freeform 154"/>
              <p:cNvSpPr>
                <a:spLocks/>
              </p:cNvSpPr>
              <p:nvPr/>
            </p:nvSpPr>
            <p:spPr bwMode="auto">
              <a:xfrm>
                <a:off x="3640" y="2694"/>
                <a:ext cx="6" cy="5"/>
              </a:xfrm>
              <a:custGeom>
                <a:avLst/>
                <a:gdLst/>
                <a:ahLst/>
                <a:cxnLst>
                  <a:cxn ang="0">
                    <a:pos x="5" y="10"/>
                  </a:cxn>
                  <a:cxn ang="0">
                    <a:pos x="3" y="10"/>
                  </a:cxn>
                  <a:cxn ang="0">
                    <a:pos x="2" y="9"/>
                  </a:cxn>
                  <a:cxn ang="0">
                    <a:pos x="1" y="8"/>
                  </a:cxn>
                  <a:cxn ang="0">
                    <a:pos x="0" y="6"/>
                  </a:cxn>
                  <a:cxn ang="0">
                    <a:pos x="0" y="3"/>
                  </a:cxn>
                  <a:cxn ang="0">
                    <a:pos x="1" y="2"/>
                  </a:cxn>
                  <a:cxn ang="0">
                    <a:pos x="2" y="0"/>
                  </a:cxn>
                  <a:cxn ang="0">
                    <a:pos x="4" y="0"/>
                  </a:cxn>
                  <a:cxn ang="0">
                    <a:pos x="7" y="0"/>
                  </a:cxn>
                  <a:cxn ang="0">
                    <a:pos x="8" y="0"/>
                  </a:cxn>
                  <a:cxn ang="0">
                    <a:pos x="10" y="2"/>
                  </a:cxn>
                  <a:cxn ang="0">
                    <a:pos x="10" y="5"/>
                  </a:cxn>
                  <a:cxn ang="0">
                    <a:pos x="10" y="6"/>
                  </a:cxn>
                  <a:cxn ang="0">
                    <a:pos x="9" y="8"/>
                  </a:cxn>
                  <a:cxn ang="0">
                    <a:pos x="8" y="9"/>
                  </a:cxn>
                  <a:cxn ang="0">
                    <a:pos x="5" y="10"/>
                  </a:cxn>
                </a:cxnLst>
                <a:rect l="0" t="0" r="r" b="b"/>
                <a:pathLst>
                  <a:path w="10" h="10">
                    <a:moveTo>
                      <a:pt x="5" y="10"/>
                    </a:moveTo>
                    <a:lnTo>
                      <a:pt x="3" y="10"/>
                    </a:lnTo>
                    <a:lnTo>
                      <a:pt x="2" y="9"/>
                    </a:lnTo>
                    <a:lnTo>
                      <a:pt x="1" y="8"/>
                    </a:lnTo>
                    <a:lnTo>
                      <a:pt x="0" y="6"/>
                    </a:lnTo>
                    <a:lnTo>
                      <a:pt x="0" y="3"/>
                    </a:lnTo>
                    <a:lnTo>
                      <a:pt x="1" y="2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7" y="0"/>
                    </a:lnTo>
                    <a:lnTo>
                      <a:pt x="8" y="0"/>
                    </a:lnTo>
                    <a:lnTo>
                      <a:pt x="10" y="2"/>
                    </a:lnTo>
                    <a:lnTo>
                      <a:pt x="10" y="5"/>
                    </a:lnTo>
                    <a:lnTo>
                      <a:pt x="10" y="6"/>
                    </a:lnTo>
                    <a:lnTo>
                      <a:pt x="9" y="8"/>
                    </a:lnTo>
                    <a:lnTo>
                      <a:pt x="8" y="9"/>
                    </a:lnTo>
                    <a:lnTo>
                      <a:pt x="5" y="1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875" name="Freeform 155"/>
              <p:cNvSpPr>
                <a:spLocks/>
              </p:cNvSpPr>
              <p:nvPr/>
            </p:nvSpPr>
            <p:spPr bwMode="auto">
              <a:xfrm>
                <a:off x="3609" y="2731"/>
                <a:ext cx="20" cy="19"/>
              </a:xfrm>
              <a:custGeom>
                <a:avLst/>
                <a:gdLst/>
                <a:ahLst/>
                <a:cxnLst>
                  <a:cxn ang="0">
                    <a:pos x="13" y="27"/>
                  </a:cxn>
                  <a:cxn ang="0">
                    <a:pos x="17" y="31"/>
                  </a:cxn>
                  <a:cxn ang="0">
                    <a:pos x="20" y="34"/>
                  </a:cxn>
                  <a:cxn ang="0">
                    <a:pos x="21" y="38"/>
                  </a:cxn>
                  <a:cxn ang="0">
                    <a:pos x="22" y="37"/>
                  </a:cxn>
                  <a:cxn ang="0">
                    <a:pos x="29" y="29"/>
                  </a:cxn>
                  <a:cxn ang="0">
                    <a:pos x="37" y="19"/>
                  </a:cxn>
                  <a:cxn ang="0">
                    <a:pos x="42" y="12"/>
                  </a:cxn>
                  <a:cxn ang="0">
                    <a:pos x="40" y="6"/>
                  </a:cxn>
                  <a:cxn ang="0">
                    <a:pos x="36" y="3"/>
                  </a:cxn>
                  <a:cxn ang="0">
                    <a:pos x="31" y="1"/>
                  </a:cxn>
                  <a:cxn ang="0">
                    <a:pos x="27" y="0"/>
                  </a:cxn>
                  <a:cxn ang="0">
                    <a:pos x="21" y="0"/>
                  </a:cxn>
                  <a:cxn ang="0">
                    <a:pos x="15" y="0"/>
                  </a:cxn>
                  <a:cxn ang="0">
                    <a:pos x="11" y="2"/>
                  </a:cxn>
                  <a:cxn ang="0">
                    <a:pos x="5" y="6"/>
                  </a:cxn>
                  <a:cxn ang="0">
                    <a:pos x="0" y="10"/>
                  </a:cxn>
                  <a:cxn ang="0">
                    <a:pos x="2" y="16"/>
                  </a:cxn>
                  <a:cxn ang="0">
                    <a:pos x="6" y="22"/>
                  </a:cxn>
                  <a:cxn ang="0">
                    <a:pos x="11" y="26"/>
                  </a:cxn>
                  <a:cxn ang="0">
                    <a:pos x="13" y="27"/>
                  </a:cxn>
                </a:cxnLst>
                <a:rect l="0" t="0" r="r" b="b"/>
                <a:pathLst>
                  <a:path w="42" h="38">
                    <a:moveTo>
                      <a:pt x="13" y="27"/>
                    </a:moveTo>
                    <a:lnTo>
                      <a:pt x="17" y="31"/>
                    </a:lnTo>
                    <a:lnTo>
                      <a:pt x="20" y="34"/>
                    </a:lnTo>
                    <a:lnTo>
                      <a:pt x="21" y="38"/>
                    </a:lnTo>
                    <a:lnTo>
                      <a:pt x="22" y="37"/>
                    </a:lnTo>
                    <a:lnTo>
                      <a:pt x="29" y="29"/>
                    </a:lnTo>
                    <a:lnTo>
                      <a:pt x="37" y="19"/>
                    </a:lnTo>
                    <a:lnTo>
                      <a:pt x="42" y="12"/>
                    </a:lnTo>
                    <a:lnTo>
                      <a:pt x="40" y="6"/>
                    </a:lnTo>
                    <a:lnTo>
                      <a:pt x="36" y="3"/>
                    </a:lnTo>
                    <a:lnTo>
                      <a:pt x="31" y="1"/>
                    </a:lnTo>
                    <a:lnTo>
                      <a:pt x="27" y="0"/>
                    </a:lnTo>
                    <a:lnTo>
                      <a:pt x="21" y="0"/>
                    </a:lnTo>
                    <a:lnTo>
                      <a:pt x="15" y="0"/>
                    </a:lnTo>
                    <a:lnTo>
                      <a:pt x="11" y="2"/>
                    </a:lnTo>
                    <a:lnTo>
                      <a:pt x="5" y="6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6" y="22"/>
                    </a:lnTo>
                    <a:lnTo>
                      <a:pt x="11" y="26"/>
                    </a:lnTo>
                    <a:lnTo>
                      <a:pt x="13" y="2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876" name="Freeform 156"/>
              <p:cNvSpPr>
                <a:spLocks/>
              </p:cNvSpPr>
              <p:nvPr/>
            </p:nvSpPr>
            <p:spPr bwMode="auto">
              <a:xfrm>
                <a:off x="3655" y="2607"/>
                <a:ext cx="35" cy="34"/>
              </a:xfrm>
              <a:custGeom>
                <a:avLst/>
                <a:gdLst/>
                <a:ahLst/>
                <a:cxnLst>
                  <a:cxn ang="0">
                    <a:pos x="69" y="0"/>
                  </a:cxn>
                  <a:cxn ang="0">
                    <a:pos x="58" y="10"/>
                  </a:cxn>
                  <a:cxn ang="0">
                    <a:pos x="50" y="16"/>
                  </a:cxn>
                  <a:cxn ang="0">
                    <a:pos x="46" y="22"/>
                  </a:cxn>
                  <a:cxn ang="0">
                    <a:pos x="42" y="28"/>
                  </a:cxn>
                  <a:cxn ang="0">
                    <a:pos x="39" y="33"/>
                  </a:cxn>
                  <a:cxn ang="0">
                    <a:pos x="36" y="37"/>
                  </a:cxn>
                  <a:cxn ang="0">
                    <a:pos x="35" y="42"/>
                  </a:cxn>
                  <a:cxn ang="0">
                    <a:pos x="32" y="46"/>
                  </a:cxn>
                  <a:cxn ang="0">
                    <a:pos x="23" y="56"/>
                  </a:cxn>
                  <a:cxn ang="0">
                    <a:pos x="12" y="62"/>
                  </a:cxn>
                  <a:cxn ang="0">
                    <a:pos x="3" y="67"/>
                  </a:cxn>
                  <a:cxn ang="0">
                    <a:pos x="0" y="68"/>
                  </a:cxn>
                  <a:cxn ang="0">
                    <a:pos x="10" y="66"/>
                  </a:cxn>
                  <a:cxn ang="0">
                    <a:pos x="18" y="62"/>
                  </a:cxn>
                  <a:cxn ang="0">
                    <a:pos x="25" y="59"/>
                  </a:cxn>
                  <a:cxn ang="0">
                    <a:pos x="31" y="54"/>
                  </a:cxn>
                  <a:cxn ang="0">
                    <a:pos x="35" y="50"/>
                  </a:cxn>
                  <a:cxn ang="0">
                    <a:pos x="40" y="44"/>
                  </a:cxn>
                  <a:cxn ang="0">
                    <a:pos x="43" y="37"/>
                  </a:cxn>
                  <a:cxn ang="0">
                    <a:pos x="48" y="30"/>
                  </a:cxn>
                  <a:cxn ang="0">
                    <a:pos x="57" y="18"/>
                  </a:cxn>
                  <a:cxn ang="0">
                    <a:pos x="64" y="8"/>
                  </a:cxn>
                  <a:cxn ang="0">
                    <a:pos x="68" y="3"/>
                  </a:cxn>
                  <a:cxn ang="0">
                    <a:pos x="69" y="0"/>
                  </a:cxn>
                </a:cxnLst>
                <a:rect l="0" t="0" r="r" b="b"/>
                <a:pathLst>
                  <a:path w="69" h="68">
                    <a:moveTo>
                      <a:pt x="69" y="0"/>
                    </a:moveTo>
                    <a:lnTo>
                      <a:pt x="58" y="10"/>
                    </a:lnTo>
                    <a:lnTo>
                      <a:pt x="50" y="16"/>
                    </a:lnTo>
                    <a:lnTo>
                      <a:pt x="46" y="22"/>
                    </a:lnTo>
                    <a:lnTo>
                      <a:pt x="42" y="28"/>
                    </a:lnTo>
                    <a:lnTo>
                      <a:pt x="39" y="33"/>
                    </a:lnTo>
                    <a:lnTo>
                      <a:pt x="36" y="37"/>
                    </a:lnTo>
                    <a:lnTo>
                      <a:pt x="35" y="42"/>
                    </a:lnTo>
                    <a:lnTo>
                      <a:pt x="32" y="46"/>
                    </a:lnTo>
                    <a:lnTo>
                      <a:pt x="23" y="56"/>
                    </a:lnTo>
                    <a:lnTo>
                      <a:pt x="12" y="62"/>
                    </a:lnTo>
                    <a:lnTo>
                      <a:pt x="3" y="67"/>
                    </a:lnTo>
                    <a:lnTo>
                      <a:pt x="0" y="68"/>
                    </a:lnTo>
                    <a:lnTo>
                      <a:pt x="10" y="66"/>
                    </a:lnTo>
                    <a:lnTo>
                      <a:pt x="18" y="62"/>
                    </a:lnTo>
                    <a:lnTo>
                      <a:pt x="25" y="59"/>
                    </a:lnTo>
                    <a:lnTo>
                      <a:pt x="31" y="54"/>
                    </a:lnTo>
                    <a:lnTo>
                      <a:pt x="35" y="50"/>
                    </a:lnTo>
                    <a:lnTo>
                      <a:pt x="40" y="44"/>
                    </a:lnTo>
                    <a:lnTo>
                      <a:pt x="43" y="37"/>
                    </a:lnTo>
                    <a:lnTo>
                      <a:pt x="48" y="30"/>
                    </a:lnTo>
                    <a:lnTo>
                      <a:pt x="57" y="18"/>
                    </a:lnTo>
                    <a:lnTo>
                      <a:pt x="64" y="8"/>
                    </a:lnTo>
                    <a:lnTo>
                      <a:pt x="68" y="3"/>
                    </a:lnTo>
                    <a:lnTo>
                      <a:pt x="69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877" name="Freeform 157"/>
              <p:cNvSpPr>
                <a:spLocks/>
              </p:cNvSpPr>
              <p:nvPr/>
            </p:nvSpPr>
            <p:spPr bwMode="auto">
              <a:xfrm>
                <a:off x="3656" y="2639"/>
                <a:ext cx="23" cy="21"/>
              </a:xfrm>
              <a:custGeom>
                <a:avLst/>
                <a:gdLst/>
                <a:ahLst/>
                <a:cxnLst>
                  <a:cxn ang="0">
                    <a:pos x="2" y="24"/>
                  </a:cxn>
                  <a:cxn ang="0">
                    <a:pos x="7" y="19"/>
                  </a:cxn>
                  <a:cxn ang="0">
                    <a:pos x="11" y="15"/>
                  </a:cxn>
                  <a:cxn ang="0">
                    <a:pos x="16" y="11"/>
                  </a:cxn>
                  <a:cxn ang="0">
                    <a:pos x="21" y="8"/>
                  </a:cxn>
                  <a:cxn ang="0">
                    <a:pos x="26" y="4"/>
                  </a:cxn>
                  <a:cxn ang="0">
                    <a:pos x="32" y="2"/>
                  </a:cxn>
                  <a:cxn ang="0">
                    <a:pos x="39" y="0"/>
                  </a:cxn>
                  <a:cxn ang="0">
                    <a:pos x="46" y="0"/>
                  </a:cxn>
                  <a:cxn ang="0">
                    <a:pos x="37" y="2"/>
                  </a:cxn>
                  <a:cxn ang="0">
                    <a:pos x="29" y="6"/>
                  </a:cxn>
                  <a:cxn ang="0">
                    <a:pos x="23" y="9"/>
                  </a:cxn>
                  <a:cxn ang="0">
                    <a:pos x="17" y="12"/>
                  </a:cxn>
                  <a:cxn ang="0">
                    <a:pos x="14" y="16"/>
                  </a:cxn>
                  <a:cxn ang="0">
                    <a:pos x="11" y="19"/>
                  </a:cxn>
                  <a:cxn ang="0">
                    <a:pos x="9" y="20"/>
                  </a:cxn>
                  <a:cxn ang="0">
                    <a:pos x="9" y="22"/>
                  </a:cxn>
                  <a:cxn ang="0">
                    <a:pos x="23" y="16"/>
                  </a:cxn>
                  <a:cxn ang="0">
                    <a:pos x="33" y="15"/>
                  </a:cxn>
                  <a:cxn ang="0">
                    <a:pos x="40" y="16"/>
                  </a:cxn>
                  <a:cxn ang="0">
                    <a:pos x="42" y="17"/>
                  </a:cxn>
                  <a:cxn ang="0">
                    <a:pos x="34" y="18"/>
                  </a:cxn>
                  <a:cxn ang="0">
                    <a:pos x="26" y="19"/>
                  </a:cxn>
                  <a:cxn ang="0">
                    <a:pos x="19" y="22"/>
                  </a:cxn>
                  <a:cxn ang="0">
                    <a:pos x="15" y="24"/>
                  </a:cxn>
                  <a:cxn ang="0">
                    <a:pos x="10" y="26"/>
                  </a:cxn>
                  <a:cxn ang="0">
                    <a:pos x="6" y="30"/>
                  </a:cxn>
                  <a:cxn ang="0">
                    <a:pos x="3" y="34"/>
                  </a:cxn>
                  <a:cxn ang="0">
                    <a:pos x="1" y="39"/>
                  </a:cxn>
                  <a:cxn ang="0">
                    <a:pos x="0" y="42"/>
                  </a:cxn>
                  <a:cxn ang="0">
                    <a:pos x="0" y="37"/>
                  </a:cxn>
                  <a:cxn ang="0">
                    <a:pos x="1" y="29"/>
                  </a:cxn>
                  <a:cxn ang="0">
                    <a:pos x="2" y="24"/>
                  </a:cxn>
                </a:cxnLst>
                <a:rect l="0" t="0" r="r" b="b"/>
                <a:pathLst>
                  <a:path w="46" h="42">
                    <a:moveTo>
                      <a:pt x="2" y="24"/>
                    </a:moveTo>
                    <a:lnTo>
                      <a:pt x="7" y="19"/>
                    </a:lnTo>
                    <a:lnTo>
                      <a:pt x="11" y="15"/>
                    </a:lnTo>
                    <a:lnTo>
                      <a:pt x="16" y="11"/>
                    </a:lnTo>
                    <a:lnTo>
                      <a:pt x="21" y="8"/>
                    </a:lnTo>
                    <a:lnTo>
                      <a:pt x="26" y="4"/>
                    </a:lnTo>
                    <a:lnTo>
                      <a:pt x="32" y="2"/>
                    </a:lnTo>
                    <a:lnTo>
                      <a:pt x="39" y="0"/>
                    </a:lnTo>
                    <a:lnTo>
                      <a:pt x="46" y="0"/>
                    </a:lnTo>
                    <a:lnTo>
                      <a:pt x="37" y="2"/>
                    </a:lnTo>
                    <a:lnTo>
                      <a:pt x="29" y="6"/>
                    </a:lnTo>
                    <a:lnTo>
                      <a:pt x="23" y="9"/>
                    </a:lnTo>
                    <a:lnTo>
                      <a:pt x="17" y="12"/>
                    </a:lnTo>
                    <a:lnTo>
                      <a:pt x="14" y="16"/>
                    </a:lnTo>
                    <a:lnTo>
                      <a:pt x="11" y="19"/>
                    </a:lnTo>
                    <a:lnTo>
                      <a:pt x="9" y="20"/>
                    </a:lnTo>
                    <a:lnTo>
                      <a:pt x="9" y="22"/>
                    </a:lnTo>
                    <a:lnTo>
                      <a:pt x="23" y="16"/>
                    </a:lnTo>
                    <a:lnTo>
                      <a:pt x="33" y="15"/>
                    </a:lnTo>
                    <a:lnTo>
                      <a:pt x="40" y="16"/>
                    </a:lnTo>
                    <a:lnTo>
                      <a:pt x="42" y="17"/>
                    </a:lnTo>
                    <a:lnTo>
                      <a:pt x="34" y="18"/>
                    </a:lnTo>
                    <a:lnTo>
                      <a:pt x="26" y="19"/>
                    </a:lnTo>
                    <a:lnTo>
                      <a:pt x="19" y="22"/>
                    </a:lnTo>
                    <a:lnTo>
                      <a:pt x="15" y="24"/>
                    </a:lnTo>
                    <a:lnTo>
                      <a:pt x="10" y="26"/>
                    </a:lnTo>
                    <a:lnTo>
                      <a:pt x="6" y="30"/>
                    </a:lnTo>
                    <a:lnTo>
                      <a:pt x="3" y="34"/>
                    </a:lnTo>
                    <a:lnTo>
                      <a:pt x="1" y="39"/>
                    </a:lnTo>
                    <a:lnTo>
                      <a:pt x="0" y="42"/>
                    </a:lnTo>
                    <a:lnTo>
                      <a:pt x="0" y="37"/>
                    </a:lnTo>
                    <a:lnTo>
                      <a:pt x="1" y="29"/>
                    </a:lnTo>
                    <a:lnTo>
                      <a:pt x="2" y="2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878" name="Freeform 158"/>
              <p:cNvSpPr>
                <a:spLocks/>
              </p:cNvSpPr>
              <p:nvPr/>
            </p:nvSpPr>
            <p:spPr bwMode="auto">
              <a:xfrm>
                <a:off x="3642" y="2729"/>
                <a:ext cx="44" cy="8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7" y="10"/>
                  </a:cxn>
                  <a:cxn ang="0">
                    <a:pos x="13" y="7"/>
                  </a:cxn>
                  <a:cxn ang="0">
                    <a:pos x="18" y="5"/>
                  </a:cxn>
                  <a:cxn ang="0">
                    <a:pos x="22" y="4"/>
                  </a:cxn>
                  <a:cxn ang="0">
                    <a:pos x="25" y="3"/>
                  </a:cxn>
                  <a:cxn ang="0">
                    <a:pos x="29" y="3"/>
                  </a:cxn>
                  <a:cxn ang="0">
                    <a:pos x="32" y="1"/>
                  </a:cxn>
                  <a:cxn ang="0">
                    <a:pos x="36" y="1"/>
                  </a:cxn>
                  <a:cxn ang="0">
                    <a:pos x="40" y="0"/>
                  </a:cxn>
                  <a:cxn ang="0">
                    <a:pos x="48" y="0"/>
                  </a:cxn>
                  <a:cxn ang="0">
                    <a:pos x="56" y="0"/>
                  </a:cxn>
                  <a:cxn ang="0">
                    <a:pos x="67" y="1"/>
                  </a:cxn>
                  <a:cxn ang="0">
                    <a:pos x="75" y="1"/>
                  </a:cxn>
                  <a:cxn ang="0">
                    <a:pos x="83" y="3"/>
                  </a:cxn>
                  <a:cxn ang="0">
                    <a:pos x="87" y="3"/>
                  </a:cxn>
                  <a:cxn ang="0">
                    <a:pos x="90" y="3"/>
                  </a:cxn>
                  <a:cxn ang="0">
                    <a:pos x="75" y="3"/>
                  </a:cxn>
                  <a:cxn ang="0">
                    <a:pos x="63" y="3"/>
                  </a:cxn>
                  <a:cxn ang="0">
                    <a:pos x="53" y="3"/>
                  </a:cxn>
                  <a:cxn ang="0">
                    <a:pos x="46" y="3"/>
                  </a:cxn>
                  <a:cxn ang="0">
                    <a:pos x="40" y="3"/>
                  </a:cxn>
                  <a:cxn ang="0">
                    <a:pos x="36" y="3"/>
                  </a:cxn>
                  <a:cxn ang="0">
                    <a:pos x="33" y="4"/>
                  </a:cxn>
                  <a:cxn ang="0">
                    <a:pos x="31" y="4"/>
                  </a:cxn>
                  <a:cxn ang="0">
                    <a:pos x="22" y="6"/>
                  </a:cxn>
                  <a:cxn ang="0">
                    <a:pos x="12" y="10"/>
                  </a:cxn>
                  <a:cxn ang="0">
                    <a:pos x="3" y="14"/>
                  </a:cxn>
                  <a:cxn ang="0">
                    <a:pos x="0" y="15"/>
                  </a:cxn>
                  <a:cxn ang="0">
                    <a:pos x="0" y="14"/>
                  </a:cxn>
                </a:cxnLst>
                <a:rect l="0" t="0" r="r" b="b"/>
                <a:pathLst>
                  <a:path w="90" h="15">
                    <a:moveTo>
                      <a:pt x="0" y="14"/>
                    </a:moveTo>
                    <a:lnTo>
                      <a:pt x="7" y="10"/>
                    </a:lnTo>
                    <a:lnTo>
                      <a:pt x="13" y="7"/>
                    </a:lnTo>
                    <a:lnTo>
                      <a:pt x="18" y="5"/>
                    </a:lnTo>
                    <a:lnTo>
                      <a:pt x="22" y="4"/>
                    </a:lnTo>
                    <a:lnTo>
                      <a:pt x="25" y="3"/>
                    </a:lnTo>
                    <a:lnTo>
                      <a:pt x="29" y="3"/>
                    </a:lnTo>
                    <a:lnTo>
                      <a:pt x="32" y="1"/>
                    </a:lnTo>
                    <a:lnTo>
                      <a:pt x="36" y="1"/>
                    </a:lnTo>
                    <a:lnTo>
                      <a:pt x="40" y="0"/>
                    </a:lnTo>
                    <a:lnTo>
                      <a:pt x="48" y="0"/>
                    </a:lnTo>
                    <a:lnTo>
                      <a:pt x="56" y="0"/>
                    </a:lnTo>
                    <a:lnTo>
                      <a:pt x="67" y="1"/>
                    </a:lnTo>
                    <a:lnTo>
                      <a:pt x="75" y="1"/>
                    </a:lnTo>
                    <a:lnTo>
                      <a:pt x="83" y="3"/>
                    </a:lnTo>
                    <a:lnTo>
                      <a:pt x="87" y="3"/>
                    </a:lnTo>
                    <a:lnTo>
                      <a:pt x="90" y="3"/>
                    </a:lnTo>
                    <a:lnTo>
                      <a:pt x="75" y="3"/>
                    </a:lnTo>
                    <a:lnTo>
                      <a:pt x="63" y="3"/>
                    </a:lnTo>
                    <a:lnTo>
                      <a:pt x="53" y="3"/>
                    </a:lnTo>
                    <a:lnTo>
                      <a:pt x="46" y="3"/>
                    </a:lnTo>
                    <a:lnTo>
                      <a:pt x="40" y="3"/>
                    </a:lnTo>
                    <a:lnTo>
                      <a:pt x="36" y="3"/>
                    </a:lnTo>
                    <a:lnTo>
                      <a:pt x="33" y="4"/>
                    </a:lnTo>
                    <a:lnTo>
                      <a:pt x="31" y="4"/>
                    </a:lnTo>
                    <a:lnTo>
                      <a:pt x="22" y="6"/>
                    </a:lnTo>
                    <a:lnTo>
                      <a:pt x="12" y="10"/>
                    </a:lnTo>
                    <a:lnTo>
                      <a:pt x="3" y="14"/>
                    </a:lnTo>
                    <a:lnTo>
                      <a:pt x="0" y="15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879" name="Freeform 159"/>
              <p:cNvSpPr>
                <a:spLocks/>
              </p:cNvSpPr>
              <p:nvPr/>
            </p:nvSpPr>
            <p:spPr bwMode="auto">
              <a:xfrm>
                <a:off x="3643" y="2734"/>
                <a:ext cx="55" cy="7"/>
              </a:xfrm>
              <a:custGeom>
                <a:avLst/>
                <a:gdLst/>
                <a:ahLst/>
                <a:cxnLst>
                  <a:cxn ang="0">
                    <a:pos x="2" y="8"/>
                  </a:cxn>
                  <a:cxn ang="0">
                    <a:pos x="11" y="4"/>
                  </a:cxn>
                  <a:cxn ang="0">
                    <a:pos x="19" y="2"/>
                  </a:cxn>
                  <a:cxn ang="0">
                    <a:pos x="25" y="1"/>
                  </a:cxn>
                  <a:cxn ang="0">
                    <a:pos x="30" y="0"/>
                  </a:cxn>
                  <a:cxn ang="0">
                    <a:pos x="35" y="0"/>
                  </a:cxn>
                  <a:cxn ang="0">
                    <a:pos x="38" y="0"/>
                  </a:cxn>
                  <a:cxn ang="0">
                    <a:pos x="42" y="0"/>
                  </a:cxn>
                  <a:cxn ang="0">
                    <a:pos x="46" y="0"/>
                  </a:cxn>
                  <a:cxn ang="0">
                    <a:pos x="52" y="1"/>
                  </a:cxn>
                  <a:cxn ang="0">
                    <a:pos x="61" y="2"/>
                  </a:cxn>
                  <a:cxn ang="0">
                    <a:pos x="72" y="4"/>
                  </a:cxn>
                  <a:cxn ang="0">
                    <a:pos x="82" y="7"/>
                  </a:cxn>
                  <a:cxn ang="0">
                    <a:pos x="93" y="9"/>
                  </a:cxn>
                  <a:cxn ang="0">
                    <a:pos x="102" y="11"/>
                  </a:cxn>
                  <a:cxn ang="0">
                    <a:pos x="107" y="12"/>
                  </a:cxn>
                  <a:cxn ang="0">
                    <a:pos x="110" y="13"/>
                  </a:cxn>
                  <a:cxn ang="0">
                    <a:pos x="94" y="11"/>
                  </a:cxn>
                  <a:cxn ang="0">
                    <a:pos x="80" y="8"/>
                  </a:cxn>
                  <a:cxn ang="0">
                    <a:pos x="68" y="7"/>
                  </a:cxn>
                  <a:cxn ang="0">
                    <a:pos x="59" y="4"/>
                  </a:cxn>
                  <a:cxn ang="0">
                    <a:pos x="52" y="3"/>
                  </a:cxn>
                  <a:cxn ang="0">
                    <a:pos x="46" y="3"/>
                  </a:cxn>
                  <a:cxn ang="0">
                    <a:pos x="42" y="2"/>
                  </a:cxn>
                  <a:cxn ang="0">
                    <a:pos x="40" y="2"/>
                  </a:cxn>
                  <a:cxn ang="0">
                    <a:pos x="34" y="2"/>
                  </a:cxn>
                  <a:cxn ang="0">
                    <a:pos x="28" y="3"/>
                  </a:cxn>
                  <a:cxn ang="0">
                    <a:pos x="21" y="4"/>
                  </a:cxn>
                  <a:cxn ang="0">
                    <a:pos x="15" y="5"/>
                  </a:cxn>
                  <a:cxn ang="0">
                    <a:pos x="10" y="7"/>
                  </a:cxn>
                  <a:cxn ang="0">
                    <a:pos x="5" y="8"/>
                  </a:cxn>
                  <a:cxn ang="0">
                    <a:pos x="2" y="9"/>
                  </a:cxn>
                  <a:cxn ang="0">
                    <a:pos x="0" y="9"/>
                  </a:cxn>
                  <a:cxn ang="0">
                    <a:pos x="2" y="8"/>
                  </a:cxn>
                </a:cxnLst>
                <a:rect l="0" t="0" r="r" b="b"/>
                <a:pathLst>
                  <a:path w="110" h="13">
                    <a:moveTo>
                      <a:pt x="2" y="8"/>
                    </a:moveTo>
                    <a:lnTo>
                      <a:pt x="11" y="4"/>
                    </a:lnTo>
                    <a:lnTo>
                      <a:pt x="19" y="2"/>
                    </a:lnTo>
                    <a:lnTo>
                      <a:pt x="25" y="1"/>
                    </a:lnTo>
                    <a:lnTo>
                      <a:pt x="30" y="0"/>
                    </a:lnTo>
                    <a:lnTo>
                      <a:pt x="35" y="0"/>
                    </a:lnTo>
                    <a:lnTo>
                      <a:pt x="38" y="0"/>
                    </a:lnTo>
                    <a:lnTo>
                      <a:pt x="42" y="0"/>
                    </a:lnTo>
                    <a:lnTo>
                      <a:pt x="46" y="0"/>
                    </a:lnTo>
                    <a:lnTo>
                      <a:pt x="52" y="1"/>
                    </a:lnTo>
                    <a:lnTo>
                      <a:pt x="61" y="2"/>
                    </a:lnTo>
                    <a:lnTo>
                      <a:pt x="72" y="4"/>
                    </a:lnTo>
                    <a:lnTo>
                      <a:pt x="82" y="7"/>
                    </a:lnTo>
                    <a:lnTo>
                      <a:pt x="93" y="9"/>
                    </a:lnTo>
                    <a:lnTo>
                      <a:pt x="102" y="11"/>
                    </a:lnTo>
                    <a:lnTo>
                      <a:pt x="107" y="12"/>
                    </a:lnTo>
                    <a:lnTo>
                      <a:pt x="110" y="13"/>
                    </a:lnTo>
                    <a:lnTo>
                      <a:pt x="94" y="11"/>
                    </a:lnTo>
                    <a:lnTo>
                      <a:pt x="80" y="8"/>
                    </a:lnTo>
                    <a:lnTo>
                      <a:pt x="68" y="7"/>
                    </a:lnTo>
                    <a:lnTo>
                      <a:pt x="59" y="4"/>
                    </a:lnTo>
                    <a:lnTo>
                      <a:pt x="52" y="3"/>
                    </a:lnTo>
                    <a:lnTo>
                      <a:pt x="46" y="3"/>
                    </a:lnTo>
                    <a:lnTo>
                      <a:pt x="42" y="2"/>
                    </a:lnTo>
                    <a:lnTo>
                      <a:pt x="40" y="2"/>
                    </a:lnTo>
                    <a:lnTo>
                      <a:pt x="34" y="2"/>
                    </a:lnTo>
                    <a:lnTo>
                      <a:pt x="28" y="3"/>
                    </a:lnTo>
                    <a:lnTo>
                      <a:pt x="21" y="4"/>
                    </a:lnTo>
                    <a:lnTo>
                      <a:pt x="15" y="5"/>
                    </a:lnTo>
                    <a:lnTo>
                      <a:pt x="10" y="7"/>
                    </a:lnTo>
                    <a:lnTo>
                      <a:pt x="5" y="8"/>
                    </a:lnTo>
                    <a:lnTo>
                      <a:pt x="2" y="9"/>
                    </a:lnTo>
                    <a:lnTo>
                      <a:pt x="0" y="9"/>
                    </a:lnTo>
                    <a:lnTo>
                      <a:pt x="2" y="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880" name="Freeform 160"/>
              <p:cNvSpPr>
                <a:spLocks/>
              </p:cNvSpPr>
              <p:nvPr/>
            </p:nvSpPr>
            <p:spPr bwMode="auto">
              <a:xfrm>
                <a:off x="3647" y="2740"/>
                <a:ext cx="45" cy="12"/>
              </a:xfrm>
              <a:custGeom>
                <a:avLst/>
                <a:gdLst/>
                <a:ahLst/>
                <a:cxnLst>
                  <a:cxn ang="0">
                    <a:pos x="0" y="2"/>
                  </a:cxn>
                  <a:cxn ang="0">
                    <a:pos x="8" y="1"/>
                  </a:cxn>
                  <a:cxn ang="0">
                    <a:pos x="14" y="0"/>
                  </a:cxn>
                  <a:cxn ang="0">
                    <a:pos x="20" y="0"/>
                  </a:cxn>
                  <a:cxn ang="0">
                    <a:pos x="25" y="0"/>
                  </a:cxn>
                  <a:cxn ang="0">
                    <a:pos x="28" y="1"/>
                  </a:cxn>
                  <a:cxn ang="0">
                    <a:pos x="32" y="1"/>
                  </a:cxn>
                  <a:cxn ang="0">
                    <a:pos x="35" y="2"/>
                  </a:cxn>
                  <a:cxn ang="0">
                    <a:pos x="39" y="2"/>
                  </a:cxn>
                  <a:cxn ang="0">
                    <a:pos x="43" y="4"/>
                  </a:cxn>
                  <a:cxn ang="0">
                    <a:pos x="50" y="7"/>
                  </a:cxn>
                  <a:cxn ang="0">
                    <a:pos x="58" y="11"/>
                  </a:cxn>
                  <a:cxn ang="0">
                    <a:pos x="67" y="14"/>
                  </a:cxn>
                  <a:cxn ang="0">
                    <a:pos x="75" y="17"/>
                  </a:cxn>
                  <a:cxn ang="0">
                    <a:pos x="81" y="20"/>
                  </a:cxn>
                  <a:cxn ang="0">
                    <a:pos x="86" y="22"/>
                  </a:cxn>
                  <a:cxn ang="0">
                    <a:pos x="88" y="23"/>
                  </a:cxn>
                  <a:cxn ang="0">
                    <a:pos x="74" y="19"/>
                  </a:cxn>
                  <a:cxn ang="0">
                    <a:pos x="64" y="14"/>
                  </a:cxn>
                  <a:cxn ang="0">
                    <a:pos x="55" y="11"/>
                  </a:cxn>
                  <a:cxn ang="0">
                    <a:pos x="48" y="8"/>
                  </a:cxn>
                  <a:cxn ang="0">
                    <a:pos x="42" y="6"/>
                  </a:cxn>
                  <a:cxn ang="0">
                    <a:pos x="37" y="5"/>
                  </a:cxn>
                  <a:cxn ang="0">
                    <a:pos x="35" y="4"/>
                  </a:cxn>
                  <a:cxn ang="0">
                    <a:pos x="33" y="4"/>
                  </a:cxn>
                  <a:cxn ang="0">
                    <a:pos x="24" y="2"/>
                  </a:cxn>
                  <a:cxn ang="0">
                    <a:pos x="12" y="2"/>
                  </a:cxn>
                  <a:cxn ang="0">
                    <a:pos x="3" y="4"/>
                  </a:cxn>
                  <a:cxn ang="0">
                    <a:pos x="0" y="4"/>
                  </a:cxn>
                  <a:cxn ang="0">
                    <a:pos x="0" y="2"/>
                  </a:cxn>
                </a:cxnLst>
                <a:rect l="0" t="0" r="r" b="b"/>
                <a:pathLst>
                  <a:path w="88" h="23">
                    <a:moveTo>
                      <a:pt x="0" y="2"/>
                    </a:moveTo>
                    <a:lnTo>
                      <a:pt x="8" y="1"/>
                    </a:lnTo>
                    <a:lnTo>
                      <a:pt x="14" y="0"/>
                    </a:lnTo>
                    <a:lnTo>
                      <a:pt x="20" y="0"/>
                    </a:lnTo>
                    <a:lnTo>
                      <a:pt x="25" y="0"/>
                    </a:lnTo>
                    <a:lnTo>
                      <a:pt x="28" y="1"/>
                    </a:lnTo>
                    <a:lnTo>
                      <a:pt x="32" y="1"/>
                    </a:lnTo>
                    <a:lnTo>
                      <a:pt x="35" y="2"/>
                    </a:lnTo>
                    <a:lnTo>
                      <a:pt x="39" y="2"/>
                    </a:lnTo>
                    <a:lnTo>
                      <a:pt x="43" y="4"/>
                    </a:lnTo>
                    <a:lnTo>
                      <a:pt x="50" y="7"/>
                    </a:lnTo>
                    <a:lnTo>
                      <a:pt x="58" y="11"/>
                    </a:lnTo>
                    <a:lnTo>
                      <a:pt x="67" y="14"/>
                    </a:lnTo>
                    <a:lnTo>
                      <a:pt x="75" y="17"/>
                    </a:lnTo>
                    <a:lnTo>
                      <a:pt x="81" y="20"/>
                    </a:lnTo>
                    <a:lnTo>
                      <a:pt x="86" y="22"/>
                    </a:lnTo>
                    <a:lnTo>
                      <a:pt x="88" y="23"/>
                    </a:lnTo>
                    <a:lnTo>
                      <a:pt x="74" y="19"/>
                    </a:lnTo>
                    <a:lnTo>
                      <a:pt x="64" y="14"/>
                    </a:lnTo>
                    <a:lnTo>
                      <a:pt x="55" y="11"/>
                    </a:lnTo>
                    <a:lnTo>
                      <a:pt x="48" y="8"/>
                    </a:lnTo>
                    <a:lnTo>
                      <a:pt x="42" y="6"/>
                    </a:lnTo>
                    <a:lnTo>
                      <a:pt x="37" y="5"/>
                    </a:lnTo>
                    <a:lnTo>
                      <a:pt x="35" y="4"/>
                    </a:lnTo>
                    <a:lnTo>
                      <a:pt x="33" y="4"/>
                    </a:lnTo>
                    <a:lnTo>
                      <a:pt x="24" y="2"/>
                    </a:lnTo>
                    <a:lnTo>
                      <a:pt x="12" y="2"/>
                    </a:lnTo>
                    <a:lnTo>
                      <a:pt x="3" y="4"/>
                    </a:lnTo>
                    <a:lnTo>
                      <a:pt x="0" y="4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881" name="Freeform 161"/>
              <p:cNvSpPr>
                <a:spLocks/>
              </p:cNvSpPr>
              <p:nvPr/>
            </p:nvSpPr>
            <p:spPr bwMode="auto">
              <a:xfrm>
                <a:off x="3522" y="2631"/>
                <a:ext cx="49" cy="3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1" y="2"/>
                  </a:cxn>
                  <a:cxn ang="0">
                    <a:pos x="25" y="6"/>
                  </a:cxn>
                  <a:cxn ang="0">
                    <a:pos x="39" y="10"/>
                  </a:cxn>
                  <a:cxn ang="0">
                    <a:pos x="53" y="16"/>
                  </a:cxn>
                  <a:cxn ang="0">
                    <a:pos x="65" y="24"/>
                  </a:cxn>
                  <a:cxn ang="0">
                    <a:pos x="78" y="34"/>
                  </a:cxn>
                  <a:cxn ang="0">
                    <a:pos x="88" y="45"/>
                  </a:cxn>
                  <a:cxn ang="0">
                    <a:pos x="96" y="57"/>
                  </a:cxn>
                  <a:cxn ang="0">
                    <a:pos x="85" y="53"/>
                  </a:cxn>
                  <a:cxn ang="0">
                    <a:pos x="86" y="62"/>
                  </a:cxn>
                  <a:cxn ang="0">
                    <a:pos x="79" y="57"/>
                  </a:cxn>
                  <a:cxn ang="0">
                    <a:pos x="71" y="53"/>
                  </a:cxn>
                  <a:cxn ang="0">
                    <a:pos x="64" y="49"/>
                  </a:cxn>
                  <a:cxn ang="0">
                    <a:pos x="59" y="46"/>
                  </a:cxn>
                  <a:cxn ang="0">
                    <a:pos x="52" y="44"/>
                  </a:cxn>
                  <a:cxn ang="0">
                    <a:pos x="48" y="41"/>
                  </a:cxn>
                  <a:cxn ang="0">
                    <a:pos x="45" y="40"/>
                  </a:cxn>
                  <a:cxn ang="0">
                    <a:pos x="44" y="40"/>
                  </a:cxn>
                  <a:cxn ang="0">
                    <a:pos x="50" y="40"/>
                  </a:cxn>
                  <a:cxn ang="0">
                    <a:pos x="57" y="41"/>
                  </a:cxn>
                  <a:cxn ang="0">
                    <a:pos x="61" y="44"/>
                  </a:cxn>
                  <a:cxn ang="0">
                    <a:pos x="63" y="44"/>
                  </a:cxn>
                  <a:cxn ang="0">
                    <a:pos x="54" y="33"/>
                  </a:cxn>
                  <a:cxn ang="0">
                    <a:pos x="59" y="35"/>
                  </a:cxn>
                  <a:cxn ang="0">
                    <a:pos x="61" y="37"/>
                  </a:cxn>
                  <a:cxn ang="0">
                    <a:pos x="62" y="38"/>
                  </a:cxn>
                  <a:cxn ang="0">
                    <a:pos x="62" y="38"/>
                  </a:cxn>
                  <a:cxn ang="0">
                    <a:pos x="72" y="41"/>
                  </a:cxn>
                  <a:cxn ang="0">
                    <a:pos x="63" y="31"/>
                  </a:cxn>
                  <a:cxn ang="0">
                    <a:pos x="52" y="22"/>
                  </a:cxn>
                  <a:cxn ang="0">
                    <a:pos x="40" y="15"/>
                  </a:cxn>
                  <a:cxn ang="0">
                    <a:pos x="27" y="9"/>
                  </a:cxn>
                  <a:cxn ang="0">
                    <a:pos x="17" y="4"/>
                  </a:cxn>
                  <a:cxn ang="0">
                    <a:pos x="8" y="2"/>
                  </a:cxn>
                  <a:cxn ang="0">
                    <a:pos x="2" y="0"/>
                  </a:cxn>
                  <a:cxn ang="0">
                    <a:pos x="0" y="0"/>
                  </a:cxn>
                </a:cxnLst>
                <a:rect l="0" t="0" r="r" b="b"/>
                <a:pathLst>
                  <a:path w="96" h="62">
                    <a:moveTo>
                      <a:pt x="0" y="0"/>
                    </a:moveTo>
                    <a:lnTo>
                      <a:pt x="11" y="2"/>
                    </a:lnTo>
                    <a:lnTo>
                      <a:pt x="25" y="6"/>
                    </a:lnTo>
                    <a:lnTo>
                      <a:pt x="39" y="10"/>
                    </a:lnTo>
                    <a:lnTo>
                      <a:pt x="53" y="16"/>
                    </a:lnTo>
                    <a:lnTo>
                      <a:pt x="65" y="24"/>
                    </a:lnTo>
                    <a:lnTo>
                      <a:pt x="78" y="34"/>
                    </a:lnTo>
                    <a:lnTo>
                      <a:pt x="88" y="45"/>
                    </a:lnTo>
                    <a:lnTo>
                      <a:pt x="96" y="57"/>
                    </a:lnTo>
                    <a:lnTo>
                      <a:pt x="85" y="53"/>
                    </a:lnTo>
                    <a:lnTo>
                      <a:pt x="86" y="62"/>
                    </a:lnTo>
                    <a:lnTo>
                      <a:pt x="79" y="57"/>
                    </a:lnTo>
                    <a:lnTo>
                      <a:pt x="71" y="53"/>
                    </a:lnTo>
                    <a:lnTo>
                      <a:pt x="64" y="49"/>
                    </a:lnTo>
                    <a:lnTo>
                      <a:pt x="59" y="46"/>
                    </a:lnTo>
                    <a:lnTo>
                      <a:pt x="52" y="44"/>
                    </a:lnTo>
                    <a:lnTo>
                      <a:pt x="48" y="41"/>
                    </a:lnTo>
                    <a:lnTo>
                      <a:pt x="45" y="40"/>
                    </a:lnTo>
                    <a:lnTo>
                      <a:pt x="44" y="40"/>
                    </a:lnTo>
                    <a:lnTo>
                      <a:pt x="50" y="40"/>
                    </a:lnTo>
                    <a:lnTo>
                      <a:pt x="57" y="41"/>
                    </a:lnTo>
                    <a:lnTo>
                      <a:pt x="61" y="44"/>
                    </a:lnTo>
                    <a:lnTo>
                      <a:pt x="63" y="44"/>
                    </a:lnTo>
                    <a:lnTo>
                      <a:pt x="54" y="33"/>
                    </a:lnTo>
                    <a:lnTo>
                      <a:pt x="59" y="35"/>
                    </a:lnTo>
                    <a:lnTo>
                      <a:pt x="61" y="37"/>
                    </a:lnTo>
                    <a:lnTo>
                      <a:pt x="62" y="38"/>
                    </a:lnTo>
                    <a:lnTo>
                      <a:pt x="62" y="38"/>
                    </a:lnTo>
                    <a:lnTo>
                      <a:pt x="72" y="41"/>
                    </a:lnTo>
                    <a:lnTo>
                      <a:pt x="63" y="31"/>
                    </a:lnTo>
                    <a:lnTo>
                      <a:pt x="52" y="22"/>
                    </a:lnTo>
                    <a:lnTo>
                      <a:pt x="40" y="15"/>
                    </a:lnTo>
                    <a:lnTo>
                      <a:pt x="27" y="9"/>
                    </a:lnTo>
                    <a:lnTo>
                      <a:pt x="17" y="4"/>
                    </a:lnTo>
                    <a:lnTo>
                      <a:pt x="8" y="2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882" name="Freeform 162"/>
              <p:cNvSpPr>
                <a:spLocks/>
              </p:cNvSpPr>
              <p:nvPr/>
            </p:nvSpPr>
            <p:spPr bwMode="auto">
              <a:xfrm>
                <a:off x="3531" y="2656"/>
                <a:ext cx="23" cy="20"/>
              </a:xfrm>
              <a:custGeom>
                <a:avLst/>
                <a:gdLst/>
                <a:ahLst/>
                <a:cxnLst>
                  <a:cxn ang="0">
                    <a:pos x="44" y="24"/>
                  </a:cxn>
                  <a:cxn ang="0">
                    <a:pos x="39" y="20"/>
                  </a:cxn>
                  <a:cxn ang="0">
                    <a:pos x="36" y="15"/>
                  </a:cxn>
                  <a:cxn ang="0">
                    <a:pos x="31" y="12"/>
                  </a:cxn>
                  <a:cxn ang="0">
                    <a:pos x="25" y="7"/>
                  </a:cxn>
                  <a:cxn ang="0">
                    <a:pos x="20" y="5"/>
                  </a:cxn>
                  <a:cxn ang="0">
                    <a:pos x="14" y="2"/>
                  </a:cxn>
                  <a:cxn ang="0">
                    <a:pos x="7" y="0"/>
                  </a:cxn>
                  <a:cxn ang="0">
                    <a:pos x="0" y="0"/>
                  </a:cxn>
                  <a:cxn ang="0">
                    <a:pos x="9" y="2"/>
                  </a:cxn>
                  <a:cxn ang="0">
                    <a:pos x="17" y="5"/>
                  </a:cxn>
                  <a:cxn ang="0">
                    <a:pos x="23" y="8"/>
                  </a:cxn>
                  <a:cxn ang="0">
                    <a:pos x="29" y="12"/>
                  </a:cxn>
                  <a:cxn ang="0">
                    <a:pos x="32" y="15"/>
                  </a:cxn>
                  <a:cxn ang="0">
                    <a:pos x="35" y="19"/>
                  </a:cxn>
                  <a:cxn ang="0">
                    <a:pos x="37" y="20"/>
                  </a:cxn>
                  <a:cxn ang="0">
                    <a:pos x="37" y="21"/>
                  </a:cxn>
                  <a:cxn ang="0">
                    <a:pos x="23" y="16"/>
                  </a:cxn>
                  <a:cxn ang="0">
                    <a:pos x="13" y="15"/>
                  </a:cxn>
                  <a:cxn ang="0">
                    <a:pos x="6" y="16"/>
                  </a:cxn>
                  <a:cxn ang="0">
                    <a:pos x="4" y="17"/>
                  </a:cxn>
                  <a:cxn ang="0">
                    <a:pos x="12" y="19"/>
                  </a:cxn>
                  <a:cxn ang="0">
                    <a:pos x="20" y="20"/>
                  </a:cxn>
                  <a:cxn ang="0">
                    <a:pos x="27" y="22"/>
                  </a:cxn>
                  <a:cxn ang="0">
                    <a:pos x="32" y="24"/>
                  </a:cxn>
                  <a:cxn ang="0">
                    <a:pos x="37" y="27"/>
                  </a:cxn>
                  <a:cxn ang="0">
                    <a:pos x="40" y="30"/>
                  </a:cxn>
                  <a:cxn ang="0">
                    <a:pos x="43" y="33"/>
                  </a:cxn>
                  <a:cxn ang="0">
                    <a:pos x="45" y="38"/>
                  </a:cxn>
                  <a:cxn ang="0">
                    <a:pos x="46" y="42"/>
                  </a:cxn>
                  <a:cxn ang="0">
                    <a:pos x="46" y="36"/>
                  </a:cxn>
                  <a:cxn ang="0">
                    <a:pos x="45" y="29"/>
                  </a:cxn>
                  <a:cxn ang="0">
                    <a:pos x="44" y="24"/>
                  </a:cxn>
                </a:cxnLst>
                <a:rect l="0" t="0" r="r" b="b"/>
                <a:pathLst>
                  <a:path w="46" h="42">
                    <a:moveTo>
                      <a:pt x="44" y="24"/>
                    </a:moveTo>
                    <a:lnTo>
                      <a:pt x="39" y="20"/>
                    </a:lnTo>
                    <a:lnTo>
                      <a:pt x="36" y="15"/>
                    </a:lnTo>
                    <a:lnTo>
                      <a:pt x="31" y="12"/>
                    </a:lnTo>
                    <a:lnTo>
                      <a:pt x="25" y="7"/>
                    </a:lnTo>
                    <a:lnTo>
                      <a:pt x="20" y="5"/>
                    </a:lnTo>
                    <a:lnTo>
                      <a:pt x="14" y="2"/>
                    </a:lnTo>
                    <a:lnTo>
                      <a:pt x="7" y="0"/>
                    </a:lnTo>
                    <a:lnTo>
                      <a:pt x="0" y="0"/>
                    </a:lnTo>
                    <a:lnTo>
                      <a:pt x="9" y="2"/>
                    </a:lnTo>
                    <a:lnTo>
                      <a:pt x="17" y="5"/>
                    </a:lnTo>
                    <a:lnTo>
                      <a:pt x="23" y="8"/>
                    </a:lnTo>
                    <a:lnTo>
                      <a:pt x="29" y="12"/>
                    </a:lnTo>
                    <a:lnTo>
                      <a:pt x="32" y="15"/>
                    </a:lnTo>
                    <a:lnTo>
                      <a:pt x="35" y="19"/>
                    </a:lnTo>
                    <a:lnTo>
                      <a:pt x="37" y="20"/>
                    </a:lnTo>
                    <a:lnTo>
                      <a:pt x="37" y="21"/>
                    </a:lnTo>
                    <a:lnTo>
                      <a:pt x="23" y="16"/>
                    </a:lnTo>
                    <a:lnTo>
                      <a:pt x="13" y="15"/>
                    </a:lnTo>
                    <a:lnTo>
                      <a:pt x="6" y="16"/>
                    </a:lnTo>
                    <a:lnTo>
                      <a:pt x="4" y="17"/>
                    </a:lnTo>
                    <a:lnTo>
                      <a:pt x="12" y="19"/>
                    </a:lnTo>
                    <a:lnTo>
                      <a:pt x="20" y="20"/>
                    </a:lnTo>
                    <a:lnTo>
                      <a:pt x="27" y="22"/>
                    </a:lnTo>
                    <a:lnTo>
                      <a:pt x="32" y="24"/>
                    </a:lnTo>
                    <a:lnTo>
                      <a:pt x="37" y="27"/>
                    </a:lnTo>
                    <a:lnTo>
                      <a:pt x="40" y="30"/>
                    </a:lnTo>
                    <a:lnTo>
                      <a:pt x="43" y="33"/>
                    </a:lnTo>
                    <a:lnTo>
                      <a:pt x="45" y="38"/>
                    </a:lnTo>
                    <a:lnTo>
                      <a:pt x="46" y="42"/>
                    </a:lnTo>
                    <a:lnTo>
                      <a:pt x="46" y="36"/>
                    </a:lnTo>
                    <a:lnTo>
                      <a:pt x="45" y="29"/>
                    </a:lnTo>
                    <a:lnTo>
                      <a:pt x="44" y="2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883" name="Freeform 163"/>
              <p:cNvSpPr>
                <a:spLocks/>
              </p:cNvSpPr>
              <p:nvPr/>
            </p:nvSpPr>
            <p:spPr bwMode="auto">
              <a:xfrm>
                <a:off x="3535" y="2712"/>
                <a:ext cx="28" cy="18"/>
              </a:xfrm>
              <a:custGeom>
                <a:avLst/>
                <a:gdLst/>
                <a:ahLst/>
                <a:cxnLst>
                  <a:cxn ang="0">
                    <a:pos x="38" y="0"/>
                  </a:cxn>
                  <a:cxn ang="0">
                    <a:pos x="32" y="2"/>
                  </a:cxn>
                  <a:cxn ang="0">
                    <a:pos x="27" y="6"/>
                  </a:cxn>
                  <a:cxn ang="0">
                    <a:pos x="21" y="9"/>
                  </a:cxn>
                  <a:cxn ang="0">
                    <a:pos x="16" y="12"/>
                  </a:cxn>
                  <a:cxn ang="0">
                    <a:pos x="12" y="16"/>
                  </a:cxn>
                  <a:cxn ang="0">
                    <a:pos x="7" y="22"/>
                  </a:cxn>
                  <a:cxn ang="0">
                    <a:pos x="4" y="26"/>
                  </a:cxn>
                  <a:cxn ang="0">
                    <a:pos x="0" y="33"/>
                  </a:cxn>
                  <a:cxn ang="0">
                    <a:pos x="10" y="19"/>
                  </a:cxn>
                  <a:cxn ang="0">
                    <a:pos x="22" y="10"/>
                  </a:cxn>
                  <a:cxn ang="0">
                    <a:pos x="29" y="7"/>
                  </a:cxn>
                  <a:cxn ang="0">
                    <a:pos x="32" y="6"/>
                  </a:cxn>
                  <a:cxn ang="0">
                    <a:pos x="23" y="17"/>
                  </a:cxn>
                  <a:cxn ang="0">
                    <a:pos x="19" y="26"/>
                  </a:cxn>
                  <a:cxn ang="0">
                    <a:pos x="17" y="33"/>
                  </a:cxn>
                  <a:cxn ang="0">
                    <a:pos x="17" y="35"/>
                  </a:cxn>
                  <a:cxn ang="0">
                    <a:pos x="22" y="27"/>
                  </a:cxn>
                  <a:cxn ang="0">
                    <a:pos x="25" y="22"/>
                  </a:cxn>
                  <a:cxn ang="0">
                    <a:pos x="30" y="16"/>
                  </a:cxn>
                  <a:cxn ang="0">
                    <a:pos x="34" y="11"/>
                  </a:cxn>
                  <a:cxn ang="0">
                    <a:pos x="38" y="8"/>
                  </a:cxn>
                  <a:cxn ang="0">
                    <a:pos x="43" y="6"/>
                  </a:cxn>
                  <a:cxn ang="0">
                    <a:pos x="47" y="4"/>
                  </a:cxn>
                  <a:cxn ang="0">
                    <a:pos x="52" y="4"/>
                  </a:cxn>
                  <a:cxn ang="0">
                    <a:pos x="55" y="3"/>
                  </a:cxn>
                  <a:cxn ang="0">
                    <a:pos x="51" y="2"/>
                  </a:cxn>
                  <a:cxn ang="0">
                    <a:pos x="43" y="1"/>
                  </a:cxn>
                  <a:cxn ang="0">
                    <a:pos x="38" y="0"/>
                  </a:cxn>
                </a:cxnLst>
                <a:rect l="0" t="0" r="r" b="b"/>
                <a:pathLst>
                  <a:path w="55" h="35">
                    <a:moveTo>
                      <a:pt x="38" y="0"/>
                    </a:moveTo>
                    <a:lnTo>
                      <a:pt x="32" y="2"/>
                    </a:lnTo>
                    <a:lnTo>
                      <a:pt x="27" y="6"/>
                    </a:lnTo>
                    <a:lnTo>
                      <a:pt x="21" y="9"/>
                    </a:lnTo>
                    <a:lnTo>
                      <a:pt x="16" y="12"/>
                    </a:lnTo>
                    <a:lnTo>
                      <a:pt x="12" y="16"/>
                    </a:lnTo>
                    <a:lnTo>
                      <a:pt x="7" y="22"/>
                    </a:lnTo>
                    <a:lnTo>
                      <a:pt x="4" y="26"/>
                    </a:lnTo>
                    <a:lnTo>
                      <a:pt x="0" y="33"/>
                    </a:lnTo>
                    <a:lnTo>
                      <a:pt x="10" y="19"/>
                    </a:lnTo>
                    <a:lnTo>
                      <a:pt x="22" y="10"/>
                    </a:lnTo>
                    <a:lnTo>
                      <a:pt x="29" y="7"/>
                    </a:lnTo>
                    <a:lnTo>
                      <a:pt x="32" y="6"/>
                    </a:lnTo>
                    <a:lnTo>
                      <a:pt x="23" y="17"/>
                    </a:lnTo>
                    <a:lnTo>
                      <a:pt x="19" y="26"/>
                    </a:lnTo>
                    <a:lnTo>
                      <a:pt x="17" y="33"/>
                    </a:lnTo>
                    <a:lnTo>
                      <a:pt x="17" y="35"/>
                    </a:lnTo>
                    <a:lnTo>
                      <a:pt x="22" y="27"/>
                    </a:lnTo>
                    <a:lnTo>
                      <a:pt x="25" y="22"/>
                    </a:lnTo>
                    <a:lnTo>
                      <a:pt x="30" y="16"/>
                    </a:lnTo>
                    <a:lnTo>
                      <a:pt x="34" y="11"/>
                    </a:lnTo>
                    <a:lnTo>
                      <a:pt x="38" y="8"/>
                    </a:lnTo>
                    <a:lnTo>
                      <a:pt x="43" y="6"/>
                    </a:lnTo>
                    <a:lnTo>
                      <a:pt x="47" y="4"/>
                    </a:lnTo>
                    <a:lnTo>
                      <a:pt x="52" y="4"/>
                    </a:lnTo>
                    <a:lnTo>
                      <a:pt x="55" y="3"/>
                    </a:lnTo>
                    <a:lnTo>
                      <a:pt x="51" y="2"/>
                    </a:lnTo>
                    <a:lnTo>
                      <a:pt x="43" y="1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884" name="Freeform 164"/>
              <p:cNvSpPr>
                <a:spLocks/>
              </p:cNvSpPr>
              <p:nvPr/>
            </p:nvSpPr>
            <p:spPr bwMode="auto">
              <a:xfrm>
                <a:off x="3670" y="2692"/>
                <a:ext cx="31" cy="11"/>
              </a:xfrm>
              <a:custGeom>
                <a:avLst/>
                <a:gdLst/>
                <a:ahLst/>
                <a:cxnLst>
                  <a:cxn ang="0">
                    <a:pos x="13" y="1"/>
                  </a:cxn>
                  <a:cxn ang="0">
                    <a:pos x="19" y="0"/>
                  </a:cxn>
                  <a:cxn ang="0">
                    <a:pos x="26" y="0"/>
                  </a:cxn>
                  <a:cxn ang="0">
                    <a:pos x="32" y="0"/>
                  </a:cxn>
                  <a:cxn ang="0">
                    <a:pos x="38" y="0"/>
                  </a:cxn>
                  <a:cxn ang="0">
                    <a:pos x="44" y="1"/>
                  </a:cxn>
                  <a:cxn ang="0">
                    <a:pos x="50" y="3"/>
                  </a:cxn>
                  <a:cxn ang="0">
                    <a:pos x="56" y="6"/>
                  </a:cxn>
                  <a:cxn ang="0">
                    <a:pos x="62" y="11"/>
                  </a:cxn>
                  <a:cxn ang="0">
                    <a:pos x="54" y="6"/>
                  </a:cxn>
                  <a:cxn ang="0">
                    <a:pos x="46" y="4"/>
                  </a:cxn>
                  <a:cxn ang="0">
                    <a:pos x="39" y="3"/>
                  </a:cxn>
                  <a:cxn ang="0">
                    <a:pos x="33" y="2"/>
                  </a:cxn>
                  <a:cxn ang="0">
                    <a:pos x="27" y="2"/>
                  </a:cxn>
                  <a:cxn ang="0">
                    <a:pos x="24" y="2"/>
                  </a:cxn>
                  <a:cxn ang="0">
                    <a:pos x="21" y="3"/>
                  </a:cxn>
                  <a:cxn ang="0">
                    <a:pos x="20" y="3"/>
                  </a:cxn>
                  <a:cxn ang="0">
                    <a:pos x="34" y="9"/>
                  </a:cxn>
                  <a:cxn ang="0">
                    <a:pos x="43" y="15"/>
                  </a:cxn>
                  <a:cxn ang="0">
                    <a:pos x="47" y="19"/>
                  </a:cxn>
                  <a:cxn ang="0">
                    <a:pos x="48" y="21"/>
                  </a:cxn>
                  <a:cxn ang="0">
                    <a:pos x="41" y="17"/>
                  </a:cxn>
                  <a:cxn ang="0">
                    <a:pos x="34" y="13"/>
                  </a:cxn>
                  <a:cxn ang="0">
                    <a:pos x="28" y="10"/>
                  </a:cxn>
                  <a:cxn ang="0">
                    <a:pos x="23" y="8"/>
                  </a:cxn>
                  <a:cxn ang="0">
                    <a:pos x="17" y="8"/>
                  </a:cxn>
                  <a:cxn ang="0">
                    <a:pos x="12" y="8"/>
                  </a:cxn>
                  <a:cxn ang="0">
                    <a:pos x="8" y="9"/>
                  </a:cxn>
                  <a:cxn ang="0">
                    <a:pos x="3" y="11"/>
                  </a:cxn>
                  <a:cxn ang="0">
                    <a:pos x="0" y="13"/>
                  </a:cxn>
                  <a:cxn ang="0">
                    <a:pos x="4" y="9"/>
                  </a:cxn>
                  <a:cxn ang="0">
                    <a:pos x="10" y="3"/>
                  </a:cxn>
                  <a:cxn ang="0">
                    <a:pos x="13" y="1"/>
                  </a:cxn>
                </a:cxnLst>
                <a:rect l="0" t="0" r="r" b="b"/>
                <a:pathLst>
                  <a:path w="62" h="21">
                    <a:moveTo>
                      <a:pt x="13" y="1"/>
                    </a:moveTo>
                    <a:lnTo>
                      <a:pt x="19" y="0"/>
                    </a:lnTo>
                    <a:lnTo>
                      <a:pt x="26" y="0"/>
                    </a:lnTo>
                    <a:lnTo>
                      <a:pt x="32" y="0"/>
                    </a:lnTo>
                    <a:lnTo>
                      <a:pt x="38" y="0"/>
                    </a:lnTo>
                    <a:lnTo>
                      <a:pt x="44" y="1"/>
                    </a:lnTo>
                    <a:lnTo>
                      <a:pt x="50" y="3"/>
                    </a:lnTo>
                    <a:lnTo>
                      <a:pt x="56" y="6"/>
                    </a:lnTo>
                    <a:lnTo>
                      <a:pt x="62" y="11"/>
                    </a:lnTo>
                    <a:lnTo>
                      <a:pt x="54" y="6"/>
                    </a:lnTo>
                    <a:lnTo>
                      <a:pt x="46" y="4"/>
                    </a:lnTo>
                    <a:lnTo>
                      <a:pt x="39" y="3"/>
                    </a:lnTo>
                    <a:lnTo>
                      <a:pt x="33" y="2"/>
                    </a:lnTo>
                    <a:lnTo>
                      <a:pt x="27" y="2"/>
                    </a:lnTo>
                    <a:lnTo>
                      <a:pt x="24" y="2"/>
                    </a:lnTo>
                    <a:lnTo>
                      <a:pt x="21" y="3"/>
                    </a:lnTo>
                    <a:lnTo>
                      <a:pt x="20" y="3"/>
                    </a:lnTo>
                    <a:lnTo>
                      <a:pt x="34" y="9"/>
                    </a:lnTo>
                    <a:lnTo>
                      <a:pt x="43" y="15"/>
                    </a:lnTo>
                    <a:lnTo>
                      <a:pt x="47" y="19"/>
                    </a:lnTo>
                    <a:lnTo>
                      <a:pt x="48" y="21"/>
                    </a:lnTo>
                    <a:lnTo>
                      <a:pt x="41" y="17"/>
                    </a:lnTo>
                    <a:lnTo>
                      <a:pt x="34" y="13"/>
                    </a:lnTo>
                    <a:lnTo>
                      <a:pt x="28" y="10"/>
                    </a:lnTo>
                    <a:lnTo>
                      <a:pt x="23" y="8"/>
                    </a:lnTo>
                    <a:lnTo>
                      <a:pt x="17" y="8"/>
                    </a:lnTo>
                    <a:lnTo>
                      <a:pt x="12" y="8"/>
                    </a:lnTo>
                    <a:lnTo>
                      <a:pt x="8" y="9"/>
                    </a:lnTo>
                    <a:lnTo>
                      <a:pt x="3" y="11"/>
                    </a:lnTo>
                    <a:lnTo>
                      <a:pt x="0" y="13"/>
                    </a:lnTo>
                    <a:lnTo>
                      <a:pt x="4" y="9"/>
                    </a:lnTo>
                    <a:lnTo>
                      <a:pt x="10" y="3"/>
                    </a:lnTo>
                    <a:lnTo>
                      <a:pt x="13" y="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885" name="Freeform 165"/>
              <p:cNvSpPr>
                <a:spLocks/>
              </p:cNvSpPr>
              <p:nvPr/>
            </p:nvSpPr>
            <p:spPr bwMode="auto">
              <a:xfrm>
                <a:off x="3552" y="2741"/>
                <a:ext cx="46" cy="6"/>
              </a:xfrm>
              <a:custGeom>
                <a:avLst/>
                <a:gdLst/>
                <a:ahLst/>
                <a:cxnLst>
                  <a:cxn ang="0">
                    <a:pos x="91" y="7"/>
                  </a:cxn>
                  <a:cxn ang="0">
                    <a:pos x="83" y="4"/>
                  </a:cxn>
                  <a:cxn ang="0">
                    <a:pos x="77" y="3"/>
                  </a:cxn>
                  <a:cxn ang="0">
                    <a:pos x="71" y="2"/>
                  </a:cxn>
                  <a:cxn ang="0">
                    <a:pos x="66" y="0"/>
                  </a:cxn>
                  <a:cxn ang="0">
                    <a:pos x="63" y="0"/>
                  </a:cxn>
                  <a:cxn ang="0">
                    <a:pos x="59" y="0"/>
                  </a:cxn>
                  <a:cxn ang="0">
                    <a:pos x="56" y="0"/>
                  </a:cxn>
                  <a:cxn ang="0">
                    <a:pos x="53" y="0"/>
                  </a:cxn>
                  <a:cxn ang="0">
                    <a:pos x="47" y="0"/>
                  </a:cxn>
                  <a:cxn ang="0">
                    <a:pos x="40" y="3"/>
                  </a:cxn>
                  <a:cxn ang="0">
                    <a:pos x="31" y="4"/>
                  </a:cxn>
                  <a:cxn ang="0">
                    <a:pos x="23" y="6"/>
                  </a:cxn>
                  <a:cxn ang="0">
                    <a:pos x="13" y="9"/>
                  </a:cxn>
                  <a:cxn ang="0">
                    <a:pos x="7" y="10"/>
                  </a:cxn>
                  <a:cxn ang="0">
                    <a:pos x="2" y="12"/>
                  </a:cxn>
                  <a:cxn ang="0">
                    <a:pos x="0" y="12"/>
                  </a:cxn>
                  <a:cxn ang="0">
                    <a:pos x="12" y="10"/>
                  </a:cxn>
                  <a:cxn ang="0">
                    <a:pos x="24" y="7"/>
                  </a:cxn>
                  <a:cxn ang="0">
                    <a:pos x="33" y="5"/>
                  </a:cxn>
                  <a:cxn ang="0">
                    <a:pos x="41" y="4"/>
                  </a:cxn>
                  <a:cxn ang="0">
                    <a:pos x="47" y="4"/>
                  </a:cxn>
                  <a:cxn ang="0">
                    <a:pos x="53" y="3"/>
                  </a:cxn>
                  <a:cxn ang="0">
                    <a:pos x="56" y="3"/>
                  </a:cxn>
                  <a:cxn ang="0">
                    <a:pos x="58" y="3"/>
                  </a:cxn>
                  <a:cxn ang="0">
                    <a:pos x="68" y="3"/>
                  </a:cxn>
                  <a:cxn ang="0">
                    <a:pos x="78" y="5"/>
                  </a:cxn>
                  <a:cxn ang="0">
                    <a:pos x="87" y="6"/>
                  </a:cxn>
                  <a:cxn ang="0">
                    <a:pos x="91" y="7"/>
                  </a:cxn>
                  <a:cxn ang="0">
                    <a:pos x="91" y="7"/>
                  </a:cxn>
                </a:cxnLst>
                <a:rect l="0" t="0" r="r" b="b"/>
                <a:pathLst>
                  <a:path w="91" h="12">
                    <a:moveTo>
                      <a:pt x="91" y="7"/>
                    </a:moveTo>
                    <a:lnTo>
                      <a:pt x="83" y="4"/>
                    </a:lnTo>
                    <a:lnTo>
                      <a:pt x="77" y="3"/>
                    </a:lnTo>
                    <a:lnTo>
                      <a:pt x="71" y="2"/>
                    </a:lnTo>
                    <a:lnTo>
                      <a:pt x="66" y="0"/>
                    </a:lnTo>
                    <a:lnTo>
                      <a:pt x="63" y="0"/>
                    </a:lnTo>
                    <a:lnTo>
                      <a:pt x="59" y="0"/>
                    </a:lnTo>
                    <a:lnTo>
                      <a:pt x="56" y="0"/>
                    </a:lnTo>
                    <a:lnTo>
                      <a:pt x="53" y="0"/>
                    </a:lnTo>
                    <a:lnTo>
                      <a:pt x="47" y="0"/>
                    </a:lnTo>
                    <a:lnTo>
                      <a:pt x="40" y="3"/>
                    </a:lnTo>
                    <a:lnTo>
                      <a:pt x="31" y="4"/>
                    </a:lnTo>
                    <a:lnTo>
                      <a:pt x="23" y="6"/>
                    </a:lnTo>
                    <a:lnTo>
                      <a:pt x="13" y="9"/>
                    </a:lnTo>
                    <a:lnTo>
                      <a:pt x="7" y="10"/>
                    </a:lnTo>
                    <a:lnTo>
                      <a:pt x="2" y="12"/>
                    </a:lnTo>
                    <a:lnTo>
                      <a:pt x="0" y="12"/>
                    </a:lnTo>
                    <a:lnTo>
                      <a:pt x="12" y="10"/>
                    </a:lnTo>
                    <a:lnTo>
                      <a:pt x="24" y="7"/>
                    </a:lnTo>
                    <a:lnTo>
                      <a:pt x="33" y="5"/>
                    </a:lnTo>
                    <a:lnTo>
                      <a:pt x="41" y="4"/>
                    </a:lnTo>
                    <a:lnTo>
                      <a:pt x="47" y="4"/>
                    </a:lnTo>
                    <a:lnTo>
                      <a:pt x="53" y="3"/>
                    </a:lnTo>
                    <a:lnTo>
                      <a:pt x="56" y="3"/>
                    </a:lnTo>
                    <a:lnTo>
                      <a:pt x="58" y="3"/>
                    </a:lnTo>
                    <a:lnTo>
                      <a:pt x="68" y="3"/>
                    </a:lnTo>
                    <a:lnTo>
                      <a:pt x="78" y="5"/>
                    </a:lnTo>
                    <a:lnTo>
                      <a:pt x="87" y="6"/>
                    </a:lnTo>
                    <a:lnTo>
                      <a:pt x="91" y="7"/>
                    </a:lnTo>
                    <a:lnTo>
                      <a:pt x="91" y="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886" name="Freeform 166"/>
              <p:cNvSpPr>
                <a:spLocks/>
              </p:cNvSpPr>
              <p:nvPr/>
            </p:nvSpPr>
            <p:spPr bwMode="auto">
              <a:xfrm>
                <a:off x="3543" y="2746"/>
                <a:ext cx="53" cy="14"/>
              </a:xfrm>
              <a:custGeom>
                <a:avLst/>
                <a:gdLst/>
                <a:ahLst/>
                <a:cxnLst>
                  <a:cxn ang="0">
                    <a:pos x="106" y="3"/>
                  </a:cxn>
                  <a:cxn ang="0">
                    <a:pos x="96" y="1"/>
                  </a:cxn>
                  <a:cxn ang="0">
                    <a:pos x="88" y="0"/>
                  </a:cxn>
                  <a:cxn ang="0">
                    <a:pos x="81" y="0"/>
                  </a:cxn>
                  <a:cxn ang="0">
                    <a:pos x="76" y="0"/>
                  </a:cxn>
                  <a:cxn ang="0">
                    <a:pos x="72" y="1"/>
                  </a:cxn>
                  <a:cxn ang="0">
                    <a:pos x="67" y="2"/>
                  </a:cxn>
                  <a:cxn ang="0">
                    <a:pos x="64" y="2"/>
                  </a:cxn>
                  <a:cxn ang="0">
                    <a:pos x="59" y="3"/>
                  </a:cxn>
                  <a:cxn ang="0">
                    <a:pos x="53" y="4"/>
                  </a:cxn>
                  <a:cxn ang="0">
                    <a:pos x="45" y="8"/>
                  </a:cxn>
                  <a:cxn ang="0">
                    <a:pos x="36" y="11"/>
                  </a:cxn>
                  <a:cxn ang="0">
                    <a:pos x="26" y="16"/>
                  </a:cxn>
                  <a:cxn ang="0">
                    <a:pos x="16" y="20"/>
                  </a:cxn>
                  <a:cxn ang="0">
                    <a:pos x="8" y="24"/>
                  </a:cxn>
                  <a:cxn ang="0">
                    <a:pos x="3" y="26"/>
                  </a:cxn>
                  <a:cxn ang="0">
                    <a:pos x="0" y="27"/>
                  </a:cxn>
                  <a:cxn ang="0">
                    <a:pos x="15" y="22"/>
                  </a:cxn>
                  <a:cxn ang="0">
                    <a:pos x="29" y="17"/>
                  </a:cxn>
                  <a:cxn ang="0">
                    <a:pos x="39" y="12"/>
                  </a:cxn>
                  <a:cxn ang="0">
                    <a:pos x="49" y="10"/>
                  </a:cxn>
                  <a:cxn ang="0">
                    <a:pos x="54" y="8"/>
                  </a:cxn>
                  <a:cxn ang="0">
                    <a:pos x="60" y="5"/>
                  </a:cxn>
                  <a:cxn ang="0">
                    <a:pos x="64" y="5"/>
                  </a:cxn>
                  <a:cxn ang="0">
                    <a:pos x="66" y="4"/>
                  </a:cxn>
                  <a:cxn ang="0">
                    <a:pos x="72" y="3"/>
                  </a:cxn>
                  <a:cxn ang="0">
                    <a:pos x="77" y="3"/>
                  </a:cxn>
                  <a:cxn ang="0">
                    <a:pos x="84" y="2"/>
                  </a:cxn>
                  <a:cxn ang="0">
                    <a:pos x="91" y="2"/>
                  </a:cxn>
                  <a:cxn ang="0">
                    <a:pos x="97" y="3"/>
                  </a:cxn>
                  <a:cxn ang="0">
                    <a:pos x="102" y="3"/>
                  </a:cxn>
                  <a:cxn ang="0">
                    <a:pos x="105" y="3"/>
                  </a:cxn>
                  <a:cxn ang="0">
                    <a:pos x="106" y="3"/>
                  </a:cxn>
                  <a:cxn ang="0">
                    <a:pos x="106" y="3"/>
                  </a:cxn>
                </a:cxnLst>
                <a:rect l="0" t="0" r="r" b="b"/>
                <a:pathLst>
                  <a:path w="106" h="27">
                    <a:moveTo>
                      <a:pt x="106" y="3"/>
                    </a:moveTo>
                    <a:lnTo>
                      <a:pt x="96" y="1"/>
                    </a:lnTo>
                    <a:lnTo>
                      <a:pt x="88" y="0"/>
                    </a:lnTo>
                    <a:lnTo>
                      <a:pt x="81" y="0"/>
                    </a:lnTo>
                    <a:lnTo>
                      <a:pt x="76" y="0"/>
                    </a:lnTo>
                    <a:lnTo>
                      <a:pt x="72" y="1"/>
                    </a:lnTo>
                    <a:lnTo>
                      <a:pt x="67" y="2"/>
                    </a:lnTo>
                    <a:lnTo>
                      <a:pt x="64" y="2"/>
                    </a:lnTo>
                    <a:lnTo>
                      <a:pt x="59" y="3"/>
                    </a:lnTo>
                    <a:lnTo>
                      <a:pt x="53" y="4"/>
                    </a:lnTo>
                    <a:lnTo>
                      <a:pt x="45" y="8"/>
                    </a:lnTo>
                    <a:lnTo>
                      <a:pt x="36" y="11"/>
                    </a:lnTo>
                    <a:lnTo>
                      <a:pt x="26" y="16"/>
                    </a:lnTo>
                    <a:lnTo>
                      <a:pt x="16" y="20"/>
                    </a:lnTo>
                    <a:lnTo>
                      <a:pt x="8" y="24"/>
                    </a:lnTo>
                    <a:lnTo>
                      <a:pt x="3" y="26"/>
                    </a:lnTo>
                    <a:lnTo>
                      <a:pt x="0" y="27"/>
                    </a:lnTo>
                    <a:lnTo>
                      <a:pt x="15" y="22"/>
                    </a:lnTo>
                    <a:lnTo>
                      <a:pt x="29" y="17"/>
                    </a:lnTo>
                    <a:lnTo>
                      <a:pt x="39" y="12"/>
                    </a:lnTo>
                    <a:lnTo>
                      <a:pt x="49" y="10"/>
                    </a:lnTo>
                    <a:lnTo>
                      <a:pt x="54" y="8"/>
                    </a:lnTo>
                    <a:lnTo>
                      <a:pt x="60" y="5"/>
                    </a:lnTo>
                    <a:lnTo>
                      <a:pt x="64" y="5"/>
                    </a:lnTo>
                    <a:lnTo>
                      <a:pt x="66" y="4"/>
                    </a:lnTo>
                    <a:lnTo>
                      <a:pt x="72" y="3"/>
                    </a:lnTo>
                    <a:lnTo>
                      <a:pt x="77" y="3"/>
                    </a:lnTo>
                    <a:lnTo>
                      <a:pt x="84" y="2"/>
                    </a:lnTo>
                    <a:lnTo>
                      <a:pt x="91" y="2"/>
                    </a:lnTo>
                    <a:lnTo>
                      <a:pt x="97" y="3"/>
                    </a:lnTo>
                    <a:lnTo>
                      <a:pt x="102" y="3"/>
                    </a:lnTo>
                    <a:lnTo>
                      <a:pt x="105" y="3"/>
                    </a:lnTo>
                    <a:lnTo>
                      <a:pt x="106" y="3"/>
                    </a:lnTo>
                    <a:lnTo>
                      <a:pt x="106" y="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887" name="Freeform 167"/>
              <p:cNvSpPr>
                <a:spLocks/>
              </p:cNvSpPr>
              <p:nvPr/>
            </p:nvSpPr>
            <p:spPr bwMode="auto">
              <a:xfrm>
                <a:off x="3551" y="2751"/>
                <a:ext cx="42" cy="17"/>
              </a:xfrm>
              <a:custGeom>
                <a:avLst/>
                <a:gdLst/>
                <a:ahLst/>
                <a:cxnLst>
                  <a:cxn ang="0">
                    <a:pos x="83" y="0"/>
                  </a:cxn>
                  <a:cxn ang="0">
                    <a:pos x="75" y="0"/>
                  </a:cxn>
                  <a:cxn ang="0">
                    <a:pos x="68" y="0"/>
                  </a:cxn>
                  <a:cxn ang="0">
                    <a:pos x="62" y="1"/>
                  </a:cxn>
                  <a:cxn ang="0">
                    <a:pos x="58" y="1"/>
                  </a:cxn>
                  <a:cxn ang="0">
                    <a:pos x="54" y="3"/>
                  </a:cxn>
                  <a:cxn ang="0">
                    <a:pos x="51" y="5"/>
                  </a:cxn>
                  <a:cxn ang="0">
                    <a:pos x="49" y="6"/>
                  </a:cxn>
                  <a:cxn ang="0">
                    <a:pos x="45" y="7"/>
                  </a:cxn>
                  <a:cxn ang="0">
                    <a:pos x="41" y="9"/>
                  </a:cxn>
                  <a:cxn ang="0">
                    <a:pos x="35" y="12"/>
                  </a:cxn>
                  <a:cxn ang="0">
                    <a:pos x="27" y="16"/>
                  </a:cxn>
                  <a:cxn ang="0">
                    <a:pos x="20" y="21"/>
                  </a:cxn>
                  <a:cxn ang="0">
                    <a:pos x="12" y="25"/>
                  </a:cxn>
                  <a:cxn ang="0">
                    <a:pos x="6" y="30"/>
                  </a:cxn>
                  <a:cxn ang="0">
                    <a:pos x="2" y="32"/>
                  </a:cxn>
                  <a:cxn ang="0">
                    <a:pos x="0" y="33"/>
                  </a:cxn>
                  <a:cxn ang="0">
                    <a:pos x="12" y="26"/>
                  </a:cxn>
                  <a:cxn ang="0">
                    <a:pos x="22" y="22"/>
                  </a:cxn>
                  <a:cxn ang="0">
                    <a:pos x="30" y="17"/>
                  </a:cxn>
                  <a:cxn ang="0">
                    <a:pos x="37" y="14"/>
                  </a:cxn>
                  <a:cxn ang="0">
                    <a:pos x="42" y="10"/>
                  </a:cxn>
                  <a:cxn ang="0">
                    <a:pos x="46" y="8"/>
                  </a:cxn>
                  <a:cxn ang="0">
                    <a:pos x="49" y="7"/>
                  </a:cxn>
                  <a:cxn ang="0">
                    <a:pos x="51" y="6"/>
                  </a:cxn>
                  <a:cxn ang="0">
                    <a:pos x="60" y="3"/>
                  </a:cxn>
                  <a:cxn ang="0">
                    <a:pos x="71" y="1"/>
                  </a:cxn>
                  <a:cxn ang="0">
                    <a:pos x="80" y="0"/>
                  </a:cxn>
                  <a:cxn ang="0">
                    <a:pos x="83" y="0"/>
                  </a:cxn>
                  <a:cxn ang="0">
                    <a:pos x="83" y="0"/>
                  </a:cxn>
                </a:cxnLst>
                <a:rect l="0" t="0" r="r" b="b"/>
                <a:pathLst>
                  <a:path w="83" h="33">
                    <a:moveTo>
                      <a:pt x="83" y="0"/>
                    </a:moveTo>
                    <a:lnTo>
                      <a:pt x="75" y="0"/>
                    </a:lnTo>
                    <a:lnTo>
                      <a:pt x="68" y="0"/>
                    </a:lnTo>
                    <a:lnTo>
                      <a:pt x="62" y="1"/>
                    </a:lnTo>
                    <a:lnTo>
                      <a:pt x="58" y="1"/>
                    </a:lnTo>
                    <a:lnTo>
                      <a:pt x="54" y="3"/>
                    </a:lnTo>
                    <a:lnTo>
                      <a:pt x="51" y="5"/>
                    </a:lnTo>
                    <a:lnTo>
                      <a:pt x="49" y="6"/>
                    </a:lnTo>
                    <a:lnTo>
                      <a:pt x="45" y="7"/>
                    </a:lnTo>
                    <a:lnTo>
                      <a:pt x="41" y="9"/>
                    </a:lnTo>
                    <a:lnTo>
                      <a:pt x="35" y="12"/>
                    </a:lnTo>
                    <a:lnTo>
                      <a:pt x="27" y="16"/>
                    </a:lnTo>
                    <a:lnTo>
                      <a:pt x="20" y="21"/>
                    </a:lnTo>
                    <a:lnTo>
                      <a:pt x="12" y="25"/>
                    </a:lnTo>
                    <a:lnTo>
                      <a:pt x="6" y="30"/>
                    </a:lnTo>
                    <a:lnTo>
                      <a:pt x="2" y="32"/>
                    </a:lnTo>
                    <a:lnTo>
                      <a:pt x="0" y="33"/>
                    </a:lnTo>
                    <a:lnTo>
                      <a:pt x="12" y="26"/>
                    </a:lnTo>
                    <a:lnTo>
                      <a:pt x="22" y="22"/>
                    </a:lnTo>
                    <a:lnTo>
                      <a:pt x="30" y="17"/>
                    </a:lnTo>
                    <a:lnTo>
                      <a:pt x="37" y="14"/>
                    </a:lnTo>
                    <a:lnTo>
                      <a:pt x="42" y="10"/>
                    </a:lnTo>
                    <a:lnTo>
                      <a:pt x="46" y="8"/>
                    </a:lnTo>
                    <a:lnTo>
                      <a:pt x="49" y="7"/>
                    </a:lnTo>
                    <a:lnTo>
                      <a:pt x="51" y="6"/>
                    </a:lnTo>
                    <a:lnTo>
                      <a:pt x="60" y="3"/>
                    </a:lnTo>
                    <a:lnTo>
                      <a:pt x="71" y="1"/>
                    </a:lnTo>
                    <a:lnTo>
                      <a:pt x="80" y="0"/>
                    </a:lnTo>
                    <a:lnTo>
                      <a:pt x="83" y="0"/>
                    </a:lnTo>
                    <a:lnTo>
                      <a:pt x="83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888" name="Freeform 168"/>
              <p:cNvSpPr>
                <a:spLocks/>
              </p:cNvSpPr>
              <p:nvPr/>
            </p:nvSpPr>
            <p:spPr bwMode="auto">
              <a:xfrm>
                <a:off x="3597" y="2633"/>
                <a:ext cx="18" cy="36"/>
              </a:xfrm>
              <a:custGeom>
                <a:avLst/>
                <a:gdLst/>
                <a:ahLst/>
                <a:cxnLst>
                  <a:cxn ang="0">
                    <a:pos x="14" y="0"/>
                  </a:cxn>
                  <a:cxn ang="0">
                    <a:pos x="7" y="8"/>
                  </a:cxn>
                  <a:cxn ang="0">
                    <a:pos x="3" y="16"/>
                  </a:cxn>
                  <a:cxn ang="0">
                    <a:pos x="0" y="23"/>
                  </a:cxn>
                  <a:cxn ang="0">
                    <a:pos x="4" y="29"/>
                  </a:cxn>
                  <a:cxn ang="0">
                    <a:pos x="8" y="31"/>
                  </a:cxn>
                  <a:cxn ang="0">
                    <a:pos x="10" y="32"/>
                  </a:cxn>
                  <a:cxn ang="0">
                    <a:pos x="11" y="36"/>
                  </a:cxn>
                  <a:cxn ang="0">
                    <a:pos x="13" y="44"/>
                  </a:cxn>
                  <a:cxn ang="0">
                    <a:pos x="19" y="54"/>
                  </a:cxn>
                  <a:cxn ang="0">
                    <a:pos x="25" y="63"/>
                  </a:cxn>
                  <a:cxn ang="0">
                    <a:pos x="30" y="70"/>
                  </a:cxn>
                  <a:cxn ang="0">
                    <a:pos x="33" y="73"/>
                  </a:cxn>
                  <a:cxn ang="0">
                    <a:pos x="31" y="60"/>
                  </a:cxn>
                  <a:cxn ang="0">
                    <a:pos x="33" y="56"/>
                  </a:cxn>
                  <a:cxn ang="0">
                    <a:pos x="35" y="55"/>
                  </a:cxn>
                  <a:cxn ang="0">
                    <a:pos x="36" y="45"/>
                  </a:cxn>
                  <a:cxn ang="0">
                    <a:pos x="36" y="31"/>
                  </a:cxn>
                  <a:cxn ang="0">
                    <a:pos x="34" y="24"/>
                  </a:cxn>
                  <a:cxn ang="0">
                    <a:pos x="30" y="20"/>
                  </a:cxn>
                  <a:cxn ang="0">
                    <a:pos x="25" y="17"/>
                  </a:cxn>
                  <a:cxn ang="0">
                    <a:pos x="20" y="13"/>
                  </a:cxn>
                  <a:cxn ang="0">
                    <a:pos x="17" y="7"/>
                  </a:cxn>
                  <a:cxn ang="0">
                    <a:pos x="15" y="2"/>
                  </a:cxn>
                  <a:cxn ang="0">
                    <a:pos x="14" y="0"/>
                  </a:cxn>
                </a:cxnLst>
                <a:rect l="0" t="0" r="r" b="b"/>
                <a:pathLst>
                  <a:path w="36" h="73">
                    <a:moveTo>
                      <a:pt x="14" y="0"/>
                    </a:moveTo>
                    <a:lnTo>
                      <a:pt x="7" y="8"/>
                    </a:lnTo>
                    <a:lnTo>
                      <a:pt x="3" y="16"/>
                    </a:lnTo>
                    <a:lnTo>
                      <a:pt x="0" y="23"/>
                    </a:lnTo>
                    <a:lnTo>
                      <a:pt x="4" y="29"/>
                    </a:lnTo>
                    <a:lnTo>
                      <a:pt x="8" y="31"/>
                    </a:lnTo>
                    <a:lnTo>
                      <a:pt x="10" y="32"/>
                    </a:lnTo>
                    <a:lnTo>
                      <a:pt x="11" y="36"/>
                    </a:lnTo>
                    <a:lnTo>
                      <a:pt x="13" y="44"/>
                    </a:lnTo>
                    <a:lnTo>
                      <a:pt x="19" y="54"/>
                    </a:lnTo>
                    <a:lnTo>
                      <a:pt x="25" y="63"/>
                    </a:lnTo>
                    <a:lnTo>
                      <a:pt x="30" y="70"/>
                    </a:lnTo>
                    <a:lnTo>
                      <a:pt x="33" y="73"/>
                    </a:lnTo>
                    <a:lnTo>
                      <a:pt x="31" y="60"/>
                    </a:lnTo>
                    <a:lnTo>
                      <a:pt x="33" y="56"/>
                    </a:lnTo>
                    <a:lnTo>
                      <a:pt x="35" y="55"/>
                    </a:lnTo>
                    <a:lnTo>
                      <a:pt x="36" y="45"/>
                    </a:lnTo>
                    <a:lnTo>
                      <a:pt x="36" y="31"/>
                    </a:lnTo>
                    <a:lnTo>
                      <a:pt x="34" y="24"/>
                    </a:lnTo>
                    <a:lnTo>
                      <a:pt x="30" y="20"/>
                    </a:lnTo>
                    <a:lnTo>
                      <a:pt x="25" y="17"/>
                    </a:lnTo>
                    <a:lnTo>
                      <a:pt x="20" y="13"/>
                    </a:lnTo>
                    <a:lnTo>
                      <a:pt x="17" y="7"/>
                    </a:lnTo>
                    <a:lnTo>
                      <a:pt x="15" y="2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889" name="Freeform 169"/>
              <p:cNvSpPr>
                <a:spLocks/>
              </p:cNvSpPr>
              <p:nvPr/>
            </p:nvSpPr>
            <p:spPr bwMode="auto">
              <a:xfrm>
                <a:off x="3579" y="2630"/>
                <a:ext cx="21" cy="42"/>
              </a:xfrm>
              <a:custGeom>
                <a:avLst/>
                <a:gdLst/>
                <a:ahLst/>
                <a:cxnLst>
                  <a:cxn ang="0">
                    <a:pos x="41" y="0"/>
                  </a:cxn>
                  <a:cxn ang="0">
                    <a:pos x="35" y="1"/>
                  </a:cxn>
                  <a:cxn ang="0">
                    <a:pos x="31" y="2"/>
                  </a:cxn>
                  <a:cxn ang="0">
                    <a:pos x="25" y="4"/>
                  </a:cxn>
                  <a:cxn ang="0">
                    <a:pos x="19" y="5"/>
                  </a:cxn>
                  <a:cxn ang="0">
                    <a:pos x="15" y="8"/>
                  </a:cxn>
                  <a:cxn ang="0">
                    <a:pos x="9" y="9"/>
                  </a:cxn>
                  <a:cxn ang="0">
                    <a:pos x="4" y="11"/>
                  </a:cxn>
                  <a:cxn ang="0">
                    <a:pos x="0" y="12"/>
                  </a:cxn>
                  <a:cxn ang="0">
                    <a:pos x="0" y="16"/>
                  </a:cxn>
                  <a:cxn ang="0">
                    <a:pos x="1" y="21"/>
                  </a:cxn>
                  <a:cxn ang="0">
                    <a:pos x="5" y="26"/>
                  </a:cxn>
                  <a:cxn ang="0">
                    <a:pos x="11" y="31"/>
                  </a:cxn>
                  <a:cxn ang="0">
                    <a:pos x="18" y="36"/>
                  </a:cxn>
                  <a:cxn ang="0">
                    <a:pos x="20" y="41"/>
                  </a:cxn>
                  <a:cxn ang="0">
                    <a:pos x="21" y="46"/>
                  </a:cxn>
                  <a:cxn ang="0">
                    <a:pos x="20" y="52"/>
                  </a:cxn>
                  <a:cxn ang="0">
                    <a:pos x="20" y="59"/>
                  </a:cxn>
                  <a:cxn ang="0">
                    <a:pos x="23" y="65"/>
                  </a:cxn>
                  <a:cxn ang="0">
                    <a:pos x="28" y="73"/>
                  </a:cxn>
                  <a:cxn ang="0">
                    <a:pos x="40" y="83"/>
                  </a:cxn>
                  <a:cxn ang="0">
                    <a:pos x="39" y="82"/>
                  </a:cxn>
                  <a:cxn ang="0">
                    <a:pos x="38" y="79"/>
                  </a:cxn>
                  <a:cxn ang="0">
                    <a:pos x="35" y="74"/>
                  </a:cxn>
                  <a:cxn ang="0">
                    <a:pos x="33" y="66"/>
                  </a:cxn>
                  <a:cxn ang="0">
                    <a:pos x="33" y="58"/>
                  </a:cxn>
                  <a:cxn ang="0">
                    <a:pos x="33" y="52"/>
                  </a:cxn>
                  <a:cxn ang="0">
                    <a:pos x="32" y="47"/>
                  </a:cxn>
                  <a:cxn ang="0">
                    <a:pos x="27" y="39"/>
                  </a:cxn>
                  <a:cxn ang="0">
                    <a:pos x="23" y="29"/>
                  </a:cxn>
                  <a:cxn ang="0">
                    <a:pos x="21" y="24"/>
                  </a:cxn>
                  <a:cxn ang="0">
                    <a:pos x="25" y="17"/>
                  </a:cxn>
                  <a:cxn ang="0">
                    <a:pos x="33" y="9"/>
                  </a:cxn>
                  <a:cxn ang="0">
                    <a:pos x="36" y="6"/>
                  </a:cxn>
                  <a:cxn ang="0">
                    <a:pos x="39" y="4"/>
                  </a:cxn>
                  <a:cxn ang="0">
                    <a:pos x="40" y="2"/>
                  </a:cxn>
                  <a:cxn ang="0">
                    <a:pos x="41" y="0"/>
                  </a:cxn>
                </a:cxnLst>
                <a:rect l="0" t="0" r="r" b="b"/>
                <a:pathLst>
                  <a:path w="41" h="83">
                    <a:moveTo>
                      <a:pt x="41" y="0"/>
                    </a:moveTo>
                    <a:lnTo>
                      <a:pt x="35" y="1"/>
                    </a:lnTo>
                    <a:lnTo>
                      <a:pt x="31" y="2"/>
                    </a:lnTo>
                    <a:lnTo>
                      <a:pt x="25" y="4"/>
                    </a:lnTo>
                    <a:lnTo>
                      <a:pt x="19" y="5"/>
                    </a:lnTo>
                    <a:lnTo>
                      <a:pt x="15" y="8"/>
                    </a:lnTo>
                    <a:lnTo>
                      <a:pt x="9" y="9"/>
                    </a:lnTo>
                    <a:lnTo>
                      <a:pt x="4" y="11"/>
                    </a:lnTo>
                    <a:lnTo>
                      <a:pt x="0" y="12"/>
                    </a:lnTo>
                    <a:lnTo>
                      <a:pt x="0" y="16"/>
                    </a:lnTo>
                    <a:lnTo>
                      <a:pt x="1" y="21"/>
                    </a:lnTo>
                    <a:lnTo>
                      <a:pt x="5" y="26"/>
                    </a:lnTo>
                    <a:lnTo>
                      <a:pt x="11" y="31"/>
                    </a:lnTo>
                    <a:lnTo>
                      <a:pt x="18" y="36"/>
                    </a:lnTo>
                    <a:lnTo>
                      <a:pt x="20" y="41"/>
                    </a:lnTo>
                    <a:lnTo>
                      <a:pt x="21" y="46"/>
                    </a:lnTo>
                    <a:lnTo>
                      <a:pt x="20" y="52"/>
                    </a:lnTo>
                    <a:lnTo>
                      <a:pt x="20" y="59"/>
                    </a:lnTo>
                    <a:lnTo>
                      <a:pt x="23" y="65"/>
                    </a:lnTo>
                    <a:lnTo>
                      <a:pt x="28" y="73"/>
                    </a:lnTo>
                    <a:lnTo>
                      <a:pt x="40" y="83"/>
                    </a:lnTo>
                    <a:lnTo>
                      <a:pt x="39" y="82"/>
                    </a:lnTo>
                    <a:lnTo>
                      <a:pt x="38" y="79"/>
                    </a:lnTo>
                    <a:lnTo>
                      <a:pt x="35" y="74"/>
                    </a:lnTo>
                    <a:lnTo>
                      <a:pt x="33" y="66"/>
                    </a:lnTo>
                    <a:lnTo>
                      <a:pt x="33" y="58"/>
                    </a:lnTo>
                    <a:lnTo>
                      <a:pt x="33" y="52"/>
                    </a:lnTo>
                    <a:lnTo>
                      <a:pt x="32" y="47"/>
                    </a:lnTo>
                    <a:lnTo>
                      <a:pt x="27" y="39"/>
                    </a:lnTo>
                    <a:lnTo>
                      <a:pt x="23" y="29"/>
                    </a:lnTo>
                    <a:lnTo>
                      <a:pt x="21" y="24"/>
                    </a:lnTo>
                    <a:lnTo>
                      <a:pt x="25" y="17"/>
                    </a:lnTo>
                    <a:lnTo>
                      <a:pt x="33" y="9"/>
                    </a:lnTo>
                    <a:lnTo>
                      <a:pt x="36" y="6"/>
                    </a:lnTo>
                    <a:lnTo>
                      <a:pt x="39" y="4"/>
                    </a:lnTo>
                    <a:lnTo>
                      <a:pt x="40" y="2"/>
                    </a:lnTo>
                    <a:lnTo>
                      <a:pt x="41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890" name="Freeform 170"/>
              <p:cNvSpPr>
                <a:spLocks/>
              </p:cNvSpPr>
              <p:nvPr/>
            </p:nvSpPr>
            <p:spPr bwMode="auto">
              <a:xfrm>
                <a:off x="3622" y="2626"/>
                <a:ext cx="15" cy="43"/>
              </a:xfrm>
              <a:custGeom>
                <a:avLst/>
                <a:gdLst/>
                <a:ahLst/>
                <a:cxnLst>
                  <a:cxn ang="0">
                    <a:pos x="0" y="1"/>
                  </a:cxn>
                  <a:cxn ang="0">
                    <a:pos x="2" y="7"/>
                  </a:cxn>
                  <a:cxn ang="0">
                    <a:pos x="4" y="13"/>
                  </a:cxn>
                  <a:cxn ang="0">
                    <a:pos x="7" y="19"/>
                  </a:cxn>
                  <a:cxn ang="0">
                    <a:pos x="11" y="24"/>
                  </a:cxn>
                  <a:cxn ang="0">
                    <a:pos x="17" y="33"/>
                  </a:cxn>
                  <a:cxn ang="0">
                    <a:pos x="17" y="38"/>
                  </a:cxn>
                  <a:cxn ang="0">
                    <a:pos x="15" y="44"/>
                  </a:cxn>
                  <a:cxn ang="0">
                    <a:pos x="13" y="52"/>
                  </a:cxn>
                  <a:cxn ang="0">
                    <a:pos x="10" y="61"/>
                  </a:cxn>
                  <a:cxn ang="0">
                    <a:pos x="9" y="68"/>
                  </a:cxn>
                  <a:cxn ang="0">
                    <a:pos x="11" y="75"/>
                  </a:cxn>
                  <a:cxn ang="0">
                    <a:pos x="17" y="87"/>
                  </a:cxn>
                  <a:cxn ang="0">
                    <a:pos x="15" y="80"/>
                  </a:cxn>
                  <a:cxn ang="0">
                    <a:pos x="16" y="72"/>
                  </a:cxn>
                  <a:cxn ang="0">
                    <a:pos x="18" y="60"/>
                  </a:cxn>
                  <a:cxn ang="0">
                    <a:pos x="22" y="46"/>
                  </a:cxn>
                  <a:cxn ang="0">
                    <a:pos x="26" y="35"/>
                  </a:cxn>
                  <a:cxn ang="0">
                    <a:pos x="29" y="31"/>
                  </a:cxn>
                  <a:cxn ang="0">
                    <a:pos x="30" y="28"/>
                  </a:cxn>
                  <a:cxn ang="0">
                    <a:pos x="26" y="15"/>
                  </a:cxn>
                  <a:cxn ang="0">
                    <a:pos x="25" y="11"/>
                  </a:cxn>
                  <a:cxn ang="0">
                    <a:pos x="24" y="6"/>
                  </a:cxn>
                  <a:cxn ang="0">
                    <a:pos x="23" y="3"/>
                  </a:cxn>
                  <a:cxn ang="0">
                    <a:pos x="22" y="0"/>
                  </a:cxn>
                  <a:cxn ang="0">
                    <a:pos x="16" y="0"/>
                  </a:cxn>
                  <a:cxn ang="0">
                    <a:pos x="11" y="0"/>
                  </a:cxn>
                  <a:cxn ang="0">
                    <a:pos x="6" y="0"/>
                  </a:cxn>
                  <a:cxn ang="0">
                    <a:pos x="0" y="1"/>
                  </a:cxn>
                </a:cxnLst>
                <a:rect l="0" t="0" r="r" b="b"/>
                <a:pathLst>
                  <a:path w="30" h="87">
                    <a:moveTo>
                      <a:pt x="0" y="1"/>
                    </a:moveTo>
                    <a:lnTo>
                      <a:pt x="2" y="7"/>
                    </a:lnTo>
                    <a:lnTo>
                      <a:pt x="4" y="13"/>
                    </a:lnTo>
                    <a:lnTo>
                      <a:pt x="7" y="19"/>
                    </a:lnTo>
                    <a:lnTo>
                      <a:pt x="11" y="24"/>
                    </a:lnTo>
                    <a:lnTo>
                      <a:pt x="17" y="33"/>
                    </a:lnTo>
                    <a:lnTo>
                      <a:pt x="17" y="38"/>
                    </a:lnTo>
                    <a:lnTo>
                      <a:pt x="15" y="44"/>
                    </a:lnTo>
                    <a:lnTo>
                      <a:pt x="13" y="52"/>
                    </a:lnTo>
                    <a:lnTo>
                      <a:pt x="10" y="61"/>
                    </a:lnTo>
                    <a:lnTo>
                      <a:pt x="9" y="68"/>
                    </a:lnTo>
                    <a:lnTo>
                      <a:pt x="11" y="75"/>
                    </a:lnTo>
                    <a:lnTo>
                      <a:pt x="17" y="87"/>
                    </a:lnTo>
                    <a:lnTo>
                      <a:pt x="15" y="80"/>
                    </a:lnTo>
                    <a:lnTo>
                      <a:pt x="16" y="72"/>
                    </a:lnTo>
                    <a:lnTo>
                      <a:pt x="18" y="60"/>
                    </a:lnTo>
                    <a:lnTo>
                      <a:pt x="22" y="46"/>
                    </a:lnTo>
                    <a:lnTo>
                      <a:pt x="26" y="35"/>
                    </a:lnTo>
                    <a:lnTo>
                      <a:pt x="29" y="31"/>
                    </a:lnTo>
                    <a:lnTo>
                      <a:pt x="30" y="28"/>
                    </a:lnTo>
                    <a:lnTo>
                      <a:pt x="26" y="15"/>
                    </a:lnTo>
                    <a:lnTo>
                      <a:pt x="25" y="11"/>
                    </a:lnTo>
                    <a:lnTo>
                      <a:pt x="24" y="6"/>
                    </a:lnTo>
                    <a:lnTo>
                      <a:pt x="23" y="3"/>
                    </a:lnTo>
                    <a:lnTo>
                      <a:pt x="22" y="0"/>
                    </a:lnTo>
                    <a:lnTo>
                      <a:pt x="16" y="0"/>
                    </a:lnTo>
                    <a:lnTo>
                      <a:pt x="11" y="0"/>
                    </a:lnTo>
                    <a:lnTo>
                      <a:pt x="6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891" name="Freeform 171"/>
              <p:cNvSpPr>
                <a:spLocks/>
              </p:cNvSpPr>
              <p:nvPr/>
            </p:nvSpPr>
            <p:spPr bwMode="auto">
              <a:xfrm>
                <a:off x="3633" y="2692"/>
                <a:ext cx="112" cy="156"/>
              </a:xfrm>
              <a:custGeom>
                <a:avLst/>
                <a:gdLst/>
                <a:ahLst/>
                <a:cxnLst>
                  <a:cxn ang="0">
                    <a:pos x="101" y="307"/>
                  </a:cxn>
                  <a:cxn ang="0">
                    <a:pos x="118" y="302"/>
                  </a:cxn>
                  <a:cxn ang="0">
                    <a:pos x="136" y="291"/>
                  </a:cxn>
                  <a:cxn ang="0">
                    <a:pos x="128" y="275"/>
                  </a:cxn>
                  <a:cxn ang="0">
                    <a:pos x="117" y="265"/>
                  </a:cxn>
                  <a:cxn ang="0">
                    <a:pos x="123" y="254"/>
                  </a:cxn>
                  <a:cxn ang="0">
                    <a:pos x="100" y="248"/>
                  </a:cxn>
                  <a:cxn ang="0">
                    <a:pos x="113" y="238"/>
                  </a:cxn>
                  <a:cxn ang="0">
                    <a:pos x="140" y="215"/>
                  </a:cxn>
                  <a:cxn ang="0">
                    <a:pos x="158" y="199"/>
                  </a:cxn>
                  <a:cxn ang="0">
                    <a:pos x="161" y="229"/>
                  </a:cxn>
                  <a:cxn ang="0">
                    <a:pos x="167" y="218"/>
                  </a:cxn>
                  <a:cxn ang="0">
                    <a:pos x="198" y="178"/>
                  </a:cxn>
                  <a:cxn ang="0">
                    <a:pos x="208" y="148"/>
                  </a:cxn>
                  <a:cxn ang="0">
                    <a:pos x="215" y="162"/>
                  </a:cxn>
                  <a:cxn ang="0">
                    <a:pos x="222" y="127"/>
                  </a:cxn>
                  <a:cxn ang="0">
                    <a:pos x="220" y="92"/>
                  </a:cxn>
                  <a:cxn ang="0">
                    <a:pos x="212" y="66"/>
                  </a:cxn>
                  <a:cxn ang="0">
                    <a:pos x="196" y="43"/>
                  </a:cxn>
                  <a:cxn ang="0">
                    <a:pos x="190" y="4"/>
                  </a:cxn>
                  <a:cxn ang="0">
                    <a:pos x="176" y="10"/>
                  </a:cxn>
                  <a:cxn ang="0">
                    <a:pos x="178" y="65"/>
                  </a:cxn>
                  <a:cxn ang="0">
                    <a:pos x="167" y="112"/>
                  </a:cxn>
                  <a:cxn ang="0">
                    <a:pos x="155" y="148"/>
                  </a:cxn>
                  <a:cxn ang="0">
                    <a:pos x="135" y="171"/>
                  </a:cxn>
                  <a:cxn ang="0">
                    <a:pos x="110" y="192"/>
                  </a:cxn>
                  <a:cxn ang="0">
                    <a:pos x="108" y="176"/>
                  </a:cxn>
                  <a:cxn ang="0">
                    <a:pos x="118" y="158"/>
                  </a:cxn>
                  <a:cxn ang="0">
                    <a:pos x="124" y="140"/>
                  </a:cxn>
                  <a:cxn ang="0">
                    <a:pos x="138" y="132"/>
                  </a:cxn>
                  <a:cxn ang="0">
                    <a:pos x="135" y="122"/>
                  </a:cxn>
                  <a:cxn ang="0">
                    <a:pos x="137" y="112"/>
                  </a:cxn>
                  <a:cxn ang="0">
                    <a:pos x="138" y="103"/>
                  </a:cxn>
                  <a:cxn ang="0">
                    <a:pos x="136" y="87"/>
                  </a:cxn>
                  <a:cxn ang="0">
                    <a:pos x="124" y="85"/>
                  </a:cxn>
                  <a:cxn ang="0">
                    <a:pos x="123" y="95"/>
                  </a:cxn>
                  <a:cxn ang="0">
                    <a:pos x="115" y="129"/>
                  </a:cxn>
                  <a:cxn ang="0">
                    <a:pos x="101" y="157"/>
                  </a:cxn>
                  <a:cxn ang="0">
                    <a:pos x="75" y="183"/>
                  </a:cxn>
                  <a:cxn ang="0">
                    <a:pos x="24" y="214"/>
                  </a:cxn>
                  <a:cxn ang="0">
                    <a:pos x="13" y="239"/>
                  </a:cxn>
                  <a:cxn ang="0">
                    <a:pos x="33" y="260"/>
                  </a:cxn>
                  <a:cxn ang="0">
                    <a:pos x="54" y="277"/>
                  </a:cxn>
                  <a:cxn ang="0">
                    <a:pos x="64" y="290"/>
                  </a:cxn>
                  <a:cxn ang="0">
                    <a:pos x="80" y="302"/>
                  </a:cxn>
                </a:cxnLst>
                <a:rect l="0" t="0" r="r" b="b"/>
                <a:pathLst>
                  <a:path w="223" h="310">
                    <a:moveTo>
                      <a:pt x="93" y="310"/>
                    </a:moveTo>
                    <a:lnTo>
                      <a:pt x="97" y="309"/>
                    </a:lnTo>
                    <a:lnTo>
                      <a:pt x="101" y="307"/>
                    </a:lnTo>
                    <a:lnTo>
                      <a:pt x="106" y="306"/>
                    </a:lnTo>
                    <a:lnTo>
                      <a:pt x="110" y="304"/>
                    </a:lnTo>
                    <a:lnTo>
                      <a:pt x="118" y="302"/>
                    </a:lnTo>
                    <a:lnTo>
                      <a:pt x="125" y="299"/>
                    </a:lnTo>
                    <a:lnTo>
                      <a:pt x="130" y="295"/>
                    </a:lnTo>
                    <a:lnTo>
                      <a:pt x="136" y="291"/>
                    </a:lnTo>
                    <a:lnTo>
                      <a:pt x="138" y="285"/>
                    </a:lnTo>
                    <a:lnTo>
                      <a:pt x="135" y="279"/>
                    </a:lnTo>
                    <a:lnTo>
                      <a:pt x="128" y="275"/>
                    </a:lnTo>
                    <a:lnTo>
                      <a:pt x="122" y="270"/>
                    </a:lnTo>
                    <a:lnTo>
                      <a:pt x="117" y="268"/>
                    </a:lnTo>
                    <a:lnTo>
                      <a:pt x="117" y="265"/>
                    </a:lnTo>
                    <a:lnTo>
                      <a:pt x="118" y="262"/>
                    </a:lnTo>
                    <a:lnTo>
                      <a:pt x="123" y="257"/>
                    </a:lnTo>
                    <a:lnTo>
                      <a:pt x="123" y="254"/>
                    </a:lnTo>
                    <a:lnTo>
                      <a:pt x="118" y="253"/>
                    </a:lnTo>
                    <a:lnTo>
                      <a:pt x="109" y="252"/>
                    </a:lnTo>
                    <a:lnTo>
                      <a:pt x="100" y="248"/>
                    </a:lnTo>
                    <a:lnTo>
                      <a:pt x="101" y="247"/>
                    </a:lnTo>
                    <a:lnTo>
                      <a:pt x="106" y="244"/>
                    </a:lnTo>
                    <a:lnTo>
                      <a:pt x="113" y="238"/>
                    </a:lnTo>
                    <a:lnTo>
                      <a:pt x="122" y="231"/>
                    </a:lnTo>
                    <a:lnTo>
                      <a:pt x="131" y="223"/>
                    </a:lnTo>
                    <a:lnTo>
                      <a:pt x="140" y="215"/>
                    </a:lnTo>
                    <a:lnTo>
                      <a:pt x="149" y="206"/>
                    </a:lnTo>
                    <a:lnTo>
                      <a:pt x="158" y="198"/>
                    </a:lnTo>
                    <a:lnTo>
                      <a:pt x="158" y="199"/>
                    </a:lnTo>
                    <a:lnTo>
                      <a:pt x="156" y="204"/>
                    </a:lnTo>
                    <a:lnTo>
                      <a:pt x="158" y="214"/>
                    </a:lnTo>
                    <a:lnTo>
                      <a:pt x="161" y="229"/>
                    </a:lnTo>
                    <a:lnTo>
                      <a:pt x="161" y="227"/>
                    </a:lnTo>
                    <a:lnTo>
                      <a:pt x="162" y="225"/>
                    </a:lnTo>
                    <a:lnTo>
                      <a:pt x="167" y="218"/>
                    </a:lnTo>
                    <a:lnTo>
                      <a:pt x="176" y="207"/>
                    </a:lnTo>
                    <a:lnTo>
                      <a:pt x="189" y="192"/>
                    </a:lnTo>
                    <a:lnTo>
                      <a:pt x="198" y="178"/>
                    </a:lnTo>
                    <a:lnTo>
                      <a:pt x="205" y="163"/>
                    </a:lnTo>
                    <a:lnTo>
                      <a:pt x="208" y="147"/>
                    </a:lnTo>
                    <a:lnTo>
                      <a:pt x="208" y="148"/>
                    </a:lnTo>
                    <a:lnTo>
                      <a:pt x="208" y="152"/>
                    </a:lnTo>
                    <a:lnTo>
                      <a:pt x="210" y="156"/>
                    </a:lnTo>
                    <a:lnTo>
                      <a:pt x="215" y="162"/>
                    </a:lnTo>
                    <a:lnTo>
                      <a:pt x="216" y="157"/>
                    </a:lnTo>
                    <a:lnTo>
                      <a:pt x="220" y="145"/>
                    </a:lnTo>
                    <a:lnTo>
                      <a:pt x="222" y="127"/>
                    </a:lnTo>
                    <a:lnTo>
                      <a:pt x="223" y="111"/>
                    </a:lnTo>
                    <a:lnTo>
                      <a:pt x="222" y="99"/>
                    </a:lnTo>
                    <a:lnTo>
                      <a:pt x="220" y="92"/>
                    </a:lnTo>
                    <a:lnTo>
                      <a:pt x="216" y="86"/>
                    </a:lnTo>
                    <a:lnTo>
                      <a:pt x="215" y="77"/>
                    </a:lnTo>
                    <a:lnTo>
                      <a:pt x="212" y="66"/>
                    </a:lnTo>
                    <a:lnTo>
                      <a:pt x="205" y="60"/>
                    </a:lnTo>
                    <a:lnTo>
                      <a:pt x="199" y="53"/>
                    </a:lnTo>
                    <a:lnTo>
                      <a:pt x="196" y="43"/>
                    </a:lnTo>
                    <a:lnTo>
                      <a:pt x="196" y="30"/>
                    </a:lnTo>
                    <a:lnTo>
                      <a:pt x="194" y="16"/>
                    </a:lnTo>
                    <a:lnTo>
                      <a:pt x="190" y="4"/>
                    </a:lnTo>
                    <a:lnTo>
                      <a:pt x="183" y="0"/>
                    </a:lnTo>
                    <a:lnTo>
                      <a:pt x="177" y="2"/>
                    </a:lnTo>
                    <a:lnTo>
                      <a:pt x="176" y="10"/>
                    </a:lnTo>
                    <a:lnTo>
                      <a:pt x="176" y="26"/>
                    </a:lnTo>
                    <a:lnTo>
                      <a:pt x="178" y="48"/>
                    </a:lnTo>
                    <a:lnTo>
                      <a:pt x="178" y="65"/>
                    </a:lnTo>
                    <a:lnTo>
                      <a:pt x="177" y="74"/>
                    </a:lnTo>
                    <a:lnTo>
                      <a:pt x="172" y="86"/>
                    </a:lnTo>
                    <a:lnTo>
                      <a:pt x="167" y="112"/>
                    </a:lnTo>
                    <a:lnTo>
                      <a:pt x="163" y="127"/>
                    </a:lnTo>
                    <a:lnTo>
                      <a:pt x="160" y="139"/>
                    </a:lnTo>
                    <a:lnTo>
                      <a:pt x="155" y="148"/>
                    </a:lnTo>
                    <a:lnTo>
                      <a:pt x="151" y="156"/>
                    </a:lnTo>
                    <a:lnTo>
                      <a:pt x="144" y="163"/>
                    </a:lnTo>
                    <a:lnTo>
                      <a:pt x="135" y="171"/>
                    </a:lnTo>
                    <a:lnTo>
                      <a:pt x="124" y="181"/>
                    </a:lnTo>
                    <a:lnTo>
                      <a:pt x="110" y="194"/>
                    </a:lnTo>
                    <a:lnTo>
                      <a:pt x="110" y="192"/>
                    </a:lnTo>
                    <a:lnTo>
                      <a:pt x="109" y="188"/>
                    </a:lnTo>
                    <a:lnTo>
                      <a:pt x="108" y="181"/>
                    </a:lnTo>
                    <a:lnTo>
                      <a:pt x="108" y="176"/>
                    </a:lnTo>
                    <a:lnTo>
                      <a:pt x="110" y="170"/>
                    </a:lnTo>
                    <a:lnTo>
                      <a:pt x="114" y="164"/>
                    </a:lnTo>
                    <a:lnTo>
                      <a:pt x="118" y="158"/>
                    </a:lnTo>
                    <a:lnTo>
                      <a:pt x="121" y="150"/>
                    </a:lnTo>
                    <a:lnTo>
                      <a:pt x="122" y="145"/>
                    </a:lnTo>
                    <a:lnTo>
                      <a:pt x="124" y="140"/>
                    </a:lnTo>
                    <a:lnTo>
                      <a:pt x="128" y="138"/>
                    </a:lnTo>
                    <a:lnTo>
                      <a:pt x="133" y="134"/>
                    </a:lnTo>
                    <a:lnTo>
                      <a:pt x="138" y="132"/>
                    </a:lnTo>
                    <a:lnTo>
                      <a:pt x="138" y="130"/>
                    </a:lnTo>
                    <a:lnTo>
                      <a:pt x="136" y="127"/>
                    </a:lnTo>
                    <a:lnTo>
                      <a:pt x="135" y="122"/>
                    </a:lnTo>
                    <a:lnTo>
                      <a:pt x="135" y="116"/>
                    </a:lnTo>
                    <a:lnTo>
                      <a:pt x="135" y="114"/>
                    </a:lnTo>
                    <a:lnTo>
                      <a:pt x="137" y="112"/>
                    </a:lnTo>
                    <a:lnTo>
                      <a:pt x="143" y="110"/>
                    </a:lnTo>
                    <a:lnTo>
                      <a:pt x="141" y="108"/>
                    </a:lnTo>
                    <a:lnTo>
                      <a:pt x="138" y="103"/>
                    </a:lnTo>
                    <a:lnTo>
                      <a:pt x="136" y="97"/>
                    </a:lnTo>
                    <a:lnTo>
                      <a:pt x="136" y="93"/>
                    </a:lnTo>
                    <a:lnTo>
                      <a:pt x="136" y="87"/>
                    </a:lnTo>
                    <a:lnTo>
                      <a:pt x="135" y="83"/>
                    </a:lnTo>
                    <a:lnTo>
                      <a:pt x="130" y="80"/>
                    </a:lnTo>
                    <a:lnTo>
                      <a:pt x="124" y="85"/>
                    </a:lnTo>
                    <a:lnTo>
                      <a:pt x="121" y="89"/>
                    </a:lnTo>
                    <a:lnTo>
                      <a:pt x="121" y="92"/>
                    </a:lnTo>
                    <a:lnTo>
                      <a:pt x="123" y="95"/>
                    </a:lnTo>
                    <a:lnTo>
                      <a:pt x="123" y="106"/>
                    </a:lnTo>
                    <a:lnTo>
                      <a:pt x="120" y="119"/>
                    </a:lnTo>
                    <a:lnTo>
                      <a:pt x="115" y="129"/>
                    </a:lnTo>
                    <a:lnTo>
                      <a:pt x="110" y="138"/>
                    </a:lnTo>
                    <a:lnTo>
                      <a:pt x="105" y="149"/>
                    </a:lnTo>
                    <a:lnTo>
                      <a:pt x="101" y="157"/>
                    </a:lnTo>
                    <a:lnTo>
                      <a:pt x="94" y="165"/>
                    </a:lnTo>
                    <a:lnTo>
                      <a:pt x="86" y="173"/>
                    </a:lnTo>
                    <a:lnTo>
                      <a:pt x="75" y="183"/>
                    </a:lnTo>
                    <a:lnTo>
                      <a:pt x="61" y="193"/>
                    </a:lnTo>
                    <a:lnTo>
                      <a:pt x="44" y="203"/>
                    </a:lnTo>
                    <a:lnTo>
                      <a:pt x="24" y="214"/>
                    </a:lnTo>
                    <a:lnTo>
                      <a:pt x="0" y="225"/>
                    </a:lnTo>
                    <a:lnTo>
                      <a:pt x="6" y="232"/>
                    </a:lnTo>
                    <a:lnTo>
                      <a:pt x="13" y="239"/>
                    </a:lnTo>
                    <a:lnTo>
                      <a:pt x="19" y="246"/>
                    </a:lnTo>
                    <a:lnTo>
                      <a:pt x="26" y="253"/>
                    </a:lnTo>
                    <a:lnTo>
                      <a:pt x="33" y="260"/>
                    </a:lnTo>
                    <a:lnTo>
                      <a:pt x="40" y="265"/>
                    </a:lnTo>
                    <a:lnTo>
                      <a:pt x="47" y="271"/>
                    </a:lnTo>
                    <a:lnTo>
                      <a:pt x="54" y="277"/>
                    </a:lnTo>
                    <a:lnTo>
                      <a:pt x="57" y="280"/>
                    </a:lnTo>
                    <a:lnTo>
                      <a:pt x="61" y="285"/>
                    </a:lnTo>
                    <a:lnTo>
                      <a:pt x="64" y="290"/>
                    </a:lnTo>
                    <a:lnTo>
                      <a:pt x="69" y="293"/>
                    </a:lnTo>
                    <a:lnTo>
                      <a:pt x="75" y="298"/>
                    </a:lnTo>
                    <a:lnTo>
                      <a:pt x="80" y="302"/>
                    </a:lnTo>
                    <a:lnTo>
                      <a:pt x="86" y="307"/>
                    </a:lnTo>
                    <a:lnTo>
                      <a:pt x="93" y="31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892" name="Freeform 172"/>
              <p:cNvSpPr>
                <a:spLocks/>
              </p:cNvSpPr>
              <p:nvPr/>
            </p:nvSpPr>
            <p:spPr bwMode="auto">
              <a:xfrm>
                <a:off x="3693" y="2661"/>
                <a:ext cx="114" cy="212"/>
              </a:xfrm>
              <a:custGeom>
                <a:avLst/>
                <a:gdLst/>
                <a:ahLst/>
                <a:cxnLst>
                  <a:cxn ang="0">
                    <a:pos x="82" y="21"/>
                  </a:cxn>
                  <a:cxn ang="0">
                    <a:pos x="88" y="53"/>
                  </a:cxn>
                  <a:cxn ang="0">
                    <a:pos x="97" y="65"/>
                  </a:cxn>
                  <a:cxn ang="0">
                    <a:pos x="114" y="79"/>
                  </a:cxn>
                  <a:cxn ang="0">
                    <a:pos x="129" y="116"/>
                  </a:cxn>
                  <a:cxn ang="0">
                    <a:pos x="129" y="154"/>
                  </a:cxn>
                  <a:cxn ang="0">
                    <a:pos x="149" y="195"/>
                  </a:cxn>
                  <a:cxn ang="0">
                    <a:pos x="157" y="230"/>
                  </a:cxn>
                  <a:cxn ang="0">
                    <a:pos x="165" y="271"/>
                  </a:cxn>
                  <a:cxn ang="0">
                    <a:pos x="159" y="306"/>
                  </a:cxn>
                  <a:cxn ang="0">
                    <a:pos x="145" y="317"/>
                  </a:cxn>
                  <a:cxn ang="0">
                    <a:pos x="119" y="320"/>
                  </a:cxn>
                  <a:cxn ang="0">
                    <a:pos x="96" y="311"/>
                  </a:cxn>
                  <a:cxn ang="0">
                    <a:pos x="87" y="311"/>
                  </a:cxn>
                  <a:cxn ang="0">
                    <a:pos x="78" y="323"/>
                  </a:cxn>
                  <a:cxn ang="0">
                    <a:pos x="60" y="330"/>
                  </a:cxn>
                  <a:cxn ang="0">
                    <a:pos x="66" y="332"/>
                  </a:cxn>
                  <a:cxn ang="0">
                    <a:pos x="53" y="343"/>
                  </a:cxn>
                  <a:cxn ang="0">
                    <a:pos x="30" y="361"/>
                  </a:cxn>
                  <a:cxn ang="0">
                    <a:pos x="17" y="377"/>
                  </a:cxn>
                  <a:cxn ang="0">
                    <a:pos x="6" y="387"/>
                  </a:cxn>
                  <a:cxn ang="0">
                    <a:pos x="27" y="393"/>
                  </a:cxn>
                  <a:cxn ang="0">
                    <a:pos x="22" y="415"/>
                  </a:cxn>
                  <a:cxn ang="0">
                    <a:pos x="33" y="417"/>
                  </a:cxn>
                  <a:cxn ang="0">
                    <a:pos x="54" y="406"/>
                  </a:cxn>
                  <a:cxn ang="0">
                    <a:pos x="76" y="396"/>
                  </a:cxn>
                  <a:cxn ang="0">
                    <a:pos x="90" y="386"/>
                  </a:cxn>
                  <a:cxn ang="0">
                    <a:pos x="103" y="381"/>
                  </a:cxn>
                  <a:cxn ang="0">
                    <a:pos x="136" y="389"/>
                  </a:cxn>
                  <a:cxn ang="0">
                    <a:pos x="147" y="391"/>
                  </a:cxn>
                  <a:cxn ang="0">
                    <a:pos x="162" y="364"/>
                  </a:cxn>
                  <a:cxn ang="0">
                    <a:pos x="171" y="347"/>
                  </a:cxn>
                  <a:cxn ang="0">
                    <a:pos x="174" y="345"/>
                  </a:cxn>
                  <a:cxn ang="0">
                    <a:pos x="193" y="337"/>
                  </a:cxn>
                  <a:cxn ang="0">
                    <a:pos x="210" y="318"/>
                  </a:cxn>
                  <a:cxn ang="0">
                    <a:pos x="220" y="291"/>
                  </a:cxn>
                  <a:cxn ang="0">
                    <a:pos x="228" y="273"/>
                  </a:cxn>
                  <a:cxn ang="0">
                    <a:pos x="210" y="257"/>
                  </a:cxn>
                  <a:cxn ang="0">
                    <a:pos x="199" y="202"/>
                  </a:cxn>
                  <a:cxn ang="0">
                    <a:pos x="203" y="159"/>
                  </a:cxn>
                  <a:cxn ang="0">
                    <a:pos x="186" y="120"/>
                  </a:cxn>
                  <a:cxn ang="0">
                    <a:pos x="195" y="127"/>
                  </a:cxn>
                  <a:cxn ang="0">
                    <a:pos x="190" y="110"/>
                  </a:cxn>
                  <a:cxn ang="0">
                    <a:pos x="176" y="81"/>
                  </a:cxn>
                  <a:cxn ang="0">
                    <a:pos x="172" y="66"/>
                  </a:cxn>
                  <a:cxn ang="0">
                    <a:pos x="172" y="56"/>
                  </a:cxn>
                  <a:cxn ang="0">
                    <a:pos x="155" y="36"/>
                  </a:cxn>
                  <a:cxn ang="0">
                    <a:pos x="144" y="0"/>
                  </a:cxn>
                  <a:cxn ang="0">
                    <a:pos x="118" y="4"/>
                  </a:cxn>
                  <a:cxn ang="0">
                    <a:pos x="88" y="7"/>
                  </a:cxn>
                </a:cxnLst>
                <a:rect l="0" t="0" r="r" b="b"/>
                <a:pathLst>
                  <a:path w="229" h="423">
                    <a:moveTo>
                      <a:pt x="73" y="7"/>
                    </a:moveTo>
                    <a:lnTo>
                      <a:pt x="76" y="13"/>
                    </a:lnTo>
                    <a:lnTo>
                      <a:pt x="82" y="21"/>
                    </a:lnTo>
                    <a:lnTo>
                      <a:pt x="87" y="32"/>
                    </a:lnTo>
                    <a:lnTo>
                      <a:pt x="88" y="43"/>
                    </a:lnTo>
                    <a:lnTo>
                      <a:pt x="88" y="53"/>
                    </a:lnTo>
                    <a:lnTo>
                      <a:pt x="89" y="58"/>
                    </a:lnTo>
                    <a:lnTo>
                      <a:pt x="92" y="63"/>
                    </a:lnTo>
                    <a:lnTo>
                      <a:pt x="97" y="65"/>
                    </a:lnTo>
                    <a:lnTo>
                      <a:pt x="102" y="69"/>
                    </a:lnTo>
                    <a:lnTo>
                      <a:pt x="107" y="72"/>
                    </a:lnTo>
                    <a:lnTo>
                      <a:pt x="114" y="79"/>
                    </a:lnTo>
                    <a:lnTo>
                      <a:pt x="120" y="88"/>
                    </a:lnTo>
                    <a:lnTo>
                      <a:pt x="127" y="105"/>
                    </a:lnTo>
                    <a:lnTo>
                      <a:pt x="129" y="116"/>
                    </a:lnTo>
                    <a:lnTo>
                      <a:pt x="128" y="124"/>
                    </a:lnTo>
                    <a:lnTo>
                      <a:pt x="127" y="136"/>
                    </a:lnTo>
                    <a:lnTo>
                      <a:pt x="129" y="154"/>
                    </a:lnTo>
                    <a:lnTo>
                      <a:pt x="135" y="171"/>
                    </a:lnTo>
                    <a:lnTo>
                      <a:pt x="143" y="185"/>
                    </a:lnTo>
                    <a:lnTo>
                      <a:pt x="149" y="195"/>
                    </a:lnTo>
                    <a:lnTo>
                      <a:pt x="153" y="203"/>
                    </a:lnTo>
                    <a:lnTo>
                      <a:pt x="156" y="214"/>
                    </a:lnTo>
                    <a:lnTo>
                      <a:pt x="157" y="230"/>
                    </a:lnTo>
                    <a:lnTo>
                      <a:pt x="157" y="254"/>
                    </a:lnTo>
                    <a:lnTo>
                      <a:pt x="165" y="266"/>
                    </a:lnTo>
                    <a:lnTo>
                      <a:pt x="165" y="271"/>
                    </a:lnTo>
                    <a:lnTo>
                      <a:pt x="163" y="281"/>
                    </a:lnTo>
                    <a:lnTo>
                      <a:pt x="162" y="294"/>
                    </a:lnTo>
                    <a:lnTo>
                      <a:pt x="159" y="306"/>
                    </a:lnTo>
                    <a:lnTo>
                      <a:pt x="157" y="310"/>
                    </a:lnTo>
                    <a:lnTo>
                      <a:pt x="152" y="314"/>
                    </a:lnTo>
                    <a:lnTo>
                      <a:pt x="145" y="317"/>
                    </a:lnTo>
                    <a:lnTo>
                      <a:pt x="137" y="319"/>
                    </a:lnTo>
                    <a:lnTo>
                      <a:pt x="128" y="320"/>
                    </a:lnTo>
                    <a:lnTo>
                      <a:pt x="119" y="320"/>
                    </a:lnTo>
                    <a:lnTo>
                      <a:pt x="111" y="319"/>
                    </a:lnTo>
                    <a:lnTo>
                      <a:pt x="104" y="316"/>
                    </a:lnTo>
                    <a:lnTo>
                      <a:pt x="96" y="311"/>
                    </a:lnTo>
                    <a:lnTo>
                      <a:pt x="91" y="309"/>
                    </a:lnTo>
                    <a:lnTo>
                      <a:pt x="89" y="309"/>
                    </a:lnTo>
                    <a:lnTo>
                      <a:pt x="87" y="311"/>
                    </a:lnTo>
                    <a:lnTo>
                      <a:pt x="86" y="315"/>
                    </a:lnTo>
                    <a:lnTo>
                      <a:pt x="83" y="319"/>
                    </a:lnTo>
                    <a:lnTo>
                      <a:pt x="78" y="323"/>
                    </a:lnTo>
                    <a:lnTo>
                      <a:pt x="69" y="326"/>
                    </a:lnTo>
                    <a:lnTo>
                      <a:pt x="61" y="329"/>
                    </a:lnTo>
                    <a:lnTo>
                      <a:pt x="60" y="330"/>
                    </a:lnTo>
                    <a:lnTo>
                      <a:pt x="61" y="330"/>
                    </a:lnTo>
                    <a:lnTo>
                      <a:pt x="64" y="331"/>
                    </a:lnTo>
                    <a:lnTo>
                      <a:pt x="66" y="332"/>
                    </a:lnTo>
                    <a:lnTo>
                      <a:pt x="67" y="334"/>
                    </a:lnTo>
                    <a:lnTo>
                      <a:pt x="63" y="338"/>
                    </a:lnTo>
                    <a:lnTo>
                      <a:pt x="53" y="343"/>
                    </a:lnTo>
                    <a:lnTo>
                      <a:pt x="43" y="349"/>
                    </a:lnTo>
                    <a:lnTo>
                      <a:pt x="36" y="355"/>
                    </a:lnTo>
                    <a:lnTo>
                      <a:pt x="30" y="361"/>
                    </a:lnTo>
                    <a:lnTo>
                      <a:pt x="26" y="366"/>
                    </a:lnTo>
                    <a:lnTo>
                      <a:pt x="22" y="371"/>
                    </a:lnTo>
                    <a:lnTo>
                      <a:pt x="17" y="377"/>
                    </a:lnTo>
                    <a:lnTo>
                      <a:pt x="10" y="380"/>
                    </a:lnTo>
                    <a:lnTo>
                      <a:pt x="0" y="385"/>
                    </a:lnTo>
                    <a:lnTo>
                      <a:pt x="6" y="387"/>
                    </a:lnTo>
                    <a:lnTo>
                      <a:pt x="13" y="389"/>
                    </a:lnTo>
                    <a:lnTo>
                      <a:pt x="20" y="391"/>
                    </a:lnTo>
                    <a:lnTo>
                      <a:pt x="27" y="393"/>
                    </a:lnTo>
                    <a:lnTo>
                      <a:pt x="26" y="399"/>
                    </a:lnTo>
                    <a:lnTo>
                      <a:pt x="25" y="407"/>
                    </a:lnTo>
                    <a:lnTo>
                      <a:pt x="22" y="415"/>
                    </a:lnTo>
                    <a:lnTo>
                      <a:pt x="21" y="423"/>
                    </a:lnTo>
                    <a:lnTo>
                      <a:pt x="27" y="421"/>
                    </a:lnTo>
                    <a:lnTo>
                      <a:pt x="33" y="417"/>
                    </a:lnTo>
                    <a:lnTo>
                      <a:pt x="40" y="414"/>
                    </a:lnTo>
                    <a:lnTo>
                      <a:pt x="48" y="409"/>
                    </a:lnTo>
                    <a:lnTo>
                      <a:pt x="54" y="406"/>
                    </a:lnTo>
                    <a:lnTo>
                      <a:pt x="63" y="402"/>
                    </a:lnTo>
                    <a:lnTo>
                      <a:pt x="69" y="399"/>
                    </a:lnTo>
                    <a:lnTo>
                      <a:pt x="76" y="396"/>
                    </a:lnTo>
                    <a:lnTo>
                      <a:pt x="83" y="393"/>
                    </a:lnTo>
                    <a:lnTo>
                      <a:pt x="88" y="388"/>
                    </a:lnTo>
                    <a:lnTo>
                      <a:pt x="90" y="386"/>
                    </a:lnTo>
                    <a:lnTo>
                      <a:pt x="92" y="383"/>
                    </a:lnTo>
                    <a:lnTo>
                      <a:pt x="97" y="381"/>
                    </a:lnTo>
                    <a:lnTo>
                      <a:pt x="103" y="381"/>
                    </a:lnTo>
                    <a:lnTo>
                      <a:pt x="113" y="384"/>
                    </a:lnTo>
                    <a:lnTo>
                      <a:pt x="129" y="387"/>
                    </a:lnTo>
                    <a:lnTo>
                      <a:pt x="136" y="389"/>
                    </a:lnTo>
                    <a:lnTo>
                      <a:pt x="140" y="391"/>
                    </a:lnTo>
                    <a:lnTo>
                      <a:pt x="143" y="392"/>
                    </a:lnTo>
                    <a:lnTo>
                      <a:pt x="147" y="391"/>
                    </a:lnTo>
                    <a:lnTo>
                      <a:pt x="152" y="385"/>
                    </a:lnTo>
                    <a:lnTo>
                      <a:pt x="157" y="377"/>
                    </a:lnTo>
                    <a:lnTo>
                      <a:pt x="162" y="364"/>
                    </a:lnTo>
                    <a:lnTo>
                      <a:pt x="168" y="350"/>
                    </a:lnTo>
                    <a:lnTo>
                      <a:pt x="170" y="349"/>
                    </a:lnTo>
                    <a:lnTo>
                      <a:pt x="171" y="347"/>
                    </a:lnTo>
                    <a:lnTo>
                      <a:pt x="171" y="346"/>
                    </a:lnTo>
                    <a:lnTo>
                      <a:pt x="172" y="345"/>
                    </a:lnTo>
                    <a:lnTo>
                      <a:pt x="174" y="345"/>
                    </a:lnTo>
                    <a:lnTo>
                      <a:pt x="179" y="343"/>
                    </a:lnTo>
                    <a:lnTo>
                      <a:pt x="185" y="341"/>
                    </a:lnTo>
                    <a:lnTo>
                      <a:pt x="193" y="337"/>
                    </a:lnTo>
                    <a:lnTo>
                      <a:pt x="199" y="332"/>
                    </a:lnTo>
                    <a:lnTo>
                      <a:pt x="206" y="326"/>
                    </a:lnTo>
                    <a:lnTo>
                      <a:pt x="210" y="318"/>
                    </a:lnTo>
                    <a:lnTo>
                      <a:pt x="211" y="309"/>
                    </a:lnTo>
                    <a:lnTo>
                      <a:pt x="213" y="302"/>
                    </a:lnTo>
                    <a:lnTo>
                      <a:pt x="220" y="291"/>
                    </a:lnTo>
                    <a:lnTo>
                      <a:pt x="227" y="279"/>
                    </a:lnTo>
                    <a:lnTo>
                      <a:pt x="229" y="272"/>
                    </a:lnTo>
                    <a:lnTo>
                      <a:pt x="228" y="273"/>
                    </a:lnTo>
                    <a:lnTo>
                      <a:pt x="225" y="273"/>
                    </a:lnTo>
                    <a:lnTo>
                      <a:pt x="219" y="269"/>
                    </a:lnTo>
                    <a:lnTo>
                      <a:pt x="210" y="257"/>
                    </a:lnTo>
                    <a:lnTo>
                      <a:pt x="202" y="240"/>
                    </a:lnTo>
                    <a:lnTo>
                      <a:pt x="198" y="220"/>
                    </a:lnTo>
                    <a:lnTo>
                      <a:pt x="199" y="202"/>
                    </a:lnTo>
                    <a:lnTo>
                      <a:pt x="205" y="185"/>
                    </a:lnTo>
                    <a:lnTo>
                      <a:pt x="208" y="171"/>
                    </a:lnTo>
                    <a:lnTo>
                      <a:pt x="203" y="159"/>
                    </a:lnTo>
                    <a:lnTo>
                      <a:pt x="195" y="148"/>
                    </a:lnTo>
                    <a:lnTo>
                      <a:pt x="187" y="132"/>
                    </a:lnTo>
                    <a:lnTo>
                      <a:pt x="186" y="120"/>
                    </a:lnTo>
                    <a:lnTo>
                      <a:pt x="188" y="120"/>
                    </a:lnTo>
                    <a:lnTo>
                      <a:pt x="193" y="125"/>
                    </a:lnTo>
                    <a:lnTo>
                      <a:pt x="195" y="127"/>
                    </a:lnTo>
                    <a:lnTo>
                      <a:pt x="195" y="126"/>
                    </a:lnTo>
                    <a:lnTo>
                      <a:pt x="195" y="120"/>
                    </a:lnTo>
                    <a:lnTo>
                      <a:pt x="190" y="110"/>
                    </a:lnTo>
                    <a:lnTo>
                      <a:pt x="180" y="94"/>
                    </a:lnTo>
                    <a:lnTo>
                      <a:pt x="173" y="82"/>
                    </a:lnTo>
                    <a:lnTo>
                      <a:pt x="176" y="81"/>
                    </a:lnTo>
                    <a:lnTo>
                      <a:pt x="185" y="85"/>
                    </a:lnTo>
                    <a:lnTo>
                      <a:pt x="189" y="87"/>
                    </a:lnTo>
                    <a:lnTo>
                      <a:pt x="172" y="66"/>
                    </a:lnTo>
                    <a:lnTo>
                      <a:pt x="180" y="62"/>
                    </a:lnTo>
                    <a:lnTo>
                      <a:pt x="178" y="61"/>
                    </a:lnTo>
                    <a:lnTo>
                      <a:pt x="172" y="56"/>
                    </a:lnTo>
                    <a:lnTo>
                      <a:pt x="164" y="51"/>
                    </a:lnTo>
                    <a:lnTo>
                      <a:pt x="157" y="44"/>
                    </a:lnTo>
                    <a:lnTo>
                      <a:pt x="155" y="36"/>
                    </a:lnTo>
                    <a:lnTo>
                      <a:pt x="153" y="26"/>
                    </a:lnTo>
                    <a:lnTo>
                      <a:pt x="151" y="15"/>
                    </a:lnTo>
                    <a:lnTo>
                      <a:pt x="144" y="0"/>
                    </a:lnTo>
                    <a:lnTo>
                      <a:pt x="137" y="2"/>
                    </a:lnTo>
                    <a:lnTo>
                      <a:pt x="128" y="3"/>
                    </a:lnTo>
                    <a:lnTo>
                      <a:pt x="118" y="4"/>
                    </a:lnTo>
                    <a:lnTo>
                      <a:pt x="109" y="5"/>
                    </a:lnTo>
                    <a:lnTo>
                      <a:pt x="98" y="5"/>
                    </a:lnTo>
                    <a:lnTo>
                      <a:pt x="88" y="7"/>
                    </a:lnTo>
                    <a:lnTo>
                      <a:pt x="80" y="7"/>
                    </a:lnTo>
                    <a:lnTo>
                      <a:pt x="73" y="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893" name="Freeform 173"/>
              <p:cNvSpPr>
                <a:spLocks/>
              </p:cNvSpPr>
              <p:nvPr/>
            </p:nvSpPr>
            <p:spPr bwMode="auto">
              <a:xfrm>
                <a:off x="3787" y="2645"/>
                <a:ext cx="68" cy="146"/>
              </a:xfrm>
              <a:custGeom>
                <a:avLst/>
                <a:gdLst/>
                <a:ahLst/>
                <a:cxnLst>
                  <a:cxn ang="0">
                    <a:pos x="80" y="5"/>
                  </a:cxn>
                  <a:cxn ang="0">
                    <a:pos x="73" y="20"/>
                  </a:cxn>
                  <a:cxn ang="0">
                    <a:pos x="68" y="32"/>
                  </a:cxn>
                  <a:cxn ang="0">
                    <a:pos x="75" y="41"/>
                  </a:cxn>
                  <a:cxn ang="0">
                    <a:pos x="91" y="55"/>
                  </a:cxn>
                  <a:cxn ang="0">
                    <a:pos x="101" y="72"/>
                  </a:cxn>
                  <a:cxn ang="0">
                    <a:pos x="112" y="108"/>
                  </a:cxn>
                  <a:cxn ang="0">
                    <a:pos x="120" y="108"/>
                  </a:cxn>
                  <a:cxn ang="0">
                    <a:pos x="126" y="136"/>
                  </a:cxn>
                  <a:cxn ang="0">
                    <a:pos x="124" y="192"/>
                  </a:cxn>
                  <a:cxn ang="0">
                    <a:pos x="124" y="215"/>
                  </a:cxn>
                  <a:cxn ang="0">
                    <a:pos x="136" y="234"/>
                  </a:cxn>
                  <a:cxn ang="0">
                    <a:pos x="131" y="253"/>
                  </a:cxn>
                  <a:cxn ang="0">
                    <a:pos x="106" y="294"/>
                  </a:cxn>
                  <a:cxn ang="0">
                    <a:pos x="103" y="283"/>
                  </a:cxn>
                  <a:cxn ang="0">
                    <a:pos x="101" y="260"/>
                  </a:cxn>
                  <a:cxn ang="0">
                    <a:pos x="98" y="238"/>
                  </a:cxn>
                  <a:cxn ang="0">
                    <a:pos x="84" y="208"/>
                  </a:cxn>
                  <a:cxn ang="0">
                    <a:pos x="93" y="200"/>
                  </a:cxn>
                  <a:cxn ang="0">
                    <a:pos x="78" y="179"/>
                  </a:cxn>
                  <a:cxn ang="0">
                    <a:pos x="81" y="161"/>
                  </a:cxn>
                  <a:cxn ang="0">
                    <a:pos x="73" y="149"/>
                  </a:cxn>
                  <a:cxn ang="0">
                    <a:pos x="63" y="128"/>
                  </a:cxn>
                  <a:cxn ang="0">
                    <a:pos x="60" y="121"/>
                  </a:cxn>
                  <a:cxn ang="0">
                    <a:pos x="54" y="115"/>
                  </a:cxn>
                  <a:cxn ang="0">
                    <a:pos x="44" y="108"/>
                  </a:cxn>
                  <a:cxn ang="0">
                    <a:pos x="29" y="100"/>
                  </a:cxn>
                  <a:cxn ang="0">
                    <a:pos x="10" y="82"/>
                  </a:cxn>
                  <a:cxn ang="0">
                    <a:pos x="4" y="60"/>
                  </a:cxn>
                  <a:cxn ang="0">
                    <a:pos x="2" y="46"/>
                  </a:cxn>
                  <a:cxn ang="0">
                    <a:pos x="8" y="45"/>
                  </a:cxn>
                  <a:cxn ang="0">
                    <a:pos x="6" y="23"/>
                  </a:cxn>
                  <a:cxn ang="0">
                    <a:pos x="6" y="21"/>
                  </a:cxn>
                  <a:cxn ang="0">
                    <a:pos x="5" y="16"/>
                  </a:cxn>
                  <a:cxn ang="0">
                    <a:pos x="19" y="13"/>
                  </a:cxn>
                  <a:cxn ang="0">
                    <a:pos x="40" y="8"/>
                  </a:cxn>
                  <a:cxn ang="0">
                    <a:pos x="62" y="4"/>
                  </a:cxn>
                  <a:cxn ang="0">
                    <a:pos x="78" y="0"/>
                  </a:cxn>
                </a:cxnLst>
                <a:rect l="0" t="0" r="r" b="b"/>
                <a:pathLst>
                  <a:path w="136" h="294">
                    <a:moveTo>
                      <a:pt x="78" y="0"/>
                    </a:moveTo>
                    <a:lnTo>
                      <a:pt x="80" y="5"/>
                    </a:lnTo>
                    <a:lnTo>
                      <a:pt x="76" y="12"/>
                    </a:lnTo>
                    <a:lnTo>
                      <a:pt x="73" y="20"/>
                    </a:lnTo>
                    <a:lnTo>
                      <a:pt x="76" y="28"/>
                    </a:lnTo>
                    <a:lnTo>
                      <a:pt x="68" y="32"/>
                    </a:lnTo>
                    <a:lnTo>
                      <a:pt x="70" y="35"/>
                    </a:lnTo>
                    <a:lnTo>
                      <a:pt x="75" y="41"/>
                    </a:lnTo>
                    <a:lnTo>
                      <a:pt x="82" y="49"/>
                    </a:lnTo>
                    <a:lnTo>
                      <a:pt x="91" y="55"/>
                    </a:lnTo>
                    <a:lnTo>
                      <a:pt x="98" y="61"/>
                    </a:lnTo>
                    <a:lnTo>
                      <a:pt x="101" y="72"/>
                    </a:lnTo>
                    <a:lnTo>
                      <a:pt x="105" y="87"/>
                    </a:lnTo>
                    <a:lnTo>
                      <a:pt x="112" y="108"/>
                    </a:lnTo>
                    <a:lnTo>
                      <a:pt x="119" y="106"/>
                    </a:lnTo>
                    <a:lnTo>
                      <a:pt x="120" y="108"/>
                    </a:lnTo>
                    <a:lnTo>
                      <a:pt x="123" y="118"/>
                    </a:lnTo>
                    <a:lnTo>
                      <a:pt x="126" y="136"/>
                    </a:lnTo>
                    <a:lnTo>
                      <a:pt x="127" y="166"/>
                    </a:lnTo>
                    <a:lnTo>
                      <a:pt x="124" y="192"/>
                    </a:lnTo>
                    <a:lnTo>
                      <a:pt x="123" y="204"/>
                    </a:lnTo>
                    <a:lnTo>
                      <a:pt x="124" y="215"/>
                    </a:lnTo>
                    <a:lnTo>
                      <a:pt x="127" y="242"/>
                    </a:lnTo>
                    <a:lnTo>
                      <a:pt x="136" y="234"/>
                    </a:lnTo>
                    <a:lnTo>
                      <a:pt x="135" y="239"/>
                    </a:lnTo>
                    <a:lnTo>
                      <a:pt x="131" y="253"/>
                    </a:lnTo>
                    <a:lnTo>
                      <a:pt x="122" y="273"/>
                    </a:lnTo>
                    <a:lnTo>
                      <a:pt x="106" y="294"/>
                    </a:lnTo>
                    <a:lnTo>
                      <a:pt x="105" y="291"/>
                    </a:lnTo>
                    <a:lnTo>
                      <a:pt x="103" y="283"/>
                    </a:lnTo>
                    <a:lnTo>
                      <a:pt x="100" y="273"/>
                    </a:lnTo>
                    <a:lnTo>
                      <a:pt x="101" y="260"/>
                    </a:lnTo>
                    <a:lnTo>
                      <a:pt x="101" y="249"/>
                    </a:lnTo>
                    <a:lnTo>
                      <a:pt x="98" y="238"/>
                    </a:lnTo>
                    <a:lnTo>
                      <a:pt x="91" y="226"/>
                    </a:lnTo>
                    <a:lnTo>
                      <a:pt x="84" y="208"/>
                    </a:lnTo>
                    <a:lnTo>
                      <a:pt x="97" y="204"/>
                    </a:lnTo>
                    <a:lnTo>
                      <a:pt x="93" y="200"/>
                    </a:lnTo>
                    <a:lnTo>
                      <a:pt x="86" y="190"/>
                    </a:lnTo>
                    <a:lnTo>
                      <a:pt x="78" y="179"/>
                    </a:lnTo>
                    <a:lnTo>
                      <a:pt x="74" y="166"/>
                    </a:lnTo>
                    <a:lnTo>
                      <a:pt x="81" y="161"/>
                    </a:lnTo>
                    <a:lnTo>
                      <a:pt x="78" y="158"/>
                    </a:lnTo>
                    <a:lnTo>
                      <a:pt x="73" y="149"/>
                    </a:lnTo>
                    <a:lnTo>
                      <a:pt x="67" y="137"/>
                    </a:lnTo>
                    <a:lnTo>
                      <a:pt x="63" y="128"/>
                    </a:lnTo>
                    <a:lnTo>
                      <a:pt x="62" y="124"/>
                    </a:lnTo>
                    <a:lnTo>
                      <a:pt x="60" y="121"/>
                    </a:lnTo>
                    <a:lnTo>
                      <a:pt x="58" y="119"/>
                    </a:lnTo>
                    <a:lnTo>
                      <a:pt x="54" y="115"/>
                    </a:lnTo>
                    <a:lnTo>
                      <a:pt x="50" y="112"/>
                    </a:lnTo>
                    <a:lnTo>
                      <a:pt x="44" y="108"/>
                    </a:lnTo>
                    <a:lnTo>
                      <a:pt x="37" y="105"/>
                    </a:lnTo>
                    <a:lnTo>
                      <a:pt x="29" y="100"/>
                    </a:lnTo>
                    <a:lnTo>
                      <a:pt x="15" y="91"/>
                    </a:lnTo>
                    <a:lnTo>
                      <a:pt x="10" y="82"/>
                    </a:lnTo>
                    <a:lnTo>
                      <a:pt x="8" y="73"/>
                    </a:lnTo>
                    <a:lnTo>
                      <a:pt x="4" y="60"/>
                    </a:lnTo>
                    <a:lnTo>
                      <a:pt x="0" y="51"/>
                    </a:lnTo>
                    <a:lnTo>
                      <a:pt x="2" y="46"/>
                    </a:lnTo>
                    <a:lnTo>
                      <a:pt x="6" y="45"/>
                    </a:lnTo>
                    <a:lnTo>
                      <a:pt x="8" y="45"/>
                    </a:lnTo>
                    <a:lnTo>
                      <a:pt x="0" y="30"/>
                    </a:lnTo>
                    <a:lnTo>
                      <a:pt x="6" y="23"/>
                    </a:lnTo>
                    <a:lnTo>
                      <a:pt x="6" y="22"/>
                    </a:lnTo>
                    <a:lnTo>
                      <a:pt x="6" y="21"/>
                    </a:lnTo>
                    <a:lnTo>
                      <a:pt x="6" y="19"/>
                    </a:lnTo>
                    <a:lnTo>
                      <a:pt x="5" y="16"/>
                    </a:lnTo>
                    <a:lnTo>
                      <a:pt x="10" y="15"/>
                    </a:lnTo>
                    <a:lnTo>
                      <a:pt x="19" y="13"/>
                    </a:lnTo>
                    <a:lnTo>
                      <a:pt x="29" y="11"/>
                    </a:lnTo>
                    <a:lnTo>
                      <a:pt x="40" y="8"/>
                    </a:lnTo>
                    <a:lnTo>
                      <a:pt x="52" y="6"/>
                    </a:lnTo>
                    <a:lnTo>
                      <a:pt x="62" y="4"/>
                    </a:lnTo>
                    <a:lnTo>
                      <a:pt x="71" y="1"/>
                    </a:lnTo>
                    <a:lnTo>
                      <a:pt x="78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894" name="Freeform 174"/>
              <p:cNvSpPr>
                <a:spLocks/>
              </p:cNvSpPr>
              <p:nvPr/>
            </p:nvSpPr>
            <p:spPr bwMode="auto">
              <a:xfrm>
                <a:off x="3910" y="2643"/>
                <a:ext cx="59" cy="160"/>
              </a:xfrm>
              <a:custGeom>
                <a:avLst/>
                <a:gdLst/>
                <a:ahLst/>
                <a:cxnLst>
                  <a:cxn ang="0">
                    <a:pos x="22" y="22"/>
                  </a:cxn>
                  <a:cxn ang="0">
                    <a:pos x="22" y="67"/>
                  </a:cxn>
                  <a:cxn ang="0">
                    <a:pos x="36" y="94"/>
                  </a:cxn>
                  <a:cxn ang="0">
                    <a:pos x="51" y="112"/>
                  </a:cxn>
                  <a:cxn ang="0">
                    <a:pos x="64" y="129"/>
                  </a:cxn>
                  <a:cxn ang="0">
                    <a:pos x="67" y="146"/>
                  </a:cxn>
                  <a:cxn ang="0">
                    <a:pos x="55" y="169"/>
                  </a:cxn>
                  <a:cxn ang="0">
                    <a:pos x="42" y="187"/>
                  </a:cxn>
                  <a:cxn ang="0">
                    <a:pos x="46" y="223"/>
                  </a:cxn>
                  <a:cxn ang="0">
                    <a:pos x="38" y="251"/>
                  </a:cxn>
                  <a:cxn ang="0">
                    <a:pos x="27" y="260"/>
                  </a:cxn>
                  <a:cxn ang="0">
                    <a:pos x="20" y="261"/>
                  </a:cxn>
                  <a:cxn ang="0">
                    <a:pos x="30" y="263"/>
                  </a:cxn>
                  <a:cxn ang="0">
                    <a:pos x="42" y="261"/>
                  </a:cxn>
                  <a:cxn ang="0">
                    <a:pos x="36" y="271"/>
                  </a:cxn>
                  <a:cxn ang="0">
                    <a:pos x="17" y="292"/>
                  </a:cxn>
                  <a:cxn ang="0">
                    <a:pos x="4" y="309"/>
                  </a:cxn>
                  <a:cxn ang="0">
                    <a:pos x="0" y="317"/>
                  </a:cxn>
                  <a:cxn ang="0">
                    <a:pos x="14" y="316"/>
                  </a:cxn>
                  <a:cxn ang="0">
                    <a:pos x="26" y="309"/>
                  </a:cxn>
                  <a:cxn ang="0">
                    <a:pos x="36" y="299"/>
                  </a:cxn>
                  <a:cxn ang="0">
                    <a:pos x="49" y="284"/>
                  </a:cxn>
                  <a:cxn ang="0">
                    <a:pos x="66" y="266"/>
                  </a:cxn>
                  <a:cxn ang="0">
                    <a:pos x="80" y="251"/>
                  </a:cxn>
                  <a:cxn ang="0">
                    <a:pos x="91" y="236"/>
                  </a:cxn>
                  <a:cxn ang="0">
                    <a:pos x="99" y="218"/>
                  </a:cxn>
                  <a:cxn ang="0">
                    <a:pos x="104" y="192"/>
                  </a:cxn>
                  <a:cxn ang="0">
                    <a:pos x="99" y="176"/>
                  </a:cxn>
                  <a:cxn ang="0">
                    <a:pos x="105" y="149"/>
                  </a:cxn>
                  <a:cxn ang="0">
                    <a:pos x="118" y="139"/>
                  </a:cxn>
                  <a:cxn ang="0">
                    <a:pos x="108" y="125"/>
                  </a:cxn>
                  <a:cxn ang="0">
                    <a:pos x="100" y="103"/>
                  </a:cxn>
                  <a:cxn ang="0">
                    <a:pos x="110" y="98"/>
                  </a:cxn>
                  <a:cxn ang="0">
                    <a:pos x="90" y="53"/>
                  </a:cxn>
                  <a:cxn ang="0">
                    <a:pos x="76" y="15"/>
                  </a:cxn>
                  <a:cxn ang="0">
                    <a:pos x="64" y="3"/>
                  </a:cxn>
                  <a:cxn ang="0">
                    <a:pos x="50" y="2"/>
                  </a:cxn>
                  <a:cxn ang="0">
                    <a:pos x="37" y="1"/>
                  </a:cxn>
                  <a:cxn ang="0">
                    <a:pos x="26" y="0"/>
                  </a:cxn>
                </a:cxnLst>
                <a:rect l="0" t="0" r="r" b="b"/>
                <a:pathLst>
                  <a:path w="120" h="319">
                    <a:moveTo>
                      <a:pt x="20" y="0"/>
                    </a:moveTo>
                    <a:lnTo>
                      <a:pt x="22" y="22"/>
                    </a:lnTo>
                    <a:lnTo>
                      <a:pt x="21" y="44"/>
                    </a:lnTo>
                    <a:lnTo>
                      <a:pt x="22" y="67"/>
                    </a:lnTo>
                    <a:lnTo>
                      <a:pt x="29" y="85"/>
                    </a:lnTo>
                    <a:lnTo>
                      <a:pt x="36" y="94"/>
                    </a:lnTo>
                    <a:lnTo>
                      <a:pt x="44" y="103"/>
                    </a:lnTo>
                    <a:lnTo>
                      <a:pt x="51" y="112"/>
                    </a:lnTo>
                    <a:lnTo>
                      <a:pt x="58" y="120"/>
                    </a:lnTo>
                    <a:lnTo>
                      <a:pt x="64" y="129"/>
                    </a:lnTo>
                    <a:lnTo>
                      <a:pt x="66" y="137"/>
                    </a:lnTo>
                    <a:lnTo>
                      <a:pt x="67" y="146"/>
                    </a:lnTo>
                    <a:lnTo>
                      <a:pt x="65" y="155"/>
                    </a:lnTo>
                    <a:lnTo>
                      <a:pt x="55" y="169"/>
                    </a:lnTo>
                    <a:lnTo>
                      <a:pt x="46" y="178"/>
                    </a:lnTo>
                    <a:lnTo>
                      <a:pt x="42" y="187"/>
                    </a:lnTo>
                    <a:lnTo>
                      <a:pt x="44" y="204"/>
                    </a:lnTo>
                    <a:lnTo>
                      <a:pt x="46" y="223"/>
                    </a:lnTo>
                    <a:lnTo>
                      <a:pt x="44" y="239"/>
                    </a:lnTo>
                    <a:lnTo>
                      <a:pt x="38" y="251"/>
                    </a:lnTo>
                    <a:lnTo>
                      <a:pt x="31" y="258"/>
                    </a:lnTo>
                    <a:lnTo>
                      <a:pt x="27" y="260"/>
                    </a:lnTo>
                    <a:lnTo>
                      <a:pt x="23" y="261"/>
                    </a:lnTo>
                    <a:lnTo>
                      <a:pt x="20" y="261"/>
                    </a:lnTo>
                    <a:lnTo>
                      <a:pt x="21" y="262"/>
                    </a:lnTo>
                    <a:lnTo>
                      <a:pt x="30" y="263"/>
                    </a:lnTo>
                    <a:lnTo>
                      <a:pt x="37" y="262"/>
                    </a:lnTo>
                    <a:lnTo>
                      <a:pt x="42" y="261"/>
                    </a:lnTo>
                    <a:lnTo>
                      <a:pt x="44" y="260"/>
                    </a:lnTo>
                    <a:lnTo>
                      <a:pt x="36" y="271"/>
                    </a:lnTo>
                    <a:lnTo>
                      <a:pt x="27" y="282"/>
                    </a:lnTo>
                    <a:lnTo>
                      <a:pt x="17" y="292"/>
                    </a:lnTo>
                    <a:lnTo>
                      <a:pt x="9" y="301"/>
                    </a:lnTo>
                    <a:lnTo>
                      <a:pt x="4" y="309"/>
                    </a:lnTo>
                    <a:lnTo>
                      <a:pt x="0" y="315"/>
                    </a:lnTo>
                    <a:lnTo>
                      <a:pt x="0" y="317"/>
                    </a:lnTo>
                    <a:lnTo>
                      <a:pt x="6" y="319"/>
                    </a:lnTo>
                    <a:lnTo>
                      <a:pt x="14" y="316"/>
                    </a:lnTo>
                    <a:lnTo>
                      <a:pt x="20" y="314"/>
                    </a:lnTo>
                    <a:lnTo>
                      <a:pt x="26" y="309"/>
                    </a:lnTo>
                    <a:lnTo>
                      <a:pt x="30" y="305"/>
                    </a:lnTo>
                    <a:lnTo>
                      <a:pt x="36" y="299"/>
                    </a:lnTo>
                    <a:lnTo>
                      <a:pt x="42" y="292"/>
                    </a:lnTo>
                    <a:lnTo>
                      <a:pt x="49" y="284"/>
                    </a:lnTo>
                    <a:lnTo>
                      <a:pt x="57" y="275"/>
                    </a:lnTo>
                    <a:lnTo>
                      <a:pt x="66" y="266"/>
                    </a:lnTo>
                    <a:lnTo>
                      <a:pt x="74" y="258"/>
                    </a:lnTo>
                    <a:lnTo>
                      <a:pt x="80" y="251"/>
                    </a:lnTo>
                    <a:lnTo>
                      <a:pt x="87" y="244"/>
                    </a:lnTo>
                    <a:lnTo>
                      <a:pt x="91" y="236"/>
                    </a:lnTo>
                    <a:lnTo>
                      <a:pt x="95" y="228"/>
                    </a:lnTo>
                    <a:lnTo>
                      <a:pt x="99" y="218"/>
                    </a:lnTo>
                    <a:lnTo>
                      <a:pt x="101" y="208"/>
                    </a:lnTo>
                    <a:lnTo>
                      <a:pt x="104" y="192"/>
                    </a:lnTo>
                    <a:lnTo>
                      <a:pt x="101" y="183"/>
                    </a:lnTo>
                    <a:lnTo>
                      <a:pt x="99" y="176"/>
                    </a:lnTo>
                    <a:lnTo>
                      <a:pt x="99" y="163"/>
                    </a:lnTo>
                    <a:lnTo>
                      <a:pt x="105" y="149"/>
                    </a:lnTo>
                    <a:lnTo>
                      <a:pt x="112" y="141"/>
                    </a:lnTo>
                    <a:lnTo>
                      <a:pt x="118" y="139"/>
                    </a:lnTo>
                    <a:lnTo>
                      <a:pt x="120" y="138"/>
                    </a:lnTo>
                    <a:lnTo>
                      <a:pt x="108" y="125"/>
                    </a:lnTo>
                    <a:lnTo>
                      <a:pt x="103" y="113"/>
                    </a:lnTo>
                    <a:lnTo>
                      <a:pt x="100" y="103"/>
                    </a:lnTo>
                    <a:lnTo>
                      <a:pt x="99" y="100"/>
                    </a:lnTo>
                    <a:lnTo>
                      <a:pt x="110" y="98"/>
                    </a:lnTo>
                    <a:lnTo>
                      <a:pt x="95" y="78"/>
                    </a:lnTo>
                    <a:lnTo>
                      <a:pt x="90" y="53"/>
                    </a:lnTo>
                    <a:lnTo>
                      <a:pt x="83" y="31"/>
                    </a:lnTo>
                    <a:lnTo>
                      <a:pt x="76" y="15"/>
                    </a:lnTo>
                    <a:lnTo>
                      <a:pt x="70" y="3"/>
                    </a:lnTo>
                    <a:lnTo>
                      <a:pt x="64" y="3"/>
                    </a:lnTo>
                    <a:lnTo>
                      <a:pt x="57" y="2"/>
                    </a:lnTo>
                    <a:lnTo>
                      <a:pt x="50" y="2"/>
                    </a:lnTo>
                    <a:lnTo>
                      <a:pt x="44" y="1"/>
                    </a:lnTo>
                    <a:lnTo>
                      <a:pt x="37" y="1"/>
                    </a:lnTo>
                    <a:lnTo>
                      <a:pt x="31" y="1"/>
                    </a:lnTo>
                    <a:lnTo>
                      <a:pt x="26" y="0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895" name="Freeform 175"/>
              <p:cNvSpPr>
                <a:spLocks/>
              </p:cNvSpPr>
              <p:nvPr/>
            </p:nvSpPr>
            <p:spPr bwMode="auto">
              <a:xfrm>
                <a:off x="3929" y="2627"/>
                <a:ext cx="137" cy="287"/>
              </a:xfrm>
              <a:custGeom>
                <a:avLst/>
                <a:gdLst/>
                <a:ahLst/>
                <a:cxnLst>
                  <a:cxn ang="0">
                    <a:pos x="245" y="14"/>
                  </a:cxn>
                  <a:cxn ang="0">
                    <a:pos x="269" y="61"/>
                  </a:cxn>
                  <a:cxn ang="0">
                    <a:pos x="267" y="104"/>
                  </a:cxn>
                  <a:cxn ang="0">
                    <a:pos x="272" y="140"/>
                  </a:cxn>
                  <a:cxn ang="0">
                    <a:pos x="241" y="156"/>
                  </a:cxn>
                  <a:cxn ang="0">
                    <a:pos x="211" y="137"/>
                  </a:cxn>
                  <a:cxn ang="0">
                    <a:pos x="183" y="131"/>
                  </a:cxn>
                  <a:cxn ang="0">
                    <a:pos x="149" y="142"/>
                  </a:cxn>
                  <a:cxn ang="0">
                    <a:pos x="182" y="170"/>
                  </a:cxn>
                  <a:cxn ang="0">
                    <a:pos x="208" y="170"/>
                  </a:cxn>
                  <a:cxn ang="0">
                    <a:pos x="240" y="200"/>
                  </a:cxn>
                  <a:cxn ang="0">
                    <a:pos x="261" y="237"/>
                  </a:cxn>
                  <a:cxn ang="0">
                    <a:pos x="242" y="225"/>
                  </a:cxn>
                  <a:cxn ang="0">
                    <a:pos x="215" y="232"/>
                  </a:cxn>
                  <a:cxn ang="0">
                    <a:pos x="189" y="232"/>
                  </a:cxn>
                  <a:cxn ang="0">
                    <a:pos x="161" y="270"/>
                  </a:cxn>
                  <a:cxn ang="0">
                    <a:pos x="144" y="329"/>
                  </a:cxn>
                  <a:cxn ang="0">
                    <a:pos x="112" y="378"/>
                  </a:cxn>
                  <a:cxn ang="0">
                    <a:pos x="89" y="413"/>
                  </a:cxn>
                  <a:cxn ang="0">
                    <a:pos x="69" y="445"/>
                  </a:cxn>
                  <a:cxn ang="0">
                    <a:pos x="96" y="446"/>
                  </a:cxn>
                  <a:cxn ang="0">
                    <a:pos x="138" y="385"/>
                  </a:cxn>
                  <a:cxn ang="0">
                    <a:pos x="169" y="361"/>
                  </a:cxn>
                  <a:cxn ang="0">
                    <a:pos x="211" y="367"/>
                  </a:cxn>
                  <a:cxn ang="0">
                    <a:pos x="197" y="406"/>
                  </a:cxn>
                  <a:cxn ang="0">
                    <a:pos x="172" y="409"/>
                  </a:cxn>
                  <a:cxn ang="0">
                    <a:pos x="154" y="429"/>
                  </a:cxn>
                  <a:cxn ang="0">
                    <a:pos x="134" y="444"/>
                  </a:cxn>
                  <a:cxn ang="0">
                    <a:pos x="162" y="457"/>
                  </a:cxn>
                  <a:cxn ang="0">
                    <a:pos x="189" y="468"/>
                  </a:cxn>
                  <a:cxn ang="0">
                    <a:pos x="180" y="532"/>
                  </a:cxn>
                  <a:cxn ang="0">
                    <a:pos x="116" y="571"/>
                  </a:cxn>
                  <a:cxn ang="0">
                    <a:pos x="88" y="544"/>
                  </a:cxn>
                  <a:cxn ang="0">
                    <a:pos x="122" y="538"/>
                  </a:cxn>
                  <a:cxn ang="0">
                    <a:pos x="151" y="509"/>
                  </a:cxn>
                  <a:cxn ang="0">
                    <a:pos x="111" y="500"/>
                  </a:cxn>
                  <a:cxn ang="0">
                    <a:pos x="82" y="493"/>
                  </a:cxn>
                  <a:cxn ang="0">
                    <a:pos x="70" y="490"/>
                  </a:cxn>
                  <a:cxn ang="0">
                    <a:pos x="30" y="457"/>
                  </a:cxn>
                  <a:cxn ang="0">
                    <a:pos x="6" y="420"/>
                  </a:cxn>
                  <a:cxn ang="0">
                    <a:pos x="22" y="364"/>
                  </a:cxn>
                  <a:cxn ang="0">
                    <a:pos x="58" y="326"/>
                  </a:cxn>
                  <a:cxn ang="0">
                    <a:pos x="68" y="287"/>
                  </a:cxn>
                  <a:cxn ang="0">
                    <a:pos x="90" y="240"/>
                  </a:cxn>
                  <a:cxn ang="0">
                    <a:pos x="126" y="203"/>
                  </a:cxn>
                  <a:cxn ang="0">
                    <a:pos x="129" y="164"/>
                  </a:cxn>
                  <a:cxn ang="0">
                    <a:pos x="114" y="98"/>
                  </a:cxn>
                  <a:cxn ang="0">
                    <a:pos x="98" y="46"/>
                  </a:cxn>
                  <a:cxn ang="0">
                    <a:pos x="122" y="41"/>
                  </a:cxn>
                  <a:cxn ang="0">
                    <a:pos x="189" y="48"/>
                  </a:cxn>
                  <a:cxn ang="0">
                    <a:pos x="227" y="24"/>
                  </a:cxn>
                </a:cxnLst>
                <a:rect l="0" t="0" r="r" b="b"/>
                <a:pathLst>
                  <a:path w="275" h="572">
                    <a:moveTo>
                      <a:pt x="235" y="0"/>
                    </a:moveTo>
                    <a:lnTo>
                      <a:pt x="236" y="3"/>
                    </a:lnTo>
                    <a:lnTo>
                      <a:pt x="237" y="7"/>
                    </a:lnTo>
                    <a:lnTo>
                      <a:pt x="238" y="10"/>
                    </a:lnTo>
                    <a:lnTo>
                      <a:pt x="245" y="14"/>
                    </a:lnTo>
                    <a:lnTo>
                      <a:pt x="254" y="20"/>
                    </a:lnTo>
                    <a:lnTo>
                      <a:pt x="260" y="27"/>
                    </a:lnTo>
                    <a:lnTo>
                      <a:pt x="264" y="35"/>
                    </a:lnTo>
                    <a:lnTo>
                      <a:pt x="267" y="47"/>
                    </a:lnTo>
                    <a:lnTo>
                      <a:pt x="269" y="61"/>
                    </a:lnTo>
                    <a:lnTo>
                      <a:pt x="267" y="73"/>
                    </a:lnTo>
                    <a:lnTo>
                      <a:pt x="264" y="84"/>
                    </a:lnTo>
                    <a:lnTo>
                      <a:pt x="263" y="87"/>
                    </a:lnTo>
                    <a:lnTo>
                      <a:pt x="266" y="99"/>
                    </a:lnTo>
                    <a:lnTo>
                      <a:pt x="267" y="104"/>
                    </a:lnTo>
                    <a:lnTo>
                      <a:pt x="267" y="110"/>
                    </a:lnTo>
                    <a:lnTo>
                      <a:pt x="269" y="117"/>
                    </a:lnTo>
                    <a:lnTo>
                      <a:pt x="273" y="126"/>
                    </a:lnTo>
                    <a:lnTo>
                      <a:pt x="275" y="134"/>
                    </a:lnTo>
                    <a:lnTo>
                      <a:pt x="272" y="140"/>
                    </a:lnTo>
                    <a:lnTo>
                      <a:pt x="263" y="145"/>
                    </a:lnTo>
                    <a:lnTo>
                      <a:pt x="257" y="147"/>
                    </a:lnTo>
                    <a:lnTo>
                      <a:pt x="251" y="150"/>
                    </a:lnTo>
                    <a:lnTo>
                      <a:pt x="245" y="154"/>
                    </a:lnTo>
                    <a:lnTo>
                      <a:pt x="241" y="156"/>
                    </a:lnTo>
                    <a:lnTo>
                      <a:pt x="235" y="157"/>
                    </a:lnTo>
                    <a:lnTo>
                      <a:pt x="230" y="156"/>
                    </a:lnTo>
                    <a:lnTo>
                      <a:pt x="225" y="153"/>
                    </a:lnTo>
                    <a:lnTo>
                      <a:pt x="218" y="145"/>
                    </a:lnTo>
                    <a:lnTo>
                      <a:pt x="211" y="137"/>
                    </a:lnTo>
                    <a:lnTo>
                      <a:pt x="205" y="132"/>
                    </a:lnTo>
                    <a:lnTo>
                      <a:pt x="199" y="130"/>
                    </a:lnTo>
                    <a:lnTo>
                      <a:pt x="193" y="130"/>
                    </a:lnTo>
                    <a:lnTo>
                      <a:pt x="189" y="131"/>
                    </a:lnTo>
                    <a:lnTo>
                      <a:pt x="183" y="131"/>
                    </a:lnTo>
                    <a:lnTo>
                      <a:pt x="179" y="132"/>
                    </a:lnTo>
                    <a:lnTo>
                      <a:pt x="173" y="132"/>
                    </a:lnTo>
                    <a:lnTo>
                      <a:pt x="161" y="132"/>
                    </a:lnTo>
                    <a:lnTo>
                      <a:pt x="152" y="137"/>
                    </a:lnTo>
                    <a:lnTo>
                      <a:pt x="149" y="142"/>
                    </a:lnTo>
                    <a:lnTo>
                      <a:pt x="154" y="150"/>
                    </a:lnTo>
                    <a:lnTo>
                      <a:pt x="162" y="157"/>
                    </a:lnTo>
                    <a:lnTo>
                      <a:pt x="168" y="163"/>
                    </a:lnTo>
                    <a:lnTo>
                      <a:pt x="174" y="168"/>
                    </a:lnTo>
                    <a:lnTo>
                      <a:pt x="182" y="170"/>
                    </a:lnTo>
                    <a:lnTo>
                      <a:pt x="187" y="170"/>
                    </a:lnTo>
                    <a:lnTo>
                      <a:pt x="192" y="170"/>
                    </a:lnTo>
                    <a:lnTo>
                      <a:pt x="197" y="170"/>
                    </a:lnTo>
                    <a:lnTo>
                      <a:pt x="203" y="169"/>
                    </a:lnTo>
                    <a:lnTo>
                      <a:pt x="208" y="170"/>
                    </a:lnTo>
                    <a:lnTo>
                      <a:pt x="215" y="172"/>
                    </a:lnTo>
                    <a:lnTo>
                      <a:pt x="221" y="176"/>
                    </a:lnTo>
                    <a:lnTo>
                      <a:pt x="227" y="183"/>
                    </a:lnTo>
                    <a:lnTo>
                      <a:pt x="233" y="191"/>
                    </a:lnTo>
                    <a:lnTo>
                      <a:pt x="240" y="200"/>
                    </a:lnTo>
                    <a:lnTo>
                      <a:pt x="245" y="209"/>
                    </a:lnTo>
                    <a:lnTo>
                      <a:pt x="251" y="217"/>
                    </a:lnTo>
                    <a:lnTo>
                      <a:pt x="256" y="225"/>
                    </a:lnTo>
                    <a:lnTo>
                      <a:pt x="259" y="232"/>
                    </a:lnTo>
                    <a:lnTo>
                      <a:pt x="261" y="237"/>
                    </a:lnTo>
                    <a:lnTo>
                      <a:pt x="263" y="238"/>
                    </a:lnTo>
                    <a:lnTo>
                      <a:pt x="253" y="232"/>
                    </a:lnTo>
                    <a:lnTo>
                      <a:pt x="248" y="227"/>
                    </a:lnTo>
                    <a:lnTo>
                      <a:pt x="243" y="225"/>
                    </a:lnTo>
                    <a:lnTo>
                      <a:pt x="242" y="225"/>
                    </a:lnTo>
                    <a:lnTo>
                      <a:pt x="240" y="225"/>
                    </a:lnTo>
                    <a:lnTo>
                      <a:pt x="237" y="226"/>
                    </a:lnTo>
                    <a:lnTo>
                      <a:pt x="233" y="229"/>
                    </a:lnTo>
                    <a:lnTo>
                      <a:pt x="225" y="231"/>
                    </a:lnTo>
                    <a:lnTo>
                      <a:pt x="215" y="232"/>
                    </a:lnTo>
                    <a:lnTo>
                      <a:pt x="208" y="232"/>
                    </a:lnTo>
                    <a:lnTo>
                      <a:pt x="203" y="232"/>
                    </a:lnTo>
                    <a:lnTo>
                      <a:pt x="197" y="232"/>
                    </a:lnTo>
                    <a:lnTo>
                      <a:pt x="192" y="232"/>
                    </a:lnTo>
                    <a:lnTo>
                      <a:pt x="189" y="232"/>
                    </a:lnTo>
                    <a:lnTo>
                      <a:pt x="184" y="233"/>
                    </a:lnTo>
                    <a:lnTo>
                      <a:pt x="180" y="236"/>
                    </a:lnTo>
                    <a:lnTo>
                      <a:pt x="170" y="242"/>
                    </a:lnTo>
                    <a:lnTo>
                      <a:pt x="165" y="254"/>
                    </a:lnTo>
                    <a:lnTo>
                      <a:pt x="161" y="270"/>
                    </a:lnTo>
                    <a:lnTo>
                      <a:pt x="159" y="290"/>
                    </a:lnTo>
                    <a:lnTo>
                      <a:pt x="158" y="300"/>
                    </a:lnTo>
                    <a:lnTo>
                      <a:pt x="154" y="310"/>
                    </a:lnTo>
                    <a:lnTo>
                      <a:pt x="150" y="319"/>
                    </a:lnTo>
                    <a:lnTo>
                      <a:pt x="144" y="329"/>
                    </a:lnTo>
                    <a:lnTo>
                      <a:pt x="138" y="338"/>
                    </a:lnTo>
                    <a:lnTo>
                      <a:pt x="131" y="347"/>
                    </a:lnTo>
                    <a:lnTo>
                      <a:pt x="124" y="357"/>
                    </a:lnTo>
                    <a:lnTo>
                      <a:pt x="118" y="368"/>
                    </a:lnTo>
                    <a:lnTo>
                      <a:pt x="112" y="378"/>
                    </a:lnTo>
                    <a:lnTo>
                      <a:pt x="106" y="386"/>
                    </a:lnTo>
                    <a:lnTo>
                      <a:pt x="103" y="394"/>
                    </a:lnTo>
                    <a:lnTo>
                      <a:pt x="98" y="400"/>
                    </a:lnTo>
                    <a:lnTo>
                      <a:pt x="93" y="407"/>
                    </a:lnTo>
                    <a:lnTo>
                      <a:pt x="89" y="413"/>
                    </a:lnTo>
                    <a:lnTo>
                      <a:pt x="83" y="418"/>
                    </a:lnTo>
                    <a:lnTo>
                      <a:pt x="77" y="425"/>
                    </a:lnTo>
                    <a:lnTo>
                      <a:pt x="72" y="432"/>
                    </a:lnTo>
                    <a:lnTo>
                      <a:pt x="69" y="439"/>
                    </a:lnTo>
                    <a:lnTo>
                      <a:pt x="69" y="445"/>
                    </a:lnTo>
                    <a:lnTo>
                      <a:pt x="72" y="449"/>
                    </a:lnTo>
                    <a:lnTo>
                      <a:pt x="75" y="452"/>
                    </a:lnTo>
                    <a:lnTo>
                      <a:pt x="81" y="452"/>
                    </a:lnTo>
                    <a:lnTo>
                      <a:pt x="88" y="451"/>
                    </a:lnTo>
                    <a:lnTo>
                      <a:pt x="96" y="446"/>
                    </a:lnTo>
                    <a:lnTo>
                      <a:pt x="108" y="432"/>
                    </a:lnTo>
                    <a:lnTo>
                      <a:pt x="114" y="417"/>
                    </a:lnTo>
                    <a:lnTo>
                      <a:pt x="120" y="402"/>
                    </a:lnTo>
                    <a:lnTo>
                      <a:pt x="129" y="391"/>
                    </a:lnTo>
                    <a:lnTo>
                      <a:pt x="138" y="385"/>
                    </a:lnTo>
                    <a:lnTo>
                      <a:pt x="144" y="383"/>
                    </a:lnTo>
                    <a:lnTo>
                      <a:pt x="149" y="383"/>
                    </a:lnTo>
                    <a:lnTo>
                      <a:pt x="157" y="378"/>
                    </a:lnTo>
                    <a:lnTo>
                      <a:pt x="165" y="370"/>
                    </a:lnTo>
                    <a:lnTo>
                      <a:pt x="169" y="361"/>
                    </a:lnTo>
                    <a:lnTo>
                      <a:pt x="174" y="356"/>
                    </a:lnTo>
                    <a:lnTo>
                      <a:pt x="182" y="357"/>
                    </a:lnTo>
                    <a:lnTo>
                      <a:pt x="192" y="362"/>
                    </a:lnTo>
                    <a:lnTo>
                      <a:pt x="203" y="365"/>
                    </a:lnTo>
                    <a:lnTo>
                      <a:pt x="211" y="367"/>
                    </a:lnTo>
                    <a:lnTo>
                      <a:pt x="214" y="367"/>
                    </a:lnTo>
                    <a:lnTo>
                      <a:pt x="210" y="376"/>
                    </a:lnTo>
                    <a:lnTo>
                      <a:pt x="205" y="385"/>
                    </a:lnTo>
                    <a:lnTo>
                      <a:pt x="200" y="395"/>
                    </a:lnTo>
                    <a:lnTo>
                      <a:pt x="197" y="406"/>
                    </a:lnTo>
                    <a:lnTo>
                      <a:pt x="185" y="406"/>
                    </a:lnTo>
                    <a:lnTo>
                      <a:pt x="179" y="406"/>
                    </a:lnTo>
                    <a:lnTo>
                      <a:pt x="175" y="407"/>
                    </a:lnTo>
                    <a:lnTo>
                      <a:pt x="173" y="408"/>
                    </a:lnTo>
                    <a:lnTo>
                      <a:pt x="172" y="409"/>
                    </a:lnTo>
                    <a:lnTo>
                      <a:pt x="172" y="411"/>
                    </a:lnTo>
                    <a:lnTo>
                      <a:pt x="169" y="416"/>
                    </a:lnTo>
                    <a:lnTo>
                      <a:pt x="166" y="421"/>
                    </a:lnTo>
                    <a:lnTo>
                      <a:pt x="160" y="425"/>
                    </a:lnTo>
                    <a:lnTo>
                      <a:pt x="154" y="429"/>
                    </a:lnTo>
                    <a:lnTo>
                      <a:pt x="149" y="432"/>
                    </a:lnTo>
                    <a:lnTo>
                      <a:pt x="143" y="434"/>
                    </a:lnTo>
                    <a:lnTo>
                      <a:pt x="138" y="437"/>
                    </a:lnTo>
                    <a:lnTo>
                      <a:pt x="135" y="440"/>
                    </a:lnTo>
                    <a:lnTo>
                      <a:pt x="134" y="444"/>
                    </a:lnTo>
                    <a:lnTo>
                      <a:pt x="134" y="448"/>
                    </a:lnTo>
                    <a:lnTo>
                      <a:pt x="137" y="453"/>
                    </a:lnTo>
                    <a:lnTo>
                      <a:pt x="144" y="455"/>
                    </a:lnTo>
                    <a:lnTo>
                      <a:pt x="153" y="457"/>
                    </a:lnTo>
                    <a:lnTo>
                      <a:pt x="162" y="457"/>
                    </a:lnTo>
                    <a:lnTo>
                      <a:pt x="172" y="457"/>
                    </a:lnTo>
                    <a:lnTo>
                      <a:pt x="180" y="456"/>
                    </a:lnTo>
                    <a:lnTo>
                      <a:pt x="185" y="455"/>
                    </a:lnTo>
                    <a:lnTo>
                      <a:pt x="188" y="455"/>
                    </a:lnTo>
                    <a:lnTo>
                      <a:pt x="189" y="468"/>
                    </a:lnTo>
                    <a:lnTo>
                      <a:pt x="191" y="480"/>
                    </a:lnTo>
                    <a:lnTo>
                      <a:pt x="195" y="492"/>
                    </a:lnTo>
                    <a:lnTo>
                      <a:pt x="199" y="503"/>
                    </a:lnTo>
                    <a:lnTo>
                      <a:pt x="191" y="518"/>
                    </a:lnTo>
                    <a:lnTo>
                      <a:pt x="180" y="532"/>
                    </a:lnTo>
                    <a:lnTo>
                      <a:pt x="166" y="544"/>
                    </a:lnTo>
                    <a:lnTo>
                      <a:pt x="151" y="554"/>
                    </a:lnTo>
                    <a:lnTo>
                      <a:pt x="136" y="562"/>
                    </a:lnTo>
                    <a:lnTo>
                      <a:pt x="124" y="568"/>
                    </a:lnTo>
                    <a:lnTo>
                      <a:pt x="116" y="571"/>
                    </a:lnTo>
                    <a:lnTo>
                      <a:pt x="113" y="572"/>
                    </a:lnTo>
                    <a:lnTo>
                      <a:pt x="108" y="568"/>
                    </a:lnTo>
                    <a:lnTo>
                      <a:pt x="103" y="561"/>
                    </a:lnTo>
                    <a:lnTo>
                      <a:pt x="96" y="553"/>
                    </a:lnTo>
                    <a:lnTo>
                      <a:pt x="88" y="544"/>
                    </a:lnTo>
                    <a:lnTo>
                      <a:pt x="98" y="540"/>
                    </a:lnTo>
                    <a:lnTo>
                      <a:pt x="106" y="538"/>
                    </a:lnTo>
                    <a:lnTo>
                      <a:pt x="113" y="538"/>
                    </a:lnTo>
                    <a:lnTo>
                      <a:pt x="118" y="538"/>
                    </a:lnTo>
                    <a:lnTo>
                      <a:pt x="122" y="538"/>
                    </a:lnTo>
                    <a:lnTo>
                      <a:pt x="127" y="537"/>
                    </a:lnTo>
                    <a:lnTo>
                      <a:pt x="131" y="533"/>
                    </a:lnTo>
                    <a:lnTo>
                      <a:pt x="136" y="529"/>
                    </a:lnTo>
                    <a:lnTo>
                      <a:pt x="145" y="517"/>
                    </a:lnTo>
                    <a:lnTo>
                      <a:pt x="151" y="509"/>
                    </a:lnTo>
                    <a:lnTo>
                      <a:pt x="150" y="503"/>
                    </a:lnTo>
                    <a:lnTo>
                      <a:pt x="138" y="501"/>
                    </a:lnTo>
                    <a:lnTo>
                      <a:pt x="129" y="500"/>
                    </a:lnTo>
                    <a:lnTo>
                      <a:pt x="120" y="500"/>
                    </a:lnTo>
                    <a:lnTo>
                      <a:pt x="111" y="500"/>
                    </a:lnTo>
                    <a:lnTo>
                      <a:pt x="101" y="499"/>
                    </a:lnTo>
                    <a:lnTo>
                      <a:pt x="93" y="499"/>
                    </a:lnTo>
                    <a:lnTo>
                      <a:pt x="88" y="498"/>
                    </a:lnTo>
                    <a:lnTo>
                      <a:pt x="83" y="495"/>
                    </a:lnTo>
                    <a:lnTo>
                      <a:pt x="82" y="493"/>
                    </a:lnTo>
                    <a:lnTo>
                      <a:pt x="84" y="487"/>
                    </a:lnTo>
                    <a:lnTo>
                      <a:pt x="89" y="483"/>
                    </a:lnTo>
                    <a:lnTo>
                      <a:pt x="89" y="482"/>
                    </a:lnTo>
                    <a:lnTo>
                      <a:pt x="80" y="486"/>
                    </a:lnTo>
                    <a:lnTo>
                      <a:pt x="70" y="490"/>
                    </a:lnTo>
                    <a:lnTo>
                      <a:pt x="63" y="493"/>
                    </a:lnTo>
                    <a:lnTo>
                      <a:pt x="57" y="494"/>
                    </a:lnTo>
                    <a:lnTo>
                      <a:pt x="51" y="494"/>
                    </a:lnTo>
                    <a:lnTo>
                      <a:pt x="39" y="476"/>
                    </a:lnTo>
                    <a:lnTo>
                      <a:pt x="30" y="457"/>
                    </a:lnTo>
                    <a:lnTo>
                      <a:pt x="24" y="440"/>
                    </a:lnTo>
                    <a:lnTo>
                      <a:pt x="21" y="424"/>
                    </a:lnTo>
                    <a:lnTo>
                      <a:pt x="19" y="423"/>
                    </a:lnTo>
                    <a:lnTo>
                      <a:pt x="13" y="422"/>
                    </a:lnTo>
                    <a:lnTo>
                      <a:pt x="6" y="420"/>
                    </a:lnTo>
                    <a:lnTo>
                      <a:pt x="0" y="420"/>
                    </a:lnTo>
                    <a:lnTo>
                      <a:pt x="0" y="406"/>
                    </a:lnTo>
                    <a:lnTo>
                      <a:pt x="4" y="392"/>
                    </a:lnTo>
                    <a:lnTo>
                      <a:pt x="11" y="378"/>
                    </a:lnTo>
                    <a:lnTo>
                      <a:pt x="22" y="364"/>
                    </a:lnTo>
                    <a:lnTo>
                      <a:pt x="35" y="352"/>
                    </a:lnTo>
                    <a:lnTo>
                      <a:pt x="44" y="342"/>
                    </a:lnTo>
                    <a:lnTo>
                      <a:pt x="50" y="336"/>
                    </a:lnTo>
                    <a:lnTo>
                      <a:pt x="54" y="331"/>
                    </a:lnTo>
                    <a:lnTo>
                      <a:pt x="58" y="326"/>
                    </a:lnTo>
                    <a:lnTo>
                      <a:pt x="59" y="321"/>
                    </a:lnTo>
                    <a:lnTo>
                      <a:pt x="61" y="315"/>
                    </a:lnTo>
                    <a:lnTo>
                      <a:pt x="63" y="307"/>
                    </a:lnTo>
                    <a:lnTo>
                      <a:pt x="66" y="298"/>
                    </a:lnTo>
                    <a:lnTo>
                      <a:pt x="68" y="287"/>
                    </a:lnTo>
                    <a:lnTo>
                      <a:pt x="72" y="277"/>
                    </a:lnTo>
                    <a:lnTo>
                      <a:pt x="75" y="267"/>
                    </a:lnTo>
                    <a:lnTo>
                      <a:pt x="78" y="257"/>
                    </a:lnTo>
                    <a:lnTo>
                      <a:pt x="84" y="248"/>
                    </a:lnTo>
                    <a:lnTo>
                      <a:pt x="90" y="240"/>
                    </a:lnTo>
                    <a:lnTo>
                      <a:pt x="98" y="233"/>
                    </a:lnTo>
                    <a:lnTo>
                      <a:pt x="106" y="226"/>
                    </a:lnTo>
                    <a:lnTo>
                      <a:pt x="113" y="219"/>
                    </a:lnTo>
                    <a:lnTo>
                      <a:pt x="120" y="211"/>
                    </a:lnTo>
                    <a:lnTo>
                      <a:pt x="126" y="203"/>
                    </a:lnTo>
                    <a:lnTo>
                      <a:pt x="130" y="196"/>
                    </a:lnTo>
                    <a:lnTo>
                      <a:pt x="134" y="188"/>
                    </a:lnTo>
                    <a:lnTo>
                      <a:pt x="135" y="181"/>
                    </a:lnTo>
                    <a:lnTo>
                      <a:pt x="134" y="175"/>
                    </a:lnTo>
                    <a:lnTo>
                      <a:pt x="129" y="164"/>
                    </a:lnTo>
                    <a:lnTo>
                      <a:pt x="126" y="157"/>
                    </a:lnTo>
                    <a:lnTo>
                      <a:pt x="122" y="148"/>
                    </a:lnTo>
                    <a:lnTo>
                      <a:pt x="122" y="132"/>
                    </a:lnTo>
                    <a:lnTo>
                      <a:pt x="120" y="114"/>
                    </a:lnTo>
                    <a:lnTo>
                      <a:pt x="114" y="98"/>
                    </a:lnTo>
                    <a:lnTo>
                      <a:pt x="106" y="83"/>
                    </a:lnTo>
                    <a:lnTo>
                      <a:pt x="100" y="70"/>
                    </a:lnTo>
                    <a:lnTo>
                      <a:pt x="98" y="62"/>
                    </a:lnTo>
                    <a:lnTo>
                      <a:pt x="98" y="54"/>
                    </a:lnTo>
                    <a:lnTo>
                      <a:pt x="98" y="46"/>
                    </a:lnTo>
                    <a:lnTo>
                      <a:pt x="99" y="39"/>
                    </a:lnTo>
                    <a:lnTo>
                      <a:pt x="105" y="40"/>
                    </a:lnTo>
                    <a:lnTo>
                      <a:pt x="111" y="40"/>
                    </a:lnTo>
                    <a:lnTo>
                      <a:pt x="116" y="40"/>
                    </a:lnTo>
                    <a:lnTo>
                      <a:pt x="122" y="41"/>
                    </a:lnTo>
                    <a:lnTo>
                      <a:pt x="133" y="43"/>
                    </a:lnTo>
                    <a:lnTo>
                      <a:pt x="145" y="45"/>
                    </a:lnTo>
                    <a:lnTo>
                      <a:pt x="160" y="47"/>
                    </a:lnTo>
                    <a:lnTo>
                      <a:pt x="175" y="48"/>
                    </a:lnTo>
                    <a:lnTo>
                      <a:pt x="189" y="48"/>
                    </a:lnTo>
                    <a:lnTo>
                      <a:pt x="202" y="48"/>
                    </a:lnTo>
                    <a:lnTo>
                      <a:pt x="213" y="46"/>
                    </a:lnTo>
                    <a:lnTo>
                      <a:pt x="220" y="41"/>
                    </a:lnTo>
                    <a:lnTo>
                      <a:pt x="223" y="34"/>
                    </a:lnTo>
                    <a:lnTo>
                      <a:pt x="227" y="24"/>
                    </a:lnTo>
                    <a:lnTo>
                      <a:pt x="230" y="11"/>
                    </a:lnTo>
                    <a:lnTo>
                      <a:pt x="235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896" name="Freeform 176"/>
              <p:cNvSpPr>
                <a:spLocks/>
              </p:cNvSpPr>
              <p:nvPr/>
            </p:nvSpPr>
            <p:spPr bwMode="auto">
              <a:xfrm>
                <a:off x="4058" y="2578"/>
                <a:ext cx="48" cy="45"/>
              </a:xfrm>
              <a:custGeom>
                <a:avLst/>
                <a:gdLst/>
                <a:ahLst/>
                <a:cxnLst>
                  <a:cxn ang="0">
                    <a:pos x="0" y="50"/>
                  </a:cxn>
                  <a:cxn ang="0">
                    <a:pos x="12" y="56"/>
                  </a:cxn>
                  <a:cxn ang="0">
                    <a:pos x="18" y="63"/>
                  </a:cxn>
                  <a:cxn ang="0">
                    <a:pos x="23" y="70"/>
                  </a:cxn>
                  <a:cxn ang="0">
                    <a:pos x="24" y="72"/>
                  </a:cxn>
                  <a:cxn ang="0">
                    <a:pos x="32" y="75"/>
                  </a:cxn>
                  <a:cxn ang="0">
                    <a:pos x="39" y="76"/>
                  </a:cxn>
                  <a:cxn ang="0">
                    <a:pos x="45" y="79"/>
                  </a:cxn>
                  <a:cxn ang="0">
                    <a:pos x="50" y="82"/>
                  </a:cxn>
                  <a:cxn ang="0">
                    <a:pos x="54" y="84"/>
                  </a:cxn>
                  <a:cxn ang="0">
                    <a:pos x="58" y="86"/>
                  </a:cxn>
                  <a:cxn ang="0">
                    <a:pos x="61" y="88"/>
                  </a:cxn>
                  <a:cxn ang="0">
                    <a:pos x="65" y="91"/>
                  </a:cxn>
                  <a:cxn ang="0">
                    <a:pos x="71" y="76"/>
                  </a:cxn>
                  <a:cxn ang="0">
                    <a:pos x="81" y="61"/>
                  </a:cxn>
                  <a:cxn ang="0">
                    <a:pos x="89" y="46"/>
                  </a:cxn>
                  <a:cxn ang="0">
                    <a:pos x="96" y="32"/>
                  </a:cxn>
                  <a:cxn ang="0">
                    <a:pos x="90" y="17"/>
                  </a:cxn>
                  <a:cxn ang="0">
                    <a:pos x="86" y="8"/>
                  </a:cxn>
                  <a:cxn ang="0">
                    <a:pos x="81" y="3"/>
                  </a:cxn>
                  <a:cxn ang="0">
                    <a:pos x="67" y="2"/>
                  </a:cxn>
                  <a:cxn ang="0">
                    <a:pos x="56" y="2"/>
                  </a:cxn>
                  <a:cxn ang="0">
                    <a:pos x="47" y="1"/>
                  </a:cxn>
                  <a:cxn ang="0">
                    <a:pos x="40" y="1"/>
                  </a:cxn>
                  <a:cxn ang="0">
                    <a:pos x="35" y="0"/>
                  </a:cxn>
                  <a:cxn ang="0">
                    <a:pos x="29" y="9"/>
                  </a:cxn>
                  <a:cxn ang="0">
                    <a:pos x="22" y="17"/>
                  </a:cxn>
                  <a:cxn ang="0">
                    <a:pos x="17" y="25"/>
                  </a:cxn>
                  <a:cxn ang="0">
                    <a:pos x="13" y="32"/>
                  </a:cxn>
                  <a:cxn ang="0">
                    <a:pos x="8" y="39"/>
                  </a:cxn>
                  <a:cxn ang="0">
                    <a:pos x="5" y="44"/>
                  </a:cxn>
                  <a:cxn ang="0">
                    <a:pos x="2" y="48"/>
                  </a:cxn>
                  <a:cxn ang="0">
                    <a:pos x="0" y="50"/>
                  </a:cxn>
                </a:cxnLst>
                <a:rect l="0" t="0" r="r" b="b"/>
                <a:pathLst>
                  <a:path w="96" h="91">
                    <a:moveTo>
                      <a:pt x="0" y="50"/>
                    </a:moveTo>
                    <a:lnTo>
                      <a:pt x="12" y="56"/>
                    </a:lnTo>
                    <a:lnTo>
                      <a:pt x="18" y="63"/>
                    </a:lnTo>
                    <a:lnTo>
                      <a:pt x="23" y="70"/>
                    </a:lnTo>
                    <a:lnTo>
                      <a:pt x="24" y="72"/>
                    </a:lnTo>
                    <a:lnTo>
                      <a:pt x="32" y="75"/>
                    </a:lnTo>
                    <a:lnTo>
                      <a:pt x="39" y="76"/>
                    </a:lnTo>
                    <a:lnTo>
                      <a:pt x="45" y="79"/>
                    </a:lnTo>
                    <a:lnTo>
                      <a:pt x="50" y="82"/>
                    </a:lnTo>
                    <a:lnTo>
                      <a:pt x="54" y="84"/>
                    </a:lnTo>
                    <a:lnTo>
                      <a:pt x="58" y="86"/>
                    </a:lnTo>
                    <a:lnTo>
                      <a:pt x="61" y="88"/>
                    </a:lnTo>
                    <a:lnTo>
                      <a:pt x="65" y="91"/>
                    </a:lnTo>
                    <a:lnTo>
                      <a:pt x="71" y="76"/>
                    </a:lnTo>
                    <a:lnTo>
                      <a:pt x="81" y="61"/>
                    </a:lnTo>
                    <a:lnTo>
                      <a:pt x="89" y="46"/>
                    </a:lnTo>
                    <a:lnTo>
                      <a:pt x="96" y="32"/>
                    </a:lnTo>
                    <a:lnTo>
                      <a:pt x="90" y="17"/>
                    </a:lnTo>
                    <a:lnTo>
                      <a:pt x="86" y="8"/>
                    </a:lnTo>
                    <a:lnTo>
                      <a:pt x="81" y="3"/>
                    </a:lnTo>
                    <a:lnTo>
                      <a:pt x="67" y="2"/>
                    </a:lnTo>
                    <a:lnTo>
                      <a:pt x="56" y="2"/>
                    </a:lnTo>
                    <a:lnTo>
                      <a:pt x="47" y="1"/>
                    </a:lnTo>
                    <a:lnTo>
                      <a:pt x="40" y="1"/>
                    </a:lnTo>
                    <a:lnTo>
                      <a:pt x="35" y="0"/>
                    </a:lnTo>
                    <a:lnTo>
                      <a:pt x="29" y="9"/>
                    </a:lnTo>
                    <a:lnTo>
                      <a:pt x="22" y="17"/>
                    </a:lnTo>
                    <a:lnTo>
                      <a:pt x="17" y="25"/>
                    </a:lnTo>
                    <a:lnTo>
                      <a:pt x="13" y="32"/>
                    </a:lnTo>
                    <a:lnTo>
                      <a:pt x="8" y="39"/>
                    </a:lnTo>
                    <a:lnTo>
                      <a:pt x="5" y="44"/>
                    </a:lnTo>
                    <a:lnTo>
                      <a:pt x="2" y="48"/>
                    </a:lnTo>
                    <a:lnTo>
                      <a:pt x="0" y="5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897" name="Freeform 177"/>
              <p:cNvSpPr>
                <a:spLocks/>
              </p:cNvSpPr>
              <p:nvPr/>
            </p:nvSpPr>
            <p:spPr bwMode="auto">
              <a:xfrm>
                <a:off x="4095" y="2466"/>
                <a:ext cx="46" cy="102"/>
              </a:xfrm>
              <a:custGeom>
                <a:avLst/>
                <a:gdLst/>
                <a:ahLst/>
                <a:cxnLst>
                  <a:cxn ang="0">
                    <a:pos x="1" y="159"/>
                  </a:cxn>
                  <a:cxn ang="0">
                    <a:pos x="9" y="163"/>
                  </a:cxn>
                  <a:cxn ang="0">
                    <a:pos x="17" y="170"/>
                  </a:cxn>
                  <a:cxn ang="0">
                    <a:pos x="31" y="171"/>
                  </a:cxn>
                  <a:cxn ang="0">
                    <a:pos x="42" y="176"/>
                  </a:cxn>
                  <a:cxn ang="0">
                    <a:pos x="46" y="187"/>
                  </a:cxn>
                  <a:cxn ang="0">
                    <a:pos x="53" y="199"/>
                  </a:cxn>
                  <a:cxn ang="0">
                    <a:pos x="59" y="188"/>
                  </a:cxn>
                  <a:cxn ang="0">
                    <a:pos x="68" y="170"/>
                  </a:cxn>
                  <a:cxn ang="0">
                    <a:pos x="79" y="138"/>
                  </a:cxn>
                  <a:cxn ang="0">
                    <a:pos x="88" y="104"/>
                  </a:cxn>
                  <a:cxn ang="0">
                    <a:pos x="92" y="72"/>
                  </a:cxn>
                  <a:cxn ang="0">
                    <a:pos x="88" y="50"/>
                  </a:cxn>
                  <a:cxn ang="0">
                    <a:pos x="82" y="34"/>
                  </a:cxn>
                  <a:cxn ang="0">
                    <a:pos x="72" y="19"/>
                  </a:cxn>
                  <a:cxn ang="0">
                    <a:pos x="60" y="5"/>
                  </a:cxn>
                  <a:cxn ang="0">
                    <a:pos x="57" y="10"/>
                  </a:cxn>
                  <a:cxn ang="0">
                    <a:pos x="40" y="10"/>
                  </a:cxn>
                  <a:cxn ang="0">
                    <a:pos x="48" y="25"/>
                  </a:cxn>
                  <a:cxn ang="0">
                    <a:pos x="54" y="34"/>
                  </a:cxn>
                  <a:cxn ang="0">
                    <a:pos x="67" y="48"/>
                  </a:cxn>
                  <a:cxn ang="0">
                    <a:pos x="74" y="74"/>
                  </a:cxn>
                  <a:cxn ang="0">
                    <a:pos x="68" y="105"/>
                  </a:cxn>
                  <a:cxn ang="0">
                    <a:pos x="57" y="124"/>
                  </a:cxn>
                  <a:cxn ang="0">
                    <a:pos x="45" y="123"/>
                  </a:cxn>
                  <a:cxn ang="0">
                    <a:pos x="34" y="127"/>
                  </a:cxn>
                  <a:cxn ang="0">
                    <a:pos x="37" y="116"/>
                  </a:cxn>
                  <a:cxn ang="0">
                    <a:pos x="37" y="104"/>
                  </a:cxn>
                  <a:cxn ang="0">
                    <a:pos x="31" y="110"/>
                  </a:cxn>
                  <a:cxn ang="0">
                    <a:pos x="23" y="116"/>
                  </a:cxn>
                  <a:cxn ang="0">
                    <a:pos x="23" y="119"/>
                  </a:cxn>
                  <a:cxn ang="0">
                    <a:pos x="17" y="131"/>
                  </a:cxn>
                  <a:cxn ang="0">
                    <a:pos x="6" y="150"/>
                  </a:cxn>
                </a:cxnLst>
                <a:rect l="0" t="0" r="r" b="b"/>
                <a:pathLst>
                  <a:path w="92" h="204">
                    <a:moveTo>
                      <a:pt x="0" y="159"/>
                    </a:moveTo>
                    <a:lnTo>
                      <a:pt x="1" y="159"/>
                    </a:lnTo>
                    <a:lnTo>
                      <a:pt x="4" y="161"/>
                    </a:lnTo>
                    <a:lnTo>
                      <a:pt x="9" y="163"/>
                    </a:lnTo>
                    <a:lnTo>
                      <a:pt x="11" y="166"/>
                    </a:lnTo>
                    <a:lnTo>
                      <a:pt x="17" y="170"/>
                    </a:lnTo>
                    <a:lnTo>
                      <a:pt x="23" y="171"/>
                    </a:lnTo>
                    <a:lnTo>
                      <a:pt x="31" y="171"/>
                    </a:lnTo>
                    <a:lnTo>
                      <a:pt x="42" y="176"/>
                    </a:lnTo>
                    <a:lnTo>
                      <a:pt x="42" y="176"/>
                    </a:lnTo>
                    <a:lnTo>
                      <a:pt x="44" y="179"/>
                    </a:lnTo>
                    <a:lnTo>
                      <a:pt x="46" y="187"/>
                    </a:lnTo>
                    <a:lnTo>
                      <a:pt x="51" y="204"/>
                    </a:lnTo>
                    <a:lnTo>
                      <a:pt x="53" y="199"/>
                    </a:lnTo>
                    <a:lnTo>
                      <a:pt x="56" y="193"/>
                    </a:lnTo>
                    <a:lnTo>
                      <a:pt x="59" y="188"/>
                    </a:lnTo>
                    <a:lnTo>
                      <a:pt x="61" y="184"/>
                    </a:lnTo>
                    <a:lnTo>
                      <a:pt x="68" y="170"/>
                    </a:lnTo>
                    <a:lnTo>
                      <a:pt x="74" y="155"/>
                    </a:lnTo>
                    <a:lnTo>
                      <a:pt x="79" y="138"/>
                    </a:lnTo>
                    <a:lnTo>
                      <a:pt x="85" y="120"/>
                    </a:lnTo>
                    <a:lnTo>
                      <a:pt x="88" y="104"/>
                    </a:lnTo>
                    <a:lnTo>
                      <a:pt x="92" y="87"/>
                    </a:lnTo>
                    <a:lnTo>
                      <a:pt x="92" y="72"/>
                    </a:lnTo>
                    <a:lnTo>
                      <a:pt x="91" y="58"/>
                    </a:lnTo>
                    <a:lnTo>
                      <a:pt x="88" y="50"/>
                    </a:lnTo>
                    <a:lnTo>
                      <a:pt x="86" y="42"/>
                    </a:lnTo>
                    <a:lnTo>
                      <a:pt x="82" y="34"/>
                    </a:lnTo>
                    <a:lnTo>
                      <a:pt x="77" y="26"/>
                    </a:lnTo>
                    <a:lnTo>
                      <a:pt x="72" y="19"/>
                    </a:lnTo>
                    <a:lnTo>
                      <a:pt x="67" y="12"/>
                    </a:lnTo>
                    <a:lnTo>
                      <a:pt x="60" y="5"/>
                    </a:lnTo>
                    <a:lnTo>
                      <a:pt x="53" y="0"/>
                    </a:lnTo>
                    <a:lnTo>
                      <a:pt x="57" y="10"/>
                    </a:lnTo>
                    <a:lnTo>
                      <a:pt x="39" y="8"/>
                    </a:lnTo>
                    <a:lnTo>
                      <a:pt x="40" y="10"/>
                    </a:lnTo>
                    <a:lnTo>
                      <a:pt x="45" y="17"/>
                    </a:lnTo>
                    <a:lnTo>
                      <a:pt x="48" y="25"/>
                    </a:lnTo>
                    <a:lnTo>
                      <a:pt x="52" y="33"/>
                    </a:lnTo>
                    <a:lnTo>
                      <a:pt x="54" y="34"/>
                    </a:lnTo>
                    <a:lnTo>
                      <a:pt x="60" y="40"/>
                    </a:lnTo>
                    <a:lnTo>
                      <a:pt x="67" y="48"/>
                    </a:lnTo>
                    <a:lnTo>
                      <a:pt x="72" y="61"/>
                    </a:lnTo>
                    <a:lnTo>
                      <a:pt x="74" y="74"/>
                    </a:lnTo>
                    <a:lnTo>
                      <a:pt x="72" y="90"/>
                    </a:lnTo>
                    <a:lnTo>
                      <a:pt x="68" y="105"/>
                    </a:lnTo>
                    <a:lnTo>
                      <a:pt x="62" y="118"/>
                    </a:lnTo>
                    <a:lnTo>
                      <a:pt x="57" y="124"/>
                    </a:lnTo>
                    <a:lnTo>
                      <a:pt x="52" y="123"/>
                    </a:lnTo>
                    <a:lnTo>
                      <a:pt x="45" y="123"/>
                    </a:lnTo>
                    <a:lnTo>
                      <a:pt x="34" y="128"/>
                    </a:lnTo>
                    <a:lnTo>
                      <a:pt x="34" y="127"/>
                    </a:lnTo>
                    <a:lnTo>
                      <a:pt x="36" y="123"/>
                    </a:lnTo>
                    <a:lnTo>
                      <a:pt x="37" y="116"/>
                    </a:lnTo>
                    <a:lnTo>
                      <a:pt x="37" y="103"/>
                    </a:lnTo>
                    <a:lnTo>
                      <a:pt x="37" y="104"/>
                    </a:lnTo>
                    <a:lnTo>
                      <a:pt x="34" y="107"/>
                    </a:lnTo>
                    <a:lnTo>
                      <a:pt x="31" y="110"/>
                    </a:lnTo>
                    <a:lnTo>
                      <a:pt x="24" y="115"/>
                    </a:lnTo>
                    <a:lnTo>
                      <a:pt x="23" y="116"/>
                    </a:lnTo>
                    <a:lnTo>
                      <a:pt x="23" y="118"/>
                    </a:lnTo>
                    <a:lnTo>
                      <a:pt x="23" y="119"/>
                    </a:lnTo>
                    <a:lnTo>
                      <a:pt x="23" y="122"/>
                    </a:lnTo>
                    <a:lnTo>
                      <a:pt x="17" y="131"/>
                    </a:lnTo>
                    <a:lnTo>
                      <a:pt x="11" y="140"/>
                    </a:lnTo>
                    <a:lnTo>
                      <a:pt x="6" y="150"/>
                    </a:lnTo>
                    <a:lnTo>
                      <a:pt x="0" y="15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898" name="Freeform 178"/>
              <p:cNvSpPr>
                <a:spLocks/>
              </p:cNvSpPr>
              <p:nvPr/>
            </p:nvSpPr>
            <p:spPr bwMode="auto">
              <a:xfrm>
                <a:off x="3695" y="2866"/>
                <a:ext cx="49" cy="45"/>
              </a:xfrm>
              <a:custGeom>
                <a:avLst/>
                <a:gdLst/>
                <a:ahLst/>
                <a:cxnLst>
                  <a:cxn ang="0">
                    <a:pos x="13" y="24"/>
                  </a:cxn>
                  <a:cxn ang="0">
                    <a:pos x="14" y="23"/>
                  </a:cxn>
                  <a:cxn ang="0">
                    <a:pos x="15" y="23"/>
                  </a:cxn>
                  <a:cxn ang="0">
                    <a:pos x="15" y="22"/>
                  </a:cxn>
                  <a:cxn ang="0">
                    <a:pos x="16" y="22"/>
                  </a:cxn>
                  <a:cxn ang="0">
                    <a:pos x="29" y="14"/>
                  </a:cxn>
                  <a:cxn ang="0">
                    <a:pos x="41" y="7"/>
                  </a:cxn>
                  <a:cxn ang="0">
                    <a:pos x="53" y="3"/>
                  </a:cxn>
                  <a:cxn ang="0">
                    <a:pos x="64" y="1"/>
                  </a:cxn>
                  <a:cxn ang="0">
                    <a:pos x="75" y="0"/>
                  </a:cxn>
                  <a:cxn ang="0">
                    <a:pos x="84" y="1"/>
                  </a:cxn>
                  <a:cxn ang="0">
                    <a:pos x="92" y="2"/>
                  </a:cxn>
                  <a:cxn ang="0">
                    <a:pos x="99" y="6"/>
                  </a:cxn>
                  <a:cxn ang="0">
                    <a:pos x="94" y="24"/>
                  </a:cxn>
                  <a:cxn ang="0">
                    <a:pos x="86" y="36"/>
                  </a:cxn>
                  <a:cxn ang="0">
                    <a:pos x="77" y="47"/>
                  </a:cxn>
                  <a:cxn ang="0">
                    <a:pos x="68" y="67"/>
                  </a:cxn>
                  <a:cxn ang="0">
                    <a:pos x="84" y="71"/>
                  </a:cxn>
                  <a:cxn ang="0">
                    <a:pos x="83" y="74"/>
                  </a:cxn>
                  <a:cxn ang="0">
                    <a:pos x="78" y="77"/>
                  </a:cxn>
                  <a:cxn ang="0">
                    <a:pos x="69" y="81"/>
                  </a:cxn>
                  <a:cxn ang="0">
                    <a:pos x="54" y="81"/>
                  </a:cxn>
                  <a:cxn ang="0">
                    <a:pos x="55" y="83"/>
                  </a:cxn>
                  <a:cxn ang="0">
                    <a:pos x="54" y="86"/>
                  </a:cxn>
                  <a:cxn ang="0">
                    <a:pos x="46" y="90"/>
                  </a:cxn>
                  <a:cxn ang="0">
                    <a:pos x="29" y="91"/>
                  </a:cxn>
                  <a:cxn ang="0">
                    <a:pos x="12" y="89"/>
                  </a:cxn>
                  <a:cxn ang="0">
                    <a:pos x="3" y="83"/>
                  </a:cxn>
                  <a:cxn ang="0">
                    <a:pos x="2" y="77"/>
                  </a:cxn>
                  <a:cxn ang="0">
                    <a:pos x="2" y="69"/>
                  </a:cxn>
                  <a:cxn ang="0">
                    <a:pos x="2" y="68"/>
                  </a:cxn>
                  <a:cxn ang="0">
                    <a:pos x="1" y="66"/>
                  </a:cxn>
                  <a:cxn ang="0">
                    <a:pos x="1" y="64"/>
                  </a:cxn>
                  <a:cxn ang="0">
                    <a:pos x="0" y="63"/>
                  </a:cxn>
                  <a:cxn ang="0">
                    <a:pos x="2" y="56"/>
                  </a:cxn>
                  <a:cxn ang="0">
                    <a:pos x="6" y="45"/>
                  </a:cxn>
                  <a:cxn ang="0">
                    <a:pos x="10" y="33"/>
                  </a:cxn>
                  <a:cxn ang="0">
                    <a:pos x="13" y="24"/>
                  </a:cxn>
                </a:cxnLst>
                <a:rect l="0" t="0" r="r" b="b"/>
                <a:pathLst>
                  <a:path w="99" h="91">
                    <a:moveTo>
                      <a:pt x="13" y="24"/>
                    </a:moveTo>
                    <a:lnTo>
                      <a:pt x="14" y="23"/>
                    </a:lnTo>
                    <a:lnTo>
                      <a:pt x="15" y="23"/>
                    </a:lnTo>
                    <a:lnTo>
                      <a:pt x="15" y="22"/>
                    </a:lnTo>
                    <a:lnTo>
                      <a:pt x="16" y="22"/>
                    </a:lnTo>
                    <a:lnTo>
                      <a:pt x="29" y="14"/>
                    </a:lnTo>
                    <a:lnTo>
                      <a:pt x="41" y="7"/>
                    </a:lnTo>
                    <a:lnTo>
                      <a:pt x="53" y="3"/>
                    </a:lnTo>
                    <a:lnTo>
                      <a:pt x="64" y="1"/>
                    </a:lnTo>
                    <a:lnTo>
                      <a:pt x="75" y="0"/>
                    </a:lnTo>
                    <a:lnTo>
                      <a:pt x="84" y="1"/>
                    </a:lnTo>
                    <a:lnTo>
                      <a:pt x="92" y="2"/>
                    </a:lnTo>
                    <a:lnTo>
                      <a:pt x="99" y="6"/>
                    </a:lnTo>
                    <a:lnTo>
                      <a:pt x="94" y="24"/>
                    </a:lnTo>
                    <a:lnTo>
                      <a:pt x="86" y="36"/>
                    </a:lnTo>
                    <a:lnTo>
                      <a:pt x="77" y="47"/>
                    </a:lnTo>
                    <a:lnTo>
                      <a:pt x="68" y="67"/>
                    </a:lnTo>
                    <a:lnTo>
                      <a:pt x="84" y="71"/>
                    </a:lnTo>
                    <a:lnTo>
                      <a:pt x="83" y="74"/>
                    </a:lnTo>
                    <a:lnTo>
                      <a:pt x="78" y="77"/>
                    </a:lnTo>
                    <a:lnTo>
                      <a:pt x="69" y="81"/>
                    </a:lnTo>
                    <a:lnTo>
                      <a:pt x="54" y="81"/>
                    </a:lnTo>
                    <a:lnTo>
                      <a:pt x="55" y="83"/>
                    </a:lnTo>
                    <a:lnTo>
                      <a:pt x="54" y="86"/>
                    </a:lnTo>
                    <a:lnTo>
                      <a:pt x="46" y="90"/>
                    </a:lnTo>
                    <a:lnTo>
                      <a:pt x="29" y="91"/>
                    </a:lnTo>
                    <a:lnTo>
                      <a:pt x="12" y="89"/>
                    </a:lnTo>
                    <a:lnTo>
                      <a:pt x="3" y="83"/>
                    </a:lnTo>
                    <a:lnTo>
                      <a:pt x="2" y="77"/>
                    </a:lnTo>
                    <a:lnTo>
                      <a:pt x="2" y="69"/>
                    </a:lnTo>
                    <a:lnTo>
                      <a:pt x="2" y="68"/>
                    </a:lnTo>
                    <a:lnTo>
                      <a:pt x="1" y="66"/>
                    </a:lnTo>
                    <a:lnTo>
                      <a:pt x="1" y="64"/>
                    </a:lnTo>
                    <a:lnTo>
                      <a:pt x="0" y="63"/>
                    </a:lnTo>
                    <a:lnTo>
                      <a:pt x="2" y="56"/>
                    </a:lnTo>
                    <a:lnTo>
                      <a:pt x="6" y="45"/>
                    </a:lnTo>
                    <a:lnTo>
                      <a:pt x="10" y="33"/>
                    </a:lnTo>
                    <a:lnTo>
                      <a:pt x="13" y="2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899" name="Freeform 179"/>
              <p:cNvSpPr>
                <a:spLocks/>
              </p:cNvSpPr>
              <p:nvPr/>
            </p:nvSpPr>
            <p:spPr bwMode="auto">
              <a:xfrm>
                <a:off x="3685" y="2914"/>
                <a:ext cx="27" cy="24"/>
              </a:xfrm>
              <a:custGeom>
                <a:avLst/>
                <a:gdLst/>
                <a:ahLst/>
                <a:cxnLst>
                  <a:cxn ang="0">
                    <a:pos x="10" y="0"/>
                  </a:cxn>
                  <a:cxn ang="0">
                    <a:pos x="15" y="3"/>
                  </a:cxn>
                  <a:cxn ang="0">
                    <a:pos x="23" y="7"/>
                  </a:cxn>
                  <a:cxn ang="0">
                    <a:pos x="32" y="12"/>
                  </a:cxn>
                  <a:cxn ang="0">
                    <a:pos x="38" y="17"/>
                  </a:cxn>
                  <a:cxn ang="0">
                    <a:pos x="45" y="21"/>
                  </a:cxn>
                  <a:cxn ang="0">
                    <a:pos x="51" y="23"/>
                  </a:cxn>
                  <a:cxn ang="0">
                    <a:pos x="53" y="27"/>
                  </a:cxn>
                  <a:cxn ang="0">
                    <a:pos x="53" y="32"/>
                  </a:cxn>
                  <a:cxn ang="0">
                    <a:pos x="51" y="37"/>
                  </a:cxn>
                  <a:cxn ang="0">
                    <a:pos x="49" y="41"/>
                  </a:cxn>
                  <a:cxn ang="0">
                    <a:pos x="45" y="44"/>
                  </a:cxn>
                  <a:cxn ang="0">
                    <a:pos x="41" y="48"/>
                  </a:cxn>
                  <a:cxn ang="0">
                    <a:pos x="37" y="49"/>
                  </a:cxn>
                  <a:cxn ang="0">
                    <a:pos x="34" y="50"/>
                  </a:cxn>
                  <a:cxn ang="0">
                    <a:pos x="29" y="50"/>
                  </a:cxn>
                  <a:cxn ang="0">
                    <a:pos x="25" y="49"/>
                  </a:cxn>
                  <a:cxn ang="0">
                    <a:pos x="19" y="48"/>
                  </a:cxn>
                  <a:cxn ang="0">
                    <a:pos x="14" y="45"/>
                  </a:cxn>
                  <a:cxn ang="0">
                    <a:pos x="10" y="42"/>
                  </a:cxn>
                  <a:cxn ang="0">
                    <a:pos x="6" y="37"/>
                  </a:cxn>
                  <a:cxn ang="0">
                    <a:pos x="3" y="33"/>
                  </a:cxn>
                  <a:cxn ang="0">
                    <a:pos x="0" y="28"/>
                  </a:cxn>
                  <a:cxn ang="0">
                    <a:pos x="0" y="23"/>
                  </a:cxn>
                  <a:cxn ang="0">
                    <a:pos x="0" y="19"/>
                  </a:cxn>
                  <a:cxn ang="0">
                    <a:pos x="3" y="14"/>
                  </a:cxn>
                  <a:cxn ang="0">
                    <a:pos x="5" y="9"/>
                  </a:cxn>
                  <a:cxn ang="0">
                    <a:pos x="7" y="4"/>
                  </a:cxn>
                  <a:cxn ang="0">
                    <a:pos x="10" y="0"/>
                  </a:cxn>
                </a:cxnLst>
                <a:rect l="0" t="0" r="r" b="b"/>
                <a:pathLst>
                  <a:path w="53" h="50">
                    <a:moveTo>
                      <a:pt x="10" y="0"/>
                    </a:moveTo>
                    <a:lnTo>
                      <a:pt x="15" y="3"/>
                    </a:lnTo>
                    <a:lnTo>
                      <a:pt x="23" y="7"/>
                    </a:lnTo>
                    <a:lnTo>
                      <a:pt x="32" y="12"/>
                    </a:lnTo>
                    <a:lnTo>
                      <a:pt x="38" y="17"/>
                    </a:lnTo>
                    <a:lnTo>
                      <a:pt x="45" y="21"/>
                    </a:lnTo>
                    <a:lnTo>
                      <a:pt x="51" y="23"/>
                    </a:lnTo>
                    <a:lnTo>
                      <a:pt x="53" y="27"/>
                    </a:lnTo>
                    <a:lnTo>
                      <a:pt x="53" y="32"/>
                    </a:lnTo>
                    <a:lnTo>
                      <a:pt x="51" y="37"/>
                    </a:lnTo>
                    <a:lnTo>
                      <a:pt x="49" y="41"/>
                    </a:lnTo>
                    <a:lnTo>
                      <a:pt x="45" y="44"/>
                    </a:lnTo>
                    <a:lnTo>
                      <a:pt x="41" y="48"/>
                    </a:lnTo>
                    <a:lnTo>
                      <a:pt x="37" y="49"/>
                    </a:lnTo>
                    <a:lnTo>
                      <a:pt x="34" y="50"/>
                    </a:lnTo>
                    <a:lnTo>
                      <a:pt x="29" y="50"/>
                    </a:lnTo>
                    <a:lnTo>
                      <a:pt x="25" y="49"/>
                    </a:lnTo>
                    <a:lnTo>
                      <a:pt x="19" y="48"/>
                    </a:lnTo>
                    <a:lnTo>
                      <a:pt x="14" y="45"/>
                    </a:lnTo>
                    <a:lnTo>
                      <a:pt x="10" y="42"/>
                    </a:lnTo>
                    <a:lnTo>
                      <a:pt x="6" y="37"/>
                    </a:lnTo>
                    <a:lnTo>
                      <a:pt x="3" y="33"/>
                    </a:lnTo>
                    <a:lnTo>
                      <a:pt x="0" y="28"/>
                    </a:lnTo>
                    <a:lnTo>
                      <a:pt x="0" y="23"/>
                    </a:lnTo>
                    <a:lnTo>
                      <a:pt x="0" y="19"/>
                    </a:lnTo>
                    <a:lnTo>
                      <a:pt x="3" y="14"/>
                    </a:lnTo>
                    <a:lnTo>
                      <a:pt x="5" y="9"/>
                    </a:lnTo>
                    <a:lnTo>
                      <a:pt x="7" y="4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900" name="Freeform 180"/>
              <p:cNvSpPr>
                <a:spLocks/>
              </p:cNvSpPr>
              <p:nvPr/>
            </p:nvSpPr>
            <p:spPr bwMode="auto">
              <a:xfrm>
                <a:off x="3667" y="2941"/>
                <a:ext cx="21" cy="15"/>
              </a:xfrm>
              <a:custGeom>
                <a:avLst/>
                <a:gdLst/>
                <a:ahLst/>
                <a:cxnLst>
                  <a:cxn ang="0">
                    <a:pos x="15" y="0"/>
                  </a:cxn>
                  <a:cxn ang="0">
                    <a:pos x="26" y="3"/>
                  </a:cxn>
                  <a:cxn ang="0">
                    <a:pos x="35" y="8"/>
                  </a:cxn>
                  <a:cxn ang="0">
                    <a:pos x="40" y="12"/>
                  </a:cxn>
                  <a:cxn ang="0">
                    <a:pos x="42" y="13"/>
                  </a:cxn>
                  <a:cxn ang="0">
                    <a:pos x="35" y="23"/>
                  </a:cxn>
                  <a:cxn ang="0">
                    <a:pos x="33" y="26"/>
                  </a:cxn>
                  <a:cxn ang="0">
                    <a:pos x="30" y="28"/>
                  </a:cxn>
                  <a:cxn ang="0">
                    <a:pos x="21" y="28"/>
                  </a:cxn>
                  <a:cxn ang="0">
                    <a:pos x="16" y="28"/>
                  </a:cxn>
                  <a:cxn ang="0">
                    <a:pos x="10" y="27"/>
                  </a:cxn>
                  <a:cxn ang="0">
                    <a:pos x="4" y="25"/>
                  </a:cxn>
                  <a:cxn ang="0">
                    <a:pos x="0" y="23"/>
                  </a:cxn>
                  <a:cxn ang="0">
                    <a:pos x="3" y="17"/>
                  </a:cxn>
                  <a:cxn ang="0">
                    <a:pos x="8" y="11"/>
                  </a:cxn>
                  <a:cxn ang="0">
                    <a:pos x="11" y="5"/>
                  </a:cxn>
                  <a:cxn ang="0">
                    <a:pos x="15" y="0"/>
                  </a:cxn>
                </a:cxnLst>
                <a:rect l="0" t="0" r="r" b="b"/>
                <a:pathLst>
                  <a:path w="42" h="28">
                    <a:moveTo>
                      <a:pt x="15" y="0"/>
                    </a:moveTo>
                    <a:lnTo>
                      <a:pt x="26" y="3"/>
                    </a:lnTo>
                    <a:lnTo>
                      <a:pt x="35" y="8"/>
                    </a:lnTo>
                    <a:lnTo>
                      <a:pt x="40" y="12"/>
                    </a:lnTo>
                    <a:lnTo>
                      <a:pt x="42" y="13"/>
                    </a:lnTo>
                    <a:lnTo>
                      <a:pt x="35" y="23"/>
                    </a:lnTo>
                    <a:lnTo>
                      <a:pt x="33" y="26"/>
                    </a:lnTo>
                    <a:lnTo>
                      <a:pt x="30" y="28"/>
                    </a:lnTo>
                    <a:lnTo>
                      <a:pt x="21" y="28"/>
                    </a:lnTo>
                    <a:lnTo>
                      <a:pt x="16" y="28"/>
                    </a:lnTo>
                    <a:lnTo>
                      <a:pt x="10" y="27"/>
                    </a:lnTo>
                    <a:lnTo>
                      <a:pt x="4" y="25"/>
                    </a:lnTo>
                    <a:lnTo>
                      <a:pt x="0" y="23"/>
                    </a:lnTo>
                    <a:lnTo>
                      <a:pt x="3" y="17"/>
                    </a:lnTo>
                    <a:lnTo>
                      <a:pt x="8" y="11"/>
                    </a:lnTo>
                    <a:lnTo>
                      <a:pt x="11" y="5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901" name="Freeform 181"/>
              <p:cNvSpPr>
                <a:spLocks/>
              </p:cNvSpPr>
              <p:nvPr/>
            </p:nvSpPr>
            <p:spPr bwMode="auto">
              <a:xfrm>
                <a:off x="3853" y="2643"/>
                <a:ext cx="48" cy="103"/>
              </a:xfrm>
              <a:custGeom>
                <a:avLst/>
                <a:gdLst/>
                <a:ahLst/>
                <a:cxnLst>
                  <a:cxn ang="0">
                    <a:pos x="59" y="0"/>
                  </a:cxn>
                  <a:cxn ang="0">
                    <a:pos x="69" y="12"/>
                  </a:cxn>
                  <a:cxn ang="0">
                    <a:pos x="78" y="24"/>
                  </a:cxn>
                  <a:cxn ang="0">
                    <a:pos x="83" y="34"/>
                  </a:cxn>
                  <a:cxn ang="0">
                    <a:pos x="88" y="44"/>
                  </a:cxn>
                  <a:cxn ang="0">
                    <a:pos x="90" y="53"/>
                  </a:cxn>
                  <a:cxn ang="0">
                    <a:pos x="91" y="62"/>
                  </a:cxn>
                  <a:cxn ang="0">
                    <a:pos x="91" y="71"/>
                  </a:cxn>
                  <a:cxn ang="0">
                    <a:pos x="91" y="81"/>
                  </a:cxn>
                  <a:cxn ang="0">
                    <a:pos x="91" y="106"/>
                  </a:cxn>
                  <a:cxn ang="0">
                    <a:pos x="94" y="127"/>
                  </a:cxn>
                  <a:cxn ang="0">
                    <a:pos x="96" y="148"/>
                  </a:cxn>
                  <a:cxn ang="0">
                    <a:pos x="94" y="167"/>
                  </a:cxn>
                  <a:cxn ang="0">
                    <a:pos x="89" y="184"/>
                  </a:cxn>
                  <a:cxn ang="0">
                    <a:pos x="82" y="200"/>
                  </a:cxn>
                  <a:cxn ang="0">
                    <a:pos x="75" y="207"/>
                  </a:cxn>
                  <a:cxn ang="0">
                    <a:pos x="72" y="202"/>
                  </a:cxn>
                  <a:cxn ang="0">
                    <a:pos x="67" y="191"/>
                  </a:cxn>
                  <a:cxn ang="0">
                    <a:pos x="59" y="180"/>
                  </a:cxn>
                  <a:cxn ang="0">
                    <a:pos x="53" y="170"/>
                  </a:cxn>
                  <a:cxn ang="0">
                    <a:pos x="53" y="156"/>
                  </a:cxn>
                  <a:cxn ang="0">
                    <a:pos x="57" y="142"/>
                  </a:cxn>
                  <a:cxn ang="0">
                    <a:pos x="59" y="132"/>
                  </a:cxn>
                  <a:cxn ang="0">
                    <a:pos x="57" y="122"/>
                  </a:cxn>
                  <a:cxn ang="0">
                    <a:pos x="49" y="109"/>
                  </a:cxn>
                  <a:cxn ang="0">
                    <a:pos x="41" y="95"/>
                  </a:cxn>
                  <a:cxn ang="0">
                    <a:pos x="37" y="84"/>
                  </a:cxn>
                  <a:cxn ang="0">
                    <a:pos x="36" y="76"/>
                  </a:cxn>
                  <a:cxn ang="0">
                    <a:pos x="36" y="73"/>
                  </a:cxn>
                  <a:cxn ang="0">
                    <a:pos x="26" y="65"/>
                  </a:cxn>
                  <a:cxn ang="0">
                    <a:pos x="17" y="60"/>
                  </a:cxn>
                  <a:cxn ang="0">
                    <a:pos x="11" y="56"/>
                  </a:cxn>
                  <a:cxn ang="0">
                    <a:pos x="6" y="53"/>
                  </a:cxn>
                  <a:cxn ang="0">
                    <a:pos x="4" y="50"/>
                  </a:cxn>
                  <a:cxn ang="0">
                    <a:pos x="4" y="47"/>
                  </a:cxn>
                  <a:cxn ang="0">
                    <a:pos x="5" y="41"/>
                  </a:cxn>
                  <a:cxn ang="0">
                    <a:pos x="9" y="33"/>
                  </a:cxn>
                  <a:cxn ang="0">
                    <a:pos x="10" y="25"/>
                  </a:cxn>
                  <a:cxn ang="0">
                    <a:pos x="9" y="16"/>
                  </a:cxn>
                  <a:cxn ang="0">
                    <a:pos x="5" y="8"/>
                  </a:cxn>
                  <a:cxn ang="0">
                    <a:pos x="0" y="0"/>
                  </a:cxn>
                  <a:cxn ang="0">
                    <a:pos x="5" y="0"/>
                  </a:cxn>
                  <a:cxn ang="0">
                    <a:pos x="10" y="0"/>
                  </a:cxn>
                  <a:cxn ang="0">
                    <a:pos x="15" y="0"/>
                  </a:cxn>
                  <a:cxn ang="0">
                    <a:pos x="22" y="0"/>
                  </a:cxn>
                  <a:cxn ang="0">
                    <a:pos x="29" y="0"/>
                  </a:cxn>
                  <a:cxn ang="0">
                    <a:pos x="38" y="0"/>
                  </a:cxn>
                  <a:cxn ang="0">
                    <a:pos x="48" y="0"/>
                  </a:cxn>
                  <a:cxn ang="0">
                    <a:pos x="59" y="0"/>
                  </a:cxn>
                </a:cxnLst>
                <a:rect l="0" t="0" r="r" b="b"/>
                <a:pathLst>
                  <a:path w="96" h="207">
                    <a:moveTo>
                      <a:pt x="59" y="0"/>
                    </a:moveTo>
                    <a:lnTo>
                      <a:pt x="69" y="12"/>
                    </a:lnTo>
                    <a:lnTo>
                      <a:pt x="78" y="24"/>
                    </a:lnTo>
                    <a:lnTo>
                      <a:pt x="83" y="34"/>
                    </a:lnTo>
                    <a:lnTo>
                      <a:pt x="88" y="44"/>
                    </a:lnTo>
                    <a:lnTo>
                      <a:pt x="90" y="53"/>
                    </a:lnTo>
                    <a:lnTo>
                      <a:pt x="91" y="62"/>
                    </a:lnTo>
                    <a:lnTo>
                      <a:pt x="91" y="71"/>
                    </a:lnTo>
                    <a:lnTo>
                      <a:pt x="91" y="81"/>
                    </a:lnTo>
                    <a:lnTo>
                      <a:pt x="91" y="106"/>
                    </a:lnTo>
                    <a:lnTo>
                      <a:pt x="94" y="127"/>
                    </a:lnTo>
                    <a:lnTo>
                      <a:pt x="96" y="148"/>
                    </a:lnTo>
                    <a:lnTo>
                      <a:pt x="94" y="167"/>
                    </a:lnTo>
                    <a:lnTo>
                      <a:pt x="89" y="184"/>
                    </a:lnTo>
                    <a:lnTo>
                      <a:pt x="82" y="200"/>
                    </a:lnTo>
                    <a:lnTo>
                      <a:pt x="75" y="207"/>
                    </a:lnTo>
                    <a:lnTo>
                      <a:pt x="72" y="202"/>
                    </a:lnTo>
                    <a:lnTo>
                      <a:pt x="67" y="191"/>
                    </a:lnTo>
                    <a:lnTo>
                      <a:pt x="59" y="180"/>
                    </a:lnTo>
                    <a:lnTo>
                      <a:pt x="53" y="170"/>
                    </a:lnTo>
                    <a:lnTo>
                      <a:pt x="53" y="156"/>
                    </a:lnTo>
                    <a:lnTo>
                      <a:pt x="57" y="142"/>
                    </a:lnTo>
                    <a:lnTo>
                      <a:pt x="59" y="132"/>
                    </a:lnTo>
                    <a:lnTo>
                      <a:pt x="57" y="122"/>
                    </a:lnTo>
                    <a:lnTo>
                      <a:pt x="49" y="109"/>
                    </a:lnTo>
                    <a:lnTo>
                      <a:pt x="41" y="95"/>
                    </a:lnTo>
                    <a:lnTo>
                      <a:pt x="37" y="84"/>
                    </a:lnTo>
                    <a:lnTo>
                      <a:pt x="36" y="76"/>
                    </a:lnTo>
                    <a:lnTo>
                      <a:pt x="36" y="73"/>
                    </a:lnTo>
                    <a:lnTo>
                      <a:pt x="26" y="65"/>
                    </a:lnTo>
                    <a:lnTo>
                      <a:pt x="17" y="60"/>
                    </a:lnTo>
                    <a:lnTo>
                      <a:pt x="11" y="56"/>
                    </a:lnTo>
                    <a:lnTo>
                      <a:pt x="6" y="53"/>
                    </a:lnTo>
                    <a:lnTo>
                      <a:pt x="4" y="50"/>
                    </a:lnTo>
                    <a:lnTo>
                      <a:pt x="4" y="47"/>
                    </a:lnTo>
                    <a:lnTo>
                      <a:pt x="5" y="41"/>
                    </a:lnTo>
                    <a:lnTo>
                      <a:pt x="9" y="33"/>
                    </a:lnTo>
                    <a:lnTo>
                      <a:pt x="10" y="25"/>
                    </a:lnTo>
                    <a:lnTo>
                      <a:pt x="9" y="16"/>
                    </a:lnTo>
                    <a:lnTo>
                      <a:pt x="5" y="8"/>
                    </a:lnTo>
                    <a:lnTo>
                      <a:pt x="0" y="0"/>
                    </a:lnTo>
                    <a:lnTo>
                      <a:pt x="5" y="0"/>
                    </a:lnTo>
                    <a:lnTo>
                      <a:pt x="10" y="0"/>
                    </a:lnTo>
                    <a:lnTo>
                      <a:pt x="15" y="0"/>
                    </a:lnTo>
                    <a:lnTo>
                      <a:pt x="22" y="0"/>
                    </a:lnTo>
                    <a:lnTo>
                      <a:pt x="29" y="0"/>
                    </a:lnTo>
                    <a:lnTo>
                      <a:pt x="38" y="0"/>
                    </a:lnTo>
                    <a:lnTo>
                      <a:pt x="48" y="0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902" name="Freeform 182"/>
              <p:cNvSpPr>
                <a:spLocks/>
              </p:cNvSpPr>
              <p:nvPr/>
            </p:nvSpPr>
            <p:spPr bwMode="auto">
              <a:xfrm>
                <a:off x="3995" y="2904"/>
                <a:ext cx="37" cy="23"/>
              </a:xfrm>
              <a:custGeom>
                <a:avLst/>
                <a:gdLst/>
                <a:ahLst/>
                <a:cxnLst>
                  <a:cxn ang="0">
                    <a:pos x="0" y="29"/>
                  </a:cxn>
                  <a:cxn ang="0">
                    <a:pos x="2" y="33"/>
                  </a:cxn>
                  <a:cxn ang="0">
                    <a:pos x="5" y="37"/>
                  </a:cxn>
                  <a:cxn ang="0">
                    <a:pos x="9" y="40"/>
                  </a:cxn>
                  <a:cxn ang="0">
                    <a:pos x="15" y="42"/>
                  </a:cxn>
                  <a:cxn ang="0">
                    <a:pos x="19" y="44"/>
                  </a:cxn>
                  <a:cxn ang="0">
                    <a:pos x="25" y="45"/>
                  </a:cxn>
                  <a:cxn ang="0">
                    <a:pos x="30" y="46"/>
                  </a:cxn>
                  <a:cxn ang="0">
                    <a:pos x="35" y="46"/>
                  </a:cxn>
                  <a:cxn ang="0">
                    <a:pos x="46" y="45"/>
                  </a:cxn>
                  <a:cxn ang="0">
                    <a:pos x="55" y="41"/>
                  </a:cxn>
                  <a:cxn ang="0">
                    <a:pos x="62" y="36"/>
                  </a:cxn>
                  <a:cxn ang="0">
                    <a:pos x="64" y="30"/>
                  </a:cxn>
                  <a:cxn ang="0">
                    <a:pos x="68" y="23"/>
                  </a:cxn>
                  <a:cxn ang="0">
                    <a:pos x="71" y="16"/>
                  </a:cxn>
                  <a:cxn ang="0">
                    <a:pos x="73" y="9"/>
                  </a:cxn>
                  <a:cxn ang="0">
                    <a:pos x="72" y="2"/>
                  </a:cxn>
                  <a:cxn ang="0">
                    <a:pos x="69" y="0"/>
                  </a:cxn>
                  <a:cxn ang="0">
                    <a:pos x="64" y="3"/>
                  </a:cxn>
                  <a:cxn ang="0">
                    <a:pos x="58" y="8"/>
                  </a:cxn>
                  <a:cxn ang="0">
                    <a:pos x="50" y="11"/>
                  </a:cxn>
                  <a:cxn ang="0">
                    <a:pos x="45" y="13"/>
                  </a:cxn>
                  <a:cxn ang="0">
                    <a:pos x="38" y="15"/>
                  </a:cxn>
                  <a:cxn ang="0">
                    <a:pos x="30" y="17"/>
                  </a:cxn>
                  <a:cxn ang="0">
                    <a:pos x="20" y="21"/>
                  </a:cxn>
                  <a:cxn ang="0">
                    <a:pos x="12" y="24"/>
                  </a:cxn>
                  <a:cxn ang="0">
                    <a:pos x="5" y="26"/>
                  </a:cxn>
                  <a:cxn ang="0">
                    <a:pos x="1" y="28"/>
                  </a:cxn>
                  <a:cxn ang="0">
                    <a:pos x="0" y="29"/>
                  </a:cxn>
                </a:cxnLst>
                <a:rect l="0" t="0" r="r" b="b"/>
                <a:pathLst>
                  <a:path w="73" h="46">
                    <a:moveTo>
                      <a:pt x="0" y="29"/>
                    </a:moveTo>
                    <a:lnTo>
                      <a:pt x="2" y="33"/>
                    </a:lnTo>
                    <a:lnTo>
                      <a:pt x="5" y="37"/>
                    </a:lnTo>
                    <a:lnTo>
                      <a:pt x="9" y="40"/>
                    </a:lnTo>
                    <a:lnTo>
                      <a:pt x="15" y="42"/>
                    </a:lnTo>
                    <a:lnTo>
                      <a:pt x="19" y="44"/>
                    </a:lnTo>
                    <a:lnTo>
                      <a:pt x="25" y="45"/>
                    </a:lnTo>
                    <a:lnTo>
                      <a:pt x="30" y="46"/>
                    </a:lnTo>
                    <a:lnTo>
                      <a:pt x="35" y="46"/>
                    </a:lnTo>
                    <a:lnTo>
                      <a:pt x="46" y="45"/>
                    </a:lnTo>
                    <a:lnTo>
                      <a:pt x="55" y="41"/>
                    </a:lnTo>
                    <a:lnTo>
                      <a:pt x="62" y="36"/>
                    </a:lnTo>
                    <a:lnTo>
                      <a:pt x="64" y="30"/>
                    </a:lnTo>
                    <a:lnTo>
                      <a:pt x="68" y="23"/>
                    </a:lnTo>
                    <a:lnTo>
                      <a:pt x="71" y="16"/>
                    </a:lnTo>
                    <a:lnTo>
                      <a:pt x="73" y="9"/>
                    </a:lnTo>
                    <a:lnTo>
                      <a:pt x="72" y="2"/>
                    </a:lnTo>
                    <a:lnTo>
                      <a:pt x="69" y="0"/>
                    </a:lnTo>
                    <a:lnTo>
                      <a:pt x="64" y="3"/>
                    </a:lnTo>
                    <a:lnTo>
                      <a:pt x="58" y="8"/>
                    </a:lnTo>
                    <a:lnTo>
                      <a:pt x="50" y="11"/>
                    </a:lnTo>
                    <a:lnTo>
                      <a:pt x="45" y="13"/>
                    </a:lnTo>
                    <a:lnTo>
                      <a:pt x="38" y="15"/>
                    </a:lnTo>
                    <a:lnTo>
                      <a:pt x="30" y="17"/>
                    </a:lnTo>
                    <a:lnTo>
                      <a:pt x="20" y="21"/>
                    </a:lnTo>
                    <a:lnTo>
                      <a:pt x="12" y="24"/>
                    </a:lnTo>
                    <a:lnTo>
                      <a:pt x="5" y="26"/>
                    </a:lnTo>
                    <a:lnTo>
                      <a:pt x="1" y="28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903" name="Freeform 183"/>
              <p:cNvSpPr>
                <a:spLocks/>
              </p:cNvSpPr>
              <p:nvPr/>
            </p:nvSpPr>
            <p:spPr bwMode="auto">
              <a:xfrm>
                <a:off x="3611" y="2760"/>
                <a:ext cx="58" cy="41"/>
              </a:xfrm>
              <a:custGeom>
                <a:avLst/>
                <a:gdLst/>
                <a:ahLst/>
                <a:cxnLst>
                  <a:cxn ang="0">
                    <a:pos x="0" y="43"/>
                  </a:cxn>
                  <a:cxn ang="0">
                    <a:pos x="1" y="43"/>
                  </a:cxn>
                  <a:cxn ang="0">
                    <a:pos x="5" y="44"/>
                  </a:cxn>
                  <a:cxn ang="0">
                    <a:pos x="9" y="44"/>
                  </a:cxn>
                  <a:cxn ang="0">
                    <a:pos x="16" y="45"/>
                  </a:cxn>
                  <a:cxn ang="0">
                    <a:pos x="22" y="45"/>
                  </a:cxn>
                  <a:cxn ang="0">
                    <a:pos x="28" y="46"/>
                  </a:cxn>
                  <a:cxn ang="0">
                    <a:pos x="33" y="45"/>
                  </a:cxn>
                  <a:cxn ang="0">
                    <a:pos x="38" y="45"/>
                  </a:cxn>
                  <a:cxn ang="0">
                    <a:pos x="44" y="44"/>
                  </a:cxn>
                  <a:cxn ang="0">
                    <a:pos x="47" y="44"/>
                  </a:cxn>
                  <a:cxn ang="0">
                    <a:pos x="51" y="43"/>
                  </a:cxn>
                  <a:cxn ang="0">
                    <a:pos x="56" y="38"/>
                  </a:cxn>
                  <a:cxn ang="0">
                    <a:pos x="63" y="33"/>
                  </a:cxn>
                  <a:cxn ang="0">
                    <a:pos x="71" y="29"/>
                  </a:cxn>
                  <a:cxn ang="0">
                    <a:pos x="79" y="26"/>
                  </a:cxn>
                  <a:cxn ang="0">
                    <a:pos x="87" y="22"/>
                  </a:cxn>
                  <a:cxn ang="0">
                    <a:pos x="97" y="17"/>
                  </a:cxn>
                  <a:cxn ang="0">
                    <a:pos x="107" y="6"/>
                  </a:cxn>
                  <a:cxn ang="0">
                    <a:pos x="115" y="0"/>
                  </a:cxn>
                  <a:cxn ang="0">
                    <a:pos x="116" y="3"/>
                  </a:cxn>
                  <a:cxn ang="0">
                    <a:pos x="113" y="7"/>
                  </a:cxn>
                  <a:cxn ang="0">
                    <a:pos x="108" y="13"/>
                  </a:cxn>
                  <a:cxn ang="0">
                    <a:pos x="102" y="21"/>
                  </a:cxn>
                  <a:cxn ang="0">
                    <a:pos x="94" y="28"/>
                  </a:cxn>
                  <a:cxn ang="0">
                    <a:pos x="87" y="35"/>
                  </a:cxn>
                  <a:cxn ang="0">
                    <a:pos x="79" y="42"/>
                  </a:cxn>
                  <a:cxn ang="0">
                    <a:pos x="74" y="46"/>
                  </a:cxn>
                  <a:cxn ang="0">
                    <a:pos x="68" y="50"/>
                  </a:cxn>
                  <a:cxn ang="0">
                    <a:pos x="63" y="53"/>
                  </a:cxn>
                  <a:cxn ang="0">
                    <a:pos x="62" y="54"/>
                  </a:cxn>
                  <a:cxn ang="0">
                    <a:pos x="64" y="57"/>
                  </a:cxn>
                  <a:cxn ang="0">
                    <a:pos x="69" y="60"/>
                  </a:cxn>
                  <a:cxn ang="0">
                    <a:pos x="71" y="63"/>
                  </a:cxn>
                  <a:cxn ang="0">
                    <a:pos x="70" y="66"/>
                  </a:cxn>
                  <a:cxn ang="0">
                    <a:pos x="64" y="68"/>
                  </a:cxn>
                  <a:cxn ang="0">
                    <a:pos x="56" y="72"/>
                  </a:cxn>
                  <a:cxn ang="0">
                    <a:pos x="48" y="75"/>
                  </a:cxn>
                  <a:cxn ang="0">
                    <a:pos x="43" y="80"/>
                  </a:cxn>
                  <a:cxn ang="0">
                    <a:pos x="38" y="82"/>
                  </a:cxn>
                  <a:cxn ang="0">
                    <a:pos x="36" y="80"/>
                  </a:cxn>
                  <a:cxn ang="0">
                    <a:pos x="28" y="72"/>
                  </a:cxn>
                  <a:cxn ang="0">
                    <a:pos x="22" y="65"/>
                  </a:cxn>
                  <a:cxn ang="0">
                    <a:pos x="17" y="59"/>
                  </a:cxn>
                  <a:cxn ang="0">
                    <a:pos x="14" y="56"/>
                  </a:cxn>
                  <a:cxn ang="0">
                    <a:pos x="13" y="53"/>
                  </a:cxn>
                  <a:cxn ang="0">
                    <a:pos x="9" y="51"/>
                  </a:cxn>
                  <a:cxn ang="0">
                    <a:pos x="6" y="48"/>
                  </a:cxn>
                  <a:cxn ang="0">
                    <a:pos x="0" y="43"/>
                  </a:cxn>
                </a:cxnLst>
                <a:rect l="0" t="0" r="r" b="b"/>
                <a:pathLst>
                  <a:path w="116" h="82">
                    <a:moveTo>
                      <a:pt x="0" y="43"/>
                    </a:moveTo>
                    <a:lnTo>
                      <a:pt x="1" y="43"/>
                    </a:lnTo>
                    <a:lnTo>
                      <a:pt x="5" y="44"/>
                    </a:lnTo>
                    <a:lnTo>
                      <a:pt x="9" y="44"/>
                    </a:lnTo>
                    <a:lnTo>
                      <a:pt x="16" y="45"/>
                    </a:lnTo>
                    <a:lnTo>
                      <a:pt x="22" y="45"/>
                    </a:lnTo>
                    <a:lnTo>
                      <a:pt x="28" y="46"/>
                    </a:lnTo>
                    <a:lnTo>
                      <a:pt x="33" y="45"/>
                    </a:lnTo>
                    <a:lnTo>
                      <a:pt x="38" y="45"/>
                    </a:lnTo>
                    <a:lnTo>
                      <a:pt x="44" y="44"/>
                    </a:lnTo>
                    <a:lnTo>
                      <a:pt x="47" y="44"/>
                    </a:lnTo>
                    <a:lnTo>
                      <a:pt x="51" y="43"/>
                    </a:lnTo>
                    <a:lnTo>
                      <a:pt x="56" y="38"/>
                    </a:lnTo>
                    <a:lnTo>
                      <a:pt x="63" y="33"/>
                    </a:lnTo>
                    <a:lnTo>
                      <a:pt x="71" y="29"/>
                    </a:lnTo>
                    <a:lnTo>
                      <a:pt x="79" y="26"/>
                    </a:lnTo>
                    <a:lnTo>
                      <a:pt x="87" y="22"/>
                    </a:lnTo>
                    <a:lnTo>
                      <a:pt x="97" y="17"/>
                    </a:lnTo>
                    <a:lnTo>
                      <a:pt x="107" y="6"/>
                    </a:lnTo>
                    <a:lnTo>
                      <a:pt x="115" y="0"/>
                    </a:lnTo>
                    <a:lnTo>
                      <a:pt x="116" y="3"/>
                    </a:lnTo>
                    <a:lnTo>
                      <a:pt x="113" y="7"/>
                    </a:lnTo>
                    <a:lnTo>
                      <a:pt x="108" y="13"/>
                    </a:lnTo>
                    <a:lnTo>
                      <a:pt x="102" y="21"/>
                    </a:lnTo>
                    <a:lnTo>
                      <a:pt x="94" y="28"/>
                    </a:lnTo>
                    <a:lnTo>
                      <a:pt x="87" y="35"/>
                    </a:lnTo>
                    <a:lnTo>
                      <a:pt x="79" y="42"/>
                    </a:lnTo>
                    <a:lnTo>
                      <a:pt x="74" y="46"/>
                    </a:lnTo>
                    <a:lnTo>
                      <a:pt x="68" y="50"/>
                    </a:lnTo>
                    <a:lnTo>
                      <a:pt x="63" y="53"/>
                    </a:lnTo>
                    <a:lnTo>
                      <a:pt x="62" y="54"/>
                    </a:lnTo>
                    <a:lnTo>
                      <a:pt x="64" y="57"/>
                    </a:lnTo>
                    <a:lnTo>
                      <a:pt x="69" y="60"/>
                    </a:lnTo>
                    <a:lnTo>
                      <a:pt x="71" y="63"/>
                    </a:lnTo>
                    <a:lnTo>
                      <a:pt x="70" y="66"/>
                    </a:lnTo>
                    <a:lnTo>
                      <a:pt x="64" y="68"/>
                    </a:lnTo>
                    <a:lnTo>
                      <a:pt x="56" y="72"/>
                    </a:lnTo>
                    <a:lnTo>
                      <a:pt x="48" y="75"/>
                    </a:lnTo>
                    <a:lnTo>
                      <a:pt x="43" y="80"/>
                    </a:lnTo>
                    <a:lnTo>
                      <a:pt x="38" y="82"/>
                    </a:lnTo>
                    <a:lnTo>
                      <a:pt x="36" y="80"/>
                    </a:lnTo>
                    <a:lnTo>
                      <a:pt x="28" y="72"/>
                    </a:lnTo>
                    <a:lnTo>
                      <a:pt x="22" y="65"/>
                    </a:lnTo>
                    <a:lnTo>
                      <a:pt x="17" y="59"/>
                    </a:lnTo>
                    <a:lnTo>
                      <a:pt x="14" y="56"/>
                    </a:lnTo>
                    <a:lnTo>
                      <a:pt x="13" y="53"/>
                    </a:lnTo>
                    <a:lnTo>
                      <a:pt x="9" y="51"/>
                    </a:lnTo>
                    <a:lnTo>
                      <a:pt x="6" y="48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</p:grpSp>
      <p:grpSp>
        <p:nvGrpSpPr>
          <p:cNvPr id="7" name="Group 184"/>
          <p:cNvGrpSpPr>
            <a:grpSpLocks/>
          </p:cNvGrpSpPr>
          <p:nvPr/>
        </p:nvGrpSpPr>
        <p:grpSpPr bwMode="auto">
          <a:xfrm>
            <a:off x="5029200" y="533400"/>
            <a:ext cx="1722438" cy="623888"/>
            <a:chOff x="3168" y="336"/>
            <a:chExt cx="1085" cy="393"/>
          </a:xfrm>
        </p:grpSpPr>
        <p:graphicFrame>
          <p:nvGraphicFramePr>
            <p:cNvPr id="30905" name="Object 185"/>
            <p:cNvGraphicFramePr>
              <a:graphicFrameLocks noChangeAspect="1"/>
            </p:cNvGraphicFramePr>
            <p:nvPr/>
          </p:nvGraphicFramePr>
          <p:xfrm>
            <a:off x="3168" y="336"/>
            <a:ext cx="461" cy="393"/>
          </p:xfrm>
          <a:graphic>
            <a:graphicData uri="http://schemas.openxmlformats.org/presentationml/2006/ole">
              <p:oleObj spid="_x0000_s9227" name="Clip" r:id="rId4" imgW="1037520" imgH="883800" progId="MS_ClipArt_Gallery.2">
                <p:embed/>
              </p:oleObj>
            </a:graphicData>
          </a:graphic>
        </p:graphicFrame>
        <p:graphicFrame>
          <p:nvGraphicFramePr>
            <p:cNvPr id="30906" name="Object 186"/>
            <p:cNvGraphicFramePr>
              <a:graphicFrameLocks noChangeAspect="1"/>
            </p:cNvGraphicFramePr>
            <p:nvPr/>
          </p:nvGraphicFramePr>
          <p:xfrm>
            <a:off x="3792" y="336"/>
            <a:ext cx="461" cy="393"/>
          </p:xfrm>
          <a:graphic>
            <a:graphicData uri="http://schemas.openxmlformats.org/presentationml/2006/ole">
              <p:oleObj spid="_x0000_s9228" name="Clip" r:id="rId5" imgW="1037520" imgH="883800" progId="MS_ClipArt_Gallery.2">
                <p:embed/>
              </p:oleObj>
            </a:graphicData>
          </a:graphic>
        </p:graphicFrame>
      </p:grpSp>
      <p:grpSp>
        <p:nvGrpSpPr>
          <p:cNvPr id="8" name="Group 187"/>
          <p:cNvGrpSpPr>
            <a:grpSpLocks/>
          </p:cNvGrpSpPr>
          <p:nvPr/>
        </p:nvGrpSpPr>
        <p:grpSpPr bwMode="auto">
          <a:xfrm>
            <a:off x="4876800" y="1295400"/>
            <a:ext cx="3398838" cy="1949450"/>
            <a:chOff x="3072" y="816"/>
            <a:chExt cx="2141" cy="1228"/>
          </a:xfrm>
        </p:grpSpPr>
        <p:graphicFrame>
          <p:nvGraphicFramePr>
            <p:cNvPr id="30908" name="Object 188"/>
            <p:cNvGraphicFramePr>
              <a:graphicFrameLocks noChangeAspect="1"/>
            </p:cNvGraphicFramePr>
            <p:nvPr/>
          </p:nvGraphicFramePr>
          <p:xfrm>
            <a:off x="3072" y="912"/>
            <a:ext cx="653" cy="556"/>
          </p:xfrm>
          <a:graphic>
            <a:graphicData uri="http://schemas.openxmlformats.org/presentationml/2006/ole">
              <p:oleObj spid="_x0000_s9222" name="Clip" r:id="rId6" imgW="1037520" imgH="883800" progId="MS_ClipArt_Gallery.2">
                <p:embed/>
              </p:oleObj>
            </a:graphicData>
          </a:graphic>
        </p:graphicFrame>
        <p:graphicFrame>
          <p:nvGraphicFramePr>
            <p:cNvPr id="30909" name="Object 189"/>
            <p:cNvGraphicFramePr>
              <a:graphicFrameLocks noChangeAspect="1"/>
            </p:cNvGraphicFramePr>
            <p:nvPr/>
          </p:nvGraphicFramePr>
          <p:xfrm>
            <a:off x="3696" y="816"/>
            <a:ext cx="653" cy="556"/>
          </p:xfrm>
          <a:graphic>
            <a:graphicData uri="http://schemas.openxmlformats.org/presentationml/2006/ole">
              <p:oleObj spid="_x0000_s9223" name="Clip" r:id="rId7" imgW="1037520" imgH="883800" progId="MS_ClipArt_Gallery.2">
                <p:embed/>
              </p:oleObj>
            </a:graphicData>
          </a:graphic>
        </p:graphicFrame>
        <p:graphicFrame>
          <p:nvGraphicFramePr>
            <p:cNvPr id="30910" name="Object 190"/>
            <p:cNvGraphicFramePr>
              <a:graphicFrameLocks noChangeAspect="1"/>
            </p:cNvGraphicFramePr>
            <p:nvPr/>
          </p:nvGraphicFramePr>
          <p:xfrm>
            <a:off x="4416" y="960"/>
            <a:ext cx="653" cy="556"/>
          </p:xfrm>
          <a:graphic>
            <a:graphicData uri="http://schemas.openxmlformats.org/presentationml/2006/ole">
              <p:oleObj spid="_x0000_s9224" name="Clip" r:id="rId8" imgW="1037520" imgH="883800" progId="MS_ClipArt_Gallery.2">
                <p:embed/>
              </p:oleObj>
            </a:graphicData>
          </a:graphic>
        </p:graphicFrame>
        <p:graphicFrame>
          <p:nvGraphicFramePr>
            <p:cNvPr id="30911" name="Object 191"/>
            <p:cNvGraphicFramePr>
              <a:graphicFrameLocks noChangeAspect="1"/>
            </p:cNvGraphicFramePr>
            <p:nvPr/>
          </p:nvGraphicFramePr>
          <p:xfrm>
            <a:off x="3744" y="1392"/>
            <a:ext cx="653" cy="556"/>
          </p:xfrm>
          <a:graphic>
            <a:graphicData uri="http://schemas.openxmlformats.org/presentationml/2006/ole">
              <p:oleObj spid="_x0000_s9225" name="Clip" r:id="rId9" imgW="1037520" imgH="883800" progId="MS_ClipArt_Gallery.2">
                <p:embed/>
              </p:oleObj>
            </a:graphicData>
          </a:graphic>
        </p:graphicFrame>
        <p:graphicFrame>
          <p:nvGraphicFramePr>
            <p:cNvPr id="30912" name="Object 192"/>
            <p:cNvGraphicFramePr>
              <a:graphicFrameLocks noChangeAspect="1"/>
            </p:cNvGraphicFramePr>
            <p:nvPr/>
          </p:nvGraphicFramePr>
          <p:xfrm>
            <a:off x="4560" y="1488"/>
            <a:ext cx="653" cy="556"/>
          </p:xfrm>
          <a:graphic>
            <a:graphicData uri="http://schemas.openxmlformats.org/presentationml/2006/ole">
              <p:oleObj spid="_x0000_s9226" name="Clip" r:id="rId10" imgW="1037520" imgH="883800" progId="MS_ClipArt_Gallery.2">
                <p:embed/>
              </p:oleObj>
            </a:graphicData>
          </a:graphic>
        </p:graphicFrame>
      </p:grpSp>
      <p:grpSp>
        <p:nvGrpSpPr>
          <p:cNvPr id="9" name="Group 193"/>
          <p:cNvGrpSpPr>
            <a:grpSpLocks/>
          </p:cNvGrpSpPr>
          <p:nvPr/>
        </p:nvGrpSpPr>
        <p:grpSpPr bwMode="auto">
          <a:xfrm>
            <a:off x="5181600" y="4191000"/>
            <a:ext cx="2003425" cy="1476375"/>
            <a:chOff x="3264" y="2640"/>
            <a:chExt cx="1262" cy="930"/>
          </a:xfrm>
        </p:grpSpPr>
        <p:graphicFrame>
          <p:nvGraphicFramePr>
            <p:cNvPr id="30914" name="Object 194"/>
            <p:cNvGraphicFramePr>
              <a:graphicFrameLocks noChangeAspect="1"/>
            </p:cNvGraphicFramePr>
            <p:nvPr/>
          </p:nvGraphicFramePr>
          <p:xfrm>
            <a:off x="3264" y="2640"/>
            <a:ext cx="446" cy="354"/>
          </p:xfrm>
          <a:graphic>
            <a:graphicData uri="http://schemas.openxmlformats.org/presentationml/2006/ole">
              <p:oleObj spid="_x0000_s9219" name="Clip" r:id="rId11" imgW="1165320" imgH="924120" progId="MS_ClipArt_Gallery.2">
                <p:embed/>
              </p:oleObj>
            </a:graphicData>
          </a:graphic>
        </p:graphicFrame>
        <p:graphicFrame>
          <p:nvGraphicFramePr>
            <p:cNvPr id="30915" name="Object 195"/>
            <p:cNvGraphicFramePr>
              <a:graphicFrameLocks noChangeAspect="1"/>
            </p:cNvGraphicFramePr>
            <p:nvPr/>
          </p:nvGraphicFramePr>
          <p:xfrm>
            <a:off x="4080" y="2640"/>
            <a:ext cx="446" cy="354"/>
          </p:xfrm>
          <a:graphic>
            <a:graphicData uri="http://schemas.openxmlformats.org/presentationml/2006/ole">
              <p:oleObj spid="_x0000_s9220" name="Clip" r:id="rId12" imgW="1165320" imgH="924120" progId="MS_ClipArt_Gallery.2">
                <p:embed/>
              </p:oleObj>
            </a:graphicData>
          </a:graphic>
        </p:graphicFrame>
        <p:graphicFrame>
          <p:nvGraphicFramePr>
            <p:cNvPr id="30916" name="Object 196"/>
            <p:cNvGraphicFramePr>
              <a:graphicFrameLocks noChangeAspect="1"/>
            </p:cNvGraphicFramePr>
            <p:nvPr/>
          </p:nvGraphicFramePr>
          <p:xfrm>
            <a:off x="3600" y="3216"/>
            <a:ext cx="446" cy="354"/>
          </p:xfrm>
          <a:graphic>
            <a:graphicData uri="http://schemas.openxmlformats.org/presentationml/2006/ole">
              <p:oleObj spid="_x0000_s9221" name="Clip" r:id="rId13" imgW="1165320" imgH="924120" progId="MS_ClipArt_Gallery.2">
                <p:embed/>
              </p:oleObj>
            </a:graphicData>
          </a:graphic>
        </p:graphicFrame>
      </p:grpSp>
      <p:grpSp>
        <p:nvGrpSpPr>
          <p:cNvPr id="10" name="Group 197"/>
          <p:cNvGrpSpPr>
            <a:grpSpLocks/>
          </p:cNvGrpSpPr>
          <p:nvPr/>
        </p:nvGrpSpPr>
        <p:grpSpPr bwMode="auto">
          <a:xfrm>
            <a:off x="1295400" y="3886200"/>
            <a:ext cx="2689225" cy="1624013"/>
            <a:chOff x="816" y="2448"/>
            <a:chExt cx="1694" cy="1023"/>
          </a:xfrm>
        </p:grpSpPr>
        <p:grpSp>
          <p:nvGrpSpPr>
            <p:cNvPr id="11" name="Group 198"/>
            <p:cNvGrpSpPr>
              <a:grpSpLocks/>
            </p:cNvGrpSpPr>
            <p:nvPr/>
          </p:nvGrpSpPr>
          <p:grpSpPr bwMode="auto">
            <a:xfrm flipH="1">
              <a:off x="816" y="2547"/>
              <a:ext cx="446" cy="351"/>
              <a:chOff x="816" y="2547"/>
              <a:chExt cx="446" cy="351"/>
            </a:xfrm>
          </p:grpSpPr>
          <p:sp>
            <p:nvSpPr>
              <p:cNvPr id="30919" name="Freeform 199"/>
              <p:cNvSpPr>
                <a:spLocks/>
              </p:cNvSpPr>
              <p:nvPr/>
            </p:nvSpPr>
            <p:spPr bwMode="auto">
              <a:xfrm>
                <a:off x="816" y="2547"/>
                <a:ext cx="172" cy="341"/>
              </a:xfrm>
              <a:custGeom>
                <a:avLst/>
                <a:gdLst/>
                <a:ahLst/>
                <a:cxnLst>
                  <a:cxn ang="0">
                    <a:pos x="398" y="128"/>
                  </a:cxn>
                  <a:cxn ang="0">
                    <a:pos x="379" y="103"/>
                  </a:cxn>
                  <a:cxn ang="0">
                    <a:pos x="354" y="81"/>
                  </a:cxn>
                  <a:cxn ang="0">
                    <a:pos x="329" y="63"/>
                  </a:cxn>
                  <a:cxn ang="0">
                    <a:pos x="312" y="54"/>
                  </a:cxn>
                  <a:cxn ang="0">
                    <a:pos x="275" y="46"/>
                  </a:cxn>
                  <a:cxn ang="0">
                    <a:pos x="238" y="16"/>
                  </a:cxn>
                  <a:cxn ang="0">
                    <a:pos x="207" y="1"/>
                  </a:cxn>
                  <a:cxn ang="0">
                    <a:pos x="170" y="17"/>
                  </a:cxn>
                  <a:cxn ang="0">
                    <a:pos x="143" y="6"/>
                  </a:cxn>
                  <a:cxn ang="0">
                    <a:pos x="115" y="36"/>
                  </a:cxn>
                  <a:cxn ang="0">
                    <a:pos x="106" y="53"/>
                  </a:cxn>
                  <a:cxn ang="0">
                    <a:pos x="146" y="50"/>
                  </a:cxn>
                  <a:cxn ang="0">
                    <a:pos x="133" y="84"/>
                  </a:cxn>
                  <a:cxn ang="0">
                    <a:pos x="110" y="115"/>
                  </a:cxn>
                  <a:cxn ang="0">
                    <a:pos x="88" y="138"/>
                  </a:cxn>
                  <a:cxn ang="0">
                    <a:pos x="59" y="165"/>
                  </a:cxn>
                  <a:cxn ang="0">
                    <a:pos x="0" y="205"/>
                  </a:cxn>
                  <a:cxn ang="0">
                    <a:pos x="13" y="237"/>
                  </a:cxn>
                  <a:cxn ang="0">
                    <a:pos x="75" y="253"/>
                  </a:cxn>
                  <a:cxn ang="0">
                    <a:pos x="113" y="251"/>
                  </a:cxn>
                  <a:cxn ang="0">
                    <a:pos x="107" y="261"/>
                  </a:cxn>
                  <a:cxn ang="0">
                    <a:pos x="83" y="282"/>
                  </a:cxn>
                  <a:cxn ang="0">
                    <a:pos x="61" y="304"/>
                  </a:cxn>
                  <a:cxn ang="0">
                    <a:pos x="51" y="330"/>
                  </a:cxn>
                  <a:cxn ang="0">
                    <a:pos x="62" y="374"/>
                  </a:cxn>
                  <a:cxn ang="0">
                    <a:pos x="65" y="428"/>
                  </a:cxn>
                  <a:cxn ang="0">
                    <a:pos x="82" y="462"/>
                  </a:cxn>
                  <a:cxn ang="0">
                    <a:pos x="99" y="552"/>
                  </a:cxn>
                  <a:cxn ang="0">
                    <a:pos x="123" y="587"/>
                  </a:cxn>
                  <a:cxn ang="0">
                    <a:pos x="154" y="615"/>
                  </a:cxn>
                  <a:cxn ang="0">
                    <a:pos x="177" y="644"/>
                  </a:cxn>
                  <a:cxn ang="0">
                    <a:pos x="207" y="693"/>
                  </a:cxn>
                  <a:cxn ang="0">
                    <a:pos x="241" y="720"/>
                  </a:cxn>
                  <a:cxn ang="0">
                    <a:pos x="271" y="747"/>
                  </a:cxn>
                  <a:cxn ang="0">
                    <a:pos x="293" y="770"/>
                  </a:cxn>
                  <a:cxn ang="0">
                    <a:pos x="310" y="844"/>
                  </a:cxn>
                  <a:cxn ang="0">
                    <a:pos x="306" y="923"/>
                  </a:cxn>
                  <a:cxn ang="0">
                    <a:pos x="279" y="934"/>
                  </a:cxn>
                  <a:cxn ang="0">
                    <a:pos x="263" y="976"/>
                  </a:cxn>
                  <a:cxn ang="0">
                    <a:pos x="291" y="978"/>
                  </a:cxn>
                  <a:cxn ang="0">
                    <a:pos x="290" y="1009"/>
                  </a:cxn>
                  <a:cxn ang="0">
                    <a:pos x="322" y="1022"/>
                  </a:cxn>
                  <a:cxn ang="0">
                    <a:pos x="361" y="1003"/>
                  </a:cxn>
                  <a:cxn ang="0">
                    <a:pos x="409" y="967"/>
                  </a:cxn>
                  <a:cxn ang="0">
                    <a:pos x="455" y="914"/>
                  </a:cxn>
                  <a:cxn ang="0">
                    <a:pos x="475" y="866"/>
                  </a:cxn>
                  <a:cxn ang="0">
                    <a:pos x="502" y="818"/>
                  </a:cxn>
                  <a:cxn ang="0">
                    <a:pos x="488" y="714"/>
                  </a:cxn>
                  <a:cxn ang="0">
                    <a:pos x="362" y="660"/>
                  </a:cxn>
                  <a:cxn ang="0">
                    <a:pos x="340" y="528"/>
                  </a:cxn>
                  <a:cxn ang="0">
                    <a:pos x="433" y="370"/>
                  </a:cxn>
                  <a:cxn ang="0">
                    <a:pos x="457" y="217"/>
                  </a:cxn>
                </a:cxnLst>
                <a:rect l="0" t="0" r="r" b="b"/>
                <a:pathLst>
                  <a:path w="514" h="1024">
                    <a:moveTo>
                      <a:pt x="452" y="203"/>
                    </a:moveTo>
                    <a:lnTo>
                      <a:pt x="454" y="199"/>
                    </a:lnTo>
                    <a:lnTo>
                      <a:pt x="414" y="154"/>
                    </a:lnTo>
                    <a:lnTo>
                      <a:pt x="420" y="147"/>
                    </a:lnTo>
                    <a:lnTo>
                      <a:pt x="398" y="128"/>
                    </a:lnTo>
                    <a:lnTo>
                      <a:pt x="397" y="126"/>
                    </a:lnTo>
                    <a:lnTo>
                      <a:pt x="395" y="122"/>
                    </a:lnTo>
                    <a:lnTo>
                      <a:pt x="390" y="117"/>
                    </a:lnTo>
                    <a:lnTo>
                      <a:pt x="385" y="111"/>
                    </a:lnTo>
                    <a:lnTo>
                      <a:pt x="379" y="103"/>
                    </a:lnTo>
                    <a:lnTo>
                      <a:pt x="373" y="96"/>
                    </a:lnTo>
                    <a:lnTo>
                      <a:pt x="364" y="90"/>
                    </a:lnTo>
                    <a:lnTo>
                      <a:pt x="356" y="84"/>
                    </a:lnTo>
                    <a:lnTo>
                      <a:pt x="356" y="83"/>
                    </a:lnTo>
                    <a:lnTo>
                      <a:pt x="354" y="81"/>
                    </a:lnTo>
                    <a:lnTo>
                      <a:pt x="352" y="78"/>
                    </a:lnTo>
                    <a:lnTo>
                      <a:pt x="347" y="74"/>
                    </a:lnTo>
                    <a:lnTo>
                      <a:pt x="342" y="71"/>
                    </a:lnTo>
                    <a:lnTo>
                      <a:pt x="336" y="67"/>
                    </a:lnTo>
                    <a:lnTo>
                      <a:pt x="329" y="63"/>
                    </a:lnTo>
                    <a:lnTo>
                      <a:pt x="320" y="61"/>
                    </a:lnTo>
                    <a:lnTo>
                      <a:pt x="320" y="60"/>
                    </a:lnTo>
                    <a:lnTo>
                      <a:pt x="318" y="59"/>
                    </a:lnTo>
                    <a:lnTo>
                      <a:pt x="315" y="57"/>
                    </a:lnTo>
                    <a:lnTo>
                      <a:pt x="312" y="54"/>
                    </a:lnTo>
                    <a:lnTo>
                      <a:pt x="305" y="52"/>
                    </a:lnTo>
                    <a:lnTo>
                      <a:pt x="298" y="50"/>
                    </a:lnTo>
                    <a:lnTo>
                      <a:pt x="289" y="48"/>
                    </a:lnTo>
                    <a:lnTo>
                      <a:pt x="277" y="47"/>
                    </a:lnTo>
                    <a:lnTo>
                      <a:pt x="275" y="46"/>
                    </a:lnTo>
                    <a:lnTo>
                      <a:pt x="271" y="41"/>
                    </a:lnTo>
                    <a:lnTo>
                      <a:pt x="265" y="36"/>
                    </a:lnTo>
                    <a:lnTo>
                      <a:pt x="256" y="30"/>
                    </a:lnTo>
                    <a:lnTo>
                      <a:pt x="248" y="22"/>
                    </a:lnTo>
                    <a:lnTo>
                      <a:pt x="238" y="16"/>
                    </a:lnTo>
                    <a:lnTo>
                      <a:pt x="231" y="10"/>
                    </a:lnTo>
                    <a:lnTo>
                      <a:pt x="225" y="5"/>
                    </a:lnTo>
                    <a:lnTo>
                      <a:pt x="219" y="1"/>
                    </a:lnTo>
                    <a:lnTo>
                      <a:pt x="213" y="0"/>
                    </a:lnTo>
                    <a:lnTo>
                      <a:pt x="207" y="1"/>
                    </a:lnTo>
                    <a:lnTo>
                      <a:pt x="199" y="5"/>
                    </a:lnTo>
                    <a:lnTo>
                      <a:pt x="192" y="8"/>
                    </a:lnTo>
                    <a:lnTo>
                      <a:pt x="185" y="12"/>
                    </a:lnTo>
                    <a:lnTo>
                      <a:pt x="177" y="15"/>
                    </a:lnTo>
                    <a:lnTo>
                      <a:pt x="170" y="17"/>
                    </a:lnTo>
                    <a:lnTo>
                      <a:pt x="168" y="15"/>
                    </a:lnTo>
                    <a:lnTo>
                      <a:pt x="162" y="12"/>
                    </a:lnTo>
                    <a:lnTo>
                      <a:pt x="153" y="8"/>
                    </a:lnTo>
                    <a:lnTo>
                      <a:pt x="144" y="5"/>
                    </a:lnTo>
                    <a:lnTo>
                      <a:pt x="143" y="6"/>
                    </a:lnTo>
                    <a:lnTo>
                      <a:pt x="141" y="10"/>
                    </a:lnTo>
                    <a:lnTo>
                      <a:pt x="136" y="15"/>
                    </a:lnTo>
                    <a:lnTo>
                      <a:pt x="130" y="21"/>
                    </a:lnTo>
                    <a:lnTo>
                      <a:pt x="124" y="29"/>
                    </a:lnTo>
                    <a:lnTo>
                      <a:pt x="115" y="36"/>
                    </a:lnTo>
                    <a:lnTo>
                      <a:pt x="106" y="43"/>
                    </a:lnTo>
                    <a:lnTo>
                      <a:pt x="97" y="50"/>
                    </a:lnTo>
                    <a:lnTo>
                      <a:pt x="98" y="50"/>
                    </a:lnTo>
                    <a:lnTo>
                      <a:pt x="101" y="52"/>
                    </a:lnTo>
                    <a:lnTo>
                      <a:pt x="106" y="53"/>
                    </a:lnTo>
                    <a:lnTo>
                      <a:pt x="113" y="54"/>
                    </a:lnTo>
                    <a:lnTo>
                      <a:pt x="121" y="55"/>
                    </a:lnTo>
                    <a:lnTo>
                      <a:pt x="129" y="55"/>
                    </a:lnTo>
                    <a:lnTo>
                      <a:pt x="138" y="53"/>
                    </a:lnTo>
                    <a:lnTo>
                      <a:pt x="146" y="50"/>
                    </a:lnTo>
                    <a:lnTo>
                      <a:pt x="149" y="69"/>
                    </a:lnTo>
                    <a:lnTo>
                      <a:pt x="148" y="70"/>
                    </a:lnTo>
                    <a:lnTo>
                      <a:pt x="145" y="73"/>
                    </a:lnTo>
                    <a:lnTo>
                      <a:pt x="140" y="78"/>
                    </a:lnTo>
                    <a:lnTo>
                      <a:pt x="133" y="84"/>
                    </a:lnTo>
                    <a:lnTo>
                      <a:pt x="127" y="91"/>
                    </a:lnTo>
                    <a:lnTo>
                      <a:pt x="121" y="99"/>
                    </a:lnTo>
                    <a:lnTo>
                      <a:pt x="115" y="106"/>
                    </a:lnTo>
                    <a:lnTo>
                      <a:pt x="111" y="114"/>
                    </a:lnTo>
                    <a:lnTo>
                      <a:pt x="110" y="115"/>
                    </a:lnTo>
                    <a:lnTo>
                      <a:pt x="108" y="117"/>
                    </a:lnTo>
                    <a:lnTo>
                      <a:pt x="104" y="121"/>
                    </a:lnTo>
                    <a:lnTo>
                      <a:pt x="99" y="126"/>
                    </a:lnTo>
                    <a:lnTo>
                      <a:pt x="93" y="133"/>
                    </a:lnTo>
                    <a:lnTo>
                      <a:pt x="88" y="138"/>
                    </a:lnTo>
                    <a:lnTo>
                      <a:pt x="84" y="144"/>
                    </a:lnTo>
                    <a:lnTo>
                      <a:pt x="80" y="150"/>
                    </a:lnTo>
                    <a:lnTo>
                      <a:pt x="76" y="155"/>
                    </a:lnTo>
                    <a:lnTo>
                      <a:pt x="68" y="160"/>
                    </a:lnTo>
                    <a:lnTo>
                      <a:pt x="59" y="165"/>
                    </a:lnTo>
                    <a:lnTo>
                      <a:pt x="47" y="172"/>
                    </a:lnTo>
                    <a:lnTo>
                      <a:pt x="36" y="179"/>
                    </a:lnTo>
                    <a:lnTo>
                      <a:pt x="23" y="186"/>
                    </a:lnTo>
                    <a:lnTo>
                      <a:pt x="12" y="196"/>
                    </a:lnTo>
                    <a:lnTo>
                      <a:pt x="0" y="205"/>
                    </a:lnTo>
                    <a:lnTo>
                      <a:pt x="0" y="207"/>
                    </a:lnTo>
                    <a:lnTo>
                      <a:pt x="1" y="213"/>
                    </a:lnTo>
                    <a:lnTo>
                      <a:pt x="4" y="220"/>
                    </a:lnTo>
                    <a:lnTo>
                      <a:pt x="11" y="226"/>
                    </a:lnTo>
                    <a:lnTo>
                      <a:pt x="13" y="237"/>
                    </a:lnTo>
                    <a:lnTo>
                      <a:pt x="19" y="245"/>
                    </a:lnTo>
                    <a:lnTo>
                      <a:pt x="30" y="250"/>
                    </a:lnTo>
                    <a:lnTo>
                      <a:pt x="44" y="254"/>
                    </a:lnTo>
                    <a:lnTo>
                      <a:pt x="59" y="254"/>
                    </a:lnTo>
                    <a:lnTo>
                      <a:pt x="75" y="253"/>
                    </a:lnTo>
                    <a:lnTo>
                      <a:pt x="87" y="250"/>
                    </a:lnTo>
                    <a:lnTo>
                      <a:pt x="98" y="246"/>
                    </a:lnTo>
                    <a:lnTo>
                      <a:pt x="100" y="247"/>
                    </a:lnTo>
                    <a:lnTo>
                      <a:pt x="105" y="249"/>
                    </a:lnTo>
                    <a:lnTo>
                      <a:pt x="113" y="251"/>
                    </a:lnTo>
                    <a:lnTo>
                      <a:pt x="124" y="251"/>
                    </a:lnTo>
                    <a:lnTo>
                      <a:pt x="123" y="253"/>
                    </a:lnTo>
                    <a:lnTo>
                      <a:pt x="119" y="255"/>
                    </a:lnTo>
                    <a:lnTo>
                      <a:pt x="113" y="257"/>
                    </a:lnTo>
                    <a:lnTo>
                      <a:pt x="107" y="261"/>
                    </a:lnTo>
                    <a:lnTo>
                      <a:pt x="101" y="265"/>
                    </a:lnTo>
                    <a:lnTo>
                      <a:pt x="94" y="270"/>
                    </a:lnTo>
                    <a:lnTo>
                      <a:pt x="88" y="276"/>
                    </a:lnTo>
                    <a:lnTo>
                      <a:pt x="84" y="281"/>
                    </a:lnTo>
                    <a:lnTo>
                      <a:pt x="83" y="282"/>
                    </a:lnTo>
                    <a:lnTo>
                      <a:pt x="81" y="284"/>
                    </a:lnTo>
                    <a:lnTo>
                      <a:pt x="77" y="287"/>
                    </a:lnTo>
                    <a:lnTo>
                      <a:pt x="71" y="292"/>
                    </a:lnTo>
                    <a:lnTo>
                      <a:pt x="66" y="298"/>
                    </a:lnTo>
                    <a:lnTo>
                      <a:pt x="61" y="304"/>
                    </a:lnTo>
                    <a:lnTo>
                      <a:pt x="57" y="310"/>
                    </a:lnTo>
                    <a:lnTo>
                      <a:pt x="53" y="317"/>
                    </a:lnTo>
                    <a:lnTo>
                      <a:pt x="62" y="317"/>
                    </a:lnTo>
                    <a:lnTo>
                      <a:pt x="59" y="321"/>
                    </a:lnTo>
                    <a:lnTo>
                      <a:pt x="51" y="330"/>
                    </a:lnTo>
                    <a:lnTo>
                      <a:pt x="45" y="345"/>
                    </a:lnTo>
                    <a:lnTo>
                      <a:pt x="44" y="361"/>
                    </a:lnTo>
                    <a:lnTo>
                      <a:pt x="56" y="361"/>
                    </a:lnTo>
                    <a:lnTo>
                      <a:pt x="56" y="379"/>
                    </a:lnTo>
                    <a:lnTo>
                      <a:pt x="62" y="374"/>
                    </a:lnTo>
                    <a:lnTo>
                      <a:pt x="61" y="380"/>
                    </a:lnTo>
                    <a:lnTo>
                      <a:pt x="58" y="393"/>
                    </a:lnTo>
                    <a:lnTo>
                      <a:pt x="57" y="411"/>
                    </a:lnTo>
                    <a:lnTo>
                      <a:pt x="59" y="428"/>
                    </a:lnTo>
                    <a:lnTo>
                      <a:pt x="65" y="428"/>
                    </a:lnTo>
                    <a:lnTo>
                      <a:pt x="65" y="431"/>
                    </a:lnTo>
                    <a:lnTo>
                      <a:pt x="65" y="439"/>
                    </a:lnTo>
                    <a:lnTo>
                      <a:pt x="67" y="453"/>
                    </a:lnTo>
                    <a:lnTo>
                      <a:pt x="71" y="468"/>
                    </a:lnTo>
                    <a:lnTo>
                      <a:pt x="82" y="462"/>
                    </a:lnTo>
                    <a:lnTo>
                      <a:pt x="84" y="510"/>
                    </a:lnTo>
                    <a:lnTo>
                      <a:pt x="93" y="525"/>
                    </a:lnTo>
                    <a:lnTo>
                      <a:pt x="94" y="529"/>
                    </a:lnTo>
                    <a:lnTo>
                      <a:pt x="96" y="538"/>
                    </a:lnTo>
                    <a:lnTo>
                      <a:pt x="99" y="552"/>
                    </a:lnTo>
                    <a:lnTo>
                      <a:pt x="104" y="564"/>
                    </a:lnTo>
                    <a:lnTo>
                      <a:pt x="111" y="562"/>
                    </a:lnTo>
                    <a:lnTo>
                      <a:pt x="112" y="567"/>
                    </a:lnTo>
                    <a:lnTo>
                      <a:pt x="117" y="576"/>
                    </a:lnTo>
                    <a:lnTo>
                      <a:pt x="123" y="587"/>
                    </a:lnTo>
                    <a:lnTo>
                      <a:pt x="131" y="593"/>
                    </a:lnTo>
                    <a:lnTo>
                      <a:pt x="142" y="616"/>
                    </a:lnTo>
                    <a:lnTo>
                      <a:pt x="151" y="610"/>
                    </a:lnTo>
                    <a:lnTo>
                      <a:pt x="152" y="611"/>
                    </a:lnTo>
                    <a:lnTo>
                      <a:pt x="154" y="615"/>
                    </a:lnTo>
                    <a:lnTo>
                      <a:pt x="157" y="620"/>
                    </a:lnTo>
                    <a:lnTo>
                      <a:pt x="162" y="626"/>
                    </a:lnTo>
                    <a:lnTo>
                      <a:pt x="167" y="633"/>
                    </a:lnTo>
                    <a:lnTo>
                      <a:pt x="172" y="639"/>
                    </a:lnTo>
                    <a:lnTo>
                      <a:pt x="177" y="644"/>
                    </a:lnTo>
                    <a:lnTo>
                      <a:pt x="183" y="647"/>
                    </a:lnTo>
                    <a:lnTo>
                      <a:pt x="184" y="653"/>
                    </a:lnTo>
                    <a:lnTo>
                      <a:pt x="189" y="664"/>
                    </a:lnTo>
                    <a:lnTo>
                      <a:pt x="196" y="679"/>
                    </a:lnTo>
                    <a:lnTo>
                      <a:pt x="207" y="693"/>
                    </a:lnTo>
                    <a:lnTo>
                      <a:pt x="211" y="681"/>
                    </a:lnTo>
                    <a:lnTo>
                      <a:pt x="212" y="685"/>
                    </a:lnTo>
                    <a:lnTo>
                      <a:pt x="217" y="695"/>
                    </a:lnTo>
                    <a:lnTo>
                      <a:pt x="227" y="707"/>
                    </a:lnTo>
                    <a:lnTo>
                      <a:pt x="241" y="720"/>
                    </a:lnTo>
                    <a:lnTo>
                      <a:pt x="244" y="723"/>
                    </a:lnTo>
                    <a:lnTo>
                      <a:pt x="250" y="730"/>
                    </a:lnTo>
                    <a:lnTo>
                      <a:pt x="258" y="740"/>
                    </a:lnTo>
                    <a:lnTo>
                      <a:pt x="270" y="746"/>
                    </a:lnTo>
                    <a:lnTo>
                      <a:pt x="271" y="747"/>
                    </a:lnTo>
                    <a:lnTo>
                      <a:pt x="272" y="749"/>
                    </a:lnTo>
                    <a:lnTo>
                      <a:pt x="275" y="754"/>
                    </a:lnTo>
                    <a:lnTo>
                      <a:pt x="280" y="759"/>
                    </a:lnTo>
                    <a:lnTo>
                      <a:pt x="285" y="764"/>
                    </a:lnTo>
                    <a:lnTo>
                      <a:pt x="293" y="770"/>
                    </a:lnTo>
                    <a:lnTo>
                      <a:pt x="300" y="777"/>
                    </a:lnTo>
                    <a:lnTo>
                      <a:pt x="310" y="782"/>
                    </a:lnTo>
                    <a:lnTo>
                      <a:pt x="310" y="790"/>
                    </a:lnTo>
                    <a:lnTo>
                      <a:pt x="309" y="812"/>
                    </a:lnTo>
                    <a:lnTo>
                      <a:pt x="310" y="844"/>
                    </a:lnTo>
                    <a:lnTo>
                      <a:pt x="314" y="878"/>
                    </a:lnTo>
                    <a:lnTo>
                      <a:pt x="313" y="882"/>
                    </a:lnTo>
                    <a:lnTo>
                      <a:pt x="311" y="891"/>
                    </a:lnTo>
                    <a:lnTo>
                      <a:pt x="308" y="906"/>
                    </a:lnTo>
                    <a:lnTo>
                      <a:pt x="306" y="923"/>
                    </a:lnTo>
                    <a:lnTo>
                      <a:pt x="305" y="923"/>
                    </a:lnTo>
                    <a:lnTo>
                      <a:pt x="301" y="923"/>
                    </a:lnTo>
                    <a:lnTo>
                      <a:pt x="295" y="925"/>
                    </a:lnTo>
                    <a:lnTo>
                      <a:pt x="288" y="928"/>
                    </a:lnTo>
                    <a:lnTo>
                      <a:pt x="279" y="934"/>
                    </a:lnTo>
                    <a:lnTo>
                      <a:pt x="271" y="943"/>
                    </a:lnTo>
                    <a:lnTo>
                      <a:pt x="262" y="956"/>
                    </a:lnTo>
                    <a:lnTo>
                      <a:pt x="256" y="974"/>
                    </a:lnTo>
                    <a:lnTo>
                      <a:pt x="258" y="975"/>
                    </a:lnTo>
                    <a:lnTo>
                      <a:pt x="263" y="976"/>
                    </a:lnTo>
                    <a:lnTo>
                      <a:pt x="271" y="976"/>
                    </a:lnTo>
                    <a:lnTo>
                      <a:pt x="277" y="971"/>
                    </a:lnTo>
                    <a:lnTo>
                      <a:pt x="278" y="973"/>
                    </a:lnTo>
                    <a:lnTo>
                      <a:pt x="283" y="976"/>
                    </a:lnTo>
                    <a:lnTo>
                      <a:pt x="291" y="978"/>
                    </a:lnTo>
                    <a:lnTo>
                      <a:pt x="300" y="978"/>
                    </a:lnTo>
                    <a:lnTo>
                      <a:pt x="299" y="980"/>
                    </a:lnTo>
                    <a:lnTo>
                      <a:pt x="295" y="987"/>
                    </a:lnTo>
                    <a:lnTo>
                      <a:pt x="292" y="997"/>
                    </a:lnTo>
                    <a:lnTo>
                      <a:pt x="290" y="1009"/>
                    </a:lnTo>
                    <a:lnTo>
                      <a:pt x="297" y="1020"/>
                    </a:lnTo>
                    <a:lnTo>
                      <a:pt x="311" y="1018"/>
                    </a:lnTo>
                    <a:lnTo>
                      <a:pt x="312" y="1019"/>
                    </a:lnTo>
                    <a:lnTo>
                      <a:pt x="316" y="1020"/>
                    </a:lnTo>
                    <a:lnTo>
                      <a:pt x="322" y="1022"/>
                    </a:lnTo>
                    <a:lnTo>
                      <a:pt x="331" y="1024"/>
                    </a:lnTo>
                    <a:lnTo>
                      <a:pt x="333" y="1021"/>
                    </a:lnTo>
                    <a:lnTo>
                      <a:pt x="340" y="1017"/>
                    </a:lnTo>
                    <a:lnTo>
                      <a:pt x="350" y="1011"/>
                    </a:lnTo>
                    <a:lnTo>
                      <a:pt x="361" y="1003"/>
                    </a:lnTo>
                    <a:lnTo>
                      <a:pt x="374" y="992"/>
                    </a:lnTo>
                    <a:lnTo>
                      <a:pt x="385" y="982"/>
                    </a:lnTo>
                    <a:lnTo>
                      <a:pt x="396" y="971"/>
                    </a:lnTo>
                    <a:lnTo>
                      <a:pt x="403" y="961"/>
                    </a:lnTo>
                    <a:lnTo>
                      <a:pt x="409" y="967"/>
                    </a:lnTo>
                    <a:lnTo>
                      <a:pt x="425" y="941"/>
                    </a:lnTo>
                    <a:lnTo>
                      <a:pt x="439" y="950"/>
                    </a:lnTo>
                    <a:lnTo>
                      <a:pt x="442" y="946"/>
                    </a:lnTo>
                    <a:lnTo>
                      <a:pt x="448" y="933"/>
                    </a:lnTo>
                    <a:lnTo>
                      <a:pt x="455" y="914"/>
                    </a:lnTo>
                    <a:lnTo>
                      <a:pt x="458" y="891"/>
                    </a:lnTo>
                    <a:lnTo>
                      <a:pt x="469" y="895"/>
                    </a:lnTo>
                    <a:lnTo>
                      <a:pt x="470" y="891"/>
                    </a:lnTo>
                    <a:lnTo>
                      <a:pt x="473" y="881"/>
                    </a:lnTo>
                    <a:lnTo>
                      <a:pt x="475" y="866"/>
                    </a:lnTo>
                    <a:lnTo>
                      <a:pt x="476" y="850"/>
                    </a:lnTo>
                    <a:lnTo>
                      <a:pt x="493" y="854"/>
                    </a:lnTo>
                    <a:lnTo>
                      <a:pt x="495" y="849"/>
                    </a:lnTo>
                    <a:lnTo>
                      <a:pt x="500" y="834"/>
                    </a:lnTo>
                    <a:lnTo>
                      <a:pt x="502" y="818"/>
                    </a:lnTo>
                    <a:lnTo>
                      <a:pt x="501" y="802"/>
                    </a:lnTo>
                    <a:lnTo>
                      <a:pt x="514" y="806"/>
                    </a:lnTo>
                    <a:lnTo>
                      <a:pt x="510" y="771"/>
                    </a:lnTo>
                    <a:lnTo>
                      <a:pt x="501" y="740"/>
                    </a:lnTo>
                    <a:lnTo>
                      <a:pt x="488" y="714"/>
                    </a:lnTo>
                    <a:lnTo>
                      <a:pt x="470" y="691"/>
                    </a:lnTo>
                    <a:lnTo>
                      <a:pt x="449" y="674"/>
                    </a:lnTo>
                    <a:lnTo>
                      <a:pt x="424" y="662"/>
                    </a:lnTo>
                    <a:lnTo>
                      <a:pt x="395" y="658"/>
                    </a:lnTo>
                    <a:lnTo>
                      <a:pt x="362" y="660"/>
                    </a:lnTo>
                    <a:lnTo>
                      <a:pt x="354" y="641"/>
                    </a:lnTo>
                    <a:lnTo>
                      <a:pt x="346" y="617"/>
                    </a:lnTo>
                    <a:lnTo>
                      <a:pt x="341" y="589"/>
                    </a:lnTo>
                    <a:lnTo>
                      <a:pt x="339" y="558"/>
                    </a:lnTo>
                    <a:lnTo>
                      <a:pt x="340" y="528"/>
                    </a:lnTo>
                    <a:lnTo>
                      <a:pt x="346" y="499"/>
                    </a:lnTo>
                    <a:lnTo>
                      <a:pt x="357" y="475"/>
                    </a:lnTo>
                    <a:lnTo>
                      <a:pt x="375" y="457"/>
                    </a:lnTo>
                    <a:lnTo>
                      <a:pt x="409" y="412"/>
                    </a:lnTo>
                    <a:lnTo>
                      <a:pt x="433" y="370"/>
                    </a:lnTo>
                    <a:lnTo>
                      <a:pt x="449" y="331"/>
                    </a:lnTo>
                    <a:lnTo>
                      <a:pt x="458" y="296"/>
                    </a:lnTo>
                    <a:lnTo>
                      <a:pt x="460" y="264"/>
                    </a:lnTo>
                    <a:lnTo>
                      <a:pt x="460" y="238"/>
                    </a:lnTo>
                    <a:lnTo>
                      <a:pt x="457" y="217"/>
                    </a:lnTo>
                    <a:lnTo>
                      <a:pt x="452" y="20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920" name="Freeform 200"/>
              <p:cNvSpPr>
                <a:spLocks/>
              </p:cNvSpPr>
              <p:nvPr/>
            </p:nvSpPr>
            <p:spPr bwMode="auto">
              <a:xfrm>
                <a:off x="929" y="2614"/>
                <a:ext cx="333" cy="284"/>
              </a:xfrm>
              <a:custGeom>
                <a:avLst/>
                <a:gdLst/>
                <a:ahLst/>
                <a:cxnLst>
                  <a:cxn ang="0">
                    <a:pos x="0" y="355"/>
                  </a:cxn>
                  <a:cxn ang="0">
                    <a:pos x="56" y="455"/>
                  </a:cxn>
                  <a:cxn ang="0">
                    <a:pos x="162" y="537"/>
                  </a:cxn>
                  <a:cxn ang="0">
                    <a:pos x="187" y="564"/>
                  </a:cxn>
                  <a:cxn ang="0">
                    <a:pos x="255" y="523"/>
                  </a:cxn>
                  <a:cxn ang="0">
                    <a:pos x="310" y="503"/>
                  </a:cxn>
                  <a:cxn ang="0">
                    <a:pos x="333" y="501"/>
                  </a:cxn>
                  <a:cxn ang="0">
                    <a:pos x="357" y="492"/>
                  </a:cxn>
                  <a:cxn ang="0">
                    <a:pos x="409" y="477"/>
                  </a:cxn>
                  <a:cxn ang="0">
                    <a:pos x="432" y="520"/>
                  </a:cxn>
                  <a:cxn ang="0">
                    <a:pos x="467" y="534"/>
                  </a:cxn>
                  <a:cxn ang="0">
                    <a:pos x="494" y="561"/>
                  </a:cxn>
                  <a:cxn ang="0">
                    <a:pos x="515" y="565"/>
                  </a:cxn>
                  <a:cxn ang="0">
                    <a:pos x="546" y="586"/>
                  </a:cxn>
                  <a:cxn ang="0">
                    <a:pos x="570" y="633"/>
                  </a:cxn>
                  <a:cxn ang="0">
                    <a:pos x="577" y="687"/>
                  </a:cxn>
                  <a:cxn ang="0">
                    <a:pos x="523" y="729"/>
                  </a:cxn>
                  <a:cxn ang="0">
                    <a:pos x="521" y="771"/>
                  </a:cxn>
                  <a:cxn ang="0">
                    <a:pos x="559" y="769"/>
                  </a:cxn>
                  <a:cxn ang="0">
                    <a:pos x="579" y="755"/>
                  </a:cxn>
                  <a:cxn ang="0">
                    <a:pos x="607" y="726"/>
                  </a:cxn>
                  <a:cxn ang="0">
                    <a:pos x="640" y="638"/>
                  </a:cxn>
                  <a:cxn ang="0">
                    <a:pos x="697" y="781"/>
                  </a:cxn>
                  <a:cxn ang="0">
                    <a:pos x="673" y="811"/>
                  </a:cxn>
                  <a:cxn ang="0">
                    <a:pos x="666" y="850"/>
                  </a:cxn>
                  <a:cxn ang="0">
                    <a:pos x="680" y="850"/>
                  </a:cxn>
                  <a:cxn ang="0">
                    <a:pos x="703" y="839"/>
                  </a:cxn>
                  <a:cxn ang="0">
                    <a:pos x="724" y="833"/>
                  </a:cxn>
                  <a:cxn ang="0">
                    <a:pos x="760" y="785"/>
                  </a:cxn>
                  <a:cxn ang="0">
                    <a:pos x="770" y="629"/>
                  </a:cxn>
                  <a:cxn ang="0">
                    <a:pos x="833" y="649"/>
                  </a:cxn>
                  <a:cxn ang="0">
                    <a:pos x="903" y="637"/>
                  </a:cxn>
                  <a:cxn ang="0">
                    <a:pos x="948" y="621"/>
                  </a:cxn>
                  <a:cxn ang="0">
                    <a:pos x="977" y="600"/>
                  </a:cxn>
                  <a:cxn ang="0">
                    <a:pos x="953" y="599"/>
                  </a:cxn>
                  <a:cxn ang="0">
                    <a:pos x="973" y="573"/>
                  </a:cxn>
                  <a:cxn ang="0">
                    <a:pos x="991" y="527"/>
                  </a:cxn>
                  <a:cxn ang="0">
                    <a:pos x="974" y="506"/>
                  </a:cxn>
                  <a:cxn ang="0">
                    <a:pos x="964" y="486"/>
                  </a:cxn>
                  <a:cxn ang="0">
                    <a:pos x="946" y="504"/>
                  </a:cxn>
                  <a:cxn ang="0">
                    <a:pos x="871" y="478"/>
                  </a:cxn>
                  <a:cxn ang="0">
                    <a:pos x="853" y="361"/>
                  </a:cxn>
                  <a:cxn ang="0">
                    <a:pos x="829" y="236"/>
                  </a:cxn>
                  <a:cxn ang="0">
                    <a:pos x="774" y="181"/>
                  </a:cxn>
                  <a:cxn ang="0">
                    <a:pos x="727" y="147"/>
                  </a:cxn>
                  <a:cxn ang="0">
                    <a:pos x="668" y="118"/>
                  </a:cxn>
                  <a:cxn ang="0">
                    <a:pos x="645" y="110"/>
                  </a:cxn>
                  <a:cxn ang="0">
                    <a:pos x="589" y="100"/>
                  </a:cxn>
                  <a:cxn ang="0">
                    <a:pos x="498" y="97"/>
                  </a:cxn>
                  <a:cxn ang="0">
                    <a:pos x="402" y="95"/>
                  </a:cxn>
                  <a:cxn ang="0">
                    <a:pos x="322" y="97"/>
                  </a:cxn>
                  <a:cxn ang="0">
                    <a:pos x="222" y="86"/>
                  </a:cxn>
                  <a:cxn ang="0">
                    <a:pos x="151" y="47"/>
                  </a:cxn>
                  <a:cxn ang="0">
                    <a:pos x="118" y="14"/>
                  </a:cxn>
                  <a:cxn ang="0">
                    <a:pos x="94" y="167"/>
                  </a:cxn>
                </a:cxnLst>
                <a:rect l="0" t="0" r="r" b="b"/>
                <a:pathLst>
                  <a:path w="998" h="850">
                    <a:moveTo>
                      <a:pt x="36" y="254"/>
                    </a:moveTo>
                    <a:lnTo>
                      <a:pt x="18" y="272"/>
                    </a:lnTo>
                    <a:lnTo>
                      <a:pt x="7" y="296"/>
                    </a:lnTo>
                    <a:lnTo>
                      <a:pt x="1" y="325"/>
                    </a:lnTo>
                    <a:lnTo>
                      <a:pt x="0" y="355"/>
                    </a:lnTo>
                    <a:lnTo>
                      <a:pt x="2" y="386"/>
                    </a:lnTo>
                    <a:lnTo>
                      <a:pt x="7" y="414"/>
                    </a:lnTo>
                    <a:lnTo>
                      <a:pt x="15" y="438"/>
                    </a:lnTo>
                    <a:lnTo>
                      <a:pt x="23" y="457"/>
                    </a:lnTo>
                    <a:lnTo>
                      <a:pt x="56" y="455"/>
                    </a:lnTo>
                    <a:lnTo>
                      <a:pt x="85" y="459"/>
                    </a:lnTo>
                    <a:lnTo>
                      <a:pt x="110" y="471"/>
                    </a:lnTo>
                    <a:lnTo>
                      <a:pt x="131" y="488"/>
                    </a:lnTo>
                    <a:lnTo>
                      <a:pt x="149" y="511"/>
                    </a:lnTo>
                    <a:lnTo>
                      <a:pt x="162" y="537"/>
                    </a:lnTo>
                    <a:lnTo>
                      <a:pt x="171" y="568"/>
                    </a:lnTo>
                    <a:lnTo>
                      <a:pt x="175" y="603"/>
                    </a:lnTo>
                    <a:lnTo>
                      <a:pt x="177" y="597"/>
                    </a:lnTo>
                    <a:lnTo>
                      <a:pt x="182" y="583"/>
                    </a:lnTo>
                    <a:lnTo>
                      <a:pt x="187" y="564"/>
                    </a:lnTo>
                    <a:lnTo>
                      <a:pt x="188" y="547"/>
                    </a:lnTo>
                    <a:lnTo>
                      <a:pt x="199" y="550"/>
                    </a:lnTo>
                    <a:lnTo>
                      <a:pt x="203" y="536"/>
                    </a:lnTo>
                    <a:lnTo>
                      <a:pt x="233" y="551"/>
                    </a:lnTo>
                    <a:lnTo>
                      <a:pt x="255" y="523"/>
                    </a:lnTo>
                    <a:lnTo>
                      <a:pt x="266" y="531"/>
                    </a:lnTo>
                    <a:lnTo>
                      <a:pt x="282" y="513"/>
                    </a:lnTo>
                    <a:lnTo>
                      <a:pt x="298" y="519"/>
                    </a:lnTo>
                    <a:lnTo>
                      <a:pt x="309" y="502"/>
                    </a:lnTo>
                    <a:lnTo>
                      <a:pt x="310" y="503"/>
                    </a:lnTo>
                    <a:lnTo>
                      <a:pt x="313" y="504"/>
                    </a:lnTo>
                    <a:lnTo>
                      <a:pt x="318" y="504"/>
                    </a:lnTo>
                    <a:lnTo>
                      <a:pt x="326" y="503"/>
                    </a:lnTo>
                    <a:lnTo>
                      <a:pt x="328" y="503"/>
                    </a:lnTo>
                    <a:lnTo>
                      <a:pt x="333" y="501"/>
                    </a:lnTo>
                    <a:lnTo>
                      <a:pt x="337" y="498"/>
                    </a:lnTo>
                    <a:lnTo>
                      <a:pt x="341" y="492"/>
                    </a:lnTo>
                    <a:lnTo>
                      <a:pt x="343" y="492"/>
                    </a:lnTo>
                    <a:lnTo>
                      <a:pt x="348" y="492"/>
                    </a:lnTo>
                    <a:lnTo>
                      <a:pt x="357" y="492"/>
                    </a:lnTo>
                    <a:lnTo>
                      <a:pt x="367" y="491"/>
                    </a:lnTo>
                    <a:lnTo>
                      <a:pt x="379" y="490"/>
                    </a:lnTo>
                    <a:lnTo>
                      <a:pt x="389" y="486"/>
                    </a:lnTo>
                    <a:lnTo>
                      <a:pt x="400" y="482"/>
                    </a:lnTo>
                    <a:lnTo>
                      <a:pt x="409" y="477"/>
                    </a:lnTo>
                    <a:lnTo>
                      <a:pt x="410" y="479"/>
                    </a:lnTo>
                    <a:lnTo>
                      <a:pt x="413" y="486"/>
                    </a:lnTo>
                    <a:lnTo>
                      <a:pt x="418" y="496"/>
                    </a:lnTo>
                    <a:lnTo>
                      <a:pt x="424" y="508"/>
                    </a:lnTo>
                    <a:lnTo>
                      <a:pt x="432" y="520"/>
                    </a:lnTo>
                    <a:lnTo>
                      <a:pt x="441" y="533"/>
                    </a:lnTo>
                    <a:lnTo>
                      <a:pt x="450" y="543"/>
                    </a:lnTo>
                    <a:lnTo>
                      <a:pt x="461" y="552"/>
                    </a:lnTo>
                    <a:lnTo>
                      <a:pt x="466" y="533"/>
                    </a:lnTo>
                    <a:lnTo>
                      <a:pt x="467" y="534"/>
                    </a:lnTo>
                    <a:lnTo>
                      <a:pt x="470" y="538"/>
                    </a:lnTo>
                    <a:lnTo>
                      <a:pt x="474" y="542"/>
                    </a:lnTo>
                    <a:lnTo>
                      <a:pt x="481" y="548"/>
                    </a:lnTo>
                    <a:lnTo>
                      <a:pt x="487" y="555"/>
                    </a:lnTo>
                    <a:lnTo>
                      <a:pt x="494" y="561"/>
                    </a:lnTo>
                    <a:lnTo>
                      <a:pt x="502" y="567"/>
                    </a:lnTo>
                    <a:lnTo>
                      <a:pt x="509" y="572"/>
                    </a:lnTo>
                    <a:lnTo>
                      <a:pt x="512" y="562"/>
                    </a:lnTo>
                    <a:lnTo>
                      <a:pt x="513" y="563"/>
                    </a:lnTo>
                    <a:lnTo>
                      <a:pt x="515" y="565"/>
                    </a:lnTo>
                    <a:lnTo>
                      <a:pt x="519" y="569"/>
                    </a:lnTo>
                    <a:lnTo>
                      <a:pt x="525" y="574"/>
                    </a:lnTo>
                    <a:lnTo>
                      <a:pt x="531" y="579"/>
                    </a:lnTo>
                    <a:lnTo>
                      <a:pt x="538" y="583"/>
                    </a:lnTo>
                    <a:lnTo>
                      <a:pt x="546" y="586"/>
                    </a:lnTo>
                    <a:lnTo>
                      <a:pt x="553" y="588"/>
                    </a:lnTo>
                    <a:lnTo>
                      <a:pt x="557" y="622"/>
                    </a:lnTo>
                    <a:lnTo>
                      <a:pt x="564" y="617"/>
                    </a:lnTo>
                    <a:lnTo>
                      <a:pt x="566" y="622"/>
                    </a:lnTo>
                    <a:lnTo>
                      <a:pt x="570" y="633"/>
                    </a:lnTo>
                    <a:lnTo>
                      <a:pt x="576" y="647"/>
                    </a:lnTo>
                    <a:lnTo>
                      <a:pt x="585" y="659"/>
                    </a:lnTo>
                    <a:lnTo>
                      <a:pt x="583" y="681"/>
                    </a:lnTo>
                    <a:lnTo>
                      <a:pt x="581" y="683"/>
                    </a:lnTo>
                    <a:lnTo>
                      <a:pt x="577" y="687"/>
                    </a:lnTo>
                    <a:lnTo>
                      <a:pt x="569" y="693"/>
                    </a:lnTo>
                    <a:lnTo>
                      <a:pt x="559" y="702"/>
                    </a:lnTo>
                    <a:lnTo>
                      <a:pt x="548" y="711"/>
                    </a:lnTo>
                    <a:lnTo>
                      <a:pt x="535" y="721"/>
                    </a:lnTo>
                    <a:lnTo>
                      <a:pt x="523" y="729"/>
                    </a:lnTo>
                    <a:lnTo>
                      <a:pt x="509" y="737"/>
                    </a:lnTo>
                    <a:lnTo>
                      <a:pt x="509" y="764"/>
                    </a:lnTo>
                    <a:lnTo>
                      <a:pt x="515" y="767"/>
                    </a:lnTo>
                    <a:lnTo>
                      <a:pt x="516" y="768"/>
                    </a:lnTo>
                    <a:lnTo>
                      <a:pt x="521" y="771"/>
                    </a:lnTo>
                    <a:lnTo>
                      <a:pt x="527" y="773"/>
                    </a:lnTo>
                    <a:lnTo>
                      <a:pt x="535" y="771"/>
                    </a:lnTo>
                    <a:lnTo>
                      <a:pt x="546" y="764"/>
                    </a:lnTo>
                    <a:lnTo>
                      <a:pt x="547" y="769"/>
                    </a:lnTo>
                    <a:lnTo>
                      <a:pt x="559" y="769"/>
                    </a:lnTo>
                    <a:lnTo>
                      <a:pt x="560" y="769"/>
                    </a:lnTo>
                    <a:lnTo>
                      <a:pt x="564" y="767"/>
                    </a:lnTo>
                    <a:lnTo>
                      <a:pt x="568" y="764"/>
                    </a:lnTo>
                    <a:lnTo>
                      <a:pt x="573" y="761"/>
                    </a:lnTo>
                    <a:lnTo>
                      <a:pt x="579" y="755"/>
                    </a:lnTo>
                    <a:lnTo>
                      <a:pt x="586" y="749"/>
                    </a:lnTo>
                    <a:lnTo>
                      <a:pt x="592" y="741"/>
                    </a:lnTo>
                    <a:lnTo>
                      <a:pt x="598" y="731"/>
                    </a:lnTo>
                    <a:lnTo>
                      <a:pt x="602" y="731"/>
                    </a:lnTo>
                    <a:lnTo>
                      <a:pt x="607" y="726"/>
                    </a:lnTo>
                    <a:lnTo>
                      <a:pt x="616" y="713"/>
                    </a:lnTo>
                    <a:lnTo>
                      <a:pt x="627" y="697"/>
                    </a:lnTo>
                    <a:lnTo>
                      <a:pt x="633" y="678"/>
                    </a:lnTo>
                    <a:lnTo>
                      <a:pt x="639" y="675"/>
                    </a:lnTo>
                    <a:lnTo>
                      <a:pt x="640" y="638"/>
                    </a:lnTo>
                    <a:lnTo>
                      <a:pt x="657" y="643"/>
                    </a:lnTo>
                    <a:lnTo>
                      <a:pt x="697" y="688"/>
                    </a:lnTo>
                    <a:lnTo>
                      <a:pt x="704" y="723"/>
                    </a:lnTo>
                    <a:lnTo>
                      <a:pt x="698" y="780"/>
                    </a:lnTo>
                    <a:lnTo>
                      <a:pt x="697" y="781"/>
                    </a:lnTo>
                    <a:lnTo>
                      <a:pt x="695" y="785"/>
                    </a:lnTo>
                    <a:lnTo>
                      <a:pt x="692" y="790"/>
                    </a:lnTo>
                    <a:lnTo>
                      <a:pt x="686" y="796"/>
                    </a:lnTo>
                    <a:lnTo>
                      <a:pt x="680" y="804"/>
                    </a:lnTo>
                    <a:lnTo>
                      <a:pt x="673" y="811"/>
                    </a:lnTo>
                    <a:lnTo>
                      <a:pt x="665" y="817"/>
                    </a:lnTo>
                    <a:lnTo>
                      <a:pt x="656" y="824"/>
                    </a:lnTo>
                    <a:lnTo>
                      <a:pt x="654" y="840"/>
                    </a:lnTo>
                    <a:lnTo>
                      <a:pt x="660" y="842"/>
                    </a:lnTo>
                    <a:lnTo>
                      <a:pt x="666" y="850"/>
                    </a:lnTo>
                    <a:lnTo>
                      <a:pt x="667" y="850"/>
                    </a:lnTo>
                    <a:lnTo>
                      <a:pt x="668" y="850"/>
                    </a:lnTo>
                    <a:lnTo>
                      <a:pt x="672" y="850"/>
                    </a:lnTo>
                    <a:lnTo>
                      <a:pt x="676" y="850"/>
                    </a:lnTo>
                    <a:lnTo>
                      <a:pt x="680" y="850"/>
                    </a:lnTo>
                    <a:lnTo>
                      <a:pt x="685" y="850"/>
                    </a:lnTo>
                    <a:lnTo>
                      <a:pt x="692" y="849"/>
                    </a:lnTo>
                    <a:lnTo>
                      <a:pt x="698" y="848"/>
                    </a:lnTo>
                    <a:lnTo>
                      <a:pt x="702" y="839"/>
                    </a:lnTo>
                    <a:lnTo>
                      <a:pt x="703" y="839"/>
                    </a:lnTo>
                    <a:lnTo>
                      <a:pt x="707" y="840"/>
                    </a:lnTo>
                    <a:lnTo>
                      <a:pt x="712" y="840"/>
                    </a:lnTo>
                    <a:lnTo>
                      <a:pt x="718" y="839"/>
                    </a:lnTo>
                    <a:lnTo>
                      <a:pt x="720" y="837"/>
                    </a:lnTo>
                    <a:lnTo>
                      <a:pt x="724" y="833"/>
                    </a:lnTo>
                    <a:lnTo>
                      <a:pt x="730" y="826"/>
                    </a:lnTo>
                    <a:lnTo>
                      <a:pt x="738" y="816"/>
                    </a:lnTo>
                    <a:lnTo>
                      <a:pt x="746" y="806"/>
                    </a:lnTo>
                    <a:lnTo>
                      <a:pt x="753" y="795"/>
                    </a:lnTo>
                    <a:lnTo>
                      <a:pt x="760" y="785"/>
                    </a:lnTo>
                    <a:lnTo>
                      <a:pt x="764" y="775"/>
                    </a:lnTo>
                    <a:lnTo>
                      <a:pt x="760" y="741"/>
                    </a:lnTo>
                    <a:lnTo>
                      <a:pt x="785" y="675"/>
                    </a:lnTo>
                    <a:lnTo>
                      <a:pt x="787" y="654"/>
                    </a:lnTo>
                    <a:lnTo>
                      <a:pt x="770" y="629"/>
                    </a:lnTo>
                    <a:lnTo>
                      <a:pt x="787" y="634"/>
                    </a:lnTo>
                    <a:lnTo>
                      <a:pt x="790" y="636"/>
                    </a:lnTo>
                    <a:lnTo>
                      <a:pt x="801" y="640"/>
                    </a:lnTo>
                    <a:lnTo>
                      <a:pt x="815" y="645"/>
                    </a:lnTo>
                    <a:lnTo>
                      <a:pt x="833" y="649"/>
                    </a:lnTo>
                    <a:lnTo>
                      <a:pt x="853" y="654"/>
                    </a:lnTo>
                    <a:lnTo>
                      <a:pt x="875" y="654"/>
                    </a:lnTo>
                    <a:lnTo>
                      <a:pt x="896" y="650"/>
                    </a:lnTo>
                    <a:lnTo>
                      <a:pt x="916" y="641"/>
                    </a:lnTo>
                    <a:lnTo>
                      <a:pt x="903" y="637"/>
                    </a:lnTo>
                    <a:lnTo>
                      <a:pt x="905" y="636"/>
                    </a:lnTo>
                    <a:lnTo>
                      <a:pt x="912" y="634"/>
                    </a:lnTo>
                    <a:lnTo>
                      <a:pt x="922" y="630"/>
                    </a:lnTo>
                    <a:lnTo>
                      <a:pt x="935" y="626"/>
                    </a:lnTo>
                    <a:lnTo>
                      <a:pt x="948" y="621"/>
                    </a:lnTo>
                    <a:lnTo>
                      <a:pt x="960" y="615"/>
                    </a:lnTo>
                    <a:lnTo>
                      <a:pt x="972" y="607"/>
                    </a:lnTo>
                    <a:lnTo>
                      <a:pt x="980" y="599"/>
                    </a:lnTo>
                    <a:lnTo>
                      <a:pt x="979" y="599"/>
                    </a:lnTo>
                    <a:lnTo>
                      <a:pt x="977" y="600"/>
                    </a:lnTo>
                    <a:lnTo>
                      <a:pt x="974" y="600"/>
                    </a:lnTo>
                    <a:lnTo>
                      <a:pt x="970" y="600"/>
                    </a:lnTo>
                    <a:lnTo>
                      <a:pt x="964" y="601"/>
                    </a:lnTo>
                    <a:lnTo>
                      <a:pt x="958" y="600"/>
                    </a:lnTo>
                    <a:lnTo>
                      <a:pt x="953" y="599"/>
                    </a:lnTo>
                    <a:lnTo>
                      <a:pt x="947" y="598"/>
                    </a:lnTo>
                    <a:lnTo>
                      <a:pt x="949" y="596"/>
                    </a:lnTo>
                    <a:lnTo>
                      <a:pt x="955" y="590"/>
                    </a:lnTo>
                    <a:lnTo>
                      <a:pt x="963" y="583"/>
                    </a:lnTo>
                    <a:lnTo>
                      <a:pt x="973" y="573"/>
                    </a:lnTo>
                    <a:lnTo>
                      <a:pt x="981" y="562"/>
                    </a:lnTo>
                    <a:lnTo>
                      <a:pt x="990" y="550"/>
                    </a:lnTo>
                    <a:lnTo>
                      <a:pt x="996" y="536"/>
                    </a:lnTo>
                    <a:lnTo>
                      <a:pt x="998" y="523"/>
                    </a:lnTo>
                    <a:lnTo>
                      <a:pt x="991" y="527"/>
                    </a:lnTo>
                    <a:lnTo>
                      <a:pt x="992" y="525"/>
                    </a:lnTo>
                    <a:lnTo>
                      <a:pt x="992" y="519"/>
                    </a:lnTo>
                    <a:lnTo>
                      <a:pt x="991" y="511"/>
                    </a:lnTo>
                    <a:lnTo>
                      <a:pt x="983" y="501"/>
                    </a:lnTo>
                    <a:lnTo>
                      <a:pt x="974" y="506"/>
                    </a:lnTo>
                    <a:lnTo>
                      <a:pt x="974" y="503"/>
                    </a:lnTo>
                    <a:lnTo>
                      <a:pt x="974" y="497"/>
                    </a:lnTo>
                    <a:lnTo>
                      <a:pt x="971" y="490"/>
                    </a:lnTo>
                    <a:lnTo>
                      <a:pt x="964" y="485"/>
                    </a:lnTo>
                    <a:lnTo>
                      <a:pt x="964" y="486"/>
                    </a:lnTo>
                    <a:lnTo>
                      <a:pt x="962" y="489"/>
                    </a:lnTo>
                    <a:lnTo>
                      <a:pt x="960" y="492"/>
                    </a:lnTo>
                    <a:lnTo>
                      <a:pt x="956" y="495"/>
                    </a:lnTo>
                    <a:lnTo>
                      <a:pt x="952" y="500"/>
                    </a:lnTo>
                    <a:lnTo>
                      <a:pt x="946" y="504"/>
                    </a:lnTo>
                    <a:lnTo>
                      <a:pt x="938" y="510"/>
                    </a:lnTo>
                    <a:lnTo>
                      <a:pt x="930" y="514"/>
                    </a:lnTo>
                    <a:lnTo>
                      <a:pt x="891" y="514"/>
                    </a:lnTo>
                    <a:lnTo>
                      <a:pt x="873" y="499"/>
                    </a:lnTo>
                    <a:lnTo>
                      <a:pt x="871" y="478"/>
                    </a:lnTo>
                    <a:lnTo>
                      <a:pt x="867" y="443"/>
                    </a:lnTo>
                    <a:lnTo>
                      <a:pt x="861" y="437"/>
                    </a:lnTo>
                    <a:lnTo>
                      <a:pt x="859" y="383"/>
                    </a:lnTo>
                    <a:lnTo>
                      <a:pt x="852" y="376"/>
                    </a:lnTo>
                    <a:lnTo>
                      <a:pt x="853" y="361"/>
                    </a:lnTo>
                    <a:lnTo>
                      <a:pt x="853" y="327"/>
                    </a:lnTo>
                    <a:lnTo>
                      <a:pt x="849" y="287"/>
                    </a:lnTo>
                    <a:lnTo>
                      <a:pt x="836" y="255"/>
                    </a:lnTo>
                    <a:lnTo>
                      <a:pt x="834" y="246"/>
                    </a:lnTo>
                    <a:lnTo>
                      <a:pt x="829" y="236"/>
                    </a:lnTo>
                    <a:lnTo>
                      <a:pt x="822" y="225"/>
                    </a:lnTo>
                    <a:lnTo>
                      <a:pt x="812" y="213"/>
                    </a:lnTo>
                    <a:lnTo>
                      <a:pt x="802" y="202"/>
                    </a:lnTo>
                    <a:lnTo>
                      <a:pt x="789" y="191"/>
                    </a:lnTo>
                    <a:lnTo>
                      <a:pt x="774" y="181"/>
                    </a:lnTo>
                    <a:lnTo>
                      <a:pt x="760" y="172"/>
                    </a:lnTo>
                    <a:lnTo>
                      <a:pt x="758" y="170"/>
                    </a:lnTo>
                    <a:lnTo>
                      <a:pt x="750" y="165"/>
                    </a:lnTo>
                    <a:lnTo>
                      <a:pt x="740" y="157"/>
                    </a:lnTo>
                    <a:lnTo>
                      <a:pt x="727" y="147"/>
                    </a:lnTo>
                    <a:lnTo>
                      <a:pt x="714" y="138"/>
                    </a:lnTo>
                    <a:lnTo>
                      <a:pt x="698" y="128"/>
                    </a:lnTo>
                    <a:lnTo>
                      <a:pt x="683" y="122"/>
                    </a:lnTo>
                    <a:lnTo>
                      <a:pt x="670" y="118"/>
                    </a:lnTo>
                    <a:lnTo>
                      <a:pt x="668" y="118"/>
                    </a:lnTo>
                    <a:lnTo>
                      <a:pt x="666" y="117"/>
                    </a:lnTo>
                    <a:lnTo>
                      <a:pt x="663" y="116"/>
                    </a:lnTo>
                    <a:lnTo>
                      <a:pt x="659" y="114"/>
                    </a:lnTo>
                    <a:lnTo>
                      <a:pt x="653" y="113"/>
                    </a:lnTo>
                    <a:lnTo>
                      <a:pt x="645" y="110"/>
                    </a:lnTo>
                    <a:lnTo>
                      <a:pt x="637" y="108"/>
                    </a:lnTo>
                    <a:lnTo>
                      <a:pt x="627" y="105"/>
                    </a:lnTo>
                    <a:lnTo>
                      <a:pt x="615" y="103"/>
                    </a:lnTo>
                    <a:lnTo>
                      <a:pt x="602" y="102"/>
                    </a:lnTo>
                    <a:lnTo>
                      <a:pt x="589" y="100"/>
                    </a:lnTo>
                    <a:lnTo>
                      <a:pt x="573" y="98"/>
                    </a:lnTo>
                    <a:lnTo>
                      <a:pt x="556" y="97"/>
                    </a:lnTo>
                    <a:lnTo>
                      <a:pt x="538" y="97"/>
                    </a:lnTo>
                    <a:lnTo>
                      <a:pt x="519" y="97"/>
                    </a:lnTo>
                    <a:lnTo>
                      <a:pt x="498" y="97"/>
                    </a:lnTo>
                    <a:lnTo>
                      <a:pt x="488" y="97"/>
                    </a:lnTo>
                    <a:lnTo>
                      <a:pt x="471" y="97"/>
                    </a:lnTo>
                    <a:lnTo>
                      <a:pt x="450" y="96"/>
                    </a:lnTo>
                    <a:lnTo>
                      <a:pt x="426" y="96"/>
                    </a:lnTo>
                    <a:lnTo>
                      <a:pt x="402" y="95"/>
                    </a:lnTo>
                    <a:lnTo>
                      <a:pt x="380" y="95"/>
                    </a:lnTo>
                    <a:lnTo>
                      <a:pt x="361" y="95"/>
                    </a:lnTo>
                    <a:lnTo>
                      <a:pt x="348" y="96"/>
                    </a:lnTo>
                    <a:lnTo>
                      <a:pt x="337" y="97"/>
                    </a:lnTo>
                    <a:lnTo>
                      <a:pt x="322" y="97"/>
                    </a:lnTo>
                    <a:lnTo>
                      <a:pt x="304" y="96"/>
                    </a:lnTo>
                    <a:lnTo>
                      <a:pt x="284" y="94"/>
                    </a:lnTo>
                    <a:lnTo>
                      <a:pt x="264" y="92"/>
                    </a:lnTo>
                    <a:lnTo>
                      <a:pt x="243" y="89"/>
                    </a:lnTo>
                    <a:lnTo>
                      <a:pt x="222" y="86"/>
                    </a:lnTo>
                    <a:lnTo>
                      <a:pt x="204" y="83"/>
                    </a:lnTo>
                    <a:lnTo>
                      <a:pt x="187" y="79"/>
                    </a:lnTo>
                    <a:lnTo>
                      <a:pt x="173" y="71"/>
                    </a:lnTo>
                    <a:lnTo>
                      <a:pt x="161" y="60"/>
                    </a:lnTo>
                    <a:lnTo>
                      <a:pt x="151" y="47"/>
                    </a:lnTo>
                    <a:lnTo>
                      <a:pt x="142" y="35"/>
                    </a:lnTo>
                    <a:lnTo>
                      <a:pt x="132" y="22"/>
                    </a:lnTo>
                    <a:lnTo>
                      <a:pt x="123" y="11"/>
                    </a:lnTo>
                    <a:lnTo>
                      <a:pt x="113" y="0"/>
                    </a:lnTo>
                    <a:lnTo>
                      <a:pt x="118" y="14"/>
                    </a:lnTo>
                    <a:lnTo>
                      <a:pt x="121" y="35"/>
                    </a:lnTo>
                    <a:lnTo>
                      <a:pt x="121" y="61"/>
                    </a:lnTo>
                    <a:lnTo>
                      <a:pt x="119" y="93"/>
                    </a:lnTo>
                    <a:lnTo>
                      <a:pt x="110" y="128"/>
                    </a:lnTo>
                    <a:lnTo>
                      <a:pt x="94" y="167"/>
                    </a:lnTo>
                    <a:lnTo>
                      <a:pt x="70" y="209"/>
                    </a:lnTo>
                    <a:lnTo>
                      <a:pt x="36" y="25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921" name="Freeform 201"/>
              <p:cNvSpPr>
                <a:spLocks/>
              </p:cNvSpPr>
              <p:nvPr/>
            </p:nvSpPr>
            <p:spPr bwMode="auto">
              <a:xfrm>
                <a:off x="850" y="2601"/>
                <a:ext cx="133" cy="282"/>
              </a:xfrm>
              <a:custGeom>
                <a:avLst/>
                <a:gdLst/>
                <a:ahLst/>
                <a:cxnLst>
                  <a:cxn ang="0">
                    <a:pos x="384" y="684"/>
                  </a:cxn>
                  <a:cxn ang="0">
                    <a:pos x="362" y="723"/>
                  </a:cxn>
                  <a:cxn ang="0">
                    <a:pos x="335" y="776"/>
                  </a:cxn>
                  <a:cxn ang="0">
                    <a:pos x="287" y="806"/>
                  </a:cxn>
                  <a:cxn ang="0">
                    <a:pos x="240" y="845"/>
                  </a:cxn>
                  <a:cxn ang="0">
                    <a:pos x="220" y="841"/>
                  </a:cxn>
                  <a:cxn ang="0">
                    <a:pos x="204" y="819"/>
                  </a:cxn>
                  <a:cxn ang="0">
                    <a:pos x="211" y="803"/>
                  </a:cxn>
                  <a:cxn ang="0">
                    <a:pos x="184" y="801"/>
                  </a:cxn>
                  <a:cxn ang="0">
                    <a:pos x="188" y="780"/>
                  </a:cxn>
                  <a:cxn ang="0">
                    <a:pos x="215" y="764"/>
                  </a:cxn>
                  <a:cxn ang="0">
                    <a:pos x="223" y="705"/>
                  </a:cxn>
                  <a:cxn ang="0">
                    <a:pos x="211" y="608"/>
                  </a:cxn>
                  <a:cxn ang="0">
                    <a:pos x="185" y="582"/>
                  </a:cxn>
                  <a:cxn ang="0">
                    <a:pos x="160" y="558"/>
                  </a:cxn>
                  <a:cxn ang="0">
                    <a:pos x="131" y="517"/>
                  </a:cxn>
                  <a:cxn ang="0">
                    <a:pos x="106" y="485"/>
                  </a:cxn>
                  <a:cxn ang="0">
                    <a:pos x="69" y="454"/>
                  </a:cxn>
                  <a:cxn ang="0">
                    <a:pos x="42" y="404"/>
                  </a:cxn>
                  <a:cxn ang="0">
                    <a:pos x="26" y="367"/>
                  </a:cxn>
                  <a:cxn ang="0">
                    <a:pos x="2" y="298"/>
                  </a:cxn>
                  <a:cxn ang="0">
                    <a:pos x="14" y="235"/>
                  </a:cxn>
                  <a:cxn ang="0">
                    <a:pos x="45" y="225"/>
                  </a:cxn>
                  <a:cxn ang="0">
                    <a:pos x="85" y="207"/>
                  </a:cxn>
                  <a:cxn ang="0">
                    <a:pos x="115" y="200"/>
                  </a:cxn>
                  <a:cxn ang="0">
                    <a:pos x="142" y="177"/>
                  </a:cxn>
                  <a:cxn ang="0">
                    <a:pos x="163" y="176"/>
                  </a:cxn>
                  <a:cxn ang="0">
                    <a:pos x="211" y="140"/>
                  </a:cxn>
                  <a:cxn ang="0">
                    <a:pos x="235" y="126"/>
                  </a:cxn>
                  <a:cxn ang="0">
                    <a:pos x="253" y="80"/>
                  </a:cxn>
                  <a:cxn ang="0">
                    <a:pos x="262" y="42"/>
                  </a:cxn>
                  <a:cxn ang="0">
                    <a:pos x="290" y="1"/>
                  </a:cxn>
                  <a:cxn ang="0">
                    <a:pos x="312" y="22"/>
                  </a:cxn>
                  <a:cxn ang="0">
                    <a:pos x="336" y="116"/>
                  </a:cxn>
                  <a:cxn ang="0">
                    <a:pos x="318" y="162"/>
                  </a:cxn>
                  <a:cxn ang="0">
                    <a:pos x="308" y="135"/>
                  </a:cxn>
                  <a:cxn ang="0">
                    <a:pos x="297" y="209"/>
                  </a:cxn>
                  <a:cxn ang="0">
                    <a:pos x="281" y="254"/>
                  </a:cxn>
                  <a:cxn ang="0">
                    <a:pos x="257" y="289"/>
                  </a:cxn>
                  <a:cxn ang="0">
                    <a:pos x="235" y="301"/>
                  </a:cxn>
                  <a:cxn ang="0">
                    <a:pos x="216" y="302"/>
                  </a:cxn>
                  <a:cxn ang="0">
                    <a:pos x="178" y="298"/>
                  </a:cxn>
                  <a:cxn ang="0">
                    <a:pos x="161" y="366"/>
                  </a:cxn>
                  <a:cxn ang="0">
                    <a:pos x="174" y="415"/>
                  </a:cxn>
                  <a:cxn ang="0">
                    <a:pos x="193" y="445"/>
                  </a:cxn>
                  <a:cxn ang="0">
                    <a:pos x="218" y="473"/>
                  </a:cxn>
                  <a:cxn ang="0">
                    <a:pos x="237" y="514"/>
                  </a:cxn>
                  <a:cxn ang="0">
                    <a:pos x="265" y="548"/>
                  </a:cxn>
                  <a:cxn ang="0">
                    <a:pos x="304" y="558"/>
                  </a:cxn>
                  <a:cxn ang="0">
                    <a:pos x="337" y="551"/>
                  </a:cxn>
                  <a:cxn ang="0">
                    <a:pos x="352" y="564"/>
                  </a:cxn>
                  <a:cxn ang="0">
                    <a:pos x="371" y="551"/>
                  </a:cxn>
                  <a:cxn ang="0">
                    <a:pos x="401" y="631"/>
                  </a:cxn>
                </a:cxnLst>
                <a:rect l="0" t="0" r="r" b="b"/>
                <a:pathLst>
                  <a:path w="401" h="846">
                    <a:moveTo>
                      <a:pt x="391" y="629"/>
                    </a:moveTo>
                    <a:lnTo>
                      <a:pt x="389" y="645"/>
                    </a:lnTo>
                    <a:lnTo>
                      <a:pt x="387" y="663"/>
                    </a:lnTo>
                    <a:lnTo>
                      <a:pt x="385" y="678"/>
                    </a:lnTo>
                    <a:lnTo>
                      <a:pt x="384" y="684"/>
                    </a:lnTo>
                    <a:lnTo>
                      <a:pt x="369" y="679"/>
                    </a:lnTo>
                    <a:lnTo>
                      <a:pt x="368" y="695"/>
                    </a:lnTo>
                    <a:lnTo>
                      <a:pt x="366" y="708"/>
                    </a:lnTo>
                    <a:lnTo>
                      <a:pt x="363" y="719"/>
                    </a:lnTo>
                    <a:lnTo>
                      <a:pt x="362" y="723"/>
                    </a:lnTo>
                    <a:lnTo>
                      <a:pt x="351" y="719"/>
                    </a:lnTo>
                    <a:lnTo>
                      <a:pt x="349" y="741"/>
                    </a:lnTo>
                    <a:lnTo>
                      <a:pt x="343" y="759"/>
                    </a:lnTo>
                    <a:lnTo>
                      <a:pt x="338" y="771"/>
                    </a:lnTo>
                    <a:lnTo>
                      <a:pt x="335" y="776"/>
                    </a:lnTo>
                    <a:lnTo>
                      <a:pt x="323" y="766"/>
                    </a:lnTo>
                    <a:lnTo>
                      <a:pt x="308" y="791"/>
                    </a:lnTo>
                    <a:lnTo>
                      <a:pt x="303" y="785"/>
                    </a:lnTo>
                    <a:lnTo>
                      <a:pt x="297" y="795"/>
                    </a:lnTo>
                    <a:lnTo>
                      <a:pt x="287" y="806"/>
                    </a:lnTo>
                    <a:lnTo>
                      <a:pt x="277" y="815"/>
                    </a:lnTo>
                    <a:lnTo>
                      <a:pt x="265" y="825"/>
                    </a:lnTo>
                    <a:lnTo>
                      <a:pt x="255" y="833"/>
                    </a:lnTo>
                    <a:lnTo>
                      <a:pt x="246" y="840"/>
                    </a:lnTo>
                    <a:lnTo>
                      <a:pt x="240" y="845"/>
                    </a:lnTo>
                    <a:lnTo>
                      <a:pt x="238" y="846"/>
                    </a:lnTo>
                    <a:lnTo>
                      <a:pt x="231" y="845"/>
                    </a:lnTo>
                    <a:lnTo>
                      <a:pt x="225" y="843"/>
                    </a:lnTo>
                    <a:lnTo>
                      <a:pt x="221" y="842"/>
                    </a:lnTo>
                    <a:lnTo>
                      <a:pt x="220" y="841"/>
                    </a:lnTo>
                    <a:lnTo>
                      <a:pt x="209" y="843"/>
                    </a:lnTo>
                    <a:lnTo>
                      <a:pt x="201" y="831"/>
                    </a:lnTo>
                    <a:lnTo>
                      <a:pt x="202" y="827"/>
                    </a:lnTo>
                    <a:lnTo>
                      <a:pt x="203" y="823"/>
                    </a:lnTo>
                    <a:lnTo>
                      <a:pt x="204" y="819"/>
                    </a:lnTo>
                    <a:lnTo>
                      <a:pt x="205" y="814"/>
                    </a:lnTo>
                    <a:lnTo>
                      <a:pt x="208" y="809"/>
                    </a:lnTo>
                    <a:lnTo>
                      <a:pt x="209" y="806"/>
                    </a:lnTo>
                    <a:lnTo>
                      <a:pt x="211" y="804"/>
                    </a:lnTo>
                    <a:lnTo>
                      <a:pt x="211" y="803"/>
                    </a:lnTo>
                    <a:lnTo>
                      <a:pt x="202" y="803"/>
                    </a:lnTo>
                    <a:lnTo>
                      <a:pt x="196" y="801"/>
                    </a:lnTo>
                    <a:lnTo>
                      <a:pt x="192" y="798"/>
                    </a:lnTo>
                    <a:lnTo>
                      <a:pt x="191" y="795"/>
                    </a:lnTo>
                    <a:lnTo>
                      <a:pt x="184" y="801"/>
                    </a:lnTo>
                    <a:lnTo>
                      <a:pt x="178" y="801"/>
                    </a:lnTo>
                    <a:lnTo>
                      <a:pt x="174" y="800"/>
                    </a:lnTo>
                    <a:lnTo>
                      <a:pt x="172" y="799"/>
                    </a:lnTo>
                    <a:lnTo>
                      <a:pt x="180" y="788"/>
                    </a:lnTo>
                    <a:lnTo>
                      <a:pt x="188" y="780"/>
                    </a:lnTo>
                    <a:lnTo>
                      <a:pt x="196" y="773"/>
                    </a:lnTo>
                    <a:lnTo>
                      <a:pt x="202" y="769"/>
                    </a:lnTo>
                    <a:lnTo>
                      <a:pt x="208" y="767"/>
                    </a:lnTo>
                    <a:lnTo>
                      <a:pt x="212" y="765"/>
                    </a:lnTo>
                    <a:lnTo>
                      <a:pt x="215" y="764"/>
                    </a:lnTo>
                    <a:lnTo>
                      <a:pt x="216" y="764"/>
                    </a:lnTo>
                    <a:lnTo>
                      <a:pt x="217" y="745"/>
                    </a:lnTo>
                    <a:lnTo>
                      <a:pt x="220" y="726"/>
                    </a:lnTo>
                    <a:lnTo>
                      <a:pt x="222" y="711"/>
                    </a:lnTo>
                    <a:lnTo>
                      <a:pt x="223" y="705"/>
                    </a:lnTo>
                    <a:lnTo>
                      <a:pt x="219" y="673"/>
                    </a:lnTo>
                    <a:lnTo>
                      <a:pt x="218" y="643"/>
                    </a:lnTo>
                    <a:lnTo>
                      <a:pt x="219" y="622"/>
                    </a:lnTo>
                    <a:lnTo>
                      <a:pt x="219" y="614"/>
                    </a:lnTo>
                    <a:lnTo>
                      <a:pt x="211" y="608"/>
                    </a:lnTo>
                    <a:lnTo>
                      <a:pt x="203" y="602"/>
                    </a:lnTo>
                    <a:lnTo>
                      <a:pt x="198" y="596"/>
                    </a:lnTo>
                    <a:lnTo>
                      <a:pt x="193" y="591"/>
                    </a:lnTo>
                    <a:lnTo>
                      <a:pt x="189" y="586"/>
                    </a:lnTo>
                    <a:lnTo>
                      <a:pt x="185" y="582"/>
                    </a:lnTo>
                    <a:lnTo>
                      <a:pt x="184" y="580"/>
                    </a:lnTo>
                    <a:lnTo>
                      <a:pt x="183" y="579"/>
                    </a:lnTo>
                    <a:lnTo>
                      <a:pt x="173" y="573"/>
                    </a:lnTo>
                    <a:lnTo>
                      <a:pt x="166" y="565"/>
                    </a:lnTo>
                    <a:lnTo>
                      <a:pt x="160" y="558"/>
                    </a:lnTo>
                    <a:lnTo>
                      <a:pt x="158" y="555"/>
                    </a:lnTo>
                    <a:lnTo>
                      <a:pt x="145" y="542"/>
                    </a:lnTo>
                    <a:lnTo>
                      <a:pt x="136" y="531"/>
                    </a:lnTo>
                    <a:lnTo>
                      <a:pt x="132" y="521"/>
                    </a:lnTo>
                    <a:lnTo>
                      <a:pt x="131" y="517"/>
                    </a:lnTo>
                    <a:lnTo>
                      <a:pt x="127" y="529"/>
                    </a:lnTo>
                    <a:lnTo>
                      <a:pt x="117" y="515"/>
                    </a:lnTo>
                    <a:lnTo>
                      <a:pt x="111" y="500"/>
                    </a:lnTo>
                    <a:lnTo>
                      <a:pt x="107" y="489"/>
                    </a:lnTo>
                    <a:lnTo>
                      <a:pt x="106" y="485"/>
                    </a:lnTo>
                    <a:lnTo>
                      <a:pt x="96" y="477"/>
                    </a:lnTo>
                    <a:lnTo>
                      <a:pt x="87" y="465"/>
                    </a:lnTo>
                    <a:lnTo>
                      <a:pt x="81" y="454"/>
                    </a:lnTo>
                    <a:lnTo>
                      <a:pt x="77" y="449"/>
                    </a:lnTo>
                    <a:lnTo>
                      <a:pt x="69" y="454"/>
                    </a:lnTo>
                    <a:lnTo>
                      <a:pt x="60" y="432"/>
                    </a:lnTo>
                    <a:lnTo>
                      <a:pt x="51" y="426"/>
                    </a:lnTo>
                    <a:lnTo>
                      <a:pt x="46" y="416"/>
                    </a:lnTo>
                    <a:lnTo>
                      <a:pt x="43" y="408"/>
                    </a:lnTo>
                    <a:lnTo>
                      <a:pt x="42" y="404"/>
                    </a:lnTo>
                    <a:lnTo>
                      <a:pt x="35" y="405"/>
                    </a:lnTo>
                    <a:lnTo>
                      <a:pt x="31" y="392"/>
                    </a:lnTo>
                    <a:lnTo>
                      <a:pt x="28" y="381"/>
                    </a:lnTo>
                    <a:lnTo>
                      <a:pt x="26" y="371"/>
                    </a:lnTo>
                    <a:lnTo>
                      <a:pt x="26" y="367"/>
                    </a:lnTo>
                    <a:lnTo>
                      <a:pt x="18" y="352"/>
                    </a:lnTo>
                    <a:lnTo>
                      <a:pt x="15" y="306"/>
                    </a:lnTo>
                    <a:lnTo>
                      <a:pt x="6" y="312"/>
                    </a:lnTo>
                    <a:lnTo>
                      <a:pt x="4" y="305"/>
                    </a:lnTo>
                    <a:lnTo>
                      <a:pt x="2" y="298"/>
                    </a:lnTo>
                    <a:lnTo>
                      <a:pt x="1" y="291"/>
                    </a:lnTo>
                    <a:lnTo>
                      <a:pt x="1" y="286"/>
                    </a:lnTo>
                    <a:lnTo>
                      <a:pt x="0" y="275"/>
                    </a:lnTo>
                    <a:lnTo>
                      <a:pt x="7" y="250"/>
                    </a:lnTo>
                    <a:lnTo>
                      <a:pt x="14" y="235"/>
                    </a:lnTo>
                    <a:lnTo>
                      <a:pt x="20" y="226"/>
                    </a:lnTo>
                    <a:lnTo>
                      <a:pt x="22" y="224"/>
                    </a:lnTo>
                    <a:lnTo>
                      <a:pt x="26" y="254"/>
                    </a:lnTo>
                    <a:lnTo>
                      <a:pt x="35" y="238"/>
                    </a:lnTo>
                    <a:lnTo>
                      <a:pt x="45" y="225"/>
                    </a:lnTo>
                    <a:lnTo>
                      <a:pt x="52" y="217"/>
                    </a:lnTo>
                    <a:lnTo>
                      <a:pt x="55" y="215"/>
                    </a:lnTo>
                    <a:lnTo>
                      <a:pt x="55" y="241"/>
                    </a:lnTo>
                    <a:lnTo>
                      <a:pt x="65" y="225"/>
                    </a:lnTo>
                    <a:lnTo>
                      <a:pt x="85" y="207"/>
                    </a:lnTo>
                    <a:lnTo>
                      <a:pt x="84" y="223"/>
                    </a:lnTo>
                    <a:lnTo>
                      <a:pt x="83" y="236"/>
                    </a:lnTo>
                    <a:lnTo>
                      <a:pt x="84" y="246"/>
                    </a:lnTo>
                    <a:lnTo>
                      <a:pt x="84" y="249"/>
                    </a:lnTo>
                    <a:lnTo>
                      <a:pt x="115" y="200"/>
                    </a:lnTo>
                    <a:lnTo>
                      <a:pt x="120" y="209"/>
                    </a:lnTo>
                    <a:lnTo>
                      <a:pt x="126" y="199"/>
                    </a:lnTo>
                    <a:lnTo>
                      <a:pt x="132" y="190"/>
                    </a:lnTo>
                    <a:lnTo>
                      <a:pt x="137" y="183"/>
                    </a:lnTo>
                    <a:lnTo>
                      <a:pt x="142" y="177"/>
                    </a:lnTo>
                    <a:lnTo>
                      <a:pt x="148" y="173"/>
                    </a:lnTo>
                    <a:lnTo>
                      <a:pt x="151" y="169"/>
                    </a:lnTo>
                    <a:lnTo>
                      <a:pt x="153" y="168"/>
                    </a:lnTo>
                    <a:lnTo>
                      <a:pt x="154" y="167"/>
                    </a:lnTo>
                    <a:lnTo>
                      <a:pt x="163" y="176"/>
                    </a:lnTo>
                    <a:lnTo>
                      <a:pt x="188" y="148"/>
                    </a:lnTo>
                    <a:lnTo>
                      <a:pt x="190" y="164"/>
                    </a:lnTo>
                    <a:lnTo>
                      <a:pt x="199" y="157"/>
                    </a:lnTo>
                    <a:lnTo>
                      <a:pt x="206" y="147"/>
                    </a:lnTo>
                    <a:lnTo>
                      <a:pt x="211" y="140"/>
                    </a:lnTo>
                    <a:lnTo>
                      <a:pt x="212" y="137"/>
                    </a:lnTo>
                    <a:lnTo>
                      <a:pt x="216" y="148"/>
                    </a:lnTo>
                    <a:lnTo>
                      <a:pt x="233" y="104"/>
                    </a:lnTo>
                    <a:lnTo>
                      <a:pt x="235" y="116"/>
                    </a:lnTo>
                    <a:lnTo>
                      <a:pt x="235" y="126"/>
                    </a:lnTo>
                    <a:lnTo>
                      <a:pt x="234" y="134"/>
                    </a:lnTo>
                    <a:lnTo>
                      <a:pt x="234" y="137"/>
                    </a:lnTo>
                    <a:lnTo>
                      <a:pt x="243" y="117"/>
                    </a:lnTo>
                    <a:lnTo>
                      <a:pt x="250" y="97"/>
                    </a:lnTo>
                    <a:lnTo>
                      <a:pt x="253" y="80"/>
                    </a:lnTo>
                    <a:lnTo>
                      <a:pt x="254" y="74"/>
                    </a:lnTo>
                    <a:lnTo>
                      <a:pt x="261" y="81"/>
                    </a:lnTo>
                    <a:lnTo>
                      <a:pt x="263" y="66"/>
                    </a:lnTo>
                    <a:lnTo>
                      <a:pt x="263" y="53"/>
                    </a:lnTo>
                    <a:lnTo>
                      <a:pt x="262" y="42"/>
                    </a:lnTo>
                    <a:lnTo>
                      <a:pt x="262" y="38"/>
                    </a:lnTo>
                    <a:lnTo>
                      <a:pt x="276" y="51"/>
                    </a:lnTo>
                    <a:lnTo>
                      <a:pt x="276" y="0"/>
                    </a:lnTo>
                    <a:lnTo>
                      <a:pt x="287" y="16"/>
                    </a:lnTo>
                    <a:lnTo>
                      <a:pt x="290" y="1"/>
                    </a:lnTo>
                    <a:lnTo>
                      <a:pt x="295" y="1"/>
                    </a:lnTo>
                    <a:lnTo>
                      <a:pt x="301" y="10"/>
                    </a:lnTo>
                    <a:lnTo>
                      <a:pt x="307" y="16"/>
                    </a:lnTo>
                    <a:lnTo>
                      <a:pt x="311" y="20"/>
                    </a:lnTo>
                    <a:lnTo>
                      <a:pt x="312" y="22"/>
                    </a:lnTo>
                    <a:lnTo>
                      <a:pt x="312" y="31"/>
                    </a:lnTo>
                    <a:lnTo>
                      <a:pt x="332" y="58"/>
                    </a:lnTo>
                    <a:lnTo>
                      <a:pt x="336" y="79"/>
                    </a:lnTo>
                    <a:lnTo>
                      <a:pt x="336" y="100"/>
                    </a:lnTo>
                    <a:lnTo>
                      <a:pt x="336" y="116"/>
                    </a:lnTo>
                    <a:lnTo>
                      <a:pt x="335" y="122"/>
                    </a:lnTo>
                    <a:lnTo>
                      <a:pt x="327" y="108"/>
                    </a:lnTo>
                    <a:lnTo>
                      <a:pt x="327" y="128"/>
                    </a:lnTo>
                    <a:lnTo>
                      <a:pt x="323" y="147"/>
                    </a:lnTo>
                    <a:lnTo>
                      <a:pt x="318" y="162"/>
                    </a:lnTo>
                    <a:lnTo>
                      <a:pt x="316" y="167"/>
                    </a:lnTo>
                    <a:lnTo>
                      <a:pt x="314" y="155"/>
                    </a:lnTo>
                    <a:lnTo>
                      <a:pt x="311" y="144"/>
                    </a:lnTo>
                    <a:lnTo>
                      <a:pt x="309" y="138"/>
                    </a:lnTo>
                    <a:lnTo>
                      <a:pt x="308" y="135"/>
                    </a:lnTo>
                    <a:lnTo>
                      <a:pt x="308" y="164"/>
                    </a:lnTo>
                    <a:lnTo>
                      <a:pt x="303" y="161"/>
                    </a:lnTo>
                    <a:lnTo>
                      <a:pt x="303" y="179"/>
                    </a:lnTo>
                    <a:lnTo>
                      <a:pt x="300" y="196"/>
                    </a:lnTo>
                    <a:lnTo>
                      <a:pt x="297" y="209"/>
                    </a:lnTo>
                    <a:lnTo>
                      <a:pt x="296" y="215"/>
                    </a:lnTo>
                    <a:lnTo>
                      <a:pt x="286" y="205"/>
                    </a:lnTo>
                    <a:lnTo>
                      <a:pt x="287" y="224"/>
                    </a:lnTo>
                    <a:lnTo>
                      <a:pt x="285" y="240"/>
                    </a:lnTo>
                    <a:lnTo>
                      <a:pt x="281" y="254"/>
                    </a:lnTo>
                    <a:lnTo>
                      <a:pt x="275" y="266"/>
                    </a:lnTo>
                    <a:lnTo>
                      <a:pt x="268" y="277"/>
                    </a:lnTo>
                    <a:lnTo>
                      <a:pt x="263" y="283"/>
                    </a:lnTo>
                    <a:lnTo>
                      <a:pt x="259" y="288"/>
                    </a:lnTo>
                    <a:lnTo>
                      <a:pt x="257" y="289"/>
                    </a:lnTo>
                    <a:lnTo>
                      <a:pt x="256" y="270"/>
                    </a:lnTo>
                    <a:lnTo>
                      <a:pt x="251" y="279"/>
                    </a:lnTo>
                    <a:lnTo>
                      <a:pt x="245" y="287"/>
                    </a:lnTo>
                    <a:lnTo>
                      <a:pt x="240" y="294"/>
                    </a:lnTo>
                    <a:lnTo>
                      <a:pt x="235" y="301"/>
                    </a:lnTo>
                    <a:lnTo>
                      <a:pt x="231" y="306"/>
                    </a:lnTo>
                    <a:lnTo>
                      <a:pt x="226" y="310"/>
                    </a:lnTo>
                    <a:lnTo>
                      <a:pt x="224" y="312"/>
                    </a:lnTo>
                    <a:lnTo>
                      <a:pt x="223" y="313"/>
                    </a:lnTo>
                    <a:lnTo>
                      <a:pt x="216" y="302"/>
                    </a:lnTo>
                    <a:lnTo>
                      <a:pt x="212" y="291"/>
                    </a:lnTo>
                    <a:lnTo>
                      <a:pt x="210" y="285"/>
                    </a:lnTo>
                    <a:lnTo>
                      <a:pt x="210" y="283"/>
                    </a:lnTo>
                    <a:lnTo>
                      <a:pt x="195" y="312"/>
                    </a:lnTo>
                    <a:lnTo>
                      <a:pt x="178" y="298"/>
                    </a:lnTo>
                    <a:lnTo>
                      <a:pt x="170" y="318"/>
                    </a:lnTo>
                    <a:lnTo>
                      <a:pt x="168" y="330"/>
                    </a:lnTo>
                    <a:lnTo>
                      <a:pt x="169" y="337"/>
                    </a:lnTo>
                    <a:lnTo>
                      <a:pt x="170" y="340"/>
                    </a:lnTo>
                    <a:lnTo>
                      <a:pt x="161" y="366"/>
                    </a:lnTo>
                    <a:lnTo>
                      <a:pt x="159" y="389"/>
                    </a:lnTo>
                    <a:lnTo>
                      <a:pt x="159" y="405"/>
                    </a:lnTo>
                    <a:lnTo>
                      <a:pt x="160" y="411"/>
                    </a:lnTo>
                    <a:lnTo>
                      <a:pt x="173" y="404"/>
                    </a:lnTo>
                    <a:lnTo>
                      <a:pt x="174" y="415"/>
                    </a:lnTo>
                    <a:lnTo>
                      <a:pt x="176" y="427"/>
                    </a:lnTo>
                    <a:lnTo>
                      <a:pt x="179" y="435"/>
                    </a:lnTo>
                    <a:lnTo>
                      <a:pt x="180" y="438"/>
                    </a:lnTo>
                    <a:lnTo>
                      <a:pt x="192" y="430"/>
                    </a:lnTo>
                    <a:lnTo>
                      <a:pt x="193" y="445"/>
                    </a:lnTo>
                    <a:lnTo>
                      <a:pt x="196" y="460"/>
                    </a:lnTo>
                    <a:lnTo>
                      <a:pt x="200" y="474"/>
                    </a:lnTo>
                    <a:lnTo>
                      <a:pt x="202" y="479"/>
                    </a:lnTo>
                    <a:lnTo>
                      <a:pt x="212" y="476"/>
                    </a:lnTo>
                    <a:lnTo>
                      <a:pt x="218" y="473"/>
                    </a:lnTo>
                    <a:lnTo>
                      <a:pt x="222" y="470"/>
                    </a:lnTo>
                    <a:lnTo>
                      <a:pt x="223" y="469"/>
                    </a:lnTo>
                    <a:lnTo>
                      <a:pt x="223" y="498"/>
                    </a:lnTo>
                    <a:lnTo>
                      <a:pt x="233" y="494"/>
                    </a:lnTo>
                    <a:lnTo>
                      <a:pt x="237" y="514"/>
                    </a:lnTo>
                    <a:lnTo>
                      <a:pt x="246" y="507"/>
                    </a:lnTo>
                    <a:lnTo>
                      <a:pt x="250" y="524"/>
                    </a:lnTo>
                    <a:lnTo>
                      <a:pt x="256" y="537"/>
                    </a:lnTo>
                    <a:lnTo>
                      <a:pt x="262" y="544"/>
                    </a:lnTo>
                    <a:lnTo>
                      <a:pt x="265" y="548"/>
                    </a:lnTo>
                    <a:lnTo>
                      <a:pt x="272" y="536"/>
                    </a:lnTo>
                    <a:lnTo>
                      <a:pt x="285" y="533"/>
                    </a:lnTo>
                    <a:lnTo>
                      <a:pt x="290" y="544"/>
                    </a:lnTo>
                    <a:lnTo>
                      <a:pt x="298" y="553"/>
                    </a:lnTo>
                    <a:lnTo>
                      <a:pt x="304" y="558"/>
                    </a:lnTo>
                    <a:lnTo>
                      <a:pt x="306" y="559"/>
                    </a:lnTo>
                    <a:lnTo>
                      <a:pt x="319" y="544"/>
                    </a:lnTo>
                    <a:lnTo>
                      <a:pt x="333" y="560"/>
                    </a:lnTo>
                    <a:lnTo>
                      <a:pt x="337" y="552"/>
                    </a:lnTo>
                    <a:lnTo>
                      <a:pt x="337" y="551"/>
                    </a:lnTo>
                    <a:lnTo>
                      <a:pt x="336" y="549"/>
                    </a:lnTo>
                    <a:lnTo>
                      <a:pt x="337" y="549"/>
                    </a:lnTo>
                    <a:lnTo>
                      <a:pt x="342" y="552"/>
                    </a:lnTo>
                    <a:lnTo>
                      <a:pt x="348" y="558"/>
                    </a:lnTo>
                    <a:lnTo>
                      <a:pt x="352" y="564"/>
                    </a:lnTo>
                    <a:lnTo>
                      <a:pt x="354" y="569"/>
                    </a:lnTo>
                    <a:lnTo>
                      <a:pt x="355" y="571"/>
                    </a:lnTo>
                    <a:lnTo>
                      <a:pt x="363" y="562"/>
                    </a:lnTo>
                    <a:lnTo>
                      <a:pt x="368" y="556"/>
                    </a:lnTo>
                    <a:lnTo>
                      <a:pt x="371" y="551"/>
                    </a:lnTo>
                    <a:lnTo>
                      <a:pt x="372" y="549"/>
                    </a:lnTo>
                    <a:lnTo>
                      <a:pt x="386" y="576"/>
                    </a:lnTo>
                    <a:lnTo>
                      <a:pt x="394" y="602"/>
                    </a:lnTo>
                    <a:lnTo>
                      <a:pt x="400" y="622"/>
                    </a:lnTo>
                    <a:lnTo>
                      <a:pt x="401" y="631"/>
                    </a:lnTo>
                    <a:lnTo>
                      <a:pt x="391" y="629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922" name="Freeform 202"/>
              <p:cNvSpPr>
                <a:spLocks/>
              </p:cNvSpPr>
              <p:nvPr/>
            </p:nvSpPr>
            <p:spPr bwMode="auto">
              <a:xfrm>
                <a:off x="1199" y="2760"/>
                <a:ext cx="48" cy="66"/>
              </a:xfrm>
              <a:custGeom>
                <a:avLst/>
                <a:gdLst/>
                <a:ahLst/>
                <a:cxnLst>
                  <a:cxn ang="0">
                    <a:pos x="4" y="156"/>
                  </a:cxn>
                  <a:cxn ang="0">
                    <a:pos x="15" y="171"/>
                  </a:cxn>
                  <a:cxn ang="0">
                    <a:pos x="22" y="177"/>
                  </a:cxn>
                  <a:cxn ang="0">
                    <a:pos x="14" y="182"/>
                  </a:cxn>
                  <a:cxn ang="0">
                    <a:pos x="27" y="189"/>
                  </a:cxn>
                  <a:cxn ang="0">
                    <a:pos x="41" y="194"/>
                  </a:cxn>
                  <a:cxn ang="0">
                    <a:pos x="57" y="198"/>
                  </a:cxn>
                  <a:cxn ang="0">
                    <a:pos x="62" y="184"/>
                  </a:cxn>
                  <a:cxn ang="0">
                    <a:pos x="82" y="187"/>
                  </a:cxn>
                  <a:cxn ang="0">
                    <a:pos x="92" y="187"/>
                  </a:cxn>
                  <a:cxn ang="0">
                    <a:pos x="106" y="177"/>
                  </a:cxn>
                  <a:cxn ang="0">
                    <a:pos x="127" y="173"/>
                  </a:cxn>
                  <a:cxn ang="0">
                    <a:pos x="121" y="172"/>
                  </a:cxn>
                  <a:cxn ang="0">
                    <a:pos x="101" y="171"/>
                  </a:cxn>
                  <a:cxn ang="0">
                    <a:pos x="79" y="167"/>
                  </a:cxn>
                  <a:cxn ang="0">
                    <a:pos x="113" y="149"/>
                  </a:cxn>
                  <a:cxn ang="0">
                    <a:pos x="106" y="148"/>
                  </a:cxn>
                  <a:cxn ang="0">
                    <a:pos x="93" y="146"/>
                  </a:cxn>
                  <a:cxn ang="0">
                    <a:pos x="80" y="140"/>
                  </a:cxn>
                  <a:cxn ang="0">
                    <a:pos x="75" y="135"/>
                  </a:cxn>
                  <a:cxn ang="0">
                    <a:pos x="86" y="135"/>
                  </a:cxn>
                  <a:cxn ang="0">
                    <a:pos x="106" y="131"/>
                  </a:cxn>
                  <a:cxn ang="0">
                    <a:pos x="131" y="120"/>
                  </a:cxn>
                  <a:cxn ang="0">
                    <a:pos x="144" y="110"/>
                  </a:cxn>
                  <a:cxn ang="0">
                    <a:pos x="136" y="111"/>
                  </a:cxn>
                  <a:cxn ang="0">
                    <a:pos x="123" y="114"/>
                  </a:cxn>
                  <a:cxn ang="0">
                    <a:pos x="108" y="114"/>
                  </a:cxn>
                  <a:cxn ang="0">
                    <a:pos x="101" y="114"/>
                  </a:cxn>
                  <a:cxn ang="0">
                    <a:pos x="110" y="109"/>
                  </a:cxn>
                  <a:cxn ang="0">
                    <a:pos x="124" y="100"/>
                  </a:cxn>
                  <a:cxn ang="0">
                    <a:pos x="139" y="84"/>
                  </a:cxn>
                  <a:cxn ang="0">
                    <a:pos x="143" y="75"/>
                  </a:cxn>
                  <a:cxn ang="0">
                    <a:pos x="128" y="83"/>
                  </a:cxn>
                  <a:cxn ang="0">
                    <a:pos x="104" y="90"/>
                  </a:cxn>
                  <a:cxn ang="0">
                    <a:pos x="75" y="86"/>
                  </a:cxn>
                  <a:cxn ang="0">
                    <a:pos x="60" y="68"/>
                  </a:cxn>
                  <a:cxn ang="0">
                    <a:pos x="54" y="24"/>
                  </a:cxn>
                  <a:cxn ang="0">
                    <a:pos x="42" y="1"/>
                  </a:cxn>
                  <a:cxn ang="0">
                    <a:pos x="44" y="89"/>
                  </a:cxn>
                  <a:cxn ang="0">
                    <a:pos x="38" y="87"/>
                  </a:cxn>
                  <a:cxn ang="0">
                    <a:pos x="27" y="82"/>
                  </a:cxn>
                  <a:cxn ang="0">
                    <a:pos x="17" y="73"/>
                  </a:cxn>
                  <a:cxn ang="0">
                    <a:pos x="13" y="72"/>
                  </a:cxn>
                  <a:cxn ang="0">
                    <a:pos x="24" y="108"/>
                  </a:cxn>
                  <a:cxn ang="0">
                    <a:pos x="0" y="128"/>
                  </a:cxn>
                  <a:cxn ang="0">
                    <a:pos x="4" y="138"/>
                  </a:cxn>
                  <a:cxn ang="0">
                    <a:pos x="20" y="157"/>
                  </a:cxn>
                </a:cxnLst>
                <a:rect l="0" t="0" r="r" b="b"/>
                <a:pathLst>
                  <a:path w="145" h="198">
                    <a:moveTo>
                      <a:pt x="20" y="157"/>
                    </a:moveTo>
                    <a:lnTo>
                      <a:pt x="4" y="156"/>
                    </a:lnTo>
                    <a:lnTo>
                      <a:pt x="8" y="165"/>
                    </a:lnTo>
                    <a:lnTo>
                      <a:pt x="15" y="171"/>
                    </a:lnTo>
                    <a:lnTo>
                      <a:pt x="20" y="175"/>
                    </a:lnTo>
                    <a:lnTo>
                      <a:pt x="22" y="177"/>
                    </a:lnTo>
                    <a:lnTo>
                      <a:pt x="7" y="177"/>
                    </a:lnTo>
                    <a:lnTo>
                      <a:pt x="14" y="182"/>
                    </a:lnTo>
                    <a:lnTo>
                      <a:pt x="21" y="186"/>
                    </a:lnTo>
                    <a:lnTo>
                      <a:pt x="27" y="189"/>
                    </a:lnTo>
                    <a:lnTo>
                      <a:pt x="34" y="192"/>
                    </a:lnTo>
                    <a:lnTo>
                      <a:pt x="41" y="194"/>
                    </a:lnTo>
                    <a:lnTo>
                      <a:pt x="49" y="197"/>
                    </a:lnTo>
                    <a:lnTo>
                      <a:pt x="57" y="198"/>
                    </a:lnTo>
                    <a:lnTo>
                      <a:pt x="66" y="198"/>
                    </a:lnTo>
                    <a:lnTo>
                      <a:pt x="62" y="184"/>
                    </a:lnTo>
                    <a:lnTo>
                      <a:pt x="72" y="186"/>
                    </a:lnTo>
                    <a:lnTo>
                      <a:pt x="82" y="187"/>
                    </a:lnTo>
                    <a:lnTo>
                      <a:pt x="89" y="187"/>
                    </a:lnTo>
                    <a:lnTo>
                      <a:pt x="92" y="187"/>
                    </a:lnTo>
                    <a:lnTo>
                      <a:pt x="84" y="181"/>
                    </a:lnTo>
                    <a:lnTo>
                      <a:pt x="106" y="177"/>
                    </a:lnTo>
                    <a:lnTo>
                      <a:pt x="121" y="174"/>
                    </a:lnTo>
                    <a:lnTo>
                      <a:pt x="127" y="173"/>
                    </a:lnTo>
                    <a:lnTo>
                      <a:pt x="126" y="172"/>
                    </a:lnTo>
                    <a:lnTo>
                      <a:pt x="121" y="172"/>
                    </a:lnTo>
                    <a:lnTo>
                      <a:pt x="111" y="172"/>
                    </a:lnTo>
                    <a:lnTo>
                      <a:pt x="101" y="171"/>
                    </a:lnTo>
                    <a:lnTo>
                      <a:pt x="89" y="170"/>
                    </a:lnTo>
                    <a:lnTo>
                      <a:pt x="79" y="167"/>
                    </a:lnTo>
                    <a:lnTo>
                      <a:pt x="114" y="149"/>
                    </a:lnTo>
                    <a:lnTo>
                      <a:pt x="113" y="149"/>
                    </a:lnTo>
                    <a:lnTo>
                      <a:pt x="110" y="149"/>
                    </a:lnTo>
                    <a:lnTo>
                      <a:pt x="106" y="148"/>
                    </a:lnTo>
                    <a:lnTo>
                      <a:pt x="100" y="147"/>
                    </a:lnTo>
                    <a:lnTo>
                      <a:pt x="93" y="146"/>
                    </a:lnTo>
                    <a:lnTo>
                      <a:pt x="86" y="143"/>
                    </a:lnTo>
                    <a:lnTo>
                      <a:pt x="80" y="140"/>
                    </a:lnTo>
                    <a:lnTo>
                      <a:pt x="72" y="135"/>
                    </a:lnTo>
                    <a:lnTo>
                      <a:pt x="75" y="135"/>
                    </a:lnTo>
                    <a:lnTo>
                      <a:pt x="79" y="135"/>
                    </a:lnTo>
                    <a:lnTo>
                      <a:pt x="86" y="135"/>
                    </a:lnTo>
                    <a:lnTo>
                      <a:pt x="95" y="133"/>
                    </a:lnTo>
                    <a:lnTo>
                      <a:pt x="106" y="131"/>
                    </a:lnTo>
                    <a:lnTo>
                      <a:pt x="118" y="126"/>
                    </a:lnTo>
                    <a:lnTo>
                      <a:pt x="131" y="120"/>
                    </a:lnTo>
                    <a:lnTo>
                      <a:pt x="145" y="110"/>
                    </a:lnTo>
                    <a:lnTo>
                      <a:pt x="144" y="110"/>
                    </a:lnTo>
                    <a:lnTo>
                      <a:pt x="141" y="111"/>
                    </a:lnTo>
                    <a:lnTo>
                      <a:pt x="136" y="111"/>
                    </a:lnTo>
                    <a:lnTo>
                      <a:pt x="130" y="112"/>
                    </a:lnTo>
                    <a:lnTo>
                      <a:pt x="123" y="114"/>
                    </a:lnTo>
                    <a:lnTo>
                      <a:pt x="115" y="114"/>
                    </a:lnTo>
                    <a:lnTo>
                      <a:pt x="108" y="114"/>
                    </a:lnTo>
                    <a:lnTo>
                      <a:pt x="100" y="114"/>
                    </a:lnTo>
                    <a:lnTo>
                      <a:pt x="101" y="114"/>
                    </a:lnTo>
                    <a:lnTo>
                      <a:pt x="105" y="111"/>
                    </a:lnTo>
                    <a:lnTo>
                      <a:pt x="110" y="109"/>
                    </a:lnTo>
                    <a:lnTo>
                      <a:pt x="117" y="105"/>
                    </a:lnTo>
                    <a:lnTo>
                      <a:pt x="124" y="100"/>
                    </a:lnTo>
                    <a:lnTo>
                      <a:pt x="131" y="93"/>
                    </a:lnTo>
                    <a:lnTo>
                      <a:pt x="139" y="84"/>
                    </a:lnTo>
                    <a:lnTo>
                      <a:pt x="145" y="74"/>
                    </a:lnTo>
                    <a:lnTo>
                      <a:pt x="143" y="75"/>
                    </a:lnTo>
                    <a:lnTo>
                      <a:pt x="138" y="79"/>
                    </a:lnTo>
                    <a:lnTo>
                      <a:pt x="128" y="83"/>
                    </a:lnTo>
                    <a:lnTo>
                      <a:pt x="118" y="87"/>
                    </a:lnTo>
                    <a:lnTo>
                      <a:pt x="104" y="90"/>
                    </a:lnTo>
                    <a:lnTo>
                      <a:pt x="90" y="90"/>
                    </a:lnTo>
                    <a:lnTo>
                      <a:pt x="75" y="86"/>
                    </a:lnTo>
                    <a:lnTo>
                      <a:pt x="60" y="77"/>
                    </a:lnTo>
                    <a:lnTo>
                      <a:pt x="60" y="68"/>
                    </a:lnTo>
                    <a:lnTo>
                      <a:pt x="58" y="49"/>
                    </a:lnTo>
                    <a:lnTo>
                      <a:pt x="54" y="24"/>
                    </a:lnTo>
                    <a:lnTo>
                      <a:pt x="46" y="0"/>
                    </a:lnTo>
                    <a:lnTo>
                      <a:pt x="42" y="1"/>
                    </a:lnTo>
                    <a:lnTo>
                      <a:pt x="45" y="89"/>
                    </a:lnTo>
                    <a:lnTo>
                      <a:pt x="44" y="89"/>
                    </a:lnTo>
                    <a:lnTo>
                      <a:pt x="42" y="88"/>
                    </a:lnTo>
                    <a:lnTo>
                      <a:pt x="38" y="87"/>
                    </a:lnTo>
                    <a:lnTo>
                      <a:pt x="34" y="85"/>
                    </a:lnTo>
                    <a:lnTo>
                      <a:pt x="27" y="82"/>
                    </a:lnTo>
                    <a:lnTo>
                      <a:pt x="22" y="78"/>
                    </a:lnTo>
                    <a:lnTo>
                      <a:pt x="17" y="73"/>
                    </a:lnTo>
                    <a:lnTo>
                      <a:pt x="12" y="65"/>
                    </a:lnTo>
                    <a:lnTo>
                      <a:pt x="13" y="72"/>
                    </a:lnTo>
                    <a:lnTo>
                      <a:pt x="16" y="87"/>
                    </a:lnTo>
                    <a:lnTo>
                      <a:pt x="24" y="108"/>
                    </a:lnTo>
                    <a:lnTo>
                      <a:pt x="39" y="128"/>
                    </a:lnTo>
                    <a:lnTo>
                      <a:pt x="0" y="128"/>
                    </a:lnTo>
                    <a:lnTo>
                      <a:pt x="1" y="130"/>
                    </a:lnTo>
                    <a:lnTo>
                      <a:pt x="4" y="138"/>
                    </a:lnTo>
                    <a:lnTo>
                      <a:pt x="11" y="146"/>
                    </a:lnTo>
                    <a:lnTo>
                      <a:pt x="20" y="157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923" name="Freeform 203"/>
              <p:cNvSpPr>
                <a:spLocks/>
              </p:cNvSpPr>
              <p:nvPr/>
            </p:nvSpPr>
            <p:spPr bwMode="auto">
              <a:xfrm>
                <a:off x="940" y="2720"/>
                <a:ext cx="20" cy="31"/>
              </a:xfrm>
              <a:custGeom>
                <a:avLst/>
                <a:gdLst/>
                <a:ahLst/>
                <a:cxnLst>
                  <a:cxn ang="0">
                    <a:pos x="58" y="93"/>
                  </a:cxn>
                  <a:cxn ang="0">
                    <a:pos x="45" y="87"/>
                  </a:cxn>
                  <a:cxn ang="0">
                    <a:pos x="33" y="78"/>
                  </a:cxn>
                  <a:cxn ang="0">
                    <a:pos x="23" y="67"/>
                  </a:cxn>
                  <a:cxn ang="0">
                    <a:pos x="13" y="54"/>
                  </a:cxn>
                  <a:cxn ang="0">
                    <a:pos x="7" y="40"/>
                  </a:cxn>
                  <a:cxn ang="0">
                    <a:pos x="2" y="26"/>
                  </a:cxn>
                  <a:cxn ang="0">
                    <a:pos x="0" y="13"/>
                  </a:cxn>
                  <a:cxn ang="0">
                    <a:pos x="1" y="0"/>
                  </a:cxn>
                  <a:cxn ang="0">
                    <a:pos x="5" y="25"/>
                  </a:cxn>
                  <a:cxn ang="0">
                    <a:pos x="12" y="44"/>
                  </a:cxn>
                  <a:cxn ang="0">
                    <a:pos x="22" y="60"/>
                  </a:cxn>
                  <a:cxn ang="0">
                    <a:pos x="32" y="73"/>
                  </a:cxn>
                  <a:cxn ang="0">
                    <a:pos x="42" y="82"/>
                  </a:cxn>
                  <a:cxn ang="0">
                    <a:pos x="50" y="89"/>
                  </a:cxn>
                  <a:cxn ang="0">
                    <a:pos x="56" y="92"/>
                  </a:cxn>
                  <a:cxn ang="0">
                    <a:pos x="58" y="93"/>
                  </a:cxn>
                </a:cxnLst>
                <a:rect l="0" t="0" r="r" b="b"/>
                <a:pathLst>
                  <a:path w="58" h="93">
                    <a:moveTo>
                      <a:pt x="58" y="93"/>
                    </a:moveTo>
                    <a:lnTo>
                      <a:pt x="45" y="87"/>
                    </a:lnTo>
                    <a:lnTo>
                      <a:pt x="33" y="78"/>
                    </a:lnTo>
                    <a:lnTo>
                      <a:pt x="23" y="67"/>
                    </a:lnTo>
                    <a:lnTo>
                      <a:pt x="13" y="54"/>
                    </a:lnTo>
                    <a:lnTo>
                      <a:pt x="7" y="40"/>
                    </a:lnTo>
                    <a:lnTo>
                      <a:pt x="2" y="26"/>
                    </a:lnTo>
                    <a:lnTo>
                      <a:pt x="0" y="13"/>
                    </a:lnTo>
                    <a:lnTo>
                      <a:pt x="1" y="0"/>
                    </a:lnTo>
                    <a:lnTo>
                      <a:pt x="5" y="25"/>
                    </a:lnTo>
                    <a:lnTo>
                      <a:pt x="12" y="44"/>
                    </a:lnTo>
                    <a:lnTo>
                      <a:pt x="22" y="60"/>
                    </a:lnTo>
                    <a:lnTo>
                      <a:pt x="32" y="73"/>
                    </a:lnTo>
                    <a:lnTo>
                      <a:pt x="42" y="82"/>
                    </a:lnTo>
                    <a:lnTo>
                      <a:pt x="50" y="89"/>
                    </a:lnTo>
                    <a:lnTo>
                      <a:pt x="56" y="92"/>
                    </a:lnTo>
                    <a:lnTo>
                      <a:pt x="58" y="93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924" name="Freeform 204"/>
              <p:cNvSpPr>
                <a:spLocks/>
              </p:cNvSpPr>
              <p:nvPr/>
            </p:nvSpPr>
            <p:spPr bwMode="auto">
              <a:xfrm>
                <a:off x="970" y="2731"/>
                <a:ext cx="28" cy="48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" y="14"/>
                  </a:cxn>
                  <a:cxn ang="0">
                    <a:pos x="4" y="27"/>
                  </a:cxn>
                  <a:cxn ang="0">
                    <a:pos x="8" y="39"/>
                  </a:cxn>
                  <a:cxn ang="0">
                    <a:pos x="14" y="49"/>
                  </a:cxn>
                  <a:cxn ang="0">
                    <a:pos x="23" y="59"/>
                  </a:cxn>
                  <a:cxn ang="0">
                    <a:pos x="32" y="66"/>
                  </a:cxn>
                  <a:cxn ang="0">
                    <a:pos x="43" y="74"/>
                  </a:cxn>
                  <a:cxn ang="0">
                    <a:pos x="54" y="80"/>
                  </a:cxn>
                  <a:cxn ang="0">
                    <a:pos x="65" y="86"/>
                  </a:cxn>
                  <a:cxn ang="0">
                    <a:pos x="73" y="93"/>
                  </a:cxn>
                  <a:cxn ang="0">
                    <a:pos x="78" y="102"/>
                  </a:cxn>
                  <a:cxn ang="0">
                    <a:pos x="82" y="110"/>
                  </a:cxn>
                  <a:cxn ang="0">
                    <a:pos x="83" y="119"/>
                  </a:cxn>
                  <a:cxn ang="0">
                    <a:pos x="82" y="127"/>
                  </a:cxn>
                  <a:cxn ang="0">
                    <a:pos x="80" y="135"/>
                  </a:cxn>
                  <a:cxn ang="0">
                    <a:pos x="78" y="144"/>
                  </a:cxn>
                  <a:cxn ang="0">
                    <a:pos x="83" y="133"/>
                  </a:cxn>
                  <a:cxn ang="0">
                    <a:pos x="85" y="122"/>
                  </a:cxn>
                  <a:cxn ang="0">
                    <a:pos x="86" y="109"/>
                  </a:cxn>
                  <a:cxn ang="0">
                    <a:pos x="85" y="97"/>
                  </a:cxn>
                  <a:cxn ang="0">
                    <a:pos x="82" y="86"/>
                  </a:cxn>
                  <a:cxn ang="0">
                    <a:pos x="76" y="77"/>
                  </a:cxn>
                  <a:cxn ang="0">
                    <a:pos x="68" y="70"/>
                  </a:cxn>
                  <a:cxn ang="0">
                    <a:pos x="57" y="68"/>
                  </a:cxn>
                  <a:cxn ang="0">
                    <a:pos x="43" y="65"/>
                  </a:cxn>
                  <a:cxn ang="0">
                    <a:pos x="31" y="58"/>
                  </a:cxn>
                  <a:cxn ang="0">
                    <a:pos x="21" y="46"/>
                  </a:cxn>
                  <a:cxn ang="0">
                    <a:pos x="13" y="34"/>
                  </a:cxn>
                  <a:cxn ang="0">
                    <a:pos x="7" y="22"/>
                  </a:cxn>
                  <a:cxn ang="0">
                    <a:pos x="3" y="10"/>
                  </a:cxn>
                  <a:cxn ang="0">
                    <a:pos x="1" y="3"/>
                  </a:cxn>
                  <a:cxn ang="0">
                    <a:pos x="0" y="0"/>
                  </a:cxn>
                </a:cxnLst>
                <a:rect l="0" t="0" r="r" b="b"/>
                <a:pathLst>
                  <a:path w="86" h="144">
                    <a:moveTo>
                      <a:pt x="0" y="0"/>
                    </a:moveTo>
                    <a:lnTo>
                      <a:pt x="1" y="14"/>
                    </a:lnTo>
                    <a:lnTo>
                      <a:pt x="4" y="27"/>
                    </a:lnTo>
                    <a:lnTo>
                      <a:pt x="8" y="39"/>
                    </a:lnTo>
                    <a:lnTo>
                      <a:pt x="14" y="49"/>
                    </a:lnTo>
                    <a:lnTo>
                      <a:pt x="23" y="59"/>
                    </a:lnTo>
                    <a:lnTo>
                      <a:pt x="32" y="66"/>
                    </a:lnTo>
                    <a:lnTo>
                      <a:pt x="43" y="74"/>
                    </a:lnTo>
                    <a:lnTo>
                      <a:pt x="54" y="80"/>
                    </a:lnTo>
                    <a:lnTo>
                      <a:pt x="65" y="86"/>
                    </a:lnTo>
                    <a:lnTo>
                      <a:pt x="73" y="93"/>
                    </a:lnTo>
                    <a:lnTo>
                      <a:pt x="78" y="102"/>
                    </a:lnTo>
                    <a:lnTo>
                      <a:pt x="82" y="110"/>
                    </a:lnTo>
                    <a:lnTo>
                      <a:pt x="83" y="119"/>
                    </a:lnTo>
                    <a:lnTo>
                      <a:pt x="82" y="127"/>
                    </a:lnTo>
                    <a:lnTo>
                      <a:pt x="80" y="135"/>
                    </a:lnTo>
                    <a:lnTo>
                      <a:pt x="78" y="144"/>
                    </a:lnTo>
                    <a:lnTo>
                      <a:pt x="83" y="133"/>
                    </a:lnTo>
                    <a:lnTo>
                      <a:pt x="85" y="122"/>
                    </a:lnTo>
                    <a:lnTo>
                      <a:pt x="86" y="109"/>
                    </a:lnTo>
                    <a:lnTo>
                      <a:pt x="85" y="97"/>
                    </a:lnTo>
                    <a:lnTo>
                      <a:pt x="82" y="86"/>
                    </a:lnTo>
                    <a:lnTo>
                      <a:pt x="76" y="77"/>
                    </a:lnTo>
                    <a:lnTo>
                      <a:pt x="68" y="70"/>
                    </a:lnTo>
                    <a:lnTo>
                      <a:pt x="57" y="68"/>
                    </a:lnTo>
                    <a:lnTo>
                      <a:pt x="43" y="65"/>
                    </a:lnTo>
                    <a:lnTo>
                      <a:pt x="31" y="58"/>
                    </a:lnTo>
                    <a:lnTo>
                      <a:pt x="21" y="46"/>
                    </a:lnTo>
                    <a:lnTo>
                      <a:pt x="13" y="34"/>
                    </a:lnTo>
                    <a:lnTo>
                      <a:pt x="7" y="22"/>
                    </a:lnTo>
                    <a:lnTo>
                      <a:pt x="3" y="10"/>
                    </a:lnTo>
                    <a:lnTo>
                      <a:pt x="1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925" name="Freeform 205"/>
              <p:cNvSpPr>
                <a:spLocks/>
              </p:cNvSpPr>
              <p:nvPr/>
            </p:nvSpPr>
            <p:spPr bwMode="auto">
              <a:xfrm>
                <a:off x="997" y="2749"/>
                <a:ext cx="34" cy="28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3" y="8"/>
                  </a:cxn>
                  <a:cxn ang="0">
                    <a:pos x="24" y="17"/>
                  </a:cxn>
                  <a:cxn ang="0">
                    <a:pos x="30" y="27"/>
                  </a:cxn>
                  <a:cxn ang="0">
                    <a:pos x="34" y="36"/>
                  </a:cxn>
                  <a:cxn ang="0">
                    <a:pos x="36" y="46"/>
                  </a:cxn>
                  <a:cxn ang="0">
                    <a:pos x="37" y="54"/>
                  </a:cxn>
                  <a:cxn ang="0">
                    <a:pos x="37" y="63"/>
                  </a:cxn>
                  <a:cxn ang="0">
                    <a:pos x="36" y="69"/>
                  </a:cxn>
                  <a:cxn ang="0">
                    <a:pos x="46" y="60"/>
                  </a:cxn>
                  <a:cxn ang="0">
                    <a:pos x="52" y="52"/>
                  </a:cxn>
                  <a:cxn ang="0">
                    <a:pos x="56" y="45"/>
                  </a:cxn>
                  <a:cxn ang="0">
                    <a:pos x="57" y="42"/>
                  </a:cxn>
                  <a:cxn ang="0">
                    <a:pos x="66" y="65"/>
                  </a:cxn>
                  <a:cxn ang="0">
                    <a:pos x="102" y="32"/>
                  </a:cxn>
                  <a:cxn ang="0">
                    <a:pos x="69" y="74"/>
                  </a:cxn>
                  <a:cxn ang="0">
                    <a:pos x="54" y="63"/>
                  </a:cxn>
                  <a:cxn ang="0">
                    <a:pos x="24" y="84"/>
                  </a:cxn>
                  <a:cxn ang="0">
                    <a:pos x="30" y="65"/>
                  </a:cxn>
                  <a:cxn ang="0">
                    <a:pos x="30" y="48"/>
                  </a:cxn>
                  <a:cxn ang="0">
                    <a:pos x="27" y="33"/>
                  </a:cxn>
                  <a:cxn ang="0">
                    <a:pos x="21" y="21"/>
                  </a:cxn>
                  <a:cxn ang="0">
                    <a:pos x="13" y="12"/>
                  </a:cxn>
                  <a:cxn ang="0">
                    <a:pos x="7" y="5"/>
                  </a:cxn>
                  <a:cxn ang="0">
                    <a:pos x="2" y="1"/>
                  </a:cxn>
                  <a:cxn ang="0">
                    <a:pos x="0" y="0"/>
                  </a:cxn>
                </a:cxnLst>
                <a:rect l="0" t="0" r="r" b="b"/>
                <a:pathLst>
                  <a:path w="102" h="84">
                    <a:moveTo>
                      <a:pt x="0" y="0"/>
                    </a:moveTo>
                    <a:lnTo>
                      <a:pt x="13" y="8"/>
                    </a:lnTo>
                    <a:lnTo>
                      <a:pt x="24" y="17"/>
                    </a:lnTo>
                    <a:lnTo>
                      <a:pt x="30" y="27"/>
                    </a:lnTo>
                    <a:lnTo>
                      <a:pt x="34" y="36"/>
                    </a:lnTo>
                    <a:lnTo>
                      <a:pt x="36" y="46"/>
                    </a:lnTo>
                    <a:lnTo>
                      <a:pt x="37" y="54"/>
                    </a:lnTo>
                    <a:lnTo>
                      <a:pt x="37" y="63"/>
                    </a:lnTo>
                    <a:lnTo>
                      <a:pt x="36" y="69"/>
                    </a:lnTo>
                    <a:lnTo>
                      <a:pt x="46" y="60"/>
                    </a:lnTo>
                    <a:lnTo>
                      <a:pt x="52" y="52"/>
                    </a:lnTo>
                    <a:lnTo>
                      <a:pt x="56" y="45"/>
                    </a:lnTo>
                    <a:lnTo>
                      <a:pt x="57" y="42"/>
                    </a:lnTo>
                    <a:lnTo>
                      <a:pt x="66" y="65"/>
                    </a:lnTo>
                    <a:lnTo>
                      <a:pt x="102" y="32"/>
                    </a:lnTo>
                    <a:lnTo>
                      <a:pt x="69" y="74"/>
                    </a:lnTo>
                    <a:lnTo>
                      <a:pt x="54" y="63"/>
                    </a:lnTo>
                    <a:lnTo>
                      <a:pt x="24" y="84"/>
                    </a:lnTo>
                    <a:lnTo>
                      <a:pt x="30" y="65"/>
                    </a:lnTo>
                    <a:lnTo>
                      <a:pt x="30" y="48"/>
                    </a:lnTo>
                    <a:lnTo>
                      <a:pt x="27" y="33"/>
                    </a:lnTo>
                    <a:lnTo>
                      <a:pt x="21" y="21"/>
                    </a:lnTo>
                    <a:lnTo>
                      <a:pt x="13" y="12"/>
                    </a:lnTo>
                    <a:lnTo>
                      <a:pt x="7" y="5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926" name="Freeform 206"/>
              <p:cNvSpPr>
                <a:spLocks/>
              </p:cNvSpPr>
              <p:nvPr/>
            </p:nvSpPr>
            <p:spPr bwMode="auto">
              <a:xfrm>
                <a:off x="1090" y="2689"/>
                <a:ext cx="66" cy="40"/>
              </a:xfrm>
              <a:custGeom>
                <a:avLst/>
                <a:gdLst/>
                <a:ahLst/>
                <a:cxnLst>
                  <a:cxn ang="0">
                    <a:pos x="2" y="14"/>
                  </a:cxn>
                  <a:cxn ang="0">
                    <a:pos x="4" y="32"/>
                  </a:cxn>
                  <a:cxn ang="0">
                    <a:pos x="15" y="43"/>
                  </a:cxn>
                  <a:cxn ang="0">
                    <a:pos x="28" y="47"/>
                  </a:cxn>
                  <a:cxn ang="0">
                    <a:pos x="41" y="51"/>
                  </a:cxn>
                  <a:cxn ang="0">
                    <a:pos x="59" y="50"/>
                  </a:cxn>
                  <a:cxn ang="0">
                    <a:pos x="77" y="45"/>
                  </a:cxn>
                  <a:cxn ang="0">
                    <a:pos x="98" y="39"/>
                  </a:cxn>
                  <a:cxn ang="0">
                    <a:pos x="120" y="35"/>
                  </a:cxn>
                  <a:cxn ang="0">
                    <a:pos x="144" y="36"/>
                  </a:cxn>
                  <a:cxn ang="0">
                    <a:pos x="167" y="43"/>
                  </a:cxn>
                  <a:cxn ang="0">
                    <a:pos x="189" y="58"/>
                  </a:cxn>
                  <a:cxn ang="0">
                    <a:pos x="182" y="55"/>
                  </a:cxn>
                  <a:cxn ang="0">
                    <a:pos x="159" y="41"/>
                  </a:cxn>
                  <a:cxn ang="0">
                    <a:pos x="141" y="38"/>
                  </a:cxn>
                  <a:cxn ang="0">
                    <a:pos x="126" y="39"/>
                  </a:cxn>
                  <a:cxn ang="0">
                    <a:pos x="108" y="42"/>
                  </a:cxn>
                  <a:cxn ang="0">
                    <a:pos x="92" y="48"/>
                  </a:cxn>
                  <a:cxn ang="0">
                    <a:pos x="77" y="57"/>
                  </a:cxn>
                  <a:cxn ang="0">
                    <a:pos x="67" y="63"/>
                  </a:cxn>
                  <a:cxn ang="0">
                    <a:pos x="70" y="73"/>
                  </a:cxn>
                  <a:cxn ang="0">
                    <a:pos x="85" y="81"/>
                  </a:cxn>
                  <a:cxn ang="0">
                    <a:pos x="100" y="80"/>
                  </a:cxn>
                  <a:cxn ang="0">
                    <a:pos x="120" y="79"/>
                  </a:cxn>
                  <a:cxn ang="0">
                    <a:pos x="144" y="80"/>
                  </a:cxn>
                  <a:cxn ang="0">
                    <a:pos x="161" y="84"/>
                  </a:cxn>
                  <a:cxn ang="0">
                    <a:pos x="174" y="91"/>
                  </a:cxn>
                  <a:cxn ang="0">
                    <a:pos x="184" y="101"/>
                  </a:cxn>
                  <a:cxn ang="0">
                    <a:pos x="175" y="96"/>
                  </a:cxn>
                  <a:cxn ang="0">
                    <a:pos x="147" y="84"/>
                  </a:cxn>
                  <a:cxn ang="0">
                    <a:pos x="121" y="81"/>
                  </a:cxn>
                  <a:cxn ang="0">
                    <a:pos x="102" y="84"/>
                  </a:cxn>
                  <a:cxn ang="0">
                    <a:pos x="85" y="88"/>
                  </a:cxn>
                  <a:cxn ang="0">
                    <a:pos x="69" y="87"/>
                  </a:cxn>
                  <a:cxn ang="0">
                    <a:pos x="74" y="94"/>
                  </a:cxn>
                  <a:cxn ang="0">
                    <a:pos x="87" y="105"/>
                  </a:cxn>
                  <a:cxn ang="0">
                    <a:pos x="97" y="110"/>
                  </a:cxn>
                  <a:cxn ang="0">
                    <a:pos x="113" y="114"/>
                  </a:cxn>
                  <a:cxn ang="0">
                    <a:pos x="116" y="119"/>
                  </a:cxn>
                  <a:cxn ang="0">
                    <a:pos x="93" y="111"/>
                  </a:cxn>
                  <a:cxn ang="0">
                    <a:pos x="73" y="99"/>
                  </a:cxn>
                  <a:cxn ang="0">
                    <a:pos x="62" y="92"/>
                  </a:cxn>
                  <a:cxn ang="0">
                    <a:pos x="53" y="83"/>
                  </a:cxn>
                  <a:cxn ang="0">
                    <a:pos x="51" y="63"/>
                  </a:cxn>
                  <a:cxn ang="0">
                    <a:pos x="27" y="52"/>
                  </a:cxn>
                  <a:cxn ang="0">
                    <a:pos x="2" y="34"/>
                  </a:cxn>
                  <a:cxn ang="0">
                    <a:pos x="1" y="15"/>
                  </a:cxn>
                  <a:cxn ang="0">
                    <a:pos x="7" y="2"/>
                  </a:cxn>
                </a:cxnLst>
                <a:rect l="0" t="0" r="r" b="b"/>
                <a:pathLst>
                  <a:path w="198" h="119">
                    <a:moveTo>
                      <a:pt x="8" y="0"/>
                    </a:moveTo>
                    <a:lnTo>
                      <a:pt x="2" y="14"/>
                    </a:lnTo>
                    <a:lnTo>
                      <a:pt x="1" y="24"/>
                    </a:lnTo>
                    <a:lnTo>
                      <a:pt x="4" y="32"/>
                    </a:lnTo>
                    <a:lnTo>
                      <a:pt x="9" y="38"/>
                    </a:lnTo>
                    <a:lnTo>
                      <a:pt x="15" y="43"/>
                    </a:lnTo>
                    <a:lnTo>
                      <a:pt x="23" y="45"/>
                    </a:lnTo>
                    <a:lnTo>
                      <a:pt x="28" y="47"/>
                    </a:lnTo>
                    <a:lnTo>
                      <a:pt x="32" y="48"/>
                    </a:lnTo>
                    <a:lnTo>
                      <a:pt x="41" y="51"/>
                    </a:lnTo>
                    <a:lnTo>
                      <a:pt x="50" y="51"/>
                    </a:lnTo>
                    <a:lnTo>
                      <a:pt x="59" y="50"/>
                    </a:lnTo>
                    <a:lnTo>
                      <a:pt x="68" y="48"/>
                    </a:lnTo>
                    <a:lnTo>
                      <a:pt x="77" y="45"/>
                    </a:lnTo>
                    <a:lnTo>
                      <a:pt x="88" y="42"/>
                    </a:lnTo>
                    <a:lnTo>
                      <a:pt x="98" y="39"/>
                    </a:lnTo>
                    <a:lnTo>
                      <a:pt x="109" y="37"/>
                    </a:lnTo>
                    <a:lnTo>
                      <a:pt x="120" y="35"/>
                    </a:lnTo>
                    <a:lnTo>
                      <a:pt x="132" y="35"/>
                    </a:lnTo>
                    <a:lnTo>
                      <a:pt x="144" y="36"/>
                    </a:lnTo>
                    <a:lnTo>
                      <a:pt x="155" y="39"/>
                    </a:lnTo>
                    <a:lnTo>
                      <a:pt x="167" y="43"/>
                    </a:lnTo>
                    <a:lnTo>
                      <a:pt x="178" y="49"/>
                    </a:lnTo>
                    <a:lnTo>
                      <a:pt x="189" y="58"/>
                    </a:lnTo>
                    <a:lnTo>
                      <a:pt x="198" y="67"/>
                    </a:lnTo>
                    <a:lnTo>
                      <a:pt x="182" y="55"/>
                    </a:lnTo>
                    <a:lnTo>
                      <a:pt x="170" y="46"/>
                    </a:lnTo>
                    <a:lnTo>
                      <a:pt x="159" y="41"/>
                    </a:lnTo>
                    <a:lnTo>
                      <a:pt x="150" y="39"/>
                    </a:lnTo>
                    <a:lnTo>
                      <a:pt x="141" y="38"/>
                    </a:lnTo>
                    <a:lnTo>
                      <a:pt x="134" y="38"/>
                    </a:lnTo>
                    <a:lnTo>
                      <a:pt x="126" y="39"/>
                    </a:lnTo>
                    <a:lnTo>
                      <a:pt x="117" y="40"/>
                    </a:lnTo>
                    <a:lnTo>
                      <a:pt x="108" y="42"/>
                    </a:lnTo>
                    <a:lnTo>
                      <a:pt x="99" y="45"/>
                    </a:lnTo>
                    <a:lnTo>
                      <a:pt x="92" y="48"/>
                    </a:lnTo>
                    <a:lnTo>
                      <a:pt x="84" y="52"/>
                    </a:lnTo>
                    <a:lnTo>
                      <a:pt x="77" y="57"/>
                    </a:lnTo>
                    <a:lnTo>
                      <a:pt x="71" y="60"/>
                    </a:lnTo>
                    <a:lnTo>
                      <a:pt x="67" y="63"/>
                    </a:lnTo>
                    <a:lnTo>
                      <a:pt x="63" y="65"/>
                    </a:lnTo>
                    <a:lnTo>
                      <a:pt x="70" y="73"/>
                    </a:lnTo>
                    <a:lnTo>
                      <a:pt x="77" y="79"/>
                    </a:lnTo>
                    <a:lnTo>
                      <a:pt x="85" y="81"/>
                    </a:lnTo>
                    <a:lnTo>
                      <a:pt x="93" y="81"/>
                    </a:lnTo>
                    <a:lnTo>
                      <a:pt x="100" y="80"/>
                    </a:lnTo>
                    <a:lnTo>
                      <a:pt x="110" y="79"/>
                    </a:lnTo>
                    <a:lnTo>
                      <a:pt x="120" y="79"/>
                    </a:lnTo>
                    <a:lnTo>
                      <a:pt x="132" y="79"/>
                    </a:lnTo>
                    <a:lnTo>
                      <a:pt x="144" y="80"/>
                    </a:lnTo>
                    <a:lnTo>
                      <a:pt x="153" y="82"/>
                    </a:lnTo>
                    <a:lnTo>
                      <a:pt x="161" y="84"/>
                    </a:lnTo>
                    <a:lnTo>
                      <a:pt x="169" y="87"/>
                    </a:lnTo>
                    <a:lnTo>
                      <a:pt x="174" y="91"/>
                    </a:lnTo>
                    <a:lnTo>
                      <a:pt x="179" y="96"/>
                    </a:lnTo>
                    <a:lnTo>
                      <a:pt x="184" y="101"/>
                    </a:lnTo>
                    <a:lnTo>
                      <a:pt x="190" y="106"/>
                    </a:lnTo>
                    <a:lnTo>
                      <a:pt x="175" y="96"/>
                    </a:lnTo>
                    <a:lnTo>
                      <a:pt x="160" y="88"/>
                    </a:lnTo>
                    <a:lnTo>
                      <a:pt x="147" y="84"/>
                    </a:lnTo>
                    <a:lnTo>
                      <a:pt x="133" y="82"/>
                    </a:lnTo>
                    <a:lnTo>
                      <a:pt x="121" y="81"/>
                    </a:lnTo>
                    <a:lnTo>
                      <a:pt x="111" y="82"/>
                    </a:lnTo>
                    <a:lnTo>
                      <a:pt x="102" y="84"/>
                    </a:lnTo>
                    <a:lnTo>
                      <a:pt x="94" y="86"/>
                    </a:lnTo>
                    <a:lnTo>
                      <a:pt x="85" y="88"/>
                    </a:lnTo>
                    <a:lnTo>
                      <a:pt x="75" y="87"/>
                    </a:lnTo>
                    <a:lnTo>
                      <a:pt x="69" y="87"/>
                    </a:lnTo>
                    <a:lnTo>
                      <a:pt x="66" y="86"/>
                    </a:lnTo>
                    <a:lnTo>
                      <a:pt x="74" y="94"/>
                    </a:lnTo>
                    <a:lnTo>
                      <a:pt x="82" y="101"/>
                    </a:lnTo>
                    <a:lnTo>
                      <a:pt x="87" y="105"/>
                    </a:lnTo>
                    <a:lnTo>
                      <a:pt x="91" y="108"/>
                    </a:lnTo>
                    <a:lnTo>
                      <a:pt x="97" y="110"/>
                    </a:lnTo>
                    <a:lnTo>
                      <a:pt x="104" y="112"/>
                    </a:lnTo>
                    <a:lnTo>
                      <a:pt x="113" y="114"/>
                    </a:lnTo>
                    <a:lnTo>
                      <a:pt x="126" y="117"/>
                    </a:lnTo>
                    <a:lnTo>
                      <a:pt x="116" y="119"/>
                    </a:lnTo>
                    <a:lnTo>
                      <a:pt x="105" y="117"/>
                    </a:lnTo>
                    <a:lnTo>
                      <a:pt x="93" y="111"/>
                    </a:lnTo>
                    <a:lnTo>
                      <a:pt x="83" y="105"/>
                    </a:lnTo>
                    <a:lnTo>
                      <a:pt x="73" y="99"/>
                    </a:lnTo>
                    <a:lnTo>
                      <a:pt x="66" y="93"/>
                    </a:lnTo>
                    <a:lnTo>
                      <a:pt x="62" y="92"/>
                    </a:lnTo>
                    <a:lnTo>
                      <a:pt x="63" y="94"/>
                    </a:lnTo>
                    <a:lnTo>
                      <a:pt x="53" y="83"/>
                    </a:lnTo>
                    <a:lnTo>
                      <a:pt x="51" y="71"/>
                    </a:lnTo>
                    <a:lnTo>
                      <a:pt x="51" y="63"/>
                    </a:lnTo>
                    <a:lnTo>
                      <a:pt x="52" y="60"/>
                    </a:lnTo>
                    <a:lnTo>
                      <a:pt x="27" y="52"/>
                    </a:lnTo>
                    <a:lnTo>
                      <a:pt x="11" y="43"/>
                    </a:lnTo>
                    <a:lnTo>
                      <a:pt x="2" y="34"/>
                    </a:lnTo>
                    <a:lnTo>
                      <a:pt x="0" y="23"/>
                    </a:lnTo>
                    <a:lnTo>
                      <a:pt x="1" y="15"/>
                    </a:lnTo>
                    <a:lnTo>
                      <a:pt x="4" y="7"/>
                    </a:lnTo>
                    <a:lnTo>
                      <a:pt x="7" y="2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927" name="Freeform 207"/>
              <p:cNvSpPr>
                <a:spLocks/>
              </p:cNvSpPr>
              <p:nvPr/>
            </p:nvSpPr>
            <p:spPr bwMode="auto">
              <a:xfrm>
                <a:off x="910" y="2597"/>
                <a:ext cx="9" cy="3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5" y="10"/>
                  </a:cxn>
                  <a:cxn ang="0">
                    <a:pos x="22" y="17"/>
                  </a:cxn>
                  <a:cxn ang="0">
                    <a:pos x="24" y="25"/>
                  </a:cxn>
                  <a:cxn ang="0">
                    <a:pos x="25" y="35"/>
                  </a:cxn>
                  <a:cxn ang="0">
                    <a:pos x="27" y="50"/>
                  </a:cxn>
                  <a:cxn ang="0">
                    <a:pos x="24" y="66"/>
                  </a:cxn>
                  <a:cxn ang="0">
                    <a:pos x="19" y="82"/>
                  </a:cxn>
                  <a:cxn ang="0">
                    <a:pos x="7" y="96"/>
                  </a:cxn>
                  <a:cxn ang="0">
                    <a:pos x="15" y="79"/>
                  </a:cxn>
                  <a:cxn ang="0">
                    <a:pos x="19" y="71"/>
                  </a:cxn>
                  <a:cxn ang="0">
                    <a:pos x="21" y="63"/>
                  </a:cxn>
                  <a:cxn ang="0">
                    <a:pos x="20" y="50"/>
                  </a:cxn>
                  <a:cxn ang="0">
                    <a:pos x="16" y="32"/>
                  </a:cxn>
                  <a:cxn ang="0">
                    <a:pos x="9" y="15"/>
                  </a:cxn>
                  <a:cxn ang="0">
                    <a:pos x="3" y="4"/>
                  </a:cxn>
                  <a:cxn ang="0">
                    <a:pos x="0" y="0"/>
                  </a:cxn>
                </a:cxnLst>
                <a:rect l="0" t="0" r="r" b="b"/>
                <a:pathLst>
                  <a:path w="27" h="96">
                    <a:moveTo>
                      <a:pt x="0" y="0"/>
                    </a:moveTo>
                    <a:lnTo>
                      <a:pt x="15" y="10"/>
                    </a:lnTo>
                    <a:lnTo>
                      <a:pt x="22" y="17"/>
                    </a:lnTo>
                    <a:lnTo>
                      <a:pt x="24" y="25"/>
                    </a:lnTo>
                    <a:lnTo>
                      <a:pt x="25" y="35"/>
                    </a:lnTo>
                    <a:lnTo>
                      <a:pt x="27" y="50"/>
                    </a:lnTo>
                    <a:lnTo>
                      <a:pt x="24" y="66"/>
                    </a:lnTo>
                    <a:lnTo>
                      <a:pt x="19" y="82"/>
                    </a:lnTo>
                    <a:lnTo>
                      <a:pt x="7" y="96"/>
                    </a:lnTo>
                    <a:lnTo>
                      <a:pt x="15" y="79"/>
                    </a:lnTo>
                    <a:lnTo>
                      <a:pt x="19" y="71"/>
                    </a:lnTo>
                    <a:lnTo>
                      <a:pt x="21" y="63"/>
                    </a:lnTo>
                    <a:lnTo>
                      <a:pt x="20" y="50"/>
                    </a:lnTo>
                    <a:lnTo>
                      <a:pt x="16" y="32"/>
                    </a:lnTo>
                    <a:lnTo>
                      <a:pt x="9" y="15"/>
                    </a:lnTo>
                    <a:lnTo>
                      <a:pt x="3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928" name="Freeform 208"/>
              <p:cNvSpPr>
                <a:spLocks/>
              </p:cNvSpPr>
              <p:nvPr/>
            </p:nvSpPr>
            <p:spPr bwMode="auto">
              <a:xfrm>
                <a:off x="901" y="2607"/>
                <a:ext cx="6" cy="2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2" y="7"/>
                  </a:cxn>
                  <a:cxn ang="0">
                    <a:pos x="17" y="13"/>
                  </a:cxn>
                  <a:cxn ang="0">
                    <a:pos x="18" y="18"/>
                  </a:cxn>
                  <a:cxn ang="0">
                    <a:pos x="19" y="25"/>
                  </a:cxn>
                  <a:cxn ang="0">
                    <a:pos x="20" y="36"/>
                  </a:cxn>
                  <a:cxn ang="0">
                    <a:pos x="19" y="46"/>
                  </a:cxn>
                  <a:cxn ang="0">
                    <a:pos x="14" y="57"/>
                  </a:cxn>
                  <a:cxn ang="0">
                    <a:pos x="4" y="67"/>
                  </a:cxn>
                  <a:cxn ang="0">
                    <a:pos x="10" y="56"/>
                  </a:cxn>
                  <a:cxn ang="0">
                    <a:pos x="15" y="49"/>
                  </a:cxn>
                  <a:cxn ang="0">
                    <a:pos x="16" y="45"/>
                  </a:cxn>
                  <a:cxn ang="0">
                    <a:pos x="15" y="36"/>
                  </a:cxn>
                  <a:cxn ang="0">
                    <a:pos x="12" y="23"/>
                  </a:cxn>
                  <a:cxn ang="0">
                    <a:pos x="6" y="12"/>
                  </a:cxn>
                  <a:cxn ang="0">
                    <a:pos x="2" y="3"/>
                  </a:cxn>
                  <a:cxn ang="0">
                    <a:pos x="0" y="0"/>
                  </a:cxn>
                </a:cxnLst>
                <a:rect l="0" t="0" r="r" b="b"/>
                <a:pathLst>
                  <a:path w="20" h="67">
                    <a:moveTo>
                      <a:pt x="0" y="0"/>
                    </a:moveTo>
                    <a:lnTo>
                      <a:pt x="12" y="7"/>
                    </a:lnTo>
                    <a:lnTo>
                      <a:pt x="17" y="13"/>
                    </a:lnTo>
                    <a:lnTo>
                      <a:pt x="18" y="18"/>
                    </a:lnTo>
                    <a:lnTo>
                      <a:pt x="19" y="25"/>
                    </a:lnTo>
                    <a:lnTo>
                      <a:pt x="20" y="36"/>
                    </a:lnTo>
                    <a:lnTo>
                      <a:pt x="19" y="46"/>
                    </a:lnTo>
                    <a:lnTo>
                      <a:pt x="14" y="57"/>
                    </a:lnTo>
                    <a:lnTo>
                      <a:pt x="4" y="67"/>
                    </a:lnTo>
                    <a:lnTo>
                      <a:pt x="10" y="56"/>
                    </a:lnTo>
                    <a:lnTo>
                      <a:pt x="15" y="49"/>
                    </a:lnTo>
                    <a:lnTo>
                      <a:pt x="16" y="45"/>
                    </a:lnTo>
                    <a:lnTo>
                      <a:pt x="15" y="36"/>
                    </a:lnTo>
                    <a:lnTo>
                      <a:pt x="12" y="23"/>
                    </a:lnTo>
                    <a:lnTo>
                      <a:pt x="6" y="12"/>
                    </a:lnTo>
                    <a:lnTo>
                      <a:pt x="2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929" name="Freeform 209"/>
              <p:cNvSpPr>
                <a:spLocks/>
              </p:cNvSpPr>
              <p:nvPr/>
            </p:nvSpPr>
            <p:spPr bwMode="auto">
              <a:xfrm>
                <a:off x="862" y="2585"/>
                <a:ext cx="8" cy="7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24" y="9"/>
                  </a:cxn>
                  <a:cxn ang="0">
                    <a:pos x="0" y="20"/>
                  </a:cxn>
                  <a:cxn ang="0">
                    <a:pos x="4" y="15"/>
                  </a:cxn>
                  <a:cxn ang="0">
                    <a:pos x="3" y="10"/>
                  </a:cxn>
                  <a:cxn ang="0">
                    <a:pos x="3" y="5"/>
                  </a:cxn>
                  <a:cxn ang="0">
                    <a:pos x="4" y="2"/>
                  </a:cxn>
                  <a:cxn ang="0">
                    <a:pos x="4" y="0"/>
                  </a:cxn>
                </a:cxnLst>
                <a:rect l="0" t="0" r="r" b="b"/>
                <a:pathLst>
                  <a:path w="24" h="20">
                    <a:moveTo>
                      <a:pt x="4" y="0"/>
                    </a:moveTo>
                    <a:lnTo>
                      <a:pt x="24" y="9"/>
                    </a:lnTo>
                    <a:lnTo>
                      <a:pt x="0" y="20"/>
                    </a:lnTo>
                    <a:lnTo>
                      <a:pt x="4" y="15"/>
                    </a:lnTo>
                    <a:lnTo>
                      <a:pt x="3" y="10"/>
                    </a:lnTo>
                    <a:lnTo>
                      <a:pt x="3" y="5"/>
                    </a:lnTo>
                    <a:lnTo>
                      <a:pt x="4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930" name="Freeform 210"/>
              <p:cNvSpPr>
                <a:spLocks/>
              </p:cNvSpPr>
              <p:nvPr/>
            </p:nvSpPr>
            <p:spPr bwMode="auto">
              <a:xfrm>
                <a:off x="867" y="2559"/>
                <a:ext cx="17" cy="15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8" y="5"/>
                  </a:cxn>
                  <a:cxn ang="0">
                    <a:pos x="16" y="5"/>
                  </a:cxn>
                  <a:cxn ang="0">
                    <a:pos x="24" y="5"/>
                  </a:cxn>
                  <a:cxn ang="0">
                    <a:pos x="33" y="4"/>
                  </a:cxn>
                  <a:cxn ang="0">
                    <a:pos x="40" y="3"/>
                  </a:cxn>
                  <a:cxn ang="0">
                    <a:pos x="46" y="1"/>
                  </a:cxn>
                  <a:cxn ang="0">
                    <a:pos x="51" y="0"/>
                  </a:cxn>
                  <a:cxn ang="0">
                    <a:pos x="52" y="0"/>
                  </a:cxn>
                  <a:cxn ang="0">
                    <a:pos x="52" y="45"/>
                  </a:cxn>
                  <a:cxn ang="0">
                    <a:pos x="41" y="41"/>
                  </a:cxn>
                  <a:cxn ang="0">
                    <a:pos x="42" y="11"/>
                  </a:cxn>
                  <a:cxn ang="0">
                    <a:pos x="36" y="12"/>
                  </a:cxn>
                  <a:cxn ang="0">
                    <a:pos x="28" y="11"/>
                  </a:cxn>
                  <a:cxn ang="0">
                    <a:pos x="21" y="10"/>
                  </a:cxn>
                  <a:cxn ang="0">
                    <a:pos x="15" y="9"/>
                  </a:cxn>
                  <a:cxn ang="0">
                    <a:pos x="9" y="6"/>
                  </a:cxn>
                  <a:cxn ang="0">
                    <a:pos x="4" y="5"/>
                  </a:cxn>
                  <a:cxn ang="0">
                    <a:pos x="1" y="3"/>
                  </a:cxn>
                  <a:cxn ang="0">
                    <a:pos x="0" y="3"/>
                  </a:cxn>
                </a:cxnLst>
                <a:rect l="0" t="0" r="r" b="b"/>
                <a:pathLst>
                  <a:path w="52" h="45">
                    <a:moveTo>
                      <a:pt x="0" y="3"/>
                    </a:moveTo>
                    <a:lnTo>
                      <a:pt x="8" y="5"/>
                    </a:lnTo>
                    <a:lnTo>
                      <a:pt x="16" y="5"/>
                    </a:lnTo>
                    <a:lnTo>
                      <a:pt x="24" y="5"/>
                    </a:lnTo>
                    <a:lnTo>
                      <a:pt x="33" y="4"/>
                    </a:lnTo>
                    <a:lnTo>
                      <a:pt x="40" y="3"/>
                    </a:lnTo>
                    <a:lnTo>
                      <a:pt x="46" y="1"/>
                    </a:lnTo>
                    <a:lnTo>
                      <a:pt x="51" y="0"/>
                    </a:lnTo>
                    <a:lnTo>
                      <a:pt x="52" y="0"/>
                    </a:lnTo>
                    <a:lnTo>
                      <a:pt x="52" y="45"/>
                    </a:lnTo>
                    <a:lnTo>
                      <a:pt x="41" y="41"/>
                    </a:lnTo>
                    <a:lnTo>
                      <a:pt x="42" y="11"/>
                    </a:lnTo>
                    <a:lnTo>
                      <a:pt x="36" y="12"/>
                    </a:lnTo>
                    <a:lnTo>
                      <a:pt x="28" y="11"/>
                    </a:lnTo>
                    <a:lnTo>
                      <a:pt x="21" y="10"/>
                    </a:lnTo>
                    <a:lnTo>
                      <a:pt x="15" y="9"/>
                    </a:lnTo>
                    <a:lnTo>
                      <a:pt x="9" y="6"/>
                    </a:lnTo>
                    <a:lnTo>
                      <a:pt x="4" y="5"/>
                    </a:lnTo>
                    <a:lnTo>
                      <a:pt x="1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931" name="Freeform 211"/>
              <p:cNvSpPr>
                <a:spLocks/>
              </p:cNvSpPr>
              <p:nvPr/>
            </p:nvSpPr>
            <p:spPr bwMode="auto">
              <a:xfrm>
                <a:off x="1062" y="2724"/>
                <a:ext cx="17" cy="29"/>
              </a:xfrm>
              <a:custGeom>
                <a:avLst/>
                <a:gdLst/>
                <a:ahLst/>
                <a:cxnLst>
                  <a:cxn ang="0">
                    <a:pos x="51" y="0"/>
                  </a:cxn>
                  <a:cxn ang="0">
                    <a:pos x="50" y="8"/>
                  </a:cxn>
                  <a:cxn ang="0">
                    <a:pos x="49" y="16"/>
                  </a:cxn>
                  <a:cxn ang="0">
                    <a:pos x="46" y="23"/>
                  </a:cxn>
                  <a:cxn ang="0">
                    <a:pos x="43" y="29"/>
                  </a:cxn>
                  <a:cxn ang="0">
                    <a:pos x="38" y="36"/>
                  </a:cxn>
                  <a:cxn ang="0">
                    <a:pos x="32" y="41"/>
                  </a:cxn>
                  <a:cxn ang="0">
                    <a:pos x="26" y="45"/>
                  </a:cxn>
                  <a:cxn ang="0">
                    <a:pos x="19" y="48"/>
                  </a:cxn>
                  <a:cxn ang="0">
                    <a:pos x="7" y="57"/>
                  </a:cxn>
                  <a:cxn ang="0">
                    <a:pos x="2" y="65"/>
                  </a:cxn>
                  <a:cxn ang="0">
                    <a:pos x="2" y="76"/>
                  </a:cxn>
                  <a:cxn ang="0">
                    <a:pos x="4" y="85"/>
                  </a:cxn>
                  <a:cxn ang="0">
                    <a:pos x="0" y="72"/>
                  </a:cxn>
                  <a:cxn ang="0">
                    <a:pos x="0" y="58"/>
                  </a:cxn>
                  <a:cxn ang="0">
                    <a:pos x="5" y="46"/>
                  </a:cxn>
                  <a:cxn ang="0">
                    <a:pos x="17" y="41"/>
                  </a:cxn>
                  <a:cxn ang="0">
                    <a:pos x="25" y="39"/>
                  </a:cxn>
                  <a:cxn ang="0">
                    <a:pos x="32" y="35"/>
                  </a:cxn>
                  <a:cxn ang="0">
                    <a:pos x="39" y="28"/>
                  </a:cxn>
                  <a:cxn ang="0">
                    <a:pos x="44" y="20"/>
                  </a:cxn>
                  <a:cxn ang="0">
                    <a:pos x="47" y="13"/>
                  </a:cxn>
                  <a:cxn ang="0">
                    <a:pos x="49" y="6"/>
                  </a:cxn>
                  <a:cxn ang="0">
                    <a:pos x="51" y="2"/>
                  </a:cxn>
                  <a:cxn ang="0">
                    <a:pos x="51" y="0"/>
                  </a:cxn>
                </a:cxnLst>
                <a:rect l="0" t="0" r="r" b="b"/>
                <a:pathLst>
                  <a:path w="51" h="85">
                    <a:moveTo>
                      <a:pt x="51" y="0"/>
                    </a:moveTo>
                    <a:lnTo>
                      <a:pt x="50" y="8"/>
                    </a:lnTo>
                    <a:lnTo>
                      <a:pt x="49" y="16"/>
                    </a:lnTo>
                    <a:lnTo>
                      <a:pt x="46" y="23"/>
                    </a:lnTo>
                    <a:lnTo>
                      <a:pt x="43" y="29"/>
                    </a:lnTo>
                    <a:lnTo>
                      <a:pt x="38" y="36"/>
                    </a:lnTo>
                    <a:lnTo>
                      <a:pt x="32" y="41"/>
                    </a:lnTo>
                    <a:lnTo>
                      <a:pt x="26" y="45"/>
                    </a:lnTo>
                    <a:lnTo>
                      <a:pt x="19" y="48"/>
                    </a:lnTo>
                    <a:lnTo>
                      <a:pt x="7" y="57"/>
                    </a:lnTo>
                    <a:lnTo>
                      <a:pt x="2" y="65"/>
                    </a:lnTo>
                    <a:lnTo>
                      <a:pt x="2" y="76"/>
                    </a:lnTo>
                    <a:lnTo>
                      <a:pt x="4" y="85"/>
                    </a:lnTo>
                    <a:lnTo>
                      <a:pt x="0" y="72"/>
                    </a:lnTo>
                    <a:lnTo>
                      <a:pt x="0" y="58"/>
                    </a:lnTo>
                    <a:lnTo>
                      <a:pt x="5" y="46"/>
                    </a:lnTo>
                    <a:lnTo>
                      <a:pt x="17" y="41"/>
                    </a:lnTo>
                    <a:lnTo>
                      <a:pt x="25" y="39"/>
                    </a:lnTo>
                    <a:lnTo>
                      <a:pt x="32" y="35"/>
                    </a:lnTo>
                    <a:lnTo>
                      <a:pt x="39" y="28"/>
                    </a:lnTo>
                    <a:lnTo>
                      <a:pt x="44" y="20"/>
                    </a:lnTo>
                    <a:lnTo>
                      <a:pt x="47" y="13"/>
                    </a:lnTo>
                    <a:lnTo>
                      <a:pt x="49" y="6"/>
                    </a:lnTo>
                    <a:lnTo>
                      <a:pt x="51" y="2"/>
                    </a:lnTo>
                    <a:lnTo>
                      <a:pt x="51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932" name="Freeform 212"/>
              <p:cNvSpPr>
                <a:spLocks/>
              </p:cNvSpPr>
              <p:nvPr/>
            </p:nvSpPr>
            <p:spPr bwMode="auto">
              <a:xfrm>
                <a:off x="1057" y="2728"/>
                <a:ext cx="11" cy="17"/>
              </a:xfrm>
              <a:custGeom>
                <a:avLst/>
                <a:gdLst/>
                <a:ahLst/>
                <a:cxnLst>
                  <a:cxn ang="0">
                    <a:pos x="31" y="0"/>
                  </a:cxn>
                  <a:cxn ang="0">
                    <a:pos x="29" y="10"/>
                  </a:cxn>
                  <a:cxn ang="0">
                    <a:pos x="25" y="18"/>
                  </a:cxn>
                  <a:cxn ang="0">
                    <a:pos x="19" y="25"/>
                  </a:cxn>
                  <a:cxn ang="0">
                    <a:pos x="11" y="30"/>
                  </a:cxn>
                  <a:cxn ang="0">
                    <a:pos x="4" y="34"/>
                  </a:cxn>
                  <a:cxn ang="0">
                    <a:pos x="1" y="40"/>
                  </a:cxn>
                  <a:cxn ang="0">
                    <a:pos x="1" y="47"/>
                  </a:cxn>
                  <a:cxn ang="0">
                    <a:pos x="2" y="53"/>
                  </a:cxn>
                  <a:cxn ang="0">
                    <a:pos x="0" y="45"/>
                  </a:cxn>
                  <a:cxn ang="0">
                    <a:pos x="0" y="36"/>
                  </a:cxn>
                  <a:cxn ang="0">
                    <a:pos x="3" y="29"/>
                  </a:cxn>
                  <a:cxn ang="0">
                    <a:pos x="10" y="26"/>
                  </a:cxn>
                  <a:cxn ang="0">
                    <a:pos x="19" y="21"/>
                  </a:cxn>
                  <a:cxn ang="0">
                    <a:pos x="26" y="13"/>
                  </a:cxn>
                  <a:cxn ang="0">
                    <a:pos x="29" y="5"/>
                  </a:cxn>
                  <a:cxn ang="0">
                    <a:pos x="31" y="0"/>
                  </a:cxn>
                </a:cxnLst>
                <a:rect l="0" t="0" r="r" b="b"/>
                <a:pathLst>
                  <a:path w="31" h="53">
                    <a:moveTo>
                      <a:pt x="31" y="0"/>
                    </a:moveTo>
                    <a:lnTo>
                      <a:pt x="29" y="10"/>
                    </a:lnTo>
                    <a:lnTo>
                      <a:pt x="25" y="18"/>
                    </a:lnTo>
                    <a:lnTo>
                      <a:pt x="19" y="25"/>
                    </a:lnTo>
                    <a:lnTo>
                      <a:pt x="11" y="30"/>
                    </a:lnTo>
                    <a:lnTo>
                      <a:pt x="4" y="34"/>
                    </a:lnTo>
                    <a:lnTo>
                      <a:pt x="1" y="40"/>
                    </a:lnTo>
                    <a:lnTo>
                      <a:pt x="1" y="47"/>
                    </a:lnTo>
                    <a:lnTo>
                      <a:pt x="2" y="53"/>
                    </a:lnTo>
                    <a:lnTo>
                      <a:pt x="0" y="45"/>
                    </a:lnTo>
                    <a:lnTo>
                      <a:pt x="0" y="36"/>
                    </a:lnTo>
                    <a:lnTo>
                      <a:pt x="3" y="29"/>
                    </a:lnTo>
                    <a:lnTo>
                      <a:pt x="10" y="26"/>
                    </a:lnTo>
                    <a:lnTo>
                      <a:pt x="19" y="21"/>
                    </a:lnTo>
                    <a:lnTo>
                      <a:pt x="26" y="13"/>
                    </a:lnTo>
                    <a:lnTo>
                      <a:pt x="29" y="5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933" name="Freeform 213"/>
              <p:cNvSpPr>
                <a:spLocks/>
              </p:cNvSpPr>
              <p:nvPr/>
            </p:nvSpPr>
            <p:spPr bwMode="auto">
              <a:xfrm>
                <a:off x="1069" y="2713"/>
                <a:ext cx="20" cy="32"/>
              </a:xfrm>
              <a:custGeom>
                <a:avLst/>
                <a:gdLst/>
                <a:ahLst/>
                <a:cxnLst>
                  <a:cxn ang="0">
                    <a:pos x="0" y="95"/>
                  </a:cxn>
                  <a:cxn ang="0">
                    <a:pos x="13" y="89"/>
                  </a:cxn>
                  <a:cxn ang="0">
                    <a:pos x="25" y="79"/>
                  </a:cxn>
                  <a:cxn ang="0">
                    <a:pos x="35" y="68"/>
                  </a:cxn>
                  <a:cxn ang="0">
                    <a:pos x="45" y="54"/>
                  </a:cxn>
                  <a:cxn ang="0">
                    <a:pos x="51" y="40"/>
                  </a:cxn>
                  <a:cxn ang="0">
                    <a:pos x="56" y="27"/>
                  </a:cxn>
                  <a:cxn ang="0">
                    <a:pos x="59" y="13"/>
                  </a:cxn>
                  <a:cxn ang="0">
                    <a:pos x="57" y="0"/>
                  </a:cxn>
                  <a:cxn ang="0">
                    <a:pos x="53" y="25"/>
                  </a:cxn>
                  <a:cxn ang="0">
                    <a:pos x="46" y="45"/>
                  </a:cxn>
                  <a:cxn ang="0">
                    <a:pos x="37" y="61"/>
                  </a:cxn>
                  <a:cxn ang="0">
                    <a:pos x="26" y="74"/>
                  </a:cxn>
                  <a:cxn ang="0">
                    <a:pos x="17" y="83"/>
                  </a:cxn>
                  <a:cxn ang="0">
                    <a:pos x="8" y="90"/>
                  </a:cxn>
                  <a:cxn ang="0">
                    <a:pos x="2" y="94"/>
                  </a:cxn>
                  <a:cxn ang="0">
                    <a:pos x="0" y="95"/>
                  </a:cxn>
                </a:cxnLst>
                <a:rect l="0" t="0" r="r" b="b"/>
                <a:pathLst>
                  <a:path w="59" h="95">
                    <a:moveTo>
                      <a:pt x="0" y="95"/>
                    </a:moveTo>
                    <a:lnTo>
                      <a:pt x="13" y="89"/>
                    </a:lnTo>
                    <a:lnTo>
                      <a:pt x="25" y="79"/>
                    </a:lnTo>
                    <a:lnTo>
                      <a:pt x="35" y="68"/>
                    </a:lnTo>
                    <a:lnTo>
                      <a:pt x="45" y="54"/>
                    </a:lnTo>
                    <a:lnTo>
                      <a:pt x="51" y="40"/>
                    </a:lnTo>
                    <a:lnTo>
                      <a:pt x="56" y="27"/>
                    </a:lnTo>
                    <a:lnTo>
                      <a:pt x="59" y="13"/>
                    </a:lnTo>
                    <a:lnTo>
                      <a:pt x="57" y="0"/>
                    </a:lnTo>
                    <a:lnTo>
                      <a:pt x="53" y="25"/>
                    </a:lnTo>
                    <a:lnTo>
                      <a:pt x="46" y="45"/>
                    </a:lnTo>
                    <a:lnTo>
                      <a:pt x="37" y="61"/>
                    </a:lnTo>
                    <a:lnTo>
                      <a:pt x="26" y="74"/>
                    </a:lnTo>
                    <a:lnTo>
                      <a:pt x="17" y="83"/>
                    </a:lnTo>
                    <a:lnTo>
                      <a:pt x="8" y="90"/>
                    </a:lnTo>
                    <a:lnTo>
                      <a:pt x="2" y="94"/>
                    </a:lnTo>
                    <a:lnTo>
                      <a:pt x="0" y="95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934" name="Freeform 214"/>
              <p:cNvSpPr>
                <a:spLocks/>
              </p:cNvSpPr>
              <p:nvPr/>
            </p:nvSpPr>
            <p:spPr bwMode="auto">
              <a:xfrm>
                <a:off x="1075" y="2752"/>
                <a:ext cx="103" cy="71"/>
              </a:xfrm>
              <a:custGeom>
                <a:avLst/>
                <a:gdLst/>
                <a:ahLst/>
                <a:cxnLst>
                  <a:cxn ang="0">
                    <a:pos x="122" y="24"/>
                  </a:cxn>
                  <a:cxn ang="0">
                    <a:pos x="139" y="42"/>
                  </a:cxn>
                  <a:cxn ang="0">
                    <a:pos x="131" y="51"/>
                  </a:cxn>
                  <a:cxn ang="0">
                    <a:pos x="144" y="75"/>
                  </a:cxn>
                  <a:cxn ang="0">
                    <a:pos x="162" y="100"/>
                  </a:cxn>
                  <a:cxn ang="0">
                    <a:pos x="178" y="119"/>
                  </a:cxn>
                  <a:cxn ang="0">
                    <a:pos x="185" y="127"/>
                  </a:cxn>
                  <a:cxn ang="0">
                    <a:pos x="185" y="112"/>
                  </a:cxn>
                  <a:cxn ang="0">
                    <a:pos x="198" y="122"/>
                  </a:cxn>
                  <a:cxn ang="0">
                    <a:pos x="206" y="127"/>
                  </a:cxn>
                  <a:cxn ang="0">
                    <a:pos x="211" y="130"/>
                  </a:cxn>
                  <a:cxn ang="0">
                    <a:pos x="209" y="114"/>
                  </a:cxn>
                  <a:cxn ang="0">
                    <a:pos x="232" y="140"/>
                  </a:cxn>
                  <a:cxn ang="0">
                    <a:pos x="267" y="167"/>
                  </a:cxn>
                  <a:cxn ang="0">
                    <a:pos x="298" y="188"/>
                  </a:cxn>
                  <a:cxn ang="0">
                    <a:pos x="311" y="196"/>
                  </a:cxn>
                  <a:cxn ang="0">
                    <a:pos x="286" y="193"/>
                  </a:cxn>
                  <a:cxn ang="0">
                    <a:pos x="266" y="187"/>
                  </a:cxn>
                  <a:cxn ang="0">
                    <a:pos x="253" y="182"/>
                  </a:cxn>
                  <a:cxn ang="0">
                    <a:pos x="248" y="179"/>
                  </a:cxn>
                  <a:cxn ang="0">
                    <a:pos x="267" y="207"/>
                  </a:cxn>
                  <a:cxn ang="0">
                    <a:pos x="250" y="201"/>
                  </a:cxn>
                  <a:cxn ang="0">
                    <a:pos x="239" y="194"/>
                  </a:cxn>
                  <a:cxn ang="0">
                    <a:pos x="231" y="191"/>
                  </a:cxn>
                  <a:cxn ang="0">
                    <a:pos x="237" y="206"/>
                  </a:cxn>
                  <a:cxn ang="0">
                    <a:pos x="218" y="214"/>
                  </a:cxn>
                  <a:cxn ang="0">
                    <a:pos x="198" y="209"/>
                  </a:cxn>
                  <a:cxn ang="0">
                    <a:pos x="179" y="201"/>
                  </a:cxn>
                  <a:cxn ang="0">
                    <a:pos x="166" y="193"/>
                  </a:cxn>
                  <a:cxn ang="0">
                    <a:pos x="161" y="190"/>
                  </a:cxn>
                  <a:cxn ang="0">
                    <a:pos x="158" y="203"/>
                  </a:cxn>
                  <a:cxn ang="0">
                    <a:pos x="143" y="191"/>
                  </a:cxn>
                  <a:cxn ang="0">
                    <a:pos x="130" y="175"/>
                  </a:cxn>
                  <a:cxn ang="0">
                    <a:pos x="122" y="165"/>
                  </a:cxn>
                  <a:cxn ang="0">
                    <a:pos x="112" y="160"/>
                  </a:cxn>
                  <a:cxn ang="0">
                    <a:pos x="96" y="151"/>
                  </a:cxn>
                  <a:cxn ang="0">
                    <a:pos x="86" y="142"/>
                  </a:cxn>
                  <a:cxn ang="0">
                    <a:pos x="80" y="134"/>
                  </a:cxn>
                  <a:cxn ang="0">
                    <a:pos x="73" y="142"/>
                  </a:cxn>
                  <a:cxn ang="0">
                    <a:pos x="22" y="118"/>
                  </a:cxn>
                  <a:cxn ang="0">
                    <a:pos x="1" y="68"/>
                  </a:cxn>
                  <a:cxn ang="0">
                    <a:pos x="1" y="40"/>
                  </a:cxn>
                  <a:cxn ang="0">
                    <a:pos x="13" y="18"/>
                  </a:cxn>
                  <a:cxn ang="0">
                    <a:pos x="34" y="39"/>
                  </a:cxn>
                  <a:cxn ang="0">
                    <a:pos x="41" y="16"/>
                  </a:cxn>
                  <a:cxn ang="0">
                    <a:pos x="61" y="27"/>
                  </a:cxn>
                  <a:cxn ang="0">
                    <a:pos x="94" y="30"/>
                  </a:cxn>
                </a:cxnLst>
                <a:rect l="0" t="0" r="r" b="b"/>
                <a:pathLst>
                  <a:path w="311" h="214">
                    <a:moveTo>
                      <a:pt x="116" y="9"/>
                    </a:moveTo>
                    <a:lnTo>
                      <a:pt x="122" y="24"/>
                    </a:lnTo>
                    <a:lnTo>
                      <a:pt x="131" y="35"/>
                    </a:lnTo>
                    <a:lnTo>
                      <a:pt x="139" y="42"/>
                    </a:lnTo>
                    <a:lnTo>
                      <a:pt x="142" y="45"/>
                    </a:lnTo>
                    <a:lnTo>
                      <a:pt x="131" y="51"/>
                    </a:lnTo>
                    <a:lnTo>
                      <a:pt x="136" y="63"/>
                    </a:lnTo>
                    <a:lnTo>
                      <a:pt x="144" y="75"/>
                    </a:lnTo>
                    <a:lnTo>
                      <a:pt x="153" y="87"/>
                    </a:lnTo>
                    <a:lnTo>
                      <a:pt x="162" y="100"/>
                    </a:lnTo>
                    <a:lnTo>
                      <a:pt x="171" y="110"/>
                    </a:lnTo>
                    <a:lnTo>
                      <a:pt x="178" y="119"/>
                    </a:lnTo>
                    <a:lnTo>
                      <a:pt x="183" y="125"/>
                    </a:lnTo>
                    <a:lnTo>
                      <a:pt x="185" y="127"/>
                    </a:lnTo>
                    <a:lnTo>
                      <a:pt x="179" y="106"/>
                    </a:lnTo>
                    <a:lnTo>
                      <a:pt x="185" y="112"/>
                    </a:lnTo>
                    <a:lnTo>
                      <a:pt x="192" y="118"/>
                    </a:lnTo>
                    <a:lnTo>
                      <a:pt x="198" y="122"/>
                    </a:lnTo>
                    <a:lnTo>
                      <a:pt x="202" y="125"/>
                    </a:lnTo>
                    <a:lnTo>
                      <a:pt x="206" y="127"/>
                    </a:lnTo>
                    <a:lnTo>
                      <a:pt x="209" y="129"/>
                    </a:lnTo>
                    <a:lnTo>
                      <a:pt x="211" y="130"/>
                    </a:lnTo>
                    <a:lnTo>
                      <a:pt x="213" y="130"/>
                    </a:lnTo>
                    <a:lnTo>
                      <a:pt x="209" y="114"/>
                    </a:lnTo>
                    <a:lnTo>
                      <a:pt x="219" y="127"/>
                    </a:lnTo>
                    <a:lnTo>
                      <a:pt x="232" y="140"/>
                    </a:lnTo>
                    <a:lnTo>
                      <a:pt x="249" y="153"/>
                    </a:lnTo>
                    <a:lnTo>
                      <a:pt x="267" y="167"/>
                    </a:lnTo>
                    <a:lnTo>
                      <a:pt x="284" y="179"/>
                    </a:lnTo>
                    <a:lnTo>
                      <a:pt x="298" y="188"/>
                    </a:lnTo>
                    <a:lnTo>
                      <a:pt x="308" y="194"/>
                    </a:lnTo>
                    <a:lnTo>
                      <a:pt x="311" y="196"/>
                    </a:lnTo>
                    <a:lnTo>
                      <a:pt x="299" y="195"/>
                    </a:lnTo>
                    <a:lnTo>
                      <a:pt x="286" y="193"/>
                    </a:lnTo>
                    <a:lnTo>
                      <a:pt x="276" y="191"/>
                    </a:lnTo>
                    <a:lnTo>
                      <a:pt x="266" y="187"/>
                    </a:lnTo>
                    <a:lnTo>
                      <a:pt x="259" y="184"/>
                    </a:lnTo>
                    <a:lnTo>
                      <a:pt x="253" y="182"/>
                    </a:lnTo>
                    <a:lnTo>
                      <a:pt x="249" y="180"/>
                    </a:lnTo>
                    <a:lnTo>
                      <a:pt x="248" y="179"/>
                    </a:lnTo>
                    <a:lnTo>
                      <a:pt x="276" y="209"/>
                    </a:lnTo>
                    <a:lnTo>
                      <a:pt x="267" y="207"/>
                    </a:lnTo>
                    <a:lnTo>
                      <a:pt x="259" y="204"/>
                    </a:lnTo>
                    <a:lnTo>
                      <a:pt x="250" y="201"/>
                    </a:lnTo>
                    <a:lnTo>
                      <a:pt x="244" y="197"/>
                    </a:lnTo>
                    <a:lnTo>
                      <a:pt x="239" y="194"/>
                    </a:lnTo>
                    <a:lnTo>
                      <a:pt x="234" y="192"/>
                    </a:lnTo>
                    <a:lnTo>
                      <a:pt x="231" y="191"/>
                    </a:lnTo>
                    <a:lnTo>
                      <a:pt x="230" y="190"/>
                    </a:lnTo>
                    <a:lnTo>
                      <a:pt x="237" y="206"/>
                    </a:lnTo>
                    <a:lnTo>
                      <a:pt x="213" y="200"/>
                    </a:lnTo>
                    <a:lnTo>
                      <a:pt x="218" y="214"/>
                    </a:lnTo>
                    <a:lnTo>
                      <a:pt x="207" y="212"/>
                    </a:lnTo>
                    <a:lnTo>
                      <a:pt x="198" y="209"/>
                    </a:lnTo>
                    <a:lnTo>
                      <a:pt x="187" y="205"/>
                    </a:lnTo>
                    <a:lnTo>
                      <a:pt x="179" y="201"/>
                    </a:lnTo>
                    <a:lnTo>
                      <a:pt x="172" y="196"/>
                    </a:lnTo>
                    <a:lnTo>
                      <a:pt x="166" y="193"/>
                    </a:lnTo>
                    <a:lnTo>
                      <a:pt x="162" y="191"/>
                    </a:lnTo>
                    <a:lnTo>
                      <a:pt x="161" y="190"/>
                    </a:lnTo>
                    <a:lnTo>
                      <a:pt x="166" y="206"/>
                    </a:lnTo>
                    <a:lnTo>
                      <a:pt x="158" y="203"/>
                    </a:lnTo>
                    <a:lnTo>
                      <a:pt x="151" y="197"/>
                    </a:lnTo>
                    <a:lnTo>
                      <a:pt x="143" y="191"/>
                    </a:lnTo>
                    <a:lnTo>
                      <a:pt x="136" y="183"/>
                    </a:lnTo>
                    <a:lnTo>
                      <a:pt x="130" y="175"/>
                    </a:lnTo>
                    <a:lnTo>
                      <a:pt x="125" y="169"/>
                    </a:lnTo>
                    <a:lnTo>
                      <a:pt x="122" y="165"/>
                    </a:lnTo>
                    <a:lnTo>
                      <a:pt x="121" y="163"/>
                    </a:lnTo>
                    <a:lnTo>
                      <a:pt x="112" y="160"/>
                    </a:lnTo>
                    <a:lnTo>
                      <a:pt x="103" y="156"/>
                    </a:lnTo>
                    <a:lnTo>
                      <a:pt x="96" y="151"/>
                    </a:lnTo>
                    <a:lnTo>
                      <a:pt x="90" y="146"/>
                    </a:lnTo>
                    <a:lnTo>
                      <a:pt x="86" y="142"/>
                    </a:lnTo>
                    <a:lnTo>
                      <a:pt x="82" y="138"/>
                    </a:lnTo>
                    <a:lnTo>
                      <a:pt x="80" y="134"/>
                    </a:lnTo>
                    <a:lnTo>
                      <a:pt x="79" y="133"/>
                    </a:lnTo>
                    <a:lnTo>
                      <a:pt x="73" y="142"/>
                    </a:lnTo>
                    <a:lnTo>
                      <a:pt x="31" y="106"/>
                    </a:lnTo>
                    <a:lnTo>
                      <a:pt x="22" y="118"/>
                    </a:lnTo>
                    <a:lnTo>
                      <a:pt x="6" y="93"/>
                    </a:lnTo>
                    <a:lnTo>
                      <a:pt x="1" y="68"/>
                    </a:lnTo>
                    <a:lnTo>
                      <a:pt x="0" y="48"/>
                    </a:lnTo>
                    <a:lnTo>
                      <a:pt x="1" y="40"/>
                    </a:lnTo>
                    <a:lnTo>
                      <a:pt x="13" y="45"/>
                    </a:lnTo>
                    <a:lnTo>
                      <a:pt x="13" y="18"/>
                    </a:lnTo>
                    <a:lnTo>
                      <a:pt x="34" y="55"/>
                    </a:lnTo>
                    <a:lnTo>
                      <a:pt x="34" y="39"/>
                    </a:lnTo>
                    <a:lnTo>
                      <a:pt x="37" y="25"/>
                    </a:lnTo>
                    <a:lnTo>
                      <a:pt x="41" y="16"/>
                    </a:lnTo>
                    <a:lnTo>
                      <a:pt x="44" y="13"/>
                    </a:lnTo>
                    <a:lnTo>
                      <a:pt x="61" y="27"/>
                    </a:lnTo>
                    <a:lnTo>
                      <a:pt x="68" y="0"/>
                    </a:lnTo>
                    <a:lnTo>
                      <a:pt x="94" y="30"/>
                    </a:lnTo>
                    <a:lnTo>
                      <a:pt x="116" y="9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935" name="Freeform 215"/>
              <p:cNvSpPr>
                <a:spLocks/>
              </p:cNvSpPr>
              <p:nvPr/>
            </p:nvSpPr>
            <p:spPr bwMode="auto">
              <a:xfrm>
                <a:off x="860" y="2705"/>
                <a:ext cx="13" cy="27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1" y="15"/>
                  </a:cxn>
                  <a:cxn ang="0">
                    <a:pos x="0" y="21"/>
                  </a:cxn>
                  <a:cxn ang="0">
                    <a:pos x="2" y="28"/>
                  </a:cxn>
                  <a:cxn ang="0">
                    <a:pos x="8" y="40"/>
                  </a:cxn>
                  <a:cxn ang="0">
                    <a:pos x="12" y="49"/>
                  </a:cxn>
                  <a:cxn ang="0">
                    <a:pos x="16" y="56"/>
                  </a:cxn>
                  <a:cxn ang="0">
                    <a:pos x="21" y="63"/>
                  </a:cxn>
                  <a:cxn ang="0">
                    <a:pos x="27" y="69"/>
                  </a:cxn>
                  <a:cxn ang="0">
                    <a:pos x="32" y="73"/>
                  </a:cxn>
                  <a:cxn ang="0">
                    <a:pos x="36" y="76"/>
                  </a:cxn>
                  <a:cxn ang="0">
                    <a:pos x="39" y="78"/>
                  </a:cxn>
                  <a:cxn ang="0">
                    <a:pos x="40" y="79"/>
                  </a:cxn>
                  <a:cxn ang="0">
                    <a:pos x="23" y="60"/>
                  </a:cxn>
                  <a:cxn ang="0">
                    <a:pos x="15" y="49"/>
                  </a:cxn>
                  <a:cxn ang="0">
                    <a:pos x="11" y="39"/>
                  </a:cxn>
                  <a:cxn ang="0">
                    <a:pos x="11" y="31"/>
                  </a:cxn>
                  <a:cxn ang="0">
                    <a:pos x="10" y="21"/>
                  </a:cxn>
                  <a:cxn ang="0">
                    <a:pos x="8" y="11"/>
                  </a:cxn>
                  <a:cxn ang="0">
                    <a:pos x="5" y="3"/>
                  </a:cxn>
                  <a:cxn ang="0">
                    <a:pos x="4" y="0"/>
                  </a:cxn>
                </a:cxnLst>
                <a:rect l="0" t="0" r="r" b="b"/>
                <a:pathLst>
                  <a:path w="40" h="79">
                    <a:moveTo>
                      <a:pt x="4" y="0"/>
                    </a:moveTo>
                    <a:lnTo>
                      <a:pt x="1" y="15"/>
                    </a:lnTo>
                    <a:lnTo>
                      <a:pt x="0" y="21"/>
                    </a:lnTo>
                    <a:lnTo>
                      <a:pt x="2" y="28"/>
                    </a:lnTo>
                    <a:lnTo>
                      <a:pt x="8" y="40"/>
                    </a:lnTo>
                    <a:lnTo>
                      <a:pt x="12" y="49"/>
                    </a:lnTo>
                    <a:lnTo>
                      <a:pt x="16" y="56"/>
                    </a:lnTo>
                    <a:lnTo>
                      <a:pt x="21" y="63"/>
                    </a:lnTo>
                    <a:lnTo>
                      <a:pt x="27" y="69"/>
                    </a:lnTo>
                    <a:lnTo>
                      <a:pt x="32" y="73"/>
                    </a:lnTo>
                    <a:lnTo>
                      <a:pt x="36" y="76"/>
                    </a:lnTo>
                    <a:lnTo>
                      <a:pt x="39" y="78"/>
                    </a:lnTo>
                    <a:lnTo>
                      <a:pt x="40" y="79"/>
                    </a:lnTo>
                    <a:lnTo>
                      <a:pt x="23" y="60"/>
                    </a:lnTo>
                    <a:lnTo>
                      <a:pt x="15" y="49"/>
                    </a:lnTo>
                    <a:lnTo>
                      <a:pt x="11" y="39"/>
                    </a:lnTo>
                    <a:lnTo>
                      <a:pt x="11" y="31"/>
                    </a:lnTo>
                    <a:lnTo>
                      <a:pt x="10" y="21"/>
                    </a:lnTo>
                    <a:lnTo>
                      <a:pt x="8" y="11"/>
                    </a:lnTo>
                    <a:lnTo>
                      <a:pt x="5" y="3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936" name="Freeform 216"/>
              <p:cNvSpPr>
                <a:spLocks/>
              </p:cNvSpPr>
              <p:nvPr/>
            </p:nvSpPr>
            <p:spPr bwMode="auto">
              <a:xfrm>
                <a:off x="961" y="2812"/>
                <a:ext cx="5" cy="2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6" y="14"/>
                  </a:cxn>
                  <a:cxn ang="0">
                    <a:pos x="11" y="33"/>
                  </a:cxn>
                  <a:cxn ang="0">
                    <a:pos x="13" y="50"/>
                  </a:cxn>
                  <a:cxn ang="0">
                    <a:pos x="14" y="56"/>
                  </a:cxn>
                  <a:cxn ang="0">
                    <a:pos x="7" y="69"/>
                  </a:cxn>
                  <a:cxn ang="0">
                    <a:pos x="7" y="41"/>
                  </a:cxn>
                  <a:cxn ang="0">
                    <a:pos x="4" y="18"/>
                  </a:cxn>
                  <a:cxn ang="0">
                    <a:pos x="1" y="5"/>
                  </a:cxn>
                  <a:cxn ang="0">
                    <a:pos x="0" y="0"/>
                  </a:cxn>
                </a:cxnLst>
                <a:rect l="0" t="0" r="r" b="b"/>
                <a:pathLst>
                  <a:path w="14" h="69">
                    <a:moveTo>
                      <a:pt x="0" y="0"/>
                    </a:moveTo>
                    <a:lnTo>
                      <a:pt x="6" y="14"/>
                    </a:lnTo>
                    <a:lnTo>
                      <a:pt x="11" y="33"/>
                    </a:lnTo>
                    <a:lnTo>
                      <a:pt x="13" y="50"/>
                    </a:lnTo>
                    <a:lnTo>
                      <a:pt x="14" y="56"/>
                    </a:lnTo>
                    <a:lnTo>
                      <a:pt x="7" y="69"/>
                    </a:lnTo>
                    <a:lnTo>
                      <a:pt x="7" y="41"/>
                    </a:lnTo>
                    <a:lnTo>
                      <a:pt x="4" y="18"/>
                    </a:lnTo>
                    <a:lnTo>
                      <a:pt x="1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937" name="Freeform 217"/>
              <p:cNvSpPr>
                <a:spLocks/>
              </p:cNvSpPr>
              <p:nvPr/>
            </p:nvSpPr>
            <p:spPr bwMode="auto">
              <a:xfrm>
                <a:off x="969" y="2802"/>
                <a:ext cx="5" cy="19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3" y="24"/>
                  </a:cxn>
                  <a:cxn ang="0">
                    <a:pos x="14" y="52"/>
                  </a:cxn>
                  <a:cxn ang="0">
                    <a:pos x="7" y="55"/>
                  </a:cxn>
                  <a:cxn ang="0">
                    <a:pos x="7" y="25"/>
                  </a:cxn>
                  <a:cxn ang="0">
                    <a:pos x="0" y="0"/>
                  </a:cxn>
                </a:cxnLst>
                <a:rect l="0" t="0" r="r" b="b"/>
                <a:pathLst>
                  <a:path w="14" h="55">
                    <a:moveTo>
                      <a:pt x="0" y="0"/>
                    </a:moveTo>
                    <a:lnTo>
                      <a:pt x="13" y="24"/>
                    </a:lnTo>
                    <a:lnTo>
                      <a:pt x="14" y="52"/>
                    </a:lnTo>
                    <a:lnTo>
                      <a:pt x="7" y="55"/>
                    </a:lnTo>
                    <a:lnTo>
                      <a:pt x="7" y="2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938" name="Freeform 218"/>
              <p:cNvSpPr>
                <a:spLocks/>
              </p:cNvSpPr>
              <p:nvPr/>
            </p:nvSpPr>
            <p:spPr bwMode="auto">
              <a:xfrm>
                <a:off x="1128" y="2798"/>
                <a:ext cx="14" cy="1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" y="7"/>
                  </a:cxn>
                  <a:cxn ang="0">
                    <a:pos x="6" y="13"/>
                  </a:cxn>
                  <a:cxn ang="0">
                    <a:pos x="12" y="19"/>
                  </a:cxn>
                  <a:cxn ang="0">
                    <a:pos x="17" y="24"/>
                  </a:cxn>
                  <a:cxn ang="0">
                    <a:pos x="22" y="29"/>
                  </a:cxn>
                  <a:cxn ang="0">
                    <a:pos x="28" y="32"/>
                  </a:cxn>
                  <a:cxn ang="0">
                    <a:pos x="36" y="35"/>
                  </a:cxn>
                  <a:cxn ang="0">
                    <a:pos x="42" y="36"/>
                  </a:cxn>
                  <a:cxn ang="0">
                    <a:pos x="35" y="32"/>
                  </a:cxn>
                  <a:cxn ang="0">
                    <a:pos x="26" y="26"/>
                  </a:cxn>
                  <a:cxn ang="0">
                    <a:pos x="20" y="21"/>
                  </a:cxn>
                  <a:cxn ang="0">
                    <a:pos x="14" y="14"/>
                  </a:cxn>
                  <a:cxn ang="0">
                    <a:pos x="7" y="8"/>
                  </a:cxn>
                  <a:cxn ang="0">
                    <a:pos x="3" y="4"/>
                  </a:cxn>
                  <a:cxn ang="0">
                    <a:pos x="1" y="1"/>
                  </a:cxn>
                  <a:cxn ang="0">
                    <a:pos x="0" y="0"/>
                  </a:cxn>
                </a:cxnLst>
                <a:rect l="0" t="0" r="r" b="b"/>
                <a:pathLst>
                  <a:path w="42" h="36">
                    <a:moveTo>
                      <a:pt x="0" y="0"/>
                    </a:moveTo>
                    <a:lnTo>
                      <a:pt x="3" y="7"/>
                    </a:lnTo>
                    <a:lnTo>
                      <a:pt x="6" y="13"/>
                    </a:lnTo>
                    <a:lnTo>
                      <a:pt x="12" y="19"/>
                    </a:lnTo>
                    <a:lnTo>
                      <a:pt x="17" y="24"/>
                    </a:lnTo>
                    <a:lnTo>
                      <a:pt x="22" y="29"/>
                    </a:lnTo>
                    <a:lnTo>
                      <a:pt x="28" y="32"/>
                    </a:lnTo>
                    <a:lnTo>
                      <a:pt x="36" y="35"/>
                    </a:lnTo>
                    <a:lnTo>
                      <a:pt x="42" y="36"/>
                    </a:lnTo>
                    <a:lnTo>
                      <a:pt x="35" y="32"/>
                    </a:lnTo>
                    <a:lnTo>
                      <a:pt x="26" y="26"/>
                    </a:lnTo>
                    <a:lnTo>
                      <a:pt x="20" y="21"/>
                    </a:lnTo>
                    <a:lnTo>
                      <a:pt x="14" y="14"/>
                    </a:lnTo>
                    <a:lnTo>
                      <a:pt x="7" y="8"/>
                    </a:lnTo>
                    <a:lnTo>
                      <a:pt x="3" y="4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939" name="Freeform 219"/>
              <p:cNvSpPr>
                <a:spLocks/>
              </p:cNvSpPr>
              <p:nvPr/>
            </p:nvSpPr>
            <p:spPr bwMode="auto">
              <a:xfrm>
                <a:off x="1122" y="2802"/>
                <a:ext cx="9" cy="1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" y="11"/>
                  </a:cxn>
                  <a:cxn ang="0">
                    <a:pos x="2" y="16"/>
                  </a:cxn>
                  <a:cxn ang="0">
                    <a:pos x="4" y="18"/>
                  </a:cxn>
                  <a:cxn ang="0">
                    <a:pos x="8" y="22"/>
                  </a:cxn>
                  <a:cxn ang="0">
                    <a:pos x="14" y="28"/>
                  </a:cxn>
                  <a:cxn ang="0">
                    <a:pos x="20" y="30"/>
                  </a:cxn>
                  <a:cxn ang="0">
                    <a:pos x="26" y="31"/>
                  </a:cxn>
                  <a:cxn ang="0">
                    <a:pos x="29" y="31"/>
                  </a:cxn>
                  <a:cxn ang="0">
                    <a:pos x="6" y="14"/>
                  </a:cxn>
                  <a:cxn ang="0">
                    <a:pos x="0" y="0"/>
                  </a:cxn>
                </a:cxnLst>
                <a:rect l="0" t="0" r="r" b="b"/>
                <a:pathLst>
                  <a:path w="29" h="31">
                    <a:moveTo>
                      <a:pt x="0" y="0"/>
                    </a:moveTo>
                    <a:lnTo>
                      <a:pt x="2" y="11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8" y="22"/>
                    </a:lnTo>
                    <a:lnTo>
                      <a:pt x="14" y="28"/>
                    </a:lnTo>
                    <a:lnTo>
                      <a:pt x="20" y="30"/>
                    </a:lnTo>
                    <a:lnTo>
                      <a:pt x="26" y="31"/>
                    </a:lnTo>
                    <a:lnTo>
                      <a:pt x="29" y="31"/>
                    </a:lnTo>
                    <a:lnTo>
                      <a:pt x="6" y="1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940" name="Freeform 220"/>
              <p:cNvSpPr>
                <a:spLocks/>
              </p:cNvSpPr>
              <p:nvPr/>
            </p:nvSpPr>
            <p:spPr bwMode="auto">
              <a:xfrm>
                <a:off x="918" y="2806"/>
                <a:ext cx="17" cy="67"/>
              </a:xfrm>
              <a:custGeom>
                <a:avLst/>
                <a:gdLst/>
                <a:ahLst/>
                <a:cxnLst>
                  <a:cxn ang="0">
                    <a:pos x="0" y="199"/>
                  </a:cxn>
                  <a:cxn ang="0">
                    <a:pos x="10" y="190"/>
                  </a:cxn>
                  <a:cxn ang="0">
                    <a:pos x="18" y="178"/>
                  </a:cxn>
                  <a:cxn ang="0">
                    <a:pos x="27" y="167"/>
                  </a:cxn>
                  <a:cxn ang="0">
                    <a:pos x="34" y="153"/>
                  </a:cxn>
                  <a:cxn ang="0">
                    <a:pos x="41" y="138"/>
                  </a:cxn>
                  <a:cxn ang="0">
                    <a:pos x="46" y="125"/>
                  </a:cxn>
                  <a:cxn ang="0">
                    <a:pos x="50" y="110"/>
                  </a:cxn>
                  <a:cxn ang="0">
                    <a:pos x="52" y="97"/>
                  </a:cxn>
                  <a:cxn ang="0">
                    <a:pos x="52" y="68"/>
                  </a:cxn>
                  <a:cxn ang="0">
                    <a:pos x="48" y="37"/>
                  </a:cxn>
                  <a:cxn ang="0">
                    <a:pos x="42" y="10"/>
                  </a:cxn>
                  <a:cxn ang="0">
                    <a:pos x="40" y="0"/>
                  </a:cxn>
                  <a:cxn ang="0">
                    <a:pos x="37" y="31"/>
                  </a:cxn>
                  <a:cxn ang="0">
                    <a:pos x="36" y="76"/>
                  </a:cxn>
                  <a:cxn ang="0">
                    <a:pos x="34" y="120"/>
                  </a:cxn>
                  <a:cxn ang="0">
                    <a:pos x="30" y="148"/>
                  </a:cxn>
                  <a:cxn ang="0">
                    <a:pos x="22" y="163"/>
                  </a:cxn>
                  <a:cxn ang="0">
                    <a:pos x="14" y="175"/>
                  </a:cxn>
                  <a:cxn ang="0">
                    <a:pos x="8" y="185"/>
                  </a:cxn>
                  <a:cxn ang="0">
                    <a:pos x="6" y="188"/>
                  </a:cxn>
                  <a:cxn ang="0">
                    <a:pos x="6" y="189"/>
                  </a:cxn>
                  <a:cxn ang="0">
                    <a:pos x="4" y="191"/>
                  </a:cxn>
                  <a:cxn ang="0">
                    <a:pos x="3" y="194"/>
                  </a:cxn>
                  <a:cxn ang="0">
                    <a:pos x="0" y="199"/>
                  </a:cxn>
                </a:cxnLst>
                <a:rect l="0" t="0" r="r" b="b"/>
                <a:pathLst>
                  <a:path w="52" h="199">
                    <a:moveTo>
                      <a:pt x="0" y="199"/>
                    </a:moveTo>
                    <a:lnTo>
                      <a:pt x="10" y="190"/>
                    </a:lnTo>
                    <a:lnTo>
                      <a:pt x="18" y="178"/>
                    </a:lnTo>
                    <a:lnTo>
                      <a:pt x="27" y="167"/>
                    </a:lnTo>
                    <a:lnTo>
                      <a:pt x="34" y="153"/>
                    </a:lnTo>
                    <a:lnTo>
                      <a:pt x="41" y="138"/>
                    </a:lnTo>
                    <a:lnTo>
                      <a:pt x="46" y="125"/>
                    </a:lnTo>
                    <a:lnTo>
                      <a:pt x="50" y="110"/>
                    </a:lnTo>
                    <a:lnTo>
                      <a:pt x="52" y="97"/>
                    </a:lnTo>
                    <a:lnTo>
                      <a:pt x="52" y="68"/>
                    </a:lnTo>
                    <a:lnTo>
                      <a:pt x="48" y="37"/>
                    </a:lnTo>
                    <a:lnTo>
                      <a:pt x="42" y="10"/>
                    </a:lnTo>
                    <a:lnTo>
                      <a:pt x="40" y="0"/>
                    </a:lnTo>
                    <a:lnTo>
                      <a:pt x="37" y="31"/>
                    </a:lnTo>
                    <a:lnTo>
                      <a:pt x="36" y="76"/>
                    </a:lnTo>
                    <a:lnTo>
                      <a:pt x="34" y="120"/>
                    </a:lnTo>
                    <a:lnTo>
                      <a:pt x="30" y="148"/>
                    </a:lnTo>
                    <a:lnTo>
                      <a:pt x="22" y="163"/>
                    </a:lnTo>
                    <a:lnTo>
                      <a:pt x="14" y="175"/>
                    </a:lnTo>
                    <a:lnTo>
                      <a:pt x="8" y="185"/>
                    </a:lnTo>
                    <a:lnTo>
                      <a:pt x="6" y="188"/>
                    </a:lnTo>
                    <a:lnTo>
                      <a:pt x="6" y="189"/>
                    </a:lnTo>
                    <a:lnTo>
                      <a:pt x="4" y="191"/>
                    </a:lnTo>
                    <a:lnTo>
                      <a:pt x="3" y="194"/>
                    </a:lnTo>
                    <a:lnTo>
                      <a:pt x="0" y="19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941" name="Freeform 221"/>
              <p:cNvSpPr>
                <a:spLocks/>
              </p:cNvSpPr>
              <p:nvPr/>
            </p:nvSpPr>
            <p:spPr bwMode="auto">
              <a:xfrm>
                <a:off x="1217" y="2787"/>
                <a:ext cx="11" cy="8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" y="10"/>
                  </a:cxn>
                  <a:cxn ang="0">
                    <a:pos x="5" y="15"/>
                  </a:cxn>
                  <a:cxn ang="0">
                    <a:pos x="6" y="18"/>
                  </a:cxn>
                  <a:cxn ang="0">
                    <a:pos x="10" y="21"/>
                  </a:cxn>
                  <a:cxn ang="0">
                    <a:pos x="16" y="24"/>
                  </a:cxn>
                  <a:cxn ang="0">
                    <a:pos x="24" y="25"/>
                  </a:cxn>
                  <a:cxn ang="0">
                    <a:pos x="30" y="24"/>
                  </a:cxn>
                  <a:cxn ang="0">
                    <a:pos x="32" y="24"/>
                  </a:cxn>
                  <a:cxn ang="0">
                    <a:pos x="7" y="13"/>
                  </a:cxn>
                  <a:cxn ang="0">
                    <a:pos x="0" y="0"/>
                  </a:cxn>
                </a:cxnLst>
                <a:rect l="0" t="0" r="r" b="b"/>
                <a:pathLst>
                  <a:path w="32" h="25">
                    <a:moveTo>
                      <a:pt x="0" y="0"/>
                    </a:moveTo>
                    <a:lnTo>
                      <a:pt x="3" y="10"/>
                    </a:lnTo>
                    <a:lnTo>
                      <a:pt x="5" y="15"/>
                    </a:lnTo>
                    <a:lnTo>
                      <a:pt x="6" y="18"/>
                    </a:lnTo>
                    <a:lnTo>
                      <a:pt x="10" y="21"/>
                    </a:lnTo>
                    <a:lnTo>
                      <a:pt x="16" y="24"/>
                    </a:lnTo>
                    <a:lnTo>
                      <a:pt x="24" y="25"/>
                    </a:lnTo>
                    <a:lnTo>
                      <a:pt x="30" y="24"/>
                    </a:lnTo>
                    <a:lnTo>
                      <a:pt x="32" y="24"/>
                    </a:lnTo>
                    <a:lnTo>
                      <a:pt x="7" y="1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12" name="Group 222"/>
            <p:cNvGrpSpPr>
              <a:grpSpLocks/>
            </p:cNvGrpSpPr>
            <p:nvPr/>
          </p:nvGrpSpPr>
          <p:grpSpPr bwMode="auto">
            <a:xfrm flipH="1">
              <a:off x="1488" y="2448"/>
              <a:ext cx="446" cy="351"/>
              <a:chOff x="816" y="2547"/>
              <a:chExt cx="446" cy="351"/>
            </a:xfrm>
          </p:grpSpPr>
          <p:sp>
            <p:nvSpPr>
              <p:cNvPr id="30943" name="Freeform 223"/>
              <p:cNvSpPr>
                <a:spLocks/>
              </p:cNvSpPr>
              <p:nvPr/>
            </p:nvSpPr>
            <p:spPr bwMode="auto">
              <a:xfrm>
                <a:off x="816" y="2547"/>
                <a:ext cx="172" cy="341"/>
              </a:xfrm>
              <a:custGeom>
                <a:avLst/>
                <a:gdLst/>
                <a:ahLst/>
                <a:cxnLst>
                  <a:cxn ang="0">
                    <a:pos x="398" y="128"/>
                  </a:cxn>
                  <a:cxn ang="0">
                    <a:pos x="379" y="103"/>
                  </a:cxn>
                  <a:cxn ang="0">
                    <a:pos x="354" y="81"/>
                  </a:cxn>
                  <a:cxn ang="0">
                    <a:pos x="329" y="63"/>
                  </a:cxn>
                  <a:cxn ang="0">
                    <a:pos x="312" y="54"/>
                  </a:cxn>
                  <a:cxn ang="0">
                    <a:pos x="275" y="46"/>
                  </a:cxn>
                  <a:cxn ang="0">
                    <a:pos x="238" y="16"/>
                  </a:cxn>
                  <a:cxn ang="0">
                    <a:pos x="207" y="1"/>
                  </a:cxn>
                  <a:cxn ang="0">
                    <a:pos x="170" y="17"/>
                  </a:cxn>
                  <a:cxn ang="0">
                    <a:pos x="143" y="6"/>
                  </a:cxn>
                  <a:cxn ang="0">
                    <a:pos x="115" y="36"/>
                  </a:cxn>
                  <a:cxn ang="0">
                    <a:pos x="106" y="53"/>
                  </a:cxn>
                  <a:cxn ang="0">
                    <a:pos x="146" y="50"/>
                  </a:cxn>
                  <a:cxn ang="0">
                    <a:pos x="133" y="84"/>
                  </a:cxn>
                  <a:cxn ang="0">
                    <a:pos x="110" y="115"/>
                  </a:cxn>
                  <a:cxn ang="0">
                    <a:pos x="88" y="138"/>
                  </a:cxn>
                  <a:cxn ang="0">
                    <a:pos x="59" y="165"/>
                  </a:cxn>
                  <a:cxn ang="0">
                    <a:pos x="0" y="205"/>
                  </a:cxn>
                  <a:cxn ang="0">
                    <a:pos x="13" y="237"/>
                  </a:cxn>
                  <a:cxn ang="0">
                    <a:pos x="75" y="253"/>
                  </a:cxn>
                  <a:cxn ang="0">
                    <a:pos x="113" y="251"/>
                  </a:cxn>
                  <a:cxn ang="0">
                    <a:pos x="107" y="261"/>
                  </a:cxn>
                  <a:cxn ang="0">
                    <a:pos x="83" y="282"/>
                  </a:cxn>
                  <a:cxn ang="0">
                    <a:pos x="61" y="304"/>
                  </a:cxn>
                  <a:cxn ang="0">
                    <a:pos x="51" y="330"/>
                  </a:cxn>
                  <a:cxn ang="0">
                    <a:pos x="62" y="374"/>
                  </a:cxn>
                  <a:cxn ang="0">
                    <a:pos x="65" y="428"/>
                  </a:cxn>
                  <a:cxn ang="0">
                    <a:pos x="82" y="462"/>
                  </a:cxn>
                  <a:cxn ang="0">
                    <a:pos x="99" y="552"/>
                  </a:cxn>
                  <a:cxn ang="0">
                    <a:pos x="123" y="587"/>
                  </a:cxn>
                  <a:cxn ang="0">
                    <a:pos x="154" y="615"/>
                  </a:cxn>
                  <a:cxn ang="0">
                    <a:pos x="177" y="644"/>
                  </a:cxn>
                  <a:cxn ang="0">
                    <a:pos x="207" y="693"/>
                  </a:cxn>
                  <a:cxn ang="0">
                    <a:pos x="241" y="720"/>
                  </a:cxn>
                  <a:cxn ang="0">
                    <a:pos x="271" y="747"/>
                  </a:cxn>
                  <a:cxn ang="0">
                    <a:pos x="293" y="770"/>
                  </a:cxn>
                  <a:cxn ang="0">
                    <a:pos x="310" y="844"/>
                  </a:cxn>
                  <a:cxn ang="0">
                    <a:pos x="306" y="923"/>
                  </a:cxn>
                  <a:cxn ang="0">
                    <a:pos x="279" y="934"/>
                  </a:cxn>
                  <a:cxn ang="0">
                    <a:pos x="263" y="976"/>
                  </a:cxn>
                  <a:cxn ang="0">
                    <a:pos x="291" y="978"/>
                  </a:cxn>
                  <a:cxn ang="0">
                    <a:pos x="290" y="1009"/>
                  </a:cxn>
                  <a:cxn ang="0">
                    <a:pos x="322" y="1022"/>
                  </a:cxn>
                  <a:cxn ang="0">
                    <a:pos x="361" y="1003"/>
                  </a:cxn>
                  <a:cxn ang="0">
                    <a:pos x="409" y="967"/>
                  </a:cxn>
                  <a:cxn ang="0">
                    <a:pos x="455" y="914"/>
                  </a:cxn>
                  <a:cxn ang="0">
                    <a:pos x="475" y="866"/>
                  </a:cxn>
                  <a:cxn ang="0">
                    <a:pos x="502" y="818"/>
                  </a:cxn>
                  <a:cxn ang="0">
                    <a:pos x="488" y="714"/>
                  </a:cxn>
                  <a:cxn ang="0">
                    <a:pos x="362" y="660"/>
                  </a:cxn>
                  <a:cxn ang="0">
                    <a:pos x="340" y="528"/>
                  </a:cxn>
                  <a:cxn ang="0">
                    <a:pos x="433" y="370"/>
                  </a:cxn>
                  <a:cxn ang="0">
                    <a:pos x="457" y="217"/>
                  </a:cxn>
                </a:cxnLst>
                <a:rect l="0" t="0" r="r" b="b"/>
                <a:pathLst>
                  <a:path w="514" h="1024">
                    <a:moveTo>
                      <a:pt x="452" y="203"/>
                    </a:moveTo>
                    <a:lnTo>
                      <a:pt x="454" y="199"/>
                    </a:lnTo>
                    <a:lnTo>
                      <a:pt x="414" y="154"/>
                    </a:lnTo>
                    <a:lnTo>
                      <a:pt x="420" y="147"/>
                    </a:lnTo>
                    <a:lnTo>
                      <a:pt x="398" y="128"/>
                    </a:lnTo>
                    <a:lnTo>
                      <a:pt x="397" y="126"/>
                    </a:lnTo>
                    <a:lnTo>
                      <a:pt x="395" y="122"/>
                    </a:lnTo>
                    <a:lnTo>
                      <a:pt x="390" y="117"/>
                    </a:lnTo>
                    <a:lnTo>
                      <a:pt x="385" y="111"/>
                    </a:lnTo>
                    <a:lnTo>
                      <a:pt x="379" y="103"/>
                    </a:lnTo>
                    <a:lnTo>
                      <a:pt x="373" y="96"/>
                    </a:lnTo>
                    <a:lnTo>
                      <a:pt x="364" y="90"/>
                    </a:lnTo>
                    <a:lnTo>
                      <a:pt x="356" y="84"/>
                    </a:lnTo>
                    <a:lnTo>
                      <a:pt x="356" y="83"/>
                    </a:lnTo>
                    <a:lnTo>
                      <a:pt x="354" y="81"/>
                    </a:lnTo>
                    <a:lnTo>
                      <a:pt x="352" y="78"/>
                    </a:lnTo>
                    <a:lnTo>
                      <a:pt x="347" y="74"/>
                    </a:lnTo>
                    <a:lnTo>
                      <a:pt x="342" y="71"/>
                    </a:lnTo>
                    <a:lnTo>
                      <a:pt x="336" y="67"/>
                    </a:lnTo>
                    <a:lnTo>
                      <a:pt x="329" y="63"/>
                    </a:lnTo>
                    <a:lnTo>
                      <a:pt x="320" y="61"/>
                    </a:lnTo>
                    <a:lnTo>
                      <a:pt x="320" y="60"/>
                    </a:lnTo>
                    <a:lnTo>
                      <a:pt x="318" y="59"/>
                    </a:lnTo>
                    <a:lnTo>
                      <a:pt x="315" y="57"/>
                    </a:lnTo>
                    <a:lnTo>
                      <a:pt x="312" y="54"/>
                    </a:lnTo>
                    <a:lnTo>
                      <a:pt x="305" y="52"/>
                    </a:lnTo>
                    <a:lnTo>
                      <a:pt x="298" y="50"/>
                    </a:lnTo>
                    <a:lnTo>
                      <a:pt x="289" y="48"/>
                    </a:lnTo>
                    <a:lnTo>
                      <a:pt x="277" y="47"/>
                    </a:lnTo>
                    <a:lnTo>
                      <a:pt x="275" y="46"/>
                    </a:lnTo>
                    <a:lnTo>
                      <a:pt x="271" y="41"/>
                    </a:lnTo>
                    <a:lnTo>
                      <a:pt x="265" y="36"/>
                    </a:lnTo>
                    <a:lnTo>
                      <a:pt x="256" y="30"/>
                    </a:lnTo>
                    <a:lnTo>
                      <a:pt x="248" y="22"/>
                    </a:lnTo>
                    <a:lnTo>
                      <a:pt x="238" y="16"/>
                    </a:lnTo>
                    <a:lnTo>
                      <a:pt x="231" y="10"/>
                    </a:lnTo>
                    <a:lnTo>
                      <a:pt x="225" y="5"/>
                    </a:lnTo>
                    <a:lnTo>
                      <a:pt x="219" y="1"/>
                    </a:lnTo>
                    <a:lnTo>
                      <a:pt x="213" y="0"/>
                    </a:lnTo>
                    <a:lnTo>
                      <a:pt x="207" y="1"/>
                    </a:lnTo>
                    <a:lnTo>
                      <a:pt x="199" y="5"/>
                    </a:lnTo>
                    <a:lnTo>
                      <a:pt x="192" y="8"/>
                    </a:lnTo>
                    <a:lnTo>
                      <a:pt x="185" y="12"/>
                    </a:lnTo>
                    <a:lnTo>
                      <a:pt x="177" y="15"/>
                    </a:lnTo>
                    <a:lnTo>
                      <a:pt x="170" y="17"/>
                    </a:lnTo>
                    <a:lnTo>
                      <a:pt x="168" y="15"/>
                    </a:lnTo>
                    <a:lnTo>
                      <a:pt x="162" y="12"/>
                    </a:lnTo>
                    <a:lnTo>
                      <a:pt x="153" y="8"/>
                    </a:lnTo>
                    <a:lnTo>
                      <a:pt x="144" y="5"/>
                    </a:lnTo>
                    <a:lnTo>
                      <a:pt x="143" y="6"/>
                    </a:lnTo>
                    <a:lnTo>
                      <a:pt x="141" y="10"/>
                    </a:lnTo>
                    <a:lnTo>
                      <a:pt x="136" y="15"/>
                    </a:lnTo>
                    <a:lnTo>
                      <a:pt x="130" y="21"/>
                    </a:lnTo>
                    <a:lnTo>
                      <a:pt x="124" y="29"/>
                    </a:lnTo>
                    <a:lnTo>
                      <a:pt x="115" y="36"/>
                    </a:lnTo>
                    <a:lnTo>
                      <a:pt x="106" y="43"/>
                    </a:lnTo>
                    <a:lnTo>
                      <a:pt x="97" y="50"/>
                    </a:lnTo>
                    <a:lnTo>
                      <a:pt x="98" y="50"/>
                    </a:lnTo>
                    <a:lnTo>
                      <a:pt x="101" y="52"/>
                    </a:lnTo>
                    <a:lnTo>
                      <a:pt x="106" y="53"/>
                    </a:lnTo>
                    <a:lnTo>
                      <a:pt x="113" y="54"/>
                    </a:lnTo>
                    <a:lnTo>
                      <a:pt x="121" y="55"/>
                    </a:lnTo>
                    <a:lnTo>
                      <a:pt x="129" y="55"/>
                    </a:lnTo>
                    <a:lnTo>
                      <a:pt x="138" y="53"/>
                    </a:lnTo>
                    <a:lnTo>
                      <a:pt x="146" y="50"/>
                    </a:lnTo>
                    <a:lnTo>
                      <a:pt x="149" y="69"/>
                    </a:lnTo>
                    <a:lnTo>
                      <a:pt x="148" y="70"/>
                    </a:lnTo>
                    <a:lnTo>
                      <a:pt x="145" y="73"/>
                    </a:lnTo>
                    <a:lnTo>
                      <a:pt x="140" y="78"/>
                    </a:lnTo>
                    <a:lnTo>
                      <a:pt x="133" y="84"/>
                    </a:lnTo>
                    <a:lnTo>
                      <a:pt x="127" y="91"/>
                    </a:lnTo>
                    <a:lnTo>
                      <a:pt x="121" y="99"/>
                    </a:lnTo>
                    <a:lnTo>
                      <a:pt x="115" y="106"/>
                    </a:lnTo>
                    <a:lnTo>
                      <a:pt x="111" y="114"/>
                    </a:lnTo>
                    <a:lnTo>
                      <a:pt x="110" y="115"/>
                    </a:lnTo>
                    <a:lnTo>
                      <a:pt x="108" y="117"/>
                    </a:lnTo>
                    <a:lnTo>
                      <a:pt x="104" y="121"/>
                    </a:lnTo>
                    <a:lnTo>
                      <a:pt x="99" y="126"/>
                    </a:lnTo>
                    <a:lnTo>
                      <a:pt x="93" y="133"/>
                    </a:lnTo>
                    <a:lnTo>
                      <a:pt x="88" y="138"/>
                    </a:lnTo>
                    <a:lnTo>
                      <a:pt x="84" y="144"/>
                    </a:lnTo>
                    <a:lnTo>
                      <a:pt x="80" y="150"/>
                    </a:lnTo>
                    <a:lnTo>
                      <a:pt x="76" y="155"/>
                    </a:lnTo>
                    <a:lnTo>
                      <a:pt x="68" y="160"/>
                    </a:lnTo>
                    <a:lnTo>
                      <a:pt x="59" y="165"/>
                    </a:lnTo>
                    <a:lnTo>
                      <a:pt x="47" y="172"/>
                    </a:lnTo>
                    <a:lnTo>
                      <a:pt x="36" y="179"/>
                    </a:lnTo>
                    <a:lnTo>
                      <a:pt x="23" y="186"/>
                    </a:lnTo>
                    <a:lnTo>
                      <a:pt x="12" y="196"/>
                    </a:lnTo>
                    <a:lnTo>
                      <a:pt x="0" y="205"/>
                    </a:lnTo>
                    <a:lnTo>
                      <a:pt x="0" y="207"/>
                    </a:lnTo>
                    <a:lnTo>
                      <a:pt x="1" y="213"/>
                    </a:lnTo>
                    <a:lnTo>
                      <a:pt x="4" y="220"/>
                    </a:lnTo>
                    <a:lnTo>
                      <a:pt x="11" y="226"/>
                    </a:lnTo>
                    <a:lnTo>
                      <a:pt x="13" y="237"/>
                    </a:lnTo>
                    <a:lnTo>
                      <a:pt x="19" y="245"/>
                    </a:lnTo>
                    <a:lnTo>
                      <a:pt x="30" y="250"/>
                    </a:lnTo>
                    <a:lnTo>
                      <a:pt x="44" y="254"/>
                    </a:lnTo>
                    <a:lnTo>
                      <a:pt x="59" y="254"/>
                    </a:lnTo>
                    <a:lnTo>
                      <a:pt x="75" y="253"/>
                    </a:lnTo>
                    <a:lnTo>
                      <a:pt x="87" y="250"/>
                    </a:lnTo>
                    <a:lnTo>
                      <a:pt x="98" y="246"/>
                    </a:lnTo>
                    <a:lnTo>
                      <a:pt x="100" y="247"/>
                    </a:lnTo>
                    <a:lnTo>
                      <a:pt x="105" y="249"/>
                    </a:lnTo>
                    <a:lnTo>
                      <a:pt x="113" y="251"/>
                    </a:lnTo>
                    <a:lnTo>
                      <a:pt x="124" y="251"/>
                    </a:lnTo>
                    <a:lnTo>
                      <a:pt x="123" y="253"/>
                    </a:lnTo>
                    <a:lnTo>
                      <a:pt x="119" y="255"/>
                    </a:lnTo>
                    <a:lnTo>
                      <a:pt x="113" y="257"/>
                    </a:lnTo>
                    <a:lnTo>
                      <a:pt x="107" y="261"/>
                    </a:lnTo>
                    <a:lnTo>
                      <a:pt x="101" y="265"/>
                    </a:lnTo>
                    <a:lnTo>
                      <a:pt x="94" y="270"/>
                    </a:lnTo>
                    <a:lnTo>
                      <a:pt x="88" y="276"/>
                    </a:lnTo>
                    <a:lnTo>
                      <a:pt x="84" y="281"/>
                    </a:lnTo>
                    <a:lnTo>
                      <a:pt x="83" y="282"/>
                    </a:lnTo>
                    <a:lnTo>
                      <a:pt x="81" y="284"/>
                    </a:lnTo>
                    <a:lnTo>
                      <a:pt x="77" y="287"/>
                    </a:lnTo>
                    <a:lnTo>
                      <a:pt x="71" y="292"/>
                    </a:lnTo>
                    <a:lnTo>
                      <a:pt x="66" y="298"/>
                    </a:lnTo>
                    <a:lnTo>
                      <a:pt x="61" y="304"/>
                    </a:lnTo>
                    <a:lnTo>
                      <a:pt x="57" y="310"/>
                    </a:lnTo>
                    <a:lnTo>
                      <a:pt x="53" y="317"/>
                    </a:lnTo>
                    <a:lnTo>
                      <a:pt x="62" y="317"/>
                    </a:lnTo>
                    <a:lnTo>
                      <a:pt x="59" y="321"/>
                    </a:lnTo>
                    <a:lnTo>
                      <a:pt x="51" y="330"/>
                    </a:lnTo>
                    <a:lnTo>
                      <a:pt x="45" y="345"/>
                    </a:lnTo>
                    <a:lnTo>
                      <a:pt x="44" y="361"/>
                    </a:lnTo>
                    <a:lnTo>
                      <a:pt x="56" y="361"/>
                    </a:lnTo>
                    <a:lnTo>
                      <a:pt x="56" y="379"/>
                    </a:lnTo>
                    <a:lnTo>
                      <a:pt x="62" y="374"/>
                    </a:lnTo>
                    <a:lnTo>
                      <a:pt x="61" y="380"/>
                    </a:lnTo>
                    <a:lnTo>
                      <a:pt x="58" y="393"/>
                    </a:lnTo>
                    <a:lnTo>
                      <a:pt x="57" y="411"/>
                    </a:lnTo>
                    <a:lnTo>
                      <a:pt x="59" y="428"/>
                    </a:lnTo>
                    <a:lnTo>
                      <a:pt x="65" y="428"/>
                    </a:lnTo>
                    <a:lnTo>
                      <a:pt x="65" y="431"/>
                    </a:lnTo>
                    <a:lnTo>
                      <a:pt x="65" y="439"/>
                    </a:lnTo>
                    <a:lnTo>
                      <a:pt x="67" y="453"/>
                    </a:lnTo>
                    <a:lnTo>
                      <a:pt x="71" y="468"/>
                    </a:lnTo>
                    <a:lnTo>
                      <a:pt x="82" y="462"/>
                    </a:lnTo>
                    <a:lnTo>
                      <a:pt x="84" y="510"/>
                    </a:lnTo>
                    <a:lnTo>
                      <a:pt x="93" y="525"/>
                    </a:lnTo>
                    <a:lnTo>
                      <a:pt x="94" y="529"/>
                    </a:lnTo>
                    <a:lnTo>
                      <a:pt x="96" y="538"/>
                    </a:lnTo>
                    <a:lnTo>
                      <a:pt x="99" y="552"/>
                    </a:lnTo>
                    <a:lnTo>
                      <a:pt x="104" y="564"/>
                    </a:lnTo>
                    <a:lnTo>
                      <a:pt x="111" y="562"/>
                    </a:lnTo>
                    <a:lnTo>
                      <a:pt x="112" y="567"/>
                    </a:lnTo>
                    <a:lnTo>
                      <a:pt x="117" y="576"/>
                    </a:lnTo>
                    <a:lnTo>
                      <a:pt x="123" y="587"/>
                    </a:lnTo>
                    <a:lnTo>
                      <a:pt x="131" y="593"/>
                    </a:lnTo>
                    <a:lnTo>
                      <a:pt x="142" y="616"/>
                    </a:lnTo>
                    <a:lnTo>
                      <a:pt x="151" y="610"/>
                    </a:lnTo>
                    <a:lnTo>
                      <a:pt x="152" y="611"/>
                    </a:lnTo>
                    <a:lnTo>
                      <a:pt x="154" y="615"/>
                    </a:lnTo>
                    <a:lnTo>
                      <a:pt x="157" y="620"/>
                    </a:lnTo>
                    <a:lnTo>
                      <a:pt x="162" y="626"/>
                    </a:lnTo>
                    <a:lnTo>
                      <a:pt x="167" y="633"/>
                    </a:lnTo>
                    <a:lnTo>
                      <a:pt x="172" y="639"/>
                    </a:lnTo>
                    <a:lnTo>
                      <a:pt x="177" y="644"/>
                    </a:lnTo>
                    <a:lnTo>
                      <a:pt x="183" y="647"/>
                    </a:lnTo>
                    <a:lnTo>
                      <a:pt x="184" y="653"/>
                    </a:lnTo>
                    <a:lnTo>
                      <a:pt x="189" y="664"/>
                    </a:lnTo>
                    <a:lnTo>
                      <a:pt x="196" y="679"/>
                    </a:lnTo>
                    <a:lnTo>
                      <a:pt x="207" y="693"/>
                    </a:lnTo>
                    <a:lnTo>
                      <a:pt x="211" y="681"/>
                    </a:lnTo>
                    <a:lnTo>
                      <a:pt x="212" y="685"/>
                    </a:lnTo>
                    <a:lnTo>
                      <a:pt x="217" y="695"/>
                    </a:lnTo>
                    <a:lnTo>
                      <a:pt x="227" y="707"/>
                    </a:lnTo>
                    <a:lnTo>
                      <a:pt x="241" y="720"/>
                    </a:lnTo>
                    <a:lnTo>
                      <a:pt x="244" y="723"/>
                    </a:lnTo>
                    <a:lnTo>
                      <a:pt x="250" y="730"/>
                    </a:lnTo>
                    <a:lnTo>
                      <a:pt x="258" y="740"/>
                    </a:lnTo>
                    <a:lnTo>
                      <a:pt x="270" y="746"/>
                    </a:lnTo>
                    <a:lnTo>
                      <a:pt x="271" y="747"/>
                    </a:lnTo>
                    <a:lnTo>
                      <a:pt x="272" y="749"/>
                    </a:lnTo>
                    <a:lnTo>
                      <a:pt x="275" y="754"/>
                    </a:lnTo>
                    <a:lnTo>
                      <a:pt x="280" y="759"/>
                    </a:lnTo>
                    <a:lnTo>
                      <a:pt x="285" y="764"/>
                    </a:lnTo>
                    <a:lnTo>
                      <a:pt x="293" y="770"/>
                    </a:lnTo>
                    <a:lnTo>
                      <a:pt x="300" y="777"/>
                    </a:lnTo>
                    <a:lnTo>
                      <a:pt x="310" y="782"/>
                    </a:lnTo>
                    <a:lnTo>
                      <a:pt x="310" y="790"/>
                    </a:lnTo>
                    <a:lnTo>
                      <a:pt x="309" y="812"/>
                    </a:lnTo>
                    <a:lnTo>
                      <a:pt x="310" y="844"/>
                    </a:lnTo>
                    <a:lnTo>
                      <a:pt x="314" y="878"/>
                    </a:lnTo>
                    <a:lnTo>
                      <a:pt x="313" y="882"/>
                    </a:lnTo>
                    <a:lnTo>
                      <a:pt x="311" y="891"/>
                    </a:lnTo>
                    <a:lnTo>
                      <a:pt x="308" y="906"/>
                    </a:lnTo>
                    <a:lnTo>
                      <a:pt x="306" y="923"/>
                    </a:lnTo>
                    <a:lnTo>
                      <a:pt x="305" y="923"/>
                    </a:lnTo>
                    <a:lnTo>
                      <a:pt x="301" y="923"/>
                    </a:lnTo>
                    <a:lnTo>
                      <a:pt x="295" y="925"/>
                    </a:lnTo>
                    <a:lnTo>
                      <a:pt x="288" y="928"/>
                    </a:lnTo>
                    <a:lnTo>
                      <a:pt x="279" y="934"/>
                    </a:lnTo>
                    <a:lnTo>
                      <a:pt x="271" y="943"/>
                    </a:lnTo>
                    <a:lnTo>
                      <a:pt x="262" y="956"/>
                    </a:lnTo>
                    <a:lnTo>
                      <a:pt x="256" y="974"/>
                    </a:lnTo>
                    <a:lnTo>
                      <a:pt x="258" y="975"/>
                    </a:lnTo>
                    <a:lnTo>
                      <a:pt x="263" y="976"/>
                    </a:lnTo>
                    <a:lnTo>
                      <a:pt x="271" y="976"/>
                    </a:lnTo>
                    <a:lnTo>
                      <a:pt x="277" y="971"/>
                    </a:lnTo>
                    <a:lnTo>
                      <a:pt x="278" y="973"/>
                    </a:lnTo>
                    <a:lnTo>
                      <a:pt x="283" y="976"/>
                    </a:lnTo>
                    <a:lnTo>
                      <a:pt x="291" y="978"/>
                    </a:lnTo>
                    <a:lnTo>
                      <a:pt x="300" y="978"/>
                    </a:lnTo>
                    <a:lnTo>
                      <a:pt x="299" y="980"/>
                    </a:lnTo>
                    <a:lnTo>
                      <a:pt x="295" y="987"/>
                    </a:lnTo>
                    <a:lnTo>
                      <a:pt x="292" y="997"/>
                    </a:lnTo>
                    <a:lnTo>
                      <a:pt x="290" y="1009"/>
                    </a:lnTo>
                    <a:lnTo>
                      <a:pt x="297" y="1020"/>
                    </a:lnTo>
                    <a:lnTo>
                      <a:pt x="311" y="1018"/>
                    </a:lnTo>
                    <a:lnTo>
                      <a:pt x="312" y="1019"/>
                    </a:lnTo>
                    <a:lnTo>
                      <a:pt x="316" y="1020"/>
                    </a:lnTo>
                    <a:lnTo>
                      <a:pt x="322" y="1022"/>
                    </a:lnTo>
                    <a:lnTo>
                      <a:pt x="331" y="1024"/>
                    </a:lnTo>
                    <a:lnTo>
                      <a:pt x="333" y="1021"/>
                    </a:lnTo>
                    <a:lnTo>
                      <a:pt x="340" y="1017"/>
                    </a:lnTo>
                    <a:lnTo>
                      <a:pt x="350" y="1011"/>
                    </a:lnTo>
                    <a:lnTo>
                      <a:pt x="361" y="1003"/>
                    </a:lnTo>
                    <a:lnTo>
                      <a:pt x="374" y="992"/>
                    </a:lnTo>
                    <a:lnTo>
                      <a:pt x="385" y="982"/>
                    </a:lnTo>
                    <a:lnTo>
                      <a:pt x="396" y="971"/>
                    </a:lnTo>
                    <a:lnTo>
                      <a:pt x="403" y="961"/>
                    </a:lnTo>
                    <a:lnTo>
                      <a:pt x="409" y="967"/>
                    </a:lnTo>
                    <a:lnTo>
                      <a:pt x="425" y="941"/>
                    </a:lnTo>
                    <a:lnTo>
                      <a:pt x="439" y="950"/>
                    </a:lnTo>
                    <a:lnTo>
                      <a:pt x="442" y="946"/>
                    </a:lnTo>
                    <a:lnTo>
                      <a:pt x="448" y="933"/>
                    </a:lnTo>
                    <a:lnTo>
                      <a:pt x="455" y="914"/>
                    </a:lnTo>
                    <a:lnTo>
                      <a:pt x="458" y="891"/>
                    </a:lnTo>
                    <a:lnTo>
                      <a:pt x="469" y="895"/>
                    </a:lnTo>
                    <a:lnTo>
                      <a:pt x="470" y="891"/>
                    </a:lnTo>
                    <a:lnTo>
                      <a:pt x="473" y="881"/>
                    </a:lnTo>
                    <a:lnTo>
                      <a:pt x="475" y="866"/>
                    </a:lnTo>
                    <a:lnTo>
                      <a:pt x="476" y="850"/>
                    </a:lnTo>
                    <a:lnTo>
                      <a:pt x="493" y="854"/>
                    </a:lnTo>
                    <a:lnTo>
                      <a:pt x="495" y="849"/>
                    </a:lnTo>
                    <a:lnTo>
                      <a:pt x="500" y="834"/>
                    </a:lnTo>
                    <a:lnTo>
                      <a:pt x="502" y="818"/>
                    </a:lnTo>
                    <a:lnTo>
                      <a:pt x="501" y="802"/>
                    </a:lnTo>
                    <a:lnTo>
                      <a:pt x="514" y="806"/>
                    </a:lnTo>
                    <a:lnTo>
                      <a:pt x="510" y="771"/>
                    </a:lnTo>
                    <a:lnTo>
                      <a:pt x="501" y="740"/>
                    </a:lnTo>
                    <a:lnTo>
                      <a:pt x="488" y="714"/>
                    </a:lnTo>
                    <a:lnTo>
                      <a:pt x="470" y="691"/>
                    </a:lnTo>
                    <a:lnTo>
                      <a:pt x="449" y="674"/>
                    </a:lnTo>
                    <a:lnTo>
                      <a:pt x="424" y="662"/>
                    </a:lnTo>
                    <a:lnTo>
                      <a:pt x="395" y="658"/>
                    </a:lnTo>
                    <a:lnTo>
                      <a:pt x="362" y="660"/>
                    </a:lnTo>
                    <a:lnTo>
                      <a:pt x="354" y="641"/>
                    </a:lnTo>
                    <a:lnTo>
                      <a:pt x="346" y="617"/>
                    </a:lnTo>
                    <a:lnTo>
                      <a:pt x="341" y="589"/>
                    </a:lnTo>
                    <a:lnTo>
                      <a:pt x="339" y="558"/>
                    </a:lnTo>
                    <a:lnTo>
                      <a:pt x="340" y="528"/>
                    </a:lnTo>
                    <a:lnTo>
                      <a:pt x="346" y="499"/>
                    </a:lnTo>
                    <a:lnTo>
                      <a:pt x="357" y="475"/>
                    </a:lnTo>
                    <a:lnTo>
                      <a:pt x="375" y="457"/>
                    </a:lnTo>
                    <a:lnTo>
                      <a:pt x="409" y="412"/>
                    </a:lnTo>
                    <a:lnTo>
                      <a:pt x="433" y="370"/>
                    </a:lnTo>
                    <a:lnTo>
                      <a:pt x="449" y="331"/>
                    </a:lnTo>
                    <a:lnTo>
                      <a:pt x="458" y="296"/>
                    </a:lnTo>
                    <a:lnTo>
                      <a:pt x="460" y="264"/>
                    </a:lnTo>
                    <a:lnTo>
                      <a:pt x="460" y="238"/>
                    </a:lnTo>
                    <a:lnTo>
                      <a:pt x="457" y="217"/>
                    </a:lnTo>
                    <a:lnTo>
                      <a:pt x="452" y="20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944" name="Freeform 224"/>
              <p:cNvSpPr>
                <a:spLocks/>
              </p:cNvSpPr>
              <p:nvPr/>
            </p:nvSpPr>
            <p:spPr bwMode="auto">
              <a:xfrm>
                <a:off x="929" y="2614"/>
                <a:ext cx="333" cy="284"/>
              </a:xfrm>
              <a:custGeom>
                <a:avLst/>
                <a:gdLst/>
                <a:ahLst/>
                <a:cxnLst>
                  <a:cxn ang="0">
                    <a:pos x="0" y="355"/>
                  </a:cxn>
                  <a:cxn ang="0">
                    <a:pos x="56" y="455"/>
                  </a:cxn>
                  <a:cxn ang="0">
                    <a:pos x="162" y="537"/>
                  </a:cxn>
                  <a:cxn ang="0">
                    <a:pos x="187" y="564"/>
                  </a:cxn>
                  <a:cxn ang="0">
                    <a:pos x="255" y="523"/>
                  </a:cxn>
                  <a:cxn ang="0">
                    <a:pos x="310" y="503"/>
                  </a:cxn>
                  <a:cxn ang="0">
                    <a:pos x="333" y="501"/>
                  </a:cxn>
                  <a:cxn ang="0">
                    <a:pos x="357" y="492"/>
                  </a:cxn>
                  <a:cxn ang="0">
                    <a:pos x="409" y="477"/>
                  </a:cxn>
                  <a:cxn ang="0">
                    <a:pos x="432" y="520"/>
                  </a:cxn>
                  <a:cxn ang="0">
                    <a:pos x="467" y="534"/>
                  </a:cxn>
                  <a:cxn ang="0">
                    <a:pos x="494" y="561"/>
                  </a:cxn>
                  <a:cxn ang="0">
                    <a:pos x="515" y="565"/>
                  </a:cxn>
                  <a:cxn ang="0">
                    <a:pos x="546" y="586"/>
                  </a:cxn>
                  <a:cxn ang="0">
                    <a:pos x="570" y="633"/>
                  </a:cxn>
                  <a:cxn ang="0">
                    <a:pos x="577" y="687"/>
                  </a:cxn>
                  <a:cxn ang="0">
                    <a:pos x="523" y="729"/>
                  </a:cxn>
                  <a:cxn ang="0">
                    <a:pos x="521" y="771"/>
                  </a:cxn>
                  <a:cxn ang="0">
                    <a:pos x="559" y="769"/>
                  </a:cxn>
                  <a:cxn ang="0">
                    <a:pos x="579" y="755"/>
                  </a:cxn>
                  <a:cxn ang="0">
                    <a:pos x="607" y="726"/>
                  </a:cxn>
                  <a:cxn ang="0">
                    <a:pos x="640" y="638"/>
                  </a:cxn>
                  <a:cxn ang="0">
                    <a:pos x="697" y="781"/>
                  </a:cxn>
                  <a:cxn ang="0">
                    <a:pos x="673" y="811"/>
                  </a:cxn>
                  <a:cxn ang="0">
                    <a:pos x="666" y="850"/>
                  </a:cxn>
                  <a:cxn ang="0">
                    <a:pos x="680" y="850"/>
                  </a:cxn>
                  <a:cxn ang="0">
                    <a:pos x="703" y="839"/>
                  </a:cxn>
                  <a:cxn ang="0">
                    <a:pos x="724" y="833"/>
                  </a:cxn>
                  <a:cxn ang="0">
                    <a:pos x="760" y="785"/>
                  </a:cxn>
                  <a:cxn ang="0">
                    <a:pos x="770" y="629"/>
                  </a:cxn>
                  <a:cxn ang="0">
                    <a:pos x="833" y="649"/>
                  </a:cxn>
                  <a:cxn ang="0">
                    <a:pos x="903" y="637"/>
                  </a:cxn>
                  <a:cxn ang="0">
                    <a:pos x="948" y="621"/>
                  </a:cxn>
                  <a:cxn ang="0">
                    <a:pos x="977" y="600"/>
                  </a:cxn>
                  <a:cxn ang="0">
                    <a:pos x="953" y="599"/>
                  </a:cxn>
                  <a:cxn ang="0">
                    <a:pos x="973" y="573"/>
                  </a:cxn>
                  <a:cxn ang="0">
                    <a:pos x="991" y="527"/>
                  </a:cxn>
                  <a:cxn ang="0">
                    <a:pos x="974" y="506"/>
                  </a:cxn>
                  <a:cxn ang="0">
                    <a:pos x="964" y="486"/>
                  </a:cxn>
                  <a:cxn ang="0">
                    <a:pos x="946" y="504"/>
                  </a:cxn>
                  <a:cxn ang="0">
                    <a:pos x="871" y="478"/>
                  </a:cxn>
                  <a:cxn ang="0">
                    <a:pos x="853" y="361"/>
                  </a:cxn>
                  <a:cxn ang="0">
                    <a:pos x="829" y="236"/>
                  </a:cxn>
                  <a:cxn ang="0">
                    <a:pos x="774" y="181"/>
                  </a:cxn>
                  <a:cxn ang="0">
                    <a:pos x="727" y="147"/>
                  </a:cxn>
                  <a:cxn ang="0">
                    <a:pos x="668" y="118"/>
                  </a:cxn>
                  <a:cxn ang="0">
                    <a:pos x="645" y="110"/>
                  </a:cxn>
                  <a:cxn ang="0">
                    <a:pos x="589" y="100"/>
                  </a:cxn>
                  <a:cxn ang="0">
                    <a:pos x="498" y="97"/>
                  </a:cxn>
                  <a:cxn ang="0">
                    <a:pos x="402" y="95"/>
                  </a:cxn>
                  <a:cxn ang="0">
                    <a:pos x="322" y="97"/>
                  </a:cxn>
                  <a:cxn ang="0">
                    <a:pos x="222" y="86"/>
                  </a:cxn>
                  <a:cxn ang="0">
                    <a:pos x="151" y="47"/>
                  </a:cxn>
                  <a:cxn ang="0">
                    <a:pos x="118" y="14"/>
                  </a:cxn>
                  <a:cxn ang="0">
                    <a:pos x="94" y="167"/>
                  </a:cxn>
                </a:cxnLst>
                <a:rect l="0" t="0" r="r" b="b"/>
                <a:pathLst>
                  <a:path w="998" h="850">
                    <a:moveTo>
                      <a:pt x="36" y="254"/>
                    </a:moveTo>
                    <a:lnTo>
                      <a:pt x="18" y="272"/>
                    </a:lnTo>
                    <a:lnTo>
                      <a:pt x="7" y="296"/>
                    </a:lnTo>
                    <a:lnTo>
                      <a:pt x="1" y="325"/>
                    </a:lnTo>
                    <a:lnTo>
                      <a:pt x="0" y="355"/>
                    </a:lnTo>
                    <a:lnTo>
                      <a:pt x="2" y="386"/>
                    </a:lnTo>
                    <a:lnTo>
                      <a:pt x="7" y="414"/>
                    </a:lnTo>
                    <a:lnTo>
                      <a:pt x="15" y="438"/>
                    </a:lnTo>
                    <a:lnTo>
                      <a:pt x="23" y="457"/>
                    </a:lnTo>
                    <a:lnTo>
                      <a:pt x="56" y="455"/>
                    </a:lnTo>
                    <a:lnTo>
                      <a:pt x="85" y="459"/>
                    </a:lnTo>
                    <a:lnTo>
                      <a:pt x="110" y="471"/>
                    </a:lnTo>
                    <a:lnTo>
                      <a:pt x="131" y="488"/>
                    </a:lnTo>
                    <a:lnTo>
                      <a:pt x="149" y="511"/>
                    </a:lnTo>
                    <a:lnTo>
                      <a:pt x="162" y="537"/>
                    </a:lnTo>
                    <a:lnTo>
                      <a:pt x="171" y="568"/>
                    </a:lnTo>
                    <a:lnTo>
                      <a:pt x="175" y="603"/>
                    </a:lnTo>
                    <a:lnTo>
                      <a:pt x="177" y="597"/>
                    </a:lnTo>
                    <a:lnTo>
                      <a:pt x="182" y="583"/>
                    </a:lnTo>
                    <a:lnTo>
                      <a:pt x="187" y="564"/>
                    </a:lnTo>
                    <a:lnTo>
                      <a:pt x="188" y="547"/>
                    </a:lnTo>
                    <a:lnTo>
                      <a:pt x="199" y="550"/>
                    </a:lnTo>
                    <a:lnTo>
                      <a:pt x="203" y="536"/>
                    </a:lnTo>
                    <a:lnTo>
                      <a:pt x="233" y="551"/>
                    </a:lnTo>
                    <a:lnTo>
                      <a:pt x="255" y="523"/>
                    </a:lnTo>
                    <a:lnTo>
                      <a:pt x="266" y="531"/>
                    </a:lnTo>
                    <a:lnTo>
                      <a:pt x="282" y="513"/>
                    </a:lnTo>
                    <a:lnTo>
                      <a:pt x="298" y="519"/>
                    </a:lnTo>
                    <a:lnTo>
                      <a:pt x="309" y="502"/>
                    </a:lnTo>
                    <a:lnTo>
                      <a:pt x="310" y="503"/>
                    </a:lnTo>
                    <a:lnTo>
                      <a:pt x="313" y="504"/>
                    </a:lnTo>
                    <a:lnTo>
                      <a:pt x="318" y="504"/>
                    </a:lnTo>
                    <a:lnTo>
                      <a:pt x="326" y="503"/>
                    </a:lnTo>
                    <a:lnTo>
                      <a:pt x="328" y="503"/>
                    </a:lnTo>
                    <a:lnTo>
                      <a:pt x="333" y="501"/>
                    </a:lnTo>
                    <a:lnTo>
                      <a:pt x="337" y="498"/>
                    </a:lnTo>
                    <a:lnTo>
                      <a:pt x="341" y="492"/>
                    </a:lnTo>
                    <a:lnTo>
                      <a:pt x="343" y="492"/>
                    </a:lnTo>
                    <a:lnTo>
                      <a:pt x="348" y="492"/>
                    </a:lnTo>
                    <a:lnTo>
                      <a:pt x="357" y="492"/>
                    </a:lnTo>
                    <a:lnTo>
                      <a:pt x="367" y="491"/>
                    </a:lnTo>
                    <a:lnTo>
                      <a:pt x="379" y="490"/>
                    </a:lnTo>
                    <a:lnTo>
                      <a:pt x="389" y="486"/>
                    </a:lnTo>
                    <a:lnTo>
                      <a:pt x="400" y="482"/>
                    </a:lnTo>
                    <a:lnTo>
                      <a:pt x="409" y="477"/>
                    </a:lnTo>
                    <a:lnTo>
                      <a:pt x="410" y="479"/>
                    </a:lnTo>
                    <a:lnTo>
                      <a:pt x="413" y="486"/>
                    </a:lnTo>
                    <a:lnTo>
                      <a:pt x="418" y="496"/>
                    </a:lnTo>
                    <a:lnTo>
                      <a:pt x="424" y="508"/>
                    </a:lnTo>
                    <a:lnTo>
                      <a:pt x="432" y="520"/>
                    </a:lnTo>
                    <a:lnTo>
                      <a:pt x="441" y="533"/>
                    </a:lnTo>
                    <a:lnTo>
                      <a:pt x="450" y="543"/>
                    </a:lnTo>
                    <a:lnTo>
                      <a:pt x="461" y="552"/>
                    </a:lnTo>
                    <a:lnTo>
                      <a:pt x="466" y="533"/>
                    </a:lnTo>
                    <a:lnTo>
                      <a:pt x="467" y="534"/>
                    </a:lnTo>
                    <a:lnTo>
                      <a:pt x="470" y="538"/>
                    </a:lnTo>
                    <a:lnTo>
                      <a:pt x="474" y="542"/>
                    </a:lnTo>
                    <a:lnTo>
                      <a:pt x="481" y="548"/>
                    </a:lnTo>
                    <a:lnTo>
                      <a:pt x="487" y="555"/>
                    </a:lnTo>
                    <a:lnTo>
                      <a:pt x="494" y="561"/>
                    </a:lnTo>
                    <a:lnTo>
                      <a:pt x="502" y="567"/>
                    </a:lnTo>
                    <a:lnTo>
                      <a:pt x="509" y="572"/>
                    </a:lnTo>
                    <a:lnTo>
                      <a:pt x="512" y="562"/>
                    </a:lnTo>
                    <a:lnTo>
                      <a:pt x="513" y="563"/>
                    </a:lnTo>
                    <a:lnTo>
                      <a:pt x="515" y="565"/>
                    </a:lnTo>
                    <a:lnTo>
                      <a:pt x="519" y="569"/>
                    </a:lnTo>
                    <a:lnTo>
                      <a:pt x="525" y="574"/>
                    </a:lnTo>
                    <a:lnTo>
                      <a:pt x="531" y="579"/>
                    </a:lnTo>
                    <a:lnTo>
                      <a:pt x="538" y="583"/>
                    </a:lnTo>
                    <a:lnTo>
                      <a:pt x="546" y="586"/>
                    </a:lnTo>
                    <a:lnTo>
                      <a:pt x="553" y="588"/>
                    </a:lnTo>
                    <a:lnTo>
                      <a:pt x="557" y="622"/>
                    </a:lnTo>
                    <a:lnTo>
                      <a:pt x="564" y="617"/>
                    </a:lnTo>
                    <a:lnTo>
                      <a:pt x="566" y="622"/>
                    </a:lnTo>
                    <a:lnTo>
                      <a:pt x="570" y="633"/>
                    </a:lnTo>
                    <a:lnTo>
                      <a:pt x="576" y="647"/>
                    </a:lnTo>
                    <a:lnTo>
                      <a:pt x="585" y="659"/>
                    </a:lnTo>
                    <a:lnTo>
                      <a:pt x="583" y="681"/>
                    </a:lnTo>
                    <a:lnTo>
                      <a:pt x="581" y="683"/>
                    </a:lnTo>
                    <a:lnTo>
                      <a:pt x="577" y="687"/>
                    </a:lnTo>
                    <a:lnTo>
                      <a:pt x="569" y="693"/>
                    </a:lnTo>
                    <a:lnTo>
                      <a:pt x="559" y="702"/>
                    </a:lnTo>
                    <a:lnTo>
                      <a:pt x="548" y="711"/>
                    </a:lnTo>
                    <a:lnTo>
                      <a:pt x="535" y="721"/>
                    </a:lnTo>
                    <a:lnTo>
                      <a:pt x="523" y="729"/>
                    </a:lnTo>
                    <a:lnTo>
                      <a:pt x="509" y="737"/>
                    </a:lnTo>
                    <a:lnTo>
                      <a:pt x="509" y="764"/>
                    </a:lnTo>
                    <a:lnTo>
                      <a:pt x="515" y="767"/>
                    </a:lnTo>
                    <a:lnTo>
                      <a:pt x="516" y="768"/>
                    </a:lnTo>
                    <a:lnTo>
                      <a:pt x="521" y="771"/>
                    </a:lnTo>
                    <a:lnTo>
                      <a:pt x="527" y="773"/>
                    </a:lnTo>
                    <a:lnTo>
                      <a:pt x="535" y="771"/>
                    </a:lnTo>
                    <a:lnTo>
                      <a:pt x="546" y="764"/>
                    </a:lnTo>
                    <a:lnTo>
                      <a:pt x="547" y="769"/>
                    </a:lnTo>
                    <a:lnTo>
                      <a:pt x="559" y="769"/>
                    </a:lnTo>
                    <a:lnTo>
                      <a:pt x="560" y="769"/>
                    </a:lnTo>
                    <a:lnTo>
                      <a:pt x="564" y="767"/>
                    </a:lnTo>
                    <a:lnTo>
                      <a:pt x="568" y="764"/>
                    </a:lnTo>
                    <a:lnTo>
                      <a:pt x="573" y="761"/>
                    </a:lnTo>
                    <a:lnTo>
                      <a:pt x="579" y="755"/>
                    </a:lnTo>
                    <a:lnTo>
                      <a:pt x="586" y="749"/>
                    </a:lnTo>
                    <a:lnTo>
                      <a:pt x="592" y="741"/>
                    </a:lnTo>
                    <a:lnTo>
                      <a:pt x="598" y="731"/>
                    </a:lnTo>
                    <a:lnTo>
                      <a:pt x="602" y="731"/>
                    </a:lnTo>
                    <a:lnTo>
                      <a:pt x="607" y="726"/>
                    </a:lnTo>
                    <a:lnTo>
                      <a:pt x="616" y="713"/>
                    </a:lnTo>
                    <a:lnTo>
                      <a:pt x="627" y="697"/>
                    </a:lnTo>
                    <a:lnTo>
                      <a:pt x="633" y="678"/>
                    </a:lnTo>
                    <a:lnTo>
                      <a:pt x="639" y="675"/>
                    </a:lnTo>
                    <a:lnTo>
                      <a:pt x="640" y="638"/>
                    </a:lnTo>
                    <a:lnTo>
                      <a:pt x="657" y="643"/>
                    </a:lnTo>
                    <a:lnTo>
                      <a:pt x="697" y="688"/>
                    </a:lnTo>
                    <a:lnTo>
                      <a:pt x="704" y="723"/>
                    </a:lnTo>
                    <a:lnTo>
                      <a:pt x="698" y="780"/>
                    </a:lnTo>
                    <a:lnTo>
                      <a:pt x="697" y="781"/>
                    </a:lnTo>
                    <a:lnTo>
                      <a:pt x="695" y="785"/>
                    </a:lnTo>
                    <a:lnTo>
                      <a:pt x="692" y="790"/>
                    </a:lnTo>
                    <a:lnTo>
                      <a:pt x="686" y="796"/>
                    </a:lnTo>
                    <a:lnTo>
                      <a:pt x="680" y="804"/>
                    </a:lnTo>
                    <a:lnTo>
                      <a:pt x="673" y="811"/>
                    </a:lnTo>
                    <a:lnTo>
                      <a:pt x="665" y="817"/>
                    </a:lnTo>
                    <a:lnTo>
                      <a:pt x="656" y="824"/>
                    </a:lnTo>
                    <a:lnTo>
                      <a:pt x="654" y="840"/>
                    </a:lnTo>
                    <a:lnTo>
                      <a:pt x="660" y="842"/>
                    </a:lnTo>
                    <a:lnTo>
                      <a:pt x="666" y="850"/>
                    </a:lnTo>
                    <a:lnTo>
                      <a:pt x="667" y="850"/>
                    </a:lnTo>
                    <a:lnTo>
                      <a:pt x="668" y="850"/>
                    </a:lnTo>
                    <a:lnTo>
                      <a:pt x="672" y="850"/>
                    </a:lnTo>
                    <a:lnTo>
                      <a:pt x="676" y="850"/>
                    </a:lnTo>
                    <a:lnTo>
                      <a:pt x="680" y="850"/>
                    </a:lnTo>
                    <a:lnTo>
                      <a:pt x="685" y="850"/>
                    </a:lnTo>
                    <a:lnTo>
                      <a:pt x="692" y="849"/>
                    </a:lnTo>
                    <a:lnTo>
                      <a:pt x="698" y="848"/>
                    </a:lnTo>
                    <a:lnTo>
                      <a:pt x="702" y="839"/>
                    </a:lnTo>
                    <a:lnTo>
                      <a:pt x="703" y="839"/>
                    </a:lnTo>
                    <a:lnTo>
                      <a:pt x="707" y="840"/>
                    </a:lnTo>
                    <a:lnTo>
                      <a:pt x="712" y="840"/>
                    </a:lnTo>
                    <a:lnTo>
                      <a:pt x="718" y="839"/>
                    </a:lnTo>
                    <a:lnTo>
                      <a:pt x="720" y="837"/>
                    </a:lnTo>
                    <a:lnTo>
                      <a:pt x="724" y="833"/>
                    </a:lnTo>
                    <a:lnTo>
                      <a:pt x="730" y="826"/>
                    </a:lnTo>
                    <a:lnTo>
                      <a:pt x="738" y="816"/>
                    </a:lnTo>
                    <a:lnTo>
                      <a:pt x="746" y="806"/>
                    </a:lnTo>
                    <a:lnTo>
                      <a:pt x="753" y="795"/>
                    </a:lnTo>
                    <a:lnTo>
                      <a:pt x="760" y="785"/>
                    </a:lnTo>
                    <a:lnTo>
                      <a:pt x="764" y="775"/>
                    </a:lnTo>
                    <a:lnTo>
                      <a:pt x="760" y="741"/>
                    </a:lnTo>
                    <a:lnTo>
                      <a:pt x="785" y="675"/>
                    </a:lnTo>
                    <a:lnTo>
                      <a:pt x="787" y="654"/>
                    </a:lnTo>
                    <a:lnTo>
                      <a:pt x="770" y="629"/>
                    </a:lnTo>
                    <a:lnTo>
                      <a:pt x="787" y="634"/>
                    </a:lnTo>
                    <a:lnTo>
                      <a:pt x="790" y="636"/>
                    </a:lnTo>
                    <a:lnTo>
                      <a:pt x="801" y="640"/>
                    </a:lnTo>
                    <a:lnTo>
                      <a:pt x="815" y="645"/>
                    </a:lnTo>
                    <a:lnTo>
                      <a:pt x="833" y="649"/>
                    </a:lnTo>
                    <a:lnTo>
                      <a:pt x="853" y="654"/>
                    </a:lnTo>
                    <a:lnTo>
                      <a:pt x="875" y="654"/>
                    </a:lnTo>
                    <a:lnTo>
                      <a:pt x="896" y="650"/>
                    </a:lnTo>
                    <a:lnTo>
                      <a:pt x="916" y="641"/>
                    </a:lnTo>
                    <a:lnTo>
                      <a:pt x="903" y="637"/>
                    </a:lnTo>
                    <a:lnTo>
                      <a:pt x="905" y="636"/>
                    </a:lnTo>
                    <a:lnTo>
                      <a:pt x="912" y="634"/>
                    </a:lnTo>
                    <a:lnTo>
                      <a:pt x="922" y="630"/>
                    </a:lnTo>
                    <a:lnTo>
                      <a:pt x="935" y="626"/>
                    </a:lnTo>
                    <a:lnTo>
                      <a:pt x="948" y="621"/>
                    </a:lnTo>
                    <a:lnTo>
                      <a:pt x="960" y="615"/>
                    </a:lnTo>
                    <a:lnTo>
                      <a:pt x="972" y="607"/>
                    </a:lnTo>
                    <a:lnTo>
                      <a:pt x="980" y="599"/>
                    </a:lnTo>
                    <a:lnTo>
                      <a:pt x="979" y="599"/>
                    </a:lnTo>
                    <a:lnTo>
                      <a:pt x="977" y="600"/>
                    </a:lnTo>
                    <a:lnTo>
                      <a:pt x="974" y="600"/>
                    </a:lnTo>
                    <a:lnTo>
                      <a:pt x="970" y="600"/>
                    </a:lnTo>
                    <a:lnTo>
                      <a:pt x="964" y="601"/>
                    </a:lnTo>
                    <a:lnTo>
                      <a:pt x="958" y="600"/>
                    </a:lnTo>
                    <a:lnTo>
                      <a:pt x="953" y="599"/>
                    </a:lnTo>
                    <a:lnTo>
                      <a:pt x="947" y="598"/>
                    </a:lnTo>
                    <a:lnTo>
                      <a:pt x="949" y="596"/>
                    </a:lnTo>
                    <a:lnTo>
                      <a:pt x="955" y="590"/>
                    </a:lnTo>
                    <a:lnTo>
                      <a:pt x="963" y="583"/>
                    </a:lnTo>
                    <a:lnTo>
                      <a:pt x="973" y="573"/>
                    </a:lnTo>
                    <a:lnTo>
                      <a:pt x="981" y="562"/>
                    </a:lnTo>
                    <a:lnTo>
                      <a:pt x="990" y="550"/>
                    </a:lnTo>
                    <a:lnTo>
                      <a:pt x="996" y="536"/>
                    </a:lnTo>
                    <a:lnTo>
                      <a:pt x="998" y="523"/>
                    </a:lnTo>
                    <a:lnTo>
                      <a:pt x="991" y="527"/>
                    </a:lnTo>
                    <a:lnTo>
                      <a:pt x="992" y="525"/>
                    </a:lnTo>
                    <a:lnTo>
                      <a:pt x="992" y="519"/>
                    </a:lnTo>
                    <a:lnTo>
                      <a:pt x="991" y="511"/>
                    </a:lnTo>
                    <a:lnTo>
                      <a:pt x="983" y="501"/>
                    </a:lnTo>
                    <a:lnTo>
                      <a:pt x="974" y="506"/>
                    </a:lnTo>
                    <a:lnTo>
                      <a:pt x="974" y="503"/>
                    </a:lnTo>
                    <a:lnTo>
                      <a:pt x="974" y="497"/>
                    </a:lnTo>
                    <a:lnTo>
                      <a:pt x="971" y="490"/>
                    </a:lnTo>
                    <a:lnTo>
                      <a:pt x="964" y="485"/>
                    </a:lnTo>
                    <a:lnTo>
                      <a:pt x="964" y="486"/>
                    </a:lnTo>
                    <a:lnTo>
                      <a:pt x="962" y="489"/>
                    </a:lnTo>
                    <a:lnTo>
                      <a:pt x="960" y="492"/>
                    </a:lnTo>
                    <a:lnTo>
                      <a:pt x="956" y="495"/>
                    </a:lnTo>
                    <a:lnTo>
                      <a:pt x="952" y="500"/>
                    </a:lnTo>
                    <a:lnTo>
                      <a:pt x="946" y="504"/>
                    </a:lnTo>
                    <a:lnTo>
                      <a:pt x="938" y="510"/>
                    </a:lnTo>
                    <a:lnTo>
                      <a:pt x="930" y="514"/>
                    </a:lnTo>
                    <a:lnTo>
                      <a:pt x="891" y="514"/>
                    </a:lnTo>
                    <a:lnTo>
                      <a:pt x="873" y="499"/>
                    </a:lnTo>
                    <a:lnTo>
                      <a:pt x="871" y="478"/>
                    </a:lnTo>
                    <a:lnTo>
                      <a:pt x="867" y="443"/>
                    </a:lnTo>
                    <a:lnTo>
                      <a:pt x="861" y="437"/>
                    </a:lnTo>
                    <a:lnTo>
                      <a:pt x="859" y="383"/>
                    </a:lnTo>
                    <a:lnTo>
                      <a:pt x="852" y="376"/>
                    </a:lnTo>
                    <a:lnTo>
                      <a:pt x="853" y="361"/>
                    </a:lnTo>
                    <a:lnTo>
                      <a:pt x="853" y="327"/>
                    </a:lnTo>
                    <a:lnTo>
                      <a:pt x="849" y="287"/>
                    </a:lnTo>
                    <a:lnTo>
                      <a:pt x="836" y="255"/>
                    </a:lnTo>
                    <a:lnTo>
                      <a:pt x="834" y="246"/>
                    </a:lnTo>
                    <a:lnTo>
                      <a:pt x="829" y="236"/>
                    </a:lnTo>
                    <a:lnTo>
                      <a:pt x="822" y="225"/>
                    </a:lnTo>
                    <a:lnTo>
                      <a:pt x="812" y="213"/>
                    </a:lnTo>
                    <a:lnTo>
                      <a:pt x="802" y="202"/>
                    </a:lnTo>
                    <a:lnTo>
                      <a:pt x="789" y="191"/>
                    </a:lnTo>
                    <a:lnTo>
                      <a:pt x="774" y="181"/>
                    </a:lnTo>
                    <a:lnTo>
                      <a:pt x="760" y="172"/>
                    </a:lnTo>
                    <a:lnTo>
                      <a:pt x="758" y="170"/>
                    </a:lnTo>
                    <a:lnTo>
                      <a:pt x="750" y="165"/>
                    </a:lnTo>
                    <a:lnTo>
                      <a:pt x="740" y="157"/>
                    </a:lnTo>
                    <a:lnTo>
                      <a:pt x="727" y="147"/>
                    </a:lnTo>
                    <a:lnTo>
                      <a:pt x="714" y="138"/>
                    </a:lnTo>
                    <a:lnTo>
                      <a:pt x="698" y="128"/>
                    </a:lnTo>
                    <a:lnTo>
                      <a:pt x="683" y="122"/>
                    </a:lnTo>
                    <a:lnTo>
                      <a:pt x="670" y="118"/>
                    </a:lnTo>
                    <a:lnTo>
                      <a:pt x="668" y="118"/>
                    </a:lnTo>
                    <a:lnTo>
                      <a:pt x="666" y="117"/>
                    </a:lnTo>
                    <a:lnTo>
                      <a:pt x="663" y="116"/>
                    </a:lnTo>
                    <a:lnTo>
                      <a:pt x="659" y="114"/>
                    </a:lnTo>
                    <a:lnTo>
                      <a:pt x="653" y="113"/>
                    </a:lnTo>
                    <a:lnTo>
                      <a:pt x="645" y="110"/>
                    </a:lnTo>
                    <a:lnTo>
                      <a:pt x="637" y="108"/>
                    </a:lnTo>
                    <a:lnTo>
                      <a:pt x="627" y="105"/>
                    </a:lnTo>
                    <a:lnTo>
                      <a:pt x="615" y="103"/>
                    </a:lnTo>
                    <a:lnTo>
                      <a:pt x="602" y="102"/>
                    </a:lnTo>
                    <a:lnTo>
                      <a:pt x="589" y="100"/>
                    </a:lnTo>
                    <a:lnTo>
                      <a:pt x="573" y="98"/>
                    </a:lnTo>
                    <a:lnTo>
                      <a:pt x="556" y="97"/>
                    </a:lnTo>
                    <a:lnTo>
                      <a:pt x="538" y="97"/>
                    </a:lnTo>
                    <a:lnTo>
                      <a:pt x="519" y="97"/>
                    </a:lnTo>
                    <a:lnTo>
                      <a:pt x="498" y="97"/>
                    </a:lnTo>
                    <a:lnTo>
                      <a:pt x="488" y="97"/>
                    </a:lnTo>
                    <a:lnTo>
                      <a:pt x="471" y="97"/>
                    </a:lnTo>
                    <a:lnTo>
                      <a:pt x="450" y="96"/>
                    </a:lnTo>
                    <a:lnTo>
                      <a:pt x="426" y="96"/>
                    </a:lnTo>
                    <a:lnTo>
                      <a:pt x="402" y="95"/>
                    </a:lnTo>
                    <a:lnTo>
                      <a:pt x="380" y="95"/>
                    </a:lnTo>
                    <a:lnTo>
                      <a:pt x="361" y="95"/>
                    </a:lnTo>
                    <a:lnTo>
                      <a:pt x="348" y="96"/>
                    </a:lnTo>
                    <a:lnTo>
                      <a:pt x="337" y="97"/>
                    </a:lnTo>
                    <a:lnTo>
                      <a:pt x="322" y="97"/>
                    </a:lnTo>
                    <a:lnTo>
                      <a:pt x="304" y="96"/>
                    </a:lnTo>
                    <a:lnTo>
                      <a:pt x="284" y="94"/>
                    </a:lnTo>
                    <a:lnTo>
                      <a:pt x="264" y="92"/>
                    </a:lnTo>
                    <a:lnTo>
                      <a:pt x="243" y="89"/>
                    </a:lnTo>
                    <a:lnTo>
                      <a:pt x="222" y="86"/>
                    </a:lnTo>
                    <a:lnTo>
                      <a:pt x="204" y="83"/>
                    </a:lnTo>
                    <a:lnTo>
                      <a:pt x="187" y="79"/>
                    </a:lnTo>
                    <a:lnTo>
                      <a:pt x="173" y="71"/>
                    </a:lnTo>
                    <a:lnTo>
                      <a:pt x="161" y="60"/>
                    </a:lnTo>
                    <a:lnTo>
                      <a:pt x="151" y="47"/>
                    </a:lnTo>
                    <a:lnTo>
                      <a:pt x="142" y="35"/>
                    </a:lnTo>
                    <a:lnTo>
                      <a:pt x="132" y="22"/>
                    </a:lnTo>
                    <a:lnTo>
                      <a:pt x="123" y="11"/>
                    </a:lnTo>
                    <a:lnTo>
                      <a:pt x="113" y="0"/>
                    </a:lnTo>
                    <a:lnTo>
                      <a:pt x="118" y="14"/>
                    </a:lnTo>
                    <a:lnTo>
                      <a:pt x="121" y="35"/>
                    </a:lnTo>
                    <a:lnTo>
                      <a:pt x="121" y="61"/>
                    </a:lnTo>
                    <a:lnTo>
                      <a:pt x="119" y="93"/>
                    </a:lnTo>
                    <a:lnTo>
                      <a:pt x="110" y="128"/>
                    </a:lnTo>
                    <a:lnTo>
                      <a:pt x="94" y="167"/>
                    </a:lnTo>
                    <a:lnTo>
                      <a:pt x="70" y="209"/>
                    </a:lnTo>
                    <a:lnTo>
                      <a:pt x="36" y="25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945" name="Freeform 225"/>
              <p:cNvSpPr>
                <a:spLocks/>
              </p:cNvSpPr>
              <p:nvPr/>
            </p:nvSpPr>
            <p:spPr bwMode="auto">
              <a:xfrm>
                <a:off x="850" y="2601"/>
                <a:ext cx="133" cy="282"/>
              </a:xfrm>
              <a:custGeom>
                <a:avLst/>
                <a:gdLst/>
                <a:ahLst/>
                <a:cxnLst>
                  <a:cxn ang="0">
                    <a:pos x="384" y="684"/>
                  </a:cxn>
                  <a:cxn ang="0">
                    <a:pos x="362" y="723"/>
                  </a:cxn>
                  <a:cxn ang="0">
                    <a:pos x="335" y="776"/>
                  </a:cxn>
                  <a:cxn ang="0">
                    <a:pos x="287" y="806"/>
                  </a:cxn>
                  <a:cxn ang="0">
                    <a:pos x="240" y="845"/>
                  </a:cxn>
                  <a:cxn ang="0">
                    <a:pos x="220" y="841"/>
                  </a:cxn>
                  <a:cxn ang="0">
                    <a:pos x="204" y="819"/>
                  </a:cxn>
                  <a:cxn ang="0">
                    <a:pos x="211" y="803"/>
                  </a:cxn>
                  <a:cxn ang="0">
                    <a:pos x="184" y="801"/>
                  </a:cxn>
                  <a:cxn ang="0">
                    <a:pos x="188" y="780"/>
                  </a:cxn>
                  <a:cxn ang="0">
                    <a:pos x="215" y="764"/>
                  </a:cxn>
                  <a:cxn ang="0">
                    <a:pos x="223" y="705"/>
                  </a:cxn>
                  <a:cxn ang="0">
                    <a:pos x="211" y="608"/>
                  </a:cxn>
                  <a:cxn ang="0">
                    <a:pos x="185" y="582"/>
                  </a:cxn>
                  <a:cxn ang="0">
                    <a:pos x="160" y="558"/>
                  </a:cxn>
                  <a:cxn ang="0">
                    <a:pos x="131" y="517"/>
                  </a:cxn>
                  <a:cxn ang="0">
                    <a:pos x="106" y="485"/>
                  </a:cxn>
                  <a:cxn ang="0">
                    <a:pos x="69" y="454"/>
                  </a:cxn>
                  <a:cxn ang="0">
                    <a:pos x="42" y="404"/>
                  </a:cxn>
                  <a:cxn ang="0">
                    <a:pos x="26" y="367"/>
                  </a:cxn>
                  <a:cxn ang="0">
                    <a:pos x="2" y="298"/>
                  </a:cxn>
                  <a:cxn ang="0">
                    <a:pos x="14" y="235"/>
                  </a:cxn>
                  <a:cxn ang="0">
                    <a:pos x="45" y="225"/>
                  </a:cxn>
                  <a:cxn ang="0">
                    <a:pos x="85" y="207"/>
                  </a:cxn>
                  <a:cxn ang="0">
                    <a:pos x="115" y="200"/>
                  </a:cxn>
                  <a:cxn ang="0">
                    <a:pos x="142" y="177"/>
                  </a:cxn>
                  <a:cxn ang="0">
                    <a:pos x="163" y="176"/>
                  </a:cxn>
                  <a:cxn ang="0">
                    <a:pos x="211" y="140"/>
                  </a:cxn>
                  <a:cxn ang="0">
                    <a:pos x="235" y="126"/>
                  </a:cxn>
                  <a:cxn ang="0">
                    <a:pos x="253" y="80"/>
                  </a:cxn>
                  <a:cxn ang="0">
                    <a:pos x="262" y="42"/>
                  </a:cxn>
                  <a:cxn ang="0">
                    <a:pos x="290" y="1"/>
                  </a:cxn>
                  <a:cxn ang="0">
                    <a:pos x="312" y="22"/>
                  </a:cxn>
                  <a:cxn ang="0">
                    <a:pos x="336" y="116"/>
                  </a:cxn>
                  <a:cxn ang="0">
                    <a:pos x="318" y="162"/>
                  </a:cxn>
                  <a:cxn ang="0">
                    <a:pos x="308" y="135"/>
                  </a:cxn>
                  <a:cxn ang="0">
                    <a:pos x="297" y="209"/>
                  </a:cxn>
                  <a:cxn ang="0">
                    <a:pos x="281" y="254"/>
                  </a:cxn>
                  <a:cxn ang="0">
                    <a:pos x="257" y="289"/>
                  </a:cxn>
                  <a:cxn ang="0">
                    <a:pos x="235" y="301"/>
                  </a:cxn>
                  <a:cxn ang="0">
                    <a:pos x="216" y="302"/>
                  </a:cxn>
                  <a:cxn ang="0">
                    <a:pos x="178" y="298"/>
                  </a:cxn>
                  <a:cxn ang="0">
                    <a:pos x="161" y="366"/>
                  </a:cxn>
                  <a:cxn ang="0">
                    <a:pos x="174" y="415"/>
                  </a:cxn>
                  <a:cxn ang="0">
                    <a:pos x="193" y="445"/>
                  </a:cxn>
                  <a:cxn ang="0">
                    <a:pos x="218" y="473"/>
                  </a:cxn>
                  <a:cxn ang="0">
                    <a:pos x="237" y="514"/>
                  </a:cxn>
                  <a:cxn ang="0">
                    <a:pos x="265" y="548"/>
                  </a:cxn>
                  <a:cxn ang="0">
                    <a:pos x="304" y="558"/>
                  </a:cxn>
                  <a:cxn ang="0">
                    <a:pos x="337" y="551"/>
                  </a:cxn>
                  <a:cxn ang="0">
                    <a:pos x="352" y="564"/>
                  </a:cxn>
                  <a:cxn ang="0">
                    <a:pos x="371" y="551"/>
                  </a:cxn>
                  <a:cxn ang="0">
                    <a:pos x="401" y="631"/>
                  </a:cxn>
                </a:cxnLst>
                <a:rect l="0" t="0" r="r" b="b"/>
                <a:pathLst>
                  <a:path w="401" h="846">
                    <a:moveTo>
                      <a:pt x="391" y="629"/>
                    </a:moveTo>
                    <a:lnTo>
                      <a:pt x="389" y="645"/>
                    </a:lnTo>
                    <a:lnTo>
                      <a:pt x="387" y="663"/>
                    </a:lnTo>
                    <a:lnTo>
                      <a:pt x="385" y="678"/>
                    </a:lnTo>
                    <a:lnTo>
                      <a:pt x="384" y="684"/>
                    </a:lnTo>
                    <a:lnTo>
                      <a:pt x="369" y="679"/>
                    </a:lnTo>
                    <a:lnTo>
                      <a:pt x="368" y="695"/>
                    </a:lnTo>
                    <a:lnTo>
                      <a:pt x="366" y="708"/>
                    </a:lnTo>
                    <a:lnTo>
                      <a:pt x="363" y="719"/>
                    </a:lnTo>
                    <a:lnTo>
                      <a:pt x="362" y="723"/>
                    </a:lnTo>
                    <a:lnTo>
                      <a:pt x="351" y="719"/>
                    </a:lnTo>
                    <a:lnTo>
                      <a:pt x="349" y="741"/>
                    </a:lnTo>
                    <a:lnTo>
                      <a:pt x="343" y="759"/>
                    </a:lnTo>
                    <a:lnTo>
                      <a:pt x="338" y="771"/>
                    </a:lnTo>
                    <a:lnTo>
                      <a:pt x="335" y="776"/>
                    </a:lnTo>
                    <a:lnTo>
                      <a:pt x="323" y="766"/>
                    </a:lnTo>
                    <a:lnTo>
                      <a:pt x="308" y="791"/>
                    </a:lnTo>
                    <a:lnTo>
                      <a:pt x="303" y="785"/>
                    </a:lnTo>
                    <a:lnTo>
                      <a:pt x="297" y="795"/>
                    </a:lnTo>
                    <a:lnTo>
                      <a:pt x="287" y="806"/>
                    </a:lnTo>
                    <a:lnTo>
                      <a:pt x="277" y="815"/>
                    </a:lnTo>
                    <a:lnTo>
                      <a:pt x="265" y="825"/>
                    </a:lnTo>
                    <a:lnTo>
                      <a:pt x="255" y="833"/>
                    </a:lnTo>
                    <a:lnTo>
                      <a:pt x="246" y="840"/>
                    </a:lnTo>
                    <a:lnTo>
                      <a:pt x="240" y="845"/>
                    </a:lnTo>
                    <a:lnTo>
                      <a:pt x="238" y="846"/>
                    </a:lnTo>
                    <a:lnTo>
                      <a:pt x="231" y="845"/>
                    </a:lnTo>
                    <a:lnTo>
                      <a:pt x="225" y="843"/>
                    </a:lnTo>
                    <a:lnTo>
                      <a:pt x="221" y="842"/>
                    </a:lnTo>
                    <a:lnTo>
                      <a:pt x="220" y="841"/>
                    </a:lnTo>
                    <a:lnTo>
                      <a:pt x="209" y="843"/>
                    </a:lnTo>
                    <a:lnTo>
                      <a:pt x="201" y="831"/>
                    </a:lnTo>
                    <a:lnTo>
                      <a:pt x="202" y="827"/>
                    </a:lnTo>
                    <a:lnTo>
                      <a:pt x="203" y="823"/>
                    </a:lnTo>
                    <a:lnTo>
                      <a:pt x="204" y="819"/>
                    </a:lnTo>
                    <a:lnTo>
                      <a:pt x="205" y="814"/>
                    </a:lnTo>
                    <a:lnTo>
                      <a:pt x="208" y="809"/>
                    </a:lnTo>
                    <a:lnTo>
                      <a:pt x="209" y="806"/>
                    </a:lnTo>
                    <a:lnTo>
                      <a:pt x="211" y="804"/>
                    </a:lnTo>
                    <a:lnTo>
                      <a:pt x="211" y="803"/>
                    </a:lnTo>
                    <a:lnTo>
                      <a:pt x="202" y="803"/>
                    </a:lnTo>
                    <a:lnTo>
                      <a:pt x="196" y="801"/>
                    </a:lnTo>
                    <a:lnTo>
                      <a:pt x="192" y="798"/>
                    </a:lnTo>
                    <a:lnTo>
                      <a:pt x="191" y="795"/>
                    </a:lnTo>
                    <a:lnTo>
                      <a:pt x="184" y="801"/>
                    </a:lnTo>
                    <a:lnTo>
                      <a:pt x="178" y="801"/>
                    </a:lnTo>
                    <a:lnTo>
                      <a:pt x="174" y="800"/>
                    </a:lnTo>
                    <a:lnTo>
                      <a:pt x="172" y="799"/>
                    </a:lnTo>
                    <a:lnTo>
                      <a:pt x="180" y="788"/>
                    </a:lnTo>
                    <a:lnTo>
                      <a:pt x="188" y="780"/>
                    </a:lnTo>
                    <a:lnTo>
                      <a:pt x="196" y="773"/>
                    </a:lnTo>
                    <a:lnTo>
                      <a:pt x="202" y="769"/>
                    </a:lnTo>
                    <a:lnTo>
                      <a:pt x="208" y="767"/>
                    </a:lnTo>
                    <a:lnTo>
                      <a:pt x="212" y="765"/>
                    </a:lnTo>
                    <a:lnTo>
                      <a:pt x="215" y="764"/>
                    </a:lnTo>
                    <a:lnTo>
                      <a:pt x="216" y="764"/>
                    </a:lnTo>
                    <a:lnTo>
                      <a:pt x="217" y="745"/>
                    </a:lnTo>
                    <a:lnTo>
                      <a:pt x="220" y="726"/>
                    </a:lnTo>
                    <a:lnTo>
                      <a:pt x="222" y="711"/>
                    </a:lnTo>
                    <a:lnTo>
                      <a:pt x="223" y="705"/>
                    </a:lnTo>
                    <a:lnTo>
                      <a:pt x="219" y="673"/>
                    </a:lnTo>
                    <a:lnTo>
                      <a:pt x="218" y="643"/>
                    </a:lnTo>
                    <a:lnTo>
                      <a:pt x="219" y="622"/>
                    </a:lnTo>
                    <a:lnTo>
                      <a:pt x="219" y="614"/>
                    </a:lnTo>
                    <a:lnTo>
                      <a:pt x="211" y="608"/>
                    </a:lnTo>
                    <a:lnTo>
                      <a:pt x="203" y="602"/>
                    </a:lnTo>
                    <a:lnTo>
                      <a:pt x="198" y="596"/>
                    </a:lnTo>
                    <a:lnTo>
                      <a:pt x="193" y="591"/>
                    </a:lnTo>
                    <a:lnTo>
                      <a:pt x="189" y="586"/>
                    </a:lnTo>
                    <a:lnTo>
                      <a:pt x="185" y="582"/>
                    </a:lnTo>
                    <a:lnTo>
                      <a:pt x="184" y="580"/>
                    </a:lnTo>
                    <a:lnTo>
                      <a:pt x="183" y="579"/>
                    </a:lnTo>
                    <a:lnTo>
                      <a:pt x="173" y="573"/>
                    </a:lnTo>
                    <a:lnTo>
                      <a:pt x="166" y="565"/>
                    </a:lnTo>
                    <a:lnTo>
                      <a:pt x="160" y="558"/>
                    </a:lnTo>
                    <a:lnTo>
                      <a:pt x="158" y="555"/>
                    </a:lnTo>
                    <a:lnTo>
                      <a:pt x="145" y="542"/>
                    </a:lnTo>
                    <a:lnTo>
                      <a:pt x="136" y="531"/>
                    </a:lnTo>
                    <a:lnTo>
                      <a:pt x="132" y="521"/>
                    </a:lnTo>
                    <a:lnTo>
                      <a:pt x="131" y="517"/>
                    </a:lnTo>
                    <a:lnTo>
                      <a:pt x="127" y="529"/>
                    </a:lnTo>
                    <a:lnTo>
                      <a:pt x="117" y="515"/>
                    </a:lnTo>
                    <a:lnTo>
                      <a:pt x="111" y="500"/>
                    </a:lnTo>
                    <a:lnTo>
                      <a:pt x="107" y="489"/>
                    </a:lnTo>
                    <a:lnTo>
                      <a:pt x="106" y="485"/>
                    </a:lnTo>
                    <a:lnTo>
                      <a:pt x="96" y="477"/>
                    </a:lnTo>
                    <a:lnTo>
                      <a:pt x="87" y="465"/>
                    </a:lnTo>
                    <a:lnTo>
                      <a:pt x="81" y="454"/>
                    </a:lnTo>
                    <a:lnTo>
                      <a:pt x="77" y="449"/>
                    </a:lnTo>
                    <a:lnTo>
                      <a:pt x="69" y="454"/>
                    </a:lnTo>
                    <a:lnTo>
                      <a:pt x="60" y="432"/>
                    </a:lnTo>
                    <a:lnTo>
                      <a:pt x="51" y="426"/>
                    </a:lnTo>
                    <a:lnTo>
                      <a:pt x="46" y="416"/>
                    </a:lnTo>
                    <a:lnTo>
                      <a:pt x="43" y="408"/>
                    </a:lnTo>
                    <a:lnTo>
                      <a:pt x="42" y="404"/>
                    </a:lnTo>
                    <a:lnTo>
                      <a:pt x="35" y="405"/>
                    </a:lnTo>
                    <a:lnTo>
                      <a:pt x="31" y="392"/>
                    </a:lnTo>
                    <a:lnTo>
                      <a:pt x="28" y="381"/>
                    </a:lnTo>
                    <a:lnTo>
                      <a:pt x="26" y="371"/>
                    </a:lnTo>
                    <a:lnTo>
                      <a:pt x="26" y="367"/>
                    </a:lnTo>
                    <a:lnTo>
                      <a:pt x="18" y="352"/>
                    </a:lnTo>
                    <a:lnTo>
                      <a:pt x="15" y="306"/>
                    </a:lnTo>
                    <a:lnTo>
                      <a:pt x="6" y="312"/>
                    </a:lnTo>
                    <a:lnTo>
                      <a:pt x="4" y="305"/>
                    </a:lnTo>
                    <a:lnTo>
                      <a:pt x="2" y="298"/>
                    </a:lnTo>
                    <a:lnTo>
                      <a:pt x="1" y="291"/>
                    </a:lnTo>
                    <a:lnTo>
                      <a:pt x="1" y="286"/>
                    </a:lnTo>
                    <a:lnTo>
                      <a:pt x="0" y="275"/>
                    </a:lnTo>
                    <a:lnTo>
                      <a:pt x="7" y="250"/>
                    </a:lnTo>
                    <a:lnTo>
                      <a:pt x="14" y="235"/>
                    </a:lnTo>
                    <a:lnTo>
                      <a:pt x="20" y="226"/>
                    </a:lnTo>
                    <a:lnTo>
                      <a:pt x="22" y="224"/>
                    </a:lnTo>
                    <a:lnTo>
                      <a:pt x="26" y="254"/>
                    </a:lnTo>
                    <a:lnTo>
                      <a:pt x="35" y="238"/>
                    </a:lnTo>
                    <a:lnTo>
                      <a:pt x="45" y="225"/>
                    </a:lnTo>
                    <a:lnTo>
                      <a:pt x="52" y="217"/>
                    </a:lnTo>
                    <a:lnTo>
                      <a:pt x="55" y="215"/>
                    </a:lnTo>
                    <a:lnTo>
                      <a:pt x="55" y="241"/>
                    </a:lnTo>
                    <a:lnTo>
                      <a:pt x="65" y="225"/>
                    </a:lnTo>
                    <a:lnTo>
                      <a:pt x="85" y="207"/>
                    </a:lnTo>
                    <a:lnTo>
                      <a:pt x="84" y="223"/>
                    </a:lnTo>
                    <a:lnTo>
                      <a:pt x="83" y="236"/>
                    </a:lnTo>
                    <a:lnTo>
                      <a:pt x="84" y="246"/>
                    </a:lnTo>
                    <a:lnTo>
                      <a:pt x="84" y="249"/>
                    </a:lnTo>
                    <a:lnTo>
                      <a:pt x="115" y="200"/>
                    </a:lnTo>
                    <a:lnTo>
                      <a:pt x="120" y="209"/>
                    </a:lnTo>
                    <a:lnTo>
                      <a:pt x="126" y="199"/>
                    </a:lnTo>
                    <a:lnTo>
                      <a:pt x="132" y="190"/>
                    </a:lnTo>
                    <a:lnTo>
                      <a:pt x="137" y="183"/>
                    </a:lnTo>
                    <a:lnTo>
                      <a:pt x="142" y="177"/>
                    </a:lnTo>
                    <a:lnTo>
                      <a:pt x="148" y="173"/>
                    </a:lnTo>
                    <a:lnTo>
                      <a:pt x="151" y="169"/>
                    </a:lnTo>
                    <a:lnTo>
                      <a:pt x="153" y="168"/>
                    </a:lnTo>
                    <a:lnTo>
                      <a:pt x="154" y="167"/>
                    </a:lnTo>
                    <a:lnTo>
                      <a:pt x="163" y="176"/>
                    </a:lnTo>
                    <a:lnTo>
                      <a:pt x="188" y="148"/>
                    </a:lnTo>
                    <a:lnTo>
                      <a:pt x="190" y="164"/>
                    </a:lnTo>
                    <a:lnTo>
                      <a:pt x="199" y="157"/>
                    </a:lnTo>
                    <a:lnTo>
                      <a:pt x="206" y="147"/>
                    </a:lnTo>
                    <a:lnTo>
                      <a:pt x="211" y="140"/>
                    </a:lnTo>
                    <a:lnTo>
                      <a:pt x="212" y="137"/>
                    </a:lnTo>
                    <a:lnTo>
                      <a:pt x="216" y="148"/>
                    </a:lnTo>
                    <a:lnTo>
                      <a:pt x="233" y="104"/>
                    </a:lnTo>
                    <a:lnTo>
                      <a:pt x="235" y="116"/>
                    </a:lnTo>
                    <a:lnTo>
                      <a:pt x="235" y="126"/>
                    </a:lnTo>
                    <a:lnTo>
                      <a:pt x="234" y="134"/>
                    </a:lnTo>
                    <a:lnTo>
                      <a:pt x="234" y="137"/>
                    </a:lnTo>
                    <a:lnTo>
                      <a:pt x="243" y="117"/>
                    </a:lnTo>
                    <a:lnTo>
                      <a:pt x="250" y="97"/>
                    </a:lnTo>
                    <a:lnTo>
                      <a:pt x="253" y="80"/>
                    </a:lnTo>
                    <a:lnTo>
                      <a:pt x="254" y="74"/>
                    </a:lnTo>
                    <a:lnTo>
                      <a:pt x="261" y="81"/>
                    </a:lnTo>
                    <a:lnTo>
                      <a:pt x="263" y="66"/>
                    </a:lnTo>
                    <a:lnTo>
                      <a:pt x="263" y="53"/>
                    </a:lnTo>
                    <a:lnTo>
                      <a:pt x="262" y="42"/>
                    </a:lnTo>
                    <a:lnTo>
                      <a:pt x="262" y="38"/>
                    </a:lnTo>
                    <a:lnTo>
                      <a:pt x="276" y="51"/>
                    </a:lnTo>
                    <a:lnTo>
                      <a:pt x="276" y="0"/>
                    </a:lnTo>
                    <a:lnTo>
                      <a:pt x="287" y="16"/>
                    </a:lnTo>
                    <a:lnTo>
                      <a:pt x="290" y="1"/>
                    </a:lnTo>
                    <a:lnTo>
                      <a:pt x="295" y="1"/>
                    </a:lnTo>
                    <a:lnTo>
                      <a:pt x="301" y="10"/>
                    </a:lnTo>
                    <a:lnTo>
                      <a:pt x="307" y="16"/>
                    </a:lnTo>
                    <a:lnTo>
                      <a:pt x="311" y="20"/>
                    </a:lnTo>
                    <a:lnTo>
                      <a:pt x="312" y="22"/>
                    </a:lnTo>
                    <a:lnTo>
                      <a:pt x="312" y="31"/>
                    </a:lnTo>
                    <a:lnTo>
                      <a:pt x="332" y="58"/>
                    </a:lnTo>
                    <a:lnTo>
                      <a:pt x="336" y="79"/>
                    </a:lnTo>
                    <a:lnTo>
                      <a:pt x="336" y="100"/>
                    </a:lnTo>
                    <a:lnTo>
                      <a:pt x="336" y="116"/>
                    </a:lnTo>
                    <a:lnTo>
                      <a:pt x="335" y="122"/>
                    </a:lnTo>
                    <a:lnTo>
                      <a:pt x="327" y="108"/>
                    </a:lnTo>
                    <a:lnTo>
                      <a:pt x="327" y="128"/>
                    </a:lnTo>
                    <a:lnTo>
                      <a:pt x="323" y="147"/>
                    </a:lnTo>
                    <a:lnTo>
                      <a:pt x="318" y="162"/>
                    </a:lnTo>
                    <a:lnTo>
                      <a:pt x="316" y="167"/>
                    </a:lnTo>
                    <a:lnTo>
                      <a:pt x="314" y="155"/>
                    </a:lnTo>
                    <a:lnTo>
                      <a:pt x="311" y="144"/>
                    </a:lnTo>
                    <a:lnTo>
                      <a:pt x="309" y="138"/>
                    </a:lnTo>
                    <a:lnTo>
                      <a:pt x="308" y="135"/>
                    </a:lnTo>
                    <a:lnTo>
                      <a:pt x="308" y="164"/>
                    </a:lnTo>
                    <a:lnTo>
                      <a:pt x="303" y="161"/>
                    </a:lnTo>
                    <a:lnTo>
                      <a:pt x="303" y="179"/>
                    </a:lnTo>
                    <a:lnTo>
                      <a:pt x="300" y="196"/>
                    </a:lnTo>
                    <a:lnTo>
                      <a:pt x="297" y="209"/>
                    </a:lnTo>
                    <a:lnTo>
                      <a:pt x="296" y="215"/>
                    </a:lnTo>
                    <a:lnTo>
                      <a:pt x="286" y="205"/>
                    </a:lnTo>
                    <a:lnTo>
                      <a:pt x="287" y="224"/>
                    </a:lnTo>
                    <a:lnTo>
                      <a:pt x="285" y="240"/>
                    </a:lnTo>
                    <a:lnTo>
                      <a:pt x="281" y="254"/>
                    </a:lnTo>
                    <a:lnTo>
                      <a:pt x="275" y="266"/>
                    </a:lnTo>
                    <a:lnTo>
                      <a:pt x="268" y="277"/>
                    </a:lnTo>
                    <a:lnTo>
                      <a:pt x="263" y="283"/>
                    </a:lnTo>
                    <a:lnTo>
                      <a:pt x="259" y="288"/>
                    </a:lnTo>
                    <a:lnTo>
                      <a:pt x="257" y="289"/>
                    </a:lnTo>
                    <a:lnTo>
                      <a:pt x="256" y="270"/>
                    </a:lnTo>
                    <a:lnTo>
                      <a:pt x="251" y="279"/>
                    </a:lnTo>
                    <a:lnTo>
                      <a:pt x="245" y="287"/>
                    </a:lnTo>
                    <a:lnTo>
                      <a:pt x="240" y="294"/>
                    </a:lnTo>
                    <a:lnTo>
                      <a:pt x="235" y="301"/>
                    </a:lnTo>
                    <a:lnTo>
                      <a:pt x="231" y="306"/>
                    </a:lnTo>
                    <a:lnTo>
                      <a:pt x="226" y="310"/>
                    </a:lnTo>
                    <a:lnTo>
                      <a:pt x="224" y="312"/>
                    </a:lnTo>
                    <a:lnTo>
                      <a:pt x="223" y="313"/>
                    </a:lnTo>
                    <a:lnTo>
                      <a:pt x="216" y="302"/>
                    </a:lnTo>
                    <a:lnTo>
                      <a:pt x="212" y="291"/>
                    </a:lnTo>
                    <a:lnTo>
                      <a:pt x="210" y="285"/>
                    </a:lnTo>
                    <a:lnTo>
                      <a:pt x="210" y="283"/>
                    </a:lnTo>
                    <a:lnTo>
                      <a:pt x="195" y="312"/>
                    </a:lnTo>
                    <a:lnTo>
                      <a:pt x="178" y="298"/>
                    </a:lnTo>
                    <a:lnTo>
                      <a:pt x="170" y="318"/>
                    </a:lnTo>
                    <a:lnTo>
                      <a:pt x="168" y="330"/>
                    </a:lnTo>
                    <a:lnTo>
                      <a:pt x="169" y="337"/>
                    </a:lnTo>
                    <a:lnTo>
                      <a:pt x="170" y="340"/>
                    </a:lnTo>
                    <a:lnTo>
                      <a:pt x="161" y="366"/>
                    </a:lnTo>
                    <a:lnTo>
                      <a:pt x="159" y="389"/>
                    </a:lnTo>
                    <a:lnTo>
                      <a:pt x="159" y="405"/>
                    </a:lnTo>
                    <a:lnTo>
                      <a:pt x="160" y="411"/>
                    </a:lnTo>
                    <a:lnTo>
                      <a:pt x="173" y="404"/>
                    </a:lnTo>
                    <a:lnTo>
                      <a:pt x="174" y="415"/>
                    </a:lnTo>
                    <a:lnTo>
                      <a:pt x="176" y="427"/>
                    </a:lnTo>
                    <a:lnTo>
                      <a:pt x="179" y="435"/>
                    </a:lnTo>
                    <a:lnTo>
                      <a:pt x="180" y="438"/>
                    </a:lnTo>
                    <a:lnTo>
                      <a:pt x="192" y="430"/>
                    </a:lnTo>
                    <a:lnTo>
                      <a:pt x="193" y="445"/>
                    </a:lnTo>
                    <a:lnTo>
                      <a:pt x="196" y="460"/>
                    </a:lnTo>
                    <a:lnTo>
                      <a:pt x="200" y="474"/>
                    </a:lnTo>
                    <a:lnTo>
                      <a:pt x="202" y="479"/>
                    </a:lnTo>
                    <a:lnTo>
                      <a:pt x="212" y="476"/>
                    </a:lnTo>
                    <a:lnTo>
                      <a:pt x="218" y="473"/>
                    </a:lnTo>
                    <a:lnTo>
                      <a:pt x="222" y="470"/>
                    </a:lnTo>
                    <a:lnTo>
                      <a:pt x="223" y="469"/>
                    </a:lnTo>
                    <a:lnTo>
                      <a:pt x="223" y="498"/>
                    </a:lnTo>
                    <a:lnTo>
                      <a:pt x="233" y="494"/>
                    </a:lnTo>
                    <a:lnTo>
                      <a:pt x="237" y="514"/>
                    </a:lnTo>
                    <a:lnTo>
                      <a:pt x="246" y="507"/>
                    </a:lnTo>
                    <a:lnTo>
                      <a:pt x="250" y="524"/>
                    </a:lnTo>
                    <a:lnTo>
                      <a:pt x="256" y="537"/>
                    </a:lnTo>
                    <a:lnTo>
                      <a:pt x="262" y="544"/>
                    </a:lnTo>
                    <a:lnTo>
                      <a:pt x="265" y="548"/>
                    </a:lnTo>
                    <a:lnTo>
                      <a:pt x="272" y="536"/>
                    </a:lnTo>
                    <a:lnTo>
                      <a:pt x="285" y="533"/>
                    </a:lnTo>
                    <a:lnTo>
                      <a:pt x="290" y="544"/>
                    </a:lnTo>
                    <a:lnTo>
                      <a:pt x="298" y="553"/>
                    </a:lnTo>
                    <a:lnTo>
                      <a:pt x="304" y="558"/>
                    </a:lnTo>
                    <a:lnTo>
                      <a:pt x="306" y="559"/>
                    </a:lnTo>
                    <a:lnTo>
                      <a:pt x="319" y="544"/>
                    </a:lnTo>
                    <a:lnTo>
                      <a:pt x="333" y="560"/>
                    </a:lnTo>
                    <a:lnTo>
                      <a:pt x="337" y="552"/>
                    </a:lnTo>
                    <a:lnTo>
                      <a:pt x="337" y="551"/>
                    </a:lnTo>
                    <a:lnTo>
                      <a:pt x="336" y="549"/>
                    </a:lnTo>
                    <a:lnTo>
                      <a:pt x="337" y="549"/>
                    </a:lnTo>
                    <a:lnTo>
                      <a:pt x="342" y="552"/>
                    </a:lnTo>
                    <a:lnTo>
                      <a:pt x="348" y="558"/>
                    </a:lnTo>
                    <a:lnTo>
                      <a:pt x="352" y="564"/>
                    </a:lnTo>
                    <a:lnTo>
                      <a:pt x="354" y="569"/>
                    </a:lnTo>
                    <a:lnTo>
                      <a:pt x="355" y="571"/>
                    </a:lnTo>
                    <a:lnTo>
                      <a:pt x="363" y="562"/>
                    </a:lnTo>
                    <a:lnTo>
                      <a:pt x="368" y="556"/>
                    </a:lnTo>
                    <a:lnTo>
                      <a:pt x="371" y="551"/>
                    </a:lnTo>
                    <a:lnTo>
                      <a:pt x="372" y="549"/>
                    </a:lnTo>
                    <a:lnTo>
                      <a:pt x="386" y="576"/>
                    </a:lnTo>
                    <a:lnTo>
                      <a:pt x="394" y="602"/>
                    </a:lnTo>
                    <a:lnTo>
                      <a:pt x="400" y="622"/>
                    </a:lnTo>
                    <a:lnTo>
                      <a:pt x="401" y="631"/>
                    </a:lnTo>
                    <a:lnTo>
                      <a:pt x="391" y="629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946" name="Freeform 226"/>
              <p:cNvSpPr>
                <a:spLocks/>
              </p:cNvSpPr>
              <p:nvPr/>
            </p:nvSpPr>
            <p:spPr bwMode="auto">
              <a:xfrm>
                <a:off x="1199" y="2760"/>
                <a:ext cx="48" cy="66"/>
              </a:xfrm>
              <a:custGeom>
                <a:avLst/>
                <a:gdLst/>
                <a:ahLst/>
                <a:cxnLst>
                  <a:cxn ang="0">
                    <a:pos x="4" y="156"/>
                  </a:cxn>
                  <a:cxn ang="0">
                    <a:pos x="15" y="171"/>
                  </a:cxn>
                  <a:cxn ang="0">
                    <a:pos x="22" y="177"/>
                  </a:cxn>
                  <a:cxn ang="0">
                    <a:pos x="14" y="182"/>
                  </a:cxn>
                  <a:cxn ang="0">
                    <a:pos x="27" y="189"/>
                  </a:cxn>
                  <a:cxn ang="0">
                    <a:pos x="41" y="194"/>
                  </a:cxn>
                  <a:cxn ang="0">
                    <a:pos x="57" y="198"/>
                  </a:cxn>
                  <a:cxn ang="0">
                    <a:pos x="62" y="184"/>
                  </a:cxn>
                  <a:cxn ang="0">
                    <a:pos x="82" y="187"/>
                  </a:cxn>
                  <a:cxn ang="0">
                    <a:pos x="92" y="187"/>
                  </a:cxn>
                  <a:cxn ang="0">
                    <a:pos x="106" y="177"/>
                  </a:cxn>
                  <a:cxn ang="0">
                    <a:pos x="127" y="173"/>
                  </a:cxn>
                  <a:cxn ang="0">
                    <a:pos x="121" y="172"/>
                  </a:cxn>
                  <a:cxn ang="0">
                    <a:pos x="101" y="171"/>
                  </a:cxn>
                  <a:cxn ang="0">
                    <a:pos x="79" y="167"/>
                  </a:cxn>
                  <a:cxn ang="0">
                    <a:pos x="113" y="149"/>
                  </a:cxn>
                  <a:cxn ang="0">
                    <a:pos x="106" y="148"/>
                  </a:cxn>
                  <a:cxn ang="0">
                    <a:pos x="93" y="146"/>
                  </a:cxn>
                  <a:cxn ang="0">
                    <a:pos x="80" y="140"/>
                  </a:cxn>
                  <a:cxn ang="0">
                    <a:pos x="75" y="135"/>
                  </a:cxn>
                  <a:cxn ang="0">
                    <a:pos x="86" y="135"/>
                  </a:cxn>
                  <a:cxn ang="0">
                    <a:pos x="106" y="131"/>
                  </a:cxn>
                  <a:cxn ang="0">
                    <a:pos x="131" y="120"/>
                  </a:cxn>
                  <a:cxn ang="0">
                    <a:pos x="144" y="110"/>
                  </a:cxn>
                  <a:cxn ang="0">
                    <a:pos x="136" y="111"/>
                  </a:cxn>
                  <a:cxn ang="0">
                    <a:pos x="123" y="114"/>
                  </a:cxn>
                  <a:cxn ang="0">
                    <a:pos x="108" y="114"/>
                  </a:cxn>
                  <a:cxn ang="0">
                    <a:pos x="101" y="114"/>
                  </a:cxn>
                  <a:cxn ang="0">
                    <a:pos x="110" y="109"/>
                  </a:cxn>
                  <a:cxn ang="0">
                    <a:pos x="124" y="100"/>
                  </a:cxn>
                  <a:cxn ang="0">
                    <a:pos x="139" y="84"/>
                  </a:cxn>
                  <a:cxn ang="0">
                    <a:pos x="143" y="75"/>
                  </a:cxn>
                  <a:cxn ang="0">
                    <a:pos x="128" y="83"/>
                  </a:cxn>
                  <a:cxn ang="0">
                    <a:pos x="104" y="90"/>
                  </a:cxn>
                  <a:cxn ang="0">
                    <a:pos x="75" y="86"/>
                  </a:cxn>
                  <a:cxn ang="0">
                    <a:pos x="60" y="68"/>
                  </a:cxn>
                  <a:cxn ang="0">
                    <a:pos x="54" y="24"/>
                  </a:cxn>
                  <a:cxn ang="0">
                    <a:pos x="42" y="1"/>
                  </a:cxn>
                  <a:cxn ang="0">
                    <a:pos x="44" y="89"/>
                  </a:cxn>
                  <a:cxn ang="0">
                    <a:pos x="38" y="87"/>
                  </a:cxn>
                  <a:cxn ang="0">
                    <a:pos x="27" y="82"/>
                  </a:cxn>
                  <a:cxn ang="0">
                    <a:pos x="17" y="73"/>
                  </a:cxn>
                  <a:cxn ang="0">
                    <a:pos x="13" y="72"/>
                  </a:cxn>
                  <a:cxn ang="0">
                    <a:pos x="24" y="108"/>
                  </a:cxn>
                  <a:cxn ang="0">
                    <a:pos x="0" y="128"/>
                  </a:cxn>
                  <a:cxn ang="0">
                    <a:pos x="4" y="138"/>
                  </a:cxn>
                  <a:cxn ang="0">
                    <a:pos x="20" y="157"/>
                  </a:cxn>
                </a:cxnLst>
                <a:rect l="0" t="0" r="r" b="b"/>
                <a:pathLst>
                  <a:path w="145" h="198">
                    <a:moveTo>
                      <a:pt x="20" y="157"/>
                    </a:moveTo>
                    <a:lnTo>
                      <a:pt x="4" y="156"/>
                    </a:lnTo>
                    <a:lnTo>
                      <a:pt x="8" y="165"/>
                    </a:lnTo>
                    <a:lnTo>
                      <a:pt x="15" y="171"/>
                    </a:lnTo>
                    <a:lnTo>
                      <a:pt x="20" y="175"/>
                    </a:lnTo>
                    <a:lnTo>
                      <a:pt x="22" y="177"/>
                    </a:lnTo>
                    <a:lnTo>
                      <a:pt x="7" y="177"/>
                    </a:lnTo>
                    <a:lnTo>
                      <a:pt x="14" y="182"/>
                    </a:lnTo>
                    <a:lnTo>
                      <a:pt x="21" y="186"/>
                    </a:lnTo>
                    <a:lnTo>
                      <a:pt x="27" y="189"/>
                    </a:lnTo>
                    <a:lnTo>
                      <a:pt x="34" y="192"/>
                    </a:lnTo>
                    <a:lnTo>
                      <a:pt x="41" y="194"/>
                    </a:lnTo>
                    <a:lnTo>
                      <a:pt x="49" y="197"/>
                    </a:lnTo>
                    <a:lnTo>
                      <a:pt x="57" y="198"/>
                    </a:lnTo>
                    <a:lnTo>
                      <a:pt x="66" y="198"/>
                    </a:lnTo>
                    <a:lnTo>
                      <a:pt x="62" y="184"/>
                    </a:lnTo>
                    <a:lnTo>
                      <a:pt x="72" y="186"/>
                    </a:lnTo>
                    <a:lnTo>
                      <a:pt x="82" y="187"/>
                    </a:lnTo>
                    <a:lnTo>
                      <a:pt x="89" y="187"/>
                    </a:lnTo>
                    <a:lnTo>
                      <a:pt x="92" y="187"/>
                    </a:lnTo>
                    <a:lnTo>
                      <a:pt x="84" y="181"/>
                    </a:lnTo>
                    <a:lnTo>
                      <a:pt x="106" y="177"/>
                    </a:lnTo>
                    <a:lnTo>
                      <a:pt x="121" y="174"/>
                    </a:lnTo>
                    <a:lnTo>
                      <a:pt x="127" y="173"/>
                    </a:lnTo>
                    <a:lnTo>
                      <a:pt x="126" y="172"/>
                    </a:lnTo>
                    <a:lnTo>
                      <a:pt x="121" y="172"/>
                    </a:lnTo>
                    <a:lnTo>
                      <a:pt x="111" y="172"/>
                    </a:lnTo>
                    <a:lnTo>
                      <a:pt x="101" y="171"/>
                    </a:lnTo>
                    <a:lnTo>
                      <a:pt x="89" y="170"/>
                    </a:lnTo>
                    <a:lnTo>
                      <a:pt x="79" y="167"/>
                    </a:lnTo>
                    <a:lnTo>
                      <a:pt x="114" y="149"/>
                    </a:lnTo>
                    <a:lnTo>
                      <a:pt x="113" y="149"/>
                    </a:lnTo>
                    <a:lnTo>
                      <a:pt x="110" y="149"/>
                    </a:lnTo>
                    <a:lnTo>
                      <a:pt x="106" y="148"/>
                    </a:lnTo>
                    <a:lnTo>
                      <a:pt x="100" y="147"/>
                    </a:lnTo>
                    <a:lnTo>
                      <a:pt x="93" y="146"/>
                    </a:lnTo>
                    <a:lnTo>
                      <a:pt x="86" y="143"/>
                    </a:lnTo>
                    <a:lnTo>
                      <a:pt x="80" y="140"/>
                    </a:lnTo>
                    <a:lnTo>
                      <a:pt x="72" y="135"/>
                    </a:lnTo>
                    <a:lnTo>
                      <a:pt x="75" y="135"/>
                    </a:lnTo>
                    <a:lnTo>
                      <a:pt x="79" y="135"/>
                    </a:lnTo>
                    <a:lnTo>
                      <a:pt x="86" y="135"/>
                    </a:lnTo>
                    <a:lnTo>
                      <a:pt x="95" y="133"/>
                    </a:lnTo>
                    <a:lnTo>
                      <a:pt x="106" y="131"/>
                    </a:lnTo>
                    <a:lnTo>
                      <a:pt x="118" y="126"/>
                    </a:lnTo>
                    <a:lnTo>
                      <a:pt x="131" y="120"/>
                    </a:lnTo>
                    <a:lnTo>
                      <a:pt x="145" y="110"/>
                    </a:lnTo>
                    <a:lnTo>
                      <a:pt x="144" y="110"/>
                    </a:lnTo>
                    <a:lnTo>
                      <a:pt x="141" y="111"/>
                    </a:lnTo>
                    <a:lnTo>
                      <a:pt x="136" y="111"/>
                    </a:lnTo>
                    <a:lnTo>
                      <a:pt x="130" y="112"/>
                    </a:lnTo>
                    <a:lnTo>
                      <a:pt x="123" y="114"/>
                    </a:lnTo>
                    <a:lnTo>
                      <a:pt x="115" y="114"/>
                    </a:lnTo>
                    <a:lnTo>
                      <a:pt x="108" y="114"/>
                    </a:lnTo>
                    <a:lnTo>
                      <a:pt x="100" y="114"/>
                    </a:lnTo>
                    <a:lnTo>
                      <a:pt x="101" y="114"/>
                    </a:lnTo>
                    <a:lnTo>
                      <a:pt x="105" y="111"/>
                    </a:lnTo>
                    <a:lnTo>
                      <a:pt x="110" y="109"/>
                    </a:lnTo>
                    <a:lnTo>
                      <a:pt x="117" y="105"/>
                    </a:lnTo>
                    <a:lnTo>
                      <a:pt x="124" y="100"/>
                    </a:lnTo>
                    <a:lnTo>
                      <a:pt x="131" y="93"/>
                    </a:lnTo>
                    <a:lnTo>
                      <a:pt x="139" y="84"/>
                    </a:lnTo>
                    <a:lnTo>
                      <a:pt x="145" y="74"/>
                    </a:lnTo>
                    <a:lnTo>
                      <a:pt x="143" y="75"/>
                    </a:lnTo>
                    <a:lnTo>
                      <a:pt x="138" y="79"/>
                    </a:lnTo>
                    <a:lnTo>
                      <a:pt x="128" y="83"/>
                    </a:lnTo>
                    <a:lnTo>
                      <a:pt x="118" y="87"/>
                    </a:lnTo>
                    <a:lnTo>
                      <a:pt x="104" y="90"/>
                    </a:lnTo>
                    <a:lnTo>
                      <a:pt x="90" y="90"/>
                    </a:lnTo>
                    <a:lnTo>
                      <a:pt x="75" y="86"/>
                    </a:lnTo>
                    <a:lnTo>
                      <a:pt x="60" y="77"/>
                    </a:lnTo>
                    <a:lnTo>
                      <a:pt x="60" y="68"/>
                    </a:lnTo>
                    <a:lnTo>
                      <a:pt x="58" y="49"/>
                    </a:lnTo>
                    <a:lnTo>
                      <a:pt x="54" y="24"/>
                    </a:lnTo>
                    <a:lnTo>
                      <a:pt x="46" y="0"/>
                    </a:lnTo>
                    <a:lnTo>
                      <a:pt x="42" y="1"/>
                    </a:lnTo>
                    <a:lnTo>
                      <a:pt x="45" y="89"/>
                    </a:lnTo>
                    <a:lnTo>
                      <a:pt x="44" y="89"/>
                    </a:lnTo>
                    <a:lnTo>
                      <a:pt x="42" y="88"/>
                    </a:lnTo>
                    <a:lnTo>
                      <a:pt x="38" y="87"/>
                    </a:lnTo>
                    <a:lnTo>
                      <a:pt x="34" y="85"/>
                    </a:lnTo>
                    <a:lnTo>
                      <a:pt x="27" y="82"/>
                    </a:lnTo>
                    <a:lnTo>
                      <a:pt x="22" y="78"/>
                    </a:lnTo>
                    <a:lnTo>
                      <a:pt x="17" y="73"/>
                    </a:lnTo>
                    <a:lnTo>
                      <a:pt x="12" y="65"/>
                    </a:lnTo>
                    <a:lnTo>
                      <a:pt x="13" y="72"/>
                    </a:lnTo>
                    <a:lnTo>
                      <a:pt x="16" y="87"/>
                    </a:lnTo>
                    <a:lnTo>
                      <a:pt x="24" y="108"/>
                    </a:lnTo>
                    <a:lnTo>
                      <a:pt x="39" y="128"/>
                    </a:lnTo>
                    <a:lnTo>
                      <a:pt x="0" y="128"/>
                    </a:lnTo>
                    <a:lnTo>
                      <a:pt x="1" y="130"/>
                    </a:lnTo>
                    <a:lnTo>
                      <a:pt x="4" y="138"/>
                    </a:lnTo>
                    <a:lnTo>
                      <a:pt x="11" y="146"/>
                    </a:lnTo>
                    <a:lnTo>
                      <a:pt x="20" y="157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947" name="Freeform 227"/>
              <p:cNvSpPr>
                <a:spLocks/>
              </p:cNvSpPr>
              <p:nvPr/>
            </p:nvSpPr>
            <p:spPr bwMode="auto">
              <a:xfrm>
                <a:off x="940" y="2720"/>
                <a:ext cx="20" cy="31"/>
              </a:xfrm>
              <a:custGeom>
                <a:avLst/>
                <a:gdLst/>
                <a:ahLst/>
                <a:cxnLst>
                  <a:cxn ang="0">
                    <a:pos x="58" y="93"/>
                  </a:cxn>
                  <a:cxn ang="0">
                    <a:pos x="45" y="87"/>
                  </a:cxn>
                  <a:cxn ang="0">
                    <a:pos x="33" y="78"/>
                  </a:cxn>
                  <a:cxn ang="0">
                    <a:pos x="23" y="67"/>
                  </a:cxn>
                  <a:cxn ang="0">
                    <a:pos x="13" y="54"/>
                  </a:cxn>
                  <a:cxn ang="0">
                    <a:pos x="7" y="40"/>
                  </a:cxn>
                  <a:cxn ang="0">
                    <a:pos x="2" y="26"/>
                  </a:cxn>
                  <a:cxn ang="0">
                    <a:pos x="0" y="13"/>
                  </a:cxn>
                  <a:cxn ang="0">
                    <a:pos x="1" y="0"/>
                  </a:cxn>
                  <a:cxn ang="0">
                    <a:pos x="5" y="25"/>
                  </a:cxn>
                  <a:cxn ang="0">
                    <a:pos x="12" y="44"/>
                  </a:cxn>
                  <a:cxn ang="0">
                    <a:pos x="22" y="60"/>
                  </a:cxn>
                  <a:cxn ang="0">
                    <a:pos x="32" y="73"/>
                  </a:cxn>
                  <a:cxn ang="0">
                    <a:pos x="42" y="82"/>
                  </a:cxn>
                  <a:cxn ang="0">
                    <a:pos x="50" y="89"/>
                  </a:cxn>
                  <a:cxn ang="0">
                    <a:pos x="56" y="92"/>
                  </a:cxn>
                  <a:cxn ang="0">
                    <a:pos x="58" y="93"/>
                  </a:cxn>
                </a:cxnLst>
                <a:rect l="0" t="0" r="r" b="b"/>
                <a:pathLst>
                  <a:path w="58" h="93">
                    <a:moveTo>
                      <a:pt x="58" y="93"/>
                    </a:moveTo>
                    <a:lnTo>
                      <a:pt x="45" y="87"/>
                    </a:lnTo>
                    <a:lnTo>
                      <a:pt x="33" y="78"/>
                    </a:lnTo>
                    <a:lnTo>
                      <a:pt x="23" y="67"/>
                    </a:lnTo>
                    <a:lnTo>
                      <a:pt x="13" y="54"/>
                    </a:lnTo>
                    <a:lnTo>
                      <a:pt x="7" y="40"/>
                    </a:lnTo>
                    <a:lnTo>
                      <a:pt x="2" y="26"/>
                    </a:lnTo>
                    <a:lnTo>
                      <a:pt x="0" y="13"/>
                    </a:lnTo>
                    <a:lnTo>
                      <a:pt x="1" y="0"/>
                    </a:lnTo>
                    <a:lnTo>
                      <a:pt x="5" y="25"/>
                    </a:lnTo>
                    <a:lnTo>
                      <a:pt x="12" y="44"/>
                    </a:lnTo>
                    <a:lnTo>
                      <a:pt x="22" y="60"/>
                    </a:lnTo>
                    <a:lnTo>
                      <a:pt x="32" y="73"/>
                    </a:lnTo>
                    <a:lnTo>
                      <a:pt x="42" y="82"/>
                    </a:lnTo>
                    <a:lnTo>
                      <a:pt x="50" y="89"/>
                    </a:lnTo>
                    <a:lnTo>
                      <a:pt x="56" y="92"/>
                    </a:lnTo>
                    <a:lnTo>
                      <a:pt x="58" y="93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948" name="Freeform 228"/>
              <p:cNvSpPr>
                <a:spLocks/>
              </p:cNvSpPr>
              <p:nvPr/>
            </p:nvSpPr>
            <p:spPr bwMode="auto">
              <a:xfrm>
                <a:off x="970" y="2731"/>
                <a:ext cx="28" cy="48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" y="14"/>
                  </a:cxn>
                  <a:cxn ang="0">
                    <a:pos x="4" y="27"/>
                  </a:cxn>
                  <a:cxn ang="0">
                    <a:pos x="8" y="39"/>
                  </a:cxn>
                  <a:cxn ang="0">
                    <a:pos x="14" y="49"/>
                  </a:cxn>
                  <a:cxn ang="0">
                    <a:pos x="23" y="59"/>
                  </a:cxn>
                  <a:cxn ang="0">
                    <a:pos x="32" y="66"/>
                  </a:cxn>
                  <a:cxn ang="0">
                    <a:pos x="43" y="74"/>
                  </a:cxn>
                  <a:cxn ang="0">
                    <a:pos x="54" y="80"/>
                  </a:cxn>
                  <a:cxn ang="0">
                    <a:pos x="65" y="86"/>
                  </a:cxn>
                  <a:cxn ang="0">
                    <a:pos x="73" y="93"/>
                  </a:cxn>
                  <a:cxn ang="0">
                    <a:pos x="78" y="102"/>
                  </a:cxn>
                  <a:cxn ang="0">
                    <a:pos x="82" y="110"/>
                  </a:cxn>
                  <a:cxn ang="0">
                    <a:pos x="83" y="119"/>
                  </a:cxn>
                  <a:cxn ang="0">
                    <a:pos x="82" y="127"/>
                  </a:cxn>
                  <a:cxn ang="0">
                    <a:pos x="80" y="135"/>
                  </a:cxn>
                  <a:cxn ang="0">
                    <a:pos x="78" y="144"/>
                  </a:cxn>
                  <a:cxn ang="0">
                    <a:pos x="83" y="133"/>
                  </a:cxn>
                  <a:cxn ang="0">
                    <a:pos x="85" y="122"/>
                  </a:cxn>
                  <a:cxn ang="0">
                    <a:pos x="86" y="109"/>
                  </a:cxn>
                  <a:cxn ang="0">
                    <a:pos x="85" y="97"/>
                  </a:cxn>
                  <a:cxn ang="0">
                    <a:pos x="82" y="86"/>
                  </a:cxn>
                  <a:cxn ang="0">
                    <a:pos x="76" y="77"/>
                  </a:cxn>
                  <a:cxn ang="0">
                    <a:pos x="68" y="70"/>
                  </a:cxn>
                  <a:cxn ang="0">
                    <a:pos x="57" y="68"/>
                  </a:cxn>
                  <a:cxn ang="0">
                    <a:pos x="43" y="65"/>
                  </a:cxn>
                  <a:cxn ang="0">
                    <a:pos x="31" y="58"/>
                  </a:cxn>
                  <a:cxn ang="0">
                    <a:pos x="21" y="46"/>
                  </a:cxn>
                  <a:cxn ang="0">
                    <a:pos x="13" y="34"/>
                  </a:cxn>
                  <a:cxn ang="0">
                    <a:pos x="7" y="22"/>
                  </a:cxn>
                  <a:cxn ang="0">
                    <a:pos x="3" y="10"/>
                  </a:cxn>
                  <a:cxn ang="0">
                    <a:pos x="1" y="3"/>
                  </a:cxn>
                  <a:cxn ang="0">
                    <a:pos x="0" y="0"/>
                  </a:cxn>
                </a:cxnLst>
                <a:rect l="0" t="0" r="r" b="b"/>
                <a:pathLst>
                  <a:path w="86" h="144">
                    <a:moveTo>
                      <a:pt x="0" y="0"/>
                    </a:moveTo>
                    <a:lnTo>
                      <a:pt x="1" y="14"/>
                    </a:lnTo>
                    <a:lnTo>
                      <a:pt x="4" y="27"/>
                    </a:lnTo>
                    <a:lnTo>
                      <a:pt x="8" y="39"/>
                    </a:lnTo>
                    <a:lnTo>
                      <a:pt x="14" y="49"/>
                    </a:lnTo>
                    <a:lnTo>
                      <a:pt x="23" y="59"/>
                    </a:lnTo>
                    <a:lnTo>
                      <a:pt x="32" y="66"/>
                    </a:lnTo>
                    <a:lnTo>
                      <a:pt x="43" y="74"/>
                    </a:lnTo>
                    <a:lnTo>
                      <a:pt x="54" y="80"/>
                    </a:lnTo>
                    <a:lnTo>
                      <a:pt x="65" y="86"/>
                    </a:lnTo>
                    <a:lnTo>
                      <a:pt x="73" y="93"/>
                    </a:lnTo>
                    <a:lnTo>
                      <a:pt x="78" y="102"/>
                    </a:lnTo>
                    <a:lnTo>
                      <a:pt x="82" y="110"/>
                    </a:lnTo>
                    <a:lnTo>
                      <a:pt x="83" y="119"/>
                    </a:lnTo>
                    <a:lnTo>
                      <a:pt x="82" y="127"/>
                    </a:lnTo>
                    <a:lnTo>
                      <a:pt x="80" y="135"/>
                    </a:lnTo>
                    <a:lnTo>
                      <a:pt x="78" y="144"/>
                    </a:lnTo>
                    <a:lnTo>
                      <a:pt x="83" y="133"/>
                    </a:lnTo>
                    <a:lnTo>
                      <a:pt x="85" y="122"/>
                    </a:lnTo>
                    <a:lnTo>
                      <a:pt x="86" y="109"/>
                    </a:lnTo>
                    <a:lnTo>
                      <a:pt x="85" y="97"/>
                    </a:lnTo>
                    <a:lnTo>
                      <a:pt x="82" y="86"/>
                    </a:lnTo>
                    <a:lnTo>
                      <a:pt x="76" y="77"/>
                    </a:lnTo>
                    <a:lnTo>
                      <a:pt x="68" y="70"/>
                    </a:lnTo>
                    <a:lnTo>
                      <a:pt x="57" y="68"/>
                    </a:lnTo>
                    <a:lnTo>
                      <a:pt x="43" y="65"/>
                    </a:lnTo>
                    <a:lnTo>
                      <a:pt x="31" y="58"/>
                    </a:lnTo>
                    <a:lnTo>
                      <a:pt x="21" y="46"/>
                    </a:lnTo>
                    <a:lnTo>
                      <a:pt x="13" y="34"/>
                    </a:lnTo>
                    <a:lnTo>
                      <a:pt x="7" y="22"/>
                    </a:lnTo>
                    <a:lnTo>
                      <a:pt x="3" y="10"/>
                    </a:lnTo>
                    <a:lnTo>
                      <a:pt x="1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949" name="Freeform 229"/>
              <p:cNvSpPr>
                <a:spLocks/>
              </p:cNvSpPr>
              <p:nvPr/>
            </p:nvSpPr>
            <p:spPr bwMode="auto">
              <a:xfrm>
                <a:off x="997" y="2749"/>
                <a:ext cx="34" cy="28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3" y="8"/>
                  </a:cxn>
                  <a:cxn ang="0">
                    <a:pos x="24" y="17"/>
                  </a:cxn>
                  <a:cxn ang="0">
                    <a:pos x="30" y="27"/>
                  </a:cxn>
                  <a:cxn ang="0">
                    <a:pos x="34" y="36"/>
                  </a:cxn>
                  <a:cxn ang="0">
                    <a:pos x="36" y="46"/>
                  </a:cxn>
                  <a:cxn ang="0">
                    <a:pos x="37" y="54"/>
                  </a:cxn>
                  <a:cxn ang="0">
                    <a:pos x="37" y="63"/>
                  </a:cxn>
                  <a:cxn ang="0">
                    <a:pos x="36" y="69"/>
                  </a:cxn>
                  <a:cxn ang="0">
                    <a:pos x="46" y="60"/>
                  </a:cxn>
                  <a:cxn ang="0">
                    <a:pos x="52" y="52"/>
                  </a:cxn>
                  <a:cxn ang="0">
                    <a:pos x="56" y="45"/>
                  </a:cxn>
                  <a:cxn ang="0">
                    <a:pos x="57" y="42"/>
                  </a:cxn>
                  <a:cxn ang="0">
                    <a:pos x="66" y="65"/>
                  </a:cxn>
                  <a:cxn ang="0">
                    <a:pos x="102" y="32"/>
                  </a:cxn>
                  <a:cxn ang="0">
                    <a:pos x="69" y="74"/>
                  </a:cxn>
                  <a:cxn ang="0">
                    <a:pos x="54" y="63"/>
                  </a:cxn>
                  <a:cxn ang="0">
                    <a:pos x="24" y="84"/>
                  </a:cxn>
                  <a:cxn ang="0">
                    <a:pos x="30" y="65"/>
                  </a:cxn>
                  <a:cxn ang="0">
                    <a:pos x="30" y="48"/>
                  </a:cxn>
                  <a:cxn ang="0">
                    <a:pos x="27" y="33"/>
                  </a:cxn>
                  <a:cxn ang="0">
                    <a:pos x="21" y="21"/>
                  </a:cxn>
                  <a:cxn ang="0">
                    <a:pos x="13" y="12"/>
                  </a:cxn>
                  <a:cxn ang="0">
                    <a:pos x="7" y="5"/>
                  </a:cxn>
                  <a:cxn ang="0">
                    <a:pos x="2" y="1"/>
                  </a:cxn>
                  <a:cxn ang="0">
                    <a:pos x="0" y="0"/>
                  </a:cxn>
                </a:cxnLst>
                <a:rect l="0" t="0" r="r" b="b"/>
                <a:pathLst>
                  <a:path w="102" h="84">
                    <a:moveTo>
                      <a:pt x="0" y="0"/>
                    </a:moveTo>
                    <a:lnTo>
                      <a:pt x="13" y="8"/>
                    </a:lnTo>
                    <a:lnTo>
                      <a:pt x="24" y="17"/>
                    </a:lnTo>
                    <a:lnTo>
                      <a:pt x="30" y="27"/>
                    </a:lnTo>
                    <a:lnTo>
                      <a:pt x="34" y="36"/>
                    </a:lnTo>
                    <a:lnTo>
                      <a:pt x="36" y="46"/>
                    </a:lnTo>
                    <a:lnTo>
                      <a:pt x="37" y="54"/>
                    </a:lnTo>
                    <a:lnTo>
                      <a:pt x="37" y="63"/>
                    </a:lnTo>
                    <a:lnTo>
                      <a:pt x="36" y="69"/>
                    </a:lnTo>
                    <a:lnTo>
                      <a:pt x="46" y="60"/>
                    </a:lnTo>
                    <a:lnTo>
                      <a:pt x="52" y="52"/>
                    </a:lnTo>
                    <a:lnTo>
                      <a:pt x="56" y="45"/>
                    </a:lnTo>
                    <a:lnTo>
                      <a:pt x="57" y="42"/>
                    </a:lnTo>
                    <a:lnTo>
                      <a:pt x="66" y="65"/>
                    </a:lnTo>
                    <a:lnTo>
                      <a:pt x="102" y="32"/>
                    </a:lnTo>
                    <a:lnTo>
                      <a:pt x="69" y="74"/>
                    </a:lnTo>
                    <a:lnTo>
                      <a:pt x="54" y="63"/>
                    </a:lnTo>
                    <a:lnTo>
                      <a:pt x="24" y="84"/>
                    </a:lnTo>
                    <a:lnTo>
                      <a:pt x="30" y="65"/>
                    </a:lnTo>
                    <a:lnTo>
                      <a:pt x="30" y="48"/>
                    </a:lnTo>
                    <a:lnTo>
                      <a:pt x="27" y="33"/>
                    </a:lnTo>
                    <a:lnTo>
                      <a:pt x="21" y="21"/>
                    </a:lnTo>
                    <a:lnTo>
                      <a:pt x="13" y="12"/>
                    </a:lnTo>
                    <a:lnTo>
                      <a:pt x="7" y="5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950" name="Freeform 230"/>
              <p:cNvSpPr>
                <a:spLocks/>
              </p:cNvSpPr>
              <p:nvPr/>
            </p:nvSpPr>
            <p:spPr bwMode="auto">
              <a:xfrm>
                <a:off x="1090" y="2689"/>
                <a:ext cx="66" cy="40"/>
              </a:xfrm>
              <a:custGeom>
                <a:avLst/>
                <a:gdLst/>
                <a:ahLst/>
                <a:cxnLst>
                  <a:cxn ang="0">
                    <a:pos x="2" y="14"/>
                  </a:cxn>
                  <a:cxn ang="0">
                    <a:pos x="4" y="32"/>
                  </a:cxn>
                  <a:cxn ang="0">
                    <a:pos x="15" y="43"/>
                  </a:cxn>
                  <a:cxn ang="0">
                    <a:pos x="28" y="47"/>
                  </a:cxn>
                  <a:cxn ang="0">
                    <a:pos x="41" y="51"/>
                  </a:cxn>
                  <a:cxn ang="0">
                    <a:pos x="59" y="50"/>
                  </a:cxn>
                  <a:cxn ang="0">
                    <a:pos x="77" y="45"/>
                  </a:cxn>
                  <a:cxn ang="0">
                    <a:pos x="98" y="39"/>
                  </a:cxn>
                  <a:cxn ang="0">
                    <a:pos x="120" y="35"/>
                  </a:cxn>
                  <a:cxn ang="0">
                    <a:pos x="144" y="36"/>
                  </a:cxn>
                  <a:cxn ang="0">
                    <a:pos x="167" y="43"/>
                  </a:cxn>
                  <a:cxn ang="0">
                    <a:pos x="189" y="58"/>
                  </a:cxn>
                  <a:cxn ang="0">
                    <a:pos x="182" y="55"/>
                  </a:cxn>
                  <a:cxn ang="0">
                    <a:pos x="159" y="41"/>
                  </a:cxn>
                  <a:cxn ang="0">
                    <a:pos x="141" y="38"/>
                  </a:cxn>
                  <a:cxn ang="0">
                    <a:pos x="126" y="39"/>
                  </a:cxn>
                  <a:cxn ang="0">
                    <a:pos x="108" y="42"/>
                  </a:cxn>
                  <a:cxn ang="0">
                    <a:pos x="92" y="48"/>
                  </a:cxn>
                  <a:cxn ang="0">
                    <a:pos x="77" y="57"/>
                  </a:cxn>
                  <a:cxn ang="0">
                    <a:pos x="67" y="63"/>
                  </a:cxn>
                  <a:cxn ang="0">
                    <a:pos x="70" y="73"/>
                  </a:cxn>
                  <a:cxn ang="0">
                    <a:pos x="85" y="81"/>
                  </a:cxn>
                  <a:cxn ang="0">
                    <a:pos x="100" y="80"/>
                  </a:cxn>
                  <a:cxn ang="0">
                    <a:pos x="120" y="79"/>
                  </a:cxn>
                  <a:cxn ang="0">
                    <a:pos x="144" y="80"/>
                  </a:cxn>
                  <a:cxn ang="0">
                    <a:pos x="161" y="84"/>
                  </a:cxn>
                  <a:cxn ang="0">
                    <a:pos x="174" y="91"/>
                  </a:cxn>
                  <a:cxn ang="0">
                    <a:pos x="184" y="101"/>
                  </a:cxn>
                  <a:cxn ang="0">
                    <a:pos x="175" y="96"/>
                  </a:cxn>
                  <a:cxn ang="0">
                    <a:pos x="147" y="84"/>
                  </a:cxn>
                  <a:cxn ang="0">
                    <a:pos x="121" y="81"/>
                  </a:cxn>
                  <a:cxn ang="0">
                    <a:pos x="102" y="84"/>
                  </a:cxn>
                  <a:cxn ang="0">
                    <a:pos x="85" y="88"/>
                  </a:cxn>
                  <a:cxn ang="0">
                    <a:pos x="69" y="87"/>
                  </a:cxn>
                  <a:cxn ang="0">
                    <a:pos x="74" y="94"/>
                  </a:cxn>
                  <a:cxn ang="0">
                    <a:pos x="87" y="105"/>
                  </a:cxn>
                  <a:cxn ang="0">
                    <a:pos x="97" y="110"/>
                  </a:cxn>
                  <a:cxn ang="0">
                    <a:pos x="113" y="114"/>
                  </a:cxn>
                  <a:cxn ang="0">
                    <a:pos x="116" y="119"/>
                  </a:cxn>
                  <a:cxn ang="0">
                    <a:pos x="93" y="111"/>
                  </a:cxn>
                  <a:cxn ang="0">
                    <a:pos x="73" y="99"/>
                  </a:cxn>
                  <a:cxn ang="0">
                    <a:pos x="62" y="92"/>
                  </a:cxn>
                  <a:cxn ang="0">
                    <a:pos x="53" y="83"/>
                  </a:cxn>
                  <a:cxn ang="0">
                    <a:pos x="51" y="63"/>
                  </a:cxn>
                  <a:cxn ang="0">
                    <a:pos x="27" y="52"/>
                  </a:cxn>
                  <a:cxn ang="0">
                    <a:pos x="2" y="34"/>
                  </a:cxn>
                  <a:cxn ang="0">
                    <a:pos x="1" y="15"/>
                  </a:cxn>
                  <a:cxn ang="0">
                    <a:pos x="7" y="2"/>
                  </a:cxn>
                </a:cxnLst>
                <a:rect l="0" t="0" r="r" b="b"/>
                <a:pathLst>
                  <a:path w="198" h="119">
                    <a:moveTo>
                      <a:pt x="8" y="0"/>
                    </a:moveTo>
                    <a:lnTo>
                      <a:pt x="2" y="14"/>
                    </a:lnTo>
                    <a:lnTo>
                      <a:pt x="1" y="24"/>
                    </a:lnTo>
                    <a:lnTo>
                      <a:pt x="4" y="32"/>
                    </a:lnTo>
                    <a:lnTo>
                      <a:pt x="9" y="38"/>
                    </a:lnTo>
                    <a:lnTo>
                      <a:pt x="15" y="43"/>
                    </a:lnTo>
                    <a:lnTo>
                      <a:pt x="23" y="45"/>
                    </a:lnTo>
                    <a:lnTo>
                      <a:pt x="28" y="47"/>
                    </a:lnTo>
                    <a:lnTo>
                      <a:pt x="32" y="48"/>
                    </a:lnTo>
                    <a:lnTo>
                      <a:pt x="41" y="51"/>
                    </a:lnTo>
                    <a:lnTo>
                      <a:pt x="50" y="51"/>
                    </a:lnTo>
                    <a:lnTo>
                      <a:pt x="59" y="50"/>
                    </a:lnTo>
                    <a:lnTo>
                      <a:pt x="68" y="48"/>
                    </a:lnTo>
                    <a:lnTo>
                      <a:pt x="77" y="45"/>
                    </a:lnTo>
                    <a:lnTo>
                      <a:pt x="88" y="42"/>
                    </a:lnTo>
                    <a:lnTo>
                      <a:pt x="98" y="39"/>
                    </a:lnTo>
                    <a:lnTo>
                      <a:pt x="109" y="37"/>
                    </a:lnTo>
                    <a:lnTo>
                      <a:pt x="120" y="35"/>
                    </a:lnTo>
                    <a:lnTo>
                      <a:pt x="132" y="35"/>
                    </a:lnTo>
                    <a:lnTo>
                      <a:pt x="144" y="36"/>
                    </a:lnTo>
                    <a:lnTo>
                      <a:pt x="155" y="39"/>
                    </a:lnTo>
                    <a:lnTo>
                      <a:pt x="167" y="43"/>
                    </a:lnTo>
                    <a:lnTo>
                      <a:pt x="178" y="49"/>
                    </a:lnTo>
                    <a:lnTo>
                      <a:pt x="189" y="58"/>
                    </a:lnTo>
                    <a:lnTo>
                      <a:pt x="198" y="67"/>
                    </a:lnTo>
                    <a:lnTo>
                      <a:pt x="182" y="55"/>
                    </a:lnTo>
                    <a:lnTo>
                      <a:pt x="170" y="46"/>
                    </a:lnTo>
                    <a:lnTo>
                      <a:pt x="159" y="41"/>
                    </a:lnTo>
                    <a:lnTo>
                      <a:pt x="150" y="39"/>
                    </a:lnTo>
                    <a:lnTo>
                      <a:pt x="141" y="38"/>
                    </a:lnTo>
                    <a:lnTo>
                      <a:pt x="134" y="38"/>
                    </a:lnTo>
                    <a:lnTo>
                      <a:pt x="126" y="39"/>
                    </a:lnTo>
                    <a:lnTo>
                      <a:pt x="117" y="40"/>
                    </a:lnTo>
                    <a:lnTo>
                      <a:pt x="108" y="42"/>
                    </a:lnTo>
                    <a:lnTo>
                      <a:pt x="99" y="45"/>
                    </a:lnTo>
                    <a:lnTo>
                      <a:pt x="92" y="48"/>
                    </a:lnTo>
                    <a:lnTo>
                      <a:pt x="84" y="52"/>
                    </a:lnTo>
                    <a:lnTo>
                      <a:pt x="77" y="57"/>
                    </a:lnTo>
                    <a:lnTo>
                      <a:pt x="71" y="60"/>
                    </a:lnTo>
                    <a:lnTo>
                      <a:pt x="67" y="63"/>
                    </a:lnTo>
                    <a:lnTo>
                      <a:pt x="63" y="65"/>
                    </a:lnTo>
                    <a:lnTo>
                      <a:pt x="70" y="73"/>
                    </a:lnTo>
                    <a:lnTo>
                      <a:pt x="77" y="79"/>
                    </a:lnTo>
                    <a:lnTo>
                      <a:pt x="85" y="81"/>
                    </a:lnTo>
                    <a:lnTo>
                      <a:pt x="93" y="81"/>
                    </a:lnTo>
                    <a:lnTo>
                      <a:pt x="100" y="80"/>
                    </a:lnTo>
                    <a:lnTo>
                      <a:pt x="110" y="79"/>
                    </a:lnTo>
                    <a:lnTo>
                      <a:pt x="120" y="79"/>
                    </a:lnTo>
                    <a:lnTo>
                      <a:pt x="132" y="79"/>
                    </a:lnTo>
                    <a:lnTo>
                      <a:pt x="144" y="80"/>
                    </a:lnTo>
                    <a:lnTo>
                      <a:pt x="153" y="82"/>
                    </a:lnTo>
                    <a:lnTo>
                      <a:pt x="161" y="84"/>
                    </a:lnTo>
                    <a:lnTo>
                      <a:pt x="169" y="87"/>
                    </a:lnTo>
                    <a:lnTo>
                      <a:pt x="174" y="91"/>
                    </a:lnTo>
                    <a:lnTo>
                      <a:pt x="179" y="96"/>
                    </a:lnTo>
                    <a:lnTo>
                      <a:pt x="184" y="101"/>
                    </a:lnTo>
                    <a:lnTo>
                      <a:pt x="190" y="106"/>
                    </a:lnTo>
                    <a:lnTo>
                      <a:pt x="175" y="96"/>
                    </a:lnTo>
                    <a:lnTo>
                      <a:pt x="160" y="88"/>
                    </a:lnTo>
                    <a:lnTo>
                      <a:pt x="147" y="84"/>
                    </a:lnTo>
                    <a:lnTo>
                      <a:pt x="133" y="82"/>
                    </a:lnTo>
                    <a:lnTo>
                      <a:pt x="121" y="81"/>
                    </a:lnTo>
                    <a:lnTo>
                      <a:pt x="111" y="82"/>
                    </a:lnTo>
                    <a:lnTo>
                      <a:pt x="102" y="84"/>
                    </a:lnTo>
                    <a:lnTo>
                      <a:pt x="94" y="86"/>
                    </a:lnTo>
                    <a:lnTo>
                      <a:pt x="85" y="88"/>
                    </a:lnTo>
                    <a:lnTo>
                      <a:pt x="75" y="87"/>
                    </a:lnTo>
                    <a:lnTo>
                      <a:pt x="69" y="87"/>
                    </a:lnTo>
                    <a:lnTo>
                      <a:pt x="66" y="86"/>
                    </a:lnTo>
                    <a:lnTo>
                      <a:pt x="74" y="94"/>
                    </a:lnTo>
                    <a:lnTo>
                      <a:pt x="82" y="101"/>
                    </a:lnTo>
                    <a:lnTo>
                      <a:pt x="87" y="105"/>
                    </a:lnTo>
                    <a:lnTo>
                      <a:pt x="91" y="108"/>
                    </a:lnTo>
                    <a:lnTo>
                      <a:pt x="97" y="110"/>
                    </a:lnTo>
                    <a:lnTo>
                      <a:pt x="104" y="112"/>
                    </a:lnTo>
                    <a:lnTo>
                      <a:pt x="113" y="114"/>
                    </a:lnTo>
                    <a:lnTo>
                      <a:pt x="126" y="117"/>
                    </a:lnTo>
                    <a:lnTo>
                      <a:pt x="116" y="119"/>
                    </a:lnTo>
                    <a:lnTo>
                      <a:pt x="105" y="117"/>
                    </a:lnTo>
                    <a:lnTo>
                      <a:pt x="93" y="111"/>
                    </a:lnTo>
                    <a:lnTo>
                      <a:pt x="83" y="105"/>
                    </a:lnTo>
                    <a:lnTo>
                      <a:pt x="73" y="99"/>
                    </a:lnTo>
                    <a:lnTo>
                      <a:pt x="66" y="93"/>
                    </a:lnTo>
                    <a:lnTo>
                      <a:pt x="62" y="92"/>
                    </a:lnTo>
                    <a:lnTo>
                      <a:pt x="63" y="94"/>
                    </a:lnTo>
                    <a:lnTo>
                      <a:pt x="53" y="83"/>
                    </a:lnTo>
                    <a:lnTo>
                      <a:pt x="51" y="71"/>
                    </a:lnTo>
                    <a:lnTo>
                      <a:pt x="51" y="63"/>
                    </a:lnTo>
                    <a:lnTo>
                      <a:pt x="52" y="60"/>
                    </a:lnTo>
                    <a:lnTo>
                      <a:pt x="27" y="52"/>
                    </a:lnTo>
                    <a:lnTo>
                      <a:pt x="11" y="43"/>
                    </a:lnTo>
                    <a:lnTo>
                      <a:pt x="2" y="34"/>
                    </a:lnTo>
                    <a:lnTo>
                      <a:pt x="0" y="23"/>
                    </a:lnTo>
                    <a:lnTo>
                      <a:pt x="1" y="15"/>
                    </a:lnTo>
                    <a:lnTo>
                      <a:pt x="4" y="7"/>
                    </a:lnTo>
                    <a:lnTo>
                      <a:pt x="7" y="2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951" name="Freeform 231"/>
              <p:cNvSpPr>
                <a:spLocks/>
              </p:cNvSpPr>
              <p:nvPr/>
            </p:nvSpPr>
            <p:spPr bwMode="auto">
              <a:xfrm>
                <a:off x="910" y="2597"/>
                <a:ext cx="9" cy="3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5" y="10"/>
                  </a:cxn>
                  <a:cxn ang="0">
                    <a:pos x="22" y="17"/>
                  </a:cxn>
                  <a:cxn ang="0">
                    <a:pos x="24" y="25"/>
                  </a:cxn>
                  <a:cxn ang="0">
                    <a:pos x="25" y="35"/>
                  </a:cxn>
                  <a:cxn ang="0">
                    <a:pos x="27" y="50"/>
                  </a:cxn>
                  <a:cxn ang="0">
                    <a:pos x="24" y="66"/>
                  </a:cxn>
                  <a:cxn ang="0">
                    <a:pos x="19" y="82"/>
                  </a:cxn>
                  <a:cxn ang="0">
                    <a:pos x="7" y="96"/>
                  </a:cxn>
                  <a:cxn ang="0">
                    <a:pos x="15" y="79"/>
                  </a:cxn>
                  <a:cxn ang="0">
                    <a:pos x="19" y="71"/>
                  </a:cxn>
                  <a:cxn ang="0">
                    <a:pos x="21" y="63"/>
                  </a:cxn>
                  <a:cxn ang="0">
                    <a:pos x="20" y="50"/>
                  </a:cxn>
                  <a:cxn ang="0">
                    <a:pos x="16" y="32"/>
                  </a:cxn>
                  <a:cxn ang="0">
                    <a:pos x="9" y="15"/>
                  </a:cxn>
                  <a:cxn ang="0">
                    <a:pos x="3" y="4"/>
                  </a:cxn>
                  <a:cxn ang="0">
                    <a:pos x="0" y="0"/>
                  </a:cxn>
                </a:cxnLst>
                <a:rect l="0" t="0" r="r" b="b"/>
                <a:pathLst>
                  <a:path w="27" h="96">
                    <a:moveTo>
                      <a:pt x="0" y="0"/>
                    </a:moveTo>
                    <a:lnTo>
                      <a:pt x="15" y="10"/>
                    </a:lnTo>
                    <a:lnTo>
                      <a:pt x="22" y="17"/>
                    </a:lnTo>
                    <a:lnTo>
                      <a:pt x="24" y="25"/>
                    </a:lnTo>
                    <a:lnTo>
                      <a:pt x="25" y="35"/>
                    </a:lnTo>
                    <a:lnTo>
                      <a:pt x="27" y="50"/>
                    </a:lnTo>
                    <a:lnTo>
                      <a:pt x="24" y="66"/>
                    </a:lnTo>
                    <a:lnTo>
                      <a:pt x="19" y="82"/>
                    </a:lnTo>
                    <a:lnTo>
                      <a:pt x="7" y="96"/>
                    </a:lnTo>
                    <a:lnTo>
                      <a:pt x="15" y="79"/>
                    </a:lnTo>
                    <a:lnTo>
                      <a:pt x="19" y="71"/>
                    </a:lnTo>
                    <a:lnTo>
                      <a:pt x="21" y="63"/>
                    </a:lnTo>
                    <a:lnTo>
                      <a:pt x="20" y="50"/>
                    </a:lnTo>
                    <a:lnTo>
                      <a:pt x="16" y="32"/>
                    </a:lnTo>
                    <a:lnTo>
                      <a:pt x="9" y="15"/>
                    </a:lnTo>
                    <a:lnTo>
                      <a:pt x="3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952" name="Freeform 232"/>
              <p:cNvSpPr>
                <a:spLocks/>
              </p:cNvSpPr>
              <p:nvPr/>
            </p:nvSpPr>
            <p:spPr bwMode="auto">
              <a:xfrm>
                <a:off x="901" y="2607"/>
                <a:ext cx="6" cy="2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2" y="7"/>
                  </a:cxn>
                  <a:cxn ang="0">
                    <a:pos x="17" y="13"/>
                  </a:cxn>
                  <a:cxn ang="0">
                    <a:pos x="18" y="18"/>
                  </a:cxn>
                  <a:cxn ang="0">
                    <a:pos x="19" y="25"/>
                  </a:cxn>
                  <a:cxn ang="0">
                    <a:pos x="20" y="36"/>
                  </a:cxn>
                  <a:cxn ang="0">
                    <a:pos x="19" y="46"/>
                  </a:cxn>
                  <a:cxn ang="0">
                    <a:pos x="14" y="57"/>
                  </a:cxn>
                  <a:cxn ang="0">
                    <a:pos x="4" y="67"/>
                  </a:cxn>
                  <a:cxn ang="0">
                    <a:pos x="10" y="56"/>
                  </a:cxn>
                  <a:cxn ang="0">
                    <a:pos x="15" y="49"/>
                  </a:cxn>
                  <a:cxn ang="0">
                    <a:pos x="16" y="45"/>
                  </a:cxn>
                  <a:cxn ang="0">
                    <a:pos x="15" y="36"/>
                  </a:cxn>
                  <a:cxn ang="0">
                    <a:pos x="12" y="23"/>
                  </a:cxn>
                  <a:cxn ang="0">
                    <a:pos x="6" y="12"/>
                  </a:cxn>
                  <a:cxn ang="0">
                    <a:pos x="2" y="3"/>
                  </a:cxn>
                  <a:cxn ang="0">
                    <a:pos x="0" y="0"/>
                  </a:cxn>
                </a:cxnLst>
                <a:rect l="0" t="0" r="r" b="b"/>
                <a:pathLst>
                  <a:path w="20" h="67">
                    <a:moveTo>
                      <a:pt x="0" y="0"/>
                    </a:moveTo>
                    <a:lnTo>
                      <a:pt x="12" y="7"/>
                    </a:lnTo>
                    <a:lnTo>
                      <a:pt x="17" y="13"/>
                    </a:lnTo>
                    <a:lnTo>
                      <a:pt x="18" y="18"/>
                    </a:lnTo>
                    <a:lnTo>
                      <a:pt x="19" y="25"/>
                    </a:lnTo>
                    <a:lnTo>
                      <a:pt x="20" y="36"/>
                    </a:lnTo>
                    <a:lnTo>
                      <a:pt x="19" y="46"/>
                    </a:lnTo>
                    <a:lnTo>
                      <a:pt x="14" y="57"/>
                    </a:lnTo>
                    <a:lnTo>
                      <a:pt x="4" y="67"/>
                    </a:lnTo>
                    <a:lnTo>
                      <a:pt x="10" y="56"/>
                    </a:lnTo>
                    <a:lnTo>
                      <a:pt x="15" y="49"/>
                    </a:lnTo>
                    <a:lnTo>
                      <a:pt x="16" y="45"/>
                    </a:lnTo>
                    <a:lnTo>
                      <a:pt x="15" y="36"/>
                    </a:lnTo>
                    <a:lnTo>
                      <a:pt x="12" y="23"/>
                    </a:lnTo>
                    <a:lnTo>
                      <a:pt x="6" y="12"/>
                    </a:lnTo>
                    <a:lnTo>
                      <a:pt x="2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953" name="Freeform 233"/>
              <p:cNvSpPr>
                <a:spLocks/>
              </p:cNvSpPr>
              <p:nvPr/>
            </p:nvSpPr>
            <p:spPr bwMode="auto">
              <a:xfrm>
                <a:off x="862" y="2585"/>
                <a:ext cx="8" cy="7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24" y="9"/>
                  </a:cxn>
                  <a:cxn ang="0">
                    <a:pos x="0" y="20"/>
                  </a:cxn>
                  <a:cxn ang="0">
                    <a:pos x="4" y="15"/>
                  </a:cxn>
                  <a:cxn ang="0">
                    <a:pos x="3" y="10"/>
                  </a:cxn>
                  <a:cxn ang="0">
                    <a:pos x="3" y="5"/>
                  </a:cxn>
                  <a:cxn ang="0">
                    <a:pos x="4" y="2"/>
                  </a:cxn>
                  <a:cxn ang="0">
                    <a:pos x="4" y="0"/>
                  </a:cxn>
                </a:cxnLst>
                <a:rect l="0" t="0" r="r" b="b"/>
                <a:pathLst>
                  <a:path w="24" h="20">
                    <a:moveTo>
                      <a:pt x="4" y="0"/>
                    </a:moveTo>
                    <a:lnTo>
                      <a:pt x="24" y="9"/>
                    </a:lnTo>
                    <a:lnTo>
                      <a:pt x="0" y="20"/>
                    </a:lnTo>
                    <a:lnTo>
                      <a:pt x="4" y="15"/>
                    </a:lnTo>
                    <a:lnTo>
                      <a:pt x="3" y="10"/>
                    </a:lnTo>
                    <a:lnTo>
                      <a:pt x="3" y="5"/>
                    </a:lnTo>
                    <a:lnTo>
                      <a:pt x="4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954" name="Freeform 234"/>
              <p:cNvSpPr>
                <a:spLocks/>
              </p:cNvSpPr>
              <p:nvPr/>
            </p:nvSpPr>
            <p:spPr bwMode="auto">
              <a:xfrm>
                <a:off x="867" y="2559"/>
                <a:ext cx="17" cy="15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8" y="5"/>
                  </a:cxn>
                  <a:cxn ang="0">
                    <a:pos x="16" y="5"/>
                  </a:cxn>
                  <a:cxn ang="0">
                    <a:pos x="24" y="5"/>
                  </a:cxn>
                  <a:cxn ang="0">
                    <a:pos x="33" y="4"/>
                  </a:cxn>
                  <a:cxn ang="0">
                    <a:pos x="40" y="3"/>
                  </a:cxn>
                  <a:cxn ang="0">
                    <a:pos x="46" y="1"/>
                  </a:cxn>
                  <a:cxn ang="0">
                    <a:pos x="51" y="0"/>
                  </a:cxn>
                  <a:cxn ang="0">
                    <a:pos x="52" y="0"/>
                  </a:cxn>
                  <a:cxn ang="0">
                    <a:pos x="52" y="45"/>
                  </a:cxn>
                  <a:cxn ang="0">
                    <a:pos x="41" y="41"/>
                  </a:cxn>
                  <a:cxn ang="0">
                    <a:pos x="42" y="11"/>
                  </a:cxn>
                  <a:cxn ang="0">
                    <a:pos x="36" y="12"/>
                  </a:cxn>
                  <a:cxn ang="0">
                    <a:pos x="28" y="11"/>
                  </a:cxn>
                  <a:cxn ang="0">
                    <a:pos x="21" y="10"/>
                  </a:cxn>
                  <a:cxn ang="0">
                    <a:pos x="15" y="9"/>
                  </a:cxn>
                  <a:cxn ang="0">
                    <a:pos x="9" y="6"/>
                  </a:cxn>
                  <a:cxn ang="0">
                    <a:pos x="4" y="5"/>
                  </a:cxn>
                  <a:cxn ang="0">
                    <a:pos x="1" y="3"/>
                  </a:cxn>
                  <a:cxn ang="0">
                    <a:pos x="0" y="3"/>
                  </a:cxn>
                </a:cxnLst>
                <a:rect l="0" t="0" r="r" b="b"/>
                <a:pathLst>
                  <a:path w="52" h="45">
                    <a:moveTo>
                      <a:pt x="0" y="3"/>
                    </a:moveTo>
                    <a:lnTo>
                      <a:pt x="8" y="5"/>
                    </a:lnTo>
                    <a:lnTo>
                      <a:pt x="16" y="5"/>
                    </a:lnTo>
                    <a:lnTo>
                      <a:pt x="24" y="5"/>
                    </a:lnTo>
                    <a:lnTo>
                      <a:pt x="33" y="4"/>
                    </a:lnTo>
                    <a:lnTo>
                      <a:pt x="40" y="3"/>
                    </a:lnTo>
                    <a:lnTo>
                      <a:pt x="46" y="1"/>
                    </a:lnTo>
                    <a:lnTo>
                      <a:pt x="51" y="0"/>
                    </a:lnTo>
                    <a:lnTo>
                      <a:pt x="52" y="0"/>
                    </a:lnTo>
                    <a:lnTo>
                      <a:pt x="52" y="45"/>
                    </a:lnTo>
                    <a:lnTo>
                      <a:pt x="41" y="41"/>
                    </a:lnTo>
                    <a:lnTo>
                      <a:pt x="42" y="11"/>
                    </a:lnTo>
                    <a:lnTo>
                      <a:pt x="36" y="12"/>
                    </a:lnTo>
                    <a:lnTo>
                      <a:pt x="28" y="11"/>
                    </a:lnTo>
                    <a:lnTo>
                      <a:pt x="21" y="10"/>
                    </a:lnTo>
                    <a:lnTo>
                      <a:pt x="15" y="9"/>
                    </a:lnTo>
                    <a:lnTo>
                      <a:pt x="9" y="6"/>
                    </a:lnTo>
                    <a:lnTo>
                      <a:pt x="4" y="5"/>
                    </a:lnTo>
                    <a:lnTo>
                      <a:pt x="1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955" name="Freeform 235"/>
              <p:cNvSpPr>
                <a:spLocks/>
              </p:cNvSpPr>
              <p:nvPr/>
            </p:nvSpPr>
            <p:spPr bwMode="auto">
              <a:xfrm>
                <a:off x="1062" y="2724"/>
                <a:ext cx="17" cy="29"/>
              </a:xfrm>
              <a:custGeom>
                <a:avLst/>
                <a:gdLst/>
                <a:ahLst/>
                <a:cxnLst>
                  <a:cxn ang="0">
                    <a:pos x="51" y="0"/>
                  </a:cxn>
                  <a:cxn ang="0">
                    <a:pos x="50" y="8"/>
                  </a:cxn>
                  <a:cxn ang="0">
                    <a:pos x="49" y="16"/>
                  </a:cxn>
                  <a:cxn ang="0">
                    <a:pos x="46" y="23"/>
                  </a:cxn>
                  <a:cxn ang="0">
                    <a:pos x="43" y="29"/>
                  </a:cxn>
                  <a:cxn ang="0">
                    <a:pos x="38" y="36"/>
                  </a:cxn>
                  <a:cxn ang="0">
                    <a:pos x="32" y="41"/>
                  </a:cxn>
                  <a:cxn ang="0">
                    <a:pos x="26" y="45"/>
                  </a:cxn>
                  <a:cxn ang="0">
                    <a:pos x="19" y="48"/>
                  </a:cxn>
                  <a:cxn ang="0">
                    <a:pos x="7" y="57"/>
                  </a:cxn>
                  <a:cxn ang="0">
                    <a:pos x="2" y="65"/>
                  </a:cxn>
                  <a:cxn ang="0">
                    <a:pos x="2" y="76"/>
                  </a:cxn>
                  <a:cxn ang="0">
                    <a:pos x="4" y="85"/>
                  </a:cxn>
                  <a:cxn ang="0">
                    <a:pos x="0" y="72"/>
                  </a:cxn>
                  <a:cxn ang="0">
                    <a:pos x="0" y="58"/>
                  </a:cxn>
                  <a:cxn ang="0">
                    <a:pos x="5" y="46"/>
                  </a:cxn>
                  <a:cxn ang="0">
                    <a:pos x="17" y="41"/>
                  </a:cxn>
                  <a:cxn ang="0">
                    <a:pos x="25" y="39"/>
                  </a:cxn>
                  <a:cxn ang="0">
                    <a:pos x="32" y="35"/>
                  </a:cxn>
                  <a:cxn ang="0">
                    <a:pos x="39" y="28"/>
                  </a:cxn>
                  <a:cxn ang="0">
                    <a:pos x="44" y="20"/>
                  </a:cxn>
                  <a:cxn ang="0">
                    <a:pos x="47" y="13"/>
                  </a:cxn>
                  <a:cxn ang="0">
                    <a:pos x="49" y="6"/>
                  </a:cxn>
                  <a:cxn ang="0">
                    <a:pos x="51" y="2"/>
                  </a:cxn>
                  <a:cxn ang="0">
                    <a:pos x="51" y="0"/>
                  </a:cxn>
                </a:cxnLst>
                <a:rect l="0" t="0" r="r" b="b"/>
                <a:pathLst>
                  <a:path w="51" h="85">
                    <a:moveTo>
                      <a:pt x="51" y="0"/>
                    </a:moveTo>
                    <a:lnTo>
                      <a:pt x="50" y="8"/>
                    </a:lnTo>
                    <a:lnTo>
                      <a:pt x="49" y="16"/>
                    </a:lnTo>
                    <a:lnTo>
                      <a:pt x="46" y="23"/>
                    </a:lnTo>
                    <a:lnTo>
                      <a:pt x="43" y="29"/>
                    </a:lnTo>
                    <a:lnTo>
                      <a:pt x="38" y="36"/>
                    </a:lnTo>
                    <a:lnTo>
                      <a:pt x="32" y="41"/>
                    </a:lnTo>
                    <a:lnTo>
                      <a:pt x="26" y="45"/>
                    </a:lnTo>
                    <a:lnTo>
                      <a:pt x="19" y="48"/>
                    </a:lnTo>
                    <a:lnTo>
                      <a:pt x="7" y="57"/>
                    </a:lnTo>
                    <a:lnTo>
                      <a:pt x="2" y="65"/>
                    </a:lnTo>
                    <a:lnTo>
                      <a:pt x="2" y="76"/>
                    </a:lnTo>
                    <a:lnTo>
                      <a:pt x="4" y="85"/>
                    </a:lnTo>
                    <a:lnTo>
                      <a:pt x="0" y="72"/>
                    </a:lnTo>
                    <a:lnTo>
                      <a:pt x="0" y="58"/>
                    </a:lnTo>
                    <a:lnTo>
                      <a:pt x="5" y="46"/>
                    </a:lnTo>
                    <a:lnTo>
                      <a:pt x="17" y="41"/>
                    </a:lnTo>
                    <a:lnTo>
                      <a:pt x="25" y="39"/>
                    </a:lnTo>
                    <a:lnTo>
                      <a:pt x="32" y="35"/>
                    </a:lnTo>
                    <a:lnTo>
                      <a:pt x="39" y="28"/>
                    </a:lnTo>
                    <a:lnTo>
                      <a:pt x="44" y="20"/>
                    </a:lnTo>
                    <a:lnTo>
                      <a:pt x="47" y="13"/>
                    </a:lnTo>
                    <a:lnTo>
                      <a:pt x="49" y="6"/>
                    </a:lnTo>
                    <a:lnTo>
                      <a:pt x="51" y="2"/>
                    </a:lnTo>
                    <a:lnTo>
                      <a:pt x="51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956" name="Freeform 236"/>
              <p:cNvSpPr>
                <a:spLocks/>
              </p:cNvSpPr>
              <p:nvPr/>
            </p:nvSpPr>
            <p:spPr bwMode="auto">
              <a:xfrm>
                <a:off x="1057" y="2728"/>
                <a:ext cx="11" cy="17"/>
              </a:xfrm>
              <a:custGeom>
                <a:avLst/>
                <a:gdLst/>
                <a:ahLst/>
                <a:cxnLst>
                  <a:cxn ang="0">
                    <a:pos x="31" y="0"/>
                  </a:cxn>
                  <a:cxn ang="0">
                    <a:pos x="29" y="10"/>
                  </a:cxn>
                  <a:cxn ang="0">
                    <a:pos x="25" y="18"/>
                  </a:cxn>
                  <a:cxn ang="0">
                    <a:pos x="19" y="25"/>
                  </a:cxn>
                  <a:cxn ang="0">
                    <a:pos x="11" y="30"/>
                  </a:cxn>
                  <a:cxn ang="0">
                    <a:pos x="4" y="34"/>
                  </a:cxn>
                  <a:cxn ang="0">
                    <a:pos x="1" y="40"/>
                  </a:cxn>
                  <a:cxn ang="0">
                    <a:pos x="1" y="47"/>
                  </a:cxn>
                  <a:cxn ang="0">
                    <a:pos x="2" y="53"/>
                  </a:cxn>
                  <a:cxn ang="0">
                    <a:pos x="0" y="45"/>
                  </a:cxn>
                  <a:cxn ang="0">
                    <a:pos x="0" y="36"/>
                  </a:cxn>
                  <a:cxn ang="0">
                    <a:pos x="3" y="29"/>
                  </a:cxn>
                  <a:cxn ang="0">
                    <a:pos x="10" y="26"/>
                  </a:cxn>
                  <a:cxn ang="0">
                    <a:pos x="19" y="21"/>
                  </a:cxn>
                  <a:cxn ang="0">
                    <a:pos x="26" y="13"/>
                  </a:cxn>
                  <a:cxn ang="0">
                    <a:pos x="29" y="5"/>
                  </a:cxn>
                  <a:cxn ang="0">
                    <a:pos x="31" y="0"/>
                  </a:cxn>
                </a:cxnLst>
                <a:rect l="0" t="0" r="r" b="b"/>
                <a:pathLst>
                  <a:path w="31" h="53">
                    <a:moveTo>
                      <a:pt x="31" y="0"/>
                    </a:moveTo>
                    <a:lnTo>
                      <a:pt x="29" y="10"/>
                    </a:lnTo>
                    <a:lnTo>
                      <a:pt x="25" y="18"/>
                    </a:lnTo>
                    <a:lnTo>
                      <a:pt x="19" y="25"/>
                    </a:lnTo>
                    <a:lnTo>
                      <a:pt x="11" y="30"/>
                    </a:lnTo>
                    <a:lnTo>
                      <a:pt x="4" y="34"/>
                    </a:lnTo>
                    <a:lnTo>
                      <a:pt x="1" y="40"/>
                    </a:lnTo>
                    <a:lnTo>
                      <a:pt x="1" y="47"/>
                    </a:lnTo>
                    <a:lnTo>
                      <a:pt x="2" y="53"/>
                    </a:lnTo>
                    <a:lnTo>
                      <a:pt x="0" y="45"/>
                    </a:lnTo>
                    <a:lnTo>
                      <a:pt x="0" y="36"/>
                    </a:lnTo>
                    <a:lnTo>
                      <a:pt x="3" y="29"/>
                    </a:lnTo>
                    <a:lnTo>
                      <a:pt x="10" y="26"/>
                    </a:lnTo>
                    <a:lnTo>
                      <a:pt x="19" y="21"/>
                    </a:lnTo>
                    <a:lnTo>
                      <a:pt x="26" y="13"/>
                    </a:lnTo>
                    <a:lnTo>
                      <a:pt x="29" y="5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957" name="Freeform 237"/>
              <p:cNvSpPr>
                <a:spLocks/>
              </p:cNvSpPr>
              <p:nvPr/>
            </p:nvSpPr>
            <p:spPr bwMode="auto">
              <a:xfrm>
                <a:off x="1069" y="2713"/>
                <a:ext cx="20" cy="32"/>
              </a:xfrm>
              <a:custGeom>
                <a:avLst/>
                <a:gdLst/>
                <a:ahLst/>
                <a:cxnLst>
                  <a:cxn ang="0">
                    <a:pos x="0" y="95"/>
                  </a:cxn>
                  <a:cxn ang="0">
                    <a:pos x="13" y="89"/>
                  </a:cxn>
                  <a:cxn ang="0">
                    <a:pos x="25" y="79"/>
                  </a:cxn>
                  <a:cxn ang="0">
                    <a:pos x="35" y="68"/>
                  </a:cxn>
                  <a:cxn ang="0">
                    <a:pos x="45" y="54"/>
                  </a:cxn>
                  <a:cxn ang="0">
                    <a:pos x="51" y="40"/>
                  </a:cxn>
                  <a:cxn ang="0">
                    <a:pos x="56" y="27"/>
                  </a:cxn>
                  <a:cxn ang="0">
                    <a:pos x="59" y="13"/>
                  </a:cxn>
                  <a:cxn ang="0">
                    <a:pos x="57" y="0"/>
                  </a:cxn>
                  <a:cxn ang="0">
                    <a:pos x="53" y="25"/>
                  </a:cxn>
                  <a:cxn ang="0">
                    <a:pos x="46" y="45"/>
                  </a:cxn>
                  <a:cxn ang="0">
                    <a:pos x="37" y="61"/>
                  </a:cxn>
                  <a:cxn ang="0">
                    <a:pos x="26" y="74"/>
                  </a:cxn>
                  <a:cxn ang="0">
                    <a:pos x="17" y="83"/>
                  </a:cxn>
                  <a:cxn ang="0">
                    <a:pos x="8" y="90"/>
                  </a:cxn>
                  <a:cxn ang="0">
                    <a:pos x="2" y="94"/>
                  </a:cxn>
                  <a:cxn ang="0">
                    <a:pos x="0" y="95"/>
                  </a:cxn>
                </a:cxnLst>
                <a:rect l="0" t="0" r="r" b="b"/>
                <a:pathLst>
                  <a:path w="59" h="95">
                    <a:moveTo>
                      <a:pt x="0" y="95"/>
                    </a:moveTo>
                    <a:lnTo>
                      <a:pt x="13" y="89"/>
                    </a:lnTo>
                    <a:lnTo>
                      <a:pt x="25" y="79"/>
                    </a:lnTo>
                    <a:lnTo>
                      <a:pt x="35" y="68"/>
                    </a:lnTo>
                    <a:lnTo>
                      <a:pt x="45" y="54"/>
                    </a:lnTo>
                    <a:lnTo>
                      <a:pt x="51" y="40"/>
                    </a:lnTo>
                    <a:lnTo>
                      <a:pt x="56" y="27"/>
                    </a:lnTo>
                    <a:lnTo>
                      <a:pt x="59" y="13"/>
                    </a:lnTo>
                    <a:lnTo>
                      <a:pt x="57" y="0"/>
                    </a:lnTo>
                    <a:lnTo>
                      <a:pt x="53" y="25"/>
                    </a:lnTo>
                    <a:lnTo>
                      <a:pt x="46" y="45"/>
                    </a:lnTo>
                    <a:lnTo>
                      <a:pt x="37" y="61"/>
                    </a:lnTo>
                    <a:lnTo>
                      <a:pt x="26" y="74"/>
                    </a:lnTo>
                    <a:lnTo>
                      <a:pt x="17" y="83"/>
                    </a:lnTo>
                    <a:lnTo>
                      <a:pt x="8" y="90"/>
                    </a:lnTo>
                    <a:lnTo>
                      <a:pt x="2" y="94"/>
                    </a:lnTo>
                    <a:lnTo>
                      <a:pt x="0" y="95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958" name="Freeform 238"/>
              <p:cNvSpPr>
                <a:spLocks/>
              </p:cNvSpPr>
              <p:nvPr/>
            </p:nvSpPr>
            <p:spPr bwMode="auto">
              <a:xfrm>
                <a:off x="1075" y="2752"/>
                <a:ext cx="103" cy="71"/>
              </a:xfrm>
              <a:custGeom>
                <a:avLst/>
                <a:gdLst/>
                <a:ahLst/>
                <a:cxnLst>
                  <a:cxn ang="0">
                    <a:pos x="122" y="24"/>
                  </a:cxn>
                  <a:cxn ang="0">
                    <a:pos x="139" y="42"/>
                  </a:cxn>
                  <a:cxn ang="0">
                    <a:pos x="131" y="51"/>
                  </a:cxn>
                  <a:cxn ang="0">
                    <a:pos x="144" y="75"/>
                  </a:cxn>
                  <a:cxn ang="0">
                    <a:pos x="162" y="100"/>
                  </a:cxn>
                  <a:cxn ang="0">
                    <a:pos x="178" y="119"/>
                  </a:cxn>
                  <a:cxn ang="0">
                    <a:pos x="185" y="127"/>
                  </a:cxn>
                  <a:cxn ang="0">
                    <a:pos x="185" y="112"/>
                  </a:cxn>
                  <a:cxn ang="0">
                    <a:pos x="198" y="122"/>
                  </a:cxn>
                  <a:cxn ang="0">
                    <a:pos x="206" y="127"/>
                  </a:cxn>
                  <a:cxn ang="0">
                    <a:pos x="211" y="130"/>
                  </a:cxn>
                  <a:cxn ang="0">
                    <a:pos x="209" y="114"/>
                  </a:cxn>
                  <a:cxn ang="0">
                    <a:pos x="232" y="140"/>
                  </a:cxn>
                  <a:cxn ang="0">
                    <a:pos x="267" y="167"/>
                  </a:cxn>
                  <a:cxn ang="0">
                    <a:pos x="298" y="188"/>
                  </a:cxn>
                  <a:cxn ang="0">
                    <a:pos x="311" y="196"/>
                  </a:cxn>
                  <a:cxn ang="0">
                    <a:pos x="286" y="193"/>
                  </a:cxn>
                  <a:cxn ang="0">
                    <a:pos x="266" y="187"/>
                  </a:cxn>
                  <a:cxn ang="0">
                    <a:pos x="253" y="182"/>
                  </a:cxn>
                  <a:cxn ang="0">
                    <a:pos x="248" y="179"/>
                  </a:cxn>
                  <a:cxn ang="0">
                    <a:pos x="267" y="207"/>
                  </a:cxn>
                  <a:cxn ang="0">
                    <a:pos x="250" y="201"/>
                  </a:cxn>
                  <a:cxn ang="0">
                    <a:pos x="239" y="194"/>
                  </a:cxn>
                  <a:cxn ang="0">
                    <a:pos x="231" y="191"/>
                  </a:cxn>
                  <a:cxn ang="0">
                    <a:pos x="237" y="206"/>
                  </a:cxn>
                  <a:cxn ang="0">
                    <a:pos x="218" y="214"/>
                  </a:cxn>
                  <a:cxn ang="0">
                    <a:pos x="198" y="209"/>
                  </a:cxn>
                  <a:cxn ang="0">
                    <a:pos x="179" y="201"/>
                  </a:cxn>
                  <a:cxn ang="0">
                    <a:pos x="166" y="193"/>
                  </a:cxn>
                  <a:cxn ang="0">
                    <a:pos x="161" y="190"/>
                  </a:cxn>
                  <a:cxn ang="0">
                    <a:pos x="158" y="203"/>
                  </a:cxn>
                  <a:cxn ang="0">
                    <a:pos x="143" y="191"/>
                  </a:cxn>
                  <a:cxn ang="0">
                    <a:pos x="130" y="175"/>
                  </a:cxn>
                  <a:cxn ang="0">
                    <a:pos x="122" y="165"/>
                  </a:cxn>
                  <a:cxn ang="0">
                    <a:pos x="112" y="160"/>
                  </a:cxn>
                  <a:cxn ang="0">
                    <a:pos x="96" y="151"/>
                  </a:cxn>
                  <a:cxn ang="0">
                    <a:pos x="86" y="142"/>
                  </a:cxn>
                  <a:cxn ang="0">
                    <a:pos x="80" y="134"/>
                  </a:cxn>
                  <a:cxn ang="0">
                    <a:pos x="73" y="142"/>
                  </a:cxn>
                  <a:cxn ang="0">
                    <a:pos x="22" y="118"/>
                  </a:cxn>
                  <a:cxn ang="0">
                    <a:pos x="1" y="68"/>
                  </a:cxn>
                  <a:cxn ang="0">
                    <a:pos x="1" y="40"/>
                  </a:cxn>
                  <a:cxn ang="0">
                    <a:pos x="13" y="18"/>
                  </a:cxn>
                  <a:cxn ang="0">
                    <a:pos x="34" y="39"/>
                  </a:cxn>
                  <a:cxn ang="0">
                    <a:pos x="41" y="16"/>
                  </a:cxn>
                  <a:cxn ang="0">
                    <a:pos x="61" y="27"/>
                  </a:cxn>
                  <a:cxn ang="0">
                    <a:pos x="94" y="30"/>
                  </a:cxn>
                </a:cxnLst>
                <a:rect l="0" t="0" r="r" b="b"/>
                <a:pathLst>
                  <a:path w="311" h="214">
                    <a:moveTo>
                      <a:pt x="116" y="9"/>
                    </a:moveTo>
                    <a:lnTo>
                      <a:pt x="122" y="24"/>
                    </a:lnTo>
                    <a:lnTo>
                      <a:pt x="131" y="35"/>
                    </a:lnTo>
                    <a:lnTo>
                      <a:pt x="139" y="42"/>
                    </a:lnTo>
                    <a:lnTo>
                      <a:pt x="142" y="45"/>
                    </a:lnTo>
                    <a:lnTo>
                      <a:pt x="131" y="51"/>
                    </a:lnTo>
                    <a:lnTo>
                      <a:pt x="136" y="63"/>
                    </a:lnTo>
                    <a:lnTo>
                      <a:pt x="144" y="75"/>
                    </a:lnTo>
                    <a:lnTo>
                      <a:pt x="153" y="87"/>
                    </a:lnTo>
                    <a:lnTo>
                      <a:pt x="162" y="100"/>
                    </a:lnTo>
                    <a:lnTo>
                      <a:pt x="171" y="110"/>
                    </a:lnTo>
                    <a:lnTo>
                      <a:pt x="178" y="119"/>
                    </a:lnTo>
                    <a:lnTo>
                      <a:pt x="183" y="125"/>
                    </a:lnTo>
                    <a:lnTo>
                      <a:pt x="185" y="127"/>
                    </a:lnTo>
                    <a:lnTo>
                      <a:pt x="179" y="106"/>
                    </a:lnTo>
                    <a:lnTo>
                      <a:pt x="185" y="112"/>
                    </a:lnTo>
                    <a:lnTo>
                      <a:pt x="192" y="118"/>
                    </a:lnTo>
                    <a:lnTo>
                      <a:pt x="198" y="122"/>
                    </a:lnTo>
                    <a:lnTo>
                      <a:pt x="202" y="125"/>
                    </a:lnTo>
                    <a:lnTo>
                      <a:pt x="206" y="127"/>
                    </a:lnTo>
                    <a:lnTo>
                      <a:pt x="209" y="129"/>
                    </a:lnTo>
                    <a:lnTo>
                      <a:pt x="211" y="130"/>
                    </a:lnTo>
                    <a:lnTo>
                      <a:pt x="213" y="130"/>
                    </a:lnTo>
                    <a:lnTo>
                      <a:pt x="209" y="114"/>
                    </a:lnTo>
                    <a:lnTo>
                      <a:pt x="219" y="127"/>
                    </a:lnTo>
                    <a:lnTo>
                      <a:pt x="232" y="140"/>
                    </a:lnTo>
                    <a:lnTo>
                      <a:pt x="249" y="153"/>
                    </a:lnTo>
                    <a:lnTo>
                      <a:pt x="267" y="167"/>
                    </a:lnTo>
                    <a:lnTo>
                      <a:pt x="284" y="179"/>
                    </a:lnTo>
                    <a:lnTo>
                      <a:pt x="298" y="188"/>
                    </a:lnTo>
                    <a:lnTo>
                      <a:pt x="308" y="194"/>
                    </a:lnTo>
                    <a:lnTo>
                      <a:pt x="311" y="196"/>
                    </a:lnTo>
                    <a:lnTo>
                      <a:pt x="299" y="195"/>
                    </a:lnTo>
                    <a:lnTo>
                      <a:pt x="286" y="193"/>
                    </a:lnTo>
                    <a:lnTo>
                      <a:pt x="276" y="191"/>
                    </a:lnTo>
                    <a:lnTo>
                      <a:pt x="266" y="187"/>
                    </a:lnTo>
                    <a:lnTo>
                      <a:pt x="259" y="184"/>
                    </a:lnTo>
                    <a:lnTo>
                      <a:pt x="253" y="182"/>
                    </a:lnTo>
                    <a:lnTo>
                      <a:pt x="249" y="180"/>
                    </a:lnTo>
                    <a:lnTo>
                      <a:pt x="248" y="179"/>
                    </a:lnTo>
                    <a:lnTo>
                      <a:pt x="276" y="209"/>
                    </a:lnTo>
                    <a:lnTo>
                      <a:pt x="267" y="207"/>
                    </a:lnTo>
                    <a:lnTo>
                      <a:pt x="259" y="204"/>
                    </a:lnTo>
                    <a:lnTo>
                      <a:pt x="250" y="201"/>
                    </a:lnTo>
                    <a:lnTo>
                      <a:pt x="244" y="197"/>
                    </a:lnTo>
                    <a:lnTo>
                      <a:pt x="239" y="194"/>
                    </a:lnTo>
                    <a:lnTo>
                      <a:pt x="234" y="192"/>
                    </a:lnTo>
                    <a:lnTo>
                      <a:pt x="231" y="191"/>
                    </a:lnTo>
                    <a:lnTo>
                      <a:pt x="230" y="190"/>
                    </a:lnTo>
                    <a:lnTo>
                      <a:pt x="237" y="206"/>
                    </a:lnTo>
                    <a:lnTo>
                      <a:pt x="213" y="200"/>
                    </a:lnTo>
                    <a:lnTo>
                      <a:pt x="218" y="214"/>
                    </a:lnTo>
                    <a:lnTo>
                      <a:pt x="207" y="212"/>
                    </a:lnTo>
                    <a:lnTo>
                      <a:pt x="198" y="209"/>
                    </a:lnTo>
                    <a:lnTo>
                      <a:pt x="187" y="205"/>
                    </a:lnTo>
                    <a:lnTo>
                      <a:pt x="179" y="201"/>
                    </a:lnTo>
                    <a:lnTo>
                      <a:pt x="172" y="196"/>
                    </a:lnTo>
                    <a:lnTo>
                      <a:pt x="166" y="193"/>
                    </a:lnTo>
                    <a:lnTo>
                      <a:pt x="162" y="191"/>
                    </a:lnTo>
                    <a:lnTo>
                      <a:pt x="161" y="190"/>
                    </a:lnTo>
                    <a:lnTo>
                      <a:pt x="166" y="206"/>
                    </a:lnTo>
                    <a:lnTo>
                      <a:pt x="158" y="203"/>
                    </a:lnTo>
                    <a:lnTo>
                      <a:pt x="151" y="197"/>
                    </a:lnTo>
                    <a:lnTo>
                      <a:pt x="143" y="191"/>
                    </a:lnTo>
                    <a:lnTo>
                      <a:pt x="136" y="183"/>
                    </a:lnTo>
                    <a:lnTo>
                      <a:pt x="130" y="175"/>
                    </a:lnTo>
                    <a:lnTo>
                      <a:pt x="125" y="169"/>
                    </a:lnTo>
                    <a:lnTo>
                      <a:pt x="122" y="165"/>
                    </a:lnTo>
                    <a:lnTo>
                      <a:pt x="121" y="163"/>
                    </a:lnTo>
                    <a:lnTo>
                      <a:pt x="112" y="160"/>
                    </a:lnTo>
                    <a:lnTo>
                      <a:pt x="103" y="156"/>
                    </a:lnTo>
                    <a:lnTo>
                      <a:pt x="96" y="151"/>
                    </a:lnTo>
                    <a:lnTo>
                      <a:pt x="90" y="146"/>
                    </a:lnTo>
                    <a:lnTo>
                      <a:pt x="86" y="142"/>
                    </a:lnTo>
                    <a:lnTo>
                      <a:pt x="82" y="138"/>
                    </a:lnTo>
                    <a:lnTo>
                      <a:pt x="80" y="134"/>
                    </a:lnTo>
                    <a:lnTo>
                      <a:pt x="79" y="133"/>
                    </a:lnTo>
                    <a:lnTo>
                      <a:pt x="73" y="142"/>
                    </a:lnTo>
                    <a:lnTo>
                      <a:pt x="31" y="106"/>
                    </a:lnTo>
                    <a:lnTo>
                      <a:pt x="22" y="118"/>
                    </a:lnTo>
                    <a:lnTo>
                      <a:pt x="6" y="93"/>
                    </a:lnTo>
                    <a:lnTo>
                      <a:pt x="1" y="68"/>
                    </a:lnTo>
                    <a:lnTo>
                      <a:pt x="0" y="48"/>
                    </a:lnTo>
                    <a:lnTo>
                      <a:pt x="1" y="40"/>
                    </a:lnTo>
                    <a:lnTo>
                      <a:pt x="13" y="45"/>
                    </a:lnTo>
                    <a:lnTo>
                      <a:pt x="13" y="18"/>
                    </a:lnTo>
                    <a:lnTo>
                      <a:pt x="34" y="55"/>
                    </a:lnTo>
                    <a:lnTo>
                      <a:pt x="34" y="39"/>
                    </a:lnTo>
                    <a:lnTo>
                      <a:pt x="37" y="25"/>
                    </a:lnTo>
                    <a:lnTo>
                      <a:pt x="41" y="16"/>
                    </a:lnTo>
                    <a:lnTo>
                      <a:pt x="44" y="13"/>
                    </a:lnTo>
                    <a:lnTo>
                      <a:pt x="61" y="27"/>
                    </a:lnTo>
                    <a:lnTo>
                      <a:pt x="68" y="0"/>
                    </a:lnTo>
                    <a:lnTo>
                      <a:pt x="94" y="30"/>
                    </a:lnTo>
                    <a:lnTo>
                      <a:pt x="116" y="9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959" name="Freeform 239"/>
              <p:cNvSpPr>
                <a:spLocks/>
              </p:cNvSpPr>
              <p:nvPr/>
            </p:nvSpPr>
            <p:spPr bwMode="auto">
              <a:xfrm>
                <a:off x="860" y="2705"/>
                <a:ext cx="13" cy="27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1" y="15"/>
                  </a:cxn>
                  <a:cxn ang="0">
                    <a:pos x="0" y="21"/>
                  </a:cxn>
                  <a:cxn ang="0">
                    <a:pos x="2" y="28"/>
                  </a:cxn>
                  <a:cxn ang="0">
                    <a:pos x="8" y="40"/>
                  </a:cxn>
                  <a:cxn ang="0">
                    <a:pos x="12" y="49"/>
                  </a:cxn>
                  <a:cxn ang="0">
                    <a:pos x="16" y="56"/>
                  </a:cxn>
                  <a:cxn ang="0">
                    <a:pos x="21" y="63"/>
                  </a:cxn>
                  <a:cxn ang="0">
                    <a:pos x="27" y="69"/>
                  </a:cxn>
                  <a:cxn ang="0">
                    <a:pos x="32" y="73"/>
                  </a:cxn>
                  <a:cxn ang="0">
                    <a:pos x="36" y="76"/>
                  </a:cxn>
                  <a:cxn ang="0">
                    <a:pos x="39" y="78"/>
                  </a:cxn>
                  <a:cxn ang="0">
                    <a:pos x="40" y="79"/>
                  </a:cxn>
                  <a:cxn ang="0">
                    <a:pos x="23" y="60"/>
                  </a:cxn>
                  <a:cxn ang="0">
                    <a:pos x="15" y="49"/>
                  </a:cxn>
                  <a:cxn ang="0">
                    <a:pos x="11" y="39"/>
                  </a:cxn>
                  <a:cxn ang="0">
                    <a:pos x="11" y="31"/>
                  </a:cxn>
                  <a:cxn ang="0">
                    <a:pos x="10" y="21"/>
                  </a:cxn>
                  <a:cxn ang="0">
                    <a:pos x="8" y="11"/>
                  </a:cxn>
                  <a:cxn ang="0">
                    <a:pos x="5" y="3"/>
                  </a:cxn>
                  <a:cxn ang="0">
                    <a:pos x="4" y="0"/>
                  </a:cxn>
                </a:cxnLst>
                <a:rect l="0" t="0" r="r" b="b"/>
                <a:pathLst>
                  <a:path w="40" h="79">
                    <a:moveTo>
                      <a:pt x="4" y="0"/>
                    </a:moveTo>
                    <a:lnTo>
                      <a:pt x="1" y="15"/>
                    </a:lnTo>
                    <a:lnTo>
                      <a:pt x="0" y="21"/>
                    </a:lnTo>
                    <a:lnTo>
                      <a:pt x="2" y="28"/>
                    </a:lnTo>
                    <a:lnTo>
                      <a:pt x="8" y="40"/>
                    </a:lnTo>
                    <a:lnTo>
                      <a:pt x="12" y="49"/>
                    </a:lnTo>
                    <a:lnTo>
                      <a:pt x="16" y="56"/>
                    </a:lnTo>
                    <a:lnTo>
                      <a:pt x="21" y="63"/>
                    </a:lnTo>
                    <a:lnTo>
                      <a:pt x="27" y="69"/>
                    </a:lnTo>
                    <a:lnTo>
                      <a:pt x="32" y="73"/>
                    </a:lnTo>
                    <a:lnTo>
                      <a:pt x="36" y="76"/>
                    </a:lnTo>
                    <a:lnTo>
                      <a:pt x="39" y="78"/>
                    </a:lnTo>
                    <a:lnTo>
                      <a:pt x="40" y="79"/>
                    </a:lnTo>
                    <a:lnTo>
                      <a:pt x="23" y="60"/>
                    </a:lnTo>
                    <a:lnTo>
                      <a:pt x="15" y="49"/>
                    </a:lnTo>
                    <a:lnTo>
                      <a:pt x="11" y="39"/>
                    </a:lnTo>
                    <a:lnTo>
                      <a:pt x="11" y="31"/>
                    </a:lnTo>
                    <a:lnTo>
                      <a:pt x="10" y="21"/>
                    </a:lnTo>
                    <a:lnTo>
                      <a:pt x="8" y="11"/>
                    </a:lnTo>
                    <a:lnTo>
                      <a:pt x="5" y="3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960" name="Freeform 240"/>
              <p:cNvSpPr>
                <a:spLocks/>
              </p:cNvSpPr>
              <p:nvPr/>
            </p:nvSpPr>
            <p:spPr bwMode="auto">
              <a:xfrm>
                <a:off x="961" y="2812"/>
                <a:ext cx="5" cy="2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6" y="14"/>
                  </a:cxn>
                  <a:cxn ang="0">
                    <a:pos x="11" y="33"/>
                  </a:cxn>
                  <a:cxn ang="0">
                    <a:pos x="13" y="50"/>
                  </a:cxn>
                  <a:cxn ang="0">
                    <a:pos x="14" y="56"/>
                  </a:cxn>
                  <a:cxn ang="0">
                    <a:pos x="7" y="69"/>
                  </a:cxn>
                  <a:cxn ang="0">
                    <a:pos x="7" y="41"/>
                  </a:cxn>
                  <a:cxn ang="0">
                    <a:pos x="4" y="18"/>
                  </a:cxn>
                  <a:cxn ang="0">
                    <a:pos x="1" y="5"/>
                  </a:cxn>
                  <a:cxn ang="0">
                    <a:pos x="0" y="0"/>
                  </a:cxn>
                </a:cxnLst>
                <a:rect l="0" t="0" r="r" b="b"/>
                <a:pathLst>
                  <a:path w="14" h="69">
                    <a:moveTo>
                      <a:pt x="0" y="0"/>
                    </a:moveTo>
                    <a:lnTo>
                      <a:pt x="6" y="14"/>
                    </a:lnTo>
                    <a:lnTo>
                      <a:pt x="11" y="33"/>
                    </a:lnTo>
                    <a:lnTo>
                      <a:pt x="13" y="50"/>
                    </a:lnTo>
                    <a:lnTo>
                      <a:pt x="14" y="56"/>
                    </a:lnTo>
                    <a:lnTo>
                      <a:pt x="7" y="69"/>
                    </a:lnTo>
                    <a:lnTo>
                      <a:pt x="7" y="41"/>
                    </a:lnTo>
                    <a:lnTo>
                      <a:pt x="4" y="18"/>
                    </a:lnTo>
                    <a:lnTo>
                      <a:pt x="1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961" name="Freeform 241"/>
              <p:cNvSpPr>
                <a:spLocks/>
              </p:cNvSpPr>
              <p:nvPr/>
            </p:nvSpPr>
            <p:spPr bwMode="auto">
              <a:xfrm>
                <a:off x="969" y="2802"/>
                <a:ext cx="5" cy="19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3" y="24"/>
                  </a:cxn>
                  <a:cxn ang="0">
                    <a:pos x="14" y="52"/>
                  </a:cxn>
                  <a:cxn ang="0">
                    <a:pos x="7" y="55"/>
                  </a:cxn>
                  <a:cxn ang="0">
                    <a:pos x="7" y="25"/>
                  </a:cxn>
                  <a:cxn ang="0">
                    <a:pos x="0" y="0"/>
                  </a:cxn>
                </a:cxnLst>
                <a:rect l="0" t="0" r="r" b="b"/>
                <a:pathLst>
                  <a:path w="14" h="55">
                    <a:moveTo>
                      <a:pt x="0" y="0"/>
                    </a:moveTo>
                    <a:lnTo>
                      <a:pt x="13" y="24"/>
                    </a:lnTo>
                    <a:lnTo>
                      <a:pt x="14" y="52"/>
                    </a:lnTo>
                    <a:lnTo>
                      <a:pt x="7" y="55"/>
                    </a:lnTo>
                    <a:lnTo>
                      <a:pt x="7" y="2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962" name="Freeform 242"/>
              <p:cNvSpPr>
                <a:spLocks/>
              </p:cNvSpPr>
              <p:nvPr/>
            </p:nvSpPr>
            <p:spPr bwMode="auto">
              <a:xfrm>
                <a:off x="1128" y="2798"/>
                <a:ext cx="14" cy="1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" y="7"/>
                  </a:cxn>
                  <a:cxn ang="0">
                    <a:pos x="6" y="13"/>
                  </a:cxn>
                  <a:cxn ang="0">
                    <a:pos x="12" y="19"/>
                  </a:cxn>
                  <a:cxn ang="0">
                    <a:pos x="17" y="24"/>
                  </a:cxn>
                  <a:cxn ang="0">
                    <a:pos x="22" y="29"/>
                  </a:cxn>
                  <a:cxn ang="0">
                    <a:pos x="28" y="32"/>
                  </a:cxn>
                  <a:cxn ang="0">
                    <a:pos x="36" y="35"/>
                  </a:cxn>
                  <a:cxn ang="0">
                    <a:pos x="42" y="36"/>
                  </a:cxn>
                  <a:cxn ang="0">
                    <a:pos x="35" y="32"/>
                  </a:cxn>
                  <a:cxn ang="0">
                    <a:pos x="26" y="26"/>
                  </a:cxn>
                  <a:cxn ang="0">
                    <a:pos x="20" y="21"/>
                  </a:cxn>
                  <a:cxn ang="0">
                    <a:pos x="14" y="14"/>
                  </a:cxn>
                  <a:cxn ang="0">
                    <a:pos x="7" y="8"/>
                  </a:cxn>
                  <a:cxn ang="0">
                    <a:pos x="3" y="4"/>
                  </a:cxn>
                  <a:cxn ang="0">
                    <a:pos x="1" y="1"/>
                  </a:cxn>
                  <a:cxn ang="0">
                    <a:pos x="0" y="0"/>
                  </a:cxn>
                </a:cxnLst>
                <a:rect l="0" t="0" r="r" b="b"/>
                <a:pathLst>
                  <a:path w="42" h="36">
                    <a:moveTo>
                      <a:pt x="0" y="0"/>
                    </a:moveTo>
                    <a:lnTo>
                      <a:pt x="3" y="7"/>
                    </a:lnTo>
                    <a:lnTo>
                      <a:pt x="6" y="13"/>
                    </a:lnTo>
                    <a:lnTo>
                      <a:pt x="12" y="19"/>
                    </a:lnTo>
                    <a:lnTo>
                      <a:pt x="17" y="24"/>
                    </a:lnTo>
                    <a:lnTo>
                      <a:pt x="22" y="29"/>
                    </a:lnTo>
                    <a:lnTo>
                      <a:pt x="28" y="32"/>
                    </a:lnTo>
                    <a:lnTo>
                      <a:pt x="36" y="35"/>
                    </a:lnTo>
                    <a:lnTo>
                      <a:pt x="42" y="36"/>
                    </a:lnTo>
                    <a:lnTo>
                      <a:pt x="35" y="32"/>
                    </a:lnTo>
                    <a:lnTo>
                      <a:pt x="26" y="26"/>
                    </a:lnTo>
                    <a:lnTo>
                      <a:pt x="20" y="21"/>
                    </a:lnTo>
                    <a:lnTo>
                      <a:pt x="14" y="14"/>
                    </a:lnTo>
                    <a:lnTo>
                      <a:pt x="7" y="8"/>
                    </a:lnTo>
                    <a:lnTo>
                      <a:pt x="3" y="4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963" name="Freeform 243"/>
              <p:cNvSpPr>
                <a:spLocks/>
              </p:cNvSpPr>
              <p:nvPr/>
            </p:nvSpPr>
            <p:spPr bwMode="auto">
              <a:xfrm>
                <a:off x="1122" y="2802"/>
                <a:ext cx="9" cy="1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" y="11"/>
                  </a:cxn>
                  <a:cxn ang="0">
                    <a:pos x="2" y="16"/>
                  </a:cxn>
                  <a:cxn ang="0">
                    <a:pos x="4" y="18"/>
                  </a:cxn>
                  <a:cxn ang="0">
                    <a:pos x="8" y="22"/>
                  </a:cxn>
                  <a:cxn ang="0">
                    <a:pos x="14" y="28"/>
                  </a:cxn>
                  <a:cxn ang="0">
                    <a:pos x="20" y="30"/>
                  </a:cxn>
                  <a:cxn ang="0">
                    <a:pos x="26" y="31"/>
                  </a:cxn>
                  <a:cxn ang="0">
                    <a:pos x="29" y="31"/>
                  </a:cxn>
                  <a:cxn ang="0">
                    <a:pos x="6" y="14"/>
                  </a:cxn>
                  <a:cxn ang="0">
                    <a:pos x="0" y="0"/>
                  </a:cxn>
                </a:cxnLst>
                <a:rect l="0" t="0" r="r" b="b"/>
                <a:pathLst>
                  <a:path w="29" h="31">
                    <a:moveTo>
                      <a:pt x="0" y="0"/>
                    </a:moveTo>
                    <a:lnTo>
                      <a:pt x="2" y="11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8" y="22"/>
                    </a:lnTo>
                    <a:lnTo>
                      <a:pt x="14" y="28"/>
                    </a:lnTo>
                    <a:lnTo>
                      <a:pt x="20" y="30"/>
                    </a:lnTo>
                    <a:lnTo>
                      <a:pt x="26" y="31"/>
                    </a:lnTo>
                    <a:lnTo>
                      <a:pt x="29" y="31"/>
                    </a:lnTo>
                    <a:lnTo>
                      <a:pt x="6" y="1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964" name="Freeform 244"/>
              <p:cNvSpPr>
                <a:spLocks/>
              </p:cNvSpPr>
              <p:nvPr/>
            </p:nvSpPr>
            <p:spPr bwMode="auto">
              <a:xfrm>
                <a:off x="918" y="2806"/>
                <a:ext cx="17" cy="67"/>
              </a:xfrm>
              <a:custGeom>
                <a:avLst/>
                <a:gdLst/>
                <a:ahLst/>
                <a:cxnLst>
                  <a:cxn ang="0">
                    <a:pos x="0" y="199"/>
                  </a:cxn>
                  <a:cxn ang="0">
                    <a:pos x="10" y="190"/>
                  </a:cxn>
                  <a:cxn ang="0">
                    <a:pos x="18" y="178"/>
                  </a:cxn>
                  <a:cxn ang="0">
                    <a:pos x="27" y="167"/>
                  </a:cxn>
                  <a:cxn ang="0">
                    <a:pos x="34" y="153"/>
                  </a:cxn>
                  <a:cxn ang="0">
                    <a:pos x="41" y="138"/>
                  </a:cxn>
                  <a:cxn ang="0">
                    <a:pos x="46" y="125"/>
                  </a:cxn>
                  <a:cxn ang="0">
                    <a:pos x="50" y="110"/>
                  </a:cxn>
                  <a:cxn ang="0">
                    <a:pos x="52" y="97"/>
                  </a:cxn>
                  <a:cxn ang="0">
                    <a:pos x="52" y="68"/>
                  </a:cxn>
                  <a:cxn ang="0">
                    <a:pos x="48" y="37"/>
                  </a:cxn>
                  <a:cxn ang="0">
                    <a:pos x="42" y="10"/>
                  </a:cxn>
                  <a:cxn ang="0">
                    <a:pos x="40" y="0"/>
                  </a:cxn>
                  <a:cxn ang="0">
                    <a:pos x="37" y="31"/>
                  </a:cxn>
                  <a:cxn ang="0">
                    <a:pos x="36" y="76"/>
                  </a:cxn>
                  <a:cxn ang="0">
                    <a:pos x="34" y="120"/>
                  </a:cxn>
                  <a:cxn ang="0">
                    <a:pos x="30" y="148"/>
                  </a:cxn>
                  <a:cxn ang="0">
                    <a:pos x="22" y="163"/>
                  </a:cxn>
                  <a:cxn ang="0">
                    <a:pos x="14" y="175"/>
                  </a:cxn>
                  <a:cxn ang="0">
                    <a:pos x="8" y="185"/>
                  </a:cxn>
                  <a:cxn ang="0">
                    <a:pos x="6" y="188"/>
                  </a:cxn>
                  <a:cxn ang="0">
                    <a:pos x="6" y="189"/>
                  </a:cxn>
                  <a:cxn ang="0">
                    <a:pos x="4" y="191"/>
                  </a:cxn>
                  <a:cxn ang="0">
                    <a:pos x="3" y="194"/>
                  </a:cxn>
                  <a:cxn ang="0">
                    <a:pos x="0" y="199"/>
                  </a:cxn>
                </a:cxnLst>
                <a:rect l="0" t="0" r="r" b="b"/>
                <a:pathLst>
                  <a:path w="52" h="199">
                    <a:moveTo>
                      <a:pt x="0" y="199"/>
                    </a:moveTo>
                    <a:lnTo>
                      <a:pt x="10" y="190"/>
                    </a:lnTo>
                    <a:lnTo>
                      <a:pt x="18" y="178"/>
                    </a:lnTo>
                    <a:lnTo>
                      <a:pt x="27" y="167"/>
                    </a:lnTo>
                    <a:lnTo>
                      <a:pt x="34" y="153"/>
                    </a:lnTo>
                    <a:lnTo>
                      <a:pt x="41" y="138"/>
                    </a:lnTo>
                    <a:lnTo>
                      <a:pt x="46" y="125"/>
                    </a:lnTo>
                    <a:lnTo>
                      <a:pt x="50" y="110"/>
                    </a:lnTo>
                    <a:lnTo>
                      <a:pt x="52" y="97"/>
                    </a:lnTo>
                    <a:lnTo>
                      <a:pt x="52" y="68"/>
                    </a:lnTo>
                    <a:lnTo>
                      <a:pt x="48" y="37"/>
                    </a:lnTo>
                    <a:lnTo>
                      <a:pt x="42" y="10"/>
                    </a:lnTo>
                    <a:lnTo>
                      <a:pt x="40" y="0"/>
                    </a:lnTo>
                    <a:lnTo>
                      <a:pt x="37" y="31"/>
                    </a:lnTo>
                    <a:lnTo>
                      <a:pt x="36" y="76"/>
                    </a:lnTo>
                    <a:lnTo>
                      <a:pt x="34" y="120"/>
                    </a:lnTo>
                    <a:lnTo>
                      <a:pt x="30" y="148"/>
                    </a:lnTo>
                    <a:lnTo>
                      <a:pt x="22" y="163"/>
                    </a:lnTo>
                    <a:lnTo>
                      <a:pt x="14" y="175"/>
                    </a:lnTo>
                    <a:lnTo>
                      <a:pt x="8" y="185"/>
                    </a:lnTo>
                    <a:lnTo>
                      <a:pt x="6" y="188"/>
                    </a:lnTo>
                    <a:lnTo>
                      <a:pt x="6" y="189"/>
                    </a:lnTo>
                    <a:lnTo>
                      <a:pt x="4" y="191"/>
                    </a:lnTo>
                    <a:lnTo>
                      <a:pt x="3" y="194"/>
                    </a:lnTo>
                    <a:lnTo>
                      <a:pt x="0" y="19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965" name="Freeform 245"/>
              <p:cNvSpPr>
                <a:spLocks/>
              </p:cNvSpPr>
              <p:nvPr/>
            </p:nvSpPr>
            <p:spPr bwMode="auto">
              <a:xfrm>
                <a:off x="1217" y="2787"/>
                <a:ext cx="11" cy="8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" y="10"/>
                  </a:cxn>
                  <a:cxn ang="0">
                    <a:pos x="5" y="15"/>
                  </a:cxn>
                  <a:cxn ang="0">
                    <a:pos x="6" y="18"/>
                  </a:cxn>
                  <a:cxn ang="0">
                    <a:pos x="10" y="21"/>
                  </a:cxn>
                  <a:cxn ang="0">
                    <a:pos x="16" y="24"/>
                  </a:cxn>
                  <a:cxn ang="0">
                    <a:pos x="24" y="25"/>
                  </a:cxn>
                  <a:cxn ang="0">
                    <a:pos x="30" y="24"/>
                  </a:cxn>
                  <a:cxn ang="0">
                    <a:pos x="32" y="24"/>
                  </a:cxn>
                  <a:cxn ang="0">
                    <a:pos x="7" y="13"/>
                  </a:cxn>
                  <a:cxn ang="0">
                    <a:pos x="0" y="0"/>
                  </a:cxn>
                </a:cxnLst>
                <a:rect l="0" t="0" r="r" b="b"/>
                <a:pathLst>
                  <a:path w="32" h="25">
                    <a:moveTo>
                      <a:pt x="0" y="0"/>
                    </a:moveTo>
                    <a:lnTo>
                      <a:pt x="3" y="10"/>
                    </a:lnTo>
                    <a:lnTo>
                      <a:pt x="5" y="15"/>
                    </a:lnTo>
                    <a:lnTo>
                      <a:pt x="6" y="18"/>
                    </a:lnTo>
                    <a:lnTo>
                      <a:pt x="10" y="21"/>
                    </a:lnTo>
                    <a:lnTo>
                      <a:pt x="16" y="24"/>
                    </a:lnTo>
                    <a:lnTo>
                      <a:pt x="24" y="25"/>
                    </a:lnTo>
                    <a:lnTo>
                      <a:pt x="30" y="24"/>
                    </a:lnTo>
                    <a:lnTo>
                      <a:pt x="32" y="24"/>
                    </a:lnTo>
                    <a:lnTo>
                      <a:pt x="7" y="1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13" name="Group 246"/>
            <p:cNvGrpSpPr>
              <a:grpSpLocks/>
            </p:cNvGrpSpPr>
            <p:nvPr/>
          </p:nvGrpSpPr>
          <p:grpSpPr bwMode="auto">
            <a:xfrm flipH="1">
              <a:off x="1440" y="2880"/>
              <a:ext cx="446" cy="351"/>
              <a:chOff x="816" y="2547"/>
              <a:chExt cx="446" cy="351"/>
            </a:xfrm>
          </p:grpSpPr>
          <p:sp>
            <p:nvSpPr>
              <p:cNvPr id="30967" name="Freeform 247"/>
              <p:cNvSpPr>
                <a:spLocks/>
              </p:cNvSpPr>
              <p:nvPr/>
            </p:nvSpPr>
            <p:spPr bwMode="auto">
              <a:xfrm>
                <a:off x="816" y="2547"/>
                <a:ext cx="172" cy="341"/>
              </a:xfrm>
              <a:custGeom>
                <a:avLst/>
                <a:gdLst/>
                <a:ahLst/>
                <a:cxnLst>
                  <a:cxn ang="0">
                    <a:pos x="398" y="128"/>
                  </a:cxn>
                  <a:cxn ang="0">
                    <a:pos x="379" y="103"/>
                  </a:cxn>
                  <a:cxn ang="0">
                    <a:pos x="354" y="81"/>
                  </a:cxn>
                  <a:cxn ang="0">
                    <a:pos x="329" y="63"/>
                  </a:cxn>
                  <a:cxn ang="0">
                    <a:pos x="312" y="54"/>
                  </a:cxn>
                  <a:cxn ang="0">
                    <a:pos x="275" y="46"/>
                  </a:cxn>
                  <a:cxn ang="0">
                    <a:pos x="238" y="16"/>
                  </a:cxn>
                  <a:cxn ang="0">
                    <a:pos x="207" y="1"/>
                  </a:cxn>
                  <a:cxn ang="0">
                    <a:pos x="170" y="17"/>
                  </a:cxn>
                  <a:cxn ang="0">
                    <a:pos x="143" y="6"/>
                  </a:cxn>
                  <a:cxn ang="0">
                    <a:pos x="115" y="36"/>
                  </a:cxn>
                  <a:cxn ang="0">
                    <a:pos x="106" y="53"/>
                  </a:cxn>
                  <a:cxn ang="0">
                    <a:pos x="146" y="50"/>
                  </a:cxn>
                  <a:cxn ang="0">
                    <a:pos x="133" y="84"/>
                  </a:cxn>
                  <a:cxn ang="0">
                    <a:pos x="110" y="115"/>
                  </a:cxn>
                  <a:cxn ang="0">
                    <a:pos x="88" y="138"/>
                  </a:cxn>
                  <a:cxn ang="0">
                    <a:pos x="59" y="165"/>
                  </a:cxn>
                  <a:cxn ang="0">
                    <a:pos x="0" y="205"/>
                  </a:cxn>
                  <a:cxn ang="0">
                    <a:pos x="13" y="237"/>
                  </a:cxn>
                  <a:cxn ang="0">
                    <a:pos x="75" y="253"/>
                  </a:cxn>
                  <a:cxn ang="0">
                    <a:pos x="113" y="251"/>
                  </a:cxn>
                  <a:cxn ang="0">
                    <a:pos x="107" y="261"/>
                  </a:cxn>
                  <a:cxn ang="0">
                    <a:pos x="83" y="282"/>
                  </a:cxn>
                  <a:cxn ang="0">
                    <a:pos x="61" y="304"/>
                  </a:cxn>
                  <a:cxn ang="0">
                    <a:pos x="51" y="330"/>
                  </a:cxn>
                  <a:cxn ang="0">
                    <a:pos x="62" y="374"/>
                  </a:cxn>
                  <a:cxn ang="0">
                    <a:pos x="65" y="428"/>
                  </a:cxn>
                  <a:cxn ang="0">
                    <a:pos x="82" y="462"/>
                  </a:cxn>
                  <a:cxn ang="0">
                    <a:pos x="99" y="552"/>
                  </a:cxn>
                  <a:cxn ang="0">
                    <a:pos x="123" y="587"/>
                  </a:cxn>
                  <a:cxn ang="0">
                    <a:pos x="154" y="615"/>
                  </a:cxn>
                  <a:cxn ang="0">
                    <a:pos x="177" y="644"/>
                  </a:cxn>
                  <a:cxn ang="0">
                    <a:pos x="207" y="693"/>
                  </a:cxn>
                  <a:cxn ang="0">
                    <a:pos x="241" y="720"/>
                  </a:cxn>
                  <a:cxn ang="0">
                    <a:pos x="271" y="747"/>
                  </a:cxn>
                  <a:cxn ang="0">
                    <a:pos x="293" y="770"/>
                  </a:cxn>
                  <a:cxn ang="0">
                    <a:pos x="310" y="844"/>
                  </a:cxn>
                  <a:cxn ang="0">
                    <a:pos x="306" y="923"/>
                  </a:cxn>
                  <a:cxn ang="0">
                    <a:pos x="279" y="934"/>
                  </a:cxn>
                  <a:cxn ang="0">
                    <a:pos x="263" y="976"/>
                  </a:cxn>
                  <a:cxn ang="0">
                    <a:pos x="291" y="978"/>
                  </a:cxn>
                  <a:cxn ang="0">
                    <a:pos x="290" y="1009"/>
                  </a:cxn>
                  <a:cxn ang="0">
                    <a:pos x="322" y="1022"/>
                  </a:cxn>
                  <a:cxn ang="0">
                    <a:pos x="361" y="1003"/>
                  </a:cxn>
                  <a:cxn ang="0">
                    <a:pos x="409" y="967"/>
                  </a:cxn>
                  <a:cxn ang="0">
                    <a:pos x="455" y="914"/>
                  </a:cxn>
                  <a:cxn ang="0">
                    <a:pos x="475" y="866"/>
                  </a:cxn>
                  <a:cxn ang="0">
                    <a:pos x="502" y="818"/>
                  </a:cxn>
                  <a:cxn ang="0">
                    <a:pos x="488" y="714"/>
                  </a:cxn>
                  <a:cxn ang="0">
                    <a:pos x="362" y="660"/>
                  </a:cxn>
                  <a:cxn ang="0">
                    <a:pos x="340" y="528"/>
                  </a:cxn>
                  <a:cxn ang="0">
                    <a:pos x="433" y="370"/>
                  </a:cxn>
                  <a:cxn ang="0">
                    <a:pos x="457" y="217"/>
                  </a:cxn>
                </a:cxnLst>
                <a:rect l="0" t="0" r="r" b="b"/>
                <a:pathLst>
                  <a:path w="514" h="1024">
                    <a:moveTo>
                      <a:pt x="452" y="203"/>
                    </a:moveTo>
                    <a:lnTo>
                      <a:pt x="454" y="199"/>
                    </a:lnTo>
                    <a:lnTo>
                      <a:pt x="414" y="154"/>
                    </a:lnTo>
                    <a:lnTo>
                      <a:pt x="420" y="147"/>
                    </a:lnTo>
                    <a:lnTo>
                      <a:pt x="398" y="128"/>
                    </a:lnTo>
                    <a:lnTo>
                      <a:pt x="397" y="126"/>
                    </a:lnTo>
                    <a:lnTo>
                      <a:pt x="395" y="122"/>
                    </a:lnTo>
                    <a:lnTo>
                      <a:pt x="390" y="117"/>
                    </a:lnTo>
                    <a:lnTo>
                      <a:pt x="385" y="111"/>
                    </a:lnTo>
                    <a:lnTo>
                      <a:pt x="379" y="103"/>
                    </a:lnTo>
                    <a:lnTo>
                      <a:pt x="373" y="96"/>
                    </a:lnTo>
                    <a:lnTo>
                      <a:pt x="364" y="90"/>
                    </a:lnTo>
                    <a:lnTo>
                      <a:pt x="356" y="84"/>
                    </a:lnTo>
                    <a:lnTo>
                      <a:pt x="356" y="83"/>
                    </a:lnTo>
                    <a:lnTo>
                      <a:pt x="354" y="81"/>
                    </a:lnTo>
                    <a:lnTo>
                      <a:pt x="352" y="78"/>
                    </a:lnTo>
                    <a:lnTo>
                      <a:pt x="347" y="74"/>
                    </a:lnTo>
                    <a:lnTo>
                      <a:pt x="342" y="71"/>
                    </a:lnTo>
                    <a:lnTo>
                      <a:pt x="336" y="67"/>
                    </a:lnTo>
                    <a:lnTo>
                      <a:pt x="329" y="63"/>
                    </a:lnTo>
                    <a:lnTo>
                      <a:pt x="320" y="61"/>
                    </a:lnTo>
                    <a:lnTo>
                      <a:pt x="320" y="60"/>
                    </a:lnTo>
                    <a:lnTo>
                      <a:pt x="318" y="59"/>
                    </a:lnTo>
                    <a:lnTo>
                      <a:pt x="315" y="57"/>
                    </a:lnTo>
                    <a:lnTo>
                      <a:pt x="312" y="54"/>
                    </a:lnTo>
                    <a:lnTo>
                      <a:pt x="305" y="52"/>
                    </a:lnTo>
                    <a:lnTo>
                      <a:pt x="298" y="50"/>
                    </a:lnTo>
                    <a:lnTo>
                      <a:pt x="289" y="48"/>
                    </a:lnTo>
                    <a:lnTo>
                      <a:pt x="277" y="47"/>
                    </a:lnTo>
                    <a:lnTo>
                      <a:pt x="275" y="46"/>
                    </a:lnTo>
                    <a:lnTo>
                      <a:pt x="271" y="41"/>
                    </a:lnTo>
                    <a:lnTo>
                      <a:pt x="265" y="36"/>
                    </a:lnTo>
                    <a:lnTo>
                      <a:pt x="256" y="30"/>
                    </a:lnTo>
                    <a:lnTo>
                      <a:pt x="248" y="22"/>
                    </a:lnTo>
                    <a:lnTo>
                      <a:pt x="238" y="16"/>
                    </a:lnTo>
                    <a:lnTo>
                      <a:pt x="231" y="10"/>
                    </a:lnTo>
                    <a:lnTo>
                      <a:pt x="225" y="5"/>
                    </a:lnTo>
                    <a:lnTo>
                      <a:pt x="219" y="1"/>
                    </a:lnTo>
                    <a:lnTo>
                      <a:pt x="213" y="0"/>
                    </a:lnTo>
                    <a:lnTo>
                      <a:pt x="207" y="1"/>
                    </a:lnTo>
                    <a:lnTo>
                      <a:pt x="199" y="5"/>
                    </a:lnTo>
                    <a:lnTo>
                      <a:pt x="192" y="8"/>
                    </a:lnTo>
                    <a:lnTo>
                      <a:pt x="185" y="12"/>
                    </a:lnTo>
                    <a:lnTo>
                      <a:pt x="177" y="15"/>
                    </a:lnTo>
                    <a:lnTo>
                      <a:pt x="170" y="17"/>
                    </a:lnTo>
                    <a:lnTo>
                      <a:pt x="168" y="15"/>
                    </a:lnTo>
                    <a:lnTo>
                      <a:pt x="162" y="12"/>
                    </a:lnTo>
                    <a:lnTo>
                      <a:pt x="153" y="8"/>
                    </a:lnTo>
                    <a:lnTo>
                      <a:pt x="144" y="5"/>
                    </a:lnTo>
                    <a:lnTo>
                      <a:pt x="143" y="6"/>
                    </a:lnTo>
                    <a:lnTo>
                      <a:pt x="141" y="10"/>
                    </a:lnTo>
                    <a:lnTo>
                      <a:pt x="136" y="15"/>
                    </a:lnTo>
                    <a:lnTo>
                      <a:pt x="130" y="21"/>
                    </a:lnTo>
                    <a:lnTo>
                      <a:pt x="124" y="29"/>
                    </a:lnTo>
                    <a:lnTo>
                      <a:pt x="115" y="36"/>
                    </a:lnTo>
                    <a:lnTo>
                      <a:pt x="106" y="43"/>
                    </a:lnTo>
                    <a:lnTo>
                      <a:pt x="97" y="50"/>
                    </a:lnTo>
                    <a:lnTo>
                      <a:pt x="98" y="50"/>
                    </a:lnTo>
                    <a:lnTo>
                      <a:pt x="101" y="52"/>
                    </a:lnTo>
                    <a:lnTo>
                      <a:pt x="106" y="53"/>
                    </a:lnTo>
                    <a:lnTo>
                      <a:pt x="113" y="54"/>
                    </a:lnTo>
                    <a:lnTo>
                      <a:pt x="121" y="55"/>
                    </a:lnTo>
                    <a:lnTo>
                      <a:pt x="129" y="55"/>
                    </a:lnTo>
                    <a:lnTo>
                      <a:pt x="138" y="53"/>
                    </a:lnTo>
                    <a:lnTo>
                      <a:pt x="146" y="50"/>
                    </a:lnTo>
                    <a:lnTo>
                      <a:pt x="149" y="69"/>
                    </a:lnTo>
                    <a:lnTo>
                      <a:pt x="148" y="70"/>
                    </a:lnTo>
                    <a:lnTo>
                      <a:pt x="145" y="73"/>
                    </a:lnTo>
                    <a:lnTo>
                      <a:pt x="140" y="78"/>
                    </a:lnTo>
                    <a:lnTo>
                      <a:pt x="133" y="84"/>
                    </a:lnTo>
                    <a:lnTo>
                      <a:pt x="127" y="91"/>
                    </a:lnTo>
                    <a:lnTo>
                      <a:pt x="121" y="99"/>
                    </a:lnTo>
                    <a:lnTo>
                      <a:pt x="115" y="106"/>
                    </a:lnTo>
                    <a:lnTo>
                      <a:pt x="111" y="114"/>
                    </a:lnTo>
                    <a:lnTo>
                      <a:pt x="110" y="115"/>
                    </a:lnTo>
                    <a:lnTo>
                      <a:pt x="108" y="117"/>
                    </a:lnTo>
                    <a:lnTo>
                      <a:pt x="104" y="121"/>
                    </a:lnTo>
                    <a:lnTo>
                      <a:pt x="99" y="126"/>
                    </a:lnTo>
                    <a:lnTo>
                      <a:pt x="93" y="133"/>
                    </a:lnTo>
                    <a:lnTo>
                      <a:pt x="88" y="138"/>
                    </a:lnTo>
                    <a:lnTo>
                      <a:pt x="84" y="144"/>
                    </a:lnTo>
                    <a:lnTo>
                      <a:pt x="80" y="150"/>
                    </a:lnTo>
                    <a:lnTo>
                      <a:pt x="76" y="155"/>
                    </a:lnTo>
                    <a:lnTo>
                      <a:pt x="68" y="160"/>
                    </a:lnTo>
                    <a:lnTo>
                      <a:pt x="59" y="165"/>
                    </a:lnTo>
                    <a:lnTo>
                      <a:pt x="47" y="172"/>
                    </a:lnTo>
                    <a:lnTo>
                      <a:pt x="36" y="179"/>
                    </a:lnTo>
                    <a:lnTo>
                      <a:pt x="23" y="186"/>
                    </a:lnTo>
                    <a:lnTo>
                      <a:pt x="12" y="196"/>
                    </a:lnTo>
                    <a:lnTo>
                      <a:pt x="0" y="205"/>
                    </a:lnTo>
                    <a:lnTo>
                      <a:pt x="0" y="207"/>
                    </a:lnTo>
                    <a:lnTo>
                      <a:pt x="1" y="213"/>
                    </a:lnTo>
                    <a:lnTo>
                      <a:pt x="4" y="220"/>
                    </a:lnTo>
                    <a:lnTo>
                      <a:pt x="11" y="226"/>
                    </a:lnTo>
                    <a:lnTo>
                      <a:pt x="13" y="237"/>
                    </a:lnTo>
                    <a:lnTo>
                      <a:pt x="19" y="245"/>
                    </a:lnTo>
                    <a:lnTo>
                      <a:pt x="30" y="250"/>
                    </a:lnTo>
                    <a:lnTo>
                      <a:pt x="44" y="254"/>
                    </a:lnTo>
                    <a:lnTo>
                      <a:pt x="59" y="254"/>
                    </a:lnTo>
                    <a:lnTo>
                      <a:pt x="75" y="253"/>
                    </a:lnTo>
                    <a:lnTo>
                      <a:pt x="87" y="250"/>
                    </a:lnTo>
                    <a:lnTo>
                      <a:pt x="98" y="246"/>
                    </a:lnTo>
                    <a:lnTo>
                      <a:pt x="100" y="247"/>
                    </a:lnTo>
                    <a:lnTo>
                      <a:pt x="105" y="249"/>
                    </a:lnTo>
                    <a:lnTo>
                      <a:pt x="113" y="251"/>
                    </a:lnTo>
                    <a:lnTo>
                      <a:pt x="124" y="251"/>
                    </a:lnTo>
                    <a:lnTo>
                      <a:pt x="123" y="253"/>
                    </a:lnTo>
                    <a:lnTo>
                      <a:pt x="119" y="255"/>
                    </a:lnTo>
                    <a:lnTo>
                      <a:pt x="113" y="257"/>
                    </a:lnTo>
                    <a:lnTo>
                      <a:pt x="107" y="261"/>
                    </a:lnTo>
                    <a:lnTo>
                      <a:pt x="101" y="265"/>
                    </a:lnTo>
                    <a:lnTo>
                      <a:pt x="94" y="270"/>
                    </a:lnTo>
                    <a:lnTo>
                      <a:pt x="88" y="276"/>
                    </a:lnTo>
                    <a:lnTo>
                      <a:pt x="84" y="281"/>
                    </a:lnTo>
                    <a:lnTo>
                      <a:pt x="83" y="282"/>
                    </a:lnTo>
                    <a:lnTo>
                      <a:pt x="81" y="284"/>
                    </a:lnTo>
                    <a:lnTo>
                      <a:pt x="77" y="287"/>
                    </a:lnTo>
                    <a:lnTo>
                      <a:pt x="71" y="292"/>
                    </a:lnTo>
                    <a:lnTo>
                      <a:pt x="66" y="298"/>
                    </a:lnTo>
                    <a:lnTo>
                      <a:pt x="61" y="304"/>
                    </a:lnTo>
                    <a:lnTo>
                      <a:pt x="57" y="310"/>
                    </a:lnTo>
                    <a:lnTo>
                      <a:pt x="53" y="317"/>
                    </a:lnTo>
                    <a:lnTo>
                      <a:pt x="62" y="317"/>
                    </a:lnTo>
                    <a:lnTo>
                      <a:pt x="59" y="321"/>
                    </a:lnTo>
                    <a:lnTo>
                      <a:pt x="51" y="330"/>
                    </a:lnTo>
                    <a:lnTo>
                      <a:pt x="45" y="345"/>
                    </a:lnTo>
                    <a:lnTo>
                      <a:pt x="44" y="361"/>
                    </a:lnTo>
                    <a:lnTo>
                      <a:pt x="56" y="361"/>
                    </a:lnTo>
                    <a:lnTo>
                      <a:pt x="56" y="379"/>
                    </a:lnTo>
                    <a:lnTo>
                      <a:pt x="62" y="374"/>
                    </a:lnTo>
                    <a:lnTo>
                      <a:pt x="61" y="380"/>
                    </a:lnTo>
                    <a:lnTo>
                      <a:pt x="58" y="393"/>
                    </a:lnTo>
                    <a:lnTo>
                      <a:pt x="57" y="411"/>
                    </a:lnTo>
                    <a:lnTo>
                      <a:pt x="59" y="428"/>
                    </a:lnTo>
                    <a:lnTo>
                      <a:pt x="65" y="428"/>
                    </a:lnTo>
                    <a:lnTo>
                      <a:pt x="65" y="431"/>
                    </a:lnTo>
                    <a:lnTo>
                      <a:pt x="65" y="439"/>
                    </a:lnTo>
                    <a:lnTo>
                      <a:pt x="67" y="453"/>
                    </a:lnTo>
                    <a:lnTo>
                      <a:pt x="71" y="468"/>
                    </a:lnTo>
                    <a:lnTo>
                      <a:pt x="82" y="462"/>
                    </a:lnTo>
                    <a:lnTo>
                      <a:pt x="84" y="510"/>
                    </a:lnTo>
                    <a:lnTo>
                      <a:pt x="93" y="525"/>
                    </a:lnTo>
                    <a:lnTo>
                      <a:pt x="94" y="529"/>
                    </a:lnTo>
                    <a:lnTo>
                      <a:pt x="96" y="538"/>
                    </a:lnTo>
                    <a:lnTo>
                      <a:pt x="99" y="552"/>
                    </a:lnTo>
                    <a:lnTo>
                      <a:pt x="104" y="564"/>
                    </a:lnTo>
                    <a:lnTo>
                      <a:pt x="111" y="562"/>
                    </a:lnTo>
                    <a:lnTo>
                      <a:pt x="112" y="567"/>
                    </a:lnTo>
                    <a:lnTo>
                      <a:pt x="117" y="576"/>
                    </a:lnTo>
                    <a:lnTo>
                      <a:pt x="123" y="587"/>
                    </a:lnTo>
                    <a:lnTo>
                      <a:pt x="131" y="593"/>
                    </a:lnTo>
                    <a:lnTo>
                      <a:pt x="142" y="616"/>
                    </a:lnTo>
                    <a:lnTo>
                      <a:pt x="151" y="610"/>
                    </a:lnTo>
                    <a:lnTo>
                      <a:pt x="152" y="611"/>
                    </a:lnTo>
                    <a:lnTo>
                      <a:pt x="154" y="615"/>
                    </a:lnTo>
                    <a:lnTo>
                      <a:pt x="157" y="620"/>
                    </a:lnTo>
                    <a:lnTo>
                      <a:pt x="162" y="626"/>
                    </a:lnTo>
                    <a:lnTo>
                      <a:pt x="167" y="633"/>
                    </a:lnTo>
                    <a:lnTo>
                      <a:pt x="172" y="639"/>
                    </a:lnTo>
                    <a:lnTo>
                      <a:pt x="177" y="644"/>
                    </a:lnTo>
                    <a:lnTo>
                      <a:pt x="183" y="647"/>
                    </a:lnTo>
                    <a:lnTo>
                      <a:pt x="184" y="653"/>
                    </a:lnTo>
                    <a:lnTo>
                      <a:pt x="189" y="664"/>
                    </a:lnTo>
                    <a:lnTo>
                      <a:pt x="196" y="679"/>
                    </a:lnTo>
                    <a:lnTo>
                      <a:pt x="207" y="693"/>
                    </a:lnTo>
                    <a:lnTo>
                      <a:pt x="211" y="681"/>
                    </a:lnTo>
                    <a:lnTo>
                      <a:pt x="212" y="685"/>
                    </a:lnTo>
                    <a:lnTo>
                      <a:pt x="217" y="695"/>
                    </a:lnTo>
                    <a:lnTo>
                      <a:pt x="227" y="707"/>
                    </a:lnTo>
                    <a:lnTo>
                      <a:pt x="241" y="720"/>
                    </a:lnTo>
                    <a:lnTo>
                      <a:pt x="244" y="723"/>
                    </a:lnTo>
                    <a:lnTo>
                      <a:pt x="250" y="730"/>
                    </a:lnTo>
                    <a:lnTo>
                      <a:pt x="258" y="740"/>
                    </a:lnTo>
                    <a:lnTo>
                      <a:pt x="270" y="746"/>
                    </a:lnTo>
                    <a:lnTo>
                      <a:pt x="271" y="747"/>
                    </a:lnTo>
                    <a:lnTo>
                      <a:pt x="272" y="749"/>
                    </a:lnTo>
                    <a:lnTo>
                      <a:pt x="275" y="754"/>
                    </a:lnTo>
                    <a:lnTo>
                      <a:pt x="280" y="759"/>
                    </a:lnTo>
                    <a:lnTo>
                      <a:pt x="285" y="764"/>
                    </a:lnTo>
                    <a:lnTo>
                      <a:pt x="293" y="770"/>
                    </a:lnTo>
                    <a:lnTo>
                      <a:pt x="300" y="777"/>
                    </a:lnTo>
                    <a:lnTo>
                      <a:pt x="310" y="782"/>
                    </a:lnTo>
                    <a:lnTo>
                      <a:pt x="310" y="790"/>
                    </a:lnTo>
                    <a:lnTo>
                      <a:pt x="309" y="812"/>
                    </a:lnTo>
                    <a:lnTo>
                      <a:pt x="310" y="844"/>
                    </a:lnTo>
                    <a:lnTo>
                      <a:pt x="314" y="878"/>
                    </a:lnTo>
                    <a:lnTo>
                      <a:pt x="313" y="882"/>
                    </a:lnTo>
                    <a:lnTo>
                      <a:pt x="311" y="891"/>
                    </a:lnTo>
                    <a:lnTo>
                      <a:pt x="308" y="906"/>
                    </a:lnTo>
                    <a:lnTo>
                      <a:pt x="306" y="923"/>
                    </a:lnTo>
                    <a:lnTo>
                      <a:pt x="305" y="923"/>
                    </a:lnTo>
                    <a:lnTo>
                      <a:pt x="301" y="923"/>
                    </a:lnTo>
                    <a:lnTo>
                      <a:pt x="295" y="925"/>
                    </a:lnTo>
                    <a:lnTo>
                      <a:pt x="288" y="928"/>
                    </a:lnTo>
                    <a:lnTo>
                      <a:pt x="279" y="934"/>
                    </a:lnTo>
                    <a:lnTo>
                      <a:pt x="271" y="943"/>
                    </a:lnTo>
                    <a:lnTo>
                      <a:pt x="262" y="956"/>
                    </a:lnTo>
                    <a:lnTo>
                      <a:pt x="256" y="974"/>
                    </a:lnTo>
                    <a:lnTo>
                      <a:pt x="258" y="975"/>
                    </a:lnTo>
                    <a:lnTo>
                      <a:pt x="263" y="976"/>
                    </a:lnTo>
                    <a:lnTo>
                      <a:pt x="271" y="976"/>
                    </a:lnTo>
                    <a:lnTo>
                      <a:pt x="277" y="971"/>
                    </a:lnTo>
                    <a:lnTo>
                      <a:pt x="278" y="973"/>
                    </a:lnTo>
                    <a:lnTo>
                      <a:pt x="283" y="976"/>
                    </a:lnTo>
                    <a:lnTo>
                      <a:pt x="291" y="978"/>
                    </a:lnTo>
                    <a:lnTo>
                      <a:pt x="300" y="978"/>
                    </a:lnTo>
                    <a:lnTo>
                      <a:pt x="299" y="980"/>
                    </a:lnTo>
                    <a:lnTo>
                      <a:pt x="295" y="987"/>
                    </a:lnTo>
                    <a:lnTo>
                      <a:pt x="292" y="997"/>
                    </a:lnTo>
                    <a:lnTo>
                      <a:pt x="290" y="1009"/>
                    </a:lnTo>
                    <a:lnTo>
                      <a:pt x="297" y="1020"/>
                    </a:lnTo>
                    <a:lnTo>
                      <a:pt x="311" y="1018"/>
                    </a:lnTo>
                    <a:lnTo>
                      <a:pt x="312" y="1019"/>
                    </a:lnTo>
                    <a:lnTo>
                      <a:pt x="316" y="1020"/>
                    </a:lnTo>
                    <a:lnTo>
                      <a:pt x="322" y="1022"/>
                    </a:lnTo>
                    <a:lnTo>
                      <a:pt x="331" y="1024"/>
                    </a:lnTo>
                    <a:lnTo>
                      <a:pt x="333" y="1021"/>
                    </a:lnTo>
                    <a:lnTo>
                      <a:pt x="340" y="1017"/>
                    </a:lnTo>
                    <a:lnTo>
                      <a:pt x="350" y="1011"/>
                    </a:lnTo>
                    <a:lnTo>
                      <a:pt x="361" y="1003"/>
                    </a:lnTo>
                    <a:lnTo>
                      <a:pt x="374" y="992"/>
                    </a:lnTo>
                    <a:lnTo>
                      <a:pt x="385" y="982"/>
                    </a:lnTo>
                    <a:lnTo>
                      <a:pt x="396" y="971"/>
                    </a:lnTo>
                    <a:lnTo>
                      <a:pt x="403" y="961"/>
                    </a:lnTo>
                    <a:lnTo>
                      <a:pt x="409" y="967"/>
                    </a:lnTo>
                    <a:lnTo>
                      <a:pt x="425" y="941"/>
                    </a:lnTo>
                    <a:lnTo>
                      <a:pt x="439" y="950"/>
                    </a:lnTo>
                    <a:lnTo>
                      <a:pt x="442" y="946"/>
                    </a:lnTo>
                    <a:lnTo>
                      <a:pt x="448" y="933"/>
                    </a:lnTo>
                    <a:lnTo>
                      <a:pt x="455" y="914"/>
                    </a:lnTo>
                    <a:lnTo>
                      <a:pt x="458" y="891"/>
                    </a:lnTo>
                    <a:lnTo>
                      <a:pt x="469" y="895"/>
                    </a:lnTo>
                    <a:lnTo>
                      <a:pt x="470" y="891"/>
                    </a:lnTo>
                    <a:lnTo>
                      <a:pt x="473" y="881"/>
                    </a:lnTo>
                    <a:lnTo>
                      <a:pt x="475" y="866"/>
                    </a:lnTo>
                    <a:lnTo>
                      <a:pt x="476" y="850"/>
                    </a:lnTo>
                    <a:lnTo>
                      <a:pt x="493" y="854"/>
                    </a:lnTo>
                    <a:lnTo>
                      <a:pt x="495" y="849"/>
                    </a:lnTo>
                    <a:lnTo>
                      <a:pt x="500" y="834"/>
                    </a:lnTo>
                    <a:lnTo>
                      <a:pt x="502" y="818"/>
                    </a:lnTo>
                    <a:lnTo>
                      <a:pt x="501" y="802"/>
                    </a:lnTo>
                    <a:lnTo>
                      <a:pt x="514" y="806"/>
                    </a:lnTo>
                    <a:lnTo>
                      <a:pt x="510" y="771"/>
                    </a:lnTo>
                    <a:lnTo>
                      <a:pt x="501" y="740"/>
                    </a:lnTo>
                    <a:lnTo>
                      <a:pt x="488" y="714"/>
                    </a:lnTo>
                    <a:lnTo>
                      <a:pt x="470" y="691"/>
                    </a:lnTo>
                    <a:lnTo>
                      <a:pt x="449" y="674"/>
                    </a:lnTo>
                    <a:lnTo>
                      <a:pt x="424" y="662"/>
                    </a:lnTo>
                    <a:lnTo>
                      <a:pt x="395" y="658"/>
                    </a:lnTo>
                    <a:lnTo>
                      <a:pt x="362" y="660"/>
                    </a:lnTo>
                    <a:lnTo>
                      <a:pt x="354" y="641"/>
                    </a:lnTo>
                    <a:lnTo>
                      <a:pt x="346" y="617"/>
                    </a:lnTo>
                    <a:lnTo>
                      <a:pt x="341" y="589"/>
                    </a:lnTo>
                    <a:lnTo>
                      <a:pt x="339" y="558"/>
                    </a:lnTo>
                    <a:lnTo>
                      <a:pt x="340" y="528"/>
                    </a:lnTo>
                    <a:lnTo>
                      <a:pt x="346" y="499"/>
                    </a:lnTo>
                    <a:lnTo>
                      <a:pt x="357" y="475"/>
                    </a:lnTo>
                    <a:lnTo>
                      <a:pt x="375" y="457"/>
                    </a:lnTo>
                    <a:lnTo>
                      <a:pt x="409" y="412"/>
                    </a:lnTo>
                    <a:lnTo>
                      <a:pt x="433" y="370"/>
                    </a:lnTo>
                    <a:lnTo>
                      <a:pt x="449" y="331"/>
                    </a:lnTo>
                    <a:lnTo>
                      <a:pt x="458" y="296"/>
                    </a:lnTo>
                    <a:lnTo>
                      <a:pt x="460" y="264"/>
                    </a:lnTo>
                    <a:lnTo>
                      <a:pt x="460" y="238"/>
                    </a:lnTo>
                    <a:lnTo>
                      <a:pt x="457" y="217"/>
                    </a:lnTo>
                    <a:lnTo>
                      <a:pt x="452" y="20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968" name="Freeform 248"/>
              <p:cNvSpPr>
                <a:spLocks/>
              </p:cNvSpPr>
              <p:nvPr/>
            </p:nvSpPr>
            <p:spPr bwMode="auto">
              <a:xfrm>
                <a:off x="929" y="2614"/>
                <a:ext cx="333" cy="284"/>
              </a:xfrm>
              <a:custGeom>
                <a:avLst/>
                <a:gdLst/>
                <a:ahLst/>
                <a:cxnLst>
                  <a:cxn ang="0">
                    <a:pos x="0" y="355"/>
                  </a:cxn>
                  <a:cxn ang="0">
                    <a:pos x="56" y="455"/>
                  </a:cxn>
                  <a:cxn ang="0">
                    <a:pos x="162" y="537"/>
                  </a:cxn>
                  <a:cxn ang="0">
                    <a:pos x="187" y="564"/>
                  </a:cxn>
                  <a:cxn ang="0">
                    <a:pos x="255" y="523"/>
                  </a:cxn>
                  <a:cxn ang="0">
                    <a:pos x="310" y="503"/>
                  </a:cxn>
                  <a:cxn ang="0">
                    <a:pos x="333" y="501"/>
                  </a:cxn>
                  <a:cxn ang="0">
                    <a:pos x="357" y="492"/>
                  </a:cxn>
                  <a:cxn ang="0">
                    <a:pos x="409" y="477"/>
                  </a:cxn>
                  <a:cxn ang="0">
                    <a:pos x="432" y="520"/>
                  </a:cxn>
                  <a:cxn ang="0">
                    <a:pos x="467" y="534"/>
                  </a:cxn>
                  <a:cxn ang="0">
                    <a:pos x="494" y="561"/>
                  </a:cxn>
                  <a:cxn ang="0">
                    <a:pos x="515" y="565"/>
                  </a:cxn>
                  <a:cxn ang="0">
                    <a:pos x="546" y="586"/>
                  </a:cxn>
                  <a:cxn ang="0">
                    <a:pos x="570" y="633"/>
                  </a:cxn>
                  <a:cxn ang="0">
                    <a:pos x="577" y="687"/>
                  </a:cxn>
                  <a:cxn ang="0">
                    <a:pos x="523" y="729"/>
                  </a:cxn>
                  <a:cxn ang="0">
                    <a:pos x="521" y="771"/>
                  </a:cxn>
                  <a:cxn ang="0">
                    <a:pos x="559" y="769"/>
                  </a:cxn>
                  <a:cxn ang="0">
                    <a:pos x="579" y="755"/>
                  </a:cxn>
                  <a:cxn ang="0">
                    <a:pos x="607" y="726"/>
                  </a:cxn>
                  <a:cxn ang="0">
                    <a:pos x="640" y="638"/>
                  </a:cxn>
                  <a:cxn ang="0">
                    <a:pos x="697" y="781"/>
                  </a:cxn>
                  <a:cxn ang="0">
                    <a:pos x="673" y="811"/>
                  </a:cxn>
                  <a:cxn ang="0">
                    <a:pos x="666" y="850"/>
                  </a:cxn>
                  <a:cxn ang="0">
                    <a:pos x="680" y="850"/>
                  </a:cxn>
                  <a:cxn ang="0">
                    <a:pos x="703" y="839"/>
                  </a:cxn>
                  <a:cxn ang="0">
                    <a:pos x="724" y="833"/>
                  </a:cxn>
                  <a:cxn ang="0">
                    <a:pos x="760" y="785"/>
                  </a:cxn>
                  <a:cxn ang="0">
                    <a:pos x="770" y="629"/>
                  </a:cxn>
                  <a:cxn ang="0">
                    <a:pos x="833" y="649"/>
                  </a:cxn>
                  <a:cxn ang="0">
                    <a:pos x="903" y="637"/>
                  </a:cxn>
                  <a:cxn ang="0">
                    <a:pos x="948" y="621"/>
                  </a:cxn>
                  <a:cxn ang="0">
                    <a:pos x="977" y="600"/>
                  </a:cxn>
                  <a:cxn ang="0">
                    <a:pos x="953" y="599"/>
                  </a:cxn>
                  <a:cxn ang="0">
                    <a:pos x="973" y="573"/>
                  </a:cxn>
                  <a:cxn ang="0">
                    <a:pos x="991" y="527"/>
                  </a:cxn>
                  <a:cxn ang="0">
                    <a:pos x="974" y="506"/>
                  </a:cxn>
                  <a:cxn ang="0">
                    <a:pos x="964" y="486"/>
                  </a:cxn>
                  <a:cxn ang="0">
                    <a:pos x="946" y="504"/>
                  </a:cxn>
                  <a:cxn ang="0">
                    <a:pos x="871" y="478"/>
                  </a:cxn>
                  <a:cxn ang="0">
                    <a:pos x="853" y="361"/>
                  </a:cxn>
                  <a:cxn ang="0">
                    <a:pos x="829" y="236"/>
                  </a:cxn>
                  <a:cxn ang="0">
                    <a:pos x="774" y="181"/>
                  </a:cxn>
                  <a:cxn ang="0">
                    <a:pos x="727" y="147"/>
                  </a:cxn>
                  <a:cxn ang="0">
                    <a:pos x="668" y="118"/>
                  </a:cxn>
                  <a:cxn ang="0">
                    <a:pos x="645" y="110"/>
                  </a:cxn>
                  <a:cxn ang="0">
                    <a:pos x="589" y="100"/>
                  </a:cxn>
                  <a:cxn ang="0">
                    <a:pos x="498" y="97"/>
                  </a:cxn>
                  <a:cxn ang="0">
                    <a:pos x="402" y="95"/>
                  </a:cxn>
                  <a:cxn ang="0">
                    <a:pos x="322" y="97"/>
                  </a:cxn>
                  <a:cxn ang="0">
                    <a:pos x="222" y="86"/>
                  </a:cxn>
                  <a:cxn ang="0">
                    <a:pos x="151" y="47"/>
                  </a:cxn>
                  <a:cxn ang="0">
                    <a:pos x="118" y="14"/>
                  </a:cxn>
                  <a:cxn ang="0">
                    <a:pos x="94" y="167"/>
                  </a:cxn>
                </a:cxnLst>
                <a:rect l="0" t="0" r="r" b="b"/>
                <a:pathLst>
                  <a:path w="998" h="850">
                    <a:moveTo>
                      <a:pt x="36" y="254"/>
                    </a:moveTo>
                    <a:lnTo>
                      <a:pt x="18" y="272"/>
                    </a:lnTo>
                    <a:lnTo>
                      <a:pt x="7" y="296"/>
                    </a:lnTo>
                    <a:lnTo>
                      <a:pt x="1" y="325"/>
                    </a:lnTo>
                    <a:lnTo>
                      <a:pt x="0" y="355"/>
                    </a:lnTo>
                    <a:lnTo>
                      <a:pt x="2" y="386"/>
                    </a:lnTo>
                    <a:lnTo>
                      <a:pt x="7" y="414"/>
                    </a:lnTo>
                    <a:lnTo>
                      <a:pt x="15" y="438"/>
                    </a:lnTo>
                    <a:lnTo>
                      <a:pt x="23" y="457"/>
                    </a:lnTo>
                    <a:lnTo>
                      <a:pt x="56" y="455"/>
                    </a:lnTo>
                    <a:lnTo>
                      <a:pt x="85" y="459"/>
                    </a:lnTo>
                    <a:lnTo>
                      <a:pt x="110" y="471"/>
                    </a:lnTo>
                    <a:lnTo>
                      <a:pt x="131" y="488"/>
                    </a:lnTo>
                    <a:lnTo>
                      <a:pt x="149" y="511"/>
                    </a:lnTo>
                    <a:lnTo>
                      <a:pt x="162" y="537"/>
                    </a:lnTo>
                    <a:lnTo>
                      <a:pt x="171" y="568"/>
                    </a:lnTo>
                    <a:lnTo>
                      <a:pt x="175" y="603"/>
                    </a:lnTo>
                    <a:lnTo>
                      <a:pt x="177" y="597"/>
                    </a:lnTo>
                    <a:lnTo>
                      <a:pt x="182" y="583"/>
                    </a:lnTo>
                    <a:lnTo>
                      <a:pt x="187" y="564"/>
                    </a:lnTo>
                    <a:lnTo>
                      <a:pt x="188" y="547"/>
                    </a:lnTo>
                    <a:lnTo>
                      <a:pt x="199" y="550"/>
                    </a:lnTo>
                    <a:lnTo>
                      <a:pt x="203" y="536"/>
                    </a:lnTo>
                    <a:lnTo>
                      <a:pt x="233" y="551"/>
                    </a:lnTo>
                    <a:lnTo>
                      <a:pt x="255" y="523"/>
                    </a:lnTo>
                    <a:lnTo>
                      <a:pt x="266" y="531"/>
                    </a:lnTo>
                    <a:lnTo>
                      <a:pt x="282" y="513"/>
                    </a:lnTo>
                    <a:lnTo>
                      <a:pt x="298" y="519"/>
                    </a:lnTo>
                    <a:lnTo>
                      <a:pt x="309" y="502"/>
                    </a:lnTo>
                    <a:lnTo>
                      <a:pt x="310" y="503"/>
                    </a:lnTo>
                    <a:lnTo>
                      <a:pt x="313" y="504"/>
                    </a:lnTo>
                    <a:lnTo>
                      <a:pt x="318" y="504"/>
                    </a:lnTo>
                    <a:lnTo>
                      <a:pt x="326" y="503"/>
                    </a:lnTo>
                    <a:lnTo>
                      <a:pt x="328" y="503"/>
                    </a:lnTo>
                    <a:lnTo>
                      <a:pt x="333" y="501"/>
                    </a:lnTo>
                    <a:lnTo>
                      <a:pt x="337" y="498"/>
                    </a:lnTo>
                    <a:lnTo>
                      <a:pt x="341" y="492"/>
                    </a:lnTo>
                    <a:lnTo>
                      <a:pt x="343" y="492"/>
                    </a:lnTo>
                    <a:lnTo>
                      <a:pt x="348" y="492"/>
                    </a:lnTo>
                    <a:lnTo>
                      <a:pt x="357" y="492"/>
                    </a:lnTo>
                    <a:lnTo>
                      <a:pt x="367" y="491"/>
                    </a:lnTo>
                    <a:lnTo>
                      <a:pt x="379" y="490"/>
                    </a:lnTo>
                    <a:lnTo>
                      <a:pt x="389" y="486"/>
                    </a:lnTo>
                    <a:lnTo>
                      <a:pt x="400" y="482"/>
                    </a:lnTo>
                    <a:lnTo>
                      <a:pt x="409" y="477"/>
                    </a:lnTo>
                    <a:lnTo>
                      <a:pt x="410" y="479"/>
                    </a:lnTo>
                    <a:lnTo>
                      <a:pt x="413" y="486"/>
                    </a:lnTo>
                    <a:lnTo>
                      <a:pt x="418" y="496"/>
                    </a:lnTo>
                    <a:lnTo>
                      <a:pt x="424" y="508"/>
                    </a:lnTo>
                    <a:lnTo>
                      <a:pt x="432" y="520"/>
                    </a:lnTo>
                    <a:lnTo>
                      <a:pt x="441" y="533"/>
                    </a:lnTo>
                    <a:lnTo>
                      <a:pt x="450" y="543"/>
                    </a:lnTo>
                    <a:lnTo>
                      <a:pt x="461" y="552"/>
                    </a:lnTo>
                    <a:lnTo>
                      <a:pt x="466" y="533"/>
                    </a:lnTo>
                    <a:lnTo>
                      <a:pt x="467" y="534"/>
                    </a:lnTo>
                    <a:lnTo>
                      <a:pt x="470" y="538"/>
                    </a:lnTo>
                    <a:lnTo>
                      <a:pt x="474" y="542"/>
                    </a:lnTo>
                    <a:lnTo>
                      <a:pt x="481" y="548"/>
                    </a:lnTo>
                    <a:lnTo>
                      <a:pt x="487" y="555"/>
                    </a:lnTo>
                    <a:lnTo>
                      <a:pt x="494" y="561"/>
                    </a:lnTo>
                    <a:lnTo>
                      <a:pt x="502" y="567"/>
                    </a:lnTo>
                    <a:lnTo>
                      <a:pt x="509" y="572"/>
                    </a:lnTo>
                    <a:lnTo>
                      <a:pt x="512" y="562"/>
                    </a:lnTo>
                    <a:lnTo>
                      <a:pt x="513" y="563"/>
                    </a:lnTo>
                    <a:lnTo>
                      <a:pt x="515" y="565"/>
                    </a:lnTo>
                    <a:lnTo>
                      <a:pt x="519" y="569"/>
                    </a:lnTo>
                    <a:lnTo>
                      <a:pt x="525" y="574"/>
                    </a:lnTo>
                    <a:lnTo>
                      <a:pt x="531" y="579"/>
                    </a:lnTo>
                    <a:lnTo>
                      <a:pt x="538" y="583"/>
                    </a:lnTo>
                    <a:lnTo>
                      <a:pt x="546" y="586"/>
                    </a:lnTo>
                    <a:lnTo>
                      <a:pt x="553" y="588"/>
                    </a:lnTo>
                    <a:lnTo>
                      <a:pt x="557" y="622"/>
                    </a:lnTo>
                    <a:lnTo>
                      <a:pt x="564" y="617"/>
                    </a:lnTo>
                    <a:lnTo>
                      <a:pt x="566" y="622"/>
                    </a:lnTo>
                    <a:lnTo>
                      <a:pt x="570" y="633"/>
                    </a:lnTo>
                    <a:lnTo>
                      <a:pt x="576" y="647"/>
                    </a:lnTo>
                    <a:lnTo>
                      <a:pt x="585" y="659"/>
                    </a:lnTo>
                    <a:lnTo>
                      <a:pt x="583" y="681"/>
                    </a:lnTo>
                    <a:lnTo>
                      <a:pt x="581" y="683"/>
                    </a:lnTo>
                    <a:lnTo>
                      <a:pt x="577" y="687"/>
                    </a:lnTo>
                    <a:lnTo>
                      <a:pt x="569" y="693"/>
                    </a:lnTo>
                    <a:lnTo>
                      <a:pt x="559" y="702"/>
                    </a:lnTo>
                    <a:lnTo>
                      <a:pt x="548" y="711"/>
                    </a:lnTo>
                    <a:lnTo>
                      <a:pt x="535" y="721"/>
                    </a:lnTo>
                    <a:lnTo>
                      <a:pt x="523" y="729"/>
                    </a:lnTo>
                    <a:lnTo>
                      <a:pt x="509" y="737"/>
                    </a:lnTo>
                    <a:lnTo>
                      <a:pt x="509" y="764"/>
                    </a:lnTo>
                    <a:lnTo>
                      <a:pt x="515" y="767"/>
                    </a:lnTo>
                    <a:lnTo>
                      <a:pt x="516" y="768"/>
                    </a:lnTo>
                    <a:lnTo>
                      <a:pt x="521" y="771"/>
                    </a:lnTo>
                    <a:lnTo>
                      <a:pt x="527" y="773"/>
                    </a:lnTo>
                    <a:lnTo>
                      <a:pt x="535" y="771"/>
                    </a:lnTo>
                    <a:lnTo>
                      <a:pt x="546" y="764"/>
                    </a:lnTo>
                    <a:lnTo>
                      <a:pt x="547" y="769"/>
                    </a:lnTo>
                    <a:lnTo>
                      <a:pt x="559" y="769"/>
                    </a:lnTo>
                    <a:lnTo>
                      <a:pt x="560" y="769"/>
                    </a:lnTo>
                    <a:lnTo>
                      <a:pt x="564" y="767"/>
                    </a:lnTo>
                    <a:lnTo>
                      <a:pt x="568" y="764"/>
                    </a:lnTo>
                    <a:lnTo>
                      <a:pt x="573" y="761"/>
                    </a:lnTo>
                    <a:lnTo>
                      <a:pt x="579" y="755"/>
                    </a:lnTo>
                    <a:lnTo>
                      <a:pt x="586" y="749"/>
                    </a:lnTo>
                    <a:lnTo>
                      <a:pt x="592" y="741"/>
                    </a:lnTo>
                    <a:lnTo>
                      <a:pt x="598" y="731"/>
                    </a:lnTo>
                    <a:lnTo>
                      <a:pt x="602" y="731"/>
                    </a:lnTo>
                    <a:lnTo>
                      <a:pt x="607" y="726"/>
                    </a:lnTo>
                    <a:lnTo>
                      <a:pt x="616" y="713"/>
                    </a:lnTo>
                    <a:lnTo>
                      <a:pt x="627" y="697"/>
                    </a:lnTo>
                    <a:lnTo>
                      <a:pt x="633" y="678"/>
                    </a:lnTo>
                    <a:lnTo>
                      <a:pt x="639" y="675"/>
                    </a:lnTo>
                    <a:lnTo>
                      <a:pt x="640" y="638"/>
                    </a:lnTo>
                    <a:lnTo>
                      <a:pt x="657" y="643"/>
                    </a:lnTo>
                    <a:lnTo>
                      <a:pt x="697" y="688"/>
                    </a:lnTo>
                    <a:lnTo>
                      <a:pt x="704" y="723"/>
                    </a:lnTo>
                    <a:lnTo>
                      <a:pt x="698" y="780"/>
                    </a:lnTo>
                    <a:lnTo>
                      <a:pt x="697" y="781"/>
                    </a:lnTo>
                    <a:lnTo>
                      <a:pt x="695" y="785"/>
                    </a:lnTo>
                    <a:lnTo>
                      <a:pt x="692" y="790"/>
                    </a:lnTo>
                    <a:lnTo>
                      <a:pt x="686" y="796"/>
                    </a:lnTo>
                    <a:lnTo>
                      <a:pt x="680" y="804"/>
                    </a:lnTo>
                    <a:lnTo>
                      <a:pt x="673" y="811"/>
                    </a:lnTo>
                    <a:lnTo>
                      <a:pt x="665" y="817"/>
                    </a:lnTo>
                    <a:lnTo>
                      <a:pt x="656" y="824"/>
                    </a:lnTo>
                    <a:lnTo>
                      <a:pt x="654" y="840"/>
                    </a:lnTo>
                    <a:lnTo>
                      <a:pt x="660" y="842"/>
                    </a:lnTo>
                    <a:lnTo>
                      <a:pt x="666" y="850"/>
                    </a:lnTo>
                    <a:lnTo>
                      <a:pt x="667" y="850"/>
                    </a:lnTo>
                    <a:lnTo>
                      <a:pt x="668" y="850"/>
                    </a:lnTo>
                    <a:lnTo>
                      <a:pt x="672" y="850"/>
                    </a:lnTo>
                    <a:lnTo>
                      <a:pt x="676" y="850"/>
                    </a:lnTo>
                    <a:lnTo>
                      <a:pt x="680" y="850"/>
                    </a:lnTo>
                    <a:lnTo>
                      <a:pt x="685" y="850"/>
                    </a:lnTo>
                    <a:lnTo>
                      <a:pt x="692" y="849"/>
                    </a:lnTo>
                    <a:lnTo>
                      <a:pt x="698" y="848"/>
                    </a:lnTo>
                    <a:lnTo>
                      <a:pt x="702" y="839"/>
                    </a:lnTo>
                    <a:lnTo>
                      <a:pt x="703" y="839"/>
                    </a:lnTo>
                    <a:lnTo>
                      <a:pt x="707" y="840"/>
                    </a:lnTo>
                    <a:lnTo>
                      <a:pt x="712" y="840"/>
                    </a:lnTo>
                    <a:lnTo>
                      <a:pt x="718" y="839"/>
                    </a:lnTo>
                    <a:lnTo>
                      <a:pt x="720" y="837"/>
                    </a:lnTo>
                    <a:lnTo>
                      <a:pt x="724" y="833"/>
                    </a:lnTo>
                    <a:lnTo>
                      <a:pt x="730" y="826"/>
                    </a:lnTo>
                    <a:lnTo>
                      <a:pt x="738" y="816"/>
                    </a:lnTo>
                    <a:lnTo>
                      <a:pt x="746" y="806"/>
                    </a:lnTo>
                    <a:lnTo>
                      <a:pt x="753" y="795"/>
                    </a:lnTo>
                    <a:lnTo>
                      <a:pt x="760" y="785"/>
                    </a:lnTo>
                    <a:lnTo>
                      <a:pt x="764" y="775"/>
                    </a:lnTo>
                    <a:lnTo>
                      <a:pt x="760" y="741"/>
                    </a:lnTo>
                    <a:lnTo>
                      <a:pt x="785" y="675"/>
                    </a:lnTo>
                    <a:lnTo>
                      <a:pt x="787" y="654"/>
                    </a:lnTo>
                    <a:lnTo>
                      <a:pt x="770" y="629"/>
                    </a:lnTo>
                    <a:lnTo>
                      <a:pt x="787" y="634"/>
                    </a:lnTo>
                    <a:lnTo>
                      <a:pt x="790" y="636"/>
                    </a:lnTo>
                    <a:lnTo>
                      <a:pt x="801" y="640"/>
                    </a:lnTo>
                    <a:lnTo>
                      <a:pt x="815" y="645"/>
                    </a:lnTo>
                    <a:lnTo>
                      <a:pt x="833" y="649"/>
                    </a:lnTo>
                    <a:lnTo>
                      <a:pt x="853" y="654"/>
                    </a:lnTo>
                    <a:lnTo>
                      <a:pt x="875" y="654"/>
                    </a:lnTo>
                    <a:lnTo>
                      <a:pt x="896" y="650"/>
                    </a:lnTo>
                    <a:lnTo>
                      <a:pt x="916" y="641"/>
                    </a:lnTo>
                    <a:lnTo>
                      <a:pt x="903" y="637"/>
                    </a:lnTo>
                    <a:lnTo>
                      <a:pt x="905" y="636"/>
                    </a:lnTo>
                    <a:lnTo>
                      <a:pt x="912" y="634"/>
                    </a:lnTo>
                    <a:lnTo>
                      <a:pt x="922" y="630"/>
                    </a:lnTo>
                    <a:lnTo>
                      <a:pt x="935" y="626"/>
                    </a:lnTo>
                    <a:lnTo>
                      <a:pt x="948" y="621"/>
                    </a:lnTo>
                    <a:lnTo>
                      <a:pt x="960" y="615"/>
                    </a:lnTo>
                    <a:lnTo>
                      <a:pt x="972" y="607"/>
                    </a:lnTo>
                    <a:lnTo>
                      <a:pt x="980" y="599"/>
                    </a:lnTo>
                    <a:lnTo>
                      <a:pt x="979" y="599"/>
                    </a:lnTo>
                    <a:lnTo>
                      <a:pt x="977" y="600"/>
                    </a:lnTo>
                    <a:lnTo>
                      <a:pt x="974" y="600"/>
                    </a:lnTo>
                    <a:lnTo>
                      <a:pt x="970" y="600"/>
                    </a:lnTo>
                    <a:lnTo>
                      <a:pt x="964" y="601"/>
                    </a:lnTo>
                    <a:lnTo>
                      <a:pt x="958" y="600"/>
                    </a:lnTo>
                    <a:lnTo>
                      <a:pt x="953" y="599"/>
                    </a:lnTo>
                    <a:lnTo>
                      <a:pt x="947" y="598"/>
                    </a:lnTo>
                    <a:lnTo>
                      <a:pt x="949" y="596"/>
                    </a:lnTo>
                    <a:lnTo>
                      <a:pt x="955" y="590"/>
                    </a:lnTo>
                    <a:lnTo>
                      <a:pt x="963" y="583"/>
                    </a:lnTo>
                    <a:lnTo>
                      <a:pt x="973" y="573"/>
                    </a:lnTo>
                    <a:lnTo>
                      <a:pt x="981" y="562"/>
                    </a:lnTo>
                    <a:lnTo>
                      <a:pt x="990" y="550"/>
                    </a:lnTo>
                    <a:lnTo>
                      <a:pt x="996" y="536"/>
                    </a:lnTo>
                    <a:lnTo>
                      <a:pt x="998" y="523"/>
                    </a:lnTo>
                    <a:lnTo>
                      <a:pt x="991" y="527"/>
                    </a:lnTo>
                    <a:lnTo>
                      <a:pt x="992" y="525"/>
                    </a:lnTo>
                    <a:lnTo>
                      <a:pt x="992" y="519"/>
                    </a:lnTo>
                    <a:lnTo>
                      <a:pt x="991" y="511"/>
                    </a:lnTo>
                    <a:lnTo>
                      <a:pt x="983" y="501"/>
                    </a:lnTo>
                    <a:lnTo>
                      <a:pt x="974" y="506"/>
                    </a:lnTo>
                    <a:lnTo>
                      <a:pt x="974" y="503"/>
                    </a:lnTo>
                    <a:lnTo>
                      <a:pt x="974" y="497"/>
                    </a:lnTo>
                    <a:lnTo>
                      <a:pt x="971" y="490"/>
                    </a:lnTo>
                    <a:lnTo>
                      <a:pt x="964" y="485"/>
                    </a:lnTo>
                    <a:lnTo>
                      <a:pt x="964" y="486"/>
                    </a:lnTo>
                    <a:lnTo>
                      <a:pt x="962" y="489"/>
                    </a:lnTo>
                    <a:lnTo>
                      <a:pt x="960" y="492"/>
                    </a:lnTo>
                    <a:lnTo>
                      <a:pt x="956" y="495"/>
                    </a:lnTo>
                    <a:lnTo>
                      <a:pt x="952" y="500"/>
                    </a:lnTo>
                    <a:lnTo>
                      <a:pt x="946" y="504"/>
                    </a:lnTo>
                    <a:lnTo>
                      <a:pt x="938" y="510"/>
                    </a:lnTo>
                    <a:lnTo>
                      <a:pt x="930" y="514"/>
                    </a:lnTo>
                    <a:lnTo>
                      <a:pt x="891" y="514"/>
                    </a:lnTo>
                    <a:lnTo>
                      <a:pt x="873" y="499"/>
                    </a:lnTo>
                    <a:lnTo>
                      <a:pt x="871" y="478"/>
                    </a:lnTo>
                    <a:lnTo>
                      <a:pt x="867" y="443"/>
                    </a:lnTo>
                    <a:lnTo>
                      <a:pt x="861" y="437"/>
                    </a:lnTo>
                    <a:lnTo>
                      <a:pt x="859" y="383"/>
                    </a:lnTo>
                    <a:lnTo>
                      <a:pt x="852" y="376"/>
                    </a:lnTo>
                    <a:lnTo>
                      <a:pt x="853" y="361"/>
                    </a:lnTo>
                    <a:lnTo>
                      <a:pt x="853" y="327"/>
                    </a:lnTo>
                    <a:lnTo>
                      <a:pt x="849" y="287"/>
                    </a:lnTo>
                    <a:lnTo>
                      <a:pt x="836" y="255"/>
                    </a:lnTo>
                    <a:lnTo>
                      <a:pt x="834" y="246"/>
                    </a:lnTo>
                    <a:lnTo>
                      <a:pt x="829" y="236"/>
                    </a:lnTo>
                    <a:lnTo>
                      <a:pt x="822" y="225"/>
                    </a:lnTo>
                    <a:lnTo>
                      <a:pt x="812" y="213"/>
                    </a:lnTo>
                    <a:lnTo>
                      <a:pt x="802" y="202"/>
                    </a:lnTo>
                    <a:lnTo>
                      <a:pt x="789" y="191"/>
                    </a:lnTo>
                    <a:lnTo>
                      <a:pt x="774" y="181"/>
                    </a:lnTo>
                    <a:lnTo>
                      <a:pt x="760" y="172"/>
                    </a:lnTo>
                    <a:lnTo>
                      <a:pt x="758" y="170"/>
                    </a:lnTo>
                    <a:lnTo>
                      <a:pt x="750" y="165"/>
                    </a:lnTo>
                    <a:lnTo>
                      <a:pt x="740" y="157"/>
                    </a:lnTo>
                    <a:lnTo>
                      <a:pt x="727" y="147"/>
                    </a:lnTo>
                    <a:lnTo>
                      <a:pt x="714" y="138"/>
                    </a:lnTo>
                    <a:lnTo>
                      <a:pt x="698" y="128"/>
                    </a:lnTo>
                    <a:lnTo>
                      <a:pt x="683" y="122"/>
                    </a:lnTo>
                    <a:lnTo>
                      <a:pt x="670" y="118"/>
                    </a:lnTo>
                    <a:lnTo>
                      <a:pt x="668" y="118"/>
                    </a:lnTo>
                    <a:lnTo>
                      <a:pt x="666" y="117"/>
                    </a:lnTo>
                    <a:lnTo>
                      <a:pt x="663" y="116"/>
                    </a:lnTo>
                    <a:lnTo>
                      <a:pt x="659" y="114"/>
                    </a:lnTo>
                    <a:lnTo>
                      <a:pt x="653" y="113"/>
                    </a:lnTo>
                    <a:lnTo>
                      <a:pt x="645" y="110"/>
                    </a:lnTo>
                    <a:lnTo>
                      <a:pt x="637" y="108"/>
                    </a:lnTo>
                    <a:lnTo>
                      <a:pt x="627" y="105"/>
                    </a:lnTo>
                    <a:lnTo>
                      <a:pt x="615" y="103"/>
                    </a:lnTo>
                    <a:lnTo>
                      <a:pt x="602" y="102"/>
                    </a:lnTo>
                    <a:lnTo>
                      <a:pt x="589" y="100"/>
                    </a:lnTo>
                    <a:lnTo>
                      <a:pt x="573" y="98"/>
                    </a:lnTo>
                    <a:lnTo>
                      <a:pt x="556" y="97"/>
                    </a:lnTo>
                    <a:lnTo>
                      <a:pt x="538" y="97"/>
                    </a:lnTo>
                    <a:lnTo>
                      <a:pt x="519" y="97"/>
                    </a:lnTo>
                    <a:lnTo>
                      <a:pt x="498" y="97"/>
                    </a:lnTo>
                    <a:lnTo>
                      <a:pt x="488" y="97"/>
                    </a:lnTo>
                    <a:lnTo>
                      <a:pt x="471" y="97"/>
                    </a:lnTo>
                    <a:lnTo>
                      <a:pt x="450" y="96"/>
                    </a:lnTo>
                    <a:lnTo>
                      <a:pt x="426" y="96"/>
                    </a:lnTo>
                    <a:lnTo>
                      <a:pt x="402" y="95"/>
                    </a:lnTo>
                    <a:lnTo>
                      <a:pt x="380" y="95"/>
                    </a:lnTo>
                    <a:lnTo>
                      <a:pt x="361" y="95"/>
                    </a:lnTo>
                    <a:lnTo>
                      <a:pt x="348" y="96"/>
                    </a:lnTo>
                    <a:lnTo>
                      <a:pt x="337" y="97"/>
                    </a:lnTo>
                    <a:lnTo>
                      <a:pt x="322" y="97"/>
                    </a:lnTo>
                    <a:lnTo>
                      <a:pt x="304" y="96"/>
                    </a:lnTo>
                    <a:lnTo>
                      <a:pt x="284" y="94"/>
                    </a:lnTo>
                    <a:lnTo>
                      <a:pt x="264" y="92"/>
                    </a:lnTo>
                    <a:lnTo>
                      <a:pt x="243" y="89"/>
                    </a:lnTo>
                    <a:lnTo>
                      <a:pt x="222" y="86"/>
                    </a:lnTo>
                    <a:lnTo>
                      <a:pt x="204" y="83"/>
                    </a:lnTo>
                    <a:lnTo>
                      <a:pt x="187" y="79"/>
                    </a:lnTo>
                    <a:lnTo>
                      <a:pt x="173" y="71"/>
                    </a:lnTo>
                    <a:lnTo>
                      <a:pt x="161" y="60"/>
                    </a:lnTo>
                    <a:lnTo>
                      <a:pt x="151" y="47"/>
                    </a:lnTo>
                    <a:lnTo>
                      <a:pt x="142" y="35"/>
                    </a:lnTo>
                    <a:lnTo>
                      <a:pt x="132" y="22"/>
                    </a:lnTo>
                    <a:lnTo>
                      <a:pt x="123" y="11"/>
                    </a:lnTo>
                    <a:lnTo>
                      <a:pt x="113" y="0"/>
                    </a:lnTo>
                    <a:lnTo>
                      <a:pt x="118" y="14"/>
                    </a:lnTo>
                    <a:lnTo>
                      <a:pt x="121" y="35"/>
                    </a:lnTo>
                    <a:lnTo>
                      <a:pt x="121" y="61"/>
                    </a:lnTo>
                    <a:lnTo>
                      <a:pt x="119" y="93"/>
                    </a:lnTo>
                    <a:lnTo>
                      <a:pt x="110" y="128"/>
                    </a:lnTo>
                    <a:lnTo>
                      <a:pt x="94" y="167"/>
                    </a:lnTo>
                    <a:lnTo>
                      <a:pt x="70" y="209"/>
                    </a:lnTo>
                    <a:lnTo>
                      <a:pt x="36" y="25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969" name="Freeform 249"/>
              <p:cNvSpPr>
                <a:spLocks/>
              </p:cNvSpPr>
              <p:nvPr/>
            </p:nvSpPr>
            <p:spPr bwMode="auto">
              <a:xfrm>
                <a:off x="850" y="2601"/>
                <a:ext cx="133" cy="282"/>
              </a:xfrm>
              <a:custGeom>
                <a:avLst/>
                <a:gdLst/>
                <a:ahLst/>
                <a:cxnLst>
                  <a:cxn ang="0">
                    <a:pos x="384" y="684"/>
                  </a:cxn>
                  <a:cxn ang="0">
                    <a:pos x="362" y="723"/>
                  </a:cxn>
                  <a:cxn ang="0">
                    <a:pos x="335" y="776"/>
                  </a:cxn>
                  <a:cxn ang="0">
                    <a:pos x="287" y="806"/>
                  </a:cxn>
                  <a:cxn ang="0">
                    <a:pos x="240" y="845"/>
                  </a:cxn>
                  <a:cxn ang="0">
                    <a:pos x="220" y="841"/>
                  </a:cxn>
                  <a:cxn ang="0">
                    <a:pos x="204" y="819"/>
                  </a:cxn>
                  <a:cxn ang="0">
                    <a:pos x="211" y="803"/>
                  </a:cxn>
                  <a:cxn ang="0">
                    <a:pos x="184" y="801"/>
                  </a:cxn>
                  <a:cxn ang="0">
                    <a:pos x="188" y="780"/>
                  </a:cxn>
                  <a:cxn ang="0">
                    <a:pos x="215" y="764"/>
                  </a:cxn>
                  <a:cxn ang="0">
                    <a:pos x="223" y="705"/>
                  </a:cxn>
                  <a:cxn ang="0">
                    <a:pos x="211" y="608"/>
                  </a:cxn>
                  <a:cxn ang="0">
                    <a:pos x="185" y="582"/>
                  </a:cxn>
                  <a:cxn ang="0">
                    <a:pos x="160" y="558"/>
                  </a:cxn>
                  <a:cxn ang="0">
                    <a:pos x="131" y="517"/>
                  </a:cxn>
                  <a:cxn ang="0">
                    <a:pos x="106" y="485"/>
                  </a:cxn>
                  <a:cxn ang="0">
                    <a:pos x="69" y="454"/>
                  </a:cxn>
                  <a:cxn ang="0">
                    <a:pos x="42" y="404"/>
                  </a:cxn>
                  <a:cxn ang="0">
                    <a:pos x="26" y="367"/>
                  </a:cxn>
                  <a:cxn ang="0">
                    <a:pos x="2" y="298"/>
                  </a:cxn>
                  <a:cxn ang="0">
                    <a:pos x="14" y="235"/>
                  </a:cxn>
                  <a:cxn ang="0">
                    <a:pos x="45" y="225"/>
                  </a:cxn>
                  <a:cxn ang="0">
                    <a:pos x="85" y="207"/>
                  </a:cxn>
                  <a:cxn ang="0">
                    <a:pos x="115" y="200"/>
                  </a:cxn>
                  <a:cxn ang="0">
                    <a:pos x="142" y="177"/>
                  </a:cxn>
                  <a:cxn ang="0">
                    <a:pos x="163" y="176"/>
                  </a:cxn>
                  <a:cxn ang="0">
                    <a:pos x="211" y="140"/>
                  </a:cxn>
                  <a:cxn ang="0">
                    <a:pos x="235" y="126"/>
                  </a:cxn>
                  <a:cxn ang="0">
                    <a:pos x="253" y="80"/>
                  </a:cxn>
                  <a:cxn ang="0">
                    <a:pos x="262" y="42"/>
                  </a:cxn>
                  <a:cxn ang="0">
                    <a:pos x="290" y="1"/>
                  </a:cxn>
                  <a:cxn ang="0">
                    <a:pos x="312" y="22"/>
                  </a:cxn>
                  <a:cxn ang="0">
                    <a:pos x="336" y="116"/>
                  </a:cxn>
                  <a:cxn ang="0">
                    <a:pos x="318" y="162"/>
                  </a:cxn>
                  <a:cxn ang="0">
                    <a:pos x="308" y="135"/>
                  </a:cxn>
                  <a:cxn ang="0">
                    <a:pos x="297" y="209"/>
                  </a:cxn>
                  <a:cxn ang="0">
                    <a:pos x="281" y="254"/>
                  </a:cxn>
                  <a:cxn ang="0">
                    <a:pos x="257" y="289"/>
                  </a:cxn>
                  <a:cxn ang="0">
                    <a:pos x="235" y="301"/>
                  </a:cxn>
                  <a:cxn ang="0">
                    <a:pos x="216" y="302"/>
                  </a:cxn>
                  <a:cxn ang="0">
                    <a:pos x="178" y="298"/>
                  </a:cxn>
                  <a:cxn ang="0">
                    <a:pos x="161" y="366"/>
                  </a:cxn>
                  <a:cxn ang="0">
                    <a:pos x="174" y="415"/>
                  </a:cxn>
                  <a:cxn ang="0">
                    <a:pos x="193" y="445"/>
                  </a:cxn>
                  <a:cxn ang="0">
                    <a:pos x="218" y="473"/>
                  </a:cxn>
                  <a:cxn ang="0">
                    <a:pos x="237" y="514"/>
                  </a:cxn>
                  <a:cxn ang="0">
                    <a:pos x="265" y="548"/>
                  </a:cxn>
                  <a:cxn ang="0">
                    <a:pos x="304" y="558"/>
                  </a:cxn>
                  <a:cxn ang="0">
                    <a:pos x="337" y="551"/>
                  </a:cxn>
                  <a:cxn ang="0">
                    <a:pos x="352" y="564"/>
                  </a:cxn>
                  <a:cxn ang="0">
                    <a:pos x="371" y="551"/>
                  </a:cxn>
                  <a:cxn ang="0">
                    <a:pos x="401" y="631"/>
                  </a:cxn>
                </a:cxnLst>
                <a:rect l="0" t="0" r="r" b="b"/>
                <a:pathLst>
                  <a:path w="401" h="846">
                    <a:moveTo>
                      <a:pt x="391" y="629"/>
                    </a:moveTo>
                    <a:lnTo>
                      <a:pt x="389" y="645"/>
                    </a:lnTo>
                    <a:lnTo>
                      <a:pt x="387" y="663"/>
                    </a:lnTo>
                    <a:lnTo>
                      <a:pt x="385" y="678"/>
                    </a:lnTo>
                    <a:lnTo>
                      <a:pt x="384" y="684"/>
                    </a:lnTo>
                    <a:lnTo>
                      <a:pt x="369" y="679"/>
                    </a:lnTo>
                    <a:lnTo>
                      <a:pt x="368" y="695"/>
                    </a:lnTo>
                    <a:lnTo>
                      <a:pt x="366" y="708"/>
                    </a:lnTo>
                    <a:lnTo>
                      <a:pt x="363" y="719"/>
                    </a:lnTo>
                    <a:lnTo>
                      <a:pt x="362" y="723"/>
                    </a:lnTo>
                    <a:lnTo>
                      <a:pt x="351" y="719"/>
                    </a:lnTo>
                    <a:lnTo>
                      <a:pt x="349" y="741"/>
                    </a:lnTo>
                    <a:lnTo>
                      <a:pt x="343" y="759"/>
                    </a:lnTo>
                    <a:lnTo>
                      <a:pt x="338" y="771"/>
                    </a:lnTo>
                    <a:lnTo>
                      <a:pt x="335" y="776"/>
                    </a:lnTo>
                    <a:lnTo>
                      <a:pt x="323" y="766"/>
                    </a:lnTo>
                    <a:lnTo>
                      <a:pt x="308" y="791"/>
                    </a:lnTo>
                    <a:lnTo>
                      <a:pt x="303" y="785"/>
                    </a:lnTo>
                    <a:lnTo>
                      <a:pt x="297" y="795"/>
                    </a:lnTo>
                    <a:lnTo>
                      <a:pt x="287" y="806"/>
                    </a:lnTo>
                    <a:lnTo>
                      <a:pt x="277" y="815"/>
                    </a:lnTo>
                    <a:lnTo>
                      <a:pt x="265" y="825"/>
                    </a:lnTo>
                    <a:lnTo>
                      <a:pt x="255" y="833"/>
                    </a:lnTo>
                    <a:lnTo>
                      <a:pt x="246" y="840"/>
                    </a:lnTo>
                    <a:lnTo>
                      <a:pt x="240" y="845"/>
                    </a:lnTo>
                    <a:lnTo>
                      <a:pt x="238" y="846"/>
                    </a:lnTo>
                    <a:lnTo>
                      <a:pt x="231" y="845"/>
                    </a:lnTo>
                    <a:lnTo>
                      <a:pt x="225" y="843"/>
                    </a:lnTo>
                    <a:lnTo>
                      <a:pt x="221" y="842"/>
                    </a:lnTo>
                    <a:lnTo>
                      <a:pt x="220" y="841"/>
                    </a:lnTo>
                    <a:lnTo>
                      <a:pt x="209" y="843"/>
                    </a:lnTo>
                    <a:lnTo>
                      <a:pt x="201" y="831"/>
                    </a:lnTo>
                    <a:lnTo>
                      <a:pt x="202" y="827"/>
                    </a:lnTo>
                    <a:lnTo>
                      <a:pt x="203" y="823"/>
                    </a:lnTo>
                    <a:lnTo>
                      <a:pt x="204" y="819"/>
                    </a:lnTo>
                    <a:lnTo>
                      <a:pt x="205" y="814"/>
                    </a:lnTo>
                    <a:lnTo>
                      <a:pt x="208" y="809"/>
                    </a:lnTo>
                    <a:lnTo>
                      <a:pt x="209" y="806"/>
                    </a:lnTo>
                    <a:lnTo>
                      <a:pt x="211" y="804"/>
                    </a:lnTo>
                    <a:lnTo>
                      <a:pt x="211" y="803"/>
                    </a:lnTo>
                    <a:lnTo>
                      <a:pt x="202" y="803"/>
                    </a:lnTo>
                    <a:lnTo>
                      <a:pt x="196" y="801"/>
                    </a:lnTo>
                    <a:lnTo>
                      <a:pt x="192" y="798"/>
                    </a:lnTo>
                    <a:lnTo>
                      <a:pt x="191" y="795"/>
                    </a:lnTo>
                    <a:lnTo>
                      <a:pt x="184" y="801"/>
                    </a:lnTo>
                    <a:lnTo>
                      <a:pt x="178" y="801"/>
                    </a:lnTo>
                    <a:lnTo>
                      <a:pt x="174" y="800"/>
                    </a:lnTo>
                    <a:lnTo>
                      <a:pt x="172" y="799"/>
                    </a:lnTo>
                    <a:lnTo>
                      <a:pt x="180" y="788"/>
                    </a:lnTo>
                    <a:lnTo>
                      <a:pt x="188" y="780"/>
                    </a:lnTo>
                    <a:lnTo>
                      <a:pt x="196" y="773"/>
                    </a:lnTo>
                    <a:lnTo>
                      <a:pt x="202" y="769"/>
                    </a:lnTo>
                    <a:lnTo>
                      <a:pt x="208" y="767"/>
                    </a:lnTo>
                    <a:lnTo>
                      <a:pt x="212" y="765"/>
                    </a:lnTo>
                    <a:lnTo>
                      <a:pt x="215" y="764"/>
                    </a:lnTo>
                    <a:lnTo>
                      <a:pt x="216" y="764"/>
                    </a:lnTo>
                    <a:lnTo>
                      <a:pt x="217" y="745"/>
                    </a:lnTo>
                    <a:lnTo>
                      <a:pt x="220" y="726"/>
                    </a:lnTo>
                    <a:lnTo>
                      <a:pt x="222" y="711"/>
                    </a:lnTo>
                    <a:lnTo>
                      <a:pt x="223" y="705"/>
                    </a:lnTo>
                    <a:lnTo>
                      <a:pt x="219" y="673"/>
                    </a:lnTo>
                    <a:lnTo>
                      <a:pt x="218" y="643"/>
                    </a:lnTo>
                    <a:lnTo>
                      <a:pt x="219" y="622"/>
                    </a:lnTo>
                    <a:lnTo>
                      <a:pt x="219" y="614"/>
                    </a:lnTo>
                    <a:lnTo>
                      <a:pt x="211" y="608"/>
                    </a:lnTo>
                    <a:lnTo>
                      <a:pt x="203" y="602"/>
                    </a:lnTo>
                    <a:lnTo>
                      <a:pt x="198" y="596"/>
                    </a:lnTo>
                    <a:lnTo>
                      <a:pt x="193" y="591"/>
                    </a:lnTo>
                    <a:lnTo>
                      <a:pt x="189" y="586"/>
                    </a:lnTo>
                    <a:lnTo>
                      <a:pt x="185" y="582"/>
                    </a:lnTo>
                    <a:lnTo>
                      <a:pt x="184" y="580"/>
                    </a:lnTo>
                    <a:lnTo>
                      <a:pt x="183" y="579"/>
                    </a:lnTo>
                    <a:lnTo>
                      <a:pt x="173" y="573"/>
                    </a:lnTo>
                    <a:lnTo>
                      <a:pt x="166" y="565"/>
                    </a:lnTo>
                    <a:lnTo>
                      <a:pt x="160" y="558"/>
                    </a:lnTo>
                    <a:lnTo>
                      <a:pt x="158" y="555"/>
                    </a:lnTo>
                    <a:lnTo>
                      <a:pt x="145" y="542"/>
                    </a:lnTo>
                    <a:lnTo>
                      <a:pt x="136" y="531"/>
                    </a:lnTo>
                    <a:lnTo>
                      <a:pt x="132" y="521"/>
                    </a:lnTo>
                    <a:lnTo>
                      <a:pt x="131" y="517"/>
                    </a:lnTo>
                    <a:lnTo>
                      <a:pt x="127" y="529"/>
                    </a:lnTo>
                    <a:lnTo>
                      <a:pt x="117" y="515"/>
                    </a:lnTo>
                    <a:lnTo>
                      <a:pt x="111" y="500"/>
                    </a:lnTo>
                    <a:lnTo>
                      <a:pt x="107" y="489"/>
                    </a:lnTo>
                    <a:lnTo>
                      <a:pt x="106" y="485"/>
                    </a:lnTo>
                    <a:lnTo>
                      <a:pt x="96" y="477"/>
                    </a:lnTo>
                    <a:lnTo>
                      <a:pt x="87" y="465"/>
                    </a:lnTo>
                    <a:lnTo>
                      <a:pt x="81" y="454"/>
                    </a:lnTo>
                    <a:lnTo>
                      <a:pt x="77" y="449"/>
                    </a:lnTo>
                    <a:lnTo>
                      <a:pt x="69" y="454"/>
                    </a:lnTo>
                    <a:lnTo>
                      <a:pt x="60" y="432"/>
                    </a:lnTo>
                    <a:lnTo>
                      <a:pt x="51" y="426"/>
                    </a:lnTo>
                    <a:lnTo>
                      <a:pt x="46" y="416"/>
                    </a:lnTo>
                    <a:lnTo>
                      <a:pt x="43" y="408"/>
                    </a:lnTo>
                    <a:lnTo>
                      <a:pt x="42" y="404"/>
                    </a:lnTo>
                    <a:lnTo>
                      <a:pt x="35" y="405"/>
                    </a:lnTo>
                    <a:lnTo>
                      <a:pt x="31" y="392"/>
                    </a:lnTo>
                    <a:lnTo>
                      <a:pt x="28" y="381"/>
                    </a:lnTo>
                    <a:lnTo>
                      <a:pt x="26" y="371"/>
                    </a:lnTo>
                    <a:lnTo>
                      <a:pt x="26" y="367"/>
                    </a:lnTo>
                    <a:lnTo>
                      <a:pt x="18" y="352"/>
                    </a:lnTo>
                    <a:lnTo>
                      <a:pt x="15" y="306"/>
                    </a:lnTo>
                    <a:lnTo>
                      <a:pt x="6" y="312"/>
                    </a:lnTo>
                    <a:lnTo>
                      <a:pt x="4" y="305"/>
                    </a:lnTo>
                    <a:lnTo>
                      <a:pt x="2" y="298"/>
                    </a:lnTo>
                    <a:lnTo>
                      <a:pt x="1" y="291"/>
                    </a:lnTo>
                    <a:lnTo>
                      <a:pt x="1" y="286"/>
                    </a:lnTo>
                    <a:lnTo>
                      <a:pt x="0" y="275"/>
                    </a:lnTo>
                    <a:lnTo>
                      <a:pt x="7" y="250"/>
                    </a:lnTo>
                    <a:lnTo>
                      <a:pt x="14" y="235"/>
                    </a:lnTo>
                    <a:lnTo>
                      <a:pt x="20" y="226"/>
                    </a:lnTo>
                    <a:lnTo>
                      <a:pt x="22" y="224"/>
                    </a:lnTo>
                    <a:lnTo>
                      <a:pt x="26" y="254"/>
                    </a:lnTo>
                    <a:lnTo>
                      <a:pt x="35" y="238"/>
                    </a:lnTo>
                    <a:lnTo>
                      <a:pt x="45" y="225"/>
                    </a:lnTo>
                    <a:lnTo>
                      <a:pt x="52" y="217"/>
                    </a:lnTo>
                    <a:lnTo>
                      <a:pt x="55" y="215"/>
                    </a:lnTo>
                    <a:lnTo>
                      <a:pt x="55" y="241"/>
                    </a:lnTo>
                    <a:lnTo>
                      <a:pt x="65" y="225"/>
                    </a:lnTo>
                    <a:lnTo>
                      <a:pt x="85" y="207"/>
                    </a:lnTo>
                    <a:lnTo>
                      <a:pt x="84" y="223"/>
                    </a:lnTo>
                    <a:lnTo>
                      <a:pt x="83" y="236"/>
                    </a:lnTo>
                    <a:lnTo>
                      <a:pt x="84" y="246"/>
                    </a:lnTo>
                    <a:lnTo>
                      <a:pt x="84" y="249"/>
                    </a:lnTo>
                    <a:lnTo>
                      <a:pt x="115" y="200"/>
                    </a:lnTo>
                    <a:lnTo>
                      <a:pt x="120" y="209"/>
                    </a:lnTo>
                    <a:lnTo>
                      <a:pt x="126" y="199"/>
                    </a:lnTo>
                    <a:lnTo>
                      <a:pt x="132" y="190"/>
                    </a:lnTo>
                    <a:lnTo>
                      <a:pt x="137" y="183"/>
                    </a:lnTo>
                    <a:lnTo>
                      <a:pt x="142" y="177"/>
                    </a:lnTo>
                    <a:lnTo>
                      <a:pt x="148" y="173"/>
                    </a:lnTo>
                    <a:lnTo>
                      <a:pt x="151" y="169"/>
                    </a:lnTo>
                    <a:lnTo>
                      <a:pt x="153" y="168"/>
                    </a:lnTo>
                    <a:lnTo>
                      <a:pt x="154" y="167"/>
                    </a:lnTo>
                    <a:lnTo>
                      <a:pt x="163" y="176"/>
                    </a:lnTo>
                    <a:lnTo>
                      <a:pt x="188" y="148"/>
                    </a:lnTo>
                    <a:lnTo>
                      <a:pt x="190" y="164"/>
                    </a:lnTo>
                    <a:lnTo>
                      <a:pt x="199" y="157"/>
                    </a:lnTo>
                    <a:lnTo>
                      <a:pt x="206" y="147"/>
                    </a:lnTo>
                    <a:lnTo>
                      <a:pt x="211" y="140"/>
                    </a:lnTo>
                    <a:lnTo>
                      <a:pt x="212" y="137"/>
                    </a:lnTo>
                    <a:lnTo>
                      <a:pt x="216" y="148"/>
                    </a:lnTo>
                    <a:lnTo>
                      <a:pt x="233" y="104"/>
                    </a:lnTo>
                    <a:lnTo>
                      <a:pt x="235" y="116"/>
                    </a:lnTo>
                    <a:lnTo>
                      <a:pt x="235" y="126"/>
                    </a:lnTo>
                    <a:lnTo>
                      <a:pt x="234" y="134"/>
                    </a:lnTo>
                    <a:lnTo>
                      <a:pt x="234" y="137"/>
                    </a:lnTo>
                    <a:lnTo>
                      <a:pt x="243" y="117"/>
                    </a:lnTo>
                    <a:lnTo>
                      <a:pt x="250" y="97"/>
                    </a:lnTo>
                    <a:lnTo>
                      <a:pt x="253" y="80"/>
                    </a:lnTo>
                    <a:lnTo>
                      <a:pt x="254" y="74"/>
                    </a:lnTo>
                    <a:lnTo>
                      <a:pt x="261" y="81"/>
                    </a:lnTo>
                    <a:lnTo>
                      <a:pt x="263" y="66"/>
                    </a:lnTo>
                    <a:lnTo>
                      <a:pt x="263" y="53"/>
                    </a:lnTo>
                    <a:lnTo>
                      <a:pt x="262" y="42"/>
                    </a:lnTo>
                    <a:lnTo>
                      <a:pt x="262" y="38"/>
                    </a:lnTo>
                    <a:lnTo>
                      <a:pt x="276" y="51"/>
                    </a:lnTo>
                    <a:lnTo>
                      <a:pt x="276" y="0"/>
                    </a:lnTo>
                    <a:lnTo>
                      <a:pt x="287" y="16"/>
                    </a:lnTo>
                    <a:lnTo>
                      <a:pt x="290" y="1"/>
                    </a:lnTo>
                    <a:lnTo>
                      <a:pt x="295" y="1"/>
                    </a:lnTo>
                    <a:lnTo>
                      <a:pt x="301" y="10"/>
                    </a:lnTo>
                    <a:lnTo>
                      <a:pt x="307" y="16"/>
                    </a:lnTo>
                    <a:lnTo>
                      <a:pt x="311" y="20"/>
                    </a:lnTo>
                    <a:lnTo>
                      <a:pt x="312" y="22"/>
                    </a:lnTo>
                    <a:lnTo>
                      <a:pt x="312" y="31"/>
                    </a:lnTo>
                    <a:lnTo>
                      <a:pt x="332" y="58"/>
                    </a:lnTo>
                    <a:lnTo>
                      <a:pt x="336" y="79"/>
                    </a:lnTo>
                    <a:lnTo>
                      <a:pt x="336" y="100"/>
                    </a:lnTo>
                    <a:lnTo>
                      <a:pt x="336" y="116"/>
                    </a:lnTo>
                    <a:lnTo>
                      <a:pt x="335" y="122"/>
                    </a:lnTo>
                    <a:lnTo>
                      <a:pt x="327" y="108"/>
                    </a:lnTo>
                    <a:lnTo>
                      <a:pt x="327" y="128"/>
                    </a:lnTo>
                    <a:lnTo>
                      <a:pt x="323" y="147"/>
                    </a:lnTo>
                    <a:lnTo>
                      <a:pt x="318" y="162"/>
                    </a:lnTo>
                    <a:lnTo>
                      <a:pt x="316" y="167"/>
                    </a:lnTo>
                    <a:lnTo>
                      <a:pt x="314" y="155"/>
                    </a:lnTo>
                    <a:lnTo>
                      <a:pt x="311" y="144"/>
                    </a:lnTo>
                    <a:lnTo>
                      <a:pt x="309" y="138"/>
                    </a:lnTo>
                    <a:lnTo>
                      <a:pt x="308" y="135"/>
                    </a:lnTo>
                    <a:lnTo>
                      <a:pt x="308" y="164"/>
                    </a:lnTo>
                    <a:lnTo>
                      <a:pt x="303" y="161"/>
                    </a:lnTo>
                    <a:lnTo>
                      <a:pt x="303" y="179"/>
                    </a:lnTo>
                    <a:lnTo>
                      <a:pt x="300" y="196"/>
                    </a:lnTo>
                    <a:lnTo>
                      <a:pt x="297" y="209"/>
                    </a:lnTo>
                    <a:lnTo>
                      <a:pt x="296" y="215"/>
                    </a:lnTo>
                    <a:lnTo>
                      <a:pt x="286" y="205"/>
                    </a:lnTo>
                    <a:lnTo>
                      <a:pt x="287" y="224"/>
                    </a:lnTo>
                    <a:lnTo>
                      <a:pt x="285" y="240"/>
                    </a:lnTo>
                    <a:lnTo>
                      <a:pt x="281" y="254"/>
                    </a:lnTo>
                    <a:lnTo>
                      <a:pt x="275" y="266"/>
                    </a:lnTo>
                    <a:lnTo>
                      <a:pt x="268" y="277"/>
                    </a:lnTo>
                    <a:lnTo>
                      <a:pt x="263" y="283"/>
                    </a:lnTo>
                    <a:lnTo>
                      <a:pt x="259" y="288"/>
                    </a:lnTo>
                    <a:lnTo>
                      <a:pt x="257" y="289"/>
                    </a:lnTo>
                    <a:lnTo>
                      <a:pt x="256" y="270"/>
                    </a:lnTo>
                    <a:lnTo>
                      <a:pt x="251" y="279"/>
                    </a:lnTo>
                    <a:lnTo>
                      <a:pt x="245" y="287"/>
                    </a:lnTo>
                    <a:lnTo>
                      <a:pt x="240" y="294"/>
                    </a:lnTo>
                    <a:lnTo>
                      <a:pt x="235" y="301"/>
                    </a:lnTo>
                    <a:lnTo>
                      <a:pt x="231" y="306"/>
                    </a:lnTo>
                    <a:lnTo>
                      <a:pt x="226" y="310"/>
                    </a:lnTo>
                    <a:lnTo>
                      <a:pt x="224" y="312"/>
                    </a:lnTo>
                    <a:lnTo>
                      <a:pt x="223" y="313"/>
                    </a:lnTo>
                    <a:lnTo>
                      <a:pt x="216" y="302"/>
                    </a:lnTo>
                    <a:lnTo>
                      <a:pt x="212" y="291"/>
                    </a:lnTo>
                    <a:lnTo>
                      <a:pt x="210" y="285"/>
                    </a:lnTo>
                    <a:lnTo>
                      <a:pt x="210" y="283"/>
                    </a:lnTo>
                    <a:lnTo>
                      <a:pt x="195" y="312"/>
                    </a:lnTo>
                    <a:lnTo>
                      <a:pt x="178" y="298"/>
                    </a:lnTo>
                    <a:lnTo>
                      <a:pt x="170" y="318"/>
                    </a:lnTo>
                    <a:lnTo>
                      <a:pt x="168" y="330"/>
                    </a:lnTo>
                    <a:lnTo>
                      <a:pt x="169" y="337"/>
                    </a:lnTo>
                    <a:lnTo>
                      <a:pt x="170" y="340"/>
                    </a:lnTo>
                    <a:lnTo>
                      <a:pt x="161" y="366"/>
                    </a:lnTo>
                    <a:lnTo>
                      <a:pt x="159" y="389"/>
                    </a:lnTo>
                    <a:lnTo>
                      <a:pt x="159" y="405"/>
                    </a:lnTo>
                    <a:lnTo>
                      <a:pt x="160" y="411"/>
                    </a:lnTo>
                    <a:lnTo>
                      <a:pt x="173" y="404"/>
                    </a:lnTo>
                    <a:lnTo>
                      <a:pt x="174" y="415"/>
                    </a:lnTo>
                    <a:lnTo>
                      <a:pt x="176" y="427"/>
                    </a:lnTo>
                    <a:lnTo>
                      <a:pt x="179" y="435"/>
                    </a:lnTo>
                    <a:lnTo>
                      <a:pt x="180" y="438"/>
                    </a:lnTo>
                    <a:lnTo>
                      <a:pt x="192" y="430"/>
                    </a:lnTo>
                    <a:lnTo>
                      <a:pt x="193" y="445"/>
                    </a:lnTo>
                    <a:lnTo>
                      <a:pt x="196" y="460"/>
                    </a:lnTo>
                    <a:lnTo>
                      <a:pt x="200" y="474"/>
                    </a:lnTo>
                    <a:lnTo>
                      <a:pt x="202" y="479"/>
                    </a:lnTo>
                    <a:lnTo>
                      <a:pt x="212" y="476"/>
                    </a:lnTo>
                    <a:lnTo>
                      <a:pt x="218" y="473"/>
                    </a:lnTo>
                    <a:lnTo>
                      <a:pt x="222" y="470"/>
                    </a:lnTo>
                    <a:lnTo>
                      <a:pt x="223" y="469"/>
                    </a:lnTo>
                    <a:lnTo>
                      <a:pt x="223" y="498"/>
                    </a:lnTo>
                    <a:lnTo>
                      <a:pt x="233" y="494"/>
                    </a:lnTo>
                    <a:lnTo>
                      <a:pt x="237" y="514"/>
                    </a:lnTo>
                    <a:lnTo>
                      <a:pt x="246" y="507"/>
                    </a:lnTo>
                    <a:lnTo>
                      <a:pt x="250" y="524"/>
                    </a:lnTo>
                    <a:lnTo>
                      <a:pt x="256" y="537"/>
                    </a:lnTo>
                    <a:lnTo>
                      <a:pt x="262" y="544"/>
                    </a:lnTo>
                    <a:lnTo>
                      <a:pt x="265" y="548"/>
                    </a:lnTo>
                    <a:lnTo>
                      <a:pt x="272" y="536"/>
                    </a:lnTo>
                    <a:lnTo>
                      <a:pt x="285" y="533"/>
                    </a:lnTo>
                    <a:lnTo>
                      <a:pt x="290" y="544"/>
                    </a:lnTo>
                    <a:lnTo>
                      <a:pt x="298" y="553"/>
                    </a:lnTo>
                    <a:lnTo>
                      <a:pt x="304" y="558"/>
                    </a:lnTo>
                    <a:lnTo>
                      <a:pt x="306" y="559"/>
                    </a:lnTo>
                    <a:lnTo>
                      <a:pt x="319" y="544"/>
                    </a:lnTo>
                    <a:lnTo>
                      <a:pt x="333" y="560"/>
                    </a:lnTo>
                    <a:lnTo>
                      <a:pt x="337" y="552"/>
                    </a:lnTo>
                    <a:lnTo>
                      <a:pt x="337" y="551"/>
                    </a:lnTo>
                    <a:lnTo>
                      <a:pt x="336" y="549"/>
                    </a:lnTo>
                    <a:lnTo>
                      <a:pt x="337" y="549"/>
                    </a:lnTo>
                    <a:lnTo>
                      <a:pt x="342" y="552"/>
                    </a:lnTo>
                    <a:lnTo>
                      <a:pt x="348" y="558"/>
                    </a:lnTo>
                    <a:lnTo>
                      <a:pt x="352" y="564"/>
                    </a:lnTo>
                    <a:lnTo>
                      <a:pt x="354" y="569"/>
                    </a:lnTo>
                    <a:lnTo>
                      <a:pt x="355" y="571"/>
                    </a:lnTo>
                    <a:lnTo>
                      <a:pt x="363" y="562"/>
                    </a:lnTo>
                    <a:lnTo>
                      <a:pt x="368" y="556"/>
                    </a:lnTo>
                    <a:lnTo>
                      <a:pt x="371" y="551"/>
                    </a:lnTo>
                    <a:lnTo>
                      <a:pt x="372" y="549"/>
                    </a:lnTo>
                    <a:lnTo>
                      <a:pt x="386" y="576"/>
                    </a:lnTo>
                    <a:lnTo>
                      <a:pt x="394" y="602"/>
                    </a:lnTo>
                    <a:lnTo>
                      <a:pt x="400" y="622"/>
                    </a:lnTo>
                    <a:lnTo>
                      <a:pt x="401" y="631"/>
                    </a:lnTo>
                    <a:lnTo>
                      <a:pt x="391" y="629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970" name="Freeform 250"/>
              <p:cNvSpPr>
                <a:spLocks/>
              </p:cNvSpPr>
              <p:nvPr/>
            </p:nvSpPr>
            <p:spPr bwMode="auto">
              <a:xfrm>
                <a:off x="1199" y="2760"/>
                <a:ext cx="48" cy="66"/>
              </a:xfrm>
              <a:custGeom>
                <a:avLst/>
                <a:gdLst/>
                <a:ahLst/>
                <a:cxnLst>
                  <a:cxn ang="0">
                    <a:pos x="4" y="156"/>
                  </a:cxn>
                  <a:cxn ang="0">
                    <a:pos x="15" y="171"/>
                  </a:cxn>
                  <a:cxn ang="0">
                    <a:pos x="22" y="177"/>
                  </a:cxn>
                  <a:cxn ang="0">
                    <a:pos x="14" y="182"/>
                  </a:cxn>
                  <a:cxn ang="0">
                    <a:pos x="27" y="189"/>
                  </a:cxn>
                  <a:cxn ang="0">
                    <a:pos x="41" y="194"/>
                  </a:cxn>
                  <a:cxn ang="0">
                    <a:pos x="57" y="198"/>
                  </a:cxn>
                  <a:cxn ang="0">
                    <a:pos x="62" y="184"/>
                  </a:cxn>
                  <a:cxn ang="0">
                    <a:pos x="82" y="187"/>
                  </a:cxn>
                  <a:cxn ang="0">
                    <a:pos x="92" y="187"/>
                  </a:cxn>
                  <a:cxn ang="0">
                    <a:pos x="106" y="177"/>
                  </a:cxn>
                  <a:cxn ang="0">
                    <a:pos x="127" y="173"/>
                  </a:cxn>
                  <a:cxn ang="0">
                    <a:pos x="121" y="172"/>
                  </a:cxn>
                  <a:cxn ang="0">
                    <a:pos x="101" y="171"/>
                  </a:cxn>
                  <a:cxn ang="0">
                    <a:pos x="79" y="167"/>
                  </a:cxn>
                  <a:cxn ang="0">
                    <a:pos x="113" y="149"/>
                  </a:cxn>
                  <a:cxn ang="0">
                    <a:pos x="106" y="148"/>
                  </a:cxn>
                  <a:cxn ang="0">
                    <a:pos x="93" y="146"/>
                  </a:cxn>
                  <a:cxn ang="0">
                    <a:pos x="80" y="140"/>
                  </a:cxn>
                  <a:cxn ang="0">
                    <a:pos x="75" y="135"/>
                  </a:cxn>
                  <a:cxn ang="0">
                    <a:pos x="86" y="135"/>
                  </a:cxn>
                  <a:cxn ang="0">
                    <a:pos x="106" y="131"/>
                  </a:cxn>
                  <a:cxn ang="0">
                    <a:pos x="131" y="120"/>
                  </a:cxn>
                  <a:cxn ang="0">
                    <a:pos x="144" y="110"/>
                  </a:cxn>
                  <a:cxn ang="0">
                    <a:pos x="136" y="111"/>
                  </a:cxn>
                  <a:cxn ang="0">
                    <a:pos x="123" y="114"/>
                  </a:cxn>
                  <a:cxn ang="0">
                    <a:pos x="108" y="114"/>
                  </a:cxn>
                  <a:cxn ang="0">
                    <a:pos x="101" y="114"/>
                  </a:cxn>
                  <a:cxn ang="0">
                    <a:pos x="110" y="109"/>
                  </a:cxn>
                  <a:cxn ang="0">
                    <a:pos x="124" y="100"/>
                  </a:cxn>
                  <a:cxn ang="0">
                    <a:pos x="139" y="84"/>
                  </a:cxn>
                  <a:cxn ang="0">
                    <a:pos x="143" y="75"/>
                  </a:cxn>
                  <a:cxn ang="0">
                    <a:pos x="128" y="83"/>
                  </a:cxn>
                  <a:cxn ang="0">
                    <a:pos x="104" y="90"/>
                  </a:cxn>
                  <a:cxn ang="0">
                    <a:pos x="75" y="86"/>
                  </a:cxn>
                  <a:cxn ang="0">
                    <a:pos x="60" y="68"/>
                  </a:cxn>
                  <a:cxn ang="0">
                    <a:pos x="54" y="24"/>
                  </a:cxn>
                  <a:cxn ang="0">
                    <a:pos x="42" y="1"/>
                  </a:cxn>
                  <a:cxn ang="0">
                    <a:pos x="44" y="89"/>
                  </a:cxn>
                  <a:cxn ang="0">
                    <a:pos x="38" y="87"/>
                  </a:cxn>
                  <a:cxn ang="0">
                    <a:pos x="27" y="82"/>
                  </a:cxn>
                  <a:cxn ang="0">
                    <a:pos x="17" y="73"/>
                  </a:cxn>
                  <a:cxn ang="0">
                    <a:pos x="13" y="72"/>
                  </a:cxn>
                  <a:cxn ang="0">
                    <a:pos x="24" y="108"/>
                  </a:cxn>
                  <a:cxn ang="0">
                    <a:pos x="0" y="128"/>
                  </a:cxn>
                  <a:cxn ang="0">
                    <a:pos x="4" y="138"/>
                  </a:cxn>
                  <a:cxn ang="0">
                    <a:pos x="20" y="157"/>
                  </a:cxn>
                </a:cxnLst>
                <a:rect l="0" t="0" r="r" b="b"/>
                <a:pathLst>
                  <a:path w="145" h="198">
                    <a:moveTo>
                      <a:pt x="20" y="157"/>
                    </a:moveTo>
                    <a:lnTo>
                      <a:pt x="4" y="156"/>
                    </a:lnTo>
                    <a:lnTo>
                      <a:pt x="8" y="165"/>
                    </a:lnTo>
                    <a:lnTo>
                      <a:pt x="15" y="171"/>
                    </a:lnTo>
                    <a:lnTo>
                      <a:pt x="20" y="175"/>
                    </a:lnTo>
                    <a:lnTo>
                      <a:pt x="22" y="177"/>
                    </a:lnTo>
                    <a:lnTo>
                      <a:pt x="7" y="177"/>
                    </a:lnTo>
                    <a:lnTo>
                      <a:pt x="14" y="182"/>
                    </a:lnTo>
                    <a:lnTo>
                      <a:pt x="21" y="186"/>
                    </a:lnTo>
                    <a:lnTo>
                      <a:pt x="27" y="189"/>
                    </a:lnTo>
                    <a:lnTo>
                      <a:pt x="34" y="192"/>
                    </a:lnTo>
                    <a:lnTo>
                      <a:pt x="41" y="194"/>
                    </a:lnTo>
                    <a:lnTo>
                      <a:pt x="49" y="197"/>
                    </a:lnTo>
                    <a:lnTo>
                      <a:pt x="57" y="198"/>
                    </a:lnTo>
                    <a:lnTo>
                      <a:pt x="66" y="198"/>
                    </a:lnTo>
                    <a:lnTo>
                      <a:pt x="62" y="184"/>
                    </a:lnTo>
                    <a:lnTo>
                      <a:pt x="72" y="186"/>
                    </a:lnTo>
                    <a:lnTo>
                      <a:pt x="82" y="187"/>
                    </a:lnTo>
                    <a:lnTo>
                      <a:pt x="89" y="187"/>
                    </a:lnTo>
                    <a:lnTo>
                      <a:pt x="92" y="187"/>
                    </a:lnTo>
                    <a:lnTo>
                      <a:pt x="84" y="181"/>
                    </a:lnTo>
                    <a:lnTo>
                      <a:pt x="106" y="177"/>
                    </a:lnTo>
                    <a:lnTo>
                      <a:pt x="121" y="174"/>
                    </a:lnTo>
                    <a:lnTo>
                      <a:pt x="127" y="173"/>
                    </a:lnTo>
                    <a:lnTo>
                      <a:pt x="126" y="172"/>
                    </a:lnTo>
                    <a:lnTo>
                      <a:pt x="121" y="172"/>
                    </a:lnTo>
                    <a:lnTo>
                      <a:pt x="111" y="172"/>
                    </a:lnTo>
                    <a:lnTo>
                      <a:pt x="101" y="171"/>
                    </a:lnTo>
                    <a:lnTo>
                      <a:pt x="89" y="170"/>
                    </a:lnTo>
                    <a:lnTo>
                      <a:pt x="79" y="167"/>
                    </a:lnTo>
                    <a:lnTo>
                      <a:pt x="114" y="149"/>
                    </a:lnTo>
                    <a:lnTo>
                      <a:pt x="113" y="149"/>
                    </a:lnTo>
                    <a:lnTo>
                      <a:pt x="110" y="149"/>
                    </a:lnTo>
                    <a:lnTo>
                      <a:pt x="106" y="148"/>
                    </a:lnTo>
                    <a:lnTo>
                      <a:pt x="100" y="147"/>
                    </a:lnTo>
                    <a:lnTo>
                      <a:pt x="93" y="146"/>
                    </a:lnTo>
                    <a:lnTo>
                      <a:pt x="86" y="143"/>
                    </a:lnTo>
                    <a:lnTo>
                      <a:pt x="80" y="140"/>
                    </a:lnTo>
                    <a:lnTo>
                      <a:pt x="72" y="135"/>
                    </a:lnTo>
                    <a:lnTo>
                      <a:pt x="75" y="135"/>
                    </a:lnTo>
                    <a:lnTo>
                      <a:pt x="79" y="135"/>
                    </a:lnTo>
                    <a:lnTo>
                      <a:pt x="86" y="135"/>
                    </a:lnTo>
                    <a:lnTo>
                      <a:pt x="95" y="133"/>
                    </a:lnTo>
                    <a:lnTo>
                      <a:pt x="106" y="131"/>
                    </a:lnTo>
                    <a:lnTo>
                      <a:pt x="118" y="126"/>
                    </a:lnTo>
                    <a:lnTo>
                      <a:pt x="131" y="120"/>
                    </a:lnTo>
                    <a:lnTo>
                      <a:pt x="145" y="110"/>
                    </a:lnTo>
                    <a:lnTo>
                      <a:pt x="144" y="110"/>
                    </a:lnTo>
                    <a:lnTo>
                      <a:pt x="141" y="111"/>
                    </a:lnTo>
                    <a:lnTo>
                      <a:pt x="136" y="111"/>
                    </a:lnTo>
                    <a:lnTo>
                      <a:pt x="130" y="112"/>
                    </a:lnTo>
                    <a:lnTo>
                      <a:pt x="123" y="114"/>
                    </a:lnTo>
                    <a:lnTo>
                      <a:pt x="115" y="114"/>
                    </a:lnTo>
                    <a:lnTo>
                      <a:pt x="108" y="114"/>
                    </a:lnTo>
                    <a:lnTo>
                      <a:pt x="100" y="114"/>
                    </a:lnTo>
                    <a:lnTo>
                      <a:pt x="101" y="114"/>
                    </a:lnTo>
                    <a:lnTo>
                      <a:pt x="105" y="111"/>
                    </a:lnTo>
                    <a:lnTo>
                      <a:pt x="110" y="109"/>
                    </a:lnTo>
                    <a:lnTo>
                      <a:pt x="117" y="105"/>
                    </a:lnTo>
                    <a:lnTo>
                      <a:pt x="124" y="100"/>
                    </a:lnTo>
                    <a:lnTo>
                      <a:pt x="131" y="93"/>
                    </a:lnTo>
                    <a:lnTo>
                      <a:pt x="139" y="84"/>
                    </a:lnTo>
                    <a:lnTo>
                      <a:pt x="145" y="74"/>
                    </a:lnTo>
                    <a:lnTo>
                      <a:pt x="143" y="75"/>
                    </a:lnTo>
                    <a:lnTo>
                      <a:pt x="138" y="79"/>
                    </a:lnTo>
                    <a:lnTo>
                      <a:pt x="128" y="83"/>
                    </a:lnTo>
                    <a:lnTo>
                      <a:pt x="118" y="87"/>
                    </a:lnTo>
                    <a:lnTo>
                      <a:pt x="104" y="90"/>
                    </a:lnTo>
                    <a:lnTo>
                      <a:pt x="90" y="90"/>
                    </a:lnTo>
                    <a:lnTo>
                      <a:pt x="75" y="86"/>
                    </a:lnTo>
                    <a:lnTo>
                      <a:pt x="60" y="77"/>
                    </a:lnTo>
                    <a:lnTo>
                      <a:pt x="60" y="68"/>
                    </a:lnTo>
                    <a:lnTo>
                      <a:pt x="58" y="49"/>
                    </a:lnTo>
                    <a:lnTo>
                      <a:pt x="54" y="24"/>
                    </a:lnTo>
                    <a:lnTo>
                      <a:pt x="46" y="0"/>
                    </a:lnTo>
                    <a:lnTo>
                      <a:pt x="42" y="1"/>
                    </a:lnTo>
                    <a:lnTo>
                      <a:pt x="45" y="89"/>
                    </a:lnTo>
                    <a:lnTo>
                      <a:pt x="44" y="89"/>
                    </a:lnTo>
                    <a:lnTo>
                      <a:pt x="42" y="88"/>
                    </a:lnTo>
                    <a:lnTo>
                      <a:pt x="38" y="87"/>
                    </a:lnTo>
                    <a:lnTo>
                      <a:pt x="34" y="85"/>
                    </a:lnTo>
                    <a:lnTo>
                      <a:pt x="27" y="82"/>
                    </a:lnTo>
                    <a:lnTo>
                      <a:pt x="22" y="78"/>
                    </a:lnTo>
                    <a:lnTo>
                      <a:pt x="17" y="73"/>
                    </a:lnTo>
                    <a:lnTo>
                      <a:pt x="12" y="65"/>
                    </a:lnTo>
                    <a:lnTo>
                      <a:pt x="13" y="72"/>
                    </a:lnTo>
                    <a:lnTo>
                      <a:pt x="16" y="87"/>
                    </a:lnTo>
                    <a:lnTo>
                      <a:pt x="24" y="108"/>
                    </a:lnTo>
                    <a:lnTo>
                      <a:pt x="39" y="128"/>
                    </a:lnTo>
                    <a:lnTo>
                      <a:pt x="0" y="128"/>
                    </a:lnTo>
                    <a:lnTo>
                      <a:pt x="1" y="130"/>
                    </a:lnTo>
                    <a:lnTo>
                      <a:pt x="4" y="138"/>
                    </a:lnTo>
                    <a:lnTo>
                      <a:pt x="11" y="146"/>
                    </a:lnTo>
                    <a:lnTo>
                      <a:pt x="20" y="157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971" name="Freeform 251"/>
              <p:cNvSpPr>
                <a:spLocks/>
              </p:cNvSpPr>
              <p:nvPr/>
            </p:nvSpPr>
            <p:spPr bwMode="auto">
              <a:xfrm>
                <a:off x="940" y="2720"/>
                <a:ext cx="20" cy="31"/>
              </a:xfrm>
              <a:custGeom>
                <a:avLst/>
                <a:gdLst/>
                <a:ahLst/>
                <a:cxnLst>
                  <a:cxn ang="0">
                    <a:pos x="58" y="93"/>
                  </a:cxn>
                  <a:cxn ang="0">
                    <a:pos x="45" y="87"/>
                  </a:cxn>
                  <a:cxn ang="0">
                    <a:pos x="33" y="78"/>
                  </a:cxn>
                  <a:cxn ang="0">
                    <a:pos x="23" y="67"/>
                  </a:cxn>
                  <a:cxn ang="0">
                    <a:pos x="13" y="54"/>
                  </a:cxn>
                  <a:cxn ang="0">
                    <a:pos x="7" y="40"/>
                  </a:cxn>
                  <a:cxn ang="0">
                    <a:pos x="2" y="26"/>
                  </a:cxn>
                  <a:cxn ang="0">
                    <a:pos x="0" y="13"/>
                  </a:cxn>
                  <a:cxn ang="0">
                    <a:pos x="1" y="0"/>
                  </a:cxn>
                  <a:cxn ang="0">
                    <a:pos x="5" y="25"/>
                  </a:cxn>
                  <a:cxn ang="0">
                    <a:pos x="12" y="44"/>
                  </a:cxn>
                  <a:cxn ang="0">
                    <a:pos x="22" y="60"/>
                  </a:cxn>
                  <a:cxn ang="0">
                    <a:pos x="32" y="73"/>
                  </a:cxn>
                  <a:cxn ang="0">
                    <a:pos x="42" y="82"/>
                  </a:cxn>
                  <a:cxn ang="0">
                    <a:pos x="50" y="89"/>
                  </a:cxn>
                  <a:cxn ang="0">
                    <a:pos x="56" y="92"/>
                  </a:cxn>
                  <a:cxn ang="0">
                    <a:pos x="58" y="93"/>
                  </a:cxn>
                </a:cxnLst>
                <a:rect l="0" t="0" r="r" b="b"/>
                <a:pathLst>
                  <a:path w="58" h="93">
                    <a:moveTo>
                      <a:pt x="58" y="93"/>
                    </a:moveTo>
                    <a:lnTo>
                      <a:pt x="45" y="87"/>
                    </a:lnTo>
                    <a:lnTo>
                      <a:pt x="33" y="78"/>
                    </a:lnTo>
                    <a:lnTo>
                      <a:pt x="23" y="67"/>
                    </a:lnTo>
                    <a:lnTo>
                      <a:pt x="13" y="54"/>
                    </a:lnTo>
                    <a:lnTo>
                      <a:pt x="7" y="40"/>
                    </a:lnTo>
                    <a:lnTo>
                      <a:pt x="2" y="26"/>
                    </a:lnTo>
                    <a:lnTo>
                      <a:pt x="0" y="13"/>
                    </a:lnTo>
                    <a:lnTo>
                      <a:pt x="1" y="0"/>
                    </a:lnTo>
                    <a:lnTo>
                      <a:pt x="5" y="25"/>
                    </a:lnTo>
                    <a:lnTo>
                      <a:pt x="12" y="44"/>
                    </a:lnTo>
                    <a:lnTo>
                      <a:pt x="22" y="60"/>
                    </a:lnTo>
                    <a:lnTo>
                      <a:pt x="32" y="73"/>
                    </a:lnTo>
                    <a:lnTo>
                      <a:pt x="42" y="82"/>
                    </a:lnTo>
                    <a:lnTo>
                      <a:pt x="50" y="89"/>
                    </a:lnTo>
                    <a:lnTo>
                      <a:pt x="56" y="92"/>
                    </a:lnTo>
                    <a:lnTo>
                      <a:pt x="58" y="93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972" name="Freeform 252"/>
              <p:cNvSpPr>
                <a:spLocks/>
              </p:cNvSpPr>
              <p:nvPr/>
            </p:nvSpPr>
            <p:spPr bwMode="auto">
              <a:xfrm>
                <a:off x="970" y="2731"/>
                <a:ext cx="28" cy="48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" y="14"/>
                  </a:cxn>
                  <a:cxn ang="0">
                    <a:pos x="4" y="27"/>
                  </a:cxn>
                  <a:cxn ang="0">
                    <a:pos x="8" y="39"/>
                  </a:cxn>
                  <a:cxn ang="0">
                    <a:pos x="14" y="49"/>
                  </a:cxn>
                  <a:cxn ang="0">
                    <a:pos x="23" y="59"/>
                  </a:cxn>
                  <a:cxn ang="0">
                    <a:pos x="32" y="66"/>
                  </a:cxn>
                  <a:cxn ang="0">
                    <a:pos x="43" y="74"/>
                  </a:cxn>
                  <a:cxn ang="0">
                    <a:pos x="54" y="80"/>
                  </a:cxn>
                  <a:cxn ang="0">
                    <a:pos x="65" y="86"/>
                  </a:cxn>
                  <a:cxn ang="0">
                    <a:pos x="73" y="93"/>
                  </a:cxn>
                  <a:cxn ang="0">
                    <a:pos x="78" y="102"/>
                  </a:cxn>
                  <a:cxn ang="0">
                    <a:pos x="82" y="110"/>
                  </a:cxn>
                  <a:cxn ang="0">
                    <a:pos x="83" y="119"/>
                  </a:cxn>
                  <a:cxn ang="0">
                    <a:pos x="82" y="127"/>
                  </a:cxn>
                  <a:cxn ang="0">
                    <a:pos x="80" y="135"/>
                  </a:cxn>
                  <a:cxn ang="0">
                    <a:pos x="78" y="144"/>
                  </a:cxn>
                  <a:cxn ang="0">
                    <a:pos x="83" y="133"/>
                  </a:cxn>
                  <a:cxn ang="0">
                    <a:pos x="85" y="122"/>
                  </a:cxn>
                  <a:cxn ang="0">
                    <a:pos x="86" y="109"/>
                  </a:cxn>
                  <a:cxn ang="0">
                    <a:pos x="85" y="97"/>
                  </a:cxn>
                  <a:cxn ang="0">
                    <a:pos x="82" y="86"/>
                  </a:cxn>
                  <a:cxn ang="0">
                    <a:pos x="76" y="77"/>
                  </a:cxn>
                  <a:cxn ang="0">
                    <a:pos x="68" y="70"/>
                  </a:cxn>
                  <a:cxn ang="0">
                    <a:pos x="57" y="68"/>
                  </a:cxn>
                  <a:cxn ang="0">
                    <a:pos x="43" y="65"/>
                  </a:cxn>
                  <a:cxn ang="0">
                    <a:pos x="31" y="58"/>
                  </a:cxn>
                  <a:cxn ang="0">
                    <a:pos x="21" y="46"/>
                  </a:cxn>
                  <a:cxn ang="0">
                    <a:pos x="13" y="34"/>
                  </a:cxn>
                  <a:cxn ang="0">
                    <a:pos x="7" y="22"/>
                  </a:cxn>
                  <a:cxn ang="0">
                    <a:pos x="3" y="10"/>
                  </a:cxn>
                  <a:cxn ang="0">
                    <a:pos x="1" y="3"/>
                  </a:cxn>
                  <a:cxn ang="0">
                    <a:pos x="0" y="0"/>
                  </a:cxn>
                </a:cxnLst>
                <a:rect l="0" t="0" r="r" b="b"/>
                <a:pathLst>
                  <a:path w="86" h="144">
                    <a:moveTo>
                      <a:pt x="0" y="0"/>
                    </a:moveTo>
                    <a:lnTo>
                      <a:pt x="1" y="14"/>
                    </a:lnTo>
                    <a:lnTo>
                      <a:pt x="4" y="27"/>
                    </a:lnTo>
                    <a:lnTo>
                      <a:pt x="8" y="39"/>
                    </a:lnTo>
                    <a:lnTo>
                      <a:pt x="14" y="49"/>
                    </a:lnTo>
                    <a:lnTo>
                      <a:pt x="23" y="59"/>
                    </a:lnTo>
                    <a:lnTo>
                      <a:pt x="32" y="66"/>
                    </a:lnTo>
                    <a:lnTo>
                      <a:pt x="43" y="74"/>
                    </a:lnTo>
                    <a:lnTo>
                      <a:pt x="54" y="80"/>
                    </a:lnTo>
                    <a:lnTo>
                      <a:pt x="65" y="86"/>
                    </a:lnTo>
                    <a:lnTo>
                      <a:pt x="73" y="93"/>
                    </a:lnTo>
                    <a:lnTo>
                      <a:pt x="78" y="102"/>
                    </a:lnTo>
                    <a:lnTo>
                      <a:pt x="82" y="110"/>
                    </a:lnTo>
                    <a:lnTo>
                      <a:pt x="83" y="119"/>
                    </a:lnTo>
                    <a:lnTo>
                      <a:pt x="82" y="127"/>
                    </a:lnTo>
                    <a:lnTo>
                      <a:pt x="80" y="135"/>
                    </a:lnTo>
                    <a:lnTo>
                      <a:pt x="78" y="144"/>
                    </a:lnTo>
                    <a:lnTo>
                      <a:pt x="83" y="133"/>
                    </a:lnTo>
                    <a:lnTo>
                      <a:pt x="85" y="122"/>
                    </a:lnTo>
                    <a:lnTo>
                      <a:pt x="86" y="109"/>
                    </a:lnTo>
                    <a:lnTo>
                      <a:pt x="85" y="97"/>
                    </a:lnTo>
                    <a:lnTo>
                      <a:pt x="82" y="86"/>
                    </a:lnTo>
                    <a:lnTo>
                      <a:pt x="76" y="77"/>
                    </a:lnTo>
                    <a:lnTo>
                      <a:pt x="68" y="70"/>
                    </a:lnTo>
                    <a:lnTo>
                      <a:pt x="57" y="68"/>
                    </a:lnTo>
                    <a:lnTo>
                      <a:pt x="43" y="65"/>
                    </a:lnTo>
                    <a:lnTo>
                      <a:pt x="31" y="58"/>
                    </a:lnTo>
                    <a:lnTo>
                      <a:pt x="21" y="46"/>
                    </a:lnTo>
                    <a:lnTo>
                      <a:pt x="13" y="34"/>
                    </a:lnTo>
                    <a:lnTo>
                      <a:pt x="7" y="22"/>
                    </a:lnTo>
                    <a:lnTo>
                      <a:pt x="3" y="10"/>
                    </a:lnTo>
                    <a:lnTo>
                      <a:pt x="1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973" name="Freeform 253"/>
              <p:cNvSpPr>
                <a:spLocks/>
              </p:cNvSpPr>
              <p:nvPr/>
            </p:nvSpPr>
            <p:spPr bwMode="auto">
              <a:xfrm>
                <a:off x="997" y="2749"/>
                <a:ext cx="34" cy="28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3" y="8"/>
                  </a:cxn>
                  <a:cxn ang="0">
                    <a:pos x="24" y="17"/>
                  </a:cxn>
                  <a:cxn ang="0">
                    <a:pos x="30" y="27"/>
                  </a:cxn>
                  <a:cxn ang="0">
                    <a:pos x="34" y="36"/>
                  </a:cxn>
                  <a:cxn ang="0">
                    <a:pos x="36" y="46"/>
                  </a:cxn>
                  <a:cxn ang="0">
                    <a:pos x="37" y="54"/>
                  </a:cxn>
                  <a:cxn ang="0">
                    <a:pos x="37" y="63"/>
                  </a:cxn>
                  <a:cxn ang="0">
                    <a:pos x="36" y="69"/>
                  </a:cxn>
                  <a:cxn ang="0">
                    <a:pos x="46" y="60"/>
                  </a:cxn>
                  <a:cxn ang="0">
                    <a:pos x="52" y="52"/>
                  </a:cxn>
                  <a:cxn ang="0">
                    <a:pos x="56" y="45"/>
                  </a:cxn>
                  <a:cxn ang="0">
                    <a:pos x="57" y="42"/>
                  </a:cxn>
                  <a:cxn ang="0">
                    <a:pos x="66" y="65"/>
                  </a:cxn>
                  <a:cxn ang="0">
                    <a:pos x="102" y="32"/>
                  </a:cxn>
                  <a:cxn ang="0">
                    <a:pos x="69" y="74"/>
                  </a:cxn>
                  <a:cxn ang="0">
                    <a:pos x="54" y="63"/>
                  </a:cxn>
                  <a:cxn ang="0">
                    <a:pos x="24" y="84"/>
                  </a:cxn>
                  <a:cxn ang="0">
                    <a:pos x="30" y="65"/>
                  </a:cxn>
                  <a:cxn ang="0">
                    <a:pos x="30" y="48"/>
                  </a:cxn>
                  <a:cxn ang="0">
                    <a:pos x="27" y="33"/>
                  </a:cxn>
                  <a:cxn ang="0">
                    <a:pos x="21" y="21"/>
                  </a:cxn>
                  <a:cxn ang="0">
                    <a:pos x="13" y="12"/>
                  </a:cxn>
                  <a:cxn ang="0">
                    <a:pos x="7" y="5"/>
                  </a:cxn>
                  <a:cxn ang="0">
                    <a:pos x="2" y="1"/>
                  </a:cxn>
                  <a:cxn ang="0">
                    <a:pos x="0" y="0"/>
                  </a:cxn>
                </a:cxnLst>
                <a:rect l="0" t="0" r="r" b="b"/>
                <a:pathLst>
                  <a:path w="102" h="84">
                    <a:moveTo>
                      <a:pt x="0" y="0"/>
                    </a:moveTo>
                    <a:lnTo>
                      <a:pt x="13" y="8"/>
                    </a:lnTo>
                    <a:lnTo>
                      <a:pt x="24" y="17"/>
                    </a:lnTo>
                    <a:lnTo>
                      <a:pt x="30" y="27"/>
                    </a:lnTo>
                    <a:lnTo>
                      <a:pt x="34" y="36"/>
                    </a:lnTo>
                    <a:lnTo>
                      <a:pt x="36" y="46"/>
                    </a:lnTo>
                    <a:lnTo>
                      <a:pt x="37" y="54"/>
                    </a:lnTo>
                    <a:lnTo>
                      <a:pt x="37" y="63"/>
                    </a:lnTo>
                    <a:lnTo>
                      <a:pt x="36" y="69"/>
                    </a:lnTo>
                    <a:lnTo>
                      <a:pt x="46" y="60"/>
                    </a:lnTo>
                    <a:lnTo>
                      <a:pt x="52" y="52"/>
                    </a:lnTo>
                    <a:lnTo>
                      <a:pt x="56" y="45"/>
                    </a:lnTo>
                    <a:lnTo>
                      <a:pt x="57" y="42"/>
                    </a:lnTo>
                    <a:lnTo>
                      <a:pt x="66" y="65"/>
                    </a:lnTo>
                    <a:lnTo>
                      <a:pt x="102" y="32"/>
                    </a:lnTo>
                    <a:lnTo>
                      <a:pt x="69" y="74"/>
                    </a:lnTo>
                    <a:lnTo>
                      <a:pt x="54" y="63"/>
                    </a:lnTo>
                    <a:lnTo>
                      <a:pt x="24" y="84"/>
                    </a:lnTo>
                    <a:lnTo>
                      <a:pt x="30" y="65"/>
                    </a:lnTo>
                    <a:lnTo>
                      <a:pt x="30" y="48"/>
                    </a:lnTo>
                    <a:lnTo>
                      <a:pt x="27" y="33"/>
                    </a:lnTo>
                    <a:lnTo>
                      <a:pt x="21" y="21"/>
                    </a:lnTo>
                    <a:lnTo>
                      <a:pt x="13" y="12"/>
                    </a:lnTo>
                    <a:lnTo>
                      <a:pt x="7" y="5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974" name="Freeform 254"/>
              <p:cNvSpPr>
                <a:spLocks/>
              </p:cNvSpPr>
              <p:nvPr/>
            </p:nvSpPr>
            <p:spPr bwMode="auto">
              <a:xfrm>
                <a:off x="1090" y="2689"/>
                <a:ext cx="66" cy="40"/>
              </a:xfrm>
              <a:custGeom>
                <a:avLst/>
                <a:gdLst/>
                <a:ahLst/>
                <a:cxnLst>
                  <a:cxn ang="0">
                    <a:pos x="2" y="14"/>
                  </a:cxn>
                  <a:cxn ang="0">
                    <a:pos x="4" y="32"/>
                  </a:cxn>
                  <a:cxn ang="0">
                    <a:pos x="15" y="43"/>
                  </a:cxn>
                  <a:cxn ang="0">
                    <a:pos x="28" y="47"/>
                  </a:cxn>
                  <a:cxn ang="0">
                    <a:pos x="41" y="51"/>
                  </a:cxn>
                  <a:cxn ang="0">
                    <a:pos x="59" y="50"/>
                  </a:cxn>
                  <a:cxn ang="0">
                    <a:pos x="77" y="45"/>
                  </a:cxn>
                  <a:cxn ang="0">
                    <a:pos x="98" y="39"/>
                  </a:cxn>
                  <a:cxn ang="0">
                    <a:pos x="120" y="35"/>
                  </a:cxn>
                  <a:cxn ang="0">
                    <a:pos x="144" y="36"/>
                  </a:cxn>
                  <a:cxn ang="0">
                    <a:pos x="167" y="43"/>
                  </a:cxn>
                  <a:cxn ang="0">
                    <a:pos x="189" y="58"/>
                  </a:cxn>
                  <a:cxn ang="0">
                    <a:pos x="182" y="55"/>
                  </a:cxn>
                  <a:cxn ang="0">
                    <a:pos x="159" y="41"/>
                  </a:cxn>
                  <a:cxn ang="0">
                    <a:pos x="141" y="38"/>
                  </a:cxn>
                  <a:cxn ang="0">
                    <a:pos x="126" y="39"/>
                  </a:cxn>
                  <a:cxn ang="0">
                    <a:pos x="108" y="42"/>
                  </a:cxn>
                  <a:cxn ang="0">
                    <a:pos x="92" y="48"/>
                  </a:cxn>
                  <a:cxn ang="0">
                    <a:pos x="77" y="57"/>
                  </a:cxn>
                  <a:cxn ang="0">
                    <a:pos x="67" y="63"/>
                  </a:cxn>
                  <a:cxn ang="0">
                    <a:pos x="70" y="73"/>
                  </a:cxn>
                  <a:cxn ang="0">
                    <a:pos x="85" y="81"/>
                  </a:cxn>
                  <a:cxn ang="0">
                    <a:pos x="100" y="80"/>
                  </a:cxn>
                  <a:cxn ang="0">
                    <a:pos x="120" y="79"/>
                  </a:cxn>
                  <a:cxn ang="0">
                    <a:pos x="144" y="80"/>
                  </a:cxn>
                  <a:cxn ang="0">
                    <a:pos x="161" y="84"/>
                  </a:cxn>
                  <a:cxn ang="0">
                    <a:pos x="174" y="91"/>
                  </a:cxn>
                  <a:cxn ang="0">
                    <a:pos x="184" y="101"/>
                  </a:cxn>
                  <a:cxn ang="0">
                    <a:pos x="175" y="96"/>
                  </a:cxn>
                  <a:cxn ang="0">
                    <a:pos x="147" y="84"/>
                  </a:cxn>
                  <a:cxn ang="0">
                    <a:pos x="121" y="81"/>
                  </a:cxn>
                  <a:cxn ang="0">
                    <a:pos x="102" y="84"/>
                  </a:cxn>
                  <a:cxn ang="0">
                    <a:pos x="85" y="88"/>
                  </a:cxn>
                  <a:cxn ang="0">
                    <a:pos x="69" y="87"/>
                  </a:cxn>
                  <a:cxn ang="0">
                    <a:pos x="74" y="94"/>
                  </a:cxn>
                  <a:cxn ang="0">
                    <a:pos x="87" y="105"/>
                  </a:cxn>
                  <a:cxn ang="0">
                    <a:pos x="97" y="110"/>
                  </a:cxn>
                  <a:cxn ang="0">
                    <a:pos x="113" y="114"/>
                  </a:cxn>
                  <a:cxn ang="0">
                    <a:pos x="116" y="119"/>
                  </a:cxn>
                  <a:cxn ang="0">
                    <a:pos x="93" y="111"/>
                  </a:cxn>
                  <a:cxn ang="0">
                    <a:pos x="73" y="99"/>
                  </a:cxn>
                  <a:cxn ang="0">
                    <a:pos x="62" y="92"/>
                  </a:cxn>
                  <a:cxn ang="0">
                    <a:pos x="53" y="83"/>
                  </a:cxn>
                  <a:cxn ang="0">
                    <a:pos x="51" y="63"/>
                  </a:cxn>
                  <a:cxn ang="0">
                    <a:pos x="27" y="52"/>
                  </a:cxn>
                  <a:cxn ang="0">
                    <a:pos x="2" y="34"/>
                  </a:cxn>
                  <a:cxn ang="0">
                    <a:pos x="1" y="15"/>
                  </a:cxn>
                  <a:cxn ang="0">
                    <a:pos x="7" y="2"/>
                  </a:cxn>
                </a:cxnLst>
                <a:rect l="0" t="0" r="r" b="b"/>
                <a:pathLst>
                  <a:path w="198" h="119">
                    <a:moveTo>
                      <a:pt x="8" y="0"/>
                    </a:moveTo>
                    <a:lnTo>
                      <a:pt x="2" y="14"/>
                    </a:lnTo>
                    <a:lnTo>
                      <a:pt x="1" y="24"/>
                    </a:lnTo>
                    <a:lnTo>
                      <a:pt x="4" y="32"/>
                    </a:lnTo>
                    <a:lnTo>
                      <a:pt x="9" y="38"/>
                    </a:lnTo>
                    <a:lnTo>
                      <a:pt x="15" y="43"/>
                    </a:lnTo>
                    <a:lnTo>
                      <a:pt x="23" y="45"/>
                    </a:lnTo>
                    <a:lnTo>
                      <a:pt x="28" y="47"/>
                    </a:lnTo>
                    <a:lnTo>
                      <a:pt x="32" y="48"/>
                    </a:lnTo>
                    <a:lnTo>
                      <a:pt x="41" y="51"/>
                    </a:lnTo>
                    <a:lnTo>
                      <a:pt x="50" y="51"/>
                    </a:lnTo>
                    <a:lnTo>
                      <a:pt x="59" y="50"/>
                    </a:lnTo>
                    <a:lnTo>
                      <a:pt x="68" y="48"/>
                    </a:lnTo>
                    <a:lnTo>
                      <a:pt x="77" y="45"/>
                    </a:lnTo>
                    <a:lnTo>
                      <a:pt x="88" y="42"/>
                    </a:lnTo>
                    <a:lnTo>
                      <a:pt x="98" y="39"/>
                    </a:lnTo>
                    <a:lnTo>
                      <a:pt x="109" y="37"/>
                    </a:lnTo>
                    <a:lnTo>
                      <a:pt x="120" y="35"/>
                    </a:lnTo>
                    <a:lnTo>
                      <a:pt x="132" y="35"/>
                    </a:lnTo>
                    <a:lnTo>
                      <a:pt x="144" y="36"/>
                    </a:lnTo>
                    <a:lnTo>
                      <a:pt x="155" y="39"/>
                    </a:lnTo>
                    <a:lnTo>
                      <a:pt x="167" y="43"/>
                    </a:lnTo>
                    <a:lnTo>
                      <a:pt x="178" y="49"/>
                    </a:lnTo>
                    <a:lnTo>
                      <a:pt x="189" y="58"/>
                    </a:lnTo>
                    <a:lnTo>
                      <a:pt x="198" y="67"/>
                    </a:lnTo>
                    <a:lnTo>
                      <a:pt x="182" y="55"/>
                    </a:lnTo>
                    <a:lnTo>
                      <a:pt x="170" y="46"/>
                    </a:lnTo>
                    <a:lnTo>
                      <a:pt x="159" y="41"/>
                    </a:lnTo>
                    <a:lnTo>
                      <a:pt x="150" y="39"/>
                    </a:lnTo>
                    <a:lnTo>
                      <a:pt x="141" y="38"/>
                    </a:lnTo>
                    <a:lnTo>
                      <a:pt x="134" y="38"/>
                    </a:lnTo>
                    <a:lnTo>
                      <a:pt x="126" y="39"/>
                    </a:lnTo>
                    <a:lnTo>
                      <a:pt x="117" y="40"/>
                    </a:lnTo>
                    <a:lnTo>
                      <a:pt x="108" y="42"/>
                    </a:lnTo>
                    <a:lnTo>
                      <a:pt x="99" y="45"/>
                    </a:lnTo>
                    <a:lnTo>
                      <a:pt x="92" y="48"/>
                    </a:lnTo>
                    <a:lnTo>
                      <a:pt x="84" y="52"/>
                    </a:lnTo>
                    <a:lnTo>
                      <a:pt x="77" y="57"/>
                    </a:lnTo>
                    <a:lnTo>
                      <a:pt x="71" y="60"/>
                    </a:lnTo>
                    <a:lnTo>
                      <a:pt x="67" y="63"/>
                    </a:lnTo>
                    <a:lnTo>
                      <a:pt x="63" y="65"/>
                    </a:lnTo>
                    <a:lnTo>
                      <a:pt x="70" y="73"/>
                    </a:lnTo>
                    <a:lnTo>
                      <a:pt x="77" y="79"/>
                    </a:lnTo>
                    <a:lnTo>
                      <a:pt x="85" y="81"/>
                    </a:lnTo>
                    <a:lnTo>
                      <a:pt x="93" y="81"/>
                    </a:lnTo>
                    <a:lnTo>
                      <a:pt x="100" y="80"/>
                    </a:lnTo>
                    <a:lnTo>
                      <a:pt x="110" y="79"/>
                    </a:lnTo>
                    <a:lnTo>
                      <a:pt x="120" y="79"/>
                    </a:lnTo>
                    <a:lnTo>
                      <a:pt x="132" y="79"/>
                    </a:lnTo>
                    <a:lnTo>
                      <a:pt x="144" y="80"/>
                    </a:lnTo>
                    <a:lnTo>
                      <a:pt x="153" y="82"/>
                    </a:lnTo>
                    <a:lnTo>
                      <a:pt x="161" y="84"/>
                    </a:lnTo>
                    <a:lnTo>
                      <a:pt x="169" y="87"/>
                    </a:lnTo>
                    <a:lnTo>
                      <a:pt x="174" y="91"/>
                    </a:lnTo>
                    <a:lnTo>
                      <a:pt x="179" y="96"/>
                    </a:lnTo>
                    <a:lnTo>
                      <a:pt x="184" y="101"/>
                    </a:lnTo>
                    <a:lnTo>
                      <a:pt x="190" y="106"/>
                    </a:lnTo>
                    <a:lnTo>
                      <a:pt x="175" y="96"/>
                    </a:lnTo>
                    <a:lnTo>
                      <a:pt x="160" y="88"/>
                    </a:lnTo>
                    <a:lnTo>
                      <a:pt x="147" y="84"/>
                    </a:lnTo>
                    <a:lnTo>
                      <a:pt x="133" y="82"/>
                    </a:lnTo>
                    <a:lnTo>
                      <a:pt x="121" y="81"/>
                    </a:lnTo>
                    <a:lnTo>
                      <a:pt x="111" y="82"/>
                    </a:lnTo>
                    <a:lnTo>
                      <a:pt x="102" y="84"/>
                    </a:lnTo>
                    <a:lnTo>
                      <a:pt x="94" y="86"/>
                    </a:lnTo>
                    <a:lnTo>
                      <a:pt x="85" y="88"/>
                    </a:lnTo>
                    <a:lnTo>
                      <a:pt x="75" y="87"/>
                    </a:lnTo>
                    <a:lnTo>
                      <a:pt x="69" y="87"/>
                    </a:lnTo>
                    <a:lnTo>
                      <a:pt x="66" y="86"/>
                    </a:lnTo>
                    <a:lnTo>
                      <a:pt x="74" y="94"/>
                    </a:lnTo>
                    <a:lnTo>
                      <a:pt x="82" y="101"/>
                    </a:lnTo>
                    <a:lnTo>
                      <a:pt x="87" y="105"/>
                    </a:lnTo>
                    <a:lnTo>
                      <a:pt x="91" y="108"/>
                    </a:lnTo>
                    <a:lnTo>
                      <a:pt x="97" y="110"/>
                    </a:lnTo>
                    <a:lnTo>
                      <a:pt x="104" y="112"/>
                    </a:lnTo>
                    <a:lnTo>
                      <a:pt x="113" y="114"/>
                    </a:lnTo>
                    <a:lnTo>
                      <a:pt x="126" y="117"/>
                    </a:lnTo>
                    <a:lnTo>
                      <a:pt x="116" y="119"/>
                    </a:lnTo>
                    <a:lnTo>
                      <a:pt x="105" y="117"/>
                    </a:lnTo>
                    <a:lnTo>
                      <a:pt x="93" y="111"/>
                    </a:lnTo>
                    <a:lnTo>
                      <a:pt x="83" y="105"/>
                    </a:lnTo>
                    <a:lnTo>
                      <a:pt x="73" y="99"/>
                    </a:lnTo>
                    <a:lnTo>
                      <a:pt x="66" y="93"/>
                    </a:lnTo>
                    <a:lnTo>
                      <a:pt x="62" y="92"/>
                    </a:lnTo>
                    <a:lnTo>
                      <a:pt x="63" y="94"/>
                    </a:lnTo>
                    <a:lnTo>
                      <a:pt x="53" y="83"/>
                    </a:lnTo>
                    <a:lnTo>
                      <a:pt x="51" y="71"/>
                    </a:lnTo>
                    <a:lnTo>
                      <a:pt x="51" y="63"/>
                    </a:lnTo>
                    <a:lnTo>
                      <a:pt x="52" y="60"/>
                    </a:lnTo>
                    <a:lnTo>
                      <a:pt x="27" y="52"/>
                    </a:lnTo>
                    <a:lnTo>
                      <a:pt x="11" y="43"/>
                    </a:lnTo>
                    <a:lnTo>
                      <a:pt x="2" y="34"/>
                    </a:lnTo>
                    <a:lnTo>
                      <a:pt x="0" y="23"/>
                    </a:lnTo>
                    <a:lnTo>
                      <a:pt x="1" y="15"/>
                    </a:lnTo>
                    <a:lnTo>
                      <a:pt x="4" y="7"/>
                    </a:lnTo>
                    <a:lnTo>
                      <a:pt x="7" y="2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975" name="Freeform 255"/>
              <p:cNvSpPr>
                <a:spLocks/>
              </p:cNvSpPr>
              <p:nvPr/>
            </p:nvSpPr>
            <p:spPr bwMode="auto">
              <a:xfrm>
                <a:off x="910" y="2597"/>
                <a:ext cx="9" cy="3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5" y="10"/>
                  </a:cxn>
                  <a:cxn ang="0">
                    <a:pos x="22" y="17"/>
                  </a:cxn>
                  <a:cxn ang="0">
                    <a:pos x="24" y="25"/>
                  </a:cxn>
                  <a:cxn ang="0">
                    <a:pos x="25" y="35"/>
                  </a:cxn>
                  <a:cxn ang="0">
                    <a:pos x="27" y="50"/>
                  </a:cxn>
                  <a:cxn ang="0">
                    <a:pos x="24" y="66"/>
                  </a:cxn>
                  <a:cxn ang="0">
                    <a:pos x="19" y="82"/>
                  </a:cxn>
                  <a:cxn ang="0">
                    <a:pos x="7" y="96"/>
                  </a:cxn>
                  <a:cxn ang="0">
                    <a:pos x="15" y="79"/>
                  </a:cxn>
                  <a:cxn ang="0">
                    <a:pos x="19" y="71"/>
                  </a:cxn>
                  <a:cxn ang="0">
                    <a:pos x="21" y="63"/>
                  </a:cxn>
                  <a:cxn ang="0">
                    <a:pos x="20" y="50"/>
                  </a:cxn>
                  <a:cxn ang="0">
                    <a:pos x="16" y="32"/>
                  </a:cxn>
                  <a:cxn ang="0">
                    <a:pos x="9" y="15"/>
                  </a:cxn>
                  <a:cxn ang="0">
                    <a:pos x="3" y="4"/>
                  </a:cxn>
                  <a:cxn ang="0">
                    <a:pos x="0" y="0"/>
                  </a:cxn>
                </a:cxnLst>
                <a:rect l="0" t="0" r="r" b="b"/>
                <a:pathLst>
                  <a:path w="27" h="96">
                    <a:moveTo>
                      <a:pt x="0" y="0"/>
                    </a:moveTo>
                    <a:lnTo>
                      <a:pt x="15" y="10"/>
                    </a:lnTo>
                    <a:lnTo>
                      <a:pt x="22" y="17"/>
                    </a:lnTo>
                    <a:lnTo>
                      <a:pt x="24" y="25"/>
                    </a:lnTo>
                    <a:lnTo>
                      <a:pt x="25" y="35"/>
                    </a:lnTo>
                    <a:lnTo>
                      <a:pt x="27" y="50"/>
                    </a:lnTo>
                    <a:lnTo>
                      <a:pt x="24" y="66"/>
                    </a:lnTo>
                    <a:lnTo>
                      <a:pt x="19" y="82"/>
                    </a:lnTo>
                    <a:lnTo>
                      <a:pt x="7" y="96"/>
                    </a:lnTo>
                    <a:lnTo>
                      <a:pt x="15" y="79"/>
                    </a:lnTo>
                    <a:lnTo>
                      <a:pt x="19" y="71"/>
                    </a:lnTo>
                    <a:lnTo>
                      <a:pt x="21" y="63"/>
                    </a:lnTo>
                    <a:lnTo>
                      <a:pt x="20" y="50"/>
                    </a:lnTo>
                    <a:lnTo>
                      <a:pt x="16" y="32"/>
                    </a:lnTo>
                    <a:lnTo>
                      <a:pt x="9" y="15"/>
                    </a:lnTo>
                    <a:lnTo>
                      <a:pt x="3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976" name="Freeform 256"/>
              <p:cNvSpPr>
                <a:spLocks/>
              </p:cNvSpPr>
              <p:nvPr/>
            </p:nvSpPr>
            <p:spPr bwMode="auto">
              <a:xfrm>
                <a:off x="901" y="2607"/>
                <a:ext cx="6" cy="2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2" y="7"/>
                  </a:cxn>
                  <a:cxn ang="0">
                    <a:pos x="17" y="13"/>
                  </a:cxn>
                  <a:cxn ang="0">
                    <a:pos x="18" y="18"/>
                  </a:cxn>
                  <a:cxn ang="0">
                    <a:pos x="19" y="25"/>
                  </a:cxn>
                  <a:cxn ang="0">
                    <a:pos x="20" y="36"/>
                  </a:cxn>
                  <a:cxn ang="0">
                    <a:pos x="19" y="46"/>
                  </a:cxn>
                  <a:cxn ang="0">
                    <a:pos x="14" y="57"/>
                  </a:cxn>
                  <a:cxn ang="0">
                    <a:pos x="4" y="67"/>
                  </a:cxn>
                  <a:cxn ang="0">
                    <a:pos x="10" y="56"/>
                  </a:cxn>
                  <a:cxn ang="0">
                    <a:pos x="15" y="49"/>
                  </a:cxn>
                  <a:cxn ang="0">
                    <a:pos x="16" y="45"/>
                  </a:cxn>
                  <a:cxn ang="0">
                    <a:pos x="15" y="36"/>
                  </a:cxn>
                  <a:cxn ang="0">
                    <a:pos x="12" y="23"/>
                  </a:cxn>
                  <a:cxn ang="0">
                    <a:pos x="6" y="12"/>
                  </a:cxn>
                  <a:cxn ang="0">
                    <a:pos x="2" y="3"/>
                  </a:cxn>
                  <a:cxn ang="0">
                    <a:pos x="0" y="0"/>
                  </a:cxn>
                </a:cxnLst>
                <a:rect l="0" t="0" r="r" b="b"/>
                <a:pathLst>
                  <a:path w="20" h="67">
                    <a:moveTo>
                      <a:pt x="0" y="0"/>
                    </a:moveTo>
                    <a:lnTo>
                      <a:pt x="12" y="7"/>
                    </a:lnTo>
                    <a:lnTo>
                      <a:pt x="17" y="13"/>
                    </a:lnTo>
                    <a:lnTo>
                      <a:pt x="18" y="18"/>
                    </a:lnTo>
                    <a:lnTo>
                      <a:pt x="19" y="25"/>
                    </a:lnTo>
                    <a:lnTo>
                      <a:pt x="20" y="36"/>
                    </a:lnTo>
                    <a:lnTo>
                      <a:pt x="19" y="46"/>
                    </a:lnTo>
                    <a:lnTo>
                      <a:pt x="14" y="57"/>
                    </a:lnTo>
                    <a:lnTo>
                      <a:pt x="4" y="67"/>
                    </a:lnTo>
                    <a:lnTo>
                      <a:pt x="10" y="56"/>
                    </a:lnTo>
                    <a:lnTo>
                      <a:pt x="15" y="49"/>
                    </a:lnTo>
                    <a:lnTo>
                      <a:pt x="16" y="45"/>
                    </a:lnTo>
                    <a:lnTo>
                      <a:pt x="15" y="36"/>
                    </a:lnTo>
                    <a:lnTo>
                      <a:pt x="12" y="23"/>
                    </a:lnTo>
                    <a:lnTo>
                      <a:pt x="6" y="12"/>
                    </a:lnTo>
                    <a:lnTo>
                      <a:pt x="2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977" name="Freeform 257"/>
              <p:cNvSpPr>
                <a:spLocks/>
              </p:cNvSpPr>
              <p:nvPr/>
            </p:nvSpPr>
            <p:spPr bwMode="auto">
              <a:xfrm>
                <a:off x="862" y="2585"/>
                <a:ext cx="8" cy="7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24" y="9"/>
                  </a:cxn>
                  <a:cxn ang="0">
                    <a:pos x="0" y="20"/>
                  </a:cxn>
                  <a:cxn ang="0">
                    <a:pos x="4" y="15"/>
                  </a:cxn>
                  <a:cxn ang="0">
                    <a:pos x="3" y="10"/>
                  </a:cxn>
                  <a:cxn ang="0">
                    <a:pos x="3" y="5"/>
                  </a:cxn>
                  <a:cxn ang="0">
                    <a:pos x="4" y="2"/>
                  </a:cxn>
                  <a:cxn ang="0">
                    <a:pos x="4" y="0"/>
                  </a:cxn>
                </a:cxnLst>
                <a:rect l="0" t="0" r="r" b="b"/>
                <a:pathLst>
                  <a:path w="24" h="20">
                    <a:moveTo>
                      <a:pt x="4" y="0"/>
                    </a:moveTo>
                    <a:lnTo>
                      <a:pt x="24" y="9"/>
                    </a:lnTo>
                    <a:lnTo>
                      <a:pt x="0" y="20"/>
                    </a:lnTo>
                    <a:lnTo>
                      <a:pt x="4" y="15"/>
                    </a:lnTo>
                    <a:lnTo>
                      <a:pt x="3" y="10"/>
                    </a:lnTo>
                    <a:lnTo>
                      <a:pt x="3" y="5"/>
                    </a:lnTo>
                    <a:lnTo>
                      <a:pt x="4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978" name="Freeform 258"/>
              <p:cNvSpPr>
                <a:spLocks/>
              </p:cNvSpPr>
              <p:nvPr/>
            </p:nvSpPr>
            <p:spPr bwMode="auto">
              <a:xfrm>
                <a:off x="867" y="2559"/>
                <a:ext cx="17" cy="15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8" y="5"/>
                  </a:cxn>
                  <a:cxn ang="0">
                    <a:pos x="16" y="5"/>
                  </a:cxn>
                  <a:cxn ang="0">
                    <a:pos x="24" y="5"/>
                  </a:cxn>
                  <a:cxn ang="0">
                    <a:pos x="33" y="4"/>
                  </a:cxn>
                  <a:cxn ang="0">
                    <a:pos x="40" y="3"/>
                  </a:cxn>
                  <a:cxn ang="0">
                    <a:pos x="46" y="1"/>
                  </a:cxn>
                  <a:cxn ang="0">
                    <a:pos x="51" y="0"/>
                  </a:cxn>
                  <a:cxn ang="0">
                    <a:pos x="52" y="0"/>
                  </a:cxn>
                  <a:cxn ang="0">
                    <a:pos x="52" y="45"/>
                  </a:cxn>
                  <a:cxn ang="0">
                    <a:pos x="41" y="41"/>
                  </a:cxn>
                  <a:cxn ang="0">
                    <a:pos x="42" y="11"/>
                  </a:cxn>
                  <a:cxn ang="0">
                    <a:pos x="36" y="12"/>
                  </a:cxn>
                  <a:cxn ang="0">
                    <a:pos x="28" y="11"/>
                  </a:cxn>
                  <a:cxn ang="0">
                    <a:pos x="21" y="10"/>
                  </a:cxn>
                  <a:cxn ang="0">
                    <a:pos x="15" y="9"/>
                  </a:cxn>
                  <a:cxn ang="0">
                    <a:pos x="9" y="6"/>
                  </a:cxn>
                  <a:cxn ang="0">
                    <a:pos x="4" y="5"/>
                  </a:cxn>
                  <a:cxn ang="0">
                    <a:pos x="1" y="3"/>
                  </a:cxn>
                  <a:cxn ang="0">
                    <a:pos x="0" y="3"/>
                  </a:cxn>
                </a:cxnLst>
                <a:rect l="0" t="0" r="r" b="b"/>
                <a:pathLst>
                  <a:path w="52" h="45">
                    <a:moveTo>
                      <a:pt x="0" y="3"/>
                    </a:moveTo>
                    <a:lnTo>
                      <a:pt x="8" y="5"/>
                    </a:lnTo>
                    <a:lnTo>
                      <a:pt x="16" y="5"/>
                    </a:lnTo>
                    <a:lnTo>
                      <a:pt x="24" y="5"/>
                    </a:lnTo>
                    <a:lnTo>
                      <a:pt x="33" y="4"/>
                    </a:lnTo>
                    <a:lnTo>
                      <a:pt x="40" y="3"/>
                    </a:lnTo>
                    <a:lnTo>
                      <a:pt x="46" y="1"/>
                    </a:lnTo>
                    <a:lnTo>
                      <a:pt x="51" y="0"/>
                    </a:lnTo>
                    <a:lnTo>
                      <a:pt x="52" y="0"/>
                    </a:lnTo>
                    <a:lnTo>
                      <a:pt x="52" y="45"/>
                    </a:lnTo>
                    <a:lnTo>
                      <a:pt x="41" y="41"/>
                    </a:lnTo>
                    <a:lnTo>
                      <a:pt x="42" y="11"/>
                    </a:lnTo>
                    <a:lnTo>
                      <a:pt x="36" y="12"/>
                    </a:lnTo>
                    <a:lnTo>
                      <a:pt x="28" y="11"/>
                    </a:lnTo>
                    <a:lnTo>
                      <a:pt x="21" y="10"/>
                    </a:lnTo>
                    <a:lnTo>
                      <a:pt x="15" y="9"/>
                    </a:lnTo>
                    <a:lnTo>
                      <a:pt x="9" y="6"/>
                    </a:lnTo>
                    <a:lnTo>
                      <a:pt x="4" y="5"/>
                    </a:lnTo>
                    <a:lnTo>
                      <a:pt x="1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979" name="Freeform 259"/>
              <p:cNvSpPr>
                <a:spLocks/>
              </p:cNvSpPr>
              <p:nvPr/>
            </p:nvSpPr>
            <p:spPr bwMode="auto">
              <a:xfrm>
                <a:off x="1062" y="2724"/>
                <a:ext cx="17" cy="29"/>
              </a:xfrm>
              <a:custGeom>
                <a:avLst/>
                <a:gdLst/>
                <a:ahLst/>
                <a:cxnLst>
                  <a:cxn ang="0">
                    <a:pos x="51" y="0"/>
                  </a:cxn>
                  <a:cxn ang="0">
                    <a:pos x="50" y="8"/>
                  </a:cxn>
                  <a:cxn ang="0">
                    <a:pos x="49" y="16"/>
                  </a:cxn>
                  <a:cxn ang="0">
                    <a:pos x="46" y="23"/>
                  </a:cxn>
                  <a:cxn ang="0">
                    <a:pos x="43" y="29"/>
                  </a:cxn>
                  <a:cxn ang="0">
                    <a:pos x="38" y="36"/>
                  </a:cxn>
                  <a:cxn ang="0">
                    <a:pos x="32" y="41"/>
                  </a:cxn>
                  <a:cxn ang="0">
                    <a:pos x="26" y="45"/>
                  </a:cxn>
                  <a:cxn ang="0">
                    <a:pos x="19" y="48"/>
                  </a:cxn>
                  <a:cxn ang="0">
                    <a:pos x="7" y="57"/>
                  </a:cxn>
                  <a:cxn ang="0">
                    <a:pos x="2" y="65"/>
                  </a:cxn>
                  <a:cxn ang="0">
                    <a:pos x="2" y="76"/>
                  </a:cxn>
                  <a:cxn ang="0">
                    <a:pos x="4" y="85"/>
                  </a:cxn>
                  <a:cxn ang="0">
                    <a:pos x="0" y="72"/>
                  </a:cxn>
                  <a:cxn ang="0">
                    <a:pos x="0" y="58"/>
                  </a:cxn>
                  <a:cxn ang="0">
                    <a:pos x="5" y="46"/>
                  </a:cxn>
                  <a:cxn ang="0">
                    <a:pos x="17" y="41"/>
                  </a:cxn>
                  <a:cxn ang="0">
                    <a:pos x="25" y="39"/>
                  </a:cxn>
                  <a:cxn ang="0">
                    <a:pos x="32" y="35"/>
                  </a:cxn>
                  <a:cxn ang="0">
                    <a:pos x="39" y="28"/>
                  </a:cxn>
                  <a:cxn ang="0">
                    <a:pos x="44" y="20"/>
                  </a:cxn>
                  <a:cxn ang="0">
                    <a:pos x="47" y="13"/>
                  </a:cxn>
                  <a:cxn ang="0">
                    <a:pos x="49" y="6"/>
                  </a:cxn>
                  <a:cxn ang="0">
                    <a:pos x="51" y="2"/>
                  </a:cxn>
                  <a:cxn ang="0">
                    <a:pos x="51" y="0"/>
                  </a:cxn>
                </a:cxnLst>
                <a:rect l="0" t="0" r="r" b="b"/>
                <a:pathLst>
                  <a:path w="51" h="85">
                    <a:moveTo>
                      <a:pt x="51" y="0"/>
                    </a:moveTo>
                    <a:lnTo>
                      <a:pt x="50" y="8"/>
                    </a:lnTo>
                    <a:lnTo>
                      <a:pt x="49" y="16"/>
                    </a:lnTo>
                    <a:lnTo>
                      <a:pt x="46" y="23"/>
                    </a:lnTo>
                    <a:lnTo>
                      <a:pt x="43" y="29"/>
                    </a:lnTo>
                    <a:lnTo>
                      <a:pt x="38" y="36"/>
                    </a:lnTo>
                    <a:lnTo>
                      <a:pt x="32" y="41"/>
                    </a:lnTo>
                    <a:lnTo>
                      <a:pt x="26" y="45"/>
                    </a:lnTo>
                    <a:lnTo>
                      <a:pt x="19" y="48"/>
                    </a:lnTo>
                    <a:lnTo>
                      <a:pt x="7" y="57"/>
                    </a:lnTo>
                    <a:lnTo>
                      <a:pt x="2" y="65"/>
                    </a:lnTo>
                    <a:lnTo>
                      <a:pt x="2" y="76"/>
                    </a:lnTo>
                    <a:lnTo>
                      <a:pt x="4" y="85"/>
                    </a:lnTo>
                    <a:lnTo>
                      <a:pt x="0" y="72"/>
                    </a:lnTo>
                    <a:lnTo>
                      <a:pt x="0" y="58"/>
                    </a:lnTo>
                    <a:lnTo>
                      <a:pt x="5" y="46"/>
                    </a:lnTo>
                    <a:lnTo>
                      <a:pt x="17" y="41"/>
                    </a:lnTo>
                    <a:lnTo>
                      <a:pt x="25" y="39"/>
                    </a:lnTo>
                    <a:lnTo>
                      <a:pt x="32" y="35"/>
                    </a:lnTo>
                    <a:lnTo>
                      <a:pt x="39" y="28"/>
                    </a:lnTo>
                    <a:lnTo>
                      <a:pt x="44" y="20"/>
                    </a:lnTo>
                    <a:lnTo>
                      <a:pt x="47" y="13"/>
                    </a:lnTo>
                    <a:lnTo>
                      <a:pt x="49" y="6"/>
                    </a:lnTo>
                    <a:lnTo>
                      <a:pt x="51" y="2"/>
                    </a:lnTo>
                    <a:lnTo>
                      <a:pt x="51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980" name="Freeform 260"/>
              <p:cNvSpPr>
                <a:spLocks/>
              </p:cNvSpPr>
              <p:nvPr/>
            </p:nvSpPr>
            <p:spPr bwMode="auto">
              <a:xfrm>
                <a:off x="1057" y="2728"/>
                <a:ext cx="11" cy="17"/>
              </a:xfrm>
              <a:custGeom>
                <a:avLst/>
                <a:gdLst/>
                <a:ahLst/>
                <a:cxnLst>
                  <a:cxn ang="0">
                    <a:pos x="31" y="0"/>
                  </a:cxn>
                  <a:cxn ang="0">
                    <a:pos x="29" y="10"/>
                  </a:cxn>
                  <a:cxn ang="0">
                    <a:pos x="25" y="18"/>
                  </a:cxn>
                  <a:cxn ang="0">
                    <a:pos x="19" y="25"/>
                  </a:cxn>
                  <a:cxn ang="0">
                    <a:pos x="11" y="30"/>
                  </a:cxn>
                  <a:cxn ang="0">
                    <a:pos x="4" y="34"/>
                  </a:cxn>
                  <a:cxn ang="0">
                    <a:pos x="1" y="40"/>
                  </a:cxn>
                  <a:cxn ang="0">
                    <a:pos x="1" y="47"/>
                  </a:cxn>
                  <a:cxn ang="0">
                    <a:pos x="2" y="53"/>
                  </a:cxn>
                  <a:cxn ang="0">
                    <a:pos x="0" y="45"/>
                  </a:cxn>
                  <a:cxn ang="0">
                    <a:pos x="0" y="36"/>
                  </a:cxn>
                  <a:cxn ang="0">
                    <a:pos x="3" y="29"/>
                  </a:cxn>
                  <a:cxn ang="0">
                    <a:pos x="10" y="26"/>
                  </a:cxn>
                  <a:cxn ang="0">
                    <a:pos x="19" y="21"/>
                  </a:cxn>
                  <a:cxn ang="0">
                    <a:pos x="26" y="13"/>
                  </a:cxn>
                  <a:cxn ang="0">
                    <a:pos x="29" y="5"/>
                  </a:cxn>
                  <a:cxn ang="0">
                    <a:pos x="31" y="0"/>
                  </a:cxn>
                </a:cxnLst>
                <a:rect l="0" t="0" r="r" b="b"/>
                <a:pathLst>
                  <a:path w="31" h="53">
                    <a:moveTo>
                      <a:pt x="31" y="0"/>
                    </a:moveTo>
                    <a:lnTo>
                      <a:pt x="29" y="10"/>
                    </a:lnTo>
                    <a:lnTo>
                      <a:pt x="25" y="18"/>
                    </a:lnTo>
                    <a:lnTo>
                      <a:pt x="19" y="25"/>
                    </a:lnTo>
                    <a:lnTo>
                      <a:pt x="11" y="30"/>
                    </a:lnTo>
                    <a:lnTo>
                      <a:pt x="4" y="34"/>
                    </a:lnTo>
                    <a:lnTo>
                      <a:pt x="1" y="40"/>
                    </a:lnTo>
                    <a:lnTo>
                      <a:pt x="1" y="47"/>
                    </a:lnTo>
                    <a:lnTo>
                      <a:pt x="2" y="53"/>
                    </a:lnTo>
                    <a:lnTo>
                      <a:pt x="0" y="45"/>
                    </a:lnTo>
                    <a:lnTo>
                      <a:pt x="0" y="36"/>
                    </a:lnTo>
                    <a:lnTo>
                      <a:pt x="3" y="29"/>
                    </a:lnTo>
                    <a:lnTo>
                      <a:pt x="10" y="26"/>
                    </a:lnTo>
                    <a:lnTo>
                      <a:pt x="19" y="21"/>
                    </a:lnTo>
                    <a:lnTo>
                      <a:pt x="26" y="13"/>
                    </a:lnTo>
                    <a:lnTo>
                      <a:pt x="29" y="5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981" name="Freeform 261"/>
              <p:cNvSpPr>
                <a:spLocks/>
              </p:cNvSpPr>
              <p:nvPr/>
            </p:nvSpPr>
            <p:spPr bwMode="auto">
              <a:xfrm>
                <a:off x="1069" y="2713"/>
                <a:ext cx="20" cy="32"/>
              </a:xfrm>
              <a:custGeom>
                <a:avLst/>
                <a:gdLst/>
                <a:ahLst/>
                <a:cxnLst>
                  <a:cxn ang="0">
                    <a:pos x="0" y="95"/>
                  </a:cxn>
                  <a:cxn ang="0">
                    <a:pos x="13" y="89"/>
                  </a:cxn>
                  <a:cxn ang="0">
                    <a:pos x="25" y="79"/>
                  </a:cxn>
                  <a:cxn ang="0">
                    <a:pos x="35" y="68"/>
                  </a:cxn>
                  <a:cxn ang="0">
                    <a:pos x="45" y="54"/>
                  </a:cxn>
                  <a:cxn ang="0">
                    <a:pos x="51" y="40"/>
                  </a:cxn>
                  <a:cxn ang="0">
                    <a:pos x="56" y="27"/>
                  </a:cxn>
                  <a:cxn ang="0">
                    <a:pos x="59" y="13"/>
                  </a:cxn>
                  <a:cxn ang="0">
                    <a:pos x="57" y="0"/>
                  </a:cxn>
                  <a:cxn ang="0">
                    <a:pos x="53" y="25"/>
                  </a:cxn>
                  <a:cxn ang="0">
                    <a:pos x="46" y="45"/>
                  </a:cxn>
                  <a:cxn ang="0">
                    <a:pos x="37" y="61"/>
                  </a:cxn>
                  <a:cxn ang="0">
                    <a:pos x="26" y="74"/>
                  </a:cxn>
                  <a:cxn ang="0">
                    <a:pos x="17" y="83"/>
                  </a:cxn>
                  <a:cxn ang="0">
                    <a:pos x="8" y="90"/>
                  </a:cxn>
                  <a:cxn ang="0">
                    <a:pos x="2" y="94"/>
                  </a:cxn>
                  <a:cxn ang="0">
                    <a:pos x="0" y="95"/>
                  </a:cxn>
                </a:cxnLst>
                <a:rect l="0" t="0" r="r" b="b"/>
                <a:pathLst>
                  <a:path w="59" h="95">
                    <a:moveTo>
                      <a:pt x="0" y="95"/>
                    </a:moveTo>
                    <a:lnTo>
                      <a:pt x="13" y="89"/>
                    </a:lnTo>
                    <a:lnTo>
                      <a:pt x="25" y="79"/>
                    </a:lnTo>
                    <a:lnTo>
                      <a:pt x="35" y="68"/>
                    </a:lnTo>
                    <a:lnTo>
                      <a:pt x="45" y="54"/>
                    </a:lnTo>
                    <a:lnTo>
                      <a:pt x="51" y="40"/>
                    </a:lnTo>
                    <a:lnTo>
                      <a:pt x="56" y="27"/>
                    </a:lnTo>
                    <a:lnTo>
                      <a:pt x="59" y="13"/>
                    </a:lnTo>
                    <a:lnTo>
                      <a:pt x="57" y="0"/>
                    </a:lnTo>
                    <a:lnTo>
                      <a:pt x="53" y="25"/>
                    </a:lnTo>
                    <a:lnTo>
                      <a:pt x="46" y="45"/>
                    </a:lnTo>
                    <a:lnTo>
                      <a:pt x="37" y="61"/>
                    </a:lnTo>
                    <a:lnTo>
                      <a:pt x="26" y="74"/>
                    </a:lnTo>
                    <a:lnTo>
                      <a:pt x="17" y="83"/>
                    </a:lnTo>
                    <a:lnTo>
                      <a:pt x="8" y="90"/>
                    </a:lnTo>
                    <a:lnTo>
                      <a:pt x="2" y="94"/>
                    </a:lnTo>
                    <a:lnTo>
                      <a:pt x="0" y="95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982" name="Freeform 262"/>
              <p:cNvSpPr>
                <a:spLocks/>
              </p:cNvSpPr>
              <p:nvPr/>
            </p:nvSpPr>
            <p:spPr bwMode="auto">
              <a:xfrm>
                <a:off x="1075" y="2752"/>
                <a:ext cx="103" cy="71"/>
              </a:xfrm>
              <a:custGeom>
                <a:avLst/>
                <a:gdLst/>
                <a:ahLst/>
                <a:cxnLst>
                  <a:cxn ang="0">
                    <a:pos x="122" y="24"/>
                  </a:cxn>
                  <a:cxn ang="0">
                    <a:pos x="139" y="42"/>
                  </a:cxn>
                  <a:cxn ang="0">
                    <a:pos x="131" y="51"/>
                  </a:cxn>
                  <a:cxn ang="0">
                    <a:pos x="144" y="75"/>
                  </a:cxn>
                  <a:cxn ang="0">
                    <a:pos x="162" y="100"/>
                  </a:cxn>
                  <a:cxn ang="0">
                    <a:pos x="178" y="119"/>
                  </a:cxn>
                  <a:cxn ang="0">
                    <a:pos x="185" y="127"/>
                  </a:cxn>
                  <a:cxn ang="0">
                    <a:pos x="185" y="112"/>
                  </a:cxn>
                  <a:cxn ang="0">
                    <a:pos x="198" y="122"/>
                  </a:cxn>
                  <a:cxn ang="0">
                    <a:pos x="206" y="127"/>
                  </a:cxn>
                  <a:cxn ang="0">
                    <a:pos x="211" y="130"/>
                  </a:cxn>
                  <a:cxn ang="0">
                    <a:pos x="209" y="114"/>
                  </a:cxn>
                  <a:cxn ang="0">
                    <a:pos x="232" y="140"/>
                  </a:cxn>
                  <a:cxn ang="0">
                    <a:pos x="267" y="167"/>
                  </a:cxn>
                  <a:cxn ang="0">
                    <a:pos x="298" y="188"/>
                  </a:cxn>
                  <a:cxn ang="0">
                    <a:pos x="311" y="196"/>
                  </a:cxn>
                  <a:cxn ang="0">
                    <a:pos x="286" y="193"/>
                  </a:cxn>
                  <a:cxn ang="0">
                    <a:pos x="266" y="187"/>
                  </a:cxn>
                  <a:cxn ang="0">
                    <a:pos x="253" y="182"/>
                  </a:cxn>
                  <a:cxn ang="0">
                    <a:pos x="248" y="179"/>
                  </a:cxn>
                  <a:cxn ang="0">
                    <a:pos x="267" y="207"/>
                  </a:cxn>
                  <a:cxn ang="0">
                    <a:pos x="250" y="201"/>
                  </a:cxn>
                  <a:cxn ang="0">
                    <a:pos x="239" y="194"/>
                  </a:cxn>
                  <a:cxn ang="0">
                    <a:pos x="231" y="191"/>
                  </a:cxn>
                  <a:cxn ang="0">
                    <a:pos x="237" y="206"/>
                  </a:cxn>
                  <a:cxn ang="0">
                    <a:pos x="218" y="214"/>
                  </a:cxn>
                  <a:cxn ang="0">
                    <a:pos x="198" y="209"/>
                  </a:cxn>
                  <a:cxn ang="0">
                    <a:pos x="179" y="201"/>
                  </a:cxn>
                  <a:cxn ang="0">
                    <a:pos x="166" y="193"/>
                  </a:cxn>
                  <a:cxn ang="0">
                    <a:pos x="161" y="190"/>
                  </a:cxn>
                  <a:cxn ang="0">
                    <a:pos x="158" y="203"/>
                  </a:cxn>
                  <a:cxn ang="0">
                    <a:pos x="143" y="191"/>
                  </a:cxn>
                  <a:cxn ang="0">
                    <a:pos x="130" y="175"/>
                  </a:cxn>
                  <a:cxn ang="0">
                    <a:pos x="122" y="165"/>
                  </a:cxn>
                  <a:cxn ang="0">
                    <a:pos x="112" y="160"/>
                  </a:cxn>
                  <a:cxn ang="0">
                    <a:pos x="96" y="151"/>
                  </a:cxn>
                  <a:cxn ang="0">
                    <a:pos x="86" y="142"/>
                  </a:cxn>
                  <a:cxn ang="0">
                    <a:pos x="80" y="134"/>
                  </a:cxn>
                  <a:cxn ang="0">
                    <a:pos x="73" y="142"/>
                  </a:cxn>
                  <a:cxn ang="0">
                    <a:pos x="22" y="118"/>
                  </a:cxn>
                  <a:cxn ang="0">
                    <a:pos x="1" y="68"/>
                  </a:cxn>
                  <a:cxn ang="0">
                    <a:pos x="1" y="40"/>
                  </a:cxn>
                  <a:cxn ang="0">
                    <a:pos x="13" y="18"/>
                  </a:cxn>
                  <a:cxn ang="0">
                    <a:pos x="34" y="39"/>
                  </a:cxn>
                  <a:cxn ang="0">
                    <a:pos x="41" y="16"/>
                  </a:cxn>
                  <a:cxn ang="0">
                    <a:pos x="61" y="27"/>
                  </a:cxn>
                  <a:cxn ang="0">
                    <a:pos x="94" y="30"/>
                  </a:cxn>
                </a:cxnLst>
                <a:rect l="0" t="0" r="r" b="b"/>
                <a:pathLst>
                  <a:path w="311" h="214">
                    <a:moveTo>
                      <a:pt x="116" y="9"/>
                    </a:moveTo>
                    <a:lnTo>
                      <a:pt x="122" y="24"/>
                    </a:lnTo>
                    <a:lnTo>
                      <a:pt x="131" y="35"/>
                    </a:lnTo>
                    <a:lnTo>
                      <a:pt x="139" y="42"/>
                    </a:lnTo>
                    <a:lnTo>
                      <a:pt x="142" y="45"/>
                    </a:lnTo>
                    <a:lnTo>
                      <a:pt x="131" y="51"/>
                    </a:lnTo>
                    <a:lnTo>
                      <a:pt x="136" y="63"/>
                    </a:lnTo>
                    <a:lnTo>
                      <a:pt x="144" y="75"/>
                    </a:lnTo>
                    <a:lnTo>
                      <a:pt x="153" y="87"/>
                    </a:lnTo>
                    <a:lnTo>
                      <a:pt x="162" y="100"/>
                    </a:lnTo>
                    <a:lnTo>
                      <a:pt x="171" y="110"/>
                    </a:lnTo>
                    <a:lnTo>
                      <a:pt x="178" y="119"/>
                    </a:lnTo>
                    <a:lnTo>
                      <a:pt x="183" y="125"/>
                    </a:lnTo>
                    <a:lnTo>
                      <a:pt x="185" y="127"/>
                    </a:lnTo>
                    <a:lnTo>
                      <a:pt x="179" y="106"/>
                    </a:lnTo>
                    <a:lnTo>
                      <a:pt x="185" y="112"/>
                    </a:lnTo>
                    <a:lnTo>
                      <a:pt x="192" y="118"/>
                    </a:lnTo>
                    <a:lnTo>
                      <a:pt x="198" y="122"/>
                    </a:lnTo>
                    <a:lnTo>
                      <a:pt x="202" y="125"/>
                    </a:lnTo>
                    <a:lnTo>
                      <a:pt x="206" y="127"/>
                    </a:lnTo>
                    <a:lnTo>
                      <a:pt x="209" y="129"/>
                    </a:lnTo>
                    <a:lnTo>
                      <a:pt x="211" y="130"/>
                    </a:lnTo>
                    <a:lnTo>
                      <a:pt x="213" y="130"/>
                    </a:lnTo>
                    <a:lnTo>
                      <a:pt x="209" y="114"/>
                    </a:lnTo>
                    <a:lnTo>
                      <a:pt x="219" y="127"/>
                    </a:lnTo>
                    <a:lnTo>
                      <a:pt x="232" y="140"/>
                    </a:lnTo>
                    <a:lnTo>
                      <a:pt x="249" y="153"/>
                    </a:lnTo>
                    <a:lnTo>
                      <a:pt x="267" y="167"/>
                    </a:lnTo>
                    <a:lnTo>
                      <a:pt x="284" y="179"/>
                    </a:lnTo>
                    <a:lnTo>
                      <a:pt x="298" y="188"/>
                    </a:lnTo>
                    <a:lnTo>
                      <a:pt x="308" y="194"/>
                    </a:lnTo>
                    <a:lnTo>
                      <a:pt x="311" y="196"/>
                    </a:lnTo>
                    <a:lnTo>
                      <a:pt x="299" y="195"/>
                    </a:lnTo>
                    <a:lnTo>
                      <a:pt x="286" y="193"/>
                    </a:lnTo>
                    <a:lnTo>
                      <a:pt x="276" y="191"/>
                    </a:lnTo>
                    <a:lnTo>
                      <a:pt x="266" y="187"/>
                    </a:lnTo>
                    <a:lnTo>
                      <a:pt x="259" y="184"/>
                    </a:lnTo>
                    <a:lnTo>
                      <a:pt x="253" y="182"/>
                    </a:lnTo>
                    <a:lnTo>
                      <a:pt x="249" y="180"/>
                    </a:lnTo>
                    <a:lnTo>
                      <a:pt x="248" y="179"/>
                    </a:lnTo>
                    <a:lnTo>
                      <a:pt x="276" y="209"/>
                    </a:lnTo>
                    <a:lnTo>
                      <a:pt x="267" y="207"/>
                    </a:lnTo>
                    <a:lnTo>
                      <a:pt x="259" y="204"/>
                    </a:lnTo>
                    <a:lnTo>
                      <a:pt x="250" y="201"/>
                    </a:lnTo>
                    <a:lnTo>
                      <a:pt x="244" y="197"/>
                    </a:lnTo>
                    <a:lnTo>
                      <a:pt x="239" y="194"/>
                    </a:lnTo>
                    <a:lnTo>
                      <a:pt x="234" y="192"/>
                    </a:lnTo>
                    <a:lnTo>
                      <a:pt x="231" y="191"/>
                    </a:lnTo>
                    <a:lnTo>
                      <a:pt x="230" y="190"/>
                    </a:lnTo>
                    <a:lnTo>
                      <a:pt x="237" y="206"/>
                    </a:lnTo>
                    <a:lnTo>
                      <a:pt x="213" y="200"/>
                    </a:lnTo>
                    <a:lnTo>
                      <a:pt x="218" y="214"/>
                    </a:lnTo>
                    <a:lnTo>
                      <a:pt x="207" y="212"/>
                    </a:lnTo>
                    <a:lnTo>
                      <a:pt x="198" y="209"/>
                    </a:lnTo>
                    <a:lnTo>
                      <a:pt x="187" y="205"/>
                    </a:lnTo>
                    <a:lnTo>
                      <a:pt x="179" y="201"/>
                    </a:lnTo>
                    <a:lnTo>
                      <a:pt x="172" y="196"/>
                    </a:lnTo>
                    <a:lnTo>
                      <a:pt x="166" y="193"/>
                    </a:lnTo>
                    <a:lnTo>
                      <a:pt x="162" y="191"/>
                    </a:lnTo>
                    <a:lnTo>
                      <a:pt x="161" y="190"/>
                    </a:lnTo>
                    <a:lnTo>
                      <a:pt x="166" y="206"/>
                    </a:lnTo>
                    <a:lnTo>
                      <a:pt x="158" y="203"/>
                    </a:lnTo>
                    <a:lnTo>
                      <a:pt x="151" y="197"/>
                    </a:lnTo>
                    <a:lnTo>
                      <a:pt x="143" y="191"/>
                    </a:lnTo>
                    <a:lnTo>
                      <a:pt x="136" y="183"/>
                    </a:lnTo>
                    <a:lnTo>
                      <a:pt x="130" y="175"/>
                    </a:lnTo>
                    <a:lnTo>
                      <a:pt x="125" y="169"/>
                    </a:lnTo>
                    <a:lnTo>
                      <a:pt x="122" y="165"/>
                    </a:lnTo>
                    <a:lnTo>
                      <a:pt x="121" y="163"/>
                    </a:lnTo>
                    <a:lnTo>
                      <a:pt x="112" y="160"/>
                    </a:lnTo>
                    <a:lnTo>
                      <a:pt x="103" y="156"/>
                    </a:lnTo>
                    <a:lnTo>
                      <a:pt x="96" y="151"/>
                    </a:lnTo>
                    <a:lnTo>
                      <a:pt x="90" y="146"/>
                    </a:lnTo>
                    <a:lnTo>
                      <a:pt x="86" y="142"/>
                    </a:lnTo>
                    <a:lnTo>
                      <a:pt x="82" y="138"/>
                    </a:lnTo>
                    <a:lnTo>
                      <a:pt x="80" y="134"/>
                    </a:lnTo>
                    <a:lnTo>
                      <a:pt x="79" y="133"/>
                    </a:lnTo>
                    <a:lnTo>
                      <a:pt x="73" y="142"/>
                    </a:lnTo>
                    <a:lnTo>
                      <a:pt x="31" y="106"/>
                    </a:lnTo>
                    <a:lnTo>
                      <a:pt x="22" y="118"/>
                    </a:lnTo>
                    <a:lnTo>
                      <a:pt x="6" y="93"/>
                    </a:lnTo>
                    <a:lnTo>
                      <a:pt x="1" y="68"/>
                    </a:lnTo>
                    <a:lnTo>
                      <a:pt x="0" y="48"/>
                    </a:lnTo>
                    <a:lnTo>
                      <a:pt x="1" y="40"/>
                    </a:lnTo>
                    <a:lnTo>
                      <a:pt x="13" y="45"/>
                    </a:lnTo>
                    <a:lnTo>
                      <a:pt x="13" y="18"/>
                    </a:lnTo>
                    <a:lnTo>
                      <a:pt x="34" y="55"/>
                    </a:lnTo>
                    <a:lnTo>
                      <a:pt x="34" y="39"/>
                    </a:lnTo>
                    <a:lnTo>
                      <a:pt x="37" y="25"/>
                    </a:lnTo>
                    <a:lnTo>
                      <a:pt x="41" y="16"/>
                    </a:lnTo>
                    <a:lnTo>
                      <a:pt x="44" y="13"/>
                    </a:lnTo>
                    <a:lnTo>
                      <a:pt x="61" y="27"/>
                    </a:lnTo>
                    <a:lnTo>
                      <a:pt x="68" y="0"/>
                    </a:lnTo>
                    <a:lnTo>
                      <a:pt x="94" y="30"/>
                    </a:lnTo>
                    <a:lnTo>
                      <a:pt x="116" y="9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983" name="Freeform 263"/>
              <p:cNvSpPr>
                <a:spLocks/>
              </p:cNvSpPr>
              <p:nvPr/>
            </p:nvSpPr>
            <p:spPr bwMode="auto">
              <a:xfrm>
                <a:off x="860" y="2705"/>
                <a:ext cx="13" cy="27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1" y="15"/>
                  </a:cxn>
                  <a:cxn ang="0">
                    <a:pos x="0" y="21"/>
                  </a:cxn>
                  <a:cxn ang="0">
                    <a:pos x="2" y="28"/>
                  </a:cxn>
                  <a:cxn ang="0">
                    <a:pos x="8" y="40"/>
                  </a:cxn>
                  <a:cxn ang="0">
                    <a:pos x="12" y="49"/>
                  </a:cxn>
                  <a:cxn ang="0">
                    <a:pos x="16" y="56"/>
                  </a:cxn>
                  <a:cxn ang="0">
                    <a:pos x="21" y="63"/>
                  </a:cxn>
                  <a:cxn ang="0">
                    <a:pos x="27" y="69"/>
                  </a:cxn>
                  <a:cxn ang="0">
                    <a:pos x="32" y="73"/>
                  </a:cxn>
                  <a:cxn ang="0">
                    <a:pos x="36" y="76"/>
                  </a:cxn>
                  <a:cxn ang="0">
                    <a:pos x="39" y="78"/>
                  </a:cxn>
                  <a:cxn ang="0">
                    <a:pos x="40" y="79"/>
                  </a:cxn>
                  <a:cxn ang="0">
                    <a:pos x="23" y="60"/>
                  </a:cxn>
                  <a:cxn ang="0">
                    <a:pos x="15" y="49"/>
                  </a:cxn>
                  <a:cxn ang="0">
                    <a:pos x="11" y="39"/>
                  </a:cxn>
                  <a:cxn ang="0">
                    <a:pos x="11" y="31"/>
                  </a:cxn>
                  <a:cxn ang="0">
                    <a:pos x="10" y="21"/>
                  </a:cxn>
                  <a:cxn ang="0">
                    <a:pos x="8" y="11"/>
                  </a:cxn>
                  <a:cxn ang="0">
                    <a:pos x="5" y="3"/>
                  </a:cxn>
                  <a:cxn ang="0">
                    <a:pos x="4" y="0"/>
                  </a:cxn>
                </a:cxnLst>
                <a:rect l="0" t="0" r="r" b="b"/>
                <a:pathLst>
                  <a:path w="40" h="79">
                    <a:moveTo>
                      <a:pt x="4" y="0"/>
                    </a:moveTo>
                    <a:lnTo>
                      <a:pt x="1" y="15"/>
                    </a:lnTo>
                    <a:lnTo>
                      <a:pt x="0" y="21"/>
                    </a:lnTo>
                    <a:lnTo>
                      <a:pt x="2" y="28"/>
                    </a:lnTo>
                    <a:lnTo>
                      <a:pt x="8" y="40"/>
                    </a:lnTo>
                    <a:lnTo>
                      <a:pt x="12" y="49"/>
                    </a:lnTo>
                    <a:lnTo>
                      <a:pt x="16" y="56"/>
                    </a:lnTo>
                    <a:lnTo>
                      <a:pt x="21" y="63"/>
                    </a:lnTo>
                    <a:lnTo>
                      <a:pt x="27" y="69"/>
                    </a:lnTo>
                    <a:lnTo>
                      <a:pt x="32" y="73"/>
                    </a:lnTo>
                    <a:lnTo>
                      <a:pt x="36" y="76"/>
                    </a:lnTo>
                    <a:lnTo>
                      <a:pt x="39" y="78"/>
                    </a:lnTo>
                    <a:lnTo>
                      <a:pt x="40" y="79"/>
                    </a:lnTo>
                    <a:lnTo>
                      <a:pt x="23" y="60"/>
                    </a:lnTo>
                    <a:lnTo>
                      <a:pt x="15" y="49"/>
                    </a:lnTo>
                    <a:lnTo>
                      <a:pt x="11" y="39"/>
                    </a:lnTo>
                    <a:lnTo>
                      <a:pt x="11" y="31"/>
                    </a:lnTo>
                    <a:lnTo>
                      <a:pt x="10" y="21"/>
                    </a:lnTo>
                    <a:lnTo>
                      <a:pt x="8" y="11"/>
                    </a:lnTo>
                    <a:lnTo>
                      <a:pt x="5" y="3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984" name="Freeform 264"/>
              <p:cNvSpPr>
                <a:spLocks/>
              </p:cNvSpPr>
              <p:nvPr/>
            </p:nvSpPr>
            <p:spPr bwMode="auto">
              <a:xfrm>
                <a:off x="961" y="2812"/>
                <a:ext cx="5" cy="2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6" y="14"/>
                  </a:cxn>
                  <a:cxn ang="0">
                    <a:pos x="11" y="33"/>
                  </a:cxn>
                  <a:cxn ang="0">
                    <a:pos x="13" y="50"/>
                  </a:cxn>
                  <a:cxn ang="0">
                    <a:pos x="14" y="56"/>
                  </a:cxn>
                  <a:cxn ang="0">
                    <a:pos x="7" y="69"/>
                  </a:cxn>
                  <a:cxn ang="0">
                    <a:pos x="7" y="41"/>
                  </a:cxn>
                  <a:cxn ang="0">
                    <a:pos x="4" y="18"/>
                  </a:cxn>
                  <a:cxn ang="0">
                    <a:pos x="1" y="5"/>
                  </a:cxn>
                  <a:cxn ang="0">
                    <a:pos x="0" y="0"/>
                  </a:cxn>
                </a:cxnLst>
                <a:rect l="0" t="0" r="r" b="b"/>
                <a:pathLst>
                  <a:path w="14" h="69">
                    <a:moveTo>
                      <a:pt x="0" y="0"/>
                    </a:moveTo>
                    <a:lnTo>
                      <a:pt x="6" y="14"/>
                    </a:lnTo>
                    <a:lnTo>
                      <a:pt x="11" y="33"/>
                    </a:lnTo>
                    <a:lnTo>
                      <a:pt x="13" y="50"/>
                    </a:lnTo>
                    <a:lnTo>
                      <a:pt x="14" y="56"/>
                    </a:lnTo>
                    <a:lnTo>
                      <a:pt x="7" y="69"/>
                    </a:lnTo>
                    <a:lnTo>
                      <a:pt x="7" y="41"/>
                    </a:lnTo>
                    <a:lnTo>
                      <a:pt x="4" y="18"/>
                    </a:lnTo>
                    <a:lnTo>
                      <a:pt x="1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985" name="Freeform 265"/>
              <p:cNvSpPr>
                <a:spLocks/>
              </p:cNvSpPr>
              <p:nvPr/>
            </p:nvSpPr>
            <p:spPr bwMode="auto">
              <a:xfrm>
                <a:off x="969" y="2802"/>
                <a:ext cx="5" cy="19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3" y="24"/>
                  </a:cxn>
                  <a:cxn ang="0">
                    <a:pos x="14" y="52"/>
                  </a:cxn>
                  <a:cxn ang="0">
                    <a:pos x="7" y="55"/>
                  </a:cxn>
                  <a:cxn ang="0">
                    <a:pos x="7" y="25"/>
                  </a:cxn>
                  <a:cxn ang="0">
                    <a:pos x="0" y="0"/>
                  </a:cxn>
                </a:cxnLst>
                <a:rect l="0" t="0" r="r" b="b"/>
                <a:pathLst>
                  <a:path w="14" h="55">
                    <a:moveTo>
                      <a:pt x="0" y="0"/>
                    </a:moveTo>
                    <a:lnTo>
                      <a:pt x="13" y="24"/>
                    </a:lnTo>
                    <a:lnTo>
                      <a:pt x="14" y="52"/>
                    </a:lnTo>
                    <a:lnTo>
                      <a:pt x="7" y="55"/>
                    </a:lnTo>
                    <a:lnTo>
                      <a:pt x="7" y="2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986" name="Freeform 266"/>
              <p:cNvSpPr>
                <a:spLocks/>
              </p:cNvSpPr>
              <p:nvPr/>
            </p:nvSpPr>
            <p:spPr bwMode="auto">
              <a:xfrm>
                <a:off x="1128" y="2798"/>
                <a:ext cx="14" cy="1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" y="7"/>
                  </a:cxn>
                  <a:cxn ang="0">
                    <a:pos x="6" y="13"/>
                  </a:cxn>
                  <a:cxn ang="0">
                    <a:pos x="12" y="19"/>
                  </a:cxn>
                  <a:cxn ang="0">
                    <a:pos x="17" y="24"/>
                  </a:cxn>
                  <a:cxn ang="0">
                    <a:pos x="22" y="29"/>
                  </a:cxn>
                  <a:cxn ang="0">
                    <a:pos x="28" y="32"/>
                  </a:cxn>
                  <a:cxn ang="0">
                    <a:pos x="36" y="35"/>
                  </a:cxn>
                  <a:cxn ang="0">
                    <a:pos x="42" y="36"/>
                  </a:cxn>
                  <a:cxn ang="0">
                    <a:pos x="35" y="32"/>
                  </a:cxn>
                  <a:cxn ang="0">
                    <a:pos x="26" y="26"/>
                  </a:cxn>
                  <a:cxn ang="0">
                    <a:pos x="20" y="21"/>
                  </a:cxn>
                  <a:cxn ang="0">
                    <a:pos x="14" y="14"/>
                  </a:cxn>
                  <a:cxn ang="0">
                    <a:pos x="7" y="8"/>
                  </a:cxn>
                  <a:cxn ang="0">
                    <a:pos x="3" y="4"/>
                  </a:cxn>
                  <a:cxn ang="0">
                    <a:pos x="1" y="1"/>
                  </a:cxn>
                  <a:cxn ang="0">
                    <a:pos x="0" y="0"/>
                  </a:cxn>
                </a:cxnLst>
                <a:rect l="0" t="0" r="r" b="b"/>
                <a:pathLst>
                  <a:path w="42" h="36">
                    <a:moveTo>
                      <a:pt x="0" y="0"/>
                    </a:moveTo>
                    <a:lnTo>
                      <a:pt x="3" y="7"/>
                    </a:lnTo>
                    <a:lnTo>
                      <a:pt x="6" y="13"/>
                    </a:lnTo>
                    <a:lnTo>
                      <a:pt x="12" y="19"/>
                    </a:lnTo>
                    <a:lnTo>
                      <a:pt x="17" y="24"/>
                    </a:lnTo>
                    <a:lnTo>
                      <a:pt x="22" y="29"/>
                    </a:lnTo>
                    <a:lnTo>
                      <a:pt x="28" y="32"/>
                    </a:lnTo>
                    <a:lnTo>
                      <a:pt x="36" y="35"/>
                    </a:lnTo>
                    <a:lnTo>
                      <a:pt x="42" y="36"/>
                    </a:lnTo>
                    <a:lnTo>
                      <a:pt x="35" y="32"/>
                    </a:lnTo>
                    <a:lnTo>
                      <a:pt x="26" y="26"/>
                    </a:lnTo>
                    <a:lnTo>
                      <a:pt x="20" y="21"/>
                    </a:lnTo>
                    <a:lnTo>
                      <a:pt x="14" y="14"/>
                    </a:lnTo>
                    <a:lnTo>
                      <a:pt x="7" y="8"/>
                    </a:lnTo>
                    <a:lnTo>
                      <a:pt x="3" y="4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987" name="Freeform 267"/>
              <p:cNvSpPr>
                <a:spLocks/>
              </p:cNvSpPr>
              <p:nvPr/>
            </p:nvSpPr>
            <p:spPr bwMode="auto">
              <a:xfrm>
                <a:off x="1122" y="2802"/>
                <a:ext cx="9" cy="1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" y="11"/>
                  </a:cxn>
                  <a:cxn ang="0">
                    <a:pos x="2" y="16"/>
                  </a:cxn>
                  <a:cxn ang="0">
                    <a:pos x="4" y="18"/>
                  </a:cxn>
                  <a:cxn ang="0">
                    <a:pos x="8" y="22"/>
                  </a:cxn>
                  <a:cxn ang="0">
                    <a:pos x="14" y="28"/>
                  </a:cxn>
                  <a:cxn ang="0">
                    <a:pos x="20" y="30"/>
                  </a:cxn>
                  <a:cxn ang="0">
                    <a:pos x="26" y="31"/>
                  </a:cxn>
                  <a:cxn ang="0">
                    <a:pos x="29" y="31"/>
                  </a:cxn>
                  <a:cxn ang="0">
                    <a:pos x="6" y="14"/>
                  </a:cxn>
                  <a:cxn ang="0">
                    <a:pos x="0" y="0"/>
                  </a:cxn>
                </a:cxnLst>
                <a:rect l="0" t="0" r="r" b="b"/>
                <a:pathLst>
                  <a:path w="29" h="31">
                    <a:moveTo>
                      <a:pt x="0" y="0"/>
                    </a:moveTo>
                    <a:lnTo>
                      <a:pt x="2" y="11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8" y="22"/>
                    </a:lnTo>
                    <a:lnTo>
                      <a:pt x="14" y="28"/>
                    </a:lnTo>
                    <a:lnTo>
                      <a:pt x="20" y="30"/>
                    </a:lnTo>
                    <a:lnTo>
                      <a:pt x="26" y="31"/>
                    </a:lnTo>
                    <a:lnTo>
                      <a:pt x="29" y="31"/>
                    </a:lnTo>
                    <a:lnTo>
                      <a:pt x="6" y="1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988" name="Freeform 268"/>
              <p:cNvSpPr>
                <a:spLocks/>
              </p:cNvSpPr>
              <p:nvPr/>
            </p:nvSpPr>
            <p:spPr bwMode="auto">
              <a:xfrm>
                <a:off x="918" y="2806"/>
                <a:ext cx="17" cy="67"/>
              </a:xfrm>
              <a:custGeom>
                <a:avLst/>
                <a:gdLst/>
                <a:ahLst/>
                <a:cxnLst>
                  <a:cxn ang="0">
                    <a:pos x="0" y="199"/>
                  </a:cxn>
                  <a:cxn ang="0">
                    <a:pos x="10" y="190"/>
                  </a:cxn>
                  <a:cxn ang="0">
                    <a:pos x="18" y="178"/>
                  </a:cxn>
                  <a:cxn ang="0">
                    <a:pos x="27" y="167"/>
                  </a:cxn>
                  <a:cxn ang="0">
                    <a:pos x="34" y="153"/>
                  </a:cxn>
                  <a:cxn ang="0">
                    <a:pos x="41" y="138"/>
                  </a:cxn>
                  <a:cxn ang="0">
                    <a:pos x="46" y="125"/>
                  </a:cxn>
                  <a:cxn ang="0">
                    <a:pos x="50" y="110"/>
                  </a:cxn>
                  <a:cxn ang="0">
                    <a:pos x="52" y="97"/>
                  </a:cxn>
                  <a:cxn ang="0">
                    <a:pos x="52" y="68"/>
                  </a:cxn>
                  <a:cxn ang="0">
                    <a:pos x="48" y="37"/>
                  </a:cxn>
                  <a:cxn ang="0">
                    <a:pos x="42" y="10"/>
                  </a:cxn>
                  <a:cxn ang="0">
                    <a:pos x="40" y="0"/>
                  </a:cxn>
                  <a:cxn ang="0">
                    <a:pos x="37" y="31"/>
                  </a:cxn>
                  <a:cxn ang="0">
                    <a:pos x="36" y="76"/>
                  </a:cxn>
                  <a:cxn ang="0">
                    <a:pos x="34" y="120"/>
                  </a:cxn>
                  <a:cxn ang="0">
                    <a:pos x="30" y="148"/>
                  </a:cxn>
                  <a:cxn ang="0">
                    <a:pos x="22" y="163"/>
                  </a:cxn>
                  <a:cxn ang="0">
                    <a:pos x="14" y="175"/>
                  </a:cxn>
                  <a:cxn ang="0">
                    <a:pos x="8" y="185"/>
                  </a:cxn>
                  <a:cxn ang="0">
                    <a:pos x="6" y="188"/>
                  </a:cxn>
                  <a:cxn ang="0">
                    <a:pos x="6" y="189"/>
                  </a:cxn>
                  <a:cxn ang="0">
                    <a:pos x="4" y="191"/>
                  </a:cxn>
                  <a:cxn ang="0">
                    <a:pos x="3" y="194"/>
                  </a:cxn>
                  <a:cxn ang="0">
                    <a:pos x="0" y="199"/>
                  </a:cxn>
                </a:cxnLst>
                <a:rect l="0" t="0" r="r" b="b"/>
                <a:pathLst>
                  <a:path w="52" h="199">
                    <a:moveTo>
                      <a:pt x="0" y="199"/>
                    </a:moveTo>
                    <a:lnTo>
                      <a:pt x="10" y="190"/>
                    </a:lnTo>
                    <a:lnTo>
                      <a:pt x="18" y="178"/>
                    </a:lnTo>
                    <a:lnTo>
                      <a:pt x="27" y="167"/>
                    </a:lnTo>
                    <a:lnTo>
                      <a:pt x="34" y="153"/>
                    </a:lnTo>
                    <a:lnTo>
                      <a:pt x="41" y="138"/>
                    </a:lnTo>
                    <a:lnTo>
                      <a:pt x="46" y="125"/>
                    </a:lnTo>
                    <a:lnTo>
                      <a:pt x="50" y="110"/>
                    </a:lnTo>
                    <a:lnTo>
                      <a:pt x="52" y="97"/>
                    </a:lnTo>
                    <a:lnTo>
                      <a:pt x="52" y="68"/>
                    </a:lnTo>
                    <a:lnTo>
                      <a:pt x="48" y="37"/>
                    </a:lnTo>
                    <a:lnTo>
                      <a:pt x="42" y="10"/>
                    </a:lnTo>
                    <a:lnTo>
                      <a:pt x="40" y="0"/>
                    </a:lnTo>
                    <a:lnTo>
                      <a:pt x="37" y="31"/>
                    </a:lnTo>
                    <a:lnTo>
                      <a:pt x="36" y="76"/>
                    </a:lnTo>
                    <a:lnTo>
                      <a:pt x="34" y="120"/>
                    </a:lnTo>
                    <a:lnTo>
                      <a:pt x="30" y="148"/>
                    </a:lnTo>
                    <a:lnTo>
                      <a:pt x="22" y="163"/>
                    </a:lnTo>
                    <a:lnTo>
                      <a:pt x="14" y="175"/>
                    </a:lnTo>
                    <a:lnTo>
                      <a:pt x="8" y="185"/>
                    </a:lnTo>
                    <a:lnTo>
                      <a:pt x="6" y="188"/>
                    </a:lnTo>
                    <a:lnTo>
                      <a:pt x="6" y="189"/>
                    </a:lnTo>
                    <a:lnTo>
                      <a:pt x="4" y="191"/>
                    </a:lnTo>
                    <a:lnTo>
                      <a:pt x="3" y="194"/>
                    </a:lnTo>
                    <a:lnTo>
                      <a:pt x="0" y="19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989" name="Freeform 269"/>
              <p:cNvSpPr>
                <a:spLocks/>
              </p:cNvSpPr>
              <p:nvPr/>
            </p:nvSpPr>
            <p:spPr bwMode="auto">
              <a:xfrm>
                <a:off x="1217" y="2787"/>
                <a:ext cx="11" cy="8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" y="10"/>
                  </a:cxn>
                  <a:cxn ang="0">
                    <a:pos x="5" y="15"/>
                  </a:cxn>
                  <a:cxn ang="0">
                    <a:pos x="6" y="18"/>
                  </a:cxn>
                  <a:cxn ang="0">
                    <a:pos x="10" y="21"/>
                  </a:cxn>
                  <a:cxn ang="0">
                    <a:pos x="16" y="24"/>
                  </a:cxn>
                  <a:cxn ang="0">
                    <a:pos x="24" y="25"/>
                  </a:cxn>
                  <a:cxn ang="0">
                    <a:pos x="30" y="24"/>
                  </a:cxn>
                  <a:cxn ang="0">
                    <a:pos x="32" y="24"/>
                  </a:cxn>
                  <a:cxn ang="0">
                    <a:pos x="7" y="13"/>
                  </a:cxn>
                  <a:cxn ang="0">
                    <a:pos x="0" y="0"/>
                  </a:cxn>
                </a:cxnLst>
                <a:rect l="0" t="0" r="r" b="b"/>
                <a:pathLst>
                  <a:path w="32" h="25">
                    <a:moveTo>
                      <a:pt x="0" y="0"/>
                    </a:moveTo>
                    <a:lnTo>
                      <a:pt x="3" y="10"/>
                    </a:lnTo>
                    <a:lnTo>
                      <a:pt x="5" y="15"/>
                    </a:lnTo>
                    <a:lnTo>
                      <a:pt x="6" y="18"/>
                    </a:lnTo>
                    <a:lnTo>
                      <a:pt x="10" y="21"/>
                    </a:lnTo>
                    <a:lnTo>
                      <a:pt x="16" y="24"/>
                    </a:lnTo>
                    <a:lnTo>
                      <a:pt x="24" y="25"/>
                    </a:lnTo>
                    <a:lnTo>
                      <a:pt x="30" y="24"/>
                    </a:lnTo>
                    <a:lnTo>
                      <a:pt x="32" y="24"/>
                    </a:lnTo>
                    <a:lnTo>
                      <a:pt x="7" y="1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14" name="Group 270"/>
            <p:cNvGrpSpPr>
              <a:grpSpLocks/>
            </p:cNvGrpSpPr>
            <p:nvPr/>
          </p:nvGrpSpPr>
          <p:grpSpPr bwMode="auto">
            <a:xfrm flipH="1">
              <a:off x="2016" y="2544"/>
              <a:ext cx="446" cy="351"/>
              <a:chOff x="816" y="2547"/>
              <a:chExt cx="446" cy="351"/>
            </a:xfrm>
          </p:grpSpPr>
          <p:sp>
            <p:nvSpPr>
              <p:cNvPr id="30991" name="Freeform 271"/>
              <p:cNvSpPr>
                <a:spLocks/>
              </p:cNvSpPr>
              <p:nvPr/>
            </p:nvSpPr>
            <p:spPr bwMode="auto">
              <a:xfrm>
                <a:off x="816" y="2547"/>
                <a:ext cx="172" cy="341"/>
              </a:xfrm>
              <a:custGeom>
                <a:avLst/>
                <a:gdLst/>
                <a:ahLst/>
                <a:cxnLst>
                  <a:cxn ang="0">
                    <a:pos x="398" y="128"/>
                  </a:cxn>
                  <a:cxn ang="0">
                    <a:pos x="379" y="103"/>
                  </a:cxn>
                  <a:cxn ang="0">
                    <a:pos x="354" y="81"/>
                  </a:cxn>
                  <a:cxn ang="0">
                    <a:pos x="329" y="63"/>
                  </a:cxn>
                  <a:cxn ang="0">
                    <a:pos x="312" y="54"/>
                  </a:cxn>
                  <a:cxn ang="0">
                    <a:pos x="275" y="46"/>
                  </a:cxn>
                  <a:cxn ang="0">
                    <a:pos x="238" y="16"/>
                  </a:cxn>
                  <a:cxn ang="0">
                    <a:pos x="207" y="1"/>
                  </a:cxn>
                  <a:cxn ang="0">
                    <a:pos x="170" y="17"/>
                  </a:cxn>
                  <a:cxn ang="0">
                    <a:pos x="143" y="6"/>
                  </a:cxn>
                  <a:cxn ang="0">
                    <a:pos x="115" y="36"/>
                  </a:cxn>
                  <a:cxn ang="0">
                    <a:pos x="106" y="53"/>
                  </a:cxn>
                  <a:cxn ang="0">
                    <a:pos x="146" y="50"/>
                  </a:cxn>
                  <a:cxn ang="0">
                    <a:pos x="133" y="84"/>
                  </a:cxn>
                  <a:cxn ang="0">
                    <a:pos x="110" y="115"/>
                  </a:cxn>
                  <a:cxn ang="0">
                    <a:pos x="88" y="138"/>
                  </a:cxn>
                  <a:cxn ang="0">
                    <a:pos x="59" y="165"/>
                  </a:cxn>
                  <a:cxn ang="0">
                    <a:pos x="0" y="205"/>
                  </a:cxn>
                  <a:cxn ang="0">
                    <a:pos x="13" y="237"/>
                  </a:cxn>
                  <a:cxn ang="0">
                    <a:pos x="75" y="253"/>
                  </a:cxn>
                  <a:cxn ang="0">
                    <a:pos x="113" y="251"/>
                  </a:cxn>
                  <a:cxn ang="0">
                    <a:pos x="107" y="261"/>
                  </a:cxn>
                  <a:cxn ang="0">
                    <a:pos x="83" y="282"/>
                  </a:cxn>
                  <a:cxn ang="0">
                    <a:pos x="61" y="304"/>
                  </a:cxn>
                  <a:cxn ang="0">
                    <a:pos x="51" y="330"/>
                  </a:cxn>
                  <a:cxn ang="0">
                    <a:pos x="62" y="374"/>
                  </a:cxn>
                  <a:cxn ang="0">
                    <a:pos x="65" y="428"/>
                  </a:cxn>
                  <a:cxn ang="0">
                    <a:pos x="82" y="462"/>
                  </a:cxn>
                  <a:cxn ang="0">
                    <a:pos x="99" y="552"/>
                  </a:cxn>
                  <a:cxn ang="0">
                    <a:pos x="123" y="587"/>
                  </a:cxn>
                  <a:cxn ang="0">
                    <a:pos x="154" y="615"/>
                  </a:cxn>
                  <a:cxn ang="0">
                    <a:pos x="177" y="644"/>
                  </a:cxn>
                  <a:cxn ang="0">
                    <a:pos x="207" y="693"/>
                  </a:cxn>
                  <a:cxn ang="0">
                    <a:pos x="241" y="720"/>
                  </a:cxn>
                  <a:cxn ang="0">
                    <a:pos x="271" y="747"/>
                  </a:cxn>
                  <a:cxn ang="0">
                    <a:pos x="293" y="770"/>
                  </a:cxn>
                  <a:cxn ang="0">
                    <a:pos x="310" y="844"/>
                  </a:cxn>
                  <a:cxn ang="0">
                    <a:pos x="306" y="923"/>
                  </a:cxn>
                  <a:cxn ang="0">
                    <a:pos x="279" y="934"/>
                  </a:cxn>
                  <a:cxn ang="0">
                    <a:pos x="263" y="976"/>
                  </a:cxn>
                  <a:cxn ang="0">
                    <a:pos x="291" y="978"/>
                  </a:cxn>
                  <a:cxn ang="0">
                    <a:pos x="290" y="1009"/>
                  </a:cxn>
                  <a:cxn ang="0">
                    <a:pos x="322" y="1022"/>
                  </a:cxn>
                  <a:cxn ang="0">
                    <a:pos x="361" y="1003"/>
                  </a:cxn>
                  <a:cxn ang="0">
                    <a:pos x="409" y="967"/>
                  </a:cxn>
                  <a:cxn ang="0">
                    <a:pos x="455" y="914"/>
                  </a:cxn>
                  <a:cxn ang="0">
                    <a:pos x="475" y="866"/>
                  </a:cxn>
                  <a:cxn ang="0">
                    <a:pos x="502" y="818"/>
                  </a:cxn>
                  <a:cxn ang="0">
                    <a:pos x="488" y="714"/>
                  </a:cxn>
                  <a:cxn ang="0">
                    <a:pos x="362" y="660"/>
                  </a:cxn>
                  <a:cxn ang="0">
                    <a:pos x="340" y="528"/>
                  </a:cxn>
                  <a:cxn ang="0">
                    <a:pos x="433" y="370"/>
                  </a:cxn>
                  <a:cxn ang="0">
                    <a:pos x="457" y="217"/>
                  </a:cxn>
                </a:cxnLst>
                <a:rect l="0" t="0" r="r" b="b"/>
                <a:pathLst>
                  <a:path w="514" h="1024">
                    <a:moveTo>
                      <a:pt x="452" y="203"/>
                    </a:moveTo>
                    <a:lnTo>
                      <a:pt x="454" y="199"/>
                    </a:lnTo>
                    <a:lnTo>
                      <a:pt x="414" y="154"/>
                    </a:lnTo>
                    <a:lnTo>
                      <a:pt x="420" y="147"/>
                    </a:lnTo>
                    <a:lnTo>
                      <a:pt x="398" y="128"/>
                    </a:lnTo>
                    <a:lnTo>
                      <a:pt x="397" y="126"/>
                    </a:lnTo>
                    <a:lnTo>
                      <a:pt x="395" y="122"/>
                    </a:lnTo>
                    <a:lnTo>
                      <a:pt x="390" y="117"/>
                    </a:lnTo>
                    <a:lnTo>
                      <a:pt x="385" y="111"/>
                    </a:lnTo>
                    <a:lnTo>
                      <a:pt x="379" y="103"/>
                    </a:lnTo>
                    <a:lnTo>
                      <a:pt x="373" y="96"/>
                    </a:lnTo>
                    <a:lnTo>
                      <a:pt x="364" y="90"/>
                    </a:lnTo>
                    <a:lnTo>
                      <a:pt x="356" y="84"/>
                    </a:lnTo>
                    <a:lnTo>
                      <a:pt x="356" y="83"/>
                    </a:lnTo>
                    <a:lnTo>
                      <a:pt x="354" y="81"/>
                    </a:lnTo>
                    <a:lnTo>
                      <a:pt x="352" y="78"/>
                    </a:lnTo>
                    <a:lnTo>
                      <a:pt x="347" y="74"/>
                    </a:lnTo>
                    <a:lnTo>
                      <a:pt x="342" y="71"/>
                    </a:lnTo>
                    <a:lnTo>
                      <a:pt x="336" y="67"/>
                    </a:lnTo>
                    <a:lnTo>
                      <a:pt x="329" y="63"/>
                    </a:lnTo>
                    <a:lnTo>
                      <a:pt x="320" y="61"/>
                    </a:lnTo>
                    <a:lnTo>
                      <a:pt x="320" y="60"/>
                    </a:lnTo>
                    <a:lnTo>
                      <a:pt x="318" y="59"/>
                    </a:lnTo>
                    <a:lnTo>
                      <a:pt x="315" y="57"/>
                    </a:lnTo>
                    <a:lnTo>
                      <a:pt x="312" y="54"/>
                    </a:lnTo>
                    <a:lnTo>
                      <a:pt x="305" y="52"/>
                    </a:lnTo>
                    <a:lnTo>
                      <a:pt x="298" y="50"/>
                    </a:lnTo>
                    <a:lnTo>
                      <a:pt x="289" y="48"/>
                    </a:lnTo>
                    <a:lnTo>
                      <a:pt x="277" y="47"/>
                    </a:lnTo>
                    <a:lnTo>
                      <a:pt x="275" y="46"/>
                    </a:lnTo>
                    <a:lnTo>
                      <a:pt x="271" y="41"/>
                    </a:lnTo>
                    <a:lnTo>
                      <a:pt x="265" y="36"/>
                    </a:lnTo>
                    <a:lnTo>
                      <a:pt x="256" y="30"/>
                    </a:lnTo>
                    <a:lnTo>
                      <a:pt x="248" y="22"/>
                    </a:lnTo>
                    <a:lnTo>
                      <a:pt x="238" y="16"/>
                    </a:lnTo>
                    <a:lnTo>
                      <a:pt x="231" y="10"/>
                    </a:lnTo>
                    <a:lnTo>
                      <a:pt x="225" y="5"/>
                    </a:lnTo>
                    <a:lnTo>
                      <a:pt x="219" y="1"/>
                    </a:lnTo>
                    <a:lnTo>
                      <a:pt x="213" y="0"/>
                    </a:lnTo>
                    <a:lnTo>
                      <a:pt x="207" y="1"/>
                    </a:lnTo>
                    <a:lnTo>
                      <a:pt x="199" y="5"/>
                    </a:lnTo>
                    <a:lnTo>
                      <a:pt x="192" y="8"/>
                    </a:lnTo>
                    <a:lnTo>
                      <a:pt x="185" y="12"/>
                    </a:lnTo>
                    <a:lnTo>
                      <a:pt x="177" y="15"/>
                    </a:lnTo>
                    <a:lnTo>
                      <a:pt x="170" y="17"/>
                    </a:lnTo>
                    <a:lnTo>
                      <a:pt x="168" y="15"/>
                    </a:lnTo>
                    <a:lnTo>
                      <a:pt x="162" y="12"/>
                    </a:lnTo>
                    <a:lnTo>
                      <a:pt x="153" y="8"/>
                    </a:lnTo>
                    <a:lnTo>
                      <a:pt x="144" y="5"/>
                    </a:lnTo>
                    <a:lnTo>
                      <a:pt x="143" y="6"/>
                    </a:lnTo>
                    <a:lnTo>
                      <a:pt x="141" y="10"/>
                    </a:lnTo>
                    <a:lnTo>
                      <a:pt x="136" y="15"/>
                    </a:lnTo>
                    <a:lnTo>
                      <a:pt x="130" y="21"/>
                    </a:lnTo>
                    <a:lnTo>
                      <a:pt x="124" y="29"/>
                    </a:lnTo>
                    <a:lnTo>
                      <a:pt x="115" y="36"/>
                    </a:lnTo>
                    <a:lnTo>
                      <a:pt x="106" y="43"/>
                    </a:lnTo>
                    <a:lnTo>
                      <a:pt x="97" y="50"/>
                    </a:lnTo>
                    <a:lnTo>
                      <a:pt x="98" y="50"/>
                    </a:lnTo>
                    <a:lnTo>
                      <a:pt x="101" y="52"/>
                    </a:lnTo>
                    <a:lnTo>
                      <a:pt x="106" y="53"/>
                    </a:lnTo>
                    <a:lnTo>
                      <a:pt x="113" y="54"/>
                    </a:lnTo>
                    <a:lnTo>
                      <a:pt x="121" y="55"/>
                    </a:lnTo>
                    <a:lnTo>
                      <a:pt x="129" y="55"/>
                    </a:lnTo>
                    <a:lnTo>
                      <a:pt x="138" y="53"/>
                    </a:lnTo>
                    <a:lnTo>
                      <a:pt x="146" y="50"/>
                    </a:lnTo>
                    <a:lnTo>
                      <a:pt x="149" y="69"/>
                    </a:lnTo>
                    <a:lnTo>
                      <a:pt x="148" y="70"/>
                    </a:lnTo>
                    <a:lnTo>
                      <a:pt x="145" y="73"/>
                    </a:lnTo>
                    <a:lnTo>
                      <a:pt x="140" y="78"/>
                    </a:lnTo>
                    <a:lnTo>
                      <a:pt x="133" y="84"/>
                    </a:lnTo>
                    <a:lnTo>
                      <a:pt x="127" y="91"/>
                    </a:lnTo>
                    <a:lnTo>
                      <a:pt x="121" y="99"/>
                    </a:lnTo>
                    <a:lnTo>
                      <a:pt x="115" y="106"/>
                    </a:lnTo>
                    <a:lnTo>
                      <a:pt x="111" y="114"/>
                    </a:lnTo>
                    <a:lnTo>
                      <a:pt x="110" y="115"/>
                    </a:lnTo>
                    <a:lnTo>
                      <a:pt x="108" y="117"/>
                    </a:lnTo>
                    <a:lnTo>
                      <a:pt x="104" y="121"/>
                    </a:lnTo>
                    <a:lnTo>
                      <a:pt x="99" y="126"/>
                    </a:lnTo>
                    <a:lnTo>
                      <a:pt x="93" y="133"/>
                    </a:lnTo>
                    <a:lnTo>
                      <a:pt x="88" y="138"/>
                    </a:lnTo>
                    <a:lnTo>
                      <a:pt x="84" y="144"/>
                    </a:lnTo>
                    <a:lnTo>
                      <a:pt x="80" y="150"/>
                    </a:lnTo>
                    <a:lnTo>
                      <a:pt x="76" y="155"/>
                    </a:lnTo>
                    <a:lnTo>
                      <a:pt x="68" y="160"/>
                    </a:lnTo>
                    <a:lnTo>
                      <a:pt x="59" y="165"/>
                    </a:lnTo>
                    <a:lnTo>
                      <a:pt x="47" y="172"/>
                    </a:lnTo>
                    <a:lnTo>
                      <a:pt x="36" y="179"/>
                    </a:lnTo>
                    <a:lnTo>
                      <a:pt x="23" y="186"/>
                    </a:lnTo>
                    <a:lnTo>
                      <a:pt x="12" y="196"/>
                    </a:lnTo>
                    <a:lnTo>
                      <a:pt x="0" y="205"/>
                    </a:lnTo>
                    <a:lnTo>
                      <a:pt x="0" y="207"/>
                    </a:lnTo>
                    <a:lnTo>
                      <a:pt x="1" y="213"/>
                    </a:lnTo>
                    <a:lnTo>
                      <a:pt x="4" y="220"/>
                    </a:lnTo>
                    <a:lnTo>
                      <a:pt x="11" y="226"/>
                    </a:lnTo>
                    <a:lnTo>
                      <a:pt x="13" y="237"/>
                    </a:lnTo>
                    <a:lnTo>
                      <a:pt x="19" y="245"/>
                    </a:lnTo>
                    <a:lnTo>
                      <a:pt x="30" y="250"/>
                    </a:lnTo>
                    <a:lnTo>
                      <a:pt x="44" y="254"/>
                    </a:lnTo>
                    <a:lnTo>
                      <a:pt x="59" y="254"/>
                    </a:lnTo>
                    <a:lnTo>
                      <a:pt x="75" y="253"/>
                    </a:lnTo>
                    <a:lnTo>
                      <a:pt x="87" y="250"/>
                    </a:lnTo>
                    <a:lnTo>
                      <a:pt x="98" y="246"/>
                    </a:lnTo>
                    <a:lnTo>
                      <a:pt x="100" y="247"/>
                    </a:lnTo>
                    <a:lnTo>
                      <a:pt x="105" y="249"/>
                    </a:lnTo>
                    <a:lnTo>
                      <a:pt x="113" y="251"/>
                    </a:lnTo>
                    <a:lnTo>
                      <a:pt x="124" y="251"/>
                    </a:lnTo>
                    <a:lnTo>
                      <a:pt x="123" y="253"/>
                    </a:lnTo>
                    <a:lnTo>
                      <a:pt x="119" y="255"/>
                    </a:lnTo>
                    <a:lnTo>
                      <a:pt x="113" y="257"/>
                    </a:lnTo>
                    <a:lnTo>
                      <a:pt x="107" y="261"/>
                    </a:lnTo>
                    <a:lnTo>
                      <a:pt x="101" y="265"/>
                    </a:lnTo>
                    <a:lnTo>
                      <a:pt x="94" y="270"/>
                    </a:lnTo>
                    <a:lnTo>
                      <a:pt x="88" y="276"/>
                    </a:lnTo>
                    <a:lnTo>
                      <a:pt x="84" y="281"/>
                    </a:lnTo>
                    <a:lnTo>
                      <a:pt x="83" y="282"/>
                    </a:lnTo>
                    <a:lnTo>
                      <a:pt x="81" y="284"/>
                    </a:lnTo>
                    <a:lnTo>
                      <a:pt x="77" y="287"/>
                    </a:lnTo>
                    <a:lnTo>
                      <a:pt x="71" y="292"/>
                    </a:lnTo>
                    <a:lnTo>
                      <a:pt x="66" y="298"/>
                    </a:lnTo>
                    <a:lnTo>
                      <a:pt x="61" y="304"/>
                    </a:lnTo>
                    <a:lnTo>
                      <a:pt x="57" y="310"/>
                    </a:lnTo>
                    <a:lnTo>
                      <a:pt x="53" y="317"/>
                    </a:lnTo>
                    <a:lnTo>
                      <a:pt x="62" y="317"/>
                    </a:lnTo>
                    <a:lnTo>
                      <a:pt x="59" y="321"/>
                    </a:lnTo>
                    <a:lnTo>
                      <a:pt x="51" y="330"/>
                    </a:lnTo>
                    <a:lnTo>
                      <a:pt x="45" y="345"/>
                    </a:lnTo>
                    <a:lnTo>
                      <a:pt x="44" y="361"/>
                    </a:lnTo>
                    <a:lnTo>
                      <a:pt x="56" y="361"/>
                    </a:lnTo>
                    <a:lnTo>
                      <a:pt x="56" y="379"/>
                    </a:lnTo>
                    <a:lnTo>
                      <a:pt x="62" y="374"/>
                    </a:lnTo>
                    <a:lnTo>
                      <a:pt x="61" y="380"/>
                    </a:lnTo>
                    <a:lnTo>
                      <a:pt x="58" y="393"/>
                    </a:lnTo>
                    <a:lnTo>
                      <a:pt x="57" y="411"/>
                    </a:lnTo>
                    <a:lnTo>
                      <a:pt x="59" y="428"/>
                    </a:lnTo>
                    <a:lnTo>
                      <a:pt x="65" y="428"/>
                    </a:lnTo>
                    <a:lnTo>
                      <a:pt x="65" y="431"/>
                    </a:lnTo>
                    <a:lnTo>
                      <a:pt x="65" y="439"/>
                    </a:lnTo>
                    <a:lnTo>
                      <a:pt x="67" y="453"/>
                    </a:lnTo>
                    <a:lnTo>
                      <a:pt x="71" y="468"/>
                    </a:lnTo>
                    <a:lnTo>
                      <a:pt x="82" y="462"/>
                    </a:lnTo>
                    <a:lnTo>
                      <a:pt x="84" y="510"/>
                    </a:lnTo>
                    <a:lnTo>
                      <a:pt x="93" y="525"/>
                    </a:lnTo>
                    <a:lnTo>
                      <a:pt x="94" y="529"/>
                    </a:lnTo>
                    <a:lnTo>
                      <a:pt x="96" y="538"/>
                    </a:lnTo>
                    <a:lnTo>
                      <a:pt x="99" y="552"/>
                    </a:lnTo>
                    <a:lnTo>
                      <a:pt x="104" y="564"/>
                    </a:lnTo>
                    <a:lnTo>
                      <a:pt x="111" y="562"/>
                    </a:lnTo>
                    <a:lnTo>
                      <a:pt x="112" y="567"/>
                    </a:lnTo>
                    <a:lnTo>
                      <a:pt x="117" y="576"/>
                    </a:lnTo>
                    <a:lnTo>
                      <a:pt x="123" y="587"/>
                    </a:lnTo>
                    <a:lnTo>
                      <a:pt x="131" y="593"/>
                    </a:lnTo>
                    <a:lnTo>
                      <a:pt x="142" y="616"/>
                    </a:lnTo>
                    <a:lnTo>
                      <a:pt x="151" y="610"/>
                    </a:lnTo>
                    <a:lnTo>
                      <a:pt x="152" y="611"/>
                    </a:lnTo>
                    <a:lnTo>
                      <a:pt x="154" y="615"/>
                    </a:lnTo>
                    <a:lnTo>
                      <a:pt x="157" y="620"/>
                    </a:lnTo>
                    <a:lnTo>
                      <a:pt x="162" y="626"/>
                    </a:lnTo>
                    <a:lnTo>
                      <a:pt x="167" y="633"/>
                    </a:lnTo>
                    <a:lnTo>
                      <a:pt x="172" y="639"/>
                    </a:lnTo>
                    <a:lnTo>
                      <a:pt x="177" y="644"/>
                    </a:lnTo>
                    <a:lnTo>
                      <a:pt x="183" y="647"/>
                    </a:lnTo>
                    <a:lnTo>
                      <a:pt x="184" y="653"/>
                    </a:lnTo>
                    <a:lnTo>
                      <a:pt x="189" y="664"/>
                    </a:lnTo>
                    <a:lnTo>
                      <a:pt x="196" y="679"/>
                    </a:lnTo>
                    <a:lnTo>
                      <a:pt x="207" y="693"/>
                    </a:lnTo>
                    <a:lnTo>
                      <a:pt x="211" y="681"/>
                    </a:lnTo>
                    <a:lnTo>
                      <a:pt x="212" y="685"/>
                    </a:lnTo>
                    <a:lnTo>
                      <a:pt x="217" y="695"/>
                    </a:lnTo>
                    <a:lnTo>
                      <a:pt x="227" y="707"/>
                    </a:lnTo>
                    <a:lnTo>
                      <a:pt x="241" y="720"/>
                    </a:lnTo>
                    <a:lnTo>
                      <a:pt x="244" y="723"/>
                    </a:lnTo>
                    <a:lnTo>
                      <a:pt x="250" y="730"/>
                    </a:lnTo>
                    <a:lnTo>
                      <a:pt x="258" y="740"/>
                    </a:lnTo>
                    <a:lnTo>
                      <a:pt x="270" y="746"/>
                    </a:lnTo>
                    <a:lnTo>
                      <a:pt x="271" y="747"/>
                    </a:lnTo>
                    <a:lnTo>
                      <a:pt x="272" y="749"/>
                    </a:lnTo>
                    <a:lnTo>
                      <a:pt x="275" y="754"/>
                    </a:lnTo>
                    <a:lnTo>
                      <a:pt x="280" y="759"/>
                    </a:lnTo>
                    <a:lnTo>
                      <a:pt x="285" y="764"/>
                    </a:lnTo>
                    <a:lnTo>
                      <a:pt x="293" y="770"/>
                    </a:lnTo>
                    <a:lnTo>
                      <a:pt x="300" y="777"/>
                    </a:lnTo>
                    <a:lnTo>
                      <a:pt x="310" y="782"/>
                    </a:lnTo>
                    <a:lnTo>
                      <a:pt x="310" y="790"/>
                    </a:lnTo>
                    <a:lnTo>
                      <a:pt x="309" y="812"/>
                    </a:lnTo>
                    <a:lnTo>
                      <a:pt x="310" y="844"/>
                    </a:lnTo>
                    <a:lnTo>
                      <a:pt x="314" y="878"/>
                    </a:lnTo>
                    <a:lnTo>
                      <a:pt x="313" y="882"/>
                    </a:lnTo>
                    <a:lnTo>
                      <a:pt x="311" y="891"/>
                    </a:lnTo>
                    <a:lnTo>
                      <a:pt x="308" y="906"/>
                    </a:lnTo>
                    <a:lnTo>
                      <a:pt x="306" y="923"/>
                    </a:lnTo>
                    <a:lnTo>
                      <a:pt x="305" y="923"/>
                    </a:lnTo>
                    <a:lnTo>
                      <a:pt x="301" y="923"/>
                    </a:lnTo>
                    <a:lnTo>
                      <a:pt x="295" y="925"/>
                    </a:lnTo>
                    <a:lnTo>
                      <a:pt x="288" y="928"/>
                    </a:lnTo>
                    <a:lnTo>
                      <a:pt x="279" y="934"/>
                    </a:lnTo>
                    <a:lnTo>
                      <a:pt x="271" y="943"/>
                    </a:lnTo>
                    <a:lnTo>
                      <a:pt x="262" y="956"/>
                    </a:lnTo>
                    <a:lnTo>
                      <a:pt x="256" y="974"/>
                    </a:lnTo>
                    <a:lnTo>
                      <a:pt x="258" y="975"/>
                    </a:lnTo>
                    <a:lnTo>
                      <a:pt x="263" y="976"/>
                    </a:lnTo>
                    <a:lnTo>
                      <a:pt x="271" y="976"/>
                    </a:lnTo>
                    <a:lnTo>
                      <a:pt x="277" y="971"/>
                    </a:lnTo>
                    <a:lnTo>
                      <a:pt x="278" y="973"/>
                    </a:lnTo>
                    <a:lnTo>
                      <a:pt x="283" y="976"/>
                    </a:lnTo>
                    <a:lnTo>
                      <a:pt x="291" y="978"/>
                    </a:lnTo>
                    <a:lnTo>
                      <a:pt x="300" y="978"/>
                    </a:lnTo>
                    <a:lnTo>
                      <a:pt x="299" y="980"/>
                    </a:lnTo>
                    <a:lnTo>
                      <a:pt x="295" y="987"/>
                    </a:lnTo>
                    <a:lnTo>
                      <a:pt x="292" y="997"/>
                    </a:lnTo>
                    <a:lnTo>
                      <a:pt x="290" y="1009"/>
                    </a:lnTo>
                    <a:lnTo>
                      <a:pt x="297" y="1020"/>
                    </a:lnTo>
                    <a:lnTo>
                      <a:pt x="311" y="1018"/>
                    </a:lnTo>
                    <a:lnTo>
                      <a:pt x="312" y="1019"/>
                    </a:lnTo>
                    <a:lnTo>
                      <a:pt x="316" y="1020"/>
                    </a:lnTo>
                    <a:lnTo>
                      <a:pt x="322" y="1022"/>
                    </a:lnTo>
                    <a:lnTo>
                      <a:pt x="331" y="1024"/>
                    </a:lnTo>
                    <a:lnTo>
                      <a:pt x="333" y="1021"/>
                    </a:lnTo>
                    <a:lnTo>
                      <a:pt x="340" y="1017"/>
                    </a:lnTo>
                    <a:lnTo>
                      <a:pt x="350" y="1011"/>
                    </a:lnTo>
                    <a:lnTo>
                      <a:pt x="361" y="1003"/>
                    </a:lnTo>
                    <a:lnTo>
                      <a:pt x="374" y="992"/>
                    </a:lnTo>
                    <a:lnTo>
                      <a:pt x="385" y="982"/>
                    </a:lnTo>
                    <a:lnTo>
                      <a:pt x="396" y="971"/>
                    </a:lnTo>
                    <a:lnTo>
                      <a:pt x="403" y="961"/>
                    </a:lnTo>
                    <a:lnTo>
                      <a:pt x="409" y="967"/>
                    </a:lnTo>
                    <a:lnTo>
                      <a:pt x="425" y="941"/>
                    </a:lnTo>
                    <a:lnTo>
                      <a:pt x="439" y="950"/>
                    </a:lnTo>
                    <a:lnTo>
                      <a:pt x="442" y="946"/>
                    </a:lnTo>
                    <a:lnTo>
                      <a:pt x="448" y="933"/>
                    </a:lnTo>
                    <a:lnTo>
                      <a:pt x="455" y="914"/>
                    </a:lnTo>
                    <a:lnTo>
                      <a:pt x="458" y="891"/>
                    </a:lnTo>
                    <a:lnTo>
                      <a:pt x="469" y="895"/>
                    </a:lnTo>
                    <a:lnTo>
                      <a:pt x="470" y="891"/>
                    </a:lnTo>
                    <a:lnTo>
                      <a:pt x="473" y="881"/>
                    </a:lnTo>
                    <a:lnTo>
                      <a:pt x="475" y="866"/>
                    </a:lnTo>
                    <a:lnTo>
                      <a:pt x="476" y="850"/>
                    </a:lnTo>
                    <a:lnTo>
                      <a:pt x="493" y="854"/>
                    </a:lnTo>
                    <a:lnTo>
                      <a:pt x="495" y="849"/>
                    </a:lnTo>
                    <a:lnTo>
                      <a:pt x="500" y="834"/>
                    </a:lnTo>
                    <a:lnTo>
                      <a:pt x="502" y="818"/>
                    </a:lnTo>
                    <a:lnTo>
                      <a:pt x="501" y="802"/>
                    </a:lnTo>
                    <a:lnTo>
                      <a:pt x="514" y="806"/>
                    </a:lnTo>
                    <a:lnTo>
                      <a:pt x="510" y="771"/>
                    </a:lnTo>
                    <a:lnTo>
                      <a:pt x="501" y="740"/>
                    </a:lnTo>
                    <a:lnTo>
                      <a:pt x="488" y="714"/>
                    </a:lnTo>
                    <a:lnTo>
                      <a:pt x="470" y="691"/>
                    </a:lnTo>
                    <a:lnTo>
                      <a:pt x="449" y="674"/>
                    </a:lnTo>
                    <a:lnTo>
                      <a:pt x="424" y="662"/>
                    </a:lnTo>
                    <a:lnTo>
                      <a:pt x="395" y="658"/>
                    </a:lnTo>
                    <a:lnTo>
                      <a:pt x="362" y="660"/>
                    </a:lnTo>
                    <a:lnTo>
                      <a:pt x="354" y="641"/>
                    </a:lnTo>
                    <a:lnTo>
                      <a:pt x="346" y="617"/>
                    </a:lnTo>
                    <a:lnTo>
                      <a:pt x="341" y="589"/>
                    </a:lnTo>
                    <a:lnTo>
                      <a:pt x="339" y="558"/>
                    </a:lnTo>
                    <a:lnTo>
                      <a:pt x="340" y="528"/>
                    </a:lnTo>
                    <a:lnTo>
                      <a:pt x="346" y="499"/>
                    </a:lnTo>
                    <a:lnTo>
                      <a:pt x="357" y="475"/>
                    </a:lnTo>
                    <a:lnTo>
                      <a:pt x="375" y="457"/>
                    </a:lnTo>
                    <a:lnTo>
                      <a:pt x="409" y="412"/>
                    </a:lnTo>
                    <a:lnTo>
                      <a:pt x="433" y="370"/>
                    </a:lnTo>
                    <a:lnTo>
                      <a:pt x="449" y="331"/>
                    </a:lnTo>
                    <a:lnTo>
                      <a:pt x="458" y="296"/>
                    </a:lnTo>
                    <a:lnTo>
                      <a:pt x="460" y="264"/>
                    </a:lnTo>
                    <a:lnTo>
                      <a:pt x="460" y="238"/>
                    </a:lnTo>
                    <a:lnTo>
                      <a:pt x="457" y="217"/>
                    </a:lnTo>
                    <a:lnTo>
                      <a:pt x="452" y="20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992" name="Freeform 272"/>
              <p:cNvSpPr>
                <a:spLocks/>
              </p:cNvSpPr>
              <p:nvPr/>
            </p:nvSpPr>
            <p:spPr bwMode="auto">
              <a:xfrm>
                <a:off x="929" y="2614"/>
                <a:ext cx="333" cy="284"/>
              </a:xfrm>
              <a:custGeom>
                <a:avLst/>
                <a:gdLst/>
                <a:ahLst/>
                <a:cxnLst>
                  <a:cxn ang="0">
                    <a:pos x="0" y="355"/>
                  </a:cxn>
                  <a:cxn ang="0">
                    <a:pos x="56" y="455"/>
                  </a:cxn>
                  <a:cxn ang="0">
                    <a:pos x="162" y="537"/>
                  </a:cxn>
                  <a:cxn ang="0">
                    <a:pos x="187" y="564"/>
                  </a:cxn>
                  <a:cxn ang="0">
                    <a:pos x="255" y="523"/>
                  </a:cxn>
                  <a:cxn ang="0">
                    <a:pos x="310" y="503"/>
                  </a:cxn>
                  <a:cxn ang="0">
                    <a:pos x="333" y="501"/>
                  </a:cxn>
                  <a:cxn ang="0">
                    <a:pos x="357" y="492"/>
                  </a:cxn>
                  <a:cxn ang="0">
                    <a:pos x="409" y="477"/>
                  </a:cxn>
                  <a:cxn ang="0">
                    <a:pos x="432" y="520"/>
                  </a:cxn>
                  <a:cxn ang="0">
                    <a:pos x="467" y="534"/>
                  </a:cxn>
                  <a:cxn ang="0">
                    <a:pos x="494" y="561"/>
                  </a:cxn>
                  <a:cxn ang="0">
                    <a:pos x="515" y="565"/>
                  </a:cxn>
                  <a:cxn ang="0">
                    <a:pos x="546" y="586"/>
                  </a:cxn>
                  <a:cxn ang="0">
                    <a:pos x="570" y="633"/>
                  </a:cxn>
                  <a:cxn ang="0">
                    <a:pos x="577" y="687"/>
                  </a:cxn>
                  <a:cxn ang="0">
                    <a:pos x="523" y="729"/>
                  </a:cxn>
                  <a:cxn ang="0">
                    <a:pos x="521" y="771"/>
                  </a:cxn>
                  <a:cxn ang="0">
                    <a:pos x="559" y="769"/>
                  </a:cxn>
                  <a:cxn ang="0">
                    <a:pos x="579" y="755"/>
                  </a:cxn>
                  <a:cxn ang="0">
                    <a:pos x="607" y="726"/>
                  </a:cxn>
                  <a:cxn ang="0">
                    <a:pos x="640" y="638"/>
                  </a:cxn>
                  <a:cxn ang="0">
                    <a:pos x="697" y="781"/>
                  </a:cxn>
                  <a:cxn ang="0">
                    <a:pos x="673" y="811"/>
                  </a:cxn>
                  <a:cxn ang="0">
                    <a:pos x="666" y="850"/>
                  </a:cxn>
                  <a:cxn ang="0">
                    <a:pos x="680" y="850"/>
                  </a:cxn>
                  <a:cxn ang="0">
                    <a:pos x="703" y="839"/>
                  </a:cxn>
                  <a:cxn ang="0">
                    <a:pos x="724" y="833"/>
                  </a:cxn>
                  <a:cxn ang="0">
                    <a:pos x="760" y="785"/>
                  </a:cxn>
                  <a:cxn ang="0">
                    <a:pos x="770" y="629"/>
                  </a:cxn>
                  <a:cxn ang="0">
                    <a:pos x="833" y="649"/>
                  </a:cxn>
                  <a:cxn ang="0">
                    <a:pos x="903" y="637"/>
                  </a:cxn>
                  <a:cxn ang="0">
                    <a:pos x="948" y="621"/>
                  </a:cxn>
                  <a:cxn ang="0">
                    <a:pos x="977" y="600"/>
                  </a:cxn>
                  <a:cxn ang="0">
                    <a:pos x="953" y="599"/>
                  </a:cxn>
                  <a:cxn ang="0">
                    <a:pos x="973" y="573"/>
                  </a:cxn>
                  <a:cxn ang="0">
                    <a:pos x="991" y="527"/>
                  </a:cxn>
                  <a:cxn ang="0">
                    <a:pos x="974" y="506"/>
                  </a:cxn>
                  <a:cxn ang="0">
                    <a:pos x="964" y="486"/>
                  </a:cxn>
                  <a:cxn ang="0">
                    <a:pos x="946" y="504"/>
                  </a:cxn>
                  <a:cxn ang="0">
                    <a:pos x="871" y="478"/>
                  </a:cxn>
                  <a:cxn ang="0">
                    <a:pos x="853" y="361"/>
                  </a:cxn>
                  <a:cxn ang="0">
                    <a:pos x="829" y="236"/>
                  </a:cxn>
                  <a:cxn ang="0">
                    <a:pos x="774" y="181"/>
                  </a:cxn>
                  <a:cxn ang="0">
                    <a:pos x="727" y="147"/>
                  </a:cxn>
                  <a:cxn ang="0">
                    <a:pos x="668" y="118"/>
                  </a:cxn>
                  <a:cxn ang="0">
                    <a:pos x="645" y="110"/>
                  </a:cxn>
                  <a:cxn ang="0">
                    <a:pos x="589" y="100"/>
                  </a:cxn>
                  <a:cxn ang="0">
                    <a:pos x="498" y="97"/>
                  </a:cxn>
                  <a:cxn ang="0">
                    <a:pos x="402" y="95"/>
                  </a:cxn>
                  <a:cxn ang="0">
                    <a:pos x="322" y="97"/>
                  </a:cxn>
                  <a:cxn ang="0">
                    <a:pos x="222" y="86"/>
                  </a:cxn>
                  <a:cxn ang="0">
                    <a:pos x="151" y="47"/>
                  </a:cxn>
                  <a:cxn ang="0">
                    <a:pos x="118" y="14"/>
                  </a:cxn>
                  <a:cxn ang="0">
                    <a:pos x="94" y="167"/>
                  </a:cxn>
                </a:cxnLst>
                <a:rect l="0" t="0" r="r" b="b"/>
                <a:pathLst>
                  <a:path w="998" h="850">
                    <a:moveTo>
                      <a:pt x="36" y="254"/>
                    </a:moveTo>
                    <a:lnTo>
                      <a:pt x="18" y="272"/>
                    </a:lnTo>
                    <a:lnTo>
                      <a:pt x="7" y="296"/>
                    </a:lnTo>
                    <a:lnTo>
                      <a:pt x="1" y="325"/>
                    </a:lnTo>
                    <a:lnTo>
                      <a:pt x="0" y="355"/>
                    </a:lnTo>
                    <a:lnTo>
                      <a:pt x="2" y="386"/>
                    </a:lnTo>
                    <a:lnTo>
                      <a:pt x="7" y="414"/>
                    </a:lnTo>
                    <a:lnTo>
                      <a:pt x="15" y="438"/>
                    </a:lnTo>
                    <a:lnTo>
                      <a:pt x="23" y="457"/>
                    </a:lnTo>
                    <a:lnTo>
                      <a:pt x="56" y="455"/>
                    </a:lnTo>
                    <a:lnTo>
                      <a:pt x="85" y="459"/>
                    </a:lnTo>
                    <a:lnTo>
                      <a:pt x="110" y="471"/>
                    </a:lnTo>
                    <a:lnTo>
                      <a:pt x="131" y="488"/>
                    </a:lnTo>
                    <a:lnTo>
                      <a:pt x="149" y="511"/>
                    </a:lnTo>
                    <a:lnTo>
                      <a:pt x="162" y="537"/>
                    </a:lnTo>
                    <a:lnTo>
                      <a:pt x="171" y="568"/>
                    </a:lnTo>
                    <a:lnTo>
                      <a:pt x="175" y="603"/>
                    </a:lnTo>
                    <a:lnTo>
                      <a:pt x="177" y="597"/>
                    </a:lnTo>
                    <a:lnTo>
                      <a:pt x="182" y="583"/>
                    </a:lnTo>
                    <a:lnTo>
                      <a:pt x="187" y="564"/>
                    </a:lnTo>
                    <a:lnTo>
                      <a:pt x="188" y="547"/>
                    </a:lnTo>
                    <a:lnTo>
                      <a:pt x="199" y="550"/>
                    </a:lnTo>
                    <a:lnTo>
                      <a:pt x="203" y="536"/>
                    </a:lnTo>
                    <a:lnTo>
                      <a:pt x="233" y="551"/>
                    </a:lnTo>
                    <a:lnTo>
                      <a:pt x="255" y="523"/>
                    </a:lnTo>
                    <a:lnTo>
                      <a:pt x="266" y="531"/>
                    </a:lnTo>
                    <a:lnTo>
                      <a:pt x="282" y="513"/>
                    </a:lnTo>
                    <a:lnTo>
                      <a:pt x="298" y="519"/>
                    </a:lnTo>
                    <a:lnTo>
                      <a:pt x="309" y="502"/>
                    </a:lnTo>
                    <a:lnTo>
                      <a:pt x="310" y="503"/>
                    </a:lnTo>
                    <a:lnTo>
                      <a:pt x="313" y="504"/>
                    </a:lnTo>
                    <a:lnTo>
                      <a:pt x="318" y="504"/>
                    </a:lnTo>
                    <a:lnTo>
                      <a:pt x="326" y="503"/>
                    </a:lnTo>
                    <a:lnTo>
                      <a:pt x="328" y="503"/>
                    </a:lnTo>
                    <a:lnTo>
                      <a:pt x="333" y="501"/>
                    </a:lnTo>
                    <a:lnTo>
                      <a:pt x="337" y="498"/>
                    </a:lnTo>
                    <a:lnTo>
                      <a:pt x="341" y="492"/>
                    </a:lnTo>
                    <a:lnTo>
                      <a:pt x="343" y="492"/>
                    </a:lnTo>
                    <a:lnTo>
                      <a:pt x="348" y="492"/>
                    </a:lnTo>
                    <a:lnTo>
                      <a:pt x="357" y="492"/>
                    </a:lnTo>
                    <a:lnTo>
                      <a:pt x="367" y="491"/>
                    </a:lnTo>
                    <a:lnTo>
                      <a:pt x="379" y="490"/>
                    </a:lnTo>
                    <a:lnTo>
                      <a:pt x="389" y="486"/>
                    </a:lnTo>
                    <a:lnTo>
                      <a:pt x="400" y="482"/>
                    </a:lnTo>
                    <a:lnTo>
                      <a:pt x="409" y="477"/>
                    </a:lnTo>
                    <a:lnTo>
                      <a:pt x="410" y="479"/>
                    </a:lnTo>
                    <a:lnTo>
                      <a:pt x="413" y="486"/>
                    </a:lnTo>
                    <a:lnTo>
                      <a:pt x="418" y="496"/>
                    </a:lnTo>
                    <a:lnTo>
                      <a:pt x="424" y="508"/>
                    </a:lnTo>
                    <a:lnTo>
                      <a:pt x="432" y="520"/>
                    </a:lnTo>
                    <a:lnTo>
                      <a:pt x="441" y="533"/>
                    </a:lnTo>
                    <a:lnTo>
                      <a:pt x="450" y="543"/>
                    </a:lnTo>
                    <a:lnTo>
                      <a:pt x="461" y="552"/>
                    </a:lnTo>
                    <a:lnTo>
                      <a:pt x="466" y="533"/>
                    </a:lnTo>
                    <a:lnTo>
                      <a:pt x="467" y="534"/>
                    </a:lnTo>
                    <a:lnTo>
                      <a:pt x="470" y="538"/>
                    </a:lnTo>
                    <a:lnTo>
                      <a:pt x="474" y="542"/>
                    </a:lnTo>
                    <a:lnTo>
                      <a:pt x="481" y="548"/>
                    </a:lnTo>
                    <a:lnTo>
                      <a:pt x="487" y="555"/>
                    </a:lnTo>
                    <a:lnTo>
                      <a:pt x="494" y="561"/>
                    </a:lnTo>
                    <a:lnTo>
                      <a:pt x="502" y="567"/>
                    </a:lnTo>
                    <a:lnTo>
                      <a:pt x="509" y="572"/>
                    </a:lnTo>
                    <a:lnTo>
                      <a:pt x="512" y="562"/>
                    </a:lnTo>
                    <a:lnTo>
                      <a:pt x="513" y="563"/>
                    </a:lnTo>
                    <a:lnTo>
                      <a:pt x="515" y="565"/>
                    </a:lnTo>
                    <a:lnTo>
                      <a:pt x="519" y="569"/>
                    </a:lnTo>
                    <a:lnTo>
                      <a:pt x="525" y="574"/>
                    </a:lnTo>
                    <a:lnTo>
                      <a:pt x="531" y="579"/>
                    </a:lnTo>
                    <a:lnTo>
                      <a:pt x="538" y="583"/>
                    </a:lnTo>
                    <a:lnTo>
                      <a:pt x="546" y="586"/>
                    </a:lnTo>
                    <a:lnTo>
                      <a:pt x="553" y="588"/>
                    </a:lnTo>
                    <a:lnTo>
                      <a:pt x="557" y="622"/>
                    </a:lnTo>
                    <a:lnTo>
                      <a:pt x="564" y="617"/>
                    </a:lnTo>
                    <a:lnTo>
                      <a:pt x="566" y="622"/>
                    </a:lnTo>
                    <a:lnTo>
                      <a:pt x="570" y="633"/>
                    </a:lnTo>
                    <a:lnTo>
                      <a:pt x="576" y="647"/>
                    </a:lnTo>
                    <a:lnTo>
                      <a:pt x="585" y="659"/>
                    </a:lnTo>
                    <a:lnTo>
                      <a:pt x="583" y="681"/>
                    </a:lnTo>
                    <a:lnTo>
                      <a:pt x="581" y="683"/>
                    </a:lnTo>
                    <a:lnTo>
                      <a:pt x="577" y="687"/>
                    </a:lnTo>
                    <a:lnTo>
                      <a:pt x="569" y="693"/>
                    </a:lnTo>
                    <a:lnTo>
                      <a:pt x="559" y="702"/>
                    </a:lnTo>
                    <a:lnTo>
                      <a:pt x="548" y="711"/>
                    </a:lnTo>
                    <a:lnTo>
                      <a:pt x="535" y="721"/>
                    </a:lnTo>
                    <a:lnTo>
                      <a:pt x="523" y="729"/>
                    </a:lnTo>
                    <a:lnTo>
                      <a:pt x="509" y="737"/>
                    </a:lnTo>
                    <a:lnTo>
                      <a:pt x="509" y="764"/>
                    </a:lnTo>
                    <a:lnTo>
                      <a:pt x="515" y="767"/>
                    </a:lnTo>
                    <a:lnTo>
                      <a:pt x="516" y="768"/>
                    </a:lnTo>
                    <a:lnTo>
                      <a:pt x="521" y="771"/>
                    </a:lnTo>
                    <a:lnTo>
                      <a:pt x="527" y="773"/>
                    </a:lnTo>
                    <a:lnTo>
                      <a:pt x="535" y="771"/>
                    </a:lnTo>
                    <a:lnTo>
                      <a:pt x="546" y="764"/>
                    </a:lnTo>
                    <a:lnTo>
                      <a:pt x="547" y="769"/>
                    </a:lnTo>
                    <a:lnTo>
                      <a:pt x="559" y="769"/>
                    </a:lnTo>
                    <a:lnTo>
                      <a:pt x="560" y="769"/>
                    </a:lnTo>
                    <a:lnTo>
                      <a:pt x="564" y="767"/>
                    </a:lnTo>
                    <a:lnTo>
                      <a:pt x="568" y="764"/>
                    </a:lnTo>
                    <a:lnTo>
                      <a:pt x="573" y="761"/>
                    </a:lnTo>
                    <a:lnTo>
                      <a:pt x="579" y="755"/>
                    </a:lnTo>
                    <a:lnTo>
                      <a:pt x="586" y="749"/>
                    </a:lnTo>
                    <a:lnTo>
                      <a:pt x="592" y="741"/>
                    </a:lnTo>
                    <a:lnTo>
                      <a:pt x="598" y="731"/>
                    </a:lnTo>
                    <a:lnTo>
                      <a:pt x="602" y="731"/>
                    </a:lnTo>
                    <a:lnTo>
                      <a:pt x="607" y="726"/>
                    </a:lnTo>
                    <a:lnTo>
                      <a:pt x="616" y="713"/>
                    </a:lnTo>
                    <a:lnTo>
                      <a:pt x="627" y="697"/>
                    </a:lnTo>
                    <a:lnTo>
                      <a:pt x="633" y="678"/>
                    </a:lnTo>
                    <a:lnTo>
                      <a:pt x="639" y="675"/>
                    </a:lnTo>
                    <a:lnTo>
                      <a:pt x="640" y="638"/>
                    </a:lnTo>
                    <a:lnTo>
                      <a:pt x="657" y="643"/>
                    </a:lnTo>
                    <a:lnTo>
                      <a:pt x="697" y="688"/>
                    </a:lnTo>
                    <a:lnTo>
                      <a:pt x="704" y="723"/>
                    </a:lnTo>
                    <a:lnTo>
                      <a:pt x="698" y="780"/>
                    </a:lnTo>
                    <a:lnTo>
                      <a:pt x="697" y="781"/>
                    </a:lnTo>
                    <a:lnTo>
                      <a:pt x="695" y="785"/>
                    </a:lnTo>
                    <a:lnTo>
                      <a:pt x="692" y="790"/>
                    </a:lnTo>
                    <a:lnTo>
                      <a:pt x="686" y="796"/>
                    </a:lnTo>
                    <a:lnTo>
                      <a:pt x="680" y="804"/>
                    </a:lnTo>
                    <a:lnTo>
                      <a:pt x="673" y="811"/>
                    </a:lnTo>
                    <a:lnTo>
                      <a:pt x="665" y="817"/>
                    </a:lnTo>
                    <a:lnTo>
                      <a:pt x="656" y="824"/>
                    </a:lnTo>
                    <a:lnTo>
                      <a:pt x="654" y="840"/>
                    </a:lnTo>
                    <a:lnTo>
                      <a:pt x="660" y="842"/>
                    </a:lnTo>
                    <a:lnTo>
                      <a:pt x="666" y="850"/>
                    </a:lnTo>
                    <a:lnTo>
                      <a:pt x="667" y="850"/>
                    </a:lnTo>
                    <a:lnTo>
                      <a:pt x="668" y="850"/>
                    </a:lnTo>
                    <a:lnTo>
                      <a:pt x="672" y="850"/>
                    </a:lnTo>
                    <a:lnTo>
                      <a:pt x="676" y="850"/>
                    </a:lnTo>
                    <a:lnTo>
                      <a:pt x="680" y="850"/>
                    </a:lnTo>
                    <a:lnTo>
                      <a:pt x="685" y="850"/>
                    </a:lnTo>
                    <a:lnTo>
                      <a:pt x="692" y="849"/>
                    </a:lnTo>
                    <a:lnTo>
                      <a:pt x="698" y="848"/>
                    </a:lnTo>
                    <a:lnTo>
                      <a:pt x="702" y="839"/>
                    </a:lnTo>
                    <a:lnTo>
                      <a:pt x="703" y="839"/>
                    </a:lnTo>
                    <a:lnTo>
                      <a:pt x="707" y="840"/>
                    </a:lnTo>
                    <a:lnTo>
                      <a:pt x="712" y="840"/>
                    </a:lnTo>
                    <a:lnTo>
                      <a:pt x="718" y="839"/>
                    </a:lnTo>
                    <a:lnTo>
                      <a:pt x="720" y="837"/>
                    </a:lnTo>
                    <a:lnTo>
                      <a:pt x="724" y="833"/>
                    </a:lnTo>
                    <a:lnTo>
                      <a:pt x="730" y="826"/>
                    </a:lnTo>
                    <a:lnTo>
                      <a:pt x="738" y="816"/>
                    </a:lnTo>
                    <a:lnTo>
                      <a:pt x="746" y="806"/>
                    </a:lnTo>
                    <a:lnTo>
                      <a:pt x="753" y="795"/>
                    </a:lnTo>
                    <a:lnTo>
                      <a:pt x="760" y="785"/>
                    </a:lnTo>
                    <a:lnTo>
                      <a:pt x="764" y="775"/>
                    </a:lnTo>
                    <a:lnTo>
                      <a:pt x="760" y="741"/>
                    </a:lnTo>
                    <a:lnTo>
                      <a:pt x="785" y="675"/>
                    </a:lnTo>
                    <a:lnTo>
                      <a:pt x="787" y="654"/>
                    </a:lnTo>
                    <a:lnTo>
                      <a:pt x="770" y="629"/>
                    </a:lnTo>
                    <a:lnTo>
                      <a:pt x="787" y="634"/>
                    </a:lnTo>
                    <a:lnTo>
                      <a:pt x="790" y="636"/>
                    </a:lnTo>
                    <a:lnTo>
                      <a:pt x="801" y="640"/>
                    </a:lnTo>
                    <a:lnTo>
                      <a:pt x="815" y="645"/>
                    </a:lnTo>
                    <a:lnTo>
                      <a:pt x="833" y="649"/>
                    </a:lnTo>
                    <a:lnTo>
                      <a:pt x="853" y="654"/>
                    </a:lnTo>
                    <a:lnTo>
                      <a:pt x="875" y="654"/>
                    </a:lnTo>
                    <a:lnTo>
                      <a:pt x="896" y="650"/>
                    </a:lnTo>
                    <a:lnTo>
                      <a:pt x="916" y="641"/>
                    </a:lnTo>
                    <a:lnTo>
                      <a:pt x="903" y="637"/>
                    </a:lnTo>
                    <a:lnTo>
                      <a:pt x="905" y="636"/>
                    </a:lnTo>
                    <a:lnTo>
                      <a:pt x="912" y="634"/>
                    </a:lnTo>
                    <a:lnTo>
                      <a:pt x="922" y="630"/>
                    </a:lnTo>
                    <a:lnTo>
                      <a:pt x="935" y="626"/>
                    </a:lnTo>
                    <a:lnTo>
                      <a:pt x="948" y="621"/>
                    </a:lnTo>
                    <a:lnTo>
                      <a:pt x="960" y="615"/>
                    </a:lnTo>
                    <a:lnTo>
                      <a:pt x="972" y="607"/>
                    </a:lnTo>
                    <a:lnTo>
                      <a:pt x="980" y="599"/>
                    </a:lnTo>
                    <a:lnTo>
                      <a:pt x="979" y="599"/>
                    </a:lnTo>
                    <a:lnTo>
                      <a:pt x="977" y="600"/>
                    </a:lnTo>
                    <a:lnTo>
                      <a:pt x="974" y="600"/>
                    </a:lnTo>
                    <a:lnTo>
                      <a:pt x="970" y="600"/>
                    </a:lnTo>
                    <a:lnTo>
                      <a:pt x="964" y="601"/>
                    </a:lnTo>
                    <a:lnTo>
                      <a:pt x="958" y="600"/>
                    </a:lnTo>
                    <a:lnTo>
                      <a:pt x="953" y="599"/>
                    </a:lnTo>
                    <a:lnTo>
                      <a:pt x="947" y="598"/>
                    </a:lnTo>
                    <a:lnTo>
                      <a:pt x="949" y="596"/>
                    </a:lnTo>
                    <a:lnTo>
                      <a:pt x="955" y="590"/>
                    </a:lnTo>
                    <a:lnTo>
                      <a:pt x="963" y="583"/>
                    </a:lnTo>
                    <a:lnTo>
                      <a:pt x="973" y="573"/>
                    </a:lnTo>
                    <a:lnTo>
                      <a:pt x="981" y="562"/>
                    </a:lnTo>
                    <a:lnTo>
                      <a:pt x="990" y="550"/>
                    </a:lnTo>
                    <a:lnTo>
                      <a:pt x="996" y="536"/>
                    </a:lnTo>
                    <a:lnTo>
                      <a:pt x="998" y="523"/>
                    </a:lnTo>
                    <a:lnTo>
                      <a:pt x="991" y="527"/>
                    </a:lnTo>
                    <a:lnTo>
                      <a:pt x="992" y="525"/>
                    </a:lnTo>
                    <a:lnTo>
                      <a:pt x="992" y="519"/>
                    </a:lnTo>
                    <a:lnTo>
                      <a:pt x="991" y="511"/>
                    </a:lnTo>
                    <a:lnTo>
                      <a:pt x="983" y="501"/>
                    </a:lnTo>
                    <a:lnTo>
                      <a:pt x="974" y="506"/>
                    </a:lnTo>
                    <a:lnTo>
                      <a:pt x="974" y="503"/>
                    </a:lnTo>
                    <a:lnTo>
                      <a:pt x="974" y="497"/>
                    </a:lnTo>
                    <a:lnTo>
                      <a:pt x="971" y="490"/>
                    </a:lnTo>
                    <a:lnTo>
                      <a:pt x="964" y="485"/>
                    </a:lnTo>
                    <a:lnTo>
                      <a:pt x="964" y="486"/>
                    </a:lnTo>
                    <a:lnTo>
                      <a:pt x="962" y="489"/>
                    </a:lnTo>
                    <a:lnTo>
                      <a:pt x="960" y="492"/>
                    </a:lnTo>
                    <a:lnTo>
                      <a:pt x="956" y="495"/>
                    </a:lnTo>
                    <a:lnTo>
                      <a:pt x="952" y="500"/>
                    </a:lnTo>
                    <a:lnTo>
                      <a:pt x="946" y="504"/>
                    </a:lnTo>
                    <a:lnTo>
                      <a:pt x="938" y="510"/>
                    </a:lnTo>
                    <a:lnTo>
                      <a:pt x="930" y="514"/>
                    </a:lnTo>
                    <a:lnTo>
                      <a:pt x="891" y="514"/>
                    </a:lnTo>
                    <a:lnTo>
                      <a:pt x="873" y="499"/>
                    </a:lnTo>
                    <a:lnTo>
                      <a:pt x="871" y="478"/>
                    </a:lnTo>
                    <a:lnTo>
                      <a:pt x="867" y="443"/>
                    </a:lnTo>
                    <a:lnTo>
                      <a:pt x="861" y="437"/>
                    </a:lnTo>
                    <a:lnTo>
                      <a:pt x="859" y="383"/>
                    </a:lnTo>
                    <a:lnTo>
                      <a:pt x="852" y="376"/>
                    </a:lnTo>
                    <a:lnTo>
                      <a:pt x="853" y="361"/>
                    </a:lnTo>
                    <a:lnTo>
                      <a:pt x="853" y="327"/>
                    </a:lnTo>
                    <a:lnTo>
                      <a:pt x="849" y="287"/>
                    </a:lnTo>
                    <a:lnTo>
                      <a:pt x="836" y="255"/>
                    </a:lnTo>
                    <a:lnTo>
                      <a:pt x="834" y="246"/>
                    </a:lnTo>
                    <a:lnTo>
                      <a:pt x="829" y="236"/>
                    </a:lnTo>
                    <a:lnTo>
                      <a:pt x="822" y="225"/>
                    </a:lnTo>
                    <a:lnTo>
                      <a:pt x="812" y="213"/>
                    </a:lnTo>
                    <a:lnTo>
                      <a:pt x="802" y="202"/>
                    </a:lnTo>
                    <a:lnTo>
                      <a:pt x="789" y="191"/>
                    </a:lnTo>
                    <a:lnTo>
                      <a:pt x="774" y="181"/>
                    </a:lnTo>
                    <a:lnTo>
                      <a:pt x="760" y="172"/>
                    </a:lnTo>
                    <a:lnTo>
                      <a:pt x="758" y="170"/>
                    </a:lnTo>
                    <a:lnTo>
                      <a:pt x="750" y="165"/>
                    </a:lnTo>
                    <a:lnTo>
                      <a:pt x="740" y="157"/>
                    </a:lnTo>
                    <a:lnTo>
                      <a:pt x="727" y="147"/>
                    </a:lnTo>
                    <a:lnTo>
                      <a:pt x="714" y="138"/>
                    </a:lnTo>
                    <a:lnTo>
                      <a:pt x="698" y="128"/>
                    </a:lnTo>
                    <a:lnTo>
                      <a:pt x="683" y="122"/>
                    </a:lnTo>
                    <a:lnTo>
                      <a:pt x="670" y="118"/>
                    </a:lnTo>
                    <a:lnTo>
                      <a:pt x="668" y="118"/>
                    </a:lnTo>
                    <a:lnTo>
                      <a:pt x="666" y="117"/>
                    </a:lnTo>
                    <a:lnTo>
                      <a:pt x="663" y="116"/>
                    </a:lnTo>
                    <a:lnTo>
                      <a:pt x="659" y="114"/>
                    </a:lnTo>
                    <a:lnTo>
                      <a:pt x="653" y="113"/>
                    </a:lnTo>
                    <a:lnTo>
                      <a:pt x="645" y="110"/>
                    </a:lnTo>
                    <a:lnTo>
                      <a:pt x="637" y="108"/>
                    </a:lnTo>
                    <a:lnTo>
                      <a:pt x="627" y="105"/>
                    </a:lnTo>
                    <a:lnTo>
                      <a:pt x="615" y="103"/>
                    </a:lnTo>
                    <a:lnTo>
                      <a:pt x="602" y="102"/>
                    </a:lnTo>
                    <a:lnTo>
                      <a:pt x="589" y="100"/>
                    </a:lnTo>
                    <a:lnTo>
                      <a:pt x="573" y="98"/>
                    </a:lnTo>
                    <a:lnTo>
                      <a:pt x="556" y="97"/>
                    </a:lnTo>
                    <a:lnTo>
                      <a:pt x="538" y="97"/>
                    </a:lnTo>
                    <a:lnTo>
                      <a:pt x="519" y="97"/>
                    </a:lnTo>
                    <a:lnTo>
                      <a:pt x="498" y="97"/>
                    </a:lnTo>
                    <a:lnTo>
                      <a:pt x="488" y="97"/>
                    </a:lnTo>
                    <a:lnTo>
                      <a:pt x="471" y="97"/>
                    </a:lnTo>
                    <a:lnTo>
                      <a:pt x="450" y="96"/>
                    </a:lnTo>
                    <a:lnTo>
                      <a:pt x="426" y="96"/>
                    </a:lnTo>
                    <a:lnTo>
                      <a:pt x="402" y="95"/>
                    </a:lnTo>
                    <a:lnTo>
                      <a:pt x="380" y="95"/>
                    </a:lnTo>
                    <a:lnTo>
                      <a:pt x="361" y="95"/>
                    </a:lnTo>
                    <a:lnTo>
                      <a:pt x="348" y="96"/>
                    </a:lnTo>
                    <a:lnTo>
                      <a:pt x="337" y="97"/>
                    </a:lnTo>
                    <a:lnTo>
                      <a:pt x="322" y="97"/>
                    </a:lnTo>
                    <a:lnTo>
                      <a:pt x="304" y="96"/>
                    </a:lnTo>
                    <a:lnTo>
                      <a:pt x="284" y="94"/>
                    </a:lnTo>
                    <a:lnTo>
                      <a:pt x="264" y="92"/>
                    </a:lnTo>
                    <a:lnTo>
                      <a:pt x="243" y="89"/>
                    </a:lnTo>
                    <a:lnTo>
                      <a:pt x="222" y="86"/>
                    </a:lnTo>
                    <a:lnTo>
                      <a:pt x="204" y="83"/>
                    </a:lnTo>
                    <a:lnTo>
                      <a:pt x="187" y="79"/>
                    </a:lnTo>
                    <a:lnTo>
                      <a:pt x="173" y="71"/>
                    </a:lnTo>
                    <a:lnTo>
                      <a:pt x="161" y="60"/>
                    </a:lnTo>
                    <a:lnTo>
                      <a:pt x="151" y="47"/>
                    </a:lnTo>
                    <a:lnTo>
                      <a:pt x="142" y="35"/>
                    </a:lnTo>
                    <a:lnTo>
                      <a:pt x="132" y="22"/>
                    </a:lnTo>
                    <a:lnTo>
                      <a:pt x="123" y="11"/>
                    </a:lnTo>
                    <a:lnTo>
                      <a:pt x="113" y="0"/>
                    </a:lnTo>
                    <a:lnTo>
                      <a:pt x="118" y="14"/>
                    </a:lnTo>
                    <a:lnTo>
                      <a:pt x="121" y="35"/>
                    </a:lnTo>
                    <a:lnTo>
                      <a:pt x="121" y="61"/>
                    </a:lnTo>
                    <a:lnTo>
                      <a:pt x="119" y="93"/>
                    </a:lnTo>
                    <a:lnTo>
                      <a:pt x="110" y="128"/>
                    </a:lnTo>
                    <a:lnTo>
                      <a:pt x="94" y="167"/>
                    </a:lnTo>
                    <a:lnTo>
                      <a:pt x="70" y="209"/>
                    </a:lnTo>
                    <a:lnTo>
                      <a:pt x="36" y="25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993" name="Freeform 273"/>
              <p:cNvSpPr>
                <a:spLocks/>
              </p:cNvSpPr>
              <p:nvPr/>
            </p:nvSpPr>
            <p:spPr bwMode="auto">
              <a:xfrm>
                <a:off x="850" y="2601"/>
                <a:ext cx="133" cy="282"/>
              </a:xfrm>
              <a:custGeom>
                <a:avLst/>
                <a:gdLst/>
                <a:ahLst/>
                <a:cxnLst>
                  <a:cxn ang="0">
                    <a:pos x="384" y="684"/>
                  </a:cxn>
                  <a:cxn ang="0">
                    <a:pos x="362" y="723"/>
                  </a:cxn>
                  <a:cxn ang="0">
                    <a:pos x="335" y="776"/>
                  </a:cxn>
                  <a:cxn ang="0">
                    <a:pos x="287" y="806"/>
                  </a:cxn>
                  <a:cxn ang="0">
                    <a:pos x="240" y="845"/>
                  </a:cxn>
                  <a:cxn ang="0">
                    <a:pos x="220" y="841"/>
                  </a:cxn>
                  <a:cxn ang="0">
                    <a:pos x="204" y="819"/>
                  </a:cxn>
                  <a:cxn ang="0">
                    <a:pos x="211" y="803"/>
                  </a:cxn>
                  <a:cxn ang="0">
                    <a:pos x="184" y="801"/>
                  </a:cxn>
                  <a:cxn ang="0">
                    <a:pos x="188" y="780"/>
                  </a:cxn>
                  <a:cxn ang="0">
                    <a:pos x="215" y="764"/>
                  </a:cxn>
                  <a:cxn ang="0">
                    <a:pos x="223" y="705"/>
                  </a:cxn>
                  <a:cxn ang="0">
                    <a:pos x="211" y="608"/>
                  </a:cxn>
                  <a:cxn ang="0">
                    <a:pos x="185" y="582"/>
                  </a:cxn>
                  <a:cxn ang="0">
                    <a:pos x="160" y="558"/>
                  </a:cxn>
                  <a:cxn ang="0">
                    <a:pos x="131" y="517"/>
                  </a:cxn>
                  <a:cxn ang="0">
                    <a:pos x="106" y="485"/>
                  </a:cxn>
                  <a:cxn ang="0">
                    <a:pos x="69" y="454"/>
                  </a:cxn>
                  <a:cxn ang="0">
                    <a:pos x="42" y="404"/>
                  </a:cxn>
                  <a:cxn ang="0">
                    <a:pos x="26" y="367"/>
                  </a:cxn>
                  <a:cxn ang="0">
                    <a:pos x="2" y="298"/>
                  </a:cxn>
                  <a:cxn ang="0">
                    <a:pos x="14" y="235"/>
                  </a:cxn>
                  <a:cxn ang="0">
                    <a:pos x="45" y="225"/>
                  </a:cxn>
                  <a:cxn ang="0">
                    <a:pos x="85" y="207"/>
                  </a:cxn>
                  <a:cxn ang="0">
                    <a:pos x="115" y="200"/>
                  </a:cxn>
                  <a:cxn ang="0">
                    <a:pos x="142" y="177"/>
                  </a:cxn>
                  <a:cxn ang="0">
                    <a:pos x="163" y="176"/>
                  </a:cxn>
                  <a:cxn ang="0">
                    <a:pos x="211" y="140"/>
                  </a:cxn>
                  <a:cxn ang="0">
                    <a:pos x="235" y="126"/>
                  </a:cxn>
                  <a:cxn ang="0">
                    <a:pos x="253" y="80"/>
                  </a:cxn>
                  <a:cxn ang="0">
                    <a:pos x="262" y="42"/>
                  </a:cxn>
                  <a:cxn ang="0">
                    <a:pos x="290" y="1"/>
                  </a:cxn>
                  <a:cxn ang="0">
                    <a:pos x="312" y="22"/>
                  </a:cxn>
                  <a:cxn ang="0">
                    <a:pos x="336" y="116"/>
                  </a:cxn>
                  <a:cxn ang="0">
                    <a:pos x="318" y="162"/>
                  </a:cxn>
                  <a:cxn ang="0">
                    <a:pos x="308" y="135"/>
                  </a:cxn>
                  <a:cxn ang="0">
                    <a:pos x="297" y="209"/>
                  </a:cxn>
                  <a:cxn ang="0">
                    <a:pos x="281" y="254"/>
                  </a:cxn>
                  <a:cxn ang="0">
                    <a:pos x="257" y="289"/>
                  </a:cxn>
                  <a:cxn ang="0">
                    <a:pos x="235" y="301"/>
                  </a:cxn>
                  <a:cxn ang="0">
                    <a:pos x="216" y="302"/>
                  </a:cxn>
                  <a:cxn ang="0">
                    <a:pos x="178" y="298"/>
                  </a:cxn>
                  <a:cxn ang="0">
                    <a:pos x="161" y="366"/>
                  </a:cxn>
                  <a:cxn ang="0">
                    <a:pos x="174" y="415"/>
                  </a:cxn>
                  <a:cxn ang="0">
                    <a:pos x="193" y="445"/>
                  </a:cxn>
                  <a:cxn ang="0">
                    <a:pos x="218" y="473"/>
                  </a:cxn>
                  <a:cxn ang="0">
                    <a:pos x="237" y="514"/>
                  </a:cxn>
                  <a:cxn ang="0">
                    <a:pos x="265" y="548"/>
                  </a:cxn>
                  <a:cxn ang="0">
                    <a:pos x="304" y="558"/>
                  </a:cxn>
                  <a:cxn ang="0">
                    <a:pos x="337" y="551"/>
                  </a:cxn>
                  <a:cxn ang="0">
                    <a:pos x="352" y="564"/>
                  </a:cxn>
                  <a:cxn ang="0">
                    <a:pos x="371" y="551"/>
                  </a:cxn>
                  <a:cxn ang="0">
                    <a:pos x="401" y="631"/>
                  </a:cxn>
                </a:cxnLst>
                <a:rect l="0" t="0" r="r" b="b"/>
                <a:pathLst>
                  <a:path w="401" h="846">
                    <a:moveTo>
                      <a:pt x="391" y="629"/>
                    </a:moveTo>
                    <a:lnTo>
                      <a:pt x="389" y="645"/>
                    </a:lnTo>
                    <a:lnTo>
                      <a:pt x="387" y="663"/>
                    </a:lnTo>
                    <a:lnTo>
                      <a:pt x="385" y="678"/>
                    </a:lnTo>
                    <a:lnTo>
                      <a:pt x="384" y="684"/>
                    </a:lnTo>
                    <a:lnTo>
                      <a:pt x="369" y="679"/>
                    </a:lnTo>
                    <a:lnTo>
                      <a:pt x="368" y="695"/>
                    </a:lnTo>
                    <a:lnTo>
                      <a:pt x="366" y="708"/>
                    </a:lnTo>
                    <a:lnTo>
                      <a:pt x="363" y="719"/>
                    </a:lnTo>
                    <a:lnTo>
                      <a:pt x="362" y="723"/>
                    </a:lnTo>
                    <a:lnTo>
                      <a:pt x="351" y="719"/>
                    </a:lnTo>
                    <a:lnTo>
                      <a:pt x="349" y="741"/>
                    </a:lnTo>
                    <a:lnTo>
                      <a:pt x="343" y="759"/>
                    </a:lnTo>
                    <a:lnTo>
                      <a:pt x="338" y="771"/>
                    </a:lnTo>
                    <a:lnTo>
                      <a:pt x="335" y="776"/>
                    </a:lnTo>
                    <a:lnTo>
                      <a:pt x="323" y="766"/>
                    </a:lnTo>
                    <a:lnTo>
                      <a:pt x="308" y="791"/>
                    </a:lnTo>
                    <a:lnTo>
                      <a:pt x="303" y="785"/>
                    </a:lnTo>
                    <a:lnTo>
                      <a:pt x="297" y="795"/>
                    </a:lnTo>
                    <a:lnTo>
                      <a:pt x="287" y="806"/>
                    </a:lnTo>
                    <a:lnTo>
                      <a:pt x="277" y="815"/>
                    </a:lnTo>
                    <a:lnTo>
                      <a:pt x="265" y="825"/>
                    </a:lnTo>
                    <a:lnTo>
                      <a:pt x="255" y="833"/>
                    </a:lnTo>
                    <a:lnTo>
                      <a:pt x="246" y="840"/>
                    </a:lnTo>
                    <a:lnTo>
                      <a:pt x="240" y="845"/>
                    </a:lnTo>
                    <a:lnTo>
                      <a:pt x="238" y="846"/>
                    </a:lnTo>
                    <a:lnTo>
                      <a:pt x="231" y="845"/>
                    </a:lnTo>
                    <a:lnTo>
                      <a:pt x="225" y="843"/>
                    </a:lnTo>
                    <a:lnTo>
                      <a:pt x="221" y="842"/>
                    </a:lnTo>
                    <a:lnTo>
                      <a:pt x="220" y="841"/>
                    </a:lnTo>
                    <a:lnTo>
                      <a:pt x="209" y="843"/>
                    </a:lnTo>
                    <a:lnTo>
                      <a:pt x="201" y="831"/>
                    </a:lnTo>
                    <a:lnTo>
                      <a:pt x="202" y="827"/>
                    </a:lnTo>
                    <a:lnTo>
                      <a:pt x="203" y="823"/>
                    </a:lnTo>
                    <a:lnTo>
                      <a:pt x="204" y="819"/>
                    </a:lnTo>
                    <a:lnTo>
                      <a:pt x="205" y="814"/>
                    </a:lnTo>
                    <a:lnTo>
                      <a:pt x="208" y="809"/>
                    </a:lnTo>
                    <a:lnTo>
                      <a:pt x="209" y="806"/>
                    </a:lnTo>
                    <a:lnTo>
                      <a:pt x="211" y="804"/>
                    </a:lnTo>
                    <a:lnTo>
                      <a:pt x="211" y="803"/>
                    </a:lnTo>
                    <a:lnTo>
                      <a:pt x="202" y="803"/>
                    </a:lnTo>
                    <a:lnTo>
                      <a:pt x="196" y="801"/>
                    </a:lnTo>
                    <a:lnTo>
                      <a:pt x="192" y="798"/>
                    </a:lnTo>
                    <a:lnTo>
                      <a:pt x="191" y="795"/>
                    </a:lnTo>
                    <a:lnTo>
                      <a:pt x="184" y="801"/>
                    </a:lnTo>
                    <a:lnTo>
                      <a:pt x="178" y="801"/>
                    </a:lnTo>
                    <a:lnTo>
                      <a:pt x="174" y="800"/>
                    </a:lnTo>
                    <a:lnTo>
                      <a:pt x="172" y="799"/>
                    </a:lnTo>
                    <a:lnTo>
                      <a:pt x="180" y="788"/>
                    </a:lnTo>
                    <a:lnTo>
                      <a:pt x="188" y="780"/>
                    </a:lnTo>
                    <a:lnTo>
                      <a:pt x="196" y="773"/>
                    </a:lnTo>
                    <a:lnTo>
                      <a:pt x="202" y="769"/>
                    </a:lnTo>
                    <a:lnTo>
                      <a:pt x="208" y="767"/>
                    </a:lnTo>
                    <a:lnTo>
                      <a:pt x="212" y="765"/>
                    </a:lnTo>
                    <a:lnTo>
                      <a:pt x="215" y="764"/>
                    </a:lnTo>
                    <a:lnTo>
                      <a:pt x="216" y="764"/>
                    </a:lnTo>
                    <a:lnTo>
                      <a:pt x="217" y="745"/>
                    </a:lnTo>
                    <a:lnTo>
                      <a:pt x="220" y="726"/>
                    </a:lnTo>
                    <a:lnTo>
                      <a:pt x="222" y="711"/>
                    </a:lnTo>
                    <a:lnTo>
                      <a:pt x="223" y="705"/>
                    </a:lnTo>
                    <a:lnTo>
                      <a:pt x="219" y="673"/>
                    </a:lnTo>
                    <a:lnTo>
                      <a:pt x="218" y="643"/>
                    </a:lnTo>
                    <a:lnTo>
                      <a:pt x="219" y="622"/>
                    </a:lnTo>
                    <a:lnTo>
                      <a:pt x="219" y="614"/>
                    </a:lnTo>
                    <a:lnTo>
                      <a:pt x="211" y="608"/>
                    </a:lnTo>
                    <a:lnTo>
                      <a:pt x="203" y="602"/>
                    </a:lnTo>
                    <a:lnTo>
                      <a:pt x="198" y="596"/>
                    </a:lnTo>
                    <a:lnTo>
                      <a:pt x="193" y="591"/>
                    </a:lnTo>
                    <a:lnTo>
                      <a:pt x="189" y="586"/>
                    </a:lnTo>
                    <a:lnTo>
                      <a:pt x="185" y="582"/>
                    </a:lnTo>
                    <a:lnTo>
                      <a:pt x="184" y="580"/>
                    </a:lnTo>
                    <a:lnTo>
                      <a:pt x="183" y="579"/>
                    </a:lnTo>
                    <a:lnTo>
                      <a:pt x="173" y="573"/>
                    </a:lnTo>
                    <a:lnTo>
                      <a:pt x="166" y="565"/>
                    </a:lnTo>
                    <a:lnTo>
                      <a:pt x="160" y="558"/>
                    </a:lnTo>
                    <a:lnTo>
                      <a:pt x="158" y="555"/>
                    </a:lnTo>
                    <a:lnTo>
                      <a:pt x="145" y="542"/>
                    </a:lnTo>
                    <a:lnTo>
                      <a:pt x="136" y="531"/>
                    </a:lnTo>
                    <a:lnTo>
                      <a:pt x="132" y="521"/>
                    </a:lnTo>
                    <a:lnTo>
                      <a:pt x="131" y="517"/>
                    </a:lnTo>
                    <a:lnTo>
                      <a:pt x="127" y="529"/>
                    </a:lnTo>
                    <a:lnTo>
                      <a:pt x="117" y="515"/>
                    </a:lnTo>
                    <a:lnTo>
                      <a:pt x="111" y="500"/>
                    </a:lnTo>
                    <a:lnTo>
                      <a:pt x="107" y="489"/>
                    </a:lnTo>
                    <a:lnTo>
                      <a:pt x="106" y="485"/>
                    </a:lnTo>
                    <a:lnTo>
                      <a:pt x="96" y="477"/>
                    </a:lnTo>
                    <a:lnTo>
                      <a:pt x="87" y="465"/>
                    </a:lnTo>
                    <a:lnTo>
                      <a:pt x="81" y="454"/>
                    </a:lnTo>
                    <a:lnTo>
                      <a:pt x="77" y="449"/>
                    </a:lnTo>
                    <a:lnTo>
                      <a:pt x="69" y="454"/>
                    </a:lnTo>
                    <a:lnTo>
                      <a:pt x="60" y="432"/>
                    </a:lnTo>
                    <a:lnTo>
                      <a:pt x="51" y="426"/>
                    </a:lnTo>
                    <a:lnTo>
                      <a:pt x="46" y="416"/>
                    </a:lnTo>
                    <a:lnTo>
                      <a:pt x="43" y="408"/>
                    </a:lnTo>
                    <a:lnTo>
                      <a:pt x="42" y="404"/>
                    </a:lnTo>
                    <a:lnTo>
                      <a:pt x="35" y="405"/>
                    </a:lnTo>
                    <a:lnTo>
                      <a:pt x="31" y="392"/>
                    </a:lnTo>
                    <a:lnTo>
                      <a:pt x="28" y="381"/>
                    </a:lnTo>
                    <a:lnTo>
                      <a:pt x="26" y="371"/>
                    </a:lnTo>
                    <a:lnTo>
                      <a:pt x="26" y="367"/>
                    </a:lnTo>
                    <a:lnTo>
                      <a:pt x="18" y="352"/>
                    </a:lnTo>
                    <a:lnTo>
                      <a:pt x="15" y="306"/>
                    </a:lnTo>
                    <a:lnTo>
                      <a:pt x="6" y="312"/>
                    </a:lnTo>
                    <a:lnTo>
                      <a:pt x="4" y="305"/>
                    </a:lnTo>
                    <a:lnTo>
                      <a:pt x="2" y="298"/>
                    </a:lnTo>
                    <a:lnTo>
                      <a:pt x="1" y="291"/>
                    </a:lnTo>
                    <a:lnTo>
                      <a:pt x="1" y="286"/>
                    </a:lnTo>
                    <a:lnTo>
                      <a:pt x="0" y="275"/>
                    </a:lnTo>
                    <a:lnTo>
                      <a:pt x="7" y="250"/>
                    </a:lnTo>
                    <a:lnTo>
                      <a:pt x="14" y="235"/>
                    </a:lnTo>
                    <a:lnTo>
                      <a:pt x="20" y="226"/>
                    </a:lnTo>
                    <a:lnTo>
                      <a:pt x="22" y="224"/>
                    </a:lnTo>
                    <a:lnTo>
                      <a:pt x="26" y="254"/>
                    </a:lnTo>
                    <a:lnTo>
                      <a:pt x="35" y="238"/>
                    </a:lnTo>
                    <a:lnTo>
                      <a:pt x="45" y="225"/>
                    </a:lnTo>
                    <a:lnTo>
                      <a:pt x="52" y="217"/>
                    </a:lnTo>
                    <a:lnTo>
                      <a:pt x="55" y="215"/>
                    </a:lnTo>
                    <a:lnTo>
                      <a:pt x="55" y="241"/>
                    </a:lnTo>
                    <a:lnTo>
                      <a:pt x="65" y="225"/>
                    </a:lnTo>
                    <a:lnTo>
                      <a:pt x="85" y="207"/>
                    </a:lnTo>
                    <a:lnTo>
                      <a:pt x="84" y="223"/>
                    </a:lnTo>
                    <a:lnTo>
                      <a:pt x="83" y="236"/>
                    </a:lnTo>
                    <a:lnTo>
                      <a:pt x="84" y="246"/>
                    </a:lnTo>
                    <a:lnTo>
                      <a:pt x="84" y="249"/>
                    </a:lnTo>
                    <a:lnTo>
                      <a:pt x="115" y="200"/>
                    </a:lnTo>
                    <a:lnTo>
                      <a:pt x="120" y="209"/>
                    </a:lnTo>
                    <a:lnTo>
                      <a:pt x="126" y="199"/>
                    </a:lnTo>
                    <a:lnTo>
                      <a:pt x="132" y="190"/>
                    </a:lnTo>
                    <a:lnTo>
                      <a:pt x="137" y="183"/>
                    </a:lnTo>
                    <a:lnTo>
                      <a:pt x="142" y="177"/>
                    </a:lnTo>
                    <a:lnTo>
                      <a:pt x="148" y="173"/>
                    </a:lnTo>
                    <a:lnTo>
                      <a:pt x="151" y="169"/>
                    </a:lnTo>
                    <a:lnTo>
                      <a:pt x="153" y="168"/>
                    </a:lnTo>
                    <a:lnTo>
                      <a:pt x="154" y="167"/>
                    </a:lnTo>
                    <a:lnTo>
                      <a:pt x="163" y="176"/>
                    </a:lnTo>
                    <a:lnTo>
                      <a:pt x="188" y="148"/>
                    </a:lnTo>
                    <a:lnTo>
                      <a:pt x="190" y="164"/>
                    </a:lnTo>
                    <a:lnTo>
                      <a:pt x="199" y="157"/>
                    </a:lnTo>
                    <a:lnTo>
                      <a:pt x="206" y="147"/>
                    </a:lnTo>
                    <a:lnTo>
                      <a:pt x="211" y="140"/>
                    </a:lnTo>
                    <a:lnTo>
                      <a:pt x="212" y="137"/>
                    </a:lnTo>
                    <a:lnTo>
                      <a:pt x="216" y="148"/>
                    </a:lnTo>
                    <a:lnTo>
                      <a:pt x="233" y="104"/>
                    </a:lnTo>
                    <a:lnTo>
                      <a:pt x="235" y="116"/>
                    </a:lnTo>
                    <a:lnTo>
                      <a:pt x="235" y="126"/>
                    </a:lnTo>
                    <a:lnTo>
                      <a:pt x="234" y="134"/>
                    </a:lnTo>
                    <a:lnTo>
                      <a:pt x="234" y="137"/>
                    </a:lnTo>
                    <a:lnTo>
                      <a:pt x="243" y="117"/>
                    </a:lnTo>
                    <a:lnTo>
                      <a:pt x="250" y="97"/>
                    </a:lnTo>
                    <a:lnTo>
                      <a:pt x="253" y="80"/>
                    </a:lnTo>
                    <a:lnTo>
                      <a:pt x="254" y="74"/>
                    </a:lnTo>
                    <a:lnTo>
                      <a:pt x="261" y="81"/>
                    </a:lnTo>
                    <a:lnTo>
                      <a:pt x="263" y="66"/>
                    </a:lnTo>
                    <a:lnTo>
                      <a:pt x="263" y="53"/>
                    </a:lnTo>
                    <a:lnTo>
                      <a:pt x="262" y="42"/>
                    </a:lnTo>
                    <a:lnTo>
                      <a:pt x="262" y="38"/>
                    </a:lnTo>
                    <a:lnTo>
                      <a:pt x="276" y="51"/>
                    </a:lnTo>
                    <a:lnTo>
                      <a:pt x="276" y="0"/>
                    </a:lnTo>
                    <a:lnTo>
                      <a:pt x="287" y="16"/>
                    </a:lnTo>
                    <a:lnTo>
                      <a:pt x="290" y="1"/>
                    </a:lnTo>
                    <a:lnTo>
                      <a:pt x="295" y="1"/>
                    </a:lnTo>
                    <a:lnTo>
                      <a:pt x="301" y="10"/>
                    </a:lnTo>
                    <a:lnTo>
                      <a:pt x="307" y="16"/>
                    </a:lnTo>
                    <a:lnTo>
                      <a:pt x="311" y="20"/>
                    </a:lnTo>
                    <a:lnTo>
                      <a:pt x="312" y="22"/>
                    </a:lnTo>
                    <a:lnTo>
                      <a:pt x="312" y="31"/>
                    </a:lnTo>
                    <a:lnTo>
                      <a:pt x="332" y="58"/>
                    </a:lnTo>
                    <a:lnTo>
                      <a:pt x="336" y="79"/>
                    </a:lnTo>
                    <a:lnTo>
                      <a:pt x="336" y="100"/>
                    </a:lnTo>
                    <a:lnTo>
                      <a:pt x="336" y="116"/>
                    </a:lnTo>
                    <a:lnTo>
                      <a:pt x="335" y="122"/>
                    </a:lnTo>
                    <a:lnTo>
                      <a:pt x="327" y="108"/>
                    </a:lnTo>
                    <a:lnTo>
                      <a:pt x="327" y="128"/>
                    </a:lnTo>
                    <a:lnTo>
                      <a:pt x="323" y="147"/>
                    </a:lnTo>
                    <a:lnTo>
                      <a:pt x="318" y="162"/>
                    </a:lnTo>
                    <a:lnTo>
                      <a:pt x="316" y="167"/>
                    </a:lnTo>
                    <a:lnTo>
                      <a:pt x="314" y="155"/>
                    </a:lnTo>
                    <a:lnTo>
                      <a:pt x="311" y="144"/>
                    </a:lnTo>
                    <a:lnTo>
                      <a:pt x="309" y="138"/>
                    </a:lnTo>
                    <a:lnTo>
                      <a:pt x="308" y="135"/>
                    </a:lnTo>
                    <a:lnTo>
                      <a:pt x="308" y="164"/>
                    </a:lnTo>
                    <a:lnTo>
                      <a:pt x="303" y="161"/>
                    </a:lnTo>
                    <a:lnTo>
                      <a:pt x="303" y="179"/>
                    </a:lnTo>
                    <a:lnTo>
                      <a:pt x="300" y="196"/>
                    </a:lnTo>
                    <a:lnTo>
                      <a:pt x="297" y="209"/>
                    </a:lnTo>
                    <a:lnTo>
                      <a:pt x="296" y="215"/>
                    </a:lnTo>
                    <a:lnTo>
                      <a:pt x="286" y="205"/>
                    </a:lnTo>
                    <a:lnTo>
                      <a:pt x="287" y="224"/>
                    </a:lnTo>
                    <a:lnTo>
                      <a:pt x="285" y="240"/>
                    </a:lnTo>
                    <a:lnTo>
                      <a:pt x="281" y="254"/>
                    </a:lnTo>
                    <a:lnTo>
                      <a:pt x="275" y="266"/>
                    </a:lnTo>
                    <a:lnTo>
                      <a:pt x="268" y="277"/>
                    </a:lnTo>
                    <a:lnTo>
                      <a:pt x="263" y="283"/>
                    </a:lnTo>
                    <a:lnTo>
                      <a:pt x="259" y="288"/>
                    </a:lnTo>
                    <a:lnTo>
                      <a:pt x="257" y="289"/>
                    </a:lnTo>
                    <a:lnTo>
                      <a:pt x="256" y="270"/>
                    </a:lnTo>
                    <a:lnTo>
                      <a:pt x="251" y="279"/>
                    </a:lnTo>
                    <a:lnTo>
                      <a:pt x="245" y="287"/>
                    </a:lnTo>
                    <a:lnTo>
                      <a:pt x="240" y="294"/>
                    </a:lnTo>
                    <a:lnTo>
                      <a:pt x="235" y="301"/>
                    </a:lnTo>
                    <a:lnTo>
                      <a:pt x="231" y="306"/>
                    </a:lnTo>
                    <a:lnTo>
                      <a:pt x="226" y="310"/>
                    </a:lnTo>
                    <a:lnTo>
                      <a:pt x="224" y="312"/>
                    </a:lnTo>
                    <a:lnTo>
                      <a:pt x="223" y="313"/>
                    </a:lnTo>
                    <a:lnTo>
                      <a:pt x="216" y="302"/>
                    </a:lnTo>
                    <a:lnTo>
                      <a:pt x="212" y="291"/>
                    </a:lnTo>
                    <a:lnTo>
                      <a:pt x="210" y="285"/>
                    </a:lnTo>
                    <a:lnTo>
                      <a:pt x="210" y="283"/>
                    </a:lnTo>
                    <a:lnTo>
                      <a:pt x="195" y="312"/>
                    </a:lnTo>
                    <a:lnTo>
                      <a:pt x="178" y="298"/>
                    </a:lnTo>
                    <a:lnTo>
                      <a:pt x="170" y="318"/>
                    </a:lnTo>
                    <a:lnTo>
                      <a:pt x="168" y="330"/>
                    </a:lnTo>
                    <a:lnTo>
                      <a:pt x="169" y="337"/>
                    </a:lnTo>
                    <a:lnTo>
                      <a:pt x="170" y="340"/>
                    </a:lnTo>
                    <a:lnTo>
                      <a:pt x="161" y="366"/>
                    </a:lnTo>
                    <a:lnTo>
                      <a:pt x="159" y="389"/>
                    </a:lnTo>
                    <a:lnTo>
                      <a:pt x="159" y="405"/>
                    </a:lnTo>
                    <a:lnTo>
                      <a:pt x="160" y="411"/>
                    </a:lnTo>
                    <a:lnTo>
                      <a:pt x="173" y="404"/>
                    </a:lnTo>
                    <a:lnTo>
                      <a:pt x="174" y="415"/>
                    </a:lnTo>
                    <a:lnTo>
                      <a:pt x="176" y="427"/>
                    </a:lnTo>
                    <a:lnTo>
                      <a:pt x="179" y="435"/>
                    </a:lnTo>
                    <a:lnTo>
                      <a:pt x="180" y="438"/>
                    </a:lnTo>
                    <a:lnTo>
                      <a:pt x="192" y="430"/>
                    </a:lnTo>
                    <a:lnTo>
                      <a:pt x="193" y="445"/>
                    </a:lnTo>
                    <a:lnTo>
                      <a:pt x="196" y="460"/>
                    </a:lnTo>
                    <a:lnTo>
                      <a:pt x="200" y="474"/>
                    </a:lnTo>
                    <a:lnTo>
                      <a:pt x="202" y="479"/>
                    </a:lnTo>
                    <a:lnTo>
                      <a:pt x="212" y="476"/>
                    </a:lnTo>
                    <a:lnTo>
                      <a:pt x="218" y="473"/>
                    </a:lnTo>
                    <a:lnTo>
                      <a:pt x="222" y="470"/>
                    </a:lnTo>
                    <a:lnTo>
                      <a:pt x="223" y="469"/>
                    </a:lnTo>
                    <a:lnTo>
                      <a:pt x="223" y="498"/>
                    </a:lnTo>
                    <a:lnTo>
                      <a:pt x="233" y="494"/>
                    </a:lnTo>
                    <a:lnTo>
                      <a:pt x="237" y="514"/>
                    </a:lnTo>
                    <a:lnTo>
                      <a:pt x="246" y="507"/>
                    </a:lnTo>
                    <a:lnTo>
                      <a:pt x="250" y="524"/>
                    </a:lnTo>
                    <a:lnTo>
                      <a:pt x="256" y="537"/>
                    </a:lnTo>
                    <a:lnTo>
                      <a:pt x="262" y="544"/>
                    </a:lnTo>
                    <a:lnTo>
                      <a:pt x="265" y="548"/>
                    </a:lnTo>
                    <a:lnTo>
                      <a:pt x="272" y="536"/>
                    </a:lnTo>
                    <a:lnTo>
                      <a:pt x="285" y="533"/>
                    </a:lnTo>
                    <a:lnTo>
                      <a:pt x="290" y="544"/>
                    </a:lnTo>
                    <a:lnTo>
                      <a:pt x="298" y="553"/>
                    </a:lnTo>
                    <a:lnTo>
                      <a:pt x="304" y="558"/>
                    </a:lnTo>
                    <a:lnTo>
                      <a:pt x="306" y="559"/>
                    </a:lnTo>
                    <a:lnTo>
                      <a:pt x="319" y="544"/>
                    </a:lnTo>
                    <a:lnTo>
                      <a:pt x="333" y="560"/>
                    </a:lnTo>
                    <a:lnTo>
                      <a:pt x="337" y="552"/>
                    </a:lnTo>
                    <a:lnTo>
                      <a:pt x="337" y="551"/>
                    </a:lnTo>
                    <a:lnTo>
                      <a:pt x="336" y="549"/>
                    </a:lnTo>
                    <a:lnTo>
                      <a:pt x="337" y="549"/>
                    </a:lnTo>
                    <a:lnTo>
                      <a:pt x="342" y="552"/>
                    </a:lnTo>
                    <a:lnTo>
                      <a:pt x="348" y="558"/>
                    </a:lnTo>
                    <a:lnTo>
                      <a:pt x="352" y="564"/>
                    </a:lnTo>
                    <a:lnTo>
                      <a:pt x="354" y="569"/>
                    </a:lnTo>
                    <a:lnTo>
                      <a:pt x="355" y="571"/>
                    </a:lnTo>
                    <a:lnTo>
                      <a:pt x="363" y="562"/>
                    </a:lnTo>
                    <a:lnTo>
                      <a:pt x="368" y="556"/>
                    </a:lnTo>
                    <a:lnTo>
                      <a:pt x="371" y="551"/>
                    </a:lnTo>
                    <a:lnTo>
                      <a:pt x="372" y="549"/>
                    </a:lnTo>
                    <a:lnTo>
                      <a:pt x="386" y="576"/>
                    </a:lnTo>
                    <a:lnTo>
                      <a:pt x="394" y="602"/>
                    </a:lnTo>
                    <a:lnTo>
                      <a:pt x="400" y="622"/>
                    </a:lnTo>
                    <a:lnTo>
                      <a:pt x="401" y="631"/>
                    </a:lnTo>
                    <a:lnTo>
                      <a:pt x="391" y="629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994" name="Freeform 274"/>
              <p:cNvSpPr>
                <a:spLocks/>
              </p:cNvSpPr>
              <p:nvPr/>
            </p:nvSpPr>
            <p:spPr bwMode="auto">
              <a:xfrm>
                <a:off x="1199" y="2760"/>
                <a:ext cx="48" cy="66"/>
              </a:xfrm>
              <a:custGeom>
                <a:avLst/>
                <a:gdLst/>
                <a:ahLst/>
                <a:cxnLst>
                  <a:cxn ang="0">
                    <a:pos x="4" y="156"/>
                  </a:cxn>
                  <a:cxn ang="0">
                    <a:pos x="15" y="171"/>
                  </a:cxn>
                  <a:cxn ang="0">
                    <a:pos x="22" y="177"/>
                  </a:cxn>
                  <a:cxn ang="0">
                    <a:pos x="14" y="182"/>
                  </a:cxn>
                  <a:cxn ang="0">
                    <a:pos x="27" y="189"/>
                  </a:cxn>
                  <a:cxn ang="0">
                    <a:pos x="41" y="194"/>
                  </a:cxn>
                  <a:cxn ang="0">
                    <a:pos x="57" y="198"/>
                  </a:cxn>
                  <a:cxn ang="0">
                    <a:pos x="62" y="184"/>
                  </a:cxn>
                  <a:cxn ang="0">
                    <a:pos x="82" y="187"/>
                  </a:cxn>
                  <a:cxn ang="0">
                    <a:pos x="92" y="187"/>
                  </a:cxn>
                  <a:cxn ang="0">
                    <a:pos x="106" y="177"/>
                  </a:cxn>
                  <a:cxn ang="0">
                    <a:pos x="127" y="173"/>
                  </a:cxn>
                  <a:cxn ang="0">
                    <a:pos x="121" y="172"/>
                  </a:cxn>
                  <a:cxn ang="0">
                    <a:pos x="101" y="171"/>
                  </a:cxn>
                  <a:cxn ang="0">
                    <a:pos x="79" y="167"/>
                  </a:cxn>
                  <a:cxn ang="0">
                    <a:pos x="113" y="149"/>
                  </a:cxn>
                  <a:cxn ang="0">
                    <a:pos x="106" y="148"/>
                  </a:cxn>
                  <a:cxn ang="0">
                    <a:pos x="93" y="146"/>
                  </a:cxn>
                  <a:cxn ang="0">
                    <a:pos x="80" y="140"/>
                  </a:cxn>
                  <a:cxn ang="0">
                    <a:pos x="75" y="135"/>
                  </a:cxn>
                  <a:cxn ang="0">
                    <a:pos x="86" y="135"/>
                  </a:cxn>
                  <a:cxn ang="0">
                    <a:pos x="106" y="131"/>
                  </a:cxn>
                  <a:cxn ang="0">
                    <a:pos x="131" y="120"/>
                  </a:cxn>
                  <a:cxn ang="0">
                    <a:pos x="144" y="110"/>
                  </a:cxn>
                  <a:cxn ang="0">
                    <a:pos x="136" y="111"/>
                  </a:cxn>
                  <a:cxn ang="0">
                    <a:pos x="123" y="114"/>
                  </a:cxn>
                  <a:cxn ang="0">
                    <a:pos x="108" y="114"/>
                  </a:cxn>
                  <a:cxn ang="0">
                    <a:pos x="101" y="114"/>
                  </a:cxn>
                  <a:cxn ang="0">
                    <a:pos x="110" y="109"/>
                  </a:cxn>
                  <a:cxn ang="0">
                    <a:pos x="124" y="100"/>
                  </a:cxn>
                  <a:cxn ang="0">
                    <a:pos x="139" y="84"/>
                  </a:cxn>
                  <a:cxn ang="0">
                    <a:pos x="143" y="75"/>
                  </a:cxn>
                  <a:cxn ang="0">
                    <a:pos x="128" y="83"/>
                  </a:cxn>
                  <a:cxn ang="0">
                    <a:pos x="104" y="90"/>
                  </a:cxn>
                  <a:cxn ang="0">
                    <a:pos x="75" y="86"/>
                  </a:cxn>
                  <a:cxn ang="0">
                    <a:pos x="60" y="68"/>
                  </a:cxn>
                  <a:cxn ang="0">
                    <a:pos x="54" y="24"/>
                  </a:cxn>
                  <a:cxn ang="0">
                    <a:pos x="42" y="1"/>
                  </a:cxn>
                  <a:cxn ang="0">
                    <a:pos x="44" y="89"/>
                  </a:cxn>
                  <a:cxn ang="0">
                    <a:pos x="38" y="87"/>
                  </a:cxn>
                  <a:cxn ang="0">
                    <a:pos x="27" y="82"/>
                  </a:cxn>
                  <a:cxn ang="0">
                    <a:pos x="17" y="73"/>
                  </a:cxn>
                  <a:cxn ang="0">
                    <a:pos x="13" y="72"/>
                  </a:cxn>
                  <a:cxn ang="0">
                    <a:pos x="24" y="108"/>
                  </a:cxn>
                  <a:cxn ang="0">
                    <a:pos x="0" y="128"/>
                  </a:cxn>
                  <a:cxn ang="0">
                    <a:pos x="4" y="138"/>
                  </a:cxn>
                  <a:cxn ang="0">
                    <a:pos x="20" y="157"/>
                  </a:cxn>
                </a:cxnLst>
                <a:rect l="0" t="0" r="r" b="b"/>
                <a:pathLst>
                  <a:path w="145" h="198">
                    <a:moveTo>
                      <a:pt x="20" y="157"/>
                    </a:moveTo>
                    <a:lnTo>
                      <a:pt x="4" y="156"/>
                    </a:lnTo>
                    <a:lnTo>
                      <a:pt x="8" y="165"/>
                    </a:lnTo>
                    <a:lnTo>
                      <a:pt x="15" y="171"/>
                    </a:lnTo>
                    <a:lnTo>
                      <a:pt x="20" y="175"/>
                    </a:lnTo>
                    <a:lnTo>
                      <a:pt x="22" y="177"/>
                    </a:lnTo>
                    <a:lnTo>
                      <a:pt x="7" y="177"/>
                    </a:lnTo>
                    <a:lnTo>
                      <a:pt x="14" y="182"/>
                    </a:lnTo>
                    <a:lnTo>
                      <a:pt x="21" y="186"/>
                    </a:lnTo>
                    <a:lnTo>
                      <a:pt x="27" y="189"/>
                    </a:lnTo>
                    <a:lnTo>
                      <a:pt x="34" y="192"/>
                    </a:lnTo>
                    <a:lnTo>
                      <a:pt x="41" y="194"/>
                    </a:lnTo>
                    <a:lnTo>
                      <a:pt x="49" y="197"/>
                    </a:lnTo>
                    <a:lnTo>
                      <a:pt x="57" y="198"/>
                    </a:lnTo>
                    <a:lnTo>
                      <a:pt x="66" y="198"/>
                    </a:lnTo>
                    <a:lnTo>
                      <a:pt x="62" y="184"/>
                    </a:lnTo>
                    <a:lnTo>
                      <a:pt x="72" y="186"/>
                    </a:lnTo>
                    <a:lnTo>
                      <a:pt x="82" y="187"/>
                    </a:lnTo>
                    <a:lnTo>
                      <a:pt x="89" y="187"/>
                    </a:lnTo>
                    <a:lnTo>
                      <a:pt x="92" y="187"/>
                    </a:lnTo>
                    <a:lnTo>
                      <a:pt x="84" y="181"/>
                    </a:lnTo>
                    <a:lnTo>
                      <a:pt x="106" y="177"/>
                    </a:lnTo>
                    <a:lnTo>
                      <a:pt x="121" y="174"/>
                    </a:lnTo>
                    <a:lnTo>
                      <a:pt x="127" y="173"/>
                    </a:lnTo>
                    <a:lnTo>
                      <a:pt x="126" y="172"/>
                    </a:lnTo>
                    <a:lnTo>
                      <a:pt x="121" y="172"/>
                    </a:lnTo>
                    <a:lnTo>
                      <a:pt x="111" y="172"/>
                    </a:lnTo>
                    <a:lnTo>
                      <a:pt x="101" y="171"/>
                    </a:lnTo>
                    <a:lnTo>
                      <a:pt x="89" y="170"/>
                    </a:lnTo>
                    <a:lnTo>
                      <a:pt x="79" y="167"/>
                    </a:lnTo>
                    <a:lnTo>
                      <a:pt x="114" y="149"/>
                    </a:lnTo>
                    <a:lnTo>
                      <a:pt x="113" y="149"/>
                    </a:lnTo>
                    <a:lnTo>
                      <a:pt x="110" y="149"/>
                    </a:lnTo>
                    <a:lnTo>
                      <a:pt x="106" y="148"/>
                    </a:lnTo>
                    <a:lnTo>
                      <a:pt x="100" y="147"/>
                    </a:lnTo>
                    <a:lnTo>
                      <a:pt x="93" y="146"/>
                    </a:lnTo>
                    <a:lnTo>
                      <a:pt x="86" y="143"/>
                    </a:lnTo>
                    <a:lnTo>
                      <a:pt x="80" y="140"/>
                    </a:lnTo>
                    <a:lnTo>
                      <a:pt x="72" y="135"/>
                    </a:lnTo>
                    <a:lnTo>
                      <a:pt x="75" y="135"/>
                    </a:lnTo>
                    <a:lnTo>
                      <a:pt x="79" y="135"/>
                    </a:lnTo>
                    <a:lnTo>
                      <a:pt x="86" y="135"/>
                    </a:lnTo>
                    <a:lnTo>
                      <a:pt x="95" y="133"/>
                    </a:lnTo>
                    <a:lnTo>
                      <a:pt x="106" y="131"/>
                    </a:lnTo>
                    <a:lnTo>
                      <a:pt x="118" y="126"/>
                    </a:lnTo>
                    <a:lnTo>
                      <a:pt x="131" y="120"/>
                    </a:lnTo>
                    <a:lnTo>
                      <a:pt x="145" y="110"/>
                    </a:lnTo>
                    <a:lnTo>
                      <a:pt x="144" y="110"/>
                    </a:lnTo>
                    <a:lnTo>
                      <a:pt x="141" y="111"/>
                    </a:lnTo>
                    <a:lnTo>
                      <a:pt x="136" y="111"/>
                    </a:lnTo>
                    <a:lnTo>
                      <a:pt x="130" y="112"/>
                    </a:lnTo>
                    <a:lnTo>
                      <a:pt x="123" y="114"/>
                    </a:lnTo>
                    <a:lnTo>
                      <a:pt x="115" y="114"/>
                    </a:lnTo>
                    <a:lnTo>
                      <a:pt x="108" y="114"/>
                    </a:lnTo>
                    <a:lnTo>
                      <a:pt x="100" y="114"/>
                    </a:lnTo>
                    <a:lnTo>
                      <a:pt x="101" y="114"/>
                    </a:lnTo>
                    <a:lnTo>
                      <a:pt x="105" y="111"/>
                    </a:lnTo>
                    <a:lnTo>
                      <a:pt x="110" y="109"/>
                    </a:lnTo>
                    <a:lnTo>
                      <a:pt x="117" y="105"/>
                    </a:lnTo>
                    <a:lnTo>
                      <a:pt x="124" y="100"/>
                    </a:lnTo>
                    <a:lnTo>
                      <a:pt x="131" y="93"/>
                    </a:lnTo>
                    <a:lnTo>
                      <a:pt x="139" y="84"/>
                    </a:lnTo>
                    <a:lnTo>
                      <a:pt x="145" y="74"/>
                    </a:lnTo>
                    <a:lnTo>
                      <a:pt x="143" y="75"/>
                    </a:lnTo>
                    <a:lnTo>
                      <a:pt x="138" y="79"/>
                    </a:lnTo>
                    <a:lnTo>
                      <a:pt x="128" y="83"/>
                    </a:lnTo>
                    <a:lnTo>
                      <a:pt x="118" y="87"/>
                    </a:lnTo>
                    <a:lnTo>
                      <a:pt x="104" y="90"/>
                    </a:lnTo>
                    <a:lnTo>
                      <a:pt x="90" y="90"/>
                    </a:lnTo>
                    <a:lnTo>
                      <a:pt x="75" y="86"/>
                    </a:lnTo>
                    <a:lnTo>
                      <a:pt x="60" y="77"/>
                    </a:lnTo>
                    <a:lnTo>
                      <a:pt x="60" y="68"/>
                    </a:lnTo>
                    <a:lnTo>
                      <a:pt x="58" y="49"/>
                    </a:lnTo>
                    <a:lnTo>
                      <a:pt x="54" y="24"/>
                    </a:lnTo>
                    <a:lnTo>
                      <a:pt x="46" y="0"/>
                    </a:lnTo>
                    <a:lnTo>
                      <a:pt x="42" y="1"/>
                    </a:lnTo>
                    <a:lnTo>
                      <a:pt x="45" y="89"/>
                    </a:lnTo>
                    <a:lnTo>
                      <a:pt x="44" y="89"/>
                    </a:lnTo>
                    <a:lnTo>
                      <a:pt x="42" y="88"/>
                    </a:lnTo>
                    <a:lnTo>
                      <a:pt x="38" y="87"/>
                    </a:lnTo>
                    <a:lnTo>
                      <a:pt x="34" y="85"/>
                    </a:lnTo>
                    <a:lnTo>
                      <a:pt x="27" y="82"/>
                    </a:lnTo>
                    <a:lnTo>
                      <a:pt x="22" y="78"/>
                    </a:lnTo>
                    <a:lnTo>
                      <a:pt x="17" y="73"/>
                    </a:lnTo>
                    <a:lnTo>
                      <a:pt x="12" y="65"/>
                    </a:lnTo>
                    <a:lnTo>
                      <a:pt x="13" y="72"/>
                    </a:lnTo>
                    <a:lnTo>
                      <a:pt x="16" y="87"/>
                    </a:lnTo>
                    <a:lnTo>
                      <a:pt x="24" y="108"/>
                    </a:lnTo>
                    <a:lnTo>
                      <a:pt x="39" y="128"/>
                    </a:lnTo>
                    <a:lnTo>
                      <a:pt x="0" y="128"/>
                    </a:lnTo>
                    <a:lnTo>
                      <a:pt x="1" y="130"/>
                    </a:lnTo>
                    <a:lnTo>
                      <a:pt x="4" y="138"/>
                    </a:lnTo>
                    <a:lnTo>
                      <a:pt x="11" y="146"/>
                    </a:lnTo>
                    <a:lnTo>
                      <a:pt x="20" y="157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995" name="Freeform 275"/>
              <p:cNvSpPr>
                <a:spLocks/>
              </p:cNvSpPr>
              <p:nvPr/>
            </p:nvSpPr>
            <p:spPr bwMode="auto">
              <a:xfrm>
                <a:off x="940" y="2720"/>
                <a:ext cx="20" cy="31"/>
              </a:xfrm>
              <a:custGeom>
                <a:avLst/>
                <a:gdLst/>
                <a:ahLst/>
                <a:cxnLst>
                  <a:cxn ang="0">
                    <a:pos x="58" y="93"/>
                  </a:cxn>
                  <a:cxn ang="0">
                    <a:pos x="45" y="87"/>
                  </a:cxn>
                  <a:cxn ang="0">
                    <a:pos x="33" y="78"/>
                  </a:cxn>
                  <a:cxn ang="0">
                    <a:pos x="23" y="67"/>
                  </a:cxn>
                  <a:cxn ang="0">
                    <a:pos x="13" y="54"/>
                  </a:cxn>
                  <a:cxn ang="0">
                    <a:pos x="7" y="40"/>
                  </a:cxn>
                  <a:cxn ang="0">
                    <a:pos x="2" y="26"/>
                  </a:cxn>
                  <a:cxn ang="0">
                    <a:pos x="0" y="13"/>
                  </a:cxn>
                  <a:cxn ang="0">
                    <a:pos x="1" y="0"/>
                  </a:cxn>
                  <a:cxn ang="0">
                    <a:pos x="5" y="25"/>
                  </a:cxn>
                  <a:cxn ang="0">
                    <a:pos x="12" y="44"/>
                  </a:cxn>
                  <a:cxn ang="0">
                    <a:pos x="22" y="60"/>
                  </a:cxn>
                  <a:cxn ang="0">
                    <a:pos x="32" y="73"/>
                  </a:cxn>
                  <a:cxn ang="0">
                    <a:pos x="42" y="82"/>
                  </a:cxn>
                  <a:cxn ang="0">
                    <a:pos x="50" y="89"/>
                  </a:cxn>
                  <a:cxn ang="0">
                    <a:pos x="56" y="92"/>
                  </a:cxn>
                  <a:cxn ang="0">
                    <a:pos x="58" y="93"/>
                  </a:cxn>
                </a:cxnLst>
                <a:rect l="0" t="0" r="r" b="b"/>
                <a:pathLst>
                  <a:path w="58" h="93">
                    <a:moveTo>
                      <a:pt x="58" y="93"/>
                    </a:moveTo>
                    <a:lnTo>
                      <a:pt x="45" y="87"/>
                    </a:lnTo>
                    <a:lnTo>
                      <a:pt x="33" y="78"/>
                    </a:lnTo>
                    <a:lnTo>
                      <a:pt x="23" y="67"/>
                    </a:lnTo>
                    <a:lnTo>
                      <a:pt x="13" y="54"/>
                    </a:lnTo>
                    <a:lnTo>
                      <a:pt x="7" y="40"/>
                    </a:lnTo>
                    <a:lnTo>
                      <a:pt x="2" y="26"/>
                    </a:lnTo>
                    <a:lnTo>
                      <a:pt x="0" y="13"/>
                    </a:lnTo>
                    <a:lnTo>
                      <a:pt x="1" y="0"/>
                    </a:lnTo>
                    <a:lnTo>
                      <a:pt x="5" y="25"/>
                    </a:lnTo>
                    <a:lnTo>
                      <a:pt x="12" y="44"/>
                    </a:lnTo>
                    <a:lnTo>
                      <a:pt x="22" y="60"/>
                    </a:lnTo>
                    <a:lnTo>
                      <a:pt x="32" y="73"/>
                    </a:lnTo>
                    <a:lnTo>
                      <a:pt x="42" y="82"/>
                    </a:lnTo>
                    <a:lnTo>
                      <a:pt x="50" y="89"/>
                    </a:lnTo>
                    <a:lnTo>
                      <a:pt x="56" y="92"/>
                    </a:lnTo>
                    <a:lnTo>
                      <a:pt x="58" y="93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996" name="Freeform 276"/>
              <p:cNvSpPr>
                <a:spLocks/>
              </p:cNvSpPr>
              <p:nvPr/>
            </p:nvSpPr>
            <p:spPr bwMode="auto">
              <a:xfrm>
                <a:off x="970" y="2731"/>
                <a:ext cx="28" cy="48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" y="14"/>
                  </a:cxn>
                  <a:cxn ang="0">
                    <a:pos x="4" y="27"/>
                  </a:cxn>
                  <a:cxn ang="0">
                    <a:pos x="8" y="39"/>
                  </a:cxn>
                  <a:cxn ang="0">
                    <a:pos x="14" y="49"/>
                  </a:cxn>
                  <a:cxn ang="0">
                    <a:pos x="23" y="59"/>
                  </a:cxn>
                  <a:cxn ang="0">
                    <a:pos x="32" y="66"/>
                  </a:cxn>
                  <a:cxn ang="0">
                    <a:pos x="43" y="74"/>
                  </a:cxn>
                  <a:cxn ang="0">
                    <a:pos x="54" y="80"/>
                  </a:cxn>
                  <a:cxn ang="0">
                    <a:pos x="65" y="86"/>
                  </a:cxn>
                  <a:cxn ang="0">
                    <a:pos x="73" y="93"/>
                  </a:cxn>
                  <a:cxn ang="0">
                    <a:pos x="78" y="102"/>
                  </a:cxn>
                  <a:cxn ang="0">
                    <a:pos x="82" y="110"/>
                  </a:cxn>
                  <a:cxn ang="0">
                    <a:pos x="83" y="119"/>
                  </a:cxn>
                  <a:cxn ang="0">
                    <a:pos x="82" y="127"/>
                  </a:cxn>
                  <a:cxn ang="0">
                    <a:pos x="80" y="135"/>
                  </a:cxn>
                  <a:cxn ang="0">
                    <a:pos x="78" y="144"/>
                  </a:cxn>
                  <a:cxn ang="0">
                    <a:pos x="83" y="133"/>
                  </a:cxn>
                  <a:cxn ang="0">
                    <a:pos x="85" y="122"/>
                  </a:cxn>
                  <a:cxn ang="0">
                    <a:pos x="86" y="109"/>
                  </a:cxn>
                  <a:cxn ang="0">
                    <a:pos x="85" y="97"/>
                  </a:cxn>
                  <a:cxn ang="0">
                    <a:pos x="82" y="86"/>
                  </a:cxn>
                  <a:cxn ang="0">
                    <a:pos x="76" y="77"/>
                  </a:cxn>
                  <a:cxn ang="0">
                    <a:pos x="68" y="70"/>
                  </a:cxn>
                  <a:cxn ang="0">
                    <a:pos x="57" y="68"/>
                  </a:cxn>
                  <a:cxn ang="0">
                    <a:pos x="43" y="65"/>
                  </a:cxn>
                  <a:cxn ang="0">
                    <a:pos x="31" y="58"/>
                  </a:cxn>
                  <a:cxn ang="0">
                    <a:pos x="21" y="46"/>
                  </a:cxn>
                  <a:cxn ang="0">
                    <a:pos x="13" y="34"/>
                  </a:cxn>
                  <a:cxn ang="0">
                    <a:pos x="7" y="22"/>
                  </a:cxn>
                  <a:cxn ang="0">
                    <a:pos x="3" y="10"/>
                  </a:cxn>
                  <a:cxn ang="0">
                    <a:pos x="1" y="3"/>
                  </a:cxn>
                  <a:cxn ang="0">
                    <a:pos x="0" y="0"/>
                  </a:cxn>
                </a:cxnLst>
                <a:rect l="0" t="0" r="r" b="b"/>
                <a:pathLst>
                  <a:path w="86" h="144">
                    <a:moveTo>
                      <a:pt x="0" y="0"/>
                    </a:moveTo>
                    <a:lnTo>
                      <a:pt x="1" y="14"/>
                    </a:lnTo>
                    <a:lnTo>
                      <a:pt x="4" y="27"/>
                    </a:lnTo>
                    <a:lnTo>
                      <a:pt x="8" y="39"/>
                    </a:lnTo>
                    <a:lnTo>
                      <a:pt x="14" y="49"/>
                    </a:lnTo>
                    <a:lnTo>
                      <a:pt x="23" y="59"/>
                    </a:lnTo>
                    <a:lnTo>
                      <a:pt x="32" y="66"/>
                    </a:lnTo>
                    <a:lnTo>
                      <a:pt x="43" y="74"/>
                    </a:lnTo>
                    <a:lnTo>
                      <a:pt x="54" y="80"/>
                    </a:lnTo>
                    <a:lnTo>
                      <a:pt x="65" y="86"/>
                    </a:lnTo>
                    <a:lnTo>
                      <a:pt x="73" y="93"/>
                    </a:lnTo>
                    <a:lnTo>
                      <a:pt x="78" y="102"/>
                    </a:lnTo>
                    <a:lnTo>
                      <a:pt x="82" y="110"/>
                    </a:lnTo>
                    <a:lnTo>
                      <a:pt x="83" y="119"/>
                    </a:lnTo>
                    <a:lnTo>
                      <a:pt x="82" y="127"/>
                    </a:lnTo>
                    <a:lnTo>
                      <a:pt x="80" y="135"/>
                    </a:lnTo>
                    <a:lnTo>
                      <a:pt x="78" y="144"/>
                    </a:lnTo>
                    <a:lnTo>
                      <a:pt x="83" y="133"/>
                    </a:lnTo>
                    <a:lnTo>
                      <a:pt x="85" y="122"/>
                    </a:lnTo>
                    <a:lnTo>
                      <a:pt x="86" y="109"/>
                    </a:lnTo>
                    <a:lnTo>
                      <a:pt x="85" y="97"/>
                    </a:lnTo>
                    <a:lnTo>
                      <a:pt x="82" y="86"/>
                    </a:lnTo>
                    <a:lnTo>
                      <a:pt x="76" y="77"/>
                    </a:lnTo>
                    <a:lnTo>
                      <a:pt x="68" y="70"/>
                    </a:lnTo>
                    <a:lnTo>
                      <a:pt x="57" y="68"/>
                    </a:lnTo>
                    <a:lnTo>
                      <a:pt x="43" y="65"/>
                    </a:lnTo>
                    <a:lnTo>
                      <a:pt x="31" y="58"/>
                    </a:lnTo>
                    <a:lnTo>
                      <a:pt x="21" y="46"/>
                    </a:lnTo>
                    <a:lnTo>
                      <a:pt x="13" y="34"/>
                    </a:lnTo>
                    <a:lnTo>
                      <a:pt x="7" y="22"/>
                    </a:lnTo>
                    <a:lnTo>
                      <a:pt x="3" y="10"/>
                    </a:lnTo>
                    <a:lnTo>
                      <a:pt x="1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997" name="Freeform 277"/>
              <p:cNvSpPr>
                <a:spLocks/>
              </p:cNvSpPr>
              <p:nvPr/>
            </p:nvSpPr>
            <p:spPr bwMode="auto">
              <a:xfrm>
                <a:off x="997" y="2749"/>
                <a:ext cx="34" cy="28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3" y="8"/>
                  </a:cxn>
                  <a:cxn ang="0">
                    <a:pos x="24" y="17"/>
                  </a:cxn>
                  <a:cxn ang="0">
                    <a:pos x="30" y="27"/>
                  </a:cxn>
                  <a:cxn ang="0">
                    <a:pos x="34" y="36"/>
                  </a:cxn>
                  <a:cxn ang="0">
                    <a:pos x="36" y="46"/>
                  </a:cxn>
                  <a:cxn ang="0">
                    <a:pos x="37" y="54"/>
                  </a:cxn>
                  <a:cxn ang="0">
                    <a:pos x="37" y="63"/>
                  </a:cxn>
                  <a:cxn ang="0">
                    <a:pos x="36" y="69"/>
                  </a:cxn>
                  <a:cxn ang="0">
                    <a:pos x="46" y="60"/>
                  </a:cxn>
                  <a:cxn ang="0">
                    <a:pos x="52" y="52"/>
                  </a:cxn>
                  <a:cxn ang="0">
                    <a:pos x="56" y="45"/>
                  </a:cxn>
                  <a:cxn ang="0">
                    <a:pos x="57" y="42"/>
                  </a:cxn>
                  <a:cxn ang="0">
                    <a:pos x="66" y="65"/>
                  </a:cxn>
                  <a:cxn ang="0">
                    <a:pos x="102" y="32"/>
                  </a:cxn>
                  <a:cxn ang="0">
                    <a:pos x="69" y="74"/>
                  </a:cxn>
                  <a:cxn ang="0">
                    <a:pos x="54" y="63"/>
                  </a:cxn>
                  <a:cxn ang="0">
                    <a:pos x="24" y="84"/>
                  </a:cxn>
                  <a:cxn ang="0">
                    <a:pos x="30" y="65"/>
                  </a:cxn>
                  <a:cxn ang="0">
                    <a:pos x="30" y="48"/>
                  </a:cxn>
                  <a:cxn ang="0">
                    <a:pos x="27" y="33"/>
                  </a:cxn>
                  <a:cxn ang="0">
                    <a:pos x="21" y="21"/>
                  </a:cxn>
                  <a:cxn ang="0">
                    <a:pos x="13" y="12"/>
                  </a:cxn>
                  <a:cxn ang="0">
                    <a:pos x="7" y="5"/>
                  </a:cxn>
                  <a:cxn ang="0">
                    <a:pos x="2" y="1"/>
                  </a:cxn>
                  <a:cxn ang="0">
                    <a:pos x="0" y="0"/>
                  </a:cxn>
                </a:cxnLst>
                <a:rect l="0" t="0" r="r" b="b"/>
                <a:pathLst>
                  <a:path w="102" h="84">
                    <a:moveTo>
                      <a:pt x="0" y="0"/>
                    </a:moveTo>
                    <a:lnTo>
                      <a:pt x="13" y="8"/>
                    </a:lnTo>
                    <a:lnTo>
                      <a:pt x="24" y="17"/>
                    </a:lnTo>
                    <a:lnTo>
                      <a:pt x="30" y="27"/>
                    </a:lnTo>
                    <a:lnTo>
                      <a:pt x="34" y="36"/>
                    </a:lnTo>
                    <a:lnTo>
                      <a:pt x="36" y="46"/>
                    </a:lnTo>
                    <a:lnTo>
                      <a:pt x="37" y="54"/>
                    </a:lnTo>
                    <a:lnTo>
                      <a:pt x="37" y="63"/>
                    </a:lnTo>
                    <a:lnTo>
                      <a:pt x="36" y="69"/>
                    </a:lnTo>
                    <a:lnTo>
                      <a:pt x="46" y="60"/>
                    </a:lnTo>
                    <a:lnTo>
                      <a:pt x="52" y="52"/>
                    </a:lnTo>
                    <a:lnTo>
                      <a:pt x="56" y="45"/>
                    </a:lnTo>
                    <a:lnTo>
                      <a:pt x="57" y="42"/>
                    </a:lnTo>
                    <a:lnTo>
                      <a:pt x="66" y="65"/>
                    </a:lnTo>
                    <a:lnTo>
                      <a:pt x="102" y="32"/>
                    </a:lnTo>
                    <a:lnTo>
                      <a:pt x="69" y="74"/>
                    </a:lnTo>
                    <a:lnTo>
                      <a:pt x="54" y="63"/>
                    </a:lnTo>
                    <a:lnTo>
                      <a:pt x="24" y="84"/>
                    </a:lnTo>
                    <a:lnTo>
                      <a:pt x="30" y="65"/>
                    </a:lnTo>
                    <a:lnTo>
                      <a:pt x="30" y="48"/>
                    </a:lnTo>
                    <a:lnTo>
                      <a:pt x="27" y="33"/>
                    </a:lnTo>
                    <a:lnTo>
                      <a:pt x="21" y="21"/>
                    </a:lnTo>
                    <a:lnTo>
                      <a:pt x="13" y="12"/>
                    </a:lnTo>
                    <a:lnTo>
                      <a:pt x="7" y="5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998" name="Freeform 278"/>
              <p:cNvSpPr>
                <a:spLocks/>
              </p:cNvSpPr>
              <p:nvPr/>
            </p:nvSpPr>
            <p:spPr bwMode="auto">
              <a:xfrm>
                <a:off x="1090" y="2689"/>
                <a:ext cx="66" cy="40"/>
              </a:xfrm>
              <a:custGeom>
                <a:avLst/>
                <a:gdLst/>
                <a:ahLst/>
                <a:cxnLst>
                  <a:cxn ang="0">
                    <a:pos x="2" y="14"/>
                  </a:cxn>
                  <a:cxn ang="0">
                    <a:pos x="4" y="32"/>
                  </a:cxn>
                  <a:cxn ang="0">
                    <a:pos x="15" y="43"/>
                  </a:cxn>
                  <a:cxn ang="0">
                    <a:pos x="28" y="47"/>
                  </a:cxn>
                  <a:cxn ang="0">
                    <a:pos x="41" y="51"/>
                  </a:cxn>
                  <a:cxn ang="0">
                    <a:pos x="59" y="50"/>
                  </a:cxn>
                  <a:cxn ang="0">
                    <a:pos x="77" y="45"/>
                  </a:cxn>
                  <a:cxn ang="0">
                    <a:pos x="98" y="39"/>
                  </a:cxn>
                  <a:cxn ang="0">
                    <a:pos x="120" y="35"/>
                  </a:cxn>
                  <a:cxn ang="0">
                    <a:pos x="144" y="36"/>
                  </a:cxn>
                  <a:cxn ang="0">
                    <a:pos x="167" y="43"/>
                  </a:cxn>
                  <a:cxn ang="0">
                    <a:pos x="189" y="58"/>
                  </a:cxn>
                  <a:cxn ang="0">
                    <a:pos x="182" y="55"/>
                  </a:cxn>
                  <a:cxn ang="0">
                    <a:pos x="159" y="41"/>
                  </a:cxn>
                  <a:cxn ang="0">
                    <a:pos x="141" y="38"/>
                  </a:cxn>
                  <a:cxn ang="0">
                    <a:pos x="126" y="39"/>
                  </a:cxn>
                  <a:cxn ang="0">
                    <a:pos x="108" y="42"/>
                  </a:cxn>
                  <a:cxn ang="0">
                    <a:pos x="92" y="48"/>
                  </a:cxn>
                  <a:cxn ang="0">
                    <a:pos x="77" y="57"/>
                  </a:cxn>
                  <a:cxn ang="0">
                    <a:pos x="67" y="63"/>
                  </a:cxn>
                  <a:cxn ang="0">
                    <a:pos x="70" y="73"/>
                  </a:cxn>
                  <a:cxn ang="0">
                    <a:pos x="85" y="81"/>
                  </a:cxn>
                  <a:cxn ang="0">
                    <a:pos x="100" y="80"/>
                  </a:cxn>
                  <a:cxn ang="0">
                    <a:pos x="120" y="79"/>
                  </a:cxn>
                  <a:cxn ang="0">
                    <a:pos x="144" y="80"/>
                  </a:cxn>
                  <a:cxn ang="0">
                    <a:pos x="161" y="84"/>
                  </a:cxn>
                  <a:cxn ang="0">
                    <a:pos x="174" y="91"/>
                  </a:cxn>
                  <a:cxn ang="0">
                    <a:pos x="184" y="101"/>
                  </a:cxn>
                  <a:cxn ang="0">
                    <a:pos x="175" y="96"/>
                  </a:cxn>
                  <a:cxn ang="0">
                    <a:pos x="147" y="84"/>
                  </a:cxn>
                  <a:cxn ang="0">
                    <a:pos x="121" y="81"/>
                  </a:cxn>
                  <a:cxn ang="0">
                    <a:pos x="102" y="84"/>
                  </a:cxn>
                  <a:cxn ang="0">
                    <a:pos x="85" y="88"/>
                  </a:cxn>
                  <a:cxn ang="0">
                    <a:pos x="69" y="87"/>
                  </a:cxn>
                  <a:cxn ang="0">
                    <a:pos x="74" y="94"/>
                  </a:cxn>
                  <a:cxn ang="0">
                    <a:pos x="87" y="105"/>
                  </a:cxn>
                  <a:cxn ang="0">
                    <a:pos x="97" y="110"/>
                  </a:cxn>
                  <a:cxn ang="0">
                    <a:pos x="113" y="114"/>
                  </a:cxn>
                  <a:cxn ang="0">
                    <a:pos x="116" y="119"/>
                  </a:cxn>
                  <a:cxn ang="0">
                    <a:pos x="93" y="111"/>
                  </a:cxn>
                  <a:cxn ang="0">
                    <a:pos x="73" y="99"/>
                  </a:cxn>
                  <a:cxn ang="0">
                    <a:pos x="62" y="92"/>
                  </a:cxn>
                  <a:cxn ang="0">
                    <a:pos x="53" y="83"/>
                  </a:cxn>
                  <a:cxn ang="0">
                    <a:pos x="51" y="63"/>
                  </a:cxn>
                  <a:cxn ang="0">
                    <a:pos x="27" y="52"/>
                  </a:cxn>
                  <a:cxn ang="0">
                    <a:pos x="2" y="34"/>
                  </a:cxn>
                  <a:cxn ang="0">
                    <a:pos x="1" y="15"/>
                  </a:cxn>
                  <a:cxn ang="0">
                    <a:pos x="7" y="2"/>
                  </a:cxn>
                </a:cxnLst>
                <a:rect l="0" t="0" r="r" b="b"/>
                <a:pathLst>
                  <a:path w="198" h="119">
                    <a:moveTo>
                      <a:pt x="8" y="0"/>
                    </a:moveTo>
                    <a:lnTo>
                      <a:pt x="2" y="14"/>
                    </a:lnTo>
                    <a:lnTo>
                      <a:pt x="1" y="24"/>
                    </a:lnTo>
                    <a:lnTo>
                      <a:pt x="4" y="32"/>
                    </a:lnTo>
                    <a:lnTo>
                      <a:pt x="9" y="38"/>
                    </a:lnTo>
                    <a:lnTo>
                      <a:pt x="15" y="43"/>
                    </a:lnTo>
                    <a:lnTo>
                      <a:pt x="23" y="45"/>
                    </a:lnTo>
                    <a:lnTo>
                      <a:pt x="28" y="47"/>
                    </a:lnTo>
                    <a:lnTo>
                      <a:pt x="32" y="48"/>
                    </a:lnTo>
                    <a:lnTo>
                      <a:pt x="41" y="51"/>
                    </a:lnTo>
                    <a:lnTo>
                      <a:pt x="50" y="51"/>
                    </a:lnTo>
                    <a:lnTo>
                      <a:pt x="59" y="50"/>
                    </a:lnTo>
                    <a:lnTo>
                      <a:pt x="68" y="48"/>
                    </a:lnTo>
                    <a:lnTo>
                      <a:pt x="77" y="45"/>
                    </a:lnTo>
                    <a:lnTo>
                      <a:pt x="88" y="42"/>
                    </a:lnTo>
                    <a:lnTo>
                      <a:pt x="98" y="39"/>
                    </a:lnTo>
                    <a:lnTo>
                      <a:pt x="109" y="37"/>
                    </a:lnTo>
                    <a:lnTo>
                      <a:pt x="120" y="35"/>
                    </a:lnTo>
                    <a:lnTo>
                      <a:pt x="132" y="35"/>
                    </a:lnTo>
                    <a:lnTo>
                      <a:pt x="144" y="36"/>
                    </a:lnTo>
                    <a:lnTo>
                      <a:pt x="155" y="39"/>
                    </a:lnTo>
                    <a:lnTo>
                      <a:pt x="167" y="43"/>
                    </a:lnTo>
                    <a:lnTo>
                      <a:pt x="178" y="49"/>
                    </a:lnTo>
                    <a:lnTo>
                      <a:pt x="189" y="58"/>
                    </a:lnTo>
                    <a:lnTo>
                      <a:pt x="198" y="67"/>
                    </a:lnTo>
                    <a:lnTo>
                      <a:pt x="182" y="55"/>
                    </a:lnTo>
                    <a:lnTo>
                      <a:pt x="170" y="46"/>
                    </a:lnTo>
                    <a:lnTo>
                      <a:pt x="159" y="41"/>
                    </a:lnTo>
                    <a:lnTo>
                      <a:pt x="150" y="39"/>
                    </a:lnTo>
                    <a:lnTo>
                      <a:pt x="141" y="38"/>
                    </a:lnTo>
                    <a:lnTo>
                      <a:pt x="134" y="38"/>
                    </a:lnTo>
                    <a:lnTo>
                      <a:pt x="126" y="39"/>
                    </a:lnTo>
                    <a:lnTo>
                      <a:pt x="117" y="40"/>
                    </a:lnTo>
                    <a:lnTo>
                      <a:pt x="108" y="42"/>
                    </a:lnTo>
                    <a:lnTo>
                      <a:pt x="99" y="45"/>
                    </a:lnTo>
                    <a:lnTo>
                      <a:pt x="92" y="48"/>
                    </a:lnTo>
                    <a:lnTo>
                      <a:pt x="84" y="52"/>
                    </a:lnTo>
                    <a:lnTo>
                      <a:pt x="77" y="57"/>
                    </a:lnTo>
                    <a:lnTo>
                      <a:pt x="71" y="60"/>
                    </a:lnTo>
                    <a:lnTo>
                      <a:pt x="67" y="63"/>
                    </a:lnTo>
                    <a:lnTo>
                      <a:pt x="63" y="65"/>
                    </a:lnTo>
                    <a:lnTo>
                      <a:pt x="70" y="73"/>
                    </a:lnTo>
                    <a:lnTo>
                      <a:pt x="77" y="79"/>
                    </a:lnTo>
                    <a:lnTo>
                      <a:pt x="85" y="81"/>
                    </a:lnTo>
                    <a:lnTo>
                      <a:pt x="93" y="81"/>
                    </a:lnTo>
                    <a:lnTo>
                      <a:pt x="100" y="80"/>
                    </a:lnTo>
                    <a:lnTo>
                      <a:pt x="110" y="79"/>
                    </a:lnTo>
                    <a:lnTo>
                      <a:pt x="120" y="79"/>
                    </a:lnTo>
                    <a:lnTo>
                      <a:pt x="132" y="79"/>
                    </a:lnTo>
                    <a:lnTo>
                      <a:pt x="144" y="80"/>
                    </a:lnTo>
                    <a:lnTo>
                      <a:pt x="153" y="82"/>
                    </a:lnTo>
                    <a:lnTo>
                      <a:pt x="161" y="84"/>
                    </a:lnTo>
                    <a:lnTo>
                      <a:pt x="169" y="87"/>
                    </a:lnTo>
                    <a:lnTo>
                      <a:pt x="174" y="91"/>
                    </a:lnTo>
                    <a:lnTo>
                      <a:pt x="179" y="96"/>
                    </a:lnTo>
                    <a:lnTo>
                      <a:pt x="184" y="101"/>
                    </a:lnTo>
                    <a:lnTo>
                      <a:pt x="190" y="106"/>
                    </a:lnTo>
                    <a:lnTo>
                      <a:pt x="175" y="96"/>
                    </a:lnTo>
                    <a:lnTo>
                      <a:pt x="160" y="88"/>
                    </a:lnTo>
                    <a:lnTo>
                      <a:pt x="147" y="84"/>
                    </a:lnTo>
                    <a:lnTo>
                      <a:pt x="133" y="82"/>
                    </a:lnTo>
                    <a:lnTo>
                      <a:pt x="121" y="81"/>
                    </a:lnTo>
                    <a:lnTo>
                      <a:pt x="111" y="82"/>
                    </a:lnTo>
                    <a:lnTo>
                      <a:pt x="102" y="84"/>
                    </a:lnTo>
                    <a:lnTo>
                      <a:pt x="94" y="86"/>
                    </a:lnTo>
                    <a:lnTo>
                      <a:pt x="85" y="88"/>
                    </a:lnTo>
                    <a:lnTo>
                      <a:pt x="75" y="87"/>
                    </a:lnTo>
                    <a:lnTo>
                      <a:pt x="69" y="87"/>
                    </a:lnTo>
                    <a:lnTo>
                      <a:pt x="66" y="86"/>
                    </a:lnTo>
                    <a:lnTo>
                      <a:pt x="74" y="94"/>
                    </a:lnTo>
                    <a:lnTo>
                      <a:pt x="82" y="101"/>
                    </a:lnTo>
                    <a:lnTo>
                      <a:pt x="87" y="105"/>
                    </a:lnTo>
                    <a:lnTo>
                      <a:pt x="91" y="108"/>
                    </a:lnTo>
                    <a:lnTo>
                      <a:pt x="97" y="110"/>
                    </a:lnTo>
                    <a:lnTo>
                      <a:pt x="104" y="112"/>
                    </a:lnTo>
                    <a:lnTo>
                      <a:pt x="113" y="114"/>
                    </a:lnTo>
                    <a:lnTo>
                      <a:pt x="126" y="117"/>
                    </a:lnTo>
                    <a:lnTo>
                      <a:pt x="116" y="119"/>
                    </a:lnTo>
                    <a:lnTo>
                      <a:pt x="105" y="117"/>
                    </a:lnTo>
                    <a:lnTo>
                      <a:pt x="93" y="111"/>
                    </a:lnTo>
                    <a:lnTo>
                      <a:pt x="83" y="105"/>
                    </a:lnTo>
                    <a:lnTo>
                      <a:pt x="73" y="99"/>
                    </a:lnTo>
                    <a:lnTo>
                      <a:pt x="66" y="93"/>
                    </a:lnTo>
                    <a:lnTo>
                      <a:pt x="62" y="92"/>
                    </a:lnTo>
                    <a:lnTo>
                      <a:pt x="63" y="94"/>
                    </a:lnTo>
                    <a:lnTo>
                      <a:pt x="53" y="83"/>
                    </a:lnTo>
                    <a:lnTo>
                      <a:pt x="51" y="71"/>
                    </a:lnTo>
                    <a:lnTo>
                      <a:pt x="51" y="63"/>
                    </a:lnTo>
                    <a:lnTo>
                      <a:pt x="52" y="60"/>
                    </a:lnTo>
                    <a:lnTo>
                      <a:pt x="27" y="52"/>
                    </a:lnTo>
                    <a:lnTo>
                      <a:pt x="11" y="43"/>
                    </a:lnTo>
                    <a:lnTo>
                      <a:pt x="2" y="34"/>
                    </a:lnTo>
                    <a:lnTo>
                      <a:pt x="0" y="23"/>
                    </a:lnTo>
                    <a:lnTo>
                      <a:pt x="1" y="15"/>
                    </a:lnTo>
                    <a:lnTo>
                      <a:pt x="4" y="7"/>
                    </a:lnTo>
                    <a:lnTo>
                      <a:pt x="7" y="2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999" name="Freeform 279"/>
              <p:cNvSpPr>
                <a:spLocks/>
              </p:cNvSpPr>
              <p:nvPr/>
            </p:nvSpPr>
            <p:spPr bwMode="auto">
              <a:xfrm>
                <a:off x="910" y="2597"/>
                <a:ext cx="9" cy="3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5" y="10"/>
                  </a:cxn>
                  <a:cxn ang="0">
                    <a:pos x="22" y="17"/>
                  </a:cxn>
                  <a:cxn ang="0">
                    <a:pos x="24" y="25"/>
                  </a:cxn>
                  <a:cxn ang="0">
                    <a:pos x="25" y="35"/>
                  </a:cxn>
                  <a:cxn ang="0">
                    <a:pos x="27" y="50"/>
                  </a:cxn>
                  <a:cxn ang="0">
                    <a:pos x="24" y="66"/>
                  </a:cxn>
                  <a:cxn ang="0">
                    <a:pos x="19" y="82"/>
                  </a:cxn>
                  <a:cxn ang="0">
                    <a:pos x="7" y="96"/>
                  </a:cxn>
                  <a:cxn ang="0">
                    <a:pos x="15" y="79"/>
                  </a:cxn>
                  <a:cxn ang="0">
                    <a:pos x="19" y="71"/>
                  </a:cxn>
                  <a:cxn ang="0">
                    <a:pos x="21" y="63"/>
                  </a:cxn>
                  <a:cxn ang="0">
                    <a:pos x="20" y="50"/>
                  </a:cxn>
                  <a:cxn ang="0">
                    <a:pos x="16" y="32"/>
                  </a:cxn>
                  <a:cxn ang="0">
                    <a:pos x="9" y="15"/>
                  </a:cxn>
                  <a:cxn ang="0">
                    <a:pos x="3" y="4"/>
                  </a:cxn>
                  <a:cxn ang="0">
                    <a:pos x="0" y="0"/>
                  </a:cxn>
                </a:cxnLst>
                <a:rect l="0" t="0" r="r" b="b"/>
                <a:pathLst>
                  <a:path w="27" h="96">
                    <a:moveTo>
                      <a:pt x="0" y="0"/>
                    </a:moveTo>
                    <a:lnTo>
                      <a:pt x="15" y="10"/>
                    </a:lnTo>
                    <a:lnTo>
                      <a:pt x="22" y="17"/>
                    </a:lnTo>
                    <a:lnTo>
                      <a:pt x="24" y="25"/>
                    </a:lnTo>
                    <a:lnTo>
                      <a:pt x="25" y="35"/>
                    </a:lnTo>
                    <a:lnTo>
                      <a:pt x="27" y="50"/>
                    </a:lnTo>
                    <a:lnTo>
                      <a:pt x="24" y="66"/>
                    </a:lnTo>
                    <a:lnTo>
                      <a:pt x="19" y="82"/>
                    </a:lnTo>
                    <a:lnTo>
                      <a:pt x="7" y="96"/>
                    </a:lnTo>
                    <a:lnTo>
                      <a:pt x="15" y="79"/>
                    </a:lnTo>
                    <a:lnTo>
                      <a:pt x="19" y="71"/>
                    </a:lnTo>
                    <a:lnTo>
                      <a:pt x="21" y="63"/>
                    </a:lnTo>
                    <a:lnTo>
                      <a:pt x="20" y="50"/>
                    </a:lnTo>
                    <a:lnTo>
                      <a:pt x="16" y="32"/>
                    </a:lnTo>
                    <a:lnTo>
                      <a:pt x="9" y="15"/>
                    </a:lnTo>
                    <a:lnTo>
                      <a:pt x="3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1000" name="Freeform 280"/>
              <p:cNvSpPr>
                <a:spLocks/>
              </p:cNvSpPr>
              <p:nvPr/>
            </p:nvSpPr>
            <p:spPr bwMode="auto">
              <a:xfrm>
                <a:off x="901" y="2607"/>
                <a:ext cx="6" cy="2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2" y="7"/>
                  </a:cxn>
                  <a:cxn ang="0">
                    <a:pos x="17" y="13"/>
                  </a:cxn>
                  <a:cxn ang="0">
                    <a:pos x="18" y="18"/>
                  </a:cxn>
                  <a:cxn ang="0">
                    <a:pos x="19" y="25"/>
                  </a:cxn>
                  <a:cxn ang="0">
                    <a:pos x="20" y="36"/>
                  </a:cxn>
                  <a:cxn ang="0">
                    <a:pos x="19" y="46"/>
                  </a:cxn>
                  <a:cxn ang="0">
                    <a:pos x="14" y="57"/>
                  </a:cxn>
                  <a:cxn ang="0">
                    <a:pos x="4" y="67"/>
                  </a:cxn>
                  <a:cxn ang="0">
                    <a:pos x="10" y="56"/>
                  </a:cxn>
                  <a:cxn ang="0">
                    <a:pos x="15" y="49"/>
                  </a:cxn>
                  <a:cxn ang="0">
                    <a:pos x="16" y="45"/>
                  </a:cxn>
                  <a:cxn ang="0">
                    <a:pos x="15" y="36"/>
                  </a:cxn>
                  <a:cxn ang="0">
                    <a:pos x="12" y="23"/>
                  </a:cxn>
                  <a:cxn ang="0">
                    <a:pos x="6" y="12"/>
                  </a:cxn>
                  <a:cxn ang="0">
                    <a:pos x="2" y="3"/>
                  </a:cxn>
                  <a:cxn ang="0">
                    <a:pos x="0" y="0"/>
                  </a:cxn>
                </a:cxnLst>
                <a:rect l="0" t="0" r="r" b="b"/>
                <a:pathLst>
                  <a:path w="20" h="67">
                    <a:moveTo>
                      <a:pt x="0" y="0"/>
                    </a:moveTo>
                    <a:lnTo>
                      <a:pt x="12" y="7"/>
                    </a:lnTo>
                    <a:lnTo>
                      <a:pt x="17" y="13"/>
                    </a:lnTo>
                    <a:lnTo>
                      <a:pt x="18" y="18"/>
                    </a:lnTo>
                    <a:lnTo>
                      <a:pt x="19" y="25"/>
                    </a:lnTo>
                    <a:lnTo>
                      <a:pt x="20" y="36"/>
                    </a:lnTo>
                    <a:lnTo>
                      <a:pt x="19" y="46"/>
                    </a:lnTo>
                    <a:lnTo>
                      <a:pt x="14" y="57"/>
                    </a:lnTo>
                    <a:lnTo>
                      <a:pt x="4" y="67"/>
                    </a:lnTo>
                    <a:lnTo>
                      <a:pt x="10" y="56"/>
                    </a:lnTo>
                    <a:lnTo>
                      <a:pt x="15" y="49"/>
                    </a:lnTo>
                    <a:lnTo>
                      <a:pt x="16" y="45"/>
                    </a:lnTo>
                    <a:lnTo>
                      <a:pt x="15" y="36"/>
                    </a:lnTo>
                    <a:lnTo>
                      <a:pt x="12" y="23"/>
                    </a:lnTo>
                    <a:lnTo>
                      <a:pt x="6" y="12"/>
                    </a:lnTo>
                    <a:lnTo>
                      <a:pt x="2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1001" name="Freeform 281"/>
              <p:cNvSpPr>
                <a:spLocks/>
              </p:cNvSpPr>
              <p:nvPr/>
            </p:nvSpPr>
            <p:spPr bwMode="auto">
              <a:xfrm>
                <a:off x="862" y="2585"/>
                <a:ext cx="8" cy="7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24" y="9"/>
                  </a:cxn>
                  <a:cxn ang="0">
                    <a:pos x="0" y="20"/>
                  </a:cxn>
                  <a:cxn ang="0">
                    <a:pos x="4" y="15"/>
                  </a:cxn>
                  <a:cxn ang="0">
                    <a:pos x="3" y="10"/>
                  </a:cxn>
                  <a:cxn ang="0">
                    <a:pos x="3" y="5"/>
                  </a:cxn>
                  <a:cxn ang="0">
                    <a:pos x="4" y="2"/>
                  </a:cxn>
                  <a:cxn ang="0">
                    <a:pos x="4" y="0"/>
                  </a:cxn>
                </a:cxnLst>
                <a:rect l="0" t="0" r="r" b="b"/>
                <a:pathLst>
                  <a:path w="24" h="20">
                    <a:moveTo>
                      <a:pt x="4" y="0"/>
                    </a:moveTo>
                    <a:lnTo>
                      <a:pt x="24" y="9"/>
                    </a:lnTo>
                    <a:lnTo>
                      <a:pt x="0" y="20"/>
                    </a:lnTo>
                    <a:lnTo>
                      <a:pt x="4" y="15"/>
                    </a:lnTo>
                    <a:lnTo>
                      <a:pt x="3" y="10"/>
                    </a:lnTo>
                    <a:lnTo>
                      <a:pt x="3" y="5"/>
                    </a:lnTo>
                    <a:lnTo>
                      <a:pt x="4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1002" name="Freeform 282"/>
              <p:cNvSpPr>
                <a:spLocks/>
              </p:cNvSpPr>
              <p:nvPr/>
            </p:nvSpPr>
            <p:spPr bwMode="auto">
              <a:xfrm>
                <a:off x="867" y="2559"/>
                <a:ext cx="17" cy="15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8" y="5"/>
                  </a:cxn>
                  <a:cxn ang="0">
                    <a:pos x="16" y="5"/>
                  </a:cxn>
                  <a:cxn ang="0">
                    <a:pos x="24" y="5"/>
                  </a:cxn>
                  <a:cxn ang="0">
                    <a:pos x="33" y="4"/>
                  </a:cxn>
                  <a:cxn ang="0">
                    <a:pos x="40" y="3"/>
                  </a:cxn>
                  <a:cxn ang="0">
                    <a:pos x="46" y="1"/>
                  </a:cxn>
                  <a:cxn ang="0">
                    <a:pos x="51" y="0"/>
                  </a:cxn>
                  <a:cxn ang="0">
                    <a:pos x="52" y="0"/>
                  </a:cxn>
                  <a:cxn ang="0">
                    <a:pos x="52" y="45"/>
                  </a:cxn>
                  <a:cxn ang="0">
                    <a:pos x="41" y="41"/>
                  </a:cxn>
                  <a:cxn ang="0">
                    <a:pos x="42" y="11"/>
                  </a:cxn>
                  <a:cxn ang="0">
                    <a:pos x="36" y="12"/>
                  </a:cxn>
                  <a:cxn ang="0">
                    <a:pos x="28" y="11"/>
                  </a:cxn>
                  <a:cxn ang="0">
                    <a:pos x="21" y="10"/>
                  </a:cxn>
                  <a:cxn ang="0">
                    <a:pos x="15" y="9"/>
                  </a:cxn>
                  <a:cxn ang="0">
                    <a:pos x="9" y="6"/>
                  </a:cxn>
                  <a:cxn ang="0">
                    <a:pos x="4" y="5"/>
                  </a:cxn>
                  <a:cxn ang="0">
                    <a:pos x="1" y="3"/>
                  </a:cxn>
                  <a:cxn ang="0">
                    <a:pos x="0" y="3"/>
                  </a:cxn>
                </a:cxnLst>
                <a:rect l="0" t="0" r="r" b="b"/>
                <a:pathLst>
                  <a:path w="52" h="45">
                    <a:moveTo>
                      <a:pt x="0" y="3"/>
                    </a:moveTo>
                    <a:lnTo>
                      <a:pt x="8" y="5"/>
                    </a:lnTo>
                    <a:lnTo>
                      <a:pt x="16" y="5"/>
                    </a:lnTo>
                    <a:lnTo>
                      <a:pt x="24" y="5"/>
                    </a:lnTo>
                    <a:lnTo>
                      <a:pt x="33" y="4"/>
                    </a:lnTo>
                    <a:lnTo>
                      <a:pt x="40" y="3"/>
                    </a:lnTo>
                    <a:lnTo>
                      <a:pt x="46" y="1"/>
                    </a:lnTo>
                    <a:lnTo>
                      <a:pt x="51" y="0"/>
                    </a:lnTo>
                    <a:lnTo>
                      <a:pt x="52" y="0"/>
                    </a:lnTo>
                    <a:lnTo>
                      <a:pt x="52" y="45"/>
                    </a:lnTo>
                    <a:lnTo>
                      <a:pt x="41" y="41"/>
                    </a:lnTo>
                    <a:lnTo>
                      <a:pt x="42" y="11"/>
                    </a:lnTo>
                    <a:lnTo>
                      <a:pt x="36" y="12"/>
                    </a:lnTo>
                    <a:lnTo>
                      <a:pt x="28" y="11"/>
                    </a:lnTo>
                    <a:lnTo>
                      <a:pt x="21" y="10"/>
                    </a:lnTo>
                    <a:lnTo>
                      <a:pt x="15" y="9"/>
                    </a:lnTo>
                    <a:lnTo>
                      <a:pt x="9" y="6"/>
                    </a:lnTo>
                    <a:lnTo>
                      <a:pt x="4" y="5"/>
                    </a:lnTo>
                    <a:lnTo>
                      <a:pt x="1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1003" name="Freeform 283"/>
              <p:cNvSpPr>
                <a:spLocks/>
              </p:cNvSpPr>
              <p:nvPr/>
            </p:nvSpPr>
            <p:spPr bwMode="auto">
              <a:xfrm>
                <a:off x="1062" y="2724"/>
                <a:ext cx="17" cy="29"/>
              </a:xfrm>
              <a:custGeom>
                <a:avLst/>
                <a:gdLst/>
                <a:ahLst/>
                <a:cxnLst>
                  <a:cxn ang="0">
                    <a:pos x="51" y="0"/>
                  </a:cxn>
                  <a:cxn ang="0">
                    <a:pos x="50" y="8"/>
                  </a:cxn>
                  <a:cxn ang="0">
                    <a:pos x="49" y="16"/>
                  </a:cxn>
                  <a:cxn ang="0">
                    <a:pos x="46" y="23"/>
                  </a:cxn>
                  <a:cxn ang="0">
                    <a:pos x="43" y="29"/>
                  </a:cxn>
                  <a:cxn ang="0">
                    <a:pos x="38" y="36"/>
                  </a:cxn>
                  <a:cxn ang="0">
                    <a:pos x="32" y="41"/>
                  </a:cxn>
                  <a:cxn ang="0">
                    <a:pos x="26" y="45"/>
                  </a:cxn>
                  <a:cxn ang="0">
                    <a:pos x="19" y="48"/>
                  </a:cxn>
                  <a:cxn ang="0">
                    <a:pos x="7" y="57"/>
                  </a:cxn>
                  <a:cxn ang="0">
                    <a:pos x="2" y="65"/>
                  </a:cxn>
                  <a:cxn ang="0">
                    <a:pos x="2" y="76"/>
                  </a:cxn>
                  <a:cxn ang="0">
                    <a:pos x="4" y="85"/>
                  </a:cxn>
                  <a:cxn ang="0">
                    <a:pos x="0" y="72"/>
                  </a:cxn>
                  <a:cxn ang="0">
                    <a:pos x="0" y="58"/>
                  </a:cxn>
                  <a:cxn ang="0">
                    <a:pos x="5" y="46"/>
                  </a:cxn>
                  <a:cxn ang="0">
                    <a:pos x="17" y="41"/>
                  </a:cxn>
                  <a:cxn ang="0">
                    <a:pos x="25" y="39"/>
                  </a:cxn>
                  <a:cxn ang="0">
                    <a:pos x="32" y="35"/>
                  </a:cxn>
                  <a:cxn ang="0">
                    <a:pos x="39" y="28"/>
                  </a:cxn>
                  <a:cxn ang="0">
                    <a:pos x="44" y="20"/>
                  </a:cxn>
                  <a:cxn ang="0">
                    <a:pos x="47" y="13"/>
                  </a:cxn>
                  <a:cxn ang="0">
                    <a:pos x="49" y="6"/>
                  </a:cxn>
                  <a:cxn ang="0">
                    <a:pos x="51" y="2"/>
                  </a:cxn>
                  <a:cxn ang="0">
                    <a:pos x="51" y="0"/>
                  </a:cxn>
                </a:cxnLst>
                <a:rect l="0" t="0" r="r" b="b"/>
                <a:pathLst>
                  <a:path w="51" h="85">
                    <a:moveTo>
                      <a:pt x="51" y="0"/>
                    </a:moveTo>
                    <a:lnTo>
                      <a:pt x="50" y="8"/>
                    </a:lnTo>
                    <a:lnTo>
                      <a:pt x="49" y="16"/>
                    </a:lnTo>
                    <a:lnTo>
                      <a:pt x="46" y="23"/>
                    </a:lnTo>
                    <a:lnTo>
                      <a:pt x="43" y="29"/>
                    </a:lnTo>
                    <a:lnTo>
                      <a:pt x="38" y="36"/>
                    </a:lnTo>
                    <a:lnTo>
                      <a:pt x="32" y="41"/>
                    </a:lnTo>
                    <a:lnTo>
                      <a:pt x="26" y="45"/>
                    </a:lnTo>
                    <a:lnTo>
                      <a:pt x="19" y="48"/>
                    </a:lnTo>
                    <a:lnTo>
                      <a:pt x="7" y="57"/>
                    </a:lnTo>
                    <a:lnTo>
                      <a:pt x="2" y="65"/>
                    </a:lnTo>
                    <a:lnTo>
                      <a:pt x="2" y="76"/>
                    </a:lnTo>
                    <a:lnTo>
                      <a:pt x="4" y="85"/>
                    </a:lnTo>
                    <a:lnTo>
                      <a:pt x="0" y="72"/>
                    </a:lnTo>
                    <a:lnTo>
                      <a:pt x="0" y="58"/>
                    </a:lnTo>
                    <a:lnTo>
                      <a:pt x="5" y="46"/>
                    </a:lnTo>
                    <a:lnTo>
                      <a:pt x="17" y="41"/>
                    </a:lnTo>
                    <a:lnTo>
                      <a:pt x="25" y="39"/>
                    </a:lnTo>
                    <a:lnTo>
                      <a:pt x="32" y="35"/>
                    </a:lnTo>
                    <a:lnTo>
                      <a:pt x="39" y="28"/>
                    </a:lnTo>
                    <a:lnTo>
                      <a:pt x="44" y="20"/>
                    </a:lnTo>
                    <a:lnTo>
                      <a:pt x="47" y="13"/>
                    </a:lnTo>
                    <a:lnTo>
                      <a:pt x="49" y="6"/>
                    </a:lnTo>
                    <a:lnTo>
                      <a:pt x="51" y="2"/>
                    </a:lnTo>
                    <a:lnTo>
                      <a:pt x="51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1004" name="Freeform 284"/>
              <p:cNvSpPr>
                <a:spLocks/>
              </p:cNvSpPr>
              <p:nvPr/>
            </p:nvSpPr>
            <p:spPr bwMode="auto">
              <a:xfrm>
                <a:off x="1057" y="2728"/>
                <a:ext cx="11" cy="17"/>
              </a:xfrm>
              <a:custGeom>
                <a:avLst/>
                <a:gdLst/>
                <a:ahLst/>
                <a:cxnLst>
                  <a:cxn ang="0">
                    <a:pos x="31" y="0"/>
                  </a:cxn>
                  <a:cxn ang="0">
                    <a:pos x="29" y="10"/>
                  </a:cxn>
                  <a:cxn ang="0">
                    <a:pos x="25" y="18"/>
                  </a:cxn>
                  <a:cxn ang="0">
                    <a:pos x="19" y="25"/>
                  </a:cxn>
                  <a:cxn ang="0">
                    <a:pos x="11" y="30"/>
                  </a:cxn>
                  <a:cxn ang="0">
                    <a:pos x="4" y="34"/>
                  </a:cxn>
                  <a:cxn ang="0">
                    <a:pos x="1" y="40"/>
                  </a:cxn>
                  <a:cxn ang="0">
                    <a:pos x="1" y="47"/>
                  </a:cxn>
                  <a:cxn ang="0">
                    <a:pos x="2" y="53"/>
                  </a:cxn>
                  <a:cxn ang="0">
                    <a:pos x="0" y="45"/>
                  </a:cxn>
                  <a:cxn ang="0">
                    <a:pos x="0" y="36"/>
                  </a:cxn>
                  <a:cxn ang="0">
                    <a:pos x="3" y="29"/>
                  </a:cxn>
                  <a:cxn ang="0">
                    <a:pos x="10" y="26"/>
                  </a:cxn>
                  <a:cxn ang="0">
                    <a:pos x="19" y="21"/>
                  </a:cxn>
                  <a:cxn ang="0">
                    <a:pos x="26" y="13"/>
                  </a:cxn>
                  <a:cxn ang="0">
                    <a:pos x="29" y="5"/>
                  </a:cxn>
                  <a:cxn ang="0">
                    <a:pos x="31" y="0"/>
                  </a:cxn>
                </a:cxnLst>
                <a:rect l="0" t="0" r="r" b="b"/>
                <a:pathLst>
                  <a:path w="31" h="53">
                    <a:moveTo>
                      <a:pt x="31" y="0"/>
                    </a:moveTo>
                    <a:lnTo>
                      <a:pt x="29" y="10"/>
                    </a:lnTo>
                    <a:lnTo>
                      <a:pt x="25" y="18"/>
                    </a:lnTo>
                    <a:lnTo>
                      <a:pt x="19" y="25"/>
                    </a:lnTo>
                    <a:lnTo>
                      <a:pt x="11" y="30"/>
                    </a:lnTo>
                    <a:lnTo>
                      <a:pt x="4" y="34"/>
                    </a:lnTo>
                    <a:lnTo>
                      <a:pt x="1" y="40"/>
                    </a:lnTo>
                    <a:lnTo>
                      <a:pt x="1" y="47"/>
                    </a:lnTo>
                    <a:lnTo>
                      <a:pt x="2" y="53"/>
                    </a:lnTo>
                    <a:lnTo>
                      <a:pt x="0" y="45"/>
                    </a:lnTo>
                    <a:lnTo>
                      <a:pt x="0" y="36"/>
                    </a:lnTo>
                    <a:lnTo>
                      <a:pt x="3" y="29"/>
                    </a:lnTo>
                    <a:lnTo>
                      <a:pt x="10" y="26"/>
                    </a:lnTo>
                    <a:lnTo>
                      <a:pt x="19" y="21"/>
                    </a:lnTo>
                    <a:lnTo>
                      <a:pt x="26" y="13"/>
                    </a:lnTo>
                    <a:lnTo>
                      <a:pt x="29" y="5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1005" name="Freeform 285"/>
              <p:cNvSpPr>
                <a:spLocks/>
              </p:cNvSpPr>
              <p:nvPr/>
            </p:nvSpPr>
            <p:spPr bwMode="auto">
              <a:xfrm>
                <a:off x="1069" y="2713"/>
                <a:ext cx="20" cy="32"/>
              </a:xfrm>
              <a:custGeom>
                <a:avLst/>
                <a:gdLst/>
                <a:ahLst/>
                <a:cxnLst>
                  <a:cxn ang="0">
                    <a:pos x="0" y="95"/>
                  </a:cxn>
                  <a:cxn ang="0">
                    <a:pos x="13" y="89"/>
                  </a:cxn>
                  <a:cxn ang="0">
                    <a:pos x="25" y="79"/>
                  </a:cxn>
                  <a:cxn ang="0">
                    <a:pos x="35" y="68"/>
                  </a:cxn>
                  <a:cxn ang="0">
                    <a:pos x="45" y="54"/>
                  </a:cxn>
                  <a:cxn ang="0">
                    <a:pos x="51" y="40"/>
                  </a:cxn>
                  <a:cxn ang="0">
                    <a:pos x="56" y="27"/>
                  </a:cxn>
                  <a:cxn ang="0">
                    <a:pos x="59" y="13"/>
                  </a:cxn>
                  <a:cxn ang="0">
                    <a:pos x="57" y="0"/>
                  </a:cxn>
                  <a:cxn ang="0">
                    <a:pos x="53" y="25"/>
                  </a:cxn>
                  <a:cxn ang="0">
                    <a:pos x="46" y="45"/>
                  </a:cxn>
                  <a:cxn ang="0">
                    <a:pos x="37" y="61"/>
                  </a:cxn>
                  <a:cxn ang="0">
                    <a:pos x="26" y="74"/>
                  </a:cxn>
                  <a:cxn ang="0">
                    <a:pos x="17" y="83"/>
                  </a:cxn>
                  <a:cxn ang="0">
                    <a:pos x="8" y="90"/>
                  </a:cxn>
                  <a:cxn ang="0">
                    <a:pos x="2" y="94"/>
                  </a:cxn>
                  <a:cxn ang="0">
                    <a:pos x="0" y="95"/>
                  </a:cxn>
                </a:cxnLst>
                <a:rect l="0" t="0" r="r" b="b"/>
                <a:pathLst>
                  <a:path w="59" h="95">
                    <a:moveTo>
                      <a:pt x="0" y="95"/>
                    </a:moveTo>
                    <a:lnTo>
                      <a:pt x="13" y="89"/>
                    </a:lnTo>
                    <a:lnTo>
                      <a:pt x="25" y="79"/>
                    </a:lnTo>
                    <a:lnTo>
                      <a:pt x="35" y="68"/>
                    </a:lnTo>
                    <a:lnTo>
                      <a:pt x="45" y="54"/>
                    </a:lnTo>
                    <a:lnTo>
                      <a:pt x="51" y="40"/>
                    </a:lnTo>
                    <a:lnTo>
                      <a:pt x="56" y="27"/>
                    </a:lnTo>
                    <a:lnTo>
                      <a:pt x="59" y="13"/>
                    </a:lnTo>
                    <a:lnTo>
                      <a:pt x="57" y="0"/>
                    </a:lnTo>
                    <a:lnTo>
                      <a:pt x="53" y="25"/>
                    </a:lnTo>
                    <a:lnTo>
                      <a:pt x="46" y="45"/>
                    </a:lnTo>
                    <a:lnTo>
                      <a:pt x="37" y="61"/>
                    </a:lnTo>
                    <a:lnTo>
                      <a:pt x="26" y="74"/>
                    </a:lnTo>
                    <a:lnTo>
                      <a:pt x="17" y="83"/>
                    </a:lnTo>
                    <a:lnTo>
                      <a:pt x="8" y="90"/>
                    </a:lnTo>
                    <a:lnTo>
                      <a:pt x="2" y="94"/>
                    </a:lnTo>
                    <a:lnTo>
                      <a:pt x="0" y="95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1006" name="Freeform 286"/>
              <p:cNvSpPr>
                <a:spLocks/>
              </p:cNvSpPr>
              <p:nvPr/>
            </p:nvSpPr>
            <p:spPr bwMode="auto">
              <a:xfrm>
                <a:off x="1075" y="2752"/>
                <a:ext cx="103" cy="71"/>
              </a:xfrm>
              <a:custGeom>
                <a:avLst/>
                <a:gdLst/>
                <a:ahLst/>
                <a:cxnLst>
                  <a:cxn ang="0">
                    <a:pos x="122" y="24"/>
                  </a:cxn>
                  <a:cxn ang="0">
                    <a:pos x="139" y="42"/>
                  </a:cxn>
                  <a:cxn ang="0">
                    <a:pos x="131" y="51"/>
                  </a:cxn>
                  <a:cxn ang="0">
                    <a:pos x="144" y="75"/>
                  </a:cxn>
                  <a:cxn ang="0">
                    <a:pos x="162" y="100"/>
                  </a:cxn>
                  <a:cxn ang="0">
                    <a:pos x="178" y="119"/>
                  </a:cxn>
                  <a:cxn ang="0">
                    <a:pos x="185" y="127"/>
                  </a:cxn>
                  <a:cxn ang="0">
                    <a:pos x="185" y="112"/>
                  </a:cxn>
                  <a:cxn ang="0">
                    <a:pos x="198" y="122"/>
                  </a:cxn>
                  <a:cxn ang="0">
                    <a:pos x="206" y="127"/>
                  </a:cxn>
                  <a:cxn ang="0">
                    <a:pos x="211" y="130"/>
                  </a:cxn>
                  <a:cxn ang="0">
                    <a:pos x="209" y="114"/>
                  </a:cxn>
                  <a:cxn ang="0">
                    <a:pos x="232" y="140"/>
                  </a:cxn>
                  <a:cxn ang="0">
                    <a:pos x="267" y="167"/>
                  </a:cxn>
                  <a:cxn ang="0">
                    <a:pos x="298" y="188"/>
                  </a:cxn>
                  <a:cxn ang="0">
                    <a:pos x="311" y="196"/>
                  </a:cxn>
                  <a:cxn ang="0">
                    <a:pos x="286" y="193"/>
                  </a:cxn>
                  <a:cxn ang="0">
                    <a:pos x="266" y="187"/>
                  </a:cxn>
                  <a:cxn ang="0">
                    <a:pos x="253" y="182"/>
                  </a:cxn>
                  <a:cxn ang="0">
                    <a:pos x="248" y="179"/>
                  </a:cxn>
                  <a:cxn ang="0">
                    <a:pos x="267" y="207"/>
                  </a:cxn>
                  <a:cxn ang="0">
                    <a:pos x="250" y="201"/>
                  </a:cxn>
                  <a:cxn ang="0">
                    <a:pos x="239" y="194"/>
                  </a:cxn>
                  <a:cxn ang="0">
                    <a:pos x="231" y="191"/>
                  </a:cxn>
                  <a:cxn ang="0">
                    <a:pos x="237" y="206"/>
                  </a:cxn>
                  <a:cxn ang="0">
                    <a:pos x="218" y="214"/>
                  </a:cxn>
                  <a:cxn ang="0">
                    <a:pos x="198" y="209"/>
                  </a:cxn>
                  <a:cxn ang="0">
                    <a:pos x="179" y="201"/>
                  </a:cxn>
                  <a:cxn ang="0">
                    <a:pos x="166" y="193"/>
                  </a:cxn>
                  <a:cxn ang="0">
                    <a:pos x="161" y="190"/>
                  </a:cxn>
                  <a:cxn ang="0">
                    <a:pos x="158" y="203"/>
                  </a:cxn>
                  <a:cxn ang="0">
                    <a:pos x="143" y="191"/>
                  </a:cxn>
                  <a:cxn ang="0">
                    <a:pos x="130" y="175"/>
                  </a:cxn>
                  <a:cxn ang="0">
                    <a:pos x="122" y="165"/>
                  </a:cxn>
                  <a:cxn ang="0">
                    <a:pos x="112" y="160"/>
                  </a:cxn>
                  <a:cxn ang="0">
                    <a:pos x="96" y="151"/>
                  </a:cxn>
                  <a:cxn ang="0">
                    <a:pos x="86" y="142"/>
                  </a:cxn>
                  <a:cxn ang="0">
                    <a:pos x="80" y="134"/>
                  </a:cxn>
                  <a:cxn ang="0">
                    <a:pos x="73" y="142"/>
                  </a:cxn>
                  <a:cxn ang="0">
                    <a:pos x="22" y="118"/>
                  </a:cxn>
                  <a:cxn ang="0">
                    <a:pos x="1" y="68"/>
                  </a:cxn>
                  <a:cxn ang="0">
                    <a:pos x="1" y="40"/>
                  </a:cxn>
                  <a:cxn ang="0">
                    <a:pos x="13" y="18"/>
                  </a:cxn>
                  <a:cxn ang="0">
                    <a:pos x="34" y="39"/>
                  </a:cxn>
                  <a:cxn ang="0">
                    <a:pos x="41" y="16"/>
                  </a:cxn>
                  <a:cxn ang="0">
                    <a:pos x="61" y="27"/>
                  </a:cxn>
                  <a:cxn ang="0">
                    <a:pos x="94" y="30"/>
                  </a:cxn>
                </a:cxnLst>
                <a:rect l="0" t="0" r="r" b="b"/>
                <a:pathLst>
                  <a:path w="311" h="214">
                    <a:moveTo>
                      <a:pt x="116" y="9"/>
                    </a:moveTo>
                    <a:lnTo>
                      <a:pt x="122" y="24"/>
                    </a:lnTo>
                    <a:lnTo>
                      <a:pt x="131" y="35"/>
                    </a:lnTo>
                    <a:lnTo>
                      <a:pt x="139" y="42"/>
                    </a:lnTo>
                    <a:lnTo>
                      <a:pt x="142" y="45"/>
                    </a:lnTo>
                    <a:lnTo>
                      <a:pt x="131" y="51"/>
                    </a:lnTo>
                    <a:lnTo>
                      <a:pt x="136" y="63"/>
                    </a:lnTo>
                    <a:lnTo>
                      <a:pt x="144" y="75"/>
                    </a:lnTo>
                    <a:lnTo>
                      <a:pt x="153" y="87"/>
                    </a:lnTo>
                    <a:lnTo>
                      <a:pt x="162" y="100"/>
                    </a:lnTo>
                    <a:lnTo>
                      <a:pt x="171" y="110"/>
                    </a:lnTo>
                    <a:lnTo>
                      <a:pt x="178" y="119"/>
                    </a:lnTo>
                    <a:lnTo>
                      <a:pt x="183" y="125"/>
                    </a:lnTo>
                    <a:lnTo>
                      <a:pt x="185" y="127"/>
                    </a:lnTo>
                    <a:lnTo>
                      <a:pt x="179" y="106"/>
                    </a:lnTo>
                    <a:lnTo>
                      <a:pt x="185" y="112"/>
                    </a:lnTo>
                    <a:lnTo>
                      <a:pt x="192" y="118"/>
                    </a:lnTo>
                    <a:lnTo>
                      <a:pt x="198" y="122"/>
                    </a:lnTo>
                    <a:lnTo>
                      <a:pt x="202" y="125"/>
                    </a:lnTo>
                    <a:lnTo>
                      <a:pt x="206" y="127"/>
                    </a:lnTo>
                    <a:lnTo>
                      <a:pt x="209" y="129"/>
                    </a:lnTo>
                    <a:lnTo>
                      <a:pt x="211" y="130"/>
                    </a:lnTo>
                    <a:lnTo>
                      <a:pt x="213" y="130"/>
                    </a:lnTo>
                    <a:lnTo>
                      <a:pt x="209" y="114"/>
                    </a:lnTo>
                    <a:lnTo>
                      <a:pt x="219" y="127"/>
                    </a:lnTo>
                    <a:lnTo>
                      <a:pt x="232" y="140"/>
                    </a:lnTo>
                    <a:lnTo>
                      <a:pt x="249" y="153"/>
                    </a:lnTo>
                    <a:lnTo>
                      <a:pt x="267" y="167"/>
                    </a:lnTo>
                    <a:lnTo>
                      <a:pt x="284" y="179"/>
                    </a:lnTo>
                    <a:lnTo>
                      <a:pt x="298" y="188"/>
                    </a:lnTo>
                    <a:lnTo>
                      <a:pt x="308" y="194"/>
                    </a:lnTo>
                    <a:lnTo>
                      <a:pt x="311" y="196"/>
                    </a:lnTo>
                    <a:lnTo>
                      <a:pt x="299" y="195"/>
                    </a:lnTo>
                    <a:lnTo>
                      <a:pt x="286" y="193"/>
                    </a:lnTo>
                    <a:lnTo>
                      <a:pt x="276" y="191"/>
                    </a:lnTo>
                    <a:lnTo>
                      <a:pt x="266" y="187"/>
                    </a:lnTo>
                    <a:lnTo>
                      <a:pt x="259" y="184"/>
                    </a:lnTo>
                    <a:lnTo>
                      <a:pt x="253" y="182"/>
                    </a:lnTo>
                    <a:lnTo>
                      <a:pt x="249" y="180"/>
                    </a:lnTo>
                    <a:lnTo>
                      <a:pt x="248" y="179"/>
                    </a:lnTo>
                    <a:lnTo>
                      <a:pt x="276" y="209"/>
                    </a:lnTo>
                    <a:lnTo>
                      <a:pt x="267" y="207"/>
                    </a:lnTo>
                    <a:lnTo>
                      <a:pt x="259" y="204"/>
                    </a:lnTo>
                    <a:lnTo>
                      <a:pt x="250" y="201"/>
                    </a:lnTo>
                    <a:lnTo>
                      <a:pt x="244" y="197"/>
                    </a:lnTo>
                    <a:lnTo>
                      <a:pt x="239" y="194"/>
                    </a:lnTo>
                    <a:lnTo>
                      <a:pt x="234" y="192"/>
                    </a:lnTo>
                    <a:lnTo>
                      <a:pt x="231" y="191"/>
                    </a:lnTo>
                    <a:lnTo>
                      <a:pt x="230" y="190"/>
                    </a:lnTo>
                    <a:lnTo>
                      <a:pt x="237" y="206"/>
                    </a:lnTo>
                    <a:lnTo>
                      <a:pt x="213" y="200"/>
                    </a:lnTo>
                    <a:lnTo>
                      <a:pt x="218" y="214"/>
                    </a:lnTo>
                    <a:lnTo>
                      <a:pt x="207" y="212"/>
                    </a:lnTo>
                    <a:lnTo>
                      <a:pt x="198" y="209"/>
                    </a:lnTo>
                    <a:lnTo>
                      <a:pt x="187" y="205"/>
                    </a:lnTo>
                    <a:lnTo>
                      <a:pt x="179" y="201"/>
                    </a:lnTo>
                    <a:lnTo>
                      <a:pt x="172" y="196"/>
                    </a:lnTo>
                    <a:lnTo>
                      <a:pt x="166" y="193"/>
                    </a:lnTo>
                    <a:lnTo>
                      <a:pt x="162" y="191"/>
                    </a:lnTo>
                    <a:lnTo>
                      <a:pt x="161" y="190"/>
                    </a:lnTo>
                    <a:lnTo>
                      <a:pt x="166" y="206"/>
                    </a:lnTo>
                    <a:lnTo>
                      <a:pt x="158" y="203"/>
                    </a:lnTo>
                    <a:lnTo>
                      <a:pt x="151" y="197"/>
                    </a:lnTo>
                    <a:lnTo>
                      <a:pt x="143" y="191"/>
                    </a:lnTo>
                    <a:lnTo>
                      <a:pt x="136" y="183"/>
                    </a:lnTo>
                    <a:lnTo>
                      <a:pt x="130" y="175"/>
                    </a:lnTo>
                    <a:lnTo>
                      <a:pt x="125" y="169"/>
                    </a:lnTo>
                    <a:lnTo>
                      <a:pt x="122" y="165"/>
                    </a:lnTo>
                    <a:lnTo>
                      <a:pt x="121" y="163"/>
                    </a:lnTo>
                    <a:lnTo>
                      <a:pt x="112" y="160"/>
                    </a:lnTo>
                    <a:lnTo>
                      <a:pt x="103" y="156"/>
                    </a:lnTo>
                    <a:lnTo>
                      <a:pt x="96" y="151"/>
                    </a:lnTo>
                    <a:lnTo>
                      <a:pt x="90" y="146"/>
                    </a:lnTo>
                    <a:lnTo>
                      <a:pt x="86" y="142"/>
                    </a:lnTo>
                    <a:lnTo>
                      <a:pt x="82" y="138"/>
                    </a:lnTo>
                    <a:lnTo>
                      <a:pt x="80" y="134"/>
                    </a:lnTo>
                    <a:lnTo>
                      <a:pt x="79" y="133"/>
                    </a:lnTo>
                    <a:lnTo>
                      <a:pt x="73" y="142"/>
                    </a:lnTo>
                    <a:lnTo>
                      <a:pt x="31" y="106"/>
                    </a:lnTo>
                    <a:lnTo>
                      <a:pt x="22" y="118"/>
                    </a:lnTo>
                    <a:lnTo>
                      <a:pt x="6" y="93"/>
                    </a:lnTo>
                    <a:lnTo>
                      <a:pt x="1" y="68"/>
                    </a:lnTo>
                    <a:lnTo>
                      <a:pt x="0" y="48"/>
                    </a:lnTo>
                    <a:lnTo>
                      <a:pt x="1" y="40"/>
                    </a:lnTo>
                    <a:lnTo>
                      <a:pt x="13" y="45"/>
                    </a:lnTo>
                    <a:lnTo>
                      <a:pt x="13" y="18"/>
                    </a:lnTo>
                    <a:lnTo>
                      <a:pt x="34" y="55"/>
                    </a:lnTo>
                    <a:lnTo>
                      <a:pt x="34" y="39"/>
                    </a:lnTo>
                    <a:lnTo>
                      <a:pt x="37" y="25"/>
                    </a:lnTo>
                    <a:lnTo>
                      <a:pt x="41" y="16"/>
                    </a:lnTo>
                    <a:lnTo>
                      <a:pt x="44" y="13"/>
                    </a:lnTo>
                    <a:lnTo>
                      <a:pt x="61" y="27"/>
                    </a:lnTo>
                    <a:lnTo>
                      <a:pt x="68" y="0"/>
                    </a:lnTo>
                    <a:lnTo>
                      <a:pt x="94" y="30"/>
                    </a:lnTo>
                    <a:lnTo>
                      <a:pt x="116" y="9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1007" name="Freeform 287"/>
              <p:cNvSpPr>
                <a:spLocks/>
              </p:cNvSpPr>
              <p:nvPr/>
            </p:nvSpPr>
            <p:spPr bwMode="auto">
              <a:xfrm>
                <a:off x="860" y="2705"/>
                <a:ext cx="13" cy="27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1" y="15"/>
                  </a:cxn>
                  <a:cxn ang="0">
                    <a:pos x="0" y="21"/>
                  </a:cxn>
                  <a:cxn ang="0">
                    <a:pos x="2" y="28"/>
                  </a:cxn>
                  <a:cxn ang="0">
                    <a:pos x="8" y="40"/>
                  </a:cxn>
                  <a:cxn ang="0">
                    <a:pos x="12" y="49"/>
                  </a:cxn>
                  <a:cxn ang="0">
                    <a:pos x="16" y="56"/>
                  </a:cxn>
                  <a:cxn ang="0">
                    <a:pos x="21" y="63"/>
                  </a:cxn>
                  <a:cxn ang="0">
                    <a:pos x="27" y="69"/>
                  </a:cxn>
                  <a:cxn ang="0">
                    <a:pos x="32" y="73"/>
                  </a:cxn>
                  <a:cxn ang="0">
                    <a:pos x="36" y="76"/>
                  </a:cxn>
                  <a:cxn ang="0">
                    <a:pos x="39" y="78"/>
                  </a:cxn>
                  <a:cxn ang="0">
                    <a:pos x="40" y="79"/>
                  </a:cxn>
                  <a:cxn ang="0">
                    <a:pos x="23" y="60"/>
                  </a:cxn>
                  <a:cxn ang="0">
                    <a:pos x="15" y="49"/>
                  </a:cxn>
                  <a:cxn ang="0">
                    <a:pos x="11" y="39"/>
                  </a:cxn>
                  <a:cxn ang="0">
                    <a:pos x="11" y="31"/>
                  </a:cxn>
                  <a:cxn ang="0">
                    <a:pos x="10" y="21"/>
                  </a:cxn>
                  <a:cxn ang="0">
                    <a:pos x="8" y="11"/>
                  </a:cxn>
                  <a:cxn ang="0">
                    <a:pos x="5" y="3"/>
                  </a:cxn>
                  <a:cxn ang="0">
                    <a:pos x="4" y="0"/>
                  </a:cxn>
                </a:cxnLst>
                <a:rect l="0" t="0" r="r" b="b"/>
                <a:pathLst>
                  <a:path w="40" h="79">
                    <a:moveTo>
                      <a:pt x="4" y="0"/>
                    </a:moveTo>
                    <a:lnTo>
                      <a:pt x="1" y="15"/>
                    </a:lnTo>
                    <a:lnTo>
                      <a:pt x="0" y="21"/>
                    </a:lnTo>
                    <a:lnTo>
                      <a:pt x="2" y="28"/>
                    </a:lnTo>
                    <a:lnTo>
                      <a:pt x="8" y="40"/>
                    </a:lnTo>
                    <a:lnTo>
                      <a:pt x="12" y="49"/>
                    </a:lnTo>
                    <a:lnTo>
                      <a:pt x="16" y="56"/>
                    </a:lnTo>
                    <a:lnTo>
                      <a:pt x="21" y="63"/>
                    </a:lnTo>
                    <a:lnTo>
                      <a:pt x="27" y="69"/>
                    </a:lnTo>
                    <a:lnTo>
                      <a:pt x="32" y="73"/>
                    </a:lnTo>
                    <a:lnTo>
                      <a:pt x="36" y="76"/>
                    </a:lnTo>
                    <a:lnTo>
                      <a:pt x="39" y="78"/>
                    </a:lnTo>
                    <a:lnTo>
                      <a:pt x="40" y="79"/>
                    </a:lnTo>
                    <a:lnTo>
                      <a:pt x="23" y="60"/>
                    </a:lnTo>
                    <a:lnTo>
                      <a:pt x="15" y="49"/>
                    </a:lnTo>
                    <a:lnTo>
                      <a:pt x="11" y="39"/>
                    </a:lnTo>
                    <a:lnTo>
                      <a:pt x="11" y="31"/>
                    </a:lnTo>
                    <a:lnTo>
                      <a:pt x="10" y="21"/>
                    </a:lnTo>
                    <a:lnTo>
                      <a:pt x="8" y="11"/>
                    </a:lnTo>
                    <a:lnTo>
                      <a:pt x="5" y="3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1008" name="Freeform 288"/>
              <p:cNvSpPr>
                <a:spLocks/>
              </p:cNvSpPr>
              <p:nvPr/>
            </p:nvSpPr>
            <p:spPr bwMode="auto">
              <a:xfrm>
                <a:off x="961" y="2812"/>
                <a:ext cx="5" cy="2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6" y="14"/>
                  </a:cxn>
                  <a:cxn ang="0">
                    <a:pos x="11" y="33"/>
                  </a:cxn>
                  <a:cxn ang="0">
                    <a:pos x="13" y="50"/>
                  </a:cxn>
                  <a:cxn ang="0">
                    <a:pos x="14" y="56"/>
                  </a:cxn>
                  <a:cxn ang="0">
                    <a:pos x="7" y="69"/>
                  </a:cxn>
                  <a:cxn ang="0">
                    <a:pos x="7" y="41"/>
                  </a:cxn>
                  <a:cxn ang="0">
                    <a:pos x="4" y="18"/>
                  </a:cxn>
                  <a:cxn ang="0">
                    <a:pos x="1" y="5"/>
                  </a:cxn>
                  <a:cxn ang="0">
                    <a:pos x="0" y="0"/>
                  </a:cxn>
                </a:cxnLst>
                <a:rect l="0" t="0" r="r" b="b"/>
                <a:pathLst>
                  <a:path w="14" h="69">
                    <a:moveTo>
                      <a:pt x="0" y="0"/>
                    </a:moveTo>
                    <a:lnTo>
                      <a:pt x="6" y="14"/>
                    </a:lnTo>
                    <a:lnTo>
                      <a:pt x="11" y="33"/>
                    </a:lnTo>
                    <a:lnTo>
                      <a:pt x="13" y="50"/>
                    </a:lnTo>
                    <a:lnTo>
                      <a:pt x="14" y="56"/>
                    </a:lnTo>
                    <a:lnTo>
                      <a:pt x="7" y="69"/>
                    </a:lnTo>
                    <a:lnTo>
                      <a:pt x="7" y="41"/>
                    </a:lnTo>
                    <a:lnTo>
                      <a:pt x="4" y="18"/>
                    </a:lnTo>
                    <a:lnTo>
                      <a:pt x="1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1009" name="Freeform 289"/>
              <p:cNvSpPr>
                <a:spLocks/>
              </p:cNvSpPr>
              <p:nvPr/>
            </p:nvSpPr>
            <p:spPr bwMode="auto">
              <a:xfrm>
                <a:off x="969" y="2802"/>
                <a:ext cx="5" cy="19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3" y="24"/>
                  </a:cxn>
                  <a:cxn ang="0">
                    <a:pos x="14" y="52"/>
                  </a:cxn>
                  <a:cxn ang="0">
                    <a:pos x="7" y="55"/>
                  </a:cxn>
                  <a:cxn ang="0">
                    <a:pos x="7" y="25"/>
                  </a:cxn>
                  <a:cxn ang="0">
                    <a:pos x="0" y="0"/>
                  </a:cxn>
                </a:cxnLst>
                <a:rect l="0" t="0" r="r" b="b"/>
                <a:pathLst>
                  <a:path w="14" h="55">
                    <a:moveTo>
                      <a:pt x="0" y="0"/>
                    </a:moveTo>
                    <a:lnTo>
                      <a:pt x="13" y="24"/>
                    </a:lnTo>
                    <a:lnTo>
                      <a:pt x="14" y="52"/>
                    </a:lnTo>
                    <a:lnTo>
                      <a:pt x="7" y="55"/>
                    </a:lnTo>
                    <a:lnTo>
                      <a:pt x="7" y="2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1010" name="Freeform 290"/>
              <p:cNvSpPr>
                <a:spLocks/>
              </p:cNvSpPr>
              <p:nvPr/>
            </p:nvSpPr>
            <p:spPr bwMode="auto">
              <a:xfrm>
                <a:off x="1128" y="2798"/>
                <a:ext cx="14" cy="1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" y="7"/>
                  </a:cxn>
                  <a:cxn ang="0">
                    <a:pos x="6" y="13"/>
                  </a:cxn>
                  <a:cxn ang="0">
                    <a:pos x="12" y="19"/>
                  </a:cxn>
                  <a:cxn ang="0">
                    <a:pos x="17" y="24"/>
                  </a:cxn>
                  <a:cxn ang="0">
                    <a:pos x="22" y="29"/>
                  </a:cxn>
                  <a:cxn ang="0">
                    <a:pos x="28" y="32"/>
                  </a:cxn>
                  <a:cxn ang="0">
                    <a:pos x="36" y="35"/>
                  </a:cxn>
                  <a:cxn ang="0">
                    <a:pos x="42" y="36"/>
                  </a:cxn>
                  <a:cxn ang="0">
                    <a:pos x="35" y="32"/>
                  </a:cxn>
                  <a:cxn ang="0">
                    <a:pos x="26" y="26"/>
                  </a:cxn>
                  <a:cxn ang="0">
                    <a:pos x="20" y="21"/>
                  </a:cxn>
                  <a:cxn ang="0">
                    <a:pos x="14" y="14"/>
                  </a:cxn>
                  <a:cxn ang="0">
                    <a:pos x="7" y="8"/>
                  </a:cxn>
                  <a:cxn ang="0">
                    <a:pos x="3" y="4"/>
                  </a:cxn>
                  <a:cxn ang="0">
                    <a:pos x="1" y="1"/>
                  </a:cxn>
                  <a:cxn ang="0">
                    <a:pos x="0" y="0"/>
                  </a:cxn>
                </a:cxnLst>
                <a:rect l="0" t="0" r="r" b="b"/>
                <a:pathLst>
                  <a:path w="42" h="36">
                    <a:moveTo>
                      <a:pt x="0" y="0"/>
                    </a:moveTo>
                    <a:lnTo>
                      <a:pt x="3" y="7"/>
                    </a:lnTo>
                    <a:lnTo>
                      <a:pt x="6" y="13"/>
                    </a:lnTo>
                    <a:lnTo>
                      <a:pt x="12" y="19"/>
                    </a:lnTo>
                    <a:lnTo>
                      <a:pt x="17" y="24"/>
                    </a:lnTo>
                    <a:lnTo>
                      <a:pt x="22" y="29"/>
                    </a:lnTo>
                    <a:lnTo>
                      <a:pt x="28" y="32"/>
                    </a:lnTo>
                    <a:lnTo>
                      <a:pt x="36" y="35"/>
                    </a:lnTo>
                    <a:lnTo>
                      <a:pt x="42" y="36"/>
                    </a:lnTo>
                    <a:lnTo>
                      <a:pt x="35" y="32"/>
                    </a:lnTo>
                    <a:lnTo>
                      <a:pt x="26" y="26"/>
                    </a:lnTo>
                    <a:lnTo>
                      <a:pt x="20" y="21"/>
                    </a:lnTo>
                    <a:lnTo>
                      <a:pt x="14" y="14"/>
                    </a:lnTo>
                    <a:lnTo>
                      <a:pt x="7" y="8"/>
                    </a:lnTo>
                    <a:lnTo>
                      <a:pt x="3" y="4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1011" name="Freeform 291"/>
              <p:cNvSpPr>
                <a:spLocks/>
              </p:cNvSpPr>
              <p:nvPr/>
            </p:nvSpPr>
            <p:spPr bwMode="auto">
              <a:xfrm>
                <a:off x="1122" y="2802"/>
                <a:ext cx="9" cy="1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" y="11"/>
                  </a:cxn>
                  <a:cxn ang="0">
                    <a:pos x="2" y="16"/>
                  </a:cxn>
                  <a:cxn ang="0">
                    <a:pos x="4" y="18"/>
                  </a:cxn>
                  <a:cxn ang="0">
                    <a:pos x="8" y="22"/>
                  </a:cxn>
                  <a:cxn ang="0">
                    <a:pos x="14" y="28"/>
                  </a:cxn>
                  <a:cxn ang="0">
                    <a:pos x="20" y="30"/>
                  </a:cxn>
                  <a:cxn ang="0">
                    <a:pos x="26" y="31"/>
                  </a:cxn>
                  <a:cxn ang="0">
                    <a:pos x="29" y="31"/>
                  </a:cxn>
                  <a:cxn ang="0">
                    <a:pos x="6" y="14"/>
                  </a:cxn>
                  <a:cxn ang="0">
                    <a:pos x="0" y="0"/>
                  </a:cxn>
                </a:cxnLst>
                <a:rect l="0" t="0" r="r" b="b"/>
                <a:pathLst>
                  <a:path w="29" h="31">
                    <a:moveTo>
                      <a:pt x="0" y="0"/>
                    </a:moveTo>
                    <a:lnTo>
                      <a:pt x="2" y="11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8" y="22"/>
                    </a:lnTo>
                    <a:lnTo>
                      <a:pt x="14" y="28"/>
                    </a:lnTo>
                    <a:lnTo>
                      <a:pt x="20" y="30"/>
                    </a:lnTo>
                    <a:lnTo>
                      <a:pt x="26" y="31"/>
                    </a:lnTo>
                    <a:lnTo>
                      <a:pt x="29" y="31"/>
                    </a:lnTo>
                    <a:lnTo>
                      <a:pt x="6" y="1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1012" name="Freeform 292"/>
              <p:cNvSpPr>
                <a:spLocks/>
              </p:cNvSpPr>
              <p:nvPr/>
            </p:nvSpPr>
            <p:spPr bwMode="auto">
              <a:xfrm>
                <a:off x="918" y="2806"/>
                <a:ext cx="17" cy="67"/>
              </a:xfrm>
              <a:custGeom>
                <a:avLst/>
                <a:gdLst/>
                <a:ahLst/>
                <a:cxnLst>
                  <a:cxn ang="0">
                    <a:pos x="0" y="199"/>
                  </a:cxn>
                  <a:cxn ang="0">
                    <a:pos x="10" y="190"/>
                  </a:cxn>
                  <a:cxn ang="0">
                    <a:pos x="18" y="178"/>
                  </a:cxn>
                  <a:cxn ang="0">
                    <a:pos x="27" y="167"/>
                  </a:cxn>
                  <a:cxn ang="0">
                    <a:pos x="34" y="153"/>
                  </a:cxn>
                  <a:cxn ang="0">
                    <a:pos x="41" y="138"/>
                  </a:cxn>
                  <a:cxn ang="0">
                    <a:pos x="46" y="125"/>
                  </a:cxn>
                  <a:cxn ang="0">
                    <a:pos x="50" y="110"/>
                  </a:cxn>
                  <a:cxn ang="0">
                    <a:pos x="52" y="97"/>
                  </a:cxn>
                  <a:cxn ang="0">
                    <a:pos x="52" y="68"/>
                  </a:cxn>
                  <a:cxn ang="0">
                    <a:pos x="48" y="37"/>
                  </a:cxn>
                  <a:cxn ang="0">
                    <a:pos x="42" y="10"/>
                  </a:cxn>
                  <a:cxn ang="0">
                    <a:pos x="40" y="0"/>
                  </a:cxn>
                  <a:cxn ang="0">
                    <a:pos x="37" y="31"/>
                  </a:cxn>
                  <a:cxn ang="0">
                    <a:pos x="36" y="76"/>
                  </a:cxn>
                  <a:cxn ang="0">
                    <a:pos x="34" y="120"/>
                  </a:cxn>
                  <a:cxn ang="0">
                    <a:pos x="30" y="148"/>
                  </a:cxn>
                  <a:cxn ang="0">
                    <a:pos x="22" y="163"/>
                  </a:cxn>
                  <a:cxn ang="0">
                    <a:pos x="14" y="175"/>
                  </a:cxn>
                  <a:cxn ang="0">
                    <a:pos x="8" y="185"/>
                  </a:cxn>
                  <a:cxn ang="0">
                    <a:pos x="6" y="188"/>
                  </a:cxn>
                  <a:cxn ang="0">
                    <a:pos x="6" y="189"/>
                  </a:cxn>
                  <a:cxn ang="0">
                    <a:pos x="4" y="191"/>
                  </a:cxn>
                  <a:cxn ang="0">
                    <a:pos x="3" y="194"/>
                  </a:cxn>
                  <a:cxn ang="0">
                    <a:pos x="0" y="199"/>
                  </a:cxn>
                </a:cxnLst>
                <a:rect l="0" t="0" r="r" b="b"/>
                <a:pathLst>
                  <a:path w="52" h="199">
                    <a:moveTo>
                      <a:pt x="0" y="199"/>
                    </a:moveTo>
                    <a:lnTo>
                      <a:pt x="10" y="190"/>
                    </a:lnTo>
                    <a:lnTo>
                      <a:pt x="18" y="178"/>
                    </a:lnTo>
                    <a:lnTo>
                      <a:pt x="27" y="167"/>
                    </a:lnTo>
                    <a:lnTo>
                      <a:pt x="34" y="153"/>
                    </a:lnTo>
                    <a:lnTo>
                      <a:pt x="41" y="138"/>
                    </a:lnTo>
                    <a:lnTo>
                      <a:pt x="46" y="125"/>
                    </a:lnTo>
                    <a:lnTo>
                      <a:pt x="50" y="110"/>
                    </a:lnTo>
                    <a:lnTo>
                      <a:pt x="52" y="97"/>
                    </a:lnTo>
                    <a:lnTo>
                      <a:pt x="52" y="68"/>
                    </a:lnTo>
                    <a:lnTo>
                      <a:pt x="48" y="37"/>
                    </a:lnTo>
                    <a:lnTo>
                      <a:pt x="42" y="10"/>
                    </a:lnTo>
                    <a:lnTo>
                      <a:pt x="40" y="0"/>
                    </a:lnTo>
                    <a:lnTo>
                      <a:pt x="37" y="31"/>
                    </a:lnTo>
                    <a:lnTo>
                      <a:pt x="36" y="76"/>
                    </a:lnTo>
                    <a:lnTo>
                      <a:pt x="34" y="120"/>
                    </a:lnTo>
                    <a:lnTo>
                      <a:pt x="30" y="148"/>
                    </a:lnTo>
                    <a:lnTo>
                      <a:pt x="22" y="163"/>
                    </a:lnTo>
                    <a:lnTo>
                      <a:pt x="14" y="175"/>
                    </a:lnTo>
                    <a:lnTo>
                      <a:pt x="8" y="185"/>
                    </a:lnTo>
                    <a:lnTo>
                      <a:pt x="6" y="188"/>
                    </a:lnTo>
                    <a:lnTo>
                      <a:pt x="6" y="189"/>
                    </a:lnTo>
                    <a:lnTo>
                      <a:pt x="4" y="191"/>
                    </a:lnTo>
                    <a:lnTo>
                      <a:pt x="3" y="194"/>
                    </a:lnTo>
                    <a:lnTo>
                      <a:pt x="0" y="19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1013" name="Freeform 293"/>
              <p:cNvSpPr>
                <a:spLocks/>
              </p:cNvSpPr>
              <p:nvPr/>
            </p:nvSpPr>
            <p:spPr bwMode="auto">
              <a:xfrm>
                <a:off x="1217" y="2787"/>
                <a:ext cx="11" cy="8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" y="10"/>
                  </a:cxn>
                  <a:cxn ang="0">
                    <a:pos x="5" y="15"/>
                  </a:cxn>
                  <a:cxn ang="0">
                    <a:pos x="6" y="18"/>
                  </a:cxn>
                  <a:cxn ang="0">
                    <a:pos x="10" y="21"/>
                  </a:cxn>
                  <a:cxn ang="0">
                    <a:pos x="16" y="24"/>
                  </a:cxn>
                  <a:cxn ang="0">
                    <a:pos x="24" y="25"/>
                  </a:cxn>
                  <a:cxn ang="0">
                    <a:pos x="30" y="24"/>
                  </a:cxn>
                  <a:cxn ang="0">
                    <a:pos x="32" y="24"/>
                  </a:cxn>
                  <a:cxn ang="0">
                    <a:pos x="7" y="13"/>
                  </a:cxn>
                  <a:cxn ang="0">
                    <a:pos x="0" y="0"/>
                  </a:cxn>
                </a:cxnLst>
                <a:rect l="0" t="0" r="r" b="b"/>
                <a:pathLst>
                  <a:path w="32" h="25">
                    <a:moveTo>
                      <a:pt x="0" y="0"/>
                    </a:moveTo>
                    <a:lnTo>
                      <a:pt x="3" y="10"/>
                    </a:lnTo>
                    <a:lnTo>
                      <a:pt x="5" y="15"/>
                    </a:lnTo>
                    <a:lnTo>
                      <a:pt x="6" y="18"/>
                    </a:lnTo>
                    <a:lnTo>
                      <a:pt x="10" y="21"/>
                    </a:lnTo>
                    <a:lnTo>
                      <a:pt x="16" y="24"/>
                    </a:lnTo>
                    <a:lnTo>
                      <a:pt x="24" y="25"/>
                    </a:lnTo>
                    <a:lnTo>
                      <a:pt x="30" y="24"/>
                    </a:lnTo>
                    <a:lnTo>
                      <a:pt x="32" y="24"/>
                    </a:lnTo>
                    <a:lnTo>
                      <a:pt x="7" y="1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15" name="Group 294"/>
            <p:cNvGrpSpPr>
              <a:grpSpLocks/>
            </p:cNvGrpSpPr>
            <p:nvPr/>
          </p:nvGrpSpPr>
          <p:grpSpPr bwMode="auto">
            <a:xfrm flipH="1">
              <a:off x="2064" y="3120"/>
              <a:ext cx="446" cy="351"/>
              <a:chOff x="816" y="2547"/>
              <a:chExt cx="446" cy="351"/>
            </a:xfrm>
          </p:grpSpPr>
          <p:sp>
            <p:nvSpPr>
              <p:cNvPr id="31015" name="Freeform 295"/>
              <p:cNvSpPr>
                <a:spLocks/>
              </p:cNvSpPr>
              <p:nvPr/>
            </p:nvSpPr>
            <p:spPr bwMode="auto">
              <a:xfrm>
                <a:off x="816" y="2547"/>
                <a:ext cx="172" cy="341"/>
              </a:xfrm>
              <a:custGeom>
                <a:avLst/>
                <a:gdLst/>
                <a:ahLst/>
                <a:cxnLst>
                  <a:cxn ang="0">
                    <a:pos x="398" y="128"/>
                  </a:cxn>
                  <a:cxn ang="0">
                    <a:pos x="379" y="103"/>
                  </a:cxn>
                  <a:cxn ang="0">
                    <a:pos x="354" y="81"/>
                  </a:cxn>
                  <a:cxn ang="0">
                    <a:pos x="329" y="63"/>
                  </a:cxn>
                  <a:cxn ang="0">
                    <a:pos x="312" y="54"/>
                  </a:cxn>
                  <a:cxn ang="0">
                    <a:pos x="275" y="46"/>
                  </a:cxn>
                  <a:cxn ang="0">
                    <a:pos x="238" y="16"/>
                  </a:cxn>
                  <a:cxn ang="0">
                    <a:pos x="207" y="1"/>
                  </a:cxn>
                  <a:cxn ang="0">
                    <a:pos x="170" y="17"/>
                  </a:cxn>
                  <a:cxn ang="0">
                    <a:pos x="143" y="6"/>
                  </a:cxn>
                  <a:cxn ang="0">
                    <a:pos x="115" y="36"/>
                  </a:cxn>
                  <a:cxn ang="0">
                    <a:pos x="106" y="53"/>
                  </a:cxn>
                  <a:cxn ang="0">
                    <a:pos x="146" y="50"/>
                  </a:cxn>
                  <a:cxn ang="0">
                    <a:pos x="133" y="84"/>
                  </a:cxn>
                  <a:cxn ang="0">
                    <a:pos x="110" y="115"/>
                  </a:cxn>
                  <a:cxn ang="0">
                    <a:pos x="88" y="138"/>
                  </a:cxn>
                  <a:cxn ang="0">
                    <a:pos x="59" y="165"/>
                  </a:cxn>
                  <a:cxn ang="0">
                    <a:pos x="0" y="205"/>
                  </a:cxn>
                  <a:cxn ang="0">
                    <a:pos x="13" y="237"/>
                  </a:cxn>
                  <a:cxn ang="0">
                    <a:pos x="75" y="253"/>
                  </a:cxn>
                  <a:cxn ang="0">
                    <a:pos x="113" y="251"/>
                  </a:cxn>
                  <a:cxn ang="0">
                    <a:pos x="107" y="261"/>
                  </a:cxn>
                  <a:cxn ang="0">
                    <a:pos x="83" y="282"/>
                  </a:cxn>
                  <a:cxn ang="0">
                    <a:pos x="61" y="304"/>
                  </a:cxn>
                  <a:cxn ang="0">
                    <a:pos x="51" y="330"/>
                  </a:cxn>
                  <a:cxn ang="0">
                    <a:pos x="62" y="374"/>
                  </a:cxn>
                  <a:cxn ang="0">
                    <a:pos x="65" y="428"/>
                  </a:cxn>
                  <a:cxn ang="0">
                    <a:pos x="82" y="462"/>
                  </a:cxn>
                  <a:cxn ang="0">
                    <a:pos x="99" y="552"/>
                  </a:cxn>
                  <a:cxn ang="0">
                    <a:pos x="123" y="587"/>
                  </a:cxn>
                  <a:cxn ang="0">
                    <a:pos x="154" y="615"/>
                  </a:cxn>
                  <a:cxn ang="0">
                    <a:pos x="177" y="644"/>
                  </a:cxn>
                  <a:cxn ang="0">
                    <a:pos x="207" y="693"/>
                  </a:cxn>
                  <a:cxn ang="0">
                    <a:pos x="241" y="720"/>
                  </a:cxn>
                  <a:cxn ang="0">
                    <a:pos x="271" y="747"/>
                  </a:cxn>
                  <a:cxn ang="0">
                    <a:pos x="293" y="770"/>
                  </a:cxn>
                  <a:cxn ang="0">
                    <a:pos x="310" y="844"/>
                  </a:cxn>
                  <a:cxn ang="0">
                    <a:pos x="306" y="923"/>
                  </a:cxn>
                  <a:cxn ang="0">
                    <a:pos x="279" y="934"/>
                  </a:cxn>
                  <a:cxn ang="0">
                    <a:pos x="263" y="976"/>
                  </a:cxn>
                  <a:cxn ang="0">
                    <a:pos x="291" y="978"/>
                  </a:cxn>
                  <a:cxn ang="0">
                    <a:pos x="290" y="1009"/>
                  </a:cxn>
                  <a:cxn ang="0">
                    <a:pos x="322" y="1022"/>
                  </a:cxn>
                  <a:cxn ang="0">
                    <a:pos x="361" y="1003"/>
                  </a:cxn>
                  <a:cxn ang="0">
                    <a:pos x="409" y="967"/>
                  </a:cxn>
                  <a:cxn ang="0">
                    <a:pos x="455" y="914"/>
                  </a:cxn>
                  <a:cxn ang="0">
                    <a:pos x="475" y="866"/>
                  </a:cxn>
                  <a:cxn ang="0">
                    <a:pos x="502" y="818"/>
                  </a:cxn>
                  <a:cxn ang="0">
                    <a:pos x="488" y="714"/>
                  </a:cxn>
                  <a:cxn ang="0">
                    <a:pos x="362" y="660"/>
                  </a:cxn>
                  <a:cxn ang="0">
                    <a:pos x="340" y="528"/>
                  </a:cxn>
                  <a:cxn ang="0">
                    <a:pos x="433" y="370"/>
                  </a:cxn>
                  <a:cxn ang="0">
                    <a:pos x="457" y="217"/>
                  </a:cxn>
                </a:cxnLst>
                <a:rect l="0" t="0" r="r" b="b"/>
                <a:pathLst>
                  <a:path w="514" h="1024">
                    <a:moveTo>
                      <a:pt x="452" y="203"/>
                    </a:moveTo>
                    <a:lnTo>
                      <a:pt x="454" y="199"/>
                    </a:lnTo>
                    <a:lnTo>
                      <a:pt x="414" y="154"/>
                    </a:lnTo>
                    <a:lnTo>
                      <a:pt x="420" y="147"/>
                    </a:lnTo>
                    <a:lnTo>
                      <a:pt x="398" y="128"/>
                    </a:lnTo>
                    <a:lnTo>
                      <a:pt x="397" y="126"/>
                    </a:lnTo>
                    <a:lnTo>
                      <a:pt x="395" y="122"/>
                    </a:lnTo>
                    <a:lnTo>
                      <a:pt x="390" y="117"/>
                    </a:lnTo>
                    <a:lnTo>
                      <a:pt x="385" y="111"/>
                    </a:lnTo>
                    <a:lnTo>
                      <a:pt x="379" y="103"/>
                    </a:lnTo>
                    <a:lnTo>
                      <a:pt x="373" y="96"/>
                    </a:lnTo>
                    <a:lnTo>
                      <a:pt x="364" y="90"/>
                    </a:lnTo>
                    <a:lnTo>
                      <a:pt x="356" y="84"/>
                    </a:lnTo>
                    <a:lnTo>
                      <a:pt x="356" y="83"/>
                    </a:lnTo>
                    <a:lnTo>
                      <a:pt x="354" y="81"/>
                    </a:lnTo>
                    <a:lnTo>
                      <a:pt x="352" y="78"/>
                    </a:lnTo>
                    <a:lnTo>
                      <a:pt x="347" y="74"/>
                    </a:lnTo>
                    <a:lnTo>
                      <a:pt x="342" y="71"/>
                    </a:lnTo>
                    <a:lnTo>
                      <a:pt x="336" y="67"/>
                    </a:lnTo>
                    <a:lnTo>
                      <a:pt x="329" y="63"/>
                    </a:lnTo>
                    <a:lnTo>
                      <a:pt x="320" y="61"/>
                    </a:lnTo>
                    <a:lnTo>
                      <a:pt x="320" y="60"/>
                    </a:lnTo>
                    <a:lnTo>
                      <a:pt x="318" y="59"/>
                    </a:lnTo>
                    <a:lnTo>
                      <a:pt x="315" y="57"/>
                    </a:lnTo>
                    <a:lnTo>
                      <a:pt x="312" y="54"/>
                    </a:lnTo>
                    <a:lnTo>
                      <a:pt x="305" y="52"/>
                    </a:lnTo>
                    <a:lnTo>
                      <a:pt x="298" y="50"/>
                    </a:lnTo>
                    <a:lnTo>
                      <a:pt x="289" y="48"/>
                    </a:lnTo>
                    <a:lnTo>
                      <a:pt x="277" y="47"/>
                    </a:lnTo>
                    <a:lnTo>
                      <a:pt x="275" y="46"/>
                    </a:lnTo>
                    <a:lnTo>
                      <a:pt x="271" y="41"/>
                    </a:lnTo>
                    <a:lnTo>
                      <a:pt x="265" y="36"/>
                    </a:lnTo>
                    <a:lnTo>
                      <a:pt x="256" y="30"/>
                    </a:lnTo>
                    <a:lnTo>
                      <a:pt x="248" y="22"/>
                    </a:lnTo>
                    <a:lnTo>
                      <a:pt x="238" y="16"/>
                    </a:lnTo>
                    <a:lnTo>
                      <a:pt x="231" y="10"/>
                    </a:lnTo>
                    <a:lnTo>
                      <a:pt x="225" y="5"/>
                    </a:lnTo>
                    <a:lnTo>
                      <a:pt x="219" y="1"/>
                    </a:lnTo>
                    <a:lnTo>
                      <a:pt x="213" y="0"/>
                    </a:lnTo>
                    <a:lnTo>
                      <a:pt x="207" y="1"/>
                    </a:lnTo>
                    <a:lnTo>
                      <a:pt x="199" y="5"/>
                    </a:lnTo>
                    <a:lnTo>
                      <a:pt x="192" y="8"/>
                    </a:lnTo>
                    <a:lnTo>
                      <a:pt x="185" y="12"/>
                    </a:lnTo>
                    <a:lnTo>
                      <a:pt x="177" y="15"/>
                    </a:lnTo>
                    <a:lnTo>
                      <a:pt x="170" y="17"/>
                    </a:lnTo>
                    <a:lnTo>
                      <a:pt x="168" y="15"/>
                    </a:lnTo>
                    <a:lnTo>
                      <a:pt x="162" y="12"/>
                    </a:lnTo>
                    <a:lnTo>
                      <a:pt x="153" y="8"/>
                    </a:lnTo>
                    <a:lnTo>
                      <a:pt x="144" y="5"/>
                    </a:lnTo>
                    <a:lnTo>
                      <a:pt x="143" y="6"/>
                    </a:lnTo>
                    <a:lnTo>
                      <a:pt x="141" y="10"/>
                    </a:lnTo>
                    <a:lnTo>
                      <a:pt x="136" y="15"/>
                    </a:lnTo>
                    <a:lnTo>
                      <a:pt x="130" y="21"/>
                    </a:lnTo>
                    <a:lnTo>
                      <a:pt x="124" y="29"/>
                    </a:lnTo>
                    <a:lnTo>
                      <a:pt x="115" y="36"/>
                    </a:lnTo>
                    <a:lnTo>
                      <a:pt x="106" y="43"/>
                    </a:lnTo>
                    <a:lnTo>
                      <a:pt x="97" y="50"/>
                    </a:lnTo>
                    <a:lnTo>
                      <a:pt x="98" y="50"/>
                    </a:lnTo>
                    <a:lnTo>
                      <a:pt x="101" y="52"/>
                    </a:lnTo>
                    <a:lnTo>
                      <a:pt x="106" y="53"/>
                    </a:lnTo>
                    <a:lnTo>
                      <a:pt x="113" y="54"/>
                    </a:lnTo>
                    <a:lnTo>
                      <a:pt x="121" y="55"/>
                    </a:lnTo>
                    <a:lnTo>
                      <a:pt x="129" y="55"/>
                    </a:lnTo>
                    <a:lnTo>
                      <a:pt x="138" y="53"/>
                    </a:lnTo>
                    <a:lnTo>
                      <a:pt x="146" y="50"/>
                    </a:lnTo>
                    <a:lnTo>
                      <a:pt x="149" y="69"/>
                    </a:lnTo>
                    <a:lnTo>
                      <a:pt x="148" y="70"/>
                    </a:lnTo>
                    <a:lnTo>
                      <a:pt x="145" y="73"/>
                    </a:lnTo>
                    <a:lnTo>
                      <a:pt x="140" y="78"/>
                    </a:lnTo>
                    <a:lnTo>
                      <a:pt x="133" y="84"/>
                    </a:lnTo>
                    <a:lnTo>
                      <a:pt x="127" y="91"/>
                    </a:lnTo>
                    <a:lnTo>
                      <a:pt x="121" y="99"/>
                    </a:lnTo>
                    <a:lnTo>
                      <a:pt x="115" y="106"/>
                    </a:lnTo>
                    <a:lnTo>
                      <a:pt x="111" y="114"/>
                    </a:lnTo>
                    <a:lnTo>
                      <a:pt x="110" y="115"/>
                    </a:lnTo>
                    <a:lnTo>
                      <a:pt x="108" y="117"/>
                    </a:lnTo>
                    <a:lnTo>
                      <a:pt x="104" y="121"/>
                    </a:lnTo>
                    <a:lnTo>
                      <a:pt x="99" y="126"/>
                    </a:lnTo>
                    <a:lnTo>
                      <a:pt x="93" y="133"/>
                    </a:lnTo>
                    <a:lnTo>
                      <a:pt x="88" y="138"/>
                    </a:lnTo>
                    <a:lnTo>
                      <a:pt x="84" y="144"/>
                    </a:lnTo>
                    <a:lnTo>
                      <a:pt x="80" y="150"/>
                    </a:lnTo>
                    <a:lnTo>
                      <a:pt x="76" y="155"/>
                    </a:lnTo>
                    <a:lnTo>
                      <a:pt x="68" y="160"/>
                    </a:lnTo>
                    <a:lnTo>
                      <a:pt x="59" y="165"/>
                    </a:lnTo>
                    <a:lnTo>
                      <a:pt x="47" y="172"/>
                    </a:lnTo>
                    <a:lnTo>
                      <a:pt x="36" y="179"/>
                    </a:lnTo>
                    <a:lnTo>
                      <a:pt x="23" y="186"/>
                    </a:lnTo>
                    <a:lnTo>
                      <a:pt x="12" y="196"/>
                    </a:lnTo>
                    <a:lnTo>
                      <a:pt x="0" y="205"/>
                    </a:lnTo>
                    <a:lnTo>
                      <a:pt x="0" y="207"/>
                    </a:lnTo>
                    <a:lnTo>
                      <a:pt x="1" y="213"/>
                    </a:lnTo>
                    <a:lnTo>
                      <a:pt x="4" y="220"/>
                    </a:lnTo>
                    <a:lnTo>
                      <a:pt x="11" y="226"/>
                    </a:lnTo>
                    <a:lnTo>
                      <a:pt x="13" y="237"/>
                    </a:lnTo>
                    <a:lnTo>
                      <a:pt x="19" y="245"/>
                    </a:lnTo>
                    <a:lnTo>
                      <a:pt x="30" y="250"/>
                    </a:lnTo>
                    <a:lnTo>
                      <a:pt x="44" y="254"/>
                    </a:lnTo>
                    <a:lnTo>
                      <a:pt x="59" y="254"/>
                    </a:lnTo>
                    <a:lnTo>
                      <a:pt x="75" y="253"/>
                    </a:lnTo>
                    <a:lnTo>
                      <a:pt x="87" y="250"/>
                    </a:lnTo>
                    <a:lnTo>
                      <a:pt x="98" y="246"/>
                    </a:lnTo>
                    <a:lnTo>
                      <a:pt x="100" y="247"/>
                    </a:lnTo>
                    <a:lnTo>
                      <a:pt x="105" y="249"/>
                    </a:lnTo>
                    <a:lnTo>
                      <a:pt x="113" y="251"/>
                    </a:lnTo>
                    <a:lnTo>
                      <a:pt x="124" y="251"/>
                    </a:lnTo>
                    <a:lnTo>
                      <a:pt x="123" y="253"/>
                    </a:lnTo>
                    <a:lnTo>
                      <a:pt x="119" y="255"/>
                    </a:lnTo>
                    <a:lnTo>
                      <a:pt x="113" y="257"/>
                    </a:lnTo>
                    <a:lnTo>
                      <a:pt x="107" y="261"/>
                    </a:lnTo>
                    <a:lnTo>
                      <a:pt x="101" y="265"/>
                    </a:lnTo>
                    <a:lnTo>
                      <a:pt x="94" y="270"/>
                    </a:lnTo>
                    <a:lnTo>
                      <a:pt x="88" y="276"/>
                    </a:lnTo>
                    <a:lnTo>
                      <a:pt x="84" y="281"/>
                    </a:lnTo>
                    <a:lnTo>
                      <a:pt x="83" y="282"/>
                    </a:lnTo>
                    <a:lnTo>
                      <a:pt x="81" y="284"/>
                    </a:lnTo>
                    <a:lnTo>
                      <a:pt x="77" y="287"/>
                    </a:lnTo>
                    <a:lnTo>
                      <a:pt x="71" y="292"/>
                    </a:lnTo>
                    <a:lnTo>
                      <a:pt x="66" y="298"/>
                    </a:lnTo>
                    <a:lnTo>
                      <a:pt x="61" y="304"/>
                    </a:lnTo>
                    <a:lnTo>
                      <a:pt x="57" y="310"/>
                    </a:lnTo>
                    <a:lnTo>
                      <a:pt x="53" y="317"/>
                    </a:lnTo>
                    <a:lnTo>
                      <a:pt x="62" y="317"/>
                    </a:lnTo>
                    <a:lnTo>
                      <a:pt x="59" y="321"/>
                    </a:lnTo>
                    <a:lnTo>
                      <a:pt x="51" y="330"/>
                    </a:lnTo>
                    <a:lnTo>
                      <a:pt x="45" y="345"/>
                    </a:lnTo>
                    <a:lnTo>
                      <a:pt x="44" y="361"/>
                    </a:lnTo>
                    <a:lnTo>
                      <a:pt x="56" y="361"/>
                    </a:lnTo>
                    <a:lnTo>
                      <a:pt x="56" y="379"/>
                    </a:lnTo>
                    <a:lnTo>
                      <a:pt x="62" y="374"/>
                    </a:lnTo>
                    <a:lnTo>
                      <a:pt x="61" y="380"/>
                    </a:lnTo>
                    <a:lnTo>
                      <a:pt x="58" y="393"/>
                    </a:lnTo>
                    <a:lnTo>
                      <a:pt x="57" y="411"/>
                    </a:lnTo>
                    <a:lnTo>
                      <a:pt x="59" y="428"/>
                    </a:lnTo>
                    <a:lnTo>
                      <a:pt x="65" y="428"/>
                    </a:lnTo>
                    <a:lnTo>
                      <a:pt x="65" y="431"/>
                    </a:lnTo>
                    <a:lnTo>
                      <a:pt x="65" y="439"/>
                    </a:lnTo>
                    <a:lnTo>
                      <a:pt x="67" y="453"/>
                    </a:lnTo>
                    <a:lnTo>
                      <a:pt x="71" y="468"/>
                    </a:lnTo>
                    <a:lnTo>
                      <a:pt x="82" y="462"/>
                    </a:lnTo>
                    <a:lnTo>
                      <a:pt x="84" y="510"/>
                    </a:lnTo>
                    <a:lnTo>
                      <a:pt x="93" y="525"/>
                    </a:lnTo>
                    <a:lnTo>
                      <a:pt x="94" y="529"/>
                    </a:lnTo>
                    <a:lnTo>
                      <a:pt x="96" y="538"/>
                    </a:lnTo>
                    <a:lnTo>
                      <a:pt x="99" y="552"/>
                    </a:lnTo>
                    <a:lnTo>
                      <a:pt x="104" y="564"/>
                    </a:lnTo>
                    <a:lnTo>
                      <a:pt x="111" y="562"/>
                    </a:lnTo>
                    <a:lnTo>
                      <a:pt x="112" y="567"/>
                    </a:lnTo>
                    <a:lnTo>
                      <a:pt x="117" y="576"/>
                    </a:lnTo>
                    <a:lnTo>
                      <a:pt x="123" y="587"/>
                    </a:lnTo>
                    <a:lnTo>
                      <a:pt x="131" y="593"/>
                    </a:lnTo>
                    <a:lnTo>
                      <a:pt x="142" y="616"/>
                    </a:lnTo>
                    <a:lnTo>
                      <a:pt x="151" y="610"/>
                    </a:lnTo>
                    <a:lnTo>
                      <a:pt x="152" y="611"/>
                    </a:lnTo>
                    <a:lnTo>
                      <a:pt x="154" y="615"/>
                    </a:lnTo>
                    <a:lnTo>
                      <a:pt x="157" y="620"/>
                    </a:lnTo>
                    <a:lnTo>
                      <a:pt x="162" y="626"/>
                    </a:lnTo>
                    <a:lnTo>
                      <a:pt x="167" y="633"/>
                    </a:lnTo>
                    <a:lnTo>
                      <a:pt x="172" y="639"/>
                    </a:lnTo>
                    <a:lnTo>
                      <a:pt x="177" y="644"/>
                    </a:lnTo>
                    <a:lnTo>
                      <a:pt x="183" y="647"/>
                    </a:lnTo>
                    <a:lnTo>
                      <a:pt x="184" y="653"/>
                    </a:lnTo>
                    <a:lnTo>
                      <a:pt x="189" y="664"/>
                    </a:lnTo>
                    <a:lnTo>
                      <a:pt x="196" y="679"/>
                    </a:lnTo>
                    <a:lnTo>
                      <a:pt x="207" y="693"/>
                    </a:lnTo>
                    <a:lnTo>
                      <a:pt x="211" y="681"/>
                    </a:lnTo>
                    <a:lnTo>
                      <a:pt x="212" y="685"/>
                    </a:lnTo>
                    <a:lnTo>
                      <a:pt x="217" y="695"/>
                    </a:lnTo>
                    <a:lnTo>
                      <a:pt x="227" y="707"/>
                    </a:lnTo>
                    <a:lnTo>
                      <a:pt x="241" y="720"/>
                    </a:lnTo>
                    <a:lnTo>
                      <a:pt x="244" y="723"/>
                    </a:lnTo>
                    <a:lnTo>
                      <a:pt x="250" y="730"/>
                    </a:lnTo>
                    <a:lnTo>
                      <a:pt x="258" y="740"/>
                    </a:lnTo>
                    <a:lnTo>
                      <a:pt x="270" y="746"/>
                    </a:lnTo>
                    <a:lnTo>
                      <a:pt x="271" y="747"/>
                    </a:lnTo>
                    <a:lnTo>
                      <a:pt x="272" y="749"/>
                    </a:lnTo>
                    <a:lnTo>
                      <a:pt x="275" y="754"/>
                    </a:lnTo>
                    <a:lnTo>
                      <a:pt x="280" y="759"/>
                    </a:lnTo>
                    <a:lnTo>
                      <a:pt x="285" y="764"/>
                    </a:lnTo>
                    <a:lnTo>
                      <a:pt x="293" y="770"/>
                    </a:lnTo>
                    <a:lnTo>
                      <a:pt x="300" y="777"/>
                    </a:lnTo>
                    <a:lnTo>
                      <a:pt x="310" y="782"/>
                    </a:lnTo>
                    <a:lnTo>
                      <a:pt x="310" y="790"/>
                    </a:lnTo>
                    <a:lnTo>
                      <a:pt x="309" y="812"/>
                    </a:lnTo>
                    <a:lnTo>
                      <a:pt x="310" y="844"/>
                    </a:lnTo>
                    <a:lnTo>
                      <a:pt x="314" y="878"/>
                    </a:lnTo>
                    <a:lnTo>
                      <a:pt x="313" y="882"/>
                    </a:lnTo>
                    <a:lnTo>
                      <a:pt x="311" y="891"/>
                    </a:lnTo>
                    <a:lnTo>
                      <a:pt x="308" y="906"/>
                    </a:lnTo>
                    <a:lnTo>
                      <a:pt x="306" y="923"/>
                    </a:lnTo>
                    <a:lnTo>
                      <a:pt x="305" y="923"/>
                    </a:lnTo>
                    <a:lnTo>
                      <a:pt x="301" y="923"/>
                    </a:lnTo>
                    <a:lnTo>
                      <a:pt x="295" y="925"/>
                    </a:lnTo>
                    <a:lnTo>
                      <a:pt x="288" y="928"/>
                    </a:lnTo>
                    <a:lnTo>
                      <a:pt x="279" y="934"/>
                    </a:lnTo>
                    <a:lnTo>
                      <a:pt x="271" y="943"/>
                    </a:lnTo>
                    <a:lnTo>
                      <a:pt x="262" y="956"/>
                    </a:lnTo>
                    <a:lnTo>
                      <a:pt x="256" y="974"/>
                    </a:lnTo>
                    <a:lnTo>
                      <a:pt x="258" y="975"/>
                    </a:lnTo>
                    <a:lnTo>
                      <a:pt x="263" y="976"/>
                    </a:lnTo>
                    <a:lnTo>
                      <a:pt x="271" y="976"/>
                    </a:lnTo>
                    <a:lnTo>
                      <a:pt x="277" y="971"/>
                    </a:lnTo>
                    <a:lnTo>
                      <a:pt x="278" y="973"/>
                    </a:lnTo>
                    <a:lnTo>
                      <a:pt x="283" y="976"/>
                    </a:lnTo>
                    <a:lnTo>
                      <a:pt x="291" y="978"/>
                    </a:lnTo>
                    <a:lnTo>
                      <a:pt x="300" y="978"/>
                    </a:lnTo>
                    <a:lnTo>
                      <a:pt x="299" y="980"/>
                    </a:lnTo>
                    <a:lnTo>
                      <a:pt x="295" y="987"/>
                    </a:lnTo>
                    <a:lnTo>
                      <a:pt x="292" y="997"/>
                    </a:lnTo>
                    <a:lnTo>
                      <a:pt x="290" y="1009"/>
                    </a:lnTo>
                    <a:lnTo>
                      <a:pt x="297" y="1020"/>
                    </a:lnTo>
                    <a:lnTo>
                      <a:pt x="311" y="1018"/>
                    </a:lnTo>
                    <a:lnTo>
                      <a:pt x="312" y="1019"/>
                    </a:lnTo>
                    <a:lnTo>
                      <a:pt x="316" y="1020"/>
                    </a:lnTo>
                    <a:lnTo>
                      <a:pt x="322" y="1022"/>
                    </a:lnTo>
                    <a:lnTo>
                      <a:pt x="331" y="1024"/>
                    </a:lnTo>
                    <a:lnTo>
                      <a:pt x="333" y="1021"/>
                    </a:lnTo>
                    <a:lnTo>
                      <a:pt x="340" y="1017"/>
                    </a:lnTo>
                    <a:lnTo>
                      <a:pt x="350" y="1011"/>
                    </a:lnTo>
                    <a:lnTo>
                      <a:pt x="361" y="1003"/>
                    </a:lnTo>
                    <a:lnTo>
                      <a:pt x="374" y="992"/>
                    </a:lnTo>
                    <a:lnTo>
                      <a:pt x="385" y="982"/>
                    </a:lnTo>
                    <a:lnTo>
                      <a:pt x="396" y="971"/>
                    </a:lnTo>
                    <a:lnTo>
                      <a:pt x="403" y="961"/>
                    </a:lnTo>
                    <a:lnTo>
                      <a:pt x="409" y="967"/>
                    </a:lnTo>
                    <a:lnTo>
                      <a:pt x="425" y="941"/>
                    </a:lnTo>
                    <a:lnTo>
                      <a:pt x="439" y="950"/>
                    </a:lnTo>
                    <a:lnTo>
                      <a:pt x="442" y="946"/>
                    </a:lnTo>
                    <a:lnTo>
                      <a:pt x="448" y="933"/>
                    </a:lnTo>
                    <a:lnTo>
                      <a:pt x="455" y="914"/>
                    </a:lnTo>
                    <a:lnTo>
                      <a:pt x="458" y="891"/>
                    </a:lnTo>
                    <a:lnTo>
                      <a:pt x="469" y="895"/>
                    </a:lnTo>
                    <a:lnTo>
                      <a:pt x="470" y="891"/>
                    </a:lnTo>
                    <a:lnTo>
                      <a:pt x="473" y="881"/>
                    </a:lnTo>
                    <a:lnTo>
                      <a:pt x="475" y="866"/>
                    </a:lnTo>
                    <a:lnTo>
                      <a:pt x="476" y="850"/>
                    </a:lnTo>
                    <a:lnTo>
                      <a:pt x="493" y="854"/>
                    </a:lnTo>
                    <a:lnTo>
                      <a:pt x="495" y="849"/>
                    </a:lnTo>
                    <a:lnTo>
                      <a:pt x="500" y="834"/>
                    </a:lnTo>
                    <a:lnTo>
                      <a:pt x="502" y="818"/>
                    </a:lnTo>
                    <a:lnTo>
                      <a:pt x="501" y="802"/>
                    </a:lnTo>
                    <a:lnTo>
                      <a:pt x="514" y="806"/>
                    </a:lnTo>
                    <a:lnTo>
                      <a:pt x="510" y="771"/>
                    </a:lnTo>
                    <a:lnTo>
                      <a:pt x="501" y="740"/>
                    </a:lnTo>
                    <a:lnTo>
                      <a:pt x="488" y="714"/>
                    </a:lnTo>
                    <a:lnTo>
                      <a:pt x="470" y="691"/>
                    </a:lnTo>
                    <a:lnTo>
                      <a:pt x="449" y="674"/>
                    </a:lnTo>
                    <a:lnTo>
                      <a:pt x="424" y="662"/>
                    </a:lnTo>
                    <a:lnTo>
                      <a:pt x="395" y="658"/>
                    </a:lnTo>
                    <a:lnTo>
                      <a:pt x="362" y="660"/>
                    </a:lnTo>
                    <a:lnTo>
                      <a:pt x="354" y="641"/>
                    </a:lnTo>
                    <a:lnTo>
                      <a:pt x="346" y="617"/>
                    </a:lnTo>
                    <a:lnTo>
                      <a:pt x="341" y="589"/>
                    </a:lnTo>
                    <a:lnTo>
                      <a:pt x="339" y="558"/>
                    </a:lnTo>
                    <a:lnTo>
                      <a:pt x="340" y="528"/>
                    </a:lnTo>
                    <a:lnTo>
                      <a:pt x="346" y="499"/>
                    </a:lnTo>
                    <a:lnTo>
                      <a:pt x="357" y="475"/>
                    </a:lnTo>
                    <a:lnTo>
                      <a:pt x="375" y="457"/>
                    </a:lnTo>
                    <a:lnTo>
                      <a:pt x="409" y="412"/>
                    </a:lnTo>
                    <a:lnTo>
                      <a:pt x="433" y="370"/>
                    </a:lnTo>
                    <a:lnTo>
                      <a:pt x="449" y="331"/>
                    </a:lnTo>
                    <a:lnTo>
                      <a:pt x="458" y="296"/>
                    </a:lnTo>
                    <a:lnTo>
                      <a:pt x="460" y="264"/>
                    </a:lnTo>
                    <a:lnTo>
                      <a:pt x="460" y="238"/>
                    </a:lnTo>
                    <a:lnTo>
                      <a:pt x="457" y="217"/>
                    </a:lnTo>
                    <a:lnTo>
                      <a:pt x="452" y="20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1016" name="Freeform 296"/>
              <p:cNvSpPr>
                <a:spLocks/>
              </p:cNvSpPr>
              <p:nvPr/>
            </p:nvSpPr>
            <p:spPr bwMode="auto">
              <a:xfrm>
                <a:off x="929" y="2614"/>
                <a:ext cx="333" cy="284"/>
              </a:xfrm>
              <a:custGeom>
                <a:avLst/>
                <a:gdLst/>
                <a:ahLst/>
                <a:cxnLst>
                  <a:cxn ang="0">
                    <a:pos x="0" y="355"/>
                  </a:cxn>
                  <a:cxn ang="0">
                    <a:pos x="56" y="455"/>
                  </a:cxn>
                  <a:cxn ang="0">
                    <a:pos x="162" y="537"/>
                  </a:cxn>
                  <a:cxn ang="0">
                    <a:pos x="187" y="564"/>
                  </a:cxn>
                  <a:cxn ang="0">
                    <a:pos x="255" y="523"/>
                  </a:cxn>
                  <a:cxn ang="0">
                    <a:pos x="310" y="503"/>
                  </a:cxn>
                  <a:cxn ang="0">
                    <a:pos x="333" y="501"/>
                  </a:cxn>
                  <a:cxn ang="0">
                    <a:pos x="357" y="492"/>
                  </a:cxn>
                  <a:cxn ang="0">
                    <a:pos x="409" y="477"/>
                  </a:cxn>
                  <a:cxn ang="0">
                    <a:pos x="432" y="520"/>
                  </a:cxn>
                  <a:cxn ang="0">
                    <a:pos x="467" y="534"/>
                  </a:cxn>
                  <a:cxn ang="0">
                    <a:pos x="494" y="561"/>
                  </a:cxn>
                  <a:cxn ang="0">
                    <a:pos x="515" y="565"/>
                  </a:cxn>
                  <a:cxn ang="0">
                    <a:pos x="546" y="586"/>
                  </a:cxn>
                  <a:cxn ang="0">
                    <a:pos x="570" y="633"/>
                  </a:cxn>
                  <a:cxn ang="0">
                    <a:pos x="577" y="687"/>
                  </a:cxn>
                  <a:cxn ang="0">
                    <a:pos x="523" y="729"/>
                  </a:cxn>
                  <a:cxn ang="0">
                    <a:pos x="521" y="771"/>
                  </a:cxn>
                  <a:cxn ang="0">
                    <a:pos x="559" y="769"/>
                  </a:cxn>
                  <a:cxn ang="0">
                    <a:pos x="579" y="755"/>
                  </a:cxn>
                  <a:cxn ang="0">
                    <a:pos x="607" y="726"/>
                  </a:cxn>
                  <a:cxn ang="0">
                    <a:pos x="640" y="638"/>
                  </a:cxn>
                  <a:cxn ang="0">
                    <a:pos x="697" y="781"/>
                  </a:cxn>
                  <a:cxn ang="0">
                    <a:pos x="673" y="811"/>
                  </a:cxn>
                  <a:cxn ang="0">
                    <a:pos x="666" y="850"/>
                  </a:cxn>
                  <a:cxn ang="0">
                    <a:pos x="680" y="850"/>
                  </a:cxn>
                  <a:cxn ang="0">
                    <a:pos x="703" y="839"/>
                  </a:cxn>
                  <a:cxn ang="0">
                    <a:pos x="724" y="833"/>
                  </a:cxn>
                  <a:cxn ang="0">
                    <a:pos x="760" y="785"/>
                  </a:cxn>
                  <a:cxn ang="0">
                    <a:pos x="770" y="629"/>
                  </a:cxn>
                  <a:cxn ang="0">
                    <a:pos x="833" y="649"/>
                  </a:cxn>
                  <a:cxn ang="0">
                    <a:pos x="903" y="637"/>
                  </a:cxn>
                  <a:cxn ang="0">
                    <a:pos x="948" y="621"/>
                  </a:cxn>
                  <a:cxn ang="0">
                    <a:pos x="977" y="600"/>
                  </a:cxn>
                  <a:cxn ang="0">
                    <a:pos x="953" y="599"/>
                  </a:cxn>
                  <a:cxn ang="0">
                    <a:pos x="973" y="573"/>
                  </a:cxn>
                  <a:cxn ang="0">
                    <a:pos x="991" y="527"/>
                  </a:cxn>
                  <a:cxn ang="0">
                    <a:pos x="974" y="506"/>
                  </a:cxn>
                  <a:cxn ang="0">
                    <a:pos x="964" y="486"/>
                  </a:cxn>
                  <a:cxn ang="0">
                    <a:pos x="946" y="504"/>
                  </a:cxn>
                  <a:cxn ang="0">
                    <a:pos x="871" y="478"/>
                  </a:cxn>
                  <a:cxn ang="0">
                    <a:pos x="853" y="361"/>
                  </a:cxn>
                  <a:cxn ang="0">
                    <a:pos x="829" y="236"/>
                  </a:cxn>
                  <a:cxn ang="0">
                    <a:pos x="774" y="181"/>
                  </a:cxn>
                  <a:cxn ang="0">
                    <a:pos x="727" y="147"/>
                  </a:cxn>
                  <a:cxn ang="0">
                    <a:pos x="668" y="118"/>
                  </a:cxn>
                  <a:cxn ang="0">
                    <a:pos x="645" y="110"/>
                  </a:cxn>
                  <a:cxn ang="0">
                    <a:pos x="589" y="100"/>
                  </a:cxn>
                  <a:cxn ang="0">
                    <a:pos x="498" y="97"/>
                  </a:cxn>
                  <a:cxn ang="0">
                    <a:pos x="402" y="95"/>
                  </a:cxn>
                  <a:cxn ang="0">
                    <a:pos x="322" y="97"/>
                  </a:cxn>
                  <a:cxn ang="0">
                    <a:pos x="222" y="86"/>
                  </a:cxn>
                  <a:cxn ang="0">
                    <a:pos x="151" y="47"/>
                  </a:cxn>
                  <a:cxn ang="0">
                    <a:pos x="118" y="14"/>
                  </a:cxn>
                  <a:cxn ang="0">
                    <a:pos x="94" y="167"/>
                  </a:cxn>
                </a:cxnLst>
                <a:rect l="0" t="0" r="r" b="b"/>
                <a:pathLst>
                  <a:path w="998" h="850">
                    <a:moveTo>
                      <a:pt x="36" y="254"/>
                    </a:moveTo>
                    <a:lnTo>
                      <a:pt x="18" y="272"/>
                    </a:lnTo>
                    <a:lnTo>
                      <a:pt x="7" y="296"/>
                    </a:lnTo>
                    <a:lnTo>
                      <a:pt x="1" y="325"/>
                    </a:lnTo>
                    <a:lnTo>
                      <a:pt x="0" y="355"/>
                    </a:lnTo>
                    <a:lnTo>
                      <a:pt x="2" y="386"/>
                    </a:lnTo>
                    <a:lnTo>
                      <a:pt x="7" y="414"/>
                    </a:lnTo>
                    <a:lnTo>
                      <a:pt x="15" y="438"/>
                    </a:lnTo>
                    <a:lnTo>
                      <a:pt x="23" y="457"/>
                    </a:lnTo>
                    <a:lnTo>
                      <a:pt x="56" y="455"/>
                    </a:lnTo>
                    <a:lnTo>
                      <a:pt x="85" y="459"/>
                    </a:lnTo>
                    <a:lnTo>
                      <a:pt x="110" y="471"/>
                    </a:lnTo>
                    <a:lnTo>
                      <a:pt x="131" y="488"/>
                    </a:lnTo>
                    <a:lnTo>
                      <a:pt x="149" y="511"/>
                    </a:lnTo>
                    <a:lnTo>
                      <a:pt x="162" y="537"/>
                    </a:lnTo>
                    <a:lnTo>
                      <a:pt x="171" y="568"/>
                    </a:lnTo>
                    <a:lnTo>
                      <a:pt x="175" y="603"/>
                    </a:lnTo>
                    <a:lnTo>
                      <a:pt x="177" y="597"/>
                    </a:lnTo>
                    <a:lnTo>
                      <a:pt x="182" y="583"/>
                    </a:lnTo>
                    <a:lnTo>
                      <a:pt x="187" y="564"/>
                    </a:lnTo>
                    <a:lnTo>
                      <a:pt x="188" y="547"/>
                    </a:lnTo>
                    <a:lnTo>
                      <a:pt x="199" y="550"/>
                    </a:lnTo>
                    <a:lnTo>
                      <a:pt x="203" y="536"/>
                    </a:lnTo>
                    <a:lnTo>
                      <a:pt x="233" y="551"/>
                    </a:lnTo>
                    <a:lnTo>
                      <a:pt x="255" y="523"/>
                    </a:lnTo>
                    <a:lnTo>
                      <a:pt x="266" y="531"/>
                    </a:lnTo>
                    <a:lnTo>
                      <a:pt x="282" y="513"/>
                    </a:lnTo>
                    <a:lnTo>
                      <a:pt x="298" y="519"/>
                    </a:lnTo>
                    <a:lnTo>
                      <a:pt x="309" y="502"/>
                    </a:lnTo>
                    <a:lnTo>
                      <a:pt x="310" y="503"/>
                    </a:lnTo>
                    <a:lnTo>
                      <a:pt x="313" y="504"/>
                    </a:lnTo>
                    <a:lnTo>
                      <a:pt x="318" y="504"/>
                    </a:lnTo>
                    <a:lnTo>
                      <a:pt x="326" y="503"/>
                    </a:lnTo>
                    <a:lnTo>
                      <a:pt x="328" y="503"/>
                    </a:lnTo>
                    <a:lnTo>
                      <a:pt x="333" y="501"/>
                    </a:lnTo>
                    <a:lnTo>
                      <a:pt x="337" y="498"/>
                    </a:lnTo>
                    <a:lnTo>
                      <a:pt x="341" y="492"/>
                    </a:lnTo>
                    <a:lnTo>
                      <a:pt x="343" y="492"/>
                    </a:lnTo>
                    <a:lnTo>
                      <a:pt x="348" y="492"/>
                    </a:lnTo>
                    <a:lnTo>
                      <a:pt x="357" y="492"/>
                    </a:lnTo>
                    <a:lnTo>
                      <a:pt x="367" y="491"/>
                    </a:lnTo>
                    <a:lnTo>
                      <a:pt x="379" y="490"/>
                    </a:lnTo>
                    <a:lnTo>
                      <a:pt x="389" y="486"/>
                    </a:lnTo>
                    <a:lnTo>
                      <a:pt x="400" y="482"/>
                    </a:lnTo>
                    <a:lnTo>
                      <a:pt x="409" y="477"/>
                    </a:lnTo>
                    <a:lnTo>
                      <a:pt x="410" y="479"/>
                    </a:lnTo>
                    <a:lnTo>
                      <a:pt x="413" y="486"/>
                    </a:lnTo>
                    <a:lnTo>
                      <a:pt x="418" y="496"/>
                    </a:lnTo>
                    <a:lnTo>
                      <a:pt x="424" y="508"/>
                    </a:lnTo>
                    <a:lnTo>
                      <a:pt x="432" y="520"/>
                    </a:lnTo>
                    <a:lnTo>
                      <a:pt x="441" y="533"/>
                    </a:lnTo>
                    <a:lnTo>
                      <a:pt x="450" y="543"/>
                    </a:lnTo>
                    <a:lnTo>
                      <a:pt x="461" y="552"/>
                    </a:lnTo>
                    <a:lnTo>
                      <a:pt x="466" y="533"/>
                    </a:lnTo>
                    <a:lnTo>
                      <a:pt x="467" y="534"/>
                    </a:lnTo>
                    <a:lnTo>
                      <a:pt x="470" y="538"/>
                    </a:lnTo>
                    <a:lnTo>
                      <a:pt x="474" y="542"/>
                    </a:lnTo>
                    <a:lnTo>
                      <a:pt x="481" y="548"/>
                    </a:lnTo>
                    <a:lnTo>
                      <a:pt x="487" y="555"/>
                    </a:lnTo>
                    <a:lnTo>
                      <a:pt x="494" y="561"/>
                    </a:lnTo>
                    <a:lnTo>
                      <a:pt x="502" y="567"/>
                    </a:lnTo>
                    <a:lnTo>
                      <a:pt x="509" y="572"/>
                    </a:lnTo>
                    <a:lnTo>
                      <a:pt x="512" y="562"/>
                    </a:lnTo>
                    <a:lnTo>
                      <a:pt x="513" y="563"/>
                    </a:lnTo>
                    <a:lnTo>
                      <a:pt x="515" y="565"/>
                    </a:lnTo>
                    <a:lnTo>
                      <a:pt x="519" y="569"/>
                    </a:lnTo>
                    <a:lnTo>
                      <a:pt x="525" y="574"/>
                    </a:lnTo>
                    <a:lnTo>
                      <a:pt x="531" y="579"/>
                    </a:lnTo>
                    <a:lnTo>
                      <a:pt x="538" y="583"/>
                    </a:lnTo>
                    <a:lnTo>
                      <a:pt x="546" y="586"/>
                    </a:lnTo>
                    <a:lnTo>
                      <a:pt x="553" y="588"/>
                    </a:lnTo>
                    <a:lnTo>
                      <a:pt x="557" y="622"/>
                    </a:lnTo>
                    <a:lnTo>
                      <a:pt x="564" y="617"/>
                    </a:lnTo>
                    <a:lnTo>
                      <a:pt x="566" y="622"/>
                    </a:lnTo>
                    <a:lnTo>
                      <a:pt x="570" y="633"/>
                    </a:lnTo>
                    <a:lnTo>
                      <a:pt x="576" y="647"/>
                    </a:lnTo>
                    <a:lnTo>
                      <a:pt x="585" y="659"/>
                    </a:lnTo>
                    <a:lnTo>
                      <a:pt x="583" y="681"/>
                    </a:lnTo>
                    <a:lnTo>
                      <a:pt x="581" y="683"/>
                    </a:lnTo>
                    <a:lnTo>
                      <a:pt x="577" y="687"/>
                    </a:lnTo>
                    <a:lnTo>
                      <a:pt x="569" y="693"/>
                    </a:lnTo>
                    <a:lnTo>
                      <a:pt x="559" y="702"/>
                    </a:lnTo>
                    <a:lnTo>
                      <a:pt x="548" y="711"/>
                    </a:lnTo>
                    <a:lnTo>
                      <a:pt x="535" y="721"/>
                    </a:lnTo>
                    <a:lnTo>
                      <a:pt x="523" y="729"/>
                    </a:lnTo>
                    <a:lnTo>
                      <a:pt x="509" y="737"/>
                    </a:lnTo>
                    <a:lnTo>
                      <a:pt x="509" y="764"/>
                    </a:lnTo>
                    <a:lnTo>
                      <a:pt x="515" y="767"/>
                    </a:lnTo>
                    <a:lnTo>
                      <a:pt x="516" y="768"/>
                    </a:lnTo>
                    <a:lnTo>
                      <a:pt x="521" y="771"/>
                    </a:lnTo>
                    <a:lnTo>
                      <a:pt x="527" y="773"/>
                    </a:lnTo>
                    <a:lnTo>
                      <a:pt x="535" y="771"/>
                    </a:lnTo>
                    <a:lnTo>
                      <a:pt x="546" y="764"/>
                    </a:lnTo>
                    <a:lnTo>
                      <a:pt x="547" y="769"/>
                    </a:lnTo>
                    <a:lnTo>
                      <a:pt x="559" y="769"/>
                    </a:lnTo>
                    <a:lnTo>
                      <a:pt x="560" y="769"/>
                    </a:lnTo>
                    <a:lnTo>
                      <a:pt x="564" y="767"/>
                    </a:lnTo>
                    <a:lnTo>
                      <a:pt x="568" y="764"/>
                    </a:lnTo>
                    <a:lnTo>
                      <a:pt x="573" y="761"/>
                    </a:lnTo>
                    <a:lnTo>
                      <a:pt x="579" y="755"/>
                    </a:lnTo>
                    <a:lnTo>
                      <a:pt x="586" y="749"/>
                    </a:lnTo>
                    <a:lnTo>
                      <a:pt x="592" y="741"/>
                    </a:lnTo>
                    <a:lnTo>
                      <a:pt x="598" y="731"/>
                    </a:lnTo>
                    <a:lnTo>
                      <a:pt x="602" y="731"/>
                    </a:lnTo>
                    <a:lnTo>
                      <a:pt x="607" y="726"/>
                    </a:lnTo>
                    <a:lnTo>
                      <a:pt x="616" y="713"/>
                    </a:lnTo>
                    <a:lnTo>
                      <a:pt x="627" y="697"/>
                    </a:lnTo>
                    <a:lnTo>
                      <a:pt x="633" y="678"/>
                    </a:lnTo>
                    <a:lnTo>
                      <a:pt x="639" y="675"/>
                    </a:lnTo>
                    <a:lnTo>
                      <a:pt x="640" y="638"/>
                    </a:lnTo>
                    <a:lnTo>
                      <a:pt x="657" y="643"/>
                    </a:lnTo>
                    <a:lnTo>
                      <a:pt x="697" y="688"/>
                    </a:lnTo>
                    <a:lnTo>
                      <a:pt x="704" y="723"/>
                    </a:lnTo>
                    <a:lnTo>
                      <a:pt x="698" y="780"/>
                    </a:lnTo>
                    <a:lnTo>
                      <a:pt x="697" y="781"/>
                    </a:lnTo>
                    <a:lnTo>
                      <a:pt x="695" y="785"/>
                    </a:lnTo>
                    <a:lnTo>
                      <a:pt x="692" y="790"/>
                    </a:lnTo>
                    <a:lnTo>
                      <a:pt x="686" y="796"/>
                    </a:lnTo>
                    <a:lnTo>
                      <a:pt x="680" y="804"/>
                    </a:lnTo>
                    <a:lnTo>
                      <a:pt x="673" y="811"/>
                    </a:lnTo>
                    <a:lnTo>
                      <a:pt x="665" y="817"/>
                    </a:lnTo>
                    <a:lnTo>
                      <a:pt x="656" y="824"/>
                    </a:lnTo>
                    <a:lnTo>
                      <a:pt x="654" y="840"/>
                    </a:lnTo>
                    <a:lnTo>
                      <a:pt x="660" y="842"/>
                    </a:lnTo>
                    <a:lnTo>
                      <a:pt x="666" y="850"/>
                    </a:lnTo>
                    <a:lnTo>
                      <a:pt x="667" y="850"/>
                    </a:lnTo>
                    <a:lnTo>
                      <a:pt x="668" y="850"/>
                    </a:lnTo>
                    <a:lnTo>
                      <a:pt x="672" y="850"/>
                    </a:lnTo>
                    <a:lnTo>
                      <a:pt x="676" y="850"/>
                    </a:lnTo>
                    <a:lnTo>
                      <a:pt x="680" y="850"/>
                    </a:lnTo>
                    <a:lnTo>
                      <a:pt x="685" y="850"/>
                    </a:lnTo>
                    <a:lnTo>
                      <a:pt x="692" y="849"/>
                    </a:lnTo>
                    <a:lnTo>
                      <a:pt x="698" y="848"/>
                    </a:lnTo>
                    <a:lnTo>
                      <a:pt x="702" y="839"/>
                    </a:lnTo>
                    <a:lnTo>
                      <a:pt x="703" y="839"/>
                    </a:lnTo>
                    <a:lnTo>
                      <a:pt x="707" y="840"/>
                    </a:lnTo>
                    <a:lnTo>
                      <a:pt x="712" y="840"/>
                    </a:lnTo>
                    <a:lnTo>
                      <a:pt x="718" y="839"/>
                    </a:lnTo>
                    <a:lnTo>
                      <a:pt x="720" y="837"/>
                    </a:lnTo>
                    <a:lnTo>
                      <a:pt x="724" y="833"/>
                    </a:lnTo>
                    <a:lnTo>
                      <a:pt x="730" y="826"/>
                    </a:lnTo>
                    <a:lnTo>
                      <a:pt x="738" y="816"/>
                    </a:lnTo>
                    <a:lnTo>
                      <a:pt x="746" y="806"/>
                    </a:lnTo>
                    <a:lnTo>
                      <a:pt x="753" y="795"/>
                    </a:lnTo>
                    <a:lnTo>
                      <a:pt x="760" y="785"/>
                    </a:lnTo>
                    <a:lnTo>
                      <a:pt x="764" y="775"/>
                    </a:lnTo>
                    <a:lnTo>
                      <a:pt x="760" y="741"/>
                    </a:lnTo>
                    <a:lnTo>
                      <a:pt x="785" y="675"/>
                    </a:lnTo>
                    <a:lnTo>
                      <a:pt x="787" y="654"/>
                    </a:lnTo>
                    <a:lnTo>
                      <a:pt x="770" y="629"/>
                    </a:lnTo>
                    <a:lnTo>
                      <a:pt x="787" y="634"/>
                    </a:lnTo>
                    <a:lnTo>
                      <a:pt x="790" y="636"/>
                    </a:lnTo>
                    <a:lnTo>
                      <a:pt x="801" y="640"/>
                    </a:lnTo>
                    <a:lnTo>
                      <a:pt x="815" y="645"/>
                    </a:lnTo>
                    <a:lnTo>
                      <a:pt x="833" y="649"/>
                    </a:lnTo>
                    <a:lnTo>
                      <a:pt x="853" y="654"/>
                    </a:lnTo>
                    <a:lnTo>
                      <a:pt x="875" y="654"/>
                    </a:lnTo>
                    <a:lnTo>
                      <a:pt x="896" y="650"/>
                    </a:lnTo>
                    <a:lnTo>
                      <a:pt x="916" y="641"/>
                    </a:lnTo>
                    <a:lnTo>
                      <a:pt x="903" y="637"/>
                    </a:lnTo>
                    <a:lnTo>
                      <a:pt x="905" y="636"/>
                    </a:lnTo>
                    <a:lnTo>
                      <a:pt x="912" y="634"/>
                    </a:lnTo>
                    <a:lnTo>
                      <a:pt x="922" y="630"/>
                    </a:lnTo>
                    <a:lnTo>
                      <a:pt x="935" y="626"/>
                    </a:lnTo>
                    <a:lnTo>
                      <a:pt x="948" y="621"/>
                    </a:lnTo>
                    <a:lnTo>
                      <a:pt x="960" y="615"/>
                    </a:lnTo>
                    <a:lnTo>
                      <a:pt x="972" y="607"/>
                    </a:lnTo>
                    <a:lnTo>
                      <a:pt x="980" y="599"/>
                    </a:lnTo>
                    <a:lnTo>
                      <a:pt x="979" y="599"/>
                    </a:lnTo>
                    <a:lnTo>
                      <a:pt x="977" y="600"/>
                    </a:lnTo>
                    <a:lnTo>
                      <a:pt x="974" y="600"/>
                    </a:lnTo>
                    <a:lnTo>
                      <a:pt x="970" y="600"/>
                    </a:lnTo>
                    <a:lnTo>
                      <a:pt x="964" y="601"/>
                    </a:lnTo>
                    <a:lnTo>
                      <a:pt x="958" y="600"/>
                    </a:lnTo>
                    <a:lnTo>
                      <a:pt x="953" y="599"/>
                    </a:lnTo>
                    <a:lnTo>
                      <a:pt x="947" y="598"/>
                    </a:lnTo>
                    <a:lnTo>
                      <a:pt x="949" y="596"/>
                    </a:lnTo>
                    <a:lnTo>
                      <a:pt x="955" y="590"/>
                    </a:lnTo>
                    <a:lnTo>
                      <a:pt x="963" y="583"/>
                    </a:lnTo>
                    <a:lnTo>
                      <a:pt x="973" y="573"/>
                    </a:lnTo>
                    <a:lnTo>
                      <a:pt x="981" y="562"/>
                    </a:lnTo>
                    <a:lnTo>
                      <a:pt x="990" y="550"/>
                    </a:lnTo>
                    <a:lnTo>
                      <a:pt x="996" y="536"/>
                    </a:lnTo>
                    <a:lnTo>
                      <a:pt x="998" y="523"/>
                    </a:lnTo>
                    <a:lnTo>
                      <a:pt x="991" y="527"/>
                    </a:lnTo>
                    <a:lnTo>
                      <a:pt x="992" y="525"/>
                    </a:lnTo>
                    <a:lnTo>
                      <a:pt x="992" y="519"/>
                    </a:lnTo>
                    <a:lnTo>
                      <a:pt x="991" y="511"/>
                    </a:lnTo>
                    <a:lnTo>
                      <a:pt x="983" y="501"/>
                    </a:lnTo>
                    <a:lnTo>
                      <a:pt x="974" y="506"/>
                    </a:lnTo>
                    <a:lnTo>
                      <a:pt x="974" y="503"/>
                    </a:lnTo>
                    <a:lnTo>
                      <a:pt x="974" y="497"/>
                    </a:lnTo>
                    <a:lnTo>
                      <a:pt x="971" y="490"/>
                    </a:lnTo>
                    <a:lnTo>
                      <a:pt x="964" y="485"/>
                    </a:lnTo>
                    <a:lnTo>
                      <a:pt x="964" y="486"/>
                    </a:lnTo>
                    <a:lnTo>
                      <a:pt x="962" y="489"/>
                    </a:lnTo>
                    <a:lnTo>
                      <a:pt x="960" y="492"/>
                    </a:lnTo>
                    <a:lnTo>
                      <a:pt x="956" y="495"/>
                    </a:lnTo>
                    <a:lnTo>
                      <a:pt x="952" y="500"/>
                    </a:lnTo>
                    <a:lnTo>
                      <a:pt x="946" y="504"/>
                    </a:lnTo>
                    <a:lnTo>
                      <a:pt x="938" y="510"/>
                    </a:lnTo>
                    <a:lnTo>
                      <a:pt x="930" y="514"/>
                    </a:lnTo>
                    <a:lnTo>
                      <a:pt x="891" y="514"/>
                    </a:lnTo>
                    <a:lnTo>
                      <a:pt x="873" y="499"/>
                    </a:lnTo>
                    <a:lnTo>
                      <a:pt x="871" y="478"/>
                    </a:lnTo>
                    <a:lnTo>
                      <a:pt x="867" y="443"/>
                    </a:lnTo>
                    <a:lnTo>
                      <a:pt x="861" y="437"/>
                    </a:lnTo>
                    <a:lnTo>
                      <a:pt x="859" y="383"/>
                    </a:lnTo>
                    <a:lnTo>
                      <a:pt x="852" y="376"/>
                    </a:lnTo>
                    <a:lnTo>
                      <a:pt x="853" y="361"/>
                    </a:lnTo>
                    <a:lnTo>
                      <a:pt x="853" y="327"/>
                    </a:lnTo>
                    <a:lnTo>
                      <a:pt x="849" y="287"/>
                    </a:lnTo>
                    <a:lnTo>
                      <a:pt x="836" y="255"/>
                    </a:lnTo>
                    <a:lnTo>
                      <a:pt x="834" y="246"/>
                    </a:lnTo>
                    <a:lnTo>
                      <a:pt x="829" y="236"/>
                    </a:lnTo>
                    <a:lnTo>
                      <a:pt x="822" y="225"/>
                    </a:lnTo>
                    <a:lnTo>
                      <a:pt x="812" y="213"/>
                    </a:lnTo>
                    <a:lnTo>
                      <a:pt x="802" y="202"/>
                    </a:lnTo>
                    <a:lnTo>
                      <a:pt x="789" y="191"/>
                    </a:lnTo>
                    <a:lnTo>
                      <a:pt x="774" y="181"/>
                    </a:lnTo>
                    <a:lnTo>
                      <a:pt x="760" y="172"/>
                    </a:lnTo>
                    <a:lnTo>
                      <a:pt x="758" y="170"/>
                    </a:lnTo>
                    <a:lnTo>
                      <a:pt x="750" y="165"/>
                    </a:lnTo>
                    <a:lnTo>
                      <a:pt x="740" y="157"/>
                    </a:lnTo>
                    <a:lnTo>
                      <a:pt x="727" y="147"/>
                    </a:lnTo>
                    <a:lnTo>
                      <a:pt x="714" y="138"/>
                    </a:lnTo>
                    <a:lnTo>
                      <a:pt x="698" y="128"/>
                    </a:lnTo>
                    <a:lnTo>
                      <a:pt x="683" y="122"/>
                    </a:lnTo>
                    <a:lnTo>
                      <a:pt x="670" y="118"/>
                    </a:lnTo>
                    <a:lnTo>
                      <a:pt x="668" y="118"/>
                    </a:lnTo>
                    <a:lnTo>
                      <a:pt x="666" y="117"/>
                    </a:lnTo>
                    <a:lnTo>
                      <a:pt x="663" y="116"/>
                    </a:lnTo>
                    <a:lnTo>
                      <a:pt x="659" y="114"/>
                    </a:lnTo>
                    <a:lnTo>
                      <a:pt x="653" y="113"/>
                    </a:lnTo>
                    <a:lnTo>
                      <a:pt x="645" y="110"/>
                    </a:lnTo>
                    <a:lnTo>
                      <a:pt x="637" y="108"/>
                    </a:lnTo>
                    <a:lnTo>
                      <a:pt x="627" y="105"/>
                    </a:lnTo>
                    <a:lnTo>
                      <a:pt x="615" y="103"/>
                    </a:lnTo>
                    <a:lnTo>
                      <a:pt x="602" y="102"/>
                    </a:lnTo>
                    <a:lnTo>
                      <a:pt x="589" y="100"/>
                    </a:lnTo>
                    <a:lnTo>
                      <a:pt x="573" y="98"/>
                    </a:lnTo>
                    <a:lnTo>
                      <a:pt x="556" y="97"/>
                    </a:lnTo>
                    <a:lnTo>
                      <a:pt x="538" y="97"/>
                    </a:lnTo>
                    <a:lnTo>
                      <a:pt x="519" y="97"/>
                    </a:lnTo>
                    <a:lnTo>
                      <a:pt x="498" y="97"/>
                    </a:lnTo>
                    <a:lnTo>
                      <a:pt x="488" y="97"/>
                    </a:lnTo>
                    <a:lnTo>
                      <a:pt x="471" y="97"/>
                    </a:lnTo>
                    <a:lnTo>
                      <a:pt x="450" y="96"/>
                    </a:lnTo>
                    <a:lnTo>
                      <a:pt x="426" y="96"/>
                    </a:lnTo>
                    <a:lnTo>
                      <a:pt x="402" y="95"/>
                    </a:lnTo>
                    <a:lnTo>
                      <a:pt x="380" y="95"/>
                    </a:lnTo>
                    <a:lnTo>
                      <a:pt x="361" y="95"/>
                    </a:lnTo>
                    <a:lnTo>
                      <a:pt x="348" y="96"/>
                    </a:lnTo>
                    <a:lnTo>
                      <a:pt x="337" y="97"/>
                    </a:lnTo>
                    <a:lnTo>
                      <a:pt x="322" y="97"/>
                    </a:lnTo>
                    <a:lnTo>
                      <a:pt x="304" y="96"/>
                    </a:lnTo>
                    <a:lnTo>
                      <a:pt x="284" y="94"/>
                    </a:lnTo>
                    <a:lnTo>
                      <a:pt x="264" y="92"/>
                    </a:lnTo>
                    <a:lnTo>
                      <a:pt x="243" y="89"/>
                    </a:lnTo>
                    <a:lnTo>
                      <a:pt x="222" y="86"/>
                    </a:lnTo>
                    <a:lnTo>
                      <a:pt x="204" y="83"/>
                    </a:lnTo>
                    <a:lnTo>
                      <a:pt x="187" y="79"/>
                    </a:lnTo>
                    <a:lnTo>
                      <a:pt x="173" y="71"/>
                    </a:lnTo>
                    <a:lnTo>
                      <a:pt x="161" y="60"/>
                    </a:lnTo>
                    <a:lnTo>
                      <a:pt x="151" y="47"/>
                    </a:lnTo>
                    <a:lnTo>
                      <a:pt x="142" y="35"/>
                    </a:lnTo>
                    <a:lnTo>
                      <a:pt x="132" y="22"/>
                    </a:lnTo>
                    <a:lnTo>
                      <a:pt x="123" y="11"/>
                    </a:lnTo>
                    <a:lnTo>
                      <a:pt x="113" y="0"/>
                    </a:lnTo>
                    <a:lnTo>
                      <a:pt x="118" y="14"/>
                    </a:lnTo>
                    <a:lnTo>
                      <a:pt x="121" y="35"/>
                    </a:lnTo>
                    <a:lnTo>
                      <a:pt x="121" y="61"/>
                    </a:lnTo>
                    <a:lnTo>
                      <a:pt x="119" y="93"/>
                    </a:lnTo>
                    <a:lnTo>
                      <a:pt x="110" y="128"/>
                    </a:lnTo>
                    <a:lnTo>
                      <a:pt x="94" y="167"/>
                    </a:lnTo>
                    <a:lnTo>
                      <a:pt x="70" y="209"/>
                    </a:lnTo>
                    <a:lnTo>
                      <a:pt x="36" y="25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1017" name="Freeform 297"/>
              <p:cNvSpPr>
                <a:spLocks/>
              </p:cNvSpPr>
              <p:nvPr/>
            </p:nvSpPr>
            <p:spPr bwMode="auto">
              <a:xfrm>
                <a:off x="850" y="2601"/>
                <a:ext cx="133" cy="282"/>
              </a:xfrm>
              <a:custGeom>
                <a:avLst/>
                <a:gdLst/>
                <a:ahLst/>
                <a:cxnLst>
                  <a:cxn ang="0">
                    <a:pos x="384" y="684"/>
                  </a:cxn>
                  <a:cxn ang="0">
                    <a:pos x="362" y="723"/>
                  </a:cxn>
                  <a:cxn ang="0">
                    <a:pos x="335" y="776"/>
                  </a:cxn>
                  <a:cxn ang="0">
                    <a:pos x="287" y="806"/>
                  </a:cxn>
                  <a:cxn ang="0">
                    <a:pos x="240" y="845"/>
                  </a:cxn>
                  <a:cxn ang="0">
                    <a:pos x="220" y="841"/>
                  </a:cxn>
                  <a:cxn ang="0">
                    <a:pos x="204" y="819"/>
                  </a:cxn>
                  <a:cxn ang="0">
                    <a:pos x="211" y="803"/>
                  </a:cxn>
                  <a:cxn ang="0">
                    <a:pos x="184" y="801"/>
                  </a:cxn>
                  <a:cxn ang="0">
                    <a:pos x="188" y="780"/>
                  </a:cxn>
                  <a:cxn ang="0">
                    <a:pos x="215" y="764"/>
                  </a:cxn>
                  <a:cxn ang="0">
                    <a:pos x="223" y="705"/>
                  </a:cxn>
                  <a:cxn ang="0">
                    <a:pos x="211" y="608"/>
                  </a:cxn>
                  <a:cxn ang="0">
                    <a:pos x="185" y="582"/>
                  </a:cxn>
                  <a:cxn ang="0">
                    <a:pos x="160" y="558"/>
                  </a:cxn>
                  <a:cxn ang="0">
                    <a:pos x="131" y="517"/>
                  </a:cxn>
                  <a:cxn ang="0">
                    <a:pos x="106" y="485"/>
                  </a:cxn>
                  <a:cxn ang="0">
                    <a:pos x="69" y="454"/>
                  </a:cxn>
                  <a:cxn ang="0">
                    <a:pos x="42" y="404"/>
                  </a:cxn>
                  <a:cxn ang="0">
                    <a:pos x="26" y="367"/>
                  </a:cxn>
                  <a:cxn ang="0">
                    <a:pos x="2" y="298"/>
                  </a:cxn>
                  <a:cxn ang="0">
                    <a:pos x="14" y="235"/>
                  </a:cxn>
                  <a:cxn ang="0">
                    <a:pos x="45" y="225"/>
                  </a:cxn>
                  <a:cxn ang="0">
                    <a:pos x="85" y="207"/>
                  </a:cxn>
                  <a:cxn ang="0">
                    <a:pos x="115" y="200"/>
                  </a:cxn>
                  <a:cxn ang="0">
                    <a:pos x="142" y="177"/>
                  </a:cxn>
                  <a:cxn ang="0">
                    <a:pos x="163" y="176"/>
                  </a:cxn>
                  <a:cxn ang="0">
                    <a:pos x="211" y="140"/>
                  </a:cxn>
                  <a:cxn ang="0">
                    <a:pos x="235" y="126"/>
                  </a:cxn>
                  <a:cxn ang="0">
                    <a:pos x="253" y="80"/>
                  </a:cxn>
                  <a:cxn ang="0">
                    <a:pos x="262" y="42"/>
                  </a:cxn>
                  <a:cxn ang="0">
                    <a:pos x="290" y="1"/>
                  </a:cxn>
                  <a:cxn ang="0">
                    <a:pos x="312" y="22"/>
                  </a:cxn>
                  <a:cxn ang="0">
                    <a:pos x="336" y="116"/>
                  </a:cxn>
                  <a:cxn ang="0">
                    <a:pos x="318" y="162"/>
                  </a:cxn>
                  <a:cxn ang="0">
                    <a:pos x="308" y="135"/>
                  </a:cxn>
                  <a:cxn ang="0">
                    <a:pos x="297" y="209"/>
                  </a:cxn>
                  <a:cxn ang="0">
                    <a:pos x="281" y="254"/>
                  </a:cxn>
                  <a:cxn ang="0">
                    <a:pos x="257" y="289"/>
                  </a:cxn>
                  <a:cxn ang="0">
                    <a:pos x="235" y="301"/>
                  </a:cxn>
                  <a:cxn ang="0">
                    <a:pos x="216" y="302"/>
                  </a:cxn>
                  <a:cxn ang="0">
                    <a:pos x="178" y="298"/>
                  </a:cxn>
                  <a:cxn ang="0">
                    <a:pos x="161" y="366"/>
                  </a:cxn>
                  <a:cxn ang="0">
                    <a:pos x="174" y="415"/>
                  </a:cxn>
                  <a:cxn ang="0">
                    <a:pos x="193" y="445"/>
                  </a:cxn>
                  <a:cxn ang="0">
                    <a:pos x="218" y="473"/>
                  </a:cxn>
                  <a:cxn ang="0">
                    <a:pos x="237" y="514"/>
                  </a:cxn>
                  <a:cxn ang="0">
                    <a:pos x="265" y="548"/>
                  </a:cxn>
                  <a:cxn ang="0">
                    <a:pos x="304" y="558"/>
                  </a:cxn>
                  <a:cxn ang="0">
                    <a:pos x="337" y="551"/>
                  </a:cxn>
                  <a:cxn ang="0">
                    <a:pos x="352" y="564"/>
                  </a:cxn>
                  <a:cxn ang="0">
                    <a:pos x="371" y="551"/>
                  </a:cxn>
                  <a:cxn ang="0">
                    <a:pos x="401" y="631"/>
                  </a:cxn>
                </a:cxnLst>
                <a:rect l="0" t="0" r="r" b="b"/>
                <a:pathLst>
                  <a:path w="401" h="846">
                    <a:moveTo>
                      <a:pt x="391" y="629"/>
                    </a:moveTo>
                    <a:lnTo>
                      <a:pt x="389" y="645"/>
                    </a:lnTo>
                    <a:lnTo>
                      <a:pt x="387" y="663"/>
                    </a:lnTo>
                    <a:lnTo>
                      <a:pt x="385" y="678"/>
                    </a:lnTo>
                    <a:lnTo>
                      <a:pt x="384" y="684"/>
                    </a:lnTo>
                    <a:lnTo>
                      <a:pt x="369" y="679"/>
                    </a:lnTo>
                    <a:lnTo>
                      <a:pt x="368" y="695"/>
                    </a:lnTo>
                    <a:lnTo>
                      <a:pt x="366" y="708"/>
                    </a:lnTo>
                    <a:lnTo>
                      <a:pt x="363" y="719"/>
                    </a:lnTo>
                    <a:lnTo>
                      <a:pt x="362" y="723"/>
                    </a:lnTo>
                    <a:lnTo>
                      <a:pt x="351" y="719"/>
                    </a:lnTo>
                    <a:lnTo>
                      <a:pt x="349" y="741"/>
                    </a:lnTo>
                    <a:lnTo>
                      <a:pt x="343" y="759"/>
                    </a:lnTo>
                    <a:lnTo>
                      <a:pt x="338" y="771"/>
                    </a:lnTo>
                    <a:lnTo>
                      <a:pt x="335" y="776"/>
                    </a:lnTo>
                    <a:lnTo>
                      <a:pt x="323" y="766"/>
                    </a:lnTo>
                    <a:lnTo>
                      <a:pt x="308" y="791"/>
                    </a:lnTo>
                    <a:lnTo>
                      <a:pt x="303" y="785"/>
                    </a:lnTo>
                    <a:lnTo>
                      <a:pt x="297" y="795"/>
                    </a:lnTo>
                    <a:lnTo>
                      <a:pt x="287" y="806"/>
                    </a:lnTo>
                    <a:lnTo>
                      <a:pt x="277" y="815"/>
                    </a:lnTo>
                    <a:lnTo>
                      <a:pt x="265" y="825"/>
                    </a:lnTo>
                    <a:lnTo>
                      <a:pt x="255" y="833"/>
                    </a:lnTo>
                    <a:lnTo>
                      <a:pt x="246" y="840"/>
                    </a:lnTo>
                    <a:lnTo>
                      <a:pt x="240" y="845"/>
                    </a:lnTo>
                    <a:lnTo>
                      <a:pt x="238" y="846"/>
                    </a:lnTo>
                    <a:lnTo>
                      <a:pt x="231" y="845"/>
                    </a:lnTo>
                    <a:lnTo>
                      <a:pt x="225" y="843"/>
                    </a:lnTo>
                    <a:lnTo>
                      <a:pt x="221" y="842"/>
                    </a:lnTo>
                    <a:lnTo>
                      <a:pt x="220" y="841"/>
                    </a:lnTo>
                    <a:lnTo>
                      <a:pt x="209" y="843"/>
                    </a:lnTo>
                    <a:lnTo>
                      <a:pt x="201" y="831"/>
                    </a:lnTo>
                    <a:lnTo>
                      <a:pt x="202" y="827"/>
                    </a:lnTo>
                    <a:lnTo>
                      <a:pt x="203" y="823"/>
                    </a:lnTo>
                    <a:lnTo>
                      <a:pt x="204" y="819"/>
                    </a:lnTo>
                    <a:lnTo>
                      <a:pt x="205" y="814"/>
                    </a:lnTo>
                    <a:lnTo>
                      <a:pt x="208" y="809"/>
                    </a:lnTo>
                    <a:lnTo>
                      <a:pt x="209" y="806"/>
                    </a:lnTo>
                    <a:lnTo>
                      <a:pt x="211" y="804"/>
                    </a:lnTo>
                    <a:lnTo>
                      <a:pt x="211" y="803"/>
                    </a:lnTo>
                    <a:lnTo>
                      <a:pt x="202" y="803"/>
                    </a:lnTo>
                    <a:lnTo>
                      <a:pt x="196" y="801"/>
                    </a:lnTo>
                    <a:lnTo>
                      <a:pt x="192" y="798"/>
                    </a:lnTo>
                    <a:lnTo>
                      <a:pt x="191" y="795"/>
                    </a:lnTo>
                    <a:lnTo>
                      <a:pt x="184" y="801"/>
                    </a:lnTo>
                    <a:lnTo>
                      <a:pt x="178" y="801"/>
                    </a:lnTo>
                    <a:lnTo>
                      <a:pt x="174" y="800"/>
                    </a:lnTo>
                    <a:lnTo>
                      <a:pt x="172" y="799"/>
                    </a:lnTo>
                    <a:lnTo>
                      <a:pt x="180" y="788"/>
                    </a:lnTo>
                    <a:lnTo>
                      <a:pt x="188" y="780"/>
                    </a:lnTo>
                    <a:lnTo>
                      <a:pt x="196" y="773"/>
                    </a:lnTo>
                    <a:lnTo>
                      <a:pt x="202" y="769"/>
                    </a:lnTo>
                    <a:lnTo>
                      <a:pt x="208" y="767"/>
                    </a:lnTo>
                    <a:lnTo>
                      <a:pt x="212" y="765"/>
                    </a:lnTo>
                    <a:lnTo>
                      <a:pt x="215" y="764"/>
                    </a:lnTo>
                    <a:lnTo>
                      <a:pt x="216" y="764"/>
                    </a:lnTo>
                    <a:lnTo>
                      <a:pt x="217" y="745"/>
                    </a:lnTo>
                    <a:lnTo>
                      <a:pt x="220" y="726"/>
                    </a:lnTo>
                    <a:lnTo>
                      <a:pt x="222" y="711"/>
                    </a:lnTo>
                    <a:lnTo>
                      <a:pt x="223" y="705"/>
                    </a:lnTo>
                    <a:lnTo>
                      <a:pt x="219" y="673"/>
                    </a:lnTo>
                    <a:lnTo>
                      <a:pt x="218" y="643"/>
                    </a:lnTo>
                    <a:lnTo>
                      <a:pt x="219" y="622"/>
                    </a:lnTo>
                    <a:lnTo>
                      <a:pt x="219" y="614"/>
                    </a:lnTo>
                    <a:lnTo>
                      <a:pt x="211" y="608"/>
                    </a:lnTo>
                    <a:lnTo>
                      <a:pt x="203" y="602"/>
                    </a:lnTo>
                    <a:lnTo>
                      <a:pt x="198" y="596"/>
                    </a:lnTo>
                    <a:lnTo>
                      <a:pt x="193" y="591"/>
                    </a:lnTo>
                    <a:lnTo>
                      <a:pt x="189" y="586"/>
                    </a:lnTo>
                    <a:lnTo>
                      <a:pt x="185" y="582"/>
                    </a:lnTo>
                    <a:lnTo>
                      <a:pt x="184" y="580"/>
                    </a:lnTo>
                    <a:lnTo>
                      <a:pt x="183" y="579"/>
                    </a:lnTo>
                    <a:lnTo>
                      <a:pt x="173" y="573"/>
                    </a:lnTo>
                    <a:lnTo>
                      <a:pt x="166" y="565"/>
                    </a:lnTo>
                    <a:lnTo>
                      <a:pt x="160" y="558"/>
                    </a:lnTo>
                    <a:lnTo>
                      <a:pt x="158" y="555"/>
                    </a:lnTo>
                    <a:lnTo>
                      <a:pt x="145" y="542"/>
                    </a:lnTo>
                    <a:lnTo>
                      <a:pt x="136" y="531"/>
                    </a:lnTo>
                    <a:lnTo>
                      <a:pt x="132" y="521"/>
                    </a:lnTo>
                    <a:lnTo>
                      <a:pt x="131" y="517"/>
                    </a:lnTo>
                    <a:lnTo>
                      <a:pt x="127" y="529"/>
                    </a:lnTo>
                    <a:lnTo>
                      <a:pt x="117" y="515"/>
                    </a:lnTo>
                    <a:lnTo>
                      <a:pt x="111" y="500"/>
                    </a:lnTo>
                    <a:lnTo>
                      <a:pt x="107" y="489"/>
                    </a:lnTo>
                    <a:lnTo>
                      <a:pt x="106" y="485"/>
                    </a:lnTo>
                    <a:lnTo>
                      <a:pt x="96" y="477"/>
                    </a:lnTo>
                    <a:lnTo>
                      <a:pt x="87" y="465"/>
                    </a:lnTo>
                    <a:lnTo>
                      <a:pt x="81" y="454"/>
                    </a:lnTo>
                    <a:lnTo>
                      <a:pt x="77" y="449"/>
                    </a:lnTo>
                    <a:lnTo>
                      <a:pt x="69" y="454"/>
                    </a:lnTo>
                    <a:lnTo>
                      <a:pt x="60" y="432"/>
                    </a:lnTo>
                    <a:lnTo>
                      <a:pt x="51" y="426"/>
                    </a:lnTo>
                    <a:lnTo>
                      <a:pt x="46" y="416"/>
                    </a:lnTo>
                    <a:lnTo>
                      <a:pt x="43" y="408"/>
                    </a:lnTo>
                    <a:lnTo>
                      <a:pt x="42" y="404"/>
                    </a:lnTo>
                    <a:lnTo>
                      <a:pt x="35" y="405"/>
                    </a:lnTo>
                    <a:lnTo>
                      <a:pt x="31" y="392"/>
                    </a:lnTo>
                    <a:lnTo>
                      <a:pt x="28" y="381"/>
                    </a:lnTo>
                    <a:lnTo>
                      <a:pt x="26" y="371"/>
                    </a:lnTo>
                    <a:lnTo>
                      <a:pt x="26" y="367"/>
                    </a:lnTo>
                    <a:lnTo>
                      <a:pt x="18" y="352"/>
                    </a:lnTo>
                    <a:lnTo>
                      <a:pt x="15" y="306"/>
                    </a:lnTo>
                    <a:lnTo>
                      <a:pt x="6" y="312"/>
                    </a:lnTo>
                    <a:lnTo>
                      <a:pt x="4" y="305"/>
                    </a:lnTo>
                    <a:lnTo>
                      <a:pt x="2" y="298"/>
                    </a:lnTo>
                    <a:lnTo>
                      <a:pt x="1" y="291"/>
                    </a:lnTo>
                    <a:lnTo>
                      <a:pt x="1" y="286"/>
                    </a:lnTo>
                    <a:lnTo>
                      <a:pt x="0" y="275"/>
                    </a:lnTo>
                    <a:lnTo>
                      <a:pt x="7" y="250"/>
                    </a:lnTo>
                    <a:lnTo>
                      <a:pt x="14" y="235"/>
                    </a:lnTo>
                    <a:lnTo>
                      <a:pt x="20" y="226"/>
                    </a:lnTo>
                    <a:lnTo>
                      <a:pt x="22" y="224"/>
                    </a:lnTo>
                    <a:lnTo>
                      <a:pt x="26" y="254"/>
                    </a:lnTo>
                    <a:lnTo>
                      <a:pt x="35" y="238"/>
                    </a:lnTo>
                    <a:lnTo>
                      <a:pt x="45" y="225"/>
                    </a:lnTo>
                    <a:lnTo>
                      <a:pt x="52" y="217"/>
                    </a:lnTo>
                    <a:lnTo>
                      <a:pt x="55" y="215"/>
                    </a:lnTo>
                    <a:lnTo>
                      <a:pt x="55" y="241"/>
                    </a:lnTo>
                    <a:lnTo>
                      <a:pt x="65" y="225"/>
                    </a:lnTo>
                    <a:lnTo>
                      <a:pt x="85" y="207"/>
                    </a:lnTo>
                    <a:lnTo>
                      <a:pt x="84" y="223"/>
                    </a:lnTo>
                    <a:lnTo>
                      <a:pt x="83" y="236"/>
                    </a:lnTo>
                    <a:lnTo>
                      <a:pt x="84" y="246"/>
                    </a:lnTo>
                    <a:lnTo>
                      <a:pt x="84" y="249"/>
                    </a:lnTo>
                    <a:lnTo>
                      <a:pt x="115" y="200"/>
                    </a:lnTo>
                    <a:lnTo>
                      <a:pt x="120" y="209"/>
                    </a:lnTo>
                    <a:lnTo>
                      <a:pt x="126" y="199"/>
                    </a:lnTo>
                    <a:lnTo>
                      <a:pt x="132" y="190"/>
                    </a:lnTo>
                    <a:lnTo>
                      <a:pt x="137" y="183"/>
                    </a:lnTo>
                    <a:lnTo>
                      <a:pt x="142" y="177"/>
                    </a:lnTo>
                    <a:lnTo>
                      <a:pt x="148" y="173"/>
                    </a:lnTo>
                    <a:lnTo>
                      <a:pt x="151" y="169"/>
                    </a:lnTo>
                    <a:lnTo>
                      <a:pt x="153" y="168"/>
                    </a:lnTo>
                    <a:lnTo>
                      <a:pt x="154" y="167"/>
                    </a:lnTo>
                    <a:lnTo>
                      <a:pt x="163" y="176"/>
                    </a:lnTo>
                    <a:lnTo>
                      <a:pt x="188" y="148"/>
                    </a:lnTo>
                    <a:lnTo>
                      <a:pt x="190" y="164"/>
                    </a:lnTo>
                    <a:lnTo>
                      <a:pt x="199" y="157"/>
                    </a:lnTo>
                    <a:lnTo>
                      <a:pt x="206" y="147"/>
                    </a:lnTo>
                    <a:lnTo>
                      <a:pt x="211" y="140"/>
                    </a:lnTo>
                    <a:lnTo>
                      <a:pt x="212" y="137"/>
                    </a:lnTo>
                    <a:lnTo>
                      <a:pt x="216" y="148"/>
                    </a:lnTo>
                    <a:lnTo>
                      <a:pt x="233" y="104"/>
                    </a:lnTo>
                    <a:lnTo>
                      <a:pt x="235" y="116"/>
                    </a:lnTo>
                    <a:lnTo>
                      <a:pt x="235" y="126"/>
                    </a:lnTo>
                    <a:lnTo>
                      <a:pt x="234" y="134"/>
                    </a:lnTo>
                    <a:lnTo>
                      <a:pt x="234" y="137"/>
                    </a:lnTo>
                    <a:lnTo>
                      <a:pt x="243" y="117"/>
                    </a:lnTo>
                    <a:lnTo>
                      <a:pt x="250" y="97"/>
                    </a:lnTo>
                    <a:lnTo>
                      <a:pt x="253" y="80"/>
                    </a:lnTo>
                    <a:lnTo>
                      <a:pt x="254" y="74"/>
                    </a:lnTo>
                    <a:lnTo>
                      <a:pt x="261" y="81"/>
                    </a:lnTo>
                    <a:lnTo>
                      <a:pt x="263" y="66"/>
                    </a:lnTo>
                    <a:lnTo>
                      <a:pt x="263" y="53"/>
                    </a:lnTo>
                    <a:lnTo>
                      <a:pt x="262" y="42"/>
                    </a:lnTo>
                    <a:lnTo>
                      <a:pt x="262" y="38"/>
                    </a:lnTo>
                    <a:lnTo>
                      <a:pt x="276" y="51"/>
                    </a:lnTo>
                    <a:lnTo>
                      <a:pt x="276" y="0"/>
                    </a:lnTo>
                    <a:lnTo>
                      <a:pt x="287" y="16"/>
                    </a:lnTo>
                    <a:lnTo>
                      <a:pt x="290" y="1"/>
                    </a:lnTo>
                    <a:lnTo>
                      <a:pt x="295" y="1"/>
                    </a:lnTo>
                    <a:lnTo>
                      <a:pt x="301" y="10"/>
                    </a:lnTo>
                    <a:lnTo>
                      <a:pt x="307" y="16"/>
                    </a:lnTo>
                    <a:lnTo>
                      <a:pt x="311" y="20"/>
                    </a:lnTo>
                    <a:lnTo>
                      <a:pt x="312" y="22"/>
                    </a:lnTo>
                    <a:lnTo>
                      <a:pt x="312" y="31"/>
                    </a:lnTo>
                    <a:lnTo>
                      <a:pt x="332" y="58"/>
                    </a:lnTo>
                    <a:lnTo>
                      <a:pt x="336" y="79"/>
                    </a:lnTo>
                    <a:lnTo>
                      <a:pt x="336" y="100"/>
                    </a:lnTo>
                    <a:lnTo>
                      <a:pt x="336" y="116"/>
                    </a:lnTo>
                    <a:lnTo>
                      <a:pt x="335" y="122"/>
                    </a:lnTo>
                    <a:lnTo>
                      <a:pt x="327" y="108"/>
                    </a:lnTo>
                    <a:lnTo>
                      <a:pt x="327" y="128"/>
                    </a:lnTo>
                    <a:lnTo>
                      <a:pt x="323" y="147"/>
                    </a:lnTo>
                    <a:lnTo>
                      <a:pt x="318" y="162"/>
                    </a:lnTo>
                    <a:lnTo>
                      <a:pt x="316" y="167"/>
                    </a:lnTo>
                    <a:lnTo>
                      <a:pt x="314" y="155"/>
                    </a:lnTo>
                    <a:lnTo>
                      <a:pt x="311" y="144"/>
                    </a:lnTo>
                    <a:lnTo>
                      <a:pt x="309" y="138"/>
                    </a:lnTo>
                    <a:lnTo>
                      <a:pt x="308" y="135"/>
                    </a:lnTo>
                    <a:lnTo>
                      <a:pt x="308" y="164"/>
                    </a:lnTo>
                    <a:lnTo>
                      <a:pt x="303" y="161"/>
                    </a:lnTo>
                    <a:lnTo>
                      <a:pt x="303" y="179"/>
                    </a:lnTo>
                    <a:lnTo>
                      <a:pt x="300" y="196"/>
                    </a:lnTo>
                    <a:lnTo>
                      <a:pt x="297" y="209"/>
                    </a:lnTo>
                    <a:lnTo>
                      <a:pt x="296" y="215"/>
                    </a:lnTo>
                    <a:lnTo>
                      <a:pt x="286" y="205"/>
                    </a:lnTo>
                    <a:lnTo>
                      <a:pt x="287" y="224"/>
                    </a:lnTo>
                    <a:lnTo>
                      <a:pt x="285" y="240"/>
                    </a:lnTo>
                    <a:lnTo>
                      <a:pt x="281" y="254"/>
                    </a:lnTo>
                    <a:lnTo>
                      <a:pt x="275" y="266"/>
                    </a:lnTo>
                    <a:lnTo>
                      <a:pt x="268" y="277"/>
                    </a:lnTo>
                    <a:lnTo>
                      <a:pt x="263" y="283"/>
                    </a:lnTo>
                    <a:lnTo>
                      <a:pt x="259" y="288"/>
                    </a:lnTo>
                    <a:lnTo>
                      <a:pt x="257" y="289"/>
                    </a:lnTo>
                    <a:lnTo>
                      <a:pt x="256" y="270"/>
                    </a:lnTo>
                    <a:lnTo>
                      <a:pt x="251" y="279"/>
                    </a:lnTo>
                    <a:lnTo>
                      <a:pt x="245" y="287"/>
                    </a:lnTo>
                    <a:lnTo>
                      <a:pt x="240" y="294"/>
                    </a:lnTo>
                    <a:lnTo>
                      <a:pt x="235" y="301"/>
                    </a:lnTo>
                    <a:lnTo>
                      <a:pt x="231" y="306"/>
                    </a:lnTo>
                    <a:lnTo>
                      <a:pt x="226" y="310"/>
                    </a:lnTo>
                    <a:lnTo>
                      <a:pt x="224" y="312"/>
                    </a:lnTo>
                    <a:lnTo>
                      <a:pt x="223" y="313"/>
                    </a:lnTo>
                    <a:lnTo>
                      <a:pt x="216" y="302"/>
                    </a:lnTo>
                    <a:lnTo>
                      <a:pt x="212" y="291"/>
                    </a:lnTo>
                    <a:lnTo>
                      <a:pt x="210" y="285"/>
                    </a:lnTo>
                    <a:lnTo>
                      <a:pt x="210" y="283"/>
                    </a:lnTo>
                    <a:lnTo>
                      <a:pt x="195" y="312"/>
                    </a:lnTo>
                    <a:lnTo>
                      <a:pt x="178" y="298"/>
                    </a:lnTo>
                    <a:lnTo>
                      <a:pt x="170" y="318"/>
                    </a:lnTo>
                    <a:lnTo>
                      <a:pt x="168" y="330"/>
                    </a:lnTo>
                    <a:lnTo>
                      <a:pt x="169" y="337"/>
                    </a:lnTo>
                    <a:lnTo>
                      <a:pt x="170" y="340"/>
                    </a:lnTo>
                    <a:lnTo>
                      <a:pt x="161" y="366"/>
                    </a:lnTo>
                    <a:lnTo>
                      <a:pt x="159" y="389"/>
                    </a:lnTo>
                    <a:lnTo>
                      <a:pt x="159" y="405"/>
                    </a:lnTo>
                    <a:lnTo>
                      <a:pt x="160" y="411"/>
                    </a:lnTo>
                    <a:lnTo>
                      <a:pt x="173" y="404"/>
                    </a:lnTo>
                    <a:lnTo>
                      <a:pt x="174" y="415"/>
                    </a:lnTo>
                    <a:lnTo>
                      <a:pt x="176" y="427"/>
                    </a:lnTo>
                    <a:lnTo>
                      <a:pt x="179" y="435"/>
                    </a:lnTo>
                    <a:lnTo>
                      <a:pt x="180" y="438"/>
                    </a:lnTo>
                    <a:lnTo>
                      <a:pt x="192" y="430"/>
                    </a:lnTo>
                    <a:lnTo>
                      <a:pt x="193" y="445"/>
                    </a:lnTo>
                    <a:lnTo>
                      <a:pt x="196" y="460"/>
                    </a:lnTo>
                    <a:lnTo>
                      <a:pt x="200" y="474"/>
                    </a:lnTo>
                    <a:lnTo>
                      <a:pt x="202" y="479"/>
                    </a:lnTo>
                    <a:lnTo>
                      <a:pt x="212" y="476"/>
                    </a:lnTo>
                    <a:lnTo>
                      <a:pt x="218" y="473"/>
                    </a:lnTo>
                    <a:lnTo>
                      <a:pt x="222" y="470"/>
                    </a:lnTo>
                    <a:lnTo>
                      <a:pt x="223" y="469"/>
                    </a:lnTo>
                    <a:lnTo>
                      <a:pt x="223" y="498"/>
                    </a:lnTo>
                    <a:lnTo>
                      <a:pt x="233" y="494"/>
                    </a:lnTo>
                    <a:lnTo>
                      <a:pt x="237" y="514"/>
                    </a:lnTo>
                    <a:lnTo>
                      <a:pt x="246" y="507"/>
                    </a:lnTo>
                    <a:lnTo>
                      <a:pt x="250" y="524"/>
                    </a:lnTo>
                    <a:lnTo>
                      <a:pt x="256" y="537"/>
                    </a:lnTo>
                    <a:lnTo>
                      <a:pt x="262" y="544"/>
                    </a:lnTo>
                    <a:lnTo>
                      <a:pt x="265" y="548"/>
                    </a:lnTo>
                    <a:lnTo>
                      <a:pt x="272" y="536"/>
                    </a:lnTo>
                    <a:lnTo>
                      <a:pt x="285" y="533"/>
                    </a:lnTo>
                    <a:lnTo>
                      <a:pt x="290" y="544"/>
                    </a:lnTo>
                    <a:lnTo>
                      <a:pt x="298" y="553"/>
                    </a:lnTo>
                    <a:lnTo>
                      <a:pt x="304" y="558"/>
                    </a:lnTo>
                    <a:lnTo>
                      <a:pt x="306" y="559"/>
                    </a:lnTo>
                    <a:lnTo>
                      <a:pt x="319" y="544"/>
                    </a:lnTo>
                    <a:lnTo>
                      <a:pt x="333" y="560"/>
                    </a:lnTo>
                    <a:lnTo>
                      <a:pt x="337" y="552"/>
                    </a:lnTo>
                    <a:lnTo>
                      <a:pt x="337" y="551"/>
                    </a:lnTo>
                    <a:lnTo>
                      <a:pt x="336" y="549"/>
                    </a:lnTo>
                    <a:lnTo>
                      <a:pt x="337" y="549"/>
                    </a:lnTo>
                    <a:lnTo>
                      <a:pt x="342" y="552"/>
                    </a:lnTo>
                    <a:lnTo>
                      <a:pt x="348" y="558"/>
                    </a:lnTo>
                    <a:lnTo>
                      <a:pt x="352" y="564"/>
                    </a:lnTo>
                    <a:lnTo>
                      <a:pt x="354" y="569"/>
                    </a:lnTo>
                    <a:lnTo>
                      <a:pt x="355" y="571"/>
                    </a:lnTo>
                    <a:lnTo>
                      <a:pt x="363" y="562"/>
                    </a:lnTo>
                    <a:lnTo>
                      <a:pt x="368" y="556"/>
                    </a:lnTo>
                    <a:lnTo>
                      <a:pt x="371" y="551"/>
                    </a:lnTo>
                    <a:lnTo>
                      <a:pt x="372" y="549"/>
                    </a:lnTo>
                    <a:lnTo>
                      <a:pt x="386" y="576"/>
                    </a:lnTo>
                    <a:lnTo>
                      <a:pt x="394" y="602"/>
                    </a:lnTo>
                    <a:lnTo>
                      <a:pt x="400" y="622"/>
                    </a:lnTo>
                    <a:lnTo>
                      <a:pt x="401" y="631"/>
                    </a:lnTo>
                    <a:lnTo>
                      <a:pt x="391" y="629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1018" name="Freeform 298"/>
              <p:cNvSpPr>
                <a:spLocks/>
              </p:cNvSpPr>
              <p:nvPr/>
            </p:nvSpPr>
            <p:spPr bwMode="auto">
              <a:xfrm>
                <a:off x="1199" y="2760"/>
                <a:ext cx="48" cy="66"/>
              </a:xfrm>
              <a:custGeom>
                <a:avLst/>
                <a:gdLst/>
                <a:ahLst/>
                <a:cxnLst>
                  <a:cxn ang="0">
                    <a:pos x="4" y="156"/>
                  </a:cxn>
                  <a:cxn ang="0">
                    <a:pos x="15" y="171"/>
                  </a:cxn>
                  <a:cxn ang="0">
                    <a:pos x="22" y="177"/>
                  </a:cxn>
                  <a:cxn ang="0">
                    <a:pos x="14" y="182"/>
                  </a:cxn>
                  <a:cxn ang="0">
                    <a:pos x="27" y="189"/>
                  </a:cxn>
                  <a:cxn ang="0">
                    <a:pos x="41" y="194"/>
                  </a:cxn>
                  <a:cxn ang="0">
                    <a:pos x="57" y="198"/>
                  </a:cxn>
                  <a:cxn ang="0">
                    <a:pos x="62" y="184"/>
                  </a:cxn>
                  <a:cxn ang="0">
                    <a:pos x="82" y="187"/>
                  </a:cxn>
                  <a:cxn ang="0">
                    <a:pos x="92" y="187"/>
                  </a:cxn>
                  <a:cxn ang="0">
                    <a:pos x="106" y="177"/>
                  </a:cxn>
                  <a:cxn ang="0">
                    <a:pos x="127" y="173"/>
                  </a:cxn>
                  <a:cxn ang="0">
                    <a:pos x="121" y="172"/>
                  </a:cxn>
                  <a:cxn ang="0">
                    <a:pos x="101" y="171"/>
                  </a:cxn>
                  <a:cxn ang="0">
                    <a:pos x="79" y="167"/>
                  </a:cxn>
                  <a:cxn ang="0">
                    <a:pos x="113" y="149"/>
                  </a:cxn>
                  <a:cxn ang="0">
                    <a:pos x="106" y="148"/>
                  </a:cxn>
                  <a:cxn ang="0">
                    <a:pos x="93" y="146"/>
                  </a:cxn>
                  <a:cxn ang="0">
                    <a:pos x="80" y="140"/>
                  </a:cxn>
                  <a:cxn ang="0">
                    <a:pos x="75" y="135"/>
                  </a:cxn>
                  <a:cxn ang="0">
                    <a:pos x="86" y="135"/>
                  </a:cxn>
                  <a:cxn ang="0">
                    <a:pos x="106" y="131"/>
                  </a:cxn>
                  <a:cxn ang="0">
                    <a:pos x="131" y="120"/>
                  </a:cxn>
                  <a:cxn ang="0">
                    <a:pos x="144" y="110"/>
                  </a:cxn>
                  <a:cxn ang="0">
                    <a:pos x="136" y="111"/>
                  </a:cxn>
                  <a:cxn ang="0">
                    <a:pos x="123" y="114"/>
                  </a:cxn>
                  <a:cxn ang="0">
                    <a:pos x="108" y="114"/>
                  </a:cxn>
                  <a:cxn ang="0">
                    <a:pos x="101" y="114"/>
                  </a:cxn>
                  <a:cxn ang="0">
                    <a:pos x="110" y="109"/>
                  </a:cxn>
                  <a:cxn ang="0">
                    <a:pos x="124" y="100"/>
                  </a:cxn>
                  <a:cxn ang="0">
                    <a:pos x="139" y="84"/>
                  </a:cxn>
                  <a:cxn ang="0">
                    <a:pos x="143" y="75"/>
                  </a:cxn>
                  <a:cxn ang="0">
                    <a:pos x="128" y="83"/>
                  </a:cxn>
                  <a:cxn ang="0">
                    <a:pos x="104" y="90"/>
                  </a:cxn>
                  <a:cxn ang="0">
                    <a:pos x="75" y="86"/>
                  </a:cxn>
                  <a:cxn ang="0">
                    <a:pos x="60" y="68"/>
                  </a:cxn>
                  <a:cxn ang="0">
                    <a:pos x="54" y="24"/>
                  </a:cxn>
                  <a:cxn ang="0">
                    <a:pos x="42" y="1"/>
                  </a:cxn>
                  <a:cxn ang="0">
                    <a:pos x="44" y="89"/>
                  </a:cxn>
                  <a:cxn ang="0">
                    <a:pos x="38" y="87"/>
                  </a:cxn>
                  <a:cxn ang="0">
                    <a:pos x="27" y="82"/>
                  </a:cxn>
                  <a:cxn ang="0">
                    <a:pos x="17" y="73"/>
                  </a:cxn>
                  <a:cxn ang="0">
                    <a:pos x="13" y="72"/>
                  </a:cxn>
                  <a:cxn ang="0">
                    <a:pos x="24" y="108"/>
                  </a:cxn>
                  <a:cxn ang="0">
                    <a:pos x="0" y="128"/>
                  </a:cxn>
                  <a:cxn ang="0">
                    <a:pos x="4" y="138"/>
                  </a:cxn>
                  <a:cxn ang="0">
                    <a:pos x="20" y="157"/>
                  </a:cxn>
                </a:cxnLst>
                <a:rect l="0" t="0" r="r" b="b"/>
                <a:pathLst>
                  <a:path w="145" h="198">
                    <a:moveTo>
                      <a:pt x="20" y="157"/>
                    </a:moveTo>
                    <a:lnTo>
                      <a:pt x="4" y="156"/>
                    </a:lnTo>
                    <a:lnTo>
                      <a:pt x="8" y="165"/>
                    </a:lnTo>
                    <a:lnTo>
                      <a:pt x="15" y="171"/>
                    </a:lnTo>
                    <a:lnTo>
                      <a:pt x="20" y="175"/>
                    </a:lnTo>
                    <a:lnTo>
                      <a:pt x="22" y="177"/>
                    </a:lnTo>
                    <a:lnTo>
                      <a:pt x="7" y="177"/>
                    </a:lnTo>
                    <a:lnTo>
                      <a:pt x="14" y="182"/>
                    </a:lnTo>
                    <a:lnTo>
                      <a:pt x="21" y="186"/>
                    </a:lnTo>
                    <a:lnTo>
                      <a:pt x="27" y="189"/>
                    </a:lnTo>
                    <a:lnTo>
                      <a:pt x="34" y="192"/>
                    </a:lnTo>
                    <a:lnTo>
                      <a:pt x="41" y="194"/>
                    </a:lnTo>
                    <a:lnTo>
                      <a:pt x="49" y="197"/>
                    </a:lnTo>
                    <a:lnTo>
                      <a:pt x="57" y="198"/>
                    </a:lnTo>
                    <a:lnTo>
                      <a:pt x="66" y="198"/>
                    </a:lnTo>
                    <a:lnTo>
                      <a:pt x="62" y="184"/>
                    </a:lnTo>
                    <a:lnTo>
                      <a:pt x="72" y="186"/>
                    </a:lnTo>
                    <a:lnTo>
                      <a:pt x="82" y="187"/>
                    </a:lnTo>
                    <a:lnTo>
                      <a:pt x="89" y="187"/>
                    </a:lnTo>
                    <a:lnTo>
                      <a:pt x="92" y="187"/>
                    </a:lnTo>
                    <a:lnTo>
                      <a:pt x="84" y="181"/>
                    </a:lnTo>
                    <a:lnTo>
                      <a:pt x="106" y="177"/>
                    </a:lnTo>
                    <a:lnTo>
                      <a:pt x="121" y="174"/>
                    </a:lnTo>
                    <a:lnTo>
                      <a:pt x="127" y="173"/>
                    </a:lnTo>
                    <a:lnTo>
                      <a:pt x="126" y="172"/>
                    </a:lnTo>
                    <a:lnTo>
                      <a:pt x="121" y="172"/>
                    </a:lnTo>
                    <a:lnTo>
                      <a:pt x="111" y="172"/>
                    </a:lnTo>
                    <a:lnTo>
                      <a:pt x="101" y="171"/>
                    </a:lnTo>
                    <a:lnTo>
                      <a:pt x="89" y="170"/>
                    </a:lnTo>
                    <a:lnTo>
                      <a:pt x="79" y="167"/>
                    </a:lnTo>
                    <a:lnTo>
                      <a:pt x="114" y="149"/>
                    </a:lnTo>
                    <a:lnTo>
                      <a:pt x="113" y="149"/>
                    </a:lnTo>
                    <a:lnTo>
                      <a:pt x="110" y="149"/>
                    </a:lnTo>
                    <a:lnTo>
                      <a:pt x="106" y="148"/>
                    </a:lnTo>
                    <a:lnTo>
                      <a:pt x="100" y="147"/>
                    </a:lnTo>
                    <a:lnTo>
                      <a:pt x="93" y="146"/>
                    </a:lnTo>
                    <a:lnTo>
                      <a:pt x="86" y="143"/>
                    </a:lnTo>
                    <a:lnTo>
                      <a:pt x="80" y="140"/>
                    </a:lnTo>
                    <a:lnTo>
                      <a:pt x="72" y="135"/>
                    </a:lnTo>
                    <a:lnTo>
                      <a:pt x="75" y="135"/>
                    </a:lnTo>
                    <a:lnTo>
                      <a:pt x="79" y="135"/>
                    </a:lnTo>
                    <a:lnTo>
                      <a:pt x="86" y="135"/>
                    </a:lnTo>
                    <a:lnTo>
                      <a:pt x="95" y="133"/>
                    </a:lnTo>
                    <a:lnTo>
                      <a:pt x="106" y="131"/>
                    </a:lnTo>
                    <a:lnTo>
                      <a:pt x="118" y="126"/>
                    </a:lnTo>
                    <a:lnTo>
                      <a:pt x="131" y="120"/>
                    </a:lnTo>
                    <a:lnTo>
                      <a:pt x="145" y="110"/>
                    </a:lnTo>
                    <a:lnTo>
                      <a:pt x="144" y="110"/>
                    </a:lnTo>
                    <a:lnTo>
                      <a:pt x="141" y="111"/>
                    </a:lnTo>
                    <a:lnTo>
                      <a:pt x="136" y="111"/>
                    </a:lnTo>
                    <a:lnTo>
                      <a:pt x="130" y="112"/>
                    </a:lnTo>
                    <a:lnTo>
                      <a:pt x="123" y="114"/>
                    </a:lnTo>
                    <a:lnTo>
                      <a:pt x="115" y="114"/>
                    </a:lnTo>
                    <a:lnTo>
                      <a:pt x="108" y="114"/>
                    </a:lnTo>
                    <a:lnTo>
                      <a:pt x="100" y="114"/>
                    </a:lnTo>
                    <a:lnTo>
                      <a:pt x="101" y="114"/>
                    </a:lnTo>
                    <a:lnTo>
                      <a:pt x="105" y="111"/>
                    </a:lnTo>
                    <a:lnTo>
                      <a:pt x="110" y="109"/>
                    </a:lnTo>
                    <a:lnTo>
                      <a:pt x="117" y="105"/>
                    </a:lnTo>
                    <a:lnTo>
                      <a:pt x="124" y="100"/>
                    </a:lnTo>
                    <a:lnTo>
                      <a:pt x="131" y="93"/>
                    </a:lnTo>
                    <a:lnTo>
                      <a:pt x="139" y="84"/>
                    </a:lnTo>
                    <a:lnTo>
                      <a:pt x="145" y="74"/>
                    </a:lnTo>
                    <a:lnTo>
                      <a:pt x="143" y="75"/>
                    </a:lnTo>
                    <a:lnTo>
                      <a:pt x="138" y="79"/>
                    </a:lnTo>
                    <a:lnTo>
                      <a:pt x="128" y="83"/>
                    </a:lnTo>
                    <a:lnTo>
                      <a:pt x="118" y="87"/>
                    </a:lnTo>
                    <a:lnTo>
                      <a:pt x="104" y="90"/>
                    </a:lnTo>
                    <a:lnTo>
                      <a:pt x="90" y="90"/>
                    </a:lnTo>
                    <a:lnTo>
                      <a:pt x="75" y="86"/>
                    </a:lnTo>
                    <a:lnTo>
                      <a:pt x="60" y="77"/>
                    </a:lnTo>
                    <a:lnTo>
                      <a:pt x="60" y="68"/>
                    </a:lnTo>
                    <a:lnTo>
                      <a:pt x="58" y="49"/>
                    </a:lnTo>
                    <a:lnTo>
                      <a:pt x="54" y="24"/>
                    </a:lnTo>
                    <a:lnTo>
                      <a:pt x="46" y="0"/>
                    </a:lnTo>
                    <a:lnTo>
                      <a:pt x="42" y="1"/>
                    </a:lnTo>
                    <a:lnTo>
                      <a:pt x="45" y="89"/>
                    </a:lnTo>
                    <a:lnTo>
                      <a:pt x="44" y="89"/>
                    </a:lnTo>
                    <a:lnTo>
                      <a:pt x="42" y="88"/>
                    </a:lnTo>
                    <a:lnTo>
                      <a:pt x="38" y="87"/>
                    </a:lnTo>
                    <a:lnTo>
                      <a:pt x="34" y="85"/>
                    </a:lnTo>
                    <a:lnTo>
                      <a:pt x="27" y="82"/>
                    </a:lnTo>
                    <a:lnTo>
                      <a:pt x="22" y="78"/>
                    </a:lnTo>
                    <a:lnTo>
                      <a:pt x="17" y="73"/>
                    </a:lnTo>
                    <a:lnTo>
                      <a:pt x="12" y="65"/>
                    </a:lnTo>
                    <a:lnTo>
                      <a:pt x="13" y="72"/>
                    </a:lnTo>
                    <a:lnTo>
                      <a:pt x="16" y="87"/>
                    </a:lnTo>
                    <a:lnTo>
                      <a:pt x="24" y="108"/>
                    </a:lnTo>
                    <a:lnTo>
                      <a:pt x="39" y="128"/>
                    </a:lnTo>
                    <a:lnTo>
                      <a:pt x="0" y="128"/>
                    </a:lnTo>
                    <a:lnTo>
                      <a:pt x="1" y="130"/>
                    </a:lnTo>
                    <a:lnTo>
                      <a:pt x="4" y="138"/>
                    </a:lnTo>
                    <a:lnTo>
                      <a:pt x="11" y="146"/>
                    </a:lnTo>
                    <a:lnTo>
                      <a:pt x="20" y="157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1019" name="Freeform 299"/>
              <p:cNvSpPr>
                <a:spLocks/>
              </p:cNvSpPr>
              <p:nvPr/>
            </p:nvSpPr>
            <p:spPr bwMode="auto">
              <a:xfrm>
                <a:off x="940" y="2720"/>
                <a:ext cx="20" cy="31"/>
              </a:xfrm>
              <a:custGeom>
                <a:avLst/>
                <a:gdLst/>
                <a:ahLst/>
                <a:cxnLst>
                  <a:cxn ang="0">
                    <a:pos x="58" y="93"/>
                  </a:cxn>
                  <a:cxn ang="0">
                    <a:pos x="45" y="87"/>
                  </a:cxn>
                  <a:cxn ang="0">
                    <a:pos x="33" y="78"/>
                  </a:cxn>
                  <a:cxn ang="0">
                    <a:pos x="23" y="67"/>
                  </a:cxn>
                  <a:cxn ang="0">
                    <a:pos x="13" y="54"/>
                  </a:cxn>
                  <a:cxn ang="0">
                    <a:pos x="7" y="40"/>
                  </a:cxn>
                  <a:cxn ang="0">
                    <a:pos x="2" y="26"/>
                  </a:cxn>
                  <a:cxn ang="0">
                    <a:pos x="0" y="13"/>
                  </a:cxn>
                  <a:cxn ang="0">
                    <a:pos x="1" y="0"/>
                  </a:cxn>
                  <a:cxn ang="0">
                    <a:pos x="5" y="25"/>
                  </a:cxn>
                  <a:cxn ang="0">
                    <a:pos x="12" y="44"/>
                  </a:cxn>
                  <a:cxn ang="0">
                    <a:pos x="22" y="60"/>
                  </a:cxn>
                  <a:cxn ang="0">
                    <a:pos x="32" y="73"/>
                  </a:cxn>
                  <a:cxn ang="0">
                    <a:pos x="42" y="82"/>
                  </a:cxn>
                  <a:cxn ang="0">
                    <a:pos x="50" y="89"/>
                  </a:cxn>
                  <a:cxn ang="0">
                    <a:pos x="56" y="92"/>
                  </a:cxn>
                  <a:cxn ang="0">
                    <a:pos x="58" y="93"/>
                  </a:cxn>
                </a:cxnLst>
                <a:rect l="0" t="0" r="r" b="b"/>
                <a:pathLst>
                  <a:path w="58" h="93">
                    <a:moveTo>
                      <a:pt x="58" y="93"/>
                    </a:moveTo>
                    <a:lnTo>
                      <a:pt x="45" y="87"/>
                    </a:lnTo>
                    <a:lnTo>
                      <a:pt x="33" y="78"/>
                    </a:lnTo>
                    <a:lnTo>
                      <a:pt x="23" y="67"/>
                    </a:lnTo>
                    <a:lnTo>
                      <a:pt x="13" y="54"/>
                    </a:lnTo>
                    <a:lnTo>
                      <a:pt x="7" y="40"/>
                    </a:lnTo>
                    <a:lnTo>
                      <a:pt x="2" y="26"/>
                    </a:lnTo>
                    <a:lnTo>
                      <a:pt x="0" y="13"/>
                    </a:lnTo>
                    <a:lnTo>
                      <a:pt x="1" y="0"/>
                    </a:lnTo>
                    <a:lnTo>
                      <a:pt x="5" y="25"/>
                    </a:lnTo>
                    <a:lnTo>
                      <a:pt x="12" y="44"/>
                    </a:lnTo>
                    <a:lnTo>
                      <a:pt x="22" y="60"/>
                    </a:lnTo>
                    <a:lnTo>
                      <a:pt x="32" y="73"/>
                    </a:lnTo>
                    <a:lnTo>
                      <a:pt x="42" y="82"/>
                    </a:lnTo>
                    <a:lnTo>
                      <a:pt x="50" y="89"/>
                    </a:lnTo>
                    <a:lnTo>
                      <a:pt x="56" y="92"/>
                    </a:lnTo>
                    <a:lnTo>
                      <a:pt x="58" y="93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1020" name="Freeform 300"/>
              <p:cNvSpPr>
                <a:spLocks/>
              </p:cNvSpPr>
              <p:nvPr/>
            </p:nvSpPr>
            <p:spPr bwMode="auto">
              <a:xfrm>
                <a:off x="970" y="2731"/>
                <a:ext cx="28" cy="48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" y="14"/>
                  </a:cxn>
                  <a:cxn ang="0">
                    <a:pos x="4" y="27"/>
                  </a:cxn>
                  <a:cxn ang="0">
                    <a:pos x="8" y="39"/>
                  </a:cxn>
                  <a:cxn ang="0">
                    <a:pos x="14" y="49"/>
                  </a:cxn>
                  <a:cxn ang="0">
                    <a:pos x="23" y="59"/>
                  </a:cxn>
                  <a:cxn ang="0">
                    <a:pos x="32" y="66"/>
                  </a:cxn>
                  <a:cxn ang="0">
                    <a:pos x="43" y="74"/>
                  </a:cxn>
                  <a:cxn ang="0">
                    <a:pos x="54" y="80"/>
                  </a:cxn>
                  <a:cxn ang="0">
                    <a:pos x="65" y="86"/>
                  </a:cxn>
                  <a:cxn ang="0">
                    <a:pos x="73" y="93"/>
                  </a:cxn>
                  <a:cxn ang="0">
                    <a:pos x="78" y="102"/>
                  </a:cxn>
                  <a:cxn ang="0">
                    <a:pos x="82" y="110"/>
                  </a:cxn>
                  <a:cxn ang="0">
                    <a:pos x="83" y="119"/>
                  </a:cxn>
                  <a:cxn ang="0">
                    <a:pos x="82" y="127"/>
                  </a:cxn>
                  <a:cxn ang="0">
                    <a:pos x="80" y="135"/>
                  </a:cxn>
                  <a:cxn ang="0">
                    <a:pos x="78" y="144"/>
                  </a:cxn>
                  <a:cxn ang="0">
                    <a:pos x="83" y="133"/>
                  </a:cxn>
                  <a:cxn ang="0">
                    <a:pos x="85" y="122"/>
                  </a:cxn>
                  <a:cxn ang="0">
                    <a:pos x="86" y="109"/>
                  </a:cxn>
                  <a:cxn ang="0">
                    <a:pos x="85" y="97"/>
                  </a:cxn>
                  <a:cxn ang="0">
                    <a:pos x="82" y="86"/>
                  </a:cxn>
                  <a:cxn ang="0">
                    <a:pos x="76" y="77"/>
                  </a:cxn>
                  <a:cxn ang="0">
                    <a:pos x="68" y="70"/>
                  </a:cxn>
                  <a:cxn ang="0">
                    <a:pos x="57" y="68"/>
                  </a:cxn>
                  <a:cxn ang="0">
                    <a:pos x="43" y="65"/>
                  </a:cxn>
                  <a:cxn ang="0">
                    <a:pos x="31" y="58"/>
                  </a:cxn>
                  <a:cxn ang="0">
                    <a:pos x="21" y="46"/>
                  </a:cxn>
                  <a:cxn ang="0">
                    <a:pos x="13" y="34"/>
                  </a:cxn>
                  <a:cxn ang="0">
                    <a:pos x="7" y="22"/>
                  </a:cxn>
                  <a:cxn ang="0">
                    <a:pos x="3" y="10"/>
                  </a:cxn>
                  <a:cxn ang="0">
                    <a:pos x="1" y="3"/>
                  </a:cxn>
                  <a:cxn ang="0">
                    <a:pos x="0" y="0"/>
                  </a:cxn>
                </a:cxnLst>
                <a:rect l="0" t="0" r="r" b="b"/>
                <a:pathLst>
                  <a:path w="86" h="144">
                    <a:moveTo>
                      <a:pt x="0" y="0"/>
                    </a:moveTo>
                    <a:lnTo>
                      <a:pt x="1" y="14"/>
                    </a:lnTo>
                    <a:lnTo>
                      <a:pt x="4" y="27"/>
                    </a:lnTo>
                    <a:lnTo>
                      <a:pt x="8" y="39"/>
                    </a:lnTo>
                    <a:lnTo>
                      <a:pt x="14" y="49"/>
                    </a:lnTo>
                    <a:lnTo>
                      <a:pt x="23" y="59"/>
                    </a:lnTo>
                    <a:lnTo>
                      <a:pt x="32" y="66"/>
                    </a:lnTo>
                    <a:lnTo>
                      <a:pt x="43" y="74"/>
                    </a:lnTo>
                    <a:lnTo>
                      <a:pt x="54" y="80"/>
                    </a:lnTo>
                    <a:lnTo>
                      <a:pt x="65" y="86"/>
                    </a:lnTo>
                    <a:lnTo>
                      <a:pt x="73" y="93"/>
                    </a:lnTo>
                    <a:lnTo>
                      <a:pt x="78" y="102"/>
                    </a:lnTo>
                    <a:lnTo>
                      <a:pt x="82" y="110"/>
                    </a:lnTo>
                    <a:lnTo>
                      <a:pt x="83" y="119"/>
                    </a:lnTo>
                    <a:lnTo>
                      <a:pt x="82" y="127"/>
                    </a:lnTo>
                    <a:lnTo>
                      <a:pt x="80" y="135"/>
                    </a:lnTo>
                    <a:lnTo>
                      <a:pt x="78" y="144"/>
                    </a:lnTo>
                    <a:lnTo>
                      <a:pt x="83" y="133"/>
                    </a:lnTo>
                    <a:lnTo>
                      <a:pt x="85" y="122"/>
                    </a:lnTo>
                    <a:lnTo>
                      <a:pt x="86" y="109"/>
                    </a:lnTo>
                    <a:lnTo>
                      <a:pt x="85" y="97"/>
                    </a:lnTo>
                    <a:lnTo>
                      <a:pt x="82" y="86"/>
                    </a:lnTo>
                    <a:lnTo>
                      <a:pt x="76" y="77"/>
                    </a:lnTo>
                    <a:lnTo>
                      <a:pt x="68" y="70"/>
                    </a:lnTo>
                    <a:lnTo>
                      <a:pt x="57" y="68"/>
                    </a:lnTo>
                    <a:lnTo>
                      <a:pt x="43" y="65"/>
                    </a:lnTo>
                    <a:lnTo>
                      <a:pt x="31" y="58"/>
                    </a:lnTo>
                    <a:lnTo>
                      <a:pt x="21" y="46"/>
                    </a:lnTo>
                    <a:lnTo>
                      <a:pt x="13" y="34"/>
                    </a:lnTo>
                    <a:lnTo>
                      <a:pt x="7" y="22"/>
                    </a:lnTo>
                    <a:lnTo>
                      <a:pt x="3" y="10"/>
                    </a:lnTo>
                    <a:lnTo>
                      <a:pt x="1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1021" name="Freeform 301"/>
              <p:cNvSpPr>
                <a:spLocks/>
              </p:cNvSpPr>
              <p:nvPr/>
            </p:nvSpPr>
            <p:spPr bwMode="auto">
              <a:xfrm>
                <a:off x="997" y="2749"/>
                <a:ext cx="34" cy="28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3" y="8"/>
                  </a:cxn>
                  <a:cxn ang="0">
                    <a:pos x="24" y="17"/>
                  </a:cxn>
                  <a:cxn ang="0">
                    <a:pos x="30" y="27"/>
                  </a:cxn>
                  <a:cxn ang="0">
                    <a:pos x="34" y="36"/>
                  </a:cxn>
                  <a:cxn ang="0">
                    <a:pos x="36" y="46"/>
                  </a:cxn>
                  <a:cxn ang="0">
                    <a:pos x="37" y="54"/>
                  </a:cxn>
                  <a:cxn ang="0">
                    <a:pos x="37" y="63"/>
                  </a:cxn>
                  <a:cxn ang="0">
                    <a:pos x="36" y="69"/>
                  </a:cxn>
                  <a:cxn ang="0">
                    <a:pos x="46" y="60"/>
                  </a:cxn>
                  <a:cxn ang="0">
                    <a:pos x="52" y="52"/>
                  </a:cxn>
                  <a:cxn ang="0">
                    <a:pos x="56" y="45"/>
                  </a:cxn>
                  <a:cxn ang="0">
                    <a:pos x="57" y="42"/>
                  </a:cxn>
                  <a:cxn ang="0">
                    <a:pos x="66" y="65"/>
                  </a:cxn>
                  <a:cxn ang="0">
                    <a:pos x="102" y="32"/>
                  </a:cxn>
                  <a:cxn ang="0">
                    <a:pos x="69" y="74"/>
                  </a:cxn>
                  <a:cxn ang="0">
                    <a:pos x="54" y="63"/>
                  </a:cxn>
                  <a:cxn ang="0">
                    <a:pos x="24" y="84"/>
                  </a:cxn>
                  <a:cxn ang="0">
                    <a:pos x="30" y="65"/>
                  </a:cxn>
                  <a:cxn ang="0">
                    <a:pos x="30" y="48"/>
                  </a:cxn>
                  <a:cxn ang="0">
                    <a:pos x="27" y="33"/>
                  </a:cxn>
                  <a:cxn ang="0">
                    <a:pos x="21" y="21"/>
                  </a:cxn>
                  <a:cxn ang="0">
                    <a:pos x="13" y="12"/>
                  </a:cxn>
                  <a:cxn ang="0">
                    <a:pos x="7" y="5"/>
                  </a:cxn>
                  <a:cxn ang="0">
                    <a:pos x="2" y="1"/>
                  </a:cxn>
                  <a:cxn ang="0">
                    <a:pos x="0" y="0"/>
                  </a:cxn>
                </a:cxnLst>
                <a:rect l="0" t="0" r="r" b="b"/>
                <a:pathLst>
                  <a:path w="102" h="84">
                    <a:moveTo>
                      <a:pt x="0" y="0"/>
                    </a:moveTo>
                    <a:lnTo>
                      <a:pt x="13" y="8"/>
                    </a:lnTo>
                    <a:lnTo>
                      <a:pt x="24" y="17"/>
                    </a:lnTo>
                    <a:lnTo>
                      <a:pt x="30" y="27"/>
                    </a:lnTo>
                    <a:lnTo>
                      <a:pt x="34" y="36"/>
                    </a:lnTo>
                    <a:lnTo>
                      <a:pt x="36" y="46"/>
                    </a:lnTo>
                    <a:lnTo>
                      <a:pt x="37" y="54"/>
                    </a:lnTo>
                    <a:lnTo>
                      <a:pt x="37" y="63"/>
                    </a:lnTo>
                    <a:lnTo>
                      <a:pt x="36" y="69"/>
                    </a:lnTo>
                    <a:lnTo>
                      <a:pt x="46" y="60"/>
                    </a:lnTo>
                    <a:lnTo>
                      <a:pt x="52" y="52"/>
                    </a:lnTo>
                    <a:lnTo>
                      <a:pt x="56" y="45"/>
                    </a:lnTo>
                    <a:lnTo>
                      <a:pt x="57" y="42"/>
                    </a:lnTo>
                    <a:lnTo>
                      <a:pt x="66" y="65"/>
                    </a:lnTo>
                    <a:lnTo>
                      <a:pt x="102" y="32"/>
                    </a:lnTo>
                    <a:lnTo>
                      <a:pt x="69" y="74"/>
                    </a:lnTo>
                    <a:lnTo>
                      <a:pt x="54" y="63"/>
                    </a:lnTo>
                    <a:lnTo>
                      <a:pt x="24" y="84"/>
                    </a:lnTo>
                    <a:lnTo>
                      <a:pt x="30" y="65"/>
                    </a:lnTo>
                    <a:lnTo>
                      <a:pt x="30" y="48"/>
                    </a:lnTo>
                    <a:lnTo>
                      <a:pt x="27" y="33"/>
                    </a:lnTo>
                    <a:lnTo>
                      <a:pt x="21" y="21"/>
                    </a:lnTo>
                    <a:lnTo>
                      <a:pt x="13" y="12"/>
                    </a:lnTo>
                    <a:lnTo>
                      <a:pt x="7" y="5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1022" name="Freeform 302"/>
              <p:cNvSpPr>
                <a:spLocks/>
              </p:cNvSpPr>
              <p:nvPr/>
            </p:nvSpPr>
            <p:spPr bwMode="auto">
              <a:xfrm>
                <a:off x="1090" y="2689"/>
                <a:ext cx="66" cy="40"/>
              </a:xfrm>
              <a:custGeom>
                <a:avLst/>
                <a:gdLst/>
                <a:ahLst/>
                <a:cxnLst>
                  <a:cxn ang="0">
                    <a:pos x="2" y="14"/>
                  </a:cxn>
                  <a:cxn ang="0">
                    <a:pos x="4" y="32"/>
                  </a:cxn>
                  <a:cxn ang="0">
                    <a:pos x="15" y="43"/>
                  </a:cxn>
                  <a:cxn ang="0">
                    <a:pos x="28" y="47"/>
                  </a:cxn>
                  <a:cxn ang="0">
                    <a:pos x="41" y="51"/>
                  </a:cxn>
                  <a:cxn ang="0">
                    <a:pos x="59" y="50"/>
                  </a:cxn>
                  <a:cxn ang="0">
                    <a:pos x="77" y="45"/>
                  </a:cxn>
                  <a:cxn ang="0">
                    <a:pos x="98" y="39"/>
                  </a:cxn>
                  <a:cxn ang="0">
                    <a:pos x="120" y="35"/>
                  </a:cxn>
                  <a:cxn ang="0">
                    <a:pos x="144" y="36"/>
                  </a:cxn>
                  <a:cxn ang="0">
                    <a:pos x="167" y="43"/>
                  </a:cxn>
                  <a:cxn ang="0">
                    <a:pos x="189" y="58"/>
                  </a:cxn>
                  <a:cxn ang="0">
                    <a:pos x="182" y="55"/>
                  </a:cxn>
                  <a:cxn ang="0">
                    <a:pos x="159" y="41"/>
                  </a:cxn>
                  <a:cxn ang="0">
                    <a:pos x="141" y="38"/>
                  </a:cxn>
                  <a:cxn ang="0">
                    <a:pos x="126" y="39"/>
                  </a:cxn>
                  <a:cxn ang="0">
                    <a:pos x="108" y="42"/>
                  </a:cxn>
                  <a:cxn ang="0">
                    <a:pos x="92" y="48"/>
                  </a:cxn>
                  <a:cxn ang="0">
                    <a:pos x="77" y="57"/>
                  </a:cxn>
                  <a:cxn ang="0">
                    <a:pos x="67" y="63"/>
                  </a:cxn>
                  <a:cxn ang="0">
                    <a:pos x="70" y="73"/>
                  </a:cxn>
                  <a:cxn ang="0">
                    <a:pos x="85" y="81"/>
                  </a:cxn>
                  <a:cxn ang="0">
                    <a:pos x="100" y="80"/>
                  </a:cxn>
                  <a:cxn ang="0">
                    <a:pos x="120" y="79"/>
                  </a:cxn>
                  <a:cxn ang="0">
                    <a:pos x="144" y="80"/>
                  </a:cxn>
                  <a:cxn ang="0">
                    <a:pos x="161" y="84"/>
                  </a:cxn>
                  <a:cxn ang="0">
                    <a:pos x="174" y="91"/>
                  </a:cxn>
                  <a:cxn ang="0">
                    <a:pos x="184" y="101"/>
                  </a:cxn>
                  <a:cxn ang="0">
                    <a:pos x="175" y="96"/>
                  </a:cxn>
                  <a:cxn ang="0">
                    <a:pos x="147" y="84"/>
                  </a:cxn>
                  <a:cxn ang="0">
                    <a:pos x="121" y="81"/>
                  </a:cxn>
                  <a:cxn ang="0">
                    <a:pos x="102" y="84"/>
                  </a:cxn>
                  <a:cxn ang="0">
                    <a:pos x="85" y="88"/>
                  </a:cxn>
                  <a:cxn ang="0">
                    <a:pos x="69" y="87"/>
                  </a:cxn>
                  <a:cxn ang="0">
                    <a:pos x="74" y="94"/>
                  </a:cxn>
                  <a:cxn ang="0">
                    <a:pos x="87" y="105"/>
                  </a:cxn>
                  <a:cxn ang="0">
                    <a:pos x="97" y="110"/>
                  </a:cxn>
                  <a:cxn ang="0">
                    <a:pos x="113" y="114"/>
                  </a:cxn>
                  <a:cxn ang="0">
                    <a:pos x="116" y="119"/>
                  </a:cxn>
                  <a:cxn ang="0">
                    <a:pos x="93" y="111"/>
                  </a:cxn>
                  <a:cxn ang="0">
                    <a:pos x="73" y="99"/>
                  </a:cxn>
                  <a:cxn ang="0">
                    <a:pos x="62" y="92"/>
                  </a:cxn>
                  <a:cxn ang="0">
                    <a:pos x="53" y="83"/>
                  </a:cxn>
                  <a:cxn ang="0">
                    <a:pos x="51" y="63"/>
                  </a:cxn>
                  <a:cxn ang="0">
                    <a:pos x="27" y="52"/>
                  </a:cxn>
                  <a:cxn ang="0">
                    <a:pos x="2" y="34"/>
                  </a:cxn>
                  <a:cxn ang="0">
                    <a:pos x="1" y="15"/>
                  </a:cxn>
                  <a:cxn ang="0">
                    <a:pos x="7" y="2"/>
                  </a:cxn>
                </a:cxnLst>
                <a:rect l="0" t="0" r="r" b="b"/>
                <a:pathLst>
                  <a:path w="198" h="119">
                    <a:moveTo>
                      <a:pt x="8" y="0"/>
                    </a:moveTo>
                    <a:lnTo>
                      <a:pt x="2" y="14"/>
                    </a:lnTo>
                    <a:lnTo>
                      <a:pt x="1" y="24"/>
                    </a:lnTo>
                    <a:lnTo>
                      <a:pt x="4" y="32"/>
                    </a:lnTo>
                    <a:lnTo>
                      <a:pt x="9" y="38"/>
                    </a:lnTo>
                    <a:lnTo>
                      <a:pt x="15" y="43"/>
                    </a:lnTo>
                    <a:lnTo>
                      <a:pt x="23" y="45"/>
                    </a:lnTo>
                    <a:lnTo>
                      <a:pt x="28" y="47"/>
                    </a:lnTo>
                    <a:lnTo>
                      <a:pt x="32" y="48"/>
                    </a:lnTo>
                    <a:lnTo>
                      <a:pt x="41" y="51"/>
                    </a:lnTo>
                    <a:lnTo>
                      <a:pt x="50" y="51"/>
                    </a:lnTo>
                    <a:lnTo>
                      <a:pt x="59" y="50"/>
                    </a:lnTo>
                    <a:lnTo>
                      <a:pt x="68" y="48"/>
                    </a:lnTo>
                    <a:lnTo>
                      <a:pt x="77" y="45"/>
                    </a:lnTo>
                    <a:lnTo>
                      <a:pt x="88" y="42"/>
                    </a:lnTo>
                    <a:lnTo>
                      <a:pt x="98" y="39"/>
                    </a:lnTo>
                    <a:lnTo>
                      <a:pt x="109" y="37"/>
                    </a:lnTo>
                    <a:lnTo>
                      <a:pt x="120" y="35"/>
                    </a:lnTo>
                    <a:lnTo>
                      <a:pt x="132" y="35"/>
                    </a:lnTo>
                    <a:lnTo>
                      <a:pt x="144" y="36"/>
                    </a:lnTo>
                    <a:lnTo>
                      <a:pt x="155" y="39"/>
                    </a:lnTo>
                    <a:lnTo>
                      <a:pt x="167" y="43"/>
                    </a:lnTo>
                    <a:lnTo>
                      <a:pt x="178" y="49"/>
                    </a:lnTo>
                    <a:lnTo>
                      <a:pt x="189" y="58"/>
                    </a:lnTo>
                    <a:lnTo>
                      <a:pt x="198" y="67"/>
                    </a:lnTo>
                    <a:lnTo>
                      <a:pt x="182" y="55"/>
                    </a:lnTo>
                    <a:lnTo>
                      <a:pt x="170" y="46"/>
                    </a:lnTo>
                    <a:lnTo>
                      <a:pt x="159" y="41"/>
                    </a:lnTo>
                    <a:lnTo>
                      <a:pt x="150" y="39"/>
                    </a:lnTo>
                    <a:lnTo>
                      <a:pt x="141" y="38"/>
                    </a:lnTo>
                    <a:lnTo>
                      <a:pt x="134" y="38"/>
                    </a:lnTo>
                    <a:lnTo>
                      <a:pt x="126" y="39"/>
                    </a:lnTo>
                    <a:lnTo>
                      <a:pt x="117" y="40"/>
                    </a:lnTo>
                    <a:lnTo>
                      <a:pt x="108" y="42"/>
                    </a:lnTo>
                    <a:lnTo>
                      <a:pt x="99" y="45"/>
                    </a:lnTo>
                    <a:lnTo>
                      <a:pt x="92" y="48"/>
                    </a:lnTo>
                    <a:lnTo>
                      <a:pt x="84" y="52"/>
                    </a:lnTo>
                    <a:lnTo>
                      <a:pt x="77" y="57"/>
                    </a:lnTo>
                    <a:lnTo>
                      <a:pt x="71" y="60"/>
                    </a:lnTo>
                    <a:lnTo>
                      <a:pt x="67" y="63"/>
                    </a:lnTo>
                    <a:lnTo>
                      <a:pt x="63" y="65"/>
                    </a:lnTo>
                    <a:lnTo>
                      <a:pt x="70" y="73"/>
                    </a:lnTo>
                    <a:lnTo>
                      <a:pt x="77" y="79"/>
                    </a:lnTo>
                    <a:lnTo>
                      <a:pt x="85" y="81"/>
                    </a:lnTo>
                    <a:lnTo>
                      <a:pt x="93" y="81"/>
                    </a:lnTo>
                    <a:lnTo>
                      <a:pt x="100" y="80"/>
                    </a:lnTo>
                    <a:lnTo>
                      <a:pt x="110" y="79"/>
                    </a:lnTo>
                    <a:lnTo>
                      <a:pt x="120" y="79"/>
                    </a:lnTo>
                    <a:lnTo>
                      <a:pt x="132" y="79"/>
                    </a:lnTo>
                    <a:lnTo>
                      <a:pt x="144" y="80"/>
                    </a:lnTo>
                    <a:lnTo>
                      <a:pt x="153" y="82"/>
                    </a:lnTo>
                    <a:lnTo>
                      <a:pt x="161" y="84"/>
                    </a:lnTo>
                    <a:lnTo>
                      <a:pt x="169" y="87"/>
                    </a:lnTo>
                    <a:lnTo>
                      <a:pt x="174" y="91"/>
                    </a:lnTo>
                    <a:lnTo>
                      <a:pt x="179" y="96"/>
                    </a:lnTo>
                    <a:lnTo>
                      <a:pt x="184" y="101"/>
                    </a:lnTo>
                    <a:lnTo>
                      <a:pt x="190" y="106"/>
                    </a:lnTo>
                    <a:lnTo>
                      <a:pt x="175" y="96"/>
                    </a:lnTo>
                    <a:lnTo>
                      <a:pt x="160" y="88"/>
                    </a:lnTo>
                    <a:lnTo>
                      <a:pt x="147" y="84"/>
                    </a:lnTo>
                    <a:lnTo>
                      <a:pt x="133" y="82"/>
                    </a:lnTo>
                    <a:lnTo>
                      <a:pt x="121" y="81"/>
                    </a:lnTo>
                    <a:lnTo>
                      <a:pt x="111" y="82"/>
                    </a:lnTo>
                    <a:lnTo>
                      <a:pt x="102" y="84"/>
                    </a:lnTo>
                    <a:lnTo>
                      <a:pt x="94" y="86"/>
                    </a:lnTo>
                    <a:lnTo>
                      <a:pt x="85" y="88"/>
                    </a:lnTo>
                    <a:lnTo>
                      <a:pt x="75" y="87"/>
                    </a:lnTo>
                    <a:lnTo>
                      <a:pt x="69" y="87"/>
                    </a:lnTo>
                    <a:lnTo>
                      <a:pt x="66" y="86"/>
                    </a:lnTo>
                    <a:lnTo>
                      <a:pt x="74" y="94"/>
                    </a:lnTo>
                    <a:lnTo>
                      <a:pt x="82" y="101"/>
                    </a:lnTo>
                    <a:lnTo>
                      <a:pt x="87" y="105"/>
                    </a:lnTo>
                    <a:lnTo>
                      <a:pt x="91" y="108"/>
                    </a:lnTo>
                    <a:lnTo>
                      <a:pt x="97" y="110"/>
                    </a:lnTo>
                    <a:lnTo>
                      <a:pt x="104" y="112"/>
                    </a:lnTo>
                    <a:lnTo>
                      <a:pt x="113" y="114"/>
                    </a:lnTo>
                    <a:lnTo>
                      <a:pt x="126" y="117"/>
                    </a:lnTo>
                    <a:lnTo>
                      <a:pt x="116" y="119"/>
                    </a:lnTo>
                    <a:lnTo>
                      <a:pt x="105" y="117"/>
                    </a:lnTo>
                    <a:lnTo>
                      <a:pt x="93" y="111"/>
                    </a:lnTo>
                    <a:lnTo>
                      <a:pt x="83" y="105"/>
                    </a:lnTo>
                    <a:lnTo>
                      <a:pt x="73" y="99"/>
                    </a:lnTo>
                    <a:lnTo>
                      <a:pt x="66" y="93"/>
                    </a:lnTo>
                    <a:lnTo>
                      <a:pt x="62" y="92"/>
                    </a:lnTo>
                    <a:lnTo>
                      <a:pt x="63" y="94"/>
                    </a:lnTo>
                    <a:lnTo>
                      <a:pt x="53" y="83"/>
                    </a:lnTo>
                    <a:lnTo>
                      <a:pt x="51" y="71"/>
                    </a:lnTo>
                    <a:lnTo>
                      <a:pt x="51" y="63"/>
                    </a:lnTo>
                    <a:lnTo>
                      <a:pt x="52" y="60"/>
                    </a:lnTo>
                    <a:lnTo>
                      <a:pt x="27" y="52"/>
                    </a:lnTo>
                    <a:lnTo>
                      <a:pt x="11" y="43"/>
                    </a:lnTo>
                    <a:lnTo>
                      <a:pt x="2" y="34"/>
                    </a:lnTo>
                    <a:lnTo>
                      <a:pt x="0" y="23"/>
                    </a:lnTo>
                    <a:lnTo>
                      <a:pt x="1" y="15"/>
                    </a:lnTo>
                    <a:lnTo>
                      <a:pt x="4" y="7"/>
                    </a:lnTo>
                    <a:lnTo>
                      <a:pt x="7" y="2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1023" name="Freeform 303"/>
              <p:cNvSpPr>
                <a:spLocks/>
              </p:cNvSpPr>
              <p:nvPr/>
            </p:nvSpPr>
            <p:spPr bwMode="auto">
              <a:xfrm>
                <a:off x="910" y="2597"/>
                <a:ext cx="9" cy="3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5" y="10"/>
                  </a:cxn>
                  <a:cxn ang="0">
                    <a:pos x="22" y="17"/>
                  </a:cxn>
                  <a:cxn ang="0">
                    <a:pos x="24" y="25"/>
                  </a:cxn>
                  <a:cxn ang="0">
                    <a:pos x="25" y="35"/>
                  </a:cxn>
                  <a:cxn ang="0">
                    <a:pos x="27" y="50"/>
                  </a:cxn>
                  <a:cxn ang="0">
                    <a:pos x="24" y="66"/>
                  </a:cxn>
                  <a:cxn ang="0">
                    <a:pos x="19" y="82"/>
                  </a:cxn>
                  <a:cxn ang="0">
                    <a:pos x="7" y="96"/>
                  </a:cxn>
                  <a:cxn ang="0">
                    <a:pos x="15" y="79"/>
                  </a:cxn>
                  <a:cxn ang="0">
                    <a:pos x="19" y="71"/>
                  </a:cxn>
                  <a:cxn ang="0">
                    <a:pos x="21" y="63"/>
                  </a:cxn>
                  <a:cxn ang="0">
                    <a:pos x="20" y="50"/>
                  </a:cxn>
                  <a:cxn ang="0">
                    <a:pos x="16" y="32"/>
                  </a:cxn>
                  <a:cxn ang="0">
                    <a:pos x="9" y="15"/>
                  </a:cxn>
                  <a:cxn ang="0">
                    <a:pos x="3" y="4"/>
                  </a:cxn>
                  <a:cxn ang="0">
                    <a:pos x="0" y="0"/>
                  </a:cxn>
                </a:cxnLst>
                <a:rect l="0" t="0" r="r" b="b"/>
                <a:pathLst>
                  <a:path w="27" h="96">
                    <a:moveTo>
                      <a:pt x="0" y="0"/>
                    </a:moveTo>
                    <a:lnTo>
                      <a:pt x="15" y="10"/>
                    </a:lnTo>
                    <a:lnTo>
                      <a:pt x="22" y="17"/>
                    </a:lnTo>
                    <a:lnTo>
                      <a:pt x="24" y="25"/>
                    </a:lnTo>
                    <a:lnTo>
                      <a:pt x="25" y="35"/>
                    </a:lnTo>
                    <a:lnTo>
                      <a:pt x="27" y="50"/>
                    </a:lnTo>
                    <a:lnTo>
                      <a:pt x="24" y="66"/>
                    </a:lnTo>
                    <a:lnTo>
                      <a:pt x="19" y="82"/>
                    </a:lnTo>
                    <a:lnTo>
                      <a:pt x="7" y="96"/>
                    </a:lnTo>
                    <a:lnTo>
                      <a:pt x="15" y="79"/>
                    </a:lnTo>
                    <a:lnTo>
                      <a:pt x="19" y="71"/>
                    </a:lnTo>
                    <a:lnTo>
                      <a:pt x="21" y="63"/>
                    </a:lnTo>
                    <a:lnTo>
                      <a:pt x="20" y="50"/>
                    </a:lnTo>
                    <a:lnTo>
                      <a:pt x="16" y="32"/>
                    </a:lnTo>
                    <a:lnTo>
                      <a:pt x="9" y="15"/>
                    </a:lnTo>
                    <a:lnTo>
                      <a:pt x="3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1024" name="Freeform 304"/>
              <p:cNvSpPr>
                <a:spLocks/>
              </p:cNvSpPr>
              <p:nvPr/>
            </p:nvSpPr>
            <p:spPr bwMode="auto">
              <a:xfrm>
                <a:off x="901" y="2607"/>
                <a:ext cx="6" cy="2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2" y="7"/>
                  </a:cxn>
                  <a:cxn ang="0">
                    <a:pos x="17" y="13"/>
                  </a:cxn>
                  <a:cxn ang="0">
                    <a:pos x="18" y="18"/>
                  </a:cxn>
                  <a:cxn ang="0">
                    <a:pos x="19" y="25"/>
                  </a:cxn>
                  <a:cxn ang="0">
                    <a:pos x="20" y="36"/>
                  </a:cxn>
                  <a:cxn ang="0">
                    <a:pos x="19" y="46"/>
                  </a:cxn>
                  <a:cxn ang="0">
                    <a:pos x="14" y="57"/>
                  </a:cxn>
                  <a:cxn ang="0">
                    <a:pos x="4" y="67"/>
                  </a:cxn>
                  <a:cxn ang="0">
                    <a:pos x="10" y="56"/>
                  </a:cxn>
                  <a:cxn ang="0">
                    <a:pos x="15" y="49"/>
                  </a:cxn>
                  <a:cxn ang="0">
                    <a:pos x="16" y="45"/>
                  </a:cxn>
                  <a:cxn ang="0">
                    <a:pos x="15" y="36"/>
                  </a:cxn>
                  <a:cxn ang="0">
                    <a:pos x="12" y="23"/>
                  </a:cxn>
                  <a:cxn ang="0">
                    <a:pos x="6" y="12"/>
                  </a:cxn>
                  <a:cxn ang="0">
                    <a:pos x="2" y="3"/>
                  </a:cxn>
                  <a:cxn ang="0">
                    <a:pos x="0" y="0"/>
                  </a:cxn>
                </a:cxnLst>
                <a:rect l="0" t="0" r="r" b="b"/>
                <a:pathLst>
                  <a:path w="20" h="67">
                    <a:moveTo>
                      <a:pt x="0" y="0"/>
                    </a:moveTo>
                    <a:lnTo>
                      <a:pt x="12" y="7"/>
                    </a:lnTo>
                    <a:lnTo>
                      <a:pt x="17" y="13"/>
                    </a:lnTo>
                    <a:lnTo>
                      <a:pt x="18" y="18"/>
                    </a:lnTo>
                    <a:lnTo>
                      <a:pt x="19" y="25"/>
                    </a:lnTo>
                    <a:lnTo>
                      <a:pt x="20" y="36"/>
                    </a:lnTo>
                    <a:lnTo>
                      <a:pt x="19" y="46"/>
                    </a:lnTo>
                    <a:lnTo>
                      <a:pt x="14" y="57"/>
                    </a:lnTo>
                    <a:lnTo>
                      <a:pt x="4" y="67"/>
                    </a:lnTo>
                    <a:lnTo>
                      <a:pt x="10" y="56"/>
                    </a:lnTo>
                    <a:lnTo>
                      <a:pt x="15" y="49"/>
                    </a:lnTo>
                    <a:lnTo>
                      <a:pt x="16" y="45"/>
                    </a:lnTo>
                    <a:lnTo>
                      <a:pt x="15" y="36"/>
                    </a:lnTo>
                    <a:lnTo>
                      <a:pt x="12" y="23"/>
                    </a:lnTo>
                    <a:lnTo>
                      <a:pt x="6" y="12"/>
                    </a:lnTo>
                    <a:lnTo>
                      <a:pt x="2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1025" name="Freeform 305"/>
              <p:cNvSpPr>
                <a:spLocks/>
              </p:cNvSpPr>
              <p:nvPr/>
            </p:nvSpPr>
            <p:spPr bwMode="auto">
              <a:xfrm>
                <a:off x="862" y="2585"/>
                <a:ext cx="8" cy="7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24" y="9"/>
                  </a:cxn>
                  <a:cxn ang="0">
                    <a:pos x="0" y="20"/>
                  </a:cxn>
                  <a:cxn ang="0">
                    <a:pos x="4" y="15"/>
                  </a:cxn>
                  <a:cxn ang="0">
                    <a:pos x="3" y="10"/>
                  </a:cxn>
                  <a:cxn ang="0">
                    <a:pos x="3" y="5"/>
                  </a:cxn>
                  <a:cxn ang="0">
                    <a:pos x="4" y="2"/>
                  </a:cxn>
                  <a:cxn ang="0">
                    <a:pos x="4" y="0"/>
                  </a:cxn>
                </a:cxnLst>
                <a:rect l="0" t="0" r="r" b="b"/>
                <a:pathLst>
                  <a:path w="24" h="20">
                    <a:moveTo>
                      <a:pt x="4" y="0"/>
                    </a:moveTo>
                    <a:lnTo>
                      <a:pt x="24" y="9"/>
                    </a:lnTo>
                    <a:lnTo>
                      <a:pt x="0" y="20"/>
                    </a:lnTo>
                    <a:lnTo>
                      <a:pt x="4" y="15"/>
                    </a:lnTo>
                    <a:lnTo>
                      <a:pt x="3" y="10"/>
                    </a:lnTo>
                    <a:lnTo>
                      <a:pt x="3" y="5"/>
                    </a:lnTo>
                    <a:lnTo>
                      <a:pt x="4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1026" name="Freeform 306"/>
              <p:cNvSpPr>
                <a:spLocks/>
              </p:cNvSpPr>
              <p:nvPr/>
            </p:nvSpPr>
            <p:spPr bwMode="auto">
              <a:xfrm>
                <a:off x="867" y="2559"/>
                <a:ext cx="17" cy="15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8" y="5"/>
                  </a:cxn>
                  <a:cxn ang="0">
                    <a:pos x="16" y="5"/>
                  </a:cxn>
                  <a:cxn ang="0">
                    <a:pos x="24" y="5"/>
                  </a:cxn>
                  <a:cxn ang="0">
                    <a:pos x="33" y="4"/>
                  </a:cxn>
                  <a:cxn ang="0">
                    <a:pos x="40" y="3"/>
                  </a:cxn>
                  <a:cxn ang="0">
                    <a:pos x="46" y="1"/>
                  </a:cxn>
                  <a:cxn ang="0">
                    <a:pos x="51" y="0"/>
                  </a:cxn>
                  <a:cxn ang="0">
                    <a:pos x="52" y="0"/>
                  </a:cxn>
                  <a:cxn ang="0">
                    <a:pos x="52" y="45"/>
                  </a:cxn>
                  <a:cxn ang="0">
                    <a:pos x="41" y="41"/>
                  </a:cxn>
                  <a:cxn ang="0">
                    <a:pos x="42" y="11"/>
                  </a:cxn>
                  <a:cxn ang="0">
                    <a:pos x="36" y="12"/>
                  </a:cxn>
                  <a:cxn ang="0">
                    <a:pos x="28" y="11"/>
                  </a:cxn>
                  <a:cxn ang="0">
                    <a:pos x="21" y="10"/>
                  </a:cxn>
                  <a:cxn ang="0">
                    <a:pos x="15" y="9"/>
                  </a:cxn>
                  <a:cxn ang="0">
                    <a:pos x="9" y="6"/>
                  </a:cxn>
                  <a:cxn ang="0">
                    <a:pos x="4" y="5"/>
                  </a:cxn>
                  <a:cxn ang="0">
                    <a:pos x="1" y="3"/>
                  </a:cxn>
                  <a:cxn ang="0">
                    <a:pos x="0" y="3"/>
                  </a:cxn>
                </a:cxnLst>
                <a:rect l="0" t="0" r="r" b="b"/>
                <a:pathLst>
                  <a:path w="52" h="45">
                    <a:moveTo>
                      <a:pt x="0" y="3"/>
                    </a:moveTo>
                    <a:lnTo>
                      <a:pt x="8" y="5"/>
                    </a:lnTo>
                    <a:lnTo>
                      <a:pt x="16" y="5"/>
                    </a:lnTo>
                    <a:lnTo>
                      <a:pt x="24" y="5"/>
                    </a:lnTo>
                    <a:lnTo>
                      <a:pt x="33" y="4"/>
                    </a:lnTo>
                    <a:lnTo>
                      <a:pt x="40" y="3"/>
                    </a:lnTo>
                    <a:lnTo>
                      <a:pt x="46" y="1"/>
                    </a:lnTo>
                    <a:lnTo>
                      <a:pt x="51" y="0"/>
                    </a:lnTo>
                    <a:lnTo>
                      <a:pt x="52" y="0"/>
                    </a:lnTo>
                    <a:lnTo>
                      <a:pt x="52" y="45"/>
                    </a:lnTo>
                    <a:lnTo>
                      <a:pt x="41" y="41"/>
                    </a:lnTo>
                    <a:lnTo>
                      <a:pt x="42" y="11"/>
                    </a:lnTo>
                    <a:lnTo>
                      <a:pt x="36" y="12"/>
                    </a:lnTo>
                    <a:lnTo>
                      <a:pt x="28" y="11"/>
                    </a:lnTo>
                    <a:lnTo>
                      <a:pt x="21" y="10"/>
                    </a:lnTo>
                    <a:lnTo>
                      <a:pt x="15" y="9"/>
                    </a:lnTo>
                    <a:lnTo>
                      <a:pt x="9" y="6"/>
                    </a:lnTo>
                    <a:lnTo>
                      <a:pt x="4" y="5"/>
                    </a:lnTo>
                    <a:lnTo>
                      <a:pt x="1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1027" name="Freeform 307"/>
              <p:cNvSpPr>
                <a:spLocks/>
              </p:cNvSpPr>
              <p:nvPr/>
            </p:nvSpPr>
            <p:spPr bwMode="auto">
              <a:xfrm>
                <a:off x="1062" y="2724"/>
                <a:ext cx="17" cy="29"/>
              </a:xfrm>
              <a:custGeom>
                <a:avLst/>
                <a:gdLst/>
                <a:ahLst/>
                <a:cxnLst>
                  <a:cxn ang="0">
                    <a:pos x="51" y="0"/>
                  </a:cxn>
                  <a:cxn ang="0">
                    <a:pos x="50" y="8"/>
                  </a:cxn>
                  <a:cxn ang="0">
                    <a:pos x="49" y="16"/>
                  </a:cxn>
                  <a:cxn ang="0">
                    <a:pos x="46" y="23"/>
                  </a:cxn>
                  <a:cxn ang="0">
                    <a:pos x="43" y="29"/>
                  </a:cxn>
                  <a:cxn ang="0">
                    <a:pos x="38" y="36"/>
                  </a:cxn>
                  <a:cxn ang="0">
                    <a:pos x="32" y="41"/>
                  </a:cxn>
                  <a:cxn ang="0">
                    <a:pos x="26" y="45"/>
                  </a:cxn>
                  <a:cxn ang="0">
                    <a:pos x="19" y="48"/>
                  </a:cxn>
                  <a:cxn ang="0">
                    <a:pos x="7" y="57"/>
                  </a:cxn>
                  <a:cxn ang="0">
                    <a:pos x="2" y="65"/>
                  </a:cxn>
                  <a:cxn ang="0">
                    <a:pos x="2" y="76"/>
                  </a:cxn>
                  <a:cxn ang="0">
                    <a:pos x="4" y="85"/>
                  </a:cxn>
                  <a:cxn ang="0">
                    <a:pos x="0" y="72"/>
                  </a:cxn>
                  <a:cxn ang="0">
                    <a:pos x="0" y="58"/>
                  </a:cxn>
                  <a:cxn ang="0">
                    <a:pos x="5" y="46"/>
                  </a:cxn>
                  <a:cxn ang="0">
                    <a:pos x="17" y="41"/>
                  </a:cxn>
                  <a:cxn ang="0">
                    <a:pos x="25" y="39"/>
                  </a:cxn>
                  <a:cxn ang="0">
                    <a:pos x="32" y="35"/>
                  </a:cxn>
                  <a:cxn ang="0">
                    <a:pos x="39" y="28"/>
                  </a:cxn>
                  <a:cxn ang="0">
                    <a:pos x="44" y="20"/>
                  </a:cxn>
                  <a:cxn ang="0">
                    <a:pos x="47" y="13"/>
                  </a:cxn>
                  <a:cxn ang="0">
                    <a:pos x="49" y="6"/>
                  </a:cxn>
                  <a:cxn ang="0">
                    <a:pos x="51" y="2"/>
                  </a:cxn>
                  <a:cxn ang="0">
                    <a:pos x="51" y="0"/>
                  </a:cxn>
                </a:cxnLst>
                <a:rect l="0" t="0" r="r" b="b"/>
                <a:pathLst>
                  <a:path w="51" h="85">
                    <a:moveTo>
                      <a:pt x="51" y="0"/>
                    </a:moveTo>
                    <a:lnTo>
                      <a:pt x="50" y="8"/>
                    </a:lnTo>
                    <a:lnTo>
                      <a:pt x="49" y="16"/>
                    </a:lnTo>
                    <a:lnTo>
                      <a:pt x="46" y="23"/>
                    </a:lnTo>
                    <a:lnTo>
                      <a:pt x="43" y="29"/>
                    </a:lnTo>
                    <a:lnTo>
                      <a:pt x="38" y="36"/>
                    </a:lnTo>
                    <a:lnTo>
                      <a:pt x="32" y="41"/>
                    </a:lnTo>
                    <a:lnTo>
                      <a:pt x="26" y="45"/>
                    </a:lnTo>
                    <a:lnTo>
                      <a:pt x="19" y="48"/>
                    </a:lnTo>
                    <a:lnTo>
                      <a:pt x="7" y="57"/>
                    </a:lnTo>
                    <a:lnTo>
                      <a:pt x="2" y="65"/>
                    </a:lnTo>
                    <a:lnTo>
                      <a:pt x="2" y="76"/>
                    </a:lnTo>
                    <a:lnTo>
                      <a:pt x="4" y="85"/>
                    </a:lnTo>
                    <a:lnTo>
                      <a:pt x="0" y="72"/>
                    </a:lnTo>
                    <a:lnTo>
                      <a:pt x="0" y="58"/>
                    </a:lnTo>
                    <a:lnTo>
                      <a:pt x="5" y="46"/>
                    </a:lnTo>
                    <a:lnTo>
                      <a:pt x="17" y="41"/>
                    </a:lnTo>
                    <a:lnTo>
                      <a:pt x="25" y="39"/>
                    </a:lnTo>
                    <a:lnTo>
                      <a:pt x="32" y="35"/>
                    </a:lnTo>
                    <a:lnTo>
                      <a:pt x="39" y="28"/>
                    </a:lnTo>
                    <a:lnTo>
                      <a:pt x="44" y="20"/>
                    </a:lnTo>
                    <a:lnTo>
                      <a:pt x="47" y="13"/>
                    </a:lnTo>
                    <a:lnTo>
                      <a:pt x="49" y="6"/>
                    </a:lnTo>
                    <a:lnTo>
                      <a:pt x="51" y="2"/>
                    </a:lnTo>
                    <a:lnTo>
                      <a:pt x="51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1028" name="Freeform 308"/>
              <p:cNvSpPr>
                <a:spLocks/>
              </p:cNvSpPr>
              <p:nvPr/>
            </p:nvSpPr>
            <p:spPr bwMode="auto">
              <a:xfrm>
                <a:off x="1057" y="2728"/>
                <a:ext cx="11" cy="17"/>
              </a:xfrm>
              <a:custGeom>
                <a:avLst/>
                <a:gdLst/>
                <a:ahLst/>
                <a:cxnLst>
                  <a:cxn ang="0">
                    <a:pos x="31" y="0"/>
                  </a:cxn>
                  <a:cxn ang="0">
                    <a:pos x="29" y="10"/>
                  </a:cxn>
                  <a:cxn ang="0">
                    <a:pos x="25" y="18"/>
                  </a:cxn>
                  <a:cxn ang="0">
                    <a:pos x="19" y="25"/>
                  </a:cxn>
                  <a:cxn ang="0">
                    <a:pos x="11" y="30"/>
                  </a:cxn>
                  <a:cxn ang="0">
                    <a:pos x="4" y="34"/>
                  </a:cxn>
                  <a:cxn ang="0">
                    <a:pos x="1" y="40"/>
                  </a:cxn>
                  <a:cxn ang="0">
                    <a:pos x="1" y="47"/>
                  </a:cxn>
                  <a:cxn ang="0">
                    <a:pos x="2" y="53"/>
                  </a:cxn>
                  <a:cxn ang="0">
                    <a:pos x="0" y="45"/>
                  </a:cxn>
                  <a:cxn ang="0">
                    <a:pos x="0" y="36"/>
                  </a:cxn>
                  <a:cxn ang="0">
                    <a:pos x="3" y="29"/>
                  </a:cxn>
                  <a:cxn ang="0">
                    <a:pos x="10" y="26"/>
                  </a:cxn>
                  <a:cxn ang="0">
                    <a:pos x="19" y="21"/>
                  </a:cxn>
                  <a:cxn ang="0">
                    <a:pos x="26" y="13"/>
                  </a:cxn>
                  <a:cxn ang="0">
                    <a:pos x="29" y="5"/>
                  </a:cxn>
                  <a:cxn ang="0">
                    <a:pos x="31" y="0"/>
                  </a:cxn>
                </a:cxnLst>
                <a:rect l="0" t="0" r="r" b="b"/>
                <a:pathLst>
                  <a:path w="31" h="53">
                    <a:moveTo>
                      <a:pt x="31" y="0"/>
                    </a:moveTo>
                    <a:lnTo>
                      <a:pt x="29" y="10"/>
                    </a:lnTo>
                    <a:lnTo>
                      <a:pt x="25" y="18"/>
                    </a:lnTo>
                    <a:lnTo>
                      <a:pt x="19" y="25"/>
                    </a:lnTo>
                    <a:lnTo>
                      <a:pt x="11" y="30"/>
                    </a:lnTo>
                    <a:lnTo>
                      <a:pt x="4" y="34"/>
                    </a:lnTo>
                    <a:lnTo>
                      <a:pt x="1" y="40"/>
                    </a:lnTo>
                    <a:lnTo>
                      <a:pt x="1" y="47"/>
                    </a:lnTo>
                    <a:lnTo>
                      <a:pt x="2" y="53"/>
                    </a:lnTo>
                    <a:lnTo>
                      <a:pt x="0" y="45"/>
                    </a:lnTo>
                    <a:lnTo>
                      <a:pt x="0" y="36"/>
                    </a:lnTo>
                    <a:lnTo>
                      <a:pt x="3" y="29"/>
                    </a:lnTo>
                    <a:lnTo>
                      <a:pt x="10" y="26"/>
                    </a:lnTo>
                    <a:lnTo>
                      <a:pt x="19" y="21"/>
                    </a:lnTo>
                    <a:lnTo>
                      <a:pt x="26" y="13"/>
                    </a:lnTo>
                    <a:lnTo>
                      <a:pt x="29" y="5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1029" name="Freeform 309"/>
              <p:cNvSpPr>
                <a:spLocks/>
              </p:cNvSpPr>
              <p:nvPr/>
            </p:nvSpPr>
            <p:spPr bwMode="auto">
              <a:xfrm>
                <a:off x="1069" y="2713"/>
                <a:ext cx="20" cy="32"/>
              </a:xfrm>
              <a:custGeom>
                <a:avLst/>
                <a:gdLst/>
                <a:ahLst/>
                <a:cxnLst>
                  <a:cxn ang="0">
                    <a:pos x="0" y="95"/>
                  </a:cxn>
                  <a:cxn ang="0">
                    <a:pos x="13" y="89"/>
                  </a:cxn>
                  <a:cxn ang="0">
                    <a:pos x="25" y="79"/>
                  </a:cxn>
                  <a:cxn ang="0">
                    <a:pos x="35" y="68"/>
                  </a:cxn>
                  <a:cxn ang="0">
                    <a:pos x="45" y="54"/>
                  </a:cxn>
                  <a:cxn ang="0">
                    <a:pos x="51" y="40"/>
                  </a:cxn>
                  <a:cxn ang="0">
                    <a:pos x="56" y="27"/>
                  </a:cxn>
                  <a:cxn ang="0">
                    <a:pos x="59" y="13"/>
                  </a:cxn>
                  <a:cxn ang="0">
                    <a:pos x="57" y="0"/>
                  </a:cxn>
                  <a:cxn ang="0">
                    <a:pos x="53" y="25"/>
                  </a:cxn>
                  <a:cxn ang="0">
                    <a:pos x="46" y="45"/>
                  </a:cxn>
                  <a:cxn ang="0">
                    <a:pos x="37" y="61"/>
                  </a:cxn>
                  <a:cxn ang="0">
                    <a:pos x="26" y="74"/>
                  </a:cxn>
                  <a:cxn ang="0">
                    <a:pos x="17" y="83"/>
                  </a:cxn>
                  <a:cxn ang="0">
                    <a:pos x="8" y="90"/>
                  </a:cxn>
                  <a:cxn ang="0">
                    <a:pos x="2" y="94"/>
                  </a:cxn>
                  <a:cxn ang="0">
                    <a:pos x="0" y="95"/>
                  </a:cxn>
                </a:cxnLst>
                <a:rect l="0" t="0" r="r" b="b"/>
                <a:pathLst>
                  <a:path w="59" h="95">
                    <a:moveTo>
                      <a:pt x="0" y="95"/>
                    </a:moveTo>
                    <a:lnTo>
                      <a:pt x="13" y="89"/>
                    </a:lnTo>
                    <a:lnTo>
                      <a:pt x="25" y="79"/>
                    </a:lnTo>
                    <a:lnTo>
                      <a:pt x="35" y="68"/>
                    </a:lnTo>
                    <a:lnTo>
                      <a:pt x="45" y="54"/>
                    </a:lnTo>
                    <a:lnTo>
                      <a:pt x="51" y="40"/>
                    </a:lnTo>
                    <a:lnTo>
                      <a:pt x="56" y="27"/>
                    </a:lnTo>
                    <a:lnTo>
                      <a:pt x="59" y="13"/>
                    </a:lnTo>
                    <a:lnTo>
                      <a:pt x="57" y="0"/>
                    </a:lnTo>
                    <a:lnTo>
                      <a:pt x="53" y="25"/>
                    </a:lnTo>
                    <a:lnTo>
                      <a:pt x="46" y="45"/>
                    </a:lnTo>
                    <a:lnTo>
                      <a:pt x="37" y="61"/>
                    </a:lnTo>
                    <a:lnTo>
                      <a:pt x="26" y="74"/>
                    </a:lnTo>
                    <a:lnTo>
                      <a:pt x="17" y="83"/>
                    </a:lnTo>
                    <a:lnTo>
                      <a:pt x="8" y="90"/>
                    </a:lnTo>
                    <a:lnTo>
                      <a:pt x="2" y="94"/>
                    </a:lnTo>
                    <a:lnTo>
                      <a:pt x="0" y="95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1030" name="Freeform 310"/>
              <p:cNvSpPr>
                <a:spLocks/>
              </p:cNvSpPr>
              <p:nvPr/>
            </p:nvSpPr>
            <p:spPr bwMode="auto">
              <a:xfrm>
                <a:off x="1075" y="2752"/>
                <a:ext cx="103" cy="71"/>
              </a:xfrm>
              <a:custGeom>
                <a:avLst/>
                <a:gdLst/>
                <a:ahLst/>
                <a:cxnLst>
                  <a:cxn ang="0">
                    <a:pos x="122" y="24"/>
                  </a:cxn>
                  <a:cxn ang="0">
                    <a:pos x="139" y="42"/>
                  </a:cxn>
                  <a:cxn ang="0">
                    <a:pos x="131" y="51"/>
                  </a:cxn>
                  <a:cxn ang="0">
                    <a:pos x="144" y="75"/>
                  </a:cxn>
                  <a:cxn ang="0">
                    <a:pos x="162" y="100"/>
                  </a:cxn>
                  <a:cxn ang="0">
                    <a:pos x="178" y="119"/>
                  </a:cxn>
                  <a:cxn ang="0">
                    <a:pos x="185" y="127"/>
                  </a:cxn>
                  <a:cxn ang="0">
                    <a:pos x="185" y="112"/>
                  </a:cxn>
                  <a:cxn ang="0">
                    <a:pos x="198" y="122"/>
                  </a:cxn>
                  <a:cxn ang="0">
                    <a:pos x="206" y="127"/>
                  </a:cxn>
                  <a:cxn ang="0">
                    <a:pos x="211" y="130"/>
                  </a:cxn>
                  <a:cxn ang="0">
                    <a:pos x="209" y="114"/>
                  </a:cxn>
                  <a:cxn ang="0">
                    <a:pos x="232" y="140"/>
                  </a:cxn>
                  <a:cxn ang="0">
                    <a:pos x="267" y="167"/>
                  </a:cxn>
                  <a:cxn ang="0">
                    <a:pos x="298" y="188"/>
                  </a:cxn>
                  <a:cxn ang="0">
                    <a:pos x="311" y="196"/>
                  </a:cxn>
                  <a:cxn ang="0">
                    <a:pos x="286" y="193"/>
                  </a:cxn>
                  <a:cxn ang="0">
                    <a:pos x="266" y="187"/>
                  </a:cxn>
                  <a:cxn ang="0">
                    <a:pos x="253" y="182"/>
                  </a:cxn>
                  <a:cxn ang="0">
                    <a:pos x="248" y="179"/>
                  </a:cxn>
                  <a:cxn ang="0">
                    <a:pos x="267" y="207"/>
                  </a:cxn>
                  <a:cxn ang="0">
                    <a:pos x="250" y="201"/>
                  </a:cxn>
                  <a:cxn ang="0">
                    <a:pos x="239" y="194"/>
                  </a:cxn>
                  <a:cxn ang="0">
                    <a:pos x="231" y="191"/>
                  </a:cxn>
                  <a:cxn ang="0">
                    <a:pos x="237" y="206"/>
                  </a:cxn>
                  <a:cxn ang="0">
                    <a:pos x="218" y="214"/>
                  </a:cxn>
                  <a:cxn ang="0">
                    <a:pos x="198" y="209"/>
                  </a:cxn>
                  <a:cxn ang="0">
                    <a:pos x="179" y="201"/>
                  </a:cxn>
                  <a:cxn ang="0">
                    <a:pos x="166" y="193"/>
                  </a:cxn>
                  <a:cxn ang="0">
                    <a:pos x="161" y="190"/>
                  </a:cxn>
                  <a:cxn ang="0">
                    <a:pos x="158" y="203"/>
                  </a:cxn>
                  <a:cxn ang="0">
                    <a:pos x="143" y="191"/>
                  </a:cxn>
                  <a:cxn ang="0">
                    <a:pos x="130" y="175"/>
                  </a:cxn>
                  <a:cxn ang="0">
                    <a:pos x="122" y="165"/>
                  </a:cxn>
                  <a:cxn ang="0">
                    <a:pos x="112" y="160"/>
                  </a:cxn>
                  <a:cxn ang="0">
                    <a:pos x="96" y="151"/>
                  </a:cxn>
                  <a:cxn ang="0">
                    <a:pos x="86" y="142"/>
                  </a:cxn>
                  <a:cxn ang="0">
                    <a:pos x="80" y="134"/>
                  </a:cxn>
                  <a:cxn ang="0">
                    <a:pos x="73" y="142"/>
                  </a:cxn>
                  <a:cxn ang="0">
                    <a:pos x="22" y="118"/>
                  </a:cxn>
                  <a:cxn ang="0">
                    <a:pos x="1" y="68"/>
                  </a:cxn>
                  <a:cxn ang="0">
                    <a:pos x="1" y="40"/>
                  </a:cxn>
                  <a:cxn ang="0">
                    <a:pos x="13" y="18"/>
                  </a:cxn>
                  <a:cxn ang="0">
                    <a:pos x="34" y="39"/>
                  </a:cxn>
                  <a:cxn ang="0">
                    <a:pos x="41" y="16"/>
                  </a:cxn>
                  <a:cxn ang="0">
                    <a:pos x="61" y="27"/>
                  </a:cxn>
                  <a:cxn ang="0">
                    <a:pos x="94" y="30"/>
                  </a:cxn>
                </a:cxnLst>
                <a:rect l="0" t="0" r="r" b="b"/>
                <a:pathLst>
                  <a:path w="311" h="214">
                    <a:moveTo>
                      <a:pt x="116" y="9"/>
                    </a:moveTo>
                    <a:lnTo>
                      <a:pt x="122" y="24"/>
                    </a:lnTo>
                    <a:lnTo>
                      <a:pt x="131" y="35"/>
                    </a:lnTo>
                    <a:lnTo>
                      <a:pt x="139" y="42"/>
                    </a:lnTo>
                    <a:lnTo>
                      <a:pt x="142" y="45"/>
                    </a:lnTo>
                    <a:lnTo>
                      <a:pt x="131" y="51"/>
                    </a:lnTo>
                    <a:lnTo>
                      <a:pt x="136" y="63"/>
                    </a:lnTo>
                    <a:lnTo>
                      <a:pt x="144" y="75"/>
                    </a:lnTo>
                    <a:lnTo>
                      <a:pt x="153" y="87"/>
                    </a:lnTo>
                    <a:lnTo>
                      <a:pt x="162" y="100"/>
                    </a:lnTo>
                    <a:lnTo>
                      <a:pt x="171" y="110"/>
                    </a:lnTo>
                    <a:lnTo>
                      <a:pt x="178" y="119"/>
                    </a:lnTo>
                    <a:lnTo>
                      <a:pt x="183" y="125"/>
                    </a:lnTo>
                    <a:lnTo>
                      <a:pt x="185" y="127"/>
                    </a:lnTo>
                    <a:lnTo>
                      <a:pt x="179" y="106"/>
                    </a:lnTo>
                    <a:lnTo>
                      <a:pt x="185" y="112"/>
                    </a:lnTo>
                    <a:lnTo>
                      <a:pt x="192" y="118"/>
                    </a:lnTo>
                    <a:lnTo>
                      <a:pt x="198" y="122"/>
                    </a:lnTo>
                    <a:lnTo>
                      <a:pt x="202" y="125"/>
                    </a:lnTo>
                    <a:lnTo>
                      <a:pt x="206" y="127"/>
                    </a:lnTo>
                    <a:lnTo>
                      <a:pt x="209" y="129"/>
                    </a:lnTo>
                    <a:lnTo>
                      <a:pt x="211" y="130"/>
                    </a:lnTo>
                    <a:lnTo>
                      <a:pt x="213" y="130"/>
                    </a:lnTo>
                    <a:lnTo>
                      <a:pt x="209" y="114"/>
                    </a:lnTo>
                    <a:lnTo>
                      <a:pt x="219" y="127"/>
                    </a:lnTo>
                    <a:lnTo>
                      <a:pt x="232" y="140"/>
                    </a:lnTo>
                    <a:lnTo>
                      <a:pt x="249" y="153"/>
                    </a:lnTo>
                    <a:lnTo>
                      <a:pt x="267" y="167"/>
                    </a:lnTo>
                    <a:lnTo>
                      <a:pt x="284" y="179"/>
                    </a:lnTo>
                    <a:lnTo>
                      <a:pt x="298" y="188"/>
                    </a:lnTo>
                    <a:lnTo>
                      <a:pt x="308" y="194"/>
                    </a:lnTo>
                    <a:lnTo>
                      <a:pt x="311" y="196"/>
                    </a:lnTo>
                    <a:lnTo>
                      <a:pt x="299" y="195"/>
                    </a:lnTo>
                    <a:lnTo>
                      <a:pt x="286" y="193"/>
                    </a:lnTo>
                    <a:lnTo>
                      <a:pt x="276" y="191"/>
                    </a:lnTo>
                    <a:lnTo>
                      <a:pt x="266" y="187"/>
                    </a:lnTo>
                    <a:lnTo>
                      <a:pt x="259" y="184"/>
                    </a:lnTo>
                    <a:lnTo>
                      <a:pt x="253" y="182"/>
                    </a:lnTo>
                    <a:lnTo>
                      <a:pt x="249" y="180"/>
                    </a:lnTo>
                    <a:lnTo>
                      <a:pt x="248" y="179"/>
                    </a:lnTo>
                    <a:lnTo>
                      <a:pt x="276" y="209"/>
                    </a:lnTo>
                    <a:lnTo>
                      <a:pt x="267" y="207"/>
                    </a:lnTo>
                    <a:lnTo>
                      <a:pt x="259" y="204"/>
                    </a:lnTo>
                    <a:lnTo>
                      <a:pt x="250" y="201"/>
                    </a:lnTo>
                    <a:lnTo>
                      <a:pt x="244" y="197"/>
                    </a:lnTo>
                    <a:lnTo>
                      <a:pt x="239" y="194"/>
                    </a:lnTo>
                    <a:lnTo>
                      <a:pt x="234" y="192"/>
                    </a:lnTo>
                    <a:lnTo>
                      <a:pt x="231" y="191"/>
                    </a:lnTo>
                    <a:lnTo>
                      <a:pt x="230" y="190"/>
                    </a:lnTo>
                    <a:lnTo>
                      <a:pt x="237" y="206"/>
                    </a:lnTo>
                    <a:lnTo>
                      <a:pt x="213" y="200"/>
                    </a:lnTo>
                    <a:lnTo>
                      <a:pt x="218" y="214"/>
                    </a:lnTo>
                    <a:lnTo>
                      <a:pt x="207" y="212"/>
                    </a:lnTo>
                    <a:lnTo>
                      <a:pt x="198" y="209"/>
                    </a:lnTo>
                    <a:lnTo>
                      <a:pt x="187" y="205"/>
                    </a:lnTo>
                    <a:lnTo>
                      <a:pt x="179" y="201"/>
                    </a:lnTo>
                    <a:lnTo>
                      <a:pt x="172" y="196"/>
                    </a:lnTo>
                    <a:lnTo>
                      <a:pt x="166" y="193"/>
                    </a:lnTo>
                    <a:lnTo>
                      <a:pt x="162" y="191"/>
                    </a:lnTo>
                    <a:lnTo>
                      <a:pt x="161" y="190"/>
                    </a:lnTo>
                    <a:lnTo>
                      <a:pt x="166" y="206"/>
                    </a:lnTo>
                    <a:lnTo>
                      <a:pt x="158" y="203"/>
                    </a:lnTo>
                    <a:lnTo>
                      <a:pt x="151" y="197"/>
                    </a:lnTo>
                    <a:lnTo>
                      <a:pt x="143" y="191"/>
                    </a:lnTo>
                    <a:lnTo>
                      <a:pt x="136" y="183"/>
                    </a:lnTo>
                    <a:lnTo>
                      <a:pt x="130" y="175"/>
                    </a:lnTo>
                    <a:lnTo>
                      <a:pt x="125" y="169"/>
                    </a:lnTo>
                    <a:lnTo>
                      <a:pt x="122" y="165"/>
                    </a:lnTo>
                    <a:lnTo>
                      <a:pt x="121" y="163"/>
                    </a:lnTo>
                    <a:lnTo>
                      <a:pt x="112" y="160"/>
                    </a:lnTo>
                    <a:lnTo>
                      <a:pt x="103" y="156"/>
                    </a:lnTo>
                    <a:lnTo>
                      <a:pt x="96" y="151"/>
                    </a:lnTo>
                    <a:lnTo>
                      <a:pt x="90" y="146"/>
                    </a:lnTo>
                    <a:lnTo>
                      <a:pt x="86" y="142"/>
                    </a:lnTo>
                    <a:lnTo>
                      <a:pt x="82" y="138"/>
                    </a:lnTo>
                    <a:lnTo>
                      <a:pt x="80" y="134"/>
                    </a:lnTo>
                    <a:lnTo>
                      <a:pt x="79" y="133"/>
                    </a:lnTo>
                    <a:lnTo>
                      <a:pt x="73" y="142"/>
                    </a:lnTo>
                    <a:lnTo>
                      <a:pt x="31" y="106"/>
                    </a:lnTo>
                    <a:lnTo>
                      <a:pt x="22" y="118"/>
                    </a:lnTo>
                    <a:lnTo>
                      <a:pt x="6" y="93"/>
                    </a:lnTo>
                    <a:lnTo>
                      <a:pt x="1" y="68"/>
                    </a:lnTo>
                    <a:lnTo>
                      <a:pt x="0" y="48"/>
                    </a:lnTo>
                    <a:lnTo>
                      <a:pt x="1" y="40"/>
                    </a:lnTo>
                    <a:lnTo>
                      <a:pt x="13" y="45"/>
                    </a:lnTo>
                    <a:lnTo>
                      <a:pt x="13" y="18"/>
                    </a:lnTo>
                    <a:lnTo>
                      <a:pt x="34" y="55"/>
                    </a:lnTo>
                    <a:lnTo>
                      <a:pt x="34" y="39"/>
                    </a:lnTo>
                    <a:lnTo>
                      <a:pt x="37" y="25"/>
                    </a:lnTo>
                    <a:lnTo>
                      <a:pt x="41" y="16"/>
                    </a:lnTo>
                    <a:lnTo>
                      <a:pt x="44" y="13"/>
                    </a:lnTo>
                    <a:lnTo>
                      <a:pt x="61" y="27"/>
                    </a:lnTo>
                    <a:lnTo>
                      <a:pt x="68" y="0"/>
                    </a:lnTo>
                    <a:lnTo>
                      <a:pt x="94" y="30"/>
                    </a:lnTo>
                    <a:lnTo>
                      <a:pt x="116" y="9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1031" name="Freeform 311"/>
              <p:cNvSpPr>
                <a:spLocks/>
              </p:cNvSpPr>
              <p:nvPr/>
            </p:nvSpPr>
            <p:spPr bwMode="auto">
              <a:xfrm>
                <a:off x="860" y="2705"/>
                <a:ext cx="13" cy="27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1" y="15"/>
                  </a:cxn>
                  <a:cxn ang="0">
                    <a:pos x="0" y="21"/>
                  </a:cxn>
                  <a:cxn ang="0">
                    <a:pos x="2" y="28"/>
                  </a:cxn>
                  <a:cxn ang="0">
                    <a:pos x="8" y="40"/>
                  </a:cxn>
                  <a:cxn ang="0">
                    <a:pos x="12" y="49"/>
                  </a:cxn>
                  <a:cxn ang="0">
                    <a:pos x="16" y="56"/>
                  </a:cxn>
                  <a:cxn ang="0">
                    <a:pos x="21" y="63"/>
                  </a:cxn>
                  <a:cxn ang="0">
                    <a:pos x="27" y="69"/>
                  </a:cxn>
                  <a:cxn ang="0">
                    <a:pos x="32" y="73"/>
                  </a:cxn>
                  <a:cxn ang="0">
                    <a:pos x="36" y="76"/>
                  </a:cxn>
                  <a:cxn ang="0">
                    <a:pos x="39" y="78"/>
                  </a:cxn>
                  <a:cxn ang="0">
                    <a:pos x="40" y="79"/>
                  </a:cxn>
                  <a:cxn ang="0">
                    <a:pos x="23" y="60"/>
                  </a:cxn>
                  <a:cxn ang="0">
                    <a:pos x="15" y="49"/>
                  </a:cxn>
                  <a:cxn ang="0">
                    <a:pos x="11" y="39"/>
                  </a:cxn>
                  <a:cxn ang="0">
                    <a:pos x="11" y="31"/>
                  </a:cxn>
                  <a:cxn ang="0">
                    <a:pos x="10" y="21"/>
                  </a:cxn>
                  <a:cxn ang="0">
                    <a:pos x="8" y="11"/>
                  </a:cxn>
                  <a:cxn ang="0">
                    <a:pos x="5" y="3"/>
                  </a:cxn>
                  <a:cxn ang="0">
                    <a:pos x="4" y="0"/>
                  </a:cxn>
                </a:cxnLst>
                <a:rect l="0" t="0" r="r" b="b"/>
                <a:pathLst>
                  <a:path w="40" h="79">
                    <a:moveTo>
                      <a:pt x="4" y="0"/>
                    </a:moveTo>
                    <a:lnTo>
                      <a:pt x="1" y="15"/>
                    </a:lnTo>
                    <a:lnTo>
                      <a:pt x="0" y="21"/>
                    </a:lnTo>
                    <a:lnTo>
                      <a:pt x="2" y="28"/>
                    </a:lnTo>
                    <a:lnTo>
                      <a:pt x="8" y="40"/>
                    </a:lnTo>
                    <a:lnTo>
                      <a:pt x="12" y="49"/>
                    </a:lnTo>
                    <a:lnTo>
                      <a:pt x="16" y="56"/>
                    </a:lnTo>
                    <a:lnTo>
                      <a:pt x="21" y="63"/>
                    </a:lnTo>
                    <a:lnTo>
                      <a:pt x="27" y="69"/>
                    </a:lnTo>
                    <a:lnTo>
                      <a:pt x="32" y="73"/>
                    </a:lnTo>
                    <a:lnTo>
                      <a:pt x="36" y="76"/>
                    </a:lnTo>
                    <a:lnTo>
                      <a:pt x="39" y="78"/>
                    </a:lnTo>
                    <a:lnTo>
                      <a:pt x="40" y="79"/>
                    </a:lnTo>
                    <a:lnTo>
                      <a:pt x="23" y="60"/>
                    </a:lnTo>
                    <a:lnTo>
                      <a:pt x="15" y="49"/>
                    </a:lnTo>
                    <a:lnTo>
                      <a:pt x="11" y="39"/>
                    </a:lnTo>
                    <a:lnTo>
                      <a:pt x="11" y="31"/>
                    </a:lnTo>
                    <a:lnTo>
                      <a:pt x="10" y="21"/>
                    </a:lnTo>
                    <a:lnTo>
                      <a:pt x="8" y="11"/>
                    </a:lnTo>
                    <a:lnTo>
                      <a:pt x="5" y="3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1032" name="Freeform 312"/>
              <p:cNvSpPr>
                <a:spLocks/>
              </p:cNvSpPr>
              <p:nvPr/>
            </p:nvSpPr>
            <p:spPr bwMode="auto">
              <a:xfrm>
                <a:off x="961" y="2812"/>
                <a:ext cx="5" cy="2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6" y="14"/>
                  </a:cxn>
                  <a:cxn ang="0">
                    <a:pos x="11" y="33"/>
                  </a:cxn>
                  <a:cxn ang="0">
                    <a:pos x="13" y="50"/>
                  </a:cxn>
                  <a:cxn ang="0">
                    <a:pos x="14" y="56"/>
                  </a:cxn>
                  <a:cxn ang="0">
                    <a:pos x="7" y="69"/>
                  </a:cxn>
                  <a:cxn ang="0">
                    <a:pos x="7" y="41"/>
                  </a:cxn>
                  <a:cxn ang="0">
                    <a:pos x="4" y="18"/>
                  </a:cxn>
                  <a:cxn ang="0">
                    <a:pos x="1" y="5"/>
                  </a:cxn>
                  <a:cxn ang="0">
                    <a:pos x="0" y="0"/>
                  </a:cxn>
                </a:cxnLst>
                <a:rect l="0" t="0" r="r" b="b"/>
                <a:pathLst>
                  <a:path w="14" h="69">
                    <a:moveTo>
                      <a:pt x="0" y="0"/>
                    </a:moveTo>
                    <a:lnTo>
                      <a:pt x="6" y="14"/>
                    </a:lnTo>
                    <a:lnTo>
                      <a:pt x="11" y="33"/>
                    </a:lnTo>
                    <a:lnTo>
                      <a:pt x="13" y="50"/>
                    </a:lnTo>
                    <a:lnTo>
                      <a:pt x="14" y="56"/>
                    </a:lnTo>
                    <a:lnTo>
                      <a:pt x="7" y="69"/>
                    </a:lnTo>
                    <a:lnTo>
                      <a:pt x="7" y="41"/>
                    </a:lnTo>
                    <a:lnTo>
                      <a:pt x="4" y="18"/>
                    </a:lnTo>
                    <a:lnTo>
                      <a:pt x="1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1033" name="Freeform 313"/>
              <p:cNvSpPr>
                <a:spLocks/>
              </p:cNvSpPr>
              <p:nvPr/>
            </p:nvSpPr>
            <p:spPr bwMode="auto">
              <a:xfrm>
                <a:off x="969" y="2802"/>
                <a:ext cx="5" cy="19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3" y="24"/>
                  </a:cxn>
                  <a:cxn ang="0">
                    <a:pos x="14" y="52"/>
                  </a:cxn>
                  <a:cxn ang="0">
                    <a:pos x="7" y="55"/>
                  </a:cxn>
                  <a:cxn ang="0">
                    <a:pos x="7" y="25"/>
                  </a:cxn>
                  <a:cxn ang="0">
                    <a:pos x="0" y="0"/>
                  </a:cxn>
                </a:cxnLst>
                <a:rect l="0" t="0" r="r" b="b"/>
                <a:pathLst>
                  <a:path w="14" h="55">
                    <a:moveTo>
                      <a:pt x="0" y="0"/>
                    </a:moveTo>
                    <a:lnTo>
                      <a:pt x="13" y="24"/>
                    </a:lnTo>
                    <a:lnTo>
                      <a:pt x="14" y="52"/>
                    </a:lnTo>
                    <a:lnTo>
                      <a:pt x="7" y="55"/>
                    </a:lnTo>
                    <a:lnTo>
                      <a:pt x="7" y="2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1034" name="Freeform 314"/>
              <p:cNvSpPr>
                <a:spLocks/>
              </p:cNvSpPr>
              <p:nvPr/>
            </p:nvSpPr>
            <p:spPr bwMode="auto">
              <a:xfrm>
                <a:off x="1128" y="2798"/>
                <a:ext cx="14" cy="1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" y="7"/>
                  </a:cxn>
                  <a:cxn ang="0">
                    <a:pos x="6" y="13"/>
                  </a:cxn>
                  <a:cxn ang="0">
                    <a:pos x="12" y="19"/>
                  </a:cxn>
                  <a:cxn ang="0">
                    <a:pos x="17" y="24"/>
                  </a:cxn>
                  <a:cxn ang="0">
                    <a:pos x="22" y="29"/>
                  </a:cxn>
                  <a:cxn ang="0">
                    <a:pos x="28" y="32"/>
                  </a:cxn>
                  <a:cxn ang="0">
                    <a:pos x="36" y="35"/>
                  </a:cxn>
                  <a:cxn ang="0">
                    <a:pos x="42" y="36"/>
                  </a:cxn>
                  <a:cxn ang="0">
                    <a:pos x="35" y="32"/>
                  </a:cxn>
                  <a:cxn ang="0">
                    <a:pos x="26" y="26"/>
                  </a:cxn>
                  <a:cxn ang="0">
                    <a:pos x="20" y="21"/>
                  </a:cxn>
                  <a:cxn ang="0">
                    <a:pos x="14" y="14"/>
                  </a:cxn>
                  <a:cxn ang="0">
                    <a:pos x="7" y="8"/>
                  </a:cxn>
                  <a:cxn ang="0">
                    <a:pos x="3" y="4"/>
                  </a:cxn>
                  <a:cxn ang="0">
                    <a:pos x="1" y="1"/>
                  </a:cxn>
                  <a:cxn ang="0">
                    <a:pos x="0" y="0"/>
                  </a:cxn>
                </a:cxnLst>
                <a:rect l="0" t="0" r="r" b="b"/>
                <a:pathLst>
                  <a:path w="42" h="36">
                    <a:moveTo>
                      <a:pt x="0" y="0"/>
                    </a:moveTo>
                    <a:lnTo>
                      <a:pt x="3" y="7"/>
                    </a:lnTo>
                    <a:lnTo>
                      <a:pt x="6" y="13"/>
                    </a:lnTo>
                    <a:lnTo>
                      <a:pt x="12" y="19"/>
                    </a:lnTo>
                    <a:lnTo>
                      <a:pt x="17" y="24"/>
                    </a:lnTo>
                    <a:lnTo>
                      <a:pt x="22" y="29"/>
                    </a:lnTo>
                    <a:lnTo>
                      <a:pt x="28" y="32"/>
                    </a:lnTo>
                    <a:lnTo>
                      <a:pt x="36" y="35"/>
                    </a:lnTo>
                    <a:lnTo>
                      <a:pt x="42" y="36"/>
                    </a:lnTo>
                    <a:lnTo>
                      <a:pt x="35" y="32"/>
                    </a:lnTo>
                    <a:lnTo>
                      <a:pt x="26" y="26"/>
                    </a:lnTo>
                    <a:lnTo>
                      <a:pt x="20" y="21"/>
                    </a:lnTo>
                    <a:lnTo>
                      <a:pt x="14" y="14"/>
                    </a:lnTo>
                    <a:lnTo>
                      <a:pt x="7" y="8"/>
                    </a:lnTo>
                    <a:lnTo>
                      <a:pt x="3" y="4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1035" name="Freeform 315"/>
              <p:cNvSpPr>
                <a:spLocks/>
              </p:cNvSpPr>
              <p:nvPr/>
            </p:nvSpPr>
            <p:spPr bwMode="auto">
              <a:xfrm>
                <a:off x="1122" y="2802"/>
                <a:ext cx="9" cy="1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" y="11"/>
                  </a:cxn>
                  <a:cxn ang="0">
                    <a:pos x="2" y="16"/>
                  </a:cxn>
                  <a:cxn ang="0">
                    <a:pos x="4" y="18"/>
                  </a:cxn>
                  <a:cxn ang="0">
                    <a:pos x="8" y="22"/>
                  </a:cxn>
                  <a:cxn ang="0">
                    <a:pos x="14" y="28"/>
                  </a:cxn>
                  <a:cxn ang="0">
                    <a:pos x="20" y="30"/>
                  </a:cxn>
                  <a:cxn ang="0">
                    <a:pos x="26" y="31"/>
                  </a:cxn>
                  <a:cxn ang="0">
                    <a:pos x="29" y="31"/>
                  </a:cxn>
                  <a:cxn ang="0">
                    <a:pos x="6" y="14"/>
                  </a:cxn>
                  <a:cxn ang="0">
                    <a:pos x="0" y="0"/>
                  </a:cxn>
                </a:cxnLst>
                <a:rect l="0" t="0" r="r" b="b"/>
                <a:pathLst>
                  <a:path w="29" h="31">
                    <a:moveTo>
                      <a:pt x="0" y="0"/>
                    </a:moveTo>
                    <a:lnTo>
                      <a:pt x="2" y="11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8" y="22"/>
                    </a:lnTo>
                    <a:lnTo>
                      <a:pt x="14" y="28"/>
                    </a:lnTo>
                    <a:lnTo>
                      <a:pt x="20" y="30"/>
                    </a:lnTo>
                    <a:lnTo>
                      <a:pt x="26" y="31"/>
                    </a:lnTo>
                    <a:lnTo>
                      <a:pt x="29" y="31"/>
                    </a:lnTo>
                    <a:lnTo>
                      <a:pt x="6" y="1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1036" name="Freeform 316"/>
              <p:cNvSpPr>
                <a:spLocks/>
              </p:cNvSpPr>
              <p:nvPr/>
            </p:nvSpPr>
            <p:spPr bwMode="auto">
              <a:xfrm>
                <a:off x="918" y="2806"/>
                <a:ext cx="17" cy="67"/>
              </a:xfrm>
              <a:custGeom>
                <a:avLst/>
                <a:gdLst/>
                <a:ahLst/>
                <a:cxnLst>
                  <a:cxn ang="0">
                    <a:pos x="0" y="199"/>
                  </a:cxn>
                  <a:cxn ang="0">
                    <a:pos x="10" y="190"/>
                  </a:cxn>
                  <a:cxn ang="0">
                    <a:pos x="18" y="178"/>
                  </a:cxn>
                  <a:cxn ang="0">
                    <a:pos x="27" y="167"/>
                  </a:cxn>
                  <a:cxn ang="0">
                    <a:pos x="34" y="153"/>
                  </a:cxn>
                  <a:cxn ang="0">
                    <a:pos x="41" y="138"/>
                  </a:cxn>
                  <a:cxn ang="0">
                    <a:pos x="46" y="125"/>
                  </a:cxn>
                  <a:cxn ang="0">
                    <a:pos x="50" y="110"/>
                  </a:cxn>
                  <a:cxn ang="0">
                    <a:pos x="52" y="97"/>
                  </a:cxn>
                  <a:cxn ang="0">
                    <a:pos x="52" y="68"/>
                  </a:cxn>
                  <a:cxn ang="0">
                    <a:pos x="48" y="37"/>
                  </a:cxn>
                  <a:cxn ang="0">
                    <a:pos x="42" y="10"/>
                  </a:cxn>
                  <a:cxn ang="0">
                    <a:pos x="40" y="0"/>
                  </a:cxn>
                  <a:cxn ang="0">
                    <a:pos x="37" y="31"/>
                  </a:cxn>
                  <a:cxn ang="0">
                    <a:pos x="36" y="76"/>
                  </a:cxn>
                  <a:cxn ang="0">
                    <a:pos x="34" y="120"/>
                  </a:cxn>
                  <a:cxn ang="0">
                    <a:pos x="30" y="148"/>
                  </a:cxn>
                  <a:cxn ang="0">
                    <a:pos x="22" y="163"/>
                  </a:cxn>
                  <a:cxn ang="0">
                    <a:pos x="14" y="175"/>
                  </a:cxn>
                  <a:cxn ang="0">
                    <a:pos x="8" y="185"/>
                  </a:cxn>
                  <a:cxn ang="0">
                    <a:pos x="6" y="188"/>
                  </a:cxn>
                  <a:cxn ang="0">
                    <a:pos x="6" y="189"/>
                  </a:cxn>
                  <a:cxn ang="0">
                    <a:pos x="4" y="191"/>
                  </a:cxn>
                  <a:cxn ang="0">
                    <a:pos x="3" y="194"/>
                  </a:cxn>
                  <a:cxn ang="0">
                    <a:pos x="0" y="199"/>
                  </a:cxn>
                </a:cxnLst>
                <a:rect l="0" t="0" r="r" b="b"/>
                <a:pathLst>
                  <a:path w="52" h="199">
                    <a:moveTo>
                      <a:pt x="0" y="199"/>
                    </a:moveTo>
                    <a:lnTo>
                      <a:pt x="10" y="190"/>
                    </a:lnTo>
                    <a:lnTo>
                      <a:pt x="18" y="178"/>
                    </a:lnTo>
                    <a:lnTo>
                      <a:pt x="27" y="167"/>
                    </a:lnTo>
                    <a:lnTo>
                      <a:pt x="34" y="153"/>
                    </a:lnTo>
                    <a:lnTo>
                      <a:pt x="41" y="138"/>
                    </a:lnTo>
                    <a:lnTo>
                      <a:pt x="46" y="125"/>
                    </a:lnTo>
                    <a:lnTo>
                      <a:pt x="50" y="110"/>
                    </a:lnTo>
                    <a:lnTo>
                      <a:pt x="52" y="97"/>
                    </a:lnTo>
                    <a:lnTo>
                      <a:pt x="52" y="68"/>
                    </a:lnTo>
                    <a:lnTo>
                      <a:pt x="48" y="37"/>
                    </a:lnTo>
                    <a:lnTo>
                      <a:pt x="42" y="10"/>
                    </a:lnTo>
                    <a:lnTo>
                      <a:pt x="40" y="0"/>
                    </a:lnTo>
                    <a:lnTo>
                      <a:pt x="37" y="31"/>
                    </a:lnTo>
                    <a:lnTo>
                      <a:pt x="36" y="76"/>
                    </a:lnTo>
                    <a:lnTo>
                      <a:pt x="34" y="120"/>
                    </a:lnTo>
                    <a:lnTo>
                      <a:pt x="30" y="148"/>
                    </a:lnTo>
                    <a:lnTo>
                      <a:pt x="22" y="163"/>
                    </a:lnTo>
                    <a:lnTo>
                      <a:pt x="14" y="175"/>
                    </a:lnTo>
                    <a:lnTo>
                      <a:pt x="8" y="185"/>
                    </a:lnTo>
                    <a:lnTo>
                      <a:pt x="6" y="188"/>
                    </a:lnTo>
                    <a:lnTo>
                      <a:pt x="6" y="189"/>
                    </a:lnTo>
                    <a:lnTo>
                      <a:pt x="4" y="191"/>
                    </a:lnTo>
                    <a:lnTo>
                      <a:pt x="3" y="194"/>
                    </a:lnTo>
                    <a:lnTo>
                      <a:pt x="0" y="19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1037" name="Freeform 317"/>
              <p:cNvSpPr>
                <a:spLocks/>
              </p:cNvSpPr>
              <p:nvPr/>
            </p:nvSpPr>
            <p:spPr bwMode="auto">
              <a:xfrm>
                <a:off x="1217" y="2787"/>
                <a:ext cx="11" cy="8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" y="10"/>
                  </a:cxn>
                  <a:cxn ang="0">
                    <a:pos x="5" y="15"/>
                  </a:cxn>
                  <a:cxn ang="0">
                    <a:pos x="6" y="18"/>
                  </a:cxn>
                  <a:cxn ang="0">
                    <a:pos x="10" y="21"/>
                  </a:cxn>
                  <a:cxn ang="0">
                    <a:pos x="16" y="24"/>
                  </a:cxn>
                  <a:cxn ang="0">
                    <a:pos x="24" y="25"/>
                  </a:cxn>
                  <a:cxn ang="0">
                    <a:pos x="30" y="24"/>
                  </a:cxn>
                  <a:cxn ang="0">
                    <a:pos x="32" y="24"/>
                  </a:cxn>
                  <a:cxn ang="0">
                    <a:pos x="7" y="13"/>
                  </a:cxn>
                  <a:cxn ang="0">
                    <a:pos x="0" y="0"/>
                  </a:cxn>
                </a:cxnLst>
                <a:rect l="0" t="0" r="r" b="b"/>
                <a:pathLst>
                  <a:path w="32" h="25">
                    <a:moveTo>
                      <a:pt x="0" y="0"/>
                    </a:moveTo>
                    <a:lnTo>
                      <a:pt x="3" y="10"/>
                    </a:lnTo>
                    <a:lnTo>
                      <a:pt x="5" y="15"/>
                    </a:lnTo>
                    <a:lnTo>
                      <a:pt x="6" y="18"/>
                    </a:lnTo>
                    <a:lnTo>
                      <a:pt x="10" y="21"/>
                    </a:lnTo>
                    <a:lnTo>
                      <a:pt x="16" y="24"/>
                    </a:lnTo>
                    <a:lnTo>
                      <a:pt x="24" y="25"/>
                    </a:lnTo>
                    <a:lnTo>
                      <a:pt x="30" y="24"/>
                    </a:lnTo>
                    <a:lnTo>
                      <a:pt x="32" y="24"/>
                    </a:lnTo>
                    <a:lnTo>
                      <a:pt x="7" y="1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</p:grpSp>
      <p:grpSp>
        <p:nvGrpSpPr>
          <p:cNvPr id="16" name="Group 318"/>
          <p:cNvGrpSpPr>
            <a:grpSpLocks/>
          </p:cNvGrpSpPr>
          <p:nvPr/>
        </p:nvGrpSpPr>
        <p:grpSpPr bwMode="auto">
          <a:xfrm>
            <a:off x="1752600" y="5562600"/>
            <a:ext cx="2459038" cy="990600"/>
            <a:chOff x="1104" y="3504"/>
            <a:chExt cx="1549" cy="624"/>
          </a:xfrm>
        </p:grpSpPr>
        <p:grpSp>
          <p:nvGrpSpPr>
            <p:cNvPr id="17" name="Group 319"/>
            <p:cNvGrpSpPr>
              <a:grpSpLocks/>
            </p:cNvGrpSpPr>
            <p:nvPr/>
          </p:nvGrpSpPr>
          <p:grpSpPr bwMode="auto">
            <a:xfrm flipH="1">
              <a:off x="1920" y="3504"/>
              <a:ext cx="733" cy="576"/>
              <a:chOff x="3649" y="1157"/>
              <a:chExt cx="733" cy="576"/>
            </a:xfrm>
          </p:grpSpPr>
          <p:sp>
            <p:nvSpPr>
              <p:cNvPr id="31040" name="Freeform 320"/>
              <p:cNvSpPr>
                <a:spLocks/>
              </p:cNvSpPr>
              <p:nvPr/>
            </p:nvSpPr>
            <p:spPr bwMode="auto">
              <a:xfrm>
                <a:off x="3649" y="1157"/>
                <a:ext cx="282" cy="560"/>
              </a:xfrm>
              <a:custGeom>
                <a:avLst/>
                <a:gdLst/>
                <a:ahLst/>
                <a:cxnLst>
                  <a:cxn ang="0">
                    <a:pos x="437" y="140"/>
                  </a:cxn>
                  <a:cxn ang="0">
                    <a:pos x="416" y="113"/>
                  </a:cxn>
                  <a:cxn ang="0">
                    <a:pos x="388" y="89"/>
                  </a:cxn>
                  <a:cxn ang="0">
                    <a:pos x="361" y="69"/>
                  </a:cxn>
                  <a:cxn ang="0">
                    <a:pos x="342" y="59"/>
                  </a:cxn>
                  <a:cxn ang="0">
                    <a:pos x="302" y="50"/>
                  </a:cxn>
                  <a:cxn ang="0">
                    <a:pos x="262" y="17"/>
                  </a:cxn>
                  <a:cxn ang="0">
                    <a:pos x="227" y="1"/>
                  </a:cxn>
                  <a:cxn ang="0">
                    <a:pos x="187" y="19"/>
                  </a:cxn>
                  <a:cxn ang="0">
                    <a:pos x="157" y="6"/>
                  </a:cxn>
                  <a:cxn ang="0">
                    <a:pos x="127" y="39"/>
                  </a:cxn>
                  <a:cxn ang="0">
                    <a:pos x="116" y="58"/>
                  </a:cxn>
                  <a:cxn ang="0">
                    <a:pos x="160" y="54"/>
                  </a:cxn>
                  <a:cxn ang="0">
                    <a:pos x="146" y="92"/>
                  </a:cxn>
                  <a:cxn ang="0">
                    <a:pos x="121" y="126"/>
                  </a:cxn>
                  <a:cxn ang="0">
                    <a:pos x="97" y="151"/>
                  </a:cxn>
                  <a:cxn ang="0">
                    <a:pos x="65" y="181"/>
                  </a:cxn>
                  <a:cxn ang="0">
                    <a:pos x="0" y="225"/>
                  </a:cxn>
                  <a:cxn ang="0">
                    <a:pos x="14" y="259"/>
                  </a:cxn>
                  <a:cxn ang="0">
                    <a:pos x="82" y="277"/>
                  </a:cxn>
                  <a:cxn ang="0">
                    <a:pos x="124" y="275"/>
                  </a:cxn>
                  <a:cxn ang="0">
                    <a:pos x="118" y="286"/>
                  </a:cxn>
                  <a:cxn ang="0">
                    <a:pos x="91" y="309"/>
                  </a:cxn>
                  <a:cxn ang="0">
                    <a:pos x="67" y="333"/>
                  </a:cxn>
                  <a:cxn ang="0">
                    <a:pos x="57" y="362"/>
                  </a:cxn>
                  <a:cxn ang="0">
                    <a:pos x="68" y="410"/>
                  </a:cxn>
                  <a:cxn ang="0">
                    <a:pos x="72" y="469"/>
                  </a:cxn>
                  <a:cxn ang="0">
                    <a:pos x="90" y="506"/>
                  </a:cxn>
                  <a:cxn ang="0">
                    <a:pos x="108" y="605"/>
                  </a:cxn>
                  <a:cxn ang="0">
                    <a:pos x="135" y="643"/>
                  </a:cxn>
                  <a:cxn ang="0">
                    <a:pos x="169" y="674"/>
                  </a:cxn>
                  <a:cxn ang="0">
                    <a:pos x="195" y="706"/>
                  </a:cxn>
                  <a:cxn ang="0">
                    <a:pos x="227" y="759"/>
                  </a:cxn>
                  <a:cxn ang="0">
                    <a:pos x="265" y="789"/>
                  </a:cxn>
                  <a:cxn ang="0">
                    <a:pos x="297" y="819"/>
                  </a:cxn>
                  <a:cxn ang="0">
                    <a:pos x="321" y="844"/>
                  </a:cxn>
                  <a:cxn ang="0">
                    <a:pos x="340" y="925"/>
                  </a:cxn>
                  <a:cxn ang="0">
                    <a:pos x="336" y="1011"/>
                  </a:cxn>
                  <a:cxn ang="0">
                    <a:pos x="306" y="1024"/>
                  </a:cxn>
                  <a:cxn ang="0">
                    <a:pos x="289" y="1070"/>
                  </a:cxn>
                  <a:cxn ang="0">
                    <a:pos x="319" y="1072"/>
                  </a:cxn>
                  <a:cxn ang="0">
                    <a:pos x="318" y="1105"/>
                  </a:cxn>
                  <a:cxn ang="0">
                    <a:pos x="354" y="1120"/>
                  </a:cxn>
                  <a:cxn ang="0">
                    <a:pos x="396" y="1099"/>
                  </a:cxn>
                  <a:cxn ang="0">
                    <a:pos x="449" y="1059"/>
                  </a:cxn>
                  <a:cxn ang="0">
                    <a:pos x="500" y="1002"/>
                  </a:cxn>
                  <a:cxn ang="0">
                    <a:pos x="522" y="949"/>
                  </a:cxn>
                  <a:cxn ang="0">
                    <a:pos x="551" y="896"/>
                  </a:cxn>
                  <a:cxn ang="0">
                    <a:pos x="536" y="782"/>
                  </a:cxn>
                  <a:cxn ang="0">
                    <a:pos x="397" y="723"/>
                  </a:cxn>
                  <a:cxn ang="0">
                    <a:pos x="373" y="578"/>
                  </a:cxn>
                  <a:cxn ang="0">
                    <a:pos x="476" y="405"/>
                  </a:cxn>
                  <a:cxn ang="0">
                    <a:pos x="501" y="237"/>
                  </a:cxn>
                </a:cxnLst>
                <a:rect l="0" t="0" r="r" b="b"/>
                <a:pathLst>
                  <a:path w="564" h="1122">
                    <a:moveTo>
                      <a:pt x="496" y="222"/>
                    </a:moveTo>
                    <a:lnTo>
                      <a:pt x="499" y="218"/>
                    </a:lnTo>
                    <a:lnTo>
                      <a:pt x="454" y="168"/>
                    </a:lnTo>
                    <a:lnTo>
                      <a:pt x="461" y="161"/>
                    </a:lnTo>
                    <a:lnTo>
                      <a:pt x="437" y="140"/>
                    </a:lnTo>
                    <a:lnTo>
                      <a:pt x="435" y="138"/>
                    </a:lnTo>
                    <a:lnTo>
                      <a:pt x="433" y="134"/>
                    </a:lnTo>
                    <a:lnTo>
                      <a:pt x="428" y="128"/>
                    </a:lnTo>
                    <a:lnTo>
                      <a:pt x="423" y="121"/>
                    </a:lnTo>
                    <a:lnTo>
                      <a:pt x="416" y="113"/>
                    </a:lnTo>
                    <a:lnTo>
                      <a:pt x="409" y="105"/>
                    </a:lnTo>
                    <a:lnTo>
                      <a:pt x="400" y="98"/>
                    </a:lnTo>
                    <a:lnTo>
                      <a:pt x="390" y="92"/>
                    </a:lnTo>
                    <a:lnTo>
                      <a:pt x="390" y="91"/>
                    </a:lnTo>
                    <a:lnTo>
                      <a:pt x="388" y="89"/>
                    </a:lnTo>
                    <a:lnTo>
                      <a:pt x="386" y="85"/>
                    </a:lnTo>
                    <a:lnTo>
                      <a:pt x="381" y="81"/>
                    </a:lnTo>
                    <a:lnTo>
                      <a:pt x="375" y="77"/>
                    </a:lnTo>
                    <a:lnTo>
                      <a:pt x="369" y="73"/>
                    </a:lnTo>
                    <a:lnTo>
                      <a:pt x="361" y="69"/>
                    </a:lnTo>
                    <a:lnTo>
                      <a:pt x="351" y="67"/>
                    </a:lnTo>
                    <a:lnTo>
                      <a:pt x="351" y="66"/>
                    </a:lnTo>
                    <a:lnTo>
                      <a:pt x="349" y="65"/>
                    </a:lnTo>
                    <a:lnTo>
                      <a:pt x="346" y="62"/>
                    </a:lnTo>
                    <a:lnTo>
                      <a:pt x="342" y="59"/>
                    </a:lnTo>
                    <a:lnTo>
                      <a:pt x="335" y="57"/>
                    </a:lnTo>
                    <a:lnTo>
                      <a:pt x="327" y="54"/>
                    </a:lnTo>
                    <a:lnTo>
                      <a:pt x="317" y="52"/>
                    </a:lnTo>
                    <a:lnTo>
                      <a:pt x="304" y="51"/>
                    </a:lnTo>
                    <a:lnTo>
                      <a:pt x="302" y="50"/>
                    </a:lnTo>
                    <a:lnTo>
                      <a:pt x="297" y="45"/>
                    </a:lnTo>
                    <a:lnTo>
                      <a:pt x="290" y="39"/>
                    </a:lnTo>
                    <a:lnTo>
                      <a:pt x="281" y="32"/>
                    </a:lnTo>
                    <a:lnTo>
                      <a:pt x="272" y="24"/>
                    </a:lnTo>
                    <a:lnTo>
                      <a:pt x="262" y="17"/>
                    </a:lnTo>
                    <a:lnTo>
                      <a:pt x="253" y="11"/>
                    </a:lnTo>
                    <a:lnTo>
                      <a:pt x="247" y="5"/>
                    </a:lnTo>
                    <a:lnTo>
                      <a:pt x="241" y="1"/>
                    </a:lnTo>
                    <a:lnTo>
                      <a:pt x="234" y="0"/>
                    </a:lnTo>
                    <a:lnTo>
                      <a:pt x="227" y="1"/>
                    </a:lnTo>
                    <a:lnTo>
                      <a:pt x="219" y="5"/>
                    </a:lnTo>
                    <a:lnTo>
                      <a:pt x="211" y="8"/>
                    </a:lnTo>
                    <a:lnTo>
                      <a:pt x="203" y="13"/>
                    </a:lnTo>
                    <a:lnTo>
                      <a:pt x="195" y="16"/>
                    </a:lnTo>
                    <a:lnTo>
                      <a:pt x="187" y="19"/>
                    </a:lnTo>
                    <a:lnTo>
                      <a:pt x="184" y="16"/>
                    </a:lnTo>
                    <a:lnTo>
                      <a:pt x="177" y="13"/>
                    </a:lnTo>
                    <a:lnTo>
                      <a:pt x="168" y="8"/>
                    </a:lnTo>
                    <a:lnTo>
                      <a:pt x="158" y="5"/>
                    </a:lnTo>
                    <a:lnTo>
                      <a:pt x="157" y="6"/>
                    </a:lnTo>
                    <a:lnTo>
                      <a:pt x="154" y="11"/>
                    </a:lnTo>
                    <a:lnTo>
                      <a:pt x="150" y="16"/>
                    </a:lnTo>
                    <a:lnTo>
                      <a:pt x="143" y="23"/>
                    </a:lnTo>
                    <a:lnTo>
                      <a:pt x="136" y="31"/>
                    </a:lnTo>
                    <a:lnTo>
                      <a:pt x="127" y="39"/>
                    </a:lnTo>
                    <a:lnTo>
                      <a:pt x="116" y="47"/>
                    </a:lnTo>
                    <a:lnTo>
                      <a:pt x="106" y="54"/>
                    </a:lnTo>
                    <a:lnTo>
                      <a:pt x="107" y="54"/>
                    </a:lnTo>
                    <a:lnTo>
                      <a:pt x="111" y="57"/>
                    </a:lnTo>
                    <a:lnTo>
                      <a:pt x="116" y="58"/>
                    </a:lnTo>
                    <a:lnTo>
                      <a:pt x="124" y="59"/>
                    </a:lnTo>
                    <a:lnTo>
                      <a:pt x="133" y="60"/>
                    </a:lnTo>
                    <a:lnTo>
                      <a:pt x="142" y="60"/>
                    </a:lnTo>
                    <a:lnTo>
                      <a:pt x="151" y="58"/>
                    </a:lnTo>
                    <a:lnTo>
                      <a:pt x="160" y="54"/>
                    </a:lnTo>
                    <a:lnTo>
                      <a:pt x="164" y="75"/>
                    </a:lnTo>
                    <a:lnTo>
                      <a:pt x="162" y="76"/>
                    </a:lnTo>
                    <a:lnTo>
                      <a:pt x="159" y="80"/>
                    </a:lnTo>
                    <a:lnTo>
                      <a:pt x="153" y="85"/>
                    </a:lnTo>
                    <a:lnTo>
                      <a:pt x="146" y="92"/>
                    </a:lnTo>
                    <a:lnTo>
                      <a:pt x="139" y="99"/>
                    </a:lnTo>
                    <a:lnTo>
                      <a:pt x="133" y="108"/>
                    </a:lnTo>
                    <a:lnTo>
                      <a:pt x="127" y="116"/>
                    </a:lnTo>
                    <a:lnTo>
                      <a:pt x="122" y="125"/>
                    </a:lnTo>
                    <a:lnTo>
                      <a:pt x="121" y="126"/>
                    </a:lnTo>
                    <a:lnTo>
                      <a:pt x="119" y="128"/>
                    </a:lnTo>
                    <a:lnTo>
                      <a:pt x="114" y="133"/>
                    </a:lnTo>
                    <a:lnTo>
                      <a:pt x="108" y="138"/>
                    </a:lnTo>
                    <a:lnTo>
                      <a:pt x="103" y="145"/>
                    </a:lnTo>
                    <a:lnTo>
                      <a:pt x="97" y="151"/>
                    </a:lnTo>
                    <a:lnTo>
                      <a:pt x="92" y="158"/>
                    </a:lnTo>
                    <a:lnTo>
                      <a:pt x="88" y="164"/>
                    </a:lnTo>
                    <a:lnTo>
                      <a:pt x="83" y="169"/>
                    </a:lnTo>
                    <a:lnTo>
                      <a:pt x="75" y="175"/>
                    </a:lnTo>
                    <a:lnTo>
                      <a:pt x="65" y="181"/>
                    </a:lnTo>
                    <a:lnTo>
                      <a:pt x="52" y="188"/>
                    </a:lnTo>
                    <a:lnTo>
                      <a:pt x="39" y="196"/>
                    </a:lnTo>
                    <a:lnTo>
                      <a:pt x="25" y="204"/>
                    </a:lnTo>
                    <a:lnTo>
                      <a:pt x="13" y="214"/>
                    </a:lnTo>
                    <a:lnTo>
                      <a:pt x="0" y="225"/>
                    </a:lnTo>
                    <a:lnTo>
                      <a:pt x="0" y="227"/>
                    </a:lnTo>
                    <a:lnTo>
                      <a:pt x="1" y="233"/>
                    </a:lnTo>
                    <a:lnTo>
                      <a:pt x="5" y="241"/>
                    </a:lnTo>
                    <a:lnTo>
                      <a:pt x="12" y="248"/>
                    </a:lnTo>
                    <a:lnTo>
                      <a:pt x="14" y="259"/>
                    </a:lnTo>
                    <a:lnTo>
                      <a:pt x="21" y="268"/>
                    </a:lnTo>
                    <a:lnTo>
                      <a:pt x="34" y="274"/>
                    </a:lnTo>
                    <a:lnTo>
                      <a:pt x="49" y="278"/>
                    </a:lnTo>
                    <a:lnTo>
                      <a:pt x="65" y="278"/>
                    </a:lnTo>
                    <a:lnTo>
                      <a:pt x="82" y="277"/>
                    </a:lnTo>
                    <a:lnTo>
                      <a:pt x="96" y="274"/>
                    </a:lnTo>
                    <a:lnTo>
                      <a:pt x="107" y="270"/>
                    </a:lnTo>
                    <a:lnTo>
                      <a:pt x="110" y="271"/>
                    </a:lnTo>
                    <a:lnTo>
                      <a:pt x="115" y="273"/>
                    </a:lnTo>
                    <a:lnTo>
                      <a:pt x="124" y="275"/>
                    </a:lnTo>
                    <a:lnTo>
                      <a:pt x="136" y="275"/>
                    </a:lnTo>
                    <a:lnTo>
                      <a:pt x="135" y="277"/>
                    </a:lnTo>
                    <a:lnTo>
                      <a:pt x="130" y="279"/>
                    </a:lnTo>
                    <a:lnTo>
                      <a:pt x="124" y="281"/>
                    </a:lnTo>
                    <a:lnTo>
                      <a:pt x="118" y="286"/>
                    </a:lnTo>
                    <a:lnTo>
                      <a:pt x="111" y="290"/>
                    </a:lnTo>
                    <a:lnTo>
                      <a:pt x="104" y="296"/>
                    </a:lnTo>
                    <a:lnTo>
                      <a:pt x="97" y="302"/>
                    </a:lnTo>
                    <a:lnTo>
                      <a:pt x="92" y="308"/>
                    </a:lnTo>
                    <a:lnTo>
                      <a:pt x="91" y="309"/>
                    </a:lnTo>
                    <a:lnTo>
                      <a:pt x="89" y="311"/>
                    </a:lnTo>
                    <a:lnTo>
                      <a:pt x="84" y="315"/>
                    </a:lnTo>
                    <a:lnTo>
                      <a:pt x="78" y="320"/>
                    </a:lnTo>
                    <a:lnTo>
                      <a:pt x="73" y="326"/>
                    </a:lnTo>
                    <a:lnTo>
                      <a:pt x="67" y="333"/>
                    </a:lnTo>
                    <a:lnTo>
                      <a:pt x="62" y="340"/>
                    </a:lnTo>
                    <a:lnTo>
                      <a:pt x="58" y="347"/>
                    </a:lnTo>
                    <a:lnTo>
                      <a:pt x="68" y="347"/>
                    </a:lnTo>
                    <a:lnTo>
                      <a:pt x="65" y="351"/>
                    </a:lnTo>
                    <a:lnTo>
                      <a:pt x="57" y="362"/>
                    </a:lnTo>
                    <a:lnTo>
                      <a:pt x="50" y="378"/>
                    </a:lnTo>
                    <a:lnTo>
                      <a:pt x="49" y="395"/>
                    </a:lnTo>
                    <a:lnTo>
                      <a:pt x="61" y="395"/>
                    </a:lnTo>
                    <a:lnTo>
                      <a:pt x="61" y="415"/>
                    </a:lnTo>
                    <a:lnTo>
                      <a:pt x="68" y="410"/>
                    </a:lnTo>
                    <a:lnTo>
                      <a:pt x="67" y="416"/>
                    </a:lnTo>
                    <a:lnTo>
                      <a:pt x="63" y="431"/>
                    </a:lnTo>
                    <a:lnTo>
                      <a:pt x="62" y="450"/>
                    </a:lnTo>
                    <a:lnTo>
                      <a:pt x="65" y="469"/>
                    </a:lnTo>
                    <a:lnTo>
                      <a:pt x="72" y="469"/>
                    </a:lnTo>
                    <a:lnTo>
                      <a:pt x="72" y="472"/>
                    </a:lnTo>
                    <a:lnTo>
                      <a:pt x="72" y="481"/>
                    </a:lnTo>
                    <a:lnTo>
                      <a:pt x="74" y="496"/>
                    </a:lnTo>
                    <a:lnTo>
                      <a:pt x="78" y="513"/>
                    </a:lnTo>
                    <a:lnTo>
                      <a:pt x="90" y="506"/>
                    </a:lnTo>
                    <a:lnTo>
                      <a:pt x="92" y="559"/>
                    </a:lnTo>
                    <a:lnTo>
                      <a:pt x="103" y="575"/>
                    </a:lnTo>
                    <a:lnTo>
                      <a:pt x="104" y="579"/>
                    </a:lnTo>
                    <a:lnTo>
                      <a:pt x="105" y="590"/>
                    </a:lnTo>
                    <a:lnTo>
                      <a:pt x="108" y="605"/>
                    </a:lnTo>
                    <a:lnTo>
                      <a:pt x="114" y="618"/>
                    </a:lnTo>
                    <a:lnTo>
                      <a:pt x="122" y="616"/>
                    </a:lnTo>
                    <a:lnTo>
                      <a:pt x="123" y="621"/>
                    </a:lnTo>
                    <a:lnTo>
                      <a:pt x="128" y="631"/>
                    </a:lnTo>
                    <a:lnTo>
                      <a:pt x="135" y="643"/>
                    </a:lnTo>
                    <a:lnTo>
                      <a:pt x="144" y="650"/>
                    </a:lnTo>
                    <a:lnTo>
                      <a:pt x="156" y="675"/>
                    </a:lnTo>
                    <a:lnTo>
                      <a:pt x="166" y="668"/>
                    </a:lnTo>
                    <a:lnTo>
                      <a:pt x="167" y="669"/>
                    </a:lnTo>
                    <a:lnTo>
                      <a:pt x="169" y="674"/>
                    </a:lnTo>
                    <a:lnTo>
                      <a:pt x="173" y="679"/>
                    </a:lnTo>
                    <a:lnTo>
                      <a:pt x="177" y="686"/>
                    </a:lnTo>
                    <a:lnTo>
                      <a:pt x="183" y="693"/>
                    </a:lnTo>
                    <a:lnTo>
                      <a:pt x="189" y="700"/>
                    </a:lnTo>
                    <a:lnTo>
                      <a:pt x="195" y="706"/>
                    </a:lnTo>
                    <a:lnTo>
                      <a:pt x="200" y="709"/>
                    </a:lnTo>
                    <a:lnTo>
                      <a:pt x="202" y="715"/>
                    </a:lnTo>
                    <a:lnTo>
                      <a:pt x="207" y="728"/>
                    </a:lnTo>
                    <a:lnTo>
                      <a:pt x="215" y="744"/>
                    </a:lnTo>
                    <a:lnTo>
                      <a:pt x="227" y="759"/>
                    </a:lnTo>
                    <a:lnTo>
                      <a:pt x="232" y="746"/>
                    </a:lnTo>
                    <a:lnTo>
                      <a:pt x="233" y="751"/>
                    </a:lnTo>
                    <a:lnTo>
                      <a:pt x="238" y="761"/>
                    </a:lnTo>
                    <a:lnTo>
                      <a:pt x="249" y="775"/>
                    </a:lnTo>
                    <a:lnTo>
                      <a:pt x="265" y="789"/>
                    </a:lnTo>
                    <a:lnTo>
                      <a:pt x="267" y="792"/>
                    </a:lnTo>
                    <a:lnTo>
                      <a:pt x="274" y="800"/>
                    </a:lnTo>
                    <a:lnTo>
                      <a:pt x="283" y="811"/>
                    </a:lnTo>
                    <a:lnTo>
                      <a:pt x="296" y="818"/>
                    </a:lnTo>
                    <a:lnTo>
                      <a:pt x="297" y="819"/>
                    </a:lnTo>
                    <a:lnTo>
                      <a:pt x="298" y="821"/>
                    </a:lnTo>
                    <a:lnTo>
                      <a:pt x="302" y="826"/>
                    </a:lnTo>
                    <a:lnTo>
                      <a:pt x="308" y="831"/>
                    </a:lnTo>
                    <a:lnTo>
                      <a:pt x="313" y="837"/>
                    </a:lnTo>
                    <a:lnTo>
                      <a:pt x="321" y="844"/>
                    </a:lnTo>
                    <a:lnTo>
                      <a:pt x="329" y="851"/>
                    </a:lnTo>
                    <a:lnTo>
                      <a:pt x="340" y="857"/>
                    </a:lnTo>
                    <a:lnTo>
                      <a:pt x="340" y="866"/>
                    </a:lnTo>
                    <a:lnTo>
                      <a:pt x="339" y="890"/>
                    </a:lnTo>
                    <a:lnTo>
                      <a:pt x="340" y="925"/>
                    </a:lnTo>
                    <a:lnTo>
                      <a:pt x="344" y="962"/>
                    </a:lnTo>
                    <a:lnTo>
                      <a:pt x="343" y="966"/>
                    </a:lnTo>
                    <a:lnTo>
                      <a:pt x="341" y="977"/>
                    </a:lnTo>
                    <a:lnTo>
                      <a:pt x="338" y="993"/>
                    </a:lnTo>
                    <a:lnTo>
                      <a:pt x="336" y="1011"/>
                    </a:lnTo>
                    <a:lnTo>
                      <a:pt x="335" y="1011"/>
                    </a:lnTo>
                    <a:lnTo>
                      <a:pt x="331" y="1011"/>
                    </a:lnTo>
                    <a:lnTo>
                      <a:pt x="324" y="1013"/>
                    </a:lnTo>
                    <a:lnTo>
                      <a:pt x="316" y="1017"/>
                    </a:lnTo>
                    <a:lnTo>
                      <a:pt x="306" y="1024"/>
                    </a:lnTo>
                    <a:lnTo>
                      <a:pt x="297" y="1033"/>
                    </a:lnTo>
                    <a:lnTo>
                      <a:pt x="288" y="1048"/>
                    </a:lnTo>
                    <a:lnTo>
                      <a:pt x="281" y="1067"/>
                    </a:lnTo>
                    <a:lnTo>
                      <a:pt x="283" y="1069"/>
                    </a:lnTo>
                    <a:lnTo>
                      <a:pt x="289" y="1070"/>
                    </a:lnTo>
                    <a:lnTo>
                      <a:pt x="297" y="1070"/>
                    </a:lnTo>
                    <a:lnTo>
                      <a:pt x="304" y="1064"/>
                    </a:lnTo>
                    <a:lnTo>
                      <a:pt x="305" y="1066"/>
                    </a:lnTo>
                    <a:lnTo>
                      <a:pt x="311" y="1070"/>
                    </a:lnTo>
                    <a:lnTo>
                      <a:pt x="319" y="1072"/>
                    </a:lnTo>
                    <a:lnTo>
                      <a:pt x="329" y="1072"/>
                    </a:lnTo>
                    <a:lnTo>
                      <a:pt x="328" y="1074"/>
                    </a:lnTo>
                    <a:lnTo>
                      <a:pt x="324" y="1081"/>
                    </a:lnTo>
                    <a:lnTo>
                      <a:pt x="320" y="1093"/>
                    </a:lnTo>
                    <a:lnTo>
                      <a:pt x="318" y="1105"/>
                    </a:lnTo>
                    <a:lnTo>
                      <a:pt x="326" y="1118"/>
                    </a:lnTo>
                    <a:lnTo>
                      <a:pt x="341" y="1116"/>
                    </a:lnTo>
                    <a:lnTo>
                      <a:pt x="342" y="1117"/>
                    </a:lnTo>
                    <a:lnTo>
                      <a:pt x="347" y="1118"/>
                    </a:lnTo>
                    <a:lnTo>
                      <a:pt x="354" y="1120"/>
                    </a:lnTo>
                    <a:lnTo>
                      <a:pt x="363" y="1122"/>
                    </a:lnTo>
                    <a:lnTo>
                      <a:pt x="365" y="1119"/>
                    </a:lnTo>
                    <a:lnTo>
                      <a:pt x="373" y="1115"/>
                    </a:lnTo>
                    <a:lnTo>
                      <a:pt x="384" y="1108"/>
                    </a:lnTo>
                    <a:lnTo>
                      <a:pt x="396" y="1099"/>
                    </a:lnTo>
                    <a:lnTo>
                      <a:pt x="410" y="1087"/>
                    </a:lnTo>
                    <a:lnTo>
                      <a:pt x="423" y="1076"/>
                    </a:lnTo>
                    <a:lnTo>
                      <a:pt x="434" y="1064"/>
                    </a:lnTo>
                    <a:lnTo>
                      <a:pt x="442" y="1053"/>
                    </a:lnTo>
                    <a:lnTo>
                      <a:pt x="449" y="1059"/>
                    </a:lnTo>
                    <a:lnTo>
                      <a:pt x="466" y="1031"/>
                    </a:lnTo>
                    <a:lnTo>
                      <a:pt x="481" y="1041"/>
                    </a:lnTo>
                    <a:lnTo>
                      <a:pt x="485" y="1036"/>
                    </a:lnTo>
                    <a:lnTo>
                      <a:pt x="492" y="1023"/>
                    </a:lnTo>
                    <a:lnTo>
                      <a:pt x="500" y="1002"/>
                    </a:lnTo>
                    <a:lnTo>
                      <a:pt x="502" y="977"/>
                    </a:lnTo>
                    <a:lnTo>
                      <a:pt x="515" y="981"/>
                    </a:lnTo>
                    <a:lnTo>
                      <a:pt x="516" y="977"/>
                    </a:lnTo>
                    <a:lnTo>
                      <a:pt x="519" y="965"/>
                    </a:lnTo>
                    <a:lnTo>
                      <a:pt x="522" y="949"/>
                    </a:lnTo>
                    <a:lnTo>
                      <a:pt x="523" y="932"/>
                    </a:lnTo>
                    <a:lnTo>
                      <a:pt x="541" y="936"/>
                    </a:lnTo>
                    <a:lnTo>
                      <a:pt x="544" y="930"/>
                    </a:lnTo>
                    <a:lnTo>
                      <a:pt x="548" y="914"/>
                    </a:lnTo>
                    <a:lnTo>
                      <a:pt x="551" y="896"/>
                    </a:lnTo>
                    <a:lnTo>
                      <a:pt x="549" y="879"/>
                    </a:lnTo>
                    <a:lnTo>
                      <a:pt x="564" y="883"/>
                    </a:lnTo>
                    <a:lnTo>
                      <a:pt x="560" y="845"/>
                    </a:lnTo>
                    <a:lnTo>
                      <a:pt x="549" y="811"/>
                    </a:lnTo>
                    <a:lnTo>
                      <a:pt x="536" y="782"/>
                    </a:lnTo>
                    <a:lnTo>
                      <a:pt x="516" y="757"/>
                    </a:lnTo>
                    <a:lnTo>
                      <a:pt x="493" y="738"/>
                    </a:lnTo>
                    <a:lnTo>
                      <a:pt x="465" y="726"/>
                    </a:lnTo>
                    <a:lnTo>
                      <a:pt x="433" y="721"/>
                    </a:lnTo>
                    <a:lnTo>
                      <a:pt x="397" y="723"/>
                    </a:lnTo>
                    <a:lnTo>
                      <a:pt x="388" y="703"/>
                    </a:lnTo>
                    <a:lnTo>
                      <a:pt x="380" y="676"/>
                    </a:lnTo>
                    <a:lnTo>
                      <a:pt x="374" y="645"/>
                    </a:lnTo>
                    <a:lnTo>
                      <a:pt x="372" y="612"/>
                    </a:lnTo>
                    <a:lnTo>
                      <a:pt x="373" y="578"/>
                    </a:lnTo>
                    <a:lnTo>
                      <a:pt x="380" y="547"/>
                    </a:lnTo>
                    <a:lnTo>
                      <a:pt x="392" y="521"/>
                    </a:lnTo>
                    <a:lnTo>
                      <a:pt x="411" y="501"/>
                    </a:lnTo>
                    <a:lnTo>
                      <a:pt x="449" y="452"/>
                    </a:lnTo>
                    <a:lnTo>
                      <a:pt x="476" y="405"/>
                    </a:lnTo>
                    <a:lnTo>
                      <a:pt x="493" y="363"/>
                    </a:lnTo>
                    <a:lnTo>
                      <a:pt x="502" y="324"/>
                    </a:lnTo>
                    <a:lnTo>
                      <a:pt x="504" y="289"/>
                    </a:lnTo>
                    <a:lnTo>
                      <a:pt x="504" y="260"/>
                    </a:lnTo>
                    <a:lnTo>
                      <a:pt x="501" y="237"/>
                    </a:lnTo>
                    <a:lnTo>
                      <a:pt x="496" y="22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1041" name="Freeform 321"/>
              <p:cNvSpPr>
                <a:spLocks/>
              </p:cNvSpPr>
              <p:nvPr/>
            </p:nvSpPr>
            <p:spPr bwMode="auto">
              <a:xfrm>
                <a:off x="3835" y="1268"/>
                <a:ext cx="547" cy="465"/>
              </a:xfrm>
              <a:custGeom>
                <a:avLst/>
                <a:gdLst/>
                <a:ahLst/>
                <a:cxnLst>
                  <a:cxn ang="0">
                    <a:pos x="0" y="390"/>
                  </a:cxn>
                  <a:cxn ang="0">
                    <a:pos x="61" y="499"/>
                  </a:cxn>
                  <a:cxn ang="0">
                    <a:pos x="177" y="589"/>
                  </a:cxn>
                  <a:cxn ang="0">
                    <a:pos x="205" y="619"/>
                  </a:cxn>
                  <a:cxn ang="0">
                    <a:pos x="280" y="574"/>
                  </a:cxn>
                  <a:cxn ang="0">
                    <a:pos x="340" y="552"/>
                  </a:cxn>
                  <a:cxn ang="0">
                    <a:pos x="365" y="550"/>
                  </a:cxn>
                  <a:cxn ang="0">
                    <a:pos x="392" y="539"/>
                  </a:cxn>
                  <a:cxn ang="0">
                    <a:pos x="449" y="523"/>
                  </a:cxn>
                  <a:cxn ang="0">
                    <a:pos x="474" y="570"/>
                  </a:cxn>
                  <a:cxn ang="0">
                    <a:pos x="512" y="585"/>
                  </a:cxn>
                  <a:cxn ang="0">
                    <a:pos x="542" y="615"/>
                  </a:cxn>
                  <a:cxn ang="0">
                    <a:pos x="565" y="620"/>
                  </a:cxn>
                  <a:cxn ang="0">
                    <a:pos x="599" y="643"/>
                  </a:cxn>
                  <a:cxn ang="0">
                    <a:pos x="625" y="694"/>
                  </a:cxn>
                  <a:cxn ang="0">
                    <a:pos x="633" y="753"/>
                  </a:cxn>
                  <a:cxn ang="0">
                    <a:pos x="573" y="799"/>
                  </a:cxn>
                  <a:cxn ang="0">
                    <a:pos x="571" y="845"/>
                  </a:cxn>
                  <a:cxn ang="0">
                    <a:pos x="614" y="843"/>
                  </a:cxn>
                  <a:cxn ang="0">
                    <a:pos x="636" y="828"/>
                  </a:cxn>
                  <a:cxn ang="0">
                    <a:pos x="666" y="796"/>
                  </a:cxn>
                  <a:cxn ang="0">
                    <a:pos x="702" y="699"/>
                  </a:cxn>
                  <a:cxn ang="0">
                    <a:pos x="765" y="856"/>
                  </a:cxn>
                  <a:cxn ang="0">
                    <a:pos x="738" y="889"/>
                  </a:cxn>
                  <a:cxn ang="0">
                    <a:pos x="731" y="932"/>
                  </a:cxn>
                  <a:cxn ang="0">
                    <a:pos x="746" y="932"/>
                  </a:cxn>
                  <a:cxn ang="0">
                    <a:pos x="771" y="920"/>
                  </a:cxn>
                  <a:cxn ang="0">
                    <a:pos x="794" y="913"/>
                  </a:cxn>
                  <a:cxn ang="0">
                    <a:pos x="834" y="860"/>
                  </a:cxn>
                  <a:cxn ang="0">
                    <a:pos x="845" y="690"/>
                  </a:cxn>
                  <a:cxn ang="0">
                    <a:pos x="914" y="712"/>
                  </a:cxn>
                  <a:cxn ang="0">
                    <a:pos x="990" y="698"/>
                  </a:cxn>
                  <a:cxn ang="0">
                    <a:pos x="1040" y="681"/>
                  </a:cxn>
                  <a:cxn ang="0">
                    <a:pos x="1072" y="658"/>
                  </a:cxn>
                  <a:cxn ang="0">
                    <a:pos x="1045" y="657"/>
                  </a:cxn>
                  <a:cxn ang="0">
                    <a:pos x="1067" y="628"/>
                  </a:cxn>
                  <a:cxn ang="0">
                    <a:pos x="1087" y="578"/>
                  </a:cxn>
                  <a:cxn ang="0">
                    <a:pos x="1069" y="555"/>
                  </a:cxn>
                  <a:cxn ang="0">
                    <a:pos x="1058" y="533"/>
                  </a:cxn>
                  <a:cxn ang="0">
                    <a:pos x="1037" y="553"/>
                  </a:cxn>
                  <a:cxn ang="0">
                    <a:pos x="956" y="524"/>
                  </a:cxn>
                  <a:cxn ang="0">
                    <a:pos x="936" y="396"/>
                  </a:cxn>
                  <a:cxn ang="0">
                    <a:pos x="910" y="259"/>
                  </a:cxn>
                  <a:cxn ang="0">
                    <a:pos x="850" y="198"/>
                  </a:cxn>
                  <a:cxn ang="0">
                    <a:pos x="798" y="162"/>
                  </a:cxn>
                  <a:cxn ang="0">
                    <a:pos x="733" y="129"/>
                  </a:cxn>
                  <a:cxn ang="0">
                    <a:pos x="708" y="121"/>
                  </a:cxn>
                  <a:cxn ang="0">
                    <a:pos x="646" y="110"/>
                  </a:cxn>
                  <a:cxn ang="0">
                    <a:pos x="547" y="106"/>
                  </a:cxn>
                  <a:cxn ang="0">
                    <a:pos x="441" y="104"/>
                  </a:cxn>
                  <a:cxn ang="0">
                    <a:pos x="354" y="106"/>
                  </a:cxn>
                  <a:cxn ang="0">
                    <a:pos x="244" y="95"/>
                  </a:cxn>
                  <a:cxn ang="0">
                    <a:pos x="166" y="52"/>
                  </a:cxn>
                  <a:cxn ang="0">
                    <a:pos x="129" y="15"/>
                  </a:cxn>
                  <a:cxn ang="0">
                    <a:pos x="104" y="183"/>
                  </a:cxn>
                </a:cxnLst>
                <a:rect l="0" t="0" r="r" b="b"/>
                <a:pathLst>
                  <a:path w="1095" h="932">
                    <a:moveTo>
                      <a:pt x="39" y="279"/>
                    </a:moveTo>
                    <a:lnTo>
                      <a:pt x="20" y="299"/>
                    </a:lnTo>
                    <a:lnTo>
                      <a:pt x="8" y="325"/>
                    </a:lnTo>
                    <a:lnTo>
                      <a:pt x="1" y="356"/>
                    </a:lnTo>
                    <a:lnTo>
                      <a:pt x="0" y="390"/>
                    </a:lnTo>
                    <a:lnTo>
                      <a:pt x="2" y="423"/>
                    </a:lnTo>
                    <a:lnTo>
                      <a:pt x="8" y="454"/>
                    </a:lnTo>
                    <a:lnTo>
                      <a:pt x="16" y="481"/>
                    </a:lnTo>
                    <a:lnTo>
                      <a:pt x="25" y="501"/>
                    </a:lnTo>
                    <a:lnTo>
                      <a:pt x="61" y="499"/>
                    </a:lnTo>
                    <a:lnTo>
                      <a:pt x="93" y="504"/>
                    </a:lnTo>
                    <a:lnTo>
                      <a:pt x="121" y="516"/>
                    </a:lnTo>
                    <a:lnTo>
                      <a:pt x="144" y="535"/>
                    </a:lnTo>
                    <a:lnTo>
                      <a:pt x="164" y="560"/>
                    </a:lnTo>
                    <a:lnTo>
                      <a:pt x="177" y="589"/>
                    </a:lnTo>
                    <a:lnTo>
                      <a:pt x="188" y="623"/>
                    </a:lnTo>
                    <a:lnTo>
                      <a:pt x="192" y="661"/>
                    </a:lnTo>
                    <a:lnTo>
                      <a:pt x="195" y="654"/>
                    </a:lnTo>
                    <a:lnTo>
                      <a:pt x="199" y="639"/>
                    </a:lnTo>
                    <a:lnTo>
                      <a:pt x="205" y="619"/>
                    </a:lnTo>
                    <a:lnTo>
                      <a:pt x="206" y="600"/>
                    </a:lnTo>
                    <a:lnTo>
                      <a:pt x="219" y="603"/>
                    </a:lnTo>
                    <a:lnTo>
                      <a:pt x="222" y="588"/>
                    </a:lnTo>
                    <a:lnTo>
                      <a:pt x="256" y="604"/>
                    </a:lnTo>
                    <a:lnTo>
                      <a:pt x="280" y="574"/>
                    </a:lnTo>
                    <a:lnTo>
                      <a:pt x="291" y="582"/>
                    </a:lnTo>
                    <a:lnTo>
                      <a:pt x="310" y="562"/>
                    </a:lnTo>
                    <a:lnTo>
                      <a:pt x="327" y="569"/>
                    </a:lnTo>
                    <a:lnTo>
                      <a:pt x="339" y="551"/>
                    </a:lnTo>
                    <a:lnTo>
                      <a:pt x="340" y="552"/>
                    </a:lnTo>
                    <a:lnTo>
                      <a:pt x="343" y="553"/>
                    </a:lnTo>
                    <a:lnTo>
                      <a:pt x="349" y="553"/>
                    </a:lnTo>
                    <a:lnTo>
                      <a:pt x="358" y="552"/>
                    </a:lnTo>
                    <a:lnTo>
                      <a:pt x="360" y="552"/>
                    </a:lnTo>
                    <a:lnTo>
                      <a:pt x="365" y="550"/>
                    </a:lnTo>
                    <a:lnTo>
                      <a:pt x="370" y="546"/>
                    </a:lnTo>
                    <a:lnTo>
                      <a:pt x="374" y="539"/>
                    </a:lnTo>
                    <a:lnTo>
                      <a:pt x="377" y="539"/>
                    </a:lnTo>
                    <a:lnTo>
                      <a:pt x="382" y="539"/>
                    </a:lnTo>
                    <a:lnTo>
                      <a:pt x="392" y="539"/>
                    </a:lnTo>
                    <a:lnTo>
                      <a:pt x="403" y="538"/>
                    </a:lnTo>
                    <a:lnTo>
                      <a:pt x="416" y="537"/>
                    </a:lnTo>
                    <a:lnTo>
                      <a:pt x="427" y="533"/>
                    </a:lnTo>
                    <a:lnTo>
                      <a:pt x="439" y="529"/>
                    </a:lnTo>
                    <a:lnTo>
                      <a:pt x="449" y="523"/>
                    </a:lnTo>
                    <a:lnTo>
                      <a:pt x="450" y="525"/>
                    </a:lnTo>
                    <a:lnTo>
                      <a:pt x="454" y="533"/>
                    </a:lnTo>
                    <a:lnTo>
                      <a:pt x="458" y="544"/>
                    </a:lnTo>
                    <a:lnTo>
                      <a:pt x="465" y="557"/>
                    </a:lnTo>
                    <a:lnTo>
                      <a:pt x="474" y="570"/>
                    </a:lnTo>
                    <a:lnTo>
                      <a:pt x="484" y="584"/>
                    </a:lnTo>
                    <a:lnTo>
                      <a:pt x="494" y="596"/>
                    </a:lnTo>
                    <a:lnTo>
                      <a:pt x="505" y="605"/>
                    </a:lnTo>
                    <a:lnTo>
                      <a:pt x="511" y="584"/>
                    </a:lnTo>
                    <a:lnTo>
                      <a:pt x="512" y="585"/>
                    </a:lnTo>
                    <a:lnTo>
                      <a:pt x="516" y="590"/>
                    </a:lnTo>
                    <a:lnTo>
                      <a:pt x="520" y="595"/>
                    </a:lnTo>
                    <a:lnTo>
                      <a:pt x="527" y="601"/>
                    </a:lnTo>
                    <a:lnTo>
                      <a:pt x="534" y="608"/>
                    </a:lnTo>
                    <a:lnTo>
                      <a:pt x="542" y="615"/>
                    </a:lnTo>
                    <a:lnTo>
                      <a:pt x="550" y="622"/>
                    </a:lnTo>
                    <a:lnTo>
                      <a:pt x="558" y="627"/>
                    </a:lnTo>
                    <a:lnTo>
                      <a:pt x="562" y="616"/>
                    </a:lnTo>
                    <a:lnTo>
                      <a:pt x="563" y="618"/>
                    </a:lnTo>
                    <a:lnTo>
                      <a:pt x="565" y="620"/>
                    </a:lnTo>
                    <a:lnTo>
                      <a:pt x="570" y="624"/>
                    </a:lnTo>
                    <a:lnTo>
                      <a:pt x="576" y="629"/>
                    </a:lnTo>
                    <a:lnTo>
                      <a:pt x="583" y="635"/>
                    </a:lnTo>
                    <a:lnTo>
                      <a:pt x="591" y="639"/>
                    </a:lnTo>
                    <a:lnTo>
                      <a:pt x="599" y="643"/>
                    </a:lnTo>
                    <a:lnTo>
                      <a:pt x="607" y="645"/>
                    </a:lnTo>
                    <a:lnTo>
                      <a:pt x="611" y="682"/>
                    </a:lnTo>
                    <a:lnTo>
                      <a:pt x="618" y="676"/>
                    </a:lnTo>
                    <a:lnTo>
                      <a:pt x="621" y="682"/>
                    </a:lnTo>
                    <a:lnTo>
                      <a:pt x="625" y="694"/>
                    </a:lnTo>
                    <a:lnTo>
                      <a:pt x="632" y="710"/>
                    </a:lnTo>
                    <a:lnTo>
                      <a:pt x="641" y="722"/>
                    </a:lnTo>
                    <a:lnTo>
                      <a:pt x="640" y="746"/>
                    </a:lnTo>
                    <a:lnTo>
                      <a:pt x="638" y="749"/>
                    </a:lnTo>
                    <a:lnTo>
                      <a:pt x="633" y="753"/>
                    </a:lnTo>
                    <a:lnTo>
                      <a:pt x="624" y="760"/>
                    </a:lnTo>
                    <a:lnTo>
                      <a:pt x="614" y="770"/>
                    </a:lnTo>
                    <a:lnTo>
                      <a:pt x="601" y="780"/>
                    </a:lnTo>
                    <a:lnTo>
                      <a:pt x="587" y="790"/>
                    </a:lnTo>
                    <a:lnTo>
                      <a:pt x="573" y="799"/>
                    </a:lnTo>
                    <a:lnTo>
                      <a:pt x="558" y="808"/>
                    </a:lnTo>
                    <a:lnTo>
                      <a:pt x="558" y="837"/>
                    </a:lnTo>
                    <a:lnTo>
                      <a:pt x="565" y="841"/>
                    </a:lnTo>
                    <a:lnTo>
                      <a:pt x="567" y="842"/>
                    </a:lnTo>
                    <a:lnTo>
                      <a:pt x="571" y="845"/>
                    </a:lnTo>
                    <a:lnTo>
                      <a:pt x="578" y="848"/>
                    </a:lnTo>
                    <a:lnTo>
                      <a:pt x="587" y="845"/>
                    </a:lnTo>
                    <a:lnTo>
                      <a:pt x="599" y="837"/>
                    </a:lnTo>
                    <a:lnTo>
                      <a:pt x="600" y="843"/>
                    </a:lnTo>
                    <a:lnTo>
                      <a:pt x="614" y="843"/>
                    </a:lnTo>
                    <a:lnTo>
                      <a:pt x="615" y="843"/>
                    </a:lnTo>
                    <a:lnTo>
                      <a:pt x="618" y="841"/>
                    </a:lnTo>
                    <a:lnTo>
                      <a:pt x="623" y="837"/>
                    </a:lnTo>
                    <a:lnTo>
                      <a:pt x="629" y="834"/>
                    </a:lnTo>
                    <a:lnTo>
                      <a:pt x="636" y="828"/>
                    </a:lnTo>
                    <a:lnTo>
                      <a:pt x="643" y="821"/>
                    </a:lnTo>
                    <a:lnTo>
                      <a:pt x="649" y="812"/>
                    </a:lnTo>
                    <a:lnTo>
                      <a:pt x="656" y="802"/>
                    </a:lnTo>
                    <a:lnTo>
                      <a:pt x="661" y="802"/>
                    </a:lnTo>
                    <a:lnTo>
                      <a:pt x="666" y="796"/>
                    </a:lnTo>
                    <a:lnTo>
                      <a:pt x="676" y="782"/>
                    </a:lnTo>
                    <a:lnTo>
                      <a:pt x="687" y="764"/>
                    </a:lnTo>
                    <a:lnTo>
                      <a:pt x="694" y="743"/>
                    </a:lnTo>
                    <a:lnTo>
                      <a:pt x="701" y="740"/>
                    </a:lnTo>
                    <a:lnTo>
                      <a:pt x="702" y="699"/>
                    </a:lnTo>
                    <a:lnTo>
                      <a:pt x="721" y="705"/>
                    </a:lnTo>
                    <a:lnTo>
                      <a:pt x="765" y="755"/>
                    </a:lnTo>
                    <a:lnTo>
                      <a:pt x="773" y="793"/>
                    </a:lnTo>
                    <a:lnTo>
                      <a:pt x="766" y="855"/>
                    </a:lnTo>
                    <a:lnTo>
                      <a:pt x="765" y="856"/>
                    </a:lnTo>
                    <a:lnTo>
                      <a:pt x="762" y="860"/>
                    </a:lnTo>
                    <a:lnTo>
                      <a:pt x="759" y="866"/>
                    </a:lnTo>
                    <a:lnTo>
                      <a:pt x="753" y="873"/>
                    </a:lnTo>
                    <a:lnTo>
                      <a:pt x="746" y="881"/>
                    </a:lnTo>
                    <a:lnTo>
                      <a:pt x="738" y="889"/>
                    </a:lnTo>
                    <a:lnTo>
                      <a:pt x="730" y="896"/>
                    </a:lnTo>
                    <a:lnTo>
                      <a:pt x="720" y="903"/>
                    </a:lnTo>
                    <a:lnTo>
                      <a:pt x="717" y="921"/>
                    </a:lnTo>
                    <a:lnTo>
                      <a:pt x="724" y="923"/>
                    </a:lnTo>
                    <a:lnTo>
                      <a:pt x="731" y="932"/>
                    </a:lnTo>
                    <a:lnTo>
                      <a:pt x="732" y="932"/>
                    </a:lnTo>
                    <a:lnTo>
                      <a:pt x="733" y="932"/>
                    </a:lnTo>
                    <a:lnTo>
                      <a:pt x="737" y="932"/>
                    </a:lnTo>
                    <a:lnTo>
                      <a:pt x="742" y="932"/>
                    </a:lnTo>
                    <a:lnTo>
                      <a:pt x="746" y="932"/>
                    </a:lnTo>
                    <a:lnTo>
                      <a:pt x="752" y="932"/>
                    </a:lnTo>
                    <a:lnTo>
                      <a:pt x="759" y="931"/>
                    </a:lnTo>
                    <a:lnTo>
                      <a:pt x="766" y="930"/>
                    </a:lnTo>
                    <a:lnTo>
                      <a:pt x="770" y="920"/>
                    </a:lnTo>
                    <a:lnTo>
                      <a:pt x="771" y="920"/>
                    </a:lnTo>
                    <a:lnTo>
                      <a:pt x="776" y="921"/>
                    </a:lnTo>
                    <a:lnTo>
                      <a:pt x="781" y="921"/>
                    </a:lnTo>
                    <a:lnTo>
                      <a:pt x="788" y="920"/>
                    </a:lnTo>
                    <a:lnTo>
                      <a:pt x="790" y="918"/>
                    </a:lnTo>
                    <a:lnTo>
                      <a:pt x="794" y="913"/>
                    </a:lnTo>
                    <a:lnTo>
                      <a:pt x="801" y="905"/>
                    </a:lnTo>
                    <a:lnTo>
                      <a:pt x="809" y="895"/>
                    </a:lnTo>
                    <a:lnTo>
                      <a:pt x="819" y="883"/>
                    </a:lnTo>
                    <a:lnTo>
                      <a:pt x="827" y="872"/>
                    </a:lnTo>
                    <a:lnTo>
                      <a:pt x="834" y="860"/>
                    </a:lnTo>
                    <a:lnTo>
                      <a:pt x="838" y="850"/>
                    </a:lnTo>
                    <a:lnTo>
                      <a:pt x="834" y="812"/>
                    </a:lnTo>
                    <a:lnTo>
                      <a:pt x="861" y="740"/>
                    </a:lnTo>
                    <a:lnTo>
                      <a:pt x="864" y="717"/>
                    </a:lnTo>
                    <a:lnTo>
                      <a:pt x="845" y="690"/>
                    </a:lnTo>
                    <a:lnTo>
                      <a:pt x="864" y="695"/>
                    </a:lnTo>
                    <a:lnTo>
                      <a:pt x="867" y="697"/>
                    </a:lnTo>
                    <a:lnTo>
                      <a:pt x="879" y="702"/>
                    </a:lnTo>
                    <a:lnTo>
                      <a:pt x="895" y="707"/>
                    </a:lnTo>
                    <a:lnTo>
                      <a:pt x="914" y="712"/>
                    </a:lnTo>
                    <a:lnTo>
                      <a:pt x="936" y="717"/>
                    </a:lnTo>
                    <a:lnTo>
                      <a:pt x="960" y="717"/>
                    </a:lnTo>
                    <a:lnTo>
                      <a:pt x="983" y="713"/>
                    </a:lnTo>
                    <a:lnTo>
                      <a:pt x="1005" y="703"/>
                    </a:lnTo>
                    <a:lnTo>
                      <a:pt x="990" y="698"/>
                    </a:lnTo>
                    <a:lnTo>
                      <a:pt x="993" y="697"/>
                    </a:lnTo>
                    <a:lnTo>
                      <a:pt x="1001" y="695"/>
                    </a:lnTo>
                    <a:lnTo>
                      <a:pt x="1012" y="691"/>
                    </a:lnTo>
                    <a:lnTo>
                      <a:pt x="1026" y="687"/>
                    </a:lnTo>
                    <a:lnTo>
                      <a:pt x="1040" y="681"/>
                    </a:lnTo>
                    <a:lnTo>
                      <a:pt x="1054" y="674"/>
                    </a:lnTo>
                    <a:lnTo>
                      <a:pt x="1066" y="666"/>
                    </a:lnTo>
                    <a:lnTo>
                      <a:pt x="1075" y="657"/>
                    </a:lnTo>
                    <a:lnTo>
                      <a:pt x="1074" y="657"/>
                    </a:lnTo>
                    <a:lnTo>
                      <a:pt x="1072" y="658"/>
                    </a:lnTo>
                    <a:lnTo>
                      <a:pt x="1069" y="658"/>
                    </a:lnTo>
                    <a:lnTo>
                      <a:pt x="1064" y="658"/>
                    </a:lnTo>
                    <a:lnTo>
                      <a:pt x="1058" y="659"/>
                    </a:lnTo>
                    <a:lnTo>
                      <a:pt x="1051" y="658"/>
                    </a:lnTo>
                    <a:lnTo>
                      <a:pt x="1045" y="657"/>
                    </a:lnTo>
                    <a:lnTo>
                      <a:pt x="1039" y="656"/>
                    </a:lnTo>
                    <a:lnTo>
                      <a:pt x="1041" y="653"/>
                    </a:lnTo>
                    <a:lnTo>
                      <a:pt x="1048" y="647"/>
                    </a:lnTo>
                    <a:lnTo>
                      <a:pt x="1057" y="639"/>
                    </a:lnTo>
                    <a:lnTo>
                      <a:pt x="1067" y="628"/>
                    </a:lnTo>
                    <a:lnTo>
                      <a:pt x="1077" y="616"/>
                    </a:lnTo>
                    <a:lnTo>
                      <a:pt x="1086" y="603"/>
                    </a:lnTo>
                    <a:lnTo>
                      <a:pt x="1093" y="588"/>
                    </a:lnTo>
                    <a:lnTo>
                      <a:pt x="1095" y="574"/>
                    </a:lnTo>
                    <a:lnTo>
                      <a:pt x="1087" y="578"/>
                    </a:lnTo>
                    <a:lnTo>
                      <a:pt x="1088" y="576"/>
                    </a:lnTo>
                    <a:lnTo>
                      <a:pt x="1088" y="569"/>
                    </a:lnTo>
                    <a:lnTo>
                      <a:pt x="1087" y="560"/>
                    </a:lnTo>
                    <a:lnTo>
                      <a:pt x="1079" y="550"/>
                    </a:lnTo>
                    <a:lnTo>
                      <a:pt x="1069" y="555"/>
                    </a:lnTo>
                    <a:lnTo>
                      <a:pt x="1069" y="552"/>
                    </a:lnTo>
                    <a:lnTo>
                      <a:pt x="1069" y="545"/>
                    </a:lnTo>
                    <a:lnTo>
                      <a:pt x="1065" y="537"/>
                    </a:lnTo>
                    <a:lnTo>
                      <a:pt x="1058" y="532"/>
                    </a:lnTo>
                    <a:lnTo>
                      <a:pt x="1058" y="533"/>
                    </a:lnTo>
                    <a:lnTo>
                      <a:pt x="1056" y="536"/>
                    </a:lnTo>
                    <a:lnTo>
                      <a:pt x="1054" y="539"/>
                    </a:lnTo>
                    <a:lnTo>
                      <a:pt x="1049" y="543"/>
                    </a:lnTo>
                    <a:lnTo>
                      <a:pt x="1044" y="548"/>
                    </a:lnTo>
                    <a:lnTo>
                      <a:pt x="1037" y="553"/>
                    </a:lnTo>
                    <a:lnTo>
                      <a:pt x="1029" y="559"/>
                    </a:lnTo>
                    <a:lnTo>
                      <a:pt x="1020" y="563"/>
                    </a:lnTo>
                    <a:lnTo>
                      <a:pt x="978" y="563"/>
                    </a:lnTo>
                    <a:lnTo>
                      <a:pt x="958" y="547"/>
                    </a:lnTo>
                    <a:lnTo>
                      <a:pt x="956" y="524"/>
                    </a:lnTo>
                    <a:lnTo>
                      <a:pt x="951" y="486"/>
                    </a:lnTo>
                    <a:lnTo>
                      <a:pt x="944" y="479"/>
                    </a:lnTo>
                    <a:lnTo>
                      <a:pt x="943" y="420"/>
                    </a:lnTo>
                    <a:lnTo>
                      <a:pt x="935" y="413"/>
                    </a:lnTo>
                    <a:lnTo>
                      <a:pt x="936" y="396"/>
                    </a:lnTo>
                    <a:lnTo>
                      <a:pt x="936" y="358"/>
                    </a:lnTo>
                    <a:lnTo>
                      <a:pt x="932" y="315"/>
                    </a:lnTo>
                    <a:lnTo>
                      <a:pt x="918" y="280"/>
                    </a:lnTo>
                    <a:lnTo>
                      <a:pt x="915" y="270"/>
                    </a:lnTo>
                    <a:lnTo>
                      <a:pt x="910" y="259"/>
                    </a:lnTo>
                    <a:lnTo>
                      <a:pt x="902" y="247"/>
                    </a:lnTo>
                    <a:lnTo>
                      <a:pt x="891" y="234"/>
                    </a:lnTo>
                    <a:lnTo>
                      <a:pt x="880" y="221"/>
                    </a:lnTo>
                    <a:lnTo>
                      <a:pt x="866" y="210"/>
                    </a:lnTo>
                    <a:lnTo>
                      <a:pt x="850" y="198"/>
                    </a:lnTo>
                    <a:lnTo>
                      <a:pt x="834" y="189"/>
                    </a:lnTo>
                    <a:lnTo>
                      <a:pt x="831" y="187"/>
                    </a:lnTo>
                    <a:lnTo>
                      <a:pt x="823" y="181"/>
                    </a:lnTo>
                    <a:lnTo>
                      <a:pt x="812" y="172"/>
                    </a:lnTo>
                    <a:lnTo>
                      <a:pt x="798" y="162"/>
                    </a:lnTo>
                    <a:lnTo>
                      <a:pt x="783" y="151"/>
                    </a:lnTo>
                    <a:lnTo>
                      <a:pt x="766" y="141"/>
                    </a:lnTo>
                    <a:lnTo>
                      <a:pt x="750" y="134"/>
                    </a:lnTo>
                    <a:lnTo>
                      <a:pt x="735" y="129"/>
                    </a:lnTo>
                    <a:lnTo>
                      <a:pt x="733" y="129"/>
                    </a:lnTo>
                    <a:lnTo>
                      <a:pt x="731" y="128"/>
                    </a:lnTo>
                    <a:lnTo>
                      <a:pt x="728" y="127"/>
                    </a:lnTo>
                    <a:lnTo>
                      <a:pt x="723" y="125"/>
                    </a:lnTo>
                    <a:lnTo>
                      <a:pt x="716" y="124"/>
                    </a:lnTo>
                    <a:lnTo>
                      <a:pt x="708" y="121"/>
                    </a:lnTo>
                    <a:lnTo>
                      <a:pt x="699" y="119"/>
                    </a:lnTo>
                    <a:lnTo>
                      <a:pt x="687" y="116"/>
                    </a:lnTo>
                    <a:lnTo>
                      <a:pt x="675" y="113"/>
                    </a:lnTo>
                    <a:lnTo>
                      <a:pt x="661" y="112"/>
                    </a:lnTo>
                    <a:lnTo>
                      <a:pt x="646" y="110"/>
                    </a:lnTo>
                    <a:lnTo>
                      <a:pt x="629" y="107"/>
                    </a:lnTo>
                    <a:lnTo>
                      <a:pt x="610" y="106"/>
                    </a:lnTo>
                    <a:lnTo>
                      <a:pt x="591" y="106"/>
                    </a:lnTo>
                    <a:lnTo>
                      <a:pt x="570" y="106"/>
                    </a:lnTo>
                    <a:lnTo>
                      <a:pt x="547" y="106"/>
                    </a:lnTo>
                    <a:lnTo>
                      <a:pt x="535" y="106"/>
                    </a:lnTo>
                    <a:lnTo>
                      <a:pt x="517" y="106"/>
                    </a:lnTo>
                    <a:lnTo>
                      <a:pt x="494" y="105"/>
                    </a:lnTo>
                    <a:lnTo>
                      <a:pt x="468" y="105"/>
                    </a:lnTo>
                    <a:lnTo>
                      <a:pt x="441" y="104"/>
                    </a:lnTo>
                    <a:lnTo>
                      <a:pt x="417" y="104"/>
                    </a:lnTo>
                    <a:lnTo>
                      <a:pt x="396" y="104"/>
                    </a:lnTo>
                    <a:lnTo>
                      <a:pt x="382" y="105"/>
                    </a:lnTo>
                    <a:lnTo>
                      <a:pt x="370" y="106"/>
                    </a:lnTo>
                    <a:lnTo>
                      <a:pt x="354" y="106"/>
                    </a:lnTo>
                    <a:lnTo>
                      <a:pt x="334" y="105"/>
                    </a:lnTo>
                    <a:lnTo>
                      <a:pt x="312" y="103"/>
                    </a:lnTo>
                    <a:lnTo>
                      <a:pt x="290" y="101"/>
                    </a:lnTo>
                    <a:lnTo>
                      <a:pt x="267" y="98"/>
                    </a:lnTo>
                    <a:lnTo>
                      <a:pt x="244" y="95"/>
                    </a:lnTo>
                    <a:lnTo>
                      <a:pt x="223" y="91"/>
                    </a:lnTo>
                    <a:lnTo>
                      <a:pt x="205" y="87"/>
                    </a:lnTo>
                    <a:lnTo>
                      <a:pt x="190" y="78"/>
                    </a:lnTo>
                    <a:lnTo>
                      <a:pt x="176" y="66"/>
                    </a:lnTo>
                    <a:lnTo>
                      <a:pt x="166" y="52"/>
                    </a:lnTo>
                    <a:lnTo>
                      <a:pt x="155" y="38"/>
                    </a:lnTo>
                    <a:lnTo>
                      <a:pt x="145" y="25"/>
                    </a:lnTo>
                    <a:lnTo>
                      <a:pt x="135" y="12"/>
                    </a:lnTo>
                    <a:lnTo>
                      <a:pt x="124" y="0"/>
                    </a:lnTo>
                    <a:lnTo>
                      <a:pt x="129" y="15"/>
                    </a:lnTo>
                    <a:lnTo>
                      <a:pt x="132" y="38"/>
                    </a:lnTo>
                    <a:lnTo>
                      <a:pt x="132" y="67"/>
                    </a:lnTo>
                    <a:lnTo>
                      <a:pt x="130" y="102"/>
                    </a:lnTo>
                    <a:lnTo>
                      <a:pt x="121" y="141"/>
                    </a:lnTo>
                    <a:lnTo>
                      <a:pt x="104" y="183"/>
                    </a:lnTo>
                    <a:lnTo>
                      <a:pt x="77" y="230"/>
                    </a:lnTo>
                    <a:lnTo>
                      <a:pt x="39" y="27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1042" name="Freeform 322"/>
              <p:cNvSpPr>
                <a:spLocks/>
              </p:cNvSpPr>
              <p:nvPr/>
            </p:nvSpPr>
            <p:spPr bwMode="auto">
              <a:xfrm>
                <a:off x="3703" y="1246"/>
                <a:ext cx="220" cy="464"/>
              </a:xfrm>
              <a:custGeom>
                <a:avLst/>
                <a:gdLst/>
                <a:ahLst/>
                <a:cxnLst>
                  <a:cxn ang="0">
                    <a:pos x="421" y="749"/>
                  </a:cxn>
                  <a:cxn ang="0">
                    <a:pos x="397" y="792"/>
                  </a:cxn>
                  <a:cxn ang="0">
                    <a:pos x="367" y="850"/>
                  </a:cxn>
                  <a:cxn ang="0">
                    <a:pos x="315" y="883"/>
                  </a:cxn>
                  <a:cxn ang="0">
                    <a:pos x="263" y="925"/>
                  </a:cxn>
                  <a:cxn ang="0">
                    <a:pos x="241" y="921"/>
                  </a:cxn>
                  <a:cxn ang="0">
                    <a:pos x="224" y="897"/>
                  </a:cxn>
                  <a:cxn ang="0">
                    <a:pos x="231" y="879"/>
                  </a:cxn>
                  <a:cxn ang="0">
                    <a:pos x="202" y="877"/>
                  </a:cxn>
                  <a:cxn ang="0">
                    <a:pos x="206" y="854"/>
                  </a:cxn>
                  <a:cxn ang="0">
                    <a:pos x="236" y="837"/>
                  </a:cxn>
                  <a:cxn ang="0">
                    <a:pos x="245" y="772"/>
                  </a:cxn>
                  <a:cxn ang="0">
                    <a:pos x="231" y="666"/>
                  </a:cxn>
                  <a:cxn ang="0">
                    <a:pos x="203" y="638"/>
                  </a:cxn>
                  <a:cxn ang="0">
                    <a:pos x="176" y="611"/>
                  </a:cxn>
                  <a:cxn ang="0">
                    <a:pos x="143" y="566"/>
                  </a:cxn>
                  <a:cxn ang="0">
                    <a:pos x="116" y="531"/>
                  </a:cxn>
                  <a:cxn ang="0">
                    <a:pos x="76" y="497"/>
                  </a:cxn>
                  <a:cxn ang="0">
                    <a:pos x="46" y="442"/>
                  </a:cxn>
                  <a:cxn ang="0">
                    <a:pos x="28" y="402"/>
                  </a:cxn>
                  <a:cxn ang="0">
                    <a:pos x="2" y="326"/>
                  </a:cxn>
                  <a:cxn ang="0">
                    <a:pos x="16" y="257"/>
                  </a:cxn>
                  <a:cxn ang="0">
                    <a:pos x="49" y="246"/>
                  </a:cxn>
                  <a:cxn ang="0">
                    <a:pos x="93" y="227"/>
                  </a:cxn>
                  <a:cxn ang="0">
                    <a:pos x="126" y="219"/>
                  </a:cxn>
                  <a:cxn ang="0">
                    <a:pos x="156" y="193"/>
                  </a:cxn>
                  <a:cxn ang="0">
                    <a:pos x="179" y="192"/>
                  </a:cxn>
                  <a:cxn ang="0">
                    <a:pos x="231" y="153"/>
                  </a:cxn>
                  <a:cxn ang="0">
                    <a:pos x="257" y="138"/>
                  </a:cxn>
                  <a:cxn ang="0">
                    <a:pos x="277" y="87"/>
                  </a:cxn>
                  <a:cxn ang="0">
                    <a:pos x="287" y="46"/>
                  </a:cxn>
                  <a:cxn ang="0">
                    <a:pos x="318" y="1"/>
                  </a:cxn>
                  <a:cxn ang="0">
                    <a:pos x="343" y="24"/>
                  </a:cxn>
                  <a:cxn ang="0">
                    <a:pos x="368" y="126"/>
                  </a:cxn>
                  <a:cxn ang="0">
                    <a:pos x="348" y="177"/>
                  </a:cxn>
                  <a:cxn ang="0">
                    <a:pos x="338" y="147"/>
                  </a:cxn>
                  <a:cxn ang="0">
                    <a:pos x="325" y="229"/>
                  </a:cxn>
                  <a:cxn ang="0">
                    <a:pos x="308" y="278"/>
                  </a:cxn>
                  <a:cxn ang="0">
                    <a:pos x="282" y="316"/>
                  </a:cxn>
                  <a:cxn ang="0">
                    <a:pos x="257" y="329"/>
                  </a:cxn>
                  <a:cxn ang="0">
                    <a:pos x="237" y="330"/>
                  </a:cxn>
                  <a:cxn ang="0">
                    <a:pos x="195" y="326"/>
                  </a:cxn>
                  <a:cxn ang="0">
                    <a:pos x="177" y="400"/>
                  </a:cxn>
                  <a:cxn ang="0">
                    <a:pos x="191" y="455"/>
                  </a:cxn>
                  <a:cxn ang="0">
                    <a:pos x="211" y="487"/>
                  </a:cxn>
                  <a:cxn ang="0">
                    <a:pos x="239" y="518"/>
                  </a:cxn>
                  <a:cxn ang="0">
                    <a:pos x="260" y="563"/>
                  </a:cxn>
                  <a:cxn ang="0">
                    <a:pos x="291" y="600"/>
                  </a:cxn>
                  <a:cxn ang="0">
                    <a:pos x="333" y="611"/>
                  </a:cxn>
                  <a:cxn ang="0">
                    <a:pos x="369" y="603"/>
                  </a:cxn>
                  <a:cxn ang="0">
                    <a:pos x="386" y="618"/>
                  </a:cxn>
                  <a:cxn ang="0">
                    <a:pos x="407" y="603"/>
                  </a:cxn>
                  <a:cxn ang="0">
                    <a:pos x="439" y="691"/>
                  </a:cxn>
                </a:cxnLst>
                <a:rect l="0" t="0" r="r" b="b"/>
                <a:pathLst>
                  <a:path w="439" h="927">
                    <a:moveTo>
                      <a:pt x="429" y="689"/>
                    </a:moveTo>
                    <a:lnTo>
                      <a:pt x="427" y="707"/>
                    </a:lnTo>
                    <a:lnTo>
                      <a:pt x="424" y="726"/>
                    </a:lnTo>
                    <a:lnTo>
                      <a:pt x="422" y="742"/>
                    </a:lnTo>
                    <a:lnTo>
                      <a:pt x="421" y="749"/>
                    </a:lnTo>
                    <a:lnTo>
                      <a:pt x="405" y="744"/>
                    </a:lnTo>
                    <a:lnTo>
                      <a:pt x="404" y="761"/>
                    </a:lnTo>
                    <a:lnTo>
                      <a:pt x="401" y="776"/>
                    </a:lnTo>
                    <a:lnTo>
                      <a:pt x="398" y="787"/>
                    </a:lnTo>
                    <a:lnTo>
                      <a:pt x="397" y="792"/>
                    </a:lnTo>
                    <a:lnTo>
                      <a:pt x="385" y="787"/>
                    </a:lnTo>
                    <a:lnTo>
                      <a:pt x="383" y="812"/>
                    </a:lnTo>
                    <a:lnTo>
                      <a:pt x="376" y="831"/>
                    </a:lnTo>
                    <a:lnTo>
                      <a:pt x="370" y="845"/>
                    </a:lnTo>
                    <a:lnTo>
                      <a:pt x="367" y="850"/>
                    </a:lnTo>
                    <a:lnTo>
                      <a:pt x="354" y="839"/>
                    </a:lnTo>
                    <a:lnTo>
                      <a:pt x="338" y="867"/>
                    </a:lnTo>
                    <a:lnTo>
                      <a:pt x="332" y="860"/>
                    </a:lnTo>
                    <a:lnTo>
                      <a:pt x="325" y="871"/>
                    </a:lnTo>
                    <a:lnTo>
                      <a:pt x="315" y="883"/>
                    </a:lnTo>
                    <a:lnTo>
                      <a:pt x="303" y="893"/>
                    </a:lnTo>
                    <a:lnTo>
                      <a:pt x="291" y="904"/>
                    </a:lnTo>
                    <a:lnTo>
                      <a:pt x="279" y="913"/>
                    </a:lnTo>
                    <a:lnTo>
                      <a:pt x="270" y="920"/>
                    </a:lnTo>
                    <a:lnTo>
                      <a:pt x="263" y="925"/>
                    </a:lnTo>
                    <a:lnTo>
                      <a:pt x="261" y="927"/>
                    </a:lnTo>
                    <a:lnTo>
                      <a:pt x="253" y="925"/>
                    </a:lnTo>
                    <a:lnTo>
                      <a:pt x="247" y="923"/>
                    </a:lnTo>
                    <a:lnTo>
                      <a:pt x="242" y="922"/>
                    </a:lnTo>
                    <a:lnTo>
                      <a:pt x="241" y="921"/>
                    </a:lnTo>
                    <a:lnTo>
                      <a:pt x="229" y="923"/>
                    </a:lnTo>
                    <a:lnTo>
                      <a:pt x="221" y="911"/>
                    </a:lnTo>
                    <a:lnTo>
                      <a:pt x="222" y="906"/>
                    </a:lnTo>
                    <a:lnTo>
                      <a:pt x="223" y="901"/>
                    </a:lnTo>
                    <a:lnTo>
                      <a:pt x="224" y="897"/>
                    </a:lnTo>
                    <a:lnTo>
                      <a:pt x="225" y="892"/>
                    </a:lnTo>
                    <a:lnTo>
                      <a:pt x="228" y="886"/>
                    </a:lnTo>
                    <a:lnTo>
                      <a:pt x="229" y="883"/>
                    </a:lnTo>
                    <a:lnTo>
                      <a:pt x="231" y="881"/>
                    </a:lnTo>
                    <a:lnTo>
                      <a:pt x="231" y="879"/>
                    </a:lnTo>
                    <a:lnTo>
                      <a:pt x="222" y="879"/>
                    </a:lnTo>
                    <a:lnTo>
                      <a:pt x="215" y="877"/>
                    </a:lnTo>
                    <a:lnTo>
                      <a:pt x="210" y="874"/>
                    </a:lnTo>
                    <a:lnTo>
                      <a:pt x="209" y="871"/>
                    </a:lnTo>
                    <a:lnTo>
                      <a:pt x="202" y="877"/>
                    </a:lnTo>
                    <a:lnTo>
                      <a:pt x="195" y="877"/>
                    </a:lnTo>
                    <a:lnTo>
                      <a:pt x="191" y="876"/>
                    </a:lnTo>
                    <a:lnTo>
                      <a:pt x="188" y="875"/>
                    </a:lnTo>
                    <a:lnTo>
                      <a:pt x="198" y="863"/>
                    </a:lnTo>
                    <a:lnTo>
                      <a:pt x="206" y="854"/>
                    </a:lnTo>
                    <a:lnTo>
                      <a:pt x="215" y="847"/>
                    </a:lnTo>
                    <a:lnTo>
                      <a:pt x="222" y="843"/>
                    </a:lnTo>
                    <a:lnTo>
                      <a:pt x="228" y="840"/>
                    </a:lnTo>
                    <a:lnTo>
                      <a:pt x="232" y="838"/>
                    </a:lnTo>
                    <a:lnTo>
                      <a:pt x="236" y="837"/>
                    </a:lnTo>
                    <a:lnTo>
                      <a:pt x="237" y="837"/>
                    </a:lnTo>
                    <a:lnTo>
                      <a:pt x="238" y="816"/>
                    </a:lnTo>
                    <a:lnTo>
                      <a:pt x="241" y="795"/>
                    </a:lnTo>
                    <a:lnTo>
                      <a:pt x="244" y="779"/>
                    </a:lnTo>
                    <a:lnTo>
                      <a:pt x="245" y="772"/>
                    </a:lnTo>
                    <a:lnTo>
                      <a:pt x="240" y="737"/>
                    </a:lnTo>
                    <a:lnTo>
                      <a:pt x="239" y="704"/>
                    </a:lnTo>
                    <a:lnTo>
                      <a:pt x="240" y="681"/>
                    </a:lnTo>
                    <a:lnTo>
                      <a:pt x="240" y="672"/>
                    </a:lnTo>
                    <a:lnTo>
                      <a:pt x="231" y="666"/>
                    </a:lnTo>
                    <a:lnTo>
                      <a:pt x="223" y="660"/>
                    </a:lnTo>
                    <a:lnTo>
                      <a:pt x="217" y="653"/>
                    </a:lnTo>
                    <a:lnTo>
                      <a:pt x="211" y="647"/>
                    </a:lnTo>
                    <a:lnTo>
                      <a:pt x="207" y="642"/>
                    </a:lnTo>
                    <a:lnTo>
                      <a:pt x="203" y="638"/>
                    </a:lnTo>
                    <a:lnTo>
                      <a:pt x="202" y="635"/>
                    </a:lnTo>
                    <a:lnTo>
                      <a:pt x="201" y="634"/>
                    </a:lnTo>
                    <a:lnTo>
                      <a:pt x="190" y="627"/>
                    </a:lnTo>
                    <a:lnTo>
                      <a:pt x="181" y="619"/>
                    </a:lnTo>
                    <a:lnTo>
                      <a:pt x="176" y="611"/>
                    </a:lnTo>
                    <a:lnTo>
                      <a:pt x="173" y="608"/>
                    </a:lnTo>
                    <a:lnTo>
                      <a:pt x="158" y="594"/>
                    </a:lnTo>
                    <a:lnTo>
                      <a:pt x="149" y="581"/>
                    </a:lnTo>
                    <a:lnTo>
                      <a:pt x="145" y="571"/>
                    </a:lnTo>
                    <a:lnTo>
                      <a:pt x="143" y="566"/>
                    </a:lnTo>
                    <a:lnTo>
                      <a:pt x="139" y="579"/>
                    </a:lnTo>
                    <a:lnTo>
                      <a:pt x="128" y="564"/>
                    </a:lnTo>
                    <a:lnTo>
                      <a:pt x="122" y="548"/>
                    </a:lnTo>
                    <a:lnTo>
                      <a:pt x="117" y="535"/>
                    </a:lnTo>
                    <a:lnTo>
                      <a:pt x="116" y="531"/>
                    </a:lnTo>
                    <a:lnTo>
                      <a:pt x="105" y="523"/>
                    </a:lnTo>
                    <a:lnTo>
                      <a:pt x="95" y="509"/>
                    </a:lnTo>
                    <a:lnTo>
                      <a:pt x="88" y="497"/>
                    </a:lnTo>
                    <a:lnTo>
                      <a:pt x="85" y="491"/>
                    </a:lnTo>
                    <a:lnTo>
                      <a:pt x="76" y="497"/>
                    </a:lnTo>
                    <a:lnTo>
                      <a:pt x="65" y="473"/>
                    </a:lnTo>
                    <a:lnTo>
                      <a:pt x="56" y="466"/>
                    </a:lnTo>
                    <a:lnTo>
                      <a:pt x="50" y="456"/>
                    </a:lnTo>
                    <a:lnTo>
                      <a:pt x="47" y="447"/>
                    </a:lnTo>
                    <a:lnTo>
                      <a:pt x="46" y="442"/>
                    </a:lnTo>
                    <a:lnTo>
                      <a:pt x="39" y="443"/>
                    </a:lnTo>
                    <a:lnTo>
                      <a:pt x="34" y="429"/>
                    </a:lnTo>
                    <a:lnTo>
                      <a:pt x="31" y="417"/>
                    </a:lnTo>
                    <a:lnTo>
                      <a:pt x="28" y="406"/>
                    </a:lnTo>
                    <a:lnTo>
                      <a:pt x="28" y="402"/>
                    </a:lnTo>
                    <a:lnTo>
                      <a:pt x="19" y="386"/>
                    </a:lnTo>
                    <a:lnTo>
                      <a:pt x="17" y="335"/>
                    </a:lnTo>
                    <a:lnTo>
                      <a:pt x="6" y="342"/>
                    </a:lnTo>
                    <a:lnTo>
                      <a:pt x="4" y="334"/>
                    </a:lnTo>
                    <a:lnTo>
                      <a:pt x="2" y="326"/>
                    </a:lnTo>
                    <a:lnTo>
                      <a:pt x="1" y="319"/>
                    </a:lnTo>
                    <a:lnTo>
                      <a:pt x="1" y="313"/>
                    </a:lnTo>
                    <a:lnTo>
                      <a:pt x="0" y="301"/>
                    </a:lnTo>
                    <a:lnTo>
                      <a:pt x="8" y="274"/>
                    </a:lnTo>
                    <a:lnTo>
                      <a:pt x="16" y="257"/>
                    </a:lnTo>
                    <a:lnTo>
                      <a:pt x="21" y="247"/>
                    </a:lnTo>
                    <a:lnTo>
                      <a:pt x="24" y="245"/>
                    </a:lnTo>
                    <a:lnTo>
                      <a:pt x="28" y="278"/>
                    </a:lnTo>
                    <a:lnTo>
                      <a:pt x="39" y="260"/>
                    </a:lnTo>
                    <a:lnTo>
                      <a:pt x="49" y="246"/>
                    </a:lnTo>
                    <a:lnTo>
                      <a:pt x="57" y="237"/>
                    </a:lnTo>
                    <a:lnTo>
                      <a:pt x="61" y="235"/>
                    </a:lnTo>
                    <a:lnTo>
                      <a:pt x="61" y="263"/>
                    </a:lnTo>
                    <a:lnTo>
                      <a:pt x="71" y="246"/>
                    </a:lnTo>
                    <a:lnTo>
                      <a:pt x="93" y="227"/>
                    </a:lnTo>
                    <a:lnTo>
                      <a:pt x="92" y="244"/>
                    </a:lnTo>
                    <a:lnTo>
                      <a:pt x="90" y="258"/>
                    </a:lnTo>
                    <a:lnTo>
                      <a:pt x="92" y="269"/>
                    </a:lnTo>
                    <a:lnTo>
                      <a:pt x="92" y="273"/>
                    </a:lnTo>
                    <a:lnTo>
                      <a:pt x="126" y="219"/>
                    </a:lnTo>
                    <a:lnTo>
                      <a:pt x="132" y="229"/>
                    </a:lnTo>
                    <a:lnTo>
                      <a:pt x="138" y="217"/>
                    </a:lnTo>
                    <a:lnTo>
                      <a:pt x="145" y="208"/>
                    </a:lnTo>
                    <a:lnTo>
                      <a:pt x="150" y="200"/>
                    </a:lnTo>
                    <a:lnTo>
                      <a:pt x="156" y="193"/>
                    </a:lnTo>
                    <a:lnTo>
                      <a:pt x="162" y="189"/>
                    </a:lnTo>
                    <a:lnTo>
                      <a:pt x="165" y="185"/>
                    </a:lnTo>
                    <a:lnTo>
                      <a:pt x="168" y="184"/>
                    </a:lnTo>
                    <a:lnTo>
                      <a:pt x="169" y="183"/>
                    </a:lnTo>
                    <a:lnTo>
                      <a:pt x="179" y="192"/>
                    </a:lnTo>
                    <a:lnTo>
                      <a:pt x="206" y="162"/>
                    </a:lnTo>
                    <a:lnTo>
                      <a:pt x="208" y="179"/>
                    </a:lnTo>
                    <a:lnTo>
                      <a:pt x="218" y="171"/>
                    </a:lnTo>
                    <a:lnTo>
                      <a:pt x="226" y="161"/>
                    </a:lnTo>
                    <a:lnTo>
                      <a:pt x="231" y="153"/>
                    </a:lnTo>
                    <a:lnTo>
                      <a:pt x="232" y="149"/>
                    </a:lnTo>
                    <a:lnTo>
                      <a:pt x="237" y="162"/>
                    </a:lnTo>
                    <a:lnTo>
                      <a:pt x="255" y="114"/>
                    </a:lnTo>
                    <a:lnTo>
                      <a:pt x="257" y="126"/>
                    </a:lnTo>
                    <a:lnTo>
                      <a:pt x="257" y="138"/>
                    </a:lnTo>
                    <a:lnTo>
                      <a:pt x="256" y="146"/>
                    </a:lnTo>
                    <a:lnTo>
                      <a:pt x="256" y="149"/>
                    </a:lnTo>
                    <a:lnTo>
                      <a:pt x="267" y="128"/>
                    </a:lnTo>
                    <a:lnTo>
                      <a:pt x="274" y="106"/>
                    </a:lnTo>
                    <a:lnTo>
                      <a:pt x="277" y="87"/>
                    </a:lnTo>
                    <a:lnTo>
                      <a:pt x="278" y="80"/>
                    </a:lnTo>
                    <a:lnTo>
                      <a:pt x="286" y="88"/>
                    </a:lnTo>
                    <a:lnTo>
                      <a:pt x="289" y="72"/>
                    </a:lnTo>
                    <a:lnTo>
                      <a:pt x="289" y="57"/>
                    </a:lnTo>
                    <a:lnTo>
                      <a:pt x="287" y="46"/>
                    </a:lnTo>
                    <a:lnTo>
                      <a:pt x="287" y="41"/>
                    </a:lnTo>
                    <a:lnTo>
                      <a:pt x="302" y="55"/>
                    </a:lnTo>
                    <a:lnTo>
                      <a:pt x="302" y="0"/>
                    </a:lnTo>
                    <a:lnTo>
                      <a:pt x="315" y="17"/>
                    </a:lnTo>
                    <a:lnTo>
                      <a:pt x="318" y="1"/>
                    </a:lnTo>
                    <a:lnTo>
                      <a:pt x="323" y="1"/>
                    </a:lnTo>
                    <a:lnTo>
                      <a:pt x="330" y="10"/>
                    </a:lnTo>
                    <a:lnTo>
                      <a:pt x="337" y="17"/>
                    </a:lnTo>
                    <a:lnTo>
                      <a:pt x="341" y="22"/>
                    </a:lnTo>
                    <a:lnTo>
                      <a:pt x="343" y="24"/>
                    </a:lnTo>
                    <a:lnTo>
                      <a:pt x="343" y="33"/>
                    </a:lnTo>
                    <a:lnTo>
                      <a:pt x="365" y="63"/>
                    </a:lnTo>
                    <a:lnTo>
                      <a:pt x="368" y="86"/>
                    </a:lnTo>
                    <a:lnTo>
                      <a:pt x="368" y="109"/>
                    </a:lnTo>
                    <a:lnTo>
                      <a:pt x="368" y="126"/>
                    </a:lnTo>
                    <a:lnTo>
                      <a:pt x="367" y="133"/>
                    </a:lnTo>
                    <a:lnTo>
                      <a:pt x="359" y="118"/>
                    </a:lnTo>
                    <a:lnTo>
                      <a:pt x="359" y="140"/>
                    </a:lnTo>
                    <a:lnTo>
                      <a:pt x="354" y="161"/>
                    </a:lnTo>
                    <a:lnTo>
                      <a:pt x="348" y="177"/>
                    </a:lnTo>
                    <a:lnTo>
                      <a:pt x="346" y="183"/>
                    </a:lnTo>
                    <a:lnTo>
                      <a:pt x="344" y="169"/>
                    </a:lnTo>
                    <a:lnTo>
                      <a:pt x="341" y="158"/>
                    </a:lnTo>
                    <a:lnTo>
                      <a:pt x="339" y="151"/>
                    </a:lnTo>
                    <a:lnTo>
                      <a:pt x="338" y="147"/>
                    </a:lnTo>
                    <a:lnTo>
                      <a:pt x="338" y="179"/>
                    </a:lnTo>
                    <a:lnTo>
                      <a:pt x="332" y="176"/>
                    </a:lnTo>
                    <a:lnTo>
                      <a:pt x="332" y="196"/>
                    </a:lnTo>
                    <a:lnTo>
                      <a:pt x="329" y="214"/>
                    </a:lnTo>
                    <a:lnTo>
                      <a:pt x="325" y="229"/>
                    </a:lnTo>
                    <a:lnTo>
                      <a:pt x="324" y="235"/>
                    </a:lnTo>
                    <a:lnTo>
                      <a:pt x="314" y="224"/>
                    </a:lnTo>
                    <a:lnTo>
                      <a:pt x="315" y="245"/>
                    </a:lnTo>
                    <a:lnTo>
                      <a:pt x="313" y="262"/>
                    </a:lnTo>
                    <a:lnTo>
                      <a:pt x="308" y="278"/>
                    </a:lnTo>
                    <a:lnTo>
                      <a:pt x="301" y="291"/>
                    </a:lnTo>
                    <a:lnTo>
                      <a:pt x="294" y="303"/>
                    </a:lnTo>
                    <a:lnTo>
                      <a:pt x="289" y="310"/>
                    </a:lnTo>
                    <a:lnTo>
                      <a:pt x="284" y="315"/>
                    </a:lnTo>
                    <a:lnTo>
                      <a:pt x="282" y="316"/>
                    </a:lnTo>
                    <a:lnTo>
                      <a:pt x="280" y="296"/>
                    </a:lnTo>
                    <a:lnTo>
                      <a:pt x="275" y="305"/>
                    </a:lnTo>
                    <a:lnTo>
                      <a:pt x="269" y="314"/>
                    </a:lnTo>
                    <a:lnTo>
                      <a:pt x="263" y="322"/>
                    </a:lnTo>
                    <a:lnTo>
                      <a:pt x="257" y="329"/>
                    </a:lnTo>
                    <a:lnTo>
                      <a:pt x="253" y="335"/>
                    </a:lnTo>
                    <a:lnTo>
                      <a:pt x="248" y="339"/>
                    </a:lnTo>
                    <a:lnTo>
                      <a:pt x="246" y="342"/>
                    </a:lnTo>
                    <a:lnTo>
                      <a:pt x="245" y="343"/>
                    </a:lnTo>
                    <a:lnTo>
                      <a:pt x="237" y="330"/>
                    </a:lnTo>
                    <a:lnTo>
                      <a:pt x="232" y="319"/>
                    </a:lnTo>
                    <a:lnTo>
                      <a:pt x="230" y="312"/>
                    </a:lnTo>
                    <a:lnTo>
                      <a:pt x="230" y="310"/>
                    </a:lnTo>
                    <a:lnTo>
                      <a:pt x="214" y="342"/>
                    </a:lnTo>
                    <a:lnTo>
                      <a:pt x="195" y="326"/>
                    </a:lnTo>
                    <a:lnTo>
                      <a:pt x="186" y="348"/>
                    </a:lnTo>
                    <a:lnTo>
                      <a:pt x="184" y="361"/>
                    </a:lnTo>
                    <a:lnTo>
                      <a:pt x="185" y="369"/>
                    </a:lnTo>
                    <a:lnTo>
                      <a:pt x="186" y="372"/>
                    </a:lnTo>
                    <a:lnTo>
                      <a:pt x="177" y="400"/>
                    </a:lnTo>
                    <a:lnTo>
                      <a:pt x="175" y="426"/>
                    </a:lnTo>
                    <a:lnTo>
                      <a:pt x="175" y="443"/>
                    </a:lnTo>
                    <a:lnTo>
                      <a:pt x="176" y="450"/>
                    </a:lnTo>
                    <a:lnTo>
                      <a:pt x="190" y="442"/>
                    </a:lnTo>
                    <a:lnTo>
                      <a:pt x="191" y="455"/>
                    </a:lnTo>
                    <a:lnTo>
                      <a:pt x="193" y="467"/>
                    </a:lnTo>
                    <a:lnTo>
                      <a:pt x="196" y="476"/>
                    </a:lnTo>
                    <a:lnTo>
                      <a:pt x="198" y="480"/>
                    </a:lnTo>
                    <a:lnTo>
                      <a:pt x="210" y="471"/>
                    </a:lnTo>
                    <a:lnTo>
                      <a:pt x="211" y="487"/>
                    </a:lnTo>
                    <a:lnTo>
                      <a:pt x="215" y="504"/>
                    </a:lnTo>
                    <a:lnTo>
                      <a:pt x="219" y="519"/>
                    </a:lnTo>
                    <a:lnTo>
                      <a:pt x="222" y="525"/>
                    </a:lnTo>
                    <a:lnTo>
                      <a:pt x="232" y="521"/>
                    </a:lnTo>
                    <a:lnTo>
                      <a:pt x="239" y="518"/>
                    </a:lnTo>
                    <a:lnTo>
                      <a:pt x="244" y="514"/>
                    </a:lnTo>
                    <a:lnTo>
                      <a:pt x="245" y="513"/>
                    </a:lnTo>
                    <a:lnTo>
                      <a:pt x="245" y="546"/>
                    </a:lnTo>
                    <a:lnTo>
                      <a:pt x="255" y="541"/>
                    </a:lnTo>
                    <a:lnTo>
                      <a:pt x="260" y="563"/>
                    </a:lnTo>
                    <a:lnTo>
                      <a:pt x="270" y="555"/>
                    </a:lnTo>
                    <a:lnTo>
                      <a:pt x="274" y="574"/>
                    </a:lnTo>
                    <a:lnTo>
                      <a:pt x="280" y="588"/>
                    </a:lnTo>
                    <a:lnTo>
                      <a:pt x="287" y="596"/>
                    </a:lnTo>
                    <a:lnTo>
                      <a:pt x="291" y="600"/>
                    </a:lnTo>
                    <a:lnTo>
                      <a:pt x="298" y="587"/>
                    </a:lnTo>
                    <a:lnTo>
                      <a:pt x="313" y="584"/>
                    </a:lnTo>
                    <a:lnTo>
                      <a:pt x="318" y="596"/>
                    </a:lnTo>
                    <a:lnTo>
                      <a:pt x="327" y="605"/>
                    </a:lnTo>
                    <a:lnTo>
                      <a:pt x="333" y="611"/>
                    </a:lnTo>
                    <a:lnTo>
                      <a:pt x="336" y="612"/>
                    </a:lnTo>
                    <a:lnTo>
                      <a:pt x="350" y="596"/>
                    </a:lnTo>
                    <a:lnTo>
                      <a:pt x="366" y="613"/>
                    </a:lnTo>
                    <a:lnTo>
                      <a:pt x="369" y="604"/>
                    </a:lnTo>
                    <a:lnTo>
                      <a:pt x="369" y="603"/>
                    </a:lnTo>
                    <a:lnTo>
                      <a:pt x="368" y="601"/>
                    </a:lnTo>
                    <a:lnTo>
                      <a:pt x="369" y="601"/>
                    </a:lnTo>
                    <a:lnTo>
                      <a:pt x="375" y="604"/>
                    </a:lnTo>
                    <a:lnTo>
                      <a:pt x="382" y="611"/>
                    </a:lnTo>
                    <a:lnTo>
                      <a:pt x="386" y="618"/>
                    </a:lnTo>
                    <a:lnTo>
                      <a:pt x="389" y="623"/>
                    </a:lnTo>
                    <a:lnTo>
                      <a:pt x="390" y="625"/>
                    </a:lnTo>
                    <a:lnTo>
                      <a:pt x="398" y="616"/>
                    </a:lnTo>
                    <a:lnTo>
                      <a:pt x="404" y="609"/>
                    </a:lnTo>
                    <a:lnTo>
                      <a:pt x="407" y="603"/>
                    </a:lnTo>
                    <a:lnTo>
                      <a:pt x="408" y="601"/>
                    </a:lnTo>
                    <a:lnTo>
                      <a:pt x="423" y="631"/>
                    </a:lnTo>
                    <a:lnTo>
                      <a:pt x="432" y="660"/>
                    </a:lnTo>
                    <a:lnTo>
                      <a:pt x="438" y="681"/>
                    </a:lnTo>
                    <a:lnTo>
                      <a:pt x="439" y="691"/>
                    </a:lnTo>
                    <a:lnTo>
                      <a:pt x="429" y="689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1043" name="Freeform 323"/>
              <p:cNvSpPr>
                <a:spLocks/>
              </p:cNvSpPr>
              <p:nvPr/>
            </p:nvSpPr>
            <p:spPr bwMode="auto">
              <a:xfrm>
                <a:off x="4278" y="1507"/>
                <a:ext cx="79" cy="108"/>
              </a:xfrm>
              <a:custGeom>
                <a:avLst/>
                <a:gdLst/>
                <a:ahLst/>
                <a:cxnLst>
                  <a:cxn ang="0">
                    <a:pos x="4" y="171"/>
                  </a:cxn>
                  <a:cxn ang="0">
                    <a:pos x="16" y="188"/>
                  </a:cxn>
                  <a:cxn ang="0">
                    <a:pos x="24" y="194"/>
                  </a:cxn>
                  <a:cxn ang="0">
                    <a:pos x="15" y="199"/>
                  </a:cxn>
                  <a:cxn ang="0">
                    <a:pos x="30" y="207"/>
                  </a:cxn>
                  <a:cxn ang="0">
                    <a:pos x="45" y="213"/>
                  </a:cxn>
                  <a:cxn ang="0">
                    <a:pos x="62" y="217"/>
                  </a:cxn>
                  <a:cxn ang="0">
                    <a:pos x="68" y="202"/>
                  </a:cxn>
                  <a:cxn ang="0">
                    <a:pos x="89" y="205"/>
                  </a:cxn>
                  <a:cxn ang="0">
                    <a:pos x="101" y="205"/>
                  </a:cxn>
                  <a:cxn ang="0">
                    <a:pos x="116" y="194"/>
                  </a:cxn>
                  <a:cxn ang="0">
                    <a:pos x="139" y="190"/>
                  </a:cxn>
                  <a:cxn ang="0">
                    <a:pos x="132" y="189"/>
                  </a:cxn>
                  <a:cxn ang="0">
                    <a:pos x="110" y="188"/>
                  </a:cxn>
                  <a:cxn ang="0">
                    <a:pos x="86" y="183"/>
                  </a:cxn>
                  <a:cxn ang="0">
                    <a:pos x="124" y="164"/>
                  </a:cxn>
                  <a:cxn ang="0">
                    <a:pos x="116" y="163"/>
                  </a:cxn>
                  <a:cxn ang="0">
                    <a:pos x="102" y="160"/>
                  </a:cxn>
                  <a:cxn ang="0">
                    <a:pos x="87" y="153"/>
                  </a:cxn>
                  <a:cxn ang="0">
                    <a:pos x="81" y="148"/>
                  </a:cxn>
                  <a:cxn ang="0">
                    <a:pos x="94" y="148"/>
                  </a:cxn>
                  <a:cxn ang="0">
                    <a:pos x="116" y="144"/>
                  </a:cxn>
                  <a:cxn ang="0">
                    <a:pos x="144" y="131"/>
                  </a:cxn>
                  <a:cxn ang="0">
                    <a:pos x="157" y="121"/>
                  </a:cxn>
                  <a:cxn ang="0">
                    <a:pos x="149" y="122"/>
                  </a:cxn>
                  <a:cxn ang="0">
                    <a:pos x="134" y="125"/>
                  </a:cxn>
                  <a:cxn ang="0">
                    <a:pos x="118" y="125"/>
                  </a:cxn>
                  <a:cxn ang="0">
                    <a:pos x="110" y="125"/>
                  </a:cxn>
                  <a:cxn ang="0">
                    <a:pos x="120" y="120"/>
                  </a:cxn>
                  <a:cxn ang="0">
                    <a:pos x="135" y="110"/>
                  </a:cxn>
                  <a:cxn ang="0">
                    <a:pos x="152" y="92"/>
                  </a:cxn>
                  <a:cxn ang="0">
                    <a:pos x="156" y="82"/>
                  </a:cxn>
                  <a:cxn ang="0">
                    <a:pos x="140" y="91"/>
                  </a:cxn>
                  <a:cxn ang="0">
                    <a:pos x="114" y="99"/>
                  </a:cxn>
                  <a:cxn ang="0">
                    <a:pos x="81" y="95"/>
                  </a:cxn>
                  <a:cxn ang="0">
                    <a:pos x="65" y="75"/>
                  </a:cxn>
                  <a:cxn ang="0">
                    <a:pos x="58" y="27"/>
                  </a:cxn>
                  <a:cxn ang="0">
                    <a:pos x="46" y="1"/>
                  </a:cxn>
                  <a:cxn ang="0">
                    <a:pos x="48" y="98"/>
                  </a:cxn>
                  <a:cxn ang="0">
                    <a:pos x="41" y="96"/>
                  </a:cxn>
                  <a:cxn ang="0">
                    <a:pos x="30" y="90"/>
                  </a:cxn>
                  <a:cxn ang="0">
                    <a:pos x="18" y="80"/>
                  </a:cxn>
                  <a:cxn ang="0">
                    <a:pos x="13" y="79"/>
                  </a:cxn>
                  <a:cxn ang="0">
                    <a:pos x="26" y="119"/>
                  </a:cxn>
                  <a:cxn ang="0">
                    <a:pos x="0" y="141"/>
                  </a:cxn>
                  <a:cxn ang="0">
                    <a:pos x="4" y="151"/>
                  </a:cxn>
                  <a:cxn ang="0">
                    <a:pos x="21" y="172"/>
                  </a:cxn>
                </a:cxnLst>
                <a:rect l="0" t="0" r="r" b="b"/>
                <a:pathLst>
                  <a:path w="158" h="217">
                    <a:moveTo>
                      <a:pt x="21" y="172"/>
                    </a:moveTo>
                    <a:lnTo>
                      <a:pt x="4" y="171"/>
                    </a:lnTo>
                    <a:lnTo>
                      <a:pt x="9" y="181"/>
                    </a:lnTo>
                    <a:lnTo>
                      <a:pt x="16" y="188"/>
                    </a:lnTo>
                    <a:lnTo>
                      <a:pt x="21" y="192"/>
                    </a:lnTo>
                    <a:lnTo>
                      <a:pt x="24" y="194"/>
                    </a:lnTo>
                    <a:lnTo>
                      <a:pt x="8" y="194"/>
                    </a:lnTo>
                    <a:lnTo>
                      <a:pt x="15" y="199"/>
                    </a:lnTo>
                    <a:lnTo>
                      <a:pt x="23" y="204"/>
                    </a:lnTo>
                    <a:lnTo>
                      <a:pt x="30" y="207"/>
                    </a:lnTo>
                    <a:lnTo>
                      <a:pt x="36" y="211"/>
                    </a:lnTo>
                    <a:lnTo>
                      <a:pt x="45" y="213"/>
                    </a:lnTo>
                    <a:lnTo>
                      <a:pt x="54" y="216"/>
                    </a:lnTo>
                    <a:lnTo>
                      <a:pt x="62" y="217"/>
                    </a:lnTo>
                    <a:lnTo>
                      <a:pt x="72" y="217"/>
                    </a:lnTo>
                    <a:lnTo>
                      <a:pt x="68" y="202"/>
                    </a:lnTo>
                    <a:lnTo>
                      <a:pt x="79" y="204"/>
                    </a:lnTo>
                    <a:lnTo>
                      <a:pt x="89" y="205"/>
                    </a:lnTo>
                    <a:lnTo>
                      <a:pt x="97" y="205"/>
                    </a:lnTo>
                    <a:lnTo>
                      <a:pt x="101" y="205"/>
                    </a:lnTo>
                    <a:lnTo>
                      <a:pt x="92" y="198"/>
                    </a:lnTo>
                    <a:lnTo>
                      <a:pt x="116" y="194"/>
                    </a:lnTo>
                    <a:lnTo>
                      <a:pt x="132" y="191"/>
                    </a:lnTo>
                    <a:lnTo>
                      <a:pt x="139" y="190"/>
                    </a:lnTo>
                    <a:lnTo>
                      <a:pt x="138" y="189"/>
                    </a:lnTo>
                    <a:lnTo>
                      <a:pt x="132" y="189"/>
                    </a:lnTo>
                    <a:lnTo>
                      <a:pt x="122" y="189"/>
                    </a:lnTo>
                    <a:lnTo>
                      <a:pt x="110" y="188"/>
                    </a:lnTo>
                    <a:lnTo>
                      <a:pt x="97" y="187"/>
                    </a:lnTo>
                    <a:lnTo>
                      <a:pt x="86" y="183"/>
                    </a:lnTo>
                    <a:lnTo>
                      <a:pt x="125" y="164"/>
                    </a:lnTo>
                    <a:lnTo>
                      <a:pt x="124" y="164"/>
                    </a:lnTo>
                    <a:lnTo>
                      <a:pt x="120" y="164"/>
                    </a:lnTo>
                    <a:lnTo>
                      <a:pt x="116" y="163"/>
                    </a:lnTo>
                    <a:lnTo>
                      <a:pt x="109" y="161"/>
                    </a:lnTo>
                    <a:lnTo>
                      <a:pt x="102" y="160"/>
                    </a:lnTo>
                    <a:lnTo>
                      <a:pt x="94" y="157"/>
                    </a:lnTo>
                    <a:lnTo>
                      <a:pt x="87" y="153"/>
                    </a:lnTo>
                    <a:lnTo>
                      <a:pt x="79" y="148"/>
                    </a:lnTo>
                    <a:lnTo>
                      <a:pt x="81" y="148"/>
                    </a:lnTo>
                    <a:lnTo>
                      <a:pt x="86" y="148"/>
                    </a:lnTo>
                    <a:lnTo>
                      <a:pt x="94" y="148"/>
                    </a:lnTo>
                    <a:lnTo>
                      <a:pt x="103" y="146"/>
                    </a:lnTo>
                    <a:lnTo>
                      <a:pt x="116" y="144"/>
                    </a:lnTo>
                    <a:lnTo>
                      <a:pt x="129" y="138"/>
                    </a:lnTo>
                    <a:lnTo>
                      <a:pt x="144" y="131"/>
                    </a:lnTo>
                    <a:lnTo>
                      <a:pt x="158" y="121"/>
                    </a:lnTo>
                    <a:lnTo>
                      <a:pt x="157" y="121"/>
                    </a:lnTo>
                    <a:lnTo>
                      <a:pt x="154" y="122"/>
                    </a:lnTo>
                    <a:lnTo>
                      <a:pt x="149" y="122"/>
                    </a:lnTo>
                    <a:lnTo>
                      <a:pt x="142" y="123"/>
                    </a:lnTo>
                    <a:lnTo>
                      <a:pt x="134" y="125"/>
                    </a:lnTo>
                    <a:lnTo>
                      <a:pt x="126" y="125"/>
                    </a:lnTo>
                    <a:lnTo>
                      <a:pt x="118" y="125"/>
                    </a:lnTo>
                    <a:lnTo>
                      <a:pt x="109" y="125"/>
                    </a:lnTo>
                    <a:lnTo>
                      <a:pt x="110" y="125"/>
                    </a:lnTo>
                    <a:lnTo>
                      <a:pt x="115" y="122"/>
                    </a:lnTo>
                    <a:lnTo>
                      <a:pt x="120" y="120"/>
                    </a:lnTo>
                    <a:lnTo>
                      <a:pt x="127" y="115"/>
                    </a:lnTo>
                    <a:lnTo>
                      <a:pt x="135" y="110"/>
                    </a:lnTo>
                    <a:lnTo>
                      <a:pt x="144" y="102"/>
                    </a:lnTo>
                    <a:lnTo>
                      <a:pt x="152" y="92"/>
                    </a:lnTo>
                    <a:lnTo>
                      <a:pt x="158" y="81"/>
                    </a:lnTo>
                    <a:lnTo>
                      <a:pt x="156" y="82"/>
                    </a:lnTo>
                    <a:lnTo>
                      <a:pt x="150" y="87"/>
                    </a:lnTo>
                    <a:lnTo>
                      <a:pt x="140" y="91"/>
                    </a:lnTo>
                    <a:lnTo>
                      <a:pt x="129" y="96"/>
                    </a:lnTo>
                    <a:lnTo>
                      <a:pt x="114" y="99"/>
                    </a:lnTo>
                    <a:lnTo>
                      <a:pt x="99" y="99"/>
                    </a:lnTo>
                    <a:lnTo>
                      <a:pt x="81" y="95"/>
                    </a:lnTo>
                    <a:lnTo>
                      <a:pt x="65" y="84"/>
                    </a:lnTo>
                    <a:lnTo>
                      <a:pt x="65" y="75"/>
                    </a:lnTo>
                    <a:lnTo>
                      <a:pt x="63" y="54"/>
                    </a:lnTo>
                    <a:lnTo>
                      <a:pt x="58" y="27"/>
                    </a:lnTo>
                    <a:lnTo>
                      <a:pt x="50" y="0"/>
                    </a:lnTo>
                    <a:lnTo>
                      <a:pt x="46" y="1"/>
                    </a:lnTo>
                    <a:lnTo>
                      <a:pt x="49" y="98"/>
                    </a:lnTo>
                    <a:lnTo>
                      <a:pt x="48" y="98"/>
                    </a:lnTo>
                    <a:lnTo>
                      <a:pt x="46" y="97"/>
                    </a:lnTo>
                    <a:lnTo>
                      <a:pt x="41" y="96"/>
                    </a:lnTo>
                    <a:lnTo>
                      <a:pt x="36" y="93"/>
                    </a:lnTo>
                    <a:lnTo>
                      <a:pt x="30" y="90"/>
                    </a:lnTo>
                    <a:lnTo>
                      <a:pt x="24" y="85"/>
                    </a:lnTo>
                    <a:lnTo>
                      <a:pt x="18" y="80"/>
                    </a:lnTo>
                    <a:lnTo>
                      <a:pt x="12" y="72"/>
                    </a:lnTo>
                    <a:lnTo>
                      <a:pt x="13" y="79"/>
                    </a:lnTo>
                    <a:lnTo>
                      <a:pt x="17" y="96"/>
                    </a:lnTo>
                    <a:lnTo>
                      <a:pt x="26" y="119"/>
                    </a:lnTo>
                    <a:lnTo>
                      <a:pt x="42" y="141"/>
                    </a:lnTo>
                    <a:lnTo>
                      <a:pt x="0" y="141"/>
                    </a:lnTo>
                    <a:lnTo>
                      <a:pt x="1" y="143"/>
                    </a:lnTo>
                    <a:lnTo>
                      <a:pt x="4" y="151"/>
                    </a:lnTo>
                    <a:lnTo>
                      <a:pt x="11" y="160"/>
                    </a:lnTo>
                    <a:lnTo>
                      <a:pt x="21" y="172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1044" name="Freeform 324"/>
              <p:cNvSpPr>
                <a:spLocks/>
              </p:cNvSpPr>
              <p:nvPr/>
            </p:nvSpPr>
            <p:spPr bwMode="auto">
              <a:xfrm>
                <a:off x="3852" y="1442"/>
                <a:ext cx="33" cy="50"/>
              </a:xfrm>
              <a:custGeom>
                <a:avLst/>
                <a:gdLst/>
                <a:ahLst/>
                <a:cxnLst>
                  <a:cxn ang="0">
                    <a:pos x="64" y="101"/>
                  </a:cxn>
                  <a:cxn ang="0">
                    <a:pos x="49" y="95"/>
                  </a:cxn>
                  <a:cxn ang="0">
                    <a:pos x="37" y="85"/>
                  </a:cxn>
                  <a:cxn ang="0">
                    <a:pos x="25" y="73"/>
                  </a:cxn>
                  <a:cxn ang="0">
                    <a:pos x="15" y="59"/>
                  </a:cxn>
                  <a:cxn ang="0">
                    <a:pos x="8" y="44"/>
                  </a:cxn>
                  <a:cxn ang="0">
                    <a:pos x="2" y="28"/>
                  </a:cxn>
                  <a:cxn ang="0">
                    <a:pos x="0" y="14"/>
                  </a:cxn>
                  <a:cxn ang="0">
                    <a:pos x="1" y="0"/>
                  </a:cxn>
                  <a:cxn ang="0">
                    <a:pos x="5" y="27"/>
                  </a:cxn>
                  <a:cxn ang="0">
                    <a:pos x="14" y="48"/>
                  </a:cxn>
                  <a:cxn ang="0">
                    <a:pos x="24" y="66"/>
                  </a:cxn>
                  <a:cxn ang="0">
                    <a:pos x="35" y="80"/>
                  </a:cxn>
                  <a:cxn ang="0">
                    <a:pos x="46" y="90"/>
                  </a:cxn>
                  <a:cxn ang="0">
                    <a:pos x="55" y="97"/>
                  </a:cxn>
                  <a:cxn ang="0">
                    <a:pos x="62" y="100"/>
                  </a:cxn>
                  <a:cxn ang="0">
                    <a:pos x="64" y="101"/>
                  </a:cxn>
                </a:cxnLst>
                <a:rect l="0" t="0" r="r" b="b"/>
                <a:pathLst>
                  <a:path w="64" h="101">
                    <a:moveTo>
                      <a:pt x="64" y="101"/>
                    </a:moveTo>
                    <a:lnTo>
                      <a:pt x="49" y="95"/>
                    </a:lnTo>
                    <a:lnTo>
                      <a:pt x="37" y="85"/>
                    </a:lnTo>
                    <a:lnTo>
                      <a:pt x="25" y="73"/>
                    </a:lnTo>
                    <a:lnTo>
                      <a:pt x="15" y="59"/>
                    </a:lnTo>
                    <a:lnTo>
                      <a:pt x="8" y="44"/>
                    </a:lnTo>
                    <a:lnTo>
                      <a:pt x="2" y="28"/>
                    </a:lnTo>
                    <a:lnTo>
                      <a:pt x="0" y="14"/>
                    </a:lnTo>
                    <a:lnTo>
                      <a:pt x="1" y="0"/>
                    </a:lnTo>
                    <a:lnTo>
                      <a:pt x="5" y="27"/>
                    </a:lnTo>
                    <a:lnTo>
                      <a:pt x="14" y="48"/>
                    </a:lnTo>
                    <a:lnTo>
                      <a:pt x="24" y="66"/>
                    </a:lnTo>
                    <a:lnTo>
                      <a:pt x="35" y="80"/>
                    </a:lnTo>
                    <a:lnTo>
                      <a:pt x="46" y="90"/>
                    </a:lnTo>
                    <a:lnTo>
                      <a:pt x="55" y="97"/>
                    </a:lnTo>
                    <a:lnTo>
                      <a:pt x="62" y="100"/>
                    </a:lnTo>
                    <a:lnTo>
                      <a:pt x="64" y="101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1045" name="Freeform 325"/>
              <p:cNvSpPr>
                <a:spLocks/>
              </p:cNvSpPr>
              <p:nvPr/>
            </p:nvSpPr>
            <p:spPr bwMode="auto">
              <a:xfrm>
                <a:off x="3901" y="1460"/>
                <a:ext cx="47" cy="79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" y="15"/>
                  </a:cxn>
                  <a:cxn ang="0">
                    <a:pos x="5" y="30"/>
                  </a:cxn>
                  <a:cxn ang="0">
                    <a:pos x="10" y="43"/>
                  </a:cxn>
                  <a:cxn ang="0">
                    <a:pos x="17" y="54"/>
                  </a:cxn>
                  <a:cxn ang="0">
                    <a:pos x="26" y="64"/>
                  </a:cxn>
                  <a:cxn ang="0">
                    <a:pos x="36" y="72"/>
                  </a:cxn>
                  <a:cxn ang="0">
                    <a:pos x="48" y="81"/>
                  </a:cxn>
                  <a:cxn ang="0">
                    <a:pos x="60" y="87"/>
                  </a:cxn>
                  <a:cxn ang="0">
                    <a:pos x="72" y="94"/>
                  </a:cxn>
                  <a:cxn ang="0">
                    <a:pos x="81" y="102"/>
                  </a:cxn>
                  <a:cxn ang="0">
                    <a:pos x="87" y="112"/>
                  </a:cxn>
                  <a:cxn ang="0">
                    <a:pos x="90" y="121"/>
                  </a:cxn>
                  <a:cxn ang="0">
                    <a:pos x="91" y="130"/>
                  </a:cxn>
                  <a:cxn ang="0">
                    <a:pos x="90" y="139"/>
                  </a:cxn>
                  <a:cxn ang="0">
                    <a:pos x="89" y="148"/>
                  </a:cxn>
                  <a:cxn ang="0">
                    <a:pos x="87" y="158"/>
                  </a:cxn>
                  <a:cxn ang="0">
                    <a:pos x="91" y="146"/>
                  </a:cxn>
                  <a:cxn ang="0">
                    <a:pos x="94" y="134"/>
                  </a:cxn>
                  <a:cxn ang="0">
                    <a:pos x="95" y="120"/>
                  </a:cxn>
                  <a:cxn ang="0">
                    <a:pos x="94" y="106"/>
                  </a:cxn>
                  <a:cxn ang="0">
                    <a:pos x="90" y="94"/>
                  </a:cxn>
                  <a:cxn ang="0">
                    <a:pos x="85" y="84"/>
                  </a:cxn>
                  <a:cxn ang="0">
                    <a:pos x="75" y="77"/>
                  </a:cxn>
                  <a:cxn ang="0">
                    <a:pos x="64" y="75"/>
                  </a:cxn>
                  <a:cxn ang="0">
                    <a:pos x="48" y="71"/>
                  </a:cxn>
                  <a:cxn ang="0">
                    <a:pos x="35" y="63"/>
                  </a:cxn>
                  <a:cxn ang="0">
                    <a:pos x="23" y="51"/>
                  </a:cxn>
                  <a:cxn ang="0">
                    <a:pos x="15" y="37"/>
                  </a:cxn>
                  <a:cxn ang="0">
                    <a:pos x="9" y="24"/>
                  </a:cxn>
                  <a:cxn ang="0">
                    <a:pos x="4" y="11"/>
                  </a:cxn>
                  <a:cxn ang="0">
                    <a:pos x="2" y="3"/>
                  </a:cxn>
                  <a:cxn ang="0">
                    <a:pos x="0" y="0"/>
                  </a:cxn>
                </a:cxnLst>
                <a:rect l="0" t="0" r="r" b="b"/>
                <a:pathLst>
                  <a:path w="95" h="158">
                    <a:moveTo>
                      <a:pt x="0" y="0"/>
                    </a:moveTo>
                    <a:lnTo>
                      <a:pt x="2" y="15"/>
                    </a:lnTo>
                    <a:lnTo>
                      <a:pt x="5" y="30"/>
                    </a:lnTo>
                    <a:lnTo>
                      <a:pt x="10" y="43"/>
                    </a:lnTo>
                    <a:lnTo>
                      <a:pt x="17" y="54"/>
                    </a:lnTo>
                    <a:lnTo>
                      <a:pt x="26" y="64"/>
                    </a:lnTo>
                    <a:lnTo>
                      <a:pt x="36" y="72"/>
                    </a:lnTo>
                    <a:lnTo>
                      <a:pt x="48" y="81"/>
                    </a:lnTo>
                    <a:lnTo>
                      <a:pt x="60" y="87"/>
                    </a:lnTo>
                    <a:lnTo>
                      <a:pt x="72" y="94"/>
                    </a:lnTo>
                    <a:lnTo>
                      <a:pt x="81" y="102"/>
                    </a:lnTo>
                    <a:lnTo>
                      <a:pt x="87" y="112"/>
                    </a:lnTo>
                    <a:lnTo>
                      <a:pt x="90" y="121"/>
                    </a:lnTo>
                    <a:lnTo>
                      <a:pt x="91" y="130"/>
                    </a:lnTo>
                    <a:lnTo>
                      <a:pt x="90" y="139"/>
                    </a:lnTo>
                    <a:lnTo>
                      <a:pt x="89" y="148"/>
                    </a:lnTo>
                    <a:lnTo>
                      <a:pt x="87" y="158"/>
                    </a:lnTo>
                    <a:lnTo>
                      <a:pt x="91" y="146"/>
                    </a:lnTo>
                    <a:lnTo>
                      <a:pt x="94" y="134"/>
                    </a:lnTo>
                    <a:lnTo>
                      <a:pt x="95" y="120"/>
                    </a:lnTo>
                    <a:lnTo>
                      <a:pt x="94" y="106"/>
                    </a:lnTo>
                    <a:lnTo>
                      <a:pt x="90" y="94"/>
                    </a:lnTo>
                    <a:lnTo>
                      <a:pt x="85" y="84"/>
                    </a:lnTo>
                    <a:lnTo>
                      <a:pt x="75" y="77"/>
                    </a:lnTo>
                    <a:lnTo>
                      <a:pt x="64" y="75"/>
                    </a:lnTo>
                    <a:lnTo>
                      <a:pt x="48" y="71"/>
                    </a:lnTo>
                    <a:lnTo>
                      <a:pt x="35" y="63"/>
                    </a:lnTo>
                    <a:lnTo>
                      <a:pt x="23" y="51"/>
                    </a:lnTo>
                    <a:lnTo>
                      <a:pt x="15" y="37"/>
                    </a:lnTo>
                    <a:lnTo>
                      <a:pt x="9" y="24"/>
                    </a:lnTo>
                    <a:lnTo>
                      <a:pt x="4" y="11"/>
                    </a:lnTo>
                    <a:lnTo>
                      <a:pt x="2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1046" name="Freeform 326"/>
              <p:cNvSpPr>
                <a:spLocks/>
              </p:cNvSpPr>
              <p:nvPr/>
            </p:nvSpPr>
            <p:spPr bwMode="auto">
              <a:xfrm>
                <a:off x="3946" y="1489"/>
                <a:ext cx="56" cy="4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5" y="9"/>
                  </a:cxn>
                  <a:cxn ang="0">
                    <a:pos x="27" y="19"/>
                  </a:cxn>
                  <a:cxn ang="0">
                    <a:pos x="34" y="30"/>
                  </a:cxn>
                  <a:cxn ang="0">
                    <a:pos x="38" y="40"/>
                  </a:cxn>
                  <a:cxn ang="0">
                    <a:pos x="41" y="50"/>
                  </a:cxn>
                  <a:cxn ang="0">
                    <a:pos x="42" y="60"/>
                  </a:cxn>
                  <a:cxn ang="0">
                    <a:pos x="42" y="69"/>
                  </a:cxn>
                  <a:cxn ang="0">
                    <a:pos x="41" y="76"/>
                  </a:cxn>
                  <a:cxn ang="0">
                    <a:pos x="51" y="66"/>
                  </a:cxn>
                  <a:cxn ang="0">
                    <a:pos x="58" y="57"/>
                  </a:cxn>
                  <a:cxn ang="0">
                    <a:pos x="62" y="49"/>
                  </a:cxn>
                  <a:cxn ang="0">
                    <a:pos x="64" y="46"/>
                  </a:cxn>
                  <a:cxn ang="0">
                    <a:pos x="73" y="71"/>
                  </a:cxn>
                  <a:cxn ang="0">
                    <a:pos x="113" y="35"/>
                  </a:cxn>
                  <a:cxn ang="0">
                    <a:pos x="76" y="81"/>
                  </a:cxn>
                  <a:cxn ang="0">
                    <a:pos x="60" y="69"/>
                  </a:cxn>
                  <a:cxn ang="0">
                    <a:pos x="27" y="92"/>
                  </a:cxn>
                  <a:cxn ang="0">
                    <a:pos x="34" y="71"/>
                  </a:cxn>
                  <a:cxn ang="0">
                    <a:pos x="34" y="53"/>
                  </a:cxn>
                  <a:cxn ang="0">
                    <a:pos x="30" y="37"/>
                  </a:cxn>
                  <a:cxn ang="0">
                    <a:pos x="23" y="23"/>
                  </a:cxn>
                  <a:cxn ang="0">
                    <a:pos x="15" y="13"/>
                  </a:cxn>
                  <a:cxn ang="0">
                    <a:pos x="8" y="5"/>
                  </a:cxn>
                  <a:cxn ang="0">
                    <a:pos x="3" y="1"/>
                  </a:cxn>
                  <a:cxn ang="0">
                    <a:pos x="0" y="0"/>
                  </a:cxn>
                </a:cxnLst>
                <a:rect l="0" t="0" r="r" b="b"/>
                <a:pathLst>
                  <a:path w="113" h="92">
                    <a:moveTo>
                      <a:pt x="0" y="0"/>
                    </a:moveTo>
                    <a:lnTo>
                      <a:pt x="15" y="9"/>
                    </a:lnTo>
                    <a:lnTo>
                      <a:pt x="27" y="19"/>
                    </a:lnTo>
                    <a:lnTo>
                      <a:pt x="34" y="30"/>
                    </a:lnTo>
                    <a:lnTo>
                      <a:pt x="38" y="40"/>
                    </a:lnTo>
                    <a:lnTo>
                      <a:pt x="41" y="50"/>
                    </a:lnTo>
                    <a:lnTo>
                      <a:pt x="42" y="60"/>
                    </a:lnTo>
                    <a:lnTo>
                      <a:pt x="42" y="69"/>
                    </a:lnTo>
                    <a:lnTo>
                      <a:pt x="41" y="76"/>
                    </a:lnTo>
                    <a:lnTo>
                      <a:pt x="51" y="66"/>
                    </a:lnTo>
                    <a:lnTo>
                      <a:pt x="58" y="57"/>
                    </a:lnTo>
                    <a:lnTo>
                      <a:pt x="62" y="49"/>
                    </a:lnTo>
                    <a:lnTo>
                      <a:pt x="64" y="46"/>
                    </a:lnTo>
                    <a:lnTo>
                      <a:pt x="73" y="71"/>
                    </a:lnTo>
                    <a:lnTo>
                      <a:pt x="113" y="35"/>
                    </a:lnTo>
                    <a:lnTo>
                      <a:pt x="76" y="81"/>
                    </a:lnTo>
                    <a:lnTo>
                      <a:pt x="60" y="69"/>
                    </a:lnTo>
                    <a:lnTo>
                      <a:pt x="27" y="92"/>
                    </a:lnTo>
                    <a:lnTo>
                      <a:pt x="34" y="71"/>
                    </a:lnTo>
                    <a:lnTo>
                      <a:pt x="34" y="53"/>
                    </a:lnTo>
                    <a:lnTo>
                      <a:pt x="30" y="37"/>
                    </a:lnTo>
                    <a:lnTo>
                      <a:pt x="23" y="23"/>
                    </a:lnTo>
                    <a:lnTo>
                      <a:pt x="15" y="13"/>
                    </a:lnTo>
                    <a:lnTo>
                      <a:pt x="8" y="5"/>
                    </a:lnTo>
                    <a:lnTo>
                      <a:pt x="3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1047" name="Freeform 327"/>
              <p:cNvSpPr>
                <a:spLocks/>
              </p:cNvSpPr>
              <p:nvPr/>
            </p:nvSpPr>
            <p:spPr bwMode="auto">
              <a:xfrm>
                <a:off x="4099" y="1391"/>
                <a:ext cx="109" cy="65"/>
              </a:xfrm>
              <a:custGeom>
                <a:avLst/>
                <a:gdLst/>
                <a:ahLst/>
                <a:cxnLst>
                  <a:cxn ang="0">
                    <a:pos x="2" y="15"/>
                  </a:cxn>
                  <a:cxn ang="0">
                    <a:pos x="4" y="35"/>
                  </a:cxn>
                  <a:cxn ang="0">
                    <a:pos x="17" y="47"/>
                  </a:cxn>
                  <a:cxn ang="0">
                    <a:pos x="31" y="52"/>
                  </a:cxn>
                  <a:cxn ang="0">
                    <a:pos x="45" y="56"/>
                  </a:cxn>
                  <a:cxn ang="0">
                    <a:pos x="64" y="55"/>
                  </a:cxn>
                  <a:cxn ang="0">
                    <a:pos x="85" y="49"/>
                  </a:cxn>
                  <a:cxn ang="0">
                    <a:pos x="108" y="42"/>
                  </a:cxn>
                  <a:cxn ang="0">
                    <a:pos x="132" y="38"/>
                  </a:cxn>
                  <a:cxn ang="0">
                    <a:pos x="157" y="39"/>
                  </a:cxn>
                  <a:cxn ang="0">
                    <a:pos x="183" y="47"/>
                  </a:cxn>
                  <a:cxn ang="0">
                    <a:pos x="207" y="63"/>
                  </a:cxn>
                  <a:cxn ang="0">
                    <a:pos x="200" y="60"/>
                  </a:cxn>
                  <a:cxn ang="0">
                    <a:pos x="175" y="45"/>
                  </a:cxn>
                  <a:cxn ang="0">
                    <a:pos x="155" y="41"/>
                  </a:cxn>
                  <a:cxn ang="0">
                    <a:pos x="138" y="42"/>
                  </a:cxn>
                  <a:cxn ang="0">
                    <a:pos x="118" y="46"/>
                  </a:cxn>
                  <a:cxn ang="0">
                    <a:pos x="101" y="53"/>
                  </a:cxn>
                  <a:cxn ang="0">
                    <a:pos x="85" y="62"/>
                  </a:cxn>
                  <a:cxn ang="0">
                    <a:pos x="73" y="69"/>
                  </a:cxn>
                  <a:cxn ang="0">
                    <a:pos x="77" y="80"/>
                  </a:cxn>
                  <a:cxn ang="0">
                    <a:pos x="93" y="88"/>
                  </a:cxn>
                  <a:cxn ang="0">
                    <a:pos x="110" y="87"/>
                  </a:cxn>
                  <a:cxn ang="0">
                    <a:pos x="132" y="86"/>
                  </a:cxn>
                  <a:cxn ang="0">
                    <a:pos x="157" y="87"/>
                  </a:cxn>
                  <a:cxn ang="0">
                    <a:pos x="177" y="92"/>
                  </a:cxn>
                  <a:cxn ang="0">
                    <a:pos x="191" y="100"/>
                  </a:cxn>
                  <a:cxn ang="0">
                    <a:pos x="202" y="110"/>
                  </a:cxn>
                  <a:cxn ang="0">
                    <a:pos x="192" y="105"/>
                  </a:cxn>
                  <a:cxn ang="0">
                    <a:pos x="161" y="92"/>
                  </a:cxn>
                  <a:cxn ang="0">
                    <a:pos x="133" y="88"/>
                  </a:cxn>
                  <a:cxn ang="0">
                    <a:pos x="111" y="92"/>
                  </a:cxn>
                  <a:cxn ang="0">
                    <a:pos x="93" y="97"/>
                  </a:cxn>
                  <a:cxn ang="0">
                    <a:pos x="76" y="95"/>
                  </a:cxn>
                  <a:cxn ang="0">
                    <a:pos x="81" y="103"/>
                  </a:cxn>
                  <a:cxn ang="0">
                    <a:pos x="95" y="115"/>
                  </a:cxn>
                  <a:cxn ang="0">
                    <a:pos x="107" y="121"/>
                  </a:cxn>
                  <a:cxn ang="0">
                    <a:pos x="124" y="125"/>
                  </a:cxn>
                  <a:cxn ang="0">
                    <a:pos x="127" y="130"/>
                  </a:cxn>
                  <a:cxn ang="0">
                    <a:pos x="102" y="122"/>
                  </a:cxn>
                  <a:cxn ang="0">
                    <a:pos x="80" y="108"/>
                  </a:cxn>
                  <a:cxn ang="0">
                    <a:pos x="68" y="101"/>
                  </a:cxn>
                  <a:cxn ang="0">
                    <a:pos x="58" y="91"/>
                  </a:cxn>
                  <a:cxn ang="0">
                    <a:pos x="56" y="69"/>
                  </a:cxn>
                  <a:cxn ang="0">
                    <a:pos x="30" y="57"/>
                  </a:cxn>
                  <a:cxn ang="0">
                    <a:pos x="2" y="37"/>
                  </a:cxn>
                  <a:cxn ang="0">
                    <a:pos x="1" y="16"/>
                  </a:cxn>
                  <a:cxn ang="0">
                    <a:pos x="8" y="2"/>
                  </a:cxn>
                </a:cxnLst>
                <a:rect l="0" t="0" r="r" b="b"/>
                <a:pathLst>
                  <a:path w="217" h="130">
                    <a:moveTo>
                      <a:pt x="9" y="0"/>
                    </a:moveTo>
                    <a:lnTo>
                      <a:pt x="2" y="15"/>
                    </a:lnTo>
                    <a:lnTo>
                      <a:pt x="1" y="26"/>
                    </a:lnTo>
                    <a:lnTo>
                      <a:pt x="4" y="35"/>
                    </a:lnTo>
                    <a:lnTo>
                      <a:pt x="10" y="41"/>
                    </a:lnTo>
                    <a:lnTo>
                      <a:pt x="17" y="47"/>
                    </a:lnTo>
                    <a:lnTo>
                      <a:pt x="25" y="49"/>
                    </a:lnTo>
                    <a:lnTo>
                      <a:pt x="31" y="52"/>
                    </a:lnTo>
                    <a:lnTo>
                      <a:pt x="35" y="53"/>
                    </a:lnTo>
                    <a:lnTo>
                      <a:pt x="45" y="56"/>
                    </a:lnTo>
                    <a:lnTo>
                      <a:pt x="55" y="56"/>
                    </a:lnTo>
                    <a:lnTo>
                      <a:pt x="64" y="55"/>
                    </a:lnTo>
                    <a:lnTo>
                      <a:pt x="75" y="53"/>
                    </a:lnTo>
                    <a:lnTo>
                      <a:pt x="85" y="49"/>
                    </a:lnTo>
                    <a:lnTo>
                      <a:pt x="96" y="46"/>
                    </a:lnTo>
                    <a:lnTo>
                      <a:pt x="108" y="42"/>
                    </a:lnTo>
                    <a:lnTo>
                      <a:pt x="119" y="40"/>
                    </a:lnTo>
                    <a:lnTo>
                      <a:pt x="132" y="38"/>
                    </a:lnTo>
                    <a:lnTo>
                      <a:pt x="145" y="38"/>
                    </a:lnTo>
                    <a:lnTo>
                      <a:pt x="157" y="39"/>
                    </a:lnTo>
                    <a:lnTo>
                      <a:pt x="170" y="42"/>
                    </a:lnTo>
                    <a:lnTo>
                      <a:pt x="183" y="47"/>
                    </a:lnTo>
                    <a:lnTo>
                      <a:pt x="195" y="54"/>
                    </a:lnTo>
                    <a:lnTo>
                      <a:pt x="207" y="63"/>
                    </a:lnTo>
                    <a:lnTo>
                      <a:pt x="217" y="73"/>
                    </a:lnTo>
                    <a:lnTo>
                      <a:pt x="200" y="60"/>
                    </a:lnTo>
                    <a:lnTo>
                      <a:pt x="186" y="50"/>
                    </a:lnTo>
                    <a:lnTo>
                      <a:pt x="175" y="45"/>
                    </a:lnTo>
                    <a:lnTo>
                      <a:pt x="164" y="42"/>
                    </a:lnTo>
                    <a:lnTo>
                      <a:pt x="155" y="41"/>
                    </a:lnTo>
                    <a:lnTo>
                      <a:pt x="147" y="41"/>
                    </a:lnTo>
                    <a:lnTo>
                      <a:pt x="138" y="42"/>
                    </a:lnTo>
                    <a:lnTo>
                      <a:pt x="129" y="44"/>
                    </a:lnTo>
                    <a:lnTo>
                      <a:pt x="118" y="46"/>
                    </a:lnTo>
                    <a:lnTo>
                      <a:pt x="109" y="49"/>
                    </a:lnTo>
                    <a:lnTo>
                      <a:pt x="101" y="53"/>
                    </a:lnTo>
                    <a:lnTo>
                      <a:pt x="92" y="57"/>
                    </a:lnTo>
                    <a:lnTo>
                      <a:pt x="85" y="62"/>
                    </a:lnTo>
                    <a:lnTo>
                      <a:pt x="78" y="65"/>
                    </a:lnTo>
                    <a:lnTo>
                      <a:pt x="73" y="69"/>
                    </a:lnTo>
                    <a:lnTo>
                      <a:pt x="69" y="71"/>
                    </a:lnTo>
                    <a:lnTo>
                      <a:pt x="77" y="80"/>
                    </a:lnTo>
                    <a:lnTo>
                      <a:pt x="85" y="86"/>
                    </a:lnTo>
                    <a:lnTo>
                      <a:pt x="93" y="88"/>
                    </a:lnTo>
                    <a:lnTo>
                      <a:pt x="102" y="88"/>
                    </a:lnTo>
                    <a:lnTo>
                      <a:pt x="110" y="87"/>
                    </a:lnTo>
                    <a:lnTo>
                      <a:pt x="121" y="86"/>
                    </a:lnTo>
                    <a:lnTo>
                      <a:pt x="132" y="86"/>
                    </a:lnTo>
                    <a:lnTo>
                      <a:pt x="145" y="86"/>
                    </a:lnTo>
                    <a:lnTo>
                      <a:pt x="157" y="87"/>
                    </a:lnTo>
                    <a:lnTo>
                      <a:pt x="168" y="90"/>
                    </a:lnTo>
                    <a:lnTo>
                      <a:pt x="177" y="92"/>
                    </a:lnTo>
                    <a:lnTo>
                      <a:pt x="185" y="95"/>
                    </a:lnTo>
                    <a:lnTo>
                      <a:pt x="191" y="100"/>
                    </a:lnTo>
                    <a:lnTo>
                      <a:pt x="197" y="105"/>
                    </a:lnTo>
                    <a:lnTo>
                      <a:pt x="202" y="110"/>
                    </a:lnTo>
                    <a:lnTo>
                      <a:pt x="208" y="116"/>
                    </a:lnTo>
                    <a:lnTo>
                      <a:pt x="192" y="105"/>
                    </a:lnTo>
                    <a:lnTo>
                      <a:pt x="176" y="97"/>
                    </a:lnTo>
                    <a:lnTo>
                      <a:pt x="161" y="92"/>
                    </a:lnTo>
                    <a:lnTo>
                      <a:pt x="146" y="90"/>
                    </a:lnTo>
                    <a:lnTo>
                      <a:pt x="133" y="88"/>
                    </a:lnTo>
                    <a:lnTo>
                      <a:pt x="122" y="90"/>
                    </a:lnTo>
                    <a:lnTo>
                      <a:pt x="111" y="92"/>
                    </a:lnTo>
                    <a:lnTo>
                      <a:pt x="103" y="94"/>
                    </a:lnTo>
                    <a:lnTo>
                      <a:pt x="93" y="97"/>
                    </a:lnTo>
                    <a:lnTo>
                      <a:pt x="83" y="95"/>
                    </a:lnTo>
                    <a:lnTo>
                      <a:pt x="76" y="95"/>
                    </a:lnTo>
                    <a:lnTo>
                      <a:pt x="72" y="94"/>
                    </a:lnTo>
                    <a:lnTo>
                      <a:pt x="81" y="103"/>
                    </a:lnTo>
                    <a:lnTo>
                      <a:pt x="89" y="110"/>
                    </a:lnTo>
                    <a:lnTo>
                      <a:pt x="95" y="115"/>
                    </a:lnTo>
                    <a:lnTo>
                      <a:pt x="100" y="118"/>
                    </a:lnTo>
                    <a:lnTo>
                      <a:pt x="107" y="121"/>
                    </a:lnTo>
                    <a:lnTo>
                      <a:pt x="114" y="123"/>
                    </a:lnTo>
                    <a:lnTo>
                      <a:pt x="124" y="125"/>
                    </a:lnTo>
                    <a:lnTo>
                      <a:pt x="138" y="128"/>
                    </a:lnTo>
                    <a:lnTo>
                      <a:pt x="127" y="130"/>
                    </a:lnTo>
                    <a:lnTo>
                      <a:pt x="115" y="128"/>
                    </a:lnTo>
                    <a:lnTo>
                      <a:pt x="102" y="122"/>
                    </a:lnTo>
                    <a:lnTo>
                      <a:pt x="91" y="115"/>
                    </a:lnTo>
                    <a:lnTo>
                      <a:pt x="80" y="108"/>
                    </a:lnTo>
                    <a:lnTo>
                      <a:pt x="72" y="102"/>
                    </a:lnTo>
                    <a:lnTo>
                      <a:pt x="68" y="101"/>
                    </a:lnTo>
                    <a:lnTo>
                      <a:pt x="69" y="103"/>
                    </a:lnTo>
                    <a:lnTo>
                      <a:pt x="58" y="91"/>
                    </a:lnTo>
                    <a:lnTo>
                      <a:pt x="56" y="78"/>
                    </a:lnTo>
                    <a:lnTo>
                      <a:pt x="56" y="69"/>
                    </a:lnTo>
                    <a:lnTo>
                      <a:pt x="57" y="65"/>
                    </a:lnTo>
                    <a:lnTo>
                      <a:pt x="30" y="57"/>
                    </a:lnTo>
                    <a:lnTo>
                      <a:pt x="12" y="47"/>
                    </a:lnTo>
                    <a:lnTo>
                      <a:pt x="2" y="37"/>
                    </a:lnTo>
                    <a:lnTo>
                      <a:pt x="0" y="25"/>
                    </a:lnTo>
                    <a:lnTo>
                      <a:pt x="1" y="16"/>
                    </a:lnTo>
                    <a:lnTo>
                      <a:pt x="4" y="8"/>
                    </a:lnTo>
                    <a:lnTo>
                      <a:pt x="8" y="2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1048" name="Freeform 328"/>
              <p:cNvSpPr>
                <a:spLocks/>
              </p:cNvSpPr>
              <p:nvPr/>
            </p:nvSpPr>
            <p:spPr bwMode="auto">
              <a:xfrm>
                <a:off x="3803" y="1238"/>
                <a:ext cx="14" cy="5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6" y="11"/>
                  </a:cxn>
                  <a:cxn ang="0">
                    <a:pos x="24" y="19"/>
                  </a:cxn>
                  <a:cxn ang="0">
                    <a:pos x="26" y="27"/>
                  </a:cxn>
                  <a:cxn ang="0">
                    <a:pos x="27" y="39"/>
                  </a:cxn>
                  <a:cxn ang="0">
                    <a:pos x="29" y="55"/>
                  </a:cxn>
                  <a:cxn ang="0">
                    <a:pos x="26" y="72"/>
                  </a:cxn>
                  <a:cxn ang="0">
                    <a:pos x="20" y="90"/>
                  </a:cxn>
                  <a:cxn ang="0">
                    <a:pos x="7" y="106"/>
                  </a:cxn>
                  <a:cxn ang="0">
                    <a:pos x="16" y="87"/>
                  </a:cxn>
                  <a:cxn ang="0">
                    <a:pos x="20" y="78"/>
                  </a:cxn>
                  <a:cxn ang="0">
                    <a:pos x="23" y="69"/>
                  </a:cxn>
                  <a:cxn ang="0">
                    <a:pos x="22" y="55"/>
                  </a:cxn>
                  <a:cxn ang="0">
                    <a:pos x="17" y="35"/>
                  </a:cxn>
                  <a:cxn ang="0">
                    <a:pos x="9" y="17"/>
                  </a:cxn>
                  <a:cxn ang="0">
                    <a:pos x="3" y="4"/>
                  </a:cxn>
                  <a:cxn ang="0">
                    <a:pos x="0" y="0"/>
                  </a:cxn>
                </a:cxnLst>
                <a:rect l="0" t="0" r="r" b="b"/>
                <a:pathLst>
                  <a:path w="29" h="106">
                    <a:moveTo>
                      <a:pt x="0" y="0"/>
                    </a:moveTo>
                    <a:lnTo>
                      <a:pt x="16" y="11"/>
                    </a:lnTo>
                    <a:lnTo>
                      <a:pt x="24" y="19"/>
                    </a:lnTo>
                    <a:lnTo>
                      <a:pt x="26" y="27"/>
                    </a:lnTo>
                    <a:lnTo>
                      <a:pt x="27" y="39"/>
                    </a:lnTo>
                    <a:lnTo>
                      <a:pt x="29" y="55"/>
                    </a:lnTo>
                    <a:lnTo>
                      <a:pt x="26" y="72"/>
                    </a:lnTo>
                    <a:lnTo>
                      <a:pt x="20" y="90"/>
                    </a:lnTo>
                    <a:lnTo>
                      <a:pt x="7" y="106"/>
                    </a:lnTo>
                    <a:lnTo>
                      <a:pt x="16" y="87"/>
                    </a:lnTo>
                    <a:lnTo>
                      <a:pt x="20" y="78"/>
                    </a:lnTo>
                    <a:lnTo>
                      <a:pt x="23" y="69"/>
                    </a:lnTo>
                    <a:lnTo>
                      <a:pt x="22" y="55"/>
                    </a:lnTo>
                    <a:lnTo>
                      <a:pt x="17" y="35"/>
                    </a:lnTo>
                    <a:lnTo>
                      <a:pt x="9" y="17"/>
                    </a:lnTo>
                    <a:lnTo>
                      <a:pt x="3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1049" name="Freeform 329"/>
              <p:cNvSpPr>
                <a:spLocks/>
              </p:cNvSpPr>
              <p:nvPr/>
            </p:nvSpPr>
            <p:spPr bwMode="auto">
              <a:xfrm>
                <a:off x="3787" y="1256"/>
                <a:ext cx="11" cy="3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2" y="8"/>
                  </a:cxn>
                  <a:cxn ang="0">
                    <a:pos x="18" y="14"/>
                  </a:cxn>
                  <a:cxn ang="0">
                    <a:pos x="19" y="20"/>
                  </a:cxn>
                  <a:cxn ang="0">
                    <a:pos x="20" y="28"/>
                  </a:cxn>
                  <a:cxn ang="0">
                    <a:pos x="22" y="39"/>
                  </a:cxn>
                  <a:cxn ang="0">
                    <a:pos x="20" y="51"/>
                  </a:cxn>
                  <a:cxn ang="0">
                    <a:pos x="15" y="62"/>
                  </a:cxn>
                  <a:cxn ang="0">
                    <a:pos x="4" y="74"/>
                  </a:cxn>
                  <a:cxn ang="0">
                    <a:pos x="11" y="61"/>
                  </a:cxn>
                  <a:cxn ang="0">
                    <a:pos x="16" y="54"/>
                  </a:cxn>
                  <a:cxn ang="0">
                    <a:pos x="17" y="50"/>
                  </a:cxn>
                  <a:cxn ang="0">
                    <a:pos x="16" y="39"/>
                  </a:cxn>
                  <a:cxn ang="0">
                    <a:pos x="12" y="26"/>
                  </a:cxn>
                  <a:cxn ang="0">
                    <a:pos x="7" y="13"/>
                  </a:cxn>
                  <a:cxn ang="0">
                    <a:pos x="2" y="4"/>
                  </a:cxn>
                  <a:cxn ang="0">
                    <a:pos x="0" y="0"/>
                  </a:cxn>
                </a:cxnLst>
                <a:rect l="0" t="0" r="r" b="b"/>
                <a:pathLst>
                  <a:path w="22" h="74">
                    <a:moveTo>
                      <a:pt x="0" y="0"/>
                    </a:moveTo>
                    <a:lnTo>
                      <a:pt x="12" y="8"/>
                    </a:lnTo>
                    <a:lnTo>
                      <a:pt x="18" y="14"/>
                    </a:lnTo>
                    <a:lnTo>
                      <a:pt x="19" y="20"/>
                    </a:lnTo>
                    <a:lnTo>
                      <a:pt x="20" y="28"/>
                    </a:lnTo>
                    <a:lnTo>
                      <a:pt x="22" y="39"/>
                    </a:lnTo>
                    <a:lnTo>
                      <a:pt x="20" y="51"/>
                    </a:lnTo>
                    <a:lnTo>
                      <a:pt x="15" y="62"/>
                    </a:lnTo>
                    <a:lnTo>
                      <a:pt x="4" y="74"/>
                    </a:lnTo>
                    <a:lnTo>
                      <a:pt x="11" y="61"/>
                    </a:lnTo>
                    <a:lnTo>
                      <a:pt x="16" y="54"/>
                    </a:lnTo>
                    <a:lnTo>
                      <a:pt x="17" y="50"/>
                    </a:lnTo>
                    <a:lnTo>
                      <a:pt x="16" y="39"/>
                    </a:lnTo>
                    <a:lnTo>
                      <a:pt x="12" y="26"/>
                    </a:lnTo>
                    <a:lnTo>
                      <a:pt x="7" y="13"/>
                    </a:lnTo>
                    <a:lnTo>
                      <a:pt x="2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1050" name="Freeform 330"/>
              <p:cNvSpPr>
                <a:spLocks/>
              </p:cNvSpPr>
              <p:nvPr/>
            </p:nvSpPr>
            <p:spPr bwMode="auto">
              <a:xfrm>
                <a:off x="3724" y="1220"/>
                <a:ext cx="13" cy="11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26" y="10"/>
                  </a:cxn>
                  <a:cxn ang="0">
                    <a:pos x="0" y="22"/>
                  </a:cxn>
                  <a:cxn ang="0">
                    <a:pos x="5" y="16"/>
                  </a:cxn>
                  <a:cxn ang="0">
                    <a:pos x="3" y="11"/>
                  </a:cxn>
                  <a:cxn ang="0">
                    <a:pos x="3" y="6"/>
                  </a:cxn>
                  <a:cxn ang="0">
                    <a:pos x="5" y="2"/>
                  </a:cxn>
                  <a:cxn ang="0">
                    <a:pos x="5" y="0"/>
                  </a:cxn>
                </a:cxnLst>
                <a:rect l="0" t="0" r="r" b="b"/>
                <a:pathLst>
                  <a:path w="26" h="22">
                    <a:moveTo>
                      <a:pt x="5" y="0"/>
                    </a:moveTo>
                    <a:lnTo>
                      <a:pt x="26" y="10"/>
                    </a:lnTo>
                    <a:lnTo>
                      <a:pt x="0" y="22"/>
                    </a:lnTo>
                    <a:lnTo>
                      <a:pt x="5" y="16"/>
                    </a:lnTo>
                    <a:lnTo>
                      <a:pt x="3" y="11"/>
                    </a:lnTo>
                    <a:lnTo>
                      <a:pt x="3" y="6"/>
                    </a:lnTo>
                    <a:lnTo>
                      <a:pt x="5" y="2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1051" name="Freeform 331"/>
              <p:cNvSpPr>
                <a:spLocks/>
              </p:cNvSpPr>
              <p:nvPr/>
            </p:nvSpPr>
            <p:spPr bwMode="auto">
              <a:xfrm>
                <a:off x="3731" y="1176"/>
                <a:ext cx="29" cy="25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8" y="6"/>
                  </a:cxn>
                  <a:cxn ang="0">
                    <a:pos x="17" y="6"/>
                  </a:cxn>
                  <a:cxn ang="0">
                    <a:pos x="26" y="6"/>
                  </a:cxn>
                  <a:cxn ang="0">
                    <a:pos x="36" y="5"/>
                  </a:cxn>
                  <a:cxn ang="0">
                    <a:pos x="44" y="4"/>
                  </a:cxn>
                  <a:cxn ang="0">
                    <a:pos x="51" y="2"/>
                  </a:cxn>
                  <a:cxn ang="0">
                    <a:pos x="55" y="0"/>
                  </a:cxn>
                  <a:cxn ang="0">
                    <a:pos x="56" y="0"/>
                  </a:cxn>
                  <a:cxn ang="0">
                    <a:pos x="56" y="50"/>
                  </a:cxn>
                  <a:cxn ang="0">
                    <a:pos x="45" y="45"/>
                  </a:cxn>
                  <a:cxn ang="0">
                    <a:pos x="46" y="12"/>
                  </a:cxn>
                  <a:cxn ang="0">
                    <a:pos x="39" y="13"/>
                  </a:cxn>
                  <a:cxn ang="0">
                    <a:pos x="31" y="12"/>
                  </a:cxn>
                  <a:cxn ang="0">
                    <a:pos x="23" y="11"/>
                  </a:cxn>
                  <a:cxn ang="0">
                    <a:pos x="16" y="10"/>
                  </a:cxn>
                  <a:cxn ang="0">
                    <a:pos x="9" y="7"/>
                  </a:cxn>
                  <a:cxn ang="0">
                    <a:pos x="5" y="6"/>
                  </a:cxn>
                  <a:cxn ang="0">
                    <a:pos x="1" y="4"/>
                  </a:cxn>
                  <a:cxn ang="0">
                    <a:pos x="0" y="4"/>
                  </a:cxn>
                </a:cxnLst>
                <a:rect l="0" t="0" r="r" b="b"/>
                <a:pathLst>
                  <a:path w="56" h="50">
                    <a:moveTo>
                      <a:pt x="0" y="4"/>
                    </a:moveTo>
                    <a:lnTo>
                      <a:pt x="8" y="6"/>
                    </a:lnTo>
                    <a:lnTo>
                      <a:pt x="17" y="6"/>
                    </a:lnTo>
                    <a:lnTo>
                      <a:pt x="26" y="6"/>
                    </a:lnTo>
                    <a:lnTo>
                      <a:pt x="36" y="5"/>
                    </a:lnTo>
                    <a:lnTo>
                      <a:pt x="44" y="4"/>
                    </a:lnTo>
                    <a:lnTo>
                      <a:pt x="51" y="2"/>
                    </a:lnTo>
                    <a:lnTo>
                      <a:pt x="55" y="0"/>
                    </a:lnTo>
                    <a:lnTo>
                      <a:pt x="56" y="0"/>
                    </a:lnTo>
                    <a:lnTo>
                      <a:pt x="56" y="50"/>
                    </a:lnTo>
                    <a:lnTo>
                      <a:pt x="45" y="45"/>
                    </a:lnTo>
                    <a:lnTo>
                      <a:pt x="46" y="12"/>
                    </a:lnTo>
                    <a:lnTo>
                      <a:pt x="39" y="13"/>
                    </a:lnTo>
                    <a:lnTo>
                      <a:pt x="31" y="12"/>
                    </a:lnTo>
                    <a:lnTo>
                      <a:pt x="23" y="11"/>
                    </a:lnTo>
                    <a:lnTo>
                      <a:pt x="16" y="10"/>
                    </a:lnTo>
                    <a:lnTo>
                      <a:pt x="9" y="7"/>
                    </a:lnTo>
                    <a:lnTo>
                      <a:pt x="5" y="6"/>
                    </a:lnTo>
                    <a:lnTo>
                      <a:pt x="1" y="4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1052" name="Freeform 332"/>
              <p:cNvSpPr>
                <a:spLocks/>
              </p:cNvSpPr>
              <p:nvPr/>
            </p:nvSpPr>
            <p:spPr bwMode="auto">
              <a:xfrm>
                <a:off x="4053" y="1448"/>
                <a:ext cx="28" cy="47"/>
              </a:xfrm>
              <a:custGeom>
                <a:avLst/>
                <a:gdLst/>
                <a:ahLst/>
                <a:cxnLst>
                  <a:cxn ang="0">
                    <a:pos x="57" y="0"/>
                  </a:cxn>
                  <a:cxn ang="0">
                    <a:pos x="56" y="9"/>
                  </a:cxn>
                  <a:cxn ang="0">
                    <a:pos x="55" y="17"/>
                  </a:cxn>
                  <a:cxn ang="0">
                    <a:pos x="51" y="25"/>
                  </a:cxn>
                  <a:cxn ang="0">
                    <a:pos x="48" y="32"/>
                  </a:cxn>
                  <a:cxn ang="0">
                    <a:pos x="42" y="39"/>
                  </a:cxn>
                  <a:cxn ang="0">
                    <a:pos x="36" y="45"/>
                  </a:cxn>
                  <a:cxn ang="0">
                    <a:pos x="29" y="49"/>
                  </a:cxn>
                  <a:cxn ang="0">
                    <a:pos x="21" y="53"/>
                  </a:cxn>
                  <a:cxn ang="0">
                    <a:pos x="8" y="62"/>
                  </a:cxn>
                  <a:cxn ang="0">
                    <a:pos x="3" y="71"/>
                  </a:cxn>
                  <a:cxn ang="0">
                    <a:pos x="3" y="83"/>
                  </a:cxn>
                  <a:cxn ang="0">
                    <a:pos x="5" y="93"/>
                  </a:cxn>
                  <a:cxn ang="0">
                    <a:pos x="0" y="79"/>
                  </a:cxn>
                  <a:cxn ang="0">
                    <a:pos x="0" y="63"/>
                  </a:cxn>
                  <a:cxn ang="0">
                    <a:pos x="6" y="51"/>
                  </a:cxn>
                  <a:cxn ang="0">
                    <a:pos x="19" y="45"/>
                  </a:cxn>
                  <a:cxn ang="0">
                    <a:pos x="28" y="43"/>
                  </a:cxn>
                  <a:cxn ang="0">
                    <a:pos x="36" y="38"/>
                  </a:cxn>
                  <a:cxn ang="0">
                    <a:pos x="43" y="31"/>
                  </a:cxn>
                  <a:cxn ang="0">
                    <a:pos x="49" y="22"/>
                  </a:cxn>
                  <a:cxn ang="0">
                    <a:pos x="52" y="14"/>
                  </a:cxn>
                  <a:cxn ang="0">
                    <a:pos x="55" y="7"/>
                  </a:cxn>
                  <a:cxn ang="0">
                    <a:pos x="57" y="2"/>
                  </a:cxn>
                  <a:cxn ang="0">
                    <a:pos x="57" y="0"/>
                  </a:cxn>
                </a:cxnLst>
                <a:rect l="0" t="0" r="r" b="b"/>
                <a:pathLst>
                  <a:path w="57" h="93">
                    <a:moveTo>
                      <a:pt x="57" y="0"/>
                    </a:moveTo>
                    <a:lnTo>
                      <a:pt x="56" y="9"/>
                    </a:lnTo>
                    <a:lnTo>
                      <a:pt x="55" y="17"/>
                    </a:lnTo>
                    <a:lnTo>
                      <a:pt x="51" y="25"/>
                    </a:lnTo>
                    <a:lnTo>
                      <a:pt x="48" y="32"/>
                    </a:lnTo>
                    <a:lnTo>
                      <a:pt x="42" y="39"/>
                    </a:lnTo>
                    <a:lnTo>
                      <a:pt x="36" y="45"/>
                    </a:lnTo>
                    <a:lnTo>
                      <a:pt x="29" y="49"/>
                    </a:lnTo>
                    <a:lnTo>
                      <a:pt x="21" y="53"/>
                    </a:lnTo>
                    <a:lnTo>
                      <a:pt x="8" y="62"/>
                    </a:lnTo>
                    <a:lnTo>
                      <a:pt x="3" y="71"/>
                    </a:lnTo>
                    <a:lnTo>
                      <a:pt x="3" y="83"/>
                    </a:lnTo>
                    <a:lnTo>
                      <a:pt x="5" y="93"/>
                    </a:lnTo>
                    <a:lnTo>
                      <a:pt x="0" y="79"/>
                    </a:lnTo>
                    <a:lnTo>
                      <a:pt x="0" y="63"/>
                    </a:lnTo>
                    <a:lnTo>
                      <a:pt x="6" y="51"/>
                    </a:lnTo>
                    <a:lnTo>
                      <a:pt x="19" y="45"/>
                    </a:lnTo>
                    <a:lnTo>
                      <a:pt x="28" y="43"/>
                    </a:lnTo>
                    <a:lnTo>
                      <a:pt x="36" y="38"/>
                    </a:lnTo>
                    <a:lnTo>
                      <a:pt x="43" y="31"/>
                    </a:lnTo>
                    <a:lnTo>
                      <a:pt x="49" y="22"/>
                    </a:lnTo>
                    <a:lnTo>
                      <a:pt x="52" y="14"/>
                    </a:lnTo>
                    <a:lnTo>
                      <a:pt x="55" y="7"/>
                    </a:lnTo>
                    <a:lnTo>
                      <a:pt x="57" y="2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1053" name="Freeform 333"/>
              <p:cNvSpPr>
                <a:spLocks/>
              </p:cNvSpPr>
              <p:nvPr/>
            </p:nvSpPr>
            <p:spPr bwMode="auto">
              <a:xfrm>
                <a:off x="4045" y="1454"/>
                <a:ext cx="17" cy="29"/>
              </a:xfrm>
              <a:custGeom>
                <a:avLst/>
                <a:gdLst/>
                <a:ahLst/>
                <a:cxnLst>
                  <a:cxn ang="0">
                    <a:pos x="34" y="0"/>
                  </a:cxn>
                  <a:cxn ang="0">
                    <a:pos x="33" y="11"/>
                  </a:cxn>
                  <a:cxn ang="0">
                    <a:pos x="28" y="20"/>
                  </a:cxn>
                  <a:cxn ang="0">
                    <a:pos x="21" y="27"/>
                  </a:cxn>
                  <a:cxn ang="0">
                    <a:pos x="12" y="33"/>
                  </a:cxn>
                  <a:cxn ang="0">
                    <a:pos x="5" y="37"/>
                  </a:cxn>
                  <a:cxn ang="0">
                    <a:pos x="2" y="44"/>
                  </a:cxn>
                  <a:cxn ang="0">
                    <a:pos x="2" y="51"/>
                  </a:cxn>
                  <a:cxn ang="0">
                    <a:pos x="3" y="58"/>
                  </a:cxn>
                  <a:cxn ang="0">
                    <a:pos x="0" y="49"/>
                  </a:cxn>
                  <a:cxn ang="0">
                    <a:pos x="0" y="40"/>
                  </a:cxn>
                  <a:cxn ang="0">
                    <a:pos x="4" y="32"/>
                  </a:cxn>
                  <a:cxn ang="0">
                    <a:pos x="11" y="28"/>
                  </a:cxn>
                  <a:cxn ang="0">
                    <a:pos x="21" y="23"/>
                  </a:cxn>
                  <a:cxn ang="0">
                    <a:pos x="29" y="14"/>
                  </a:cxn>
                  <a:cxn ang="0">
                    <a:pos x="33" y="5"/>
                  </a:cxn>
                  <a:cxn ang="0">
                    <a:pos x="34" y="0"/>
                  </a:cxn>
                </a:cxnLst>
                <a:rect l="0" t="0" r="r" b="b"/>
                <a:pathLst>
                  <a:path w="34" h="58">
                    <a:moveTo>
                      <a:pt x="34" y="0"/>
                    </a:moveTo>
                    <a:lnTo>
                      <a:pt x="33" y="11"/>
                    </a:lnTo>
                    <a:lnTo>
                      <a:pt x="28" y="20"/>
                    </a:lnTo>
                    <a:lnTo>
                      <a:pt x="21" y="27"/>
                    </a:lnTo>
                    <a:lnTo>
                      <a:pt x="12" y="33"/>
                    </a:lnTo>
                    <a:lnTo>
                      <a:pt x="5" y="37"/>
                    </a:lnTo>
                    <a:lnTo>
                      <a:pt x="2" y="44"/>
                    </a:lnTo>
                    <a:lnTo>
                      <a:pt x="2" y="51"/>
                    </a:lnTo>
                    <a:lnTo>
                      <a:pt x="3" y="58"/>
                    </a:lnTo>
                    <a:lnTo>
                      <a:pt x="0" y="49"/>
                    </a:lnTo>
                    <a:lnTo>
                      <a:pt x="0" y="40"/>
                    </a:lnTo>
                    <a:lnTo>
                      <a:pt x="4" y="32"/>
                    </a:lnTo>
                    <a:lnTo>
                      <a:pt x="11" y="28"/>
                    </a:lnTo>
                    <a:lnTo>
                      <a:pt x="21" y="23"/>
                    </a:lnTo>
                    <a:lnTo>
                      <a:pt x="29" y="14"/>
                    </a:lnTo>
                    <a:lnTo>
                      <a:pt x="33" y="5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1054" name="Freeform 334"/>
              <p:cNvSpPr>
                <a:spLocks/>
              </p:cNvSpPr>
              <p:nvPr/>
            </p:nvSpPr>
            <p:spPr bwMode="auto">
              <a:xfrm>
                <a:off x="4065" y="1431"/>
                <a:ext cx="32" cy="51"/>
              </a:xfrm>
              <a:custGeom>
                <a:avLst/>
                <a:gdLst/>
                <a:ahLst/>
                <a:cxnLst>
                  <a:cxn ang="0">
                    <a:pos x="0" y="104"/>
                  </a:cxn>
                  <a:cxn ang="0">
                    <a:pos x="15" y="97"/>
                  </a:cxn>
                  <a:cxn ang="0">
                    <a:pos x="27" y="87"/>
                  </a:cxn>
                  <a:cxn ang="0">
                    <a:pos x="39" y="74"/>
                  </a:cxn>
                  <a:cxn ang="0">
                    <a:pos x="49" y="59"/>
                  </a:cxn>
                  <a:cxn ang="0">
                    <a:pos x="56" y="44"/>
                  </a:cxn>
                  <a:cxn ang="0">
                    <a:pos x="62" y="29"/>
                  </a:cxn>
                  <a:cxn ang="0">
                    <a:pos x="64" y="14"/>
                  </a:cxn>
                  <a:cxn ang="0">
                    <a:pos x="63" y="0"/>
                  </a:cxn>
                  <a:cxn ang="0">
                    <a:pos x="58" y="27"/>
                  </a:cxn>
                  <a:cxn ang="0">
                    <a:pos x="50" y="49"/>
                  </a:cxn>
                  <a:cxn ang="0">
                    <a:pos x="40" y="67"/>
                  </a:cxn>
                  <a:cxn ang="0">
                    <a:pos x="28" y="81"/>
                  </a:cxn>
                  <a:cxn ang="0">
                    <a:pos x="18" y="91"/>
                  </a:cxn>
                  <a:cxn ang="0">
                    <a:pos x="9" y="98"/>
                  </a:cxn>
                  <a:cxn ang="0">
                    <a:pos x="2" y="103"/>
                  </a:cxn>
                  <a:cxn ang="0">
                    <a:pos x="0" y="104"/>
                  </a:cxn>
                </a:cxnLst>
                <a:rect l="0" t="0" r="r" b="b"/>
                <a:pathLst>
                  <a:path w="64" h="104">
                    <a:moveTo>
                      <a:pt x="0" y="104"/>
                    </a:moveTo>
                    <a:lnTo>
                      <a:pt x="15" y="97"/>
                    </a:lnTo>
                    <a:lnTo>
                      <a:pt x="27" y="87"/>
                    </a:lnTo>
                    <a:lnTo>
                      <a:pt x="39" y="74"/>
                    </a:lnTo>
                    <a:lnTo>
                      <a:pt x="49" y="59"/>
                    </a:lnTo>
                    <a:lnTo>
                      <a:pt x="56" y="44"/>
                    </a:lnTo>
                    <a:lnTo>
                      <a:pt x="62" y="29"/>
                    </a:lnTo>
                    <a:lnTo>
                      <a:pt x="64" y="14"/>
                    </a:lnTo>
                    <a:lnTo>
                      <a:pt x="63" y="0"/>
                    </a:lnTo>
                    <a:lnTo>
                      <a:pt x="58" y="27"/>
                    </a:lnTo>
                    <a:lnTo>
                      <a:pt x="50" y="49"/>
                    </a:lnTo>
                    <a:lnTo>
                      <a:pt x="40" y="67"/>
                    </a:lnTo>
                    <a:lnTo>
                      <a:pt x="28" y="81"/>
                    </a:lnTo>
                    <a:lnTo>
                      <a:pt x="18" y="91"/>
                    </a:lnTo>
                    <a:lnTo>
                      <a:pt x="9" y="98"/>
                    </a:lnTo>
                    <a:lnTo>
                      <a:pt x="2" y="103"/>
                    </a:lnTo>
                    <a:lnTo>
                      <a:pt x="0" y="104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1055" name="Freeform 335"/>
              <p:cNvSpPr>
                <a:spLocks/>
              </p:cNvSpPr>
              <p:nvPr/>
            </p:nvSpPr>
            <p:spPr bwMode="auto">
              <a:xfrm>
                <a:off x="4073" y="1494"/>
                <a:ext cx="171" cy="117"/>
              </a:xfrm>
              <a:custGeom>
                <a:avLst/>
                <a:gdLst/>
                <a:ahLst/>
                <a:cxnLst>
                  <a:cxn ang="0">
                    <a:pos x="135" y="26"/>
                  </a:cxn>
                  <a:cxn ang="0">
                    <a:pos x="153" y="46"/>
                  </a:cxn>
                  <a:cxn ang="0">
                    <a:pos x="144" y="56"/>
                  </a:cxn>
                  <a:cxn ang="0">
                    <a:pos x="159" y="82"/>
                  </a:cxn>
                  <a:cxn ang="0">
                    <a:pos x="178" y="109"/>
                  </a:cxn>
                  <a:cxn ang="0">
                    <a:pos x="196" y="130"/>
                  </a:cxn>
                  <a:cxn ang="0">
                    <a:pos x="204" y="139"/>
                  </a:cxn>
                  <a:cxn ang="0">
                    <a:pos x="204" y="123"/>
                  </a:cxn>
                  <a:cxn ang="0">
                    <a:pos x="217" y="133"/>
                  </a:cxn>
                  <a:cxn ang="0">
                    <a:pos x="227" y="139"/>
                  </a:cxn>
                  <a:cxn ang="0">
                    <a:pos x="232" y="143"/>
                  </a:cxn>
                  <a:cxn ang="0">
                    <a:pos x="230" y="125"/>
                  </a:cxn>
                  <a:cxn ang="0">
                    <a:pos x="255" y="153"/>
                  </a:cxn>
                  <a:cxn ang="0">
                    <a:pos x="293" y="183"/>
                  </a:cxn>
                  <a:cxn ang="0">
                    <a:pos x="327" y="206"/>
                  </a:cxn>
                  <a:cxn ang="0">
                    <a:pos x="342" y="215"/>
                  </a:cxn>
                  <a:cxn ang="0">
                    <a:pos x="314" y="212"/>
                  </a:cxn>
                  <a:cxn ang="0">
                    <a:pos x="292" y="205"/>
                  </a:cxn>
                  <a:cxn ang="0">
                    <a:pos x="278" y="199"/>
                  </a:cxn>
                  <a:cxn ang="0">
                    <a:pos x="273" y="196"/>
                  </a:cxn>
                  <a:cxn ang="0">
                    <a:pos x="293" y="227"/>
                  </a:cxn>
                  <a:cxn ang="0">
                    <a:pos x="275" y="220"/>
                  </a:cxn>
                  <a:cxn ang="0">
                    <a:pos x="262" y="213"/>
                  </a:cxn>
                  <a:cxn ang="0">
                    <a:pos x="254" y="209"/>
                  </a:cxn>
                  <a:cxn ang="0">
                    <a:pos x="260" y="226"/>
                  </a:cxn>
                  <a:cxn ang="0">
                    <a:pos x="239" y="235"/>
                  </a:cxn>
                  <a:cxn ang="0">
                    <a:pos x="217" y="229"/>
                  </a:cxn>
                  <a:cxn ang="0">
                    <a:pos x="197" y="220"/>
                  </a:cxn>
                  <a:cxn ang="0">
                    <a:pos x="183" y="212"/>
                  </a:cxn>
                  <a:cxn ang="0">
                    <a:pos x="177" y="208"/>
                  </a:cxn>
                  <a:cxn ang="0">
                    <a:pos x="174" y="222"/>
                  </a:cxn>
                  <a:cxn ang="0">
                    <a:pos x="158" y="209"/>
                  </a:cxn>
                  <a:cxn ang="0">
                    <a:pos x="143" y="192"/>
                  </a:cxn>
                  <a:cxn ang="0">
                    <a:pos x="135" y="181"/>
                  </a:cxn>
                  <a:cxn ang="0">
                    <a:pos x="123" y="175"/>
                  </a:cxn>
                  <a:cxn ang="0">
                    <a:pos x="106" y="166"/>
                  </a:cxn>
                  <a:cxn ang="0">
                    <a:pos x="94" y="155"/>
                  </a:cxn>
                  <a:cxn ang="0">
                    <a:pos x="89" y="147"/>
                  </a:cxn>
                  <a:cxn ang="0">
                    <a:pos x="80" y="155"/>
                  </a:cxn>
                  <a:cxn ang="0">
                    <a:pos x="24" y="129"/>
                  </a:cxn>
                  <a:cxn ang="0">
                    <a:pos x="1" y="75"/>
                  </a:cxn>
                  <a:cxn ang="0">
                    <a:pos x="1" y="44"/>
                  </a:cxn>
                  <a:cxn ang="0">
                    <a:pos x="15" y="19"/>
                  </a:cxn>
                  <a:cxn ang="0">
                    <a:pos x="38" y="42"/>
                  </a:cxn>
                  <a:cxn ang="0">
                    <a:pos x="46" y="17"/>
                  </a:cxn>
                  <a:cxn ang="0">
                    <a:pos x="68" y="30"/>
                  </a:cxn>
                  <a:cxn ang="0">
                    <a:pos x="103" y="33"/>
                  </a:cxn>
                </a:cxnLst>
                <a:rect l="0" t="0" r="r" b="b"/>
                <a:pathLst>
                  <a:path w="342" h="235">
                    <a:moveTo>
                      <a:pt x="128" y="10"/>
                    </a:moveTo>
                    <a:lnTo>
                      <a:pt x="135" y="26"/>
                    </a:lnTo>
                    <a:lnTo>
                      <a:pt x="144" y="38"/>
                    </a:lnTo>
                    <a:lnTo>
                      <a:pt x="153" y="46"/>
                    </a:lnTo>
                    <a:lnTo>
                      <a:pt x="156" y="49"/>
                    </a:lnTo>
                    <a:lnTo>
                      <a:pt x="144" y="56"/>
                    </a:lnTo>
                    <a:lnTo>
                      <a:pt x="150" y="69"/>
                    </a:lnTo>
                    <a:lnTo>
                      <a:pt x="159" y="82"/>
                    </a:lnTo>
                    <a:lnTo>
                      <a:pt x="168" y="95"/>
                    </a:lnTo>
                    <a:lnTo>
                      <a:pt x="178" y="109"/>
                    </a:lnTo>
                    <a:lnTo>
                      <a:pt x="188" y="121"/>
                    </a:lnTo>
                    <a:lnTo>
                      <a:pt x="196" y="130"/>
                    </a:lnTo>
                    <a:lnTo>
                      <a:pt x="201" y="137"/>
                    </a:lnTo>
                    <a:lnTo>
                      <a:pt x="204" y="139"/>
                    </a:lnTo>
                    <a:lnTo>
                      <a:pt x="197" y="116"/>
                    </a:lnTo>
                    <a:lnTo>
                      <a:pt x="204" y="123"/>
                    </a:lnTo>
                    <a:lnTo>
                      <a:pt x="211" y="129"/>
                    </a:lnTo>
                    <a:lnTo>
                      <a:pt x="217" y="133"/>
                    </a:lnTo>
                    <a:lnTo>
                      <a:pt x="222" y="137"/>
                    </a:lnTo>
                    <a:lnTo>
                      <a:pt x="227" y="139"/>
                    </a:lnTo>
                    <a:lnTo>
                      <a:pt x="230" y="142"/>
                    </a:lnTo>
                    <a:lnTo>
                      <a:pt x="232" y="143"/>
                    </a:lnTo>
                    <a:lnTo>
                      <a:pt x="234" y="143"/>
                    </a:lnTo>
                    <a:lnTo>
                      <a:pt x="230" y="125"/>
                    </a:lnTo>
                    <a:lnTo>
                      <a:pt x="241" y="139"/>
                    </a:lnTo>
                    <a:lnTo>
                      <a:pt x="255" y="153"/>
                    </a:lnTo>
                    <a:lnTo>
                      <a:pt x="274" y="168"/>
                    </a:lnTo>
                    <a:lnTo>
                      <a:pt x="293" y="183"/>
                    </a:lnTo>
                    <a:lnTo>
                      <a:pt x="312" y="196"/>
                    </a:lnTo>
                    <a:lnTo>
                      <a:pt x="327" y="206"/>
                    </a:lnTo>
                    <a:lnTo>
                      <a:pt x="338" y="213"/>
                    </a:lnTo>
                    <a:lnTo>
                      <a:pt x="342" y="215"/>
                    </a:lnTo>
                    <a:lnTo>
                      <a:pt x="328" y="214"/>
                    </a:lnTo>
                    <a:lnTo>
                      <a:pt x="314" y="212"/>
                    </a:lnTo>
                    <a:lnTo>
                      <a:pt x="303" y="209"/>
                    </a:lnTo>
                    <a:lnTo>
                      <a:pt x="292" y="205"/>
                    </a:lnTo>
                    <a:lnTo>
                      <a:pt x="284" y="201"/>
                    </a:lnTo>
                    <a:lnTo>
                      <a:pt x="278" y="199"/>
                    </a:lnTo>
                    <a:lnTo>
                      <a:pt x="274" y="197"/>
                    </a:lnTo>
                    <a:lnTo>
                      <a:pt x="273" y="196"/>
                    </a:lnTo>
                    <a:lnTo>
                      <a:pt x="303" y="229"/>
                    </a:lnTo>
                    <a:lnTo>
                      <a:pt x="293" y="227"/>
                    </a:lnTo>
                    <a:lnTo>
                      <a:pt x="284" y="223"/>
                    </a:lnTo>
                    <a:lnTo>
                      <a:pt x="275" y="220"/>
                    </a:lnTo>
                    <a:lnTo>
                      <a:pt x="268" y="216"/>
                    </a:lnTo>
                    <a:lnTo>
                      <a:pt x="262" y="213"/>
                    </a:lnTo>
                    <a:lnTo>
                      <a:pt x="257" y="211"/>
                    </a:lnTo>
                    <a:lnTo>
                      <a:pt x="254" y="209"/>
                    </a:lnTo>
                    <a:lnTo>
                      <a:pt x="253" y="208"/>
                    </a:lnTo>
                    <a:lnTo>
                      <a:pt x="260" y="226"/>
                    </a:lnTo>
                    <a:lnTo>
                      <a:pt x="234" y="219"/>
                    </a:lnTo>
                    <a:lnTo>
                      <a:pt x="239" y="235"/>
                    </a:lnTo>
                    <a:lnTo>
                      <a:pt x="228" y="232"/>
                    </a:lnTo>
                    <a:lnTo>
                      <a:pt x="217" y="229"/>
                    </a:lnTo>
                    <a:lnTo>
                      <a:pt x="206" y="224"/>
                    </a:lnTo>
                    <a:lnTo>
                      <a:pt x="197" y="220"/>
                    </a:lnTo>
                    <a:lnTo>
                      <a:pt x="189" y="215"/>
                    </a:lnTo>
                    <a:lnTo>
                      <a:pt x="183" y="212"/>
                    </a:lnTo>
                    <a:lnTo>
                      <a:pt x="178" y="209"/>
                    </a:lnTo>
                    <a:lnTo>
                      <a:pt x="177" y="208"/>
                    </a:lnTo>
                    <a:lnTo>
                      <a:pt x="183" y="226"/>
                    </a:lnTo>
                    <a:lnTo>
                      <a:pt x="174" y="222"/>
                    </a:lnTo>
                    <a:lnTo>
                      <a:pt x="166" y="216"/>
                    </a:lnTo>
                    <a:lnTo>
                      <a:pt x="158" y="209"/>
                    </a:lnTo>
                    <a:lnTo>
                      <a:pt x="150" y="200"/>
                    </a:lnTo>
                    <a:lnTo>
                      <a:pt x="143" y="192"/>
                    </a:lnTo>
                    <a:lnTo>
                      <a:pt x="138" y="185"/>
                    </a:lnTo>
                    <a:lnTo>
                      <a:pt x="135" y="181"/>
                    </a:lnTo>
                    <a:lnTo>
                      <a:pt x="133" y="178"/>
                    </a:lnTo>
                    <a:lnTo>
                      <a:pt x="123" y="175"/>
                    </a:lnTo>
                    <a:lnTo>
                      <a:pt x="114" y="171"/>
                    </a:lnTo>
                    <a:lnTo>
                      <a:pt x="106" y="166"/>
                    </a:lnTo>
                    <a:lnTo>
                      <a:pt x="99" y="160"/>
                    </a:lnTo>
                    <a:lnTo>
                      <a:pt x="94" y="155"/>
                    </a:lnTo>
                    <a:lnTo>
                      <a:pt x="91" y="151"/>
                    </a:lnTo>
                    <a:lnTo>
                      <a:pt x="89" y="147"/>
                    </a:lnTo>
                    <a:lnTo>
                      <a:pt x="87" y="146"/>
                    </a:lnTo>
                    <a:lnTo>
                      <a:pt x="80" y="155"/>
                    </a:lnTo>
                    <a:lnTo>
                      <a:pt x="34" y="116"/>
                    </a:lnTo>
                    <a:lnTo>
                      <a:pt x="24" y="129"/>
                    </a:lnTo>
                    <a:lnTo>
                      <a:pt x="7" y="102"/>
                    </a:lnTo>
                    <a:lnTo>
                      <a:pt x="1" y="75"/>
                    </a:lnTo>
                    <a:lnTo>
                      <a:pt x="0" y="53"/>
                    </a:lnTo>
                    <a:lnTo>
                      <a:pt x="1" y="44"/>
                    </a:lnTo>
                    <a:lnTo>
                      <a:pt x="15" y="49"/>
                    </a:lnTo>
                    <a:lnTo>
                      <a:pt x="15" y="19"/>
                    </a:lnTo>
                    <a:lnTo>
                      <a:pt x="38" y="60"/>
                    </a:lnTo>
                    <a:lnTo>
                      <a:pt x="38" y="42"/>
                    </a:lnTo>
                    <a:lnTo>
                      <a:pt x="41" y="28"/>
                    </a:lnTo>
                    <a:lnTo>
                      <a:pt x="46" y="17"/>
                    </a:lnTo>
                    <a:lnTo>
                      <a:pt x="48" y="14"/>
                    </a:lnTo>
                    <a:lnTo>
                      <a:pt x="68" y="30"/>
                    </a:lnTo>
                    <a:lnTo>
                      <a:pt x="75" y="0"/>
                    </a:lnTo>
                    <a:lnTo>
                      <a:pt x="103" y="33"/>
                    </a:lnTo>
                    <a:lnTo>
                      <a:pt x="128" y="1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1056" name="Freeform 336"/>
              <p:cNvSpPr>
                <a:spLocks/>
              </p:cNvSpPr>
              <p:nvPr/>
            </p:nvSpPr>
            <p:spPr bwMode="auto">
              <a:xfrm>
                <a:off x="3720" y="1417"/>
                <a:ext cx="22" cy="4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" y="16"/>
                  </a:cxn>
                  <a:cxn ang="0">
                    <a:pos x="0" y="23"/>
                  </a:cxn>
                  <a:cxn ang="0">
                    <a:pos x="2" y="30"/>
                  </a:cxn>
                  <a:cxn ang="0">
                    <a:pos x="8" y="44"/>
                  </a:cxn>
                  <a:cxn ang="0">
                    <a:pos x="13" y="53"/>
                  </a:cxn>
                  <a:cxn ang="0">
                    <a:pos x="17" y="61"/>
                  </a:cxn>
                  <a:cxn ang="0">
                    <a:pos x="23" y="69"/>
                  </a:cxn>
                  <a:cxn ang="0">
                    <a:pos x="30" y="75"/>
                  </a:cxn>
                  <a:cxn ang="0">
                    <a:pos x="34" y="79"/>
                  </a:cxn>
                  <a:cxn ang="0">
                    <a:pos x="39" y="83"/>
                  </a:cxn>
                  <a:cxn ang="0">
                    <a:pos x="43" y="85"/>
                  </a:cxn>
                  <a:cxn ang="0">
                    <a:pos x="44" y="86"/>
                  </a:cxn>
                  <a:cxn ang="0">
                    <a:pos x="25" y="65"/>
                  </a:cxn>
                  <a:cxn ang="0">
                    <a:pos x="16" y="53"/>
                  </a:cxn>
                  <a:cxn ang="0">
                    <a:pos x="11" y="42"/>
                  </a:cxn>
                  <a:cxn ang="0">
                    <a:pos x="11" y="33"/>
                  </a:cxn>
                  <a:cxn ang="0">
                    <a:pos x="10" y="23"/>
                  </a:cxn>
                  <a:cxn ang="0">
                    <a:pos x="8" y="11"/>
                  </a:cxn>
                  <a:cxn ang="0">
                    <a:pos x="6" y="3"/>
                  </a:cxn>
                  <a:cxn ang="0">
                    <a:pos x="5" y="0"/>
                  </a:cxn>
                </a:cxnLst>
                <a:rect l="0" t="0" r="r" b="b"/>
                <a:pathLst>
                  <a:path w="44" h="86">
                    <a:moveTo>
                      <a:pt x="5" y="0"/>
                    </a:moveTo>
                    <a:lnTo>
                      <a:pt x="1" y="16"/>
                    </a:lnTo>
                    <a:lnTo>
                      <a:pt x="0" y="23"/>
                    </a:lnTo>
                    <a:lnTo>
                      <a:pt x="2" y="30"/>
                    </a:lnTo>
                    <a:lnTo>
                      <a:pt x="8" y="44"/>
                    </a:lnTo>
                    <a:lnTo>
                      <a:pt x="13" y="53"/>
                    </a:lnTo>
                    <a:lnTo>
                      <a:pt x="17" y="61"/>
                    </a:lnTo>
                    <a:lnTo>
                      <a:pt x="23" y="69"/>
                    </a:lnTo>
                    <a:lnTo>
                      <a:pt x="30" y="75"/>
                    </a:lnTo>
                    <a:lnTo>
                      <a:pt x="34" y="79"/>
                    </a:lnTo>
                    <a:lnTo>
                      <a:pt x="39" y="83"/>
                    </a:lnTo>
                    <a:lnTo>
                      <a:pt x="43" y="85"/>
                    </a:lnTo>
                    <a:lnTo>
                      <a:pt x="44" y="86"/>
                    </a:lnTo>
                    <a:lnTo>
                      <a:pt x="25" y="65"/>
                    </a:lnTo>
                    <a:lnTo>
                      <a:pt x="16" y="53"/>
                    </a:lnTo>
                    <a:lnTo>
                      <a:pt x="11" y="42"/>
                    </a:lnTo>
                    <a:lnTo>
                      <a:pt x="11" y="33"/>
                    </a:lnTo>
                    <a:lnTo>
                      <a:pt x="10" y="23"/>
                    </a:lnTo>
                    <a:lnTo>
                      <a:pt x="8" y="11"/>
                    </a:lnTo>
                    <a:lnTo>
                      <a:pt x="6" y="3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1057" name="Freeform 337"/>
              <p:cNvSpPr>
                <a:spLocks/>
              </p:cNvSpPr>
              <p:nvPr/>
            </p:nvSpPr>
            <p:spPr bwMode="auto">
              <a:xfrm>
                <a:off x="3887" y="1592"/>
                <a:ext cx="8" cy="38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7" y="16"/>
                  </a:cxn>
                  <a:cxn ang="0">
                    <a:pos x="12" y="36"/>
                  </a:cxn>
                  <a:cxn ang="0">
                    <a:pos x="15" y="55"/>
                  </a:cxn>
                  <a:cxn ang="0">
                    <a:pos x="16" y="62"/>
                  </a:cxn>
                  <a:cxn ang="0">
                    <a:pos x="8" y="76"/>
                  </a:cxn>
                  <a:cxn ang="0">
                    <a:pos x="8" y="45"/>
                  </a:cxn>
                  <a:cxn ang="0">
                    <a:pos x="4" y="20"/>
                  </a:cxn>
                  <a:cxn ang="0">
                    <a:pos x="1" y="5"/>
                  </a:cxn>
                  <a:cxn ang="0">
                    <a:pos x="0" y="0"/>
                  </a:cxn>
                </a:cxnLst>
                <a:rect l="0" t="0" r="r" b="b"/>
                <a:pathLst>
                  <a:path w="16" h="76">
                    <a:moveTo>
                      <a:pt x="0" y="0"/>
                    </a:moveTo>
                    <a:lnTo>
                      <a:pt x="7" y="16"/>
                    </a:lnTo>
                    <a:lnTo>
                      <a:pt x="12" y="36"/>
                    </a:lnTo>
                    <a:lnTo>
                      <a:pt x="15" y="55"/>
                    </a:lnTo>
                    <a:lnTo>
                      <a:pt x="16" y="62"/>
                    </a:lnTo>
                    <a:lnTo>
                      <a:pt x="8" y="76"/>
                    </a:lnTo>
                    <a:lnTo>
                      <a:pt x="8" y="45"/>
                    </a:lnTo>
                    <a:lnTo>
                      <a:pt x="4" y="20"/>
                    </a:lnTo>
                    <a:lnTo>
                      <a:pt x="1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1058" name="Freeform 338"/>
              <p:cNvSpPr>
                <a:spLocks/>
              </p:cNvSpPr>
              <p:nvPr/>
            </p:nvSpPr>
            <p:spPr bwMode="auto">
              <a:xfrm>
                <a:off x="3900" y="1577"/>
                <a:ext cx="8" cy="3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5" y="26"/>
                  </a:cxn>
                  <a:cxn ang="0">
                    <a:pos x="16" y="56"/>
                  </a:cxn>
                  <a:cxn ang="0">
                    <a:pos x="8" y="60"/>
                  </a:cxn>
                  <a:cxn ang="0">
                    <a:pos x="8" y="27"/>
                  </a:cxn>
                  <a:cxn ang="0">
                    <a:pos x="0" y="0"/>
                  </a:cxn>
                </a:cxnLst>
                <a:rect l="0" t="0" r="r" b="b"/>
                <a:pathLst>
                  <a:path w="16" h="60">
                    <a:moveTo>
                      <a:pt x="0" y="0"/>
                    </a:moveTo>
                    <a:lnTo>
                      <a:pt x="15" y="26"/>
                    </a:lnTo>
                    <a:lnTo>
                      <a:pt x="16" y="56"/>
                    </a:lnTo>
                    <a:lnTo>
                      <a:pt x="8" y="60"/>
                    </a:lnTo>
                    <a:lnTo>
                      <a:pt x="8" y="2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1059" name="Freeform 339"/>
              <p:cNvSpPr>
                <a:spLocks/>
              </p:cNvSpPr>
              <p:nvPr/>
            </p:nvSpPr>
            <p:spPr bwMode="auto">
              <a:xfrm>
                <a:off x="4161" y="1570"/>
                <a:ext cx="23" cy="2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" y="8"/>
                  </a:cxn>
                  <a:cxn ang="0">
                    <a:pos x="7" y="15"/>
                  </a:cxn>
                  <a:cxn ang="0">
                    <a:pos x="13" y="21"/>
                  </a:cxn>
                  <a:cxn ang="0">
                    <a:pos x="18" y="26"/>
                  </a:cxn>
                  <a:cxn ang="0">
                    <a:pos x="24" y="32"/>
                  </a:cxn>
                  <a:cxn ang="0">
                    <a:pos x="31" y="36"/>
                  </a:cxn>
                  <a:cxn ang="0">
                    <a:pos x="39" y="39"/>
                  </a:cxn>
                  <a:cxn ang="0">
                    <a:pos x="46" y="40"/>
                  </a:cxn>
                  <a:cxn ang="0">
                    <a:pos x="38" y="36"/>
                  </a:cxn>
                  <a:cxn ang="0">
                    <a:pos x="29" y="29"/>
                  </a:cxn>
                  <a:cxn ang="0">
                    <a:pos x="22" y="23"/>
                  </a:cxn>
                  <a:cxn ang="0">
                    <a:pos x="15" y="16"/>
                  </a:cxn>
                  <a:cxn ang="0">
                    <a:pos x="8" y="9"/>
                  </a:cxn>
                  <a:cxn ang="0">
                    <a:pos x="3" y="4"/>
                  </a:cxn>
                  <a:cxn ang="0">
                    <a:pos x="1" y="1"/>
                  </a:cxn>
                  <a:cxn ang="0">
                    <a:pos x="0" y="0"/>
                  </a:cxn>
                </a:cxnLst>
                <a:rect l="0" t="0" r="r" b="b"/>
                <a:pathLst>
                  <a:path w="46" h="40">
                    <a:moveTo>
                      <a:pt x="0" y="0"/>
                    </a:moveTo>
                    <a:lnTo>
                      <a:pt x="3" y="8"/>
                    </a:lnTo>
                    <a:lnTo>
                      <a:pt x="7" y="15"/>
                    </a:lnTo>
                    <a:lnTo>
                      <a:pt x="13" y="21"/>
                    </a:lnTo>
                    <a:lnTo>
                      <a:pt x="18" y="26"/>
                    </a:lnTo>
                    <a:lnTo>
                      <a:pt x="24" y="32"/>
                    </a:lnTo>
                    <a:lnTo>
                      <a:pt x="31" y="36"/>
                    </a:lnTo>
                    <a:lnTo>
                      <a:pt x="39" y="39"/>
                    </a:lnTo>
                    <a:lnTo>
                      <a:pt x="46" y="40"/>
                    </a:lnTo>
                    <a:lnTo>
                      <a:pt x="38" y="36"/>
                    </a:lnTo>
                    <a:lnTo>
                      <a:pt x="29" y="29"/>
                    </a:lnTo>
                    <a:lnTo>
                      <a:pt x="22" y="23"/>
                    </a:lnTo>
                    <a:lnTo>
                      <a:pt x="15" y="16"/>
                    </a:lnTo>
                    <a:lnTo>
                      <a:pt x="8" y="9"/>
                    </a:lnTo>
                    <a:lnTo>
                      <a:pt x="3" y="4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1060" name="Freeform 340"/>
              <p:cNvSpPr>
                <a:spLocks/>
              </p:cNvSpPr>
              <p:nvPr/>
            </p:nvSpPr>
            <p:spPr bwMode="auto">
              <a:xfrm>
                <a:off x="4151" y="1577"/>
                <a:ext cx="16" cy="17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" y="11"/>
                  </a:cxn>
                  <a:cxn ang="0">
                    <a:pos x="3" y="17"/>
                  </a:cxn>
                  <a:cxn ang="0">
                    <a:pos x="5" y="19"/>
                  </a:cxn>
                  <a:cxn ang="0">
                    <a:pos x="8" y="24"/>
                  </a:cxn>
                  <a:cxn ang="0">
                    <a:pos x="15" y="30"/>
                  </a:cxn>
                  <a:cxn ang="0">
                    <a:pos x="22" y="32"/>
                  </a:cxn>
                  <a:cxn ang="0">
                    <a:pos x="29" y="33"/>
                  </a:cxn>
                  <a:cxn ang="0">
                    <a:pos x="31" y="33"/>
                  </a:cxn>
                  <a:cxn ang="0">
                    <a:pos x="7" y="15"/>
                  </a:cxn>
                  <a:cxn ang="0">
                    <a:pos x="0" y="0"/>
                  </a:cxn>
                </a:cxnLst>
                <a:rect l="0" t="0" r="r" b="b"/>
                <a:pathLst>
                  <a:path w="31" h="33">
                    <a:moveTo>
                      <a:pt x="0" y="0"/>
                    </a:moveTo>
                    <a:lnTo>
                      <a:pt x="3" y="11"/>
                    </a:lnTo>
                    <a:lnTo>
                      <a:pt x="3" y="17"/>
                    </a:lnTo>
                    <a:lnTo>
                      <a:pt x="5" y="19"/>
                    </a:lnTo>
                    <a:lnTo>
                      <a:pt x="8" y="24"/>
                    </a:lnTo>
                    <a:lnTo>
                      <a:pt x="15" y="30"/>
                    </a:lnTo>
                    <a:lnTo>
                      <a:pt x="22" y="32"/>
                    </a:lnTo>
                    <a:lnTo>
                      <a:pt x="29" y="33"/>
                    </a:lnTo>
                    <a:lnTo>
                      <a:pt x="31" y="33"/>
                    </a:lnTo>
                    <a:lnTo>
                      <a:pt x="7" y="1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1061" name="Freeform 341"/>
              <p:cNvSpPr>
                <a:spLocks/>
              </p:cNvSpPr>
              <p:nvPr/>
            </p:nvSpPr>
            <p:spPr bwMode="auto">
              <a:xfrm>
                <a:off x="3816" y="1583"/>
                <a:ext cx="28" cy="110"/>
              </a:xfrm>
              <a:custGeom>
                <a:avLst/>
                <a:gdLst/>
                <a:ahLst/>
                <a:cxnLst>
                  <a:cxn ang="0">
                    <a:pos x="0" y="219"/>
                  </a:cxn>
                  <a:cxn ang="0">
                    <a:pos x="11" y="209"/>
                  </a:cxn>
                  <a:cxn ang="0">
                    <a:pos x="20" y="196"/>
                  </a:cxn>
                  <a:cxn ang="0">
                    <a:pos x="29" y="183"/>
                  </a:cxn>
                  <a:cxn ang="0">
                    <a:pos x="37" y="168"/>
                  </a:cxn>
                  <a:cxn ang="0">
                    <a:pos x="45" y="152"/>
                  </a:cxn>
                  <a:cxn ang="0">
                    <a:pos x="50" y="137"/>
                  </a:cxn>
                  <a:cxn ang="0">
                    <a:pos x="54" y="121"/>
                  </a:cxn>
                  <a:cxn ang="0">
                    <a:pos x="57" y="107"/>
                  </a:cxn>
                  <a:cxn ang="0">
                    <a:pos x="57" y="75"/>
                  </a:cxn>
                  <a:cxn ang="0">
                    <a:pos x="52" y="41"/>
                  </a:cxn>
                  <a:cxn ang="0">
                    <a:pos x="46" y="12"/>
                  </a:cxn>
                  <a:cxn ang="0">
                    <a:pos x="44" y="0"/>
                  </a:cxn>
                  <a:cxn ang="0">
                    <a:pos x="40" y="35"/>
                  </a:cxn>
                  <a:cxn ang="0">
                    <a:pos x="39" y="84"/>
                  </a:cxn>
                  <a:cxn ang="0">
                    <a:pos x="37" y="132"/>
                  </a:cxn>
                  <a:cxn ang="0">
                    <a:pos x="32" y="163"/>
                  </a:cxn>
                  <a:cxn ang="0">
                    <a:pos x="24" y="179"/>
                  </a:cxn>
                  <a:cxn ang="0">
                    <a:pos x="15" y="193"/>
                  </a:cxn>
                  <a:cxn ang="0">
                    <a:pos x="8" y="203"/>
                  </a:cxn>
                  <a:cxn ang="0">
                    <a:pos x="6" y="206"/>
                  </a:cxn>
                  <a:cxn ang="0">
                    <a:pos x="6" y="208"/>
                  </a:cxn>
                  <a:cxn ang="0">
                    <a:pos x="4" y="210"/>
                  </a:cxn>
                  <a:cxn ang="0">
                    <a:pos x="3" y="213"/>
                  </a:cxn>
                  <a:cxn ang="0">
                    <a:pos x="0" y="219"/>
                  </a:cxn>
                </a:cxnLst>
                <a:rect l="0" t="0" r="r" b="b"/>
                <a:pathLst>
                  <a:path w="57" h="219">
                    <a:moveTo>
                      <a:pt x="0" y="219"/>
                    </a:moveTo>
                    <a:lnTo>
                      <a:pt x="11" y="209"/>
                    </a:lnTo>
                    <a:lnTo>
                      <a:pt x="20" y="196"/>
                    </a:lnTo>
                    <a:lnTo>
                      <a:pt x="29" y="183"/>
                    </a:lnTo>
                    <a:lnTo>
                      <a:pt x="37" y="168"/>
                    </a:lnTo>
                    <a:lnTo>
                      <a:pt x="45" y="152"/>
                    </a:lnTo>
                    <a:lnTo>
                      <a:pt x="50" y="137"/>
                    </a:lnTo>
                    <a:lnTo>
                      <a:pt x="54" y="121"/>
                    </a:lnTo>
                    <a:lnTo>
                      <a:pt x="57" y="107"/>
                    </a:lnTo>
                    <a:lnTo>
                      <a:pt x="57" y="75"/>
                    </a:lnTo>
                    <a:lnTo>
                      <a:pt x="52" y="41"/>
                    </a:lnTo>
                    <a:lnTo>
                      <a:pt x="46" y="12"/>
                    </a:lnTo>
                    <a:lnTo>
                      <a:pt x="44" y="0"/>
                    </a:lnTo>
                    <a:lnTo>
                      <a:pt x="40" y="35"/>
                    </a:lnTo>
                    <a:lnTo>
                      <a:pt x="39" y="84"/>
                    </a:lnTo>
                    <a:lnTo>
                      <a:pt x="37" y="132"/>
                    </a:lnTo>
                    <a:lnTo>
                      <a:pt x="32" y="163"/>
                    </a:lnTo>
                    <a:lnTo>
                      <a:pt x="24" y="179"/>
                    </a:lnTo>
                    <a:lnTo>
                      <a:pt x="15" y="193"/>
                    </a:lnTo>
                    <a:lnTo>
                      <a:pt x="8" y="203"/>
                    </a:lnTo>
                    <a:lnTo>
                      <a:pt x="6" y="206"/>
                    </a:lnTo>
                    <a:lnTo>
                      <a:pt x="6" y="208"/>
                    </a:lnTo>
                    <a:lnTo>
                      <a:pt x="4" y="210"/>
                    </a:lnTo>
                    <a:lnTo>
                      <a:pt x="3" y="213"/>
                    </a:lnTo>
                    <a:lnTo>
                      <a:pt x="0" y="21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1062" name="Freeform 342"/>
              <p:cNvSpPr>
                <a:spLocks/>
              </p:cNvSpPr>
              <p:nvPr/>
            </p:nvSpPr>
            <p:spPr bwMode="auto">
              <a:xfrm>
                <a:off x="4308" y="1551"/>
                <a:ext cx="18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4" y="11"/>
                  </a:cxn>
                  <a:cxn ang="0">
                    <a:pos x="6" y="16"/>
                  </a:cxn>
                  <a:cxn ang="0">
                    <a:pos x="7" y="19"/>
                  </a:cxn>
                  <a:cxn ang="0">
                    <a:pos x="12" y="23"/>
                  </a:cxn>
                  <a:cxn ang="0">
                    <a:pos x="19" y="26"/>
                  </a:cxn>
                  <a:cxn ang="0">
                    <a:pos x="27" y="28"/>
                  </a:cxn>
                  <a:cxn ang="0">
                    <a:pos x="34" y="26"/>
                  </a:cxn>
                  <a:cxn ang="0">
                    <a:pos x="36" y="26"/>
                  </a:cxn>
                  <a:cxn ang="0">
                    <a:pos x="9" y="14"/>
                  </a:cxn>
                  <a:cxn ang="0">
                    <a:pos x="0" y="0"/>
                  </a:cxn>
                </a:cxnLst>
                <a:rect l="0" t="0" r="r" b="b"/>
                <a:pathLst>
                  <a:path w="36" h="28">
                    <a:moveTo>
                      <a:pt x="0" y="0"/>
                    </a:moveTo>
                    <a:lnTo>
                      <a:pt x="4" y="11"/>
                    </a:lnTo>
                    <a:lnTo>
                      <a:pt x="6" y="16"/>
                    </a:lnTo>
                    <a:lnTo>
                      <a:pt x="7" y="19"/>
                    </a:lnTo>
                    <a:lnTo>
                      <a:pt x="12" y="23"/>
                    </a:lnTo>
                    <a:lnTo>
                      <a:pt x="19" y="26"/>
                    </a:lnTo>
                    <a:lnTo>
                      <a:pt x="27" y="28"/>
                    </a:lnTo>
                    <a:lnTo>
                      <a:pt x="34" y="26"/>
                    </a:lnTo>
                    <a:lnTo>
                      <a:pt x="36" y="26"/>
                    </a:lnTo>
                    <a:lnTo>
                      <a:pt x="9" y="1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18" name="Group 343"/>
            <p:cNvGrpSpPr>
              <a:grpSpLocks/>
            </p:cNvGrpSpPr>
            <p:nvPr/>
          </p:nvGrpSpPr>
          <p:grpSpPr bwMode="auto">
            <a:xfrm flipH="1">
              <a:off x="1104" y="3552"/>
              <a:ext cx="733" cy="576"/>
              <a:chOff x="3649" y="1157"/>
              <a:chExt cx="733" cy="576"/>
            </a:xfrm>
          </p:grpSpPr>
          <p:sp>
            <p:nvSpPr>
              <p:cNvPr id="31064" name="Freeform 344"/>
              <p:cNvSpPr>
                <a:spLocks/>
              </p:cNvSpPr>
              <p:nvPr/>
            </p:nvSpPr>
            <p:spPr bwMode="auto">
              <a:xfrm>
                <a:off x="3649" y="1157"/>
                <a:ext cx="282" cy="560"/>
              </a:xfrm>
              <a:custGeom>
                <a:avLst/>
                <a:gdLst/>
                <a:ahLst/>
                <a:cxnLst>
                  <a:cxn ang="0">
                    <a:pos x="437" y="140"/>
                  </a:cxn>
                  <a:cxn ang="0">
                    <a:pos x="416" y="113"/>
                  </a:cxn>
                  <a:cxn ang="0">
                    <a:pos x="388" y="89"/>
                  </a:cxn>
                  <a:cxn ang="0">
                    <a:pos x="361" y="69"/>
                  </a:cxn>
                  <a:cxn ang="0">
                    <a:pos x="342" y="59"/>
                  </a:cxn>
                  <a:cxn ang="0">
                    <a:pos x="302" y="50"/>
                  </a:cxn>
                  <a:cxn ang="0">
                    <a:pos x="262" y="17"/>
                  </a:cxn>
                  <a:cxn ang="0">
                    <a:pos x="227" y="1"/>
                  </a:cxn>
                  <a:cxn ang="0">
                    <a:pos x="187" y="19"/>
                  </a:cxn>
                  <a:cxn ang="0">
                    <a:pos x="157" y="6"/>
                  </a:cxn>
                  <a:cxn ang="0">
                    <a:pos x="127" y="39"/>
                  </a:cxn>
                  <a:cxn ang="0">
                    <a:pos x="116" y="58"/>
                  </a:cxn>
                  <a:cxn ang="0">
                    <a:pos x="160" y="54"/>
                  </a:cxn>
                  <a:cxn ang="0">
                    <a:pos x="146" y="92"/>
                  </a:cxn>
                  <a:cxn ang="0">
                    <a:pos x="121" y="126"/>
                  </a:cxn>
                  <a:cxn ang="0">
                    <a:pos x="97" y="151"/>
                  </a:cxn>
                  <a:cxn ang="0">
                    <a:pos x="65" y="181"/>
                  </a:cxn>
                  <a:cxn ang="0">
                    <a:pos x="0" y="225"/>
                  </a:cxn>
                  <a:cxn ang="0">
                    <a:pos x="14" y="259"/>
                  </a:cxn>
                  <a:cxn ang="0">
                    <a:pos x="82" y="277"/>
                  </a:cxn>
                  <a:cxn ang="0">
                    <a:pos x="124" y="275"/>
                  </a:cxn>
                  <a:cxn ang="0">
                    <a:pos x="118" y="286"/>
                  </a:cxn>
                  <a:cxn ang="0">
                    <a:pos x="91" y="309"/>
                  </a:cxn>
                  <a:cxn ang="0">
                    <a:pos x="67" y="333"/>
                  </a:cxn>
                  <a:cxn ang="0">
                    <a:pos x="57" y="362"/>
                  </a:cxn>
                  <a:cxn ang="0">
                    <a:pos x="68" y="410"/>
                  </a:cxn>
                  <a:cxn ang="0">
                    <a:pos x="72" y="469"/>
                  </a:cxn>
                  <a:cxn ang="0">
                    <a:pos x="90" y="506"/>
                  </a:cxn>
                  <a:cxn ang="0">
                    <a:pos x="108" y="605"/>
                  </a:cxn>
                  <a:cxn ang="0">
                    <a:pos x="135" y="643"/>
                  </a:cxn>
                  <a:cxn ang="0">
                    <a:pos x="169" y="674"/>
                  </a:cxn>
                  <a:cxn ang="0">
                    <a:pos x="195" y="706"/>
                  </a:cxn>
                  <a:cxn ang="0">
                    <a:pos x="227" y="759"/>
                  </a:cxn>
                  <a:cxn ang="0">
                    <a:pos x="265" y="789"/>
                  </a:cxn>
                  <a:cxn ang="0">
                    <a:pos x="297" y="819"/>
                  </a:cxn>
                  <a:cxn ang="0">
                    <a:pos x="321" y="844"/>
                  </a:cxn>
                  <a:cxn ang="0">
                    <a:pos x="340" y="925"/>
                  </a:cxn>
                  <a:cxn ang="0">
                    <a:pos x="336" y="1011"/>
                  </a:cxn>
                  <a:cxn ang="0">
                    <a:pos x="306" y="1024"/>
                  </a:cxn>
                  <a:cxn ang="0">
                    <a:pos x="289" y="1070"/>
                  </a:cxn>
                  <a:cxn ang="0">
                    <a:pos x="319" y="1072"/>
                  </a:cxn>
                  <a:cxn ang="0">
                    <a:pos x="318" y="1105"/>
                  </a:cxn>
                  <a:cxn ang="0">
                    <a:pos x="354" y="1120"/>
                  </a:cxn>
                  <a:cxn ang="0">
                    <a:pos x="396" y="1099"/>
                  </a:cxn>
                  <a:cxn ang="0">
                    <a:pos x="449" y="1059"/>
                  </a:cxn>
                  <a:cxn ang="0">
                    <a:pos x="500" y="1002"/>
                  </a:cxn>
                  <a:cxn ang="0">
                    <a:pos x="522" y="949"/>
                  </a:cxn>
                  <a:cxn ang="0">
                    <a:pos x="551" y="896"/>
                  </a:cxn>
                  <a:cxn ang="0">
                    <a:pos x="536" y="782"/>
                  </a:cxn>
                  <a:cxn ang="0">
                    <a:pos x="397" y="723"/>
                  </a:cxn>
                  <a:cxn ang="0">
                    <a:pos x="373" y="578"/>
                  </a:cxn>
                  <a:cxn ang="0">
                    <a:pos x="476" y="405"/>
                  </a:cxn>
                  <a:cxn ang="0">
                    <a:pos x="501" y="237"/>
                  </a:cxn>
                </a:cxnLst>
                <a:rect l="0" t="0" r="r" b="b"/>
                <a:pathLst>
                  <a:path w="564" h="1122">
                    <a:moveTo>
                      <a:pt x="496" y="222"/>
                    </a:moveTo>
                    <a:lnTo>
                      <a:pt x="499" y="218"/>
                    </a:lnTo>
                    <a:lnTo>
                      <a:pt x="454" y="168"/>
                    </a:lnTo>
                    <a:lnTo>
                      <a:pt x="461" y="161"/>
                    </a:lnTo>
                    <a:lnTo>
                      <a:pt x="437" y="140"/>
                    </a:lnTo>
                    <a:lnTo>
                      <a:pt x="435" y="138"/>
                    </a:lnTo>
                    <a:lnTo>
                      <a:pt x="433" y="134"/>
                    </a:lnTo>
                    <a:lnTo>
                      <a:pt x="428" y="128"/>
                    </a:lnTo>
                    <a:lnTo>
                      <a:pt x="423" y="121"/>
                    </a:lnTo>
                    <a:lnTo>
                      <a:pt x="416" y="113"/>
                    </a:lnTo>
                    <a:lnTo>
                      <a:pt x="409" y="105"/>
                    </a:lnTo>
                    <a:lnTo>
                      <a:pt x="400" y="98"/>
                    </a:lnTo>
                    <a:lnTo>
                      <a:pt x="390" y="92"/>
                    </a:lnTo>
                    <a:lnTo>
                      <a:pt x="390" y="91"/>
                    </a:lnTo>
                    <a:lnTo>
                      <a:pt x="388" y="89"/>
                    </a:lnTo>
                    <a:lnTo>
                      <a:pt x="386" y="85"/>
                    </a:lnTo>
                    <a:lnTo>
                      <a:pt x="381" y="81"/>
                    </a:lnTo>
                    <a:lnTo>
                      <a:pt x="375" y="77"/>
                    </a:lnTo>
                    <a:lnTo>
                      <a:pt x="369" y="73"/>
                    </a:lnTo>
                    <a:lnTo>
                      <a:pt x="361" y="69"/>
                    </a:lnTo>
                    <a:lnTo>
                      <a:pt x="351" y="67"/>
                    </a:lnTo>
                    <a:lnTo>
                      <a:pt x="351" y="66"/>
                    </a:lnTo>
                    <a:lnTo>
                      <a:pt x="349" y="65"/>
                    </a:lnTo>
                    <a:lnTo>
                      <a:pt x="346" y="62"/>
                    </a:lnTo>
                    <a:lnTo>
                      <a:pt x="342" y="59"/>
                    </a:lnTo>
                    <a:lnTo>
                      <a:pt x="335" y="57"/>
                    </a:lnTo>
                    <a:lnTo>
                      <a:pt x="327" y="54"/>
                    </a:lnTo>
                    <a:lnTo>
                      <a:pt x="317" y="52"/>
                    </a:lnTo>
                    <a:lnTo>
                      <a:pt x="304" y="51"/>
                    </a:lnTo>
                    <a:lnTo>
                      <a:pt x="302" y="50"/>
                    </a:lnTo>
                    <a:lnTo>
                      <a:pt x="297" y="45"/>
                    </a:lnTo>
                    <a:lnTo>
                      <a:pt x="290" y="39"/>
                    </a:lnTo>
                    <a:lnTo>
                      <a:pt x="281" y="32"/>
                    </a:lnTo>
                    <a:lnTo>
                      <a:pt x="272" y="24"/>
                    </a:lnTo>
                    <a:lnTo>
                      <a:pt x="262" y="17"/>
                    </a:lnTo>
                    <a:lnTo>
                      <a:pt x="253" y="11"/>
                    </a:lnTo>
                    <a:lnTo>
                      <a:pt x="247" y="5"/>
                    </a:lnTo>
                    <a:lnTo>
                      <a:pt x="241" y="1"/>
                    </a:lnTo>
                    <a:lnTo>
                      <a:pt x="234" y="0"/>
                    </a:lnTo>
                    <a:lnTo>
                      <a:pt x="227" y="1"/>
                    </a:lnTo>
                    <a:lnTo>
                      <a:pt x="219" y="5"/>
                    </a:lnTo>
                    <a:lnTo>
                      <a:pt x="211" y="8"/>
                    </a:lnTo>
                    <a:lnTo>
                      <a:pt x="203" y="13"/>
                    </a:lnTo>
                    <a:lnTo>
                      <a:pt x="195" y="16"/>
                    </a:lnTo>
                    <a:lnTo>
                      <a:pt x="187" y="19"/>
                    </a:lnTo>
                    <a:lnTo>
                      <a:pt x="184" y="16"/>
                    </a:lnTo>
                    <a:lnTo>
                      <a:pt x="177" y="13"/>
                    </a:lnTo>
                    <a:lnTo>
                      <a:pt x="168" y="8"/>
                    </a:lnTo>
                    <a:lnTo>
                      <a:pt x="158" y="5"/>
                    </a:lnTo>
                    <a:lnTo>
                      <a:pt x="157" y="6"/>
                    </a:lnTo>
                    <a:lnTo>
                      <a:pt x="154" y="11"/>
                    </a:lnTo>
                    <a:lnTo>
                      <a:pt x="150" y="16"/>
                    </a:lnTo>
                    <a:lnTo>
                      <a:pt x="143" y="23"/>
                    </a:lnTo>
                    <a:lnTo>
                      <a:pt x="136" y="31"/>
                    </a:lnTo>
                    <a:lnTo>
                      <a:pt x="127" y="39"/>
                    </a:lnTo>
                    <a:lnTo>
                      <a:pt x="116" y="47"/>
                    </a:lnTo>
                    <a:lnTo>
                      <a:pt x="106" y="54"/>
                    </a:lnTo>
                    <a:lnTo>
                      <a:pt x="107" y="54"/>
                    </a:lnTo>
                    <a:lnTo>
                      <a:pt x="111" y="57"/>
                    </a:lnTo>
                    <a:lnTo>
                      <a:pt x="116" y="58"/>
                    </a:lnTo>
                    <a:lnTo>
                      <a:pt x="124" y="59"/>
                    </a:lnTo>
                    <a:lnTo>
                      <a:pt x="133" y="60"/>
                    </a:lnTo>
                    <a:lnTo>
                      <a:pt x="142" y="60"/>
                    </a:lnTo>
                    <a:lnTo>
                      <a:pt x="151" y="58"/>
                    </a:lnTo>
                    <a:lnTo>
                      <a:pt x="160" y="54"/>
                    </a:lnTo>
                    <a:lnTo>
                      <a:pt x="164" y="75"/>
                    </a:lnTo>
                    <a:lnTo>
                      <a:pt x="162" y="76"/>
                    </a:lnTo>
                    <a:lnTo>
                      <a:pt x="159" y="80"/>
                    </a:lnTo>
                    <a:lnTo>
                      <a:pt x="153" y="85"/>
                    </a:lnTo>
                    <a:lnTo>
                      <a:pt x="146" y="92"/>
                    </a:lnTo>
                    <a:lnTo>
                      <a:pt x="139" y="99"/>
                    </a:lnTo>
                    <a:lnTo>
                      <a:pt x="133" y="108"/>
                    </a:lnTo>
                    <a:lnTo>
                      <a:pt x="127" y="116"/>
                    </a:lnTo>
                    <a:lnTo>
                      <a:pt x="122" y="125"/>
                    </a:lnTo>
                    <a:lnTo>
                      <a:pt x="121" y="126"/>
                    </a:lnTo>
                    <a:lnTo>
                      <a:pt x="119" y="128"/>
                    </a:lnTo>
                    <a:lnTo>
                      <a:pt x="114" y="133"/>
                    </a:lnTo>
                    <a:lnTo>
                      <a:pt x="108" y="138"/>
                    </a:lnTo>
                    <a:lnTo>
                      <a:pt x="103" y="145"/>
                    </a:lnTo>
                    <a:lnTo>
                      <a:pt x="97" y="151"/>
                    </a:lnTo>
                    <a:lnTo>
                      <a:pt x="92" y="158"/>
                    </a:lnTo>
                    <a:lnTo>
                      <a:pt x="88" y="164"/>
                    </a:lnTo>
                    <a:lnTo>
                      <a:pt x="83" y="169"/>
                    </a:lnTo>
                    <a:lnTo>
                      <a:pt x="75" y="175"/>
                    </a:lnTo>
                    <a:lnTo>
                      <a:pt x="65" y="181"/>
                    </a:lnTo>
                    <a:lnTo>
                      <a:pt x="52" y="188"/>
                    </a:lnTo>
                    <a:lnTo>
                      <a:pt x="39" y="196"/>
                    </a:lnTo>
                    <a:lnTo>
                      <a:pt x="25" y="204"/>
                    </a:lnTo>
                    <a:lnTo>
                      <a:pt x="13" y="214"/>
                    </a:lnTo>
                    <a:lnTo>
                      <a:pt x="0" y="225"/>
                    </a:lnTo>
                    <a:lnTo>
                      <a:pt x="0" y="227"/>
                    </a:lnTo>
                    <a:lnTo>
                      <a:pt x="1" y="233"/>
                    </a:lnTo>
                    <a:lnTo>
                      <a:pt x="5" y="241"/>
                    </a:lnTo>
                    <a:lnTo>
                      <a:pt x="12" y="248"/>
                    </a:lnTo>
                    <a:lnTo>
                      <a:pt x="14" y="259"/>
                    </a:lnTo>
                    <a:lnTo>
                      <a:pt x="21" y="268"/>
                    </a:lnTo>
                    <a:lnTo>
                      <a:pt x="34" y="274"/>
                    </a:lnTo>
                    <a:lnTo>
                      <a:pt x="49" y="278"/>
                    </a:lnTo>
                    <a:lnTo>
                      <a:pt x="65" y="278"/>
                    </a:lnTo>
                    <a:lnTo>
                      <a:pt x="82" y="277"/>
                    </a:lnTo>
                    <a:lnTo>
                      <a:pt x="96" y="274"/>
                    </a:lnTo>
                    <a:lnTo>
                      <a:pt x="107" y="270"/>
                    </a:lnTo>
                    <a:lnTo>
                      <a:pt x="110" y="271"/>
                    </a:lnTo>
                    <a:lnTo>
                      <a:pt x="115" y="273"/>
                    </a:lnTo>
                    <a:lnTo>
                      <a:pt x="124" y="275"/>
                    </a:lnTo>
                    <a:lnTo>
                      <a:pt x="136" y="275"/>
                    </a:lnTo>
                    <a:lnTo>
                      <a:pt x="135" y="277"/>
                    </a:lnTo>
                    <a:lnTo>
                      <a:pt x="130" y="279"/>
                    </a:lnTo>
                    <a:lnTo>
                      <a:pt x="124" y="281"/>
                    </a:lnTo>
                    <a:lnTo>
                      <a:pt x="118" y="286"/>
                    </a:lnTo>
                    <a:lnTo>
                      <a:pt x="111" y="290"/>
                    </a:lnTo>
                    <a:lnTo>
                      <a:pt x="104" y="296"/>
                    </a:lnTo>
                    <a:lnTo>
                      <a:pt x="97" y="302"/>
                    </a:lnTo>
                    <a:lnTo>
                      <a:pt x="92" y="308"/>
                    </a:lnTo>
                    <a:lnTo>
                      <a:pt x="91" y="309"/>
                    </a:lnTo>
                    <a:lnTo>
                      <a:pt x="89" y="311"/>
                    </a:lnTo>
                    <a:lnTo>
                      <a:pt x="84" y="315"/>
                    </a:lnTo>
                    <a:lnTo>
                      <a:pt x="78" y="320"/>
                    </a:lnTo>
                    <a:lnTo>
                      <a:pt x="73" y="326"/>
                    </a:lnTo>
                    <a:lnTo>
                      <a:pt x="67" y="333"/>
                    </a:lnTo>
                    <a:lnTo>
                      <a:pt x="62" y="340"/>
                    </a:lnTo>
                    <a:lnTo>
                      <a:pt x="58" y="347"/>
                    </a:lnTo>
                    <a:lnTo>
                      <a:pt x="68" y="347"/>
                    </a:lnTo>
                    <a:lnTo>
                      <a:pt x="65" y="351"/>
                    </a:lnTo>
                    <a:lnTo>
                      <a:pt x="57" y="362"/>
                    </a:lnTo>
                    <a:lnTo>
                      <a:pt x="50" y="378"/>
                    </a:lnTo>
                    <a:lnTo>
                      <a:pt x="49" y="395"/>
                    </a:lnTo>
                    <a:lnTo>
                      <a:pt x="61" y="395"/>
                    </a:lnTo>
                    <a:lnTo>
                      <a:pt x="61" y="415"/>
                    </a:lnTo>
                    <a:lnTo>
                      <a:pt x="68" y="410"/>
                    </a:lnTo>
                    <a:lnTo>
                      <a:pt x="67" y="416"/>
                    </a:lnTo>
                    <a:lnTo>
                      <a:pt x="63" y="431"/>
                    </a:lnTo>
                    <a:lnTo>
                      <a:pt x="62" y="450"/>
                    </a:lnTo>
                    <a:lnTo>
                      <a:pt x="65" y="469"/>
                    </a:lnTo>
                    <a:lnTo>
                      <a:pt x="72" y="469"/>
                    </a:lnTo>
                    <a:lnTo>
                      <a:pt x="72" y="472"/>
                    </a:lnTo>
                    <a:lnTo>
                      <a:pt x="72" y="481"/>
                    </a:lnTo>
                    <a:lnTo>
                      <a:pt x="74" y="496"/>
                    </a:lnTo>
                    <a:lnTo>
                      <a:pt x="78" y="513"/>
                    </a:lnTo>
                    <a:lnTo>
                      <a:pt x="90" y="506"/>
                    </a:lnTo>
                    <a:lnTo>
                      <a:pt x="92" y="559"/>
                    </a:lnTo>
                    <a:lnTo>
                      <a:pt x="103" y="575"/>
                    </a:lnTo>
                    <a:lnTo>
                      <a:pt x="104" y="579"/>
                    </a:lnTo>
                    <a:lnTo>
                      <a:pt x="105" y="590"/>
                    </a:lnTo>
                    <a:lnTo>
                      <a:pt x="108" y="605"/>
                    </a:lnTo>
                    <a:lnTo>
                      <a:pt x="114" y="618"/>
                    </a:lnTo>
                    <a:lnTo>
                      <a:pt x="122" y="616"/>
                    </a:lnTo>
                    <a:lnTo>
                      <a:pt x="123" y="621"/>
                    </a:lnTo>
                    <a:lnTo>
                      <a:pt x="128" y="631"/>
                    </a:lnTo>
                    <a:lnTo>
                      <a:pt x="135" y="643"/>
                    </a:lnTo>
                    <a:lnTo>
                      <a:pt x="144" y="650"/>
                    </a:lnTo>
                    <a:lnTo>
                      <a:pt x="156" y="675"/>
                    </a:lnTo>
                    <a:lnTo>
                      <a:pt x="166" y="668"/>
                    </a:lnTo>
                    <a:lnTo>
                      <a:pt x="167" y="669"/>
                    </a:lnTo>
                    <a:lnTo>
                      <a:pt x="169" y="674"/>
                    </a:lnTo>
                    <a:lnTo>
                      <a:pt x="173" y="679"/>
                    </a:lnTo>
                    <a:lnTo>
                      <a:pt x="177" y="686"/>
                    </a:lnTo>
                    <a:lnTo>
                      <a:pt x="183" y="693"/>
                    </a:lnTo>
                    <a:lnTo>
                      <a:pt x="189" y="700"/>
                    </a:lnTo>
                    <a:lnTo>
                      <a:pt x="195" y="706"/>
                    </a:lnTo>
                    <a:lnTo>
                      <a:pt x="200" y="709"/>
                    </a:lnTo>
                    <a:lnTo>
                      <a:pt x="202" y="715"/>
                    </a:lnTo>
                    <a:lnTo>
                      <a:pt x="207" y="728"/>
                    </a:lnTo>
                    <a:lnTo>
                      <a:pt x="215" y="744"/>
                    </a:lnTo>
                    <a:lnTo>
                      <a:pt x="227" y="759"/>
                    </a:lnTo>
                    <a:lnTo>
                      <a:pt x="232" y="746"/>
                    </a:lnTo>
                    <a:lnTo>
                      <a:pt x="233" y="751"/>
                    </a:lnTo>
                    <a:lnTo>
                      <a:pt x="238" y="761"/>
                    </a:lnTo>
                    <a:lnTo>
                      <a:pt x="249" y="775"/>
                    </a:lnTo>
                    <a:lnTo>
                      <a:pt x="265" y="789"/>
                    </a:lnTo>
                    <a:lnTo>
                      <a:pt x="267" y="792"/>
                    </a:lnTo>
                    <a:lnTo>
                      <a:pt x="274" y="800"/>
                    </a:lnTo>
                    <a:lnTo>
                      <a:pt x="283" y="811"/>
                    </a:lnTo>
                    <a:lnTo>
                      <a:pt x="296" y="818"/>
                    </a:lnTo>
                    <a:lnTo>
                      <a:pt x="297" y="819"/>
                    </a:lnTo>
                    <a:lnTo>
                      <a:pt x="298" y="821"/>
                    </a:lnTo>
                    <a:lnTo>
                      <a:pt x="302" y="826"/>
                    </a:lnTo>
                    <a:lnTo>
                      <a:pt x="308" y="831"/>
                    </a:lnTo>
                    <a:lnTo>
                      <a:pt x="313" y="837"/>
                    </a:lnTo>
                    <a:lnTo>
                      <a:pt x="321" y="844"/>
                    </a:lnTo>
                    <a:lnTo>
                      <a:pt x="329" y="851"/>
                    </a:lnTo>
                    <a:lnTo>
                      <a:pt x="340" y="857"/>
                    </a:lnTo>
                    <a:lnTo>
                      <a:pt x="340" y="866"/>
                    </a:lnTo>
                    <a:lnTo>
                      <a:pt x="339" y="890"/>
                    </a:lnTo>
                    <a:lnTo>
                      <a:pt x="340" y="925"/>
                    </a:lnTo>
                    <a:lnTo>
                      <a:pt x="344" y="962"/>
                    </a:lnTo>
                    <a:lnTo>
                      <a:pt x="343" y="966"/>
                    </a:lnTo>
                    <a:lnTo>
                      <a:pt x="341" y="977"/>
                    </a:lnTo>
                    <a:lnTo>
                      <a:pt x="338" y="993"/>
                    </a:lnTo>
                    <a:lnTo>
                      <a:pt x="336" y="1011"/>
                    </a:lnTo>
                    <a:lnTo>
                      <a:pt x="335" y="1011"/>
                    </a:lnTo>
                    <a:lnTo>
                      <a:pt x="331" y="1011"/>
                    </a:lnTo>
                    <a:lnTo>
                      <a:pt x="324" y="1013"/>
                    </a:lnTo>
                    <a:lnTo>
                      <a:pt x="316" y="1017"/>
                    </a:lnTo>
                    <a:lnTo>
                      <a:pt x="306" y="1024"/>
                    </a:lnTo>
                    <a:lnTo>
                      <a:pt x="297" y="1033"/>
                    </a:lnTo>
                    <a:lnTo>
                      <a:pt x="288" y="1048"/>
                    </a:lnTo>
                    <a:lnTo>
                      <a:pt x="281" y="1067"/>
                    </a:lnTo>
                    <a:lnTo>
                      <a:pt x="283" y="1069"/>
                    </a:lnTo>
                    <a:lnTo>
                      <a:pt x="289" y="1070"/>
                    </a:lnTo>
                    <a:lnTo>
                      <a:pt x="297" y="1070"/>
                    </a:lnTo>
                    <a:lnTo>
                      <a:pt x="304" y="1064"/>
                    </a:lnTo>
                    <a:lnTo>
                      <a:pt x="305" y="1066"/>
                    </a:lnTo>
                    <a:lnTo>
                      <a:pt x="311" y="1070"/>
                    </a:lnTo>
                    <a:lnTo>
                      <a:pt x="319" y="1072"/>
                    </a:lnTo>
                    <a:lnTo>
                      <a:pt x="329" y="1072"/>
                    </a:lnTo>
                    <a:lnTo>
                      <a:pt x="328" y="1074"/>
                    </a:lnTo>
                    <a:lnTo>
                      <a:pt x="324" y="1081"/>
                    </a:lnTo>
                    <a:lnTo>
                      <a:pt x="320" y="1093"/>
                    </a:lnTo>
                    <a:lnTo>
                      <a:pt x="318" y="1105"/>
                    </a:lnTo>
                    <a:lnTo>
                      <a:pt x="326" y="1118"/>
                    </a:lnTo>
                    <a:lnTo>
                      <a:pt x="341" y="1116"/>
                    </a:lnTo>
                    <a:lnTo>
                      <a:pt x="342" y="1117"/>
                    </a:lnTo>
                    <a:lnTo>
                      <a:pt x="347" y="1118"/>
                    </a:lnTo>
                    <a:lnTo>
                      <a:pt x="354" y="1120"/>
                    </a:lnTo>
                    <a:lnTo>
                      <a:pt x="363" y="1122"/>
                    </a:lnTo>
                    <a:lnTo>
                      <a:pt x="365" y="1119"/>
                    </a:lnTo>
                    <a:lnTo>
                      <a:pt x="373" y="1115"/>
                    </a:lnTo>
                    <a:lnTo>
                      <a:pt x="384" y="1108"/>
                    </a:lnTo>
                    <a:lnTo>
                      <a:pt x="396" y="1099"/>
                    </a:lnTo>
                    <a:lnTo>
                      <a:pt x="410" y="1087"/>
                    </a:lnTo>
                    <a:lnTo>
                      <a:pt x="423" y="1076"/>
                    </a:lnTo>
                    <a:lnTo>
                      <a:pt x="434" y="1064"/>
                    </a:lnTo>
                    <a:lnTo>
                      <a:pt x="442" y="1053"/>
                    </a:lnTo>
                    <a:lnTo>
                      <a:pt x="449" y="1059"/>
                    </a:lnTo>
                    <a:lnTo>
                      <a:pt x="466" y="1031"/>
                    </a:lnTo>
                    <a:lnTo>
                      <a:pt x="481" y="1041"/>
                    </a:lnTo>
                    <a:lnTo>
                      <a:pt x="485" y="1036"/>
                    </a:lnTo>
                    <a:lnTo>
                      <a:pt x="492" y="1023"/>
                    </a:lnTo>
                    <a:lnTo>
                      <a:pt x="500" y="1002"/>
                    </a:lnTo>
                    <a:lnTo>
                      <a:pt x="502" y="977"/>
                    </a:lnTo>
                    <a:lnTo>
                      <a:pt x="515" y="981"/>
                    </a:lnTo>
                    <a:lnTo>
                      <a:pt x="516" y="977"/>
                    </a:lnTo>
                    <a:lnTo>
                      <a:pt x="519" y="965"/>
                    </a:lnTo>
                    <a:lnTo>
                      <a:pt x="522" y="949"/>
                    </a:lnTo>
                    <a:lnTo>
                      <a:pt x="523" y="932"/>
                    </a:lnTo>
                    <a:lnTo>
                      <a:pt x="541" y="936"/>
                    </a:lnTo>
                    <a:lnTo>
                      <a:pt x="544" y="930"/>
                    </a:lnTo>
                    <a:lnTo>
                      <a:pt x="548" y="914"/>
                    </a:lnTo>
                    <a:lnTo>
                      <a:pt x="551" y="896"/>
                    </a:lnTo>
                    <a:lnTo>
                      <a:pt x="549" y="879"/>
                    </a:lnTo>
                    <a:lnTo>
                      <a:pt x="564" y="883"/>
                    </a:lnTo>
                    <a:lnTo>
                      <a:pt x="560" y="845"/>
                    </a:lnTo>
                    <a:lnTo>
                      <a:pt x="549" y="811"/>
                    </a:lnTo>
                    <a:lnTo>
                      <a:pt x="536" y="782"/>
                    </a:lnTo>
                    <a:lnTo>
                      <a:pt x="516" y="757"/>
                    </a:lnTo>
                    <a:lnTo>
                      <a:pt x="493" y="738"/>
                    </a:lnTo>
                    <a:lnTo>
                      <a:pt x="465" y="726"/>
                    </a:lnTo>
                    <a:lnTo>
                      <a:pt x="433" y="721"/>
                    </a:lnTo>
                    <a:lnTo>
                      <a:pt x="397" y="723"/>
                    </a:lnTo>
                    <a:lnTo>
                      <a:pt x="388" y="703"/>
                    </a:lnTo>
                    <a:lnTo>
                      <a:pt x="380" y="676"/>
                    </a:lnTo>
                    <a:lnTo>
                      <a:pt x="374" y="645"/>
                    </a:lnTo>
                    <a:lnTo>
                      <a:pt x="372" y="612"/>
                    </a:lnTo>
                    <a:lnTo>
                      <a:pt x="373" y="578"/>
                    </a:lnTo>
                    <a:lnTo>
                      <a:pt x="380" y="547"/>
                    </a:lnTo>
                    <a:lnTo>
                      <a:pt x="392" y="521"/>
                    </a:lnTo>
                    <a:lnTo>
                      <a:pt x="411" y="501"/>
                    </a:lnTo>
                    <a:lnTo>
                      <a:pt x="449" y="452"/>
                    </a:lnTo>
                    <a:lnTo>
                      <a:pt x="476" y="405"/>
                    </a:lnTo>
                    <a:lnTo>
                      <a:pt x="493" y="363"/>
                    </a:lnTo>
                    <a:lnTo>
                      <a:pt x="502" y="324"/>
                    </a:lnTo>
                    <a:lnTo>
                      <a:pt x="504" y="289"/>
                    </a:lnTo>
                    <a:lnTo>
                      <a:pt x="504" y="260"/>
                    </a:lnTo>
                    <a:lnTo>
                      <a:pt x="501" y="237"/>
                    </a:lnTo>
                    <a:lnTo>
                      <a:pt x="496" y="22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1065" name="Freeform 345"/>
              <p:cNvSpPr>
                <a:spLocks/>
              </p:cNvSpPr>
              <p:nvPr/>
            </p:nvSpPr>
            <p:spPr bwMode="auto">
              <a:xfrm>
                <a:off x="3835" y="1268"/>
                <a:ext cx="547" cy="465"/>
              </a:xfrm>
              <a:custGeom>
                <a:avLst/>
                <a:gdLst/>
                <a:ahLst/>
                <a:cxnLst>
                  <a:cxn ang="0">
                    <a:pos x="0" y="390"/>
                  </a:cxn>
                  <a:cxn ang="0">
                    <a:pos x="61" y="499"/>
                  </a:cxn>
                  <a:cxn ang="0">
                    <a:pos x="177" y="589"/>
                  </a:cxn>
                  <a:cxn ang="0">
                    <a:pos x="205" y="619"/>
                  </a:cxn>
                  <a:cxn ang="0">
                    <a:pos x="280" y="574"/>
                  </a:cxn>
                  <a:cxn ang="0">
                    <a:pos x="340" y="552"/>
                  </a:cxn>
                  <a:cxn ang="0">
                    <a:pos x="365" y="550"/>
                  </a:cxn>
                  <a:cxn ang="0">
                    <a:pos x="392" y="539"/>
                  </a:cxn>
                  <a:cxn ang="0">
                    <a:pos x="449" y="523"/>
                  </a:cxn>
                  <a:cxn ang="0">
                    <a:pos x="474" y="570"/>
                  </a:cxn>
                  <a:cxn ang="0">
                    <a:pos x="512" y="585"/>
                  </a:cxn>
                  <a:cxn ang="0">
                    <a:pos x="542" y="615"/>
                  </a:cxn>
                  <a:cxn ang="0">
                    <a:pos x="565" y="620"/>
                  </a:cxn>
                  <a:cxn ang="0">
                    <a:pos x="599" y="643"/>
                  </a:cxn>
                  <a:cxn ang="0">
                    <a:pos x="625" y="694"/>
                  </a:cxn>
                  <a:cxn ang="0">
                    <a:pos x="633" y="753"/>
                  </a:cxn>
                  <a:cxn ang="0">
                    <a:pos x="573" y="799"/>
                  </a:cxn>
                  <a:cxn ang="0">
                    <a:pos x="571" y="845"/>
                  </a:cxn>
                  <a:cxn ang="0">
                    <a:pos x="614" y="843"/>
                  </a:cxn>
                  <a:cxn ang="0">
                    <a:pos x="636" y="828"/>
                  </a:cxn>
                  <a:cxn ang="0">
                    <a:pos x="666" y="796"/>
                  </a:cxn>
                  <a:cxn ang="0">
                    <a:pos x="702" y="699"/>
                  </a:cxn>
                  <a:cxn ang="0">
                    <a:pos x="765" y="856"/>
                  </a:cxn>
                  <a:cxn ang="0">
                    <a:pos x="738" y="889"/>
                  </a:cxn>
                  <a:cxn ang="0">
                    <a:pos x="731" y="932"/>
                  </a:cxn>
                  <a:cxn ang="0">
                    <a:pos x="746" y="932"/>
                  </a:cxn>
                  <a:cxn ang="0">
                    <a:pos x="771" y="920"/>
                  </a:cxn>
                  <a:cxn ang="0">
                    <a:pos x="794" y="913"/>
                  </a:cxn>
                  <a:cxn ang="0">
                    <a:pos x="834" y="860"/>
                  </a:cxn>
                  <a:cxn ang="0">
                    <a:pos x="845" y="690"/>
                  </a:cxn>
                  <a:cxn ang="0">
                    <a:pos x="914" y="712"/>
                  </a:cxn>
                  <a:cxn ang="0">
                    <a:pos x="990" y="698"/>
                  </a:cxn>
                  <a:cxn ang="0">
                    <a:pos x="1040" y="681"/>
                  </a:cxn>
                  <a:cxn ang="0">
                    <a:pos x="1072" y="658"/>
                  </a:cxn>
                  <a:cxn ang="0">
                    <a:pos x="1045" y="657"/>
                  </a:cxn>
                  <a:cxn ang="0">
                    <a:pos x="1067" y="628"/>
                  </a:cxn>
                  <a:cxn ang="0">
                    <a:pos x="1087" y="578"/>
                  </a:cxn>
                  <a:cxn ang="0">
                    <a:pos x="1069" y="555"/>
                  </a:cxn>
                  <a:cxn ang="0">
                    <a:pos x="1058" y="533"/>
                  </a:cxn>
                  <a:cxn ang="0">
                    <a:pos x="1037" y="553"/>
                  </a:cxn>
                  <a:cxn ang="0">
                    <a:pos x="956" y="524"/>
                  </a:cxn>
                  <a:cxn ang="0">
                    <a:pos x="936" y="396"/>
                  </a:cxn>
                  <a:cxn ang="0">
                    <a:pos x="910" y="259"/>
                  </a:cxn>
                  <a:cxn ang="0">
                    <a:pos x="850" y="198"/>
                  </a:cxn>
                  <a:cxn ang="0">
                    <a:pos x="798" y="162"/>
                  </a:cxn>
                  <a:cxn ang="0">
                    <a:pos x="733" y="129"/>
                  </a:cxn>
                  <a:cxn ang="0">
                    <a:pos x="708" y="121"/>
                  </a:cxn>
                  <a:cxn ang="0">
                    <a:pos x="646" y="110"/>
                  </a:cxn>
                  <a:cxn ang="0">
                    <a:pos x="547" y="106"/>
                  </a:cxn>
                  <a:cxn ang="0">
                    <a:pos x="441" y="104"/>
                  </a:cxn>
                  <a:cxn ang="0">
                    <a:pos x="354" y="106"/>
                  </a:cxn>
                  <a:cxn ang="0">
                    <a:pos x="244" y="95"/>
                  </a:cxn>
                  <a:cxn ang="0">
                    <a:pos x="166" y="52"/>
                  </a:cxn>
                  <a:cxn ang="0">
                    <a:pos x="129" y="15"/>
                  </a:cxn>
                  <a:cxn ang="0">
                    <a:pos x="104" y="183"/>
                  </a:cxn>
                </a:cxnLst>
                <a:rect l="0" t="0" r="r" b="b"/>
                <a:pathLst>
                  <a:path w="1095" h="932">
                    <a:moveTo>
                      <a:pt x="39" y="279"/>
                    </a:moveTo>
                    <a:lnTo>
                      <a:pt x="20" y="299"/>
                    </a:lnTo>
                    <a:lnTo>
                      <a:pt x="8" y="325"/>
                    </a:lnTo>
                    <a:lnTo>
                      <a:pt x="1" y="356"/>
                    </a:lnTo>
                    <a:lnTo>
                      <a:pt x="0" y="390"/>
                    </a:lnTo>
                    <a:lnTo>
                      <a:pt x="2" y="423"/>
                    </a:lnTo>
                    <a:lnTo>
                      <a:pt x="8" y="454"/>
                    </a:lnTo>
                    <a:lnTo>
                      <a:pt x="16" y="481"/>
                    </a:lnTo>
                    <a:lnTo>
                      <a:pt x="25" y="501"/>
                    </a:lnTo>
                    <a:lnTo>
                      <a:pt x="61" y="499"/>
                    </a:lnTo>
                    <a:lnTo>
                      <a:pt x="93" y="504"/>
                    </a:lnTo>
                    <a:lnTo>
                      <a:pt x="121" y="516"/>
                    </a:lnTo>
                    <a:lnTo>
                      <a:pt x="144" y="535"/>
                    </a:lnTo>
                    <a:lnTo>
                      <a:pt x="164" y="560"/>
                    </a:lnTo>
                    <a:lnTo>
                      <a:pt x="177" y="589"/>
                    </a:lnTo>
                    <a:lnTo>
                      <a:pt x="188" y="623"/>
                    </a:lnTo>
                    <a:lnTo>
                      <a:pt x="192" y="661"/>
                    </a:lnTo>
                    <a:lnTo>
                      <a:pt x="195" y="654"/>
                    </a:lnTo>
                    <a:lnTo>
                      <a:pt x="199" y="639"/>
                    </a:lnTo>
                    <a:lnTo>
                      <a:pt x="205" y="619"/>
                    </a:lnTo>
                    <a:lnTo>
                      <a:pt x="206" y="600"/>
                    </a:lnTo>
                    <a:lnTo>
                      <a:pt x="219" y="603"/>
                    </a:lnTo>
                    <a:lnTo>
                      <a:pt x="222" y="588"/>
                    </a:lnTo>
                    <a:lnTo>
                      <a:pt x="256" y="604"/>
                    </a:lnTo>
                    <a:lnTo>
                      <a:pt x="280" y="574"/>
                    </a:lnTo>
                    <a:lnTo>
                      <a:pt x="291" y="582"/>
                    </a:lnTo>
                    <a:lnTo>
                      <a:pt x="310" y="562"/>
                    </a:lnTo>
                    <a:lnTo>
                      <a:pt x="327" y="569"/>
                    </a:lnTo>
                    <a:lnTo>
                      <a:pt x="339" y="551"/>
                    </a:lnTo>
                    <a:lnTo>
                      <a:pt x="340" y="552"/>
                    </a:lnTo>
                    <a:lnTo>
                      <a:pt x="343" y="553"/>
                    </a:lnTo>
                    <a:lnTo>
                      <a:pt x="349" y="553"/>
                    </a:lnTo>
                    <a:lnTo>
                      <a:pt x="358" y="552"/>
                    </a:lnTo>
                    <a:lnTo>
                      <a:pt x="360" y="552"/>
                    </a:lnTo>
                    <a:lnTo>
                      <a:pt x="365" y="550"/>
                    </a:lnTo>
                    <a:lnTo>
                      <a:pt x="370" y="546"/>
                    </a:lnTo>
                    <a:lnTo>
                      <a:pt x="374" y="539"/>
                    </a:lnTo>
                    <a:lnTo>
                      <a:pt x="377" y="539"/>
                    </a:lnTo>
                    <a:lnTo>
                      <a:pt x="382" y="539"/>
                    </a:lnTo>
                    <a:lnTo>
                      <a:pt x="392" y="539"/>
                    </a:lnTo>
                    <a:lnTo>
                      <a:pt x="403" y="538"/>
                    </a:lnTo>
                    <a:lnTo>
                      <a:pt x="416" y="537"/>
                    </a:lnTo>
                    <a:lnTo>
                      <a:pt x="427" y="533"/>
                    </a:lnTo>
                    <a:lnTo>
                      <a:pt x="439" y="529"/>
                    </a:lnTo>
                    <a:lnTo>
                      <a:pt x="449" y="523"/>
                    </a:lnTo>
                    <a:lnTo>
                      <a:pt x="450" y="525"/>
                    </a:lnTo>
                    <a:lnTo>
                      <a:pt x="454" y="533"/>
                    </a:lnTo>
                    <a:lnTo>
                      <a:pt x="458" y="544"/>
                    </a:lnTo>
                    <a:lnTo>
                      <a:pt x="465" y="557"/>
                    </a:lnTo>
                    <a:lnTo>
                      <a:pt x="474" y="570"/>
                    </a:lnTo>
                    <a:lnTo>
                      <a:pt x="484" y="584"/>
                    </a:lnTo>
                    <a:lnTo>
                      <a:pt x="494" y="596"/>
                    </a:lnTo>
                    <a:lnTo>
                      <a:pt x="505" y="605"/>
                    </a:lnTo>
                    <a:lnTo>
                      <a:pt x="511" y="584"/>
                    </a:lnTo>
                    <a:lnTo>
                      <a:pt x="512" y="585"/>
                    </a:lnTo>
                    <a:lnTo>
                      <a:pt x="516" y="590"/>
                    </a:lnTo>
                    <a:lnTo>
                      <a:pt x="520" y="595"/>
                    </a:lnTo>
                    <a:lnTo>
                      <a:pt x="527" y="601"/>
                    </a:lnTo>
                    <a:lnTo>
                      <a:pt x="534" y="608"/>
                    </a:lnTo>
                    <a:lnTo>
                      <a:pt x="542" y="615"/>
                    </a:lnTo>
                    <a:lnTo>
                      <a:pt x="550" y="622"/>
                    </a:lnTo>
                    <a:lnTo>
                      <a:pt x="558" y="627"/>
                    </a:lnTo>
                    <a:lnTo>
                      <a:pt x="562" y="616"/>
                    </a:lnTo>
                    <a:lnTo>
                      <a:pt x="563" y="618"/>
                    </a:lnTo>
                    <a:lnTo>
                      <a:pt x="565" y="620"/>
                    </a:lnTo>
                    <a:lnTo>
                      <a:pt x="570" y="624"/>
                    </a:lnTo>
                    <a:lnTo>
                      <a:pt x="576" y="629"/>
                    </a:lnTo>
                    <a:lnTo>
                      <a:pt x="583" y="635"/>
                    </a:lnTo>
                    <a:lnTo>
                      <a:pt x="591" y="639"/>
                    </a:lnTo>
                    <a:lnTo>
                      <a:pt x="599" y="643"/>
                    </a:lnTo>
                    <a:lnTo>
                      <a:pt x="607" y="645"/>
                    </a:lnTo>
                    <a:lnTo>
                      <a:pt x="611" y="682"/>
                    </a:lnTo>
                    <a:lnTo>
                      <a:pt x="618" y="676"/>
                    </a:lnTo>
                    <a:lnTo>
                      <a:pt x="621" y="682"/>
                    </a:lnTo>
                    <a:lnTo>
                      <a:pt x="625" y="694"/>
                    </a:lnTo>
                    <a:lnTo>
                      <a:pt x="632" y="710"/>
                    </a:lnTo>
                    <a:lnTo>
                      <a:pt x="641" y="722"/>
                    </a:lnTo>
                    <a:lnTo>
                      <a:pt x="640" y="746"/>
                    </a:lnTo>
                    <a:lnTo>
                      <a:pt x="638" y="749"/>
                    </a:lnTo>
                    <a:lnTo>
                      <a:pt x="633" y="753"/>
                    </a:lnTo>
                    <a:lnTo>
                      <a:pt x="624" y="760"/>
                    </a:lnTo>
                    <a:lnTo>
                      <a:pt x="614" y="770"/>
                    </a:lnTo>
                    <a:lnTo>
                      <a:pt x="601" y="780"/>
                    </a:lnTo>
                    <a:lnTo>
                      <a:pt x="587" y="790"/>
                    </a:lnTo>
                    <a:lnTo>
                      <a:pt x="573" y="799"/>
                    </a:lnTo>
                    <a:lnTo>
                      <a:pt x="558" y="808"/>
                    </a:lnTo>
                    <a:lnTo>
                      <a:pt x="558" y="837"/>
                    </a:lnTo>
                    <a:lnTo>
                      <a:pt x="565" y="841"/>
                    </a:lnTo>
                    <a:lnTo>
                      <a:pt x="567" y="842"/>
                    </a:lnTo>
                    <a:lnTo>
                      <a:pt x="571" y="845"/>
                    </a:lnTo>
                    <a:lnTo>
                      <a:pt x="578" y="848"/>
                    </a:lnTo>
                    <a:lnTo>
                      <a:pt x="587" y="845"/>
                    </a:lnTo>
                    <a:lnTo>
                      <a:pt x="599" y="837"/>
                    </a:lnTo>
                    <a:lnTo>
                      <a:pt x="600" y="843"/>
                    </a:lnTo>
                    <a:lnTo>
                      <a:pt x="614" y="843"/>
                    </a:lnTo>
                    <a:lnTo>
                      <a:pt x="615" y="843"/>
                    </a:lnTo>
                    <a:lnTo>
                      <a:pt x="618" y="841"/>
                    </a:lnTo>
                    <a:lnTo>
                      <a:pt x="623" y="837"/>
                    </a:lnTo>
                    <a:lnTo>
                      <a:pt x="629" y="834"/>
                    </a:lnTo>
                    <a:lnTo>
                      <a:pt x="636" y="828"/>
                    </a:lnTo>
                    <a:lnTo>
                      <a:pt x="643" y="821"/>
                    </a:lnTo>
                    <a:lnTo>
                      <a:pt x="649" y="812"/>
                    </a:lnTo>
                    <a:lnTo>
                      <a:pt x="656" y="802"/>
                    </a:lnTo>
                    <a:lnTo>
                      <a:pt x="661" y="802"/>
                    </a:lnTo>
                    <a:lnTo>
                      <a:pt x="666" y="796"/>
                    </a:lnTo>
                    <a:lnTo>
                      <a:pt x="676" y="782"/>
                    </a:lnTo>
                    <a:lnTo>
                      <a:pt x="687" y="764"/>
                    </a:lnTo>
                    <a:lnTo>
                      <a:pt x="694" y="743"/>
                    </a:lnTo>
                    <a:lnTo>
                      <a:pt x="701" y="740"/>
                    </a:lnTo>
                    <a:lnTo>
                      <a:pt x="702" y="699"/>
                    </a:lnTo>
                    <a:lnTo>
                      <a:pt x="721" y="705"/>
                    </a:lnTo>
                    <a:lnTo>
                      <a:pt x="765" y="755"/>
                    </a:lnTo>
                    <a:lnTo>
                      <a:pt x="773" y="793"/>
                    </a:lnTo>
                    <a:lnTo>
                      <a:pt x="766" y="855"/>
                    </a:lnTo>
                    <a:lnTo>
                      <a:pt x="765" y="856"/>
                    </a:lnTo>
                    <a:lnTo>
                      <a:pt x="762" y="860"/>
                    </a:lnTo>
                    <a:lnTo>
                      <a:pt x="759" y="866"/>
                    </a:lnTo>
                    <a:lnTo>
                      <a:pt x="753" y="873"/>
                    </a:lnTo>
                    <a:lnTo>
                      <a:pt x="746" y="881"/>
                    </a:lnTo>
                    <a:lnTo>
                      <a:pt x="738" y="889"/>
                    </a:lnTo>
                    <a:lnTo>
                      <a:pt x="730" y="896"/>
                    </a:lnTo>
                    <a:lnTo>
                      <a:pt x="720" y="903"/>
                    </a:lnTo>
                    <a:lnTo>
                      <a:pt x="717" y="921"/>
                    </a:lnTo>
                    <a:lnTo>
                      <a:pt x="724" y="923"/>
                    </a:lnTo>
                    <a:lnTo>
                      <a:pt x="731" y="932"/>
                    </a:lnTo>
                    <a:lnTo>
                      <a:pt x="732" y="932"/>
                    </a:lnTo>
                    <a:lnTo>
                      <a:pt x="733" y="932"/>
                    </a:lnTo>
                    <a:lnTo>
                      <a:pt x="737" y="932"/>
                    </a:lnTo>
                    <a:lnTo>
                      <a:pt x="742" y="932"/>
                    </a:lnTo>
                    <a:lnTo>
                      <a:pt x="746" y="932"/>
                    </a:lnTo>
                    <a:lnTo>
                      <a:pt x="752" y="932"/>
                    </a:lnTo>
                    <a:lnTo>
                      <a:pt x="759" y="931"/>
                    </a:lnTo>
                    <a:lnTo>
                      <a:pt x="766" y="930"/>
                    </a:lnTo>
                    <a:lnTo>
                      <a:pt x="770" y="920"/>
                    </a:lnTo>
                    <a:lnTo>
                      <a:pt x="771" y="920"/>
                    </a:lnTo>
                    <a:lnTo>
                      <a:pt x="776" y="921"/>
                    </a:lnTo>
                    <a:lnTo>
                      <a:pt x="781" y="921"/>
                    </a:lnTo>
                    <a:lnTo>
                      <a:pt x="788" y="920"/>
                    </a:lnTo>
                    <a:lnTo>
                      <a:pt x="790" y="918"/>
                    </a:lnTo>
                    <a:lnTo>
                      <a:pt x="794" y="913"/>
                    </a:lnTo>
                    <a:lnTo>
                      <a:pt x="801" y="905"/>
                    </a:lnTo>
                    <a:lnTo>
                      <a:pt x="809" y="895"/>
                    </a:lnTo>
                    <a:lnTo>
                      <a:pt x="819" y="883"/>
                    </a:lnTo>
                    <a:lnTo>
                      <a:pt x="827" y="872"/>
                    </a:lnTo>
                    <a:lnTo>
                      <a:pt x="834" y="860"/>
                    </a:lnTo>
                    <a:lnTo>
                      <a:pt x="838" y="850"/>
                    </a:lnTo>
                    <a:lnTo>
                      <a:pt x="834" y="812"/>
                    </a:lnTo>
                    <a:lnTo>
                      <a:pt x="861" y="740"/>
                    </a:lnTo>
                    <a:lnTo>
                      <a:pt x="864" y="717"/>
                    </a:lnTo>
                    <a:lnTo>
                      <a:pt x="845" y="690"/>
                    </a:lnTo>
                    <a:lnTo>
                      <a:pt x="864" y="695"/>
                    </a:lnTo>
                    <a:lnTo>
                      <a:pt x="867" y="697"/>
                    </a:lnTo>
                    <a:lnTo>
                      <a:pt x="879" y="702"/>
                    </a:lnTo>
                    <a:lnTo>
                      <a:pt x="895" y="707"/>
                    </a:lnTo>
                    <a:lnTo>
                      <a:pt x="914" y="712"/>
                    </a:lnTo>
                    <a:lnTo>
                      <a:pt x="936" y="717"/>
                    </a:lnTo>
                    <a:lnTo>
                      <a:pt x="960" y="717"/>
                    </a:lnTo>
                    <a:lnTo>
                      <a:pt x="983" y="713"/>
                    </a:lnTo>
                    <a:lnTo>
                      <a:pt x="1005" y="703"/>
                    </a:lnTo>
                    <a:lnTo>
                      <a:pt x="990" y="698"/>
                    </a:lnTo>
                    <a:lnTo>
                      <a:pt x="993" y="697"/>
                    </a:lnTo>
                    <a:lnTo>
                      <a:pt x="1001" y="695"/>
                    </a:lnTo>
                    <a:lnTo>
                      <a:pt x="1012" y="691"/>
                    </a:lnTo>
                    <a:lnTo>
                      <a:pt x="1026" y="687"/>
                    </a:lnTo>
                    <a:lnTo>
                      <a:pt x="1040" y="681"/>
                    </a:lnTo>
                    <a:lnTo>
                      <a:pt x="1054" y="674"/>
                    </a:lnTo>
                    <a:lnTo>
                      <a:pt x="1066" y="666"/>
                    </a:lnTo>
                    <a:lnTo>
                      <a:pt x="1075" y="657"/>
                    </a:lnTo>
                    <a:lnTo>
                      <a:pt x="1074" y="657"/>
                    </a:lnTo>
                    <a:lnTo>
                      <a:pt x="1072" y="658"/>
                    </a:lnTo>
                    <a:lnTo>
                      <a:pt x="1069" y="658"/>
                    </a:lnTo>
                    <a:lnTo>
                      <a:pt x="1064" y="658"/>
                    </a:lnTo>
                    <a:lnTo>
                      <a:pt x="1058" y="659"/>
                    </a:lnTo>
                    <a:lnTo>
                      <a:pt x="1051" y="658"/>
                    </a:lnTo>
                    <a:lnTo>
                      <a:pt x="1045" y="657"/>
                    </a:lnTo>
                    <a:lnTo>
                      <a:pt x="1039" y="656"/>
                    </a:lnTo>
                    <a:lnTo>
                      <a:pt x="1041" y="653"/>
                    </a:lnTo>
                    <a:lnTo>
                      <a:pt x="1048" y="647"/>
                    </a:lnTo>
                    <a:lnTo>
                      <a:pt x="1057" y="639"/>
                    </a:lnTo>
                    <a:lnTo>
                      <a:pt x="1067" y="628"/>
                    </a:lnTo>
                    <a:lnTo>
                      <a:pt x="1077" y="616"/>
                    </a:lnTo>
                    <a:lnTo>
                      <a:pt x="1086" y="603"/>
                    </a:lnTo>
                    <a:lnTo>
                      <a:pt x="1093" y="588"/>
                    </a:lnTo>
                    <a:lnTo>
                      <a:pt x="1095" y="574"/>
                    </a:lnTo>
                    <a:lnTo>
                      <a:pt x="1087" y="578"/>
                    </a:lnTo>
                    <a:lnTo>
                      <a:pt x="1088" y="576"/>
                    </a:lnTo>
                    <a:lnTo>
                      <a:pt x="1088" y="569"/>
                    </a:lnTo>
                    <a:lnTo>
                      <a:pt x="1087" y="560"/>
                    </a:lnTo>
                    <a:lnTo>
                      <a:pt x="1079" y="550"/>
                    </a:lnTo>
                    <a:lnTo>
                      <a:pt x="1069" y="555"/>
                    </a:lnTo>
                    <a:lnTo>
                      <a:pt x="1069" y="552"/>
                    </a:lnTo>
                    <a:lnTo>
                      <a:pt x="1069" y="545"/>
                    </a:lnTo>
                    <a:lnTo>
                      <a:pt x="1065" y="537"/>
                    </a:lnTo>
                    <a:lnTo>
                      <a:pt x="1058" y="532"/>
                    </a:lnTo>
                    <a:lnTo>
                      <a:pt x="1058" y="533"/>
                    </a:lnTo>
                    <a:lnTo>
                      <a:pt x="1056" y="536"/>
                    </a:lnTo>
                    <a:lnTo>
                      <a:pt x="1054" y="539"/>
                    </a:lnTo>
                    <a:lnTo>
                      <a:pt x="1049" y="543"/>
                    </a:lnTo>
                    <a:lnTo>
                      <a:pt x="1044" y="548"/>
                    </a:lnTo>
                    <a:lnTo>
                      <a:pt x="1037" y="553"/>
                    </a:lnTo>
                    <a:lnTo>
                      <a:pt x="1029" y="559"/>
                    </a:lnTo>
                    <a:lnTo>
                      <a:pt x="1020" y="563"/>
                    </a:lnTo>
                    <a:lnTo>
                      <a:pt x="978" y="563"/>
                    </a:lnTo>
                    <a:lnTo>
                      <a:pt x="958" y="547"/>
                    </a:lnTo>
                    <a:lnTo>
                      <a:pt x="956" y="524"/>
                    </a:lnTo>
                    <a:lnTo>
                      <a:pt x="951" y="486"/>
                    </a:lnTo>
                    <a:lnTo>
                      <a:pt x="944" y="479"/>
                    </a:lnTo>
                    <a:lnTo>
                      <a:pt x="943" y="420"/>
                    </a:lnTo>
                    <a:lnTo>
                      <a:pt x="935" y="413"/>
                    </a:lnTo>
                    <a:lnTo>
                      <a:pt x="936" y="396"/>
                    </a:lnTo>
                    <a:lnTo>
                      <a:pt x="936" y="358"/>
                    </a:lnTo>
                    <a:lnTo>
                      <a:pt x="932" y="315"/>
                    </a:lnTo>
                    <a:lnTo>
                      <a:pt x="918" y="280"/>
                    </a:lnTo>
                    <a:lnTo>
                      <a:pt x="915" y="270"/>
                    </a:lnTo>
                    <a:lnTo>
                      <a:pt x="910" y="259"/>
                    </a:lnTo>
                    <a:lnTo>
                      <a:pt x="902" y="247"/>
                    </a:lnTo>
                    <a:lnTo>
                      <a:pt x="891" y="234"/>
                    </a:lnTo>
                    <a:lnTo>
                      <a:pt x="880" y="221"/>
                    </a:lnTo>
                    <a:lnTo>
                      <a:pt x="866" y="210"/>
                    </a:lnTo>
                    <a:lnTo>
                      <a:pt x="850" y="198"/>
                    </a:lnTo>
                    <a:lnTo>
                      <a:pt x="834" y="189"/>
                    </a:lnTo>
                    <a:lnTo>
                      <a:pt x="831" y="187"/>
                    </a:lnTo>
                    <a:lnTo>
                      <a:pt x="823" y="181"/>
                    </a:lnTo>
                    <a:lnTo>
                      <a:pt x="812" y="172"/>
                    </a:lnTo>
                    <a:lnTo>
                      <a:pt x="798" y="162"/>
                    </a:lnTo>
                    <a:lnTo>
                      <a:pt x="783" y="151"/>
                    </a:lnTo>
                    <a:lnTo>
                      <a:pt x="766" y="141"/>
                    </a:lnTo>
                    <a:lnTo>
                      <a:pt x="750" y="134"/>
                    </a:lnTo>
                    <a:lnTo>
                      <a:pt x="735" y="129"/>
                    </a:lnTo>
                    <a:lnTo>
                      <a:pt x="733" y="129"/>
                    </a:lnTo>
                    <a:lnTo>
                      <a:pt x="731" y="128"/>
                    </a:lnTo>
                    <a:lnTo>
                      <a:pt x="728" y="127"/>
                    </a:lnTo>
                    <a:lnTo>
                      <a:pt x="723" y="125"/>
                    </a:lnTo>
                    <a:lnTo>
                      <a:pt x="716" y="124"/>
                    </a:lnTo>
                    <a:lnTo>
                      <a:pt x="708" y="121"/>
                    </a:lnTo>
                    <a:lnTo>
                      <a:pt x="699" y="119"/>
                    </a:lnTo>
                    <a:lnTo>
                      <a:pt x="687" y="116"/>
                    </a:lnTo>
                    <a:lnTo>
                      <a:pt x="675" y="113"/>
                    </a:lnTo>
                    <a:lnTo>
                      <a:pt x="661" y="112"/>
                    </a:lnTo>
                    <a:lnTo>
                      <a:pt x="646" y="110"/>
                    </a:lnTo>
                    <a:lnTo>
                      <a:pt x="629" y="107"/>
                    </a:lnTo>
                    <a:lnTo>
                      <a:pt x="610" y="106"/>
                    </a:lnTo>
                    <a:lnTo>
                      <a:pt x="591" y="106"/>
                    </a:lnTo>
                    <a:lnTo>
                      <a:pt x="570" y="106"/>
                    </a:lnTo>
                    <a:lnTo>
                      <a:pt x="547" y="106"/>
                    </a:lnTo>
                    <a:lnTo>
                      <a:pt x="535" y="106"/>
                    </a:lnTo>
                    <a:lnTo>
                      <a:pt x="517" y="106"/>
                    </a:lnTo>
                    <a:lnTo>
                      <a:pt x="494" y="105"/>
                    </a:lnTo>
                    <a:lnTo>
                      <a:pt x="468" y="105"/>
                    </a:lnTo>
                    <a:lnTo>
                      <a:pt x="441" y="104"/>
                    </a:lnTo>
                    <a:lnTo>
                      <a:pt x="417" y="104"/>
                    </a:lnTo>
                    <a:lnTo>
                      <a:pt x="396" y="104"/>
                    </a:lnTo>
                    <a:lnTo>
                      <a:pt x="382" y="105"/>
                    </a:lnTo>
                    <a:lnTo>
                      <a:pt x="370" y="106"/>
                    </a:lnTo>
                    <a:lnTo>
                      <a:pt x="354" y="106"/>
                    </a:lnTo>
                    <a:lnTo>
                      <a:pt x="334" y="105"/>
                    </a:lnTo>
                    <a:lnTo>
                      <a:pt x="312" y="103"/>
                    </a:lnTo>
                    <a:lnTo>
                      <a:pt x="290" y="101"/>
                    </a:lnTo>
                    <a:lnTo>
                      <a:pt x="267" y="98"/>
                    </a:lnTo>
                    <a:lnTo>
                      <a:pt x="244" y="95"/>
                    </a:lnTo>
                    <a:lnTo>
                      <a:pt x="223" y="91"/>
                    </a:lnTo>
                    <a:lnTo>
                      <a:pt x="205" y="87"/>
                    </a:lnTo>
                    <a:lnTo>
                      <a:pt x="190" y="78"/>
                    </a:lnTo>
                    <a:lnTo>
                      <a:pt x="176" y="66"/>
                    </a:lnTo>
                    <a:lnTo>
                      <a:pt x="166" y="52"/>
                    </a:lnTo>
                    <a:lnTo>
                      <a:pt x="155" y="38"/>
                    </a:lnTo>
                    <a:lnTo>
                      <a:pt x="145" y="25"/>
                    </a:lnTo>
                    <a:lnTo>
                      <a:pt x="135" y="12"/>
                    </a:lnTo>
                    <a:lnTo>
                      <a:pt x="124" y="0"/>
                    </a:lnTo>
                    <a:lnTo>
                      <a:pt x="129" y="15"/>
                    </a:lnTo>
                    <a:lnTo>
                      <a:pt x="132" y="38"/>
                    </a:lnTo>
                    <a:lnTo>
                      <a:pt x="132" y="67"/>
                    </a:lnTo>
                    <a:lnTo>
                      <a:pt x="130" y="102"/>
                    </a:lnTo>
                    <a:lnTo>
                      <a:pt x="121" y="141"/>
                    </a:lnTo>
                    <a:lnTo>
                      <a:pt x="104" y="183"/>
                    </a:lnTo>
                    <a:lnTo>
                      <a:pt x="77" y="230"/>
                    </a:lnTo>
                    <a:lnTo>
                      <a:pt x="39" y="27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1066" name="Freeform 346"/>
              <p:cNvSpPr>
                <a:spLocks/>
              </p:cNvSpPr>
              <p:nvPr/>
            </p:nvSpPr>
            <p:spPr bwMode="auto">
              <a:xfrm>
                <a:off x="3703" y="1246"/>
                <a:ext cx="220" cy="464"/>
              </a:xfrm>
              <a:custGeom>
                <a:avLst/>
                <a:gdLst/>
                <a:ahLst/>
                <a:cxnLst>
                  <a:cxn ang="0">
                    <a:pos x="421" y="749"/>
                  </a:cxn>
                  <a:cxn ang="0">
                    <a:pos x="397" y="792"/>
                  </a:cxn>
                  <a:cxn ang="0">
                    <a:pos x="367" y="850"/>
                  </a:cxn>
                  <a:cxn ang="0">
                    <a:pos x="315" y="883"/>
                  </a:cxn>
                  <a:cxn ang="0">
                    <a:pos x="263" y="925"/>
                  </a:cxn>
                  <a:cxn ang="0">
                    <a:pos x="241" y="921"/>
                  </a:cxn>
                  <a:cxn ang="0">
                    <a:pos x="224" y="897"/>
                  </a:cxn>
                  <a:cxn ang="0">
                    <a:pos x="231" y="879"/>
                  </a:cxn>
                  <a:cxn ang="0">
                    <a:pos x="202" y="877"/>
                  </a:cxn>
                  <a:cxn ang="0">
                    <a:pos x="206" y="854"/>
                  </a:cxn>
                  <a:cxn ang="0">
                    <a:pos x="236" y="837"/>
                  </a:cxn>
                  <a:cxn ang="0">
                    <a:pos x="245" y="772"/>
                  </a:cxn>
                  <a:cxn ang="0">
                    <a:pos x="231" y="666"/>
                  </a:cxn>
                  <a:cxn ang="0">
                    <a:pos x="203" y="638"/>
                  </a:cxn>
                  <a:cxn ang="0">
                    <a:pos x="176" y="611"/>
                  </a:cxn>
                  <a:cxn ang="0">
                    <a:pos x="143" y="566"/>
                  </a:cxn>
                  <a:cxn ang="0">
                    <a:pos x="116" y="531"/>
                  </a:cxn>
                  <a:cxn ang="0">
                    <a:pos x="76" y="497"/>
                  </a:cxn>
                  <a:cxn ang="0">
                    <a:pos x="46" y="442"/>
                  </a:cxn>
                  <a:cxn ang="0">
                    <a:pos x="28" y="402"/>
                  </a:cxn>
                  <a:cxn ang="0">
                    <a:pos x="2" y="326"/>
                  </a:cxn>
                  <a:cxn ang="0">
                    <a:pos x="16" y="257"/>
                  </a:cxn>
                  <a:cxn ang="0">
                    <a:pos x="49" y="246"/>
                  </a:cxn>
                  <a:cxn ang="0">
                    <a:pos x="93" y="227"/>
                  </a:cxn>
                  <a:cxn ang="0">
                    <a:pos x="126" y="219"/>
                  </a:cxn>
                  <a:cxn ang="0">
                    <a:pos x="156" y="193"/>
                  </a:cxn>
                  <a:cxn ang="0">
                    <a:pos x="179" y="192"/>
                  </a:cxn>
                  <a:cxn ang="0">
                    <a:pos x="231" y="153"/>
                  </a:cxn>
                  <a:cxn ang="0">
                    <a:pos x="257" y="138"/>
                  </a:cxn>
                  <a:cxn ang="0">
                    <a:pos x="277" y="87"/>
                  </a:cxn>
                  <a:cxn ang="0">
                    <a:pos x="287" y="46"/>
                  </a:cxn>
                  <a:cxn ang="0">
                    <a:pos x="318" y="1"/>
                  </a:cxn>
                  <a:cxn ang="0">
                    <a:pos x="343" y="24"/>
                  </a:cxn>
                  <a:cxn ang="0">
                    <a:pos x="368" y="126"/>
                  </a:cxn>
                  <a:cxn ang="0">
                    <a:pos x="348" y="177"/>
                  </a:cxn>
                  <a:cxn ang="0">
                    <a:pos x="338" y="147"/>
                  </a:cxn>
                  <a:cxn ang="0">
                    <a:pos x="325" y="229"/>
                  </a:cxn>
                  <a:cxn ang="0">
                    <a:pos x="308" y="278"/>
                  </a:cxn>
                  <a:cxn ang="0">
                    <a:pos x="282" y="316"/>
                  </a:cxn>
                  <a:cxn ang="0">
                    <a:pos x="257" y="329"/>
                  </a:cxn>
                  <a:cxn ang="0">
                    <a:pos x="237" y="330"/>
                  </a:cxn>
                  <a:cxn ang="0">
                    <a:pos x="195" y="326"/>
                  </a:cxn>
                  <a:cxn ang="0">
                    <a:pos x="177" y="400"/>
                  </a:cxn>
                  <a:cxn ang="0">
                    <a:pos x="191" y="455"/>
                  </a:cxn>
                  <a:cxn ang="0">
                    <a:pos x="211" y="487"/>
                  </a:cxn>
                  <a:cxn ang="0">
                    <a:pos x="239" y="518"/>
                  </a:cxn>
                  <a:cxn ang="0">
                    <a:pos x="260" y="563"/>
                  </a:cxn>
                  <a:cxn ang="0">
                    <a:pos x="291" y="600"/>
                  </a:cxn>
                  <a:cxn ang="0">
                    <a:pos x="333" y="611"/>
                  </a:cxn>
                  <a:cxn ang="0">
                    <a:pos x="369" y="603"/>
                  </a:cxn>
                  <a:cxn ang="0">
                    <a:pos x="386" y="618"/>
                  </a:cxn>
                  <a:cxn ang="0">
                    <a:pos x="407" y="603"/>
                  </a:cxn>
                  <a:cxn ang="0">
                    <a:pos x="439" y="691"/>
                  </a:cxn>
                </a:cxnLst>
                <a:rect l="0" t="0" r="r" b="b"/>
                <a:pathLst>
                  <a:path w="439" h="927">
                    <a:moveTo>
                      <a:pt x="429" y="689"/>
                    </a:moveTo>
                    <a:lnTo>
                      <a:pt x="427" y="707"/>
                    </a:lnTo>
                    <a:lnTo>
                      <a:pt x="424" y="726"/>
                    </a:lnTo>
                    <a:lnTo>
                      <a:pt x="422" y="742"/>
                    </a:lnTo>
                    <a:lnTo>
                      <a:pt x="421" y="749"/>
                    </a:lnTo>
                    <a:lnTo>
                      <a:pt x="405" y="744"/>
                    </a:lnTo>
                    <a:lnTo>
                      <a:pt x="404" y="761"/>
                    </a:lnTo>
                    <a:lnTo>
                      <a:pt x="401" y="776"/>
                    </a:lnTo>
                    <a:lnTo>
                      <a:pt x="398" y="787"/>
                    </a:lnTo>
                    <a:lnTo>
                      <a:pt x="397" y="792"/>
                    </a:lnTo>
                    <a:lnTo>
                      <a:pt x="385" y="787"/>
                    </a:lnTo>
                    <a:lnTo>
                      <a:pt x="383" y="812"/>
                    </a:lnTo>
                    <a:lnTo>
                      <a:pt x="376" y="831"/>
                    </a:lnTo>
                    <a:lnTo>
                      <a:pt x="370" y="845"/>
                    </a:lnTo>
                    <a:lnTo>
                      <a:pt x="367" y="850"/>
                    </a:lnTo>
                    <a:lnTo>
                      <a:pt x="354" y="839"/>
                    </a:lnTo>
                    <a:lnTo>
                      <a:pt x="338" y="867"/>
                    </a:lnTo>
                    <a:lnTo>
                      <a:pt x="332" y="860"/>
                    </a:lnTo>
                    <a:lnTo>
                      <a:pt x="325" y="871"/>
                    </a:lnTo>
                    <a:lnTo>
                      <a:pt x="315" y="883"/>
                    </a:lnTo>
                    <a:lnTo>
                      <a:pt x="303" y="893"/>
                    </a:lnTo>
                    <a:lnTo>
                      <a:pt x="291" y="904"/>
                    </a:lnTo>
                    <a:lnTo>
                      <a:pt x="279" y="913"/>
                    </a:lnTo>
                    <a:lnTo>
                      <a:pt x="270" y="920"/>
                    </a:lnTo>
                    <a:lnTo>
                      <a:pt x="263" y="925"/>
                    </a:lnTo>
                    <a:lnTo>
                      <a:pt x="261" y="927"/>
                    </a:lnTo>
                    <a:lnTo>
                      <a:pt x="253" y="925"/>
                    </a:lnTo>
                    <a:lnTo>
                      <a:pt x="247" y="923"/>
                    </a:lnTo>
                    <a:lnTo>
                      <a:pt x="242" y="922"/>
                    </a:lnTo>
                    <a:lnTo>
                      <a:pt x="241" y="921"/>
                    </a:lnTo>
                    <a:lnTo>
                      <a:pt x="229" y="923"/>
                    </a:lnTo>
                    <a:lnTo>
                      <a:pt x="221" y="911"/>
                    </a:lnTo>
                    <a:lnTo>
                      <a:pt x="222" y="906"/>
                    </a:lnTo>
                    <a:lnTo>
                      <a:pt x="223" y="901"/>
                    </a:lnTo>
                    <a:lnTo>
                      <a:pt x="224" y="897"/>
                    </a:lnTo>
                    <a:lnTo>
                      <a:pt x="225" y="892"/>
                    </a:lnTo>
                    <a:lnTo>
                      <a:pt x="228" y="886"/>
                    </a:lnTo>
                    <a:lnTo>
                      <a:pt x="229" y="883"/>
                    </a:lnTo>
                    <a:lnTo>
                      <a:pt x="231" y="881"/>
                    </a:lnTo>
                    <a:lnTo>
                      <a:pt x="231" y="879"/>
                    </a:lnTo>
                    <a:lnTo>
                      <a:pt x="222" y="879"/>
                    </a:lnTo>
                    <a:lnTo>
                      <a:pt x="215" y="877"/>
                    </a:lnTo>
                    <a:lnTo>
                      <a:pt x="210" y="874"/>
                    </a:lnTo>
                    <a:lnTo>
                      <a:pt x="209" y="871"/>
                    </a:lnTo>
                    <a:lnTo>
                      <a:pt x="202" y="877"/>
                    </a:lnTo>
                    <a:lnTo>
                      <a:pt x="195" y="877"/>
                    </a:lnTo>
                    <a:lnTo>
                      <a:pt x="191" y="876"/>
                    </a:lnTo>
                    <a:lnTo>
                      <a:pt x="188" y="875"/>
                    </a:lnTo>
                    <a:lnTo>
                      <a:pt x="198" y="863"/>
                    </a:lnTo>
                    <a:lnTo>
                      <a:pt x="206" y="854"/>
                    </a:lnTo>
                    <a:lnTo>
                      <a:pt x="215" y="847"/>
                    </a:lnTo>
                    <a:lnTo>
                      <a:pt x="222" y="843"/>
                    </a:lnTo>
                    <a:lnTo>
                      <a:pt x="228" y="840"/>
                    </a:lnTo>
                    <a:lnTo>
                      <a:pt x="232" y="838"/>
                    </a:lnTo>
                    <a:lnTo>
                      <a:pt x="236" y="837"/>
                    </a:lnTo>
                    <a:lnTo>
                      <a:pt x="237" y="837"/>
                    </a:lnTo>
                    <a:lnTo>
                      <a:pt x="238" y="816"/>
                    </a:lnTo>
                    <a:lnTo>
                      <a:pt x="241" y="795"/>
                    </a:lnTo>
                    <a:lnTo>
                      <a:pt x="244" y="779"/>
                    </a:lnTo>
                    <a:lnTo>
                      <a:pt x="245" y="772"/>
                    </a:lnTo>
                    <a:lnTo>
                      <a:pt x="240" y="737"/>
                    </a:lnTo>
                    <a:lnTo>
                      <a:pt x="239" y="704"/>
                    </a:lnTo>
                    <a:lnTo>
                      <a:pt x="240" y="681"/>
                    </a:lnTo>
                    <a:lnTo>
                      <a:pt x="240" y="672"/>
                    </a:lnTo>
                    <a:lnTo>
                      <a:pt x="231" y="666"/>
                    </a:lnTo>
                    <a:lnTo>
                      <a:pt x="223" y="660"/>
                    </a:lnTo>
                    <a:lnTo>
                      <a:pt x="217" y="653"/>
                    </a:lnTo>
                    <a:lnTo>
                      <a:pt x="211" y="647"/>
                    </a:lnTo>
                    <a:lnTo>
                      <a:pt x="207" y="642"/>
                    </a:lnTo>
                    <a:lnTo>
                      <a:pt x="203" y="638"/>
                    </a:lnTo>
                    <a:lnTo>
                      <a:pt x="202" y="635"/>
                    </a:lnTo>
                    <a:lnTo>
                      <a:pt x="201" y="634"/>
                    </a:lnTo>
                    <a:lnTo>
                      <a:pt x="190" y="627"/>
                    </a:lnTo>
                    <a:lnTo>
                      <a:pt x="181" y="619"/>
                    </a:lnTo>
                    <a:lnTo>
                      <a:pt x="176" y="611"/>
                    </a:lnTo>
                    <a:lnTo>
                      <a:pt x="173" y="608"/>
                    </a:lnTo>
                    <a:lnTo>
                      <a:pt x="158" y="594"/>
                    </a:lnTo>
                    <a:lnTo>
                      <a:pt x="149" y="581"/>
                    </a:lnTo>
                    <a:lnTo>
                      <a:pt x="145" y="571"/>
                    </a:lnTo>
                    <a:lnTo>
                      <a:pt x="143" y="566"/>
                    </a:lnTo>
                    <a:lnTo>
                      <a:pt x="139" y="579"/>
                    </a:lnTo>
                    <a:lnTo>
                      <a:pt x="128" y="564"/>
                    </a:lnTo>
                    <a:lnTo>
                      <a:pt x="122" y="548"/>
                    </a:lnTo>
                    <a:lnTo>
                      <a:pt x="117" y="535"/>
                    </a:lnTo>
                    <a:lnTo>
                      <a:pt x="116" y="531"/>
                    </a:lnTo>
                    <a:lnTo>
                      <a:pt x="105" y="523"/>
                    </a:lnTo>
                    <a:lnTo>
                      <a:pt x="95" y="509"/>
                    </a:lnTo>
                    <a:lnTo>
                      <a:pt x="88" y="497"/>
                    </a:lnTo>
                    <a:lnTo>
                      <a:pt x="85" y="491"/>
                    </a:lnTo>
                    <a:lnTo>
                      <a:pt x="76" y="497"/>
                    </a:lnTo>
                    <a:lnTo>
                      <a:pt x="65" y="473"/>
                    </a:lnTo>
                    <a:lnTo>
                      <a:pt x="56" y="466"/>
                    </a:lnTo>
                    <a:lnTo>
                      <a:pt x="50" y="456"/>
                    </a:lnTo>
                    <a:lnTo>
                      <a:pt x="47" y="447"/>
                    </a:lnTo>
                    <a:lnTo>
                      <a:pt x="46" y="442"/>
                    </a:lnTo>
                    <a:lnTo>
                      <a:pt x="39" y="443"/>
                    </a:lnTo>
                    <a:lnTo>
                      <a:pt x="34" y="429"/>
                    </a:lnTo>
                    <a:lnTo>
                      <a:pt x="31" y="417"/>
                    </a:lnTo>
                    <a:lnTo>
                      <a:pt x="28" y="406"/>
                    </a:lnTo>
                    <a:lnTo>
                      <a:pt x="28" y="402"/>
                    </a:lnTo>
                    <a:lnTo>
                      <a:pt x="19" y="386"/>
                    </a:lnTo>
                    <a:lnTo>
                      <a:pt x="17" y="335"/>
                    </a:lnTo>
                    <a:lnTo>
                      <a:pt x="6" y="342"/>
                    </a:lnTo>
                    <a:lnTo>
                      <a:pt x="4" y="334"/>
                    </a:lnTo>
                    <a:lnTo>
                      <a:pt x="2" y="326"/>
                    </a:lnTo>
                    <a:lnTo>
                      <a:pt x="1" y="319"/>
                    </a:lnTo>
                    <a:lnTo>
                      <a:pt x="1" y="313"/>
                    </a:lnTo>
                    <a:lnTo>
                      <a:pt x="0" y="301"/>
                    </a:lnTo>
                    <a:lnTo>
                      <a:pt x="8" y="274"/>
                    </a:lnTo>
                    <a:lnTo>
                      <a:pt x="16" y="257"/>
                    </a:lnTo>
                    <a:lnTo>
                      <a:pt x="21" y="247"/>
                    </a:lnTo>
                    <a:lnTo>
                      <a:pt x="24" y="245"/>
                    </a:lnTo>
                    <a:lnTo>
                      <a:pt x="28" y="278"/>
                    </a:lnTo>
                    <a:lnTo>
                      <a:pt x="39" y="260"/>
                    </a:lnTo>
                    <a:lnTo>
                      <a:pt x="49" y="246"/>
                    </a:lnTo>
                    <a:lnTo>
                      <a:pt x="57" y="237"/>
                    </a:lnTo>
                    <a:lnTo>
                      <a:pt x="61" y="235"/>
                    </a:lnTo>
                    <a:lnTo>
                      <a:pt x="61" y="263"/>
                    </a:lnTo>
                    <a:lnTo>
                      <a:pt x="71" y="246"/>
                    </a:lnTo>
                    <a:lnTo>
                      <a:pt x="93" y="227"/>
                    </a:lnTo>
                    <a:lnTo>
                      <a:pt x="92" y="244"/>
                    </a:lnTo>
                    <a:lnTo>
                      <a:pt x="90" y="258"/>
                    </a:lnTo>
                    <a:lnTo>
                      <a:pt x="92" y="269"/>
                    </a:lnTo>
                    <a:lnTo>
                      <a:pt x="92" y="273"/>
                    </a:lnTo>
                    <a:lnTo>
                      <a:pt x="126" y="219"/>
                    </a:lnTo>
                    <a:lnTo>
                      <a:pt x="132" y="229"/>
                    </a:lnTo>
                    <a:lnTo>
                      <a:pt x="138" y="217"/>
                    </a:lnTo>
                    <a:lnTo>
                      <a:pt x="145" y="208"/>
                    </a:lnTo>
                    <a:lnTo>
                      <a:pt x="150" y="200"/>
                    </a:lnTo>
                    <a:lnTo>
                      <a:pt x="156" y="193"/>
                    </a:lnTo>
                    <a:lnTo>
                      <a:pt x="162" y="189"/>
                    </a:lnTo>
                    <a:lnTo>
                      <a:pt x="165" y="185"/>
                    </a:lnTo>
                    <a:lnTo>
                      <a:pt x="168" y="184"/>
                    </a:lnTo>
                    <a:lnTo>
                      <a:pt x="169" y="183"/>
                    </a:lnTo>
                    <a:lnTo>
                      <a:pt x="179" y="192"/>
                    </a:lnTo>
                    <a:lnTo>
                      <a:pt x="206" y="162"/>
                    </a:lnTo>
                    <a:lnTo>
                      <a:pt x="208" y="179"/>
                    </a:lnTo>
                    <a:lnTo>
                      <a:pt x="218" y="171"/>
                    </a:lnTo>
                    <a:lnTo>
                      <a:pt x="226" y="161"/>
                    </a:lnTo>
                    <a:lnTo>
                      <a:pt x="231" y="153"/>
                    </a:lnTo>
                    <a:lnTo>
                      <a:pt x="232" y="149"/>
                    </a:lnTo>
                    <a:lnTo>
                      <a:pt x="237" y="162"/>
                    </a:lnTo>
                    <a:lnTo>
                      <a:pt x="255" y="114"/>
                    </a:lnTo>
                    <a:lnTo>
                      <a:pt x="257" y="126"/>
                    </a:lnTo>
                    <a:lnTo>
                      <a:pt x="257" y="138"/>
                    </a:lnTo>
                    <a:lnTo>
                      <a:pt x="256" y="146"/>
                    </a:lnTo>
                    <a:lnTo>
                      <a:pt x="256" y="149"/>
                    </a:lnTo>
                    <a:lnTo>
                      <a:pt x="267" y="128"/>
                    </a:lnTo>
                    <a:lnTo>
                      <a:pt x="274" y="106"/>
                    </a:lnTo>
                    <a:lnTo>
                      <a:pt x="277" y="87"/>
                    </a:lnTo>
                    <a:lnTo>
                      <a:pt x="278" y="80"/>
                    </a:lnTo>
                    <a:lnTo>
                      <a:pt x="286" y="88"/>
                    </a:lnTo>
                    <a:lnTo>
                      <a:pt x="289" y="72"/>
                    </a:lnTo>
                    <a:lnTo>
                      <a:pt x="289" y="57"/>
                    </a:lnTo>
                    <a:lnTo>
                      <a:pt x="287" y="46"/>
                    </a:lnTo>
                    <a:lnTo>
                      <a:pt x="287" y="41"/>
                    </a:lnTo>
                    <a:lnTo>
                      <a:pt x="302" y="55"/>
                    </a:lnTo>
                    <a:lnTo>
                      <a:pt x="302" y="0"/>
                    </a:lnTo>
                    <a:lnTo>
                      <a:pt x="315" y="17"/>
                    </a:lnTo>
                    <a:lnTo>
                      <a:pt x="318" y="1"/>
                    </a:lnTo>
                    <a:lnTo>
                      <a:pt x="323" y="1"/>
                    </a:lnTo>
                    <a:lnTo>
                      <a:pt x="330" y="10"/>
                    </a:lnTo>
                    <a:lnTo>
                      <a:pt x="337" y="17"/>
                    </a:lnTo>
                    <a:lnTo>
                      <a:pt x="341" y="22"/>
                    </a:lnTo>
                    <a:lnTo>
                      <a:pt x="343" y="24"/>
                    </a:lnTo>
                    <a:lnTo>
                      <a:pt x="343" y="33"/>
                    </a:lnTo>
                    <a:lnTo>
                      <a:pt x="365" y="63"/>
                    </a:lnTo>
                    <a:lnTo>
                      <a:pt x="368" y="86"/>
                    </a:lnTo>
                    <a:lnTo>
                      <a:pt x="368" y="109"/>
                    </a:lnTo>
                    <a:lnTo>
                      <a:pt x="368" y="126"/>
                    </a:lnTo>
                    <a:lnTo>
                      <a:pt x="367" y="133"/>
                    </a:lnTo>
                    <a:lnTo>
                      <a:pt x="359" y="118"/>
                    </a:lnTo>
                    <a:lnTo>
                      <a:pt x="359" y="140"/>
                    </a:lnTo>
                    <a:lnTo>
                      <a:pt x="354" y="161"/>
                    </a:lnTo>
                    <a:lnTo>
                      <a:pt x="348" y="177"/>
                    </a:lnTo>
                    <a:lnTo>
                      <a:pt x="346" y="183"/>
                    </a:lnTo>
                    <a:lnTo>
                      <a:pt x="344" y="169"/>
                    </a:lnTo>
                    <a:lnTo>
                      <a:pt x="341" y="158"/>
                    </a:lnTo>
                    <a:lnTo>
                      <a:pt x="339" y="151"/>
                    </a:lnTo>
                    <a:lnTo>
                      <a:pt x="338" y="147"/>
                    </a:lnTo>
                    <a:lnTo>
                      <a:pt x="338" y="179"/>
                    </a:lnTo>
                    <a:lnTo>
                      <a:pt x="332" y="176"/>
                    </a:lnTo>
                    <a:lnTo>
                      <a:pt x="332" y="196"/>
                    </a:lnTo>
                    <a:lnTo>
                      <a:pt x="329" y="214"/>
                    </a:lnTo>
                    <a:lnTo>
                      <a:pt x="325" y="229"/>
                    </a:lnTo>
                    <a:lnTo>
                      <a:pt x="324" y="235"/>
                    </a:lnTo>
                    <a:lnTo>
                      <a:pt x="314" y="224"/>
                    </a:lnTo>
                    <a:lnTo>
                      <a:pt x="315" y="245"/>
                    </a:lnTo>
                    <a:lnTo>
                      <a:pt x="313" y="262"/>
                    </a:lnTo>
                    <a:lnTo>
                      <a:pt x="308" y="278"/>
                    </a:lnTo>
                    <a:lnTo>
                      <a:pt x="301" y="291"/>
                    </a:lnTo>
                    <a:lnTo>
                      <a:pt x="294" y="303"/>
                    </a:lnTo>
                    <a:lnTo>
                      <a:pt x="289" y="310"/>
                    </a:lnTo>
                    <a:lnTo>
                      <a:pt x="284" y="315"/>
                    </a:lnTo>
                    <a:lnTo>
                      <a:pt x="282" y="316"/>
                    </a:lnTo>
                    <a:lnTo>
                      <a:pt x="280" y="296"/>
                    </a:lnTo>
                    <a:lnTo>
                      <a:pt x="275" y="305"/>
                    </a:lnTo>
                    <a:lnTo>
                      <a:pt x="269" y="314"/>
                    </a:lnTo>
                    <a:lnTo>
                      <a:pt x="263" y="322"/>
                    </a:lnTo>
                    <a:lnTo>
                      <a:pt x="257" y="329"/>
                    </a:lnTo>
                    <a:lnTo>
                      <a:pt x="253" y="335"/>
                    </a:lnTo>
                    <a:lnTo>
                      <a:pt x="248" y="339"/>
                    </a:lnTo>
                    <a:lnTo>
                      <a:pt x="246" y="342"/>
                    </a:lnTo>
                    <a:lnTo>
                      <a:pt x="245" y="343"/>
                    </a:lnTo>
                    <a:lnTo>
                      <a:pt x="237" y="330"/>
                    </a:lnTo>
                    <a:lnTo>
                      <a:pt x="232" y="319"/>
                    </a:lnTo>
                    <a:lnTo>
                      <a:pt x="230" y="312"/>
                    </a:lnTo>
                    <a:lnTo>
                      <a:pt x="230" y="310"/>
                    </a:lnTo>
                    <a:lnTo>
                      <a:pt x="214" y="342"/>
                    </a:lnTo>
                    <a:lnTo>
                      <a:pt x="195" y="326"/>
                    </a:lnTo>
                    <a:lnTo>
                      <a:pt x="186" y="348"/>
                    </a:lnTo>
                    <a:lnTo>
                      <a:pt x="184" y="361"/>
                    </a:lnTo>
                    <a:lnTo>
                      <a:pt x="185" y="369"/>
                    </a:lnTo>
                    <a:lnTo>
                      <a:pt x="186" y="372"/>
                    </a:lnTo>
                    <a:lnTo>
                      <a:pt x="177" y="400"/>
                    </a:lnTo>
                    <a:lnTo>
                      <a:pt x="175" y="426"/>
                    </a:lnTo>
                    <a:lnTo>
                      <a:pt x="175" y="443"/>
                    </a:lnTo>
                    <a:lnTo>
                      <a:pt x="176" y="450"/>
                    </a:lnTo>
                    <a:lnTo>
                      <a:pt x="190" y="442"/>
                    </a:lnTo>
                    <a:lnTo>
                      <a:pt x="191" y="455"/>
                    </a:lnTo>
                    <a:lnTo>
                      <a:pt x="193" y="467"/>
                    </a:lnTo>
                    <a:lnTo>
                      <a:pt x="196" y="476"/>
                    </a:lnTo>
                    <a:lnTo>
                      <a:pt x="198" y="480"/>
                    </a:lnTo>
                    <a:lnTo>
                      <a:pt x="210" y="471"/>
                    </a:lnTo>
                    <a:lnTo>
                      <a:pt x="211" y="487"/>
                    </a:lnTo>
                    <a:lnTo>
                      <a:pt x="215" y="504"/>
                    </a:lnTo>
                    <a:lnTo>
                      <a:pt x="219" y="519"/>
                    </a:lnTo>
                    <a:lnTo>
                      <a:pt x="222" y="525"/>
                    </a:lnTo>
                    <a:lnTo>
                      <a:pt x="232" y="521"/>
                    </a:lnTo>
                    <a:lnTo>
                      <a:pt x="239" y="518"/>
                    </a:lnTo>
                    <a:lnTo>
                      <a:pt x="244" y="514"/>
                    </a:lnTo>
                    <a:lnTo>
                      <a:pt x="245" y="513"/>
                    </a:lnTo>
                    <a:lnTo>
                      <a:pt x="245" y="546"/>
                    </a:lnTo>
                    <a:lnTo>
                      <a:pt x="255" y="541"/>
                    </a:lnTo>
                    <a:lnTo>
                      <a:pt x="260" y="563"/>
                    </a:lnTo>
                    <a:lnTo>
                      <a:pt x="270" y="555"/>
                    </a:lnTo>
                    <a:lnTo>
                      <a:pt x="274" y="574"/>
                    </a:lnTo>
                    <a:lnTo>
                      <a:pt x="280" y="588"/>
                    </a:lnTo>
                    <a:lnTo>
                      <a:pt x="287" y="596"/>
                    </a:lnTo>
                    <a:lnTo>
                      <a:pt x="291" y="600"/>
                    </a:lnTo>
                    <a:lnTo>
                      <a:pt x="298" y="587"/>
                    </a:lnTo>
                    <a:lnTo>
                      <a:pt x="313" y="584"/>
                    </a:lnTo>
                    <a:lnTo>
                      <a:pt x="318" y="596"/>
                    </a:lnTo>
                    <a:lnTo>
                      <a:pt x="327" y="605"/>
                    </a:lnTo>
                    <a:lnTo>
                      <a:pt x="333" y="611"/>
                    </a:lnTo>
                    <a:lnTo>
                      <a:pt x="336" y="612"/>
                    </a:lnTo>
                    <a:lnTo>
                      <a:pt x="350" y="596"/>
                    </a:lnTo>
                    <a:lnTo>
                      <a:pt x="366" y="613"/>
                    </a:lnTo>
                    <a:lnTo>
                      <a:pt x="369" y="604"/>
                    </a:lnTo>
                    <a:lnTo>
                      <a:pt x="369" y="603"/>
                    </a:lnTo>
                    <a:lnTo>
                      <a:pt x="368" y="601"/>
                    </a:lnTo>
                    <a:lnTo>
                      <a:pt x="369" y="601"/>
                    </a:lnTo>
                    <a:lnTo>
                      <a:pt x="375" y="604"/>
                    </a:lnTo>
                    <a:lnTo>
                      <a:pt x="382" y="611"/>
                    </a:lnTo>
                    <a:lnTo>
                      <a:pt x="386" y="618"/>
                    </a:lnTo>
                    <a:lnTo>
                      <a:pt x="389" y="623"/>
                    </a:lnTo>
                    <a:lnTo>
                      <a:pt x="390" y="625"/>
                    </a:lnTo>
                    <a:lnTo>
                      <a:pt x="398" y="616"/>
                    </a:lnTo>
                    <a:lnTo>
                      <a:pt x="404" y="609"/>
                    </a:lnTo>
                    <a:lnTo>
                      <a:pt x="407" y="603"/>
                    </a:lnTo>
                    <a:lnTo>
                      <a:pt x="408" y="601"/>
                    </a:lnTo>
                    <a:lnTo>
                      <a:pt x="423" y="631"/>
                    </a:lnTo>
                    <a:lnTo>
                      <a:pt x="432" y="660"/>
                    </a:lnTo>
                    <a:lnTo>
                      <a:pt x="438" y="681"/>
                    </a:lnTo>
                    <a:lnTo>
                      <a:pt x="439" y="691"/>
                    </a:lnTo>
                    <a:lnTo>
                      <a:pt x="429" y="689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1067" name="Freeform 347"/>
              <p:cNvSpPr>
                <a:spLocks/>
              </p:cNvSpPr>
              <p:nvPr/>
            </p:nvSpPr>
            <p:spPr bwMode="auto">
              <a:xfrm>
                <a:off x="4278" y="1507"/>
                <a:ext cx="79" cy="108"/>
              </a:xfrm>
              <a:custGeom>
                <a:avLst/>
                <a:gdLst/>
                <a:ahLst/>
                <a:cxnLst>
                  <a:cxn ang="0">
                    <a:pos x="4" y="171"/>
                  </a:cxn>
                  <a:cxn ang="0">
                    <a:pos x="16" y="188"/>
                  </a:cxn>
                  <a:cxn ang="0">
                    <a:pos x="24" y="194"/>
                  </a:cxn>
                  <a:cxn ang="0">
                    <a:pos x="15" y="199"/>
                  </a:cxn>
                  <a:cxn ang="0">
                    <a:pos x="30" y="207"/>
                  </a:cxn>
                  <a:cxn ang="0">
                    <a:pos x="45" y="213"/>
                  </a:cxn>
                  <a:cxn ang="0">
                    <a:pos x="62" y="217"/>
                  </a:cxn>
                  <a:cxn ang="0">
                    <a:pos x="68" y="202"/>
                  </a:cxn>
                  <a:cxn ang="0">
                    <a:pos x="89" y="205"/>
                  </a:cxn>
                  <a:cxn ang="0">
                    <a:pos x="101" y="205"/>
                  </a:cxn>
                  <a:cxn ang="0">
                    <a:pos x="116" y="194"/>
                  </a:cxn>
                  <a:cxn ang="0">
                    <a:pos x="139" y="190"/>
                  </a:cxn>
                  <a:cxn ang="0">
                    <a:pos x="132" y="189"/>
                  </a:cxn>
                  <a:cxn ang="0">
                    <a:pos x="110" y="188"/>
                  </a:cxn>
                  <a:cxn ang="0">
                    <a:pos x="86" y="183"/>
                  </a:cxn>
                  <a:cxn ang="0">
                    <a:pos x="124" y="164"/>
                  </a:cxn>
                  <a:cxn ang="0">
                    <a:pos x="116" y="163"/>
                  </a:cxn>
                  <a:cxn ang="0">
                    <a:pos x="102" y="160"/>
                  </a:cxn>
                  <a:cxn ang="0">
                    <a:pos x="87" y="153"/>
                  </a:cxn>
                  <a:cxn ang="0">
                    <a:pos x="81" y="148"/>
                  </a:cxn>
                  <a:cxn ang="0">
                    <a:pos x="94" y="148"/>
                  </a:cxn>
                  <a:cxn ang="0">
                    <a:pos x="116" y="144"/>
                  </a:cxn>
                  <a:cxn ang="0">
                    <a:pos x="144" y="131"/>
                  </a:cxn>
                  <a:cxn ang="0">
                    <a:pos x="157" y="121"/>
                  </a:cxn>
                  <a:cxn ang="0">
                    <a:pos x="149" y="122"/>
                  </a:cxn>
                  <a:cxn ang="0">
                    <a:pos x="134" y="125"/>
                  </a:cxn>
                  <a:cxn ang="0">
                    <a:pos x="118" y="125"/>
                  </a:cxn>
                  <a:cxn ang="0">
                    <a:pos x="110" y="125"/>
                  </a:cxn>
                  <a:cxn ang="0">
                    <a:pos x="120" y="120"/>
                  </a:cxn>
                  <a:cxn ang="0">
                    <a:pos x="135" y="110"/>
                  </a:cxn>
                  <a:cxn ang="0">
                    <a:pos x="152" y="92"/>
                  </a:cxn>
                  <a:cxn ang="0">
                    <a:pos x="156" y="82"/>
                  </a:cxn>
                  <a:cxn ang="0">
                    <a:pos x="140" y="91"/>
                  </a:cxn>
                  <a:cxn ang="0">
                    <a:pos x="114" y="99"/>
                  </a:cxn>
                  <a:cxn ang="0">
                    <a:pos x="81" y="95"/>
                  </a:cxn>
                  <a:cxn ang="0">
                    <a:pos x="65" y="75"/>
                  </a:cxn>
                  <a:cxn ang="0">
                    <a:pos x="58" y="27"/>
                  </a:cxn>
                  <a:cxn ang="0">
                    <a:pos x="46" y="1"/>
                  </a:cxn>
                  <a:cxn ang="0">
                    <a:pos x="48" y="98"/>
                  </a:cxn>
                  <a:cxn ang="0">
                    <a:pos x="41" y="96"/>
                  </a:cxn>
                  <a:cxn ang="0">
                    <a:pos x="30" y="90"/>
                  </a:cxn>
                  <a:cxn ang="0">
                    <a:pos x="18" y="80"/>
                  </a:cxn>
                  <a:cxn ang="0">
                    <a:pos x="13" y="79"/>
                  </a:cxn>
                  <a:cxn ang="0">
                    <a:pos x="26" y="119"/>
                  </a:cxn>
                  <a:cxn ang="0">
                    <a:pos x="0" y="141"/>
                  </a:cxn>
                  <a:cxn ang="0">
                    <a:pos x="4" y="151"/>
                  </a:cxn>
                  <a:cxn ang="0">
                    <a:pos x="21" y="172"/>
                  </a:cxn>
                </a:cxnLst>
                <a:rect l="0" t="0" r="r" b="b"/>
                <a:pathLst>
                  <a:path w="158" h="217">
                    <a:moveTo>
                      <a:pt x="21" y="172"/>
                    </a:moveTo>
                    <a:lnTo>
                      <a:pt x="4" y="171"/>
                    </a:lnTo>
                    <a:lnTo>
                      <a:pt x="9" y="181"/>
                    </a:lnTo>
                    <a:lnTo>
                      <a:pt x="16" y="188"/>
                    </a:lnTo>
                    <a:lnTo>
                      <a:pt x="21" y="192"/>
                    </a:lnTo>
                    <a:lnTo>
                      <a:pt x="24" y="194"/>
                    </a:lnTo>
                    <a:lnTo>
                      <a:pt x="8" y="194"/>
                    </a:lnTo>
                    <a:lnTo>
                      <a:pt x="15" y="199"/>
                    </a:lnTo>
                    <a:lnTo>
                      <a:pt x="23" y="204"/>
                    </a:lnTo>
                    <a:lnTo>
                      <a:pt x="30" y="207"/>
                    </a:lnTo>
                    <a:lnTo>
                      <a:pt x="36" y="211"/>
                    </a:lnTo>
                    <a:lnTo>
                      <a:pt x="45" y="213"/>
                    </a:lnTo>
                    <a:lnTo>
                      <a:pt x="54" y="216"/>
                    </a:lnTo>
                    <a:lnTo>
                      <a:pt x="62" y="217"/>
                    </a:lnTo>
                    <a:lnTo>
                      <a:pt x="72" y="217"/>
                    </a:lnTo>
                    <a:lnTo>
                      <a:pt x="68" y="202"/>
                    </a:lnTo>
                    <a:lnTo>
                      <a:pt x="79" y="204"/>
                    </a:lnTo>
                    <a:lnTo>
                      <a:pt x="89" y="205"/>
                    </a:lnTo>
                    <a:lnTo>
                      <a:pt x="97" y="205"/>
                    </a:lnTo>
                    <a:lnTo>
                      <a:pt x="101" y="205"/>
                    </a:lnTo>
                    <a:lnTo>
                      <a:pt x="92" y="198"/>
                    </a:lnTo>
                    <a:lnTo>
                      <a:pt x="116" y="194"/>
                    </a:lnTo>
                    <a:lnTo>
                      <a:pt x="132" y="191"/>
                    </a:lnTo>
                    <a:lnTo>
                      <a:pt x="139" y="190"/>
                    </a:lnTo>
                    <a:lnTo>
                      <a:pt x="138" y="189"/>
                    </a:lnTo>
                    <a:lnTo>
                      <a:pt x="132" y="189"/>
                    </a:lnTo>
                    <a:lnTo>
                      <a:pt x="122" y="189"/>
                    </a:lnTo>
                    <a:lnTo>
                      <a:pt x="110" y="188"/>
                    </a:lnTo>
                    <a:lnTo>
                      <a:pt x="97" y="187"/>
                    </a:lnTo>
                    <a:lnTo>
                      <a:pt x="86" y="183"/>
                    </a:lnTo>
                    <a:lnTo>
                      <a:pt x="125" y="164"/>
                    </a:lnTo>
                    <a:lnTo>
                      <a:pt x="124" y="164"/>
                    </a:lnTo>
                    <a:lnTo>
                      <a:pt x="120" y="164"/>
                    </a:lnTo>
                    <a:lnTo>
                      <a:pt x="116" y="163"/>
                    </a:lnTo>
                    <a:lnTo>
                      <a:pt x="109" y="161"/>
                    </a:lnTo>
                    <a:lnTo>
                      <a:pt x="102" y="160"/>
                    </a:lnTo>
                    <a:lnTo>
                      <a:pt x="94" y="157"/>
                    </a:lnTo>
                    <a:lnTo>
                      <a:pt x="87" y="153"/>
                    </a:lnTo>
                    <a:lnTo>
                      <a:pt x="79" y="148"/>
                    </a:lnTo>
                    <a:lnTo>
                      <a:pt x="81" y="148"/>
                    </a:lnTo>
                    <a:lnTo>
                      <a:pt x="86" y="148"/>
                    </a:lnTo>
                    <a:lnTo>
                      <a:pt x="94" y="148"/>
                    </a:lnTo>
                    <a:lnTo>
                      <a:pt x="103" y="146"/>
                    </a:lnTo>
                    <a:lnTo>
                      <a:pt x="116" y="144"/>
                    </a:lnTo>
                    <a:lnTo>
                      <a:pt x="129" y="138"/>
                    </a:lnTo>
                    <a:lnTo>
                      <a:pt x="144" y="131"/>
                    </a:lnTo>
                    <a:lnTo>
                      <a:pt x="158" y="121"/>
                    </a:lnTo>
                    <a:lnTo>
                      <a:pt x="157" y="121"/>
                    </a:lnTo>
                    <a:lnTo>
                      <a:pt x="154" y="122"/>
                    </a:lnTo>
                    <a:lnTo>
                      <a:pt x="149" y="122"/>
                    </a:lnTo>
                    <a:lnTo>
                      <a:pt x="142" y="123"/>
                    </a:lnTo>
                    <a:lnTo>
                      <a:pt x="134" y="125"/>
                    </a:lnTo>
                    <a:lnTo>
                      <a:pt x="126" y="125"/>
                    </a:lnTo>
                    <a:lnTo>
                      <a:pt x="118" y="125"/>
                    </a:lnTo>
                    <a:lnTo>
                      <a:pt x="109" y="125"/>
                    </a:lnTo>
                    <a:lnTo>
                      <a:pt x="110" y="125"/>
                    </a:lnTo>
                    <a:lnTo>
                      <a:pt x="115" y="122"/>
                    </a:lnTo>
                    <a:lnTo>
                      <a:pt x="120" y="120"/>
                    </a:lnTo>
                    <a:lnTo>
                      <a:pt x="127" y="115"/>
                    </a:lnTo>
                    <a:lnTo>
                      <a:pt x="135" y="110"/>
                    </a:lnTo>
                    <a:lnTo>
                      <a:pt x="144" y="102"/>
                    </a:lnTo>
                    <a:lnTo>
                      <a:pt x="152" y="92"/>
                    </a:lnTo>
                    <a:lnTo>
                      <a:pt x="158" y="81"/>
                    </a:lnTo>
                    <a:lnTo>
                      <a:pt x="156" y="82"/>
                    </a:lnTo>
                    <a:lnTo>
                      <a:pt x="150" y="87"/>
                    </a:lnTo>
                    <a:lnTo>
                      <a:pt x="140" y="91"/>
                    </a:lnTo>
                    <a:lnTo>
                      <a:pt x="129" y="96"/>
                    </a:lnTo>
                    <a:lnTo>
                      <a:pt x="114" y="99"/>
                    </a:lnTo>
                    <a:lnTo>
                      <a:pt x="99" y="99"/>
                    </a:lnTo>
                    <a:lnTo>
                      <a:pt x="81" y="95"/>
                    </a:lnTo>
                    <a:lnTo>
                      <a:pt x="65" y="84"/>
                    </a:lnTo>
                    <a:lnTo>
                      <a:pt x="65" y="75"/>
                    </a:lnTo>
                    <a:lnTo>
                      <a:pt x="63" y="54"/>
                    </a:lnTo>
                    <a:lnTo>
                      <a:pt x="58" y="27"/>
                    </a:lnTo>
                    <a:lnTo>
                      <a:pt x="50" y="0"/>
                    </a:lnTo>
                    <a:lnTo>
                      <a:pt x="46" y="1"/>
                    </a:lnTo>
                    <a:lnTo>
                      <a:pt x="49" y="98"/>
                    </a:lnTo>
                    <a:lnTo>
                      <a:pt x="48" y="98"/>
                    </a:lnTo>
                    <a:lnTo>
                      <a:pt x="46" y="97"/>
                    </a:lnTo>
                    <a:lnTo>
                      <a:pt x="41" y="96"/>
                    </a:lnTo>
                    <a:lnTo>
                      <a:pt x="36" y="93"/>
                    </a:lnTo>
                    <a:lnTo>
                      <a:pt x="30" y="90"/>
                    </a:lnTo>
                    <a:lnTo>
                      <a:pt x="24" y="85"/>
                    </a:lnTo>
                    <a:lnTo>
                      <a:pt x="18" y="80"/>
                    </a:lnTo>
                    <a:lnTo>
                      <a:pt x="12" y="72"/>
                    </a:lnTo>
                    <a:lnTo>
                      <a:pt x="13" y="79"/>
                    </a:lnTo>
                    <a:lnTo>
                      <a:pt x="17" y="96"/>
                    </a:lnTo>
                    <a:lnTo>
                      <a:pt x="26" y="119"/>
                    </a:lnTo>
                    <a:lnTo>
                      <a:pt x="42" y="141"/>
                    </a:lnTo>
                    <a:lnTo>
                      <a:pt x="0" y="141"/>
                    </a:lnTo>
                    <a:lnTo>
                      <a:pt x="1" y="143"/>
                    </a:lnTo>
                    <a:lnTo>
                      <a:pt x="4" y="151"/>
                    </a:lnTo>
                    <a:lnTo>
                      <a:pt x="11" y="160"/>
                    </a:lnTo>
                    <a:lnTo>
                      <a:pt x="21" y="172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1068" name="Freeform 348"/>
              <p:cNvSpPr>
                <a:spLocks/>
              </p:cNvSpPr>
              <p:nvPr/>
            </p:nvSpPr>
            <p:spPr bwMode="auto">
              <a:xfrm>
                <a:off x="3852" y="1442"/>
                <a:ext cx="33" cy="50"/>
              </a:xfrm>
              <a:custGeom>
                <a:avLst/>
                <a:gdLst/>
                <a:ahLst/>
                <a:cxnLst>
                  <a:cxn ang="0">
                    <a:pos x="64" y="101"/>
                  </a:cxn>
                  <a:cxn ang="0">
                    <a:pos x="49" y="95"/>
                  </a:cxn>
                  <a:cxn ang="0">
                    <a:pos x="37" y="85"/>
                  </a:cxn>
                  <a:cxn ang="0">
                    <a:pos x="25" y="73"/>
                  </a:cxn>
                  <a:cxn ang="0">
                    <a:pos x="15" y="59"/>
                  </a:cxn>
                  <a:cxn ang="0">
                    <a:pos x="8" y="44"/>
                  </a:cxn>
                  <a:cxn ang="0">
                    <a:pos x="2" y="28"/>
                  </a:cxn>
                  <a:cxn ang="0">
                    <a:pos x="0" y="14"/>
                  </a:cxn>
                  <a:cxn ang="0">
                    <a:pos x="1" y="0"/>
                  </a:cxn>
                  <a:cxn ang="0">
                    <a:pos x="5" y="27"/>
                  </a:cxn>
                  <a:cxn ang="0">
                    <a:pos x="14" y="48"/>
                  </a:cxn>
                  <a:cxn ang="0">
                    <a:pos x="24" y="66"/>
                  </a:cxn>
                  <a:cxn ang="0">
                    <a:pos x="35" y="80"/>
                  </a:cxn>
                  <a:cxn ang="0">
                    <a:pos x="46" y="90"/>
                  </a:cxn>
                  <a:cxn ang="0">
                    <a:pos x="55" y="97"/>
                  </a:cxn>
                  <a:cxn ang="0">
                    <a:pos x="62" y="100"/>
                  </a:cxn>
                  <a:cxn ang="0">
                    <a:pos x="64" y="101"/>
                  </a:cxn>
                </a:cxnLst>
                <a:rect l="0" t="0" r="r" b="b"/>
                <a:pathLst>
                  <a:path w="64" h="101">
                    <a:moveTo>
                      <a:pt x="64" y="101"/>
                    </a:moveTo>
                    <a:lnTo>
                      <a:pt x="49" y="95"/>
                    </a:lnTo>
                    <a:lnTo>
                      <a:pt x="37" y="85"/>
                    </a:lnTo>
                    <a:lnTo>
                      <a:pt x="25" y="73"/>
                    </a:lnTo>
                    <a:lnTo>
                      <a:pt x="15" y="59"/>
                    </a:lnTo>
                    <a:lnTo>
                      <a:pt x="8" y="44"/>
                    </a:lnTo>
                    <a:lnTo>
                      <a:pt x="2" y="28"/>
                    </a:lnTo>
                    <a:lnTo>
                      <a:pt x="0" y="14"/>
                    </a:lnTo>
                    <a:lnTo>
                      <a:pt x="1" y="0"/>
                    </a:lnTo>
                    <a:lnTo>
                      <a:pt x="5" y="27"/>
                    </a:lnTo>
                    <a:lnTo>
                      <a:pt x="14" y="48"/>
                    </a:lnTo>
                    <a:lnTo>
                      <a:pt x="24" y="66"/>
                    </a:lnTo>
                    <a:lnTo>
                      <a:pt x="35" y="80"/>
                    </a:lnTo>
                    <a:lnTo>
                      <a:pt x="46" y="90"/>
                    </a:lnTo>
                    <a:lnTo>
                      <a:pt x="55" y="97"/>
                    </a:lnTo>
                    <a:lnTo>
                      <a:pt x="62" y="100"/>
                    </a:lnTo>
                    <a:lnTo>
                      <a:pt x="64" y="101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1069" name="Freeform 349"/>
              <p:cNvSpPr>
                <a:spLocks/>
              </p:cNvSpPr>
              <p:nvPr/>
            </p:nvSpPr>
            <p:spPr bwMode="auto">
              <a:xfrm>
                <a:off x="3901" y="1460"/>
                <a:ext cx="47" cy="79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" y="15"/>
                  </a:cxn>
                  <a:cxn ang="0">
                    <a:pos x="5" y="30"/>
                  </a:cxn>
                  <a:cxn ang="0">
                    <a:pos x="10" y="43"/>
                  </a:cxn>
                  <a:cxn ang="0">
                    <a:pos x="17" y="54"/>
                  </a:cxn>
                  <a:cxn ang="0">
                    <a:pos x="26" y="64"/>
                  </a:cxn>
                  <a:cxn ang="0">
                    <a:pos x="36" y="72"/>
                  </a:cxn>
                  <a:cxn ang="0">
                    <a:pos x="48" y="81"/>
                  </a:cxn>
                  <a:cxn ang="0">
                    <a:pos x="60" y="87"/>
                  </a:cxn>
                  <a:cxn ang="0">
                    <a:pos x="72" y="94"/>
                  </a:cxn>
                  <a:cxn ang="0">
                    <a:pos x="81" y="102"/>
                  </a:cxn>
                  <a:cxn ang="0">
                    <a:pos x="87" y="112"/>
                  </a:cxn>
                  <a:cxn ang="0">
                    <a:pos x="90" y="121"/>
                  </a:cxn>
                  <a:cxn ang="0">
                    <a:pos x="91" y="130"/>
                  </a:cxn>
                  <a:cxn ang="0">
                    <a:pos x="90" y="139"/>
                  </a:cxn>
                  <a:cxn ang="0">
                    <a:pos x="89" y="148"/>
                  </a:cxn>
                  <a:cxn ang="0">
                    <a:pos x="87" y="158"/>
                  </a:cxn>
                  <a:cxn ang="0">
                    <a:pos x="91" y="146"/>
                  </a:cxn>
                  <a:cxn ang="0">
                    <a:pos x="94" y="134"/>
                  </a:cxn>
                  <a:cxn ang="0">
                    <a:pos x="95" y="120"/>
                  </a:cxn>
                  <a:cxn ang="0">
                    <a:pos x="94" y="106"/>
                  </a:cxn>
                  <a:cxn ang="0">
                    <a:pos x="90" y="94"/>
                  </a:cxn>
                  <a:cxn ang="0">
                    <a:pos x="85" y="84"/>
                  </a:cxn>
                  <a:cxn ang="0">
                    <a:pos x="75" y="77"/>
                  </a:cxn>
                  <a:cxn ang="0">
                    <a:pos x="64" y="75"/>
                  </a:cxn>
                  <a:cxn ang="0">
                    <a:pos x="48" y="71"/>
                  </a:cxn>
                  <a:cxn ang="0">
                    <a:pos x="35" y="63"/>
                  </a:cxn>
                  <a:cxn ang="0">
                    <a:pos x="23" y="51"/>
                  </a:cxn>
                  <a:cxn ang="0">
                    <a:pos x="15" y="37"/>
                  </a:cxn>
                  <a:cxn ang="0">
                    <a:pos x="9" y="24"/>
                  </a:cxn>
                  <a:cxn ang="0">
                    <a:pos x="4" y="11"/>
                  </a:cxn>
                  <a:cxn ang="0">
                    <a:pos x="2" y="3"/>
                  </a:cxn>
                  <a:cxn ang="0">
                    <a:pos x="0" y="0"/>
                  </a:cxn>
                </a:cxnLst>
                <a:rect l="0" t="0" r="r" b="b"/>
                <a:pathLst>
                  <a:path w="95" h="158">
                    <a:moveTo>
                      <a:pt x="0" y="0"/>
                    </a:moveTo>
                    <a:lnTo>
                      <a:pt x="2" y="15"/>
                    </a:lnTo>
                    <a:lnTo>
                      <a:pt x="5" y="30"/>
                    </a:lnTo>
                    <a:lnTo>
                      <a:pt x="10" y="43"/>
                    </a:lnTo>
                    <a:lnTo>
                      <a:pt x="17" y="54"/>
                    </a:lnTo>
                    <a:lnTo>
                      <a:pt x="26" y="64"/>
                    </a:lnTo>
                    <a:lnTo>
                      <a:pt x="36" y="72"/>
                    </a:lnTo>
                    <a:lnTo>
                      <a:pt x="48" y="81"/>
                    </a:lnTo>
                    <a:lnTo>
                      <a:pt x="60" y="87"/>
                    </a:lnTo>
                    <a:lnTo>
                      <a:pt x="72" y="94"/>
                    </a:lnTo>
                    <a:lnTo>
                      <a:pt x="81" y="102"/>
                    </a:lnTo>
                    <a:lnTo>
                      <a:pt x="87" y="112"/>
                    </a:lnTo>
                    <a:lnTo>
                      <a:pt x="90" y="121"/>
                    </a:lnTo>
                    <a:lnTo>
                      <a:pt x="91" y="130"/>
                    </a:lnTo>
                    <a:lnTo>
                      <a:pt x="90" y="139"/>
                    </a:lnTo>
                    <a:lnTo>
                      <a:pt x="89" y="148"/>
                    </a:lnTo>
                    <a:lnTo>
                      <a:pt x="87" y="158"/>
                    </a:lnTo>
                    <a:lnTo>
                      <a:pt x="91" y="146"/>
                    </a:lnTo>
                    <a:lnTo>
                      <a:pt x="94" y="134"/>
                    </a:lnTo>
                    <a:lnTo>
                      <a:pt x="95" y="120"/>
                    </a:lnTo>
                    <a:lnTo>
                      <a:pt x="94" y="106"/>
                    </a:lnTo>
                    <a:lnTo>
                      <a:pt x="90" y="94"/>
                    </a:lnTo>
                    <a:lnTo>
                      <a:pt x="85" y="84"/>
                    </a:lnTo>
                    <a:lnTo>
                      <a:pt x="75" y="77"/>
                    </a:lnTo>
                    <a:lnTo>
                      <a:pt x="64" y="75"/>
                    </a:lnTo>
                    <a:lnTo>
                      <a:pt x="48" y="71"/>
                    </a:lnTo>
                    <a:lnTo>
                      <a:pt x="35" y="63"/>
                    </a:lnTo>
                    <a:lnTo>
                      <a:pt x="23" y="51"/>
                    </a:lnTo>
                    <a:lnTo>
                      <a:pt x="15" y="37"/>
                    </a:lnTo>
                    <a:lnTo>
                      <a:pt x="9" y="24"/>
                    </a:lnTo>
                    <a:lnTo>
                      <a:pt x="4" y="11"/>
                    </a:lnTo>
                    <a:lnTo>
                      <a:pt x="2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1070" name="Freeform 350"/>
              <p:cNvSpPr>
                <a:spLocks/>
              </p:cNvSpPr>
              <p:nvPr/>
            </p:nvSpPr>
            <p:spPr bwMode="auto">
              <a:xfrm>
                <a:off x="3946" y="1489"/>
                <a:ext cx="56" cy="4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5" y="9"/>
                  </a:cxn>
                  <a:cxn ang="0">
                    <a:pos x="27" y="19"/>
                  </a:cxn>
                  <a:cxn ang="0">
                    <a:pos x="34" y="30"/>
                  </a:cxn>
                  <a:cxn ang="0">
                    <a:pos x="38" y="40"/>
                  </a:cxn>
                  <a:cxn ang="0">
                    <a:pos x="41" y="50"/>
                  </a:cxn>
                  <a:cxn ang="0">
                    <a:pos x="42" y="60"/>
                  </a:cxn>
                  <a:cxn ang="0">
                    <a:pos x="42" y="69"/>
                  </a:cxn>
                  <a:cxn ang="0">
                    <a:pos x="41" y="76"/>
                  </a:cxn>
                  <a:cxn ang="0">
                    <a:pos x="51" y="66"/>
                  </a:cxn>
                  <a:cxn ang="0">
                    <a:pos x="58" y="57"/>
                  </a:cxn>
                  <a:cxn ang="0">
                    <a:pos x="62" y="49"/>
                  </a:cxn>
                  <a:cxn ang="0">
                    <a:pos x="64" y="46"/>
                  </a:cxn>
                  <a:cxn ang="0">
                    <a:pos x="73" y="71"/>
                  </a:cxn>
                  <a:cxn ang="0">
                    <a:pos x="113" y="35"/>
                  </a:cxn>
                  <a:cxn ang="0">
                    <a:pos x="76" y="81"/>
                  </a:cxn>
                  <a:cxn ang="0">
                    <a:pos x="60" y="69"/>
                  </a:cxn>
                  <a:cxn ang="0">
                    <a:pos x="27" y="92"/>
                  </a:cxn>
                  <a:cxn ang="0">
                    <a:pos x="34" y="71"/>
                  </a:cxn>
                  <a:cxn ang="0">
                    <a:pos x="34" y="53"/>
                  </a:cxn>
                  <a:cxn ang="0">
                    <a:pos x="30" y="37"/>
                  </a:cxn>
                  <a:cxn ang="0">
                    <a:pos x="23" y="23"/>
                  </a:cxn>
                  <a:cxn ang="0">
                    <a:pos x="15" y="13"/>
                  </a:cxn>
                  <a:cxn ang="0">
                    <a:pos x="8" y="5"/>
                  </a:cxn>
                  <a:cxn ang="0">
                    <a:pos x="3" y="1"/>
                  </a:cxn>
                  <a:cxn ang="0">
                    <a:pos x="0" y="0"/>
                  </a:cxn>
                </a:cxnLst>
                <a:rect l="0" t="0" r="r" b="b"/>
                <a:pathLst>
                  <a:path w="113" h="92">
                    <a:moveTo>
                      <a:pt x="0" y="0"/>
                    </a:moveTo>
                    <a:lnTo>
                      <a:pt x="15" y="9"/>
                    </a:lnTo>
                    <a:lnTo>
                      <a:pt x="27" y="19"/>
                    </a:lnTo>
                    <a:lnTo>
                      <a:pt x="34" y="30"/>
                    </a:lnTo>
                    <a:lnTo>
                      <a:pt x="38" y="40"/>
                    </a:lnTo>
                    <a:lnTo>
                      <a:pt x="41" y="50"/>
                    </a:lnTo>
                    <a:lnTo>
                      <a:pt x="42" y="60"/>
                    </a:lnTo>
                    <a:lnTo>
                      <a:pt x="42" y="69"/>
                    </a:lnTo>
                    <a:lnTo>
                      <a:pt x="41" y="76"/>
                    </a:lnTo>
                    <a:lnTo>
                      <a:pt x="51" y="66"/>
                    </a:lnTo>
                    <a:lnTo>
                      <a:pt x="58" y="57"/>
                    </a:lnTo>
                    <a:lnTo>
                      <a:pt x="62" y="49"/>
                    </a:lnTo>
                    <a:lnTo>
                      <a:pt x="64" y="46"/>
                    </a:lnTo>
                    <a:lnTo>
                      <a:pt x="73" y="71"/>
                    </a:lnTo>
                    <a:lnTo>
                      <a:pt x="113" y="35"/>
                    </a:lnTo>
                    <a:lnTo>
                      <a:pt x="76" y="81"/>
                    </a:lnTo>
                    <a:lnTo>
                      <a:pt x="60" y="69"/>
                    </a:lnTo>
                    <a:lnTo>
                      <a:pt x="27" y="92"/>
                    </a:lnTo>
                    <a:lnTo>
                      <a:pt x="34" y="71"/>
                    </a:lnTo>
                    <a:lnTo>
                      <a:pt x="34" y="53"/>
                    </a:lnTo>
                    <a:lnTo>
                      <a:pt x="30" y="37"/>
                    </a:lnTo>
                    <a:lnTo>
                      <a:pt x="23" y="23"/>
                    </a:lnTo>
                    <a:lnTo>
                      <a:pt x="15" y="13"/>
                    </a:lnTo>
                    <a:lnTo>
                      <a:pt x="8" y="5"/>
                    </a:lnTo>
                    <a:lnTo>
                      <a:pt x="3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1071" name="Freeform 351"/>
              <p:cNvSpPr>
                <a:spLocks/>
              </p:cNvSpPr>
              <p:nvPr/>
            </p:nvSpPr>
            <p:spPr bwMode="auto">
              <a:xfrm>
                <a:off x="4099" y="1391"/>
                <a:ext cx="109" cy="65"/>
              </a:xfrm>
              <a:custGeom>
                <a:avLst/>
                <a:gdLst/>
                <a:ahLst/>
                <a:cxnLst>
                  <a:cxn ang="0">
                    <a:pos x="2" y="15"/>
                  </a:cxn>
                  <a:cxn ang="0">
                    <a:pos x="4" y="35"/>
                  </a:cxn>
                  <a:cxn ang="0">
                    <a:pos x="17" y="47"/>
                  </a:cxn>
                  <a:cxn ang="0">
                    <a:pos x="31" y="52"/>
                  </a:cxn>
                  <a:cxn ang="0">
                    <a:pos x="45" y="56"/>
                  </a:cxn>
                  <a:cxn ang="0">
                    <a:pos x="64" y="55"/>
                  </a:cxn>
                  <a:cxn ang="0">
                    <a:pos x="85" y="49"/>
                  </a:cxn>
                  <a:cxn ang="0">
                    <a:pos x="108" y="42"/>
                  </a:cxn>
                  <a:cxn ang="0">
                    <a:pos x="132" y="38"/>
                  </a:cxn>
                  <a:cxn ang="0">
                    <a:pos x="157" y="39"/>
                  </a:cxn>
                  <a:cxn ang="0">
                    <a:pos x="183" y="47"/>
                  </a:cxn>
                  <a:cxn ang="0">
                    <a:pos x="207" y="63"/>
                  </a:cxn>
                  <a:cxn ang="0">
                    <a:pos x="200" y="60"/>
                  </a:cxn>
                  <a:cxn ang="0">
                    <a:pos x="175" y="45"/>
                  </a:cxn>
                  <a:cxn ang="0">
                    <a:pos x="155" y="41"/>
                  </a:cxn>
                  <a:cxn ang="0">
                    <a:pos x="138" y="42"/>
                  </a:cxn>
                  <a:cxn ang="0">
                    <a:pos x="118" y="46"/>
                  </a:cxn>
                  <a:cxn ang="0">
                    <a:pos x="101" y="53"/>
                  </a:cxn>
                  <a:cxn ang="0">
                    <a:pos x="85" y="62"/>
                  </a:cxn>
                  <a:cxn ang="0">
                    <a:pos x="73" y="69"/>
                  </a:cxn>
                  <a:cxn ang="0">
                    <a:pos x="77" y="80"/>
                  </a:cxn>
                  <a:cxn ang="0">
                    <a:pos x="93" y="88"/>
                  </a:cxn>
                  <a:cxn ang="0">
                    <a:pos x="110" y="87"/>
                  </a:cxn>
                  <a:cxn ang="0">
                    <a:pos x="132" y="86"/>
                  </a:cxn>
                  <a:cxn ang="0">
                    <a:pos x="157" y="87"/>
                  </a:cxn>
                  <a:cxn ang="0">
                    <a:pos x="177" y="92"/>
                  </a:cxn>
                  <a:cxn ang="0">
                    <a:pos x="191" y="100"/>
                  </a:cxn>
                  <a:cxn ang="0">
                    <a:pos x="202" y="110"/>
                  </a:cxn>
                  <a:cxn ang="0">
                    <a:pos x="192" y="105"/>
                  </a:cxn>
                  <a:cxn ang="0">
                    <a:pos x="161" y="92"/>
                  </a:cxn>
                  <a:cxn ang="0">
                    <a:pos x="133" y="88"/>
                  </a:cxn>
                  <a:cxn ang="0">
                    <a:pos x="111" y="92"/>
                  </a:cxn>
                  <a:cxn ang="0">
                    <a:pos x="93" y="97"/>
                  </a:cxn>
                  <a:cxn ang="0">
                    <a:pos x="76" y="95"/>
                  </a:cxn>
                  <a:cxn ang="0">
                    <a:pos x="81" y="103"/>
                  </a:cxn>
                  <a:cxn ang="0">
                    <a:pos x="95" y="115"/>
                  </a:cxn>
                  <a:cxn ang="0">
                    <a:pos x="107" y="121"/>
                  </a:cxn>
                  <a:cxn ang="0">
                    <a:pos x="124" y="125"/>
                  </a:cxn>
                  <a:cxn ang="0">
                    <a:pos x="127" y="130"/>
                  </a:cxn>
                  <a:cxn ang="0">
                    <a:pos x="102" y="122"/>
                  </a:cxn>
                  <a:cxn ang="0">
                    <a:pos x="80" y="108"/>
                  </a:cxn>
                  <a:cxn ang="0">
                    <a:pos x="68" y="101"/>
                  </a:cxn>
                  <a:cxn ang="0">
                    <a:pos x="58" y="91"/>
                  </a:cxn>
                  <a:cxn ang="0">
                    <a:pos x="56" y="69"/>
                  </a:cxn>
                  <a:cxn ang="0">
                    <a:pos x="30" y="57"/>
                  </a:cxn>
                  <a:cxn ang="0">
                    <a:pos x="2" y="37"/>
                  </a:cxn>
                  <a:cxn ang="0">
                    <a:pos x="1" y="16"/>
                  </a:cxn>
                  <a:cxn ang="0">
                    <a:pos x="8" y="2"/>
                  </a:cxn>
                </a:cxnLst>
                <a:rect l="0" t="0" r="r" b="b"/>
                <a:pathLst>
                  <a:path w="217" h="130">
                    <a:moveTo>
                      <a:pt x="9" y="0"/>
                    </a:moveTo>
                    <a:lnTo>
                      <a:pt x="2" y="15"/>
                    </a:lnTo>
                    <a:lnTo>
                      <a:pt x="1" y="26"/>
                    </a:lnTo>
                    <a:lnTo>
                      <a:pt x="4" y="35"/>
                    </a:lnTo>
                    <a:lnTo>
                      <a:pt x="10" y="41"/>
                    </a:lnTo>
                    <a:lnTo>
                      <a:pt x="17" y="47"/>
                    </a:lnTo>
                    <a:lnTo>
                      <a:pt x="25" y="49"/>
                    </a:lnTo>
                    <a:lnTo>
                      <a:pt x="31" y="52"/>
                    </a:lnTo>
                    <a:lnTo>
                      <a:pt x="35" y="53"/>
                    </a:lnTo>
                    <a:lnTo>
                      <a:pt x="45" y="56"/>
                    </a:lnTo>
                    <a:lnTo>
                      <a:pt x="55" y="56"/>
                    </a:lnTo>
                    <a:lnTo>
                      <a:pt x="64" y="55"/>
                    </a:lnTo>
                    <a:lnTo>
                      <a:pt x="75" y="53"/>
                    </a:lnTo>
                    <a:lnTo>
                      <a:pt x="85" y="49"/>
                    </a:lnTo>
                    <a:lnTo>
                      <a:pt x="96" y="46"/>
                    </a:lnTo>
                    <a:lnTo>
                      <a:pt x="108" y="42"/>
                    </a:lnTo>
                    <a:lnTo>
                      <a:pt x="119" y="40"/>
                    </a:lnTo>
                    <a:lnTo>
                      <a:pt x="132" y="38"/>
                    </a:lnTo>
                    <a:lnTo>
                      <a:pt x="145" y="38"/>
                    </a:lnTo>
                    <a:lnTo>
                      <a:pt x="157" y="39"/>
                    </a:lnTo>
                    <a:lnTo>
                      <a:pt x="170" y="42"/>
                    </a:lnTo>
                    <a:lnTo>
                      <a:pt x="183" y="47"/>
                    </a:lnTo>
                    <a:lnTo>
                      <a:pt x="195" y="54"/>
                    </a:lnTo>
                    <a:lnTo>
                      <a:pt x="207" y="63"/>
                    </a:lnTo>
                    <a:lnTo>
                      <a:pt x="217" y="73"/>
                    </a:lnTo>
                    <a:lnTo>
                      <a:pt x="200" y="60"/>
                    </a:lnTo>
                    <a:lnTo>
                      <a:pt x="186" y="50"/>
                    </a:lnTo>
                    <a:lnTo>
                      <a:pt x="175" y="45"/>
                    </a:lnTo>
                    <a:lnTo>
                      <a:pt x="164" y="42"/>
                    </a:lnTo>
                    <a:lnTo>
                      <a:pt x="155" y="41"/>
                    </a:lnTo>
                    <a:lnTo>
                      <a:pt x="147" y="41"/>
                    </a:lnTo>
                    <a:lnTo>
                      <a:pt x="138" y="42"/>
                    </a:lnTo>
                    <a:lnTo>
                      <a:pt x="129" y="44"/>
                    </a:lnTo>
                    <a:lnTo>
                      <a:pt x="118" y="46"/>
                    </a:lnTo>
                    <a:lnTo>
                      <a:pt x="109" y="49"/>
                    </a:lnTo>
                    <a:lnTo>
                      <a:pt x="101" y="53"/>
                    </a:lnTo>
                    <a:lnTo>
                      <a:pt x="92" y="57"/>
                    </a:lnTo>
                    <a:lnTo>
                      <a:pt x="85" y="62"/>
                    </a:lnTo>
                    <a:lnTo>
                      <a:pt x="78" y="65"/>
                    </a:lnTo>
                    <a:lnTo>
                      <a:pt x="73" y="69"/>
                    </a:lnTo>
                    <a:lnTo>
                      <a:pt x="69" y="71"/>
                    </a:lnTo>
                    <a:lnTo>
                      <a:pt x="77" y="80"/>
                    </a:lnTo>
                    <a:lnTo>
                      <a:pt x="85" y="86"/>
                    </a:lnTo>
                    <a:lnTo>
                      <a:pt x="93" y="88"/>
                    </a:lnTo>
                    <a:lnTo>
                      <a:pt x="102" y="88"/>
                    </a:lnTo>
                    <a:lnTo>
                      <a:pt x="110" y="87"/>
                    </a:lnTo>
                    <a:lnTo>
                      <a:pt x="121" y="86"/>
                    </a:lnTo>
                    <a:lnTo>
                      <a:pt x="132" y="86"/>
                    </a:lnTo>
                    <a:lnTo>
                      <a:pt x="145" y="86"/>
                    </a:lnTo>
                    <a:lnTo>
                      <a:pt x="157" y="87"/>
                    </a:lnTo>
                    <a:lnTo>
                      <a:pt x="168" y="90"/>
                    </a:lnTo>
                    <a:lnTo>
                      <a:pt x="177" y="92"/>
                    </a:lnTo>
                    <a:lnTo>
                      <a:pt x="185" y="95"/>
                    </a:lnTo>
                    <a:lnTo>
                      <a:pt x="191" y="100"/>
                    </a:lnTo>
                    <a:lnTo>
                      <a:pt x="197" y="105"/>
                    </a:lnTo>
                    <a:lnTo>
                      <a:pt x="202" y="110"/>
                    </a:lnTo>
                    <a:lnTo>
                      <a:pt x="208" y="116"/>
                    </a:lnTo>
                    <a:lnTo>
                      <a:pt x="192" y="105"/>
                    </a:lnTo>
                    <a:lnTo>
                      <a:pt x="176" y="97"/>
                    </a:lnTo>
                    <a:lnTo>
                      <a:pt x="161" y="92"/>
                    </a:lnTo>
                    <a:lnTo>
                      <a:pt x="146" y="90"/>
                    </a:lnTo>
                    <a:lnTo>
                      <a:pt x="133" y="88"/>
                    </a:lnTo>
                    <a:lnTo>
                      <a:pt x="122" y="90"/>
                    </a:lnTo>
                    <a:lnTo>
                      <a:pt x="111" y="92"/>
                    </a:lnTo>
                    <a:lnTo>
                      <a:pt x="103" y="94"/>
                    </a:lnTo>
                    <a:lnTo>
                      <a:pt x="93" y="97"/>
                    </a:lnTo>
                    <a:lnTo>
                      <a:pt x="83" y="95"/>
                    </a:lnTo>
                    <a:lnTo>
                      <a:pt x="76" y="95"/>
                    </a:lnTo>
                    <a:lnTo>
                      <a:pt x="72" y="94"/>
                    </a:lnTo>
                    <a:lnTo>
                      <a:pt x="81" y="103"/>
                    </a:lnTo>
                    <a:lnTo>
                      <a:pt x="89" y="110"/>
                    </a:lnTo>
                    <a:lnTo>
                      <a:pt x="95" y="115"/>
                    </a:lnTo>
                    <a:lnTo>
                      <a:pt x="100" y="118"/>
                    </a:lnTo>
                    <a:lnTo>
                      <a:pt x="107" y="121"/>
                    </a:lnTo>
                    <a:lnTo>
                      <a:pt x="114" y="123"/>
                    </a:lnTo>
                    <a:lnTo>
                      <a:pt x="124" y="125"/>
                    </a:lnTo>
                    <a:lnTo>
                      <a:pt x="138" y="128"/>
                    </a:lnTo>
                    <a:lnTo>
                      <a:pt x="127" y="130"/>
                    </a:lnTo>
                    <a:lnTo>
                      <a:pt x="115" y="128"/>
                    </a:lnTo>
                    <a:lnTo>
                      <a:pt x="102" y="122"/>
                    </a:lnTo>
                    <a:lnTo>
                      <a:pt x="91" y="115"/>
                    </a:lnTo>
                    <a:lnTo>
                      <a:pt x="80" y="108"/>
                    </a:lnTo>
                    <a:lnTo>
                      <a:pt x="72" y="102"/>
                    </a:lnTo>
                    <a:lnTo>
                      <a:pt x="68" y="101"/>
                    </a:lnTo>
                    <a:lnTo>
                      <a:pt x="69" y="103"/>
                    </a:lnTo>
                    <a:lnTo>
                      <a:pt x="58" y="91"/>
                    </a:lnTo>
                    <a:lnTo>
                      <a:pt x="56" y="78"/>
                    </a:lnTo>
                    <a:lnTo>
                      <a:pt x="56" y="69"/>
                    </a:lnTo>
                    <a:lnTo>
                      <a:pt x="57" y="65"/>
                    </a:lnTo>
                    <a:lnTo>
                      <a:pt x="30" y="57"/>
                    </a:lnTo>
                    <a:lnTo>
                      <a:pt x="12" y="47"/>
                    </a:lnTo>
                    <a:lnTo>
                      <a:pt x="2" y="37"/>
                    </a:lnTo>
                    <a:lnTo>
                      <a:pt x="0" y="25"/>
                    </a:lnTo>
                    <a:lnTo>
                      <a:pt x="1" y="16"/>
                    </a:lnTo>
                    <a:lnTo>
                      <a:pt x="4" y="8"/>
                    </a:lnTo>
                    <a:lnTo>
                      <a:pt x="8" y="2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1072" name="Freeform 352"/>
              <p:cNvSpPr>
                <a:spLocks/>
              </p:cNvSpPr>
              <p:nvPr/>
            </p:nvSpPr>
            <p:spPr bwMode="auto">
              <a:xfrm>
                <a:off x="3803" y="1238"/>
                <a:ext cx="14" cy="5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6" y="11"/>
                  </a:cxn>
                  <a:cxn ang="0">
                    <a:pos x="24" y="19"/>
                  </a:cxn>
                  <a:cxn ang="0">
                    <a:pos x="26" y="27"/>
                  </a:cxn>
                  <a:cxn ang="0">
                    <a:pos x="27" y="39"/>
                  </a:cxn>
                  <a:cxn ang="0">
                    <a:pos x="29" y="55"/>
                  </a:cxn>
                  <a:cxn ang="0">
                    <a:pos x="26" y="72"/>
                  </a:cxn>
                  <a:cxn ang="0">
                    <a:pos x="20" y="90"/>
                  </a:cxn>
                  <a:cxn ang="0">
                    <a:pos x="7" y="106"/>
                  </a:cxn>
                  <a:cxn ang="0">
                    <a:pos x="16" y="87"/>
                  </a:cxn>
                  <a:cxn ang="0">
                    <a:pos x="20" y="78"/>
                  </a:cxn>
                  <a:cxn ang="0">
                    <a:pos x="23" y="69"/>
                  </a:cxn>
                  <a:cxn ang="0">
                    <a:pos x="22" y="55"/>
                  </a:cxn>
                  <a:cxn ang="0">
                    <a:pos x="17" y="35"/>
                  </a:cxn>
                  <a:cxn ang="0">
                    <a:pos x="9" y="17"/>
                  </a:cxn>
                  <a:cxn ang="0">
                    <a:pos x="3" y="4"/>
                  </a:cxn>
                  <a:cxn ang="0">
                    <a:pos x="0" y="0"/>
                  </a:cxn>
                </a:cxnLst>
                <a:rect l="0" t="0" r="r" b="b"/>
                <a:pathLst>
                  <a:path w="29" h="106">
                    <a:moveTo>
                      <a:pt x="0" y="0"/>
                    </a:moveTo>
                    <a:lnTo>
                      <a:pt x="16" y="11"/>
                    </a:lnTo>
                    <a:lnTo>
                      <a:pt x="24" y="19"/>
                    </a:lnTo>
                    <a:lnTo>
                      <a:pt x="26" y="27"/>
                    </a:lnTo>
                    <a:lnTo>
                      <a:pt x="27" y="39"/>
                    </a:lnTo>
                    <a:lnTo>
                      <a:pt x="29" y="55"/>
                    </a:lnTo>
                    <a:lnTo>
                      <a:pt x="26" y="72"/>
                    </a:lnTo>
                    <a:lnTo>
                      <a:pt x="20" y="90"/>
                    </a:lnTo>
                    <a:lnTo>
                      <a:pt x="7" y="106"/>
                    </a:lnTo>
                    <a:lnTo>
                      <a:pt x="16" y="87"/>
                    </a:lnTo>
                    <a:lnTo>
                      <a:pt x="20" y="78"/>
                    </a:lnTo>
                    <a:lnTo>
                      <a:pt x="23" y="69"/>
                    </a:lnTo>
                    <a:lnTo>
                      <a:pt x="22" y="55"/>
                    </a:lnTo>
                    <a:lnTo>
                      <a:pt x="17" y="35"/>
                    </a:lnTo>
                    <a:lnTo>
                      <a:pt x="9" y="17"/>
                    </a:lnTo>
                    <a:lnTo>
                      <a:pt x="3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1073" name="Freeform 353"/>
              <p:cNvSpPr>
                <a:spLocks/>
              </p:cNvSpPr>
              <p:nvPr/>
            </p:nvSpPr>
            <p:spPr bwMode="auto">
              <a:xfrm>
                <a:off x="3787" y="1256"/>
                <a:ext cx="11" cy="3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2" y="8"/>
                  </a:cxn>
                  <a:cxn ang="0">
                    <a:pos x="18" y="14"/>
                  </a:cxn>
                  <a:cxn ang="0">
                    <a:pos x="19" y="20"/>
                  </a:cxn>
                  <a:cxn ang="0">
                    <a:pos x="20" y="28"/>
                  </a:cxn>
                  <a:cxn ang="0">
                    <a:pos x="22" y="39"/>
                  </a:cxn>
                  <a:cxn ang="0">
                    <a:pos x="20" y="51"/>
                  </a:cxn>
                  <a:cxn ang="0">
                    <a:pos x="15" y="62"/>
                  </a:cxn>
                  <a:cxn ang="0">
                    <a:pos x="4" y="74"/>
                  </a:cxn>
                  <a:cxn ang="0">
                    <a:pos x="11" y="61"/>
                  </a:cxn>
                  <a:cxn ang="0">
                    <a:pos x="16" y="54"/>
                  </a:cxn>
                  <a:cxn ang="0">
                    <a:pos x="17" y="50"/>
                  </a:cxn>
                  <a:cxn ang="0">
                    <a:pos x="16" y="39"/>
                  </a:cxn>
                  <a:cxn ang="0">
                    <a:pos x="12" y="26"/>
                  </a:cxn>
                  <a:cxn ang="0">
                    <a:pos x="7" y="13"/>
                  </a:cxn>
                  <a:cxn ang="0">
                    <a:pos x="2" y="4"/>
                  </a:cxn>
                  <a:cxn ang="0">
                    <a:pos x="0" y="0"/>
                  </a:cxn>
                </a:cxnLst>
                <a:rect l="0" t="0" r="r" b="b"/>
                <a:pathLst>
                  <a:path w="22" h="74">
                    <a:moveTo>
                      <a:pt x="0" y="0"/>
                    </a:moveTo>
                    <a:lnTo>
                      <a:pt x="12" y="8"/>
                    </a:lnTo>
                    <a:lnTo>
                      <a:pt x="18" y="14"/>
                    </a:lnTo>
                    <a:lnTo>
                      <a:pt x="19" y="20"/>
                    </a:lnTo>
                    <a:lnTo>
                      <a:pt x="20" y="28"/>
                    </a:lnTo>
                    <a:lnTo>
                      <a:pt x="22" y="39"/>
                    </a:lnTo>
                    <a:lnTo>
                      <a:pt x="20" y="51"/>
                    </a:lnTo>
                    <a:lnTo>
                      <a:pt x="15" y="62"/>
                    </a:lnTo>
                    <a:lnTo>
                      <a:pt x="4" y="74"/>
                    </a:lnTo>
                    <a:lnTo>
                      <a:pt x="11" y="61"/>
                    </a:lnTo>
                    <a:lnTo>
                      <a:pt x="16" y="54"/>
                    </a:lnTo>
                    <a:lnTo>
                      <a:pt x="17" y="50"/>
                    </a:lnTo>
                    <a:lnTo>
                      <a:pt x="16" y="39"/>
                    </a:lnTo>
                    <a:lnTo>
                      <a:pt x="12" y="26"/>
                    </a:lnTo>
                    <a:lnTo>
                      <a:pt x="7" y="13"/>
                    </a:lnTo>
                    <a:lnTo>
                      <a:pt x="2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1074" name="Freeform 354"/>
              <p:cNvSpPr>
                <a:spLocks/>
              </p:cNvSpPr>
              <p:nvPr/>
            </p:nvSpPr>
            <p:spPr bwMode="auto">
              <a:xfrm>
                <a:off x="3724" y="1220"/>
                <a:ext cx="13" cy="11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26" y="10"/>
                  </a:cxn>
                  <a:cxn ang="0">
                    <a:pos x="0" y="22"/>
                  </a:cxn>
                  <a:cxn ang="0">
                    <a:pos x="5" y="16"/>
                  </a:cxn>
                  <a:cxn ang="0">
                    <a:pos x="3" y="11"/>
                  </a:cxn>
                  <a:cxn ang="0">
                    <a:pos x="3" y="6"/>
                  </a:cxn>
                  <a:cxn ang="0">
                    <a:pos x="5" y="2"/>
                  </a:cxn>
                  <a:cxn ang="0">
                    <a:pos x="5" y="0"/>
                  </a:cxn>
                </a:cxnLst>
                <a:rect l="0" t="0" r="r" b="b"/>
                <a:pathLst>
                  <a:path w="26" h="22">
                    <a:moveTo>
                      <a:pt x="5" y="0"/>
                    </a:moveTo>
                    <a:lnTo>
                      <a:pt x="26" y="10"/>
                    </a:lnTo>
                    <a:lnTo>
                      <a:pt x="0" y="22"/>
                    </a:lnTo>
                    <a:lnTo>
                      <a:pt x="5" y="16"/>
                    </a:lnTo>
                    <a:lnTo>
                      <a:pt x="3" y="11"/>
                    </a:lnTo>
                    <a:lnTo>
                      <a:pt x="3" y="6"/>
                    </a:lnTo>
                    <a:lnTo>
                      <a:pt x="5" y="2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1075" name="Freeform 355"/>
              <p:cNvSpPr>
                <a:spLocks/>
              </p:cNvSpPr>
              <p:nvPr/>
            </p:nvSpPr>
            <p:spPr bwMode="auto">
              <a:xfrm>
                <a:off x="3731" y="1176"/>
                <a:ext cx="29" cy="25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8" y="6"/>
                  </a:cxn>
                  <a:cxn ang="0">
                    <a:pos x="17" y="6"/>
                  </a:cxn>
                  <a:cxn ang="0">
                    <a:pos x="26" y="6"/>
                  </a:cxn>
                  <a:cxn ang="0">
                    <a:pos x="36" y="5"/>
                  </a:cxn>
                  <a:cxn ang="0">
                    <a:pos x="44" y="4"/>
                  </a:cxn>
                  <a:cxn ang="0">
                    <a:pos x="51" y="2"/>
                  </a:cxn>
                  <a:cxn ang="0">
                    <a:pos x="55" y="0"/>
                  </a:cxn>
                  <a:cxn ang="0">
                    <a:pos x="56" y="0"/>
                  </a:cxn>
                  <a:cxn ang="0">
                    <a:pos x="56" y="50"/>
                  </a:cxn>
                  <a:cxn ang="0">
                    <a:pos x="45" y="45"/>
                  </a:cxn>
                  <a:cxn ang="0">
                    <a:pos x="46" y="12"/>
                  </a:cxn>
                  <a:cxn ang="0">
                    <a:pos x="39" y="13"/>
                  </a:cxn>
                  <a:cxn ang="0">
                    <a:pos x="31" y="12"/>
                  </a:cxn>
                  <a:cxn ang="0">
                    <a:pos x="23" y="11"/>
                  </a:cxn>
                  <a:cxn ang="0">
                    <a:pos x="16" y="10"/>
                  </a:cxn>
                  <a:cxn ang="0">
                    <a:pos x="9" y="7"/>
                  </a:cxn>
                  <a:cxn ang="0">
                    <a:pos x="5" y="6"/>
                  </a:cxn>
                  <a:cxn ang="0">
                    <a:pos x="1" y="4"/>
                  </a:cxn>
                  <a:cxn ang="0">
                    <a:pos x="0" y="4"/>
                  </a:cxn>
                </a:cxnLst>
                <a:rect l="0" t="0" r="r" b="b"/>
                <a:pathLst>
                  <a:path w="56" h="50">
                    <a:moveTo>
                      <a:pt x="0" y="4"/>
                    </a:moveTo>
                    <a:lnTo>
                      <a:pt x="8" y="6"/>
                    </a:lnTo>
                    <a:lnTo>
                      <a:pt x="17" y="6"/>
                    </a:lnTo>
                    <a:lnTo>
                      <a:pt x="26" y="6"/>
                    </a:lnTo>
                    <a:lnTo>
                      <a:pt x="36" y="5"/>
                    </a:lnTo>
                    <a:lnTo>
                      <a:pt x="44" y="4"/>
                    </a:lnTo>
                    <a:lnTo>
                      <a:pt x="51" y="2"/>
                    </a:lnTo>
                    <a:lnTo>
                      <a:pt x="55" y="0"/>
                    </a:lnTo>
                    <a:lnTo>
                      <a:pt x="56" y="0"/>
                    </a:lnTo>
                    <a:lnTo>
                      <a:pt x="56" y="50"/>
                    </a:lnTo>
                    <a:lnTo>
                      <a:pt x="45" y="45"/>
                    </a:lnTo>
                    <a:lnTo>
                      <a:pt x="46" y="12"/>
                    </a:lnTo>
                    <a:lnTo>
                      <a:pt x="39" y="13"/>
                    </a:lnTo>
                    <a:lnTo>
                      <a:pt x="31" y="12"/>
                    </a:lnTo>
                    <a:lnTo>
                      <a:pt x="23" y="11"/>
                    </a:lnTo>
                    <a:lnTo>
                      <a:pt x="16" y="10"/>
                    </a:lnTo>
                    <a:lnTo>
                      <a:pt x="9" y="7"/>
                    </a:lnTo>
                    <a:lnTo>
                      <a:pt x="5" y="6"/>
                    </a:lnTo>
                    <a:lnTo>
                      <a:pt x="1" y="4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1076" name="Freeform 356"/>
              <p:cNvSpPr>
                <a:spLocks/>
              </p:cNvSpPr>
              <p:nvPr/>
            </p:nvSpPr>
            <p:spPr bwMode="auto">
              <a:xfrm>
                <a:off x="4053" y="1448"/>
                <a:ext cx="28" cy="47"/>
              </a:xfrm>
              <a:custGeom>
                <a:avLst/>
                <a:gdLst/>
                <a:ahLst/>
                <a:cxnLst>
                  <a:cxn ang="0">
                    <a:pos x="57" y="0"/>
                  </a:cxn>
                  <a:cxn ang="0">
                    <a:pos x="56" y="9"/>
                  </a:cxn>
                  <a:cxn ang="0">
                    <a:pos x="55" y="17"/>
                  </a:cxn>
                  <a:cxn ang="0">
                    <a:pos x="51" y="25"/>
                  </a:cxn>
                  <a:cxn ang="0">
                    <a:pos x="48" y="32"/>
                  </a:cxn>
                  <a:cxn ang="0">
                    <a:pos x="42" y="39"/>
                  </a:cxn>
                  <a:cxn ang="0">
                    <a:pos x="36" y="45"/>
                  </a:cxn>
                  <a:cxn ang="0">
                    <a:pos x="29" y="49"/>
                  </a:cxn>
                  <a:cxn ang="0">
                    <a:pos x="21" y="53"/>
                  </a:cxn>
                  <a:cxn ang="0">
                    <a:pos x="8" y="62"/>
                  </a:cxn>
                  <a:cxn ang="0">
                    <a:pos x="3" y="71"/>
                  </a:cxn>
                  <a:cxn ang="0">
                    <a:pos x="3" y="83"/>
                  </a:cxn>
                  <a:cxn ang="0">
                    <a:pos x="5" y="93"/>
                  </a:cxn>
                  <a:cxn ang="0">
                    <a:pos x="0" y="79"/>
                  </a:cxn>
                  <a:cxn ang="0">
                    <a:pos x="0" y="63"/>
                  </a:cxn>
                  <a:cxn ang="0">
                    <a:pos x="6" y="51"/>
                  </a:cxn>
                  <a:cxn ang="0">
                    <a:pos x="19" y="45"/>
                  </a:cxn>
                  <a:cxn ang="0">
                    <a:pos x="28" y="43"/>
                  </a:cxn>
                  <a:cxn ang="0">
                    <a:pos x="36" y="38"/>
                  </a:cxn>
                  <a:cxn ang="0">
                    <a:pos x="43" y="31"/>
                  </a:cxn>
                  <a:cxn ang="0">
                    <a:pos x="49" y="22"/>
                  </a:cxn>
                  <a:cxn ang="0">
                    <a:pos x="52" y="14"/>
                  </a:cxn>
                  <a:cxn ang="0">
                    <a:pos x="55" y="7"/>
                  </a:cxn>
                  <a:cxn ang="0">
                    <a:pos x="57" y="2"/>
                  </a:cxn>
                  <a:cxn ang="0">
                    <a:pos x="57" y="0"/>
                  </a:cxn>
                </a:cxnLst>
                <a:rect l="0" t="0" r="r" b="b"/>
                <a:pathLst>
                  <a:path w="57" h="93">
                    <a:moveTo>
                      <a:pt x="57" y="0"/>
                    </a:moveTo>
                    <a:lnTo>
                      <a:pt x="56" y="9"/>
                    </a:lnTo>
                    <a:lnTo>
                      <a:pt x="55" y="17"/>
                    </a:lnTo>
                    <a:lnTo>
                      <a:pt x="51" y="25"/>
                    </a:lnTo>
                    <a:lnTo>
                      <a:pt x="48" y="32"/>
                    </a:lnTo>
                    <a:lnTo>
                      <a:pt x="42" y="39"/>
                    </a:lnTo>
                    <a:lnTo>
                      <a:pt x="36" y="45"/>
                    </a:lnTo>
                    <a:lnTo>
                      <a:pt x="29" y="49"/>
                    </a:lnTo>
                    <a:lnTo>
                      <a:pt x="21" y="53"/>
                    </a:lnTo>
                    <a:lnTo>
                      <a:pt x="8" y="62"/>
                    </a:lnTo>
                    <a:lnTo>
                      <a:pt x="3" y="71"/>
                    </a:lnTo>
                    <a:lnTo>
                      <a:pt x="3" y="83"/>
                    </a:lnTo>
                    <a:lnTo>
                      <a:pt x="5" y="93"/>
                    </a:lnTo>
                    <a:lnTo>
                      <a:pt x="0" y="79"/>
                    </a:lnTo>
                    <a:lnTo>
                      <a:pt x="0" y="63"/>
                    </a:lnTo>
                    <a:lnTo>
                      <a:pt x="6" y="51"/>
                    </a:lnTo>
                    <a:lnTo>
                      <a:pt x="19" y="45"/>
                    </a:lnTo>
                    <a:lnTo>
                      <a:pt x="28" y="43"/>
                    </a:lnTo>
                    <a:lnTo>
                      <a:pt x="36" y="38"/>
                    </a:lnTo>
                    <a:lnTo>
                      <a:pt x="43" y="31"/>
                    </a:lnTo>
                    <a:lnTo>
                      <a:pt x="49" y="22"/>
                    </a:lnTo>
                    <a:lnTo>
                      <a:pt x="52" y="14"/>
                    </a:lnTo>
                    <a:lnTo>
                      <a:pt x="55" y="7"/>
                    </a:lnTo>
                    <a:lnTo>
                      <a:pt x="57" y="2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1077" name="Freeform 357"/>
              <p:cNvSpPr>
                <a:spLocks/>
              </p:cNvSpPr>
              <p:nvPr/>
            </p:nvSpPr>
            <p:spPr bwMode="auto">
              <a:xfrm>
                <a:off x="4045" y="1454"/>
                <a:ext cx="17" cy="29"/>
              </a:xfrm>
              <a:custGeom>
                <a:avLst/>
                <a:gdLst/>
                <a:ahLst/>
                <a:cxnLst>
                  <a:cxn ang="0">
                    <a:pos x="34" y="0"/>
                  </a:cxn>
                  <a:cxn ang="0">
                    <a:pos x="33" y="11"/>
                  </a:cxn>
                  <a:cxn ang="0">
                    <a:pos x="28" y="20"/>
                  </a:cxn>
                  <a:cxn ang="0">
                    <a:pos x="21" y="27"/>
                  </a:cxn>
                  <a:cxn ang="0">
                    <a:pos x="12" y="33"/>
                  </a:cxn>
                  <a:cxn ang="0">
                    <a:pos x="5" y="37"/>
                  </a:cxn>
                  <a:cxn ang="0">
                    <a:pos x="2" y="44"/>
                  </a:cxn>
                  <a:cxn ang="0">
                    <a:pos x="2" y="51"/>
                  </a:cxn>
                  <a:cxn ang="0">
                    <a:pos x="3" y="58"/>
                  </a:cxn>
                  <a:cxn ang="0">
                    <a:pos x="0" y="49"/>
                  </a:cxn>
                  <a:cxn ang="0">
                    <a:pos x="0" y="40"/>
                  </a:cxn>
                  <a:cxn ang="0">
                    <a:pos x="4" y="32"/>
                  </a:cxn>
                  <a:cxn ang="0">
                    <a:pos x="11" y="28"/>
                  </a:cxn>
                  <a:cxn ang="0">
                    <a:pos x="21" y="23"/>
                  </a:cxn>
                  <a:cxn ang="0">
                    <a:pos x="29" y="14"/>
                  </a:cxn>
                  <a:cxn ang="0">
                    <a:pos x="33" y="5"/>
                  </a:cxn>
                  <a:cxn ang="0">
                    <a:pos x="34" y="0"/>
                  </a:cxn>
                </a:cxnLst>
                <a:rect l="0" t="0" r="r" b="b"/>
                <a:pathLst>
                  <a:path w="34" h="58">
                    <a:moveTo>
                      <a:pt x="34" y="0"/>
                    </a:moveTo>
                    <a:lnTo>
                      <a:pt x="33" y="11"/>
                    </a:lnTo>
                    <a:lnTo>
                      <a:pt x="28" y="20"/>
                    </a:lnTo>
                    <a:lnTo>
                      <a:pt x="21" y="27"/>
                    </a:lnTo>
                    <a:lnTo>
                      <a:pt x="12" y="33"/>
                    </a:lnTo>
                    <a:lnTo>
                      <a:pt x="5" y="37"/>
                    </a:lnTo>
                    <a:lnTo>
                      <a:pt x="2" y="44"/>
                    </a:lnTo>
                    <a:lnTo>
                      <a:pt x="2" y="51"/>
                    </a:lnTo>
                    <a:lnTo>
                      <a:pt x="3" y="58"/>
                    </a:lnTo>
                    <a:lnTo>
                      <a:pt x="0" y="49"/>
                    </a:lnTo>
                    <a:lnTo>
                      <a:pt x="0" y="40"/>
                    </a:lnTo>
                    <a:lnTo>
                      <a:pt x="4" y="32"/>
                    </a:lnTo>
                    <a:lnTo>
                      <a:pt x="11" y="28"/>
                    </a:lnTo>
                    <a:lnTo>
                      <a:pt x="21" y="23"/>
                    </a:lnTo>
                    <a:lnTo>
                      <a:pt x="29" y="14"/>
                    </a:lnTo>
                    <a:lnTo>
                      <a:pt x="33" y="5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1078" name="Freeform 358"/>
              <p:cNvSpPr>
                <a:spLocks/>
              </p:cNvSpPr>
              <p:nvPr/>
            </p:nvSpPr>
            <p:spPr bwMode="auto">
              <a:xfrm>
                <a:off x="4065" y="1431"/>
                <a:ext cx="32" cy="51"/>
              </a:xfrm>
              <a:custGeom>
                <a:avLst/>
                <a:gdLst/>
                <a:ahLst/>
                <a:cxnLst>
                  <a:cxn ang="0">
                    <a:pos x="0" y="104"/>
                  </a:cxn>
                  <a:cxn ang="0">
                    <a:pos x="15" y="97"/>
                  </a:cxn>
                  <a:cxn ang="0">
                    <a:pos x="27" y="87"/>
                  </a:cxn>
                  <a:cxn ang="0">
                    <a:pos x="39" y="74"/>
                  </a:cxn>
                  <a:cxn ang="0">
                    <a:pos x="49" y="59"/>
                  </a:cxn>
                  <a:cxn ang="0">
                    <a:pos x="56" y="44"/>
                  </a:cxn>
                  <a:cxn ang="0">
                    <a:pos x="62" y="29"/>
                  </a:cxn>
                  <a:cxn ang="0">
                    <a:pos x="64" y="14"/>
                  </a:cxn>
                  <a:cxn ang="0">
                    <a:pos x="63" y="0"/>
                  </a:cxn>
                  <a:cxn ang="0">
                    <a:pos x="58" y="27"/>
                  </a:cxn>
                  <a:cxn ang="0">
                    <a:pos x="50" y="49"/>
                  </a:cxn>
                  <a:cxn ang="0">
                    <a:pos x="40" y="67"/>
                  </a:cxn>
                  <a:cxn ang="0">
                    <a:pos x="28" y="81"/>
                  </a:cxn>
                  <a:cxn ang="0">
                    <a:pos x="18" y="91"/>
                  </a:cxn>
                  <a:cxn ang="0">
                    <a:pos x="9" y="98"/>
                  </a:cxn>
                  <a:cxn ang="0">
                    <a:pos x="2" y="103"/>
                  </a:cxn>
                  <a:cxn ang="0">
                    <a:pos x="0" y="104"/>
                  </a:cxn>
                </a:cxnLst>
                <a:rect l="0" t="0" r="r" b="b"/>
                <a:pathLst>
                  <a:path w="64" h="104">
                    <a:moveTo>
                      <a:pt x="0" y="104"/>
                    </a:moveTo>
                    <a:lnTo>
                      <a:pt x="15" y="97"/>
                    </a:lnTo>
                    <a:lnTo>
                      <a:pt x="27" y="87"/>
                    </a:lnTo>
                    <a:lnTo>
                      <a:pt x="39" y="74"/>
                    </a:lnTo>
                    <a:lnTo>
                      <a:pt x="49" y="59"/>
                    </a:lnTo>
                    <a:lnTo>
                      <a:pt x="56" y="44"/>
                    </a:lnTo>
                    <a:lnTo>
                      <a:pt x="62" y="29"/>
                    </a:lnTo>
                    <a:lnTo>
                      <a:pt x="64" y="14"/>
                    </a:lnTo>
                    <a:lnTo>
                      <a:pt x="63" y="0"/>
                    </a:lnTo>
                    <a:lnTo>
                      <a:pt x="58" y="27"/>
                    </a:lnTo>
                    <a:lnTo>
                      <a:pt x="50" y="49"/>
                    </a:lnTo>
                    <a:lnTo>
                      <a:pt x="40" y="67"/>
                    </a:lnTo>
                    <a:lnTo>
                      <a:pt x="28" y="81"/>
                    </a:lnTo>
                    <a:lnTo>
                      <a:pt x="18" y="91"/>
                    </a:lnTo>
                    <a:lnTo>
                      <a:pt x="9" y="98"/>
                    </a:lnTo>
                    <a:lnTo>
                      <a:pt x="2" y="103"/>
                    </a:lnTo>
                    <a:lnTo>
                      <a:pt x="0" y="104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1079" name="Freeform 359"/>
              <p:cNvSpPr>
                <a:spLocks/>
              </p:cNvSpPr>
              <p:nvPr/>
            </p:nvSpPr>
            <p:spPr bwMode="auto">
              <a:xfrm>
                <a:off x="4073" y="1494"/>
                <a:ext cx="171" cy="117"/>
              </a:xfrm>
              <a:custGeom>
                <a:avLst/>
                <a:gdLst/>
                <a:ahLst/>
                <a:cxnLst>
                  <a:cxn ang="0">
                    <a:pos x="135" y="26"/>
                  </a:cxn>
                  <a:cxn ang="0">
                    <a:pos x="153" y="46"/>
                  </a:cxn>
                  <a:cxn ang="0">
                    <a:pos x="144" y="56"/>
                  </a:cxn>
                  <a:cxn ang="0">
                    <a:pos x="159" y="82"/>
                  </a:cxn>
                  <a:cxn ang="0">
                    <a:pos x="178" y="109"/>
                  </a:cxn>
                  <a:cxn ang="0">
                    <a:pos x="196" y="130"/>
                  </a:cxn>
                  <a:cxn ang="0">
                    <a:pos x="204" y="139"/>
                  </a:cxn>
                  <a:cxn ang="0">
                    <a:pos x="204" y="123"/>
                  </a:cxn>
                  <a:cxn ang="0">
                    <a:pos x="217" y="133"/>
                  </a:cxn>
                  <a:cxn ang="0">
                    <a:pos x="227" y="139"/>
                  </a:cxn>
                  <a:cxn ang="0">
                    <a:pos x="232" y="143"/>
                  </a:cxn>
                  <a:cxn ang="0">
                    <a:pos x="230" y="125"/>
                  </a:cxn>
                  <a:cxn ang="0">
                    <a:pos x="255" y="153"/>
                  </a:cxn>
                  <a:cxn ang="0">
                    <a:pos x="293" y="183"/>
                  </a:cxn>
                  <a:cxn ang="0">
                    <a:pos x="327" y="206"/>
                  </a:cxn>
                  <a:cxn ang="0">
                    <a:pos x="342" y="215"/>
                  </a:cxn>
                  <a:cxn ang="0">
                    <a:pos x="314" y="212"/>
                  </a:cxn>
                  <a:cxn ang="0">
                    <a:pos x="292" y="205"/>
                  </a:cxn>
                  <a:cxn ang="0">
                    <a:pos x="278" y="199"/>
                  </a:cxn>
                  <a:cxn ang="0">
                    <a:pos x="273" y="196"/>
                  </a:cxn>
                  <a:cxn ang="0">
                    <a:pos x="293" y="227"/>
                  </a:cxn>
                  <a:cxn ang="0">
                    <a:pos x="275" y="220"/>
                  </a:cxn>
                  <a:cxn ang="0">
                    <a:pos x="262" y="213"/>
                  </a:cxn>
                  <a:cxn ang="0">
                    <a:pos x="254" y="209"/>
                  </a:cxn>
                  <a:cxn ang="0">
                    <a:pos x="260" y="226"/>
                  </a:cxn>
                  <a:cxn ang="0">
                    <a:pos x="239" y="235"/>
                  </a:cxn>
                  <a:cxn ang="0">
                    <a:pos x="217" y="229"/>
                  </a:cxn>
                  <a:cxn ang="0">
                    <a:pos x="197" y="220"/>
                  </a:cxn>
                  <a:cxn ang="0">
                    <a:pos x="183" y="212"/>
                  </a:cxn>
                  <a:cxn ang="0">
                    <a:pos x="177" y="208"/>
                  </a:cxn>
                  <a:cxn ang="0">
                    <a:pos x="174" y="222"/>
                  </a:cxn>
                  <a:cxn ang="0">
                    <a:pos x="158" y="209"/>
                  </a:cxn>
                  <a:cxn ang="0">
                    <a:pos x="143" y="192"/>
                  </a:cxn>
                  <a:cxn ang="0">
                    <a:pos x="135" y="181"/>
                  </a:cxn>
                  <a:cxn ang="0">
                    <a:pos x="123" y="175"/>
                  </a:cxn>
                  <a:cxn ang="0">
                    <a:pos x="106" y="166"/>
                  </a:cxn>
                  <a:cxn ang="0">
                    <a:pos x="94" y="155"/>
                  </a:cxn>
                  <a:cxn ang="0">
                    <a:pos x="89" y="147"/>
                  </a:cxn>
                  <a:cxn ang="0">
                    <a:pos x="80" y="155"/>
                  </a:cxn>
                  <a:cxn ang="0">
                    <a:pos x="24" y="129"/>
                  </a:cxn>
                  <a:cxn ang="0">
                    <a:pos x="1" y="75"/>
                  </a:cxn>
                  <a:cxn ang="0">
                    <a:pos x="1" y="44"/>
                  </a:cxn>
                  <a:cxn ang="0">
                    <a:pos x="15" y="19"/>
                  </a:cxn>
                  <a:cxn ang="0">
                    <a:pos x="38" y="42"/>
                  </a:cxn>
                  <a:cxn ang="0">
                    <a:pos x="46" y="17"/>
                  </a:cxn>
                  <a:cxn ang="0">
                    <a:pos x="68" y="30"/>
                  </a:cxn>
                  <a:cxn ang="0">
                    <a:pos x="103" y="33"/>
                  </a:cxn>
                </a:cxnLst>
                <a:rect l="0" t="0" r="r" b="b"/>
                <a:pathLst>
                  <a:path w="342" h="235">
                    <a:moveTo>
                      <a:pt x="128" y="10"/>
                    </a:moveTo>
                    <a:lnTo>
                      <a:pt x="135" y="26"/>
                    </a:lnTo>
                    <a:lnTo>
                      <a:pt x="144" y="38"/>
                    </a:lnTo>
                    <a:lnTo>
                      <a:pt x="153" y="46"/>
                    </a:lnTo>
                    <a:lnTo>
                      <a:pt x="156" y="49"/>
                    </a:lnTo>
                    <a:lnTo>
                      <a:pt x="144" y="56"/>
                    </a:lnTo>
                    <a:lnTo>
                      <a:pt x="150" y="69"/>
                    </a:lnTo>
                    <a:lnTo>
                      <a:pt x="159" y="82"/>
                    </a:lnTo>
                    <a:lnTo>
                      <a:pt x="168" y="95"/>
                    </a:lnTo>
                    <a:lnTo>
                      <a:pt x="178" y="109"/>
                    </a:lnTo>
                    <a:lnTo>
                      <a:pt x="188" y="121"/>
                    </a:lnTo>
                    <a:lnTo>
                      <a:pt x="196" y="130"/>
                    </a:lnTo>
                    <a:lnTo>
                      <a:pt x="201" y="137"/>
                    </a:lnTo>
                    <a:lnTo>
                      <a:pt x="204" y="139"/>
                    </a:lnTo>
                    <a:lnTo>
                      <a:pt x="197" y="116"/>
                    </a:lnTo>
                    <a:lnTo>
                      <a:pt x="204" y="123"/>
                    </a:lnTo>
                    <a:lnTo>
                      <a:pt x="211" y="129"/>
                    </a:lnTo>
                    <a:lnTo>
                      <a:pt x="217" y="133"/>
                    </a:lnTo>
                    <a:lnTo>
                      <a:pt x="222" y="137"/>
                    </a:lnTo>
                    <a:lnTo>
                      <a:pt x="227" y="139"/>
                    </a:lnTo>
                    <a:lnTo>
                      <a:pt x="230" y="142"/>
                    </a:lnTo>
                    <a:lnTo>
                      <a:pt x="232" y="143"/>
                    </a:lnTo>
                    <a:lnTo>
                      <a:pt x="234" y="143"/>
                    </a:lnTo>
                    <a:lnTo>
                      <a:pt x="230" y="125"/>
                    </a:lnTo>
                    <a:lnTo>
                      <a:pt x="241" y="139"/>
                    </a:lnTo>
                    <a:lnTo>
                      <a:pt x="255" y="153"/>
                    </a:lnTo>
                    <a:lnTo>
                      <a:pt x="274" y="168"/>
                    </a:lnTo>
                    <a:lnTo>
                      <a:pt x="293" y="183"/>
                    </a:lnTo>
                    <a:lnTo>
                      <a:pt x="312" y="196"/>
                    </a:lnTo>
                    <a:lnTo>
                      <a:pt x="327" y="206"/>
                    </a:lnTo>
                    <a:lnTo>
                      <a:pt x="338" y="213"/>
                    </a:lnTo>
                    <a:lnTo>
                      <a:pt x="342" y="215"/>
                    </a:lnTo>
                    <a:lnTo>
                      <a:pt x="328" y="214"/>
                    </a:lnTo>
                    <a:lnTo>
                      <a:pt x="314" y="212"/>
                    </a:lnTo>
                    <a:lnTo>
                      <a:pt x="303" y="209"/>
                    </a:lnTo>
                    <a:lnTo>
                      <a:pt x="292" y="205"/>
                    </a:lnTo>
                    <a:lnTo>
                      <a:pt x="284" y="201"/>
                    </a:lnTo>
                    <a:lnTo>
                      <a:pt x="278" y="199"/>
                    </a:lnTo>
                    <a:lnTo>
                      <a:pt x="274" y="197"/>
                    </a:lnTo>
                    <a:lnTo>
                      <a:pt x="273" y="196"/>
                    </a:lnTo>
                    <a:lnTo>
                      <a:pt x="303" y="229"/>
                    </a:lnTo>
                    <a:lnTo>
                      <a:pt x="293" y="227"/>
                    </a:lnTo>
                    <a:lnTo>
                      <a:pt x="284" y="223"/>
                    </a:lnTo>
                    <a:lnTo>
                      <a:pt x="275" y="220"/>
                    </a:lnTo>
                    <a:lnTo>
                      <a:pt x="268" y="216"/>
                    </a:lnTo>
                    <a:lnTo>
                      <a:pt x="262" y="213"/>
                    </a:lnTo>
                    <a:lnTo>
                      <a:pt x="257" y="211"/>
                    </a:lnTo>
                    <a:lnTo>
                      <a:pt x="254" y="209"/>
                    </a:lnTo>
                    <a:lnTo>
                      <a:pt x="253" y="208"/>
                    </a:lnTo>
                    <a:lnTo>
                      <a:pt x="260" y="226"/>
                    </a:lnTo>
                    <a:lnTo>
                      <a:pt x="234" y="219"/>
                    </a:lnTo>
                    <a:lnTo>
                      <a:pt x="239" y="235"/>
                    </a:lnTo>
                    <a:lnTo>
                      <a:pt x="228" y="232"/>
                    </a:lnTo>
                    <a:lnTo>
                      <a:pt x="217" y="229"/>
                    </a:lnTo>
                    <a:lnTo>
                      <a:pt x="206" y="224"/>
                    </a:lnTo>
                    <a:lnTo>
                      <a:pt x="197" y="220"/>
                    </a:lnTo>
                    <a:lnTo>
                      <a:pt x="189" y="215"/>
                    </a:lnTo>
                    <a:lnTo>
                      <a:pt x="183" y="212"/>
                    </a:lnTo>
                    <a:lnTo>
                      <a:pt x="178" y="209"/>
                    </a:lnTo>
                    <a:lnTo>
                      <a:pt x="177" y="208"/>
                    </a:lnTo>
                    <a:lnTo>
                      <a:pt x="183" y="226"/>
                    </a:lnTo>
                    <a:lnTo>
                      <a:pt x="174" y="222"/>
                    </a:lnTo>
                    <a:lnTo>
                      <a:pt x="166" y="216"/>
                    </a:lnTo>
                    <a:lnTo>
                      <a:pt x="158" y="209"/>
                    </a:lnTo>
                    <a:lnTo>
                      <a:pt x="150" y="200"/>
                    </a:lnTo>
                    <a:lnTo>
                      <a:pt x="143" y="192"/>
                    </a:lnTo>
                    <a:lnTo>
                      <a:pt x="138" y="185"/>
                    </a:lnTo>
                    <a:lnTo>
                      <a:pt x="135" y="181"/>
                    </a:lnTo>
                    <a:lnTo>
                      <a:pt x="133" y="178"/>
                    </a:lnTo>
                    <a:lnTo>
                      <a:pt x="123" y="175"/>
                    </a:lnTo>
                    <a:lnTo>
                      <a:pt x="114" y="171"/>
                    </a:lnTo>
                    <a:lnTo>
                      <a:pt x="106" y="166"/>
                    </a:lnTo>
                    <a:lnTo>
                      <a:pt x="99" y="160"/>
                    </a:lnTo>
                    <a:lnTo>
                      <a:pt x="94" y="155"/>
                    </a:lnTo>
                    <a:lnTo>
                      <a:pt x="91" y="151"/>
                    </a:lnTo>
                    <a:lnTo>
                      <a:pt x="89" y="147"/>
                    </a:lnTo>
                    <a:lnTo>
                      <a:pt x="87" y="146"/>
                    </a:lnTo>
                    <a:lnTo>
                      <a:pt x="80" y="155"/>
                    </a:lnTo>
                    <a:lnTo>
                      <a:pt x="34" y="116"/>
                    </a:lnTo>
                    <a:lnTo>
                      <a:pt x="24" y="129"/>
                    </a:lnTo>
                    <a:lnTo>
                      <a:pt x="7" y="102"/>
                    </a:lnTo>
                    <a:lnTo>
                      <a:pt x="1" y="75"/>
                    </a:lnTo>
                    <a:lnTo>
                      <a:pt x="0" y="53"/>
                    </a:lnTo>
                    <a:lnTo>
                      <a:pt x="1" y="44"/>
                    </a:lnTo>
                    <a:lnTo>
                      <a:pt x="15" y="49"/>
                    </a:lnTo>
                    <a:lnTo>
                      <a:pt x="15" y="19"/>
                    </a:lnTo>
                    <a:lnTo>
                      <a:pt x="38" y="60"/>
                    </a:lnTo>
                    <a:lnTo>
                      <a:pt x="38" y="42"/>
                    </a:lnTo>
                    <a:lnTo>
                      <a:pt x="41" y="28"/>
                    </a:lnTo>
                    <a:lnTo>
                      <a:pt x="46" y="17"/>
                    </a:lnTo>
                    <a:lnTo>
                      <a:pt x="48" y="14"/>
                    </a:lnTo>
                    <a:lnTo>
                      <a:pt x="68" y="30"/>
                    </a:lnTo>
                    <a:lnTo>
                      <a:pt x="75" y="0"/>
                    </a:lnTo>
                    <a:lnTo>
                      <a:pt x="103" y="33"/>
                    </a:lnTo>
                    <a:lnTo>
                      <a:pt x="128" y="1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1080" name="Freeform 360"/>
              <p:cNvSpPr>
                <a:spLocks/>
              </p:cNvSpPr>
              <p:nvPr/>
            </p:nvSpPr>
            <p:spPr bwMode="auto">
              <a:xfrm>
                <a:off x="3720" y="1417"/>
                <a:ext cx="22" cy="4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" y="16"/>
                  </a:cxn>
                  <a:cxn ang="0">
                    <a:pos x="0" y="23"/>
                  </a:cxn>
                  <a:cxn ang="0">
                    <a:pos x="2" y="30"/>
                  </a:cxn>
                  <a:cxn ang="0">
                    <a:pos x="8" y="44"/>
                  </a:cxn>
                  <a:cxn ang="0">
                    <a:pos x="13" y="53"/>
                  </a:cxn>
                  <a:cxn ang="0">
                    <a:pos x="17" y="61"/>
                  </a:cxn>
                  <a:cxn ang="0">
                    <a:pos x="23" y="69"/>
                  </a:cxn>
                  <a:cxn ang="0">
                    <a:pos x="30" y="75"/>
                  </a:cxn>
                  <a:cxn ang="0">
                    <a:pos x="34" y="79"/>
                  </a:cxn>
                  <a:cxn ang="0">
                    <a:pos x="39" y="83"/>
                  </a:cxn>
                  <a:cxn ang="0">
                    <a:pos x="43" y="85"/>
                  </a:cxn>
                  <a:cxn ang="0">
                    <a:pos x="44" y="86"/>
                  </a:cxn>
                  <a:cxn ang="0">
                    <a:pos x="25" y="65"/>
                  </a:cxn>
                  <a:cxn ang="0">
                    <a:pos x="16" y="53"/>
                  </a:cxn>
                  <a:cxn ang="0">
                    <a:pos x="11" y="42"/>
                  </a:cxn>
                  <a:cxn ang="0">
                    <a:pos x="11" y="33"/>
                  </a:cxn>
                  <a:cxn ang="0">
                    <a:pos x="10" y="23"/>
                  </a:cxn>
                  <a:cxn ang="0">
                    <a:pos x="8" y="11"/>
                  </a:cxn>
                  <a:cxn ang="0">
                    <a:pos x="6" y="3"/>
                  </a:cxn>
                  <a:cxn ang="0">
                    <a:pos x="5" y="0"/>
                  </a:cxn>
                </a:cxnLst>
                <a:rect l="0" t="0" r="r" b="b"/>
                <a:pathLst>
                  <a:path w="44" h="86">
                    <a:moveTo>
                      <a:pt x="5" y="0"/>
                    </a:moveTo>
                    <a:lnTo>
                      <a:pt x="1" y="16"/>
                    </a:lnTo>
                    <a:lnTo>
                      <a:pt x="0" y="23"/>
                    </a:lnTo>
                    <a:lnTo>
                      <a:pt x="2" y="30"/>
                    </a:lnTo>
                    <a:lnTo>
                      <a:pt x="8" y="44"/>
                    </a:lnTo>
                    <a:lnTo>
                      <a:pt x="13" y="53"/>
                    </a:lnTo>
                    <a:lnTo>
                      <a:pt x="17" y="61"/>
                    </a:lnTo>
                    <a:lnTo>
                      <a:pt x="23" y="69"/>
                    </a:lnTo>
                    <a:lnTo>
                      <a:pt x="30" y="75"/>
                    </a:lnTo>
                    <a:lnTo>
                      <a:pt x="34" y="79"/>
                    </a:lnTo>
                    <a:lnTo>
                      <a:pt x="39" y="83"/>
                    </a:lnTo>
                    <a:lnTo>
                      <a:pt x="43" y="85"/>
                    </a:lnTo>
                    <a:lnTo>
                      <a:pt x="44" y="86"/>
                    </a:lnTo>
                    <a:lnTo>
                      <a:pt x="25" y="65"/>
                    </a:lnTo>
                    <a:lnTo>
                      <a:pt x="16" y="53"/>
                    </a:lnTo>
                    <a:lnTo>
                      <a:pt x="11" y="42"/>
                    </a:lnTo>
                    <a:lnTo>
                      <a:pt x="11" y="33"/>
                    </a:lnTo>
                    <a:lnTo>
                      <a:pt x="10" y="23"/>
                    </a:lnTo>
                    <a:lnTo>
                      <a:pt x="8" y="11"/>
                    </a:lnTo>
                    <a:lnTo>
                      <a:pt x="6" y="3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1081" name="Freeform 361"/>
              <p:cNvSpPr>
                <a:spLocks/>
              </p:cNvSpPr>
              <p:nvPr/>
            </p:nvSpPr>
            <p:spPr bwMode="auto">
              <a:xfrm>
                <a:off x="3887" y="1592"/>
                <a:ext cx="8" cy="38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7" y="16"/>
                  </a:cxn>
                  <a:cxn ang="0">
                    <a:pos x="12" y="36"/>
                  </a:cxn>
                  <a:cxn ang="0">
                    <a:pos x="15" y="55"/>
                  </a:cxn>
                  <a:cxn ang="0">
                    <a:pos x="16" y="62"/>
                  </a:cxn>
                  <a:cxn ang="0">
                    <a:pos x="8" y="76"/>
                  </a:cxn>
                  <a:cxn ang="0">
                    <a:pos x="8" y="45"/>
                  </a:cxn>
                  <a:cxn ang="0">
                    <a:pos x="4" y="20"/>
                  </a:cxn>
                  <a:cxn ang="0">
                    <a:pos x="1" y="5"/>
                  </a:cxn>
                  <a:cxn ang="0">
                    <a:pos x="0" y="0"/>
                  </a:cxn>
                </a:cxnLst>
                <a:rect l="0" t="0" r="r" b="b"/>
                <a:pathLst>
                  <a:path w="16" h="76">
                    <a:moveTo>
                      <a:pt x="0" y="0"/>
                    </a:moveTo>
                    <a:lnTo>
                      <a:pt x="7" y="16"/>
                    </a:lnTo>
                    <a:lnTo>
                      <a:pt x="12" y="36"/>
                    </a:lnTo>
                    <a:lnTo>
                      <a:pt x="15" y="55"/>
                    </a:lnTo>
                    <a:lnTo>
                      <a:pt x="16" y="62"/>
                    </a:lnTo>
                    <a:lnTo>
                      <a:pt x="8" y="76"/>
                    </a:lnTo>
                    <a:lnTo>
                      <a:pt x="8" y="45"/>
                    </a:lnTo>
                    <a:lnTo>
                      <a:pt x="4" y="20"/>
                    </a:lnTo>
                    <a:lnTo>
                      <a:pt x="1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1082" name="Freeform 362"/>
              <p:cNvSpPr>
                <a:spLocks/>
              </p:cNvSpPr>
              <p:nvPr/>
            </p:nvSpPr>
            <p:spPr bwMode="auto">
              <a:xfrm>
                <a:off x="3900" y="1577"/>
                <a:ext cx="8" cy="3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5" y="26"/>
                  </a:cxn>
                  <a:cxn ang="0">
                    <a:pos x="16" y="56"/>
                  </a:cxn>
                  <a:cxn ang="0">
                    <a:pos x="8" y="60"/>
                  </a:cxn>
                  <a:cxn ang="0">
                    <a:pos x="8" y="27"/>
                  </a:cxn>
                  <a:cxn ang="0">
                    <a:pos x="0" y="0"/>
                  </a:cxn>
                </a:cxnLst>
                <a:rect l="0" t="0" r="r" b="b"/>
                <a:pathLst>
                  <a:path w="16" h="60">
                    <a:moveTo>
                      <a:pt x="0" y="0"/>
                    </a:moveTo>
                    <a:lnTo>
                      <a:pt x="15" y="26"/>
                    </a:lnTo>
                    <a:lnTo>
                      <a:pt x="16" y="56"/>
                    </a:lnTo>
                    <a:lnTo>
                      <a:pt x="8" y="60"/>
                    </a:lnTo>
                    <a:lnTo>
                      <a:pt x="8" y="2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1083" name="Freeform 363"/>
              <p:cNvSpPr>
                <a:spLocks/>
              </p:cNvSpPr>
              <p:nvPr/>
            </p:nvSpPr>
            <p:spPr bwMode="auto">
              <a:xfrm>
                <a:off x="4161" y="1570"/>
                <a:ext cx="23" cy="2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" y="8"/>
                  </a:cxn>
                  <a:cxn ang="0">
                    <a:pos x="7" y="15"/>
                  </a:cxn>
                  <a:cxn ang="0">
                    <a:pos x="13" y="21"/>
                  </a:cxn>
                  <a:cxn ang="0">
                    <a:pos x="18" y="26"/>
                  </a:cxn>
                  <a:cxn ang="0">
                    <a:pos x="24" y="32"/>
                  </a:cxn>
                  <a:cxn ang="0">
                    <a:pos x="31" y="36"/>
                  </a:cxn>
                  <a:cxn ang="0">
                    <a:pos x="39" y="39"/>
                  </a:cxn>
                  <a:cxn ang="0">
                    <a:pos x="46" y="40"/>
                  </a:cxn>
                  <a:cxn ang="0">
                    <a:pos x="38" y="36"/>
                  </a:cxn>
                  <a:cxn ang="0">
                    <a:pos x="29" y="29"/>
                  </a:cxn>
                  <a:cxn ang="0">
                    <a:pos x="22" y="23"/>
                  </a:cxn>
                  <a:cxn ang="0">
                    <a:pos x="15" y="16"/>
                  </a:cxn>
                  <a:cxn ang="0">
                    <a:pos x="8" y="9"/>
                  </a:cxn>
                  <a:cxn ang="0">
                    <a:pos x="3" y="4"/>
                  </a:cxn>
                  <a:cxn ang="0">
                    <a:pos x="1" y="1"/>
                  </a:cxn>
                  <a:cxn ang="0">
                    <a:pos x="0" y="0"/>
                  </a:cxn>
                </a:cxnLst>
                <a:rect l="0" t="0" r="r" b="b"/>
                <a:pathLst>
                  <a:path w="46" h="40">
                    <a:moveTo>
                      <a:pt x="0" y="0"/>
                    </a:moveTo>
                    <a:lnTo>
                      <a:pt x="3" y="8"/>
                    </a:lnTo>
                    <a:lnTo>
                      <a:pt x="7" y="15"/>
                    </a:lnTo>
                    <a:lnTo>
                      <a:pt x="13" y="21"/>
                    </a:lnTo>
                    <a:lnTo>
                      <a:pt x="18" y="26"/>
                    </a:lnTo>
                    <a:lnTo>
                      <a:pt x="24" y="32"/>
                    </a:lnTo>
                    <a:lnTo>
                      <a:pt x="31" y="36"/>
                    </a:lnTo>
                    <a:lnTo>
                      <a:pt x="39" y="39"/>
                    </a:lnTo>
                    <a:lnTo>
                      <a:pt x="46" y="40"/>
                    </a:lnTo>
                    <a:lnTo>
                      <a:pt x="38" y="36"/>
                    </a:lnTo>
                    <a:lnTo>
                      <a:pt x="29" y="29"/>
                    </a:lnTo>
                    <a:lnTo>
                      <a:pt x="22" y="23"/>
                    </a:lnTo>
                    <a:lnTo>
                      <a:pt x="15" y="16"/>
                    </a:lnTo>
                    <a:lnTo>
                      <a:pt x="8" y="9"/>
                    </a:lnTo>
                    <a:lnTo>
                      <a:pt x="3" y="4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1084" name="Freeform 364"/>
              <p:cNvSpPr>
                <a:spLocks/>
              </p:cNvSpPr>
              <p:nvPr/>
            </p:nvSpPr>
            <p:spPr bwMode="auto">
              <a:xfrm>
                <a:off x="4151" y="1577"/>
                <a:ext cx="16" cy="17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" y="11"/>
                  </a:cxn>
                  <a:cxn ang="0">
                    <a:pos x="3" y="17"/>
                  </a:cxn>
                  <a:cxn ang="0">
                    <a:pos x="5" y="19"/>
                  </a:cxn>
                  <a:cxn ang="0">
                    <a:pos x="8" y="24"/>
                  </a:cxn>
                  <a:cxn ang="0">
                    <a:pos x="15" y="30"/>
                  </a:cxn>
                  <a:cxn ang="0">
                    <a:pos x="22" y="32"/>
                  </a:cxn>
                  <a:cxn ang="0">
                    <a:pos x="29" y="33"/>
                  </a:cxn>
                  <a:cxn ang="0">
                    <a:pos x="31" y="33"/>
                  </a:cxn>
                  <a:cxn ang="0">
                    <a:pos x="7" y="15"/>
                  </a:cxn>
                  <a:cxn ang="0">
                    <a:pos x="0" y="0"/>
                  </a:cxn>
                </a:cxnLst>
                <a:rect l="0" t="0" r="r" b="b"/>
                <a:pathLst>
                  <a:path w="31" h="33">
                    <a:moveTo>
                      <a:pt x="0" y="0"/>
                    </a:moveTo>
                    <a:lnTo>
                      <a:pt x="3" y="11"/>
                    </a:lnTo>
                    <a:lnTo>
                      <a:pt x="3" y="17"/>
                    </a:lnTo>
                    <a:lnTo>
                      <a:pt x="5" y="19"/>
                    </a:lnTo>
                    <a:lnTo>
                      <a:pt x="8" y="24"/>
                    </a:lnTo>
                    <a:lnTo>
                      <a:pt x="15" y="30"/>
                    </a:lnTo>
                    <a:lnTo>
                      <a:pt x="22" y="32"/>
                    </a:lnTo>
                    <a:lnTo>
                      <a:pt x="29" y="33"/>
                    </a:lnTo>
                    <a:lnTo>
                      <a:pt x="31" y="33"/>
                    </a:lnTo>
                    <a:lnTo>
                      <a:pt x="7" y="1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1085" name="Freeform 365"/>
              <p:cNvSpPr>
                <a:spLocks/>
              </p:cNvSpPr>
              <p:nvPr/>
            </p:nvSpPr>
            <p:spPr bwMode="auto">
              <a:xfrm>
                <a:off x="3816" y="1583"/>
                <a:ext cx="28" cy="110"/>
              </a:xfrm>
              <a:custGeom>
                <a:avLst/>
                <a:gdLst/>
                <a:ahLst/>
                <a:cxnLst>
                  <a:cxn ang="0">
                    <a:pos x="0" y="219"/>
                  </a:cxn>
                  <a:cxn ang="0">
                    <a:pos x="11" y="209"/>
                  </a:cxn>
                  <a:cxn ang="0">
                    <a:pos x="20" y="196"/>
                  </a:cxn>
                  <a:cxn ang="0">
                    <a:pos x="29" y="183"/>
                  </a:cxn>
                  <a:cxn ang="0">
                    <a:pos x="37" y="168"/>
                  </a:cxn>
                  <a:cxn ang="0">
                    <a:pos x="45" y="152"/>
                  </a:cxn>
                  <a:cxn ang="0">
                    <a:pos x="50" y="137"/>
                  </a:cxn>
                  <a:cxn ang="0">
                    <a:pos x="54" y="121"/>
                  </a:cxn>
                  <a:cxn ang="0">
                    <a:pos x="57" y="107"/>
                  </a:cxn>
                  <a:cxn ang="0">
                    <a:pos x="57" y="75"/>
                  </a:cxn>
                  <a:cxn ang="0">
                    <a:pos x="52" y="41"/>
                  </a:cxn>
                  <a:cxn ang="0">
                    <a:pos x="46" y="12"/>
                  </a:cxn>
                  <a:cxn ang="0">
                    <a:pos x="44" y="0"/>
                  </a:cxn>
                  <a:cxn ang="0">
                    <a:pos x="40" y="35"/>
                  </a:cxn>
                  <a:cxn ang="0">
                    <a:pos x="39" y="84"/>
                  </a:cxn>
                  <a:cxn ang="0">
                    <a:pos x="37" y="132"/>
                  </a:cxn>
                  <a:cxn ang="0">
                    <a:pos x="32" y="163"/>
                  </a:cxn>
                  <a:cxn ang="0">
                    <a:pos x="24" y="179"/>
                  </a:cxn>
                  <a:cxn ang="0">
                    <a:pos x="15" y="193"/>
                  </a:cxn>
                  <a:cxn ang="0">
                    <a:pos x="8" y="203"/>
                  </a:cxn>
                  <a:cxn ang="0">
                    <a:pos x="6" y="206"/>
                  </a:cxn>
                  <a:cxn ang="0">
                    <a:pos x="6" y="208"/>
                  </a:cxn>
                  <a:cxn ang="0">
                    <a:pos x="4" y="210"/>
                  </a:cxn>
                  <a:cxn ang="0">
                    <a:pos x="3" y="213"/>
                  </a:cxn>
                  <a:cxn ang="0">
                    <a:pos x="0" y="219"/>
                  </a:cxn>
                </a:cxnLst>
                <a:rect l="0" t="0" r="r" b="b"/>
                <a:pathLst>
                  <a:path w="57" h="219">
                    <a:moveTo>
                      <a:pt x="0" y="219"/>
                    </a:moveTo>
                    <a:lnTo>
                      <a:pt x="11" y="209"/>
                    </a:lnTo>
                    <a:lnTo>
                      <a:pt x="20" y="196"/>
                    </a:lnTo>
                    <a:lnTo>
                      <a:pt x="29" y="183"/>
                    </a:lnTo>
                    <a:lnTo>
                      <a:pt x="37" y="168"/>
                    </a:lnTo>
                    <a:lnTo>
                      <a:pt x="45" y="152"/>
                    </a:lnTo>
                    <a:lnTo>
                      <a:pt x="50" y="137"/>
                    </a:lnTo>
                    <a:lnTo>
                      <a:pt x="54" y="121"/>
                    </a:lnTo>
                    <a:lnTo>
                      <a:pt x="57" y="107"/>
                    </a:lnTo>
                    <a:lnTo>
                      <a:pt x="57" y="75"/>
                    </a:lnTo>
                    <a:lnTo>
                      <a:pt x="52" y="41"/>
                    </a:lnTo>
                    <a:lnTo>
                      <a:pt x="46" y="12"/>
                    </a:lnTo>
                    <a:lnTo>
                      <a:pt x="44" y="0"/>
                    </a:lnTo>
                    <a:lnTo>
                      <a:pt x="40" y="35"/>
                    </a:lnTo>
                    <a:lnTo>
                      <a:pt x="39" y="84"/>
                    </a:lnTo>
                    <a:lnTo>
                      <a:pt x="37" y="132"/>
                    </a:lnTo>
                    <a:lnTo>
                      <a:pt x="32" y="163"/>
                    </a:lnTo>
                    <a:lnTo>
                      <a:pt x="24" y="179"/>
                    </a:lnTo>
                    <a:lnTo>
                      <a:pt x="15" y="193"/>
                    </a:lnTo>
                    <a:lnTo>
                      <a:pt x="8" y="203"/>
                    </a:lnTo>
                    <a:lnTo>
                      <a:pt x="6" y="206"/>
                    </a:lnTo>
                    <a:lnTo>
                      <a:pt x="6" y="208"/>
                    </a:lnTo>
                    <a:lnTo>
                      <a:pt x="4" y="210"/>
                    </a:lnTo>
                    <a:lnTo>
                      <a:pt x="3" y="213"/>
                    </a:lnTo>
                    <a:lnTo>
                      <a:pt x="0" y="21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1086" name="Freeform 366"/>
              <p:cNvSpPr>
                <a:spLocks/>
              </p:cNvSpPr>
              <p:nvPr/>
            </p:nvSpPr>
            <p:spPr bwMode="auto">
              <a:xfrm>
                <a:off x="4308" y="1551"/>
                <a:ext cx="18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4" y="11"/>
                  </a:cxn>
                  <a:cxn ang="0">
                    <a:pos x="6" y="16"/>
                  </a:cxn>
                  <a:cxn ang="0">
                    <a:pos x="7" y="19"/>
                  </a:cxn>
                  <a:cxn ang="0">
                    <a:pos x="12" y="23"/>
                  </a:cxn>
                  <a:cxn ang="0">
                    <a:pos x="19" y="26"/>
                  </a:cxn>
                  <a:cxn ang="0">
                    <a:pos x="27" y="28"/>
                  </a:cxn>
                  <a:cxn ang="0">
                    <a:pos x="34" y="26"/>
                  </a:cxn>
                  <a:cxn ang="0">
                    <a:pos x="36" y="26"/>
                  </a:cxn>
                  <a:cxn ang="0">
                    <a:pos x="9" y="14"/>
                  </a:cxn>
                  <a:cxn ang="0">
                    <a:pos x="0" y="0"/>
                  </a:cxn>
                </a:cxnLst>
                <a:rect l="0" t="0" r="r" b="b"/>
                <a:pathLst>
                  <a:path w="36" h="28">
                    <a:moveTo>
                      <a:pt x="0" y="0"/>
                    </a:moveTo>
                    <a:lnTo>
                      <a:pt x="4" y="11"/>
                    </a:lnTo>
                    <a:lnTo>
                      <a:pt x="6" y="16"/>
                    </a:lnTo>
                    <a:lnTo>
                      <a:pt x="7" y="19"/>
                    </a:lnTo>
                    <a:lnTo>
                      <a:pt x="12" y="23"/>
                    </a:lnTo>
                    <a:lnTo>
                      <a:pt x="19" y="26"/>
                    </a:lnTo>
                    <a:lnTo>
                      <a:pt x="27" y="28"/>
                    </a:lnTo>
                    <a:lnTo>
                      <a:pt x="34" y="26"/>
                    </a:lnTo>
                    <a:lnTo>
                      <a:pt x="36" y="26"/>
                    </a:lnTo>
                    <a:lnTo>
                      <a:pt x="9" y="1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</p:grpSp>
      <p:sp>
        <p:nvSpPr>
          <p:cNvPr id="31087" name="Line 367"/>
          <p:cNvSpPr>
            <a:spLocks noChangeShapeType="1"/>
          </p:cNvSpPr>
          <p:nvPr/>
        </p:nvSpPr>
        <p:spPr bwMode="auto">
          <a:xfrm>
            <a:off x="4572000" y="0"/>
            <a:ext cx="0" cy="6858000"/>
          </a:xfrm>
          <a:prstGeom prst="line">
            <a:avLst/>
          </a:prstGeom>
          <a:noFill/>
          <a:ln w="57150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31088" name="Text Box 368"/>
          <p:cNvSpPr txBox="1">
            <a:spLocks noChangeArrowheads="1"/>
          </p:cNvSpPr>
          <p:nvPr/>
        </p:nvSpPr>
        <p:spPr bwMode="auto">
          <a:xfrm>
            <a:off x="2193925" y="-34925"/>
            <a:ext cx="231775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n-US" b="1">
                <a:solidFill>
                  <a:srgbClr val="FF0066"/>
                </a:solidFill>
              </a:rPr>
              <a:t>MONSTERPET</a:t>
            </a:r>
          </a:p>
        </p:txBody>
      </p:sp>
      <p:sp>
        <p:nvSpPr>
          <p:cNvPr id="31089" name="Text Box 369"/>
          <p:cNvSpPr txBox="1">
            <a:spLocks noChangeArrowheads="1"/>
          </p:cNvSpPr>
          <p:nvPr/>
        </p:nvSpPr>
        <p:spPr bwMode="auto">
          <a:xfrm>
            <a:off x="6613525" y="-34925"/>
            <a:ext cx="1858963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n-US" b="1">
                <a:solidFill>
                  <a:schemeClr val="accent2"/>
                </a:solidFill>
              </a:rPr>
              <a:t>PETPLUMP</a:t>
            </a:r>
          </a:p>
        </p:txBody>
      </p:sp>
      <p:sp>
        <p:nvSpPr>
          <p:cNvPr id="31090" name="Text Box 370"/>
          <p:cNvSpPr txBox="1">
            <a:spLocks noChangeArrowheads="1"/>
          </p:cNvSpPr>
          <p:nvPr/>
        </p:nvSpPr>
        <p:spPr bwMode="auto">
          <a:xfrm>
            <a:off x="288925" y="3089275"/>
            <a:ext cx="2347913" cy="9445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n-US"/>
              <a:t>Total success rate</a:t>
            </a:r>
          </a:p>
          <a:p>
            <a:r>
              <a:rPr lang="en-US"/>
              <a:t>=5/11=</a:t>
            </a:r>
            <a:r>
              <a:rPr lang="en-US" sz="3200">
                <a:solidFill>
                  <a:srgbClr val="FF0066"/>
                </a:solidFill>
              </a:rPr>
              <a:t>45%</a:t>
            </a:r>
            <a:endParaRPr lang="en-US"/>
          </a:p>
        </p:txBody>
      </p:sp>
      <p:sp>
        <p:nvSpPr>
          <p:cNvPr id="31091" name="Text Box 371"/>
          <p:cNvSpPr txBox="1">
            <a:spLocks noChangeArrowheads="1"/>
          </p:cNvSpPr>
          <p:nvPr/>
        </p:nvSpPr>
        <p:spPr bwMode="auto">
          <a:xfrm>
            <a:off x="4479925" y="3089275"/>
            <a:ext cx="2424113" cy="9445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n-US"/>
              <a:t> Total success rate</a:t>
            </a:r>
          </a:p>
          <a:p>
            <a:r>
              <a:rPr lang="en-US"/>
              <a:t>  =6/11=</a:t>
            </a:r>
            <a:r>
              <a:rPr lang="en-US" sz="3200">
                <a:solidFill>
                  <a:schemeClr val="accent2"/>
                </a:solidFill>
              </a:rPr>
              <a:t>54%</a:t>
            </a:r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0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310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0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2" dur="500"/>
                                        <p:tgtEl>
                                          <p:spTgt spid="310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1090" grpId="0" autoUpdateAnimBg="0"/>
      <p:bldP spid="31091" grpId="0" autoUpdateAnimBg="0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Outline</a:t>
            </a:r>
            <a:endParaRPr lang="ru-RU" dirty="0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en-US" dirty="0" smtClean="0"/>
          </a:p>
          <a:p>
            <a:r>
              <a:rPr lang="en-US" dirty="0" smtClean="0"/>
              <a:t>Tricks of the Statistics</a:t>
            </a:r>
          </a:p>
          <a:p>
            <a:endParaRPr lang="en-US" dirty="0" smtClean="0"/>
          </a:p>
          <a:p>
            <a:r>
              <a:rPr lang="en-US" dirty="0" smtClean="0"/>
              <a:t>Perceptional vs. Rational</a:t>
            </a:r>
          </a:p>
          <a:p>
            <a:endParaRPr lang="en-US" dirty="0" smtClean="0"/>
          </a:p>
          <a:p>
            <a:endParaRPr lang="en-US" dirty="0" smtClean="0"/>
          </a:p>
          <a:p>
            <a:endParaRPr lang="ru-RU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746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sz="2800"/>
              <a:t>Overall, </a:t>
            </a:r>
            <a:r>
              <a:rPr lang="en-US" sz="2800">
                <a:solidFill>
                  <a:schemeClr val="accent2"/>
                </a:solidFill>
              </a:rPr>
              <a:t>PETLUMP</a:t>
            </a:r>
            <a:r>
              <a:rPr lang="en-US" sz="2800">
                <a:solidFill>
                  <a:schemeClr val="tx1"/>
                </a:solidFill>
              </a:rPr>
              <a:t> outperforms </a:t>
            </a:r>
            <a:r>
              <a:rPr lang="en-US" sz="2800">
                <a:solidFill>
                  <a:srgbClr val="FF0066"/>
                </a:solidFill>
              </a:rPr>
              <a:t>MONSTERPET</a:t>
            </a:r>
            <a:br>
              <a:rPr lang="en-US" sz="2800">
                <a:solidFill>
                  <a:srgbClr val="FF0066"/>
                </a:solidFill>
              </a:rPr>
            </a:br>
            <a:r>
              <a:rPr lang="en-US" sz="2400">
                <a:solidFill>
                  <a:schemeClr val="accent2"/>
                </a:solidFill>
              </a:rPr>
              <a:t>54%</a:t>
            </a:r>
            <a:r>
              <a:rPr lang="en-US" sz="2400">
                <a:solidFill>
                  <a:schemeClr val="tx1"/>
                </a:solidFill>
              </a:rPr>
              <a:t> grow with Petplump while </a:t>
            </a:r>
            <a:r>
              <a:rPr lang="en-US" sz="2400">
                <a:solidFill>
                  <a:srgbClr val="FF0066"/>
                </a:solidFill>
              </a:rPr>
              <a:t>45%</a:t>
            </a:r>
            <a:r>
              <a:rPr lang="en-US" sz="2400">
                <a:solidFill>
                  <a:schemeClr val="tx1"/>
                </a:solidFill>
              </a:rPr>
              <a:t> grow with Monsterpet</a:t>
            </a:r>
            <a:endParaRPr lang="en-US" sz="3200"/>
          </a:p>
        </p:txBody>
      </p:sp>
      <p:sp>
        <p:nvSpPr>
          <p:cNvPr id="31747" name="Rectangle 3"/>
          <p:cNvSpPr>
            <a:spLocks noGrp="1" noChangeArrowheads="1"/>
          </p:cNvSpPr>
          <p:nvPr>
            <p:ph sz="quarter" idx="1"/>
          </p:nvPr>
        </p:nvSpPr>
        <p:spPr/>
        <p:txBody>
          <a:bodyPr/>
          <a:lstStyle/>
          <a:p>
            <a:endParaRPr lang="ru-RU" sz="2400"/>
          </a:p>
        </p:txBody>
      </p:sp>
      <p:sp>
        <p:nvSpPr>
          <p:cNvPr id="31748" name="Rectangle 4"/>
          <p:cNvSpPr>
            <a:spLocks noGrp="1" noChangeArrowheads="1"/>
          </p:cNvSpPr>
          <p:nvPr>
            <p:ph sz="quarter" idx="2"/>
          </p:nvPr>
        </p:nvSpPr>
        <p:spPr/>
        <p:txBody>
          <a:bodyPr/>
          <a:lstStyle/>
          <a:p>
            <a:endParaRPr lang="ru-RU" sz="2400"/>
          </a:p>
        </p:txBody>
      </p:sp>
      <p:sp>
        <p:nvSpPr>
          <p:cNvPr id="31749" name="Rectangle 5"/>
          <p:cNvSpPr>
            <a:spLocks noGrp="1" noChangeArrowheads="1"/>
          </p:cNvSpPr>
          <p:nvPr>
            <p:ph type="body" sz="half" idx="3"/>
          </p:nvPr>
        </p:nvSpPr>
        <p:spPr/>
        <p:txBody>
          <a:bodyPr>
            <a:normAutofit lnSpcReduction="10000"/>
          </a:bodyPr>
          <a:lstStyle/>
          <a:p>
            <a:r>
              <a:rPr lang="en-US" sz="2400"/>
              <a:t>Perhaps we can unravel this paradox.</a:t>
            </a:r>
          </a:p>
          <a:p>
            <a:r>
              <a:rPr lang="en-US" sz="2400"/>
              <a:t>Notice that with both brands of food, the cats respond much more than the dogs:</a:t>
            </a:r>
          </a:p>
          <a:p>
            <a:r>
              <a:rPr lang="en-US" sz="2400"/>
              <a:t>Seventy some percent of cats grow with each product.</a:t>
            </a:r>
          </a:p>
          <a:p>
            <a:r>
              <a:rPr lang="en-US" sz="2400"/>
              <a:t>Twenty some percent of dogs grow with each product.</a:t>
            </a:r>
          </a:p>
        </p:txBody>
      </p:sp>
      <p:sp>
        <p:nvSpPr>
          <p:cNvPr id="31750" name="Text Box 6"/>
          <p:cNvSpPr txBox="1">
            <a:spLocks noChangeArrowheads="1"/>
          </p:cNvSpPr>
          <p:nvPr/>
        </p:nvSpPr>
        <p:spPr bwMode="auto">
          <a:xfrm>
            <a:off x="822325" y="2022475"/>
            <a:ext cx="3525838" cy="15525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n-US"/>
              <a:t>But a higher percentage of </a:t>
            </a:r>
          </a:p>
          <a:p>
            <a:r>
              <a:rPr lang="en-US"/>
              <a:t>cats grow with Monsterpet:</a:t>
            </a:r>
          </a:p>
          <a:p>
            <a:endParaRPr lang="en-US"/>
          </a:p>
          <a:p>
            <a:r>
              <a:rPr lang="en-US">
                <a:solidFill>
                  <a:srgbClr val="FF0066"/>
                </a:solidFill>
              </a:rPr>
              <a:t>75%</a:t>
            </a:r>
            <a:r>
              <a:rPr lang="en-US"/>
              <a:t> compared to </a:t>
            </a:r>
            <a:r>
              <a:rPr lang="en-US">
                <a:solidFill>
                  <a:schemeClr val="accent2"/>
                </a:solidFill>
              </a:rPr>
              <a:t>71%</a:t>
            </a:r>
            <a:endParaRPr lang="en-US"/>
          </a:p>
        </p:txBody>
      </p:sp>
      <p:sp>
        <p:nvSpPr>
          <p:cNvPr id="31751" name="Text Box 7"/>
          <p:cNvSpPr txBox="1">
            <a:spLocks noChangeArrowheads="1"/>
          </p:cNvSpPr>
          <p:nvPr/>
        </p:nvSpPr>
        <p:spPr bwMode="auto">
          <a:xfrm>
            <a:off x="4860925" y="2022475"/>
            <a:ext cx="3629025" cy="15525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n-US"/>
              <a:t>And a higher percentage of </a:t>
            </a:r>
          </a:p>
          <a:p>
            <a:r>
              <a:rPr lang="en-US"/>
              <a:t>dogs grow with Monsterpet:</a:t>
            </a:r>
          </a:p>
          <a:p>
            <a:endParaRPr lang="en-US"/>
          </a:p>
          <a:p>
            <a:r>
              <a:rPr lang="en-US">
                <a:solidFill>
                  <a:srgbClr val="FF0066"/>
                </a:solidFill>
              </a:rPr>
              <a:t>28%</a:t>
            </a:r>
            <a:r>
              <a:rPr lang="en-US"/>
              <a:t> compared to </a:t>
            </a:r>
            <a:r>
              <a:rPr lang="en-US">
                <a:solidFill>
                  <a:schemeClr val="accent2"/>
                </a:solidFill>
              </a:rPr>
              <a:t>25%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2770" name="Object 2"/>
          <p:cNvGraphicFramePr>
            <a:graphicFrameLocks noChangeAspect="1"/>
          </p:cNvGraphicFramePr>
          <p:nvPr/>
        </p:nvGraphicFramePr>
        <p:xfrm>
          <a:off x="7239000" y="4876800"/>
          <a:ext cx="1165225" cy="923925"/>
        </p:xfrm>
        <a:graphic>
          <a:graphicData uri="http://schemas.openxmlformats.org/presentationml/2006/ole">
            <p:oleObj spid="_x0000_s10242" name="Clip" r:id="rId3" imgW="1165320" imgH="924120" progId="MS_ClipArt_Gallery.2">
              <p:embed/>
            </p:oleObj>
          </a:graphicData>
        </a:graphic>
      </p:graphicFrame>
      <p:grpSp>
        <p:nvGrpSpPr>
          <p:cNvPr id="2" name="Group 3"/>
          <p:cNvGrpSpPr>
            <a:grpSpLocks/>
          </p:cNvGrpSpPr>
          <p:nvPr/>
        </p:nvGrpSpPr>
        <p:grpSpPr bwMode="auto">
          <a:xfrm flipH="1">
            <a:off x="2590800" y="1600200"/>
            <a:ext cx="712788" cy="620713"/>
            <a:chOff x="2164" y="2736"/>
            <a:chExt cx="449" cy="391"/>
          </a:xfrm>
        </p:grpSpPr>
        <p:sp>
          <p:nvSpPr>
            <p:cNvPr id="32772" name="Freeform 4"/>
            <p:cNvSpPr>
              <a:spLocks/>
            </p:cNvSpPr>
            <p:nvPr/>
          </p:nvSpPr>
          <p:spPr bwMode="auto">
            <a:xfrm>
              <a:off x="2164" y="2736"/>
              <a:ext cx="449" cy="391"/>
            </a:xfrm>
            <a:custGeom>
              <a:avLst/>
              <a:gdLst/>
              <a:ahLst/>
              <a:cxnLst>
                <a:cxn ang="0">
                  <a:pos x="174" y="683"/>
                </a:cxn>
                <a:cxn ang="0">
                  <a:pos x="77" y="594"/>
                </a:cxn>
                <a:cxn ang="0">
                  <a:pos x="58" y="500"/>
                </a:cxn>
                <a:cxn ang="0">
                  <a:pos x="29" y="445"/>
                </a:cxn>
                <a:cxn ang="0">
                  <a:pos x="16" y="362"/>
                </a:cxn>
                <a:cxn ang="0">
                  <a:pos x="86" y="383"/>
                </a:cxn>
                <a:cxn ang="0">
                  <a:pos x="119" y="395"/>
                </a:cxn>
                <a:cxn ang="0">
                  <a:pos x="175" y="375"/>
                </a:cxn>
                <a:cxn ang="0">
                  <a:pos x="292" y="367"/>
                </a:cxn>
                <a:cxn ang="0">
                  <a:pos x="339" y="333"/>
                </a:cxn>
                <a:cxn ang="0">
                  <a:pos x="403" y="321"/>
                </a:cxn>
                <a:cxn ang="0">
                  <a:pos x="391" y="404"/>
                </a:cxn>
                <a:cxn ang="0">
                  <a:pos x="405" y="421"/>
                </a:cxn>
                <a:cxn ang="0">
                  <a:pos x="429" y="429"/>
                </a:cxn>
                <a:cxn ang="0">
                  <a:pos x="469" y="432"/>
                </a:cxn>
                <a:cxn ang="0">
                  <a:pos x="451" y="446"/>
                </a:cxn>
                <a:cxn ang="0">
                  <a:pos x="598" y="416"/>
                </a:cxn>
                <a:cxn ang="0">
                  <a:pos x="768" y="400"/>
                </a:cxn>
                <a:cxn ang="0">
                  <a:pos x="949" y="407"/>
                </a:cxn>
                <a:cxn ang="0">
                  <a:pos x="1081" y="418"/>
                </a:cxn>
                <a:cxn ang="0">
                  <a:pos x="1132" y="355"/>
                </a:cxn>
                <a:cxn ang="0">
                  <a:pos x="1208" y="238"/>
                </a:cxn>
                <a:cxn ang="0">
                  <a:pos x="1243" y="99"/>
                </a:cxn>
                <a:cxn ang="0">
                  <a:pos x="1147" y="77"/>
                </a:cxn>
                <a:cxn ang="0">
                  <a:pos x="1092" y="53"/>
                </a:cxn>
                <a:cxn ang="0">
                  <a:pos x="1170" y="3"/>
                </a:cxn>
                <a:cxn ang="0">
                  <a:pos x="1262" y="11"/>
                </a:cxn>
                <a:cxn ang="0">
                  <a:pos x="1337" y="75"/>
                </a:cxn>
                <a:cxn ang="0">
                  <a:pos x="1300" y="279"/>
                </a:cxn>
                <a:cxn ang="0">
                  <a:pos x="1218" y="475"/>
                </a:cxn>
                <a:cxn ang="0">
                  <a:pos x="1173" y="693"/>
                </a:cxn>
                <a:cxn ang="0">
                  <a:pos x="1115" y="790"/>
                </a:cxn>
                <a:cxn ang="0">
                  <a:pos x="1106" y="900"/>
                </a:cxn>
                <a:cxn ang="0">
                  <a:pos x="1130" y="971"/>
                </a:cxn>
                <a:cxn ang="0">
                  <a:pos x="1089" y="1044"/>
                </a:cxn>
                <a:cxn ang="0">
                  <a:pos x="1006" y="1113"/>
                </a:cxn>
                <a:cxn ang="0">
                  <a:pos x="963" y="1141"/>
                </a:cxn>
                <a:cxn ang="0">
                  <a:pos x="911" y="1146"/>
                </a:cxn>
                <a:cxn ang="0">
                  <a:pos x="868" y="1143"/>
                </a:cxn>
                <a:cxn ang="0">
                  <a:pos x="833" y="1099"/>
                </a:cxn>
                <a:cxn ang="0">
                  <a:pos x="852" y="1048"/>
                </a:cxn>
                <a:cxn ang="0">
                  <a:pos x="920" y="1033"/>
                </a:cxn>
                <a:cxn ang="0">
                  <a:pos x="947" y="987"/>
                </a:cxn>
                <a:cxn ang="0">
                  <a:pos x="928" y="955"/>
                </a:cxn>
                <a:cxn ang="0">
                  <a:pos x="866" y="891"/>
                </a:cxn>
                <a:cxn ang="0">
                  <a:pos x="843" y="846"/>
                </a:cxn>
                <a:cxn ang="0">
                  <a:pos x="762" y="838"/>
                </a:cxn>
                <a:cxn ang="0">
                  <a:pos x="635" y="843"/>
                </a:cxn>
                <a:cxn ang="0">
                  <a:pos x="553" y="898"/>
                </a:cxn>
                <a:cxn ang="0">
                  <a:pos x="576" y="1037"/>
                </a:cxn>
                <a:cxn ang="0">
                  <a:pos x="532" y="1099"/>
                </a:cxn>
                <a:cxn ang="0">
                  <a:pos x="480" y="1101"/>
                </a:cxn>
                <a:cxn ang="0">
                  <a:pos x="447" y="1063"/>
                </a:cxn>
                <a:cxn ang="0">
                  <a:pos x="452" y="1045"/>
                </a:cxn>
                <a:cxn ang="0">
                  <a:pos x="317" y="1172"/>
                </a:cxn>
                <a:cxn ang="0">
                  <a:pos x="283" y="1169"/>
                </a:cxn>
                <a:cxn ang="0">
                  <a:pos x="245" y="1151"/>
                </a:cxn>
                <a:cxn ang="0">
                  <a:pos x="245" y="1116"/>
                </a:cxn>
                <a:cxn ang="0">
                  <a:pos x="294" y="1089"/>
                </a:cxn>
                <a:cxn ang="0">
                  <a:pos x="344" y="1029"/>
                </a:cxn>
                <a:cxn ang="0">
                  <a:pos x="381" y="952"/>
                </a:cxn>
                <a:cxn ang="0">
                  <a:pos x="390" y="888"/>
                </a:cxn>
                <a:cxn ang="0">
                  <a:pos x="322" y="843"/>
                </a:cxn>
              </a:cxnLst>
              <a:rect l="0" t="0" r="r" b="b"/>
              <a:pathLst>
                <a:path w="1348" h="1173">
                  <a:moveTo>
                    <a:pt x="230" y="748"/>
                  </a:moveTo>
                  <a:lnTo>
                    <a:pt x="222" y="734"/>
                  </a:lnTo>
                  <a:lnTo>
                    <a:pt x="213" y="721"/>
                  </a:lnTo>
                  <a:lnTo>
                    <a:pt x="201" y="709"/>
                  </a:lnTo>
                  <a:lnTo>
                    <a:pt x="189" y="696"/>
                  </a:lnTo>
                  <a:lnTo>
                    <a:pt x="174" y="683"/>
                  </a:lnTo>
                  <a:lnTo>
                    <a:pt x="157" y="671"/>
                  </a:lnTo>
                  <a:lnTo>
                    <a:pt x="139" y="657"/>
                  </a:lnTo>
                  <a:lnTo>
                    <a:pt x="119" y="643"/>
                  </a:lnTo>
                  <a:lnTo>
                    <a:pt x="102" y="628"/>
                  </a:lnTo>
                  <a:lnTo>
                    <a:pt x="88" y="611"/>
                  </a:lnTo>
                  <a:lnTo>
                    <a:pt x="77" y="594"/>
                  </a:lnTo>
                  <a:lnTo>
                    <a:pt x="69" y="576"/>
                  </a:lnTo>
                  <a:lnTo>
                    <a:pt x="63" y="556"/>
                  </a:lnTo>
                  <a:lnTo>
                    <a:pt x="61" y="538"/>
                  </a:lnTo>
                  <a:lnTo>
                    <a:pt x="58" y="518"/>
                  </a:lnTo>
                  <a:lnTo>
                    <a:pt x="58" y="500"/>
                  </a:lnTo>
                  <a:lnTo>
                    <a:pt x="58" y="500"/>
                  </a:lnTo>
                  <a:lnTo>
                    <a:pt x="57" y="496"/>
                  </a:lnTo>
                  <a:lnTo>
                    <a:pt x="51" y="489"/>
                  </a:lnTo>
                  <a:lnTo>
                    <a:pt x="39" y="473"/>
                  </a:lnTo>
                  <a:lnTo>
                    <a:pt x="30" y="460"/>
                  </a:lnTo>
                  <a:lnTo>
                    <a:pt x="30" y="455"/>
                  </a:lnTo>
                  <a:lnTo>
                    <a:pt x="29" y="445"/>
                  </a:lnTo>
                  <a:lnTo>
                    <a:pt x="17" y="420"/>
                  </a:lnTo>
                  <a:lnTo>
                    <a:pt x="4" y="390"/>
                  </a:lnTo>
                  <a:lnTo>
                    <a:pt x="0" y="375"/>
                  </a:lnTo>
                  <a:lnTo>
                    <a:pt x="5" y="368"/>
                  </a:lnTo>
                  <a:lnTo>
                    <a:pt x="11" y="364"/>
                  </a:lnTo>
                  <a:lnTo>
                    <a:pt x="16" y="362"/>
                  </a:lnTo>
                  <a:lnTo>
                    <a:pt x="24" y="362"/>
                  </a:lnTo>
                  <a:lnTo>
                    <a:pt x="37" y="365"/>
                  </a:lnTo>
                  <a:lnTo>
                    <a:pt x="49" y="368"/>
                  </a:lnTo>
                  <a:lnTo>
                    <a:pt x="62" y="373"/>
                  </a:lnTo>
                  <a:lnTo>
                    <a:pt x="74" y="378"/>
                  </a:lnTo>
                  <a:lnTo>
                    <a:pt x="86" y="383"/>
                  </a:lnTo>
                  <a:lnTo>
                    <a:pt x="95" y="389"/>
                  </a:lnTo>
                  <a:lnTo>
                    <a:pt x="101" y="393"/>
                  </a:lnTo>
                  <a:lnTo>
                    <a:pt x="107" y="396"/>
                  </a:lnTo>
                  <a:lnTo>
                    <a:pt x="111" y="398"/>
                  </a:lnTo>
                  <a:lnTo>
                    <a:pt x="116" y="396"/>
                  </a:lnTo>
                  <a:lnTo>
                    <a:pt x="119" y="395"/>
                  </a:lnTo>
                  <a:lnTo>
                    <a:pt x="125" y="394"/>
                  </a:lnTo>
                  <a:lnTo>
                    <a:pt x="132" y="390"/>
                  </a:lnTo>
                  <a:lnTo>
                    <a:pt x="140" y="387"/>
                  </a:lnTo>
                  <a:lnTo>
                    <a:pt x="150" y="382"/>
                  </a:lnTo>
                  <a:lnTo>
                    <a:pt x="162" y="378"/>
                  </a:lnTo>
                  <a:lnTo>
                    <a:pt x="175" y="375"/>
                  </a:lnTo>
                  <a:lnTo>
                    <a:pt x="192" y="372"/>
                  </a:lnTo>
                  <a:lnTo>
                    <a:pt x="211" y="370"/>
                  </a:lnTo>
                  <a:lnTo>
                    <a:pt x="231" y="368"/>
                  </a:lnTo>
                  <a:lnTo>
                    <a:pt x="255" y="367"/>
                  </a:lnTo>
                  <a:lnTo>
                    <a:pt x="280" y="368"/>
                  </a:lnTo>
                  <a:lnTo>
                    <a:pt x="292" y="367"/>
                  </a:lnTo>
                  <a:lnTo>
                    <a:pt x="298" y="364"/>
                  </a:lnTo>
                  <a:lnTo>
                    <a:pt x="302" y="359"/>
                  </a:lnTo>
                  <a:lnTo>
                    <a:pt x="309" y="353"/>
                  </a:lnTo>
                  <a:lnTo>
                    <a:pt x="316" y="348"/>
                  </a:lnTo>
                  <a:lnTo>
                    <a:pt x="327" y="342"/>
                  </a:lnTo>
                  <a:lnTo>
                    <a:pt x="339" y="333"/>
                  </a:lnTo>
                  <a:lnTo>
                    <a:pt x="353" y="326"/>
                  </a:lnTo>
                  <a:lnTo>
                    <a:pt x="367" y="318"/>
                  </a:lnTo>
                  <a:lnTo>
                    <a:pt x="380" y="312"/>
                  </a:lnTo>
                  <a:lnTo>
                    <a:pt x="391" y="310"/>
                  </a:lnTo>
                  <a:lnTo>
                    <a:pt x="400" y="311"/>
                  </a:lnTo>
                  <a:lnTo>
                    <a:pt x="403" y="321"/>
                  </a:lnTo>
                  <a:lnTo>
                    <a:pt x="402" y="336"/>
                  </a:lnTo>
                  <a:lnTo>
                    <a:pt x="397" y="351"/>
                  </a:lnTo>
                  <a:lnTo>
                    <a:pt x="389" y="370"/>
                  </a:lnTo>
                  <a:lnTo>
                    <a:pt x="385" y="383"/>
                  </a:lnTo>
                  <a:lnTo>
                    <a:pt x="389" y="393"/>
                  </a:lnTo>
                  <a:lnTo>
                    <a:pt x="391" y="404"/>
                  </a:lnTo>
                  <a:lnTo>
                    <a:pt x="381" y="425"/>
                  </a:lnTo>
                  <a:lnTo>
                    <a:pt x="383" y="425"/>
                  </a:lnTo>
                  <a:lnTo>
                    <a:pt x="385" y="423"/>
                  </a:lnTo>
                  <a:lnTo>
                    <a:pt x="391" y="423"/>
                  </a:lnTo>
                  <a:lnTo>
                    <a:pt x="397" y="422"/>
                  </a:lnTo>
                  <a:lnTo>
                    <a:pt x="405" y="421"/>
                  </a:lnTo>
                  <a:lnTo>
                    <a:pt x="414" y="421"/>
                  </a:lnTo>
                  <a:lnTo>
                    <a:pt x="424" y="420"/>
                  </a:lnTo>
                  <a:lnTo>
                    <a:pt x="434" y="420"/>
                  </a:lnTo>
                  <a:lnTo>
                    <a:pt x="425" y="431"/>
                  </a:lnTo>
                  <a:lnTo>
                    <a:pt x="426" y="431"/>
                  </a:lnTo>
                  <a:lnTo>
                    <a:pt x="429" y="429"/>
                  </a:lnTo>
                  <a:lnTo>
                    <a:pt x="433" y="429"/>
                  </a:lnTo>
                  <a:lnTo>
                    <a:pt x="439" y="429"/>
                  </a:lnTo>
                  <a:lnTo>
                    <a:pt x="445" y="428"/>
                  </a:lnTo>
                  <a:lnTo>
                    <a:pt x="452" y="429"/>
                  </a:lnTo>
                  <a:lnTo>
                    <a:pt x="461" y="431"/>
                  </a:lnTo>
                  <a:lnTo>
                    <a:pt x="469" y="432"/>
                  </a:lnTo>
                  <a:lnTo>
                    <a:pt x="468" y="433"/>
                  </a:lnTo>
                  <a:lnTo>
                    <a:pt x="463" y="435"/>
                  </a:lnTo>
                  <a:lnTo>
                    <a:pt x="456" y="440"/>
                  </a:lnTo>
                  <a:lnTo>
                    <a:pt x="445" y="448"/>
                  </a:lnTo>
                  <a:lnTo>
                    <a:pt x="446" y="448"/>
                  </a:lnTo>
                  <a:lnTo>
                    <a:pt x="451" y="446"/>
                  </a:lnTo>
                  <a:lnTo>
                    <a:pt x="461" y="445"/>
                  </a:lnTo>
                  <a:lnTo>
                    <a:pt x="474" y="443"/>
                  </a:lnTo>
                  <a:lnTo>
                    <a:pt x="495" y="439"/>
                  </a:lnTo>
                  <a:lnTo>
                    <a:pt x="521" y="433"/>
                  </a:lnTo>
                  <a:lnTo>
                    <a:pt x="556" y="426"/>
                  </a:lnTo>
                  <a:lnTo>
                    <a:pt x="598" y="416"/>
                  </a:lnTo>
                  <a:lnTo>
                    <a:pt x="623" y="411"/>
                  </a:lnTo>
                  <a:lnTo>
                    <a:pt x="648" y="407"/>
                  </a:lnTo>
                  <a:lnTo>
                    <a:pt x="676" y="405"/>
                  </a:lnTo>
                  <a:lnTo>
                    <a:pt x="705" y="403"/>
                  </a:lnTo>
                  <a:lnTo>
                    <a:pt x="736" y="401"/>
                  </a:lnTo>
                  <a:lnTo>
                    <a:pt x="768" y="400"/>
                  </a:lnTo>
                  <a:lnTo>
                    <a:pt x="798" y="400"/>
                  </a:lnTo>
                  <a:lnTo>
                    <a:pt x="830" y="400"/>
                  </a:lnTo>
                  <a:lnTo>
                    <a:pt x="861" y="401"/>
                  </a:lnTo>
                  <a:lnTo>
                    <a:pt x="891" y="404"/>
                  </a:lnTo>
                  <a:lnTo>
                    <a:pt x="921" y="405"/>
                  </a:lnTo>
                  <a:lnTo>
                    <a:pt x="949" y="407"/>
                  </a:lnTo>
                  <a:lnTo>
                    <a:pt x="975" y="410"/>
                  </a:lnTo>
                  <a:lnTo>
                    <a:pt x="999" y="412"/>
                  </a:lnTo>
                  <a:lnTo>
                    <a:pt x="1021" y="416"/>
                  </a:lnTo>
                  <a:lnTo>
                    <a:pt x="1041" y="418"/>
                  </a:lnTo>
                  <a:lnTo>
                    <a:pt x="1063" y="420"/>
                  </a:lnTo>
                  <a:lnTo>
                    <a:pt x="1081" y="418"/>
                  </a:lnTo>
                  <a:lnTo>
                    <a:pt x="1094" y="412"/>
                  </a:lnTo>
                  <a:lnTo>
                    <a:pt x="1104" y="405"/>
                  </a:lnTo>
                  <a:lnTo>
                    <a:pt x="1112" y="395"/>
                  </a:lnTo>
                  <a:lnTo>
                    <a:pt x="1119" y="383"/>
                  </a:lnTo>
                  <a:lnTo>
                    <a:pt x="1125" y="370"/>
                  </a:lnTo>
                  <a:lnTo>
                    <a:pt x="1132" y="355"/>
                  </a:lnTo>
                  <a:lnTo>
                    <a:pt x="1140" y="339"/>
                  </a:lnTo>
                  <a:lnTo>
                    <a:pt x="1150" y="322"/>
                  </a:lnTo>
                  <a:lnTo>
                    <a:pt x="1162" y="304"/>
                  </a:lnTo>
                  <a:lnTo>
                    <a:pt x="1176" y="283"/>
                  </a:lnTo>
                  <a:lnTo>
                    <a:pt x="1192" y="261"/>
                  </a:lnTo>
                  <a:lnTo>
                    <a:pt x="1208" y="238"/>
                  </a:lnTo>
                  <a:lnTo>
                    <a:pt x="1223" y="212"/>
                  </a:lnTo>
                  <a:lnTo>
                    <a:pt x="1240" y="184"/>
                  </a:lnTo>
                  <a:lnTo>
                    <a:pt x="1253" y="158"/>
                  </a:lnTo>
                  <a:lnTo>
                    <a:pt x="1256" y="134"/>
                  </a:lnTo>
                  <a:lnTo>
                    <a:pt x="1253" y="115"/>
                  </a:lnTo>
                  <a:lnTo>
                    <a:pt x="1243" y="99"/>
                  </a:lnTo>
                  <a:lnTo>
                    <a:pt x="1229" y="88"/>
                  </a:lnTo>
                  <a:lnTo>
                    <a:pt x="1212" y="79"/>
                  </a:lnTo>
                  <a:lnTo>
                    <a:pt x="1195" y="76"/>
                  </a:lnTo>
                  <a:lnTo>
                    <a:pt x="1178" y="75"/>
                  </a:lnTo>
                  <a:lnTo>
                    <a:pt x="1162" y="76"/>
                  </a:lnTo>
                  <a:lnTo>
                    <a:pt x="1147" y="77"/>
                  </a:lnTo>
                  <a:lnTo>
                    <a:pt x="1132" y="78"/>
                  </a:lnTo>
                  <a:lnTo>
                    <a:pt x="1119" y="78"/>
                  </a:lnTo>
                  <a:lnTo>
                    <a:pt x="1108" y="76"/>
                  </a:lnTo>
                  <a:lnTo>
                    <a:pt x="1099" y="71"/>
                  </a:lnTo>
                  <a:lnTo>
                    <a:pt x="1094" y="64"/>
                  </a:lnTo>
                  <a:lnTo>
                    <a:pt x="1092" y="53"/>
                  </a:lnTo>
                  <a:lnTo>
                    <a:pt x="1095" y="37"/>
                  </a:lnTo>
                  <a:lnTo>
                    <a:pt x="1104" y="25"/>
                  </a:lnTo>
                  <a:lnTo>
                    <a:pt x="1117" y="16"/>
                  </a:lnTo>
                  <a:lnTo>
                    <a:pt x="1133" y="9"/>
                  </a:lnTo>
                  <a:lnTo>
                    <a:pt x="1151" y="5"/>
                  </a:lnTo>
                  <a:lnTo>
                    <a:pt x="1170" y="3"/>
                  </a:lnTo>
                  <a:lnTo>
                    <a:pt x="1188" y="1"/>
                  </a:lnTo>
                  <a:lnTo>
                    <a:pt x="1204" y="0"/>
                  </a:lnTo>
                  <a:lnTo>
                    <a:pt x="1217" y="0"/>
                  </a:lnTo>
                  <a:lnTo>
                    <a:pt x="1231" y="3"/>
                  </a:lnTo>
                  <a:lnTo>
                    <a:pt x="1246" y="6"/>
                  </a:lnTo>
                  <a:lnTo>
                    <a:pt x="1262" y="11"/>
                  </a:lnTo>
                  <a:lnTo>
                    <a:pt x="1277" y="17"/>
                  </a:lnTo>
                  <a:lnTo>
                    <a:pt x="1292" y="25"/>
                  </a:lnTo>
                  <a:lnTo>
                    <a:pt x="1304" y="32"/>
                  </a:lnTo>
                  <a:lnTo>
                    <a:pt x="1314" y="40"/>
                  </a:lnTo>
                  <a:lnTo>
                    <a:pt x="1326" y="56"/>
                  </a:lnTo>
                  <a:lnTo>
                    <a:pt x="1337" y="75"/>
                  </a:lnTo>
                  <a:lnTo>
                    <a:pt x="1344" y="97"/>
                  </a:lnTo>
                  <a:lnTo>
                    <a:pt x="1348" y="122"/>
                  </a:lnTo>
                  <a:lnTo>
                    <a:pt x="1345" y="153"/>
                  </a:lnTo>
                  <a:lnTo>
                    <a:pt x="1338" y="189"/>
                  </a:lnTo>
                  <a:lnTo>
                    <a:pt x="1323" y="231"/>
                  </a:lnTo>
                  <a:lnTo>
                    <a:pt x="1300" y="279"/>
                  </a:lnTo>
                  <a:lnTo>
                    <a:pt x="1278" y="323"/>
                  </a:lnTo>
                  <a:lnTo>
                    <a:pt x="1260" y="360"/>
                  </a:lnTo>
                  <a:lnTo>
                    <a:pt x="1246" y="390"/>
                  </a:lnTo>
                  <a:lnTo>
                    <a:pt x="1236" y="420"/>
                  </a:lnTo>
                  <a:lnTo>
                    <a:pt x="1226" y="446"/>
                  </a:lnTo>
                  <a:lnTo>
                    <a:pt x="1218" y="475"/>
                  </a:lnTo>
                  <a:lnTo>
                    <a:pt x="1211" y="506"/>
                  </a:lnTo>
                  <a:lnTo>
                    <a:pt x="1204" y="542"/>
                  </a:lnTo>
                  <a:lnTo>
                    <a:pt x="1203" y="583"/>
                  </a:lnTo>
                  <a:lnTo>
                    <a:pt x="1200" y="621"/>
                  </a:lnTo>
                  <a:lnTo>
                    <a:pt x="1190" y="656"/>
                  </a:lnTo>
                  <a:lnTo>
                    <a:pt x="1173" y="693"/>
                  </a:lnTo>
                  <a:lnTo>
                    <a:pt x="1162" y="711"/>
                  </a:lnTo>
                  <a:lnTo>
                    <a:pt x="1151" y="728"/>
                  </a:lnTo>
                  <a:lnTo>
                    <a:pt x="1142" y="743"/>
                  </a:lnTo>
                  <a:lnTo>
                    <a:pt x="1132" y="757"/>
                  </a:lnTo>
                  <a:lnTo>
                    <a:pt x="1123" y="773"/>
                  </a:lnTo>
                  <a:lnTo>
                    <a:pt x="1115" y="790"/>
                  </a:lnTo>
                  <a:lnTo>
                    <a:pt x="1108" y="809"/>
                  </a:lnTo>
                  <a:lnTo>
                    <a:pt x="1100" y="832"/>
                  </a:lnTo>
                  <a:lnTo>
                    <a:pt x="1097" y="849"/>
                  </a:lnTo>
                  <a:lnTo>
                    <a:pt x="1098" y="866"/>
                  </a:lnTo>
                  <a:lnTo>
                    <a:pt x="1101" y="883"/>
                  </a:lnTo>
                  <a:lnTo>
                    <a:pt x="1106" y="900"/>
                  </a:lnTo>
                  <a:lnTo>
                    <a:pt x="1114" y="917"/>
                  </a:lnTo>
                  <a:lnTo>
                    <a:pt x="1120" y="933"/>
                  </a:lnTo>
                  <a:lnTo>
                    <a:pt x="1125" y="946"/>
                  </a:lnTo>
                  <a:lnTo>
                    <a:pt x="1127" y="957"/>
                  </a:lnTo>
                  <a:lnTo>
                    <a:pt x="1128" y="963"/>
                  </a:lnTo>
                  <a:lnTo>
                    <a:pt x="1130" y="971"/>
                  </a:lnTo>
                  <a:lnTo>
                    <a:pt x="1131" y="978"/>
                  </a:lnTo>
                  <a:lnTo>
                    <a:pt x="1131" y="988"/>
                  </a:lnTo>
                  <a:lnTo>
                    <a:pt x="1127" y="999"/>
                  </a:lnTo>
                  <a:lnTo>
                    <a:pt x="1120" y="1012"/>
                  </a:lnTo>
                  <a:lnTo>
                    <a:pt x="1108" y="1027"/>
                  </a:lnTo>
                  <a:lnTo>
                    <a:pt x="1089" y="1044"/>
                  </a:lnTo>
                  <a:lnTo>
                    <a:pt x="1066" y="1065"/>
                  </a:lnTo>
                  <a:lnTo>
                    <a:pt x="1048" y="1080"/>
                  </a:lnTo>
                  <a:lnTo>
                    <a:pt x="1033" y="1093"/>
                  </a:lnTo>
                  <a:lnTo>
                    <a:pt x="1022" y="1101"/>
                  </a:lnTo>
                  <a:lnTo>
                    <a:pt x="1013" y="1109"/>
                  </a:lnTo>
                  <a:lnTo>
                    <a:pt x="1006" y="1113"/>
                  </a:lnTo>
                  <a:lnTo>
                    <a:pt x="1000" y="1119"/>
                  </a:lnTo>
                  <a:lnTo>
                    <a:pt x="994" y="1124"/>
                  </a:lnTo>
                  <a:lnTo>
                    <a:pt x="988" y="1130"/>
                  </a:lnTo>
                  <a:lnTo>
                    <a:pt x="981" y="1134"/>
                  </a:lnTo>
                  <a:lnTo>
                    <a:pt x="972" y="1138"/>
                  </a:lnTo>
                  <a:lnTo>
                    <a:pt x="963" y="1141"/>
                  </a:lnTo>
                  <a:lnTo>
                    <a:pt x="953" y="1143"/>
                  </a:lnTo>
                  <a:lnTo>
                    <a:pt x="942" y="1145"/>
                  </a:lnTo>
                  <a:lnTo>
                    <a:pt x="930" y="1145"/>
                  </a:lnTo>
                  <a:lnTo>
                    <a:pt x="916" y="1145"/>
                  </a:lnTo>
                  <a:lnTo>
                    <a:pt x="915" y="1145"/>
                  </a:lnTo>
                  <a:lnTo>
                    <a:pt x="911" y="1146"/>
                  </a:lnTo>
                  <a:lnTo>
                    <a:pt x="905" y="1146"/>
                  </a:lnTo>
                  <a:lnTo>
                    <a:pt x="898" y="1148"/>
                  </a:lnTo>
                  <a:lnTo>
                    <a:pt x="889" y="1148"/>
                  </a:lnTo>
                  <a:lnTo>
                    <a:pt x="882" y="1146"/>
                  </a:lnTo>
                  <a:lnTo>
                    <a:pt x="874" y="1145"/>
                  </a:lnTo>
                  <a:lnTo>
                    <a:pt x="868" y="1143"/>
                  </a:lnTo>
                  <a:lnTo>
                    <a:pt x="863" y="1140"/>
                  </a:lnTo>
                  <a:lnTo>
                    <a:pt x="854" y="1133"/>
                  </a:lnTo>
                  <a:lnTo>
                    <a:pt x="847" y="1123"/>
                  </a:lnTo>
                  <a:lnTo>
                    <a:pt x="847" y="1109"/>
                  </a:lnTo>
                  <a:lnTo>
                    <a:pt x="842" y="1106"/>
                  </a:lnTo>
                  <a:lnTo>
                    <a:pt x="833" y="1099"/>
                  </a:lnTo>
                  <a:lnTo>
                    <a:pt x="824" y="1088"/>
                  </a:lnTo>
                  <a:lnTo>
                    <a:pt x="820" y="1071"/>
                  </a:lnTo>
                  <a:lnTo>
                    <a:pt x="822" y="1060"/>
                  </a:lnTo>
                  <a:lnTo>
                    <a:pt x="830" y="1054"/>
                  </a:lnTo>
                  <a:lnTo>
                    <a:pt x="840" y="1050"/>
                  </a:lnTo>
                  <a:lnTo>
                    <a:pt x="852" y="1048"/>
                  </a:lnTo>
                  <a:lnTo>
                    <a:pt x="865" y="1048"/>
                  </a:lnTo>
                  <a:lnTo>
                    <a:pt x="879" y="1048"/>
                  </a:lnTo>
                  <a:lnTo>
                    <a:pt x="892" y="1046"/>
                  </a:lnTo>
                  <a:lnTo>
                    <a:pt x="903" y="1044"/>
                  </a:lnTo>
                  <a:lnTo>
                    <a:pt x="911" y="1039"/>
                  </a:lnTo>
                  <a:lnTo>
                    <a:pt x="920" y="1033"/>
                  </a:lnTo>
                  <a:lnTo>
                    <a:pt x="927" y="1026"/>
                  </a:lnTo>
                  <a:lnTo>
                    <a:pt x="932" y="1017"/>
                  </a:lnTo>
                  <a:lnTo>
                    <a:pt x="937" y="1009"/>
                  </a:lnTo>
                  <a:lnTo>
                    <a:pt x="942" y="1001"/>
                  </a:lnTo>
                  <a:lnTo>
                    <a:pt x="944" y="993"/>
                  </a:lnTo>
                  <a:lnTo>
                    <a:pt x="947" y="987"/>
                  </a:lnTo>
                  <a:lnTo>
                    <a:pt x="948" y="982"/>
                  </a:lnTo>
                  <a:lnTo>
                    <a:pt x="948" y="977"/>
                  </a:lnTo>
                  <a:lnTo>
                    <a:pt x="946" y="972"/>
                  </a:lnTo>
                  <a:lnTo>
                    <a:pt x="942" y="967"/>
                  </a:lnTo>
                  <a:lnTo>
                    <a:pt x="936" y="961"/>
                  </a:lnTo>
                  <a:lnTo>
                    <a:pt x="928" y="955"/>
                  </a:lnTo>
                  <a:lnTo>
                    <a:pt x="919" y="945"/>
                  </a:lnTo>
                  <a:lnTo>
                    <a:pt x="907" y="934"/>
                  </a:lnTo>
                  <a:lnTo>
                    <a:pt x="894" y="922"/>
                  </a:lnTo>
                  <a:lnTo>
                    <a:pt x="883" y="911"/>
                  </a:lnTo>
                  <a:lnTo>
                    <a:pt x="875" y="901"/>
                  </a:lnTo>
                  <a:lnTo>
                    <a:pt x="866" y="891"/>
                  </a:lnTo>
                  <a:lnTo>
                    <a:pt x="860" y="883"/>
                  </a:lnTo>
                  <a:lnTo>
                    <a:pt x="855" y="872"/>
                  </a:lnTo>
                  <a:lnTo>
                    <a:pt x="852" y="861"/>
                  </a:lnTo>
                  <a:lnTo>
                    <a:pt x="850" y="849"/>
                  </a:lnTo>
                  <a:lnTo>
                    <a:pt x="848" y="848"/>
                  </a:lnTo>
                  <a:lnTo>
                    <a:pt x="843" y="846"/>
                  </a:lnTo>
                  <a:lnTo>
                    <a:pt x="835" y="844"/>
                  </a:lnTo>
                  <a:lnTo>
                    <a:pt x="822" y="841"/>
                  </a:lnTo>
                  <a:lnTo>
                    <a:pt x="809" y="839"/>
                  </a:lnTo>
                  <a:lnTo>
                    <a:pt x="794" y="838"/>
                  </a:lnTo>
                  <a:lnTo>
                    <a:pt x="779" y="837"/>
                  </a:lnTo>
                  <a:lnTo>
                    <a:pt x="762" y="838"/>
                  </a:lnTo>
                  <a:lnTo>
                    <a:pt x="743" y="840"/>
                  </a:lnTo>
                  <a:lnTo>
                    <a:pt x="724" y="841"/>
                  </a:lnTo>
                  <a:lnTo>
                    <a:pt x="703" y="843"/>
                  </a:lnTo>
                  <a:lnTo>
                    <a:pt x="681" y="844"/>
                  </a:lnTo>
                  <a:lnTo>
                    <a:pt x="658" y="844"/>
                  </a:lnTo>
                  <a:lnTo>
                    <a:pt x="635" y="843"/>
                  </a:lnTo>
                  <a:lnTo>
                    <a:pt x="610" y="839"/>
                  </a:lnTo>
                  <a:lnTo>
                    <a:pt x="586" y="834"/>
                  </a:lnTo>
                  <a:lnTo>
                    <a:pt x="585" y="837"/>
                  </a:lnTo>
                  <a:lnTo>
                    <a:pt x="581" y="848"/>
                  </a:lnTo>
                  <a:lnTo>
                    <a:pt x="570" y="867"/>
                  </a:lnTo>
                  <a:lnTo>
                    <a:pt x="553" y="898"/>
                  </a:lnTo>
                  <a:lnTo>
                    <a:pt x="556" y="909"/>
                  </a:lnTo>
                  <a:lnTo>
                    <a:pt x="563" y="934"/>
                  </a:lnTo>
                  <a:lnTo>
                    <a:pt x="571" y="967"/>
                  </a:lnTo>
                  <a:lnTo>
                    <a:pt x="579" y="999"/>
                  </a:lnTo>
                  <a:lnTo>
                    <a:pt x="579" y="1010"/>
                  </a:lnTo>
                  <a:lnTo>
                    <a:pt x="576" y="1037"/>
                  </a:lnTo>
                  <a:lnTo>
                    <a:pt x="569" y="1068"/>
                  </a:lnTo>
                  <a:lnTo>
                    <a:pt x="554" y="1093"/>
                  </a:lnTo>
                  <a:lnTo>
                    <a:pt x="553" y="1094"/>
                  </a:lnTo>
                  <a:lnTo>
                    <a:pt x="548" y="1095"/>
                  </a:lnTo>
                  <a:lnTo>
                    <a:pt x="541" y="1096"/>
                  </a:lnTo>
                  <a:lnTo>
                    <a:pt x="532" y="1099"/>
                  </a:lnTo>
                  <a:lnTo>
                    <a:pt x="521" y="1100"/>
                  </a:lnTo>
                  <a:lnTo>
                    <a:pt x="512" y="1101"/>
                  </a:lnTo>
                  <a:lnTo>
                    <a:pt x="501" y="1101"/>
                  </a:lnTo>
                  <a:lnTo>
                    <a:pt x="490" y="1099"/>
                  </a:lnTo>
                  <a:lnTo>
                    <a:pt x="487" y="1100"/>
                  </a:lnTo>
                  <a:lnTo>
                    <a:pt x="480" y="1101"/>
                  </a:lnTo>
                  <a:lnTo>
                    <a:pt x="469" y="1100"/>
                  </a:lnTo>
                  <a:lnTo>
                    <a:pt x="457" y="1094"/>
                  </a:lnTo>
                  <a:lnTo>
                    <a:pt x="448" y="1088"/>
                  </a:lnTo>
                  <a:lnTo>
                    <a:pt x="445" y="1080"/>
                  </a:lnTo>
                  <a:lnTo>
                    <a:pt x="445" y="1072"/>
                  </a:lnTo>
                  <a:lnTo>
                    <a:pt x="447" y="1063"/>
                  </a:lnTo>
                  <a:lnTo>
                    <a:pt x="452" y="1054"/>
                  </a:lnTo>
                  <a:lnTo>
                    <a:pt x="457" y="1044"/>
                  </a:lnTo>
                  <a:lnTo>
                    <a:pt x="463" y="1033"/>
                  </a:lnTo>
                  <a:lnTo>
                    <a:pt x="469" y="1022"/>
                  </a:lnTo>
                  <a:lnTo>
                    <a:pt x="464" y="1028"/>
                  </a:lnTo>
                  <a:lnTo>
                    <a:pt x="452" y="1045"/>
                  </a:lnTo>
                  <a:lnTo>
                    <a:pt x="433" y="1068"/>
                  </a:lnTo>
                  <a:lnTo>
                    <a:pt x="409" y="1095"/>
                  </a:lnTo>
                  <a:lnTo>
                    <a:pt x="385" y="1122"/>
                  </a:lnTo>
                  <a:lnTo>
                    <a:pt x="359" y="1146"/>
                  </a:lnTo>
                  <a:lnTo>
                    <a:pt x="336" y="1163"/>
                  </a:lnTo>
                  <a:lnTo>
                    <a:pt x="317" y="1172"/>
                  </a:lnTo>
                  <a:lnTo>
                    <a:pt x="316" y="1172"/>
                  </a:lnTo>
                  <a:lnTo>
                    <a:pt x="311" y="1173"/>
                  </a:lnTo>
                  <a:lnTo>
                    <a:pt x="306" y="1173"/>
                  </a:lnTo>
                  <a:lnTo>
                    <a:pt x="298" y="1173"/>
                  </a:lnTo>
                  <a:lnTo>
                    <a:pt x="290" y="1172"/>
                  </a:lnTo>
                  <a:lnTo>
                    <a:pt x="283" y="1169"/>
                  </a:lnTo>
                  <a:lnTo>
                    <a:pt x="275" y="1166"/>
                  </a:lnTo>
                  <a:lnTo>
                    <a:pt x="269" y="1161"/>
                  </a:lnTo>
                  <a:lnTo>
                    <a:pt x="267" y="1163"/>
                  </a:lnTo>
                  <a:lnTo>
                    <a:pt x="261" y="1166"/>
                  </a:lnTo>
                  <a:lnTo>
                    <a:pt x="253" y="1165"/>
                  </a:lnTo>
                  <a:lnTo>
                    <a:pt x="245" y="1151"/>
                  </a:lnTo>
                  <a:lnTo>
                    <a:pt x="244" y="1148"/>
                  </a:lnTo>
                  <a:lnTo>
                    <a:pt x="242" y="1141"/>
                  </a:lnTo>
                  <a:lnTo>
                    <a:pt x="240" y="1135"/>
                  </a:lnTo>
                  <a:lnTo>
                    <a:pt x="240" y="1128"/>
                  </a:lnTo>
                  <a:lnTo>
                    <a:pt x="241" y="1122"/>
                  </a:lnTo>
                  <a:lnTo>
                    <a:pt x="245" y="1116"/>
                  </a:lnTo>
                  <a:lnTo>
                    <a:pt x="250" y="1111"/>
                  </a:lnTo>
                  <a:lnTo>
                    <a:pt x="257" y="1106"/>
                  </a:lnTo>
                  <a:lnTo>
                    <a:pt x="266" y="1101"/>
                  </a:lnTo>
                  <a:lnTo>
                    <a:pt x="274" y="1096"/>
                  </a:lnTo>
                  <a:lnTo>
                    <a:pt x="284" y="1093"/>
                  </a:lnTo>
                  <a:lnTo>
                    <a:pt x="294" y="1089"/>
                  </a:lnTo>
                  <a:lnTo>
                    <a:pt x="303" y="1084"/>
                  </a:lnTo>
                  <a:lnTo>
                    <a:pt x="313" y="1076"/>
                  </a:lnTo>
                  <a:lnTo>
                    <a:pt x="322" y="1066"/>
                  </a:lnTo>
                  <a:lnTo>
                    <a:pt x="329" y="1055"/>
                  </a:lnTo>
                  <a:lnTo>
                    <a:pt x="336" y="1043"/>
                  </a:lnTo>
                  <a:lnTo>
                    <a:pt x="344" y="1029"/>
                  </a:lnTo>
                  <a:lnTo>
                    <a:pt x="351" y="1016"/>
                  </a:lnTo>
                  <a:lnTo>
                    <a:pt x="359" y="1001"/>
                  </a:lnTo>
                  <a:lnTo>
                    <a:pt x="366" y="989"/>
                  </a:lnTo>
                  <a:lnTo>
                    <a:pt x="372" y="978"/>
                  </a:lnTo>
                  <a:lnTo>
                    <a:pt x="376" y="966"/>
                  </a:lnTo>
                  <a:lnTo>
                    <a:pt x="381" y="952"/>
                  </a:lnTo>
                  <a:lnTo>
                    <a:pt x="385" y="939"/>
                  </a:lnTo>
                  <a:lnTo>
                    <a:pt x="389" y="924"/>
                  </a:lnTo>
                  <a:lnTo>
                    <a:pt x="392" y="909"/>
                  </a:lnTo>
                  <a:lnTo>
                    <a:pt x="396" y="890"/>
                  </a:lnTo>
                  <a:lnTo>
                    <a:pt x="395" y="889"/>
                  </a:lnTo>
                  <a:lnTo>
                    <a:pt x="390" y="888"/>
                  </a:lnTo>
                  <a:lnTo>
                    <a:pt x="381" y="884"/>
                  </a:lnTo>
                  <a:lnTo>
                    <a:pt x="372" y="879"/>
                  </a:lnTo>
                  <a:lnTo>
                    <a:pt x="361" y="872"/>
                  </a:lnTo>
                  <a:lnTo>
                    <a:pt x="348" y="863"/>
                  </a:lnTo>
                  <a:lnTo>
                    <a:pt x="335" y="854"/>
                  </a:lnTo>
                  <a:lnTo>
                    <a:pt x="322" y="843"/>
                  </a:lnTo>
                  <a:lnTo>
                    <a:pt x="230" y="74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2773" name="Freeform 5"/>
            <p:cNvSpPr>
              <a:spLocks/>
            </p:cNvSpPr>
            <p:nvPr/>
          </p:nvSpPr>
          <p:spPr bwMode="auto">
            <a:xfrm>
              <a:off x="2450" y="2740"/>
              <a:ext cx="160" cy="377"/>
            </a:xfrm>
            <a:custGeom>
              <a:avLst/>
              <a:gdLst/>
              <a:ahLst/>
              <a:cxnLst>
                <a:cxn ang="0">
                  <a:pos x="51" y="818"/>
                </a:cxn>
                <a:cxn ang="0">
                  <a:pos x="88" y="900"/>
                </a:cxn>
                <a:cxn ang="0">
                  <a:pos x="112" y="933"/>
                </a:cxn>
                <a:cxn ang="0">
                  <a:pos x="144" y="971"/>
                </a:cxn>
                <a:cxn ang="0">
                  <a:pos x="152" y="979"/>
                </a:cxn>
                <a:cxn ang="0">
                  <a:pos x="112" y="1045"/>
                </a:cxn>
                <a:cxn ang="0">
                  <a:pos x="76" y="1067"/>
                </a:cxn>
                <a:cxn ang="0">
                  <a:pos x="13" y="1087"/>
                </a:cxn>
                <a:cxn ang="0">
                  <a:pos x="1" y="1098"/>
                </a:cxn>
                <a:cxn ang="0">
                  <a:pos x="10" y="1115"/>
                </a:cxn>
                <a:cxn ang="0">
                  <a:pos x="16" y="1115"/>
                </a:cxn>
                <a:cxn ang="0">
                  <a:pos x="27" y="1132"/>
                </a:cxn>
                <a:cxn ang="0">
                  <a:pos x="45" y="1129"/>
                </a:cxn>
                <a:cxn ang="0">
                  <a:pos x="51" y="1107"/>
                </a:cxn>
                <a:cxn ang="0">
                  <a:pos x="63" y="1126"/>
                </a:cxn>
                <a:cxn ang="0">
                  <a:pos x="88" y="1121"/>
                </a:cxn>
                <a:cxn ang="0">
                  <a:pos x="113" y="1118"/>
                </a:cxn>
                <a:cxn ang="0">
                  <a:pos x="138" y="1094"/>
                </a:cxn>
                <a:cxn ang="0">
                  <a:pos x="169" y="1066"/>
                </a:cxn>
                <a:cxn ang="0">
                  <a:pos x="212" y="1032"/>
                </a:cxn>
                <a:cxn ang="0">
                  <a:pos x="258" y="976"/>
                </a:cxn>
                <a:cxn ang="0">
                  <a:pos x="235" y="890"/>
                </a:cxn>
                <a:cxn ang="0">
                  <a:pos x="232" y="823"/>
                </a:cxn>
                <a:cxn ang="0">
                  <a:pos x="251" y="767"/>
                </a:cxn>
                <a:cxn ang="0">
                  <a:pos x="281" y="705"/>
                </a:cxn>
                <a:cxn ang="0">
                  <a:pos x="320" y="623"/>
                </a:cxn>
                <a:cxn ang="0">
                  <a:pos x="339" y="467"/>
                </a:cxn>
                <a:cxn ang="0">
                  <a:pos x="367" y="377"/>
                </a:cxn>
                <a:cxn ang="0">
                  <a:pos x="405" y="298"/>
                </a:cxn>
                <a:cxn ang="0">
                  <a:pos x="439" y="237"/>
                </a:cxn>
                <a:cxn ang="0">
                  <a:pos x="461" y="190"/>
                </a:cxn>
                <a:cxn ang="0">
                  <a:pos x="480" y="103"/>
                </a:cxn>
                <a:cxn ang="0">
                  <a:pos x="464" y="54"/>
                </a:cxn>
                <a:cxn ang="0">
                  <a:pos x="434" y="22"/>
                </a:cxn>
                <a:cxn ang="0">
                  <a:pos x="407" y="9"/>
                </a:cxn>
                <a:cxn ang="0">
                  <a:pos x="342" y="0"/>
                </a:cxn>
                <a:cxn ang="0">
                  <a:pos x="271" y="15"/>
                </a:cxn>
                <a:cxn ang="0">
                  <a:pos x="249" y="47"/>
                </a:cxn>
                <a:cxn ang="0">
                  <a:pos x="320" y="53"/>
                </a:cxn>
                <a:cxn ang="0">
                  <a:pos x="409" y="115"/>
                </a:cxn>
                <a:cxn ang="0">
                  <a:pos x="407" y="155"/>
                </a:cxn>
                <a:cxn ang="0">
                  <a:pos x="378" y="204"/>
                </a:cxn>
                <a:cxn ang="0">
                  <a:pos x="350" y="248"/>
                </a:cxn>
                <a:cxn ang="0">
                  <a:pos x="322" y="290"/>
                </a:cxn>
                <a:cxn ang="0">
                  <a:pos x="303" y="317"/>
                </a:cxn>
                <a:cxn ang="0">
                  <a:pos x="273" y="381"/>
                </a:cxn>
                <a:cxn ang="0">
                  <a:pos x="242" y="420"/>
                </a:cxn>
                <a:cxn ang="0">
                  <a:pos x="169" y="415"/>
                </a:cxn>
                <a:cxn ang="0">
                  <a:pos x="134" y="410"/>
                </a:cxn>
                <a:cxn ang="0">
                  <a:pos x="141" y="456"/>
                </a:cxn>
                <a:cxn ang="0">
                  <a:pos x="162" y="535"/>
                </a:cxn>
                <a:cxn ang="0">
                  <a:pos x="167" y="577"/>
                </a:cxn>
                <a:cxn ang="0">
                  <a:pos x="133" y="616"/>
                </a:cxn>
                <a:cxn ang="0">
                  <a:pos x="105" y="662"/>
                </a:cxn>
                <a:cxn ang="0">
                  <a:pos x="91" y="709"/>
                </a:cxn>
                <a:cxn ang="0">
                  <a:pos x="66" y="741"/>
                </a:cxn>
                <a:cxn ang="0">
                  <a:pos x="29" y="813"/>
                </a:cxn>
              </a:cxnLst>
              <a:rect l="0" t="0" r="r" b="b"/>
              <a:pathLst>
                <a:path w="480" h="1132">
                  <a:moveTo>
                    <a:pt x="29" y="813"/>
                  </a:moveTo>
                  <a:lnTo>
                    <a:pt x="35" y="813"/>
                  </a:lnTo>
                  <a:lnTo>
                    <a:pt x="43" y="816"/>
                  </a:lnTo>
                  <a:lnTo>
                    <a:pt x="49" y="817"/>
                  </a:lnTo>
                  <a:lnTo>
                    <a:pt x="51" y="818"/>
                  </a:lnTo>
                  <a:lnTo>
                    <a:pt x="55" y="835"/>
                  </a:lnTo>
                  <a:lnTo>
                    <a:pt x="61" y="854"/>
                  </a:lnTo>
                  <a:lnTo>
                    <a:pt x="71" y="873"/>
                  </a:lnTo>
                  <a:lnTo>
                    <a:pt x="83" y="893"/>
                  </a:lnTo>
                  <a:lnTo>
                    <a:pt x="88" y="900"/>
                  </a:lnTo>
                  <a:lnTo>
                    <a:pt x="93" y="906"/>
                  </a:lnTo>
                  <a:lnTo>
                    <a:pt x="97" y="913"/>
                  </a:lnTo>
                  <a:lnTo>
                    <a:pt x="102" y="919"/>
                  </a:lnTo>
                  <a:lnTo>
                    <a:pt x="107" y="927"/>
                  </a:lnTo>
                  <a:lnTo>
                    <a:pt x="112" y="933"/>
                  </a:lnTo>
                  <a:lnTo>
                    <a:pt x="117" y="939"/>
                  </a:lnTo>
                  <a:lnTo>
                    <a:pt x="122" y="945"/>
                  </a:lnTo>
                  <a:lnTo>
                    <a:pt x="130" y="955"/>
                  </a:lnTo>
                  <a:lnTo>
                    <a:pt x="138" y="963"/>
                  </a:lnTo>
                  <a:lnTo>
                    <a:pt x="144" y="971"/>
                  </a:lnTo>
                  <a:lnTo>
                    <a:pt x="149" y="976"/>
                  </a:lnTo>
                  <a:lnTo>
                    <a:pt x="150" y="977"/>
                  </a:lnTo>
                  <a:lnTo>
                    <a:pt x="151" y="978"/>
                  </a:lnTo>
                  <a:lnTo>
                    <a:pt x="152" y="979"/>
                  </a:lnTo>
                  <a:lnTo>
                    <a:pt x="152" y="979"/>
                  </a:lnTo>
                  <a:lnTo>
                    <a:pt x="145" y="996"/>
                  </a:lnTo>
                  <a:lnTo>
                    <a:pt x="136" y="1011"/>
                  </a:lnTo>
                  <a:lnTo>
                    <a:pt x="128" y="1024"/>
                  </a:lnTo>
                  <a:lnTo>
                    <a:pt x="121" y="1035"/>
                  </a:lnTo>
                  <a:lnTo>
                    <a:pt x="112" y="1045"/>
                  </a:lnTo>
                  <a:lnTo>
                    <a:pt x="105" y="1052"/>
                  </a:lnTo>
                  <a:lnTo>
                    <a:pt x="97" y="1058"/>
                  </a:lnTo>
                  <a:lnTo>
                    <a:pt x="91" y="1062"/>
                  </a:lnTo>
                  <a:lnTo>
                    <a:pt x="84" y="1065"/>
                  </a:lnTo>
                  <a:lnTo>
                    <a:pt x="76" y="1067"/>
                  </a:lnTo>
                  <a:lnTo>
                    <a:pt x="65" y="1069"/>
                  </a:lnTo>
                  <a:lnTo>
                    <a:pt x="54" y="1072"/>
                  </a:lnTo>
                  <a:lnTo>
                    <a:pt x="40" y="1076"/>
                  </a:lnTo>
                  <a:lnTo>
                    <a:pt x="27" y="1080"/>
                  </a:lnTo>
                  <a:lnTo>
                    <a:pt x="13" y="1087"/>
                  </a:lnTo>
                  <a:lnTo>
                    <a:pt x="1" y="1095"/>
                  </a:lnTo>
                  <a:lnTo>
                    <a:pt x="1" y="1096"/>
                  </a:lnTo>
                  <a:lnTo>
                    <a:pt x="1" y="1096"/>
                  </a:lnTo>
                  <a:lnTo>
                    <a:pt x="1" y="1098"/>
                  </a:lnTo>
                  <a:lnTo>
                    <a:pt x="1" y="1098"/>
                  </a:lnTo>
                  <a:lnTo>
                    <a:pt x="0" y="1106"/>
                  </a:lnTo>
                  <a:lnTo>
                    <a:pt x="0" y="1113"/>
                  </a:lnTo>
                  <a:lnTo>
                    <a:pt x="4" y="1119"/>
                  </a:lnTo>
                  <a:lnTo>
                    <a:pt x="11" y="1124"/>
                  </a:lnTo>
                  <a:lnTo>
                    <a:pt x="10" y="1115"/>
                  </a:lnTo>
                  <a:lnTo>
                    <a:pt x="10" y="1106"/>
                  </a:lnTo>
                  <a:lnTo>
                    <a:pt x="13" y="1099"/>
                  </a:lnTo>
                  <a:lnTo>
                    <a:pt x="22" y="1093"/>
                  </a:lnTo>
                  <a:lnTo>
                    <a:pt x="17" y="1104"/>
                  </a:lnTo>
                  <a:lnTo>
                    <a:pt x="16" y="1115"/>
                  </a:lnTo>
                  <a:lnTo>
                    <a:pt x="16" y="1123"/>
                  </a:lnTo>
                  <a:lnTo>
                    <a:pt x="16" y="1127"/>
                  </a:lnTo>
                  <a:lnTo>
                    <a:pt x="20" y="1128"/>
                  </a:lnTo>
                  <a:lnTo>
                    <a:pt x="23" y="1130"/>
                  </a:lnTo>
                  <a:lnTo>
                    <a:pt x="27" y="1132"/>
                  </a:lnTo>
                  <a:lnTo>
                    <a:pt x="30" y="1132"/>
                  </a:lnTo>
                  <a:lnTo>
                    <a:pt x="34" y="1130"/>
                  </a:lnTo>
                  <a:lnTo>
                    <a:pt x="38" y="1130"/>
                  </a:lnTo>
                  <a:lnTo>
                    <a:pt x="41" y="1129"/>
                  </a:lnTo>
                  <a:lnTo>
                    <a:pt x="45" y="1129"/>
                  </a:lnTo>
                  <a:lnTo>
                    <a:pt x="43" y="1119"/>
                  </a:lnTo>
                  <a:lnTo>
                    <a:pt x="43" y="1111"/>
                  </a:lnTo>
                  <a:lnTo>
                    <a:pt x="46" y="1102"/>
                  </a:lnTo>
                  <a:lnTo>
                    <a:pt x="55" y="1096"/>
                  </a:lnTo>
                  <a:lnTo>
                    <a:pt x="51" y="1107"/>
                  </a:lnTo>
                  <a:lnTo>
                    <a:pt x="50" y="1117"/>
                  </a:lnTo>
                  <a:lnTo>
                    <a:pt x="50" y="1126"/>
                  </a:lnTo>
                  <a:lnTo>
                    <a:pt x="51" y="1128"/>
                  </a:lnTo>
                  <a:lnTo>
                    <a:pt x="57" y="1127"/>
                  </a:lnTo>
                  <a:lnTo>
                    <a:pt x="63" y="1126"/>
                  </a:lnTo>
                  <a:lnTo>
                    <a:pt x="68" y="1124"/>
                  </a:lnTo>
                  <a:lnTo>
                    <a:pt x="74" y="1123"/>
                  </a:lnTo>
                  <a:lnTo>
                    <a:pt x="79" y="1122"/>
                  </a:lnTo>
                  <a:lnTo>
                    <a:pt x="84" y="1121"/>
                  </a:lnTo>
                  <a:lnTo>
                    <a:pt x="88" y="1121"/>
                  </a:lnTo>
                  <a:lnTo>
                    <a:pt x="93" y="1121"/>
                  </a:lnTo>
                  <a:lnTo>
                    <a:pt x="97" y="1121"/>
                  </a:lnTo>
                  <a:lnTo>
                    <a:pt x="104" y="1121"/>
                  </a:lnTo>
                  <a:lnTo>
                    <a:pt x="108" y="1119"/>
                  </a:lnTo>
                  <a:lnTo>
                    <a:pt x="113" y="1118"/>
                  </a:lnTo>
                  <a:lnTo>
                    <a:pt x="118" y="1115"/>
                  </a:lnTo>
                  <a:lnTo>
                    <a:pt x="123" y="1111"/>
                  </a:lnTo>
                  <a:lnTo>
                    <a:pt x="128" y="1106"/>
                  </a:lnTo>
                  <a:lnTo>
                    <a:pt x="133" y="1100"/>
                  </a:lnTo>
                  <a:lnTo>
                    <a:pt x="138" y="1094"/>
                  </a:lnTo>
                  <a:lnTo>
                    <a:pt x="144" y="1088"/>
                  </a:lnTo>
                  <a:lnTo>
                    <a:pt x="150" y="1082"/>
                  </a:lnTo>
                  <a:lnTo>
                    <a:pt x="156" y="1077"/>
                  </a:lnTo>
                  <a:lnTo>
                    <a:pt x="162" y="1072"/>
                  </a:lnTo>
                  <a:lnTo>
                    <a:pt x="169" y="1066"/>
                  </a:lnTo>
                  <a:lnTo>
                    <a:pt x="175" y="1061"/>
                  </a:lnTo>
                  <a:lnTo>
                    <a:pt x="182" y="1056"/>
                  </a:lnTo>
                  <a:lnTo>
                    <a:pt x="189" y="1050"/>
                  </a:lnTo>
                  <a:lnTo>
                    <a:pt x="200" y="1041"/>
                  </a:lnTo>
                  <a:lnTo>
                    <a:pt x="212" y="1032"/>
                  </a:lnTo>
                  <a:lnTo>
                    <a:pt x="225" y="1021"/>
                  </a:lnTo>
                  <a:lnTo>
                    <a:pt x="238" y="1008"/>
                  </a:lnTo>
                  <a:lnTo>
                    <a:pt x="249" y="998"/>
                  </a:lnTo>
                  <a:lnTo>
                    <a:pt x="256" y="985"/>
                  </a:lnTo>
                  <a:lnTo>
                    <a:pt x="258" y="976"/>
                  </a:lnTo>
                  <a:lnTo>
                    <a:pt x="258" y="955"/>
                  </a:lnTo>
                  <a:lnTo>
                    <a:pt x="253" y="937"/>
                  </a:lnTo>
                  <a:lnTo>
                    <a:pt x="247" y="919"/>
                  </a:lnTo>
                  <a:lnTo>
                    <a:pt x="240" y="902"/>
                  </a:lnTo>
                  <a:lnTo>
                    <a:pt x="235" y="890"/>
                  </a:lnTo>
                  <a:lnTo>
                    <a:pt x="232" y="878"/>
                  </a:lnTo>
                  <a:lnTo>
                    <a:pt x="229" y="865"/>
                  </a:lnTo>
                  <a:lnTo>
                    <a:pt x="228" y="851"/>
                  </a:lnTo>
                  <a:lnTo>
                    <a:pt x="229" y="837"/>
                  </a:lnTo>
                  <a:lnTo>
                    <a:pt x="232" y="823"/>
                  </a:lnTo>
                  <a:lnTo>
                    <a:pt x="234" y="811"/>
                  </a:lnTo>
                  <a:lnTo>
                    <a:pt x="238" y="799"/>
                  </a:lnTo>
                  <a:lnTo>
                    <a:pt x="241" y="788"/>
                  </a:lnTo>
                  <a:lnTo>
                    <a:pt x="246" y="777"/>
                  </a:lnTo>
                  <a:lnTo>
                    <a:pt x="251" y="767"/>
                  </a:lnTo>
                  <a:lnTo>
                    <a:pt x="256" y="757"/>
                  </a:lnTo>
                  <a:lnTo>
                    <a:pt x="262" y="744"/>
                  </a:lnTo>
                  <a:lnTo>
                    <a:pt x="267" y="731"/>
                  </a:lnTo>
                  <a:lnTo>
                    <a:pt x="273" y="717"/>
                  </a:lnTo>
                  <a:lnTo>
                    <a:pt x="281" y="705"/>
                  </a:lnTo>
                  <a:lnTo>
                    <a:pt x="292" y="690"/>
                  </a:lnTo>
                  <a:lnTo>
                    <a:pt x="302" y="676"/>
                  </a:lnTo>
                  <a:lnTo>
                    <a:pt x="311" y="660"/>
                  </a:lnTo>
                  <a:lnTo>
                    <a:pt x="317" y="643"/>
                  </a:lnTo>
                  <a:lnTo>
                    <a:pt x="320" y="623"/>
                  </a:lnTo>
                  <a:lnTo>
                    <a:pt x="324" y="602"/>
                  </a:lnTo>
                  <a:lnTo>
                    <a:pt x="325" y="578"/>
                  </a:lnTo>
                  <a:lnTo>
                    <a:pt x="325" y="550"/>
                  </a:lnTo>
                  <a:lnTo>
                    <a:pt x="329" y="501"/>
                  </a:lnTo>
                  <a:lnTo>
                    <a:pt x="339" y="467"/>
                  </a:lnTo>
                  <a:lnTo>
                    <a:pt x="349" y="445"/>
                  </a:lnTo>
                  <a:lnTo>
                    <a:pt x="356" y="429"/>
                  </a:lnTo>
                  <a:lnTo>
                    <a:pt x="359" y="412"/>
                  </a:lnTo>
                  <a:lnTo>
                    <a:pt x="363" y="395"/>
                  </a:lnTo>
                  <a:lnTo>
                    <a:pt x="367" y="377"/>
                  </a:lnTo>
                  <a:lnTo>
                    <a:pt x="372" y="360"/>
                  </a:lnTo>
                  <a:lnTo>
                    <a:pt x="379" y="344"/>
                  </a:lnTo>
                  <a:lnTo>
                    <a:pt x="389" y="328"/>
                  </a:lnTo>
                  <a:lnTo>
                    <a:pt x="397" y="312"/>
                  </a:lnTo>
                  <a:lnTo>
                    <a:pt x="405" y="298"/>
                  </a:lnTo>
                  <a:lnTo>
                    <a:pt x="412" y="282"/>
                  </a:lnTo>
                  <a:lnTo>
                    <a:pt x="420" y="267"/>
                  </a:lnTo>
                  <a:lnTo>
                    <a:pt x="429" y="255"/>
                  </a:lnTo>
                  <a:lnTo>
                    <a:pt x="436" y="243"/>
                  </a:lnTo>
                  <a:lnTo>
                    <a:pt x="439" y="237"/>
                  </a:lnTo>
                  <a:lnTo>
                    <a:pt x="442" y="231"/>
                  </a:lnTo>
                  <a:lnTo>
                    <a:pt x="445" y="226"/>
                  </a:lnTo>
                  <a:lnTo>
                    <a:pt x="447" y="221"/>
                  </a:lnTo>
                  <a:lnTo>
                    <a:pt x="455" y="206"/>
                  </a:lnTo>
                  <a:lnTo>
                    <a:pt x="461" y="190"/>
                  </a:lnTo>
                  <a:lnTo>
                    <a:pt x="467" y="172"/>
                  </a:lnTo>
                  <a:lnTo>
                    <a:pt x="473" y="154"/>
                  </a:lnTo>
                  <a:lnTo>
                    <a:pt x="476" y="137"/>
                  </a:lnTo>
                  <a:lnTo>
                    <a:pt x="480" y="118"/>
                  </a:lnTo>
                  <a:lnTo>
                    <a:pt x="480" y="103"/>
                  </a:lnTo>
                  <a:lnTo>
                    <a:pt x="479" y="88"/>
                  </a:lnTo>
                  <a:lnTo>
                    <a:pt x="476" y="79"/>
                  </a:lnTo>
                  <a:lnTo>
                    <a:pt x="474" y="71"/>
                  </a:lnTo>
                  <a:lnTo>
                    <a:pt x="469" y="62"/>
                  </a:lnTo>
                  <a:lnTo>
                    <a:pt x="464" y="54"/>
                  </a:lnTo>
                  <a:lnTo>
                    <a:pt x="459" y="47"/>
                  </a:lnTo>
                  <a:lnTo>
                    <a:pt x="453" y="39"/>
                  </a:lnTo>
                  <a:lnTo>
                    <a:pt x="446" y="32"/>
                  </a:lnTo>
                  <a:lnTo>
                    <a:pt x="439" y="26"/>
                  </a:lnTo>
                  <a:lnTo>
                    <a:pt x="434" y="22"/>
                  </a:lnTo>
                  <a:lnTo>
                    <a:pt x="429" y="18"/>
                  </a:lnTo>
                  <a:lnTo>
                    <a:pt x="424" y="16"/>
                  </a:lnTo>
                  <a:lnTo>
                    <a:pt x="419" y="14"/>
                  </a:lnTo>
                  <a:lnTo>
                    <a:pt x="413" y="11"/>
                  </a:lnTo>
                  <a:lnTo>
                    <a:pt x="407" y="9"/>
                  </a:lnTo>
                  <a:lnTo>
                    <a:pt x="401" y="6"/>
                  </a:lnTo>
                  <a:lnTo>
                    <a:pt x="395" y="5"/>
                  </a:lnTo>
                  <a:lnTo>
                    <a:pt x="379" y="1"/>
                  </a:lnTo>
                  <a:lnTo>
                    <a:pt x="362" y="0"/>
                  </a:lnTo>
                  <a:lnTo>
                    <a:pt x="342" y="0"/>
                  </a:lnTo>
                  <a:lnTo>
                    <a:pt x="324" y="3"/>
                  </a:lnTo>
                  <a:lnTo>
                    <a:pt x="307" y="5"/>
                  </a:lnTo>
                  <a:lnTo>
                    <a:pt x="291" y="9"/>
                  </a:lnTo>
                  <a:lnTo>
                    <a:pt x="279" y="11"/>
                  </a:lnTo>
                  <a:lnTo>
                    <a:pt x="271" y="15"/>
                  </a:lnTo>
                  <a:lnTo>
                    <a:pt x="262" y="20"/>
                  </a:lnTo>
                  <a:lnTo>
                    <a:pt x="256" y="26"/>
                  </a:lnTo>
                  <a:lnTo>
                    <a:pt x="251" y="33"/>
                  </a:lnTo>
                  <a:lnTo>
                    <a:pt x="249" y="40"/>
                  </a:lnTo>
                  <a:lnTo>
                    <a:pt x="249" y="47"/>
                  </a:lnTo>
                  <a:lnTo>
                    <a:pt x="253" y="53"/>
                  </a:lnTo>
                  <a:lnTo>
                    <a:pt x="262" y="56"/>
                  </a:lnTo>
                  <a:lnTo>
                    <a:pt x="275" y="56"/>
                  </a:lnTo>
                  <a:lnTo>
                    <a:pt x="297" y="53"/>
                  </a:lnTo>
                  <a:lnTo>
                    <a:pt x="320" y="53"/>
                  </a:lnTo>
                  <a:lnTo>
                    <a:pt x="345" y="55"/>
                  </a:lnTo>
                  <a:lnTo>
                    <a:pt x="368" y="61"/>
                  </a:lnTo>
                  <a:lnTo>
                    <a:pt x="387" y="73"/>
                  </a:lnTo>
                  <a:lnTo>
                    <a:pt x="402" y="90"/>
                  </a:lnTo>
                  <a:lnTo>
                    <a:pt x="409" y="115"/>
                  </a:lnTo>
                  <a:lnTo>
                    <a:pt x="408" y="148"/>
                  </a:lnTo>
                  <a:lnTo>
                    <a:pt x="407" y="149"/>
                  </a:lnTo>
                  <a:lnTo>
                    <a:pt x="407" y="151"/>
                  </a:lnTo>
                  <a:lnTo>
                    <a:pt x="407" y="153"/>
                  </a:lnTo>
                  <a:lnTo>
                    <a:pt x="407" y="155"/>
                  </a:lnTo>
                  <a:lnTo>
                    <a:pt x="401" y="165"/>
                  </a:lnTo>
                  <a:lnTo>
                    <a:pt x="395" y="175"/>
                  </a:lnTo>
                  <a:lnTo>
                    <a:pt x="389" y="186"/>
                  </a:lnTo>
                  <a:lnTo>
                    <a:pt x="383" y="195"/>
                  </a:lnTo>
                  <a:lnTo>
                    <a:pt x="378" y="204"/>
                  </a:lnTo>
                  <a:lnTo>
                    <a:pt x="372" y="214"/>
                  </a:lnTo>
                  <a:lnTo>
                    <a:pt x="367" y="222"/>
                  </a:lnTo>
                  <a:lnTo>
                    <a:pt x="361" y="231"/>
                  </a:lnTo>
                  <a:lnTo>
                    <a:pt x="356" y="239"/>
                  </a:lnTo>
                  <a:lnTo>
                    <a:pt x="350" y="248"/>
                  </a:lnTo>
                  <a:lnTo>
                    <a:pt x="345" y="256"/>
                  </a:lnTo>
                  <a:lnTo>
                    <a:pt x="340" y="264"/>
                  </a:lnTo>
                  <a:lnTo>
                    <a:pt x="334" y="273"/>
                  </a:lnTo>
                  <a:lnTo>
                    <a:pt x="327" y="282"/>
                  </a:lnTo>
                  <a:lnTo>
                    <a:pt x="322" y="290"/>
                  </a:lnTo>
                  <a:lnTo>
                    <a:pt x="317" y="298"/>
                  </a:lnTo>
                  <a:lnTo>
                    <a:pt x="312" y="305"/>
                  </a:lnTo>
                  <a:lnTo>
                    <a:pt x="308" y="310"/>
                  </a:lnTo>
                  <a:lnTo>
                    <a:pt x="306" y="315"/>
                  </a:lnTo>
                  <a:lnTo>
                    <a:pt x="303" y="317"/>
                  </a:lnTo>
                  <a:lnTo>
                    <a:pt x="299" y="326"/>
                  </a:lnTo>
                  <a:lnTo>
                    <a:pt x="292" y="338"/>
                  </a:lnTo>
                  <a:lnTo>
                    <a:pt x="285" y="353"/>
                  </a:lnTo>
                  <a:lnTo>
                    <a:pt x="278" y="368"/>
                  </a:lnTo>
                  <a:lnTo>
                    <a:pt x="273" y="381"/>
                  </a:lnTo>
                  <a:lnTo>
                    <a:pt x="269" y="394"/>
                  </a:lnTo>
                  <a:lnTo>
                    <a:pt x="266" y="405"/>
                  </a:lnTo>
                  <a:lnTo>
                    <a:pt x="262" y="412"/>
                  </a:lnTo>
                  <a:lnTo>
                    <a:pt x="255" y="417"/>
                  </a:lnTo>
                  <a:lnTo>
                    <a:pt x="242" y="420"/>
                  </a:lnTo>
                  <a:lnTo>
                    <a:pt x="229" y="420"/>
                  </a:lnTo>
                  <a:lnTo>
                    <a:pt x="214" y="420"/>
                  </a:lnTo>
                  <a:lnTo>
                    <a:pt x="199" y="418"/>
                  </a:lnTo>
                  <a:lnTo>
                    <a:pt x="183" y="416"/>
                  </a:lnTo>
                  <a:lnTo>
                    <a:pt x="169" y="415"/>
                  </a:lnTo>
                  <a:lnTo>
                    <a:pt x="158" y="412"/>
                  </a:lnTo>
                  <a:lnTo>
                    <a:pt x="152" y="411"/>
                  </a:lnTo>
                  <a:lnTo>
                    <a:pt x="146" y="411"/>
                  </a:lnTo>
                  <a:lnTo>
                    <a:pt x="140" y="411"/>
                  </a:lnTo>
                  <a:lnTo>
                    <a:pt x="134" y="410"/>
                  </a:lnTo>
                  <a:lnTo>
                    <a:pt x="133" y="417"/>
                  </a:lnTo>
                  <a:lnTo>
                    <a:pt x="133" y="426"/>
                  </a:lnTo>
                  <a:lnTo>
                    <a:pt x="133" y="434"/>
                  </a:lnTo>
                  <a:lnTo>
                    <a:pt x="135" y="443"/>
                  </a:lnTo>
                  <a:lnTo>
                    <a:pt x="141" y="456"/>
                  </a:lnTo>
                  <a:lnTo>
                    <a:pt x="150" y="472"/>
                  </a:lnTo>
                  <a:lnTo>
                    <a:pt x="156" y="489"/>
                  </a:lnTo>
                  <a:lnTo>
                    <a:pt x="158" y="509"/>
                  </a:lnTo>
                  <a:lnTo>
                    <a:pt x="158" y="526"/>
                  </a:lnTo>
                  <a:lnTo>
                    <a:pt x="162" y="535"/>
                  </a:lnTo>
                  <a:lnTo>
                    <a:pt x="166" y="543"/>
                  </a:lnTo>
                  <a:lnTo>
                    <a:pt x="171" y="554"/>
                  </a:lnTo>
                  <a:lnTo>
                    <a:pt x="172" y="561"/>
                  </a:lnTo>
                  <a:lnTo>
                    <a:pt x="171" y="568"/>
                  </a:lnTo>
                  <a:lnTo>
                    <a:pt x="167" y="577"/>
                  </a:lnTo>
                  <a:lnTo>
                    <a:pt x="162" y="584"/>
                  </a:lnTo>
                  <a:lnTo>
                    <a:pt x="156" y="593"/>
                  </a:lnTo>
                  <a:lnTo>
                    <a:pt x="149" y="601"/>
                  </a:lnTo>
                  <a:lnTo>
                    <a:pt x="141" y="609"/>
                  </a:lnTo>
                  <a:lnTo>
                    <a:pt x="133" y="616"/>
                  </a:lnTo>
                  <a:lnTo>
                    <a:pt x="124" y="623"/>
                  </a:lnTo>
                  <a:lnTo>
                    <a:pt x="118" y="632"/>
                  </a:lnTo>
                  <a:lnTo>
                    <a:pt x="112" y="642"/>
                  </a:lnTo>
                  <a:lnTo>
                    <a:pt x="108" y="651"/>
                  </a:lnTo>
                  <a:lnTo>
                    <a:pt x="105" y="662"/>
                  </a:lnTo>
                  <a:lnTo>
                    <a:pt x="101" y="673"/>
                  </a:lnTo>
                  <a:lnTo>
                    <a:pt x="99" y="684"/>
                  </a:lnTo>
                  <a:lnTo>
                    <a:pt x="96" y="694"/>
                  </a:lnTo>
                  <a:lnTo>
                    <a:pt x="94" y="702"/>
                  </a:lnTo>
                  <a:lnTo>
                    <a:pt x="91" y="709"/>
                  </a:lnTo>
                  <a:lnTo>
                    <a:pt x="90" y="715"/>
                  </a:lnTo>
                  <a:lnTo>
                    <a:pt x="87" y="720"/>
                  </a:lnTo>
                  <a:lnTo>
                    <a:pt x="82" y="724"/>
                  </a:lnTo>
                  <a:lnTo>
                    <a:pt x="76" y="732"/>
                  </a:lnTo>
                  <a:lnTo>
                    <a:pt x="66" y="741"/>
                  </a:lnTo>
                  <a:lnTo>
                    <a:pt x="52" y="755"/>
                  </a:lnTo>
                  <a:lnTo>
                    <a:pt x="40" y="770"/>
                  </a:lnTo>
                  <a:lnTo>
                    <a:pt x="33" y="784"/>
                  </a:lnTo>
                  <a:lnTo>
                    <a:pt x="29" y="799"/>
                  </a:lnTo>
                  <a:lnTo>
                    <a:pt x="29" y="81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2774" name="Freeform 6"/>
            <p:cNvSpPr>
              <a:spLocks/>
            </p:cNvSpPr>
            <p:nvPr/>
          </p:nvSpPr>
          <p:spPr bwMode="auto">
            <a:xfrm>
              <a:off x="2168" y="2845"/>
              <a:ext cx="206" cy="279"/>
            </a:xfrm>
            <a:custGeom>
              <a:avLst/>
              <a:gdLst/>
              <a:ahLst/>
              <a:cxnLst>
                <a:cxn ang="0">
                  <a:pos x="210" y="365"/>
                </a:cxn>
                <a:cxn ang="0">
                  <a:pos x="266" y="345"/>
                </a:cxn>
                <a:cxn ang="0">
                  <a:pos x="307" y="310"/>
                </a:cxn>
                <a:cxn ang="0">
                  <a:pos x="363" y="242"/>
                </a:cxn>
                <a:cxn ang="0">
                  <a:pos x="368" y="130"/>
                </a:cxn>
                <a:cxn ang="0">
                  <a:pos x="417" y="119"/>
                </a:cxn>
                <a:cxn ang="0">
                  <a:pos x="419" y="135"/>
                </a:cxn>
                <a:cxn ang="0">
                  <a:pos x="461" y="134"/>
                </a:cxn>
                <a:cxn ang="0">
                  <a:pos x="529" y="126"/>
                </a:cxn>
                <a:cxn ang="0">
                  <a:pos x="564" y="191"/>
                </a:cxn>
                <a:cxn ang="0">
                  <a:pos x="567" y="226"/>
                </a:cxn>
                <a:cxn ang="0">
                  <a:pos x="573" y="254"/>
                </a:cxn>
                <a:cxn ang="0">
                  <a:pos x="586" y="360"/>
                </a:cxn>
                <a:cxn ang="0">
                  <a:pos x="617" y="423"/>
                </a:cxn>
                <a:cxn ang="0">
                  <a:pos x="580" y="484"/>
                </a:cxn>
                <a:cxn ang="0">
                  <a:pos x="556" y="497"/>
                </a:cxn>
                <a:cxn ang="0">
                  <a:pos x="525" y="556"/>
                </a:cxn>
                <a:cxn ang="0">
                  <a:pos x="495" y="630"/>
                </a:cxn>
                <a:cxn ang="0">
                  <a:pos x="402" y="746"/>
                </a:cxn>
                <a:cxn ang="0">
                  <a:pos x="297" y="836"/>
                </a:cxn>
                <a:cxn ang="0">
                  <a:pos x="265" y="820"/>
                </a:cxn>
                <a:cxn ang="0">
                  <a:pos x="255" y="835"/>
                </a:cxn>
                <a:cxn ang="0">
                  <a:pos x="239" y="797"/>
                </a:cxn>
                <a:cxn ang="0">
                  <a:pos x="289" y="770"/>
                </a:cxn>
                <a:cxn ang="0">
                  <a:pos x="330" y="732"/>
                </a:cxn>
                <a:cxn ang="0">
                  <a:pos x="363" y="676"/>
                </a:cxn>
                <a:cxn ang="0">
                  <a:pos x="377" y="647"/>
                </a:cxn>
                <a:cxn ang="0">
                  <a:pos x="393" y="596"/>
                </a:cxn>
                <a:cxn ang="0">
                  <a:pos x="402" y="558"/>
                </a:cxn>
                <a:cxn ang="0">
                  <a:pos x="369" y="532"/>
                </a:cxn>
                <a:cxn ang="0">
                  <a:pos x="324" y="503"/>
                </a:cxn>
                <a:cxn ang="0">
                  <a:pos x="286" y="468"/>
                </a:cxn>
                <a:cxn ang="0">
                  <a:pos x="246" y="425"/>
                </a:cxn>
                <a:cxn ang="0">
                  <a:pos x="217" y="392"/>
                </a:cxn>
                <a:cxn ang="0">
                  <a:pos x="149" y="337"/>
                </a:cxn>
                <a:cxn ang="0">
                  <a:pos x="62" y="201"/>
                </a:cxn>
                <a:cxn ang="0">
                  <a:pos x="31" y="121"/>
                </a:cxn>
                <a:cxn ang="0">
                  <a:pos x="0" y="54"/>
                </a:cxn>
                <a:cxn ang="0">
                  <a:pos x="31" y="53"/>
                </a:cxn>
                <a:cxn ang="0">
                  <a:pos x="78" y="78"/>
                </a:cxn>
                <a:cxn ang="0">
                  <a:pos x="121" y="80"/>
                </a:cxn>
                <a:cxn ang="0">
                  <a:pos x="162" y="65"/>
                </a:cxn>
                <a:cxn ang="0">
                  <a:pos x="205" y="54"/>
                </a:cxn>
                <a:cxn ang="0">
                  <a:pos x="244" y="51"/>
                </a:cxn>
                <a:cxn ang="0">
                  <a:pos x="285" y="53"/>
                </a:cxn>
                <a:cxn ang="0">
                  <a:pos x="318" y="21"/>
                </a:cxn>
                <a:cxn ang="0">
                  <a:pos x="382" y="0"/>
                </a:cxn>
                <a:cxn ang="0">
                  <a:pos x="368" y="91"/>
                </a:cxn>
                <a:cxn ang="0">
                  <a:pos x="358" y="181"/>
                </a:cxn>
                <a:cxn ang="0">
                  <a:pos x="315" y="284"/>
                </a:cxn>
                <a:cxn ang="0">
                  <a:pos x="256" y="323"/>
                </a:cxn>
                <a:cxn ang="0">
                  <a:pos x="201" y="329"/>
                </a:cxn>
                <a:cxn ang="0">
                  <a:pos x="141" y="315"/>
                </a:cxn>
                <a:cxn ang="0">
                  <a:pos x="95" y="276"/>
                </a:cxn>
                <a:cxn ang="0">
                  <a:pos x="152" y="331"/>
                </a:cxn>
              </a:cxnLst>
              <a:rect l="0" t="0" r="r" b="b"/>
              <a:pathLst>
                <a:path w="619" h="838">
                  <a:moveTo>
                    <a:pt x="170" y="337"/>
                  </a:moveTo>
                  <a:lnTo>
                    <a:pt x="173" y="341"/>
                  </a:lnTo>
                  <a:lnTo>
                    <a:pt x="179" y="347"/>
                  </a:lnTo>
                  <a:lnTo>
                    <a:pt x="185" y="352"/>
                  </a:lnTo>
                  <a:lnTo>
                    <a:pt x="193" y="357"/>
                  </a:lnTo>
                  <a:lnTo>
                    <a:pt x="201" y="362"/>
                  </a:lnTo>
                  <a:lnTo>
                    <a:pt x="210" y="365"/>
                  </a:lnTo>
                  <a:lnTo>
                    <a:pt x="218" y="368"/>
                  </a:lnTo>
                  <a:lnTo>
                    <a:pt x="228" y="368"/>
                  </a:lnTo>
                  <a:lnTo>
                    <a:pt x="237" y="365"/>
                  </a:lnTo>
                  <a:lnTo>
                    <a:pt x="245" y="362"/>
                  </a:lnTo>
                  <a:lnTo>
                    <a:pt x="252" y="357"/>
                  </a:lnTo>
                  <a:lnTo>
                    <a:pt x="260" y="351"/>
                  </a:lnTo>
                  <a:lnTo>
                    <a:pt x="266" y="345"/>
                  </a:lnTo>
                  <a:lnTo>
                    <a:pt x="272" y="338"/>
                  </a:lnTo>
                  <a:lnTo>
                    <a:pt x="277" y="332"/>
                  </a:lnTo>
                  <a:lnTo>
                    <a:pt x="282" y="326"/>
                  </a:lnTo>
                  <a:lnTo>
                    <a:pt x="286" y="323"/>
                  </a:lnTo>
                  <a:lnTo>
                    <a:pt x="294" y="319"/>
                  </a:lnTo>
                  <a:lnTo>
                    <a:pt x="301" y="315"/>
                  </a:lnTo>
                  <a:lnTo>
                    <a:pt x="307" y="310"/>
                  </a:lnTo>
                  <a:lnTo>
                    <a:pt x="319" y="301"/>
                  </a:lnTo>
                  <a:lnTo>
                    <a:pt x="330" y="291"/>
                  </a:lnTo>
                  <a:lnTo>
                    <a:pt x="339" y="281"/>
                  </a:lnTo>
                  <a:lnTo>
                    <a:pt x="346" y="270"/>
                  </a:lnTo>
                  <a:lnTo>
                    <a:pt x="352" y="260"/>
                  </a:lnTo>
                  <a:lnTo>
                    <a:pt x="358" y="251"/>
                  </a:lnTo>
                  <a:lnTo>
                    <a:pt x="363" y="242"/>
                  </a:lnTo>
                  <a:lnTo>
                    <a:pt x="368" y="234"/>
                  </a:lnTo>
                  <a:lnTo>
                    <a:pt x="373" y="213"/>
                  </a:lnTo>
                  <a:lnTo>
                    <a:pt x="372" y="186"/>
                  </a:lnTo>
                  <a:lnTo>
                    <a:pt x="368" y="160"/>
                  </a:lnTo>
                  <a:lnTo>
                    <a:pt x="366" y="137"/>
                  </a:lnTo>
                  <a:lnTo>
                    <a:pt x="367" y="135"/>
                  </a:lnTo>
                  <a:lnTo>
                    <a:pt x="368" y="130"/>
                  </a:lnTo>
                  <a:lnTo>
                    <a:pt x="372" y="126"/>
                  </a:lnTo>
                  <a:lnTo>
                    <a:pt x="375" y="123"/>
                  </a:lnTo>
                  <a:lnTo>
                    <a:pt x="402" y="115"/>
                  </a:lnTo>
                  <a:lnTo>
                    <a:pt x="396" y="124"/>
                  </a:lnTo>
                  <a:lnTo>
                    <a:pt x="399" y="123"/>
                  </a:lnTo>
                  <a:lnTo>
                    <a:pt x="406" y="120"/>
                  </a:lnTo>
                  <a:lnTo>
                    <a:pt x="417" y="119"/>
                  </a:lnTo>
                  <a:lnTo>
                    <a:pt x="430" y="120"/>
                  </a:lnTo>
                  <a:lnTo>
                    <a:pt x="428" y="121"/>
                  </a:lnTo>
                  <a:lnTo>
                    <a:pt x="423" y="125"/>
                  </a:lnTo>
                  <a:lnTo>
                    <a:pt x="418" y="129"/>
                  </a:lnTo>
                  <a:lnTo>
                    <a:pt x="414" y="134"/>
                  </a:lnTo>
                  <a:lnTo>
                    <a:pt x="417" y="134"/>
                  </a:lnTo>
                  <a:lnTo>
                    <a:pt x="419" y="135"/>
                  </a:lnTo>
                  <a:lnTo>
                    <a:pt x="422" y="136"/>
                  </a:lnTo>
                  <a:lnTo>
                    <a:pt x="425" y="136"/>
                  </a:lnTo>
                  <a:lnTo>
                    <a:pt x="429" y="136"/>
                  </a:lnTo>
                  <a:lnTo>
                    <a:pt x="435" y="136"/>
                  </a:lnTo>
                  <a:lnTo>
                    <a:pt x="442" y="135"/>
                  </a:lnTo>
                  <a:lnTo>
                    <a:pt x="453" y="134"/>
                  </a:lnTo>
                  <a:lnTo>
                    <a:pt x="461" y="134"/>
                  </a:lnTo>
                  <a:lnTo>
                    <a:pt x="469" y="134"/>
                  </a:lnTo>
                  <a:lnTo>
                    <a:pt x="480" y="132"/>
                  </a:lnTo>
                  <a:lnTo>
                    <a:pt x="491" y="132"/>
                  </a:lnTo>
                  <a:lnTo>
                    <a:pt x="501" y="131"/>
                  </a:lnTo>
                  <a:lnTo>
                    <a:pt x="512" y="130"/>
                  </a:lnTo>
                  <a:lnTo>
                    <a:pt x="522" y="129"/>
                  </a:lnTo>
                  <a:lnTo>
                    <a:pt x="529" y="126"/>
                  </a:lnTo>
                  <a:lnTo>
                    <a:pt x="536" y="142"/>
                  </a:lnTo>
                  <a:lnTo>
                    <a:pt x="539" y="154"/>
                  </a:lnTo>
                  <a:lnTo>
                    <a:pt x="540" y="165"/>
                  </a:lnTo>
                  <a:lnTo>
                    <a:pt x="542" y="174"/>
                  </a:lnTo>
                  <a:lnTo>
                    <a:pt x="550" y="181"/>
                  </a:lnTo>
                  <a:lnTo>
                    <a:pt x="558" y="186"/>
                  </a:lnTo>
                  <a:lnTo>
                    <a:pt x="564" y="191"/>
                  </a:lnTo>
                  <a:lnTo>
                    <a:pt x="567" y="192"/>
                  </a:lnTo>
                  <a:lnTo>
                    <a:pt x="558" y="197"/>
                  </a:lnTo>
                  <a:lnTo>
                    <a:pt x="577" y="219"/>
                  </a:lnTo>
                  <a:lnTo>
                    <a:pt x="572" y="217"/>
                  </a:lnTo>
                  <a:lnTo>
                    <a:pt x="563" y="213"/>
                  </a:lnTo>
                  <a:lnTo>
                    <a:pt x="559" y="214"/>
                  </a:lnTo>
                  <a:lnTo>
                    <a:pt x="567" y="226"/>
                  </a:lnTo>
                  <a:lnTo>
                    <a:pt x="578" y="243"/>
                  </a:lnTo>
                  <a:lnTo>
                    <a:pt x="583" y="254"/>
                  </a:lnTo>
                  <a:lnTo>
                    <a:pt x="583" y="260"/>
                  </a:lnTo>
                  <a:lnTo>
                    <a:pt x="583" y="262"/>
                  </a:lnTo>
                  <a:lnTo>
                    <a:pt x="580" y="259"/>
                  </a:lnTo>
                  <a:lnTo>
                    <a:pt x="575" y="254"/>
                  </a:lnTo>
                  <a:lnTo>
                    <a:pt x="573" y="254"/>
                  </a:lnTo>
                  <a:lnTo>
                    <a:pt x="574" y="267"/>
                  </a:lnTo>
                  <a:lnTo>
                    <a:pt x="583" y="284"/>
                  </a:lnTo>
                  <a:lnTo>
                    <a:pt x="591" y="296"/>
                  </a:lnTo>
                  <a:lnTo>
                    <a:pt x="596" y="308"/>
                  </a:lnTo>
                  <a:lnTo>
                    <a:pt x="594" y="323"/>
                  </a:lnTo>
                  <a:lnTo>
                    <a:pt x="587" y="341"/>
                  </a:lnTo>
                  <a:lnTo>
                    <a:pt x="586" y="360"/>
                  </a:lnTo>
                  <a:lnTo>
                    <a:pt x="590" y="381"/>
                  </a:lnTo>
                  <a:lnTo>
                    <a:pt x="598" y="399"/>
                  </a:lnTo>
                  <a:lnTo>
                    <a:pt x="608" y="412"/>
                  </a:lnTo>
                  <a:lnTo>
                    <a:pt x="614" y="417"/>
                  </a:lnTo>
                  <a:lnTo>
                    <a:pt x="618" y="417"/>
                  </a:lnTo>
                  <a:lnTo>
                    <a:pt x="619" y="415"/>
                  </a:lnTo>
                  <a:lnTo>
                    <a:pt x="617" y="423"/>
                  </a:lnTo>
                  <a:lnTo>
                    <a:pt x="609" y="435"/>
                  </a:lnTo>
                  <a:lnTo>
                    <a:pt x="602" y="447"/>
                  </a:lnTo>
                  <a:lnTo>
                    <a:pt x="600" y="454"/>
                  </a:lnTo>
                  <a:lnTo>
                    <a:pt x="598" y="464"/>
                  </a:lnTo>
                  <a:lnTo>
                    <a:pt x="595" y="473"/>
                  </a:lnTo>
                  <a:lnTo>
                    <a:pt x="587" y="479"/>
                  </a:lnTo>
                  <a:lnTo>
                    <a:pt x="580" y="484"/>
                  </a:lnTo>
                  <a:lnTo>
                    <a:pt x="572" y="488"/>
                  </a:lnTo>
                  <a:lnTo>
                    <a:pt x="566" y="491"/>
                  </a:lnTo>
                  <a:lnTo>
                    <a:pt x="561" y="492"/>
                  </a:lnTo>
                  <a:lnTo>
                    <a:pt x="558" y="492"/>
                  </a:lnTo>
                  <a:lnTo>
                    <a:pt x="557" y="493"/>
                  </a:lnTo>
                  <a:lnTo>
                    <a:pt x="557" y="495"/>
                  </a:lnTo>
                  <a:lnTo>
                    <a:pt x="556" y="497"/>
                  </a:lnTo>
                  <a:lnTo>
                    <a:pt x="555" y="498"/>
                  </a:lnTo>
                  <a:lnTo>
                    <a:pt x="547" y="513"/>
                  </a:lnTo>
                  <a:lnTo>
                    <a:pt x="542" y="526"/>
                  </a:lnTo>
                  <a:lnTo>
                    <a:pt x="538" y="535"/>
                  </a:lnTo>
                  <a:lnTo>
                    <a:pt x="531" y="541"/>
                  </a:lnTo>
                  <a:lnTo>
                    <a:pt x="528" y="548"/>
                  </a:lnTo>
                  <a:lnTo>
                    <a:pt x="525" y="556"/>
                  </a:lnTo>
                  <a:lnTo>
                    <a:pt x="523" y="563"/>
                  </a:lnTo>
                  <a:lnTo>
                    <a:pt x="519" y="570"/>
                  </a:lnTo>
                  <a:lnTo>
                    <a:pt x="514" y="579"/>
                  </a:lnTo>
                  <a:lnTo>
                    <a:pt x="511" y="590"/>
                  </a:lnTo>
                  <a:lnTo>
                    <a:pt x="507" y="602"/>
                  </a:lnTo>
                  <a:lnTo>
                    <a:pt x="501" y="615"/>
                  </a:lnTo>
                  <a:lnTo>
                    <a:pt x="495" y="630"/>
                  </a:lnTo>
                  <a:lnTo>
                    <a:pt x="488" y="645"/>
                  </a:lnTo>
                  <a:lnTo>
                    <a:pt x="477" y="659"/>
                  </a:lnTo>
                  <a:lnTo>
                    <a:pt x="464" y="675"/>
                  </a:lnTo>
                  <a:lnTo>
                    <a:pt x="450" y="691"/>
                  </a:lnTo>
                  <a:lnTo>
                    <a:pt x="435" y="708"/>
                  </a:lnTo>
                  <a:lnTo>
                    <a:pt x="419" y="727"/>
                  </a:lnTo>
                  <a:lnTo>
                    <a:pt x="402" y="746"/>
                  </a:lnTo>
                  <a:lnTo>
                    <a:pt x="384" y="765"/>
                  </a:lnTo>
                  <a:lnTo>
                    <a:pt x="364" y="785"/>
                  </a:lnTo>
                  <a:lnTo>
                    <a:pt x="344" y="804"/>
                  </a:lnTo>
                  <a:lnTo>
                    <a:pt x="321" y="823"/>
                  </a:lnTo>
                  <a:lnTo>
                    <a:pt x="312" y="829"/>
                  </a:lnTo>
                  <a:lnTo>
                    <a:pt x="305" y="832"/>
                  </a:lnTo>
                  <a:lnTo>
                    <a:pt x="297" y="836"/>
                  </a:lnTo>
                  <a:lnTo>
                    <a:pt x="291" y="837"/>
                  </a:lnTo>
                  <a:lnTo>
                    <a:pt x="285" y="838"/>
                  </a:lnTo>
                  <a:lnTo>
                    <a:pt x="279" y="838"/>
                  </a:lnTo>
                  <a:lnTo>
                    <a:pt x="272" y="837"/>
                  </a:lnTo>
                  <a:lnTo>
                    <a:pt x="266" y="835"/>
                  </a:lnTo>
                  <a:lnTo>
                    <a:pt x="265" y="827"/>
                  </a:lnTo>
                  <a:lnTo>
                    <a:pt x="265" y="820"/>
                  </a:lnTo>
                  <a:lnTo>
                    <a:pt x="266" y="815"/>
                  </a:lnTo>
                  <a:lnTo>
                    <a:pt x="266" y="813"/>
                  </a:lnTo>
                  <a:lnTo>
                    <a:pt x="261" y="816"/>
                  </a:lnTo>
                  <a:lnTo>
                    <a:pt x="258" y="820"/>
                  </a:lnTo>
                  <a:lnTo>
                    <a:pt x="257" y="825"/>
                  </a:lnTo>
                  <a:lnTo>
                    <a:pt x="257" y="833"/>
                  </a:lnTo>
                  <a:lnTo>
                    <a:pt x="255" y="835"/>
                  </a:lnTo>
                  <a:lnTo>
                    <a:pt x="252" y="833"/>
                  </a:lnTo>
                  <a:lnTo>
                    <a:pt x="250" y="831"/>
                  </a:lnTo>
                  <a:lnTo>
                    <a:pt x="248" y="830"/>
                  </a:lnTo>
                  <a:lnTo>
                    <a:pt x="244" y="826"/>
                  </a:lnTo>
                  <a:lnTo>
                    <a:pt x="241" y="818"/>
                  </a:lnTo>
                  <a:lnTo>
                    <a:pt x="240" y="807"/>
                  </a:lnTo>
                  <a:lnTo>
                    <a:pt x="239" y="797"/>
                  </a:lnTo>
                  <a:lnTo>
                    <a:pt x="240" y="792"/>
                  </a:lnTo>
                  <a:lnTo>
                    <a:pt x="244" y="788"/>
                  </a:lnTo>
                  <a:lnTo>
                    <a:pt x="250" y="784"/>
                  </a:lnTo>
                  <a:lnTo>
                    <a:pt x="258" y="780"/>
                  </a:lnTo>
                  <a:lnTo>
                    <a:pt x="268" y="776"/>
                  </a:lnTo>
                  <a:lnTo>
                    <a:pt x="278" y="773"/>
                  </a:lnTo>
                  <a:lnTo>
                    <a:pt x="289" y="770"/>
                  </a:lnTo>
                  <a:lnTo>
                    <a:pt x="300" y="768"/>
                  </a:lnTo>
                  <a:lnTo>
                    <a:pt x="305" y="764"/>
                  </a:lnTo>
                  <a:lnTo>
                    <a:pt x="310" y="759"/>
                  </a:lnTo>
                  <a:lnTo>
                    <a:pt x="316" y="752"/>
                  </a:lnTo>
                  <a:lnTo>
                    <a:pt x="322" y="744"/>
                  </a:lnTo>
                  <a:lnTo>
                    <a:pt x="325" y="738"/>
                  </a:lnTo>
                  <a:lnTo>
                    <a:pt x="330" y="732"/>
                  </a:lnTo>
                  <a:lnTo>
                    <a:pt x="334" y="726"/>
                  </a:lnTo>
                  <a:lnTo>
                    <a:pt x="338" y="720"/>
                  </a:lnTo>
                  <a:lnTo>
                    <a:pt x="344" y="710"/>
                  </a:lnTo>
                  <a:lnTo>
                    <a:pt x="350" y="701"/>
                  </a:lnTo>
                  <a:lnTo>
                    <a:pt x="356" y="691"/>
                  </a:lnTo>
                  <a:lnTo>
                    <a:pt x="361" y="681"/>
                  </a:lnTo>
                  <a:lnTo>
                    <a:pt x="363" y="676"/>
                  </a:lnTo>
                  <a:lnTo>
                    <a:pt x="366" y="670"/>
                  </a:lnTo>
                  <a:lnTo>
                    <a:pt x="368" y="665"/>
                  </a:lnTo>
                  <a:lnTo>
                    <a:pt x="371" y="662"/>
                  </a:lnTo>
                  <a:lnTo>
                    <a:pt x="373" y="657"/>
                  </a:lnTo>
                  <a:lnTo>
                    <a:pt x="374" y="653"/>
                  </a:lnTo>
                  <a:lnTo>
                    <a:pt x="375" y="649"/>
                  </a:lnTo>
                  <a:lnTo>
                    <a:pt x="377" y="647"/>
                  </a:lnTo>
                  <a:lnTo>
                    <a:pt x="377" y="643"/>
                  </a:lnTo>
                  <a:lnTo>
                    <a:pt x="378" y="638"/>
                  </a:lnTo>
                  <a:lnTo>
                    <a:pt x="380" y="634"/>
                  </a:lnTo>
                  <a:lnTo>
                    <a:pt x="382" y="627"/>
                  </a:lnTo>
                  <a:lnTo>
                    <a:pt x="384" y="620"/>
                  </a:lnTo>
                  <a:lnTo>
                    <a:pt x="388" y="608"/>
                  </a:lnTo>
                  <a:lnTo>
                    <a:pt x="393" y="596"/>
                  </a:lnTo>
                  <a:lnTo>
                    <a:pt x="395" y="586"/>
                  </a:lnTo>
                  <a:lnTo>
                    <a:pt x="396" y="581"/>
                  </a:lnTo>
                  <a:lnTo>
                    <a:pt x="397" y="580"/>
                  </a:lnTo>
                  <a:lnTo>
                    <a:pt x="397" y="580"/>
                  </a:lnTo>
                  <a:lnTo>
                    <a:pt x="399" y="575"/>
                  </a:lnTo>
                  <a:lnTo>
                    <a:pt x="400" y="566"/>
                  </a:lnTo>
                  <a:lnTo>
                    <a:pt x="402" y="558"/>
                  </a:lnTo>
                  <a:lnTo>
                    <a:pt x="403" y="549"/>
                  </a:lnTo>
                  <a:lnTo>
                    <a:pt x="405" y="543"/>
                  </a:lnTo>
                  <a:lnTo>
                    <a:pt x="397" y="541"/>
                  </a:lnTo>
                  <a:lnTo>
                    <a:pt x="390" y="540"/>
                  </a:lnTo>
                  <a:lnTo>
                    <a:pt x="383" y="537"/>
                  </a:lnTo>
                  <a:lnTo>
                    <a:pt x="377" y="535"/>
                  </a:lnTo>
                  <a:lnTo>
                    <a:pt x="369" y="532"/>
                  </a:lnTo>
                  <a:lnTo>
                    <a:pt x="363" y="529"/>
                  </a:lnTo>
                  <a:lnTo>
                    <a:pt x="356" y="525"/>
                  </a:lnTo>
                  <a:lnTo>
                    <a:pt x="350" y="521"/>
                  </a:lnTo>
                  <a:lnTo>
                    <a:pt x="343" y="518"/>
                  </a:lnTo>
                  <a:lnTo>
                    <a:pt x="336" y="513"/>
                  </a:lnTo>
                  <a:lnTo>
                    <a:pt x="330" y="508"/>
                  </a:lnTo>
                  <a:lnTo>
                    <a:pt x="324" y="503"/>
                  </a:lnTo>
                  <a:lnTo>
                    <a:pt x="319" y="499"/>
                  </a:lnTo>
                  <a:lnTo>
                    <a:pt x="316" y="495"/>
                  </a:lnTo>
                  <a:lnTo>
                    <a:pt x="312" y="490"/>
                  </a:lnTo>
                  <a:lnTo>
                    <a:pt x="308" y="486"/>
                  </a:lnTo>
                  <a:lnTo>
                    <a:pt x="301" y="480"/>
                  </a:lnTo>
                  <a:lnTo>
                    <a:pt x="294" y="474"/>
                  </a:lnTo>
                  <a:lnTo>
                    <a:pt x="286" y="468"/>
                  </a:lnTo>
                  <a:lnTo>
                    <a:pt x="279" y="460"/>
                  </a:lnTo>
                  <a:lnTo>
                    <a:pt x="272" y="453"/>
                  </a:lnTo>
                  <a:lnTo>
                    <a:pt x="265" y="446"/>
                  </a:lnTo>
                  <a:lnTo>
                    <a:pt x="257" y="438"/>
                  </a:lnTo>
                  <a:lnTo>
                    <a:pt x="251" y="431"/>
                  </a:lnTo>
                  <a:lnTo>
                    <a:pt x="249" y="429"/>
                  </a:lnTo>
                  <a:lnTo>
                    <a:pt x="246" y="425"/>
                  </a:lnTo>
                  <a:lnTo>
                    <a:pt x="244" y="423"/>
                  </a:lnTo>
                  <a:lnTo>
                    <a:pt x="241" y="420"/>
                  </a:lnTo>
                  <a:lnTo>
                    <a:pt x="233" y="412"/>
                  </a:lnTo>
                  <a:lnTo>
                    <a:pt x="227" y="404"/>
                  </a:lnTo>
                  <a:lnTo>
                    <a:pt x="222" y="398"/>
                  </a:lnTo>
                  <a:lnTo>
                    <a:pt x="218" y="395"/>
                  </a:lnTo>
                  <a:lnTo>
                    <a:pt x="217" y="392"/>
                  </a:lnTo>
                  <a:lnTo>
                    <a:pt x="213" y="390"/>
                  </a:lnTo>
                  <a:lnTo>
                    <a:pt x="210" y="386"/>
                  </a:lnTo>
                  <a:lnTo>
                    <a:pt x="204" y="381"/>
                  </a:lnTo>
                  <a:lnTo>
                    <a:pt x="193" y="373"/>
                  </a:lnTo>
                  <a:lnTo>
                    <a:pt x="179" y="362"/>
                  </a:lnTo>
                  <a:lnTo>
                    <a:pt x="165" y="349"/>
                  </a:lnTo>
                  <a:lnTo>
                    <a:pt x="149" y="337"/>
                  </a:lnTo>
                  <a:lnTo>
                    <a:pt x="133" y="324"/>
                  </a:lnTo>
                  <a:lnTo>
                    <a:pt x="117" y="309"/>
                  </a:lnTo>
                  <a:lnTo>
                    <a:pt x="104" y="295"/>
                  </a:lnTo>
                  <a:lnTo>
                    <a:pt x="92" y="280"/>
                  </a:lnTo>
                  <a:lnTo>
                    <a:pt x="72" y="248"/>
                  </a:lnTo>
                  <a:lnTo>
                    <a:pt x="64" y="223"/>
                  </a:lnTo>
                  <a:lnTo>
                    <a:pt x="62" y="201"/>
                  </a:lnTo>
                  <a:lnTo>
                    <a:pt x="62" y="178"/>
                  </a:lnTo>
                  <a:lnTo>
                    <a:pt x="60" y="169"/>
                  </a:lnTo>
                  <a:lnTo>
                    <a:pt x="54" y="158"/>
                  </a:lnTo>
                  <a:lnTo>
                    <a:pt x="46" y="147"/>
                  </a:lnTo>
                  <a:lnTo>
                    <a:pt x="38" y="136"/>
                  </a:lnTo>
                  <a:lnTo>
                    <a:pt x="33" y="128"/>
                  </a:lnTo>
                  <a:lnTo>
                    <a:pt x="31" y="121"/>
                  </a:lnTo>
                  <a:lnTo>
                    <a:pt x="29" y="117"/>
                  </a:lnTo>
                  <a:lnTo>
                    <a:pt x="27" y="110"/>
                  </a:lnTo>
                  <a:lnTo>
                    <a:pt x="22" y="101"/>
                  </a:lnTo>
                  <a:lnTo>
                    <a:pt x="16" y="89"/>
                  </a:lnTo>
                  <a:lnTo>
                    <a:pt x="9" y="76"/>
                  </a:lnTo>
                  <a:lnTo>
                    <a:pt x="3" y="64"/>
                  </a:lnTo>
                  <a:lnTo>
                    <a:pt x="0" y="54"/>
                  </a:lnTo>
                  <a:lnTo>
                    <a:pt x="1" y="50"/>
                  </a:lnTo>
                  <a:lnTo>
                    <a:pt x="6" y="48"/>
                  </a:lnTo>
                  <a:lnTo>
                    <a:pt x="14" y="50"/>
                  </a:lnTo>
                  <a:lnTo>
                    <a:pt x="17" y="50"/>
                  </a:lnTo>
                  <a:lnTo>
                    <a:pt x="21" y="51"/>
                  </a:lnTo>
                  <a:lnTo>
                    <a:pt x="26" y="52"/>
                  </a:lnTo>
                  <a:lnTo>
                    <a:pt x="31" y="53"/>
                  </a:lnTo>
                  <a:lnTo>
                    <a:pt x="37" y="56"/>
                  </a:lnTo>
                  <a:lnTo>
                    <a:pt x="43" y="58"/>
                  </a:lnTo>
                  <a:lnTo>
                    <a:pt x="50" y="62"/>
                  </a:lnTo>
                  <a:lnTo>
                    <a:pt x="59" y="65"/>
                  </a:lnTo>
                  <a:lnTo>
                    <a:pt x="64" y="69"/>
                  </a:lnTo>
                  <a:lnTo>
                    <a:pt x="71" y="73"/>
                  </a:lnTo>
                  <a:lnTo>
                    <a:pt x="78" y="78"/>
                  </a:lnTo>
                  <a:lnTo>
                    <a:pt x="87" y="81"/>
                  </a:lnTo>
                  <a:lnTo>
                    <a:pt x="94" y="85"/>
                  </a:lnTo>
                  <a:lnTo>
                    <a:pt x="101" y="87"/>
                  </a:lnTo>
                  <a:lnTo>
                    <a:pt x="107" y="89"/>
                  </a:lnTo>
                  <a:lnTo>
                    <a:pt x="112" y="86"/>
                  </a:lnTo>
                  <a:lnTo>
                    <a:pt x="116" y="84"/>
                  </a:lnTo>
                  <a:lnTo>
                    <a:pt x="121" y="80"/>
                  </a:lnTo>
                  <a:lnTo>
                    <a:pt x="128" y="76"/>
                  </a:lnTo>
                  <a:lnTo>
                    <a:pt x="135" y="74"/>
                  </a:lnTo>
                  <a:lnTo>
                    <a:pt x="140" y="73"/>
                  </a:lnTo>
                  <a:lnTo>
                    <a:pt x="145" y="70"/>
                  </a:lnTo>
                  <a:lnTo>
                    <a:pt x="151" y="69"/>
                  </a:lnTo>
                  <a:lnTo>
                    <a:pt x="156" y="67"/>
                  </a:lnTo>
                  <a:lnTo>
                    <a:pt x="162" y="65"/>
                  </a:lnTo>
                  <a:lnTo>
                    <a:pt x="168" y="63"/>
                  </a:lnTo>
                  <a:lnTo>
                    <a:pt x="173" y="62"/>
                  </a:lnTo>
                  <a:lnTo>
                    <a:pt x="179" y="60"/>
                  </a:lnTo>
                  <a:lnTo>
                    <a:pt x="187" y="59"/>
                  </a:lnTo>
                  <a:lnTo>
                    <a:pt x="193" y="57"/>
                  </a:lnTo>
                  <a:lnTo>
                    <a:pt x="199" y="56"/>
                  </a:lnTo>
                  <a:lnTo>
                    <a:pt x="205" y="54"/>
                  </a:lnTo>
                  <a:lnTo>
                    <a:pt x="211" y="53"/>
                  </a:lnTo>
                  <a:lnTo>
                    <a:pt x="216" y="53"/>
                  </a:lnTo>
                  <a:lnTo>
                    <a:pt x="222" y="52"/>
                  </a:lnTo>
                  <a:lnTo>
                    <a:pt x="227" y="52"/>
                  </a:lnTo>
                  <a:lnTo>
                    <a:pt x="233" y="51"/>
                  </a:lnTo>
                  <a:lnTo>
                    <a:pt x="239" y="51"/>
                  </a:lnTo>
                  <a:lnTo>
                    <a:pt x="244" y="51"/>
                  </a:lnTo>
                  <a:lnTo>
                    <a:pt x="250" y="51"/>
                  </a:lnTo>
                  <a:lnTo>
                    <a:pt x="257" y="52"/>
                  </a:lnTo>
                  <a:lnTo>
                    <a:pt x="263" y="53"/>
                  </a:lnTo>
                  <a:lnTo>
                    <a:pt x="269" y="54"/>
                  </a:lnTo>
                  <a:lnTo>
                    <a:pt x="273" y="56"/>
                  </a:lnTo>
                  <a:lnTo>
                    <a:pt x="279" y="56"/>
                  </a:lnTo>
                  <a:lnTo>
                    <a:pt x="285" y="53"/>
                  </a:lnTo>
                  <a:lnTo>
                    <a:pt x="290" y="51"/>
                  </a:lnTo>
                  <a:lnTo>
                    <a:pt x="294" y="47"/>
                  </a:lnTo>
                  <a:lnTo>
                    <a:pt x="297" y="42"/>
                  </a:lnTo>
                  <a:lnTo>
                    <a:pt x="302" y="37"/>
                  </a:lnTo>
                  <a:lnTo>
                    <a:pt x="306" y="32"/>
                  </a:lnTo>
                  <a:lnTo>
                    <a:pt x="311" y="28"/>
                  </a:lnTo>
                  <a:lnTo>
                    <a:pt x="318" y="21"/>
                  </a:lnTo>
                  <a:lnTo>
                    <a:pt x="327" y="17"/>
                  </a:lnTo>
                  <a:lnTo>
                    <a:pt x="336" y="12"/>
                  </a:lnTo>
                  <a:lnTo>
                    <a:pt x="347" y="7"/>
                  </a:lnTo>
                  <a:lnTo>
                    <a:pt x="358" y="3"/>
                  </a:lnTo>
                  <a:lnTo>
                    <a:pt x="368" y="1"/>
                  </a:lnTo>
                  <a:lnTo>
                    <a:pt x="375" y="0"/>
                  </a:lnTo>
                  <a:lnTo>
                    <a:pt x="382" y="0"/>
                  </a:lnTo>
                  <a:lnTo>
                    <a:pt x="383" y="11"/>
                  </a:lnTo>
                  <a:lnTo>
                    <a:pt x="377" y="28"/>
                  </a:lnTo>
                  <a:lnTo>
                    <a:pt x="369" y="48"/>
                  </a:lnTo>
                  <a:lnTo>
                    <a:pt x="368" y="64"/>
                  </a:lnTo>
                  <a:lnTo>
                    <a:pt x="369" y="74"/>
                  </a:lnTo>
                  <a:lnTo>
                    <a:pt x="371" y="81"/>
                  </a:lnTo>
                  <a:lnTo>
                    <a:pt x="368" y="91"/>
                  </a:lnTo>
                  <a:lnTo>
                    <a:pt x="362" y="106"/>
                  </a:lnTo>
                  <a:lnTo>
                    <a:pt x="356" y="113"/>
                  </a:lnTo>
                  <a:lnTo>
                    <a:pt x="352" y="118"/>
                  </a:lnTo>
                  <a:lnTo>
                    <a:pt x="351" y="121"/>
                  </a:lnTo>
                  <a:lnTo>
                    <a:pt x="350" y="123"/>
                  </a:lnTo>
                  <a:lnTo>
                    <a:pt x="356" y="154"/>
                  </a:lnTo>
                  <a:lnTo>
                    <a:pt x="358" y="181"/>
                  </a:lnTo>
                  <a:lnTo>
                    <a:pt x="356" y="206"/>
                  </a:lnTo>
                  <a:lnTo>
                    <a:pt x="347" y="231"/>
                  </a:lnTo>
                  <a:lnTo>
                    <a:pt x="343" y="241"/>
                  </a:lnTo>
                  <a:lnTo>
                    <a:pt x="336" y="252"/>
                  </a:lnTo>
                  <a:lnTo>
                    <a:pt x="329" y="263"/>
                  </a:lnTo>
                  <a:lnTo>
                    <a:pt x="322" y="274"/>
                  </a:lnTo>
                  <a:lnTo>
                    <a:pt x="315" y="284"/>
                  </a:lnTo>
                  <a:lnTo>
                    <a:pt x="307" y="292"/>
                  </a:lnTo>
                  <a:lnTo>
                    <a:pt x="301" y="299"/>
                  </a:lnTo>
                  <a:lnTo>
                    <a:pt x="296" y="304"/>
                  </a:lnTo>
                  <a:lnTo>
                    <a:pt x="286" y="312"/>
                  </a:lnTo>
                  <a:lnTo>
                    <a:pt x="277" y="318"/>
                  </a:lnTo>
                  <a:lnTo>
                    <a:pt x="266" y="321"/>
                  </a:lnTo>
                  <a:lnTo>
                    <a:pt x="256" y="323"/>
                  </a:lnTo>
                  <a:lnTo>
                    <a:pt x="246" y="324"/>
                  </a:lnTo>
                  <a:lnTo>
                    <a:pt x="237" y="323"/>
                  </a:lnTo>
                  <a:lnTo>
                    <a:pt x="229" y="321"/>
                  </a:lnTo>
                  <a:lnTo>
                    <a:pt x="222" y="320"/>
                  </a:lnTo>
                  <a:lnTo>
                    <a:pt x="216" y="325"/>
                  </a:lnTo>
                  <a:lnTo>
                    <a:pt x="210" y="328"/>
                  </a:lnTo>
                  <a:lnTo>
                    <a:pt x="201" y="329"/>
                  </a:lnTo>
                  <a:lnTo>
                    <a:pt x="194" y="330"/>
                  </a:lnTo>
                  <a:lnTo>
                    <a:pt x="184" y="329"/>
                  </a:lnTo>
                  <a:lnTo>
                    <a:pt x="176" y="328"/>
                  </a:lnTo>
                  <a:lnTo>
                    <a:pt x="165" y="325"/>
                  </a:lnTo>
                  <a:lnTo>
                    <a:pt x="155" y="323"/>
                  </a:lnTo>
                  <a:lnTo>
                    <a:pt x="149" y="319"/>
                  </a:lnTo>
                  <a:lnTo>
                    <a:pt x="141" y="315"/>
                  </a:lnTo>
                  <a:lnTo>
                    <a:pt x="133" y="310"/>
                  </a:lnTo>
                  <a:lnTo>
                    <a:pt x="124" y="304"/>
                  </a:lnTo>
                  <a:lnTo>
                    <a:pt x="117" y="298"/>
                  </a:lnTo>
                  <a:lnTo>
                    <a:pt x="109" y="291"/>
                  </a:lnTo>
                  <a:lnTo>
                    <a:pt x="101" y="284"/>
                  </a:lnTo>
                  <a:lnTo>
                    <a:pt x="94" y="275"/>
                  </a:lnTo>
                  <a:lnTo>
                    <a:pt x="95" y="276"/>
                  </a:lnTo>
                  <a:lnTo>
                    <a:pt x="98" y="281"/>
                  </a:lnTo>
                  <a:lnTo>
                    <a:pt x="101" y="287"/>
                  </a:lnTo>
                  <a:lnTo>
                    <a:pt x="107" y="295"/>
                  </a:lnTo>
                  <a:lnTo>
                    <a:pt x="116" y="304"/>
                  </a:lnTo>
                  <a:lnTo>
                    <a:pt x="126" y="313"/>
                  </a:lnTo>
                  <a:lnTo>
                    <a:pt x="138" y="323"/>
                  </a:lnTo>
                  <a:lnTo>
                    <a:pt x="152" y="331"/>
                  </a:lnTo>
                  <a:lnTo>
                    <a:pt x="156" y="332"/>
                  </a:lnTo>
                  <a:lnTo>
                    <a:pt x="160" y="335"/>
                  </a:lnTo>
                  <a:lnTo>
                    <a:pt x="165" y="336"/>
                  </a:lnTo>
                  <a:lnTo>
                    <a:pt x="170" y="337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2775" name="Freeform 7"/>
            <p:cNvSpPr>
              <a:spLocks/>
            </p:cNvSpPr>
            <p:nvPr/>
          </p:nvSpPr>
          <p:spPr bwMode="auto">
            <a:xfrm>
              <a:off x="2229" y="2954"/>
              <a:ext cx="27" cy="8"/>
            </a:xfrm>
            <a:custGeom>
              <a:avLst/>
              <a:gdLst/>
              <a:ahLst/>
              <a:cxnLst>
                <a:cxn ang="0">
                  <a:pos x="0" y="9"/>
                </a:cxn>
                <a:cxn ang="0">
                  <a:pos x="6" y="9"/>
                </a:cxn>
                <a:cxn ang="0">
                  <a:pos x="12" y="9"/>
                </a:cxn>
                <a:cxn ang="0">
                  <a:pos x="17" y="8"/>
                </a:cxn>
                <a:cxn ang="0">
                  <a:pos x="23" y="6"/>
                </a:cxn>
                <a:cxn ang="0">
                  <a:pos x="29" y="3"/>
                </a:cxn>
                <a:cxn ang="0">
                  <a:pos x="35" y="2"/>
                </a:cxn>
                <a:cxn ang="0">
                  <a:pos x="42" y="2"/>
                </a:cxn>
                <a:cxn ang="0">
                  <a:pos x="48" y="2"/>
                </a:cxn>
                <a:cxn ang="0">
                  <a:pos x="51" y="2"/>
                </a:cxn>
                <a:cxn ang="0">
                  <a:pos x="54" y="2"/>
                </a:cxn>
                <a:cxn ang="0">
                  <a:pos x="61" y="1"/>
                </a:cxn>
                <a:cxn ang="0">
                  <a:pos x="77" y="1"/>
                </a:cxn>
                <a:cxn ang="0">
                  <a:pos x="78" y="1"/>
                </a:cxn>
                <a:cxn ang="0">
                  <a:pos x="79" y="1"/>
                </a:cxn>
                <a:cxn ang="0">
                  <a:pos x="79" y="1"/>
                </a:cxn>
                <a:cxn ang="0">
                  <a:pos x="81" y="0"/>
                </a:cxn>
                <a:cxn ang="0">
                  <a:pos x="78" y="3"/>
                </a:cxn>
                <a:cxn ang="0">
                  <a:pos x="71" y="11"/>
                </a:cxn>
                <a:cxn ang="0">
                  <a:pos x="61" y="18"/>
                </a:cxn>
                <a:cxn ang="0">
                  <a:pos x="48" y="23"/>
                </a:cxn>
                <a:cxn ang="0">
                  <a:pos x="42" y="24"/>
                </a:cxn>
                <a:cxn ang="0">
                  <a:pos x="35" y="24"/>
                </a:cxn>
                <a:cxn ang="0">
                  <a:pos x="29" y="24"/>
                </a:cxn>
                <a:cxn ang="0">
                  <a:pos x="25" y="23"/>
                </a:cxn>
                <a:cxn ang="0">
                  <a:pos x="18" y="20"/>
                </a:cxn>
                <a:cxn ang="0">
                  <a:pos x="12" y="18"/>
                </a:cxn>
                <a:cxn ang="0">
                  <a:pos x="6" y="14"/>
                </a:cxn>
                <a:cxn ang="0">
                  <a:pos x="0" y="9"/>
                </a:cxn>
              </a:cxnLst>
              <a:rect l="0" t="0" r="r" b="b"/>
              <a:pathLst>
                <a:path w="81" h="24">
                  <a:moveTo>
                    <a:pt x="0" y="9"/>
                  </a:moveTo>
                  <a:lnTo>
                    <a:pt x="6" y="9"/>
                  </a:lnTo>
                  <a:lnTo>
                    <a:pt x="12" y="9"/>
                  </a:lnTo>
                  <a:lnTo>
                    <a:pt x="17" y="8"/>
                  </a:lnTo>
                  <a:lnTo>
                    <a:pt x="23" y="6"/>
                  </a:lnTo>
                  <a:lnTo>
                    <a:pt x="29" y="3"/>
                  </a:lnTo>
                  <a:lnTo>
                    <a:pt x="35" y="2"/>
                  </a:lnTo>
                  <a:lnTo>
                    <a:pt x="42" y="2"/>
                  </a:lnTo>
                  <a:lnTo>
                    <a:pt x="48" y="2"/>
                  </a:lnTo>
                  <a:lnTo>
                    <a:pt x="51" y="2"/>
                  </a:lnTo>
                  <a:lnTo>
                    <a:pt x="54" y="2"/>
                  </a:lnTo>
                  <a:lnTo>
                    <a:pt x="61" y="1"/>
                  </a:lnTo>
                  <a:lnTo>
                    <a:pt x="77" y="1"/>
                  </a:lnTo>
                  <a:lnTo>
                    <a:pt x="78" y="1"/>
                  </a:lnTo>
                  <a:lnTo>
                    <a:pt x="79" y="1"/>
                  </a:lnTo>
                  <a:lnTo>
                    <a:pt x="79" y="1"/>
                  </a:lnTo>
                  <a:lnTo>
                    <a:pt x="81" y="0"/>
                  </a:lnTo>
                  <a:lnTo>
                    <a:pt x="78" y="3"/>
                  </a:lnTo>
                  <a:lnTo>
                    <a:pt x="71" y="11"/>
                  </a:lnTo>
                  <a:lnTo>
                    <a:pt x="61" y="18"/>
                  </a:lnTo>
                  <a:lnTo>
                    <a:pt x="48" y="23"/>
                  </a:lnTo>
                  <a:lnTo>
                    <a:pt x="42" y="24"/>
                  </a:lnTo>
                  <a:lnTo>
                    <a:pt x="35" y="24"/>
                  </a:lnTo>
                  <a:lnTo>
                    <a:pt x="29" y="24"/>
                  </a:lnTo>
                  <a:lnTo>
                    <a:pt x="25" y="23"/>
                  </a:lnTo>
                  <a:lnTo>
                    <a:pt x="18" y="20"/>
                  </a:lnTo>
                  <a:lnTo>
                    <a:pt x="12" y="18"/>
                  </a:lnTo>
                  <a:lnTo>
                    <a:pt x="6" y="14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2776" name="Freeform 8"/>
            <p:cNvSpPr>
              <a:spLocks/>
            </p:cNvSpPr>
            <p:nvPr/>
          </p:nvSpPr>
          <p:spPr bwMode="auto">
            <a:xfrm>
              <a:off x="2344" y="2874"/>
              <a:ext cx="163" cy="140"/>
            </a:xfrm>
            <a:custGeom>
              <a:avLst/>
              <a:gdLst/>
              <a:ahLst/>
              <a:cxnLst>
                <a:cxn ang="0">
                  <a:pos x="58" y="416"/>
                </a:cxn>
                <a:cxn ang="0">
                  <a:pos x="107" y="420"/>
                </a:cxn>
                <a:cxn ang="0">
                  <a:pos x="154" y="420"/>
                </a:cxn>
                <a:cxn ang="0">
                  <a:pos x="195" y="417"/>
                </a:cxn>
                <a:cxn ang="0">
                  <a:pos x="229" y="414"/>
                </a:cxn>
                <a:cxn ang="0">
                  <a:pos x="262" y="411"/>
                </a:cxn>
                <a:cxn ang="0">
                  <a:pos x="301" y="415"/>
                </a:cxn>
                <a:cxn ang="0">
                  <a:pos x="323" y="417"/>
                </a:cxn>
                <a:cxn ang="0">
                  <a:pos x="340" y="415"/>
                </a:cxn>
                <a:cxn ang="0">
                  <a:pos x="347" y="398"/>
                </a:cxn>
                <a:cxn ang="0">
                  <a:pos x="370" y="354"/>
                </a:cxn>
                <a:cxn ang="0">
                  <a:pos x="400" y="323"/>
                </a:cxn>
                <a:cxn ang="0">
                  <a:pos x="409" y="308"/>
                </a:cxn>
                <a:cxn ang="0">
                  <a:pos x="417" y="283"/>
                </a:cxn>
                <a:cxn ang="0">
                  <a:pos x="426" y="250"/>
                </a:cxn>
                <a:cxn ang="0">
                  <a:pos x="442" y="222"/>
                </a:cxn>
                <a:cxn ang="0">
                  <a:pos x="467" y="200"/>
                </a:cxn>
                <a:cxn ang="0">
                  <a:pos x="485" y="176"/>
                </a:cxn>
                <a:cxn ang="0">
                  <a:pos x="489" y="153"/>
                </a:cxn>
                <a:cxn ang="0">
                  <a:pos x="476" y="125"/>
                </a:cxn>
                <a:cxn ang="0">
                  <a:pos x="468" y="71"/>
                </a:cxn>
                <a:cxn ang="0">
                  <a:pos x="451" y="33"/>
                </a:cxn>
                <a:cxn ang="0">
                  <a:pos x="452" y="9"/>
                </a:cxn>
                <a:cxn ang="0">
                  <a:pos x="424" y="8"/>
                </a:cxn>
                <a:cxn ang="0">
                  <a:pos x="397" y="6"/>
                </a:cxn>
                <a:cxn ang="0">
                  <a:pos x="374" y="5"/>
                </a:cxn>
                <a:cxn ang="0">
                  <a:pos x="353" y="3"/>
                </a:cxn>
                <a:cxn ang="0">
                  <a:pos x="334" y="2"/>
                </a:cxn>
                <a:cxn ang="0">
                  <a:pos x="305" y="0"/>
                </a:cxn>
                <a:cxn ang="0">
                  <a:pos x="275" y="0"/>
                </a:cxn>
                <a:cxn ang="0">
                  <a:pos x="250" y="0"/>
                </a:cxn>
                <a:cxn ang="0">
                  <a:pos x="218" y="0"/>
                </a:cxn>
                <a:cxn ang="0">
                  <a:pos x="197" y="0"/>
                </a:cxn>
                <a:cxn ang="0">
                  <a:pos x="186" y="0"/>
                </a:cxn>
                <a:cxn ang="0">
                  <a:pos x="184" y="0"/>
                </a:cxn>
                <a:cxn ang="0">
                  <a:pos x="157" y="0"/>
                </a:cxn>
                <a:cxn ang="0">
                  <a:pos x="145" y="2"/>
                </a:cxn>
                <a:cxn ang="0">
                  <a:pos x="123" y="5"/>
                </a:cxn>
                <a:cxn ang="0">
                  <a:pos x="90" y="13"/>
                </a:cxn>
                <a:cxn ang="0">
                  <a:pos x="58" y="20"/>
                </a:cxn>
                <a:cxn ang="0">
                  <a:pos x="33" y="27"/>
                </a:cxn>
                <a:cxn ang="0">
                  <a:pos x="13" y="34"/>
                </a:cxn>
                <a:cxn ang="0">
                  <a:pos x="2" y="38"/>
                </a:cxn>
                <a:cxn ang="0">
                  <a:pos x="1" y="39"/>
                </a:cxn>
                <a:cxn ang="0">
                  <a:pos x="10" y="67"/>
                </a:cxn>
                <a:cxn ang="0">
                  <a:pos x="21" y="94"/>
                </a:cxn>
                <a:cxn ang="0">
                  <a:pos x="38" y="105"/>
                </a:cxn>
                <a:cxn ang="0">
                  <a:pos x="43" y="130"/>
                </a:cxn>
                <a:cxn ang="0">
                  <a:pos x="38" y="139"/>
                </a:cxn>
                <a:cxn ang="0">
                  <a:pos x="54" y="173"/>
                </a:cxn>
                <a:cxn ang="0">
                  <a:pos x="46" y="167"/>
                </a:cxn>
                <a:cxn ang="0">
                  <a:pos x="54" y="197"/>
                </a:cxn>
                <a:cxn ang="0">
                  <a:pos x="65" y="236"/>
                </a:cxn>
                <a:cxn ang="0">
                  <a:pos x="61" y="294"/>
                </a:cxn>
                <a:cxn ang="0">
                  <a:pos x="85" y="330"/>
                </a:cxn>
                <a:cxn ang="0">
                  <a:pos x="88" y="336"/>
                </a:cxn>
                <a:cxn ang="0">
                  <a:pos x="71" y="367"/>
                </a:cxn>
                <a:cxn ang="0">
                  <a:pos x="58" y="392"/>
                </a:cxn>
                <a:cxn ang="0">
                  <a:pos x="37" y="404"/>
                </a:cxn>
                <a:cxn ang="0">
                  <a:pos x="28" y="406"/>
                </a:cxn>
                <a:cxn ang="0">
                  <a:pos x="26" y="411"/>
                </a:cxn>
              </a:cxnLst>
              <a:rect l="0" t="0" r="r" b="b"/>
              <a:pathLst>
                <a:path w="490" h="421">
                  <a:moveTo>
                    <a:pt x="26" y="411"/>
                  </a:moveTo>
                  <a:lnTo>
                    <a:pt x="43" y="414"/>
                  </a:lnTo>
                  <a:lnTo>
                    <a:pt x="58" y="416"/>
                  </a:lnTo>
                  <a:lnTo>
                    <a:pt x="76" y="419"/>
                  </a:lnTo>
                  <a:lnTo>
                    <a:pt x="91" y="420"/>
                  </a:lnTo>
                  <a:lnTo>
                    <a:pt x="107" y="420"/>
                  </a:lnTo>
                  <a:lnTo>
                    <a:pt x="123" y="421"/>
                  </a:lnTo>
                  <a:lnTo>
                    <a:pt x="139" y="421"/>
                  </a:lnTo>
                  <a:lnTo>
                    <a:pt x="154" y="420"/>
                  </a:lnTo>
                  <a:lnTo>
                    <a:pt x="168" y="420"/>
                  </a:lnTo>
                  <a:lnTo>
                    <a:pt x="182" y="419"/>
                  </a:lnTo>
                  <a:lnTo>
                    <a:pt x="195" y="417"/>
                  </a:lnTo>
                  <a:lnTo>
                    <a:pt x="207" y="416"/>
                  </a:lnTo>
                  <a:lnTo>
                    <a:pt x="218" y="415"/>
                  </a:lnTo>
                  <a:lnTo>
                    <a:pt x="229" y="414"/>
                  </a:lnTo>
                  <a:lnTo>
                    <a:pt x="238" y="411"/>
                  </a:lnTo>
                  <a:lnTo>
                    <a:pt x="246" y="410"/>
                  </a:lnTo>
                  <a:lnTo>
                    <a:pt x="262" y="411"/>
                  </a:lnTo>
                  <a:lnTo>
                    <a:pt x="277" y="412"/>
                  </a:lnTo>
                  <a:lnTo>
                    <a:pt x="290" y="414"/>
                  </a:lnTo>
                  <a:lnTo>
                    <a:pt x="301" y="415"/>
                  </a:lnTo>
                  <a:lnTo>
                    <a:pt x="309" y="417"/>
                  </a:lnTo>
                  <a:lnTo>
                    <a:pt x="317" y="417"/>
                  </a:lnTo>
                  <a:lnTo>
                    <a:pt x="323" y="417"/>
                  </a:lnTo>
                  <a:lnTo>
                    <a:pt x="327" y="417"/>
                  </a:lnTo>
                  <a:lnTo>
                    <a:pt x="335" y="416"/>
                  </a:lnTo>
                  <a:lnTo>
                    <a:pt x="340" y="415"/>
                  </a:lnTo>
                  <a:lnTo>
                    <a:pt x="344" y="412"/>
                  </a:lnTo>
                  <a:lnTo>
                    <a:pt x="347" y="412"/>
                  </a:lnTo>
                  <a:lnTo>
                    <a:pt x="347" y="398"/>
                  </a:lnTo>
                  <a:lnTo>
                    <a:pt x="351" y="383"/>
                  </a:lnTo>
                  <a:lnTo>
                    <a:pt x="358" y="369"/>
                  </a:lnTo>
                  <a:lnTo>
                    <a:pt x="370" y="354"/>
                  </a:lnTo>
                  <a:lnTo>
                    <a:pt x="384" y="340"/>
                  </a:lnTo>
                  <a:lnTo>
                    <a:pt x="394" y="331"/>
                  </a:lnTo>
                  <a:lnTo>
                    <a:pt x="400" y="323"/>
                  </a:lnTo>
                  <a:lnTo>
                    <a:pt x="405" y="319"/>
                  </a:lnTo>
                  <a:lnTo>
                    <a:pt x="408" y="314"/>
                  </a:lnTo>
                  <a:lnTo>
                    <a:pt x="409" y="308"/>
                  </a:lnTo>
                  <a:lnTo>
                    <a:pt x="412" y="301"/>
                  </a:lnTo>
                  <a:lnTo>
                    <a:pt x="414" y="293"/>
                  </a:lnTo>
                  <a:lnTo>
                    <a:pt x="417" y="283"/>
                  </a:lnTo>
                  <a:lnTo>
                    <a:pt x="419" y="272"/>
                  </a:lnTo>
                  <a:lnTo>
                    <a:pt x="423" y="261"/>
                  </a:lnTo>
                  <a:lnTo>
                    <a:pt x="426" y="250"/>
                  </a:lnTo>
                  <a:lnTo>
                    <a:pt x="430" y="241"/>
                  </a:lnTo>
                  <a:lnTo>
                    <a:pt x="436" y="231"/>
                  </a:lnTo>
                  <a:lnTo>
                    <a:pt x="442" y="222"/>
                  </a:lnTo>
                  <a:lnTo>
                    <a:pt x="451" y="215"/>
                  </a:lnTo>
                  <a:lnTo>
                    <a:pt x="459" y="208"/>
                  </a:lnTo>
                  <a:lnTo>
                    <a:pt x="467" y="200"/>
                  </a:lnTo>
                  <a:lnTo>
                    <a:pt x="474" y="192"/>
                  </a:lnTo>
                  <a:lnTo>
                    <a:pt x="480" y="183"/>
                  </a:lnTo>
                  <a:lnTo>
                    <a:pt x="485" y="176"/>
                  </a:lnTo>
                  <a:lnTo>
                    <a:pt x="489" y="167"/>
                  </a:lnTo>
                  <a:lnTo>
                    <a:pt x="490" y="160"/>
                  </a:lnTo>
                  <a:lnTo>
                    <a:pt x="489" y="153"/>
                  </a:lnTo>
                  <a:lnTo>
                    <a:pt x="484" y="142"/>
                  </a:lnTo>
                  <a:lnTo>
                    <a:pt x="480" y="134"/>
                  </a:lnTo>
                  <a:lnTo>
                    <a:pt x="476" y="125"/>
                  </a:lnTo>
                  <a:lnTo>
                    <a:pt x="476" y="108"/>
                  </a:lnTo>
                  <a:lnTo>
                    <a:pt x="474" y="88"/>
                  </a:lnTo>
                  <a:lnTo>
                    <a:pt x="468" y="71"/>
                  </a:lnTo>
                  <a:lnTo>
                    <a:pt x="459" y="55"/>
                  </a:lnTo>
                  <a:lnTo>
                    <a:pt x="453" y="42"/>
                  </a:lnTo>
                  <a:lnTo>
                    <a:pt x="451" y="33"/>
                  </a:lnTo>
                  <a:lnTo>
                    <a:pt x="451" y="25"/>
                  </a:lnTo>
                  <a:lnTo>
                    <a:pt x="451" y="16"/>
                  </a:lnTo>
                  <a:lnTo>
                    <a:pt x="452" y="9"/>
                  </a:lnTo>
                  <a:lnTo>
                    <a:pt x="442" y="9"/>
                  </a:lnTo>
                  <a:lnTo>
                    <a:pt x="433" y="8"/>
                  </a:lnTo>
                  <a:lnTo>
                    <a:pt x="424" y="8"/>
                  </a:lnTo>
                  <a:lnTo>
                    <a:pt x="415" y="6"/>
                  </a:lnTo>
                  <a:lnTo>
                    <a:pt x="406" y="6"/>
                  </a:lnTo>
                  <a:lnTo>
                    <a:pt x="397" y="6"/>
                  </a:lnTo>
                  <a:lnTo>
                    <a:pt x="390" y="5"/>
                  </a:lnTo>
                  <a:lnTo>
                    <a:pt x="381" y="5"/>
                  </a:lnTo>
                  <a:lnTo>
                    <a:pt x="374" y="5"/>
                  </a:lnTo>
                  <a:lnTo>
                    <a:pt x="367" y="4"/>
                  </a:lnTo>
                  <a:lnTo>
                    <a:pt x="359" y="4"/>
                  </a:lnTo>
                  <a:lnTo>
                    <a:pt x="353" y="3"/>
                  </a:lnTo>
                  <a:lnTo>
                    <a:pt x="346" y="3"/>
                  </a:lnTo>
                  <a:lnTo>
                    <a:pt x="340" y="3"/>
                  </a:lnTo>
                  <a:lnTo>
                    <a:pt x="334" y="2"/>
                  </a:lnTo>
                  <a:lnTo>
                    <a:pt x="328" y="2"/>
                  </a:lnTo>
                  <a:lnTo>
                    <a:pt x="316" y="2"/>
                  </a:lnTo>
                  <a:lnTo>
                    <a:pt x="305" y="0"/>
                  </a:lnTo>
                  <a:lnTo>
                    <a:pt x="294" y="0"/>
                  </a:lnTo>
                  <a:lnTo>
                    <a:pt x="284" y="0"/>
                  </a:lnTo>
                  <a:lnTo>
                    <a:pt x="275" y="0"/>
                  </a:lnTo>
                  <a:lnTo>
                    <a:pt x="266" y="0"/>
                  </a:lnTo>
                  <a:lnTo>
                    <a:pt x="258" y="0"/>
                  </a:lnTo>
                  <a:lnTo>
                    <a:pt x="250" y="0"/>
                  </a:lnTo>
                  <a:lnTo>
                    <a:pt x="238" y="0"/>
                  </a:lnTo>
                  <a:lnTo>
                    <a:pt x="228" y="0"/>
                  </a:lnTo>
                  <a:lnTo>
                    <a:pt x="218" y="0"/>
                  </a:lnTo>
                  <a:lnTo>
                    <a:pt x="211" y="0"/>
                  </a:lnTo>
                  <a:lnTo>
                    <a:pt x="203" y="0"/>
                  </a:lnTo>
                  <a:lnTo>
                    <a:pt x="197" y="0"/>
                  </a:lnTo>
                  <a:lnTo>
                    <a:pt x="193" y="0"/>
                  </a:lnTo>
                  <a:lnTo>
                    <a:pt x="188" y="0"/>
                  </a:lnTo>
                  <a:lnTo>
                    <a:pt x="186" y="0"/>
                  </a:lnTo>
                  <a:lnTo>
                    <a:pt x="186" y="0"/>
                  </a:lnTo>
                  <a:lnTo>
                    <a:pt x="185" y="0"/>
                  </a:lnTo>
                  <a:lnTo>
                    <a:pt x="184" y="0"/>
                  </a:lnTo>
                  <a:lnTo>
                    <a:pt x="172" y="0"/>
                  </a:lnTo>
                  <a:lnTo>
                    <a:pt x="163" y="0"/>
                  </a:lnTo>
                  <a:lnTo>
                    <a:pt x="157" y="0"/>
                  </a:lnTo>
                  <a:lnTo>
                    <a:pt x="154" y="0"/>
                  </a:lnTo>
                  <a:lnTo>
                    <a:pt x="149" y="0"/>
                  </a:lnTo>
                  <a:lnTo>
                    <a:pt x="145" y="2"/>
                  </a:lnTo>
                  <a:lnTo>
                    <a:pt x="139" y="2"/>
                  </a:lnTo>
                  <a:lnTo>
                    <a:pt x="130" y="4"/>
                  </a:lnTo>
                  <a:lnTo>
                    <a:pt x="123" y="5"/>
                  </a:lnTo>
                  <a:lnTo>
                    <a:pt x="113" y="8"/>
                  </a:lnTo>
                  <a:lnTo>
                    <a:pt x="102" y="10"/>
                  </a:lnTo>
                  <a:lnTo>
                    <a:pt x="90" y="13"/>
                  </a:lnTo>
                  <a:lnTo>
                    <a:pt x="78" y="15"/>
                  </a:lnTo>
                  <a:lnTo>
                    <a:pt x="67" y="17"/>
                  </a:lnTo>
                  <a:lnTo>
                    <a:pt x="58" y="20"/>
                  </a:lnTo>
                  <a:lnTo>
                    <a:pt x="52" y="21"/>
                  </a:lnTo>
                  <a:lnTo>
                    <a:pt x="43" y="25"/>
                  </a:lnTo>
                  <a:lnTo>
                    <a:pt x="33" y="27"/>
                  </a:lnTo>
                  <a:lnTo>
                    <a:pt x="26" y="30"/>
                  </a:lnTo>
                  <a:lnTo>
                    <a:pt x="18" y="32"/>
                  </a:lnTo>
                  <a:lnTo>
                    <a:pt x="13" y="34"/>
                  </a:lnTo>
                  <a:lnTo>
                    <a:pt x="9" y="36"/>
                  </a:lnTo>
                  <a:lnTo>
                    <a:pt x="5" y="37"/>
                  </a:lnTo>
                  <a:lnTo>
                    <a:pt x="2" y="38"/>
                  </a:lnTo>
                  <a:lnTo>
                    <a:pt x="1" y="39"/>
                  </a:lnTo>
                  <a:lnTo>
                    <a:pt x="1" y="39"/>
                  </a:lnTo>
                  <a:lnTo>
                    <a:pt x="1" y="39"/>
                  </a:lnTo>
                  <a:lnTo>
                    <a:pt x="0" y="39"/>
                  </a:lnTo>
                  <a:lnTo>
                    <a:pt x="7" y="55"/>
                  </a:lnTo>
                  <a:lnTo>
                    <a:pt x="10" y="67"/>
                  </a:lnTo>
                  <a:lnTo>
                    <a:pt x="11" y="78"/>
                  </a:lnTo>
                  <a:lnTo>
                    <a:pt x="13" y="87"/>
                  </a:lnTo>
                  <a:lnTo>
                    <a:pt x="21" y="94"/>
                  </a:lnTo>
                  <a:lnTo>
                    <a:pt x="29" y="99"/>
                  </a:lnTo>
                  <a:lnTo>
                    <a:pt x="35" y="104"/>
                  </a:lnTo>
                  <a:lnTo>
                    <a:pt x="38" y="105"/>
                  </a:lnTo>
                  <a:lnTo>
                    <a:pt x="29" y="110"/>
                  </a:lnTo>
                  <a:lnTo>
                    <a:pt x="48" y="132"/>
                  </a:lnTo>
                  <a:lnTo>
                    <a:pt x="43" y="130"/>
                  </a:lnTo>
                  <a:lnTo>
                    <a:pt x="34" y="126"/>
                  </a:lnTo>
                  <a:lnTo>
                    <a:pt x="30" y="127"/>
                  </a:lnTo>
                  <a:lnTo>
                    <a:pt x="38" y="139"/>
                  </a:lnTo>
                  <a:lnTo>
                    <a:pt x="49" y="156"/>
                  </a:lnTo>
                  <a:lnTo>
                    <a:pt x="54" y="167"/>
                  </a:lnTo>
                  <a:lnTo>
                    <a:pt x="54" y="173"/>
                  </a:lnTo>
                  <a:lnTo>
                    <a:pt x="54" y="175"/>
                  </a:lnTo>
                  <a:lnTo>
                    <a:pt x="51" y="172"/>
                  </a:lnTo>
                  <a:lnTo>
                    <a:pt x="46" y="167"/>
                  </a:lnTo>
                  <a:lnTo>
                    <a:pt x="44" y="167"/>
                  </a:lnTo>
                  <a:lnTo>
                    <a:pt x="45" y="180"/>
                  </a:lnTo>
                  <a:lnTo>
                    <a:pt x="54" y="197"/>
                  </a:lnTo>
                  <a:lnTo>
                    <a:pt x="62" y="209"/>
                  </a:lnTo>
                  <a:lnTo>
                    <a:pt x="67" y="221"/>
                  </a:lnTo>
                  <a:lnTo>
                    <a:pt x="65" y="236"/>
                  </a:lnTo>
                  <a:lnTo>
                    <a:pt x="58" y="254"/>
                  </a:lnTo>
                  <a:lnTo>
                    <a:pt x="57" y="273"/>
                  </a:lnTo>
                  <a:lnTo>
                    <a:pt x="61" y="294"/>
                  </a:lnTo>
                  <a:lnTo>
                    <a:pt x="69" y="312"/>
                  </a:lnTo>
                  <a:lnTo>
                    <a:pt x="79" y="325"/>
                  </a:lnTo>
                  <a:lnTo>
                    <a:pt x="85" y="330"/>
                  </a:lnTo>
                  <a:lnTo>
                    <a:pt x="89" y="330"/>
                  </a:lnTo>
                  <a:lnTo>
                    <a:pt x="90" y="328"/>
                  </a:lnTo>
                  <a:lnTo>
                    <a:pt x="88" y="336"/>
                  </a:lnTo>
                  <a:lnTo>
                    <a:pt x="80" y="348"/>
                  </a:lnTo>
                  <a:lnTo>
                    <a:pt x="73" y="360"/>
                  </a:lnTo>
                  <a:lnTo>
                    <a:pt x="71" y="367"/>
                  </a:lnTo>
                  <a:lnTo>
                    <a:pt x="69" y="377"/>
                  </a:lnTo>
                  <a:lnTo>
                    <a:pt x="66" y="386"/>
                  </a:lnTo>
                  <a:lnTo>
                    <a:pt x="58" y="392"/>
                  </a:lnTo>
                  <a:lnTo>
                    <a:pt x="51" y="397"/>
                  </a:lnTo>
                  <a:lnTo>
                    <a:pt x="43" y="401"/>
                  </a:lnTo>
                  <a:lnTo>
                    <a:pt x="37" y="404"/>
                  </a:lnTo>
                  <a:lnTo>
                    <a:pt x="32" y="405"/>
                  </a:lnTo>
                  <a:lnTo>
                    <a:pt x="29" y="405"/>
                  </a:lnTo>
                  <a:lnTo>
                    <a:pt x="28" y="406"/>
                  </a:lnTo>
                  <a:lnTo>
                    <a:pt x="28" y="408"/>
                  </a:lnTo>
                  <a:lnTo>
                    <a:pt x="27" y="410"/>
                  </a:lnTo>
                  <a:lnTo>
                    <a:pt x="26" y="41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2777" name="Freeform 9"/>
            <p:cNvSpPr>
              <a:spLocks/>
            </p:cNvSpPr>
            <p:nvPr/>
          </p:nvSpPr>
          <p:spPr bwMode="auto">
            <a:xfrm>
              <a:off x="2440" y="3020"/>
              <a:ext cx="54" cy="85"/>
            </a:xfrm>
            <a:custGeom>
              <a:avLst/>
              <a:gdLst/>
              <a:ahLst/>
              <a:cxnLst>
                <a:cxn ang="0">
                  <a:pos x="48" y="10"/>
                </a:cxn>
                <a:cxn ang="0">
                  <a:pos x="54" y="29"/>
                </a:cxn>
                <a:cxn ang="0">
                  <a:pos x="71" y="54"/>
                </a:cxn>
                <a:cxn ang="0">
                  <a:pos x="107" y="93"/>
                </a:cxn>
                <a:cxn ang="0">
                  <a:pos x="135" y="130"/>
                </a:cxn>
                <a:cxn ang="0">
                  <a:pos x="129" y="153"/>
                </a:cxn>
                <a:cxn ang="0">
                  <a:pos x="112" y="177"/>
                </a:cxn>
                <a:cxn ang="0">
                  <a:pos x="84" y="200"/>
                </a:cxn>
                <a:cxn ang="0">
                  <a:pos x="54" y="209"/>
                </a:cxn>
                <a:cxn ang="0">
                  <a:pos x="31" y="209"/>
                </a:cxn>
                <a:cxn ang="0">
                  <a:pos x="12" y="211"/>
                </a:cxn>
                <a:cxn ang="0">
                  <a:pos x="1" y="217"/>
                </a:cxn>
                <a:cxn ang="0">
                  <a:pos x="1" y="232"/>
                </a:cxn>
                <a:cxn ang="0">
                  <a:pos x="9" y="248"/>
                </a:cxn>
                <a:cxn ang="0">
                  <a:pos x="17" y="243"/>
                </a:cxn>
                <a:cxn ang="0">
                  <a:pos x="19" y="224"/>
                </a:cxn>
                <a:cxn ang="0">
                  <a:pos x="24" y="225"/>
                </a:cxn>
                <a:cxn ang="0">
                  <a:pos x="21" y="239"/>
                </a:cxn>
                <a:cxn ang="0">
                  <a:pos x="32" y="237"/>
                </a:cxn>
                <a:cxn ang="0">
                  <a:pos x="54" y="228"/>
                </a:cxn>
                <a:cxn ang="0">
                  <a:pos x="78" y="224"/>
                </a:cxn>
                <a:cxn ang="0">
                  <a:pos x="98" y="220"/>
                </a:cxn>
                <a:cxn ang="0">
                  <a:pos x="117" y="209"/>
                </a:cxn>
                <a:cxn ang="0">
                  <a:pos x="135" y="186"/>
                </a:cxn>
                <a:cxn ang="0">
                  <a:pos x="152" y="160"/>
                </a:cxn>
                <a:cxn ang="0">
                  <a:pos x="162" y="142"/>
                </a:cxn>
                <a:cxn ang="0">
                  <a:pos x="148" y="124"/>
                </a:cxn>
                <a:cxn ang="0">
                  <a:pos x="113" y="87"/>
                </a:cxn>
                <a:cxn ang="0">
                  <a:pos x="81" y="50"/>
                </a:cxn>
                <a:cxn ang="0">
                  <a:pos x="63" y="18"/>
                </a:cxn>
                <a:cxn ang="0">
                  <a:pos x="56" y="3"/>
                </a:cxn>
                <a:cxn ang="0">
                  <a:pos x="50" y="0"/>
                </a:cxn>
              </a:cxnLst>
              <a:rect l="0" t="0" r="r" b="b"/>
              <a:pathLst>
                <a:path w="163" h="253">
                  <a:moveTo>
                    <a:pt x="48" y="0"/>
                  </a:moveTo>
                  <a:lnTo>
                    <a:pt x="48" y="10"/>
                  </a:lnTo>
                  <a:lnTo>
                    <a:pt x="51" y="19"/>
                  </a:lnTo>
                  <a:lnTo>
                    <a:pt x="54" y="29"/>
                  </a:lnTo>
                  <a:lnTo>
                    <a:pt x="62" y="41"/>
                  </a:lnTo>
                  <a:lnTo>
                    <a:pt x="71" y="54"/>
                  </a:lnTo>
                  <a:lnTo>
                    <a:pt x="87" y="71"/>
                  </a:lnTo>
                  <a:lnTo>
                    <a:pt x="107" y="93"/>
                  </a:lnTo>
                  <a:lnTo>
                    <a:pt x="134" y="119"/>
                  </a:lnTo>
                  <a:lnTo>
                    <a:pt x="135" y="130"/>
                  </a:lnTo>
                  <a:lnTo>
                    <a:pt x="134" y="141"/>
                  </a:lnTo>
                  <a:lnTo>
                    <a:pt x="129" y="153"/>
                  </a:lnTo>
                  <a:lnTo>
                    <a:pt x="121" y="165"/>
                  </a:lnTo>
                  <a:lnTo>
                    <a:pt x="112" y="177"/>
                  </a:lnTo>
                  <a:lnTo>
                    <a:pt x="98" y="189"/>
                  </a:lnTo>
                  <a:lnTo>
                    <a:pt x="84" y="200"/>
                  </a:lnTo>
                  <a:lnTo>
                    <a:pt x="65" y="209"/>
                  </a:lnTo>
                  <a:lnTo>
                    <a:pt x="54" y="209"/>
                  </a:lnTo>
                  <a:lnTo>
                    <a:pt x="42" y="209"/>
                  </a:lnTo>
                  <a:lnTo>
                    <a:pt x="31" y="209"/>
                  </a:lnTo>
                  <a:lnTo>
                    <a:pt x="21" y="210"/>
                  </a:lnTo>
                  <a:lnTo>
                    <a:pt x="12" y="211"/>
                  </a:lnTo>
                  <a:lnTo>
                    <a:pt x="6" y="214"/>
                  </a:lnTo>
                  <a:lnTo>
                    <a:pt x="1" y="217"/>
                  </a:lnTo>
                  <a:lnTo>
                    <a:pt x="0" y="222"/>
                  </a:lnTo>
                  <a:lnTo>
                    <a:pt x="1" y="232"/>
                  </a:lnTo>
                  <a:lnTo>
                    <a:pt x="3" y="241"/>
                  </a:lnTo>
                  <a:lnTo>
                    <a:pt x="9" y="248"/>
                  </a:lnTo>
                  <a:lnTo>
                    <a:pt x="18" y="253"/>
                  </a:lnTo>
                  <a:lnTo>
                    <a:pt x="17" y="243"/>
                  </a:lnTo>
                  <a:lnTo>
                    <a:pt x="17" y="232"/>
                  </a:lnTo>
                  <a:lnTo>
                    <a:pt x="19" y="224"/>
                  </a:lnTo>
                  <a:lnTo>
                    <a:pt x="28" y="216"/>
                  </a:lnTo>
                  <a:lnTo>
                    <a:pt x="24" y="225"/>
                  </a:lnTo>
                  <a:lnTo>
                    <a:pt x="23" y="232"/>
                  </a:lnTo>
                  <a:lnTo>
                    <a:pt x="21" y="239"/>
                  </a:lnTo>
                  <a:lnTo>
                    <a:pt x="21" y="244"/>
                  </a:lnTo>
                  <a:lnTo>
                    <a:pt x="32" y="237"/>
                  </a:lnTo>
                  <a:lnTo>
                    <a:pt x="43" y="231"/>
                  </a:lnTo>
                  <a:lnTo>
                    <a:pt x="54" y="228"/>
                  </a:lnTo>
                  <a:lnTo>
                    <a:pt x="67" y="226"/>
                  </a:lnTo>
                  <a:lnTo>
                    <a:pt x="78" y="224"/>
                  </a:lnTo>
                  <a:lnTo>
                    <a:pt x="88" y="222"/>
                  </a:lnTo>
                  <a:lnTo>
                    <a:pt x="98" y="220"/>
                  </a:lnTo>
                  <a:lnTo>
                    <a:pt x="107" y="216"/>
                  </a:lnTo>
                  <a:lnTo>
                    <a:pt x="117" y="209"/>
                  </a:lnTo>
                  <a:lnTo>
                    <a:pt x="126" y="199"/>
                  </a:lnTo>
                  <a:lnTo>
                    <a:pt x="135" y="186"/>
                  </a:lnTo>
                  <a:lnTo>
                    <a:pt x="145" y="172"/>
                  </a:lnTo>
                  <a:lnTo>
                    <a:pt x="152" y="160"/>
                  </a:lnTo>
                  <a:lnTo>
                    <a:pt x="158" y="149"/>
                  </a:lnTo>
                  <a:lnTo>
                    <a:pt x="162" y="142"/>
                  </a:lnTo>
                  <a:lnTo>
                    <a:pt x="163" y="139"/>
                  </a:lnTo>
                  <a:lnTo>
                    <a:pt x="148" y="124"/>
                  </a:lnTo>
                  <a:lnTo>
                    <a:pt x="131" y="105"/>
                  </a:lnTo>
                  <a:lnTo>
                    <a:pt x="113" y="87"/>
                  </a:lnTo>
                  <a:lnTo>
                    <a:pt x="97" y="69"/>
                  </a:lnTo>
                  <a:lnTo>
                    <a:pt x="81" y="50"/>
                  </a:lnTo>
                  <a:lnTo>
                    <a:pt x="70" y="33"/>
                  </a:lnTo>
                  <a:lnTo>
                    <a:pt x="63" y="18"/>
                  </a:lnTo>
                  <a:lnTo>
                    <a:pt x="60" y="4"/>
                  </a:lnTo>
                  <a:lnTo>
                    <a:pt x="56" y="3"/>
                  </a:lnTo>
                  <a:lnTo>
                    <a:pt x="52" y="2"/>
                  </a:lnTo>
                  <a:lnTo>
                    <a:pt x="50" y="0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2778" name="Freeform 10"/>
            <p:cNvSpPr>
              <a:spLocks/>
            </p:cNvSpPr>
            <p:nvPr/>
          </p:nvSpPr>
          <p:spPr bwMode="auto">
            <a:xfrm>
              <a:off x="2317" y="3044"/>
              <a:ext cx="36" cy="56"/>
            </a:xfrm>
            <a:custGeom>
              <a:avLst/>
              <a:gdLst/>
              <a:ahLst/>
              <a:cxnLst>
                <a:cxn ang="0">
                  <a:pos x="32" y="89"/>
                </a:cxn>
                <a:cxn ang="0">
                  <a:pos x="22" y="105"/>
                </a:cxn>
                <a:cxn ang="0">
                  <a:pos x="11" y="121"/>
                </a:cxn>
                <a:cxn ang="0">
                  <a:pos x="3" y="136"/>
                </a:cxn>
                <a:cxn ang="0">
                  <a:pos x="0" y="146"/>
                </a:cxn>
                <a:cxn ang="0">
                  <a:pos x="2" y="153"/>
                </a:cxn>
                <a:cxn ang="0">
                  <a:pos x="3" y="156"/>
                </a:cxn>
                <a:cxn ang="0">
                  <a:pos x="5" y="160"/>
                </a:cxn>
                <a:cxn ang="0">
                  <a:pos x="9" y="162"/>
                </a:cxn>
                <a:cxn ang="0">
                  <a:pos x="8" y="154"/>
                </a:cxn>
                <a:cxn ang="0">
                  <a:pos x="8" y="148"/>
                </a:cxn>
                <a:cxn ang="0">
                  <a:pos x="11" y="143"/>
                </a:cxn>
                <a:cxn ang="0">
                  <a:pos x="20" y="137"/>
                </a:cxn>
                <a:cxn ang="0">
                  <a:pos x="15" y="148"/>
                </a:cxn>
                <a:cxn ang="0">
                  <a:pos x="15" y="156"/>
                </a:cxn>
                <a:cxn ang="0">
                  <a:pos x="15" y="162"/>
                </a:cxn>
                <a:cxn ang="0">
                  <a:pos x="16" y="165"/>
                </a:cxn>
                <a:cxn ang="0">
                  <a:pos x="19" y="166"/>
                </a:cxn>
                <a:cxn ang="0">
                  <a:pos x="22" y="167"/>
                </a:cxn>
                <a:cxn ang="0">
                  <a:pos x="26" y="168"/>
                </a:cxn>
                <a:cxn ang="0">
                  <a:pos x="32" y="167"/>
                </a:cxn>
                <a:cxn ang="0">
                  <a:pos x="34" y="167"/>
                </a:cxn>
                <a:cxn ang="0">
                  <a:pos x="36" y="167"/>
                </a:cxn>
                <a:cxn ang="0">
                  <a:pos x="38" y="167"/>
                </a:cxn>
                <a:cxn ang="0">
                  <a:pos x="39" y="167"/>
                </a:cxn>
                <a:cxn ang="0">
                  <a:pos x="38" y="159"/>
                </a:cxn>
                <a:cxn ang="0">
                  <a:pos x="38" y="151"/>
                </a:cxn>
                <a:cxn ang="0">
                  <a:pos x="42" y="145"/>
                </a:cxn>
                <a:cxn ang="0">
                  <a:pos x="50" y="139"/>
                </a:cxn>
                <a:cxn ang="0">
                  <a:pos x="45" y="150"/>
                </a:cxn>
                <a:cxn ang="0">
                  <a:pos x="45" y="159"/>
                </a:cxn>
                <a:cxn ang="0">
                  <a:pos x="47" y="165"/>
                </a:cxn>
                <a:cxn ang="0">
                  <a:pos x="48" y="167"/>
                </a:cxn>
                <a:cxn ang="0">
                  <a:pos x="56" y="166"/>
                </a:cxn>
                <a:cxn ang="0">
                  <a:pos x="62" y="166"/>
                </a:cxn>
                <a:cxn ang="0">
                  <a:pos x="69" y="165"/>
                </a:cxn>
                <a:cxn ang="0">
                  <a:pos x="75" y="165"/>
                </a:cxn>
                <a:cxn ang="0">
                  <a:pos x="78" y="164"/>
                </a:cxn>
                <a:cxn ang="0">
                  <a:pos x="82" y="162"/>
                </a:cxn>
                <a:cxn ang="0">
                  <a:pos x="86" y="161"/>
                </a:cxn>
                <a:cxn ang="0">
                  <a:pos x="89" y="159"/>
                </a:cxn>
                <a:cxn ang="0">
                  <a:pos x="97" y="146"/>
                </a:cxn>
                <a:cxn ang="0">
                  <a:pos x="104" y="126"/>
                </a:cxn>
                <a:cxn ang="0">
                  <a:pos x="108" y="101"/>
                </a:cxn>
                <a:cxn ang="0">
                  <a:pos x="106" y="78"/>
                </a:cxn>
                <a:cxn ang="0">
                  <a:pos x="103" y="60"/>
                </a:cxn>
                <a:cxn ang="0">
                  <a:pos x="99" y="39"/>
                </a:cxn>
                <a:cxn ang="0">
                  <a:pos x="95" y="18"/>
                </a:cxn>
                <a:cxn ang="0">
                  <a:pos x="91" y="0"/>
                </a:cxn>
                <a:cxn ang="0">
                  <a:pos x="86" y="15"/>
                </a:cxn>
                <a:cxn ang="0">
                  <a:pos x="80" y="26"/>
                </a:cxn>
                <a:cxn ang="0">
                  <a:pos x="75" y="34"/>
                </a:cxn>
                <a:cxn ang="0">
                  <a:pos x="70" y="43"/>
                </a:cxn>
                <a:cxn ang="0">
                  <a:pos x="65" y="49"/>
                </a:cxn>
                <a:cxn ang="0">
                  <a:pos x="60" y="54"/>
                </a:cxn>
                <a:cxn ang="0">
                  <a:pos x="56" y="59"/>
                </a:cxn>
                <a:cxn ang="0">
                  <a:pos x="53" y="64"/>
                </a:cxn>
                <a:cxn ang="0">
                  <a:pos x="48" y="71"/>
                </a:cxn>
                <a:cxn ang="0">
                  <a:pos x="42" y="77"/>
                </a:cxn>
                <a:cxn ang="0">
                  <a:pos x="37" y="83"/>
                </a:cxn>
                <a:cxn ang="0">
                  <a:pos x="32" y="89"/>
                </a:cxn>
              </a:cxnLst>
              <a:rect l="0" t="0" r="r" b="b"/>
              <a:pathLst>
                <a:path w="108" h="168">
                  <a:moveTo>
                    <a:pt x="32" y="89"/>
                  </a:moveTo>
                  <a:lnTo>
                    <a:pt x="22" y="105"/>
                  </a:lnTo>
                  <a:lnTo>
                    <a:pt x="11" y="121"/>
                  </a:lnTo>
                  <a:lnTo>
                    <a:pt x="3" y="136"/>
                  </a:lnTo>
                  <a:lnTo>
                    <a:pt x="0" y="146"/>
                  </a:lnTo>
                  <a:lnTo>
                    <a:pt x="2" y="153"/>
                  </a:lnTo>
                  <a:lnTo>
                    <a:pt x="3" y="156"/>
                  </a:lnTo>
                  <a:lnTo>
                    <a:pt x="5" y="160"/>
                  </a:lnTo>
                  <a:lnTo>
                    <a:pt x="9" y="162"/>
                  </a:lnTo>
                  <a:lnTo>
                    <a:pt x="8" y="154"/>
                  </a:lnTo>
                  <a:lnTo>
                    <a:pt x="8" y="148"/>
                  </a:lnTo>
                  <a:lnTo>
                    <a:pt x="11" y="143"/>
                  </a:lnTo>
                  <a:lnTo>
                    <a:pt x="20" y="137"/>
                  </a:lnTo>
                  <a:lnTo>
                    <a:pt x="15" y="148"/>
                  </a:lnTo>
                  <a:lnTo>
                    <a:pt x="15" y="156"/>
                  </a:lnTo>
                  <a:lnTo>
                    <a:pt x="15" y="162"/>
                  </a:lnTo>
                  <a:lnTo>
                    <a:pt x="16" y="165"/>
                  </a:lnTo>
                  <a:lnTo>
                    <a:pt x="19" y="166"/>
                  </a:lnTo>
                  <a:lnTo>
                    <a:pt x="22" y="167"/>
                  </a:lnTo>
                  <a:lnTo>
                    <a:pt x="26" y="168"/>
                  </a:lnTo>
                  <a:lnTo>
                    <a:pt x="32" y="167"/>
                  </a:lnTo>
                  <a:lnTo>
                    <a:pt x="34" y="167"/>
                  </a:lnTo>
                  <a:lnTo>
                    <a:pt x="36" y="167"/>
                  </a:lnTo>
                  <a:lnTo>
                    <a:pt x="38" y="167"/>
                  </a:lnTo>
                  <a:lnTo>
                    <a:pt x="39" y="167"/>
                  </a:lnTo>
                  <a:lnTo>
                    <a:pt x="38" y="159"/>
                  </a:lnTo>
                  <a:lnTo>
                    <a:pt x="38" y="151"/>
                  </a:lnTo>
                  <a:lnTo>
                    <a:pt x="42" y="145"/>
                  </a:lnTo>
                  <a:lnTo>
                    <a:pt x="50" y="139"/>
                  </a:lnTo>
                  <a:lnTo>
                    <a:pt x="45" y="150"/>
                  </a:lnTo>
                  <a:lnTo>
                    <a:pt x="45" y="159"/>
                  </a:lnTo>
                  <a:lnTo>
                    <a:pt x="47" y="165"/>
                  </a:lnTo>
                  <a:lnTo>
                    <a:pt x="48" y="167"/>
                  </a:lnTo>
                  <a:lnTo>
                    <a:pt x="56" y="166"/>
                  </a:lnTo>
                  <a:lnTo>
                    <a:pt x="62" y="166"/>
                  </a:lnTo>
                  <a:lnTo>
                    <a:pt x="69" y="165"/>
                  </a:lnTo>
                  <a:lnTo>
                    <a:pt x="75" y="165"/>
                  </a:lnTo>
                  <a:lnTo>
                    <a:pt x="78" y="164"/>
                  </a:lnTo>
                  <a:lnTo>
                    <a:pt x="82" y="162"/>
                  </a:lnTo>
                  <a:lnTo>
                    <a:pt x="86" y="161"/>
                  </a:lnTo>
                  <a:lnTo>
                    <a:pt x="89" y="159"/>
                  </a:lnTo>
                  <a:lnTo>
                    <a:pt x="97" y="146"/>
                  </a:lnTo>
                  <a:lnTo>
                    <a:pt x="104" y="126"/>
                  </a:lnTo>
                  <a:lnTo>
                    <a:pt x="108" y="101"/>
                  </a:lnTo>
                  <a:lnTo>
                    <a:pt x="106" y="78"/>
                  </a:lnTo>
                  <a:lnTo>
                    <a:pt x="103" y="60"/>
                  </a:lnTo>
                  <a:lnTo>
                    <a:pt x="99" y="39"/>
                  </a:lnTo>
                  <a:lnTo>
                    <a:pt x="95" y="18"/>
                  </a:lnTo>
                  <a:lnTo>
                    <a:pt x="91" y="0"/>
                  </a:lnTo>
                  <a:lnTo>
                    <a:pt x="86" y="15"/>
                  </a:lnTo>
                  <a:lnTo>
                    <a:pt x="80" y="26"/>
                  </a:lnTo>
                  <a:lnTo>
                    <a:pt x="75" y="34"/>
                  </a:lnTo>
                  <a:lnTo>
                    <a:pt x="70" y="43"/>
                  </a:lnTo>
                  <a:lnTo>
                    <a:pt x="65" y="49"/>
                  </a:lnTo>
                  <a:lnTo>
                    <a:pt x="60" y="54"/>
                  </a:lnTo>
                  <a:lnTo>
                    <a:pt x="56" y="59"/>
                  </a:lnTo>
                  <a:lnTo>
                    <a:pt x="53" y="64"/>
                  </a:lnTo>
                  <a:lnTo>
                    <a:pt x="48" y="71"/>
                  </a:lnTo>
                  <a:lnTo>
                    <a:pt x="42" y="77"/>
                  </a:lnTo>
                  <a:lnTo>
                    <a:pt x="37" y="83"/>
                  </a:lnTo>
                  <a:lnTo>
                    <a:pt x="32" y="8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2779" name="Freeform 11"/>
            <p:cNvSpPr>
              <a:spLocks/>
            </p:cNvSpPr>
            <p:nvPr/>
          </p:nvSpPr>
          <p:spPr bwMode="auto">
            <a:xfrm>
              <a:off x="2204" y="2910"/>
              <a:ext cx="23" cy="16"/>
            </a:xfrm>
            <a:custGeom>
              <a:avLst/>
              <a:gdLst/>
              <a:ahLst/>
              <a:cxnLst>
                <a:cxn ang="0">
                  <a:pos x="69" y="29"/>
                </a:cxn>
                <a:cxn ang="0">
                  <a:pos x="61" y="17"/>
                </a:cxn>
                <a:cxn ang="0">
                  <a:pos x="54" y="9"/>
                </a:cxn>
                <a:cxn ang="0">
                  <a:pos x="48" y="4"/>
                </a:cxn>
                <a:cxn ang="0">
                  <a:pos x="41" y="1"/>
                </a:cxn>
                <a:cxn ang="0">
                  <a:pos x="30" y="0"/>
                </a:cxn>
                <a:cxn ang="0">
                  <a:pos x="22" y="1"/>
                </a:cxn>
                <a:cxn ang="0">
                  <a:pos x="14" y="4"/>
                </a:cxn>
                <a:cxn ang="0">
                  <a:pos x="9" y="7"/>
                </a:cxn>
                <a:cxn ang="0">
                  <a:pos x="4" y="11"/>
                </a:cxn>
                <a:cxn ang="0">
                  <a:pos x="2" y="15"/>
                </a:cxn>
                <a:cxn ang="0">
                  <a:pos x="0" y="17"/>
                </a:cxn>
                <a:cxn ang="0">
                  <a:pos x="0" y="18"/>
                </a:cxn>
                <a:cxn ang="0">
                  <a:pos x="6" y="29"/>
                </a:cxn>
                <a:cxn ang="0">
                  <a:pos x="12" y="37"/>
                </a:cxn>
                <a:cxn ang="0">
                  <a:pos x="18" y="43"/>
                </a:cxn>
                <a:cxn ang="0">
                  <a:pos x="26" y="46"/>
                </a:cxn>
                <a:cxn ang="0">
                  <a:pos x="35" y="48"/>
                </a:cxn>
                <a:cxn ang="0">
                  <a:pos x="42" y="46"/>
                </a:cxn>
                <a:cxn ang="0">
                  <a:pos x="50" y="44"/>
                </a:cxn>
                <a:cxn ang="0">
                  <a:pos x="56" y="40"/>
                </a:cxn>
                <a:cxn ang="0">
                  <a:pos x="62" y="37"/>
                </a:cxn>
                <a:cxn ang="0">
                  <a:pos x="65" y="33"/>
                </a:cxn>
                <a:cxn ang="0">
                  <a:pos x="68" y="31"/>
                </a:cxn>
                <a:cxn ang="0">
                  <a:pos x="69" y="29"/>
                </a:cxn>
              </a:cxnLst>
              <a:rect l="0" t="0" r="r" b="b"/>
              <a:pathLst>
                <a:path w="69" h="48">
                  <a:moveTo>
                    <a:pt x="69" y="29"/>
                  </a:moveTo>
                  <a:lnTo>
                    <a:pt x="61" y="17"/>
                  </a:lnTo>
                  <a:lnTo>
                    <a:pt x="54" y="9"/>
                  </a:lnTo>
                  <a:lnTo>
                    <a:pt x="48" y="4"/>
                  </a:lnTo>
                  <a:lnTo>
                    <a:pt x="41" y="1"/>
                  </a:lnTo>
                  <a:lnTo>
                    <a:pt x="30" y="0"/>
                  </a:lnTo>
                  <a:lnTo>
                    <a:pt x="22" y="1"/>
                  </a:lnTo>
                  <a:lnTo>
                    <a:pt x="14" y="4"/>
                  </a:lnTo>
                  <a:lnTo>
                    <a:pt x="9" y="7"/>
                  </a:lnTo>
                  <a:lnTo>
                    <a:pt x="4" y="11"/>
                  </a:lnTo>
                  <a:lnTo>
                    <a:pt x="2" y="15"/>
                  </a:lnTo>
                  <a:lnTo>
                    <a:pt x="0" y="17"/>
                  </a:lnTo>
                  <a:lnTo>
                    <a:pt x="0" y="18"/>
                  </a:lnTo>
                  <a:lnTo>
                    <a:pt x="6" y="29"/>
                  </a:lnTo>
                  <a:lnTo>
                    <a:pt x="12" y="37"/>
                  </a:lnTo>
                  <a:lnTo>
                    <a:pt x="18" y="43"/>
                  </a:lnTo>
                  <a:lnTo>
                    <a:pt x="26" y="46"/>
                  </a:lnTo>
                  <a:lnTo>
                    <a:pt x="35" y="48"/>
                  </a:lnTo>
                  <a:lnTo>
                    <a:pt x="42" y="46"/>
                  </a:lnTo>
                  <a:lnTo>
                    <a:pt x="50" y="44"/>
                  </a:lnTo>
                  <a:lnTo>
                    <a:pt x="56" y="40"/>
                  </a:lnTo>
                  <a:lnTo>
                    <a:pt x="62" y="37"/>
                  </a:lnTo>
                  <a:lnTo>
                    <a:pt x="65" y="33"/>
                  </a:lnTo>
                  <a:lnTo>
                    <a:pt x="68" y="31"/>
                  </a:lnTo>
                  <a:lnTo>
                    <a:pt x="69" y="2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2780" name="Freeform 12"/>
            <p:cNvSpPr>
              <a:spLocks/>
            </p:cNvSpPr>
            <p:nvPr/>
          </p:nvSpPr>
          <p:spPr bwMode="auto">
            <a:xfrm>
              <a:off x="2250" y="2906"/>
              <a:ext cx="23" cy="16"/>
            </a:xfrm>
            <a:custGeom>
              <a:avLst/>
              <a:gdLst/>
              <a:ahLst/>
              <a:cxnLst>
                <a:cxn ang="0">
                  <a:pos x="0" y="36"/>
                </a:cxn>
                <a:cxn ang="0">
                  <a:pos x="6" y="23"/>
                </a:cxn>
                <a:cxn ang="0">
                  <a:pos x="10" y="13"/>
                </a:cxn>
                <a:cxn ang="0">
                  <a:pos x="17" y="7"/>
                </a:cxn>
                <a:cxn ang="0">
                  <a:pos x="23" y="3"/>
                </a:cxn>
                <a:cxn ang="0">
                  <a:pos x="32" y="1"/>
                </a:cxn>
                <a:cxn ang="0">
                  <a:pos x="42" y="0"/>
                </a:cxn>
                <a:cxn ang="0">
                  <a:pos x="49" y="2"/>
                </a:cxn>
                <a:cxn ang="0">
                  <a:pos x="56" y="5"/>
                </a:cxn>
                <a:cxn ang="0">
                  <a:pos x="60" y="7"/>
                </a:cxn>
                <a:cxn ang="0">
                  <a:pos x="64" y="9"/>
                </a:cxn>
                <a:cxn ang="0">
                  <a:pos x="65" y="12"/>
                </a:cxn>
                <a:cxn ang="0">
                  <a:pos x="67" y="13"/>
                </a:cxn>
                <a:cxn ang="0">
                  <a:pos x="63" y="24"/>
                </a:cxn>
                <a:cxn ang="0">
                  <a:pos x="58" y="34"/>
                </a:cxn>
                <a:cxn ang="0">
                  <a:pos x="52" y="40"/>
                </a:cxn>
                <a:cxn ang="0">
                  <a:pos x="45" y="45"/>
                </a:cxn>
                <a:cxn ang="0">
                  <a:pos x="37" y="47"/>
                </a:cxn>
                <a:cxn ang="0">
                  <a:pos x="29" y="48"/>
                </a:cxn>
                <a:cxn ang="0">
                  <a:pos x="21" y="47"/>
                </a:cxn>
                <a:cxn ang="0">
                  <a:pos x="14" y="45"/>
                </a:cxn>
                <a:cxn ang="0">
                  <a:pos x="8" y="42"/>
                </a:cxn>
                <a:cxn ang="0">
                  <a:pos x="3" y="39"/>
                </a:cxn>
                <a:cxn ang="0">
                  <a:pos x="1" y="37"/>
                </a:cxn>
                <a:cxn ang="0">
                  <a:pos x="0" y="36"/>
                </a:cxn>
              </a:cxnLst>
              <a:rect l="0" t="0" r="r" b="b"/>
              <a:pathLst>
                <a:path w="67" h="48">
                  <a:moveTo>
                    <a:pt x="0" y="36"/>
                  </a:moveTo>
                  <a:lnTo>
                    <a:pt x="6" y="23"/>
                  </a:lnTo>
                  <a:lnTo>
                    <a:pt x="10" y="13"/>
                  </a:lnTo>
                  <a:lnTo>
                    <a:pt x="17" y="7"/>
                  </a:lnTo>
                  <a:lnTo>
                    <a:pt x="23" y="3"/>
                  </a:lnTo>
                  <a:lnTo>
                    <a:pt x="32" y="1"/>
                  </a:lnTo>
                  <a:lnTo>
                    <a:pt x="42" y="0"/>
                  </a:lnTo>
                  <a:lnTo>
                    <a:pt x="49" y="2"/>
                  </a:lnTo>
                  <a:lnTo>
                    <a:pt x="56" y="5"/>
                  </a:lnTo>
                  <a:lnTo>
                    <a:pt x="60" y="7"/>
                  </a:lnTo>
                  <a:lnTo>
                    <a:pt x="64" y="9"/>
                  </a:lnTo>
                  <a:lnTo>
                    <a:pt x="65" y="12"/>
                  </a:lnTo>
                  <a:lnTo>
                    <a:pt x="67" y="13"/>
                  </a:lnTo>
                  <a:lnTo>
                    <a:pt x="63" y="24"/>
                  </a:lnTo>
                  <a:lnTo>
                    <a:pt x="58" y="34"/>
                  </a:lnTo>
                  <a:lnTo>
                    <a:pt x="52" y="40"/>
                  </a:lnTo>
                  <a:lnTo>
                    <a:pt x="45" y="45"/>
                  </a:lnTo>
                  <a:lnTo>
                    <a:pt x="37" y="47"/>
                  </a:lnTo>
                  <a:lnTo>
                    <a:pt x="29" y="48"/>
                  </a:lnTo>
                  <a:lnTo>
                    <a:pt x="21" y="47"/>
                  </a:lnTo>
                  <a:lnTo>
                    <a:pt x="14" y="45"/>
                  </a:lnTo>
                  <a:lnTo>
                    <a:pt x="8" y="42"/>
                  </a:lnTo>
                  <a:lnTo>
                    <a:pt x="3" y="39"/>
                  </a:lnTo>
                  <a:lnTo>
                    <a:pt x="1" y="37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2781" name="Freeform 13"/>
            <p:cNvSpPr>
              <a:spLocks/>
            </p:cNvSpPr>
            <p:nvPr/>
          </p:nvSpPr>
          <p:spPr bwMode="auto">
            <a:xfrm>
              <a:off x="2207" y="2912"/>
              <a:ext cx="18" cy="12"/>
            </a:xfrm>
            <a:custGeom>
              <a:avLst/>
              <a:gdLst/>
              <a:ahLst/>
              <a:cxnLst>
                <a:cxn ang="0">
                  <a:pos x="0" y="11"/>
                </a:cxn>
                <a:cxn ang="0">
                  <a:pos x="7" y="5"/>
                </a:cxn>
                <a:cxn ang="0">
                  <a:pos x="15" y="1"/>
                </a:cxn>
                <a:cxn ang="0">
                  <a:pos x="22" y="0"/>
                </a:cxn>
                <a:cxn ang="0">
                  <a:pos x="29" y="0"/>
                </a:cxn>
                <a:cxn ang="0">
                  <a:pos x="40" y="4"/>
                </a:cxn>
                <a:cxn ang="0">
                  <a:pos x="48" y="11"/>
                </a:cxn>
                <a:cxn ang="0">
                  <a:pos x="53" y="17"/>
                </a:cxn>
                <a:cxn ang="0">
                  <a:pos x="54" y="21"/>
                </a:cxn>
                <a:cxn ang="0">
                  <a:pos x="46" y="28"/>
                </a:cxn>
                <a:cxn ang="0">
                  <a:pos x="39" y="33"/>
                </a:cxn>
                <a:cxn ang="0">
                  <a:pos x="33" y="36"/>
                </a:cxn>
                <a:cxn ang="0">
                  <a:pos x="26" y="36"/>
                </a:cxn>
                <a:cxn ang="0">
                  <a:pos x="10" y="31"/>
                </a:cxn>
                <a:cxn ang="0">
                  <a:pos x="3" y="22"/>
                </a:cxn>
                <a:cxn ang="0">
                  <a:pos x="0" y="15"/>
                </a:cxn>
                <a:cxn ang="0">
                  <a:pos x="0" y="11"/>
                </a:cxn>
              </a:cxnLst>
              <a:rect l="0" t="0" r="r" b="b"/>
              <a:pathLst>
                <a:path w="54" h="36">
                  <a:moveTo>
                    <a:pt x="0" y="11"/>
                  </a:moveTo>
                  <a:lnTo>
                    <a:pt x="7" y="5"/>
                  </a:lnTo>
                  <a:lnTo>
                    <a:pt x="15" y="1"/>
                  </a:lnTo>
                  <a:lnTo>
                    <a:pt x="22" y="0"/>
                  </a:lnTo>
                  <a:lnTo>
                    <a:pt x="29" y="0"/>
                  </a:lnTo>
                  <a:lnTo>
                    <a:pt x="40" y="4"/>
                  </a:lnTo>
                  <a:lnTo>
                    <a:pt x="48" y="11"/>
                  </a:lnTo>
                  <a:lnTo>
                    <a:pt x="53" y="17"/>
                  </a:lnTo>
                  <a:lnTo>
                    <a:pt x="54" y="21"/>
                  </a:lnTo>
                  <a:lnTo>
                    <a:pt x="46" y="28"/>
                  </a:lnTo>
                  <a:lnTo>
                    <a:pt x="39" y="33"/>
                  </a:lnTo>
                  <a:lnTo>
                    <a:pt x="33" y="36"/>
                  </a:lnTo>
                  <a:lnTo>
                    <a:pt x="26" y="36"/>
                  </a:lnTo>
                  <a:lnTo>
                    <a:pt x="10" y="31"/>
                  </a:lnTo>
                  <a:lnTo>
                    <a:pt x="3" y="22"/>
                  </a:lnTo>
                  <a:lnTo>
                    <a:pt x="0" y="15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2782" name="Freeform 14"/>
            <p:cNvSpPr>
              <a:spLocks/>
            </p:cNvSpPr>
            <p:nvPr/>
          </p:nvSpPr>
          <p:spPr bwMode="auto">
            <a:xfrm>
              <a:off x="2253" y="2908"/>
              <a:ext cx="16" cy="13"/>
            </a:xfrm>
            <a:custGeom>
              <a:avLst/>
              <a:gdLst/>
              <a:ahLst/>
              <a:cxnLst>
                <a:cxn ang="0">
                  <a:pos x="50" y="7"/>
                </a:cxn>
                <a:cxn ang="0">
                  <a:pos x="42" y="2"/>
                </a:cxn>
                <a:cxn ang="0">
                  <a:pos x="35" y="0"/>
                </a:cxn>
                <a:cxn ang="0">
                  <a:pos x="28" y="0"/>
                </a:cxn>
                <a:cxn ang="0">
                  <a:pos x="21" y="1"/>
                </a:cxn>
                <a:cxn ang="0">
                  <a:pos x="10" y="7"/>
                </a:cxn>
                <a:cxn ang="0">
                  <a:pos x="3" y="16"/>
                </a:cxn>
                <a:cxn ang="0">
                  <a:pos x="1" y="23"/>
                </a:cxn>
                <a:cxn ang="0">
                  <a:pos x="0" y="27"/>
                </a:cxn>
                <a:cxn ang="0">
                  <a:pos x="8" y="33"/>
                </a:cxn>
                <a:cxn ang="0">
                  <a:pos x="17" y="36"/>
                </a:cxn>
                <a:cxn ang="0">
                  <a:pos x="23" y="38"/>
                </a:cxn>
                <a:cxn ang="0">
                  <a:pos x="30" y="36"/>
                </a:cxn>
                <a:cxn ang="0">
                  <a:pos x="44" y="28"/>
                </a:cxn>
                <a:cxn ang="0">
                  <a:pos x="50" y="18"/>
                </a:cxn>
                <a:cxn ang="0">
                  <a:pos x="50" y="11"/>
                </a:cxn>
                <a:cxn ang="0">
                  <a:pos x="50" y="7"/>
                </a:cxn>
              </a:cxnLst>
              <a:rect l="0" t="0" r="r" b="b"/>
              <a:pathLst>
                <a:path w="50" h="38">
                  <a:moveTo>
                    <a:pt x="50" y="7"/>
                  </a:moveTo>
                  <a:lnTo>
                    <a:pt x="42" y="2"/>
                  </a:lnTo>
                  <a:lnTo>
                    <a:pt x="35" y="0"/>
                  </a:lnTo>
                  <a:lnTo>
                    <a:pt x="28" y="0"/>
                  </a:lnTo>
                  <a:lnTo>
                    <a:pt x="21" y="1"/>
                  </a:lnTo>
                  <a:lnTo>
                    <a:pt x="10" y="7"/>
                  </a:lnTo>
                  <a:lnTo>
                    <a:pt x="3" y="16"/>
                  </a:lnTo>
                  <a:lnTo>
                    <a:pt x="1" y="23"/>
                  </a:lnTo>
                  <a:lnTo>
                    <a:pt x="0" y="27"/>
                  </a:lnTo>
                  <a:lnTo>
                    <a:pt x="8" y="33"/>
                  </a:lnTo>
                  <a:lnTo>
                    <a:pt x="17" y="36"/>
                  </a:lnTo>
                  <a:lnTo>
                    <a:pt x="23" y="38"/>
                  </a:lnTo>
                  <a:lnTo>
                    <a:pt x="30" y="36"/>
                  </a:lnTo>
                  <a:lnTo>
                    <a:pt x="44" y="28"/>
                  </a:lnTo>
                  <a:lnTo>
                    <a:pt x="50" y="18"/>
                  </a:lnTo>
                  <a:lnTo>
                    <a:pt x="50" y="11"/>
                  </a:lnTo>
                  <a:lnTo>
                    <a:pt x="50" y="7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2783" name="Freeform 15"/>
            <p:cNvSpPr>
              <a:spLocks/>
            </p:cNvSpPr>
            <p:nvPr/>
          </p:nvSpPr>
          <p:spPr bwMode="auto">
            <a:xfrm>
              <a:off x="2210" y="2911"/>
              <a:ext cx="13" cy="11"/>
            </a:xfrm>
            <a:custGeom>
              <a:avLst/>
              <a:gdLst/>
              <a:ahLst/>
              <a:cxnLst>
                <a:cxn ang="0">
                  <a:pos x="18" y="34"/>
                </a:cxn>
                <a:cxn ang="0">
                  <a:pos x="25" y="33"/>
                </a:cxn>
                <a:cxn ang="0">
                  <a:pos x="32" y="30"/>
                </a:cxn>
                <a:cxn ang="0">
                  <a:pos x="36" y="25"/>
                </a:cxn>
                <a:cxn ang="0">
                  <a:pos x="38" y="17"/>
                </a:cxn>
                <a:cxn ang="0">
                  <a:pos x="36" y="11"/>
                </a:cxn>
                <a:cxn ang="0">
                  <a:pos x="32" y="5"/>
                </a:cxn>
                <a:cxn ang="0">
                  <a:pos x="25" y="1"/>
                </a:cxn>
                <a:cxn ang="0">
                  <a:pos x="18" y="0"/>
                </a:cxn>
                <a:cxn ang="0">
                  <a:pos x="11" y="1"/>
                </a:cxn>
                <a:cxn ang="0">
                  <a:pos x="6" y="5"/>
                </a:cxn>
                <a:cxn ang="0">
                  <a:pos x="1" y="11"/>
                </a:cxn>
                <a:cxn ang="0">
                  <a:pos x="0" y="17"/>
                </a:cxn>
                <a:cxn ang="0">
                  <a:pos x="1" y="25"/>
                </a:cxn>
                <a:cxn ang="0">
                  <a:pos x="6" y="30"/>
                </a:cxn>
                <a:cxn ang="0">
                  <a:pos x="11" y="33"/>
                </a:cxn>
                <a:cxn ang="0">
                  <a:pos x="18" y="34"/>
                </a:cxn>
              </a:cxnLst>
              <a:rect l="0" t="0" r="r" b="b"/>
              <a:pathLst>
                <a:path w="38" h="34">
                  <a:moveTo>
                    <a:pt x="18" y="34"/>
                  </a:moveTo>
                  <a:lnTo>
                    <a:pt x="25" y="33"/>
                  </a:lnTo>
                  <a:lnTo>
                    <a:pt x="32" y="30"/>
                  </a:lnTo>
                  <a:lnTo>
                    <a:pt x="36" y="25"/>
                  </a:lnTo>
                  <a:lnTo>
                    <a:pt x="38" y="17"/>
                  </a:lnTo>
                  <a:lnTo>
                    <a:pt x="36" y="11"/>
                  </a:lnTo>
                  <a:lnTo>
                    <a:pt x="32" y="5"/>
                  </a:lnTo>
                  <a:lnTo>
                    <a:pt x="25" y="1"/>
                  </a:lnTo>
                  <a:lnTo>
                    <a:pt x="18" y="0"/>
                  </a:lnTo>
                  <a:lnTo>
                    <a:pt x="11" y="1"/>
                  </a:lnTo>
                  <a:lnTo>
                    <a:pt x="6" y="5"/>
                  </a:lnTo>
                  <a:lnTo>
                    <a:pt x="1" y="11"/>
                  </a:lnTo>
                  <a:lnTo>
                    <a:pt x="0" y="17"/>
                  </a:lnTo>
                  <a:lnTo>
                    <a:pt x="1" y="25"/>
                  </a:lnTo>
                  <a:lnTo>
                    <a:pt x="6" y="30"/>
                  </a:lnTo>
                  <a:lnTo>
                    <a:pt x="11" y="33"/>
                  </a:lnTo>
                  <a:lnTo>
                    <a:pt x="18" y="3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2784" name="Freeform 16"/>
            <p:cNvSpPr>
              <a:spLocks/>
            </p:cNvSpPr>
            <p:nvPr/>
          </p:nvSpPr>
          <p:spPr bwMode="auto">
            <a:xfrm>
              <a:off x="2254" y="2907"/>
              <a:ext cx="12" cy="11"/>
            </a:xfrm>
            <a:custGeom>
              <a:avLst/>
              <a:gdLst/>
              <a:ahLst/>
              <a:cxnLst>
                <a:cxn ang="0">
                  <a:pos x="20" y="33"/>
                </a:cxn>
                <a:cxn ang="0">
                  <a:pos x="13" y="33"/>
                </a:cxn>
                <a:cxn ang="0">
                  <a:pos x="7" y="31"/>
                </a:cxn>
                <a:cxn ang="0">
                  <a:pos x="2" y="26"/>
                </a:cxn>
                <a:cxn ang="0">
                  <a:pos x="0" y="20"/>
                </a:cxn>
                <a:cxn ang="0">
                  <a:pos x="0" y="14"/>
                </a:cxn>
                <a:cxn ang="0">
                  <a:pos x="3" y="8"/>
                </a:cxn>
                <a:cxn ang="0">
                  <a:pos x="8" y="3"/>
                </a:cxn>
                <a:cxn ang="0">
                  <a:pos x="16" y="0"/>
                </a:cxn>
                <a:cxn ang="0">
                  <a:pos x="23" y="0"/>
                </a:cxn>
                <a:cxn ang="0">
                  <a:pos x="29" y="3"/>
                </a:cxn>
                <a:cxn ang="0">
                  <a:pos x="34" y="8"/>
                </a:cxn>
                <a:cxn ang="0">
                  <a:pos x="36" y="14"/>
                </a:cxn>
                <a:cxn ang="0">
                  <a:pos x="36" y="20"/>
                </a:cxn>
                <a:cxn ang="0">
                  <a:pos x="34" y="26"/>
                </a:cxn>
                <a:cxn ang="0">
                  <a:pos x="28" y="31"/>
                </a:cxn>
                <a:cxn ang="0">
                  <a:pos x="20" y="33"/>
                </a:cxn>
              </a:cxnLst>
              <a:rect l="0" t="0" r="r" b="b"/>
              <a:pathLst>
                <a:path w="36" h="33">
                  <a:moveTo>
                    <a:pt x="20" y="33"/>
                  </a:moveTo>
                  <a:lnTo>
                    <a:pt x="13" y="33"/>
                  </a:lnTo>
                  <a:lnTo>
                    <a:pt x="7" y="31"/>
                  </a:lnTo>
                  <a:lnTo>
                    <a:pt x="2" y="26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3" y="8"/>
                  </a:lnTo>
                  <a:lnTo>
                    <a:pt x="8" y="3"/>
                  </a:lnTo>
                  <a:lnTo>
                    <a:pt x="16" y="0"/>
                  </a:lnTo>
                  <a:lnTo>
                    <a:pt x="23" y="0"/>
                  </a:lnTo>
                  <a:lnTo>
                    <a:pt x="29" y="3"/>
                  </a:lnTo>
                  <a:lnTo>
                    <a:pt x="34" y="8"/>
                  </a:lnTo>
                  <a:lnTo>
                    <a:pt x="36" y="14"/>
                  </a:lnTo>
                  <a:lnTo>
                    <a:pt x="36" y="20"/>
                  </a:lnTo>
                  <a:lnTo>
                    <a:pt x="34" y="26"/>
                  </a:lnTo>
                  <a:lnTo>
                    <a:pt x="28" y="31"/>
                  </a:lnTo>
                  <a:lnTo>
                    <a:pt x="20" y="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2785" name="Freeform 17"/>
            <p:cNvSpPr>
              <a:spLocks/>
            </p:cNvSpPr>
            <p:nvPr/>
          </p:nvSpPr>
          <p:spPr bwMode="auto">
            <a:xfrm>
              <a:off x="2216" y="2913"/>
              <a:ext cx="4" cy="4"/>
            </a:xfrm>
            <a:custGeom>
              <a:avLst/>
              <a:gdLst/>
              <a:ahLst/>
              <a:cxnLst>
                <a:cxn ang="0">
                  <a:pos x="6" y="13"/>
                </a:cxn>
                <a:cxn ang="0">
                  <a:pos x="9" y="13"/>
                </a:cxn>
                <a:cxn ang="0">
                  <a:pos x="11" y="11"/>
                </a:cxn>
                <a:cxn ang="0">
                  <a:pos x="12" y="9"/>
                </a:cxn>
                <a:cxn ang="0">
                  <a:pos x="12" y="6"/>
                </a:cxn>
                <a:cxn ang="0">
                  <a:pos x="12" y="4"/>
                </a:cxn>
                <a:cxn ang="0">
                  <a:pos x="11" y="2"/>
                </a:cxn>
                <a:cxn ang="0">
                  <a:pos x="9" y="0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2"/>
                </a:cxn>
                <a:cxn ang="0">
                  <a:pos x="1" y="4"/>
                </a:cxn>
                <a:cxn ang="0">
                  <a:pos x="0" y="6"/>
                </a:cxn>
                <a:cxn ang="0">
                  <a:pos x="1" y="9"/>
                </a:cxn>
                <a:cxn ang="0">
                  <a:pos x="3" y="11"/>
                </a:cxn>
                <a:cxn ang="0">
                  <a:pos x="4" y="13"/>
                </a:cxn>
                <a:cxn ang="0">
                  <a:pos x="6" y="13"/>
                </a:cxn>
              </a:cxnLst>
              <a:rect l="0" t="0" r="r" b="b"/>
              <a:pathLst>
                <a:path w="12" h="13">
                  <a:moveTo>
                    <a:pt x="6" y="13"/>
                  </a:moveTo>
                  <a:lnTo>
                    <a:pt x="9" y="13"/>
                  </a:lnTo>
                  <a:lnTo>
                    <a:pt x="11" y="11"/>
                  </a:lnTo>
                  <a:lnTo>
                    <a:pt x="12" y="9"/>
                  </a:lnTo>
                  <a:lnTo>
                    <a:pt x="12" y="6"/>
                  </a:lnTo>
                  <a:lnTo>
                    <a:pt x="12" y="4"/>
                  </a:lnTo>
                  <a:lnTo>
                    <a:pt x="11" y="2"/>
                  </a:lnTo>
                  <a:lnTo>
                    <a:pt x="9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2"/>
                  </a:lnTo>
                  <a:lnTo>
                    <a:pt x="1" y="4"/>
                  </a:lnTo>
                  <a:lnTo>
                    <a:pt x="0" y="6"/>
                  </a:lnTo>
                  <a:lnTo>
                    <a:pt x="1" y="9"/>
                  </a:lnTo>
                  <a:lnTo>
                    <a:pt x="3" y="11"/>
                  </a:lnTo>
                  <a:lnTo>
                    <a:pt x="4" y="13"/>
                  </a:lnTo>
                  <a:lnTo>
                    <a:pt x="6" y="1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2786" name="Freeform 18"/>
            <p:cNvSpPr>
              <a:spLocks/>
            </p:cNvSpPr>
            <p:nvPr/>
          </p:nvSpPr>
          <p:spPr bwMode="auto">
            <a:xfrm>
              <a:off x="2256" y="2910"/>
              <a:ext cx="4" cy="3"/>
            </a:xfrm>
            <a:custGeom>
              <a:avLst/>
              <a:gdLst/>
              <a:ahLst/>
              <a:cxnLst>
                <a:cxn ang="0">
                  <a:pos x="6" y="11"/>
                </a:cxn>
                <a:cxn ang="0">
                  <a:pos x="3" y="11"/>
                </a:cxn>
                <a:cxn ang="0">
                  <a:pos x="2" y="9"/>
                </a:cxn>
                <a:cxn ang="0">
                  <a:pos x="1" y="8"/>
                </a:cxn>
                <a:cxn ang="0">
                  <a:pos x="0" y="6"/>
                </a:cxn>
                <a:cxn ang="0">
                  <a:pos x="0" y="3"/>
                </a:cxn>
                <a:cxn ang="0">
                  <a:pos x="1" y="2"/>
                </a:cxn>
                <a:cxn ang="0">
                  <a:pos x="2" y="0"/>
                </a:cxn>
                <a:cxn ang="0">
                  <a:pos x="5" y="0"/>
                </a:cxn>
                <a:cxn ang="0">
                  <a:pos x="7" y="0"/>
                </a:cxn>
                <a:cxn ang="0">
                  <a:pos x="8" y="0"/>
                </a:cxn>
                <a:cxn ang="0">
                  <a:pos x="11" y="2"/>
                </a:cxn>
                <a:cxn ang="0">
                  <a:pos x="11" y="4"/>
                </a:cxn>
                <a:cxn ang="0">
                  <a:pos x="11" y="6"/>
                </a:cxn>
                <a:cxn ang="0">
                  <a:pos x="10" y="8"/>
                </a:cxn>
                <a:cxn ang="0">
                  <a:pos x="8" y="9"/>
                </a:cxn>
                <a:cxn ang="0">
                  <a:pos x="6" y="11"/>
                </a:cxn>
              </a:cxnLst>
              <a:rect l="0" t="0" r="r" b="b"/>
              <a:pathLst>
                <a:path w="11" h="11">
                  <a:moveTo>
                    <a:pt x="6" y="11"/>
                  </a:moveTo>
                  <a:lnTo>
                    <a:pt x="3" y="11"/>
                  </a:lnTo>
                  <a:lnTo>
                    <a:pt x="2" y="9"/>
                  </a:lnTo>
                  <a:lnTo>
                    <a:pt x="1" y="8"/>
                  </a:lnTo>
                  <a:lnTo>
                    <a:pt x="0" y="6"/>
                  </a:lnTo>
                  <a:lnTo>
                    <a:pt x="0" y="3"/>
                  </a:lnTo>
                  <a:lnTo>
                    <a:pt x="1" y="2"/>
                  </a:lnTo>
                  <a:lnTo>
                    <a:pt x="2" y="0"/>
                  </a:lnTo>
                  <a:lnTo>
                    <a:pt x="5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11" y="2"/>
                  </a:lnTo>
                  <a:lnTo>
                    <a:pt x="11" y="4"/>
                  </a:lnTo>
                  <a:lnTo>
                    <a:pt x="11" y="6"/>
                  </a:lnTo>
                  <a:lnTo>
                    <a:pt x="10" y="8"/>
                  </a:lnTo>
                  <a:lnTo>
                    <a:pt x="8" y="9"/>
                  </a:lnTo>
                  <a:lnTo>
                    <a:pt x="6" y="1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2787" name="Freeform 19"/>
            <p:cNvSpPr>
              <a:spLocks/>
            </p:cNvSpPr>
            <p:nvPr/>
          </p:nvSpPr>
          <p:spPr bwMode="auto">
            <a:xfrm>
              <a:off x="2234" y="2936"/>
              <a:ext cx="15" cy="13"/>
            </a:xfrm>
            <a:custGeom>
              <a:avLst/>
              <a:gdLst/>
              <a:ahLst/>
              <a:cxnLst>
                <a:cxn ang="0">
                  <a:pos x="13" y="29"/>
                </a:cxn>
                <a:cxn ang="0">
                  <a:pos x="17" y="33"/>
                </a:cxn>
                <a:cxn ang="0">
                  <a:pos x="20" y="36"/>
                </a:cxn>
                <a:cxn ang="0">
                  <a:pos x="22" y="40"/>
                </a:cxn>
                <a:cxn ang="0">
                  <a:pos x="23" y="39"/>
                </a:cxn>
                <a:cxn ang="0">
                  <a:pos x="30" y="30"/>
                </a:cxn>
                <a:cxn ang="0">
                  <a:pos x="39" y="21"/>
                </a:cxn>
                <a:cxn ang="0">
                  <a:pos x="44" y="13"/>
                </a:cxn>
                <a:cxn ang="0">
                  <a:pos x="41" y="6"/>
                </a:cxn>
                <a:cxn ang="0">
                  <a:pos x="38" y="4"/>
                </a:cxn>
                <a:cxn ang="0">
                  <a:pos x="33" y="1"/>
                </a:cxn>
                <a:cxn ang="0">
                  <a:pos x="28" y="0"/>
                </a:cxn>
                <a:cxn ang="0">
                  <a:pos x="22" y="0"/>
                </a:cxn>
                <a:cxn ang="0">
                  <a:pos x="16" y="0"/>
                </a:cxn>
                <a:cxn ang="0">
                  <a:pos x="11" y="2"/>
                </a:cxn>
                <a:cxn ang="0">
                  <a:pos x="5" y="6"/>
                </a:cxn>
                <a:cxn ang="0">
                  <a:pos x="0" y="11"/>
                </a:cxn>
                <a:cxn ang="0">
                  <a:pos x="1" y="17"/>
                </a:cxn>
                <a:cxn ang="0">
                  <a:pos x="6" y="23"/>
                </a:cxn>
                <a:cxn ang="0">
                  <a:pos x="11" y="28"/>
                </a:cxn>
                <a:cxn ang="0">
                  <a:pos x="13" y="29"/>
                </a:cxn>
              </a:cxnLst>
              <a:rect l="0" t="0" r="r" b="b"/>
              <a:pathLst>
                <a:path w="44" h="40">
                  <a:moveTo>
                    <a:pt x="13" y="29"/>
                  </a:moveTo>
                  <a:lnTo>
                    <a:pt x="17" y="33"/>
                  </a:lnTo>
                  <a:lnTo>
                    <a:pt x="20" y="36"/>
                  </a:lnTo>
                  <a:lnTo>
                    <a:pt x="22" y="40"/>
                  </a:lnTo>
                  <a:lnTo>
                    <a:pt x="23" y="39"/>
                  </a:lnTo>
                  <a:lnTo>
                    <a:pt x="30" y="30"/>
                  </a:lnTo>
                  <a:lnTo>
                    <a:pt x="39" y="21"/>
                  </a:lnTo>
                  <a:lnTo>
                    <a:pt x="44" y="13"/>
                  </a:lnTo>
                  <a:lnTo>
                    <a:pt x="41" y="6"/>
                  </a:lnTo>
                  <a:lnTo>
                    <a:pt x="38" y="4"/>
                  </a:lnTo>
                  <a:lnTo>
                    <a:pt x="33" y="1"/>
                  </a:lnTo>
                  <a:lnTo>
                    <a:pt x="28" y="0"/>
                  </a:lnTo>
                  <a:lnTo>
                    <a:pt x="22" y="0"/>
                  </a:lnTo>
                  <a:lnTo>
                    <a:pt x="16" y="0"/>
                  </a:lnTo>
                  <a:lnTo>
                    <a:pt x="11" y="2"/>
                  </a:lnTo>
                  <a:lnTo>
                    <a:pt x="5" y="6"/>
                  </a:lnTo>
                  <a:lnTo>
                    <a:pt x="0" y="11"/>
                  </a:lnTo>
                  <a:lnTo>
                    <a:pt x="1" y="17"/>
                  </a:lnTo>
                  <a:lnTo>
                    <a:pt x="6" y="23"/>
                  </a:lnTo>
                  <a:lnTo>
                    <a:pt x="11" y="28"/>
                  </a:lnTo>
                  <a:lnTo>
                    <a:pt x="13" y="2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2788" name="Freeform 20"/>
            <p:cNvSpPr>
              <a:spLocks/>
            </p:cNvSpPr>
            <p:nvPr/>
          </p:nvSpPr>
          <p:spPr bwMode="auto">
            <a:xfrm>
              <a:off x="2267" y="2848"/>
              <a:ext cx="24" cy="24"/>
            </a:xfrm>
            <a:custGeom>
              <a:avLst/>
              <a:gdLst/>
              <a:ahLst/>
              <a:cxnLst>
                <a:cxn ang="0">
                  <a:pos x="74" y="0"/>
                </a:cxn>
                <a:cxn ang="0">
                  <a:pos x="63" y="9"/>
                </a:cxn>
                <a:cxn ang="0">
                  <a:pos x="54" y="17"/>
                </a:cxn>
                <a:cxn ang="0">
                  <a:pos x="49" y="23"/>
                </a:cxn>
                <a:cxn ang="0">
                  <a:pos x="46" y="29"/>
                </a:cxn>
                <a:cxn ang="0">
                  <a:pos x="42" y="34"/>
                </a:cxn>
                <a:cxn ang="0">
                  <a:pos x="39" y="39"/>
                </a:cxn>
                <a:cxn ang="0">
                  <a:pos x="38" y="43"/>
                </a:cxn>
                <a:cxn ang="0">
                  <a:pos x="35" y="48"/>
                </a:cxn>
                <a:cxn ang="0">
                  <a:pos x="25" y="58"/>
                </a:cxn>
                <a:cxn ang="0">
                  <a:pos x="14" y="65"/>
                </a:cxn>
                <a:cxn ang="0">
                  <a:pos x="4" y="70"/>
                </a:cxn>
                <a:cxn ang="0">
                  <a:pos x="0" y="71"/>
                </a:cxn>
                <a:cxn ang="0">
                  <a:pos x="11" y="69"/>
                </a:cxn>
                <a:cxn ang="0">
                  <a:pos x="20" y="65"/>
                </a:cxn>
                <a:cxn ang="0">
                  <a:pos x="27" y="62"/>
                </a:cxn>
                <a:cxn ang="0">
                  <a:pos x="33" y="57"/>
                </a:cxn>
                <a:cxn ang="0">
                  <a:pos x="38" y="52"/>
                </a:cxn>
                <a:cxn ang="0">
                  <a:pos x="43" y="46"/>
                </a:cxn>
                <a:cxn ang="0">
                  <a:pos x="47" y="39"/>
                </a:cxn>
                <a:cxn ang="0">
                  <a:pos x="52" y="31"/>
                </a:cxn>
                <a:cxn ang="0">
                  <a:pos x="61" y="18"/>
                </a:cxn>
                <a:cxn ang="0">
                  <a:pos x="69" y="8"/>
                </a:cxn>
                <a:cxn ang="0">
                  <a:pos x="72" y="2"/>
                </a:cxn>
                <a:cxn ang="0">
                  <a:pos x="74" y="0"/>
                </a:cxn>
              </a:cxnLst>
              <a:rect l="0" t="0" r="r" b="b"/>
              <a:pathLst>
                <a:path w="74" h="71">
                  <a:moveTo>
                    <a:pt x="74" y="0"/>
                  </a:moveTo>
                  <a:lnTo>
                    <a:pt x="63" y="9"/>
                  </a:lnTo>
                  <a:lnTo>
                    <a:pt x="54" y="17"/>
                  </a:lnTo>
                  <a:lnTo>
                    <a:pt x="49" y="23"/>
                  </a:lnTo>
                  <a:lnTo>
                    <a:pt x="46" y="29"/>
                  </a:lnTo>
                  <a:lnTo>
                    <a:pt x="42" y="34"/>
                  </a:lnTo>
                  <a:lnTo>
                    <a:pt x="39" y="39"/>
                  </a:lnTo>
                  <a:lnTo>
                    <a:pt x="38" y="43"/>
                  </a:lnTo>
                  <a:lnTo>
                    <a:pt x="35" y="48"/>
                  </a:lnTo>
                  <a:lnTo>
                    <a:pt x="25" y="58"/>
                  </a:lnTo>
                  <a:lnTo>
                    <a:pt x="14" y="65"/>
                  </a:lnTo>
                  <a:lnTo>
                    <a:pt x="4" y="70"/>
                  </a:lnTo>
                  <a:lnTo>
                    <a:pt x="0" y="71"/>
                  </a:lnTo>
                  <a:lnTo>
                    <a:pt x="11" y="69"/>
                  </a:lnTo>
                  <a:lnTo>
                    <a:pt x="20" y="65"/>
                  </a:lnTo>
                  <a:lnTo>
                    <a:pt x="27" y="62"/>
                  </a:lnTo>
                  <a:lnTo>
                    <a:pt x="33" y="57"/>
                  </a:lnTo>
                  <a:lnTo>
                    <a:pt x="38" y="52"/>
                  </a:lnTo>
                  <a:lnTo>
                    <a:pt x="43" y="46"/>
                  </a:lnTo>
                  <a:lnTo>
                    <a:pt x="47" y="39"/>
                  </a:lnTo>
                  <a:lnTo>
                    <a:pt x="52" y="31"/>
                  </a:lnTo>
                  <a:lnTo>
                    <a:pt x="61" y="18"/>
                  </a:lnTo>
                  <a:lnTo>
                    <a:pt x="69" y="8"/>
                  </a:lnTo>
                  <a:lnTo>
                    <a:pt x="72" y="2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2789" name="Freeform 21"/>
            <p:cNvSpPr>
              <a:spLocks/>
            </p:cNvSpPr>
            <p:nvPr/>
          </p:nvSpPr>
          <p:spPr bwMode="auto">
            <a:xfrm>
              <a:off x="2268" y="2871"/>
              <a:ext cx="16" cy="15"/>
            </a:xfrm>
            <a:custGeom>
              <a:avLst/>
              <a:gdLst/>
              <a:ahLst/>
              <a:cxnLst>
                <a:cxn ang="0">
                  <a:pos x="2" y="25"/>
                </a:cxn>
                <a:cxn ang="0">
                  <a:pos x="7" y="21"/>
                </a:cxn>
                <a:cxn ang="0">
                  <a:pos x="12" y="16"/>
                </a:cxn>
                <a:cxn ang="0">
                  <a:pos x="17" y="12"/>
                </a:cxn>
                <a:cxn ang="0">
                  <a:pos x="22" y="8"/>
                </a:cxn>
                <a:cxn ang="0">
                  <a:pos x="28" y="5"/>
                </a:cxn>
                <a:cxn ang="0">
                  <a:pos x="34" y="2"/>
                </a:cxn>
                <a:cxn ang="0">
                  <a:pos x="41" y="0"/>
                </a:cxn>
                <a:cxn ang="0">
                  <a:pos x="49" y="0"/>
                </a:cxn>
                <a:cxn ang="0">
                  <a:pos x="39" y="2"/>
                </a:cxn>
                <a:cxn ang="0">
                  <a:pos x="30" y="6"/>
                </a:cxn>
                <a:cxn ang="0">
                  <a:pos x="24" y="10"/>
                </a:cxn>
                <a:cxn ang="0">
                  <a:pos x="18" y="13"/>
                </a:cxn>
                <a:cxn ang="0">
                  <a:pos x="15" y="17"/>
                </a:cxn>
                <a:cxn ang="0">
                  <a:pos x="12" y="21"/>
                </a:cxn>
                <a:cxn ang="0">
                  <a:pos x="10" y="22"/>
                </a:cxn>
                <a:cxn ang="0">
                  <a:pos x="10" y="23"/>
                </a:cxn>
                <a:cxn ang="0">
                  <a:pos x="24" y="17"/>
                </a:cxn>
                <a:cxn ang="0">
                  <a:pos x="35" y="16"/>
                </a:cxn>
                <a:cxn ang="0">
                  <a:pos x="43" y="17"/>
                </a:cxn>
                <a:cxn ang="0">
                  <a:pos x="45" y="18"/>
                </a:cxn>
                <a:cxn ang="0">
                  <a:pos x="36" y="19"/>
                </a:cxn>
                <a:cxn ang="0">
                  <a:pos x="28" y="21"/>
                </a:cxn>
                <a:cxn ang="0">
                  <a:pos x="21" y="23"/>
                </a:cxn>
                <a:cxn ang="0">
                  <a:pos x="16" y="25"/>
                </a:cxn>
                <a:cxn ang="0">
                  <a:pos x="11" y="28"/>
                </a:cxn>
                <a:cxn ang="0">
                  <a:pos x="6" y="31"/>
                </a:cxn>
                <a:cxn ang="0">
                  <a:pos x="4" y="36"/>
                </a:cxn>
                <a:cxn ang="0">
                  <a:pos x="1" y="41"/>
                </a:cxn>
                <a:cxn ang="0">
                  <a:pos x="0" y="45"/>
                </a:cxn>
                <a:cxn ang="0">
                  <a:pos x="0" y="39"/>
                </a:cxn>
                <a:cxn ang="0">
                  <a:pos x="1" y="30"/>
                </a:cxn>
                <a:cxn ang="0">
                  <a:pos x="2" y="25"/>
                </a:cxn>
              </a:cxnLst>
              <a:rect l="0" t="0" r="r" b="b"/>
              <a:pathLst>
                <a:path w="49" h="45">
                  <a:moveTo>
                    <a:pt x="2" y="25"/>
                  </a:moveTo>
                  <a:lnTo>
                    <a:pt x="7" y="21"/>
                  </a:lnTo>
                  <a:lnTo>
                    <a:pt x="12" y="16"/>
                  </a:lnTo>
                  <a:lnTo>
                    <a:pt x="17" y="12"/>
                  </a:lnTo>
                  <a:lnTo>
                    <a:pt x="22" y="8"/>
                  </a:lnTo>
                  <a:lnTo>
                    <a:pt x="28" y="5"/>
                  </a:lnTo>
                  <a:lnTo>
                    <a:pt x="34" y="2"/>
                  </a:lnTo>
                  <a:lnTo>
                    <a:pt x="41" y="0"/>
                  </a:lnTo>
                  <a:lnTo>
                    <a:pt x="49" y="0"/>
                  </a:lnTo>
                  <a:lnTo>
                    <a:pt x="39" y="2"/>
                  </a:lnTo>
                  <a:lnTo>
                    <a:pt x="30" y="6"/>
                  </a:lnTo>
                  <a:lnTo>
                    <a:pt x="24" y="10"/>
                  </a:lnTo>
                  <a:lnTo>
                    <a:pt x="18" y="13"/>
                  </a:lnTo>
                  <a:lnTo>
                    <a:pt x="15" y="17"/>
                  </a:lnTo>
                  <a:lnTo>
                    <a:pt x="12" y="21"/>
                  </a:lnTo>
                  <a:lnTo>
                    <a:pt x="10" y="22"/>
                  </a:lnTo>
                  <a:lnTo>
                    <a:pt x="10" y="23"/>
                  </a:lnTo>
                  <a:lnTo>
                    <a:pt x="24" y="17"/>
                  </a:lnTo>
                  <a:lnTo>
                    <a:pt x="35" y="16"/>
                  </a:lnTo>
                  <a:lnTo>
                    <a:pt x="43" y="17"/>
                  </a:lnTo>
                  <a:lnTo>
                    <a:pt x="45" y="18"/>
                  </a:lnTo>
                  <a:lnTo>
                    <a:pt x="36" y="19"/>
                  </a:lnTo>
                  <a:lnTo>
                    <a:pt x="28" y="21"/>
                  </a:lnTo>
                  <a:lnTo>
                    <a:pt x="21" y="23"/>
                  </a:lnTo>
                  <a:lnTo>
                    <a:pt x="16" y="25"/>
                  </a:lnTo>
                  <a:lnTo>
                    <a:pt x="11" y="28"/>
                  </a:lnTo>
                  <a:lnTo>
                    <a:pt x="6" y="31"/>
                  </a:lnTo>
                  <a:lnTo>
                    <a:pt x="4" y="36"/>
                  </a:lnTo>
                  <a:lnTo>
                    <a:pt x="1" y="41"/>
                  </a:lnTo>
                  <a:lnTo>
                    <a:pt x="0" y="45"/>
                  </a:lnTo>
                  <a:lnTo>
                    <a:pt x="0" y="39"/>
                  </a:lnTo>
                  <a:lnTo>
                    <a:pt x="1" y="30"/>
                  </a:lnTo>
                  <a:lnTo>
                    <a:pt x="2" y="2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2790" name="Freeform 22"/>
            <p:cNvSpPr>
              <a:spLocks/>
            </p:cNvSpPr>
            <p:nvPr/>
          </p:nvSpPr>
          <p:spPr bwMode="auto">
            <a:xfrm>
              <a:off x="2257" y="2935"/>
              <a:ext cx="32" cy="5"/>
            </a:xfrm>
            <a:custGeom>
              <a:avLst/>
              <a:gdLst/>
              <a:ahLst/>
              <a:cxnLst>
                <a:cxn ang="0">
                  <a:pos x="0" y="15"/>
                </a:cxn>
                <a:cxn ang="0">
                  <a:pos x="8" y="10"/>
                </a:cxn>
                <a:cxn ang="0">
                  <a:pos x="14" y="8"/>
                </a:cxn>
                <a:cxn ang="0">
                  <a:pos x="20" y="5"/>
                </a:cxn>
                <a:cxn ang="0">
                  <a:pos x="23" y="4"/>
                </a:cxn>
                <a:cxn ang="0">
                  <a:pos x="27" y="3"/>
                </a:cxn>
                <a:cxn ang="0">
                  <a:pos x="31" y="3"/>
                </a:cxn>
                <a:cxn ang="0">
                  <a:pos x="34" y="1"/>
                </a:cxn>
                <a:cxn ang="0">
                  <a:pos x="38" y="1"/>
                </a:cxn>
                <a:cxn ang="0">
                  <a:pos x="43" y="0"/>
                </a:cxn>
                <a:cxn ang="0">
                  <a:pos x="51" y="0"/>
                </a:cxn>
                <a:cxn ang="0">
                  <a:pos x="60" y="0"/>
                </a:cxn>
                <a:cxn ang="0">
                  <a:pos x="71" y="1"/>
                </a:cxn>
                <a:cxn ang="0">
                  <a:pos x="79" y="1"/>
                </a:cxn>
                <a:cxn ang="0">
                  <a:pos x="88" y="3"/>
                </a:cxn>
                <a:cxn ang="0">
                  <a:pos x="93" y="3"/>
                </a:cxn>
                <a:cxn ang="0">
                  <a:pos x="95" y="3"/>
                </a:cxn>
                <a:cxn ang="0">
                  <a:pos x="79" y="3"/>
                </a:cxn>
                <a:cxn ang="0">
                  <a:pos x="67" y="3"/>
                </a:cxn>
                <a:cxn ang="0">
                  <a:pos x="56" y="3"/>
                </a:cxn>
                <a:cxn ang="0">
                  <a:pos x="49" y="3"/>
                </a:cxn>
                <a:cxn ang="0">
                  <a:pos x="43" y="3"/>
                </a:cxn>
                <a:cxn ang="0">
                  <a:pos x="38" y="3"/>
                </a:cxn>
                <a:cxn ang="0">
                  <a:pos x="36" y="4"/>
                </a:cxn>
                <a:cxn ang="0">
                  <a:pos x="33" y="4"/>
                </a:cxn>
                <a:cxn ang="0">
                  <a:pos x="23" y="6"/>
                </a:cxn>
                <a:cxn ang="0">
                  <a:pos x="12" y="10"/>
                </a:cxn>
                <a:cxn ang="0">
                  <a:pos x="4" y="15"/>
                </a:cxn>
                <a:cxn ang="0">
                  <a:pos x="0" y="16"/>
                </a:cxn>
                <a:cxn ang="0">
                  <a:pos x="0" y="15"/>
                </a:cxn>
              </a:cxnLst>
              <a:rect l="0" t="0" r="r" b="b"/>
              <a:pathLst>
                <a:path w="95" h="16">
                  <a:moveTo>
                    <a:pt x="0" y="15"/>
                  </a:moveTo>
                  <a:lnTo>
                    <a:pt x="8" y="10"/>
                  </a:lnTo>
                  <a:lnTo>
                    <a:pt x="14" y="8"/>
                  </a:lnTo>
                  <a:lnTo>
                    <a:pt x="20" y="5"/>
                  </a:lnTo>
                  <a:lnTo>
                    <a:pt x="23" y="4"/>
                  </a:lnTo>
                  <a:lnTo>
                    <a:pt x="27" y="3"/>
                  </a:lnTo>
                  <a:lnTo>
                    <a:pt x="31" y="3"/>
                  </a:lnTo>
                  <a:lnTo>
                    <a:pt x="34" y="1"/>
                  </a:lnTo>
                  <a:lnTo>
                    <a:pt x="38" y="1"/>
                  </a:lnTo>
                  <a:lnTo>
                    <a:pt x="43" y="0"/>
                  </a:lnTo>
                  <a:lnTo>
                    <a:pt x="51" y="0"/>
                  </a:lnTo>
                  <a:lnTo>
                    <a:pt x="60" y="0"/>
                  </a:lnTo>
                  <a:lnTo>
                    <a:pt x="71" y="1"/>
                  </a:lnTo>
                  <a:lnTo>
                    <a:pt x="79" y="1"/>
                  </a:lnTo>
                  <a:lnTo>
                    <a:pt x="88" y="3"/>
                  </a:lnTo>
                  <a:lnTo>
                    <a:pt x="93" y="3"/>
                  </a:lnTo>
                  <a:lnTo>
                    <a:pt x="95" y="3"/>
                  </a:lnTo>
                  <a:lnTo>
                    <a:pt x="79" y="3"/>
                  </a:lnTo>
                  <a:lnTo>
                    <a:pt x="67" y="3"/>
                  </a:lnTo>
                  <a:lnTo>
                    <a:pt x="56" y="3"/>
                  </a:lnTo>
                  <a:lnTo>
                    <a:pt x="49" y="3"/>
                  </a:lnTo>
                  <a:lnTo>
                    <a:pt x="43" y="3"/>
                  </a:lnTo>
                  <a:lnTo>
                    <a:pt x="38" y="3"/>
                  </a:lnTo>
                  <a:lnTo>
                    <a:pt x="36" y="4"/>
                  </a:lnTo>
                  <a:lnTo>
                    <a:pt x="33" y="4"/>
                  </a:lnTo>
                  <a:lnTo>
                    <a:pt x="23" y="6"/>
                  </a:lnTo>
                  <a:lnTo>
                    <a:pt x="12" y="10"/>
                  </a:lnTo>
                  <a:lnTo>
                    <a:pt x="4" y="15"/>
                  </a:lnTo>
                  <a:lnTo>
                    <a:pt x="0" y="16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2791" name="Freeform 23"/>
            <p:cNvSpPr>
              <a:spLocks/>
            </p:cNvSpPr>
            <p:nvPr/>
          </p:nvSpPr>
          <p:spPr bwMode="auto">
            <a:xfrm>
              <a:off x="2258" y="2938"/>
              <a:ext cx="39" cy="5"/>
            </a:xfrm>
            <a:custGeom>
              <a:avLst/>
              <a:gdLst/>
              <a:ahLst/>
              <a:cxnLst>
                <a:cxn ang="0">
                  <a:pos x="1" y="9"/>
                </a:cxn>
                <a:cxn ang="0">
                  <a:pos x="11" y="5"/>
                </a:cxn>
                <a:cxn ang="0">
                  <a:pos x="19" y="3"/>
                </a:cxn>
                <a:cxn ang="0">
                  <a:pos x="25" y="1"/>
                </a:cxn>
                <a:cxn ang="0">
                  <a:pos x="32" y="0"/>
                </a:cxn>
                <a:cxn ang="0">
                  <a:pos x="36" y="0"/>
                </a:cxn>
                <a:cxn ang="0">
                  <a:pos x="40" y="0"/>
                </a:cxn>
                <a:cxn ang="0">
                  <a:pos x="44" y="0"/>
                </a:cxn>
                <a:cxn ang="0">
                  <a:pos x="49" y="0"/>
                </a:cxn>
                <a:cxn ang="0">
                  <a:pos x="55" y="1"/>
                </a:cxn>
                <a:cxn ang="0">
                  <a:pos x="64" y="3"/>
                </a:cxn>
                <a:cxn ang="0">
                  <a:pos x="75" y="5"/>
                </a:cxn>
                <a:cxn ang="0">
                  <a:pos x="86" y="7"/>
                </a:cxn>
                <a:cxn ang="0">
                  <a:pos x="97" y="10"/>
                </a:cxn>
                <a:cxn ang="0">
                  <a:pos x="107" y="12"/>
                </a:cxn>
                <a:cxn ang="0">
                  <a:pos x="113" y="14"/>
                </a:cxn>
                <a:cxn ang="0">
                  <a:pos x="116" y="15"/>
                </a:cxn>
                <a:cxn ang="0">
                  <a:pos x="99" y="12"/>
                </a:cxn>
                <a:cxn ang="0">
                  <a:pos x="84" y="9"/>
                </a:cxn>
                <a:cxn ang="0">
                  <a:pos x="72" y="7"/>
                </a:cxn>
                <a:cxn ang="0">
                  <a:pos x="62" y="5"/>
                </a:cxn>
                <a:cxn ang="0">
                  <a:pos x="55" y="4"/>
                </a:cxn>
                <a:cxn ang="0">
                  <a:pos x="49" y="4"/>
                </a:cxn>
                <a:cxn ang="0">
                  <a:pos x="44" y="3"/>
                </a:cxn>
                <a:cxn ang="0">
                  <a:pos x="41" y="3"/>
                </a:cxn>
                <a:cxn ang="0">
                  <a:pos x="35" y="3"/>
                </a:cxn>
                <a:cxn ang="0">
                  <a:pos x="29" y="4"/>
                </a:cxn>
                <a:cxn ang="0">
                  <a:pos x="22" y="5"/>
                </a:cxn>
                <a:cxn ang="0">
                  <a:pos x="16" y="6"/>
                </a:cxn>
                <a:cxn ang="0">
                  <a:pos x="10" y="7"/>
                </a:cxn>
                <a:cxn ang="0">
                  <a:pos x="5" y="9"/>
                </a:cxn>
                <a:cxn ang="0">
                  <a:pos x="1" y="10"/>
                </a:cxn>
                <a:cxn ang="0">
                  <a:pos x="0" y="10"/>
                </a:cxn>
                <a:cxn ang="0">
                  <a:pos x="1" y="9"/>
                </a:cxn>
              </a:cxnLst>
              <a:rect l="0" t="0" r="r" b="b"/>
              <a:pathLst>
                <a:path w="116" h="15">
                  <a:moveTo>
                    <a:pt x="1" y="9"/>
                  </a:moveTo>
                  <a:lnTo>
                    <a:pt x="11" y="5"/>
                  </a:lnTo>
                  <a:lnTo>
                    <a:pt x="19" y="3"/>
                  </a:lnTo>
                  <a:lnTo>
                    <a:pt x="25" y="1"/>
                  </a:lnTo>
                  <a:lnTo>
                    <a:pt x="32" y="0"/>
                  </a:lnTo>
                  <a:lnTo>
                    <a:pt x="36" y="0"/>
                  </a:lnTo>
                  <a:lnTo>
                    <a:pt x="40" y="0"/>
                  </a:lnTo>
                  <a:lnTo>
                    <a:pt x="44" y="0"/>
                  </a:lnTo>
                  <a:lnTo>
                    <a:pt x="49" y="0"/>
                  </a:lnTo>
                  <a:lnTo>
                    <a:pt x="55" y="1"/>
                  </a:lnTo>
                  <a:lnTo>
                    <a:pt x="64" y="3"/>
                  </a:lnTo>
                  <a:lnTo>
                    <a:pt x="75" y="5"/>
                  </a:lnTo>
                  <a:lnTo>
                    <a:pt x="86" y="7"/>
                  </a:lnTo>
                  <a:lnTo>
                    <a:pt x="97" y="10"/>
                  </a:lnTo>
                  <a:lnTo>
                    <a:pt x="107" y="12"/>
                  </a:lnTo>
                  <a:lnTo>
                    <a:pt x="113" y="14"/>
                  </a:lnTo>
                  <a:lnTo>
                    <a:pt x="116" y="15"/>
                  </a:lnTo>
                  <a:lnTo>
                    <a:pt x="99" y="12"/>
                  </a:lnTo>
                  <a:lnTo>
                    <a:pt x="84" y="9"/>
                  </a:lnTo>
                  <a:lnTo>
                    <a:pt x="72" y="7"/>
                  </a:lnTo>
                  <a:lnTo>
                    <a:pt x="62" y="5"/>
                  </a:lnTo>
                  <a:lnTo>
                    <a:pt x="55" y="4"/>
                  </a:lnTo>
                  <a:lnTo>
                    <a:pt x="49" y="4"/>
                  </a:lnTo>
                  <a:lnTo>
                    <a:pt x="44" y="3"/>
                  </a:lnTo>
                  <a:lnTo>
                    <a:pt x="41" y="3"/>
                  </a:lnTo>
                  <a:lnTo>
                    <a:pt x="35" y="3"/>
                  </a:lnTo>
                  <a:lnTo>
                    <a:pt x="29" y="4"/>
                  </a:lnTo>
                  <a:lnTo>
                    <a:pt x="22" y="5"/>
                  </a:lnTo>
                  <a:lnTo>
                    <a:pt x="16" y="6"/>
                  </a:lnTo>
                  <a:lnTo>
                    <a:pt x="10" y="7"/>
                  </a:lnTo>
                  <a:lnTo>
                    <a:pt x="5" y="9"/>
                  </a:lnTo>
                  <a:lnTo>
                    <a:pt x="1" y="10"/>
                  </a:lnTo>
                  <a:lnTo>
                    <a:pt x="0" y="10"/>
                  </a:lnTo>
                  <a:lnTo>
                    <a:pt x="1" y="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2792" name="Freeform 24"/>
            <p:cNvSpPr>
              <a:spLocks/>
            </p:cNvSpPr>
            <p:nvPr/>
          </p:nvSpPr>
          <p:spPr bwMode="auto">
            <a:xfrm>
              <a:off x="2261" y="2942"/>
              <a:ext cx="31" cy="9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9" y="2"/>
                </a:cxn>
                <a:cxn ang="0">
                  <a:pos x="16" y="0"/>
                </a:cxn>
                <a:cxn ang="0">
                  <a:pos x="22" y="0"/>
                </a:cxn>
                <a:cxn ang="0">
                  <a:pos x="27" y="0"/>
                </a:cxn>
                <a:cxn ang="0">
                  <a:pos x="31" y="2"/>
                </a:cxn>
                <a:cxn ang="0">
                  <a:pos x="35" y="2"/>
                </a:cxn>
                <a:cxn ang="0">
                  <a:pos x="38" y="3"/>
                </a:cxn>
                <a:cxn ang="0">
                  <a:pos x="42" y="3"/>
                </a:cxn>
                <a:cxn ang="0">
                  <a:pos x="47" y="4"/>
                </a:cxn>
                <a:cxn ang="0">
                  <a:pos x="54" y="8"/>
                </a:cxn>
                <a:cxn ang="0">
                  <a:pos x="63" y="11"/>
                </a:cxn>
                <a:cxn ang="0">
                  <a:pos x="72" y="15"/>
                </a:cxn>
                <a:cxn ang="0">
                  <a:pos x="81" y="19"/>
                </a:cxn>
                <a:cxn ang="0">
                  <a:pos x="87" y="21"/>
                </a:cxn>
                <a:cxn ang="0">
                  <a:pos x="92" y="24"/>
                </a:cxn>
                <a:cxn ang="0">
                  <a:pos x="94" y="25"/>
                </a:cxn>
                <a:cxn ang="0">
                  <a:pos x="80" y="20"/>
                </a:cxn>
                <a:cxn ang="0">
                  <a:pos x="69" y="15"/>
                </a:cxn>
                <a:cxn ang="0">
                  <a:pos x="59" y="11"/>
                </a:cxn>
                <a:cxn ang="0">
                  <a:pos x="52" y="9"/>
                </a:cxn>
                <a:cxn ang="0">
                  <a:pos x="45" y="6"/>
                </a:cxn>
                <a:cxn ang="0">
                  <a:pos x="41" y="5"/>
                </a:cxn>
                <a:cxn ang="0">
                  <a:pos x="38" y="4"/>
                </a:cxn>
                <a:cxn ang="0">
                  <a:pos x="36" y="4"/>
                </a:cxn>
                <a:cxn ang="0">
                  <a:pos x="26" y="3"/>
                </a:cxn>
                <a:cxn ang="0">
                  <a:pos x="14" y="3"/>
                </a:cxn>
                <a:cxn ang="0">
                  <a:pos x="4" y="4"/>
                </a:cxn>
                <a:cxn ang="0">
                  <a:pos x="0" y="4"/>
                </a:cxn>
                <a:cxn ang="0">
                  <a:pos x="0" y="3"/>
                </a:cxn>
              </a:cxnLst>
              <a:rect l="0" t="0" r="r" b="b"/>
              <a:pathLst>
                <a:path w="94" h="25">
                  <a:moveTo>
                    <a:pt x="0" y="3"/>
                  </a:moveTo>
                  <a:lnTo>
                    <a:pt x="9" y="2"/>
                  </a:lnTo>
                  <a:lnTo>
                    <a:pt x="16" y="0"/>
                  </a:lnTo>
                  <a:lnTo>
                    <a:pt x="22" y="0"/>
                  </a:lnTo>
                  <a:lnTo>
                    <a:pt x="27" y="0"/>
                  </a:lnTo>
                  <a:lnTo>
                    <a:pt x="31" y="2"/>
                  </a:lnTo>
                  <a:lnTo>
                    <a:pt x="35" y="2"/>
                  </a:lnTo>
                  <a:lnTo>
                    <a:pt x="38" y="3"/>
                  </a:lnTo>
                  <a:lnTo>
                    <a:pt x="42" y="3"/>
                  </a:lnTo>
                  <a:lnTo>
                    <a:pt x="47" y="4"/>
                  </a:lnTo>
                  <a:lnTo>
                    <a:pt x="54" y="8"/>
                  </a:lnTo>
                  <a:lnTo>
                    <a:pt x="63" y="11"/>
                  </a:lnTo>
                  <a:lnTo>
                    <a:pt x="72" y="15"/>
                  </a:lnTo>
                  <a:lnTo>
                    <a:pt x="81" y="19"/>
                  </a:lnTo>
                  <a:lnTo>
                    <a:pt x="87" y="21"/>
                  </a:lnTo>
                  <a:lnTo>
                    <a:pt x="92" y="24"/>
                  </a:lnTo>
                  <a:lnTo>
                    <a:pt x="94" y="25"/>
                  </a:lnTo>
                  <a:lnTo>
                    <a:pt x="80" y="20"/>
                  </a:lnTo>
                  <a:lnTo>
                    <a:pt x="69" y="15"/>
                  </a:lnTo>
                  <a:lnTo>
                    <a:pt x="59" y="11"/>
                  </a:lnTo>
                  <a:lnTo>
                    <a:pt x="52" y="9"/>
                  </a:lnTo>
                  <a:lnTo>
                    <a:pt x="45" y="6"/>
                  </a:lnTo>
                  <a:lnTo>
                    <a:pt x="41" y="5"/>
                  </a:lnTo>
                  <a:lnTo>
                    <a:pt x="38" y="4"/>
                  </a:lnTo>
                  <a:lnTo>
                    <a:pt x="36" y="4"/>
                  </a:lnTo>
                  <a:lnTo>
                    <a:pt x="26" y="3"/>
                  </a:lnTo>
                  <a:lnTo>
                    <a:pt x="14" y="3"/>
                  </a:lnTo>
                  <a:lnTo>
                    <a:pt x="4" y="4"/>
                  </a:lnTo>
                  <a:lnTo>
                    <a:pt x="0" y="4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2793" name="Freeform 25"/>
            <p:cNvSpPr>
              <a:spLocks/>
            </p:cNvSpPr>
            <p:nvPr/>
          </p:nvSpPr>
          <p:spPr bwMode="auto">
            <a:xfrm>
              <a:off x="2173" y="2866"/>
              <a:ext cx="34" cy="2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2" y="2"/>
                </a:cxn>
                <a:cxn ang="0">
                  <a:pos x="27" y="6"/>
                </a:cxn>
                <a:cxn ang="0">
                  <a:pos x="41" y="11"/>
                </a:cxn>
                <a:cxn ang="0">
                  <a:pos x="56" y="17"/>
                </a:cxn>
                <a:cxn ang="0">
                  <a:pos x="69" y="26"/>
                </a:cxn>
                <a:cxn ang="0">
                  <a:pos x="83" y="37"/>
                </a:cxn>
                <a:cxn ang="0">
                  <a:pos x="94" y="47"/>
                </a:cxn>
                <a:cxn ang="0">
                  <a:pos x="102" y="61"/>
                </a:cxn>
                <a:cxn ang="0">
                  <a:pos x="90" y="56"/>
                </a:cxn>
                <a:cxn ang="0">
                  <a:pos x="91" y="66"/>
                </a:cxn>
                <a:cxn ang="0">
                  <a:pos x="84" y="61"/>
                </a:cxn>
                <a:cxn ang="0">
                  <a:pos x="76" y="56"/>
                </a:cxn>
                <a:cxn ang="0">
                  <a:pos x="68" y="52"/>
                </a:cxn>
                <a:cxn ang="0">
                  <a:pos x="62" y="49"/>
                </a:cxn>
                <a:cxn ang="0">
                  <a:pos x="55" y="46"/>
                </a:cxn>
                <a:cxn ang="0">
                  <a:pos x="51" y="44"/>
                </a:cxn>
                <a:cxn ang="0">
                  <a:pos x="48" y="43"/>
                </a:cxn>
                <a:cxn ang="0">
                  <a:pos x="46" y="43"/>
                </a:cxn>
                <a:cxn ang="0">
                  <a:pos x="54" y="43"/>
                </a:cxn>
                <a:cxn ang="0">
                  <a:pos x="61" y="44"/>
                </a:cxn>
                <a:cxn ang="0">
                  <a:pos x="65" y="46"/>
                </a:cxn>
                <a:cxn ang="0">
                  <a:pos x="67" y="46"/>
                </a:cxn>
                <a:cxn ang="0">
                  <a:pos x="57" y="35"/>
                </a:cxn>
                <a:cxn ang="0">
                  <a:pos x="62" y="38"/>
                </a:cxn>
                <a:cxn ang="0">
                  <a:pos x="65" y="39"/>
                </a:cxn>
                <a:cxn ang="0">
                  <a:pos x="66" y="40"/>
                </a:cxn>
                <a:cxn ang="0">
                  <a:pos x="66" y="40"/>
                </a:cxn>
                <a:cxn ang="0">
                  <a:pos x="77" y="44"/>
                </a:cxn>
                <a:cxn ang="0">
                  <a:pos x="67" y="33"/>
                </a:cxn>
                <a:cxn ang="0">
                  <a:pos x="55" y="23"/>
                </a:cxn>
                <a:cxn ang="0">
                  <a:pos x="43" y="16"/>
                </a:cxn>
                <a:cxn ang="0">
                  <a:pos x="29" y="10"/>
                </a:cxn>
                <a:cxn ang="0">
                  <a:pos x="18" y="5"/>
                </a:cxn>
                <a:cxn ang="0">
                  <a:pos x="9" y="2"/>
                </a:cxn>
                <a:cxn ang="0">
                  <a:pos x="2" y="0"/>
                </a:cxn>
                <a:cxn ang="0">
                  <a:pos x="0" y="0"/>
                </a:cxn>
              </a:cxnLst>
              <a:rect l="0" t="0" r="r" b="b"/>
              <a:pathLst>
                <a:path w="102" h="66">
                  <a:moveTo>
                    <a:pt x="0" y="0"/>
                  </a:moveTo>
                  <a:lnTo>
                    <a:pt x="12" y="2"/>
                  </a:lnTo>
                  <a:lnTo>
                    <a:pt x="27" y="6"/>
                  </a:lnTo>
                  <a:lnTo>
                    <a:pt x="41" y="11"/>
                  </a:lnTo>
                  <a:lnTo>
                    <a:pt x="56" y="17"/>
                  </a:lnTo>
                  <a:lnTo>
                    <a:pt x="69" y="26"/>
                  </a:lnTo>
                  <a:lnTo>
                    <a:pt x="83" y="37"/>
                  </a:lnTo>
                  <a:lnTo>
                    <a:pt x="94" y="47"/>
                  </a:lnTo>
                  <a:lnTo>
                    <a:pt x="102" y="61"/>
                  </a:lnTo>
                  <a:lnTo>
                    <a:pt x="90" y="56"/>
                  </a:lnTo>
                  <a:lnTo>
                    <a:pt x="91" y="66"/>
                  </a:lnTo>
                  <a:lnTo>
                    <a:pt x="84" y="61"/>
                  </a:lnTo>
                  <a:lnTo>
                    <a:pt x="76" y="56"/>
                  </a:lnTo>
                  <a:lnTo>
                    <a:pt x="68" y="52"/>
                  </a:lnTo>
                  <a:lnTo>
                    <a:pt x="62" y="49"/>
                  </a:lnTo>
                  <a:lnTo>
                    <a:pt x="55" y="46"/>
                  </a:lnTo>
                  <a:lnTo>
                    <a:pt x="51" y="44"/>
                  </a:lnTo>
                  <a:lnTo>
                    <a:pt x="48" y="43"/>
                  </a:lnTo>
                  <a:lnTo>
                    <a:pt x="46" y="43"/>
                  </a:lnTo>
                  <a:lnTo>
                    <a:pt x="54" y="43"/>
                  </a:lnTo>
                  <a:lnTo>
                    <a:pt x="61" y="44"/>
                  </a:lnTo>
                  <a:lnTo>
                    <a:pt x="65" y="46"/>
                  </a:lnTo>
                  <a:lnTo>
                    <a:pt x="67" y="46"/>
                  </a:lnTo>
                  <a:lnTo>
                    <a:pt x="57" y="35"/>
                  </a:lnTo>
                  <a:lnTo>
                    <a:pt x="62" y="38"/>
                  </a:lnTo>
                  <a:lnTo>
                    <a:pt x="65" y="39"/>
                  </a:lnTo>
                  <a:lnTo>
                    <a:pt x="66" y="40"/>
                  </a:lnTo>
                  <a:lnTo>
                    <a:pt x="66" y="40"/>
                  </a:lnTo>
                  <a:lnTo>
                    <a:pt x="77" y="44"/>
                  </a:lnTo>
                  <a:lnTo>
                    <a:pt x="67" y="33"/>
                  </a:lnTo>
                  <a:lnTo>
                    <a:pt x="55" y="23"/>
                  </a:lnTo>
                  <a:lnTo>
                    <a:pt x="43" y="16"/>
                  </a:lnTo>
                  <a:lnTo>
                    <a:pt x="29" y="10"/>
                  </a:lnTo>
                  <a:lnTo>
                    <a:pt x="18" y="5"/>
                  </a:lnTo>
                  <a:lnTo>
                    <a:pt x="9" y="2"/>
                  </a:ln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2794" name="Freeform 26"/>
            <p:cNvSpPr>
              <a:spLocks/>
            </p:cNvSpPr>
            <p:nvPr/>
          </p:nvSpPr>
          <p:spPr bwMode="auto">
            <a:xfrm>
              <a:off x="2179" y="2883"/>
              <a:ext cx="16" cy="14"/>
            </a:xfrm>
            <a:custGeom>
              <a:avLst/>
              <a:gdLst/>
              <a:ahLst/>
              <a:cxnLst>
                <a:cxn ang="0">
                  <a:pos x="47" y="26"/>
                </a:cxn>
                <a:cxn ang="0">
                  <a:pos x="42" y="21"/>
                </a:cxn>
                <a:cxn ang="0">
                  <a:pos x="38" y="16"/>
                </a:cxn>
                <a:cxn ang="0">
                  <a:pos x="33" y="12"/>
                </a:cxn>
                <a:cxn ang="0">
                  <a:pos x="27" y="7"/>
                </a:cxn>
                <a:cxn ang="0">
                  <a:pos x="21" y="5"/>
                </a:cxn>
                <a:cxn ang="0">
                  <a:pos x="15" y="3"/>
                </a:cxn>
                <a:cxn ang="0">
                  <a:pos x="8" y="0"/>
                </a:cxn>
                <a:cxn ang="0">
                  <a:pos x="0" y="0"/>
                </a:cxn>
                <a:cxn ang="0">
                  <a:pos x="10" y="3"/>
                </a:cxn>
                <a:cxn ang="0">
                  <a:pos x="19" y="5"/>
                </a:cxn>
                <a:cxn ang="0">
                  <a:pos x="25" y="9"/>
                </a:cxn>
                <a:cxn ang="0">
                  <a:pos x="31" y="12"/>
                </a:cxn>
                <a:cxn ang="0">
                  <a:pos x="34" y="16"/>
                </a:cxn>
                <a:cxn ang="0">
                  <a:pos x="37" y="20"/>
                </a:cxn>
                <a:cxn ang="0">
                  <a:pos x="39" y="21"/>
                </a:cxn>
                <a:cxn ang="0">
                  <a:pos x="39" y="22"/>
                </a:cxn>
                <a:cxn ang="0">
                  <a:pos x="25" y="17"/>
                </a:cxn>
                <a:cxn ang="0">
                  <a:pos x="14" y="16"/>
                </a:cxn>
                <a:cxn ang="0">
                  <a:pos x="6" y="17"/>
                </a:cxn>
                <a:cxn ang="0">
                  <a:pos x="4" y="18"/>
                </a:cxn>
                <a:cxn ang="0">
                  <a:pos x="12" y="20"/>
                </a:cxn>
                <a:cxn ang="0">
                  <a:pos x="21" y="21"/>
                </a:cxn>
                <a:cxn ang="0">
                  <a:pos x="28" y="23"/>
                </a:cxn>
                <a:cxn ang="0">
                  <a:pos x="34" y="26"/>
                </a:cxn>
                <a:cxn ang="0">
                  <a:pos x="39" y="28"/>
                </a:cxn>
                <a:cxn ang="0">
                  <a:pos x="43" y="32"/>
                </a:cxn>
                <a:cxn ang="0">
                  <a:pos x="45" y="36"/>
                </a:cxn>
                <a:cxn ang="0">
                  <a:pos x="48" y="40"/>
                </a:cxn>
                <a:cxn ang="0">
                  <a:pos x="49" y="44"/>
                </a:cxn>
                <a:cxn ang="0">
                  <a:pos x="49" y="38"/>
                </a:cxn>
                <a:cxn ang="0">
                  <a:pos x="48" y="31"/>
                </a:cxn>
                <a:cxn ang="0">
                  <a:pos x="47" y="26"/>
                </a:cxn>
              </a:cxnLst>
              <a:rect l="0" t="0" r="r" b="b"/>
              <a:pathLst>
                <a:path w="49" h="44">
                  <a:moveTo>
                    <a:pt x="47" y="26"/>
                  </a:moveTo>
                  <a:lnTo>
                    <a:pt x="42" y="21"/>
                  </a:lnTo>
                  <a:lnTo>
                    <a:pt x="38" y="16"/>
                  </a:lnTo>
                  <a:lnTo>
                    <a:pt x="33" y="12"/>
                  </a:lnTo>
                  <a:lnTo>
                    <a:pt x="27" y="7"/>
                  </a:lnTo>
                  <a:lnTo>
                    <a:pt x="21" y="5"/>
                  </a:lnTo>
                  <a:lnTo>
                    <a:pt x="15" y="3"/>
                  </a:lnTo>
                  <a:lnTo>
                    <a:pt x="8" y="0"/>
                  </a:lnTo>
                  <a:lnTo>
                    <a:pt x="0" y="0"/>
                  </a:lnTo>
                  <a:lnTo>
                    <a:pt x="10" y="3"/>
                  </a:lnTo>
                  <a:lnTo>
                    <a:pt x="19" y="5"/>
                  </a:lnTo>
                  <a:lnTo>
                    <a:pt x="25" y="9"/>
                  </a:lnTo>
                  <a:lnTo>
                    <a:pt x="31" y="12"/>
                  </a:lnTo>
                  <a:lnTo>
                    <a:pt x="34" y="16"/>
                  </a:lnTo>
                  <a:lnTo>
                    <a:pt x="37" y="20"/>
                  </a:lnTo>
                  <a:lnTo>
                    <a:pt x="39" y="21"/>
                  </a:lnTo>
                  <a:lnTo>
                    <a:pt x="39" y="22"/>
                  </a:lnTo>
                  <a:lnTo>
                    <a:pt x="25" y="17"/>
                  </a:lnTo>
                  <a:lnTo>
                    <a:pt x="14" y="16"/>
                  </a:lnTo>
                  <a:lnTo>
                    <a:pt x="6" y="17"/>
                  </a:lnTo>
                  <a:lnTo>
                    <a:pt x="4" y="18"/>
                  </a:lnTo>
                  <a:lnTo>
                    <a:pt x="12" y="20"/>
                  </a:lnTo>
                  <a:lnTo>
                    <a:pt x="21" y="21"/>
                  </a:lnTo>
                  <a:lnTo>
                    <a:pt x="28" y="23"/>
                  </a:lnTo>
                  <a:lnTo>
                    <a:pt x="34" y="26"/>
                  </a:lnTo>
                  <a:lnTo>
                    <a:pt x="39" y="28"/>
                  </a:lnTo>
                  <a:lnTo>
                    <a:pt x="43" y="32"/>
                  </a:lnTo>
                  <a:lnTo>
                    <a:pt x="45" y="36"/>
                  </a:lnTo>
                  <a:lnTo>
                    <a:pt x="48" y="40"/>
                  </a:lnTo>
                  <a:lnTo>
                    <a:pt x="49" y="44"/>
                  </a:lnTo>
                  <a:lnTo>
                    <a:pt x="49" y="38"/>
                  </a:lnTo>
                  <a:lnTo>
                    <a:pt x="48" y="31"/>
                  </a:lnTo>
                  <a:lnTo>
                    <a:pt x="47" y="2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2795" name="Freeform 27"/>
            <p:cNvSpPr>
              <a:spLocks/>
            </p:cNvSpPr>
            <p:nvPr/>
          </p:nvSpPr>
          <p:spPr bwMode="auto">
            <a:xfrm>
              <a:off x="2182" y="2923"/>
              <a:ext cx="19" cy="12"/>
            </a:xfrm>
            <a:custGeom>
              <a:avLst/>
              <a:gdLst/>
              <a:ahLst/>
              <a:cxnLst>
                <a:cxn ang="0">
                  <a:pos x="40" y="0"/>
                </a:cxn>
                <a:cxn ang="0">
                  <a:pos x="34" y="2"/>
                </a:cxn>
                <a:cxn ang="0">
                  <a:pos x="28" y="6"/>
                </a:cxn>
                <a:cxn ang="0">
                  <a:pos x="22" y="9"/>
                </a:cxn>
                <a:cxn ang="0">
                  <a:pos x="17" y="13"/>
                </a:cxn>
                <a:cxn ang="0">
                  <a:pos x="12" y="17"/>
                </a:cxn>
                <a:cxn ang="0">
                  <a:pos x="7" y="23"/>
                </a:cxn>
                <a:cxn ang="0">
                  <a:pos x="3" y="28"/>
                </a:cxn>
                <a:cxn ang="0">
                  <a:pos x="0" y="35"/>
                </a:cxn>
                <a:cxn ang="0">
                  <a:pos x="11" y="20"/>
                </a:cxn>
                <a:cxn ang="0">
                  <a:pos x="23" y="11"/>
                </a:cxn>
                <a:cxn ang="0">
                  <a:pos x="30" y="7"/>
                </a:cxn>
                <a:cxn ang="0">
                  <a:pos x="34" y="6"/>
                </a:cxn>
                <a:cxn ang="0">
                  <a:pos x="24" y="18"/>
                </a:cxn>
                <a:cxn ang="0">
                  <a:pos x="19" y="28"/>
                </a:cxn>
                <a:cxn ang="0">
                  <a:pos x="18" y="35"/>
                </a:cxn>
                <a:cxn ang="0">
                  <a:pos x="18" y="37"/>
                </a:cxn>
                <a:cxn ang="0">
                  <a:pos x="23" y="29"/>
                </a:cxn>
                <a:cxn ang="0">
                  <a:pos x="27" y="23"/>
                </a:cxn>
                <a:cxn ang="0">
                  <a:pos x="31" y="17"/>
                </a:cxn>
                <a:cxn ang="0">
                  <a:pos x="35" y="12"/>
                </a:cxn>
                <a:cxn ang="0">
                  <a:pos x="40" y="8"/>
                </a:cxn>
                <a:cxn ang="0">
                  <a:pos x="45" y="6"/>
                </a:cxn>
                <a:cxn ang="0">
                  <a:pos x="50" y="5"/>
                </a:cxn>
                <a:cxn ang="0">
                  <a:pos x="55" y="5"/>
                </a:cxn>
                <a:cxn ang="0">
                  <a:pos x="58" y="3"/>
                </a:cxn>
                <a:cxn ang="0">
                  <a:pos x="53" y="2"/>
                </a:cxn>
                <a:cxn ang="0">
                  <a:pos x="45" y="1"/>
                </a:cxn>
                <a:cxn ang="0">
                  <a:pos x="40" y="0"/>
                </a:cxn>
              </a:cxnLst>
              <a:rect l="0" t="0" r="r" b="b"/>
              <a:pathLst>
                <a:path w="58" h="37">
                  <a:moveTo>
                    <a:pt x="40" y="0"/>
                  </a:moveTo>
                  <a:lnTo>
                    <a:pt x="34" y="2"/>
                  </a:lnTo>
                  <a:lnTo>
                    <a:pt x="28" y="6"/>
                  </a:lnTo>
                  <a:lnTo>
                    <a:pt x="22" y="9"/>
                  </a:lnTo>
                  <a:lnTo>
                    <a:pt x="17" y="13"/>
                  </a:lnTo>
                  <a:lnTo>
                    <a:pt x="12" y="17"/>
                  </a:lnTo>
                  <a:lnTo>
                    <a:pt x="7" y="23"/>
                  </a:lnTo>
                  <a:lnTo>
                    <a:pt x="3" y="28"/>
                  </a:lnTo>
                  <a:lnTo>
                    <a:pt x="0" y="35"/>
                  </a:lnTo>
                  <a:lnTo>
                    <a:pt x="11" y="20"/>
                  </a:lnTo>
                  <a:lnTo>
                    <a:pt x="23" y="11"/>
                  </a:lnTo>
                  <a:lnTo>
                    <a:pt x="30" y="7"/>
                  </a:lnTo>
                  <a:lnTo>
                    <a:pt x="34" y="6"/>
                  </a:lnTo>
                  <a:lnTo>
                    <a:pt x="24" y="18"/>
                  </a:lnTo>
                  <a:lnTo>
                    <a:pt x="19" y="28"/>
                  </a:lnTo>
                  <a:lnTo>
                    <a:pt x="18" y="35"/>
                  </a:lnTo>
                  <a:lnTo>
                    <a:pt x="18" y="37"/>
                  </a:lnTo>
                  <a:lnTo>
                    <a:pt x="23" y="29"/>
                  </a:lnTo>
                  <a:lnTo>
                    <a:pt x="27" y="23"/>
                  </a:lnTo>
                  <a:lnTo>
                    <a:pt x="31" y="17"/>
                  </a:lnTo>
                  <a:lnTo>
                    <a:pt x="35" y="12"/>
                  </a:lnTo>
                  <a:lnTo>
                    <a:pt x="40" y="8"/>
                  </a:lnTo>
                  <a:lnTo>
                    <a:pt x="45" y="6"/>
                  </a:lnTo>
                  <a:lnTo>
                    <a:pt x="50" y="5"/>
                  </a:lnTo>
                  <a:lnTo>
                    <a:pt x="55" y="5"/>
                  </a:lnTo>
                  <a:lnTo>
                    <a:pt x="58" y="3"/>
                  </a:lnTo>
                  <a:lnTo>
                    <a:pt x="53" y="2"/>
                  </a:lnTo>
                  <a:lnTo>
                    <a:pt x="45" y="1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2796" name="Freeform 28"/>
            <p:cNvSpPr>
              <a:spLocks/>
            </p:cNvSpPr>
            <p:nvPr/>
          </p:nvSpPr>
          <p:spPr bwMode="auto">
            <a:xfrm>
              <a:off x="2277" y="2908"/>
              <a:ext cx="22" cy="8"/>
            </a:xfrm>
            <a:custGeom>
              <a:avLst/>
              <a:gdLst/>
              <a:ahLst/>
              <a:cxnLst>
                <a:cxn ang="0">
                  <a:pos x="15" y="1"/>
                </a:cxn>
                <a:cxn ang="0">
                  <a:pos x="21" y="0"/>
                </a:cxn>
                <a:cxn ang="0">
                  <a:pos x="28" y="0"/>
                </a:cxn>
                <a:cxn ang="0">
                  <a:pos x="34" y="0"/>
                </a:cxn>
                <a:cxn ang="0">
                  <a:pos x="40" y="0"/>
                </a:cxn>
                <a:cxn ang="0">
                  <a:pos x="48" y="1"/>
                </a:cxn>
                <a:cxn ang="0">
                  <a:pos x="54" y="4"/>
                </a:cxn>
                <a:cxn ang="0">
                  <a:pos x="60" y="7"/>
                </a:cxn>
                <a:cxn ang="0">
                  <a:pos x="66" y="12"/>
                </a:cxn>
                <a:cxn ang="0">
                  <a:pos x="57" y="7"/>
                </a:cxn>
                <a:cxn ang="0">
                  <a:pos x="49" y="5"/>
                </a:cxn>
                <a:cxn ang="0">
                  <a:pos x="42" y="4"/>
                </a:cxn>
                <a:cxn ang="0">
                  <a:pos x="35" y="2"/>
                </a:cxn>
                <a:cxn ang="0">
                  <a:pos x="29" y="2"/>
                </a:cxn>
                <a:cxn ang="0">
                  <a:pos x="26" y="2"/>
                </a:cxn>
                <a:cxn ang="0">
                  <a:pos x="23" y="4"/>
                </a:cxn>
                <a:cxn ang="0">
                  <a:pos x="22" y="4"/>
                </a:cxn>
                <a:cxn ang="0">
                  <a:pos x="37" y="10"/>
                </a:cxn>
                <a:cxn ang="0">
                  <a:pos x="46" y="16"/>
                </a:cxn>
                <a:cxn ang="0">
                  <a:pos x="50" y="21"/>
                </a:cxn>
                <a:cxn ang="0">
                  <a:pos x="51" y="23"/>
                </a:cxn>
                <a:cxn ang="0">
                  <a:pos x="44" y="18"/>
                </a:cxn>
                <a:cxn ang="0">
                  <a:pos x="37" y="15"/>
                </a:cxn>
                <a:cxn ang="0">
                  <a:pos x="31" y="11"/>
                </a:cxn>
                <a:cxn ang="0">
                  <a:pos x="25" y="8"/>
                </a:cxn>
                <a:cxn ang="0">
                  <a:pos x="18" y="8"/>
                </a:cxn>
                <a:cxn ang="0">
                  <a:pos x="14" y="8"/>
                </a:cxn>
                <a:cxn ang="0">
                  <a:pos x="9" y="10"/>
                </a:cxn>
                <a:cxn ang="0">
                  <a:pos x="4" y="12"/>
                </a:cxn>
                <a:cxn ang="0">
                  <a:pos x="0" y="15"/>
                </a:cxn>
                <a:cxn ang="0">
                  <a:pos x="5" y="10"/>
                </a:cxn>
                <a:cxn ang="0">
                  <a:pos x="11" y="4"/>
                </a:cxn>
                <a:cxn ang="0">
                  <a:pos x="15" y="1"/>
                </a:cxn>
              </a:cxnLst>
              <a:rect l="0" t="0" r="r" b="b"/>
              <a:pathLst>
                <a:path w="66" h="23">
                  <a:moveTo>
                    <a:pt x="15" y="1"/>
                  </a:moveTo>
                  <a:lnTo>
                    <a:pt x="21" y="0"/>
                  </a:lnTo>
                  <a:lnTo>
                    <a:pt x="28" y="0"/>
                  </a:lnTo>
                  <a:lnTo>
                    <a:pt x="34" y="0"/>
                  </a:lnTo>
                  <a:lnTo>
                    <a:pt x="40" y="0"/>
                  </a:lnTo>
                  <a:lnTo>
                    <a:pt x="48" y="1"/>
                  </a:lnTo>
                  <a:lnTo>
                    <a:pt x="54" y="4"/>
                  </a:lnTo>
                  <a:lnTo>
                    <a:pt x="60" y="7"/>
                  </a:lnTo>
                  <a:lnTo>
                    <a:pt x="66" y="12"/>
                  </a:lnTo>
                  <a:lnTo>
                    <a:pt x="57" y="7"/>
                  </a:lnTo>
                  <a:lnTo>
                    <a:pt x="49" y="5"/>
                  </a:lnTo>
                  <a:lnTo>
                    <a:pt x="42" y="4"/>
                  </a:lnTo>
                  <a:lnTo>
                    <a:pt x="35" y="2"/>
                  </a:lnTo>
                  <a:lnTo>
                    <a:pt x="29" y="2"/>
                  </a:lnTo>
                  <a:lnTo>
                    <a:pt x="26" y="2"/>
                  </a:lnTo>
                  <a:lnTo>
                    <a:pt x="23" y="4"/>
                  </a:lnTo>
                  <a:lnTo>
                    <a:pt x="22" y="4"/>
                  </a:lnTo>
                  <a:lnTo>
                    <a:pt x="37" y="10"/>
                  </a:lnTo>
                  <a:lnTo>
                    <a:pt x="46" y="16"/>
                  </a:lnTo>
                  <a:lnTo>
                    <a:pt x="50" y="21"/>
                  </a:lnTo>
                  <a:lnTo>
                    <a:pt x="51" y="23"/>
                  </a:lnTo>
                  <a:lnTo>
                    <a:pt x="44" y="18"/>
                  </a:lnTo>
                  <a:lnTo>
                    <a:pt x="37" y="15"/>
                  </a:lnTo>
                  <a:lnTo>
                    <a:pt x="31" y="11"/>
                  </a:lnTo>
                  <a:lnTo>
                    <a:pt x="25" y="8"/>
                  </a:lnTo>
                  <a:lnTo>
                    <a:pt x="18" y="8"/>
                  </a:lnTo>
                  <a:lnTo>
                    <a:pt x="14" y="8"/>
                  </a:lnTo>
                  <a:lnTo>
                    <a:pt x="9" y="10"/>
                  </a:lnTo>
                  <a:lnTo>
                    <a:pt x="4" y="12"/>
                  </a:lnTo>
                  <a:lnTo>
                    <a:pt x="0" y="15"/>
                  </a:lnTo>
                  <a:lnTo>
                    <a:pt x="5" y="10"/>
                  </a:lnTo>
                  <a:lnTo>
                    <a:pt x="11" y="4"/>
                  </a:lnTo>
                  <a:lnTo>
                    <a:pt x="15" y="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2797" name="Freeform 29"/>
            <p:cNvSpPr>
              <a:spLocks/>
            </p:cNvSpPr>
            <p:nvPr/>
          </p:nvSpPr>
          <p:spPr bwMode="auto">
            <a:xfrm>
              <a:off x="2194" y="2943"/>
              <a:ext cx="32" cy="4"/>
            </a:xfrm>
            <a:custGeom>
              <a:avLst/>
              <a:gdLst/>
              <a:ahLst/>
              <a:cxnLst>
                <a:cxn ang="0">
                  <a:pos x="97" y="7"/>
                </a:cxn>
                <a:cxn ang="0">
                  <a:pos x="88" y="3"/>
                </a:cxn>
                <a:cxn ang="0">
                  <a:pos x="82" y="2"/>
                </a:cxn>
                <a:cxn ang="0">
                  <a:pos x="76" y="1"/>
                </a:cxn>
                <a:cxn ang="0">
                  <a:pos x="71" y="0"/>
                </a:cxn>
                <a:cxn ang="0">
                  <a:pos x="67" y="0"/>
                </a:cxn>
                <a:cxn ang="0">
                  <a:pos x="64" y="0"/>
                </a:cxn>
                <a:cxn ang="0">
                  <a:pos x="60" y="0"/>
                </a:cxn>
                <a:cxn ang="0">
                  <a:pos x="56" y="0"/>
                </a:cxn>
                <a:cxn ang="0">
                  <a:pos x="50" y="0"/>
                </a:cxn>
                <a:cxn ang="0">
                  <a:pos x="43" y="2"/>
                </a:cxn>
                <a:cxn ang="0">
                  <a:pos x="33" y="3"/>
                </a:cxn>
                <a:cxn ang="0">
                  <a:pos x="25" y="6"/>
                </a:cxn>
                <a:cxn ang="0">
                  <a:pos x="15" y="8"/>
                </a:cxn>
                <a:cxn ang="0">
                  <a:pos x="8" y="10"/>
                </a:cxn>
                <a:cxn ang="0">
                  <a:pos x="3" y="12"/>
                </a:cxn>
                <a:cxn ang="0">
                  <a:pos x="0" y="12"/>
                </a:cxn>
                <a:cxn ang="0">
                  <a:pos x="14" y="10"/>
                </a:cxn>
                <a:cxn ang="0">
                  <a:pos x="26" y="7"/>
                </a:cxn>
                <a:cxn ang="0">
                  <a:pos x="36" y="5"/>
                </a:cxn>
                <a:cxn ang="0">
                  <a:pos x="44" y="3"/>
                </a:cxn>
                <a:cxn ang="0">
                  <a:pos x="50" y="3"/>
                </a:cxn>
                <a:cxn ang="0">
                  <a:pos x="56" y="2"/>
                </a:cxn>
                <a:cxn ang="0">
                  <a:pos x="60" y="2"/>
                </a:cxn>
                <a:cxn ang="0">
                  <a:pos x="62" y="2"/>
                </a:cxn>
                <a:cxn ang="0">
                  <a:pos x="72" y="2"/>
                </a:cxn>
                <a:cxn ang="0">
                  <a:pos x="83" y="5"/>
                </a:cxn>
                <a:cxn ang="0">
                  <a:pos x="93" y="6"/>
                </a:cxn>
                <a:cxn ang="0">
                  <a:pos x="97" y="7"/>
                </a:cxn>
                <a:cxn ang="0">
                  <a:pos x="97" y="7"/>
                </a:cxn>
              </a:cxnLst>
              <a:rect l="0" t="0" r="r" b="b"/>
              <a:pathLst>
                <a:path w="97" h="12">
                  <a:moveTo>
                    <a:pt x="97" y="7"/>
                  </a:moveTo>
                  <a:lnTo>
                    <a:pt x="88" y="3"/>
                  </a:lnTo>
                  <a:lnTo>
                    <a:pt x="82" y="2"/>
                  </a:lnTo>
                  <a:lnTo>
                    <a:pt x="76" y="1"/>
                  </a:lnTo>
                  <a:lnTo>
                    <a:pt x="71" y="0"/>
                  </a:lnTo>
                  <a:lnTo>
                    <a:pt x="67" y="0"/>
                  </a:lnTo>
                  <a:lnTo>
                    <a:pt x="64" y="0"/>
                  </a:lnTo>
                  <a:lnTo>
                    <a:pt x="60" y="0"/>
                  </a:lnTo>
                  <a:lnTo>
                    <a:pt x="56" y="0"/>
                  </a:lnTo>
                  <a:lnTo>
                    <a:pt x="50" y="0"/>
                  </a:lnTo>
                  <a:lnTo>
                    <a:pt x="43" y="2"/>
                  </a:lnTo>
                  <a:lnTo>
                    <a:pt x="33" y="3"/>
                  </a:lnTo>
                  <a:lnTo>
                    <a:pt x="25" y="6"/>
                  </a:lnTo>
                  <a:lnTo>
                    <a:pt x="15" y="8"/>
                  </a:lnTo>
                  <a:lnTo>
                    <a:pt x="8" y="10"/>
                  </a:lnTo>
                  <a:lnTo>
                    <a:pt x="3" y="12"/>
                  </a:lnTo>
                  <a:lnTo>
                    <a:pt x="0" y="12"/>
                  </a:lnTo>
                  <a:lnTo>
                    <a:pt x="14" y="10"/>
                  </a:lnTo>
                  <a:lnTo>
                    <a:pt x="26" y="7"/>
                  </a:lnTo>
                  <a:lnTo>
                    <a:pt x="36" y="5"/>
                  </a:lnTo>
                  <a:lnTo>
                    <a:pt x="44" y="3"/>
                  </a:lnTo>
                  <a:lnTo>
                    <a:pt x="50" y="3"/>
                  </a:lnTo>
                  <a:lnTo>
                    <a:pt x="56" y="2"/>
                  </a:lnTo>
                  <a:lnTo>
                    <a:pt x="60" y="2"/>
                  </a:lnTo>
                  <a:lnTo>
                    <a:pt x="62" y="2"/>
                  </a:lnTo>
                  <a:lnTo>
                    <a:pt x="72" y="2"/>
                  </a:lnTo>
                  <a:lnTo>
                    <a:pt x="83" y="5"/>
                  </a:lnTo>
                  <a:lnTo>
                    <a:pt x="93" y="6"/>
                  </a:lnTo>
                  <a:lnTo>
                    <a:pt x="97" y="7"/>
                  </a:lnTo>
                  <a:lnTo>
                    <a:pt x="97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2798" name="Freeform 30"/>
            <p:cNvSpPr>
              <a:spLocks/>
            </p:cNvSpPr>
            <p:nvPr/>
          </p:nvSpPr>
          <p:spPr bwMode="auto">
            <a:xfrm>
              <a:off x="2188" y="2947"/>
              <a:ext cx="37" cy="9"/>
            </a:xfrm>
            <a:custGeom>
              <a:avLst/>
              <a:gdLst/>
              <a:ahLst/>
              <a:cxnLst>
                <a:cxn ang="0">
                  <a:pos x="112" y="3"/>
                </a:cxn>
                <a:cxn ang="0">
                  <a:pos x="101" y="1"/>
                </a:cxn>
                <a:cxn ang="0">
                  <a:pos x="92" y="0"/>
                </a:cxn>
                <a:cxn ang="0">
                  <a:pos x="85" y="0"/>
                </a:cxn>
                <a:cxn ang="0">
                  <a:pos x="80" y="0"/>
                </a:cxn>
                <a:cxn ang="0">
                  <a:pos x="75" y="1"/>
                </a:cxn>
                <a:cxn ang="0">
                  <a:pos x="71" y="2"/>
                </a:cxn>
                <a:cxn ang="0">
                  <a:pos x="67" y="2"/>
                </a:cxn>
                <a:cxn ang="0">
                  <a:pos x="62" y="3"/>
                </a:cxn>
                <a:cxn ang="0">
                  <a:pos x="56" y="4"/>
                </a:cxn>
                <a:cxn ang="0">
                  <a:pos x="47" y="8"/>
                </a:cxn>
                <a:cxn ang="0">
                  <a:pos x="38" y="12"/>
                </a:cxn>
                <a:cxn ang="0">
                  <a:pos x="27" y="17"/>
                </a:cxn>
                <a:cxn ang="0">
                  <a:pos x="17" y="22"/>
                </a:cxn>
                <a:cxn ang="0">
                  <a:pos x="8" y="25"/>
                </a:cxn>
                <a:cxn ang="0">
                  <a:pos x="2" y="28"/>
                </a:cxn>
                <a:cxn ang="0">
                  <a:pos x="0" y="29"/>
                </a:cxn>
                <a:cxn ang="0">
                  <a:pos x="16" y="23"/>
                </a:cxn>
                <a:cxn ang="0">
                  <a:pos x="30" y="18"/>
                </a:cxn>
                <a:cxn ang="0">
                  <a:pos x="41" y="13"/>
                </a:cxn>
                <a:cxn ang="0">
                  <a:pos x="51" y="11"/>
                </a:cxn>
                <a:cxn ang="0">
                  <a:pos x="57" y="8"/>
                </a:cxn>
                <a:cxn ang="0">
                  <a:pos x="63" y="6"/>
                </a:cxn>
                <a:cxn ang="0">
                  <a:pos x="67" y="6"/>
                </a:cxn>
                <a:cxn ang="0">
                  <a:pos x="69" y="4"/>
                </a:cxn>
                <a:cxn ang="0">
                  <a:pos x="75" y="3"/>
                </a:cxn>
                <a:cxn ang="0">
                  <a:pos x="81" y="3"/>
                </a:cxn>
                <a:cxn ang="0">
                  <a:pos x="89" y="2"/>
                </a:cxn>
                <a:cxn ang="0">
                  <a:pos x="96" y="2"/>
                </a:cxn>
                <a:cxn ang="0">
                  <a:pos x="102" y="3"/>
                </a:cxn>
                <a:cxn ang="0">
                  <a:pos x="107" y="3"/>
                </a:cxn>
                <a:cxn ang="0">
                  <a:pos x="111" y="3"/>
                </a:cxn>
                <a:cxn ang="0">
                  <a:pos x="112" y="3"/>
                </a:cxn>
                <a:cxn ang="0">
                  <a:pos x="112" y="3"/>
                </a:cxn>
              </a:cxnLst>
              <a:rect l="0" t="0" r="r" b="b"/>
              <a:pathLst>
                <a:path w="112" h="29">
                  <a:moveTo>
                    <a:pt x="112" y="3"/>
                  </a:moveTo>
                  <a:lnTo>
                    <a:pt x="101" y="1"/>
                  </a:lnTo>
                  <a:lnTo>
                    <a:pt x="92" y="0"/>
                  </a:lnTo>
                  <a:lnTo>
                    <a:pt x="85" y="0"/>
                  </a:lnTo>
                  <a:lnTo>
                    <a:pt x="80" y="0"/>
                  </a:lnTo>
                  <a:lnTo>
                    <a:pt x="75" y="1"/>
                  </a:lnTo>
                  <a:lnTo>
                    <a:pt x="71" y="2"/>
                  </a:lnTo>
                  <a:lnTo>
                    <a:pt x="67" y="2"/>
                  </a:lnTo>
                  <a:lnTo>
                    <a:pt x="62" y="3"/>
                  </a:lnTo>
                  <a:lnTo>
                    <a:pt x="56" y="4"/>
                  </a:lnTo>
                  <a:lnTo>
                    <a:pt x="47" y="8"/>
                  </a:lnTo>
                  <a:lnTo>
                    <a:pt x="38" y="12"/>
                  </a:lnTo>
                  <a:lnTo>
                    <a:pt x="27" y="17"/>
                  </a:lnTo>
                  <a:lnTo>
                    <a:pt x="17" y="22"/>
                  </a:lnTo>
                  <a:lnTo>
                    <a:pt x="8" y="25"/>
                  </a:lnTo>
                  <a:lnTo>
                    <a:pt x="2" y="28"/>
                  </a:lnTo>
                  <a:lnTo>
                    <a:pt x="0" y="29"/>
                  </a:lnTo>
                  <a:lnTo>
                    <a:pt x="16" y="23"/>
                  </a:lnTo>
                  <a:lnTo>
                    <a:pt x="30" y="18"/>
                  </a:lnTo>
                  <a:lnTo>
                    <a:pt x="41" y="13"/>
                  </a:lnTo>
                  <a:lnTo>
                    <a:pt x="51" y="11"/>
                  </a:lnTo>
                  <a:lnTo>
                    <a:pt x="57" y="8"/>
                  </a:lnTo>
                  <a:lnTo>
                    <a:pt x="63" y="6"/>
                  </a:lnTo>
                  <a:lnTo>
                    <a:pt x="67" y="6"/>
                  </a:lnTo>
                  <a:lnTo>
                    <a:pt x="69" y="4"/>
                  </a:lnTo>
                  <a:lnTo>
                    <a:pt x="75" y="3"/>
                  </a:lnTo>
                  <a:lnTo>
                    <a:pt x="81" y="3"/>
                  </a:lnTo>
                  <a:lnTo>
                    <a:pt x="89" y="2"/>
                  </a:lnTo>
                  <a:lnTo>
                    <a:pt x="96" y="2"/>
                  </a:lnTo>
                  <a:lnTo>
                    <a:pt x="102" y="3"/>
                  </a:lnTo>
                  <a:lnTo>
                    <a:pt x="107" y="3"/>
                  </a:lnTo>
                  <a:lnTo>
                    <a:pt x="111" y="3"/>
                  </a:lnTo>
                  <a:lnTo>
                    <a:pt x="112" y="3"/>
                  </a:lnTo>
                  <a:lnTo>
                    <a:pt x="112" y="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2799" name="Freeform 31"/>
            <p:cNvSpPr>
              <a:spLocks/>
            </p:cNvSpPr>
            <p:nvPr/>
          </p:nvSpPr>
          <p:spPr bwMode="auto">
            <a:xfrm>
              <a:off x="2193" y="2950"/>
              <a:ext cx="30" cy="12"/>
            </a:xfrm>
            <a:custGeom>
              <a:avLst/>
              <a:gdLst/>
              <a:ahLst/>
              <a:cxnLst>
                <a:cxn ang="0">
                  <a:pos x="88" y="0"/>
                </a:cxn>
                <a:cxn ang="0">
                  <a:pos x="79" y="0"/>
                </a:cxn>
                <a:cxn ang="0">
                  <a:pos x="72" y="0"/>
                </a:cxn>
                <a:cxn ang="0">
                  <a:pos x="66" y="1"/>
                </a:cxn>
                <a:cxn ang="0">
                  <a:pos x="61" y="1"/>
                </a:cxn>
                <a:cxn ang="0">
                  <a:pos x="57" y="3"/>
                </a:cxn>
                <a:cxn ang="0">
                  <a:pos x="54" y="4"/>
                </a:cxn>
                <a:cxn ang="0">
                  <a:pos x="51" y="6"/>
                </a:cxn>
                <a:cxn ang="0">
                  <a:pos x="47" y="7"/>
                </a:cxn>
                <a:cxn ang="0">
                  <a:pos x="43" y="9"/>
                </a:cxn>
                <a:cxn ang="0">
                  <a:pos x="36" y="12"/>
                </a:cxn>
                <a:cxn ang="0">
                  <a:pos x="28" y="17"/>
                </a:cxn>
                <a:cxn ang="0">
                  <a:pos x="21" y="21"/>
                </a:cxn>
                <a:cxn ang="0">
                  <a:pos x="12" y="26"/>
                </a:cxn>
                <a:cxn ang="0">
                  <a:pos x="6" y="31"/>
                </a:cxn>
                <a:cxn ang="0">
                  <a:pos x="1" y="34"/>
                </a:cxn>
                <a:cxn ang="0">
                  <a:pos x="0" y="35"/>
                </a:cxn>
                <a:cxn ang="0">
                  <a:pos x="12" y="28"/>
                </a:cxn>
                <a:cxn ang="0">
                  <a:pos x="23" y="23"/>
                </a:cxn>
                <a:cxn ang="0">
                  <a:pos x="32" y="18"/>
                </a:cxn>
                <a:cxn ang="0">
                  <a:pos x="39" y="14"/>
                </a:cxn>
                <a:cxn ang="0">
                  <a:pos x="44" y="11"/>
                </a:cxn>
                <a:cxn ang="0">
                  <a:pos x="49" y="8"/>
                </a:cxn>
                <a:cxn ang="0">
                  <a:pos x="51" y="7"/>
                </a:cxn>
                <a:cxn ang="0">
                  <a:pos x="54" y="6"/>
                </a:cxn>
                <a:cxn ang="0">
                  <a:pos x="63" y="3"/>
                </a:cxn>
                <a:cxn ang="0">
                  <a:pos x="74" y="1"/>
                </a:cxn>
                <a:cxn ang="0">
                  <a:pos x="84" y="0"/>
                </a:cxn>
                <a:cxn ang="0">
                  <a:pos x="88" y="0"/>
                </a:cxn>
                <a:cxn ang="0">
                  <a:pos x="88" y="0"/>
                </a:cxn>
              </a:cxnLst>
              <a:rect l="0" t="0" r="r" b="b"/>
              <a:pathLst>
                <a:path w="88" h="35">
                  <a:moveTo>
                    <a:pt x="88" y="0"/>
                  </a:moveTo>
                  <a:lnTo>
                    <a:pt x="79" y="0"/>
                  </a:lnTo>
                  <a:lnTo>
                    <a:pt x="72" y="0"/>
                  </a:lnTo>
                  <a:lnTo>
                    <a:pt x="66" y="1"/>
                  </a:lnTo>
                  <a:lnTo>
                    <a:pt x="61" y="1"/>
                  </a:lnTo>
                  <a:lnTo>
                    <a:pt x="57" y="3"/>
                  </a:lnTo>
                  <a:lnTo>
                    <a:pt x="54" y="4"/>
                  </a:lnTo>
                  <a:lnTo>
                    <a:pt x="51" y="6"/>
                  </a:lnTo>
                  <a:lnTo>
                    <a:pt x="47" y="7"/>
                  </a:lnTo>
                  <a:lnTo>
                    <a:pt x="43" y="9"/>
                  </a:lnTo>
                  <a:lnTo>
                    <a:pt x="36" y="12"/>
                  </a:lnTo>
                  <a:lnTo>
                    <a:pt x="28" y="17"/>
                  </a:lnTo>
                  <a:lnTo>
                    <a:pt x="21" y="21"/>
                  </a:lnTo>
                  <a:lnTo>
                    <a:pt x="12" y="26"/>
                  </a:lnTo>
                  <a:lnTo>
                    <a:pt x="6" y="31"/>
                  </a:lnTo>
                  <a:lnTo>
                    <a:pt x="1" y="34"/>
                  </a:lnTo>
                  <a:lnTo>
                    <a:pt x="0" y="35"/>
                  </a:lnTo>
                  <a:lnTo>
                    <a:pt x="12" y="28"/>
                  </a:lnTo>
                  <a:lnTo>
                    <a:pt x="23" y="23"/>
                  </a:lnTo>
                  <a:lnTo>
                    <a:pt x="32" y="18"/>
                  </a:lnTo>
                  <a:lnTo>
                    <a:pt x="39" y="14"/>
                  </a:lnTo>
                  <a:lnTo>
                    <a:pt x="44" y="11"/>
                  </a:lnTo>
                  <a:lnTo>
                    <a:pt x="49" y="8"/>
                  </a:lnTo>
                  <a:lnTo>
                    <a:pt x="51" y="7"/>
                  </a:lnTo>
                  <a:lnTo>
                    <a:pt x="54" y="6"/>
                  </a:lnTo>
                  <a:lnTo>
                    <a:pt x="63" y="3"/>
                  </a:lnTo>
                  <a:lnTo>
                    <a:pt x="74" y="1"/>
                  </a:lnTo>
                  <a:lnTo>
                    <a:pt x="84" y="0"/>
                  </a:lnTo>
                  <a:lnTo>
                    <a:pt x="88" y="0"/>
                  </a:lnTo>
                  <a:lnTo>
                    <a:pt x="88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2800" name="Freeform 32"/>
            <p:cNvSpPr>
              <a:spLocks/>
            </p:cNvSpPr>
            <p:nvPr/>
          </p:nvSpPr>
          <p:spPr bwMode="auto">
            <a:xfrm>
              <a:off x="2226" y="2866"/>
              <a:ext cx="12" cy="26"/>
            </a:xfrm>
            <a:custGeom>
              <a:avLst/>
              <a:gdLst/>
              <a:ahLst/>
              <a:cxnLst>
                <a:cxn ang="0">
                  <a:pos x="15" y="0"/>
                </a:cxn>
                <a:cxn ang="0">
                  <a:pos x="8" y="9"/>
                </a:cxn>
                <a:cxn ang="0">
                  <a:pos x="3" y="17"/>
                </a:cxn>
                <a:cxn ang="0">
                  <a:pos x="0" y="25"/>
                </a:cxn>
                <a:cxn ang="0">
                  <a:pos x="4" y="31"/>
                </a:cxn>
                <a:cxn ang="0">
                  <a:pos x="9" y="33"/>
                </a:cxn>
                <a:cxn ang="0">
                  <a:pos x="10" y="35"/>
                </a:cxn>
                <a:cxn ang="0">
                  <a:pos x="11" y="38"/>
                </a:cxn>
                <a:cxn ang="0">
                  <a:pos x="14" y="47"/>
                </a:cxn>
                <a:cxn ang="0">
                  <a:pos x="20" y="58"/>
                </a:cxn>
                <a:cxn ang="0">
                  <a:pos x="26" y="67"/>
                </a:cxn>
                <a:cxn ang="0">
                  <a:pos x="32" y="75"/>
                </a:cxn>
                <a:cxn ang="0">
                  <a:pos x="35" y="77"/>
                </a:cxn>
                <a:cxn ang="0">
                  <a:pos x="33" y="64"/>
                </a:cxn>
                <a:cxn ang="0">
                  <a:pos x="35" y="60"/>
                </a:cxn>
                <a:cxn ang="0">
                  <a:pos x="37" y="59"/>
                </a:cxn>
                <a:cxn ang="0">
                  <a:pos x="38" y="48"/>
                </a:cxn>
                <a:cxn ang="0">
                  <a:pos x="38" y="33"/>
                </a:cxn>
                <a:cxn ang="0">
                  <a:pos x="36" y="26"/>
                </a:cxn>
                <a:cxn ang="0">
                  <a:pos x="32" y="21"/>
                </a:cxn>
                <a:cxn ang="0">
                  <a:pos x="26" y="19"/>
                </a:cxn>
                <a:cxn ang="0">
                  <a:pos x="21" y="14"/>
                </a:cxn>
                <a:cxn ang="0">
                  <a:pos x="17" y="8"/>
                </a:cxn>
                <a:cxn ang="0">
                  <a:pos x="16" y="3"/>
                </a:cxn>
                <a:cxn ang="0">
                  <a:pos x="15" y="0"/>
                </a:cxn>
              </a:cxnLst>
              <a:rect l="0" t="0" r="r" b="b"/>
              <a:pathLst>
                <a:path w="38" h="77">
                  <a:moveTo>
                    <a:pt x="15" y="0"/>
                  </a:moveTo>
                  <a:lnTo>
                    <a:pt x="8" y="9"/>
                  </a:lnTo>
                  <a:lnTo>
                    <a:pt x="3" y="17"/>
                  </a:lnTo>
                  <a:lnTo>
                    <a:pt x="0" y="25"/>
                  </a:lnTo>
                  <a:lnTo>
                    <a:pt x="4" y="31"/>
                  </a:lnTo>
                  <a:lnTo>
                    <a:pt x="9" y="33"/>
                  </a:lnTo>
                  <a:lnTo>
                    <a:pt x="10" y="35"/>
                  </a:lnTo>
                  <a:lnTo>
                    <a:pt x="11" y="38"/>
                  </a:lnTo>
                  <a:lnTo>
                    <a:pt x="14" y="47"/>
                  </a:lnTo>
                  <a:lnTo>
                    <a:pt x="20" y="58"/>
                  </a:lnTo>
                  <a:lnTo>
                    <a:pt x="26" y="67"/>
                  </a:lnTo>
                  <a:lnTo>
                    <a:pt x="32" y="75"/>
                  </a:lnTo>
                  <a:lnTo>
                    <a:pt x="35" y="77"/>
                  </a:lnTo>
                  <a:lnTo>
                    <a:pt x="33" y="64"/>
                  </a:lnTo>
                  <a:lnTo>
                    <a:pt x="35" y="60"/>
                  </a:lnTo>
                  <a:lnTo>
                    <a:pt x="37" y="59"/>
                  </a:lnTo>
                  <a:lnTo>
                    <a:pt x="38" y="48"/>
                  </a:lnTo>
                  <a:lnTo>
                    <a:pt x="38" y="33"/>
                  </a:lnTo>
                  <a:lnTo>
                    <a:pt x="36" y="26"/>
                  </a:lnTo>
                  <a:lnTo>
                    <a:pt x="32" y="21"/>
                  </a:lnTo>
                  <a:lnTo>
                    <a:pt x="26" y="19"/>
                  </a:lnTo>
                  <a:lnTo>
                    <a:pt x="21" y="14"/>
                  </a:lnTo>
                  <a:lnTo>
                    <a:pt x="17" y="8"/>
                  </a:lnTo>
                  <a:lnTo>
                    <a:pt x="16" y="3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2801" name="Freeform 33"/>
            <p:cNvSpPr>
              <a:spLocks/>
            </p:cNvSpPr>
            <p:nvPr/>
          </p:nvSpPr>
          <p:spPr bwMode="auto">
            <a:xfrm>
              <a:off x="2213" y="2865"/>
              <a:ext cx="14" cy="30"/>
            </a:xfrm>
            <a:custGeom>
              <a:avLst/>
              <a:gdLst/>
              <a:ahLst/>
              <a:cxnLst>
                <a:cxn ang="0">
                  <a:pos x="44" y="0"/>
                </a:cxn>
                <a:cxn ang="0">
                  <a:pos x="38" y="2"/>
                </a:cxn>
                <a:cxn ang="0">
                  <a:pos x="33" y="3"/>
                </a:cxn>
                <a:cxn ang="0">
                  <a:pos x="27" y="5"/>
                </a:cxn>
                <a:cxn ang="0">
                  <a:pos x="21" y="7"/>
                </a:cxn>
                <a:cxn ang="0">
                  <a:pos x="16" y="9"/>
                </a:cxn>
                <a:cxn ang="0">
                  <a:pos x="10" y="10"/>
                </a:cxn>
                <a:cxn ang="0">
                  <a:pos x="5" y="13"/>
                </a:cxn>
                <a:cxn ang="0">
                  <a:pos x="0" y="14"/>
                </a:cxn>
                <a:cxn ang="0">
                  <a:pos x="0" y="18"/>
                </a:cxn>
                <a:cxn ang="0">
                  <a:pos x="2" y="24"/>
                </a:cxn>
                <a:cxn ang="0">
                  <a:pos x="6" y="29"/>
                </a:cxn>
                <a:cxn ang="0">
                  <a:pos x="13" y="33"/>
                </a:cxn>
                <a:cxn ang="0">
                  <a:pos x="20" y="40"/>
                </a:cxn>
                <a:cxn ang="0">
                  <a:pos x="22" y="44"/>
                </a:cxn>
                <a:cxn ang="0">
                  <a:pos x="24" y="49"/>
                </a:cxn>
                <a:cxn ang="0">
                  <a:pos x="22" y="57"/>
                </a:cxn>
                <a:cxn ang="0">
                  <a:pos x="22" y="64"/>
                </a:cxn>
                <a:cxn ang="0">
                  <a:pos x="25" y="70"/>
                </a:cxn>
                <a:cxn ang="0">
                  <a:pos x="31" y="79"/>
                </a:cxn>
                <a:cxn ang="0">
                  <a:pos x="43" y="90"/>
                </a:cxn>
                <a:cxn ang="0">
                  <a:pos x="42" y="88"/>
                </a:cxn>
                <a:cxn ang="0">
                  <a:pos x="41" y="85"/>
                </a:cxn>
                <a:cxn ang="0">
                  <a:pos x="38" y="80"/>
                </a:cxn>
                <a:cxn ang="0">
                  <a:pos x="36" y="71"/>
                </a:cxn>
                <a:cxn ang="0">
                  <a:pos x="36" y="63"/>
                </a:cxn>
                <a:cxn ang="0">
                  <a:pos x="36" y="57"/>
                </a:cxn>
                <a:cxn ang="0">
                  <a:pos x="35" y="50"/>
                </a:cxn>
                <a:cxn ang="0">
                  <a:pos x="30" y="42"/>
                </a:cxn>
                <a:cxn ang="0">
                  <a:pos x="25" y="32"/>
                </a:cxn>
                <a:cxn ang="0">
                  <a:pos x="24" y="26"/>
                </a:cxn>
                <a:cxn ang="0">
                  <a:pos x="27" y="19"/>
                </a:cxn>
                <a:cxn ang="0">
                  <a:pos x="36" y="10"/>
                </a:cxn>
                <a:cxn ang="0">
                  <a:pos x="39" y="8"/>
                </a:cxn>
                <a:cxn ang="0">
                  <a:pos x="42" y="5"/>
                </a:cxn>
                <a:cxn ang="0">
                  <a:pos x="43" y="3"/>
                </a:cxn>
                <a:cxn ang="0">
                  <a:pos x="44" y="0"/>
                </a:cxn>
              </a:cxnLst>
              <a:rect l="0" t="0" r="r" b="b"/>
              <a:pathLst>
                <a:path w="44" h="90">
                  <a:moveTo>
                    <a:pt x="44" y="0"/>
                  </a:moveTo>
                  <a:lnTo>
                    <a:pt x="38" y="2"/>
                  </a:lnTo>
                  <a:lnTo>
                    <a:pt x="33" y="3"/>
                  </a:lnTo>
                  <a:lnTo>
                    <a:pt x="27" y="5"/>
                  </a:lnTo>
                  <a:lnTo>
                    <a:pt x="21" y="7"/>
                  </a:lnTo>
                  <a:lnTo>
                    <a:pt x="16" y="9"/>
                  </a:lnTo>
                  <a:lnTo>
                    <a:pt x="10" y="10"/>
                  </a:lnTo>
                  <a:lnTo>
                    <a:pt x="5" y="13"/>
                  </a:lnTo>
                  <a:lnTo>
                    <a:pt x="0" y="14"/>
                  </a:lnTo>
                  <a:lnTo>
                    <a:pt x="0" y="18"/>
                  </a:lnTo>
                  <a:lnTo>
                    <a:pt x="2" y="24"/>
                  </a:lnTo>
                  <a:lnTo>
                    <a:pt x="6" y="29"/>
                  </a:lnTo>
                  <a:lnTo>
                    <a:pt x="13" y="33"/>
                  </a:lnTo>
                  <a:lnTo>
                    <a:pt x="20" y="40"/>
                  </a:lnTo>
                  <a:lnTo>
                    <a:pt x="22" y="44"/>
                  </a:lnTo>
                  <a:lnTo>
                    <a:pt x="24" y="49"/>
                  </a:lnTo>
                  <a:lnTo>
                    <a:pt x="22" y="57"/>
                  </a:lnTo>
                  <a:lnTo>
                    <a:pt x="22" y="64"/>
                  </a:lnTo>
                  <a:lnTo>
                    <a:pt x="25" y="70"/>
                  </a:lnTo>
                  <a:lnTo>
                    <a:pt x="31" y="79"/>
                  </a:lnTo>
                  <a:lnTo>
                    <a:pt x="43" y="90"/>
                  </a:lnTo>
                  <a:lnTo>
                    <a:pt x="42" y="88"/>
                  </a:lnTo>
                  <a:lnTo>
                    <a:pt x="41" y="85"/>
                  </a:lnTo>
                  <a:lnTo>
                    <a:pt x="38" y="80"/>
                  </a:lnTo>
                  <a:lnTo>
                    <a:pt x="36" y="71"/>
                  </a:lnTo>
                  <a:lnTo>
                    <a:pt x="36" y="63"/>
                  </a:lnTo>
                  <a:lnTo>
                    <a:pt x="36" y="57"/>
                  </a:lnTo>
                  <a:lnTo>
                    <a:pt x="35" y="50"/>
                  </a:lnTo>
                  <a:lnTo>
                    <a:pt x="30" y="42"/>
                  </a:lnTo>
                  <a:lnTo>
                    <a:pt x="25" y="32"/>
                  </a:lnTo>
                  <a:lnTo>
                    <a:pt x="24" y="26"/>
                  </a:lnTo>
                  <a:lnTo>
                    <a:pt x="27" y="19"/>
                  </a:lnTo>
                  <a:lnTo>
                    <a:pt x="36" y="10"/>
                  </a:lnTo>
                  <a:lnTo>
                    <a:pt x="39" y="8"/>
                  </a:lnTo>
                  <a:lnTo>
                    <a:pt x="42" y="5"/>
                  </a:lnTo>
                  <a:lnTo>
                    <a:pt x="43" y="3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2802" name="Freeform 34"/>
            <p:cNvSpPr>
              <a:spLocks/>
            </p:cNvSpPr>
            <p:nvPr/>
          </p:nvSpPr>
          <p:spPr bwMode="auto">
            <a:xfrm>
              <a:off x="2243" y="2862"/>
              <a:ext cx="11" cy="30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2" y="7"/>
                </a:cxn>
                <a:cxn ang="0">
                  <a:pos x="5" y="13"/>
                </a:cxn>
                <a:cxn ang="0">
                  <a:pos x="7" y="19"/>
                </a:cxn>
                <a:cxn ang="0">
                  <a:pos x="12" y="25"/>
                </a:cxn>
                <a:cxn ang="0">
                  <a:pos x="18" y="34"/>
                </a:cxn>
                <a:cxn ang="0">
                  <a:pos x="18" y="40"/>
                </a:cxn>
                <a:cxn ang="0">
                  <a:pos x="16" y="46"/>
                </a:cxn>
                <a:cxn ang="0">
                  <a:pos x="13" y="55"/>
                </a:cxn>
                <a:cxn ang="0">
                  <a:pos x="11" y="64"/>
                </a:cxn>
                <a:cxn ang="0">
                  <a:pos x="10" y="72"/>
                </a:cxn>
                <a:cxn ang="0">
                  <a:pos x="12" y="79"/>
                </a:cxn>
                <a:cxn ang="0">
                  <a:pos x="18" y="91"/>
                </a:cxn>
                <a:cxn ang="0">
                  <a:pos x="16" y="84"/>
                </a:cxn>
                <a:cxn ang="0">
                  <a:pos x="17" y="75"/>
                </a:cxn>
                <a:cxn ang="0">
                  <a:pos x="19" y="63"/>
                </a:cxn>
                <a:cxn ang="0">
                  <a:pos x="23" y="49"/>
                </a:cxn>
                <a:cxn ang="0">
                  <a:pos x="28" y="36"/>
                </a:cxn>
                <a:cxn ang="0">
                  <a:pos x="30" y="33"/>
                </a:cxn>
                <a:cxn ang="0">
                  <a:pos x="31" y="29"/>
                </a:cxn>
                <a:cxn ang="0">
                  <a:pos x="28" y="16"/>
                </a:cxn>
                <a:cxn ang="0">
                  <a:pos x="27" y="11"/>
                </a:cxn>
                <a:cxn ang="0">
                  <a:pos x="25" y="6"/>
                </a:cxn>
                <a:cxn ang="0">
                  <a:pos x="24" y="2"/>
                </a:cxn>
                <a:cxn ang="0">
                  <a:pos x="23" y="0"/>
                </a:cxn>
                <a:cxn ang="0">
                  <a:pos x="17" y="0"/>
                </a:cxn>
                <a:cxn ang="0">
                  <a:pos x="12" y="0"/>
                </a:cxn>
                <a:cxn ang="0">
                  <a:pos x="6" y="0"/>
                </a:cxn>
                <a:cxn ang="0">
                  <a:pos x="0" y="1"/>
                </a:cxn>
              </a:cxnLst>
              <a:rect l="0" t="0" r="r" b="b"/>
              <a:pathLst>
                <a:path w="31" h="91">
                  <a:moveTo>
                    <a:pt x="0" y="1"/>
                  </a:moveTo>
                  <a:lnTo>
                    <a:pt x="2" y="7"/>
                  </a:lnTo>
                  <a:lnTo>
                    <a:pt x="5" y="13"/>
                  </a:lnTo>
                  <a:lnTo>
                    <a:pt x="7" y="19"/>
                  </a:lnTo>
                  <a:lnTo>
                    <a:pt x="12" y="25"/>
                  </a:lnTo>
                  <a:lnTo>
                    <a:pt x="18" y="34"/>
                  </a:lnTo>
                  <a:lnTo>
                    <a:pt x="18" y="40"/>
                  </a:lnTo>
                  <a:lnTo>
                    <a:pt x="16" y="46"/>
                  </a:lnTo>
                  <a:lnTo>
                    <a:pt x="13" y="55"/>
                  </a:lnTo>
                  <a:lnTo>
                    <a:pt x="11" y="64"/>
                  </a:lnTo>
                  <a:lnTo>
                    <a:pt x="10" y="72"/>
                  </a:lnTo>
                  <a:lnTo>
                    <a:pt x="12" y="79"/>
                  </a:lnTo>
                  <a:lnTo>
                    <a:pt x="18" y="91"/>
                  </a:lnTo>
                  <a:lnTo>
                    <a:pt x="16" y="84"/>
                  </a:lnTo>
                  <a:lnTo>
                    <a:pt x="17" y="75"/>
                  </a:lnTo>
                  <a:lnTo>
                    <a:pt x="19" y="63"/>
                  </a:lnTo>
                  <a:lnTo>
                    <a:pt x="23" y="49"/>
                  </a:lnTo>
                  <a:lnTo>
                    <a:pt x="28" y="36"/>
                  </a:lnTo>
                  <a:lnTo>
                    <a:pt x="30" y="33"/>
                  </a:lnTo>
                  <a:lnTo>
                    <a:pt x="31" y="29"/>
                  </a:lnTo>
                  <a:lnTo>
                    <a:pt x="28" y="16"/>
                  </a:lnTo>
                  <a:lnTo>
                    <a:pt x="27" y="11"/>
                  </a:lnTo>
                  <a:lnTo>
                    <a:pt x="25" y="6"/>
                  </a:lnTo>
                  <a:lnTo>
                    <a:pt x="24" y="2"/>
                  </a:lnTo>
                  <a:lnTo>
                    <a:pt x="23" y="0"/>
                  </a:lnTo>
                  <a:lnTo>
                    <a:pt x="17" y="0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2803" name="Freeform 35"/>
            <p:cNvSpPr>
              <a:spLocks/>
            </p:cNvSpPr>
            <p:nvPr/>
          </p:nvSpPr>
          <p:spPr bwMode="auto">
            <a:xfrm>
              <a:off x="2251" y="2909"/>
              <a:ext cx="79" cy="109"/>
            </a:xfrm>
            <a:custGeom>
              <a:avLst/>
              <a:gdLst/>
              <a:ahLst/>
              <a:cxnLst>
                <a:cxn ang="0">
                  <a:pos x="107" y="326"/>
                </a:cxn>
                <a:cxn ang="0">
                  <a:pos x="126" y="321"/>
                </a:cxn>
                <a:cxn ang="0">
                  <a:pos x="144" y="309"/>
                </a:cxn>
                <a:cxn ang="0">
                  <a:pos x="135" y="292"/>
                </a:cxn>
                <a:cxn ang="0">
                  <a:pos x="124" y="282"/>
                </a:cxn>
                <a:cxn ang="0">
                  <a:pos x="131" y="270"/>
                </a:cxn>
                <a:cxn ang="0">
                  <a:pos x="106" y="264"/>
                </a:cxn>
                <a:cxn ang="0">
                  <a:pos x="120" y="253"/>
                </a:cxn>
                <a:cxn ang="0">
                  <a:pos x="149" y="228"/>
                </a:cxn>
                <a:cxn ang="0">
                  <a:pos x="167" y="211"/>
                </a:cxn>
                <a:cxn ang="0">
                  <a:pos x="171" y="243"/>
                </a:cxn>
                <a:cxn ang="0">
                  <a:pos x="177" y="232"/>
                </a:cxn>
                <a:cxn ang="0">
                  <a:pos x="210" y="189"/>
                </a:cxn>
                <a:cxn ang="0">
                  <a:pos x="221" y="157"/>
                </a:cxn>
                <a:cxn ang="0">
                  <a:pos x="228" y="172"/>
                </a:cxn>
                <a:cxn ang="0">
                  <a:pos x="235" y="136"/>
                </a:cxn>
                <a:cxn ang="0">
                  <a:pos x="233" y="98"/>
                </a:cxn>
                <a:cxn ang="0">
                  <a:pos x="224" y="71"/>
                </a:cxn>
                <a:cxn ang="0">
                  <a:pos x="207" y="47"/>
                </a:cxn>
                <a:cxn ang="0">
                  <a:pos x="201" y="5"/>
                </a:cxn>
                <a:cxn ang="0">
                  <a:pos x="187" y="11"/>
                </a:cxn>
                <a:cxn ang="0">
                  <a:pos x="189" y="70"/>
                </a:cxn>
                <a:cxn ang="0">
                  <a:pos x="177" y="120"/>
                </a:cxn>
                <a:cxn ang="0">
                  <a:pos x="165" y="157"/>
                </a:cxn>
                <a:cxn ang="0">
                  <a:pos x="143" y="182"/>
                </a:cxn>
                <a:cxn ang="0">
                  <a:pos x="117" y="204"/>
                </a:cxn>
                <a:cxn ang="0">
                  <a:pos x="115" y="187"/>
                </a:cxn>
                <a:cxn ang="0">
                  <a:pos x="126" y="168"/>
                </a:cxn>
                <a:cxn ang="0">
                  <a:pos x="132" y="149"/>
                </a:cxn>
                <a:cxn ang="0">
                  <a:pos x="146" y="140"/>
                </a:cxn>
                <a:cxn ang="0">
                  <a:pos x="143" y="129"/>
                </a:cxn>
                <a:cxn ang="0">
                  <a:pos x="145" y="120"/>
                </a:cxn>
                <a:cxn ang="0">
                  <a:pos x="146" y="110"/>
                </a:cxn>
                <a:cxn ang="0">
                  <a:pos x="144" y="93"/>
                </a:cxn>
                <a:cxn ang="0">
                  <a:pos x="132" y="90"/>
                </a:cxn>
                <a:cxn ang="0">
                  <a:pos x="131" y="101"/>
                </a:cxn>
                <a:cxn ang="0">
                  <a:pos x="122" y="137"/>
                </a:cxn>
                <a:cxn ang="0">
                  <a:pos x="107" y="167"/>
                </a:cxn>
                <a:cxn ang="0">
                  <a:pos x="79" y="194"/>
                </a:cxn>
                <a:cxn ang="0">
                  <a:pos x="26" y="227"/>
                </a:cxn>
                <a:cxn ang="0">
                  <a:pos x="14" y="254"/>
                </a:cxn>
                <a:cxn ang="0">
                  <a:pos x="35" y="276"/>
                </a:cxn>
                <a:cxn ang="0">
                  <a:pos x="57" y="294"/>
                </a:cxn>
                <a:cxn ang="0">
                  <a:pos x="68" y="307"/>
                </a:cxn>
                <a:cxn ang="0">
                  <a:pos x="85" y="321"/>
                </a:cxn>
              </a:cxnLst>
              <a:rect l="0" t="0" r="r" b="b"/>
              <a:pathLst>
                <a:path w="237" h="329">
                  <a:moveTo>
                    <a:pt x="99" y="329"/>
                  </a:moveTo>
                  <a:lnTo>
                    <a:pt x="103" y="328"/>
                  </a:lnTo>
                  <a:lnTo>
                    <a:pt x="107" y="326"/>
                  </a:lnTo>
                  <a:lnTo>
                    <a:pt x="112" y="324"/>
                  </a:lnTo>
                  <a:lnTo>
                    <a:pt x="117" y="323"/>
                  </a:lnTo>
                  <a:lnTo>
                    <a:pt x="126" y="321"/>
                  </a:lnTo>
                  <a:lnTo>
                    <a:pt x="133" y="317"/>
                  </a:lnTo>
                  <a:lnTo>
                    <a:pt x="138" y="314"/>
                  </a:lnTo>
                  <a:lnTo>
                    <a:pt x="144" y="309"/>
                  </a:lnTo>
                  <a:lnTo>
                    <a:pt x="146" y="303"/>
                  </a:lnTo>
                  <a:lnTo>
                    <a:pt x="143" y="296"/>
                  </a:lnTo>
                  <a:lnTo>
                    <a:pt x="135" y="292"/>
                  </a:lnTo>
                  <a:lnTo>
                    <a:pt x="129" y="287"/>
                  </a:lnTo>
                  <a:lnTo>
                    <a:pt x="124" y="284"/>
                  </a:lnTo>
                  <a:lnTo>
                    <a:pt x="124" y="282"/>
                  </a:lnTo>
                  <a:lnTo>
                    <a:pt x="126" y="278"/>
                  </a:lnTo>
                  <a:lnTo>
                    <a:pt x="131" y="273"/>
                  </a:lnTo>
                  <a:lnTo>
                    <a:pt x="131" y="270"/>
                  </a:lnTo>
                  <a:lnTo>
                    <a:pt x="126" y="268"/>
                  </a:lnTo>
                  <a:lnTo>
                    <a:pt x="116" y="267"/>
                  </a:lnTo>
                  <a:lnTo>
                    <a:pt x="106" y="264"/>
                  </a:lnTo>
                  <a:lnTo>
                    <a:pt x="107" y="262"/>
                  </a:lnTo>
                  <a:lnTo>
                    <a:pt x="112" y="259"/>
                  </a:lnTo>
                  <a:lnTo>
                    <a:pt x="120" y="253"/>
                  </a:lnTo>
                  <a:lnTo>
                    <a:pt x="129" y="245"/>
                  </a:lnTo>
                  <a:lnTo>
                    <a:pt x="139" y="237"/>
                  </a:lnTo>
                  <a:lnTo>
                    <a:pt x="149" y="228"/>
                  </a:lnTo>
                  <a:lnTo>
                    <a:pt x="159" y="218"/>
                  </a:lnTo>
                  <a:lnTo>
                    <a:pt x="167" y="210"/>
                  </a:lnTo>
                  <a:lnTo>
                    <a:pt x="167" y="211"/>
                  </a:lnTo>
                  <a:lnTo>
                    <a:pt x="166" y="217"/>
                  </a:lnTo>
                  <a:lnTo>
                    <a:pt x="167" y="227"/>
                  </a:lnTo>
                  <a:lnTo>
                    <a:pt x="171" y="243"/>
                  </a:lnTo>
                  <a:lnTo>
                    <a:pt x="171" y="242"/>
                  </a:lnTo>
                  <a:lnTo>
                    <a:pt x="172" y="239"/>
                  </a:lnTo>
                  <a:lnTo>
                    <a:pt x="177" y="232"/>
                  </a:lnTo>
                  <a:lnTo>
                    <a:pt x="187" y="220"/>
                  </a:lnTo>
                  <a:lnTo>
                    <a:pt x="200" y="204"/>
                  </a:lnTo>
                  <a:lnTo>
                    <a:pt x="210" y="189"/>
                  </a:lnTo>
                  <a:lnTo>
                    <a:pt x="217" y="173"/>
                  </a:lnTo>
                  <a:lnTo>
                    <a:pt x="221" y="156"/>
                  </a:lnTo>
                  <a:lnTo>
                    <a:pt x="221" y="157"/>
                  </a:lnTo>
                  <a:lnTo>
                    <a:pt x="221" y="161"/>
                  </a:lnTo>
                  <a:lnTo>
                    <a:pt x="223" y="166"/>
                  </a:lnTo>
                  <a:lnTo>
                    <a:pt x="228" y="172"/>
                  </a:lnTo>
                  <a:lnTo>
                    <a:pt x="229" y="167"/>
                  </a:lnTo>
                  <a:lnTo>
                    <a:pt x="233" y="154"/>
                  </a:lnTo>
                  <a:lnTo>
                    <a:pt x="235" y="136"/>
                  </a:lnTo>
                  <a:lnTo>
                    <a:pt x="237" y="118"/>
                  </a:lnTo>
                  <a:lnTo>
                    <a:pt x="235" y="105"/>
                  </a:lnTo>
                  <a:lnTo>
                    <a:pt x="233" y="98"/>
                  </a:lnTo>
                  <a:lnTo>
                    <a:pt x="229" y="92"/>
                  </a:lnTo>
                  <a:lnTo>
                    <a:pt x="228" y="82"/>
                  </a:lnTo>
                  <a:lnTo>
                    <a:pt x="224" y="71"/>
                  </a:lnTo>
                  <a:lnTo>
                    <a:pt x="217" y="64"/>
                  </a:lnTo>
                  <a:lnTo>
                    <a:pt x="211" y="56"/>
                  </a:lnTo>
                  <a:lnTo>
                    <a:pt x="207" y="47"/>
                  </a:lnTo>
                  <a:lnTo>
                    <a:pt x="207" y="32"/>
                  </a:lnTo>
                  <a:lnTo>
                    <a:pt x="206" y="17"/>
                  </a:lnTo>
                  <a:lnTo>
                    <a:pt x="201" y="5"/>
                  </a:lnTo>
                  <a:lnTo>
                    <a:pt x="194" y="0"/>
                  </a:lnTo>
                  <a:lnTo>
                    <a:pt x="188" y="3"/>
                  </a:lnTo>
                  <a:lnTo>
                    <a:pt x="187" y="11"/>
                  </a:lnTo>
                  <a:lnTo>
                    <a:pt x="187" y="28"/>
                  </a:lnTo>
                  <a:lnTo>
                    <a:pt x="189" y="51"/>
                  </a:lnTo>
                  <a:lnTo>
                    <a:pt x="189" y="70"/>
                  </a:lnTo>
                  <a:lnTo>
                    <a:pt x="188" y="79"/>
                  </a:lnTo>
                  <a:lnTo>
                    <a:pt x="183" y="92"/>
                  </a:lnTo>
                  <a:lnTo>
                    <a:pt x="177" y="120"/>
                  </a:lnTo>
                  <a:lnTo>
                    <a:pt x="173" y="136"/>
                  </a:lnTo>
                  <a:lnTo>
                    <a:pt x="170" y="148"/>
                  </a:lnTo>
                  <a:lnTo>
                    <a:pt x="165" y="157"/>
                  </a:lnTo>
                  <a:lnTo>
                    <a:pt x="160" y="166"/>
                  </a:lnTo>
                  <a:lnTo>
                    <a:pt x="152" y="173"/>
                  </a:lnTo>
                  <a:lnTo>
                    <a:pt x="143" y="182"/>
                  </a:lnTo>
                  <a:lnTo>
                    <a:pt x="132" y="193"/>
                  </a:lnTo>
                  <a:lnTo>
                    <a:pt x="117" y="206"/>
                  </a:lnTo>
                  <a:lnTo>
                    <a:pt x="117" y="204"/>
                  </a:lnTo>
                  <a:lnTo>
                    <a:pt x="116" y="200"/>
                  </a:lnTo>
                  <a:lnTo>
                    <a:pt x="115" y="193"/>
                  </a:lnTo>
                  <a:lnTo>
                    <a:pt x="115" y="187"/>
                  </a:lnTo>
                  <a:lnTo>
                    <a:pt x="117" y="181"/>
                  </a:lnTo>
                  <a:lnTo>
                    <a:pt x="121" y="175"/>
                  </a:lnTo>
                  <a:lnTo>
                    <a:pt x="126" y="168"/>
                  </a:lnTo>
                  <a:lnTo>
                    <a:pt x="128" y="160"/>
                  </a:lnTo>
                  <a:lnTo>
                    <a:pt x="129" y="154"/>
                  </a:lnTo>
                  <a:lnTo>
                    <a:pt x="132" y="149"/>
                  </a:lnTo>
                  <a:lnTo>
                    <a:pt x="135" y="146"/>
                  </a:lnTo>
                  <a:lnTo>
                    <a:pt x="142" y="143"/>
                  </a:lnTo>
                  <a:lnTo>
                    <a:pt x="146" y="140"/>
                  </a:lnTo>
                  <a:lnTo>
                    <a:pt x="146" y="138"/>
                  </a:lnTo>
                  <a:lnTo>
                    <a:pt x="144" y="136"/>
                  </a:lnTo>
                  <a:lnTo>
                    <a:pt x="143" y="129"/>
                  </a:lnTo>
                  <a:lnTo>
                    <a:pt x="143" y="123"/>
                  </a:lnTo>
                  <a:lnTo>
                    <a:pt x="143" y="121"/>
                  </a:lnTo>
                  <a:lnTo>
                    <a:pt x="145" y="120"/>
                  </a:lnTo>
                  <a:lnTo>
                    <a:pt x="151" y="117"/>
                  </a:lnTo>
                  <a:lnTo>
                    <a:pt x="150" y="115"/>
                  </a:lnTo>
                  <a:lnTo>
                    <a:pt x="146" y="110"/>
                  </a:lnTo>
                  <a:lnTo>
                    <a:pt x="144" y="104"/>
                  </a:lnTo>
                  <a:lnTo>
                    <a:pt x="144" y="99"/>
                  </a:lnTo>
                  <a:lnTo>
                    <a:pt x="144" y="93"/>
                  </a:lnTo>
                  <a:lnTo>
                    <a:pt x="143" y="88"/>
                  </a:lnTo>
                  <a:lnTo>
                    <a:pt x="138" y="86"/>
                  </a:lnTo>
                  <a:lnTo>
                    <a:pt x="132" y="90"/>
                  </a:lnTo>
                  <a:lnTo>
                    <a:pt x="128" y="95"/>
                  </a:lnTo>
                  <a:lnTo>
                    <a:pt x="128" y="98"/>
                  </a:lnTo>
                  <a:lnTo>
                    <a:pt x="131" y="101"/>
                  </a:lnTo>
                  <a:lnTo>
                    <a:pt x="131" y="112"/>
                  </a:lnTo>
                  <a:lnTo>
                    <a:pt x="127" y="127"/>
                  </a:lnTo>
                  <a:lnTo>
                    <a:pt x="122" y="137"/>
                  </a:lnTo>
                  <a:lnTo>
                    <a:pt x="117" y="146"/>
                  </a:lnTo>
                  <a:lnTo>
                    <a:pt x="111" y="159"/>
                  </a:lnTo>
                  <a:lnTo>
                    <a:pt x="107" y="167"/>
                  </a:lnTo>
                  <a:lnTo>
                    <a:pt x="100" y="176"/>
                  </a:lnTo>
                  <a:lnTo>
                    <a:pt x="92" y="184"/>
                  </a:lnTo>
                  <a:lnTo>
                    <a:pt x="79" y="194"/>
                  </a:lnTo>
                  <a:lnTo>
                    <a:pt x="65" y="205"/>
                  </a:lnTo>
                  <a:lnTo>
                    <a:pt x="46" y="216"/>
                  </a:lnTo>
                  <a:lnTo>
                    <a:pt x="26" y="227"/>
                  </a:lnTo>
                  <a:lnTo>
                    <a:pt x="0" y="239"/>
                  </a:lnTo>
                  <a:lnTo>
                    <a:pt x="6" y="246"/>
                  </a:lnTo>
                  <a:lnTo>
                    <a:pt x="14" y="254"/>
                  </a:lnTo>
                  <a:lnTo>
                    <a:pt x="21" y="261"/>
                  </a:lnTo>
                  <a:lnTo>
                    <a:pt x="28" y="268"/>
                  </a:lnTo>
                  <a:lnTo>
                    <a:pt x="35" y="276"/>
                  </a:lnTo>
                  <a:lnTo>
                    <a:pt x="43" y="282"/>
                  </a:lnTo>
                  <a:lnTo>
                    <a:pt x="50" y="288"/>
                  </a:lnTo>
                  <a:lnTo>
                    <a:pt x="57" y="294"/>
                  </a:lnTo>
                  <a:lnTo>
                    <a:pt x="61" y="298"/>
                  </a:lnTo>
                  <a:lnTo>
                    <a:pt x="65" y="303"/>
                  </a:lnTo>
                  <a:lnTo>
                    <a:pt x="68" y="307"/>
                  </a:lnTo>
                  <a:lnTo>
                    <a:pt x="73" y="311"/>
                  </a:lnTo>
                  <a:lnTo>
                    <a:pt x="79" y="316"/>
                  </a:lnTo>
                  <a:lnTo>
                    <a:pt x="85" y="321"/>
                  </a:lnTo>
                  <a:lnTo>
                    <a:pt x="92" y="326"/>
                  </a:lnTo>
                  <a:lnTo>
                    <a:pt x="99" y="32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2804" name="Freeform 36"/>
            <p:cNvSpPr>
              <a:spLocks/>
            </p:cNvSpPr>
            <p:nvPr/>
          </p:nvSpPr>
          <p:spPr bwMode="auto">
            <a:xfrm>
              <a:off x="2293" y="2887"/>
              <a:ext cx="81" cy="149"/>
            </a:xfrm>
            <a:custGeom>
              <a:avLst/>
              <a:gdLst/>
              <a:ahLst/>
              <a:cxnLst>
                <a:cxn ang="0">
                  <a:pos x="86" y="24"/>
                </a:cxn>
                <a:cxn ang="0">
                  <a:pos x="92" y="56"/>
                </a:cxn>
                <a:cxn ang="0">
                  <a:pos x="102" y="70"/>
                </a:cxn>
                <a:cxn ang="0">
                  <a:pos x="120" y="84"/>
                </a:cxn>
                <a:cxn ang="0">
                  <a:pos x="136" y="123"/>
                </a:cxn>
                <a:cxn ang="0">
                  <a:pos x="136" y="164"/>
                </a:cxn>
                <a:cxn ang="0">
                  <a:pos x="157" y="208"/>
                </a:cxn>
                <a:cxn ang="0">
                  <a:pos x="165" y="244"/>
                </a:cxn>
                <a:cxn ang="0">
                  <a:pos x="174" y="288"/>
                </a:cxn>
                <a:cxn ang="0">
                  <a:pos x="168" y="325"/>
                </a:cxn>
                <a:cxn ang="0">
                  <a:pos x="153" y="337"/>
                </a:cxn>
                <a:cxn ang="0">
                  <a:pos x="125" y="341"/>
                </a:cxn>
                <a:cxn ang="0">
                  <a:pos x="101" y="331"/>
                </a:cxn>
                <a:cxn ang="0">
                  <a:pos x="91" y="331"/>
                </a:cxn>
                <a:cxn ang="0">
                  <a:pos x="81" y="343"/>
                </a:cxn>
                <a:cxn ang="0">
                  <a:pos x="63" y="350"/>
                </a:cxn>
                <a:cxn ang="0">
                  <a:pos x="69" y="353"/>
                </a:cxn>
                <a:cxn ang="0">
                  <a:pos x="56" y="365"/>
                </a:cxn>
                <a:cxn ang="0">
                  <a:pos x="31" y="383"/>
                </a:cxn>
                <a:cxn ang="0">
                  <a:pos x="17" y="400"/>
                </a:cxn>
                <a:cxn ang="0">
                  <a:pos x="6" y="411"/>
                </a:cxn>
                <a:cxn ang="0">
                  <a:pos x="28" y="417"/>
                </a:cxn>
                <a:cxn ang="0">
                  <a:pos x="23" y="440"/>
                </a:cxn>
                <a:cxn ang="0">
                  <a:pos x="34" y="443"/>
                </a:cxn>
                <a:cxn ang="0">
                  <a:pos x="57" y="431"/>
                </a:cxn>
                <a:cxn ang="0">
                  <a:pos x="80" y="421"/>
                </a:cxn>
                <a:cxn ang="0">
                  <a:pos x="95" y="410"/>
                </a:cxn>
                <a:cxn ang="0">
                  <a:pos x="108" y="405"/>
                </a:cxn>
                <a:cxn ang="0">
                  <a:pos x="143" y="414"/>
                </a:cxn>
                <a:cxn ang="0">
                  <a:pos x="154" y="415"/>
                </a:cxn>
                <a:cxn ang="0">
                  <a:pos x="170" y="387"/>
                </a:cxn>
                <a:cxn ang="0">
                  <a:pos x="180" y="369"/>
                </a:cxn>
                <a:cxn ang="0">
                  <a:pos x="184" y="366"/>
                </a:cxn>
                <a:cxn ang="0">
                  <a:pos x="203" y="358"/>
                </a:cxn>
                <a:cxn ang="0">
                  <a:pos x="221" y="338"/>
                </a:cxn>
                <a:cxn ang="0">
                  <a:pos x="232" y="309"/>
                </a:cxn>
                <a:cxn ang="0">
                  <a:pos x="241" y="291"/>
                </a:cxn>
                <a:cxn ang="0">
                  <a:pos x="221" y="273"/>
                </a:cxn>
                <a:cxn ang="0">
                  <a:pos x="210" y="215"/>
                </a:cxn>
                <a:cxn ang="0">
                  <a:pos x="214" y="170"/>
                </a:cxn>
                <a:cxn ang="0">
                  <a:pos x="196" y="128"/>
                </a:cxn>
                <a:cxn ang="0">
                  <a:pos x="206" y="136"/>
                </a:cxn>
                <a:cxn ang="0">
                  <a:pos x="201" y="117"/>
                </a:cxn>
                <a:cxn ang="0">
                  <a:pos x="186" y="87"/>
                </a:cxn>
                <a:cxn ang="0">
                  <a:pos x="181" y="71"/>
                </a:cxn>
                <a:cxn ang="0">
                  <a:pos x="181" y="60"/>
                </a:cxn>
                <a:cxn ang="0">
                  <a:pos x="163" y="39"/>
                </a:cxn>
                <a:cxn ang="0">
                  <a:pos x="152" y="0"/>
                </a:cxn>
                <a:cxn ang="0">
                  <a:pos x="124" y="5"/>
                </a:cxn>
                <a:cxn ang="0">
                  <a:pos x="92" y="8"/>
                </a:cxn>
              </a:cxnLst>
              <a:rect l="0" t="0" r="r" b="b"/>
              <a:pathLst>
                <a:path w="242" h="449">
                  <a:moveTo>
                    <a:pt x="76" y="8"/>
                  </a:moveTo>
                  <a:lnTo>
                    <a:pt x="80" y="15"/>
                  </a:lnTo>
                  <a:lnTo>
                    <a:pt x="86" y="24"/>
                  </a:lnTo>
                  <a:lnTo>
                    <a:pt x="91" y="34"/>
                  </a:lnTo>
                  <a:lnTo>
                    <a:pt x="92" y="47"/>
                  </a:lnTo>
                  <a:lnTo>
                    <a:pt x="92" y="56"/>
                  </a:lnTo>
                  <a:lnTo>
                    <a:pt x="93" y="63"/>
                  </a:lnTo>
                  <a:lnTo>
                    <a:pt x="97" y="67"/>
                  </a:lnTo>
                  <a:lnTo>
                    <a:pt x="102" y="70"/>
                  </a:lnTo>
                  <a:lnTo>
                    <a:pt x="107" y="73"/>
                  </a:lnTo>
                  <a:lnTo>
                    <a:pt x="113" y="77"/>
                  </a:lnTo>
                  <a:lnTo>
                    <a:pt x="120" y="84"/>
                  </a:lnTo>
                  <a:lnTo>
                    <a:pt x="126" y="94"/>
                  </a:lnTo>
                  <a:lnTo>
                    <a:pt x="134" y="113"/>
                  </a:lnTo>
                  <a:lnTo>
                    <a:pt x="136" y="123"/>
                  </a:lnTo>
                  <a:lnTo>
                    <a:pt x="135" y="132"/>
                  </a:lnTo>
                  <a:lnTo>
                    <a:pt x="134" y="145"/>
                  </a:lnTo>
                  <a:lnTo>
                    <a:pt x="136" y="164"/>
                  </a:lnTo>
                  <a:lnTo>
                    <a:pt x="142" y="182"/>
                  </a:lnTo>
                  <a:lnTo>
                    <a:pt x="151" y="197"/>
                  </a:lnTo>
                  <a:lnTo>
                    <a:pt x="157" y="208"/>
                  </a:lnTo>
                  <a:lnTo>
                    <a:pt x="162" y="216"/>
                  </a:lnTo>
                  <a:lnTo>
                    <a:pt x="164" y="227"/>
                  </a:lnTo>
                  <a:lnTo>
                    <a:pt x="165" y="244"/>
                  </a:lnTo>
                  <a:lnTo>
                    <a:pt x="165" y="270"/>
                  </a:lnTo>
                  <a:lnTo>
                    <a:pt x="174" y="283"/>
                  </a:lnTo>
                  <a:lnTo>
                    <a:pt x="174" y="288"/>
                  </a:lnTo>
                  <a:lnTo>
                    <a:pt x="171" y="299"/>
                  </a:lnTo>
                  <a:lnTo>
                    <a:pt x="170" y="312"/>
                  </a:lnTo>
                  <a:lnTo>
                    <a:pt x="168" y="325"/>
                  </a:lnTo>
                  <a:lnTo>
                    <a:pt x="165" y="330"/>
                  </a:lnTo>
                  <a:lnTo>
                    <a:pt x="161" y="333"/>
                  </a:lnTo>
                  <a:lnTo>
                    <a:pt x="153" y="337"/>
                  </a:lnTo>
                  <a:lnTo>
                    <a:pt x="145" y="339"/>
                  </a:lnTo>
                  <a:lnTo>
                    <a:pt x="135" y="341"/>
                  </a:lnTo>
                  <a:lnTo>
                    <a:pt x="125" y="341"/>
                  </a:lnTo>
                  <a:lnTo>
                    <a:pt x="117" y="339"/>
                  </a:lnTo>
                  <a:lnTo>
                    <a:pt x="109" y="336"/>
                  </a:lnTo>
                  <a:lnTo>
                    <a:pt x="101" y="331"/>
                  </a:lnTo>
                  <a:lnTo>
                    <a:pt x="96" y="328"/>
                  </a:lnTo>
                  <a:lnTo>
                    <a:pt x="93" y="328"/>
                  </a:lnTo>
                  <a:lnTo>
                    <a:pt x="91" y="331"/>
                  </a:lnTo>
                  <a:lnTo>
                    <a:pt x="90" y="334"/>
                  </a:lnTo>
                  <a:lnTo>
                    <a:pt x="87" y="339"/>
                  </a:lnTo>
                  <a:lnTo>
                    <a:pt x="81" y="343"/>
                  </a:lnTo>
                  <a:lnTo>
                    <a:pt x="73" y="347"/>
                  </a:lnTo>
                  <a:lnTo>
                    <a:pt x="64" y="349"/>
                  </a:lnTo>
                  <a:lnTo>
                    <a:pt x="63" y="350"/>
                  </a:lnTo>
                  <a:lnTo>
                    <a:pt x="64" y="350"/>
                  </a:lnTo>
                  <a:lnTo>
                    <a:pt x="67" y="351"/>
                  </a:lnTo>
                  <a:lnTo>
                    <a:pt x="69" y="353"/>
                  </a:lnTo>
                  <a:lnTo>
                    <a:pt x="70" y="355"/>
                  </a:lnTo>
                  <a:lnTo>
                    <a:pt x="65" y="359"/>
                  </a:lnTo>
                  <a:lnTo>
                    <a:pt x="56" y="365"/>
                  </a:lnTo>
                  <a:lnTo>
                    <a:pt x="45" y="371"/>
                  </a:lnTo>
                  <a:lnTo>
                    <a:pt x="37" y="377"/>
                  </a:lnTo>
                  <a:lnTo>
                    <a:pt x="31" y="383"/>
                  </a:lnTo>
                  <a:lnTo>
                    <a:pt x="26" y="389"/>
                  </a:lnTo>
                  <a:lnTo>
                    <a:pt x="23" y="394"/>
                  </a:lnTo>
                  <a:lnTo>
                    <a:pt x="17" y="400"/>
                  </a:lnTo>
                  <a:lnTo>
                    <a:pt x="9" y="404"/>
                  </a:lnTo>
                  <a:lnTo>
                    <a:pt x="0" y="409"/>
                  </a:lnTo>
                  <a:lnTo>
                    <a:pt x="6" y="411"/>
                  </a:lnTo>
                  <a:lnTo>
                    <a:pt x="13" y="414"/>
                  </a:lnTo>
                  <a:lnTo>
                    <a:pt x="20" y="415"/>
                  </a:lnTo>
                  <a:lnTo>
                    <a:pt x="28" y="417"/>
                  </a:lnTo>
                  <a:lnTo>
                    <a:pt x="26" y="423"/>
                  </a:lnTo>
                  <a:lnTo>
                    <a:pt x="25" y="432"/>
                  </a:lnTo>
                  <a:lnTo>
                    <a:pt x="23" y="440"/>
                  </a:lnTo>
                  <a:lnTo>
                    <a:pt x="22" y="449"/>
                  </a:lnTo>
                  <a:lnTo>
                    <a:pt x="28" y="447"/>
                  </a:lnTo>
                  <a:lnTo>
                    <a:pt x="34" y="443"/>
                  </a:lnTo>
                  <a:lnTo>
                    <a:pt x="41" y="439"/>
                  </a:lnTo>
                  <a:lnTo>
                    <a:pt x="50" y="434"/>
                  </a:lnTo>
                  <a:lnTo>
                    <a:pt x="57" y="431"/>
                  </a:lnTo>
                  <a:lnTo>
                    <a:pt x="65" y="427"/>
                  </a:lnTo>
                  <a:lnTo>
                    <a:pt x="73" y="423"/>
                  </a:lnTo>
                  <a:lnTo>
                    <a:pt x="80" y="421"/>
                  </a:lnTo>
                  <a:lnTo>
                    <a:pt x="87" y="417"/>
                  </a:lnTo>
                  <a:lnTo>
                    <a:pt x="92" y="412"/>
                  </a:lnTo>
                  <a:lnTo>
                    <a:pt x="95" y="410"/>
                  </a:lnTo>
                  <a:lnTo>
                    <a:pt x="97" y="406"/>
                  </a:lnTo>
                  <a:lnTo>
                    <a:pt x="102" y="405"/>
                  </a:lnTo>
                  <a:lnTo>
                    <a:pt x="108" y="405"/>
                  </a:lnTo>
                  <a:lnTo>
                    <a:pt x="119" y="408"/>
                  </a:lnTo>
                  <a:lnTo>
                    <a:pt x="136" y="411"/>
                  </a:lnTo>
                  <a:lnTo>
                    <a:pt x="143" y="414"/>
                  </a:lnTo>
                  <a:lnTo>
                    <a:pt x="147" y="415"/>
                  </a:lnTo>
                  <a:lnTo>
                    <a:pt x="151" y="416"/>
                  </a:lnTo>
                  <a:lnTo>
                    <a:pt x="154" y="415"/>
                  </a:lnTo>
                  <a:lnTo>
                    <a:pt x="161" y="409"/>
                  </a:lnTo>
                  <a:lnTo>
                    <a:pt x="165" y="400"/>
                  </a:lnTo>
                  <a:lnTo>
                    <a:pt x="170" y="387"/>
                  </a:lnTo>
                  <a:lnTo>
                    <a:pt x="178" y="372"/>
                  </a:lnTo>
                  <a:lnTo>
                    <a:pt x="179" y="371"/>
                  </a:lnTo>
                  <a:lnTo>
                    <a:pt x="180" y="369"/>
                  </a:lnTo>
                  <a:lnTo>
                    <a:pt x="180" y="367"/>
                  </a:lnTo>
                  <a:lnTo>
                    <a:pt x="181" y="366"/>
                  </a:lnTo>
                  <a:lnTo>
                    <a:pt x="184" y="366"/>
                  </a:lnTo>
                  <a:lnTo>
                    <a:pt x="189" y="365"/>
                  </a:lnTo>
                  <a:lnTo>
                    <a:pt x="195" y="362"/>
                  </a:lnTo>
                  <a:lnTo>
                    <a:pt x="203" y="358"/>
                  </a:lnTo>
                  <a:lnTo>
                    <a:pt x="210" y="353"/>
                  </a:lnTo>
                  <a:lnTo>
                    <a:pt x="218" y="347"/>
                  </a:lnTo>
                  <a:lnTo>
                    <a:pt x="221" y="338"/>
                  </a:lnTo>
                  <a:lnTo>
                    <a:pt x="223" y="328"/>
                  </a:lnTo>
                  <a:lnTo>
                    <a:pt x="225" y="321"/>
                  </a:lnTo>
                  <a:lnTo>
                    <a:pt x="232" y="309"/>
                  </a:lnTo>
                  <a:lnTo>
                    <a:pt x="240" y="297"/>
                  </a:lnTo>
                  <a:lnTo>
                    <a:pt x="242" y="289"/>
                  </a:lnTo>
                  <a:lnTo>
                    <a:pt x="241" y="291"/>
                  </a:lnTo>
                  <a:lnTo>
                    <a:pt x="237" y="291"/>
                  </a:lnTo>
                  <a:lnTo>
                    <a:pt x="231" y="286"/>
                  </a:lnTo>
                  <a:lnTo>
                    <a:pt x="221" y="273"/>
                  </a:lnTo>
                  <a:lnTo>
                    <a:pt x="213" y="255"/>
                  </a:lnTo>
                  <a:lnTo>
                    <a:pt x="209" y="234"/>
                  </a:lnTo>
                  <a:lnTo>
                    <a:pt x="210" y="215"/>
                  </a:lnTo>
                  <a:lnTo>
                    <a:pt x="217" y="197"/>
                  </a:lnTo>
                  <a:lnTo>
                    <a:pt x="219" y="182"/>
                  </a:lnTo>
                  <a:lnTo>
                    <a:pt x="214" y="170"/>
                  </a:lnTo>
                  <a:lnTo>
                    <a:pt x="206" y="158"/>
                  </a:lnTo>
                  <a:lnTo>
                    <a:pt x="197" y="141"/>
                  </a:lnTo>
                  <a:lnTo>
                    <a:pt x="196" y="128"/>
                  </a:lnTo>
                  <a:lnTo>
                    <a:pt x="198" y="128"/>
                  </a:lnTo>
                  <a:lnTo>
                    <a:pt x="203" y="133"/>
                  </a:lnTo>
                  <a:lnTo>
                    <a:pt x="206" y="136"/>
                  </a:lnTo>
                  <a:lnTo>
                    <a:pt x="206" y="134"/>
                  </a:lnTo>
                  <a:lnTo>
                    <a:pt x="206" y="128"/>
                  </a:lnTo>
                  <a:lnTo>
                    <a:pt x="201" y="117"/>
                  </a:lnTo>
                  <a:lnTo>
                    <a:pt x="190" y="100"/>
                  </a:lnTo>
                  <a:lnTo>
                    <a:pt x="182" y="88"/>
                  </a:lnTo>
                  <a:lnTo>
                    <a:pt x="186" y="87"/>
                  </a:lnTo>
                  <a:lnTo>
                    <a:pt x="195" y="91"/>
                  </a:lnTo>
                  <a:lnTo>
                    <a:pt x="200" y="93"/>
                  </a:lnTo>
                  <a:lnTo>
                    <a:pt x="181" y="71"/>
                  </a:lnTo>
                  <a:lnTo>
                    <a:pt x="190" y="66"/>
                  </a:lnTo>
                  <a:lnTo>
                    <a:pt x="187" y="65"/>
                  </a:lnTo>
                  <a:lnTo>
                    <a:pt x="181" y="60"/>
                  </a:lnTo>
                  <a:lnTo>
                    <a:pt x="173" y="55"/>
                  </a:lnTo>
                  <a:lnTo>
                    <a:pt x="165" y="48"/>
                  </a:lnTo>
                  <a:lnTo>
                    <a:pt x="163" y="39"/>
                  </a:lnTo>
                  <a:lnTo>
                    <a:pt x="162" y="28"/>
                  </a:lnTo>
                  <a:lnTo>
                    <a:pt x="159" y="16"/>
                  </a:lnTo>
                  <a:lnTo>
                    <a:pt x="152" y="0"/>
                  </a:lnTo>
                  <a:lnTo>
                    <a:pt x="145" y="3"/>
                  </a:lnTo>
                  <a:lnTo>
                    <a:pt x="135" y="4"/>
                  </a:lnTo>
                  <a:lnTo>
                    <a:pt x="124" y="5"/>
                  </a:lnTo>
                  <a:lnTo>
                    <a:pt x="114" y="6"/>
                  </a:lnTo>
                  <a:lnTo>
                    <a:pt x="103" y="6"/>
                  </a:lnTo>
                  <a:lnTo>
                    <a:pt x="92" y="8"/>
                  </a:lnTo>
                  <a:lnTo>
                    <a:pt x="84" y="8"/>
                  </a:lnTo>
                  <a:lnTo>
                    <a:pt x="76" y="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2805" name="Freeform 37"/>
            <p:cNvSpPr>
              <a:spLocks/>
            </p:cNvSpPr>
            <p:nvPr/>
          </p:nvSpPr>
          <p:spPr bwMode="auto">
            <a:xfrm>
              <a:off x="2360" y="2875"/>
              <a:ext cx="48" cy="104"/>
            </a:xfrm>
            <a:custGeom>
              <a:avLst/>
              <a:gdLst/>
              <a:ahLst/>
              <a:cxnLst>
                <a:cxn ang="0">
                  <a:pos x="84" y="5"/>
                </a:cxn>
                <a:cxn ang="0">
                  <a:pos x="76" y="21"/>
                </a:cxn>
                <a:cxn ang="0">
                  <a:pos x="71" y="34"/>
                </a:cxn>
                <a:cxn ang="0">
                  <a:pos x="79" y="43"/>
                </a:cxn>
                <a:cxn ang="0">
                  <a:pos x="96" y="59"/>
                </a:cxn>
                <a:cxn ang="0">
                  <a:pos x="107" y="76"/>
                </a:cxn>
                <a:cxn ang="0">
                  <a:pos x="118" y="115"/>
                </a:cxn>
                <a:cxn ang="0">
                  <a:pos x="126" y="115"/>
                </a:cxn>
                <a:cxn ang="0">
                  <a:pos x="132" y="144"/>
                </a:cxn>
                <a:cxn ang="0">
                  <a:pos x="131" y="204"/>
                </a:cxn>
                <a:cxn ang="0">
                  <a:pos x="131" y="228"/>
                </a:cxn>
                <a:cxn ang="0">
                  <a:pos x="143" y="247"/>
                </a:cxn>
                <a:cxn ang="0">
                  <a:pos x="138" y="268"/>
                </a:cxn>
                <a:cxn ang="0">
                  <a:pos x="112" y="311"/>
                </a:cxn>
                <a:cxn ang="0">
                  <a:pos x="108" y="300"/>
                </a:cxn>
                <a:cxn ang="0">
                  <a:pos x="107" y="276"/>
                </a:cxn>
                <a:cxn ang="0">
                  <a:pos x="103" y="252"/>
                </a:cxn>
                <a:cxn ang="0">
                  <a:pos x="88" y="221"/>
                </a:cxn>
                <a:cxn ang="0">
                  <a:pos x="98" y="212"/>
                </a:cxn>
                <a:cxn ang="0">
                  <a:pos x="82" y="189"/>
                </a:cxn>
                <a:cxn ang="0">
                  <a:pos x="85" y="171"/>
                </a:cxn>
                <a:cxn ang="0">
                  <a:pos x="76" y="157"/>
                </a:cxn>
                <a:cxn ang="0">
                  <a:pos x="67" y="135"/>
                </a:cxn>
                <a:cxn ang="0">
                  <a:pos x="63" y="128"/>
                </a:cxn>
                <a:cxn ang="0">
                  <a:pos x="57" y="122"/>
                </a:cxn>
                <a:cxn ang="0">
                  <a:pos x="46" y="115"/>
                </a:cxn>
                <a:cxn ang="0">
                  <a:pos x="30" y="106"/>
                </a:cxn>
                <a:cxn ang="0">
                  <a:pos x="10" y="87"/>
                </a:cxn>
                <a:cxn ang="0">
                  <a:pos x="3" y="63"/>
                </a:cxn>
                <a:cxn ang="0">
                  <a:pos x="2" y="49"/>
                </a:cxn>
                <a:cxn ang="0">
                  <a:pos x="8" y="48"/>
                </a:cxn>
                <a:cxn ang="0">
                  <a:pos x="6" y="24"/>
                </a:cxn>
                <a:cxn ang="0">
                  <a:pos x="6" y="22"/>
                </a:cxn>
                <a:cxn ang="0">
                  <a:pos x="4" y="17"/>
                </a:cxn>
                <a:cxn ang="0">
                  <a:pos x="19" y="13"/>
                </a:cxn>
                <a:cxn ang="0">
                  <a:pos x="42" y="9"/>
                </a:cxn>
                <a:cxn ang="0">
                  <a:pos x="65" y="4"/>
                </a:cxn>
                <a:cxn ang="0">
                  <a:pos x="82" y="0"/>
                </a:cxn>
              </a:cxnLst>
              <a:rect l="0" t="0" r="r" b="b"/>
              <a:pathLst>
                <a:path w="143" h="311">
                  <a:moveTo>
                    <a:pt x="82" y="0"/>
                  </a:moveTo>
                  <a:lnTo>
                    <a:pt x="84" y="5"/>
                  </a:lnTo>
                  <a:lnTo>
                    <a:pt x="80" y="12"/>
                  </a:lnTo>
                  <a:lnTo>
                    <a:pt x="76" y="21"/>
                  </a:lnTo>
                  <a:lnTo>
                    <a:pt x="80" y="29"/>
                  </a:lnTo>
                  <a:lnTo>
                    <a:pt x="71" y="34"/>
                  </a:lnTo>
                  <a:lnTo>
                    <a:pt x="74" y="37"/>
                  </a:lnTo>
                  <a:lnTo>
                    <a:pt x="79" y="43"/>
                  </a:lnTo>
                  <a:lnTo>
                    <a:pt x="86" y="51"/>
                  </a:lnTo>
                  <a:lnTo>
                    <a:pt x="96" y="59"/>
                  </a:lnTo>
                  <a:lnTo>
                    <a:pt x="103" y="65"/>
                  </a:lnTo>
                  <a:lnTo>
                    <a:pt x="107" y="76"/>
                  </a:lnTo>
                  <a:lnTo>
                    <a:pt x="110" y="91"/>
                  </a:lnTo>
                  <a:lnTo>
                    <a:pt x="118" y="115"/>
                  </a:lnTo>
                  <a:lnTo>
                    <a:pt x="125" y="112"/>
                  </a:lnTo>
                  <a:lnTo>
                    <a:pt x="126" y="115"/>
                  </a:lnTo>
                  <a:lnTo>
                    <a:pt x="130" y="124"/>
                  </a:lnTo>
                  <a:lnTo>
                    <a:pt x="132" y="144"/>
                  </a:lnTo>
                  <a:lnTo>
                    <a:pt x="134" y="176"/>
                  </a:lnTo>
                  <a:lnTo>
                    <a:pt x="131" y="204"/>
                  </a:lnTo>
                  <a:lnTo>
                    <a:pt x="130" y="216"/>
                  </a:lnTo>
                  <a:lnTo>
                    <a:pt x="131" y="228"/>
                  </a:lnTo>
                  <a:lnTo>
                    <a:pt x="134" y="256"/>
                  </a:lnTo>
                  <a:lnTo>
                    <a:pt x="143" y="247"/>
                  </a:lnTo>
                  <a:lnTo>
                    <a:pt x="142" y="254"/>
                  </a:lnTo>
                  <a:lnTo>
                    <a:pt x="138" y="268"/>
                  </a:lnTo>
                  <a:lnTo>
                    <a:pt x="129" y="289"/>
                  </a:lnTo>
                  <a:lnTo>
                    <a:pt x="112" y="311"/>
                  </a:lnTo>
                  <a:lnTo>
                    <a:pt x="110" y="308"/>
                  </a:lnTo>
                  <a:lnTo>
                    <a:pt x="108" y="300"/>
                  </a:lnTo>
                  <a:lnTo>
                    <a:pt x="106" y="289"/>
                  </a:lnTo>
                  <a:lnTo>
                    <a:pt x="107" y="276"/>
                  </a:lnTo>
                  <a:lnTo>
                    <a:pt x="107" y="263"/>
                  </a:lnTo>
                  <a:lnTo>
                    <a:pt x="103" y="252"/>
                  </a:lnTo>
                  <a:lnTo>
                    <a:pt x="96" y="239"/>
                  </a:lnTo>
                  <a:lnTo>
                    <a:pt x="88" y="221"/>
                  </a:lnTo>
                  <a:lnTo>
                    <a:pt x="102" y="216"/>
                  </a:lnTo>
                  <a:lnTo>
                    <a:pt x="98" y="212"/>
                  </a:lnTo>
                  <a:lnTo>
                    <a:pt x="91" y="201"/>
                  </a:lnTo>
                  <a:lnTo>
                    <a:pt x="82" y="189"/>
                  </a:lnTo>
                  <a:lnTo>
                    <a:pt x="77" y="176"/>
                  </a:lnTo>
                  <a:lnTo>
                    <a:pt x="85" y="171"/>
                  </a:lnTo>
                  <a:lnTo>
                    <a:pt x="82" y="167"/>
                  </a:lnTo>
                  <a:lnTo>
                    <a:pt x="76" y="157"/>
                  </a:lnTo>
                  <a:lnTo>
                    <a:pt x="70" y="145"/>
                  </a:lnTo>
                  <a:lnTo>
                    <a:pt x="67" y="135"/>
                  </a:lnTo>
                  <a:lnTo>
                    <a:pt x="65" y="132"/>
                  </a:lnTo>
                  <a:lnTo>
                    <a:pt x="63" y="128"/>
                  </a:lnTo>
                  <a:lnTo>
                    <a:pt x="60" y="126"/>
                  </a:lnTo>
                  <a:lnTo>
                    <a:pt x="57" y="122"/>
                  </a:lnTo>
                  <a:lnTo>
                    <a:pt x="52" y="118"/>
                  </a:lnTo>
                  <a:lnTo>
                    <a:pt x="46" y="115"/>
                  </a:lnTo>
                  <a:lnTo>
                    <a:pt x="38" y="111"/>
                  </a:lnTo>
                  <a:lnTo>
                    <a:pt x="30" y="106"/>
                  </a:lnTo>
                  <a:lnTo>
                    <a:pt x="15" y="96"/>
                  </a:lnTo>
                  <a:lnTo>
                    <a:pt x="10" y="87"/>
                  </a:lnTo>
                  <a:lnTo>
                    <a:pt x="8" y="77"/>
                  </a:lnTo>
                  <a:lnTo>
                    <a:pt x="3" y="63"/>
                  </a:lnTo>
                  <a:lnTo>
                    <a:pt x="0" y="54"/>
                  </a:lnTo>
                  <a:lnTo>
                    <a:pt x="2" y="49"/>
                  </a:lnTo>
                  <a:lnTo>
                    <a:pt x="6" y="48"/>
                  </a:lnTo>
                  <a:lnTo>
                    <a:pt x="8" y="48"/>
                  </a:lnTo>
                  <a:lnTo>
                    <a:pt x="0" y="32"/>
                  </a:lnTo>
                  <a:lnTo>
                    <a:pt x="6" y="24"/>
                  </a:lnTo>
                  <a:lnTo>
                    <a:pt x="6" y="23"/>
                  </a:lnTo>
                  <a:lnTo>
                    <a:pt x="6" y="22"/>
                  </a:lnTo>
                  <a:lnTo>
                    <a:pt x="6" y="19"/>
                  </a:lnTo>
                  <a:lnTo>
                    <a:pt x="4" y="17"/>
                  </a:lnTo>
                  <a:lnTo>
                    <a:pt x="10" y="16"/>
                  </a:lnTo>
                  <a:lnTo>
                    <a:pt x="19" y="13"/>
                  </a:lnTo>
                  <a:lnTo>
                    <a:pt x="30" y="11"/>
                  </a:lnTo>
                  <a:lnTo>
                    <a:pt x="42" y="9"/>
                  </a:lnTo>
                  <a:lnTo>
                    <a:pt x="54" y="6"/>
                  </a:lnTo>
                  <a:lnTo>
                    <a:pt x="65" y="4"/>
                  </a:lnTo>
                  <a:lnTo>
                    <a:pt x="75" y="1"/>
                  </a:lnTo>
                  <a:lnTo>
                    <a:pt x="82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2806" name="Freeform 38"/>
            <p:cNvSpPr>
              <a:spLocks/>
            </p:cNvSpPr>
            <p:nvPr/>
          </p:nvSpPr>
          <p:spPr bwMode="auto">
            <a:xfrm>
              <a:off x="2446" y="2874"/>
              <a:ext cx="43" cy="113"/>
            </a:xfrm>
            <a:custGeom>
              <a:avLst/>
              <a:gdLst/>
              <a:ahLst/>
              <a:cxnLst>
                <a:cxn ang="0">
                  <a:pos x="23" y="23"/>
                </a:cxn>
                <a:cxn ang="0">
                  <a:pos x="23" y="70"/>
                </a:cxn>
                <a:cxn ang="0">
                  <a:pos x="38" y="100"/>
                </a:cxn>
                <a:cxn ang="0">
                  <a:pos x="54" y="118"/>
                </a:cxn>
                <a:cxn ang="0">
                  <a:pos x="67" y="136"/>
                </a:cxn>
                <a:cxn ang="0">
                  <a:pos x="71" y="154"/>
                </a:cxn>
                <a:cxn ang="0">
                  <a:pos x="59" y="179"/>
                </a:cxn>
                <a:cxn ang="0">
                  <a:pos x="44" y="198"/>
                </a:cxn>
                <a:cxn ang="0">
                  <a:pos x="49" y="236"/>
                </a:cxn>
                <a:cxn ang="0">
                  <a:pos x="40" y="265"/>
                </a:cxn>
                <a:cxn ang="0">
                  <a:pos x="28" y="275"/>
                </a:cxn>
                <a:cxn ang="0">
                  <a:pos x="21" y="276"/>
                </a:cxn>
                <a:cxn ang="0">
                  <a:pos x="32" y="279"/>
                </a:cxn>
                <a:cxn ang="0">
                  <a:pos x="44" y="276"/>
                </a:cxn>
                <a:cxn ang="0">
                  <a:pos x="38" y="287"/>
                </a:cxn>
                <a:cxn ang="0">
                  <a:pos x="18" y="309"/>
                </a:cxn>
                <a:cxn ang="0">
                  <a:pos x="4" y="328"/>
                </a:cxn>
                <a:cxn ang="0">
                  <a:pos x="0" y="336"/>
                </a:cxn>
                <a:cxn ang="0">
                  <a:pos x="15" y="335"/>
                </a:cxn>
                <a:cxn ang="0">
                  <a:pos x="27" y="328"/>
                </a:cxn>
                <a:cxn ang="0">
                  <a:pos x="38" y="317"/>
                </a:cxn>
                <a:cxn ang="0">
                  <a:pos x="51" y="301"/>
                </a:cxn>
                <a:cxn ang="0">
                  <a:pos x="69" y="281"/>
                </a:cxn>
                <a:cxn ang="0">
                  <a:pos x="84" y="265"/>
                </a:cxn>
                <a:cxn ang="0">
                  <a:pos x="96" y="249"/>
                </a:cxn>
                <a:cxn ang="0">
                  <a:pos x="105" y="231"/>
                </a:cxn>
                <a:cxn ang="0">
                  <a:pos x="110" y="203"/>
                </a:cxn>
                <a:cxn ang="0">
                  <a:pos x="105" y="186"/>
                </a:cxn>
                <a:cxn ang="0">
                  <a:pos x="111" y="158"/>
                </a:cxn>
                <a:cxn ang="0">
                  <a:pos x="124" y="147"/>
                </a:cxn>
                <a:cxn ang="0">
                  <a:pos x="115" y="132"/>
                </a:cxn>
                <a:cxn ang="0">
                  <a:pos x="106" y="109"/>
                </a:cxn>
                <a:cxn ang="0">
                  <a:pos x="116" y="103"/>
                </a:cxn>
                <a:cxn ang="0">
                  <a:pos x="95" y="56"/>
                </a:cxn>
                <a:cxn ang="0">
                  <a:pos x="80" y="15"/>
                </a:cxn>
                <a:cxn ang="0">
                  <a:pos x="67" y="3"/>
                </a:cxn>
                <a:cxn ang="0">
                  <a:pos x="52" y="2"/>
                </a:cxn>
                <a:cxn ang="0">
                  <a:pos x="39" y="1"/>
                </a:cxn>
                <a:cxn ang="0">
                  <a:pos x="27" y="0"/>
                </a:cxn>
              </a:cxnLst>
              <a:rect l="0" t="0" r="r" b="b"/>
              <a:pathLst>
                <a:path w="127" h="337">
                  <a:moveTo>
                    <a:pt x="21" y="0"/>
                  </a:moveTo>
                  <a:lnTo>
                    <a:pt x="23" y="23"/>
                  </a:lnTo>
                  <a:lnTo>
                    <a:pt x="22" y="46"/>
                  </a:lnTo>
                  <a:lnTo>
                    <a:pt x="23" y="70"/>
                  </a:lnTo>
                  <a:lnTo>
                    <a:pt x="31" y="90"/>
                  </a:lnTo>
                  <a:lnTo>
                    <a:pt x="38" y="100"/>
                  </a:lnTo>
                  <a:lnTo>
                    <a:pt x="46" y="109"/>
                  </a:lnTo>
                  <a:lnTo>
                    <a:pt x="54" y="118"/>
                  </a:lnTo>
                  <a:lnTo>
                    <a:pt x="61" y="126"/>
                  </a:lnTo>
                  <a:lnTo>
                    <a:pt x="67" y="136"/>
                  </a:lnTo>
                  <a:lnTo>
                    <a:pt x="69" y="145"/>
                  </a:lnTo>
                  <a:lnTo>
                    <a:pt x="71" y="154"/>
                  </a:lnTo>
                  <a:lnTo>
                    <a:pt x="68" y="164"/>
                  </a:lnTo>
                  <a:lnTo>
                    <a:pt x="59" y="179"/>
                  </a:lnTo>
                  <a:lnTo>
                    <a:pt x="49" y="189"/>
                  </a:lnTo>
                  <a:lnTo>
                    <a:pt x="44" y="198"/>
                  </a:lnTo>
                  <a:lnTo>
                    <a:pt x="46" y="215"/>
                  </a:lnTo>
                  <a:lnTo>
                    <a:pt x="49" y="236"/>
                  </a:lnTo>
                  <a:lnTo>
                    <a:pt x="46" y="253"/>
                  </a:lnTo>
                  <a:lnTo>
                    <a:pt x="40" y="265"/>
                  </a:lnTo>
                  <a:lnTo>
                    <a:pt x="33" y="273"/>
                  </a:lnTo>
                  <a:lnTo>
                    <a:pt x="28" y="275"/>
                  </a:lnTo>
                  <a:lnTo>
                    <a:pt x="24" y="276"/>
                  </a:lnTo>
                  <a:lnTo>
                    <a:pt x="21" y="276"/>
                  </a:lnTo>
                  <a:lnTo>
                    <a:pt x="22" y="278"/>
                  </a:lnTo>
                  <a:lnTo>
                    <a:pt x="32" y="279"/>
                  </a:lnTo>
                  <a:lnTo>
                    <a:pt x="39" y="278"/>
                  </a:lnTo>
                  <a:lnTo>
                    <a:pt x="44" y="276"/>
                  </a:lnTo>
                  <a:lnTo>
                    <a:pt x="46" y="275"/>
                  </a:lnTo>
                  <a:lnTo>
                    <a:pt x="38" y="287"/>
                  </a:lnTo>
                  <a:lnTo>
                    <a:pt x="28" y="298"/>
                  </a:lnTo>
                  <a:lnTo>
                    <a:pt x="18" y="309"/>
                  </a:lnTo>
                  <a:lnTo>
                    <a:pt x="10" y="319"/>
                  </a:lnTo>
                  <a:lnTo>
                    <a:pt x="4" y="328"/>
                  </a:lnTo>
                  <a:lnTo>
                    <a:pt x="0" y="334"/>
                  </a:lnTo>
                  <a:lnTo>
                    <a:pt x="0" y="336"/>
                  </a:lnTo>
                  <a:lnTo>
                    <a:pt x="6" y="337"/>
                  </a:lnTo>
                  <a:lnTo>
                    <a:pt x="15" y="335"/>
                  </a:lnTo>
                  <a:lnTo>
                    <a:pt x="21" y="332"/>
                  </a:lnTo>
                  <a:lnTo>
                    <a:pt x="27" y="328"/>
                  </a:lnTo>
                  <a:lnTo>
                    <a:pt x="32" y="323"/>
                  </a:lnTo>
                  <a:lnTo>
                    <a:pt x="38" y="317"/>
                  </a:lnTo>
                  <a:lnTo>
                    <a:pt x="44" y="309"/>
                  </a:lnTo>
                  <a:lnTo>
                    <a:pt x="51" y="301"/>
                  </a:lnTo>
                  <a:lnTo>
                    <a:pt x="60" y="291"/>
                  </a:lnTo>
                  <a:lnTo>
                    <a:pt x="69" y="281"/>
                  </a:lnTo>
                  <a:lnTo>
                    <a:pt x="78" y="273"/>
                  </a:lnTo>
                  <a:lnTo>
                    <a:pt x="84" y="265"/>
                  </a:lnTo>
                  <a:lnTo>
                    <a:pt x="91" y="258"/>
                  </a:lnTo>
                  <a:lnTo>
                    <a:pt x="96" y="249"/>
                  </a:lnTo>
                  <a:lnTo>
                    <a:pt x="100" y="241"/>
                  </a:lnTo>
                  <a:lnTo>
                    <a:pt x="105" y="231"/>
                  </a:lnTo>
                  <a:lnTo>
                    <a:pt x="107" y="220"/>
                  </a:lnTo>
                  <a:lnTo>
                    <a:pt x="110" y="203"/>
                  </a:lnTo>
                  <a:lnTo>
                    <a:pt x="107" y="193"/>
                  </a:lnTo>
                  <a:lnTo>
                    <a:pt x="105" y="186"/>
                  </a:lnTo>
                  <a:lnTo>
                    <a:pt x="105" y="173"/>
                  </a:lnTo>
                  <a:lnTo>
                    <a:pt x="111" y="158"/>
                  </a:lnTo>
                  <a:lnTo>
                    <a:pt x="118" y="150"/>
                  </a:lnTo>
                  <a:lnTo>
                    <a:pt x="124" y="147"/>
                  </a:lnTo>
                  <a:lnTo>
                    <a:pt x="127" y="146"/>
                  </a:lnTo>
                  <a:lnTo>
                    <a:pt x="115" y="132"/>
                  </a:lnTo>
                  <a:lnTo>
                    <a:pt x="108" y="119"/>
                  </a:lnTo>
                  <a:lnTo>
                    <a:pt x="106" y="109"/>
                  </a:lnTo>
                  <a:lnTo>
                    <a:pt x="105" y="106"/>
                  </a:lnTo>
                  <a:lnTo>
                    <a:pt x="116" y="103"/>
                  </a:lnTo>
                  <a:lnTo>
                    <a:pt x="100" y="82"/>
                  </a:lnTo>
                  <a:lnTo>
                    <a:pt x="95" y="56"/>
                  </a:lnTo>
                  <a:lnTo>
                    <a:pt x="88" y="32"/>
                  </a:lnTo>
                  <a:lnTo>
                    <a:pt x="80" y="15"/>
                  </a:lnTo>
                  <a:lnTo>
                    <a:pt x="74" y="3"/>
                  </a:lnTo>
                  <a:lnTo>
                    <a:pt x="67" y="3"/>
                  </a:lnTo>
                  <a:lnTo>
                    <a:pt x="60" y="2"/>
                  </a:lnTo>
                  <a:lnTo>
                    <a:pt x="52" y="2"/>
                  </a:lnTo>
                  <a:lnTo>
                    <a:pt x="46" y="1"/>
                  </a:lnTo>
                  <a:lnTo>
                    <a:pt x="39" y="1"/>
                  </a:lnTo>
                  <a:lnTo>
                    <a:pt x="33" y="1"/>
                  </a:lnTo>
                  <a:lnTo>
                    <a:pt x="27" y="0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2807" name="Freeform 39"/>
            <p:cNvSpPr>
              <a:spLocks/>
            </p:cNvSpPr>
            <p:nvPr/>
          </p:nvSpPr>
          <p:spPr bwMode="auto">
            <a:xfrm>
              <a:off x="2460" y="2863"/>
              <a:ext cx="97" cy="202"/>
            </a:xfrm>
            <a:custGeom>
              <a:avLst/>
              <a:gdLst/>
              <a:ahLst/>
              <a:cxnLst>
                <a:cxn ang="0">
                  <a:pos x="260" y="15"/>
                </a:cxn>
                <a:cxn ang="0">
                  <a:pos x="285" y="65"/>
                </a:cxn>
                <a:cxn ang="0">
                  <a:pos x="283" y="111"/>
                </a:cxn>
                <a:cxn ang="0">
                  <a:pos x="288" y="149"/>
                </a:cxn>
                <a:cxn ang="0">
                  <a:pos x="255" y="166"/>
                </a:cxn>
                <a:cxn ang="0">
                  <a:pos x="223" y="145"/>
                </a:cxn>
                <a:cxn ang="0">
                  <a:pos x="194" y="139"/>
                </a:cxn>
                <a:cxn ang="0">
                  <a:pos x="157" y="152"/>
                </a:cxn>
                <a:cxn ang="0">
                  <a:pos x="193" y="181"/>
                </a:cxn>
                <a:cxn ang="0">
                  <a:pos x="221" y="181"/>
                </a:cxn>
                <a:cxn ang="0">
                  <a:pos x="254" y="213"/>
                </a:cxn>
                <a:cxn ang="0">
                  <a:pos x="277" y="252"/>
                </a:cxn>
                <a:cxn ang="0">
                  <a:pos x="256" y="239"/>
                </a:cxn>
                <a:cxn ang="0">
                  <a:pos x="228" y="247"/>
                </a:cxn>
                <a:cxn ang="0">
                  <a:pos x="200" y="247"/>
                </a:cxn>
                <a:cxn ang="0">
                  <a:pos x="171" y="287"/>
                </a:cxn>
                <a:cxn ang="0">
                  <a:pos x="153" y="349"/>
                </a:cxn>
                <a:cxn ang="0">
                  <a:pos x="118" y="402"/>
                </a:cxn>
                <a:cxn ang="0">
                  <a:pos x="94" y="438"/>
                </a:cxn>
                <a:cxn ang="0">
                  <a:pos x="73" y="472"/>
                </a:cxn>
                <a:cxn ang="0">
                  <a:pos x="101" y="473"/>
                </a:cxn>
                <a:cxn ang="0">
                  <a:pos x="146" y="409"/>
                </a:cxn>
                <a:cxn ang="0">
                  <a:pos x="179" y="383"/>
                </a:cxn>
                <a:cxn ang="0">
                  <a:pos x="223" y="389"/>
                </a:cxn>
                <a:cxn ang="0">
                  <a:pos x="209" y="431"/>
                </a:cxn>
                <a:cxn ang="0">
                  <a:pos x="182" y="434"/>
                </a:cxn>
                <a:cxn ang="0">
                  <a:pos x="164" y="455"/>
                </a:cxn>
                <a:cxn ang="0">
                  <a:pos x="142" y="471"/>
                </a:cxn>
                <a:cxn ang="0">
                  <a:pos x="172" y="486"/>
                </a:cxn>
                <a:cxn ang="0">
                  <a:pos x="200" y="497"/>
                </a:cxn>
                <a:cxn ang="0">
                  <a:pos x="190" y="565"/>
                </a:cxn>
                <a:cxn ang="0">
                  <a:pos x="123" y="606"/>
                </a:cxn>
                <a:cxn ang="0">
                  <a:pos x="93" y="577"/>
                </a:cxn>
                <a:cxn ang="0">
                  <a:pos x="129" y="571"/>
                </a:cxn>
                <a:cxn ang="0">
                  <a:pos x="160" y="541"/>
                </a:cxn>
                <a:cxn ang="0">
                  <a:pos x="117" y="531"/>
                </a:cxn>
                <a:cxn ang="0">
                  <a:pos x="87" y="523"/>
                </a:cxn>
                <a:cxn ang="0">
                  <a:pos x="75" y="520"/>
                </a:cxn>
                <a:cxn ang="0">
                  <a:pos x="32" y="486"/>
                </a:cxn>
                <a:cxn ang="0">
                  <a:pos x="6" y="445"/>
                </a:cxn>
                <a:cxn ang="0">
                  <a:pos x="23" y="387"/>
                </a:cxn>
                <a:cxn ang="0">
                  <a:pos x="61" y="347"/>
                </a:cxn>
                <a:cxn ang="0">
                  <a:pos x="72" y="305"/>
                </a:cxn>
                <a:cxn ang="0">
                  <a:pos x="95" y="255"/>
                </a:cxn>
                <a:cxn ang="0">
                  <a:pos x="133" y="216"/>
                </a:cxn>
                <a:cxn ang="0">
                  <a:pos x="137" y="175"/>
                </a:cxn>
                <a:cxn ang="0">
                  <a:pos x="121" y="104"/>
                </a:cxn>
                <a:cxn ang="0">
                  <a:pos x="104" y="49"/>
                </a:cxn>
                <a:cxn ang="0">
                  <a:pos x="129" y="44"/>
                </a:cxn>
                <a:cxn ang="0">
                  <a:pos x="200" y="52"/>
                </a:cxn>
                <a:cxn ang="0">
                  <a:pos x="240" y="26"/>
                </a:cxn>
              </a:cxnLst>
              <a:rect l="0" t="0" r="r" b="b"/>
              <a:pathLst>
                <a:path w="291" h="608">
                  <a:moveTo>
                    <a:pt x="249" y="0"/>
                  </a:moveTo>
                  <a:lnTo>
                    <a:pt x="250" y="4"/>
                  </a:lnTo>
                  <a:lnTo>
                    <a:pt x="251" y="8"/>
                  </a:lnTo>
                  <a:lnTo>
                    <a:pt x="252" y="11"/>
                  </a:lnTo>
                  <a:lnTo>
                    <a:pt x="260" y="15"/>
                  </a:lnTo>
                  <a:lnTo>
                    <a:pt x="270" y="22"/>
                  </a:lnTo>
                  <a:lnTo>
                    <a:pt x="276" y="30"/>
                  </a:lnTo>
                  <a:lnTo>
                    <a:pt x="279" y="38"/>
                  </a:lnTo>
                  <a:lnTo>
                    <a:pt x="283" y="50"/>
                  </a:lnTo>
                  <a:lnTo>
                    <a:pt x="285" y="65"/>
                  </a:lnTo>
                  <a:lnTo>
                    <a:pt x="283" y="78"/>
                  </a:lnTo>
                  <a:lnTo>
                    <a:pt x="279" y="89"/>
                  </a:lnTo>
                  <a:lnTo>
                    <a:pt x="278" y="93"/>
                  </a:lnTo>
                  <a:lnTo>
                    <a:pt x="282" y="105"/>
                  </a:lnTo>
                  <a:lnTo>
                    <a:pt x="283" y="111"/>
                  </a:lnTo>
                  <a:lnTo>
                    <a:pt x="283" y="117"/>
                  </a:lnTo>
                  <a:lnTo>
                    <a:pt x="285" y="125"/>
                  </a:lnTo>
                  <a:lnTo>
                    <a:pt x="289" y="135"/>
                  </a:lnTo>
                  <a:lnTo>
                    <a:pt x="291" y="143"/>
                  </a:lnTo>
                  <a:lnTo>
                    <a:pt x="288" y="149"/>
                  </a:lnTo>
                  <a:lnTo>
                    <a:pt x="278" y="154"/>
                  </a:lnTo>
                  <a:lnTo>
                    <a:pt x="272" y="156"/>
                  </a:lnTo>
                  <a:lnTo>
                    <a:pt x="266" y="160"/>
                  </a:lnTo>
                  <a:lnTo>
                    <a:pt x="260" y="164"/>
                  </a:lnTo>
                  <a:lnTo>
                    <a:pt x="255" y="166"/>
                  </a:lnTo>
                  <a:lnTo>
                    <a:pt x="249" y="167"/>
                  </a:lnTo>
                  <a:lnTo>
                    <a:pt x="244" y="166"/>
                  </a:lnTo>
                  <a:lnTo>
                    <a:pt x="238" y="163"/>
                  </a:lnTo>
                  <a:lnTo>
                    <a:pt x="231" y="154"/>
                  </a:lnTo>
                  <a:lnTo>
                    <a:pt x="223" y="145"/>
                  </a:lnTo>
                  <a:lnTo>
                    <a:pt x="217" y="141"/>
                  </a:lnTo>
                  <a:lnTo>
                    <a:pt x="211" y="138"/>
                  </a:lnTo>
                  <a:lnTo>
                    <a:pt x="205" y="138"/>
                  </a:lnTo>
                  <a:lnTo>
                    <a:pt x="200" y="139"/>
                  </a:lnTo>
                  <a:lnTo>
                    <a:pt x="194" y="139"/>
                  </a:lnTo>
                  <a:lnTo>
                    <a:pt x="189" y="141"/>
                  </a:lnTo>
                  <a:lnTo>
                    <a:pt x="183" y="141"/>
                  </a:lnTo>
                  <a:lnTo>
                    <a:pt x="171" y="141"/>
                  </a:lnTo>
                  <a:lnTo>
                    <a:pt x="161" y="145"/>
                  </a:lnTo>
                  <a:lnTo>
                    <a:pt x="157" y="152"/>
                  </a:lnTo>
                  <a:lnTo>
                    <a:pt x="164" y="160"/>
                  </a:lnTo>
                  <a:lnTo>
                    <a:pt x="172" y="167"/>
                  </a:lnTo>
                  <a:lnTo>
                    <a:pt x="178" y="174"/>
                  </a:lnTo>
                  <a:lnTo>
                    <a:pt x="184" y="178"/>
                  </a:lnTo>
                  <a:lnTo>
                    <a:pt x="193" y="181"/>
                  </a:lnTo>
                  <a:lnTo>
                    <a:pt x="198" y="181"/>
                  </a:lnTo>
                  <a:lnTo>
                    <a:pt x="204" y="181"/>
                  </a:lnTo>
                  <a:lnTo>
                    <a:pt x="209" y="181"/>
                  </a:lnTo>
                  <a:lnTo>
                    <a:pt x="215" y="180"/>
                  </a:lnTo>
                  <a:lnTo>
                    <a:pt x="221" y="181"/>
                  </a:lnTo>
                  <a:lnTo>
                    <a:pt x="228" y="183"/>
                  </a:lnTo>
                  <a:lnTo>
                    <a:pt x="234" y="187"/>
                  </a:lnTo>
                  <a:lnTo>
                    <a:pt x="240" y="194"/>
                  </a:lnTo>
                  <a:lnTo>
                    <a:pt x="246" y="203"/>
                  </a:lnTo>
                  <a:lnTo>
                    <a:pt x="254" y="213"/>
                  </a:lnTo>
                  <a:lnTo>
                    <a:pt x="260" y="222"/>
                  </a:lnTo>
                  <a:lnTo>
                    <a:pt x="266" y="231"/>
                  </a:lnTo>
                  <a:lnTo>
                    <a:pt x="271" y="239"/>
                  </a:lnTo>
                  <a:lnTo>
                    <a:pt x="274" y="247"/>
                  </a:lnTo>
                  <a:lnTo>
                    <a:pt x="277" y="252"/>
                  </a:lnTo>
                  <a:lnTo>
                    <a:pt x="278" y="253"/>
                  </a:lnTo>
                  <a:lnTo>
                    <a:pt x="268" y="247"/>
                  </a:lnTo>
                  <a:lnTo>
                    <a:pt x="262" y="242"/>
                  </a:lnTo>
                  <a:lnTo>
                    <a:pt x="257" y="239"/>
                  </a:lnTo>
                  <a:lnTo>
                    <a:pt x="256" y="239"/>
                  </a:lnTo>
                  <a:lnTo>
                    <a:pt x="254" y="239"/>
                  </a:lnTo>
                  <a:lnTo>
                    <a:pt x="251" y="241"/>
                  </a:lnTo>
                  <a:lnTo>
                    <a:pt x="246" y="243"/>
                  </a:lnTo>
                  <a:lnTo>
                    <a:pt x="238" y="245"/>
                  </a:lnTo>
                  <a:lnTo>
                    <a:pt x="228" y="247"/>
                  </a:lnTo>
                  <a:lnTo>
                    <a:pt x="221" y="247"/>
                  </a:lnTo>
                  <a:lnTo>
                    <a:pt x="215" y="247"/>
                  </a:lnTo>
                  <a:lnTo>
                    <a:pt x="209" y="247"/>
                  </a:lnTo>
                  <a:lnTo>
                    <a:pt x="204" y="247"/>
                  </a:lnTo>
                  <a:lnTo>
                    <a:pt x="200" y="247"/>
                  </a:lnTo>
                  <a:lnTo>
                    <a:pt x="195" y="248"/>
                  </a:lnTo>
                  <a:lnTo>
                    <a:pt x="190" y="250"/>
                  </a:lnTo>
                  <a:lnTo>
                    <a:pt x="181" y="258"/>
                  </a:lnTo>
                  <a:lnTo>
                    <a:pt x="175" y="270"/>
                  </a:lnTo>
                  <a:lnTo>
                    <a:pt x="171" y="287"/>
                  </a:lnTo>
                  <a:lnTo>
                    <a:pt x="168" y="308"/>
                  </a:lnTo>
                  <a:lnTo>
                    <a:pt x="167" y="319"/>
                  </a:lnTo>
                  <a:lnTo>
                    <a:pt x="164" y="330"/>
                  </a:lnTo>
                  <a:lnTo>
                    <a:pt x="159" y="339"/>
                  </a:lnTo>
                  <a:lnTo>
                    <a:pt x="153" y="349"/>
                  </a:lnTo>
                  <a:lnTo>
                    <a:pt x="146" y="359"/>
                  </a:lnTo>
                  <a:lnTo>
                    <a:pt x="139" y="369"/>
                  </a:lnTo>
                  <a:lnTo>
                    <a:pt x="132" y="380"/>
                  </a:lnTo>
                  <a:lnTo>
                    <a:pt x="125" y="391"/>
                  </a:lnTo>
                  <a:lnTo>
                    <a:pt x="118" y="402"/>
                  </a:lnTo>
                  <a:lnTo>
                    <a:pt x="112" y="410"/>
                  </a:lnTo>
                  <a:lnTo>
                    <a:pt x="109" y="419"/>
                  </a:lnTo>
                  <a:lnTo>
                    <a:pt x="104" y="425"/>
                  </a:lnTo>
                  <a:lnTo>
                    <a:pt x="99" y="432"/>
                  </a:lnTo>
                  <a:lnTo>
                    <a:pt x="94" y="438"/>
                  </a:lnTo>
                  <a:lnTo>
                    <a:pt x="88" y="444"/>
                  </a:lnTo>
                  <a:lnTo>
                    <a:pt x="82" y="452"/>
                  </a:lnTo>
                  <a:lnTo>
                    <a:pt x="76" y="459"/>
                  </a:lnTo>
                  <a:lnTo>
                    <a:pt x="73" y="466"/>
                  </a:lnTo>
                  <a:lnTo>
                    <a:pt x="73" y="472"/>
                  </a:lnTo>
                  <a:lnTo>
                    <a:pt x="76" y="477"/>
                  </a:lnTo>
                  <a:lnTo>
                    <a:pt x="79" y="480"/>
                  </a:lnTo>
                  <a:lnTo>
                    <a:pt x="86" y="480"/>
                  </a:lnTo>
                  <a:lnTo>
                    <a:pt x="93" y="478"/>
                  </a:lnTo>
                  <a:lnTo>
                    <a:pt x="101" y="473"/>
                  </a:lnTo>
                  <a:lnTo>
                    <a:pt x="115" y="459"/>
                  </a:lnTo>
                  <a:lnTo>
                    <a:pt x="121" y="443"/>
                  </a:lnTo>
                  <a:lnTo>
                    <a:pt x="127" y="427"/>
                  </a:lnTo>
                  <a:lnTo>
                    <a:pt x="137" y="415"/>
                  </a:lnTo>
                  <a:lnTo>
                    <a:pt x="146" y="409"/>
                  </a:lnTo>
                  <a:lnTo>
                    <a:pt x="153" y="406"/>
                  </a:lnTo>
                  <a:lnTo>
                    <a:pt x="157" y="406"/>
                  </a:lnTo>
                  <a:lnTo>
                    <a:pt x="166" y="402"/>
                  </a:lnTo>
                  <a:lnTo>
                    <a:pt x="175" y="393"/>
                  </a:lnTo>
                  <a:lnTo>
                    <a:pt x="179" y="383"/>
                  </a:lnTo>
                  <a:lnTo>
                    <a:pt x="184" y="378"/>
                  </a:lnTo>
                  <a:lnTo>
                    <a:pt x="193" y="380"/>
                  </a:lnTo>
                  <a:lnTo>
                    <a:pt x="204" y="384"/>
                  </a:lnTo>
                  <a:lnTo>
                    <a:pt x="215" y="388"/>
                  </a:lnTo>
                  <a:lnTo>
                    <a:pt x="223" y="389"/>
                  </a:lnTo>
                  <a:lnTo>
                    <a:pt x="227" y="389"/>
                  </a:lnTo>
                  <a:lnTo>
                    <a:pt x="222" y="399"/>
                  </a:lnTo>
                  <a:lnTo>
                    <a:pt x="217" y="409"/>
                  </a:lnTo>
                  <a:lnTo>
                    <a:pt x="212" y="420"/>
                  </a:lnTo>
                  <a:lnTo>
                    <a:pt x="209" y="431"/>
                  </a:lnTo>
                  <a:lnTo>
                    <a:pt x="196" y="431"/>
                  </a:lnTo>
                  <a:lnTo>
                    <a:pt x="189" y="431"/>
                  </a:lnTo>
                  <a:lnTo>
                    <a:pt x="185" y="432"/>
                  </a:lnTo>
                  <a:lnTo>
                    <a:pt x="183" y="433"/>
                  </a:lnTo>
                  <a:lnTo>
                    <a:pt x="182" y="434"/>
                  </a:lnTo>
                  <a:lnTo>
                    <a:pt x="182" y="437"/>
                  </a:lnTo>
                  <a:lnTo>
                    <a:pt x="179" y="442"/>
                  </a:lnTo>
                  <a:lnTo>
                    <a:pt x="176" y="447"/>
                  </a:lnTo>
                  <a:lnTo>
                    <a:pt x="170" y="452"/>
                  </a:lnTo>
                  <a:lnTo>
                    <a:pt x="164" y="455"/>
                  </a:lnTo>
                  <a:lnTo>
                    <a:pt x="157" y="459"/>
                  </a:lnTo>
                  <a:lnTo>
                    <a:pt x="151" y="461"/>
                  </a:lnTo>
                  <a:lnTo>
                    <a:pt x="146" y="464"/>
                  </a:lnTo>
                  <a:lnTo>
                    <a:pt x="143" y="467"/>
                  </a:lnTo>
                  <a:lnTo>
                    <a:pt x="142" y="471"/>
                  </a:lnTo>
                  <a:lnTo>
                    <a:pt x="142" y="476"/>
                  </a:lnTo>
                  <a:lnTo>
                    <a:pt x="145" y="481"/>
                  </a:lnTo>
                  <a:lnTo>
                    <a:pt x="153" y="483"/>
                  </a:lnTo>
                  <a:lnTo>
                    <a:pt x="162" y="486"/>
                  </a:lnTo>
                  <a:lnTo>
                    <a:pt x="172" y="486"/>
                  </a:lnTo>
                  <a:lnTo>
                    <a:pt x="182" y="486"/>
                  </a:lnTo>
                  <a:lnTo>
                    <a:pt x="190" y="484"/>
                  </a:lnTo>
                  <a:lnTo>
                    <a:pt x="196" y="483"/>
                  </a:lnTo>
                  <a:lnTo>
                    <a:pt x="199" y="483"/>
                  </a:lnTo>
                  <a:lnTo>
                    <a:pt x="200" y="497"/>
                  </a:lnTo>
                  <a:lnTo>
                    <a:pt x="203" y="510"/>
                  </a:lnTo>
                  <a:lnTo>
                    <a:pt x="206" y="522"/>
                  </a:lnTo>
                  <a:lnTo>
                    <a:pt x="211" y="534"/>
                  </a:lnTo>
                  <a:lnTo>
                    <a:pt x="203" y="550"/>
                  </a:lnTo>
                  <a:lnTo>
                    <a:pt x="190" y="565"/>
                  </a:lnTo>
                  <a:lnTo>
                    <a:pt x="176" y="577"/>
                  </a:lnTo>
                  <a:lnTo>
                    <a:pt x="160" y="588"/>
                  </a:lnTo>
                  <a:lnTo>
                    <a:pt x="144" y="597"/>
                  </a:lnTo>
                  <a:lnTo>
                    <a:pt x="132" y="603"/>
                  </a:lnTo>
                  <a:lnTo>
                    <a:pt x="123" y="606"/>
                  </a:lnTo>
                  <a:lnTo>
                    <a:pt x="120" y="608"/>
                  </a:lnTo>
                  <a:lnTo>
                    <a:pt x="115" y="603"/>
                  </a:lnTo>
                  <a:lnTo>
                    <a:pt x="109" y="595"/>
                  </a:lnTo>
                  <a:lnTo>
                    <a:pt x="101" y="587"/>
                  </a:lnTo>
                  <a:lnTo>
                    <a:pt x="93" y="577"/>
                  </a:lnTo>
                  <a:lnTo>
                    <a:pt x="104" y="573"/>
                  </a:lnTo>
                  <a:lnTo>
                    <a:pt x="112" y="571"/>
                  </a:lnTo>
                  <a:lnTo>
                    <a:pt x="120" y="571"/>
                  </a:lnTo>
                  <a:lnTo>
                    <a:pt x="125" y="571"/>
                  </a:lnTo>
                  <a:lnTo>
                    <a:pt x="129" y="571"/>
                  </a:lnTo>
                  <a:lnTo>
                    <a:pt x="134" y="570"/>
                  </a:lnTo>
                  <a:lnTo>
                    <a:pt x="139" y="566"/>
                  </a:lnTo>
                  <a:lnTo>
                    <a:pt x="144" y="561"/>
                  </a:lnTo>
                  <a:lnTo>
                    <a:pt x="154" y="549"/>
                  </a:lnTo>
                  <a:lnTo>
                    <a:pt x="160" y="541"/>
                  </a:lnTo>
                  <a:lnTo>
                    <a:pt x="159" y="534"/>
                  </a:lnTo>
                  <a:lnTo>
                    <a:pt x="146" y="532"/>
                  </a:lnTo>
                  <a:lnTo>
                    <a:pt x="137" y="531"/>
                  </a:lnTo>
                  <a:lnTo>
                    <a:pt x="127" y="531"/>
                  </a:lnTo>
                  <a:lnTo>
                    <a:pt x="117" y="531"/>
                  </a:lnTo>
                  <a:lnTo>
                    <a:pt x="107" y="530"/>
                  </a:lnTo>
                  <a:lnTo>
                    <a:pt x="99" y="530"/>
                  </a:lnTo>
                  <a:lnTo>
                    <a:pt x="93" y="528"/>
                  </a:lnTo>
                  <a:lnTo>
                    <a:pt x="88" y="526"/>
                  </a:lnTo>
                  <a:lnTo>
                    <a:pt x="87" y="523"/>
                  </a:lnTo>
                  <a:lnTo>
                    <a:pt x="89" y="517"/>
                  </a:lnTo>
                  <a:lnTo>
                    <a:pt x="94" y="512"/>
                  </a:lnTo>
                  <a:lnTo>
                    <a:pt x="94" y="511"/>
                  </a:lnTo>
                  <a:lnTo>
                    <a:pt x="84" y="516"/>
                  </a:lnTo>
                  <a:lnTo>
                    <a:pt x="75" y="520"/>
                  </a:lnTo>
                  <a:lnTo>
                    <a:pt x="67" y="523"/>
                  </a:lnTo>
                  <a:lnTo>
                    <a:pt x="60" y="525"/>
                  </a:lnTo>
                  <a:lnTo>
                    <a:pt x="54" y="525"/>
                  </a:lnTo>
                  <a:lnTo>
                    <a:pt x="42" y="505"/>
                  </a:lnTo>
                  <a:lnTo>
                    <a:pt x="32" y="486"/>
                  </a:lnTo>
                  <a:lnTo>
                    <a:pt x="26" y="467"/>
                  </a:lnTo>
                  <a:lnTo>
                    <a:pt x="22" y="450"/>
                  </a:lnTo>
                  <a:lnTo>
                    <a:pt x="20" y="449"/>
                  </a:lnTo>
                  <a:lnTo>
                    <a:pt x="14" y="448"/>
                  </a:lnTo>
                  <a:lnTo>
                    <a:pt x="6" y="445"/>
                  </a:lnTo>
                  <a:lnTo>
                    <a:pt x="0" y="445"/>
                  </a:lnTo>
                  <a:lnTo>
                    <a:pt x="0" y="431"/>
                  </a:lnTo>
                  <a:lnTo>
                    <a:pt x="4" y="416"/>
                  </a:lnTo>
                  <a:lnTo>
                    <a:pt x="11" y="402"/>
                  </a:lnTo>
                  <a:lnTo>
                    <a:pt x="23" y="387"/>
                  </a:lnTo>
                  <a:lnTo>
                    <a:pt x="37" y="373"/>
                  </a:lnTo>
                  <a:lnTo>
                    <a:pt x="47" y="364"/>
                  </a:lnTo>
                  <a:lnTo>
                    <a:pt x="53" y="356"/>
                  </a:lnTo>
                  <a:lnTo>
                    <a:pt x="58" y="352"/>
                  </a:lnTo>
                  <a:lnTo>
                    <a:pt x="61" y="347"/>
                  </a:lnTo>
                  <a:lnTo>
                    <a:pt x="62" y="341"/>
                  </a:lnTo>
                  <a:lnTo>
                    <a:pt x="65" y="334"/>
                  </a:lnTo>
                  <a:lnTo>
                    <a:pt x="67" y="326"/>
                  </a:lnTo>
                  <a:lnTo>
                    <a:pt x="70" y="316"/>
                  </a:lnTo>
                  <a:lnTo>
                    <a:pt x="72" y="305"/>
                  </a:lnTo>
                  <a:lnTo>
                    <a:pt x="76" y="294"/>
                  </a:lnTo>
                  <a:lnTo>
                    <a:pt x="79" y="283"/>
                  </a:lnTo>
                  <a:lnTo>
                    <a:pt x="83" y="274"/>
                  </a:lnTo>
                  <a:lnTo>
                    <a:pt x="89" y="264"/>
                  </a:lnTo>
                  <a:lnTo>
                    <a:pt x="95" y="255"/>
                  </a:lnTo>
                  <a:lnTo>
                    <a:pt x="104" y="248"/>
                  </a:lnTo>
                  <a:lnTo>
                    <a:pt x="112" y="241"/>
                  </a:lnTo>
                  <a:lnTo>
                    <a:pt x="120" y="233"/>
                  </a:lnTo>
                  <a:lnTo>
                    <a:pt x="127" y="225"/>
                  </a:lnTo>
                  <a:lnTo>
                    <a:pt x="133" y="216"/>
                  </a:lnTo>
                  <a:lnTo>
                    <a:pt x="138" y="209"/>
                  </a:lnTo>
                  <a:lnTo>
                    <a:pt x="142" y="200"/>
                  </a:lnTo>
                  <a:lnTo>
                    <a:pt x="143" y="193"/>
                  </a:lnTo>
                  <a:lnTo>
                    <a:pt x="142" y="186"/>
                  </a:lnTo>
                  <a:lnTo>
                    <a:pt x="137" y="175"/>
                  </a:lnTo>
                  <a:lnTo>
                    <a:pt x="133" y="167"/>
                  </a:lnTo>
                  <a:lnTo>
                    <a:pt x="129" y="158"/>
                  </a:lnTo>
                  <a:lnTo>
                    <a:pt x="129" y="141"/>
                  </a:lnTo>
                  <a:lnTo>
                    <a:pt x="127" y="121"/>
                  </a:lnTo>
                  <a:lnTo>
                    <a:pt x="121" y="104"/>
                  </a:lnTo>
                  <a:lnTo>
                    <a:pt x="112" y="88"/>
                  </a:lnTo>
                  <a:lnTo>
                    <a:pt x="106" y="75"/>
                  </a:lnTo>
                  <a:lnTo>
                    <a:pt x="104" y="66"/>
                  </a:lnTo>
                  <a:lnTo>
                    <a:pt x="104" y="58"/>
                  </a:lnTo>
                  <a:lnTo>
                    <a:pt x="104" y="49"/>
                  </a:lnTo>
                  <a:lnTo>
                    <a:pt x="105" y="42"/>
                  </a:lnTo>
                  <a:lnTo>
                    <a:pt x="111" y="43"/>
                  </a:lnTo>
                  <a:lnTo>
                    <a:pt x="117" y="43"/>
                  </a:lnTo>
                  <a:lnTo>
                    <a:pt x="123" y="43"/>
                  </a:lnTo>
                  <a:lnTo>
                    <a:pt x="129" y="44"/>
                  </a:lnTo>
                  <a:lnTo>
                    <a:pt x="140" y="47"/>
                  </a:lnTo>
                  <a:lnTo>
                    <a:pt x="154" y="48"/>
                  </a:lnTo>
                  <a:lnTo>
                    <a:pt x="170" y="50"/>
                  </a:lnTo>
                  <a:lnTo>
                    <a:pt x="185" y="52"/>
                  </a:lnTo>
                  <a:lnTo>
                    <a:pt x="200" y="52"/>
                  </a:lnTo>
                  <a:lnTo>
                    <a:pt x="213" y="52"/>
                  </a:lnTo>
                  <a:lnTo>
                    <a:pt x="226" y="49"/>
                  </a:lnTo>
                  <a:lnTo>
                    <a:pt x="233" y="44"/>
                  </a:lnTo>
                  <a:lnTo>
                    <a:pt x="237" y="37"/>
                  </a:lnTo>
                  <a:lnTo>
                    <a:pt x="240" y="26"/>
                  </a:lnTo>
                  <a:lnTo>
                    <a:pt x="244" y="13"/>
                  </a:lnTo>
                  <a:lnTo>
                    <a:pt x="249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2808" name="Freeform 40"/>
            <p:cNvSpPr>
              <a:spLocks/>
            </p:cNvSpPr>
            <p:nvPr/>
          </p:nvSpPr>
          <p:spPr bwMode="auto">
            <a:xfrm>
              <a:off x="2551" y="2828"/>
              <a:ext cx="34" cy="32"/>
            </a:xfrm>
            <a:custGeom>
              <a:avLst/>
              <a:gdLst/>
              <a:ahLst/>
              <a:cxnLst>
                <a:cxn ang="0">
                  <a:pos x="0" y="53"/>
                </a:cxn>
                <a:cxn ang="0">
                  <a:pos x="13" y="59"/>
                </a:cxn>
                <a:cxn ang="0">
                  <a:pos x="20" y="67"/>
                </a:cxn>
                <a:cxn ang="0">
                  <a:pos x="25" y="74"/>
                </a:cxn>
                <a:cxn ang="0">
                  <a:pos x="26" y="76"/>
                </a:cxn>
                <a:cxn ang="0">
                  <a:pos x="35" y="79"/>
                </a:cxn>
                <a:cxn ang="0">
                  <a:pos x="42" y="80"/>
                </a:cxn>
                <a:cxn ang="0">
                  <a:pos x="48" y="84"/>
                </a:cxn>
                <a:cxn ang="0">
                  <a:pos x="53" y="86"/>
                </a:cxn>
                <a:cxn ang="0">
                  <a:pos x="58" y="89"/>
                </a:cxn>
                <a:cxn ang="0">
                  <a:pos x="61" y="91"/>
                </a:cxn>
                <a:cxn ang="0">
                  <a:pos x="65" y="93"/>
                </a:cxn>
                <a:cxn ang="0">
                  <a:pos x="69" y="96"/>
                </a:cxn>
                <a:cxn ang="0">
                  <a:pos x="76" y="80"/>
                </a:cxn>
                <a:cxn ang="0">
                  <a:pos x="86" y="64"/>
                </a:cxn>
                <a:cxn ang="0">
                  <a:pos x="94" y="48"/>
                </a:cxn>
                <a:cxn ang="0">
                  <a:pos x="102" y="34"/>
                </a:cxn>
                <a:cxn ang="0">
                  <a:pos x="95" y="18"/>
                </a:cxn>
                <a:cxn ang="0">
                  <a:pos x="92" y="8"/>
                </a:cxn>
                <a:cxn ang="0">
                  <a:pos x="86" y="3"/>
                </a:cxn>
                <a:cxn ang="0">
                  <a:pos x="71" y="2"/>
                </a:cxn>
                <a:cxn ang="0">
                  <a:pos x="60" y="2"/>
                </a:cxn>
                <a:cxn ang="0">
                  <a:pos x="50" y="1"/>
                </a:cxn>
                <a:cxn ang="0">
                  <a:pos x="43" y="1"/>
                </a:cxn>
                <a:cxn ang="0">
                  <a:pos x="37" y="0"/>
                </a:cxn>
                <a:cxn ang="0">
                  <a:pos x="31" y="9"/>
                </a:cxn>
                <a:cxn ang="0">
                  <a:pos x="24" y="18"/>
                </a:cxn>
                <a:cxn ang="0">
                  <a:pos x="19" y="26"/>
                </a:cxn>
                <a:cxn ang="0">
                  <a:pos x="14" y="34"/>
                </a:cxn>
                <a:cxn ang="0">
                  <a:pos x="9" y="41"/>
                </a:cxn>
                <a:cxn ang="0">
                  <a:pos x="5" y="46"/>
                </a:cxn>
                <a:cxn ang="0">
                  <a:pos x="3" y="51"/>
                </a:cxn>
                <a:cxn ang="0">
                  <a:pos x="0" y="53"/>
                </a:cxn>
              </a:cxnLst>
              <a:rect l="0" t="0" r="r" b="b"/>
              <a:pathLst>
                <a:path w="102" h="96">
                  <a:moveTo>
                    <a:pt x="0" y="53"/>
                  </a:moveTo>
                  <a:lnTo>
                    <a:pt x="13" y="59"/>
                  </a:lnTo>
                  <a:lnTo>
                    <a:pt x="20" y="67"/>
                  </a:lnTo>
                  <a:lnTo>
                    <a:pt x="25" y="74"/>
                  </a:lnTo>
                  <a:lnTo>
                    <a:pt x="26" y="76"/>
                  </a:lnTo>
                  <a:lnTo>
                    <a:pt x="35" y="79"/>
                  </a:lnTo>
                  <a:lnTo>
                    <a:pt x="42" y="80"/>
                  </a:lnTo>
                  <a:lnTo>
                    <a:pt x="48" y="84"/>
                  </a:lnTo>
                  <a:lnTo>
                    <a:pt x="53" y="86"/>
                  </a:lnTo>
                  <a:lnTo>
                    <a:pt x="58" y="89"/>
                  </a:lnTo>
                  <a:lnTo>
                    <a:pt x="61" y="91"/>
                  </a:lnTo>
                  <a:lnTo>
                    <a:pt x="65" y="93"/>
                  </a:lnTo>
                  <a:lnTo>
                    <a:pt x="69" y="96"/>
                  </a:lnTo>
                  <a:lnTo>
                    <a:pt x="76" y="80"/>
                  </a:lnTo>
                  <a:lnTo>
                    <a:pt x="86" y="64"/>
                  </a:lnTo>
                  <a:lnTo>
                    <a:pt x="94" y="48"/>
                  </a:lnTo>
                  <a:lnTo>
                    <a:pt x="102" y="34"/>
                  </a:lnTo>
                  <a:lnTo>
                    <a:pt x="95" y="18"/>
                  </a:lnTo>
                  <a:lnTo>
                    <a:pt x="92" y="8"/>
                  </a:lnTo>
                  <a:lnTo>
                    <a:pt x="86" y="3"/>
                  </a:lnTo>
                  <a:lnTo>
                    <a:pt x="71" y="2"/>
                  </a:lnTo>
                  <a:lnTo>
                    <a:pt x="60" y="2"/>
                  </a:lnTo>
                  <a:lnTo>
                    <a:pt x="50" y="1"/>
                  </a:lnTo>
                  <a:lnTo>
                    <a:pt x="43" y="1"/>
                  </a:lnTo>
                  <a:lnTo>
                    <a:pt x="37" y="0"/>
                  </a:lnTo>
                  <a:lnTo>
                    <a:pt x="31" y="9"/>
                  </a:lnTo>
                  <a:lnTo>
                    <a:pt x="24" y="18"/>
                  </a:lnTo>
                  <a:lnTo>
                    <a:pt x="19" y="26"/>
                  </a:lnTo>
                  <a:lnTo>
                    <a:pt x="14" y="34"/>
                  </a:lnTo>
                  <a:lnTo>
                    <a:pt x="9" y="41"/>
                  </a:lnTo>
                  <a:lnTo>
                    <a:pt x="5" y="46"/>
                  </a:lnTo>
                  <a:lnTo>
                    <a:pt x="3" y="51"/>
                  </a:lnTo>
                  <a:lnTo>
                    <a:pt x="0" y="5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2809" name="Freeform 41"/>
            <p:cNvSpPr>
              <a:spLocks/>
            </p:cNvSpPr>
            <p:nvPr/>
          </p:nvSpPr>
          <p:spPr bwMode="auto">
            <a:xfrm>
              <a:off x="2578" y="2749"/>
              <a:ext cx="32" cy="72"/>
            </a:xfrm>
            <a:custGeom>
              <a:avLst/>
              <a:gdLst/>
              <a:ahLst/>
              <a:cxnLst>
                <a:cxn ang="0">
                  <a:pos x="1" y="169"/>
                </a:cxn>
                <a:cxn ang="0">
                  <a:pos x="9" y="173"/>
                </a:cxn>
                <a:cxn ang="0">
                  <a:pos x="18" y="180"/>
                </a:cxn>
                <a:cxn ang="0">
                  <a:pos x="33" y="181"/>
                </a:cxn>
                <a:cxn ang="0">
                  <a:pos x="45" y="186"/>
                </a:cxn>
                <a:cxn ang="0">
                  <a:pos x="48" y="199"/>
                </a:cxn>
                <a:cxn ang="0">
                  <a:pos x="56" y="211"/>
                </a:cxn>
                <a:cxn ang="0">
                  <a:pos x="62" y="200"/>
                </a:cxn>
                <a:cxn ang="0">
                  <a:pos x="72" y="180"/>
                </a:cxn>
                <a:cxn ang="0">
                  <a:pos x="84" y="146"/>
                </a:cxn>
                <a:cxn ang="0">
                  <a:pos x="93" y="111"/>
                </a:cxn>
                <a:cxn ang="0">
                  <a:pos x="97" y="77"/>
                </a:cxn>
                <a:cxn ang="0">
                  <a:pos x="93" y="53"/>
                </a:cxn>
                <a:cxn ang="0">
                  <a:pos x="86" y="36"/>
                </a:cxn>
                <a:cxn ang="0">
                  <a:pos x="76" y="21"/>
                </a:cxn>
                <a:cxn ang="0">
                  <a:pos x="63" y="6"/>
                </a:cxn>
                <a:cxn ang="0">
                  <a:pos x="61" y="11"/>
                </a:cxn>
                <a:cxn ang="0">
                  <a:pos x="42" y="11"/>
                </a:cxn>
                <a:cxn ang="0">
                  <a:pos x="51" y="27"/>
                </a:cxn>
                <a:cxn ang="0">
                  <a:pos x="57" y="36"/>
                </a:cxn>
                <a:cxn ang="0">
                  <a:pos x="70" y="51"/>
                </a:cxn>
                <a:cxn ang="0">
                  <a:pos x="78" y="79"/>
                </a:cxn>
                <a:cxn ang="0">
                  <a:pos x="72" y="112"/>
                </a:cxn>
                <a:cxn ang="0">
                  <a:pos x="61" y="131"/>
                </a:cxn>
                <a:cxn ang="0">
                  <a:pos x="47" y="130"/>
                </a:cxn>
                <a:cxn ang="0">
                  <a:pos x="36" y="135"/>
                </a:cxn>
                <a:cxn ang="0">
                  <a:pos x="39" y="123"/>
                </a:cxn>
                <a:cxn ang="0">
                  <a:pos x="39" y="111"/>
                </a:cxn>
                <a:cxn ang="0">
                  <a:pos x="33" y="117"/>
                </a:cxn>
                <a:cxn ang="0">
                  <a:pos x="24" y="123"/>
                </a:cxn>
                <a:cxn ang="0">
                  <a:pos x="24" y="127"/>
                </a:cxn>
                <a:cxn ang="0">
                  <a:pos x="18" y="139"/>
                </a:cxn>
                <a:cxn ang="0">
                  <a:pos x="6" y="160"/>
                </a:cxn>
              </a:cxnLst>
              <a:rect l="0" t="0" r="r" b="b"/>
              <a:pathLst>
                <a:path w="97" h="217">
                  <a:moveTo>
                    <a:pt x="0" y="169"/>
                  </a:moveTo>
                  <a:lnTo>
                    <a:pt x="1" y="169"/>
                  </a:lnTo>
                  <a:lnTo>
                    <a:pt x="4" y="170"/>
                  </a:lnTo>
                  <a:lnTo>
                    <a:pt x="9" y="173"/>
                  </a:lnTo>
                  <a:lnTo>
                    <a:pt x="12" y="177"/>
                  </a:lnTo>
                  <a:lnTo>
                    <a:pt x="18" y="180"/>
                  </a:lnTo>
                  <a:lnTo>
                    <a:pt x="24" y="181"/>
                  </a:lnTo>
                  <a:lnTo>
                    <a:pt x="33" y="181"/>
                  </a:lnTo>
                  <a:lnTo>
                    <a:pt x="45" y="186"/>
                  </a:lnTo>
                  <a:lnTo>
                    <a:pt x="45" y="186"/>
                  </a:lnTo>
                  <a:lnTo>
                    <a:pt x="46" y="190"/>
                  </a:lnTo>
                  <a:lnTo>
                    <a:pt x="48" y="199"/>
                  </a:lnTo>
                  <a:lnTo>
                    <a:pt x="53" y="217"/>
                  </a:lnTo>
                  <a:lnTo>
                    <a:pt x="56" y="211"/>
                  </a:lnTo>
                  <a:lnTo>
                    <a:pt x="59" y="205"/>
                  </a:lnTo>
                  <a:lnTo>
                    <a:pt x="62" y="200"/>
                  </a:lnTo>
                  <a:lnTo>
                    <a:pt x="64" y="195"/>
                  </a:lnTo>
                  <a:lnTo>
                    <a:pt x="72" y="180"/>
                  </a:lnTo>
                  <a:lnTo>
                    <a:pt x="78" y="164"/>
                  </a:lnTo>
                  <a:lnTo>
                    <a:pt x="84" y="146"/>
                  </a:lnTo>
                  <a:lnTo>
                    <a:pt x="90" y="128"/>
                  </a:lnTo>
                  <a:lnTo>
                    <a:pt x="93" y="111"/>
                  </a:lnTo>
                  <a:lnTo>
                    <a:pt x="97" y="92"/>
                  </a:lnTo>
                  <a:lnTo>
                    <a:pt x="97" y="77"/>
                  </a:lnTo>
                  <a:lnTo>
                    <a:pt x="96" y="62"/>
                  </a:lnTo>
                  <a:lnTo>
                    <a:pt x="93" y="53"/>
                  </a:lnTo>
                  <a:lnTo>
                    <a:pt x="91" y="45"/>
                  </a:lnTo>
                  <a:lnTo>
                    <a:pt x="86" y="36"/>
                  </a:lnTo>
                  <a:lnTo>
                    <a:pt x="81" y="28"/>
                  </a:lnTo>
                  <a:lnTo>
                    <a:pt x="76" y="21"/>
                  </a:lnTo>
                  <a:lnTo>
                    <a:pt x="70" y="13"/>
                  </a:lnTo>
                  <a:lnTo>
                    <a:pt x="63" y="6"/>
                  </a:lnTo>
                  <a:lnTo>
                    <a:pt x="56" y="0"/>
                  </a:lnTo>
                  <a:lnTo>
                    <a:pt x="61" y="11"/>
                  </a:lnTo>
                  <a:lnTo>
                    <a:pt x="41" y="8"/>
                  </a:lnTo>
                  <a:lnTo>
                    <a:pt x="42" y="11"/>
                  </a:lnTo>
                  <a:lnTo>
                    <a:pt x="47" y="18"/>
                  </a:lnTo>
                  <a:lnTo>
                    <a:pt x="51" y="27"/>
                  </a:lnTo>
                  <a:lnTo>
                    <a:pt x="54" y="35"/>
                  </a:lnTo>
                  <a:lnTo>
                    <a:pt x="57" y="36"/>
                  </a:lnTo>
                  <a:lnTo>
                    <a:pt x="63" y="42"/>
                  </a:lnTo>
                  <a:lnTo>
                    <a:pt x="70" y="51"/>
                  </a:lnTo>
                  <a:lnTo>
                    <a:pt x="76" y="64"/>
                  </a:lnTo>
                  <a:lnTo>
                    <a:pt x="78" y="79"/>
                  </a:lnTo>
                  <a:lnTo>
                    <a:pt x="76" y="96"/>
                  </a:lnTo>
                  <a:lnTo>
                    <a:pt x="72" y="112"/>
                  </a:lnTo>
                  <a:lnTo>
                    <a:pt x="65" y="125"/>
                  </a:lnTo>
                  <a:lnTo>
                    <a:pt x="61" y="131"/>
                  </a:lnTo>
                  <a:lnTo>
                    <a:pt x="54" y="130"/>
                  </a:lnTo>
                  <a:lnTo>
                    <a:pt x="47" y="130"/>
                  </a:lnTo>
                  <a:lnTo>
                    <a:pt x="36" y="136"/>
                  </a:lnTo>
                  <a:lnTo>
                    <a:pt x="36" y="135"/>
                  </a:lnTo>
                  <a:lnTo>
                    <a:pt x="37" y="130"/>
                  </a:lnTo>
                  <a:lnTo>
                    <a:pt x="39" y="123"/>
                  </a:lnTo>
                  <a:lnTo>
                    <a:pt x="39" y="110"/>
                  </a:lnTo>
                  <a:lnTo>
                    <a:pt x="39" y="111"/>
                  </a:lnTo>
                  <a:lnTo>
                    <a:pt x="36" y="113"/>
                  </a:lnTo>
                  <a:lnTo>
                    <a:pt x="33" y="117"/>
                  </a:lnTo>
                  <a:lnTo>
                    <a:pt x="25" y="122"/>
                  </a:lnTo>
                  <a:lnTo>
                    <a:pt x="24" y="123"/>
                  </a:lnTo>
                  <a:lnTo>
                    <a:pt x="24" y="125"/>
                  </a:lnTo>
                  <a:lnTo>
                    <a:pt x="24" y="127"/>
                  </a:lnTo>
                  <a:lnTo>
                    <a:pt x="24" y="129"/>
                  </a:lnTo>
                  <a:lnTo>
                    <a:pt x="18" y="139"/>
                  </a:lnTo>
                  <a:lnTo>
                    <a:pt x="12" y="149"/>
                  </a:lnTo>
                  <a:lnTo>
                    <a:pt x="6" y="160"/>
                  </a:lnTo>
                  <a:lnTo>
                    <a:pt x="0" y="16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2810" name="Freeform 42"/>
            <p:cNvSpPr>
              <a:spLocks/>
            </p:cNvSpPr>
            <p:nvPr/>
          </p:nvSpPr>
          <p:spPr bwMode="auto">
            <a:xfrm>
              <a:off x="2295" y="3031"/>
              <a:ext cx="35" cy="33"/>
            </a:xfrm>
            <a:custGeom>
              <a:avLst/>
              <a:gdLst/>
              <a:ahLst/>
              <a:cxnLst>
                <a:cxn ang="0">
                  <a:pos x="13" y="26"/>
                </a:cxn>
                <a:cxn ang="0">
                  <a:pos x="14" y="25"/>
                </a:cxn>
                <a:cxn ang="0">
                  <a:pos x="15" y="25"/>
                </a:cxn>
                <a:cxn ang="0">
                  <a:pos x="15" y="24"/>
                </a:cxn>
                <a:cxn ang="0">
                  <a:pos x="17" y="24"/>
                </a:cxn>
                <a:cxn ang="0">
                  <a:pos x="30" y="15"/>
                </a:cxn>
                <a:cxn ang="0">
                  <a:pos x="43" y="8"/>
                </a:cxn>
                <a:cxn ang="0">
                  <a:pos x="56" y="4"/>
                </a:cxn>
                <a:cxn ang="0">
                  <a:pos x="68" y="2"/>
                </a:cxn>
                <a:cxn ang="0">
                  <a:pos x="79" y="0"/>
                </a:cxn>
                <a:cxn ang="0">
                  <a:pos x="88" y="2"/>
                </a:cxn>
                <a:cxn ang="0">
                  <a:pos x="97" y="3"/>
                </a:cxn>
                <a:cxn ang="0">
                  <a:pos x="104" y="6"/>
                </a:cxn>
                <a:cxn ang="0">
                  <a:pos x="99" y="26"/>
                </a:cxn>
                <a:cxn ang="0">
                  <a:pos x="91" y="38"/>
                </a:cxn>
                <a:cxn ang="0">
                  <a:pos x="81" y="50"/>
                </a:cxn>
                <a:cxn ang="0">
                  <a:pos x="71" y="71"/>
                </a:cxn>
                <a:cxn ang="0">
                  <a:pos x="88" y="76"/>
                </a:cxn>
                <a:cxn ang="0">
                  <a:pos x="87" y="78"/>
                </a:cxn>
                <a:cxn ang="0">
                  <a:pos x="82" y="82"/>
                </a:cxn>
                <a:cxn ang="0">
                  <a:pos x="73" y="86"/>
                </a:cxn>
                <a:cxn ang="0">
                  <a:pos x="57" y="86"/>
                </a:cxn>
                <a:cxn ang="0">
                  <a:pos x="58" y="88"/>
                </a:cxn>
                <a:cxn ang="0">
                  <a:pos x="57" y="92"/>
                </a:cxn>
                <a:cxn ang="0">
                  <a:pos x="48" y="95"/>
                </a:cxn>
                <a:cxn ang="0">
                  <a:pos x="30" y="97"/>
                </a:cxn>
                <a:cxn ang="0">
                  <a:pos x="12" y="94"/>
                </a:cxn>
                <a:cxn ang="0">
                  <a:pos x="3" y="88"/>
                </a:cxn>
                <a:cxn ang="0">
                  <a:pos x="2" y="82"/>
                </a:cxn>
                <a:cxn ang="0">
                  <a:pos x="2" y="74"/>
                </a:cxn>
                <a:cxn ang="0">
                  <a:pos x="2" y="72"/>
                </a:cxn>
                <a:cxn ang="0">
                  <a:pos x="1" y="70"/>
                </a:cxn>
                <a:cxn ang="0">
                  <a:pos x="1" y="69"/>
                </a:cxn>
                <a:cxn ang="0">
                  <a:pos x="0" y="67"/>
                </a:cxn>
                <a:cxn ang="0">
                  <a:pos x="2" y="60"/>
                </a:cxn>
                <a:cxn ang="0">
                  <a:pos x="6" y="48"/>
                </a:cxn>
                <a:cxn ang="0">
                  <a:pos x="11" y="36"/>
                </a:cxn>
                <a:cxn ang="0">
                  <a:pos x="13" y="26"/>
                </a:cxn>
              </a:cxnLst>
              <a:rect l="0" t="0" r="r" b="b"/>
              <a:pathLst>
                <a:path w="104" h="97">
                  <a:moveTo>
                    <a:pt x="13" y="26"/>
                  </a:moveTo>
                  <a:lnTo>
                    <a:pt x="14" y="25"/>
                  </a:lnTo>
                  <a:lnTo>
                    <a:pt x="15" y="25"/>
                  </a:lnTo>
                  <a:lnTo>
                    <a:pt x="15" y="24"/>
                  </a:lnTo>
                  <a:lnTo>
                    <a:pt x="17" y="24"/>
                  </a:lnTo>
                  <a:lnTo>
                    <a:pt x="30" y="15"/>
                  </a:lnTo>
                  <a:lnTo>
                    <a:pt x="43" y="8"/>
                  </a:lnTo>
                  <a:lnTo>
                    <a:pt x="56" y="4"/>
                  </a:lnTo>
                  <a:lnTo>
                    <a:pt x="68" y="2"/>
                  </a:lnTo>
                  <a:lnTo>
                    <a:pt x="79" y="0"/>
                  </a:lnTo>
                  <a:lnTo>
                    <a:pt x="88" y="2"/>
                  </a:lnTo>
                  <a:lnTo>
                    <a:pt x="97" y="3"/>
                  </a:lnTo>
                  <a:lnTo>
                    <a:pt x="104" y="6"/>
                  </a:lnTo>
                  <a:lnTo>
                    <a:pt x="99" y="26"/>
                  </a:lnTo>
                  <a:lnTo>
                    <a:pt x="91" y="38"/>
                  </a:lnTo>
                  <a:lnTo>
                    <a:pt x="81" y="50"/>
                  </a:lnTo>
                  <a:lnTo>
                    <a:pt x="71" y="71"/>
                  </a:lnTo>
                  <a:lnTo>
                    <a:pt x="88" y="76"/>
                  </a:lnTo>
                  <a:lnTo>
                    <a:pt x="87" y="78"/>
                  </a:lnTo>
                  <a:lnTo>
                    <a:pt x="82" y="82"/>
                  </a:lnTo>
                  <a:lnTo>
                    <a:pt x="73" y="86"/>
                  </a:lnTo>
                  <a:lnTo>
                    <a:pt x="57" y="86"/>
                  </a:lnTo>
                  <a:lnTo>
                    <a:pt x="58" y="88"/>
                  </a:lnTo>
                  <a:lnTo>
                    <a:pt x="57" y="92"/>
                  </a:lnTo>
                  <a:lnTo>
                    <a:pt x="48" y="95"/>
                  </a:lnTo>
                  <a:lnTo>
                    <a:pt x="30" y="97"/>
                  </a:lnTo>
                  <a:lnTo>
                    <a:pt x="12" y="94"/>
                  </a:lnTo>
                  <a:lnTo>
                    <a:pt x="3" y="88"/>
                  </a:lnTo>
                  <a:lnTo>
                    <a:pt x="2" y="82"/>
                  </a:lnTo>
                  <a:lnTo>
                    <a:pt x="2" y="74"/>
                  </a:lnTo>
                  <a:lnTo>
                    <a:pt x="2" y="72"/>
                  </a:lnTo>
                  <a:lnTo>
                    <a:pt x="1" y="70"/>
                  </a:lnTo>
                  <a:lnTo>
                    <a:pt x="1" y="69"/>
                  </a:lnTo>
                  <a:lnTo>
                    <a:pt x="0" y="67"/>
                  </a:lnTo>
                  <a:lnTo>
                    <a:pt x="2" y="60"/>
                  </a:lnTo>
                  <a:lnTo>
                    <a:pt x="6" y="48"/>
                  </a:lnTo>
                  <a:lnTo>
                    <a:pt x="11" y="36"/>
                  </a:lnTo>
                  <a:lnTo>
                    <a:pt x="13" y="2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2811" name="Freeform 43"/>
            <p:cNvSpPr>
              <a:spLocks/>
            </p:cNvSpPr>
            <p:nvPr/>
          </p:nvSpPr>
          <p:spPr bwMode="auto">
            <a:xfrm>
              <a:off x="2288" y="3065"/>
              <a:ext cx="19" cy="18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6" y="2"/>
                </a:cxn>
                <a:cxn ang="0">
                  <a:pos x="24" y="7"/>
                </a:cxn>
                <a:cxn ang="0">
                  <a:pos x="33" y="12"/>
                </a:cxn>
                <a:cxn ang="0">
                  <a:pos x="40" y="17"/>
                </a:cxn>
                <a:cxn ang="0">
                  <a:pos x="47" y="22"/>
                </a:cxn>
                <a:cxn ang="0">
                  <a:pos x="53" y="24"/>
                </a:cxn>
                <a:cxn ang="0">
                  <a:pos x="56" y="28"/>
                </a:cxn>
                <a:cxn ang="0">
                  <a:pos x="56" y="32"/>
                </a:cxn>
                <a:cxn ang="0">
                  <a:pos x="53" y="39"/>
                </a:cxn>
                <a:cxn ang="0">
                  <a:pos x="51" y="42"/>
                </a:cxn>
                <a:cxn ang="0">
                  <a:pos x="47" y="46"/>
                </a:cxn>
                <a:cxn ang="0">
                  <a:pos x="42" y="50"/>
                </a:cxn>
                <a:cxn ang="0">
                  <a:pos x="39" y="51"/>
                </a:cxn>
                <a:cxn ang="0">
                  <a:pos x="35" y="52"/>
                </a:cxn>
                <a:cxn ang="0">
                  <a:pos x="30" y="52"/>
                </a:cxn>
                <a:cxn ang="0">
                  <a:pos x="25" y="51"/>
                </a:cxn>
                <a:cxn ang="0">
                  <a:pos x="19" y="50"/>
                </a:cxn>
                <a:cxn ang="0">
                  <a:pos x="14" y="47"/>
                </a:cxn>
                <a:cxn ang="0">
                  <a:pos x="10" y="43"/>
                </a:cxn>
                <a:cxn ang="0">
                  <a:pos x="6" y="39"/>
                </a:cxn>
                <a:cxn ang="0">
                  <a:pos x="2" y="34"/>
                </a:cxn>
                <a:cxn ang="0">
                  <a:pos x="0" y="29"/>
                </a:cxn>
                <a:cxn ang="0">
                  <a:pos x="0" y="24"/>
                </a:cxn>
                <a:cxn ang="0">
                  <a:pos x="0" y="19"/>
                </a:cxn>
                <a:cxn ang="0">
                  <a:pos x="2" y="14"/>
                </a:cxn>
                <a:cxn ang="0">
                  <a:pos x="5" y="8"/>
                </a:cxn>
                <a:cxn ang="0">
                  <a:pos x="7" y="3"/>
                </a:cxn>
                <a:cxn ang="0">
                  <a:pos x="10" y="0"/>
                </a:cxn>
              </a:cxnLst>
              <a:rect l="0" t="0" r="r" b="b"/>
              <a:pathLst>
                <a:path w="56" h="52">
                  <a:moveTo>
                    <a:pt x="10" y="0"/>
                  </a:moveTo>
                  <a:lnTo>
                    <a:pt x="16" y="2"/>
                  </a:lnTo>
                  <a:lnTo>
                    <a:pt x="24" y="7"/>
                  </a:lnTo>
                  <a:lnTo>
                    <a:pt x="33" y="12"/>
                  </a:lnTo>
                  <a:lnTo>
                    <a:pt x="40" y="17"/>
                  </a:lnTo>
                  <a:lnTo>
                    <a:pt x="47" y="22"/>
                  </a:lnTo>
                  <a:lnTo>
                    <a:pt x="53" y="24"/>
                  </a:lnTo>
                  <a:lnTo>
                    <a:pt x="56" y="28"/>
                  </a:lnTo>
                  <a:lnTo>
                    <a:pt x="56" y="32"/>
                  </a:lnTo>
                  <a:lnTo>
                    <a:pt x="53" y="39"/>
                  </a:lnTo>
                  <a:lnTo>
                    <a:pt x="51" y="42"/>
                  </a:lnTo>
                  <a:lnTo>
                    <a:pt x="47" y="46"/>
                  </a:lnTo>
                  <a:lnTo>
                    <a:pt x="42" y="50"/>
                  </a:lnTo>
                  <a:lnTo>
                    <a:pt x="39" y="51"/>
                  </a:lnTo>
                  <a:lnTo>
                    <a:pt x="35" y="52"/>
                  </a:lnTo>
                  <a:lnTo>
                    <a:pt x="30" y="52"/>
                  </a:lnTo>
                  <a:lnTo>
                    <a:pt x="25" y="51"/>
                  </a:lnTo>
                  <a:lnTo>
                    <a:pt x="19" y="50"/>
                  </a:lnTo>
                  <a:lnTo>
                    <a:pt x="14" y="47"/>
                  </a:lnTo>
                  <a:lnTo>
                    <a:pt x="10" y="43"/>
                  </a:lnTo>
                  <a:lnTo>
                    <a:pt x="6" y="39"/>
                  </a:lnTo>
                  <a:lnTo>
                    <a:pt x="2" y="34"/>
                  </a:lnTo>
                  <a:lnTo>
                    <a:pt x="0" y="29"/>
                  </a:lnTo>
                  <a:lnTo>
                    <a:pt x="0" y="24"/>
                  </a:lnTo>
                  <a:lnTo>
                    <a:pt x="0" y="19"/>
                  </a:lnTo>
                  <a:lnTo>
                    <a:pt x="2" y="14"/>
                  </a:lnTo>
                  <a:lnTo>
                    <a:pt x="5" y="8"/>
                  </a:lnTo>
                  <a:lnTo>
                    <a:pt x="7" y="3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2812" name="Freeform 44"/>
            <p:cNvSpPr>
              <a:spLocks/>
            </p:cNvSpPr>
            <p:nvPr/>
          </p:nvSpPr>
          <p:spPr bwMode="auto">
            <a:xfrm>
              <a:off x="2275" y="3085"/>
              <a:ext cx="15" cy="10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28" y="4"/>
                </a:cxn>
                <a:cxn ang="0">
                  <a:pos x="38" y="9"/>
                </a:cxn>
                <a:cxn ang="0">
                  <a:pos x="42" y="14"/>
                </a:cxn>
                <a:cxn ang="0">
                  <a:pos x="45" y="15"/>
                </a:cxn>
                <a:cxn ang="0">
                  <a:pos x="38" y="24"/>
                </a:cxn>
                <a:cxn ang="0">
                  <a:pos x="35" y="28"/>
                </a:cxn>
                <a:cxn ang="0">
                  <a:pos x="32" y="31"/>
                </a:cxn>
                <a:cxn ang="0">
                  <a:pos x="23" y="31"/>
                </a:cxn>
                <a:cxn ang="0">
                  <a:pos x="17" y="31"/>
                </a:cxn>
                <a:cxn ang="0">
                  <a:pos x="11" y="29"/>
                </a:cxn>
                <a:cxn ang="0">
                  <a:pos x="5" y="27"/>
                </a:cxn>
                <a:cxn ang="0">
                  <a:pos x="0" y="24"/>
                </a:cxn>
                <a:cxn ang="0">
                  <a:pos x="3" y="18"/>
                </a:cxn>
                <a:cxn ang="0">
                  <a:pos x="8" y="12"/>
                </a:cxn>
                <a:cxn ang="0">
                  <a:pos x="12" y="6"/>
                </a:cxn>
                <a:cxn ang="0">
                  <a:pos x="16" y="0"/>
                </a:cxn>
              </a:cxnLst>
              <a:rect l="0" t="0" r="r" b="b"/>
              <a:pathLst>
                <a:path w="45" h="31">
                  <a:moveTo>
                    <a:pt x="16" y="0"/>
                  </a:moveTo>
                  <a:lnTo>
                    <a:pt x="28" y="4"/>
                  </a:lnTo>
                  <a:lnTo>
                    <a:pt x="38" y="9"/>
                  </a:lnTo>
                  <a:lnTo>
                    <a:pt x="42" y="14"/>
                  </a:lnTo>
                  <a:lnTo>
                    <a:pt x="45" y="15"/>
                  </a:lnTo>
                  <a:lnTo>
                    <a:pt x="38" y="24"/>
                  </a:lnTo>
                  <a:lnTo>
                    <a:pt x="35" y="28"/>
                  </a:lnTo>
                  <a:lnTo>
                    <a:pt x="32" y="31"/>
                  </a:lnTo>
                  <a:lnTo>
                    <a:pt x="23" y="31"/>
                  </a:lnTo>
                  <a:lnTo>
                    <a:pt x="17" y="31"/>
                  </a:lnTo>
                  <a:lnTo>
                    <a:pt x="11" y="29"/>
                  </a:lnTo>
                  <a:lnTo>
                    <a:pt x="5" y="27"/>
                  </a:lnTo>
                  <a:lnTo>
                    <a:pt x="0" y="24"/>
                  </a:lnTo>
                  <a:lnTo>
                    <a:pt x="3" y="18"/>
                  </a:lnTo>
                  <a:lnTo>
                    <a:pt x="8" y="12"/>
                  </a:lnTo>
                  <a:lnTo>
                    <a:pt x="12" y="6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2813" name="Freeform 45"/>
            <p:cNvSpPr>
              <a:spLocks/>
            </p:cNvSpPr>
            <p:nvPr/>
          </p:nvSpPr>
          <p:spPr bwMode="auto">
            <a:xfrm>
              <a:off x="2407" y="2874"/>
              <a:ext cx="33" cy="73"/>
            </a:xfrm>
            <a:custGeom>
              <a:avLst/>
              <a:gdLst/>
              <a:ahLst/>
              <a:cxnLst>
                <a:cxn ang="0">
                  <a:pos x="62" y="0"/>
                </a:cxn>
                <a:cxn ang="0">
                  <a:pos x="73" y="14"/>
                </a:cxn>
                <a:cxn ang="0">
                  <a:pos x="81" y="26"/>
                </a:cxn>
                <a:cxn ang="0">
                  <a:pos x="87" y="37"/>
                </a:cxn>
                <a:cxn ang="0">
                  <a:pos x="92" y="47"/>
                </a:cxn>
                <a:cxn ang="0">
                  <a:pos x="95" y="56"/>
                </a:cxn>
                <a:cxn ang="0">
                  <a:pos x="96" y="66"/>
                </a:cxn>
                <a:cxn ang="0">
                  <a:pos x="96" y="76"/>
                </a:cxn>
                <a:cxn ang="0">
                  <a:pos x="96" y="87"/>
                </a:cxn>
                <a:cxn ang="0">
                  <a:pos x="96" y="112"/>
                </a:cxn>
                <a:cxn ang="0">
                  <a:pos x="98" y="136"/>
                </a:cxn>
                <a:cxn ang="0">
                  <a:pos x="101" y="158"/>
                </a:cxn>
                <a:cxn ang="0">
                  <a:pos x="98" y="177"/>
                </a:cxn>
                <a:cxn ang="0">
                  <a:pos x="93" y="195"/>
                </a:cxn>
                <a:cxn ang="0">
                  <a:pos x="86" y="212"/>
                </a:cxn>
                <a:cxn ang="0">
                  <a:pos x="79" y="220"/>
                </a:cxn>
                <a:cxn ang="0">
                  <a:pos x="75" y="215"/>
                </a:cxn>
                <a:cxn ang="0">
                  <a:pos x="70" y="203"/>
                </a:cxn>
                <a:cxn ang="0">
                  <a:pos x="62" y="192"/>
                </a:cxn>
                <a:cxn ang="0">
                  <a:pos x="56" y="181"/>
                </a:cxn>
                <a:cxn ang="0">
                  <a:pos x="56" y="166"/>
                </a:cxn>
                <a:cxn ang="0">
                  <a:pos x="59" y="152"/>
                </a:cxn>
                <a:cxn ang="0">
                  <a:pos x="62" y="141"/>
                </a:cxn>
                <a:cxn ang="0">
                  <a:pos x="59" y="130"/>
                </a:cxn>
                <a:cxn ang="0">
                  <a:pos x="51" y="116"/>
                </a:cxn>
                <a:cxn ang="0">
                  <a:pos x="42" y="102"/>
                </a:cxn>
                <a:cxn ang="0">
                  <a:pos x="39" y="89"/>
                </a:cxn>
                <a:cxn ang="0">
                  <a:pos x="37" y="81"/>
                </a:cxn>
                <a:cxn ang="0">
                  <a:pos x="37" y="78"/>
                </a:cxn>
                <a:cxn ang="0">
                  <a:pos x="26" y="70"/>
                </a:cxn>
                <a:cxn ang="0">
                  <a:pos x="17" y="64"/>
                </a:cxn>
                <a:cxn ang="0">
                  <a:pos x="11" y="60"/>
                </a:cxn>
                <a:cxn ang="0">
                  <a:pos x="6" y="56"/>
                </a:cxn>
                <a:cxn ang="0">
                  <a:pos x="3" y="54"/>
                </a:cxn>
                <a:cxn ang="0">
                  <a:pos x="3" y="50"/>
                </a:cxn>
                <a:cxn ang="0">
                  <a:pos x="5" y="44"/>
                </a:cxn>
                <a:cxn ang="0">
                  <a:pos x="8" y="36"/>
                </a:cxn>
                <a:cxn ang="0">
                  <a:pos x="9" y="27"/>
                </a:cxn>
                <a:cxn ang="0">
                  <a:pos x="8" y="17"/>
                </a:cxn>
                <a:cxn ang="0">
                  <a:pos x="5" y="9"/>
                </a:cxn>
                <a:cxn ang="0">
                  <a:pos x="0" y="0"/>
                </a:cxn>
                <a:cxn ang="0">
                  <a:pos x="5" y="0"/>
                </a:cxn>
                <a:cxn ang="0">
                  <a:pos x="9" y="0"/>
                </a:cxn>
                <a:cxn ang="0">
                  <a:pos x="15" y="0"/>
                </a:cxn>
                <a:cxn ang="0">
                  <a:pos x="23" y="0"/>
                </a:cxn>
                <a:cxn ang="0">
                  <a:pos x="30" y="0"/>
                </a:cxn>
                <a:cxn ang="0">
                  <a:pos x="40" y="0"/>
                </a:cxn>
                <a:cxn ang="0">
                  <a:pos x="50" y="0"/>
                </a:cxn>
                <a:cxn ang="0">
                  <a:pos x="62" y="0"/>
                </a:cxn>
              </a:cxnLst>
              <a:rect l="0" t="0" r="r" b="b"/>
              <a:pathLst>
                <a:path w="101" h="220">
                  <a:moveTo>
                    <a:pt x="62" y="0"/>
                  </a:moveTo>
                  <a:lnTo>
                    <a:pt x="73" y="14"/>
                  </a:lnTo>
                  <a:lnTo>
                    <a:pt x="81" y="26"/>
                  </a:lnTo>
                  <a:lnTo>
                    <a:pt x="87" y="37"/>
                  </a:lnTo>
                  <a:lnTo>
                    <a:pt x="92" y="47"/>
                  </a:lnTo>
                  <a:lnTo>
                    <a:pt x="95" y="56"/>
                  </a:lnTo>
                  <a:lnTo>
                    <a:pt x="96" y="66"/>
                  </a:lnTo>
                  <a:lnTo>
                    <a:pt x="96" y="76"/>
                  </a:lnTo>
                  <a:lnTo>
                    <a:pt x="96" y="87"/>
                  </a:lnTo>
                  <a:lnTo>
                    <a:pt x="96" y="112"/>
                  </a:lnTo>
                  <a:lnTo>
                    <a:pt x="98" y="136"/>
                  </a:lnTo>
                  <a:lnTo>
                    <a:pt x="101" y="158"/>
                  </a:lnTo>
                  <a:lnTo>
                    <a:pt x="98" y="177"/>
                  </a:lnTo>
                  <a:lnTo>
                    <a:pt x="93" y="195"/>
                  </a:lnTo>
                  <a:lnTo>
                    <a:pt x="86" y="212"/>
                  </a:lnTo>
                  <a:lnTo>
                    <a:pt x="79" y="220"/>
                  </a:lnTo>
                  <a:lnTo>
                    <a:pt x="75" y="215"/>
                  </a:lnTo>
                  <a:lnTo>
                    <a:pt x="70" y="203"/>
                  </a:lnTo>
                  <a:lnTo>
                    <a:pt x="62" y="192"/>
                  </a:lnTo>
                  <a:lnTo>
                    <a:pt x="56" y="181"/>
                  </a:lnTo>
                  <a:lnTo>
                    <a:pt x="56" y="166"/>
                  </a:lnTo>
                  <a:lnTo>
                    <a:pt x="59" y="152"/>
                  </a:lnTo>
                  <a:lnTo>
                    <a:pt x="62" y="141"/>
                  </a:lnTo>
                  <a:lnTo>
                    <a:pt x="59" y="130"/>
                  </a:lnTo>
                  <a:lnTo>
                    <a:pt x="51" y="116"/>
                  </a:lnTo>
                  <a:lnTo>
                    <a:pt x="42" y="102"/>
                  </a:lnTo>
                  <a:lnTo>
                    <a:pt x="39" y="89"/>
                  </a:lnTo>
                  <a:lnTo>
                    <a:pt x="37" y="81"/>
                  </a:lnTo>
                  <a:lnTo>
                    <a:pt x="37" y="78"/>
                  </a:lnTo>
                  <a:lnTo>
                    <a:pt x="26" y="70"/>
                  </a:lnTo>
                  <a:lnTo>
                    <a:pt x="17" y="64"/>
                  </a:lnTo>
                  <a:lnTo>
                    <a:pt x="11" y="60"/>
                  </a:lnTo>
                  <a:lnTo>
                    <a:pt x="6" y="56"/>
                  </a:lnTo>
                  <a:lnTo>
                    <a:pt x="3" y="54"/>
                  </a:lnTo>
                  <a:lnTo>
                    <a:pt x="3" y="50"/>
                  </a:lnTo>
                  <a:lnTo>
                    <a:pt x="5" y="44"/>
                  </a:lnTo>
                  <a:lnTo>
                    <a:pt x="8" y="36"/>
                  </a:lnTo>
                  <a:lnTo>
                    <a:pt x="9" y="27"/>
                  </a:lnTo>
                  <a:lnTo>
                    <a:pt x="8" y="17"/>
                  </a:lnTo>
                  <a:lnTo>
                    <a:pt x="5" y="9"/>
                  </a:lnTo>
                  <a:lnTo>
                    <a:pt x="0" y="0"/>
                  </a:lnTo>
                  <a:lnTo>
                    <a:pt x="5" y="0"/>
                  </a:lnTo>
                  <a:lnTo>
                    <a:pt x="9" y="0"/>
                  </a:lnTo>
                  <a:lnTo>
                    <a:pt x="15" y="0"/>
                  </a:lnTo>
                  <a:lnTo>
                    <a:pt x="23" y="0"/>
                  </a:lnTo>
                  <a:lnTo>
                    <a:pt x="30" y="0"/>
                  </a:lnTo>
                  <a:lnTo>
                    <a:pt x="40" y="0"/>
                  </a:lnTo>
                  <a:lnTo>
                    <a:pt x="50" y="0"/>
                  </a:lnTo>
                  <a:lnTo>
                    <a:pt x="62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2814" name="Freeform 46"/>
            <p:cNvSpPr>
              <a:spLocks/>
            </p:cNvSpPr>
            <p:nvPr/>
          </p:nvSpPr>
          <p:spPr bwMode="auto">
            <a:xfrm>
              <a:off x="2507" y="3058"/>
              <a:ext cx="26" cy="17"/>
            </a:xfrm>
            <a:custGeom>
              <a:avLst/>
              <a:gdLst/>
              <a:ahLst/>
              <a:cxnLst>
                <a:cxn ang="0">
                  <a:pos x="0" y="30"/>
                </a:cxn>
                <a:cxn ang="0">
                  <a:pos x="2" y="35"/>
                </a:cxn>
                <a:cxn ang="0">
                  <a:pos x="6" y="39"/>
                </a:cxn>
                <a:cxn ang="0">
                  <a:pos x="9" y="43"/>
                </a:cxn>
                <a:cxn ang="0">
                  <a:pos x="15" y="45"/>
                </a:cxn>
                <a:cxn ang="0">
                  <a:pos x="20" y="46"/>
                </a:cxn>
                <a:cxn ang="0">
                  <a:pos x="26" y="47"/>
                </a:cxn>
                <a:cxn ang="0">
                  <a:pos x="31" y="49"/>
                </a:cxn>
                <a:cxn ang="0">
                  <a:pos x="37" y="49"/>
                </a:cxn>
                <a:cxn ang="0">
                  <a:pos x="48" y="47"/>
                </a:cxn>
                <a:cxn ang="0">
                  <a:pos x="58" y="44"/>
                </a:cxn>
                <a:cxn ang="0">
                  <a:pos x="65" y="38"/>
                </a:cxn>
                <a:cxn ang="0">
                  <a:pos x="68" y="32"/>
                </a:cxn>
                <a:cxn ang="0">
                  <a:pos x="71" y="24"/>
                </a:cxn>
                <a:cxn ang="0">
                  <a:pos x="75" y="17"/>
                </a:cxn>
                <a:cxn ang="0">
                  <a:pos x="78" y="10"/>
                </a:cxn>
                <a:cxn ang="0">
                  <a:pos x="76" y="2"/>
                </a:cxn>
                <a:cxn ang="0">
                  <a:pos x="73" y="0"/>
                </a:cxn>
                <a:cxn ang="0">
                  <a:pos x="68" y="4"/>
                </a:cxn>
                <a:cxn ang="0">
                  <a:pos x="62" y="8"/>
                </a:cxn>
                <a:cxn ang="0">
                  <a:pos x="53" y="12"/>
                </a:cxn>
                <a:cxn ang="0">
                  <a:pos x="47" y="13"/>
                </a:cxn>
                <a:cxn ang="0">
                  <a:pos x="40" y="16"/>
                </a:cxn>
                <a:cxn ang="0">
                  <a:pos x="31" y="18"/>
                </a:cxn>
                <a:cxn ang="0">
                  <a:pos x="22" y="22"/>
                </a:cxn>
                <a:cxn ang="0">
                  <a:pos x="13" y="25"/>
                </a:cxn>
                <a:cxn ang="0">
                  <a:pos x="6" y="28"/>
                </a:cxn>
                <a:cxn ang="0">
                  <a:pos x="1" y="29"/>
                </a:cxn>
                <a:cxn ang="0">
                  <a:pos x="0" y="30"/>
                </a:cxn>
              </a:cxnLst>
              <a:rect l="0" t="0" r="r" b="b"/>
              <a:pathLst>
                <a:path w="78" h="49">
                  <a:moveTo>
                    <a:pt x="0" y="30"/>
                  </a:moveTo>
                  <a:lnTo>
                    <a:pt x="2" y="35"/>
                  </a:lnTo>
                  <a:lnTo>
                    <a:pt x="6" y="39"/>
                  </a:lnTo>
                  <a:lnTo>
                    <a:pt x="9" y="43"/>
                  </a:lnTo>
                  <a:lnTo>
                    <a:pt x="15" y="45"/>
                  </a:lnTo>
                  <a:lnTo>
                    <a:pt x="20" y="46"/>
                  </a:lnTo>
                  <a:lnTo>
                    <a:pt x="26" y="47"/>
                  </a:lnTo>
                  <a:lnTo>
                    <a:pt x="31" y="49"/>
                  </a:lnTo>
                  <a:lnTo>
                    <a:pt x="37" y="49"/>
                  </a:lnTo>
                  <a:lnTo>
                    <a:pt x="48" y="47"/>
                  </a:lnTo>
                  <a:lnTo>
                    <a:pt x="58" y="44"/>
                  </a:lnTo>
                  <a:lnTo>
                    <a:pt x="65" y="38"/>
                  </a:lnTo>
                  <a:lnTo>
                    <a:pt x="68" y="32"/>
                  </a:lnTo>
                  <a:lnTo>
                    <a:pt x="71" y="24"/>
                  </a:lnTo>
                  <a:lnTo>
                    <a:pt x="75" y="17"/>
                  </a:lnTo>
                  <a:lnTo>
                    <a:pt x="78" y="10"/>
                  </a:lnTo>
                  <a:lnTo>
                    <a:pt x="76" y="2"/>
                  </a:lnTo>
                  <a:lnTo>
                    <a:pt x="73" y="0"/>
                  </a:lnTo>
                  <a:lnTo>
                    <a:pt x="68" y="4"/>
                  </a:lnTo>
                  <a:lnTo>
                    <a:pt x="62" y="8"/>
                  </a:lnTo>
                  <a:lnTo>
                    <a:pt x="53" y="12"/>
                  </a:lnTo>
                  <a:lnTo>
                    <a:pt x="47" y="13"/>
                  </a:lnTo>
                  <a:lnTo>
                    <a:pt x="40" y="16"/>
                  </a:lnTo>
                  <a:lnTo>
                    <a:pt x="31" y="18"/>
                  </a:lnTo>
                  <a:lnTo>
                    <a:pt x="22" y="22"/>
                  </a:lnTo>
                  <a:lnTo>
                    <a:pt x="13" y="25"/>
                  </a:lnTo>
                  <a:lnTo>
                    <a:pt x="6" y="28"/>
                  </a:lnTo>
                  <a:lnTo>
                    <a:pt x="1" y="29"/>
                  </a:lnTo>
                  <a:lnTo>
                    <a:pt x="0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2815" name="Freeform 47"/>
            <p:cNvSpPr>
              <a:spLocks/>
            </p:cNvSpPr>
            <p:nvPr/>
          </p:nvSpPr>
          <p:spPr bwMode="auto">
            <a:xfrm>
              <a:off x="2236" y="2957"/>
              <a:ext cx="41" cy="29"/>
            </a:xfrm>
            <a:custGeom>
              <a:avLst/>
              <a:gdLst/>
              <a:ahLst/>
              <a:cxnLst>
                <a:cxn ang="0">
                  <a:pos x="0" y="45"/>
                </a:cxn>
                <a:cxn ang="0">
                  <a:pos x="1" y="45"/>
                </a:cxn>
                <a:cxn ang="0">
                  <a:pos x="5" y="46"/>
                </a:cxn>
                <a:cxn ang="0">
                  <a:pos x="9" y="46"/>
                </a:cxn>
                <a:cxn ang="0">
                  <a:pos x="17" y="48"/>
                </a:cxn>
                <a:cxn ang="0">
                  <a:pos x="23" y="48"/>
                </a:cxn>
                <a:cxn ang="0">
                  <a:pos x="29" y="49"/>
                </a:cxn>
                <a:cxn ang="0">
                  <a:pos x="35" y="48"/>
                </a:cxn>
                <a:cxn ang="0">
                  <a:pos x="40" y="48"/>
                </a:cxn>
                <a:cxn ang="0">
                  <a:pos x="46" y="46"/>
                </a:cxn>
                <a:cxn ang="0">
                  <a:pos x="50" y="46"/>
                </a:cxn>
                <a:cxn ang="0">
                  <a:pos x="53" y="45"/>
                </a:cxn>
                <a:cxn ang="0">
                  <a:pos x="59" y="40"/>
                </a:cxn>
                <a:cxn ang="0">
                  <a:pos x="67" y="34"/>
                </a:cxn>
                <a:cxn ang="0">
                  <a:pos x="75" y="31"/>
                </a:cxn>
                <a:cxn ang="0">
                  <a:pos x="84" y="27"/>
                </a:cxn>
                <a:cxn ang="0">
                  <a:pos x="92" y="23"/>
                </a:cxn>
                <a:cxn ang="0">
                  <a:pos x="102" y="17"/>
                </a:cxn>
                <a:cxn ang="0">
                  <a:pos x="113" y="6"/>
                </a:cxn>
                <a:cxn ang="0">
                  <a:pos x="121" y="0"/>
                </a:cxn>
                <a:cxn ang="0">
                  <a:pos x="123" y="2"/>
                </a:cxn>
                <a:cxn ang="0">
                  <a:pos x="119" y="7"/>
                </a:cxn>
                <a:cxn ang="0">
                  <a:pos x="114" y="13"/>
                </a:cxn>
                <a:cxn ang="0">
                  <a:pos x="108" y="22"/>
                </a:cxn>
                <a:cxn ang="0">
                  <a:pos x="100" y="29"/>
                </a:cxn>
                <a:cxn ang="0">
                  <a:pos x="92" y="37"/>
                </a:cxn>
                <a:cxn ang="0">
                  <a:pos x="84" y="44"/>
                </a:cxn>
                <a:cxn ang="0">
                  <a:pos x="78" y="49"/>
                </a:cxn>
                <a:cxn ang="0">
                  <a:pos x="72" y="52"/>
                </a:cxn>
                <a:cxn ang="0">
                  <a:pos x="67" y="56"/>
                </a:cxn>
                <a:cxn ang="0">
                  <a:pos x="65" y="57"/>
                </a:cxn>
                <a:cxn ang="0">
                  <a:pos x="68" y="60"/>
                </a:cxn>
                <a:cxn ang="0">
                  <a:pos x="73" y="63"/>
                </a:cxn>
                <a:cxn ang="0">
                  <a:pos x="75" y="66"/>
                </a:cxn>
                <a:cxn ang="0">
                  <a:pos x="74" y="70"/>
                </a:cxn>
                <a:cxn ang="0">
                  <a:pos x="68" y="72"/>
                </a:cxn>
                <a:cxn ang="0">
                  <a:pos x="59" y="76"/>
                </a:cxn>
                <a:cxn ang="0">
                  <a:pos x="51" y="79"/>
                </a:cxn>
                <a:cxn ang="0">
                  <a:pos x="45" y="84"/>
                </a:cxn>
                <a:cxn ang="0">
                  <a:pos x="40" y="87"/>
                </a:cxn>
                <a:cxn ang="0">
                  <a:pos x="37" y="84"/>
                </a:cxn>
                <a:cxn ang="0">
                  <a:pos x="29" y="76"/>
                </a:cxn>
                <a:cxn ang="0">
                  <a:pos x="23" y="68"/>
                </a:cxn>
                <a:cxn ang="0">
                  <a:pos x="18" y="62"/>
                </a:cxn>
                <a:cxn ang="0">
                  <a:pos x="14" y="59"/>
                </a:cxn>
                <a:cxn ang="0">
                  <a:pos x="13" y="56"/>
                </a:cxn>
                <a:cxn ang="0">
                  <a:pos x="9" y="54"/>
                </a:cxn>
                <a:cxn ang="0">
                  <a:pos x="6" y="50"/>
                </a:cxn>
                <a:cxn ang="0">
                  <a:pos x="0" y="45"/>
                </a:cxn>
              </a:cxnLst>
              <a:rect l="0" t="0" r="r" b="b"/>
              <a:pathLst>
                <a:path w="123" h="87">
                  <a:moveTo>
                    <a:pt x="0" y="45"/>
                  </a:moveTo>
                  <a:lnTo>
                    <a:pt x="1" y="45"/>
                  </a:lnTo>
                  <a:lnTo>
                    <a:pt x="5" y="46"/>
                  </a:lnTo>
                  <a:lnTo>
                    <a:pt x="9" y="46"/>
                  </a:lnTo>
                  <a:lnTo>
                    <a:pt x="17" y="48"/>
                  </a:lnTo>
                  <a:lnTo>
                    <a:pt x="23" y="48"/>
                  </a:lnTo>
                  <a:lnTo>
                    <a:pt x="29" y="49"/>
                  </a:lnTo>
                  <a:lnTo>
                    <a:pt x="35" y="48"/>
                  </a:lnTo>
                  <a:lnTo>
                    <a:pt x="40" y="48"/>
                  </a:lnTo>
                  <a:lnTo>
                    <a:pt x="46" y="46"/>
                  </a:lnTo>
                  <a:lnTo>
                    <a:pt x="50" y="46"/>
                  </a:lnTo>
                  <a:lnTo>
                    <a:pt x="53" y="45"/>
                  </a:lnTo>
                  <a:lnTo>
                    <a:pt x="59" y="40"/>
                  </a:lnTo>
                  <a:lnTo>
                    <a:pt x="67" y="34"/>
                  </a:lnTo>
                  <a:lnTo>
                    <a:pt x="75" y="31"/>
                  </a:lnTo>
                  <a:lnTo>
                    <a:pt x="84" y="27"/>
                  </a:lnTo>
                  <a:lnTo>
                    <a:pt x="92" y="23"/>
                  </a:lnTo>
                  <a:lnTo>
                    <a:pt x="102" y="17"/>
                  </a:lnTo>
                  <a:lnTo>
                    <a:pt x="113" y="6"/>
                  </a:lnTo>
                  <a:lnTo>
                    <a:pt x="121" y="0"/>
                  </a:lnTo>
                  <a:lnTo>
                    <a:pt x="123" y="2"/>
                  </a:lnTo>
                  <a:lnTo>
                    <a:pt x="119" y="7"/>
                  </a:lnTo>
                  <a:lnTo>
                    <a:pt x="114" y="13"/>
                  </a:lnTo>
                  <a:lnTo>
                    <a:pt x="108" y="22"/>
                  </a:lnTo>
                  <a:lnTo>
                    <a:pt x="100" y="29"/>
                  </a:lnTo>
                  <a:lnTo>
                    <a:pt x="92" y="37"/>
                  </a:lnTo>
                  <a:lnTo>
                    <a:pt x="84" y="44"/>
                  </a:lnTo>
                  <a:lnTo>
                    <a:pt x="78" y="49"/>
                  </a:lnTo>
                  <a:lnTo>
                    <a:pt x="72" y="52"/>
                  </a:lnTo>
                  <a:lnTo>
                    <a:pt x="67" y="56"/>
                  </a:lnTo>
                  <a:lnTo>
                    <a:pt x="65" y="57"/>
                  </a:lnTo>
                  <a:lnTo>
                    <a:pt x="68" y="60"/>
                  </a:lnTo>
                  <a:lnTo>
                    <a:pt x="73" y="63"/>
                  </a:lnTo>
                  <a:lnTo>
                    <a:pt x="75" y="66"/>
                  </a:lnTo>
                  <a:lnTo>
                    <a:pt x="74" y="70"/>
                  </a:lnTo>
                  <a:lnTo>
                    <a:pt x="68" y="72"/>
                  </a:lnTo>
                  <a:lnTo>
                    <a:pt x="59" y="76"/>
                  </a:lnTo>
                  <a:lnTo>
                    <a:pt x="51" y="79"/>
                  </a:lnTo>
                  <a:lnTo>
                    <a:pt x="45" y="84"/>
                  </a:lnTo>
                  <a:lnTo>
                    <a:pt x="40" y="87"/>
                  </a:lnTo>
                  <a:lnTo>
                    <a:pt x="37" y="84"/>
                  </a:lnTo>
                  <a:lnTo>
                    <a:pt x="29" y="76"/>
                  </a:lnTo>
                  <a:lnTo>
                    <a:pt x="23" y="68"/>
                  </a:lnTo>
                  <a:lnTo>
                    <a:pt x="18" y="62"/>
                  </a:lnTo>
                  <a:lnTo>
                    <a:pt x="14" y="59"/>
                  </a:lnTo>
                  <a:lnTo>
                    <a:pt x="13" y="56"/>
                  </a:lnTo>
                  <a:lnTo>
                    <a:pt x="9" y="54"/>
                  </a:lnTo>
                  <a:lnTo>
                    <a:pt x="6" y="50"/>
                  </a:lnTo>
                  <a:lnTo>
                    <a:pt x="0" y="4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grpSp>
        <p:nvGrpSpPr>
          <p:cNvPr id="3" name="Group 48"/>
          <p:cNvGrpSpPr>
            <a:grpSpLocks/>
          </p:cNvGrpSpPr>
          <p:nvPr/>
        </p:nvGrpSpPr>
        <p:grpSpPr bwMode="auto">
          <a:xfrm>
            <a:off x="609600" y="304800"/>
            <a:ext cx="2076450" cy="1792288"/>
            <a:chOff x="384" y="192"/>
            <a:chExt cx="1308" cy="1129"/>
          </a:xfrm>
        </p:grpSpPr>
        <p:grpSp>
          <p:nvGrpSpPr>
            <p:cNvPr id="4" name="Group 49"/>
            <p:cNvGrpSpPr>
              <a:grpSpLocks/>
            </p:cNvGrpSpPr>
            <p:nvPr/>
          </p:nvGrpSpPr>
          <p:grpSpPr bwMode="auto">
            <a:xfrm flipH="1">
              <a:off x="384" y="192"/>
              <a:ext cx="636" cy="553"/>
              <a:chOff x="3509" y="2449"/>
              <a:chExt cx="636" cy="553"/>
            </a:xfrm>
          </p:grpSpPr>
          <p:sp>
            <p:nvSpPr>
              <p:cNvPr id="32818" name="Freeform 50"/>
              <p:cNvSpPr>
                <a:spLocks/>
              </p:cNvSpPr>
              <p:nvPr/>
            </p:nvSpPr>
            <p:spPr bwMode="auto">
              <a:xfrm>
                <a:off x="3509" y="2449"/>
                <a:ext cx="636" cy="553"/>
              </a:xfrm>
              <a:custGeom>
                <a:avLst/>
                <a:gdLst/>
                <a:ahLst/>
                <a:cxnLst>
                  <a:cxn ang="0">
                    <a:pos x="165" y="644"/>
                  </a:cxn>
                  <a:cxn ang="0">
                    <a:pos x="73" y="560"/>
                  </a:cxn>
                  <a:cxn ang="0">
                    <a:pos x="56" y="472"/>
                  </a:cxn>
                  <a:cxn ang="0">
                    <a:pos x="28" y="420"/>
                  </a:cxn>
                  <a:cxn ang="0">
                    <a:pos x="15" y="342"/>
                  </a:cxn>
                  <a:cxn ang="0">
                    <a:pos x="82" y="361"/>
                  </a:cxn>
                  <a:cxn ang="0">
                    <a:pos x="113" y="373"/>
                  </a:cxn>
                  <a:cxn ang="0">
                    <a:pos x="166" y="353"/>
                  </a:cxn>
                  <a:cxn ang="0">
                    <a:pos x="277" y="346"/>
                  </a:cxn>
                  <a:cxn ang="0">
                    <a:pos x="320" y="314"/>
                  </a:cxn>
                  <a:cxn ang="0">
                    <a:pos x="381" y="303"/>
                  </a:cxn>
                  <a:cxn ang="0">
                    <a:pos x="370" y="381"/>
                  </a:cxn>
                  <a:cxn ang="0">
                    <a:pos x="382" y="397"/>
                  </a:cxn>
                  <a:cxn ang="0">
                    <a:pos x="405" y="405"/>
                  </a:cxn>
                  <a:cxn ang="0">
                    <a:pos x="443" y="407"/>
                  </a:cxn>
                  <a:cxn ang="0">
                    <a:pos x="426" y="421"/>
                  </a:cxn>
                  <a:cxn ang="0">
                    <a:pos x="565" y="392"/>
                  </a:cxn>
                  <a:cxn ang="0">
                    <a:pos x="725" y="377"/>
                  </a:cxn>
                  <a:cxn ang="0">
                    <a:pos x="897" y="384"/>
                  </a:cxn>
                  <a:cxn ang="0">
                    <a:pos x="1021" y="395"/>
                  </a:cxn>
                  <a:cxn ang="0">
                    <a:pos x="1069" y="335"/>
                  </a:cxn>
                  <a:cxn ang="0">
                    <a:pos x="1141" y="224"/>
                  </a:cxn>
                  <a:cxn ang="0">
                    <a:pos x="1174" y="93"/>
                  </a:cxn>
                  <a:cxn ang="0">
                    <a:pos x="1083" y="73"/>
                  </a:cxn>
                  <a:cxn ang="0">
                    <a:pos x="1031" y="50"/>
                  </a:cxn>
                  <a:cxn ang="0">
                    <a:pos x="1105" y="2"/>
                  </a:cxn>
                  <a:cxn ang="0">
                    <a:pos x="1192" y="10"/>
                  </a:cxn>
                  <a:cxn ang="0">
                    <a:pos x="1263" y="70"/>
                  </a:cxn>
                  <a:cxn ang="0">
                    <a:pos x="1228" y="263"/>
                  </a:cxn>
                  <a:cxn ang="0">
                    <a:pos x="1151" y="447"/>
                  </a:cxn>
                  <a:cxn ang="0">
                    <a:pos x="1108" y="653"/>
                  </a:cxn>
                  <a:cxn ang="0">
                    <a:pos x="1053" y="745"/>
                  </a:cxn>
                  <a:cxn ang="0">
                    <a:pos x="1045" y="849"/>
                  </a:cxn>
                  <a:cxn ang="0">
                    <a:pos x="1067" y="916"/>
                  </a:cxn>
                  <a:cxn ang="0">
                    <a:pos x="1029" y="985"/>
                  </a:cxn>
                  <a:cxn ang="0">
                    <a:pos x="951" y="1050"/>
                  </a:cxn>
                  <a:cxn ang="0">
                    <a:pos x="909" y="1077"/>
                  </a:cxn>
                  <a:cxn ang="0">
                    <a:pos x="861" y="1081"/>
                  </a:cxn>
                  <a:cxn ang="0">
                    <a:pos x="820" y="1078"/>
                  </a:cxn>
                  <a:cxn ang="0">
                    <a:pos x="787" y="1036"/>
                  </a:cxn>
                  <a:cxn ang="0">
                    <a:pos x="805" y="988"/>
                  </a:cxn>
                  <a:cxn ang="0">
                    <a:pos x="869" y="974"/>
                  </a:cxn>
                  <a:cxn ang="0">
                    <a:pos x="894" y="930"/>
                  </a:cxn>
                  <a:cxn ang="0">
                    <a:pos x="877" y="901"/>
                  </a:cxn>
                  <a:cxn ang="0">
                    <a:pos x="818" y="841"/>
                  </a:cxn>
                  <a:cxn ang="0">
                    <a:pos x="797" y="798"/>
                  </a:cxn>
                  <a:cxn ang="0">
                    <a:pos x="720" y="790"/>
                  </a:cxn>
                  <a:cxn ang="0">
                    <a:pos x="600" y="795"/>
                  </a:cxn>
                  <a:cxn ang="0">
                    <a:pos x="523" y="847"/>
                  </a:cxn>
                  <a:cxn ang="0">
                    <a:pos x="545" y="978"/>
                  </a:cxn>
                  <a:cxn ang="0">
                    <a:pos x="503" y="1036"/>
                  </a:cxn>
                  <a:cxn ang="0">
                    <a:pos x="454" y="1039"/>
                  </a:cxn>
                  <a:cxn ang="0">
                    <a:pos x="423" y="1003"/>
                  </a:cxn>
                  <a:cxn ang="0">
                    <a:pos x="427" y="986"/>
                  </a:cxn>
                  <a:cxn ang="0">
                    <a:pos x="300" y="1105"/>
                  </a:cxn>
                  <a:cxn ang="0">
                    <a:pos x="267" y="1103"/>
                  </a:cxn>
                  <a:cxn ang="0">
                    <a:pos x="232" y="1086"/>
                  </a:cxn>
                  <a:cxn ang="0">
                    <a:pos x="232" y="1052"/>
                  </a:cxn>
                  <a:cxn ang="0">
                    <a:pos x="278" y="1027"/>
                  </a:cxn>
                  <a:cxn ang="0">
                    <a:pos x="325" y="971"/>
                  </a:cxn>
                  <a:cxn ang="0">
                    <a:pos x="361" y="898"/>
                  </a:cxn>
                  <a:cxn ang="0">
                    <a:pos x="369" y="837"/>
                  </a:cxn>
                  <a:cxn ang="0">
                    <a:pos x="304" y="795"/>
                  </a:cxn>
                </a:cxnLst>
                <a:rect l="0" t="0" r="r" b="b"/>
                <a:pathLst>
                  <a:path w="1273" h="1106">
                    <a:moveTo>
                      <a:pt x="218" y="705"/>
                    </a:moveTo>
                    <a:lnTo>
                      <a:pt x="210" y="692"/>
                    </a:lnTo>
                    <a:lnTo>
                      <a:pt x="202" y="680"/>
                    </a:lnTo>
                    <a:lnTo>
                      <a:pt x="190" y="668"/>
                    </a:lnTo>
                    <a:lnTo>
                      <a:pt x="179" y="657"/>
                    </a:lnTo>
                    <a:lnTo>
                      <a:pt x="165" y="644"/>
                    </a:lnTo>
                    <a:lnTo>
                      <a:pt x="149" y="633"/>
                    </a:lnTo>
                    <a:lnTo>
                      <a:pt x="132" y="620"/>
                    </a:lnTo>
                    <a:lnTo>
                      <a:pt x="113" y="606"/>
                    </a:lnTo>
                    <a:lnTo>
                      <a:pt x="97" y="592"/>
                    </a:lnTo>
                    <a:lnTo>
                      <a:pt x="83" y="576"/>
                    </a:lnTo>
                    <a:lnTo>
                      <a:pt x="73" y="560"/>
                    </a:lnTo>
                    <a:lnTo>
                      <a:pt x="66" y="543"/>
                    </a:lnTo>
                    <a:lnTo>
                      <a:pt x="60" y="525"/>
                    </a:lnTo>
                    <a:lnTo>
                      <a:pt x="58" y="507"/>
                    </a:lnTo>
                    <a:lnTo>
                      <a:pt x="56" y="489"/>
                    </a:lnTo>
                    <a:lnTo>
                      <a:pt x="56" y="472"/>
                    </a:lnTo>
                    <a:lnTo>
                      <a:pt x="56" y="472"/>
                    </a:lnTo>
                    <a:lnTo>
                      <a:pt x="54" y="468"/>
                    </a:lnTo>
                    <a:lnTo>
                      <a:pt x="49" y="461"/>
                    </a:lnTo>
                    <a:lnTo>
                      <a:pt x="37" y="446"/>
                    </a:lnTo>
                    <a:lnTo>
                      <a:pt x="29" y="434"/>
                    </a:lnTo>
                    <a:lnTo>
                      <a:pt x="29" y="429"/>
                    </a:lnTo>
                    <a:lnTo>
                      <a:pt x="28" y="420"/>
                    </a:lnTo>
                    <a:lnTo>
                      <a:pt x="16" y="396"/>
                    </a:lnTo>
                    <a:lnTo>
                      <a:pt x="4" y="368"/>
                    </a:lnTo>
                    <a:lnTo>
                      <a:pt x="0" y="353"/>
                    </a:lnTo>
                    <a:lnTo>
                      <a:pt x="5" y="347"/>
                    </a:lnTo>
                    <a:lnTo>
                      <a:pt x="11" y="343"/>
                    </a:lnTo>
                    <a:lnTo>
                      <a:pt x="15" y="342"/>
                    </a:lnTo>
                    <a:lnTo>
                      <a:pt x="23" y="342"/>
                    </a:lnTo>
                    <a:lnTo>
                      <a:pt x="35" y="344"/>
                    </a:lnTo>
                    <a:lnTo>
                      <a:pt x="46" y="347"/>
                    </a:lnTo>
                    <a:lnTo>
                      <a:pt x="59" y="352"/>
                    </a:lnTo>
                    <a:lnTo>
                      <a:pt x="71" y="357"/>
                    </a:lnTo>
                    <a:lnTo>
                      <a:pt x="82" y="361"/>
                    </a:lnTo>
                    <a:lnTo>
                      <a:pt x="90" y="367"/>
                    </a:lnTo>
                    <a:lnTo>
                      <a:pt x="96" y="370"/>
                    </a:lnTo>
                    <a:lnTo>
                      <a:pt x="102" y="374"/>
                    </a:lnTo>
                    <a:lnTo>
                      <a:pt x="105" y="375"/>
                    </a:lnTo>
                    <a:lnTo>
                      <a:pt x="110" y="374"/>
                    </a:lnTo>
                    <a:lnTo>
                      <a:pt x="113" y="373"/>
                    </a:lnTo>
                    <a:lnTo>
                      <a:pt x="119" y="372"/>
                    </a:lnTo>
                    <a:lnTo>
                      <a:pt x="125" y="368"/>
                    </a:lnTo>
                    <a:lnTo>
                      <a:pt x="133" y="365"/>
                    </a:lnTo>
                    <a:lnTo>
                      <a:pt x="142" y="360"/>
                    </a:lnTo>
                    <a:lnTo>
                      <a:pt x="153" y="357"/>
                    </a:lnTo>
                    <a:lnTo>
                      <a:pt x="166" y="353"/>
                    </a:lnTo>
                    <a:lnTo>
                      <a:pt x="182" y="351"/>
                    </a:lnTo>
                    <a:lnTo>
                      <a:pt x="199" y="349"/>
                    </a:lnTo>
                    <a:lnTo>
                      <a:pt x="219" y="347"/>
                    </a:lnTo>
                    <a:lnTo>
                      <a:pt x="241" y="346"/>
                    </a:lnTo>
                    <a:lnTo>
                      <a:pt x="265" y="347"/>
                    </a:lnTo>
                    <a:lnTo>
                      <a:pt x="277" y="346"/>
                    </a:lnTo>
                    <a:lnTo>
                      <a:pt x="282" y="343"/>
                    </a:lnTo>
                    <a:lnTo>
                      <a:pt x="286" y="338"/>
                    </a:lnTo>
                    <a:lnTo>
                      <a:pt x="293" y="332"/>
                    </a:lnTo>
                    <a:lnTo>
                      <a:pt x="298" y="328"/>
                    </a:lnTo>
                    <a:lnTo>
                      <a:pt x="309" y="322"/>
                    </a:lnTo>
                    <a:lnTo>
                      <a:pt x="320" y="314"/>
                    </a:lnTo>
                    <a:lnTo>
                      <a:pt x="334" y="307"/>
                    </a:lnTo>
                    <a:lnTo>
                      <a:pt x="347" y="300"/>
                    </a:lnTo>
                    <a:lnTo>
                      <a:pt x="359" y="295"/>
                    </a:lnTo>
                    <a:lnTo>
                      <a:pt x="370" y="292"/>
                    </a:lnTo>
                    <a:lnTo>
                      <a:pt x="378" y="293"/>
                    </a:lnTo>
                    <a:lnTo>
                      <a:pt x="381" y="303"/>
                    </a:lnTo>
                    <a:lnTo>
                      <a:pt x="380" y="316"/>
                    </a:lnTo>
                    <a:lnTo>
                      <a:pt x="375" y="331"/>
                    </a:lnTo>
                    <a:lnTo>
                      <a:pt x="367" y="349"/>
                    </a:lnTo>
                    <a:lnTo>
                      <a:pt x="364" y="361"/>
                    </a:lnTo>
                    <a:lnTo>
                      <a:pt x="367" y="370"/>
                    </a:lnTo>
                    <a:lnTo>
                      <a:pt x="370" y="381"/>
                    </a:lnTo>
                    <a:lnTo>
                      <a:pt x="361" y="400"/>
                    </a:lnTo>
                    <a:lnTo>
                      <a:pt x="362" y="400"/>
                    </a:lnTo>
                    <a:lnTo>
                      <a:pt x="364" y="399"/>
                    </a:lnTo>
                    <a:lnTo>
                      <a:pt x="370" y="399"/>
                    </a:lnTo>
                    <a:lnTo>
                      <a:pt x="375" y="398"/>
                    </a:lnTo>
                    <a:lnTo>
                      <a:pt x="382" y="397"/>
                    </a:lnTo>
                    <a:lnTo>
                      <a:pt x="392" y="397"/>
                    </a:lnTo>
                    <a:lnTo>
                      <a:pt x="401" y="396"/>
                    </a:lnTo>
                    <a:lnTo>
                      <a:pt x="410" y="396"/>
                    </a:lnTo>
                    <a:lnTo>
                      <a:pt x="402" y="406"/>
                    </a:lnTo>
                    <a:lnTo>
                      <a:pt x="403" y="406"/>
                    </a:lnTo>
                    <a:lnTo>
                      <a:pt x="405" y="405"/>
                    </a:lnTo>
                    <a:lnTo>
                      <a:pt x="409" y="405"/>
                    </a:lnTo>
                    <a:lnTo>
                      <a:pt x="415" y="405"/>
                    </a:lnTo>
                    <a:lnTo>
                      <a:pt x="420" y="404"/>
                    </a:lnTo>
                    <a:lnTo>
                      <a:pt x="427" y="405"/>
                    </a:lnTo>
                    <a:lnTo>
                      <a:pt x="435" y="406"/>
                    </a:lnTo>
                    <a:lnTo>
                      <a:pt x="443" y="407"/>
                    </a:lnTo>
                    <a:lnTo>
                      <a:pt x="442" y="408"/>
                    </a:lnTo>
                    <a:lnTo>
                      <a:pt x="438" y="411"/>
                    </a:lnTo>
                    <a:lnTo>
                      <a:pt x="431" y="415"/>
                    </a:lnTo>
                    <a:lnTo>
                      <a:pt x="420" y="422"/>
                    </a:lnTo>
                    <a:lnTo>
                      <a:pt x="421" y="422"/>
                    </a:lnTo>
                    <a:lnTo>
                      <a:pt x="426" y="421"/>
                    </a:lnTo>
                    <a:lnTo>
                      <a:pt x="435" y="420"/>
                    </a:lnTo>
                    <a:lnTo>
                      <a:pt x="448" y="418"/>
                    </a:lnTo>
                    <a:lnTo>
                      <a:pt x="468" y="414"/>
                    </a:lnTo>
                    <a:lnTo>
                      <a:pt x="493" y="408"/>
                    </a:lnTo>
                    <a:lnTo>
                      <a:pt x="525" y="401"/>
                    </a:lnTo>
                    <a:lnTo>
                      <a:pt x="565" y="392"/>
                    </a:lnTo>
                    <a:lnTo>
                      <a:pt x="588" y="388"/>
                    </a:lnTo>
                    <a:lnTo>
                      <a:pt x="613" y="384"/>
                    </a:lnTo>
                    <a:lnTo>
                      <a:pt x="639" y="382"/>
                    </a:lnTo>
                    <a:lnTo>
                      <a:pt x="667" y="380"/>
                    </a:lnTo>
                    <a:lnTo>
                      <a:pt x="695" y="378"/>
                    </a:lnTo>
                    <a:lnTo>
                      <a:pt x="725" y="377"/>
                    </a:lnTo>
                    <a:lnTo>
                      <a:pt x="754" y="377"/>
                    </a:lnTo>
                    <a:lnTo>
                      <a:pt x="784" y="377"/>
                    </a:lnTo>
                    <a:lnTo>
                      <a:pt x="814" y="378"/>
                    </a:lnTo>
                    <a:lnTo>
                      <a:pt x="841" y="381"/>
                    </a:lnTo>
                    <a:lnTo>
                      <a:pt x="870" y="382"/>
                    </a:lnTo>
                    <a:lnTo>
                      <a:pt x="897" y="384"/>
                    </a:lnTo>
                    <a:lnTo>
                      <a:pt x="921" y="387"/>
                    </a:lnTo>
                    <a:lnTo>
                      <a:pt x="944" y="389"/>
                    </a:lnTo>
                    <a:lnTo>
                      <a:pt x="965" y="392"/>
                    </a:lnTo>
                    <a:lnTo>
                      <a:pt x="983" y="395"/>
                    </a:lnTo>
                    <a:lnTo>
                      <a:pt x="1004" y="396"/>
                    </a:lnTo>
                    <a:lnTo>
                      <a:pt x="1021" y="395"/>
                    </a:lnTo>
                    <a:lnTo>
                      <a:pt x="1034" y="389"/>
                    </a:lnTo>
                    <a:lnTo>
                      <a:pt x="1043" y="382"/>
                    </a:lnTo>
                    <a:lnTo>
                      <a:pt x="1051" y="373"/>
                    </a:lnTo>
                    <a:lnTo>
                      <a:pt x="1057" y="361"/>
                    </a:lnTo>
                    <a:lnTo>
                      <a:pt x="1062" y="349"/>
                    </a:lnTo>
                    <a:lnTo>
                      <a:pt x="1069" y="335"/>
                    </a:lnTo>
                    <a:lnTo>
                      <a:pt x="1077" y="320"/>
                    </a:lnTo>
                    <a:lnTo>
                      <a:pt x="1087" y="304"/>
                    </a:lnTo>
                    <a:lnTo>
                      <a:pt x="1098" y="286"/>
                    </a:lnTo>
                    <a:lnTo>
                      <a:pt x="1111" y="267"/>
                    </a:lnTo>
                    <a:lnTo>
                      <a:pt x="1126" y="246"/>
                    </a:lnTo>
                    <a:lnTo>
                      <a:pt x="1141" y="224"/>
                    </a:lnTo>
                    <a:lnTo>
                      <a:pt x="1156" y="200"/>
                    </a:lnTo>
                    <a:lnTo>
                      <a:pt x="1172" y="174"/>
                    </a:lnTo>
                    <a:lnTo>
                      <a:pt x="1183" y="148"/>
                    </a:lnTo>
                    <a:lnTo>
                      <a:pt x="1187" y="127"/>
                    </a:lnTo>
                    <a:lnTo>
                      <a:pt x="1183" y="108"/>
                    </a:lnTo>
                    <a:lnTo>
                      <a:pt x="1174" y="93"/>
                    </a:lnTo>
                    <a:lnTo>
                      <a:pt x="1161" y="83"/>
                    </a:lnTo>
                    <a:lnTo>
                      <a:pt x="1145" y="75"/>
                    </a:lnTo>
                    <a:lnTo>
                      <a:pt x="1129" y="71"/>
                    </a:lnTo>
                    <a:lnTo>
                      <a:pt x="1113" y="70"/>
                    </a:lnTo>
                    <a:lnTo>
                      <a:pt x="1098" y="71"/>
                    </a:lnTo>
                    <a:lnTo>
                      <a:pt x="1083" y="73"/>
                    </a:lnTo>
                    <a:lnTo>
                      <a:pt x="1069" y="74"/>
                    </a:lnTo>
                    <a:lnTo>
                      <a:pt x="1057" y="74"/>
                    </a:lnTo>
                    <a:lnTo>
                      <a:pt x="1046" y="71"/>
                    </a:lnTo>
                    <a:lnTo>
                      <a:pt x="1038" y="67"/>
                    </a:lnTo>
                    <a:lnTo>
                      <a:pt x="1034" y="60"/>
                    </a:lnTo>
                    <a:lnTo>
                      <a:pt x="1031" y="50"/>
                    </a:lnTo>
                    <a:lnTo>
                      <a:pt x="1035" y="35"/>
                    </a:lnTo>
                    <a:lnTo>
                      <a:pt x="1043" y="23"/>
                    </a:lnTo>
                    <a:lnTo>
                      <a:pt x="1056" y="15"/>
                    </a:lnTo>
                    <a:lnTo>
                      <a:pt x="1070" y="8"/>
                    </a:lnTo>
                    <a:lnTo>
                      <a:pt x="1088" y="5"/>
                    </a:lnTo>
                    <a:lnTo>
                      <a:pt x="1105" y="2"/>
                    </a:lnTo>
                    <a:lnTo>
                      <a:pt x="1122" y="1"/>
                    </a:lnTo>
                    <a:lnTo>
                      <a:pt x="1137" y="0"/>
                    </a:lnTo>
                    <a:lnTo>
                      <a:pt x="1150" y="0"/>
                    </a:lnTo>
                    <a:lnTo>
                      <a:pt x="1163" y="2"/>
                    </a:lnTo>
                    <a:lnTo>
                      <a:pt x="1177" y="6"/>
                    </a:lnTo>
                    <a:lnTo>
                      <a:pt x="1192" y="10"/>
                    </a:lnTo>
                    <a:lnTo>
                      <a:pt x="1206" y="16"/>
                    </a:lnTo>
                    <a:lnTo>
                      <a:pt x="1220" y="23"/>
                    </a:lnTo>
                    <a:lnTo>
                      <a:pt x="1232" y="30"/>
                    </a:lnTo>
                    <a:lnTo>
                      <a:pt x="1241" y="38"/>
                    </a:lnTo>
                    <a:lnTo>
                      <a:pt x="1252" y="53"/>
                    </a:lnTo>
                    <a:lnTo>
                      <a:pt x="1263" y="70"/>
                    </a:lnTo>
                    <a:lnTo>
                      <a:pt x="1270" y="91"/>
                    </a:lnTo>
                    <a:lnTo>
                      <a:pt x="1273" y="115"/>
                    </a:lnTo>
                    <a:lnTo>
                      <a:pt x="1271" y="144"/>
                    </a:lnTo>
                    <a:lnTo>
                      <a:pt x="1264" y="178"/>
                    </a:lnTo>
                    <a:lnTo>
                      <a:pt x="1250" y="217"/>
                    </a:lnTo>
                    <a:lnTo>
                      <a:pt x="1228" y="263"/>
                    </a:lnTo>
                    <a:lnTo>
                      <a:pt x="1207" y="305"/>
                    </a:lnTo>
                    <a:lnTo>
                      <a:pt x="1190" y="339"/>
                    </a:lnTo>
                    <a:lnTo>
                      <a:pt x="1177" y="368"/>
                    </a:lnTo>
                    <a:lnTo>
                      <a:pt x="1167" y="396"/>
                    </a:lnTo>
                    <a:lnTo>
                      <a:pt x="1158" y="421"/>
                    </a:lnTo>
                    <a:lnTo>
                      <a:pt x="1151" y="447"/>
                    </a:lnTo>
                    <a:lnTo>
                      <a:pt x="1144" y="477"/>
                    </a:lnTo>
                    <a:lnTo>
                      <a:pt x="1137" y="511"/>
                    </a:lnTo>
                    <a:lnTo>
                      <a:pt x="1136" y="550"/>
                    </a:lnTo>
                    <a:lnTo>
                      <a:pt x="1134" y="585"/>
                    </a:lnTo>
                    <a:lnTo>
                      <a:pt x="1125" y="619"/>
                    </a:lnTo>
                    <a:lnTo>
                      <a:pt x="1108" y="653"/>
                    </a:lnTo>
                    <a:lnTo>
                      <a:pt x="1098" y="671"/>
                    </a:lnTo>
                    <a:lnTo>
                      <a:pt x="1088" y="687"/>
                    </a:lnTo>
                    <a:lnTo>
                      <a:pt x="1079" y="700"/>
                    </a:lnTo>
                    <a:lnTo>
                      <a:pt x="1069" y="714"/>
                    </a:lnTo>
                    <a:lnTo>
                      <a:pt x="1061" y="729"/>
                    </a:lnTo>
                    <a:lnTo>
                      <a:pt x="1053" y="745"/>
                    </a:lnTo>
                    <a:lnTo>
                      <a:pt x="1046" y="763"/>
                    </a:lnTo>
                    <a:lnTo>
                      <a:pt x="1039" y="784"/>
                    </a:lnTo>
                    <a:lnTo>
                      <a:pt x="1036" y="801"/>
                    </a:lnTo>
                    <a:lnTo>
                      <a:pt x="1037" y="817"/>
                    </a:lnTo>
                    <a:lnTo>
                      <a:pt x="1041" y="833"/>
                    </a:lnTo>
                    <a:lnTo>
                      <a:pt x="1045" y="849"/>
                    </a:lnTo>
                    <a:lnTo>
                      <a:pt x="1052" y="865"/>
                    </a:lnTo>
                    <a:lnTo>
                      <a:pt x="1058" y="880"/>
                    </a:lnTo>
                    <a:lnTo>
                      <a:pt x="1062" y="893"/>
                    </a:lnTo>
                    <a:lnTo>
                      <a:pt x="1065" y="903"/>
                    </a:lnTo>
                    <a:lnTo>
                      <a:pt x="1066" y="909"/>
                    </a:lnTo>
                    <a:lnTo>
                      <a:pt x="1067" y="916"/>
                    </a:lnTo>
                    <a:lnTo>
                      <a:pt x="1068" y="922"/>
                    </a:lnTo>
                    <a:lnTo>
                      <a:pt x="1068" y="932"/>
                    </a:lnTo>
                    <a:lnTo>
                      <a:pt x="1065" y="942"/>
                    </a:lnTo>
                    <a:lnTo>
                      <a:pt x="1058" y="955"/>
                    </a:lnTo>
                    <a:lnTo>
                      <a:pt x="1046" y="968"/>
                    </a:lnTo>
                    <a:lnTo>
                      <a:pt x="1029" y="985"/>
                    </a:lnTo>
                    <a:lnTo>
                      <a:pt x="1007" y="1004"/>
                    </a:lnTo>
                    <a:lnTo>
                      <a:pt x="990" y="1019"/>
                    </a:lnTo>
                    <a:lnTo>
                      <a:pt x="976" y="1031"/>
                    </a:lnTo>
                    <a:lnTo>
                      <a:pt x="966" y="1039"/>
                    </a:lnTo>
                    <a:lnTo>
                      <a:pt x="957" y="1045"/>
                    </a:lnTo>
                    <a:lnTo>
                      <a:pt x="951" y="1050"/>
                    </a:lnTo>
                    <a:lnTo>
                      <a:pt x="945" y="1056"/>
                    </a:lnTo>
                    <a:lnTo>
                      <a:pt x="939" y="1060"/>
                    </a:lnTo>
                    <a:lnTo>
                      <a:pt x="934" y="1066"/>
                    </a:lnTo>
                    <a:lnTo>
                      <a:pt x="927" y="1070"/>
                    </a:lnTo>
                    <a:lnTo>
                      <a:pt x="919" y="1073"/>
                    </a:lnTo>
                    <a:lnTo>
                      <a:pt x="909" y="1077"/>
                    </a:lnTo>
                    <a:lnTo>
                      <a:pt x="900" y="1078"/>
                    </a:lnTo>
                    <a:lnTo>
                      <a:pt x="890" y="1080"/>
                    </a:lnTo>
                    <a:lnTo>
                      <a:pt x="878" y="1080"/>
                    </a:lnTo>
                    <a:lnTo>
                      <a:pt x="866" y="1080"/>
                    </a:lnTo>
                    <a:lnTo>
                      <a:pt x="865" y="1080"/>
                    </a:lnTo>
                    <a:lnTo>
                      <a:pt x="861" y="1081"/>
                    </a:lnTo>
                    <a:lnTo>
                      <a:pt x="855" y="1081"/>
                    </a:lnTo>
                    <a:lnTo>
                      <a:pt x="848" y="1082"/>
                    </a:lnTo>
                    <a:lnTo>
                      <a:pt x="840" y="1082"/>
                    </a:lnTo>
                    <a:lnTo>
                      <a:pt x="833" y="1081"/>
                    </a:lnTo>
                    <a:lnTo>
                      <a:pt x="825" y="1080"/>
                    </a:lnTo>
                    <a:lnTo>
                      <a:pt x="820" y="1078"/>
                    </a:lnTo>
                    <a:lnTo>
                      <a:pt x="815" y="1075"/>
                    </a:lnTo>
                    <a:lnTo>
                      <a:pt x="807" y="1068"/>
                    </a:lnTo>
                    <a:lnTo>
                      <a:pt x="800" y="1059"/>
                    </a:lnTo>
                    <a:lnTo>
                      <a:pt x="800" y="1045"/>
                    </a:lnTo>
                    <a:lnTo>
                      <a:pt x="795" y="1043"/>
                    </a:lnTo>
                    <a:lnTo>
                      <a:pt x="787" y="1036"/>
                    </a:lnTo>
                    <a:lnTo>
                      <a:pt x="778" y="1026"/>
                    </a:lnTo>
                    <a:lnTo>
                      <a:pt x="775" y="1010"/>
                    </a:lnTo>
                    <a:lnTo>
                      <a:pt x="777" y="999"/>
                    </a:lnTo>
                    <a:lnTo>
                      <a:pt x="784" y="994"/>
                    </a:lnTo>
                    <a:lnTo>
                      <a:pt x="793" y="990"/>
                    </a:lnTo>
                    <a:lnTo>
                      <a:pt x="805" y="988"/>
                    </a:lnTo>
                    <a:lnTo>
                      <a:pt x="817" y="988"/>
                    </a:lnTo>
                    <a:lnTo>
                      <a:pt x="830" y="988"/>
                    </a:lnTo>
                    <a:lnTo>
                      <a:pt x="843" y="987"/>
                    </a:lnTo>
                    <a:lnTo>
                      <a:pt x="853" y="985"/>
                    </a:lnTo>
                    <a:lnTo>
                      <a:pt x="861" y="980"/>
                    </a:lnTo>
                    <a:lnTo>
                      <a:pt x="869" y="974"/>
                    </a:lnTo>
                    <a:lnTo>
                      <a:pt x="876" y="967"/>
                    </a:lnTo>
                    <a:lnTo>
                      <a:pt x="881" y="959"/>
                    </a:lnTo>
                    <a:lnTo>
                      <a:pt x="885" y="951"/>
                    </a:lnTo>
                    <a:lnTo>
                      <a:pt x="890" y="944"/>
                    </a:lnTo>
                    <a:lnTo>
                      <a:pt x="892" y="936"/>
                    </a:lnTo>
                    <a:lnTo>
                      <a:pt x="894" y="930"/>
                    </a:lnTo>
                    <a:lnTo>
                      <a:pt x="896" y="926"/>
                    </a:lnTo>
                    <a:lnTo>
                      <a:pt x="896" y="921"/>
                    </a:lnTo>
                    <a:lnTo>
                      <a:pt x="893" y="917"/>
                    </a:lnTo>
                    <a:lnTo>
                      <a:pt x="890" y="912"/>
                    </a:lnTo>
                    <a:lnTo>
                      <a:pt x="884" y="906"/>
                    </a:lnTo>
                    <a:lnTo>
                      <a:pt x="877" y="901"/>
                    </a:lnTo>
                    <a:lnTo>
                      <a:pt x="868" y="891"/>
                    </a:lnTo>
                    <a:lnTo>
                      <a:pt x="856" y="881"/>
                    </a:lnTo>
                    <a:lnTo>
                      <a:pt x="845" y="870"/>
                    </a:lnTo>
                    <a:lnTo>
                      <a:pt x="835" y="859"/>
                    </a:lnTo>
                    <a:lnTo>
                      <a:pt x="827" y="850"/>
                    </a:lnTo>
                    <a:lnTo>
                      <a:pt x="818" y="841"/>
                    </a:lnTo>
                    <a:lnTo>
                      <a:pt x="813" y="833"/>
                    </a:lnTo>
                    <a:lnTo>
                      <a:pt x="808" y="822"/>
                    </a:lnTo>
                    <a:lnTo>
                      <a:pt x="805" y="812"/>
                    </a:lnTo>
                    <a:lnTo>
                      <a:pt x="804" y="801"/>
                    </a:lnTo>
                    <a:lnTo>
                      <a:pt x="801" y="799"/>
                    </a:lnTo>
                    <a:lnTo>
                      <a:pt x="797" y="798"/>
                    </a:lnTo>
                    <a:lnTo>
                      <a:pt x="789" y="796"/>
                    </a:lnTo>
                    <a:lnTo>
                      <a:pt x="777" y="794"/>
                    </a:lnTo>
                    <a:lnTo>
                      <a:pt x="764" y="791"/>
                    </a:lnTo>
                    <a:lnTo>
                      <a:pt x="751" y="790"/>
                    </a:lnTo>
                    <a:lnTo>
                      <a:pt x="736" y="789"/>
                    </a:lnTo>
                    <a:lnTo>
                      <a:pt x="720" y="790"/>
                    </a:lnTo>
                    <a:lnTo>
                      <a:pt x="702" y="792"/>
                    </a:lnTo>
                    <a:lnTo>
                      <a:pt x="684" y="794"/>
                    </a:lnTo>
                    <a:lnTo>
                      <a:pt x="664" y="795"/>
                    </a:lnTo>
                    <a:lnTo>
                      <a:pt x="644" y="796"/>
                    </a:lnTo>
                    <a:lnTo>
                      <a:pt x="622" y="796"/>
                    </a:lnTo>
                    <a:lnTo>
                      <a:pt x="600" y="795"/>
                    </a:lnTo>
                    <a:lnTo>
                      <a:pt x="577" y="791"/>
                    </a:lnTo>
                    <a:lnTo>
                      <a:pt x="554" y="787"/>
                    </a:lnTo>
                    <a:lnTo>
                      <a:pt x="553" y="789"/>
                    </a:lnTo>
                    <a:lnTo>
                      <a:pt x="549" y="799"/>
                    </a:lnTo>
                    <a:lnTo>
                      <a:pt x="539" y="818"/>
                    </a:lnTo>
                    <a:lnTo>
                      <a:pt x="523" y="847"/>
                    </a:lnTo>
                    <a:lnTo>
                      <a:pt x="525" y="857"/>
                    </a:lnTo>
                    <a:lnTo>
                      <a:pt x="532" y="881"/>
                    </a:lnTo>
                    <a:lnTo>
                      <a:pt x="540" y="912"/>
                    </a:lnTo>
                    <a:lnTo>
                      <a:pt x="547" y="942"/>
                    </a:lnTo>
                    <a:lnTo>
                      <a:pt x="547" y="952"/>
                    </a:lnTo>
                    <a:lnTo>
                      <a:pt x="545" y="978"/>
                    </a:lnTo>
                    <a:lnTo>
                      <a:pt x="538" y="1008"/>
                    </a:lnTo>
                    <a:lnTo>
                      <a:pt x="524" y="1031"/>
                    </a:lnTo>
                    <a:lnTo>
                      <a:pt x="523" y="1032"/>
                    </a:lnTo>
                    <a:lnTo>
                      <a:pt x="518" y="1033"/>
                    </a:lnTo>
                    <a:lnTo>
                      <a:pt x="511" y="1034"/>
                    </a:lnTo>
                    <a:lnTo>
                      <a:pt x="503" y="1036"/>
                    </a:lnTo>
                    <a:lnTo>
                      <a:pt x="493" y="1037"/>
                    </a:lnTo>
                    <a:lnTo>
                      <a:pt x="484" y="1039"/>
                    </a:lnTo>
                    <a:lnTo>
                      <a:pt x="473" y="1039"/>
                    </a:lnTo>
                    <a:lnTo>
                      <a:pt x="463" y="1036"/>
                    </a:lnTo>
                    <a:lnTo>
                      <a:pt x="461" y="1037"/>
                    </a:lnTo>
                    <a:lnTo>
                      <a:pt x="454" y="1039"/>
                    </a:lnTo>
                    <a:lnTo>
                      <a:pt x="443" y="1037"/>
                    </a:lnTo>
                    <a:lnTo>
                      <a:pt x="432" y="1032"/>
                    </a:lnTo>
                    <a:lnTo>
                      <a:pt x="424" y="1026"/>
                    </a:lnTo>
                    <a:lnTo>
                      <a:pt x="420" y="1019"/>
                    </a:lnTo>
                    <a:lnTo>
                      <a:pt x="420" y="1011"/>
                    </a:lnTo>
                    <a:lnTo>
                      <a:pt x="423" y="1003"/>
                    </a:lnTo>
                    <a:lnTo>
                      <a:pt x="427" y="994"/>
                    </a:lnTo>
                    <a:lnTo>
                      <a:pt x="432" y="985"/>
                    </a:lnTo>
                    <a:lnTo>
                      <a:pt x="438" y="974"/>
                    </a:lnTo>
                    <a:lnTo>
                      <a:pt x="443" y="964"/>
                    </a:lnTo>
                    <a:lnTo>
                      <a:pt x="439" y="970"/>
                    </a:lnTo>
                    <a:lnTo>
                      <a:pt x="427" y="986"/>
                    </a:lnTo>
                    <a:lnTo>
                      <a:pt x="409" y="1008"/>
                    </a:lnTo>
                    <a:lnTo>
                      <a:pt x="387" y="1033"/>
                    </a:lnTo>
                    <a:lnTo>
                      <a:pt x="364" y="1058"/>
                    </a:lnTo>
                    <a:lnTo>
                      <a:pt x="340" y="1081"/>
                    </a:lnTo>
                    <a:lnTo>
                      <a:pt x="318" y="1097"/>
                    </a:lnTo>
                    <a:lnTo>
                      <a:pt x="300" y="1105"/>
                    </a:lnTo>
                    <a:lnTo>
                      <a:pt x="298" y="1105"/>
                    </a:lnTo>
                    <a:lnTo>
                      <a:pt x="294" y="1106"/>
                    </a:lnTo>
                    <a:lnTo>
                      <a:pt x="289" y="1106"/>
                    </a:lnTo>
                    <a:lnTo>
                      <a:pt x="282" y="1106"/>
                    </a:lnTo>
                    <a:lnTo>
                      <a:pt x="274" y="1105"/>
                    </a:lnTo>
                    <a:lnTo>
                      <a:pt x="267" y="1103"/>
                    </a:lnTo>
                    <a:lnTo>
                      <a:pt x="260" y="1100"/>
                    </a:lnTo>
                    <a:lnTo>
                      <a:pt x="255" y="1095"/>
                    </a:lnTo>
                    <a:lnTo>
                      <a:pt x="252" y="1097"/>
                    </a:lnTo>
                    <a:lnTo>
                      <a:pt x="247" y="1100"/>
                    </a:lnTo>
                    <a:lnTo>
                      <a:pt x="240" y="1098"/>
                    </a:lnTo>
                    <a:lnTo>
                      <a:pt x="232" y="1086"/>
                    </a:lnTo>
                    <a:lnTo>
                      <a:pt x="230" y="1082"/>
                    </a:lnTo>
                    <a:lnTo>
                      <a:pt x="229" y="1077"/>
                    </a:lnTo>
                    <a:lnTo>
                      <a:pt x="227" y="1071"/>
                    </a:lnTo>
                    <a:lnTo>
                      <a:pt x="227" y="1064"/>
                    </a:lnTo>
                    <a:lnTo>
                      <a:pt x="228" y="1058"/>
                    </a:lnTo>
                    <a:lnTo>
                      <a:pt x="232" y="1052"/>
                    </a:lnTo>
                    <a:lnTo>
                      <a:pt x="236" y="1048"/>
                    </a:lnTo>
                    <a:lnTo>
                      <a:pt x="243" y="1043"/>
                    </a:lnTo>
                    <a:lnTo>
                      <a:pt x="251" y="1039"/>
                    </a:lnTo>
                    <a:lnTo>
                      <a:pt x="259" y="1034"/>
                    </a:lnTo>
                    <a:lnTo>
                      <a:pt x="268" y="1031"/>
                    </a:lnTo>
                    <a:lnTo>
                      <a:pt x="278" y="1027"/>
                    </a:lnTo>
                    <a:lnTo>
                      <a:pt x="287" y="1022"/>
                    </a:lnTo>
                    <a:lnTo>
                      <a:pt x="296" y="1014"/>
                    </a:lnTo>
                    <a:lnTo>
                      <a:pt x="304" y="1005"/>
                    </a:lnTo>
                    <a:lnTo>
                      <a:pt x="311" y="995"/>
                    </a:lnTo>
                    <a:lnTo>
                      <a:pt x="318" y="983"/>
                    </a:lnTo>
                    <a:lnTo>
                      <a:pt x="325" y="971"/>
                    </a:lnTo>
                    <a:lnTo>
                      <a:pt x="332" y="958"/>
                    </a:lnTo>
                    <a:lnTo>
                      <a:pt x="340" y="944"/>
                    </a:lnTo>
                    <a:lnTo>
                      <a:pt x="346" y="933"/>
                    </a:lnTo>
                    <a:lnTo>
                      <a:pt x="351" y="922"/>
                    </a:lnTo>
                    <a:lnTo>
                      <a:pt x="356" y="911"/>
                    </a:lnTo>
                    <a:lnTo>
                      <a:pt x="361" y="898"/>
                    </a:lnTo>
                    <a:lnTo>
                      <a:pt x="364" y="886"/>
                    </a:lnTo>
                    <a:lnTo>
                      <a:pt x="367" y="872"/>
                    </a:lnTo>
                    <a:lnTo>
                      <a:pt x="371" y="857"/>
                    </a:lnTo>
                    <a:lnTo>
                      <a:pt x="374" y="840"/>
                    </a:lnTo>
                    <a:lnTo>
                      <a:pt x="373" y="838"/>
                    </a:lnTo>
                    <a:lnTo>
                      <a:pt x="369" y="837"/>
                    </a:lnTo>
                    <a:lnTo>
                      <a:pt x="361" y="834"/>
                    </a:lnTo>
                    <a:lnTo>
                      <a:pt x="351" y="829"/>
                    </a:lnTo>
                    <a:lnTo>
                      <a:pt x="341" y="822"/>
                    </a:lnTo>
                    <a:lnTo>
                      <a:pt x="329" y="814"/>
                    </a:lnTo>
                    <a:lnTo>
                      <a:pt x="317" y="805"/>
                    </a:lnTo>
                    <a:lnTo>
                      <a:pt x="304" y="795"/>
                    </a:lnTo>
                    <a:lnTo>
                      <a:pt x="218" y="70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2819" name="Freeform 51"/>
              <p:cNvSpPr>
                <a:spLocks/>
              </p:cNvSpPr>
              <p:nvPr/>
            </p:nvSpPr>
            <p:spPr bwMode="auto">
              <a:xfrm>
                <a:off x="3915" y="2454"/>
                <a:ext cx="226" cy="533"/>
              </a:xfrm>
              <a:custGeom>
                <a:avLst/>
                <a:gdLst/>
                <a:ahLst/>
                <a:cxnLst>
                  <a:cxn ang="0">
                    <a:pos x="48" y="772"/>
                  </a:cxn>
                  <a:cxn ang="0">
                    <a:pos x="82" y="849"/>
                  </a:cxn>
                  <a:cxn ang="0">
                    <a:pos x="105" y="880"/>
                  </a:cxn>
                  <a:cxn ang="0">
                    <a:pos x="135" y="916"/>
                  </a:cxn>
                  <a:cxn ang="0">
                    <a:pos x="143" y="924"/>
                  </a:cxn>
                  <a:cxn ang="0">
                    <a:pos x="105" y="986"/>
                  </a:cxn>
                  <a:cxn ang="0">
                    <a:pos x="71" y="1007"/>
                  </a:cxn>
                  <a:cxn ang="0">
                    <a:pos x="12" y="1025"/>
                  </a:cxn>
                  <a:cxn ang="0">
                    <a:pos x="1" y="1035"/>
                  </a:cxn>
                  <a:cxn ang="0">
                    <a:pos x="9" y="1052"/>
                  </a:cxn>
                  <a:cxn ang="0">
                    <a:pos x="15" y="1052"/>
                  </a:cxn>
                  <a:cxn ang="0">
                    <a:pos x="25" y="1068"/>
                  </a:cxn>
                  <a:cxn ang="0">
                    <a:pos x="42" y="1065"/>
                  </a:cxn>
                  <a:cxn ang="0">
                    <a:pos x="48" y="1045"/>
                  </a:cxn>
                  <a:cxn ang="0">
                    <a:pos x="59" y="1062"/>
                  </a:cxn>
                  <a:cxn ang="0">
                    <a:pos x="82" y="1057"/>
                  </a:cxn>
                  <a:cxn ang="0">
                    <a:pos x="107" y="1055"/>
                  </a:cxn>
                  <a:cxn ang="0">
                    <a:pos x="130" y="1032"/>
                  </a:cxn>
                  <a:cxn ang="0">
                    <a:pos x="160" y="1006"/>
                  </a:cxn>
                  <a:cxn ang="0">
                    <a:pos x="200" y="973"/>
                  </a:cxn>
                  <a:cxn ang="0">
                    <a:pos x="244" y="920"/>
                  </a:cxn>
                  <a:cxn ang="0">
                    <a:pos x="222" y="840"/>
                  </a:cxn>
                  <a:cxn ang="0">
                    <a:pos x="218" y="777"/>
                  </a:cxn>
                  <a:cxn ang="0">
                    <a:pos x="237" y="724"/>
                  </a:cxn>
                  <a:cxn ang="0">
                    <a:pos x="265" y="665"/>
                  </a:cxn>
                  <a:cxn ang="0">
                    <a:pos x="302" y="588"/>
                  </a:cxn>
                  <a:cxn ang="0">
                    <a:pos x="319" y="441"/>
                  </a:cxn>
                  <a:cxn ang="0">
                    <a:pos x="346" y="356"/>
                  </a:cxn>
                  <a:cxn ang="0">
                    <a:pos x="382" y="281"/>
                  </a:cxn>
                  <a:cxn ang="0">
                    <a:pos x="414" y="224"/>
                  </a:cxn>
                  <a:cxn ang="0">
                    <a:pos x="435" y="180"/>
                  </a:cxn>
                  <a:cxn ang="0">
                    <a:pos x="453" y="97"/>
                  </a:cxn>
                  <a:cxn ang="0">
                    <a:pos x="438" y="51"/>
                  </a:cxn>
                  <a:cxn ang="0">
                    <a:pos x="409" y="21"/>
                  </a:cxn>
                  <a:cxn ang="0">
                    <a:pos x="384" y="9"/>
                  </a:cxn>
                  <a:cxn ang="0">
                    <a:pos x="323" y="0"/>
                  </a:cxn>
                  <a:cxn ang="0">
                    <a:pos x="255" y="14"/>
                  </a:cxn>
                  <a:cxn ang="0">
                    <a:pos x="234" y="44"/>
                  </a:cxn>
                  <a:cxn ang="0">
                    <a:pos x="302" y="50"/>
                  </a:cxn>
                  <a:cxn ang="0">
                    <a:pos x="386" y="109"/>
                  </a:cxn>
                  <a:cxn ang="0">
                    <a:pos x="384" y="147"/>
                  </a:cxn>
                  <a:cxn ang="0">
                    <a:pos x="356" y="193"/>
                  </a:cxn>
                  <a:cxn ang="0">
                    <a:pos x="330" y="234"/>
                  </a:cxn>
                  <a:cxn ang="0">
                    <a:pos x="303" y="274"/>
                  </a:cxn>
                  <a:cxn ang="0">
                    <a:pos x="286" y="299"/>
                  </a:cxn>
                  <a:cxn ang="0">
                    <a:pos x="257" y="359"/>
                  </a:cxn>
                  <a:cxn ang="0">
                    <a:pos x="229" y="396"/>
                  </a:cxn>
                  <a:cxn ang="0">
                    <a:pos x="160" y="391"/>
                  </a:cxn>
                  <a:cxn ang="0">
                    <a:pos x="126" y="387"/>
                  </a:cxn>
                  <a:cxn ang="0">
                    <a:pos x="133" y="431"/>
                  </a:cxn>
                  <a:cxn ang="0">
                    <a:pos x="153" y="505"/>
                  </a:cxn>
                  <a:cxn ang="0">
                    <a:pos x="157" y="544"/>
                  </a:cxn>
                  <a:cxn ang="0">
                    <a:pos x="125" y="581"/>
                  </a:cxn>
                  <a:cxn ang="0">
                    <a:pos x="99" y="625"/>
                  </a:cxn>
                  <a:cxn ang="0">
                    <a:pos x="86" y="669"/>
                  </a:cxn>
                  <a:cxn ang="0">
                    <a:pos x="62" y="700"/>
                  </a:cxn>
                  <a:cxn ang="0">
                    <a:pos x="27" y="768"/>
                  </a:cxn>
                </a:cxnLst>
                <a:rect l="0" t="0" r="r" b="b"/>
                <a:pathLst>
                  <a:path w="453" h="1068">
                    <a:moveTo>
                      <a:pt x="27" y="768"/>
                    </a:moveTo>
                    <a:lnTo>
                      <a:pt x="33" y="768"/>
                    </a:lnTo>
                    <a:lnTo>
                      <a:pt x="40" y="770"/>
                    </a:lnTo>
                    <a:lnTo>
                      <a:pt x="46" y="771"/>
                    </a:lnTo>
                    <a:lnTo>
                      <a:pt x="48" y="772"/>
                    </a:lnTo>
                    <a:lnTo>
                      <a:pt x="51" y="788"/>
                    </a:lnTo>
                    <a:lnTo>
                      <a:pt x="57" y="805"/>
                    </a:lnTo>
                    <a:lnTo>
                      <a:pt x="66" y="824"/>
                    </a:lnTo>
                    <a:lnTo>
                      <a:pt x="78" y="842"/>
                    </a:lnTo>
                    <a:lnTo>
                      <a:pt x="82" y="849"/>
                    </a:lnTo>
                    <a:lnTo>
                      <a:pt x="87" y="855"/>
                    </a:lnTo>
                    <a:lnTo>
                      <a:pt x="92" y="862"/>
                    </a:lnTo>
                    <a:lnTo>
                      <a:pt x="96" y="868"/>
                    </a:lnTo>
                    <a:lnTo>
                      <a:pt x="101" y="874"/>
                    </a:lnTo>
                    <a:lnTo>
                      <a:pt x="105" y="880"/>
                    </a:lnTo>
                    <a:lnTo>
                      <a:pt x="110" y="886"/>
                    </a:lnTo>
                    <a:lnTo>
                      <a:pt x="115" y="892"/>
                    </a:lnTo>
                    <a:lnTo>
                      <a:pt x="123" y="901"/>
                    </a:lnTo>
                    <a:lnTo>
                      <a:pt x="130" y="909"/>
                    </a:lnTo>
                    <a:lnTo>
                      <a:pt x="135" y="916"/>
                    </a:lnTo>
                    <a:lnTo>
                      <a:pt x="140" y="920"/>
                    </a:lnTo>
                    <a:lnTo>
                      <a:pt x="141" y="922"/>
                    </a:lnTo>
                    <a:lnTo>
                      <a:pt x="142" y="923"/>
                    </a:lnTo>
                    <a:lnTo>
                      <a:pt x="143" y="924"/>
                    </a:lnTo>
                    <a:lnTo>
                      <a:pt x="143" y="924"/>
                    </a:lnTo>
                    <a:lnTo>
                      <a:pt x="137" y="940"/>
                    </a:lnTo>
                    <a:lnTo>
                      <a:pt x="128" y="954"/>
                    </a:lnTo>
                    <a:lnTo>
                      <a:pt x="120" y="966"/>
                    </a:lnTo>
                    <a:lnTo>
                      <a:pt x="113" y="977"/>
                    </a:lnTo>
                    <a:lnTo>
                      <a:pt x="105" y="986"/>
                    </a:lnTo>
                    <a:lnTo>
                      <a:pt x="99" y="993"/>
                    </a:lnTo>
                    <a:lnTo>
                      <a:pt x="92" y="999"/>
                    </a:lnTo>
                    <a:lnTo>
                      <a:pt x="86" y="1002"/>
                    </a:lnTo>
                    <a:lnTo>
                      <a:pt x="79" y="1004"/>
                    </a:lnTo>
                    <a:lnTo>
                      <a:pt x="71" y="1007"/>
                    </a:lnTo>
                    <a:lnTo>
                      <a:pt x="61" y="1009"/>
                    </a:lnTo>
                    <a:lnTo>
                      <a:pt x="50" y="1011"/>
                    </a:lnTo>
                    <a:lnTo>
                      <a:pt x="38" y="1015"/>
                    </a:lnTo>
                    <a:lnTo>
                      <a:pt x="25" y="1019"/>
                    </a:lnTo>
                    <a:lnTo>
                      <a:pt x="12" y="1025"/>
                    </a:lnTo>
                    <a:lnTo>
                      <a:pt x="1" y="1033"/>
                    </a:lnTo>
                    <a:lnTo>
                      <a:pt x="1" y="1034"/>
                    </a:lnTo>
                    <a:lnTo>
                      <a:pt x="1" y="1034"/>
                    </a:lnTo>
                    <a:lnTo>
                      <a:pt x="1" y="1035"/>
                    </a:lnTo>
                    <a:lnTo>
                      <a:pt x="1" y="1035"/>
                    </a:lnTo>
                    <a:lnTo>
                      <a:pt x="0" y="1044"/>
                    </a:lnTo>
                    <a:lnTo>
                      <a:pt x="0" y="1050"/>
                    </a:lnTo>
                    <a:lnTo>
                      <a:pt x="3" y="1056"/>
                    </a:lnTo>
                    <a:lnTo>
                      <a:pt x="10" y="1061"/>
                    </a:lnTo>
                    <a:lnTo>
                      <a:pt x="9" y="1052"/>
                    </a:lnTo>
                    <a:lnTo>
                      <a:pt x="9" y="1044"/>
                    </a:lnTo>
                    <a:lnTo>
                      <a:pt x="12" y="1037"/>
                    </a:lnTo>
                    <a:lnTo>
                      <a:pt x="20" y="1031"/>
                    </a:lnTo>
                    <a:lnTo>
                      <a:pt x="16" y="1041"/>
                    </a:lnTo>
                    <a:lnTo>
                      <a:pt x="15" y="1052"/>
                    </a:lnTo>
                    <a:lnTo>
                      <a:pt x="15" y="1060"/>
                    </a:lnTo>
                    <a:lnTo>
                      <a:pt x="15" y="1063"/>
                    </a:lnTo>
                    <a:lnTo>
                      <a:pt x="18" y="1064"/>
                    </a:lnTo>
                    <a:lnTo>
                      <a:pt x="21" y="1067"/>
                    </a:lnTo>
                    <a:lnTo>
                      <a:pt x="25" y="1068"/>
                    </a:lnTo>
                    <a:lnTo>
                      <a:pt x="28" y="1068"/>
                    </a:lnTo>
                    <a:lnTo>
                      <a:pt x="32" y="1067"/>
                    </a:lnTo>
                    <a:lnTo>
                      <a:pt x="35" y="1067"/>
                    </a:lnTo>
                    <a:lnTo>
                      <a:pt x="39" y="1065"/>
                    </a:lnTo>
                    <a:lnTo>
                      <a:pt x="42" y="1065"/>
                    </a:lnTo>
                    <a:lnTo>
                      <a:pt x="40" y="1056"/>
                    </a:lnTo>
                    <a:lnTo>
                      <a:pt x="40" y="1048"/>
                    </a:lnTo>
                    <a:lnTo>
                      <a:pt x="43" y="1040"/>
                    </a:lnTo>
                    <a:lnTo>
                      <a:pt x="51" y="1034"/>
                    </a:lnTo>
                    <a:lnTo>
                      <a:pt x="48" y="1045"/>
                    </a:lnTo>
                    <a:lnTo>
                      <a:pt x="47" y="1054"/>
                    </a:lnTo>
                    <a:lnTo>
                      <a:pt x="47" y="1062"/>
                    </a:lnTo>
                    <a:lnTo>
                      <a:pt x="48" y="1064"/>
                    </a:lnTo>
                    <a:lnTo>
                      <a:pt x="54" y="1063"/>
                    </a:lnTo>
                    <a:lnTo>
                      <a:pt x="59" y="1062"/>
                    </a:lnTo>
                    <a:lnTo>
                      <a:pt x="64" y="1061"/>
                    </a:lnTo>
                    <a:lnTo>
                      <a:pt x="70" y="1060"/>
                    </a:lnTo>
                    <a:lnTo>
                      <a:pt x="74" y="1058"/>
                    </a:lnTo>
                    <a:lnTo>
                      <a:pt x="79" y="1057"/>
                    </a:lnTo>
                    <a:lnTo>
                      <a:pt x="82" y="1057"/>
                    </a:lnTo>
                    <a:lnTo>
                      <a:pt x="87" y="1057"/>
                    </a:lnTo>
                    <a:lnTo>
                      <a:pt x="92" y="1057"/>
                    </a:lnTo>
                    <a:lnTo>
                      <a:pt x="97" y="1057"/>
                    </a:lnTo>
                    <a:lnTo>
                      <a:pt x="102" y="1056"/>
                    </a:lnTo>
                    <a:lnTo>
                      <a:pt x="107" y="1055"/>
                    </a:lnTo>
                    <a:lnTo>
                      <a:pt x="111" y="1052"/>
                    </a:lnTo>
                    <a:lnTo>
                      <a:pt x="116" y="1048"/>
                    </a:lnTo>
                    <a:lnTo>
                      <a:pt x="120" y="1044"/>
                    </a:lnTo>
                    <a:lnTo>
                      <a:pt x="125" y="1038"/>
                    </a:lnTo>
                    <a:lnTo>
                      <a:pt x="130" y="1032"/>
                    </a:lnTo>
                    <a:lnTo>
                      <a:pt x="135" y="1026"/>
                    </a:lnTo>
                    <a:lnTo>
                      <a:pt x="141" y="1021"/>
                    </a:lnTo>
                    <a:lnTo>
                      <a:pt x="147" y="1016"/>
                    </a:lnTo>
                    <a:lnTo>
                      <a:pt x="153" y="1011"/>
                    </a:lnTo>
                    <a:lnTo>
                      <a:pt x="160" y="1006"/>
                    </a:lnTo>
                    <a:lnTo>
                      <a:pt x="165" y="1001"/>
                    </a:lnTo>
                    <a:lnTo>
                      <a:pt x="171" y="996"/>
                    </a:lnTo>
                    <a:lnTo>
                      <a:pt x="178" y="991"/>
                    </a:lnTo>
                    <a:lnTo>
                      <a:pt x="188" y="983"/>
                    </a:lnTo>
                    <a:lnTo>
                      <a:pt x="200" y="973"/>
                    </a:lnTo>
                    <a:lnTo>
                      <a:pt x="212" y="963"/>
                    </a:lnTo>
                    <a:lnTo>
                      <a:pt x="224" y="952"/>
                    </a:lnTo>
                    <a:lnTo>
                      <a:pt x="234" y="941"/>
                    </a:lnTo>
                    <a:lnTo>
                      <a:pt x="241" y="930"/>
                    </a:lnTo>
                    <a:lnTo>
                      <a:pt x="244" y="920"/>
                    </a:lnTo>
                    <a:lnTo>
                      <a:pt x="244" y="901"/>
                    </a:lnTo>
                    <a:lnTo>
                      <a:pt x="239" y="884"/>
                    </a:lnTo>
                    <a:lnTo>
                      <a:pt x="233" y="868"/>
                    </a:lnTo>
                    <a:lnTo>
                      <a:pt x="226" y="851"/>
                    </a:lnTo>
                    <a:lnTo>
                      <a:pt x="222" y="840"/>
                    </a:lnTo>
                    <a:lnTo>
                      <a:pt x="218" y="828"/>
                    </a:lnTo>
                    <a:lnTo>
                      <a:pt x="216" y="816"/>
                    </a:lnTo>
                    <a:lnTo>
                      <a:pt x="215" y="803"/>
                    </a:lnTo>
                    <a:lnTo>
                      <a:pt x="216" y="789"/>
                    </a:lnTo>
                    <a:lnTo>
                      <a:pt x="218" y="777"/>
                    </a:lnTo>
                    <a:lnTo>
                      <a:pt x="220" y="765"/>
                    </a:lnTo>
                    <a:lnTo>
                      <a:pt x="224" y="754"/>
                    </a:lnTo>
                    <a:lnTo>
                      <a:pt x="227" y="743"/>
                    </a:lnTo>
                    <a:lnTo>
                      <a:pt x="232" y="733"/>
                    </a:lnTo>
                    <a:lnTo>
                      <a:pt x="237" y="724"/>
                    </a:lnTo>
                    <a:lnTo>
                      <a:pt x="241" y="715"/>
                    </a:lnTo>
                    <a:lnTo>
                      <a:pt x="247" y="702"/>
                    </a:lnTo>
                    <a:lnTo>
                      <a:pt x="252" y="689"/>
                    </a:lnTo>
                    <a:lnTo>
                      <a:pt x="257" y="677"/>
                    </a:lnTo>
                    <a:lnTo>
                      <a:pt x="265" y="665"/>
                    </a:lnTo>
                    <a:lnTo>
                      <a:pt x="276" y="651"/>
                    </a:lnTo>
                    <a:lnTo>
                      <a:pt x="285" y="638"/>
                    </a:lnTo>
                    <a:lnTo>
                      <a:pt x="293" y="623"/>
                    </a:lnTo>
                    <a:lnTo>
                      <a:pt x="299" y="607"/>
                    </a:lnTo>
                    <a:lnTo>
                      <a:pt x="302" y="588"/>
                    </a:lnTo>
                    <a:lnTo>
                      <a:pt x="306" y="569"/>
                    </a:lnTo>
                    <a:lnTo>
                      <a:pt x="307" y="546"/>
                    </a:lnTo>
                    <a:lnTo>
                      <a:pt x="307" y="519"/>
                    </a:lnTo>
                    <a:lnTo>
                      <a:pt x="310" y="473"/>
                    </a:lnTo>
                    <a:lnTo>
                      <a:pt x="319" y="441"/>
                    </a:lnTo>
                    <a:lnTo>
                      <a:pt x="329" y="420"/>
                    </a:lnTo>
                    <a:lnTo>
                      <a:pt x="336" y="405"/>
                    </a:lnTo>
                    <a:lnTo>
                      <a:pt x="339" y="389"/>
                    </a:lnTo>
                    <a:lnTo>
                      <a:pt x="342" y="373"/>
                    </a:lnTo>
                    <a:lnTo>
                      <a:pt x="346" y="356"/>
                    </a:lnTo>
                    <a:lnTo>
                      <a:pt x="351" y="340"/>
                    </a:lnTo>
                    <a:lnTo>
                      <a:pt x="357" y="325"/>
                    </a:lnTo>
                    <a:lnTo>
                      <a:pt x="367" y="310"/>
                    </a:lnTo>
                    <a:lnTo>
                      <a:pt x="375" y="295"/>
                    </a:lnTo>
                    <a:lnTo>
                      <a:pt x="382" y="281"/>
                    </a:lnTo>
                    <a:lnTo>
                      <a:pt x="388" y="266"/>
                    </a:lnTo>
                    <a:lnTo>
                      <a:pt x="397" y="252"/>
                    </a:lnTo>
                    <a:lnTo>
                      <a:pt x="405" y="241"/>
                    </a:lnTo>
                    <a:lnTo>
                      <a:pt x="412" y="229"/>
                    </a:lnTo>
                    <a:lnTo>
                      <a:pt x="414" y="224"/>
                    </a:lnTo>
                    <a:lnTo>
                      <a:pt x="417" y="218"/>
                    </a:lnTo>
                    <a:lnTo>
                      <a:pt x="420" y="213"/>
                    </a:lnTo>
                    <a:lnTo>
                      <a:pt x="422" y="209"/>
                    </a:lnTo>
                    <a:lnTo>
                      <a:pt x="429" y="195"/>
                    </a:lnTo>
                    <a:lnTo>
                      <a:pt x="435" y="180"/>
                    </a:lnTo>
                    <a:lnTo>
                      <a:pt x="440" y="163"/>
                    </a:lnTo>
                    <a:lnTo>
                      <a:pt x="446" y="145"/>
                    </a:lnTo>
                    <a:lnTo>
                      <a:pt x="449" y="129"/>
                    </a:lnTo>
                    <a:lnTo>
                      <a:pt x="453" y="112"/>
                    </a:lnTo>
                    <a:lnTo>
                      <a:pt x="453" y="97"/>
                    </a:lnTo>
                    <a:lnTo>
                      <a:pt x="452" y="83"/>
                    </a:lnTo>
                    <a:lnTo>
                      <a:pt x="449" y="75"/>
                    </a:lnTo>
                    <a:lnTo>
                      <a:pt x="447" y="67"/>
                    </a:lnTo>
                    <a:lnTo>
                      <a:pt x="443" y="59"/>
                    </a:lnTo>
                    <a:lnTo>
                      <a:pt x="438" y="51"/>
                    </a:lnTo>
                    <a:lnTo>
                      <a:pt x="433" y="44"/>
                    </a:lnTo>
                    <a:lnTo>
                      <a:pt x="428" y="37"/>
                    </a:lnTo>
                    <a:lnTo>
                      <a:pt x="421" y="30"/>
                    </a:lnTo>
                    <a:lnTo>
                      <a:pt x="414" y="25"/>
                    </a:lnTo>
                    <a:lnTo>
                      <a:pt x="409" y="21"/>
                    </a:lnTo>
                    <a:lnTo>
                      <a:pt x="405" y="18"/>
                    </a:lnTo>
                    <a:lnTo>
                      <a:pt x="400" y="15"/>
                    </a:lnTo>
                    <a:lnTo>
                      <a:pt x="395" y="13"/>
                    </a:lnTo>
                    <a:lnTo>
                      <a:pt x="390" y="11"/>
                    </a:lnTo>
                    <a:lnTo>
                      <a:pt x="384" y="9"/>
                    </a:lnTo>
                    <a:lnTo>
                      <a:pt x="378" y="6"/>
                    </a:lnTo>
                    <a:lnTo>
                      <a:pt x="372" y="5"/>
                    </a:lnTo>
                    <a:lnTo>
                      <a:pt x="357" y="2"/>
                    </a:lnTo>
                    <a:lnTo>
                      <a:pt x="341" y="0"/>
                    </a:lnTo>
                    <a:lnTo>
                      <a:pt x="323" y="0"/>
                    </a:lnTo>
                    <a:lnTo>
                      <a:pt x="306" y="3"/>
                    </a:lnTo>
                    <a:lnTo>
                      <a:pt x="290" y="5"/>
                    </a:lnTo>
                    <a:lnTo>
                      <a:pt x="275" y="9"/>
                    </a:lnTo>
                    <a:lnTo>
                      <a:pt x="263" y="11"/>
                    </a:lnTo>
                    <a:lnTo>
                      <a:pt x="255" y="14"/>
                    </a:lnTo>
                    <a:lnTo>
                      <a:pt x="247" y="19"/>
                    </a:lnTo>
                    <a:lnTo>
                      <a:pt x="241" y="25"/>
                    </a:lnTo>
                    <a:lnTo>
                      <a:pt x="237" y="32"/>
                    </a:lnTo>
                    <a:lnTo>
                      <a:pt x="234" y="38"/>
                    </a:lnTo>
                    <a:lnTo>
                      <a:pt x="234" y="44"/>
                    </a:lnTo>
                    <a:lnTo>
                      <a:pt x="239" y="50"/>
                    </a:lnTo>
                    <a:lnTo>
                      <a:pt x="247" y="53"/>
                    </a:lnTo>
                    <a:lnTo>
                      <a:pt x="260" y="53"/>
                    </a:lnTo>
                    <a:lnTo>
                      <a:pt x="280" y="50"/>
                    </a:lnTo>
                    <a:lnTo>
                      <a:pt x="302" y="50"/>
                    </a:lnTo>
                    <a:lnTo>
                      <a:pt x="325" y="52"/>
                    </a:lnTo>
                    <a:lnTo>
                      <a:pt x="347" y="58"/>
                    </a:lnTo>
                    <a:lnTo>
                      <a:pt x="365" y="69"/>
                    </a:lnTo>
                    <a:lnTo>
                      <a:pt x="379" y="86"/>
                    </a:lnTo>
                    <a:lnTo>
                      <a:pt x="386" y="109"/>
                    </a:lnTo>
                    <a:lnTo>
                      <a:pt x="385" y="140"/>
                    </a:lnTo>
                    <a:lnTo>
                      <a:pt x="384" y="141"/>
                    </a:lnTo>
                    <a:lnTo>
                      <a:pt x="384" y="143"/>
                    </a:lnTo>
                    <a:lnTo>
                      <a:pt x="384" y="144"/>
                    </a:lnTo>
                    <a:lnTo>
                      <a:pt x="384" y="147"/>
                    </a:lnTo>
                    <a:lnTo>
                      <a:pt x="378" y="156"/>
                    </a:lnTo>
                    <a:lnTo>
                      <a:pt x="372" y="165"/>
                    </a:lnTo>
                    <a:lnTo>
                      <a:pt x="367" y="175"/>
                    </a:lnTo>
                    <a:lnTo>
                      <a:pt x="361" y="184"/>
                    </a:lnTo>
                    <a:lnTo>
                      <a:pt x="356" y="193"/>
                    </a:lnTo>
                    <a:lnTo>
                      <a:pt x="351" y="202"/>
                    </a:lnTo>
                    <a:lnTo>
                      <a:pt x="346" y="210"/>
                    </a:lnTo>
                    <a:lnTo>
                      <a:pt x="340" y="218"/>
                    </a:lnTo>
                    <a:lnTo>
                      <a:pt x="336" y="226"/>
                    </a:lnTo>
                    <a:lnTo>
                      <a:pt x="330" y="234"/>
                    </a:lnTo>
                    <a:lnTo>
                      <a:pt x="325" y="242"/>
                    </a:lnTo>
                    <a:lnTo>
                      <a:pt x="321" y="249"/>
                    </a:lnTo>
                    <a:lnTo>
                      <a:pt x="315" y="258"/>
                    </a:lnTo>
                    <a:lnTo>
                      <a:pt x="308" y="266"/>
                    </a:lnTo>
                    <a:lnTo>
                      <a:pt x="303" y="274"/>
                    </a:lnTo>
                    <a:lnTo>
                      <a:pt x="299" y="281"/>
                    </a:lnTo>
                    <a:lnTo>
                      <a:pt x="294" y="288"/>
                    </a:lnTo>
                    <a:lnTo>
                      <a:pt x="291" y="293"/>
                    </a:lnTo>
                    <a:lnTo>
                      <a:pt x="288" y="297"/>
                    </a:lnTo>
                    <a:lnTo>
                      <a:pt x="286" y="299"/>
                    </a:lnTo>
                    <a:lnTo>
                      <a:pt x="281" y="308"/>
                    </a:lnTo>
                    <a:lnTo>
                      <a:pt x="276" y="319"/>
                    </a:lnTo>
                    <a:lnTo>
                      <a:pt x="269" y="333"/>
                    </a:lnTo>
                    <a:lnTo>
                      <a:pt x="262" y="348"/>
                    </a:lnTo>
                    <a:lnTo>
                      <a:pt x="257" y="359"/>
                    </a:lnTo>
                    <a:lnTo>
                      <a:pt x="254" y="372"/>
                    </a:lnTo>
                    <a:lnTo>
                      <a:pt x="250" y="382"/>
                    </a:lnTo>
                    <a:lnTo>
                      <a:pt x="247" y="389"/>
                    </a:lnTo>
                    <a:lnTo>
                      <a:pt x="240" y="394"/>
                    </a:lnTo>
                    <a:lnTo>
                      <a:pt x="229" y="396"/>
                    </a:lnTo>
                    <a:lnTo>
                      <a:pt x="216" y="396"/>
                    </a:lnTo>
                    <a:lnTo>
                      <a:pt x="202" y="396"/>
                    </a:lnTo>
                    <a:lnTo>
                      <a:pt x="187" y="395"/>
                    </a:lnTo>
                    <a:lnTo>
                      <a:pt x="172" y="393"/>
                    </a:lnTo>
                    <a:lnTo>
                      <a:pt x="160" y="391"/>
                    </a:lnTo>
                    <a:lnTo>
                      <a:pt x="149" y="389"/>
                    </a:lnTo>
                    <a:lnTo>
                      <a:pt x="143" y="388"/>
                    </a:lnTo>
                    <a:lnTo>
                      <a:pt x="138" y="388"/>
                    </a:lnTo>
                    <a:lnTo>
                      <a:pt x="132" y="388"/>
                    </a:lnTo>
                    <a:lnTo>
                      <a:pt x="126" y="387"/>
                    </a:lnTo>
                    <a:lnTo>
                      <a:pt x="125" y="394"/>
                    </a:lnTo>
                    <a:lnTo>
                      <a:pt x="125" y="402"/>
                    </a:lnTo>
                    <a:lnTo>
                      <a:pt x="125" y="410"/>
                    </a:lnTo>
                    <a:lnTo>
                      <a:pt x="127" y="418"/>
                    </a:lnTo>
                    <a:lnTo>
                      <a:pt x="133" y="431"/>
                    </a:lnTo>
                    <a:lnTo>
                      <a:pt x="141" y="446"/>
                    </a:lnTo>
                    <a:lnTo>
                      <a:pt x="147" y="462"/>
                    </a:lnTo>
                    <a:lnTo>
                      <a:pt x="149" y="480"/>
                    </a:lnTo>
                    <a:lnTo>
                      <a:pt x="149" y="496"/>
                    </a:lnTo>
                    <a:lnTo>
                      <a:pt x="153" y="505"/>
                    </a:lnTo>
                    <a:lnTo>
                      <a:pt x="156" y="512"/>
                    </a:lnTo>
                    <a:lnTo>
                      <a:pt x="161" y="523"/>
                    </a:lnTo>
                    <a:lnTo>
                      <a:pt x="162" y="529"/>
                    </a:lnTo>
                    <a:lnTo>
                      <a:pt x="161" y="536"/>
                    </a:lnTo>
                    <a:lnTo>
                      <a:pt x="157" y="544"/>
                    </a:lnTo>
                    <a:lnTo>
                      <a:pt x="153" y="551"/>
                    </a:lnTo>
                    <a:lnTo>
                      <a:pt x="147" y="559"/>
                    </a:lnTo>
                    <a:lnTo>
                      <a:pt x="140" y="567"/>
                    </a:lnTo>
                    <a:lnTo>
                      <a:pt x="133" y="574"/>
                    </a:lnTo>
                    <a:lnTo>
                      <a:pt x="125" y="581"/>
                    </a:lnTo>
                    <a:lnTo>
                      <a:pt x="117" y="588"/>
                    </a:lnTo>
                    <a:lnTo>
                      <a:pt x="111" y="596"/>
                    </a:lnTo>
                    <a:lnTo>
                      <a:pt x="105" y="605"/>
                    </a:lnTo>
                    <a:lnTo>
                      <a:pt x="102" y="615"/>
                    </a:lnTo>
                    <a:lnTo>
                      <a:pt x="99" y="625"/>
                    </a:lnTo>
                    <a:lnTo>
                      <a:pt x="95" y="635"/>
                    </a:lnTo>
                    <a:lnTo>
                      <a:pt x="93" y="646"/>
                    </a:lnTo>
                    <a:lnTo>
                      <a:pt x="90" y="655"/>
                    </a:lnTo>
                    <a:lnTo>
                      <a:pt x="88" y="663"/>
                    </a:lnTo>
                    <a:lnTo>
                      <a:pt x="86" y="669"/>
                    </a:lnTo>
                    <a:lnTo>
                      <a:pt x="85" y="674"/>
                    </a:lnTo>
                    <a:lnTo>
                      <a:pt x="81" y="679"/>
                    </a:lnTo>
                    <a:lnTo>
                      <a:pt x="77" y="684"/>
                    </a:lnTo>
                    <a:lnTo>
                      <a:pt x="71" y="690"/>
                    </a:lnTo>
                    <a:lnTo>
                      <a:pt x="62" y="700"/>
                    </a:lnTo>
                    <a:lnTo>
                      <a:pt x="49" y="712"/>
                    </a:lnTo>
                    <a:lnTo>
                      <a:pt x="38" y="726"/>
                    </a:lnTo>
                    <a:lnTo>
                      <a:pt x="31" y="740"/>
                    </a:lnTo>
                    <a:lnTo>
                      <a:pt x="27" y="754"/>
                    </a:lnTo>
                    <a:lnTo>
                      <a:pt x="27" y="76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2820" name="Freeform 52"/>
              <p:cNvSpPr>
                <a:spLocks/>
              </p:cNvSpPr>
              <p:nvPr/>
            </p:nvSpPr>
            <p:spPr bwMode="auto">
              <a:xfrm>
                <a:off x="3515" y="2602"/>
                <a:ext cx="292" cy="395"/>
              </a:xfrm>
              <a:custGeom>
                <a:avLst/>
                <a:gdLst/>
                <a:ahLst/>
                <a:cxnLst>
                  <a:cxn ang="0">
                    <a:pos x="198" y="345"/>
                  </a:cxn>
                  <a:cxn ang="0">
                    <a:pos x="251" y="325"/>
                  </a:cxn>
                  <a:cxn ang="0">
                    <a:pos x="290" y="293"/>
                  </a:cxn>
                  <a:cxn ang="0">
                    <a:pos x="343" y="229"/>
                  </a:cxn>
                  <a:cxn ang="0">
                    <a:pos x="347" y="123"/>
                  </a:cxn>
                  <a:cxn ang="0">
                    <a:pos x="393" y="113"/>
                  </a:cxn>
                  <a:cxn ang="0">
                    <a:pos x="396" y="128"/>
                  </a:cxn>
                  <a:cxn ang="0">
                    <a:pos x="435" y="127"/>
                  </a:cxn>
                  <a:cxn ang="0">
                    <a:pos x="499" y="120"/>
                  </a:cxn>
                  <a:cxn ang="0">
                    <a:pos x="533" y="181"/>
                  </a:cxn>
                  <a:cxn ang="0">
                    <a:pos x="535" y="214"/>
                  </a:cxn>
                  <a:cxn ang="0">
                    <a:pos x="541" y="240"/>
                  </a:cxn>
                  <a:cxn ang="0">
                    <a:pos x="553" y="340"/>
                  </a:cxn>
                  <a:cxn ang="0">
                    <a:pos x="582" y="399"/>
                  </a:cxn>
                  <a:cxn ang="0">
                    <a:pos x="548" y="457"/>
                  </a:cxn>
                  <a:cxn ang="0">
                    <a:pos x="525" y="469"/>
                  </a:cxn>
                  <a:cxn ang="0">
                    <a:pos x="496" y="524"/>
                  </a:cxn>
                  <a:cxn ang="0">
                    <a:pos x="467" y="595"/>
                  </a:cxn>
                  <a:cxn ang="0">
                    <a:pos x="380" y="704"/>
                  </a:cxn>
                  <a:cxn ang="0">
                    <a:pos x="281" y="789"/>
                  </a:cxn>
                  <a:cxn ang="0">
                    <a:pos x="250" y="774"/>
                  </a:cxn>
                  <a:cxn ang="0">
                    <a:pos x="240" y="788"/>
                  </a:cxn>
                  <a:cxn ang="0">
                    <a:pos x="225" y="752"/>
                  </a:cxn>
                  <a:cxn ang="0">
                    <a:pos x="273" y="727"/>
                  </a:cxn>
                  <a:cxn ang="0">
                    <a:pos x="312" y="691"/>
                  </a:cxn>
                  <a:cxn ang="0">
                    <a:pos x="343" y="638"/>
                  </a:cxn>
                  <a:cxn ang="0">
                    <a:pos x="355" y="611"/>
                  </a:cxn>
                  <a:cxn ang="0">
                    <a:pos x="370" y="562"/>
                  </a:cxn>
                  <a:cxn ang="0">
                    <a:pos x="380" y="527"/>
                  </a:cxn>
                  <a:cxn ang="0">
                    <a:pos x="349" y="503"/>
                  </a:cxn>
                  <a:cxn ang="0">
                    <a:pos x="306" y="475"/>
                  </a:cxn>
                  <a:cxn ang="0">
                    <a:pos x="270" y="442"/>
                  </a:cxn>
                  <a:cxn ang="0">
                    <a:pos x="232" y="401"/>
                  </a:cxn>
                  <a:cxn ang="0">
                    <a:pos x="205" y="370"/>
                  </a:cxn>
                  <a:cxn ang="0">
                    <a:pos x="140" y="319"/>
                  </a:cxn>
                  <a:cxn ang="0">
                    <a:pos x="59" y="190"/>
                  </a:cxn>
                  <a:cxn ang="0">
                    <a:pos x="29" y="115"/>
                  </a:cxn>
                  <a:cxn ang="0">
                    <a:pos x="0" y="52"/>
                  </a:cxn>
                  <a:cxn ang="0">
                    <a:pos x="29" y="51"/>
                  </a:cxn>
                  <a:cxn ang="0">
                    <a:pos x="74" y="74"/>
                  </a:cxn>
                  <a:cxn ang="0">
                    <a:pos x="114" y="76"/>
                  </a:cxn>
                  <a:cxn ang="0">
                    <a:pos x="153" y="62"/>
                  </a:cxn>
                  <a:cxn ang="0">
                    <a:pos x="193" y="52"/>
                  </a:cxn>
                  <a:cxn ang="0">
                    <a:pos x="230" y="48"/>
                  </a:cxn>
                  <a:cxn ang="0">
                    <a:pos x="269" y="51"/>
                  </a:cxn>
                  <a:cxn ang="0">
                    <a:pos x="300" y="21"/>
                  </a:cxn>
                  <a:cxn ang="0">
                    <a:pos x="360" y="0"/>
                  </a:cxn>
                  <a:cxn ang="0">
                    <a:pos x="347" y="86"/>
                  </a:cxn>
                  <a:cxn ang="0">
                    <a:pos x="338" y="171"/>
                  </a:cxn>
                  <a:cxn ang="0">
                    <a:pos x="297" y="268"/>
                  </a:cxn>
                  <a:cxn ang="0">
                    <a:pos x="242" y="305"/>
                  </a:cxn>
                  <a:cxn ang="0">
                    <a:pos x="190" y="311"/>
                  </a:cxn>
                  <a:cxn ang="0">
                    <a:pos x="133" y="298"/>
                  </a:cxn>
                  <a:cxn ang="0">
                    <a:pos x="90" y="261"/>
                  </a:cxn>
                  <a:cxn ang="0">
                    <a:pos x="144" y="313"/>
                  </a:cxn>
                </a:cxnLst>
                <a:rect l="0" t="0" r="r" b="b"/>
                <a:pathLst>
                  <a:path w="584" h="791">
                    <a:moveTo>
                      <a:pt x="160" y="319"/>
                    </a:moveTo>
                    <a:lnTo>
                      <a:pt x="163" y="322"/>
                    </a:lnTo>
                    <a:lnTo>
                      <a:pt x="169" y="328"/>
                    </a:lnTo>
                    <a:lnTo>
                      <a:pt x="175" y="332"/>
                    </a:lnTo>
                    <a:lnTo>
                      <a:pt x="182" y="337"/>
                    </a:lnTo>
                    <a:lnTo>
                      <a:pt x="190" y="342"/>
                    </a:lnTo>
                    <a:lnTo>
                      <a:pt x="198" y="345"/>
                    </a:lnTo>
                    <a:lnTo>
                      <a:pt x="206" y="347"/>
                    </a:lnTo>
                    <a:lnTo>
                      <a:pt x="215" y="347"/>
                    </a:lnTo>
                    <a:lnTo>
                      <a:pt x="223" y="345"/>
                    </a:lnTo>
                    <a:lnTo>
                      <a:pt x="231" y="342"/>
                    </a:lnTo>
                    <a:lnTo>
                      <a:pt x="238" y="337"/>
                    </a:lnTo>
                    <a:lnTo>
                      <a:pt x="245" y="331"/>
                    </a:lnTo>
                    <a:lnTo>
                      <a:pt x="251" y="325"/>
                    </a:lnTo>
                    <a:lnTo>
                      <a:pt x="256" y="320"/>
                    </a:lnTo>
                    <a:lnTo>
                      <a:pt x="261" y="314"/>
                    </a:lnTo>
                    <a:lnTo>
                      <a:pt x="266" y="308"/>
                    </a:lnTo>
                    <a:lnTo>
                      <a:pt x="270" y="305"/>
                    </a:lnTo>
                    <a:lnTo>
                      <a:pt x="277" y="301"/>
                    </a:lnTo>
                    <a:lnTo>
                      <a:pt x="284" y="298"/>
                    </a:lnTo>
                    <a:lnTo>
                      <a:pt x="290" y="293"/>
                    </a:lnTo>
                    <a:lnTo>
                      <a:pt x="301" y="284"/>
                    </a:lnTo>
                    <a:lnTo>
                      <a:pt x="312" y="275"/>
                    </a:lnTo>
                    <a:lnTo>
                      <a:pt x="320" y="266"/>
                    </a:lnTo>
                    <a:lnTo>
                      <a:pt x="327" y="255"/>
                    </a:lnTo>
                    <a:lnTo>
                      <a:pt x="332" y="246"/>
                    </a:lnTo>
                    <a:lnTo>
                      <a:pt x="338" y="237"/>
                    </a:lnTo>
                    <a:lnTo>
                      <a:pt x="343" y="229"/>
                    </a:lnTo>
                    <a:lnTo>
                      <a:pt x="347" y="221"/>
                    </a:lnTo>
                    <a:lnTo>
                      <a:pt x="352" y="201"/>
                    </a:lnTo>
                    <a:lnTo>
                      <a:pt x="351" y="176"/>
                    </a:lnTo>
                    <a:lnTo>
                      <a:pt x="347" y="152"/>
                    </a:lnTo>
                    <a:lnTo>
                      <a:pt x="345" y="130"/>
                    </a:lnTo>
                    <a:lnTo>
                      <a:pt x="346" y="128"/>
                    </a:lnTo>
                    <a:lnTo>
                      <a:pt x="347" y="123"/>
                    </a:lnTo>
                    <a:lnTo>
                      <a:pt x="351" y="120"/>
                    </a:lnTo>
                    <a:lnTo>
                      <a:pt x="354" y="116"/>
                    </a:lnTo>
                    <a:lnTo>
                      <a:pt x="380" y="109"/>
                    </a:lnTo>
                    <a:lnTo>
                      <a:pt x="374" y="117"/>
                    </a:lnTo>
                    <a:lnTo>
                      <a:pt x="376" y="116"/>
                    </a:lnTo>
                    <a:lnTo>
                      <a:pt x="383" y="114"/>
                    </a:lnTo>
                    <a:lnTo>
                      <a:pt x="393" y="113"/>
                    </a:lnTo>
                    <a:lnTo>
                      <a:pt x="406" y="114"/>
                    </a:lnTo>
                    <a:lnTo>
                      <a:pt x="404" y="115"/>
                    </a:lnTo>
                    <a:lnTo>
                      <a:pt x="399" y="118"/>
                    </a:lnTo>
                    <a:lnTo>
                      <a:pt x="395" y="122"/>
                    </a:lnTo>
                    <a:lnTo>
                      <a:pt x="391" y="127"/>
                    </a:lnTo>
                    <a:lnTo>
                      <a:pt x="393" y="127"/>
                    </a:lnTo>
                    <a:lnTo>
                      <a:pt x="396" y="128"/>
                    </a:lnTo>
                    <a:lnTo>
                      <a:pt x="398" y="129"/>
                    </a:lnTo>
                    <a:lnTo>
                      <a:pt x="401" y="129"/>
                    </a:lnTo>
                    <a:lnTo>
                      <a:pt x="405" y="129"/>
                    </a:lnTo>
                    <a:lnTo>
                      <a:pt x="411" y="129"/>
                    </a:lnTo>
                    <a:lnTo>
                      <a:pt x="418" y="128"/>
                    </a:lnTo>
                    <a:lnTo>
                      <a:pt x="428" y="127"/>
                    </a:lnTo>
                    <a:lnTo>
                      <a:pt x="435" y="127"/>
                    </a:lnTo>
                    <a:lnTo>
                      <a:pt x="443" y="127"/>
                    </a:lnTo>
                    <a:lnTo>
                      <a:pt x="453" y="125"/>
                    </a:lnTo>
                    <a:lnTo>
                      <a:pt x="464" y="125"/>
                    </a:lnTo>
                    <a:lnTo>
                      <a:pt x="473" y="124"/>
                    </a:lnTo>
                    <a:lnTo>
                      <a:pt x="483" y="123"/>
                    </a:lnTo>
                    <a:lnTo>
                      <a:pt x="492" y="122"/>
                    </a:lnTo>
                    <a:lnTo>
                      <a:pt x="499" y="120"/>
                    </a:lnTo>
                    <a:lnTo>
                      <a:pt x="506" y="135"/>
                    </a:lnTo>
                    <a:lnTo>
                      <a:pt x="508" y="146"/>
                    </a:lnTo>
                    <a:lnTo>
                      <a:pt x="510" y="156"/>
                    </a:lnTo>
                    <a:lnTo>
                      <a:pt x="512" y="164"/>
                    </a:lnTo>
                    <a:lnTo>
                      <a:pt x="519" y="171"/>
                    </a:lnTo>
                    <a:lnTo>
                      <a:pt x="527" y="176"/>
                    </a:lnTo>
                    <a:lnTo>
                      <a:pt x="533" y="181"/>
                    </a:lnTo>
                    <a:lnTo>
                      <a:pt x="535" y="182"/>
                    </a:lnTo>
                    <a:lnTo>
                      <a:pt x="527" y="186"/>
                    </a:lnTo>
                    <a:lnTo>
                      <a:pt x="544" y="207"/>
                    </a:lnTo>
                    <a:lnTo>
                      <a:pt x="540" y="205"/>
                    </a:lnTo>
                    <a:lnTo>
                      <a:pt x="531" y="201"/>
                    </a:lnTo>
                    <a:lnTo>
                      <a:pt x="528" y="202"/>
                    </a:lnTo>
                    <a:lnTo>
                      <a:pt x="535" y="214"/>
                    </a:lnTo>
                    <a:lnTo>
                      <a:pt x="545" y="230"/>
                    </a:lnTo>
                    <a:lnTo>
                      <a:pt x="550" y="240"/>
                    </a:lnTo>
                    <a:lnTo>
                      <a:pt x="550" y="246"/>
                    </a:lnTo>
                    <a:lnTo>
                      <a:pt x="550" y="247"/>
                    </a:lnTo>
                    <a:lnTo>
                      <a:pt x="548" y="245"/>
                    </a:lnTo>
                    <a:lnTo>
                      <a:pt x="543" y="240"/>
                    </a:lnTo>
                    <a:lnTo>
                      <a:pt x="541" y="240"/>
                    </a:lnTo>
                    <a:lnTo>
                      <a:pt x="542" y="252"/>
                    </a:lnTo>
                    <a:lnTo>
                      <a:pt x="550" y="268"/>
                    </a:lnTo>
                    <a:lnTo>
                      <a:pt x="558" y="279"/>
                    </a:lnTo>
                    <a:lnTo>
                      <a:pt x="563" y="291"/>
                    </a:lnTo>
                    <a:lnTo>
                      <a:pt x="560" y="305"/>
                    </a:lnTo>
                    <a:lnTo>
                      <a:pt x="554" y="322"/>
                    </a:lnTo>
                    <a:lnTo>
                      <a:pt x="553" y="340"/>
                    </a:lnTo>
                    <a:lnTo>
                      <a:pt x="557" y="360"/>
                    </a:lnTo>
                    <a:lnTo>
                      <a:pt x="565" y="377"/>
                    </a:lnTo>
                    <a:lnTo>
                      <a:pt x="574" y="389"/>
                    </a:lnTo>
                    <a:lnTo>
                      <a:pt x="580" y="393"/>
                    </a:lnTo>
                    <a:lnTo>
                      <a:pt x="583" y="393"/>
                    </a:lnTo>
                    <a:lnTo>
                      <a:pt x="584" y="392"/>
                    </a:lnTo>
                    <a:lnTo>
                      <a:pt x="582" y="399"/>
                    </a:lnTo>
                    <a:lnTo>
                      <a:pt x="575" y="411"/>
                    </a:lnTo>
                    <a:lnTo>
                      <a:pt x="568" y="422"/>
                    </a:lnTo>
                    <a:lnTo>
                      <a:pt x="566" y="429"/>
                    </a:lnTo>
                    <a:lnTo>
                      <a:pt x="565" y="438"/>
                    </a:lnTo>
                    <a:lnTo>
                      <a:pt x="561" y="446"/>
                    </a:lnTo>
                    <a:lnTo>
                      <a:pt x="554" y="452"/>
                    </a:lnTo>
                    <a:lnTo>
                      <a:pt x="548" y="457"/>
                    </a:lnTo>
                    <a:lnTo>
                      <a:pt x="540" y="461"/>
                    </a:lnTo>
                    <a:lnTo>
                      <a:pt x="534" y="463"/>
                    </a:lnTo>
                    <a:lnTo>
                      <a:pt x="529" y="465"/>
                    </a:lnTo>
                    <a:lnTo>
                      <a:pt x="527" y="465"/>
                    </a:lnTo>
                    <a:lnTo>
                      <a:pt x="526" y="466"/>
                    </a:lnTo>
                    <a:lnTo>
                      <a:pt x="526" y="467"/>
                    </a:lnTo>
                    <a:lnTo>
                      <a:pt x="525" y="469"/>
                    </a:lnTo>
                    <a:lnTo>
                      <a:pt x="523" y="470"/>
                    </a:lnTo>
                    <a:lnTo>
                      <a:pt x="517" y="484"/>
                    </a:lnTo>
                    <a:lnTo>
                      <a:pt x="512" y="497"/>
                    </a:lnTo>
                    <a:lnTo>
                      <a:pt x="507" y="505"/>
                    </a:lnTo>
                    <a:lnTo>
                      <a:pt x="502" y="511"/>
                    </a:lnTo>
                    <a:lnTo>
                      <a:pt x="498" y="518"/>
                    </a:lnTo>
                    <a:lnTo>
                      <a:pt x="496" y="524"/>
                    </a:lnTo>
                    <a:lnTo>
                      <a:pt x="493" y="531"/>
                    </a:lnTo>
                    <a:lnTo>
                      <a:pt x="490" y="538"/>
                    </a:lnTo>
                    <a:lnTo>
                      <a:pt x="485" y="546"/>
                    </a:lnTo>
                    <a:lnTo>
                      <a:pt x="482" y="557"/>
                    </a:lnTo>
                    <a:lnTo>
                      <a:pt x="479" y="568"/>
                    </a:lnTo>
                    <a:lnTo>
                      <a:pt x="473" y="581"/>
                    </a:lnTo>
                    <a:lnTo>
                      <a:pt x="467" y="595"/>
                    </a:lnTo>
                    <a:lnTo>
                      <a:pt x="460" y="608"/>
                    </a:lnTo>
                    <a:lnTo>
                      <a:pt x="450" y="622"/>
                    </a:lnTo>
                    <a:lnTo>
                      <a:pt x="438" y="637"/>
                    </a:lnTo>
                    <a:lnTo>
                      <a:pt x="424" y="652"/>
                    </a:lnTo>
                    <a:lnTo>
                      <a:pt x="411" y="668"/>
                    </a:lnTo>
                    <a:lnTo>
                      <a:pt x="396" y="687"/>
                    </a:lnTo>
                    <a:lnTo>
                      <a:pt x="380" y="704"/>
                    </a:lnTo>
                    <a:lnTo>
                      <a:pt x="362" y="722"/>
                    </a:lnTo>
                    <a:lnTo>
                      <a:pt x="344" y="741"/>
                    </a:lnTo>
                    <a:lnTo>
                      <a:pt x="324" y="759"/>
                    </a:lnTo>
                    <a:lnTo>
                      <a:pt x="302" y="776"/>
                    </a:lnTo>
                    <a:lnTo>
                      <a:pt x="294" y="782"/>
                    </a:lnTo>
                    <a:lnTo>
                      <a:pt x="288" y="785"/>
                    </a:lnTo>
                    <a:lnTo>
                      <a:pt x="281" y="789"/>
                    </a:lnTo>
                    <a:lnTo>
                      <a:pt x="275" y="790"/>
                    </a:lnTo>
                    <a:lnTo>
                      <a:pt x="269" y="791"/>
                    </a:lnTo>
                    <a:lnTo>
                      <a:pt x="263" y="791"/>
                    </a:lnTo>
                    <a:lnTo>
                      <a:pt x="256" y="790"/>
                    </a:lnTo>
                    <a:lnTo>
                      <a:pt x="251" y="788"/>
                    </a:lnTo>
                    <a:lnTo>
                      <a:pt x="250" y="781"/>
                    </a:lnTo>
                    <a:lnTo>
                      <a:pt x="250" y="774"/>
                    </a:lnTo>
                    <a:lnTo>
                      <a:pt x="251" y="769"/>
                    </a:lnTo>
                    <a:lnTo>
                      <a:pt x="251" y="767"/>
                    </a:lnTo>
                    <a:lnTo>
                      <a:pt x="246" y="771"/>
                    </a:lnTo>
                    <a:lnTo>
                      <a:pt x="244" y="774"/>
                    </a:lnTo>
                    <a:lnTo>
                      <a:pt x="243" y="779"/>
                    </a:lnTo>
                    <a:lnTo>
                      <a:pt x="243" y="787"/>
                    </a:lnTo>
                    <a:lnTo>
                      <a:pt x="240" y="788"/>
                    </a:lnTo>
                    <a:lnTo>
                      <a:pt x="238" y="787"/>
                    </a:lnTo>
                    <a:lnTo>
                      <a:pt x="236" y="784"/>
                    </a:lnTo>
                    <a:lnTo>
                      <a:pt x="233" y="783"/>
                    </a:lnTo>
                    <a:lnTo>
                      <a:pt x="230" y="780"/>
                    </a:lnTo>
                    <a:lnTo>
                      <a:pt x="228" y="772"/>
                    </a:lnTo>
                    <a:lnTo>
                      <a:pt x="227" y="761"/>
                    </a:lnTo>
                    <a:lnTo>
                      <a:pt x="225" y="752"/>
                    </a:lnTo>
                    <a:lnTo>
                      <a:pt x="227" y="748"/>
                    </a:lnTo>
                    <a:lnTo>
                      <a:pt x="230" y="744"/>
                    </a:lnTo>
                    <a:lnTo>
                      <a:pt x="236" y="739"/>
                    </a:lnTo>
                    <a:lnTo>
                      <a:pt x="244" y="736"/>
                    </a:lnTo>
                    <a:lnTo>
                      <a:pt x="253" y="733"/>
                    </a:lnTo>
                    <a:lnTo>
                      <a:pt x="262" y="729"/>
                    </a:lnTo>
                    <a:lnTo>
                      <a:pt x="273" y="727"/>
                    </a:lnTo>
                    <a:lnTo>
                      <a:pt x="283" y="725"/>
                    </a:lnTo>
                    <a:lnTo>
                      <a:pt x="288" y="721"/>
                    </a:lnTo>
                    <a:lnTo>
                      <a:pt x="292" y="716"/>
                    </a:lnTo>
                    <a:lnTo>
                      <a:pt x="298" y="710"/>
                    </a:lnTo>
                    <a:lnTo>
                      <a:pt x="304" y="703"/>
                    </a:lnTo>
                    <a:lnTo>
                      <a:pt x="307" y="697"/>
                    </a:lnTo>
                    <a:lnTo>
                      <a:pt x="312" y="691"/>
                    </a:lnTo>
                    <a:lnTo>
                      <a:pt x="315" y="685"/>
                    </a:lnTo>
                    <a:lnTo>
                      <a:pt x="319" y="680"/>
                    </a:lnTo>
                    <a:lnTo>
                      <a:pt x="324" y="670"/>
                    </a:lnTo>
                    <a:lnTo>
                      <a:pt x="330" y="661"/>
                    </a:lnTo>
                    <a:lnTo>
                      <a:pt x="336" y="652"/>
                    </a:lnTo>
                    <a:lnTo>
                      <a:pt x="340" y="643"/>
                    </a:lnTo>
                    <a:lnTo>
                      <a:pt x="343" y="638"/>
                    </a:lnTo>
                    <a:lnTo>
                      <a:pt x="345" y="633"/>
                    </a:lnTo>
                    <a:lnTo>
                      <a:pt x="347" y="628"/>
                    </a:lnTo>
                    <a:lnTo>
                      <a:pt x="350" y="624"/>
                    </a:lnTo>
                    <a:lnTo>
                      <a:pt x="352" y="620"/>
                    </a:lnTo>
                    <a:lnTo>
                      <a:pt x="353" y="616"/>
                    </a:lnTo>
                    <a:lnTo>
                      <a:pt x="354" y="613"/>
                    </a:lnTo>
                    <a:lnTo>
                      <a:pt x="355" y="611"/>
                    </a:lnTo>
                    <a:lnTo>
                      <a:pt x="355" y="607"/>
                    </a:lnTo>
                    <a:lnTo>
                      <a:pt x="357" y="603"/>
                    </a:lnTo>
                    <a:lnTo>
                      <a:pt x="359" y="598"/>
                    </a:lnTo>
                    <a:lnTo>
                      <a:pt x="360" y="592"/>
                    </a:lnTo>
                    <a:lnTo>
                      <a:pt x="362" y="585"/>
                    </a:lnTo>
                    <a:lnTo>
                      <a:pt x="366" y="574"/>
                    </a:lnTo>
                    <a:lnTo>
                      <a:pt x="370" y="562"/>
                    </a:lnTo>
                    <a:lnTo>
                      <a:pt x="373" y="553"/>
                    </a:lnTo>
                    <a:lnTo>
                      <a:pt x="374" y="549"/>
                    </a:lnTo>
                    <a:lnTo>
                      <a:pt x="375" y="547"/>
                    </a:lnTo>
                    <a:lnTo>
                      <a:pt x="375" y="547"/>
                    </a:lnTo>
                    <a:lnTo>
                      <a:pt x="376" y="543"/>
                    </a:lnTo>
                    <a:lnTo>
                      <a:pt x="377" y="535"/>
                    </a:lnTo>
                    <a:lnTo>
                      <a:pt x="380" y="527"/>
                    </a:lnTo>
                    <a:lnTo>
                      <a:pt x="381" y="519"/>
                    </a:lnTo>
                    <a:lnTo>
                      <a:pt x="382" y="513"/>
                    </a:lnTo>
                    <a:lnTo>
                      <a:pt x="375" y="511"/>
                    </a:lnTo>
                    <a:lnTo>
                      <a:pt x="368" y="509"/>
                    </a:lnTo>
                    <a:lnTo>
                      <a:pt x="361" y="507"/>
                    </a:lnTo>
                    <a:lnTo>
                      <a:pt x="355" y="505"/>
                    </a:lnTo>
                    <a:lnTo>
                      <a:pt x="349" y="503"/>
                    </a:lnTo>
                    <a:lnTo>
                      <a:pt x="343" y="499"/>
                    </a:lnTo>
                    <a:lnTo>
                      <a:pt x="336" y="496"/>
                    </a:lnTo>
                    <a:lnTo>
                      <a:pt x="330" y="492"/>
                    </a:lnTo>
                    <a:lnTo>
                      <a:pt x="323" y="489"/>
                    </a:lnTo>
                    <a:lnTo>
                      <a:pt x="317" y="484"/>
                    </a:lnTo>
                    <a:lnTo>
                      <a:pt x="312" y="480"/>
                    </a:lnTo>
                    <a:lnTo>
                      <a:pt x="306" y="475"/>
                    </a:lnTo>
                    <a:lnTo>
                      <a:pt x="301" y="472"/>
                    </a:lnTo>
                    <a:lnTo>
                      <a:pt x="298" y="467"/>
                    </a:lnTo>
                    <a:lnTo>
                      <a:pt x="294" y="462"/>
                    </a:lnTo>
                    <a:lnTo>
                      <a:pt x="291" y="459"/>
                    </a:lnTo>
                    <a:lnTo>
                      <a:pt x="284" y="453"/>
                    </a:lnTo>
                    <a:lnTo>
                      <a:pt x="277" y="447"/>
                    </a:lnTo>
                    <a:lnTo>
                      <a:pt x="270" y="442"/>
                    </a:lnTo>
                    <a:lnTo>
                      <a:pt x="263" y="435"/>
                    </a:lnTo>
                    <a:lnTo>
                      <a:pt x="256" y="428"/>
                    </a:lnTo>
                    <a:lnTo>
                      <a:pt x="250" y="421"/>
                    </a:lnTo>
                    <a:lnTo>
                      <a:pt x="243" y="414"/>
                    </a:lnTo>
                    <a:lnTo>
                      <a:pt x="237" y="407"/>
                    </a:lnTo>
                    <a:lnTo>
                      <a:pt x="235" y="405"/>
                    </a:lnTo>
                    <a:lnTo>
                      <a:pt x="232" y="401"/>
                    </a:lnTo>
                    <a:lnTo>
                      <a:pt x="230" y="399"/>
                    </a:lnTo>
                    <a:lnTo>
                      <a:pt x="228" y="397"/>
                    </a:lnTo>
                    <a:lnTo>
                      <a:pt x="220" y="389"/>
                    </a:lnTo>
                    <a:lnTo>
                      <a:pt x="214" y="382"/>
                    </a:lnTo>
                    <a:lnTo>
                      <a:pt x="209" y="376"/>
                    </a:lnTo>
                    <a:lnTo>
                      <a:pt x="206" y="373"/>
                    </a:lnTo>
                    <a:lnTo>
                      <a:pt x="205" y="370"/>
                    </a:lnTo>
                    <a:lnTo>
                      <a:pt x="201" y="368"/>
                    </a:lnTo>
                    <a:lnTo>
                      <a:pt x="198" y="365"/>
                    </a:lnTo>
                    <a:lnTo>
                      <a:pt x="192" y="360"/>
                    </a:lnTo>
                    <a:lnTo>
                      <a:pt x="182" y="352"/>
                    </a:lnTo>
                    <a:lnTo>
                      <a:pt x="169" y="342"/>
                    </a:lnTo>
                    <a:lnTo>
                      <a:pt x="155" y="330"/>
                    </a:lnTo>
                    <a:lnTo>
                      <a:pt x="140" y="319"/>
                    </a:lnTo>
                    <a:lnTo>
                      <a:pt x="125" y="306"/>
                    </a:lnTo>
                    <a:lnTo>
                      <a:pt x="110" y="292"/>
                    </a:lnTo>
                    <a:lnTo>
                      <a:pt x="98" y="278"/>
                    </a:lnTo>
                    <a:lnTo>
                      <a:pt x="86" y="265"/>
                    </a:lnTo>
                    <a:lnTo>
                      <a:pt x="68" y="235"/>
                    </a:lnTo>
                    <a:lnTo>
                      <a:pt x="60" y="210"/>
                    </a:lnTo>
                    <a:lnTo>
                      <a:pt x="59" y="190"/>
                    </a:lnTo>
                    <a:lnTo>
                      <a:pt x="59" y="168"/>
                    </a:lnTo>
                    <a:lnTo>
                      <a:pt x="56" y="160"/>
                    </a:lnTo>
                    <a:lnTo>
                      <a:pt x="50" y="150"/>
                    </a:lnTo>
                    <a:lnTo>
                      <a:pt x="44" y="139"/>
                    </a:lnTo>
                    <a:lnTo>
                      <a:pt x="36" y="129"/>
                    </a:lnTo>
                    <a:lnTo>
                      <a:pt x="31" y="121"/>
                    </a:lnTo>
                    <a:lnTo>
                      <a:pt x="29" y="115"/>
                    </a:lnTo>
                    <a:lnTo>
                      <a:pt x="27" y="110"/>
                    </a:lnTo>
                    <a:lnTo>
                      <a:pt x="25" y="105"/>
                    </a:lnTo>
                    <a:lnTo>
                      <a:pt x="21" y="95"/>
                    </a:lnTo>
                    <a:lnTo>
                      <a:pt x="15" y="84"/>
                    </a:lnTo>
                    <a:lnTo>
                      <a:pt x="8" y="72"/>
                    </a:lnTo>
                    <a:lnTo>
                      <a:pt x="2" y="61"/>
                    </a:lnTo>
                    <a:lnTo>
                      <a:pt x="0" y="52"/>
                    </a:lnTo>
                    <a:lnTo>
                      <a:pt x="1" y="47"/>
                    </a:lnTo>
                    <a:lnTo>
                      <a:pt x="6" y="46"/>
                    </a:lnTo>
                    <a:lnTo>
                      <a:pt x="13" y="47"/>
                    </a:lnTo>
                    <a:lnTo>
                      <a:pt x="16" y="47"/>
                    </a:lnTo>
                    <a:lnTo>
                      <a:pt x="19" y="48"/>
                    </a:lnTo>
                    <a:lnTo>
                      <a:pt x="24" y="49"/>
                    </a:lnTo>
                    <a:lnTo>
                      <a:pt x="29" y="51"/>
                    </a:lnTo>
                    <a:lnTo>
                      <a:pt x="34" y="53"/>
                    </a:lnTo>
                    <a:lnTo>
                      <a:pt x="40" y="55"/>
                    </a:lnTo>
                    <a:lnTo>
                      <a:pt x="47" y="59"/>
                    </a:lnTo>
                    <a:lnTo>
                      <a:pt x="55" y="62"/>
                    </a:lnTo>
                    <a:lnTo>
                      <a:pt x="60" y="66"/>
                    </a:lnTo>
                    <a:lnTo>
                      <a:pt x="67" y="69"/>
                    </a:lnTo>
                    <a:lnTo>
                      <a:pt x="74" y="74"/>
                    </a:lnTo>
                    <a:lnTo>
                      <a:pt x="82" y="77"/>
                    </a:lnTo>
                    <a:lnTo>
                      <a:pt x="88" y="81"/>
                    </a:lnTo>
                    <a:lnTo>
                      <a:pt x="95" y="83"/>
                    </a:lnTo>
                    <a:lnTo>
                      <a:pt x="101" y="84"/>
                    </a:lnTo>
                    <a:lnTo>
                      <a:pt x="106" y="82"/>
                    </a:lnTo>
                    <a:lnTo>
                      <a:pt x="109" y="79"/>
                    </a:lnTo>
                    <a:lnTo>
                      <a:pt x="114" y="76"/>
                    </a:lnTo>
                    <a:lnTo>
                      <a:pt x="121" y="72"/>
                    </a:lnTo>
                    <a:lnTo>
                      <a:pt x="128" y="70"/>
                    </a:lnTo>
                    <a:lnTo>
                      <a:pt x="132" y="69"/>
                    </a:lnTo>
                    <a:lnTo>
                      <a:pt x="137" y="67"/>
                    </a:lnTo>
                    <a:lnTo>
                      <a:pt x="143" y="66"/>
                    </a:lnTo>
                    <a:lnTo>
                      <a:pt x="147" y="63"/>
                    </a:lnTo>
                    <a:lnTo>
                      <a:pt x="153" y="62"/>
                    </a:lnTo>
                    <a:lnTo>
                      <a:pt x="159" y="60"/>
                    </a:lnTo>
                    <a:lnTo>
                      <a:pt x="163" y="59"/>
                    </a:lnTo>
                    <a:lnTo>
                      <a:pt x="169" y="58"/>
                    </a:lnTo>
                    <a:lnTo>
                      <a:pt x="176" y="56"/>
                    </a:lnTo>
                    <a:lnTo>
                      <a:pt x="182" y="54"/>
                    </a:lnTo>
                    <a:lnTo>
                      <a:pt x="187" y="53"/>
                    </a:lnTo>
                    <a:lnTo>
                      <a:pt x="193" y="52"/>
                    </a:lnTo>
                    <a:lnTo>
                      <a:pt x="199" y="51"/>
                    </a:lnTo>
                    <a:lnTo>
                      <a:pt x="204" y="51"/>
                    </a:lnTo>
                    <a:lnTo>
                      <a:pt x="209" y="49"/>
                    </a:lnTo>
                    <a:lnTo>
                      <a:pt x="214" y="49"/>
                    </a:lnTo>
                    <a:lnTo>
                      <a:pt x="220" y="48"/>
                    </a:lnTo>
                    <a:lnTo>
                      <a:pt x="225" y="48"/>
                    </a:lnTo>
                    <a:lnTo>
                      <a:pt x="230" y="48"/>
                    </a:lnTo>
                    <a:lnTo>
                      <a:pt x="236" y="48"/>
                    </a:lnTo>
                    <a:lnTo>
                      <a:pt x="243" y="49"/>
                    </a:lnTo>
                    <a:lnTo>
                      <a:pt x="248" y="51"/>
                    </a:lnTo>
                    <a:lnTo>
                      <a:pt x="254" y="52"/>
                    </a:lnTo>
                    <a:lnTo>
                      <a:pt x="258" y="53"/>
                    </a:lnTo>
                    <a:lnTo>
                      <a:pt x="263" y="53"/>
                    </a:lnTo>
                    <a:lnTo>
                      <a:pt x="269" y="51"/>
                    </a:lnTo>
                    <a:lnTo>
                      <a:pt x="274" y="48"/>
                    </a:lnTo>
                    <a:lnTo>
                      <a:pt x="277" y="45"/>
                    </a:lnTo>
                    <a:lnTo>
                      <a:pt x="281" y="40"/>
                    </a:lnTo>
                    <a:lnTo>
                      <a:pt x="285" y="36"/>
                    </a:lnTo>
                    <a:lnTo>
                      <a:pt x="289" y="31"/>
                    </a:lnTo>
                    <a:lnTo>
                      <a:pt x="293" y="26"/>
                    </a:lnTo>
                    <a:lnTo>
                      <a:pt x="300" y="21"/>
                    </a:lnTo>
                    <a:lnTo>
                      <a:pt x="308" y="16"/>
                    </a:lnTo>
                    <a:lnTo>
                      <a:pt x="317" y="12"/>
                    </a:lnTo>
                    <a:lnTo>
                      <a:pt x="328" y="7"/>
                    </a:lnTo>
                    <a:lnTo>
                      <a:pt x="338" y="3"/>
                    </a:lnTo>
                    <a:lnTo>
                      <a:pt x="347" y="1"/>
                    </a:lnTo>
                    <a:lnTo>
                      <a:pt x="354" y="0"/>
                    </a:lnTo>
                    <a:lnTo>
                      <a:pt x="360" y="0"/>
                    </a:lnTo>
                    <a:lnTo>
                      <a:pt x="361" y="10"/>
                    </a:lnTo>
                    <a:lnTo>
                      <a:pt x="355" y="26"/>
                    </a:lnTo>
                    <a:lnTo>
                      <a:pt x="349" y="46"/>
                    </a:lnTo>
                    <a:lnTo>
                      <a:pt x="347" y="61"/>
                    </a:lnTo>
                    <a:lnTo>
                      <a:pt x="349" y="70"/>
                    </a:lnTo>
                    <a:lnTo>
                      <a:pt x="350" y="77"/>
                    </a:lnTo>
                    <a:lnTo>
                      <a:pt x="347" y="86"/>
                    </a:lnTo>
                    <a:lnTo>
                      <a:pt x="342" y="100"/>
                    </a:lnTo>
                    <a:lnTo>
                      <a:pt x="336" y="107"/>
                    </a:lnTo>
                    <a:lnTo>
                      <a:pt x="332" y="112"/>
                    </a:lnTo>
                    <a:lnTo>
                      <a:pt x="331" y="115"/>
                    </a:lnTo>
                    <a:lnTo>
                      <a:pt x="330" y="116"/>
                    </a:lnTo>
                    <a:lnTo>
                      <a:pt x="336" y="146"/>
                    </a:lnTo>
                    <a:lnTo>
                      <a:pt x="338" y="171"/>
                    </a:lnTo>
                    <a:lnTo>
                      <a:pt x="336" y="194"/>
                    </a:lnTo>
                    <a:lnTo>
                      <a:pt x="328" y="219"/>
                    </a:lnTo>
                    <a:lnTo>
                      <a:pt x="323" y="228"/>
                    </a:lnTo>
                    <a:lnTo>
                      <a:pt x="317" y="238"/>
                    </a:lnTo>
                    <a:lnTo>
                      <a:pt x="311" y="248"/>
                    </a:lnTo>
                    <a:lnTo>
                      <a:pt x="304" y="259"/>
                    </a:lnTo>
                    <a:lnTo>
                      <a:pt x="297" y="268"/>
                    </a:lnTo>
                    <a:lnTo>
                      <a:pt x="290" y="276"/>
                    </a:lnTo>
                    <a:lnTo>
                      <a:pt x="284" y="283"/>
                    </a:lnTo>
                    <a:lnTo>
                      <a:pt x="279" y="288"/>
                    </a:lnTo>
                    <a:lnTo>
                      <a:pt x="270" y="294"/>
                    </a:lnTo>
                    <a:lnTo>
                      <a:pt x="261" y="300"/>
                    </a:lnTo>
                    <a:lnTo>
                      <a:pt x="251" y="304"/>
                    </a:lnTo>
                    <a:lnTo>
                      <a:pt x="242" y="305"/>
                    </a:lnTo>
                    <a:lnTo>
                      <a:pt x="232" y="306"/>
                    </a:lnTo>
                    <a:lnTo>
                      <a:pt x="223" y="305"/>
                    </a:lnTo>
                    <a:lnTo>
                      <a:pt x="216" y="304"/>
                    </a:lnTo>
                    <a:lnTo>
                      <a:pt x="209" y="302"/>
                    </a:lnTo>
                    <a:lnTo>
                      <a:pt x="204" y="307"/>
                    </a:lnTo>
                    <a:lnTo>
                      <a:pt x="198" y="309"/>
                    </a:lnTo>
                    <a:lnTo>
                      <a:pt x="190" y="311"/>
                    </a:lnTo>
                    <a:lnTo>
                      <a:pt x="183" y="312"/>
                    </a:lnTo>
                    <a:lnTo>
                      <a:pt x="174" y="311"/>
                    </a:lnTo>
                    <a:lnTo>
                      <a:pt x="166" y="309"/>
                    </a:lnTo>
                    <a:lnTo>
                      <a:pt x="155" y="307"/>
                    </a:lnTo>
                    <a:lnTo>
                      <a:pt x="146" y="305"/>
                    </a:lnTo>
                    <a:lnTo>
                      <a:pt x="140" y="301"/>
                    </a:lnTo>
                    <a:lnTo>
                      <a:pt x="133" y="298"/>
                    </a:lnTo>
                    <a:lnTo>
                      <a:pt x="125" y="293"/>
                    </a:lnTo>
                    <a:lnTo>
                      <a:pt x="117" y="288"/>
                    </a:lnTo>
                    <a:lnTo>
                      <a:pt x="110" y="282"/>
                    </a:lnTo>
                    <a:lnTo>
                      <a:pt x="102" y="275"/>
                    </a:lnTo>
                    <a:lnTo>
                      <a:pt x="95" y="268"/>
                    </a:lnTo>
                    <a:lnTo>
                      <a:pt x="88" y="260"/>
                    </a:lnTo>
                    <a:lnTo>
                      <a:pt x="90" y="261"/>
                    </a:lnTo>
                    <a:lnTo>
                      <a:pt x="92" y="266"/>
                    </a:lnTo>
                    <a:lnTo>
                      <a:pt x="95" y="271"/>
                    </a:lnTo>
                    <a:lnTo>
                      <a:pt x="101" y="278"/>
                    </a:lnTo>
                    <a:lnTo>
                      <a:pt x="109" y="288"/>
                    </a:lnTo>
                    <a:lnTo>
                      <a:pt x="118" y="296"/>
                    </a:lnTo>
                    <a:lnTo>
                      <a:pt x="130" y="305"/>
                    </a:lnTo>
                    <a:lnTo>
                      <a:pt x="144" y="313"/>
                    </a:lnTo>
                    <a:lnTo>
                      <a:pt x="147" y="314"/>
                    </a:lnTo>
                    <a:lnTo>
                      <a:pt x="151" y="316"/>
                    </a:lnTo>
                    <a:lnTo>
                      <a:pt x="155" y="317"/>
                    </a:lnTo>
                    <a:lnTo>
                      <a:pt x="160" y="319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2821" name="Freeform 53"/>
              <p:cNvSpPr>
                <a:spLocks/>
              </p:cNvSpPr>
              <p:nvPr/>
            </p:nvSpPr>
            <p:spPr bwMode="auto">
              <a:xfrm>
                <a:off x="3602" y="2757"/>
                <a:ext cx="38" cy="11"/>
              </a:xfrm>
              <a:custGeom>
                <a:avLst/>
                <a:gdLst/>
                <a:ahLst/>
                <a:cxnLst>
                  <a:cxn ang="0">
                    <a:pos x="0" y="9"/>
                  </a:cxn>
                  <a:cxn ang="0">
                    <a:pos x="5" y="9"/>
                  </a:cxn>
                  <a:cxn ang="0">
                    <a:pos x="11" y="9"/>
                  </a:cxn>
                  <a:cxn ang="0">
                    <a:pos x="16" y="8"/>
                  </a:cxn>
                  <a:cxn ang="0">
                    <a:pos x="21" y="5"/>
                  </a:cxn>
                  <a:cxn ang="0">
                    <a:pos x="27" y="3"/>
                  </a:cxn>
                  <a:cxn ang="0">
                    <a:pos x="33" y="2"/>
                  </a:cxn>
                  <a:cxn ang="0">
                    <a:pos x="39" y="2"/>
                  </a:cxn>
                  <a:cxn ang="0">
                    <a:pos x="44" y="2"/>
                  </a:cxn>
                  <a:cxn ang="0">
                    <a:pos x="48" y="2"/>
                  </a:cxn>
                  <a:cxn ang="0">
                    <a:pos x="50" y="2"/>
                  </a:cxn>
                  <a:cxn ang="0">
                    <a:pos x="57" y="1"/>
                  </a:cxn>
                  <a:cxn ang="0">
                    <a:pos x="72" y="1"/>
                  </a:cxn>
                  <a:cxn ang="0">
                    <a:pos x="73" y="1"/>
                  </a:cxn>
                  <a:cxn ang="0">
                    <a:pos x="74" y="1"/>
                  </a:cxn>
                  <a:cxn ang="0">
                    <a:pos x="74" y="1"/>
                  </a:cxn>
                  <a:cxn ang="0">
                    <a:pos x="76" y="0"/>
                  </a:cxn>
                  <a:cxn ang="0">
                    <a:pos x="73" y="3"/>
                  </a:cxn>
                  <a:cxn ang="0">
                    <a:pos x="66" y="10"/>
                  </a:cxn>
                  <a:cxn ang="0">
                    <a:pos x="57" y="17"/>
                  </a:cxn>
                  <a:cxn ang="0">
                    <a:pos x="44" y="21"/>
                  </a:cxn>
                  <a:cxn ang="0">
                    <a:pos x="39" y="23"/>
                  </a:cxn>
                  <a:cxn ang="0">
                    <a:pos x="33" y="23"/>
                  </a:cxn>
                  <a:cxn ang="0">
                    <a:pos x="27" y="23"/>
                  </a:cxn>
                  <a:cxn ang="0">
                    <a:pos x="23" y="21"/>
                  </a:cxn>
                  <a:cxn ang="0">
                    <a:pos x="17" y="19"/>
                  </a:cxn>
                  <a:cxn ang="0">
                    <a:pos x="11" y="17"/>
                  </a:cxn>
                  <a:cxn ang="0">
                    <a:pos x="5" y="13"/>
                  </a:cxn>
                  <a:cxn ang="0">
                    <a:pos x="0" y="9"/>
                  </a:cxn>
                </a:cxnLst>
                <a:rect l="0" t="0" r="r" b="b"/>
                <a:pathLst>
                  <a:path w="76" h="23">
                    <a:moveTo>
                      <a:pt x="0" y="9"/>
                    </a:moveTo>
                    <a:lnTo>
                      <a:pt x="5" y="9"/>
                    </a:lnTo>
                    <a:lnTo>
                      <a:pt x="11" y="9"/>
                    </a:lnTo>
                    <a:lnTo>
                      <a:pt x="16" y="8"/>
                    </a:lnTo>
                    <a:lnTo>
                      <a:pt x="21" y="5"/>
                    </a:lnTo>
                    <a:lnTo>
                      <a:pt x="27" y="3"/>
                    </a:lnTo>
                    <a:lnTo>
                      <a:pt x="33" y="2"/>
                    </a:lnTo>
                    <a:lnTo>
                      <a:pt x="39" y="2"/>
                    </a:lnTo>
                    <a:lnTo>
                      <a:pt x="44" y="2"/>
                    </a:lnTo>
                    <a:lnTo>
                      <a:pt x="48" y="2"/>
                    </a:lnTo>
                    <a:lnTo>
                      <a:pt x="50" y="2"/>
                    </a:lnTo>
                    <a:lnTo>
                      <a:pt x="57" y="1"/>
                    </a:lnTo>
                    <a:lnTo>
                      <a:pt x="72" y="1"/>
                    </a:lnTo>
                    <a:lnTo>
                      <a:pt x="73" y="1"/>
                    </a:lnTo>
                    <a:lnTo>
                      <a:pt x="74" y="1"/>
                    </a:lnTo>
                    <a:lnTo>
                      <a:pt x="74" y="1"/>
                    </a:lnTo>
                    <a:lnTo>
                      <a:pt x="76" y="0"/>
                    </a:lnTo>
                    <a:lnTo>
                      <a:pt x="73" y="3"/>
                    </a:lnTo>
                    <a:lnTo>
                      <a:pt x="66" y="10"/>
                    </a:lnTo>
                    <a:lnTo>
                      <a:pt x="57" y="17"/>
                    </a:lnTo>
                    <a:lnTo>
                      <a:pt x="44" y="21"/>
                    </a:lnTo>
                    <a:lnTo>
                      <a:pt x="39" y="23"/>
                    </a:lnTo>
                    <a:lnTo>
                      <a:pt x="33" y="23"/>
                    </a:lnTo>
                    <a:lnTo>
                      <a:pt x="27" y="23"/>
                    </a:lnTo>
                    <a:lnTo>
                      <a:pt x="23" y="21"/>
                    </a:lnTo>
                    <a:lnTo>
                      <a:pt x="17" y="19"/>
                    </a:lnTo>
                    <a:lnTo>
                      <a:pt x="11" y="17"/>
                    </a:lnTo>
                    <a:lnTo>
                      <a:pt x="5" y="13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2822" name="Freeform 54"/>
              <p:cNvSpPr>
                <a:spLocks/>
              </p:cNvSpPr>
              <p:nvPr/>
            </p:nvSpPr>
            <p:spPr bwMode="auto">
              <a:xfrm>
                <a:off x="3765" y="2643"/>
                <a:ext cx="231" cy="198"/>
              </a:xfrm>
              <a:custGeom>
                <a:avLst/>
                <a:gdLst/>
                <a:ahLst/>
                <a:cxnLst>
                  <a:cxn ang="0">
                    <a:pos x="55" y="392"/>
                  </a:cxn>
                  <a:cxn ang="0">
                    <a:pos x="102" y="395"/>
                  </a:cxn>
                  <a:cxn ang="0">
                    <a:pos x="145" y="395"/>
                  </a:cxn>
                  <a:cxn ang="0">
                    <a:pos x="184" y="393"/>
                  </a:cxn>
                  <a:cxn ang="0">
                    <a:pos x="217" y="390"/>
                  </a:cxn>
                  <a:cxn ang="0">
                    <a:pos x="248" y="387"/>
                  </a:cxn>
                  <a:cxn ang="0">
                    <a:pos x="284" y="391"/>
                  </a:cxn>
                  <a:cxn ang="0">
                    <a:pos x="305" y="393"/>
                  </a:cxn>
                  <a:cxn ang="0">
                    <a:pos x="321" y="391"/>
                  </a:cxn>
                  <a:cxn ang="0">
                    <a:pos x="328" y="375"/>
                  </a:cxn>
                  <a:cxn ang="0">
                    <a:pos x="350" y="333"/>
                  </a:cxn>
                  <a:cxn ang="0">
                    <a:pos x="378" y="305"/>
                  </a:cxn>
                  <a:cxn ang="0">
                    <a:pos x="387" y="290"/>
                  </a:cxn>
                  <a:cxn ang="0">
                    <a:pos x="394" y="267"/>
                  </a:cxn>
                  <a:cxn ang="0">
                    <a:pos x="403" y="236"/>
                  </a:cxn>
                  <a:cxn ang="0">
                    <a:pos x="418" y="209"/>
                  </a:cxn>
                  <a:cxn ang="0">
                    <a:pos x="441" y="188"/>
                  </a:cxn>
                  <a:cxn ang="0">
                    <a:pos x="458" y="165"/>
                  </a:cxn>
                  <a:cxn ang="0">
                    <a:pos x="462" y="144"/>
                  </a:cxn>
                  <a:cxn ang="0">
                    <a:pos x="450" y="117"/>
                  </a:cxn>
                  <a:cxn ang="0">
                    <a:pos x="442" y="67"/>
                  </a:cxn>
                  <a:cxn ang="0">
                    <a:pos x="426" y="31"/>
                  </a:cxn>
                  <a:cxn ang="0">
                    <a:pos x="427" y="8"/>
                  </a:cxn>
                  <a:cxn ang="0">
                    <a:pos x="401" y="7"/>
                  </a:cxn>
                  <a:cxn ang="0">
                    <a:pos x="375" y="6"/>
                  </a:cxn>
                  <a:cxn ang="0">
                    <a:pos x="354" y="4"/>
                  </a:cxn>
                  <a:cxn ang="0">
                    <a:pos x="334" y="2"/>
                  </a:cxn>
                  <a:cxn ang="0">
                    <a:pos x="316" y="1"/>
                  </a:cxn>
                  <a:cxn ang="0">
                    <a:pos x="288" y="0"/>
                  </a:cxn>
                  <a:cxn ang="0">
                    <a:pos x="260" y="0"/>
                  </a:cxn>
                  <a:cxn ang="0">
                    <a:pos x="236" y="0"/>
                  </a:cxn>
                  <a:cxn ang="0">
                    <a:pos x="206" y="0"/>
                  </a:cxn>
                  <a:cxn ang="0">
                    <a:pos x="187" y="0"/>
                  </a:cxn>
                  <a:cxn ang="0">
                    <a:pos x="176" y="0"/>
                  </a:cxn>
                  <a:cxn ang="0">
                    <a:pos x="174" y="0"/>
                  </a:cxn>
                  <a:cxn ang="0">
                    <a:pos x="149" y="0"/>
                  </a:cxn>
                  <a:cxn ang="0">
                    <a:pos x="137" y="1"/>
                  </a:cxn>
                  <a:cxn ang="0">
                    <a:pos x="116" y="4"/>
                  </a:cxn>
                  <a:cxn ang="0">
                    <a:pos x="85" y="11"/>
                  </a:cxn>
                  <a:cxn ang="0">
                    <a:pos x="55" y="18"/>
                  </a:cxn>
                  <a:cxn ang="0">
                    <a:pos x="31" y="25"/>
                  </a:cxn>
                  <a:cxn ang="0">
                    <a:pos x="13" y="32"/>
                  </a:cxn>
                  <a:cxn ang="0">
                    <a:pos x="3" y="35"/>
                  </a:cxn>
                  <a:cxn ang="0">
                    <a:pos x="1" y="37"/>
                  </a:cxn>
                  <a:cxn ang="0">
                    <a:pos x="9" y="63"/>
                  </a:cxn>
                  <a:cxn ang="0">
                    <a:pos x="20" y="88"/>
                  </a:cxn>
                  <a:cxn ang="0">
                    <a:pos x="36" y="99"/>
                  </a:cxn>
                  <a:cxn ang="0">
                    <a:pos x="41" y="122"/>
                  </a:cxn>
                  <a:cxn ang="0">
                    <a:pos x="36" y="131"/>
                  </a:cxn>
                  <a:cxn ang="0">
                    <a:pos x="51" y="163"/>
                  </a:cxn>
                  <a:cxn ang="0">
                    <a:pos x="44" y="157"/>
                  </a:cxn>
                  <a:cxn ang="0">
                    <a:pos x="51" y="185"/>
                  </a:cxn>
                  <a:cxn ang="0">
                    <a:pos x="61" y="222"/>
                  </a:cxn>
                  <a:cxn ang="0">
                    <a:pos x="58" y="277"/>
                  </a:cxn>
                  <a:cxn ang="0">
                    <a:pos x="81" y="310"/>
                  </a:cxn>
                  <a:cxn ang="0">
                    <a:pos x="83" y="316"/>
                  </a:cxn>
                  <a:cxn ang="0">
                    <a:pos x="67" y="346"/>
                  </a:cxn>
                  <a:cxn ang="0">
                    <a:pos x="55" y="369"/>
                  </a:cxn>
                  <a:cxn ang="0">
                    <a:pos x="35" y="380"/>
                  </a:cxn>
                  <a:cxn ang="0">
                    <a:pos x="27" y="383"/>
                  </a:cxn>
                  <a:cxn ang="0">
                    <a:pos x="24" y="387"/>
                  </a:cxn>
                </a:cxnLst>
                <a:rect l="0" t="0" r="r" b="b"/>
                <a:pathLst>
                  <a:path w="463" h="397">
                    <a:moveTo>
                      <a:pt x="24" y="387"/>
                    </a:moveTo>
                    <a:lnTo>
                      <a:pt x="41" y="390"/>
                    </a:lnTo>
                    <a:lnTo>
                      <a:pt x="55" y="392"/>
                    </a:lnTo>
                    <a:lnTo>
                      <a:pt x="72" y="394"/>
                    </a:lnTo>
                    <a:lnTo>
                      <a:pt x="87" y="395"/>
                    </a:lnTo>
                    <a:lnTo>
                      <a:pt x="102" y="395"/>
                    </a:lnTo>
                    <a:lnTo>
                      <a:pt x="116" y="397"/>
                    </a:lnTo>
                    <a:lnTo>
                      <a:pt x="131" y="397"/>
                    </a:lnTo>
                    <a:lnTo>
                      <a:pt x="145" y="395"/>
                    </a:lnTo>
                    <a:lnTo>
                      <a:pt x="159" y="395"/>
                    </a:lnTo>
                    <a:lnTo>
                      <a:pt x="172" y="394"/>
                    </a:lnTo>
                    <a:lnTo>
                      <a:pt x="184" y="393"/>
                    </a:lnTo>
                    <a:lnTo>
                      <a:pt x="196" y="392"/>
                    </a:lnTo>
                    <a:lnTo>
                      <a:pt x="206" y="391"/>
                    </a:lnTo>
                    <a:lnTo>
                      <a:pt x="217" y="390"/>
                    </a:lnTo>
                    <a:lnTo>
                      <a:pt x="225" y="387"/>
                    </a:lnTo>
                    <a:lnTo>
                      <a:pt x="233" y="386"/>
                    </a:lnTo>
                    <a:lnTo>
                      <a:pt x="248" y="387"/>
                    </a:lnTo>
                    <a:lnTo>
                      <a:pt x="261" y="389"/>
                    </a:lnTo>
                    <a:lnTo>
                      <a:pt x="274" y="390"/>
                    </a:lnTo>
                    <a:lnTo>
                      <a:pt x="284" y="391"/>
                    </a:lnTo>
                    <a:lnTo>
                      <a:pt x="293" y="393"/>
                    </a:lnTo>
                    <a:lnTo>
                      <a:pt x="299" y="393"/>
                    </a:lnTo>
                    <a:lnTo>
                      <a:pt x="305" y="393"/>
                    </a:lnTo>
                    <a:lnTo>
                      <a:pt x="309" y="393"/>
                    </a:lnTo>
                    <a:lnTo>
                      <a:pt x="317" y="392"/>
                    </a:lnTo>
                    <a:lnTo>
                      <a:pt x="321" y="391"/>
                    </a:lnTo>
                    <a:lnTo>
                      <a:pt x="325" y="389"/>
                    </a:lnTo>
                    <a:lnTo>
                      <a:pt x="328" y="389"/>
                    </a:lnTo>
                    <a:lnTo>
                      <a:pt x="328" y="375"/>
                    </a:lnTo>
                    <a:lnTo>
                      <a:pt x="332" y="361"/>
                    </a:lnTo>
                    <a:lnTo>
                      <a:pt x="339" y="347"/>
                    </a:lnTo>
                    <a:lnTo>
                      <a:pt x="350" y="333"/>
                    </a:lnTo>
                    <a:lnTo>
                      <a:pt x="363" y="321"/>
                    </a:lnTo>
                    <a:lnTo>
                      <a:pt x="372" y="311"/>
                    </a:lnTo>
                    <a:lnTo>
                      <a:pt x="378" y="305"/>
                    </a:lnTo>
                    <a:lnTo>
                      <a:pt x="382" y="300"/>
                    </a:lnTo>
                    <a:lnTo>
                      <a:pt x="386" y="295"/>
                    </a:lnTo>
                    <a:lnTo>
                      <a:pt x="387" y="290"/>
                    </a:lnTo>
                    <a:lnTo>
                      <a:pt x="389" y="284"/>
                    </a:lnTo>
                    <a:lnTo>
                      <a:pt x="391" y="276"/>
                    </a:lnTo>
                    <a:lnTo>
                      <a:pt x="394" y="267"/>
                    </a:lnTo>
                    <a:lnTo>
                      <a:pt x="396" y="256"/>
                    </a:lnTo>
                    <a:lnTo>
                      <a:pt x="400" y="246"/>
                    </a:lnTo>
                    <a:lnTo>
                      <a:pt x="403" y="236"/>
                    </a:lnTo>
                    <a:lnTo>
                      <a:pt x="406" y="226"/>
                    </a:lnTo>
                    <a:lnTo>
                      <a:pt x="412" y="217"/>
                    </a:lnTo>
                    <a:lnTo>
                      <a:pt x="418" y="209"/>
                    </a:lnTo>
                    <a:lnTo>
                      <a:pt x="426" y="202"/>
                    </a:lnTo>
                    <a:lnTo>
                      <a:pt x="434" y="195"/>
                    </a:lnTo>
                    <a:lnTo>
                      <a:pt x="441" y="188"/>
                    </a:lnTo>
                    <a:lnTo>
                      <a:pt x="448" y="180"/>
                    </a:lnTo>
                    <a:lnTo>
                      <a:pt x="454" y="172"/>
                    </a:lnTo>
                    <a:lnTo>
                      <a:pt x="458" y="165"/>
                    </a:lnTo>
                    <a:lnTo>
                      <a:pt x="462" y="157"/>
                    </a:lnTo>
                    <a:lnTo>
                      <a:pt x="463" y="150"/>
                    </a:lnTo>
                    <a:lnTo>
                      <a:pt x="462" y="144"/>
                    </a:lnTo>
                    <a:lnTo>
                      <a:pt x="457" y="133"/>
                    </a:lnTo>
                    <a:lnTo>
                      <a:pt x="454" y="126"/>
                    </a:lnTo>
                    <a:lnTo>
                      <a:pt x="450" y="117"/>
                    </a:lnTo>
                    <a:lnTo>
                      <a:pt x="450" y="101"/>
                    </a:lnTo>
                    <a:lnTo>
                      <a:pt x="448" y="83"/>
                    </a:lnTo>
                    <a:lnTo>
                      <a:pt x="442" y="67"/>
                    </a:lnTo>
                    <a:lnTo>
                      <a:pt x="434" y="52"/>
                    </a:lnTo>
                    <a:lnTo>
                      <a:pt x="428" y="39"/>
                    </a:lnTo>
                    <a:lnTo>
                      <a:pt x="426" y="31"/>
                    </a:lnTo>
                    <a:lnTo>
                      <a:pt x="426" y="23"/>
                    </a:lnTo>
                    <a:lnTo>
                      <a:pt x="426" y="15"/>
                    </a:lnTo>
                    <a:lnTo>
                      <a:pt x="427" y="8"/>
                    </a:lnTo>
                    <a:lnTo>
                      <a:pt x="418" y="8"/>
                    </a:lnTo>
                    <a:lnTo>
                      <a:pt x="409" y="7"/>
                    </a:lnTo>
                    <a:lnTo>
                      <a:pt x="401" y="7"/>
                    </a:lnTo>
                    <a:lnTo>
                      <a:pt x="393" y="6"/>
                    </a:lnTo>
                    <a:lnTo>
                      <a:pt x="383" y="6"/>
                    </a:lnTo>
                    <a:lnTo>
                      <a:pt x="375" y="6"/>
                    </a:lnTo>
                    <a:lnTo>
                      <a:pt x="368" y="4"/>
                    </a:lnTo>
                    <a:lnTo>
                      <a:pt x="360" y="4"/>
                    </a:lnTo>
                    <a:lnTo>
                      <a:pt x="354" y="4"/>
                    </a:lnTo>
                    <a:lnTo>
                      <a:pt x="347" y="3"/>
                    </a:lnTo>
                    <a:lnTo>
                      <a:pt x="340" y="3"/>
                    </a:lnTo>
                    <a:lnTo>
                      <a:pt x="334" y="2"/>
                    </a:lnTo>
                    <a:lnTo>
                      <a:pt x="327" y="2"/>
                    </a:lnTo>
                    <a:lnTo>
                      <a:pt x="321" y="2"/>
                    </a:lnTo>
                    <a:lnTo>
                      <a:pt x="316" y="1"/>
                    </a:lnTo>
                    <a:lnTo>
                      <a:pt x="310" y="1"/>
                    </a:lnTo>
                    <a:lnTo>
                      <a:pt x="298" y="1"/>
                    </a:lnTo>
                    <a:lnTo>
                      <a:pt x="288" y="0"/>
                    </a:lnTo>
                    <a:lnTo>
                      <a:pt x="278" y="0"/>
                    </a:lnTo>
                    <a:lnTo>
                      <a:pt x="268" y="0"/>
                    </a:lnTo>
                    <a:lnTo>
                      <a:pt x="260" y="0"/>
                    </a:lnTo>
                    <a:lnTo>
                      <a:pt x="251" y="0"/>
                    </a:lnTo>
                    <a:lnTo>
                      <a:pt x="244" y="0"/>
                    </a:lnTo>
                    <a:lnTo>
                      <a:pt x="236" y="0"/>
                    </a:lnTo>
                    <a:lnTo>
                      <a:pt x="225" y="0"/>
                    </a:lnTo>
                    <a:lnTo>
                      <a:pt x="215" y="0"/>
                    </a:lnTo>
                    <a:lnTo>
                      <a:pt x="206" y="0"/>
                    </a:lnTo>
                    <a:lnTo>
                      <a:pt x="199" y="0"/>
                    </a:lnTo>
                    <a:lnTo>
                      <a:pt x="192" y="0"/>
                    </a:lnTo>
                    <a:lnTo>
                      <a:pt x="187" y="0"/>
                    </a:lnTo>
                    <a:lnTo>
                      <a:pt x="182" y="0"/>
                    </a:lnTo>
                    <a:lnTo>
                      <a:pt x="177" y="0"/>
                    </a:lnTo>
                    <a:lnTo>
                      <a:pt x="176" y="0"/>
                    </a:lnTo>
                    <a:lnTo>
                      <a:pt x="176" y="0"/>
                    </a:lnTo>
                    <a:lnTo>
                      <a:pt x="175" y="0"/>
                    </a:lnTo>
                    <a:lnTo>
                      <a:pt x="174" y="0"/>
                    </a:lnTo>
                    <a:lnTo>
                      <a:pt x="162" y="0"/>
                    </a:lnTo>
                    <a:lnTo>
                      <a:pt x="154" y="0"/>
                    </a:lnTo>
                    <a:lnTo>
                      <a:pt x="149" y="0"/>
                    </a:lnTo>
                    <a:lnTo>
                      <a:pt x="145" y="0"/>
                    </a:lnTo>
                    <a:lnTo>
                      <a:pt x="141" y="0"/>
                    </a:lnTo>
                    <a:lnTo>
                      <a:pt x="137" y="1"/>
                    </a:lnTo>
                    <a:lnTo>
                      <a:pt x="131" y="1"/>
                    </a:lnTo>
                    <a:lnTo>
                      <a:pt x="123" y="3"/>
                    </a:lnTo>
                    <a:lnTo>
                      <a:pt x="116" y="4"/>
                    </a:lnTo>
                    <a:lnTo>
                      <a:pt x="107" y="7"/>
                    </a:lnTo>
                    <a:lnTo>
                      <a:pt x="97" y="9"/>
                    </a:lnTo>
                    <a:lnTo>
                      <a:pt x="85" y="11"/>
                    </a:lnTo>
                    <a:lnTo>
                      <a:pt x="74" y="14"/>
                    </a:lnTo>
                    <a:lnTo>
                      <a:pt x="64" y="16"/>
                    </a:lnTo>
                    <a:lnTo>
                      <a:pt x="55" y="18"/>
                    </a:lnTo>
                    <a:lnTo>
                      <a:pt x="50" y="19"/>
                    </a:lnTo>
                    <a:lnTo>
                      <a:pt x="41" y="23"/>
                    </a:lnTo>
                    <a:lnTo>
                      <a:pt x="31" y="25"/>
                    </a:lnTo>
                    <a:lnTo>
                      <a:pt x="24" y="27"/>
                    </a:lnTo>
                    <a:lnTo>
                      <a:pt x="18" y="30"/>
                    </a:lnTo>
                    <a:lnTo>
                      <a:pt x="13" y="32"/>
                    </a:lnTo>
                    <a:lnTo>
                      <a:pt x="8" y="33"/>
                    </a:lnTo>
                    <a:lnTo>
                      <a:pt x="5" y="34"/>
                    </a:lnTo>
                    <a:lnTo>
                      <a:pt x="3" y="35"/>
                    </a:lnTo>
                    <a:lnTo>
                      <a:pt x="1" y="37"/>
                    </a:lnTo>
                    <a:lnTo>
                      <a:pt x="1" y="37"/>
                    </a:lnTo>
                    <a:lnTo>
                      <a:pt x="1" y="37"/>
                    </a:lnTo>
                    <a:lnTo>
                      <a:pt x="0" y="37"/>
                    </a:lnTo>
                    <a:lnTo>
                      <a:pt x="7" y="52"/>
                    </a:lnTo>
                    <a:lnTo>
                      <a:pt x="9" y="63"/>
                    </a:lnTo>
                    <a:lnTo>
                      <a:pt x="11" y="73"/>
                    </a:lnTo>
                    <a:lnTo>
                      <a:pt x="13" y="81"/>
                    </a:lnTo>
                    <a:lnTo>
                      <a:pt x="20" y="88"/>
                    </a:lnTo>
                    <a:lnTo>
                      <a:pt x="28" y="93"/>
                    </a:lnTo>
                    <a:lnTo>
                      <a:pt x="34" y="98"/>
                    </a:lnTo>
                    <a:lnTo>
                      <a:pt x="36" y="99"/>
                    </a:lnTo>
                    <a:lnTo>
                      <a:pt x="28" y="103"/>
                    </a:lnTo>
                    <a:lnTo>
                      <a:pt x="45" y="124"/>
                    </a:lnTo>
                    <a:lnTo>
                      <a:pt x="41" y="122"/>
                    </a:lnTo>
                    <a:lnTo>
                      <a:pt x="32" y="118"/>
                    </a:lnTo>
                    <a:lnTo>
                      <a:pt x="29" y="119"/>
                    </a:lnTo>
                    <a:lnTo>
                      <a:pt x="36" y="131"/>
                    </a:lnTo>
                    <a:lnTo>
                      <a:pt x="46" y="147"/>
                    </a:lnTo>
                    <a:lnTo>
                      <a:pt x="51" y="157"/>
                    </a:lnTo>
                    <a:lnTo>
                      <a:pt x="51" y="163"/>
                    </a:lnTo>
                    <a:lnTo>
                      <a:pt x="51" y="164"/>
                    </a:lnTo>
                    <a:lnTo>
                      <a:pt x="49" y="162"/>
                    </a:lnTo>
                    <a:lnTo>
                      <a:pt x="44" y="157"/>
                    </a:lnTo>
                    <a:lnTo>
                      <a:pt x="42" y="157"/>
                    </a:lnTo>
                    <a:lnTo>
                      <a:pt x="43" y="169"/>
                    </a:lnTo>
                    <a:lnTo>
                      <a:pt x="51" y="185"/>
                    </a:lnTo>
                    <a:lnTo>
                      <a:pt x="59" y="196"/>
                    </a:lnTo>
                    <a:lnTo>
                      <a:pt x="64" y="208"/>
                    </a:lnTo>
                    <a:lnTo>
                      <a:pt x="61" y="222"/>
                    </a:lnTo>
                    <a:lnTo>
                      <a:pt x="55" y="239"/>
                    </a:lnTo>
                    <a:lnTo>
                      <a:pt x="54" y="257"/>
                    </a:lnTo>
                    <a:lnTo>
                      <a:pt x="58" y="277"/>
                    </a:lnTo>
                    <a:lnTo>
                      <a:pt x="66" y="294"/>
                    </a:lnTo>
                    <a:lnTo>
                      <a:pt x="75" y="306"/>
                    </a:lnTo>
                    <a:lnTo>
                      <a:pt x="81" y="310"/>
                    </a:lnTo>
                    <a:lnTo>
                      <a:pt x="84" y="310"/>
                    </a:lnTo>
                    <a:lnTo>
                      <a:pt x="85" y="309"/>
                    </a:lnTo>
                    <a:lnTo>
                      <a:pt x="83" y="316"/>
                    </a:lnTo>
                    <a:lnTo>
                      <a:pt x="76" y="328"/>
                    </a:lnTo>
                    <a:lnTo>
                      <a:pt x="69" y="339"/>
                    </a:lnTo>
                    <a:lnTo>
                      <a:pt x="67" y="346"/>
                    </a:lnTo>
                    <a:lnTo>
                      <a:pt x="66" y="355"/>
                    </a:lnTo>
                    <a:lnTo>
                      <a:pt x="62" y="363"/>
                    </a:lnTo>
                    <a:lnTo>
                      <a:pt x="55" y="369"/>
                    </a:lnTo>
                    <a:lnTo>
                      <a:pt x="49" y="374"/>
                    </a:lnTo>
                    <a:lnTo>
                      <a:pt x="41" y="378"/>
                    </a:lnTo>
                    <a:lnTo>
                      <a:pt x="35" y="380"/>
                    </a:lnTo>
                    <a:lnTo>
                      <a:pt x="30" y="382"/>
                    </a:lnTo>
                    <a:lnTo>
                      <a:pt x="28" y="382"/>
                    </a:lnTo>
                    <a:lnTo>
                      <a:pt x="27" y="383"/>
                    </a:lnTo>
                    <a:lnTo>
                      <a:pt x="27" y="384"/>
                    </a:lnTo>
                    <a:lnTo>
                      <a:pt x="26" y="386"/>
                    </a:lnTo>
                    <a:lnTo>
                      <a:pt x="24" y="387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2823" name="Freeform 55"/>
              <p:cNvSpPr>
                <a:spLocks/>
              </p:cNvSpPr>
              <p:nvPr/>
            </p:nvSpPr>
            <p:spPr bwMode="auto">
              <a:xfrm>
                <a:off x="3900" y="2850"/>
                <a:ext cx="77" cy="120"/>
              </a:xfrm>
              <a:custGeom>
                <a:avLst/>
                <a:gdLst/>
                <a:ahLst/>
                <a:cxnLst>
                  <a:cxn ang="0">
                    <a:pos x="46" y="9"/>
                  </a:cxn>
                  <a:cxn ang="0">
                    <a:pos x="52" y="26"/>
                  </a:cxn>
                  <a:cxn ang="0">
                    <a:pos x="68" y="51"/>
                  </a:cxn>
                  <a:cxn ang="0">
                    <a:pos x="101" y="87"/>
                  </a:cxn>
                  <a:cxn ang="0">
                    <a:pos x="128" y="122"/>
                  </a:cxn>
                  <a:cxn ang="0">
                    <a:pos x="122" y="144"/>
                  </a:cxn>
                  <a:cxn ang="0">
                    <a:pos x="106" y="167"/>
                  </a:cxn>
                  <a:cxn ang="0">
                    <a:pos x="79" y="189"/>
                  </a:cxn>
                  <a:cxn ang="0">
                    <a:pos x="52" y="197"/>
                  </a:cxn>
                  <a:cxn ang="0">
                    <a:pos x="30" y="197"/>
                  </a:cxn>
                  <a:cxn ang="0">
                    <a:pos x="11" y="199"/>
                  </a:cxn>
                  <a:cxn ang="0">
                    <a:pos x="1" y="205"/>
                  </a:cxn>
                  <a:cxn ang="0">
                    <a:pos x="1" y="218"/>
                  </a:cxn>
                  <a:cxn ang="0">
                    <a:pos x="9" y="233"/>
                  </a:cxn>
                  <a:cxn ang="0">
                    <a:pos x="16" y="229"/>
                  </a:cxn>
                  <a:cxn ang="0">
                    <a:pos x="18" y="210"/>
                  </a:cxn>
                  <a:cxn ang="0">
                    <a:pos x="23" y="212"/>
                  </a:cxn>
                  <a:cxn ang="0">
                    <a:pos x="21" y="225"/>
                  </a:cxn>
                  <a:cxn ang="0">
                    <a:pos x="31" y="223"/>
                  </a:cxn>
                  <a:cxn ang="0">
                    <a:pos x="52" y="215"/>
                  </a:cxn>
                  <a:cxn ang="0">
                    <a:pos x="73" y="210"/>
                  </a:cxn>
                  <a:cxn ang="0">
                    <a:pos x="93" y="207"/>
                  </a:cxn>
                  <a:cxn ang="0">
                    <a:pos x="110" y="197"/>
                  </a:cxn>
                  <a:cxn ang="0">
                    <a:pos x="128" y="175"/>
                  </a:cxn>
                  <a:cxn ang="0">
                    <a:pos x="144" y="151"/>
                  </a:cxn>
                  <a:cxn ang="0">
                    <a:pos x="153" y="133"/>
                  </a:cxn>
                  <a:cxn ang="0">
                    <a:pos x="140" y="116"/>
                  </a:cxn>
                  <a:cxn ang="0">
                    <a:pos x="107" y="82"/>
                  </a:cxn>
                  <a:cxn ang="0">
                    <a:pos x="77" y="47"/>
                  </a:cxn>
                  <a:cxn ang="0">
                    <a:pos x="60" y="16"/>
                  </a:cxn>
                  <a:cxn ang="0">
                    <a:pos x="53" y="2"/>
                  </a:cxn>
                  <a:cxn ang="0">
                    <a:pos x="47" y="0"/>
                  </a:cxn>
                </a:cxnLst>
                <a:rect l="0" t="0" r="r" b="b"/>
                <a:pathLst>
                  <a:path w="154" h="238">
                    <a:moveTo>
                      <a:pt x="46" y="0"/>
                    </a:moveTo>
                    <a:lnTo>
                      <a:pt x="46" y="9"/>
                    </a:lnTo>
                    <a:lnTo>
                      <a:pt x="48" y="17"/>
                    </a:lnTo>
                    <a:lnTo>
                      <a:pt x="52" y="26"/>
                    </a:lnTo>
                    <a:lnTo>
                      <a:pt x="58" y="38"/>
                    </a:lnTo>
                    <a:lnTo>
                      <a:pt x="68" y="51"/>
                    </a:lnTo>
                    <a:lnTo>
                      <a:pt x="83" y="67"/>
                    </a:lnTo>
                    <a:lnTo>
                      <a:pt x="101" y="87"/>
                    </a:lnTo>
                    <a:lnTo>
                      <a:pt x="126" y="112"/>
                    </a:lnTo>
                    <a:lnTo>
                      <a:pt x="128" y="122"/>
                    </a:lnTo>
                    <a:lnTo>
                      <a:pt x="126" y="132"/>
                    </a:lnTo>
                    <a:lnTo>
                      <a:pt x="122" y="144"/>
                    </a:lnTo>
                    <a:lnTo>
                      <a:pt x="115" y="155"/>
                    </a:lnTo>
                    <a:lnTo>
                      <a:pt x="106" y="167"/>
                    </a:lnTo>
                    <a:lnTo>
                      <a:pt x="93" y="178"/>
                    </a:lnTo>
                    <a:lnTo>
                      <a:pt x="79" y="189"/>
                    </a:lnTo>
                    <a:lnTo>
                      <a:pt x="62" y="197"/>
                    </a:lnTo>
                    <a:lnTo>
                      <a:pt x="52" y="197"/>
                    </a:lnTo>
                    <a:lnTo>
                      <a:pt x="40" y="197"/>
                    </a:lnTo>
                    <a:lnTo>
                      <a:pt x="30" y="197"/>
                    </a:lnTo>
                    <a:lnTo>
                      <a:pt x="21" y="198"/>
                    </a:lnTo>
                    <a:lnTo>
                      <a:pt x="11" y="199"/>
                    </a:lnTo>
                    <a:lnTo>
                      <a:pt x="6" y="201"/>
                    </a:lnTo>
                    <a:lnTo>
                      <a:pt x="1" y="205"/>
                    </a:lnTo>
                    <a:lnTo>
                      <a:pt x="0" y="209"/>
                    </a:lnTo>
                    <a:lnTo>
                      <a:pt x="1" y="218"/>
                    </a:lnTo>
                    <a:lnTo>
                      <a:pt x="3" y="227"/>
                    </a:lnTo>
                    <a:lnTo>
                      <a:pt x="9" y="233"/>
                    </a:lnTo>
                    <a:lnTo>
                      <a:pt x="17" y="238"/>
                    </a:lnTo>
                    <a:lnTo>
                      <a:pt x="16" y="229"/>
                    </a:lnTo>
                    <a:lnTo>
                      <a:pt x="16" y="218"/>
                    </a:lnTo>
                    <a:lnTo>
                      <a:pt x="18" y="210"/>
                    </a:lnTo>
                    <a:lnTo>
                      <a:pt x="26" y="204"/>
                    </a:lnTo>
                    <a:lnTo>
                      <a:pt x="23" y="212"/>
                    </a:lnTo>
                    <a:lnTo>
                      <a:pt x="22" y="218"/>
                    </a:lnTo>
                    <a:lnTo>
                      <a:pt x="21" y="225"/>
                    </a:lnTo>
                    <a:lnTo>
                      <a:pt x="21" y="230"/>
                    </a:lnTo>
                    <a:lnTo>
                      <a:pt x="31" y="223"/>
                    </a:lnTo>
                    <a:lnTo>
                      <a:pt x="41" y="217"/>
                    </a:lnTo>
                    <a:lnTo>
                      <a:pt x="52" y="215"/>
                    </a:lnTo>
                    <a:lnTo>
                      <a:pt x="63" y="213"/>
                    </a:lnTo>
                    <a:lnTo>
                      <a:pt x="73" y="210"/>
                    </a:lnTo>
                    <a:lnTo>
                      <a:pt x="84" y="209"/>
                    </a:lnTo>
                    <a:lnTo>
                      <a:pt x="93" y="207"/>
                    </a:lnTo>
                    <a:lnTo>
                      <a:pt x="101" y="204"/>
                    </a:lnTo>
                    <a:lnTo>
                      <a:pt x="110" y="197"/>
                    </a:lnTo>
                    <a:lnTo>
                      <a:pt x="119" y="187"/>
                    </a:lnTo>
                    <a:lnTo>
                      <a:pt x="128" y="175"/>
                    </a:lnTo>
                    <a:lnTo>
                      <a:pt x="137" y="162"/>
                    </a:lnTo>
                    <a:lnTo>
                      <a:pt x="144" y="151"/>
                    </a:lnTo>
                    <a:lnTo>
                      <a:pt x="149" y="140"/>
                    </a:lnTo>
                    <a:lnTo>
                      <a:pt x="153" y="133"/>
                    </a:lnTo>
                    <a:lnTo>
                      <a:pt x="154" y="131"/>
                    </a:lnTo>
                    <a:lnTo>
                      <a:pt x="140" y="116"/>
                    </a:lnTo>
                    <a:lnTo>
                      <a:pt x="124" y="99"/>
                    </a:lnTo>
                    <a:lnTo>
                      <a:pt x="107" y="82"/>
                    </a:lnTo>
                    <a:lnTo>
                      <a:pt x="92" y="64"/>
                    </a:lnTo>
                    <a:lnTo>
                      <a:pt x="77" y="47"/>
                    </a:lnTo>
                    <a:lnTo>
                      <a:pt x="67" y="31"/>
                    </a:lnTo>
                    <a:lnTo>
                      <a:pt x="60" y="16"/>
                    </a:lnTo>
                    <a:lnTo>
                      <a:pt x="57" y="3"/>
                    </a:lnTo>
                    <a:lnTo>
                      <a:pt x="53" y="2"/>
                    </a:lnTo>
                    <a:lnTo>
                      <a:pt x="49" y="1"/>
                    </a:lnTo>
                    <a:lnTo>
                      <a:pt x="47" y="0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2824" name="Freeform 56"/>
              <p:cNvSpPr>
                <a:spLocks/>
              </p:cNvSpPr>
              <p:nvPr/>
            </p:nvSpPr>
            <p:spPr bwMode="auto">
              <a:xfrm>
                <a:off x="3726" y="2884"/>
                <a:ext cx="51" cy="79"/>
              </a:xfrm>
              <a:custGeom>
                <a:avLst/>
                <a:gdLst/>
                <a:ahLst/>
                <a:cxnLst>
                  <a:cxn ang="0">
                    <a:pos x="30" y="84"/>
                  </a:cxn>
                  <a:cxn ang="0">
                    <a:pos x="21" y="99"/>
                  </a:cxn>
                  <a:cxn ang="0">
                    <a:pos x="11" y="114"/>
                  </a:cxn>
                  <a:cxn ang="0">
                    <a:pos x="2" y="127"/>
                  </a:cxn>
                  <a:cxn ang="0">
                    <a:pos x="0" y="138"/>
                  </a:cxn>
                  <a:cxn ang="0">
                    <a:pos x="1" y="143"/>
                  </a:cxn>
                  <a:cxn ang="0">
                    <a:pos x="2" y="147"/>
                  </a:cxn>
                  <a:cxn ang="0">
                    <a:pos x="5" y="150"/>
                  </a:cxn>
                  <a:cxn ang="0">
                    <a:pos x="8" y="153"/>
                  </a:cxn>
                  <a:cxn ang="0">
                    <a:pos x="7" y="145"/>
                  </a:cxn>
                  <a:cxn ang="0">
                    <a:pos x="7" y="139"/>
                  </a:cxn>
                  <a:cxn ang="0">
                    <a:pos x="11" y="134"/>
                  </a:cxn>
                  <a:cxn ang="0">
                    <a:pos x="19" y="128"/>
                  </a:cxn>
                  <a:cxn ang="0">
                    <a:pos x="14" y="139"/>
                  </a:cxn>
                  <a:cxn ang="0">
                    <a:pos x="14" y="147"/>
                  </a:cxn>
                  <a:cxn ang="0">
                    <a:pos x="14" y="153"/>
                  </a:cxn>
                  <a:cxn ang="0">
                    <a:pos x="15" y="155"/>
                  </a:cxn>
                  <a:cxn ang="0">
                    <a:pos x="17" y="156"/>
                  </a:cxn>
                  <a:cxn ang="0">
                    <a:pos x="21" y="157"/>
                  </a:cxn>
                  <a:cxn ang="0">
                    <a:pos x="24" y="158"/>
                  </a:cxn>
                  <a:cxn ang="0">
                    <a:pos x="30" y="157"/>
                  </a:cxn>
                  <a:cxn ang="0">
                    <a:pos x="32" y="157"/>
                  </a:cxn>
                  <a:cxn ang="0">
                    <a:pos x="34" y="157"/>
                  </a:cxn>
                  <a:cxn ang="0">
                    <a:pos x="36" y="157"/>
                  </a:cxn>
                  <a:cxn ang="0">
                    <a:pos x="37" y="157"/>
                  </a:cxn>
                  <a:cxn ang="0">
                    <a:pos x="36" y="149"/>
                  </a:cxn>
                  <a:cxn ang="0">
                    <a:pos x="36" y="142"/>
                  </a:cxn>
                  <a:cxn ang="0">
                    <a:pos x="39" y="137"/>
                  </a:cxn>
                  <a:cxn ang="0">
                    <a:pos x="47" y="131"/>
                  </a:cxn>
                  <a:cxn ang="0">
                    <a:pos x="43" y="141"/>
                  </a:cxn>
                  <a:cxn ang="0">
                    <a:pos x="43" y="149"/>
                  </a:cxn>
                  <a:cxn ang="0">
                    <a:pos x="44" y="155"/>
                  </a:cxn>
                  <a:cxn ang="0">
                    <a:pos x="45" y="157"/>
                  </a:cxn>
                  <a:cxn ang="0">
                    <a:pos x="53" y="156"/>
                  </a:cxn>
                  <a:cxn ang="0">
                    <a:pos x="59" y="156"/>
                  </a:cxn>
                  <a:cxn ang="0">
                    <a:pos x="65" y="155"/>
                  </a:cxn>
                  <a:cxn ang="0">
                    <a:pos x="70" y="155"/>
                  </a:cxn>
                  <a:cxn ang="0">
                    <a:pos x="74" y="154"/>
                  </a:cxn>
                  <a:cxn ang="0">
                    <a:pos x="77" y="153"/>
                  </a:cxn>
                  <a:cxn ang="0">
                    <a:pos x="81" y="151"/>
                  </a:cxn>
                  <a:cxn ang="0">
                    <a:pos x="84" y="149"/>
                  </a:cxn>
                  <a:cxn ang="0">
                    <a:pos x="91" y="138"/>
                  </a:cxn>
                  <a:cxn ang="0">
                    <a:pos x="98" y="118"/>
                  </a:cxn>
                  <a:cxn ang="0">
                    <a:pos x="101" y="95"/>
                  </a:cxn>
                  <a:cxn ang="0">
                    <a:pos x="100" y="73"/>
                  </a:cxn>
                  <a:cxn ang="0">
                    <a:pos x="97" y="56"/>
                  </a:cxn>
                  <a:cxn ang="0">
                    <a:pos x="93" y="36"/>
                  </a:cxn>
                  <a:cxn ang="0">
                    <a:pos x="90" y="17"/>
                  </a:cxn>
                  <a:cxn ang="0">
                    <a:pos x="85" y="0"/>
                  </a:cxn>
                  <a:cxn ang="0">
                    <a:pos x="81" y="13"/>
                  </a:cxn>
                  <a:cxn ang="0">
                    <a:pos x="75" y="24"/>
                  </a:cxn>
                  <a:cxn ang="0">
                    <a:pos x="70" y="32"/>
                  </a:cxn>
                  <a:cxn ang="0">
                    <a:pos x="66" y="40"/>
                  </a:cxn>
                  <a:cxn ang="0">
                    <a:pos x="61" y="46"/>
                  </a:cxn>
                  <a:cxn ang="0">
                    <a:pos x="57" y="50"/>
                  </a:cxn>
                  <a:cxn ang="0">
                    <a:pos x="53" y="55"/>
                  </a:cxn>
                  <a:cxn ang="0">
                    <a:pos x="50" y="59"/>
                  </a:cxn>
                  <a:cxn ang="0">
                    <a:pos x="45" y="66"/>
                  </a:cxn>
                  <a:cxn ang="0">
                    <a:pos x="39" y="72"/>
                  </a:cxn>
                  <a:cxn ang="0">
                    <a:pos x="35" y="78"/>
                  </a:cxn>
                  <a:cxn ang="0">
                    <a:pos x="30" y="84"/>
                  </a:cxn>
                </a:cxnLst>
                <a:rect l="0" t="0" r="r" b="b"/>
                <a:pathLst>
                  <a:path w="101" h="158">
                    <a:moveTo>
                      <a:pt x="30" y="84"/>
                    </a:moveTo>
                    <a:lnTo>
                      <a:pt x="21" y="99"/>
                    </a:lnTo>
                    <a:lnTo>
                      <a:pt x="11" y="114"/>
                    </a:lnTo>
                    <a:lnTo>
                      <a:pt x="2" y="127"/>
                    </a:lnTo>
                    <a:lnTo>
                      <a:pt x="0" y="138"/>
                    </a:lnTo>
                    <a:lnTo>
                      <a:pt x="1" y="143"/>
                    </a:lnTo>
                    <a:lnTo>
                      <a:pt x="2" y="147"/>
                    </a:lnTo>
                    <a:lnTo>
                      <a:pt x="5" y="150"/>
                    </a:lnTo>
                    <a:lnTo>
                      <a:pt x="8" y="153"/>
                    </a:lnTo>
                    <a:lnTo>
                      <a:pt x="7" y="145"/>
                    </a:lnTo>
                    <a:lnTo>
                      <a:pt x="7" y="139"/>
                    </a:lnTo>
                    <a:lnTo>
                      <a:pt x="11" y="134"/>
                    </a:lnTo>
                    <a:lnTo>
                      <a:pt x="19" y="128"/>
                    </a:lnTo>
                    <a:lnTo>
                      <a:pt x="14" y="139"/>
                    </a:lnTo>
                    <a:lnTo>
                      <a:pt x="14" y="147"/>
                    </a:lnTo>
                    <a:lnTo>
                      <a:pt x="14" y="153"/>
                    </a:lnTo>
                    <a:lnTo>
                      <a:pt x="15" y="155"/>
                    </a:lnTo>
                    <a:lnTo>
                      <a:pt x="17" y="156"/>
                    </a:lnTo>
                    <a:lnTo>
                      <a:pt x="21" y="157"/>
                    </a:lnTo>
                    <a:lnTo>
                      <a:pt x="24" y="158"/>
                    </a:lnTo>
                    <a:lnTo>
                      <a:pt x="30" y="157"/>
                    </a:lnTo>
                    <a:lnTo>
                      <a:pt x="32" y="157"/>
                    </a:lnTo>
                    <a:lnTo>
                      <a:pt x="34" y="157"/>
                    </a:lnTo>
                    <a:lnTo>
                      <a:pt x="36" y="157"/>
                    </a:lnTo>
                    <a:lnTo>
                      <a:pt x="37" y="157"/>
                    </a:lnTo>
                    <a:lnTo>
                      <a:pt x="36" y="149"/>
                    </a:lnTo>
                    <a:lnTo>
                      <a:pt x="36" y="142"/>
                    </a:lnTo>
                    <a:lnTo>
                      <a:pt x="39" y="137"/>
                    </a:lnTo>
                    <a:lnTo>
                      <a:pt x="47" y="131"/>
                    </a:lnTo>
                    <a:lnTo>
                      <a:pt x="43" y="141"/>
                    </a:lnTo>
                    <a:lnTo>
                      <a:pt x="43" y="149"/>
                    </a:lnTo>
                    <a:lnTo>
                      <a:pt x="44" y="155"/>
                    </a:lnTo>
                    <a:lnTo>
                      <a:pt x="45" y="157"/>
                    </a:lnTo>
                    <a:lnTo>
                      <a:pt x="53" y="156"/>
                    </a:lnTo>
                    <a:lnTo>
                      <a:pt x="59" y="156"/>
                    </a:lnTo>
                    <a:lnTo>
                      <a:pt x="65" y="155"/>
                    </a:lnTo>
                    <a:lnTo>
                      <a:pt x="70" y="155"/>
                    </a:lnTo>
                    <a:lnTo>
                      <a:pt x="74" y="154"/>
                    </a:lnTo>
                    <a:lnTo>
                      <a:pt x="77" y="153"/>
                    </a:lnTo>
                    <a:lnTo>
                      <a:pt x="81" y="151"/>
                    </a:lnTo>
                    <a:lnTo>
                      <a:pt x="84" y="149"/>
                    </a:lnTo>
                    <a:lnTo>
                      <a:pt x="91" y="138"/>
                    </a:lnTo>
                    <a:lnTo>
                      <a:pt x="98" y="118"/>
                    </a:lnTo>
                    <a:lnTo>
                      <a:pt x="101" y="95"/>
                    </a:lnTo>
                    <a:lnTo>
                      <a:pt x="100" y="73"/>
                    </a:lnTo>
                    <a:lnTo>
                      <a:pt x="97" y="56"/>
                    </a:lnTo>
                    <a:lnTo>
                      <a:pt x="93" y="36"/>
                    </a:lnTo>
                    <a:lnTo>
                      <a:pt x="90" y="17"/>
                    </a:lnTo>
                    <a:lnTo>
                      <a:pt x="85" y="0"/>
                    </a:lnTo>
                    <a:lnTo>
                      <a:pt x="81" y="13"/>
                    </a:lnTo>
                    <a:lnTo>
                      <a:pt x="75" y="24"/>
                    </a:lnTo>
                    <a:lnTo>
                      <a:pt x="70" y="32"/>
                    </a:lnTo>
                    <a:lnTo>
                      <a:pt x="66" y="40"/>
                    </a:lnTo>
                    <a:lnTo>
                      <a:pt x="61" y="46"/>
                    </a:lnTo>
                    <a:lnTo>
                      <a:pt x="57" y="50"/>
                    </a:lnTo>
                    <a:lnTo>
                      <a:pt x="53" y="55"/>
                    </a:lnTo>
                    <a:lnTo>
                      <a:pt x="50" y="59"/>
                    </a:lnTo>
                    <a:lnTo>
                      <a:pt x="45" y="66"/>
                    </a:lnTo>
                    <a:lnTo>
                      <a:pt x="39" y="72"/>
                    </a:lnTo>
                    <a:lnTo>
                      <a:pt x="35" y="78"/>
                    </a:lnTo>
                    <a:lnTo>
                      <a:pt x="30" y="84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2825" name="Freeform 57"/>
              <p:cNvSpPr>
                <a:spLocks/>
              </p:cNvSpPr>
              <p:nvPr/>
            </p:nvSpPr>
            <p:spPr bwMode="auto">
              <a:xfrm>
                <a:off x="3566" y="2695"/>
                <a:ext cx="33" cy="22"/>
              </a:xfrm>
              <a:custGeom>
                <a:avLst/>
                <a:gdLst/>
                <a:ahLst/>
                <a:cxnLst>
                  <a:cxn ang="0">
                    <a:pos x="66" y="28"/>
                  </a:cxn>
                  <a:cxn ang="0">
                    <a:pos x="58" y="16"/>
                  </a:cxn>
                  <a:cxn ang="0">
                    <a:pos x="52" y="8"/>
                  </a:cxn>
                  <a:cxn ang="0">
                    <a:pos x="46" y="4"/>
                  </a:cxn>
                  <a:cxn ang="0">
                    <a:pos x="39" y="1"/>
                  </a:cxn>
                  <a:cxn ang="0">
                    <a:pos x="29" y="0"/>
                  </a:cxn>
                  <a:cxn ang="0">
                    <a:pos x="21" y="1"/>
                  </a:cxn>
                  <a:cxn ang="0">
                    <a:pos x="14" y="4"/>
                  </a:cxn>
                  <a:cxn ang="0">
                    <a:pos x="9" y="7"/>
                  </a:cxn>
                  <a:cxn ang="0">
                    <a:pos x="5" y="11"/>
                  </a:cxn>
                  <a:cxn ang="0">
                    <a:pos x="3" y="14"/>
                  </a:cxn>
                  <a:cxn ang="0">
                    <a:pos x="0" y="16"/>
                  </a:cxn>
                  <a:cxn ang="0">
                    <a:pos x="0" y="18"/>
                  </a:cxn>
                  <a:cxn ang="0">
                    <a:pos x="6" y="28"/>
                  </a:cxn>
                  <a:cxn ang="0">
                    <a:pos x="12" y="35"/>
                  </a:cxn>
                  <a:cxn ang="0">
                    <a:pos x="18" y="41"/>
                  </a:cxn>
                  <a:cxn ang="0">
                    <a:pos x="26" y="44"/>
                  </a:cxn>
                  <a:cxn ang="0">
                    <a:pos x="34" y="45"/>
                  </a:cxn>
                  <a:cxn ang="0">
                    <a:pos x="41" y="44"/>
                  </a:cxn>
                  <a:cxn ang="0">
                    <a:pos x="47" y="42"/>
                  </a:cxn>
                  <a:cxn ang="0">
                    <a:pos x="53" y="38"/>
                  </a:cxn>
                  <a:cxn ang="0">
                    <a:pos x="59" y="35"/>
                  </a:cxn>
                  <a:cxn ang="0">
                    <a:pos x="62" y="31"/>
                  </a:cxn>
                  <a:cxn ang="0">
                    <a:pos x="65" y="29"/>
                  </a:cxn>
                  <a:cxn ang="0">
                    <a:pos x="66" y="28"/>
                  </a:cxn>
                </a:cxnLst>
                <a:rect l="0" t="0" r="r" b="b"/>
                <a:pathLst>
                  <a:path w="66" h="45">
                    <a:moveTo>
                      <a:pt x="66" y="28"/>
                    </a:moveTo>
                    <a:lnTo>
                      <a:pt x="58" y="16"/>
                    </a:lnTo>
                    <a:lnTo>
                      <a:pt x="52" y="8"/>
                    </a:lnTo>
                    <a:lnTo>
                      <a:pt x="46" y="4"/>
                    </a:lnTo>
                    <a:lnTo>
                      <a:pt x="39" y="1"/>
                    </a:lnTo>
                    <a:lnTo>
                      <a:pt x="29" y="0"/>
                    </a:lnTo>
                    <a:lnTo>
                      <a:pt x="21" y="1"/>
                    </a:lnTo>
                    <a:lnTo>
                      <a:pt x="14" y="4"/>
                    </a:lnTo>
                    <a:lnTo>
                      <a:pt x="9" y="7"/>
                    </a:lnTo>
                    <a:lnTo>
                      <a:pt x="5" y="11"/>
                    </a:lnTo>
                    <a:lnTo>
                      <a:pt x="3" y="14"/>
                    </a:lnTo>
                    <a:lnTo>
                      <a:pt x="0" y="16"/>
                    </a:lnTo>
                    <a:lnTo>
                      <a:pt x="0" y="18"/>
                    </a:lnTo>
                    <a:lnTo>
                      <a:pt x="6" y="28"/>
                    </a:lnTo>
                    <a:lnTo>
                      <a:pt x="12" y="35"/>
                    </a:lnTo>
                    <a:lnTo>
                      <a:pt x="18" y="41"/>
                    </a:lnTo>
                    <a:lnTo>
                      <a:pt x="26" y="44"/>
                    </a:lnTo>
                    <a:lnTo>
                      <a:pt x="34" y="45"/>
                    </a:lnTo>
                    <a:lnTo>
                      <a:pt x="41" y="44"/>
                    </a:lnTo>
                    <a:lnTo>
                      <a:pt x="47" y="42"/>
                    </a:lnTo>
                    <a:lnTo>
                      <a:pt x="53" y="38"/>
                    </a:lnTo>
                    <a:lnTo>
                      <a:pt x="59" y="35"/>
                    </a:lnTo>
                    <a:lnTo>
                      <a:pt x="62" y="31"/>
                    </a:lnTo>
                    <a:lnTo>
                      <a:pt x="65" y="29"/>
                    </a:lnTo>
                    <a:lnTo>
                      <a:pt x="66" y="2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2826" name="Freeform 58"/>
              <p:cNvSpPr>
                <a:spLocks/>
              </p:cNvSpPr>
              <p:nvPr/>
            </p:nvSpPr>
            <p:spPr bwMode="auto">
              <a:xfrm>
                <a:off x="3632" y="2688"/>
                <a:ext cx="31" cy="23"/>
              </a:xfrm>
              <a:custGeom>
                <a:avLst/>
                <a:gdLst/>
                <a:ahLst/>
                <a:cxnLst>
                  <a:cxn ang="0">
                    <a:pos x="0" y="34"/>
                  </a:cxn>
                  <a:cxn ang="0">
                    <a:pos x="6" y="22"/>
                  </a:cxn>
                  <a:cxn ang="0">
                    <a:pos x="11" y="12"/>
                  </a:cxn>
                  <a:cxn ang="0">
                    <a:pos x="17" y="7"/>
                  </a:cxn>
                  <a:cxn ang="0">
                    <a:pos x="22" y="3"/>
                  </a:cxn>
                  <a:cxn ang="0">
                    <a:pos x="32" y="1"/>
                  </a:cxn>
                  <a:cxn ang="0">
                    <a:pos x="41" y="0"/>
                  </a:cxn>
                  <a:cxn ang="0">
                    <a:pos x="48" y="2"/>
                  </a:cxn>
                  <a:cxn ang="0">
                    <a:pos x="53" y="4"/>
                  </a:cxn>
                  <a:cxn ang="0">
                    <a:pos x="58" y="7"/>
                  </a:cxn>
                  <a:cxn ang="0">
                    <a:pos x="61" y="9"/>
                  </a:cxn>
                  <a:cxn ang="0">
                    <a:pos x="63" y="11"/>
                  </a:cxn>
                  <a:cxn ang="0">
                    <a:pos x="64" y="12"/>
                  </a:cxn>
                  <a:cxn ang="0">
                    <a:pos x="60" y="23"/>
                  </a:cxn>
                  <a:cxn ang="0">
                    <a:pos x="56" y="32"/>
                  </a:cxn>
                  <a:cxn ang="0">
                    <a:pos x="50" y="38"/>
                  </a:cxn>
                  <a:cxn ang="0">
                    <a:pos x="43" y="42"/>
                  </a:cxn>
                  <a:cxn ang="0">
                    <a:pos x="36" y="45"/>
                  </a:cxn>
                  <a:cxn ang="0">
                    <a:pos x="28" y="46"/>
                  </a:cxn>
                  <a:cxn ang="0">
                    <a:pos x="21" y="45"/>
                  </a:cxn>
                  <a:cxn ang="0">
                    <a:pos x="14" y="42"/>
                  </a:cxn>
                  <a:cxn ang="0">
                    <a:pos x="9" y="40"/>
                  </a:cxn>
                  <a:cxn ang="0">
                    <a:pos x="4" y="36"/>
                  </a:cxn>
                  <a:cxn ang="0">
                    <a:pos x="2" y="35"/>
                  </a:cxn>
                  <a:cxn ang="0">
                    <a:pos x="0" y="34"/>
                  </a:cxn>
                </a:cxnLst>
                <a:rect l="0" t="0" r="r" b="b"/>
                <a:pathLst>
                  <a:path w="64" h="46">
                    <a:moveTo>
                      <a:pt x="0" y="34"/>
                    </a:moveTo>
                    <a:lnTo>
                      <a:pt x="6" y="22"/>
                    </a:lnTo>
                    <a:lnTo>
                      <a:pt x="11" y="12"/>
                    </a:lnTo>
                    <a:lnTo>
                      <a:pt x="17" y="7"/>
                    </a:lnTo>
                    <a:lnTo>
                      <a:pt x="22" y="3"/>
                    </a:lnTo>
                    <a:lnTo>
                      <a:pt x="32" y="1"/>
                    </a:lnTo>
                    <a:lnTo>
                      <a:pt x="41" y="0"/>
                    </a:lnTo>
                    <a:lnTo>
                      <a:pt x="48" y="2"/>
                    </a:lnTo>
                    <a:lnTo>
                      <a:pt x="53" y="4"/>
                    </a:lnTo>
                    <a:lnTo>
                      <a:pt x="58" y="7"/>
                    </a:lnTo>
                    <a:lnTo>
                      <a:pt x="61" y="9"/>
                    </a:lnTo>
                    <a:lnTo>
                      <a:pt x="63" y="11"/>
                    </a:lnTo>
                    <a:lnTo>
                      <a:pt x="64" y="12"/>
                    </a:lnTo>
                    <a:lnTo>
                      <a:pt x="60" y="23"/>
                    </a:lnTo>
                    <a:lnTo>
                      <a:pt x="56" y="32"/>
                    </a:lnTo>
                    <a:lnTo>
                      <a:pt x="50" y="38"/>
                    </a:lnTo>
                    <a:lnTo>
                      <a:pt x="43" y="42"/>
                    </a:lnTo>
                    <a:lnTo>
                      <a:pt x="36" y="45"/>
                    </a:lnTo>
                    <a:lnTo>
                      <a:pt x="28" y="46"/>
                    </a:lnTo>
                    <a:lnTo>
                      <a:pt x="21" y="45"/>
                    </a:lnTo>
                    <a:lnTo>
                      <a:pt x="14" y="42"/>
                    </a:lnTo>
                    <a:lnTo>
                      <a:pt x="9" y="40"/>
                    </a:lnTo>
                    <a:lnTo>
                      <a:pt x="4" y="36"/>
                    </a:lnTo>
                    <a:lnTo>
                      <a:pt x="2" y="35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2827" name="Freeform 59"/>
              <p:cNvSpPr>
                <a:spLocks/>
              </p:cNvSpPr>
              <p:nvPr/>
            </p:nvSpPr>
            <p:spPr bwMode="auto">
              <a:xfrm>
                <a:off x="3570" y="2698"/>
                <a:ext cx="25" cy="16"/>
              </a:xfrm>
              <a:custGeom>
                <a:avLst/>
                <a:gdLst/>
                <a:ahLst/>
                <a:cxnLst>
                  <a:cxn ang="0">
                    <a:pos x="0" y="10"/>
                  </a:cxn>
                  <a:cxn ang="0">
                    <a:pos x="7" y="5"/>
                  </a:cxn>
                  <a:cxn ang="0">
                    <a:pos x="14" y="1"/>
                  </a:cxn>
                  <a:cxn ang="0">
                    <a:pos x="21" y="0"/>
                  </a:cxn>
                  <a:cxn ang="0">
                    <a:pos x="28" y="0"/>
                  </a:cxn>
                  <a:cxn ang="0">
                    <a:pos x="38" y="4"/>
                  </a:cxn>
                  <a:cxn ang="0">
                    <a:pos x="45" y="10"/>
                  </a:cxn>
                  <a:cxn ang="0">
                    <a:pos x="50" y="16"/>
                  </a:cxn>
                  <a:cxn ang="0">
                    <a:pos x="51" y="20"/>
                  </a:cxn>
                  <a:cxn ang="0">
                    <a:pos x="44" y="27"/>
                  </a:cxn>
                  <a:cxn ang="0">
                    <a:pos x="37" y="31"/>
                  </a:cxn>
                  <a:cxn ang="0">
                    <a:pos x="31" y="33"/>
                  </a:cxn>
                  <a:cxn ang="0">
                    <a:pos x="24" y="33"/>
                  </a:cxn>
                  <a:cxn ang="0">
                    <a:pos x="10" y="29"/>
                  </a:cxn>
                  <a:cxn ang="0">
                    <a:pos x="3" y="21"/>
                  </a:cxn>
                  <a:cxn ang="0">
                    <a:pos x="0" y="14"/>
                  </a:cxn>
                  <a:cxn ang="0">
                    <a:pos x="0" y="10"/>
                  </a:cxn>
                </a:cxnLst>
                <a:rect l="0" t="0" r="r" b="b"/>
                <a:pathLst>
                  <a:path w="51" h="33">
                    <a:moveTo>
                      <a:pt x="0" y="10"/>
                    </a:moveTo>
                    <a:lnTo>
                      <a:pt x="7" y="5"/>
                    </a:lnTo>
                    <a:lnTo>
                      <a:pt x="14" y="1"/>
                    </a:lnTo>
                    <a:lnTo>
                      <a:pt x="21" y="0"/>
                    </a:lnTo>
                    <a:lnTo>
                      <a:pt x="28" y="0"/>
                    </a:lnTo>
                    <a:lnTo>
                      <a:pt x="38" y="4"/>
                    </a:lnTo>
                    <a:lnTo>
                      <a:pt x="45" y="10"/>
                    </a:lnTo>
                    <a:lnTo>
                      <a:pt x="50" y="16"/>
                    </a:lnTo>
                    <a:lnTo>
                      <a:pt x="51" y="20"/>
                    </a:lnTo>
                    <a:lnTo>
                      <a:pt x="44" y="27"/>
                    </a:lnTo>
                    <a:lnTo>
                      <a:pt x="37" y="31"/>
                    </a:lnTo>
                    <a:lnTo>
                      <a:pt x="31" y="33"/>
                    </a:lnTo>
                    <a:lnTo>
                      <a:pt x="24" y="33"/>
                    </a:lnTo>
                    <a:lnTo>
                      <a:pt x="10" y="29"/>
                    </a:lnTo>
                    <a:lnTo>
                      <a:pt x="3" y="21"/>
                    </a:lnTo>
                    <a:lnTo>
                      <a:pt x="0" y="14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2828" name="Freeform 60"/>
              <p:cNvSpPr>
                <a:spLocks/>
              </p:cNvSpPr>
              <p:nvPr/>
            </p:nvSpPr>
            <p:spPr bwMode="auto">
              <a:xfrm>
                <a:off x="3635" y="2691"/>
                <a:ext cx="24" cy="18"/>
              </a:xfrm>
              <a:custGeom>
                <a:avLst/>
                <a:gdLst/>
                <a:ahLst/>
                <a:cxnLst>
                  <a:cxn ang="0">
                    <a:pos x="48" y="7"/>
                  </a:cxn>
                  <a:cxn ang="0">
                    <a:pos x="41" y="3"/>
                  </a:cxn>
                  <a:cxn ang="0">
                    <a:pos x="34" y="0"/>
                  </a:cxn>
                  <a:cxn ang="0">
                    <a:pos x="27" y="0"/>
                  </a:cxn>
                  <a:cxn ang="0">
                    <a:pos x="20" y="2"/>
                  </a:cxn>
                  <a:cxn ang="0">
                    <a:pos x="10" y="7"/>
                  </a:cxn>
                  <a:cxn ang="0">
                    <a:pos x="4" y="15"/>
                  </a:cxn>
                  <a:cxn ang="0">
                    <a:pos x="2" y="22"/>
                  </a:cxn>
                  <a:cxn ang="0">
                    <a:pos x="0" y="26"/>
                  </a:cxn>
                  <a:cxn ang="0">
                    <a:pos x="8" y="31"/>
                  </a:cxn>
                  <a:cxn ang="0">
                    <a:pos x="16" y="35"/>
                  </a:cxn>
                  <a:cxn ang="0">
                    <a:pos x="22" y="36"/>
                  </a:cxn>
                  <a:cxn ang="0">
                    <a:pos x="29" y="35"/>
                  </a:cxn>
                  <a:cxn ang="0">
                    <a:pos x="42" y="27"/>
                  </a:cxn>
                  <a:cxn ang="0">
                    <a:pos x="48" y="18"/>
                  </a:cxn>
                  <a:cxn ang="0">
                    <a:pos x="48" y="11"/>
                  </a:cxn>
                  <a:cxn ang="0">
                    <a:pos x="48" y="7"/>
                  </a:cxn>
                </a:cxnLst>
                <a:rect l="0" t="0" r="r" b="b"/>
                <a:pathLst>
                  <a:path w="48" h="36">
                    <a:moveTo>
                      <a:pt x="48" y="7"/>
                    </a:moveTo>
                    <a:lnTo>
                      <a:pt x="41" y="3"/>
                    </a:lnTo>
                    <a:lnTo>
                      <a:pt x="34" y="0"/>
                    </a:lnTo>
                    <a:lnTo>
                      <a:pt x="27" y="0"/>
                    </a:lnTo>
                    <a:lnTo>
                      <a:pt x="20" y="2"/>
                    </a:lnTo>
                    <a:lnTo>
                      <a:pt x="10" y="7"/>
                    </a:lnTo>
                    <a:lnTo>
                      <a:pt x="4" y="15"/>
                    </a:lnTo>
                    <a:lnTo>
                      <a:pt x="2" y="22"/>
                    </a:lnTo>
                    <a:lnTo>
                      <a:pt x="0" y="26"/>
                    </a:lnTo>
                    <a:lnTo>
                      <a:pt x="8" y="31"/>
                    </a:lnTo>
                    <a:lnTo>
                      <a:pt x="16" y="35"/>
                    </a:lnTo>
                    <a:lnTo>
                      <a:pt x="22" y="36"/>
                    </a:lnTo>
                    <a:lnTo>
                      <a:pt x="29" y="35"/>
                    </a:lnTo>
                    <a:lnTo>
                      <a:pt x="42" y="27"/>
                    </a:lnTo>
                    <a:lnTo>
                      <a:pt x="48" y="18"/>
                    </a:lnTo>
                    <a:lnTo>
                      <a:pt x="48" y="11"/>
                    </a:lnTo>
                    <a:lnTo>
                      <a:pt x="48" y="7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2829" name="Freeform 61"/>
              <p:cNvSpPr>
                <a:spLocks/>
              </p:cNvSpPr>
              <p:nvPr/>
            </p:nvSpPr>
            <p:spPr bwMode="auto">
              <a:xfrm>
                <a:off x="3575" y="2695"/>
                <a:ext cx="18" cy="16"/>
              </a:xfrm>
              <a:custGeom>
                <a:avLst/>
                <a:gdLst/>
                <a:ahLst/>
                <a:cxnLst>
                  <a:cxn ang="0">
                    <a:pos x="17" y="33"/>
                  </a:cxn>
                  <a:cxn ang="0">
                    <a:pos x="24" y="32"/>
                  </a:cxn>
                  <a:cxn ang="0">
                    <a:pos x="29" y="28"/>
                  </a:cxn>
                  <a:cxn ang="0">
                    <a:pos x="34" y="23"/>
                  </a:cxn>
                  <a:cxn ang="0">
                    <a:pos x="35" y="17"/>
                  </a:cxn>
                  <a:cxn ang="0">
                    <a:pos x="34" y="11"/>
                  </a:cxn>
                  <a:cxn ang="0">
                    <a:pos x="29" y="5"/>
                  </a:cxn>
                  <a:cxn ang="0">
                    <a:pos x="24" y="2"/>
                  </a:cxn>
                  <a:cxn ang="0">
                    <a:pos x="17" y="0"/>
                  </a:cxn>
                  <a:cxn ang="0">
                    <a:pos x="10" y="2"/>
                  </a:cxn>
                  <a:cxn ang="0">
                    <a:pos x="5" y="5"/>
                  </a:cxn>
                  <a:cxn ang="0">
                    <a:pos x="1" y="11"/>
                  </a:cxn>
                  <a:cxn ang="0">
                    <a:pos x="0" y="17"/>
                  </a:cxn>
                  <a:cxn ang="0">
                    <a:pos x="1" y="23"/>
                  </a:cxn>
                  <a:cxn ang="0">
                    <a:pos x="5" y="28"/>
                  </a:cxn>
                  <a:cxn ang="0">
                    <a:pos x="10" y="32"/>
                  </a:cxn>
                  <a:cxn ang="0">
                    <a:pos x="17" y="33"/>
                  </a:cxn>
                </a:cxnLst>
                <a:rect l="0" t="0" r="r" b="b"/>
                <a:pathLst>
                  <a:path w="35" h="33">
                    <a:moveTo>
                      <a:pt x="17" y="33"/>
                    </a:moveTo>
                    <a:lnTo>
                      <a:pt x="24" y="32"/>
                    </a:lnTo>
                    <a:lnTo>
                      <a:pt x="29" y="28"/>
                    </a:lnTo>
                    <a:lnTo>
                      <a:pt x="34" y="23"/>
                    </a:lnTo>
                    <a:lnTo>
                      <a:pt x="35" y="17"/>
                    </a:lnTo>
                    <a:lnTo>
                      <a:pt x="34" y="11"/>
                    </a:lnTo>
                    <a:lnTo>
                      <a:pt x="29" y="5"/>
                    </a:lnTo>
                    <a:lnTo>
                      <a:pt x="24" y="2"/>
                    </a:lnTo>
                    <a:lnTo>
                      <a:pt x="17" y="0"/>
                    </a:lnTo>
                    <a:lnTo>
                      <a:pt x="10" y="2"/>
                    </a:lnTo>
                    <a:lnTo>
                      <a:pt x="5" y="5"/>
                    </a:lnTo>
                    <a:lnTo>
                      <a:pt x="1" y="11"/>
                    </a:lnTo>
                    <a:lnTo>
                      <a:pt x="0" y="17"/>
                    </a:lnTo>
                    <a:lnTo>
                      <a:pt x="1" y="23"/>
                    </a:lnTo>
                    <a:lnTo>
                      <a:pt x="5" y="28"/>
                    </a:lnTo>
                    <a:lnTo>
                      <a:pt x="10" y="32"/>
                    </a:lnTo>
                    <a:lnTo>
                      <a:pt x="17" y="3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2830" name="Freeform 62"/>
              <p:cNvSpPr>
                <a:spLocks/>
              </p:cNvSpPr>
              <p:nvPr/>
            </p:nvSpPr>
            <p:spPr bwMode="auto">
              <a:xfrm>
                <a:off x="3637" y="2690"/>
                <a:ext cx="18" cy="16"/>
              </a:xfrm>
              <a:custGeom>
                <a:avLst/>
                <a:gdLst/>
                <a:ahLst/>
                <a:cxnLst>
                  <a:cxn ang="0">
                    <a:pos x="20" y="31"/>
                  </a:cxn>
                  <a:cxn ang="0">
                    <a:pos x="13" y="31"/>
                  </a:cxn>
                  <a:cxn ang="0">
                    <a:pos x="7" y="29"/>
                  </a:cxn>
                  <a:cxn ang="0">
                    <a:pos x="2" y="24"/>
                  </a:cxn>
                  <a:cxn ang="0">
                    <a:pos x="0" y="19"/>
                  </a:cxn>
                  <a:cxn ang="0">
                    <a:pos x="0" y="13"/>
                  </a:cxn>
                  <a:cxn ang="0">
                    <a:pos x="3" y="7"/>
                  </a:cxn>
                  <a:cxn ang="0">
                    <a:pos x="8" y="2"/>
                  </a:cxn>
                  <a:cxn ang="0">
                    <a:pos x="15" y="0"/>
                  </a:cxn>
                  <a:cxn ang="0">
                    <a:pos x="22" y="0"/>
                  </a:cxn>
                  <a:cxn ang="0">
                    <a:pos x="28" y="2"/>
                  </a:cxn>
                  <a:cxn ang="0">
                    <a:pos x="32" y="7"/>
                  </a:cxn>
                  <a:cxn ang="0">
                    <a:pos x="34" y="13"/>
                  </a:cxn>
                  <a:cxn ang="0">
                    <a:pos x="34" y="19"/>
                  </a:cxn>
                  <a:cxn ang="0">
                    <a:pos x="32" y="24"/>
                  </a:cxn>
                  <a:cxn ang="0">
                    <a:pos x="26" y="29"/>
                  </a:cxn>
                  <a:cxn ang="0">
                    <a:pos x="20" y="31"/>
                  </a:cxn>
                </a:cxnLst>
                <a:rect l="0" t="0" r="r" b="b"/>
                <a:pathLst>
                  <a:path w="34" h="31">
                    <a:moveTo>
                      <a:pt x="20" y="31"/>
                    </a:moveTo>
                    <a:lnTo>
                      <a:pt x="13" y="31"/>
                    </a:lnTo>
                    <a:lnTo>
                      <a:pt x="7" y="29"/>
                    </a:lnTo>
                    <a:lnTo>
                      <a:pt x="2" y="24"/>
                    </a:lnTo>
                    <a:lnTo>
                      <a:pt x="0" y="19"/>
                    </a:lnTo>
                    <a:lnTo>
                      <a:pt x="0" y="13"/>
                    </a:lnTo>
                    <a:lnTo>
                      <a:pt x="3" y="7"/>
                    </a:lnTo>
                    <a:lnTo>
                      <a:pt x="8" y="2"/>
                    </a:lnTo>
                    <a:lnTo>
                      <a:pt x="15" y="0"/>
                    </a:lnTo>
                    <a:lnTo>
                      <a:pt x="22" y="0"/>
                    </a:lnTo>
                    <a:lnTo>
                      <a:pt x="28" y="2"/>
                    </a:lnTo>
                    <a:lnTo>
                      <a:pt x="32" y="7"/>
                    </a:lnTo>
                    <a:lnTo>
                      <a:pt x="34" y="13"/>
                    </a:lnTo>
                    <a:lnTo>
                      <a:pt x="34" y="19"/>
                    </a:lnTo>
                    <a:lnTo>
                      <a:pt x="32" y="24"/>
                    </a:lnTo>
                    <a:lnTo>
                      <a:pt x="26" y="29"/>
                    </a:lnTo>
                    <a:lnTo>
                      <a:pt x="20" y="3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2831" name="Freeform 63"/>
              <p:cNvSpPr>
                <a:spLocks/>
              </p:cNvSpPr>
              <p:nvPr/>
            </p:nvSpPr>
            <p:spPr bwMode="auto">
              <a:xfrm>
                <a:off x="3583" y="2698"/>
                <a:ext cx="6" cy="6"/>
              </a:xfrm>
              <a:custGeom>
                <a:avLst/>
                <a:gdLst/>
                <a:ahLst/>
                <a:cxnLst>
                  <a:cxn ang="0">
                    <a:pos x="6" y="12"/>
                  </a:cxn>
                  <a:cxn ang="0">
                    <a:pos x="8" y="12"/>
                  </a:cxn>
                  <a:cxn ang="0">
                    <a:pos x="10" y="11"/>
                  </a:cxn>
                  <a:cxn ang="0">
                    <a:pos x="11" y="8"/>
                  </a:cxn>
                  <a:cxn ang="0">
                    <a:pos x="11" y="6"/>
                  </a:cxn>
                  <a:cxn ang="0">
                    <a:pos x="11" y="4"/>
                  </a:cxn>
                  <a:cxn ang="0">
                    <a:pos x="10" y="1"/>
                  </a:cxn>
                  <a:cxn ang="0">
                    <a:pos x="8" y="0"/>
                  </a:cxn>
                  <a:cxn ang="0">
                    <a:pos x="6" y="0"/>
                  </a:cxn>
                  <a:cxn ang="0">
                    <a:pos x="3" y="0"/>
                  </a:cxn>
                  <a:cxn ang="0">
                    <a:pos x="2" y="1"/>
                  </a:cxn>
                  <a:cxn ang="0">
                    <a:pos x="1" y="4"/>
                  </a:cxn>
                  <a:cxn ang="0">
                    <a:pos x="0" y="6"/>
                  </a:cxn>
                  <a:cxn ang="0">
                    <a:pos x="1" y="8"/>
                  </a:cxn>
                  <a:cxn ang="0">
                    <a:pos x="2" y="11"/>
                  </a:cxn>
                  <a:cxn ang="0">
                    <a:pos x="3" y="12"/>
                  </a:cxn>
                  <a:cxn ang="0">
                    <a:pos x="6" y="12"/>
                  </a:cxn>
                </a:cxnLst>
                <a:rect l="0" t="0" r="r" b="b"/>
                <a:pathLst>
                  <a:path w="11" h="12">
                    <a:moveTo>
                      <a:pt x="6" y="12"/>
                    </a:moveTo>
                    <a:lnTo>
                      <a:pt x="8" y="12"/>
                    </a:lnTo>
                    <a:lnTo>
                      <a:pt x="10" y="11"/>
                    </a:lnTo>
                    <a:lnTo>
                      <a:pt x="11" y="8"/>
                    </a:lnTo>
                    <a:lnTo>
                      <a:pt x="11" y="6"/>
                    </a:lnTo>
                    <a:lnTo>
                      <a:pt x="11" y="4"/>
                    </a:lnTo>
                    <a:lnTo>
                      <a:pt x="10" y="1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4"/>
                    </a:lnTo>
                    <a:lnTo>
                      <a:pt x="0" y="6"/>
                    </a:lnTo>
                    <a:lnTo>
                      <a:pt x="1" y="8"/>
                    </a:lnTo>
                    <a:lnTo>
                      <a:pt x="2" y="11"/>
                    </a:lnTo>
                    <a:lnTo>
                      <a:pt x="3" y="12"/>
                    </a:lnTo>
                    <a:lnTo>
                      <a:pt x="6" y="12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2832" name="Freeform 64"/>
              <p:cNvSpPr>
                <a:spLocks/>
              </p:cNvSpPr>
              <p:nvPr/>
            </p:nvSpPr>
            <p:spPr bwMode="auto">
              <a:xfrm>
                <a:off x="3640" y="2694"/>
                <a:ext cx="6" cy="5"/>
              </a:xfrm>
              <a:custGeom>
                <a:avLst/>
                <a:gdLst/>
                <a:ahLst/>
                <a:cxnLst>
                  <a:cxn ang="0">
                    <a:pos x="5" y="10"/>
                  </a:cxn>
                  <a:cxn ang="0">
                    <a:pos x="3" y="10"/>
                  </a:cxn>
                  <a:cxn ang="0">
                    <a:pos x="2" y="9"/>
                  </a:cxn>
                  <a:cxn ang="0">
                    <a:pos x="1" y="8"/>
                  </a:cxn>
                  <a:cxn ang="0">
                    <a:pos x="0" y="6"/>
                  </a:cxn>
                  <a:cxn ang="0">
                    <a:pos x="0" y="3"/>
                  </a:cxn>
                  <a:cxn ang="0">
                    <a:pos x="1" y="2"/>
                  </a:cxn>
                  <a:cxn ang="0">
                    <a:pos x="2" y="0"/>
                  </a:cxn>
                  <a:cxn ang="0">
                    <a:pos x="4" y="0"/>
                  </a:cxn>
                  <a:cxn ang="0">
                    <a:pos x="7" y="0"/>
                  </a:cxn>
                  <a:cxn ang="0">
                    <a:pos x="8" y="0"/>
                  </a:cxn>
                  <a:cxn ang="0">
                    <a:pos x="10" y="2"/>
                  </a:cxn>
                  <a:cxn ang="0">
                    <a:pos x="10" y="5"/>
                  </a:cxn>
                  <a:cxn ang="0">
                    <a:pos x="10" y="6"/>
                  </a:cxn>
                  <a:cxn ang="0">
                    <a:pos x="9" y="8"/>
                  </a:cxn>
                  <a:cxn ang="0">
                    <a:pos x="8" y="9"/>
                  </a:cxn>
                  <a:cxn ang="0">
                    <a:pos x="5" y="10"/>
                  </a:cxn>
                </a:cxnLst>
                <a:rect l="0" t="0" r="r" b="b"/>
                <a:pathLst>
                  <a:path w="10" h="10">
                    <a:moveTo>
                      <a:pt x="5" y="10"/>
                    </a:moveTo>
                    <a:lnTo>
                      <a:pt x="3" y="10"/>
                    </a:lnTo>
                    <a:lnTo>
                      <a:pt x="2" y="9"/>
                    </a:lnTo>
                    <a:lnTo>
                      <a:pt x="1" y="8"/>
                    </a:lnTo>
                    <a:lnTo>
                      <a:pt x="0" y="6"/>
                    </a:lnTo>
                    <a:lnTo>
                      <a:pt x="0" y="3"/>
                    </a:lnTo>
                    <a:lnTo>
                      <a:pt x="1" y="2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7" y="0"/>
                    </a:lnTo>
                    <a:lnTo>
                      <a:pt x="8" y="0"/>
                    </a:lnTo>
                    <a:lnTo>
                      <a:pt x="10" y="2"/>
                    </a:lnTo>
                    <a:lnTo>
                      <a:pt x="10" y="5"/>
                    </a:lnTo>
                    <a:lnTo>
                      <a:pt x="10" y="6"/>
                    </a:lnTo>
                    <a:lnTo>
                      <a:pt x="9" y="8"/>
                    </a:lnTo>
                    <a:lnTo>
                      <a:pt x="8" y="9"/>
                    </a:lnTo>
                    <a:lnTo>
                      <a:pt x="5" y="1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2833" name="Freeform 65"/>
              <p:cNvSpPr>
                <a:spLocks/>
              </p:cNvSpPr>
              <p:nvPr/>
            </p:nvSpPr>
            <p:spPr bwMode="auto">
              <a:xfrm>
                <a:off x="3609" y="2731"/>
                <a:ext cx="20" cy="19"/>
              </a:xfrm>
              <a:custGeom>
                <a:avLst/>
                <a:gdLst/>
                <a:ahLst/>
                <a:cxnLst>
                  <a:cxn ang="0">
                    <a:pos x="13" y="27"/>
                  </a:cxn>
                  <a:cxn ang="0">
                    <a:pos x="17" y="31"/>
                  </a:cxn>
                  <a:cxn ang="0">
                    <a:pos x="20" y="34"/>
                  </a:cxn>
                  <a:cxn ang="0">
                    <a:pos x="21" y="38"/>
                  </a:cxn>
                  <a:cxn ang="0">
                    <a:pos x="22" y="37"/>
                  </a:cxn>
                  <a:cxn ang="0">
                    <a:pos x="29" y="29"/>
                  </a:cxn>
                  <a:cxn ang="0">
                    <a:pos x="37" y="19"/>
                  </a:cxn>
                  <a:cxn ang="0">
                    <a:pos x="42" y="12"/>
                  </a:cxn>
                  <a:cxn ang="0">
                    <a:pos x="40" y="6"/>
                  </a:cxn>
                  <a:cxn ang="0">
                    <a:pos x="36" y="3"/>
                  </a:cxn>
                  <a:cxn ang="0">
                    <a:pos x="31" y="1"/>
                  </a:cxn>
                  <a:cxn ang="0">
                    <a:pos x="27" y="0"/>
                  </a:cxn>
                  <a:cxn ang="0">
                    <a:pos x="21" y="0"/>
                  </a:cxn>
                  <a:cxn ang="0">
                    <a:pos x="15" y="0"/>
                  </a:cxn>
                  <a:cxn ang="0">
                    <a:pos x="11" y="2"/>
                  </a:cxn>
                  <a:cxn ang="0">
                    <a:pos x="5" y="6"/>
                  </a:cxn>
                  <a:cxn ang="0">
                    <a:pos x="0" y="10"/>
                  </a:cxn>
                  <a:cxn ang="0">
                    <a:pos x="2" y="16"/>
                  </a:cxn>
                  <a:cxn ang="0">
                    <a:pos x="6" y="22"/>
                  </a:cxn>
                  <a:cxn ang="0">
                    <a:pos x="11" y="26"/>
                  </a:cxn>
                  <a:cxn ang="0">
                    <a:pos x="13" y="27"/>
                  </a:cxn>
                </a:cxnLst>
                <a:rect l="0" t="0" r="r" b="b"/>
                <a:pathLst>
                  <a:path w="42" h="38">
                    <a:moveTo>
                      <a:pt x="13" y="27"/>
                    </a:moveTo>
                    <a:lnTo>
                      <a:pt x="17" y="31"/>
                    </a:lnTo>
                    <a:lnTo>
                      <a:pt x="20" y="34"/>
                    </a:lnTo>
                    <a:lnTo>
                      <a:pt x="21" y="38"/>
                    </a:lnTo>
                    <a:lnTo>
                      <a:pt x="22" y="37"/>
                    </a:lnTo>
                    <a:lnTo>
                      <a:pt x="29" y="29"/>
                    </a:lnTo>
                    <a:lnTo>
                      <a:pt x="37" y="19"/>
                    </a:lnTo>
                    <a:lnTo>
                      <a:pt x="42" y="12"/>
                    </a:lnTo>
                    <a:lnTo>
                      <a:pt x="40" y="6"/>
                    </a:lnTo>
                    <a:lnTo>
                      <a:pt x="36" y="3"/>
                    </a:lnTo>
                    <a:lnTo>
                      <a:pt x="31" y="1"/>
                    </a:lnTo>
                    <a:lnTo>
                      <a:pt x="27" y="0"/>
                    </a:lnTo>
                    <a:lnTo>
                      <a:pt x="21" y="0"/>
                    </a:lnTo>
                    <a:lnTo>
                      <a:pt x="15" y="0"/>
                    </a:lnTo>
                    <a:lnTo>
                      <a:pt x="11" y="2"/>
                    </a:lnTo>
                    <a:lnTo>
                      <a:pt x="5" y="6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6" y="22"/>
                    </a:lnTo>
                    <a:lnTo>
                      <a:pt x="11" y="26"/>
                    </a:lnTo>
                    <a:lnTo>
                      <a:pt x="13" y="2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2834" name="Freeform 66"/>
              <p:cNvSpPr>
                <a:spLocks/>
              </p:cNvSpPr>
              <p:nvPr/>
            </p:nvSpPr>
            <p:spPr bwMode="auto">
              <a:xfrm>
                <a:off x="3655" y="2607"/>
                <a:ext cx="35" cy="34"/>
              </a:xfrm>
              <a:custGeom>
                <a:avLst/>
                <a:gdLst/>
                <a:ahLst/>
                <a:cxnLst>
                  <a:cxn ang="0">
                    <a:pos x="69" y="0"/>
                  </a:cxn>
                  <a:cxn ang="0">
                    <a:pos x="58" y="10"/>
                  </a:cxn>
                  <a:cxn ang="0">
                    <a:pos x="50" y="16"/>
                  </a:cxn>
                  <a:cxn ang="0">
                    <a:pos x="46" y="22"/>
                  </a:cxn>
                  <a:cxn ang="0">
                    <a:pos x="42" y="28"/>
                  </a:cxn>
                  <a:cxn ang="0">
                    <a:pos x="39" y="33"/>
                  </a:cxn>
                  <a:cxn ang="0">
                    <a:pos x="36" y="37"/>
                  </a:cxn>
                  <a:cxn ang="0">
                    <a:pos x="35" y="42"/>
                  </a:cxn>
                  <a:cxn ang="0">
                    <a:pos x="32" y="46"/>
                  </a:cxn>
                  <a:cxn ang="0">
                    <a:pos x="23" y="56"/>
                  </a:cxn>
                  <a:cxn ang="0">
                    <a:pos x="12" y="62"/>
                  </a:cxn>
                  <a:cxn ang="0">
                    <a:pos x="3" y="67"/>
                  </a:cxn>
                  <a:cxn ang="0">
                    <a:pos x="0" y="68"/>
                  </a:cxn>
                  <a:cxn ang="0">
                    <a:pos x="10" y="66"/>
                  </a:cxn>
                  <a:cxn ang="0">
                    <a:pos x="18" y="62"/>
                  </a:cxn>
                  <a:cxn ang="0">
                    <a:pos x="25" y="59"/>
                  </a:cxn>
                  <a:cxn ang="0">
                    <a:pos x="31" y="54"/>
                  </a:cxn>
                  <a:cxn ang="0">
                    <a:pos x="35" y="50"/>
                  </a:cxn>
                  <a:cxn ang="0">
                    <a:pos x="40" y="44"/>
                  </a:cxn>
                  <a:cxn ang="0">
                    <a:pos x="43" y="37"/>
                  </a:cxn>
                  <a:cxn ang="0">
                    <a:pos x="48" y="30"/>
                  </a:cxn>
                  <a:cxn ang="0">
                    <a:pos x="57" y="18"/>
                  </a:cxn>
                  <a:cxn ang="0">
                    <a:pos x="64" y="8"/>
                  </a:cxn>
                  <a:cxn ang="0">
                    <a:pos x="68" y="3"/>
                  </a:cxn>
                  <a:cxn ang="0">
                    <a:pos x="69" y="0"/>
                  </a:cxn>
                </a:cxnLst>
                <a:rect l="0" t="0" r="r" b="b"/>
                <a:pathLst>
                  <a:path w="69" h="68">
                    <a:moveTo>
                      <a:pt x="69" y="0"/>
                    </a:moveTo>
                    <a:lnTo>
                      <a:pt x="58" y="10"/>
                    </a:lnTo>
                    <a:lnTo>
                      <a:pt x="50" y="16"/>
                    </a:lnTo>
                    <a:lnTo>
                      <a:pt x="46" y="22"/>
                    </a:lnTo>
                    <a:lnTo>
                      <a:pt x="42" y="28"/>
                    </a:lnTo>
                    <a:lnTo>
                      <a:pt x="39" y="33"/>
                    </a:lnTo>
                    <a:lnTo>
                      <a:pt x="36" y="37"/>
                    </a:lnTo>
                    <a:lnTo>
                      <a:pt x="35" y="42"/>
                    </a:lnTo>
                    <a:lnTo>
                      <a:pt x="32" y="46"/>
                    </a:lnTo>
                    <a:lnTo>
                      <a:pt x="23" y="56"/>
                    </a:lnTo>
                    <a:lnTo>
                      <a:pt x="12" y="62"/>
                    </a:lnTo>
                    <a:lnTo>
                      <a:pt x="3" y="67"/>
                    </a:lnTo>
                    <a:lnTo>
                      <a:pt x="0" y="68"/>
                    </a:lnTo>
                    <a:lnTo>
                      <a:pt x="10" y="66"/>
                    </a:lnTo>
                    <a:lnTo>
                      <a:pt x="18" y="62"/>
                    </a:lnTo>
                    <a:lnTo>
                      <a:pt x="25" y="59"/>
                    </a:lnTo>
                    <a:lnTo>
                      <a:pt x="31" y="54"/>
                    </a:lnTo>
                    <a:lnTo>
                      <a:pt x="35" y="50"/>
                    </a:lnTo>
                    <a:lnTo>
                      <a:pt x="40" y="44"/>
                    </a:lnTo>
                    <a:lnTo>
                      <a:pt x="43" y="37"/>
                    </a:lnTo>
                    <a:lnTo>
                      <a:pt x="48" y="30"/>
                    </a:lnTo>
                    <a:lnTo>
                      <a:pt x="57" y="18"/>
                    </a:lnTo>
                    <a:lnTo>
                      <a:pt x="64" y="8"/>
                    </a:lnTo>
                    <a:lnTo>
                      <a:pt x="68" y="3"/>
                    </a:lnTo>
                    <a:lnTo>
                      <a:pt x="69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2835" name="Freeform 67"/>
              <p:cNvSpPr>
                <a:spLocks/>
              </p:cNvSpPr>
              <p:nvPr/>
            </p:nvSpPr>
            <p:spPr bwMode="auto">
              <a:xfrm>
                <a:off x="3656" y="2639"/>
                <a:ext cx="23" cy="21"/>
              </a:xfrm>
              <a:custGeom>
                <a:avLst/>
                <a:gdLst/>
                <a:ahLst/>
                <a:cxnLst>
                  <a:cxn ang="0">
                    <a:pos x="2" y="24"/>
                  </a:cxn>
                  <a:cxn ang="0">
                    <a:pos x="7" y="19"/>
                  </a:cxn>
                  <a:cxn ang="0">
                    <a:pos x="11" y="15"/>
                  </a:cxn>
                  <a:cxn ang="0">
                    <a:pos x="16" y="11"/>
                  </a:cxn>
                  <a:cxn ang="0">
                    <a:pos x="21" y="8"/>
                  </a:cxn>
                  <a:cxn ang="0">
                    <a:pos x="26" y="4"/>
                  </a:cxn>
                  <a:cxn ang="0">
                    <a:pos x="32" y="2"/>
                  </a:cxn>
                  <a:cxn ang="0">
                    <a:pos x="39" y="0"/>
                  </a:cxn>
                  <a:cxn ang="0">
                    <a:pos x="46" y="0"/>
                  </a:cxn>
                  <a:cxn ang="0">
                    <a:pos x="37" y="2"/>
                  </a:cxn>
                  <a:cxn ang="0">
                    <a:pos x="29" y="6"/>
                  </a:cxn>
                  <a:cxn ang="0">
                    <a:pos x="23" y="9"/>
                  </a:cxn>
                  <a:cxn ang="0">
                    <a:pos x="17" y="12"/>
                  </a:cxn>
                  <a:cxn ang="0">
                    <a:pos x="14" y="16"/>
                  </a:cxn>
                  <a:cxn ang="0">
                    <a:pos x="11" y="19"/>
                  </a:cxn>
                  <a:cxn ang="0">
                    <a:pos x="9" y="20"/>
                  </a:cxn>
                  <a:cxn ang="0">
                    <a:pos x="9" y="22"/>
                  </a:cxn>
                  <a:cxn ang="0">
                    <a:pos x="23" y="16"/>
                  </a:cxn>
                  <a:cxn ang="0">
                    <a:pos x="33" y="15"/>
                  </a:cxn>
                  <a:cxn ang="0">
                    <a:pos x="40" y="16"/>
                  </a:cxn>
                  <a:cxn ang="0">
                    <a:pos x="42" y="17"/>
                  </a:cxn>
                  <a:cxn ang="0">
                    <a:pos x="34" y="18"/>
                  </a:cxn>
                  <a:cxn ang="0">
                    <a:pos x="26" y="19"/>
                  </a:cxn>
                  <a:cxn ang="0">
                    <a:pos x="19" y="22"/>
                  </a:cxn>
                  <a:cxn ang="0">
                    <a:pos x="15" y="24"/>
                  </a:cxn>
                  <a:cxn ang="0">
                    <a:pos x="10" y="26"/>
                  </a:cxn>
                  <a:cxn ang="0">
                    <a:pos x="6" y="30"/>
                  </a:cxn>
                  <a:cxn ang="0">
                    <a:pos x="3" y="34"/>
                  </a:cxn>
                  <a:cxn ang="0">
                    <a:pos x="1" y="39"/>
                  </a:cxn>
                  <a:cxn ang="0">
                    <a:pos x="0" y="42"/>
                  </a:cxn>
                  <a:cxn ang="0">
                    <a:pos x="0" y="37"/>
                  </a:cxn>
                  <a:cxn ang="0">
                    <a:pos x="1" y="29"/>
                  </a:cxn>
                  <a:cxn ang="0">
                    <a:pos x="2" y="24"/>
                  </a:cxn>
                </a:cxnLst>
                <a:rect l="0" t="0" r="r" b="b"/>
                <a:pathLst>
                  <a:path w="46" h="42">
                    <a:moveTo>
                      <a:pt x="2" y="24"/>
                    </a:moveTo>
                    <a:lnTo>
                      <a:pt x="7" y="19"/>
                    </a:lnTo>
                    <a:lnTo>
                      <a:pt x="11" y="15"/>
                    </a:lnTo>
                    <a:lnTo>
                      <a:pt x="16" y="11"/>
                    </a:lnTo>
                    <a:lnTo>
                      <a:pt x="21" y="8"/>
                    </a:lnTo>
                    <a:lnTo>
                      <a:pt x="26" y="4"/>
                    </a:lnTo>
                    <a:lnTo>
                      <a:pt x="32" y="2"/>
                    </a:lnTo>
                    <a:lnTo>
                      <a:pt x="39" y="0"/>
                    </a:lnTo>
                    <a:lnTo>
                      <a:pt x="46" y="0"/>
                    </a:lnTo>
                    <a:lnTo>
                      <a:pt x="37" y="2"/>
                    </a:lnTo>
                    <a:lnTo>
                      <a:pt x="29" y="6"/>
                    </a:lnTo>
                    <a:lnTo>
                      <a:pt x="23" y="9"/>
                    </a:lnTo>
                    <a:lnTo>
                      <a:pt x="17" y="12"/>
                    </a:lnTo>
                    <a:lnTo>
                      <a:pt x="14" y="16"/>
                    </a:lnTo>
                    <a:lnTo>
                      <a:pt x="11" y="19"/>
                    </a:lnTo>
                    <a:lnTo>
                      <a:pt x="9" y="20"/>
                    </a:lnTo>
                    <a:lnTo>
                      <a:pt x="9" y="22"/>
                    </a:lnTo>
                    <a:lnTo>
                      <a:pt x="23" y="16"/>
                    </a:lnTo>
                    <a:lnTo>
                      <a:pt x="33" y="15"/>
                    </a:lnTo>
                    <a:lnTo>
                      <a:pt x="40" y="16"/>
                    </a:lnTo>
                    <a:lnTo>
                      <a:pt x="42" y="17"/>
                    </a:lnTo>
                    <a:lnTo>
                      <a:pt x="34" y="18"/>
                    </a:lnTo>
                    <a:lnTo>
                      <a:pt x="26" y="19"/>
                    </a:lnTo>
                    <a:lnTo>
                      <a:pt x="19" y="22"/>
                    </a:lnTo>
                    <a:lnTo>
                      <a:pt x="15" y="24"/>
                    </a:lnTo>
                    <a:lnTo>
                      <a:pt x="10" y="26"/>
                    </a:lnTo>
                    <a:lnTo>
                      <a:pt x="6" y="30"/>
                    </a:lnTo>
                    <a:lnTo>
                      <a:pt x="3" y="34"/>
                    </a:lnTo>
                    <a:lnTo>
                      <a:pt x="1" y="39"/>
                    </a:lnTo>
                    <a:lnTo>
                      <a:pt x="0" y="42"/>
                    </a:lnTo>
                    <a:lnTo>
                      <a:pt x="0" y="37"/>
                    </a:lnTo>
                    <a:lnTo>
                      <a:pt x="1" y="29"/>
                    </a:lnTo>
                    <a:lnTo>
                      <a:pt x="2" y="2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2836" name="Freeform 68"/>
              <p:cNvSpPr>
                <a:spLocks/>
              </p:cNvSpPr>
              <p:nvPr/>
            </p:nvSpPr>
            <p:spPr bwMode="auto">
              <a:xfrm>
                <a:off x="3642" y="2729"/>
                <a:ext cx="44" cy="8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7" y="10"/>
                  </a:cxn>
                  <a:cxn ang="0">
                    <a:pos x="13" y="7"/>
                  </a:cxn>
                  <a:cxn ang="0">
                    <a:pos x="18" y="5"/>
                  </a:cxn>
                  <a:cxn ang="0">
                    <a:pos x="22" y="4"/>
                  </a:cxn>
                  <a:cxn ang="0">
                    <a:pos x="25" y="3"/>
                  </a:cxn>
                  <a:cxn ang="0">
                    <a:pos x="29" y="3"/>
                  </a:cxn>
                  <a:cxn ang="0">
                    <a:pos x="32" y="1"/>
                  </a:cxn>
                  <a:cxn ang="0">
                    <a:pos x="36" y="1"/>
                  </a:cxn>
                  <a:cxn ang="0">
                    <a:pos x="40" y="0"/>
                  </a:cxn>
                  <a:cxn ang="0">
                    <a:pos x="48" y="0"/>
                  </a:cxn>
                  <a:cxn ang="0">
                    <a:pos x="56" y="0"/>
                  </a:cxn>
                  <a:cxn ang="0">
                    <a:pos x="67" y="1"/>
                  </a:cxn>
                  <a:cxn ang="0">
                    <a:pos x="75" y="1"/>
                  </a:cxn>
                  <a:cxn ang="0">
                    <a:pos x="83" y="3"/>
                  </a:cxn>
                  <a:cxn ang="0">
                    <a:pos x="87" y="3"/>
                  </a:cxn>
                  <a:cxn ang="0">
                    <a:pos x="90" y="3"/>
                  </a:cxn>
                  <a:cxn ang="0">
                    <a:pos x="75" y="3"/>
                  </a:cxn>
                  <a:cxn ang="0">
                    <a:pos x="63" y="3"/>
                  </a:cxn>
                  <a:cxn ang="0">
                    <a:pos x="53" y="3"/>
                  </a:cxn>
                  <a:cxn ang="0">
                    <a:pos x="46" y="3"/>
                  </a:cxn>
                  <a:cxn ang="0">
                    <a:pos x="40" y="3"/>
                  </a:cxn>
                  <a:cxn ang="0">
                    <a:pos x="36" y="3"/>
                  </a:cxn>
                  <a:cxn ang="0">
                    <a:pos x="33" y="4"/>
                  </a:cxn>
                  <a:cxn ang="0">
                    <a:pos x="31" y="4"/>
                  </a:cxn>
                  <a:cxn ang="0">
                    <a:pos x="22" y="6"/>
                  </a:cxn>
                  <a:cxn ang="0">
                    <a:pos x="12" y="10"/>
                  </a:cxn>
                  <a:cxn ang="0">
                    <a:pos x="3" y="14"/>
                  </a:cxn>
                  <a:cxn ang="0">
                    <a:pos x="0" y="15"/>
                  </a:cxn>
                  <a:cxn ang="0">
                    <a:pos x="0" y="14"/>
                  </a:cxn>
                </a:cxnLst>
                <a:rect l="0" t="0" r="r" b="b"/>
                <a:pathLst>
                  <a:path w="90" h="15">
                    <a:moveTo>
                      <a:pt x="0" y="14"/>
                    </a:moveTo>
                    <a:lnTo>
                      <a:pt x="7" y="10"/>
                    </a:lnTo>
                    <a:lnTo>
                      <a:pt x="13" y="7"/>
                    </a:lnTo>
                    <a:lnTo>
                      <a:pt x="18" y="5"/>
                    </a:lnTo>
                    <a:lnTo>
                      <a:pt x="22" y="4"/>
                    </a:lnTo>
                    <a:lnTo>
                      <a:pt x="25" y="3"/>
                    </a:lnTo>
                    <a:lnTo>
                      <a:pt x="29" y="3"/>
                    </a:lnTo>
                    <a:lnTo>
                      <a:pt x="32" y="1"/>
                    </a:lnTo>
                    <a:lnTo>
                      <a:pt x="36" y="1"/>
                    </a:lnTo>
                    <a:lnTo>
                      <a:pt x="40" y="0"/>
                    </a:lnTo>
                    <a:lnTo>
                      <a:pt x="48" y="0"/>
                    </a:lnTo>
                    <a:lnTo>
                      <a:pt x="56" y="0"/>
                    </a:lnTo>
                    <a:lnTo>
                      <a:pt x="67" y="1"/>
                    </a:lnTo>
                    <a:lnTo>
                      <a:pt x="75" y="1"/>
                    </a:lnTo>
                    <a:lnTo>
                      <a:pt x="83" y="3"/>
                    </a:lnTo>
                    <a:lnTo>
                      <a:pt x="87" y="3"/>
                    </a:lnTo>
                    <a:lnTo>
                      <a:pt x="90" y="3"/>
                    </a:lnTo>
                    <a:lnTo>
                      <a:pt x="75" y="3"/>
                    </a:lnTo>
                    <a:lnTo>
                      <a:pt x="63" y="3"/>
                    </a:lnTo>
                    <a:lnTo>
                      <a:pt x="53" y="3"/>
                    </a:lnTo>
                    <a:lnTo>
                      <a:pt x="46" y="3"/>
                    </a:lnTo>
                    <a:lnTo>
                      <a:pt x="40" y="3"/>
                    </a:lnTo>
                    <a:lnTo>
                      <a:pt x="36" y="3"/>
                    </a:lnTo>
                    <a:lnTo>
                      <a:pt x="33" y="4"/>
                    </a:lnTo>
                    <a:lnTo>
                      <a:pt x="31" y="4"/>
                    </a:lnTo>
                    <a:lnTo>
                      <a:pt x="22" y="6"/>
                    </a:lnTo>
                    <a:lnTo>
                      <a:pt x="12" y="10"/>
                    </a:lnTo>
                    <a:lnTo>
                      <a:pt x="3" y="14"/>
                    </a:lnTo>
                    <a:lnTo>
                      <a:pt x="0" y="15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2837" name="Freeform 69"/>
              <p:cNvSpPr>
                <a:spLocks/>
              </p:cNvSpPr>
              <p:nvPr/>
            </p:nvSpPr>
            <p:spPr bwMode="auto">
              <a:xfrm>
                <a:off x="3643" y="2734"/>
                <a:ext cx="55" cy="7"/>
              </a:xfrm>
              <a:custGeom>
                <a:avLst/>
                <a:gdLst/>
                <a:ahLst/>
                <a:cxnLst>
                  <a:cxn ang="0">
                    <a:pos x="2" y="8"/>
                  </a:cxn>
                  <a:cxn ang="0">
                    <a:pos x="11" y="4"/>
                  </a:cxn>
                  <a:cxn ang="0">
                    <a:pos x="19" y="2"/>
                  </a:cxn>
                  <a:cxn ang="0">
                    <a:pos x="25" y="1"/>
                  </a:cxn>
                  <a:cxn ang="0">
                    <a:pos x="30" y="0"/>
                  </a:cxn>
                  <a:cxn ang="0">
                    <a:pos x="35" y="0"/>
                  </a:cxn>
                  <a:cxn ang="0">
                    <a:pos x="38" y="0"/>
                  </a:cxn>
                  <a:cxn ang="0">
                    <a:pos x="42" y="0"/>
                  </a:cxn>
                  <a:cxn ang="0">
                    <a:pos x="46" y="0"/>
                  </a:cxn>
                  <a:cxn ang="0">
                    <a:pos x="52" y="1"/>
                  </a:cxn>
                  <a:cxn ang="0">
                    <a:pos x="61" y="2"/>
                  </a:cxn>
                  <a:cxn ang="0">
                    <a:pos x="72" y="4"/>
                  </a:cxn>
                  <a:cxn ang="0">
                    <a:pos x="82" y="7"/>
                  </a:cxn>
                  <a:cxn ang="0">
                    <a:pos x="93" y="9"/>
                  </a:cxn>
                  <a:cxn ang="0">
                    <a:pos x="102" y="11"/>
                  </a:cxn>
                  <a:cxn ang="0">
                    <a:pos x="107" y="12"/>
                  </a:cxn>
                  <a:cxn ang="0">
                    <a:pos x="110" y="13"/>
                  </a:cxn>
                  <a:cxn ang="0">
                    <a:pos x="94" y="11"/>
                  </a:cxn>
                  <a:cxn ang="0">
                    <a:pos x="80" y="8"/>
                  </a:cxn>
                  <a:cxn ang="0">
                    <a:pos x="68" y="7"/>
                  </a:cxn>
                  <a:cxn ang="0">
                    <a:pos x="59" y="4"/>
                  </a:cxn>
                  <a:cxn ang="0">
                    <a:pos x="52" y="3"/>
                  </a:cxn>
                  <a:cxn ang="0">
                    <a:pos x="46" y="3"/>
                  </a:cxn>
                  <a:cxn ang="0">
                    <a:pos x="42" y="2"/>
                  </a:cxn>
                  <a:cxn ang="0">
                    <a:pos x="40" y="2"/>
                  </a:cxn>
                  <a:cxn ang="0">
                    <a:pos x="34" y="2"/>
                  </a:cxn>
                  <a:cxn ang="0">
                    <a:pos x="28" y="3"/>
                  </a:cxn>
                  <a:cxn ang="0">
                    <a:pos x="21" y="4"/>
                  </a:cxn>
                  <a:cxn ang="0">
                    <a:pos x="15" y="5"/>
                  </a:cxn>
                  <a:cxn ang="0">
                    <a:pos x="10" y="7"/>
                  </a:cxn>
                  <a:cxn ang="0">
                    <a:pos x="5" y="8"/>
                  </a:cxn>
                  <a:cxn ang="0">
                    <a:pos x="2" y="9"/>
                  </a:cxn>
                  <a:cxn ang="0">
                    <a:pos x="0" y="9"/>
                  </a:cxn>
                  <a:cxn ang="0">
                    <a:pos x="2" y="8"/>
                  </a:cxn>
                </a:cxnLst>
                <a:rect l="0" t="0" r="r" b="b"/>
                <a:pathLst>
                  <a:path w="110" h="13">
                    <a:moveTo>
                      <a:pt x="2" y="8"/>
                    </a:moveTo>
                    <a:lnTo>
                      <a:pt x="11" y="4"/>
                    </a:lnTo>
                    <a:lnTo>
                      <a:pt x="19" y="2"/>
                    </a:lnTo>
                    <a:lnTo>
                      <a:pt x="25" y="1"/>
                    </a:lnTo>
                    <a:lnTo>
                      <a:pt x="30" y="0"/>
                    </a:lnTo>
                    <a:lnTo>
                      <a:pt x="35" y="0"/>
                    </a:lnTo>
                    <a:lnTo>
                      <a:pt x="38" y="0"/>
                    </a:lnTo>
                    <a:lnTo>
                      <a:pt x="42" y="0"/>
                    </a:lnTo>
                    <a:lnTo>
                      <a:pt x="46" y="0"/>
                    </a:lnTo>
                    <a:lnTo>
                      <a:pt x="52" y="1"/>
                    </a:lnTo>
                    <a:lnTo>
                      <a:pt x="61" y="2"/>
                    </a:lnTo>
                    <a:lnTo>
                      <a:pt x="72" y="4"/>
                    </a:lnTo>
                    <a:lnTo>
                      <a:pt x="82" y="7"/>
                    </a:lnTo>
                    <a:lnTo>
                      <a:pt x="93" y="9"/>
                    </a:lnTo>
                    <a:lnTo>
                      <a:pt x="102" y="11"/>
                    </a:lnTo>
                    <a:lnTo>
                      <a:pt x="107" y="12"/>
                    </a:lnTo>
                    <a:lnTo>
                      <a:pt x="110" y="13"/>
                    </a:lnTo>
                    <a:lnTo>
                      <a:pt x="94" y="11"/>
                    </a:lnTo>
                    <a:lnTo>
                      <a:pt x="80" y="8"/>
                    </a:lnTo>
                    <a:lnTo>
                      <a:pt x="68" y="7"/>
                    </a:lnTo>
                    <a:lnTo>
                      <a:pt x="59" y="4"/>
                    </a:lnTo>
                    <a:lnTo>
                      <a:pt x="52" y="3"/>
                    </a:lnTo>
                    <a:lnTo>
                      <a:pt x="46" y="3"/>
                    </a:lnTo>
                    <a:lnTo>
                      <a:pt x="42" y="2"/>
                    </a:lnTo>
                    <a:lnTo>
                      <a:pt x="40" y="2"/>
                    </a:lnTo>
                    <a:lnTo>
                      <a:pt x="34" y="2"/>
                    </a:lnTo>
                    <a:lnTo>
                      <a:pt x="28" y="3"/>
                    </a:lnTo>
                    <a:lnTo>
                      <a:pt x="21" y="4"/>
                    </a:lnTo>
                    <a:lnTo>
                      <a:pt x="15" y="5"/>
                    </a:lnTo>
                    <a:lnTo>
                      <a:pt x="10" y="7"/>
                    </a:lnTo>
                    <a:lnTo>
                      <a:pt x="5" y="8"/>
                    </a:lnTo>
                    <a:lnTo>
                      <a:pt x="2" y="9"/>
                    </a:lnTo>
                    <a:lnTo>
                      <a:pt x="0" y="9"/>
                    </a:lnTo>
                    <a:lnTo>
                      <a:pt x="2" y="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2838" name="Freeform 70"/>
              <p:cNvSpPr>
                <a:spLocks/>
              </p:cNvSpPr>
              <p:nvPr/>
            </p:nvSpPr>
            <p:spPr bwMode="auto">
              <a:xfrm>
                <a:off x="3647" y="2740"/>
                <a:ext cx="45" cy="12"/>
              </a:xfrm>
              <a:custGeom>
                <a:avLst/>
                <a:gdLst/>
                <a:ahLst/>
                <a:cxnLst>
                  <a:cxn ang="0">
                    <a:pos x="0" y="2"/>
                  </a:cxn>
                  <a:cxn ang="0">
                    <a:pos x="8" y="1"/>
                  </a:cxn>
                  <a:cxn ang="0">
                    <a:pos x="14" y="0"/>
                  </a:cxn>
                  <a:cxn ang="0">
                    <a:pos x="20" y="0"/>
                  </a:cxn>
                  <a:cxn ang="0">
                    <a:pos x="25" y="0"/>
                  </a:cxn>
                  <a:cxn ang="0">
                    <a:pos x="28" y="1"/>
                  </a:cxn>
                  <a:cxn ang="0">
                    <a:pos x="32" y="1"/>
                  </a:cxn>
                  <a:cxn ang="0">
                    <a:pos x="35" y="2"/>
                  </a:cxn>
                  <a:cxn ang="0">
                    <a:pos x="39" y="2"/>
                  </a:cxn>
                  <a:cxn ang="0">
                    <a:pos x="43" y="4"/>
                  </a:cxn>
                  <a:cxn ang="0">
                    <a:pos x="50" y="7"/>
                  </a:cxn>
                  <a:cxn ang="0">
                    <a:pos x="58" y="11"/>
                  </a:cxn>
                  <a:cxn ang="0">
                    <a:pos x="67" y="14"/>
                  </a:cxn>
                  <a:cxn ang="0">
                    <a:pos x="75" y="17"/>
                  </a:cxn>
                  <a:cxn ang="0">
                    <a:pos x="81" y="20"/>
                  </a:cxn>
                  <a:cxn ang="0">
                    <a:pos x="86" y="22"/>
                  </a:cxn>
                  <a:cxn ang="0">
                    <a:pos x="88" y="23"/>
                  </a:cxn>
                  <a:cxn ang="0">
                    <a:pos x="74" y="19"/>
                  </a:cxn>
                  <a:cxn ang="0">
                    <a:pos x="64" y="14"/>
                  </a:cxn>
                  <a:cxn ang="0">
                    <a:pos x="55" y="11"/>
                  </a:cxn>
                  <a:cxn ang="0">
                    <a:pos x="48" y="8"/>
                  </a:cxn>
                  <a:cxn ang="0">
                    <a:pos x="42" y="6"/>
                  </a:cxn>
                  <a:cxn ang="0">
                    <a:pos x="37" y="5"/>
                  </a:cxn>
                  <a:cxn ang="0">
                    <a:pos x="35" y="4"/>
                  </a:cxn>
                  <a:cxn ang="0">
                    <a:pos x="33" y="4"/>
                  </a:cxn>
                  <a:cxn ang="0">
                    <a:pos x="24" y="2"/>
                  </a:cxn>
                  <a:cxn ang="0">
                    <a:pos x="12" y="2"/>
                  </a:cxn>
                  <a:cxn ang="0">
                    <a:pos x="3" y="4"/>
                  </a:cxn>
                  <a:cxn ang="0">
                    <a:pos x="0" y="4"/>
                  </a:cxn>
                  <a:cxn ang="0">
                    <a:pos x="0" y="2"/>
                  </a:cxn>
                </a:cxnLst>
                <a:rect l="0" t="0" r="r" b="b"/>
                <a:pathLst>
                  <a:path w="88" h="23">
                    <a:moveTo>
                      <a:pt x="0" y="2"/>
                    </a:moveTo>
                    <a:lnTo>
                      <a:pt x="8" y="1"/>
                    </a:lnTo>
                    <a:lnTo>
                      <a:pt x="14" y="0"/>
                    </a:lnTo>
                    <a:lnTo>
                      <a:pt x="20" y="0"/>
                    </a:lnTo>
                    <a:lnTo>
                      <a:pt x="25" y="0"/>
                    </a:lnTo>
                    <a:lnTo>
                      <a:pt x="28" y="1"/>
                    </a:lnTo>
                    <a:lnTo>
                      <a:pt x="32" y="1"/>
                    </a:lnTo>
                    <a:lnTo>
                      <a:pt x="35" y="2"/>
                    </a:lnTo>
                    <a:lnTo>
                      <a:pt x="39" y="2"/>
                    </a:lnTo>
                    <a:lnTo>
                      <a:pt x="43" y="4"/>
                    </a:lnTo>
                    <a:lnTo>
                      <a:pt x="50" y="7"/>
                    </a:lnTo>
                    <a:lnTo>
                      <a:pt x="58" y="11"/>
                    </a:lnTo>
                    <a:lnTo>
                      <a:pt x="67" y="14"/>
                    </a:lnTo>
                    <a:lnTo>
                      <a:pt x="75" y="17"/>
                    </a:lnTo>
                    <a:lnTo>
                      <a:pt x="81" y="20"/>
                    </a:lnTo>
                    <a:lnTo>
                      <a:pt x="86" y="22"/>
                    </a:lnTo>
                    <a:lnTo>
                      <a:pt x="88" y="23"/>
                    </a:lnTo>
                    <a:lnTo>
                      <a:pt x="74" y="19"/>
                    </a:lnTo>
                    <a:lnTo>
                      <a:pt x="64" y="14"/>
                    </a:lnTo>
                    <a:lnTo>
                      <a:pt x="55" y="11"/>
                    </a:lnTo>
                    <a:lnTo>
                      <a:pt x="48" y="8"/>
                    </a:lnTo>
                    <a:lnTo>
                      <a:pt x="42" y="6"/>
                    </a:lnTo>
                    <a:lnTo>
                      <a:pt x="37" y="5"/>
                    </a:lnTo>
                    <a:lnTo>
                      <a:pt x="35" y="4"/>
                    </a:lnTo>
                    <a:lnTo>
                      <a:pt x="33" y="4"/>
                    </a:lnTo>
                    <a:lnTo>
                      <a:pt x="24" y="2"/>
                    </a:lnTo>
                    <a:lnTo>
                      <a:pt x="12" y="2"/>
                    </a:lnTo>
                    <a:lnTo>
                      <a:pt x="3" y="4"/>
                    </a:lnTo>
                    <a:lnTo>
                      <a:pt x="0" y="4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2839" name="Freeform 71"/>
              <p:cNvSpPr>
                <a:spLocks/>
              </p:cNvSpPr>
              <p:nvPr/>
            </p:nvSpPr>
            <p:spPr bwMode="auto">
              <a:xfrm>
                <a:off x="3522" y="2631"/>
                <a:ext cx="49" cy="3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1" y="2"/>
                  </a:cxn>
                  <a:cxn ang="0">
                    <a:pos x="25" y="6"/>
                  </a:cxn>
                  <a:cxn ang="0">
                    <a:pos x="39" y="10"/>
                  </a:cxn>
                  <a:cxn ang="0">
                    <a:pos x="53" y="16"/>
                  </a:cxn>
                  <a:cxn ang="0">
                    <a:pos x="65" y="24"/>
                  </a:cxn>
                  <a:cxn ang="0">
                    <a:pos x="78" y="34"/>
                  </a:cxn>
                  <a:cxn ang="0">
                    <a:pos x="88" y="45"/>
                  </a:cxn>
                  <a:cxn ang="0">
                    <a:pos x="96" y="57"/>
                  </a:cxn>
                  <a:cxn ang="0">
                    <a:pos x="85" y="53"/>
                  </a:cxn>
                  <a:cxn ang="0">
                    <a:pos x="86" y="62"/>
                  </a:cxn>
                  <a:cxn ang="0">
                    <a:pos x="79" y="57"/>
                  </a:cxn>
                  <a:cxn ang="0">
                    <a:pos x="71" y="53"/>
                  </a:cxn>
                  <a:cxn ang="0">
                    <a:pos x="64" y="49"/>
                  </a:cxn>
                  <a:cxn ang="0">
                    <a:pos x="59" y="46"/>
                  </a:cxn>
                  <a:cxn ang="0">
                    <a:pos x="52" y="44"/>
                  </a:cxn>
                  <a:cxn ang="0">
                    <a:pos x="48" y="41"/>
                  </a:cxn>
                  <a:cxn ang="0">
                    <a:pos x="45" y="40"/>
                  </a:cxn>
                  <a:cxn ang="0">
                    <a:pos x="44" y="40"/>
                  </a:cxn>
                  <a:cxn ang="0">
                    <a:pos x="50" y="40"/>
                  </a:cxn>
                  <a:cxn ang="0">
                    <a:pos x="57" y="41"/>
                  </a:cxn>
                  <a:cxn ang="0">
                    <a:pos x="61" y="44"/>
                  </a:cxn>
                  <a:cxn ang="0">
                    <a:pos x="63" y="44"/>
                  </a:cxn>
                  <a:cxn ang="0">
                    <a:pos x="54" y="33"/>
                  </a:cxn>
                  <a:cxn ang="0">
                    <a:pos x="59" y="35"/>
                  </a:cxn>
                  <a:cxn ang="0">
                    <a:pos x="61" y="37"/>
                  </a:cxn>
                  <a:cxn ang="0">
                    <a:pos x="62" y="38"/>
                  </a:cxn>
                  <a:cxn ang="0">
                    <a:pos x="62" y="38"/>
                  </a:cxn>
                  <a:cxn ang="0">
                    <a:pos x="72" y="41"/>
                  </a:cxn>
                  <a:cxn ang="0">
                    <a:pos x="63" y="31"/>
                  </a:cxn>
                  <a:cxn ang="0">
                    <a:pos x="52" y="22"/>
                  </a:cxn>
                  <a:cxn ang="0">
                    <a:pos x="40" y="15"/>
                  </a:cxn>
                  <a:cxn ang="0">
                    <a:pos x="27" y="9"/>
                  </a:cxn>
                  <a:cxn ang="0">
                    <a:pos x="17" y="4"/>
                  </a:cxn>
                  <a:cxn ang="0">
                    <a:pos x="8" y="2"/>
                  </a:cxn>
                  <a:cxn ang="0">
                    <a:pos x="2" y="0"/>
                  </a:cxn>
                  <a:cxn ang="0">
                    <a:pos x="0" y="0"/>
                  </a:cxn>
                </a:cxnLst>
                <a:rect l="0" t="0" r="r" b="b"/>
                <a:pathLst>
                  <a:path w="96" h="62">
                    <a:moveTo>
                      <a:pt x="0" y="0"/>
                    </a:moveTo>
                    <a:lnTo>
                      <a:pt x="11" y="2"/>
                    </a:lnTo>
                    <a:lnTo>
                      <a:pt x="25" y="6"/>
                    </a:lnTo>
                    <a:lnTo>
                      <a:pt x="39" y="10"/>
                    </a:lnTo>
                    <a:lnTo>
                      <a:pt x="53" y="16"/>
                    </a:lnTo>
                    <a:lnTo>
                      <a:pt x="65" y="24"/>
                    </a:lnTo>
                    <a:lnTo>
                      <a:pt x="78" y="34"/>
                    </a:lnTo>
                    <a:lnTo>
                      <a:pt x="88" y="45"/>
                    </a:lnTo>
                    <a:lnTo>
                      <a:pt x="96" y="57"/>
                    </a:lnTo>
                    <a:lnTo>
                      <a:pt x="85" y="53"/>
                    </a:lnTo>
                    <a:lnTo>
                      <a:pt x="86" y="62"/>
                    </a:lnTo>
                    <a:lnTo>
                      <a:pt x="79" y="57"/>
                    </a:lnTo>
                    <a:lnTo>
                      <a:pt x="71" y="53"/>
                    </a:lnTo>
                    <a:lnTo>
                      <a:pt x="64" y="49"/>
                    </a:lnTo>
                    <a:lnTo>
                      <a:pt x="59" y="46"/>
                    </a:lnTo>
                    <a:lnTo>
                      <a:pt x="52" y="44"/>
                    </a:lnTo>
                    <a:lnTo>
                      <a:pt x="48" y="41"/>
                    </a:lnTo>
                    <a:lnTo>
                      <a:pt x="45" y="40"/>
                    </a:lnTo>
                    <a:lnTo>
                      <a:pt x="44" y="40"/>
                    </a:lnTo>
                    <a:lnTo>
                      <a:pt x="50" y="40"/>
                    </a:lnTo>
                    <a:lnTo>
                      <a:pt x="57" y="41"/>
                    </a:lnTo>
                    <a:lnTo>
                      <a:pt x="61" y="44"/>
                    </a:lnTo>
                    <a:lnTo>
                      <a:pt x="63" y="44"/>
                    </a:lnTo>
                    <a:lnTo>
                      <a:pt x="54" y="33"/>
                    </a:lnTo>
                    <a:lnTo>
                      <a:pt x="59" y="35"/>
                    </a:lnTo>
                    <a:lnTo>
                      <a:pt x="61" y="37"/>
                    </a:lnTo>
                    <a:lnTo>
                      <a:pt x="62" y="38"/>
                    </a:lnTo>
                    <a:lnTo>
                      <a:pt x="62" y="38"/>
                    </a:lnTo>
                    <a:lnTo>
                      <a:pt x="72" y="41"/>
                    </a:lnTo>
                    <a:lnTo>
                      <a:pt x="63" y="31"/>
                    </a:lnTo>
                    <a:lnTo>
                      <a:pt x="52" y="22"/>
                    </a:lnTo>
                    <a:lnTo>
                      <a:pt x="40" y="15"/>
                    </a:lnTo>
                    <a:lnTo>
                      <a:pt x="27" y="9"/>
                    </a:lnTo>
                    <a:lnTo>
                      <a:pt x="17" y="4"/>
                    </a:lnTo>
                    <a:lnTo>
                      <a:pt x="8" y="2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2840" name="Freeform 72"/>
              <p:cNvSpPr>
                <a:spLocks/>
              </p:cNvSpPr>
              <p:nvPr/>
            </p:nvSpPr>
            <p:spPr bwMode="auto">
              <a:xfrm>
                <a:off x="3531" y="2656"/>
                <a:ext cx="23" cy="20"/>
              </a:xfrm>
              <a:custGeom>
                <a:avLst/>
                <a:gdLst/>
                <a:ahLst/>
                <a:cxnLst>
                  <a:cxn ang="0">
                    <a:pos x="44" y="24"/>
                  </a:cxn>
                  <a:cxn ang="0">
                    <a:pos x="39" y="20"/>
                  </a:cxn>
                  <a:cxn ang="0">
                    <a:pos x="36" y="15"/>
                  </a:cxn>
                  <a:cxn ang="0">
                    <a:pos x="31" y="12"/>
                  </a:cxn>
                  <a:cxn ang="0">
                    <a:pos x="25" y="7"/>
                  </a:cxn>
                  <a:cxn ang="0">
                    <a:pos x="20" y="5"/>
                  </a:cxn>
                  <a:cxn ang="0">
                    <a:pos x="14" y="2"/>
                  </a:cxn>
                  <a:cxn ang="0">
                    <a:pos x="7" y="0"/>
                  </a:cxn>
                  <a:cxn ang="0">
                    <a:pos x="0" y="0"/>
                  </a:cxn>
                  <a:cxn ang="0">
                    <a:pos x="9" y="2"/>
                  </a:cxn>
                  <a:cxn ang="0">
                    <a:pos x="17" y="5"/>
                  </a:cxn>
                  <a:cxn ang="0">
                    <a:pos x="23" y="8"/>
                  </a:cxn>
                  <a:cxn ang="0">
                    <a:pos x="29" y="12"/>
                  </a:cxn>
                  <a:cxn ang="0">
                    <a:pos x="32" y="15"/>
                  </a:cxn>
                  <a:cxn ang="0">
                    <a:pos x="35" y="19"/>
                  </a:cxn>
                  <a:cxn ang="0">
                    <a:pos x="37" y="20"/>
                  </a:cxn>
                  <a:cxn ang="0">
                    <a:pos x="37" y="21"/>
                  </a:cxn>
                  <a:cxn ang="0">
                    <a:pos x="23" y="16"/>
                  </a:cxn>
                  <a:cxn ang="0">
                    <a:pos x="13" y="15"/>
                  </a:cxn>
                  <a:cxn ang="0">
                    <a:pos x="6" y="16"/>
                  </a:cxn>
                  <a:cxn ang="0">
                    <a:pos x="4" y="17"/>
                  </a:cxn>
                  <a:cxn ang="0">
                    <a:pos x="12" y="19"/>
                  </a:cxn>
                  <a:cxn ang="0">
                    <a:pos x="20" y="20"/>
                  </a:cxn>
                  <a:cxn ang="0">
                    <a:pos x="27" y="22"/>
                  </a:cxn>
                  <a:cxn ang="0">
                    <a:pos x="32" y="24"/>
                  </a:cxn>
                  <a:cxn ang="0">
                    <a:pos x="37" y="27"/>
                  </a:cxn>
                  <a:cxn ang="0">
                    <a:pos x="40" y="30"/>
                  </a:cxn>
                  <a:cxn ang="0">
                    <a:pos x="43" y="33"/>
                  </a:cxn>
                  <a:cxn ang="0">
                    <a:pos x="45" y="38"/>
                  </a:cxn>
                  <a:cxn ang="0">
                    <a:pos x="46" y="42"/>
                  </a:cxn>
                  <a:cxn ang="0">
                    <a:pos x="46" y="36"/>
                  </a:cxn>
                  <a:cxn ang="0">
                    <a:pos x="45" y="29"/>
                  </a:cxn>
                  <a:cxn ang="0">
                    <a:pos x="44" y="24"/>
                  </a:cxn>
                </a:cxnLst>
                <a:rect l="0" t="0" r="r" b="b"/>
                <a:pathLst>
                  <a:path w="46" h="42">
                    <a:moveTo>
                      <a:pt x="44" y="24"/>
                    </a:moveTo>
                    <a:lnTo>
                      <a:pt x="39" y="20"/>
                    </a:lnTo>
                    <a:lnTo>
                      <a:pt x="36" y="15"/>
                    </a:lnTo>
                    <a:lnTo>
                      <a:pt x="31" y="12"/>
                    </a:lnTo>
                    <a:lnTo>
                      <a:pt x="25" y="7"/>
                    </a:lnTo>
                    <a:lnTo>
                      <a:pt x="20" y="5"/>
                    </a:lnTo>
                    <a:lnTo>
                      <a:pt x="14" y="2"/>
                    </a:lnTo>
                    <a:lnTo>
                      <a:pt x="7" y="0"/>
                    </a:lnTo>
                    <a:lnTo>
                      <a:pt x="0" y="0"/>
                    </a:lnTo>
                    <a:lnTo>
                      <a:pt x="9" y="2"/>
                    </a:lnTo>
                    <a:lnTo>
                      <a:pt x="17" y="5"/>
                    </a:lnTo>
                    <a:lnTo>
                      <a:pt x="23" y="8"/>
                    </a:lnTo>
                    <a:lnTo>
                      <a:pt x="29" y="12"/>
                    </a:lnTo>
                    <a:lnTo>
                      <a:pt x="32" y="15"/>
                    </a:lnTo>
                    <a:lnTo>
                      <a:pt x="35" y="19"/>
                    </a:lnTo>
                    <a:lnTo>
                      <a:pt x="37" y="20"/>
                    </a:lnTo>
                    <a:lnTo>
                      <a:pt x="37" y="21"/>
                    </a:lnTo>
                    <a:lnTo>
                      <a:pt x="23" y="16"/>
                    </a:lnTo>
                    <a:lnTo>
                      <a:pt x="13" y="15"/>
                    </a:lnTo>
                    <a:lnTo>
                      <a:pt x="6" y="16"/>
                    </a:lnTo>
                    <a:lnTo>
                      <a:pt x="4" y="17"/>
                    </a:lnTo>
                    <a:lnTo>
                      <a:pt x="12" y="19"/>
                    </a:lnTo>
                    <a:lnTo>
                      <a:pt x="20" y="20"/>
                    </a:lnTo>
                    <a:lnTo>
                      <a:pt x="27" y="22"/>
                    </a:lnTo>
                    <a:lnTo>
                      <a:pt x="32" y="24"/>
                    </a:lnTo>
                    <a:lnTo>
                      <a:pt x="37" y="27"/>
                    </a:lnTo>
                    <a:lnTo>
                      <a:pt x="40" y="30"/>
                    </a:lnTo>
                    <a:lnTo>
                      <a:pt x="43" y="33"/>
                    </a:lnTo>
                    <a:lnTo>
                      <a:pt x="45" y="38"/>
                    </a:lnTo>
                    <a:lnTo>
                      <a:pt x="46" y="42"/>
                    </a:lnTo>
                    <a:lnTo>
                      <a:pt x="46" y="36"/>
                    </a:lnTo>
                    <a:lnTo>
                      <a:pt x="45" y="29"/>
                    </a:lnTo>
                    <a:lnTo>
                      <a:pt x="44" y="2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2841" name="Freeform 73"/>
              <p:cNvSpPr>
                <a:spLocks/>
              </p:cNvSpPr>
              <p:nvPr/>
            </p:nvSpPr>
            <p:spPr bwMode="auto">
              <a:xfrm>
                <a:off x="3535" y="2712"/>
                <a:ext cx="28" cy="18"/>
              </a:xfrm>
              <a:custGeom>
                <a:avLst/>
                <a:gdLst/>
                <a:ahLst/>
                <a:cxnLst>
                  <a:cxn ang="0">
                    <a:pos x="38" y="0"/>
                  </a:cxn>
                  <a:cxn ang="0">
                    <a:pos x="32" y="2"/>
                  </a:cxn>
                  <a:cxn ang="0">
                    <a:pos x="27" y="6"/>
                  </a:cxn>
                  <a:cxn ang="0">
                    <a:pos x="21" y="9"/>
                  </a:cxn>
                  <a:cxn ang="0">
                    <a:pos x="16" y="12"/>
                  </a:cxn>
                  <a:cxn ang="0">
                    <a:pos x="12" y="16"/>
                  </a:cxn>
                  <a:cxn ang="0">
                    <a:pos x="7" y="22"/>
                  </a:cxn>
                  <a:cxn ang="0">
                    <a:pos x="4" y="26"/>
                  </a:cxn>
                  <a:cxn ang="0">
                    <a:pos x="0" y="33"/>
                  </a:cxn>
                  <a:cxn ang="0">
                    <a:pos x="10" y="19"/>
                  </a:cxn>
                  <a:cxn ang="0">
                    <a:pos x="22" y="10"/>
                  </a:cxn>
                  <a:cxn ang="0">
                    <a:pos x="29" y="7"/>
                  </a:cxn>
                  <a:cxn ang="0">
                    <a:pos x="32" y="6"/>
                  </a:cxn>
                  <a:cxn ang="0">
                    <a:pos x="23" y="17"/>
                  </a:cxn>
                  <a:cxn ang="0">
                    <a:pos x="19" y="26"/>
                  </a:cxn>
                  <a:cxn ang="0">
                    <a:pos x="17" y="33"/>
                  </a:cxn>
                  <a:cxn ang="0">
                    <a:pos x="17" y="35"/>
                  </a:cxn>
                  <a:cxn ang="0">
                    <a:pos x="22" y="27"/>
                  </a:cxn>
                  <a:cxn ang="0">
                    <a:pos x="25" y="22"/>
                  </a:cxn>
                  <a:cxn ang="0">
                    <a:pos x="30" y="16"/>
                  </a:cxn>
                  <a:cxn ang="0">
                    <a:pos x="34" y="11"/>
                  </a:cxn>
                  <a:cxn ang="0">
                    <a:pos x="38" y="8"/>
                  </a:cxn>
                  <a:cxn ang="0">
                    <a:pos x="43" y="6"/>
                  </a:cxn>
                  <a:cxn ang="0">
                    <a:pos x="47" y="4"/>
                  </a:cxn>
                  <a:cxn ang="0">
                    <a:pos x="52" y="4"/>
                  </a:cxn>
                  <a:cxn ang="0">
                    <a:pos x="55" y="3"/>
                  </a:cxn>
                  <a:cxn ang="0">
                    <a:pos x="51" y="2"/>
                  </a:cxn>
                  <a:cxn ang="0">
                    <a:pos x="43" y="1"/>
                  </a:cxn>
                  <a:cxn ang="0">
                    <a:pos x="38" y="0"/>
                  </a:cxn>
                </a:cxnLst>
                <a:rect l="0" t="0" r="r" b="b"/>
                <a:pathLst>
                  <a:path w="55" h="35">
                    <a:moveTo>
                      <a:pt x="38" y="0"/>
                    </a:moveTo>
                    <a:lnTo>
                      <a:pt x="32" y="2"/>
                    </a:lnTo>
                    <a:lnTo>
                      <a:pt x="27" y="6"/>
                    </a:lnTo>
                    <a:lnTo>
                      <a:pt x="21" y="9"/>
                    </a:lnTo>
                    <a:lnTo>
                      <a:pt x="16" y="12"/>
                    </a:lnTo>
                    <a:lnTo>
                      <a:pt x="12" y="16"/>
                    </a:lnTo>
                    <a:lnTo>
                      <a:pt x="7" y="22"/>
                    </a:lnTo>
                    <a:lnTo>
                      <a:pt x="4" y="26"/>
                    </a:lnTo>
                    <a:lnTo>
                      <a:pt x="0" y="33"/>
                    </a:lnTo>
                    <a:lnTo>
                      <a:pt x="10" y="19"/>
                    </a:lnTo>
                    <a:lnTo>
                      <a:pt x="22" y="10"/>
                    </a:lnTo>
                    <a:lnTo>
                      <a:pt x="29" y="7"/>
                    </a:lnTo>
                    <a:lnTo>
                      <a:pt x="32" y="6"/>
                    </a:lnTo>
                    <a:lnTo>
                      <a:pt x="23" y="17"/>
                    </a:lnTo>
                    <a:lnTo>
                      <a:pt x="19" y="26"/>
                    </a:lnTo>
                    <a:lnTo>
                      <a:pt x="17" y="33"/>
                    </a:lnTo>
                    <a:lnTo>
                      <a:pt x="17" y="35"/>
                    </a:lnTo>
                    <a:lnTo>
                      <a:pt x="22" y="27"/>
                    </a:lnTo>
                    <a:lnTo>
                      <a:pt x="25" y="22"/>
                    </a:lnTo>
                    <a:lnTo>
                      <a:pt x="30" y="16"/>
                    </a:lnTo>
                    <a:lnTo>
                      <a:pt x="34" y="11"/>
                    </a:lnTo>
                    <a:lnTo>
                      <a:pt x="38" y="8"/>
                    </a:lnTo>
                    <a:lnTo>
                      <a:pt x="43" y="6"/>
                    </a:lnTo>
                    <a:lnTo>
                      <a:pt x="47" y="4"/>
                    </a:lnTo>
                    <a:lnTo>
                      <a:pt x="52" y="4"/>
                    </a:lnTo>
                    <a:lnTo>
                      <a:pt x="55" y="3"/>
                    </a:lnTo>
                    <a:lnTo>
                      <a:pt x="51" y="2"/>
                    </a:lnTo>
                    <a:lnTo>
                      <a:pt x="43" y="1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2842" name="Freeform 74"/>
              <p:cNvSpPr>
                <a:spLocks/>
              </p:cNvSpPr>
              <p:nvPr/>
            </p:nvSpPr>
            <p:spPr bwMode="auto">
              <a:xfrm>
                <a:off x="3670" y="2692"/>
                <a:ext cx="31" cy="11"/>
              </a:xfrm>
              <a:custGeom>
                <a:avLst/>
                <a:gdLst/>
                <a:ahLst/>
                <a:cxnLst>
                  <a:cxn ang="0">
                    <a:pos x="13" y="1"/>
                  </a:cxn>
                  <a:cxn ang="0">
                    <a:pos x="19" y="0"/>
                  </a:cxn>
                  <a:cxn ang="0">
                    <a:pos x="26" y="0"/>
                  </a:cxn>
                  <a:cxn ang="0">
                    <a:pos x="32" y="0"/>
                  </a:cxn>
                  <a:cxn ang="0">
                    <a:pos x="38" y="0"/>
                  </a:cxn>
                  <a:cxn ang="0">
                    <a:pos x="44" y="1"/>
                  </a:cxn>
                  <a:cxn ang="0">
                    <a:pos x="50" y="3"/>
                  </a:cxn>
                  <a:cxn ang="0">
                    <a:pos x="56" y="6"/>
                  </a:cxn>
                  <a:cxn ang="0">
                    <a:pos x="62" y="11"/>
                  </a:cxn>
                  <a:cxn ang="0">
                    <a:pos x="54" y="6"/>
                  </a:cxn>
                  <a:cxn ang="0">
                    <a:pos x="46" y="4"/>
                  </a:cxn>
                  <a:cxn ang="0">
                    <a:pos x="39" y="3"/>
                  </a:cxn>
                  <a:cxn ang="0">
                    <a:pos x="33" y="2"/>
                  </a:cxn>
                  <a:cxn ang="0">
                    <a:pos x="27" y="2"/>
                  </a:cxn>
                  <a:cxn ang="0">
                    <a:pos x="24" y="2"/>
                  </a:cxn>
                  <a:cxn ang="0">
                    <a:pos x="21" y="3"/>
                  </a:cxn>
                  <a:cxn ang="0">
                    <a:pos x="20" y="3"/>
                  </a:cxn>
                  <a:cxn ang="0">
                    <a:pos x="34" y="9"/>
                  </a:cxn>
                  <a:cxn ang="0">
                    <a:pos x="43" y="15"/>
                  </a:cxn>
                  <a:cxn ang="0">
                    <a:pos x="47" y="19"/>
                  </a:cxn>
                  <a:cxn ang="0">
                    <a:pos x="48" y="21"/>
                  </a:cxn>
                  <a:cxn ang="0">
                    <a:pos x="41" y="17"/>
                  </a:cxn>
                  <a:cxn ang="0">
                    <a:pos x="34" y="13"/>
                  </a:cxn>
                  <a:cxn ang="0">
                    <a:pos x="28" y="10"/>
                  </a:cxn>
                  <a:cxn ang="0">
                    <a:pos x="23" y="8"/>
                  </a:cxn>
                  <a:cxn ang="0">
                    <a:pos x="17" y="8"/>
                  </a:cxn>
                  <a:cxn ang="0">
                    <a:pos x="12" y="8"/>
                  </a:cxn>
                  <a:cxn ang="0">
                    <a:pos x="8" y="9"/>
                  </a:cxn>
                  <a:cxn ang="0">
                    <a:pos x="3" y="11"/>
                  </a:cxn>
                  <a:cxn ang="0">
                    <a:pos x="0" y="13"/>
                  </a:cxn>
                  <a:cxn ang="0">
                    <a:pos x="4" y="9"/>
                  </a:cxn>
                  <a:cxn ang="0">
                    <a:pos x="10" y="3"/>
                  </a:cxn>
                  <a:cxn ang="0">
                    <a:pos x="13" y="1"/>
                  </a:cxn>
                </a:cxnLst>
                <a:rect l="0" t="0" r="r" b="b"/>
                <a:pathLst>
                  <a:path w="62" h="21">
                    <a:moveTo>
                      <a:pt x="13" y="1"/>
                    </a:moveTo>
                    <a:lnTo>
                      <a:pt x="19" y="0"/>
                    </a:lnTo>
                    <a:lnTo>
                      <a:pt x="26" y="0"/>
                    </a:lnTo>
                    <a:lnTo>
                      <a:pt x="32" y="0"/>
                    </a:lnTo>
                    <a:lnTo>
                      <a:pt x="38" y="0"/>
                    </a:lnTo>
                    <a:lnTo>
                      <a:pt x="44" y="1"/>
                    </a:lnTo>
                    <a:lnTo>
                      <a:pt x="50" y="3"/>
                    </a:lnTo>
                    <a:lnTo>
                      <a:pt x="56" y="6"/>
                    </a:lnTo>
                    <a:lnTo>
                      <a:pt x="62" y="11"/>
                    </a:lnTo>
                    <a:lnTo>
                      <a:pt x="54" y="6"/>
                    </a:lnTo>
                    <a:lnTo>
                      <a:pt x="46" y="4"/>
                    </a:lnTo>
                    <a:lnTo>
                      <a:pt x="39" y="3"/>
                    </a:lnTo>
                    <a:lnTo>
                      <a:pt x="33" y="2"/>
                    </a:lnTo>
                    <a:lnTo>
                      <a:pt x="27" y="2"/>
                    </a:lnTo>
                    <a:lnTo>
                      <a:pt x="24" y="2"/>
                    </a:lnTo>
                    <a:lnTo>
                      <a:pt x="21" y="3"/>
                    </a:lnTo>
                    <a:lnTo>
                      <a:pt x="20" y="3"/>
                    </a:lnTo>
                    <a:lnTo>
                      <a:pt x="34" y="9"/>
                    </a:lnTo>
                    <a:lnTo>
                      <a:pt x="43" y="15"/>
                    </a:lnTo>
                    <a:lnTo>
                      <a:pt x="47" y="19"/>
                    </a:lnTo>
                    <a:lnTo>
                      <a:pt x="48" y="21"/>
                    </a:lnTo>
                    <a:lnTo>
                      <a:pt x="41" y="17"/>
                    </a:lnTo>
                    <a:lnTo>
                      <a:pt x="34" y="13"/>
                    </a:lnTo>
                    <a:lnTo>
                      <a:pt x="28" y="10"/>
                    </a:lnTo>
                    <a:lnTo>
                      <a:pt x="23" y="8"/>
                    </a:lnTo>
                    <a:lnTo>
                      <a:pt x="17" y="8"/>
                    </a:lnTo>
                    <a:lnTo>
                      <a:pt x="12" y="8"/>
                    </a:lnTo>
                    <a:lnTo>
                      <a:pt x="8" y="9"/>
                    </a:lnTo>
                    <a:lnTo>
                      <a:pt x="3" y="11"/>
                    </a:lnTo>
                    <a:lnTo>
                      <a:pt x="0" y="13"/>
                    </a:lnTo>
                    <a:lnTo>
                      <a:pt x="4" y="9"/>
                    </a:lnTo>
                    <a:lnTo>
                      <a:pt x="10" y="3"/>
                    </a:lnTo>
                    <a:lnTo>
                      <a:pt x="13" y="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2843" name="Freeform 75"/>
              <p:cNvSpPr>
                <a:spLocks/>
              </p:cNvSpPr>
              <p:nvPr/>
            </p:nvSpPr>
            <p:spPr bwMode="auto">
              <a:xfrm>
                <a:off x="3552" y="2741"/>
                <a:ext cx="46" cy="6"/>
              </a:xfrm>
              <a:custGeom>
                <a:avLst/>
                <a:gdLst/>
                <a:ahLst/>
                <a:cxnLst>
                  <a:cxn ang="0">
                    <a:pos x="91" y="7"/>
                  </a:cxn>
                  <a:cxn ang="0">
                    <a:pos x="83" y="4"/>
                  </a:cxn>
                  <a:cxn ang="0">
                    <a:pos x="77" y="3"/>
                  </a:cxn>
                  <a:cxn ang="0">
                    <a:pos x="71" y="2"/>
                  </a:cxn>
                  <a:cxn ang="0">
                    <a:pos x="66" y="0"/>
                  </a:cxn>
                  <a:cxn ang="0">
                    <a:pos x="63" y="0"/>
                  </a:cxn>
                  <a:cxn ang="0">
                    <a:pos x="59" y="0"/>
                  </a:cxn>
                  <a:cxn ang="0">
                    <a:pos x="56" y="0"/>
                  </a:cxn>
                  <a:cxn ang="0">
                    <a:pos x="53" y="0"/>
                  </a:cxn>
                  <a:cxn ang="0">
                    <a:pos x="47" y="0"/>
                  </a:cxn>
                  <a:cxn ang="0">
                    <a:pos x="40" y="3"/>
                  </a:cxn>
                  <a:cxn ang="0">
                    <a:pos x="31" y="4"/>
                  </a:cxn>
                  <a:cxn ang="0">
                    <a:pos x="23" y="6"/>
                  </a:cxn>
                  <a:cxn ang="0">
                    <a:pos x="13" y="9"/>
                  </a:cxn>
                  <a:cxn ang="0">
                    <a:pos x="7" y="10"/>
                  </a:cxn>
                  <a:cxn ang="0">
                    <a:pos x="2" y="12"/>
                  </a:cxn>
                  <a:cxn ang="0">
                    <a:pos x="0" y="12"/>
                  </a:cxn>
                  <a:cxn ang="0">
                    <a:pos x="12" y="10"/>
                  </a:cxn>
                  <a:cxn ang="0">
                    <a:pos x="24" y="7"/>
                  </a:cxn>
                  <a:cxn ang="0">
                    <a:pos x="33" y="5"/>
                  </a:cxn>
                  <a:cxn ang="0">
                    <a:pos x="41" y="4"/>
                  </a:cxn>
                  <a:cxn ang="0">
                    <a:pos x="47" y="4"/>
                  </a:cxn>
                  <a:cxn ang="0">
                    <a:pos x="53" y="3"/>
                  </a:cxn>
                  <a:cxn ang="0">
                    <a:pos x="56" y="3"/>
                  </a:cxn>
                  <a:cxn ang="0">
                    <a:pos x="58" y="3"/>
                  </a:cxn>
                  <a:cxn ang="0">
                    <a:pos x="68" y="3"/>
                  </a:cxn>
                  <a:cxn ang="0">
                    <a:pos x="78" y="5"/>
                  </a:cxn>
                  <a:cxn ang="0">
                    <a:pos x="87" y="6"/>
                  </a:cxn>
                  <a:cxn ang="0">
                    <a:pos x="91" y="7"/>
                  </a:cxn>
                  <a:cxn ang="0">
                    <a:pos x="91" y="7"/>
                  </a:cxn>
                </a:cxnLst>
                <a:rect l="0" t="0" r="r" b="b"/>
                <a:pathLst>
                  <a:path w="91" h="12">
                    <a:moveTo>
                      <a:pt x="91" y="7"/>
                    </a:moveTo>
                    <a:lnTo>
                      <a:pt x="83" y="4"/>
                    </a:lnTo>
                    <a:lnTo>
                      <a:pt x="77" y="3"/>
                    </a:lnTo>
                    <a:lnTo>
                      <a:pt x="71" y="2"/>
                    </a:lnTo>
                    <a:lnTo>
                      <a:pt x="66" y="0"/>
                    </a:lnTo>
                    <a:lnTo>
                      <a:pt x="63" y="0"/>
                    </a:lnTo>
                    <a:lnTo>
                      <a:pt x="59" y="0"/>
                    </a:lnTo>
                    <a:lnTo>
                      <a:pt x="56" y="0"/>
                    </a:lnTo>
                    <a:lnTo>
                      <a:pt x="53" y="0"/>
                    </a:lnTo>
                    <a:lnTo>
                      <a:pt x="47" y="0"/>
                    </a:lnTo>
                    <a:lnTo>
                      <a:pt x="40" y="3"/>
                    </a:lnTo>
                    <a:lnTo>
                      <a:pt x="31" y="4"/>
                    </a:lnTo>
                    <a:lnTo>
                      <a:pt x="23" y="6"/>
                    </a:lnTo>
                    <a:lnTo>
                      <a:pt x="13" y="9"/>
                    </a:lnTo>
                    <a:lnTo>
                      <a:pt x="7" y="10"/>
                    </a:lnTo>
                    <a:lnTo>
                      <a:pt x="2" y="12"/>
                    </a:lnTo>
                    <a:lnTo>
                      <a:pt x="0" y="12"/>
                    </a:lnTo>
                    <a:lnTo>
                      <a:pt x="12" y="10"/>
                    </a:lnTo>
                    <a:lnTo>
                      <a:pt x="24" y="7"/>
                    </a:lnTo>
                    <a:lnTo>
                      <a:pt x="33" y="5"/>
                    </a:lnTo>
                    <a:lnTo>
                      <a:pt x="41" y="4"/>
                    </a:lnTo>
                    <a:lnTo>
                      <a:pt x="47" y="4"/>
                    </a:lnTo>
                    <a:lnTo>
                      <a:pt x="53" y="3"/>
                    </a:lnTo>
                    <a:lnTo>
                      <a:pt x="56" y="3"/>
                    </a:lnTo>
                    <a:lnTo>
                      <a:pt x="58" y="3"/>
                    </a:lnTo>
                    <a:lnTo>
                      <a:pt x="68" y="3"/>
                    </a:lnTo>
                    <a:lnTo>
                      <a:pt x="78" y="5"/>
                    </a:lnTo>
                    <a:lnTo>
                      <a:pt x="87" y="6"/>
                    </a:lnTo>
                    <a:lnTo>
                      <a:pt x="91" y="7"/>
                    </a:lnTo>
                    <a:lnTo>
                      <a:pt x="91" y="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2844" name="Freeform 76"/>
              <p:cNvSpPr>
                <a:spLocks/>
              </p:cNvSpPr>
              <p:nvPr/>
            </p:nvSpPr>
            <p:spPr bwMode="auto">
              <a:xfrm>
                <a:off x="3543" y="2746"/>
                <a:ext cx="53" cy="14"/>
              </a:xfrm>
              <a:custGeom>
                <a:avLst/>
                <a:gdLst/>
                <a:ahLst/>
                <a:cxnLst>
                  <a:cxn ang="0">
                    <a:pos x="106" y="3"/>
                  </a:cxn>
                  <a:cxn ang="0">
                    <a:pos x="96" y="1"/>
                  </a:cxn>
                  <a:cxn ang="0">
                    <a:pos x="88" y="0"/>
                  </a:cxn>
                  <a:cxn ang="0">
                    <a:pos x="81" y="0"/>
                  </a:cxn>
                  <a:cxn ang="0">
                    <a:pos x="76" y="0"/>
                  </a:cxn>
                  <a:cxn ang="0">
                    <a:pos x="72" y="1"/>
                  </a:cxn>
                  <a:cxn ang="0">
                    <a:pos x="67" y="2"/>
                  </a:cxn>
                  <a:cxn ang="0">
                    <a:pos x="64" y="2"/>
                  </a:cxn>
                  <a:cxn ang="0">
                    <a:pos x="59" y="3"/>
                  </a:cxn>
                  <a:cxn ang="0">
                    <a:pos x="53" y="4"/>
                  </a:cxn>
                  <a:cxn ang="0">
                    <a:pos x="45" y="8"/>
                  </a:cxn>
                  <a:cxn ang="0">
                    <a:pos x="36" y="11"/>
                  </a:cxn>
                  <a:cxn ang="0">
                    <a:pos x="26" y="16"/>
                  </a:cxn>
                  <a:cxn ang="0">
                    <a:pos x="16" y="20"/>
                  </a:cxn>
                  <a:cxn ang="0">
                    <a:pos x="8" y="24"/>
                  </a:cxn>
                  <a:cxn ang="0">
                    <a:pos x="3" y="26"/>
                  </a:cxn>
                  <a:cxn ang="0">
                    <a:pos x="0" y="27"/>
                  </a:cxn>
                  <a:cxn ang="0">
                    <a:pos x="15" y="22"/>
                  </a:cxn>
                  <a:cxn ang="0">
                    <a:pos x="29" y="17"/>
                  </a:cxn>
                  <a:cxn ang="0">
                    <a:pos x="39" y="12"/>
                  </a:cxn>
                  <a:cxn ang="0">
                    <a:pos x="49" y="10"/>
                  </a:cxn>
                  <a:cxn ang="0">
                    <a:pos x="54" y="8"/>
                  </a:cxn>
                  <a:cxn ang="0">
                    <a:pos x="60" y="5"/>
                  </a:cxn>
                  <a:cxn ang="0">
                    <a:pos x="64" y="5"/>
                  </a:cxn>
                  <a:cxn ang="0">
                    <a:pos x="66" y="4"/>
                  </a:cxn>
                  <a:cxn ang="0">
                    <a:pos x="72" y="3"/>
                  </a:cxn>
                  <a:cxn ang="0">
                    <a:pos x="77" y="3"/>
                  </a:cxn>
                  <a:cxn ang="0">
                    <a:pos x="84" y="2"/>
                  </a:cxn>
                  <a:cxn ang="0">
                    <a:pos x="91" y="2"/>
                  </a:cxn>
                  <a:cxn ang="0">
                    <a:pos x="97" y="3"/>
                  </a:cxn>
                  <a:cxn ang="0">
                    <a:pos x="102" y="3"/>
                  </a:cxn>
                  <a:cxn ang="0">
                    <a:pos x="105" y="3"/>
                  </a:cxn>
                  <a:cxn ang="0">
                    <a:pos x="106" y="3"/>
                  </a:cxn>
                  <a:cxn ang="0">
                    <a:pos x="106" y="3"/>
                  </a:cxn>
                </a:cxnLst>
                <a:rect l="0" t="0" r="r" b="b"/>
                <a:pathLst>
                  <a:path w="106" h="27">
                    <a:moveTo>
                      <a:pt x="106" y="3"/>
                    </a:moveTo>
                    <a:lnTo>
                      <a:pt x="96" y="1"/>
                    </a:lnTo>
                    <a:lnTo>
                      <a:pt x="88" y="0"/>
                    </a:lnTo>
                    <a:lnTo>
                      <a:pt x="81" y="0"/>
                    </a:lnTo>
                    <a:lnTo>
                      <a:pt x="76" y="0"/>
                    </a:lnTo>
                    <a:lnTo>
                      <a:pt x="72" y="1"/>
                    </a:lnTo>
                    <a:lnTo>
                      <a:pt x="67" y="2"/>
                    </a:lnTo>
                    <a:lnTo>
                      <a:pt x="64" y="2"/>
                    </a:lnTo>
                    <a:lnTo>
                      <a:pt x="59" y="3"/>
                    </a:lnTo>
                    <a:lnTo>
                      <a:pt x="53" y="4"/>
                    </a:lnTo>
                    <a:lnTo>
                      <a:pt x="45" y="8"/>
                    </a:lnTo>
                    <a:lnTo>
                      <a:pt x="36" y="11"/>
                    </a:lnTo>
                    <a:lnTo>
                      <a:pt x="26" y="16"/>
                    </a:lnTo>
                    <a:lnTo>
                      <a:pt x="16" y="20"/>
                    </a:lnTo>
                    <a:lnTo>
                      <a:pt x="8" y="24"/>
                    </a:lnTo>
                    <a:lnTo>
                      <a:pt x="3" y="26"/>
                    </a:lnTo>
                    <a:lnTo>
                      <a:pt x="0" y="27"/>
                    </a:lnTo>
                    <a:lnTo>
                      <a:pt x="15" y="22"/>
                    </a:lnTo>
                    <a:lnTo>
                      <a:pt x="29" y="17"/>
                    </a:lnTo>
                    <a:lnTo>
                      <a:pt x="39" y="12"/>
                    </a:lnTo>
                    <a:lnTo>
                      <a:pt x="49" y="10"/>
                    </a:lnTo>
                    <a:lnTo>
                      <a:pt x="54" y="8"/>
                    </a:lnTo>
                    <a:lnTo>
                      <a:pt x="60" y="5"/>
                    </a:lnTo>
                    <a:lnTo>
                      <a:pt x="64" y="5"/>
                    </a:lnTo>
                    <a:lnTo>
                      <a:pt x="66" y="4"/>
                    </a:lnTo>
                    <a:lnTo>
                      <a:pt x="72" y="3"/>
                    </a:lnTo>
                    <a:lnTo>
                      <a:pt x="77" y="3"/>
                    </a:lnTo>
                    <a:lnTo>
                      <a:pt x="84" y="2"/>
                    </a:lnTo>
                    <a:lnTo>
                      <a:pt x="91" y="2"/>
                    </a:lnTo>
                    <a:lnTo>
                      <a:pt x="97" y="3"/>
                    </a:lnTo>
                    <a:lnTo>
                      <a:pt x="102" y="3"/>
                    </a:lnTo>
                    <a:lnTo>
                      <a:pt x="105" y="3"/>
                    </a:lnTo>
                    <a:lnTo>
                      <a:pt x="106" y="3"/>
                    </a:lnTo>
                    <a:lnTo>
                      <a:pt x="106" y="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2845" name="Freeform 77"/>
              <p:cNvSpPr>
                <a:spLocks/>
              </p:cNvSpPr>
              <p:nvPr/>
            </p:nvSpPr>
            <p:spPr bwMode="auto">
              <a:xfrm>
                <a:off x="3551" y="2751"/>
                <a:ext cx="42" cy="17"/>
              </a:xfrm>
              <a:custGeom>
                <a:avLst/>
                <a:gdLst/>
                <a:ahLst/>
                <a:cxnLst>
                  <a:cxn ang="0">
                    <a:pos x="83" y="0"/>
                  </a:cxn>
                  <a:cxn ang="0">
                    <a:pos x="75" y="0"/>
                  </a:cxn>
                  <a:cxn ang="0">
                    <a:pos x="68" y="0"/>
                  </a:cxn>
                  <a:cxn ang="0">
                    <a:pos x="62" y="1"/>
                  </a:cxn>
                  <a:cxn ang="0">
                    <a:pos x="58" y="1"/>
                  </a:cxn>
                  <a:cxn ang="0">
                    <a:pos x="54" y="3"/>
                  </a:cxn>
                  <a:cxn ang="0">
                    <a:pos x="51" y="5"/>
                  </a:cxn>
                  <a:cxn ang="0">
                    <a:pos x="49" y="6"/>
                  </a:cxn>
                  <a:cxn ang="0">
                    <a:pos x="45" y="7"/>
                  </a:cxn>
                  <a:cxn ang="0">
                    <a:pos x="41" y="9"/>
                  </a:cxn>
                  <a:cxn ang="0">
                    <a:pos x="35" y="12"/>
                  </a:cxn>
                  <a:cxn ang="0">
                    <a:pos x="27" y="16"/>
                  </a:cxn>
                  <a:cxn ang="0">
                    <a:pos x="20" y="21"/>
                  </a:cxn>
                  <a:cxn ang="0">
                    <a:pos x="12" y="25"/>
                  </a:cxn>
                  <a:cxn ang="0">
                    <a:pos x="6" y="30"/>
                  </a:cxn>
                  <a:cxn ang="0">
                    <a:pos x="2" y="32"/>
                  </a:cxn>
                  <a:cxn ang="0">
                    <a:pos x="0" y="33"/>
                  </a:cxn>
                  <a:cxn ang="0">
                    <a:pos x="12" y="26"/>
                  </a:cxn>
                  <a:cxn ang="0">
                    <a:pos x="22" y="22"/>
                  </a:cxn>
                  <a:cxn ang="0">
                    <a:pos x="30" y="17"/>
                  </a:cxn>
                  <a:cxn ang="0">
                    <a:pos x="37" y="14"/>
                  </a:cxn>
                  <a:cxn ang="0">
                    <a:pos x="42" y="10"/>
                  </a:cxn>
                  <a:cxn ang="0">
                    <a:pos x="46" y="8"/>
                  </a:cxn>
                  <a:cxn ang="0">
                    <a:pos x="49" y="7"/>
                  </a:cxn>
                  <a:cxn ang="0">
                    <a:pos x="51" y="6"/>
                  </a:cxn>
                  <a:cxn ang="0">
                    <a:pos x="60" y="3"/>
                  </a:cxn>
                  <a:cxn ang="0">
                    <a:pos x="71" y="1"/>
                  </a:cxn>
                  <a:cxn ang="0">
                    <a:pos x="80" y="0"/>
                  </a:cxn>
                  <a:cxn ang="0">
                    <a:pos x="83" y="0"/>
                  </a:cxn>
                  <a:cxn ang="0">
                    <a:pos x="83" y="0"/>
                  </a:cxn>
                </a:cxnLst>
                <a:rect l="0" t="0" r="r" b="b"/>
                <a:pathLst>
                  <a:path w="83" h="33">
                    <a:moveTo>
                      <a:pt x="83" y="0"/>
                    </a:moveTo>
                    <a:lnTo>
                      <a:pt x="75" y="0"/>
                    </a:lnTo>
                    <a:lnTo>
                      <a:pt x="68" y="0"/>
                    </a:lnTo>
                    <a:lnTo>
                      <a:pt x="62" y="1"/>
                    </a:lnTo>
                    <a:lnTo>
                      <a:pt x="58" y="1"/>
                    </a:lnTo>
                    <a:lnTo>
                      <a:pt x="54" y="3"/>
                    </a:lnTo>
                    <a:lnTo>
                      <a:pt x="51" y="5"/>
                    </a:lnTo>
                    <a:lnTo>
                      <a:pt x="49" y="6"/>
                    </a:lnTo>
                    <a:lnTo>
                      <a:pt x="45" y="7"/>
                    </a:lnTo>
                    <a:lnTo>
                      <a:pt x="41" y="9"/>
                    </a:lnTo>
                    <a:lnTo>
                      <a:pt x="35" y="12"/>
                    </a:lnTo>
                    <a:lnTo>
                      <a:pt x="27" y="16"/>
                    </a:lnTo>
                    <a:lnTo>
                      <a:pt x="20" y="21"/>
                    </a:lnTo>
                    <a:lnTo>
                      <a:pt x="12" y="25"/>
                    </a:lnTo>
                    <a:lnTo>
                      <a:pt x="6" y="30"/>
                    </a:lnTo>
                    <a:lnTo>
                      <a:pt x="2" y="32"/>
                    </a:lnTo>
                    <a:lnTo>
                      <a:pt x="0" y="33"/>
                    </a:lnTo>
                    <a:lnTo>
                      <a:pt x="12" y="26"/>
                    </a:lnTo>
                    <a:lnTo>
                      <a:pt x="22" y="22"/>
                    </a:lnTo>
                    <a:lnTo>
                      <a:pt x="30" y="17"/>
                    </a:lnTo>
                    <a:lnTo>
                      <a:pt x="37" y="14"/>
                    </a:lnTo>
                    <a:lnTo>
                      <a:pt x="42" y="10"/>
                    </a:lnTo>
                    <a:lnTo>
                      <a:pt x="46" y="8"/>
                    </a:lnTo>
                    <a:lnTo>
                      <a:pt x="49" y="7"/>
                    </a:lnTo>
                    <a:lnTo>
                      <a:pt x="51" y="6"/>
                    </a:lnTo>
                    <a:lnTo>
                      <a:pt x="60" y="3"/>
                    </a:lnTo>
                    <a:lnTo>
                      <a:pt x="71" y="1"/>
                    </a:lnTo>
                    <a:lnTo>
                      <a:pt x="80" y="0"/>
                    </a:lnTo>
                    <a:lnTo>
                      <a:pt x="83" y="0"/>
                    </a:lnTo>
                    <a:lnTo>
                      <a:pt x="83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2846" name="Freeform 78"/>
              <p:cNvSpPr>
                <a:spLocks/>
              </p:cNvSpPr>
              <p:nvPr/>
            </p:nvSpPr>
            <p:spPr bwMode="auto">
              <a:xfrm>
                <a:off x="3597" y="2633"/>
                <a:ext cx="18" cy="36"/>
              </a:xfrm>
              <a:custGeom>
                <a:avLst/>
                <a:gdLst/>
                <a:ahLst/>
                <a:cxnLst>
                  <a:cxn ang="0">
                    <a:pos x="14" y="0"/>
                  </a:cxn>
                  <a:cxn ang="0">
                    <a:pos x="7" y="8"/>
                  </a:cxn>
                  <a:cxn ang="0">
                    <a:pos x="3" y="16"/>
                  </a:cxn>
                  <a:cxn ang="0">
                    <a:pos x="0" y="23"/>
                  </a:cxn>
                  <a:cxn ang="0">
                    <a:pos x="4" y="29"/>
                  </a:cxn>
                  <a:cxn ang="0">
                    <a:pos x="8" y="31"/>
                  </a:cxn>
                  <a:cxn ang="0">
                    <a:pos x="10" y="32"/>
                  </a:cxn>
                  <a:cxn ang="0">
                    <a:pos x="11" y="36"/>
                  </a:cxn>
                  <a:cxn ang="0">
                    <a:pos x="13" y="44"/>
                  </a:cxn>
                  <a:cxn ang="0">
                    <a:pos x="19" y="54"/>
                  </a:cxn>
                  <a:cxn ang="0">
                    <a:pos x="25" y="63"/>
                  </a:cxn>
                  <a:cxn ang="0">
                    <a:pos x="30" y="70"/>
                  </a:cxn>
                  <a:cxn ang="0">
                    <a:pos x="33" y="73"/>
                  </a:cxn>
                  <a:cxn ang="0">
                    <a:pos x="31" y="60"/>
                  </a:cxn>
                  <a:cxn ang="0">
                    <a:pos x="33" y="56"/>
                  </a:cxn>
                  <a:cxn ang="0">
                    <a:pos x="35" y="55"/>
                  </a:cxn>
                  <a:cxn ang="0">
                    <a:pos x="36" y="45"/>
                  </a:cxn>
                  <a:cxn ang="0">
                    <a:pos x="36" y="31"/>
                  </a:cxn>
                  <a:cxn ang="0">
                    <a:pos x="34" y="24"/>
                  </a:cxn>
                  <a:cxn ang="0">
                    <a:pos x="30" y="20"/>
                  </a:cxn>
                  <a:cxn ang="0">
                    <a:pos x="25" y="17"/>
                  </a:cxn>
                  <a:cxn ang="0">
                    <a:pos x="20" y="13"/>
                  </a:cxn>
                  <a:cxn ang="0">
                    <a:pos x="17" y="7"/>
                  </a:cxn>
                  <a:cxn ang="0">
                    <a:pos x="15" y="2"/>
                  </a:cxn>
                  <a:cxn ang="0">
                    <a:pos x="14" y="0"/>
                  </a:cxn>
                </a:cxnLst>
                <a:rect l="0" t="0" r="r" b="b"/>
                <a:pathLst>
                  <a:path w="36" h="73">
                    <a:moveTo>
                      <a:pt x="14" y="0"/>
                    </a:moveTo>
                    <a:lnTo>
                      <a:pt x="7" y="8"/>
                    </a:lnTo>
                    <a:lnTo>
                      <a:pt x="3" y="16"/>
                    </a:lnTo>
                    <a:lnTo>
                      <a:pt x="0" y="23"/>
                    </a:lnTo>
                    <a:lnTo>
                      <a:pt x="4" y="29"/>
                    </a:lnTo>
                    <a:lnTo>
                      <a:pt x="8" y="31"/>
                    </a:lnTo>
                    <a:lnTo>
                      <a:pt x="10" y="32"/>
                    </a:lnTo>
                    <a:lnTo>
                      <a:pt x="11" y="36"/>
                    </a:lnTo>
                    <a:lnTo>
                      <a:pt x="13" y="44"/>
                    </a:lnTo>
                    <a:lnTo>
                      <a:pt x="19" y="54"/>
                    </a:lnTo>
                    <a:lnTo>
                      <a:pt x="25" y="63"/>
                    </a:lnTo>
                    <a:lnTo>
                      <a:pt x="30" y="70"/>
                    </a:lnTo>
                    <a:lnTo>
                      <a:pt x="33" y="73"/>
                    </a:lnTo>
                    <a:lnTo>
                      <a:pt x="31" y="60"/>
                    </a:lnTo>
                    <a:lnTo>
                      <a:pt x="33" y="56"/>
                    </a:lnTo>
                    <a:lnTo>
                      <a:pt x="35" y="55"/>
                    </a:lnTo>
                    <a:lnTo>
                      <a:pt x="36" y="45"/>
                    </a:lnTo>
                    <a:lnTo>
                      <a:pt x="36" y="31"/>
                    </a:lnTo>
                    <a:lnTo>
                      <a:pt x="34" y="24"/>
                    </a:lnTo>
                    <a:lnTo>
                      <a:pt x="30" y="20"/>
                    </a:lnTo>
                    <a:lnTo>
                      <a:pt x="25" y="17"/>
                    </a:lnTo>
                    <a:lnTo>
                      <a:pt x="20" y="13"/>
                    </a:lnTo>
                    <a:lnTo>
                      <a:pt x="17" y="7"/>
                    </a:lnTo>
                    <a:lnTo>
                      <a:pt x="15" y="2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2847" name="Freeform 79"/>
              <p:cNvSpPr>
                <a:spLocks/>
              </p:cNvSpPr>
              <p:nvPr/>
            </p:nvSpPr>
            <p:spPr bwMode="auto">
              <a:xfrm>
                <a:off x="3579" y="2630"/>
                <a:ext cx="21" cy="42"/>
              </a:xfrm>
              <a:custGeom>
                <a:avLst/>
                <a:gdLst/>
                <a:ahLst/>
                <a:cxnLst>
                  <a:cxn ang="0">
                    <a:pos x="41" y="0"/>
                  </a:cxn>
                  <a:cxn ang="0">
                    <a:pos x="35" y="1"/>
                  </a:cxn>
                  <a:cxn ang="0">
                    <a:pos x="31" y="2"/>
                  </a:cxn>
                  <a:cxn ang="0">
                    <a:pos x="25" y="4"/>
                  </a:cxn>
                  <a:cxn ang="0">
                    <a:pos x="19" y="5"/>
                  </a:cxn>
                  <a:cxn ang="0">
                    <a:pos x="15" y="8"/>
                  </a:cxn>
                  <a:cxn ang="0">
                    <a:pos x="9" y="9"/>
                  </a:cxn>
                  <a:cxn ang="0">
                    <a:pos x="4" y="11"/>
                  </a:cxn>
                  <a:cxn ang="0">
                    <a:pos x="0" y="12"/>
                  </a:cxn>
                  <a:cxn ang="0">
                    <a:pos x="0" y="16"/>
                  </a:cxn>
                  <a:cxn ang="0">
                    <a:pos x="1" y="21"/>
                  </a:cxn>
                  <a:cxn ang="0">
                    <a:pos x="5" y="26"/>
                  </a:cxn>
                  <a:cxn ang="0">
                    <a:pos x="11" y="31"/>
                  </a:cxn>
                  <a:cxn ang="0">
                    <a:pos x="18" y="36"/>
                  </a:cxn>
                  <a:cxn ang="0">
                    <a:pos x="20" y="41"/>
                  </a:cxn>
                  <a:cxn ang="0">
                    <a:pos x="21" y="46"/>
                  </a:cxn>
                  <a:cxn ang="0">
                    <a:pos x="20" y="52"/>
                  </a:cxn>
                  <a:cxn ang="0">
                    <a:pos x="20" y="59"/>
                  </a:cxn>
                  <a:cxn ang="0">
                    <a:pos x="23" y="65"/>
                  </a:cxn>
                  <a:cxn ang="0">
                    <a:pos x="28" y="73"/>
                  </a:cxn>
                  <a:cxn ang="0">
                    <a:pos x="40" y="83"/>
                  </a:cxn>
                  <a:cxn ang="0">
                    <a:pos x="39" y="82"/>
                  </a:cxn>
                  <a:cxn ang="0">
                    <a:pos x="38" y="79"/>
                  </a:cxn>
                  <a:cxn ang="0">
                    <a:pos x="35" y="74"/>
                  </a:cxn>
                  <a:cxn ang="0">
                    <a:pos x="33" y="66"/>
                  </a:cxn>
                  <a:cxn ang="0">
                    <a:pos x="33" y="58"/>
                  </a:cxn>
                  <a:cxn ang="0">
                    <a:pos x="33" y="52"/>
                  </a:cxn>
                  <a:cxn ang="0">
                    <a:pos x="32" y="47"/>
                  </a:cxn>
                  <a:cxn ang="0">
                    <a:pos x="27" y="39"/>
                  </a:cxn>
                  <a:cxn ang="0">
                    <a:pos x="23" y="29"/>
                  </a:cxn>
                  <a:cxn ang="0">
                    <a:pos x="21" y="24"/>
                  </a:cxn>
                  <a:cxn ang="0">
                    <a:pos x="25" y="17"/>
                  </a:cxn>
                  <a:cxn ang="0">
                    <a:pos x="33" y="9"/>
                  </a:cxn>
                  <a:cxn ang="0">
                    <a:pos x="36" y="6"/>
                  </a:cxn>
                  <a:cxn ang="0">
                    <a:pos x="39" y="4"/>
                  </a:cxn>
                  <a:cxn ang="0">
                    <a:pos x="40" y="2"/>
                  </a:cxn>
                  <a:cxn ang="0">
                    <a:pos x="41" y="0"/>
                  </a:cxn>
                </a:cxnLst>
                <a:rect l="0" t="0" r="r" b="b"/>
                <a:pathLst>
                  <a:path w="41" h="83">
                    <a:moveTo>
                      <a:pt x="41" y="0"/>
                    </a:moveTo>
                    <a:lnTo>
                      <a:pt x="35" y="1"/>
                    </a:lnTo>
                    <a:lnTo>
                      <a:pt x="31" y="2"/>
                    </a:lnTo>
                    <a:lnTo>
                      <a:pt x="25" y="4"/>
                    </a:lnTo>
                    <a:lnTo>
                      <a:pt x="19" y="5"/>
                    </a:lnTo>
                    <a:lnTo>
                      <a:pt x="15" y="8"/>
                    </a:lnTo>
                    <a:lnTo>
                      <a:pt x="9" y="9"/>
                    </a:lnTo>
                    <a:lnTo>
                      <a:pt x="4" y="11"/>
                    </a:lnTo>
                    <a:lnTo>
                      <a:pt x="0" y="12"/>
                    </a:lnTo>
                    <a:lnTo>
                      <a:pt x="0" y="16"/>
                    </a:lnTo>
                    <a:lnTo>
                      <a:pt x="1" y="21"/>
                    </a:lnTo>
                    <a:lnTo>
                      <a:pt x="5" y="26"/>
                    </a:lnTo>
                    <a:lnTo>
                      <a:pt x="11" y="31"/>
                    </a:lnTo>
                    <a:lnTo>
                      <a:pt x="18" y="36"/>
                    </a:lnTo>
                    <a:lnTo>
                      <a:pt x="20" y="41"/>
                    </a:lnTo>
                    <a:lnTo>
                      <a:pt x="21" y="46"/>
                    </a:lnTo>
                    <a:lnTo>
                      <a:pt x="20" y="52"/>
                    </a:lnTo>
                    <a:lnTo>
                      <a:pt x="20" y="59"/>
                    </a:lnTo>
                    <a:lnTo>
                      <a:pt x="23" y="65"/>
                    </a:lnTo>
                    <a:lnTo>
                      <a:pt x="28" y="73"/>
                    </a:lnTo>
                    <a:lnTo>
                      <a:pt x="40" y="83"/>
                    </a:lnTo>
                    <a:lnTo>
                      <a:pt x="39" y="82"/>
                    </a:lnTo>
                    <a:lnTo>
                      <a:pt x="38" y="79"/>
                    </a:lnTo>
                    <a:lnTo>
                      <a:pt x="35" y="74"/>
                    </a:lnTo>
                    <a:lnTo>
                      <a:pt x="33" y="66"/>
                    </a:lnTo>
                    <a:lnTo>
                      <a:pt x="33" y="58"/>
                    </a:lnTo>
                    <a:lnTo>
                      <a:pt x="33" y="52"/>
                    </a:lnTo>
                    <a:lnTo>
                      <a:pt x="32" y="47"/>
                    </a:lnTo>
                    <a:lnTo>
                      <a:pt x="27" y="39"/>
                    </a:lnTo>
                    <a:lnTo>
                      <a:pt x="23" y="29"/>
                    </a:lnTo>
                    <a:lnTo>
                      <a:pt x="21" y="24"/>
                    </a:lnTo>
                    <a:lnTo>
                      <a:pt x="25" y="17"/>
                    </a:lnTo>
                    <a:lnTo>
                      <a:pt x="33" y="9"/>
                    </a:lnTo>
                    <a:lnTo>
                      <a:pt x="36" y="6"/>
                    </a:lnTo>
                    <a:lnTo>
                      <a:pt x="39" y="4"/>
                    </a:lnTo>
                    <a:lnTo>
                      <a:pt x="40" y="2"/>
                    </a:lnTo>
                    <a:lnTo>
                      <a:pt x="41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2848" name="Freeform 80"/>
              <p:cNvSpPr>
                <a:spLocks/>
              </p:cNvSpPr>
              <p:nvPr/>
            </p:nvSpPr>
            <p:spPr bwMode="auto">
              <a:xfrm>
                <a:off x="3622" y="2626"/>
                <a:ext cx="15" cy="43"/>
              </a:xfrm>
              <a:custGeom>
                <a:avLst/>
                <a:gdLst/>
                <a:ahLst/>
                <a:cxnLst>
                  <a:cxn ang="0">
                    <a:pos x="0" y="1"/>
                  </a:cxn>
                  <a:cxn ang="0">
                    <a:pos x="2" y="7"/>
                  </a:cxn>
                  <a:cxn ang="0">
                    <a:pos x="4" y="13"/>
                  </a:cxn>
                  <a:cxn ang="0">
                    <a:pos x="7" y="19"/>
                  </a:cxn>
                  <a:cxn ang="0">
                    <a:pos x="11" y="24"/>
                  </a:cxn>
                  <a:cxn ang="0">
                    <a:pos x="17" y="33"/>
                  </a:cxn>
                  <a:cxn ang="0">
                    <a:pos x="17" y="38"/>
                  </a:cxn>
                  <a:cxn ang="0">
                    <a:pos x="15" y="44"/>
                  </a:cxn>
                  <a:cxn ang="0">
                    <a:pos x="13" y="52"/>
                  </a:cxn>
                  <a:cxn ang="0">
                    <a:pos x="10" y="61"/>
                  </a:cxn>
                  <a:cxn ang="0">
                    <a:pos x="9" y="68"/>
                  </a:cxn>
                  <a:cxn ang="0">
                    <a:pos x="11" y="75"/>
                  </a:cxn>
                  <a:cxn ang="0">
                    <a:pos x="17" y="87"/>
                  </a:cxn>
                  <a:cxn ang="0">
                    <a:pos x="15" y="80"/>
                  </a:cxn>
                  <a:cxn ang="0">
                    <a:pos x="16" y="72"/>
                  </a:cxn>
                  <a:cxn ang="0">
                    <a:pos x="18" y="60"/>
                  </a:cxn>
                  <a:cxn ang="0">
                    <a:pos x="22" y="46"/>
                  </a:cxn>
                  <a:cxn ang="0">
                    <a:pos x="26" y="35"/>
                  </a:cxn>
                  <a:cxn ang="0">
                    <a:pos x="29" y="31"/>
                  </a:cxn>
                  <a:cxn ang="0">
                    <a:pos x="30" y="28"/>
                  </a:cxn>
                  <a:cxn ang="0">
                    <a:pos x="26" y="15"/>
                  </a:cxn>
                  <a:cxn ang="0">
                    <a:pos x="25" y="11"/>
                  </a:cxn>
                  <a:cxn ang="0">
                    <a:pos x="24" y="6"/>
                  </a:cxn>
                  <a:cxn ang="0">
                    <a:pos x="23" y="3"/>
                  </a:cxn>
                  <a:cxn ang="0">
                    <a:pos x="22" y="0"/>
                  </a:cxn>
                  <a:cxn ang="0">
                    <a:pos x="16" y="0"/>
                  </a:cxn>
                  <a:cxn ang="0">
                    <a:pos x="11" y="0"/>
                  </a:cxn>
                  <a:cxn ang="0">
                    <a:pos x="6" y="0"/>
                  </a:cxn>
                  <a:cxn ang="0">
                    <a:pos x="0" y="1"/>
                  </a:cxn>
                </a:cxnLst>
                <a:rect l="0" t="0" r="r" b="b"/>
                <a:pathLst>
                  <a:path w="30" h="87">
                    <a:moveTo>
                      <a:pt x="0" y="1"/>
                    </a:moveTo>
                    <a:lnTo>
                      <a:pt x="2" y="7"/>
                    </a:lnTo>
                    <a:lnTo>
                      <a:pt x="4" y="13"/>
                    </a:lnTo>
                    <a:lnTo>
                      <a:pt x="7" y="19"/>
                    </a:lnTo>
                    <a:lnTo>
                      <a:pt x="11" y="24"/>
                    </a:lnTo>
                    <a:lnTo>
                      <a:pt x="17" y="33"/>
                    </a:lnTo>
                    <a:lnTo>
                      <a:pt x="17" y="38"/>
                    </a:lnTo>
                    <a:lnTo>
                      <a:pt x="15" y="44"/>
                    </a:lnTo>
                    <a:lnTo>
                      <a:pt x="13" y="52"/>
                    </a:lnTo>
                    <a:lnTo>
                      <a:pt x="10" y="61"/>
                    </a:lnTo>
                    <a:lnTo>
                      <a:pt x="9" y="68"/>
                    </a:lnTo>
                    <a:lnTo>
                      <a:pt x="11" y="75"/>
                    </a:lnTo>
                    <a:lnTo>
                      <a:pt x="17" y="87"/>
                    </a:lnTo>
                    <a:lnTo>
                      <a:pt x="15" y="80"/>
                    </a:lnTo>
                    <a:lnTo>
                      <a:pt x="16" y="72"/>
                    </a:lnTo>
                    <a:lnTo>
                      <a:pt x="18" y="60"/>
                    </a:lnTo>
                    <a:lnTo>
                      <a:pt x="22" y="46"/>
                    </a:lnTo>
                    <a:lnTo>
                      <a:pt x="26" y="35"/>
                    </a:lnTo>
                    <a:lnTo>
                      <a:pt x="29" y="31"/>
                    </a:lnTo>
                    <a:lnTo>
                      <a:pt x="30" y="28"/>
                    </a:lnTo>
                    <a:lnTo>
                      <a:pt x="26" y="15"/>
                    </a:lnTo>
                    <a:lnTo>
                      <a:pt x="25" y="11"/>
                    </a:lnTo>
                    <a:lnTo>
                      <a:pt x="24" y="6"/>
                    </a:lnTo>
                    <a:lnTo>
                      <a:pt x="23" y="3"/>
                    </a:lnTo>
                    <a:lnTo>
                      <a:pt x="22" y="0"/>
                    </a:lnTo>
                    <a:lnTo>
                      <a:pt x="16" y="0"/>
                    </a:lnTo>
                    <a:lnTo>
                      <a:pt x="11" y="0"/>
                    </a:lnTo>
                    <a:lnTo>
                      <a:pt x="6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2849" name="Freeform 81"/>
              <p:cNvSpPr>
                <a:spLocks/>
              </p:cNvSpPr>
              <p:nvPr/>
            </p:nvSpPr>
            <p:spPr bwMode="auto">
              <a:xfrm>
                <a:off x="3633" y="2692"/>
                <a:ext cx="112" cy="156"/>
              </a:xfrm>
              <a:custGeom>
                <a:avLst/>
                <a:gdLst/>
                <a:ahLst/>
                <a:cxnLst>
                  <a:cxn ang="0">
                    <a:pos x="101" y="307"/>
                  </a:cxn>
                  <a:cxn ang="0">
                    <a:pos x="118" y="302"/>
                  </a:cxn>
                  <a:cxn ang="0">
                    <a:pos x="136" y="291"/>
                  </a:cxn>
                  <a:cxn ang="0">
                    <a:pos x="128" y="275"/>
                  </a:cxn>
                  <a:cxn ang="0">
                    <a:pos x="117" y="265"/>
                  </a:cxn>
                  <a:cxn ang="0">
                    <a:pos x="123" y="254"/>
                  </a:cxn>
                  <a:cxn ang="0">
                    <a:pos x="100" y="248"/>
                  </a:cxn>
                  <a:cxn ang="0">
                    <a:pos x="113" y="238"/>
                  </a:cxn>
                  <a:cxn ang="0">
                    <a:pos x="140" y="215"/>
                  </a:cxn>
                  <a:cxn ang="0">
                    <a:pos x="158" y="199"/>
                  </a:cxn>
                  <a:cxn ang="0">
                    <a:pos x="161" y="229"/>
                  </a:cxn>
                  <a:cxn ang="0">
                    <a:pos x="167" y="218"/>
                  </a:cxn>
                  <a:cxn ang="0">
                    <a:pos x="198" y="178"/>
                  </a:cxn>
                  <a:cxn ang="0">
                    <a:pos x="208" y="148"/>
                  </a:cxn>
                  <a:cxn ang="0">
                    <a:pos x="215" y="162"/>
                  </a:cxn>
                  <a:cxn ang="0">
                    <a:pos x="222" y="127"/>
                  </a:cxn>
                  <a:cxn ang="0">
                    <a:pos x="220" y="92"/>
                  </a:cxn>
                  <a:cxn ang="0">
                    <a:pos x="212" y="66"/>
                  </a:cxn>
                  <a:cxn ang="0">
                    <a:pos x="196" y="43"/>
                  </a:cxn>
                  <a:cxn ang="0">
                    <a:pos x="190" y="4"/>
                  </a:cxn>
                  <a:cxn ang="0">
                    <a:pos x="176" y="10"/>
                  </a:cxn>
                  <a:cxn ang="0">
                    <a:pos x="178" y="65"/>
                  </a:cxn>
                  <a:cxn ang="0">
                    <a:pos x="167" y="112"/>
                  </a:cxn>
                  <a:cxn ang="0">
                    <a:pos x="155" y="148"/>
                  </a:cxn>
                  <a:cxn ang="0">
                    <a:pos x="135" y="171"/>
                  </a:cxn>
                  <a:cxn ang="0">
                    <a:pos x="110" y="192"/>
                  </a:cxn>
                  <a:cxn ang="0">
                    <a:pos x="108" y="176"/>
                  </a:cxn>
                  <a:cxn ang="0">
                    <a:pos x="118" y="158"/>
                  </a:cxn>
                  <a:cxn ang="0">
                    <a:pos x="124" y="140"/>
                  </a:cxn>
                  <a:cxn ang="0">
                    <a:pos x="138" y="132"/>
                  </a:cxn>
                  <a:cxn ang="0">
                    <a:pos x="135" y="122"/>
                  </a:cxn>
                  <a:cxn ang="0">
                    <a:pos x="137" y="112"/>
                  </a:cxn>
                  <a:cxn ang="0">
                    <a:pos x="138" y="103"/>
                  </a:cxn>
                  <a:cxn ang="0">
                    <a:pos x="136" y="87"/>
                  </a:cxn>
                  <a:cxn ang="0">
                    <a:pos x="124" y="85"/>
                  </a:cxn>
                  <a:cxn ang="0">
                    <a:pos x="123" y="95"/>
                  </a:cxn>
                  <a:cxn ang="0">
                    <a:pos x="115" y="129"/>
                  </a:cxn>
                  <a:cxn ang="0">
                    <a:pos x="101" y="157"/>
                  </a:cxn>
                  <a:cxn ang="0">
                    <a:pos x="75" y="183"/>
                  </a:cxn>
                  <a:cxn ang="0">
                    <a:pos x="24" y="214"/>
                  </a:cxn>
                  <a:cxn ang="0">
                    <a:pos x="13" y="239"/>
                  </a:cxn>
                  <a:cxn ang="0">
                    <a:pos x="33" y="260"/>
                  </a:cxn>
                  <a:cxn ang="0">
                    <a:pos x="54" y="277"/>
                  </a:cxn>
                  <a:cxn ang="0">
                    <a:pos x="64" y="290"/>
                  </a:cxn>
                  <a:cxn ang="0">
                    <a:pos x="80" y="302"/>
                  </a:cxn>
                </a:cxnLst>
                <a:rect l="0" t="0" r="r" b="b"/>
                <a:pathLst>
                  <a:path w="223" h="310">
                    <a:moveTo>
                      <a:pt x="93" y="310"/>
                    </a:moveTo>
                    <a:lnTo>
                      <a:pt x="97" y="309"/>
                    </a:lnTo>
                    <a:lnTo>
                      <a:pt x="101" y="307"/>
                    </a:lnTo>
                    <a:lnTo>
                      <a:pt x="106" y="306"/>
                    </a:lnTo>
                    <a:lnTo>
                      <a:pt x="110" y="304"/>
                    </a:lnTo>
                    <a:lnTo>
                      <a:pt x="118" y="302"/>
                    </a:lnTo>
                    <a:lnTo>
                      <a:pt x="125" y="299"/>
                    </a:lnTo>
                    <a:lnTo>
                      <a:pt x="130" y="295"/>
                    </a:lnTo>
                    <a:lnTo>
                      <a:pt x="136" y="291"/>
                    </a:lnTo>
                    <a:lnTo>
                      <a:pt x="138" y="285"/>
                    </a:lnTo>
                    <a:lnTo>
                      <a:pt x="135" y="279"/>
                    </a:lnTo>
                    <a:lnTo>
                      <a:pt x="128" y="275"/>
                    </a:lnTo>
                    <a:lnTo>
                      <a:pt x="122" y="270"/>
                    </a:lnTo>
                    <a:lnTo>
                      <a:pt x="117" y="268"/>
                    </a:lnTo>
                    <a:lnTo>
                      <a:pt x="117" y="265"/>
                    </a:lnTo>
                    <a:lnTo>
                      <a:pt x="118" y="262"/>
                    </a:lnTo>
                    <a:lnTo>
                      <a:pt x="123" y="257"/>
                    </a:lnTo>
                    <a:lnTo>
                      <a:pt x="123" y="254"/>
                    </a:lnTo>
                    <a:lnTo>
                      <a:pt x="118" y="253"/>
                    </a:lnTo>
                    <a:lnTo>
                      <a:pt x="109" y="252"/>
                    </a:lnTo>
                    <a:lnTo>
                      <a:pt x="100" y="248"/>
                    </a:lnTo>
                    <a:lnTo>
                      <a:pt x="101" y="247"/>
                    </a:lnTo>
                    <a:lnTo>
                      <a:pt x="106" y="244"/>
                    </a:lnTo>
                    <a:lnTo>
                      <a:pt x="113" y="238"/>
                    </a:lnTo>
                    <a:lnTo>
                      <a:pt x="122" y="231"/>
                    </a:lnTo>
                    <a:lnTo>
                      <a:pt x="131" y="223"/>
                    </a:lnTo>
                    <a:lnTo>
                      <a:pt x="140" y="215"/>
                    </a:lnTo>
                    <a:lnTo>
                      <a:pt x="149" y="206"/>
                    </a:lnTo>
                    <a:lnTo>
                      <a:pt x="158" y="198"/>
                    </a:lnTo>
                    <a:lnTo>
                      <a:pt x="158" y="199"/>
                    </a:lnTo>
                    <a:lnTo>
                      <a:pt x="156" y="204"/>
                    </a:lnTo>
                    <a:lnTo>
                      <a:pt x="158" y="214"/>
                    </a:lnTo>
                    <a:lnTo>
                      <a:pt x="161" y="229"/>
                    </a:lnTo>
                    <a:lnTo>
                      <a:pt x="161" y="227"/>
                    </a:lnTo>
                    <a:lnTo>
                      <a:pt x="162" y="225"/>
                    </a:lnTo>
                    <a:lnTo>
                      <a:pt x="167" y="218"/>
                    </a:lnTo>
                    <a:lnTo>
                      <a:pt x="176" y="207"/>
                    </a:lnTo>
                    <a:lnTo>
                      <a:pt x="189" y="192"/>
                    </a:lnTo>
                    <a:lnTo>
                      <a:pt x="198" y="178"/>
                    </a:lnTo>
                    <a:lnTo>
                      <a:pt x="205" y="163"/>
                    </a:lnTo>
                    <a:lnTo>
                      <a:pt x="208" y="147"/>
                    </a:lnTo>
                    <a:lnTo>
                      <a:pt x="208" y="148"/>
                    </a:lnTo>
                    <a:lnTo>
                      <a:pt x="208" y="152"/>
                    </a:lnTo>
                    <a:lnTo>
                      <a:pt x="210" y="156"/>
                    </a:lnTo>
                    <a:lnTo>
                      <a:pt x="215" y="162"/>
                    </a:lnTo>
                    <a:lnTo>
                      <a:pt x="216" y="157"/>
                    </a:lnTo>
                    <a:lnTo>
                      <a:pt x="220" y="145"/>
                    </a:lnTo>
                    <a:lnTo>
                      <a:pt x="222" y="127"/>
                    </a:lnTo>
                    <a:lnTo>
                      <a:pt x="223" y="111"/>
                    </a:lnTo>
                    <a:lnTo>
                      <a:pt x="222" y="99"/>
                    </a:lnTo>
                    <a:lnTo>
                      <a:pt x="220" y="92"/>
                    </a:lnTo>
                    <a:lnTo>
                      <a:pt x="216" y="86"/>
                    </a:lnTo>
                    <a:lnTo>
                      <a:pt x="215" y="77"/>
                    </a:lnTo>
                    <a:lnTo>
                      <a:pt x="212" y="66"/>
                    </a:lnTo>
                    <a:lnTo>
                      <a:pt x="205" y="60"/>
                    </a:lnTo>
                    <a:lnTo>
                      <a:pt x="199" y="53"/>
                    </a:lnTo>
                    <a:lnTo>
                      <a:pt x="196" y="43"/>
                    </a:lnTo>
                    <a:lnTo>
                      <a:pt x="196" y="30"/>
                    </a:lnTo>
                    <a:lnTo>
                      <a:pt x="194" y="16"/>
                    </a:lnTo>
                    <a:lnTo>
                      <a:pt x="190" y="4"/>
                    </a:lnTo>
                    <a:lnTo>
                      <a:pt x="183" y="0"/>
                    </a:lnTo>
                    <a:lnTo>
                      <a:pt x="177" y="2"/>
                    </a:lnTo>
                    <a:lnTo>
                      <a:pt x="176" y="10"/>
                    </a:lnTo>
                    <a:lnTo>
                      <a:pt x="176" y="26"/>
                    </a:lnTo>
                    <a:lnTo>
                      <a:pt x="178" y="48"/>
                    </a:lnTo>
                    <a:lnTo>
                      <a:pt x="178" y="65"/>
                    </a:lnTo>
                    <a:lnTo>
                      <a:pt x="177" y="74"/>
                    </a:lnTo>
                    <a:lnTo>
                      <a:pt x="172" y="86"/>
                    </a:lnTo>
                    <a:lnTo>
                      <a:pt x="167" y="112"/>
                    </a:lnTo>
                    <a:lnTo>
                      <a:pt x="163" y="127"/>
                    </a:lnTo>
                    <a:lnTo>
                      <a:pt x="160" y="139"/>
                    </a:lnTo>
                    <a:lnTo>
                      <a:pt x="155" y="148"/>
                    </a:lnTo>
                    <a:lnTo>
                      <a:pt x="151" y="156"/>
                    </a:lnTo>
                    <a:lnTo>
                      <a:pt x="144" y="163"/>
                    </a:lnTo>
                    <a:lnTo>
                      <a:pt x="135" y="171"/>
                    </a:lnTo>
                    <a:lnTo>
                      <a:pt x="124" y="181"/>
                    </a:lnTo>
                    <a:lnTo>
                      <a:pt x="110" y="194"/>
                    </a:lnTo>
                    <a:lnTo>
                      <a:pt x="110" y="192"/>
                    </a:lnTo>
                    <a:lnTo>
                      <a:pt x="109" y="188"/>
                    </a:lnTo>
                    <a:lnTo>
                      <a:pt x="108" y="181"/>
                    </a:lnTo>
                    <a:lnTo>
                      <a:pt x="108" y="176"/>
                    </a:lnTo>
                    <a:lnTo>
                      <a:pt x="110" y="170"/>
                    </a:lnTo>
                    <a:lnTo>
                      <a:pt x="114" y="164"/>
                    </a:lnTo>
                    <a:lnTo>
                      <a:pt x="118" y="158"/>
                    </a:lnTo>
                    <a:lnTo>
                      <a:pt x="121" y="150"/>
                    </a:lnTo>
                    <a:lnTo>
                      <a:pt x="122" y="145"/>
                    </a:lnTo>
                    <a:lnTo>
                      <a:pt x="124" y="140"/>
                    </a:lnTo>
                    <a:lnTo>
                      <a:pt x="128" y="138"/>
                    </a:lnTo>
                    <a:lnTo>
                      <a:pt x="133" y="134"/>
                    </a:lnTo>
                    <a:lnTo>
                      <a:pt x="138" y="132"/>
                    </a:lnTo>
                    <a:lnTo>
                      <a:pt x="138" y="130"/>
                    </a:lnTo>
                    <a:lnTo>
                      <a:pt x="136" y="127"/>
                    </a:lnTo>
                    <a:lnTo>
                      <a:pt x="135" y="122"/>
                    </a:lnTo>
                    <a:lnTo>
                      <a:pt x="135" y="116"/>
                    </a:lnTo>
                    <a:lnTo>
                      <a:pt x="135" y="114"/>
                    </a:lnTo>
                    <a:lnTo>
                      <a:pt x="137" y="112"/>
                    </a:lnTo>
                    <a:lnTo>
                      <a:pt x="143" y="110"/>
                    </a:lnTo>
                    <a:lnTo>
                      <a:pt x="141" y="108"/>
                    </a:lnTo>
                    <a:lnTo>
                      <a:pt x="138" y="103"/>
                    </a:lnTo>
                    <a:lnTo>
                      <a:pt x="136" y="97"/>
                    </a:lnTo>
                    <a:lnTo>
                      <a:pt x="136" y="93"/>
                    </a:lnTo>
                    <a:lnTo>
                      <a:pt x="136" y="87"/>
                    </a:lnTo>
                    <a:lnTo>
                      <a:pt x="135" y="83"/>
                    </a:lnTo>
                    <a:lnTo>
                      <a:pt x="130" y="80"/>
                    </a:lnTo>
                    <a:lnTo>
                      <a:pt x="124" y="85"/>
                    </a:lnTo>
                    <a:lnTo>
                      <a:pt x="121" y="89"/>
                    </a:lnTo>
                    <a:lnTo>
                      <a:pt x="121" y="92"/>
                    </a:lnTo>
                    <a:lnTo>
                      <a:pt x="123" y="95"/>
                    </a:lnTo>
                    <a:lnTo>
                      <a:pt x="123" y="106"/>
                    </a:lnTo>
                    <a:lnTo>
                      <a:pt x="120" y="119"/>
                    </a:lnTo>
                    <a:lnTo>
                      <a:pt x="115" y="129"/>
                    </a:lnTo>
                    <a:lnTo>
                      <a:pt x="110" y="138"/>
                    </a:lnTo>
                    <a:lnTo>
                      <a:pt x="105" y="149"/>
                    </a:lnTo>
                    <a:lnTo>
                      <a:pt x="101" y="157"/>
                    </a:lnTo>
                    <a:lnTo>
                      <a:pt x="94" y="165"/>
                    </a:lnTo>
                    <a:lnTo>
                      <a:pt x="86" y="173"/>
                    </a:lnTo>
                    <a:lnTo>
                      <a:pt x="75" y="183"/>
                    </a:lnTo>
                    <a:lnTo>
                      <a:pt x="61" y="193"/>
                    </a:lnTo>
                    <a:lnTo>
                      <a:pt x="44" y="203"/>
                    </a:lnTo>
                    <a:lnTo>
                      <a:pt x="24" y="214"/>
                    </a:lnTo>
                    <a:lnTo>
                      <a:pt x="0" y="225"/>
                    </a:lnTo>
                    <a:lnTo>
                      <a:pt x="6" y="232"/>
                    </a:lnTo>
                    <a:lnTo>
                      <a:pt x="13" y="239"/>
                    </a:lnTo>
                    <a:lnTo>
                      <a:pt x="19" y="246"/>
                    </a:lnTo>
                    <a:lnTo>
                      <a:pt x="26" y="253"/>
                    </a:lnTo>
                    <a:lnTo>
                      <a:pt x="33" y="260"/>
                    </a:lnTo>
                    <a:lnTo>
                      <a:pt x="40" y="265"/>
                    </a:lnTo>
                    <a:lnTo>
                      <a:pt x="47" y="271"/>
                    </a:lnTo>
                    <a:lnTo>
                      <a:pt x="54" y="277"/>
                    </a:lnTo>
                    <a:lnTo>
                      <a:pt x="57" y="280"/>
                    </a:lnTo>
                    <a:lnTo>
                      <a:pt x="61" y="285"/>
                    </a:lnTo>
                    <a:lnTo>
                      <a:pt x="64" y="290"/>
                    </a:lnTo>
                    <a:lnTo>
                      <a:pt x="69" y="293"/>
                    </a:lnTo>
                    <a:lnTo>
                      <a:pt x="75" y="298"/>
                    </a:lnTo>
                    <a:lnTo>
                      <a:pt x="80" y="302"/>
                    </a:lnTo>
                    <a:lnTo>
                      <a:pt x="86" y="307"/>
                    </a:lnTo>
                    <a:lnTo>
                      <a:pt x="93" y="31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2850" name="Freeform 82"/>
              <p:cNvSpPr>
                <a:spLocks/>
              </p:cNvSpPr>
              <p:nvPr/>
            </p:nvSpPr>
            <p:spPr bwMode="auto">
              <a:xfrm>
                <a:off x="3693" y="2661"/>
                <a:ext cx="114" cy="212"/>
              </a:xfrm>
              <a:custGeom>
                <a:avLst/>
                <a:gdLst/>
                <a:ahLst/>
                <a:cxnLst>
                  <a:cxn ang="0">
                    <a:pos x="82" y="21"/>
                  </a:cxn>
                  <a:cxn ang="0">
                    <a:pos x="88" y="53"/>
                  </a:cxn>
                  <a:cxn ang="0">
                    <a:pos x="97" y="65"/>
                  </a:cxn>
                  <a:cxn ang="0">
                    <a:pos x="114" y="79"/>
                  </a:cxn>
                  <a:cxn ang="0">
                    <a:pos x="129" y="116"/>
                  </a:cxn>
                  <a:cxn ang="0">
                    <a:pos x="129" y="154"/>
                  </a:cxn>
                  <a:cxn ang="0">
                    <a:pos x="149" y="195"/>
                  </a:cxn>
                  <a:cxn ang="0">
                    <a:pos x="157" y="230"/>
                  </a:cxn>
                  <a:cxn ang="0">
                    <a:pos x="165" y="271"/>
                  </a:cxn>
                  <a:cxn ang="0">
                    <a:pos x="159" y="306"/>
                  </a:cxn>
                  <a:cxn ang="0">
                    <a:pos x="145" y="317"/>
                  </a:cxn>
                  <a:cxn ang="0">
                    <a:pos x="119" y="320"/>
                  </a:cxn>
                  <a:cxn ang="0">
                    <a:pos x="96" y="311"/>
                  </a:cxn>
                  <a:cxn ang="0">
                    <a:pos x="87" y="311"/>
                  </a:cxn>
                  <a:cxn ang="0">
                    <a:pos x="78" y="323"/>
                  </a:cxn>
                  <a:cxn ang="0">
                    <a:pos x="60" y="330"/>
                  </a:cxn>
                  <a:cxn ang="0">
                    <a:pos x="66" y="332"/>
                  </a:cxn>
                  <a:cxn ang="0">
                    <a:pos x="53" y="343"/>
                  </a:cxn>
                  <a:cxn ang="0">
                    <a:pos x="30" y="361"/>
                  </a:cxn>
                  <a:cxn ang="0">
                    <a:pos x="17" y="377"/>
                  </a:cxn>
                  <a:cxn ang="0">
                    <a:pos x="6" y="387"/>
                  </a:cxn>
                  <a:cxn ang="0">
                    <a:pos x="27" y="393"/>
                  </a:cxn>
                  <a:cxn ang="0">
                    <a:pos x="22" y="415"/>
                  </a:cxn>
                  <a:cxn ang="0">
                    <a:pos x="33" y="417"/>
                  </a:cxn>
                  <a:cxn ang="0">
                    <a:pos x="54" y="406"/>
                  </a:cxn>
                  <a:cxn ang="0">
                    <a:pos x="76" y="396"/>
                  </a:cxn>
                  <a:cxn ang="0">
                    <a:pos x="90" y="386"/>
                  </a:cxn>
                  <a:cxn ang="0">
                    <a:pos x="103" y="381"/>
                  </a:cxn>
                  <a:cxn ang="0">
                    <a:pos x="136" y="389"/>
                  </a:cxn>
                  <a:cxn ang="0">
                    <a:pos x="147" y="391"/>
                  </a:cxn>
                  <a:cxn ang="0">
                    <a:pos x="162" y="364"/>
                  </a:cxn>
                  <a:cxn ang="0">
                    <a:pos x="171" y="347"/>
                  </a:cxn>
                  <a:cxn ang="0">
                    <a:pos x="174" y="345"/>
                  </a:cxn>
                  <a:cxn ang="0">
                    <a:pos x="193" y="337"/>
                  </a:cxn>
                  <a:cxn ang="0">
                    <a:pos x="210" y="318"/>
                  </a:cxn>
                  <a:cxn ang="0">
                    <a:pos x="220" y="291"/>
                  </a:cxn>
                  <a:cxn ang="0">
                    <a:pos x="228" y="273"/>
                  </a:cxn>
                  <a:cxn ang="0">
                    <a:pos x="210" y="257"/>
                  </a:cxn>
                  <a:cxn ang="0">
                    <a:pos x="199" y="202"/>
                  </a:cxn>
                  <a:cxn ang="0">
                    <a:pos x="203" y="159"/>
                  </a:cxn>
                  <a:cxn ang="0">
                    <a:pos x="186" y="120"/>
                  </a:cxn>
                  <a:cxn ang="0">
                    <a:pos x="195" y="127"/>
                  </a:cxn>
                  <a:cxn ang="0">
                    <a:pos x="190" y="110"/>
                  </a:cxn>
                  <a:cxn ang="0">
                    <a:pos x="176" y="81"/>
                  </a:cxn>
                  <a:cxn ang="0">
                    <a:pos x="172" y="66"/>
                  </a:cxn>
                  <a:cxn ang="0">
                    <a:pos x="172" y="56"/>
                  </a:cxn>
                  <a:cxn ang="0">
                    <a:pos x="155" y="36"/>
                  </a:cxn>
                  <a:cxn ang="0">
                    <a:pos x="144" y="0"/>
                  </a:cxn>
                  <a:cxn ang="0">
                    <a:pos x="118" y="4"/>
                  </a:cxn>
                  <a:cxn ang="0">
                    <a:pos x="88" y="7"/>
                  </a:cxn>
                </a:cxnLst>
                <a:rect l="0" t="0" r="r" b="b"/>
                <a:pathLst>
                  <a:path w="229" h="423">
                    <a:moveTo>
                      <a:pt x="73" y="7"/>
                    </a:moveTo>
                    <a:lnTo>
                      <a:pt x="76" y="13"/>
                    </a:lnTo>
                    <a:lnTo>
                      <a:pt x="82" y="21"/>
                    </a:lnTo>
                    <a:lnTo>
                      <a:pt x="87" y="32"/>
                    </a:lnTo>
                    <a:lnTo>
                      <a:pt x="88" y="43"/>
                    </a:lnTo>
                    <a:lnTo>
                      <a:pt x="88" y="53"/>
                    </a:lnTo>
                    <a:lnTo>
                      <a:pt x="89" y="58"/>
                    </a:lnTo>
                    <a:lnTo>
                      <a:pt x="92" y="63"/>
                    </a:lnTo>
                    <a:lnTo>
                      <a:pt x="97" y="65"/>
                    </a:lnTo>
                    <a:lnTo>
                      <a:pt x="102" y="69"/>
                    </a:lnTo>
                    <a:lnTo>
                      <a:pt x="107" y="72"/>
                    </a:lnTo>
                    <a:lnTo>
                      <a:pt x="114" y="79"/>
                    </a:lnTo>
                    <a:lnTo>
                      <a:pt x="120" y="88"/>
                    </a:lnTo>
                    <a:lnTo>
                      <a:pt x="127" y="105"/>
                    </a:lnTo>
                    <a:lnTo>
                      <a:pt x="129" y="116"/>
                    </a:lnTo>
                    <a:lnTo>
                      <a:pt x="128" y="124"/>
                    </a:lnTo>
                    <a:lnTo>
                      <a:pt x="127" y="136"/>
                    </a:lnTo>
                    <a:lnTo>
                      <a:pt x="129" y="154"/>
                    </a:lnTo>
                    <a:lnTo>
                      <a:pt x="135" y="171"/>
                    </a:lnTo>
                    <a:lnTo>
                      <a:pt x="143" y="185"/>
                    </a:lnTo>
                    <a:lnTo>
                      <a:pt x="149" y="195"/>
                    </a:lnTo>
                    <a:lnTo>
                      <a:pt x="153" y="203"/>
                    </a:lnTo>
                    <a:lnTo>
                      <a:pt x="156" y="214"/>
                    </a:lnTo>
                    <a:lnTo>
                      <a:pt x="157" y="230"/>
                    </a:lnTo>
                    <a:lnTo>
                      <a:pt x="157" y="254"/>
                    </a:lnTo>
                    <a:lnTo>
                      <a:pt x="165" y="266"/>
                    </a:lnTo>
                    <a:lnTo>
                      <a:pt x="165" y="271"/>
                    </a:lnTo>
                    <a:lnTo>
                      <a:pt x="163" y="281"/>
                    </a:lnTo>
                    <a:lnTo>
                      <a:pt x="162" y="294"/>
                    </a:lnTo>
                    <a:lnTo>
                      <a:pt x="159" y="306"/>
                    </a:lnTo>
                    <a:lnTo>
                      <a:pt x="157" y="310"/>
                    </a:lnTo>
                    <a:lnTo>
                      <a:pt x="152" y="314"/>
                    </a:lnTo>
                    <a:lnTo>
                      <a:pt x="145" y="317"/>
                    </a:lnTo>
                    <a:lnTo>
                      <a:pt x="137" y="319"/>
                    </a:lnTo>
                    <a:lnTo>
                      <a:pt x="128" y="320"/>
                    </a:lnTo>
                    <a:lnTo>
                      <a:pt x="119" y="320"/>
                    </a:lnTo>
                    <a:lnTo>
                      <a:pt x="111" y="319"/>
                    </a:lnTo>
                    <a:lnTo>
                      <a:pt x="104" y="316"/>
                    </a:lnTo>
                    <a:lnTo>
                      <a:pt x="96" y="311"/>
                    </a:lnTo>
                    <a:lnTo>
                      <a:pt x="91" y="309"/>
                    </a:lnTo>
                    <a:lnTo>
                      <a:pt x="89" y="309"/>
                    </a:lnTo>
                    <a:lnTo>
                      <a:pt x="87" y="311"/>
                    </a:lnTo>
                    <a:lnTo>
                      <a:pt x="86" y="315"/>
                    </a:lnTo>
                    <a:lnTo>
                      <a:pt x="83" y="319"/>
                    </a:lnTo>
                    <a:lnTo>
                      <a:pt x="78" y="323"/>
                    </a:lnTo>
                    <a:lnTo>
                      <a:pt x="69" y="326"/>
                    </a:lnTo>
                    <a:lnTo>
                      <a:pt x="61" y="329"/>
                    </a:lnTo>
                    <a:lnTo>
                      <a:pt x="60" y="330"/>
                    </a:lnTo>
                    <a:lnTo>
                      <a:pt x="61" y="330"/>
                    </a:lnTo>
                    <a:lnTo>
                      <a:pt x="64" y="331"/>
                    </a:lnTo>
                    <a:lnTo>
                      <a:pt x="66" y="332"/>
                    </a:lnTo>
                    <a:lnTo>
                      <a:pt x="67" y="334"/>
                    </a:lnTo>
                    <a:lnTo>
                      <a:pt x="63" y="338"/>
                    </a:lnTo>
                    <a:lnTo>
                      <a:pt x="53" y="343"/>
                    </a:lnTo>
                    <a:lnTo>
                      <a:pt x="43" y="349"/>
                    </a:lnTo>
                    <a:lnTo>
                      <a:pt x="36" y="355"/>
                    </a:lnTo>
                    <a:lnTo>
                      <a:pt x="30" y="361"/>
                    </a:lnTo>
                    <a:lnTo>
                      <a:pt x="26" y="366"/>
                    </a:lnTo>
                    <a:lnTo>
                      <a:pt x="22" y="371"/>
                    </a:lnTo>
                    <a:lnTo>
                      <a:pt x="17" y="377"/>
                    </a:lnTo>
                    <a:lnTo>
                      <a:pt x="10" y="380"/>
                    </a:lnTo>
                    <a:lnTo>
                      <a:pt x="0" y="385"/>
                    </a:lnTo>
                    <a:lnTo>
                      <a:pt x="6" y="387"/>
                    </a:lnTo>
                    <a:lnTo>
                      <a:pt x="13" y="389"/>
                    </a:lnTo>
                    <a:lnTo>
                      <a:pt x="20" y="391"/>
                    </a:lnTo>
                    <a:lnTo>
                      <a:pt x="27" y="393"/>
                    </a:lnTo>
                    <a:lnTo>
                      <a:pt x="26" y="399"/>
                    </a:lnTo>
                    <a:lnTo>
                      <a:pt x="25" y="407"/>
                    </a:lnTo>
                    <a:lnTo>
                      <a:pt x="22" y="415"/>
                    </a:lnTo>
                    <a:lnTo>
                      <a:pt x="21" y="423"/>
                    </a:lnTo>
                    <a:lnTo>
                      <a:pt x="27" y="421"/>
                    </a:lnTo>
                    <a:lnTo>
                      <a:pt x="33" y="417"/>
                    </a:lnTo>
                    <a:lnTo>
                      <a:pt x="40" y="414"/>
                    </a:lnTo>
                    <a:lnTo>
                      <a:pt x="48" y="409"/>
                    </a:lnTo>
                    <a:lnTo>
                      <a:pt x="54" y="406"/>
                    </a:lnTo>
                    <a:lnTo>
                      <a:pt x="63" y="402"/>
                    </a:lnTo>
                    <a:lnTo>
                      <a:pt x="69" y="399"/>
                    </a:lnTo>
                    <a:lnTo>
                      <a:pt x="76" y="396"/>
                    </a:lnTo>
                    <a:lnTo>
                      <a:pt x="83" y="393"/>
                    </a:lnTo>
                    <a:lnTo>
                      <a:pt x="88" y="388"/>
                    </a:lnTo>
                    <a:lnTo>
                      <a:pt x="90" y="386"/>
                    </a:lnTo>
                    <a:lnTo>
                      <a:pt x="92" y="383"/>
                    </a:lnTo>
                    <a:lnTo>
                      <a:pt x="97" y="381"/>
                    </a:lnTo>
                    <a:lnTo>
                      <a:pt x="103" y="381"/>
                    </a:lnTo>
                    <a:lnTo>
                      <a:pt x="113" y="384"/>
                    </a:lnTo>
                    <a:lnTo>
                      <a:pt x="129" y="387"/>
                    </a:lnTo>
                    <a:lnTo>
                      <a:pt x="136" y="389"/>
                    </a:lnTo>
                    <a:lnTo>
                      <a:pt x="140" y="391"/>
                    </a:lnTo>
                    <a:lnTo>
                      <a:pt x="143" y="392"/>
                    </a:lnTo>
                    <a:lnTo>
                      <a:pt x="147" y="391"/>
                    </a:lnTo>
                    <a:lnTo>
                      <a:pt x="152" y="385"/>
                    </a:lnTo>
                    <a:lnTo>
                      <a:pt x="157" y="377"/>
                    </a:lnTo>
                    <a:lnTo>
                      <a:pt x="162" y="364"/>
                    </a:lnTo>
                    <a:lnTo>
                      <a:pt x="168" y="350"/>
                    </a:lnTo>
                    <a:lnTo>
                      <a:pt x="170" y="349"/>
                    </a:lnTo>
                    <a:lnTo>
                      <a:pt x="171" y="347"/>
                    </a:lnTo>
                    <a:lnTo>
                      <a:pt x="171" y="346"/>
                    </a:lnTo>
                    <a:lnTo>
                      <a:pt x="172" y="345"/>
                    </a:lnTo>
                    <a:lnTo>
                      <a:pt x="174" y="345"/>
                    </a:lnTo>
                    <a:lnTo>
                      <a:pt x="179" y="343"/>
                    </a:lnTo>
                    <a:lnTo>
                      <a:pt x="185" y="341"/>
                    </a:lnTo>
                    <a:lnTo>
                      <a:pt x="193" y="337"/>
                    </a:lnTo>
                    <a:lnTo>
                      <a:pt x="199" y="332"/>
                    </a:lnTo>
                    <a:lnTo>
                      <a:pt x="206" y="326"/>
                    </a:lnTo>
                    <a:lnTo>
                      <a:pt x="210" y="318"/>
                    </a:lnTo>
                    <a:lnTo>
                      <a:pt x="211" y="309"/>
                    </a:lnTo>
                    <a:lnTo>
                      <a:pt x="213" y="302"/>
                    </a:lnTo>
                    <a:lnTo>
                      <a:pt x="220" y="291"/>
                    </a:lnTo>
                    <a:lnTo>
                      <a:pt x="227" y="279"/>
                    </a:lnTo>
                    <a:lnTo>
                      <a:pt x="229" y="272"/>
                    </a:lnTo>
                    <a:lnTo>
                      <a:pt x="228" y="273"/>
                    </a:lnTo>
                    <a:lnTo>
                      <a:pt x="225" y="273"/>
                    </a:lnTo>
                    <a:lnTo>
                      <a:pt x="219" y="269"/>
                    </a:lnTo>
                    <a:lnTo>
                      <a:pt x="210" y="257"/>
                    </a:lnTo>
                    <a:lnTo>
                      <a:pt x="202" y="240"/>
                    </a:lnTo>
                    <a:lnTo>
                      <a:pt x="198" y="220"/>
                    </a:lnTo>
                    <a:lnTo>
                      <a:pt x="199" y="202"/>
                    </a:lnTo>
                    <a:lnTo>
                      <a:pt x="205" y="185"/>
                    </a:lnTo>
                    <a:lnTo>
                      <a:pt x="208" y="171"/>
                    </a:lnTo>
                    <a:lnTo>
                      <a:pt x="203" y="159"/>
                    </a:lnTo>
                    <a:lnTo>
                      <a:pt x="195" y="148"/>
                    </a:lnTo>
                    <a:lnTo>
                      <a:pt x="187" y="132"/>
                    </a:lnTo>
                    <a:lnTo>
                      <a:pt x="186" y="120"/>
                    </a:lnTo>
                    <a:lnTo>
                      <a:pt x="188" y="120"/>
                    </a:lnTo>
                    <a:lnTo>
                      <a:pt x="193" y="125"/>
                    </a:lnTo>
                    <a:lnTo>
                      <a:pt x="195" y="127"/>
                    </a:lnTo>
                    <a:lnTo>
                      <a:pt x="195" y="126"/>
                    </a:lnTo>
                    <a:lnTo>
                      <a:pt x="195" y="120"/>
                    </a:lnTo>
                    <a:lnTo>
                      <a:pt x="190" y="110"/>
                    </a:lnTo>
                    <a:lnTo>
                      <a:pt x="180" y="94"/>
                    </a:lnTo>
                    <a:lnTo>
                      <a:pt x="173" y="82"/>
                    </a:lnTo>
                    <a:lnTo>
                      <a:pt x="176" y="81"/>
                    </a:lnTo>
                    <a:lnTo>
                      <a:pt x="185" y="85"/>
                    </a:lnTo>
                    <a:lnTo>
                      <a:pt x="189" y="87"/>
                    </a:lnTo>
                    <a:lnTo>
                      <a:pt x="172" y="66"/>
                    </a:lnTo>
                    <a:lnTo>
                      <a:pt x="180" y="62"/>
                    </a:lnTo>
                    <a:lnTo>
                      <a:pt x="178" y="61"/>
                    </a:lnTo>
                    <a:lnTo>
                      <a:pt x="172" y="56"/>
                    </a:lnTo>
                    <a:lnTo>
                      <a:pt x="164" y="51"/>
                    </a:lnTo>
                    <a:lnTo>
                      <a:pt x="157" y="44"/>
                    </a:lnTo>
                    <a:lnTo>
                      <a:pt x="155" y="36"/>
                    </a:lnTo>
                    <a:lnTo>
                      <a:pt x="153" y="26"/>
                    </a:lnTo>
                    <a:lnTo>
                      <a:pt x="151" y="15"/>
                    </a:lnTo>
                    <a:lnTo>
                      <a:pt x="144" y="0"/>
                    </a:lnTo>
                    <a:lnTo>
                      <a:pt x="137" y="2"/>
                    </a:lnTo>
                    <a:lnTo>
                      <a:pt x="128" y="3"/>
                    </a:lnTo>
                    <a:lnTo>
                      <a:pt x="118" y="4"/>
                    </a:lnTo>
                    <a:lnTo>
                      <a:pt x="109" y="5"/>
                    </a:lnTo>
                    <a:lnTo>
                      <a:pt x="98" y="5"/>
                    </a:lnTo>
                    <a:lnTo>
                      <a:pt x="88" y="7"/>
                    </a:lnTo>
                    <a:lnTo>
                      <a:pt x="80" y="7"/>
                    </a:lnTo>
                    <a:lnTo>
                      <a:pt x="73" y="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2851" name="Freeform 83"/>
              <p:cNvSpPr>
                <a:spLocks/>
              </p:cNvSpPr>
              <p:nvPr/>
            </p:nvSpPr>
            <p:spPr bwMode="auto">
              <a:xfrm>
                <a:off x="3787" y="2645"/>
                <a:ext cx="68" cy="146"/>
              </a:xfrm>
              <a:custGeom>
                <a:avLst/>
                <a:gdLst/>
                <a:ahLst/>
                <a:cxnLst>
                  <a:cxn ang="0">
                    <a:pos x="80" y="5"/>
                  </a:cxn>
                  <a:cxn ang="0">
                    <a:pos x="73" y="20"/>
                  </a:cxn>
                  <a:cxn ang="0">
                    <a:pos x="68" y="32"/>
                  </a:cxn>
                  <a:cxn ang="0">
                    <a:pos x="75" y="41"/>
                  </a:cxn>
                  <a:cxn ang="0">
                    <a:pos x="91" y="55"/>
                  </a:cxn>
                  <a:cxn ang="0">
                    <a:pos x="101" y="72"/>
                  </a:cxn>
                  <a:cxn ang="0">
                    <a:pos x="112" y="108"/>
                  </a:cxn>
                  <a:cxn ang="0">
                    <a:pos x="120" y="108"/>
                  </a:cxn>
                  <a:cxn ang="0">
                    <a:pos x="126" y="136"/>
                  </a:cxn>
                  <a:cxn ang="0">
                    <a:pos x="124" y="192"/>
                  </a:cxn>
                  <a:cxn ang="0">
                    <a:pos x="124" y="215"/>
                  </a:cxn>
                  <a:cxn ang="0">
                    <a:pos x="136" y="234"/>
                  </a:cxn>
                  <a:cxn ang="0">
                    <a:pos x="131" y="253"/>
                  </a:cxn>
                  <a:cxn ang="0">
                    <a:pos x="106" y="294"/>
                  </a:cxn>
                  <a:cxn ang="0">
                    <a:pos x="103" y="283"/>
                  </a:cxn>
                  <a:cxn ang="0">
                    <a:pos x="101" y="260"/>
                  </a:cxn>
                  <a:cxn ang="0">
                    <a:pos x="98" y="238"/>
                  </a:cxn>
                  <a:cxn ang="0">
                    <a:pos x="84" y="208"/>
                  </a:cxn>
                  <a:cxn ang="0">
                    <a:pos x="93" y="200"/>
                  </a:cxn>
                  <a:cxn ang="0">
                    <a:pos x="78" y="179"/>
                  </a:cxn>
                  <a:cxn ang="0">
                    <a:pos x="81" y="161"/>
                  </a:cxn>
                  <a:cxn ang="0">
                    <a:pos x="73" y="149"/>
                  </a:cxn>
                  <a:cxn ang="0">
                    <a:pos x="63" y="128"/>
                  </a:cxn>
                  <a:cxn ang="0">
                    <a:pos x="60" y="121"/>
                  </a:cxn>
                  <a:cxn ang="0">
                    <a:pos x="54" y="115"/>
                  </a:cxn>
                  <a:cxn ang="0">
                    <a:pos x="44" y="108"/>
                  </a:cxn>
                  <a:cxn ang="0">
                    <a:pos x="29" y="100"/>
                  </a:cxn>
                  <a:cxn ang="0">
                    <a:pos x="10" y="82"/>
                  </a:cxn>
                  <a:cxn ang="0">
                    <a:pos x="4" y="60"/>
                  </a:cxn>
                  <a:cxn ang="0">
                    <a:pos x="2" y="46"/>
                  </a:cxn>
                  <a:cxn ang="0">
                    <a:pos x="8" y="45"/>
                  </a:cxn>
                  <a:cxn ang="0">
                    <a:pos x="6" y="23"/>
                  </a:cxn>
                  <a:cxn ang="0">
                    <a:pos x="6" y="21"/>
                  </a:cxn>
                  <a:cxn ang="0">
                    <a:pos x="5" y="16"/>
                  </a:cxn>
                  <a:cxn ang="0">
                    <a:pos x="19" y="13"/>
                  </a:cxn>
                  <a:cxn ang="0">
                    <a:pos x="40" y="8"/>
                  </a:cxn>
                  <a:cxn ang="0">
                    <a:pos x="62" y="4"/>
                  </a:cxn>
                  <a:cxn ang="0">
                    <a:pos x="78" y="0"/>
                  </a:cxn>
                </a:cxnLst>
                <a:rect l="0" t="0" r="r" b="b"/>
                <a:pathLst>
                  <a:path w="136" h="294">
                    <a:moveTo>
                      <a:pt x="78" y="0"/>
                    </a:moveTo>
                    <a:lnTo>
                      <a:pt x="80" y="5"/>
                    </a:lnTo>
                    <a:lnTo>
                      <a:pt x="76" y="12"/>
                    </a:lnTo>
                    <a:lnTo>
                      <a:pt x="73" y="20"/>
                    </a:lnTo>
                    <a:lnTo>
                      <a:pt x="76" y="28"/>
                    </a:lnTo>
                    <a:lnTo>
                      <a:pt x="68" y="32"/>
                    </a:lnTo>
                    <a:lnTo>
                      <a:pt x="70" y="35"/>
                    </a:lnTo>
                    <a:lnTo>
                      <a:pt x="75" y="41"/>
                    </a:lnTo>
                    <a:lnTo>
                      <a:pt x="82" y="49"/>
                    </a:lnTo>
                    <a:lnTo>
                      <a:pt x="91" y="55"/>
                    </a:lnTo>
                    <a:lnTo>
                      <a:pt x="98" y="61"/>
                    </a:lnTo>
                    <a:lnTo>
                      <a:pt x="101" y="72"/>
                    </a:lnTo>
                    <a:lnTo>
                      <a:pt x="105" y="87"/>
                    </a:lnTo>
                    <a:lnTo>
                      <a:pt x="112" y="108"/>
                    </a:lnTo>
                    <a:lnTo>
                      <a:pt x="119" y="106"/>
                    </a:lnTo>
                    <a:lnTo>
                      <a:pt x="120" y="108"/>
                    </a:lnTo>
                    <a:lnTo>
                      <a:pt x="123" y="118"/>
                    </a:lnTo>
                    <a:lnTo>
                      <a:pt x="126" y="136"/>
                    </a:lnTo>
                    <a:lnTo>
                      <a:pt x="127" y="166"/>
                    </a:lnTo>
                    <a:lnTo>
                      <a:pt x="124" y="192"/>
                    </a:lnTo>
                    <a:lnTo>
                      <a:pt x="123" y="204"/>
                    </a:lnTo>
                    <a:lnTo>
                      <a:pt x="124" y="215"/>
                    </a:lnTo>
                    <a:lnTo>
                      <a:pt x="127" y="242"/>
                    </a:lnTo>
                    <a:lnTo>
                      <a:pt x="136" y="234"/>
                    </a:lnTo>
                    <a:lnTo>
                      <a:pt x="135" y="239"/>
                    </a:lnTo>
                    <a:lnTo>
                      <a:pt x="131" y="253"/>
                    </a:lnTo>
                    <a:lnTo>
                      <a:pt x="122" y="273"/>
                    </a:lnTo>
                    <a:lnTo>
                      <a:pt x="106" y="294"/>
                    </a:lnTo>
                    <a:lnTo>
                      <a:pt x="105" y="291"/>
                    </a:lnTo>
                    <a:lnTo>
                      <a:pt x="103" y="283"/>
                    </a:lnTo>
                    <a:lnTo>
                      <a:pt x="100" y="273"/>
                    </a:lnTo>
                    <a:lnTo>
                      <a:pt x="101" y="260"/>
                    </a:lnTo>
                    <a:lnTo>
                      <a:pt x="101" y="249"/>
                    </a:lnTo>
                    <a:lnTo>
                      <a:pt x="98" y="238"/>
                    </a:lnTo>
                    <a:lnTo>
                      <a:pt x="91" y="226"/>
                    </a:lnTo>
                    <a:lnTo>
                      <a:pt x="84" y="208"/>
                    </a:lnTo>
                    <a:lnTo>
                      <a:pt x="97" y="204"/>
                    </a:lnTo>
                    <a:lnTo>
                      <a:pt x="93" y="200"/>
                    </a:lnTo>
                    <a:lnTo>
                      <a:pt x="86" y="190"/>
                    </a:lnTo>
                    <a:lnTo>
                      <a:pt x="78" y="179"/>
                    </a:lnTo>
                    <a:lnTo>
                      <a:pt x="74" y="166"/>
                    </a:lnTo>
                    <a:lnTo>
                      <a:pt x="81" y="161"/>
                    </a:lnTo>
                    <a:lnTo>
                      <a:pt x="78" y="158"/>
                    </a:lnTo>
                    <a:lnTo>
                      <a:pt x="73" y="149"/>
                    </a:lnTo>
                    <a:lnTo>
                      <a:pt x="67" y="137"/>
                    </a:lnTo>
                    <a:lnTo>
                      <a:pt x="63" y="128"/>
                    </a:lnTo>
                    <a:lnTo>
                      <a:pt x="62" y="124"/>
                    </a:lnTo>
                    <a:lnTo>
                      <a:pt x="60" y="121"/>
                    </a:lnTo>
                    <a:lnTo>
                      <a:pt x="58" y="119"/>
                    </a:lnTo>
                    <a:lnTo>
                      <a:pt x="54" y="115"/>
                    </a:lnTo>
                    <a:lnTo>
                      <a:pt x="50" y="112"/>
                    </a:lnTo>
                    <a:lnTo>
                      <a:pt x="44" y="108"/>
                    </a:lnTo>
                    <a:lnTo>
                      <a:pt x="37" y="105"/>
                    </a:lnTo>
                    <a:lnTo>
                      <a:pt x="29" y="100"/>
                    </a:lnTo>
                    <a:lnTo>
                      <a:pt x="15" y="91"/>
                    </a:lnTo>
                    <a:lnTo>
                      <a:pt x="10" y="82"/>
                    </a:lnTo>
                    <a:lnTo>
                      <a:pt x="8" y="73"/>
                    </a:lnTo>
                    <a:lnTo>
                      <a:pt x="4" y="60"/>
                    </a:lnTo>
                    <a:lnTo>
                      <a:pt x="0" y="51"/>
                    </a:lnTo>
                    <a:lnTo>
                      <a:pt x="2" y="46"/>
                    </a:lnTo>
                    <a:lnTo>
                      <a:pt x="6" y="45"/>
                    </a:lnTo>
                    <a:lnTo>
                      <a:pt x="8" y="45"/>
                    </a:lnTo>
                    <a:lnTo>
                      <a:pt x="0" y="30"/>
                    </a:lnTo>
                    <a:lnTo>
                      <a:pt x="6" y="23"/>
                    </a:lnTo>
                    <a:lnTo>
                      <a:pt x="6" y="22"/>
                    </a:lnTo>
                    <a:lnTo>
                      <a:pt x="6" y="21"/>
                    </a:lnTo>
                    <a:lnTo>
                      <a:pt x="6" y="19"/>
                    </a:lnTo>
                    <a:lnTo>
                      <a:pt x="5" y="16"/>
                    </a:lnTo>
                    <a:lnTo>
                      <a:pt x="10" y="15"/>
                    </a:lnTo>
                    <a:lnTo>
                      <a:pt x="19" y="13"/>
                    </a:lnTo>
                    <a:lnTo>
                      <a:pt x="29" y="11"/>
                    </a:lnTo>
                    <a:lnTo>
                      <a:pt x="40" y="8"/>
                    </a:lnTo>
                    <a:lnTo>
                      <a:pt x="52" y="6"/>
                    </a:lnTo>
                    <a:lnTo>
                      <a:pt x="62" y="4"/>
                    </a:lnTo>
                    <a:lnTo>
                      <a:pt x="71" y="1"/>
                    </a:lnTo>
                    <a:lnTo>
                      <a:pt x="78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2852" name="Freeform 84"/>
              <p:cNvSpPr>
                <a:spLocks/>
              </p:cNvSpPr>
              <p:nvPr/>
            </p:nvSpPr>
            <p:spPr bwMode="auto">
              <a:xfrm>
                <a:off x="3910" y="2643"/>
                <a:ext cx="59" cy="160"/>
              </a:xfrm>
              <a:custGeom>
                <a:avLst/>
                <a:gdLst/>
                <a:ahLst/>
                <a:cxnLst>
                  <a:cxn ang="0">
                    <a:pos x="22" y="22"/>
                  </a:cxn>
                  <a:cxn ang="0">
                    <a:pos x="22" y="67"/>
                  </a:cxn>
                  <a:cxn ang="0">
                    <a:pos x="36" y="94"/>
                  </a:cxn>
                  <a:cxn ang="0">
                    <a:pos x="51" y="112"/>
                  </a:cxn>
                  <a:cxn ang="0">
                    <a:pos x="64" y="129"/>
                  </a:cxn>
                  <a:cxn ang="0">
                    <a:pos x="67" y="146"/>
                  </a:cxn>
                  <a:cxn ang="0">
                    <a:pos x="55" y="169"/>
                  </a:cxn>
                  <a:cxn ang="0">
                    <a:pos x="42" y="187"/>
                  </a:cxn>
                  <a:cxn ang="0">
                    <a:pos x="46" y="223"/>
                  </a:cxn>
                  <a:cxn ang="0">
                    <a:pos x="38" y="251"/>
                  </a:cxn>
                  <a:cxn ang="0">
                    <a:pos x="27" y="260"/>
                  </a:cxn>
                  <a:cxn ang="0">
                    <a:pos x="20" y="261"/>
                  </a:cxn>
                  <a:cxn ang="0">
                    <a:pos x="30" y="263"/>
                  </a:cxn>
                  <a:cxn ang="0">
                    <a:pos x="42" y="261"/>
                  </a:cxn>
                  <a:cxn ang="0">
                    <a:pos x="36" y="271"/>
                  </a:cxn>
                  <a:cxn ang="0">
                    <a:pos x="17" y="292"/>
                  </a:cxn>
                  <a:cxn ang="0">
                    <a:pos x="4" y="309"/>
                  </a:cxn>
                  <a:cxn ang="0">
                    <a:pos x="0" y="317"/>
                  </a:cxn>
                  <a:cxn ang="0">
                    <a:pos x="14" y="316"/>
                  </a:cxn>
                  <a:cxn ang="0">
                    <a:pos x="26" y="309"/>
                  </a:cxn>
                  <a:cxn ang="0">
                    <a:pos x="36" y="299"/>
                  </a:cxn>
                  <a:cxn ang="0">
                    <a:pos x="49" y="284"/>
                  </a:cxn>
                  <a:cxn ang="0">
                    <a:pos x="66" y="266"/>
                  </a:cxn>
                  <a:cxn ang="0">
                    <a:pos x="80" y="251"/>
                  </a:cxn>
                  <a:cxn ang="0">
                    <a:pos x="91" y="236"/>
                  </a:cxn>
                  <a:cxn ang="0">
                    <a:pos x="99" y="218"/>
                  </a:cxn>
                  <a:cxn ang="0">
                    <a:pos x="104" y="192"/>
                  </a:cxn>
                  <a:cxn ang="0">
                    <a:pos x="99" y="176"/>
                  </a:cxn>
                  <a:cxn ang="0">
                    <a:pos x="105" y="149"/>
                  </a:cxn>
                  <a:cxn ang="0">
                    <a:pos x="118" y="139"/>
                  </a:cxn>
                  <a:cxn ang="0">
                    <a:pos x="108" y="125"/>
                  </a:cxn>
                  <a:cxn ang="0">
                    <a:pos x="100" y="103"/>
                  </a:cxn>
                  <a:cxn ang="0">
                    <a:pos x="110" y="98"/>
                  </a:cxn>
                  <a:cxn ang="0">
                    <a:pos x="90" y="53"/>
                  </a:cxn>
                  <a:cxn ang="0">
                    <a:pos x="76" y="15"/>
                  </a:cxn>
                  <a:cxn ang="0">
                    <a:pos x="64" y="3"/>
                  </a:cxn>
                  <a:cxn ang="0">
                    <a:pos x="50" y="2"/>
                  </a:cxn>
                  <a:cxn ang="0">
                    <a:pos x="37" y="1"/>
                  </a:cxn>
                  <a:cxn ang="0">
                    <a:pos x="26" y="0"/>
                  </a:cxn>
                </a:cxnLst>
                <a:rect l="0" t="0" r="r" b="b"/>
                <a:pathLst>
                  <a:path w="120" h="319">
                    <a:moveTo>
                      <a:pt x="20" y="0"/>
                    </a:moveTo>
                    <a:lnTo>
                      <a:pt x="22" y="22"/>
                    </a:lnTo>
                    <a:lnTo>
                      <a:pt x="21" y="44"/>
                    </a:lnTo>
                    <a:lnTo>
                      <a:pt x="22" y="67"/>
                    </a:lnTo>
                    <a:lnTo>
                      <a:pt x="29" y="85"/>
                    </a:lnTo>
                    <a:lnTo>
                      <a:pt x="36" y="94"/>
                    </a:lnTo>
                    <a:lnTo>
                      <a:pt x="44" y="103"/>
                    </a:lnTo>
                    <a:lnTo>
                      <a:pt x="51" y="112"/>
                    </a:lnTo>
                    <a:lnTo>
                      <a:pt x="58" y="120"/>
                    </a:lnTo>
                    <a:lnTo>
                      <a:pt x="64" y="129"/>
                    </a:lnTo>
                    <a:lnTo>
                      <a:pt x="66" y="137"/>
                    </a:lnTo>
                    <a:lnTo>
                      <a:pt x="67" y="146"/>
                    </a:lnTo>
                    <a:lnTo>
                      <a:pt x="65" y="155"/>
                    </a:lnTo>
                    <a:lnTo>
                      <a:pt x="55" y="169"/>
                    </a:lnTo>
                    <a:lnTo>
                      <a:pt x="46" y="178"/>
                    </a:lnTo>
                    <a:lnTo>
                      <a:pt x="42" y="187"/>
                    </a:lnTo>
                    <a:lnTo>
                      <a:pt x="44" y="204"/>
                    </a:lnTo>
                    <a:lnTo>
                      <a:pt x="46" y="223"/>
                    </a:lnTo>
                    <a:lnTo>
                      <a:pt x="44" y="239"/>
                    </a:lnTo>
                    <a:lnTo>
                      <a:pt x="38" y="251"/>
                    </a:lnTo>
                    <a:lnTo>
                      <a:pt x="31" y="258"/>
                    </a:lnTo>
                    <a:lnTo>
                      <a:pt x="27" y="260"/>
                    </a:lnTo>
                    <a:lnTo>
                      <a:pt x="23" y="261"/>
                    </a:lnTo>
                    <a:lnTo>
                      <a:pt x="20" y="261"/>
                    </a:lnTo>
                    <a:lnTo>
                      <a:pt x="21" y="262"/>
                    </a:lnTo>
                    <a:lnTo>
                      <a:pt x="30" y="263"/>
                    </a:lnTo>
                    <a:lnTo>
                      <a:pt x="37" y="262"/>
                    </a:lnTo>
                    <a:lnTo>
                      <a:pt x="42" y="261"/>
                    </a:lnTo>
                    <a:lnTo>
                      <a:pt x="44" y="260"/>
                    </a:lnTo>
                    <a:lnTo>
                      <a:pt x="36" y="271"/>
                    </a:lnTo>
                    <a:lnTo>
                      <a:pt x="27" y="282"/>
                    </a:lnTo>
                    <a:lnTo>
                      <a:pt x="17" y="292"/>
                    </a:lnTo>
                    <a:lnTo>
                      <a:pt x="9" y="301"/>
                    </a:lnTo>
                    <a:lnTo>
                      <a:pt x="4" y="309"/>
                    </a:lnTo>
                    <a:lnTo>
                      <a:pt x="0" y="315"/>
                    </a:lnTo>
                    <a:lnTo>
                      <a:pt x="0" y="317"/>
                    </a:lnTo>
                    <a:lnTo>
                      <a:pt x="6" y="319"/>
                    </a:lnTo>
                    <a:lnTo>
                      <a:pt x="14" y="316"/>
                    </a:lnTo>
                    <a:lnTo>
                      <a:pt x="20" y="314"/>
                    </a:lnTo>
                    <a:lnTo>
                      <a:pt x="26" y="309"/>
                    </a:lnTo>
                    <a:lnTo>
                      <a:pt x="30" y="305"/>
                    </a:lnTo>
                    <a:lnTo>
                      <a:pt x="36" y="299"/>
                    </a:lnTo>
                    <a:lnTo>
                      <a:pt x="42" y="292"/>
                    </a:lnTo>
                    <a:lnTo>
                      <a:pt x="49" y="284"/>
                    </a:lnTo>
                    <a:lnTo>
                      <a:pt x="57" y="275"/>
                    </a:lnTo>
                    <a:lnTo>
                      <a:pt x="66" y="266"/>
                    </a:lnTo>
                    <a:lnTo>
                      <a:pt x="74" y="258"/>
                    </a:lnTo>
                    <a:lnTo>
                      <a:pt x="80" y="251"/>
                    </a:lnTo>
                    <a:lnTo>
                      <a:pt x="87" y="244"/>
                    </a:lnTo>
                    <a:lnTo>
                      <a:pt x="91" y="236"/>
                    </a:lnTo>
                    <a:lnTo>
                      <a:pt x="95" y="228"/>
                    </a:lnTo>
                    <a:lnTo>
                      <a:pt x="99" y="218"/>
                    </a:lnTo>
                    <a:lnTo>
                      <a:pt x="101" y="208"/>
                    </a:lnTo>
                    <a:lnTo>
                      <a:pt x="104" y="192"/>
                    </a:lnTo>
                    <a:lnTo>
                      <a:pt x="101" y="183"/>
                    </a:lnTo>
                    <a:lnTo>
                      <a:pt x="99" y="176"/>
                    </a:lnTo>
                    <a:lnTo>
                      <a:pt x="99" y="163"/>
                    </a:lnTo>
                    <a:lnTo>
                      <a:pt x="105" y="149"/>
                    </a:lnTo>
                    <a:lnTo>
                      <a:pt x="112" y="141"/>
                    </a:lnTo>
                    <a:lnTo>
                      <a:pt x="118" y="139"/>
                    </a:lnTo>
                    <a:lnTo>
                      <a:pt x="120" y="138"/>
                    </a:lnTo>
                    <a:lnTo>
                      <a:pt x="108" y="125"/>
                    </a:lnTo>
                    <a:lnTo>
                      <a:pt x="103" y="113"/>
                    </a:lnTo>
                    <a:lnTo>
                      <a:pt x="100" y="103"/>
                    </a:lnTo>
                    <a:lnTo>
                      <a:pt x="99" y="100"/>
                    </a:lnTo>
                    <a:lnTo>
                      <a:pt x="110" y="98"/>
                    </a:lnTo>
                    <a:lnTo>
                      <a:pt x="95" y="78"/>
                    </a:lnTo>
                    <a:lnTo>
                      <a:pt x="90" y="53"/>
                    </a:lnTo>
                    <a:lnTo>
                      <a:pt x="83" y="31"/>
                    </a:lnTo>
                    <a:lnTo>
                      <a:pt x="76" y="15"/>
                    </a:lnTo>
                    <a:lnTo>
                      <a:pt x="70" y="3"/>
                    </a:lnTo>
                    <a:lnTo>
                      <a:pt x="64" y="3"/>
                    </a:lnTo>
                    <a:lnTo>
                      <a:pt x="57" y="2"/>
                    </a:lnTo>
                    <a:lnTo>
                      <a:pt x="50" y="2"/>
                    </a:lnTo>
                    <a:lnTo>
                      <a:pt x="44" y="1"/>
                    </a:lnTo>
                    <a:lnTo>
                      <a:pt x="37" y="1"/>
                    </a:lnTo>
                    <a:lnTo>
                      <a:pt x="31" y="1"/>
                    </a:lnTo>
                    <a:lnTo>
                      <a:pt x="26" y="0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2853" name="Freeform 85"/>
              <p:cNvSpPr>
                <a:spLocks/>
              </p:cNvSpPr>
              <p:nvPr/>
            </p:nvSpPr>
            <p:spPr bwMode="auto">
              <a:xfrm>
                <a:off x="3929" y="2627"/>
                <a:ext cx="137" cy="287"/>
              </a:xfrm>
              <a:custGeom>
                <a:avLst/>
                <a:gdLst/>
                <a:ahLst/>
                <a:cxnLst>
                  <a:cxn ang="0">
                    <a:pos x="245" y="14"/>
                  </a:cxn>
                  <a:cxn ang="0">
                    <a:pos x="269" y="61"/>
                  </a:cxn>
                  <a:cxn ang="0">
                    <a:pos x="267" y="104"/>
                  </a:cxn>
                  <a:cxn ang="0">
                    <a:pos x="272" y="140"/>
                  </a:cxn>
                  <a:cxn ang="0">
                    <a:pos x="241" y="156"/>
                  </a:cxn>
                  <a:cxn ang="0">
                    <a:pos x="211" y="137"/>
                  </a:cxn>
                  <a:cxn ang="0">
                    <a:pos x="183" y="131"/>
                  </a:cxn>
                  <a:cxn ang="0">
                    <a:pos x="149" y="142"/>
                  </a:cxn>
                  <a:cxn ang="0">
                    <a:pos x="182" y="170"/>
                  </a:cxn>
                  <a:cxn ang="0">
                    <a:pos x="208" y="170"/>
                  </a:cxn>
                  <a:cxn ang="0">
                    <a:pos x="240" y="200"/>
                  </a:cxn>
                  <a:cxn ang="0">
                    <a:pos x="261" y="237"/>
                  </a:cxn>
                  <a:cxn ang="0">
                    <a:pos x="242" y="225"/>
                  </a:cxn>
                  <a:cxn ang="0">
                    <a:pos x="215" y="232"/>
                  </a:cxn>
                  <a:cxn ang="0">
                    <a:pos x="189" y="232"/>
                  </a:cxn>
                  <a:cxn ang="0">
                    <a:pos x="161" y="270"/>
                  </a:cxn>
                  <a:cxn ang="0">
                    <a:pos x="144" y="329"/>
                  </a:cxn>
                  <a:cxn ang="0">
                    <a:pos x="112" y="378"/>
                  </a:cxn>
                  <a:cxn ang="0">
                    <a:pos x="89" y="413"/>
                  </a:cxn>
                  <a:cxn ang="0">
                    <a:pos x="69" y="445"/>
                  </a:cxn>
                  <a:cxn ang="0">
                    <a:pos x="96" y="446"/>
                  </a:cxn>
                  <a:cxn ang="0">
                    <a:pos x="138" y="385"/>
                  </a:cxn>
                  <a:cxn ang="0">
                    <a:pos x="169" y="361"/>
                  </a:cxn>
                  <a:cxn ang="0">
                    <a:pos x="211" y="367"/>
                  </a:cxn>
                  <a:cxn ang="0">
                    <a:pos x="197" y="406"/>
                  </a:cxn>
                  <a:cxn ang="0">
                    <a:pos x="172" y="409"/>
                  </a:cxn>
                  <a:cxn ang="0">
                    <a:pos x="154" y="429"/>
                  </a:cxn>
                  <a:cxn ang="0">
                    <a:pos x="134" y="444"/>
                  </a:cxn>
                  <a:cxn ang="0">
                    <a:pos x="162" y="457"/>
                  </a:cxn>
                  <a:cxn ang="0">
                    <a:pos x="189" y="468"/>
                  </a:cxn>
                  <a:cxn ang="0">
                    <a:pos x="180" y="532"/>
                  </a:cxn>
                  <a:cxn ang="0">
                    <a:pos x="116" y="571"/>
                  </a:cxn>
                  <a:cxn ang="0">
                    <a:pos x="88" y="544"/>
                  </a:cxn>
                  <a:cxn ang="0">
                    <a:pos x="122" y="538"/>
                  </a:cxn>
                  <a:cxn ang="0">
                    <a:pos x="151" y="509"/>
                  </a:cxn>
                  <a:cxn ang="0">
                    <a:pos x="111" y="500"/>
                  </a:cxn>
                  <a:cxn ang="0">
                    <a:pos x="82" y="493"/>
                  </a:cxn>
                  <a:cxn ang="0">
                    <a:pos x="70" y="490"/>
                  </a:cxn>
                  <a:cxn ang="0">
                    <a:pos x="30" y="457"/>
                  </a:cxn>
                  <a:cxn ang="0">
                    <a:pos x="6" y="420"/>
                  </a:cxn>
                  <a:cxn ang="0">
                    <a:pos x="22" y="364"/>
                  </a:cxn>
                  <a:cxn ang="0">
                    <a:pos x="58" y="326"/>
                  </a:cxn>
                  <a:cxn ang="0">
                    <a:pos x="68" y="287"/>
                  </a:cxn>
                  <a:cxn ang="0">
                    <a:pos x="90" y="240"/>
                  </a:cxn>
                  <a:cxn ang="0">
                    <a:pos x="126" y="203"/>
                  </a:cxn>
                  <a:cxn ang="0">
                    <a:pos x="129" y="164"/>
                  </a:cxn>
                  <a:cxn ang="0">
                    <a:pos x="114" y="98"/>
                  </a:cxn>
                  <a:cxn ang="0">
                    <a:pos x="98" y="46"/>
                  </a:cxn>
                  <a:cxn ang="0">
                    <a:pos x="122" y="41"/>
                  </a:cxn>
                  <a:cxn ang="0">
                    <a:pos x="189" y="48"/>
                  </a:cxn>
                  <a:cxn ang="0">
                    <a:pos x="227" y="24"/>
                  </a:cxn>
                </a:cxnLst>
                <a:rect l="0" t="0" r="r" b="b"/>
                <a:pathLst>
                  <a:path w="275" h="572">
                    <a:moveTo>
                      <a:pt x="235" y="0"/>
                    </a:moveTo>
                    <a:lnTo>
                      <a:pt x="236" y="3"/>
                    </a:lnTo>
                    <a:lnTo>
                      <a:pt x="237" y="7"/>
                    </a:lnTo>
                    <a:lnTo>
                      <a:pt x="238" y="10"/>
                    </a:lnTo>
                    <a:lnTo>
                      <a:pt x="245" y="14"/>
                    </a:lnTo>
                    <a:lnTo>
                      <a:pt x="254" y="20"/>
                    </a:lnTo>
                    <a:lnTo>
                      <a:pt x="260" y="27"/>
                    </a:lnTo>
                    <a:lnTo>
                      <a:pt x="264" y="35"/>
                    </a:lnTo>
                    <a:lnTo>
                      <a:pt x="267" y="47"/>
                    </a:lnTo>
                    <a:lnTo>
                      <a:pt x="269" y="61"/>
                    </a:lnTo>
                    <a:lnTo>
                      <a:pt x="267" y="73"/>
                    </a:lnTo>
                    <a:lnTo>
                      <a:pt x="264" y="84"/>
                    </a:lnTo>
                    <a:lnTo>
                      <a:pt x="263" y="87"/>
                    </a:lnTo>
                    <a:lnTo>
                      <a:pt x="266" y="99"/>
                    </a:lnTo>
                    <a:lnTo>
                      <a:pt x="267" y="104"/>
                    </a:lnTo>
                    <a:lnTo>
                      <a:pt x="267" y="110"/>
                    </a:lnTo>
                    <a:lnTo>
                      <a:pt x="269" y="117"/>
                    </a:lnTo>
                    <a:lnTo>
                      <a:pt x="273" y="126"/>
                    </a:lnTo>
                    <a:lnTo>
                      <a:pt x="275" y="134"/>
                    </a:lnTo>
                    <a:lnTo>
                      <a:pt x="272" y="140"/>
                    </a:lnTo>
                    <a:lnTo>
                      <a:pt x="263" y="145"/>
                    </a:lnTo>
                    <a:lnTo>
                      <a:pt x="257" y="147"/>
                    </a:lnTo>
                    <a:lnTo>
                      <a:pt x="251" y="150"/>
                    </a:lnTo>
                    <a:lnTo>
                      <a:pt x="245" y="154"/>
                    </a:lnTo>
                    <a:lnTo>
                      <a:pt x="241" y="156"/>
                    </a:lnTo>
                    <a:lnTo>
                      <a:pt x="235" y="157"/>
                    </a:lnTo>
                    <a:lnTo>
                      <a:pt x="230" y="156"/>
                    </a:lnTo>
                    <a:lnTo>
                      <a:pt x="225" y="153"/>
                    </a:lnTo>
                    <a:lnTo>
                      <a:pt x="218" y="145"/>
                    </a:lnTo>
                    <a:lnTo>
                      <a:pt x="211" y="137"/>
                    </a:lnTo>
                    <a:lnTo>
                      <a:pt x="205" y="132"/>
                    </a:lnTo>
                    <a:lnTo>
                      <a:pt x="199" y="130"/>
                    </a:lnTo>
                    <a:lnTo>
                      <a:pt x="193" y="130"/>
                    </a:lnTo>
                    <a:lnTo>
                      <a:pt x="189" y="131"/>
                    </a:lnTo>
                    <a:lnTo>
                      <a:pt x="183" y="131"/>
                    </a:lnTo>
                    <a:lnTo>
                      <a:pt x="179" y="132"/>
                    </a:lnTo>
                    <a:lnTo>
                      <a:pt x="173" y="132"/>
                    </a:lnTo>
                    <a:lnTo>
                      <a:pt x="161" y="132"/>
                    </a:lnTo>
                    <a:lnTo>
                      <a:pt x="152" y="137"/>
                    </a:lnTo>
                    <a:lnTo>
                      <a:pt x="149" y="142"/>
                    </a:lnTo>
                    <a:lnTo>
                      <a:pt x="154" y="150"/>
                    </a:lnTo>
                    <a:lnTo>
                      <a:pt x="162" y="157"/>
                    </a:lnTo>
                    <a:lnTo>
                      <a:pt x="168" y="163"/>
                    </a:lnTo>
                    <a:lnTo>
                      <a:pt x="174" y="168"/>
                    </a:lnTo>
                    <a:lnTo>
                      <a:pt x="182" y="170"/>
                    </a:lnTo>
                    <a:lnTo>
                      <a:pt x="187" y="170"/>
                    </a:lnTo>
                    <a:lnTo>
                      <a:pt x="192" y="170"/>
                    </a:lnTo>
                    <a:lnTo>
                      <a:pt x="197" y="170"/>
                    </a:lnTo>
                    <a:lnTo>
                      <a:pt x="203" y="169"/>
                    </a:lnTo>
                    <a:lnTo>
                      <a:pt x="208" y="170"/>
                    </a:lnTo>
                    <a:lnTo>
                      <a:pt x="215" y="172"/>
                    </a:lnTo>
                    <a:lnTo>
                      <a:pt x="221" y="176"/>
                    </a:lnTo>
                    <a:lnTo>
                      <a:pt x="227" y="183"/>
                    </a:lnTo>
                    <a:lnTo>
                      <a:pt x="233" y="191"/>
                    </a:lnTo>
                    <a:lnTo>
                      <a:pt x="240" y="200"/>
                    </a:lnTo>
                    <a:lnTo>
                      <a:pt x="245" y="209"/>
                    </a:lnTo>
                    <a:lnTo>
                      <a:pt x="251" y="217"/>
                    </a:lnTo>
                    <a:lnTo>
                      <a:pt x="256" y="225"/>
                    </a:lnTo>
                    <a:lnTo>
                      <a:pt x="259" y="232"/>
                    </a:lnTo>
                    <a:lnTo>
                      <a:pt x="261" y="237"/>
                    </a:lnTo>
                    <a:lnTo>
                      <a:pt x="263" y="238"/>
                    </a:lnTo>
                    <a:lnTo>
                      <a:pt x="253" y="232"/>
                    </a:lnTo>
                    <a:lnTo>
                      <a:pt x="248" y="227"/>
                    </a:lnTo>
                    <a:lnTo>
                      <a:pt x="243" y="225"/>
                    </a:lnTo>
                    <a:lnTo>
                      <a:pt x="242" y="225"/>
                    </a:lnTo>
                    <a:lnTo>
                      <a:pt x="240" y="225"/>
                    </a:lnTo>
                    <a:lnTo>
                      <a:pt x="237" y="226"/>
                    </a:lnTo>
                    <a:lnTo>
                      <a:pt x="233" y="229"/>
                    </a:lnTo>
                    <a:lnTo>
                      <a:pt x="225" y="231"/>
                    </a:lnTo>
                    <a:lnTo>
                      <a:pt x="215" y="232"/>
                    </a:lnTo>
                    <a:lnTo>
                      <a:pt x="208" y="232"/>
                    </a:lnTo>
                    <a:lnTo>
                      <a:pt x="203" y="232"/>
                    </a:lnTo>
                    <a:lnTo>
                      <a:pt x="197" y="232"/>
                    </a:lnTo>
                    <a:lnTo>
                      <a:pt x="192" y="232"/>
                    </a:lnTo>
                    <a:lnTo>
                      <a:pt x="189" y="232"/>
                    </a:lnTo>
                    <a:lnTo>
                      <a:pt x="184" y="233"/>
                    </a:lnTo>
                    <a:lnTo>
                      <a:pt x="180" y="236"/>
                    </a:lnTo>
                    <a:lnTo>
                      <a:pt x="170" y="242"/>
                    </a:lnTo>
                    <a:lnTo>
                      <a:pt x="165" y="254"/>
                    </a:lnTo>
                    <a:lnTo>
                      <a:pt x="161" y="270"/>
                    </a:lnTo>
                    <a:lnTo>
                      <a:pt x="159" y="290"/>
                    </a:lnTo>
                    <a:lnTo>
                      <a:pt x="158" y="300"/>
                    </a:lnTo>
                    <a:lnTo>
                      <a:pt x="154" y="310"/>
                    </a:lnTo>
                    <a:lnTo>
                      <a:pt x="150" y="319"/>
                    </a:lnTo>
                    <a:lnTo>
                      <a:pt x="144" y="329"/>
                    </a:lnTo>
                    <a:lnTo>
                      <a:pt x="138" y="338"/>
                    </a:lnTo>
                    <a:lnTo>
                      <a:pt x="131" y="347"/>
                    </a:lnTo>
                    <a:lnTo>
                      <a:pt x="124" y="357"/>
                    </a:lnTo>
                    <a:lnTo>
                      <a:pt x="118" y="368"/>
                    </a:lnTo>
                    <a:lnTo>
                      <a:pt x="112" y="378"/>
                    </a:lnTo>
                    <a:lnTo>
                      <a:pt x="106" y="386"/>
                    </a:lnTo>
                    <a:lnTo>
                      <a:pt x="103" y="394"/>
                    </a:lnTo>
                    <a:lnTo>
                      <a:pt x="98" y="400"/>
                    </a:lnTo>
                    <a:lnTo>
                      <a:pt x="93" y="407"/>
                    </a:lnTo>
                    <a:lnTo>
                      <a:pt x="89" y="413"/>
                    </a:lnTo>
                    <a:lnTo>
                      <a:pt x="83" y="418"/>
                    </a:lnTo>
                    <a:lnTo>
                      <a:pt x="77" y="425"/>
                    </a:lnTo>
                    <a:lnTo>
                      <a:pt x="72" y="432"/>
                    </a:lnTo>
                    <a:lnTo>
                      <a:pt x="69" y="439"/>
                    </a:lnTo>
                    <a:lnTo>
                      <a:pt x="69" y="445"/>
                    </a:lnTo>
                    <a:lnTo>
                      <a:pt x="72" y="449"/>
                    </a:lnTo>
                    <a:lnTo>
                      <a:pt x="75" y="452"/>
                    </a:lnTo>
                    <a:lnTo>
                      <a:pt x="81" y="452"/>
                    </a:lnTo>
                    <a:lnTo>
                      <a:pt x="88" y="451"/>
                    </a:lnTo>
                    <a:lnTo>
                      <a:pt x="96" y="446"/>
                    </a:lnTo>
                    <a:lnTo>
                      <a:pt x="108" y="432"/>
                    </a:lnTo>
                    <a:lnTo>
                      <a:pt x="114" y="417"/>
                    </a:lnTo>
                    <a:lnTo>
                      <a:pt x="120" y="402"/>
                    </a:lnTo>
                    <a:lnTo>
                      <a:pt x="129" y="391"/>
                    </a:lnTo>
                    <a:lnTo>
                      <a:pt x="138" y="385"/>
                    </a:lnTo>
                    <a:lnTo>
                      <a:pt x="144" y="383"/>
                    </a:lnTo>
                    <a:lnTo>
                      <a:pt x="149" y="383"/>
                    </a:lnTo>
                    <a:lnTo>
                      <a:pt x="157" y="378"/>
                    </a:lnTo>
                    <a:lnTo>
                      <a:pt x="165" y="370"/>
                    </a:lnTo>
                    <a:lnTo>
                      <a:pt x="169" y="361"/>
                    </a:lnTo>
                    <a:lnTo>
                      <a:pt x="174" y="356"/>
                    </a:lnTo>
                    <a:lnTo>
                      <a:pt x="182" y="357"/>
                    </a:lnTo>
                    <a:lnTo>
                      <a:pt x="192" y="362"/>
                    </a:lnTo>
                    <a:lnTo>
                      <a:pt x="203" y="365"/>
                    </a:lnTo>
                    <a:lnTo>
                      <a:pt x="211" y="367"/>
                    </a:lnTo>
                    <a:lnTo>
                      <a:pt x="214" y="367"/>
                    </a:lnTo>
                    <a:lnTo>
                      <a:pt x="210" y="376"/>
                    </a:lnTo>
                    <a:lnTo>
                      <a:pt x="205" y="385"/>
                    </a:lnTo>
                    <a:lnTo>
                      <a:pt x="200" y="395"/>
                    </a:lnTo>
                    <a:lnTo>
                      <a:pt x="197" y="406"/>
                    </a:lnTo>
                    <a:lnTo>
                      <a:pt x="185" y="406"/>
                    </a:lnTo>
                    <a:lnTo>
                      <a:pt x="179" y="406"/>
                    </a:lnTo>
                    <a:lnTo>
                      <a:pt x="175" y="407"/>
                    </a:lnTo>
                    <a:lnTo>
                      <a:pt x="173" y="408"/>
                    </a:lnTo>
                    <a:lnTo>
                      <a:pt x="172" y="409"/>
                    </a:lnTo>
                    <a:lnTo>
                      <a:pt x="172" y="411"/>
                    </a:lnTo>
                    <a:lnTo>
                      <a:pt x="169" y="416"/>
                    </a:lnTo>
                    <a:lnTo>
                      <a:pt x="166" y="421"/>
                    </a:lnTo>
                    <a:lnTo>
                      <a:pt x="160" y="425"/>
                    </a:lnTo>
                    <a:lnTo>
                      <a:pt x="154" y="429"/>
                    </a:lnTo>
                    <a:lnTo>
                      <a:pt x="149" y="432"/>
                    </a:lnTo>
                    <a:lnTo>
                      <a:pt x="143" y="434"/>
                    </a:lnTo>
                    <a:lnTo>
                      <a:pt x="138" y="437"/>
                    </a:lnTo>
                    <a:lnTo>
                      <a:pt x="135" y="440"/>
                    </a:lnTo>
                    <a:lnTo>
                      <a:pt x="134" y="444"/>
                    </a:lnTo>
                    <a:lnTo>
                      <a:pt x="134" y="448"/>
                    </a:lnTo>
                    <a:lnTo>
                      <a:pt x="137" y="453"/>
                    </a:lnTo>
                    <a:lnTo>
                      <a:pt x="144" y="455"/>
                    </a:lnTo>
                    <a:lnTo>
                      <a:pt x="153" y="457"/>
                    </a:lnTo>
                    <a:lnTo>
                      <a:pt x="162" y="457"/>
                    </a:lnTo>
                    <a:lnTo>
                      <a:pt x="172" y="457"/>
                    </a:lnTo>
                    <a:lnTo>
                      <a:pt x="180" y="456"/>
                    </a:lnTo>
                    <a:lnTo>
                      <a:pt x="185" y="455"/>
                    </a:lnTo>
                    <a:lnTo>
                      <a:pt x="188" y="455"/>
                    </a:lnTo>
                    <a:lnTo>
                      <a:pt x="189" y="468"/>
                    </a:lnTo>
                    <a:lnTo>
                      <a:pt x="191" y="480"/>
                    </a:lnTo>
                    <a:lnTo>
                      <a:pt x="195" y="492"/>
                    </a:lnTo>
                    <a:lnTo>
                      <a:pt x="199" y="503"/>
                    </a:lnTo>
                    <a:lnTo>
                      <a:pt x="191" y="518"/>
                    </a:lnTo>
                    <a:lnTo>
                      <a:pt x="180" y="532"/>
                    </a:lnTo>
                    <a:lnTo>
                      <a:pt x="166" y="544"/>
                    </a:lnTo>
                    <a:lnTo>
                      <a:pt x="151" y="554"/>
                    </a:lnTo>
                    <a:lnTo>
                      <a:pt x="136" y="562"/>
                    </a:lnTo>
                    <a:lnTo>
                      <a:pt x="124" y="568"/>
                    </a:lnTo>
                    <a:lnTo>
                      <a:pt x="116" y="571"/>
                    </a:lnTo>
                    <a:lnTo>
                      <a:pt x="113" y="572"/>
                    </a:lnTo>
                    <a:lnTo>
                      <a:pt x="108" y="568"/>
                    </a:lnTo>
                    <a:lnTo>
                      <a:pt x="103" y="561"/>
                    </a:lnTo>
                    <a:lnTo>
                      <a:pt x="96" y="553"/>
                    </a:lnTo>
                    <a:lnTo>
                      <a:pt x="88" y="544"/>
                    </a:lnTo>
                    <a:lnTo>
                      <a:pt x="98" y="540"/>
                    </a:lnTo>
                    <a:lnTo>
                      <a:pt x="106" y="538"/>
                    </a:lnTo>
                    <a:lnTo>
                      <a:pt x="113" y="538"/>
                    </a:lnTo>
                    <a:lnTo>
                      <a:pt x="118" y="538"/>
                    </a:lnTo>
                    <a:lnTo>
                      <a:pt x="122" y="538"/>
                    </a:lnTo>
                    <a:lnTo>
                      <a:pt x="127" y="537"/>
                    </a:lnTo>
                    <a:lnTo>
                      <a:pt x="131" y="533"/>
                    </a:lnTo>
                    <a:lnTo>
                      <a:pt x="136" y="529"/>
                    </a:lnTo>
                    <a:lnTo>
                      <a:pt x="145" y="517"/>
                    </a:lnTo>
                    <a:lnTo>
                      <a:pt x="151" y="509"/>
                    </a:lnTo>
                    <a:lnTo>
                      <a:pt x="150" y="503"/>
                    </a:lnTo>
                    <a:lnTo>
                      <a:pt x="138" y="501"/>
                    </a:lnTo>
                    <a:lnTo>
                      <a:pt x="129" y="500"/>
                    </a:lnTo>
                    <a:lnTo>
                      <a:pt x="120" y="500"/>
                    </a:lnTo>
                    <a:lnTo>
                      <a:pt x="111" y="500"/>
                    </a:lnTo>
                    <a:lnTo>
                      <a:pt x="101" y="499"/>
                    </a:lnTo>
                    <a:lnTo>
                      <a:pt x="93" y="499"/>
                    </a:lnTo>
                    <a:lnTo>
                      <a:pt x="88" y="498"/>
                    </a:lnTo>
                    <a:lnTo>
                      <a:pt x="83" y="495"/>
                    </a:lnTo>
                    <a:lnTo>
                      <a:pt x="82" y="493"/>
                    </a:lnTo>
                    <a:lnTo>
                      <a:pt x="84" y="487"/>
                    </a:lnTo>
                    <a:lnTo>
                      <a:pt x="89" y="483"/>
                    </a:lnTo>
                    <a:lnTo>
                      <a:pt x="89" y="482"/>
                    </a:lnTo>
                    <a:lnTo>
                      <a:pt x="80" y="486"/>
                    </a:lnTo>
                    <a:lnTo>
                      <a:pt x="70" y="490"/>
                    </a:lnTo>
                    <a:lnTo>
                      <a:pt x="63" y="493"/>
                    </a:lnTo>
                    <a:lnTo>
                      <a:pt x="57" y="494"/>
                    </a:lnTo>
                    <a:lnTo>
                      <a:pt x="51" y="494"/>
                    </a:lnTo>
                    <a:lnTo>
                      <a:pt x="39" y="476"/>
                    </a:lnTo>
                    <a:lnTo>
                      <a:pt x="30" y="457"/>
                    </a:lnTo>
                    <a:lnTo>
                      <a:pt x="24" y="440"/>
                    </a:lnTo>
                    <a:lnTo>
                      <a:pt x="21" y="424"/>
                    </a:lnTo>
                    <a:lnTo>
                      <a:pt x="19" y="423"/>
                    </a:lnTo>
                    <a:lnTo>
                      <a:pt x="13" y="422"/>
                    </a:lnTo>
                    <a:lnTo>
                      <a:pt x="6" y="420"/>
                    </a:lnTo>
                    <a:lnTo>
                      <a:pt x="0" y="420"/>
                    </a:lnTo>
                    <a:lnTo>
                      <a:pt x="0" y="406"/>
                    </a:lnTo>
                    <a:lnTo>
                      <a:pt x="4" y="392"/>
                    </a:lnTo>
                    <a:lnTo>
                      <a:pt x="11" y="378"/>
                    </a:lnTo>
                    <a:lnTo>
                      <a:pt x="22" y="364"/>
                    </a:lnTo>
                    <a:lnTo>
                      <a:pt x="35" y="352"/>
                    </a:lnTo>
                    <a:lnTo>
                      <a:pt x="44" y="342"/>
                    </a:lnTo>
                    <a:lnTo>
                      <a:pt x="50" y="336"/>
                    </a:lnTo>
                    <a:lnTo>
                      <a:pt x="54" y="331"/>
                    </a:lnTo>
                    <a:lnTo>
                      <a:pt x="58" y="326"/>
                    </a:lnTo>
                    <a:lnTo>
                      <a:pt x="59" y="321"/>
                    </a:lnTo>
                    <a:lnTo>
                      <a:pt x="61" y="315"/>
                    </a:lnTo>
                    <a:lnTo>
                      <a:pt x="63" y="307"/>
                    </a:lnTo>
                    <a:lnTo>
                      <a:pt x="66" y="298"/>
                    </a:lnTo>
                    <a:lnTo>
                      <a:pt x="68" y="287"/>
                    </a:lnTo>
                    <a:lnTo>
                      <a:pt x="72" y="277"/>
                    </a:lnTo>
                    <a:lnTo>
                      <a:pt x="75" y="267"/>
                    </a:lnTo>
                    <a:lnTo>
                      <a:pt x="78" y="257"/>
                    </a:lnTo>
                    <a:lnTo>
                      <a:pt x="84" y="248"/>
                    </a:lnTo>
                    <a:lnTo>
                      <a:pt x="90" y="240"/>
                    </a:lnTo>
                    <a:lnTo>
                      <a:pt x="98" y="233"/>
                    </a:lnTo>
                    <a:lnTo>
                      <a:pt x="106" y="226"/>
                    </a:lnTo>
                    <a:lnTo>
                      <a:pt x="113" y="219"/>
                    </a:lnTo>
                    <a:lnTo>
                      <a:pt x="120" y="211"/>
                    </a:lnTo>
                    <a:lnTo>
                      <a:pt x="126" y="203"/>
                    </a:lnTo>
                    <a:lnTo>
                      <a:pt x="130" y="196"/>
                    </a:lnTo>
                    <a:lnTo>
                      <a:pt x="134" y="188"/>
                    </a:lnTo>
                    <a:lnTo>
                      <a:pt x="135" y="181"/>
                    </a:lnTo>
                    <a:lnTo>
                      <a:pt x="134" y="175"/>
                    </a:lnTo>
                    <a:lnTo>
                      <a:pt x="129" y="164"/>
                    </a:lnTo>
                    <a:lnTo>
                      <a:pt x="126" y="157"/>
                    </a:lnTo>
                    <a:lnTo>
                      <a:pt x="122" y="148"/>
                    </a:lnTo>
                    <a:lnTo>
                      <a:pt x="122" y="132"/>
                    </a:lnTo>
                    <a:lnTo>
                      <a:pt x="120" y="114"/>
                    </a:lnTo>
                    <a:lnTo>
                      <a:pt x="114" y="98"/>
                    </a:lnTo>
                    <a:lnTo>
                      <a:pt x="106" y="83"/>
                    </a:lnTo>
                    <a:lnTo>
                      <a:pt x="100" y="70"/>
                    </a:lnTo>
                    <a:lnTo>
                      <a:pt x="98" y="62"/>
                    </a:lnTo>
                    <a:lnTo>
                      <a:pt x="98" y="54"/>
                    </a:lnTo>
                    <a:lnTo>
                      <a:pt x="98" y="46"/>
                    </a:lnTo>
                    <a:lnTo>
                      <a:pt x="99" y="39"/>
                    </a:lnTo>
                    <a:lnTo>
                      <a:pt x="105" y="40"/>
                    </a:lnTo>
                    <a:lnTo>
                      <a:pt x="111" y="40"/>
                    </a:lnTo>
                    <a:lnTo>
                      <a:pt x="116" y="40"/>
                    </a:lnTo>
                    <a:lnTo>
                      <a:pt x="122" y="41"/>
                    </a:lnTo>
                    <a:lnTo>
                      <a:pt x="133" y="43"/>
                    </a:lnTo>
                    <a:lnTo>
                      <a:pt x="145" y="45"/>
                    </a:lnTo>
                    <a:lnTo>
                      <a:pt x="160" y="47"/>
                    </a:lnTo>
                    <a:lnTo>
                      <a:pt x="175" y="48"/>
                    </a:lnTo>
                    <a:lnTo>
                      <a:pt x="189" y="48"/>
                    </a:lnTo>
                    <a:lnTo>
                      <a:pt x="202" y="48"/>
                    </a:lnTo>
                    <a:lnTo>
                      <a:pt x="213" y="46"/>
                    </a:lnTo>
                    <a:lnTo>
                      <a:pt x="220" y="41"/>
                    </a:lnTo>
                    <a:lnTo>
                      <a:pt x="223" y="34"/>
                    </a:lnTo>
                    <a:lnTo>
                      <a:pt x="227" y="24"/>
                    </a:lnTo>
                    <a:lnTo>
                      <a:pt x="230" y="11"/>
                    </a:lnTo>
                    <a:lnTo>
                      <a:pt x="235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2854" name="Freeform 86"/>
              <p:cNvSpPr>
                <a:spLocks/>
              </p:cNvSpPr>
              <p:nvPr/>
            </p:nvSpPr>
            <p:spPr bwMode="auto">
              <a:xfrm>
                <a:off x="4058" y="2578"/>
                <a:ext cx="48" cy="45"/>
              </a:xfrm>
              <a:custGeom>
                <a:avLst/>
                <a:gdLst/>
                <a:ahLst/>
                <a:cxnLst>
                  <a:cxn ang="0">
                    <a:pos x="0" y="50"/>
                  </a:cxn>
                  <a:cxn ang="0">
                    <a:pos x="12" y="56"/>
                  </a:cxn>
                  <a:cxn ang="0">
                    <a:pos x="18" y="63"/>
                  </a:cxn>
                  <a:cxn ang="0">
                    <a:pos x="23" y="70"/>
                  </a:cxn>
                  <a:cxn ang="0">
                    <a:pos x="24" y="72"/>
                  </a:cxn>
                  <a:cxn ang="0">
                    <a:pos x="32" y="75"/>
                  </a:cxn>
                  <a:cxn ang="0">
                    <a:pos x="39" y="76"/>
                  </a:cxn>
                  <a:cxn ang="0">
                    <a:pos x="45" y="79"/>
                  </a:cxn>
                  <a:cxn ang="0">
                    <a:pos x="50" y="82"/>
                  </a:cxn>
                  <a:cxn ang="0">
                    <a:pos x="54" y="84"/>
                  </a:cxn>
                  <a:cxn ang="0">
                    <a:pos x="58" y="86"/>
                  </a:cxn>
                  <a:cxn ang="0">
                    <a:pos x="61" y="88"/>
                  </a:cxn>
                  <a:cxn ang="0">
                    <a:pos x="65" y="91"/>
                  </a:cxn>
                  <a:cxn ang="0">
                    <a:pos x="71" y="76"/>
                  </a:cxn>
                  <a:cxn ang="0">
                    <a:pos x="81" y="61"/>
                  </a:cxn>
                  <a:cxn ang="0">
                    <a:pos x="89" y="46"/>
                  </a:cxn>
                  <a:cxn ang="0">
                    <a:pos x="96" y="32"/>
                  </a:cxn>
                  <a:cxn ang="0">
                    <a:pos x="90" y="17"/>
                  </a:cxn>
                  <a:cxn ang="0">
                    <a:pos x="86" y="8"/>
                  </a:cxn>
                  <a:cxn ang="0">
                    <a:pos x="81" y="3"/>
                  </a:cxn>
                  <a:cxn ang="0">
                    <a:pos x="67" y="2"/>
                  </a:cxn>
                  <a:cxn ang="0">
                    <a:pos x="56" y="2"/>
                  </a:cxn>
                  <a:cxn ang="0">
                    <a:pos x="47" y="1"/>
                  </a:cxn>
                  <a:cxn ang="0">
                    <a:pos x="40" y="1"/>
                  </a:cxn>
                  <a:cxn ang="0">
                    <a:pos x="35" y="0"/>
                  </a:cxn>
                  <a:cxn ang="0">
                    <a:pos x="29" y="9"/>
                  </a:cxn>
                  <a:cxn ang="0">
                    <a:pos x="22" y="17"/>
                  </a:cxn>
                  <a:cxn ang="0">
                    <a:pos x="17" y="25"/>
                  </a:cxn>
                  <a:cxn ang="0">
                    <a:pos x="13" y="32"/>
                  </a:cxn>
                  <a:cxn ang="0">
                    <a:pos x="8" y="39"/>
                  </a:cxn>
                  <a:cxn ang="0">
                    <a:pos x="5" y="44"/>
                  </a:cxn>
                  <a:cxn ang="0">
                    <a:pos x="2" y="48"/>
                  </a:cxn>
                  <a:cxn ang="0">
                    <a:pos x="0" y="50"/>
                  </a:cxn>
                </a:cxnLst>
                <a:rect l="0" t="0" r="r" b="b"/>
                <a:pathLst>
                  <a:path w="96" h="91">
                    <a:moveTo>
                      <a:pt x="0" y="50"/>
                    </a:moveTo>
                    <a:lnTo>
                      <a:pt x="12" y="56"/>
                    </a:lnTo>
                    <a:lnTo>
                      <a:pt x="18" y="63"/>
                    </a:lnTo>
                    <a:lnTo>
                      <a:pt x="23" y="70"/>
                    </a:lnTo>
                    <a:lnTo>
                      <a:pt x="24" y="72"/>
                    </a:lnTo>
                    <a:lnTo>
                      <a:pt x="32" y="75"/>
                    </a:lnTo>
                    <a:lnTo>
                      <a:pt x="39" y="76"/>
                    </a:lnTo>
                    <a:lnTo>
                      <a:pt x="45" y="79"/>
                    </a:lnTo>
                    <a:lnTo>
                      <a:pt x="50" y="82"/>
                    </a:lnTo>
                    <a:lnTo>
                      <a:pt x="54" y="84"/>
                    </a:lnTo>
                    <a:lnTo>
                      <a:pt x="58" y="86"/>
                    </a:lnTo>
                    <a:lnTo>
                      <a:pt x="61" y="88"/>
                    </a:lnTo>
                    <a:lnTo>
                      <a:pt x="65" y="91"/>
                    </a:lnTo>
                    <a:lnTo>
                      <a:pt x="71" y="76"/>
                    </a:lnTo>
                    <a:lnTo>
                      <a:pt x="81" y="61"/>
                    </a:lnTo>
                    <a:lnTo>
                      <a:pt x="89" y="46"/>
                    </a:lnTo>
                    <a:lnTo>
                      <a:pt x="96" y="32"/>
                    </a:lnTo>
                    <a:lnTo>
                      <a:pt x="90" y="17"/>
                    </a:lnTo>
                    <a:lnTo>
                      <a:pt x="86" y="8"/>
                    </a:lnTo>
                    <a:lnTo>
                      <a:pt x="81" y="3"/>
                    </a:lnTo>
                    <a:lnTo>
                      <a:pt x="67" y="2"/>
                    </a:lnTo>
                    <a:lnTo>
                      <a:pt x="56" y="2"/>
                    </a:lnTo>
                    <a:lnTo>
                      <a:pt x="47" y="1"/>
                    </a:lnTo>
                    <a:lnTo>
                      <a:pt x="40" y="1"/>
                    </a:lnTo>
                    <a:lnTo>
                      <a:pt x="35" y="0"/>
                    </a:lnTo>
                    <a:lnTo>
                      <a:pt x="29" y="9"/>
                    </a:lnTo>
                    <a:lnTo>
                      <a:pt x="22" y="17"/>
                    </a:lnTo>
                    <a:lnTo>
                      <a:pt x="17" y="25"/>
                    </a:lnTo>
                    <a:lnTo>
                      <a:pt x="13" y="32"/>
                    </a:lnTo>
                    <a:lnTo>
                      <a:pt x="8" y="39"/>
                    </a:lnTo>
                    <a:lnTo>
                      <a:pt x="5" y="44"/>
                    </a:lnTo>
                    <a:lnTo>
                      <a:pt x="2" y="48"/>
                    </a:lnTo>
                    <a:lnTo>
                      <a:pt x="0" y="5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2855" name="Freeform 87"/>
              <p:cNvSpPr>
                <a:spLocks/>
              </p:cNvSpPr>
              <p:nvPr/>
            </p:nvSpPr>
            <p:spPr bwMode="auto">
              <a:xfrm>
                <a:off x="4095" y="2466"/>
                <a:ext cx="46" cy="102"/>
              </a:xfrm>
              <a:custGeom>
                <a:avLst/>
                <a:gdLst/>
                <a:ahLst/>
                <a:cxnLst>
                  <a:cxn ang="0">
                    <a:pos x="1" y="159"/>
                  </a:cxn>
                  <a:cxn ang="0">
                    <a:pos x="9" y="163"/>
                  </a:cxn>
                  <a:cxn ang="0">
                    <a:pos x="17" y="170"/>
                  </a:cxn>
                  <a:cxn ang="0">
                    <a:pos x="31" y="171"/>
                  </a:cxn>
                  <a:cxn ang="0">
                    <a:pos x="42" y="176"/>
                  </a:cxn>
                  <a:cxn ang="0">
                    <a:pos x="46" y="187"/>
                  </a:cxn>
                  <a:cxn ang="0">
                    <a:pos x="53" y="199"/>
                  </a:cxn>
                  <a:cxn ang="0">
                    <a:pos x="59" y="188"/>
                  </a:cxn>
                  <a:cxn ang="0">
                    <a:pos x="68" y="170"/>
                  </a:cxn>
                  <a:cxn ang="0">
                    <a:pos x="79" y="138"/>
                  </a:cxn>
                  <a:cxn ang="0">
                    <a:pos x="88" y="104"/>
                  </a:cxn>
                  <a:cxn ang="0">
                    <a:pos x="92" y="72"/>
                  </a:cxn>
                  <a:cxn ang="0">
                    <a:pos x="88" y="50"/>
                  </a:cxn>
                  <a:cxn ang="0">
                    <a:pos x="82" y="34"/>
                  </a:cxn>
                  <a:cxn ang="0">
                    <a:pos x="72" y="19"/>
                  </a:cxn>
                  <a:cxn ang="0">
                    <a:pos x="60" y="5"/>
                  </a:cxn>
                  <a:cxn ang="0">
                    <a:pos x="57" y="10"/>
                  </a:cxn>
                  <a:cxn ang="0">
                    <a:pos x="40" y="10"/>
                  </a:cxn>
                  <a:cxn ang="0">
                    <a:pos x="48" y="25"/>
                  </a:cxn>
                  <a:cxn ang="0">
                    <a:pos x="54" y="34"/>
                  </a:cxn>
                  <a:cxn ang="0">
                    <a:pos x="67" y="48"/>
                  </a:cxn>
                  <a:cxn ang="0">
                    <a:pos x="74" y="74"/>
                  </a:cxn>
                  <a:cxn ang="0">
                    <a:pos x="68" y="105"/>
                  </a:cxn>
                  <a:cxn ang="0">
                    <a:pos x="57" y="124"/>
                  </a:cxn>
                  <a:cxn ang="0">
                    <a:pos x="45" y="123"/>
                  </a:cxn>
                  <a:cxn ang="0">
                    <a:pos x="34" y="127"/>
                  </a:cxn>
                  <a:cxn ang="0">
                    <a:pos x="37" y="116"/>
                  </a:cxn>
                  <a:cxn ang="0">
                    <a:pos x="37" y="104"/>
                  </a:cxn>
                  <a:cxn ang="0">
                    <a:pos x="31" y="110"/>
                  </a:cxn>
                  <a:cxn ang="0">
                    <a:pos x="23" y="116"/>
                  </a:cxn>
                  <a:cxn ang="0">
                    <a:pos x="23" y="119"/>
                  </a:cxn>
                  <a:cxn ang="0">
                    <a:pos x="17" y="131"/>
                  </a:cxn>
                  <a:cxn ang="0">
                    <a:pos x="6" y="150"/>
                  </a:cxn>
                </a:cxnLst>
                <a:rect l="0" t="0" r="r" b="b"/>
                <a:pathLst>
                  <a:path w="92" h="204">
                    <a:moveTo>
                      <a:pt x="0" y="159"/>
                    </a:moveTo>
                    <a:lnTo>
                      <a:pt x="1" y="159"/>
                    </a:lnTo>
                    <a:lnTo>
                      <a:pt x="4" y="161"/>
                    </a:lnTo>
                    <a:lnTo>
                      <a:pt x="9" y="163"/>
                    </a:lnTo>
                    <a:lnTo>
                      <a:pt x="11" y="166"/>
                    </a:lnTo>
                    <a:lnTo>
                      <a:pt x="17" y="170"/>
                    </a:lnTo>
                    <a:lnTo>
                      <a:pt x="23" y="171"/>
                    </a:lnTo>
                    <a:lnTo>
                      <a:pt x="31" y="171"/>
                    </a:lnTo>
                    <a:lnTo>
                      <a:pt x="42" y="176"/>
                    </a:lnTo>
                    <a:lnTo>
                      <a:pt x="42" y="176"/>
                    </a:lnTo>
                    <a:lnTo>
                      <a:pt x="44" y="179"/>
                    </a:lnTo>
                    <a:lnTo>
                      <a:pt x="46" y="187"/>
                    </a:lnTo>
                    <a:lnTo>
                      <a:pt x="51" y="204"/>
                    </a:lnTo>
                    <a:lnTo>
                      <a:pt x="53" y="199"/>
                    </a:lnTo>
                    <a:lnTo>
                      <a:pt x="56" y="193"/>
                    </a:lnTo>
                    <a:lnTo>
                      <a:pt x="59" y="188"/>
                    </a:lnTo>
                    <a:lnTo>
                      <a:pt x="61" y="184"/>
                    </a:lnTo>
                    <a:lnTo>
                      <a:pt x="68" y="170"/>
                    </a:lnTo>
                    <a:lnTo>
                      <a:pt x="74" y="155"/>
                    </a:lnTo>
                    <a:lnTo>
                      <a:pt x="79" y="138"/>
                    </a:lnTo>
                    <a:lnTo>
                      <a:pt x="85" y="120"/>
                    </a:lnTo>
                    <a:lnTo>
                      <a:pt x="88" y="104"/>
                    </a:lnTo>
                    <a:lnTo>
                      <a:pt x="92" y="87"/>
                    </a:lnTo>
                    <a:lnTo>
                      <a:pt x="92" y="72"/>
                    </a:lnTo>
                    <a:lnTo>
                      <a:pt x="91" y="58"/>
                    </a:lnTo>
                    <a:lnTo>
                      <a:pt x="88" y="50"/>
                    </a:lnTo>
                    <a:lnTo>
                      <a:pt x="86" y="42"/>
                    </a:lnTo>
                    <a:lnTo>
                      <a:pt x="82" y="34"/>
                    </a:lnTo>
                    <a:lnTo>
                      <a:pt x="77" y="26"/>
                    </a:lnTo>
                    <a:lnTo>
                      <a:pt x="72" y="19"/>
                    </a:lnTo>
                    <a:lnTo>
                      <a:pt x="67" y="12"/>
                    </a:lnTo>
                    <a:lnTo>
                      <a:pt x="60" y="5"/>
                    </a:lnTo>
                    <a:lnTo>
                      <a:pt x="53" y="0"/>
                    </a:lnTo>
                    <a:lnTo>
                      <a:pt x="57" y="10"/>
                    </a:lnTo>
                    <a:lnTo>
                      <a:pt x="39" y="8"/>
                    </a:lnTo>
                    <a:lnTo>
                      <a:pt x="40" y="10"/>
                    </a:lnTo>
                    <a:lnTo>
                      <a:pt x="45" y="17"/>
                    </a:lnTo>
                    <a:lnTo>
                      <a:pt x="48" y="25"/>
                    </a:lnTo>
                    <a:lnTo>
                      <a:pt x="52" y="33"/>
                    </a:lnTo>
                    <a:lnTo>
                      <a:pt x="54" y="34"/>
                    </a:lnTo>
                    <a:lnTo>
                      <a:pt x="60" y="40"/>
                    </a:lnTo>
                    <a:lnTo>
                      <a:pt x="67" y="48"/>
                    </a:lnTo>
                    <a:lnTo>
                      <a:pt x="72" y="61"/>
                    </a:lnTo>
                    <a:lnTo>
                      <a:pt x="74" y="74"/>
                    </a:lnTo>
                    <a:lnTo>
                      <a:pt x="72" y="90"/>
                    </a:lnTo>
                    <a:lnTo>
                      <a:pt x="68" y="105"/>
                    </a:lnTo>
                    <a:lnTo>
                      <a:pt x="62" y="118"/>
                    </a:lnTo>
                    <a:lnTo>
                      <a:pt x="57" y="124"/>
                    </a:lnTo>
                    <a:lnTo>
                      <a:pt x="52" y="123"/>
                    </a:lnTo>
                    <a:lnTo>
                      <a:pt x="45" y="123"/>
                    </a:lnTo>
                    <a:lnTo>
                      <a:pt x="34" y="128"/>
                    </a:lnTo>
                    <a:lnTo>
                      <a:pt x="34" y="127"/>
                    </a:lnTo>
                    <a:lnTo>
                      <a:pt x="36" y="123"/>
                    </a:lnTo>
                    <a:lnTo>
                      <a:pt x="37" y="116"/>
                    </a:lnTo>
                    <a:lnTo>
                      <a:pt x="37" y="103"/>
                    </a:lnTo>
                    <a:lnTo>
                      <a:pt x="37" y="104"/>
                    </a:lnTo>
                    <a:lnTo>
                      <a:pt x="34" y="107"/>
                    </a:lnTo>
                    <a:lnTo>
                      <a:pt x="31" y="110"/>
                    </a:lnTo>
                    <a:lnTo>
                      <a:pt x="24" y="115"/>
                    </a:lnTo>
                    <a:lnTo>
                      <a:pt x="23" y="116"/>
                    </a:lnTo>
                    <a:lnTo>
                      <a:pt x="23" y="118"/>
                    </a:lnTo>
                    <a:lnTo>
                      <a:pt x="23" y="119"/>
                    </a:lnTo>
                    <a:lnTo>
                      <a:pt x="23" y="122"/>
                    </a:lnTo>
                    <a:lnTo>
                      <a:pt x="17" y="131"/>
                    </a:lnTo>
                    <a:lnTo>
                      <a:pt x="11" y="140"/>
                    </a:lnTo>
                    <a:lnTo>
                      <a:pt x="6" y="150"/>
                    </a:lnTo>
                    <a:lnTo>
                      <a:pt x="0" y="15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2856" name="Freeform 88"/>
              <p:cNvSpPr>
                <a:spLocks/>
              </p:cNvSpPr>
              <p:nvPr/>
            </p:nvSpPr>
            <p:spPr bwMode="auto">
              <a:xfrm>
                <a:off x="3695" y="2866"/>
                <a:ext cx="49" cy="45"/>
              </a:xfrm>
              <a:custGeom>
                <a:avLst/>
                <a:gdLst/>
                <a:ahLst/>
                <a:cxnLst>
                  <a:cxn ang="0">
                    <a:pos x="13" y="24"/>
                  </a:cxn>
                  <a:cxn ang="0">
                    <a:pos x="14" y="23"/>
                  </a:cxn>
                  <a:cxn ang="0">
                    <a:pos x="15" y="23"/>
                  </a:cxn>
                  <a:cxn ang="0">
                    <a:pos x="15" y="22"/>
                  </a:cxn>
                  <a:cxn ang="0">
                    <a:pos x="16" y="22"/>
                  </a:cxn>
                  <a:cxn ang="0">
                    <a:pos x="29" y="14"/>
                  </a:cxn>
                  <a:cxn ang="0">
                    <a:pos x="41" y="7"/>
                  </a:cxn>
                  <a:cxn ang="0">
                    <a:pos x="53" y="3"/>
                  </a:cxn>
                  <a:cxn ang="0">
                    <a:pos x="64" y="1"/>
                  </a:cxn>
                  <a:cxn ang="0">
                    <a:pos x="75" y="0"/>
                  </a:cxn>
                  <a:cxn ang="0">
                    <a:pos x="84" y="1"/>
                  </a:cxn>
                  <a:cxn ang="0">
                    <a:pos x="92" y="2"/>
                  </a:cxn>
                  <a:cxn ang="0">
                    <a:pos x="99" y="6"/>
                  </a:cxn>
                  <a:cxn ang="0">
                    <a:pos x="94" y="24"/>
                  </a:cxn>
                  <a:cxn ang="0">
                    <a:pos x="86" y="36"/>
                  </a:cxn>
                  <a:cxn ang="0">
                    <a:pos x="77" y="47"/>
                  </a:cxn>
                  <a:cxn ang="0">
                    <a:pos x="68" y="67"/>
                  </a:cxn>
                  <a:cxn ang="0">
                    <a:pos x="84" y="71"/>
                  </a:cxn>
                  <a:cxn ang="0">
                    <a:pos x="83" y="74"/>
                  </a:cxn>
                  <a:cxn ang="0">
                    <a:pos x="78" y="77"/>
                  </a:cxn>
                  <a:cxn ang="0">
                    <a:pos x="69" y="81"/>
                  </a:cxn>
                  <a:cxn ang="0">
                    <a:pos x="54" y="81"/>
                  </a:cxn>
                  <a:cxn ang="0">
                    <a:pos x="55" y="83"/>
                  </a:cxn>
                  <a:cxn ang="0">
                    <a:pos x="54" y="86"/>
                  </a:cxn>
                  <a:cxn ang="0">
                    <a:pos x="46" y="90"/>
                  </a:cxn>
                  <a:cxn ang="0">
                    <a:pos x="29" y="91"/>
                  </a:cxn>
                  <a:cxn ang="0">
                    <a:pos x="12" y="89"/>
                  </a:cxn>
                  <a:cxn ang="0">
                    <a:pos x="3" y="83"/>
                  </a:cxn>
                  <a:cxn ang="0">
                    <a:pos x="2" y="77"/>
                  </a:cxn>
                  <a:cxn ang="0">
                    <a:pos x="2" y="69"/>
                  </a:cxn>
                  <a:cxn ang="0">
                    <a:pos x="2" y="68"/>
                  </a:cxn>
                  <a:cxn ang="0">
                    <a:pos x="1" y="66"/>
                  </a:cxn>
                  <a:cxn ang="0">
                    <a:pos x="1" y="64"/>
                  </a:cxn>
                  <a:cxn ang="0">
                    <a:pos x="0" y="63"/>
                  </a:cxn>
                  <a:cxn ang="0">
                    <a:pos x="2" y="56"/>
                  </a:cxn>
                  <a:cxn ang="0">
                    <a:pos x="6" y="45"/>
                  </a:cxn>
                  <a:cxn ang="0">
                    <a:pos x="10" y="33"/>
                  </a:cxn>
                  <a:cxn ang="0">
                    <a:pos x="13" y="24"/>
                  </a:cxn>
                </a:cxnLst>
                <a:rect l="0" t="0" r="r" b="b"/>
                <a:pathLst>
                  <a:path w="99" h="91">
                    <a:moveTo>
                      <a:pt x="13" y="24"/>
                    </a:moveTo>
                    <a:lnTo>
                      <a:pt x="14" y="23"/>
                    </a:lnTo>
                    <a:lnTo>
                      <a:pt x="15" y="23"/>
                    </a:lnTo>
                    <a:lnTo>
                      <a:pt x="15" y="22"/>
                    </a:lnTo>
                    <a:lnTo>
                      <a:pt x="16" y="22"/>
                    </a:lnTo>
                    <a:lnTo>
                      <a:pt x="29" y="14"/>
                    </a:lnTo>
                    <a:lnTo>
                      <a:pt x="41" y="7"/>
                    </a:lnTo>
                    <a:lnTo>
                      <a:pt x="53" y="3"/>
                    </a:lnTo>
                    <a:lnTo>
                      <a:pt x="64" y="1"/>
                    </a:lnTo>
                    <a:lnTo>
                      <a:pt x="75" y="0"/>
                    </a:lnTo>
                    <a:lnTo>
                      <a:pt x="84" y="1"/>
                    </a:lnTo>
                    <a:lnTo>
                      <a:pt x="92" y="2"/>
                    </a:lnTo>
                    <a:lnTo>
                      <a:pt x="99" y="6"/>
                    </a:lnTo>
                    <a:lnTo>
                      <a:pt x="94" y="24"/>
                    </a:lnTo>
                    <a:lnTo>
                      <a:pt x="86" y="36"/>
                    </a:lnTo>
                    <a:lnTo>
                      <a:pt x="77" y="47"/>
                    </a:lnTo>
                    <a:lnTo>
                      <a:pt x="68" y="67"/>
                    </a:lnTo>
                    <a:lnTo>
                      <a:pt x="84" y="71"/>
                    </a:lnTo>
                    <a:lnTo>
                      <a:pt x="83" y="74"/>
                    </a:lnTo>
                    <a:lnTo>
                      <a:pt x="78" y="77"/>
                    </a:lnTo>
                    <a:lnTo>
                      <a:pt x="69" y="81"/>
                    </a:lnTo>
                    <a:lnTo>
                      <a:pt x="54" y="81"/>
                    </a:lnTo>
                    <a:lnTo>
                      <a:pt x="55" y="83"/>
                    </a:lnTo>
                    <a:lnTo>
                      <a:pt x="54" y="86"/>
                    </a:lnTo>
                    <a:lnTo>
                      <a:pt x="46" y="90"/>
                    </a:lnTo>
                    <a:lnTo>
                      <a:pt x="29" y="91"/>
                    </a:lnTo>
                    <a:lnTo>
                      <a:pt x="12" y="89"/>
                    </a:lnTo>
                    <a:lnTo>
                      <a:pt x="3" y="83"/>
                    </a:lnTo>
                    <a:lnTo>
                      <a:pt x="2" y="77"/>
                    </a:lnTo>
                    <a:lnTo>
                      <a:pt x="2" y="69"/>
                    </a:lnTo>
                    <a:lnTo>
                      <a:pt x="2" y="68"/>
                    </a:lnTo>
                    <a:lnTo>
                      <a:pt x="1" y="66"/>
                    </a:lnTo>
                    <a:lnTo>
                      <a:pt x="1" y="64"/>
                    </a:lnTo>
                    <a:lnTo>
                      <a:pt x="0" y="63"/>
                    </a:lnTo>
                    <a:lnTo>
                      <a:pt x="2" y="56"/>
                    </a:lnTo>
                    <a:lnTo>
                      <a:pt x="6" y="45"/>
                    </a:lnTo>
                    <a:lnTo>
                      <a:pt x="10" y="33"/>
                    </a:lnTo>
                    <a:lnTo>
                      <a:pt x="13" y="2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2857" name="Freeform 89"/>
              <p:cNvSpPr>
                <a:spLocks/>
              </p:cNvSpPr>
              <p:nvPr/>
            </p:nvSpPr>
            <p:spPr bwMode="auto">
              <a:xfrm>
                <a:off x="3685" y="2914"/>
                <a:ext cx="27" cy="24"/>
              </a:xfrm>
              <a:custGeom>
                <a:avLst/>
                <a:gdLst/>
                <a:ahLst/>
                <a:cxnLst>
                  <a:cxn ang="0">
                    <a:pos x="10" y="0"/>
                  </a:cxn>
                  <a:cxn ang="0">
                    <a:pos x="15" y="3"/>
                  </a:cxn>
                  <a:cxn ang="0">
                    <a:pos x="23" y="7"/>
                  </a:cxn>
                  <a:cxn ang="0">
                    <a:pos x="32" y="12"/>
                  </a:cxn>
                  <a:cxn ang="0">
                    <a:pos x="38" y="17"/>
                  </a:cxn>
                  <a:cxn ang="0">
                    <a:pos x="45" y="21"/>
                  </a:cxn>
                  <a:cxn ang="0">
                    <a:pos x="51" y="23"/>
                  </a:cxn>
                  <a:cxn ang="0">
                    <a:pos x="53" y="27"/>
                  </a:cxn>
                  <a:cxn ang="0">
                    <a:pos x="53" y="32"/>
                  </a:cxn>
                  <a:cxn ang="0">
                    <a:pos x="51" y="37"/>
                  </a:cxn>
                  <a:cxn ang="0">
                    <a:pos x="49" y="41"/>
                  </a:cxn>
                  <a:cxn ang="0">
                    <a:pos x="45" y="44"/>
                  </a:cxn>
                  <a:cxn ang="0">
                    <a:pos x="41" y="48"/>
                  </a:cxn>
                  <a:cxn ang="0">
                    <a:pos x="37" y="49"/>
                  </a:cxn>
                  <a:cxn ang="0">
                    <a:pos x="34" y="50"/>
                  </a:cxn>
                  <a:cxn ang="0">
                    <a:pos x="29" y="50"/>
                  </a:cxn>
                  <a:cxn ang="0">
                    <a:pos x="25" y="49"/>
                  </a:cxn>
                  <a:cxn ang="0">
                    <a:pos x="19" y="48"/>
                  </a:cxn>
                  <a:cxn ang="0">
                    <a:pos x="14" y="45"/>
                  </a:cxn>
                  <a:cxn ang="0">
                    <a:pos x="10" y="42"/>
                  </a:cxn>
                  <a:cxn ang="0">
                    <a:pos x="6" y="37"/>
                  </a:cxn>
                  <a:cxn ang="0">
                    <a:pos x="3" y="33"/>
                  </a:cxn>
                  <a:cxn ang="0">
                    <a:pos x="0" y="28"/>
                  </a:cxn>
                  <a:cxn ang="0">
                    <a:pos x="0" y="23"/>
                  </a:cxn>
                  <a:cxn ang="0">
                    <a:pos x="0" y="19"/>
                  </a:cxn>
                  <a:cxn ang="0">
                    <a:pos x="3" y="14"/>
                  </a:cxn>
                  <a:cxn ang="0">
                    <a:pos x="5" y="9"/>
                  </a:cxn>
                  <a:cxn ang="0">
                    <a:pos x="7" y="4"/>
                  </a:cxn>
                  <a:cxn ang="0">
                    <a:pos x="10" y="0"/>
                  </a:cxn>
                </a:cxnLst>
                <a:rect l="0" t="0" r="r" b="b"/>
                <a:pathLst>
                  <a:path w="53" h="50">
                    <a:moveTo>
                      <a:pt x="10" y="0"/>
                    </a:moveTo>
                    <a:lnTo>
                      <a:pt x="15" y="3"/>
                    </a:lnTo>
                    <a:lnTo>
                      <a:pt x="23" y="7"/>
                    </a:lnTo>
                    <a:lnTo>
                      <a:pt x="32" y="12"/>
                    </a:lnTo>
                    <a:lnTo>
                      <a:pt x="38" y="17"/>
                    </a:lnTo>
                    <a:lnTo>
                      <a:pt x="45" y="21"/>
                    </a:lnTo>
                    <a:lnTo>
                      <a:pt x="51" y="23"/>
                    </a:lnTo>
                    <a:lnTo>
                      <a:pt x="53" y="27"/>
                    </a:lnTo>
                    <a:lnTo>
                      <a:pt x="53" y="32"/>
                    </a:lnTo>
                    <a:lnTo>
                      <a:pt x="51" y="37"/>
                    </a:lnTo>
                    <a:lnTo>
                      <a:pt x="49" y="41"/>
                    </a:lnTo>
                    <a:lnTo>
                      <a:pt x="45" y="44"/>
                    </a:lnTo>
                    <a:lnTo>
                      <a:pt x="41" y="48"/>
                    </a:lnTo>
                    <a:lnTo>
                      <a:pt x="37" y="49"/>
                    </a:lnTo>
                    <a:lnTo>
                      <a:pt x="34" y="50"/>
                    </a:lnTo>
                    <a:lnTo>
                      <a:pt x="29" y="50"/>
                    </a:lnTo>
                    <a:lnTo>
                      <a:pt x="25" y="49"/>
                    </a:lnTo>
                    <a:lnTo>
                      <a:pt x="19" y="48"/>
                    </a:lnTo>
                    <a:lnTo>
                      <a:pt x="14" y="45"/>
                    </a:lnTo>
                    <a:lnTo>
                      <a:pt x="10" y="42"/>
                    </a:lnTo>
                    <a:lnTo>
                      <a:pt x="6" y="37"/>
                    </a:lnTo>
                    <a:lnTo>
                      <a:pt x="3" y="33"/>
                    </a:lnTo>
                    <a:lnTo>
                      <a:pt x="0" y="28"/>
                    </a:lnTo>
                    <a:lnTo>
                      <a:pt x="0" y="23"/>
                    </a:lnTo>
                    <a:lnTo>
                      <a:pt x="0" y="19"/>
                    </a:lnTo>
                    <a:lnTo>
                      <a:pt x="3" y="14"/>
                    </a:lnTo>
                    <a:lnTo>
                      <a:pt x="5" y="9"/>
                    </a:lnTo>
                    <a:lnTo>
                      <a:pt x="7" y="4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2858" name="Freeform 90"/>
              <p:cNvSpPr>
                <a:spLocks/>
              </p:cNvSpPr>
              <p:nvPr/>
            </p:nvSpPr>
            <p:spPr bwMode="auto">
              <a:xfrm>
                <a:off x="3667" y="2941"/>
                <a:ext cx="21" cy="15"/>
              </a:xfrm>
              <a:custGeom>
                <a:avLst/>
                <a:gdLst/>
                <a:ahLst/>
                <a:cxnLst>
                  <a:cxn ang="0">
                    <a:pos x="15" y="0"/>
                  </a:cxn>
                  <a:cxn ang="0">
                    <a:pos x="26" y="3"/>
                  </a:cxn>
                  <a:cxn ang="0">
                    <a:pos x="35" y="8"/>
                  </a:cxn>
                  <a:cxn ang="0">
                    <a:pos x="40" y="12"/>
                  </a:cxn>
                  <a:cxn ang="0">
                    <a:pos x="42" y="13"/>
                  </a:cxn>
                  <a:cxn ang="0">
                    <a:pos x="35" y="23"/>
                  </a:cxn>
                  <a:cxn ang="0">
                    <a:pos x="33" y="26"/>
                  </a:cxn>
                  <a:cxn ang="0">
                    <a:pos x="30" y="28"/>
                  </a:cxn>
                  <a:cxn ang="0">
                    <a:pos x="21" y="28"/>
                  </a:cxn>
                  <a:cxn ang="0">
                    <a:pos x="16" y="28"/>
                  </a:cxn>
                  <a:cxn ang="0">
                    <a:pos x="10" y="27"/>
                  </a:cxn>
                  <a:cxn ang="0">
                    <a:pos x="4" y="25"/>
                  </a:cxn>
                  <a:cxn ang="0">
                    <a:pos x="0" y="23"/>
                  </a:cxn>
                  <a:cxn ang="0">
                    <a:pos x="3" y="17"/>
                  </a:cxn>
                  <a:cxn ang="0">
                    <a:pos x="8" y="11"/>
                  </a:cxn>
                  <a:cxn ang="0">
                    <a:pos x="11" y="5"/>
                  </a:cxn>
                  <a:cxn ang="0">
                    <a:pos x="15" y="0"/>
                  </a:cxn>
                </a:cxnLst>
                <a:rect l="0" t="0" r="r" b="b"/>
                <a:pathLst>
                  <a:path w="42" h="28">
                    <a:moveTo>
                      <a:pt x="15" y="0"/>
                    </a:moveTo>
                    <a:lnTo>
                      <a:pt x="26" y="3"/>
                    </a:lnTo>
                    <a:lnTo>
                      <a:pt x="35" y="8"/>
                    </a:lnTo>
                    <a:lnTo>
                      <a:pt x="40" y="12"/>
                    </a:lnTo>
                    <a:lnTo>
                      <a:pt x="42" y="13"/>
                    </a:lnTo>
                    <a:lnTo>
                      <a:pt x="35" y="23"/>
                    </a:lnTo>
                    <a:lnTo>
                      <a:pt x="33" y="26"/>
                    </a:lnTo>
                    <a:lnTo>
                      <a:pt x="30" y="28"/>
                    </a:lnTo>
                    <a:lnTo>
                      <a:pt x="21" y="28"/>
                    </a:lnTo>
                    <a:lnTo>
                      <a:pt x="16" y="28"/>
                    </a:lnTo>
                    <a:lnTo>
                      <a:pt x="10" y="27"/>
                    </a:lnTo>
                    <a:lnTo>
                      <a:pt x="4" y="25"/>
                    </a:lnTo>
                    <a:lnTo>
                      <a:pt x="0" y="23"/>
                    </a:lnTo>
                    <a:lnTo>
                      <a:pt x="3" y="17"/>
                    </a:lnTo>
                    <a:lnTo>
                      <a:pt x="8" y="11"/>
                    </a:lnTo>
                    <a:lnTo>
                      <a:pt x="11" y="5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2859" name="Freeform 91"/>
              <p:cNvSpPr>
                <a:spLocks/>
              </p:cNvSpPr>
              <p:nvPr/>
            </p:nvSpPr>
            <p:spPr bwMode="auto">
              <a:xfrm>
                <a:off x="3853" y="2643"/>
                <a:ext cx="48" cy="103"/>
              </a:xfrm>
              <a:custGeom>
                <a:avLst/>
                <a:gdLst/>
                <a:ahLst/>
                <a:cxnLst>
                  <a:cxn ang="0">
                    <a:pos x="59" y="0"/>
                  </a:cxn>
                  <a:cxn ang="0">
                    <a:pos x="69" y="12"/>
                  </a:cxn>
                  <a:cxn ang="0">
                    <a:pos x="78" y="24"/>
                  </a:cxn>
                  <a:cxn ang="0">
                    <a:pos x="83" y="34"/>
                  </a:cxn>
                  <a:cxn ang="0">
                    <a:pos x="88" y="44"/>
                  </a:cxn>
                  <a:cxn ang="0">
                    <a:pos x="90" y="53"/>
                  </a:cxn>
                  <a:cxn ang="0">
                    <a:pos x="91" y="62"/>
                  </a:cxn>
                  <a:cxn ang="0">
                    <a:pos x="91" y="71"/>
                  </a:cxn>
                  <a:cxn ang="0">
                    <a:pos x="91" y="81"/>
                  </a:cxn>
                  <a:cxn ang="0">
                    <a:pos x="91" y="106"/>
                  </a:cxn>
                  <a:cxn ang="0">
                    <a:pos x="94" y="127"/>
                  </a:cxn>
                  <a:cxn ang="0">
                    <a:pos x="96" y="148"/>
                  </a:cxn>
                  <a:cxn ang="0">
                    <a:pos x="94" y="167"/>
                  </a:cxn>
                  <a:cxn ang="0">
                    <a:pos x="89" y="184"/>
                  </a:cxn>
                  <a:cxn ang="0">
                    <a:pos x="82" y="200"/>
                  </a:cxn>
                  <a:cxn ang="0">
                    <a:pos x="75" y="207"/>
                  </a:cxn>
                  <a:cxn ang="0">
                    <a:pos x="72" y="202"/>
                  </a:cxn>
                  <a:cxn ang="0">
                    <a:pos x="67" y="191"/>
                  </a:cxn>
                  <a:cxn ang="0">
                    <a:pos x="59" y="180"/>
                  </a:cxn>
                  <a:cxn ang="0">
                    <a:pos x="53" y="170"/>
                  </a:cxn>
                  <a:cxn ang="0">
                    <a:pos x="53" y="156"/>
                  </a:cxn>
                  <a:cxn ang="0">
                    <a:pos x="57" y="142"/>
                  </a:cxn>
                  <a:cxn ang="0">
                    <a:pos x="59" y="132"/>
                  </a:cxn>
                  <a:cxn ang="0">
                    <a:pos x="57" y="122"/>
                  </a:cxn>
                  <a:cxn ang="0">
                    <a:pos x="49" y="109"/>
                  </a:cxn>
                  <a:cxn ang="0">
                    <a:pos x="41" y="95"/>
                  </a:cxn>
                  <a:cxn ang="0">
                    <a:pos x="37" y="84"/>
                  </a:cxn>
                  <a:cxn ang="0">
                    <a:pos x="36" y="76"/>
                  </a:cxn>
                  <a:cxn ang="0">
                    <a:pos x="36" y="73"/>
                  </a:cxn>
                  <a:cxn ang="0">
                    <a:pos x="26" y="65"/>
                  </a:cxn>
                  <a:cxn ang="0">
                    <a:pos x="17" y="60"/>
                  </a:cxn>
                  <a:cxn ang="0">
                    <a:pos x="11" y="56"/>
                  </a:cxn>
                  <a:cxn ang="0">
                    <a:pos x="6" y="53"/>
                  </a:cxn>
                  <a:cxn ang="0">
                    <a:pos x="4" y="50"/>
                  </a:cxn>
                  <a:cxn ang="0">
                    <a:pos x="4" y="47"/>
                  </a:cxn>
                  <a:cxn ang="0">
                    <a:pos x="5" y="41"/>
                  </a:cxn>
                  <a:cxn ang="0">
                    <a:pos x="9" y="33"/>
                  </a:cxn>
                  <a:cxn ang="0">
                    <a:pos x="10" y="25"/>
                  </a:cxn>
                  <a:cxn ang="0">
                    <a:pos x="9" y="16"/>
                  </a:cxn>
                  <a:cxn ang="0">
                    <a:pos x="5" y="8"/>
                  </a:cxn>
                  <a:cxn ang="0">
                    <a:pos x="0" y="0"/>
                  </a:cxn>
                  <a:cxn ang="0">
                    <a:pos x="5" y="0"/>
                  </a:cxn>
                  <a:cxn ang="0">
                    <a:pos x="10" y="0"/>
                  </a:cxn>
                  <a:cxn ang="0">
                    <a:pos x="15" y="0"/>
                  </a:cxn>
                  <a:cxn ang="0">
                    <a:pos x="22" y="0"/>
                  </a:cxn>
                  <a:cxn ang="0">
                    <a:pos x="29" y="0"/>
                  </a:cxn>
                  <a:cxn ang="0">
                    <a:pos x="38" y="0"/>
                  </a:cxn>
                  <a:cxn ang="0">
                    <a:pos x="48" y="0"/>
                  </a:cxn>
                  <a:cxn ang="0">
                    <a:pos x="59" y="0"/>
                  </a:cxn>
                </a:cxnLst>
                <a:rect l="0" t="0" r="r" b="b"/>
                <a:pathLst>
                  <a:path w="96" h="207">
                    <a:moveTo>
                      <a:pt x="59" y="0"/>
                    </a:moveTo>
                    <a:lnTo>
                      <a:pt x="69" y="12"/>
                    </a:lnTo>
                    <a:lnTo>
                      <a:pt x="78" y="24"/>
                    </a:lnTo>
                    <a:lnTo>
                      <a:pt x="83" y="34"/>
                    </a:lnTo>
                    <a:lnTo>
                      <a:pt x="88" y="44"/>
                    </a:lnTo>
                    <a:lnTo>
                      <a:pt x="90" y="53"/>
                    </a:lnTo>
                    <a:lnTo>
                      <a:pt x="91" y="62"/>
                    </a:lnTo>
                    <a:lnTo>
                      <a:pt x="91" y="71"/>
                    </a:lnTo>
                    <a:lnTo>
                      <a:pt x="91" y="81"/>
                    </a:lnTo>
                    <a:lnTo>
                      <a:pt x="91" y="106"/>
                    </a:lnTo>
                    <a:lnTo>
                      <a:pt x="94" y="127"/>
                    </a:lnTo>
                    <a:lnTo>
                      <a:pt x="96" y="148"/>
                    </a:lnTo>
                    <a:lnTo>
                      <a:pt x="94" y="167"/>
                    </a:lnTo>
                    <a:lnTo>
                      <a:pt x="89" y="184"/>
                    </a:lnTo>
                    <a:lnTo>
                      <a:pt x="82" y="200"/>
                    </a:lnTo>
                    <a:lnTo>
                      <a:pt x="75" y="207"/>
                    </a:lnTo>
                    <a:lnTo>
                      <a:pt x="72" y="202"/>
                    </a:lnTo>
                    <a:lnTo>
                      <a:pt x="67" y="191"/>
                    </a:lnTo>
                    <a:lnTo>
                      <a:pt x="59" y="180"/>
                    </a:lnTo>
                    <a:lnTo>
                      <a:pt x="53" y="170"/>
                    </a:lnTo>
                    <a:lnTo>
                      <a:pt x="53" y="156"/>
                    </a:lnTo>
                    <a:lnTo>
                      <a:pt x="57" y="142"/>
                    </a:lnTo>
                    <a:lnTo>
                      <a:pt x="59" y="132"/>
                    </a:lnTo>
                    <a:lnTo>
                      <a:pt x="57" y="122"/>
                    </a:lnTo>
                    <a:lnTo>
                      <a:pt x="49" y="109"/>
                    </a:lnTo>
                    <a:lnTo>
                      <a:pt x="41" y="95"/>
                    </a:lnTo>
                    <a:lnTo>
                      <a:pt x="37" y="84"/>
                    </a:lnTo>
                    <a:lnTo>
                      <a:pt x="36" y="76"/>
                    </a:lnTo>
                    <a:lnTo>
                      <a:pt x="36" y="73"/>
                    </a:lnTo>
                    <a:lnTo>
                      <a:pt x="26" y="65"/>
                    </a:lnTo>
                    <a:lnTo>
                      <a:pt x="17" y="60"/>
                    </a:lnTo>
                    <a:lnTo>
                      <a:pt x="11" y="56"/>
                    </a:lnTo>
                    <a:lnTo>
                      <a:pt x="6" y="53"/>
                    </a:lnTo>
                    <a:lnTo>
                      <a:pt x="4" y="50"/>
                    </a:lnTo>
                    <a:lnTo>
                      <a:pt x="4" y="47"/>
                    </a:lnTo>
                    <a:lnTo>
                      <a:pt x="5" y="41"/>
                    </a:lnTo>
                    <a:lnTo>
                      <a:pt x="9" y="33"/>
                    </a:lnTo>
                    <a:lnTo>
                      <a:pt x="10" y="25"/>
                    </a:lnTo>
                    <a:lnTo>
                      <a:pt x="9" y="16"/>
                    </a:lnTo>
                    <a:lnTo>
                      <a:pt x="5" y="8"/>
                    </a:lnTo>
                    <a:lnTo>
                      <a:pt x="0" y="0"/>
                    </a:lnTo>
                    <a:lnTo>
                      <a:pt x="5" y="0"/>
                    </a:lnTo>
                    <a:lnTo>
                      <a:pt x="10" y="0"/>
                    </a:lnTo>
                    <a:lnTo>
                      <a:pt x="15" y="0"/>
                    </a:lnTo>
                    <a:lnTo>
                      <a:pt x="22" y="0"/>
                    </a:lnTo>
                    <a:lnTo>
                      <a:pt x="29" y="0"/>
                    </a:lnTo>
                    <a:lnTo>
                      <a:pt x="38" y="0"/>
                    </a:lnTo>
                    <a:lnTo>
                      <a:pt x="48" y="0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2860" name="Freeform 92"/>
              <p:cNvSpPr>
                <a:spLocks/>
              </p:cNvSpPr>
              <p:nvPr/>
            </p:nvSpPr>
            <p:spPr bwMode="auto">
              <a:xfrm>
                <a:off x="3995" y="2904"/>
                <a:ext cx="37" cy="23"/>
              </a:xfrm>
              <a:custGeom>
                <a:avLst/>
                <a:gdLst/>
                <a:ahLst/>
                <a:cxnLst>
                  <a:cxn ang="0">
                    <a:pos x="0" y="29"/>
                  </a:cxn>
                  <a:cxn ang="0">
                    <a:pos x="2" y="33"/>
                  </a:cxn>
                  <a:cxn ang="0">
                    <a:pos x="5" y="37"/>
                  </a:cxn>
                  <a:cxn ang="0">
                    <a:pos x="9" y="40"/>
                  </a:cxn>
                  <a:cxn ang="0">
                    <a:pos x="15" y="42"/>
                  </a:cxn>
                  <a:cxn ang="0">
                    <a:pos x="19" y="44"/>
                  </a:cxn>
                  <a:cxn ang="0">
                    <a:pos x="25" y="45"/>
                  </a:cxn>
                  <a:cxn ang="0">
                    <a:pos x="30" y="46"/>
                  </a:cxn>
                  <a:cxn ang="0">
                    <a:pos x="35" y="46"/>
                  </a:cxn>
                  <a:cxn ang="0">
                    <a:pos x="46" y="45"/>
                  </a:cxn>
                  <a:cxn ang="0">
                    <a:pos x="55" y="41"/>
                  </a:cxn>
                  <a:cxn ang="0">
                    <a:pos x="62" y="36"/>
                  </a:cxn>
                  <a:cxn ang="0">
                    <a:pos x="64" y="30"/>
                  </a:cxn>
                  <a:cxn ang="0">
                    <a:pos x="68" y="23"/>
                  </a:cxn>
                  <a:cxn ang="0">
                    <a:pos x="71" y="16"/>
                  </a:cxn>
                  <a:cxn ang="0">
                    <a:pos x="73" y="9"/>
                  </a:cxn>
                  <a:cxn ang="0">
                    <a:pos x="72" y="2"/>
                  </a:cxn>
                  <a:cxn ang="0">
                    <a:pos x="69" y="0"/>
                  </a:cxn>
                  <a:cxn ang="0">
                    <a:pos x="64" y="3"/>
                  </a:cxn>
                  <a:cxn ang="0">
                    <a:pos x="58" y="8"/>
                  </a:cxn>
                  <a:cxn ang="0">
                    <a:pos x="50" y="11"/>
                  </a:cxn>
                  <a:cxn ang="0">
                    <a:pos x="45" y="13"/>
                  </a:cxn>
                  <a:cxn ang="0">
                    <a:pos x="38" y="15"/>
                  </a:cxn>
                  <a:cxn ang="0">
                    <a:pos x="30" y="17"/>
                  </a:cxn>
                  <a:cxn ang="0">
                    <a:pos x="20" y="21"/>
                  </a:cxn>
                  <a:cxn ang="0">
                    <a:pos x="12" y="24"/>
                  </a:cxn>
                  <a:cxn ang="0">
                    <a:pos x="5" y="26"/>
                  </a:cxn>
                  <a:cxn ang="0">
                    <a:pos x="1" y="28"/>
                  </a:cxn>
                  <a:cxn ang="0">
                    <a:pos x="0" y="29"/>
                  </a:cxn>
                </a:cxnLst>
                <a:rect l="0" t="0" r="r" b="b"/>
                <a:pathLst>
                  <a:path w="73" h="46">
                    <a:moveTo>
                      <a:pt x="0" y="29"/>
                    </a:moveTo>
                    <a:lnTo>
                      <a:pt x="2" y="33"/>
                    </a:lnTo>
                    <a:lnTo>
                      <a:pt x="5" y="37"/>
                    </a:lnTo>
                    <a:lnTo>
                      <a:pt x="9" y="40"/>
                    </a:lnTo>
                    <a:lnTo>
                      <a:pt x="15" y="42"/>
                    </a:lnTo>
                    <a:lnTo>
                      <a:pt x="19" y="44"/>
                    </a:lnTo>
                    <a:lnTo>
                      <a:pt x="25" y="45"/>
                    </a:lnTo>
                    <a:lnTo>
                      <a:pt x="30" y="46"/>
                    </a:lnTo>
                    <a:lnTo>
                      <a:pt x="35" y="46"/>
                    </a:lnTo>
                    <a:lnTo>
                      <a:pt x="46" y="45"/>
                    </a:lnTo>
                    <a:lnTo>
                      <a:pt x="55" y="41"/>
                    </a:lnTo>
                    <a:lnTo>
                      <a:pt x="62" y="36"/>
                    </a:lnTo>
                    <a:lnTo>
                      <a:pt x="64" y="30"/>
                    </a:lnTo>
                    <a:lnTo>
                      <a:pt x="68" y="23"/>
                    </a:lnTo>
                    <a:lnTo>
                      <a:pt x="71" y="16"/>
                    </a:lnTo>
                    <a:lnTo>
                      <a:pt x="73" y="9"/>
                    </a:lnTo>
                    <a:lnTo>
                      <a:pt x="72" y="2"/>
                    </a:lnTo>
                    <a:lnTo>
                      <a:pt x="69" y="0"/>
                    </a:lnTo>
                    <a:lnTo>
                      <a:pt x="64" y="3"/>
                    </a:lnTo>
                    <a:lnTo>
                      <a:pt x="58" y="8"/>
                    </a:lnTo>
                    <a:lnTo>
                      <a:pt x="50" y="11"/>
                    </a:lnTo>
                    <a:lnTo>
                      <a:pt x="45" y="13"/>
                    </a:lnTo>
                    <a:lnTo>
                      <a:pt x="38" y="15"/>
                    </a:lnTo>
                    <a:lnTo>
                      <a:pt x="30" y="17"/>
                    </a:lnTo>
                    <a:lnTo>
                      <a:pt x="20" y="21"/>
                    </a:lnTo>
                    <a:lnTo>
                      <a:pt x="12" y="24"/>
                    </a:lnTo>
                    <a:lnTo>
                      <a:pt x="5" y="26"/>
                    </a:lnTo>
                    <a:lnTo>
                      <a:pt x="1" y="28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2861" name="Freeform 93"/>
              <p:cNvSpPr>
                <a:spLocks/>
              </p:cNvSpPr>
              <p:nvPr/>
            </p:nvSpPr>
            <p:spPr bwMode="auto">
              <a:xfrm>
                <a:off x="3611" y="2760"/>
                <a:ext cx="58" cy="41"/>
              </a:xfrm>
              <a:custGeom>
                <a:avLst/>
                <a:gdLst/>
                <a:ahLst/>
                <a:cxnLst>
                  <a:cxn ang="0">
                    <a:pos x="0" y="43"/>
                  </a:cxn>
                  <a:cxn ang="0">
                    <a:pos x="1" y="43"/>
                  </a:cxn>
                  <a:cxn ang="0">
                    <a:pos x="5" y="44"/>
                  </a:cxn>
                  <a:cxn ang="0">
                    <a:pos x="9" y="44"/>
                  </a:cxn>
                  <a:cxn ang="0">
                    <a:pos x="16" y="45"/>
                  </a:cxn>
                  <a:cxn ang="0">
                    <a:pos x="22" y="45"/>
                  </a:cxn>
                  <a:cxn ang="0">
                    <a:pos x="28" y="46"/>
                  </a:cxn>
                  <a:cxn ang="0">
                    <a:pos x="33" y="45"/>
                  </a:cxn>
                  <a:cxn ang="0">
                    <a:pos x="38" y="45"/>
                  </a:cxn>
                  <a:cxn ang="0">
                    <a:pos x="44" y="44"/>
                  </a:cxn>
                  <a:cxn ang="0">
                    <a:pos x="47" y="44"/>
                  </a:cxn>
                  <a:cxn ang="0">
                    <a:pos x="51" y="43"/>
                  </a:cxn>
                  <a:cxn ang="0">
                    <a:pos x="56" y="38"/>
                  </a:cxn>
                  <a:cxn ang="0">
                    <a:pos x="63" y="33"/>
                  </a:cxn>
                  <a:cxn ang="0">
                    <a:pos x="71" y="29"/>
                  </a:cxn>
                  <a:cxn ang="0">
                    <a:pos x="79" y="26"/>
                  </a:cxn>
                  <a:cxn ang="0">
                    <a:pos x="87" y="22"/>
                  </a:cxn>
                  <a:cxn ang="0">
                    <a:pos x="97" y="17"/>
                  </a:cxn>
                  <a:cxn ang="0">
                    <a:pos x="107" y="6"/>
                  </a:cxn>
                  <a:cxn ang="0">
                    <a:pos x="115" y="0"/>
                  </a:cxn>
                  <a:cxn ang="0">
                    <a:pos x="116" y="3"/>
                  </a:cxn>
                  <a:cxn ang="0">
                    <a:pos x="113" y="7"/>
                  </a:cxn>
                  <a:cxn ang="0">
                    <a:pos x="108" y="13"/>
                  </a:cxn>
                  <a:cxn ang="0">
                    <a:pos x="102" y="21"/>
                  </a:cxn>
                  <a:cxn ang="0">
                    <a:pos x="94" y="28"/>
                  </a:cxn>
                  <a:cxn ang="0">
                    <a:pos x="87" y="35"/>
                  </a:cxn>
                  <a:cxn ang="0">
                    <a:pos x="79" y="42"/>
                  </a:cxn>
                  <a:cxn ang="0">
                    <a:pos x="74" y="46"/>
                  </a:cxn>
                  <a:cxn ang="0">
                    <a:pos x="68" y="50"/>
                  </a:cxn>
                  <a:cxn ang="0">
                    <a:pos x="63" y="53"/>
                  </a:cxn>
                  <a:cxn ang="0">
                    <a:pos x="62" y="54"/>
                  </a:cxn>
                  <a:cxn ang="0">
                    <a:pos x="64" y="57"/>
                  </a:cxn>
                  <a:cxn ang="0">
                    <a:pos x="69" y="60"/>
                  </a:cxn>
                  <a:cxn ang="0">
                    <a:pos x="71" y="63"/>
                  </a:cxn>
                  <a:cxn ang="0">
                    <a:pos x="70" y="66"/>
                  </a:cxn>
                  <a:cxn ang="0">
                    <a:pos x="64" y="68"/>
                  </a:cxn>
                  <a:cxn ang="0">
                    <a:pos x="56" y="72"/>
                  </a:cxn>
                  <a:cxn ang="0">
                    <a:pos x="48" y="75"/>
                  </a:cxn>
                  <a:cxn ang="0">
                    <a:pos x="43" y="80"/>
                  </a:cxn>
                  <a:cxn ang="0">
                    <a:pos x="38" y="82"/>
                  </a:cxn>
                  <a:cxn ang="0">
                    <a:pos x="36" y="80"/>
                  </a:cxn>
                  <a:cxn ang="0">
                    <a:pos x="28" y="72"/>
                  </a:cxn>
                  <a:cxn ang="0">
                    <a:pos x="22" y="65"/>
                  </a:cxn>
                  <a:cxn ang="0">
                    <a:pos x="17" y="59"/>
                  </a:cxn>
                  <a:cxn ang="0">
                    <a:pos x="14" y="56"/>
                  </a:cxn>
                  <a:cxn ang="0">
                    <a:pos x="13" y="53"/>
                  </a:cxn>
                  <a:cxn ang="0">
                    <a:pos x="9" y="51"/>
                  </a:cxn>
                  <a:cxn ang="0">
                    <a:pos x="6" y="48"/>
                  </a:cxn>
                  <a:cxn ang="0">
                    <a:pos x="0" y="43"/>
                  </a:cxn>
                </a:cxnLst>
                <a:rect l="0" t="0" r="r" b="b"/>
                <a:pathLst>
                  <a:path w="116" h="82">
                    <a:moveTo>
                      <a:pt x="0" y="43"/>
                    </a:moveTo>
                    <a:lnTo>
                      <a:pt x="1" y="43"/>
                    </a:lnTo>
                    <a:lnTo>
                      <a:pt x="5" y="44"/>
                    </a:lnTo>
                    <a:lnTo>
                      <a:pt x="9" y="44"/>
                    </a:lnTo>
                    <a:lnTo>
                      <a:pt x="16" y="45"/>
                    </a:lnTo>
                    <a:lnTo>
                      <a:pt x="22" y="45"/>
                    </a:lnTo>
                    <a:lnTo>
                      <a:pt x="28" y="46"/>
                    </a:lnTo>
                    <a:lnTo>
                      <a:pt x="33" y="45"/>
                    </a:lnTo>
                    <a:lnTo>
                      <a:pt x="38" y="45"/>
                    </a:lnTo>
                    <a:lnTo>
                      <a:pt x="44" y="44"/>
                    </a:lnTo>
                    <a:lnTo>
                      <a:pt x="47" y="44"/>
                    </a:lnTo>
                    <a:lnTo>
                      <a:pt x="51" y="43"/>
                    </a:lnTo>
                    <a:lnTo>
                      <a:pt x="56" y="38"/>
                    </a:lnTo>
                    <a:lnTo>
                      <a:pt x="63" y="33"/>
                    </a:lnTo>
                    <a:lnTo>
                      <a:pt x="71" y="29"/>
                    </a:lnTo>
                    <a:lnTo>
                      <a:pt x="79" y="26"/>
                    </a:lnTo>
                    <a:lnTo>
                      <a:pt x="87" y="22"/>
                    </a:lnTo>
                    <a:lnTo>
                      <a:pt x="97" y="17"/>
                    </a:lnTo>
                    <a:lnTo>
                      <a:pt x="107" y="6"/>
                    </a:lnTo>
                    <a:lnTo>
                      <a:pt x="115" y="0"/>
                    </a:lnTo>
                    <a:lnTo>
                      <a:pt x="116" y="3"/>
                    </a:lnTo>
                    <a:lnTo>
                      <a:pt x="113" y="7"/>
                    </a:lnTo>
                    <a:lnTo>
                      <a:pt x="108" y="13"/>
                    </a:lnTo>
                    <a:lnTo>
                      <a:pt x="102" y="21"/>
                    </a:lnTo>
                    <a:lnTo>
                      <a:pt x="94" y="28"/>
                    </a:lnTo>
                    <a:lnTo>
                      <a:pt x="87" y="35"/>
                    </a:lnTo>
                    <a:lnTo>
                      <a:pt x="79" y="42"/>
                    </a:lnTo>
                    <a:lnTo>
                      <a:pt x="74" y="46"/>
                    </a:lnTo>
                    <a:lnTo>
                      <a:pt x="68" y="50"/>
                    </a:lnTo>
                    <a:lnTo>
                      <a:pt x="63" y="53"/>
                    </a:lnTo>
                    <a:lnTo>
                      <a:pt x="62" y="54"/>
                    </a:lnTo>
                    <a:lnTo>
                      <a:pt x="64" y="57"/>
                    </a:lnTo>
                    <a:lnTo>
                      <a:pt x="69" y="60"/>
                    </a:lnTo>
                    <a:lnTo>
                      <a:pt x="71" y="63"/>
                    </a:lnTo>
                    <a:lnTo>
                      <a:pt x="70" y="66"/>
                    </a:lnTo>
                    <a:lnTo>
                      <a:pt x="64" y="68"/>
                    </a:lnTo>
                    <a:lnTo>
                      <a:pt x="56" y="72"/>
                    </a:lnTo>
                    <a:lnTo>
                      <a:pt x="48" y="75"/>
                    </a:lnTo>
                    <a:lnTo>
                      <a:pt x="43" y="80"/>
                    </a:lnTo>
                    <a:lnTo>
                      <a:pt x="38" y="82"/>
                    </a:lnTo>
                    <a:lnTo>
                      <a:pt x="36" y="80"/>
                    </a:lnTo>
                    <a:lnTo>
                      <a:pt x="28" y="72"/>
                    </a:lnTo>
                    <a:lnTo>
                      <a:pt x="22" y="65"/>
                    </a:lnTo>
                    <a:lnTo>
                      <a:pt x="17" y="59"/>
                    </a:lnTo>
                    <a:lnTo>
                      <a:pt x="14" y="56"/>
                    </a:lnTo>
                    <a:lnTo>
                      <a:pt x="13" y="53"/>
                    </a:lnTo>
                    <a:lnTo>
                      <a:pt x="9" y="51"/>
                    </a:lnTo>
                    <a:lnTo>
                      <a:pt x="6" y="48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5" name="Group 94"/>
            <p:cNvGrpSpPr>
              <a:grpSpLocks/>
            </p:cNvGrpSpPr>
            <p:nvPr/>
          </p:nvGrpSpPr>
          <p:grpSpPr bwMode="auto">
            <a:xfrm flipH="1">
              <a:off x="1056" y="240"/>
              <a:ext cx="636" cy="553"/>
              <a:chOff x="3509" y="2449"/>
              <a:chExt cx="636" cy="553"/>
            </a:xfrm>
          </p:grpSpPr>
          <p:sp>
            <p:nvSpPr>
              <p:cNvPr id="32863" name="Freeform 95"/>
              <p:cNvSpPr>
                <a:spLocks/>
              </p:cNvSpPr>
              <p:nvPr/>
            </p:nvSpPr>
            <p:spPr bwMode="auto">
              <a:xfrm>
                <a:off x="3509" y="2449"/>
                <a:ext cx="636" cy="553"/>
              </a:xfrm>
              <a:custGeom>
                <a:avLst/>
                <a:gdLst/>
                <a:ahLst/>
                <a:cxnLst>
                  <a:cxn ang="0">
                    <a:pos x="165" y="644"/>
                  </a:cxn>
                  <a:cxn ang="0">
                    <a:pos x="73" y="560"/>
                  </a:cxn>
                  <a:cxn ang="0">
                    <a:pos x="56" y="472"/>
                  </a:cxn>
                  <a:cxn ang="0">
                    <a:pos x="28" y="420"/>
                  </a:cxn>
                  <a:cxn ang="0">
                    <a:pos x="15" y="342"/>
                  </a:cxn>
                  <a:cxn ang="0">
                    <a:pos x="82" y="361"/>
                  </a:cxn>
                  <a:cxn ang="0">
                    <a:pos x="113" y="373"/>
                  </a:cxn>
                  <a:cxn ang="0">
                    <a:pos x="166" y="353"/>
                  </a:cxn>
                  <a:cxn ang="0">
                    <a:pos x="277" y="346"/>
                  </a:cxn>
                  <a:cxn ang="0">
                    <a:pos x="320" y="314"/>
                  </a:cxn>
                  <a:cxn ang="0">
                    <a:pos x="381" y="303"/>
                  </a:cxn>
                  <a:cxn ang="0">
                    <a:pos x="370" y="381"/>
                  </a:cxn>
                  <a:cxn ang="0">
                    <a:pos x="382" y="397"/>
                  </a:cxn>
                  <a:cxn ang="0">
                    <a:pos x="405" y="405"/>
                  </a:cxn>
                  <a:cxn ang="0">
                    <a:pos x="443" y="407"/>
                  </a:cxn>
                  <a:cxn ang="0">
                    <a:pos x="426" y="421"/>
                  </a:cxn>
                  <a:cxn ang="0">
                    <a:pos x="565" y="392"/>
                  </a:cxn>
                  <a:cxn ang="0">
                    <a:pos x="725" y="377"/>
                  </a:cxn>
                  <a:cxn ang="0">
                    <a:pos x="897" y="384"/>
                  </a:cxn>
                  <a:cxn ang="0">
                    <a:pos x="1021" y="395"/>
                  </a:cxn>
                  <a:cxn ang="0">
                    <a:pos x="1069" y="335"/>
                  </a:cxn>
                  <a:cxn ang="0">
                    <a:pos x="1141" y="224"/>
                  </a:cxn>
                  <a:cxn ang="0">
                    <a:pos x="1174" y="93"/>
                  </a:cxn>
                  <a:cxn ang="0">
                    <a:pos x="1083" y="73"/>
                  </a:cxn>
                  <a:cxn ang="0">
                    <a:pos x="1031" y="50"/>
                  </a:cxn>
                  <a:cxn ang="0">
                    <a:pos x="1105" y="2"/>
                  </a:cxn>
                  <a:cxn ang="0">
                    <a:pos x="1192" y="10"/>
                  </a:cxn>
                  <a:cxn ang="0">
                    <a:pos x="1263" y="70"/>
                  </a:cxn>
                  <a:cxn ang="0">
                    <a:pos x="1228" y="263"/>
                  </a:cxn>
                  <a:cxn ang="0">
                    <a:pos x="1151" y="447"/>
                  </a:cxn>
                  <a:cxn ang="0">
                    <a:pos x="1108" y="653"/>
                  </a:cxn>
                  <a:cxn ang="0">
                    <a:pos x="1053" y="745"/>
                  </a:cxn>
                  <a:cxn ang="0">
                    <a:pos x="1045" y="849"/>
                  </a:cxn>
                  <a:cxn ang="0">
                    <a:pos x="1067" y="916"/>
                  </a:cxn>
                  <a:cxn ang="0">
                    <a:pos x="1029" y="985"/>
                  </a:cxn>
                  <a:cxn ang="0">
                    <a:pos x="951" y="1050"/>
                  </a:cxn>
                  <a:cxn ang="0">
                    <a:pos x="909" y="1077"/>
                  </a:cxn>
                  <a:cxn ang="0">
                    <a:pos x="861" y="1081"/>
                  </a:cxn>
                  <a:cxn ang="0">
                    <a:pos x="820" y="1078"/>
                  </a:cxn>
                  <a:cxn ang="0">
                    <a:pos x="787" y="1036"/>
                  </a:cxn>
                  <a:cxn ang="0">
                    <a:pos x="805" y="988"/>
                  </a:cxn>
                  <a:cxn ang="0">
                    <a:pos x="869" y="974"/>
                  </a:cxn>
                  <a:cxn ang="0">
                    <a:pos x="894" y="930"/>
                  </a:cxn>
                  <a:cxn ang="0">
                    <a:pos x="877" y="901"/>
                  </a:cxn>
                  <a:cxn ang="0">
                    <a:pos x="818" y="841"/>
                  </a:cxn>
                  <a:cxn ang="0">
                    <a:pos x="797" y="798"/>
                  </a:cxn>
                  <a:cxn ang="0">
                    <a:pos x="720" y="790"/>
                  </a:cxn>
                  <a:cxn ang="0">
                    <a:pos x="600" y="795"/>
                  </a:cxn>
                  <a:cxn ang="0">
                    <a:pos x="523" y="847"/>
                  </a:cxn>
                  <a:cxn ang="0">
                    <a:pos x="545" y="978"/>
                  </a:cxn>
                  <a:cxn ang="0">
                    <a:pos x="503" y="1036"/>
                  </a:cxn>
                  <a:cxn ang="0">
                    <a:pos x="454" y="1039"/>
                  </a:cxn>
                  <a:cxn ang="0">
                    <a:pos x="423" y="1003"/>
                  </a:cxn>
                  <a:cxn ang="0">
                    <a:pos x="427" y="986"/>
                  </a:cxn>
                  <a:cxn ang="0">
                    <a:pos x="300" y="1105"/>
                  </a:cxn>
                  <a:cxn ang="0">
                    <a:pos x="267" y="1103"/>
                  </a:cxn>
                  <a:cxn ang="0">
                    <a:pos x="232" y="1086"/>
                  </a:cxn>
                  <a:cxn ang="0">
                    <a:pos x="232" y="1052"/>
                  </a:cxn>
                  <a:cxn ang="0">
                    <a:pos x="278" y="1027"/>
                  </a:cxn>
                  <a:cxn ang="0">
                    <a:pos x="325" y="971"/>
                  </a:cxn>
                  <a:cxn ang="0">
                    <a:pos x="361" y="898"/>
                  </a:cxn>
                  <a:cxn ang="0">
                    <a:pos x="369" y="837"/>
                  </a:cxn>
                  <a:cxn ang="0">
                    <a:pos x="304" y="795"/>
                  </a:cxn>
                </a:cxnLst>
                <a:rect l="0" t="0" r="r" b="b"/>
                <a:pathLst>
                  <a:path w="1273" h="1106">
                    <a:moveTo>
                      <a:pt x="218" y="705"/>
                    </a:moveTo>
                    <a:lnTo>
                      <a:pt x="210" y="692"/>
                    </a:lnTo>
                    <a:lnTo>
                      <a:pt x="202" y="680"/>
                    </a:lnTo>
                    <a:lnTo>
                      <a:pt x="190" y="668"/>
                    </a:lnTo>
                    <a:lnTo>
                      <a:pt x="179" y="657"/>
                    </a:lnTo>
                    <a:lnTo>
                      <a:pt x="165" y="644"/>
                    </a:lnTo>
                    <a:lnTo>
                      <a:pt x="149" y="633"/>
                    </a:lnTo>
                    <a:lnTo>
                      <a:pt x="132" y="620"/>
                    </a:lnTo>
                    <a:lnTo>
                      <a:pt x="113" y="606"/>
                    </a:lnTo>
                    <a:lnTo>
                      <a:pt x="97" y="592"/>
                    </a:lnTo>
                    <a:lnTo>
                      <a:pt x="83" y="576"/>
                    </a:lnTo>
                    <a:lnTo>
                      <a:pt x="73" y="560"/>
                    </a:lnTo>
                    <a:lnTo>
                      <a:pt x="66" y="543"/>
                    </a:lnTo>
                    <a:lnTo>
                      <a:pt x="60" y="525"/>
                    </a:lnTo>
                    <a:lnTo>
                      <a:pt x="58" y="507"/>
                    </a:lnTo>
                    <a:lnTo>
                      <a:pt x="56" y="489"/>
                    </a:lnTo>
                    <a:lnTo>
                      <a:pt x="56" y="472"/>
                    </a:lnTo>
                    <a:lnTo>
                      <a:pt x="56" y="472"/>
                    </a:lnTo>
                    <a:lnTo>
                      <a:pt x="54" y="468"/>
                    </a:lnTo>
                    <a:lnTo>
                      <a:pt x="49" y="461"/>
                    </a:lnTo>
                    <a:lnTo>
                      <a:pt x="37" y="446"/>
                    </a:lnTo>
                    <a:lnTo>
                      <a:pt x="29" y="434"/>
                    </a:lnTo>
                    <a:lnTo>
                      <a:pt x="29" y="429"/>
                    </a:lnTo>
                    <a:lnTo>
                      <a:pt x="28" y="420"/>
                    </a:lnTo>
                    <a:lnTo>
                      <a:pt x="16" y="396"/>
                    </a:lnTo>
                    <a:lnTo>
                      <a:pt x="4" y="368"/>
                    </a:lnTo>
                    <a:lnTo>
                      <a:pt x="0" y="353"/>
                    </a:lnTo>
                    <a:lnTo>
                      <a:pt x="5" y="347"/>
                    </a:lnTo>
                    <a:lnTo>
                      <a:pt x="11" y="343"/>
                    </a:lnTo>
                    <a:lnTo>
                      <a:pt x="15" y="342"/>
                    </a:lnTo>
                    <a:lnTo>
                      <a:pt x="23" y="342"/>
                    </a:lnTo>
                    <a:lnTo>
                      <a:pt x="35" y="344"/>
                    </a:lnTo>
                    <a:lnTo>
                      <a:pt x="46" y="347"/>
                    </a:lnTo>
                    <a:lnTo>
                      <a:pt x="59" y="352"/>
                    </a:lnTo>
                    <a:lnTo>
                      <a:pt x="71" y="357"/>
                    </a:lnTo>
                    <a:lnTo>
                      <a:pt x="82" y="361"/>
                    </a:lnTo>
                    <a:lnTo>
                      <a:pt x="90" y="367"/>
                    </a:lnTo>
                    <a:lnTo>
                      <a:pt x="96" y="370"/>
                    </a:lnTo>
                    <a:lnTo>
                      <a:pt x="102" y="374"/>
                    </a:lnTo>
                    <a:lnTo>
                      <a:pt x="105" y="375"/>
                    </a:lnTo>
                    <a:lnTo>
                      <a:pt x="110" y="374"/>
                    </a:lnTo>
                    <a:lnTo>
                      <a:pt x="113" y="373"/>
                    </a:lnTo>
                    <a:lnTo>
                      <a:pt x="119" y="372"/>
                    </a:lnTo>
                    <a:lnTo>
                      <a:pt x="125" y="368"/>
                    </a:lnTo>
                    <a:lnTo>
                      <a:pt x="133" y="365"/>
                    </a:lnTo>
                    <a:lnTo>
                      <a:pt x="142" y="360"/>
                    </a:lnTo>
                    <a:lnTo>
                      <a:pt x="153" y="357"/>
                    </a:lnTo>
                    <a:lnTo>
                      <a:pt x="166" y="353"/>
                    </a:lnTo>
                    <a:lnTo>
                      <a:pt x="182" y="351"/>
                    </a:lnTo>
                    <a:lnTo>
                      <a:pt x="199" y="349"/>
                    </a:lnTo>
                    <a:lnTo>
                      <a:pt x="219" y="347"/>
                    </a:lnTo>
                    <a:lnTo>
                      <a:pt x="241" y="346"/>
                    </a:lnTo>
                    <a:lnTo>
                      <a:pt x="265" y="347"/>
                    </a:lnTo>
                    <a:lnTo>
                      <a:pt x="277" y="346"/>
                    </a:lnTo>
                    <a:lnTo>
                      <a:pt x="282" y="343"/>
                    </a:lnTo>
                    <a:lnTo>
                      <a:pt x="286" y="338"/>
                    </a:lnTo>
                    <a:lnTo>
                      <a:pt x="293" y="332"/>
                    </a:lnTo>
                    <a:lnTo>
                      <a:pt x="298" y="328"/>
                    </a:lnTo>
                    <a:lnTo>
                      <a:pt x="309" y="322"/>
                    </a:lnTo>
                    <a:lnTo>
                      <a:pt x="320" y="314"/>
                    </a:lnTo>
                    <a:lnTo>
                      <a:pt x="334" y="307"/>
                    </a:lnTo>
                    <a:lnTo>
                      <a:pt x="347" y="300"/>
                    </a:lnTo>
                    <a:lnTo>
                      <a:pt x="359" y="295"/>
                    </a:lnTo>
                    <a:lnTo>
                      <a:pt x="370" y="292"/>
                    </a:lnTo>
                    <a:lnTo>
                      <a:pt x="378" y="293"/>
                    </a:lnTo>
                    <a:lnTo>
                      <a:pt x="381" y="303"/>
                    </a:lnTo>
                    <a:lnTo>
                      <a:pt x="380" y="316"/>
                    </a:lnTo>
                    <a:lnTo>
                      <a:pt x="375" y="331"/>
                    </a:lnTo>
                    <a:lnTo>
                      <a:pt x="367" y="349"/>
                    </a:lnTo>
                    <a:lnTo>
                      <a:pt x="364" y="361"/>
                    </a:lnTo>
                    <a:lnTo>
                      <a:pt x="367" y="370"/>
                    </a:lnTo>
                    <a:lnTo>
                      <a:pt x="370" y="381"/>
                    </a:lnTo>
                    <a:lnTo>
                      <a:pt x="361" y="400"/>
                    </a:lnTo>
                    <a:lnTo>
                      <a:pt x="362" y="400"/>
                    </a:lnTo>
                    <a:lnTo>
                      <a:pt x="364" y="399"/>
                    </a:lnTo>
                    <a:lnTo>
                      <a:pt x="370" y="399"/>
                    </a:lnTo>
                    <a:lnTo>
                      <a:pt x="375" y="398"/>
                    </a:lnTo>
                    <a:lnTo>
                      <a:pt x="382" y="397"/>
                    </a:lnTo>
                    <a:lnTo>
                      <a:pt x="392" y="397"/>
                    </a:lnTo>
                    <a:lnTo>
                      <a:pt x="401" y="396"/>
                    </a:lnTo>
                    <a:lnTo>
                      <a:pt x="410" y="396"/>
                    </a:lnTo>
                    <a:lnTo>
                      <a:pt x="402" y="406"/>
                    </a:lnTo>
                    <a:lnTo>
                      <a:pt x="403" y="406"/>
                    </a:lnTo>
                    <a:lnTo>
                      <a:pt x="405" y="405"/>
                    </a:lnTo>
                    <a:lnTo>
                      <a:pt x="409" y="405"/>
                    </a:lnTo>
                    <a:lnTo>
                      <a:pt x="415" y="405"/>
                    </a:lnTo>
                    <a:lnTo>
                      <a:pt x="420" y="404"/>
                    </a:lnTo>
                    <a:lnTo>
                      <a:pt x="427" y="405"/>
                    </a:lnTo>
                    <a:lnTo>
                      <a:pt x="435" y="406"/>
                    </a:lnTo>
                    <a:lnTo>
                      <a:pt x="443" y="407"/>
                    </a:lnTo>
                    <a:lnTo>
                      <a:pt x="442" y="408"/>
                    </a:lnTo>
                    <a:lnTo>
                      <a:pt x="438" y="411"/>
                    </a:lnTo>
                    <a:lnTo>
                      <a:pt x="431" y="415"/>
                    </a:lnTo>
                    <a:lnTo>
                      <a:pt x="420" y="422"/>
                    </a:lnTo>
                    <a:lnTo>
                      <a:pt x="421" y="422"/>
                    </a:lnTo>
                    <a:lnTo>
                      <a:pt x="426" y="421"/>
                    </a:lnTo>
                    <a:lnTo>
                      <a:pt x="435" y="420"/>
                    </a:lnTo>
                    <a:lnTo>
                      <a:pt x="448" y="418"/>
                    </a:lnTo>
                    <a:lnTo>
                      <a:pt x="468" y="414"/>
                    </a:lnTo>
                    <a:lnTo>
                      <a:pt x="493" y="408"/>
                    </a:lnTo>
                    <a:lnTo>
                      <a:pt x="525" y="401"/>
                    </a:lnTo>
                    <a:lnTo>
                      <a:pt x="565" y="392"/>
                    </a:lnTo>
                    <a:lnTo>
                      <a:pt x="588" y="388"/>
                    </a:lnTo>
                    <a:lnTo>
                      <a:pt x="613" y="384"/>
                    </a:lnTo>
                    <a:lnTo>
                      <a:pt x="639" y="382"/>
                    </a:lnTo>
                    <a:lnTo>
                      <a:pt x="667" y="380"/>
                    </a:lnTo>
                    <a:lnTo>
                      <a:pt x="695" y="378"/>
                    </a:lnTo>
                    <a:lnTo>
                      <a:pt x="725" y="377"/>
                    </a:lnTo>
                    <a:lnTo>
                      <a:pt x="754" y="377"/>
                    </a:lnTo>
                    <a:lnTo>
                      <a:pt x="784" y="377"/>
                    </a:lnTo>
                    <a:lnTo>
                      <a:pt x="814" y="378"/>
                    </a:lnTo>
                    <a:lnTo>
                      <a:pt x="841" y="381"/>
                    </a:lnTo>
                    <a:lnTo>
                      <a:pt x="870" y="382"/>
                    </a:lnTo>
                    <a:lnTo>
                      <a:pt x="897" y="384"/>
                    </a:lnTo>
                    <a:lnTo>
                      <a:pt x="921" y="387"/>
                    </a:lnTo>
                    <a:lnTo>
                      <a:pt x="944" y="389"/>
                    </a:lnTo>
                    <a:lnTo>
                      <a:pt x="965" y="392"/>
                    </a:lnTo>
                    <a:lnTo>
                      <a:pt x="983" y="395"/>
                    </a:lnTo>
                    <a:lnTo>
                      <a:pt x="1004" y="396"/>
                    </a:lnTo>
                    <a:lnTo>
                      <a:pt x="1021" y="395"/>
                    </a:lnTo>
                    <a:lnTo>
                      <a:pt x="1034" y="389"/>
                    </a:lnTo>
                    <a:lnTo>
                      <a:pt x="1043" y="382"/>
                    </a:lnTo>
                    <a:lnTo>
                      <a:pt x="1051" y="373"/>
                    </a:lnTo>
                    <a:lnTo>
                      <a:pt x="1057" y="361"/>
                    </a:lnTo>
                    <a:lnTo>
                      <a:pt x="1062" y="349"/>
                    </a:lnTo>
                    <a:lnTo>
                      <a:pt x="1069" y="335"/>
                    </a:lnTo>
                    <a:lnTo>
                      <a:pt x="1077" y="320"/>
                    </a:lnTo>
                    <a:lnTo>
                      <a:pt x="1087" y="304"/>
                    </a:lnTo>
                    <a:lnTo>
                      <a:pt x="1098" y="286"/>
                    </a:lnTo>
                    <a:lnTo>
                      <a:pt x="1111" y="267"/>
                    </a:lnTo>
                    <a:lnTo>
                      <a:pt x="1126" y="246"/>
                    </a:lnTo>
                    <a:lnTo>
                      <a:pt x="1141" y="224"/>
                    </a:lnTo>
                    <a:lnTo>
                      <a:pt x="1156" y="200"/>
                    </a:lnTo>
                    <a:lnTo>
                      <a:pt x="1172" y="174"/>
                    </a:lnTo>
                    <a:lnTo>
                      <a:pt x="1183" y="148"/>
                    </a:lnTo>
                    <a:lnTo>
                      <a:pt x="1187" y="127"/>
                    </a:lnTo>
                    <a:lnTo>
                      <a:pt x="1183" y="108"/>
                    </a:lnTo>
                    <a:lnTo>
                      <a:pt x="1174" y="93"/>
                    </a:lnTo>
                    <a:lnTo>
                      <a:pt x="1161" y="83"/>
                    </a:lnTo>
                    <a:lnTo>
                      <a:pt x="1145" y="75"/>
                    </a:lnTo>
                    <a:lnTo>
                      <a:pt x="1129" y="71"/>
                    </a:lnTo>
                    <a:lnTo>
                      <a:pt x="1113" y="70"/>
                    </a:lnTo>
                    <a:lnTo>
                      <a:pt x="1098" y="71"/>
                    </a:lnTo>
                    <a:lnTo>
                      <a:pt x="1083" y="73"/>
                    </a:lnTo>
                    <a:lnTo>
                      <a:pt x="1069" y="74"/>
                    </a:lnTo>
                    <a:lnTo>
                      <a:pt x="1057" y="74"/>
                    </a:lnTo>
                    <a:lnTo>
                      <a:pt x="1046" y="71"/>
                    </a:lnTo>
                    <a:lnTo>
                      <a:pt x="1038" y="67"/>
                    </a:lnTo>
                    <a:lnTo>
                      <a:pt x="1034" y="60"/>
                    </a:lnTo>
                    <a:lnTo>
                      <a:pt x="1031" y="50"/>
                    </a:lnTo>
                    <a:lnTo>
                      <a:pt x="1035" y="35"/>
                    </a:lnTo>
                    <a:lnTo>
                      <a:pt x="1043" y="23"/>
                    </a:lnTo>
                    <a:lnTo>
                      <a:pt x="1056" y="15"/>
                    </a:lnTo>
                    <a:lnTo>
                      <a:pt x="1070" y="8"/>
                    </a:lnTo>
                    <a:lnTo>
                      <a:pt x="1088" y="5"/>
                    </a:lnTo>
                    <a:lnTo>
                      <a:pt x="1105" y="2"/>
                    </a:lnTo>
                    <a:lnTo>
                      <a:pt x="1122" y="1"/>
                    </a:lnTo>
                    <a:lnTo>
                      <a:pt x="1137" y="0"/>
                    </a:lnTo>
                    <a:lnTo>
                      <a:pt x="1150" y="0"/>
                    </a:lnTo>
                    <a:lnTo>
                      <a:pt x="1163" y="2"/>
                    </a:lnTo>
                    <a:lnTo>
                      <a:pt x="1177" y="6"/>
                    </a:lnTo>
                    <a:lnTo>
                      <a:pt x="1192" y="10"/>
                    </a:lnTo>
                    <a:lnTo>
                      <a:pt x="1206" y="16"/>
                    </a:lnTo>
                    <a:lnTo>
                      <a:pt x="1220" y="23"/>
                    </a:lnTo>
                    <a:lnTo>
                      <a:pt x="1232" y="30"/>
                    </a:lnTo>
                    <a:lnTo>
                      <a:pt x="1241" y="38"/>
                    </a:lnTo>
                    <a:lnTo>
                      <a:pt x="1252" y="53"/>
                    </a:lnTo>
                    <a:lnTo>
                      <a:pt x="1263" y="70"/>
                    </a:lnTo>
                    <a:lnTo>
                      <a:pt x="1270" y="91"/>
                    </a:lnTo>
                    <a:lnTo>
                      <a:pt x="1273" y="115"/>
                    </a:lnTo>
                    <a:lnTo>
                      <a:pt x="1271" y="144"/>
                    </a:lnTo>
                    <a:lnTo>
                      <a:pt x="1264" y="178"/>
                    </a:lnTo>
                    <a:lnTo>
                      <a:pt x="1250" y="217"/>
                    </a:lnTo>
                    <a:lnTo>
                      <a:pt x="1228" y="263"/>
                    </a:lnTo>
                    <a:lnTo>
                      <a:pt x="1207" y="305"/>
                    </a:lnTo>
                    <a:lnTo>
                      <a:pt x="1190" y="339"/>
                    </a:lnTo>
                    <a:lnTo>
                      <a:pt x="1177" y="368"/>
                    </a:lnTo>
                    <a:lnTo>
                      <a:pt x="1167" y="396"/>
                    </a:lnTo>
                    <a:lnTo>
                      <a:pt x="1158" y="421"/>
                    </a:lnTo>
                    <a:lnTo>
                      <a:pt x="1151" y="447"/>
                    </a:lnTo>
                    <a:lnTo>
                      <a:pt x="1144" y="477"/>
                    </a:lnTo>
                    <a:lnTo>
                      <a:pt x="1137" y="511"/>
                    </a:lnTo>
                    <a:lnTo>
                      <a:pt x="1136" y="550"/>
                    </a:lnTo>
                    <a:lnTo>
                      <a:pt x="1134" y="585"/>
                    </a:lnTo>
                    <a:lnTo>
                      <a:pt x="1125" y="619"/>
                    </a:lnTo>
                    <a:lnTo>
                      <a:pt x="1108" y="653"/>
                    </a:lnTo>
                    <a:lnTo>
                      <a:pt x="1098" y="671"/>
                    </a:lnTo>
                    <a:lnTo>
                      <a:pt x="1088" y="687"/>
                    </a:lnTo>
                    <a:lnTo>
                      <a:pt x="1079" y="700"/>
                    </a:lnTo>
                    <a:lnTo>
                      <a:pt x="1069" y="714"/>
                    </a:lnTo>
                    <a:lnTo>
                      <a:pt x="1061" y="729"/>
                    </a:lnTo>
                    <a:lnTo>
                      <a:pt x="1053" y="745"/>
                    </a:lnTo>
                    <a:lnTo>
                      <a:pt x="1046" y="763"/>
                    </a:lnTo>
                    <a:lnTo>
                      <a:pt x="1039" y="784"/>
                    </a:lnTo>
                    <a:lnTo>
                      <a:pt x="1036" y="801"/>
                    </a:lnTo>
                    <a:lnTo>
                      <a:pt x="1037" y="817"/>
                    </a:lnTo>
                    <a:lnTo>
                      <a:pt x="1041" y="833"/>
                    </a:lnTo>
                    <a:lnTo>
                      <a:pt x="1045" y="849"/>
                    </a:lnTo>
                    <a:lnTo>
                      <a:pt x="1052" y="865"/>
                    </a:lnTo>
                    <a:lnTo>
                      <a:pt x="1058" y="880"/>
                    </a:lnTo>
                    <a:lnTo>
                      <a:pt x="1062" y="893"/>
                    </a:lnTo>
                    <a:lnTo>
                      <a:pt x="1065" y="903"/>
                    </a:lnTo>
                    <a:lnTo>
                      <a:pt x="1066" y="909"/>
                    </a:lnTo>
                    <a:lnTo>
                      <a:pt x="1067" y="916"/>
                    </a:lnTo>
                    <a:lnTo>
                      <a:pt x="1068" y="922"/>
                    </a:lnTo>
                    <a:lnTo>
                      <a:pt x="1068" y="932"/>
                    </a:lnTo>
                    <a:lnTo>
                      <a:pt x="1065" y="942"/>
                    </a:lnTo>
                    <a:lnTo>
                      <a:pt x="1058" y="955"/>
                    </a:lnTo>
                    <a:lnTo>
                      <a:pt x="1046" y="968"/>
                    </a:lnTo>
                    <a:lnTo>
                      <a:pt x="1029" y="985"/>
                    </a:lnTo>
                    <a:lnTo>
                      <a:pt x="1007" y="1004"/>
                    </a:lnTo>
                    <a:lnTo>
                      <a:pt x="990" y="1019"/>
                    </a:lnTo>
                    <a:lnTo>
                      <a:pt x="976" y="1031"/>
                    </a:lnTo>
                    <a:lnTo>
                      <a:pt x="966" y="1039"/>
                    </a:lnTo>
                    <a:lnTo>
                      <a:pt x="957" y="1045"/>
                    </a:lnTo>
                    <a:lnTo>
                      <a:pt x="951" y="1050"/>
                    </a:lnTo>
                    <a:lnTo>
                      <a:pt x="945" y="1056"/>
                    </a:lnTo>
                    <a:lnTo>
                      <a:pt x="939" y="1060"/>
                    </a:lnTo>
                    <a:lnTo>
                      <a:pt x="934" y="1066"/>
                    </a:lnTo>
                    <a:lnTo>
                      <a:pt x="927" y="1070"/>
                    </a:lnTo>
                    <a:lnTo>
                      <a:pt x="919" y="1073"/>
                    </a:lnTo>
                    <a:lnTo>
                      <a:pt x="909" y="1077"/>
                    </a:lnTo>
                    <a:lnTo>
                      <a:pt x="900" y="1078"/>
                    </a:lnTo>
                    <a:lnTo>
                      <a:pt x="890" y="1080"/>
                    </a:lnTo>
                    <a:lnTo>
                      <a:pt x="878" y="1080"/>
                    </a:lnTo>
                    <a:lnTo>
                      <a:pt x="866" y="1080"/>
                    </a:lnTo>
                    <a:lnTo>
                      <a:pt x="865" y="1080"/>
                    </a:lnTo>
                    <a:lnTo>
                      <a:pt x="861" y="1081"/>
                    </a:lnTo>
                    <a:lnTo>
                      <a:pt x="855" y="1081"/>
                    </a:lnTo>
                    <a:lnTo>
                      <a:pt x="848" y="1082"/>
                    </a:lnTo>
                    <a:lnTo>
                      <a:pt x="840" y="1082"/>
                    </a:lnTo>
                    <a:lnTo>
                      <a:pt x="833" y="1081"/>
                    </a:lnTo>
                    <a:lnTo>
                      <a:pt x="825" y="1080"/>
                    </a:lnTo>
                    <a:lnTo>
                      <a:pt x="820" y="1078"/>
                    </a:lnTo>
                    <a:lnTo>
                      <a:pt x="815" y="1075"/>
                    </a:lnTo>
                    <a:lnTo>
                      <a:pt x="807" y="1068"/>
                    </a:lnTo>
                    <a:lnTo>
                      <a:pt x="800" y="1059"/>
                    </a:lnTo>
                    <a:lnTo>
                      <a:pt x="800" y="1045"/>
                    </a:lnTo>
                    <a:lnTo>
                      <a:pt x="795" y="1043"/>
                    </a:lnTo>
                    <a:lnTo>
                      <a:pt x="787" y="1036"/>
                    </a:lnTo>
                    <a:lnTo>
                      <a:pt x="778" y="1026"/>
                    </a:lnTo>
                    <a:lnTo>
                      <a:pt x="775" y="1010"/>
                    </a:lnTo>
                    <a:lnTo>
                      <a:pt x="777" y="999"/>
                    </a:lnTo>
                    <a:lnTo>
                      <a:pt x="784" y="994"/>
                    </a:lnTo>
                    <a:lnTo>
                      <a:pt x="793" y="990"/>
                    </a:lnTo>
                    <a:lnTo>
                      <a:pt x="805" y="988"/>
                    </a:lnTo>
                    <a:lnTo>
                      <a:pt x="817" y="988"/>
                    </a:lnTo>
                    <a:lnTo>
                      <a:pt x="830" y="988"/>
                    </a:lnTo>
                    <a:lnTo>
                      <a:pt x="843" y="987"/>
                    </a:lnTo>
                    <a:lnTo>
                      <a:pt x="853" y="985"/>
                    </a:lnTo>
                    <a:lnTo>
                      <a:pt x="861" y="980"/>
                    </a:lnTo>
                    <a:lnTo>
                      <a:pt x="869" y="974"/>
                    </a:lnTo>
                    <a:lnTo>
                      <a:pt x="876" y="967"/>
                    </a:lnTo>
                    <a:lnTo>
                      <a:pt x="881" y="959"/>
                    </a:lnTo>
                    <a:lnTo>
                      <a:pt x="885" y="951"/>
                    </a:lnTo>
                    <a:lnTo>
                      <a:pt x="890" y="944"/>
                    </a:lnTo>
                    <a:lnTo>
                      <a:pt x="892" y="936"/>
                    </a:lnTo>
                    <a:lnTo>
                      <a:pt x="894" y="930"/>
                    </a:lnTo>
                    <a:lnTo>
                      <a:pt x="896" y="926"/>
                    </a:lnTo>
                    <a:lnTo>
                      <a:pt x="896" y="921"/>
                    </a:lnTo>
                    <a:lnTo>
                      <a:pt x="893" y="917"/>
                    </a:lnTo>
                    <a:lnTo>
                      <a:pt x="890" y="912"/>
                    </a:lnTo>
                    <a:lnTo>
                      <a:pt x="884" y="906"/>
                    </a:lnTo>
                    <a:lnTo>
                      <a:pt x="877" y="901"/>
                    </a:lnTo>
                    <a:lnTo>
                      <a:pt x="868" y="891"/>
                    </a:lnTo>
                    <a:lnTo>
                      <a:pt x="856" y="881"/>
                    </a:lnTo>
                    <a:lnTo>
                      <a:pt x="845" y="870"/>
                    </a:lnTo>
                    <a:lnTo>
                      <a:pt x="835" y="859"/>
                    </a:lnTo>
                    <a:lnTo>
                      <a:pt x="827" y="850"/>
                    </a:lnTo>
                    <a:lnTo>
                      <a:pt x="818" y="841"/>
                    </a:lnTo>
                    <a:lnTo>
                      <a:pt x="813" y="833"/>
                    </a:lnTo>
                    <a:lnTo>
                      <a:pt x="808" y="822"/>
                    </a:lnTo>
                    <a:lnTo>
                      <a:pt x="805" y="812"/>
                    </a:lnTo>
                    <a:lnTo>
                      <a:pt x="804" y="801"/>
                    </a:lnTo>
                    <a:lnTo>
                      <a:pt x="801" y="799"/>
                    </a:lnTo>
                    <a:lnTo>
                      <a:pt x="797" y="798"/>
                    </a:lnTo>
                    <a:lnTo>
                      <a:pt x="789" y="796"/>
                    </a:lnTo>
                    <a:lnTo>
                      <a:pt x="777" y="794"/>
                    </a:lnTo>
                    <a:lnTo>
                      <a:pt x="764" y="791"/>
                    </a:lnTo>
                    <a:lnTo>
                      <a:pt x="751" y="790"/>
                    </a:lnTo>
                    <a:lnTo>
                      <a:pt x="736" y="789"/>
                    </a:lnTo>
                    <a:lnTo>
                      <a:pt x="720" y="790"/>
                    </a:lnTo>
                    <a:lnTo>
                      <a:pt x="702" y="792"/>
                    </a:lnTo>
                    <a:lnTo>
                      <a:pt x="684" y="794"/>
                    </a:lnTo>
                    <a:lnTo>
                      <a:pt x="664" y="795"/>
                    </a:lnTo>
                    <a:lnTo>
                      <a:pt x="644" y="796"/>
                    </a:lnTo>
                    <a:lnTo>
                      <a:pt x="622" y="796"/>
                    </a:lnTo>
                    <a:lnTo>
                      <a:pt x="600" y="795"/>
                    </a:lnTo>
                    <a:lnTo>
                      <a:pt x="577" y="791"/>
                    </a:lnTo>
                    <a:lnTo>
                      <a:pt x="554" y="787"/>
                    </a:lnTo>
                    <a:lnTo>
                      <a:pt x="553" y="789"/>
                    </a:lnTo>
                    <a:lnTo>
                      <a:pt x="549" y="799"/>
                    </a:lnTo>
                    <a:lnTo>
                      <a:pt x="539" y="818"/>
                    </a:lnTo>
                    <a:lnTo>
                      <a:pt x="523" y="847"/>
                    </a:lnTo>
                    <a:lnTo>
                      <a:pt x="525" y="857"/>
                    </a:lnTo>
                    <a:lnTo>
                      <a:pt x="532" y="881"/>
                    </a:lnTo>
                    <a:lnTo>
                      <a:pt x="540" y="912"/>
                    </a:lnTo>
                    <a:lnTo>
                      <a:pt x="547" y="942"/>
                    </a:lnTo>
                    <a:lnTo>
                      <a:pt x="547" y="952"/>
                    </a:lnTo>
                    <a:lnTo>
                      <a:pt x="545" y="978"/>
                    </a:lnTo>
                    <a:lnTo>
                      <a:pt x="538" y="1008"/>
                    </a:lnTo>
                    <a:lnTo>
                      <a:pt x="524" y="1031"/>
                    </a:lnTo>
                    <a:lnTo>
                      <a:pt x="523" y="1032"/>
                    </a:lnTo>
                    <a:lnTo>
                      <a:pt x="518" y="1033"/>
                    </a:lnTo>
                    <a:lnTo>
                      <a:pt x="511" y="1034"/>
                    </a:lnTo>
                    <a:lnTo>
                      <a:pt x="503" y="1036"/>
                    </a:lnTo>
                    <a:lnTo>
                      <a:pt x="493" y="1037"/>
                    </a:lnTo>
                    <a:lnTo>
                      <a:pt x="484" y="1039"/>
                    </a:lnTo>
                    <a:lnTo>
                      <a:pt x="473" y="1039"/>
                    </a:lnTo>
                    <a:lnTo>
                      <a:pt x="463" y="1036"/>
                    </a:lnTo>
                    <a:lnTo>
                      <a:pt x="461" y="1037"/>
                    </a:lnTo>
                    <a:lnTo>
                      <a:pt x="454" y="1039"/>
                    </a:lnTo>
                    <a:lnTo>
                      <a:pt x="443" y="1037"/>
                    </a:lnTo>
                    <a:lnTo>
                      <a:pt x="432" y="1032"/>
                    </a:lnTo>
                    <a:lnTo>
                      <a:pt x="424" y="1026"/>
                    </a:lnTo>
                    <a:lnTo>
                      <a:pt x="420" y="1019"/>
                    </a:lnTo>
                    <a:lnTo>
                      <a:pt x="420" y="1011"/>
                    </a:lnTo>
                    <a:lnTo>
                      <a:pt x="423" y="1003"/>
                    </a:lnTo>
                    <a:lnTo>
                      <a:pt x="427" y="994"/>
                    </a:lnTo>
                    <a:lnTo>
                      <a:pt x="432" y="985"/>
                    </a:lnTo>
                    <a:lnTo>
                      <a:pt x="438" y="974"/>
                    </a:lnTo>
                    <a:lnTo>
                      <a:pt x="443" y="964"/>
                    </a:lnTo>
                    <a:lnTo>
                      <a:pt x="439" y="970"/>
                    </a:lnTo>
                    <a:lnTo>
                      <a:pt x="427" y="986"/>
                    </a:lnTo>
                    <a:lnTo>
                      <a:pt x="409" y="1008"/>
                    </a:lnTo>
                    <a:lnTo>
                      <a:pt x="387" y="1033"/>
                    </a:lnTo>
                    <a:lnTo>
                      <a:pt x="364" y="1058"/>
                    </a:lnTo>
                    <a:lnTo>
                      <a:pt x="340" y="1081"/>
                    </a:lnTo>
                    <a:lnTo>
                      <a:pt x="318" y="1097"/>
                    </a:lnTo>
                    <a:lnTo>
                      <a:pt x="300" y="1105"/>
                    </a:lnTo>
                    <a:lnTo>
                      <a:pt x="298" y="1105"/>
                    </a:lnTo>
                    <a:lnTo>
                      <a:pt x="294" y="1106"/>
                    </a:lnTo>
                    <a:lnTo>
                      <a:pt x="289" y="1106"/>
                    </a:lnTo>
                    <a:lnTo>
                      <a:pt x="282" y="1106"/>
                    </a:lnTo>
                    <a:lnTo>
                      <a:pt x="274" y="1105"/>
                    </a:lnTo>
                    <a:lnTo>
                      <a:pt x="267" y="1103"/>
                    </a:lnTo>
                    <a:lnTo>
                      <a:pt x="260" y="1100"/>
                    </a:lnTo>
                    <a:lnTo>
                      <a:pt x="255" y="1095"/>
                    </a:lnTo>
                    <a:lnTo>
                      <a:pt x="252" y="1097"/>
                    </a:lnTo>
                    <a:lnTo>
                      <a:pt x="247" y="1100"/>
                    </a:lnTo>
                    <a:lnTo>
                      <a:pt x="240" y="1098"/>
                    </a:lnTo>
                    <a:lnTo>
                      <a:pt x="232" y="1086"/>
                    </a:lnTo>
                    <a:lnTo>
                      <a:pt x="230" y="1082"/>
                    </a:lnTo>
                    <a:lnTo>
                      <a:pt x="229" y="1077"/>
                    </a:lnTo>
                    <a:lnTo>
                      <a:pt x="227" y="1071"/>
                    </a:lnTo>
                    <a:lnTo>
                      <a:pt x="227" y="1064"/>
                    </a:lnTo>
                    <a:lnTo>
                      <a:pt x="228" y="1058"/>
                    </a:lnTo>
                    <a:lnTo>
                      <a:pt x="232" y="1052"/>
                    </a:lnTo>
                    <a:lnTo>
                      <a:pt x="236" y="1048"/>
                    </a:lnTo>
                    <a:lnTo>
                      <a:pt x="243" y="1043"/>
                    </a:lnTo>
                    <a:lnTo>
                      <a:pt x="251" y="1039"/>
                    </a:lnTo>
                    <a:lnTo>
                      <a:pt x="259" y="1034"/>
                    </a:lnTo>
                    <a:lnTo>
                      <a:pt x="268" y="1031"/>
                    </a:lnTo>
                    <a:lnTo>
                      <a:pt x="278" y="1027"/>
                    </a:lnTo>
                    <a:lnTo>
                      <a:pt x="287" y="1022"/>
                    </a:lnTo>
                    <a:lnTo>
                      <a:pt x="296" y="1014"/>
                    </a:lnTo>
                    <a:lnTo>
                      <a:pt x="304" y="1005"/>
                    </a:lnTo>
                    <a:lnTo>
                      <a:pt x="311" y="995"/>
                    </a:lnTo>
                    <a:lnTo>
                      <a:pt x="318" y="983"/>
                    </a:lnTo>
                    <a:lnTo>
                      <a:pt x="325" y="971"/>
                    </a:lnTo>
                    <a:lnTo>
                      <a:pt x="332" y="958"/>
                    </a:lnTo>
                    <a:lnTo>
                      <a:pt x="340" y="944"/>
                    </a:lnTo>
                    <a:lnTo>
                      <a:pt x="346" y="933"/>
                    </a:lnTo>
                    <a:lnTo>
                      <a:pt x="351" y="922"/>
                    </a:lnTo>
                    <a:lnTo>
                      <a:pt x="356" y="911"/>
                    </a:lnTo>
                    <a:lnTo>
                      <a:pt x="361" y="898"/>
                    </a:lnTo>
                    <a:lnTo>
                      <a:pt x="364" y="886"/>
                    </a:lnTo>
                    <a:lnTo>
                      <a:pt x="367" y="872"/>
                    </a:lnTo>
                    <a:lnTo>
                      <a:pt x="371" y="857"/>
                    </a:lnTo>
                    <a:lnTo>
                      <a:pt x="374" y="840"/>
                    </a:lnTo>
                    <a:lnTo>
                      <a:pt x="373" y="838"/>
                    </a:lnTo>
                    <a:lnTo>
                      <a:pt x="369" y="837"/>
                    </a:lnTo>
                    <a:lnTo>
                      <a:pt x="361" y="834"/>
                    </a:lnTo>
                    <a:lnTo>
                      <a:pt x="351" y="829"/>
                    </a:lnTo>
                    <a:lnTo>
                      <a:pt x="341" y="822"/>
                    </a:lnTo>
                    <a:lnTo>
                      <a:pt x="329" y="814"/>
                    </a:lnTo>
                    <a:lnTo>
                      <a:pt x="317" y="805"/>
                    </a:lnTo>
                    <a:lnTo>
                      <a:pt x="304" y="795"/>
                    </a:lnTo>
                    <a:lnTo>
                      <a:pt x="218" y="70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2864" name="Freeform 96"/>
              <p:cNvSpPr>
                <a:spLocks/>
              </p:cNvSpPr>
              <p:nvPr/>
            </p:nvSpPr>
            <p:spPr bwMode="auto">
              <a:xfrm>
                <a:off x="3915" y="2454"/>
                <a:ext cx="226" cy="533"/>
              </a:xfrm>
              <a:custGeom>
                <a:avLst/>
                <a:gdLst/>
                <a:ahLst/>
                <a:cxnLst>
                  <a:cxn ang="0">
                    <a:pos x="48" y="772"/>
                  </a:cxn>
                  <a:cxn ang="0">
                    <a:pos x="82" y="849"/>
                  </a:cxn>
                  <a:cxn ang="0">
                    <a:pos x="105" y="880"/>
                  </a:cxn>
                  <a:cxn ang="0">
                    <a:pos x="135" y="916"/>
                  </a:cxn>
                  <a:cxn ang="0">
                    <a:pos x="143" y="924"/>
                  </a:cxn>
                  <a:cxn ang="0">
                    <a:pos x="105" y="986"/>
                  </a:cxn>
                  <a:cxn ang="0">
                    <a:pos x="71" y="1007"/>
                  </a:cxn>
                  <a:cxn ang="0">
                    <a:pos x="12" y="1025"/>
                  </a:cxn>
                  <a:cxn ang="0">
                    <a:pos x="1" y="1035"/>
                  </a:cxn>
                  <a:cxn ang="0">
                    <a:pos x="9" y="1052"/>
                  </a:cxn>
                  <a:cxn ang="0">
                    <a:pos x="15" y="1052"/>
                  </a:cxn>
                  <a:cxn ang="0">
                    <a:pos x="25" y="1068"/>
                  </a:cxn>
                  <a:cxn ang="0">
                    <a:pos x="42" y="1065"/>
                  </a:cxn>
                  <a:cxn ang="0">
                    <a:pos x="48" y="1045"/>
                  </a:cxn>
                  <a:cxn ang="0">
                    <a:pos x="59" y="1062"/>
                  </a:cxn>
                  <a:cxn ang="0">
                    <a:pos x="82" y="1057"/>
                  </a:cxn>
                  <a:cxn ang="0">
                    <a:pos x="107" y="1055"/>
                  </a:cxn>
                  <a:cxn ang="0">
                    <a:pos x="130" y="1032"/>
                  </a:cxn>
                  <a:cxn ang="0">
                    <a:pos x="160" y="1006"/>
                  </a:cxn>
                  <a:cxn ang="0">
                    <a:pos x="200" y="973"/>
                  </a:cxn>
                  <a:cxn ang="0">
                    <a:pos x="244" y="920"/>
                  </a:cxn>
                  <a:cxn ang="0">
                    <a:pos x="222" y="840"/>
                  </a:cxn>
                  <a:cxn ang="0">
                    <a:pos x="218" y="777"/>
                  </a:cxn>
                  <a:cxn ang="0">
                    <a:pos x="237" y="724"/>
                  </a:cxn>
                  <a:cxn ang="0">
                    <a:pos x="265" y="665"/>
                  </a:cxn>
                  <a:cxn ang="0">
                    <a:pos x="302" y="588"/>
                  </a:cxn>
                  <a:cxn ang="0">
                    <a:pos x="319" y="441"/>
                  </a:cxn>
                  <a:cxn ang="0">
                    <a:pos x="346" y="356"/>
                  </a:cxn>
                  <a:cxn ang="0">
                    <a:pos x="382" y="281"/>
                  </a:cxn>
                  <a:cxn ang="0">
                    <a:pos x="414" y="224"/>
                  </a:cxn>
                  <a:cxn ang="0">
                    <a:pos x="435" y="180"/>
                  </a:cxn>
                  <a:cxn ang="0">
                    <a:pos x="453" y="97"/>
                  </a:cxn>
                  <a:cxn ang="0">
                    <a:pos x="438" y="51"/>
                  </a:cxn>
                  <a:cxn ang="0">
                    <a:pos x="409" y="21"/>
                  </a:cxn>
                  <a:cxn ang="0">
                    <a:pos x="384" y="9"/>
                  </a:cxn>
                  <a:cxn ang="0">
                    <a:pos x="323" y="0"/>
                  </a:cxn>
                  <a:cxn ang="0">
                    <a:pos x="255" y="14"/>
                  </a:cxn>
                  <a:cxn ang="0">
                    <a:pos x="234" y="44"/>
                  </a:cxn>
                  <a:cxn ang="0">
                    <a:pos x="302" y="50"/>
                  </a:cxn>
                  <a:cxn ang="0">
                    <a:pos x="386" y="109"/>
                  </a:cxn>
                  <a:cxn ang="0">
                    <a:pos x="384" y="147"/>
                  </a:cxn>
                  <a:cxn ang="0">
                    <a:pos x="356" y="193"/>
                  </a:cxn>
                  <a:cxn ang="0">
                    <a:pos x="330" y="234"/>
                  </a:cxn>
                  <a:cxn ang="0">
                    <a:pos x="303" y="274"/>
                  </a:cxn>
                  <a:cxn ang="0">
                    <a:pos x="286" y="299"/>
                  </a:cxn>
                  <a:cxn ang="0">
                    <a:pos x="257" y="359"/>
                  </a:cxn>
                  <a:cxn ang="0">
                    <a:pos x="229" y="396"/>
                  </a:cxn>
                  <a:cxn ang="0">
                    <a:pos x="160" y="391"/>
                  </a:cxn>
                  <a:cxn ang="0">
                    <a:pos x="126" y="387"/>
                  </a:cxn>
                  <a:cxn ang="0">
                    <a:pos x="133" y="431"/>
                  </a:cxn>
                  <a:cxn ang="0">
                    <a:pos x="153" y="505"/>
                  </a:cxn>
                  <a:cxn ang="0">
                    <a:pos x="157" y="544"/>
                  </a:cxn>
                  <a:cxn ang="0">
                    <a:pos x="125" y="581"/>
                  </a:cxn>
                  <a:cxn ang="0">
                    <a:pos x="99" y="625"/>
                  </a:cxn>
                  <a:cxn ang="0">
                    <a:pos x="86" y="669"/>
                  </a:cxn>
                  <a:cxn ang="0">
                    <a:pos x="62" y="700"/>
                  </a:cxn>
                  <a:cxn ang="0">
                    <a:pos x="27" y="768"/>
                  </a:cxn>
                </a:cxnLst>
                <a:rect l="0" t="0" r="r" b="b"/>
                <a:pathLst>
                  <a:path w="453" h="1068">
                    <a:moveTo>
                      <a:pt x="27" y="768"/>
                    </a:moveTo>
                    <a:lnTo>
                      <a:pt x="33" y="768"/>
                    </a:lnTo>
                    <a:lnTo>
                      <a:pt x="40" y="770"/>
                    </a:lnTo>
                    <a:lnTo>
                      <a:pt x="46" y="771"/>
                    </a:lnTo>
                    <a:lnTo>
                      <a:pt x="48" y="772"/>
                    </a:lnTo>
                    <a:lnTo>
                      <a:pt x="51" y="788"/>
                    </a:lnTo>
                    <a:lnTo>
                      <a:pt x="57" y="805"/>
                    </a:lnTo>
                    <a:lnTo>
                      <a:pt x="66" y="824"/>
                    </a:lnTo>
                    <a:lnTo>
                      <a:pt x="78" y="842"/>
                    </a:lnTo>
                    <a:lnTo>
                      <a:pt x="82" y="849"/>
                    </a:lnTo>
                    <a:lnTo>
                      <a:pt x="87" y="855"/>
                    </a:lnTo>
                    <a:lnTo>
                      <a:pt x="92" y="862"/>
                    </a:lnTo>
                    <a:lnTo>
                      <a:pt x="96" y="868"/>
                    </a:lnTo>
                    <a:lnTo>
                      <a:pt x="101" y="874"/>
                    </a:lnTo>
                    <a:lnTo>
                      <a:pt x="105" y="880"/>
                    </a:lnTo>
                    <a:lnTo>
                      <a:pt x="110" y="886"/>
                    </a:lnTo>
                    <a:lnTo>
                      <a:pt x="115" y="892"/>
                    </a:lnTo>
                    <a:lnTo>
                      <a:pt x="123" y="901"/>
                    </a:lnTo>
                    <a:lnTo>
                      <a:pt x="130" y="909"/>
                    </a:lnTo>
                    <a:lnTo>
                      <a:pt x="135" y="916"/>
                    </a:lnTo>
                    <a:lnTo>
                      <a:pt x="140" y="920"/>
                    </a:lnTo>
                    <a:lnTo>
                      <a:pt x="141" y="922"/>
                    </a:lnTo>
                    <a:lnTo>
                      <a:pt x="142" y="923"/>
                    </a:lnTo>
                    <a:lnTo>
                      <a:pt x="143" y="924"/>
                    </a:lnTo>
                    <a:lnTo>
                      <a:pt x="143" y="924"/>
                    </a:lnTo>
                    <a:lnTo>
                      <a:pt x="137" y="940"/>
                    </a:lnTo>
                    <a:lnTo>
                      <a:pt x="128" y="954"/>
                    </a:lnTo>
                    <a:lnTo>
                      <a:pt x="120" y="966"/>
                    </a:lnTo>
                    <a:lnTo>
                      <a:pt x="113" y="977"/>
                    </a:lnTo>
                    <a:lnTo>
                      <a:pt x="105" y="986"/>
                    </a:lnTo>
                    <a:lnTo>
                      <a:pt x="99" y="993"/>
                    </a:lnTo>
                    <a:lnTo>
                      <a:pt x="92" y="999"/>
                    </a:lnTo>
                    <a:lnTo>
                      <a:pt x="86" y="1002"/>
                    </a:lnTo>
                    <a:lnTo>
                      <a:pt x="79" y="1004"/>
                    </a:lnTo>
                    <a:lnTo>
                      <a:pt x="71" y="1007"/>
                    </a:lnTo>
                    <a:lnTo>
                      <a:pt x="61" y="1009"/>
                    </a:lnTo>
                    <a:lnTo>
                      <a:pt x="50" y="1011"/>
                    </a:lnTo>
                    <a:lnTo>
                      <a:pt x="38" y="1015"/>
                    </a:lnTo>
                    <a:lnTo>
                      <a:pt x="25" y="1019"/>
                    </a:lnTo>
                    <a:lnTo>
                      <a:pt x="12" y="1025"/>
                    </a:lnTo>
                    <a:lnTo>
                      <a:pt x="1" y="1033"/>
                    </a:lnTo>
                    <a:lnTo>
                      <a:pt x="1" y="1034"/>
                    </a:lnTo>
                    <a:lnTo>
                      <a:pt x="1" y="1034"/>
                    </a:lnTo>
                    <a:lnTo>
                      <a:pt x="1" y="1035"/>
                    </a:lnTo>
                    <a:lnTo>
                      <a:pt x="1" y="1035"/>
                    </a:lnTo>
                    <a:lnTo>
                      <a:pt x="0" y="1044"/>
                    </a:lnTo>
                    <a:lnTo>
                      <a:pt x="0" y="1050"/>
                    </a:lnTo>
                    <a:lnTo>
                      <a:pt x="3" y="1056"/>
                    </a:lnTo>
                    <a:lnTo>
                      <a:pt x="10" y="1061"/>
                    </a:lnTo>
                    <a:lnTo>
                      <a:pt x="9" y="1052"/>
                    </a:lnTo>
                    <a:lnTo>
                      <a:pt x="9" y="1044"/>
                    </a:lnTo>
                    <a:lnTo>
                      <a:pt x="12" y="1037"/>
                    </a:lnTo>
                    <a:lnTo>
                      <a:pt x="20" y="1031"/>
                    </a:lnTo>
                    <a:lnTo>
                      <a:pt x="16" y="1041"/>
                    </a:lnTo>
                    <a:lnTo>
                      <a:pt x="15" y="1052"/>
                    </a:lnTo>
                    <a:lnTo>
                      <a:pt x="15" y="1060"/>
                    </a:lnTo>
                    <a:lnTo>
                      <a:pt x="15" y="1063"/>
                    </a:lnTo>
                    <a:lnTo>
                      <a:pt x="18" y="1064"/>
                    </a:lnTo>
                    <a:lnTo>
                      <a:pt x="21" y="1067"/>
                    </a:lnTo>
                    <a:lnTo>
                      <a:pt x="25" y="1068"/>
                    </a:lnTo>
                    <a:lnTo>
                      <a:pt x="28" y="1068"/>
                    </a:lnTo>
                    <a:lnTo>
                      <a:pt x="32" y="1067"/>
                    </a:lnTo>
                    <a:lnTo>
                      <a:pt x="35" y="1067"/>
                    </a:lnTo>
                    <a:lnTo>
                      <a:pt x="39" y="1065"/>
                    </a:lnTo>
                    <a:lnTo>
                      <a:pt x="42" y="1065"/>
                    </a:lnTo>
                    <a:lnTo>
                      <a:pt x="40" y="1056"/>
                    </a:lnTo>
                    <a:lnTo>
                      <a:pt x="40" y="1048"/>
                    </a:lnTo>
                    <a:lnTo>
                      <a:pt x="43" y="1040"/>
                    </a:lnTo>
                    <a:lnTo>
                      <a:pt x="51" y="1034"/>
                    </a:lnTo>
                    <a:lnTo>
                      <a:pt x="48" y="1045"/>
                    </a:lnTo>
                    <a:lnTo>
                      <a:pt x="47" y="1054"/>
                    </a:lnTo>
                    <a:lnTo>
                      <a:pt x="47" y="1062"/>
                    </a:lnTo>
                    <a:lnTo>
                      <a:pt x="48" y="1064"/>
                    </a:lnTo>
                    <a:lnTo>
                      <a:pt x="54" y="1063"/>
                    </a:lnTo>
                    <a:lnTo>
                      <a:pt x="59" y="1062"/>
                    </a:lnTo>
                    <a:lnTo>
                      <a:pt x="64" y="1061"/>
                    </a:lnTo>
                    <a:lnTo>
                      <a:pt x="70" y="1060"/>
                    </a:lnTo>
                    <a:lnTo>
                      <a:pt x="74" y="1058"/>
                    </a:lnTo>
                    <a:lnTo>
                      <a:pt x="79" y="1057"/>
                    </a:lnTo>
                    <a:lnTo>
                      <a:pt x="82" y="1057"/>
                    </a:lnTo>
                    <a:lnTo>
                      <a:pt x="87" y="1057"/>
                    </a:lnTo>
                    <a:lnTo>
                      <a:pt x="92" y="1057"/>
                    </a:lnTo>
                    <a:lnTo>
                      <a:pt x="97" y="1057"/>
                    </a:lnTo>
                    <a:lnTo>
                      <a:pt x="102" y="1056"/>
                    </a:lnTo>
                    <a:lnTo>
                      <a:pt x="107" y="1055"/>
                    </a:lnTo>
                    <a:lnTo>
                      <a:pt x="111" y="1052"/>
                    </a:lnTo>
                    <a:lnTo>
                      <a:pt x="116" y="1048"/>
                    </a:lnTo>
                    <a:lnTo>
                      <a:pt x="120" y="1044"/>
                    </a:lnTo>
                    <a:lnTo>
                      <a:pt x="125" y="1038"/>
                    </a:lnTo>
                    <a:lnTo>
                      <a:pt x="130" y="1032"/>
                    </a:lnTo>
                    <a:lnTo>
                      <a:pt x="135" y="1026"/>
                    </a:lnTo>
                    <a:lnTo>
                      <a:pt x="141" y="1021"/>
                    </a:lnTo>
                    <a:lnTo>
                      <a:pt x="147" y="1016"/>
                    </a:lnTo>
                    <a:lnTo>
                      <a:pt x="153" y="1011"/>
                    </a:lnTo>
                    <a:lnTo>
                      <a:pt x="160" y="1006"/>
                    </a:lnTo>
                    <a:lnTo>
                      <a:pt x="165" y="1001"/>
                    </a:lnTo>
                    <a:lnTo>
                      <a:pt x="171" y="996"/>
                    </a:lnTo>
                    <a:lnTo>
                      <a:pt x="178" y="991"/>
                    </a:lnTo>
                    <a:lnTo>
                      <a:pt x="188" y="983"/>
                    </a:lnTo>
                    <a:lnTo>
                      <a:pt x="200" y="973"/>
                    </a:lnTo>
                    <a:lnTo>
                      <a:pt x="212" y="963"/>
                    </a:lnTo>
                    <a:lnTo>
                      <a:pt x="224" y="952"/>
                    </a:lnTo>
                    <a:lnTo>
                      <a:pt x="234" y="941"/>
                    </a:lnTo>
                    <a:lnTo>
                      <a:pt x="241" y="930"/>
                    </a:lnTo>
                    <a:lnTo>
                      <a:pt x="244" y="920"/>
                    </a:lnTo>
                    <a:lnTo>
                      <a:pt x="244" y="901"/>
                    </a:lnTo>
                    <a:lnTo>
                      <a:pt x="239" y="884"/>
                    </a:lnTo>
                    <a:lnTo>
                      <a:pt x="233" y="868"/>
                    </a:lnTo>
                    <a:lnTo>
                      <a:pt x="226" y="851"/>
                    </a:lnTo>
                    <a:lnTo>
                      <a:pt x="222" y="840"/>
                    </a:lnTo>
                    <a:lnTo>
                      <a:pt x="218" y="828"/>
                    </a:lnTo>
                    <a:lnTo>
                      <a:pt x="216" y="816"/>
                    </a:lnTo>
                    <a:lnTo>
                      <a:pt x="215" y="803"/>
                    </a:lnTo>
                    <a:lnTo>
                      <a:pt x="216" y="789"/>
                    </a:lnTo>
                    <a:lnTo>
                      <a:pt x="218" y="777"/>
                    </a:lnTo>
                    <a:lnTo>
                      <a:pt x="220" y="765"/>
                    </a:lnTo>
                    <a:lnTo>
                      <a:pt x="224" y="754"/>
                    </a:lnTo>
                    <a:lnTo>
                      <a:pt x="227" y="743"/>
                    </a:lnTo>
                    <a:lnTo>
                      <a:pt x="232" y="733"/>
                    </a:lnTo>
                    <a:lnTo>
                      <a:pt x="237" y="724"/>
                    </a:lnTo>
                    <a:lnTo>
                      <a:pt x="241" y="715"/>
                    </a:lnTo>
                    <a:lnTo>
                      <a:pt x="247" y="702"/>
                    </a:lnTo>
                    <a:lnTo>
                      <a:pt x="252" y="689"/>
                    </a:lnTo>
                    <a:lnTo>
                      <a:pt x="257" y="677"/>
                    </a:lnTo>
                    <a:lnTo>
                      <a:pt x="265" y="665"/>
                    </a:lnTo>
                    <a:lnTo>
                      <a:pt x="276" y="651"/>
                    </a:lnTo>
                    <a:lnTo>
                      <a:pt x="285" y="638"/>
                    </a:lnTo>
                    <a:lnTo>
                      <a:pt x="293" y="623"/>
                    </a:lnTo>
                    <a:lnTo>
                      <a:pt x="299" y="607"/>
                    </a:lnTo>
                    <a:lnTo>
                      <a:pt x="302" y="588"/>
                    </a:lnTo>
                    <a:lnTo>
                      <a:pt x="306" y="569"/>
                    </a:lnTo>
                    <a:lnTo>
                      <a:pt x="307" y="546"/>
                    </a:lnTo>
                    <a:lnTo>
                      <a:pt x="307" y="519"/>
                    </a:lnTo>
                    <a:lnTo>
                      <a:pt x="310" y="473"/>
                    </a:lnTo>
                    <a:lnTo>
                      <a:pt x="319" y="441"/>
                    </a:lnTo>
                    <a:lnTo>
                      <a:pt x="329" y="420"/>
                    </a:lnTo>
                    <a:lnTo>
                      <a:pt x="336" y="405"/>
                    </a:lnTo>
                    <a:lnTo>
                      <a:pt x="339" y="389"/>
                    </a:lnTo>
                    <a:lnTo>
                      <a:pt x="342" y="373"/>
                    </a:lnTo>
                    <a:lnTo>
                      <a:pt x="346" y="356"/>
                    </a:lnTo>
                    <a:lnTo>
                      <a:pt x="351" y="340"/>
                    </a:lnTo>
                    <a:lnTo>
                      <a:pt x="357" y="325"/>
                    </a:lnTo>
                    <a:lnTo>
                      <a:pt x="367" y="310"/>
                    </a:lnTo>
                    <a:lnTo>
                      <a:pt x="375" y="295"/>
                    </a:lnTo>
                    <a:lnTo>
                      <a:pt x="382" y="281"/>
                    </a:lnTo>
                    <a:lnTo>
                      <a:pt x="388" y="266"/>
                    </a:lnTo>
                    <a:lnTo>
                      <a:pt x="397" y="252"/>
                    </a:lnTo>
                    <a:lnTo>
                      <a:pt x="405" y="241"/>
                    </a:lnTo>
                    <a:lnTo>
                      <a:pt x="412" y="229"/>
                    </a:lnTo>
                    <a:lnTo>
                      <a:pt x="414" y="224"/>
                    </a:lnTo>
                    <a:lnTo>
                      <a:pt x="417" y="218"/>
                    </a:lnTo>
                    <a:lnTo>
                      <a:pt x="420" y="213"/>
                    </a:lnTo>
                    <a:lnTo>
                      <a:pt x="422" y="209"/>
                    </a:lnTo>
                    <a:lnTo>
                      <a:pt x="429" y="195"/>
                    </a:lnTo>
                    <a:lnTo>
                      <a:pt x="435" y="180"/>
                    </a:lnTo>
                    <a:lnTo>
                      <a:pt x="440" y="163"/>
                    </a:lnTo>
                    <a:lnTo>
                      <a:pt x="446" y="145"/>
                    </a:lnTo>
                    <a:lnTo>
                      <a:pt x="449" y="129"/>
                    </a:lnTo>
                    <a:lnTo>
                      <a:pt x="453" y="112"/>
                    </a:lnTo>
                    <a:lnTo>
                      <a:pt x="453" y="97"/>
                    </a:lnTo>
                    <a:lnTo>
                      <a:pt x="452" y="83"/>
                    </a:lnTo>
                    <a:lnTo>
                      <a:pt x="449" y="75"/>
                    </a:lnTo>
                    <a:lnTo>
                      <a:pt x="447" y="67"/>
                    </a:lnTo>
                    <a:lnTo>
                      <a:pt x="443" y="59"/>
                    </a:lnTo>
                    <a:lnTo>
                      <a:pt x="438" y="51"/>
                    </a:lnTo>
                    <a:lnTo>
                      <a:pt x="433" y="44"/>
                    </a:lnTo>
                    <a:lnTo>
                      <a:pt x="428" y="37"/>
                    </a:lnTo>
                    <a:lnTo>
                      <a:pt x="421" y="30"/>
                    </a:lnTo>
                    <a:lnTo>
                      <a:pt x="414" y="25"/>
                    </a:lnTo>
                    <a:lnTo>
                      <a:pt x="409" y="21"/>
                    </a:lnTo>
                    <a:lnTo>
                      <a:pt x="405" y="18"/>
                    </a:lnTo>
                    <a:lnTo>
                      <a:pt x="400" y="15"/>
                    </a:lnTo>
                    <a:lnTo>
                      <a:pt x="395" y="13"/>
                    </a:lnTo>
                    <a:lnTo>
                      <a:pt x="390" y="11"/>
                    </a:lnTo>
                    <a:lnTo>
                      <a:pt x="384" y="9"/>
                    </a:lnTo>
                    <a:lnTo>
                      <a:pt x="378" y="6"/>
                    </a:lnTo>
                    <a:lnTo>
                      <a:pt x="372" y="5"/>
                    </a:lnTo>
                    <a:lnTo>
                      <a:pt x="357" y="2"/>
                    </a:lnTo>
                    <a:lnTo>
                      <a:pt x="341" y="0"/>
                    </a:lnTo>
                    <a:lnTo>
                      <a:pt x="323" y="0"/>
                    </a:lnTo>
                    <a:lnTo>
                      <a:pt x="306" y="3"/>
                    </a:lnTo>
                    <a:lnTo>
                      <a:pt x="290" y="5"/>
                    </a:lnTo>
                    <a:lnTo>
                      <a:pt x="275" y="9"/>
                    </a:lnTo>
                    <a:lnTo>
                      <a:pt x="263" y="11"/>
                    </a:lnTo>
                    <a:lnTo>
                      <a:pt x="255" y="14"/>
                    </a:lnTo>
                    <a:lnTo>
                      <a:pt x="247" y="19"/>
                    </a:lnTo>
                    <a:lnTo>
                      <a:pt x="241" y="25"/>
                    </a:lnTo>
                    <a:lnTo>
                      <a:pt x="237" y="32"/>
                    </a:lnTo>
                    <a:lnTo>
                      <a:pt x="234" y="38"/>
                    </a:lnTo>
                    <a:lnTo>
                      <a:pt x="234" y="44"/>
                    </a:lnTo>
                    <a:lnTo>
                      <a:pt x="239" y="50"/>
                    </a:lnTo>
                    <a:lnTo>
                      <a:pt x="247" y="53"/>
                    </a:lnTo>
                    <a:lnTo>
                      <a:pt x="260" y="53"/>
                    </a:lnTo>
                    <a:lnTo>
                      <a:pt x="280" y="50"/>
                    </a:lnTo>
                    <a:lnTo>
                      <a:pt x="302" y="50"/>
                    </a:lnTo>
                    <a:lnTo>
                      <a:pt x="325" y="52"/>
                    </a:lnTo>
                    <a:lnTo>
                      <a:pt x="347" y="58"/>
                    </a:lnTo>
                    <a:lnTo>
                      <a:pt x="365" y="69"/>
                    </a:lnTo>
                    <a:lnTo>
                      <a:pt x="379" y="86"/>
                    </a:lnTo>
                    <a:lnTo>
                      <a:pt x="386" y="109"/>
                    </a:lnTo>
                    <a:lnTo>
                      <a:pt x="385" y="140"/>
                    </a:lnTo>
                    <a:lnTo>
                      <a:pt x="384" y="141"/>
                    </a:lnTo>
                    <a:lnTo>
                      <a:pt x="384" y="143"/>
                    </a:lnTo>
                    <a:lnTo>
                      <a:pt x="384" y="144"/>
                    </a:lnTo>
                    <a:lnTo>
                      <a:pt x="384" y="147"/>
                    </a:lnTo>
                    <a:lnTo>
                      <a:pt x="378" y="156"/>
                    </a:lnTo>
                    <a:lnTo>
                      <a:pt x="372" y="165"/>
                    </a:lnTo>
                    <a:lnTo>
                      <a:pt x="367" y="175"/>
                    </a:lnTo>
                    <a:lnTo>
                      <a:pt x="361" y="184"/>
                    </a:lnTo>
                    <a:lnTo>
                      <a:pt x="356" y="193"/>
                    </a:lnTo>
                    <a:lnTo>
                      <a:pt x="351" y="202"/>
                    </a:lnTo>
                    <a:lnTo>
                      <a:pt x="346" y="210"/>
                    </a:lnTo>
                    <a:lnTo>
                      <a:pt x="340" y="218"/>
                    </a:lnTo>
                    <a:lnTo>
                      <a:pt x="336" y="226"/>
                    </a:lnTo>
                    <a:lnTo>
                      <a:pt x="330" y="234"/>
                    </a:lnTo>
                    <a:lnTo>
                      <a:pt x="325" y="242"/>
                    </a:lnTo>
                    <a:lnTo>
                      <a:pt x="321" y="249"/>
                    </a:lnTo>
                    <a:lnTo>
                      <a:pt x="315" y="258"/>
                    </a:lnTo>
                    <a:lnTo>
                      <a:pt x="308" y="266"/>
                    </a:lnTo>
                    <a:lnTo>
                      <a:pt x="303" y="274"/>
                    </a:lnTo>
                    <a:lnTo>
                      <a:pt x="299" y="281"/>
                    </a:lnTo>
                    <a:lnTo>
                      <a:pt x="294" y="288"/>
                    </a:lnTo>
                    <a:lnTo>
                      <a:pt x="291" y="293"/>
                    </a:lnTo>
                    <a:lnTo>
                      <a:pt x="288" y="297"/>
                    </a:lnTo>
                    <a:lnTo>
                      <a:pt x="286" y="299"/>
                    </a:lnTo>
                    <a:lnTo>
                      <a:pt x="281" y="308"/>
                    </a:lnTo>
                    <a:lnTo>
                      <a:pt x="276" y="319"/>
                    </a:lnTo>
                    <a:lnTo>
                      <a:pt x="269" y="333"/>
                    </a:lnTo>
                    <a:lnTo>
                      <a:pt x="262" y="348"/>
                    </a:lnTo>
                    <a:lnTo>
                      <a:pt x="257" y="359"/>
                    </a:lnTo>
                    <a:lnTo>
                      <a:pt x="254" y="372"/>
                    </a:lnTo>
                    <a:lnTo>
                      <a:pt x="250" y="382"/>
                    </a:lnTo>
                    <a:lnTo>
                      <a:pt x="247" y="389"/>
                    </a:lnTo>
                    <a:lnTo>
                      <a:pt x="240" y="394"/>
                    </a:lnTo>
                    <a:lnTo>
                      <a:pt x="229" y="396"/>
                    </a:lnTo>
                    <a:lnTo>
                      <a:pt x="216" y="396"/>
                    </a:lnTo>
                    <a:lnTo>
                      <a:pt x="202" y="396"/>
                    </a:lnTo>
                    <a:lnTo>
                      <a:pt x="187" y="395"/>
                    </a:lnTo>
                    <a:lnTo>
                      <a:pt x="172" y="393"/>
                    </a:lnTo>
                    <a:lnTo>
                      <a:pt x="160" y="391"/>
                    </a:lnTo>
                    <a:lnTo>
                      <a:pt x="149" y="389"/>
                    </a:lnTo>
                    <a:lnTo>
                      <a:pt x="143" y="388"/>
                    </a:lnTo>
                    <a:lnTo>
                      <a:pt x="138" y="388"/>
                    </a:lnTo>
                    <a:lnTo>
                      <a:pt x="132" y="388"/>
                    </a:lnTo>
                    <a:lnTo>
                      <a:pt x="126" y="387"/>
                    </a:lnTo>
                    <a:lnTo>
                      <a:pt x="125" y="394"/>
                    </a:lnTo>
                    <a:lnTo>
                      <a:pt x="125" y="402"/>
                    </a:lnTo>
                    <a:lnTo>
                      <a:pt x="125" y="410"/>
                    </a:lnTo>
                    <a:lnTo>
                      <a:pt x="127" y="418"/>
                    </a:lnTo>
                    <a:lnTo>
                      <a:pt x="133" y="431"/>
                    </a:lnTo>
                    <a:lnTo>
                      <a:pt x="141" y="446"/>
                    </a:lnTo>
                    <a:lnTo>
                      <a:pt x="147" y="462"/>
                    </a:lnTo>
                    <a:lnTo>
                      <a:pt x="149" y="480"/>
                    </a:lnTo>
                    <a:lnTo>
                      <a:pt x="149" y="496"/>
                    </a:lnTo>
                    <a:lnTo>
                      <a:pt x="153" y="505"/>
                    </a:lnTo>
                    <a:lnTo>
                      <a:pt x="156" y="512"/>
                    </a:lnTo>
                    <a:lnTo>
                      <a:pt x="161" y="523"/>
                    </a:lnTo>
                    <a:lnTo>
                      <a:pt x="162" y="529"/>
                    </a:lnTo>
                    <a:lnTo>
                      <a:pt x="161" y="536"/>
                    </a:lnTo>
                    <a:lnTo>
                      <a:pt x="157" y="544"/>
                    </a:lnTo>
                    <a:lnTo>
                      <a:pt x="153" y="551"/>
                    </a:lnTo>
                    <a:lnTo>
                      <a:pt x="147" y="559"/>
                    </a:lnTo>
                    <a:lnTo>
                      <a:pt x="140" y="567"/>
                    </a:lnTo>
                    <a:lnTo>
                      <a:pt x="133" y="574"/>
                    </a:lnTo>
                    <a:lnTo>
                      <a:pt x="125" y="581"/>
                    </a:lnTo>
                    <a:lnTo>
                      <a:pt x="117" y="588"/>
                    </a:lnTo>
                    <a:lnTo>
                      <a:pt x="111" y="596"/>
                    </a:lnTo>
                    <a:lnTo>
                      <a:pt x="105" y="605"/>
                    </a:lnTo>
                    <a:lnTo>
                      <a:pt x="102" y="615"/>
                    </a:lnTo>
                    <a:lnTo>
                      <a:pt x="99" y="625"/>
                    </a:lnTo>
                    <a:lnTo>
                      <a:pt x="95" y="635"/>
                    </a:lnTo>
                    <a:lnTo>
                      <a:pt x="93" y="646"/>
                    </a:lnTo>
                    <a:lnTo>
                      <a:pt x="90" y="655"/>
                    </a:lnTo>
                    <a:lnTo>
                      <a:pt x="88" y="663"/>
                    </a:lnTo>
                    <a:lnTo>
                      <a:pt x="86" y="669"/>
                    </a:lnTo>
                    <a:lnTo>
                      <a:pt x="85" y="674"/>
                    </a:lnTo>
                    <a:lnTo>
                      <a:pt x="81" y="679"/>
                    </a:lnTo>
                    <a:lnTo>
                      <a:pt x="77" y="684"/>
                    </a:lnTo>
                    <a:lnTo>
                      <a:pt x="71" y="690"/>
                    </a:lnTo>
                    <a:lnTo>
                      <a:pt x="62" y="700"/>
                    </a:lnTo>
                    <a:lnTo>
                      <a:pt x="49" y="712"/>
                    </a:lnTo>
                    <a:lnTo>
                      <a:pt x="38" y="726"/>
                    </a:lnTo>
                    <a:lnTo>
                      <a:pt x="31" y="740"/>
                    </a:lnTo>
                    <a:lnTo>
                      <a:pt x="27" y="754"/>
                    </a:lnTo>
                    <a:lnTo>
                      <a:pt x="27" y="76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2865" name="Freeform 97"/>
              <p:cNvSpPr>
                <a:spLocks/>
              </p:cNvSpPr>
              <p:nvPr/>
            </p:nvSpPr>
            <p:spPr bwMode="auto">
              <a:xfrm>
                <a:off x="3515" y="2602"/>
                <a:ext cx="292" cy="395"/>
              </a:xfrm>
              <a:custGeom>
                <a:avLst/>
                <a:gdLst/>
                <a:ahLst/>
                <a:cxnLst>
                  <a:cxn ang="0">
                    <a:pos x="198" y="345"/>
                  </a:cxn>
                  <a:cxn ang="0">
                    <a:pos x="251" y="325"/>
                  </a:cxn>
                  <a:cxn ang="0">
                    <a:pos x="290" y="293"/>
                  </a:cxn>
                  <a:cxn ang="0">
                    <a:pos x="343" y="229"/>
                  </a:cxn>
                  <a:cxn ang="0">
                    <a:pos x="347" y="123"/>
                  </a:cxn>
                  <a:cxn ang="0">
                    <a:pos x="393" y="113"/>
                  </a:cxn>
                  <a:cxn ang="0">
                    <a:pos x="396" y="128"/>
                  </a:cxn>
                  <a:cxn ang="0">
                    <a:pos x="435" y="127"/>
                  </a:cxn>
                  <a:cxn ang="0">
                    <a:pos x="499" y="120"/>
                  </a:cxn>
                  <a:cxn ang="0">
                    <a:pos x="533" y="181"/>
                  </a:cxn>
                  <a:cxn ang="0">
                    <a:pos x="535" y="214"/>
                  </a:cxn>
                  <a:cxn ang="0">
                    <a:pos x="541" y="240"/>
                  </a:cxn>
                  <a:cxn ang="0">
                    <a:pos x="553" y="340"/>
                  </a:cxn>
                  <a:cxn ang="0">
                    <a:pos x="582" y="399"/>
                  </a:cxn>
                  <a:cxn ang="0">
                    <a:pos x="548" y="457"/>
                  </a:cxn>
                  <a:cxn ang="0">
                    <a:pos x="525" y="469"/>
                  </a:cxn>
                  <a:cxn ang="0">
                    <a:pos x="496" y="524"/>
                  </a:cxn>
                  <a:cxn ang="0">
                    <a:pos x="467" y="595"/>
                  </a:cxn>
                  <a:cxn ang="0">
                    <a:pos x="380" y="704"/>
                  </a:cxn>
                  <a:cxn ang="0">
                    <a:pos x="281" y="789"/>
                  </a:cxn>
                  <a:cxn ang="0">
                    <a:pos x="250" y="774"/>
                  </a:cxn>
                  <a:cxn ang="0">
                    <a:pos x="240" y="788"/>
                  </a:cxn>
                  <a:cxn ang="0">
                    <a:pos x="225" y="752"/>
                  </a:cxn>
                  <a:cxn ang="0">
                    <a:pos x="273" y="727"/>
                  </a:cxn>
                  <a:cxn ang="0">
                    <a:pos x="312" y="691"/>
                  </a:cxn>
                  <a:cxn ang="0">
                    <a:pos x="343" y="638"/>
                  </a:cxn>
                  <a:cxn ang="0">
                    <a:pos x="355" y="611"/>
                  </a:cxn>
                  <a:cxn ang="0">
                    <a:pos x="370" y="562"/>
                  </a:cxn>
                  <a:cxn ang="0">
                    <a:pos x="380" y="527"/>
                  </a:cxn>
                  <a:cxn ang="0">
                    <a:pos x="349" y="503"/>
                  </a:cxn>
                  <a:cxn ang="0">
                    <a:pos x="306" y="475"/>
                  </a:cxn>
                  <a:cxn ang="0">
                    <a:pos x="270" y="442"/>
                  </a:cxn>
                  <a:cxn ang="0">
                    <a:pos x="232" y="401"/>
                  </a:cxn>
                  <a:cxn ang="0">
                    <a:pos x="205" y="370"/>
                  </a:cxn>
                  <a:cxn ang="0">
                    <a:pos x="140" y="319"/>
                  </a:cxn>
                  <a:cxn ang="0">
                    <a:pos x="59" y="190"/>
                  </a:cxn>
                  <a:cxn ang="0">
                    <a:pos x="29" y="115"/>
                  </a:cxn>
                  <a:cxn ang="0">
                    <a:pos x="0" y="52"/>
                  </a:cxn>
                  <a:cxn ang="0">
                    <a:pos x="29" y="51"/>
                  </a:cxn>
                  <a:cxn ang="0">
                    <a:pos x="74" y="74"/>
                  </a:cxn>
                  <a:cxn ang="0">
                    <a:pos x="114" y="76"/>
                  </a:cxn>
                  <a:cxn ang="0">
                    <a:pos x="153" y="62"/>
                  </a:cxn>
                  <a:cxn ang="0">
                    <a:pos x="193" y="52"/>
                  </a:cxn>
                  <a:cxn ang="0">
                    <a:pos x="230" y="48"/>
                  </a:cxn>
                  <a:cxn ang="0">
                    <a:pos x="269" y="51"/>
                  </a:cxn>
                  <a:cxn ang="0">
                    <a:pos x="300" y="21"/>
                  </a:cxn>
                  <a:cxn ang="0">
                    <a:pos x="360" y="0"/>
                  </a:cxn>
                  <a:cxn ang="0">
                    <a:pos x="347" y="86"/>
                  </a:cxn>
                  <a:cxn ang="0">
                    <a:pos x="338" y="171"/>
                  </a:cxn>
                  <a:cxn ang="0">
                    <a:pos x="297" y="268"/>
                  </a:cxn>
                  <a:cxn ang="0">
                    <a:pos x="242" y="305"/>
                  </a:cxn>
                  <a:cxn ang="0">
                    <a:pos x="190" y="311"/>
                  </a:cxn>
                  <a:cxn ang="0">
                    <a:pos x="133" y="298"/>
                  </a:cxn>
                  <a:cxn ang="0">
                    <a:pos x="90" y="261"/>
                  </a:cxn>
                  <a:cxn ang="0">
                    <a:pos x="144" y="313"/>
                  </a:cxn>
                </a:cxnLst>
                <a:rect l="0" t="0" r="r" b="b"/>
                <a:pathLst>
                  <a:path w="584" h="791">
                    <a:moveTo>
                      <a:pt x="160" y="319"/>
                    </a:moveTo>
                    <a:lnTo>
                      <a:pt x="163" y="322"/>
                    </a:lnTo>
                    <a:lnTo>
                      <a:pt x="169" y="328"/>
                    </a:lnTo>
                    <a:lnTo>
                      <a:pt x="175" y="332"/>
                    </a:lnTo>
                    <a:lnTo>
                      <a:pt x="182" y="337"/>
                    </a:lnTo>
                    <a:lnTo>
                      <a:pt x="190" y="342"/>
                    </a:lnTo>
                    <a:lnTo>
                      <a:pt x="198" y="345"/>
                    </a:lnTo>
                    <a:lnTo>
                      <a:pt x="206" y="347"/>
                    </a:lnTo>
                    <a:lnTo>
                      <a:pt x="215" y="347"/>
                    </a:lnTo>
                    <a:lnTo>
                      <a:pt x="223" y="345"/>
                    </a:lnTo>
                    <a:lnTo>
                      <a:pt x="231" y="342"/>
                    </a:lnTo>
                    <a:lnTo>
                      <a:pt x="238" y="337"/>
                    </a:lnTo>
                    <a:lnTo>
                      <a:pt x="245" y="331"/>
                    </a:lnTo>
                    <a:lnTo>
                      <a:pt x="251" y="325"/>
                    </a:lnTo>
                    <a:lnTo>
                      <a:pt x="256" y="320"/>
                    </a:lnTo>
                    <a:lnTo>
                      <a:pt x="261" y="314"/>
                    </a:lnTo>
                    <a:lnTo>
                      <a:pt x="266" y="308"/>
                    </a:lnTo>
                    <a:lnTo>
                      <a:pt x="270" y="305"/>
                    </a:lnTo>
                    <a:lnTo>
                      <a:pt x="277" y="301"/>
                    </a:lnTo>
                    <a:lnTo>
                      <a:pt x="284" y="298"/>
                    </a:lnTo>
                    <a:lnTo>
                      <a:pt x="290" y="293"/>
                    </a:lnTo>
                    <a:lnTo>
                      <a:pt x="301" y="284"/>
                    </a:lnTo>
                    <a:lnTo>
                      <a:pt x="312" y="275"/>
                    </a:lnTo>
                    <a:lnTo>
                      <a:pt x="320" y="266"/>
                    </a:lnTo>
                    <a:lnTo>
                      <a:pt x="327" y="255"/>
                    </a:lnTo>
                    <a:lnTo>
                      <a:pt x="332" y="246"/>
                    </a:lnTo>
                    <a:lnTo>
                      <a:pt x="338" y="237"/>
                    </a:lnTo>
                    <a:lnTo>
                      <a:pt x="343" y="229"/>
                    </a:lnTo>
                    <a:lnTo>
                      <a:pt x="347" y="221"/>
                    </a:lnTo>
                    <a:lnTo>
                      <a:pt x="352" y="201"/>
                    </a:lnTo>
                    <a:lnTo>
                      <a:pt x="351" y="176"/>
                    </a:lnTo>
                    <a:lnTo>
                      <a:pt x="347" y="152"/>
                    </a:lnTo>
                    <a:lnTo>
                      <a:pt x="345" y="130"/>
                    </a:lnTo>
                    <a:lnTo>
                      <a:pt x="346" y="128"/>
                    </a:lnTo>
                    <a:lnTo>
                      <a:pt x="347" y="123"/>
                    </a:lnTo>
                    <a:lnTo>
                      <a:pt x="351" y="120"/>
                    </a:lnTo>
                    <a:lnTo>
                      <a:pt x="354" y="116"/>
                    </a:lnTo>
                    <a:lnTo>
                      <a:pt x="380" y="109"/>
                    </a:lnTo>
                    <a:lnTo>
                      <a:pt x="374" y="117"/>
                    </a:lnTo>
                    <a:lnTo>
                      <a:pt x="376" y="116"/>
                    </a:lnTo>
                    <a:lnTo>
                      <a:pt x="383" y="114"/>
                    </a:lnTo>
                    <a:lnTo>
                      <a:pt x="393" y="113"/>
                    </a:lnTo>
                    <a:lnTo>
                      <a:pt x="406" y="114"/>
                    </a:lnTo>
                    <a:lnTo>
                      <a:pt x="404" y="115"/>
                    </a:lnTo>
                    <a:lnTo>
                      <a:pt x="399" y="118"/>
                    </a:lnTo>
                    <a:lnTo>
                      <a:pt x="395" y="122"/>
                    </a:lnTo>
                    <a:lnTo>
                      <a:pt x="391" y="127"/>
                    </a:lnTo>
                    <a:lnTo>
                      <a:pt x="393" y="127"/>
                    </a:lnTo>
                    <a:lnTo>
                      <a:pt x="396" y="128"/>
                    </a:lnTo>
                    <a:lnTo>
                      <a:pt x="398" y="129"/>
                    </a:lnTo>
                    <a:lnTo>
                      <a:pt x="401" y="129"/>
                    </a:lnTo>
                    <a:lnTo>
                      <a:pt x="405" y="129"/>
                    </a:lnTo>
                    <a:lnTo>
                      <a:pt x="411" y="129"/>
                    </a:lnTo>
                    <a:lnTo>
                      <a:pt x="418" y="128"/>
                    </a:lnTo>
                    <a:lnTo>
                      <a:pt x="428" y="127"/>
                    </a:lnTo>
                    <a:lnTo>
                      <a:pt x="435" y="127"/>
                    </a:lnTo>
                    <a:lnTo>
                      <a:pt x="443" y="127"/>
                    </a:lnTo>
                    <a:lnTo>
                      <a:pt x="453" y="125"/>
                    </a:lnTo>
                    <a:lnTo>
                      <a:pt x="464" y="125"/>
                    </a:lnTo>
                    <a:lnTo>
                      <a:pt x="473" y="124"/>
                    </a:lnTo>
                    <a:lnTo>
                      <a:pt x="483" y="123"/>
                    </a:lnTo>
                    <a:lnTo>
                      <a:pt x="492" y="122"/>
                    </a:lnTo>
                    <a:lnTo>
                      <a:pt x="499" y="120"/>
                    </a:lnTo>
                    <a:lnTo>
                      <a:pt x="506" y="135"/>
                    </a:lnTo>
                    <a:lnTo>
                      <a:pt x="508" y="146"/>
                    </a:lnTo>
                    <a:lnTo>
                      <a:pt x="510" y="156"/>
                    </a:lnTo>
                    <a:lnTo>
                      <a:pt x="512" y="164"/>
                    </a:lnTo>
                    <a:lnTo>
                      <a:pt x="519" y="171"/>
                    </a:lnTo>
                    <a:lnTo>
                      <a:pt x="527" y="176"/>
                    </a:lnTo>
                    <a:lnTo>
                      <a:pt x="533" y="181"/>
                    </a:lnTo>
                    <a:lnTo>
                      <a:pt x="535" y="182"/>
                    </a:lnTo>
                    <a:lnTo>
                      <a:pt x="527" y="186"/>
                    </a:lnTo>
                    <a:lnTo>
                      <a:pt x="544" y="207"/>
                    </a:lnTo>
                    <a:lnTo>
                      <a:pt x="540" y="205"/>
                    </a:lnTo>
                    <a:lnTo>
                      <a:pt x="531" y="201"/>
                    </a:lnTo>
                    <a:lnTo>
                      <a:pt x="528" y="202"/>
                    </a:lnTo>
                    <a:lnTo>
                      <a:pt x="535" y="214"/>
                    </a:lnTo>
                    <a:lnTo>
                      <a:pt x="545" y="230"/>
                    </a:lnTo>
                    <a:lnTo>
                      <a:pt x="550" y="240"/>
                    </a:lnTo>
                    <a:lnTo>
                      <a:pt x="550" y="246"/>
                    </a:lnTo>
                    <a:lnTo>
                      <a:pt x="550" y="247"/>
                    </a:lnTo>
                    <a:lnTo>
                      <a:pt x="548" y="245"/>
                    </a:lnTo>
                    <a:lnTo>
                      <a:pt x="543" y="240"/>
                    </a:lnTo>
                    <a:lnTo>
                      <a:pt x="541" y="240"/>
                    </a:lnTo>
                    <a:lnTo>
                      <a:pt x="542" y="252"/>
                    </a:lnTo>
                    <a:lnTo>
                      <a:pt x="550" y="268"/>
                    </a:lnTo>
                    <a:lnTo>
                      <a:pt x="558" y="279"/>
                    </a:lnTo>
                    <a:lnTo>
                      <a:pt x="563" y="291"/>
                    </a:lnTo>
                    <a:lnTo>
                      <a:pt x="560" y="305"/>
                    </a:lnTo>
                    <a:lnTo>
                      <a:pt x="554" y="322"/>
                    </a:lnTo>
                    <a:lnTo>
                      <a:pt x="553" y="340"/>
                    </a:lnTo>
                    <a:lnTo>
                      <a:pt x="557" y="360"/>
                    </a:lnTo>
                    <a:lnTo>
                      <a:pt x="565" y="377"/>
                    </a:lnTo>
                    <a:lnTo>
                      <a:pt x="574" y="389"/>
                    </a:lnTo>
                    <a:lnTo>
                      <a:pt x="580" y="393"/>
                    </a:lnTo>
                    <a:lnTo>
                      <a:pt x="583" y="393"/>
                    </a:lnTo>
                    <a:lnTo>
                      <a:pt x="584" y="392"/>
                    </a:lnTo>
                    <a:lnTo>
                      <a:pt x="582" y="399"/>
                    </a:lnTo>
                    <a:lnTo>
                      <a:pt x="575" y="411"/>
                    </a:lnTo>
                    <a:lnTo>
                      <a:pt x="568" y="422"/>
                    </a:lnTo>
                    <a:lnTo>
                      <a:pt x="566" y="429"/>
                    </a:lnTo>
                    <a:lnTo>
                      <a:pt x="565" y="438"/>
                    </a:lnTo>
                    <a:lnTo>
                      <a:pt x="561" y="446"/>
                    </a:lnTo>
                    <a:lnTo>
                      <a:pt x="554" y="452"/>
                    </a:lnTo>
                    <a:lnTo>
                      <a:pt x="548" y="457"/>
                    </a:lnTo>
                    <a:lnTo>
                      <a:pt x="540" y="461"/>
                    </a:lnTo>
                    <a:lnTo>
                      <a:pt x="534" y="463"/>
                    </a:lnTo>
                    <a:lnTo>
                      <a:pt x="529" y="465"/>
                    </a:lnTo>
                    <a:lnTo>
                      <a:pt x="527" y="465"/>
                    </a:lnTo>
                    <a:lnTo>
                      <a:pt x="526" y="466"/>
                    </a:lnTo>
                    <a:lnTo>
                      <a:pt x="526" y="467"/>
                    </a:lnTo>
                    <a:lnTo>
                      <a:pt x="525" y="469"/>
                    </a:lnTo>
                    <a:lnTo>
                      <a:pt x="523" y="470"/>
                    </a:lnTo>
                    <a:lnTo>
                      <a:pt x="517" y="484"/>
                    </a:lnTo>
                    <a:lnTo>
                      <a:pt x="512" y="497"/>
                    </a:lnTo>
                    <a:lnTo>
                      <a:pt x="507" y="505"/>
                    </a:lnTo>
                    <a:lnTo>
                      <a:pt x="502" y="511"/>
                    </a:lnTo>
                    <a:lnTo>
                      <a:pt x="498" y="518"/>
                    </a:lnTo>
                    <a:lnTo>
                      <a:pt x="496" y="524"/>
                    </a:lnTo>
                    <a:lnTo>
                      <a:pt x="493" y="531"/>
                    </a:lnTo>
                    <a:lnTo>
                      <a:pt x="490" y="538"/>
                    </a:lnTo>
                    <a:lnTo>
                      <a:pt x="485" y="546"/>
                    </a:lnTo>
                    <a:lnTo>
                      <a:pt x="482" y="557"/>
                    </a:lnTo>
                    <a:lnTo>
                      <a:pt x="479" y="568"/>
                    </a:lnTo>
                    <a:lnTo>
                      <a:pt x="473" y="581"/>
                    </a:lnTo>
                    <a:lnTo>
                      <a:pt x="467" y="595"/>
                    </a:lnTo>
                    <a:lnTo>
                      <a:pt x="460" y="608"/>
                    </a:lnTo>
                    <a:lnTo>
                      <a:pt x="450" y="622"/>
                    </a:lnTo>
                    <a:lnTo>
                      <a:pt x="438" y="637"/>
                    </a:lnTo>
                    <a:lnTo>
                      <a:pt x="424" y="652"/>
                    </a:lnTo>
                    <a:lnTo>
                      <a:pt x="411" y="668"/>
                    </a:lnTo>
                    <a:lnTo>
                      <a:pt x="396" y="687"/>
                    </a:lnTo>
                    <a:lnTo>
                      <a:pt x="380" y="704"/>
                    </a:lnTo>
                    <a:lnTo>
                      <a:pt x="362" y="722"/>
                    </a:lnTo>
                    <a:lnTo>
                      <a:pt x="344" y="741"/>
                    </a:lnTo>
                    <a:lnTo>
                      <a:pt x="324" y="759"/>
                    </a:lnTo>
                    <a:lnTo>
                      <a:pt x="302" y="776"/>
                    </a:lnTo>
                    <a:lnTo>
                      <a:pt x="294" y="782"/>
                    </a:lnTo>
                    <a:lnTo>
                      <a:pt x="288" y="785"/>
                    </a:lnTo>
                    <a:lnTo>
                      <a:pt x="281" y="789"/>
                    </a:lnTo>
                    <a:lnTo>
                      <a:pt x="275" y="790"/>
                    </a:lnTo>
                    <a:lnTo>
                      <a:pt x="269" y="791"/>
                    </a:lnTo>
                    <a:lnTo>
                      <a:pt x="263" y="791"/>
                    </a:lnTo>
                    <a:lnTo>
                      <a:pt x="256" y="790"/>
                    </a:lnTo>
                    <a:lnTo>
                      <a:pt x="251" y="788"/>
                    </a:lnTo>
                    <a:lnTo>
                      <a:pt x="250" y="781"/>
                    </a:lnTo>
                    <a:lnTo>
                      <a:pt x="250" y="774"/>
                    </a:lnTo>
                    <a:lnTo>
                      <a:pt x="251" y="769"/>
                    </a:lnTo>
                    <a:lnTo>
                      <a:pt x="251" y="767"/>
                    </a:lnTo>
                    <a:lnTo>
                      <a:pt x="246" y="771"/>
                    </a:lnTo>
                    <a:lnTo>
                      <a:pt x="244" y="774"/>
                    </a:lnTo>
                    <a:lnTo>
                      <a:pt x="243" y="779"/>
                    </a:lnTo>
                    <a:lnTo>
                      <a:pt x="243" y="787"/>
                    </a:lnTo>
                    <a:lnTo>
                      <a:pt x="240" y="788"/>
                    </a:lnTo>
                    <a:lnTo>
                      <a:pt x="238" y="787"/>
                    </a:lnTo>
                    <a:lnTo>
                      <a:pt x="236" y="784"/>
                    </a:lnTo>
                    <a:lnTo>
                      <a:pt x="233" y="783"/>
                    </a:lnTo>
                    <a:lnTo>
                      <a:pt x="230" y="780"/>
                    </a:lnTo>
                    <a:lnTo>
                      <a:pt x="228" y="772"/>
                    </a:lnTo>
                    <a:lnTo>
                      <a:pt x="227" y="761"/>
                    </a:lnTo>
                    <a:lnTo>
                      <a:pt x="225" y="752"/>
                    </a:lnTo>
                    <a:lnTo>
                      <a:pt x="227" y="748"/>
                    </a:lnTo>
                    <a:lnTo>
                      <a:pt x="230" y="744"/>
                    </a:lnTo>
                    <a:lnTo>
                      <a:pt x="236" y="739"/>
                    </a:lnTo>
                    <a:lnTo>
                      <a:pt x="244" y="736"/>
                    </a:lnTo>
                    <a:lnTo>
                      <a:pt x="253" y="733"/>
                    </a:lnTo>
                    <a:lnTo>
                      <a:pt x="262" y="729"/>
                    </a:lnTo>
                    <a:lnTo>
                      <a:pt x="273" y="727"/>
                    </a:lnTo>
                    <a:lnTo>
                      <a:pt x="283" y="725"/>
                    </a:lnTo>
                    <a:lnTo>
                      <a:pt x="288" y="721"/>
                    </a:lnTo>
                    <a:lnTo>
                      <a:pt x="292" y="716"/>
                    </a:lnTo>
                    <a:lnTo>
                      <a:pt x="298" y="710"/>
                    </a:lnTo>
                    <a:lnTo>
                      <a:pt x="304" y="703"/>
                    </a:lnTo>
                    <a:lnTo>
                      <a:pt x="307" y="697"/>
                    </a:lnTo>
                    <a:lnTo>
                      <a:pt x="312" y="691"/>
                    </a:lnTo>
                    <a:lnTo>
                      <a:pt x="315" y="685"/>
                    </a:lnTo>
                    <a:lnTo>
                      <a:pt x="319" y="680"/>
                    </a:lnTo>
                    <a:lnTo>
                      <a:pt x="324" y="670"/>
                    </a:lnTo>
                    <a:lnTo>
                      <a:pt x="330" y="661"/>
                    </a:lnTo>
                    <a:lnTo>
                      <a:pt x="336" y="652"/>
                    </a:lnTo>
                    <a:lnTo>
                      <a:pt x="340" y="643"/>
                    </a:lnTo>
                    <a:lnTo>
                      <a:pt x="343" y="638"/>
                    </a:lnTo>
                    <a:lnTo>
                      <a:pt x="345" y="633"/>
                    </a:lnTo>
                    <a:lnTo>
                      <a:pt x="347" y="628"/>
                    </a:lnTo>
                    <a:lnTo>
                      <a:pt x="350" y="624"/>
                    </a:lnTo>
                    <a:lnTo>
                      <a:pt x="352" y="620"/>
                    </a:lnTo>
                    <a:lnTo>
                      <a:pt x="353" y="616"/>
                    </a:lnTo>
                    <a:lnTo>
                      <a:pt x="354" y="613"/>
                    </a:lnTo>
                    <a:lnTo>
                      <a:pt x="355" y="611"/>
                    </a:lnTo>
                    <a:lnTo>
                      <a:pt x="355" y="607"/>
                    </a:lnTo>
                    <a:lnTo>
                      <a:pt x="357" y="603"/>
                    </a:lnTo>
                    <a:lnTo>
                      <a:pt x="359" y="598"/>
                    </a:lnTo>
                    <a:lnTo>
                      <a:pt x="360" y="592"/>
                    </a:lnTo>
                    <a:lnTo>
                      <a:pt x="362" y="585"/>
                    </a:lnTo>
                    <a:lnTo>
                      <a:pt x="366" y="574"/>
                    </a:lnTo>
                    <a:lnTo>
                      <a:pt x="370" y="562"/>
                    </a:lnTo>
                    <a:lnTo>
                      <a:pt x="373" y="553"/>
                    </a:lnTo>
                    <a:lnTo>
                      <a:pt x="374" y="549"/>
                    </a:lnTo>
                    <a:lnTo>
                      <a:pt x="375" y="547"/>
                    </a:lnTo>
                    <a:lnTo>
                      <a:pt x="375" y="547"/>
                    </a:lnTo>
                    <a:lnTo>
                      <a:pt x="376" y="543"/>
                    </a:lnTo>
                    <a:lnTo>
                      <a:pt x="377" y="535"/>
                    </a:lnTo>
                    <a:lnTo>
                      <a:pt x="380" y="527"/>
                    </a:lnTo>
                    <a:lnTo>
                      <a:pt x="381" y="519"/>
                    </a:lnTo>
                    <a:lnTo>
                      <a:pt x="382" y="513"/>
                    </a:lnTo>
                    <a:lnTo>
                      <a:pt x="375" y="511"/>
                    </a:lnTo>
                    <a:lnTo>
                      <a:pt x="368" y="509"/>
                    </a:lnTo>
                    <a:lnTo>
                      <a:pt x="361" y="507"/>
                    </a:lnTo>
                    <a:lnTo>
                      <a:pt x="355" y="505"/>
                    </a:lnTo>
                    <a:lnTo>
                      <a:pt x="349" y="503"/>
                    </a:lnTo>
                    <a:lnTo>
                      <a:pt x="343" y="499"/>
                    </a:lnTo>
                    <a:lnTo>
                      <a:pt x="336" y="496"/>
                    </a:lnTo>
                    <a:lnTo>
                      <a:pt x="330" y="492"/>
                    </a:lnTo>
                    <a:lnTo>
                      <a:pt x="323" y="489"/>
                    </a:lnTo>
                    <a:lnTo>
                      <a:pt x="317" y="484"/>
                    </a:lnTo>
                    <a:lnTo>
                      <a:pt x="312" y="480"/>
                    </a:lnTo>
                    <a:lnTo>
                      <a:pt x="306" y="475"/>
                    </a:lnTo>
                    <a:lnTo>
                      <a:pt x="301" y="472"/>
                    </a:lnTo>
                    <a:lnTo>
                      <a:pt x="298" y="467"/>
                    </a:lnTo>
                    <a:lnTo>
                      <a:pt x="294" y="462"/>
                    </a:lnTo>
                    <a:lnTo>
                      <a:pt x="291" y="459"/>
                    </a:lnTo>
                    <a:lnTo>
                      <a:pt x="284" y="453"/>
                    </a:lnTo>
                    <a:lnTo>
                      <a:pt x="277" y="447"/>
                    </a:lnTo>
                    <a:lnTo>
                      <a:pt x="270" y="442"/>
                    </a:lnTo>
                    <a:lnTo>
                      <a:pt x="263" y="435"/>
                    </a:lnTo>
                    <a:lnTo>
                      <a:pt x="256" y="428"/>
                    </a:lnTo>
                    <a:lnTo>
                      <a:pt x="250" y="421"/>
                    </a:lnTo>
                    <a:lnTo>
                      <a:pt x="243" y="414"/>
                    </a:lnTo>
                    <a:lnTo>
                      <a:pt x="237" y="407"/>
                    </a:lnTo>
                    <a:lnTo>
                      <a:pt x="235" y="405"/>
                    </a:lnTo>
                    <a:lnTo>
                      <a:pt x="232" y="401"/>
                    </a:lnTo>
                    <a:lnTo>
                      <a:pt x="230" y="399"/>
                    </a:lnTo>
                    <a:lnTo>
                      <a:pt x="228" y="397"/>
                    </a:lnTo>
                    <a:lnTo>
                      <a:pt x="220" y="389"/>
                    </a:lnTo>
                    <a:lnTo>
                      <a:pt x="214" y="382"/>
                    </a:lnTo>
                    <a:lnTo>
                      <a:pt x="209" y="376"/>
                    </a:lnTo>
                    <a:lnTo>
                      <a:pt x="206" y="373"/>
                    </a:lnTo>
                    <a:lnTo>
                      <a:pt x="205" y="370"/>
                    </a:lnTo>
                    <a:lnTo>
                      <a:pt x="201" y="368"/>
                    </a:lnTo>
                    <a:lnTo>
                      <a:pt x="198" y="365"/>
                    </a:lnTo>
                    <a:lnTo>
                      <a:pt x="192" y="360"/>
                    </a:lnTo>
                    <a:lnTo>
                      <a:pt x="182" y="352"/>
                    </a:lnTo>
                    <a:lnTo>
                      <a:pt x="169" y="342"/>
                    </a:lnTo>
                    <a:lnTo>
                      <a:pt x="155" y="330"/>
                    </a:lnTo>
                    <a:lnTo>
                      <a:pt x="140" y="319"/>
                    </a:lnTo>
                    <a:lnTo>
                      <a:pt x="125" y="306"/>
                    </a:lnTo>
                    <a:lnTo>
                      <a:pt x="110" y="292"/>
                    </a:lnTo>
                    <a:lnTo>
                      <a:pt x="98" y="278"/>
                    </a:lnTo>
                    <a:lnTo>
                      <a:pt x="86" y="265"/>
                    </a:lnTo>
                    <a:lnTo>
                      <a:pt x="68" y="235"/>
                    </a:lnTo>
                    <a:lnTo>
                      <a:pt x="60" y="210"/>
                    </a:lnTo>
                    <a:lnTo>
                      <a:pt x="59" y="190"/>
                    </a:lnTo>
                    <a:lnTo>
                      <a:pt x="59" y="168"/>
                    </a:lnTo>
                    <a:lnTo>
                      <a:pt x="56" y="160"/>
                    </a:lnTo>
                    <a:lnTo>
                      <a:pt x="50" y="150"/>
                    </a:lnTo>
                    <a:lnTo>
                      <a:pt x="44" y="139"/>
                    </a:lnTo>
                    <a:lnTo>
                      <a:pt x="36" y="129"/>
                    </a:lnTo>
                    <a:lnTo>
                      <a:pt x="31" y="121"/>
                    </a:lnTo>
                    <a:lnTo>
                      <a:pt x="29" y="115"/>
                    </a:lnTo>
                    <a:lnTo>
                      <a:pt x="27" y="110"/>
                    </a:lnTo>
                    <a:lnTo>
                      <a:pt x="25" y="105"/>
                    </a:lnTo>
                    <a:lnTo>
                      <a:pt x="21" y="95"/>
                    </a:lnTo>
                    <a:lnTo>
                      <a:pt x="15" y="84"/>
                    </a:lnTo>
                    <a:lnTo>
                      <a:pt x="8" y="72"/>
                    </a:lnTo>
                    <a:lnTo>
                      <a:pt x="2" y="61"/>
                    </a:lnTo>
                    <a:lnTo>
                      <a:pt x="0" y="52"/>
                    </a:lnTo>
                    <a:lnTo>
                      <a:pt x="1" y="47"/>
                    </a:lnTo>
                    <a:lnTo>
                      <a:pt x="6" y="46"/>
                    </a:lnTo>
                    <a:lnTo>
                      <a:pt x="13" y="47"/>
                    </a:lnTo>
                    <a:lnTo>
                      <a:pt x="16" y="47"/>
                    </a:lnTo>
                    <a:lnTo>
                      <a:pt x="19" y="48"/>
                    </a:lnTo>
                    <a:lnTo>
                      <a:pt x="24" y="49"/>
                    </a:lnTo>
                    <a:lnTo>
                      <a:pt x="29" y="51"/>
                    </a:lnTo>
                    <a:lnTo>
                      <a:pt x="34" y="53"/>
                    </a:lnTo>
                    <a:lnTo>
                      <a:pt x="40" y="55"/>
                    </a:lnTo>
                    <a:lnTo>
                      <a:pt x="47" y="59"/>
                    </a:lnTo>
                    <a:lnTo>
                      <a:pt x="55" y="62"/>
                    </a:lnTo>
                    <a:lnTo>
                      <a:pt x="60" y="66"/>
                    </a:lnTo>
                    <a:lnTo>
                      <a:pt x="67" y="69"/>
                    </a:lnTo>
                    <a:lnTo>
                      <a:pt x="74" y="74"/>
                    </a:lnTo>
                    <a:lnTo>
                      <a:pt x="82" y="77"/>
                    </a:lnTo>
                    <a:lnTo>
                      <a:pt x="88" y="81"/>
                    </a:lnTo>
                    <a:lnTo>
                      <a:pt x="95" y="83"/>
                    </a:lnTo>
                    <a:lnTo>
                      <a:pt x="101" y="84"/>
                    </a:lnTo>
                    <a:lnTo>
                      <a:pt x="106" y="82"/>
                    </a:lnTo>
                    <a:lnTo>
                      <a:pt x="109" y="79"/>
                    </a:lnTo>
                    <a:lnTo>
                      <a:pt x="114" y="76"/>
                    </a:lnTo>
                    <a:lnTo>
                      <a:pt x="121" y="72"/>
                    </a:lnTo>
                    <a:lnTo>
                      <a:pt x="128" y="70"/>
                    </a:lnTo>
                    <a:lnTo>
                      <a:pt x="132" y="69"/>
                    </a:lnTo>
                    <a:lnTo>
                      <a:pt x="137" y="67"/>
                    </a:lnTo>
                    <a:lnTo>
                      <a:pt x="143" y="66"/>
                    </a:lnTo>
                    <a:lnTo>
                      <a:pt x="147" y="63"/>
                    </a:lnTo>
                    <a:lnTo>
                      <a:pt x="153" y="62"/>
                    </a:lnTo>
                    <a:lnTo>
                      <a:pt x="159" y="60"/>
                    </a:lnTo>
                    <a:lnTo>
                      <a:pt x="163" y="59"/>
                    </a:lnTo>
                    <a:lnTo>
                      <a:pt x="169" y="58"/>
                    </a:lnTo>
                    <a:lnTo>
                      <a:pt x="176" y="56"/>
                    </a:lnTo>
                    <a:lnTo>
                      <a:pt x="182" y="54"/>
                    </a:lnTo>
                    <a:lnTo>
                      <a:pt x="187" y="53"/>
                    </a:lnTo>
                    <a:lnTo>
                      <a:pt x="193" y="52"/>
                    </a:lnTo>
                    <a:lnTo>
                      <a:pt x="199" y="51"/>
                    </a:lnTo>
                    <a:lnTo>
                      <a:pt x="204" y="51"/>
                    </a:lnTo>
                    <a:lnTo>
                      <a:pt x="209" y="49"/>
                    </a:lnTo>
                    <a:lnTo>
                      <a:pt x="214" y="49"/>
                    </a:lnTo>
                    <a:lnTo>
                      <a:pt x="220" y="48"/>
                    </a:lnTo>
                    <a:lnTo>
                      <a:pt x="225" y="48"/>
                    </a:lnTo>
                    <a:lnTo>
                      <a:pt x="230" y="48"/>
                    </a:lnTo>
                    <a:lnTo>
                      <a:pt x="236" y="48"/>
                    </a:lnTo>
                    <a:lnTo>
                      <a:pt x="243" y="49"/>
                    </a:lnTo>
                    <a:lnTo>
                      <a:pt x="248" y="51"/>
                    </a:lnTo>
                    <a:lnTo>
                      <a:pt x="254" y="52"/>
                    </a:lnTo>
                    <a:lnTo>
                      <a:pt x="258" y="53"/>
                    </a:lnTo>
                    <a:lnTo>
                      <a:pt x="263" y="53"/>
                    </a:lnTo>
                    <a:lnTo>
                      <a:pt x="269" y="51"/>
                    </a:lnTo>
                    <a:lnTo>
                      <a:pt x="274" y="48"/>
                    </a:lnTo>
                    <a:lnTo>
                      <a:pt x="277" y="45"/>
                    </a:lnTo>
                    <a:lnTo>
                      <a:pt x="281" y="40"/>
                    </a:lnTo>
                    <a:lnTo>
                      <a:pt x="285" y="36"/>
                    </a:lnTo>
                    <a:lnTo>
                      <a:pt x="289" y="31"/>
                    </a:lnTo>
                    <a:lnTo>
                      <a:pt x="293" y="26"/>
                    </a:lnTo>
                    <a:lnTo>
                      <a:pt x="300" y="21"/>
                    </a:lnTo>
                    <a:lnTo>
                      <a:pt x="308" y="16"/>
                    </a:lnTo>
                    <a:lnTo>
                      <a:pt x="317" y="12"/>
                    </a:lnTo>
                    <a:lnTo>
                      <a:pt x="328" y="7"/>
                    </a:lnTo>
                    <a:lnTo>
                      <a:pt x="338" y="3"/>
                    </a:lnTo>
                    <a:lnTo>
                      <a:pt x="347" y="1"/>
                    </a:lnTo>
                    <a:lnTo>
                      <a:pt x="354" y="0"/>
                    </a:lnTo>
                    <a:lnTo>
                      <a:pt x="360" y="0"/>
                    </a:lnTo>
                    <a:lnTo>
                      <a:pt x="361" y="10"/>
                    </a:lnTo>
                    <a:lnTo>
                      <a:pt x="355" y="26"/>
                    </a:lnTo>
                    <a:lnTo>
                      <a:pt x="349" y="46"/>
                    </a:lnTo>
                    <a:lnTo>
                      <a:pt x="347" y="61"/>
                    </a:lnTo>
                    <a:lnTo>
                      <a:pt x="349" y="70"/>
                    </a:lnTo>
                    <a:lnTo>
                      <a:pt x="350" y="77"/>
                    </a:lnTo>
                    <a:lnTo>
                      <a:pt x="347" y="86"/>
                    </a:lnTo>
                    <a:lnTo>
                      <a:pt x="342" y="100"/>
                    </a:lnTo>
                    <a:lnTo>
                      <a:pt x="336" y="107"/>
                    </a:lnTo>
                    <a:lnTo>
                      <a:pt x="332" y="112"/>
                    </a:lnTo>
                    <a:lnTo>
                      <a:pt x="331" y="115"/>
                    </a:lnTo>
                    <a:lnTo>
                      <a:pt x="330" y="116"/>
                    </a:lnTo>
                    <a:lnTo>
                      <a:pt x="336" y="146"/>
                    </a:lnTo>
                    <a:lnTo>
                      <a:pt x="338" y="171"/>
                    </a:lnTo>
                    <a:lnTo>
                      <a:pt x="336" y="194"/>
                    </a:lnTo>
                    <a:lnTo>
                      <a:pt x="328" y="219"/>
                    </a:lnTo>
                    <a:lnTo>
                      <a:pt x="323" y="228"/>
                    </a:lnTo>
                    <a:lnTo>
                      <a:pt x="317" y="238"/>
                    </a:lnTo>
                    <a:lnTo>
                      <a:pt x="311" y="248"/>
                    </a:lnTo>
                    <a:lnTo>
                      <a:pt x="304" y="259"/>
                    </a:lnTo>
                    <a:lnTo>
                      <a:pt x="297" y="268"/>
                    </a:lnTo>
                    <a:lnTo>
                      <a:pt x="290" y="276"/>
                    </a:lnTo>
                    <a:lnTo>
                      <a:pt x="284" y="283"/>
                    </a:lnTo>
                    <a:lnTo>
                      <a:pt x="279" y="288"/>
                    </a:lnTo>
                    <a:lnTo>
                      <a:pt x="270" y="294"/>
                    </a:lnTo>
                    <a:lnTo>
                      <a:pt x="261" y="300"/>
                    </a:lnTo>
                    <a:lnTo>
                      <a:pt x="251" y="304"/>
                    </a:lnTo>
                    <a:lnTo>
                      <a:pt x="242" y="305"/>
                    </a:lnTo>
                    <a:lnTo>
                      <a:pt x="232" y="306"/>
                    </a:lnTo>
                    <a:lnTo>
                      <a:pt x="223" y="305"/>
                    </a:lnTo>
                    <a:lnTo>
                      <a:pt x="216" y="304"/>
                    </a:lnTo>
                    <a:lnTo>
                      <a:pt x="209" y="302"/>
                    </a:lnTo>
                    <a:lnTo>
                      <a:pt x="204" y="307"/>
                    </a:lnTo>
                    <a:lnTo>
                      <a:pt x="198" y="309"/>
                    </a:lnTo>
                    <a:lnTo>
                      <a:pt x="190" y="311"/>
                    </a:lnTo>
                    <a:lnTo>
                      <a:pt x="183" y="312"/>
                    </a:lnTo>
                    <a:lnTo>
                      <a:pt x="174" y="311"/>
                    </a:lnTo>
                    <a:lnTo>
                      <a:pt x="166" y="309"/>
                    </a:lnTo>
                    <a:lnTo>
                      <a:pt x="155" y="307"/>
                    </a:lnTo>
                    <a:lnTo>
                      <a:pt x="146" y="305"/>
                    </a:lnTo>
                    <a:lnTo>
                      <a:pt x="140" y="301"/>
                    </a:lnTo>
                    <a:lnTo>
                      <a:pt x="133" y="298"/>
                    </a:lnTo>
                    <a:lnTo>
                      <a:pt x="125" y="293"/>
                    </a:lnTo>
                    <a:lnTo>
                      <a:pt x="117" y="288"/>
                    </a:lnTo>
                    <a:lnTo>
                      <a:pt x="110" y="282"/>
                    </a:lnTo>
                    <a:lnTo>
                      <a:pt x="102" y="275"/>
                    </a:lnTo>
                    <a:lnTo>
                      <a:pt x="95" y="268"/>
                    </a:lnTo>
                    <a:lnTo>
                      <a:pt x="88" y="260"/>
                    </a:lnTo>
                    <a:lnTo>
                      <a:pt x="90" y="261"/>
                    </a:lnTo>
                    <a:lnTo>
                      <a:pt x="92" y="266"/>
                    </a:lnTo>
                    <a:lnTo>
                      <a:pt x="95" y="271"/>
                    </a:lnTo>
                    <a:lnTo>
                      <a:pt x="101" y="278"/>
                    </a:lnTo>
                    <a:lnTo>
                      <a:pt x="109" y="288"/>
                    </a:lnTo>
                    <a:lnTo>
                      <a:pt x="118" y="296"/>
                    </a:lnTo>
                    <a:lnTo>
                      <a:pt x="130" y="305"/>
                    </a:lnTo>
                    <a:lnTo>
                      <a:pt x="144" y="313"/>
                    </a:lnTo>
                    <a:lnTo>
                      <a:pt x="147" y="314"/>
                    </a:lnTo>
                    <a:lnTo>
                      <a:pt x="151" y="316"/>
                    </a:lnTo>
                    <a:lnTo>
                      <a:pt x="155" y="317"/>
                    </a:lnTo>
                    <a:lnTo>
                      <a:pt x="160" y="319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2866" name="Freeform 98"/>
              <p:cNvSpPr>
                <a:spLocks/>
              </p:cNvSpPr>
              <p:nvPr/>
            </p:nvSpPr>
            <p:spPr bwMode="auto">
              <a:xfrm>
                <a:off x="3602" y="2757"/>
                <a:ext cx="38" cy="11"/>
              </a:xfrm>
              <a:custGeom>
                <a:avLst/>
                <a:gdLst/>
                <a:ahLst/>
                <a:cxnLst>
                  <a:cxn ang="0">
                    <a:pos x="0" y="9"/>
                  </a:cxn>
                  <a:cxn ang="0">
                    <a:pos x="5" y="9"/>
                  </a:cxn>
                  <a:cxn ang="0">
                    <a:pos x="11" y="9"/>
                  </a:cxn>
                  <a:cxn ang="0">
                    <a:pos x="16" y="8"/>
                  </a:cxn>
                  <a:cxn ang="0">
                    <a:pos x="21" y="5"/>
                  </a:cxn>
                  <a:cxn ang="0">
                    <a:pos x="27" y="3"/>
                  </a:cxn>
                  <a:cxn ang="0">
                    <a:pos x="33" y="2"/>
                  </a:cxn>
                  <a:cxn ang="0">
                    <a:pos x="39" y="2"/>
                  </a:cxn>
                  <a:cxn ang="0">
                    <a:pos x="44" y="2"/>
                  </a:cxn>
                  <a:cxn ang="0">
                    <a:pos x="48" y="2"/>
                  </a:cxn>
                  <a:cxn ang="0">
                    <a:pos x="50" y="2"/>
                  </a:cxn>
                  <a:cxn ang="0">
                    <a:pos x="57" y="1"/>
                  </a:cxn>
                  <a:cxn ang="0">
                    <a:pos x="72" y="1"/>
                  </a:cxn>
                  <a:cxn ang="0">
                    <a:pos x="73" y="1"/>
                  </a:cxn>
                  <a:cxn ang="0">
                    <a:pos x="74" y="1"/>
                  </a:cxn>
                  <a:cxn ang="0">
                    <a:pos x="74" y="1"/>
                  </a:cxn>
                  <a:cxn ang="0">
                    <a:pos x="76" y="0"/>
                  </a:cxn>
                  <a:cxn ang="0">
                    <a:pos x="73" y="3"/>
                  </a:cxn>
                  <a:cxn ang="0">
                    <a:pos x="66" y="10"/>
                  </a:cxn>
                  <a:cxn ang="0">
                    <a:pos x="57" y="17"/>
                  </a:cxn>
                  <a:cxn ang="0">
                    <a:pos x="44" y="21"/>
                  </a:cxn>
                  <a:cxn ang="0">
                    <a:pos x="39" y="23"/>
                  </a:cxn>
                  <a:cxn ang="0">
                    <a:pos x="33" y="23"/>
                  </a:cxn>
                  <a:cxn ang="0">
                    <a:pos x="27" y="23"/>
                  </a:cxn>
                  <a:cxn ang="0">
                    <a:pos x="23" y="21"/>
                  </a:cxn>
                  <a:cxn ang="0">
                    <a:pos x="17" y="19"/>
                  </a:cxn>
                  <a:cxn ang="0">
                    <a:pos x="11" y="17"/>
                  </a:cxn>
                  <a:cxn ang="0">
                    <a:pos x="5" y="13"/>
                  </a:cxn>
                  <a:cxn ang="0">
                    <a:pos x="0" y="9"/>
                  </a:cxn>
                </a:cxnLst>
                <a:rect l="0" t="0" r="r" b="b"/>
                <a:pathLst>
                  <a:path w="76" h="23">
                    <a:moveTo>
                      <a:pt x="0" y="9"/>
                    </a:moveTo>
                    <a:lnTo>
                      <a:pt x="5" y="9"/>
                    </a:lnTo>
                    <a:lnTo>
                      <a:pt x="11" y="9"/>
                    </a:lnTo>
                    <a:lnTo>
                      <a:pt x="16" y="8"/>
                    </a:lnTo>
                    <a:lnTo>
                      <a:pt x="21" y="5"/>
                    </a:lnTo>
                    <a:lnTo>
                      <a:pt x="27" y="3"/>
                    </a:lnTo>
                    <a:lnTo>
                      <a:pt x="33" y="2"/>
                    </a:lnTo>
                    <a:lnTo>
                      <a:pt x="39" y="2"/>
                    </a:lnTo>
                    <a:lnTo>
                      <a:pt x="44" y="2"/>
                    </a:lnTo>
                    <a:lnTo>
                      <a:pt x="48" y="2"/>
                    </a:lnTo>
                    <a:lnTo>
                      <a:pt x="50" y="2"/>
                    </a:lnTo>
                    <a:lnTo>
                      <a:pt x="57" y="1"/>
                    </a:lnTo>
                    <a:lnTo>
                      <a:pt x="72" y="1"/>
                    </a:lnTo>
                    <a:lnTo>
                      <a:pt x="73" y="1"/>
                    </a:lnTo>
                    <a:lnTo>
                      <a:pt x="74" y="1"/>
                    </a:lnTo>
                    <a:lnTo>
                      <a:pt x="74" y="1"/>
                    </a:lnTo>
                    <a:lnTo>
                      <a:pt x="76" y="0"/>
                    </a:lnTo>
                    <a:lnTo>
                      <a:pt x="73" y="3"/>
                    </a:lnTo>
                    <a:lnTo>
                      <a:pt x="66" y="10"/>
                    </a:lnTo>
                    <a:lnTo>
                      <a:pt x="57" y="17"/>
                    </a:lnTo>
                    <a:lnTo>
                      <a:pt x="44" y="21"/>
                    </a:lnTo>
                    <a:lnTo>
                      <a:pt x="39" y="23"/>
                    </a:lnTo>
                    <a:lnTo>
                      <a:pt x="33" y="23"/>
                    </a:lnTo>
                    <a:lnTo>
                      <a:pt x="27" y="23"/>
                    </a:lnTo>
                    <a:lnTo>
                      <a:pt x="23" y="21"/>
                    </a:lnTo>
                    <a:lnTo>
                      <a:pt x="17" y="19"/>
                    </a:lnTo>
                    <a:lnTo>
                      <a:pt x="11" y="17"/>
                    </a:lnTo>
                    <a:lnTo>
                      <a:pt x="5" y="13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2867" name="Freeform 99"/>
              <p:cNvSpPr>
                <a:spLocks/>
              </p:cNvSpPr>
              <p:nvPr/>
            </p:nvSpPr>
            <p:spPr bwMode="auto">
              <a:xfrm>
                <a:off x="3765" y="2643"/>
                <a:ext cx="231" cy="198"/>
              </a:xfrm>
              <a:custGeom>
                <a:avLst/>
                <a:gdLst/>
                <a:ahLst/>
                <a:cxnLst>
                  <a:cxn ang="0">
                    <a:pos x="55" y="392"/>
                  </a:cxn>
                  <a:cxn ang="0">
                    <a:pos x="102" y="395"/>
                  </a:cxn>
                  <a:cxn ang="0">
                    <a:pos x="145" y="395"/>
                  </a:cxn>
                  <a:cxn ang="0">
                    <a:pos x="184" y="393"/>
                  </a:cxn>
                  <a:cxn ang="0">
                    <a:pos x="217" y="390"/>
                  </a:cxn>
                  <a:cxn ang="0">
                    <a:pos x="248" y="387"/>
                  </a:cxn>
                  <a:cxn ang="0">
                    <a:pos x="284" y="391"/>
                  </a:cxn>
                  <a:cxn ang="0">
                    <a:pos x="305" y="393"/>
                  </a:cxn>
                  <a:cxn ang="0">
                    <a:pos x="321" y="391"/>
                  </a:cxn>
                  <a:cxn ang="0">
                    <a:pos x="328" y="375"/>
                  </a:cxn>
                  <a:cxn ang="0">
                    <a:pos x="350" y="333"/>
                  </a:cxn>
                  <a:cxn ang="0">
                    <a:pos x="378" y="305"/>
                  </a:cxn>
                  <a:cxn ang="0">
                    <a:pos x="387" y="290"/>
                  </a:cxn>
                  <a:cxn ang="0">
                    <a:pos x="394" y="267"/>
                  </a:cxn>
                  <a:cxn ang="0">
                    <a:pos x="403" y="236"/>
                  </a:cxn>
                  <a:cxn ang="0">
                    <a:pos x="418" y="209"/>
                  </a:cxn>
                  <a:cxn ang="0">
                    <a:pos x="441" y="188"/>
                  </a:cxn>
                  <a:cxn ang="0">
                    <a:pos x="458" y="165"/>
                  </a:cxn>
                  <a:cxn ang="0">
                    <a:pos x="462" y="144"/>
                  </a:cxn>
                  <a:cxn ang="0">
                    <a:pos x="450" y="117"/>
                  </a:cxn>
                  <a:cxn ang="0">
                    <a:pos x="442" y="67"/>
                  </a:cxn>
                  <a:cxn ang="0">
                    <a:pos x="426" y="31"/>
                  </a:cxn>
                  <a:cxn ang="0">
                    <a:pos x="427" y="8"/>
                  </a:cxn>
                  <a:cxn ang="0">
                    <a:pos x="401" y="7"/>
                  </a:cxn>
                  <a:cxn ang="0">
                    <a:pos x="375" y="6"/>
                  </a:cxn>
                  <a:cxn ang="0">
                    <a:pos x="354" y="4"/>
                  </a:cxn>
                  <a:cxn ang="0">
                    <a:pos x="334" y="2"/>
                  </a:cxn>
                  <a:cxn ang="0">
                    <a:pos x="316" y="1"/>
                  </a:cxn>
                  <a:cxn ang="0">
                    <a:pos x="288" y="0"/>
                  </a:cxn>
                  <a:cxn ang="0">
                    <a:pos x="260" y="0"/>
                  </a:cxn>
                  <a:cxn ang="0">
                    <a:pos x="236" y="0"/>
                  </a:cxn>
                  <a:cxn ang="0">
                    <a:pos x="206" y="0"/>
                  </a:cxn>
                  <a:cxn ang="0">
                    <a:pos x="187" y="0"/>
                  </a:cxn>
                  <a:cxn ang="0">
                    <a:pos x="176" y="0"/>
                  </a:cxn>
                  <a:cxn ang="0">
                    <a:pos x="174" y="0"/>
                  </a:cxn>
                  <a:cxn ang="0">
                    <a:pos x="149" y="0"/>
                  </a:cxn>
                  <a:cxn ang="0">
                    <a:pos x="137" y="1"/>
                  </a:cxn>
                  <a:cxn ang="0">
                    <a:pos x="116" y="4"/>
                  </a:cxn>
                  <a:cxn ang="0">
                    <a:pos x="85" y="11"/>
                  </a:cxn>
                  <a:cxn ang="0">
                    <a:pos x="55" y="18"/>
                  </a:cxn>
                  <a:cxn ang="0">
                    <a:pos x="31" y="25"/>
                  </a:cxn>
                  <a:cxn ang="0">
                    <a:pos x="13" y="32"/>
                  </a:cxn>
                  <a:cxn ang="0">
                    <a:pos x="3" y="35"/>
                  </a:cxn>
                  <a:cxn ang="0">
                    <a:pos x="1" y="37"/>
                  </a:cxn>
                  <a:cxn ang="0">
                    <a:pos x="9" y="63"/>
                  </a:cxn>
                  <a:cxn ang="0">
                    <a:pos x="20" y="88"/>
                  </a:cxn>
                  <a:cxn ang="0">
                    <a:pos x="36" y="99"/>
                  </a:cxn>
                  <a:cxn ang="0">
                    <a:pos x="41" y="122"/>
                  </a:cxn>
                  <a:cxn ang="0">
                    <a:pos x="36" y="131"/>
                  </a:cxn>
                  <a:cxn ang="0">
                    <a:pos x="51" y="163"/>
                  </a:cxn>
                  <a:cxn ang="0">
                    <a:pos x="44" y="157"/>
                  </a:cxn>
                  <a:cxn ang="0">
                    <a:pos x="51" y="185"/>
                  </a:cxn>
                  <a:cxn ang="0">
                    <a:pos x="61" y="222"/>
                  </a:cxn>
                  <a:cxn ang="0">
                    <a:pos x="58" y="277"/>
                  </a:cxn>
                  <a:cxn ang="0">
                    <a:pos x="81" y="310"/>
                  </a:cxn>
                  <a:cxn ang="0">
                    <a:pos x="83" y="316"/>
                  </a:cxn>
                  <a:cxn ang="0">
                    <a:pos x="67" y="346"/>
                  </a:cxn>
                  <a:cxn ang="0">
                    <a:pos x="55" y="369"/>
                  </a:cxn>
                  <a:cxn ang="0">
                    <a:pos x="35" y="380"/>
                  </a:cxn>
                  <a:cxn ang="0">
                    <a:pos x="27" y="383"/>
                  </a:cxn>
                  <a:cxn ang="0">
                    <a:pos x="24" y="387"/>
                  </a:cxn>
                </a:cxnLst>
                <a:rect l="0" t="0" r="r" b="b"/>
                <a:pathLst>
                  <a:path w="463" h="397">
                    <a:moveTo>
                      <a:pt x="24" y="387"/>
                    </a:moveTo>
                    <a:lnTo>
                      <a:pt x="41" y="390"/>
                    </a:lnTo>
                    <a:lnTo>
                      <a:pt x="55" y="392"/>
                    </a:lnTo>
                    <a:lnTo>
                      <a:pt x="72" y="394"/>
                    </a:lnTo>
                    <a:lnTo>
                      <a:pt x="87" y="395"/>
                    </a:lnTo>
                    <a:lnTo>
                      <a:pt x="102" y="395"/>
                    </a:lnTo>
                    <a:lnTo>
                      <a:pt x="116" y="397"/>
                    </a:lnTo>
                    <a:lnTo>
                      <a:pt x="131" y="397"/>
                    </a:lnTo>
                    <a:lnTo>
                      <a:pt x="145" y="395"/>
                    </a:lnTo>
                    <a:lnTo>
                      <a:pt x="159" y="395"/>
                    </a:lnTo>
                    <a:lnTo>
                      <a:pt x="172" y="394"/>
                    </a:lnTo>
                    <a:lnTo>
                      <a:pt x="184" y="393"/>
                    </a:lnTo>
                    <a:lnTo>
                      <a:pt x="196" y="392"/>
                    </a:lnTo>
                    <a:lnTo>
                      <a:pt x="206" y="391"/>
                    </a:lnTo>
                    <a:lnTo>
                      <a:pt x="217" y="390"/>
                    </a:lnTo>
                    <a:lnTo>
                      <a:pt x="225" y="387"/>
                    </a:lnTo>
                    <a:lnTo>
                      <a:pt x="233" y="386"/>
                    </a:lnTo>
                    <a:lnTo>
                      <a:pt x="248" y="387"/>
                    </a:lnTo>
                    <a:lnTo>
                      <a:pt x="261" y="389"/>
                    </a:lnTo>
                    <a:lnTo>
                      <a:pt x="274" y="390"/>
                    </a:lnTo>
                    <a:lnTo>
                      <a:pt x="284" y="391"/>
                    </a:lnTo>
                    <a:lnTo>
                      <a:pt x="293" y="393"/>
                    </a:lnTo>
                    <a:lnTo>
                      <a:pt x="299" y="393"/>
                    </a:lnTo>
                    <a:lnTo>
                      <a:pt x="305" y="393"/>
                    </a:lnTo>
                    <a:lnTo>
                      <a:pt x="309" y="393"/>
                    </a:lnTo>
                    <a:lnTo>
                      <a:pt x="317" y="392"/>
                    </a:lnTo>
                    <a:lnTo>
                      <a:pt x="321" y="391"/>
                    </a:lnTo>
                    <a:lnTo>
                      <a:pt x="325" y="389"/>
                    </a:lnTo>
                    <a:lnTo>
                      <a:pt x="328" y="389"/>
                    </a:lnTo>
                    <a:lnTo>
                      <a:pt x="328" y="375"/>
                    </a:lnTo>
                    <a:lnTo>
                      <a:pt x="332" y="361"/>
                    </a:lnTo>
                    <a:lnTo>
                      <a:pt x="339" y="347"/>
                    </a:lnTo>
                    <a:lnTo>
                      <a:pt x="350" y="333"/>
                    </a:lnTo>
                    <a:lnTo>
                      <a:pt x="363" y="321"/>
                    </a:lnTo>
                    <a:lnTo>
                      <a:pt x="372" y="311"/>
                    </a:lnTo>
                    <a:lnTo>
                      <a:pt x="378" y="305"/>
                    </a:lnTo>
                    <a:lnTo>
                      <a:pt x="382" y="300"/>
                    </a:lnTo>
                    <a:lnTo>
                      <a:pt x="386" y="295"/>
                    </a:lnTo>
                    <a:lnTo>
                      <a:pt x="387" y="290"/>
                    </a:lnTo>
                    <a:lnTo>
                      <a:pt x="389" y="284"/>
                    </a:lnTo>
                    <a:lnTo>
                      <a:pt x="391" y="276"/>
                    </a:lnTo>
                    <a:lnTo>
                      <a:pt x="394" y="267"/>
                    </a:lnTo>
                    <a:lnTo>
                      <a:pt x="396" y="256"/>
                    </a:lnTo>
                    <a:lnTo>
                      <a:pt x="400" y="246"/>
                    </a:lnTo>
                    <a:lnTo>
                      <a:pt x="403" y="236"/>
                    </a:lnTo>
                    <a:lnTo>
                      <a:pt x="406" y="226"/>
                    </a:lnTo>
                    <a:lnTo>
                      <a:pt x="412" y="217"/>
                    </a:lnTo>
                    <a:lnTo>
                      <a:pt x="418" y="209"/>
                    </a:lnTo>
                    <a:lnTo>
                      <a:pt x="426" y="202"/>
                    </a:lnTo>
                    <a:lnTo>
                      <a:pt x="434" y="195"/>
                    </a:lnTo>
                    <a:lnTo>
                      <a:pt x="441" y="188"/>
                    </a:lnTo>
                    <a:lnTo>
                      <a:pt x="448" y="180"/>
                    </a:lnTo>
                    <a:lnTo>
                      <a:pt x="454" y="172"/>
                    </a:lnTo>
                    <a:lnTo>
                      <a:pt x="458" y="165"/>
                    </a:lnTo>
                    <a:lnTo>
                      <a:pt x="462" y="157"/>
                    </a:lnTo>
                    <a:lnTo>
                      <a:pt x="463" y="150"/>
                    </a:lnTo>
                    <a:lnTo>
                      <a:pt x="462" y="144"/>
                    </a:lnTo>
                    <a:lnTo>
                      <a:pt x="457" y="133"/>
                    </a:lnTo>
                    <a:lnTo>
                      <a:pt x="454" y="126"/>
                    </a:lnTo>
                    <a:lnTo>
                      <a:pt x="450" y="117"/>
                    </a:lnTo>
                    <a:lnTo>
                      <a:pt x="450" y="101"/>
                    </a:lnTo>
                    <a:lnTo>
                      <a:pt x="448" y="83"/>
                    </a:lnTo>
                    <a:lnTo>
                      <a:pt x="442" y="67"/>
                    </a:lnTo>
                    <a:lnTo>
                      <a:pt x="434" y="52"/>
                    </a:lnTo>
                    <a:lnTo>
                      <a:pt x="428" y="39"/>
                    </a:lnTo>
                    <a:lnTo>
                      <a:pt x="426" y="31"/>
                    </a:lnTo>
                    <a:lnTo>
                      <a:pt x="426" y="23"/>
                    </a:lnTo>
                    <a:lnTo>
                      <a:pt x="426" y="15"/>
                    </a:lnTo>
                    <a:lnTo>
                      <a:pt x="427" y="8"/>
                    </a:lnTo>
                    <a:lnTo>
                      <a:pt x="418" y="8"/>
                    </a:lnTo>
                    <a:lnTo>
                      <a:pt x="409" y="7"/>
                    </a:lnTo>
                    <a:lnTo>
                      <a:pt x="401" y="7"/>
                    </a:lnTo>
                    <a:lnTo>
                      <a:pt x="393" y="6"/>
                    </a:lnTo>
                    <a:lnTo>
                      <a:pt x="383" y="6"/>
                    </a:lnTo>
                    <a:lnTo>
                      <a:pt x="375" y="6"/>
                    </a:lnTo>
                    <a:lnTo>
                      <a:pt x="368" y="4"/>
                    </a:lnTo>
                    <a:lnTo>
                      <a:pt x="360" y="4"/>
                    </a:lnTo>
                    <a:lnTo>
                      <a:pt x="354" y="4"/>
                    </a:lnTo>
                    <a:lnTo>
                      <a:pt x="347" y="3"/>
                    </a:lnTo>
                    <a:lnTo>
                      <a:pt x="340" y="3"/>
                    </a:lnTo>
                    <a:lnTo>
                      <a:pt x="334" y="2"/>
                    </a:lnTo>
                    <a:lnTo>
                      <a:pt x="327" y="2"/>
                    </a:lnTo>
                    <a:lnTo>
                      <a:pt x="321" y="2"/>
                    </a:lnTo>
                    <a:lnTo>
                      <a:pt x="316" y="1"/>
                    </a:lnTo>
                    <a:lnTo>
                      <a:pt x="310" y="1"/>
                    </a:lnTo>
                    <a:lnTo>
                      <a:pt x="298" y="1"/>
                    </a:lnTo>
                    <a:lnTo>
                      <a:pt x="288" y="0"/>
                    </a:lnTo>
                    <a:lnTo>
                      <a:pt x="278" y="0"/>
                    </a:lnTo>
                    <a:lnTo>
                      <a:pt x="268" y="0"/>
                    </a:lnTo>
                    <a:lnTo>
                      <a:pt x="260" y="0"/>
                    </a:lnTo>
                    <a:lnTo>
                      <a:pt x="251" y="0"/>
                    </a:lnTo>
                    <a:lnTo>
                      <a:pt x="244" y="0"/>
                    </a:lnTo>
                    <a:lnTo>
                      <a:pt x="236" y="0"/>
                    </a:lnTo>
                    <a:lnTo>
                      <a:pt x="225" y="0"/>
                    </a:lnTo>
                    <a:lnTo>
                      <a:pt x="215" y="0"/>
                    </a:lnTo>
                    <a:lnTo>
                      <a:pt x="206" y="0"/>
                    </a:lnTo>
                    <a:lnTo>
                      <a:pt x="199" y="0"/>
                    </a:lnTo>
                    <a:lnTo>
                      <a:pt x="192" y="0"/>
                    </a:lnTo>
                    <a:lnTo>
                      <a:pt x="187" y="0"/>
                    </a:lnTo>
                    <a:lnTo>
                      <a:pt x="182" y="0"/>
                    </a:lnTo>
                    <a:lnTo>
                      <a:pt x="177" y="0"/>
                    </a:lnTo>
                    <a:lnTo>
                      <a:pt x="176" y="0"/>
                    </a:lnTo>
                    <a:lnTo>
                      <a:pt x="176" y="0"/>
                    </a:lnTo>
                    <a:lnTo>
                      <a:pt x="175" y="0"/>
                    </a:lnTo>
                    <a:lnTo>
                      <a:pt x="174" y="0"/>
                    </a:lnTo>
                    <a:lnTo>
                      <a:pt x="162" y="0"/>
                    </a:lnTo>
                    <a:lnTo>
                      <a:pt x="154" y="0"/>
                    </a:lnTo>
                    <a:lnTo>
                      <a:pt x="149" y="0"/>
                    </a:lnTo>
                    <a:lnTo>
                      <a:pt x="145" y="0"/>
                    </a:lnTo>
                    <a:lnTo>
                      <a:pt x="141" y="0"/>
                    </a:lnTo>
                    <a:lnTo>
                      <a:pt x="137" y="1"/>
                    </a:lnTo>
                    <a:lnTo>
                      <a:pt x="131" y="1"/>
                    </a:lnTo>
                    <a:lnTo>
                      <a:pt x="123" y="3"/>
                    </a:lnTo>
                    <a:lnTo>
                      <a:pt x="116" y="4"/>
                    </a:lnTo>
                    <a:lnTo>
                      <a:pt x="107" y="7"/>
                    </a:lnTo>
                    <a:lnTo>
                      <a:pt x="97" y="9"/>
                    </a:lnTo>
                    <a:lnTo>
                      <a:pt x="85" y="11"/>
                    </a:lnTo>
                    <a:lnTo>
                      <a:pt x="74" y="14"/>
                    </a:lnTo>
                    <a:lnTo>
                      <a:pt x="64" y="16"/>
                    </a:lnTo>
                    <a:lnTo>
                      <a:pt x="55" y="18"/>
                    </a:lnTo>
                    <a:lnTo>
                      <a:pt x="50" y="19"/>
                    </a:lnTo>
                    <a:lnTo>
                      <a:pt x="41" y="23"/>
                    </a:lnTo>
                    <a:lnTo>
                      <a:pt x="31" y="25"/>
                    </a:lnTo>
                    <a:lnTo>
                      <a:pt x="24" y="27"/>
                    </a:lnTo>
                    <a:lnTo>
                      <a:pt x="18" y="30"/>
                    </a:lnTo>
                    <a:lnTo>
                      <a:pt x="13" y="32"/>
                    </a:lnTo>
                    <a:lnTo>
                      <a:pt x="8" y="33"/>
                    </a:lnTo>
                    <a:lnTo>
                      <a:pt x="5" y="34"/>
                    </a:lnTo>
                    <a:lnTo>
                      <a:pt x="3" y="35"/>
                    </a:lnTo>
                    <a:lnTo>
                      <a:pt x="1" y="37"/>
                    </a:lnTo>
                    <a:lnTo>
                      <a:pt x="1" y="37"/>
                    </a:lnTo>
                    <a:lnTo>
                      <a:pt x="1" y="37"/>
                    </a:lnTo>
                    <a:lnTo>
                      <a:pt x="0" y="37"/>
                    </a:lnTo>
                    <a:lnTo>
                      <a:pt x="7" y="52"/>
                    </a:lnTo>
                    <a:lnTo>
                      <a:pt x="9" y="63"/>
                    </a:lnTo>
                    <a:lnTo>
                      <a:pt x="11" y="73"/>
                    </a:lnTo>
                    <a:lnTo>
                      <a:pt x="13" y="81"/>
                    </a:lnTo>
                    <a:lnTo>
                      <a:pt x="20" y="88"/>
                    </a:lnTo>
                    <a:lnTo>
                      <a:pt x="28" y="93"/>
                    </a:lnTo>
                    <a:lnTo>
                      <a:pt x="34" y="98"/>
                    </a:lnTo>
                    <a:lnTo>
                      <a:pt x="36" y="99"/>
                    </a:lnTo>
                    <a:lnTo>
                      <a:pt x="28" y="103"/>
                    </a:lnTo>
                    <a:lnTo>
                      <a:pt x="45" y="124"/>
                    </a:lnTo>
                    <a:lnTo>
                      <a:pt x="41" y="122"/>
                    </a:lnTo>
                    <a:lnTo>
                      <a:pt x="32" y="118"/>
                    </a:lnTo>
                    <a:lnTo>
                      <a:pt x="29" y="119"/>
                    </a:lnTo>
                    <a:lnTo>
                      <a:pt x="36" y="131"/>
                    </a:lnTo>
                    <a:lnTo>
                      <a:pt x="46" y="147"/>
                    </a:lnTo>
                    <a:lnTo>
                      <a:pt x="51" y="157"/>
                    </a:lnTo>
                    <a:lnTo>
                      <a:pt x="51" y="163"/>
                    </a:lnTo>
                    <a:lnTo>
                      <a:pt x="51" y="164"/>
                    </a:lnTo>
                    <a:lnTo>
                      <a:pt x="49" y="162"/>
                    </a:lnTo>
                    <a:lnTo>
                      <a:pt x="44" y="157"/>
                    </a:lnTo>
                    <a:lnTo>
                      <a:pt x="42" y="157"/>
                    </a:lnTo>
                    <a:lnTo>
                      <a:pt x="43" y="169"/>
                    </a:lnTo>
                    <a:lnTo>
                      <a:pt x="51" y="185"/>
                    </a:lnTo>
                    <a:lnTo>
                      <a:pt x="59" y="196"/>
                    </a:lnTo>
                    <a:lnTo>
                      <a:pt x="64" y="208"/>
                    </a:lnTo>
                    <a:lnTo>
                      <a:pt x="61" y="222"/>
                    </a:lnTo>
                    <a:lnTo>
                      <a:pt x="55" y="239"/>
                    </a:lnTo>
                    <a:lnTo>
                      <a:pt x="54" y="257"/>
                    </a:lnTo>
                    <a:lnTo>
                      <a:pt x="58" y="277"/>
                    </a:lnTo>
                    <a:lnTo>
                      <a:pt x="66" y="294"/>
                    </a:lnTo>
                    <a:lnTo>
                      <a:pt x="75" y="306"/>
                    </a:lnTo>
                    <a:lnTo>
                      <a:pt x="81" y="310"/>
                    </a:lnTo>
                    <a:lnTo>
                      <a:pt x="84" y="310"/>
                    </a:lnTo>
                    <a:lnTo>
                      <a:pt x="85" y="309"/>
                    </a:lnTo>
                    <a:lnTo>
                      <a:pt x="83" y="316"/>
                    </a:lnTo>
                    <a:lnTo>
                      <a:pt x="76" y="328"/>
                    </a:lnTo>
                    <a:lnTo>
                      <a:pt x="69" y="339"/>
                    </a:lnTo>
                    <a:lnTo>
                      <a:pt x="67" y="346"/>
                    </a:lnTo>
                    <a:lnTo>
                      <a:pt x="66" y="355"/>
                    </a:lnTo>
                    <a:lnTo>
                      <a:pt x="62" y="363"/>
                    </a:lnTo>
                    <a:lnTo>
                      <a:pt x="55" y="369"/>
                    </a:lnTo>
                    <a:lnTo>
                      <a:pt x="49" y="374"/>
                    </a:lnTo>
                    <a:lnTo>
                      <a:pt x="41" y="378"/>
                    </a:lnTo>
                    <a:lnTo>
                      <a:pt x="35" y="380"/>
                    </a:lnTo>
                    <a:lnTo>
                      <a:pt x="30" y="382"/>
                    </a:lnTo>
                    <a:lnTo>
                      <a:pt x="28" y="382"/>
                    </a:lnTo>
                    <a:lnTo>
                      <a:pt x="27" y="383"/>
                    </a:lnTo>
                    <a:lnTo>
                      <a:pt x="27" y="384"/>
                    </a:lnTo>
                    <a:lnTo>
                      <a:pt x="26" y="386"/>
                    </a:lnTo>
                    <a:lnTo>
                      <a:pt x="24" y="387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2868" name="Freeform 100"/>
              <p:cNvSpPr>
                <a:spLocks/>
              </p:cNvSpPr>
              <p:nvPr/>
            </p:nvSpPr>
            <p:spPr bwMode="auto">
              <a:xfrm>
                <a:off x="3900" y="2850"/>
                <a:ext cx="77" cy="120"/>
              </a:xfrm>
              <a:custGeom>
                <a:avLst/>
                <a:gdLst/>
                <a:ahLst/>
                <a:cxnLst>
                  <a:cxn ang="0">
                    <a:pos x="46" y="9"/>
                  </a:cxn>
                  <a:cxn ang="0">
                    <a:pos x="52" y="26"/>
                  </a:cxn>
                  <a:cxn ang="0">
                    <a:pos x="68" y="51"/>
                  </a:cxn>
                  <a:cxn ang="0">
                    <a:pos x="101" y="87"/>
                  </a:cxn>
                  <a:cxn ang="0">
                    <a:pos x="128" y="122"/>
                  </a:cxn>
                  <a:cxn ang="0">
                    <a:pos x="122" y="144"/>
                  </a:cxn>
                  <a:cxn ang="0">
                    <a:pos x="106" y="167"/>
                  </a:cxn>
                  <a:cxn ang="0">
                    <a:pos x="79" y="189"/>
                  </a:cxn>
                  <a:cxn ang="0">
                    <a:pos x="52" y="197"/>
                  </a:cxn>
                  <a:cxn ang="0">
                    <a:pos x="30" y="197"/>
                  </a:cxn>
                  <a:cxn ang="0">
                    <a:pos x="11" y="199"/>
                  </a:cxn>
                  <a:cxn ang="0">
                    <a:pos x="1" y="205"/>
                  </a:cxn>
                  <a:cxn ang="0">
                    <a:pos x="1" y="218"/>
                  </a:cxn>
                  <a:cxn ang="0">
                    <a:pos x="9" y="233"/>
                  </a:cxn>
                  <a:cxn ang="0">
                    <a:pos x="16" y="229"/>
                  </a:cxn>
                  <a:cxn ang="0">
                    <a:pos x="18" y="210"/>
                  </a:cxn>
                  <a:cxn ang="0">
                    <a:pos x="23" y="212"/>
                  </a:cxn>
                  <a:cxn ang="0">
                    <a:pos x="21" y="225"/>
                  </a:cxn>
                  <a:cxn ang="0">
                    <a:pos x="31" y="223"/>
                  </a:cxn>
                  <a:cxn ang="0">
                    <a:pos x="52" y="215"/>
                  </a:cxn>
                  <a:cxn ang="0">
                    <a:pos x="73" y="210"/>
                  </a:cxn>
                  <a:cxn ang="0">
                    <a:pos x="93" y="207"/>
                  </a:cxn>
                  <a:cxn ang="0">
                    <a:pos x="110" y="197"/>
                  </a:cxn>
                  <a:cxn ang="0">
                    <a:pos x="128" y="175"/>
                  </a:cxn>
                  <a:cxn ang="0">
                    <a:pos x="144" y="151"/>
                  </a:cxn>
                  <a:cxn ang="0">
                    <a:pos x="153" y="133"/>
                  </a:cxn>
                  <a:cxn ang="0">
                    <a:pos x="140" y="116"/>
                  </a:cxn>
                  <a:cxn ang="0">
                    <a:pos x="107" y="82"/>
                  </a:cxn>
                  <a:cxn ang="0">
                    <a:pos x="77" y="47"/>
                  </a:cxn>
                  <a:cxn ang="0">
                    <a:pos x="60" y="16"/>
                  </a:cxn>
                  <a:cxn ang="0">
                    <a:pos x="53" y="2"/>
                  </a:cxn>
                  <a:cxn ang="0">
                    <a:pos x="47" y="0"/>
                  </a:cxn>
                </a:cxnLst>
                <a:rect l="0" t="0" r="r" b="b"/>
                <a:pathLst>
                  <a:path w="154" h="238">
                    <a:moveTo>
                      <a:pt x="46" y="0"/>
                    </a:moveTo>
                    <a:lnTo>
                      <a:pt x="46" y="9"/>
                    </a:lnTo>
                    <a:lnTo>
                      <a:pt x="48" y="17"/>
                    </a:lnTo>
                    <a:lnTo>
                      <a:pt x="52" y="26"/>
                    </a:lnTo>
                    <a:lnTo>
                      <a:pt x="58" y="38"/>
                    </a:lnTo>
                    <a:lnTo>
                      <a:pt x="68" y="51"/>
                    </a:lnTo>
                    <a:lnTo>
                      <a:pt x="83" y="67"/>
                    </a:lnTo>
                    <a:lnTo>
                      <a:pt x="101" y="87"/>
                    </a:lnTo>
                    <a:lnTo>
                      <a:pt x="126" y="112"/>
                    </a:lnTo>
                    <a:lnTo>
                      <a:pt x="128" y="122"/>
                    </a:lnTo>
                    <a:lnTo>
                      <a:pt x="126" y="132"/>
                    </a:lnTo>
                    <a:lnTo>
                      <a:pt x="122" y="144"/>
                    </a:lnTo>
                    <a:lnTo>
                      <a:pt x="115" y="155"/>
                    </a:lnTo>
                    <a:lnTo>
                      <a:pt x="106" y="167"/>
                    </a:lnTo>
                    <a:lnTo>
                      <a:pt x="93" y="178"/>
                    </a:lnTo>
                    <a:lnTo>
                      <a:pt x="79" y="189"/>
                    </a:lnTo>
                    <a:lnTo>
                      <a:pt x="62" y="197"/>
                    </a:lnTo>
                    <a:lnTo>
                      <a:pt x="52" y="197"/>
                    </a:lnTo>
                    <a:lnTo>
                      <a:pt x="40" y="197"/>
                    </a:lnTo>
                    <a:lnTo>
                      <a:pt x="30" y="197"/>
                    </a:lnTo>
                    <a:lnTo>
                      <a:pt x="21" y="198"/>
                    </a:lnTo>
                    <a:lnTo>
                      <a:pt x="11" y="199"/>
                    </a:lnTo>
                    <a:lnTo>
                      <a:pt x="6" y="201"/>
                    </a:lnTo>
                    <a:lnTo>
                      <a:pt x="1" y="205"/>
                    </a:lnTo>
                    <a:lnTo>
                      <a:pt x="0" y="209"/>
                    </a:lnTo>
                    <a:lnTo>
                      <a:pt x="1" y="218"/>
                    </a:lnTo>
                    <a:lnTo>
                      <a:pt x="3" y="227"/>
                    </a:lnTo>
                    <a:lnTo>
                      <a:pt x="9" y="233"/>
                    </a:lnTo>
                    <a:lnTo>
                      <a:pt x="17" y="238"/>
                    </a:lnTo>
                    <a:lnTo>
                      <a:pt x="16" y="229"/>
                    </a:lnTo>
                    <a:lnTo>
                      <a:pt x="16" y="218"/>
                    </a:lnTo>
                    <a:lnTo>
                      <a:pt x="18" y="210"/>
                    </a:lnTo>
                    <a:lnTo>
                      <a:pt x="26" y="204"/>
                    </a:lnTo>
                    <a:lnTo>
                      <a:pt x="23" y="212"/>
                    </a:lnTo>
                    <a:lnTo>
                      <a:pt x="22" y="218"/>
                    </a:lnTo>
                    <a:lnTo>
                      <a:pt x="21" y="225"/>
                    </a:lnTo>
                    <a:lnTo>
                      <a:pt x="21" y="230"/>
                    </a:lnTo>
                    <a:lnTo>
                      <a:pt x="31" y="223"/>
                    </a:lnTo>
                    <a:lnTo>
                      <a:pt x="41" y="217"/>
                    </a:lnTo>
                    <a:lnTo>
                      <a:pt x="52" y="215"/>
                    </a:lnTo>
                    <a:lnTo>
                      <a:pt x="63" y="213"/>
                    </a:lnTo>
                    <a:lnTo>
                      <a:pt x="73" y="210"/>
                    </a:lnTo>
                    <a:lnTo>
                      <a:pt x="84" y="209"/>
                    </a:lnTo>
                    <a:lnTo>
                      <a:pt x="93" y="207"/>
                    </a:lnTo>
                    <a:lnTo>
                      <a:pt x="101" y="204"/>
                    </a:lnTo>
                    <a:lnTo>
                      <a:pt x="110" y="197"/>
                    </a:lnTo>
                    <a:lnTo>
                      <a:pt x="119" y="187"/>
                    </a:lnTo>
                    <a:lnTo>
                      <a:pt x="128" y="175"/>
                    </a:lnTo>
                    <a:lnTo>
                      <a:pt x="137" y="162"/>
                    </a:lnTo>
                    <a:lnTo>
                      <a:pt x="144" y="151"/>
                    </a:lnTo>
                    <a:lnTo>
                      <a:pt x="149" y="140"/>
                    </a:lnTo>
                    <a:lnTo>
                      <a:pt x="153" y="133"/>
                    </a:lnTo>
                    <a:lnTo>
                      <a:pt x="154" y="131"/>
                    </a:lnTo>
                    <a:lnTo>
                      <a:pt x="140" y="116"/>
                    </a:lnTo>
                    <a:lnTo>
                      <a:pt x="124" y="99"/>
                    </a:lnTo>
                    <a:lnTo>
                      <a:pt x="107" y="82"/>
                    </a:lnTo>
                    <a:lnTo>
                      <a:pt x="92" y="64"/>
                    </a:lnTo>
                    <a:lnTo>
                      <a:pt x="77" y="47"/>
                    </a:lnTo>
                    <a:lnTo>
                      <a:pt x="67" y="31"/>
                    </a:lnTo>
                    <a:lnTo>
                      <a:pt x="60" y="16"/>
                    </a:lnTo>
                    <a:lnTo>
                      <a:pt x="57" y="3"/>
                    </a:lnTo>
                    <a:lnTo>
                      <a:pt x="53" y="2"/>
                    </a:lnTo>
                    <a:lnTo>
                      <a:pt x="49" y="1"/>
                    </a:lnTo>
                    <a:lnTo>
                      <a:pt x="47" y="0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2869" name="Freeform 101"/>
              <p:cNvSpPr>
                <a:spLocks/>
              </p:cNvSpPr>
              <p:nvPr/>
            </p:nvSpPr>
            <p:spPr bwMode="auto">
              <a:xfrm>
                <a:off x="3726" y="2884"/>
                <a:ext cx="51" cy="79"/>
              </a:xfrm>
              <a:custGeom>
                <a:avLst/>
                <a:gdLst/>
                <a:ahLst/>
                <a:cxnLst>
                  <a:cxn ang="0">
                    <a:pos x="30" y="84"/>
                  </a:cxn>
                  <a:cxn ang="0">
                    <a:pos x="21" y="99"/>
                  </a:cxn>
                  <a:cxn ang="0">
                    <a:pos x="11" y="114"/>
                  </a:cxn>
                  <a:cxn ang="0">
                    <a:pos x="2" y="127"/>
                  </a:cxn>
                  <a:cxn ang="0">
                    <a:pos x="0" y="138"/>
                  </a:cxn>
                  <a:cxn ang="0">
                    <a:pos x="1" y="143"/>
                  </a:cxn>
                  <a:cxn ang="0">
                    <a:pos x="2" y="147"/>
                  </a:cxn>
                  <a:cxn ang="0">
                    <a:pos x="5" y="150"/>
                  </a:cxn>
                  <a:cxn ang="0">
                    <a:pos x="8" y="153"/>
                  </a:cxn>
                  <a:cxn ang="0">
                    <a:pos x="7" y="145"/>
                  </a:cxn>
                  <a:cxn ang="0">
                    <a:pos x="7" y="139"/>
                  </a:cxn>
                  <a:cxn ang="0">
                    <a:pos x="11" y="134"/>
                  </a:cxn>
                  <a:cxn ang="0">
                    <a:pos x="19" y="128"/>
                  </a:cxn>
                  <a:cxn ang="0">
                    <a:pos x="14" y="139"/>
                  </a:cxn>
                  <a:cxn ang="0">
                    <a:pos x="14" y="147"/>
                  </a:cxn>
                  <a:cxn ang="0">
                    <a:pos x="14" y="153"/>
                  </a:cxn>
                  <a:cxn ang="0">
                    <a:pos x="15" y="155"/>
                  </a:cxn>
                  <a:cxn ang="0">
                    <a:pos x="17" y="156"/>
                  </a:cxn>
                  <a:cxn ang="0">
                    <a:pos x="21" y="157"/>
                  </a:cxn>
                  <a:cxn ang="0">
                    <a:pos x="24" y="158"/>
                  </a:cxn>
                  <a:cxn ang="0">
                    <a:pos x="30" y="157"/>
                  </a:cxn>
                  <a:cxn ang="0">
                    <a:pos x="32" y="157"/>
                  </a:cxn>
                  <a:cxn ang="0">
                    <a:pos x="34" y="157"/>
                  </a:cxn>
                  <a:cxn ang="0">
                    <a:pos x="36" y="157"/>
                  </a:cxn>
                  <a:cxn ang="0">
                    <a:pos x="37" y="157"/>
                  </a:cxn>
                  <a:cxn ang="0">
                    <a:pos x="36" y="149"/>
                  </a:cxn>
                  <a:cxn ang="0">
                    <a:pos x="36" y="142"/>
                  </a:cxn>
                  <a:cxn ang="0">
                    <a:pos x="39" y="137"/>
                  </a:cxn>
                  <a:cxn ang="0">
                    <a:pos x="47" y="131"/>
                  </a:cxn>
                  <a:cxn ang="0">
                    <a:pos x="43" y="141"/>
                  </a:cxn>
                  <a:cxn ang="0">
                    <a:pos x="43" y="149"/>
                  </a:cxn>
                  <a:cxn ang="0">
                    <a:pos x="44" y="155"/>
                  </a:cxn>
                  <a:cxn ang="0">
                    <a:pos x="45" y="157"/>
                  </a:cxn>
                  <a:cxn ang="0">
                    <a:pos x="53" y="156"/>
                  </a:cxn>
                  <a:cxn ang="0">
                    <a:pos x="59" y="156"/>
                  </a:cxn>
                  <a:cxn ang="0">
                    <a:pos x="65" y="155"/>
                  </a:cxn>
                  <a:cxn ang="0">
                    <a:pos x="70" y="155"/>
                  </a:cxn>
                  <a:cxn ang="0">
                    <a:pos x="74" y="154"/>
                  </a:cxn>
                  <a:cxn ang="0">
                    <a:pos x="77" y="153"/>
                  </a:cxn>
                  <a:cxn ang="0">
                    <a:pos x="81" y="151"/>
                  </a:cxn>
                  <a:cxn ang="0">
                    <a:pos x="84" y="149"/>
                  </a:cxn>
                  <a:cxn ang="0">
                    <a:pos x="91" y="138"/>
                  </a:cxn>
                  <a:cxn ang="0">
                    <a:pos x="98" y="118"/>
                  </a:cxn>
                  <a:cxn ang="0">
                    <a:pos x="101" y="95"/>
                  </a:cxn>
                  <a:cxn ang="0">
                    <a:pos x="100" y="73"/>
                  </a:cxn>
                  <a:cxn ang="0">
                    <a:pos x="97" y="56"/>
                  </a:cxn>
                  <a:cxn ang="0">
                    <a:pos x="93" y="36"/>
                  </a:cxn>
                  <a:cxn ang="0">
                    <a:pos x="90" y="17"/>
                  </a:cxn>
                  <a:cxn ang="0">
                    <a:pos x="85" y="0"/>
                  </a:cxn>
                  <a:cxn ang="0">
                    <a:pos x="81" y="13"/>
                  </a:cxn>
                  <a:cxn ang="0">
                    <a:pos x="75" y="24"/>
                  </a:cxn>
                  <a:cxn ang="0">
                    <a:pos x="70" y="32"/>
                  </a:cxn>
                  <a:cxn ang="0">
                    <a:pos x="66" y="40"/>
                  </a:cxn>
                  <a:cxn ang="0">
                    <a:pos x="61" y="46"/>
                  </a:cxn>
                  <a:cxn ang="0">
                    <a:pos x="57" y="50"/>
                  </a:cxn>
                  <a:cxn ang="0">
                    <a:pos x="53" y="55"/>
                  </a:cxn>
                  <a:cxn ang="0">
                    <a:pos x="50" y="59"/>
                  </a:cxn>
                  <a:cxn ang="0">
                    <a:pos x="45" y="66"/>
                  </a:cxn>
                  <a:cxn ang="0">
                    <a:pos x="39" y="72"/>
                  </a:cxn>
                  <a:cxn ang="0">
                    <a:pos x="35" y="78"/>
                  </a:cxn>
                  <a:cxn ang="0">
                    <a:pos x="30" y="84"/>
                  </a:cxn>
                </a:cxnLst>
                <a:rect l="0" t="0" r="r" b="b"/>
                <a:pathLst>
                  <a:path w="101" h="158">
                    <a:moveTo>
                      <a:pt x="30" y="84"/>
                    </a:moveTo>
                    <a:lnTo>
                      <a:pt x="21" y="99"/>
                    </a:lnTo>
                    <a:lnTo>
                      <a:pt x="11" y="114"/>
                    </a:lnTo>
                    <a:lnTo>
                      <a:pt x="2" y="127"/>
                    </a:lnTo>
                    <a:lnTo>
                      <a:pt x="0" y="138"/>
                    </a:lnTo>
                    <a:lnTo>
                      <a:pt x="1" y="143"/>
                    </a:lnTo>
                    <a:lnTo>
                      <a:pt x="2" y="147"/>
                    </a:lnTo>
                    <a:lnTo>
                      <a:pt x="5" y="150"/>
                    </a:lnTo>
                    <a:lnTo>
                      <a:pt x="8" y="153"/>
                    </a:lnTo>
                    <a:lnTo>
                      <a:pt x="7" y="145"/>
                    </a:lnTo>
                    <a:lnTo>
                      <a:pt x="7" y="139"/>
                    </a:lnTo>
                    <a:lnTo>
                      <a:pt x="11" y="134"/>
                    </a:lnTo>
                    <a:lnTo>
                      <a:pt x="19" y="128"/>
                    </a:lnTo>
                    <a:lnTo>
                      <a:pt x="14" y="139"/>
                    </a:lnTo>
                    <a:lnTo>
                      <a:pt x="14" y="147"/>
                    </a:lnTo>
                    <a:lnTo>
                      <a:pt x="14" y="153"/>
                    </a:lnTo>
                    <a:lnTo>
                      <a:pt x="15" y="155"/>
                    </a:lnTo>
                    <a:lnTo>
                      <a:pt x="17" y="156"/>
                    </a:lnTo>
                    <a:lnTo>
                      <a:pt x="21" y="157"/>
                    </a:lnTo>
                    <a:lnTo>
                      <a:pt x="24" y="158"/>
                    </a:lnTo>
                    <a:lnTo>
                      <a:pt x="30" y="157"/>
                    </a:lnTo>
                    <a:lnTo>
                      <a:pt x="32" y="157"/>
                    </a:lnTo>
                    <a:lnTo>
                      <a:pt x="34" y="157"/>
                    </a:lnTo>
                    <a:lnTo>
                      <a:pt x="36" y="157"/>
                    </a:lnTo>
                    <a:lnTo>
                      <a:pt x="37" y="157"/>
                    </a:lnTo>
                    <a:lnTo>
                      <a:pt x="36" y="149"/>
                    </a:lnTo>
                    <a:lnTo>
                      <a:pt x="36" y="142"/>
                    </a:lnTo>
                    <a:lnTo>
                      <a:pt x="39" y="137"/>
                    </a:lnTo>
                    <a:lnTo>
                      <a:pt x="47" y="131"/>
                    </a:lnTo>
                    <a:lnTo>
                      <a:pt x="43" y="141"/>
                    </a:lnTo>
                    <a:lnTo>
                      <a:pt x="43" y="149"/>
                    </a:lnTo>
                    <a:lnTo>
                      <a:pt x="44" y="155"/>
                    </a:lnTo>
                    <a:lnTo>
                      <a:pt x="45" y="157"/>
                    </a:lnTo>
                    <a:lnTo>
                      <a:pt x="53" y="156"/>
                    </a:lnTo>
                    <a:lnTo>
                      <a:pt x="59" y="156"/>
                    </a:lnTo>
                    <a:lnTo>
                      <a:pt x="65" y="155"/>
                    </a:lnTo>
                    <a:lnTo>
                      <a:pt x="70" y="155"/>
                    </a:lnTo>
                    <a:lnTo>
                      <a:pt x="74" y="154"/>
                    </a:lnTo>
                    <a:lnTo>
                      <a:pt x="77" y="153"/>
                    </a:lnTo>
                    <a:lnTo>
                      <a:pt x="81" y="151"/>
                    </a:lnTo>
                    <a:lnTo>
                      <a:pt x="84" y="149"/>
                    </a:lnTo>
                    <a:lnTo>
                      <a:pt x="91" y="138"/>
                    </a:lnTo>
                    <a:lnTo>
                      <a:pt x="98" y="118"/>
                    </a:lnTo>
                    <a:lnTo>
                      <a:pt x="101" y="95"/>
                    </a:lnTo>
                    <a:lnTo>
                      <a:pt x="100" y="73"/>
                    </a:lnTo>
                    <a:lnTo>
                      <a:pt x="97" y="56"/>
                    </a:lnTo>
                    <a:lnTo>
                      <a:pt x="93" y="36"/>
                    </a:lnTo>
                    <a:lnTo>
                      <a:pt x="90" y="17"/>
                    </a:lnTo>
                    <a:lnTo>
                      <a:pt x="85" y="0"/>
                    </a:lnTo>
                    <a:lnTo>
                      <a:pt x="81" y="13"/>
                    </a:lnTo>
                    <a:lnTo>
                      <a:pt x="75" y="24"/>
                    </a:lnTo>
                    <a:lnTo>
                      <a:pt x="70" y="32"/>
                    </a:lnTo>
                    <a:lnTo>
                      <a:pt x="66" y="40"/>
                    </a:lnTo>
                    <a:lnTo>
                      <a:pt x="61" y="46"/>
                    </a:lnTo>
                    <a:lnTo>
                      <a:pt x="57" y="50"/>
                    </a:lnTo>
                    <a:lnTo>
                      <a:pt x="53" y="55"/>
                    </a:lnTo>
                    <a:lnTo>
                      <a:pt x="50" y="59"/>
                    </a:lnTo>
                    <a:lnTo>
                      <a:pt x="45" y="66"/>
                    </a:lnTo>
                    <a:lnTo>
                      <a:pt x="39" y="72"/>
                    </a:lnTo>
                    <a:lnTo>
                      <a:pt x="35" y="78"/>
                    </a:lnTo>
                    <a:lnTo>
                      <a:pt x="30" y="84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2870" name="Freeform 102"/>
              <p:cNvSpPr>
                <a:spLocks/>
              </p:cNvSpPr>
              <p:nvPr/>
            </p:nvSpPr>
            <p:spPr bwMode="auto">
              <a:xfrm>
                <a:off x="3566" y="2695"/>
                <a:ext cx="33" cy="22"/>
              </a:xfrm>
              <a:custGeom>
                <a:avLst/>
                <a:gdLst/>
                <a:ahLst/>
                <a:cxnLst>
                  <a:cxn ang="0">
                    <a:pos x="66" y="28"/>
                  </a:cxn>
                  <a:cxn ang="0">
                    <a:pos x="58" y="16"/>
                  </a:cxn>
                  <a:cxn ang="0">
                    <a:pos x="52" y="8"/>
                  </a:cxn>
                  <a:cxn ang="0">
                    <a:pos x="46" y="4"/>
                  </a:cxn>
                  <a:cxn ang="0">
                    <a:pos x="39" y="1"/>
                  </a:cxn>
                  <a:cxn ang="0">
                    <a:pos x="29" y="0"/>
                  </a:cxn>
                  <a:cxn ang="0">
                    <a:pos x="21" y="1"/>
                  </a:cxn>
                  <a:cxn ang="0">
                    <a:pos x="14" y="4"/>
                  </a:cxn>
                  <a:cxn ang="0">
                    <a:pos x="9" y="7"/>
                  </a:cxn>
                  <a:cxn ang="0">
                    <a:pos x="5" y="11"/>
                  </a:cxn>
                  <a:cxn ang="0">
                    <a:pos x="3" y="14"/>
                  </a:cxn>
                  <a:cxn ang="0">
                    <a:pos x="0" y="16"/>
                  </a:cxn>
                  <a:cxn ang="0">
                    <a:pos x="0" y="18"/>
                  </a:cxn>
                  <a:cxn ang="0">
                    <a:pos x="6" y="28"/>
                  </a:cxn>
                  <a:cxn ang="0">
                    <a:pos x="12" y="35"/>
                  </a:cxn>
                  <a:cxn ang="0">
                    <a:pos x="18" y="41"/>
                  </a:cxn>
                  <a:cxn ang="0">
                    <a:pos x="26" y="44"/>
                  </a:cxn>
                  <a:cxn ang="0">
                    <a:pos x="34" y="45"/>
                  </a:cxn>
                  <a:cxn ang="0">
                    <a:pos x="41" y="44"/>
                  </a:cxn>
                  <a:cxn ang="0">
                    <a:pos x="47" y="42"/>
                  </a:cxn>
                  <a:cxn ang="0">
                    <a:pos x="53" y="38"/>
                  </a:cxn>
                  <a:cxn ang="0">
                    <a:pos x="59" y="35"/>
                  </a:cxn>
                  <a:cxn ang="0">
                    <a:pos x="62" y="31"/>
                  </a:cxn>
                  <a:cxn ang="0">
                    <a:pos x="65" y="29"/>
                  </a:cxn>
                  <a:cxn ang="0">
                    <a:pos x="66" y="28"/>
                  </a:cxn>
                </a:cxnLst>
                <a:rect l="0" t="0" r="r" b="b"/>
                <a:pathLst>
                  <a:path w="66" h="45">
                    <a:moveTo>
                      <a:pt x="66" y="28"/>
                    </a:moveTo>
                    <a:lnTo>
                      <a:pt x="58" y="16"/>
                    </a:lnTo>
                    <a:lnTo>
                      <a:pt x="52" y="8"/>
                    </a:lnTo>
                    <a:lnTo>
                      <a:pt x="46" y="4"/>
                    </a:lnTo>
                    <a:lnTo>
                      <a:pt x="39" y="1"/>
                    </a:lnTo>
                    <a:lnTo>
                      <a:pt x="29" y="0"/>
                    </a:lnTo>
                    <a:lnTo>
                      <a:pt x="21" y="1"/>
                    </a:lnTo>
                    <a:lnTo>
                      <a:pt x="14" y="4"/>
                    </a:lnTo>
                    <a:lnTo>
                      <a:pt x="9" y="7"/>
                    </a:lnTo>
                    <a:lnTo>
                      <a:pt x="5" y="11"/>
                    </a:lnTo>
                    <a:lnTo>
                      <a:pt x="3" y="14"/>
                    </a:lnTo>
                    <a:lnTo>
                      <a:pt x="0" y="16"/>
                    </a:lnTo>
                    <a:lnTo>
                      <a:pt x="0" y="18"/>
                    </a:lnTo>
                    <a:lnTo>
                      <a:pt x="6" y="28"/>
                    </a:lnTo>
                    <a:lnTo>
                      <a:pt x="12" y="35"/>
                    </a:lnTo>
                    <a:lnTo>
                      <a:pt x="18" y="41"/>
                    </a:lnTo>
                    <a:lnTo>
                      <a:pt x="26" y="44"/>
                    </a:lnTo>
                    <a:lnTo>
                      <a:pt x="34" y="45"/>
                    </a:lnTo>
                    <a:lnTo>
                      <a:pt x="41" y="44"/>
                    </a:lnTo>
                    <a:lnTo>
                      <a:pt x="47" y="42"/>
                    </a:lnTo>
                    <a:lnTo>
                      <a:pt x="53" y="38"/>
                    </a:lnTo>
                    <a:lnTo>
                      <a:pt x="59" y="35"/>
                    </a:lnTo>
                    <a:lnTo>
                      <a:pt x="62" y="31"/>
                    </a:lnTo>
                    <a:lnTo>
                      <a:pt x="65" y="29"/>
                    </a:lnTo>
                    <a:lnTo>
                      <a:pt x="66" y="2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2871" name="Freeform 103"/>
              <p:cNvSpPr>
                <a:spLocks/>
              </p:cNvSpPr>
              <p:nvPr/>
            </p:nvSpPr>
            <p:spPr bwMode="auto">
              <a:xfrm>
                <a:off x="3632" y="2688"/>
                <a:ext cx="31" cy="23"/>
              </a:xfrm>
              <a:custGeom>
                <a:avLst/>
                <a:gdLst/>
                <a:ahLst/>
                <a:cxnLst>
                  <a:cxn ang="0">
                    <a:pos x="0" y="34"/>
                  </a:cxn>
                  <a:cxn ang="0">
                    <a:pos x="6" y="22"/>
                  </a:cxn>
                  <a:cxn ang="0">
                    <a:pos x="11" y="12"/>
                  </a:cxn>
                  <a:cxn ang="0">
                    <a:pos x="17" y="7"/>
                  </a:cxn>
                  <a:cxn ang="0">
                    <a:pos x="22" y="3"/>
                  </a:cxn>
                  <a:cxn ang="0">
                    <a:pos x="32" y="1"/>
                  </a:cxn>
                  <a:cxn ang="0">
                    <a:pos x="41" y="0"/>
                  </a:cxn>
                  <a:cxn ang="0">
                    <a:pos x="48" y="2"/>
                  </a:cxn>
                  <a:cxn ang="0">
                    <a:pos x="53" y="4"/>
                  </a:cxn>
                  <a:cxn ang="0">
                    <a:pos x="58" y="7"/>
                  </a:cxn>
                  <a:cxn ang="0">
                    <a:pos x="61" y="9"/>
                  </a:cxn>
                  <a:cxn ang="0">
                    <a:pos x="63" y="11"/>
                  </a:cxn>
                  <a:cxn ang="0">
                    <a:pos x="64" y="12"/>
                  </a:cxn>
                  <a:cxn ang="0">
                    <a:pos x="60" y="23"/>
                  </a:cxn>
                  <a:cxn ang="0">
                    <a:pos x="56" y="32"/>
                  </a:cxn>
                  <a:cxn ang="0">
                    <a:pos x="50" y="38"/>
                  </a:cxn>
                  <a:cxn ang="0">
                    <a:pos x="43" y="42"/>
                  </a:cxn>
                  <a:cxn ang="0">
                    <a:pos x="36" y="45"/>
                  </a:cxn>
                  <a:cxn ang="0">
                    <a:pos x="28" y="46"/>
                  </a:cxn>
                  <a:cxn ang="0">
                    <a:pos x="21" y="45"/>
                  </a:cxn>
                  <a:cxn ang="0">
                    <a:pos x="14" y="42"/>
                  </a:cxn>
                  <a:cxn ang="0">
                    <a:pos x="9" y="40"/>
                  </a:cxn>
                  <a:cxn ang="0">
                    <a:pos x="4" y="36"/>
                  </a:cxn>
                  <a:cxn ang="0">
                    <a:pos x="2" y="35"/>
                  </a:cxn>
                  <a:cxn ang="0">
                    <a:pos x="0" y="34"/>
                  </a:cxn>
                </a:cxnLst>
                <a:rect l="0" t="0" r="r" b="b"/>
                <a:pathLst>
                  <a:path w="64" h="46">
                    <a:moveTo>
                      <a:pt x="0" y="34"/>
                    </a:moveTo>
                    <a:lnTo>
                      <a:pt x="6" y="22"/>
                    </a:lnTo>
                    <a:lnTo>
                      <a:pt x="11" y="12"/>
                    </a:lnTo>
                    <a:lnTo>
                      <a:pt x="17" y="7"/>
                    </a:lnTo>
                    <a:lnTo>
                      <a:pt x="22" y="3"/>
                    </a:lnTo>
                    <a:lnTo>
                      <a:pt x="32" y="1"/>
                    </a:lnTo>
                    <a:lnTo>
                      <a:pt x="41" y="0"/>
                    </a:lnTo>
                    <a:lnTo>
                      <a:pt x="48" y="2"/>
                    </a:lnTo>
                    <a:lnTo>
                      <a:pt x="53" y="4"/>
                    </a:lnTo>
                    <a:lnTo>
                      <a:pt x="58" y="7"/>
                    </a:lnTo>
                    <a:lnTo>
                      <a:pt x="61" y="9"/>
                    </a:lnTo>
                    <a:lnTo>
                      <a:pt x="63" y="11"/>
                    </a:lnTo>
                    <a:lnTo>
                      <a:pt x="64" y="12"/>
                    </a:lnTo>
                    <a:lnTo>
                      <a:pt x="60" y="23"/>
                    </a:lnTo>
                    <a:lnTo>
                      <a:pt x="56" y="32"/>
                    </a:lnTo>
                    <a:lnTo>
                      <a:pt x="50" y="38"/>
                    </a:lnTo>
                    <a:lnTo>
                      <a:pt x="43" y="42"/>
                    </a:lnTo>
                    <a:lnTo>
                      <a:pt x="36" y="45"/>
                    </a:lnTo>
                    <a:lnTo>
                      <a:pt x="28" y="46"/>
                    </a:lnTo>
                    <a:lnTo>
                      <a:pt x="21" y="45"/>
                    </a:lnTo>
                    <a:lnTo>
                      <a:pt x="14" y="42"/>
                    </a:lnTo>
                    <a:lnTo>
                      <a:pt x="9" y="40"/>
                    </a:lnTo>
                    <a:lnTo>
                      <a:pt x="4" y="36"/>
                    </a:lnTo>
                    <a:lnTo>
                      <a:pt x="2" y="35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2872" name="Freeform 104"/>
              <p:cNvSpPr>
                <a:spLocks/>
              </p:cNvSpPr>
              <p:nvPr/>
            </p:nvSpPr>
            <p:spPr bwMode="auto">
              <a:xfrm>
                <a:off x="3570" y="2698"/>
                <a:ext cx="25" cy="16"/>
              </a:xfrm>
              <a:custGeom>
                <a:avLst/>
                <a:gdLst/>
                <a:ahLst/>
                <a:cxnLst>
                  <a:cxn ang="0">
                    <a:pos x="0" y="10"/>
                  </a:cxn>
                  <a:cxn ang="0">
                    <a:pos x="7" y="5"/>
                  </a:cxn>
                  <a:cxn ang="0">
                    <a:pos x="14" y="1"/>
                  </a:cxn>
                  <a:cxn ang="0">
                    <a:pos x="21" y="0"/>
                  </a:cxn>
                  <a:cxn ang="0">
                    <a:pos x="28" y="0"/>
                  </a:cxn>
                  <a:cxn ang="0">
                    <a:pos x="38" y="4"/>
                  </a:cxn>
                  <a:cxn ang="0">
                    <a:pos x="45" y="10"/>
                  </a:cxn>
                  <a:cxn ang="0">
                    <a:pos x="50" y="16"/>
                  </a:cxn>
                  <a:cxn ang="0">
                    <a:pos x="51" y="20"/>
                  </a:cxn>
                  <a:cxn ang="0">
                    <a:pos x="44" y="27"/>
                  </a:cxn>
                  <a:cxn ang="0">
                    <a:pos x="37" y="31"/>
                  </a:cxn>
                  <a:cxn ang="0">
                    <a:pos x="31" y="33"/>
                  </a:cxn>
                  <a:cxn ang="0">
                    <a:pos x="24" y="33"/>
                  </a:cxn>
                  <a:cxn ang="0">
                    <a:pos x="10" y="29"/>
                  </a:cxn>
                  <a:cxn ang="0">
                    <a:pos x="3" y="21"/>
                  </a:cxn>
                  <a:cxn ang="0">
                    <a:pos x="0" y="14"/>
                  </a:cxn>
                  <a:cxn ang="0">
                    <a:pos x="0" y="10"/>
                  </a:cxn>
                </a:cxnLst>
                <a:rect l="0" t="0" r="r" b="b"/>
                <a:pathLst>
                  <a:path w="51" h="33">
                    <a:moveTo>
                      <a:pt x="0" y="10"/>
                    </a:moveTo>
                    <a:lnTo>
                      <a:pt x="7" y="5"/>
                    </a:lnTo>
                    <a:lnTo>
                      <a:pt x="14" y="1"/>
                    </a:lnTo>
                    <a:lnTo>
                      <a:pt x="21" y="0"/>
                    </a:lnTo>
                    <a:lnTo>
                      <a:pt x="28" y="0"/>
                    </a:lnTo>
                    <a:lnTo>
                      <a:pt x="38" y="4"/>
                    </a:lnTo>
                    <a:lnTo>
                      <a:pt x="45" y="10"/>
                    </a:lnTo>
                    <a:lnTo>
                      <a:pt x="50" y="16"/>
                    </a:lnTo>
                    <a:lnTo>
                      <a:pt x="51" y="20"/>
                    </a:lnTo>
                    <a:lnTo>
                      <a:pt x="44" y="27"/>
                    </a:lnTo>
                    <a:lnTo>
                      <a:pt x="37" y="31"/>
                    </a:lnTo>
                    <a:lnTo>
                      <a:pt x="31" y="33"/>
                    </a:lnTo>
                    <a:lnTo>
                      <a:pt x="24" y="33"/>
                    </a:lnTo>
                    <a:lnTo>
                      <a:pt x="10" y="29"/>
                    </a:lnTo>
                    <a:lnTo>
                      <a:pt x="3" y="21"/>
                    </a:lnTo>
                    <a:lnTo>
                      <a:pt x="0" y="14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2873" name="Freeform 105"/>
              <p:cNvSpPr>
                <a:spLocks/>
              </p:cNvSpPr>
              <p:nvPr/>
            </p:nvSpPr>
            <p:spPr bwMode="auto">
              <a:xfrm>
                <a:off x="3635" y="2691"/>
                <a:ext cx="24" cy="18"/>
              </a:xfrm>
              <a:custGeom>
                <a:avLst/>
                <a:gdLst/>
                <a:ahLst/>
                <a:cxnLst>
                  <a:cxn ang="0">
                    <a:pos x="48" y="7"/>
                  </a:cxn>
                  <a:cxn ang="0">
                    <a:pos x="41" y="3"/>
                  </a:cxn>
                  <a:cxn ang="0">
                    <a:pos x="34" y="0"/>
                  </a:cxn>
                  <a:cxn ang="0">
                    <a:pos x="27" y="0"/>
                  </a:cxn>
                  <a:cxn ang="0">
                    <a:pos x="20" y="2"/>
                  </a:cxn>
                  <a:cxn ang="0">
                    <a:pos x="10" y="7"/>
                  </a:cxn>
                  <a:cxn ang="0">
                    <a:pos x="4" y="15"/>
                  </a:cxn>
                  <a:cxn ang="0">
                    <a:pos x="2" y="22"/>
                  </a:cxn>
                  <a:cxn ang="0">
                    <a:pos x="0" y="26"/>
                  </a:cxn>
                  <a:cxn ang="0">
                    <a:pos x="8" y="31"/>
                  </a:cxn>
                  <a:cxn ang="0">
                    <a:pos x="16" y="35"/>
                  </a:cxn>
                  <a:cxn ang="0">
                    <a:pos x="22" y="36"/>
                  </a:cxn>
                  <a:cxn ang="0">
                    <a:pos x="29" y="35"/>
                  </a:cxn>
                  <a:cxn ang="0">
                    <a:pos x="42" y="27"/>
                  </a:cxn>
                  <a:cxn ang="0">
                    <a:pos x="48" y="18"/>
                  </a:cxn>
                  <a:cxn ang="0">
                    <a:pos x="48" y="11"/>
                  </a:cxn>
                  <a:cxn ang="0">
                    <a:pos x="48" y="7"/>
                  </a:cxn>
                </a:cxnLst>
                <a:rect l="0" t="0" r="r" b="b"/>
                <a:pathLst>
                  <a:path w="48" h="36">
                    <a:moveTo>
                      <a:pt x="48" y="7"/>
                    </a:moveTo>
                    <a:lnTo>
                      <a:pt x="41" y="3"/>
                    </a:lnTo>
                    <a:lnTo>
                      <a:pt x="34" y="0"/>
                    </a:lnTo>
                    <a:lnTo>
                      <a:pt x="27" y="0"/>
                    </a:lnTo>
                    <a:lnTo>
                      <a:pt x="20" y="2"/>
                    </a:lnTo>
                    <a:lnTo>
                      <a:pt x="10" y="7"/>
                    </a:lnTo>
                    <a:lnTo>
                      <a:pt x="4" y="15"/>
                    </a:lnTo>
                    <a:lnTo>
                      <a:pt x="2" y="22"/>
                    </a:lnTo>
                    <a:lnTo>
                      <a:pt x="0" y="26"/>
                    </a:lnTo>
                    <a:lnTo>
                      <a:pt x="8" y="31"/>
                    </a:lnTo>
                    <a:lnTo>
                      <a:pt x="16" y="35"/>
                    </a:lnTo>
                    <a:lnTo>
                      <a:pt x="22" y="36"/>
                    </a:lnTo>
                    <a:lnTo>
                      <a:pt x="29" y="35"/>
                    </a:lnTo>
                    <a:lnTo>
                      <a:pt x="42" y="27"/>
                    </a:lnTo>
                    <a:lnTo>
                      <a:pt x="48" y="18"/>
                    </a:lnTo>
                    <a:lnTo>
                      <a:pt x="48" y="11"/>
                    </a:lnTo>
                    <a:lnTo>
                      <a:pt x="48" y="7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2874" name="Freeform 106"/>
              <p:cNvSpPr>
                <a:spLocks/>
              </p:cNvSpPr>
              <p:nvPr/>
            </p:nvSpPr>
            <p:spPr bwMode="auto">
              <a:xfrm>
                <a:off x="3575" y="2695"/>
                <a:ext cx="18" cy="16"/>
              </a:xfrm>
              <a:custGeom>
                <a:avLst/>
                <a:gdLst/>
                <a:ahLst/>
                <a:cxnLst>
                  <a:cxn ang="0">
                    <a:pos x="17" y="33"/>
                  </a:cxn>
                  <a:cxn ang="0">
                    <a:pos x="24" y="32"/>
                  </a:cxn>
                  <a:cxn ang="0">
                    <a:pos x="29" y="28"/>
                  </a:cxn>
                  <a:cxn ang="0">
                    <a:pos x="34" y="23"/>
                  </a:cxn>
                  <a:cxn ang="0">
                    <a:pos x="35" y="17"/>
                  </a:cxn>
                  <a:cxn ang="0">
                    <a:pos x="34" y="11"/>
                  </a:cxn>
                  <a:cxn ang="0">
                    <a:pos x="29" y="5"/>
                  </a:cxn>
                  <a:cxn ang="0">
                    <a:pos x="24" y="2"/>
                  </a:cxn>
                  <a:cxn ang="0">
                    <a:pos x="17" y="0"/>
                  </a:cxn>
                  <a:cxn ang="0">
                    <a:pos x="10" y="2"/>
                  </a:cxn>
                  <a:cxn ang="0">
                    <a:pos x="5" y="5"/>
                  </a:cxn>
                  <a:cxn ang="0">
                    <a:pos x="1" y="11"/>
                  </a:cxn>
                  <a:cxn ang="0">
                    <a:pos x="0" y="17"/>
                  </a:cxn>
                  <a:cxn ang="0">
                    <a:pos x="1" y="23"/>
                  </a:cxn>
                  <a:cxn ang="0">
                    <a:pos x="5" y="28"/>
                  </a:cxn>
                  <a:cxn ang="0">
                    <a:pos x="10" y="32"/>
                  </a:cxn>
                  <a:cxn ang="0">
                    <a:pos x="17" y="33"/>
                  </a:cxn>
                </a:cxnLst>
                <a:rect l="0" t="0" r="r" b="b"/>
                <a:pathLst>
                  <a:path w="35" h="33">
                    <a:moveTo>
                      <a:pt x="17" y="33"/>
                    </a:moveTo>
                    <a:lnTo>
                      <a:pt x="24" y="32"/>
                    </a:lnTo>
                    <a:lnTo>
                      <a:pt x="29" y="28"/>
                    </a:lnTo>
                    <a:lnTo>
                      <a:pt x="34" y="23"/>
                    </a:lnTo>
                    <a:lnTo>
                      <a:pt x="35" y="17"/>
                    </a:lnTo>
                    <a:lnTo>
                      <a:pt x="34" y="11"/>
                    </a:lnTo>
                    <a:lnTo>
                      <a:pt x="29" y="5"/>
                    </a:lnTo>
                    <a:lnTo>
                      <a:pt x="24" y="2"/>
                    </a:lnTo>
                    <a:lnTo>
                      <a:pt x="17" y="0"/>
                    </a:lnTo>
                    <a:lnTo>
                      <a:pt x="10" y="2"/>
                    </a:lnTo>
                    <a:lnTo>
                      <a:pt x="5" y="5"/>
                    </a:lnTo>
                    <a:lnTo>
                      <a:pt x="1" y="11"/>
                    </a:lnTo>
                    <a:lnTo>
                      <a:pt x="0" y="17"/>
                    </a:lnTo>
                    <a:lnTo>
                      <a:pt x="1" y="23"/>
                    </a:lnTo>
                    <a:lnTo>
                      <a:pt x="5" y="28"/>
                    </a:lnTo>
                    <a:lnTo>
                      <a:pt x="10" y="32"/>
                    </a:lnTo>
                    <a:lnTo>
                      <a:pt x="17" y="3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2875" name="Freeform 107"/>
              <p:cNvSpPr>
                <a:spLocks/>
              </p:cNvSpPr>
              <p:nvPr/>
            </p:nvSpPr>
            <p:spPr bwMode="auto">
              <a:xfrm>
                <a:off x="3637" y="2690"/>
                <a:ext cx="18" cy="16"/>
              </a:xfrm>
              <a:custGeom>
                <a:avLst/>
                <a:gdLst/>
                <a:ahLst/>
                <a:cxnLst>
                  <a:cxn ang="0">
                    <a:pos x="20" y="31"/>
                  </a:cxn>
                  <a:cxn ang="0">
                    <a:pos x="13" y="31"/>
                  </a:cxn>
                  <a:cxn ang="0">
                    <a:pos x="7" y="29"/>
                  </a:cxn>
                  <a:cxn ang="0">
                    <a:pos x="2" y="24"/>
                  </a:cxn>
                  <a:cxn ang="0">
                    <a:pos x="0" y="19"/>
                  </a:cxn>
                  <a:cxn ang="0">
                    <a:pos x="0" y="13"/>
                  </a:cxn>
                  <a:cxn ang="0">
                    <a:pos x="3" y="7"/>
                  </a:cxn>
                  <a:cxn ang="0">
                    <a:pos x="8" y="2"/>
                  </a:cxn>
                  <a:cxn ang="0">
                    <a:pos x="15" y="0"/>
                  </a:cxn>
                  <a:cxn ang="0">
                    <a:pos x="22" y="0"/>
                  </a:cxn>
                  <a:cxn ang="0">
                    <a:pos x="28" y="2"/>
                  </a:cxn>
                  <a:cxn ang="0">
                    <a:pos x="32" y="7"/>
                  </a:cxn>
                  <a:cxn ang="0">
                    <a:pos x="34" y="13"/>
                  </a:cxn>
                  <a:cxn ang="0">
                    <a:pos x="34" y="19"/>
                  </a:cxn>
                  <a:cxn ang="0">
                    <a:pos x="32" y="24"/>
                  </a:cxn>
                  <a:cxn ang="0">
                    <a:pos x="26" y="29"/>
                  </a:cxn>
                  <a:cxn ang="0">
                    <a:pos x="20" y="31"/>
                  </a:cxn>
                </a:cxnLst>
                <a:rect l="0" t="0" r="r" b="b"/>
                <a:pathLst>
                  <a:path w="34" h="31">
                    <a:moveTo>
                      <a:pt x="20" y="31"/>
                    </a:moveTo>
                    <a:lnTo>
                      <a:pt x="13" y="31"/>
                    </a:lnTo>
                    <a:lnTo>
                      <a:pt x="7" y="29"/>
                    </a:lnTo>
                    <a:lnTo>
                      <a:pt x="2" y="24"/>
                    </a:lnTo>
                    <a:lnTo>
                      <a:pt x="0" y="19"/>
                    </a:lnTo>
                    <a:lnTo>
                      <a:pt x="0" y="13"/>
                    </a:lnTo>
                    <a:lnTo>
                      <a:pt x="3" y="7"/>
                    </a:lnTo>
                    <a:lnTo>
                      <a:pt x="8" y="2"/>
                    </a:lnTo>
                    <a:lnTo>
                      <a:pt x="15" y="0"/>
                    </a:lnTo>
                    <a:lnTo>
                      <a:pt x="22" y="0"/>
                    </a:lnTo>
                    <a:lnTo>
                      <a:pt x="28" y="2"/>
                    </a:lnTo>
                    <a:lnTo>
                      <a:pt x="32" y="7"/>
                    </a:lnTo>
                    <a:lnTo>
                      <a:pt x="34" y="13"/>
                    </a:lnTo>
                    <a:lnTo>
                      <a:pt x="34" y="19"/>
                    </a:lnTo>
                    <a:lnTo>
                      <a:pt x="32" y="24"/>
                    </a:lnTo>
                    <a:lnTo>
                      <a:pt x="26" y="29"/>
                    </a:lnTo>
                    <a:lnTo>
                      <a:pt x="20" y="3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2876" name="Freeform 108"/>
              <p:cNvSpPr>
                <a:spLocks/>
              </p:cNvSpPr>
              <p:nvPr/>
            </p:nvSpPr>
            <p:spPr bwMode="auto">
              <a:xfrm>
                <a:off x="3583" y="2698"/>
                <a:ext cx="6" cy="6"/>
              </a:xfrm>
              <a:custGeom>
                <a:avLst/>
                <a:gdLst/>
                <a:ahLst/>
                <a:cxnLst>
                  <a:cxn ang="0">
                    <a:pos x="6" y="12"/>
                  </a:cxn>
                  <a:cxn ang="0">
                    <a:pos x="8" y="12"/>
                  </a:cxn>
                  <a:cxn ang="0">
                    <a:pos x="10" y="11"/>
                  </a:cxn>
                  <a:cxn ang="0">
                    <a:pos x="11" y="8"/>
                  </a:cxn>
                  <a:cxn ang="0">
                    <a:pos x="11" y="6"/>
                  </a:cxn>
                  <a:cxn ang="0">
                    <a:pos x="11" y="4"/>
                  </a:cxn>
                  <a:cxn ang="0">
                    <a:pos x="10" y="1"/>
                  </a:cxn>
                  <a:cxn ang="0">
                    <a:pos x="8" y="0"/>
                  </a:cxn>
                  <a:cxn ang="0">
                    <a:pos x="6" y="0"/>
                  </a:cxn>
                  <a:cxn ang="0">
                    <a:pos x="3" y="0"/>
                  </a:cxn>
                  <a:cxn ang="0">
                    <a:pos x="2" y="1"/>
                  </a:cxn>
                  <a:cxn ang="0">
                    <a:pos x="1" y="4"/>
                  </a:cxn>
                  <a:cxn ang="0">
                    <a:pos x="0" y="6"/>
                  </a:cxn>
                  <a:cxn ang="0">
                    <a:pos x="1" y="8"/>
                  </a:cxn>
                  <a:cxn ang="0">
                    <a:pos x="2" y="11"/>
                  </a:cxn>
                  <a:cxn ang="0">
                    <a:pos x="3" y="12"/>
                  </a:cxn>
                  <a:cxn ang="0">
                    <a:pos x="6" y="12"/>
                  </a:cxn>
                </a:cxnLst>
                <a:rect l="0" t="0" r="r" b="b"/>
                <a:pathLst>
                  <a:path w="11" h="12">
                    <a:moveTo>
                      <a:pt x="6" y="12"/>
                    </a:moveTo>
                    <a:lnTo>
                      <a:pt x="8" y="12"/>
                    </a:lnTo>
                    <a:lnTo>
                      <a:pt x="10" y="11"/>
                    </a:lnTo>
                    <a:lnTo>
                      <a:pt x="11" y="8"/>
                    </a:lnTo>
                    <a:lnTo>
                      <a:pt x="11" y="6"/>
                    </a:lnTo>
                    <a:lnTo>
                      <a:pt x="11" y="4"/>
                    </a:lnTo>
                    <a:lnTo>
                      <a:pt x="10" y="1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4"/>
                    </a:lnTo>
                    <a:lnTo>
                      <a:pt x="0" y="6"/>
                    </a:lnTo>
                    <a:lnTo>
                      <a:pt x="1" y="8"/>
                    </a:lnTo>
                    <a:lnTo>
                      <a:pt x="2" y="11"/>
                    </a:lnTo>
                    <a:lnTo>
                      <a:pt x="3" y="12"/>
                    </a:lnTo>
                    <a:lnTo>
                      <a:pt x="6" y="12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2877" name="Freeform 109"/>
              <p:cNvSpPr>
                <a:spLocks/>
              </p:cNvSpPr>
              <p:nvPr/>
            </p:nvSpPr>
            <p:spPr bwMode="auto">
              <a:xfrm>
                <a:off x="3640" y="2694"/>
                <a:ext cx="6" cy="5"/>
              </a:xfrm>
              <a:custGeom>
                <a:avLst/>
                <a:gdLst/>
                <a:ahLst/>
                <a:cxnLst>
                  <a:cxn ang="0">
                    <a:pos x="5" y="10"/>
                  </a:cxn>
                  <a:cxn ang="0">
                    <a:pos x="3" y="10"/>
                  </a:cxn>
                  <a:cxn ang="0">
                    <a:pos x="2" y="9"/>
                  </a:cxn>
                  <a:cxn ang="0">
                    <a:pos x="1" y="8"/>
                  </a:cxn>
                  <a:cxn ang="0">
                    <a:pos x="0" y="6"/>
                  </a:cxn>
                  <a:cxn ang="0">
                    <a:pos x="0" y="3"/>
                  </a:cxn>
                  <a:cxn ang="0">
                    <a:pos x="1" y="2"/>
                  </a:cxn>
                  <a:cxn ang="0">
                    <a:pos x="2" y="0"/>
                  </a:cxn>
                  <a:cxn ang="0">
                    <a:pos x="4" y="0"/>
                  </a:cxn>
                  <a:cxn ang="0">
                    <a:pos x="7" y="0"/>
                  </a:cxn>
                  <a:cxn ang="0">
                    <a:pos x="8" y="0"/>
                  </a:cxn>
                  <a:cxn ang="0">
                    <a:pos x="10" y="2"/>
                  </a:cxn>
                  <a:cxn ang="0">
                    <a:pos x="10" y="5"/>
                  </a:cxn>
                  <a:cxn ang="0">
                    <a:pos x="10" y="6"/>
                  </a:cxn>
                  <a:cxn ang="0">
                    <a:pos x="9" y="8"/>
                  </a:cxn>
                  <a:cxn ang="0">
                    <a:pos x="8" y="9"/>
                  </a:cxn>
                  <a:cxn ang="0">
                    <a:pos x="5" y="10"/>
                  </a:cxn>
                </a:cxnLst>
                <a:rect l="0" t="0" r="r" b="b"/>
                <a:pathLst>
                  <a:path w="10" h="10">
                    <a:moveTo>
                      <a:pt x="5" y="10"/>
                    </a:moveTo>
                    <a:lnTo>
                      <a:pt x="3" y="10"/>
                    </a:lnTo>
                    <a:lnTo>
                      <a:pt x="2" y="9"/>
                    </a:lnTo>
                    <a:lnTo>
                      <a:pt x="1" y="8"/>
                    </a:lnTo>
                    <a:lnTo>
                      <a:pt x="0" y="6"/>
                    </a:lnTo>
                    <a:lnTo>
                      <a:pt x="0" y="3"/>
                    </a:lnTo>
                    <a:lnTo>
                      <a:pt x="1" y="2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7" y="0"/>
                    </a:lnTo>
                    <a:lnTo>
                      <a:pt x="8" y="0"/>
                    </a:lnTo>
                    <a:lnTo>
                      <a:pt x="10" y="2"/>
                    </a:lnTo>
                    <a:lnTo>
                      <a:pt x="10" y="5"/>
                    </a:lnTo>
                    <a:lnTo>
                      <a:pt x="10" y="6"/>
                    </a:lnTo>
                    <a:lnTo>
                      <a:pt x="9" y="8"/>
                    </a:lnTo>
                    <a:lnTo>
                      <a:pt x="8" y="9"/>
                    </a:lnTo>
                    <a:lnTo>
                      <a:pt x="5" y="1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2878" name="Freeform 110"/>
              <p:cNvSpPr>
                <a:spLocks/>
              </p:cNvSpPr>
              <p:nvPr/>
            </p:nvSpPr>
            <p:spPr bwMode="auto">
              <a:xfrm>
                <a:off x="3609" y="2731"/>
                <a:ext cx="20" cy="19"/>
              </a:xfrm>
              <a:custGeom>
                <a:avLst/>
                <a:gdLst/>
                <a:ahLst/>
                <a:cxnLst>
                  <a:cxn ang="0">
                    <a:pos x="13" y="27"/>
                  </a:cxn>
                  <a:cxn ang="0">
                    <a:pos x="17" y="31"/>
                  </a:cxn>
                  <a:cxn ang="0">
                    <a:pos x="20" y="34"/>
                  </a:cxn>
                  <a:cxn ang="0">
                    <a:pos x="21" y="38"/>
                  </a:cxn>
                  <a:cxn ang="0">
                    <a:pos x="22" y="37"/>
                  </a:cxn>
                  <a:cxn ang="0">
                    <a:pos x="29" y="29"/>
                  </a:cxn>
                  <a:cxn ang="0">
                    <a:pos x="37" y="19"/>
                  </a:cxn>
                  <a:cxn ang="0">
                    <a:pos x="42" y="12"/>
                  </a:cxn>
                  <a:cxn ang="0">
                    <a:pos x="40" y="6"/>
                  </a:cxn>
                  <a:cxn ang="0">
                    <a:pos x="36" y="3"/>
                  </a:cxn>
                  <a:cxn ang="0">
                    <a:pos x="31" y="1"/>
                  </a:cxn>
                  <a:cxn ang="0">
                    <a:pos x="27" y="0"/>
                  </a:cxn>
                  <a:cxn ang="0">
                    <a:pos x="21" y="0"/>
                  </a:cxn>
                  <a:cxn ang="0">
                    <a:pos x="15" y="0"/>
                  </a:cxn>
                  <a:cxn ang="0">
                    <a:pos x="11" y="2"/>
                  </a:cxn>
                  <a:cxn ang="0">
                    <a:pos x="5" y="6"/>
                  </a:cxn>
                  <a:cxn ang="0">
                    <a:pos x="0" y="10"/>
                  </a:cxn>
                  <a:cxn ang="0">
                    <a:pos x="2" y="16"/>
                  </a:cxn>
                  <a:cxn ang="0">
                    <a:pos x="6" y="22"/>
                  </a:cxn>
                  <a:cxn ang="0">
                    <a:pos x="11" y="26"/>
                  </a:cxn>
                  <a:cxn ang="0">
                    <a:pos x="13" y="27"/>
                  </a:cxn>
                </a:cxnLst>
                <a:rect l="0" t="0" r="r" b="b"/>
                <a:pathLst>
                  <a:path w="42" h="38">
                    <a:moveTo>
                      <a:pt x="13" y="27"/>
                    </a:moveTo>
                    <a:lnTo>
                      <a:pt x="17" y="31"/>
                    </a:lnTo>
                    <a:lnTo>
                      <a:pt x="20" y="34"/>
                    </a:lnTo>
                    <a:lnTo>
                      <a:pt x="21" y="38"/>
                    </a:lnTo>
                    <a:lnTo>
                      <a:pt x="22" y="37"/>
                    </a:lnTo>
                    <a:lnTo>
                      <a:pt x="29" y="29"/>
                    </a:lnTo>
                    <a:lnTo>
                      <a:pt x="37" y="19"/>
                    </a:lnTo>
                    <a:lnTo>
                      <a:pt x="42" y="12"/>
                    </a:lnTo>
                    <a:lnTo>
                      <a:pt x="40" y="6"/>
                    </a:lnTo>
                    <a:lnTo>
                      <a:pt x="36" y="3"/>
                    </a:lnTo>
                    <a:lnTo>
                      <a:pt x="31" y="1"/>
                    </a:lnTo>
                    <a:lnTo>
                      <a:pt x="27" y="0"/>
                    </a:lnTo>
                    <a:lnTo>
                      <a:pt x="21" y="0"/>
                    </a:lnTo>
                    <a:lnTo>
                      <a:pt x="15" y="0"/>
                    </a:lnTo>
                    <a:lnTo>
                      <a:pt x="11" y="2"/>
                    </a:lnTo>
                    <a:lnTo>
                      <a:pt x="5" y="6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6" y="22"/>
                    </a:lnTo>
                    <a:lnTo>
                      <a:pt x="11" y="26"/>
                    </a:lnTo>
                    <a:lnTo>
                      <a:pt x="13" y="2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2879" name="Freeform 111"/>
              <p:cNvSpPr>
                <a:spLocks/>
              </p:cNvSpPr>
              <p:nvPr/>
            </p:nvSpPr>
            <p:spPr bwMode="auto">
              <a:xfrm>
                <a:off x="3655" y="2607"/>
                <a:ext cx="35" cy="34"/>
              </a:xfrm>
              <a:custGeom>
                <a:avLst/>
                <a:gdLst/>
                <a:ahLst/>
                <a:cxnLst>
                  <a:cxn ang="0">
                    <a:pos x="69" y="0"/>
                  </a:cxn>
                  <a:cxn ang="0">
                    <a:pos x="58" y="10"/>
                  </a:cxn>
                  <a:cxn ang="0">
                    <a:pos x="50" y="16"/>
                  </a:cxn>
                  <a:cxn ang="0">
                    <a:pos x="46" y="22"/>
                  </a:cxn>
                  <a:cxn ang="0">
                    <a:pos x="42" y="28"/>
                  </a:cxn>
                  <a:cxn ang="0">
                    <a:pos x="39" y="33"/>
                  </a:cxn>
                  <a:cxn ang="0">
                    <a:pos x="36" y="37"/>
                  </a:cxn>
                  <a:cxn ang="0">
                    <a:pos x="35" y="42"/>
                  </a:cxn>
                  <a:cxn ang="0">
                    <a:pos x="32" y="46"/>
                  </a:cxn>
                  <a:cxn ang="0">
                    <a:pos x="23" y="56"/>
                  </a:cxn>
                  <a:cxn ang="0">
                    <a:pos x="12" y="62"/>
                  </a:cxn>
                  <a:cxn ang="0">
                    <a:pos x="3" y="67"/>
                  </a:cxn>
                  <a:cxn ang="0">
                    <a:pos x="0" y="68"/>
                  </a:cxn>
                  <a:cxn ang="0">
                    <a:pos x="10" y="66"/>
                  </a:cxn>
                  <a:cxn ang="0">
                    <a:pos x="18" y="62"/>
                  </a:cxn>
                  <a:cxn ang="0">
                    <a:pos x="25" y="59"/>
                  </a:cxn>
                  <a:cxn ang="0">
                    <a:pos x="31" y="54"/>
                  </a:cxn>
                  <a:cxn ang="0">
                    <a:pos x="35" y="50"/>
                  </a:cxn>
                  <a:cxn ang="0">
                    <a:pos x="40" y="44"/>
                  </a:cxn>
                  <a:cxn ang="0">
                    <a:pos x="43" y="37"/>
                  </a:cxn>
                  <a:cxn ang="0">
                    <a:pos x="48" y="30"/>
                  </a:cxn>
                  <a:cxn ang="0">
                    <a:pos x="57" y="18"/>
                  </a:cxn>
                  <a:cxn ang="0">
                    <a:pos x="64" y="8"/>
                  </a:cxn>
                  <a:cxn ang="0">
                    <a:pos x="68" y="3"/>
                  </a:cxn>
                  <a:cxn ang="0">
                    <a:pos x="69" y="0"/>
                  </a:cxn>
                </a:cxnLst>
                <a:rect l="0" t="0" r="r" b="b"/>
                <a:pathLst>
                  <a:path w="69" h="68">
                    <a:moveTo>
                      <a:pt x="69" y="0"/>
                    </a:moveTo>
                    <a:lnTo>
                      <a:pt x="58" y="10"/>
                    </a:lnTo>
                    <a:lnTo>
                      <a:pt x="50" y="16"/>
                    </a:lnTo>
                    <a:lnTo>
                      <a:pt x="46" y="22"/>
                    </a:lnTo>
                    <a:lnTo>
                      <a:pt x="42" y="28"/>
                    </a:lnTo>
                    <a:lnTo>
                      <a:pt x="39" y="33"/>
                    </a:lnTo>
                    <a:lnTo>
                      <a:pt x="36" y="37"/>
                    </a:lnTo>
                    <a:lnTo>
                      <a:pt x="35" y="42"/>
                    </a:lnTo>
                    <a:lnTo>
                      <a:pt x="32" y="46"/>
                    </a:lnTo>
                    <a:lnTo>
                      <a:pt x="23" y="56"/>
                    </a:lnTo>
                    <a:lnTo>
                      <a:pt x="12" y="62"/>
                    </a:lnTo>
                    <a:lnTo>
                      <a:pt x="3" y="67"/>
                    </a:lnTo>
                    <a:lnTo>
                      <a:pt x="0" y="68"/>
                    </a:lnTo>
                    <a:lnTo>
                      <a:pt x="10" y="66"/>
                    </a:lnTo>
                    <a:lnTo>
                      <a:pt x="18" y="62"/>
                    </a:lnTo>
                    <a:lnTo>
                      <a:pt x="25" y="59"/>
                    </a:lnTo>
                    <a:lnTo>
                      <a:pt x="31" y="54"/>
                    </a:lnTo>
                    <a:lnTo>
                      <a:pt x="35" y="50"/>
                    </a:lnTo>
                    <a:lnTo>
                      <a:pt x="40" y="44"/>
                    </a:lnTo>
                    <a:lnTo>
                      <a:pt x="43" y="37"/>
                    </a:lnTo>
                    <a:lnTo>
                      <a:pt x="48" y="30"/>
                    </a:lnTo>
                    <a:lnTo>
                      <a:pt x="57" y="18"/>
                    </a:lnTo>
                    <a:lnTo>
                      <a:pt x="64" y="8"/>
                    </a:lnTo>
                    <a:lnTo>
                      <a:pt x="68" y="3"/>
                    </a:lnTo>
                    <a:lnTo>
                      <a:pt x="69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2880" name="Freeform 112"/>
              <p:cNvSpPr>
                <a:spLocks/>
              </p:cNvSpPr>
              <p:nvPr/>
            </p:nvSpPr>
            <p:spPr bwMode="auto">
              <a:xfrm>
                <a:off x="3656" y="2639"/>
                <a:ext cx="23" cy="21"/>
              </a:xfrm>
              <a:custGeom>
                <a:avLst/>
                <a:gdLst/>
                <a:ahLst/>
                <a:cxnLst>
                  <a:cxn ang="0">
                    <a:pos x="2" y="24"/>
                  </a:cxn>
                  <a:cxn ang="0">
                    <a:pos x="7" y="19"/>
                  </a:cxn>
                  <a:cxn ang="0">
                    <a:pos x="11" y="15"/>
                  </a:cxn>
                  <a:cxn ang="0">
                    <a:pos x="16" y="11"/>
                  </a:cxn>
                  <a:cxn ang="0">
                    <a:pos x="21" y="8"/>
                  </a:cxn>
                  <a:cxn ang="0">
                    <a:pos x="26" y="4"/>
                  </a:cxn>
                  <a:cxn ang="0">
                    <a:pos x="32" y="2"/>
                  </a:cxn>
                  <a:cxn ang="0">
                    <a:pos x="39" y="0"/>
                  </a:cxn>
                  <a:cxn ang="0">
                    <a:pos x="46" y="0"/>
                  </a:cxn>
                  <a:cxn ang="0">
                    <a:pos x="37" y="2"/>
                  </a:cxn>
                  <a:cxn ang="0">
                    <a:pos x="29" y="6"/>
                  </a:cxn>
                  <a:cxn ang="0">
                    <a:pos x="23" y="9"/>
                  </a:cxn>
                  <a:cxn ang="0">
                    <a:pos x="17" y="12"/>
                  </a:cxn>
                  <a:cxn ang="0">
                    <a:pos x="14" y="16"/>
                  </a:cxn>
                  <a:cxn ang="0">
                    <a:pos x="11" y="19"/>
                  </a:cxn>
                  <a:cxn ang="0">
                    <a:pos x="9" y="20"/>
                  </a:cxn>
                  <a:cxn ang="0">
                    <a:pos x="9" y="22"/>
                  </a:cxn>
                  <a:cxn ang="0">
                    <a:pos x="23" y="16"/>
                  </a:cxn>
                  <a:cxn ang="0">
                    <a:pos x="33" y="15"/>
                  </a:cxn>
                  <a:cxn ang="0">
                    <a:pos x="40" y="16"/>
                  </a:cxn>
                  <a:cxn ang="0">
                    <a:pos x="42" y="17"/>
                  </a:cxn>
                  <a:cxn ang="0">
                    <a:pos x="34" y="18"/>
                  </a:cxn>
                  <a:cxn ang="0">
                    <a:pos x="26" y="19"/>
                  </a:cxn>
                  <a:cxn ang="0">
                    <a:pos x="19" y="22"/>
                  </a:cxn>
                  <a:cxn ang="0">
                    <a:pos x="15" y="24"/>
                  </a:cxn>
                  <a:cxn ang="0">
                    <a:pos x="10" y="26"/>
                  </a:cxn>
                  <a:cxn ang="0">
                    <a:pos x="6" y="30"/>
                  </a:cxn>
                  <a:cxn ang="0">
                    <a:pos x="3" y="34"/>
                  </a:cxn>
                  <a:cxn ang="0">
                    <a:pos x="1" y="39"/>
                  </a:cxn>
                  <a:cxn ang="0">
                    <a:pos x="0" y="42"/>
                  </a:cxn>
                  <a:cxn ang="0">
                    <a:pos x="0" y="37"/>
                  </a:cxn>
                  <a:cxn ang="0">
                    <a:pos x="1" y="29"/>
                  </a:cxn>
                  <a:cxn ang="0">
                    <a:pos x="2" y="24"/>
                  </a:cxn>
                </a:cxnLst>
                <a:rect l="0" t="0" r="r" b="b"/>
                <a:pathLst>
                  <a:path w="46" h="42">
                    <a:moveTo>
                      <a:pt x="2" y="24"/>
                    </a:moveTo>
                    <a:lnTo>
                      <a:pt x="7" y="19"/>
                    </a:lnTo>
                    <a:lnTo>
                      <a:pt x="11" y="15"/>
                    </a:lnTo>
                    <a:lnTo>
                      <a:pt x="16" y="11"/>
                    </a:lnTo>
                    <a:lnTo>
                      <a:pt x="21" y="8"/>
                    </a:lnTo>
                    <a:lnTo>
                      <a:pt x="26" y="4"/>
                    </a:lnTo>
                    <a:lnTo>
                      <a:pt x="32" y="2"/>
                    </a:lnTo>
                    <a:lnTo>
                      <a:pt x="39" y="0"/>
                    </a:lnTo>
                    <a:lnTo>
                      <a:pt x="46" y="0"/>
                    </a:lnTo>
                    <a:lnTo>
                      <a:pt x="37" y="2"/>
                    </a:lnTo>
                    <a:lnTo>
                      <a:pt x="29" y="6"/>
                    </a:lnTo>
                    <a:lnTo>
                      <a:pt x="23" y="9"/>
                    </a:lnTo>
                    <a:lnTo>
                      <a:pt x="17" y="12"/>
                    </a:lnTo>
                    <a:lnTo>
                      <a:pt x="14" y="16"/>
                    </a:lnTo>
                    <a:lnTo>
                      <a:pt x="11" y="19"/>
                    </a:lnTo>
                    <a:lnTo>
                      <a:pt x="9" y="20"/>
                    </a:lnTo>
                    <a:lnTo>
                      <a:pt x="9" y="22"/>
                    </a:lnTo>
                    <a:lnTo>
                      <a:pt x="23" y="16"/>
                    </a:lnTo>
                    <a:lnTo>
                      <a:pt x="33" y="15"/>
                    </a:lnTo>
                    <a:lnTo>
                      <a:pt x="40" y="16"/>
                    </a:lnTo>
                    <a:lnTo>
                      <a:pt x="42" y="17"/>
                    </a:lnTo>
                    <a:lnTo>
                      <a:pt x="34" y="18"/>
                    </a:lnTo>
                    <a:lnTo>
                      <a:pt x="26" y="19"/>
                    </a:lnTo>
                    <a:lnTo>
                      <a:pt x="19" y="22"/>
                    </a:lnTo>
                    <a:lnTo>
                      <a:pt x="15" y="24"/>
                    </a:lnTo>
                    <a:lnTo>
                      <a:pt x="10" y="26"/>
                    </a:lnTo>
                    <a:lnTo>
                      <a:pt x="6" y="30"/>
                    </a:lnTo>
                    <a:lnTo>
                      <a:pt x="3" y="34"/>
                    </a:lnTo>
                    <a:lnTo>
                      <a:pt x="1" y="39"/>
                    </a:lnTo>
                    <a:lnTo>
                      <a:pt x="0" y="42"/>
                    </a:lnTo>
                    <a:lnTo>
                      <a:pt x="0" y="37"/>
                    </a:lnTo>
                    <a:lnTo>
                      <a:pt x="1" y="29"/>
                    </a:lnTo>
                    <a:lnTo>
                      <a:pt x="2" y="2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2881" name="Freeform 113"/>
              <p:cNvSpPr>
                <a:spLocks/>
              </p:cNvSpPr>
              <p:nvPr/>
            </p:nvSpPr>
            <p:spPr bwMode="auto">
              <a:xfrm>
                <a:off x="3642" y="2729"/>
                <a:ext cx="44" cy="8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7" y="10"/>
                  </a:cxn>
                  <a:cxn ang="0">
                    <a:pos x="13" y="7"/>
                  </a:cxn>
                  <a:cxn ang="0">
                    <a:pos x="18" y="5"/>
                  </a:cxn>
                  <a:cxn ang="0">
                    <a:pos x="22" y="4"/>
                  </a:cxn>
                  <a:cxn ang="0">
                    <a:pos x="25" y="3"/>
                  </a:cxn>
                  <a:cxn ang="0">
                    <a:pos x="29" y="3"/>
                  </a:cxn>
                  <a:cxn ang="0">
                    <a:pos x="32" y="1"/>
                  </a:cxn>
                  <a:cxn ang="0">
                    <a:pos x="36" y="1"/>
                  </a:cxn>
                  <a:cxn ang="0">
                    <a:pos x="40" y="0"/>
                  </a:cxn>
                  <a:cxn ang="0">
                    <a:pos x="48" y="0"/>
                  </a:cxn>
                  <a:cxn ang="0">
                    <a:pos x="56" y="0"/>
                  </a:cxn>
                  <a:cxn ang="0">
                    <a:pos x="67" y="1"/>
                  </a:cxn>
                  <a:cxn ang="0">
                    <a:pos x="75" y="1"/>
                  </a:cxn>
                  <a:cxn ang="0">
                    <a:pos x="83" y="3"/>
                  </a:cxn>
                  <a:cxn ang="0">
                    <a:pos x="87" y="3"/>
                  </a:cxn>
                  <a:cxn ang="0">
                    <a:pos x="90" y="3"/>
                  </a:cxn>
                  <a:cxn ang="0">
                    <a:pos x="75" y="3"/>
                  </a:cxn>
                  <a:cxn ang="0">
                    <a:pos x="63" y="3"/>
                  </a:cxn>
                  <a:cxn ang="0">
                    <a:pos x="53" y="3"/>
                  </a:cxn>
                  <a:cxn ang="0">
                    <a:pos x="46" y="3"/>
                  </a:cxn>
                  <a:cxn ang="0">
                    <a:pos x="40" y="3"/>
                  </a:cxn>
                  <a:cxn ang="0">
                    <a:pos x="36" y="3"/>
                  </a:cxn>
                  <a:cxn ang="0">
                    <a:pos x="33" y="4"/>
                  </a:cxn>
                  <a:cxn ang="0">
                    <a:pos x="31" y="4"/>
                  </a:cxn>
                  <a:cxn ang="0">
                    <a:pos x="22" y="6"/>
                  </a:cxn>
                  <a:cxn ang="0">
                    <a:pos x="12" y="10"/>
                  </a:cxn>
                  <a:cxn ang="0">
                    <a:pos x="3" y="14"/>
                  </a:cxn>
                  <a:cxn ang="0">
                    <a:pos x="0" y="15"/>
                  </a:cxn>
                  <a:cxn ang="0">
                    <a:pos x="0" y="14"/>
                  </a:cxn>
                </a:cxnLst>
                <a:rect l="0" t="0" r="r" b="b"/>
                <a:pathLst>
                  <a:path w="90" h="15">
                    <a:moveTo>
                      <a:pt x="0" y="14"/>
                    </a:moveTo>
                    <a:lnTo>
                      <a:pt x="7" y="10"/>
                    </a:lnTo>
                    <a:lnTo>
                      <a:pt x="13" y="7"/>
                    </a:lnTo>
                    <a:lnTo>
                      <a:pt x="18" y="5"/>
                    </a:lnTo>
                    <a:lnTo>
                      <a:pt x="22" y="4"/>
                    </a:lnTo>
                    <a:lnTo>
                      <a:pt x="25" y="3"/>
                    </a:lnTo>
                    <a:lnTo>
                      <a:pt x="29" y="3"/>
                    </a:lnTo>
                    <a:lnTo>
                      <a:pt x="32" y="1"/>
                    </a:lnTo>
                    <a:lnTo>
                      <a:pt x="36" y="1"/>
                    </a:lnTo>
                    <a:lnTo>
                      <a:pt x="40" y="0"/>
                    </a:lnTo>
                    <a:lnTo>
                      <a:pt x="48" y="0"/>
                    </a:lnTo>
                    <a:lnTo>
                      <a:pt x="56" y="0"/>
                    </a:lnTo>
                    <a:lnTo>
                      <a:pt x="67" y="1"/>
                    </a:lnTo>
                    <a:lnTo>
                      <a:pt x="75" y="1"/>
                    </a:lnTo>
                    <a:lnTo>
                      <a:pt x="83" y="3"/>
                    </a:lnTo>
                    <a:lnTo>
                      <a:pt x="87" y="3"/>
                    </a:lnTo>
                    <a:lnTo>
                      <a:pt x="90" y="3"/>
                    </a:lnTo>
                    <a:lnTo>
                      <a:pt x="75" y="3"/>
                    </a:lnTo>
                    <a:lnTo>
                      <a:pt x="63" y="3"/>
                    </a:lnTo>
                    <a:lnTo>
                      <a:pt x="53" y="3"/>
                    </a:lnTo>
                    <a:lnTo>
                      <a:pt x="46" y="3"/>
                    </a:lnTo>
                    <a:lnTo>
                      <a:pt x="40" y="3"/>
                    </a:lnTo>
                    <a:lnTo>
                      <a:pt x="36" y="3"/>
                    </a:lnTo>
                    <a:lnTo>
                      <a:pt x="33" y="4"/>
                    </a:lnTo>
                    <a:lnTo>
                      <a:pt x="31" y="4"/>
                    </a:lnTo>
                    <a:lnTo>
                      <a:pt x="22" y="6"/>
                    </a:lnTo>
                    <a:lnTo>
                      <a:pt x="12" y="10"/>
                    </a:lnTo>
                    <a:lnTo>
                      <a:pt x="3" y="14"/>
                    </a:lnTo>
                    <a:lnTo>
                      <a:pt x="0" y="15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2882" name="Freeform 114"/>
              <p:cNvSpPr>
                <a:spLocks/>
              </p:cNvSpPr>
              <p:nvPr/>
            </p:nvSpPr>
            <p:spPr bwMode="auto">
              <a:xfrm>
                <a:off x="3643" y="2734"/>
                <a:ext cx="55" cy="7"/>
              </a:xfrm>
              <a:custGeom>
                <a:avLst/>
                <a:gdLst/>
                <a:ahLst/>
                <a:cxnLst>
                  <a:cxn ang="0">
                    <a:pos x="2" y="8"/>
                  </a:cxn>
                  <a:cxn ang="0">
                    <a:pos x="11" y="4"/>
                  </a:cxn>
                  <a:cxn ang="0">
                    <a:pos x="19" y="2"/>
                  </a:cxn>
                  <a:cxn ang="0">
                    <a:pos x="25" y="1"/>
                  </a:cxn>
                  <a:cxn ang="0">
                    <a:pos x="30" y="0"/>
                  </a:cxn>
                  <a:cxn ang="0">
                    <a:pos x="35" y="0"/>
                  </a:cxn>
                  <a:cxn ang="0">
                    <a:pos x="38" y="0"/>
                  </a:cxn>
                  <a:cxn ang="0">
                    <a:pos x="42" y="0"/>
                  </a:cxn>
                  <a:cxn ang="0">
                    <a:pos x="46" y="0"/>
                  </a:cxn>
                  <a:cxn ang="0">
                    <a:pos x="52" y="1"/>
                  </a:cxn>
                  <a:cxn ang="0">
                    <a:pos x="61" y="2"/>
                  </a:cxn>
                  <a:cxn ang="0">
                    <a:pos x="72" y="4"/>
                  </a:cxn>
                  <a:cxn ang="0">
                    <a:pos x="82" y="7"/>
                  </a:cxn>
                  <a:cxn ang="0">
                    <a:pos x="93" y="9"/>
                  </a:cxn>
                  <a:cxn ang="0">
                    <a:pos x="102" y="11"/>
                  </a:cxn>
                  <a:cxn ang="0">
                    <a:pos x="107" y="12"/>
                  </a:cxn>
                  <a:cxn ang="0">
                    <a:pos x="110" y="13"/>
                  </a:cxn>
                  <a:cxn ang="0">
                    <a:pos x="94" y="11"/>
                  </a:cxn>
                  <a:cxn ang="0">
                    <a:pos x="80" y="8"/>
                  </a:cxn>
                  <a:cxn ang="0">
                    <a:pos x="68" y="7"/>
                  </a:cxn>
                  <a:cxn ang="0">
                    <a:pos x="59" y="4"/>
                  </a:cxn>
                  <a:cxn ang="0">
                    <a:pos x="52" y="3"/>
                  </a:cxn>
                  <a:cxn ang="0">
                    <a:pos x="46" y="3"/>
                  </a:cxn>
                  <a:cxn ang="0">
                    <a:pos x="42" y="2"/>
                  </a:cxn>
                  <a:cxn ang="0">
                    <a:pos x="40" y="2"/>
                  </a:cxn>
                  <a:cxn ang="0">
                    <a:pos x="34" y="2"/>
                  </a:cxn>
                  <a:cxn ang="0">
                    <a:pos x="28" y="3"/>
                  </a:cxn>
                  <a:cxn ang="0">
                    <a:pos x="21" y="4"/>
                  </a:cxn>
                  <a:cxn ang="0">
                    <a:pos x="15" y="5"/>
                  </a:cxn>
                  <a:cxn ang="0">
                    <a:pos x="10" y="7"/>
                  </a:cxn>
                  <a:cxn ang="0">
                    <a:pos x="5" y="8"/>
                  </a:cxn>
                  <a:cxn ang="0">
                    <a:pos x="2" y="9"/>
                  </a:cxn>
                  <a:cxn ang="0">
                    <a:pos x="0" y="9"/>
                  </a:cxn>
                  <a:cxn ang="0">
                    <a:pos x="2" y="8"/>
                  </a:cxn>
                </a:cxnLst>
                <a:rect l="0" t="0" r="r" b="b"/>
                <a:pathLst>
                  <a:path w="110" h="13">
                    <a:moveTo>
                      <a:pt x="2" y="8"/>
                    </a:moveTo>
                    <a:lnTo>
                      <a:pt x="11" y="4"/>
                    </a:lnTo>
                    <a:lnTo>
                      <a:pt x="19" y="2"/>
                    </a:lnTo>
                    <a:lnTo>
                      <a:pt x="25" y="1"/>
                    </a:lnTo>
                    <a:lnTo>
                      <a:pt x="30" y="0"/>
                    </a:lnTo>
                    <a:lnTo>
                      <a:pt x="35" y="0"/>
                    </a:lnTo>
                    <a:lnTo>
                      <a:pt x="38" y="0"/>
                    </a:lnTo>
                    <a:lnTo>
                      <a:pt x="42" y="0"/>
                    </a:lnTo>
                    <a:lnTo>
                      <a:pt x="46" y="0"/>
                    </a:lnTo>
                    <a:lnTo>
                      <a:pt x="52" y="1"/>
                    </a:lnTo>
                    <a:lnTo>
                      <a:pt x="61" y="2"/>
                    </a:lnTo>
                    <a:lnTo>
                      <a:pt x="72" y="4"/>
                    </a:lnTo>
                    <a:lnTo>
                      <a:pt x="82" y="7"/>
                    </a:lnTo>
                    <a:lnTo>
                      <a:pt x="93" y="9"/>
                    </a:lnTo>
                    <a:lnTo>
                      <a:pt x="102" y="11"/>
                    </a:lnTo>
                    <a:lnTo>
                      <a:pt x="107" y="12"/>
                    </a:lnTo>
                    <a:lnTo>
                      <a:pt x="110" y="13"/>
                    </a:lnTo>
                    <a:lnTo>
                      <a:pt x="94" y="11"/>
                    </a:lnTo>
                    <a:lnTo>
                      <a:pt x="80" y="8"/>
                    </a:lnTo>
                    <a:lnTo>
                      <a:pt x="68" y="7"/>
                    </a:lnTo>
                    <a:lnTo>
                      <a:pt x="59" y="4"/>
                    </a:lnTo>
                    <a:lnTo>
                      <a:pt x="52" y="3"/>
                    </a:lnTo>
                    <a:lnTo>
                      <a:pt x="46" y="3"/>
                    </a:lnTo>
                    <a:lnTo>
                      <a:pt x="42" y="2"/>
                    </a:lnTo>
                    <a:lnTo>
                      <a:pt x="40" y="2"/>
                    </a:lnTo>
                    <a:lnTo>
                      <a:pt x="34" y="2"/>
                    </a:lnTo>
                    <a:lnTo>
                      <a:pt x="28" y="3"/>
                    </a:lnTo>
                    <a:lnTo>
                      <a:pt x="21" y="4"/>
                    </a:lnTo>
                    <a:lnTo>
                      <a:pt x="15" y="5"/>
                    </a:lnTo>
                    <a:lnTo>
                      <a:pt x="10" y="7"/>
                    </a:lnTo>
                    <a:lnTo>
                      <a:pt x="5" y="8"/>
                    </a:lnTo>
                    <a:lnTo>
                      <a:pt x="2" y="9"/>
                    </a:lnTo>
                    <a:lnTo>
                      <a:pt x="0" y="9"/>
                    </a:lnTo>
                    <a:lnTo>
                      <a:pt x="2" y="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2883" name="Freeform 115"/>
              <p:cNvSpPr>
                <a:spLocks/>
              </p:cNvSpPr>
              <p:nvPr/>
            </p:nvSpPr>
            <p:spPr bwMode="auto">
              <a:xfrm>
                <a:off x="3647" y="2740"/>
                <a:ext cx="45" cy="12"/>
              </a:xfrm>
              <a:custGeom>
                <a:avLst/>
                <a:gdLst/>
                <a:ahLst/>
                <a:cxnLst>
                  <a:cxn ang="0">
                    <a:pos x="0" y="2"/>
                  </a:cxn>
                  <a:cxn ang="0">
                    <a:pos x="8" y="1"/>
                  </a:cxn>
                  <a:cxn ang="0">
                    <a:pos x="14" y="0"/>
                  </a:cxn>
                  <a:cxn ang="0">
                    <a:pos x="20" y="0"/>
                  </a:cxn>
                  <a:cxn ang="0">
                    <a:pos x="25" y="0"/>
                  </a:cxn>
                  <a:cxn ang="0">
                    <a:pos x="28" y="1"/>
                  </a:cxn>
                  <a:cxn ang="0">
                    <a:pos x="32" y="1"/>
                  </a:cxn>
                  <a:cxn ang="0">
                    <a:pos x="35" y="2"/>
                  </a:cxn>
                  <a:cxn ang="0">
                    <a:pos x="39" y="2"/>
                  </a:cxn>
                  <a:cxn ang="0">
                    <a:pos x="43" y="4"/>
                  </a:cxn>
                  <a:cxn ang="0">
                    <a:pos x="50" y="7"/>
                  </a:cxn>
                  <a:cxn ang="0">
                    <a:pos x="58" y="11"/>
                  </a:cxn>
                  <a:cxn ang="0">
                    <a:pos x="67" y="14"/>
                  </a:cxn>
                  <a:cxn ang="0">
                    <a:pos x="75" y="17"/>
                  </a:cxn>
                  <a:cxn ang="0">
                    <a:pos x="81" y="20"/>
                  </a:cxn>
                  <a:cxn ang="0">
                    <a:pos x="86" y="22"/>
                  </a:cxn>
                  <a:cxn ang="0">
                    <a:pos x="88" y="23"/>
                  </a:cxn>
                  <a:cxn ang="0">
                    <a:pos x="74" y="19"/>
                  </a:cxn>
                  <a:cxn ang="0">
                    <a:pos x="64" y="14"/>
                  </a:cxn>
                  <a:cxn ang="0">
                    <a:pos x="55" y="11"/>
                  </a:cxn>
                  <a:cxn ang="0">
                    <a:pos x="48" y="8"/>
                  </a:cxn>
                  <a:cxn ang="0">
                    <a:pos x="42" y="6"/>
                  </a:cxn>
                  <a:cxn ang="0">
                    <a:pos x="37" y="5"/>
                  </a:cxn>
                  <a:cxn ang="0">
                    <a:pos x="35" y="4"/>
                  </a:cxn>
                  <a:cxn ang="0">
                    <a:pos x="33" y="4"/>
                  </a:cxn>
                  <a:cxn ang="0">
                    <a:pos x="24" y="2"/>
                  </a:cxn>
                  <a:cxn ang="0">
                    <a:pos x="12" y="2"/>
                  </a:cxn>
                  <a:cxn ang="0">
                    <a:pos x="3" y="4"/>
                  </a:cxn>
                  <a:cxn ang="0">
                    <a:pos x="0" y="4"/>
                  </a:cxn>
                  <a:cxn ang="0">
                    <a:pos x="0" y="2"/>
                  </a:cxn>
                </a:cxnLst>
                <a:rect l="0" t="0" r="r" b="b"/>
                <a:pathLst>
                  <a:path w="88" h="23">
                    <a:moveTo>
                      <a:pt x="0" y="2"/>
                    </a:moveTo>
                    <a:lnTo>
                      <a:pt x="8" y="1"/>
                    </a:lnTo>
                    <a:lnTo>
                      <a:pt x="14" y="0"/>
                    </a:lnTo>
                    <a:lnTo>
                      <a:pt x="20" y="0"/>
                    </a:lnTo>
                    <a:lnTo>
                      <a:pt x="25" y="0"/>
                    </a:lnTo>
                    <a:lnTo>
                      <a:pt x="28" y="1"/>
                    </a:lnTo>
                    <a:lnTo>
                      <a:pt x="32" y="1"/>
                    </a:lnTo>
                    <a:lnTo>
                      <a:pt x="35" y="2"/>
                    </a:lnTo>
                    <a:lnTo>
                      <a:pt x="39" y="2"/>
                    </a:lnTo>
                    <a:lnTo>
                      <a:pt x="43" y="4"/>
                    </a:lnTo>
                    <a:lnTo>
                      <a:pt x="50" y="7"/>
                    </a:lnTo>
                    <a:lnTo>
                      <a:pt x="58" y="11"/>
                    </a:lnTo>
                    <a:lnTo>
                      <a:pt x="67" y="14"/>
                    </a:lnTo>
                    <a:lnTo>
                      <a:pt x="75" y="17"/>
                    </a:lnTo>
                    <a:lnTo>
                      <a:pt x="81" y="20"/>
                    </a:lnTo>
                    <a:lnTo>
                      <a:pt x="86" y="22"/>
                    </a:lnTo>
                    <a:lnTo>
                      <a:pt x="88" y="23"/>
                    </a:lnTo>
                    <a:lnTo>
                      <a:pt x="74" y="19"/>
                    </a:lnTo>
                    <a:lnTo>
                      <a:pt x="64" y="14"/>
                    </a:lnTo>
                    <a:lnTo>
                      <a:pt x="55" y="11"/>
                    </a:lnTo>
                    <a:lnTo>
                      <a:pt x="48" y="8"/>
                    </a:lnTo>
                    <a:lnTo>
                      <a:pt x="42" y="6"/>
                    </a:lnTo>
                    <a:lnTo>
                      <a:pt x="37" y="5"/>
                    </a:lnTo>
                    <a:lnTo>
                      <a:pt x="35" y="4"/>
                    </a:lnTo>
                    <a:lnTo>
                      <a:pt x="33" y="4"/>
                    </a:lnTo>
                    <a:lnTo>
                      <a:pt x="24" y="2"/>
                    </a:lnTo>
                    <a:lnTo>
                      <a:pt x="12" y="2"/>
                    </a:lnTo>
                    <a:lnTo>
                      <a:pt x="3" y="4"/>
                    </a:lnTo>
                    <a:lnTo>
                      <a:pt x="0" y="4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2884" name="Freeform 116"/>
              <p:cNvSpPr>
                <a:spLocks/>
              </p:cNvSpPr>
              <p:nvPr/>
            </p:nvSpPr>
            <p:spPr bwMode="auto">
              <a:xfrm>
                <a:off x="3522" y="2631"/>
                <a:ext cx="49" cy="3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1" y="2"/>
                  </a:cxn>
                  <a:cxn ang="0">
                    <a:pos x="25" y="6"/>
                  </a:cxn>
                  <a:cxn ang="0">
                    <a:pos x="39" y="10"/>
                  </a:cxn>
                  <a:cxn ang="0">
                    <a:pos x="53" y="16"/>
                  </a:cxn>
                  <a:cxn ang="0">
                    <a:pos x="65" y="24"/>
                  </a:cxn>
                  <a:cxn ang="0">
                    <a:pos x="78" y="34"/>
                  </a:cxn>
                  <a:cxn ang="0">
                    <a:pos x="88" y="45"/>
                  </a:cxn>
                  <a:cxn ang="0">
                    <a:pos x="96" y="57"/>
                  </a:cxn>
                  <a:cxn ang="0">
                    <a:pos x="85" y="53"/>
                  </a:cxn>
                  <a:cxn ang="0">
                    <a:pos x="86" y="62"/>
                  </a:cxn>
                  <a:cxn ang="0">
                    <a:pos x="79" y="57"/>
                  </a:cxn>
                  <a:cxn ang="0">
                    <a:pos x="71" y="53"/>
                  </a:cxn>
                  <a:cxn ang="0">
                    <a:pos x="64" y="49"/>
                  </a:cxn>
                  <a:cxn ang="0">
                    <a:pos x="59" y="46"/>
                  </a:cxn>
                  <a:cxn ang="0">
                    <a:pos x="52" y="44"/>
                  </a:cxn>
                  <a:cxn ang="0">
                    <a:pos x="48" y="41"/>
                  </a:cxn>
                  <a:cxn ang="0">
                    <a:pos x="45" y="40"/>
                  </a:cxn>
                  <a:cxn ang="0">
                    <a:pos x="44" y="40"/>
                  </a:cxn>
                  <a:cxn ang="0">
                    <a:pos x="50" y="40"/>
                  </a:cxn>
                  <a:cxn ang="0">
                    <a:pos x="57" y="41"/>
                  </a:cxn>
                  <a:cxn ang="0">
                    <a:pos x="61" y="44"/>
                  </a:cxn>
                  <a:cxn ang="0">
                    <a:pos x="63" y="44"/>
                  </a:cxn>
                  <a:cxn ang="0">
                    <a:pos x="54" y="33"/>
                  </a:cxn>
                  <a:cxn ang="0">
                    <a:pos x="59" y="35"/>
                  </a:cxn>
                  <a:cxn ang="0">
                    <a:pos x="61" y="37"/>
                  </a:cxn>
                  <a:cxn ang="0">
                    <a:pos x="62" y="38"/>
                  </a:cxn>
                  <a:cxn ang="0">
                    <a:pos x="62" y="38"/>
                  </a:cxn>
                  <a:cxn ang="0">
                    <a:pos x="72" y="41"/>
                  </a:cxn>
                  <a:cxn ang="0">
                    <a:pos x="63" y="31"/>
                  </a:cxn>
                  <a:cxn ang="0">
                    <a:pos x="52" y="22"/>
                  </a:cxn>
                  <a:cxn ang="0">
                    <a:pos x="40" y="15"/>
                  </a:cxn>
                  <a:cxn ang="0">
                    <a:pos x="27" y="9"/>
                  </a:cxn>
                  <a:cxn ang="0">
                    <a:pos x="17" y="4"/>
                  </a:cxn>
                  <a:cxn ang="0">
                    <a:pos x="8" y="2"/>
                  </a:cxn>
                  <a:cxn ang="0">
                    <a:pos x="2" y="0"/>
                  </a:cxn>
                  <a:cxn ang="0">
                    <a:pos x="0" y="0"/>
                  </a:cxn>
                </a:cxnLst>
                <a:rect l="0" t="0" r="r" b="b"/>
                <a:pathLst>
                  <a:path w="96" h="62">
                    <a:moveTo>
                      <a:pt x="0" y="0"/>
                    </a:moveTo>
                    <a:lnTo>
                      <a:pt x="11" y="2"/>
                    </a:lnTo>
                    <a:lnTo>
                      <a:pt x="25" y="6"/>
                    </a:lnTo>
                    <a:lnTo>
                      <a:pt x="39" y="10"/>
                    </a:lnTo>
                    <a:lnTo>
                      <a:pt x="53" y="16"/>
                    </a:lnTo>
                    <a:lnTo>
                      <a:pt x="65" y="24"/>
                    </a:lnTo>
                    <a:lnTo>
                      <a:pt x="78" y="34"/>
                    </a:lnTo>
                    <a:lnTo>
                      <a:pt x="88" y="45"/>
                    </a:lnTo>
                    <a:lnTo>
                      <a:pt x="96" y="57"/>
                    </a:lnTo>
                    <a:lnTo>
                      <a:pt x="85" y="53"/>
                    </a:lnTo>
                    <a:lnTo>
                      <a:pt x="86" y="62"/>
                    </a:lnTo>
                    <a:lnTo>
                      <a:pt x="79" y="57"/>
                    </a:lnTo>
                    <a:lnTo>
                      <a:pt x="71" y="53"/>
                    </a:lnTo>
                    <a:lnTo>
                      <a:pt x="64" y="49"/>
                    </a:lnTo>
                    <a:lnTo>
                      <a:pt x="59" y="46"/>
                    </a:lnTo>
                    <a:lnTo>
                      <a:pt x="52" y="44"/>
                    </a:lnTo>
                    <a:lnTo>
                      <a:pt x="48" y="41"/>
                    </a:lnTo>
                    <a:lnTo>
                      <a:pt x="45" y="40"/>
                    </a:lnTo>
                    <a:lnTo>
                      <a:pt x="44" y="40"/>
                    </a:lnTo>
                    <a:lnTo>
                      <a:pt x="50" y="40"/>
                    </a:lnTo>
                    <a:lnTo>
                      <a:pt x="57" y="41"/>
                    </a:lnTo>
                    <a:lnTo>
                      <a:pt x="61" y="44"/>
                    </a:lnTo>
                    <a:lnTo>
                      <a:pt x="63" y="44"/>
                    </a:lnTo>
                    <a:lnTo>
                      <a:pt x="54" y="33"/>
                    </a:lnTo>
                    <a:lnTo>
                      <a:pt x="59" y="35"/>
                    </a:lnTo>
                    <a:lnTo>
                      <a:pt x="61" y="37"/>
                    </a:lnTo>
                    <a:lnTo>
                      <a:pt x="62" y="38"/>
                    </a:lnTo>
                    <a:lnTo>
                      <a:pt x="62" y="38"/>
                    </a:lnTo>
                    <a:lnTo>
                      <a:pt x="72" y="41"/>
                    </a:lnTo>
                    <a:lnTo>
                      <a:pt x="63" y="31"/>
                    </a:lnTo>
                    <a:lnTo>
                      <a:pt x="52" y="22"/>
                    </a:lnTo>
                    <a:lnTo>
                      <a:pt x="40" y="15"/>
                    </a:lnTo>
                    <a:lnTo>
                      <a:pt x="27" y="9"/>
                    </a:lnTo>
                    <a:lnTo>
                      <a:pt x="17" y="4"/>
                    </a:lnTo>
                    <a:lnTo>
                      <a:pt x="8" y="2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2885" name="Freeform 117"/>
              <p:cNvSpPr>
                <a:spLocks/>
              </p:cNvSpPr>
              <p:nvPr/>
            </p:nvSpPr>
            <p:spPr bwMode="auto">
              <a:xfrm>
                <a:off x="3531" y="2656"/>
                <a:ext cx="23" cy="20"/>
              </a:xfrm>
              <a:custGeom>
                <a:avLst/>
                <a:gdLst/>
                <a:ahLst/>
                <a:cxnLst>
                  <a:cxn ang="0">
                    <a:pos x="44" y="24"/>
                  </a:cxn>
                  <a:cxn ang="0">
                    <a:pos x="39" y="20"/>
                  </a:cxn>
                  <a:cxn ang="0">
                    <a:pos x="36" y="15"/>
                  </a:cxn>
                  <a:cxn ang="0">
                    <a:pos x="31" y="12"/>
                  </a:cxn>
                  <a:cxn ang="0">
                    <a:pos x="25" y="7"/>
                  </a:cxn>
                  <a:cxn ang="0">
                    <a:pos x="20" y="5"/>
                  </a:cxn>
                  <a:cxn ang="0">
                    <a:pos x="14" y="2"/>
                  </a:cxn>
                  <a:cxn ang="0">
                    <a:pos x="7" y="0"/>
                  </a:cxn>
                  <a:cxn ang="0">
                    <a:pos x="0" y="0"/>
                  </a:cxn>
                  <a:cxn ang="0">
                    <a:pos x="9" y="2"/>
                  </a:cxn>
                  <a:cxn ang="0">
                    <a:pos x="17" y="5"/>
                  </a:cxn>
                  <a:cxn ang="0">
                    <a:pos x="23" y="8"/>
                  </a:cxn>
                  <a:cxn ang="0">
                    <a:pos x="29" y="12"/>
                  </a:cxn>
                  <a:cxn ang="0">
                    <a:pos x="32" y="15"/>
                  </a:cxn>
                  <a:cxn ang="0">
                    <a:pos x="35" y="19"/>
                  </a:cxn>
                  <a:cxn ang="0">
                    <a:pos x="37" y="20"/>
                  </a:cxn>
                  <a:cxn ang="0">
                    <a:pos x="37" y="21"/>
                  </a:cxn>
                  <a:cxn ang="0">
                    <a:pos x="23" y="16"/>
                  </a:cxn>
                  <a:cxn ang="0">
                    <a:pos x="13" y="15"/>
                  </a:cxn>
                  <a:cxn ang="0">
                    <a:pos x="6" y="16"/>
                  </a:cxn>
                  <a:cxn ang="0">
                    <a:pos x="4" y="17"/>
                  </a:cxn>
                  <a:cxn ang="0">
                    <a:pos x="12" y="19"/>
                  </a:cxn>
                  <a:cxn ang="0">
                    <a:pos x="20" y="20"/>
                  </a:cxn>
                  <a:cxn ang="0">
                    <a:pos x="27" y="22"/>
                  </a:cxn>
                  <a:cxn ang="0">
                    <a:pos x="32" y="24"/>
                  </a:cxn>
                  <a:cxn ang="0">
                    <a:pos x="37" y="27"/>
                  </a:cxn>
                  <a:cxn ang="0">
                    <a:pos x="40" y="30"/>
                  </a:cxn>
                  <a:cxn ang="0">
                    <a:pos x="43" y="33"/>
                  </a:cxn>
                  <a:cxn ang="0">
                    <a:pos x="45" y="38"/>
                  </a:cxn>
                  <a:cxn ang="0">
                    <a:pos x="46" y="42"/>
                  </a:cxn>
                  <a:cxn ang="0">
                    <a:pos x="46" y="36"/>
                  </a:cxn>
                  <a:cxn ang="0">
                    <a:pos x="45" y="29"/>
                  </a:cxn>
                  <a:cxn ang="0">
                    <a:pos x="44" y="24"/>
                  </a:cxn>
                </a:cxnLst>
                <a:rect l="0" t="0" r="r" b="b"/>
                <a:pathLst>
                  <a:path w="46" h="42">
                    <a:moveTo>
                      <a:pt x="44" y="24"/>
                    </a:moveTo>
                    <a:lnTo>
                      <a:pt x="39" y="20"/>
                    </a:lnTo>
                    <a:lnTo>
                      <a:pt x="36" y="15"/>
                    </a:lnTo>
                    <a:lnTo>
                      <a:pt x="31" y="12"/>
                    </a:lnTo>
                    <a:lnTo>
                      <a:pt x="25" y="7"/>
                    </a:lnTo>
                    <a:lnTo>
                      <a:pt x="20" y="5"/>
                    </a:lnTo>
                    <a:lnTo>
                      <a:pt x="14" y="2"/>
                    </a:lnTo>
                    <a:lnTo>
                      <a:pt x="7" y="0"/>
                    </a:lnTo>
                    <a:lnTo>
                      <a:pt x="0" y="0"/>
                    </a:lnTo>
                    <a:lnTo>
                      <a:pt x="9" y="2"/>
                    </a:lnTo>
                    <a:lnTo>
                      <a:pt x="17" y="5"/>
                    </a:lnTo>
                    <a:lnTo>
                      <a:pt x="23" y="8"/>
                    </a:lnTo>
                    <a:lnTo>
                      <a:pt x="29" y="12"/>
                    </a:lnTo>
                    <a:lnTo>
                      <a:pt x="32" y="15"/>
                    </a:lnTo>
                    <a:lnTo>
                      <a:pt x="35" y="19"/>
                    </a:lnTo>
                    <a:lnTo>
                      <a:pt x="37" y="20"/>
                    </a:lnTo>
                    <a:lnTo>
                      <a:pt x="37" y="21"/>
                    </a:lnTo>
                    <a:lnTo>
                      <a:pt x="23" y="16"/>
                    </a:lnTo>
                    <a:lnTo>
                      <a:pt x="13" y="15"/>
                    </a:lnTo>
                    <a:lnTo>
                      <a:pt x="6" y="16"/>
                    </a:lnTo>
                    <a:lnTo>
                      <a:pt x="4" y="17"/>
                    </a:lnTo>
                    <a:lnTo>
                      <a:pt x="12" y="19"/>
                    </a:lnTo>
                    <a:lnTo>
                      <a:pt x="20" y="20"/>
                    </a:lnTo>
                    <a:lnTo>
                      <a:pt x="27" y="22"/>
                    </a:lnTo>
                    <a:lnTo>
                      <a:pt x="32" y="24"/>
                    </a:lnTo>
                    <a:lnTo>
                      <a:pt x="37" y="27"/>
                    </a:lnTo>
                    <a:lnTo>
                      <a:pt x="40" y="30"/>
                    </a:lnTo>
                    <a:lnTo>
                      <a:pt x="43" y="33"/>
                    </a:lnTo>
                    <a:lnTo>
                      <a:pt x="45" y="38"/>
                    </a:lnTo>
                    <a:lnTo>
                      <a:pt x="46" y="42"/>
                    </a:lnTo>
                    <a:lnTo>
                      <a:pt x="46" y="36"/>
                    </a:lnTo>
                    <a:lnTo>
                      <a:pt x="45" y="29"/>
                    </a:lnTo>
                    <a:lnTo>
                      <a:pt x="44" y="2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2886" name="Freeform 118"/>
              <p:cNvSpPr>
                <a:spLocks/>
              </p:cNvSpPr>
              <p:nvPr/>
            </p:nvSpPr>
            <p:spPr bwMode="auto">
              <a:xfrm>
                <a:off x="3535" y="2712"/>
                <a:ext cx="28" cy="18"/>
              </a:xfrm>
              <a:custGeom>
                <a:avLst/>
                <a:gdLst/>
                <a:ahLst/>
                <a:cxnLst>
                  <a:cxn ang="0">
                    <a:pos x="38" y="0"/>
                  </a:cxn>
                  <a:cxn ang="0">
                    <a:pos x="32" y="2"/>
                  </a:cxn>
                  <a:cxn ang="0">
                    <a:pos x="27" y="6"/>
                  </a:cxn>
                  <a:cxn ang="0">
                    <a:pos x="21" y="9"/>
                  </a:cxn>
                  <a:cxn ang="0">
                    <a:pos x="16" y="12"/>
                  </a:cxn>
                  <a:cxn ang="0">
                    <a:pos x="12" y="16"/>
                  </a:cxn>
                  <a:cxn ang="0">
                    <a:pos x="7" y="22"/>
                  </a:cxn>
                  <a:cxn ang="0">
                    <a:pos x="4" y="26"/>
                  </a:cxn>
                  <a:cxn ang="0">
                    <a:pos x="0" y="33"/>
                  </a:cxn>
                  <a:cxn ang="0">
                    <a:pos x="10" y="19"/>
                  </a:cxn>
                  <a:cxn ang="0">
                    <a:pos x="22" y="10"/>
                  </a:cxn>
                  <a:cxn ang="0">
                    <a:pos x="29" y="7"/>
                  </a:cxn>
                  <a:cxn ang="0">
                    <a:pos x="32" y="6"/>
                  </a:cxn>
                  <a:cxn ang="0">
                    <a:pos x="23" y="17"/>
                  </a:cxn>
                  <a:cxn ang="0">
                    <a:pos x="19" y="26"/>
                  </a:cxn>
                  <a:cxn ang="0">
                    <a:pos x="17" y="33"/>
                  </a:cxn>
                  <a:cxn ang="0">
                    <a:pos x="17" y="35"/>
                  </a:cxn>
                  <a:cxn ang="0">
                    <a:pos x="22" y="27"/>
                  </a:cxn>
                  <a:cxn ang="0">
                    <a:pos x="25" y="22"/>
                  </a:cxn>
                  <a:cxn ang="0">
                    <a:pos x="30" y="16"/>
                  </a:cxn>
                  <a:cxn ang="0">
                    <a:pos x="34" y="11"/>
                  </a:cxn>
                  <a:cxn ang="0">
                    <a:pos x="38" y="8"/>
                  </a:cxn>
                  <a:cxn ang="0">
                    <a:pos x="43" y="6"/>
                  </a:cxn>
                  <a:cxn ang="0">
                    <a:pos x="47" y="4"/>
                  </a:cxn>
                  <a:cxn ang="0">
                    <a:pos x="52" y="4"/>
                  </a:cxn>
                  <a:cxn ang="0">
                    <a:pos x="55" y="3"/>
                  </a:cxn>
                  <a:cxn ang="0">
                    <a:pos x="51" y="2"/>
                  </a:cxn>
                  <a:cxn ang="0">
                    <a:pos x="43" y="1"/>
                  </a:cxn>
                  <a:cxn ang="0">
                    <a:pos x="38" y="0"/>
                  </a:cxn>
                </a:cxnLst>
                <a:rect l="0" t="0" r="r" b="b"/>
                <a:pathLst>
                  <a:path w="55" h="35">
                    <a:moveTo>
                      <a:pt x="38" y="0"/>
                    </a:moveTo>
                    <a:lnTo>
                      <a:pt x="32" y="2"/>
                    </a:lnTo>
                    <a:lnTo>
                      <a:pt x="27" y="6"/>
                    </a:lnTo>
                    <a:lnTo>
                      <a:pt x="21" y="9"/>
                    </a:lnTo>
                    <a:lnTo>
                      <a:pt x="16" y="12"/>
                    </a:lnTo>
                    <a:lnTo>
                      <a:pt x="12" y="16"/>
                    </a:lnTo>
                    <a:lnTo>
                      <a:pt x="7" y="22"/>
                    </a:lnTo>
                    <a:lnTo>
                      <a:pt x="4" y="26"/>
                    </a:lnTo>
                    <a:lnTo>
                      <a:pt x="0" y="33"/>
                    </a:lnTo>
                    <a:lnTo>
                      <a:pt x="10" y="19"/>
                    </a:lnTo>
                    <a:lnTo>
                      <a:pt x="22" y="10"/>
                    </a:lnTo>
                    <a:lnTo>
                      <a:pt x="29" y="7"/>
                    </a:lnTo>
                    <a:lnTo>
                      <a:pt x="32" y="6"/>
                    </a:lnTo>
                    <a:lnTo>
                      <a:pt x="23" y="17"/>
                    </a:lnTo>
                    <a:lnTo>
                      <a:pt x="19" y="26"/>
                    </a:lnTo>
                    <a:lnTo>
                      <a:pt x="17" y="33"/>
                    </a:lnTo>
                    <a:lnTo>
                      <a:pt x="17" y="35"/>
                    </a:lnTo>
                    <a:lnTo>
                      <a:pt x="22" y="27"/>
                    </a:lnTo>
                    <a:lnTo>
                      <a:pt x="25" y="22"/>
                    </a:lnTo>
                    <a:lnTo>
                      <a:pt x="30" y="16"/>
                    </a:lnTo>
                    <a:lnTo>
                      <a:pt x="34" y="11"/>
                    </a:lnTo>
                    <a:lnTo>
                      <a:pt x="38" y="8"/>
                    </a:lnTo>
                    <a:lnTo>
                      <a:pt x="43" y="6"/>
                    </a:lnTo>
                    <a:lnTo>
                      <a:pt x="47" y="4"/>
                    </a:lnTo>
                    <a:lnTo>
                      <a:pt x="52" y="4"/>
                    </a:lnTo>
                    <a:lnTo>
                      <a:pt x="55" y="3"/>
                    </a:lnTo>
                    <a:lnTo>
                      <a:pt x="51" y="2"/>
                    </a:lnTo>
                    <a:lnTo>
                      <a:pt x="43" y="1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2887" name="Freeform 119"/>
              <p:cNvSpPr>
                <a:spLocks/>
              </p:cNvSpPr>
              <p:nvPr/>
            </p:nvSpPr>
            <p:spPr bwMode="auto">
              <a:xfrm>
                <a:off x="3670" y="2692"/>
                <a:ext cx="31" cy="11"/>
              </a:xfrm>
              <a:custGeom>
                <a:avLst/>
                <a:gdLst/>
                <a:ahLst/>
                <a:cxnLst>
                  <a:cxn ang="0">
                    <a:pos x="13" y="1"/>
                  </a:cxn>
                  <a:cxn ang="0">
                    <a:pos x="19" y="0"/>
                  </a:cxn>
                  <a:cxn ang="0">
                    <a:pos x="26" y="0"/>
                  </a:cxn>
                  <a:cxn ang="0">
                    <a:pos x="32" y="0"/>
                  </a:cxn>
                  <a:cxn ang="0">
                    <a:pos x="38" y="0"/>
                  </a:cxn>
                  <a:cxn ang="0">
                    <a:pos x="44" y="1"/>
                  </a:cxn>
                  <a:cxn ang="0">
                    <a:pos x="50" y="3"/>
                  </a:cxn>
                  <a:cxn ang="0">
                    <a:pos x="56" y="6"/>
                  </a:cxn>
                  <a:cxn ang="0">
                    <a:pos x="62" y="11"/>
                  </a:cxn>
                  <a:cxn ang="0">
                    <a:pos x="54" y="6"/>
                  </a:cxn>
                  <a:cxn ang="0">
                    <a:pos x="46" y="4"/>
                  </a:cxn>
                  <a:cxn ang="0">
                    <a:pos x="39" y="3"/>
                  </a:cxn>
                  <a:cxn ang="0">
                    <a:pos x="33" y="2"/>
                  </a:cxn>
                  <a:cxn ang="0">
                    <a:pos x="27" y="2"/>
                  </a:cxn>
                  <a:cxn ang="0">
                    <a:pos x="24" y="2"/>
                  </a:cxn>
                  <a:cxn ang="0">
                    <a:pos x="21" y="3"/>
                  </a:cxn>
                  <a:cxn ang="0">
                    <a:pos x="20" y="3"/>
                  </a:cxn>
                  <a:cxn ang="0">
                    <a:pos x="34" y="9"/>
                  </a:cxn>
                  <a:cxn ang="0">
                    <a:pos x="43" y="15"/>
                  </a:cxn>
                  <a:cxn ang="0">
                    <a:pos x="47" y="19"/>
                  </a:cxn>
                  <a:cxn ang="0">
                    <a:pos x="48" y="21"/>
                  </a:cxn>
                  <a:cxn ang="0">
                    <a:pos x="41" y="17"/>
                  </a:cxn>
                  <a:cxn ang="0">
                    <a:pos x="34" y="13"/>
                  </a:cxn>
                  <a:cxn ang="0">
                    <a:pos x="28" y="10"/>
                  </a:cxn>
                  <a:cxn ang="0">
                    <a:pos x="23" y="8"/>
                  </a:cxn>
                  <a:cxn ang="0">
                    <a:pos x="17" y="8"/>
                  </a:cxn>
                  <a:cxn ang="0">
                    <a:pos x="12" y="8"/>
                  </a:cxn>
                  <a:cxn ang="0">
                    <a:pos x="8" y="9"/>
                  </a:cxn>
                  <a:cxn ang="0">
                    <a:pos x="3" y="11"/>
                  </a:cxn>
                  <a:cxn ang="0">
                    <a:pos x="0" y="13"/>
                  </a:cxn>
                  <a:cxn ang="0">
                    <a:pos x="4" y="9"/>
                  </a:cxn>
                  <a:cxn ang="0">
                    <a:pos x="10" y="3"/>
                  </a:cxn>
                  <a:cxn ang="0">
                    <a:pos x="13" y="1"/>
                  </a:cxn>
                </a:cxnLst>
                <a:rect l="0" t="0" r="r" b="b"/>
                <a:pathLst>
                  <a:path w="62" h="21">
                    <a:moveTo>
                      <a:pt x="13" y="1"/>
                    </a:moveTo>
                    <a:lnTo>
                      <a:pt x="19" y="0"/>
                    </a:lnTo>
                    <a:lnTo>
                      <a:pt x="26" y="0"/>
                    </a:lnTo>
                    <a:lnTo>
                      <a:pt x="32" y="0"/>
                    </a:lnTo>
                    <a:lnTo>
                      <a:pt x="38" y="0"/>
                    </a:lnTo>
                    <a:lnTo>
                      <a:pt x="44" y="1"/>
                    </a:lnTo>
                    <a:lnTo>
                      <a:pt x="50" y="3"/>
                    </a:lnTo>
                    <a:lnTo>
                      <a:pt x="56" y="6"/>
                    </a:lnTo>
                    <a:lnTo>
                      <a:pt x="62" y="11"/>
                    </a:lnTo>
                    <a:lnTo>
                      <a:pt x="54" y="6"/>
                    </a:lnTo>
                    <a:lnTo>
                      <a:pt x="46" y="4"/>
                    </a:lnTo>
                    <a:lnTo>
                      <a:pt x="39" y="3"/>
                    </a:lnTo>
                    <a:lnTo>
                      <a:pt x="33" y="2"/>
                    </a:lnTo>
                    <a:lnTo>
                      <a:pt x="27" y="2"/>
                    </a:lnTo>
                    <a:lnTo>
                      <a:pt x="24" y="2"/>
                    </a:lnTo>
                    <a:lnTo>
                      <a:pt x="21" y="3"/>
                    </a:lnTo>
                    <a:lnTo>
                      <a:pt x="20" y="3"/>
                    </a:lnTo>
                    <a:lnTo>
                      <a:pt x="34" y="9"/>
                    </a:lnTo>
                    <a:lnTo>
                      <a:pt x="43" y="15"/>
                    </a:lnTo>
                    <a:lnTo>
                      <a:pt x="47" y="19"/>
                    </a:lnTo>
                    <a:lnTo>
                      <a:pt x="48" y="21"/>
                    </a:lnTo>
                    <a:lnTo>
                      <a:pt x="41" y="17"/>
                    </a:lnTo>
                    <a:lnTo>
                      <a:pt x="34" y="13"/>
                    </a:lnTo>
                    <a:lnTo>
                      <a:pt x="28" y="10"/>
                    </a:lnTo>
                    <a:lnTo>
                      <a:pt x="23" y="8"/>
                    </a:lnTo>
                    <a:lnTo>
                      <a:pt x="17" y="8"/>
                    </a:lnTo>
                    <a:lnTo>
                      <a:pt x="12" y="8"/>
                    </a:lnTo>
                    <a:lnTo>
                      <a:pt x="8" y="9"/>
                    </a:lnTo>
                    <a:lnTo>
                      <a:pt x="3" y="11"/>
                    </a:lnTo>
                    <a:lnTo>
                      <a:pt x="0" y="13"/>
                    </a:lnTo>
                    <a:lnTo>
                      <a:pt x="4" y="9"/>
                    </a:lnTo>
                    <a:lnTo>
                      <a:pt x="10" y="3"/>
                    </a:lnTo>
                    <a:lnTo>
                      <a:pt x="13" y="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2888" name="Freeform 120"/>
              <p:cNvSpPr>
                <a:spLocks/>
              </p:cNvSpPr>
              <p:nvPr/>
            </p:nvSpPr>
            <p:spPr bwMode="auto">
              <a:xfrm>
                <a:off x="3552" y="2741"/>
                <a:ext cx="46" cy="6"/>
              </a:xfrm>
              <a:custGeom>
                <a:avLst/>
                <a:gdLst/>
                <a:ahLst/>
                <a:cxnLst>
                  <a:cxn ang="0">
                    <a:pos x="91" y="7"/>
                  </a:cxn>
                  <a:cxn ang="0">
                    <a:pos x="83" y="4"/>
                  </a:cxn>
                  <a:cxn ang="0">
                    <a:pos x="77" y="3"/>
                  </a:cxn>
                  <a:cxn ang="0">
                    <a:pos x="71" y="2"/>
                  </a:cxn>
                  <a:cxn ang="0">
                    <a:pos x="66" y="0"/>
                  </a:cxn>
                  <a:cxn ang="0">
                    <a:pos x="63" y="0"/>
                  </a:cxn>
                  <a:cxn ang="0">
                    <a:pos x="59" y="0"/>
                  </a:cxn>
                  <a:cxn ang="0">
                    <a:pos x="56" y="0"/>
                  </a:cxn>
                  <a:cxn ang="0">
                    <a:pos x="53" y="0"/>
                  </a:cxn>
                  <a:cxn ang="0">
                    <a:pos x="47" y="0"/>
                  </a:cxn>
                  <a:cxn ang="0">
                    <a:pos x="40" y="3"/>
                  </a:cxn>
                  <a:cxn ang="0">
                    <a:pos x="31" y="4"/>
                  </a:cxn>
                  <a:cxn ang="0">
                    <a:pos x="23" y="6"/>
                  </a:cxn>
                  <a:cxn ang="0">
                    <a:pos x="13" y="9"/>
                  </a:cxn>
                  <a:cxn ang="0">
                    <a:pos x="7" y="10"/>
                  </a:cxn>
                  <a:cxn ang="0">
                    <a:pos x="2" y="12"/>
                  </a:cxn>
                  <a:cxn ang="0">
                    <a:pos x="0" y="12"/>
                  </a:cxn>
                  <a:cxn ang="0">
                    <a:pos x="12" y="10"/>
                  </a:cxn>
                  <a:cxn ang="0">
                    <a:pos x="24" y="7"/>
                  </a:cxn>
                  <a:cxn ang="0">
                    <a:pos x="33" y="5"/>
                  </a:cxn>
                  <a:cxn ang="0">
                    <a:pos x="41" y="4"/>
                  </a:cxn>
                  <a:cxn ang="0">
                    <a:pos x="47" y="4"/>
                  </a:cxn>
                  <a:cxn ang="0">
                    <a:pos x="53" y="3"/>
                  </a:cxn>
                  <a:cxn ang="0">
                    <a:pos x="56" y="3"/>
                  </a:cxn>
                  <a:cxn ang="0">
                    <a:pos x="58" y="3"/>
                  </a:cxn>
                  <a:cxn ang="0">
                    <a:pos x="68" y="3"/>
                  </a:cxn>
                  <a:cxn ang="0">
                    <a:pos x="78" y="5"/>
                  </a:cxn>
                  <a:cxn ang="0">
                    <a:pos x="87" y="6"/>
                  </a:cxn>
                  <a:cxn ang="0">
                    <a:pos x="91" y="7"/>
                  </a:cxn>
                  <a:cxn ang="0">
                    <a:pos x="91" y="7"/>
                  </a:cxn>
                </a:cxnLst>
                <a:rect l="0" t="0" r="r" b="b"/>
                <a:pathLst>
                  <a:path w="91" h="12">
                    <a:moveTo>
                      <a:pt x="91" y="7"/>
                    </a:moveTo>
                    <a:lnTo>
                      <a:pt x="83" y="4"/>
                    </a:lnTo>
                    <a:lnTo>
                      <a:pt x="77" y="3"/>
                    </a:lnTo>
                    <a:lnTo>
                      <a:pt x="71" y="2"/>
                    </a:lnTo>
                    <a:lnTo>
                      <a:pt x="66" y="0"/>
                    </a:lnTo>
                    <a:lnTo>
                      <a:pt x="63" y="0"/>
                    </a:lnTo>
                    <a:lnTo>
                      <a:pt x="59" y="0"/>
                    </a:lnTo>
                    <a:lnTo>
                      <a:pt x="56" y="0"/>
                    </a:lnTo>
                    <a:lnTo>
                      <a:pt x="53" y="0"/>
                    </a:lnTo>
                    <a:lnTo>
                      <a:pt x="47" y="0"/>
                    </a:lnTo>
                    <a:lnTo>
                      <a:pt x="40" y="3"/>
                    </a:lnTo>
                    <a:lnTo>
                      <a:pt x="31" y="4"/>
                    </a:lnTo>
                    <a:lnTo>
                      <a:pt x="23" y="6"/>
                    </a:lnTo>
                    <a:lnTo>
                      <a:pt x="13" y="9"/>
                    </a:lnTo>
                    <a:lnTo>
                      <a:pt x="7" y="10"/>
                    </a:lnTo>
                    <a:lnTo>
                      <a:pt x="2" y="12"/>
                    </a:lnTo>
                    <a:lnTo>
                      <a:pt x="0" y="12"/>
                    </a:lnTo>
                    <a:lnTo>
                      <a:pt x="12" y="10"/>
                    </a:lnTo>
                    <a:lnTo>
                      <a:pt x="24" y="7"/>
                    </a:lnTo>
                    <a:lnTo>
                      <a:pt x="33" y="5"/>
                    </a:lnTo>
                    <a:lnTo>
                      <a:pt x="41" y="4"/>
                    </a:lnTo>
                    <a:lnTo>
                      <a:pt x="47" y="4"/>
                    </a:lnTo>
                    <a:lnTo>
                      <a:pt x="53" y="3"/>
                    </a:lnTo>
                    <a:lnTo>
                      <a:pt x="56" y="3"/>
                    </a:lnTo>
                    <a:lnTo>
                      <a:pt x="58" y="3"/>
                    </a:lnTo>
                    <a:lnTo>
                      <a:pt x="68" y="3"/>
                    </a:lnTo>
                    <a:lnTo>
                      <a:pt x="78" y="5"/>
                    </a:lnTo>
                    <a:lnTo>
                      <a:pt x="87" y="6"/>
                    </a:lnTo>
                    <a:lnTo>
                      <a:pt x="91" y="7"/>
                    </a:lnTo>
                    <a:lnTo>
                      <a:pt x="91" y="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2889" name="Freeform 121"/>
              <p:cNvSpPr>
                <a:spLocks/>
              </p:cNvSpPr>
              <p:nvPr/>
            </p:nvSpPr>
            <p:spPr bwMode="auto">
              <a:xfrm>
                <a:off x="3543" y="2746"/>
                <a:ext cx="53" cy="14"/>
              </a:xfrm>
              <a:custGeom>
                <a:avLst/>
                <a:gdLst/>
                <a:ahLst/>
                <a:cxnLst>
                  <a:cxn ang="0">
                    <a:pos x="106" y="3"/>
                  </a:cxn>
                  <a:cxn ang="0">
                    <a:pos x="96" y="1"/>
                  </a:cxn>
                  <a:cxn ang="0">
                    <a:pos x="88" y="0"/>
                  </a:cxn>
                  <a:cxn ang="0">
                    <a:pos x="81" y="0"/>
                  </a:cxn>
                  <a:cxn ang="0">
                    <a:pos x="76" y="0"/>
                  </a:cxn>
                  <a:cxn ang="0">
                    <a:pos x="72" y="1"/>
                  </a:cxn>
                  <a:cxn ang="0">
                    <a:pos x="67" y="2"/>
                  </a:cxn>
                  <a:cxn ang="0">
                    <a:pos x="64" y="2"/>
                  </a:cxn>
                  <a:cxn ang="0">
                    <a:pos x="59" y="3"/>
                  </a:cxn>
                  <a:cxn ang="0">
                    <a:pos x="53" y="4"/>
                  </a:cxn>
                  <a:cxn ang="0">
                    <a:pos x="45" y="8"/>
                  </a:cxn>
                  <a:cxn ang="0">
                    <a:pos x="36" y="11"/>
                  </a:cxn>
                  <a:cxn ang="0">
                    <a:pos x="26" y="16"/>
                  </a:cxn>
                  <a:cxn ang="0">
                    <a:pos x="16" y="20"/>
                  </a:cxn>
                  <a:cxn ang="0">
                    <a:pos x="8" y="24"/>
                  </a:cxn>
                  <a:cxn ang="0">
                    <a:pos x="3" y="26"/>
                  </a:cxn>
                  <a:cxn ang="0">
                    <a:pos x="0" y="27"/>
                  </a:cxn>
                  <a:cxn ang="0">
                    <a:pos x="15" y="22"/>
                  </a:cxn>
                  <a:cxn ang="0">
                    <a:pos x="29" y="17"/>
                  </a:cxn>
                  <a:cxn ang="0">
                    <a:pos x="39" y="12"/>
                  </a:cxn>
                  <a:cxn ang="0">
                    <a:pos x="49" y="10"/>
                  </a:cxn>
                  <a:cxn ang="0">
                    <a:pos x="54" y="8"/>
                  </a:cxn>
                  <a:cxn ang="0">
                    <a:pos x="60" y="5"/>
                  </a:cxn>
                  <a:cxn ang="0">
                    <a:pos x="64" y="5"/>
                  </a:cxn>
                  <a:cxn ang="0">
                    <a:pos x="66" y="4"/>
                  </a:cxn>
                  <a:cxn ang="0">
                    <a:pos x="72" y="3"/>
                  </a:cxn>
                  <a:cxn ang="0">
                    <a:pos x="77" y="3"/>
                  </a:cxn>
                  <a:cxn ang="0">
                    <a:pos x="84" y="2"/>
                  </a:cxn>
                  <a:cxn ang="0">
                    <a:pos x="91" y="2"/>
                  </a:cxn>
                  <a:cxn ang="0">
                    <a:pos x="97" y="3"/>
                  </a:cxn>
                  <a:cxn ang="0">
                    <a:pos x="102" y="3"/>
                  </a:cxn>
                  <a:cxn ang="0">
                    <a:pos x="105" y="3"/>
                  </a:cxn>
                  <a:cxn ang="0">
                    <a:pos x="106" y="3"/>
                  </a:cxn>
                  <a:cxn ang="0">
                    <a:pos x="106" y="3"/>
                  </a:cxn>
                </a:cxnLst>
                <a:rect l="0" t="0" r="r" b="b"/>
                <a:pathLst>
                  <a:path w="106" h="27">
                    <a:moveTo>
                      <a:pt x="106" y="3"/>
                    </a:moveTo>
                    <a:lnTo>
                      <a:pt x="96" y="1"/>
                    </a:lnTo>
                    <a:lnTo>
                      <a:pt x="88" y="0"/>
                    </a:lnTo>
                    <a:lnTo>
                      <a:pt x="81" y="0"/>
                    </a:lnTo>
                    <a:lnTo>
                      <a:pt x="76" y="0"/>
                    </a:lnTo>
                    <a:lnTo>
                      <a:pt x="72" y="1"/>
                    </a:lnTo>
                    <a:lnTo>
                      <a:pt x="67" y="2"/>
                    </a:lnTo>
                    <a:lnTo>
                      <a:pt x="64" y="2"/>
                    </a:lnTo>
                    <a:lnTo>
                      <a:pt x="59" y="3"/>
                    </a:lnTo>
                    <a:lnTo>
                      <a:pt x="53" y="4"/>
                    </a:lnTo>
                    <a:lnTo>
                      <a:pt x="45" y="8"/>
                    </a:lnTo>
                    <a:lnTo>
                      <a:pt x="36" y="11"/>
                    </a:lnTo>
                    <a:lnTo>
                      <a:pt x="26" y="16"/>
                    </a:lnTo>
                    <a:lnTo>
                      <a:pt x="16" y="20"/>
                    </a:lnTo>
                    <a:lnTo>
                      <a:pt x="8" y="24"/>
                    </a:lnTo>
                    <a:lnTo>
                      <a:pt x="3" y="26"/>
                    </a:lnTo>
                    <a:lnTo>
                      <a:pt x="0" y="27"/>
                    </a:lnTo>
                    <a:lnTo>
                      <a:pt x="15" y="22"/>
                    </a:lnTo>
                    <a:lnTo>
                      <a:pt x="29" y="17"/>
                    </a:lnTo>
                    <a:lnTo>
                      <a:pt x="39" y="12"/>
                    </a:lnTo>
                    <a:lnTo>
                      <a:pt x="49" y="10"/>
                    </a:lnTo>
                    <a:lnTo>
                      <a:pt x="54" y="8"/>
                    </a:lnTo>
                    <a:lnTo>
                      <a:pt x="60" y="5"/>
                    </a:lnTo>
                    <a:lnTo>
                      <a:pt x="64" y="5"/>
                    </a:lnTo>
                    <a:lnTo>
                      <a:pt x="66" y="4"/>
                    </a:lnTo>
                    <a:lnTo>
                      <a:pt x="72" y="3"/>
                    </a:lnTo>
                    <a:lnTo>
                      <a:pt x="77" y="3"/>
                    </a:lnTo>
                    <a:lnTo>
                      <a:pt x="84" y="2"/>
                    </a:lnTo>
                    <a:lnTo>
                      <a:pt x="91" y="2"/>
                    </a:lnTo>
                    <a:lnTo>
                      <a:pt x="97" y="3"/>
                    </a:lnTo>
                    <a:lnTo>
                      <a:pt x="102" y="3"/>
                    </a:lnTo>
                    <a:lnTo>
                      <a:pt x="105" y="3"/>
                    </a:lnTo>
                    <a:lnTo>
                      <a:pt x="106" y="3"/>
                    </a:lnTo>
                    <a:lnTo>
                      <a:pt x="106" y="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2890" name="Freeform 122"/>
              <p:cNvSpPr>
                <a:spLocks/>
              </p:cNvSpPr>
              <p:nvPr/>
            </p:nvSpPr>
            <p:spPr bwMode="auto">
              <a:xfrm>
                <a:off x="3551" y="2751"/>
                <a:ext cx="42" cy="17"/>
              </a:xfrm>
              <a:custGeom>
                <a:avLst/>
                <a:gdLst/>
                <a:ahLst/>
                <a:cxnLst>
                  <a:cxn ang="0">
                    <a:pos x="83" y="0"/>
                  </a:cxn>
                  <a:cxn ang="0">
                    <a:pos x="75" y="0"/>
                  </a:cxn>
                  <a:cxn ang="0">
                    <a:pos x="68" y="0"/>
                  </a:cxn>
                  <a:cxn ang="0">
                    <a:pos x="62" y="1"/>
                  </a:cxn>
                  <a:cxn ang="0">
                    <a:pos x="58" y="1"/>
                  </a:cxn>
                  <a:cxn ang="0">
                    <a:pos x="54" y="3"/>
                  </a:cxn>
                  <a:cxn ang="0">
                    <a:pos x="51" y="5"/>
                  </a:cxn>
                  <a:cxn ang="0">
                    <a:pos x="49" y="6"/>
                  </a:cxn>
                  <a:cxn ang="0">
                    <a:pos x="45" y="7"/>
                  </a:cxn>
                  <a:cxn ang="0">
                    <a:pos x="41" y="9"/>
                  </a:cxn>
                  <a:cxn ang="0">
                    <a:pos x="35" y="12"/>
                  </a:cxn>
                  <a:cxn ang="0">
                    <a:pos x="27" y="16"/>
                  </a:cxn>
                  <a:cxn ang="0">
                    <a:pos x="20" y="21"/>
                  </a:cxn>
                  <a:cxn ang="0">
                    <a:pos x="12" y="25"/>
                  </a:cxn>
                  <a:cxn ang="0">
                    <a:pos x="6" y="30"/>
                  </a:cxn>
                  <a:cxn ang="0">
                    <a:pos x="2" y="32"/>
                  </a:cxn>
                  <a:cxn ang="0">
                    <a:pos x="0" y="33"/>
                  </a:cxn>
                  <a:cxn ang="0">
                    <a:pos x="12" y="26"/>
                  </a:cxn>
                  <a:cxn ang="0">
                    <a:pos x="22" y="22"/>
                  </a:cxn>
                  <a:cxn ang="0">
                    <a:pos x="30" y="17"/>
                  </a:cxn>
                  <a:cxn ang="0">
                    <a:pos x="37" y="14"/>
                  </a:cxn>
                  <a:cxn ang="0">
                    <a:pos x="42" y="10"/>
                  </a:cxn>
                  <a:cxn ang="0">
                    <a:pos x="46" y="8"/>
                  </a:cxn>
                  <a:cxn ang="0">
                    <a:pos x="49" y="7"/>
                  </a:cxn>
                  <a:cxn ang="0">
                    <a:pos x="51" y="6"/>
                  </a:cxn>
                  <a:cxn ang="0">
                    <a:pos x="60" y="3"/>
                  </a:cxn>
                  <a:cxn ang="0">
                    <a:pos x="71" y="1"/>
                  </a:cxn>
                  <a:cxn ang="0">
                    <a:pos x="80" y="0"/>
                  </a:cxn>
                  <a:cxn ang="0">
                    <a:pos x="83" y="0"/>
                  </a:cxn>
                  <a:cxn ang="0">
                    <a:pos x="83" y="0"/>
                  </a:cxn>
                </a:cxnLst>
                <a:rect l="0" t="0" r="r" b="b"/>
                <a:pathLst>
                  <a:path w="83" h="33">
                    <a:moveTo>
                      <a:pt x="83" y="0"/>
                    </a:moveTo>
                    <a:lnTo>
                      <a:pt x="75" y="0"/>
                    </a:lnTo>
                    <a:lnTo>
                      <a:pt x="68" y="0"/>
                    </a:lnTo>
                    <a:lnTo>
                      <a:pt x="62" y="1"/>
                    </a:lnTo>
                    <a:lnTo>
                      <a:pt x="58" y="1"/>
                    </a:lnTo>
                    <a:lnTo>
                      <a:pt x="54" y="3"/>
                    </a:lnTo>
                    <a:lnTo>
                      <a:pt x="51" y="5"/>
                    </a:lnTo>
                    <a:lnTo>
                      <a:pt x="49" y="6"/>
                    </a:lnTo>
                    <a:lnTo>
                      <a:pt x="45" y="7"/>
                    </a:lnTo>
                    <a:lnTo>
                      <a:pt x="41" y="9"/>
                    </a:lnTo>
                    <a:lnTo>
                      <a:pt x="35" y="12"/>
                    </a:lnTo>
                    <a:lnTo>
                      <a:pt x="27" y="16"/>
                    </a:lnTo>
                    <a:lnTo>
                      <a:pt x="20" y="21"/>
                    </a:lnTo>
                    <a:lnTo>
                      <a:pt x="12" y="25"/>
                    </a:lnTo>
                    <a:lnTo>
                      <a:pt x="6" y="30"/>
                    </a:lnTo>
                    <a:lnTo>
                      <a:pt x="2" y="32"/>
                    </a:lnTo>
                    <a:lnTo>
                      <a:pt x="0" y="33"/>
                    </a:lnTo>
                    <a:lnTo>
                      <a:pt x="12" y="26"/>
                    </a:lnTo>
                    <a:lnTo>
                      <a:pt x="22" y="22"/>
                    </a:lnTo>
                    <a:lnTo>
                      <a:pt x="30" y="17"/>
                    </a:lnTo>
                    <a:lnTo>
                      <a:pt x="37" y="14"/>
                    </a:lnTo>
                    <a:lnTo>
                      <a:pt x="42" y="10"/>
                    </a:lnTo>
                    <a:lnTo>
                      <a:pt x="46" y="8"/>
                    </a:lnTo>
                    <a:lnTo>
                      <a:pt x="49" y="7"/>
                    </a:lnTo>
                    <a:lnTo>
                      <a:pt x="51" y="6"/>
                    </a:lnTo>
                    <a:lnTo>
                      <a:pt x="60" y="3"/>
                    </a:lnTo>
                    <a:lnTo>
                      <a:pt x="71" y="1"/>
                    </a:lnTo>
                    <a:lnTo>
                      <a:pt x="80" y="0"/>
                    </a:lnTo>
                    <a:lnTo>
                      <a:pt x="83" y="0"/>
                    </a:lnTo>
                    <a:lnTo>
                      <a:pt x="83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2891" name="Freeform 123"/>
              <p:cNvSpPr>
                <a:spLocks/>
              </p:cNvSpPr>
              <p:nvPr/>
            </p:nvSpPr>
            <p:spPr bwMode="auto">
              <a:xfrm>
                <a:off x="3597" y="2633"/>
                <a:ext cx="18" cy="36"/>
              </a:xfrm>
              <a:custGeom>
                <a:avLst/>
                <a:gdLst/>
                <a:ahLst/>
                <a:cxnLst>
                  <a:cxn ang="0">
                    <a:pos x="14" y="0"/>
                  </a:cxn>
                  <a:cxn ang="0">
                    <a:pos x="7" y="8"/>
                  </a:cxn>
                  <a:cxn ang="0">
                    <a:pos x="3" y="16"/>
                  </a:cxn>
                  <a:cxn ang="0">
                    <a:pos x="0" y="23"/>
                  </a:cxn>
                  <a:cxn ang="0">
                    <a:pos x="4" y="29"/>
                  </a:cxn>
                  <a:cxn ang="0">
                    <a:pos x="8" y="31"/>
                  </a:cxn>
                  <a:cxn ang="0">
                    <a:pos x="10" y="32"/>
                  </a:cxn>
                  <a:cxn ang="0">
                    <a:pos x="11" y="36"/>
                  </a:cxn>
                  <a:cxn ang="0">
                    <a:pos x="13" y="44"/>
                  </a:cxn>
                  <a:cxn ang="0">
                    <a:pos x="19" y="54"/>
                  </a:cxn>
                  <a:cxn ang="0">
                    <a:pos x="25" y="63"/>
                  </a:cxn>
                  <a:cxn ang="0">
                    <a:pos x="30" y="70"/>
                  </a:cxn>
                  <a:cxn ang="0">
                    <a:pos x="33" y="73"/>
                  </a:cxn>
                  <a:cxn ang="0">
                    <a:pos x="31" y="60"/>
                  </a:cxn>
                  <a:cxn ang="0">
                    <a:pos x="33" y="56"/>
                  </a:cxn>
                  <a:cxn ang="0">
                    <a:pos x="35" y="55"/>
                  </a:cxn>
                  <a:cxn ang="0">
                    <a:pos x="36" y="45"/>
                  </a:cxn>
                  <a:cxn ang="0">
                    <a:pos x="36" y="31"/>
                  </a:cxn>
                  <a:cxn ang="0">
                    <a:pos x="34" y="24"/>
                  </a:cxn>
                  <a:cxn ang="0">
                    <a:pos x="30" y="20"/>
                  </a:cxn>
                  <a:cxn ang="0">
                    <a:pos x="25" y="17"/>
                  </a:cxn>
                  <a:cxn ang="0">
                    <a:pos x="20" y="13"/>
                  </a:cxn>
                  <a:cxn ang="0">
                    <a:pos x="17" y="7"/>
                  </a:cxn>
                  <a:cxn ang="0">
                    <a:pos x="15" y="2"/>
                  </a:cxn>
                  <a:cxn ang="0">
                    <a:pos x="14" y="0"/>
                  </a:cxn>
                </a:cxnLst>
                <a:rect l="0" t="0" r="r" b="b"/>
                <a:pathLst>
                  <a:path w="36" h="73">
                    <a:moveTo>
                      <a:pt x="14" y="0"/>
                    </a:moveTo>
                    <a:lnTo>
                      <a:pt x="7" y="8"/>
                    </a:lnTo>
                    <a:lnTo>
                      <a:pt x="3" y="16"/>
                    </a:lnTo>
                    <a:lnTo>
                      <a:pt x="0" y="23"/>
                    </a:lnTo>
                    <a:lnTo>
                      <a:pt x="4" y="29"/>
                    </a:lnTo>
                    <a:lnTo>
                      <a:pt x="8" y="31"/>
                    </a:lnTo>
                    <a:lnTo>
                      <a:pt x="10" y="32"/>
                    </a:lnTo>
                    <a:lnTo>
                      <a:pt x="11" y="36"/>
                    </a:lnTo>
                    <a:lnTo>
                      <a:pt x="13" y="44"/>
                    </a:lnTo>
                    <a:lnTo>
                      <a:pt x="19" y="54"/>
                    </a:lnTo>
                    <a:lnTo>
                      <a:pt x="25" y="63"/>
                    </a:lnTo>
                    <a:lnTo>
                      <a:pt x="30" y="70"/>
                    </a:lnTo>
                    <a:lnTo>
                      <a:pt x="33" y="73"/>
                    </a:lnTo>
                    <a:lnTo>
                      <a:pt x="31" y="60"/>
                    </a:lnTo>
                    <a:lnTo>
                      <a:pt x="33" y="56"/>
                    </a:lnTo>
                    <a:lnTo>
                      <a:pt x="35" y="55"/>
                    </a:lnTo>
                    <a:lnTo>
                      <a:pt x="36" y="45"/>
                    </a:lnTo>
                    <a:lnTo>
                      <a:pt x="36" y="31"/>
                    </a:lnTo>
                    <a:lnTo>
                      <a:pt x="34" y="24"/>
                    </a:lnTo>
                    <a:lnTo>
                      <a:pt x="30" y="20"/>
                    </a:lnTo>
                    <a:lnTo>
                      <a:pt x="25" y="17"/>
                    </a:lnTo>
                    <a:lnTo>
                      <a:pt x="20" y="13"/>
                    </a:lnTo>
                    <a:lnTo>
                      <a:pt x="17" y="7"/>
                    </a:lnTo>
                    <a:lnTo>
                      <a:pt x="15" y="2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2892" name="Freeform 124"/>
              <p:cNvSpPr>
                <a:spLocks/>
              </p:cNvSpPr>
              <p:nvPr/>
            </p:nvSpPr>
            <p:spPr bwMode="auto">
              <a:xfrm>
                <a:off x="3579" y="2630"/>
                <a:ext cx="21" cy="42"/>
              </a:xfrm>
              <a:custGeom>
                <a:avLst/>
                <a:gdLst/>
                <a:ahLst/>
                <a:cxnLst>
                  <a:cxn ang="0">
                    <a:pos x="41" y="0"/>
                  </a:cxn>
                  <a:cxn ang="0">
                    <a:pos x="35" y="1"/>
                  </a:cxn>
                  <a:cxn ang="0">
                    <a:pos x="31" y="2"/>
                  </a:cxn>
                  <a:cxn ang="0">
                    <a:pos x="25" y="4"/>
                  </a:cxn>
                  <a:cxn ang="0">
                    <a:pos x="19" y="5"/>
                  </a:cxn>
                  <a:cxn ang="0">
                    <a:pos x="15" y="8"/>
                  </a:cxn>
                  <a:cxn ang="0">
                    <a:pos x="9" y="9"/>
                  </a:cxn>
                  <a:cxn ang="0">
                    <a:pos x="4" y="11"/>
                  </a:cxn>
                  <a:cxn ang="0">
                    <a:pos x="0" y="12"/>
                  </a:cxn>
                  <a:cxn ang="0">
                    <a:pos x="0" y="16"/>
                  </a:cxn>
                  <a:cxn ang="0">
                    <a:pos x="1" y="21"/>
                  </a:cxn>
                  <a:cxn ang="0">
                    <a:pos x="5" y="26"/>
                  </a:cxn>
                  <a:cxn ang="0">
                    <a:pos x="11" y="31"/>
                  </a:cxn>
                  <a:cxn ang="0">
                    <a:pos x="18" y="36"/>
                  </a:cxn>
                  <a:cxn ang="0">
                    <a:pos x="20" y="41"/>
                  </a:cxn>
                  <a:cxn ang="0">
                    <a:pos x="21" y="46"/>
                  </a:cxn>
                  <a:cxn ang="0">
                    <a:pos x="20" y="52"/>
                  </a:cxn>
                  <a:cxn ang="0">
                    <a:pos x="20" y="59"/>
                  </a:cxn>
                  <a:cxn ang="0">
                    <a:pos x="23" y="65"/>
                  </a:cxn>
                  <a:cxn ang="0">
                    <a:pos x="28" y="73"/>
                  </a:cxn>
                  <a:cxn ang="0">
                    <a:pos x="40" y="83"/>
                  </a:cxn>
                  <a:cxn ang="0">
                    <a:pos x="39" y="82"/>
                  </a:cxn>
                  <a:cxn ang="0">
                    <a:pos x="38" y="79"/>
                  </a:cxn>
                  <a:cxn ang="0">
                    <a:pos x="35" y="74"/>
                  </a:cxn>
                  <a:cxn ang="0">
                    <a:pos x="33" y="66"/>
                  </a:cxn>
                  <a:cxn ang="0">
                    <a:pos x="33" y="58"/>
                  </a:cxn>
                  <a:cxn ang="0">
                    <a:pos x="33" y="52"/>
                  </a:cxn>
                  <a:cxn ang="0">
                    <a:pos x="32" y="47"/>
                  </a:cxn>
                  <a:cxn ang="0">
                    <a:pos x="27" y="39"/>
                  </a:cxn>
                  <a:cxn ang="0">
                    <a:pos x="23" y="29"/>
                  </a:cxn>
                  <a:cxn ang="0">
                    <a:pos x="21" y="24"/>
                  </a:cxn>
                  <a:cxn ang="0">
                    <a:pos x="25" y="17"/>
                  </a:cxn>
                  <a:cxn ang="0">
                    <a:pos x="33" y="9"/>
                  </a:cxn>
                  <a:cxn ang="0">
                    <a:pos x="36" y="6"/>
                  </a:cxn>
                  <a:cxn ang="0">
                    <a:pos x="39" y="4"/>
                  </a:cxn>
                  <a:cxn ang="0">
                    <a:pos x="40" y="2"/>
                  </a:cxn>
                  <a:cxn ang="0">
                    <a:pos x="41" y="0"/>
                  </a:cxn>
                </a:cxnLst>
                <a:rect l="0" t="0" r="r" b="b"/>
                <a:pathLst>
                  <a:path w="41" h="83">
                    <a:moveTo>
                      <a:pt x="41" y="0"/>
                    </a:moveTo>
                    <a:lnTo>
                      <a:pt x="35" y="1"/>
                    </a:lnTo>
                    <a:lnTo>
                      <a:pt x="31" y="2"/>
                    </a:lnTo>
                    <a:lnTo>
                      <a:pt x="25" y="4"/>
                    </a:lnTo>
                    <a:lnTo>
                      <a:pt x="19" y="5"/>
                    </a:lnTo>
                    <a:lnTo>
                      <a:pt x="15" y="8"/>
                    </a:lnTo>
                    <a:lnTo>
                      <a:pt x="9" y="9"/>
                    </a:lnTo>
                    <a:lnTo>
                      <a:pt x="4" y="11"/>
                    </a:lnTo>
                    <a:lnTo>
                      <a:pt x="0" y="12"/>
                    </a:lnTo>
                    <a:lnTo>
                      <a:pt x="0" y="16"/>
                    </a:lnTo>
                    <a:lnTo>
                      <a:pt x="1" y="21"/>
                    </a:lnTo>
                    <a:lnTo>
                      <a:pt x="5" y="26"/>
                    </a:lnTo>
                    <a:lnTo>
                      <a:pt x="11" y="31"/>
                    </a:lnTo>
                    <a:lnTo>
                      <a:pt x="18" y="36"/>
                    </a:lnTo>
                    <a:lnTo>
                      <a:pt x="20" y="41"/>
                    </a:lnTo>
                    <a:lnTo>
                      <a:pt x="21" y="46"/>
                    </a:lnTo>
                    <a:lnTo>
                      <a:pt x="20" y="52"/>
                    </a:lnTo>
                    <a:lnTo>
                      <a:pt x="20" y="59"/>
                    </a:lnTo>
                    <a:lnTo>
                      <a:pt x="23" y="65"/>
                    </a:lnTo>
                    <a:lnTo>
                      <a:pt x="28" y="73"/>
                    </a:lnTo>
                    <a:lnTo>
                      <a:pt x="40" y="83"/>
                    </a:lnTo>
                    <a:lnTo>
                      <a:pt x="39" y="82"/>
                    </a:lnTo>
                    <a:lnTo>
                      <a:pt x="38" y="79"/>
                    </a:lnTo>
                    <a:lnTo>
                      <a:pt x="35" y="74"/>
                    </a:lnTo>
                    <a:lnTo>
                      <a:pt x="33" y="66"/>
                    </a:lnTo>
                    <a:lnTo>
                      <a:pt x="33" y="58"/>
                    </a:lnTo>
                    <a:lnTo>
                      <a:pt x="33" y="52"/>
                    </a:lnTo>
                    <a:lnTo>
                      <a:pt x="32" y="47"/>
                    </a:lnTo>
                    <a:lnTo>
                      <a:pt x="27" y="39"/>
                    </a:lnTo>
                    <a:lnTo>
                      <a:pt x="23" y="29"/>
                    </a:lnTo>
                    <a:lnTo>
                      <a:pt x="21" y="24"/>
                    </a:lnTo>
                    <a:lnTo>
                      <a:pt x="25" y="17"/>
                    </a:lnTo>
                    <a:lnTo>
                      <a:pt x="33" y="9"/>
                    </a:lnTo>
                    <a:lnTo>
                      <a:pt x="36" y="6"/>
                    </a:lnTo>
                    <a:lnTo>
                      <a:pt x="39" y="4"/>
                    </a:lnTo>
                    <a:lnTo>
                      <a:pt x="40" y="2"/>
                    </a:lnTo>
                    <a:lnTo>
                      <a:pt x="41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2893" name="Freeform 125"/>
              <p:cNvSpPr>
                <a:spLocks/>
              </p:cNvSpPr>
              <p:nvPr/>
            </p:nvSpPr>
            <p:spPr bwMode="auto">
              <a:xfrm>
                <a:off x="3622" y="2626"/>
                <a:ext cx="15" cy="43"/>
              </a:xfrm>
              <a:custGeom>
                <a:avLst/>
                <a:gdLst/>
                <a:ahLst/>
                <a:cxnLst>
                  <a:cxn ang="0">
                    <a:pos x="0" y="1"/>
                  </a:cxn>
                  <a:cxn ang="0">
                    <a:pos x="2" y="7"/>
                  </a:cxn>
                  <a:cxn ang="0">
                    <a:pos x="4" y="13"/>
                  </a:cxn>
                  <a:cxn ang="0">
                    <a:pos x="7" y="19"/>
                  </a:cxn>
                  <a:cxn ang="0">
                    <a:pos x="11" y="24"/>
                  </a:cxn>
                  <a:cxn ang="0">
                    <a:pos x="17" y="33"/>
                  </a:cxn>
                  <a:cxn ang="0">
                    <a:pos x="17" y="38"/>
                  </a:cxn>
                  <a:cxn ang="0">
                    <a:pos x="15" y="44"/>
                  </a:cxn>
                  <a:cxn ang="0">
                    <a:pos x="13" y="52"/>
                  </a:cxn>
                  <a:cxn ang="0">
                    <a:pos x="10" y="61"/>
                  </a:cxn>
                  <a:cxn ang="0">
                    <a:pos x="9" y="68"/>
                  </a:cxn>
                  <a:cxn ang="0">
                    <a:pos x="11" y="75"/>
                  </a:cxn>
                  <a:cxn ang="0">
                    <a:pos x="17" y="87"/>
                  </a:cxn>
                  <a:cxn ang="0">
                    <a:pos x="15" y="80"/>
                  </a:cxn>
                  <a:cxn ang="0">
                    <a:pos x="16" y="72"/>
                  </a:cxn>
                  <a:cxn ang="0">
                    <a:pos x="18" y="60"/>
                  </a:cxn>
                  <a:cxn ang="0">
                    <a:pos x="22" y="46"/>
                  </a:cxn>
                  <a:cxn ang="0">
                    <a:pos x="26" y="35"/>
                  </a:cxn>
                  <a:cxn ang="0">
                    <a:pos x="29" y="31"/>
                  </a:cxn>
                  <a:cxn ang="0">
                    <a:pos x="30" y="28"/>
                  </a:cxn>
                  <a:cxn ang="0">
                    <a:pos x="26" y="15"/>
                  </a:cxn>
                  <a:cxn ang="0">
                    <a:pos x="25" y="11"/>
                  </a:cxn>
                  <a:cxn ang="0">
                    <a:pos x="24" y="6"/>
                  </a:cxn>
                  <a:cxn ang="0">
                    <a:pos x="23" y="3"/>
                  </a:cxn>
                  <a:cxn ang="0">
                    <a:pos x="22" y="0"/>
                  </a:cxn>
                  <a:cxn ang="0">
                    <a:pos x="16" y="0"/>
                  </a:cxn>
                  <a:cxn ang="0">
                    <a:pos x="11" y="0"/>
                  </a:cxn>
                  <a:cxn ang="0">
                    <a:pos x="6" y="0"/>
                  </a:cxn>
                  <a:cxn ang="0">
                    <a:pos x="0" y="1"/>
                  </a:cxn>
                </a:cxnLst>
                <a:rect l="0" t="0" r="r" b="b"/>
                <a:pathLst>
                  <a:path w="30" h="87">
                    <a:moveTo>
                      <a:pt x="0" y="1"/>
                    </a:moveTo>
                    <a:lnTo>
                      <a:pt x="2" y="7"/>
                    </a:lnTo>
                    <a:lnTo>
                      <a:pt x="4" y="13"/>
                    </a:lnTo>
                    <a:lnTo>
                      <a:pt x="7" y="19"/>
                    </a:lnTo>
                    <a:lnTo>
                      <a:pt x="11" y="24"/>
                    </a:lnTo>
                    <a:lnTo>
                      <a:pt x="17" y="33"/>
                    </a:lnTo>
                    <a:lnTo>
                      <a:pt x="17" y="38"/>
                    </a:lnTo>
                    <a:lnTo>
                      <a:pt x="15" y="44"/>
                    </a:lnTo>
                    <a:lnTo>
                      <a:pt x="13" y="52"/>
                    </a:lnTo>
                    <a:lnTo>
                      <a:pt x="10" y="61"/>
                    </a:lnTo>
                    <a:lnTo>
                      <a:pt x="9" y="68"/>
                    </a:lnTo>
                    <a:lnTo>
                      <a:pt x="11" y="75"/>
                    </a:lnTo>
                    <a:lnTo>
                      <a:pt x="17" y="87"/>
                    </a:lnTo>
                    <a:lnTo>
                      <a:pt x="15" y="80"/>
                    </a:lnTo>
                    <a:lnTo>
                      <a:pt x="16" y="72"/>
                    </a:lnTo>
                    <a:lnTo>
                      <a:pt x="18" y="60"/>
                    </a:lnTo>
                    <a:lnTo>
                      <a:pt x="22" y="46"/>
                    </a:lnTo>
                    <a:lnTo>
                      <a:pt x="26" y="35"/>
                    </a:lnTo>
                    <a:lnTo>
                      <a:pt x="29" y="31"/>
                    </a:lnTo>
                    <a:lnTo>
                      <a:pt x="30" y="28"/>
                    </a:lnTo>
                    <a:lnTo>
                      <a:pt x="26" y="15"/>
                    </a:lnTo>
                    <a:lnTo>
                      <a:pt x="25" y="11"/>
                    </a:lnTo>
                    <a:lnTo>
                      <a:pt x="24" y="6"/>
                    </a:lnTo>
                    <a:lnTo>
                      <a:pt x="23" y="3"/>
                    </a:lnTo>
                    <a:lnTo>
                      <a:pt x="22" y="0"/>
                    </a:lnTo>
                    <a:lnTo>
                      <a:pt x="16" y="0"/>
                    </a:lnTo>
                    <a:lnTo>
                      <a:pt x="11" y="0"/>
                    </a:lnTo>
                    <a:lnTo>
                      <a:pt x="6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2894" name="Freeform 126"/>
              <p:cNvSpPr>
                <a:spLocks/>
              </p:cNvSpPr>
              <p:nvPr/>
            </p:nvSpPr>
            <p:spPr bwMode="auto">
              <a:xfrm>
                <a:off x="3633" y="2692"/>
                <a:ext cx="112" cy="156"/>
              </a:xfrm>
              <a:custGeom>
                <a:avLst/>
                <a:gdLst/>
                <a:ahLst/>
                <a:cxnLst>
                  <a:cxn ang="0">
                    <a:pos x="101" y="307"/>
                  </a:cxn>
                  <a:cxn ang="0">
                    <a:pos x="118" y="302"/>
                  </a:cxn>
                  <a:cxn ang="0">
                    <a:pos x="136" y="291"/>
                  </a:cxn>
                  <a:cxn ang="0">
                    <a:pos x="128" y="275"/>
                  </a:cxn>
                  <a:cxn ang="0">
                    <a:pos x="117" y="265"/>
                  </a:cxn>
                  <a:cxn ang="0">
                    <a:pos x="123" y="254"/>
                  </a:cxn>
                  <a:cxn ang="0">
                    <a:pos x="100" y="248"/>
                  </a:cxn>
                  <a:cxn ang="0">
                    <a:pos x="113" y="238"/>
                  </a:cxn>
                  <a:cxn ang="0">
                    <a:pos x="140" y="215"/>
                  </a:cxn>
                  <a:cxn ang="0">
                    <a:pos x="158" y="199"/>
                  </a:cxn>
                  <a:cxn ang="0">
                    <a:pos x="161" y="229"/>
                  </a:cxn>
                  <a:cxn ang="0">
                    <a:pos x="167" y="218"/>
                  </a:cxn>
                  <a:cxn ang="0">
                    <a:pos x="198" y="178"/>
                  </a:cxn>
                  <a:cxn ang="0">
                    <a:pos x="208" y="148"/>
                  </a:cxn>
                  <a:cxn ang="0">
                    <a:pos x="215" y="162"/>
                  </a:cxn>
                  <a:cxn ang="0">
                    <a:pos x="222" y="127"/>
                  </a:cxn>
                  <a:cxn ang="0">
                    <a:pos x="220" y="92"/>
                  </a:cxn>
                  <a:cxn ang="0">
                    <a:pos x="212" y="66"/>
                  </a:cxn>
                  <a:cxn ang="0">
                    <a:pos x="196" y="43"/>
                  </a:cxn>
                  <a:cxn ang="0">
                    <a:pos x="190" y="4"/>
                  </a:cxn>
                  <a:cxn ang="0">
                    <a:pos x="176" y="10"/>
                  </a:cxn>
                  <a:cxn ang="0">
                    <a:pos x="178" y="65"/>
                  </a:cxn>
                  <a:cxn ang="0">
                    <a:pos x="167" y="112"/>
                  </a:cxn>
                  <a:cxn ang="0">
                    <a:pos x="155" y="148"/>
                  </a:cxn>
                  <a:cxn ang="0">
                    <a:pos x="135" y="171"/>
                  </a:cxn>
                  <a:cxn ang="0">
                    <a:pos x="110" y="192"/>
                  </a:cxn>
                  <a:cxn ang="0">
                    <a:pos x="108" y="176"/>
                  </a:cxn>
                  <a:cxn ang="0">
                    <a:pos x="118" y="158"/>
                  </a:cxn>
                  <a:cxn ang="0">
                    <a:pos x="124" y="140"/>
                  </a:cxn>
                  <a:cxn ang="0">
                    <a:pos x="138" y="132"/>
                  </a:cxn>
                  <a:cxn ang="0">
                    <a:pos x="135" y="122"/>
                  </a:cxn>
                  <a:cxn ang="0">
                    <a:pos x="137" y="112"/>
                  </a:cxn>
                  <a:cxn ang="0">
                    <a:pos x="138" y="103"/>
                  </a:cxn>
                  <a:cxn ang="0">
                    <a:pos x="136" y="87"/>
                  </a:cxn>
                  <a:cxn ang="0">
                    <a:pos x="124" y="85"/>
                  </a:cxn>
                  <a:cxn ang="0">
                    <a:pos x="123" y="95"/>
                  </a:cxn>
                  <a:cxn ang="0">
                    <a:pos x="115" y="129"/>
                  </a:cxn>
                  <a:cxn ang="0">
                    <a:pos x="101" y="157"/>
                  </a:cxn>
                  <a:cxn ang="0">
                    <a:pos x="75" y="183"/>
                  </a:cxn>
                  <a:cxn ang="0">
                    <a:pos x="24" y="214"/>
                  </a:cxn>
                  <a:cxn ang="0">
                    <a:pos x="13" y="239"/>
                  </a:cxn>
                  <a:cxn ang="0">
                    <a:pos x="33" y="260"/>
                  </a:cxn>
                  <a:cxn ang="0">
                    <a:pos x="54" y="277"/>
                  </a:cxn>
                  <a:cxn ang="0">
                    <a:pos x="64" y="290"/>
                  </a:cxn>
                  <a:cxn ang="0">
                    <a:pos x="80" y="302"/>
                  </a:cxn>
                </a:cxnLst>
                <a:rect l="0" t="0" r="r" b="b"/>
                <a:pathLst>
                  <a:path w="223" h="310">
                    <a:moveTo>
                      <a:pt x="93" y="310"/>
                    </a:moveTo>
                    <a:lnTo>
                      <a:pt x="97" y="309"/>
                    </a:lnTo>
                    <a:lnTo>
                      <a:pt x="101" y="307"/>
                    </a:lnTo>
                    <a:lnTo>
                      <a:pt x="106" y="306"/>
                    </a:lnTo>
                    <a:lnTo>
                      <a:pt x="110" y="304"/>
                    </a:lnTo>
                    <a:lnTo>
                      <a:pt x="118" y="302"/>
                    </a:lnTo>
                    <a:lnTo>
                      <a:pt x="125" y="299"/>
                    </a:lnTo>
                    <a:lnTo>
                      <a:pt x="130" y="295"/>
                    </a:lnTo>
                    <a:lnTo>
                      <a:pt x="136" y="291"/>
                    </a:lnTo>
                    <a:lnTo>
                      <a:pt x="138" y="285"/>
                    </a:lnTo>
                    <a:lnTo>
                      <a:pt x="135" y="279"/>
                    </a:lnTo>
                    <a:lnTo>
                      <a:pt x="128" y="275"/>
                    </a:lnTo>
                    <a:lnTo>
                      <a:pt x="122" y="270"/>
                    </a:lnTo>
                    <a:lnTo>
                      <a:pt x="117" y="268"/>
                    </a:lnTo>
                    <a:lnTo>
                      <a:pt x="117" y="265"/>
                    </a:lnTo>
                    <a:lnTo>
                      <a:pt x="118" y="262"/>
                    </a:lnTo>
                    <a:lnTo>
                      <a:pt x="123" y="257"/>
                    </a:lnTo>
                    <a:lnTo>
                      <a:pt x="123" y="254"/>
                    </a:lnTo>
                    <a:lnTo>
                      <a:pt x="118" y="253"/>
                    </a:lnTo>
                    <a:lnTo>
                      <a:pt x="109" y="252"/>
                    </a:lnTo>
                    <a:lnTo>
                      <a:pt x="100" y="248"/>
                    </a:lnTo>
                    <a:lnTo>
                      <a:pt x="101" y="247"/>
                    </a:lnTo>
                    <a:lnTo>
                      <a:pt x="106" y="244"/>
                    </a:lnTo>
                    <a:lnTo>
                      <a:pt x="113" y="238"/>
                    </a:lnTo>
                    <a:lnTo>
                      <a:pt x="122" y="231"/>
                    </a:lnTo>
                    <a:lnTo>
                      <a:pt x="131" y="223"/>
                    </a:lnTo>
                    <a:lnTo>
                      <a:pt x="140" y="215"/>
                    </a:lnTo>
                    <a:lnTo>
                      <a:pt x="149" y="206"/>
                    </a:lnTo>
                    <a:lnTo>
                      <a:pt x="158" y="198"/>
                    </a:lnTo>
                    <a:lnTo>
                      <a:pt x="158" y="199"/>
                    </a:lnTo>
                    <a:lnTo>
                      <a:pt x="156" y="204"/>
                    </a:lnTo>
                    <a:lnTo>
                      <a:pt x="158" y="214"/>
                    </a:lnTo>
                    <a:lnTo>
                      <a:pt x="161" y="229"/>
                    </a:lnTo>
                    <a:lnTo>
                      <a:pt x="161" y="227"/>
                    </a:lnTo>
                    <a:lnTo>
                      <a:pt x="162" y="225"/>
                    </a:lnTo>
                    <a:lnTo>
                      <a:pt x="167" y="218"/>
                    </a:lnTo>
                    <a:lnTo>
                      <a:pt x="176" y="207"/>
                    </a:lnTo>
                    <a:lnTo>
                      <a:pt x="189" y="192"/>
                    </a:lnTo>
                    <a:lnTo>
                      <a:pt x="198" y="178"/>
                    </a:lnTo>
                    <a:lnTo>
                      <a:pt x="205" y="163"/>
                    </a:lnTo>
                    <a:lnTo>
                      <a:pt x="208" y="147"/>
                    </a:lnTo>
                    <a:lnTo>
                      <a:pt x="208" y="148"/>
                    </a:lnTo>
                    <a:lnTo>
                      <a:pt x="208" y="152"/>
                    </a:lnTo>
                    <a:lnTo>
                      <a:pt x="210" y="156"/>
                    </a:lnTo>
                    <a:lnTo>
                      <a:pt x="215" y="162"/>
                    </a:lnTo>
                    <a:lnTo>
                      <a:pt x="216" y="157"/>
                    </a:lnTo>
                    <a:lnTo>
                      <a:pt x="220" y="145"/>
                    </a:lnTo>
                    <a:lnTo>
                      <a:pt x="222" y="127"/>
                    </a:lnTo>
                    <a:lnTo>
                      <a:pt x="223" y="111"/>
                    </a:lnTo>
                    <a:lnTo>
                      <a:pt x="222" y="99"/>
                    </a:lnTo>
                    <a:lnTo>
                      <a:pt x="220" y="92"/>
                    </a:lnTo>
                    <a:lnTo>
                      <a:pt x="216" y="86"/>
                    </a:lnTo>
                    <a:lnTo>
                      <a:pt x="215" y="77"/>
                    </a:lnTo>
                    <a:lnTo>
                      <a:pt x="212" y="66"/>
                    </a:lnTo>
                    <a:lnTo>
                      <a:pt x="205" y="60"/>
                    </a:lnTo>
                    <a:lnTo>
                      <a:pt x="199" y="53"/>
                    </a:lnTo>
                    <a:lnTo>
                      <a:pt x="196" y="43"/>
                    </a:lnTo>
                    <a:lnTo>
                      <a:pt x="196" y="30"/>
                    </a:lnTo>
                    <a:lnTo>
                      <a:pt x="194" y="16"/>
                    </a:lnTo>
                    <a:lnTo>
                      <a:pt x="190" y="4"/>
                    </a:lnTo>
                    <a:lnTo>
                      <a:pt x="183" y="0"/>
                    </a:lnTo>
                    <a:lnTo>
                      <a:pt x="177" y="2"/>
                    </a:lnTo>
                    <a:lnTo>
                      <a:pt x="176" y="10"/>
                    </a:lnTo>
                    <a:lnTo>
                      <a:pt x="176" y="26"/>
                    </a:lnTo>
                    <a:lnTo>
                      <a:pt x="178" y="48"/>
                    </a:lnTo>
                    <a:lnTo>
                      <a:pt x="178" y="65"/>
                    </a:lnTo>
                    <a:lnTo>
                      <a:pt x="177" y="74"/>
                    </a:lnTo>
                    <a:lnTo>
                      <a:pt x="172" y="86"/>
                    </a:lnTo>
                    <a:lnTo>
                      <a:pt x="167" y="112"/>
                    </a:lnTo>
                    <a:lnTo>
                      <a:pt x="163" y="127"/>
                    </a:lnTo>
                    <a:lnTo>
                      <a:pt x="160" y="139"/>
                    </a:lnTo>
                    <a:lnTo>
                      <a:pt x="155" y="148"/>
                    </a:lnTo>
                    <a:lnTo>
                      <a:pt x="151" y="156"/>
                    </a:lnTo>
                    <a:lnTo>
                      <a:pt x="144" y="163"/>
                    </a:lnTo>
                    <a:lnTo>
                      <a:pt x="135" y="171"/>
                    </a:lnTo>
                    <a:lnTo>
                      <a:pt x="124" y="181"/>
                    </a:lnTo>
                    <a:lnTo>
                      <a:pt x="110" y="194"/>
                    </a:lnTo>
                    <a:lnTo>
                      <a:pt x="110" y="192"/>
                    </a:lnTo>
                    <a:lnTo>
                      <a:pt x="109" y="188"/>
                    </a:lnTo>
                    <a:lnTo>
                      <a:pt x="108" y="181"/>
                    </a:lnTo>
                    <a:lnTo>
                      <a:pt x="108" y="176"/>
                    </a:lnTo>
                    <a:lnTo>
                      <a:pt x="110" y="170"/>
                    </a:lnTo>
                    <a:lnTo>
                      <a:pt x="114" y="164"/>
                    </a:lnTo>
                    <a:lnTo>
                      <a:pt x="118" y="158"/>
                    </a:lnTo>
                    <a:lnTo>
                      <a:pt x="121" y="150"/>
                    </a:lnTo>
                    <a:lnTo>
                      <a:pt x="122" y="145"/>
                    </a:lnTo>
                    <a:lnTo>
                      <a:pt x="124" y="140"/>
                    </a:lnTo>
                    <a:lnTo>
                      <a:pt x="128" y="138"/>
                    </a:lnTo>
                    <a:lnTo>
                      <a:pt x="133" y="134"/>
                    </a:lnTo>
                    <a:lnTo>
                      <a:pt x="138" y="132"/>
                    </a:lnTo>
                    <a:lnTo>
                      <a:pt x="138" y="130"/>
                    </a:lnTo>
                    <a:lnTo>
                      <a:pt x="136" y="127"/>
                    </a:lnTo>
                    <a:lnTo>
                      <a:pt x="135" y="122"/>
                    </a:lnTo>
                    <a:lnTo>
                      <a:pt x="135" y="116"/>
                    </a:lnTo>
                    <a:lnTo>
                      <a:pt x="135" y="114"/>
                    </a:lnTo>
                    <a:lnTo>
                      <a:pt x="137" y="112"/>
                    </a:lnTo>
                    <a:lnTo>
                      <a:pt x="143" y="110"/>
                    </a:lnTo>
                    <a:lnTo>
                      <a:pt x="141" y="108"/>
                    </a:lnTo>
                    <a:lnTo>
                      <a:pt x="138" y="103"/>
                    </a:lnTo>
                    <a:lnTo>
                      <a:pt x="136" y="97"/>
                    </a:lnTo>
                    <a:lnTo>
                      <a:pt x="136" y="93"/>
                    </a:lnTo>
                    <a:lnTo>
                      <a:pt x="136" y="87"/>
                    </a:lnTo>
                    <a:lnTo>
                      <a:pt x="135" y="83"/>
                    </a:lnTo>
                    <a:lnTo>
                      <a:pt x="130" y="80"/>
                    </a:lnTo>
                    <a:lnTo>
                      <a:pt x="124" y="85"/>
                    </a:lnTo>
                    <a:lnTo>
                      <a:pt x="121" y="89"/>
                    </a:lnTo>
                    <a:lnTo>
                      <a:pt x="121" y="92"/>
                    </a:lnTo>
                    <a:lnTo>
                      <a:pt x="123" y="95"/>
                    </a:lnTo>
                    <a:lnTo>
                      <a:pt x="123" y="106"/>
                    </a:lnTo>
                    <a:lnTo>
                      <a:pt x="120" y="119"/>
                    </a:lnTo>
                    <a:lnTo>
                      <a:pt x="115" y="129"/>
                    </a:lnTo>
                    <a:lnTo>
                      <a:pt x="110" y="138"/>
                    </a:lnTo>
                    <a:lnTo>
                      <a:pt x="105" y="149"/>
                    </a:lnTo>
                    <a:lnTo>
                      <a:pt x="101" y="157"/>
                    </a:lnTo>
                    <a:lnTo>
                      <a:pt x="94" y="165"/>
                    </a:lnTo>
                    <a:lnTo>
                      <a:pt x="86" y="173"/>
                    </a:lnTo>
                    <a:lnTo>
                      <a:pt x="75" y="183"/>
                    </a:lnTo>
                    <a:lnTo>
                      <a:pt x="61" y="193"/>
                    </a:lnTo>
                    <a:lnTo>
                      <a:pt x="44" y="203"/>
                    </a:lnTo>
                    <a:lnTo>
                      <a:pt x="24" y="214"/>
                    </a:lnTo>
                    <a:lnTo>
                      <a:pt x="0" y="225"/>
                    </a:lnTo>
                    <a:lnTo>
                      <a:pt x="6" y="232"/>
                    </a:lnTo>
                    <a:lnTo>
                      <a:pt x="13" y="239"/>
                    </a:lnTo>
                    <a:lnTo>
                      <a:pt x="19" y="246"/>
                    </a:lnTo>
                    <a:lnTo>
                      <a:pt x="26" y="253"/>
                    </a:lnTo>
                    <a:lnTo>
                      <a:pt x="33" y="260"/>
                    </a:lnTo>
                    <a:lnTo>
                      <a:pt x="40" y="265"/>
                    </a:lnTo>
                    <a:lnTo>
                      <a:pt x="47" y="271"/>
                    </a:lnTo>
                    <a:lnTo>
                      <a:pt x="54" y="277"/>
                    </a:lnTo>
                    <a:lnTo>
                      <a:pt x="57" y="280"/>
                    </a:lnTo>
                    <a:lnTo>
                      <a:pt x="61" y="285"/>
                    </a:lnTo>
                    <a:lnTo>
                      <a:pt x="64" y="290"/>
                    </a:lnTo>
                    <a:lnTo>
                      <a:pt x="69" y="293"/>
                    </a:lnTo>
                    <a:lnTo>
                      <a:pt x="75" y="298"/>
                    </a:lnTo>
                    <a:lnTo>
                      <a:pt x="80" y="302"/>
                    </a:lnTo>
                    <a:lnTo>
                      <a:pt x="86" y="307"/>
                    </a:lnTo>
                    <a:lnTo>
                      <a:pt x="93" y="31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2895" name="Freeform 127"/>
              <p:cNvSpPr>
                <a:spLocks/>
              </p:cNvSpPr>
              <p:nvPr/>
            </p:nvSpPr>
            <p:spPr bwMode="auto">
              <a:xfrm>
                <a:off x="3693" y="2661"/>
                <a:ext cx="114" cy="212"/>
              </a:xfrm>
              <a:custGeom>
                <a:avLst/>
                <a:gdLst/>
                <a:ahLst/>
                <a:cxnLst>
                  <a:cxn ang="0">
                    <a:pos x="82" y="21"/>
                  </a:cxn>
                  <a:cxn ang="0">
                    <a:pos x="88" y="53"/>
                  </a:cxn>
                  <a:cxn ang="0">
                    <a:pos x="97" y="65"/>
                  </a:cxn>
                  <a:cxn ang="0">
                    <a:pos x="114" y="79"/>
                  </a:cxn>
                  <a:cxn ang="0">
                    <a:pos x="129" y="116"/>
                  </a:cxn>
                  <a:cxn ang="0">
                    <a:pos x="129" y="154"/>
                  </a:cxn>
                  <a:cxn ang="0">
                    <a:pos x="149" y="195"/>
                  </a:cxn>
                  <a:cxn ang="0">
                    <a:pos x="157" y="230"/>
                  </a:cxn>
                  <a:cxn ang="0">
                    <a:pos x="165" y="271"/>
                  </a:cxn>
                  <a:cxn ang="0">
                    <a:pos x="159" y="306"/>
                  </a:cxn>
                  <a:cxn ang="0">
                    <a:pos x="145" y="317"/>
                  </a:cxn>
                  <a:cxn ang="0">
                    <a:pos x="119" y="320"/>
                  </a:cxn>
                  <a:cxn ang="0">
                    <a:pos x="96" y="311"/>
                  </a:cxn>
                  <a:cxn ang="0">
                    <a:pos x="87" y="311"/>
                  </a:cxn>
                  <a:cxn ang="0">
                    <a:pos x="78" y="323"/>
                  </a:cxn>
                  <a:cxn ang="0">
                    <a:pos x="60" y="330"/>
                  </a:cxn>
                  <a:cxn ang="0">
                    <a:pos x="66" y="332"/>
                  </a:cxn>
                  <a:cxn ang="0">
                    <a:pos x="53" y="343"/>
                  </a:cxn>
                  <a:cxn ang="0">
                    <a:pos x="30" y="361"/>
                  </a:cxn>
                  <a:cxn ang="0">
                    <a:pos x="17" y="377"/>
                  </a:cxn>
                  <a:cxn ang="0">
                    <a:pos x="6" y="387"/>
                  </a:cxn>
                  <a:cxn ang="0">
                    <a:pos x="27" y="393"/>
                  </a:cxn>
                  <a:cxn ang="0">
                    <a:pos x="22" y="415"/>
                  </a:cxn>
                  <a:cxn ang="0">
                    <a:pos x="33" y="417"/>
                  </a:cxn>
                  <a:cxn ang="0">
                    <a:pos x="54" y="406"/>
                  </a:cxn>
                  <a:cxn ang="0">
                    <a:pos x="76" y="396"/>
                  </a:cxn>
                  <a:cxn ang="0">
                    <a:pos x="90" y="386"/>
                  </a:cxn>
                  <a:cxn ang="0">
                    <a:pos x="103" y="381"/>
                  </a:cxn>
                  <a:cxn ang="0">
                    <a:pos x="136" y="389"/>
                  </a:cxn>
                  <a:cxn ang="0">
                    <a:pos x="147" y="391"/>
                  </a:cxn>
                  <a:cxn ang="0">
                    <a:pos x="162" y="364"/>
                  </a:cxn>
                  <a:cxn ang="0">
                    <a:pos x="171" y="347"/>
                  </a:cxn>
                  <a:cxn ang="0">
                    <a:pos x="174" y="345"/>
                  </a:cxn>
                  <a:cxn ang="0">
                    <a:pos x="193" y="337"/>
                  </a:cxn>
                  <a:cxn ang="0">
                    <a:pos x="210" y="318"/>
                  </a:cxn>
                  <a:cxn ang="0">
                    <a:pos x="220" y="291"/>
                  </a:cxn>
                  <a:cxn ang="0">
                    <a:pos x="228" y="273"/>
                  </a:cxn>
                  <a:cxn ang="0">
                    <a:pos x="210" y="257"/>
                  </a:cxn>
                  <a:cxn ang="0">
                    <a:pos x="199" y="202"/>
                  </a:cxn>
                  <a:cxn ang="0">
                    <a:pos x="203" y="159"/>
                  </a:cxn>
                  <a:cxn ang="0">
                    <a:pos x="186" y="120"/>
                  </a:cxn>
                  <a:cxn ang="0">
                    <a:pos x="195" y="127"/>
                  </a:cxn>
                  <a:cxn ang="0">
                    <a:pos x="190" y="110"/>
                  </a:cxn>
                  <a:cxn ang="0">
                    <a:pos x="176" y="81"/>
                  </a:cxn>
                  <a:cxn ang="0">
                    <a:pos x="172" y="66"/>
                  </a:cxn>
                  <a:cxn ang="0">
                    <a:pos x="172" y="56"/>
                  </a:cxn>
                  <a:cxn ang="0">
                    <a:pos x="155" y="36"/>
                  </a:cxn>
                  <a:cxn ang="0">
                    <a:pos x="144" y="0"/>
                  </a:cxn>
                  <a:cxn ang="0">
                    <a:pos x="118" y="4"/>
                  </a:cxn>
                  <a:cxn ang="0">
                    <a:pos x="88" y="7"/>
                  </a:cxn>
                </a:cxnLst>
                <a:rect l="0" t="0" r="r" b="b"/>
                <a:pathLst>
                  <a:path w="229" h="423">
                    <a:moveTo>
                      <a:pt x="73" y="7"/>
                    </a:moveTo>
                    <a:lnTo>
                      <a:pt x="76" y="13"/>
                    </a:lnTo>
                    <a:lnTo>
                      <a:pt x="82" y="21"/>
                    </a:lnTo>
                    <a:lnTo>
                      <a:pt x="87" y="32"/>
                    </a:lnTo>
                    <a:lnTo>
                      <a:pt x="88" y="43"/>
                    </a:lnTo>
                    <a:lnTo>
                      <a:pt x="88" y="53"/>
                    </a:lnTo>
                    <a:lnTo>
                      <a:pt x="89" y="58"/>
                    </a:lnTo>
                    <a:lnTo>
                      <a:pt x="92" y="63"/>
                    </a:lnTo>
                    <a:lnTo>
                      <a:pt x="97" y="65"/>
                    </a:lnTo>
                    <a:lnTo>
                      <a:pt x="102" y="69"/>
                    </a:lnTo>
                    <a:lnTo>
                      <a:pt x="107" y="72"/>
                    </a:lnTo>
                    <a:lnTo>
                      <a:pt x="114" y="79"/>
                    </a:lnTo>
                    <a:lnTo>
                      <a:pt x="120" y="88"/>
                    </a:lnTo>
                    <a:lnTo>
                      <a:pt x="127" y="105"/>
                    </a:lnTo>
                    <a:lnTo>
                      <a:pt x="129" y="116"/>
                    </a:lnTo>
                    <a:lnTo>
                      <a:pt x="128" y="124"/>
                    </a:lnTo>
                    <a:lnTo>
                      <a:pt x="127" y="136"/>
                    </a:lnTo>
                    <a:lnTo>
                      <a:pt x="129" y="154"/>
                    </a:lnTo>
                    <a:lnTo>
                      <a:pt x="135" y="171"/>
                    </a:lnTo>
                    <a:lnTo>
                      <a:pt x="143" y="185"/>
                    </a:lnTo>
                    <a:lnTo>
                      <a:pt x="149" y="195"/>
                    </a:lnTo>
                    <a:lnTo>
                      <a:pt x="153" y="203"/>
                    </a:lnTo>
                    <a:lnTo>
                      <a:pt x="156" y="214"/>
                    </a:lnTo>
                    <a:lnTo>
                      <a:pt x="157" y="230"/>
                    </a:lnTo>
                    <a:lnTo>
                      <a:pt x="157" y="254"/>
                    </a:lnTo>
                    <a:lnTo>
                      <a:pt x="165" y="266"/>
                    </a:lnTo>
                    <a:lnTo>
                      <a:pt x="165" y="271"/>
                    </a:lnTo>
                    <a:lnTo>
                      <a:pt x="163" y="281"/>
                    </a:lnTo>
                    <a:lnTo>
                      <a:pt x="162" y="294"/>
                    </a:lnTo>
                    <a:lnTo>
                      <a:pt x="159" y="306"/>
                    </a:lnTo>
                    <a:lnTo>
                      <a:pt x="157" y="310"/>
                    </a:lnTo>
                    <a:lnTo>
                      <a:pt x="152" y="314"/>
                    </a:lnTo>
                    <a:lnTo>
                      <a:pt x="145" y="317"/>
                    </a:lnTo>
                    <a:lnTo>
                      <a:pt x="137" y="319"/>
                    </a:lnTo>
                    <a:lnTo>
                      <a:pt x="128" y="320"/>
                    </a:lnTo>
                    <a:lnTo>
                      <a:pt x="119" y="320"/>
                    </a:lnTo>
                    <a:lnTo>
                      <a:pt x="111" y="319"/>
                    </a:lnTo>
                    <a:lnTo>
                      <a:pt x="104" y="316"/>
                    </a:lnTo>
                    <a:lnTo>
                      <a:pt x="96" y="311"/>
                    </a:lnTo>
                    <a:lnTo>
                      <a:pt x="91" y="309"/>
                    </a:lnTo>
                    <a:lnTo>
                      <a:pt x="89" y="309"/>
                    </a:lnTo>
                    <a:lnTo>
                      <a:pt x="87" y="311"/>
                    </a:lnTo>
                    <a:lnTo>
                      <a:pt x="86" y="315"/>
                    </a:lnTo>
                    <a:lnTo>
                      <a:pt x="83" y="319"/>
                    </a:lnTo>
                    <a:lnTo>
                      <a:pt x="78" y="323"/>
                    </a:lnTo>
                    <a:lnTo>
                      <a:pt x="69" y="326"/>
                    </a:lnTo>
                    <a:lnTo>
                      <a:pt x="61" y="329"/>
                    </a:lnTo>
                    <a:lnTo>
                      <a:pt x="60" y="330"/>
                    </a:lnTo>
                    <a:lnTo>
                      <a:pt x="61" y="330"/>
                    </a:lnTo>
                    <a:lnTo>
                      <a:pt x="64" y="331"/>
                    </a:lnTo>
                    <a:lnTo>
                      <a:pt x="66" y="332"/>
                    </a:lnTo>
                    <a:lnTo>
                      <a:pt x="67" y="334"/>
                    </a:lnTo>
                    <a:lnTo>
                      <a:pt x="63" y="338"/>
                    </a:lnTo>
                    <a:lnTo>
                      <a:pt x="53" y="343"/>
                    </a:lnTo>
                    <a:lnTo>
                      <a:pt x="43" y="349"/>
                    </a:lnTo>
                    <a:lnTo>
                      <a:pt x="36" y="355"/>
                    </a:lnTo>
                    <a:lnTo>
                      <a:pt x="30" y="361"/>
                    </a:lnTo>
                    <a:lnTo>
                      <a:pt x="26" y="366"/>
                    </a:lnTo>
                    <a:lnTo>
                      <a:pt x="22" y="371"/>
                    </a:lnTo>
                    <a:lnTo>
                      <a:pt x="17" y="377"/>
                    </a:lnTo>
                    <a:lnTo>
                      <a:pt x="10" y="380"/>
                    </a:lnTo>
                    <a:lnTo>
                      <a:pt x="0" y="385"/>
                    </a:lnTo>
                    <a:lnTo>
                      <a:pt x="6" y="387"/>
                    </a:lnTo>
                    <a:lnTo>
                      <a:pt x="13" y="389"/>
                    </a:lnTo>
                    <a:lnTo>
                      <a:pt x="20" y="391"/>
                    </a:lnTo>
                    <a:lnTo>
                      <a:pt x="27" y="393"/>
                    </a:lnTo>
                    <a:lnTo>
                      <a:pt x="26" y="399"/>
                    </a:lnTo>
                    <a:lnTo>
                      <a:pt x="25" y="407"/>
                    </a:lnTo>
                    <a:lnTo>
                      <a:pt x="22" y="415"/>
                    </a:lnTo>
                    <a:lnTo>
                      <a:pt x="21" y="423"/>
                    </a:lnTo>
                    <a:lnTo>
                      <a:pt x="27" y="421"/>
                    </a:lnTo>
                    <a:lnTo>
                      <a:pt x="33" y="417"/>
                    </a:lnTo>
                    <a:lnTo>
                      <a:pt x="40" y="414"/>
                    </a:lnTo>
                    <a:lnTo>
                      <a:pt x="48" y="409"/>
                    </a:lnTo>
                    <a:lnTo>
                      <a:pt x="54" y="406"/>
                    </a:lnTo>
                    <a:lnTo>
                      <a:pt x="63" y="402"/>
                    </a:lnTo>
                    <a:lnTo>
                      <a:pt x="69" y="399"/>
                    </a:lnTo>
                    <a:lnTo>
                      <a:pt x="76" y="396"/>
                    </a:lnTo>
                    <a:lnTo>
                      <a:pt x="83" y="393"/>
                    </a:lnTo>
                    <a:lnTo>
                      <a:pt x="88" y="388"/>
                    </a:lnTo>
                    <a:lnTo>
                      <a:pt x="90" y="386"/>
                    </a:lnTo>
                    <a:lnTo>
                      <a:pt x="92" y="383"/>
                    </a:lnTo>
                    <a:lnTo>
                      <a:pt x="97" y="381"/>
                    </a:lnTo>
                    <a:lnTo>
                      <a:pt x="103" y="381"/>
                    </a:lnTo>
                    <a:lnTo>
                      <a:pt x="113" y="384"/>
                    </a:lnTo>
                    <a:lnTo>
                      <a:pt x="129" y="387"/>
                    </a:lnTo>
                    <a:lnTo>
                      <a:pt x="136" y="389"/>
                    </a:lnTo>
                    <a:lnTo>
                      <a:pt x="140" y="391"/>
                    </a:lnTo>
                    <a:lnTo>
                      <a:pt x="143" y="392"/>
                    </a:lnTo>
                    <a:lnTo>
                      <a:pt x="147" y="391"/>
                    </a:lnTo>
                    <a:lnTo>
                      <a:pt x="152" y="385"/>
                    </a:lnTo>
                    <a:lnTo>
                      <a:pt x="157" y="377"/>
                    </a:lnTo>
                    <a:lnTo>
                      <a:pt x="162" y="364"/>
                    </a:lnTo>
                    <a:lnTo>
                      <a:pt x="168" y="350"/>
                    </a:lnTo>
                    <a:lnTo>
                      <a:pt x="170" y="349"/>
                    </a:lnTo>
                    <a:lnTo>
                      <a:pt x="171" y="347"/>
                    </a:lnTo>
                    <a:lnTo>
                      <a:pt x="171" y="346"/>
                    </a:lnTo>
                    <a:lnTo>
                      <a:pt x="172" y="345"/>
                    </a:lnTo>
                    <a:lnTo>
                      <a:pt x="174" y="345"/>
                    </a:lnTo>
                    <a:lnTo>
                      <a:pt x="179" y="343"/>
                    </a:lnTo>
                    <a:lnTo>
                      <a:pt x="185" y="341"/>
                    </a:lnTo>
                    <a:lnTo>
                      <a:pt x="193" y="337"/>
                    </a:lnTo>
                    <a:lnTo>
                      <a:pt x="199" y="332"/>
                    </a:lnTo>
                    <a:lnTo>
                      <a:pt x="206" y="326"/>
                    </a:lnTo>
                    <a:lnTo>
                      <a:pt x="210" y="318"/>
                    </a:lnTo>
                    <a:lnTo>
                      <a:pt x="211" y="309"/>
                    </a:lnTo>
                    <a:lnTo>
                      <a:pt x="213" y="302"/>
                    </a:lnTo>
                    <a:lnTo>
                      <a:pt x="220" y="291"/>
                    </a:lnTo>
                    <a:lnTo>
                      <a:pt x="227" y="279"/>
                    </a:lnTo>
                    <a:lnTo>
                      <a:pt x="229" y="272"/>
                    </a:lnTo>
                    <a:lnTo>
                      <a:pt x="228" y="273"/>
                    </a:lnTo>
                    <a:lnTo>
                      <a:pt x="225" y="273"/>
                    </a:lnTo>
                    <a:lnTo>
                      <a:pt x="219" y="269"/>
                    </a:lnTo>
                    <a:lnTo>
                      <a:pt x="210" y="257"/>
                    </a:lnTo>
                    <a:lnTo>
                      <a:pt x="202" y="240"/>
                    </a:lnTo>
                    <a:lnTo>
                      <a:pt x="198" y="220"/>
                    </a:lnTo>
                    <a:lnTo>
                      <a:pt x="199" y="202"/>
                    </a:lnTo>
                    <a:lnTo>
                      <a:pt x="205" y="185"/>
                    </a:lnTo>
                    <a:lnTo>
                      <a:pt x="208" y="171"/>
                    </a:lnTo>
                    <a:lnTo>
                      <a:pt x="203" y="159"/>
                    </a:lnTo>
                    <a:lnTo>
                      <a:pt x="195" y="148"/>
                    </a:lnTo>
                    <a:lnTo>
                      <a:pt x="187" y="132"/>
                    </a:lnTo>
                    <a:lnTo>
                      <a:pt x="186" y="120"/>
                    </a:lnTo>
                    <a:lnTo>
                      <a:pt x="188" y="120"/>
                    </a:lnTo>
                    <a:lnTo>
                      <a:pt x="193" y="125"/>
                    </a:lnTo>
                    <a:lnTo>
                      <a:pt x="195" y="127"/>
                    </a:lnTo>
                    <a:lnTo>
                      <a:pt x="195" y="126"/>
                    </a:lnTo>
                    <a:lnTo>
                      <a:pt x="195" y="120"/>
                    </a:lnTo>
                    <a:lnTo>
                      <a:pt x="190" y="110"/>
                    </a:lnTo>
                    <a:lnTo>
                      <a:pt x="180" y="94"/>
                    </a:lnTo>
                    <a:lnTo>
                      <a:pt x="173" y="82"/>
                    </a:lnTo>
                    <a:lnTo>
                      <a:pt x="176" y="81"/>
                    </a:lnTo>
                    <a:lnTo>
                      <a:pt x="185" y="85"/>
                    </a:lnTo>
                    <a:lnTo>
                      <a:pt x="189" y="87"/>
                    </a:lnTo>
                    <a:lnTo>
                      <a:pt x="172" y="66"/>
                    </a:lnTo>
                    <a:lnTo>
                      <a:pt x="180" y="62"/>
                    </a:lnTo>
                    <a:lnTo>
                      <a:pt x="178" y="61"/>
                    </a:lnTo>
                    <a:lnTo>
                      <a:pt x="172" y="56"/>
                    </a:lnTo>
                    <a:lnTo>
                      <a:pt x="164" y="51"/>
                    </a:lnTo>
                    <a:lnTo>
                      <a:pt x="157" y="44"/>
                    </a:lnTo>
                    <a:lnTo>
                      <a:pt x="155" y="36"/>
                    </a:lnTo>
                    <a:lnTo>
                      <a:pt x="153" y="26"/>
                    </a:lnTo>
                    <a:lnTo>
                      <a:pt x="151" y="15"/>
                    </a:lnTo>
                    <a:lnTo>
                      <a:pt x="144" y="0"/>
                    </a:lnTo>
                    <a:lnTo>
                      <a:pt x="137" y="2"/>
                    </a:lnTo>
                    <a:lnTo>
                      <a:pt x="128" y="3"/>
                    </a:lnTo>
                    <a:lnTo>
                      <a:pt x="118" y="4"/>
                    </a:lnTo>
                    <a:lnTo>
                      <a:pt x="109" y="5"/>
                    </a:lnTo>
                    <a:lnTo>
                      <a:pt x="98" y="5"/>
                    </a:lnTo>
                    <a:lnTo>
                      <a:pt x="88" y="7"/>
                    </a:lnTo>
                    <a:lnTo>
                      <a:pt x="80" y="7"/>
                    </a:lnTo>
                    <a:lnTo>
                      <a:pt x="73" y="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2896" name="Freeform 128"/>
              <p:cNvSpPr>
                <a:spLocks/>
              </p:cNvSpPr>
              <p:nvPr/>
            </p:nvSpPr>
            <p:spPr bwMode="auto">
              <a:xfrm>
                <a:off x="3787" y="2645"/>
                <a:ext cx="68" cy="146"/>
              </a:xfrm>
              <a:custGeom>
                <a:avLst/>
                <a:gdLst/>
                <a:ahLst/>
                <a:cxnLst>
                  <a:cxn ang="0">
                    <a:pos x="80" y="5"/>
                  </a:cxn>
                  <a:cxn ang="0">
                    <a:pos x="73" y="20"/>
                  </a:cxn>
                  <a:cxn ang="0">
                    <a:pos x="68" y="32"/>
                  </a:cxn>
                  <a:cxn ang="0">
                    <a:pos x="75" y="41"/>
                  </a:cxn>
                  <a:cxn ang="0">
                    <a:pos x="91" y="55"/>
                  </a:cxn>
                  <a:cxn ang="0">
                    <a:pos x="101" y="72"/>
                  </a:cxn>
                  <a:cxn ang="0">
                    <a:pos x="112" y="108"/>
                  </a:cxn>
                  <a:cxn ang="0">
                    <a:pos x="120" y="108"/>
                  </a:cxn>
                  <a:cxn ang="0">
                    <a:pos x="126" y="136"/>
                  </a:cxn>
                  <a:cxn ang="0">
                    <a:pos x="124" y="192"/>
                  </a:cxn>
                  <a:cxn ang="0">
                    <a:pos x="124" y="215"/>
                  </a:cxn>
                  <a:cxn ang="0">
                    <a:pos x="136" y="234"/>
                  </a:cxn>
                  <a:cxn ang="0">
                    <a:pos x="131" y="253"/>
                  </a:cxn>
                  <a:cxn ang="0">
                    <a:pos x="106" y="294"/>
                  </a:cxn>
                  <a:cxn ang="0">
                    <a:pos x="103" y="283"/>
                  </a:cxn>
                  <a:cxn ang="0">
                    <a:pos x="101" y="260"/>
                  </a:cxn>
                  <a:cxn ang="0">
                    <a:pos x="98" y="238"/>
                  </a:cxn>
                  <a:cxn ang="0">
                    <a:pos x="84" y="208"/>
                  </a:cxn>
                  <a:cxn ang="0">
                    <a:pos x="93" y="200"/>
                  </a:cxn>
                  <a:cxn ang="0">
                    <a:pos x="78" y="179"/>
                  </a:cxn>
                  <a:cxn ang="0">
                    <a:pos x="81" y="161"/>
                  </a:cxn>
                  <a:cxn ang="0">
                    <a:pos x="73" y="149"/>
                  </a:cxn>
                  <a:cxn ang="0">
                    <a:pos x="63" y="128"/>
                  </a:cxn>
                  <a:cxn ang="0">
                    <a:pos x="60" y="121"/>
                  </a:cxn>
                  <a:cxn ang="0">
                    <a:pos x="54" y="115"/>
                  </a:cxn>
                  <a:cxn ang="0">
                    <a:pos x="44" y="108"/>
                  </a:cxn>
                  <a:cxn ang="0">
                    <a:pos x="29" y="100"/>
                  </a:cxn>
                  <a:cxn ang="0">
                    <a:pos x="10" y="82"/>
                  </a:cxn>
                  <a:cxn ang="0">
                    <a:pos x="4" y="60"/>
                  </a:cxn>
                  <a:cxn ang="0">
                    <a:pos x="2" y="46"/>
                  </a:cxn>
                  <a:cxn ang="0">
                    <a:pos x="8" y="45"/>
                  </a:cxn>
                  <a:cxn ang="0">
                    <a:pos x="6" y="23"/>
                  </a:cxn>
                  <a:cxn ang="0">
                    <a:pos x="6" y="21"/>
                  </a:cxn>
                  <a:cxn ang="0">
                    <a:pos x="5" y="16"/>
                  </a:cxn>
                  <a:cxn ang="0">
                    <a:pos x="19" y="13"/>
                  </a:cxn>
                  <a:cxn ang="0">
                    <a:pos x="40" y="8"/>
                  </a:cxn>
                  <a:cxn ang="0">
                    <a:pos x="62" y="4"/>
                  </a:cxn>
                  <a:cxn ang="0">
                    <a:pos x="78" y="0"/>
                  </a:cxn>
                </a:cxnLst>
                <a:rect l="0" t="0" r="r" b="b"/>
                <a:pathLst>
                  <a:path w="136" h="294">
                    <a:moveTo>
                      <a:pt x="78" y="0"/>
                    </a:moveTo>
                    <a:lnTo>
                      <a:pt x="80" y="5"/>
                    </a:lnTo>
                    <a:lnTo>
                      <a:pt x="76" y="12"/>
                    </a:lnTo>
                    <a:lnTo>
                      <a:pt x="73" y="20"/>
                    </a:lnTo>
                    <a:lnTo>
                      <a:pt x="76" y="28"/>
                    </a:lnTo>
                    <a:lnTo>
                      <a:pt x="68" y="32"/>
                    </a:lnTo>
                    <a:lnTo>
                      <a:pt x="70" y="35"/>
                    </a:lnTo>
                    <a:lnTo>
                      <a:pt x="75" y="41"/>
                    </a:lnTo>
                    <a:lnTo>
                      <a:pt x="82" y="49"/>
                    </a:lnTo>
                    <a:lnTo>
                      <a:pt x="91" y="55"/>
                    </a:lnTo>
                    <a:lnTo>
                      <a:pt x="98" y="61"/>
                    </a:lnTo>
                    <a:lnTo>
                      <a:pt x="101" y="72"/>
                    </a:lnTo>
                    <a:lnTo>
                      <a:pt x="105" y="87"/>
                    </a:lnTo>
                    <a:lnTo>
                      <a:pt x="112" y="108"/>
                    </a:lnTo>
                    <a:lnTo>
                      <a:pt x="119" y="106"/>
                    </a:lnTo>
                    <a:lnTo>
                      <a:pt x="120" y="108"/>
                    </a:lnTo>
                    <a:lnTo>
                      <a:pt x="123" y="118"/>
                    </a:lnTo>
                    <a:lnTo>
                      <a:pt x="126" y="136"/>
                    </a:lnTo>
                    <a:lnTo>
                      <a:pt x="127" y="166"/>
                    </a:lnTo>
                    <a:lnTo>
                      <a:pt x="124" y="192"/>
                    </a:lnTo>
                    <a:lnTo>
                      <a:pt x="123" y="204"/>
                    </a:lnTo>
                    <a:lnTo>
                      <a:pt x="124" y="215"/>
                    </a:lnTo>
                    <a:lnTo>
                      <a:pt x="127" y="242"/>
                    </a:lnTo>
                    <a:lnTo>
                      <a:pt x="136" y="234"/>
                    </a:lnTo>
                    <a:lnTo>
                      <a:pt x="135" y="239"/>
                    </a:lnTo>
                    <a:lnTo>
                      <a:pt x="131" y="253"/>
                    </a:lnTo>
                    <a:lnTo>
                      <a:pt x="122" y="273"/>
                    </a:lnTo>
                    <a:lnTo>
                      <a:pt x="106" y="294"/>
                    </a:lnTo>
                    <a:lnTo>
                      <a:pt x="105" y="291"/>
                    </a:lnTo>
                    <a:lnTo>
                      <a:pt x="103" y="283"/>
                    </a:lnTo>
                    <a:lnTo>
                      <a:pt x="100" y="273"/>
                    </a:lnTo>
                    <a:lnTo>
                      <a:pt x="101" y="260"/>
                    </a:lnTo>
                    <a:lnTo>
                      <a:pt x="101" y="249"/>
                    </a:lnTo>
                    <a:lnTo>
                      <a:pt x="98" y="238"/>
                    </a:lnTo>
                    <a:lnTo>
                      <a:pt x="91" y="226"/>
                    </a:lnTo>
                    <a:lnTo>
                      <a:pt x="84" y="208"/>
                    </a:lnTo>
                    <a:lnTo>
                      <a:pt x="97" y="204"/>
                    </a:lnTo>
                    <a:lnTo>
                      <a:pt x="93" y="200"/>
                    </a:lnTo>
                    <a:lnTo>
                      <a:pt x="86" y="190"/>
                    </a:lnTo>
                    <a:lnTo>
                      <a:pt x="78" y="179"/>
                    </a:lnTo>
                    <a:lnTo>
                      <a:pt x="74" y="166"/>
                    </a:lnTo>
                    <a:lnTo>
                      <a:pt x="81" y="161"/>
                    </a:lnTo>
                    <a:lnTo>
                      <a:pt x="78" y="158"/>
                    </a:lnTo>
                    <a:lnTo>
                      <a:pt x="73" y="149"/>
                    </a:lnTo>
                    <a:lnTo>
                      <a:pt x="67" y="137"/>
                    </a:lnTo>
                    <a:lnTo>
                      <a:pt x="63" y="128"/>
                    </a:lnTo>
                    <a:lnTo>
                      <a:pt x="62" y="124"/>
                    </a:lnTo>
                    <a:lnTo>
                      <a:pt x="60" y="121"/>
                    </a:lnTo>
                    <a:lnTo>
                      <a:pt x="58" y="119"/>
                    </a:lnTo>
                    <a:lnTo>
                      <a:pt x="54" y="115"/>
                    </a:lnTo>
                    <a:lnTo>
                      <a:pt x="50" y="112"/>
                    </a:lnTo>
                    <a:lnTo>
                      <a:pt x="44" y="108"/>
                    </a:lnTo>
                    <a:lnTo>
                      <a:pt x="37" y="105"/>
                    </a:lnTo>
                    <a:lnTo>
                      <a:pt x="29" y="100"/>
                    </a:lnTo>
                    <a:lnTo>
                      <a:pt x="15" y="91"/>
                    </a:lnTo>
                    <a:lnTo>
                      <a:pt x="10" y="82"/>
                    </a:lnTo>
                    <a:lnTo>
                      <a:pt x="8" y="73"/>
                    </a:lnTo>
                    <a:lnTo>
                      <a:pt x="4" y="60"/>
                    </a:lnTo>
                    <a:lnTo>
                      <a:pt x="0" y="51"/>
                    </a:lnTo>
                    <a:lnTo>
                      <a:pt x="2" y="46"/>
                    </a:lnTo>
                    <a:lnTo>
                      <a:pt x="6" y="45"/>
                    </a:lnTo>
                    <a:lnTo>
                      <a:pt x="8" y="45"/>
                    </a:lnTo>
                    <a:lnTo>
                      <a:pt x="0" y="30"/>
                    </a:lnTo>
                    <a:lnTo>
                      <a:pt x="6" y="23"/>
                    </a:lnTo>
                    <a:lnTo>
                      <a:pt x="6" y="22"/>
                    </a:lnTo>
                    <a:lnTo>
                      <a:pt x="6" y="21"/>
                    </a:lnTo>
                    <a:lnTo>
                      <a:pt x="6" y="19"/>
                    </a:lnTo>
                    <a:lnTo>
                      <a:pt x="5" y="16"/>
                    </a:lnTo>
                    <a:lnTo>
                      <a:pt x="10" y="15"/>
                    </a:lnTo>
                    <a:lnTo>
                      <a:pt x="19" y="13"/>
                    </a:lnTo>
                    <a:lnTo>
                      <a:pt x="29" y="11"/>
                    </a:lnTo>
                    <a:lnTo>
                      <a:pt x="40" y="8"/>
                    </a:lnTo>
                    <a:lnTo>
                      <a:pt x="52" y="6"/>
                    </a:lnTo>
                    <a:lnTo>
                      <a:pt x="62" y="4"/>
                    </a:lnTo>
                    <a:lnTo>
                      <a:pt x="71" y="1"/>
                    </a:lnTo>
                    <a:lnTo>
                      <a:pt x="78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2897" name="Freeform 129"/>
              <p:cNvSpPr>
                <a:spLocks/>
              </p:cNvSpPr>
              <p:nvPr/>
            </p:nvSpPr>
            <p:spPr bwMode="auto">
              <a:xfrm>
                <a:off x="3910" y="2643"/>
                <a:ext cx="59" cy="160"/>
              </a:xfrm>
              <a:custGeom>
                <a:avLst/>
                <a:gdLst/>
                <a:ahLst/>
                <a:cxnLst>
                  <a:cxn ang="0">
                    <a:pos x="22" y="22"/>
                  </a:cxn>
                  <a:cxn ang="0">
                    <a:pos x="22" y="67"/>
                  </a:cxn>
                  <a:cxn ang="0">
                    <a:pos x="36" y="94"/>
                  </a:cxn>
                  <a:cxn ang="0">
                    <a:pos x="51" y="112"/>
                  </a:cxn>
                  <a:cxn ang="0">
                    <a:pos x="64" y="129"/>
                  </a:cxn>
                  <a:cxn ang="0">
                    <a:pos x="67" y="146"/>
                  </a:cxn>
                  <a:cxn ang="0">
                    <a:pos x="55" y="169"/>
                  </a:cxn>
                  <a:cxn ang="0">
                    <a:pos x="42" y="187"/>
                  </a:cxn>
                  <a:cxn ang="0">
                    <a:pos x="46" y="223"/>
                  </a:cxn>
                  <a:cxn ang="0">
                    <a:pos x="38" y="251"/>
                  </a:cxn>
                  <a:cxn ang="0">
                    <a:pos x="27" y="260"/>
                  </a:cxn>
                  <a:cxn ang="0">
                    <a:pos x="20" y="261"/>
                  </a:cxn>
                  <a:cxn ang="0">
                    <a:pos x="30" y="263"/>
                  </a:cxn>
                  <a:cxn ang="0">
                    <a:pos x="42" y="261"/>
                  </a:cxn>
                  <a:cxn ang="0">
                    <a:pos x="36" y="271"/>
                  </a:cxn>
                  <a:cxn ang="0">
                    <a:pos x="17" y="292"/>
                  </a:cxn>
                  <a:cxn ang="0">
                    <a:pos x="4" y="309"/>
                  </a:cxn>
                  <a:cxn ang="0">
                    <a:pos x="0" y="317"/>
                  </a:cxn>
                  <a:cxn ang="0">
                    <a:pos x="14" y="316"/>
                  </a:cxn>
                  <a:cxn ang="0">
                    <a:pos x="26" y="309"/>
                  </a:cxn>
                  <a:cxn ang="0">
                    <a:pos x="36" y="299"/>
                  </a:cxn>
                  <a:cxn ang="0">
                    <a:pos x="49" y="284"/>
                  </a:cxn>
                  <a:cxn ang="0">
                    <a:pos x="66" y="266"/>
                  </a:cxn>
                  <a:cxn ang="0">
                    <a:pos x="80" y="251"/>
                  </a:cxn>
                  <a:cxn ang="0">
                    <a:pos x="91" y="236"/>
                  </a:cxn>
                  <a:cxn ang="0">
                    <a:pos x="99" y="218"/>
                  </a:cxn>
                  <a:cxn ang="0">
                    <a:pos x="104" y="192"/>
                  </a:cxn>
                  <a:cxn ang="0">
                    <a:pos x="99" y="176"/>
                  </a:cxn>
                  <a:cxn ang="0">
                    <a:pos x="105" y="149"/>
                  </a:cxn>
                  <a:cxn ang="0">
                    <a:pos x="118" y="139"/>
                  </a:cxn>
                  <a:cxn ang="0">
                    <a:pos x="108" y="125"/>
                  </a:cxn>
                  <a:cxn ang="0">
                    <a:pos x="100" y="103"/>
                  </a:cxn>
                  <a:cxn ang="0">
                    <a:pos x="110" y="98"/>
                  </a:cxn>
                  <a:cxn ang="0">
                    <a:pos x="90" y="53"/>
                  </a:cxn>
                  <a:cxn ang="0">
                    <a:pos x="76" y="15"/>
                  </a:cxn>
                  <a:cxn ang="0">
                    <a:pos x="64" y="3"/>
                  </a:cxn>
                  <a:cxn ang="0">
                    <a:pos x="50" y="2"/>
                  </a:cxn>
                  <a:cxn ang="0">
                    <a:pos x="37" y="1"/>
                  </a:cxn>
                  <a:cxn ang="0">
                    <a:pos x="26" y="0"/>
                  </a:cxn>
                </a:cxnLst>
                <a:rect l="0" t="0" r="r" b="b"/>
                <a:pathLst>
                  <a:path w="120" h="319">
                    <a:moveTo>
                      <a:pt x="20" y="0"/>
                    </a:moveTo>
                    <a:lnTo>
                      <a:pt x="22" y="22"/>
                    </a:lnTo>
                    <a:lnTo>
                      <a:pt x="21" y="44"/>
                    </a:lnTo>
                    <a:lnTo>
                      <a:pt x="22" y="67"/>
                    </a:lnTo>
                    <a:lnTo>
                      <a:pt x="29" y="85"/>
                    </a:lnTo>
                    <a:lnTo>
                      <a:pt x="36" y="94"/>
                    </a:lnTo>
                    <a:lnTo>
                      <a:pt x="44" y="103"/>
                    </a:lnTo>
                    <a:lnTo>
                      <a:pt x="51" y="112"/>
                    </a:lnTo>
                    <a:lnTo>
                      <a:pt x="58" y="120"/>
                    </a:lnTo>
                    <a:lnTo>
                      <a:pt x="64" y="129"/>
                    </a:lnTo>
                    <a:lnTo>
                      <a:pt x="66" y="137"/>
                    </a:lnTo>
                    <a:lnTo>
                      <a:pt x="67" y="146"/>
                    </a:lnTo>
                    <a:lnTo>
                      <a:pt x="65" y="155"/>
                    </a:lnTo>
                    <a:lnTo>
                      <a:pt x="55" y="169"/>
                    </a:lnTo>
                    <a:lnTo>
                      <a:pt x="46" y="178"/>
                    </a:lnTo>
                    <a:lnTo>
                      <a:pt x="42" y="187"/>
                    </a:lnTo>
                    <a:lnTo>
                      <a:pt x="44" y="204"/>
                    </a:lnTo>
                    <a:lnTo>
                      <a:pt x="46" y="223"/>
                    </a:lnTo>
                    <a:lnTo>
                      <a:pt x="44" y="239"/>
                    </a:lnTo>
                    <a:lnTo>
                      <a:pt x="38" y="251"/>
                    </a:lnTo>
                    <a:lnTo>
                      <a:pt x="31" y="258"/>
                    </a:lnTo>
                    <a:lnTo>
                      <a:pt x="27" y="260"/>
                    </a:lnTo>
                    <a:lnTo>
                      <a:pt x="23" y="261"/>
                    </a:lnTo>
                    <a:lnTo>
                      <a:pt x="20" y="261"/>
                    </a:lnTo>
                    <a:lnTo>
                      <a:pt x="21" y="262"/>
                    </a:lnTo>
                    <a:lnTo>
                      <a:pt x="30" y="263"/>
                    </a:lnTo>
                    <a:lnTo>
                      <a:pt x="37" y="262"/>
                    </a:lnTo>
                    <a:lnTo>
                      <a:pt x="42" y="261"/>
                    </a:lnTo>
                    <a:lnTo>
                      <a:pt x="44" y="260"/>
                    </a:lnTo>
                    <a:lnTo>
                      <a:pt x="36" y="271"/>
                    </a:lnTo>
                    <a:lnTo>
                      <a:pt x="27" y="282"/>
                    </a:lnTo>
                    <a:lnTo>
                      <a:pt x="17" y="292"/>
                    </a:lnTo>
                    <a:lnTo>
                      <a:pt x="9" y="301"/>
                    </a:lnTo>
                    <a:lnTo>
                      <a:pt x="4" y="309"/>
                    </a:lnTo>
                    <a:lnTo>
                      <a:pt x="0" y="315"/>
                    </a:lnTo>
                    <a:lnTo>
                      <a:pt x="0" y="317"/>
                    </a:lnTo>
                    <a:lnTo>
                      <a:pt x="6" y="319"/>
                    </a:lnTo>
                    <a:lnTo>
                      <a:pt x="14" y="316"/>
                    </a:lnTo>
                    <a:lnTo>
                      <a:pt x="20" y="314"/>
                    </a:lnTo>
                    <a:lnTo>
                      <a:pt x="26" y="309"/>
                    </a:lnTo>
                    <a:lnTo>
                      <a:pt x="30" y="305"/>
                    </a:lnTo>
                    <a:lnTo>
                      <a:pt x="36" y="299"/>
                    </a:lnTo>
                    <a:lnTo>
                      <a:pt x="42" y="292"/>
                    </a:lnTo>
                    <a:lnTo>
                      <a:pt x="49" y="284"/>
                    </a:lnTo>
                    <a:lnTo>
                      <a:pt x="57" y="275"/>
                    </a:lnTo>
                    <a:lnTo>
                      <a:pt x="66" y="266"/>
                    </a:lnTo>
                    <a:lnTo>
                      <a:pt x="74" y="258"/>
                    </a:lnTo>
                    <a:lnTo>
                      <a:pt x="80" y="251"/>
                    </a:lnTo>
                    <a:lnTo>
                      <a:pt x="87" y="244"/>
                    </a:lnTo>
                    <a:lnTo>
                      <a:pt x="91" y="236"/>
                    </a:lnTo>
                    <a:lnTo>
                      <a:pt x="95" y="228"/>
                    </a:lnTo>
                    <a:lnTo>
                      <a:pt x="99" y="218"/>
                    </a:lnTo>
                    <a:lnTo>
                      <a:pt x="101" y="208"/>
                    </a:lnTo>
                    <a:lnTo>
                      <a:pt x="104" y="192"/>
                    </a:lnTo>
                    <a:lnTo>
                      <a:pt x="101" y="183"/>
                    </a:lnTo>
                    <a:lnTo>
                      <a:pt x="99" y="176"/>
                    </a:lnTo>
                    <a:lnTo>
                      <a:pt x="99" y="163"/>
                    </a:lnTo>
                    <a:lnTo>
                      <a:pt x="105" y="149"/>
                    </a:lnTo>
                    <a:lnTo>
                      <a:pt x="112" y="141"/>
                    </a:lnTo>
                    <a:lnTo>
                      <a:pt x="118" y="139"/>
                    </a:lnTo>
                    <a:lnTo>
                      <a:pt x="120" y="138"/>
                    </a:lnTo>
                    <a:lnTo>
                      <a:pt x="108" y="125"/>
                    </a:lnTo>
                    <a:lnTo>
                      <a:pt x="103" y="113"/>
                    </a:lnTo>
                    <a:lnTo>
                      <a:pt x="100" y="103"/>
                    </a:lnTo>
                    <a:lnTo>
                      <a:pt x="99" y="100"/>
                    </a:lnTo>
                    <a:lnTo>
                      <a:pt x="110" y="98"/>
                    </a:lnTo>
                    <a:lnTo>
                      <a:pt x="95" y="78"/>
                    </a:lnTo>
                    <a:lnTo>
                      <a:pt x="90" y="53"/>
                    </a:lnTo>
                    <a:lnTo>
                      <a:pt x="83" y="31"/>
                    </a:lnTo>
                    <a:lnTo>
                      <a:pt x="76" y="15"/>
                    </a:lnTo>
                    <a:lnTo>
                      <a:pt x="70" y="3"/>
                    </a:lnTo>
                    <a:lnTo>
                      <a:pt x="64" y="3"/>
                    </a:lnTo>
                    <a:lnTo>
                      <a:pt x="57" y="2"/>
                    </a:lnTo>
                    <a:lnTo>
                      <a:pt x="50" y="2"/>
                    </a:lnTo>
                    <a:lnTo>
                      <a:pt x="44" y="1"/>
                    </a:lnTo>
                    <a:lnTo>
                      <a:pt x="37" y="1"/>
                    </a:lnTo>
                    <a:lnTo>
                      <a:pt x="31" y="1"/>
                    </a:lnTo>
                    <a:lnTo>
                      <a:pt x="26" y="0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2898" name="Freeform 130"/>
              <p:cNvSpPr>
                <a:spLocks/>
              </p:cNvSpPr>
              <p:nvPr/>
            </p:nvSpPr>
            <p:spPr bwMode="auto">
              <a:xfrm>
                <a:off x="3929" y="2627"/>
                <a:ext cx="137" cy="287"/>
              </a:xfrm>
              <a:custGeom>
                <a:avLst/>
                <a:gdLst/>
                <a:ahLst/>
                <a:cxnLst>
                  <a:cxn ang="0">
                    <a:pos x="245" y="14"/>
                  </a:cxn>
                  <a:cxn ang="0">
                    <a:pos x="269" y="61"/>
                  </a:cxn>
                  <a:cxn ang="0">
                    <a:pos x="267" y="104"/>
                  </a:cxn>
                  <a:cxn ang="0">
                    <a:pos x="272" y="140"/>
                  </a:cxn>
                  <a:cxn ang="0">
                    <a:pos x="241" y="156"/>
                  </a:cxn>
                  <a:cxn ang="0">
                    <a:pos x="211" y="137"/>
                  </a:cxn>
                  <a:cxn ang="0">
                    <a:pos x="183" y="131"/>
                  </a:cxn>
                  <a:cxn ang="0">
                    <a:pos x="149" y="142"/>
                  </a:cxn>
                  <a:cxn ang="0">
                    <a:pos x="182" y="170"/>
                  </a:cxn>
                  <a:cxn ang="0">
                    <a:pos x="208" y="170"/>
                  </a:cxn>
                  <a:cxn ang="0">
                    <a:pos x="240" y="200"/>
                  </a:cxn>
                  <a:cxn ang="0">
                    <a:pos x="261" y="237"/>
                  </a:cxn>
                  <a:cxn ang="0">
                    <a:pos x="242" y="225"/>
                  </a:cxn>
                  <a:cxn ang="0">
                    <a:pos x="215" y="232"/>
                  </a:cxn>
                  <a:cxn ang="0">
                    <a:pos x="189" y="232"/>
                  </a:cxn>
                  <a:cxn ang="0">
                    <a:pos x="161" y="270"/>
                  </a:cxn>
                  <a:cxn ang="0">
                    <a:pos x="144" y="329"/>
                  </a:cxn>
                  <a:cxn ang="0">
                    <a:pos x="112" y="378"/>
                  </a:cxn>
                  <a:cxn ang="0">
                    <a:pos x="89" y="413"/>
                  </a:cxn>
                  <a:cxn ang="0">
                    <a:pos x="69" y="445"/>
                  </a:cxn>
                  <a:cxn ang="0">
                    <a:pos x="96" y="446"/>
                  </a:cxn>
                  <a:cxn ang="0">
                    <a:pos x="138" y="385"/>
                  </a:cxn>
                  <a:cxn ang="0">
                    <a:pos x="169" y="361"/>
                  </a:cxn>
                  <a:cxn ang="0">
                    <a:pos x="211" y="367"/>
                  </a:cxn>
                  <a:cxn ang="0">
                    <a:pos x="197" y="406"/>
                  </a:cxn>
                  <a:cxn ang="0">
                    <a:pos x="172" y="409"/>
                  </a:cxn>
                  <a:cxn ang="0">
                    <a:pos x="154" y="429"/>
                  </a:cxn>
                  <a:cxn ang="0">
                    <a:pos x="134" y="444"/>
                  </a:cxn>
                  <a:cxn ang="0">
                    <a:pos x="162" y="457"/>
                  </a:cxn>
                  <a:cxn ang="0">
                    <a:pos x="189" y="468"/>
                  </a:cxn>
                  <a:cxn ang="0">
                    <a:pos x="180" y="532"/>
                  </a:cxn>
                  <a:cxn ang="0">
                    <a:pos x="116" y="571"/>
                  </a:cxn>
                  <a:cxn ang="0">
                    <a:pos x="88" y="544"/>
                  </a:cxn>
                  <a:cxn ang="0">
                    <a:pos x="122" y="538"/>
                  </a:cxn>
                  <a:cxn ang="0">
                    <a:pos x="151" y="509"/>
                  </a:cxn>
                  <a:cxn ang="0">
                    <a:pos x="111" y="500"/>
                  </a:cxn>
                  <a:cxn ang="0">
                    <a:pos x="82" y="493"/>
                  </a:cxn>
                  <a:cxn ang="0">
                    <a:pos x="70" y="490"/>
                  </a:cxn>
                  <a:cxn ang="0">
                    <a:pos x="30" y="457"/>
                  </a:cxn>
                  <a:cxn ang="0">
                    <a:pos x="6" y="420"/>
                  </a:cxn>
                  <a:cxn ang="0">
                    <a:pos x="22" y="364"/>
                  </a:cxn>
                  <a:cxn ang="0">
                    <a:pos x="58" y="326"/>
                  </a:cxn>
                  <a:cxn ang="0">
                    <a:pos x="68" y="287"/>
                  </a:cxn>
                  <a:cxn ang="0">
                    <a:pos x="90" y="240"/>
                  </a:cxn>
                  <a:cxn ang="0">
                    <a:pos x="126" y="203"/>
                  </a:cxn>
                  <a:cxn ang="0">
                    <a:pos x="129" y="164"/>
                  </a:cxn>
                  <a:cxn ang="0">
                    <a:pos x="114" y="98"/>
                  </a:cxn>
                  <a:cxn ang="0">
                    <a:pos x="98" y="46"/>
                  </a:cxn>
                  <a:cxn ang="0">
                    <a:pos x="122" y="41"/>
                  </a:cxn>
                  <a:cxn ang="0">
                    <a:pos x="189" y="48"/>
                  </a:cxn>
                  <a:cxn ang="0">
                    <a:pos x="227" y="24"/>
                  </a:cxn>
                </a:cxnLst>
                <a:rect l="0" t="0" r="r" b="b"/>
                <a:pathLst>
                  <a:path w="275" h="572">
                    <a:moveTo>
                      <a:pt x="235" y="0"/>
                    </a:moveTo>
                    <a:lnTo>
                      <a:pt x="236" y="3"/>
                    </a:lnTo>
                    <a:lnTo>
                      <a:pt x="237" y="7"/>
                    </a:lnTo>
                    <a:lnTo>
                      <a:pt x="238" y="10"/>
                    </a:lnTo>
                    <a:lnTo>
                      <a:pt x="245" y="14"/>
                    </a:lnTo>
                    <a:lnTo>
                      <a:pt x="254" y="20"/>
                    </a:lnTo>
                    <a:lnTo>
                      <a:pt x="260" y="27"/>
                    </a:lnTo>
                    <a:lnTo>
                      <a:pt x="264" y="35"/>
                    </a:lnTo>
                    <a:lnTo>
                      <a:pt x="267" y="47"/>
                    </a:lnTo>
                    <a:lnTo>
                      <a:pt x="269" y="61"/>
                    </a:lnTo>
                    <a:lnTo>
                      <a:pt x="267" y="73"/>
                    </a:lnTo>
                    <a:lnTo>
                      <a:pt x="264" y="84"/>
                    </a:lnTo>
                    <a:lnTo>
                      <a:pt x="263" y="87"/>
                    </a:lnTo>
                    <a:lnTo>
                      <a:pt x="266" y="99"/>
                    </a:lnTo>
                    <a:lnTo>
                      <a:pt x="267" y="104"/>
                    </a:lnTo>
                    <a:lnTo>
                      <a:pt x="267" y="110"/>
                    </a:lnTo>
                    <a:lnTo>
                      <a:pt x="269" y="117"/>
                    </a:lnTo>
                    <a:lnTo>
                      <a:pt x="273" y="126"/>
                    </a:lnTo>
                    <a:lnTo>
                      <a:pt x="275" y="134"/>
                    </a:lnTo>
                    <a:lnTo>
                      <a:pt x="272" y="140"/>
                    </a:lnTo>
                    <a:lnTo>
                      <a:pt x="263" y="145"/>
                    </a:lnTo>
                    <a:lnTo>
                      <a:pt x="257" y="147"/>
                    </a:lnTo>
                    <a:lnTo>
                      <a:pt x="251" y="150"/>
                    </a:lnTo>
                    <a:lnTo>
                      <a:pt x="245" y="154"/>
                    </a:lnTo>
                    <a:lnTo>
                      <a:pt x="241" y="156"/>
                    </a:lnTo>
                    <a:lnTo>
                      <a:pt x="235" y="157"/>
                    </a:lnTo>
                    <a:lnTo>
                      <a:pt x="230" y="156"/>
                    </a:lnTo>
                    <a:lnTo>
                      <a:pt x="225" y="153"/>
                    </a:lnTo>
                    <a:lnTo>
                      <a:pt x="218" y="145"/>
                    </a:lnTo>
                    <a:lnTo>
                      <a:pt x="211" y="137"/>
                    </a:lnTo>
                    <a:lnTo>
                      <a:pt x="205" y="132"/>
                    </a:lnTo>
                    <a:lnTo>
                      <a:pt x="199" y="130"/>
                    </a:lnTo>
                    <a:lnTo>
                      <a:pt x="193" y="130"/>
                    </a:lnTo>
                    <a:lnTo>
                      <a:pt x="189" y="131"/>
                    </a:lnTo>
                    <a:lnTo>
                      <a:pt x="183" y="131"/>
                    </a:lnTo>
                    <a:lnTo>
                      <a:pt x="179" y="132"/>
                    </a:lnTo>
                    <a:lnTo>
                      <a:pt x="173" y="132"/>
                    </a:lnTo>
                    <a:lnTo>
                      <a:pt x="161" y="132"/>
                    </a:lnTo>
                    <a:lnTo>
                      <a:pt x="152" y="137"/>
                    </a:lnTo>
                    <a:lnTo>
                      <a:pt x="149" y="142"/>
                    </a:lnTo>
                    <a:lnTo>
                      <a:pt x="154" y="150"/>
                    </a:lnTo>
                    <a:lnTo>
                      <a:pt x="162" y="157"/>
                    </a:lnTo>
                    <a:lnTo>
                      <a:pt x="168" y="163"/>
                    </a:lnTo>
                    <a:lnTo>
                      <a:pt x="174" y="168"/>
                    </a:lnTo>
                    <a:lnTo>
                      <a:pt x="182" y="170"/>
                    </a:lnTo>
                    <a:lnTo>
                      <a:pt x="187" y="170"/>
                    </a:lnTo>
                    <a:lnTo>
                      <a:pt x="192" y="170"/>
                    </a:lnTo>
                    <a:lnTo>
                      <a:pt x="197" y="170"/>
                    </a:lnTo>
                    <a:lnTo>
                      <a:pt x="203" y="169"/>
                    </a:lnTo>
                    <a:lnTo>
                      <a:pt x="208" y="170"/>
                    </a:lnTo>
                    <a:lnTo>
                      <a:pt x="215" y="172"/>
                    </a:lnTo>
                    <a:lnTo>
                      <a:pt x="221" y="176"/>
                    </a:lnTo>
                    <a:lnTo>
                      <a:pt x="227" y="183"/>
                    </a:lnTo>
                    <a:lnTo>
                      <a:pt x="233" y="191"/>
                    </a:lnTo>
                    <a:lnTo>
                      <a:pt x="240" y="200"/>
                    </a:lnTo>
                    <a:lnTo>
                      <a:pt x="245" y="209"/>
                    </a:lnTo>
                    <a:lnTo>
                      <a:pt x="251" y="217"/>
                    </a:lnTo>
                    <a:lnTo>
                      <a:pt x="256" y="225"/>
                    </a:lnTo>
                    <a:lnTo>
                      <a:pt x="259" y="232"/>
                    </a:lnTo>
                    <a:lnTo>
                      <a:pt x="261" y="237"/>
                    </a:lnTo>
                    <a:lnTo>
                      <a:pt x="263" y="238"/>
                    </a:lnTo>
                    <a:lnTo>
                      <a:pt x="253" y="232"/>
                    </a:lnTo>
                    <a:lnTo>
                      <a:pt x="248" y="227"/>
                    </a:lnTo>
                    <a:lnTo>
                      <a:pt x="243" y="225"/>
                    </a:lnTo>
                    <a:lnTo>
                      <a:pt x="242" y="225"/>
                    </a:lnTo>
                    <a:lnTo>
                      <a:pt x="240" y="225"/>
                    </a:lnTo>
                    <a:lnTo>
                      <a:pt x="237" y="226"/>
                    </a:lnTo>
                    <a:lnTo>
                      <a:pt x="233" y="229"/>
                    </a:lnTo>
                    <a:lnTo>
                      <a:pt x="225" y="231"/>
                    </a:lnTo>
                    <a:lnTo>
                      <a:pt x="215" y="232"/>
                    </a:lnTo>
                    <a:lnTo>
                      <a:pt x="208" y="232"/>
                    </a:lnTo>
                    <a:lnTo>
                      <a:pt x="203" y="232"/>
                    </a:lnTo>
                    <a:lnTo>
                      <a:pt x="197" y="232"/>
                    </a:lnTo>
                    <a:lnTo>
                      <a:pt x="192" y="232"/>
                    </a:lnTo>
                    <a:lnTo>
                      <a:pt x="189" y="232"/>
                    </a:lnTo>
                    <a:lnTo>
                      <a:pt x="184" y="233"/>
                    </a:lnTo>
                    <a:lnTo>
                      <a:pt x="180" y="236"/>
                    </a:lnTo>
                    <a:lnTo>
                      <a:pt x="170" y="242"/>
                    </a:lnTo>
                    <a:lnTo>
                      <a:pt x="165" y="254"/>
                    </a:lnTo>
                    <a:lnTo>
                      <a:pt x="161" y="270"/>
                    </a:lnTo>
                    <a:lnTo>
                      <a:pt x="159" y="290"/>
                    </a:lnTo>
                    <a:lnTo>
                      <a:pt x="158" y="300"/>
                    </a:lnTo>
                    <a:lnTo>
                      <a:pt x="154" y="310"/>
                    </a:lnTo>
                    <a:lnTo>
                      <a:pt x="150" y="319"/>
                    </a:lnTo>
                    <a:lnTo>
                      <a:pt x="144" y="329"/>
                    </a:lnTo>
                    <a:lnTo>
                      <a:pt x="138" y="338"/>
                    </a:lnTo>
                    <a:lnTo>
                      <a:pt x="131" y="347"/>
                    </a:lnTo>
                    <a:lnTo>
                      <a:pt x="124" y="357"/>
                    </a:lnTo>
                    <a:lnTo>
                      <a:pt x="118" y="368"/>
                    </a:lnTo>
                    <a:lnTo>
                      <a:pt x="112" y="378"/>
                    </a:lnTo>
                    <a:lnTo>
                      <a:pt x="106" y="386"/>
                    </a:lnTo>
                    <a:lnTo>
                      <a:pt x="103" y="394"/>
                    </a:lnTo>
                    <a:lnTo>
                      <a:pt x="98" y="400"/>
                    </a:lnTo>
                    <a:lnTo>
                      <a:pt x="93" y="407"/>
                    </a:lnTo>
                    <a:lnTo>
                      <a:pt x="89" y="413"/>
                    </a:lnTo>
                    <a:lnTo>
                      <a:pt x="83" y="418"/>
                    </a:lnTo>
                    <a:lnTo>
                      <a:pt x="77" y="425"/>
                    </a:lnTo>
                    <a:lnTo>
                      <a:pt x="72" y="432"/>
                    </a:lnTo>
                    <a:lnTo>
                      <a:pt x="69" y="439"/>
                    </a:lnTo>
                    <a:lnTo>
                      <a:pt x="69" y="445"/>
                    </a:lnTo>
                    <a:lnTo>
                      <a:pt x="72" y="449"/>
                    </a:lnTo>
                    <a:lnTo>
                      <a:pt x="75" y="452"/>
                    </a:lnTo>
                    <a:lnTo>
                      <a:pt x="81" y="452"/>
                    </a:lnTo>
                    <a:lnTo>
                      <a:pt x="88" y="451"/>
                    </a:lnTo>
                    <a:lnTo>
                      <a:pt x="96" y="446"/>
                    </a:lnTo>
                    <a:lnTo>
                      <a:pt x="108" y="432"/>
                    </a:lnTo>
                    <a:lnTo>
                      <a:pt x="114" y="417"/>
                    </a:lnTo>
                    <a:lnTo>
                      <a:pt x="120" y="402"/>
                    </a:lnTo>
                    <a:lnTo>
                      <a:pt x="129" y="391"/>
                    </a:lnTo>
                    <a:lnTo>
                      <a:pt x="138" y="385"/>
                    </a:lnTo>
                    <a:lnTo>
                      <a:pt x="144" y="383"/>
                    </a:lnTo>
                    <a:lnTo>
                      <a:pt x="149" y="383"/>
                    </a:lnTo>
                    <a:lnTo>
                      <a:pt x="157" y="378"/>
                    </a:lnTo>
                    <a:lnTo>
                      <a:pt x="165" y="370"/>
                    </a:lnTo>
                    <a:lnTo>
                      <a:pt x="169" y="361"/>
                    </a:lnTo>
                    <a:lnTo>
                      <a:pt x="174" y="356"/>
                    </a:lnTo>
                    <a:lnTo>
                      <a:pt x="182" y="357"/>
                    </a:lnTo>
                    <a:lnTo>
                      <a:pt x="192" y="362"/>
                    </a:lnTo>
                    <a:lnTo>
                      <a:pt x="203" y="365"/>
                    </a:lnTo>
                    <a:lnTo>
                      <a:pt x="211" y="367"/>
                    </a:lnTo>
                    <a:lnTo>
                      <a:pt x="214" y="367"/>
                    </a:lnTo>
                    <a:lnTo>
                      <a:pt x="210" y="376"/>
                    </a:lnTo>
                    <a:lnTo>
                      <a:pt x="205" y="385"/>
                    </a:lnTo>
                    <a:lnTo>
                      <a:pt x="200" y="395"/>
                    </a:lnTo>
                    <a:lnTo>
                      <a:pt x="197" y="406"/>
                    </a:lnTo>
                    <a:lnTo>
                      <a:pt x="185" y="406"/>
                    </a:lnTo>
                    <a:lnTo>
                      <a:pt x="179" y="406"/>
                    </a:lnTo>
                    <a:lnTo>
                      <a:pt x="175" y="407"/>
                    </a:lnTo>
                    <a:lnTo>
                      <a:pt x="173" y="408"/>
                    </a:lnTo>
                    <a:lnTo>
                      <a:pt x="172" y="409"/>
                    </a:lnTo>
                    <a:lnTo>
                      <a:pt x="172" y="411"/>
                    </a:lnTo>
                    <a:lnTo>
                      <a:pt x="169" y="416"/>
                    </a:lnTo>
                    <a:lnTo>
                      <a:pt x="166" y="421"/>
                    </a:lnTo>
                    <a:lnTo>
                      <a:pt x="160" y="425"/>
                    </a:lnTo>
                    <a:lnTo>
                      <a:pt x="154" y="429"/>
                    </a:lnTo>
                    <a:lnTo>
                      <a:pt x="149" y="432"/>
                    </a:lnTo>
                    <a:lnTo>
                      <a:pt x="143" y="434"/>
                    </a:lnTo>
                    <a:lnTo>
                      <a:pt x="138" y="437"/>
                    </a:lnTo>
                    <a:lnTo>
                      <a:pt x="135" y="440"/>
                    </a:lnTo>
                    <a:lnTo>
                      <a:pt x="134" y="444"/>
                    </a:lnTo>
                    <a:lnTo>
                      <a:pt x="134" y="448"/>
                    </a:lnTo>
                    <a:lnTo>
                      <a:pt x="137" y="453"/>
                    </a:lnTo>
                    <a:lnTo>
                      <a:pt x="144" y="455"/>
                    </a:lnTo>
                    <a:lnTo>
                      <a:pt x="153" y="457"/>
                    </a:lnTo>
                    <a:lnTo>
                      <a:pt x="162" y="457"/>
                    </a:lnTo>
                    <a:lnTo>
                      <a:pt x="172" y="457"/>
                    </a:lnTo>
                    <a:lnTo>
                      <a:pt x="180" y="456"/>
                    </a:lnTo>
                    <a:lnTo>
                      <a:pt x="185" y="455"/>
                    </a:lnTo>
                    <a:lnTo>
                      <a:pt x="188" y="455"/>
                    </a:lnTo>
                    <a:lnTo>
                      <a:pt x="189" y="468"/>
                    </a:lnTo>
                    <a:lnTo>
                      <a:pt x="191" y="480"/>
                    </a:lnTo>
                    <a:lnTo>
                      <a:pt x="195" y="492"/>
                    </a:lnTo>
                    <a:lnTo>
                      <a:pt x="199" y="503"/>
                    </a:lnTo>
                    <a:lnTo>
                      <a:pt x="191" y="518"/>
                    </a:lnTo>
                    <a:lnTo>
                      <a:pt x="180" y="532"/>
                    </a:lnTo>
                    <a:lnTo>
                      <a:pt x="166" y="544"/>
                    </a:lnTo>
                    <a:lnTo>
                      <a:pt x="151" y="554"/>
                    </a:lnTo>
                    <a:lnTo>
                      <a:pt x="136" y="562"/>
                    </a:lnTo>
                    <a:lnTo>
                      <a:pt x="124" y="568"/>
                    </a:lnTo>
                    <a:lnTo>
                      <a:pt x="116" y="571"/>
                    </a:lnTo>
                    <a:lnTo>
                      <a:pt x="113" y="572"/>
                    </a:lnTo>
                    <a:lnTo>
                      <a:pt x="108" y="568"/>
                    </a:lnTo>
                    <a:lnTo>
                      <a:pt x="103" y="561"/>
                    </a:lnTo>
                    <a:lnTo>
                      <a:pt x="96" y="553"/>
                    </a:lnTo>
                    <a:lnTo>
                      <a:pt x="88" y="544"/>
                    </a:lnTo>
                    <a:lnTo>
                      <a:pt x="98" y="540"/>
                    </a:lnTo>
                    <a:lnTo>
                      <a:pt x="106" y="538"/>
                    </a:lnTo>
                    <a:lnTo>
                      <a:pt x="113" y="538"/>
                    </a:lnTo>
                    <a:lnTo>
                      <a:pt x="118" y="538"/>
                    </a:lnTo>
                    <a:lnTo>
                      <a:pt x="122" y="538"/>
                    </a:lnTo>
                    <a:lnTo>
                      <a:pt x="127" y="537"/>
                    </a:lnTo>
                    <a:lnTo>
                      <a:pt x="131" y="533"/>
                    </a:lnTo>
                    <a:lnTo>
                      <a:pt x="136" y="529"/>
                    </a:lnTo>
                    <a:lnTo>
                      <a:pt x="145" y="517"/>
                    </a:lnTo>
                    <a:lnTo>
                      <a:pt x="151" y="509"/>
                    </a:lnTo>
                    <a:lnTo>
                      <a:pt x="150" y="503"/>
                    </a:lnTo>
                    <a:lnTo>
                      <a:pt x="138" y="501"/>
                    </a:lnTo>
                    <a:lnTo>
                      <a:pt x="129" y="500"/>
                    </a:lnTo>
                    <a:lnTo>
                      <a:pt x="120" y="500"/>
                    </a:lnTo>
                    <a:lnTo>
                      <a:pt x="111" y="500"/>
                    </a:lnTo>
                    <a:lnTo>
                      <a:pt x="101" y="499"/>
                    </a:lnTo>
                    <a:lnTo>
                      <a:pt x="93" y="499"/>
                    </a:lnTo>
                    <a:lnTo>
                      <a:pt x="88" y="498"/>
                    </a:lnTo>
                    <a:lnTo>
                      <a:pt x="83" y="495"/>
                    </a:lnTo>
                    <a:lnTo>
                      <a:pt x="82" y="493"/>
                    </a:lnTo>
                    <a:lnTo>
                      <a:pt x="84" y="487"/>
                    </a:lnTo>
                    <a:lnTo>
                      <a:pt x="89" y="483"/>
                    </a:lnTo>
                    <a:lnTo>
                      <a:pt x="89" y="482"/>
                    </a:lnTo>
                    <a:lnTo>
                      <a:pt x="80" y="486"/>
                    </a:lnTo>
                    <a:lnTo>
                      <a:pt x="70" y="490"/>
                    </a:lnTo>
                    <a:lnTo>
                      <a:pt x="63" y="493"/>
                    </a:lnTo>
                    <a:lnTo>
                      <a:pt x="57" y="494"/>
                    </a:lnTo>
                    <a:lnTo>
                      <a:pt x="51" y="494"/>
                    </a:lnTo>
                    <a:lnTo>
                      <a:pt x="39" y="476"/>
                    </a:lnTo>
                    <a:lnTo>
                      <a:pt x="30" y="457"/>
                    </a:lnTo>
                    <a:lnTo>
                      <a:pt x="24" y="440"/>
                    </a:lnTo>
                    <a:lnTo>
                      <a:pt x="21" y="424"/>
                    </a:lnTo>
                    <a:lnTo>
                      <a:pt x="19" y="423"/>
                    </a:lnTo>
                    <a:lnTo>
                      <a:pt x="13" y="422"/>
                    </a:lnTo>
                    <a:lnTo>
                      <a:pt x="6" y="420"/>
                    </a:lnTo>
                    <a:lnTo>
                      <a:pt x="0" y="420"/>
                    </a:lnTo>
                    <a:lnTo>
                      <a:pt x="0" y="406"/>
                    </a:lnTo>
                    <a:lnTo>
                      <a:pt x="4" y="392"/>
                    </a:lnTo>
                    <a:lnTo>
                      <a:pt x="11" y="378"/>
                    </a:lnTo>
                    <a:lnTo>
                      <a:pt x="22" y="364"/>
                    </a:lnTo>
                    <a:lnTo>
                      <a:pt x="35" y="352"/>
                    </a:lnTo>
                    <a:lnTo>
                      <a:pt x="44" y="342"/>
                    </a:lnTo>
                    <a:lnTo>
                      <a:pt x="50" y="336"/>
                    </a:lnTo>
                    <a:lnTo>
                      <a:pt x="54" y="331"/>
                    </a:lnTo>
                    <a:lnTo>
                      <a:pt x="58" y="326"/>
                    </a:lnTo>
                    <a:lnTo>
                      <a:pt x="59" y="321"/>
                    </a:lnTo>
                    <a:lnTo>
                      <a:pt x="61" y="315"/>
                    </a:lnTo>
                    <a:lnTo>
                      <a:pt x="63" y="307"/>
                    </a:lnTo>
                    <a:lnTo>
                      <a:pt x="66" y="298"/>
                    </a:lnTo>
                    <a:lnTo>
                      <a:pt x="68" y="287"/>
                    </a:lnTo>
                    <a:lnTo>
                      <a:pt x="72" y="277"/>
                    </a:lnTo>
                    <a:lnTo>
                      <a:pt x="75" y="267"/>
                    </a:lnTo>
                    <a:lnTo>
                      <a:pt x="78" y="257"/>
                    </a:lnTo>
                    <a:lnTo>
                      <a:pt x="84" y="248"/>
                    </a:lnTo>
                    <a:lnTo>
                      <a:pt x="90" y="240"/>
                    </a:lnTo>
                    <a:lnTo>
                      <a:pt x="98" y="233"/>
                    </a:lnTo>
                    <a:lnTo>
                      <a:pt x="106" y="226"/>
                    </a:lnTo>
                    <a:lnTo>
                      <a:pt x="113" y="219"/>
                    </a:lnTo>
                    <a:lnTo>
                      <a:pt x="120" y="211"/>
                    </a:lnTo>
                    <a:lnTo>
                      <a:pt x="126" y="203"/>
                    </a:lnTo>
                    <a:lnTo>
                      <a:pt x="130" y="196"/>
                    </a:lnTo>
                    <a:lnTo>
                      <a:pt x="134" y="188"/>
                    </a:lnTo>
                    <a:lnTo>
                      <a:pt x="135" y="181"/>
                    </a:lnTo>
                    <a:lnTo>
                      <a:pt x="134" y="175"/>
                    </a:lnTo>
                    <a:lnTo>
                      <a:pt x="129" y="164"/>
                    </a:lnTo>
                    <a:lnTo>
                      <a:pt x="126" y="157"/>
                    </a:lnTo>
                    <a:lnTo>
                      <a:pt x="122" y="148"/>
                    </a:lnTo>
                    <a:lnTo>
                      <a:pt x="122" y="132"/>
                    </a:lnTo>
                    <a:lnTo>
                      <a:pt x="120" y="114"/>
                    </a:lnTo>
                    <a:lnTo>
                      <a:pt x="114" y="98"/>
                    </a:lnTo>
                    <a:lnTo>
                      <a:pt x="106" y="83"/>
                    </a:lnTo>
                    <a:lnTo>
                      <a:pt x="100" y="70"/>
                    </a:lnTo>
                    <a:lnTo>
                      <a:pt x="98" y="62"/>
                    </a:lnTo>
                    <a:lnTo>
                      <a:pt x="98" y="54"/>
                    </a:lnTo>
                    <a:lnTo>
                      <a:pt x="98" y="46"/>
                    </a:lnTo>
                    <a:lnTo>
                      <a:pt x="99" y="39"/>
                    </a:lnTo>
                    <a:lnTo>
                      <a:pt x="105" y="40"/>
                    </a:lnTo>
                    <a:lnTo>
                      <a:pt x="111" y="40"/>
                    </a:lnTo>
                    <a:lnTo>
                      <a:pt x="116" y="40"/>
                    </a:lnTo>
                    <a:lnTo>
                      <a:pt x="122" y="41"/>
                    </a:lnTo>
                    <a:lnTo>
                      <a:pt x="133" y="43"/>
                    </a:lnTo>
                    <a:lnTo>
                      <a:pt x="145" y="45"/>
                    </a:lnTo>
                    <a:lnTo>
                      <a:pt x="160" y="47"/>
                    </a:lnTo>
                    <a:lnTo>
                      <a:pt x="175" y="48"/>
                    </a:lnTo>
                    <a:lnTo>
                      <a:pt x="189" y="48"/>
                    </a:lnTo>
                    <a:lnTo>
                      <a:pt x="202" y="48"/>
                    </a:lnTo>
                    <a:lnTo>
                      <a:pt x="213" y="46"/>
                    </a:lnTo>
                    <a:lnTo>
                      <a:pt x="220" y="41"/>
                    </a:lnTo>
                    <a:lnTo>
                      <a:pt x="223" y="34"/>
                    </a:lnTo>
                    <a:lnTo>
                      <a:pt x="227" y="24"/>
                    </a:lnTo>
                    <a:lnTo>
                      <a:pt x="230" y="11"/>
                    </a:lnTo>
                    <a:lnTo>
                      <a:pt x="235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2899" name="Freeform 131"/>
              <p:cNvSpPr>
                <a:spLocks/>
              </p:cNvSpPr>
              <p:nvPr/>
            </p:nvSpPr>
            <p:spPr bwMode="auto">
              <a:xfrm>
                <a:off x="4058" y="2578"/>
                <a:ext cx="48" cy="45"/>
              </a:xfrm>
              <a:custGeom>
                <a:avLst/>
                <a:gdLst/>
                <a:ahLst/>
                <a:cxnLst>
                  <a:cxn ang="0">
                    <a:pos x="0" y="50"/>
                  </a:cxn>
                  <a:cxn ang="0">
                    <a:pos x="12" y="56"/>
                  </a:cxn>
                  <a:cxn ang="0">
                    <a:pos x="18" y="63"/>
                  </a:cxn>
                  <a:cxn ang="0">
                    <a:pos x="23" y="70"/>
                  </a:cxn>
                  <a:cxn ang="0">
                    <a:pos x="24" y="72"/>
                  </a:cxn>
                  <a:cxn ang="0">
                    <a:pos x="32" y="75"/>
                  </a:cxn>
                  <a:cxn ang="0">
                    <a:pos x="39" y="76"/>
                  </a:cxn>
                  <a:cxn ang="0">
                    <a:pos x="45" y="79"/>
                  </a:cxn>
                  <a:cxn ang="0">
                    <a:pos x="50" y="82"/>
                  </a:cxn>
                  <a:cxn ang="0">
                    <a:pos x="54" y="84"/>
                  </a:cxn>
                  <a:cxn ang="0">
                    <a:pos x="58" y="86"/>
                  </a:cxn>
                  <a:cxn ang="0">
                    <a:pos x="61" y="88"/>
                  </a:cxn>
                  <a:cxn ang="0">
                    <a:pos x="65" y="91"/>
                  </a:cxn>
                  <a:cxn ang="0">
                    <a:pos x="71" y="76"/>
                  </a:cxn>
                  <a:cxn ang="0">
                    <a:pos x="81" y="61"/>
                  </a:cxn>
                  <a:cxn ang="0">
                    <a:pos x="89" y="46"/>
                  </a:cxn>
                  <a:cxn ang="0">
                    <a:pos x="96" y="32"/>
                  </a:cxn>
                  <a:cxn ang="0">
                    <a:pos x="90" y="17"/>
                  </a:cxn>
                  <a:cxn ang="0">
                    <a:pos x="86" y="8"/>
                  </a:cxn>
                  <a:cxn ang="0">
                    <a:pos x="81" y="3"/>
                  </a:cxn>
                  <a:cxn ang="0">
                    <a:pos x="67" y="2"/>
                  </a:cxn>
                  <a:cxn ang="0">
                    <a:pos x="56" y="2"/>
                  </a:cxn>
                  <a:cxn ang="0">
                    <a:pos x="47" y="1"/>
                  </a:cxn>
                  <a:cxn ang="0">
                    <a:pos x="40" y="1"/>
                  </a:cxn>
                  <a:cxn ang="0">
                    <a:pos x="35" y="0"/>
                  </a:cxn>
                  <a:cxn ang="0">
                    <a:pos x="29" y="9"/>
                  </a:cxn>
                  <a:cxn ang="0">
                    <a:pos x="22" y="17"/>
                  </a:cxn>
                  <a:cxn ang="0">
                    <a:pos x="17" y="25"/>
                  </a:cxn>
                  <a:cxn ang="0">
                    <a:pos x="13" y="32"/>
                  </a:cxn>
                  <a:cxn ang="0">
                    <a:pos x="8" y="39"/>
                  </a:cxn>
                  <a:cxn ang="0">
                    <a:pos x="5" y="44"/>
                  </a:cxn>
                  <a:cxn ang="0">
                    <a:pos x="2" y="48"/>
                  </a:cxn>
                  <a:cxn ang="0">
                    <a:pos x="0" y="50"/>
                  </a:cxn>
                </a:cxnLst>
                <a:rect l="0" t="0" r="r" b="b"/>
                <a:pathLst>
                  <a:path w="96" h="91">
                    <a:moveTo>
                      <a:pt x="0" y="50"/>
                    </a:moveTo>
                    <a:lnTo>
                      <a:pt x="12" y="56"/>
                    </a:lnTo>
                    <a:lnTo>
                      <a:pt x="18" y="63"/>
                    </a:lnTo>
                    <a:lnTo>
                      <a:pt x="23" y="70"/>
                    </a:lnTo>
                    <a:lnTo>
                      <a:pt x="24" y="72"/>
                    </a:lnTo>
                    <a:lnTo>
                      <a:pt x="32" y="75"/>
                    </a:lnTo>
                    <a:lnTo>
                      <a:pt x="39" y="76"/>
                    </a:lnTo>
                    <a:lnTo>
                      <a:pt x="45" y="79"/>
                    </a:lnTo>
                    <a:lnTo>
                      <a:pt x="50" y="82"/>
                    </a:lnTo>
                    <a:lnTo>
                      <a:pt x="54" y="84"/>
                    </a:lnTo>
                    <a:lnTo>
                      <a:pt x="58" y="86"/>
                    </a:lnTo>
                    <a:lnTo>
                      <a:pt x="61" y="88"/>
                    </a:lnTo>
                    <a:lnTo>
                      <a:pt x="65" y="91"/>
                    </a:lnTo>
                    <a:lnTo>
                      <a:pt x="71" y="76"/>
                    </a:lnTo>
                    <a:lnTo>
                      <a:pt x="81" y="61"/>
                    </a:lnTo>
                    <a:lnTo>
                      <a:pt x="89" y="46"/>
                    </a:lnTo>
                    <a:lnTo>
                      <a:pt x="96" y="32"/>
                    </a:lnTo>
                    <a:lnTo>
                      <a:pt x="90" y="17"/>
                    </a:lnTo>
                    <a:lnTo>
                      <a:pt x="86" y="8"/>
                    </a:lnTo>
                    <a:lnTo>
                      <a:pt x="81" y="3"/>
                    </a:lnTo>
                    <a:lnTo>
                      <a:pt x="67" y="2"/>
                    </a:lnTo>
                    <a:lnTo>
                      <a:pt x="56" y="2"/>
                    </a:lnTo>
                    <a:lnTo>
                      <a:pt x="47" y="1"/>
                    </a:lnTo>
                    <a:lnTo>
                      <a:pt x="40" y="1"/>
                    </a:lnTo>
                    <a:lnTo>
                      <a:pt x="35" y="0"/>
                    </a:lnTo>
                    <a:lnTo>
                      <a:pt x="29" y="9"/>
                    </a:lnTo>
                    <a:lnTo>
                      <a:pt x="22" y="17"/>
                    </a:lnTo>
                    <a:lnTo>
                      <a:pt x="17" y="25"/>
                    </a:lnTo>
                    <a:lnTo>
                      <a:pt x="13" y="32"/>
                    </a:lnTo>
                    <a:lnTo>
                      <a:pt x="8" y="39"/>
                    </a:lnTo>
                    <a:lnTo>
                      <a:pt x="5" y="44"/>
                    </a:lnTo>
                    <a:lnTo>
                      <a:pt x="2" y="48"/>
                    </a:lnTo>
                    <a:lnTo>
                      <a:pt x="0" y="5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2900" name="Freeform 132"/>
              <p:cNvSpPr>
                <a:spLocks/>
              </p:cNvSpPr>
              <p:nvPr/>
            </p:nvSpPr>
            <p:spPr bwMode="auto">
              <a:xfrm>
                <a:off x="4095" y="2466"/>
                <a:ext cx="46" cy="102"/>
              </a:xfrm>
              <a:custGeom>
                <a:avLst/>
                <a:gdLst/>
                <a:ahLst/>
                <a:cxnLst>
                  <a:cxn ang="0">
                    <a:pos x="1" y="159"/>
                  </a:cxn>
                  <a:cxn ang="0">
                    <a:pos x="9" y="163"/>
                  </a:cxn>
                  <a:cxn ang="0">
                    <a:pos x="17" y="170"/>
                  </a:cxn>
                  <a:cxn ang="0">
                    <a:pos x="31" y="171"/>
                  </a:cxn>
                  <a:cxn ang="0">
                    <a:pos x="42" y="176"/>
                  </a:cxn>
                  <a:cxn ang="0">
                    <a:pos x="46" y="187"/>
                  </a:cxn>
                  <a:cxn ang="0">
                    <a:pos x="53" y="199"/>
                  </a:cxn>
                  <a:cxn ang="0">
                    <a:pos x="59" y="188"/>
                  </a:cxn>
                  <a:cxn ang="0">
                    <a:pos x="68" y="170"/>
                  </a:cxn>
                  <a:cxn ang="0">
                    <a:pos x="79" y="138"/>
                  </a:cxn>
                  <a:cxn ang="0">
                    <a:pos x="88" y="104"/>
                  </a:cxn>
                  <a:cxn ang="0">
                    <a:pos x="92" y="72"/>
                  </a:cxn>
                  <a:cxn ang="0">
                    <a:pos x="88" y="50"/>
                  </a:cxn>
                  <a:cxn ang="0">
                    <a:pos x="82" y="34"/>
                  </a:cxn>
                  <a:cxn ang="0">
                    <a:pos x="72" y="19"/>
                  </a:cxn>
                  <a:cxn ang="0">
                    <a:pos x="60" y="5"/>
                  </a:cxn>
                  <a:cxn ang="0">
                    <a:pos x="57" y="10"/>
                  </a:cxn>
                  <a:cxn ang="0">
                    <a:pos x="40" y="10"/>
                  </a:cxn>
                  <a:cxn ang="0">
                    <a:pos x="48" y="25"/>
                  </a:cxn>
                  <a:cxn ang="0">
                    <a:pos x="54" y="34"/>
                  </a:cxn>
                  <a:cxn ang="0">
                    <a:pos x="67" y="48"/>
                  </a:cxn>
                  <a:cxn ang="0">
                    <a:pos x="74" y="74"/>
                  </a:cxn>
                  <a:cxn ang="0">
                    <a:pos x="68" y="105"/>
                  </a:cxn>
                  <a:cxn ang="0">
                    <a:pos x="57" y="124"/>
                  </a:cxn>
                  <a:cxn ang="0">
                    <a:pos x="45" y="123"/>
                  </a:cxn>
                  <a:cxn ang="0">
                    <a:pos x="34" y="127"/>
                  </a:cxn>
                  <a:cxn ang="0">
                    <a:pos x="37" y="116"/>
                  </a:cxn>
                  <a:cxn ang="0">
                    <a:pos x="37" y="104"/>
                  </a:cxn>
                  <a:cxn ang="0">
                    <a:pos x="31" y="110"/>
                  </a:cxn>
                  <a:cxn ang="0">
                    <a:pos x="23" y="116"/>
                  </a:cxn>
                  <a:cxn ang="0">
                    <a:pos x="23" y="119"/>
                  </a:cxn>
                  <a:cxn ang="0">
                    <a:pos x="17" y="131"/>
                  </a:cxn>
                  <a:cxn ang="0">
                    <a:pos x="6" y="150"/>
                  </a:cxn>
                </a:cxnLst>
                <a:rect l="0" t="0" r="r" b="b"/>
                <a:pathLst>
                  <a:path w="92" h="204">
                    <a:moveTo>
                      <a:pt x="0" y="159"/>
                    </a:moveTo>
                    <a:lnTo>
                      <a:pt x="1" y="159"/>
                    </a:lnTo>
                    <a:lnTo>
                      <a:pt x="4" y="161"/>
                    </a:lnTo>
                    <a:lnTo>
                      <a:pt x="9" y="163"/>
                    </a:lnTo>
                    <a:lnTo>
                      <a:pt x="11" y="166"/>
                    </a:lnTo>
                    <a:lnTo>
                      <a:pt x="17" y="170"/>
                    </a:lnTo>
                    <a:lnTo>
                      <a:pt x="23" y="171"/>
                    </a:lnTo>
                    <a:lnTo>
                      <a:pt x="31" y="171"/>
                    </a:lnTo>
                    <a:lnTo>
                      <a:pt x="42" y="176"/>
                    </a:lnTo>
                    <a:lnTo>
                      <a:pt x="42" y="176"/>
                    </a:lnTo>
                    <a:lnTo>
                      <a:pt x="44" y="179"/>
                    </a:lnTo>
                    <a:lnTo>
                      <a:pt x="46" y="187"/>
                    </a:lnTo>
                    <a:lnTo>
                      <a:pt x="51" y="204"/>
                    </a:lnTo>
                    <a:lnTo>
                      <a:pt x="53" y="199"/>
                    </a:lnTo>
                    <a:lnTo>
                      <a:pt x="56" y="193"/>
                    </a:lnTo>
                    <a:lnTo>
                      <a:pt x="59" y="188"/>
                    </a:lnTo>
                    <a:lnTo>
                      <a:pt x="61" y="184"/>
                    </a:lnTo>
                    <a:lnTo>
                      <a:pt x="68" y="170"/>
                    </a:lnTo>
                    <a:lnTo>
                      <a:pt x="74" y="155"/>
                    </a:lnTo>
                    <a:lnTo>
                      <a:pt x="79" y="138"/>
                    </a:lnTo>
                    <a:lnTo>
                      <a:pt x="85" y="120"/>
                    </a:lnTo>
                    <a:lnTo>
                      <a:pt x="88" y="104"/>
                    </a:lnTo>
                    <a:lnTo>
                      <a:pt x="92" y="87"/>
                    </a:lnTo>
                    <a:lnTo>
                      <a:pt x="92" y="72"/>
                    </a:lnTo>
                    <a:lnTo>
                      <a:pt x="91" y="58"/>
                    </a:lnTo>
                    <a:lnTo>
                      <a:pt x="88" y="50"/>
                    </a:lnTo>
                    <a:lnTo>
                      <a:pt x="86" y="42"/>
                    </a:lnTo>
                    <a:lnTo>
                      <a:pt x="82" y="34"/>
                    </a:lnTo>
                    <a:lnTo>
                      <a:pt x="77" y="26"/>
                    </a:lnTo>
                    <a:lnTo>
                      <a:pt x="72" y="19"/>
                    </a:lnTo>
                    <a:lnTo>
                      <a:pt x="67" y="12"/>
                    </a:lnTo>
                    <a:lnTo>
                      <a:pt x="60" y="5"/>
                    </a:lnTo>
                    <a:lnTo>
                      <a:pt x="53" y="0"/>
                    </a:lnTo>
                    <a:lnTo>
                      <a:pt x="57" y="10"/>
                    </a:lnTo>
                    <a:lnTo>
                      <a:pt x="39" y="8"/>
                    </a:lnTo>
                    <a:lnTo>
                      <a:pt x="40" y="10"/>
                    </a:lnTo>
                    <a:lnTo>
                      <a:pt x="45" y="17"/>
                    </a:lnTo>
                    <a:lnTo>
                      <a:pt x="48" y="25"/>
                    </a:lnTo>
                    <a:lnTo>
                      <a:pt x="52" y="33"/>
                    </a:lnTo>
                    <a:lnTo>
                      <a:pt x="54" y="34"/>
                    </a:lnTo>
                    <a:lnTo>
                      <a:pt x="60" y="40"/>
                    </a:lnTo>
                    <a:lnTo>
                      <a:pt x="67" y="48"/>
                    </a:lnTo>
                    <a:lnTo>
                      <a:pt x="72" y="61"/>
                    </a:lnTo>
                    <a:lnTo>
                      <a:pt x="74" y="74"/>
                    </a:lnTo>
                    <a:lnTo>
                      <a:pt x="72" y="90"/>
                    </a:lnTo>
                    <a:lnTo>
                      <a:pt x="68" y="105"/>
                    </a:lnTo>
                    <a:lnTo>
                      <a:pt x="62" y="118"/>
                    </a:lnTo>
                    <a:lnTo>
                      <a:pt x="57" y="124"/>
                    </a:lnTo>
                    <a:lnTo>
                      <a:pt x="52" y="123"/>
                    </a:lnTo>
                    <a:lnTo>
                      <a:pt x="45" y="123"/>
                    </a:lnTo>
                    <a:lnTo>
                      <a:pt x="34" y="128"/>
                    </a:lnTo>
                    <a:lnTo>
                      <a:pt x="34" y="127"/>
                    </a:lnTo>
                    <a:lnTo>
                      <a:pt x="36" y="123"/>
                    </a:lnTo>
                    <a:lnTo>
                      <a:pt x="37" y="116"/>
                    </a:lnTo>
                    <a:lnTo>
                      <a:pt x="37" y="103"/>
                    </a:lnTo>
                    <a:lnTo>
                      <a:pt x="37" y="104"/>
                    </a:lnTo>
                    <a:lnTo>
                      <a:pt x="34" y="107"/>
                    </a:lnTo>
                    <a:lnTo>
                      <a:pt x="31" y="110"/>
                    </a:lnTo>
                    <a:lnTo>
                      <a:pt x="24" y="115"/>
                    </a:lnTo>
                    <a:lnTo>
                      <a:pt x="23" y="116"/>
                    </a:lnTo>
                    <a:lnTo>
                      <a:pt x="23" y="118"/>
                    </a:lnTo>
                    <a:lnTo>
                      <a:pt x="23" y="119"/>
                    </a:lnTo>
                    <a:lnTo>
                      <a:pt x="23" y="122"/>
                    </a:lnTo>
                    <a:lnTo>
                      <a:pt x="17" y="131"/>
                    </a:lnTo>
                    <a:lnTo>
                      <a:pt x="11" y="140"/>
                    </a:lnTo>
                    <a:lnTo>
                      <a:pt x="6" y="150"/>
                    </a:lnTo>
                    <a:lnTo>
                      <a:pt x="0" y="15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2901" name="Freeform 133"/>
              <p:cNvSpPr>
                <a:spLocks/>
              </p:cNvSpPr>
              <p:nvPr/>
            </p:nvSpPr>
            <p:spPr bwMode="auto">
              <a:xfrm>
                <a:off x="3695" y="2866"/>
                <a:ext cx="49" cy="45"/>
              </a:xfrm>
              <a:custGeom>
                <a:avLst/>
                <a:gdLst/>
                <a:ahLst/>
                <a:cxnLst>
                  <a:cxn ang="0">
                    <a:pos x="13" y="24"/>
                  </a:cxn>
                  <a:cxn ang="0">
                    <a:pos x="14" y="23"/>
                  </a:cxn>
                  <a:cxn ang="0">
                    <a:pos x="15" y="23"/>
                  </a:cxn>
                  <a:cxn ang="0">
                    <a:pos x="15" y="22"/>
                  </a:cxn>
                  <a:cxn ang="0">
                    <a:pos x="16" y="22"/>
                  </a:cxn>
                  <a:cxn ang="0">
                    <a:pos x="29" y="14"/>
                  </a:cxn>
                  <a:cxn ang="0">
                    <a:pos x="41" y="7"/>
                  </a:cxn>
                  <a:cxn ang="0">
                    <a:pos x="53" y="3"/>
                  </a:cxn>
                  <a:cxn ang="0">
                    <a:pos x="64" y="1"/>
                  </a:cxn>
                  <a:cxn ang="0">
                    <a:pos x="75" y="0"/>
                  </a:cxn>
                  <a:cxn ang="0">
                    <a:pos x="84" y="1"/>
                  </a:cxn>
                  <a:cxn ang="0">
                    <a:pos x="92" y="2"/>
                  </a:cxn>
                  <a:cxn ang="0">
                    <a:pos x="99" y="6"/>
                  </a:cxn>
                  <a:cxn ang="0">
                    <a:pos x="94" y="24"/>
                  </a:cxn>
                  <a:cxn ang="0">
                    <a:pos x="86" y="36"/>
                  </a:cxn>
                  <a:cxn ang="0">
                    <a:pos x="77" y="47"/>
                  </a:cxn>
                  <a:cxn ang="0">
                    <a:pos x="68" y="67"/>
                  </a:cxn>
                  <a:cxn ang="0">
                    <a:pos x="84" y="71"/>
                  </a:cxn>
                  <a:cxn ang="0">
                    <a:pos x="83" y="74"/>
                  </a:cxn>
                  <a:cxn ang="0">
                    <a:pos x="78" y="77"/>
                  </a:cxn>
                  <a:cxn ang="0">
                    <a:pos x="69" y="81"/>
                  </a:cxn>
                  <a:cxn ang="0">
                    <a:pos x="54" y="81"/>
                  </a:cxn>
                  <a:cxn ang="0">
                    <a:pos x="55" y="83"/>
                  </a:cxn>
                  <a:cxn ang="0">
                    <a:pos x="54" y="86"/>
                  </a:cxn>
                  <a:cxn ang="0">
                    <a:pos x="46" y="90"/>
                  </a:cxn>
                  <a:cxn ang="0">
                    <a:pos x="29" y="91"/>
                  </a:cxn>
                  <a:cxn ang="0">
                    <a:pos x="12" y="89"/>
                  </a:cxn>
                  <a:cxn ang="0">
                    <a:pos x="3" y="83"/>
                  </a:cxn>
                  <a:cxn ang="0">
                    <a:pos x="2" y="77"/>
                  </a:cxn>
                  <a:cxn ang="0">
                    <a:pos x="2" y="69"/>
                  </a:cxn>
                  <a:cxn ang="0">
                    <a:pos x="2" y="68"/>
                  </a:cxn>
                  <a:cxn ang="0">
                    <a:pos x="1" y="66"/>
                  </a:cxn>
                  <a:cxn ang="0">
                    <a:pos x="1" y="64"/>
                  </a:cxn>
                  <a:cxn ang="0">
                    <a:pos x="0" y="63"/>
                  </a:cxn>
                  <a:cxn ang="0">
                    <a:pos x="2" y="56"/>
                  </a:cxn>
                  <a:cxn ang="0">
                    <a:pos x="6" y="45"/>
                  </a:cxn>
                  <a:cxn ang="0">
                    <a:pos x="10" y="33"/>
                  </a:cxn>
                  <a:cxn ang="0">
                    <a:pos x="13" y="24"/>
                  </a:cxn>
                </a:cxnLst>
                <a:rect l="0" t="0" r="r" b="b"/>
                <a:pathLst>
                  <a:path w="99" h="91">
                    <a:moveTo>
                      <a:pt x="13" y="24"/>
                    </a:moveTo>
                    <a:lnTo>
                      <a:pt x="14" y="23"/>
                    </a:lnTo>
                    <a:lnTo>
                      <a:pt x="15" y="23"/>
                    </a:lnTo>
                    <a:lnTo>
                      <a:pt x="15" y="22"/>
                    </a:lnTo>
                    <a:lnTo>
                      <a:pt x="16" y="22"/>
                    </a:lnTo>
                    <a:lnTo>
                      <a:pt x="29" y="14"/>
                    </a:lnTo>
                    <a:lnTo>
                      <a:pt x="41" y="7"/>
                    </a:lnTo>
                    <a:lnTo>
                      <a:pt x="53" y="3"/>
                    </a:lnTo>
                    <a:lnTo>
                      <a:pt x="64" y="1"/>
                    </a:lnTo>
                    <a:lnTo>
                      <a:pt x="75" y="0"/>
                    </a:lnTo>
                    <a:lnTo>
                      <a:pt x="84" y="1"/>
                    </a:lnTo>
                    <a:lnTo>
                      <a:pt x="92" y="2"/>
                    </a:lnTo>
                    <a:lnTo>
                      <a:pt x="99" y="6"/>
                    </a:lnTo>
                    <a:lnTo>
                      <a:pt x="94" y="24"/>
                    </a:lnTo>
                    <a:lnTo>
                      <a:pt x="86" y="36"/>
                    </a:lnTo>
                    <a:lnTo>
                      <a:pt x="77" y="47"/>
                    </a:lnTo>
                    <a:lnTo>
                      <a:pt x="68" y="67"/>
                    </a:lnTo>
                    <a:lnTo>
                      <a:pt x="84" y="71"/>
                    </a:lnTo>
                    <a:lnTo>
                      <a:pt x="83" y="74"/>
                    </a:lnTo>
                    <a:lnTo>
                      <a:pt x="78" y="77"/>
                    </a:lnTo>
                    <a:lnTo>
                      <a:pt x="69" y="81"/>
                    </a:lnTo>
                    <a:lnTo>
                      <a:pt x="54" y="81"/>
                    </a:lnTo>
                    <a:lnTo>
                      <a:pt x="55" y="83"/>
                    </a:lnTo>
                    <a:lnTo>
                      <a:pt x="54" y="86"/>
                    </a:lnTo>
                    <a:lnTo>
                      <a:pt x="46" y="90"/>
                    </a:lnTo>
                    <a:lnTo>
                      <a:pt x="29" y="91"/>
                    </a:lnTo>
                    <a:lnTo>
                      <a:pt x="12" y="89"/>
                    </a:lnTo>
                    <a:lnTo>
                      <a:pt x="3" y="83"/>
                    </a:lnTo>
                    <a:lnTo>
                      <a:pt x="2" y="77"/>
                    </a:lnTo>
                    <a:lnTo>
                      <a:pt x="2" y="69"/>
                    </a:lnTo>
                    <a:lnTo>
                      <a:pt x="2" y="68"/>
                    </a:lnTo>
                    <a:lnTo>
                      <a:pt x="1" y="66"/>
                    </a:lnTo>
                    <a:lnTo>
                      <a:pt x="1" y="64"/>
                    </a:lnTo>
                    <a:lnTo>
                      <a:pt x="0" y="63"/>
                    </a:lnTo>
                    <a:lnTo>
                      <a:pt x="2" y="56"/>
                    </a:lnTo>
                    <a:lnTo>
                      <a:pt x="6" y="45"/>
                    </a:lnTo>
                    <a:lnTo>
                      <a:pt x="10" y="33"/>
                    </a:lnTo>
                    <a:lnTo>
                      <a:pt x="13" y="2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2902" name="Freeform 134"/>
              <p:cNvSpPr>
                <a:spLocks/>
              </p:cNvSpPr>
              <p:nvPr/>
            </p:nvSpPr>
            <p:spPr bwMode="auto">
              <a:xfrm>
                <a:off x="3685" y="2914"/>
                <a:ext cx="27" cy="24"/>
              </a:xfrm>
              <a:custGeom>
                <a:avLst/>
                <a:gdLst/>
                <a:ahLst/>
                <a:cxnLst>
                  <a:cxn ang="0">
                    <a:pos x="10" y="0"/>
                  </a:cxn>
                  <a:cxn ang="0">
                    <a:pos x="15" y="3"/>
                  </a:cxn>
                  <a:cxn ang="0">
                    <a:pos x="23" y="7"/>
                  </a:cxn>
                  <a:cxn ang="0">
                    <a:pos x="32" y="12"/>
                  </a:cxn>
                  <a:cxn ang="0">
                    <a:pos x="38" y="17"/>
                  </a:cxn>
                  <a:cxn ang="0">
                    <a:pos x="45" y="21"/>
                  </a:cxn>
                  <a:cxn ang="0">
                    <a:pos x="51" y="23"/>
                  </a:cxn>
                  <a:cxn ang="0">
                    <a:pos x="53" y="27"/>
                  </a:cxn>
                  <a:cxn ang="0">
                    <a:pos x="53" y="32"/>
                  </a:cxn>
                  <a:cxn ang="0">
                    <a:pos x="51" y="37"/>
                  </a:cxn>
                  <a:cxn ang="0">
                    <a:pos x="49" y="41"/>
                  </a:cxn>
                  <a:cxn ang="0">
                    <a:pos x="45" y="44"/>
                  </a:cxn>
                  <a:cxn ang="0">
                    <a:pos x="41" y="48"/>
                  </a:cxn>
                  <a:cxn ang="0">
                    <a:pos x="37" y="49"/>
                  </a:cxn>
                  <a:cxn ang="0">
                    <a:pos x="34" y="50"/>
                  </a:cxn>
                  <a:cxn ang="0">
                    <a:pos x="29" y="50"/>
                  </a:cxn>
                  <a:cxn ang="0">
                    <a:pos x="25" y="49"/>
                  </a:cxn>
                  <a:cxn ang="0">
                    <a:pos x="19" y="48"/>
                  </a:cxn>
                  <a:cxn ang="0">
                    <a:pos x="14" y="45"/>
                  </a:cxn>
                  <a:cxn ang="0">
                    <a:pos x="10" y="42"/>
                  </a:cxn>
                  <a:cxn ang="0">
                    <a:pos x="6" y="37"/>
                  </a:cxn>
                  <a:cxn ang="0">
                    <a:pos x="3" y="33"/>
                  </a:cxn>
                  <a:cxn ang="0">
                    <a:pos x="0" y="28"/>
                  </a:cxn>
                  <a:cxn ang="0">
                    <a:pos x="0" y="23"/>
                  </a:cxn>
                  <a:cxn ang="0">
                    <a:pos x="0" y="19"/>
                  </a:cxn>
                  <a:cxn ang="0">
                    <a:pos x="3" y="14"/>
                  </a:cxn>
                  <a:cxn ang="0">
                    <a:pos x="5" y="9"/>
                  </a:cxn>
                  <a:cxn ang="0">
                    <a:pos x="7" y="4"/>
                  </a:cxn>
                  <a:cxn ang="0">
                    <a:pos x="10" y="0"/>
                  </a:cxn>
                </a:cxnLst>
                <a:rect l="0" t="0" r="r" b="b"/>
                <a:pathLst>
                  <a:path w="53" h="50">
                    <a:moveTo>
                      <a:pt x="10" y="0"/>
                    </a:moveTo>
                    <a:lnTo>
                      <a:pt x="15" y="3"/>
                    </a:lnTo>
                    <a:lnTo>
                      <a:pt x="23" y="7"/>
                    </a:lnTo>
                    <a:lnTo>
                      <a:pt x="32" y="12"/>
                    </a:lnTo>
                    <a:lnTo>
                      <a:pt x="38" y="17"/>
                    </a:lnTo>
                    <a:lnTo>
                      <a:pt x="45" y="21"/>
                    </a:lnTo>
                    <a:lnTo>
                      <a:pt x="51" y="23"/>
                    </a:lnTo>
                    <a:lnTo>
                      <a:pt x="53" y="27"/>
                    </a:lnTo>
                    <a:lnTo>
                      <a:pt x="53" y="32"/>
                    </a:lnTo>
                    <a:lnTo>
                      <a:pt x="51" y="37"/>
                    </a:lnTo>
                    <a:lnTo>
                      <a:pt x="49" y="41"/>
                    </a:lnTo>
                    <a:lnTo>
                      <a:pt x="45" y="44"/>
                    </a:lnTo>
                    <a:lnTo>
                      <a:pt x="41" y="48"/>
                    </a:lnTo>
                    <a:lnTo>
                      <a:pt x="37" y="49"/>
                    </a:lnTo>
                    <a:lnTo>
                      <a:pt x="34" y="50"/>
                    </a:lnTo>
                    <a:lnTo>
                      <a:pt x="29" y="50"/>
                    </a:lnTo>
                    <a:lnTo>
                      <a:pt x="25" y="49"/>
                    </a:lnTo>
                    <a:lnTo>
                      <a:pt x="19" y="48"/>
                    </a:lnTo>
                    <a:lnTo>
                      <a:pt x="14" y="45"/>
                    </a:lnTo>
                    <a:lnTo>
                      <a:pt x="10" y="42"/>
                    </a:lnTo>
                    <a:lnTo>
                      <a:pt x="6" y="37"/>
                    </a:lnTo>
                    <a:lnTo>
                      <a:pt x="3" y="33"/>
                    </a:lnTo>
                    <a:lnTo>
                      <a:pt x="0" y="28"/>
                    </a:lnTo>
                    <a:lnTo>
                      <a:pt x="0" y="23"/>
                    </a:lnTo>
                    <a:lnTo>
                      <a:pt x="0" y="19"/>
                    </a:lnTo>
                    <a:lnTo>
                      <a:pt x="3" y="14"/>
                    </a:lnTo>
                    <a:lnTo>
                      <a:pt x="5" y="9"/>
                    </a:lnTo>
                    <a:lnTo>
                      <a:pt x="7" y="4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2903" name="Freeform 135"/>
              <p:cNvSpPr>
                <a:spLocks/>
              </p:cNvSpPr>
              <p:nvPr/>
            </p:nvSpPr>
            <p:spPr bwMode="auto">
              <a:xfrm>
                <a:off x="3667" y="2941"/>
                <a:ext cx="21" cy="15"/>
              </a:xfrm>
              <a:custGeom>
                <a:avLst/>
                <a:gdLst/>
                <a:ahLst/>
                <a:cxnLst>
                  <a:cxn ang="0">
                    <a:pos x="15" y="0"/>
                  </a:cxn>
                  <a:cxn ang="0">
                    <a:pos x="26" y="3"/>
                  </a:cxn>
                  <a:cxn ang="0">
                    <a:pos x="35" y="8"/>
                  </a:cxn>
                  <a:cxn ang="0">
                    <a:pos x="40" y="12"/>
                  </a:cxn>
                  <a:cxn ang="0">
                    <a:pos x="42" y="13"/>
                  </a:cxn>
                  <a:cxn ang="0">
                    <a:pos x="35" y="23"/>
                  </a:cxn>
                  <a:cxn ang="0">
                    <a:pos x="33" y="26"/>
                  </a:cxn>
                  <a:cxn ang="0">
                    <a:pos x="30" y="28"/>
                  </a:cxn>
                  <a:cxn ang="0">
                    <a:pos x="21" y="28"/>
                  </a:cxn>
                  <a:cxn ang="0">
                    <a:pos x="16" y="28"/>
                  </a:cxn>
                  <a:cxn ang="0">
                    <a:pos x="10" y="27"/>
                  </a:cxn>
                  <a:cxn ang="0">
                    <a:pos x="4" y="25"/>
                  </a:cxn>
                  <a:cxn ang="0">
                    <a:pos x="0" y="23"/>
                  </a:cxn>
                  <a:cxn ang="0">
                    <a:pos x="3" y="17"/>
                  </a:cxn>
                  <a:cxn ang="0">
                    <a:pos x="8" y="11"/>
                  </a:cxn>
                  <a:cxn ang="0">
                    <a:pos x="11" y="5"/>
                  </a:cxn>
                  <a:cxn ang="0">
                    <a:pos x="15" y="0"/>
                  </a:cxn>
                </a:cxnLst>
                <a:rect l="0" t="0" r="r" b="b"/>
                <a:pathLst>
                  <a:path w="42" h="28">
                    <a:moveTo>
                      <a:pt x="15" y="0"/>
                    </a:moveTo>
                    <a:lnTo>
                      <a:pt x="26" y="3"/>
                    </a:lnTo>
                    <a:lnTo>
                      <a:pt x="35" y="8"/>
                    </a:lnTo>
                    <a:lnTo>
                      <a:pt x="40" y="12"/>
                    </a:lnTo>
                    <a:lnTo>
                      <a:pt x="42" y="13"/>
                    </a:lnTo>
                    <a:lnTo>
                      <a:pt x="35" y="23"/>
                    </a:lnTo>
                    <a:lnTo>
                      <a:pt x="33" y="26"/>
                    </a:lnTo>
                    <a:lnTo>
                      <a:pt x="30" y="28"/>
                    </a:lnTo>
                    <a:lnTo>
                      <a:pt x="21" y="28"/>
                    </a:lnTo>
                    <a:lnTo>
                      <a:pt x="16" y="28"/>
                    </a:lnTo>
                    <a:lnTo>
                      <a:pt x="10" y="27"/>
                    </a:lnTo>
                    <a:lnTo>
                      <a:pt x="4" y="25"/>
                    </a:lnTo>
                    <a:lnTo>
                      <a:pt x="0" y="23"/>
                    </a:lnTo>
                    <a:lnTo>
                      <a:pt x="3" y="17"/>
                    </a:lnTo>
                    <a:lnTo>
                      <a:pt x="8" y="11"/>
                    </a:lnTo>
                    <a:lnTo>
                      <a:pt x="11" y="5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2904" name="Freeform 136"/>
              <p:cNvSpPr>
                <a:spLocks/>
              </p:cNvSpPr>
              <p:nvPr/>
            </p:nvSpPr>
            <p:spPr bwMode="auto">
              <a:xfrm>
                <a:off x="3853" y="2643"/>
                <a:ext cx="48" cy="103"/>
              </a:xfrm>
              <a:custGeom>
                <a:avLst/>
                <a:gdLst/>
                <a:ahLst/>
                <a:cxnLst>
                  <a:cxn ang="0">
                    <a:pos x="59" y="0"/>
                  </a:cxn>
                  <a:cxn ang="0">
                    <a:pos x="69" y="12"/>
                  </a:cxn>
                  <a:cxn ang="0">
                    <a:pos x="78" y="24"/>
                  </a:cxn>
                  <a:cxn ang="0">
                    <a:pos x="83" y="34"/>
                  </a:cxn>
                  <a:cxn ang="0">
                    <a:pos x="88" y="44"/>
                  </a:cxn>
                  <a:cxn ang="0">
                    <a:pos x="90" y="53"/>
                  </a:cxn>
                  <a:cxn ang="0">
                    <a:pos x="91" y="62"/>
                  </a:cxn>
                  <a:cxn ang="0">
                    <a:pos x="91" y="71"/>
                  </a:cxn>
                  <a:cxn ang="0">
                    <a:pos x="91" y="81"/>
                  </a:cxn>
                  <a:cxn ang="0">
                    <a:pos x="91" y="106"/>
                  </a:cxn>
                  <a:cxn ang="0">
                    <a:pos x="94" y="127"/>
                  </a:cxn>
                  <a:cxn ang="0">
                    <a:pos x="96" y="148"/>
                  </a:cxn>
                  <a:cxn ang="0">
                    <a:pos x="94" y="167"/>
                  </a:cxn>
                  <a:cxn ang="0">
                    <a:pos x="89" y="184"/>
                  </a:cxn>
                  <a:cxn ang="0">
                    <a:pos x="82" y="200"/>
                  </a:cxn>
                  <a:cxn ang="0">
                    <a:pos x="75" y="207"/>
                  </a:cxn>
                  <a:cxn ang="0">
                    <a:pos x="72" y="202"/>
                  </a:cxn>
                  <a:cxn ang="0">
                    <a:pos x="67" y="191"/>
                  </a:cxn>
                  <a:cxn ang="0">
                    <a:pos x="59" y="180"/>
                  </a:cxn>
                  <a:cxn ang="0">
                    <a:pos x="53" y="170"/>
                  </a:cxn>
                  <a:cxn ang="0">
                    <a:pos x="53" y="156"/>
                  </a:cxn>
                  <a:cxn ang="0">
                    <a:pos x="57" y="142"/>
                  </a:cxn>
                  <a:cxn ang="0">
                    <a:pos x="59" y="132"/>
                  </a:cxn>
                  <a:cxn ang="0">
                    <a:pos x="57" y="122"/>
                  </a:cxn>
                  <a:cxn ang="0">
                    <a:pos x="49" y="109"/>
                  </a:cxn>
                  <a:cxn ang="0">
                    <a:pos x="41" y="95"/>
                  </a:cxn>
                  <a:cxn ang="0">
                    <a:pos x="37" y="84"/>
                  </a:cxn>
                  <a:cxn ang="0">
                    <a:pos x="36" y="76"/>
                  </a:cxn>
                  <a:cxn ang="0">
                    <a:pos x="36" y="73"/>
                  </a:cxn>
                  <a:cxn ang="0">
                    <a:pos x="26" y="65"/>
                  </a:cxn>
                  <a:cxn ang="0">
                    <a:pos x="17" y="60"/>
                  </a:cxn>
                  <a:cxn ang="0">
                    <a:pos x="11" y="56"/>
                  </a:cxn>
                  <a:cxn ang="0">
                    <a:pos x="6" y="53"/>
                  </a:cxn>
                  <a:cxn ang="0">
                    <a:pos x="4" y="50"/>
                  </a:cxn>
                  <a:cxn ang="0">
                    <a:pos x="4" y="47"/>
                  </a:cxn>
                  <a:cxn ang="0">
                    <a:pos x="5" y="41"/>
                  </a:cxn>
                  <a:cxn ang="0">
                    <a:pos x="9" y="33"/>
                  </a:cxn>
                  <a:cxn ang="0">
                    <a:pos x="10" y="25"/>
                  </a:cxn>
                  <a:cxn ang="0">
                    <a:pos x="9" y="16"/>
                  </a:cxn>
                  <a:cxn ang="0">
                    <a:pos x="5" y="8"/>
                  </a:cxn>
                  <a:cxn ang="0">
                    <a:pos x="0" y="0"/>
                  </a:cxn>
                  <a:cxn ang="0">
                    <a:pos x="5" y="0"/>
                  </a:cxn>
                  <a:cxn ang="0">
                    <a:pos x="10" y="0"/>
                  </a:cxn>
                  <a:cxn ang="0">
                    <a:pos x="15" y="0"/>
                  </a:cxn>
                  <a:cxn ang="0">
                    <a:pos x="22" y="0"/>
                  </a:cxn>
                  <a:cxn ang="0">
                    <a:pos x="29" y="0"/>
                  </a:cxn>
                  <a:cxn ang="0">
                    <a:pos x="38" y="0"/>
                  </a:cxn>
                  <a:cxn ang="0">
                    <a:pos x="48" y="0"/>
                  </a:cxn>
                  <a:cxn ang="0">
                    <a:pos x="59" y="0"/>
                  </a:cxn>
                </a:cxnLst>
                <a:rect l="0" t="0" r="r" b="b"/>
                <a:pathLst>
                  <a:path w="96" h="207">
                    <a:moveTo>
                      <a:pt x="59" y="0"/>
                    </a:moveTo>
                    <a:lnTo>
                      <a:pt x="69" y="12"/>
                    </a:lnTo>
                    <a:lnTo>
                      <a:pt x="78" y="24"/>
                    </a:lnTo>
                    <a:lnTo>
                      <a:pt x="83" y="34"/>
                    </a:lnTo>
                    <a:lnTo>
                      <a:pt x="88" y="44"/>
                    </a:lnTo>
                    <a:lnTo>
                      <a:pt x="90" y="53"/>
                    </a:lnTo>
                    <a:lnTo>
                      <a:pt x="91" y="62"/>
                    </a:lnTo>
                    <a:lnTo>
                      <a:pt x="91" y="71"/>
                    </a:lnTo>
                    <a:lnTo>
                      <a:pt x="91" y="81"/>
                    </a:lnTo>
                    <a:lnTo>
                      <a:pt x="91" y="106"/>
                    </a:lnTo>
                    <a:lnTo>
                      <a:pt x="94" y="127"/>
                    </a:lnTo>
                    <a:lnTo>
                      <a:pt x="96" y="148"/>
                    </a:lnTo>
                    <a:lnTo>
                      <a:pt x="94" y="167"/>
                    </a:lnTo>
                    <a:lnTo>
                      <a:pt x="89" y="184"/>
                    </a:lnTo>
                    <a:lnTo>
                      <a:pt x="82" y="200"/>
                    </a:lnTo>
                    <a:lnTo>
                      <a:pt x="75" y="207"/>
                    </a:lnTo>
                    <a:lnTo>
                      <a:pt x="72" y="202"/>
                    </a:lnTo>
                    <a:lnTo>
                      <a:pt x="67" y="191"/>
                    </a:lnTo>
                    <a:lnTo>
                      <a:pt x="59" y="180"/>
                    </a:lnTo>
                    <a:lnTo>
                      <a:pt x="53" y="170"/>
                    </a:lnTo>
                    <a:lnTo>
                      <a:pt x="53" y="156"/>
                    </a:lnTo>
                    <a:lnTo>
                      <a:pt x="57" y="142"/>
                    </a:lnTo>
                    <a:lnTo>
                      <a:pt x="59" y="132"/>
                    </a:lnTo>
                    <a:lnTo>
                      <a:pt x="57" y="122"/>
                    </a:lnTo>
                    <a:lnTo>
                      <a:pt x="49" y="109"/>
                    </a:lnTo>
                    <a:lnTo>
                      <a:pt x="41" y="95"/>
                    </a:lnTo>
                    <a:lnTo>
                      <a:pt x="37" y="84"/>
                    </a:lnTo>
                    <a:lnTo>
                      <a:pt x="36" y="76"/>
                    </a:lnTo>
                    <a:lnTo>
                      <a:pt x="36" y="73"/>
                    </a:lnTo>
                    <a:lnTo>
                      <a:pt x="26" y="65"/>
                    </a:lnTo>
                    <a:lnTo>
                      <a:pt x="17" y="60"/>
                    </a:lnTo>
                    <a:lnTo>
                      <a:pt x="11" y="56"/>
                    </a:lnTo>
                    <a:lnTo>
                      <a:pt x="6" y="53"/>
                    </a:lnTo>
                    <a:lnTo>
                      <a:pt x="4" y="50"/>
                    </a:lnTo>
                    <a:lnTo>
                      <a:pt x="4" y="47"/>
                    </a:lnTo>
                    <a:lnTo>
                      <a:pt x="5" y="41"/>
                    </a:lnTo>
                    <a:lnTo>
                      <a:pt x="9" y="33"/>
                    </a:lnTo>
                    <a:lnTo>
                      <a:pt x="10" y="25"/>
                    </a:lnTo>
                    <a:lnTo>
                      <a:pt x="9" y="16"/>
                    </a:lnTo>
                    <a:lnTo>
                      <a:pt x="5" y="8"/>
                    </a:lnTo>
                    <a:lnTo>
                      <a:pt x="0" y="0"/>
                    </a:lnTo>
                    <a:lnTo>
                      <a:pt x="5" y="0"/>
                    </a:lnTo>
                    <a:lnTo>
                      <a:pt x="10" y="0"/>
                    </a:lnTo>
                    <a:lnTo>
                      <a:pt x="15" y="0"/>
                    </a:lnTo>
                    <a:lnTo>
                      <a:pt x="22" y="0"/>
                    </a:lnTo>
                    <a:lnTo>
                      <a:pt x="29" y="0"/>
                    </a:lnTo>
                    <a:lnTo>
                      <a:pt x="38" y="0"/>
                    </a:lnTo>
                    <a:lnTo>
                      <a:pt x="48" y="0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2905" name="Freeform 137"/>
              <p:cNvSpPr>
                <a:spLocks/>
              </p:cNvSpPr>
              <p:nvPr/>
            </p:nvSpPr>
            <p:spPr bwMode="auto">
              <a:xfrm>
                <a:off x="3995" y="2904"/>
                <a:ext cx="37" cy="23"/>
              </a:xfrm>
              <a:custGeom>
                <a:avLst/>
                <a:gdLst/>
                <a:ahLst/>
                <a:cxnLst>
                  <a:cxn ang="0">
                    <a:pos x="0" y="29"/>
                  </a:cxn>
                  <a:cxn ang="0">
                    <a:pos x="2" y="33"/>
                  </a:cxn>
                  <a:cxn ang="0">
                    <a:pos x="5" y="37"/>
                  </a:cxn>
                  <a:cxn ang="0">
                    <a:pos x="9" y="40"/>
                  </a:cxn>
                  <a:cxn ang="0">
                    <a:pos x="15" y="42"/>
                  </a:cxn>
                  <a:cxn ang="0">
                    <a:pos x="19" y="44"/>
                  </a:cxn>
                  <a:cxn ang="0">
                    <a:pos x="25" y="45"/>
                  </a:cxn>
                  <a:cxn ang="0">
                    <a:pos x="30" y="46"/>
                  </a:cxn>
                  <a:cxn ang="0">
                    <a:pos x="35" y="46"/>
                  </a:cxn>
                  <a:cxn ang="0">
                    <a:pos x="46" y="45"/>
                  </a:cxn>
                  <a:cxn ang="0">
                    <a:pos x="55" y="41"/>
                  </a:cxn>
                  <a:cxn ang="0">
                    <a:pos x="62" y="36"/>
                  </a:cxn>
                  <a:cxn ang="0">
                    <a:pos x="64" y="30"/>
                  </a:cxn>
                  <a:cxn ang="0">
                    <a:pos x="68" y="23"/>
                  </a:cxn>
                  <a:cxn ang="0">
                    <a:pos x="71" y="16"/>
                  </a:cxn>
                  <a:cxn ang="0">
                    <a:pos x="73" y="9"/>
                  </a:cxn>
                  <a:cxn ang="0">
                    <a:pos x="72" y="2"/>
                  </a:cxn>
                  <a:cxn ang="0">
                    <a:pos x="69" y="0"/>
                  </a:cxn>
                  <a:cxn ang="0">
                    <a:pos x="64" y="3"/>
                  </a:cxn>
                  <a:cxn ang="0">
                    <a:pos x="58" y="8"/>
                  </a:cxn>
                  <a:cxn ang="0">
                    <a:pos x="50" y="11"/>
                  </a:cxn>
                  <a:cxn ang="0">
                    <a:pos x="45" y="13"/>
                  </a:cxn>
                  <a:cxn ang="0">
                    <a:pos x="38" y="15"/>
                  </a:cxn>
                  <a:cxn ang="0">
                    <a:pos x="30" y="17"/>
                  </a:cxn>
                  <a:cxn ang="0">
                    <a:pos x="20" y="21"/>
                  </a:cxn>
                  <a:cxn ang="0">
                    <a:pos x="12" y="24"/>
                  </a:cxn>
                  <a:cxn ang="0">
                    <a:pos x="5" y="26"/>
                  </a:cxn>
                  <a:cxn ang="0">
                    <a:pos x="1" y="28"/>
                  </a:cxn>
                  <a:cxn ang="0">
                    <a:pos x="0" y="29"/>
                  </a:cxn>
                </a:cxnLst>
                <a:rect l="0" t="0" r="r" b="b"/>
                <a:pathLst>
                  <a:path w="73" h="46">
                    <a:moveTo>
                      <a:pt x="0" y="29"/>
                    </a:moveTo>
                    <a:lnTo>
                      <a:pt x="2" y="33"/>
                    </a:lnTo>
                    <a:lnTo>
                      <a:pt x="5" y="37"/>
                    </a:lnTo>
                    <a:lnTo>
                      <a:pt x="9" y="40"/>
                    </a:lnTo>
                    <a:lnTo>
                      <a:pt x="15" y="42"/>
                    </a:lnTo>
                    <a:lnTo>
                      <a:pt x="19" y="44"/>
                    </a:lnTo>
                    <a:lnTo>
                      <a:pt x="25" y="45"/>
                    </a:lnTo>
                    <a:lnTo>
                      <a:pt x="30" y="46"/>
                    </a:lnTo>
                    <a:lnTo>
                      <a:pt x="35" y="46"/>
                    </a:lnTo>
                    <a:lnTo>
                      <a:pt x="46" y="45"/>
                    </a:lnTo>
                    <a:lnTo>
                      <a:pt x="55" y="41"/>
                    </a:lnTo>
                    <a:lnTo>
                      <a:pt x="62" y="36"/>
                    </a:lnTo>
                    <a:lnTo>
                      <a:pt x="64" y="30"/>
                    </a:lnTo>
                    <a:lnTo>
                      <a:pt x="68" y="23"/>
                    </a:lnTo>
                    <a:lnTo>
                      <a:pt x="71" y="16"/>
                    </a:lnTo>
                    <a:lnTo>
                      <a:pt x="73" y="9"/>
                    </a:lnTo>
                    <a:lnTo>
                      <a:pt x="72" y="2"/>
                    </a:lnTo>
                    <a:lnTo>
                      <a:pt x="69" y="0"/>
                    </a:lnTo>
                    <a:lnTo>
                      <a:pt x="64" y="3"/>
                    </a:lnTo>
                    <a:lnTo>
                      <a:pt x="58" y="8"/>
                    </a:lnTo>
                    <a:lnTo>
                      <a:pt x="50" y="11"/>
                    </a:lnTo>
                    <a:lnTo>
                      <a:pt x="45" y="13"/>
                    </a:lnTo>
                    <a:lnTo>
                      <a:pt x="38" y="15"/>
                    </a:lnTo>
                    <a:lnTo>
                      <a:pt x="30" y="17"/>
                    </a:lnTo>
                    <a:lnTo>
                      <a:pt x="20" y="21"/>
                    </a:lnTo>
                    <a:lnTo>
                      <a:pt x="12" y="24"/>
                    </a:lnTo>
                    <a:lnTo>
                      <a:pt x="5" y="26"/>
                    </a:lnTo>
                    <a:lnTo>
                      <a:pt x="1" y="28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2906" name="Freeform 138"/>
              <p:cNvSpPr>
                <a:spLocks/>
              </p:cNvSpPr>
              <p:nvPr/>
            </p:nvSpPr>
            <p:spPr bwMode="auto">
              <a:xfrm>
                <a:off x="3611" y="2760"/>
                <a:ext cx="58" cy="41"/>
              </a:xfrm>
              <a:custGeom>
                <a:avLst/>
                <a:gdLst/>
                <a:ahLst/>
                <a:cxnLst>
                  <a:cxn ang="0">
                    <a:pos x="0" y="43"/>
                  </a:cxn>
                  <a:cxn ang="0">
                    <a:pos x="1" y="43"/>
                  </a:cxn>
                  <a:cxn ang="0">
                    <a:pos x="5" y="44"/>
                  </a:cxn>
                  <a:cxn ang="0">
                    <a:pos x="9" y="44"/>
                  </a:cxn>
                  <a:cxn ang="0">
                    <a:pos x="16" y="45"/>
                  </a:cxn>
                  <a:cxn ang="0">
                    <a:pos x="22" y="45"/>
                  </a:cxn>
                  <a:cxn ang="0">
                    <a:pos x="28" y="46"/>
                  </a:cxn>
                  <a:cxn ang="0">
                    <a:pos x="33" y="45"/>
                  </a:cxn>
                  <a:cxn ang="0">
                    <a:pos x="38" y="45"/>
                  </a:cxn>
                  <a:cxn ang="0">
                    <a:pos x="44" y="44"/>
                  </a:cxn>
                  <a:cxn ang="0">
                    <a:pos x="47" y="44"/>
                  </a:cxn>
                  <a:cxn ang="0">
                    <a:pos x="51" y="43"/>
                  </a:cxn>
                  <a:cxn ang="0">
                    <a:pos x="56" y="38"/>
                  </a:cxn>
                  <a:cxn ang="0">
                    <a:pos x="63" y="33"/>
                  </a:cxn>
                  <a:cxn ang="0">
                    <a:pos x="71" y="29"/>
                  </a:cxn>
                  <a:cxn ang="0">
                    <a:pos x="79" y="26"/>
                  </a:cxn>
                  <a:cxn ang="0">
                    <a:pos x="87" y="22"/>
                  </a:cxn>
                  <a:cxn ang="0">
                    <a:pos x="97" y="17"/>
                  </a:cxn>
                  <a:cxn ang="0">
                    <a:pos x="107" y="6"/>
                  </a:cxn>
                  <a:cxn ang="0">
                    <a:pos x="115" y="0"/>
                  </a:cxn>
                  <a:cxn ang="0">
                    <a:pos x="116" y="3"/>
                  </a:cxn>
                  <a:cxn ang="0">
                    <a:pos x="113" y="7"/>
                  </a:cxn>
                  <a:cxn ang="0">
                    <a:pos x="108" y="13"/>
                  </a:cxn>
                  <a:cxn ang="0">
                    <a:pos x="102" y="21"/>
                  </a:cxn>
                  <a:cxn ang="0">
                    <a:pos x="94" y="28"/>
                  </a:cxn>
                  <a:cxn ang="0">
                    <a:pos x="87" y="35"/>
                  </a:cxn>
                  <a:cxn ang="0">
                    <a:pos x="79" y="42"/>
                  </a:cxn>
                  <a:cxn ang="0">
                    <a:pos x="74" y="46"/>
                  </a:cxn>
                  <a:cxn ang="0">
                    <a:pos x="68" y="50"/>
                  </a:cxn>
                  <a:cxn ang="0">
                    <a:pos x="63" y="53"/>
                  </a:cxn>
                  <a:cxn ang="0">
                    <a:pos x="62" y="54"/>
                  </a:cxn>
                  <a:cxn ang="0">
                    <a:pos x="64" y="57"/>
                  </a:cxn>
                  <a:cxn ang="0">
                    <a:pos x="69" y="60"/>
                  </a:cxn>
                  <a:cxn ang="0">
                    <a:pos x="71" y="63"/>
                  </a:cxn>
                  <a:cxn ang="0">
                    <a:pos x="70" y="66"/>
                  </a:cxn>
                  <a:cxn ang="0">
                    <a:pos x="64" y="68"/>
                  </a:cxn>
                  <a:cxn ang="0">
                    <a:pos x="56" y="72"/>
                  </a:cxn>
                  <a:cxn ang="0">
                    <a:pos x="48" y="75"/>
                  </a:cxn>
                  <a:cxn ang="0">
                    <a:pos x="43" y="80"/>
                  </a:cxn>
                  <a:cxn ang="0">
                    <a:pos x="38" y="82"/>
                  </a:cxn>
                  <a:cxn ang="0">
                    <a:pos x="36" y="80"/>
                  </a:cxn>
                  <a:cxn ang="0">
                    <a:pos x="28" y="72"/>
                  </a:cxn>
                  <a:cxn ang="0">
                    <a:pos x="22" y="65"/>
                  </a:cxn>
                  <a:cxn ang="0">
                    <a:pos x="17" y="59"/>
                  </a:cxn>
                  <a:cxn ang="0">
                    <a:pos x="14" y="56"/>
                  </a:cxn>
                  <a:cxn ang="0">
                    <a:pos x="13" y="53"/>
                  </a:cxn>
                  <a:cxn ang="0">
                    <a:pos x="9" y="51"/>
                  </a:cxn>
                  <a:cxn ang="0">
                    <a:pos x="6" y="48"/>
                  </a:cxn>
                  <a:cxn ang="0">
                    <a:pos x="0" y="43"/>
                  </a:cxn>
                </a:cxnLst>
                <a:rect l="0" t="0" r="r" b="b"/>
                <a:pathLst>
                  <a:path w="116" h="82">
                    <a:moveTo>
                      <a:pt x="0" y="43"/>
                    </a:moveTo>
                    <a:lnTo>
                      <a:pt x="1" y="43"/>
                    </a:lnTo>
                    <a:lnTo>
                      <a:pt x="5" y="44"/>
                    </a:lnTo>
                    <a:lnTo>
                      <a:pt x="9" y="44"/>
                    </a:lnTo>
                    <a:lnTo>
                      <a:pt x="16" y="45"/>
                    </a:lnTo>
                    <a:lnTo>
                      <a:pt x="22" y="45"/>
                    </a:lnTo>
                    <a:lnTo>
                      <a:pt x="28" y="46"/>
                    </a:lnTo>
                    <a:lnTo>
                      <a:pt x="33" y="45"/>
                    </a:lnTo>
                    <a:lnTo>
                      <a:pt x="38" y="45"/>
                    </a:lnTo>
                    <a:lnTo>
                      <a:pt x="44" y="44"/>
                    </a:lnTo>
                    <a:lnTo>
                      <a:pt x="47" y="44"/>
                    </a:lnTo>
                    <a:lnTo>
                      <a:pt x="51" y="43"/>
                    </a:lnTo>
                    <a:lnTo>
                      <a:pt x="56" y="38"/>
                    </a:lnTo>
                    <a:lnTo>
                      <a:pt x="63" y="33"/>
                    </a:lnTo>
                    <a:lnTo>
                      <a:pt x="71" y="29"/>
                    </a:lnTo>
                    <a:lnTo>
                      <a:pt x="79" y="26"/>
                    </a:lnTo>
                    <a:lnTo>
                      <a:pt x="87" y="22"/>
                    </a:lnTo>
                    <a:lnTo>
                      <a:pt x="97" y="17"/>
                    </a:lnTo>
                    <a:lnTo>
                      <a:pt x="107" y="6"/>
                    </a:lnTo>
                    <a:lnTo>
                      <a:pt x="115" y="0"/>
                    </a:lnTo>
                    <a:lnTo>
                      <a:pt x="116" y="3"/>
                    </a:lnTo>
                    <a:lnTo>
                      <a:pt x="113" y="7"/>
                    </a:lnTo>
                    <a:lnTo>
                      <a:pt x="108" y="13"/>
                    </a:lnTo>
                    <a:lnTo>
                      <a:pt x="102" y="21"/>
                    </a:lnTo>
                    <a:lnTo>
                      <a:pt x="94" y="28"/>
                    </a:lnTo>
                    <a:lnTo>
                      <a:pt x="87" y="35"/>
                    </a:lnTo>
                    <a:lnTo>
                      <a:pt x="79" y="42"/>
                    </a:lnTo>
                    <a:lnTo>
                      <a:pt x="74" y="46"/>
                    </a:lnTo>
                    <a:lnTo>
                      <a:pt x="68" y="50"/>
                    </a:lnTo>
                    <a:lnTo>
                      <a:pt x="63" y="53"/>
                    </a:lnTo>
                    <a:lnTo>
                      <a:pt x="62" y="54"/>
                    </a:lnTo>
                    <a:lnTo>
                      <a:pt x="64" y="57"/>
                    </a:lnTo>
                    <a:lnTo>
                      <a:pt x="69" y="60"/>
                    </a:lnTo>
                    <a:lnTo>
                      <a:pt x="71" y="63"/>
                    </a:lnTo>
                    <a:lnTo>
                      <a:pt x="70" y="66"/>
                    </a:lnTo>
                    <a:lnTo>
                      <a:pt x="64" y="68"/>
                    </a:lnTo>
                    <a:lnTo>
                      <a:pt x="56" y="72"/>
                    </a:lnTo>
                    <a:lnTo>
                      <a:pt x="48" y="75"/>
                    </a:lnTo>
                    <a:lnTo>
                      <a:pt x="43" y="80"/>
                    </a:lnTo>
                    <a:lnTo>
                      <a:pt x="38" y="82"/>
                    </a:lnTo>
                    <a:lnTo>
                      <a:pt x="36" y="80"/>
                    </a:lnTo>
                    <a:lnTo>
                      <a:pt x="28" y="72"/>
                    </a:lnTo>
                    <a:lnTo>
                      <a:pt x="22" y="65"/>
                    </a:lnTo>
                    <a:lnTo>
                      <a:pt x="17" y="59"/>
                    </a:lnTo>
                    <a:lnTo>
                      <a:pt x="14" y="56"/>
                    </a:lnTo>
                    <a:lnTo>
                      <a:pt x="13" y="53"/>
                    </a:lnTo>
                    <a:lnTo>
                      <a:pt x="9" y="51"/>
                    </a:lnTo>
                    <a:lnTo>
                      <a:pt x="6" y="48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6" name="Group 139"/>
            <p:cNvGrpSpPr>
              <a:grpSpLocks/>
            </p:cNvGrpSpPr>
            <p:nvPr/>
          </p:nvGrpSpPr>
          <p:grpSpPr bwMode="auto">
            <a:xfrm flipH="1">
              <a:off x="576" y="768"/>
              <a:ext cx="636" cy="553"/>
              <a:chOff x="3509" y="2449"/>
              <a:chExt cx="636" cy="553"/>
            </a:xfrm>
          </p:grpSpPr>
          <p:sp>
            <p:nvSpPr>
              <p:cNvPr id="32908" name="Freeform 140"/>
              <p:cNvSpPr>
                <a:spLocks/>
              </p:cNvSpPr>
              <p:nvPr/>
            </p:nvSpPr>
            <p:spPr bwMode="auto">
              <a:xfrm>
                <a:off x="3509" y="2449"/>
                <a:ext cx="636" cy="553"/>
              </a:xfrm>
              <a:custGeom>
                <a:avLst/>
                <a:gdLst/>
                <a:ahLst/>
                <a:cxnLst>
                  <a:cxn ang="0">
                    <a:pos x="165" y="644"/>
                  </a:cxn>
                  <a:cxn ang="0">
                    <a:pos x="73" y="560"/>
                  </a:cxn>
                  <a:cxn ang="0">
                    <a:pos x="56" y="472"/>
                  </a:cxn>
                  <a:cxn ang="0">
                    <a:pos x="28" y="420"/>
                  </a:cxn>
                  <a:cxn ang="0">
                    <a:pos x="15" y="342"/>
                  </a:cxn>
                  <a:cxn ang="0">
                    <a:pos x="82" y="361"/>
                  </a:cxn>
                  <a:cxn ang="0">
                    <a:pos x="113" y="373"/>
                  </a:cxn>
                  <a:cxn ang="0">
                    <a:pos x="166" y="353"/>
                  </a:cxn>
                  <a:cxn ang="0">
                    <a:pos x="277" y="346"/>
                  </a:cxn>
                  <a:cxn ang="0">
                    <a:pos x="320" y="314"/>
                  </a:cxn>
                  <a:cxn ang="0">
                    <a:pos x="381" y="303"/>
                  </a:cxn>
                  <a:cxn ang="0">
                    <a:pos x="370" y="381"/>
                  </a:cxn>
                  <a:cxn ang="0">
                    <a:pos x="382" y="397"/>
                  </a:cxn>
                  <a:cxn ang="0">
                    <a:pos x="405" y="405"/>
                  </a:cxn>
                  <a:cxn ang="0">
                    <a:pos x="443" y="407"/>
                  </a:cxn>
                  <a:cxn ang="0">
                    <a:pos x="426" y="421"/>
                  </a:cxn>
                  <a:cxn ang="0">
                    <a:pos x="565" y="392"/>
                  </a:cxn>
                  <a:cxn ang="0">
                    <a:pos x="725" y="377"/>
                  </a:cxn>
                  <a:cxn ang="0">
                    <a:pos x="897" y="384"/>
                  </a:cxn>
                  <a:cxn ang="0">
                    <a:pos x="1021" y="395"/>
                  </a:cxn>
                  <a:cxn ang="0">
                    <a:pos x="1069" y="335"/>
                  </a:cxn>
                  <a:cxn ang="0">
                    <a:pos x="1141" y="224"/>
                  </a:cxn>
                  <a:cxn ang="0">
                    <a:pos x="1174" y="93"/>
                  </a:cxn>
                  <a:cxn ang="0">
                    <a:pos x="1083" y="73"/>
                  </a:cxn>
                  <a:cxn ang="0">
                    <a:pos x="1031" y="50"/>
                  </a:cxn>
                  <a:cxn ang="0">
                    <a:pos x="1105" y="2"/>
                  </a:cxn>
                  <a:cxn ang="0">
                    <a:pos x="1192" y="10"/>
                  </a:cxn>
                  <a:cxn ang="0">
                    <a:pos x="1263" y="70"/>
                  </a:cxn>
                  <a:cxn ang="0">
                    <a:pos x="1228" y="263"/>
                  </a:cxn>
                  <a:cxn ang="0">
                    <a:pos x="1151" y="447"/>
                  </a:cxn>
                  <a:cxn ang="0">
                    <a:pos x="1108" y="653"/>
                  </a:cxn>
                  <a:cxn ang="0">
                    <a:pos x="1053" y="745"/>
                  </a:cxn>
                  <a:cxn ang="0">
                    <a:pos x="1045" y="849"/>
                  </a:cxn>
                  <a:cxn ang="0">
                    <a:pos x="1067" y="916"/>
                  </a:cxn>
                  <a:cxn ang="0">
                    <a:pos x="1029" y="985"/>
                  </a:cxn>
                  <a:cxn ang="0">
                    <a:pos x="951" y="1050"/>
                  </a:cxn>
                  <a:cxn ang="0">
                    <a:pos x="909" y="1077"/>
                  </a:cxn>
                  <a:cxn ang="0">
                    <a:pos x="861" y="1081"/>
                  </a:cxn>
                  <a:cxn ang="0">
                    <a:pos x="820" y="1078"/>
                  </a:cxn>
                  <a:cxn ang="0">
                    <a:pos x="787" y="1036"/>
                  </a:cxn>
                  <a:cxn ang="0">
                    <a:pos x="805" y="988"/>
                  </a:cxn>
                  <a:cxn ang="0">
                    <a:pos x="869" y="974"/>
                  </a:cxn>
                  <a:cxn ang="0">
                    <a:pos x="894" y="930"/>
                  </a:cxn>
                  <a:cxn ang="0">
                    <a:pos x="877" y="901"/>
                  </a:cxn>
                  <a:cxn ang="0">
                    <a:pos x="818" y="841"/>
                  </a:cxn>
                  <a:cxn ang="0">
                    <a:pos x="797" y="798"/>
                  </a:cxn>
                  <a:cxn ang="0">
                    <a:pos x="720" y="790"/>
                  </a:cxn>
                  <a:cxn ang="0">
                    <a:pos x="600" y="795"/>
                  </a:cxn>
                  <a:cxn ang="0">
                    <a:pos x="523" y="847"/>
                  </a:cxn>
                  <a:cxn ang="0">
                    <a:pos x="545" y="978"/>
                  </a:cxn>
                  <a:cxn ang="0">
                    <a:pos x="503" y="1036"/>
                  </a:cxn>
                  <a:cxn ang="0">
                    <a:pos x="454" y="1039"/>
                  </a:cxn>
                  <a:cxn ang="0">
                    <a:pos x="423" y="1003"/>
                  </a:cxn>
                  <a:cxn ang="0">
                    <a:pos x="427" y="986"/>
                  </a:cxn>
                  <a:cxn ang="0">
                    <a:pos x="300" y="1105"/>
                  </a:cxn>
                  <a:cxn ang="0">
                    <a:pos x="267" y="1103"/>
                  </a:cxn>
                  <a:cxn ang="0">
                    <a:pos x="232" y="1086"/>
                  </a:cxn>
                  <a:cxn ang="0">
                    <a:pos x="232" y="1052"/>
                  </a:cxn>
                  <a:cxn ang="0">
                    <a:pos x="278" y="1027"/>
                  </a:cxn>
                  <a:cxn ang="0">
                    <a:pos x="325" y="971"/>
                  </a:cxn>
                  <a:cxn ang="0">
                    <a:pos x="361" y="898"/>
                  </a:cxn>
                  <a:cxn ang="0">
                    <a:pos x="369" y="837"/>
                  </a:cxn>
                  <a:cxn ang="0">
                    <a:pos x="304" y="795"/>
                  </a:cxn>
                </a:cxnLst>
                <a:rect l="0" t="0" r="r" b="b"/>
                <a:pathLst>
                  <a:path w="1273" h="1106">
                    <a:moveTo>
                      <a:pt x="218" y="705"/>
                    </a:moveTo>
                    <a:lnTo>
                      <a:pt x="210" y="692"/>
                    </a:lnTo>
                    <a:lnTo>
                      <a:pt x="202" y="680"/>
                    </a:lnTo>
                    <a:lnTo>
                      <a:pt x="190" y="668"/>
                    </a:lnTo>
                    <a:lnTo>
                      <a:pt x="179" y="657"/>
                    </a:lnTo>
                    <a:lnTo>
                      <a:pt x="165" y="644"/>
                    </a:lnTo>
                    <a:lnTo>
                      <a:pt x="149" y="633"/>
                    </a:lnTo>
                    <a:lnTo>
                      <a:pt x="132" y="620"/>
                    </a:lnTo>
                    <a:lnTo>
                      <a:pt x="113" y="606"/>
                    </a:lnTo>
                    <a:lnTo>
                      <a:pt x="97" y="592"/>
                    </a:lnTo>
                    <a:lnTo>
                      <a:pt x="83" y="576"/>
                    </a:lnTo>
                    <a:lnTo>
                      <a:pt x="73" y="560"/>
                    </a:lnTo>
                    <a:lnTo>
                      <a:pt x="66" y="543"/>
                    </a:lnTo>
                    <a:lnTo>
                      <a:pt x="60" y="525"/>
                    </a:lnTo>
                    <a:lnTo>
                      <a:pt x="58" y="507"/>
                    </a:lnTo>
                    <a:lnTo>
                      <a:pt x="56" y="489"/>
                    </a:lnTo>
                    <a:lnTo>
                      <a:pt x="56" y="472"/>
                    </a:lnTo>
                    <a:lnTo>
                      <a:pt x="56" y="472"/>
                    </a:lnTo>
                    <a:lnTo>
                      <a:pt x="54" y="468"/>
                    </a:lnTo>
                    <a:lnTo>
                      <a:pt x="49" y="461"/>
                    </a:lnTo>
                    <a:lnTo>
                      <a:pt x="37" y="446"/>
                    </a:lnTo>
                    <a:lnTo>
                      <a:pt x="29" y="434"/>
                    </a:lnTo>
                    <a:lnTo>
                      <a:pt x="29" y="429"/>
                    </a:lnTo>
                    <a:lnTo>
                      <a:pt x="28" y="420"/>
                    </a:lnTo>
                    <a:lnTo>
                      <a:pt x="16" y="396"/>
                    </a:lnTo>
                    <a:lnTo>
                      <a:pt x="4" y="368"/>
                    </a:lnTo>
                    <a:lnTo>
                      <a:pt x="0" y="353"/>
                    </a:lnTo>
                    <a:lnTo>
                      <a:pt x="5" y="347"/>
                    </a:lnTo>
                    <a:lnTo>
                      <a:pt x="11" y="343"/>
                    </a:lnTo>
                    <a:lnTo>
                      <a:pt x="15" y="342"/>
                    </a:lnTo>
                    <a:lnTo>
                      <a:pt x="23" y="342"/>
                    </a:lnTo>
                    <a:lnTo>
                      <a:pt x="35" y="344"/>
                    </a:lnTo>
                    <a:lnTo>
                      <a:pt x="46" y="347"/>
                    </a:lnTo>
                    <a:lnTo>
                      <a:pt x="59" y="352"/>
                    </a:lnTo>
                    <a:lnTo>
                      <a:pt x="71" y="357"/>
                    </a:lnTo>
                    <a:lnTo>
                      <a:pt x="82" y="361"/>
                    </a:lnTo>
                    <a:lnTo>
                      <a:pt x="90" y="367"/>
                    </a:lnTo>
                    <a:lnTo>
                      <a:pt x="96" y="370"/>
                    </a:lnTo>
                    <a:lnTo>
                      <a:pt x="102" y="374"/>
                    </a:lnTo>
                    <a:lnTo>
                      <a:pt x="105" y="375"/>
                    </a:lnTo>
                    <a:lnTo>
                      <a:pt x="110" y="374"/>
                    </a:lnTo>
                    <a:lnTo>
                      <a:pt x="113" y="373"/>
                    </a:lnTo>
                    <a:lnTo>
                      <a:pt x="119" y="372"/>
                    </a:lnTo>
                    <a:lnTo>
                      <a:pt x="125" y="368"/>
                    </a:lnTo>
                    <a:lnTo>
                      <a:pt x="133" y="365"/>
                    </a:lnTo>
                    <a:lnTo>
                      <a:pt x="142" y="360"/>
                    </a:lnTo>
                    <a:lnTo>
                      <a:pt x="153" y="357"/>
                    </a:lnTo>
                    <a:lnTo>
                      <a:pt x="166" y="353"/>
                    </a:lnTo>
                    <a:lnTo>
                      <a:pt x="182" y="351"/>
                    </a:lnTo>
                    <a:lnTo>
                      <a:pt x="199" y="349"/>
                    </a:lnTo>
                    <a:lnTo>
                      <a:pt x="219" y="347"/>
                    </a:lnTo>
                    <a:lnTo>
                      <a:pt x="241" y="346"/>
                    </a:lnTo>
                    <a:lnTo>
                      <a:pt x="265" y="347"/>
                    </a:lnTo>
                    <a:lnTo>
                      <a:pt x="277" y="346"/>
                    </a:lnTo>
                    <a:lnTo>
                      <a:pt x="282" y="343"/>
                    </a:lnTo>
                    <a:lnTo>
                      <a:pt x="286" y="338"/>
                    </a:lnTo>
                    <a:lnTo>
                      <a:pt x="293" y="332"/>
                    </a:lnTo>
                    <a:lnTo>
                      <a:pt x="298" y="328"/>
                    </a:lnTo>
                    <a:lnTo>
                      <a:pt x="309" y="322"/>
                    </a:lnTo>
                    <a:lnTo>
                      <a:pt x="320" y="314"/>
                    </a:lnTo>
                    <a:lnTo>
                      <a:pt x="334" y="307"/>
                    </a:lnTo>
                    <a:lnTo>
                      <a:pt x="347" y="300"/>
                    </a:lnTo>
                    <a:lnTo>
                      <a:pt x="359" y="295"/>
                    </a:lnTo>
                    <a:lnTo>
                      <a:pt x="370" y="292"/>
                    </a:lnTo>
                    <a:lnTo>
                      <a:pt x="378" y="293"/>
                    </a:lnTo>
                    <a:lnTo>
                      <a:pt x="381" y="303"/>
                    </a:lnTo>
                    <a:lnTo>
                      <a:pt x="380" y="316"/>
                    </a:lnTo>
                    <a:lnTo>
                      <a:pt x="375" y="331"/>
                    </a:lnTo>
                    <a:lnTo>
                      <a:pt x="367" y="349"/>
                    </a:lnTo>
                    <a:lnTo>
                      <a:pt x="364" y="361"/>
                    </a:lnTo>
                    <a:lnTo>
                      <a:pt x="367" y="370"/>
                    </a:lnTo>
                    <a:lnTo>
                      <a:pt x="370" y="381"/>
                    </a:lnTo>
                    <a:lnTo>
                      <a:pt x="361" y="400"/>
                    </a:lnTo>
                    <a:lnTo>
                      <a:pt x="362" y="400"/>
                    </a:lnTo>
                    <a:lnTo>
                      <a:pt x="364" y="399"/>
                    </a:lnTo>
                    <a:lnTo>
                      <a:pt x="370" y="399"/>
                    </a:lnTo>
                    <a:lnTo>
                      <a:pt x="375" y="398"/>
                    </a:lnTo>
                    <a:lnTo>
                      <a:pt x="382" y="397"/>
                    </a:lnTo>
                    <a:lnTo>
                      <a:pt x="392" y="397"/>
                    </a:lnTo>
                    <a:lnTo>
                      <a:pt x="401" y="396"/>
                    </a:lnTo>
                    <a:lnTo>
                      <a:pt x="410" y="396"/>
                    </a:lnTo>
                    <a:lnTo>
                      <a:pt x="402" y="406"/>
                    </a:lnTo>
                    <a:lnTo>
                      <a:pt x="403" y="406"/>
                    </a:lnTo>
                    <a:lnTo>
                      <a:pt x="405" y="405"/>
                    </a:lnTo>
                    <a:lnTo>
                      <a:pt x="409" y="405"/>
                    </a:lnTo>
                    <a:lnTo>
                      <a:pt x="415" y="405"/>
                    </a:lnTo>
                    <a:lnTo>
                      <a:pt x="420" y="404"/>
                    </a:lnTo>
                    <a:lnTo>
                      <a:pt x="427" y="405"/>
                    </a:lnTo>
                    <a:lnTo>
                      <a:pt x="435" y="406"/>
                    </a:lnTo>
                    <a:lnTo>
                      <a:pt x="443" y="407"/>
                    </a:lnTo>
                    <a:lnTo>
                      <a:pt x="442" y="408"/>
                    </a:lnTo>
                    <a:lnTo>
                      <a:pt x="438" y="411"/>
                    </a:lnTo>
                    <a:lnTo>
                      <a:pt x="431" y="415"/>
                    </a:lnTo>
                    <a:lnTo>
                      <a:pt x="420" y="422"/>
                    </a:lnTo>
                    <a:lnTo>
                      <a:pt x="421" y="422"/>
                    </a:lnTo>
                    <a:lnTo>
                      <a:pt x="426" y="421"/>
                    </a:lnTo>
                    <a:lnTo>
                      <a:pt x="435" y="420"/>
                    </a:lnTo>
                    <a:lnTo>
                      <a:pt x="448" y="418"/>
                    </a:lnTo>
                    <a:lnTo>
                      <a:pt x="468" y="414"/>
                    </a:lnTo>
                    <a:lnTo>
                      <a:pt x="493" y="408"/>
                    </a:lnTo>
                    <a:lnTo>
                      <a:pt x="525" y="401"/>
                    </a:lnTo>
                    <a:lnTo>
                      <a:pt x="565" y="392"/>
                    </a:lnTo>
                    <a:lnTo>
                      <a:pt x="588" y="388"/>
                    </a:lnTo>
                    <a:lnTo>
                      <a:pt x="613" y="384"/>
                    </a:lnTo>
                    <a:lnTo>
                      <a:pt x="639" y="382"/>
                    </a:lnTo>
                    <a:lnTo>
                      <a:pt x="667" y="380"/>
                    </a:lnTo>
                    <a:lnTo>
                      <a:pt x="695" y="378"/>
                    </a:lnTo>
                    <a:lnTo>
                      <a:pt x="725" y="377"/>
                    </a:lnTo>
                    <a:lnTo>
                      <a:pt x="754" y="377"/>
                    </a:lnTo>
                    <a:lnTo>
                      <a:pt x="784" y="377"/>
                    </a:lnTo>
                    <a:lnTo>
                      <a:pt x="814" y="378"/>
                    </a:lnTo>
                    <a:lnTo>
                      <a:pt x="841" y="381"/>
                    </a:lnTo>
                    <a:lnTo>
                      <a:pt x="870" y="382"/>
                    </a:lnTo>
                    <a:lnTo>
                      <a:pt x="897" y="384"/>
                    </a:lnTo>
                    <a:lnTo>
                      <a:pt x="921" y="387"/>
                    </a:lnTo>
                    <a:lnTo>
                      <a:pt x="944" y="389"/>
                    </a:lnTo>
                    <a:lnTo>
                      <a:pt x="965" y="392"/>
                    </a:lnTo>
                    <a:lnTo>
                      <a:pt x="983" y="395"/>
                    </a:lnTo>
                    <a:lnTo>
                      <a:pt x="1004" y="396"/>
                    </a:lnTo>
                    <a:lnTo>
                      <a:pt x="1021" y="395"/>
                    </a:lnTo>
                    <a:lnTo>
                      <a:pt x="1034" y="389"/>
                    </a:lnTo>
                    <a:lnTo>
                      <a:pt x="1043" y="382"/>
                    </a:lnTo>
                    <a:lnTo>
                      <a:pt x="1051" y="373"/>
                    </a:lnTo>
                    <a:lnTo>
                      <a:pt x="1057" y="361"/>
                    </a:lnTo>
                    <a:lnTo>
                      <a:pt x="1062" y="349"/>
                    </a:lnTo>
                    <a:lnTo>
                      <a:pt x="1069" y="335"/>
                    </a:lnTo>
                    <a:lnTo>
                      <a:pt x="1077" y="320"/>
                    </a:lnTo>
                    <a:lnTo>
                      <a:pt x="1087" y="304"/>
                    </a:lnTo>
                    <a:lnTo>
                      <a:pt x="1098" y="286"/>
                    </a:lnTo>
                    <a:lnTo>
                      <a:pt x="1111" y="267"/>
                    </a:lnTo>
                    <a:lnTo>
                      <a:pt x="1126" y="246"/>
                    </a:lnTo>
                    <a:lnTo>
                      <a:pt x="1141" y="224"/>
                    </a:lnTo>
                    <a:lnTo>
                      <a:pt x="1156" y="200"/>
                    </a:lnTo>
                    <a:lnTo>
                      <a:pt x="1172" y="174"/>
                    </a:lnTo>
                    <a:lnTo>
                      <a:pt x="1183" y="148"/>
                    </a:lnTo>
                    <a:lnTo>
                      <a:pt x="1187" y="127"/>
                    </a:lnTo>
                    <a:lnTo>
                      <a:pt x="1183" y="108"/>
                    </a:lnTo>
                    <a:lnTo>
                      <a:pt x="1174" y="93"/>
                    </a:lnTo>
                    <a:lnTo>
                      <a:pt x="1161" y="83"/>
                    </a:lnTo>
                    <a:lnTo>
                      <a:pt x="1145" y="75"/>
                    </a:lnTo>
                    <a:lnTo>
                      <a:pt x="1129" y="71"/>
                    </a:lnTo>
                    <a:lnTo>
                      <a:pt x="1113" y="70"/>
                    </a:lnTo>
                    <a:lnTo>
                      <a:pt x="1098" y="71"/>
                    </a:lnTo>
                    <a:lnTo>
                      <a:pt x="1083" y="73"/>
                    </a:lnTo>
                    <a:lnTo>
                      <a:pt x="1069" y="74"/>
                    </a:lnTo>
                    <a:lnTo>
                      <a:pt x="1057" y="74"/>
                    </a:lnTo>
                    <a:lnTo>
                      <a:pt x="1046" y="71"/>
                    </a:lnTo>
                    <a:lnTo>
                      <a:pt x="1038" y="67"/>
                    </a:lnTo>
                    <a:lnTo>
                      <a:pt x="1034" y="60"/>
                    </a:lnTo>
                    <a:lnTo>
                      <a:pt x="1031" y="50"/>
                    </a:lnTo>
                    <a:lnTo>
                      <a:pt x="1035" y="35"/>
                    </a:lnTo>
                    <a:lnTo>
                      <a:pt x="1043" y="23"/>
                    </a:lnTo>
                    <a:lnTo>
                      <a:pt x="1056" y="15"/>
                    </a:lnTo>
                    <a:lnTo>
                      <a:pt x="1070" y="8"/>
                    </a:lnTo>
                    <a:lnTo>
                      <a:pt x="1088" y="5"/>
                    </a:lnTo>
                    <a:lnTo>
                      <a:pt x="1105" y="2"/>
                    </a:lnTo>
                    <a:lnTo>
                      <a:pt x="1122" y="1"/>
                    </a:lnTo>
                    <a:lnTo>
                      <a:pt x="1137" y="0"/>
                    </a:lnTo>
                    <a:lnTo>
                      <a:pt x="1150" y="0"/>
                    </a:lnTo>
                    <a:lnTo>
                      <a:pt x="1163" y="2"/>
                    </a:lnTo>
                    <a:lnTo>
                      <a:pt x="1177" y="6"/>
                    </a:lnTo>
                    <a:lnTo>
                      <a:pt x="1192" y="10"/>
                    </a:lnTo>
                    <a:lnTo>
                      <a:pt x="1206" y="16"/>
                    </a:lnTo>
                    <a:lnTo>
                      <a:pt x="1220" y="23"/>
                    </a:lnTo>
                    <a:lnTo>
                      <a:pt x="1232" y="30"/>
                    </a:lnTo>
                    <a:lnTo>
                      <a:pt x="1241" y="38"/>
                    </a:lnTo>
                    <a:lnTo>
                      <a:pt x="1252" y="53"/>
                    </a:lnTo>
                    <a:lnTo>
                      <a:pt x="1263" y="70"/>
                    </a:lnTo>
                    <a:lnTo>
                      <a:pt x="1270" y="91"/>
                    </a:lnTo>
                    <a:lnTo>
                      <a:pt x="1273" y="115"/>
                    </a:lnTo>
                    <a:lnTo>
                      <a:pt x="1271" y="144"/>
                    </a:lnTo>
                    <a:lnTo>
                      <a:pt x="1264" y="178"/>
                    </a:lnTo>
                    <a:lnTo>
                      <a:pt x="1250" y="217"/>
                    </a:lnTo>
                    <a:lnTo>
                      <a:pt x="1228" y="263"/>
                    </a:lnTo>
                    <a:lnTo>
                      <a:pt x="1207" y="305"/>
                    </a:lnTo>
                    <a:lnTo>
                      <a:pt x="1190" y="339"/>
                    </a:lnTo>
                    <a:lnTo>
                      <a:pt x="1177" y="368"/>
                    </a:lnTo>
                    <a:lnTo>
                      <a:pt x="1167" y="396"/>
                    </a:lnTo>
                    <a:lnTo>
                      <a:pt x="1158" y="421"/>
                    </a:lnTo>
                    <a:lnTo>
                      <a:pt x="1151" y="447"/>
                    </a:lnTo>
                    <a:lnTo>
                      <a:pt x="1144" y="477"/>
                    </a:lnTo>
                    <a:lnTo>
                      <a:pt x="1137" y="511"/>
                    </a:lnTo>
                    <a:lnTo>
                      <a:pt x="1136" y="550"/>
                    </a:lnTo>
                    <a:lnTo>
                      <a:pt x="1134" y="585"/>
                    </a:lnTo>
                    <a:lnTo>
                      <a:pt x="1125" y="619"/>
                    </a:lnTo>
                    <a:lnTo>
                      <a:pt x="1108" y="653"/>
                    </a:lnTo>
                    <a:lnTo>
                      <a:pt x="1098" y="671"/>
                    </a:lnTo>
                    <a:lnTo>
                      <a:pt x="1088" y="687"/>
                    </a:lnTo>
                    <a:lnTo>
                      <a:pt x="1079" y="700"/>
                    </a:lnTo>
                    <a:lnTo>
                      <a:pt x="1069" y="714"/>
                    </a:lnTo>
                    <a:lnTo>
                      <a:pt x="1061" y="729"/>
                    </a:lnTo>
                    <a:lnTo>
                      <a:pt x="1053" y="745"/>
                    </a:lnTo>
                    <a:lnTo>
                      <a:pt x="1046" y="763"/>
                    </a:lnTo>
                    <a:lnTo>
                      <a:pt x="1039" y="784"/>
                    </a:lnTo>
                    <a:lnTo>
                      <a:pt x="1036" y="801"/>
                    </a:lnTo>
                    <a:lnTo>
                      <a:pt x="1037" y="817"/>
                    </a:lnTo>
                    <a:lnTo>
                      <a:pt x="1041" y="833"/>
                    </a:lnTo>
                    <a:lnTo>
                      <a:pt x="1045" y="849"/>
                    </a:lnTo>
                    <a:lnTo>
                      <a:pt x="1052" y="865"/>
                    </a:lnTo>
                    <a:lnTo>
                      <a:pt x="1058" y="880"/>
                    </a:lnTo>
                    <a:lnTo>
                      <a:pt x="1062" y="893"/>
                    </a:lnTo>
                    <a:lnTo>
                      <a:pt x="1065" y="903"/>
                    </a:lnTo>
                    <a:lnTo>
                      <a:pt x="1066" y="909"/>
                    </a:lnTo>
                    <a:lnTo>
                      <a:pt x="1067" y="916"/>
                    </a:lnTo>
                    <a:lnTo>
                      <a:pt x="1068" y="922"/>
                    </a:lnTo>
                    <a:lnTo>
                      <a:pt x="1068" y="932"/>
                    </a:lnTo>
                    <a:lnTo>
                      <a:pt x="1065" y="942"/>
                    </a:lnTo>
                    <a:lnTo>
                      <a:pt x="1058" y="955"/>
                    </a:lnTo>
                    <a:lnTo>
                      <a:pt x="1046" y="968"/>
                    </a:lnTo>
                    <a:lnTo>
                      <a:pt x="1029" y="985"/>
                    </a:lnTo>
                    <a:lnTo>
                      <a:pt x="1007" y="1004"/>
                    </a:lnTo>
                    <a:lnTo>
                      <a:pt x="990" y="1019"/>
                    </a:lnTo>
                    <a:lnTo>
                      <a:pt x="976" y="1031"/>
                    </a:lnTo>
                    <a:lnTo>
                      <a:pt x="966" y="1039"/>
                    </a:lnTo>
                    <a:lnTo>
                      <a:pt x="957" y="1045"/>
                    </a:lnTo>
                    <a:lnTo>
                      <a:pt x="951" y="1050"/>
                    </a:lnTo>
                    <a:lnTo>
                      <a:pt x="945" y="1056"/>
                    </a:lnTo>
                    <a:lnTo>
                      <a:pt x="939" y="1060"/>
                    </a:lnTo>
                    <a:lnTo>
                      <a:pt x="934" y="1066"/>
                    </a:lnTo>
                    <a:lnTo>
                      <a:pt x="927" y="1070"/>
                    </a:lnTo>
                    <a:lnTo>
                      <a:pt x="919" y="1073"/>
                    </a:lnTo>
                    <a:lnTo>
                      <a:pt x="909" y="1077"/>
                    </a:lnTo>
                    <a:lnTo>
                      <a:pt x="900" y="1078"/>
                    </a:lnTo>
                    <a:lnTo>
                      <a:pt x="890" y="1080"/>
                    </a:lnTo>
                    <a:lnTo>
                      <a:pt x="878" y="1080"/>
                    </a:lnTo>
                    <a:lnTo>
                      <a:pt x="866" y="1080"/>
                    </a:lnTo>
                    <a:lnTo>
                      <a:pt x="865" y="1080"/>
                    </a:lnTo>
                    <a:lnTo>
                      <a:pt x="861" y="1081"/>
                    </a:lnTo>
                    <a:lnTo>
                      <a:pt x="855" y="1081"/>
                    </a:lnTo>
                    <a:lnTo>
                      <a:pt x="848" y="1082"/>
                    </a:lnTo>
                    <a:lnTo>
                      <a:pt x="840" y="1082"/>
                    </a:lnTo>
                    <a:lnTo>
                      <a:pt x="833" y="1081"/>
                    </a:lnTo>
                    <a:lnTo>
                      <a:pt x="825" y="1080"/>
                    </a:lnTo>
                    <a:lnTo>
                      <a:pt x="820" y="1078"/>
                    </a:lnTo>
                    <a:lnTo>
                      <a:pt x="815" y="1075"/>
                    </a:lnTo>
                    <a:lnTo>
                      <a:pt x="807" y="1068"/>
                    </a:lnTo>
                    <a:lnTo>
                      <a:pt x="800" y="1059"/>
                    </a:lnTo>
                    <a:lnTo>
                      <a:pt x="800" y="1045"/>
                    </a:lnTo>
                    <a:lnTo>
                      <a:pt x="795" y="1043"/>
                    </a:lnTo>
                    <a:lnTo>
                      <a:pt x="787" y="1036"/>
                    </a:lnTo>
                    <a:lnTo>
                      <a:pt x="778" y="1026"/>
                    </a:lnTo>
                    <a:lnTo>
                      <a:pt x="775" y="1010"/>
                    </a:lnTo>
                    <a:lnTo>
                      <a:pt x="777" y="999"/>
                    </a:lnTo>
                    <a:lnTo>
                      <a:pt x="784" y="994"/>
                    </a:lnTo>
                    <a:lnTo>
                      <a:pt x="793" y="990"/>
                    </a:lnTo>
                    <a:lnTo>
                      <a:pt x="805" y="988"/>
                    </a:lnTo>
                    <a:lnTo>
                      <a:pt x="817" y="988"/>
                    </a:lnTo>
                    <a:lnTo>
                      <a:pt x="830" y="988"/>
                    </a:lnTo>
                    <a:lnTo>
                      <a:pt x="843" y="987"/>
                    </a:lnTo>
                    <a:lnTo>
                      <a:pt x="853" y="985"/>
                    </a:lnTo>
                    <a:lnTo>
                      <a:pt x="861" y="980"/>
                    </a:lnTo>
                    <a:lnTo>
                      <a:pt x="869" y="974"/>
                    </a:lnTo>
                    <a:lnTo>
                      <a:pt x="876" y="967"/>
                    </a:lnTo>
                    <a:lnTo>
                      <a:pt x="881" y="959"/>
                    </a:lnTo>
                    <a:lnTo>
                      <a:pt x="885" y="951"/>
                    </a:lnTo>
                    <a:lnTo>
                      <a:pt x="890" y="944"/>
                    </a:lnTo>
                    <a:lnTo>
                      <a:pt x="892" y="936"/>
                    </a:lnTo>
                    <a:lnTo>
                      <a:pt x="894" y="930"/>
                    </a:lnTo>
                    <a:lnTo>
                      <a:pt x="896" y="926"/>
                    </a:lnTo>
                    <a:lnTo>
                      <a:pt x="896" y="921"/>
                    </a:lnTo>
                    <a:lnTo>
                      <a:pt x="893" y="917"/>
                    </a:lnTo>
                    <a:lnTo>
                      <a:pt x="890" y="912"/>
                    </a:lnTo>
                    <a:lnTo>
                      <a:pt x="884" y="906"/>
                    </a:lnTo>
                    <a:lnTo>
                      <a:pt x="877" y="901"/>
                    </a:lnTo>
                    <a:lnTo>
                      <a:pt x="868" y="891"/>
                    </a:lnTo>
                    <a:lnTo>
                      <a:pt x="856" y="881"/>
                    </a:lnTo>
                    <a:lnTo>
                      <a:pt x="845" y="870"/>
                    </a:lnTo>
                    <a:lnTo>
                      <a:pt x="835" y="859"/>
                    </a:lnTo>
                    <a:lnTo>
                      <a:pt x="827" y="850"/>
                    </a:lnTo>
                    <a:lnTo>
                      <a:pt x="818" y="841"/>
                    </a:lnTo>
                    <a:lnTo>
                      <a:pt x="813" y="833"/>
                    </a:lnTo>
                    <a:lnTo>
                      <a:pt x="808" y="822"/>
                    </a:lnTo>
                    <a:lnTo>
                      <a:pt x="805" y="812"/>
                    </a:lnTo>
                    <a:lnTo>
                      <a:pt x="804" y="801"/>
                    </a:lnTo>
                    <a:lnTo>
                      <a:pt x="801" y="799"/>
                    </a:lnTo>
                    <a:lnTo>
                      <a:pt x="797" y="798"/>
                    </a:lnTo>
                    <a:lnTo>
                      <a:pt x="789" y="796"/>
                    </a:lnTo>
                    <a:lnTo>
                      <a:pt x="777" y="794"/>
                    </a:lnTo>
                    <a:lnTo>
                      <a:pt x="764" y="791"/>
                    </a:lnTo>
                    <a:lnTo>
                      <a:pt x="751" y="790"/>
                    </a:lnTo>
                    <a:lnTo>
                      <a:pt x="736" y="789"/>
                    </a:lnTo>
                    <a:lnTo>
                      <a:pt x="720" y="790"/>
                    </a:lnTo>
                    <a:lnTo>
                      <a:pt x="702" y="792"/>
                    </a:lnTo>
                    <a:lnTo>
                      <a:pt x="684" y="794"/>
                    </a:lnTo>
                    <a:lnTo>
                      <a:pt x="664" y="795"/>
                    </a:lnTo>
                    <a:lnTo>
                      <a:pt x="644" y="796"/>
                    </a:lnTo>
                    <a:lnTo>
                      <a:pt x="622" y="796"/>
                    </a:lnTo>
                    <a:lnTo>
                      <a:pt x="600" y="795"/>
                    </a:lnTo>
                    <a:lnTo>
                      <a:pt x="577" y="791"/>
                    </a:lnTo>
                    <a:lnTo>
                      <a:pt x="554" y="787"/>
                    </a:lnTo>
                    <a:lnTo>
                      <a:pt x="553" y="789"/>
                    </a:lnTo>
                    <a:lnTo>
                      <a:pt x="549" y="799"/>
                    </a:lnTo>
                    <a:lnTo>
                      <a:pt x="539" y="818"/>
                    </a:lnTo>
                    <a:lnTo>
                      <a:pt x="523" y="847"/>
                    </a:lnTo>
                    <a:lnTo>
                      <a:pt x="525" y="857"/>
                    </a:lnTo>
                    <a:lnTo>
                      <a:pt x="532" y="881"/>
                    </a:lnTo>
                    <a:lnTo>
                      <a:pt x="540" y="912"/>
                    </a:lnTo>
                    <a:lnTo>
                      <a:pt x="547" y="942"/>
                    </a:lnTo>
                    <a:lnTo>
                      <a:pt x="547" y="952"/>
                    </a:lnTo>
                    <a:lnTo>
                      <a:pt x="545" y="978"/>
                    </a:lnTo>
                    <a:lnTo>
                      <a:pt x="538" y="1008"/>
                    </a:lnTo>
                    <a:lnTo>
                      <a:pt x="524" y="1031"/>
                    </a:lnTo>
                    <a:lnTo>
                      <a:pt x="523" y="1032"/>
                    </a:lnTo>
                    <a:lnTo>
                      <a:pt x="518" y="1033"/>
                    </a:lnTo>
                    <a:lnTo>
                      <a:pt x="511" y="1034"/>
                    </a:lnTo>
                    <a:lnTo>
                      <a:pt x="503" y="1036"/>
                    </a:lnTo>
                    <a:lnTo>
                      <a:pt x="493" y="1037"/>
                    </a:lnTo>
                    <a:lnTo>
                      <a:pt x="484" y="1039"/>
                    </a:lnTo>
                    <a:lnTo>
                      <a:pt x="473" y="1039"/>
                    </a:lnTo>
                    <a:lnTo>
                      <a:pt x="463" y="1036"/>
                    </a:lnTo>
                    <a:lnTo>
                      <a:pt x="461" y="1037"/>
                    </a:lnTo>
                    <a:lnTo>
                      <a:pt x="454" y="1039"/>
                    </a:lnTo>
                    <a:lnTo>
                      <a:pt x="443" y="1037"/>
                    </a:lnTo>
                    <a:lnTo>
                      <a:pt x="432" y="1032"/>
                    </a:lnTo>
                    <a:lnTo>
                      <a:pt x="424" y="1026"/>
                    </a:lnTo>
                    <a:lnTo>
                      <a:pt x="420" y="1019"/>
                    </a:lnTo>
                    <a:lnTo>
                      <a:pt x="420" y="1011"/>
                    </a:lnTo>
                    <a:lnTo>
                      <a:pt x="423" y="1003"/>
                    </a:lnTo>
                    <a:lnTo>
                      <a:pt x="427" y="994"/>
                    </a:lnTo>
                    <a:lnTo>
                      <a:pt x="432" y="985"/>
                    </a:lnTo>
                    <a:lnTo>
                      <a:pt x="438" y="974"/>
                    </a:lnTo>
                    <a:lnTo>
                      <a:pt x="443" y="964"/>
                    </a:lnTo>
                    <a:lnTo>
                      <a:pt x="439" y="970"/>
                    </a:lnTo>
                    <a:lnTo>
                      <a:pt x="427" y="986"/>
                    </a:lnTo>
                    <a:lnTo>
                      <a:pt x="409" y="1008"/>
                    </a:lnTo>
                    <a:lnTo>
                      <a:pt x="387" y="1033"/>
                    </a:lnTo>
                    <a:lnTo>
                      <a:pt x="364" y="1058"/>
                    </a:lnTo>
                    <a:lnTo>
                      <a:pt x="340" y="1081"/>
                    </a:lnTo>
                    <a:lnTo>
                      <a:pt x="318" y="1097"/>
                    </a:lnTo>
                    <a:lnTo>
                      <a:pt x="300" y="1105"/>
                    </a:lnTo>
                    <a:lnTo>
                      <a:pt x="298" y="1105"/>
                    </a:lnTo>
                    <a:lnTo>
                      <a:pt x="294" y="1106"/>
                    </a:lnTo>
                    <a:lnTo>
                      <a:pt x="289" y="1106"/>
                    </a:lnTo>
                    <a:lnTo>
                      <a:pt x="282" y="1106"/>
                    </a:lnTo>
                    <a:lnTo>
                      <a:pt x="274" y="1105"/>
                    </a:lnTo>
                    <a:lnTo>
                      <a:pt x="267" y="1103"/>
                    </a:lnTo>
                    <a:lnTo>
                      <a:pt x="260" y="1100"/>
                    </a:lnTo>
                    <a:lnTo>
                      <a:pt x="255" y="1095"/>
                    </a:lnTo>
                    <a:lnTo>
                      <a:pt x="252" y="1097"/>
                    </a:lnTo>
                    <a:lnTo>
                      <a:pt x="247" y="1100"/>
                    </a:lnTo>
                    <a:lnTo>
                      <a:pt x="240" y="1098"/>
                    </a:lnTo>
                    <a:lnTo>
                      <a:pt x="232" y="1086"/>
                    </a:lnTo>
                    <a:lnTo>
                      <a:pt x="230" y="1082"/>
                    </a:lnTo>
                    <a:lnTo>
                      <a:pt x="229" y="1077"/>
                    </a:lnTo>
                    <a:lnTo>
                      <a:pt x="227" y="1071"/>
                    </a:lnTo>
                    <a:lnTo>
                      <a:pt x="227" y="1064"/>
                    </a:lnTo>
                    <a:lnTo>
                      <a:pt x="228" y="1058"/>
                    </a:lnTo>
                    <a:lnTo>
                      <a:pt x="232" y="1052"/>
                    </a:lnTo>
                    <a:lnTo>
                      <a:pt x="236" y="1048"/>
                    </a:lnTo>
                    <a:lnTo>
                      <a:pt x="243" y="1043"/>
                    </a:lnTo>
                    <a:lnTo>
                      <a:pt x="251" y="1039"/>
                    </a:lnTo>
                    <a:lnTo>
                      <a:pt x="259" y="1034"/>
                    </a:lnTo>
                    <a:lnTo>
                      <a:pt x="268" y="1031"/>
                    </a:lnTo>
                    <a:lnTo>
                      <a:pt x="278" y="1027"/>
                    </a:lnTo>
                    <a:lnTo>
                      <a:pt x="287" y="1022"/>
                    </a:lnTo>
                    <a:lnTo>
                      <a:pt x="296" y="1014"/>
                    </a:lnTo>
                    <a:lnTo>
                      <a:pt x="304" y="1005"/>
                    </a:lnTo>
                    <a:lnTo>
                      <a:pt x="311" y="995"/>
                    </a:lnTo>
                    <a:lnTo>
                      <a:pt x="318" y="983"/>
                    </a:lnTo>
                    <a:lnTo>
                      <a:pt x="325" y="971"/>
                    </a:lnTo>
                    <a:lnTo>
                      <a:pt x="332" y="958"/>
                    </a:lnTo>
                    <a:lnTo>
                      <a:pt x="340" y="944"/>
                    </a:lnTo>
                    <a:lnTo>
                      <a:pt x="346" y="933"/>
                    </a:lnTo>
                    <a:lnTo>
                      <a:pt x="351" y="922"/>
                    </a:lnTo>
                    <a:lnTo>
                      <a:pt x="356" y="911"/>
                    </a:lnTo>
                    <a:lnTo>
                      <a:pt x="361" y="898"/>
                    </a:lnTo>
                    <a:lnTo>
                      <a:pt x="364" y="886"/>
                    </a:lnTo>
                    <a:lnTo>
                      <a:pt x="367" y="872"/>
                    </a:lnTo>
                    <a:lnTo>
                      <a:pt x="371" y="857"/>
                    </a:lnTo>
                    <a:lnTo>
                      <a:pt x="374" y="840"/>
                    </a:lnTo>
                    <a:lnTo>
                      <a:pt x="373" y="838"/>
                    </a:lnTo>
                    <a:lnTo>
                      <a:pt x="369" y="837"/>
                    </a:lnTo>
                    <a:lnTo>
                      <a:pt x="361" y="834"/>
                    </a:lnTo>
                    <a:lnTo>
                      <a:pt x="351" y="829"/>
                    </a:lnTo>
                    <a:lnTo>
                      <a:pt x="341" y="822"/>
                    </a:lnTo>
                    <a:lnTo>
                      <a:pt x="329" y="814"/>
                    </a:lnTo>
                    <a:lnTo>
                      <a:pt x="317" y="805"/>
                    </a:lnTo>
                    <a:lnTo>
                      <a:pt x="304" y="795"/>
                    </a:lnTo>
                    <a:lnTo>
                      <a:pt x="218" y="70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2909" name="Freeform 141"/>
              <p:cNvSpPr>
                <a:spLocks/>
              </p:cNvSpPr>
              <p:nvPr/>
            </p:nvSpPr>
            <p:spPr bwMode="auto">
              <a:xfrm>
                <a:off x="3915" y="2454"/>
                <a:ext cx="226" cy="533"/>
              </a:xfrm>
              <a:custGeom>
                <a:avLst/>
                <a:gdLst/>
                <a:ahLst/>
                <a:cxnLst>
                  <a:cxn ang="0">
                    <a:pos x="48" y="772"/>
                  </a:cxn>
                  <a:cxn ang="0">
                    <a:pos x="82" y="849"/>
                  </a:cxn>
                  <a:cxn ang="0">
                    <a:pos x="105" y="880"/>
                  </a:cxn>
                  <a:cxn ang="0">
                    <a:pos x="135" y="916"/>
                  </a:cxn>
                  <a:cxn ang="0">
                    <a:pos x="143" y="924"/>
                  </a:cxn>
                  <a:cxn ang="0">
                    <a:pos x="105" y="986"/>
                  </a:cxn>
                  <a:cxn ang="0">
                    <a:pos x="71" y="1007"/>
                  </a:cxn>
                  <a:cxn ang="0">
                    <a:pos x="12" y="1025"/>
                  </a:cxn>
                  <a:cxn ang="0">
                    <a:pos x="1" y="1035"/>
                  </a:cxn>
                  <a:cxn ang="0">
                    <a:pos x="9" y="1052"/>
                  </a:cxn>
                  <a:cxn ang="0">
                    <a:pos x="15" y="1052"/>
                  </a:cxn>
                  <a:cxn ang="0">
                    <a:pos x="25" y="1068"/>
                  </a:cxn>
                  <a:cxn ang="0">
                    <a:pos x="42" y="1065"/>
                  </a:cxn>
                  <a:cxn ang="0">
                    <a:pos x="48" y="1045"/>
                  </a:cxn>
                  <a:cxn ang="0">
                    <a:pos x="59" y="1062"/>
                  </a:cxn>
                  <a:cxn ang="0">
                    <a:pos x="82" y="1057"/>
                  </a:cxn>
                  <a:cxn ang="0">
                    <a:pos x="107" y="1055"/>
                  </a:cxn>
                  <a:cxn ang="0">
                    <a:pos x="130" y="1032"/>
                  </a:cxn>
                  <a:cxn ang="0">
                    <a:pos x="160" y="1006"/>
                  </a:cxn>
                  <a:cxn ang="0">
                    <a:pos x="200" y="973"/>
                  </a:cxn>
                  <a:cxn ang="0">
                    <a:pos x="244" y="920"/>
                  </a:cxn>
                  <a:cxn ang="0">
                    <a:pos x="222" y="840"/>
                  </a:cxn>
                  <a:cxn ang="0">
                    <a:pos x="218" y="777"/>
                  </a:cxn>
                  <a:cxn ang="0">
                    <a:pos x="237" y="724"/>
                  </a:cxn>
                  <a:cxn ang="0">
                    <a:pos x="265" y="665"/>
                  </a:cxn>
                  <a:cxn ang="0">
                    <a:pos x="302" y="588"/>
                  </a:cxn>
                  <a:cxn ang="0">
                    <a:pos x="319" y="441"/>
                  </a:cxn>
                  <a:cxn ang="0">
                    <a:pos x="346" y="356"/>
                  </a:cxn>
                  <a:cxn ang="0">
                    <a:pos x="382" y="281"/>
                  </a:cxn>
                  <a:cxn ang="0">
                    <a:pos x="414" y="224"/>
                  </a:cxn>
                  <a:cxn ang="0">
                    <a:pos x="435" y="180"/>
                  </a:cxn>
                  <a:cxn ang="0">
                    <a:pos x="453" y="97"/>
                  </a:cxn>
                  <a:cxn ang="0">
                    <a:pos x="438" y="51"/>
                  </a:cxn>
                  <a:cxn ang="0">
                    <a:pos x="409" y="21"/>
                  </a:cxn>
                  <a:cxn ang="0">
                    <a:pos x="384" y="9"/>
                  </a:cxn>
                  <a:cxn ang="0">
                    <a:pos x="323" y="0"/>
                  </a:cxn>
                  <a:cxn ang="0">
                    <a:pos x="255" y="14"/>
                  </a:cxn>
                  <a:cxn ang="0">
                    <a:pos x="234" y="44"/>
                  </a:cxn>
                  <a:cxn ang="0">
                    <a:pos x="302" y="50"/>
                  </a:cxn>
                  <a:cxn ang="0">
                    <a:pos x="386" y="109"/>
                  </a:cxn>
                  <a:cxn ang="0">
                    <a:pos x="384" y="147"/>
                  </a:cxn>
                  <a:cxn ang="0">
                    <a:pos x="356" y="193"/>
                  </a:cxn>
                  <a:cxn ang="0">
                    <a:pos x="330" y="234"/>
                  </a:cxn>
                  <a:cxn ang="0">
                    <a:pos x="303" y="274"/>
                  </a:cxn>
                  <a:cxn ang="0">
                    <a:pos x="286" y="299"/>
                  </a:cxn>
                  <a:cxn ang="0">
                    <a:pos x="257" y="359"/>
                  </a:cxn>
                  <a:cxn ang="0">
                    <a:pos x="229" y="396"/>
                  </a:cxn>
                  <a:cxn ang="0">
                    <a:pos x="160" y="391"/>
                  </a:cxn>
                  <a:cxn ang="0">
                    <a:pos x="126" y="387"/>
                  </a:cxn>
                  <a:cxn ang="0">
                    <a:pos x="133" y="431"/>
                  </a:cxn>
                  <a:cxn ang="0">
                    <a:pos x="153" y="505"/>
                  </a:cxn>
                  <a:cxn ang="0">
                    <a:pos x="157" y="544"/>
                  </a:cxn>
                  <a:cxn ang="0">
                    <a:pos x="125" y="581"/>
                  </a:cxn>
                  <a:cxn ang="0">
                    <a:pos x="99" y="625"/>
                  </a:cxn>
                  <a:cxn ang="0">
                    <a:pos x="86" y="669"/>
                  </a:cxn>
                  <a:cxn ang="0">
                    <a:pos x="62" y="700"/>
                  </a:cxn>
                  <a:cxn ang="0">
                    <a:pos x="27" y="768"/>
                  </a:cxn>
                </a:cxnLst>
                <a:rect l="0" t="0" r="r" b="b"/>
                <a:pathLst>
                  <a:path w="453" h="1068">
                    <a:moveTo>
                      <a:pt x="27" y="768"/>
                    </a:moveTo>
                    <a:lnTo>
                      <a:pt x="33" y="768"/>
                    </a:lnTo>
                    <a:lnTo>
                      <a:pt x="40" y="770"/>
                    </a:lnTo>
                    <a:lnTo>
                      <a:pt x="46" y="771"/>
                    </a:lnTo>
                    <a:lnTo>
                      <a:pt x="48" y="772"/>
                    </a:lnTo>
                    <a:lnTo>
                      <a:pt x="51" y="788"/>
                    </a:lnTo>
                    <a:lnTo>
                      <a:pt x="57" y="805"/>
                    </a:lnTo>
                    <a:lnTo>
                      <a:pt x="66" y="824"/>
                    </a:lnTo>
                    <a:lnTo>
                      <a:pt x="78" y="842"/>
                    </a:lnTo>
                    <a:lnTo>
                      <a:pt x="82" y="849"/>
                    </a:lnTo>
                    <a:lnTo>
                      <a:pt x="87" y="855"/>
                    </a:lnTo>
                    <a:lnTo>
                      <a:pt x="92" y="862"/>
                    </a:lnTo>
                    <a:lnTo>
                      <a:pt x="96" y="868"/>
                    </a:lnTo>
                    <a:lnTo>
                      <a:pt x="101" y="874"/>
                    </a:lnTo>
                    <a:lnTo>
                      <a:pt x="105" y="880"/>
                    </a:lnTo>
                    <a:lnTo>
                      <a:pt x="110" y="886"/>
                    </a:lnTo>
                    <a:lnTo>
                      <a:pt x="115" y="892"/>
                    </a:lnTo>
                    <a:lnTo>
                      <a:pt x="123" y="901"/>
                    </a:lnTo>
                    <a:lnTo>
                      <a:pt x="130" y="909"/>
                    </a:lnTo>
                    <a:lnTo>
                      <a:pt x="135" y="916"/>
                    </a:lnTo>
                    <a:lnTo>
                      <a:pt x="140" y="920"/>
                    </a:lnTo>
                    <a:lnTo>
                      <a:pt x="141" y="922"/>
                    </a:lnTo>
                    <a:lnTo>
                      <a:pt x="142" y="923"/>
                    </a:lnTo>
                    <a:lnTo>
                      <a:pt x="143" y="924"/>
                    </a:lnTo>
                    <a:lnTo>
                      <a:pt x="143" y="924"/>
                    </a:lnTo>
                    <a:lnTo>
                      <a:pt x="137" y="940"/>
                    </a:lnTo>
                    <a:lnTo>
                      <a:pt x="128" y="954"/>
                    </a:lnTo>
                    <a:lnTo>
                      <a:pt x="120" y="966"/>
                    </a:lnTo>
                    <a:lnTo>
                      <a:pt x="113" y="977"/>
                    </a:lnTo>
                    <a:lnTo>
                      <a:pt x="105" y="986"/>
                    </a:lnTo>
                    <a:lnTo>
                      <a:pt x="99" y="993"/>
                    </a:lnTo>
                    <a:lnTo>
                      <a:pt x="92" y="999"/>
                    </a:lnTo>
                    <a:lnTo>
                      <a:pt x="86" y="1002"/>
                    </a:lnTo>
                    <a:lnTo>
                      <a:pt x="79" y="1004"/>
                    </a:lnTo>
                    <a:lnTo>
                      <a:pt x="71" y="1007"/>
                    </a:lnTo>
                    <a:lnTo>
                      <a:pt x="61" y="1009"/>
                    </a:lnTo>
                    <a:lnTo>
                      <a:pt x="50" y="1011"/>
                    </a:lnTo>
                    <a:lnTo>
                      <a:pt x="38" y="1015"/>
                    </a:lnTo>
                    <a:lnTo>
                      <a:pt x="25" y="1019"/>
                    </a:lnTo>
                    <a:lnTo>
                      <a:pt x="12" y="1025"/>
                    </a:lnTo>
                    <a:lnTo>
                      <a:pt x="1" y="1033"/>
                    </a:lnTo>
                    <a:lnTo>
                      <a:pt x="1" y="1034"/>
                    </a:lnTo>
                    <a:lnTo>
                      <a:pt x="1" y="1034"/>
                    </a:lnTo>
                    <a:lnTo>
                      <a:pt x="1" y="1035"/>
                    </a:lnTo>
                    <a:lnTo>
                      <a:pt x="1" y="1035"/>
                    </a:lnTo>
                    <a:lnTo>
                      <a:pt x="0" y="1044"/>
                    </a:lnTo>
                    <a:lnTo>
                      <a:pt x="0" y="1050"/>
                    </a:lnTo>
                    <a:lnTo>
                      <a:pt x="3" y="1056"/>
                    </a:lnTo>
                    <a:lnTo>
                      <a:pt x="10" y="1061"/>
                    </a:lnTo>
                    <a:lnTo>
                      <a:pt x="9" y="1052"/>
                    </a:lnTo>
                    <a:lnTo>
                      <a:pt x="9" y="1044"/>
                    </a:lnTo>
                    <a:lnTo>
                      <a:pt x="12" y="1037"/>
                    </a:lnTo>
                    <a:lnTo>
                      <a:pt x="20" y="1031"/>
                    </a:lnTo>
                    <a:lnTo>
                      <a:pt x="16" y="1041"/>
                    </a:lnTo>
                    <a:lnTo>
                      <a:pt x="15" y="1052"/>
                    </a:lnTo>
                    <a:lnTo>
                      <a:pt x="15" y="1060"/>
                    </a:lnTo>
                    <a:lnTo>
                      <a:pt x="15" y="1063"/>
                    </a:lnTo>
                    <a:lnTo>
                      <a:pt x="18" y="1064"/>
                    </a:lnTo>
                    <a:lnTo>
                      <a:pt x="21" y="1067"/>
                    </a:lnTo>
                    <a:lnTo>
                      <a:pt x="25" y="1068"/>
                    </a:lnTo>
                    <a:lnTo>
                      <a:pt x="28" y="1068"/>
                    </a:lnTo>
                    <a:lnTo>
                      <a:pt x="32" y="1067"/>
                    </a:lnTo>
                    <a:lnTo>
                      <a:pt x="35" y="1067"/>
                    </a:lnTo>
                    <a:lnTo>
                      <a:pt x="39" y="1065"/>
                    </a:lnTo>
                    <a:lnTo>
                      <a:pt x="42" y="1065"/>
                    </a:lnTo>
                    <a:lnTo>
                      <a:pt x="40" y="1056"/>
                    </a:lnTo>
                    <a:lnTo>
                      <a:pt x="40" y="1048"/>
                    </a:lnTo>
                    <a:lnTo>
                      <a:pt x="43" y="1040"/>
                    </a:lnTo>
                    <a:lnTo>
                      <a:pt x="51" y="1034"/>
                    </a:lnTo>
                    <a:lnTo>
                      <a:pt x="48" y="1045"/>
                    </a:lnTo>
                    <a:lnTo>
                      <a:pt x="47" y="1054"/>
                    </a:lnTo>
                    <a:lnTo>
                      <a:pt x="47" y="1062"/>
                    </a:lnTo>
                    <a:lnTo>
                      <a:pt x="48" y="1064"/>
                    </a:lnTo>
                    <a:lnTo>
                      <a:pt x="54" y="1063"/>
                    </a:lnTo>
                    <a:lnTo>
                      <a:pt x="59" y="1062"/>
                    </a:lnTo>
                    <a:lnTo>
                      <a:pt x="64" y="1061"/>
                    </a:lnTo>
                    <a:lnTo>
                      <a:pt x="70" y="1060"/>
                    </a:lnTo>
                    <a:lnTo>
                      <a:pt x="74" y="1058"/>
                    </a:lnTo>
                    <a:lnTo>
                      <a:pt x="79" y="1057"/>
                    </a:lnTo>
                    <a:lnTo>
                      <a:pt x="82" y="1057"/>
                    </a:lnTo>
                    <a:lnTo>
                      <a:pt x="87" y="1057"/>
                    </a:lnTo>
                    <a:lnTo>
                      <a:pt x="92" y="1057"/>
                    </a:lnTo>
                    <a:lnTo>
                      <a:pt x="97" y="1057"/>
                    </a:lnTo>
                    <a:lnTo>
                      <a:pt x="102" y="1056"/>
                    </a:lnTo>
                    <a:lnTo>
                      <a:pt x="107" y="1055"/>
                    </a:lnTo>
                    <a:lnTo>
                      <a:pt x="111" y="1052"/>
                    </a:lnTo>
                    <a:lnTo>
                      <a:pt x="116" y="1048"/>
                    </a:lnTo>
                    <a:lnTo>
                      <a:pt x="120" y="1044"/>
                    </a:lnTo>
                    <a:lnTo>
                      <a:pt x="125" y="1038"/>
                    </a:lnTo>
                    <a:lnTo>
                      <a:pt x="130" y="1032"/>
                    </a:lnTo>
                    <a:lnTo>
                      <a:pt x="135" y="1026"/>
                    </a:lnTo>
                    <a:lnTo>
                      <a:pt x="141" y="1021"/>
                    </a:lnTo>
                    <a:lnTo>
                      <a:pt x="147" y="1016"/>
                    </a:lnTo>
                    <a:lnTo>
                      <a:pt x="153" y="1011"/>
                    </a:lnTo>
                    <a:lnTo>
                      <a:pt x="160" y="1006"/>
                    </a:lnTo>
                    <a:lnTo>
                      <a:pt x="165" y="1001"/>
                    </a:lnTo>
                    <a:lnTo>
                      <a:pt x="171" y="996"/>
                    </a:lnTo>
                    <a:lnTo>
                      <a:pt x="178" y="991"/>
                    </a:lnTo>
                    <a:lnTo>
                      <a:pt x="188" y="983"/>
                    </a:lnTo>
                    <a:lnTo>
                      <a:pt x="200" y="973"/>
                    </a:lnTo>
                    <a:lnTo>
                      <a:pt x="212" y="963"/>
                    </a:lnTo>
                    <a:lnTo>
                      <a:pt x="224" y="952"/>
                    </a:lnTo>
                    <a:lnTo>
                      <a:pt x="234" y="941"/>
                    </a:lnTo>
                    <a:lnTo>
                      <a:pt x="241" y="930"/>
                    </a:lnTo>
                    <a:lnTo>
                      <a:pt x="244" y="920"/>
                    </a:lnTo>
                    <a:lnTo>
                      <a:pt x="244" y="901"/>
                    </a:lnTo>
                    <a:lnTo>
                      <a:pt x="239" y="884"/>
                    </a:lnTo>
                    <a:lnTo>
                      <a:pt x="233" y="868"/>
                    </a:lnTo>
                    <a:lnTo>
                      <a:pt x="226" y="851"/>
                    </a:lnTo>
                    <a:lnTo>
                      <a:pt x="222" y="840"/>
                    </a:lnTo>
                    <a:lnTo>
                      <a:pt x="218" y="828"/>
                    </a:lnTo>
                    <a:lnTo>
                      <a:pt x="216" y="816"/>
                    </a:lnTo>
                    <a:lnTo>
                      <a:pt x="215" y="803"/>
                    </a:lnTo>
                    <a:lnTo>
                      <a:pt x="216" y="789"/>
                    </a:lnTo>
                    <a:lnTo>
                      <a:pt x="218" y="777"/>
                    </a:lnTo>
                    <a:lnTo>
                      <a:pt x="220" y="765"/>
                    </a:lnTo>
                    <a:lnTo>
                      <a:pt x="224" y="754"/>
                    </a:lnTo>
                    <a:lnTo>
                      <a:pt x="227" y="743"/>
                    </a:lnTo>
                    <a:lnTo>
                      <a:pt x="232" y="733"/>
                    </a:lnTo>
                    <a:lnTo>
                      <a:pt x="237" y="724"/>
                    </a:lnTo>
                    <a:lnTo>
                      <a:pt x="241" y="715"/>
                    </a:lnTo>
                    <a:lnTo>
                      <a:pt x="247" y="702"/>
                    </a:lnTo>
                    <a:lnTo>
                      <a:pt x="252" y="689"/>
                    </a:lnTo>
                    <a:lnTo>
                      <a:pt x="257" y="677"/>
                    </a:lnTo>
                    <a:lnTo>
                      <a:pt x="265" y="665"/>
                    </a:lnTo>
                    <a:lnTo>
                      <a:pt x="276" y="651"/>
                    </a:lnTo>
                    <a:lnTo>
                      <a:pt x="285" y="638"/>
                    </a:lnTo>
                    <a:lnTo>
                      <a:pt x="293" y="623"/>
                    </a:lnTo>
                    <a:lnTo>
                      <a:pt x="299" y="607"/>
                    </a:lnTo>
                    <a:lnTo>
                      <a:pt x="302" y="588"/>
                    </a:lnTo>
                    <a:lnTo>
                      <a:pt x="306" y="569"/>
                    </a:lnTo>
                    <a:lnTo>
                      <a:pt x="307" y="546"/>
                    </a:lnTo>
                    <a:lnTo>
                      <a:pt x="307" y="519"/>
                    </a:lnTo>
                    <a:lnTo>
                      <a:pt x="310" y="473"/>
                    </a:lnTo>
                    <a:lnTo>
                      <a:pt x="319" y="441"/>
                    </a:lnTo>
                    <a:lnTo>
                      <a:pt x="329" y="420"/>
                    </a:lnTo>
                    <a:lnTo>
                      <a:pt x="336" y="405"/>
                    </a:lnTo>
                    <a:lnTo>
                      <a:pt x="339" y="389"/>
                    </a:lnTo>
                    <a:lnTo>
                      <a:pt x="342" y="373"/>
                    </a:lnTo>
                    <a:lnTo>
                      <a:pt x="346" y="356"/>
                    </a:lnTo>
                    <a:lnTo>
                      <a:pt x="351" y="340"/>
                    </a:lnTo>
                    <a:lnTo>
                      <a:pt x="357" y="325"/>
                    </a:lnTo>
                    <a:lnTo>
                      <a:pt x="367" y="310"/>
                    </a:lnTo>
                    <a:lnTo>
                      <a:pt x="375" y="295"/>
                    </a:lnTo>
                    <a:lnTo>
                      <a:pt x="382" y="281"/>
                    </a:lnTo>
                    <a:lnTo>
                      <a:pt x="388" y="266"/>
                    </a:lnTo>
                    <a:lnTo>
                      <a:pt x="397" y="252"/>
                    </a:lnTo>
                    <a:lnTo>
                      <a:pt x="405" y="241"/>
                    </a:lnTo>
                    <a:lnTo>
                      <a:pt x="412" y="229"/>
                    </a:lnTo>
                    <a:lnTo>
                      <a:pt x="414" y="224"/>
                    </a:lnTo>
                    <a:lnTo>
                      <a:pt x="417" y="218"/>
                    </a:lnTo>
                    <a:lnTo>
                      <a:pt x="420" y="213"/>
                    </a:lnTo>
                    <a:lnTo>
                      <a:pt x="422" y="209"/>
                    </a:lnTo>
                    <a:lnTo>
                      <a:pt x="429" y="195"/>
                    </a:lnTo>
                    <a:lnTo>
                      <a:pt x="435" y="180"/>
                    </a:lnTo>
                    <a:lnTo>
                      <a:pt x="440" y="163"/>
                    </a:lnTo>
                    <a:lnTo>
                      <a:pt x="446" y="145"/>
                    </a:lnTo>
                    <a:lnTo>
                      <a:pt x="449" y="129"/>
                    </a:lnTo>
                    <a:lnTo>
                      <a:pt x="453" y="112"/>
                    </a:lnTo>
                    <a:lnTo>
                      <a:pt x="453" y="97"/>
                    </a:lnTo>
                    <a:lnTo>
                      <a:pt x="452" y="83"/>
                    </a:lnTo>
                    <a:lnTo>
                      <a:pt x="449" y="75"/>
                    </a:lnTo>
                    <a:lnTo>
                      <a:pt x="447" y="67"/>
                    </a:lnTo>
                    <a:lnTo>
                      <a:pt x="443" y="59"/>
                    </a:lnTo>
                    <a:lnTo>
                      <a:pt x="438" y="51"/>
                    </a:lnTo>
                    <a:lnTo>
                      <a:pt x="433" y="44"/>
                    </a:lnTo>
                    <a:lnTo>
                      <a:pt x="428" y="37"/>
                    </a:lnTo>
                    <a:lnTo>
                      <a:pt x="421" y="30"/>
                    </a:lnTo>
                    <a:lnTo>
                      <a:pt x="414" y="25"/>
                    </a:lnTo>
                    <a:lnTo>
                      <a:pt x="409" y="21"/>
                    </a:lnTo>
                    <a:lnTo>
                      <a:pt x="405" y="18"/>
                    </a:lnTo>
                    <a:lnTo>
                      <a:pt x="400" y="15"/>
                    </a:lnTo>
                    <a:lnTo>
                      <a:pt x="395" y="13"/>
                    </a:lnTo>
                    <a:lnTo>
                      <a:pt x="390" y="11"/>
                    </a:lnTo>
                    <a:lnTo>
                      <a:pt x="384" y="9"/>
                    </a:lnTo>
                    <a:lnTo>
                      <a:pt x="378" y="6"/>
                    </a:lnTo>
                    <a:lnTo>
                      <a:pt x="372" y="5"/>
                    </a:lnTo>
                    <a:lnTo>
                      <a:pt x="357" y="2"/>
                    </a:lnTo>
                    <a:lnTo>
                      <a:pt x="341" y="0"/>
                    </a:lnTo>
                    <a:lnTo>
                      <a:pt x="323" y="0"/>
                    </a:lnTo>
                    <a:lnTo>
                      <a:pt x="306" y="3"/>
                    </a:lnTo>
                    <a:lnTo>
                      <a:pt x="290" y="5"/>
                    </a:lnTo>
                    <a:lnTo>
                      <a:pt x="275" y="9"/>
                    </a:lnTo>
                    <a:lnTo>
                      <a:pt x="263" y="11"/>
                    </a:lnTo>
                    <a:lnTo>
                      <a:pt x="255" y="14"/>
                    </a:lnTo>
                    <a:lnTo>
                      <a:pt x="247" y="19"/>
                    </a:lnTo>
                    <a:lnTo>
                      <a:pt x="241" y="25"/>
                    </a:lnTo>
                    <a:lnTo>
                      <a:pt x="237" y="32"/>
                    </a:lnTo>
                    <a:lnTo>
                      <a:pt x="234" y="38"/>
                    </a:lnTo>
                    <a:lnTo>
                      <a:pt x="234" y="44"/>
                    </a:lnTo>
                    <a:lnTo>
                      <a:pt x="239" y="50"/>
                    </a:lnTo>
                    <a:lnTo>
                      <a:pt x="247" y="53"/>
                    </a:lnTo>
                    <a:lnTo>
                      <a:pt x="260" y="53"/>
                    </a:lnTo>
                    <a:lnTo>
                      <a:pt x="280" y="50"/>
                    </a:lnTo>
                    <a:lnTo>
                      <a:pt x="302" y="50"/>
                    </a:lnTo>
                    <a:lnTo>
                      <a:pt x="325" y="52"/>
                    </a:lnTo>
                    <a:lnTo>
                      <a:pt x="347" y="58"/>
                    </a:lnTo>
                    <a:lnTo>
                      <a:pt x="365" y="69"/>
                    </a:lnTo>
                    <a:lnTo>
                      <a:pt x="379" y="86"/>
                    </a:lnTo>
                    <a:lnTo>
                      <a:pt x="386" y="109"/>
                    </a:lnTo>
                    <a:lnTo>
                      <a:pt x="385" y="140"/>
                    </a:lnTo>
                    <a:lnTo>
                      <a:pt x="384" y="141"/>
                    </a:lnTo>
                    <a:lnTo>
                      <a:pt x="384" y="143"/>
                    </a:lnTo>
                    <a:lnTo>
                      <a:pt x="384" y="144"/>
                    </a:lnTo>
                    <a:lnTo>
                      <a:pt x="384" y="147"/>
                    </a:lnTo>
                    <a:lnTo>
                      <a:pt x="378" y="156"/>
                    </a:lnTo>
                    <a:lnTo>
                      <a:pt x="372" y="165"/>
                    </a:lnTo>
                    <a:lnTo>
                      <a:pt x="367" y="175"/>
                    </a:lnTo>
                    <a:lnTo>
                      <a:pt x="361" y="184"/>
                    </a:lnTo>
                    <a:lnTo>
                      <a:pt x="356" y="193"/>
                    </a:lnTo>
                    <a:lnTo>
                      <a:pt x="351" y="202"/>
                    </a:lnTo>
                    <a:lnTo>
                      <a:pt x="346" y="210"/>
                    </a:lnTo>
                    <a:lnTo>
                      <a:pt x="340" y="218"/>
                    </a:lnTo>
                    <a:lnTo>
                      <a:pt x="336" y="226"/>
                    </a:lnTo>
                    <a:lnTo>
                      <a:pt x="330" y="234"/>
                    </a:lnTo>
                    <a:lnTo>
                      <a:pt x="325" y="242"/>
                    </a:lnTo>
                    <a:lnTo>
                      <a:pt x="321" y="249"/>
                    </a:lnTo>
                    <a:lnTo>
                      <a:pt x="315" y="258"/>
                    </a:lnTo>
                    <a:lnTo>
                      <a:pt x="308" y="266"/>
                    </a:lnTo>
                    <a:lnTo>
                      <a:pt x="303" y="274"/>
                    </a:lnTo>
                    <a:lnTo>
                      <a:pt x="299" y="281"/>
                    </a:lnTo>
                    <a:lnTo>
                      <a:pt x="294" y="288"/>
                    </a:lnTo>
                    <a:lnTo>
                      <a:pt x="291" y="293"/>
                    </a:lnTo>
                    <a:lnTo>
                      <a:pt x="288" y="297"/>
                    </a:lnTo>
                    <a:lnTo>
                      <a:pt x="286" y="299"/>
                    </a:lnTo>
                    <a:lnTo>
                      <a:pt x="281" y="308"/>
                    </a:lnTo>
                    <a:lnTo>
                      <a:pt x="276" y="319"/>
                    </a:lnTo>
                    <a:lnTo>
                      <a:pt x="269" y="333"/>
                    </a:lnTo>
                    <a:lnTo>
                      <a:pt x="262" y="348"/>
                    </a:lnTo>
                    <a:lnTo>
                      <a:pt x="257" y="359"/>
                    </a:lnTo>
                    <a:lnTo>
                      <a:pt x="254" y="372"/>
                    </a:lnTo>
                    <a:lnTo>
                      <a:pt x="250" y="382"/>
                    </a:lnTo>
                    <a:lnTo>
                      <a:pt x="247" y="389"/>
                    </a:lnTo>
                    <a:lnTo>
                      <a:pt x="240" y="394"/>
                    </a:lnTo>
                    <a:lnTo>
                      <a:pt x="229" y="396"/>
                    </a:lnTo>
                    <a:lnTo>
                      <a:pt x="216" y="396"/>
                    </a:lnTo>
                    <a:lnTo>
                      <a:pt x="202" y="396"/>
                    </a:lnTo>
                    <a:lnTo>
                      <a:pt x="187" y="395"/>
                    </a:lnTo>
                    <a:lnTo>
                      <a:pt x="172" y="393"/>
                    </a:lnTo>
                    <a:lnTo>
                      <a:pt x="160" y="391"/>
                    </a:lnTo>
                    <a:lnTo>
                      <a:pt x="149" y="389"/>
                    </a:lnTo>
                    <a:lnTo>
                      <a:pt x="143" y="388"/>
                    </a:lnTo>
                    <a:lnTo>
                      <a:pt x="138" y="388"/>
                    </a:lnTo>
                    <a:lnTo>
                      <a:pt x="132" y="388"/>
                    </a:lnTo>
                    <a:lnTo>
                      <a:pt x="126" y="387"/>
                    </a:lnTo>
                    <a:lnTo>
                      <a:pt x="125" y="394"/>
                    </a:lnTo>
                    <a:lnTo>
                      <a:pt x="125" y="402"/>
                    </a:lnTo>
                    <a:lnTo>
                      <a:pt x="125" y="410"/>
                    </a:lnTo>
                    <a:lnTo>
                      <a:pt x="127" y="418"/>
                    </a:lnTo>
                    <a:lnTo>
                      <a:pt x="133" y="431"/>
                    </a:lnTo>
                    <a:lnTo>
                      <a:pt x="141" y="446"/>
                    </a:lnTo>
                    <a:lnTo>
                      <a:pt x="147" y="462"/>
                    </a:lnTo>
                    <a:lnTo>
                      <a:pt x="149" y="480"/>
                    </a:lnTo>
                    <a:lnTo>
                      <a:pt x="149" y="496"/>
                    </a:lnTo>
                    <a:lnTo>
                      <a:pt x="153" y="505"/>
                    </a:lnTo>
                    <a:lnTo>
                      <a:pt x="156" y="512"/>
                    </a:lnTo>
                    <a:lnTo>
                      <a:pt x="161" y="523"/>
                    </a:lnTo>
                    <a:lnTo>
                      <a:pt x="162" y="529"/>
                    </a:lnTo>
                    <a:lnTo>
                      <a:pt x="161" y="536"/>
                    </a:lnTo>
                    <a:lnTo>
                      <a:pt x="157" y="544"/>
                    </a:lnTo>
                    <a:lnTo>
                      <a:pt x="153" y="551"/>
                    </a:lnTo>
                    <a:lnTo>
                      <a:pt x="147" y="559"/>
                    </a:lnTo>
                    <a:lnTo>
                      <a:pt x="140" y="567"/>
                    </a:lnTo>
                    <a:lnTo>
                      <a:pt x="133" y="574"/>
                    </a:lnTo>
                    <a:lnTo>
                      <a:pt x="125" y="581"/>
                    </a:lnTo>
                    <a:lnTo>
                      <a:pt x="117" y="588"/>
                    </a:lnTo>
                    <a:lnTo>
                      <a:pt x="111" y="596"/>
                    </a:lnTo>
                    <a:lnTo>
                      <a:pt x="105" y="605"/>
                    </a:lnTo>
                    <a:lnTo>
                      <a:pt x="102" y="615"/>
                    </a:lnTo>
                    <a:lnTo>
                      <a:pt x="99" y="625"/>
                    </a:lnTo>
                    <a:lnTo>
                      <a:pt x="95" y="635"/>
                    </a:lnTo>
                    <a:lnTo>
                      <a:pt x="93" y="646"/>
                    </a:lnTo>
                    <a:lnTo>
                      <a:pt x="90" y="655"/>
                    </a:lnTo>
                    <a:lnTo>
                      <a:pt x="88" y="663"/>
                    </a:lnTo>
                    <a:lnTo>
                      <a:pt x="86" y="669"/>
                    </a:lnTo>
                    <a:lnTo>
                      <a:pt x="85" y="674"/>
                    </a:lnTo>
                    <a:lnTo>
                      <a:pt x="81" y="679"/>
                    </a:lnTo>
                    <a:lnTo>
                      <a:pt x="77" y="684"/>
                    </a:lnTo>
                    <a:lnTo>
                      <a:pt x="71" y="690"/>
                    </a:lnTo>
                    <a:lnTo>
                      <a:pt x="62" y="700"/>
                    </a:lnTo>
                    <a:lnTo>
                      <a:pt x="49" y="712"/>
                    </a:lnTo>
                    <a:lnTo>
                      <a:pt x="38" y="726"/>
                    </a:lnTo>
                    <a:lnTo>
                      <a:pt x="31" y="740"/>
                    </a:lnTo>
                    <a:lnTo>
                      <a:pt x="27" y="754"/>
                    </a:lnTo>
                    <a:lnTo>
                      <a:pt x="27" y="76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2910" name="Freeform 142"/>
              <p:cNvSpPr>
                <a:spLocks/>
              </p:cNvSpPr>
              <p:nvPr/>
            </p:nvSpPr>
            <p:spPr bwMode="auto">
              <a:xfrm>
                <a:off x="3515" y="2602"/>
                <a:ext cx="292" cy="395"/>
              </a:xfrm>
              <a:custGeom>
                <a:avLst/>
                <a:gdLst/>
                <a:ahLst/>
                <a:cxnLst>
                  <a:cxn ang="0">
                    <a:pos x="198" y="345"/>
                  </a:cxn>
                  <a:cxn ang="0">
                    <a:pos x="251" y="325"/>
                  </a:cxn>
                  <a:cxn ang="0">
                    <a:pos x="290" y="293"/>
                  </a:cxn>
                  <a:cxn ang="0">
                    <a:pos x="343" y="229"/>
                  </a:cxn>
                  <a:cxn ang="0">
                    <a:pos x="347" y="123"/>
                  </a:cxn>
                  <a:cxn ang="0">
                    <a:pos x="393" y="113"/>
                  </a:cxn>
                  <a:cxn ang="0">
                    <a:pos x="396" y="128"/>
                  </a:cxn>
                  <a:cxn ang="0">
                    <a:pos x="435" y="127"/>
                  </a:cxn>
                  <a:cxn ang="0">
                    <a:pos x="499" y="120"/>
                  </a:cxn>
                  <a:cxn ang="0">
                    <a:pos x="533" y="181"/>
                  </a:cxn>
                  <a:cxn ang="0">
                    <a:pos x="535" y="214"/>
                  </a:cxn>
                  <a:cxn ang="0">
                    <a:pos x="541" y="240"/>
                  </a:cxn>
                  <a:cxn ang="0">
                    <a:pos x="553" y="340"/>
                  </a:cxn>
                  <a:cxn ang="0">
                    <a:pos x="582" y="399"/>
                  </a:cxn>
                  <a:cxn ang="0">
                    <a:pos x="548" y="457"/>
                  </a:cxn>
                  <a:cxn ang="0">
                    <a:pos x="525" y="469"/>
                  </a:cxn>
                  <a:cxn ang="0">
                    <a:pos x="496" y="524"/>
                  </a:cxn>
                  <a:cxn ang="0">
                    <a:pos x="467" y="595"/>
                  </a:cxn>
                  <a:cxn ang="0">
                    <a:pos x="380" y="704"/>
                  </a:cxn>
                  <a:cxn ang="0">
                    <a:pos x="281" y="789"/>
                  </a:cxn>
                  <a:cxn ang="0">
                    <a:pos x="250" y="774"/>
                  </a:cxn>
                  <a:cxn ang="0">
                    <a:pos x="240" y="788"/>
                  </a:cxn>
                  <a:cxn ang="0">
                    <a:pos x="225" y="752"/>
                  </a:cxn>
                  <a:cxn ang="0">
                    <a:pos x="273" y="727"/>
                  </a:cxn>
                  <a:cxn ang="0">
                    <a:pos x="312" y="691"/>
                  </a:cxn>
                  <a:cxn ang="0">
                    <a:pos x="343" y="638"/>
                  </a:cxn>
                  <a:cxn ang="0">
                    <a:pos x="355" y="611"/>
                  </a:cxn>
                  <a:cxn ang="0">
                    <a:pos x="370" y="562"/>
                  </a:cxn>
                  <a:cxn ang="0">
                    <a:pos x="380" y="527"/>
                  </a:cxn>
                  <a:cxn ang="0">
                    <a:pos x="349" y="503"/>
                  </a:cxn>
                  <a:cxn ang="0">
                    <a:pos x="306" y="475"/>
                  </a:cxn>
                  <a:cxn ang="0">
                    <a:pos x="270" y="442"/>
                  </a:cxn>
                  <a:cxn ang="0">
                    <a:pos x="232" y="401"/>
                  </a:cxn>
                  <a:cxn ang="0">
                    <a:pos x="205" y="370"/>
                  </a:cxn>
                  <a:cxn ang="0">
                    <a:pos x="140" y="319"/>
                  </a:cxn>
                  <a:cxn ang="0">
                    <a:pos x="59" y="190"/>
                  </a:cxn>
                  <a:cxn ang="0">
                    <a:pos x="29" y="115"/>
                  </a:cxn>
                  <a:cxn ang="0">
                    <a:pos x="0" y="52"/>
                  </a:cxn>
                  <a:cxn ang="0">
                    <a:pos x="29" y="51"/>
                  </a:cxn>
                  <a:cxn ang="0">
                    <a:pos x="74" y="74"/>
                  </a:cxn>
                  <a:cxn ang="0">
                    <a:pos x="114" y="76"/>
                  </a:cxn>
                  <a:cxn ang="0">
                    <a:pos x="153" y="62"/>
                  </a:cxn>
                  <a:cxn ang="0">
                    <a:pos x="193" y="52"/>
                  </a:cxn>
                  <a:cxn ang="0">
                    <a:pos x="230" y="48"/>
                  </a:cxn>
                  <a:cxn ang="0">
                    <a:pos x="269" y="51"/>
                  </a:cxn>
                  <a:cxn ang="0">
                    <a:pos x="300" y="21"/>
                  </a:cxn>
                  <a:cxn ang="0">
                    <a:pos x="360" y="0"/>
                  </a:cxn>
                  <a:cxn ang="0">
                    <a:pos x="347" y="86"/>
                  </a:cxn>
                  <a:cxn ang="0">
                    <a:pos x="338" y="171"/>
                  </a:cxn>
                  <a:cxn ang="0">
                    <a:pos x="297" y="268"/>
                  </a:cxn>
                  <a:cxn ang="0">
                    <a:pos x="242" y="305"/>
                  </a:cxn>
                  <a:cxn ang="0">
                    <a:pos x="190" y="311"/>
                  </a:cxn>
                  <a:cxn ang="0">
                    <a:pos x="133" y="298"/>
                  </a:cxn>
                  <a:cxn ang="0">
                    <a:pos x="90" y="261"/>
                  </a:cxn>
                  <a:cxn ang="0">
                    <a:pos x="144" y="313"/>
                  </a:cxn>
                </a:cxnLst>
                <a:rect l="0" t="0" r="r" b="b"/>
                <a:pathLst>
                  <a:path w="584" h="791">
                    <a:moveTo>
                      <a:pt x="160" y="319"/>
                    </a:moveTo>
                    <a:lnTo>
                      <a:pt x="163" y="322"/>
                    </a:lnTo>
                    <a:lnTo>
                      <a:pt x="169" y="328"/>
                    </a:lnTo>
                    <a:lnTo>
                      <a:pt x="175" y="332"/>
                    </a:lnTo>
                    <a:lnTo>
                      <a:pt x="182" y="337"/>
                    </a:lnTo>
                    <a:lnTo>
                      <a:pt x="190" y="342"/>
                    </a:lnTo>
                    <a:lnTo>
                      <a:pt x="198" y="345"/>
                    </a:lnTo>
                    <a:lnTo>
                      <a:pt x="206" y="347"/>
                    </a:lnTo>
                    <a:lnTo>
                      <a:pt x="215" y="347"/>
                    </a:lnTo>
                    <a:lnTo>
                      <a:pt x="223" y="345"/>
                    </a:lnTo>
                    <a:lnTo>
                      <a:pt x="231" y="342"/>
                    </a:lnTo>
                    <a:lnTo>
                      <a:pt x="238" y="337"/>
                    </a:lnTo>
                    <a:lnTo>
                      <a:pt x="245" y="331"/>
                    </a:lnTo>
                    <a:lnTo>
                      <a:pt x="251" y="325"/>
                    </a:lnTo>
                    <a:lnTo>
                      <a:pt x="256" y="320"/>
                    </a:lnTo>
                    <a:lnTo>
                      <a:pt x="261" y="314"/>
                    </a:lnTo>
                    <a:lnTo>
                      <a:pt x="266" y="308"/>
                    </a:lnTo>
                    <a:lnTo>
                      <a:pt x="270" y="305"/>
                    </a:lnTo>
                    <a:lnTo>
                      <a:pt x="277" y="301"/>
                    </a:lnTo>
                    <a:lnTo>
                      <a:pt x="284" y="298"/>
                    </a:lnTo>
                    <a:lnTo>
                      <a:pt x="290" y="293"/>
                    </a:lnTo>
                    <a:lnTo>
                      <a:pt x="301" y="284"/>
                    </a:lnTo>
                    <a:lnTo>
                      <a:pt x="312" y="275"/>
                    </a:lnTo>
                    <a:lnTo>
                      <a:pt x="320" y="266"/>
                    </a:lnTo>
                    <a:lnTo>
                      <a:pt x="327" y="255"/>
                    </a:lnTo>
                    <a:lnTo>
                      <a:pt x="332" y="246"/>
                    </a:lnTo>
                    <a:lnTo>
                      <a:pt x="338" y="237"/>
                    </a:lnTo>
                    <a:lnTo>
                      <a:pt x="343" y="229"/>
                    </a:lnTo>
                    <a:lnTo>
                      <a:pt x="347" y="221"/>
                    </a:lnTo>
                    <a:lnTo>
                      <a:pt x="352" y="201"/>
                    </a:lnTo>
                    <a:lnTo>
                      <a:pt x="351" y="176"/>
                    </a:lnTo>
                    <a:lnTo>
                      <a:pt x="347" y="152"/>
                    </a:lnTo>
                    <a:lnTo>
                      <a:pt x="345" y="130"/>
                    </a:lnTo>
                    <a:lnTo>
                      <a:pt x="346" y="128"/>
                    </a:lnTo>
                    <a:lnTo>
                      <a:pt x="347" y="123"/>
                    </a:lnTo>
                    <a:lnTo>
                      <a:pt x="351" y="120"/>
                    </a:lnTo>
                    <a:lnTo>
                      <a:pt x="354" y="116"/>
                    </a:lnTo>
                    <a:lnTo>
                      <a:pt x="380" y="109"/>
                    </a:lnTo>
                    <a:lnTo>
                      <a:pt x="374" y="117"/>
                    </a:lnTo>
                    <a:lnTo>
                      <a:pt x="376" y="116"/>
                    </a:lnTo>
                    <a:lnTo>
                      <a:pt x="383" y="114"/>
                    </a:lnTo>
                    <a:lnTo>
                      <a:pt x="393" y="113"/>
                    </a:lnTo>
                    <a:lnTo>
                      <a:pt x="406" y="114"/>
                    </a:lnTo>
                    <a:lnTo>
                      <a:pt x="404" y="115"/>
                    </a:lnTo>
                    <a:lnTo>
                      <a:pt x="399" y="118"/>
                    </a:lnTo>
                    <a:lnTo>
                      <a:pt x="395" y="122"/>
                    </a:lnTo>
                    <a:lnTo>
                      <a:pt x="391" y="127"/>
                    </a:lnTo>
                    <a:lnTo>
                      <a:pt x="393" y="127"/>
                    </a:lnTo>
                    <a:lnTo>
                      <a:pt x="396" y="128"/>
                    </a:lnTo>
                    <a:lnTo>
                      <a:pt x="398" y="129"/>
                    </a:lnTo>
                    <a:lnTo>
                      <a:pt x="401" y="129"/>
                    </a:lnTo>
                    <a:lnTo>
                      <a:pt x="405" y="129"/>
                    </a:lnTo>
                    <a:lnTo>
                      <a:pt x="411" y="129"/>
                    </a:lnTo>
                    <a:lnTo>
                      <a:pt x="418" y="128"/>
                    </a:lnTo>
                    <a:lnTo>
                      <a:pt x="428" y="127"/>
                    </a:lnTo>
                    <a:lnTo>
                      <a:pt x="435" y="127"/>
                    </a:lnTo>
                    <a:lnTo>
                      <a:pt x="443" y="127"/>
                    </a:lnTo>
                    <a:lnTo>
                      <a:pt x="453" y="125"/>
                    </a:lnTo>
                    <a:lnTo>
                      <a:pt x="464" y="125"/>
                    </a:lnTo>
                    <a:lnTo>
                      <a:pt x="473" y="124"/>
                    </a:lnTo>
                    <a:lnTo>
                      <a:pt x="483" y="123"/>
                    </a:lnTo>
                    <a:lnTo>
                      <a:pt x="492" y="122"/>
                    </a:lnTo>
                    <a:lnTo>
                      <a:pt x="499" y="120"/>
                    </a:lnTo>
                    <a:lnTo>
                      <a:pt x="506" y="135"/>
                    </a:lnTo>
                    <a:lnTo>
                      <a:pt x="508" y="146"/>
                    </a:lnTo>
                    <a:lnTo>
                      <a:pt x="510" y="156"/>
                    </a:lnTo>
                    <a:lnTo>
                      <a:pt x="512" y="164"/>
                    </a:lnTo>
                    <a:lnTo>
                      <a:pt x="519" y="171"/>
                    </a:lnTo>
                    <a:lnTo>
                      <a:pt x="527" y="176"/>
                    </a:lnTo>
                    <a:lnTo>
                      <a:pt x="533" y="181"/>
                    </a:lnTo>
                    <a:lnTo>
                      <a:pt x="535" y="182"/>
                    </a:lnTo>
                    <a:lnTo>
                      <a:pt x="527" y="186"/>
                    </a:lnTo>
                    <a:lnTo>
                      <a:pt x="544" y="207"/>
                    </a:lnTo>
                    <a:lnTo>
                      <a:pt x="540" y="205"/>
                    </a:lnTo>
                    <a:lnTo>
                      <a:pt x="531" y="201"/>
                    </a:lnTo>
                    <a:lnTo>
                      <a:pt x="528" y="202"/>
                    </a:lnTo>
                    <a:lnTo>
                      <a:pt x="535" y="214"/>
                    </a:lnTo>
                    <a:lnTo>
                      <a:pt x="545" y="230"/>
                    </a:lnTo>
                    <a:lnTo>
                      <a:pt x="550" y="240"/>
                    </a:lnTo>
                    <a:lnTo>
                      <a:pt x="550" y="246"/>
                    </a:lnTo>
                    <a:lnTo>
                      <a:pt x="550" y="247"/>
                    </a:lnTo>
                    <a:lnTo>
                      <a:pt x="548" y="245"/>
                    </a:lnTo>
                    <a:lnTo>
                      <a:pt x="543" y="240"/>
                    </a:lnTo>
                    <a:lnTo>
                      <a:pt x="541" y="240"/>
                    </a:lnTo>
                    <a:lnTo>
                      <a:pt x="542" y="252"/>
                    </a:lnTo>
                    <a:lnTo>
                      <a:pt x="550" y="268"/>
                    </a:lnTo>
                    <a:lnTo>
                      <a:pt x="558" y="279"/>
                    </a:lnTo>
                    <a:lnTo>
                      <a:pt x="563" y="291"/>
                    </a:lnTo>
                    <a:lnTo>
                      <a:pt x="560" y="305"/>
                    </a:lnTo>
                    <a:lnTo>
                      <a:pt x="554" y="322"/>
                    </a:lnTo>
                    <a:lnTo>
                      <a:pt x="553" y="340"/>
                    </a:lnTo>
                    <a:lnTo>
                      <a:pt x="557" y="360"/>
                    </a:lnTo>
                    <a:lnTo>
                      <a:pt x="565" y="377"/>
                    </a:lnTo>
                    <a:lnTo>
                      <a:pt x="574" y="389"/>
                    </a:lnTo>
                    <a:lnTo>
                      <a:pt x="580" y="393"/>
                    </a:lnTo>
                    <a:lnTo>
                      <a:pt x="583" y="393"/>
                    </a:lnTo>
                    <a:lnTo>
                      <a:pt x="584" y="392"/>
                    </a:lnTo>
                    <a:lnTo>
                      <a:pt x="582" y="399"/>
                    </a:lnTo>
                    <a:lnTo>
                      <a:pt x="575" y="411"/>
                    </a:lnTo>
                    <a:lnTo>
                      <a:pt x="568" y="422"/>
                    </a:lnTo>
                    <a:lnTo>
                      <a:pt x="566" y="429"/>
                    </a:lnTo>
                    <a:lnTo>
                      <a:pt x="565" y="438"/>
                    </a:lnTo>
                    <a:lnTo>
                      <a:pt x="561" y="446"/>
                    </a:lnTo>
                    <a:lnTo>
                      <a:pt x="554" y="452"/>
                    </a:lnTo>
                    <a:lnTo>
                      <a:pt x="548" y="457"/>
                    </a:lnTo>
                    <a:lnTo>
                      <a:pt x="540" y="461"/>
                    </a:lnTo>
                    <a:lnTo>
                      <a:pt x="534" y="463"/>
                    </a:lnTo>
                    <a:lnTo>
                      <a:pt x="529" y="465"/>
                    </a:lnTo>
                    <a:lnTo>
                      <a:pt x="527" y="465"/>
                    </a:lnTo>
                    <a:lnTo>
                      <a:pt x="526" y="466"/>
                    </a:lnTo>
                    <a:lnTo>
                      <a:pt x="526" y="467"/>
                    </a:lnTo>
                    <a:lnTo>
                      <a:pt x="525" y="469"/>
                    </a:lnTo>
                    <a:lnTo>
                      <a:pt x="523" y="470"/>
                    </a:lnTo>
                    <a:lnTo>
                      <a:pt x="517" y="484"/>
                    </a:lnTo>
                    <a:lnTo>
                      <a:pt x="512" y="497"/>
                    </a:lnTo>
                    <a:lnTo>
                      <a:pt x="507" y="505"/>
                    </a:lnTo>
                    <a:lnTo>
                      <a:pt x="502" y="511"/>
                    </a:lnTo>
                    <a:lnTo>
                      <a:pt x="498" y="518"/>
                    </a:lnTo>
                    <a:lnTo>
                      <a:pt x="496" y="524"/>
                    </a:lnTo>
                    <a:lnTo>
                      <a:pt x="493" y="531"/>
                    </a:lnTo>
                    <a:lnTo>
                      <a:pt x="490" y="538"/>
                    </a:lnTo>
                    <a:lnTo>
                      <a:pt x="485" y="546"/>
                    </a:lnTo>
                    <a:lnTo>
                      <a:pt x="482" y="557"/>
                    </a:lnTo>
                    <a:lnTo>
                      <a:pt x="479" y="568"/>
                    </a:lnTo>
                    <a:lnTo>
                      <a:pt x="473" y="581"/>
                    </a:lnTo>
                    <a:lnTo>
                      <a:pt x="467" y="595"/>
                    </a:lnTo>
                    <a:lnTo>
                      <a:pt x="460" y="608"/>
                    </a:lnTo>
                    <a:lnTo>
                      <a:pt x="450" y="622"/>
                    </a:lnTo>
                    <a:lnTo>
                      <a:pt x="438" y="637"/>
                    </a:lnTo>
                    <a:lnTo>
                      <a:pt x="424" y="652"/>
                    </a:lnTo>
                    <a:lnTo>
                      <a:pt x="411" y="668"/>
                    </a:lnTo>
                    <a:lnTo>
                      <a:pt x="396" y="687"/>
                    </a:lnTo>
                    <a:lnTo>
                      <a:pt x="380" y="704"/>
                    </a:lnTo>
                    <a:lnTo>
                      <a:pt x="362" y="722"/>
                    </a:lnTo>
                    <a:lnTo>
                      <a:pt x="344" y="741"/>
                    </a:lnTo>
                    <a:lnTo>
                      <a:pt x="324" y="759"/>
                    </a:lnTo>
                    <a:lnTo>
                      <a:pt x="302" y="776"/>
                    </a:lnTo>
                    <a:lnTo>
                      <a:pt x="294" y="782"/>
                    </a:lnTo>
                    <a:lnTo>
                      <a:pt x="288" y="785"/>
                    </a:lnTo>
                    <a:lnTo>
                      <a:pt x="281" y="789"/>
                    </a:lnTo>
                    <a:lnTo>
                      <a:pt x="275" y="790"/>
                    </a:lnTo>
                    <a:lnTo>
                      <a:pt x="269" y="791"/>
                    </a:lnTo>
                    <a:lnTo>
                      <a:pt x="263" y="791"/>
                    </a:lnTo>
                    <a:lnTo>
                      <a:pt x="256" y="790"/>
                    </a:lnTo>
                    <a:lnTo>
                      <a:pt x="251" y="788"/>
                    </a:lnTo>
                    <a:lnTo>
                      <a:pt x="250" y="781"/>
                    </a:lnTo>
                    <a:lnTo>
                      <a:pt x="250" y="774"/>
                    </a:lnTo>
                    <a:lnTo>
                      <a:pt x="251" y="769"/>
                    </a:lnTo>
                    <a:lnTo>
                      <a:pt x="251" y="767"/>
                    </a:lnTo>
                    <a:lnTo>
                      <a:pt x="246" y="771"/>
                    </a:lnTo>
                    <a:lnTo>
                      <a:pt x="244" y="774"/>
                    </a:lnTo>
                    <a:lnTo>
                      <a:pt x="243" y="779"/>
                    </a:lnTo>
                    <a:lnTo>
                      <a:pt x="243" y="787"/>
                    </a:lnTo>
                    <a:lnTo>
                      <a:pt x="240" y="788"/>
                    </a:lnTo>
                    <a:lnTo>
                      <a:pt x="238" y="787"/>
                    </a:lnTo>
                    <a:lnTo>
                      <a:pt x="236" y="784"/>
                    </a:lnTo>
                    <a:lnTo>
                      <a:pt x="233" y="783"/>
                    </a:lnTo>
                    <a:lnTo>
                      <a:pt x="230" y="780"/>
                    </a:lnTo>
                    <a:lnTo>
                      <a:pt x="228" y="772"/>
                    </a:lnTo>
                    <a:lnTo>
                      <a:pt x="227" y="761"/>
                    </a:lnTo>
                    <a:lnTo>
                      <a:pt x="225" y="752"/>
                    </a:lnTo>
                    <a:lnTo>
                      <a:pt x="227" y="748"/>
                    </a:lnTo>
                    <a:lnTo>
                      <a:pt x="230" y="744"/>
                    </a:lnTo>
                    <a:lnTo>
                      <a:pt x="236" y="739"/>
                    </a:lnTo>
                    <a:lnTo>
                      <a:pt x="244" y="736"/>
                    </a:lnTo>
                    <a:lnTo>
                      <a:pt x="253" y="733"/>
                    </a:lnTo>
                    <a:lnTo>
                      <a:pt x="262" y="729"/>
                    </a:lnTo>
                    <a:lnTo>
                      <a:pt x="273" y="727"/>
                    </a:lnTo>
                    <a:lnTo>
                      <a:pt x="283" y="725"/>
                    </a:lnTo>
                    <a:lnTo>
                      <a:pt x="288" y="721"/>
                    </a:lnTo>
                    <a:lnTo>
                      <a:pt x="292" y="716"/>
                    </a:lnTo>
                    <a:lnTo>
                      <a:pt x="298" y="710"/>
                    </a:lnTo>
                    <a:lnTo>
                      <a:pt x="304" y="703"/>
                    </a:lnTo>
                    <a:lnTo>
                      <a:pt x="307" y="697"/>
                    </a:lnTo>
                    <a:lnTo>
                      <a:pt x="312" y="691"/>
                    </a:lnTo>
                    <a:lnTo>
                      <a:pt x="315" y="685"/>
                    </a:lnTo>
                    <a:lnTo>
                      <a:pt x="319" y="680"/>
                    </a:lnTo>
                    <a:lnTo>
                      <a:pt x="324" y="670"/>
                    </a:lnTo>
                    <a:lnTo>
                      <a:pt x="330" y="661"/>
                    </a:lnTo>
                    <a:lnTo>
                      <a:pt x="336" y="652"/>
                    </a:lnTo>
                    <a:lnTo>
                      <a:pt x="340" y="643"/>
                    </a:lnTo>
                    <a:lnTo>
                      <a:pt x="343" y="638"/>
                    </a:lnTo>
                    <a:lnTo>
                      <a:pt x="345" y="633"/>
                    </a:lnTo>
                    <a:lnTo>
                      <a:pt x="347" y="628"/>
                    </a:lnTo>
                    <a:lnTo>
                      <a:pt x="350" y="624"/>
                    </a:lnTo>
                    <a:lnTo>
                      <a:pt x="352" y="620"/>
                    </a:lnTo>
                    <a:lnTo>
                      <a:pt x="353" y="616"/>
                    </a:lnTo>
                    <a:lnTo>
                      <a:pt x="354" y="613"/>
                    </a:lnTo>
                    <a:lnTo>
                      <a:pt x="355" y="611"/>
                    </a:lnTo>
                    <a:lnTo>
                      <a:pt x="355" y="607"/>
                    </a:lnTo>
                    <a:lnTo>
                      <a:pt x="357" y="603"/>
                    </a:lnTo>
                    <a:lnTo>
                      <a:pt x="359" y="598"/>
                    </a:lnTo>
                    <a:lnTo>
                      <a:pt x="360" y="592"/>
                    </a:lnTo>
                    <a:lnTo>
                      <a:pt x="362" y="585"/>
                    </a:lnTo>
                    <a:lnTo>
                      <a:pt x="366" y="574"/>
                    </a:lnTo>
                    <a:lnTo>
                      <a:pt x="370" y="562"/>
                    </a:lnTo>
                    <a:lnTo>
                      <a:pt x="373" y="553"/>
                    </a:lnTo>
                    <a:lnTo>
                      <a:pt x="374" y="549"/>
                    </a:lnTo>
                    <a:lnTo>
                      <a:pt x="375" y="547"/>
                    </a:lnTo>
                    <a:lnTo>
                      <a:pt x="375" y="547"/>
                    </a:lnTo>
                    <a:lnTo>
                      <a:pt x="376" y="543"/>
                    </a:lnTo>
                    <a:lnTo>
                      <a:pt x="377" y="535"/>
                    </a:lnTo>
                    <a:lnTo>
                      <a:pt x="380" y="527"/>
                    </a:lnTo>
                    <a:lnTo>
                      <a:pt x="381" y="519"/>
                    </a:lnTo>
                    <a:lnTo>
                      <a:pt x="382" y="513"/>
                    </a:lnTo>
                    <a:lnTo>
                      <a:pt x="375" y="511"/>
                    </a:lnTo>
                    <a:lnTo>
                      <a:pt x="368" y="509"/>
                    </a:lnTo>
                    <a:lnTo>
                      <a:pt x="361" y="507"/>
                    </a:lnTo>
                    <a:lnTo>
                      <a:pt x="355" y="505"/>
                    </a:lnTo>
                    <a:lnTo>
                      <a:pt x="349" y="503"/>
                    </a:lnTo>
                    <a:lnTo>
                      <a:pt x="343" y="499"/>
                    </a:lnTo>
                    <a:lnTo>
                      <a:pt x="336" y="496"/>
                    </a:lnTo>
                    <a:lnTo>
                      <a:pt x="330" y="492"/>
                    </a:lnTo>
                    <a:lnTo>
                      <a:pt x="323" y="489"/>
                    </a:lnTo>
                    <a:lnTo>
                      <a:pt x="317" y="484"/>
                    </a:lnTo>
                    <a:lnTo>
                      <a:pt x="312" y="480"/>
                    </a:lnTo>
                    <a:lnTo>
                      <a:pt x="306" y="475"/>
                    </a:lnTo>
                    <a:lnTo>
                      <a:pt x="301" y="472"/>
                    </a:lnTo>
                    <a:lnTo>
                      <a:pt x="298" y="467"/>
                    </a:lnTo>
                    <a:lnTo>
                      <a:pt x="294" y="462"/>
                    </a:lnTo>
                    <a:lnTo>
                      <a:pt x="291" y="459"/>
                    </a:lnTo>
                    <a:lnTo>
                      <a:pt x="284" y="453"/>
                    </a:lnTo>
                    <a:lnTo>
                      <a:pt x="277" y="447"/>
                    </a:lnTo>
                    <a:lnTo>
                      <a:pt x="270" y="442"/>
                    </a:lnTo>
                    <a:lnTo>
                      <a:pt x="263" y="435"/>
                    </a:lnTo>
                    <a:lnTo>
                      <a:pt x="256" y="428"/>
                    </a:lnTo>
                    <a:lnTo>
                      <a:pt x="250" y="421"/>
                    </a:lnTo>
                    <a:lnTo>
                      <a:pt x="243" y="414"/>
                    </a:lnTo>
                    <a:lnTo>
                      <a:pt x="237" y="407"/>
                    </a:lnTo>
                    <a:lnTo>
                      <a:pt x="235" y="405"/>
                    </a:lnTo>
                    <a:lnTo>
                      <a:pt x="232" y="401"/>
                    </a:lnTo>
                    <a:lnTo>
                      <a:pt x="230" y="399"/>
                    </a:lnTo>
                    <a:lnTo>
                      <a:pt x="228" y="397"/>
                    </a:lnTo>
                    <a:lnTo>
                      <a:pt x="220" y="389"/>
                    </a:lnTo>
                    <a:lnTo>
                      <a:pt x="214" y="382"/>
                    </a:lnTo>
                    <a:lnTo>
                      <a:pt x="209" y="376"/>
                    </a:lnTo>
                    <a:lnTo>
                      <a:pt x="206" y="373"/>
                    </a:lnTo>
                    <a:lnTo>
                      <a:pt x="205" y="370"/>
                    </a:lnTo>
                    <a:lnTo>
                      <a:pt x="201" y="368"/>
                    </a:lnTo>
                    <a:lnTo>
                      <a:pt x="198" y="365"/>
                    </a:lnTo>
                    <a:lnTo>
                      <a:pt x="192" y="360"/>
                    </a:lnTo>
                    <a:lnTo>
                      <a:pt x="182" y="352"/>
                    </a:lnTo>
                    <a:lnTo>
                      <a:pt x="169" y="342"/>
                    </a:lnTo>
                    <a:lnTo>
                      <a:pt x="155" y="330"/>
                    </a:lnTo>
                    <a:lnTo>
                      <a:pt x="140" y="319"/>
                    </a:lnTo>
                    <a:lnTo>
                      <a:pt x="125" y="306"/>
                    </a:lnTo>
                    <a:lnTo>
                      <a:pt x="110" y="292"/>
                    </a:lnTo>
                    <a:lnTo>
                      <a:pt x="98" y="278"/>
                    </a:lnTo>
                    <a:lnTo>
                      <a:pt x="86" y="265"/>
                    </a:lnTo>
                    <a:lnTo>
                      <a:pt x="68" y="235"/>
                    </a:lnTo>
                    <a:lnTo>
                      <a:pt x="60" y="210"/>
                    </a:lnTo>
                    <a:lnTo>
                      <a:pt x="59" y="190"/>
                    </a:lnTo>
                    <a:lnTo>
                      <a:pt x="59" y="168"/>
                    </a:lnTo>
                    <a:lnTo>
                      <a:pt x="56" y="160"/>
                    </a:lnTo>
                    <a:lnTo>
                      <a:pt x="50" y="150"/>
                    </a:lnTo>
                    <a:lnTo>
                      <a:pt x="44" y="139"/>
                    </a:lnTo>
                    <a:lnTo>
                      <a:pt x="36" y="129"/>
                    </a:lnTo>
                    <a:lnTo>
                      <a:pt x="31" y="121"/>
                    </a:lnTo>
                    <a:lnTo>
                      <a:pt x="29" y="115"/>
                    </a:lnTo>
                    <a:lnTo>
                      <a:pt x="27" y="110"/>
                    </a:lnTo>
                    <a:lnTo>
                      <a:pt x="25" y="105"/>
                    </a:lnTo>
                    <a:lnTo>
                      <a:pt x="21" y="95"/>
                    </a:lnTo>
                    <a:lnTo>
                      <a:pt x="15" y="84"/>
                    </a:lnTo>
                    <a:lnTo>
                      <a:pt x="8" y="72"/>
                    </a:lnTo>
                    <a:lnTo>
                      <a:pt x="2" y="61"/>
                    </a:lnTo>
                    <a:lnTo>
                      <a:pt x="0" y="52"/>
                    </a:lnTo>
                    <a:lnTo>
                      <a:pt x="1" y="47"/>
                    </a:lnTo>
                    <a:lnTo>
                      <a:pt x="6" y="46"/>
                    </a:lnTo>
                    <a:lnTo>
                      <a:pt x="13" y="47"/>
                    </a:lnTo>
                    <a:lnTo>
                      <a:pt x="16" y="47"/>
                    </a:lnTo>
                    <a:lnTo>
                      <a:pt x="19" y="48"/>
                    </a:lnTo>
                    <a:lnTo>
                      <a:pt x="24" y="49"/>
                    </a:lnTo>
                    <a:lnTo>
                      <a:pt x="29" y="51"/>
                    </a:lnTo>
                    <a:lnTo>
                      <a:pt x="34" y="53"/>
                    </a:lnTo>
                    <a:lnTo>
                      <a:pt x="40" y="55"/>
                    </a:lnTo>
                    <a:lnTo>
                      <a:pt x="47" y="59"/>
                    </a:lnTo>
                    <a:lnTo>
                      <a:pt x="55" y="62"/>
                    </a:lnTo>
                    <a:lnTo>
                      <a:pt x="60" y="66"/>
                    </a:lnTo>
                    <a:lnTo>
                      <a:pt x="67" y="69"/>
                    </a:lnTo>
                    <a:lnTo>
                      <a:pt x="74" y="74"/>
                    </a:lnTo>
                    <a:lnTo>
                      <a:pt x="82" y="77"/>
                    </a:lnTo>
                    <a:lnTo>
                      <a:pt x="88" y="81"/>
                    </a:lnTo>
                    <a:lnTo>
                      <a:pt x="95" y="83"/>
                    </a:lnTo>
                    <a:lnTo>
                      <a:pt x="101" y="84"/>
                    </a:lnTo>
                    <a:lnTo>
                      <a:pt x="106" y="82"/>
                    </a:lnTo>
                    <a:lnTo>
                      <a:pt x="109" y="79"/>
                    </a:lnTo>
                    <a:lnTo>
                      <a:pt x="114" y="76"/>
                    </a:lnTo>
                    <a:lnTo>
                      <a:pt x="121" y="72"/>
                    </a:lnTo>
                    <a:lnTo>
                      <a:pt x="128" y="70"/>
                    </a:lnTo>
                    <a:lnTo>
                      <a:pt x="132" y="69"/>
                    </a:lnTo>
                    <a:lnTo>
                      <a:pt x="137" y="67"/>
                    </a:lnTo>
                    <a:lnTo>
                      <a:pt x="143" y="66"/>
                    </a:lnTo>
                    <a:lnTo>
                      <a:pt x="147" y="63"/>
                    </a:lnTo>
                    <a:lnTo>
                      <a:pt x="153" y="62"/>
                    </a:lnTo>
                    <a:lnTo>
                      <a:pt x="159" y="60"/>
                    </a:lnTo>
                    <a:lnTo>
                      <a:pt x="163" y="59"/>
                    </a:lnTo>
                    <a:lnTo>
                      <a:pt x="169" y="58"/>
                    </a:lnTo>
                    <a:lnTo>
                      <a:pt x="176" y="56"/>
                    </a:lnTo>
                    <a:lnTo>
                      <a:pt x="182" y="54"/>
                    </a:lnTo>
                    <a:lnTo>
                      <a:pt x="187" y="53"/>
                    </a:lnTo>
                    <a:lnTo>
                      <a:pt x="193" y="52"/>
                    </a:lnTo>
                    <a:lnTo>
                      <a:pt x="199" y="51"/>
                    </a:lnTo>
                    <a:lnTo>
                      <a:pt x="204" y="51"/>
                    </a:lnTo>
                    <a:lnTo>
                      <a:pt x="209" y="49"/>
                    </a:lnTo>
                    <a:lnTo>
                      <a:pt x="214" y="49"/>
                    </a:lnTo>
                    <a:lnTo>
                      <a:pt x="220" y="48"/>
                    </a:lnTo>
                    <a:lnTo>
                      <a:pt x="225" y="48"/>
                    </a:lnTo>
                    <a:lnTo>
                      <a:pt x="230" y="48"/>
                    </a:lnTo>
                    <a:lnTo>
                      <a:pt x="236" y="48"/>
                    </a:lnTo>
                    <a:lnTo>
                      <a:pt x="243" y="49"/>
                    </a:lnTo>
                    <a:lnTo>
                      <a:pt x="248" y="51"/>
                    </a:lnTo>
                    <a:lnTo>
                      <a:pt x="254" y="52"/>
                    </a:lnTo>
                    <a:lnTo>
                      <a:pt x="258" y="53"/>
                    </a:lnTo>
                    <a:lnTo>
                      <a:pt x="263" y="53"/>
                    </a:lnTo>
                    <a:lnTo>
                      <a:pt x="269" y="51"/>
                    </a:lnTo>
                    <a:lnTo>
                      <a:pt x="274" y="48"/>
                    </a:lnTo>
                    <a:lnTo>
                      <a:pt x="277" y="45"/>
                    </a:lnTo>
                    <a:lnTo>
                      <a:pt x="281" y="40"/>
                    </a:lnTo>
                    <a:lnTo>
                      <a:pt x="285" y="36"/>
                    </a:lnTo>
                    <a:lnTo>
                      <a:pt x="289" y="31"/>
                    </a:lnTo>
                    <a:lnTo>
                      <a:pt x="293" y="26"/>
                    </a:lnTo>
                    <a:lnTo>
                      <a:pt x="300" y="21"/>
                    </a:lnTo>
                    <a:lnTo>
                      <a:pt x="308" y="16"/>
                    </a:lnTo>
                    <a:lnTo>
                      <a:pt x="317" y="12"/>
                    </a:lnTo>
                    <a:lnTo>
                      <a:pt x="328" y="7"/>
                    </a:lnTo>
                    <a:lnTo>
                      <a:pt x="338" y="3"/>
                    </a:lnTo>
                    <a:lnTo>
                      <a:pt x="347" y="1"/>
                    </a:lnTo>
                    <a:lnTo>
                      <a:pt x="354" y="0"/>
                    </a:lnTo>
                    <a:lnTo>
                      <a:pt x="360" y="0"/>
                    </a:lnTo>
                    <a:lnTo>
                      <a:pt x="361" y="10"/>
                    </a:lnTo>
                    <a:lnTo>
                      <a:pt x="355" y="26"/>
                    </a:lnTo>
                    <a:lnTo>
                      <a:pt x="349" y="46"/>
                    </a:lnTo>
                    <a:lnTo>
                      <a:pt x="347" y="61"/>
                    </a:lnTo>
                    <a:lnTo>
                      <a:pt x="349" y="70"/>
                    </a:lnTo>
                    <a:lnTo>
                      <a:pt x="350" y="77"/>
                    </a:lnTo>
                    <a:lnTo>
                      <a:pt x="347" y="86"/>
                    </a:lnTo>
                    <a:lnTo>
                      <a:pt x="342" y="100"/>
                    </a:lnTo>
                    <a:lnTo>
                      <a:pt x="336" y="107"/>
                    </a:lnTo>
                    <a:lnTo>
                      <a:pt x="332" y="112"/>
                    </a:lnTo>
                    <a:lnTo>
                      <a:pt x="331" y="115"/>
                    </a:lnTo>
                    <a:lnTo>
                      <a:pt x="330" y="116"/>
                    </a:lnTo>
                    <a:lnTo>
                      <a:pt x="336" y="146"/>
                    </a:lnTo>
                    <a:lnTo>
                      <a:pt x="338" y="171"/>
                    </a:lnTo>
                    <a:lnTo>
                      <a:pt x="336" y="194"/>
                    </a:lnTo>
                    <a:lnTo>
                      <a:pt x="328" y="219"/>
                    </a:lnTo>
                    <a:lnTo>
                      <a:pt x="323" y="228"/>
                    </a:lnTo>
                    <a:lnTo>
                      <a:pt x="317" y="238"/>
                    </a:lnTo>
                    <a:lnTo>
                      <a:pt x="311" y="248"/>
                    </a:lnTo>
                    <a:lnTo>
                      <a:pt x="304" y="259"/>
                    </a:lnTo>
                    <a:lnTo>
                      <a:pt x="297" y="268"/>
                    </a:lnTo>
                    <a:lnTo>
                      <a:pt x="290" y="276"/>
                    </a:lnTo>
                    <a:lnTo>
                      <a:pt x="284" y="283"/>
                    </a:lnTo>
                    <a:lnTo>
                      <a:pt x="279" y="288"/>
                    </a:lnTo>
                    <a:lnTo>
                      <a:pt x="270" y="294"/>
                    </a:lnTo>
                    <a:lnTo>
                      <a:pt x="261" y="300"/>
                    </a:lnTo>
                    <a:lnTo>
                      <a:pt x="251" y="304"/>
                    </a:lnTo>
                    <a:lnTo>
                      <a:pt x="242" y="305"/>
                    </a:lnTo>
                    <a:lnTo>
                      <a:pt x="232" y="306"/>
                    </a:lnTo>
                    <a:lnTo>
                      <a:pt x="223" y="305"/>
                    </a:lnTo>
                    <a:lnTo>
                      <a:pt x="216" y="304"/>
                    </a:lnTo>
                    <a:lnTo>
                      <a:pt x="209" y="302"/>
                    </a:lnTo>
                    <a:lnTo>
                      <a:pt x="204" y="307"/>
                    </a:lnTo>
                    <a:lnTo>
                      <a:pt x="198" y="309"/>
                    </a:lnTo>
                    <a:lnTo>
                      <a:pt x="190" y="311"/>
                    </a:lnTo>
                    <a:lnTo>
                      <a:pt x="183" y="312"/>
                    </a:lnTo>
                    <a:lnTo>
                      <a:pt x="174" y="311"/>
                    </a:lnTo>
                    <a:lnTo>
                      <a:pt x="166" y="309"/>
                    </a:lnTo>
                    <a:lnTo>
                      <a:pt x="155" y="307"/>
                    </a:lnTo>
                    <a:lnTo>
                      <a:pt x="146" y="305"/>
                    </a:lnTo>
                    <a:lnTo>
                      <a:pt x="140" y="301"/>
                    </a:lnTo>
                    <a:lnTo>
                      <a:pt x="133" y="298"/>
                    </a:lnTo>
                    <a:lnTo>
                      <a:pt x="125" y="293"/>
                    </a:lnTo>
                    <a:lnTo>
                      <a:pt x="117" y="288"/>
                    </a:lnTo>
                    <a:lnTo>
                      <a:pt x="110" y="282"/>
                    </a:lnTo>
                    <a:lnTo>
                      <a:pt x="102" y="275"/>
                    </a:lnTo>
                    <a:lnTo>
                      <a:pt x="95" y="268"/>
                    </a:lnTo>
                    <a:lnTo>
                      <a:pt x="88" y="260"/>
                    </a:lnTo>
                    <a:lnTo>
                      <a:pt x="90" y="261"/>
                    </a:lnTo>
                    <a:lnTo>
                      <a:pt x="92" y="266"/>
                    </a:lnTo>
                    <a:lnTo>
                      <a:pt x="95" y="271"/>
                    </a:lnTo>
                    <a:lnTo>
                      <a:pt x="101" y="278"/>
                    </a:lnTo>
                    <a:lnTo>
                      <a:pt x="109" y="288"/>
                    </a:lnTo>
                    <a:lnTo>
                      <a:pt x="118" y="296"/>
                    </a:lnTo>
                    <a:lnTo>
                      <a:pt x="130" y="305"/>
                    </a:lnTo>
                    <a:lnTo>
                      <a:pt x="144" y="313"/>
                    </a:lnTo>
                    <a:lnTo>
                      <a:pt x="147" y="314"/>
                    </a:lnTo>
                    <a:lnTo>
                      <a:pt x="151" y="316"/>
                    </a:lnTo>
                    <a:lnTo>
                      <a:pt x="155" y="317"/>
                    </a:lnTo>
                    <a:lnTo>
                      <a:pt x="160" y="319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2911" name="Freeform 143"/>
              <p:cNvSpPr>
                <a:spLocks/>
              </p:cNvSpPr>
              <p:nvPr/>
            </p:nvSpPr>
            <p:spPr bwMode="auto">
              <a:xfrm>
                <a:off x="3602" y="2757"/>
                <a:ext cx="38" cy="11"/>
              </a:xfrm>
              <a:custGeom>
                <a:avLst/>
                <a:gdLst/>
                <a:ahLst/>
                <a:cxnLst>
                  <a:cxn ang="0">
                    <a:pos x="0" y="9"/>
                  </a:cxn>
                  <a:cxn ang="0">
                    <a:pos x="5" y="9"/>
                  </a:cxn>
                  <a:cxn ang="0">
                    <a:pos x="11" y="9"/>
                  </a:cxn>
                  <a:cxn ang="0">
                    <a:pos x="16" y="8"/>
                  </a:cxn>
                  <a:cxn ang="0">
                    <a:pos x="21" y="5"/>
                  </a:cxn>
                  <a:cxn ang="0">
                    <a:pos x="27" y="3"/>
                  </a:cxn>
                  <a:cxn ang="0">
                    <a:pos x="33" y="2"/>
                  </a:cxn>
                  <a:cxn ang="0">
                    <a:pos x="39" y="2"/>
                  </a:cxn>
                  <a:cxn ang="0">
                    <a:pos x="44" y="2"/>
                  </a:cxn>
                  <a:cxn ang="0">
                    <a:pos x="48" y="2"/>
                  </a:cxn>
                  <a:cxn ang="0">
                    <a:pos x="50" y="2"/>
                  </a:cxn>
                  <a:cxn ang="0">
                    <a:pos x="57" y="1"/>
                  </a:cxn>
                  <a:cxn ang="0">
                    <a:pos x="72" y="1"/>
                  </a:cxn>
                  <a:cxn ang="0">
                    <a:pos x="73" y="1"/>
                  </a:cxn>
                  <a:cxn ang="0">
                    <a:pos x="74" y="1"/>
                  </a:cxn>
                  <a:cxn ang="0">
                    <a:pos x="74" y="1"/>
                  </a:cxn>
                  <a:cxn ang="0">
                    <a:pos x="76" y="0"/>
                  </a:cxn>
                  <a:cxn ang="0">
                    <a:pos x="73" y="3"/>
                  </a:cxn>
                  <a:cxn ang="0">
                    <a:pos x="66" y="10"/>
                  </a:cxn>
                  <a:cxn ang="0">
                    <a:pos x="57" y="17"/>
                  </a:cxn>
                  <a:cxn ang="0">
                    <a:pos x="44" y="21"/>
                  </a:cxn>
                  <a:cxn ang="0">
                    <a:pos x="39" y="23"/>
                  </a:cxn>
                  <a:cxn ang="0">
                    <a:pos x="33" y="23"/>
                  </a:cxn>
                  <a:cxn ang="0">
                    <a:pos x="27" y="23"/>
                  </a:cxn>
                  <a:cxn ang="0">
                    <a:pos x="23" y="21"/>
                  </a:cxn>
                  <a:cxn ang="0">
                    <a:pos x="17" y="19"/>
                  </a:cxn>
                  <a:cxn ang="0">
                    <a:pos x="11" y="17"/>
                  </a:cxn>
                  <a:cxn ang="0">
                    <a:pos x="5" y="13"/>
                  </a:cxn>
                  <a:cxn ang="0">
                    <a:pos x="0" y="9"/>
                  </a:cxn>
                </a:cxnLst>
                <a:rect l="0" t="0" r="r" b="b"/>
                <a:pathLst>
                  <a:path w="76" h="23">
                    <a:moveTo>
                      <a:pt x="0" y="9"/>
                    </a:moveTo>
                    <a:lnTo>
                      <a:pt x="5" y="9"/>
                    </a:lnTo>
                    <a:lnTo>
                      <a:pt x="11" y="9"/>
                    </a:lnTo>
                    <a:lnTo>
                      <a:pt x="16" y="8"/>
                    </a:lnTo>
                    <a:lnTo>
                      <a:pt x="21" y="5"/>
                    </a:lnTo>
                    <a:lnTo>
                      <a:pt x="27" y="3"/>
                    </a:lnTo>
                    <a:lnTo>
                      <a:pt x="33" y="2"/>
                    </a:lnTo>
                    <a:lnTo>
                      <a:pt x="39" y="2"/>
                    </a:lnTo>
                    <a:lnTo>
                      <a:pt x="44" y="2"/>
                    </a:lnTo>
                    <a:lnTo>
                      <a:pt x="48" y="2"/>
                    </a:lnTo>
                    <a:lnTo>
                      <a:pt x="50" y="2"/>
                    </a:lnTo>
                    <a:lnTo>
                      <a:pt x="57" y="1"/>
                    </a:lnTo>
                    <a:lnTo>
                      <a:pt x="72" y="1"/>
                    </a:lnTo>
                    <a:lnTo>
                      <a:pt x="73" y="1"/>
                    </a:lnTo>
                    <a:lnTo>
                      <a:pt x="74" y="1"/>
                    </a:lnTo>
                    <a:lnTo>
                      <a:pt x="74" y="1"/>
                    </a:lnTo>
                    <a:lnTo>
                      <a:pt x="76" y="0"/>
                    </a:lnTo>
                    <a:lnTo>
                      <a:pt x="73" y="3"/>
                    </a:lnTo>
                    <a:lnTo>
                      <a:pt x="66" y="10"/>
                    </a:lnTo>
                    <a:lnTo>
                      <a:pt x="57" y="17"/>
                    </a:lnTo>
                    <a:lnTo>
                      <a:pt x="44" y="21"/>
                    </a:lnTo>
                    <a:lnTo>
                      <a:pt x="39" y="23"/>
                    </a:lnTo>
                    <a:lnTo>
                      <a:pt x="33" y="23"/>
                    </a:lnTo>
                    <a:lnTo>
                      <a:pt x="27" y="23"/>
                    </a:lnTo>
                    <a:lnTo>
                      <a:pt x="23" y="21"/>
                    </a:lnTo>
                    <a:lnTo>
                      <a:pt x="17" y="19"/>
                    </a:lnTo>
                    <a:lnTo>
                      <a:pt x="11" y="17"/>
                    </a:lnTo>
                    <a:lnTo>
                      <a:pt x="5" y="13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2912" name="Freeform 144"/>
              <p:cNvSpPr>
                <a:spLocks/>
              </p:cNvSpPr>
              <p:nvPr/>
            </p:nvSpPr>
            <p:spPr bwMode="auto">
              <a:xfrm>
                <a:off x="3765" y="2643"/>
                <a:ext cx="231" cy="198"/>
              </a:xfrm>
              <a:custGeom>
                <a:avLst/>
                <a:gdLst/>
                <a:ahLst/>
                <a:cxnLst>
                  <a:cxn ang="0">
                    <a:pos x="55" y="392"/>
                  </a:cxn>
                  <a:cxn ang="0">
                    <a:pos x="102" y="395"/>
                  </a:cxn>
                  <a:cxn ang="0">
                    <a:pos x="145" y="395"/>
                  </a:cxn>
                  <a:cxn ang="0">
                    <a:pos x="184" y="393"/>
                  </a:cxn>
                  <a:cxn ang="0">
                    <a:pos x="217" y="390"/>
                  </a:cxn>
                  <a:cxn ang="0">
                    <a:pos x="248" y="387"/>
                  </a:cxn>
                  <a:cxn ang="0">
                    <a:pos x="284" y="391"/>
                  </a:cxn>
                  <a:cxn ang="0">
                    <a:pos x="305" y="393"/>
                  </a:cxn>
                  <a:cxn ang="0">
                    <a:pos x="321" y="391"/>
                  </a:cxn>
                  <a:cxn ang="0">
                    <a:pos x="328" y="375"/>
                  </a:cxn>
                  <a:cxn ang="0">
                    <a:pos x="350" y="333"/>
                  </a:cxn>
                  <a:cxn ang="0">
                    <a:pos x="378" y="305"/>
                  </a:cxn>
                  <a:cxn ang="0">
                    <a:pos x="387" y="290"/>
                  </a:cxn>
                  <a:cxn ang="0">
                    <a:pos x="394" y="267"/>
                  </a:cxn>
                  <a:cxn ang="0">
                    <a:pos x="403" y="236"/>
                  </a:cxn>
                  <a:cxn ang="0">
                    <a:pos x="418" y="209"/>
                  </a:cxn>
                  <a:cxn ang="0">
                    <a:pos x="441" y="188"/>
                  </a:cxn>
                  <a:cxn ang="0">
                    <a:pos x="458" y="165"/>
                  </a:cxn>
                  <a:cxn ang="0">
                    <a:pos x="462" y="144"/>
                  </a:cxn>
                  <a:cxn ang="0">
                    <a:pos x="450" y="117"/>
                  </a:cxn>
                  <a:cxn ang="0">
                    <a:pos x="442" y="67"/>
                  </a:cxn>
                  <a:cxn ang="0">
                    <a:pos x="426" y="31"/>
                  </a:cxn>
                  <a:cxn ang="0">
                    <a:pos x="427" y="8"/>
                  </a:cxn>
                  <a:cxn ang="0">
                    <a:pos x="401" y="7"/>
                  </a:cxn>
                  <a:cxn ang="0">
                    <a:pos x="375" y="6"/>
                  </a:cxn>
                  <a:cxn ang="0">
                    <a:pos x="354" y="4"/>
                  </a:cxn>
                  <a:cxn ang="0">
                    <a:pos x="334" y="2"/>
                  </a:cxn>
                  <a:cxn ang="0">
                    <a:pos x="316" y="1"/>
                  </a:cxn>
                  <a:cxn ang="0">
                    <a:pos x="288" y="0"/>
                  </a:cxn>
                  <a:cxn ang="0">
                    <a:pos x="260" y="0"/>
                  </a:cxn>
                  <a:cxn ang="0">
                    <a:pos x="236" y="0"/>
                  </a:cxn>
                  <a:cxn ang="0">
                    <a:pos x="206" y="0"/>
                  </a:cxn>
                  <a:cxn ang="0">
                    <a:pos x="187" y="0"/>
                  </a:cxn>
                  <a:cxn ang="0">
                    <a:pos x="176" y="0"/>
                  </a:cxn>
                  <a:cxn ang="0">
                    <a:pos x="174" y="0"/>
                  </a:cxn>
                  <a:cxn ang="0">
                    <a:pos x="149" y="0"/>
                  </a:cxn>
                  <a:cxn ang="0">
                    <a:pos x="137" y="1"/>
                  </a:cxn>
                  <a:cxn ang="0">
                    <a:pos x="116" y="4"/>
                  </a:cxn>
                  <a:cxn ang="0">
                    <a:pos x="85" y="11"/>
                  </a:cxn>
                  <a:cxn ang="0">
                    <a:pos x="55" y="18"/>
                  </a:cxn>
                  <a:cxn ang="0">
                    <a:pos x="31" y="25"/>
                  </a:cxn>
                  <a:cxn ang="0">
                    <a:pos x="13" y="32"/>
                  </a:cxn>
                  <a:cxn ang="0">
                    <a:pos x="3" y="35"/>
                  </a:cxn>
                  <a:cxn ang="0">
                    <a:pos x="1" y="37"/>
                  </a:cxn>
                  <a:cxn ang="0">
                    <a:pos x="9" y="63"/>
                  </a:cxn>
                  <a:cxn ang="0">
                    <a:pos x="20" y="88"/>
                  </a:cxn>
                  <a:cxn ang="0">
                    <a:pos x="36" y="99"/>
                  </a:cxn>
                  <a:cxn ang="0">
                    <a:pos x="41" y="122"/>
                  </a:cxn>
                  <a:cxn ang="0">
                    <a:pos x="36" y="131"/>
                  </a:cxn>
                  <a:cxn ang="0">
                    <a:pos x="51" y="163"/>
                  </a:cxn>
                  <a:cxn ang="0">
                    <a:pos x="44" y="157"/>
                  </a:cxn>
                  <a:cxn ang="0">
                    <a:pos x="51" y="185"/>
                  </a:cxn>
                  <a:cxn ang="0">
                    <a:pos x="61" y="222"/>
                  </a:cxn>
                  <a:cxn ang="0">
                    <a:pos x="58" y="277"/>
                  </a:cxn>
                  <a:cxn ang="0">
                    <a:pos x="81" y="310"/>
                  </a:cxn>
                  <a:cxn ang="0">
                    <a:pos x="83" y="316"/>
                  </a:cxn>
                  <a:cxn ang="0">
                    <a:pos x="67" y="346"/>
                  </a:cxn>
                  <a:cxn ang="0">
                    <a:pos x="55" y="369"/>
                  </a:cxn>
                  <a:cxn ang="0">
                    <a:pos x="35" y="380"/>
                  </a:cxn>
                  <a:cxn ang="0">
                    <a:pos x="27" y="383"/>
                  </a:cxn>
                  <a:cxn ang="0">
                    <a:pos x="24" y="387"/>
                  </a:cxn>
                </a:cxnLst>
                <a:rect l="0" t="0" r="r" b="b"/>
                <a:pathLst>
                  <a:path w="463" h="397">
                    <a:moveTo>
                      <a:pt x="24" y="387"/>
                    </a:moveTo>
                    <a:lnTo>
                      <a:pt x="41" y="390"/>
                    </a:lnTo>
                    <a:lnTo>
                      <a:pt x="55" y="392"/>
                    </a:lnTo>
                    <a:lnTo>
                      <a:pt x="72" y="394"/>
                    </a:lnTo>
                    <a:lnTo>
                      <a:pt x="87" y="395"/>
                    </a:lnTo>
                    <a:lnTo>
                      <a:pt x="102" y="395"/>
                    </a:lnTo>
                    <a:lnTo>
                      <a:pt x="116" y="397"/>
                    </a:lnTo>
                    <a:lnTo>
                      <a:pt x="131" y="397"/>
                    </a:lnTo>
                    <a:lnTo>
                      <a:pt x="145" y="395"/>
                    </a:lnTo>
                    <a:lnTo>
                      <a:pt x="159" y="395"/>
                    </a:lnTo>
                    <a:lnTo>
                      <a:pt x="172" y="394"/>
                    </a:lnTo>
                    <a:lnTo>
                      <a:pt x="184" y="393"/>
                    </a:lnTo>
                    <a:lnTo>
                      <a:pt x="196" y="392"/>
                    </a:lnTo>
                    <a:lnTo>
                      <a:pt x="206" y="391"/>
                    </a:lnTo>
                    <a:lnTo>
                      <a:pt x="217" y="390"/>
                    </a:lnTo>
                    <a:lnTo>
                      <a:pt x="225" y="387"/>
                    </a:lnTo>
                    <a:lnTo>
                      <a:pt x="233" y="386"/>
                    </a:lnTo>
                    <a:lnTo>
                      <a:pt x="248" y="387"/>
                    </a:lnTo>
                    <a:lnTo>
                      <a:pt x="261" y="389"/>
                    </a:lnTo>
                    <a:lnTo>
                      <a:pt x="274" y="390"/>
                    </a:lnTo>
                    <a:lnTo>
                      <a:pt x="284" y="391"/>
                    </a:lnTo>
                    <a:lnTo>
                      <a:pt x="293" y="393"/>
                    </a:lnTo>
                    <a:lnTo>
                      <a:pt x="299" y="393"/>
                    </a:lnTo>
                    <a:lnTo>
                      <a:pt x="305" y="393"/>
                    </a:lnTo>
                    <a:lnTo>
                      <a:pt x="309" y="393"/>
                    </a:lnTo>
                    <a:lnTo>
                      <a:pt x="317" y="392"/>
                    </a:lnTo>
                    <a:lnTo>
                      <a:pt x="321" y="391"/>
                    </a:lnTo>
                    <a:lnTo>
                      <a:pt x="325" y="389"/>
                    </a:lnTo>
                    <a:lnTo>
                      <a:pt x="328" y="389"/>
                    </a:lnTo>
                    <a:lnTo>
                      <a:pt x="328" y="375"/>
                    </a:lnTo>
                    <a:lnTo>
                      <a:pt x="332" y="361"/>
                    </a:lnTo>
                    <a:lnTo>
                      <a:pt x="339" y="347"/>
                    </a:lnTo>
                    <a:lnTo>
                      <a:pt x="350" y="333"/>
                    </a:lnTo>
                    <a:lnTo>
                      <a:pt x="363" y="321"/>
                    </a:lnTo>
                    <a:lnTo>
                      <a:pt x="372" y="311"/>
                    </a:lnTo>
                    <a:lnTo>
                      <a:pt x="378" y="305"/>
                    </a:lnTo>
                    <a:lnTo>
                      <a:pt x="382" y="300"/>
                    </a:lnTo>
                    <a:lnTo>
                      <a:pt x="386" y="295"/>
                    </a:lnTo>
                    <a:lnTo>
                      <a:pt x="387" y="290"/>
                    </a:lnTo>
                    <a:lnTo>
                      <a:pt x="389" y="284"/>
                    </a:lnTo>
                    <a:lnTo>
                      <a:pt x="391" y="276"/>
                    </a:lnTo>
                    <a:lnTo>
                      <a:pt x="394" y="267"/>
                    </a:lnTo>
                    <a:lnTo>
                      <a:pt x="396" y="256"/>
                    </a:lnTo>
                    <a:lnTo>
                      <a:pt x="400" y="246"/>
                    </a:lnTo>
                    <a:lnTo>
                      <a:pt x="403" y="236"/>
                    </a:lnTo>
                    <a:lnTo>
                      <a:pt x="406" y="226"/>
                    </a:lnTo>
                    <a:lnTo>
                      <a:pt x="412" y="217"/>
                    </a:lnTo>
                    <a:lnTo>
                      <a:pt x="418" y="209"/>
                    </a:lnTo>
                    <a:lnTo>
                      <a:pt x="426" y="202"/>
                    </a:lnTo>
                    <a:lnTo>
                      <a:pt x="434" y="195"/>
                    </a:lnTo>
                    <a:lnTo>
                      <a:pt x="441" y="188"/>
                    </a:lnTo>
                    <a:lnTo>
                      <a:pt x="448" y="180"/>
                    </a:lnTo>
                    <a:lnTo>
                      <a:pt x="454" y="172"/>
                    </a:lnTo>
                    <a:lnTo>
                      <a:pt x="458" y="165"/>
                    </a:lnTo>
                    <a:lnTo>
                      <a:pt x="462" y="157"/>
                    </a:lnTo>
                    <a:lnTo>
                      <a:pt x="463" y="150"/>
                    </a:lnTo>
                    <a:lnTo>
                      <a:pt x="462" y="144"/>
                    </a:lnTo>
                    <a:lnTo>
                      <a:pt x="457" y="133"/>
                    </a:lnTo>
                    <a:lnTo>
                      <a:pt x="454" y="126"/>
                    </a:lnTo>
                    <a:lnTo>
                      <a:pt x="450" y="117"/>
                    </a:lnTo>
                    <a:lnTo>
                      <a:pt x="450" y="101"/>
                    </a:lnTo>
                    <a:lnTo>
                      <a:pt x="448" y="83"/>
                    </a:lnTo>
                    <a:lnTo>
                      <a:pt x="442" y="67"/>
                    </a:lnTo>
                    <a:lnTo>
                      <a:pt x="434" y="52"/>
                    </a:lnTo>
                    <a:lnTo>
                      <a:pt x="428" y="39"/>
                    </a:lnTo>
                    <a:lnTo>
                      <a:pt x="426" y="31"/>
                    </a:lnTo>
                    <a:lnTo>
                      <a:pt x="426" y="23"/>
                    </a:lnTo>
                    <a:lnTo>
                      <a:pt x="426" y="15"/>
                    </a:lnTo>
                    <a:lnTo>
                      <a:pt x="427" y="8"/>
                    </a:lnTo>
                    <a:lnTo>
                      <a:pt x="418" y="8"/>
                    </a:lnTo>
                    <a:lnTo>
                      <a:pt x="409" y="7"/>
                    </a:lnTo>
                    <a:lnTo>
                      <a:pt x="401" y="7"/>
                    </a:lnTo>
                    <a:lnTo>
                      <a:pt x="393" y="6"/>
                    </a:lnTo>
                    <a:lnTo>
                      <a:pt x="383" y="6"/>
                    </a:lnTo>
                    <a:lnTo>
                      <a:pt x="375" y="6"/>
                    </a:lnTo>
                    <a:lnTo>
                      <a:pt x="368" y="4"/>
                    </a:lnTo>
                    <a:lnTo>
                      <a:pt x="360" y="4"/>
                    </a:lnTo>
                    <a:lnTo>
                      <a:pt x="354" y="4"/>
                    </a:lnTo>
                    <a:lnTo>
                      <a:pt x="347" y="3"/>
                    </a:lnTo>
                    <a:lnTo>
                      <a:pt x="340" y="3"/>
                    </a:lnTo>
                    <a:lnTo>
                      <a:pt x="334" y="2"/>
                    </a:lnTo>
                    <a:lnTo>
                      <a:pt x="327" y="2"/>
                    </a:lnTo>
                    <a:lnTo>
                      <a:pt x="321" y="2"/>
                    </a:lnTo>
                    <a:lnTo>
                      <a:pt x="316" y="1"/>
                    </a:lnTo>
                    <a:lnTo>
                      <a:pt x="310" y="1"/>
                    </a:lnTo>
                    <a:lnTo>
                      <a:pt x="298" y="1"/>
                    </a:lnTo>
                    <a:lnTo>
                      <a:pt x="288" y="0"/>
                    </a:lnTo>
                    <a:lnTo>
                      <a:pt x="278" y="0"/>
                    </a:lnTo>
                    <a:lnTo>
                      <a:pt x="268" y="0"/>
                    </a:lnTo>
                    <a:lnTo>
                      <a:pt x="260" y="0"/>
                    </a:lnTo>
                    <a:lnTo>
                      <a:pt x="251" y="0"/>
                    </a:lnTo>
                    <a:lnTo>
                      <a:pt x="244" y="0"/>
                    </a:lnTo>
                    <a:lnTo>
                      <a:pt x="236" y="0"/>
                    </a:lnTo>
                    <a:lnTo>
                      <a:pt x="225" y="0"/>
                    </a:lnTo>
                    <a:lnTo>
                      <a:pt x="215" y="0"/>
                    </a:lnTo>
                    <a:lnTo>
                      <a:pt x="206" y="0"/>
                    </a:lnTo>
                    <a:lnTo>
                      <a:pt x="199" y="0"/>
                    </a:lnTo>
                    <a:lnTo>
                      <a:pt x="192" y="0"/>
                    </a:lnTo>
                    <a:lnTo>
                      <a:pt x="187" y="0"/>
                    </a:lnTo>
                    <a:lnTo>
                      <a:pt x="182" y="0"/>
                    </a:lnTo>
                    <a:lnTo>
                      <a:pt x="177" y="0"/>
                    </a:lnTo>
                    <a:lnTo>
                      <a:pt x="176" y="0"/>
                    </a:lnTo>
                    <a:lnTo>
                      <a:pt x="176" y="0"/>
                    </a:lnTo>
                    <a:lnTo>
                      <a:pt x="175" y="0"/>
                    </a:lnTo>
                    <a:lnTo>
                      <a:pt x="174" y="0"/>
                    </a:lnTo>
                    <a:lnTo>
                      <a:pt x="162" y="0"/>
                    </a:lnTo>
                    <a:lnTo>
                      <a:pt x="154" y="0"/>
                    </a:lnTo>
                    <a:lnTo>
                      <a:pt x="149" y="0"/>
                    </a:lnTo>
                    <a:lnTo>
                      <a:pt x="145" y="0"/>
                    </a:lnTo>
                    <a:lnTo>
                      <a:pt x="141" y="0"/>
                    </a:lnTo>
                    <a:lnTo>
                      <a:pt x="137" y="1"/>
                    </a:lnTo>
                    <a:lnTo>
                      <a:pt x="131" y="1"/>
                    </a:lnTo>
                    <a:lnTo>
                      <a:pt x="123" y="3"/>
                    </a:lnTo>
                    <a:lnTo>
                      <a:pt x="116" y="4"/>
                    </a:lnTo>
                    <a:lnTo>
                      <a:pt x="107" y="7"/>
                    </a:lnTo>
                    <a:lnTo>
                      <a:pt x="97" y="9"/>
                    </a:lnTo>
                    <a:lnTo>
                      <a:pt x="85" y="11"/>
                    </a:lnTo>
                    <a:lnTo>
                      <a:pt x="74" y="14"/>
                    </a:lnTo>
                    <a:lnTo>
                      <a:pt x="64" y="16"/>
                    </a:lnTo>
                    <a:lnTo>
                      <a:pt x="55" y="18"/>
                    </a:lnTo>
                    <a:lnTo>
                      <a:pt x="50" y="19"/>
                    </a:lnTo>
                    <a:lnTo>
                      <a:pt x="41" y="23"/>
                    </a:lnTo>
                    <a:lnTo>
                      <a:pt x="31" y="25"/>
                    </a:lnTo>
                    <a:lnTo>
                      <a:pt x="24" y="27"/>
                    </a:lnTo>
                    <a:lnTo>
                      <a:pt x="18" y="30"/>
                    </a:lnTo>
                    <a:lnTo>
                      <a:pt x="13" y="32"/>
                    </a:lnTo>
                    <a:lnTo>
                      <a:pt x="8" y="33"/>
                    </a:lnTo>
                    <a:lnTo>
                      <a:pt x="5" y="34"/>
                    </a:lnTo>
                    <a:lnTo>
                      <a:pt x="3" y="35"/>
                    </a:lnTo>
                    <a:lnTo>
                      <a:pt x="1" y="37"/>
                    </a:lnTo>
                    <a:lnTo>
                      <a:pt x="1" y="37"/>
                    </a:lnTo>
                    <a:lnTo>
                      <a:pt x="1" y="37"/>
                    </a:lnTo>
                    <a:lnTo>
                      <a:pt x="0" y="37"/>
                    </a:lnTo>
                    <a:lnTo>
                      <a:pt x="7" y="52"/>
                    </a:lnTo>
                    <a:lnTo>
                      <a:pt x="9" y="63"/>
                    </a:lnTo>
                    <a:lnTo>
                      <a:pt x="11" y="73"/>
                    </a:lnTo>
                    <a:lnTo>
                      <a:pt x="13" y="81"/>
                    </a:lnTo>
                    <a:lnTo>
                      <a:pt x="20" y="88"/>
                    </a:lnTo>
                    <a:lnTo>
                      <a:pt x="28" y="93"/>
                    </a:lnTo>
                    <a:lnTo>
                      <a:pt x="34" y="98"/>
                    </a:lnTo>
                    <a:lnTo>
                      <a:pt x="36" y="99"/>
                    </a:lnTo>
                    <a:lnTo>
                      <a:pt x="28" y="103"/>
                    </a:lnTo>
                    <a:lnTo>
                      <a:pt x="45" y="124"/>
                    </a:lnTo>
                    <a:lnTo>
                      <a:pt x="41" y="122"/>
                    </a:lnTo>
                    <a:lnTo>
                      <a:pt x="32" y="118"/>
                    </a:lnTo>
                    <a:lnTo>
                      <a:pt x="29" y="119"/>
                    </a:lnTo>
                    <a:lnTo>
                      <a:pt x="36" y="131"/>
                    </a:lnTo>
                    <a:lnTo>
                      <a:pt x="46" y="147"/>
                    </a:lnTo>
                    <a:lnTo>
                      <a:pt x="51" y="157"/>
                    </a:lnTo>
                    <a:lnTo>
                      <a:pt x="51" y="163"/>
                    </a:lnTo>
                    <a:lnTo>
                      <a:pt x="51" y="164"/>
                    </a:lnTo>
                    <a:lnTo>
                      <a:pt x="49" y="162"/>
                    </a:lnTo>
                    <a:lnTo>
                      <a:pt x="44" y="157"/>
                    </a:lnTo>
                    <a:lnTo>
                      <a:pt x="42" y="157"/>
                    </a:lnTo>
                    <a:lnTo>
                      <a:pt x="43" y="169"/>
                    </a:lnTo>
                    <a:lnTo>
                      <a:pt x="51" y="185"/>
                    </a:lnTo>
                    <a:lnTo>
                      <a:pt x="59" y="196"/>
                    </a:lnTo>
                    <a:lnTo>
                      <a:pt x="64" y="208"/>
                    </a:lnTo>
                    <a:lnTo>
                      <a:pt x="61" y="222"/>
                    </a:lnTo>
                    <a:lnTo>
                      <a:pt x="55" y="239"/>
                    </a:lnTo>
                    <a:lnTo>
                      <a:pt x="54" y="257"/>
                    </a:lnTo>
                    <a:lnTo>
                      <a:pt x="58" y="277"/>
                    </a:lnTo>
                    <a:lnTo>
                      <a:pt x="66" y="294"/>
                    </a:lnTo>
                    <a:lnTo>
                      <a:pt x="75" y="306"/>
                    </a:lnTo>
                    <a:lnTo>
                      <a:pt x="81" y="310"/>
                    </a:lnTo>
                    <a:lnTo>
                      <a:pt x="84" y="310"/>
                    </a:lnTo>
                    <a:lnTo>
                      <a:pt x="85" y="309"/>
                    </a:lnTo>
                    <a:lnTo>
                      <a:pt x="83" y="316"/>
                    </a:lnTo>
                    <a:lnTo>
                      <a:pt x="76" y="328"/>
                    </a:lnTo>
                    <a:lnTo>
                      <a:pt x="69" y="339"/>
                    </a:lnTo>
                    <a:lnTo>
                      <a:pt x="67" y="346"/>
                    </a:lnTo>
                    <a:lnTo>
                      <a:pt x="66" y="355"/>
                    </a:lnTo>
                    <a:lnTo>
                      <a:pt x="62" y="363"/>
                    </a:lnTo>
                    <a:lnTo>
                      <a:pt x="55" y="369"/>
                    </a:lnTo>
                    <a:lnTo>
                      <a:pt x="49" y="374"/>
                    </a:lnTo>
                    <a:lnTo>
                      <a:pt x="41" y="378"/>
                    </a:lnTo>
                    <a:lnTo>
                      <a:pt x="35" y="380"/>
                    </a:lnTo>
                    <a:lnTo>
                      <a:pt x="30" y="382"/>
                    </a:lnTo>
                    <a:lnTo>
                      <a:pt x="28" y="382"/>
                    </a:lnTo>
                    <a:lnTo>
                      <a:pt x="27" y="383"/>
                    </a:lnTo>
                    <a:lnTo>
                      <a:pt x="27" y="384"/>
                    </a:lnTo>
                    <a:lnTo>
                      <a:pt x="26" y="386"/>
                    </a:lnTo>
                    <a:lnTo>
                      <a:pt x="24" y="387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2913" name="Freeform 145"/>
              <p:cNvSpPr>
                <a:spLocks/>
              </p:cNvSpPr>
              <p:nvPr/>
            </p:nvSpPr>
            <p:spPr bwMode="auto">
              <a:xfrm>
                <a:off x="3900" y="2850"/>
                <a:ext cx="77" cy="120"/>
              </a:xfrm>
              <a:custGeom>
                <a:avLst/>
                <a:gdLst/>
                <a:ahLst/>
                <a:cxnLst>
                  <a:cxn ang="0">
                    <a:pos x="46" y="9"/>
                  </a:cxn>
                  <a:cxn ang="0">
                    <a:pos x="52" y="26"/>
                  </a:cxn>
                  <a:cxn ang="0">
                    <a:pos x="68" y="51"/>
                  </a:cxn>
                  <a:cxn ang="0">
                    <a:pos x="101" y="87"/>
                  </a:cxn>
                  <a:cxn ang="0">
                    <a:pos x="128" y="122"/>
                  </a:cxn>
                  <a:cxn ang="0">
                    <a:pos x="122" y="144"/>
                  </a:cxn>
                  <a:cxn ang="0">
                    <a:pos x="106" y="167"/>
                  </a:cxn>
                  <a:cxn ang="0">
                    <a:pos x="79" y="189"/>
                  </a:cxn>
                  <a:cxn ang="0">
                    <a:pos x="52" y="197"/>
                  </a:cxn>
                  <a:cxn ang="0">
                    <a:pos x="30" y="197"/>
                  </a:cxn>
                  <a:cxn ang="0">
                    <a:pos x="11" y="199"/>
                  </a:cxn>
                  <a:cxn ang="0">
                    <a:pos x="1" y="205"/>
                  </a:cxn>
                  <a:cxn ang="0">
                    <a:pos x="1" y="218"/>
                  </a:cxn>
                  <a:cxn ang="0">
                    <a:pos x="9" y="233"/>
                  </a:cxn>
                  <a:cxn ang="0">
                    <a:pos x="16" y="229"/>
                  </a:cxn>
                  <a:cxn ang="0">
                    <a:pos x="18" y="210"/>
                  </a:cxn>
                  <a:cxn ang="0">
                    <a:pos x="23" y="212"/>
                  </a:cxn>
                  <a:cxn ang="0">
                    <a:pos x="21" y="225"/>
                  </a:cxn>
                  <a:cxn ang="0">
                    <a:pos x="31" y="223"/>
                  </a:cxn>
                  <a:cxn ang="0">
                    <a:pos x="52" y="215"/>
                  </a:cxn>
                  <a:cxn ang="0">
                    <a:pos x="73" y="210"/>
                  </a:cxn>
                  <a:cxn ang="0">
                    <a:pos x="93" y="207"/>
                  </a:cxn>
                  <a:cxn ang="0">
                    <a:pos x="110" y="197"/>
                  </a:cxn>
                  <a:cxn ang="0">
                    <a:pos x="128" y="175"/>
                  </a:cxn>
                  <a:cxn ang="0">
                    <a:pos x="144" y="151"/>
                  </a:cxn>
                  <a:cxn ang="0">
                    <a:pos x="153" y="133"/>
                  </a:cxn>
                  <a:cxn ang="0">
                    <a:pos x="140" y="116"/>
                  </a:cxn>
                  <a:cxn ang="0">
                    <a:pos x="107" y="82"/>
                  </a:cxn>
                  <a:cxn ang="0">
                    <a:pos x="77" y="47"/>
                  </a:cxn>
                  <a:cxn ang="0">
                    <a:pos x="60" y="16"/>
                  </a:cxn>
                  <a:cxn ang="0">
                    <a:pos x="53" y="2"/>
                  </a:cxn>
                  <a:cxn ang="0">
                    <a:pos x="47" y="0"/>
                  </a:cxn>
                </a:cxnLst>
                <a:rect l="0" t="0" r="r" b="b"/>
                <a:pathLst>
                  <a:path w="154" h="238">
                    <a:moveTo>
                      <a:pt x="46" y="0"/>
                    </a:moveTo>
                    <a:lnTo>
                      <a:pt x="46" y="9"/>
                    </a:lnTo>
                    <a:lnTo>
                      <a:pt x="48" y="17"/>
                    </a:lnTo>
                    <a:lnTo>
                      <a:pt x="52" y="26"/>
                    </a:lnTo>
                    <a:lnTo>
                      <a:pt x="58" y="38"/>
                    </a:lnTo>
                    <a:lnTo>
                      <a:pt x="68" y="51"/>
                    </a:lnTo>
                    <a:lnTo>
                      <a:pt x="83" y="67"/>
                    </a:lnTo>
                    <a:lnTo>
                      <a:pt x="101" y="87"/>
                    </a:lnTo>
                    <a:lnTo>
                      <a:pt x="126" y="112"/>
                    </a:lnTo>
                    <a:lnTo>
                      <a:pt x="128" y="122"/>
                    </a:lnTo>
                    <a:lnTo>
                      <a:pt x="126" y="132"/>
                    </a:lnTo>
                    <a:lnTo>
                      <a:pt x="122" y="144"/>
                    </a:lnTo>
                    <a:lnTo>
                      <a:pt x="115" y="155"/>
                    </a:lnTo>
                    <a:lnTo>
                      <a:pt x="106" y="167"/>
                    </a:lnTo>
                    <a:lnTo>
                      <a:pt x="93" y="178"/>
                    </a:lnTo>
                    <a:lnTo>
                      <a:pt x="79" y="189"/>
                    </a:lnTo>
                    <a:lnTo>
                      <a:pt x="62" y="197"/>
                    </a:lnTo>
                    <a:lnTo>
                      <a:pt x="52" y="197"/>
                    </a:lnTo>
                    <a:lnTo>
                      <a:pt x="40" y="197"/>
                    </a:lnTo>
                    <a:lnTo>
                      <a:pt x="30" y="197"/>
                    </a:lnTo>
                    <a:lnTo>
                      <a:pt x="21" y="198"/>
                    </a:lnTo>
                    <a:lnTo>
                      <a:pt x="11" y="199"/>
                    </a:lnTo>
                    <a:lnTo>
                      <a:pt x="6" y="201"/>
                    </a:lnTo>
                    <a:lnTo>
                      <a:pt x="1" y="205"/>
                    </a:lnTo>
                    <a:lnTo>
                      <a:pt x="0" y="209"/>
                    </a:lnTo>
                    <a:lnTo>
                      <a:pt x="1" y="218"/>
                    </a:lnTo>
                    <a:lnTo>
                      <a:pt x="3" y="227"/>
                    </a:lnTo>
                    <a:lnTo>
                      <a:pt x="9" y="233"/>
                    </a:lnTo>
                    <a:lnTo>
                      <a:pt x="17" y="238"/>
                    </a:lnTo>
                    <a:lnTo>
                      <a:pt x="16" y="229"/>
                    </a:lnTo>
                    <a:lnTo>
                      <a:pt x="16" y="218"/>
                    </a:lnTo>
                    <a:lnTo>
                      <a:pt x="18" y="210"/>
                    </a:lnTo>
                    <a:lnTo>
                      <a:pt x="26" y="204"/>
                    </a:lnTo>
                    <a:lnTo>
                      <a:pt x="23" y="212"/>
                    </a:lnTo>
                    <a:lnTo>
                      <a:pt x="22" y="218"/>
                    </a:lnTo>
                    <a:lnTo>
                      <a:pt x="21" y="225"/>
                    </a:lnTo>
                    <a:lnTo>
                      <a:pt x="21" y="230"/>
                    </a:lnTo>
                    <a:lnTo>
                      <a:pt x="31" y="223"/>
                    </a:lnTo>
                    <a:lnTo>
                      <a:pt x="41" y="217"/>
                    </a:lnTo>
                    <a:lnTo>
                      <a:pt x="52" y="215"/>
                    </a:lnTo>
                    <a:lnTo>
                      <a:pt x="63" y="213"/>
                    </a:lnTo>
                    <a:lnTo>
                      <a:pt x="73" y="210"/>
                    </a:lnTo>
                    <a:lnTo>
                      <a:pt x="84" y="209"/>
                    </a:lnTo>
                    <a:lnTo>
                      <a:pt x="93" y="207"/>
                    </a:lnTo>
                    <a:lnTo>
                      <a:pt x="101" y="204"/>
                    </a:lnTo>
                    <a:lnTo>
                      <a:pt x="110" y="197"/>
                    </a:lnTo>
                    <a:lnTo>
                      <a:pt x="119" y="187"/>
                    </a:lnTo>
                    <a:lnTo>
                      <a:pt x="128" y="175"/>
                    </a:lnTo>
                    <a:lnTo>
                      <a:pt x="137" y="162"/>
                    </a:lnTo>
                    <a:lnTo>
                      <a:pt x="144" y="151"/>
                    </a:lnTo>
                    <a:lnTo>
                      <a:pt x="149" y="140"/>
                    </a:lnTo>
                    <a:lnTo>
                      <a:pt x="153" y="133"/>
                    </a:lnTo>
                    <a:lnTo>
                      <a:pt x="154" y="131"/>
                    </a:lnTo>
                    <a:lnTo>
                      <a:pt x="140" y="116"/>
                    </a:lnTo>
                    <a:lnTo>
                      <a:pt x="124" y="99"/>
                    </a:lnTo>
                    <a:lnTo>
                      <a:pt x="107" y="82"/>
                    </a:lnTo>
                    <a:lnTo>
                      <a:pt x="92" y="64"/>
                    </a:lnTo>
                    <a:lnTo>
                      <a:pt x="77" y="47"/>
                    </a:lnTo>
                    <a:lnTo>
                      <a:pt x="67" y="31"/>
                    </a:lnTo>
                    <a:lnTo>
                      <a:pt x="60" y="16"/>
                    </a:lnTo>
                    <a:lnTo>
                      <a:pt x="57" y="3"/>
                    </a:lnTo>
                    <a:lnTo>
                      <a:pt x="53" y="2"/>
                    </a:lnTo>
                    <a:lnTo>
                      <a:pt x="49" y="1"/>
                    </a:lnTo>
                    <a:lnTo>
                      <a:pt x="47" y="0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2914" name="Freeform 146"/>
              <p:cNvSpPr>
                <a:spLocks/>
              </p:cNvSpPr>
              <p:nvPr/>
            </p:nvSpPr>
            <p:spPr bwMode="auto">
              <a:xfrm>
                <a:off x="3726" y="2884"/>
                <a:ext cx="51" cy="79"/>
              </a:xfrm>
              <a:custGeom>
                <a:avLst/>
                <a:gdLst/>
                <a:ahLst/>
                <a:cxnLst>
                  <a:cxn ang="0">
                    <a:pos x="30" y="84"/>
                  </a:cxn>
                  <a:cxn ang="0">
                    <a:pos x="21" y="99"/>
                  </a:cxn>
                  <a:cxn ang="0">
                    <a:pos x="11" y="114"/>
                  </a:cxn>
                  <a:cxn ang="0">
                    <a:pos x="2" y="127"/>
                  </a:cxn>
                  <a:cxn ang="0">
                    <a:pos x="0" y="138"/>
                  </a:cxn>
                  <a:cxn ang="0">
                    <a:pos x="1" y="143"/>
                  </a:cxn>
                  <a:cxn ang="0">
                    <a:pos x="2" y="147"/>
                  </a:cxn>
                  <a:cxn ang="0">
                    <a:pos x="5" y="150"/>
                  </a:cxn>
                  <a:cxn ang="0">
                    <a:pos x="8" y="153"/>
                  </a:cxn>
                  <a:cxn ang="0">
                    <a:pos x="7" y="145"/>
                  </a:cxn>
                  <a:cxn ang="0">
                    <a:pos x="7" y="139"/>
                  </a:cxn>
                  <a:cxn ang="0">
                    <a:pos x="11" y="134"/>
                  </a:cxn>
                  <a:cxn ang="0">
                    <a:pos x="19" y="128"/>
                  </a:cxn>
                  <a:cxn ang="0">
                    <a:pos x="14" y="139"/>
                  </a:cxn>
                  <a:cxn ang="0">
                    <a:pos x="14" y="147"/>
                  </a:cxn>
                  <a:cxn ang="0">
                    <a:pos x="14" y="153"/>
                  </a:cxn>
                  <a:cxn ang="0">
                    <a:pos x="15" y="155"/>
                  </a:cxn>
                  <a:cxn ang="0">
                    <a:pos x="17" y="156"/>
                  </a:cxn>
                  <a:cxn ang="0">
                    <a:pos x="21" y="157"/>
                  </a:cxn>
                  <a:cxn ang="0">
                    <a:pos x="24" y="158"/>
                  </a:cxn>
                  <a:cxn ang="0">
                    <a:pos x="30" y="157"/>
                  </a:cxn>
                  <a:cxn ang="0">
                    <a:pos x="32" y="157"/>
                  </a:cxn>
                  <a:cxn ang="0">
                    <a:pos x="34" y="157"/>
                  </a:cxn>
                  <a:cxn ang="0">
                    <a:pos x="36" y="157"/>
                  </a:cxn>
                  <a:cxn ang="0">
                    <a:pos x="37" y="157"/>
                  </a:cxn>
                  <a:cxn ang="0">
                    <a:pos x="36" y="149"/>
                  </a:cxn>
                  <a:cxn ang="0">
                    <a:pos x="36" y="142"/>
                  </a:cxn>
                  <a:cxn ang="0">
                    <a:pos x="39" y="137"/>
                  </a:cxn>
                  <a:cxn ang="0">
                    <a:pos x="47" y="131"/>
                  </a:cxn>
                  <a:cxn ang="0">
                    <a:pos x="43" y="141"/>
                  </a:cxn>
                  <a:cxn ang="0">
                    <a:pos x="43" y="149"/>
                  </a:cxn>
                  <a:cxn ang="0">
                    <a:pos x="44" y="155"/>
                  </a:cxn>
                  <a:cxn ang="0">
                    <a:pos x="45" y="157"/>
                  </a:cxn>
                  <a:cxn ang="0">
                    <a:pos x="53" y="156"/>
                  </a:cxn>
                  <a:cxn ang="0">
                    <a:pos x="59" y="156"/>
                  </a:cxn>
                  <a:cxn ang="0">
                    <a:pos x="65" y="155"/>
                  </a:cxn>
                  <a:cxn ang="0">
                    <a:pos x="70" y="155"/>
                  </a:cxn>
                  <a:cxn ang="0">
                    <a:pos x="74" y="154"/>
                  </a:cxn>
                  <a:cxn ang="0">
                    <a:pos x="77" y="153"/>
                  </a:cxn>
                  <a:cxn ang="0">
                    <a:pos x="81" y="151"/>
                  </a:cxn>
                  <a:cxn ang="0">
                    <a:pos x="84" y="149"/>
                  </a:cxn>
                  <a:cxn ang="0">
                    <a:pos x="91" y="138"/>
                  </a:cxn>
                  <a:cxn ang="0">
                    <a:pos x="98" y="118"/>
                  </a:cxn>
                  <a:cxn ang="0">
                    <a:pos x="101" y="95"/>
                  </a:cxn>
                  <a:cxn ang="0">
                    <a:pos x="100" y="73"/>
                  </a:cxn>
                  <a:cxn ang="0">
                    <a:pos x="97" y="56"/>
                  </a:cxn>
                  <a:cxn ang="0">
                    <a:pos x="93" y="36"/>
                  </a:cxn>
                  <a:cxn ang="0">
                    <a:pos x="90" y="17"/>
                  </a:cxn>
                  <a:cxn ang="0">
                    <a:pos x="85" y="0"/>
                  </a:cxn>
                  <a:cxn ang="0">
                    <a:pos x="81" y="13"/>
                  </a:cxn>
                  <a:cxn ang="0">
                    <a:pos x="75" y="24"/>
                  </a:cxn>
                  <a:cxn ang="0">
                    <a:pos x="70" y="32"/>
                  </a:cxn>
                  <a:cxn ang="0">
                    <a:pos x="66" y="40"/>
                  </a:cxn>
                  <a:cxn ang="0">
                    <a:pos x="61" y="46"/>
                  </a:cxn>
                  <a:cxn ang="0">
                    <a:pos x="57" y="50"/>
                  </a:cxn>
                  <a:cxn ang="0">
                    <a:pos x="53" y="55"/>
                  </a:cxn>
                  <a:cxn ang="0">
                    <a:pos x="50" y="59"/>
                  </a:cxn>
                  <a:cxn ang="0">
                    <a:pos x="45" y="66"/>
                  </a:cxn>
                  <a:cxn ang="0">
                    <a:pos x="39" y="72"/>
                  </a:cxn>
                  <a:cxn ang="0">
                    <a:pos x="35" y="78"/>
                  </a:cxn>
                  <a:cxn ang="0">
                    <a:pos x="30" y="84"/>
                  </a:cxn>
                </a:cxnLst>
                <a:rect l="0" t="0" r="r" b="b"/>
                <a:pathLst>
                  <a:path w="101" h="158">
                    <a:moveTo>
                      <a:pt x="30" y="84"/>
                    </a:moveTo>
                    <a:lnTo>
                      <a:pt x="21" y="99"/>
                    </a:lnTo>
                    <a:lnTo>
                      <a:pt x="11" y="114"/>
                    </a:lnTo>
                    <a:lnTo>
                      <a:pt x="2" y="127"/>
                    </a:lnTo>
                    <a:lnTo>
                      <a:pt x="0" y="138"/>
                    </a:lnTo>
                    <a:lnTo>
                      <a:pt x="1" y="143"/>
                    </a:lnTo>
                    <a:lnTo>
                      <a:pt x="2" y="147"/>
                    </a:lnTo>
                    <a:lnTo>
                      <a:pt x="5" y="150"/>
                    </a:lnTo>
                    <a:lnTo>
                      <a:pt x="8" y="153"/>
                    </a:lnTo>
                    <a:lnTo>
                      <a:pt x="7" y="145"/>
                    </a:lnTo>
                    <a:lnTo>
                      <a:pt x="7" y="139"/>
                    </a:lnTo>
                    <a:lnTo>
                      <a:pt x="11" y="134"/>
                    </a:lnTo>
                    <a:lnTo>
                      <a:pt x="19" y="128"/>
                    </a:lnTo>
                    <a:lnTo>
                      <a:pt x="14" y="139"/>
                    </a:lnTo>
                    <a:lnTo>
                      <a:pt x="14" y="147"/>
                    </a:lnTo>
                    <a:lnTo>
                      <a:pt x="14" y="153"/>
                    </a:lnTo>
                    <a:lnTo>
                      <a:pt x="15" y="155"/>
                    </a:lnTo>
                    <a:lnTo>
                      <a:pt x="17" y="156"/>
                    </a:lnTo>
                    <a:lnTo>
                      <a:pt x="21" y="157"/>
                    </a:lnTo>
                    <a:lnTo>
                      <a:pt x="24" y="158"/>
                    </a:lnTo>
                    <a:lnTo>
                      <a:pt x="30" y="157"/>
                    </a:lnTo>
                    <a:lnTo>
                      <a:pt x="32" y="157"/>
                    </a:lnTo>
                    <a:lnTo>
                      <a:pt x="34" y="157"/>
                    </a:lnTo>
                    <a:lnTo>
                      <a:pt x="36" y="157"/>
                    </a:lnTo>
                    <a:lnTo>
                      <a:pt x="37" y="157"/>
                    </a:lnTo>
                    <a:lnTo>
                      <a:pt x="36" y="149"/>
                    </a:lnTo>
                    <a:lnTo>
                      <a:pt x="36" y="142"/>
                    </a:lnTo>
                    <a:lnTo>
                      <a:pt x="39" y="137"/>
                    </a:lnTo>
                    <a:lnTo>
                      <a:pt x="47" y="131"/>
                    </a:lnTo>
                    <a:lnTo>
                      <a:pt x="43" y="141"/>
                    </a:lnTo>
                    <a:lnTo>
                      <a:pt x="43" y="149"/>
                    </a:lnTo>
                    <a:lnTo>
                      <a:pt x="44" y="155"/>
                    </a:lnTo>
                    <a:lnTo>
                      <a:pt x="45" y="157"/>
                    </a:lnTo>
                    <a:lnTo>
                      <a:pt x="53" y="156"/>
                    </a:lnTo>
                    <a:lnTo>
                      <a:pt x="59" y="156"/>
                    </a:lnTo>
                    <a:lnTo>
                      <a:pt x="65" y="155"/>
                    </a:lnTo>
                    <a:lnTo>
                      <a:pt x="70" y="155"/>
                    </a:lnTo>
                    <a:lnTo>
                      <a:pt x="74" y="154"/>
                    </a:lnTo>
                    <a:lnTo>
                      <a:pt x="77" y="153"/>
                    </a:lnTo>
                    <a:lnTo>
                      <a:pt x="81" y="151"/>
                    </a:lnTo>
                    <a:lnTo>
                      <a:pt x="84" y="149"/>
                    </a:lnTo>
                    <a:lnTo>
                      <a:pt x="91" y="138"/>
                    </a:lnTo>
                    <a:lnTo>
                      <a:pt x="98" y="118"/>
                    </a:lnTo>
                    <a:lnTo>
                      <a:pt x="101" y="95"/>
                    </a:lnTo>
                    <a:lnTo>
                      <a:pt x="100" y="73"/>
                    </a:lnTo>
                    <a:lnTo>
                      <a:pt x="97" y="56"/>
                    </a:lnTo>
                    <a:lnTo>
                      <a:pt x="93" y="36"/>
                    </a:lnTo>
                    <a:lnTo>
                      <a:pt x="90" y="17"/>
                    </a:lnTo>
                    <a:lnTo>
                      <a:pt x="85" y="0"/>
                    </a:lnTo>
                    <a:lnTo>
                      <a:pt x="81" y="13"/>
                    </a:lnTo>
                    <a:lnTo>
                      <a:pt x="75" y="24"/>
                    </a:lnTo>
                    <a:lnTo>
                      <a:pt x="70" y="32"/>
                    </a:lnTo>
                    <a:lnTo>
                      <a:pt x="66" y="40"/>
                    </a:lnTo>
                    <a:lnTo>
                      <a:pt x="61" y="46"/>
                    </a:lnTo>
                    <a:lnTo>
                      <a:pt x="57" y="50"/>
                    </a:lnTo>
                    <a:lnTo>
                      <a:pt x="53" y="55"/>
                    </a:lnTo>
                    <a:lnTo>
                      <a:pt x="50" y="59"/>
                    </a:lnTo>
                    <a:lnTo>
                      <a:pt x="45" y="66"/>
                    </a:lnTo>
                    <a:lnTo>
                      <a:pt x="39" y="72"/>
                    </a:lnTo>
                    <a:lnTo>
                      <a:pt x="35" y="78"/>
                    </a:lnTo>
                    <a:lnTo>
                      <a:pt x="30" y="84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2915" name="Freeform 147"/>
              <p:cNvSpPr>
                <a:spLocks/>
              </p:cNvSpPr>
              <p:nvPr/>
            </p:nvSpPr>
            <p:spPr bwMode="auto">
              <a:xfrm>
                <a:off x="3566" y="2695"/>
                <a:ext cx="33" cy="22"/>
              </a:xfrm>
              <a:custGeom>
                <a:avLst/>
                <a:gdLst/>
                <a:ahLst/>
                <a:cxnLst>
                  <a:cxn ang="0">
                    <a:pos x="66" y="28"/>
                  </a:cxn>
                  <a:cxn ang="0">
                    <a:pos x="58" y="16"/>
                  </a:cxn>
                  <a:cxn ang="0">
                    <a:pos x="52" y="8"/>
                  </a:cxn>
                  <a:cxn ang="0">
                    <a:pos x="46" y="4"/>
                  </a:cxn>
                  <a:cxn ang="0">
                    <a:pos x="39" y="1"/>
                  </a:cxn>
                  <a:cxn ang="0">
                    <a:pos x="29" y="0"/>
                  </a:cxn>
                  <a:cxn ang="0">
                    <a:pos x="21" y="1"/>
                  </a:cxn>
                  <a:cxn ang="0">
                    <a:pos x="14" y="4"/>
                  </a:cxn>
                  <a:cxn ang="0">
                    <a:pos x="9" y="7"/>
                  </a:cxn>
                  <a:cxn ang="0">
                    <a:pos x="5" y="11"/>
                  </a:cxn>
                  <a:cxn ang="0">
                    <a:pos x="3" y="14"/>
                  </a:cxn>
                  <a:cxn ang="0">
                    <a:pos x="0" y="16"/>
                  </a:cxn>
                  <a:cxn ang="0">
                    <a:pos x="0" y="18"/>
                  </a:cxn>
                  <a:cxn ang="0">
                    <a:pos x="6" y="28"/>
                  </a:cxn>
                  <a:cxn ang="0">
                    <a:pos x="12" y="35"/>
                  </a:cxn>
                  <a:cxn ang="0">
                    <a:pos x="18" y="41"/>
                  </a:cxn>
                  <a:cxn ang="0">
                    <a:pos x="26" y="44"/>
                  </a:cxn>
                  <a:cxn ang="0">
                    <a:pos x="34" y="45"/>
                  </a:cxn>
                  <a:cxn ang="0">
                    <a:pos x="41" y="44"/>
                  </a:cxn>
                  <a:cxn ang="0">
                    <a:pos x="47" y="42"/>
                  </a:cxn>
                  <a:cxn ang="0">
                    <a:pos x="53" y="38"/>
                  </a:cxn>
                  <a:cxn ang="0">
                    <a:pos x="59" y="35"/>
                  </a:cxn>
                  <a:cxn ang="0">
                    <a:pos x="62" y="31"/>
                  </a:cxn>
                  <a:cxn ang="0">
                    <a:pos x="65" y="29"/>
                  </a:cxn>
                  <a:cxn ang="0">
                    <a:pos x="66" y="28"/>
                  </a:cxn>
                </a:cxnLst>
                <a:rect l="0" t="0" r="r" b="b"/>
                <a:pathLst>
                  <a:path w="66" h="45">
                    <a:moveTo>
                      <a:pt x="66" y="28"/>
                    </a:moveTo>
                    <a:lnTo>
                      <a:pt x="58" y="16"/>
                    </a:lnTo>
                    <a:lnTo>
                      <a:pt x="52" y="8"/>
                    </a:lnTo>
                    <a:lnTo>
                      <a:pt x="46" y="4"/>
                    </a:lnTo>
                    <a:lnTo>
                      <a:pt x="39" y="1"/>
                    </a:lnTo>
                    <a:lnTo>
                      <a:pt x="29" y="0"/>
                    </a:lnTo>
                    <a:lnTo>
                      <a:pt x="21" y="1"/>
                    </a:lnTo>
                    <a:lnTo>
                      <a:pt x="14" y="4"/>
                    </a:lnTo>
                    <a:lnTo>
                      <a:pt x="9" y="7"/>
                    </a:lnTo>
                    <a:lnTo>
                      <a:pt x="5" y="11"/>
                    </a:lnTo>
                    <a:lnTo>
                      <a:pt x="3" y="14"/>
                    </a:lnTo>
                    <a:lnTo>
                      <a:pt x="0" y="16"/>
                    </a:lnTo>
                    <a:lnTo>
                      <a:pt x="0" y="18"/>
                    </a:lnTo>
                    <a:lnTo>
                      <a:pt x="6" y="28"/>
                    </a:lnTo>
                    <a:lnTo>
                      <a:pt x="12" y="35"/>
                    </a:lnTo>
                    <a:lnTo>
                      <a:pt x="18" y="41"/>
                    </a:lnTo>
                    <a:lnTo>
                      <a:pt x="26" y="44"/>
                    </a:lnTo>
                    <a:lnTo>
                      <a:pt x="34" y="45"/>
                    </a:lnTo>
                    <a:lnTo>
                      <a:pt x="41" y="44"/>
                    </a:lnTo>
                    <a:lnTo>
                      <a:pt x="47" y="42"/>
                    </a:lnTo>
                    <a:lnTo>
                      <a:pt x="53" y="38"/>
                    </a:lnTo>
                    <a:lnTo>
                      <a:pt x="59" y="35"/>
                    </a:lnTo>
                    <a:lnTo>
                      <a:pt x="62" y="31"/>
                    </a:lnTo>
                    <a:lnTo>
                      <a:pt x="65" y="29"/>
                    </a:lnTo>
                    <a:lnTo>
                      <a:pt x="66" y="2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2916" name="Freeform 148"/>
              <p:cNvSpPr>
                <a:spLocks/>
              </p:cNvSpPr>
              <p:nvPr/>
            </p:nvSpPr>
            <p:spPr bwMode="auto">
              <a:xfrm>
                <a:off x="3632" y="2688"/>
                <a:ext cx="31" cy="23"/>
              </a:xfrm>
              <a:custGeom>
                <a:avLst/>
                <a:gdLst/>
                <a:ahLst/>
                <a:cxnLst>
                  <a:cxn ang="0">
                    <a:pos x="0" y="34"/>
                  </a:cxn>
                  <a:cxn ang="0">
                    <a:pos x="6" y="22"/>
                  </a:cxn>
                  <a:cxn ang="0">
                    <a:pos x="11" y="12"/>
                  </a:cxn>
                  <a:cxn ang="0">
                    <a:pos x="17" y="7"/>
                  </a:cxn>
                  <a:cxn ang="0">
                    <a:pos x="22" y="3"/>
                  </a:cxn>
                  <a:cxn ang="0">
                    <a:pos x="32" y="1"/>
                  </a:cxn>
                  <a:cxn ang="0">
                    <a:pos x="41" y="0"/>
                  </a:cxn>
                  <a:cxn ang="0">
                    <a:pos x="48" y="2"/>
                  </a:cxn>
                  <a:cxn ang="0">
                    <a:pos x="53" y="4"/>
                  </a:cxn>
                  <a:cxn ang="0">
                    <a:pos x="58" y="7"/>
                  </a:cxn>
                  <a:cxn ang="0">
                    <a:pos x="61" y="9"/>
                  </a:cxn>
                  <a:cxn ang="0">
                    <a:pos x="63" y="11"/>
                  </a:cxn>
                  <a:cxn ang="0">
                    <a:pos x="64" y="12"/>
                  </a:cxn>
                  <a:cxn ang="0">
                    <a:pos x="60" y="23"/>
                  </a:cxn>
                  <a:cxn ang="0">
                    <a:pos x="56" y="32"/>
                  </a:cxn>
                  <a:cxn ang="0">
                    <a:pos x="50" y="38"/>
                  </a:cxn>
                  <a:cxn ang="0">
                    <a:pos x="43" y="42"/>
                  </a:cxn>
                  <a:cxn ang="0">
                    <a:pos x="36" y="45"/>
                  </a:cxn>
                  <a:cxn ang="0">
                    <a:pos x="28" y="46"/>
                  </a:cxn>
                  <a:cxn ang="0">
                    <a:pos x="21" y="45"/>
                  </a:cxn>
                  <a:cxn ang="0">
                    <a:pos x="14" y="42"/>
                  </a:cxn>
                  <a:cxn ang="0">
                    <a:pos x="9" y="40"/>
                  </a:cxn>
                  <a:cxn ang="0">
                    <a:pos x="4" y="36"/>
                  </a:cxn>
                  <a:cxn ang="0">
                    <a:pos x="2" y="35"/>
                  </a:cxn>
                  <a:cxn ang="0">
                    <a:pos x="0" y="34"/>
                  </a:cxn>
                </a:cxnLst>
                <a:rect l="0" t="0" r="r" b="b"/>
                <a:pathLst>
                  <a:path w="64" h="46">
                    <a:moveTo>
                      <a:pt x="0" y="34"/>
                    </a:moveTo>
                    <a:lnTo>
                      <a:pt x="6" y="22"/>
                    </a:lnTo>
                    <a:lnTo>
                      <a:pt x="11" y="12"/>
                    </a:lnTo>
                    <a:lnTo>
                      <a:pt x="17" y="7"/>
                    </a:lnTo>
                    <a:lnTo>
                      <a:pt x="22" y="3"/>
                    </a:lnTo>
                    <a:lnTo>
                      <a:pt x="32" y="1"/>
                    </a:lnTo>
                    <a:lnTo>
                      <a:pt x="41" y="0"/>
                    </a:lnTo>
                    <a:lnTo>
                      <a:pt x="48" y="2"/>
                    </a:lnTo>
                    <a:lnTo>
                      <a:pt x="53" y="4"/>
                    </a:lnTo>
                    <a:lnTo>
                      <a:pt x="58" y="7"/>
                    </a:lnTo>
                    <a:lnTo>
                      <a:pt x="61" y="9"/>
                    </a:lnTo>
                    <a:lnTo>
                      <a:pt x="63" y="11"/>
                    </a:lnTo>
                    <a:lnTo>
                      <a:pt x="64" y="12"/>
                    </a:lnTo>
                    <a:lnTo>
                      <a:pt x="60" y="23"/>
                    </a:lnTo>
                    <a:lnTo>
                      <a:pt x="56" y="32"/>
                    </a:lnTo>
                    <a:lnTo>
                      <a:pt x="50" y="38"/>
                    </a:lnTo>
                    <a:lnTo>
                      <a:pt x="43" y="42"/>
                    </a:lnTo>
                    <a:lnTo>
                      <a:pt x="36" y="45"/>
                    </a:lnTo>
                    <a:lnTo>
                      <a:pt x="28" y="46"/>
                    </a:lnTo>
                    <a:lnTo>
                      <a:pt x="21" y="45"/>
                    </a:lnTo>
                    <a:lnTo>
                      <a:pt x="14" y="42"/>
                    </a:lnTo>
                    <a:lnTo>
                      <a:pt x="9" y="40"/>
                    </a:lnTo>
                    <a:lnTo>
                      <a:pt x="4" y="36"/>
                    </a:lnTo>
                    <a:lnTo>
                      <a:pt x="2" y="35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2917" name="Freeform 149"/>
              <p:cNvSpPr>
                <a:spLocks/>
              </p:cNvSpPr>
              <p:nvPr/>
            </p:nvSpPr>
            <p:spPr bwMode="auto">
              <a:xfrm>
                <a:off x="3570" y="2698"/>
                <a:ext cx="25" cy="16"/>
              </a:xfrm>
              <a:custGeom>
                <a:avLst/>
                <a:gdLst/>
                <a:ahLst/>
                <a:cxnLst>
                  <a:cxn ang="0">
                    <a:pos x="0" y="10"/>
                  </a:cxn>
                  <a:cxn ang="0">
                    <a:pos x="7" y="5"/>
                  </a:cxn>
                  <a:cxn ang="0">
                    <a:pos x="14" y="1"/>
                  </a:cxn>
                  <a:cxn ang="0">
                    <a:pos x="21" y="0"/>
                  </a:cxn>
                  <a:cxn ang="0">
                    <a:pos x="28" y="0"/>
                  </a:cxn>
                  <a:cxn ang="0">
                    <a:pos x="38" y="4"/>
                  </a:cxn>
                  <a:cxn ang="0">
                    <a:pos x="45" y="10"/>
                  </a:cxn>
                  <a:cxn ang="0">
                    <a:pos x="50" y="16"/>
                  </a:cxn>
                  <a:cxn ang="0">
                    <a:pos x="51" y="20"/>
                  </a:cxn>
                  <a:cxn ang="0">
                    <a:pos x="44" y="27"/>
                  </a:cxn>
                  <a:cxn ang="0">
                    <a:pos x="37" y="31"/>
                  </a:cxn>
                  <a:cxn ang="0">
                    <a:pos x="31" y="33"/>
                  </a:cxn>
                  <a:cxn ang="0">
                    <a:pos x="24" y="33"/>
                  </a:cxn>
                  <a:cxn ang="0">
                    <a:pos x="10" y="29"/>
                  </a:cxn>
                  <a:cxn ang="0">
                    <a:pos x="3" y="21"/>
                  </a:cxn>
                  <a:cxn ang="0">
                    <a:pos x="0" y="14"/>
                  </a:cxn>
                  <a:cxn ang="0">
                    <a:pos x="0" y="10"/>
                  </a:cxn>
                </a:cxnLst>
                <a:rect l="0" t="0" r="r" b="b"/>
                <a:pathLst>
                  <a:path w="51" h="33">
                    <a:moveTo>
                      <a:pt x="0" y="10"/>
                    </a:moveTo>
                    <a:lnTo>
                      <a:pt x="7" y="5"/>
                    </a:lnTo>
                    <a:lnTo>
                      <a:pt x="14" y="1"/>
                    </a:lnTo>
                    <a:lnTo>
                      <a:pt x="21" y="0"/>
                    </a:lnTo>
                    <a:lnTo>
                      <a:pt x="28" y="0"/>
                    </a:lnTo>
                    <a:lnTo>
                      <a:pt x="38" y="4"/>
                    </a:lnTo>
                    <a:lnTo>
                      <a:pt x="45" y="10"/>
                    </a:lnTo>
                    <a:lnTo>
                      <a:pt x="50" y="16"/>
                    </a:lnTo>
                    <a:lnTo>
                      <a:pt x="51" y="20"/>
                    </a:lnTo>
                    <a:lnTo>
                      <a:pt x="44" y="27"/>
                    </a:lnTo>
                    <a:lnTo>
                      <a:pt x="37" y="31"/>
                    </a:lnTo>
                    <a:lnTo>
                      <a:pt x="31" y="33"/>
                    </a:lnTo>
                    <a:lnTo>
                      <a:pt x="24" y="33"/>
                    </a:lnTo>
                    <a:lnTo>
                      <a:pt x="10" y="29"/>
                    </a:lnTo>
                    <a:lnTo>
                      <a:pt x="3" y="21"/>
                    </a:lnTo>
                    <a:lnTo>
                      <a:pt x="0" y="14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2918" name="Freeform 150"/>
              <p:cNvSpPr>
                <a:spLocks/>
              </p:cNvSpPr>
              <p:nvPr/>
            </p:nvSpPr>
            <p:spPr bwMode="auto">
              <a:xfrm>
                <a:off x="3635" y="2691"/>
                <a:ext cx="24" cy="18"/>
              </a:xfrm>
              <a:custGeom>
                <a:avLst/>
                <a:gdLst/>
                <a:ahLst/>
                <a:cxnLst>
                  <a:cxn ang="0">
                    <a:pos x="48" y="7"/>
                  </a:cxn>
                  <a:cxn ang="0">
                    <a:pos x="41" y="3"/>
                  </a:cxn>
                  <a:cxn ang="0">
                    <a:pos x="34" y="0"/>
                  </a:cxn>
                  <a:cxn ang="0">
                    <a:pos x="27" y="0"/>
                  </a:cxn>
                  <a:cxn ang="0">
                    <a:pos x="20" y="2"/>
                  </a:cxn>
                  <a:cxn ang="0">
                    <a:pos x="10" y="7"/>
                  </a:cxn>
                  <a:cxn ang="0">
                    <a:pos x="4" y="15"/>
                  </a:cxn>
                  <a:cxn ang="0">
                    <a:pos x="2" y="22"/>
                  </a:cxn>
                  <a:cxn ang="0">
                    <a:pos x="0" y="26"/>
                  </a:cxn>
                  <a:cxn ang="0">
                    <a:pos x="8" y="31"/>
                  </a:cxn>
                  <a:cxn ang="0">
                    <a:pos x="16" y="35"/>
                  </a:cxn>
                  <a:cxn ang="0">
                    <a:pos x="22" y="36"/>
                  </a:cxn>
                  <a:cxn ang="0">
                    <a:pos x="29" y="35"/>
                  </a:cxn>
                  <a:cxn ang="0">
                    <a:pos x="42" y="27"/>
                  </a:cxn>
                  <a:cxn ang="0">
                    <a:pos x="48" y="18"/>
                  </a:cxn>
                  <a:cxn ang="0">
                    <a:pos x="48" y="11"/>
                  </a:cxn>
                  <a:cxn ang="0">
                    <a:pos x="48" y="7"/>
                  </a:cxn>
                </a:cxnLst>
                <a:rect l="0" t="0" r="r" b="b"/>
                <a:pathLst>
                  <a:path w="48" h="36">
                    <a:moveTo>
                      <a:pt x="48" y="7"/>
                    </a:moveTo>
                    <a:lnTo>
                      <a:pt x="41" y="3"/>
                    </a:lnTo>
                    <a:lnTo>
                      <a:pt x="34" y="0"/>
                    </a:lnTo>
                    <a:lnTo>
                      <a:pt x="27" y="0"/>
                    </a:lnTo>
                    <a:lnTo>
                      <a:pt x="20" y="2"/>
                    </a:lnTo>
                    <a:lnTo>
                      <a:pt x="10" y="7"/>
                    </a:lnTo>
                    <a:lnTo>
                      <a:pt x="4" y="15"/>
                    </a:lnTo>
                    <a:lnTo>
                      <a:pt x="2" y="22"/>
                    </a:lnTo>
                    <a:lnTo>
                      <a:pt x="0" y="26"/>
                    </a:lnTo>
                    <a:lnTo>
                      <a:pt x="8" y="31"/>
                    </a:lnTo>
                    <a:lnTo>
                      <a:pt x="16" y="35"/>
                    </a:lnTo>
                    <a:lnTo>
                      <a:pt x="22" y="36"/>
                    </a:lnTo>
                    <a:lnTo>
                      <a:pt x="29" y="35"/>
                    </a:lnTo>
                    <a:lnTo>
                      <a:pt x="42" y="27"/>
                    </a:lnTo>
                    <a:lnTo>
                      <a:pt x="48" y="18"/>
                    </a:lnTo>
                    <a:lnTo>
                      <a:pt x="48" y="11"/>
                    </a:lnTo>
                    <a:lnTo>
                      <a:pt x="48" y="7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2919" name="Freeform 151"/>
              <p:cNvSpPr>
                <a:spLocks/>
              </p:cNvSpPr>
              <p:nvPr/>
            </p:nvSpPr>
            <p:spPr bwMode="auto">
              <a:xfrm>
                <a:off x="3575" y="2695"/>
                <a:ext cx="18" cy="16"/>
              </a:xfrm>
              <a:custGeom>
                <a:avLst/>
                <a:gdLst/>
                <a:ahLst/>
                <a:cxnLst>
                  <a:cxn ang="0">
                    <a:pos x="17" y="33"/>
                  </a:cxn>
                  <a:cxn ang="0">
                    <a:pos x="24" y="32"/>
                  </a:cxn>
                  <a:cxn ang="0">
                    <a:pos x="29" y="28"/>
                  </a:cxn>
                  <a:cxn ang="0">
                    <a:pos x="34" y="23"/>
                  </a:cxn>
                  <a:cxn ang="0">
                    <a:pos x="35" y="17"/>
                  </a:cxn>
                  <a:cxn ang="0">
                    <a:pos x="34" y="11"/>
                  </a:cxn>
                  <a:cxn ang="0">
                    <a:pos x="29" y="5"/>
                  </a:cxn>
                  <a:cxn ang="0">
                    <a:pos x="24" y="2"/>
                  </a:cxn>
                  <a:cxn ang="0">
                    <a:pos x="17" y="0"/>
                  </a:cxn>
                  <a:cxn ang="0">
                    <a:pos x="10" y="2"/>
                  </a:cxn>
                  <a:cxn ang="0">
                    <a:pos x="5" y="5"/>
                  </a:cxn>
                  <a:cxn ang="0">
                    <a:pos x="1" y="11"/>
                  </a:cxn>
                  <a:cxn ang="0">
                    <a:pos x="0" y="17"/>
                  </a:cxn>
                  <a:cxn ang="0">
                    <a:pos x="1" y="23"/>
                  </a:cxn>
                  <a:cxn ang="0">
                    <a:pos x="5" y="28"/>
                  </a:cxn>
                  <a:cxn ang="0">
                    <a:pos x="10" y="32"/>
                  </a:cxn>
                  <a:cxn ang="0">
                    <a:pos x="17" y="33"/>
                  </a:cxn>
                </a:cxnLst>
                <a:rect l="0" t="0" r="r" b="b"/>
                <a:pathLst>
                  <a:path w="35" h="33">
                    <a:moveTo>
                      <a:pt x="17" y="33"/>
                    </a:moveTo>
                    <a:lnTo>
                      <a:pt x="24" y="32"/>
                    </a:lnTo>
                    <a:lnTo>
                      <a:pt x="29" y="28"/>
                    </a:lnTo>
                    <a:lnTo>
                      <a:pt x="34" y="23"/>
                    </a:lnTo>
                    <a:lnTo>
                      <a:pt x="35" y="17"/>
                    </a:lnTo>
                    <a:lnTo>
                      <a:pt x="34" y="11"/>
                    </a:lnTo>
                    <a:lnTo>
                      <a:pt x="29" y="5"/>
                    </a:lnTo>
                    <a:lnTo>
                      <a:pt x="24" y="2"/>
                    </a:lnTo>
                    <a:lnTo>
                      <a:pt x="17" y="0"/>
                    </a:lnTo>
                    <a:lnTo>
                      <a:pt x="10" y="2"/>
                    </a:lnTo>
                    <a:lnTo>
                      <a:pt x="5" y="5"/>
                    </a:lnTo>
                    <a:lnTo>
                      <a:pt x="1" y="11"/>
                    </a:lnTo>
                    <a:lnTo>
                      <a:pt x="0" y="17"/>
                    </a:lnTo>
                    <a:lnTo>
                      <a:pt x="1" y="23"/>
                    </a:lnTo>
                    <a:lnTo>
                      <a:pt x="5" y="28"/>
                    </a:lnTo>
                    <a:lnTo>
                      <a:pt x="10" y="32"/>
                    </a:lnTo>
                    <a:lnTo>
                      <a:pt x="17" y="3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2920" name="Freeform 152"/>
              <p:cNvSpPr>
                <a:spLocks/>
              </p:cNvSpPr>
              <p:nvPr/>
            </p:nvSpPr>
            <p:spPr bwMode="auto">
              <a:xfrm>
                <a:off x="3637" y="2690"/>
                <a:ext cx="18" cy="16"/>
              </a:xfrm>
              <a:custGeom>
                <a:avLst/>
                <a:gdLst/>
                <a:ahLst/>
                <a:cxnLst>
                  <a:cxn ang="0">
                    <a:pos x="20" y="31"/>
                  </a:cxn>
                  <a:cxn ang="0">
                    <a:pos x="13" y="31"/>
                  </a:cxn>
                  <a:cxn ang="0">
                    <a:pos x="7" y="29"/>
                  </a:cxn>
                  <a:cxn ang="0">
                    <a:pos x="2" y="24"/>
                  </a:cxn>
                  <a:cxn ang="0">
                    <a:pos x="0" y="19"/>
                  </a:cxn>
                  <a:cxn ang="0">
                    <a:pos x="0" y="13"/>
                  </a:cxn>
                  <a:cxn ang="0">
                    <a:pos x="3" y="7"/>
                  </a:cxn>
                  <a:cxn ang="0">
                    <a:pos x="8" y="2"/>
                  </a:cxn>
                  <a:cxn ang="0">
                    <a:pos x="15" y="0"/>
                  </a:cxn>
                  <a:cxn ang="0">
                    <a:pos x="22" y="0"/>
                  </a:cxn>
                  <a:cxn ang="0">
                    <a:pos x="28" y="2"/>
                  </a:cxn>
                  <a:cxn ang="0">
                    <a:pos x="32" y="7"/>
                  </a:cxn>
                  <a:cxn ang="0">
                    <a:pos x="34" y="13"/>
                  </a:cxn>
                  <a:cxn ang="0">
                    <a:pos x="34" y="19"/>
                  </a:cxn>
                  <a:cxn ang="0">
                    <a:pos x="32" y="24"/>
                  </a:cxn>
                  <a:cxn ang="0">
                    <a:pos x="26" y="29"/>
                  </a:cxn>
                  <a:cxn ang="0">
                    <a:pos x="20" y="31"/>
                  </a:cxn>
                </a:cxnLst>
                <a:rect l="0" t="0" r="r" b="b"/>
                <a:pathLst>
                  <a:path w="34" h="31">
                    <a:moveTo>
                      <a:pt x="20" y="31"/>
                    </a:moveTo>
                    <a:lnTo>
                      <a:pt x="13" y="31"/>
                    </a:lnTo>
                    <a:lnTo>
                      <a:pt x="7" y="29"/>
                    </a:lnTo>
                    <a:lnTo>
                      <a:pt x="2" y="24"/>
                    </a:lnTo>
                    <a:lnTo>
                      <a:pt x="0" y="19"/>
                    </a:lnTo>
                    <a:lnTo>
                      <a:pt x="0" y="13"/>
                    </a:lnTo>
                    <a:lnTo>
                      <a:pt x="3" y="7"/>
                    </a:lnTo>
                    <a:lnTo>
                      <a:pt x="8" y="2"/>
                    </a:lnTo>
                    <a:lnTo>
                      <a:pt x="15" y="0"/>
                    </a:lnTo>
                    <a:lnTo>
                      <a:pt x="22" y="0"/>
                    </a:lnTo>
                    <a:lnTo>
                      <a:pt x="28" y="2"/>
                    </a:lnTo>
                    <a:lnTo>
                      <a:pt x="32" y="7"/>
                    </a:lnTo>
                    <a:lnTo>
                      <a:pt x="34" y="13"/>
                    </a:lnTo>
                    <a:lnTo>
                      <a:pt x="34" y="19"/>
                    </a:lnTo>
                    <a:lnTo>
                      <a:pt x="32" y="24"/>
                    </a:lnTo>
                    <a:lnTo>
                      <a:pt x="26" y="29"/>
                    </a:lnTo>
                    <a:lnTo>
                      <a:pt x="20" y="3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2921" name="Freeform 153"/>
              <p:cNvSpPr>
                <a:spLocks/>
              </p:cNvSpPr>
              <p:nvPr/>
            </p:nvSpPr>
            <p:spPr bwMode="auto">
              <a:xfrm>
                <a:off x="3583" y="2698"/>
                <a:ext cx="6" cy="6"/>
              </a:xfrm>
              <a:custGeom>
                <a:avLst/>
                <a:gdLst/>
                <a:ahLst/>
                <a:cxnLst>
                  <a:cxn ang="0">
                    <a:pos x="6" y="12"/>
                  </a:cxn>
                  <a:cxn ang="0">
                    <a:pos x="8" y="12"/>
                  </a:cxn>
                  <a:cxn ang="0">
                    <a:pos x="10" y="11"/>
                  </a:cxn>
                  <a:cxn ang="0">
                    <a:pos x="11" y="8"/>
                  </a:cxn>
                  <a:cxn ang="0">
                    <a:pos x="11" y="6"/>
                  </a:cxn>
                  <a:cxn ang="0">
                    <a:pos x="11" y="4"/>
                  </a:cxn>
                  <a:cxn ang="0">
                    <a:pos x="10" y="1"/>
                  </a:cxn>
                  <a:cxn ang="0">
                    <a:pos x="8" y="0"/>
                  </a:cxn>
                  <a:cxn ang="0">
                    <a:pos x="6" y="0"/>
                  </a:cxn>
                  <a:cxn ang="0">
                    <a:pos x="3" y="0"/>
                  </a:cxn>
                  <a:cxn ang="0">
                    <a:pos x="2" y="1"/>
                  </a:cxn>
                  <a:cxn ang="0">
                    <a:pos x="1" y="4"/>
                  </a:cxn>
                  <a:cxn ang="0">
                    <a:pos x="0" y="6"/>
                  </a:cxn>
                  <a:cxn ang="0">
                    <a:pos x="1" y="8"/>
                  </a:cxn>
                  <a:cxn ang="0">
                    <a:pos x="2" y="11"/>
                  </a:cxn>
                  <a:cxn ang="0">
                    <a:pos x="3" y="12"/>
                  </a:cxn>
                  <a:cxn ang="0">
                    <a:pos x="6" y="12"/>
                  </a:cxn>
                </a:cxnLst>
                <a:rect l="0" t="0" r="r" b="b"/>
                <a:pathLst>
                  <a:path w="11" h="12">
                    <a:moveTo>
                      <a:pt x="6" y="12"/>
                    </a:moveTo>
                    <a:lnTo>
                      <a:pt x="8" y="12"/>
                    </a:lnTo>
                    <a:lnTo>
                      <a:pt x="10" y="11"/>
                    </a:lnTo>
                    <a:lnTo>
                      <a:pt x="11" y="8"/>
                    </a:lnTo>
                    <a:lnTo>
                      <a:pt x="11" y="6"/>
                    </a:lnTo>
                    <a:lnTo>
                      <a:pt x="11" y="4"/>
                    </a:lnTo>
                    <a:lnTo>
                      <a:pt x="10" y="1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4"/>
                    </a:lnTo>
                    <a:lnTo>
                      <a:pt x="0" y="6"/>
                    </a:lnTo>
                    <a:lnTo>
                      <a:pt x="1" y="8"/>
                    </a:lnTo>
                    <a:lnTo>
                      <a:pt x="2" y="11"/>
                    </a:lnTo>
                    <a:lnTo>
                      <a:pt x="3" y="12"/>
                    </a:lnTo>
                    <a:lnTo>
                      <a:pt x="6" y="12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2922" name="Freeform 154"/>
              <p:cNvSpPr>
                <a:spLocks/>
              </p:cNvSpPr>
              <p:nvPr/>
            </p:nvSpPr>
            <p:spPr bwMode="auto">
              <a:xfrm>
                <a:off x="3640" y="2694"/>
                <a:ext cx="6" cy="5"/>
              </a:xfrm>
              <a:custGeom>
                <a:avLst/>
                <a:gdLst/>
                <a:ahLst/>
                <a:cxnLst>
                  <a:cxn ang="0">
                    <a:pos x="5" y="10"/>
                  </a:cxn>
                  <a:cxn ang="0">
                    <a:pos x="3" y="10"/>
                  </a:cxn>
                  <a:cxn ang="0">
                    <a:pos x="2" y="9"/>
                  </a:cxn>
                  <a:cxn ang="0">
                    <a:pos x="1" y="8"/>
                  </a:cxn>
                  <a:cxn ang="0">
                    <a:pos x="0" y="6"/>
                  </a:cxn>
                  <a:cxn ang="0">
                    <a:pos x="0" y="3"/>
                  </a:cxn>
                  <a:cxn ang="0">
                    <a:pos x="1" y="2"/>
                  </a:cxn>
                  <a:cxn ang="0">
                    <a:pos x="2" y="0"/>
                  </a:cxn>
                  <a:cxn ang="0">
                    <a:pos x="4" y="0"/>
                  </a:cxn>
                  <a:cxn ang="0">
                    <a:pos x="7" y="0"/>
                  </a:cxn>
                  <a:cxn ang="0">
                    <a:pos x="8" y="0"/>
                  </a:cxn>
                  <a:cxn ang="0">
                    <a:pos x="10" y="2"/>
                  </a:cxn>
                  <a:cxn ang="0">
                    <a:pos x="10" y="5"/>
                  </a:cxn>
                  <a:cxn ang="0">
                    <a:pos x="10" y="6"/>
                  </a:cxn>
                  <a:cxn ang="0">
                    <a:pos x="9" y="8"/>
                  </a:cxn>
                  <a:cxn ang="0">
                    <a:pos x="8" y="9"/>
                  </a:cxn>
                  <a:cxn ang="0">
                    <a:pos x="5" y="10"/>
                  </a:cxn>
                </a:cxnLst>
                <a:rect l="0" t="0" r="r" b="b"/>
                <a:pathLst>
                  <a:path w="10" h="10">
                    <a:moveTo>
                      <a:pt x="5" y="10"/>
                    </a:moveTo>
                    <a:lnTo>
                      <a:pt x="3" y="10"/>
                    </a:lnTo>
                    <a:lnTo>
                      <a:pt x="2" y="9"/>
                    </a:lnTo>
                    <a:lnTo>
                      <a:pt x="1" y="8"/>
                    </a:lnTo>
                    <a:lnTo>
                      <a:pt x="0" y="6"/>
                    </a:lnTo>
                    <a:lnTo>
                      <a:pt x="0" y="3"/>
                    </a:lnTo>
                    <a:lnTo>
                      <a:pt x="1" y="2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7" y="0"/>
                    </a:lnTo>
                    <a:lnTo>
                      <a:pt x="8" y="0"/>
                    </a:lnTo>
                    <a:lnTo>
                      <a:pt x="10" y="2"/>
                    </a:lnTo>
                    <a:lnTo>
                      <a:pt x="10" y="5"/>
                    </a:lnTo>
                    <a:lnTo>
                      <a:pt x="10" y="6"/>
                    </a:lnTo>
                    <a:lnTo>
                      <a:pt x="9" y="8"/>
                    </a:lnTo>
                    <a:lnTo>
                      <a:pt x="8" y="9"/>
                    </a:lnTo>
                    <a:lnTo>
                      <a:pt x="5" y="1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2923" name="Freeform 155"/>
              <p:cNvSpPr>
                <a:spLocks/>
              </p:cNvSpPr>
              <p:nvPr/>
            </p:nvSpPr>
            <p:spPr bwMode="auto">
              <a:xfrm>
                <a:off x="3609" y="2731"/>
                <a:ext cx="20" cy="19"/>
              </a:xfrm>
              <a:custGeom>
                <a:avLst/>
                <a:gdLst/>
                <a:ahLst/>
                <a:cxnLst>
                  <a:cxn ang="0">
                    <a:pos x="13" y="27"/>
                  </a:cxn>
                  <a:cxn ang="0">
                    <a:pos x="17" y="31"/>
                  </a:cxn>
                  <a:cxn ang="0">
                    <a:pos x="20" y="34"/>
                  </a:cxn>
                  <a:cxn ang="0">
                    <a:pos x="21" y="38"/>
                  </a:cxn>
                  <a:cxn ang="0">
                    <a:pos x="22" y="37"/>
                  </a:cxn>
                  <a:cxn ang="0">
                    <a:pos x="29" y="29"/>
                  </a:cxn>
                  <a:cxn ang="0">
                    <a:pos x="37" y="19"/>
                  </a:cxn>
                  <a:cxn ang="0">
                    <a:pos x="42" y="12"/>
                  </a:cxn>
                  <a:cxn ang="0">
                    <a:pos x="40" y="6"/>
                  </a:cxn>
                  <a:cxn ang="0">
                    <a:pos x="36" y="3"/>
                  </a:cxn>
                  <a:cxn ang="0">
                    <a:pos x="31" y="1"/>
                  </a:cxn>
                  <a:cxn ang="0">
                    <a:pos x="27" y="0"/>
                  </a:cxn>
                  <a:cxn ang="0">
                    <a:pos x="21" y="0"/>
                  </a:cxn>
                  <a:cxn ang="0">
                    <a:pos x="15" y="0"/>
                  </a:cxn>
                  <a:cxn ang="0">
                    <a:pos x="11" y="2"/>
                  </a:cxn>
                  <a:cxn ang="0">
                    <a:pos x="5" y="6"/>
                  </a:cxn>
                  <a:cxn ang="0">
                    <a:pos x="0" y="10"/>
                  </a:cxn>
                  <a:cxn ang="0">
                    <a:pos x="2" y="16"/>
                  </a:cxn>
                  <a:cxn ang="0">
                    <a:pos x="6" y="22"/>
                  </a:cxn>
                  <a:cxn ang="0">
                    <a:pos x="11" y="26"/>
                  </a:cxn>
                  <a:cxn ang="0">
                    <a:pos x="13" y="27"/>
                  </a:cxn>
                </a:cxnLst>
                <a:rect l="0" t="0" r="r" b="b"/>
                <a:pathLst>
                  <a:path w="42" h="38">
                    <a:moveTo>
                      <a:pt x="13" y="27"/>
                    </a:moveTo>
                    <a:lnTo>
                      <a:pt x="17" y="31"/>
                    </a:lnTo>
                    <a:lnTo>
                      <a:pt x="20" y="34"/>
                    </a:lnTo>
                    <a:lnTo>
                      <a:pt x="21" y="38"/>
                    </a:lnTo>
                    <a:lnTo>
                      <a:pt x="22" y="37"/>
                    </a:lnTo>
                    <a:lnTo>
                      <a:pt x="29" y="29"/>
                    </a:lnTo>
                    <a:lnTo>
                      <a:pt x="37" y="19"/>
                    </a:lnTo>
                    <a:lnTo>
                      <a:pt x="42" y="12"/>
                    </a:lnTo>
                    <a:lnTo>
                      <a:pt x="40" y="6"/>
                    </a:lnTo>
                    <a:lnTo>
                      <a:pt x="36" y="3"/>
                    </a:lnTo>
                    <a:lnTo>
                      <a:pt x="31" y="1"/>
                    </a:lnTo>
                    <a:lnTo>
                      <a:pt x="27" y="0"/>
                    </a:lnTo>
                    <a:lnTo>
                      <a:pt x="21" y="0"/>
                    </a:lnTo>
                    <a:lnTo>
                      <a:pt x="15" y="0"/>
                    </a:lnTo>
                    <a:lnTo>
                      <a:pt x="11" y="2"/>
                    </a:lnTo>
                    <a:lnTo>
                      <a:pt x="5" y="6"/>
                    </a:lnTo>
                    <a:lnTo>
                      <a:pt x="0" y="10"/>
                    </a:lnTo>
                    <a:lnTo>
                      <a:pt x="2" y="16"/>
                    </a:lnTo>
                    <a:lnTo>
                      <a:pt x="6" y="22"/>
                    </a:lnTo>
                    <a:lnTo>
                      <a:pt x="11" y="26"/>
                    </a:lnTo>
                    <a:lnTo>
                      <a:pt x="13" y="2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2924" name="Freeform 156"/>
              <p:cNvSpPr>
                <a:spLocks/>
              </p:cNvSpPr>
              <p:nvPr/>
            </p:nvSpPr>
            <p:spPr bwMode="auto">
              <a:xfrm>
                <a:off x="3655" y="2607"/>
                <a:ext cx="35" cy="34"/>
              </a:xfrm>
              <a:custGeom>
                <a:avLst/>
                <a:gdLst/>
                <a:ahLst/>
                <a:cxnLst>
                  <a:cxn ang="0">
                    <a:pos x="69" y="0"/>
                  </a:cxn>
                  <a:cxn ang="0">
                    <a:pos x="58" y="10"/>
                  </a:cxn>
                  <a:cxn ang="0">
                    <a:pos x="50" y="16"/>
                  </a:cxn>
                  <a:cxn ang="0">
                    <a:pos x="46" y="22"/>
                  </a:cxn>
                  <a:cxn ang="0">
                    <a:pos x="42" y="28"/>
                  </a:cxn>
                  <a:cxn ang="0">
                    <a:pos x="39" y="33"/>
                  </a:cxn>
                  <a:cxn ang="0">
                    <a:pos x="36" y="37"/>
                  </a:cxn>
                  <a:cxn ang="0">
                    <a:pos x="35" y="42"/>
                  </a:cxn>
                  <a:cxn ang="0">
                    <a:pos x="32" y="46"/>
                  </a:cxn>
                  <a:cxn ang="0">
                    <a:pos x="23" y="56"/>
                  </a:cxn>
                  <a:cxn ang="0">
                    <a:pos x="12" y="62"/>
                  </a:cxn>
                  <a:cxn ang="0">
                    <a:pos x="3" y="67"/>
                  </a:cxn>
                  <a:cxn ang="0">
                    <a:pos x="0" y="68"/>
                  </a:cxn>
                  <a:cxn ang="0">
                    <a:pos x="10" y="66"/>
                  </a:cxn>
                  <a:cxn ang="0">
                    <a:pos x="18" y="62"/>
                  </a:cxn>
                  <a:cxn ang="0">
                    <a:pos x="25" y="59"/>
                  </a:cxn>
                  <a:cxn ang="0">
                    <a:pos x="31" y="54"/>
                  </a:cxn>
                  <a:cxn ang="0">
                    <a:pos x="35" y="50"/>
                  </a:cxn>
                  <a:cxn ang="0">
                    <a:pos x="40" y="44"/>
                  </a:cxn>
                  <a:cxn ang="0">
                    <a:pos x="43" y="37"/>
                  </a:cxn>
                  <a:cxn ang="0">
                    <a:pos x="48" y="30"/>
                  </a:cxn>
                  <a:cxn ang="0">
                    <a:pos x="57" y="18"/>
                  </a:cxn>
                  <a:cxn ang="0">
                    <a:pos x="64" y="8"/>
                  </a:cxn>
                  <a:cxn ang="0">
                    <a:pos x="68" y="3"/>
                  </a:cxn>
                  <a:cxn ang="0">
                    <a:pos x="69" y="0"/>
                  </a:cxn>
                </a:cxnLst>
                <a:rect l="0" t="0" r="r" b="b"/>
                <a:pathLst>
                  <a:path w="69" h="68">
                    <a:moveTo>
                      <a:pt x="69" y="0"/>
                    </a:moveTo>
                    <a:lnTo>
                      <a:pt x="58" y="10"/>
                    </a:lnTo>
                    <a:lnTo>
                      <a:pt x="50" y="16"/>
                    </a:lnTo>
                    <a:lnTo>
                      <a:pt x="46" y="22"/>
                    </a:lnTo>
                    <a:lnTo>
                      <a:pt x="42" y="28"/>
                    </a:lnTo>
                    <a:lnTo>
                      <a:pt x="39" y="33"/>
                    </a:lnTo>
                    <a:lnTo>
                      <a:pt x="36" y="37"/>
                    </a:lnTo>
                    <a:lnTo>
                      <a:pt x="35" y="42"/>
                    </a:lnTo>
                    <a:lnTo>
                      <a:pt x="32" y="46"/>
                    </a:lnTo>
                    <a:lnTo>
                      <a:pt x="23" y="56"/>
                    </a:lnTo>
                    <a:lnTo>
                      <a:pt x="12" y="62"/>
                    </a:lnTo>
                    <a:lnTo>
                      <a:pt x="3" y="67"/>
                    </a:lnTo>
                    <a:lnTo>
                      <a:pt x="0" y="68"/>
                    </a:lnTo>
                    <a:lnTo>
                      <a:pt x="10" y="66"/>
                    </a:lnTo>
                    <a:lnTo>
                      <a:pt x="18" y="62"/>
                    </a:lnTo>
                    <a:lnTo>
                      <a:pt x="25" y="59"/>
                    </a:lnTo>
                    <a:lnTo>
                      <a:pt x="31" y="54"/>
                    </a:lnTo>
                    <a:lnTo>
                      <a:pt x="35" y="50"/>
                    </a:lnTo>
                    <a:lnTo>
                      <a:pt x="40" y="44"/>
                    </a:lnTo>
                    <a:lnTo>
                      <a:pt x="43" y="37"/>
                    </a:lnTo>
                    <a:lnTo>
                      <a:pt x="48" y="30"/>
                    </a:lnTo>
                    <a:lnTo>
                      <a:pt x="57" y="18"/>
                    </a:lnTo>
                    <a:lnTo>
                      <a:pt x="64" y="8"/>
                    </a:lnTo>
                    <a:lnTo>
                      <a:pt x="68" y="3"/>
                    </a:lnTo>
                    <a:lnTo>
                      <a:pt x="69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2925" name="Freeform 157"/>
              <p:cNvSpPr>
                <a:spLocks/>
              </p:cNvSpPr>
              <p:nvPr/>
            </p:nvSpPr>
            <p:spPr bwMode="auto">
              <a:xfrm>
                <a:off x="3656" y="2639"/>
                <a:ext cx="23" cy="21"/>
              </a:xfrm>
              <a:custGeom>
                <a:avLst/>
                <a:gdLst/>
                <a:ahLst/>
                <a:cxnLst>
                  <a:cxn ang="0">
                    <a:pos x="2" y="24"/>
                  </a:cxn>
                  <a:cxn ang="0">
                    <a:pos x="7" y="19"/>
                  </a:cxn>
                  <a:cxn ang="0">
                    <a:pos x="11" y="15"/>
                  </a:cxn>
                  <a:cxn ang="0">
                    <a:pos x="16" y="11"/>
                  </a:cxn>
                  <a:cxn ang="0">
                    <a:pos x="21" y="8"/>
                  </a:cxn>
                  <a:cxn ang="0">
                    <a:pos x="26" y="4"/>
                  </a:cxn>
                  <a:cxn ang="0">
                    <a:pos x="32" y="2"/>
                  </a:cxn>
                  <a:cxn ang="0">
                    <a:pos x="39" y="0"/>
                  </a:cxn>
                  <a:cxn ang="0">
                    <a:pos x="46" y="0"/>
                  </a:cxn>
                  <a:cxn ang="0">
                    <a:pos x="37" y="2"/>
                  </a:cxn>
                  <a:cxn ang="0">
                    <a:pos x="29" y="6"/>
                  </a:cxn>
                  <a:cxn ang="0">
                    <a:pos x="23" y="9"/>
                  </a:cxn>
                  <a:cxn ang="0">
                    <a:pos x="17" y="12"/>
                  </a:cxn>
                  <a:cxn ang="0">
                    <a:pos x="14" y="16"/>
                  </a:cxn>
                  <a:cxn ang="0">
                    <a:pos x="11" y="19"/>
                  </a:cxn>
                  <a:cxn ang="0">
                    <a:pos x="9" y="20"/>
                  </a:cxn>
                  <a:cxn ang="0">
                    <a:pos x="9" y="22"/>
                  </a:cxn>
                  <a:cxn ang="0">
                    <a:pos x="23" y="16"/>
                  </a:cxn>
                  <a:cxn ang="0">
                    <a:pos x="33" y="15"/>
                  </a:cxn>
                  <a:cxn ang="0">
                    <a:pos x="40" y="16"/>
                  </a:cxn>
                  <a:cxn ang="0">
                    <a:pos x="42" y="17"/>
                  </a:cxn>
                  <a:cxn ang="0">
                    <a:pos x="34" y="18"/>
                  </a:cxn>
                  <a:cxn ang="0">
                    <a:pos x="26" y="19"/>
                  </a:cxn>
                  <a:cxn ang="0">
                    <a:pos x="19" y="22"/>
                  </a:cxn>
                  <a:cxn ang="0">
                    <a:pos x="15" y="24"/>
                  </a:cxn>
                  <a:cxn ang="0">
                    <a:pos x="10" y="26"/>
                  </a:cxn>
                  <a:cxn ang="0">
                    <a:pos x="6" y="30"/>
                  </a:cxn>
                  <a:cxn ang="0">
                    <a:pos x="3" y="34"/>
                  </a:cxn>
                  <a:cxn ang="0">
                    <a:pos x="1" y="39"/>
                  </a:cxn>
                  <a:cxn ang="0">
                    <a:pos x="0" y="42"/>
                  </a:cxn>
                  <a:cxn ang="0">
                    <a:pos x="0" y="37"/>
                  </a:cxn>
                  <a:cxn ang="0">
                    <a:pos x="1" y="29"/>
                  </a:cxn>
                  <a:cxn ang="0">
                    <a:pos x="2" y="24"/>
                  </a:cxn>
                </a:cxnLst>
                <a:rect l="0" t="0" r="r" b="b"/>
                <a:pathLst>
                  <a:path w="46" h="42">
                    <a:moveTo>
                      <a:pt x="2" y="24"/>
                    </a:moveTo>
                    <a:lnTo>
                      <a:pt x="7" y="19"/>
                    </a:lnTo>
                    <a:lnTo>
                      <a:pt x="11" y="15"/>
                    </a:lnTo>
                    <a:lnTo>
                      <a:pt x="16" y="11"/>
                    </a:lnTo>
                    <a:lnTo>
                      <a:pt x="21" y="8"/>
                    </a:lnTo>
                    <a:lnTo>
                      <a:pt x="26" y="4"/>
                    </a:lnTo>
                    <a:lnTo>
                      <a:pt x="32" y="2"/>
                    </a:lnTo>
                    <a:lnTo>
                      <a:pt x="39" y="0"/>
                    </a:lnTo>
                    <a:lnTo>
                      <a:pt x="46" y="0"/>
                    </a:lnTo>
                    <a:lnTo>
                      <a:pt x="37" y="2"/>
                    </a:lnTo>
                    <a:lnTo>
                      <a:pt x="29" y="6"/>
                    </a:lnTo>
                    <a:lnTo>
                      <a:pt x="23" y="9"/>
                    </a:lnTo>
                    <a:lnTo>
                      <a:pt x="17" y="12"/>
                    </a:lnTo>
                    <a:lnTo>
                      <a:pt x="14" y="16"/>
                    </a:lnTo>
                    <a:lnTo>
                      <a:pt x="11" y="19"/>
                    </a:lnTo>
                    <a:lnTo>
                      <a:pt x="9" y="20"/>
                    </a:lnTo>
                    <a:lnTo>
                      <a:pt x="9" y="22"/>
                    </a:lnTo>
                    <a:lnTo>
                      <a:pt x="23" y="16"/>
                    </a:lnTo>
                    <a:lnTo>
                      <a:pt x="33" y="15"/>
                    </a:lnTo>
                    <a:lnTo>
                      <a:pt x="40" y="16"/>
                    </a:lnTo>
                    <a:lnTo>
                      <a:pt x="42" y="17"/>
                    </a:lnTo>
                    <a:lnTo>
                      <a:pt x="34" y="18"/>
                    </a:lnTo>
                    <a:lnTo>
                      <a:pt x="26" y="19"/>
                    </a:lnTo>
                    <a:lnTo>
                      <a:pt x="19" y="22"/>
                    </a:lnTo>
                    <a:lnTo>
                      <a:pt x="15" y="24"/>
                    </a:lnTo>
                    <a:lnTo>
                      <a:pt x="10" y="26"/>
                    </a:lnTo>
                    <a:lnTo>
                      <a:pt x="6" y="30"/>
                    </a:lnTo>
                    <a:lnTo>
                      <a:pt x="3" y="34"/>
                    </a:lnTo>
                    <a:lnTo>
                      <a:pt x="1" y="39"/>
                    </a:lnTo>
                    <a:lnTo>
                      <a:pt x="0" y="42"/>
                    </a:lnTo>
                    <a:lnTo>
                      <a:pt x="0" y="37"/>
                    </a:lnTo>
                    <a:lnTo>
                      <a:pt x="1" y="29"/>
                    </a:lnTo>
                    <a:lnTo>
                      <a:pt x="2" y="2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2926" name="Freeform 158"/>
              <p:cNvSpPr>
                <a:spLocks/>
              </p:cNvSpPr>
              <p:nvPr/>
            </p:nvSpPr>
            <p:spPr bwMode="auto">
              <a:xfrm>
                <a:off x="3642" y="2729"/>
                <a:ext cx="44" cy="8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7" y="10"/>
                  </a:cxn>
                  <a:cxn ang="0">
                    <a:pos x="13" y="7"/>
                  </a:cxn>
                  <a:cxn ang="0">
                    <a:pos x="18" y="5"/>
                  </a:cxn>
                  <a:cxn ang="0">
                    <a:pos x="22" y="4"/>
                  </a:cxn>
                  <a:cxn ang="0">
                    <a:pos x="25" y="3"/>
                  </a:cxn>
                  <a:cxn ang="0">
                    <a:pos x="29" y="3"/>
                  </a:cxn>
                  <a:cxn ang="0">
                    <a:pos x="32" y="1"/>
                  </a:cxn>
                  <a:cxn ang="0">
                    <a:pos x="36" y="1"/>
                  </a:cxn>
                  <a:cxn ang="0">
                    <a:pos x="40" y="0"/>
                  </a:cxn>
                  <a:cxn ang="0">
                    <a:pos x="48" y="0"/>
                  </a:cxn>
                  <a:cxn ang="0">
                    <a:pos x="56" y="0"/>
                  </a:cxn>
                  <a:cxn ang="0">
                    <a:pos x="67" y="1"/>
                  </a:cxn>
                  <a:cxn ang="0">
                    <a:pos x="75" y="1"/>
                  </a:cxn>
                  <a:cxn ang="0">
                    <a:pos x="83" y="3"/>
                  </a:cxn>
                  <a:cxn ang="0">
                    <a:pos x="87" y="3"/>
                  </a:cxn>
                  <a:cxn ang="0">
                    <a:pos x="90" y="3"/>
                  </a:cxn>
                  <a:cxn ang="0">
                    <a:pos x="75" y="3"/>
                  </a:cxn>
                  <a:cxn ang="0">
                    <a:pos x="63" y="3"/>
                  </a:cxn>
                  <a:cxn ang="0">
                    <a:pos x="53" y="3"/>
                  </a:cxn>
                  <a:cxn ang="0">
                    <a:pos x="46" y="3"/>
                  </a:cxn>
                  <a:cxn ang="0">
                    <a:pos x="40" y="3"/>
                  </a:cxn>
                  <a:cxn ang="0">
                    <a:pos x="36" y="3"/>
                  </a:cxn>
                  <a:cxn ang="0">
                    <a:pos x="33" y="4"/>
                  </a:cxn>
                  <a:cxn ang="0">
                    <a:pos x="31" y="4"/>
                  </a:cxn>
                  <a:cxn ang="0">
                    <a:pos x="22" y="6"/>
                  </a:cxn>
                  <a:cxn ang="0">
                    <a:pos x="12" y="10"/>
                  </a:cxn>
                  <a:cxn ang="0">
                    <a:pos x="3" y="14"/>
                  </a:cxn>
                  <a:cxn ang="0">
                    <a:pos x="0" y="15"/>
                  </a:cxn>
                  <a:cxn ang="0">
                    <a:pos x="0" y="14"/>
                  </a:cxn>
                </a:cxnLst>
                <a:rect l="0" t="0" r="r" b="b"/>
                <a:pathLst>
                  <a:path w="90" h="15">
                    <a:moveTo>
                      <a:pt x="0" y="14"/>
                    </a:moveTo>
                    <a:lnTo>
                      <a:pt x="7" y="10"/>
                    </a:lnTo>
                    <a:lnTo>
                      <a:pt x="13" y="7"/>
                    </a:lnTo>
                    <a:lnTo>
                      <a:pt x="18" y="5"/>
                    </a:lnTo>
                    <a:lnTo>
                      <a:pt x="22" y="4"/>
                    </a:lnTo>
                    <a:lnTo>
                      <a:pt x="25" y="3"/>
                    </a:lnTo>
                    <a:lnTo>
                      <a:pt x="29" y="3"/>
                    </a:lnTo>
                    <a:lnTo>
                      <a:pt x="32" y="1"/>
                    </a:lnTo>
                    <a:lnTo>
                      <a:pt x="36" y="1"/>
                    </a:lnTo>
                    <a:lnTo>
                      <a:pt x="40" y="0"/>
                    </a:lnTo>
                    <a:lnTo>
                      <a:pt x="48" y="0"/>
                    </a:lnTo>
                    <a:lnTo>
                      <a:pt x="56" y="0"/>
                    </a:lnTo>
                    <a:lnTo>
                      <a:pt x="67" y="1"/>
                    </a:lnTo>
                    <a:lnTo>
                      <a:pt x="75" y="1"/>
                    </a:lnTo>
                    <a:lnTo>
                      <a:pt x="83" y="3"/>
                    </a:lnTo>
                    <a:lnTo>
                      <a:pt x="87" y="3"/>
                    </a:lnTo>
                    <a:lnTo>
                      <a:pt x="90" y="3"/>
                    </a:lnTo>
                    <a:lnTo>
                      <a:pt x="75" y="3"/>
                    </a:lnTo>
                    <a:lnTo>
                      <a:pt x="63" y="3"/>
                    </a:lnTo>
                    <a:lnTo>
                      <a:pt x="53" y="3"/>
                    </a:lnTo>
                    <a:lnTo>
                      <a:pt x="46" y="3"/>
                    </a:lnTo>
                    <a:lnTo>
                      <a:pt x="40" y="3"/>
                    </a:lnTo>
                    <a:lnTo>
                      <a:pt x="36" y="3"/>
                    </a:lnTo>
                    <a:lnTo>
                      <a:pt x="33" y="4"/>
                    </a:lnTo>
                    <a:lnTo>
                      <a:pt x="31" y="4"/>
                    </a:lnTo>
                    <a:lnTo>
                      <a:pt x="22" y="6"/>
                    </a:lnTo>
                    <a:lnTo>
                      <a:pt x="12" y="10"/>
                    </a:lnTo>
                    <a:lnTo>
                      <a:pt x="3" y="14"/>
                    </a:lnTo>
                    <a:lnTo>
                      <a:pt x="0" y="15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2927" name="Freeform 159"/>
              <p:cNvSpPr>
                <a:spLocks/>
              </p:cNvSpPr>
              <p:nvPr/>
            </p:nvSpPr>
            <p:spPr bwMode="auto">
              <a:xfrm>
                <a:off x="3643" y="2734"/>
                <a:ext cx="55" cy="7"/>
              </a:xfrm>
              <a:custGeom>
                <a:avLst/>
                <a:gdLst/>
                <a:ahLst/>
                <a:cxnLst>
                  <a:cxn ang="0">
                    <a:pos x="2" y="8"/>
                  </a:cxn>
                  <a:cxn ang="0">
                    <a:pos x="11" y="4"/>
                  </a:cxn>
                  <a:cxn ang="0">
                    <a:pos x="19" y="2"/>
                  </a:cxn>
                  <a:cxn ang="0">
                    <a:pos x="25" y="1"/>
                  </a:cxn>
                  <a:cxn ang="0">
                    <a:pos x="30" y="0"/>
                  </a:cxn>
                  <a:cxn ang="0">
                    <a:pos x="35" y="0"/>
                  </a:cxn>
                  <a:cxn ang="0">
                    <a:pos x="38" y="0"/>
                  </a:cxn>
                  <a:cxn ang="0">
                    <a:pos x="42" y="0"/>
                  </a:cxn>
                  <a:cxn ang="0">
                    <a:pos x="46" y="0"/>
                  </a:cxn>
                  <a:cxn ang="0">
                    <a:pos x="52" y="1"/>
                  </a:cxn>
                  <a:cxn ang="0">
                    <a:pos x="61" y="2"/>
                  </a:cxn>
                  <a:cxn ang="0">
                    <a:pos x="72" y="4"/>
                  </a:cxn>
                  <a:cxn ang="0">
                    <a:pos x="82" y="7"/>
                  </a:cxn>
                  <a:cxn ang="0">
                    <a:pos x="93" y="9"/>
                  </a:cxn>
                  <a:cxn ang="0">
                    <a:pos x="102" y="11"/>
                  </a:cxn>
                  <a:cxn ang="0">
                    <a:pos x="107" y="12"/>
                  </a:cxn>
                  <a:cxn ang="0">
                    <a:pos x="110" y="13"/>
                  </a:cxn>
                  <a:cxn ang="0">
                    <a:pos x="94" y="11"/>
                  </a:cxn>
                  <a:cxn ang="0">
                    <a:pos x="80" y="8"/>
                  </a:cxn>
                  <a:cxn ang="0">
                    <a:pos x="68" y="7"/>
                  </a:cxn>
                  <a:cxn ang="0">
                    <a:pos x="59" y="4"/>
                  </a:cxn>
                  <a:cxn ang="0">
                    <a:pos x="52" y="3"/>
                  </a:cxn>
                  <a:cxn ang="0">
                    <a:pos x="46" y="3"/>
                  </a:cxn>
                  <a:cxn ang="0">
                    <a:pos x="42" y="2"/>
                  </a:cxn>
                  <a:cxn ang="0">
                    <a:pos x="40" y="2"/>
                  </a:cxn>
                  <a:cxn ang="0">
                    <a:pos x="34" y="2"/>
                  </a:cxn>
                  <a:cxn ang="0">
                    <a:pos x="28" y="3"/>
                  </a:cxn>
                  <a:cxn ang="0">
                    <a:pos x="21" y="4"/>
                  </a:cxn>
                  <a:cxn ang="0">
                    <a:pos x="15" y="5"/>
                  </a:cxn>
                  <a:cxn ang="0">
                    <a:pos x="10" y="7"/>
                  </a:cxn>
                  <a:cxn ang="0">
                    <a:pos x="5" y="8"/>
                  </a:cxn>
                  <a:cxn ang="0">
                    <a:pos x="2" y="9"/>
                  </a:cxn>
                  <a:cxn ang="0">
                    <a:pos x="0" y="9"/>
                  </a:cxn>
                  <a:cxn ang="0">
                    <a:pos x="2" y="8"/>
                  </a:cxn>
                </a:cxnLst>
                <a:rect l="0" t="0" r="r" b="b"/>
                <a:pathLst>
                  <a:path w="110" h="13">
                    <a:moveTo>
                      <a:pt x="2" y="8"/>
                    </a:moveTo>
                    <a:lnTo>
                      <a:pt x="11" y="4"/>
                    </a:lnTo>
                    <a:lnTo>
                      <a:pt x="19" y="2"/>
                    </a:lnTo>
                    <a:lnTo>
                      <a:pt x="25" y="1"/>
                    </a:lnTo>
                    <a:lnTo>
                      <a:pt x="30" y="0"/>
                    </a:lnTo>
                    <a:lnTo>
                      <a:pt x="35" y="0"/>
                    </a:lnTo>
                    <a:lnTo>
                      <a:pt x="38" y="0"/>
                    </a:lnTo>
                    <a:lnTo>
                      <a:pt x="42" y="0"/>
                    </a:lnTo>
                    <a:lnTo>
                      <a:pt x="46" y="0"/>
                    </a:lnTo>
                    <a:lnTo>
                      <a:pt x="52" y="1"/>
                    </a:lnTo>
                    <a:lnTo>
                      <a:pt x="61" y="2"/>
                    </a:lnTo>
                    <a:lnTo>
                      <a:pt x="72" y="4"/>
                    </a:lnTo>
                    <a:lnTo>
                      <a:pt x="82" y="7"/>
                    </a:lnTo>
                    <a:lnTo>
                      <a:pt x="93" y="9"/>
                    </a:lnTo>
                    <a:lnTo>
                      <a:pt x="102" y="11"/>
                    </a:lnTo>
                    <a:lnTo>
                      <a:pt x="107" y="12"/>
                    </a:lnTo>
                    <a:lnTo>
                      <a:pt x="110" y="13"/>
                    </a:lnTo>
                    <a:lnTo>
                      <a:pt x="94" y="11"/>
                    </a:lnTo>
                    <a:lnTo>
                      <a:pt x="80" y="8"/>
                    </a:lnTo>
                    <a:lnTo>
                      <a:pt x="68" y="7"/>
                    </a:lnTo>
                    <a:lnTo>
                      <a:pt x="59" y="4"/>
                    </a:lnTo>
                    <a:lnTo>
                      <a:pt x="52" y="3"/>
                    </a:lnTo>
                    <a:lnTo>
                      <a:pt x="46" y="3"/>
                    </a:lnTo>
                    <a:lnTo>
                      <a:pt x="42" y="2"/>
                    </a:lnTo>
                    <a:lnTo>
                      <a:pt x="40" y="2"/>
                    </a:lnTo>
                    <a:lnTo>
                      <a:pt x="34" y="2"/>
                    </a:lnTo>
                    <a:lnTo>
                      <a:pt x="28" y="3"/>
                    </a:lnTo>
                    <a:lnTo>
                      <a:pt x="21" y="4"/>
                    </a:lnTo>
                    <a:lnTo>
                      <a:pt x="15" y="5"/>
                    </a:lnTo>
                    <a:lnTo>
                      <a:pt x="10" y="7"/>
                    </a:lnTo>
                    <a:lnTo>
                      <a:pt x="5" y="8"/>
                    </a:lnTo>
                    <a:lnTo>
                      <a:pt x="2" y="9"/>
                    </a:lnTo>
                    <a:lnTo>
                      <a:pt x="0" y="9"/>
                    </a:lnTo>
                    <a:lnTo>
                      <a:pt x="2" y="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2928" name="Freeform 160"/>
              <p:cNvSpPr>
                <a:spLocks/>
              </p:cNvSpPr>
              <p:nvPr/>
            </p:nvSpPr>
            <p:spPr bwMode="auto">
              <a:xfrm>
                <a:off x="3647" y="2740"/>
                <a:ext cx="45" cy="12"/>
              </a:xfrm>
              <a:custGeom>
                <a:avLst/>
                <a:gdLst/>
                <a:ahLst/>
                <a:cxnLst>
                  <a:cxn ang="0">
                    <a:pos x="0" y="2"/>
                  </a:cxn>
                  <a:cxn ang="0">
                    <a:pos x="8" y="1"/>
                  </a:cxn>
                  <a:cxn ang="0">
                    <a:pos x="14" y="0"/>
                  </a:cxn>
                  <a:cxn ang="0">
                    <a:pos x="20" y="0"/>
                  </a:cxn>
                  <a:cxn ang="0">
                    <a:pos x="25" y="0"/>
                  </a:cxn>
                  <a:cxn ang="0">
                    <a:pos x="28" y="1"/>
                  </a:cxn>
                  <a:cxn ang="0">
                    <a:pos x="32" y="1"/>
                  </a:cxn>
                  <a:cxn ang="0">
                    <a:pos x="35" y="2"/>
                  </a:cxn>
                  <a:cxn ang="0">
                    <a:pos x="39" y="2"/>
                  </a:cxn>
                  <a:cxn ang="0">
                    <a:pos x="43" y="4"/>
                  </a:cxn>
                  <a:cxn ang="0">
                    <a:pos x="50" y="7"/>
                  </a:cxn>
                  <a:cxn ang="0">
                    <a:pos x="58" y="11"/>
                  </a:cxn>
                  <a:cxn ang="0">
                    <a:pos x="67" y="14"/>
                  </a:cxn>
                  <a:cxn ang="0">
                    <a:pos x="75" y="17"/>
                  </a:cxn>
                  <a:cxn ang="0">
                    <a:pos x="81" y="20"/>
                  </a:cxn>
                  <a:cxn ang="0">
                    <a:pos x="86" y="22"/>
                  </a:cxn>
                  <a:cxn ang="0">
                    <a:pos x="88" y="23"/>
                  </a:cxn>
                  <a:cxn ang="0">
                    <a:pos x="74" y="19"/>
                  </a:cxn>
                  <a:cxn ang="0">
                    <a:pos x="64" y="14"/>
                  </a:cxn>
                  <a:cxn ang="0">
                    <a:pos x="55" y="11"/>
                  </a:cxn>
                  <a:cxn ang="0">
                    <a:pos x="48" y="8"/>
                  </a:cxn>
                  <a:cxn ang="0">
                    <a:pos x="42" y="6"/>
                  </a:cxn>
                  <a:cxn ang="0">
                    <a:pos x="37" y="5"/>
                  </a:cxn>
                  <a:cxn ang="0">
                    <a:pos x="35" y="4"/>
                  </a:cxn>
                  <a:cxn ang="0">
                    <a:pos x="33" y="4"/>
                  </a:cxn>
                  <a:cxn ang="0">
                    <a:pos x="24" y="2"/>
                  </a:cxn>
                  <a:cxn ang="0">
                    <a:pos x="12" y="2"/>
                  </a:cxn>
                  <a:cxn ang="0">
                    <a:pos x="3" y="4"/>
                  </a:cxn>
                  <a:cxn ang="0">
                    <a:pos x="0" y="4"/>
                  </a:cxn>
                  <a:cxn ang="0">
                    <a:pos x="0" y="2"/>
                  </a:cxn>
                </a:cxnLst>
                <a:rect l="0" t="0" r="r" b="b"/>
                <a:pathLst>
                  <a:path w="88" h="23">
                    <a:moveTo>
                      <a:pt x="0" y="2"/>
                    </a:moveTo>
                    <a:lnTo>
                      <a:pt x="8" y="1"/>
                    </a:lnTo>
                    <a:lnTo>
                      <a:pt x="14" y="0"/>
                    </a:lnTo>
                    <a:lnTo>
                      <a:pt x="20" y="0"/>
                    </a:lnTo>
                    <a:lnTo>
                      <a:pt x="25" y="0"/>
                    </a:lnTo>
                    <a:lnTo>
                      <a:pt x="28" y="1"/>
                    </a:lnTo>
                    <a:lnTo>
                      <a:pt x="32" y="1"/>
                    </a:lnTo>
                    <a:lnTo>
                      <a:pt x="35" y="2"/>
                    </a:lnTo>
                    <a:lnTo>
                      <a:pt x="39" y="2"/>
                    </a:lnTo>
                    <a:lnTo>
                      <a:pt x="43" y="4"/>
                    </a:lnTo>
                    <a:lnTo>
                      <a:pt x="50" y="7"/>
                    </a:lnTo>
                    <a:lnTo>
                      <a:pt x="58" y="11"/>
                    </a:lnTo>
                    <a:lnTo>
                      <a:pt x="67" y="14"/>
                    </a:lnTo>
                    <a:lnTo>
                      <a:pt x="75" y="17"/>
                    </a:lnTo>
                    <a:lnTo>
                      <a:pt x="81" y="20"/>
                    </a:lnTo>
                    <a:lnTo>
                      <a:pt x="86" y="22"/>
                    </a:lnTo>
                    <a:lnTo>
                      <a:pt x="88" y="23"/>
                    </a:lnTo>
                    <a:lnTo>
                      <a:pt x="74" y="19"/>
                    </a:lnTo>
                    <a:lnTo>
                      <a:pt x="64" y="14"/>
                    </a:lnTo>
                    <a:lnTo>
                      <a:pt x="55" y="11"/>
                    </a:lnTo>
                    <a:lnTo>
                      <a:pt x="48" y="8"/>
                    </a:lnTo>
                    <a:lnTo>
                      <a:pt x="42" y="6"/>
                    </a:lnTo>
                    <a:lnTo>
                      <a:pt x="37" y="5"/>
                    </a:lnTo>
                    <a:lnTo>
                      <a:pt x="35" y="4"/>
                    </a:lnTo>
                    <a:lnTo>
                      <a:pt x="33" y="4"/>
                    </a:lnTo>
                    <a:lnTo>
                      <a:pt x="24" y="2"/>
                    </a:lnTo>
                    <a:lnTo>
                      <a:pt x="12" y="2"/>
                    </a:lnTo>
                    <a:lnTo>
                      <a:pt x="3" y="4"/>
                    </a:lnTo>
                    <a:lnTo>
                      <a:pt x="0" y="4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2929" name="Freeform 161"/>
              <p:cNvSpPr>
                <a:spLocks/>
              </p:cNvSpPr>
              <p:nvPr/>
            </p:nvSpPr>
            <p:spPr bwMode="auto">
              <a:xfrm>
                <a:off x="3522" y="2631"/>
                <a:ext cx="49" cy="3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1" y="2"/>
                  </a:cxn>
                  <a:cxn ang="0">
                    <a:pos x="25" y="6"/>
                  </a:cxn>
                  <a:cxn ang="0">
                    <a:pos x="39" y="10"/>
                  </a:cxn>
                  <a:cxn ang="0">
                    <a:pos x="53" y="16"/>
                  </a:cxn>
                  <a:cxn ang="0">
                    <a:pos x="65" y="24"/>
                  </a:cxn>
                  <a:cxn ang="0">
                    <a:pos x="78" y="34"/>
                  </a:cxn>
                  <a:cxn ang="0">
                    <a:pos x="88" y="45"/>
                  </a:cxn>
                  <a:cxn ang="0">
                    <a:pos x="96" y="57"/>
                  </a:cxn>
                  <a:cxn ang="0">
                    <a:pos x="85" y="53"/>
                  </a:cxn>
                  <a:cxn ang="0">
                    <a:pos x="86" y="62"/>
                  </a:cxn>
                  <a:cxn ang="0">
                    <a:pos x="79" y="57"/>
                  </a:cxn>
                  <a:cxn ang="0">
                    <a:pos x="71" y="53"/>
                  </a:cxn>
                  <a:cxn ang="0">
                    <a:pos x="64" y="49"/>
                  </a:cxn>
                  <a:cxn ang="0">
                    <a:pos x="59" y="46"/>
                  </a:cxn>
                  <a:cxn ang="0">
                    <a:pos x="52" y="44"/>
                  </a:cxn>
                  <a:cxn ang="0">
                    <a:pos x="48" y="41"/>
                  </a:cxn>
                  <a:cxn ang="0">
                    <a:pos x="45" y="40"/>
                  </a:cxn>
                  <a:cxn ang="0">
                    <a:pos x="44" y="40"/>
                  </a:cxn>
                  <a:cxn ang="0">
                    <a:pos x="50" y="40"/>
                  </a:cxn>
                  <a:cxn ang="0">
                    <a:pos x="57" y="41"/>
                  </a:cxn>
                  <a:cxn ang="0">
                    <a:pos x="61" y="44"/>
                  </a:cxn>
                  <a:cxn ang="0">
                    <a:pos x="63" y="44"/>
                  </a:cxn>
                  <a:cxn ang="0">
                    <a:pos x="54" y="33"/>
                  </a:cxn>
                  <a:cxn ang="0">
                    <a:pos x="59" y="35"/>
                  </a:cxn>
                  <a:cxn ang="0">
                    <a:pos x="61" y="37"/>
                  </a:cxn>
                  <a:cxn ang="0">
                    <a:pos x="62" y="38"/>
                  </a:cxn>
                  <a:cxn ang="0">
                    <a:pos x="62" y="38"/>
                  </a:cxn>
                  <a:cxn ang="0">
                    <a:pos x="72" y="41"/>
                  </a:cxn>
                  <a:cxn ang="0">
                    <a:pos x="63" y="31"/>
                  </a:cxn>
                  <a:cxn ang="0">
                    <a:pos x="52" y="22"/>
                  </a:cxn>
                  <a:cxn ang="0">
                    <a:pos x="40" y="15"/>
                  </a:cxn>
                  <a:cxn ang="0">
                    <a:pos x="27" y="9"/>
                  </a:cxn>
                  <a:cxn ang="0">
                    <a:pos x="17" y="4"/>
                  </a:cxn>
                  <a:cxn ang="0">
                    <a:pos x="8" y="2"/>
                  </a:cxn>
                  <a:cxn ang="0">
                    <a:pos x="2" y="0"/>
                  </a:cxn>
                  <a:cxn ang="0">
                    <a:pos x="0" y="0"/>
                  </a:cxn>
                </a:cxnLst>
                <a:rect l="0" t="0" r="r" b="b"/>
                <a:pathLst>
                  <a:path w="96" h="62">
                    <a:moveTo>
                      <a:pt x="0" y="0"/>
                    </a:moveTo>
                    <a:lnTo>
                      <a:pt x="11" y="2"/>
                    </a:lnTo>
                    <a:lnTo>
                      <a:pt x="25" y="6"/>
                    </a:lnTo>
                    <a:lnTo>
                      <a:pt x="39" y="10"/>
                    </a:lnTo>
                    <a:lnTo>
                      <a:pt x="53" y="16"/>
                    </a:lnTo>
                    <a:lnTo>
                      <a:pt x="65" y="24"/>
                    </a:lnTo>
                    <a:lnTo>
                      <a:pt x="78" y="34"/>
                    </a:lnTo>
                    <a:lnTo>
                      <a:pt x="88" y="45"/>
                    </a:lnTo>
                    <a:lnTo>
                      <a:pt x="96" y="57"/>
                    </a:lnTo>
                    <a:lnTo>
                      <a:pt x="85" y="53"/>
                    </a:lnTo>
                    <a:lnTo>
                      <a:pt x="86" y="62"/>
                    </a:lnTo>
                    <a:lnTo>
                      <a:pt x="79" y="57"/>
                    </a:lnTo>
                    <a:lnTo>
                      <a:pt x="71" y="53"/>
                    </a:lnTo>
                    <a:lnTo>
                      <a:pt x="64" y="49"/>
                    </a:lnTo>
                    <a:lnTo>
                      <a:pt x="59" y="46"/>
                    </a:lnTo>
                    <a:lnTo>
                      <a:pt x="52" y="44"/>
                    </a:lnTo>
                    <a:lnTo>
                      <a:pt x="48" y="41"/>
                    </a:lnTo>
                    <a:lnTo>
                      <a:pt x="45" y="40"/>
                    </a:lnTo>
                    <a:lnTo>
                      <a:pt x="44" y="40"/>
                    </a:lnTo>
                    <a:lnTo>
                      <a:pt x="50" y="40"/>
                    </a:lnTo>
                    <a:lnTo>
                      <a:pt x="57" y="41"/>
                    </a:lnTo>
                    <a:lnTo>
                      <a:pt x="61" y="44"/>
                    </a:lnTo>
                    <a:lnTo>
                      <a:pt x="63" y="44"/>
                    </a:lnTo>
                    <a:lnTo>
                      <a:pt x="54" y="33"/>
                    </a:lnTo>
                    <a:lnTo>
                      <a:pt x="59" y="35"/>
                    </a:lnTo>
                    <a:lnTo>
                      <a:pt x="61" y="37"/>
                    </a:lnTo>
                    <a:lnTo>
                      <a:pt x="62" y="38"/>
                    </a:lnTo>
                    <a:lnTo>
                      <a:pt x="62" y="38"/>
                    </a:lnTo>
                    <a:lnTo>
                      <a:pt x="72" y="41"/>
                    </a:lnTo>
                    <a:lnTo>
                      <a:pt x="63" y="31"/>
                    </a:lnTo>
                    <a:lnTo>
                      <a:pt x="52" y="22"/>
                    </a:lnTo>
                    <a:lnTo>
                      <a:pt x="40" y="15"/>
                    </a:lnTo>
                    <a:lnTo>
                      <a:pt x="27" y="9"/>
                    </a:lnTo>
                    <a:lnTo>
                      <a:pt x="17" y="4"/>
                    </a:lnTo>
                    <a:lnTo>
                      <a:pt x="8" y="2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2930" name="Freeform 162"/>
              <p:cNvSpPr>
                <a:spLocks/>
              </p:cNvSpPr>
              <p:nvPr/>
            </p:nvSpPr>
            <p:spPr bwMode="auto">
              <a:xfrm>
                <a:off x="3531" y="2656"/>
                <a:ext cx="23" cy="20"/>
              </a:xfrm>
              <a:custGeom>
                <a:avLst/>
                <a:gdLst/>
                <a:ahLst/>
                <a:cxnLst>
                  <a:cxn ang="0">
                    <a:pos x="44" y="24"/>
                  </a:cxn>
                  <a:cxn ang="0">
                    <a:pos x="39" y="20"/>
                  </a:cxn>
                  <a:cxn ang="0">
                    <a:pos x="36" y="15"/>
                  </a:cxn>
                  <a:cxn ang="0">
                    <a:pos x="31" y="12"/>
                  </a:cxn>
                  <a:cxn ang="0">
                    <a:pos x="25" y="7"/>
                  </a:cxn>
                  <a:cxn ang="0">
                    <a:pos x="20" y="5"/>
                  </a:cxn>
                  <a:cxn ang="0">
                    <a:pos x="14" y="2"/>
                  </a:cxn>
                  <a:cxn ang="0">
                    <a:pos x="7" y="0"/>
                  </a:cxn>
                  <a:cxn ang="0">
                    <a:pos x="0" y="0"/>
                  </a:cxn>
                  <a:cxn ang="0">
                    <a:pos x="9" y="2"/>
                  </a:cxn>
                  <a:cxn ang="0">
                    <a:pos x="17" y="5"/>
                  </a:cxn>
                  <a:cxn ang="0">
                    <a:pos x="23" y="8"/>
                  </a:cxn>
                  <a:cxn ang="0">
                    <a:pos x="29" y="12"/>
                  </a:cxn>
                  <a:cxn ang="0">
                    <a:pos x="32" y="15"/>
                  </a:cxn>
                  <a:cxn ang="0">
                    <a:pos x="35" y="19"/>
                  </a:cxn>
                  <a:cxn ang="0">
                    <a:pos x="37" y="20"/>
                  </a:cxn>
                  <a:cxn ang="0">
                    <a:pos x="37" y="21"/>
                  </a:cxn>
                  <a:cxn ang="0">
                    <a:pos x="23" y="16"/>
                  </a:cxn>
                  <a:cxn ang="0">
                    <a:pos x="13" y="15"/>
                  </a:cxn>
                  <a:cxn ang="0">
                    <a:pos x="6" y="16"/>
                  </a:cxn>
                  <a:cxn ang="0">
                    <a:pos x="4" y="17"/>
                  </a:cxn>
                  <a:cxn ang="0">
                    <a:pos x="12" y="19"/>
                  </a:cxn>
                  <a:cxn ang="0">
                    <a:pos x="20" y="20"/>
                  </a:cxn>
                  <a:cxn ang="0">
                    <a:pos x="27" y="22"/>
                  </a:cxn>
                  <a:cxn ang="0">
                    <a:pos x="32" y="24"/>
                  </a:cxn>
                  <a:cxn ang="0">
                    <a:pos x="37" y="27"/>
                  </a:cxn>
                  <a:cxn ang="0">
                    <a:pos x="40" y="30"/>
                  </a:cxn>
                  <a:cxn ang="0">
                    <a:pos x="43" y="33"/>
                  </a:cxn>
                  <a:cxn ang="0">
                    <a:pos x="45" y="38"/>
                  </a:cxn>
                  <a:cxn ang="0">
                    <a:pos x="46" y="42"/>
                  </a:cxn>
                  <a:cxn ang="0">
                    <a:pos x="46" y="36"/>
                  </a:cxn>
                  <a:cxn ang="0">
                    <a:pos x="45" y="29"/>
                  </a:cxn>
                  <a:cxn ang="0">
                    <a:pos x="44" y="24"/>
                  </a:cxn>
                </a:cxnLst>
                <a:rect l="0" t="0" r="r" b="b"/>
                <a:pathLst>
                  <a:path w="46" h="42">
                    <a:moveTo>
                      <a:pt x="44" y="24"/>
                    </a:moveTo>
                    <a:lnTo>
                      <a:pt x="39" y="20"/>
                    </a:lnTo>
                    <a:lnTo>
                      <a:pt x="36" y="15"/>
                    </a:lnTo>
                    <a:lnTo>
                      <a:pt x="31" y="12"/>
                    </a:lnTo>
                    <a:lnTo>
                      <a:pt x="25" y="7"/>
                    </a:lnTo>
                    <a:lnTo>
                      <a:pt x="20" y="5"/>
                    </a:lnTo>
                    <a:lnTo>
                      <a:pt x="14" y="2"/>
                    </a:lnTo>
                    <a:lnTo>
                      <a:pt x="7" y="0"/>
                    </a:lnTo>
                    <a:lnTo>
                      <a:pt x="0" y="0"/>
                    </a:lnTo>
                    <a:lnTo>
                      <a:pt x="9" y="2"/>
                    </a:lnTo>
                    <a:lnTo>
                      <a:pt x="17" y="5"/>
                    </a:lnTo>
                    <a:lnTo>
                      <a:pt x="23" y="8"/>
                    </a:lnTo>
                    <a:lnTo>
                      <a:pt x="29" y="12"/>
                    </a:lnTo>
                    <a:lnTo>
                      <a:pt x="32" y="15"/>
                    </a:lnTo>
                    <a:lnTo>
                      <a:pt x="35" y="19"/>
                    </a:lnTo>
                    <a:lnTo>
                      <a:pt x="37" y="20"/>
                    </a:lnTo>
                    <a:lnTo>
                      <a:pt x="37" y="21"/>
                    </a:lnTo>
                    <a:lnTo>
                      <a:pt x="23" y="16"/>
                    </a:lnTo>
                    <a:lnTo>
                      <a:pt x="13" y="15"/>
                    </a:lnTo>
                    <a:lnTo>
                      <a:pt x="6" y="16"/>
                    </a:lnTo>
                    <a:lnTo>
                      <a:pt x="4" y="17"/>
                    </a:lnTo>
                    <a:lnTo>
                      <a:pt x="12" y="19"/>
                    </a:lnTo>
                    <a:lnTo>
                      <a:pt x="20" y="20"/>
                    </a:lnTo>
                    <a:lnTo>
                      <a:pt x="27" y="22"/>
                    </a:lnTo>
                    <a:lnTo>
                      <a:pt x="32" y="24"/>
                    </a:lnTo>
                    <a:lnTo>
                      <a:pt x="37" y="27"/>
                    </a:lnTo>
                    <a:lnTo>
                      <a:pt x="40" y="30"/>
                    </a:lnTo>
                    <a:lnTo>
                      <a:pt x="43" y="33"/>
                    </a:lnTo>
                    <a:lnTo>
                      <a:pt x="45" y="38"/>
                    </a:lnTo>
                    <a:lnTo>
                      <a:pt x="46" y="42"/>
                    </a:lnTo>
                    <a:lnTo>
                      <a:pt x="46" y="36"/>
                    </a:lnTo>
                    <a:lnTo>
                      <a:pt x="45" y="29"/>
                    </a:lnTo>
                    <a:lnTo>
                      <a:pt x="44" y="2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2931" name="Freeform 163"/>
              <p:cNvSpPr>
                <a:spLocks/>
              </p:cNvSpPr>
              <p:nvPr/>
            </p:nvSpPr>
            <p:spPr bwMode="auto">
              <a:xfrm>
                <a:off x="3535" y="2712"/>
                <a:ext cx="28" cy="18"/>
              </a:xfrm>
              <a:custGeom>
                <a:avLst/>
                <a:gdLst/>
                <a:ahLst/>
                <a:cxnLst>
                  <a:cxn ang="0">
                    <a:pos x="38" y="0"/>
                  </a:cxn>
                  <a:cxn ang="0">
                    <a:pos x="32" y="2"/>
                  </a:cxn>
                  <a:cxn ang="0">
                    <a:pos x="27" y="6"/>
                  </a:cxn>
                  <a:cxn ang="0">
                    <a:pos x="21" y="9"/>
                  </a:cxn>
                  <a:cxn ang="0">
                    <a:pos x="16" y="12"/>
                  </a:cxn>
                  <a:cxn ang="0">
                    <a:pos x="12" y="16"/>
                  </a:cxn>
                  <a:cxn ang="0">
                    <a:pos x="7" y="22"/>
                  </a:cxn>
                  <a:cxn ang="0">
                    <a:pos x="4" y="26"/>
                  </a:cxn>
                  <a:cxn ang="0">
                    <a:pos x="0" y="33"/>
                  </a:cxn>
                  <a:cxn ang="0">
                    <a:pos x="10" y="19"/>
                  </a:cxn>
                  <a:cxn ang="0">
                    <a:pos x="22" y="10"/>
                  </a:cxn>
                  <a:cxn ang="0">
                    <a:pos x="29" y="7"/>
                  </a:cxn>
                  <a:cxn ang="0">
                    <a:pos x="32" y="6"/>
                  </a:cxn>
                  <a:cxn ang="0">
                    <a:pos x="23" y="17"/>
                  </a:cxn>
                  <a:cxn ang="0">
                    <a:pos x="19" y="26"/>
                  </a:cxn>
                  <a:cxn ang="0">
                    <a:pos x="17" y="33"/>
                  </a:cxn>
                  <a:cxn ang="0">
                    <a:pos x="17" y="35"/>
                  </a:cxn>
                  <a:cxn ang="0">
                    <a:pos x="22" y="27"/>
                  </a:cxn>
                  <a:cxn ang="0">
                    <a:pos x="25" y="22"/>
                  </a:cxn>
                  <a:cxn ang="0">
                    <a:pos x="30" y="16"/>
                  </a:cxn>
                  <a:cxn ang="0">
                    <a:pos x="34" y="11"/>
                  </a:cxn>
                  <a:cxn ang="0">
                    <a:pos x="38" y="8"/>
                  </a:cxn>
                  <a:cxn ang="0">
                    <a:pos x="43" y="6"/>
                  </a:cxn>
                  <a:cxn ang="0">
                    <a:pos x="47" y="4"/>
                  </a:cxn>
                  <a:cxn ang="0">
                    <a:pos x="52" y="4"/>
                  </a:cxn>
                  <a:cxn ang="0">
                    <a:pos x="55" y="3"/>
                  </a:cxn>
                  <a:cxn ang="0">
                    <a:pos x="51" y="2"/>
                  </a:cxn>
                  <a:cxn ang="0">
                    <a:pos x="43" y="1"/>
                  </a:cxn>
                  <a:cxn ang="0">
                    <a:pos x="38" y="0"/>
                  </a:cxn>
                </a:cxnLst>
                <a:rect l="0" t="0" r="r" b="b"/>
                <a:pathLst>
                  <a:path w="55" h="35">
                    <a:moveTo>
                      <a:pt x="38" y="0"/>
                    </a:moveTo>
                    <a:lnTo>
                      <a:pt x="32" y="2"/>
                    </a:lnTo>
                    <a:lnTo>
                      <a:pt x="27" y="6"/>
                    </a:lnTo>
                    <a:lnTo>
                      <a:pt x="21" y="9"/>
                    </a:lnTo>
                    <a:lnTo>
                      <a:pt x="16" y="12"/>
                    </a:lnTo>
                    <a:lnTo>
                      <a:pt x="12" y="16"/>
                    </a:lnTo>
                    <a:lnTo>
                      <a:pt x="7" y="22"/>
                    </a:lnTo>
                    <a:lnTo>
                      <a:pt x="4" y="26"/>
                    </a:lnTo>
                    <a:lnTo>
                      <a:pt x="0" y="33"/>
                    </a:lnTo>
                    <a:lnTo>
                      <a:pt x="10" y="19"/>
                    </a:lnTo>
                    <a:lnTo>
                      <a:pt x="22" y="10"/>
                    </a:lnTo>
                    <a:lnTo>
                      <a:pt x="29" y="7"/>
                    </a:lnTo>
                    <a:lnTo>
                      <a:pt x="32" y="6"/>
                    </a:lnTo>
                    <a:lnTo>
                      <a:pt x="23" y="17"/>
                    </a:lnTo>
                    <a:lnTo>
                      <a:pt x="19" y="26"/>
                    </a:lnTo>
                    <a:lnTo>
                      <a:pt x="17" y="33"/>
                    </a:lnTo>
                    <a:lnTo>
                      <a:pt x="17" y="35"/>
                    </a:lnTo>
                    <a:lnTo>
                      <a:pt x="22" y="27"/>
                    </a:lnTo>
                    <a:lnTo>
                      <a:pt x="25" y="22"/>
                    </a:lnTo>
                    <a:lnTo>
                      <a:pt x="30" y="16"/>
                    </a:lnTo>
                    <a:lnTo>
                      <a:pt x="34" y="11"/>
                    </a:lnTo>
                    <a:lnTo>
                      <a:pt x="38" y="8"/>
                    </a:lnTo>
                    <a:lnTo>
                      <a:pt x="43" y="6"/>
                    </a:lnTo>
                    <a:lnTo>
                      <a:pt x="47" y="4"/>
                    </a:lnTo>
                    <a:lnTo>
                      <a:pt x="52" y="4"/>
                    </a:lnTo>
                    <a:lnTo>
                      <a:pt x="55" y="3"/>
                    </a:lnTo>
                    <a:lnTo>
                      <a:pt x="51" y="2"/>
                    </a:lnTo>
                    <a:lnTo>
                      <a:pt x="43" y="1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2932" name="Freeform 164"/>
              <p:cNvSpPr>
                <a:spLocks/>
              </p:cNvSpPr>
              <p:nvPr/>
            </p:nvSpPr>
            <p:spPr bwMode="auto">
              <a:xfrm>
                <a:off x="3670" y="2692"/>
                <a:ext cx="31" cy="11"/>
              </a:xfrm>
              <a:custGeom>
                <a:avLst/>
                <a:gdLst/>
                <a:ahLst/>
                <a:cxnLst>
                  <a:cxn ang="0">
                    <a:pos x="13" y="1"/>
                  </a:cxn>
                  <a:cxn ang="0">
                    <a:pos x="19" y="0"/>
                  </a:cxn>
                  <a:cxn ang="0">
                    <a:pos x="26" y="0"/>
                  </a:cxn>
                  <a:cxn ang="0">
                    <a:pos x="32" y="0"/>
                  </a:cxn>
                  <a:cxn ang="0">
                    <a:pos x="38" y="0"/>
                  </a:cxn>
                  <a:cxn ang="0">
                    <a:pos x="44" y="1"/>
                  </a:cxn>
                  <a:cxn ang="0">
                    <a:pos x="50" y="3"/>
                  </a:cxn>
                  <a:cxn ang="0">
                    <a:pos x="56" y="6"/>
                  </a:cxn>
                  <a:cxn ang="0">
                    <a:pos x="62" y="11"/>
                  </a:cxn>
                  <a:cxn ang="0">
                    <a:pos x="54" y="6"/>
                  </a:cxn>
                  <a:cxn ang="0">
                    <a:pos x="46" y="4"/>
                  </a:cxn>
                  <a:cxn ang="0">
                    <a:pos x="39" y="3"/>
                  </a:cxn>
                  <a:cxn ang="0">
                    <a:pos x="33" y="2"/>
                  </a:cxn>
                  <a:cxn ang="0">
                    <a:pos x="27" y="2"/>
                  </a:cxn>
                  <a:cxn ang="0">
                    <a:pos x="24" y="2"/>
                  </a:cxn>
                  <a:cxn ang="0">
                    <a:pos x="21" y="3"/>
                  </a:cxn>
                  <a:cxn ang="0">
                    <a:pos x="20" y="3"/>
                  </a:cxn>
                  <a:cxn ang="0">
                    <a:pos x="34" y="9"/>
                  </a:cxn>
                  <a:cxn ang="0">
                    <a:pos x="43" y="15"/>
                  </a:cxn>
                  <a:cxn ang="0">
                    <a:pos x="47" y="19"/>
                  </a:cxn>
                  <a:cxn ang="0">
                    <a:pos x="48" y="21"/>
                  </a:cxn>
                  <a:cxn ang="0">
                    <a:pos x="41" y="17"/>
                  </a:cxn>
                  <a:cxn ang="0">
                    <a:pos x="34" y="13"/>
                  </a:cxn>
                  <a:cxn ang="0">
                    <a:pos x="28" y="10"/>
                  </a:cxn>
                  <a:cxn ang="0">
                    <a:pos x="23" y="8"/>
                  </a:cxn>
                  <a:cxn ang="0">
                    <a:pos x="17" y="8"/>
                  </a:cxn>
                  <a:cxn ang="0">
                    <a:pos x="12" y="8"/>
                  </a:cxn>
                  <a:cxn ang="0">
                    <a:pos x="8" y="9"/>
                  </a:cxn>
                  <a:cxn ang="0">
                    <a:pos x="3" y="11"/>
                  </a:cxn>
                  <a:cxn ang="0">
                    <a:pos x="0" y="13"/>
                  </a:cxn>
                  <a:cxn ang="0">
                    <a:pos x="4" y="9"/>
                  </a:cxn>
                  <a:cxn ang="0">
                    <a:pos x="10" y="3"/>
                  </a:cxn>
                  <a:cxn ang="0">
                    <a:pos x="13" y="1"/>
                  </a:cxn>
                </a:cxnLst>
                <a:rect l="0" t="0" r="r" b="b"/>
                <a:pathLst>
                  <a:path w="62" h="21">
                    <a:moveTo>
                      <a:pt x="13" y="1"/>
                    </a:moveTo>
                    <a:lnTo>
                      <a:pt x="19" y="0"/>
                    </a:lnTo>
                    <a:lnTo>
                      <a:pt x="26" y="0"/>
                    </a:lnTo>
                    <a:lnTo>
                      <a:pt x="32" y="0"/>
                    </a:lnTo>
                    <a:lnTo>
                      <a:pt x="38" y="0"/>
                    </a:lnTo>
                    <a:lnTo>
                      <a:pt x="44" y="1"/>
                    </a:lnTo>
                    <a:lnTo>
                      <a:pt x="50" y="3"/>
                    </a:lnTo>
                    <a:lnTo>
                      <a:pt x="56" y="6"/>
                    </a:lnTo>
                    <a:lnTo>
                      <a:pt x="62" y="11"/>
                    </a:lnTo>
                    <a:lnTo>
                      <a:pt x="54" y="6"/>
                    </a:lnTo>
                    <a:lnTo>
                      <a:pt x="46" y="4"/>
                    </a:lnTo>
                    <a:lnTo>
                      <a:pt x="39" y="3"/>
                    </a:lnTo>
                    <a:lnTo>
                      <a:pt x="33" y="2"/>
                    </a:lnTo>
                    <a:lnTo>
                      <a:pt x="27" y="2"/>
                    </a:lnTo>
                    <a:lnTo>
                      <a:pt x="24" y="2"/>
                    </a:lnTo>
                    <a:lnTo>
                      <a:pt x="21" y="3"/>
                    </a:lnTo>
                    <a:lnTo>
                      <a:pt x="20" y="3"/>
                    </a:lnTo>
                    <a:lnTo>
                      <a:pt x="34" y="9"/>
                    </a:lnTo>
                    <a:lnTo>
                      <a:pt x="43" y="15"/>
                    </a:lnTo>
                    <a:lnTo>
                      <a:pt x="47" y="19"/>
                    </a:lnTo>
                    <a:lnTo>
                      <a:pt x="48" y="21"/>
                    </a:lnTo>
                    <a:lnTo>
                      <a:pt x="41" y="17"/>
                    </a:lnTo>
                    <a:lnTo>
                      <a:pt x="34" y="13"/>
                    </a:lnTo>
                    <a:lnTo>
                      <a:pt x="28" y="10"/>
                    </a:lnTo>
                    <a:lnTo>
                      <a:pt x="23" y="8"/>
                    </a:lnTo>
                    <a:lnTo>
                      <a:pt x="17" y="8"/>
                    </a:lnTo>
                    <a:lnTo>
                      <a:pt x="12" y="8"/>
                    </a:lnTo>
                    <a:lnTo>
                      <a:pt x="8" y="9"/>
                    </a:lnTo>
                    <a:lnTo>
                      <a:pt x="3" y="11"/>
                    </a:lnTo>
                    <a:lnTo>
                      <a:pt x="0" y="13"/>
                    </a:lnTo>
                    <a:lnTo>
                      <a:pt x="4" y="9"/>
                    </a:lnTo>
                    <a:lnTo>
                      <a:pt x="10" y="3"/>
                    </a:lnTo>
                    <a:lnTo>
                      <a:pt x="13" y="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2933" name="Freeform 165"/>
              <p:cNvSpPr>
                <a:spLocks/>
              </p:cNvSpPr>
              <p:nvPr/>
            </p:nvSpPr>
            <p:spPr bwMode="auto">
              <a:xfrm>
                <a:off x="3552" y="2741"/>
                <a:ext cx="46" cy="6"/>
              </a:xfrm>
              <a:custGeom>
                <a:avLst/>
                <a:gdLst/>
                <a:ahLst/>
                <a:cxnLst>
                  <a:cxn ang="0">
                    <a:pos x="91" y="7"/>
                  </a:cxn>
                  <a:cxn ang="0">
                    <a:pos x="83" y="4"/>
                  </a:cxn>
                  <a:cxn ang="0">
                    <a:pos x="77" y="3"/>
                  </a:cxn>
                  <a:cxn ang="0">
                    <a:pos x="71" y="2"/>
                  </a:cxn>
                  <a:cxn ang="0">
                    <a:pos x="66" y="0"/>
                  </a:cxn>
                  <a:cxn ang="0">
                    <a:pos x="63" y="0"/>
                  </a:cxn>
                  <a:cxn ang="0">
                    <a:pos x="59" y="0"/>
                  </a:cxn>
                  <a:cxn ang="0">
                    <a:pos x="56" y="0"/>
                  </a:cxn>
                  <a:cxn ang="0">
                    <a:pos x="53" y="0"/>
                  </a:cxn>
                  <a:cxn ang="0">
                    <a:pos x="47" y="0"/>
                  </a:cxn>
                  <a:cxn ang="0">
                    <a:pos x="40" y="3"/>
                  </a:cxn>
                  <a:cxn ang="0">
                    <a:pos x="31" y="4"/>
                  </a:cxn>
                  <a:cxn ang="0">
                    <a:pos x="23" y="6"/>
                  </a:cxn>
                  <a:cxn ang="0">
                    <a:pos x="13" y="9"/>
                  </a:cxn>
                  <a:cxn ang="0">
                    <a:pos x="7" y="10"/>
                  </a:cxn>
                  <a:cxn ang="0">
                    <a:pos x="2" y="12"/>
                  </a:cxn>
                  <a:cxn ang="0">
                    <a:pos x="0" y="12"/>
                  </a:cxn>
                  <a:cxn ang="0">
                    <a:pos x="12" y="10"/>
                  </a:cxn>
                  <a:cxn ang="0">
                    <a:pos x="24" y="7"/>
                  </a:cxn>
                  <a:cxn ang="0">
                    <a:pos x="33" y="5"/>
                  </a:cxn>
                  <a:cxn ang="0">
                    <a:pos x="41" y="4"/>
                  </a:cxn>
                  <a:cxn ang="0">
                    <a:pos x="47" y="4"/>
                  </a:cxn>
                  <a:cxn ang="0">
                    <a:pos x="53" y="3"/>
                  </a:cxn>
                  <a:cxn ang="0">
                    <a:pos x="56" y="3"/>
                  </a:cxn>
                  <a:cxn ang="0">
                    <a:pos x="58" y="3"/>
                  </a:cxn>
                  <a:cxn ang="0">
                    <a:pos x="68" y="3"/>
                  </a:cxn>
                  <a:cxn ang="0">
                    <a:pos x="78" y="5"/>
                  </a:cxn>
                  <a:cxn ang="0">
                    <a:pos x="87" y="6"/>
                  </a:cxn>
                  <a:cxn ang="0">
                    <a:pos x="91" y="7"/>
                  </a:cxn>
                  <a:cxn ang="0">
                    <a:pos x="91" y="7"/>
                  </a:cxn>
                </a:cxnLst>
                <a:rect l="0" t="0" r="r" b="b"/>
                <a:pathLst>
                  <a:path w="91" h="12">
                    <a:moveTo>
                      <a:pt x="91" y="7"/>
                    </a:moveTo>
                    <a:lnTo>
                      <a:pt x="83" y="4"/>
                    </a:lnTo>
                    <a:lnTo>
                      <a:pt x="77" y="3"/>
                    </a:lnTo>
                    <a:lnTo>
                      <a:pt x="71" y="2"/>
                    </a:lnTo>
                    <a:lnTo>
                      <a:pt x="66" y="0"/>
                    </a:lnTo>
                    <a:lnTo>
                      <a:pt x="63" y="0"/>
                    </a:lnTo>
                    <a:lnTo>
                      <a:pt x="59" y="0"/>
                    </a:lnTo>
                    <a:lnTo>
                      <a:pt x="56" y="0"/>
                    </a:lnTo>
                    <a:lnTo>
                      <a:pt x="53" y="0"/>
                    </a:lnTo>
                    <a:lnTo>
                      <a:pt x="47" y="0"/>
                    </a:lnTo>
                    <a:lnTo>
                      <a:pt x="40" y="3"/>
                    </a:lnTo>
                    <a:lnTo>
                      <a:pt x="31" y="4"/>
                    </a:lnTo>
                    <a:lnTo>
                      <a:pt x="23" y="6"/>
                    </a:lnTo>
                    <a:lnTo>
                      <a:pt x="13" y="9"/>
                    </a:lnTo>
                    <a:lnTo>
                      <a:pt x="7" y="10"/>
                    </a:lnTo>
                    <a:lnTo>
                      <a:pt x="2" y="12"/>
                    </a:lnTo>
                    <a:lnTo>
                      <a:pt x="0" y="12"/>
                    </a:lnTo>
                    <a:lnTo>
                      <a:pt x="12" y="10"/>
                    </a:lnTo>
                    <a:lnTo>
                      <a:pt x="24" y="7"/>
                    </a:lnTo>
                    <a:lnTo>
                      <a:pt x="33" y="5"/>
                    </a:lnTo>
                    <a:lnTo>
                      <a:pt x="41" y="4"/>
                    </a:lnTo>
                    <a:lnTo>
                      <a:pt x="47" y="4"/>
                    </a:lnTo>
                    <a:lnTo>
                      <a:pt x="53" y="3"/>
                    </a:lnTo>
                    <a:lnTo>
                      <a:pt x="56" y="3"/>
                    </a:lnTo>
                    <a:lnTo>
                      <a:pt x="58" y="3"/>
                    </a:lnTo>
                    <a:lnTo>
                      <a:pt x="68" y="3"/>
                    </a:lnTo>
                    <a:lnTo>
                      <a:pt x="78" y="5"/>
                    </a:lnTo>
                    <a:lnTo>
                      <a:pt x="87" y="6"/>
                    </a:lnTo>
                    <a:lnTo>
                      <a:pt x="91" y="7"/>
                    </a:lnTo>
                    <a:lnTo>
                      <a:pt x="91" y="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2934" name="Freeform 166"/>
              <p:cNvSpPr>
                <a:spLocks/>
              </p:cNvSpPr>
              <p:nvPr/>
            </p:nvSpPr>
            <p:spPr bwMode="auto">
              <a:xfrm>
                <a:off x="3543" y="2746"/>
                <a:ext cx="53" cy="14"/>
              </a:xfrm>
              <a:custGeom>
                <a:avLst/>
                <a:gdLst/>
                <a:ahLst/>
                <a:cxnLst>
                  <a:cxn ang="0">
                    <a:pos x="106" y="3"/>
                  </a:cxn>
                  <a:cxn ang="0">
                    <a:pos x="96" y="1"/>
                  </a:cxn>
                  <a:cxn ang="0">
                    <a:pos x="88" y="0"/>
                  </a:cxn>
                  <a:cxn ang="0">
                    <a:pos x="81" y="0"/>
                  </a:cxn>
                  <a:cxn ang="0">
                    <a:pos x="76" y="0"/>
                  </a:cxn>
                  <a:cxn ang="0">
                    <a:pos x="72" y="1"/>
                  </a:cxn>
                  <a:cxn ang="0">
                    <a:pos x="67" y="2"/>
                  </a:cxn>
                  <a:cxn ang="0">
                    <a:pos x="64" y="2"/>
                  </a:cxn>
                  <a:cxn ang="0">
                    <a:pos x="59" y="3"/>
                  </a:cxn>
                  <a:cxn ang="0">
                    <a:pos x="53" y="4"/>
                  </a:cxn>
                  <a:cxn ang="0">
                    <a:pos x="45" y="8"/>
                  </a:cxn>
                  <a:cxn ang="0">
                    <a:pos x="36" y="11"/>
                  </a:cxn>
                  <a:cxn ang="0">
                    <a:pos x="26" y="16"/>
                  </a:cxn>
                  <a:cxn ang="0">
                    <a:pos x="16" y="20"/>
                  </a:cxn>
                  <a:cxn ang="0">
                    <a:pos x="8" y="24"/>
                  </a:cxn>
                  <a:cxn ang="0">
                    <a:pos x="3" y="26"/>
                  </a:cxn>
                  <a:cxn ang="0">
                    <a:pos x="0" y="27"/>
                  </a:cxn>
                  <a:cxn ang="0">
                    <a:pos x="15" y="22"/>
                  </a:cxn>
                  <a:cxn ang="0">
                    <a:pos x="29" y="17"/>
                  </a:cxn>
                  <a:cxn ang="0">
                    <a:pos x="39" y="12"/>
                  </a:cxn>
                  <a:cxn ang="0">
                    <a:pos x="49" y="10"/>
                  </a:cxn>
                  <a:cxn ang="0">
                    <a:pos x="54" y="8"/>
                  </a:cxn>
                  <a:cxn ang="0">
                    <a:pos x="60" y="5"/>
                  </a:cxn>
                  <a:cxn ang="0">
                    <a:pos x="64" y="5"/>
                  </a:cxn>
                  <a:cxn ang="0">
                    <a:pos x="66" y="4"/>
                  </a:cxn>
                  <a:cxn ang="0">
                    <a:pos x="72" y="3"/>
                  </a:cxn>
                  <a:cxn ang="0">
                    <a:pos x="77" y="3"/>
                  </a:cxn>
                  <a:cxn ang="0">
                    <a:pos x="84" y="2"/>
                  </a:cxn>
                  <a:cxn ang="0">
                    <a:pos x="91" y="2"/>
                  </a:cxn>
                  <a:cxn ang="0">
                    <a:pos x="97" y="3"/>
                  </a:cxn>
                  <a:cxn ang="0">
                    <a:pos x="102" y="3"/>
                  </a:cxn>
                  <a:cxn ang="0">
                    <a:pos x="105" y="3"/>
                  </a:cxn>
                  <a:cxn ang="0">
                    <a:pos x="106" y="3"/>
                  </a:cxn>
                  <a:cxn ang="0">
                    <a:pos x="106" y="3"/>
                  </a:cxn>
                </a:cxnLst>
                <a:rect l="0" t="0" r="r" b="b"/>
                <a:pathLst>
                  <a:path w="106" h="27">
                    <a:moveTo>
                      <a:pt x="106" y="3"/>
                    </a:moveTo>
                    <a:lnTo>
                      <a:pt x="96" y="1"/>
                    </a:lnTo>
                    <a:lnTo>
                      <a:pt x="88" y="0"/>
                    </a:lnTo>
                    <a:lnTo>
                      <a:pt x="81" y="0"/>
                    </a:lnTo>
                    <a:lnTo>
                      <a:pt x="76" y="0"/>
                    </a:lnTo>
                    <a:lnTo>
                      <a:pt x="72" y="1"/>
                    </a:lnTo>
                    <a:lnTo>
                      <a:pt x="67" y="2"/>
                    </a:lnTo>
                    <a:lnTo>
                      <a:pt x="64" y="2"/>
                    </a:lnTo>
                    <a:lnTo>
                      <a:pt x="59" y="3"/>
                    </a:lnTo>
                    <a:lnTo>
                      <a:pt x="53" y="4"/>
                    </a:lnTo>
                    <a:lnTo>
                      <a:pt x="45" y="8"/>
                    </a:lnTo>
                    <a:lnTo>
                      <a:pt x="36" y="11"/>
                    </a:lnTo>
                    <a:lnTo>
                      <a:pt x="26" y="16"/>
                    </a:lnTo>
                    <a:lnTo>
                      <a:pt x="16" y="20"/>
                    </a:lnTo>
                    <a:lnTo>
                      <a:pt x="8" y="24"/>
                    </a:lnTo>
                    <a:lnTo>
                      <a:pt x="3" y="26"/>
                    </a:lnTo>
                    <a:lnTo>
                      <a:pt x="0" y="27"/>
                    </a:lnTo>
                    <a:lnTo>
                      <a:pt x="15" y="22"/>
                    </a:lnTo>
                    <a:lnTo>
                      <a:pt x="29" y="17"/>
                    </a:lnTo>
                    <a:lnTo>
                      <a:pt x="39" y="12"/>
                    </a:lnTo>
                    <a:lnTo>
                      <a:pt x="49" y="10"/>
                    </a:lnTo>
                    <a:lnTo>
                      <a:pt x="54" y="8"/>
                    </a:lnTo>
                    <a:lnTo>
                      <a:pt x="60" y="5"/>
                    </a:lnTo>
                    <a:lnTo>
                      <a:pt x="64" y="5"/>
                    </a:lnTo>
                    <a:lnTo>
                      <a:pt x="66" y="4"/>
                    </a:lnTo>
                    <a:lnTo>
                      <a:pt x="72" y="3"/>
                    </a:lnTo>
                    <a:lnTo>
                      <a:pt x="77" y="3"/>
                    </a:lnTo>
                    <a:lnTo>
                      <a:pt x="84" y="2"/>
                    </a:lnTo>
                    <a:lnTo>
                      <a:pt x="91" y="2"/>
                    </a:lnTo>
                    <a:lnTo>
                      <a:pt x="97" y="3"/>
                    </a:lnTo>
                    <a:lnTo>
                      <a:pt x="102" y="3"/>
                    </a:lnTo>
                    <a:lnTo>
                      <a:pt x="105" y="3"/>
                    </a:lnTo>
                    <a:lnTo>
                      <a:pt x="106" y="3"/>
                    </a:lnTo>
                    <a:lnTo>
                      <a:pt x="106" y="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2935" name="Freeform 167"/>
              <p:cNvSpPr>
                <a:spLocks/>
              </p:cNvSpPr>
              <p:nvPr/>
            </p:nvSpPr>
            <p:spPr bwMode="auto">
              <a:xfrm>
                <a:off x="3551" y="2751"/>
                <a:ext cx="42" cy="17"/>
              </a:xfrm>
              <a:custGeom>
                <a:avLst/>
                <a:gdLst/>
                <a:ahLst/>
                <a:cxnLst>
                  <a:cxn ang="0">
                    <a:pos x="83" y="0"/>
                  </a:cxn>
                  <a:cxn ang="0">
                    <a:pos x="75" y="0"/>
                  </a:cxn>
                  <a:cxn ang="0">
                    <a:pos x="68" y="0"/>
                  </a:cxn>
                  <a:cxn ang="0">
                    <a:pos x="62" y="1"/>
                  </a:cxn>
                  <a:cxn ang="0">
                    <a:pos x="58" y="1"/>
                  </a:cxn>
                  <a:cxn ang="0">
                    <a:pos x="54" y="3"/>
                  </a:cxn>
                  <a:cxn ang="0">
                    <a:pos x="51" y="5"/>
                  </a:cxn>
                  <a:cxn ang="0">
                    <a:pos x="49" y="6"/>
                  </a:cxn>
                  <a:cxn ang="0">
                    <a:pos x="45" y="7"/>
                  </a:cxn>
                  <a:cxn ang="0">
                    <a:pos x="41" y="9"/>
                  </a:cxn>
                  <a:cxn ang="0">
                    <a:pos x="35" y="12"/>
                  </a:cxn>
                  <a:cxn ang="0">
                    <a:pos x="27" y="16"/>
                  </a:cxn>
                  <a:cxn ang="0">
                    <a:pos x="20" y="21"/>
                  </a:cxn>
                  <a:cxn ang="0">
                    <a:pos x="12" y="25"/>
                  </a:cxn>
                  <a:cxn ang="0">
                    <a:pos x="6" y="30"/>
                  </a:cxn>
                  <a:cxn ang="0">
                    <a:pos x="2" y="32"/>
                  </a:cxn>
                  <a:cxn ang="0">
                    <a:pos x="0" y="33"/>
                  </a:cxn>
                  <a:cxn ang="0">
                    <a:pos x="12" y="26"/>
                  </a:cxn>
                  <a:cxn ang="0">
                    <a:pos x="22" y="22"/>
                  </a:cxn>
                  <a:cxn ang="0">
                    <a:pos x="30" y="17"/>
                  </a:cxn>
                  <a:cxn ang="0">
                    <a:pos x="37" y="14"/>
                  </a:cxn>
                  <a:cxn ang="0">
                    <a:pos x="42" y="10"/>
                  </a:cxn>
                  <a:cxn ang="0">
                    <a:pos x="46" y="8"/>
                  </a:cxn>
                  <a:cxn ang="0">
                    <a:pos x="49" y="7"/>
                  </a:cxn>
                  <a:cxn ang="0">
                    <a:pos x="51" y="6"/>
                  </a:cxn>
                  <a:cxn ang="0">
                    <a:pos x="60" y="3"/>
                  </a:cxn>
                  <a:cxn ang="0">
                    <a:pos x="71" y="1"/>
                  </a:cxn>
                  <a:cxn ang="0">
                    <a:pos x="80" y="0"/>
                  </a:cxn>
                  <a:cxn ang="0">
                    <a:pos x="83" y="0"/>
                  </a:cxn>
                  <a:cxn ang="0">
                    <a:pos x="83" y="0"/>
                  </a:cxn>
                </a:cxnLst>
                <a:rect l="0" t="0" r="r" b="b"/>
                <a:pathLst>
                  <a:path w="83" h="33">
                    <a:moveTo>
                      <a:pt x="83" y="0"/>
                    </a:moveTo>
                    <a:lnTo>
                      <a:pt x="75" y="0"/>
                    </a:lnTo>
                    <a:lnTo>
                      <a:pt x="68" y="0"/>
                    </a:lnTo>
                    <a:lnTo>
                      <a:pt x="62" y="1"/>
                    </a:lnTo>
                    <a:lnTo>
                      <a:pt x="58" y="1"/>
                    </a:lnTo>
                    <a:lnTo>
                      <a:pt x="54" y="3"/>
                    </a:lnTo>
                    <a:lnTo>
                      <a:pt x="51" y="5"/>
                    </a:lnTo>
                    <a:lnTo>
                      <a:pt x="49" y="6"/>
                    </a:lnTo>
                    <a:lnTo>
                      <a:pt x="45" y="7"/>
                    </a:lnTo>
                    <a:lnTo>
                      <a:pt x="41" y="9"/>
                    </a:lnTo>
                    <a:lnTo>
                      <a:pt x="35" y="12"/>
                    </a:lnTo>
                    <a:lnTo>
                      <a:pt x="27" y="16"/>
                    </a:lnTo>
                    <a:lnTo>
                      <a:pt x="20" y="21"/>
                    </a:lnTo>
                    <a:lnTo>
                      <a:pt x="12" y="25"/>
                    </a:lnTo>
                    <a:lnTo>
                      <a:pt x="6" y="30"/>
                    </a:lnTo>
                    <a:lnTo>
                      <a:pt x="2" y="32"/>
                    </a:lnTo>
                    <a:lnTo>
                      <a:pt x="0" y="33"/>
                    </a:lnTo>
                    <a:lnTo>
                      <a:pt x="12" y="26"/>
                    </a:lnTo>
                    <a:lnTo>
                      <a:pt x="22" y="22"/>
                    </a:lnTo>
                    <a:lnTo>
                      <a:pt x="30" y="17"/>
                    </a:lnTo>
                    <a:lnTo>
                      <a:pt x="37" y="14"/>
                    </a:lnTo>
                    <a:lnTo>
                      <a:pt x="42" y="10"/>
                    </a:lnTo>
                    <a:lnTo>
                      <a:pt x="46" y="8"/>
                    </a:lnTo>
                    <a:lnTo>
                      <a:pt x="49" y="7"/>
                    </a:lnTo>
                    <a:lnTo>
                      <a:pt x="51" y="6"/>
                    </a:lnTo>
                    <a:lnTo>
                      <a:pt x="60" y="3"/>
                    </a:lnTo>
                    <a:lnTo>
                      <a:pt x="71" y="1"/>
                    </a:lnTo>
                    <a:lnTo>
                      <a:pt x="80" y="0"/>
                    </a:lnTo>
                    <a:lnTo>
                      <a:pt x="83" y="0"/>
                    </a:lnTo>
                    <a:lnTo>
                      <a:pt x="83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2936" name="Freeform 168"/>
              <p:cNvSpPr>
                <a:spLocks/>
              </p:cNvSpPr>
              <p:nvPr/>
            </p:nvSpPr>
            <p:spPr bwMode="auto">
              <a:xfrm>
                <a:off x="3597" y="2633"/>
                <a:ext cx="18" cy="36"/>
              </a:xfrm>
              <a:custGeom>
                <a:avLst/>
                <a:gdLst/>
                <a:ahLst/>
                <a:cxnLst>
                  <a:cxn ang="0">
                    <a:pos x="14" y="0"/>
                  </a:cxn>
                  <a:cxn ang="0">
                    <a:pos x="7" y="8"/>
                  </a:cxn>
                  <a:cxn ang="0">
                    <a:pos x="3" y="16"/>
                  </a:cxn>
                  <a:cxn ang="0">
                    <a:pos x="0" y="23"/>
                  </a:cxn>
                  <a:cxn ang="0">
                    <a:pos x="4" y="29"/>
                  </a:cxn>
                  <a:cxn ang="0">
                    <a:pos x="8" y="31"/>
                  </a:cxn>
                  <a:cxn ang="0">
                    <a:pos x="10" y="32"/>
                  </a:cxn>
                  <a:cxn ang="0">
                    <a:pos x="11" y="36"/>
                  </a:cxn>
                  <a:cxn ang="0">
                    <a:pos x="13" y="44"/>
                  </a:cxn>
                  <a:cxn ang="0">
                    <a:pos x="19" y="54"/>
                  </a:cxn>
                  <a:cxn ang="0">
                    <a:pos x="25" y="63"/>
                  </a:cxn>
                  <a:cxn ang="0">
                    <a:pos x="30" y="70"/>
                  </a:cxn>
                  <a:cxn ang="0">
                    <a:pos x="33" y="73"/>
                  </a:cxn>
                  <a:cxn ang="0">
                    <a:pos x="31" y="60"/>
                  </a:cxn>
                  <a:cxn ang="0">
                    <a:pos x="33" y="56"/>
                  </a:cxn>
                  <a:cxn ang="0">
                    <a:pos x="35" y="55"/>
                  </a:cxn>
                  <a:cxn ang="0">
                    <a:pos x="36" y="45"/>
                  </a:cxn>
                  <a:cxn ang="0">
                    <a:pos x="36" y="31"/>
                  </a:cxn>
                  <a:cxn ang="0">
                    <a:pos x="34" y="24"/>
                  </a:cxn>
                  <a:cxn ang="0">
                    <a:pos x="30" y="20"/>
                  </a:cxn>
                  <a:cxn ang="0">
                    <a:pos x="25" y="17"/>
                  </a:cxn>
                  <a:cxn ang="0">
                    <a:pos x="20" y="13"/>
                  </a:cxn>
                  <a:cxn ang="0">
                    <a:pos x="17" y="7"/>
                  </a:cxn>
                  <a:cxn ang="0">
                    <a:pos x="15" y="2"/>
                  </a:cxn>
                  <a:cxn ang="0">
                    <a:pos x="14" y="0"/>
                  </a:cxn>
                </a:cxnLst>
                <a:rect l="0" t="0" r="r" b="b"/>
                <a:pathLst>
                  <a:path w="36" h="73">
                    <a:moveTo>
                      <a:pt x="14" y="0"/>
                    </a:moveTo>
                    <a:lnTo>
                      <a:pt x="7" y="8"/>
                    </a:lnTo>
                    <a:lnTo>
                      <a:pt x="3" y="16"/>
                    </a:lnTo>
                    <a:lnTo>
                      <a:pt x="0" y="23"/>
                    </a:lnTo>
                    <a:lnTo>
                      <a:pt x="4" y="29"/>
                    </a:lnTo>
                    <a:lnTo>
                      <a:pt x="8" y="31"/>
                    </a:lnTo>
                    <a:lnTo>
                      <a:pt x="10" y="32"/>
                    </a:lnTo>
                    <a:lnTo>
                      <a:pt x="11" y="36"/>
                    </a:lnTo>
                    <a:lnTo>
                      <a:pt x="13" y="44"/>
                    </a:lnTo>
                    <a:lnTo>
                      <a:pt x="19" y="54"/>
                    </a:lnTo>
                    <a:lnTo>
                      <a:pt x="25" y="63"/>
                    </a:lnTo>
                    <a:lnTo>
                      <a:pt x="30" y="70"/>
                    </a:lnTo>
                    <a:lnTo>
                      <a:pt x="33" y="73"/>
                    </a:lnTo>
                    <a:lnTo>
                      <a:pt x="31" y="60"/>
                    </a:lnTo>
                    <a:lnTo>
                      <a:pt x="33" y="56"/>
                    </a:lnTo>
                    <a:lnTo>
                      <a:pt x="35" y="55"/>
                    </a:lnTo>
                    <a:lnTo>
                      <a:pt x="36" y="45"/>
                    </a:lnTo>
                    <a:lnTo>
                      <a:pt x="36" y="31"/>
                    </a:lnTo>
                    <a:lnTo>
                      <a:pt x="34" y="24"/>
                    </a:lnTo>
                    <a:lnTo>
                      <a:pt x="30" y="20"/>
                    </a:lnTo>
                    <a:lnTo>
                      <a:pt x="25" y="17"/>
                    </a:lnTo>
                    <a:lnTo>
                      <a:pt x="20" y="13"/>
                    </a:lnTo>
                    <a:lnTo>
                      <a:pt x="17" y="7"/>
                    </a:lnTo>
                    <a:lnTo>
                      <a:pt x="15" y="2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2937" name="Freeform 169"/>
              <p:cNvSpPr>
                <a:spLocks/>
              </p:cNvSpPr>
              <p:nvPr/>
            </p:nvSpPr>
            <p:spPr bwMode="auto">
              <a:xfrm>
                <a:off x="3579" y="2630"/>
                <a:ext cx="21" cy="42"/>
              </a:xfrm>
              <a:custGeom>
                <a:avLst/>
                <a:gdLst/>
                <a:ahLst/>
                <a:cxnLst>
                  <a:cxn ang="0">
                    <a:pos x="41" y="0"/>
                  </a:cxn>
                  <a:cxn ang="0">
                    <a:pos x="35" y="1"/>
                  </a:cxn>
                  <a:cxn ang="0">
                    <a:pos x="31" y="2"/>
                  </a:cxn>
                  <a:cxn ang="0">
                    <a:pos x="25" y="4"/>
                  </a:cxn>
                  <a:cxn ang="0">
                    <a:pos x="19" y="5"/>
                  </a:cxn>
                  <a:cxn ang="0">
                    <a:pos x="15" y="8"/>
                  </a:cxn>
                  <a:cxn ang="0">
                    <a:pos x="9" y="9"/>
                  </a:cxn>
                  <a:cxn ang="0">
                    <a:pos x="4" y="11"/>
                  </a:cxn>
                  <a:cxn ang="0">
                    <a:pos x="0" y="12"/>
                  </a:cxn>
                  <a:cxn ang="0">
                    <a:pos x="0" y="16"/>
                  </a:cxn>
                  <a:cxn ang="0">
                    <a:pos x="1" y="21"/>
                  </a:cxn>
                  <a:cxn ang="0">
                    <a:pos x="5" y="26"/>
                  </a:cxn>
                  <a:cxn ang="0">
                    <a:pos x="11" y="31"/>
                  </a:cxn>
                  <a:cxn ang="0">
                    <a:pos x="18" y="36"/>
                  </a:cxn>
                  <a:cxn ang="0">
                    <a:pos x="20" y="41"/>
                  </a:cxn>
                  <a:cxn ang="0">
                    <a:pos x="21" y="46"/>
                  </a:cxn>
                  <a:cxn ang="0">
                    <a:pos x="20" y="52"/>
                  </a:cxn>
                  <a:cxn ang="0">
                    <a:pos x="20" y="59"/>
                  </a:cxn>
                  <a:cxn ang="0">
                    <a:pos x="23" y="65"/>
                  </a:cxn>
                  <a:cxn ang="0">
                    <a:pos x="28" y="73"/>
                  </a:cxn>
                  <a:cxn ang="0">
                    <a:pos x="40" y="83"/>
                  </a:cxn>
                  <a:cxn ang="0">
                    <a:pos x="39" y="82"/>
                  </a:cxn>
                  <a:cxn ang="0">
                    <a:pos x="38" y="79"/>
                  </a:cxn>
                  <a:cxn ang="0">
                    <a:pos x="35" y="74"/>
                  </a:cxn>
                  <a:cxn ang="0">
                    <a:pos x="33" y="66"/>
                  </a:cxn>
                  <a:cxn ang="0">
                    <a:pos x="33" y="58"/>
                  </a:cxn>
                  <a:cxn ang="0">
                    <a:pos x="33" y="52"/>
                  </a:cxn>
                  <a:cxn ang="0">
                    <a:pos x="32" y="47"/>
                  </a:cxn>
                  <a:cxn ang="0">
                    <a:pos x="27" y="39"/>
                  </a:cxn>
                  <a:cxn ang="0">
                    <a:pos x="23" y="29"/>
                  </a:cxn>
                  <a:cxn ang="0">
                    <a:pos x="21" y="24"/>
                  </a:cxn>
                  <a:cxn ang="0">
                    <a:pos x="25" y="17"/>
                  </a:cxn>
                  <a:cxn ang="0">
                    <a:pos x="33" y="9"/>
                  </a:cxn>
                  <a:cxn ang="0">
                    <a:pos x="36" y="6"/>
                  </a:cxn>
                  <a:cxn ang="0">
                    <a:pos x="39" y="4"/>
                  </a:cxn>
                  <a:cxn ang="0">
                    <a:pos x="40" y="2"/>
                  </a:cxn>
                  <a:cxn ang="0">
                    <a:pos x="41" y="0"/>
                  </a:cxn>
                </a:cxnLst>
                <a:rect l="0" t="0" r="r" b="b"/>
                <a:pathLst>
                  <a:path w="41" h="83">
                    <a:moveTo>
                      <a:pt x="41" y="0"/>
                    </a:moveTo>
                    <a:lnTo>
                      <a:pt x="35" y="1"/>
                    </a:lnTo>
                    <a:lnTo>
                      <a:pt x="31" y="2"/>
                    </a:lnTo>
                    <a:lnTo>
                      <a:pt x="25" y="4"/>
                    </a:lnTo>
                    <a:lnTo>
                      <a:pt x="19" y="5"/>
                    </a:lnTo>
                    <a:lnTo>
                      <a:pt x="15" y="8"/>
                    </a:lnTo>
                    <a:lnTo>
                      <a:pt x="9" y="9"/>
                    </a:lnTo>
                    <a:lnTo>
                      <a:pt x="4" y="11"/>
                    </a:lnTo>
                    <a:lnTo>
                      <a:pt x="0" y="12"/>
                    </a:lnTo>
                    <a:lnTo>
                      <a:pt x="0" y="16"/>
                    </a:lnTo>
                    <a:lnTo>
                      <a:pt x="1" y="21"/>
                    </a:lnTo>
                    <a:lnTo>
                      <a:pt x="5" y="26"/>
                    </a:lnTo>
                    <a:lnTo>
                      <a:pt x="11" y="31"/>
                    </a:lnTo>
                    <a:lnTo>
                      <a:pt x="18" y="36"/>
                    </a:lnTo>
                    <a:lnTo>
                      <a:pt x="20" y="41"/>
                    </a:lnTo>
                    <a:lnTo>
                      <a:pt x="21" y="46"/>
                    </a:lnTo>
                    <a:lnTo>
                      <a:pt x="20" y="52"/>
                    </a:lnTo>
                    <a:lnTo>
                      <a:pt x="20" y="59"/>
                    </a:lnTo>
                    <a:lnTo>
                      <a:pt x="23" y="65"/>
                    </a:lnTo>
                    <a:lnTo>
                      <a:pt x="28" y="73"/>
                    </a:lnTo>
                    <a:lnTo>
                      <a:pt x="40" y="83"/>
                    </a:lnTo>
                    <a:lnTo>
                      <a:pt x="39" y="82"/>
                    </a:lnTo>
                    <a:lnTo>
                      <a:pt x="38" y="79"/>
                    </a:lnTo>
                    <a:lnTo>
                      <a:pt x="35" y="74"/>
                    </a:lnTo>
                    <a:lnTo>
                      <a:pt x="33" y="66"/>
                    </a:lnTo>
                    <a:lnTo>
                      <a:pt x="33" y="58"/>
                    </a:lnTo>
                    <a:lnTo>
                      <a:pt x="33" y="52"/>
                    </a:lnTo>
                    <a:lnTo>
                      <a:pt x="32" y="47"/>
                    </a:lnTo>
                    <a:lnTo>
                      <a:pt x="27" y="39"/>
                    </a:lnTo>
                    <a:lnTo>
                      <a:pt x="23" y="29"/>
                    </a:lnTo>
                    <a:lnTo>
                      <a:pt x="21" y="24"/>
                    </a:lnTo>
                    <a:lnTo>
                      <a:pt x="25" y="17"/>
                    </a:lnTo>
                    <a:lnTo>
                      <a:pt x="33" y="9"/>
                    </a:lnTo>
                    <a:lnTo>
                      <a:pt x="36" y="6"/>
                    </a:lnTo>
                    <a:lnTo>
                      <a:pt x="39" y="4"/>
                    </a:lnTo>
                    <a:lnTo>
                      <a:pt x="40" y="2"/>
                    </a:lnTo>
                    <a:lnTo>
                      <a:pt x="41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2938" name="Freeform 170"/>
              <p:cNvSpPr>
                <a:spLocks/>
              </p:cNvSpPr>
              <p:nvPr/>
            </p:nvSpPr>
            <p:spPr bwMode="auto">
              <a:xfrm>
                <a:off x="3622" y="2626"/>
                <a:ext cx="15" cy="43"/>
              </a:xfrm>
              <a:custGeom>
                <a:avLst/>
                <a:gdLst/>
                <a:ahLst/>
                <a:cxnLst>
                  <a:cxn ang="0">
                    <a:pos x="0" y="1"/>
                  </a:cxn>
                  <a:cxn ang="0">
                    <a:pos x="2" y="7"/>
                  </a:cxn>
                  <a:cxn ang="0">
                    <a:pos x="4" y="13"/>
                  </a:cxn>
                  <a:cxn ang="0">
                    <a:pos x="7" y="19"/>
                  </a:cxn>
                  <a:cxn ang="0">
                    <a:pos x="11" y="24"/>
                  </a:cxn>
                  <a:cxn ang="0">
                    <a:pos x="17" y="33"/>
                  </a:cxn>
                  <a:cxn ang="0">
                    <a:pos x="17" y="38"/>
                  </a:cxn>
                  <a:cxn ang="0">
                    <a:pos x="15" y="44"/>
                  </a:cxn>
                  <a:cxn ang="0">
                    <a:pos x="13" y="52"/>
                  </a:cxn>
                  <a:cxn ang="0">
                    <a:pos x="10" y="61"/>
                  </a:cxn>
                  <a:cxn ang="0">
                    <a:pos x="9" y="68"/>
                  </a:cxn>
                  <a:cxn ang="0">
                    <a:pos x="11" y="75"/>
                  </a:cxn>
                  <a:cxn ang="0">
                    <a:pos x="17" y="87"/>
                  </a:cxn>
                  <a:cxn ang="0">
                    <a:pos x="15" y="80"/>
                  </a:cxn>
                  <a:cxn ang="0">
                    <a:pos x="16" y="72"/>
                  </a:cxn>
                  <a:cxn ang="0">
                    <a:pos x="18" y="60"/>
                  </a:cxn>
                  <a:cxn ang="0">
                    <a:pos x="22" y="46"/>
                  </a:cxn>
                  <a:cxn ang="0">
                    <a:pos x="26" y="35"/>
                  </a:cxn>
                  <a:cxn ang="0">
                    <a:pos x="29" y="31"/>
                  </a:cxn>
                  <a:cxn ang="0">
                    <a:pos x="30" y="28"/>
                  </a:cxn>
                  <a:cxn ang="0">
                    <a:pos x="26" y="15"/>
                  </a:cxn>
                  <a:cxn ang="0">
                    <a:pos x="25" y="11"/>
                  </a:cxn>
                  <a:cxn ang="0">
                    <a:pos x="24" y="6"/>
                  </a:cxn>
                  <a:cxn ang="0">
                    <a:pos x="23" y="3"/>
                  </a:cxn>
                  <a:cxn ang="0">
                    <a:pos x="22" y="0"/>
                  </a:cxn>
                  <a:cxn ang="0">
                    <a:pos x="16" y="0"/>
                  </a:cxn>
                  <a:cxn ang="0">
                    <a:pos x="11" y="0"/>
                  </a:cxn>
                  <a:cxn ang="0">
                    <a:pos x="6" y="0"/>
                  </a:cxn>
                  <a:cxn ang="0">
                    <a:pos x="0" y="1"/>
                  </a:cxn>
                </a:cxnLst>
                <a:rect l="0" t="0" r="r" b="b"/>
                <a:pathLst>
                  <a:path w="30" h="87">
                    <a:moveTo>
                      <a:pt x="0" y="1"/>
                    </a:moveTo>
                    <a:lnTo>
                      <a:pt x="2" y="7"/>
                    </a:lnTo>
                    <a:lnTo>
                      <a:pt x="4" y="13"/>
                    </a:lnTo>
                    <a:lnTo>
                      <a:pt x="7" y="19"/>
                    </a:lnTo>
                    <a:lnTo>
                      <a:pt x="11" y="24"/>
                    </a:lnTo>
                    <a:lnTo>
                      <a:pt x="17" y="33"/>
                    </a:lnTo>
                    <a:lnTo>
                      <a:pt x="17" y="38"/>
                    </a:lnTo>
                    <a:lnTo>
                      <a:pt x="15" y="44"/>
                    </a:lnTo>
                    <a:lnTo>
                      <a:pt x="13" y="52"/>
                    </a:lnTo>
                    <a:lnTo>
                      <a:pt x="10" y="61"/>
                    </a:lnTo>
                    <a:lnTo>
                      <a:pt x="9" y="68"/>
                    </a:lnTo>
                    <a:lnTo>
                      <a:pt x="11" y="75"/>
                    </a:lnTo>
                    <a:lnTo>
                      <a:pt x="17" y="87"/>
                    </a:lnTo>
                    <a:lnTo>
                      <a:pt x="15" y="80"/>
                    </a:lnTo>
                    <a:lnTo>
                      <a:pt x="16" y="72"/>
                    </a:lnTo>
                    <a:lnTo>
                      <a:pt x="18" y="60"/>
                    </a:lnTo>
                    <a:lnTo>
                      <a:pt x="22" y="46"/>
                    </a:lnTo>
                    <a:lnTo>
                      <a:pt x="26" y="35"/>
                    </a:lnTo>
                    <a:lnTo>
                      <a:pt x="29" y="31"/>
                    </a:lnTo>
                    <a:lnTo>
                      <a:pt x="30" y="28"/>
                    </a:lnTo>
                    <a:lnTo>
                      <a:pt x="26" y="15"/>
                    </a:lnTo>
                    <a:lnTo>
                      <a:pt x="25" y="11"/>
                    </a:lnTo>
                    <a:lnTo>
                      <a:pt x="24" y="6"/>
                    </a:lnTo>
                    <a:lnTo>
                      <a:pt x="23" y="3"/>
                    </a:lnTo>
                    <a:lnTo>
                      <a:pt x="22" y="0"/>
                    </a:lnTo>
                    <a:lnTo>
                      <a:pt x="16" y="0"/>
                    </a:lnTo>
                    <a:lnTo>
                      <a:pt x="11" y="0"/>
                    </a:lnTo>
                    <a:lnTo>
                      <a:pt x="6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2939" name="Freeform 171"/>
              <p:cNvSpPr>
                <a:spLocks/>
              </p:cNvSpPr>
              <p:nvPr/>
            </p:nvSpPr>
            <p:spPr bwMode="auto">
              <a:xfrm>
                <a:off x="3633" y="2692"/>
                <a:ext cx="112" cy="156"/>
              </a:xfrm>
              <a:custGeom>
                <a:avLst/>
                <a:gdLst/>
                <a:ahLst/>
                <a:cxnLst>
                  <a:cxn ang="0">
                    <a:pos x="101" y="307"/>
                  </a:cxn>
                  <a:cxn ang="0">
                    <a:pos x="118" y="302"/>
                  </a:cxn>
                  <a:cxn ang="0">
                    <a:pos x="136" y="291"/>
                  </a:cxn>
                  <a:cxn ang="0">
                    <a:pos x="128" y="275"/>
                  </a:cxn>
                  <a:cxn ang="0">
                    <a:pos x="117" y="265"/>
                  </a:cxn>
                  <a:cxn ang="0">
                    <a:pos x="123" y="254"/>
                  </a:cxn>
                  <a:cxn ang="0">
                    <a:pos x="100" y="248"/>
                  </a:cxn>
                  <a:cxn ang="0">
                    <a:pos x="113" y="238"/>
                  </a:cxn>
                  <a:cxn ang="0">
                    <a:pos x="140" y="215"/>
                  </a:cxn>
                  <a:cxn ang="0">
                    <a:pos x="158" y="199"/>
                  </a:cxn>
                  <a:cxn ang="0">
                    <a:pos x="161" y="229"/>
                  </a:cxn>
                  <a:cxn ang="0">
                    <a:pos x="167" y="218"/>
                  </a:cxn>
                  <a:cxn ang="0">
                    <a:pos x="198" y="178"/>
                  </a:cxn>
                  <a:cxn ang="0">
                    <a:pos x="208" y="148"/>
                  </a:cxn>
                  <a:cxn ang="0">
                    <a:pos x="215" y="162"/>
                  </a:cxn>
                  <a:cxn ang="0">
                    <a:pos x="222" y="127"/>
                  </a:cxn>
                  <a:cxn ang="0">
                    <a:pos x="220" y="92"/>
                  </a:cxn>
                  <a:cxn ang="0">
                    <a:pos x="212" y="66"/>
                  </a:cxn>
                  <a:cxn ang="0">
                    <a:pos x="196" y="43"/>
                  </a:cxn>
                  <a:cxn ang="0">
                    <a:pos x="190" y="4"/>
                  </a:cxn>
                  <a:cxn ang="0">
                    <a:pos x="176" y="10"/>
                  </a:cxn>
                  <a:cxn ang="0">
                    <a:pos x="178" y="65"/>
                  </a:cxn>
                  <a:cxn ang="0">
                    <a:pos x="167" y="112"/>
                  </a:cxn>
                  <a:cxn ang="0">
                    <a:pos x="155" y="148"/>
                  </a:cxn>
                  <a:cxn ang="0">
                    <a:pos x="135" y="171"/>
                  </a:cxn>
                  <a:cxn ang="0">
                    <a:pos x="110" y="192"/>
                  </a:cxn>
                  <a:cxn ang="0">
                    <a:pos x="108" y="176"/>
                  </a:cxn>
                  <a:cxn ang="0">
                    <a:pos x="118" y="158"/>
                  </a:cxn>
                  <a:cxn ang="0">
                    <a:pos x="124" y="140"/>
                  </a:cxn>
                  <a:cxn ang="0">
                    <a:pos x="138" y="132"/>
                  </a:cxn>
                  <a:cxn ang="0">
                    <a:pos x="135" y="122"/>
                  </a:cxn>
                  <a:cxn ang="0">
                    <a:pos x="137" y="112"/>
                  </a:cxn>
                  <a:cxn ang="0">
                    <a:pos x="138" y="103"/>
                  </a:cxn>
                  <a:cxn ang="0">
                    <a:pos x="136" y="87"/>
                  </a:cxn>
                  <a:cxn ang="0">
                    <a:pos x="124" y="85"/>
                  </a:cxn>
                  <a:cxn ang="0">
                    <a:pos x="123" y="95"/>
                  </a:cxn>
                  <a:cxn ang="0">
                    <a:pos x="115" y="129"/>
                  </a:cxn>
                  <a:cxn ang="0">
                    <a:pos x="101" y="157"/>
                  </a:cxn>
                  <a:cxn ang="0">
                    <a:pos x="75" y="183"/>
                  </a:cxn>
                  <a:cxn ang="0">
                    <a:pos x="24" y="214"/>
                  </a:cxn>
                  <a:cxn ang="0">
                    <a:pos x="13" y="239"/>
                  </a:cxn>
                  <a:cxn ang="0">
                    <a:pos x="33" y="260"/>
                  </a:cxn>
                  <a:cxn ang="0">
                    <a:pos x="54" y="277"/>
                  </a:cxn>
                  <a:cxn ang="0">
                    <a:pos x="64" y="290"/>
                  </a:cxn>
                  <a:cxn ang="0">
                    <a:pos x="80" y="302"/>
                  </a:cxn>
                </a:cxnLst>
                <a:rect l="0" t="0" r="r" b="b"/>
                <a:pathLst>
                  <a:path w="223" h="310">
                    <a:moveTo>
                      <a:pt x="93" y="310"/>
                    </a:moveTo>
                    <a:lnTo>
                      <a:pt x="97" y="309"/>
                    </a:lnTo>
                    <a:lnTo>
                      <a:pt x="101" y="307"/>
                    </a:lnTo>
                    <a:lnTo>
                      <a:pt x="106" y="306"/>
                    </a:lnTo>
                    <a:lnTo>
                      <a:pt x="110" y="304"/>
                    </a:lnTo>
                    <a:lnTo>
                      <a:pt x="118" y="302"/>
                    </a:lnTo>
                    <a:lnTo>
                      <a:pt x="125" y="299"/>
                    </a:lnTo>
                    <a:lnTo>
                      <a:pt x="130" y="295"/>
                    </a:lnTo>
                    <a:lnTo>
                      <a:pt x="136" y="291"/>
                    </a:lnTo>
                    <a:lnTo>
                      <a:pt x="138" y="285"/>
                    </a:lnTo>
                    <a:lnTo>
                      <a:pt x="135" y="279"/>
                    </a:lnTo>
                    <a:lnTo>
                      <a:pt x="128" y="275"/>
                    </a:lnTo>
                    <a:lnTo>
                      <a:pt x="122" y="270"/>
                    </a:lnTo>
                    <a:lnTo>
                      <a:pt x="117" y="268"/>
                    </a:lnTo>
                    <a:lnTo>
                      <a:pt x="117" y="265"/>
                    </a:lnTo>
                    <a:lnTo>
                      <a:pt x="118" y="262"/>
                    </a:lnTo>
                    <a:lnTo>
                      <a:pt x="123" y="257"/>
                    </a:lnTo>
                    <a:lnTo>
                      <a:pt x="123" y="254"/>
                    </a:lnTo>
                    <a:lnTo>
                      <a:pt x="118" y="253"/>
                    </a:lnTo>
                    <a:lnTo>
                      <a:pt x="109" y="252"/>
                    </a:lnTo>
                    <a:lnTo>
                      <a:pt x="100" y="248"/>
                    </a:lnTo>
                    <a:lnTo>
                      <a:pt x="101" y="247"/>
                    </a:lnTo>
                    <a:lnTo>
                      <a:pt x="106" y="244"/>
                    </a:lnTo>
                    <a:lnTo>
                      <a:pt x="113" y="238"/>
                    </a:lnTo>
                    <a:lnTo>
                      <a:pt x="122" y="231"/>
                    </a:lnTo>
                    <a:lnTo>
                      <a:pt x="131" y="223"/>
                    </a:lnTo>
                    <a:lnTo>
                      <a:pt x="140" y="215"/>
                    </a:lnTo>
                    <a:lnTo>
                      <a:pt x="149" y="206"/>
                    </a:lnTo>
                    <a:lnTo>
                      <a:pt x="158" y="198"/>
                    </a:lnTo>
                    <a:lnTo>
                      <a:pt x="158" y="199"/>
                    </a:lnTo>
                    <a:lnTo>
                      <a:pt x="156" y="204"/>
                    </a:lnTo>
                    <a:lnTo>
                      <a:pt x="158" y="214"/>
                    </a:lnTo>
                    <a:lnTo>
                      <a:pt x="161" y="229"/>
                    </a:lnTo>
                    <a:lnTo>
                      <a:pt x="161" y="227"/>
                    </a:lnTo>
                    <a:lnTo>
                      <a:pt x="162" y="225"/>
                    </a:lnTo>
                    <a:lnTo>
                      <a:pt x="167" y="218"/>
                    </a:lnTo>
                    <a:lnTo>
                      <a:pt x="176" y="207"/>
                    </a:lnTo>
                    <a:lnTo>
                      <a:pt x="189" y="192"/>
                    </a:lnTo>
                    <a:lnTo>
                      <a:pt x="198" y="178"/>
                    </a:lnTo>
                    <a:lnTo>
                      <a:pt x="205" y="163"/>
                    </a:lnTo>
                    <a:lnTo>
                      <a:pt x="208" y="147"/>
                    </a:lnTo>
                    <a:lnTo>
                      <a:pt x="208" y="148"/>
                    </a:lnTo>
                    <a:lnTo>
                      <a:pt x="208" y="152"/>
                    </a:lnTo>
                    <a:lnTo>
                      <a:pt x="210" y="156"/>
                    </a:lnTo>
                    <a:lnTo>
                      <a:pt x="215" y="162"/>
                    </a:lnTo>
                    <a:lnTo>
                      <a:pt x="216" y="157"/>
                    </a:lnTo>
                    <a:lnTo>
                      <a:pt x="220" y="145"/>
                    </a:lnTo>
                    <a:lnTo>
                      <a:pt x="222" y="127"/>
                    </a:lnTo>
                    <a:lnTo>
                      <a:pt x="223" y="111"/>
                    </a:lnTo>
                    <a:lnTo>
                      <a:pt x="222" y="99"/>
                    </a:lnTo>
                    <a:lnTo>
                      <a:pt x="220" y="92"/>
                    </a:lnTo>
                    <a:lnTo>
                      <a:pt x="216" y="86"/>
                    </a:lnTo>
                    <a:lnTo>
                      <a:pt x="215" y="77"/>
                    </a:lnTo>
                    <a:lnTo>
                      <a:pt x="212" y="66"/>
                    </a:lnTo>
                    <a:lnTo>
                      <a:pt x="205" y="60"/>
                    </a:lnTo>
                    <a:lnTo>
                      <a:pt x="199" y="53"/>
                    </a:lnTo>
                    <a:lnTo>
                      <a:pt x="196" y="43"/>
                    </a:lnTo>
                    <a:lnTo>
                      <a:pt x="196" y="30"/>
                    </a:lnTo>
                    <a:lnTo>
                      <a:pt x="194" y="16"/>
                    </a:lnTo>
                    <a:lnTo>
                      <a:pt x="190" y="4"/>
                    </a:lnTo>
                    <a:lnTo>
                      <a:pt x="183" y="0"/>
                    </a:lnTo>
                    <a:lnTo>
                      <a:pt x="177" y="2"/>
                    </a:lnTo>
                    <a:lnTo>
                      <a:pt x="176" y="10"/>
                    </a:lnTo>
                    <a:lnTo>
                      <a:pt x="176" y="26"/>
                    </a:lnTo>
                    <a:lnTo>
                      <a:pt x="178" y="48"/>
                    </a:lnTo>
                    <a:lnTo>
                      <a:pt x="178" y="65"/>
                    </a:lnTo>
                    <a:lnTo>
                      <a:pt x="177" y="74"/>
                    </a:lnTo>
                    <a:lnTo>
                      <a:pt x="172" y="86"/>
                    </a:lnTo>
                    <a:lnTo>
                      <a:pt x="167" y="112"/>
                    </a:lnTo>
                    <a:lnTo>
                      <a:pt x="163" y="127"/>
                    </a:lnTo>
                    <a:lnTo>
                      <a:pt x="160" y="139"/>
                    </a:lnTo>
                    <a:lnTo>
                      <a:pt x="155" y="148"/>
                    </a:lnTo>
                    <a:lnTo>
                      <a:pt x="151" y="156"/>
                    </a:lnTo>
                    <a:lnTo>
                      <a:pt x="144" y="163"/>
                    </a:lnTo>
                    <a:lnTo>
                      <a:pt x="135" y="171"/>
                    </a:lnTo>
                    <a:lnTo>
                      <a:pt x="124" y="181"/>
                    </a:lnTo>
                    <a:lnTo>
                      <a:pt x="110" y="194"/>
                    </a:lnTo>
                    <a:lnTo>
                      <a:pt x="110" y="192"/>
                    </a:lnTo>
                    <a:lnTo>
                      <a:pt x="109" y="188"/>
                    </a:lnTo>
                    <a:lnTo>
                      <a:pt x="108" y="181"/>
                    </a:lnTo>
                    <a:lnTo>
                      <a:pt x="108" y="176"/>
                    </a:lnTo>
                    <a:lnTo>
                      <a:pt x="110" y="170"/>
                    </a:lnTo>
                    <a:lnTo>
                      <a:pt x="114" y="164"/>
                    </a:lnTo>
                    <a:lnTo>
                      <a:pt x="118" y="158"/>
                    </a:lnTo>
                    <a:lnTo>
                      <a:pt x="121" y="150"/>
                    </a:lnTo>
                    <a:lnTo>
                      <a:pt x="122" y="145"/>
                    </a:lnTo>
                    <a:lnTo>
                      <a:pt x="124" y="140"/>
                    </a:lnTo>
                    <a:lnTo>
                      <a:pt x="128" y="138"/>
                    </a:lnTo>
                    <a:lnTo>
                      <a:pt x="133" y="134"/>
                    </a:lnTo>
                    <a:lnTo>
                      <a:pt x="138" y="132"/>
                    </a:lnTo>
                    <a:lnTo>
                      <a:pt x="138" y="130"/>
                    </a:lnTo>
                    <a:lnTo>
                      <a:pt x="136" y="127"/>
                    </a:lnTo>
                    <a:lnTo>
                      <a:pt x="135" y="122"/>
                    </a:lnTo>
                    <a:lnTo>
                      <a:pt x="135" y="116"/>
                    </a:lnTo>
                    <a:lnTo>
                      <a:pt x="135" y="114"/>
                    </a:lnTo>
                    <a:lnTo>
                      <a:pt x="137" y="112"/>
                    </a:lnTo>
                    <a:lnTo>
                      <a:pt x="143" y="110"/>
                    </a:lnTo>
                    <a:lnTo>
                      <a:pt x="141" y="108"/>
                    </a:lnTo>
                    <a:lnTo>
                      <a:pt x="138" y="103"/>
                    </a:lnTo>
                    <a:lnTo>
                      <a:pt x="136" y="97"/>
                    </a:lnTo>
                    <a:lnTo>
                      <a:pt x="136" y="93"/>
                    </a:lnTo>
                    <a:lnTo>
                      <a:pt x="136" y="87"/>
                    </a:lnTo>
                    <a:lnTo>
                      <a:pt x="135" y="83"/>
                    </a:lnTo>
                    <a:lnTo>
                      <a:pt x="130" y="80"/>
                    </a:lnTo>
                    <a:lnTo>
                      <a:pt x="124" y="85"/>
                    </a:lnTo>
                    <a:lnTo>
                      <a:pt x="121" y="89"/>
                    </a:lnTo>
                    <a:lnTo>
                      <a:pt x="121" y="92"/>
                    </a:lnTo>
                    <a:lnTo>
                      <a:pt x="123" y="95"/>
                    </a:lnTo>
                    <a:lnTo>
                      <a:pt x="123" y="106"/>
                    </a:lnTo>
                    <a:lnTo>
                      <a:pt x="120" y="119"/>
                    </a:lnTo>
                    <a:lnTo>
                      <a:pt x="115" y="129"/>
                    </a:lnTo>
                    <a:lnTo>
                      <a:pt x="110" y="138"/>
                    </a:lnTo>
                    <a:lnTo>
                      <a:pt x="105" y="149"/>
                    </a:lnTo>
                    <a:lnTo>
                      <a:pt x="101" y="157"/>
                    </a:lnTo>
                    <a:lnTo>
                      <a:pt x="94" y="165"/>
                    </a:lnTo>
                    <a:lnTo>
                      <a:pt x="86" y="173"/>
                    </a:lnTo>
                    <a:lnTo>
                      <a:pt x="75" y="183"/>
                    </a:lnTo>
                    <a:lnTo>
                      <a:pt x="61" y="193"/>
                    </a:lnTo>
                    <a:lnTo>
                      <a:pt x="44" y="203"/>
                    </a:lnTo>
                    <a:lnTo>
                      <a:pt x="24" y="214"/>
                    </a:lnTo>
                    <a:lnTo>
                      <a:pt x="0" y="225"/>
                    </a:lnTo>
                    <a:lnTo>
                      <a:pt x="6" y="232"/>
                    </a:lnTo>
                    <a:lnTo>
                      <a:pt x="13" y="239"/>
                    </a:lnTo>
                    <a:lnTo>
                      <a:pt x="19" y="246"/>
                    </a:lnTo>
                    <a:lnTo>
                      <a:pt x="26" y="253"/>
                    </a:lnTo>
                    <a:lnTo>
                      <a:pt x="33" y="260"/>
                    </a:lnTo>
                    <a:lnTo>
                      <a:pt x="40" y="265"/>
                    </a:lnTo>
                    <a:lnTo>
                      <a:pt x="47" y="271"/>
                    </a:lnTo>
                    <a:lnTo>
                      <a:pt x="54" y="277"/>
                    </a:lnTo>
                    <a:lnTo>
                      <a:pt x="57" y="280"/>
                    </a:lnTo>
                    <a:lnTo>
                      <a:pt x="61" y="285"/>
                    </a:lnTo>
                    <a:lnTo>
                      <a:pt x="64" y="290"/>
                    </a:lnTo>
                    <a:lnTo>
                      <a:pt x="69" y="293"/>
                    </a:lnTo>
                    <a:lnTo>
                      <a:pt x="75" y="298"/>
                    </a:lnTo>
                    <a:lnTo>
                      <a:pt x="80" y="302"/>
                    </a:lnTo>
                    <a:lnTo>
                      <a:pt x="86" y="307"/>
                    </a:lnTo>
                    <a:lnTo>
                      <a:pt x="93" y="31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2940" name="Freeform 172"/>
              <p:cNvSpPr>
                <a:spLocks/>
              </p:cNvSpPr>
              <p:nvPr/>
            </p:nvSpPr>
            <p:spPr bwMode="auto">
              <a:xfrm>
                <a:off x="3693" y="2661"/>
                <a:ext cx="114" cy="212"/>
              </a:xfrm>
              <a:custGeom>
                <a:avLst/>
                <a:gdLst/>
                <a:ahLst/>
                <a:cxnLst>
                  <a:cxn ang="0">
                    <a:pos x="82" y="21"/>
                  </a:cxn>
                  <a:cxn ang="0">
                    <a:pos x="88" y="53"/>
                  </a:cxn>
                  <a:cxn ang="0">
                    <a:pos x="97" y="65"/>
                  </a:cxn>
                  <a:cxn ang="0">
                    <a:pos x="114" y="79"/>
                  </a:cxn>
                  <a:cxn ang="0">
                    <a:pos x="129" y="116"/>
                  </a:cxn>
                  <a:cxn ang="0">
                    <a:pos x="129" y="154"/>
                  </a:cxn>
                  <a:cxn ang="0">
                    <a:pos x="149" y="195"/>
                  </a:cxn>
                  <a:cxn ang="0">
                    <a:pos x="157" y="230"/>
                  </a:cxn>
                  <a:cxn ang="0">
                    <a:pos x="165" y="271"/>
                  </a:cxn>
                  <a:cxn ang="0">
                    <a:pos x="159" y="306"/>
                  </a:cxn>
                  <a:cxn ang="0">
                    <a:pos x="145" y="317"/>
                  </a:cxn>
                  <a:cxn ang="0">
                    <a:pos x="119" y="320"/>
                  </a:cxn>
                  <a:cxn ang="0">
                    <a:pos x="96" y="311"/>
                  </a:cxn>
                  <a:cxn ang="0">
                    <a:pos x="87" y="311"/>
                  </a:cxn>
                  <a:cxn ang="0">
                    <a:pos x="78" y="323"/>
                  </a:cxn>
                  <a:cxn ang="0">
                    <a:pos x="60" y="330"/>
                  </a:cxn>
                  <a:cxn ang="0">
                    <a:pos x="66" y="332"/>
                  </a:cxn>
                  <a:cxn ang="0">
                    <a:pos x="53" y="343"/>
                  </a:cxn>
                  <a:cxn ang="0">
                    <a:pos x="30" y="361"/>
                  </a:cxn>
                  <a:cxn ang="0">
                    <a:pos x="17" y="377"/>
                  </a:cxn>
                  <a:cxn ang="0">
                    <a:pos x="6" y="387"/>
                  </a:cxn>
                  <a:cxn ang="0">
                    <a:pos x="27" y="393"/>
                  </a:cxn>
                  <a:cxn ang="0">
                    <a:pos x="22" y="415"/>
                  </a:cxn>
                  <a:cxn ang="0">
                    <a:pos x="33" y="417"/>
                  </a:cxn>
                  <a:cxn ang="0">
                    <a:pos x="54" y="406"/>
                  </a:cxn>
                  <a:cxn ang="0">
                    <a:pos x="76" y="396"/>
                  </a:cxn>
                  <a:cxn ang="0">
                    <a:pos x="90" y="386"/>
                  </a:cxn>
                  <a:cxn ang="0">
                    <a:pos x="103" y="381"/>
                  </a:cxn>
                  <a:cxn ang="0">
                    <a:pos x="136" y="389"/>
                  </a:cxn>
                  <a:cxn ang="0">
                    <a:pos x="147" y="391"/>
                  </a:cxn>
                  <a:cxn ang="0">
                    <a:pos x="162" y="364"/>
                  </a:cxn>
                  <a:cxn ang="0">
                    <a:pos x="171" y="347"/>
                  </a:cxn>
                  <a:cxn ang="0">
                    <a:pos x="174" y="345"/>
                  </a:cxn>
                  <a:cxn ang="0">
                    <a:pos x="193" y="337"/>
                  </a:cxn>
                  <a:cxn ang="0">
                    <a:pos x="210" y="318"/>
                  </a:cxn>
                  <a:cxn ang="0">
                    <a:pos x="220" y="291"/>
                  </a:cxn>
                  <a:cxn ang="0">
                    <a:pos x="228" y="273"/>
                  </a:cxn>
                  <a:cxn ang="0">
                    <a:pos x="210" y="257"/>
                  </a:cxn>
                  <a:cxn ang="0">
                    <a:pos x="199" y="202"/>
                  </a:cxn>
                  <a:cxn ang="0">
                    <a:pos x="203" y="159"/>
                  </a:cxn>
                  <a:cxn ang="0">
                    <a:pos x="186" y="120"/>
                  </a:cxn>
                  <a:cxn ang="0">
                    <a:pos x="195" y="127"/>
                  </a:cxn>
                  <a:cxn ang="0">
                    <a:pos x="190" y="110"/>
                  </a:cxn>
                  <a:cxn ang="0">
                    <a:pos x="176" y="81"/>
                  </a:cxn>
                  <a:cxn ang="0">
                    <a:pos x="172" y="66"/>
                  </a:cxn>
                  <a:cxn ang="0">
                    <a:pos x="172" y="56"/>
                  </a:cxn>
                  <a:cxn ang="0">
                    <a:pos x="155" y="36"/>
                  </a:cxn>
                  <a:cxn ang="0">
                    <a:pos x="144" y="0"/>
                  </a:cxn>
                  <a:cxn ang="0">
                    <a:pos x="118" y="4"/>
                  </a:cxn>
                  <a:cxn ang="0">
                    <a:pos x="88" y="7"/>
                  </a:cxn>
                </a:cxnLst>
                <a:rect l="0" t="0" r="r" b="b"/>
                <a:pathLst>
                  <a:path w="229" h="423">
                    <a:moveTo>
                      <a:pt x="73" y="7"/>
                    </a:moveTo>
                    <a:lnTo>
                      <a:pt x="76" y="13"/>
                    </a:lnTo>
                    <a:lnTo>
                      <a:pt x="82" y="21"/>
                    </a:lnTo>
                    <a:lnTo>
                      <a:pt x="87" y="32"/>
                    </a:lnTo>
                    <a:lnTo>
                      <a:pt x="88" y="43"/>
                    </a:lnTo>
                    <a:lnTo>
                      <a:pt x="88" y="53"/>
                    </a:lnTo>
                    <a:lnTo>
                      <a:pt x="89" y="58"/>
                    </a:lnTo>
                    <a:lnTo>
                      <a:pt x="92" y="63"/>
                    </a:lnTo>
                    <a:lnTo>
                      <a:pt x="97" y="65"/>
                    </a:lnTo>
                    <a:lnTo>
                      <a:pt x="102" y="69"/>
                    </a:lnTo>
                    <a:lnTo>
                      <a:pt x="107" y="72"/>
                    </a:lnTo>
                    <a:lnTo>
                      <a:pt x="114" y="79"/>
                    </a:lnTo>
                    <a:lnTo>
                      <a:pt x="120" y="88"/>
                    </a:lnTo>
                    <a:lnTo>
                      <a:pt x="127" y="105"/>
                    </a:lnTo>
                    <a:lnTo>
                      <a:pt x="129" y="116"/>
                    </a:lnTo>
                    <a:lnTo>
                      <a:pt x="128" y="124"/>
                    </a:lnTo>
                    <a:lnTo>
                      <a:pt x="127" y="136"/>
                    </a:lnTo>
                    <a:lnTo>
                      <a:pt x="129" y="154"/>
                    </a:lnTo>
                    <a:lnTo>
                      <a:pt x="135" y="171"/>
                    </a:lnTo>
                    <a:lnTo>
                      <a:pt x="143" y="185"/>
                    </a:lnTo>
                    <a:lnTo>
                      <a:pt x="149" y="195"/>
                    </a:lnTo>
                    <a:lnTo>
                      <a:pt x="153" y="203"/>
                    </a:lnTo>
                    <a:lnTo>
                      <a:pt x="156" y="214"/>
                    </a:lnTo>
                    <a:lnTo>
                      <a:pt x="157" y="230"/>
                    </a:lnTo>
                    <a:lnTo>
                      <a:pt x="157" y="254"/>
                    </a:lnTo>
                    <a:lnTo>
                      <a:pt x="165" y="266"/>
                    </a:lnTo>
                    <a:lnTo>
                      <a:pt x="165" y="271"/>
                    </a:lnTo>
                    <a:lnTo>
                      <a:pt x="163" y="281"/>
                    </a:lnTo>
                    <a:lnTo>
                      <a:pt x="162" y="294"/>
                    </a:lnTo>
                    <a:lnTo>
                      <a:pt x="159" y="306"/>
                    </a:lnTo>
                    <a:lnTo>
                      <a:pt x="157" y="310"/>
                    </a:lnTo>
                    <a:lnTo>
                      <a:pt x="152" y="314"/>
                    </a:lnTo>
                    <a:lnTo>
                      <a:pt x="145" y="317"/>
                    </a:lnTo>
                    <a:lnTo>
                      <a:pt x="137" y="319"/>
                    </a:lnTo>
                    <a:lnTo>
                      <a:pt x="128" y="320"/>
                    </a:lnTo>
                    <a:lnTo>
                      <a:pt x="119" y="320"/>
                    </a:lnTo>
                    <a:lnTo>
                      <a:pt x="111" y="319"/>
                    </a:lnTo>
                    <a:lnTo>
                      <a:pt x="104" y="316"/>
                    </a:lnTo>
                    <a:lnTo>
                      <a:pt x="96" y="311"/>
                    </a:lnTo>
                    <a:lnTo>
                      <a:pt x="91" y="309"/>
                    </a:lnTo>
                    <a:lnTo>
                      <a:pt x="89" y="309"/>
                    </a:lnTo>
                    <a:lnTo>
                      <a:pt x="87" y="311"/>
                    </a:lnTo>
                    <a:lnTo>
                      <a:pt x="86" y="315"/>
                    </a:lnTo>
                    <a:lnTo>
                      <a:pt x="83" y="319"/>
                    </a:lnTo>
                    <a:lnTo>
                      <a:pt x="78" y="323"/>
                    </a:lnTo>
                    <a:lnTo>
                      <a:pt x="69" y="326"/>
                    </a:lnTo>
                    <a:lnTo>
                      <a:pt x="61" y="329"/>
                    </a:lnTo>
                    <a:lnTo>
                      <a:pt x="60" y="330"/>
                    </a:lnTo>
                    <a:lnTo>
                      <a:pt x="61" y="330"/>
                    </a:lnTo>
                    <a:lnTo>
                      <a:pt x="64" y="331"/>
                    </a:lnTo>
                    <a:lnTo>
                      <a:pt x="66" y="332"/>
                    </a:lnTo>
                    <a:lnTo>
                      <a:pt x="67" y="334"/>
                    </a:lnTo>
                    <a:lnTo>
                      <a:pt x="63" y="338"/>
                    </a:lnTo>
                    <a:lnTo>
                      <a:pt x="53" y="343"/>
                    </a:lnTo>
                    <a:lnTo>
                      <a:pt x="43" y="349"/>
                    </a:lnTo>
                    <a:lnTo>
                      <a:pt x="36" y="355"/>
                    </a:lnTo>
                    <a:lnTo>
                      <a:pt x="30" y="361"/>
                    </a:lnTo>
                    <a:lnTo>
                      <a:pt x="26" y="366"/>
                    </a:lnTo>
                    <a:lnTo>
                      <a:pt x="22" y="371"/>
                    </a:lnTo>
                    <a:lnTo>
                      <a:pt x="17" y="377"/>
                    </a:lnTo>
                    <a:lnTo>
                      <a:pt x="10" y="380"/>
                    </a:lnTo>
                    <a:lnTo>
                      <a:pt x="0" y="385"/>
                    </a:lnTo>
                    <a:lnTo>
                      <a:pt x="6" y="387"/>
                    </a:lnTo>
                    <a:lnTo>
                      <a:pt x="13" y="389"/>
                    </a:lnTo>
                    <a:lnTo>
                      <a:pt x="20" y="391"/>
                    </a:lnTo>
                    <a:lnTo>
                      <a:pt x="27" y="393"/>
                    </a:lnTo>
                    <a:lnTo>
                      <a:pt x="26" y="399"/>
                    </a:lnTo>
                    <a:lnTo>
                      <a:pt x="25" y="407"/>
                    </a:lnTo>
                    <a:lnTo>
                      <a:pt x="22" y="415"/>
                    </a:lnTo>
                    <a:lnTo>
                      <a:pt x="21" y="423"/>
                    </a:lnTo>
                    <a:lnTo>
                      <a:pt x="27" y="421"/>
                    </a:lnTo>
                    <a:lnTo>
                      <a:pt x="33" y="417"/>
                    </a:lnTo>
                    <a:lnTo>
                      <a:pt x="40" y="414"/>
                    </a:lnTo>
                    <a:lnTo>
                      <a:pt x="48" y="409"/>
                    </a:lnTo>
                    <a:lnTo>
                      <a:pt x="54" y="406"/>
                    </a:lnTo>
                    <a:lnTo>
                      <a:pt x="63" y="402"/>
                    </a:lnTo>
                    <a:lnTo>
                      <a:pt x="69" y="399"/>
                    </a:lnTo>
                    <a:lnTo>
                      <a:pt x="76" y="396"/>
                    </a:lnTo>
                    <a:lnTo>
                      <a:pt x="83" y="393"/>
                    </a:lnTo>
                    <a:lnTo>
                      <a:pt x="88" y="388"/>
                    </a:lnTo>
                    <a:lnTo>
                      <a:pt x="90" y="386"/>
                    </a:lnTo>
                    <a:lnTo>
                      <a:pt x="92" y="383"/>
                    </a:lnTo>
                    <a:lnTo>
                      <a:pt x="97" y="381"/>
                    </a:lnTo>
                    <a:lnTo>
                      <a:pt x="103" y="381"/>
                    </a:lnTo>
                    <a:lnTo>
                      <a:pt x="113" y="384"/>
                    </a:lnTo>
                    <a:lnTo>
                      <a:pt x="129" y="387"/>
                    </a:lnTo>
                    <a:lnTo>
                      <a:pt x="136" y="389"/>
                    </a:lnTo>
                    <a:lnTo>
                      <a:pt x="140" y="391"/>
                    </a:lnTo>
                    <a:lnTo>
                      <a:pt x="143" y="392"/>
                    </a:lnTo>
                    <a:lnTo>
                      <a:pt x="147" y="391"/>
                    </a:lnTo>
                    <a:lnTo>
                      <a:pt x="152" y="385"/>
                    </a:lnTo>
                    <a:lnTo>
                      <a:pt x="157" y="377"/>
                    </a:lnTo>
                    <a:lnTo>
                      <a:pt x="162" y="364"/>
                    </a:lnTo>
                    <a:lnTo>
                      <a:pt x="168" y="350"/>
                    </a:lnTo>
                    <a:lnTo>
                      <a:pt x="170" y="349"/>
                    </a:lnTo>
                    <a:lnTo>
                      <a:pt x="171" y="347"/>
                    </a:lnTo>
                    <a:lnTo>
                      <a:pt x="171" y="346"/>
                    </a:lnTo>
                    <a:lnTo>
                      <a:pt x="172" y="345"/>
                    </a:lnTo>
                    <a:lnTo>
                      <a:pt x="174" y="345"/>
                    </a:lnTo>
                    <a:lnTo>
                      <a:pt x="179" y="343"/>
                    </a:lnTo>
                    <a:lnTo>
                      <a:pt x="185" y="341"/>
                    </a:lnTo>
                    <a:lnTo>
                      <a:pt x="193" y="337"/>
                    </a:lnTo>
                    <a:lnTo>
                      <a:pt x="199" y="332"/>
                    </a:lnTo>
                    <a:lnTo>
                      <a:pt x="206" y="326"/>
                    </a:lnTo>
                    <a:lnTo>
                      <a:pt x="210" y="318"/>
                    </a:lnTo>
                    <a:lnTo>
                      <a:pt x="211" y="309"/>
                    </a:lnTo>
                    <a:lnTo>
                      <a:pt x="213" y="302"/>
                    </a:lnTo>
                    <a:lnTo>
                      <a:pt x="220" y="291"/>
                    </a:lnTo>
                    <a:lnTo>
                      <a:pt x="227" y="279"/>
                    </a:lnTo>
                    <a:lnTo>
                      <a:pt x="229" y="272"/>
                    </a:lnTo>
                    <a:lnTo>
                      <a:pt x="228" y="273"/>
                    </a:lnTo>
                    <a:lnTo>
                      <a:pt x="225" y="273"/>
                    </a:lnTo>
                    <a:lnTo>
                      <a:pt x="219" y="269"/>
                    </a:lnTo>
                    <a:lnTo>
                      <a:pt x="210" y="257"/>
                    </a:lnTo>
                    <a:lnTo>
                      <a:pt x="202" y="240"/>
                    </a:lnTo>
                    <a:lnTo>
                      <a:pt x="198" y="220"/>
                    </a:lnTo>
                    <a:lnTo>
                      <a:pt x="199" y="202"/>
                    </a:lnTo>
                    <a:lnTo>
                      <a:pt x="205" y="185"/>
                    </a:lnTo>
                    <a:lnTo>
                      <a:pt x="208" y="171"/>
                    </a:lnTo>
                    <a:lnTo>
                      <a:pt x="203" y="159"/>
                    </a:lnTo>
                    <a:lnTo>
                      <a:pt x="195" y="148"/>
                    </a:lnTo>
                    <a:lnTo>
                      <a:pt x="187" y="132"/>
                    </a:lnTo>
                    <a:lnTo>
                      <a:pt x="186" y="120"/>
                    </a:lnTo>
                    <a:lnTo>
                      <a:pt x="188" y="120"/>
                    </a:lnTo>
                    <a:lnTo>
                      <a:pt x="193" y="125"/>
                    </a:lnTo>
                    <a:lnTo>
                      <a:pt x="195" y="127"/>
                    </a:lnTo>
                    <a:lnTo>
                      <a:pt x="195" y="126"/>
                    </a:lnTo>
                    <a:lnTo>
                      <a:pt x="195" y="120"/>
                    </a:lnTo>
                    <a:lnTo>
                      <a:pt x="190" y="110"/>
                    </a:lnTo>
                    <a:lnTo>
                      <a:pt x="180" y="94"/>
                    </a:lnTo>
                    <a:lnTo>
                      <a:pt x="173" y="82"/>
                    </a:lnTo>
                    <a:lnTo>
                      <a:pt x="176" y="81"/>
                    </a:lnTo>
                    <a:lnTo>
                      <a:pt x="185" y="85"/>
                    </a:lnTo>
                    <a:lnTo>
                      <a:pt x="189" y="87"/>
                    </a:lnTo>
                    <a:lnTo>
                      <a:pt x="172" y="66"/>
                    </a:lnTo>
                    <a:lnTo>
                      <a:pt x="180" y="62"/>
                    </a:lnTo>
                    <a:lnTo>
                      <a:pt x="178" y="61"/>
                    </a:lnTo>
                    <a:lnTo>
                      <a:pt x="172" y="56"/>
                    </a:lnTo>
                    <a:lnTo>
                      <a:pt x="164" y="51"/>
                    </a:lnTo>
                    <a:lnTo>
                      <a:pt x="157" y="44"/>
                    </a:lnTo>
                    <a:lnTo>
                      <a:pt x="155" y="36"/>
                    </a:lnTo>
                    <a:lnTo>
                      <a:pt x="153" y="26"/>
                    </a:lnTo>
                    <a:lnTo>
                      <a:pt x="151" y="15"/>
                    </a:lnTo>
                    <a:lnTo>
                      <a:pt x="144" y="0"/>
                    </a:lnTo>
                    <a:lnTo>
                      <a:pt x="137" y="2"/>
                    </a:lnTo>
                    <a:lnTo>
                      <a:pt x="128" y="3"/>
                    </a:lnTo>
                    <a:lnTo>
                      <a:pt x="118" y="4"/>
                    </a:lnTo>
                    <a:lnTo>
                      <a:pt x="109" y="5"/>
                    </a:lnTo>
                    <a:lnTo>
                      <a:pt x="98" y="5"/>
                    </a:lnTo>
                    <a:lnTo>
                      <a:pt x="88" y="7"/>
                    </a:lnTo>
                    <a:lnTo>
                      <a:pt x="80" y="7"/>
                    </a:lnTo>
                    <a:lnTo>
                      <a:pt x="73" y="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2941" name="Freeform 173"/>
              <p:cNvSpPr>
                <a:spLocks/>
              </p:cNvSpPr>
              <p:nvPr/>
            </p:nvSpPr>
            <p:spPr bwMode="auto">
              <a:xfrm>
                <a:off x="3787" y="2645"/>
                <a:ext cx="68" cy="146"/>
              </a:xfrm>
              <a:custGeom>
                <a:avLst/>
                <a:gdLst/>
                <a:ahLst/>
                <a:cxnLst>
                  <a:cxn ang="0">
                    <a:pos x="80" y="5"/>
                  </a:cxn>
                  <a:cxn ang="0">
                    <a:pos x="73" y="20"/>
                  </a:cxn>
                  <a:cxn ang="0">
                    <a:pos x="68" y="32"/>
                  </a:cxn>
                  <a:cxn ang="0">
                    <a:pos x="75" y="41"/>
                  </a:cxn>
                  <a:cxn ang="0">
                    <a:pos x="91" y="55"/>
                  </a:cxn>
                  <a:cxn ang="0">
                    <a:pos x="101" y="72"/>
                  </a:cxn>
                  <a:cxn ang="0">
                    <a:pos x="112" y="108"/>
                  </a:cxn>
                  <a:cxn ang="0">
                    <a:pos x="120" y="108"/>
                  </a:cxn>
                  <a:cxn ang="0">
                    <a:pos x="126" y="136"/>
                  </a:cxn>
                  <a:cxn ang="0">
                    <a:pos x="124" y="192"/>
                  </a:cxn>
                  <a:cxn ang="0">
                    <a:pos x="124" y="215"/>
                  </a:cxn>
                  <a:cxn ang="0">
                    <a:pos x="136" y="234"/>
                  </a:cxn>
                  <a:cxn ang="0">
                    <a:pos x="131" y="253"/>
                  </a:cxn>
                  <a:cxn ang="0">
                    <a:pos x="106" y="294"/>
                  </a:cxn>
                  <a:cxn ang="0">
                    <a:pos x="103" y="283"/>
                  </a:cxn>
                  <a:cxn ang="0">
                    <a:pos x="101" y="260"/>
                  </a:cxn>
                  <a:cxn ang="0">
                    <a:pos x="98" y="238"/>
                  </a:cxn>
                  <a:cxn ang="0">
                    <a:pos x="84" y="208"/>
                  </a:cxn>
                  <a:cxn ang="0">
                    <a:pos x="93" y="200"/>
                  </a:cxn>
                  <a:cxn ang="0">
                    <a:pos x="78" y="179"/>
                  </a:cxn>
                  <a:cxn ang="0">
                    <a:pos x="81" y="161"/>
                  </a:cxn>
                  <a:cxn ang="0">
                    <a:pos x="73" y="149"/>
                  </a:cxn>
                  <a:cxn ang="0">
                    <a:pos x="63" y="128"/>
                  </a:cxn>
                  <a:cxn ang="0">
                    <a:pos x="60" y="121"/>
                  </a:cxn>
                  <a:cxn ang="0">
                    <a:pos x="54" y="115"/>
                  </a:cxn>
                  <a:cxn ang="0">
                    <a:pos x="44" y="108"/>
                  </a:cxn>
                  <a:cxn ang="0">
                    <a:pos x="29" y="100"/>
                  </a:cxn>
                  <a:cxn ang="0">
                    <a:pos x="10" y="82"/>
                  </a:cxn>
                  <a:cxn ang="0">
                    <a:pos x="4" y="60"/>
                  </a:cxn>
                  <a:cxn ang="0">
                    <a:pos x="2" y="46"/>
                  </a:cxn>
                  <a:cxn ang="0">
                    <a:pos x="8" y="45"/>
                  </a:cxn>
                  <a:cxn ang="0">
                    <a:pos x="6" y="23"/>
                  </a:cxn>
                  <a:cxn ang="0">
                    <a:pos x="6" y="21"/>
                  </a:cxn>
                  <a:cxn ang="0">
                    <a:pos x="5" y="16"/>
                  </a:cxn>
                  <a:cxn ang="0">
                    <a:pos x="19" y="13"/>
                  </a:cxn>
                  <a:cxn ang="0">
                    <a:pos x="40" y="8"/>
                  </a:cxn>
                  <a:cxn ang="0">
                    <a:pos x="62" y="4"/>
                  </a:cxn>
                  <a:cxn ang="0">
                    <a:pos x="78" y="0"/>
                  </a:cxn>
                </a:cxnLst>
                <a:rect l="0" t="0" r="r" b="b"/>
                <a:pathLst>
                  <a:path w="136" h="294">
                    <a:moveTo>
                      <a:pt x="78" y="0"/>
                    </a:moveTo>
                    <a:lnTo>
                      <a:pt x="80" y="5"/>
                    </a:lnTo>
                    <a:lnTo>
                      <a:pt x="76" y="12"/>
                    </a:lnTo>
                    <a:lnTo>
                      <a:pt x="73" y="20"/>
                    </a:lnTo>
                    <a:lnTo>
                      <a:pt x="76" y="28"/>
                    </a:lnTo>
                    <a:lnTo>
                      <a:pt x="68" y="32"/>
                    </a:lnTo>
                    <a:lnTo>
                      <a:pt x="70" y="35"/>
                    </a:lnTo>
                    <a:lnTo>
                      <a:pt x="75" y="41"/>
                    </a:lnTo>
                    <a:lnTo>
                      <a:pt x="82" y="49"/>
                    </a:lnTo>
                    <a:lnTo>
                      <a:pt x="91" y="55"/>
                    </a:lnTo>
                    <a:lnTo>
                      <a:pt x="98" y="61"/>
                    </a:lnTo>
                    <a:lnTo>
                      <a:pt x="101" y="72"/>
                    </a:lnTo>
                    <a:lnTo>
                      <a:pt x="105" y="87"/>
                    </a:lnTo>
                    <a:lnTo>
                      <a:pt x="112" y="108"/>
                    </a:lnTo>
                    <a:lnTo>
                      <a:pt x="119" y="106"/>
                    </a:lnTo>
                    <a:lnTo>
                      <a:pt x="120" y="108"/>
                    </a:lnTo>
                    <a:lnTo>
                      <a:pt x="123" y="118"/>
                    </a:lnTo>
                    <a:lnTo>
                      <a:pt x="126" y="136"/>
                    </a:lnTo>
                    <a:lnTo>
                      <a:pt x="127" y="166"/>
                    </a:lnTo>
                    <a:lnTo>
                      <a:pt x="124" y="192"/>
                    </a:lnTo>
                    <a:lnTo>
                      <a:pt x="123" y="204"/>
                    </a:lnTo>
                    <a:lnTo>
                      <a:pt x="124" y="215"/>
                    </a:lnTo>
                    <a:lnTo>
                      <a:pt x="127" y="242"/>
                    </a:lnTo>
                    <a:lnTo>
                      <a:pt x="136" y="234"/>
                    </a:lnTo>
                    <a:lnTo>
                      <a:pt x="135" y="239"/>
                    </a:lnTo>
                    <a:lnTo>
                      <a:pt x="131" y="253"/>
                    </a:lnTo>
                    <a:lnTo>
                      <a:pt x="122" y="273"/>
                    </a:lnTo>
                    <a:lnTo>
                      <a:pt x="106" y="294"/>
                    </a:lnTo>
                    <a:lnTo>
                      <a:pt x="105" y="291"/>
                    </a:lnTo>
                    <a:lnTo>
                      <a:pt x="103" y="283"/>
                    </a:lnTo>
                    <a:lnTo>
                      <a:pt x="100" y="273"/>
                    </a:lnTo>
                    <a:lnTo>
                      <a:pt x="101" y="260"/>
                    </a:lnTo>
                    <a:lnTo>
                      <a:pt x="101" y="249"/>
                    </a:lnTo>
                    <a:lnTo>
                      <a:pt x="98" y="238"/>
                    </a:lnTo>
                    <a:lnTo>
                      <a:pt x="91" y="226"/>
                    </a:lnTo>
                    <a:lnTo>
                      <a:pt x="84" y="208"/>
                    </a:lnTo>
                    <a:lnTo>
                      <a:pt x="97" y="204"/>
                    </a:lnTo>
                    <a:lnTo>
                      <a:pt x="93" y="200"/>
                    </a:lnTo>
                    <a:lnTo>
                      <a:pt x="86" y="190"/>
                    </a:lnTo>
                    <a:lnTo>
                      <a:pt x="78" y="179"/>
                    </a:lnTo>
                    <a:lnTo>
                      <a:pt x="74" y="166"/>
                    </a:lnTo>
                    <a:lnTo>
                      <a:pt x="81" y="161"/>
                    </a:lnTo>
                    <a:lnTo>
                      <a:pt x="78" y="158"/>
                    </a:lnTo>
                    <a:lnTo>
                      <a:pt x="73" y="149"/>
                    </a:lnTo>
                    <a:lnTo>
                      <a:pt x="67" y="137"/>
                    </a:lnTo>
                    <a:lnTo>
                      <a:pt x="63" y="128"/>
                    </a:lnTo>
                    <a:lnTo>
                      <a:pt x="62" y="124"/>
                    </a:lnTo>
                    <a:lnTo>
                      <a:pt x="60" y="121"/>
                    </a:lnTo>
                    <a:lnTo>
                      <a:pt x="58" y="119"/>
                    </a:lnTo>
                    <a:lnTo>
                      <a:pt x="54" y="115"/>
                    </a:lnTo>
                    <a:lnTo>
                      <a:pt x="50" y="112"/>
                    </a:lnTo>
                    <a:lnTo>
                      <a:pt x="44" y="108"/>
                    </a:lnTo>
                    <a:lnTo>
                      <a:pt x="37" y="105"/>
                    </a:lnTo>
                    <a:lnTo>
                      <a:pt x="29" y="100"/>
                    </a:lnTo>
                    <a:lnTo>
                      <a:pt x="15" y="91"/>
                    </a:lnTo>
                    <a:lnTo>
                      <a:pt x="10" y="82"/>
                    </a:lnTo>
                    <a:lnTo>
                      <a:pt x="8" y="73"/>
                    </a:lnTo>
                    <a:lnTo>
                      <a:pt x="4" y="60"/>
                    </a:lnTo>
                    <a:lnTo>
                      <a:pt x="0" y="51"/>
                    </a:lnTo>
                    <a:lnTo>
                      <a:pt x="2" y="46"/>
                    </a:lnTo>
                    <a:lnTo>
                      <a:pt x="6" y="45"/>
                    </a:lnTo>
                    <a:lnTo>
                      <a:pt x="8" y="45"/>
                    </a:lnTo>
                    <a:lnTo>
                      <a:pt x="0" y="30"/>
                    </a:lnTo>
                    <a:lnTo>
                      <a:pt x="6" y="23"/>
                    </a:lnTo>
                    <a:lnTo>
                      <a:pt x="6" y="22"/>
                    </a:lnTo>
                    <a:lnTo>
                      <a:pt x="6" y="21"/>
                    </a:lnTo>
                    <a:lnTo>
                      <a:pt x="6" y="19"/>
                    </a:lnTo>
                    <a:lnTo>
                      <a:pt x="5" y="16"/>
                    </a:lnTo>
                    <a:lnTo>
                      <a:pt x="10" y="15"/>
                    </a:lnTo>
                    <a:lnTo>
                      <a:pt x="19" y="13"/>
                    </a:lnTo>
                    <a:lnTo>
                      <a:pt x="29" y="11"/>
                    </a:lnTo>
                    <a:lnTo>
                      <a:pt x="40" y="8"/>
                    </a:lnTo>
                    <a:lnTo>
                      <a:pt x="52" y="6"/>
                    </a:lnTo>
                    <a:lnTo>
                      <a:pt x="62" y="4"/>
                    </a:lnTo>
                    <a:lnTo>
                      <a:pt x="71" y="1"/>
                    </a:lnTo>
                    <a:lnTo>
                      <a:pt x="78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2942" name="Freeform 174"/>
              <p:cNvSpPr>
                <a:spLocks/>
              </p:cNvSpPr>
              <p:nvPr/>
            </p:nvSpPr>
            <p:spPr bwMode="auto">
              <a:xfrm>
                <a:off x="3910" y="2643"/>
                <a:ext cx="59" cy="160"/>
              </a:xfrm>
              <a:custGeom>
                <a:avLst/>
                <a:gdLst/>
                <a:ahLst/>
                <a:cxnLst>
                  <a:cxn ang="0">
                    <a:pos x="22" y="22"/>
                  </a:cxn>
                  <a:cxn ang="0">
                    <a:pos x="22" y="67"/>
                  </a:cxn>
                  <a:cxn ang="0">
                    <a:pos x="36" y="94"/>
                  </a:cxn>
                  <a:cxn ang="0">
                    <a:pos x="51" y="112"/>
                  </a:cxn>
                  <a:cxn ang="0">
                    <a:pos x="64" y="129"/>
                  </a:cxn>
                  <a:cxn ang="0">
                    <a:pos x="67" y="146"/>
                  </a:cxn>
                  <a:cxn ang="0">
                    <a:pos x="55" y="169"/>
                  </a:cxn>
                  <a:cxn ang="0">
                    <a:pos x="42" y="187"/>
                  </a:cxn>
                  <a:cxn ang="0">
                    <a:pos x="46" y="223"/>
                  </a:cxn>
                  <a:cxn ang="0">
                    <a:pos x="38" y="251"/>
                  </a:cxn>
                  <a:cxn ang="0">
                    <a:pos x="27" y="260"/>
                  </a:cxn>
                  <a:cxn ang="0">
                    <a:pos x="20" y="261"/>
                  </a:cxn>
                  <a:cxn ang="0">
                    <a:pos x="30" y="263"/>
                  </a:cxn>
                  <a:cxn ang="0">
                    <a:pos x="42" y="261"/>
                  </a:cxn>
                  <a:cxn ang="0">
                    <a:pos x="36" y="271"/>
                  </a:cxn>
                  <a:cxn ang="0">
                    <a:pos x="17" y="292"/>
                  </a:cxn>
                  <a:cxn ang="0">
                    <a:pos x="4" y="309"/>
                  </a:cxn>
                  <a:cxn ang="0">
                    <a:pos x="0" y="317"/>
                  </a:cxn>
                  <a:cxn ang="0">
                    <a:pos x="14" y="316"/>
                  </a:cxn>
                  <a:cxn ang="0">
                    <a:pos x="26" y="309"/>
                  </a:cxn>
                  <a:cxn ang="0">
                    <a:pos x="36" y="299"/>
                  </a:cxn>
                  <a:cxn ang="0">
                    <a:pos x="49" y="284"/>
                  </a:cxn>
                  <a:cxn ang="0">
                    <a:pos x="66" y="266"/>
                  </a:cxn>
                  <a:cxn ang="0">
                    <a:pos x="80" y="251"/>
                  </a:cxn>
                  <a:cxn ang="0">
                    <a:pos x="91" y="236"/>
                  </a:cxn>
                  <a:cxn ang="0">
                    <a:pos x="99" y="218"/>
                  </a:cxn>
                  <a:cxn ang="0">
                    <a:pos x="104" y="192"/>
                  </a:cxn>
                  <a:cxn ang="0">
                    <a:pos x="99" y="176"/>
                  </a:cxn>
                  <a:cxn ang="0">
                    <a:pos x="105" y="149"/>
                  </a:cxn>
                  <a:cxn ang="0">
                    <a:pos x="118" y="139"/>
                  </a:cxn>
                  <a:cxn ang="0">
                    <a:pos x="108" y="125"/>
                  </a:cxn>
                  <a:cxn ang="0">
                    <a:pos x="100" y="103"/>
                  </a:cxn>
                  <a:cxn ang="0">
                    <a:pos x="110" y="98"/>
                  </a:cxn>
                  <a:cxn ang="0">
                    <a:pos x="90" y="53"/>
                  </a:cxn>
                  <a:cxn ang="0">
                    <a:pos x="76" y="15"/>
                  </a:cxn>
                  <a:cxn ang="0">
                    <a:pos x="64" y="3"/>
                  </a:cxn>
                  <a:cxn ang="0">
                    <a:pos x="50" y="2"/>
                  </a:cxn>
                  <a:cxn ang="0">
                    <a:pos x="37" y="1"/>
                  </a:cxn>
                  <a:cxn ang="0">
                    <a:pos x="26" y="0"/>
                  </a:cxn>
                </a:cxnLst>
                <a:rect l="0" t="0" r="r" b="b"/>
                <a:pathLst>
                  <a:path w="120" h="319">
                    <a:moveTo>
                      <a:pt x="20" y="0"/>
                    </a:moveTo>
                    <a:lnTo>
                      <a:pt x="22" y="22"/>
                    </a:lnTo>
                    <a:lnTo>
                      <a:pt x="21" y="44"/>
                    </a:lnTo>
                    <a:lnTo>
                      <a:pt x="22" y="67"/>
                    </a:lnTo>
                    <a:lnTo>
                      <a:pt x="29" y="85"/>
                    </a:lnTo>
                    <a:lnTo>
                      <a:pt x="36" y="94"/>
                    </a:lnTo>
                    <a:lnTo>
                      <a:pt x="44" y="103"/>
                    </a:lnTo>
                    <a:lnTo>
                      <a:pt x="51" y="112"/>
                    </a:lnTo>
                    <a:lnTo>
                      <a:pt x="58" y="120"/>
                    </a:lnTo>
                    <a:lnTo>
                      <a:pt x="64" y="129"/>
                    </a:lnTo>
                    <a:lnTo>
                      <a:pt x="66" y="137"/>
                    </a:lnTo>
                    <a:lnTo>
                      <a:pt x="67" y="146"/>
                    </a:lnTo>
                    <a:lnTo>
                      <a:pt x="65" y="155"/>
                    </a:lnTo>
                    <a:lnTo>
                      <a:pt x="55" y="169"/>
                    </a:lnTo>
                    <a:lnTo>
                      <a:pt x="46" y="178"/>
                    </a:lnTo>
                    <a:lnTo>
                      <a:pt x="42" y="187"/>
                    </a:lnTo>
                    <a:lnTo>
                      <a:pt x="44" y="204"/>
                    </a:lnTo>
                    <a:lnTo>
                      <a:pt x="46" y="223"/>
                    </a:lnTo>
                    <a:lnTo>
                      <a:pt x="44" y="239"/>
                    </a:lnTo>
                    <a:lnTo>
                      <a:pt x="38" y="251"/>
                    </a:lnTo>
                    <a:lnTo>
                      <a:pt x="31" y="258"/>
                    </a:lnTo>
                    <a:lnTo>
                      <a:pt x="27" y="260"/>
                    </a:lnTo>
                    <a:lnTo>
                      <a:pt x="23" y="261"/>
                    </a:lnTo>
                    <a:lnTo>
                      <a:pt x="20" y="261"/>
                    </a:lnTo>
                    <a:lnTo>
                      <a:pt x="21" y="262"/>
                    </a:lnTo>
                    <a:lnTo>
                      <a:pt x="30" y="263"/>
                    </a:lnTo>
                    <a:lnTo>
                      <a:pt x="37" y="262"/>
                    </a:lnTo>
                    <a:lnTo>
                      <a:pt x="42" y="261"/>
                    </a:lnTo>
                    <a:lnTo>
                      <a:pt x="44" y="260"/>
                    </a:lnTo>
                    <a:lnTo>
                      <a:pt x="36" y="271"/>
                    </a:lnTo>
                    <a:lnTo>
                      <a:pt x="27" y="282"/>
                    </a:lnTo>
                    <a:lnTo>
                      <a:pt x="17" y="292"/>
                    </a:lnTo>
                    <a:lnTo>
                      <a:pt x="9" y="301"/>
                    </a:lnTo>
                    <a:lnTo>
                      <a:pt x="4" y="309"/>
                    </a:lnTo>
                    <a:lnTo>
                      <a:pt x="0" y="315"/>
                    </a:lnTo>
                    <a:lnTo>
                      <a:pt x="0" y="317"/>
                    </a:lnTo>
                    <a:lnTo>
                      <a:pt x="6" y="319"/>
                    </a:lnTo>
                    <a:lnTo>
                      <a:pt x="14" y="316"/>
                    </a:lnTo>
                    <a:lnTo>
                      <a:pt x="20" y="314"/>
                    </a:lnTo>
                    <a:lnTo>
                      <a:pt x="26" y="309"/>
                    </a:lnTo>
                    <a:lnTo>
                      <a:pt x="30" y="305"/>
                    </a:lnTo>
                    <a:lnTo>
                      <a:pt x="36" y="299"/>
                    </a:lnTo>
                    <a:lnTo>
                      <a:pt x="42" y="292"/>
                    </a:lnTo>
                    <a:lnTo>
                      <a:pt x="49" y="284"/>
                    </a:lnTo>
                    <a:lnTo>
                      <a:pt x="57" y="275"/>
                    </a:lnTo>
                    <a:lnTo>
                      <a:pt x="66" y="266"/>
                    </a:lnTo>
                    <a:lnTo>
                      <a:pt x="74" y="258"/>
                    </a:lnTo>
                    <a:lnTo>
                      <a:pt x="80" y="251"/>
                    </a:lnTo>
                    <a:lnTo>
                      <a:pt x="87" y="244"/>
                    </a:lnTo>
                    <a:lnTo>
                      <a:pt x="91" y="236"/>
                    </a:lnTo>
                    <a:lnTo>
                      <a:pt x="95" y="228"/>
                    </a:lnTo>
                    <a:lnTo>
                      <a:pt x="99" y="218"/>
                    </a:lnTo>
                    <a:lnTo>
                      <a:pt x="101" y="208"/>
                    </a:lnTo>
                    <a:lnTo>
                      <a:pt x="104" y="192"/>
                    </a:lnTo>
                    <a:lnTo>
                      <a:pt x="101" y="183"/>
                    </a:lnTo>
                    <a:lnTo>
                      <a:pt x="99" y="176"/>
                    </a:lnTo>
                    <a:lnTo>
                      <a:pt x="99" y="163"/>
                    </a:lnTo>
                    <a:lnTo>
                      <a:pt x="105" y="149"/>
                    </a:lnTo>
                    <a:lnTo>
                      <a:pt x="112" y="141"/>
                    </a:lnTo>
                    <a:lnTo>
                      <a:pt x="118" y="139"/>
                    </a:lnTo>
                    <a:lnTo>
                      <a:pt x="120" y="138"/>
                    </a:lnTo>
                    <a:lnTo>
                      <a:pt x="108" y="125"/>
                    </a:lnTo>
                    <a:lnTo>
                      <a:pt x="103" y="113"/>
                    </a:lnTo>
                    <a:lnTo>
                      <a:pt x="100" y="103"/>
                    </a:lnTo>
                    <a:lnTo>
                      <a:pt x="99" y="100"/>
                    </a:lnTo>
                    <a:lnTo>
                      <a:pt x="110" y="98"/>
                    </a:lnTo>
                    <a:lnTo>
                      <a:pt x="95" y="78"/>
                    </a:lnTo>
                    <a:lnTo>
                      <a:pt x="90" y="53"/>
                    </a:lnTo>
                    <a:lnTo>
                      <a:pt x="83" y="31"/>
                    </a:lnTo>
                    <a:lnTo>
                      <a:pt x="76" y="15"/>
                    </a:lnTo>
                    <a:lnTo>
                      <a:pt x="70" y="3"/>
                    </a:lnTo>
                    <a:lnTo>
                      <a:pt x="64" y="3"/>
                    </a:lnTo>
                    <a:lnTo>
                      <a:pt x="57" y="2"/>
                    </a:lnTo>
                    <a:lnTo>
                      <a:pt x="50" y="2"/>
                    </a:lnTo>
                    <a:lnTo>
                      <a:pt x="44" y="1"/>
                    </a:lnTo>
                    <a:lnTo>
                      <a:pt x="37" y="1"/>
                    </a:lnTo>
                    <a:lnTo>
                      <a:pt x="31" y="1"/>
                    </a:lnTo>
                    <a:lnTo>
                      <a:pt x="26" y="0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2943" name="Freeform 175"/>
              <p:cNvSpPr>
                <a:spLocks/>
              </p:cNvSpPr>
              <p:nvPr/>
            </p:nvSpPr>
            <p:spPr bwMode="auto">
              <a:xfrm>
                <a:off x="3929" y="2627"/>
                <a:ext cx="137" cy="287"/>
              </a:xfrm>
              <a:custGeom>
                <a:avLst/>
                <a:gdLst/>
                <a:ahLst/>
                <a:cxnLst>
                  <a:cxn ang="0">
                    <a:pos x="245" y="14"/>
                  </a:cxn>
                  <a:cxn ang="0">
                    <a:pos x="269" y="61"/>
                  </a:cxn>
                  <a:cxn ang="0">
                    <a:pos x="267" y="104"/>
                  </a:cxn>
                  <a:cxn ang="0">
                    <a:pos x="272" y="140"/>
                  </a:cxn>
                  <a:cxn ang="0">
                    <a:pos x="241" y="156"/>
                  </a:cxn>
                  <a:cxn ang="0">
                    <a:pos x="211" y="137"/>
                  </a:cxn>
                  <a:cxn ang="0">
                    <a:pos x="183" y="131"/>
                  </a:cxn>
                  <a:cxn ang="0">
                    <a:pos x="149" y="142"/>
                  </a:cxn>
                  <a:cxn ang="0">
                    <a:pos x="182" y="170"/>
                  </a:cxn>
                  <a:cxn ang="0">
                    <a:pos x="208" y="170"/>
                  </a:cxn>
                  <a:cxn ang="0">
                    <a:pos x="240" y="200"/>
                  </a:cxn>
                  <a:cxn ang="0">
                    <a:pos x="261" y="237"/>
                  </a:cxn>
                  <a:cxn ang="0">
                    <a:pos x="242" y="225"/>
                  </a:cxn>
                  <a:cxn ang="0">
                    <a:pos x="215" y="232"/>
                  </a:cxn>
                  <a:cxn ang="0">
                    <a:pos x="189" y="232"/>
                  </a:cxn>
                  <a:cxn ang="0">
                    <a:pos x="161" y="270"/>
                  </a:cxn>
                  <a:cxn ang="0">
                    <a:pos x="144" y="329"/>
                  </a:cxn>
                  <a:cxn ang="0">
                    <a:pos x="112" y="378"/>
                  </a:cxn>
                  <a:cxn ang="0">
                    <a:pos x="89" y="413"/>
                  </a:cxn>
                  <a:cxn ang="0">
                    <a:pos x="69" y="445"/>
                  </a:cxn>
                  <a:cxn ang="0">
                    <a:pos x="96" y="446"/>
                  </a:cxn>
                  <a:cxn ang="0">
                    <a:pos x="138" y="385"/>
                  </a:cxn>
                  <a:cxn ang="0">
                    <a:pos x="169" y="361"/>
                  </a:cxn>
                  <a:cxn ang="0">
                    <a:pos x="211" y="367"/>
                  </a:cxn>
                  <a:cxn ang="0">
                    <a:pos x="197" y="406"/>
                  </a:cxn>
                  <a:cxn ang="0">
                    <a:pos x="172" y="409"/>
                  </a:cxn>
                  <a:cxn ang="0">
                    <a:pos x="154" y="429"/>
                  </a:cxn>
                  <a:cxn ang="0">
                    <a:pos x="134" y="444"/>
                  </a:cxn>
                  <a:cxn ang="0">
                    <a:pos x="162" y="457"/>
                  </a:cxn>
                  <a:cxn ang="0">
                    <a:pos x="189" y="468"/>
                  </a:cxn>
                  <a:cxn ang="0">
                    <a:pos x="180" y="532"/>
                  </a:cxn>
                  <a:cxn ang="0">
                    <a:pos x="116" y="571"/>
                  </a:cxn>
                  <a:cxn ang="0">
                    <a:pos x="88" y="544"/>
                  </a:cxn>
                  <a:cxn ang="0">
                    <a:pos x="122" y="538"/>
                  </a:cxn>
                  <a:cxn ang="0">
                    <a:pos x="151" y="509"/>
                  </a:cxn>
                  <a:cxn ang="0">
                    <a:pos x="111" y="500"/>
                  </a:cxn>
                  <a:cxn ang="0">
                    <a:pos x="82" y="493"/>
                  </a:cxn>
                  <a:cxn ang="0">
                    <a:pos x="70" y="490"/>
                  </a:cxn>
                  <a:cxn ang="0">
                    <a:pos x="30" y="457"/>
                  </a:cxn>
                  <a:cxn ang="0">
                    <a:pos x="6" y="420"/>
                  </a:cxn>
                  <a:cxn ang="0">
                    <a:pos x="22" y="364"/>
                  </a:cxn>
                  <a:cxn ang="0">
                    <a:pos x="58" y="326"/>
                  </a:cxn>
                  <a:cxn ang="0">
                    <a:pos x="68" y="287"/>
                  </a:cxn>
                  <a:cxn ang="0">
                    <a:pos x="90" y="240"/>
                  </a:cxn>
                  <a:cxn ang="0">
                    <a:pos x="126" y="203"/>
                  </a:cxn>
                  <a:cxn ang="0">
                    <a:pos x="129" y="164"/>
                  </a:cxn>
                  <a:cxn ang="0">
                    <a:pos x="114" y="98"/>
                  </a:cxn>
                  <a:cxn ang="0">
                    <a:pos x="98" y="46"/>
                  </a:cxn>
                  <a:cxn ang="0">
                    <a:pos x="122" y="41"/>
                  </a:cxn>
                  <a:cxn ang="0">
                    <a:pos x="189" y="48"/>
                  </a:cxn>
                  <a:cxn ang="0">
                    <a:pos x="227" y="24"/>
                  </a:cxn>
                </a:cxnLst>
                <a:rect l="0" t="0" r="r" b="b"/>
                <a:pathLst>
                  <a:path w="275" h="572">
                    <a:moveTo>
                      <a:pt x="235" y="0"/>
                    </a:moveTo>
                    <a:lnTo>
                      <a:pt x="236" y="3"/>
                    </a:lnTo>
                    <a:lnTo>
                      <a:pt x="237" y="7"/>
                    </a:lnTo>
                    <a:lnTo>
                      <a:pt x="238" y="10"/>
                    </a:lnTo>
                    <a:lnTo>
                      <a:pt x="245" y="14"/>
                    </a:lnTo>
                    <a:lnTo>
                      <a:pt x="254" y="20"/>
                    </a:lnTo>
                    <a:lnTo>
                      <a:pt x="260" y="27"/>
                    </a:lnTo>
                    <a:lnTo>
                      <a:pt x="264" y="35"/>
                    </a:lnTo>
                    <a:lnTo>
                      <a:pt x="267" y="47"/>
                    </a:lnTo>
                    <a:lnTo>
                      <a:pt x="269" y="61"/>
                    </a:lnTo>
                    <a:lnTo>
                      <a:pt x="267" y="73"/>
                    </a:lnTo>
                    <a:lnTo>
                      <a:pt x="264" y="84"/>
                    </a:lnTo>
                    <a:lnTo>
                      <a:pt x="263" y="87"/>
                    </a:lnTo>
                    <a:lnTo>
                      <a:pt x="266" y="99"/>
                    </a:lnTo>
                    <a:lnTo>
                      <a:pt x="267" y="104"/>
                    </a:lnTo>
                    <a:lnTo>
                      <a:pt x="267" y="110"/>
                    </a:lnTo>
                    <a:lnTo>
                      <a:pt x="269" y="117"/>
                    </a:lnTo>
                    <a:lnTo>
                      <a:pt x="273" y="126"/>
                    </a:lnTo>
                    <a:lnTo>
                      <a:pt x="275" y="134"/>
                    </a:lnTo>
                    <a:lnTo>
                      <a:pt x="272" y="140"/>
                    </a:lnTo>
                    <a:lnTo>
                      <a:pt x="263" y="145"/>
                    </a:lnTo>
                    <a:lnTo>
                      <a:pt x="257" y="147"/>
                    </a:lnTo>
                    <a:lnTo>
                      <a:pt x="251" y="150"/>
                    </a:lnTo>
                    <a:lnTo>
                      <a:pt x="245" y="154"/>
                    </a:lnTo>
                    <a:lnTo>
                      <a:pt x="241" y="156"/>
                    </a:lnTo>
                    <a:lnTo>
                      <a:pt x="235" y="157"/>
                    </a:lnTo>
                    <a:lnTo>
                      <a:pt x="230" y="156"/>
                    </a:lnTo>
                    <a:lnTo>
                      <a:pt x="225" y="153"/>
                    </a:lnTo>
                    <a:lnTo>
                      <a:pt x="218" y="145"/>
                    </a:lnTo>
                    <a:lnTo>
                      <a:pt x="211" y="137"/>
                    </a:lnTo>
                    <a:lnTo>
                      <a:pt x="205" y="132"/>
                    </a:lnTo>
                    <a:lnTo>
                      <a:pt x="199" y="130"/>
                    </a:lnTo>
                    <a:lnTo>
                      <a:pt x="193" y="130"/>
                    </a:lnTo>
                    <a:lnTo>
                      <a:pt x="189" y="131"/>
                    </a:lnTo>
                    <a:lnTo>
                      <a:pt x="183" y="131"/>
                    </a:lnTo>
                    <a:lnTo>
                      <a:pt x="179" y="132"/>
                    </a:lnTo>
                    <a:lnTo>
                      <a:pt x="173" y="132"/>
                    </a:lnTo>
                    <a:lnTo>
                      <a:pt x="161" y="132"/>
                    </a:lnTo>
                    <a:lnTo>
                      <a:pt x="152" y="137"/>
                    </a:lnTo>
                    <a:lnTo>
                      <a:pt x="149" y="142"/>
                    </a:lnTo>
                    <a:lnTo>
                      <a:pt x="154" y="150"/>
                    </a:lnTo>
                    <a:lnTo>
                      <a:pt x="162" y="157"/>
                    </a:lnTo>
                    <a:lnTo>
                      <a:pt x="168" y="163"/>
                    </a:lnTo>
                    <a:lnTo>
                      <a:pt x="174" y="168"/>
                    </a:lnTo>
                    <a:lnTo>
                      <a:pt x="182" y="170"/>
                    </a:lnTo>
                    <a:lnTo>
                      <a:pt x="187" y="170"/>
                    </a:lnTo>
                    <a:lnTo>
                      <a:pt x="192" y="170"/>
                    </a:lnTo>
                    <a:lnTo>
                      <a:pt x="197" y="170"/>
                    </a:lnTo>
                    <a:lnTo>
                      <a:pt x="203" y="169"/>
                    </a:lnTo>
                    <a:lnTo>
                      <a:pt x="208" y="170"/>
                    </a:lnTo>
                    <a:lnTo>
                      <a:pt x="215" y="172"/>
                    </a:lnTo>
                    <a:lnTo>
                      <a:pt x="221" y="176"/>
                    </a:lnTo>
                    <a:lnTo>
                      <a:pt x="227" y="183"/>
                    </a:lnTo>
                    <a:lnTo>
                      <a:pt x="233" y="191"/>
                    </a:lnTo>
                    <a:lnTo>
                      <a:pt x="240" y="200"/>
                    </a:lnTo>
                    <a:lnTo>
                      <a:pt x="245" y="209"/>
                    </a:lnTo>
                    <a:lnTo>
                      <a:pt x="251" y="217"/>
                    </a:lnTo>
                    <a:lnTo>
                      <a:pt x="256" y="225"/>
                    </a:lnTo>
                    <a:lnTo>
                      <a:pt x="259" y="232"/>
                    </a:lnTo>
                    <a:lnTo>
                      <a:pt x="261" y="237"/>
                    </a:lnTo>
                    <a:lnTo>
                      <a:pt x="263" y="238"/>
                    </a:lnTo>
                    <a:lnTo>
                      <a:pt x="253" y="232"/>
                    </a:lnTo>
                    <a:lnTo>
                      <a:pt x="248" y="227"/>
                    </a:lnTo>
                    <a:lnTo>
                      <a:pt x="243" y="225"/>
                    </a:lnTo>
                    <a:lnTo>
                      <a:pt x="242" y="225"/>
                    </a:lnTo>
                    <a:lnTo>
                      <a:pt x="240" y="225"/>
                    </a:lnTo>
                    <a:lnTo>
                      <a:pt x="237" y="226"/>
                    </a:lnTo>
                    <a:lnTo>
                      <a:pt x="233" y="229"/>
                    </a:lnTo>
                    <a:lnTo>
                      <a:pt x="225" y="231"/>
                    </a:lnTo>
                    <a:lnTo>
                      <a:pt x="215" y="232"/>
                    </a:lnTo>
                    <a:lnTo>
                      <a:pt x="208" y="232"/>
                    </a:lnTo>
                    <a:lnTo>
                      <a:pt x="203" y="232"/>
                    </a:lnTo>
                    <a:lnTo>
                      <a:pt x="197" y="232"/>
                    </a:lnTo>
                    <a:lnTo>
                      <a:pt x="192" y="232"/>
                    </a:lnTo>
                    <a:lnTo>
                      <a:pt x="189" y="232"/>
                    </a:lnTo>
                    <a:lnTo>
                      <a:pt x="184" y="233"/>
                    </a:lnTo>
                    <a:lnTo>
                      <a:pt x="180" y="236"/>
                    </a:lnTo>
                    <a:lnTo>
                      <a:pt x="170" y="242"/>
                    </a:lnTo>
                    <a:lnTo>
                      <a:pt x="165" y="254"/>
                    </a:lnTo>
                    <a:lnTo>
                      <a:pt x="161" y="270"/>
                    </a:lnTo>
                    <a:lnTo>
                      <a:pt x="159" y="290"/>
                    </a:lnTo>
                    <a:lnTo>
                      <a:pt x="158" y="300"/>
                    </a:lnTo>
                    <a:lnTo>
                      <a:pt x="154" y="310"/>
                    </a:lnTo>
                    <a:lnTo>
                      <a:pt x="150" y="319"/>
                    </a:lnTo>
                    <a:lnTo>
                      <a:pt x="144" y="329"/>
                    </a:lnTo>
                    <a:lnTo>
                      <a:pt x="138" y="338"/>
                    </a:lnTo>
                    <a:lnTo>
                      <a:pt x="131" y="347"/>
                    </a:lnTo>
                    <a:lnTo>
                      <a:pt x="124" y="357"/>
                    </a:lnTo>
                    <a:lnTo>
                      <a:pt x="118" y="368"/>
                    </a:lnTo>
                    <a:lnTo>
                      <a:pt x="112" y="378"/>
                    </a:lnTo>
                    <a:lnTo>
                      <a:pt x="106" y="386"/>
                    </a:lnTo>
                    <a:lnTo>
                      <a:pt x="103" y="394"/>
                    </a:lnTo>
                    <a:lnTo>
                      <a:pt x="98" y="400"/>
                    </a:lnTo>
                    <a:lnTo>
                      <a:pt x="93" y="407"/>
                    </a:lnTo>
                    <a:lnTo>
                      <a:pt x="89" y="413"/>
                    </a:lnTo>
                    <a:lnTo>
                      <a:pt x="83" y="418"/>
                    </a:lnTo>
                    <a:lnTo>
                      <a:pt x="77" y="425"/>
                    </a:lnTo>
                    <a:lnTo>
                      <a:pt x="72" y="432"/>
                    </a:lnTo>
                    <a:lnTo>
                      <a:pt x="69" y="439"/>
                    </a:lnTo>
                    <a:lnTo>
                      <a:pt x="69" y="445"/>
                    </a:lnTo>
                    <a:lnTo>
                      <a:pt x="72" y="449"/>
                    </a:lnTo>
                    <a:lnTo>
                      <a:pt x="75" y="452"/>
                    </a:lnTo>
                    <a:lnTo>
                      <a:pt x="81" y="452"/>
                    </a:lnTo>
                    <a:lnTo>
                      <a:pt x="88" y="451"/>
                    </a:lnTo>
                    <a:lnTo>
                      <a:pt x="96" y="446"/>
                    </a:lnTo>
                    <a:lnTo>
                      <a:pt x="108" y="432"/>
                    </a:lnTo>
                    <a:lnTo>
                      <a:pt x="114" y="417"/>
                    </a:lnTo>
                    <a:lnTo>
                      <a:pt x="120" y="402"/>
                    </a:lnTo>
                    <a:lnTo>
                      <a:pt x="129" y="391"/>
                    </a:lnTo>
                    <a:lnTo>
                      <a:pt x="138" y="385"/>
                    </a:lnTo>
                    <a:lnTo>
                      <a:pt x="144" y="383"/>
                    </a:lnTo>
                    <a:lnTo>
                      <a:pt x="149" y="383"/>
                    </a:lnTo>
                    <a:lnTo>
                      <a:pt x="157" y="378"/>
                    </a:lnTo>
                    <a:lnTo>
                      <a:pt x="165" y="370"/>
                    </a:lnTo>
                    <a:lnTo>
                      <a:pt x="169" y="361"/>
                    </a:lnTo>
                    <a:lnTo>
                      <a:pt x="174" y="356"/>
                    </a:lnTo>
                    <a:lnTo>
                      <a:pt x="182" y="357"/>
                    </a:lnTo>
                    <a:lnTo>
                      <a:pt x="192" y="362"/>
                    </a:lnTo>
                    <a:lnTo>
                      <a:pt x="203" y="365"/>
                    </a:lnTo>
                    <a:lnTo>
                      <a:pt x="211" y="367"/>
                    </a:lnTo>
                    <a:lnTo>
                      <a:pt x="214" y="367"/>
                    </a:lnTo>
                    <a:lnTo>
                      <a:pt x="210" y="376"/>
                    </a:lnTo>
                    <a:lnTo>
                      <a:pt x="205" y="385"/>
                    </a:lnTo>
                    <a:lnTo>
                      <a:pt x="200" y="395"/>
                    </a:lnTo>
                    <a:lnTo>
                      <a:pt x="197" y="406"/>
                    </a:lnTo>
                    <a:lnTo>
                      <a:pt x="185" y="406"/>
                    </a:lnTo>
                    <a:lnTo>
                      <a:pt x="179" y="406"/>
                    </a:lnTo>
                    <a:lnTo>
                      <a:pt x="175" y="407"/>
                    </a:lnTo>
                    <a:lnTo>
                      <a:pt x="173" y="408"/>
                    </a:lnTo>
                    <a:lnTo>
                      <a:pt x="172" y="409"/>
                    </a:lnTo>
                    <a:lnTo>
                      <a:pt x="172" y="411"/>
                    </a:lnTo>
                    <a:lnTo>
                      <a:pt x="169" y="416"/>
                    </a:lnTo>
                    <a:lnTo>
                      <a:pt x="166" y="421"/>
                    </a:lnTo>
                    <a:lnTo>
                      <a:pt x="160" y="425"/>
                    </a:lnTo>
                    <a:lnTo>
                      <a:pt x="154" y="429"/>
                    </a:lnTo>
                    <a:lnTo>
                      <a:pt x="149" y="432"/>
                    </a:lnTo>
                    <a:lnTo>
                      <a:pt x="143" y="434"/>
                    </a:lnTo>
                    <a:lnTo>
                      <a:pt x="138" y="437"/>
                    </a:lnTo>
                    <a:lnTo>
                      <a:pt x="135" y="440"/>
                    </a:lnTo>
                    <a:lnTo>
                      <a:pt x="134" y="444"/>
                    </a:lnTo>
                    <a:lnTo>
                      <a:pt x="134" y="448"/>
                    </a:lnTo>
                    <a:lnTo>
                      <a:pt x="137" y="453"/>
                    </a:lnTo>
                    <a:lnTo>
                      <a:pt x="144" y="455"/>
                    </a:lnTo>
                    <a:lnTo>
                      <a:pt x="153" y="457"/>
                    </a:lnTo>
                    <a:lnTo>
                      <a:pt x="162" y="457"/>
                    </a:lnTo>
                    <a:lnTo>
                      <a:pt x="172" y="457"/>
                    </a:lnTo>
                    <a:lnTo>
                      <a:pt x="180" y="456"/>
                    </a:lnTo>
                    <a:lnTo>
                      <a:pt x="185" y="455"/>
                    </a:lnTo>
                    <a:lnTo>
                      <a:pt x="188" y="455"/>
                    </a:lnTo>
                    <a:lnTo>
                      <a:pt x="189" y="468"/>
                    </a:lnTo>
                    <a:lnTo>
                      <a:pt x="191" y="480"/>
                    </a:lnTo>
                    <a:lnTo>
                      <a:pt x="195" y="492"/>
                    </a:lnTo>
                    <a:lnTo>
                      <a:pt x="199" y="503"/>
                    </a:lnTo>
                    <a:lnTo>
                      <a:pt x="191" y="518"/>
                    </a:lnTo>
                    <a:lnTo>
                      <a:pt x="180" y="532"/>
                    </a:lnTo>
                    <a:lnTo>
                      <a:pt x="166" y="544"/>
                    </a:lnTo>
                    <a:lnTo>
                      <a:pt x="151" y="554"/>
                    </a:lnTo>
                    <a:lnTo>
                      <a:pt x="136" y="562"/>
                    </a:lnTo>
                    <a:lnTo>
                      <a:pt x="124" y="568"/>
                    </a:lnTo>
                    <a:lnTo>
                      <a:pt x="116" y="571"/>
                    </a:lnTo>
                    <a:lnTo>
                      <a:pt x="113" y="572"/>
                    </a:lnTo>
                    <a:lnTo>
                      <a:pt x="108" y="568"/>
                    </a:lnTo>
                    <a:lnTo>
                      <a:pt x="103" y="561"/>
                    </a:lnTo>
                    <a:lnTo>
                      <a:pt x="96" y="553"/>
                    </a:lnTo>
                    <a:lnTo>
                      <a:pt x="88" y="544"/>
                    </a:lnTo>
                    <a:lnTo>
                      <a:pt x="98" y="540"/>
                    </a:lnTo>
                    <a:lnTo>
                      <a:pt x="106" y="538"/>
                    </a:lnTo>
                    <a:lnTo>
                      <a:pt x="113" y="538"/>
                    </a:lnTo>
                    <a:lnTo>
                      <a:pt x="118" y="538"/>
                    </a:lnTo>
                    <a:lnTo>
                      <a:pt x="122" y="538"/>
                    </a:lnTo>
                    <a:lnTo>
                      <a:pt x="127" y="537"/>
                    </a:lnTo>
                    <a:lnTo>
                      <a:pt x="131" y="533"/>
                    </a:lnTo>
                    <a:lnTo>
                      <a:pt x="136" y="529"/>
                    </a:lnTo>
                    <a:lnTo>
                      <a:pt x="145" y="517"/>
                    </a:lnTo>
                    <a:lnTo>
                      <a:pt x="151" y="509"/>
                    </a:lnTo>
                    <a:lnTo>
                      <a:pt x="150" y="503"/>
                    </a:lnTo>
                    <a:lnTo>
                      <a:pt x="138" y="501"/>
                    </a:lnTo>
                    <a:lnTo>
                      <a:pt x="129" y="500"/>
                    </a:lnTo>
                    <a:lnTo>
                      <a:pt x="120" y="500"/>
                    </a:lnTo>
                    <a:lnTo>
                      <a:pt x="111" y="500"/>
                    </a:lnTo>
                    <a:lnTo>
                      <a:pt x="101" y="499"/>
                    </a:lnTo>
                    <a:lnTo>
                      <a:pt x="93" y="499"/>
                    </a:lnTo>
                    <a:lnTo>
                      <a:pt x="88" y="498"/>
                    </a:lnTo>
                    <a:lnTo>
                      <a:pt x="83" y="495"/>
                    </a:lnTo>
                    <a:lnTo>
                      <a:pt x="82" y="493"/>
                    </a:lnTo>
                    <a:lnTo>
                      <a:pt x="84" y="487"/>
                    </a:lnTo>
                    <a:lnTo>
                      <a:pt x="89" y="483"/>
                    </a:lnTo>
                    <a:lnTo>
                      <a:pt x="89" y="482"/>
                    </a:lnTo>
                    <a:lnTo>
                      <a:pt x="80" y="486"/>
                    </a:lnTo>
                    <a:lnTo>
                      <a:pt x="70" y="490"/>
                    </a:lnTo>
                    <a:lnTo>
                      <a:pt x="63" y="493"/>
                    </a:lnTo>
                    <a:lnTo>
                      <a:pt x="57" y="494"/>
                    </a:lnTo>
                    <a:lnTo>
                      <a:pt x="51" y="494"/>
                    </a:lnTo>
                    <a:lnTo>
                      <a:pt x="39" y="476"/>
                    </a:lnTo>
                    <a:lnTo>
                      <a:pt x="30" y="457"/>
                    </a:lnTo>
                    <a:lnTo>
                      <a:pt x="24" y="440"/>
                    </a:lnTo>
                    <a:lnTo>
                      <a:pt x="21" y="424"/>
                    </a:lnTo>
                    <a:lnTo>
                      <a:pt x="19" y="423"/>
                    </a:lnTo>
                    <a:lnTo>
                      <a:pt x="13" y="422"/>
                    </a:lnTo>
                    <a:lnTo>
                      <a:pt x="6" y="420"/>
                    </a:lnTo>
                    <a:lnTo>
                      <a:pt x="0" y="420"/>
                    </a:lnTo>
                    <a:lnTo>
                      <a:pt x="0" y="406"/>
                    </a:lnTo>
                    <a:lnTo>
                      <a:pt x="4" y="392"/>
                    </a:lnTo>
                    <a:lnTo>
                      <a:pt x="11" y="378"/>
                    </a:lnTo>
                    <a:lnTo>
                      <a:pt x="22" y="364"/>
                    </a:lnTo>
                    <a:lnTo>
                      <a:pt x="35" y="352"/>
                    </a:lnTo>
                    <a:lnTo>
                      <a:pt x="44" y="342"/>
                    </a:lnTo>
                    <a:lnTo>
                      <a:pt x="50" y="336"/>
                    </a:lnTo>
                    <a:lnTo>
                      <a:pt x="54" y="331"/>
                    </a:lnTo>
                    <a:lnTo>
                      <a:pt x="58" y="326"/>
                    </a:lnTo>
                    <a:lnTo>
                      <a:pt x="59" y="321"/>
                    </a:lnTo>
                    <a:lnTo>
                      <a:pt x="61" y="315"/>
                    </a:lnTo>
                    <a:lnTo>
                      <a:pt x="63" y="307"/>
                    </a:lnTo>
                    <a:lnTo>
                      <a:pt x="66" y="298"/>
                    </a:lnTo>
                    <a:lnTo>
                      <a:pt x="68" y="287"/>
                    </a:lnTo>
                    <a:lnTo>
                      <a:pt x="72" y="277"/>
                    </a:lnTo>
                    <a:lnTo>
                      <a:pt x="75" y="267"/>
                    </a:lnTo>
                    <a:lnTo>
                      <a:pt x="78" y="257"/>
                    </a:lnTo>
                    <a:lnTo>
                      <a:pt x="84" y="248"/>
                    </a:lnTo>
                    <a:lnTo>
                      <a:pt x="90" y="240"/>
                    </a:lnTo>
                    <a:lnTo>
                      <a:pt x="98" y="233"/>
                    </a:lnTo>
                    <a:lnTo>
                      <a:pt x="106" y="226"/>
                    </a:lnTo>
                    <a:lnTo>
                      <a:pt x="113" y="219"/>
                    </a:lnTo>
                    <a:lnTo>
                      <a:pt x="120" y="211"/>
                    </a:lnTo>
                    <a:lnTo>
                      <a:pt x="126" y="203"/>
                    </a:lnTo>
                    <a:lnTo>
                      <a:pt x="130" y="196"/>
                    </a:lnTo>
                    <a:lnTo>
                      <a:pt x="134" y="188"/>
                    </a:lnTo>
                    <a:lnTo>
                      <a:pt x="135" y="181"/>
                    </a:lnTo>
                    <a:lnTo>
                      <a:pt x="134" y="175"/>
                    </a:lnTo>
                    <a:lnTo>
                      <a:pt x="129" y="164"/>
                    </a:lnTo>
                    <a:lnTo>
                      <a:pt x="126" y="157"/>
                    </a:lnTo>
                    <a:lnTo>
                      <a:pt x="122" y="148"/>
                    </a:lnTo>
                    <a:lnTo>
                      <a:pt x="122" y="132"/>
                    </a:lnTo>
                    <a:lnTo>
                      <a:pt x="120" y="114"/>
                    </a:lnTo>
                    <a:lnTo>
                      <a:pt x="114" y="98"/>
                    </a:lnTo>
                    <a:lnTo>
                      <a:pt x="106" y="83"/>
                    </a:lnTo>
                    <a:lnTo>
                      <a:pt x="100" y="70"/>
                    </a:lnTo>
                    <a:lnTo>
                      <a:pt x="98" y="62"/>
                    </a:lnTo>
                    <a:lnTo>
                      <a:pt x="98" y="54"/>
                    </a:lnTo>
                    <a:lnTo>
                      <a:pt x="98" y="46"/>
                    </a:lnTo>
                    <a:lnTo>
                      <a:pt x="99" y="39"/>
                    </a:lnTo>
                    <a:lnTo>
                      <a:pt x="105" y="40"/>
                    </a:lnTo>
                    <a:lnTo>
                      <a:pt x="111" y="40"/>
                    </a:lnTo>
                    <a:lnTo>
                      <a:pt x="116" y="40"/>
                    </a:lnTo>
                    <a:lnTo>
                      <a:pt x="122" y="41"/>
                    </a:lnTo>
                    <a:lnTo>
                      <a:pt x="133" y="43"/>
                    </a:lnTo>
                    <a:lnTo>
                      <a:pt x="145" y="45"/>
                    </a:lnTo>
                    <a:lnTo>
                      <a:pt x="160" y="47"/>
                    </a:lnTo>
                    <a:lnTo>
                      <a:pt x="175" y="48"/>
                    </a:lnTo>
                    <a:lnTo>
                      <a:pt x="189" y="48"/>
                    </a:lnTo>
                    <a:lnTo>
                      <a:pt x="202" y="48"/>
                    </a:lnTo>
                    <a:lnTo>
                      <a:pt x="213" y="46"/>
                    </a:lnTo>
                    <a:lnTo>
                      <a:pt x="220" y="41"/>
                    </a:lnTo>
                    <a:lnTo>
                      <a:pt x="223" y="34"/>
                    </a:lnTo>
                    <a:lnTo>
                      <a:pt x="227" y="24"/>
                    </a:lnTo>
                    <a:lnTo>
                      <a:pt x="230" y="11"/>
                    </a:lnTo>
                    <a:lnTo>
                      <a:pt x="235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2944" name="Freeform 176"/>
              <p:cNvSpPr>
                <a:spLocks/>
              </p:cNvSpPr>
              <p:nvPr/>
            </p:nvSpPr>
            <p:spPr bwMode="auto">
              <a:xfrm>
                <a:off x="4058" y="2578"/>
                <a:ext cx="48" cy="45"/>
              </a:xfrm>
              <a:custGeom>
                <a:avLst/>
                <a:gdLst/>
                <a:ahLst/>
                <a:cxnLst>
                  <a:cxn ang="0">
                    <a:pos x="0" y="50"/>
                  </a:cxn>
                  <a:cxn ang="0">
                    <a:pos x="12" y="56"/>
                  </a:cxn>
                  <a:cxn ang="0">
                    <a:pos x="18" y="63"/>
                  </a:cxn>
                  <a:cxn ang="0">
                    <a:pos x="23" y="70"/>
                  </a:cxn>
                  <a:cxn ang="0">
                    <a:pos x="24" y="72"/>
                  </a:cxn>
                  <a:cxn ang="0">
                    <a:pos x="32" y="75"/>
                  </a:cxn>
                  <a:cxn ang="0">
                    <a:pos x="39" y="76"/>
                  </a:cxn>
                  <a:cxn ang="0">
                    <a:pos x="45" y="79"/>
                  </a:cxn>
                  <a:cxn ang="0">
                    <a:pos x="50" y="82"/>
                  </a:cxn>
                  <a:cxn ang="0">
                    <a:pos x="54" y="84"/>
                  </a:cxn>
                  <a:cxn ang="0">
                    <a:pos x="58" y="86"/>
                  </a:cxn>
                  <a:cxn ang="0">
                    <a:pos x="61" y="88"/>
                  </a:cxn>
                  <a:cxn ang="0">
                    <a:pos x="65" y="91"/>
                  </a:cxn>
                  <a:cxn ang="0">
                    <a:pos x="71" y="76"/>
                  </a:cxn>
                  <a:cxn ang="0">
                    <a:pos x="81" y="61"/>
                  </a:cxn>
                  <a:cxn ang="0">
                    <a:pos x="89" y="46"/>
                  </a:cxn>
                  <a:cxn ang="0">
                    <a:pos x="96" y="32"/>
                  </a:cxn>
                  <a:cxn ang="0">
                    <a:pos x="90" y="17"/>
                  </a:cxn>
                  <a:cxn ang="0">
                    <a:pos x="86" y="8"/>
                  </a:cxn>
                  <a:cxn ang="0">
                    <a:pos x="81" y="3"/>
                  </a:cxn>
                  <a:cxn ang="0">
                    <a:pos x="67" y="2"/>
                  </a:cxn>
                  <a:cxn ang="0">
                    <a:pos x="56" y="2"/>
                  </a:cxn>
                  <a:cxn ang="0">
                    <a:pos x="47" y="1"/>
                  </a:cxn>
                  <a:cxn ang="0">
                    <a:pos x="40" y="1"/>
                  </a:cxn>
                  <a:cxn ang="0">
                    <a:pos x="35" y="0"/>
                  </a:cxn>
                  <a:cxn ang="0">
                    <a:pos x="29" y="9"/>
                  </a:cxn>
                  <a:cxn ang="0">
                    <a:pos x="22" y="17"/>
                  </a:cxn>
                  <a:cxn ang="0">
                    <a:pos x="17" y="25"/>
                  </a:cxn>
                  <a:cxn ang="0">
                    <a:pos x="13" y="32"/>
                  </a:cxn>
                  <a:cxn ang="0">
                    <a:pos x="8" y="39"/>
                  </a:cxn>
                  <a:cxn ang="0">
                    <a:pos x="5" y="44"/>
                  </a:cxn>
                  <a:cxn ang="0">
                    <a:pos x="2" y="48"/>
                  </a:cxn>
                  <a:cxn ang="0">
                    <a:pos x="0" y="50"/>
                  </a:cxn>
                </a:cxnLst>
                <a:rect l="0" t="0" r="r" b="b"/>
                <a:pathLst>
                  <a:path w="96" h="91">
                    <a:moveTo>
                      <a:pt x="0" y="50"/>
                    </a:moveTo>
                    <a:lnTo>
                      <a:pt x="12" y="56"/>
                    </a:lnTo>
                    <a:lnTo>
                      <a:pt x="18" y="63"/>
                    </a:lnTo>
                    <a:lnTo>
                      <a:pt x="23" y="70"/>
                    </a:lnTo>
                    <a:lnTo>
                      <a:pt x="24" y="72"/>
                    </a:lnTo>
                    <a:lnTo>
                      <a:pt x="32" y="75"/>
                    </a:lnTo>
                    <a:lnTo>
                      <a:pt x="39" y="76"/>
                    </a:lnTo>
                    <a:lnTo>
                      <a:pt x="45" y="79"/>
                    </a:lnTo>
                    <a:lnTo>
                      <a:pt x="50" y="82"/>
                    </a:lnTo>
                    <a:lnTo>
                      <a:pt x="54" y="84"/>
                    </a:lnTo>
                    <a:lnTo>
                      <a:pt x="58" y="86"/>
                    </a:lnTo>
                    <a:lnTo>
                      <a:pt x="61" y="88"/>
                    </a:lnTo>
                    <a:lnTo>
                      <a:pt x="65" y="91"/>
                    </a:lnTo>
                    <a:lnTo>
                      <a:pt x="71" y="76"/>
                    </a:lnTo>
                    <a:lnTo>
                      <a:pt x="81" y="61"/>
                    </a:lnTo>
                    <a:lnTo>
                      <a:pt x="89" y="46"/>
                    </a:lnTo>
                    <a:lnTo>
                      <a:pt x="96" y="32"/>
                    </a:lnTo>
                    <a:lnTo>
                      <a:pt x="90" y="17"/>
                    </a:lnTo>
                    <a:lnTo>
                      <a:pt x="86" y="8"/>
                    </a:lnTo>
                    <a:lnTo>
                      <a:pt x="81" y="3"/>
                    </a:lnTo>
                    <a:lnTo>
                      <a:pt x="67" y="2"/>
                    </a:lnTo>
                    <a:lnTo>
                      <a:pt x="56" y="2"/>
                    </a:lnTo>
                    <a:lnTo>
                      <a:pt x="47" y="1"/>
                    </a:lnTo>
                    <a:lnTo>
                      <a:pt x="40" y="1"/>
                    </a:lnTo>
                    <a:lnTo>
                      <a:pt x="35" y="0"/>
                    </a:lnTo>
                    <a:lnTo>
                      <a:pt x="29" y="9"/>
                    </a:lnTo>
                    <a:lnTo>
                      <a:pt x="22" y="17"/>
                    </a:lnTo>
                    <a:lnTo>
                      <a:pt x="17" y="25"/>
                    </a:lnTo>
                    <a:lnTo>
                      <a:pt x="13" y="32"/>
                    </a:lnTo>
                    <a:lnTo>
                      <a:pt x="8" y="39"/>
                    </a:lnTo>
                    <a:lnTo>
                      <a:pt x="5" y="44"/>
                    </a:lnTo>
                    <a:lnTo>
                      <a:pt x="2" y="48"/>
                    </a:lnTo>
                    <a:lnTo>
                      <a:pt x="0" y="5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2945" name="Freeform 177"/>
              <p:cNvSpPr>
                <a:spLocks/>
              </p:cNvSpPr>
              <p:nvPr/>
            </p:nvSpPr>
            <p:spPr bwMode="auto">
              <a:xfrm>
                <a:off x="4095" y="2466"/>
                <a:ext cx="46" cy="102"/>
              </a:xfrm>
              <a:custGeom>
                <a:avLst/>
                <a:gdLst/>
                <a:ahLst/>
                <a:cxnLst>
                  <a:cxn ang="0">
                    <a:pos x="1" y="159"/>
                  </a:cxn>
                  <a:cxn ang="0">
                    <a:pos x="9" y="163"/>
                  </a:cxn>
                  <a:cxn ang="0">
                    <a:pos x="17" y="170"/>
                  </a:cxn>
                  <a:cxn ang="0">
                    <a:pos x="31" y="171"/>
                  </a:cxn>
                  <a:cxn ang="0">
                    <a:pos x="42" y="176"/>
                  </a:cxn>
                  <a:cxn ang="0">
                    <a:pos x="46" y="187"/>
                  </a:cxn>
                  <a:cxn ang="0">
                    <a:pos x="53" y="199"/>
                  </a:cxn>
                  <a:cxn ang="0">
                    <a:pos x="59" y="188"/>
                  </a:cxn>
                  <a:cxn ang="0">
                    <a:pos x="68" y="170"/>
                  </a:cxn>
                  <a:cxn ang="0">
                    <a:pos x="79" y="138"/>
                  </a:cxn>
                  <a:cxn ang="0">
                    <a:pos x="88" y="104"/>
                  </a:cxn>
                  <a:cxn ang="0">
                    <a:pos x="92" y="72"/>
                  </a:cxn>
                  <a:cxn ang="0">
                    <a:pos x="88" y="50"/>
                  </a:cxn>
                  <a:cxn ang="0">
                    <a:pos x="82" y="34"/>
                  </a:cxn>
                  <a:cxn ang="0">
                    <a:pos x="72" y="19"/>
                  </a:cxn>
                  <a:cxn ang="0">
                    <a:pos x="60" y="5"/>
                  </a:cxn>
                  <a:cxn ang="0">
                    <a:pos x="57" y="10"/>
                  </a:cxn>
                  <a:cxn ang="0">
                    <a:pos x="40" y="10"/>
                  </a:cxn>
                  <a:cxn ang="0">
                    <a:pos x="48" y="25"/>
                  </a:cxn>
                  <a:cxn ang="0">
                    <a:pos x="54" y="34"/>
                  </a:cxn>
                  <a:cxn ang="0">
                    <a:pos x="67" y="48"/>
                  </a:cxn>
                  <a:cxn ang="0">
                    <a:pos x="74" y="74"/>
                  </a:cxn>
                  <a:cxn ang="0">
                    <a:pos x="68" y="105"/>
                  </a:cxn>
                  <a:cxn ang="0">
                    <a:pos x="57" y="124"/>
                  </a:cxn>
                  <a:cxn ang="0">
                    <a:pos x="45" y="123"/>
                  </a:cxn>
                  <a:cxn ang="0">
                    <a:pos x="34" y="127"/>
                  </a:cxn>
                  <a:cxn ang="0">
                    <a:pos x="37" y="116"/>
                  </a:cxn>
                  <a:cxn ang="0">
                    <a:pos x="37" y="104"/>
                  </a:cxn>
                  <a:cxn ang="0">
                    <a:pos x="31" y="110"/>
                  </a:cxn>
                  <a:cxn ang="0">
                    <a:pos x="23" y="116"/>
                  </a:cxn>
                  <a:cxn ang="0">
                    <a:pos x="23" y="119"/>
                  </a:cxn>
                  <a:cxn ang="0">
                    <a:pos x="17" y="131"/>
                  </a:cxn>
                  <a:cxn ang="0">
                    <a:pos x="6" y="150"/>
                  </a:cxn>
                </a:cxnLst>
                <a:rect l="0" t="0" r="r" b="b"/>
                <a:pathLst>
                  <a:path w="92" h="204">
                    <a:moveTo>
                      <a:pt x="0" y="159"/>
                    </a:moveTo>
                    <a:lnTo>
                      <a:pt x="1" y="159"/>
                    </a:lnTo>
                    <a:lnTo>
                      <a:pt x="4" y="161"/>
                    </a:lnTo>
                    <a:lnTo>
                      <a:pt x="9" y="163"/>
                    </a:lnTo>
                    <a:lnTo>
                      <a:pt x="11" y="166"/>
                    </a:lnTo>
                    <a:lnTo>
                      <a:pt x="17" y="170"/>
                    </a:lnTo>
                    <a:lnTo>
                      <a:pt x="23" y="171"/>
                    </a:lnTo>
                    <a:lnTo>
                      <a:pt x="31" y="171"/>
                    </a:lnTo>
                    <a:lnTo>
                      <a:pt x="42" y="176"/>
                    </a:lnTo>
                    <a:lnTo>
                      <a:pt x="42" y="176"/>
                    </a:lnTo>
                    <a:lnTo>
                      <a:pt x="44" y="179"/>
                    </a:lnTo>
                    <a:lnTo>
                      <a:pt x="46" y="187"/>
                    </a:lnTo>
                    <a:lnTo>
                      <a:pt x="51" y="204"/>
                    </a:lnTo>
                    <a:lnTo>
                      <a:pt x="53" y="199"/>
                    </a:lnTo>
                    <a:lnTo>
                      <a:pt x="56" y="193"/>
                    </a:lnTo>
                    <a:lnTo>
                      <a:pt x="59" y="188"/>
                    </a:lnTo>
                    <a:lnTo>
                      <a:pt x="61" y="184"/>
                    </a:lnTo>
                    <a:lnTo>
                      <a:pt x="68" y="170"/>
                    </a:lnTo>
                    <a:lnTo>
                      <a:pt x="74" y="155"/>
                    </a:lnTo>
                    <a:lnTo>
                      <a:pt x="79" y="138"/>
                    </a:lnTo>
                    <a:lnTo>
                      <a:pt x="85" y="120"/>
                    </a:lnTo>
                    <a:lnTo>
                      <a:pt x="88" y="104"/>
                    </a:lnTo>
                    <a:lnTo>
                      <a:pt x="92" y="87"/>
                    </a:lnTo>
                    <a:lnTo>
                      <a:pt x="92" y="72"/>
                    </a:lnTo>
                    <a:lnTo>
                      <a:pt x="91" y="58"/>
                    </a:lnTo>
                    <a:lnTo>
                      <a:pt x="88" y="50"/>
                    </a:lnTo>
                    <a:lnTo>
                      <a:pt x="86" y="42"/>
                    </a:lnTo>
                    <a:lnTo>
                      <a:pt x="82" y="34"/>
                    </a:lnTo>
                    <a:lnTo>
                      <a:pt x="77" y="26"/>
                    </a:lnTo>
                    <a:lnTo>
                      <a:pt x="72" y="19"/>
                    </a:lnTo>
                    <a:lnTo>
                      <a:pt x="67" y="12"/>
                    </a:lnTo>
                    <a:lnTo>
                      <a:pt x="60" y="5"/>
                    </a:lnTo>
                    <a:lnTo>
                      <a:pt x="53" y="0"/>
                    </a:lnTo>
                    <a:lnTo>
                      <a:pt x="57" y="10"/>
                    </a:lnTo>
                    <a:lnTo>
                      <a:pt x="39" y="8"/>
                    </a:lnTo>
                    <a:lnTo>
                      <a:pt x="40" y="10"/>
                    </a:lnTo>
                    <a:lnTo>
                      <a:pt x="45" y="17"/>
                    </a:lnTo>
                    <a:lnTo>
                      <a:pt x="48" y="25"/>
                    </a:lnTo>
                    <a:lnTo>
                      <a:pt x="52" y="33"/>
                    </a:lnTo>
                    <a:lnTo>
                      <a:pt x="54" y="34"/>
                    </a:lnTo>
                    <a:lnTo>
                      <a:pt x="60" y="40"/>
                    </a:lnTo>
                    <a:lnTo>
                      <a:pt x="67" y="48"/>
                    </a:lnTo>
                    <a:lnTo>
                      <a:pt x="72" y="61"/>
                    </a:lnTo>
                    <a:lnTo>
                      <a:pt x="74" y="74"/>
                    </a:lnTo>
                    <a:lnTo>
                      <a:pt x="72" y="90"/>
                    </a:lnTo>
                    <a:lnTo>
                      <a:pt x="68" y="105"/>
                    </a:lnTo>
                    <a:lnTo>
                      <a:pt x="62" y="118"/>
                    </a:lnTo>
                    <a:lnTo>
                      <a:pt x="57" y="124"/>
                    </a:lnTo>
                    <a:lnTo>
                      <a:pt x="52" y="123"/>
                    </a:lnTo>
                    <a:lnTo>
                      <a:pt x="45" y="123"/>
                    </a:lnTo>
                    <a:lnTo>
                      <a:pt x="34" y="128"/>
                    </a:lnTo>
                    <a:lnTo>
                      <a:pt x="34" y="127"/>
                    </a:lnTo>
                    <a:lnTo>
                      <a:pt x="36" y="123"/>
                    </a:lnTo>
                    <a:lnTo>
                      <a:pt x="37" y="116"/>
                    </a:lnTo>
                    <a:lnTo>
                      <a:pt x="37" y="103"/>
                    </a:lnTo>
                    <a:lnTo>
                      <a:pt x="37" y="104"/>
                    </a:lnTo>
                    <a:lnTo>
                      <a:pt x="34" y="107"/>
                    </a:lnTo>
                    <a:lnTo>
                      <a:pt x="31" y="110"/>
                    </a:lnTo>
                    <a:lnTo>
                      <a:pt x="24" y="115"/>
                    </a:lnTo>
                    <a:lnTo>
                      <a:pt x="23" y="116"/>
                    </a:lnTo>
                    <a:lnTo>
                      <a:pt x="23" y="118"/>
                    </a:lnTo>
                    <a:lnTo>
                      <a:pt x="23" y="119"/>
                    </a:lnTo>
                    <a:lnTo>
                      <a:pt x="23" y="122"/>
                    </a:lnTo>
                    <a:lnTo>
                      <a:pt x="17" y="131"/>
                    </a:lnTo>
                    <a:lnTo>
                      <a:pt x="11" y="140"/>
                    </a:lnTo>
                    <a:lnTo>
                      <a:pt x="6" y="150"/>
                    </a:lnTo>
                    <a:lnTo>
                      <a:pt x="0" y="15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2946" name="Freeform 178"/>
              <p:cNvSpPr>
                <a:spLocks/>
              </p:cNvSpPr>
              <p:nvPr/>
            </p:nvSpPr>
            <p:spPr bwMode="auto">
              <a:xfrm>
                <a:off x="3695" y="2866"/>
                <a:ext cx="49" cy="45"/>
              </a:xfrm>
              <a:custGeom>
                <a:avLst/>
                <a:gdLst/>
                <a:ahLst/>
                <a:cxnLst>
                  <a:cxn ang="0">
                    <a:pos x="13" y="24"/>
                  </a:cxn>
                  <a:cxn ang="0">
                    <a:pos x="14" y="23"/>
                  </a:cxn>
                  <a:cxn ang="0">
                    <a:pos x="15" y="23"/>
                  </a:cxn>
                  <a:cxn ang="0">
                    <a:pos x="15" y="22"/>
                  </a:cxn>
                  <a:cxn ang="0">
                    <a:pos x="16" y="22"/>
                  </a:cxn>
                  <a:cxn ang="0">
                    <a:pos x="29" y="14"/>
                  </a:cxn>
                  <a:cxn ang="0">
                    <a:pos x="41" y="7"/>
                  </a:cxn>
                  <a:cxn ang="0">
                    <a:pos x="53" y="3"/>
                  </a:cxn>
                  <a:cxn ang="0">
                    <a:pos x="64" y="1"/>
                  </a:cxn>
                  <a:cxn ang="0">
                    <a:pos x="75" y="0"/>
                  </a:cxn>
                  <a:cxn ang="0">
                    <a:pos x="84" y="1"/>
                  </a:cxn>
                  <a:cxn ang="0">
                    <a:pos x="92" y="2"/>
                  </a:cxn>
                  <a:cxn ang="0">
                    <a:pos x="99" y="6"/>
                  </a:cxn>
                  <a:cxn ang="0">
                    <a:pos x="94" y="24"/>
                  </a:cxn>
                  <a:cxn ang="0">
                    <a:pos x="86" y="36"/>
                  </a:cxn>
                  <a:cxn ang="0">
                    <a:pos x="77" y="47"/>
                  </a:cxn>
                  <a:cxn ang="0">
                    <a:pos x="68" y="67"/>
                  </a:cxn>
                  <a:cxn ang="0">
                    <a:pos x="84" y="71"/>
                  </a:cxn>
                  <a:cxn ang="0">
                    <a:pos x="83" y="74"/>
                  </a:cxn>
                  <a:cxn ang="0">
                    <a:pos x="78" y="77"/>
                  </a:cxn>
                  <a:cxn ang="0">
                    <a:pos x="69" y="81"/>
                  </a:cxn>
                  <a:cxn ang="0">
                    <a:pos x="54" y="81"/>
                  </a:cxn>
                  <a:cxn ang="0">
                    <a:pos x="55" y="83"/>
                  </a:cxn>
                  <a:cxn ang="0">
                    <a:pos x="54" y="86"/>
                  </a:cxn>
                  <a:cxn ang="0">
                    <a:pos x="46" y="90"/>
                  </a:cxn>
                  <a:cxn ang="0">
                    <a:pos x="29" y="91"/>
                  </a:cxn>
                  <a:cxn ang="0">
                    <a:pos x="12" y="89"/>
                  </a:cxn>
                  <a:cxn ang="0">
                    <a:pos x="3" y="83"/>
                  </a:cxn>
                  <a:cxn ang="0">
                    <a:pos x="2" y="77"/>
                  </a:cxn>
                  <a:cxn ang="0">
                    <a:pos x="2" y="69"/>
                  </a:cxn>
                  <a:cxn ang="0">
                    <a:pos x="2" y="68"/>
                  </a:cxn>
                  <a:cxn ang="0">
                    <a:pos x="1" y="66"/>
                  </a:cxn>
                  <a:cxn ang="0">
                    <a:pos x="1" y="64"/>
                  </a:cxn>
                  <a:cxn ang="0">
                    <a:pos x="0" y="63"/>
                  </a:cxn>
                  <a:cxn ang="0">
                    <a:pos x="2" y="56"/>
                  </a:cxn>
                  <a:cxn ang="0">
                    <a:pos x="6" y="45"/>
                  </a:cxn>
                  <a:cxn ang="0">
                    <a:pos x="10" y="33"/>
                  </a:cxn>
                  <a:cxn ang="0">
                    <a:pos x="13" y="24"/>
                  </a:cxn>
                </a:cxnLst>
                <a:rect l="0" t="0" r="r" b="b"/>
                <a:pathLst>
                  <a:path w="99" h="91">
                    <a:moveTo>
                      <a:pt x="13" y="24"/>
                    </a:moveTo>
                    <a:lnTo>
                      <a:pt x="14" y="23"/>
                    </a:lnTo>
                    <a:lnTo>
                      <a:pt x="15" y="23"/>
                    </a:lnTo>
                    <a:lnTo>
                      <a:pt x="15" y="22"/>
                    </a:lnTo>
                    <a:lnTo>
                      <a:pt x="16" y="22"/>
                    </a:lnTo>
                    <a:lnTo>
                      <a:pt x="29" y="14"/>
                    </a:lnTo>
                    <a:lnTo>
                      <a:pt x="41" y="7"/>
                    </a:lnTo>
                    <a:lnTo>
                      <a:pt x="53" y="3"/>
                    </a:lnTo>
                    <a:lnTo>
                      <a:pt x="64" y="1"/>
                    </a:lnTo>
                    <a:lnTo>
                      <a:pt x="75" y="0"/>
                    </a:lnTo>
                    <a:lnTo>
                      <a:pt x="84" y="1"/>
                    </a:lnTo>
                    <a:lnTo>
                      <a:pt x="92" y="2"/>
                    </a:lnTo>
                    <a:lnTo>
                      <a:pt x="99" y="6"/>
                    </a:lnTo>
                    <a:lnTo>
                      <a:pt x="94" y="24"/>
                    </a:lnTo>
                    <a:lnTo>
                      <a:pt x="86" y="36"/>
                    </a:lnTo>
                    <a:lnTo>
                      <a:pt x="77" y="47"/>
                    </a:lnTo>
                    <a:lnTo>
                      <a:pt x="68" y="67"/>
                    </a:lnTo>
                    <a:lnTo>
                      <a:pt x="84" y="71"/>
                    </a:lnTo>
                    <a:lnTo>
                      <a:pt x="83" y="74"/>
                    </a:lnTo>
                    <a:lnTo>
                      <a:pt x="78" y="77"/>
                    </a:lnTo>
                    <a:lnTo>
                      <a:pt x="69" y="81"/>
                    </a:lnTo>
                    <a:lnTo>
                      <a:pt x="54" y="81"/>
                    </a:lnTo>
                    <a:lnTo>
                      <a:pt x="55" y="83"/>
                    </a:lnTo>
                    <a:lnTo>
                      <a:pt x="54" y="86"/>
                    </a:lnTo>
                    <a:lnTo>
                      <a:pt x="46" y="90"/>
                    </a:lnTo>
                    <a:lnTo>
                      <a:pt x="29" y="91"/>
                    </a:lnTo>
                    <a:lnTo>
                      <a:pt x="12" y="89"/>
                    </a:lnTo>
                    <a:lnTo>
                      <a:pt x="3" y="83"/>
                    </a:lnTo>
                    <a:lnTo>
                      <a:pt x="2" y="77"/>
                    </a:lnTo>
                    <a:lnTo>
                      <a:pt x="2" y="69"/>
                    </a:lnTo>
                    <a:lnTo>
                      <a:pt x="2" y="68"/>
                    </a:lnTo>
                    <a:lnTo>
                      <a:pt x="1" y="66"/>
                    </a:lnTo>
                    <a:lnTo>
                      <a:pt x="1" y="64"/>
                    </a:lnTo>
                    <a:lnTo>
                      <a:pt x="0" y="63"/>
                    </a:lnTo>
                    <a:lnTo>
                      <a:pt x="2" y="56"/>
                    </a:lnTo>
                    <a:lnTo>
                      <a:pt x="6" y="45"/>
                    </a:lnTo>
                    <a:lnTo>
                      <a:pt x="10" y="33"/>
                    </a:lnTo>
                    <a:lnTo>
                      <a:pt x="13" y="2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2947" name="Freeform 179"/>
              <p:cNvSpPr>
                <a:spLocks/>
              </p:cNvSpPr>
              <p:nvPr/>
            </p:nvSpPr>
            <p:spPr bwMode="auto">
              <a:xfrm>
                <a:off x="3685" y="2914"/>
                <a:ext cx="27" cy="24"/>
              </a:xfrm>
              <a:custGeom>
                <a:avLst/>
                <a:gdLst/>
                <a:ahLst/>
                <a:cxnLst>
                  <a:cxn ang="0">
                    <a:pos x="10" y="0"/>
                  </a:cxn>
                  <a:cxn ang="0">
                    <a:pos x="15" y="3"/>
                  </a:cxn>
                  <a:cxn ang="0">
                    <a:pos x="23" y="7"/>
                  </a:cxn>
                  <a:cxn ang="0">
                    <a:pos x="32" y="12"/>
                  </a:cxn>
                  <a:cxn ang="0">
                    <a:pos x="38" y="17"/>
                  </a:cxn>
                  <a:cxn ang="0">
                    <a:pos x="45" y="21"/>
                  </a:cxn>
                  <a:cxn ang="0">
                    <a:pos x="51" y="23"/>
                  </a:cxn>
                  <a:cxn ang="0">
                    <a:pos x="53" y="27"/>
                  </a:cxn>
                  <a:cxn ang="0">
                    <a:pos x="53" y="32"/>
                  </a:cxn>
                  <a:cxn ang="0">
                    <a:pos x="51" y="37"/>
                  </a:cxn>
                  <a:cxn ang="0">
                    <a:pos x="49" y="41"/>
                  </a:cxn>
                  <a:cxn ang="0">
                    <a:pos x="45" y="44"/>
                  </a:cxn>
                  <a:cxn ang="0">
                    <a:pos x="41" y="48"/>
                  </a:cxn>
                  <a:cxn ang="0">
                    <a:pos x="37" y="49"/>
                  </a:cxn>
                  <a:cxn ang="0">
                    <a:pos x="34" y="50"/>
                  </a:cxn>
                  <a:cxn ang="0">
                    <a:pos x="29" y="50"/>
                  </a:cxn>
                  <a:cxn ang="0">
                    <a:pos x="25" y="49"/>
                  </a:cxn>
                  <a:cxn ang="0">
                    <a:pos x="19" y="48"/>
                  </a:cxn>
                  <a:cxn ang="0">
                    <a:pos x="14" y="45"/>
                  </a:cxn>
                  <a:cxn ang="0">
                    <a:pos x="10" y="42"/>
                  </a:cxn>
                  <a:cxn ang="0">
                    <a:pos x="6" y="37"/>
                  </a:cxn>
                  <a:cxn ang="0">
                    <a:pos x="3" y="33"/>
                  </a:cxn>
                  <a:cxn ang="0">
                    <a:pos x="0" y="28"/>
                  </a:cxn>
                  <a:cxn ang="0">
                    <a:pos x="0" y="23"/>
                  </a:cxn>
                  <a:cxn ang="0">
                    <a:pos x="0" y="19"/>
                  </a:cxn>
                  <a:cxn ang="0">
                    <a:pos x="3" y="14"/>
                  </a:cxn>
                  <a:cxn ang="0">
                    <a:pos x="5" y="9"/>
                  </a:cxn>
                  <a:cxn ang="0">
                    <a:pos x="7" y="4"/>
                  </a:cxn>
                  <a:cxn ang="0">
                    <a:pos x="10" y="0"/>
                  </a:cxn>
                </a:cxnLst>
                <a:rect l="0" t="0" r="r" b="b"/>
                <a:pathLst>
                  <a:path w="53" h="50">
                    <a:moveTo>
                      <a:pt x="10" y="0"/>
                    </a:moveTo>
                    <a:lnTo>
                      <a:pt x="15" y="3"/>
                    </a:lnTo>
                    <a:lnTo>
                      <a:pt x="23" y="7"/>
                    </a:lnTo>
                    <a:lnTo>
                      <a:pt x="32" y="12"/>
                    </a:lnTo>
                    <a:lnTo>
                      <a:pt x="38" y="17"/>
                    </a:lnTo>
                    <a:lnTo>
                      <a:pt x="45" y="21"/>
                    </a:lnTo>
                    <a:lnTo>
                      <a:pt x="51" y="23"/>
                    </a:lnTo>
                    <a:lnTo>
                      <a:pt x="53" y="27"/>
                    </a:lnTo>
                    <a:lnTo>
                      <a:pt x="53" y="32"/>
                    </a:lnTo>
                    <a:lnTo>
                      <a:pt x="51" y="37"/>
                    </a:lnTo>
                    <a:lnTo>
                      <a:pt x="49" y="41"/>
                    </a:lnTo>
                    <a:lnTo>
                      <a:pt x="45" y="44"/>
                    </a:lnTo>
                    <a:lnTo>
                      <a:pt x="41" y="48"/>
                    </a:lnTo>
                    <a:lnTo>
                      <a:pt x="37" y="49"/>
                    </a:lnTo>
                    <a:lnTo>
                      <a:pt x="34" y="50"/>
                    </a:lnTo>
                    <a:lnTo>
                      <a:pt x="29" y="50"/>
                    </a:lnTo>
                    <a:lnTo>
                      <a:pt x="25" y="49"/>
                    </a:lnTo>
                    <a:lnTo>
                      <a:pt x="19" y="48"/>
                    </a:lnTo>
                    <a:lnTo>
                      <a:pt x="14" y="45"/>
                    </a:lnTo>
                    <a:lnTo>
                      <a:pt x="10" y="42"/>
                    </a:lnTo>
                    <a:lnTo>
                      <a:pt x="6" y="37"/>
                    </a:lnTo>
                    <a:lnTo>
                      <a:pt x="3" y="33"/>
                    </a:lnTo>
                    <a:lnTo>
                      <a:pt x="0" y="28"/>
                    </a:lnTo>
                    <a:lnTo>
                      <a:pt x="0" y="23"/>
                    </a:lnTo>
                    <a:lnTo>
                      <a:pt x="0" y="19"/>
                    </a:lnTo>
                    <a:lnTo>
                      <a:pt x="3" y="14"/>
                    </a:lnTo>
                    <a:lnTo>
                      <a:pt x="5" y="9"/>
                    </a:lnTo>
                    <a:lnTo>
                      <a:pt x="7" y="4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2948" name="Freeform 180"/>
              <p:cNvSpPr>
                <a:spLocks/>
              </p:cNvSpPr>
              <p:nvPr/>
            </p:nvSpPr>
            <p:spPr bwMode="auto">
              <a:xfrm>
                <a:off x="3667" y="2941"/>
                <a:ext cx="21" cy="15"/>
              </a:xfrm>
              <a:custGeom>
                <a:avLst/>
                <a:gdLst/>
                <a:ahLst/>
                <a:cxnLst>
                  <a:cxn ang="0">
                    <a:pos x="15" y="0"/>
                  </a:cxn>
                  <a:cxn ang="0">
                    <a:pos x="26" y="3"/>
                  </a:cxn>
                  <a:cxn ang="0">
                    <a:pos x="35" y="8"/>
                  </a:cxn>
                  <a:cxn ang="0">
                    <a:pos x="40" y="12"/>
                  </a:cxn>
                  <a:cxn ang="0">
                    <a:pos x="42" y="13"/>
                  </a:cxn>
                  <a:cxn ang="0">
                    <a:pos x="35" y="23"/>
                  </a:cxn>
                  <a:cxn ang="0">
                    <a:pos x="33" y="26"/>
                  </a:cxn>
                  <a:cxn ang="0">
                    <a:pos x="30" y="28"/>
                  </a:cxn>
                  <a:cxn ang="0">
                    <a:pos x="21" y="28"/>
                  </a:cxn>
                  <a:cxn ang="0">
                    <a:pos x="16" y="28"/>
                  </a:cxn>
                  <a:cxn ang="0">
                    <a:pos x="10" y="27"/>
                  </a:cxn>
                  <a:cxn ang="0">
                    <a:pos x="4" y="25"/>
                  </a:cxn>
                  <a:cxn ang="0">
                    <a:pos x="0" y="23"/>
                  </a:cxn>
                  <a:cxn ang="0">
                    <a:pos x="3" y="17"/>
                  </a:cxn>
                  <a:cxn ang="0">
                    <a:pos x="8" y="11"/>
                  </a:cxn>
                  <a:cxn ang="0">
                    <a:pos x="11" y="5"/>
                  </a:cxn>
                  <a:cxn ang="0">
                    <a:pos x="15" y="0"/>
                  </a:cxn>
                </a:cxnLst>
                <a:rect l="0" t="0" r="r" b="b"/>
                <a:pathLst>
                  <a:path w="42" h="28">
                    <a:moveTo>
                      <a:pt x="15" y="0"/>
                    </a:moveTo>
                    <a:lnTo>
                      <a:pt x="26" y="3"/>
                    </a:lnTo>
                    <a:lnTo>
                      <a:pt x="35" y="8"/>
                    </a:lnTo>
                    <a:lnTo>
                      <a:pt x="40" y="12"/>
                    </a:lnTo>
                    <a:lnTo>
                      <a:pt x="42" y="13"/>
                    </a:lnTo>
                    <a:lnTo>
                      <a:pt x="35" y="23"/>
                    </a:lnTo>
                    <a:lnTo>
                      <a:pt x="33" y="26"/>
                    </a:lnTo>
                    <a:lnTo>
                      <a:pt x="30" y="28"/>
                    </a:lnTo>
                    <a:lnTo>
                      <a:pt x="21" y="28"/>
                    </a:lnTo>
                    <a:lnTo>
                      <a:pt x="16" y="28"/>
                    </a:lnTo>
                    <a:lnTo>
                      <a:pt x="10" y="27"/>
                    </a:lnTo>
                    <a:lnTo>
                      <a:pt x="4" y="25"/>
                    </a:lnTo>
                    <a:lnTo>
                      <a:pt x="0" y="23"/>
                    </a:lnTo>
                    <a:lnTo>
                      <a:pt x="3" y="17"/>
                    </a:lnTo>
                    <a:lnTo>
                      <a:pt x="8" y="11"/>
                    </a:lnTo>
                    <a:lnTo>
                      <a:pt x="11" y="5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2949" name="Freeform 181"/>
              <p:cNvSpPr>
                <a:spLocks/>
              </p:cNvSpPr>
              <p:nvPr/>
            </p:nvSpPr>
            <p:spPr bwMode="auto">
              <a:xfrm>
                <a:off x="3853" y="2643"/>
                <a:ext cx="48" cy="103"/>
              </a:xfrm>
              <a:custGeom>
                <a:avLst/>
                <a:gdLst/>
                <a:ahLst/>
                <a:cxnLst>
                  <a:cxn ang="0">
                    <a:pos x="59" y="0"/>
                  </a:cxn>
                  <a:cxn ang="0">
                    <a:pos x="69" y="12"/>
                  </a:cxn>
                  <a:cxn ang="0">
                    <a:pos x="78" y="24"/>
                  </a:cxn>
                  <a:cxn ang="0">
                    <a:pos x="83" y="34"/>
                  </a:cxn>
                  <a:cxn ang="0">
                    <a:pos x="88" y="44"/>
                  </a:cxn>
                  <a:cxn ang="0">
                    <a:pos x="90" y="53"/>
                  </a:cxn>
                  <a:cxn ang="0">
                    <a:pos x="91" y="62"/>
                  </a:cxn>
                  <a:cxn ang="0">
                    <a:pos x="91" y="71"/>
                  </a:cxn>
                  <a:cxn ang="0">
                    <a:pos x="91" y="81"/>
                  </a:cxn>
                  <a:cxn ang="0">
                    <a:pos x="91" y="106"/>
                  </a:cxn>
                  <a:cxn ang="0">
                    <a:pos x="94" y="127"/>
                  </a:cxn>
                  <a:cxn ang="0">
                    <a:pos x="96" y="148"/>
                  </a:cxn>
                  <a:cxn ang="0">
                    <a:pos x="94" y="167"/>
                  </a:cxn>
                  <a:cxn ang="0">
                    <a:pos x="89" y="184"/>
                  </a:cxn>
                  <a:cxn ang="0">
                    <a:pos x="82" y="200"/>
                  </a:cxn>
                  <a:cxn ang="0">
                    <a:pos x="75" y="207"/>
                  </a:cxn>
                  <a:cxn ang="0">
                    <a:pos x="72" y="202"/>
                  </a:cxn>
                  <a:cxn ang="0">
                    <a:pos x="67" y="191"/>
                  </a:cxn>
                  <a:cxn ang="0">
                    <a:pos x="59" y="180"/>
                  </a:cxn>
                  <a:cxn ang="0">
                    <a:pos x="53" y="170"/>
                  </a:cxn>
                  <a:cxn ang="0">
                    <a:pos x="53" y="156"/>
                  </a:cxn>
                  <a:cxn ang="0">
                    <a:pos x="57" y="142"/>
                  </a:cxn>
                  <a:cxn ang="0">
                    <a:pos x="59" y="132"/>
                  </a:cxn>
                  <a:cxn ang="0">
                    <a:pos x="57" y="122"/>
                  </a:cxn>
                  <a:cxn ang="0">
                    <a:pos x="49" y="109"/>
                  </a:cxn>
                  <a:cxn ang="0">
                    <a:pos x="41" y="95"/>
                  </a:cxn>
                  <a:cxn ang="0">
                    <a:pos x="37" y="84"/>
                  </a:cxn>
                  <a:cxn ang="0">
                    <a:pos x="36" y="76"/>
                  </a:cxn>
                  <a:cxn ang="0">
                    <a:pos x="36" y="73"/>
                  </a:cxn>
                  <a:cxn ang="0">
                    <a:pos x="26" y="65"/>
                  </a:cxn>
                  <a:cxn ang="0">
                    <a:pos x="17" y="60"/>
                  </a:cxn>
                  <a:cxn ang="0">
                    <a:pos x="11" y="56"/>
                  </a:cxn>
                  <a:cxn ang="0">
                    <a:pos x="6" y="53"/>
                  </a:cxn>
                  <a:cxn ang="0">
                    <a:pos x="4" y="50"/>
                  </a:cxn>
                  <a:cxn ang="0">
                    <a:pos x="4" y="47"/>
                  </a:cxn>
                  <a:cxn ang="0">
                    <a:pos x="5" y="41"/>
                  </a:cxn>
                  <a:cxn ang="0">
                    <a:pos x="9" y="33"/>
                  </a:cxn>
                  <a:cxn ang="0">
                    <a:pos x="10" y="25"/>
                  </a:cxn>
                  <a:cxn ang="0">
                    <a:pos x="9" y="16"/>
                  </a:cxn>
                  <a:cxn ang="0">
                    <a:pos x="5" y="8"/>
                  </a:cxn>
                  <a:cxn ang="0">
                    <a:pos x="0" y="0"/>
                  </a:cxn>
                  <a:cxn ang="0">
                    <a:pos x="5" y="0"/>
                  </a:cxn>
                  <a:cxn ang="0">
                    <a:pos x="10" y="0"/>
                  </a:cxn>
                  <a:cxn ang="0">
                    <a:pos x="15" y="0"/>
                  </a:cxn>
                  <a:cxn ang="0">
                    <a:pos x="22" y="0"/>
                  </a:cxn>
                  <a:cxn ang="0">
                    <a:pos x="29" y="0"/>
                  </a:cxn>
                  <a:cxn ang="0">
                    <a:pos x="38" y="0"/>
                  </a:cxn>
                  <a:cxn ang="0">
                    <a:pos x="48" y="0"/>
                  </a:cxn>
                  <a:cxn ang="0">
                    <a:pos x="59" y="0"/>
                  </a:cxn>
                </a:cxnLst>
                <a:rect l="0" t="0" r="r" b="b"/>
                <a:pathLst>
                  <a:path w="96" h="207">
                    <a:moveTo>
                      <a:pt x="59" y="0"/>
                    </a:moveTo>
                    <a:lnTo>
                      <a:pt x="69" y="12"/>
                    </a:lnTo>
                    <a:lnTo>
                      <a:pt x="78" y="24"/>
                    </a:lnTo>
                    <a:lnTo>
                      <a:pt x="83" y="34"/>
                    </a:lnTo>
                    <a:lnTo>
                      <a:pt x="88" y="44"/>
                    </a:lnTo>
                    <a:lnTo>
                      <a:pt x="90" y="53"/>
                    </a:lnTo>
                    <a:lnTo>
                      <a:pt x="91" y="62"/>
                    </a:lnTo>
                    <a:lnTo>
                      <a:pt x="91" y="71"/>
                    </a:lnTo>
                    <a:lnTo>
                      <a:pt x="91" y="81"/>
                    </a:lnTo>
                    <a:lnTo>
                      <a:pt x="91" y="106"/>
                    </a:lnTo>
                    <a:lnTo>
                      <a:pt x="94" y="127"/>
                    </a:lnTo>
                    <a:lnTo>
                      <a:pt x="96" y="148"/>
                    </a:lnTo>
                    <a:lnTo>
                      <a:pt x="94" y="167"/>
                    </a:lnTo>
                    <a:lnTo>
                      <a:pt x="89" y="184"/>
                    </a:lnTo>
                    <a:lnTo>
                      <a:pt x="82" y="200"/>
                    </a:lnTo>
                    <a:lnTo>
                      <a:pt x="75" y="207"/>
                    </a:lnTo>
                    <a:lnTo>
                      <a:pt x="72" y="202"/>
                    </a:lnTo>
                    <a:lnTo>
                      <a:pt x="67" y="191"/>
                    </a:lnTo>
                    <a:lnTo>
                      <a:pt x="59" y="180"/>
                    </a:lnTo>
                    <a:lnTo>
                      <a:pt x="53" y="170"/>
                    </a:lnTo>
                    <a:lnTo>
                      <a:pt x="53" y="156"/>
                    </a:lnTo>
                    <a:lnTo>
                      <a:pt x="57" y="142"/>
                    </a:lnTo>
                    <a:lnTo>
                      <a:pt x="59" y="132"/>
                    </a:lnTo>
                    <a:lnTo>
                      <a:pt x="57" y="122"/>
                    </a:lnTo>
                    <a:lnTo>
                      <a:pt x="49" y="109"/>
                    </a:lnTo>
                    <a:lnTo>
                      <a:pt x="41" y="95"/>
                    </a:lnTo>
                    <a:lnTo>
                      <a:pt x="37" y="84"/>
                    </a:lnTo>
                    <a:lnTo>
                      <a:pt x="36" y="76"/>
                    </a:lnTo>
                    <a:lnTo>
                      <a:pt x="36" y="73"/>
                    </a:lnTo>
                    <a:lnTo>
                      <a:pt x="26" y="65"/>
                    </a:lnTo>
                    <a:lnTo>
                      <a:pt x="17" y="60"/>
                    </a:lnTo>
                    <a:lnTo>
                      <a:pt x="11" y="56"/>
                    </a:lnTo>
                    <a:lnTo>
                      <a:pt x="6" y="53"/>
                    </a:lnTo>
                    <a:lnTo>
                      <a:pt x="4" y="50"/>
                    </a:lnTo>
                    <a:lnTo>
                      <a:pt x="4" y="47"/>
                    </a:lnTo>
                    <a:lnTo>
                      <a:pt x="5" y="41"/>
                    </a:lnTo>
                    <a:lnTo>
                      <a:pt x="9" y="33"/>
                    </a:lnTo>
                    <a:lnTo>
                      <a:pt x="10" y="25"/>
                    </a:lnTo>
                    <a:lnTo>
                      <a:pt x="9" y="16"/>
                    </a:lnTo>
                    <a:lnTo>
                      <a:pt x="5" y="8"/>
                    </a:lnTo>
                    <a:lnTo>
                      <a:pt x="0" y="0"/>
                    </a:lnTo>
                    <a:lnTo>
                      <a:pt x="5" y="0"/>
                    </a:lnTo>
                    <a:lnTo>
                      <a:pt x="10" y="0"/>
                    </a:lnTo>
                    <a:lnTo>
                      <a:pt x="15" y="0"/>
                    </a:lnTo>
                    <a:lnTo>
                      <a:pt x="22" y="0"/>
                    </a:lnTo>
                    <a:lnTo>
                      <a:pt x="29" y="0"/>
                    </a:lnTo>
                    <a:lnTo>
                      <a:pt x="38" y="0"/>
                    </a:lnTo>
                    <a:lnTo>
                      <a:pt x="48" y="0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2950" name="Freeform 182"/>
              <p:cNvSpPr>
                <a:spLocks/>
              </p:cNvSpPr>
              <p:nvPr/>
            </p:nvSpPr>
            <p:spPr bwMode="auto">
              <a:xfrm>
                <a:off x="3995" y="2904"/>
                <a:ext cx="37" cy="23"/>
              </a:xfrm>
              <a:custGeom>
                <a:avLst/>
                <a:gdLst/>
                <a:ahLst/>
                <a:cxnLst>
                  <a:cxn ang="0">
                    <a:pos x="0" y="29"/>
                  </a:cxn>
                  <a:cxn ang="0">
                    <a:pos x="2" y="33"/>
                  </a:cxn>
                  <a:cxn ang="0">
                    <a:pos x="5" y="37"/>
                  </a:cxn>
                  <a:cxn ang="0">
                    <a:pos x="9" y="40"/>
                  </a:cxn>
                  <a:cxn ang="0">
                    <a:pos x="15" y="42"/>
                  </a:cxn>
                  <a:cxn ang="0">
                    <a:pos x="19" y="44"/>
                  </a:cxn>
                  <a:cxn ang="0">
                    <a:pos x="25" y="45"/>
                  </a:cxn>
                  <a:cxn ang="0">
                    <a:pos x="30" y="46"/>
                  </a:cxn>
                  <a:cxn ang="0">
                    <a:pos x="35" y="46"/>
                  </a:cxn>
                  <a:cxn ang="0">
                    <a:pos x="46" y="45"/>
                  </a:cxn>
                  <a:cxn ang="0">
                    <a:pos x="55" y="41"/>
                  </a:cxn>
                  <a:cxn ang="0">
                    <a:pos x="62" y="36"/>
                  </a:cxn>
                  <a:cxn ang="0">
                    <a:pos x="64" y="30"/>
                  </a:cxn>
                  <a:cxn ang="0">
                    <a:pos x="68" y="23"/>
                  </a:cxn>
                  <a:cxn ang="0">
                    <a:pos x="71" y="16"/>
                  </a:cxn>
                  <a:cxn ang="0">
                    <a:pos x="73" y="9"/>
                  </a:cxn>
                  <a:cxn ang="0">
                    <a:pos x="72" y="2"/>
                  </a:cxn>
                  <a:cxn ang="0">
                    <a:pos x="69" y="0"/>
                  </a:cxn>
                  <a:cxn ang="0">
                    <a:pos x="64" y="3"/>
                  </a:cxn>
                  <a:cxn ang="0">
                    <a:pos x="58" y="8"/>
                  </a:cxn>
                  <a:cxn ang="0">
                    <a:pos x="50" y="11"/>
                  </a:cxn>
                  <a:cxn ang="0">
                    <a:pos x="45" y="13"/>
                  </a:cxn>
                  <a:cxn ang="0">
                    <a:pos x="38" y="15"/>
                  </a:cxn>
                  <a:cxn ang="0">
                    <a:pos x="30" y="17"/>
                  </a:cxn>
                  <a:cxn ang="0">
                    <a:pos x="20" y="21"/>
                  </a:cxn>
                  <a:cxn ang="0">
                    <a:pos x="12" y="24"/>
                  </a:cxn>
                  <a:cxn ang="0">
                    <a:pos x="5" y="26"/>
                  </a:cxn>
                  <a:cxn ang="0">
                    <a:pos x="1" y="28"/>
                  </a:cxn>
                  <a:cxn ang="0">
                    <a:pos x="0" y="29"/>
                  </a:cxn>
                </a:cxnLst>
                <a:rect l="0" t="0" r="r" b="b"/>
                <a:pathLst>
                  <a:path w="73" h="46">
                    <a:moveTo>
                      <a:pt x="0" y="29"/>
                    </a:moveTo>
                    <a:lnTo>
                      <a:pt x="2" y="33"/>
                    </a:lnTo>
                    <a:lnTo>
                      <a:pt x="5" y="37"/>
                    </a:lnTo>
                    <a:lnTo>
                      <a:pt x="9" y="40"/>
                    </a:lnTo>
                    <a:lnTo>
                      <a:pt x="15" y="42"/>
                    </a:lnTo>
                    <a:lnTo>
                      <a:pt x="19" y="44"/>
                    </a:lnTo>
                    <a:lnTo>
                      <a:pt x="25" y="45"/>
                    </a:lnTo>
                    <a:lnTo>
                      <a:pt x="30" y="46"/>
                    </a:lnTo>
                    <a:lnTo>
                      <a:pt x="35" y="46"/>
                    </a:lnTo>
                    <a:lnTo>
                      <a:pt x="46" y="45"/>
                    </a:lnTo>
                    <a:lnTo>
                      <a:pt x="55" y="41"/>
                    </a:lnTo>
                    <a:lnTo>
                      <a:pt x="62" y="36"/>
                    </a:lnTo>
                    <a:lnTo>
                      <a:pt x="64" y="30"/>
                    </a:lnTo>
                    <a:lnTo>
                      <a:pt x="68" y="23"/>
                    </a:lnTo>
                    <a:lnTo>
                      <a:pt x="71" y="16"/>
                    </a:lnTo>
                    <a:lnTo>
                      <a:pt x="73" y="9"/>
                    </a:lnTo>
                    <a:lnTo>
                      <a:pt x="72" y="2"/>
                    </a:lnTo>
                    <a:lnTo>
                      <a:pt x="69" y="0"/>
                    </a:lnTo>
                    <a:lnTo>
                      <a:pt x="64" y="3"/>
                    </a:lnTo>
                    <a:lnTo>
                      <a:pt x="58" y="8"/>
                    </a:lnTo>
                    <a:lnTo>
                      <a:pt x="50" y="11"/>
                    </a:lnTo>
                    <a:lnTo>
                      <a:pt x="45" y="13"/>
                    </a:lnTo>
                    <a:lnTo>
                      <a:pt x="38" y="15"/>
                    </a:lnTo>
                    <a:lnTo>
                      <a:pt x="30" y="17"/>
                    </a:lnTo>
                    <a:lnTo>
                      <a:pt x="20" y="21"/>
                    </a:lnTo>
                    <a:lnTo>
                      <a:pt x="12" y="24"/>
                    </a:lnTo>
                    <a:lnTo>
                      <a:pt x="5" y="26"/>
                    </a:lnTo>
                    <a:lnTo>
                      <a:pt x="1" y="28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2951" name="Freeform 183"/>
              <p:cNvSpPr>
                <a:spLocks/>
              </p:cNvSpPr>
              <p:nvPr/>
            </p:nvSpPr>
            <p:spPr bwMode="auto">
              <a:xfrm>
                <a:off x="3611" y="2760"/>
                <a:ext cx="58" cy="41"/>
              </a:xfrm>
              <a:custGeom>
                <a:avLst/>
                <a:gdLst/>
                <a:ahLst/>
                <a:cxnLst>
                  <a:cxn ang="0">
                    <a:pos x="0" y="43"/>
                  </a:cxn>
                  <a:cxn ang="0">
                    <a:pos x="1" y="43"/>
                  </a:cxn>
                  <a:cxn ang="0">
                    <a:pos x="5" y="44"/>
                  </a:cxn>
                  <a:cxn ang="0">
                    <a:pos x="9" y="44"/>
                  </a:cxn>
                  <a:cxn ang="0">
                    <a:pos x="16" y="45"/>
                  </a:cxn>
                  <a:cxn ang="0">
                    <a:pos x="22" y="45"/>
                  </a:cxn>
                  <a:cxn ang="0">
                    <a:pos x="28" y="46"/>
                  </a:cxn>
                  <a:cxn ang="0">
                    <a:pos x="33" y="45"/>
                  </a:cxn>
                  <a:cxn ang="0">
                    <a:pos x="38" y="45"/>
                  </a:cxn>
                  <a:cxn ang="0">
                    <a:pos x="44" y="44"/>
                  </a:cxn>
                  <a:cxn ang="0">
                    <a:pos x="47" y="44"/>
                  </a:cxn>
                  <a:cxn ang="0">
                    <a:pos x="51" y="43"/>
                  </a:cxn>
                  <a:cxn ang="0">
                    <a:pos x="56" y="38"/>
                  </a:cxn>
                  <a:cxn ang="0">
                    <a:pos x="63" y="33"/>
                  </a:cxn>
                  <a:cxn ang="0">
                    <a:pos x="71" y="29"/>
                  </a:cxn>
                  <a:cxn ang="0">
                    <a:pos x="79" y="26"/>
                  </a:cxn>
                  <a:cxn ang="0">
                    <a:pos x="87" y="22"/>
                  </a:cxn>
                  <a:cxn ang="0">
                    <a:pos x="97" y="17"/>
                  </a:cxn>
                  <a:cxn ang="0">
                    <a:pos x="107" y="6"/>
                  </a:cxn>
                  <a:cxn ang="0">
                    <a:pos x="115" y="0"/>
                  </a:cxn>
                  <a:cxn ang="0">
                    <a:pos x="116" y="3"/>
                  </a:cxn>
                  <a:cxn ang="0">
                    <a:pos x="113" y="7"/>
                  </a:cxn>
                  <a:cxn ang="0">
                    <a:pos x="108" y="13"/>
                  </a:cxn>
                  <a:cxn ang="0">
                    <a:pos x="102" y="21"/>
                  </a:cxn>
                  <a:cxn ang="0">
                    <a:pos x="94" y="28"/>
                  </a:cxn>
                  <a:cxn ang="0">
                    <a:pos x="87" y="35"/>
                  </a:cxn>
                  <a:cxn ang="0">
                    <a:pos x="79" y="42"/>
                  </a:cxn>
                  <a:cxn ang="0">
                    <a:pos x="74" y="46"/>
                  </a:cxn>
                  <a:cxn ang="0">
                    <a:pos x="68" y="50"/>
                  </a:cxn>
                  <a:cxn ang="0">
                    <a:pos x="63" y="53"/>
                  </a:cxn>
                  <a:cxn ang="0">
                    <a:pos x="62" y="54"/>
                  </a:cxn>
                  <a:cxn ang="0">
                    <a:pos x="64" y="57"/>
                  </a:cxn>
                  <a:cxn ang="0">
                    <a:pos x="69" y="60"/>
                  </a:cxn>
                  <a:cxn ang="0">
                    <a:pos x="71" y="63"/>
                  </a:cxn>
                  <a:cxn ang="0">
                    <a:pos x="70" y="66"/>
                  </a:cxn>
                  <a:cxn ang="0">
                    <a:pos x="64" y="68"/>
                  </a:cxn>
                  <a:cxn ang="0">
                    <a:pos x="56" y="72"/>
                  </a:cxn>
                  <a:cxn ang="0">
                    <a:pos x="48" y="75"/>
                  </a:cxn>
                  <a:cxn ang="0">
                    <a:pos x="43" y="80"/>
                  </a:cxn>
                  <a:cxn ang="0">
                    <a:pos x="38" y="82"/>
                  </a:cxn>
                  <a:cxn ang="0">
                    <a:pos x="36" y="80"/>
                  </a:cxn>
                  <a:cxn ang="0">
                    <a:pos x="28" y="72"/>
                  </a:cxn>
                  <a:cxn ang="0">
                    <a:pos x="22" y="65"/>
                  </a:cxn>
                  <a:cxn ang="0">
                    <a:pos x="17" y="59"/>
                  </a:cxn>
                  <a:cxn ang="0">
                    <a:pos x="14" y="56"/>
                  </a:cxn>
                  <a:cxn ang="0">
                    <a:pos x="13" y="53"/>
                  </a:cxn>
                  <a:cxn ang="0">
                    <a:pos x="9" y="51"/>
                  </a:cxn>
                  <a:cxn ang="0">
                    <a:pos x="6" y="48"/>
                  </a:cxn>
                  <a:cxn ang="0">
                    <a:pos x="0" y="43"/>
                  </a:cxn>
                </a:cxnLst>
                <a:rect l="0" t="0" r="r" b="b"/>
                <a:pathLst>
                  <a:path w="116" h="82">
                    <a:moveTo>
                      <a:pt x="0" y="43"/>
                    </a:moveTo>
                    <a:lnTo>
                      <a:pt x="1" y="43"/>
                    </a:lnTo>
                    <a:lnTo>
                      <a:pt x="5" y="44"/>
                    </a:lnTo>
                    <a:lnTo>
                      <a:pt x="9" y="44"/>
                    </a:lnTo>
                    <a:lnTo>
                      <a:pt x="16" y="45"/>
                    </a:lnTo>
                    <a:lnTo>
                      <a:pt x="22" y="45"/>
                    </a:lnTo>
                    <a:lnTo>
                      <a:pt x="28" y="46"/>
                    </a:lnTo>
                    <a:lnTo>
                      <a:pt x="33" y="45"/>
                    </a:lnTo>
                    <a:lnTo>
                      <a:pt x="38" y="45"/>
                    </a:lnTo>
                    <a:lnTo>
                      <a:pt x="44" y="44"/>
                    </a:lnTo>
                    <a:lnTo>
                      <a:pt x="47" y="44"/>
                    </a:lnTo>
                    <a:lnTo>
                      <a:pt x="51" y="43"/>
                    </a:lnTo>
                    <a:lnTo>
                      <a:pt x="56" y="38"/>
                    </a:lnTo>
                    <a:lnTo>
                      <a:pt x="63" y="33"/>
                    </a:lnTo>
                    <a:lnTo>
                      <a:pt x="71" y="29"/>
                    </a:lnTo>
                    <a:lnTo>
                      <a:pt x="79" y="26"/>
                    </a:lnTo>
                    <a:lnTo>
                      <a:pt x="87" y="22"/>
                    </a:lnTo>
                    <a:lnTo>
                      <a:pt x="97" y="17"/>
                    </a:lnTo>
                    <a:lnTo>
                      <a:pt x="107" y="6"/>
                    </a:lnTo>
                    <a:lnTo>
                      <a:pt x="115" y="0"/>
                    </a:lnTo>
                    <a:lnTo>
                      <a:pt x="116" y="3"/>
                    </a:lnTo>
                    <a:lnTo>
                      <a:pt x="113" y="7"/>
                    </a:lnTo>
                    <a:lnTo>
                      <a:pt x="108" y="13"/>
                    </a:lnTo>
                    <a:lnTo>
                      <a:pt x="102" y="21"/>
                    </a:lnTo>
                    <a:lnTo>
                      <a:pt x="94" y="28"/>
                    </a:lnTo>
                    <a:lnTo>
                      <a:pt x="87" y="35"/>
                    </a:lnTo>
                    <a:lnTo>
                      <a:pt x="79" y="42"/>
                    </a:lnTo>
                    <a:lnTo>
                      <a:pt x="74" y="46"/>
                    </a:lnTo>
                    <a:lnTo>
                      <a:pt x="68" y="50"/>
                    </a:lnTo>
                    <a:lnTo>
                      <a:pt x="63" y="53"/>
                    </a:lnTo>
                    <a:lnTo>
                      <a:pt x="62" y="54"/>
                    </a:lnTo>
                    <a:lnTo>
                      <a:pt x="64" y="57"/>
                    </a:lnTo>
                    <a:lnTo>
                      <a:pt x="69" y="60"/>
                    </a:lnTo>
                    <a:lnTo>
                      <a:pt x="71" y="63"/>
                    </a:lnTo>
                    <a:lnTo>
                      <a:pt x="70" y="66"/>
                    </a:lnTo>
                    <a:lnTo>
                      <a:pt x="64" y="68"/>
                    </a:lnTo>
                    <a:lnTo>
                      <a:pt x="56" y="72"/>
                    </a:lnTo>
                    <a:lnTo>
                      <a:pt x="48" y="75"/>
                    </a:lnTo>
                    <a:lnTo>
                      <a:pt x="43" y="80"/>
                    </a:lnTo>
                    <a:lnTo>
                      <a:pt x="38" y="82"/>
                    </a:lnTo>
                    <a:lnTo>
                      <a:pt x="36" y="80"/>
                    </a:lnTo>
                    <a:lnTo>
                      <a:pt x="28" y="72"/>
                    </a:lnTo>
                    <a:lnTo>
                      <a:pt x="22" y="65"/>
                    </a:lnTo>
                    <a:lnTo>
                      <a:pt x="17" y="59"/>
                    </a:lnTo>
                    <a:lnTo>
                      <a:pt x="14" y="56"/>
                    </a:lnTo>
                    <a:lnTo>
                      <a:pt x="13" y="53"/>
                    </a:lnTo>
                    <a:lnTo>
                      <a:pt x="9" y="51"/>
                    </a:lnTo>
                    <a:lnTo>
                      <a:pt x="6" y="48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</p:grpSp>
      <p:grpSp>
        <p:nvGrpSpPr>
          <p:cNvPr id="7" name="Group 184"/>
          <p:cNvGrpSpPr>
            <a:grpSpLocks/>
          </p:cNvGrpSpPr>
          <p:nvPr/>
        </p:nvGrpSpPr>
        <p:grpSpPr bwMode="auto">
          <a:xfrm>
            <a:off x="5029200" y="533400"/>
            <a:ext cx="1722438" cy="623888"/>
            <a:chOff x="3168" y="336"/>
            <a:chExt cx="1085" cy="393"/>
          </a:xfrm>
        </p:grpSpPr>
        <p:graphicFrame>
          <p:nvGraphicFramePr>
            <p:cNvPr id="32953" name="Object 185"/>
            <p:cNvGraphicFramePr>
              <a:graphicFrameLocks noChangeAspect="1"/>
            </p:cNvGraphicFramePr>
            <p:nvPr/>
          </p:nvGraphicFramePr>
          <p:xfrm>
            <a:off x="3168" y="336"/>
            <a:ext cx="461" cy="393"/>
          </p:xfrm>
          <a:graphic>
            <a:graphicData uri="http://schemas.openxmlformats.org/presentationml/2006/ole">
              <p:oleObj spid="_x0000_s10251" name="Clip" r:id="rId4" imgW="1037520" imgH="883800" progId="MS_ClipArt_Gallery.2">
                <p:embed/>
              </p:oleObj>
            </a:graphicData>
          </a:graphic>
        </p:graphicFrame>
        <p:graphicFrame>
          <p:nvGraphicFramePr>
            <p:cNvPr id="32954" name="Object 186"/>
            <p:cNvGraphicFramePr>
              <a:graphicFrameLocks noChangeAspect="1"/>
            </p:cNvGraphicFramePr>
            <p:nvPr/>
          </p:nvGraphicFramePr>
          <p:xfrm>
            <a:off x="3792" y="336"/>
            <a:ext cx="461" cy="393"/>
          </p:xfrm>
          <a:graphic>
            <a:graphicData uri="http://schemas.openxmlformats.org/presentationml/2006/ole">
              <p:oleObj spid="_x0000_s10252" name="Clip" r:id="rId5" imgW="1037520" imgH="883800" progId="MS_ClipArt_Gallery.2">
                <p:embed/>
              </p:oleObj>
            </a:graphicData>
          </a:graphic>
        </p:graphicFrame>
      </p:grpSp>
      <p:grpSp>
        <p:nvGrpSpPr>
          <p:cNvPr id="8" name="Group 187"/>
          <p:cNvGrpSpPr>
            <a:grpSpLocks/>
          </p:cNvGrpSpPr>
          <p:nvPr/>
        </p:nvGrpSpPr>
        <p:grpSpPr bwMode="auto">
          <a:xfrm>
            <a:off x="4876800" y="1295400"/>
            <a:ext cx="3398838" cy="1949450"/>
            <a:chOff x="3072" y="816"/>
            <a:chExt cx="2141" cy="1228"/>
          </a:xfrm>
        </p:grpSpPr>
        <p:graphicFrame>
          <p:nvGraphicFramePr>
            <p:cNvPr id="32956" name="Object 188"/>
            <p:cNvGraphicFramePr>
              <a:graphicFrameLocks noChangeAspect="1"/>
            </p:cNvGraphicFramePr>
            <p:nvPr/>
          </p:nvGraphicFramePr>
          <p:xfrm>
            <a:off x="3072" y="912"/>
            <a:ext cx="653" cy="556"/>
          </p:xfrm>
          <a:graphic>
            <a:graphicData uri="http://schemas.openxmlformats.org/presentationml/2006/ole">
              <p:oleObj spid="_x0000_s10246" name="Clip" r:id="rId6" imgW="1037520" imgH="883800" progId="MS_ClipArt_Gallery.2">
                <p:embed/>
              </p:oleObj>
            </a:graphicData>
          </a:graphic>
        </p:graphicFrame>
        <p:graphicFrame>
          <p:nvGraphicFramePr>
            <p:cNvPr id="32957" name="Object 189"/>
            <p:cNvGraphicFramePr>
              <a:graphicFrameLocks noChangeAspect="1"/>
            </p:cNvGraphicFramePr>
            <p:nvPr/>
          </p:nvGraphicFramePr>
          <p:xfrm>
            <a:off x="3696" y="816"/>
            <a:ext cx="653" cy="556"/>
          </p:xfrm>
          <a:graphic>
            <a:graphicData uri="http://schemas.openxmlformats.org/presentationml/2006/ole">
              <p:oleObj spid="_x0000_s10247" name="Clip" r:id="rId7" imgW="1037520" imgH="883800" progId="MS_ClipArt_Gallery.2">
                <p:embed/>
              </p:oleObj>
            </a:graphicData>
          </a:graphic>
        </p:graphicFrame>
        <p:graphicFrame>
          <p:nvGraphicFramePr>
            <p:cNvPr id="32958" name="Object 190"/>
            <p:cNvGraphicFramePr>
              <a:graphicFrameLocks noChangeAspect="1"/>
            </p:cNvGraphicFramePr>
            <p:nvPr/>
          </p:nvGraphicFramePr>
          <p:xfrm>
            <a:off x="4416" y="960"/>
            <a:ext cx="653" cy="556"/>
          </p:xfrm>
          <a:graphic>
            <a:graphicData uri="http://schemas.openxmlformats.org/presentationml/2006/ole">
              <p:oleObj spid="_x0000_s10248" name="Clip" r:id="rId8" imgW="1037520" imgH="883800" progId="MS_ClipArt_Gallery.2">
                <p:embed/>
              </p:oleObj>
            </a:graphicData>
          </a:graphic>
        </p:graphicFrame>
        <p:graphicFrame>
          <p:nvGraphicFramePr>
            <p:cNvPr id="32959" name="Object 191"/>
            <p:cNvGraphicFramePr>
              <a:graphicFrameLocks noChangeAspect="1"/>
            </p:cNvGraphicFramePr>
            <p:nvPr/>
          </p:nvGraphicFramePr>
          <p:xfrm>
            <a:off x="3744" y="1392"/>
            <a:ext cx="653" cy="556"/>
          </p:xfrm>
          <a:graphic>
            <a:graphicData uri="http://schemas.openxmlformats.org/presentationml/2006/ole">
              <p:oleObj spid="_x0000_s10249" name="Clip" r:id="rId9" imgW="1037520" imgH="883800" progId="MS_ClipArt_Gallery.2">
                <p:embed/>
              </p:oleObj>
            </a:graphicData>
          </a:graphic>
        </p:graphicFrame>
        <p:graphicFrame>
          <p:nvGraphicFramePr>
            <p:cNvPr id="32960" name="Object 192"/>
            <p:cNvGraphicFramePr>
              <a:graphicFrameLocks noChangeAspect="1"/>
            </p:cNvGraphicFramePr>
            <p:nvPr/>
          </p:nvGraphicFramePr>
          <p:xfrm>
            <a:off x="4560" y="1488"/>
            <a:ext cx="653" cy="556"/>
          </p:xfrm>
          <a:graphic>
            <a:graphicData uri="http://schemas.openxmlformats.org/presentationml/2006/ole">
              <p:oleObj spid="_x0000_s10250" name="Clip" r:id="rId10" imgW="1037520" imgH="883800" progId="MS_ClipArt_Gallery.2">
                <p:embed/>
              </p:oleObj>
            </a:graphicData>
          </a:graphic>
        </p:graphicFrame>
      </p:grpSp>
      <p:grpSp>
        <p:nvGrpSpPr>
          <p:cNvPr id="9" name="Group 193"/>
          <p:cNvGrpSpPr>
            <a:grpSpLocks/>
          </p:cNvGrpSpPr>
          <p:nvPr/>
        </p:nvGrpSpPr>
        <p:grpSpPr bwMode="auto">
          <a:xfrm>
            <a:off x="5181600" y="4191000"/>
            <a:ext cx="2003425" cy="1476375"/>
            <a:chOff x="3264" y="2640"/>
            <a:chExt cx="1262" cy="930"/>
          </a:xfrm>
        </p:grpSpPr>
        <p:graphicFrame>
          <p:nvGraphicFramePr>
            <p:cNvPr id="32962" name="Object 194"/>
            <p:cNvGraphicFramePr>
              <a:graphicFrameLocks noChangeAspect="1"/>
            </p:cNvGraphicFramePr>
            <p:nvPr/>
          </p:nvGraphicFramePr>
          <p:xfrm>
            <a:off x="3264" y="2640"/>
            <a:ext cx="446" cy="354"/>
          </p:xfrm>
          <a:graphic>
            <a:graphicData uri="http://schemas.openxmlformats.org/presentationml/2006/ole">
              <p:oleObj spid="_x0000_s10243" name="Clip" r:id="rId11" imgW="1165320" imgH="924120" progId="MS_ClipArt_Gallery.2">
                <p:embed/>
              </p:oleObj>
            </a:graphicData>
          </a:graphic>
        </p:graphicFrame>
        <p:graphicFrame>
          <p:nvGraphicFramePr>
            <p:cNvPr id="32963" name="Object 195"/>
            <p:cNvGraphicFramePr>
              <a:graphicFrameLocks noChangeAspect="1"/>
            </p:cNvGraphicFramePr>
            <p:nvPr/>
          </p:nvGraphicFramePr>
          <p:xfrm>
            <a:off x="4080" y="2640"/>
            <a:ext cx="446" cy="354"/>
          </p:xfrm>
          <a:graphic>
            <a:graphicData uri="http://schemas.openxmlformats.org/presentationml/2006/ole">
              <p:oleObj spid="_x0000_s10244" name="Clip" r:id="rId12" imgW="1165320" imgH="924120" progId="MS_ClipArt_Gallery.2">
                <p:embed/>
              </p:oleObj>
            </a:graphicData>
          </a:graphic>
        </p:graphicFrame>
        <p:graphicFrame>
          <p:nvGraphicFramePr>
            <p:cNvPr id="32964" name="Object 196"/>
            <p:cNvGraphicFramePr>
              <a:graphicFrameLocks noChangeAspect="1"/>
            </p:cNvGraphicFramePr>
            <p:nvPr/>
          </p:nvGraphicFramePr>
          <p:xfrm>
            <a:off x="3600" y="3216"/>
            <a:ext cx="446" cy="354"/>
          </p:xfrm>
          <a:graphic>
            <a:graphicData uri="http://schemas.openxmlformats.org/presentationml/2006/ole">
              <p:oleObj spid="_x0000_s10245" name="Clip" r:id="rId13" imgW="1165320" imgH="924120" progId="MS_ClipArt_Gallery.2">
                <p:embed/>
              </p:oleObj>
            </a:graphicData>
          </a:graphic>
        </p:graphicFrame>
      </p:grpSp>
      <p:grpSp>
        <p:nvGrpSpPr>
          <p:cNvPr id="10" name="Group 197"/>
          <p:cNvGrpSpPr>
            <a:grpSpLocks/>
          </p:cNvGrpSpPr>
          <p:nvPr/>
        </p:nvGrpSpPr>
        <p:grpSpPr bwMode="auto">
          <a:xfrm>
            <a:off x="1295400" y="3886200"/>
            <a:ext cx="2689225" cy="1624013"/>
            <a:chOff x="816" y="2448"/>
            <a:chExt cx="1694" cy="1023"/>
          </a:xfrm>
        </p:grpSpPr>
        <p:grpSp>
          <p:nvGrpSpPr>
            <p:cNvPr id="11" name="Group 198"/>
            <p:cNvGrpSpPr>
              <a:grpSpLocks/>
            </p:cNvGrpSpPr>
            <p:nvPr/>
          </p:nvGrpSpPr>
          <p:grpSpPr bwMode="auto">
            <a:xfrm flipH="1">
              <a:off x="816" y="2547"/>
              <a:ext cx="446" cy="351"/>
              <a:chOff x="816" y="2547"/>
              <a:chExt cx="446" cy="351"/>
            </a:xfrm>
          </p:grpSpPr>
          <p:sp>
            <p:nvSpPr>
              <p:cNvPr id="32967" name="Freeform 199"/>
              <p:cNvSpPr>
                <a:spLocks/>
              </p:cNvSpPr>
              <p:nvPr/>
            </p:nvSpPr>
            <p:spPr bwMode="auto">
              <a:xfrm>
                <a:off x="816" y="2547"/>
                <a:ext cx="172" cy="341"/>
              </a:xfrm>
              <a:custGeom>
                <a:avLst/>
                <a:gdLst/>
                <a:ahLst/>
                <a:cxnLst>
                  <a:cxn ang="0">
                    <a:pos x="398" y="128"/>
                  </a:cxn>
                  <a:cxn ang="0">
                    <a:pos x="379" y="103"/>
                  </a:cxn>
                  <a:cxn ang="0">
                    <a:pos x="354" y="81"/>
                  </a:cxn>
                  <a:cxn ang="0">
                    <a:pos x="329" y="63"/>
                  </a:cxn>
                  <a:cxn ang="0">
                    <a:pos x="312" y="54"/>
                  </a:cxn>
                  <a:cxn ang="0">
                    <a:pos x="275" y="46"/>
                  </a:cxn>
                  <a:cxn ang="0">
                    <a:pos x="238" y="16"/>
                  </a:cxn>
                  <a:cxn ang="0">
                    <a:pos x="207" y="1"/>
                  </a:cxn>
                  <a:cxn ang="0">
                    <a:pos x="170" y="17"/>
                  </a:cxn>
                  <a:cxn ang="0">
                    <a:pos x="143" y="6"/>
                  </a:cxn>
                  <a:cxn ang="0">
                    <a:pos x="115" y="36"/>
                  </a:cxn>
                  <a:cxn ang="0">
                    <a:pos x="106" y="53"/>
                  </a:cxn>
                  <a:cxn ang="0">
                    <a:pos x="146" y="50"/>
                  </a:cxn>
                  <a:cxn ang="0">
                    <a:pos x="133" y="84"/>
                  </a:cxn>
                  <a:cxn ang="0">
                    <a:pos x="110" y="115"/>
                  </a:cxn>
                  <a:cxn ang="0">
                    <a:pos x="88" y="138"/>
                  </a:cxn>
                  <a:cxn ang="0">
                    <a:pos x="59" y="165"/>
                  </a:cxn>
                  <a:cxn ang="0">
                    <a:pos x="0" y="205"/>
                  </a:cxn>
                  <a:cxn ang="0">
                    <a:pos x="13" y="237"/>
                  </a:cxn>
                  <a:cxn ang="0">
                    <a:pos x="75" y="253"/>
                  </a:cxn>
                  <a:cxn ang="0">
                    <a:pos x="113" y="251"/>
                  </a:cxn>
                  <a:cxn ang="0">
                    <a:pos x="107" y="261"/>
                  </a:cxn>
                  <a:cxn ang="0">
                    <a:pos x="83" y="282"/>
                  </a:cxn>
                  <a:cxn ang="0">
                    <a:pos x="61" y="304"/>
                  </a:cxn>
                  <a:cxn ang="0">
                    <a:pos x="51" y="330"/>
                  </a:cxn>
                  <a:cxn ang="0">
                    <a:pos x="62" y="374"/>
                  </a:cxn>
                  <a:cxn ang="0">
                    <a:pos x="65" y="428"/>
                  </a:cxn>
                  <a:cxn ang="0">
                    <a:pos x="82" y="462"/>
                  </a:cxn>
                  <a:cxn ang="0">
                    <a:pos x="99" y="552"/>
                  </a:cxn>
                  <a:cxn ang="0">
                    <a:pos x="123" y="587"/>
                  </a:cxn>
                  <a:cxn ang="0">
                    <a:pos x="154" y="615"/>
                  </a:cxn>
                  <a:cxn ang="0">
                    <a:pos x="177" y="644"/>
                  </a:cxn>
                  <a:cxn ang="0">
                    <a:pos x="207" y="693"/>
                  </a:cxn>
                  <a:cxn ang="0">
                    <a:pos x="241" y="720"/>
                  </a:cxn>
                  <a:cxn ang="0">
                    <a:pos x="271" y="747"/>
                  </a:cxn>
                  <a:cxn ang="0">
                    <a:pos x="293" y="770"/>
                  </a:cxn>
                  <a:cxn ang="0">
                    <a:pos x="310" y="844"/>
                  </a:cxn>
                  <a:cxn ang="0">
                    <a:pos x="306" y="923"/>
                  </a:cxn>
                  <a:cxn ang="0">
                    <a:pos x="279" y="934"/>
                  </a:cxn>
                  <a:cxn ang="0">
                    <a:pos x="263" y="976"/>
                  </a:cxn>
                  <a:cxn ang="0">
                    <a:pos x="291" y="978"/>
                  </a:cxn>
                  <a:cxn ang="0">
                    <a:pos x="290" y="1009"/>
                  </a:cxn>
                  <a:cxn ang="0">
                    <a:pos x="322" y="1022"/>
                  </a:cxn>
                  <a:cxn ang="0">
                    <a:pos x="361" y="1003"/>
                  </a:cxn>
                  <a:cxn ang="0">
                    <a:pos x="409" y="967"/>
                  </a:cxn>
                  <a:cxn ang="0">
                    <a:pos x="455" y="914"/>
                  </a:cxn>
                  <a:cxn ang="0">
                    <a:pos x="475" y="866"/>
                  </a:cxn>
                  <a:cxn ang="0">
                    <a:pos x="502" y="818"/>
                  </a:cxn>
                  <a:cxn ang="0">
                    <a:pos x="488" y="714"/>
                  </a:cxn>
                  <a:cxn ang="0">
                    <a:pos x="362" y="660"/>
                  </a:cxn>
                  <a:cxn ang="0">
                    <a:pos x="340" y="528"/>
                  </a:cxn>
                  <a:cxn ang="0">
                    <a:pos x="433" y="370"/>
                  </a:cxn>
                  <a:cxn ang="0">
                    <a:pos x="457" y="217"/>
                  </a:cxn>
                </a:cxnLst>
                <a:rect l="0" t="0" r="r" b="b"/>
                <a:pathLst>
                  <a:path w="514" h="1024">
                    <a:moveTo>
                      <a:pt x="452" y="203"/>
                    </a:moveTo>
                    <a:lnTo>
                      <a:pt x="454" y="199"/>
                    </a:lnTo>
                    <a:lnTo>
                      <a:pt x="414" y="154"/>
                    </a:lnTo>
                    <a:lnTo>
                      <a:pt x="420" y="147"/>
                    </a:lnTo>
                    <a:lnTo>
                      <a:pt x="398" y="128"/>
                    </a:lnTo>
                    <a:lnTo>
                      <a:pt x="397" y="126"/>
                    </a:lnTo>
                    <a:lnTo>
                      <a:pt x="395" y="122"/>
                    </a:lnTo>
                    <a:lnTo>
                      <a:pt x="390" y="117"/>
                    </a:lnTo>
                    <a:lnTo>
                      <a:pt x="385" y="111"/>
                    </a:lnTo>
                    <a:lnTo>
                      <a:pt x="379" y="103"/>
                    </a:lnTo>
                    <a:lnTo>
                      <a:pt x="373" y="96"/>
                    </a:lnTo>
                    <a:lnTo>
                      <a:pt x="364" y="90"/>
                    </a:lnTo>
                    <a:lnTo>
                      <a:pt x="356" y="84"/>
                    </a:lnTo>
                    <a:lnTo>
                      <a:pt x="356" y="83"/>
                    </a:lnTo>
                    <a:lnTo>
                      <a:pt x="354" y="81"/>
                    </a:lnTo>
                    <a:lnTo>
                      <a:pt x="352" y="78"/>
                    </a:lnTo>
                    <a:lnTo>
                      <a:pt x="347" y="74"/>
                    </a:lnTo>
                    <a:lnTo>
                      <a:pt x="342" y="71"/>
                    </a:lnTo>
                    <a:lnTo>
                      <a:pt x="336" y="67"/>
                    </a:lnTo>
                    <a:lnTo>
                      <a:pt x="329" y="63"/>
                    </a:lnTo>
                    <a:lnTo>
                      <a:pt x="320" y="61"/>
                    </a:lnTo>
                    <a:lnTo>
                      <a:pt x="320" y="60"/>
                    </a:lnTo>
                    <a:lnTo>
                      <a:pt x="318" y="59"/>
                    </a:lnTo>
                    <a:lnTo>
                      <a:pt x="315" y="57"/>
                    </a:lnTo>
                    <a:lnTo>
                      <a:pt x="312" y="54"/>
                    </a:lnTo>
                    <a:lnTo>
                      <a:pt x="305" y="52"/>
                    </a:lnTo>
                    <a:lnTo>
                      <a:pt x="298" y="50"/>
                    </a:lnTo>
                    <a:lnTo>
                      <a:pt x="289" y="48"/>
                    </a:lnTo>
                    <a:lnTo>
                      <a:pt x="277" y="47"/>
                    </a:lnTo>
                    <a:lnTo>
                      <a:pt x="275" y="46"/>
                    </a:lnTo>
                    <a:lnTo>
                      <a:pt x="271" y="41"/>
                    </a:lnTo>
                    <a:lnTo>
                      <a:pt x="265" y="36"/>
                    </a:lnTo>
                    <a:lnTo>
                      <a:pt x="256" y="30"/>
                    </a:lnTo>
                    <a:lnTo>
                      <a:pt x="248" y="22"/>
                    </a:lnTo>
                    <a:lnTo>
                      <a:pt x="238" y="16"/>
                    </a:lnTo>
                    <a:lnTo>
                      <a:pt x="231" y="10"/>
                    </a:lnTo>
                    <a:lnTo>
                      <a:pt x="225" y="5"/>
                    </a:lnTo>
                    <a:lnTo>
                      <a:pt x="219" y="1"/>
                    </a:lnTo>
                    <a:lnTo>
                      <a:pt x="213" y="0"/>
                    </a:lnTo>
                    <a:lnTo>
                      <a:pt x="207" y="1"/>
                    </a:lnTo>
                    <a:lnTo>
                      <a:pt x="199" y="5"/>
                    </a:lnTo>
                    <a:lnTo>
                      <a:pt x="192" y="8"/>
                    </a:lnTo>
                    <a:lnTo>
                      <a:pt x="185" y="12"/>
                    </a:lnTo>
                    <a:lnTo>
                      <a:pt x="177" y="15"/>
                    </a:lnTo>
                    <a:lnTo>
                      <a:pt x="170" y="17"/>
                    </a:lnTo>
                    <a:lnTo>
                      <a:pt x="168" y="15"/>
                    </a:lnTo>
                    <a:lnTo>
                      <a:pt x="162" y="12"/>
                    </a:lnTo>
                    <a:lnTo>
                      <a:pt x="153" y="8"/>
                    </a:lnTo>
                    <a:lnTo>
                      <a:pt x="144" y="5"/>
                    </a:lnTo>
                    <a:lnTo>
                      <a:pt x="143" y="6"/>
                    </a:lnTo>
                    <a:lnTo>
                      <a:pt x="141" y="10"/>
                    </a:lnTo>
                    <a:lnTo>
                      <a:pt x="136" y="15"/>
                    </a:lnTo>
                    <a:lnTo>
                      <a:pt x="130" y="21"/>
                    </a:lnTo>
                    <a:lnTo>
                      <a:pt x="124" y="29"/>
                    </a:lnTo>
                    <a:lnTo>
                      <a:pt x="115" y="36"/>
                    </a:lnTo>
                    <a:lnTo>
                      <a:pt x="106" y="43"/>
                    </a:lnTo>
                    <a:lnTo>
                      <a:pt x="97" y="50"/>
                    </a:lnTo>
                    <a:lnTo>
                      <a:pt x="98" y="50"/>
                    </a:lnTo>
                    <a:lnTo>
                      <a:pt x="101" y="52"/>
                    </a:lnTo>
                    <a:lnTo>
                      <a:pt x="106" y="53"/>
                    </a:lnTo>
                    <a:lnTo>
                      <a:pt x="113" y="54"/>
                    </a:lnTo>
                    <a:lnTo>
                      <a:pt x="121" y="55"/>
                    </a:lnTo>
                    <a:lnTo>
                      <a:pt x="129" y="55"/>
                    </a:lnTo>
                    <a:lnTo>
                      <a:pt x="138" y="53"/>
                    </a:lnTo>
                    <a:lnTo>
                      <a:pt x="146" y="50"/>
                    </a:lnTo>
                    <a:lnTo>
                      <a:pt x="149" y="69"/>
                    </a:lnTo>
                    <a:lnTo>
                      <a:pt x="148" y="70"/>
                    </a:lnTo>
                    <a:lnTo>
                      <a:pt x="145" y="73"/>
                    </a:lnTo>
                    <a:lnTo>
                      <a:pt x="140" y="78"/>
                    </a:lnTo>
                    <a:lnTo>
                      <a:pt x="133" y="84"/>
                    </a:lnTo>
                    <a:lnTo>
                      <a:pt x="127" y="91"/>
                    </a:lnTo>
                    <a:lnTo>
                      <a:pt x="121" y="99"/>
                    </a:lnTo>
                    <a:lnTo>
                      <a:pt x="115" y="106"/>
                    </a:lnTo>
                    <a:lnTo>
                      <a:pt x="111" y="114"/>
                    </a:lnTo>
                    <a:lnTo>
                      <a:pt x="110" y="115"/>
                    </a:lnTo>
                    <a:lnTo>
                      <a:pt x="108" y="117"/>
                    </a:lnTo>
                    <a:lnTo>
                      <a:pt x="104" y="121"/>
                    </a:lnTo>
                    <a:lnTo>
                      <a:pt x="99" y="126"/>
                    </a:lnTo>
                    <a:lnTo>
                      <a:pt x="93" y="133"/>
                    </a:lnTo>
                    <a:lnTo>
                      <a:pt x="88" y="138"/>
                    </a:lnTo>
                    <a:lnTo>
                      <a:pt x="84" y="144"/>
                    </a:lnTo>
                    <a:lnTo>
                      <a:pt x="80" y="150"/>
                    </a:lnTo>
                    <a:lnTo>
                      <a:pt x="76" y="155"/>
                    </a:lnTo>
                    <a:lnTo>
                      <a:pt x="68" y="160"/>
                    </a:lnTo>
                    <a:lnTo>
                      <a:pt x="59" y="165"/>
                    </a:lnTo>
                    <a:lnTo>
                      <a:pt x="47" y="172"/>
                    </a:lnTo>
                    <a:lnTo>
                      <a:pt x="36" y="179"/>
                    </a:lnTo>
                    <a:lnTo>
                      <a:pt x="23" y="186"/>
                    </a:lnTo>
                    <a:lnTo>
                      <a:pt x="12" y="196"/>
                    </a:lnTo>
                    <a:lnTo>
                      <a:pt x="0" y="205"/>
                    </a:lnTo>
                    <a:lnTo>
                      <a:pt x="0" y="207"/>
                    </a:lnTo>
                    <a:lnTo>
                      <a:pt x="1" y="213"/>
                    </a:lnTo>
                    <a:lnTo>
                      <a:pt x="4" y="220"/>
                    </a:lnTo>
                    <a:lnTo>
                      <a:pt x="11" y="226"/>
                    </a:lnTo>
                    <a:lnTo>
                      <a:pt x="13" y="237"/>
                    </a:lnTo>
                    <a:lnTo>
                      <a:pt x="19" y="245"/>
                    </a:lnTo>
                    <a:lnTo>
                      <a:pt x="30" y="250"/>
                    </a:lnTo>
                    <a:lnTo>
                      <a:pt x="44" y="254"/>
                    </a:lnTo>
                    <a:lnTo>
                      <a:pt x="59" y="254"/>
                    </a:lnTo>
                    <a:lnTo>
                      <a:pt x="75" y="253"/>
                    </a:lnTo>
                    <a:lnTo>
                      <a:pt x="87" y="250"/>
                    </a:lnTo>
                    <a:lnTo>
                      <a:pt x="98" y="246"/>
                    </a:lnTo>
                    <a:lnTo>
                      <a:pt x="100" y="247"/>
                    </a:lnTo>
                    <a:lnTo>
                      <a:pt x="105" y="249"/>
                    </a:lnTo>
                    <a:lnTo>
                      <a:pt x="113" y="251"/>
                    </a:lnTo>
                    <a:lnTo>
                      <a:pt x="124" y="251"/>
                    </a:lnTo>
                    <a:lnTo>
                      <a:pt x="123" y="253"/>
                    </a:lnTo>
                    <a:lnTo>
                      <a:pt x="119" y="255"/>
                    </a:lnTo>
                    <a:lnTo>
                      <a:pt x="113" y="257"/>
                    </a:lnTo>
                    <a:lnTo>
                      <a:pt x="107" y="261"/>
                    </a:lnTo>
                    <a:lnTo>
                      <a:pt x="101" y="265"/>
                    </a:lnTo>
                    <a:lnTo>
                      <a:pt x="94" y="270"/>
                    </a:lnTo>
                    <a:lnTo>
                      <a:pt x="88" y="276"/>
                    </a:lnTo>
                    <a:lnTo>
                      <a:pt x="84" y="281"/>
                    </a:lnTo>
                    <a:lnTo>
                      <a:pt x="83" y="282"/>
                    </a:lnTo>
                    <a:lnTo>
                      <a:pt x="81" y="284"/>
                    </a:lnTo>
                    <a:lnTo>
                      <a:pt x="77" y="287"/>
                    </a:lnTo>
                    <a:lnTo>
                      <a:pt x="71" y="292"/>
                    </a:lnTo>
                    <a:lnTo>
                      <a:pt x="66" y="298"/>
                    </a:lnTo>
                    <a:lnTo>
                      <a:pt x="61" y="304"/>
                    </a:lnTo>
                    <a:lnTo>
                      <a:pt x="57" y="310"/>
                    </a:lnTo>
                    <a:lnTo>
                      <a:pt x="53" y="317"/>
                    </a:lnTo>
                    <a:lnTo>
                      <a:pt x="62" y="317"/>
                    </a:lnTo>
                    <a:lnTo>
                      <a:pt x="59" y="321"/>
                    </a:lnTo>
                    <a:lnTo>
                      <a:pt x="51" y="330"/>
                    </a:lnTo>
                    <a:lnTo>
                      <a:pt x="45" y="345"/>
                    </a:lnTo>
                    <a:lnTo>
                      <a:pt x="44" y="361"/>
                    </a:lnTo>
                    <a:lnTo>
                      <a:pt x="56" y="361"/>
                    </a:lnTo>
                    <a:lnTo>
                      <a:pt x="56" y="379"/>
                    </a:lnTo>
                    <a:lnTo>
                      <a:pt x="62" y="374"/>
                    </a:lnTo>
                    <a:lnTo>
                      <a:pt x="61" y="380"/>
                    </a:lnTo>
                    <a:lnTo>
                      <a:pt x="58" y="393"/>
                    </a:lnTo>
                    <a:lnTo>
                      <a:pt x="57" y="411"/>
                    </a:lnTo>
                    <a:lnTo>
                      <a:pt x="59" y="428"/>
                    </a:lnTo>
                    <a:lnTo>
                      <a:pt x="65" y="428"/>
                    </a:lnTo>
                    <a:lnTo>
                      <a:pt x="65" y="431"/>
                    </a:lnTo>
                    <a:lnTo>
                      <a:pt x="65" y="439"/>
                    </a:lnTo>
                    <a:lnTo>
                      <a:pt x="67" y="453"/>
                    </a:lnTo>
                    <a:lnTo>
                      <a:pt x="71" y="468"/>
                    </a:lnTo>
                    <a:lnTo>
                      <a:pt x="82" y="462"/>
                    </a:lnTo>
                    <a:lnTo>
                      <a:pt x="84" y="510"/>
                    </a:lnTo>
                    <a:lnTo>
                      <a:pt x="93" y="525"/>
                    </a:lnTo>
                    <a:lnTo>
                      <a:pt x="94" y="529"/>
                    </a:lnTo>
                    <a:lnTo>
                      <a:pt x="96" y="538"/>
                    </a:lnTo>
                    <a:lnTo>
                      <a:pt x="99" y="552"/>
                    </a:lnTo>
                    <a:lnTo>
                      <a:pt x="104" y="564"/>
                    </a:lnTo>
                    <a:lnTo>
                      <a:pt x="111" y="562"/>
                    </a:lnTo>
                    <a:lnTo>
                      <a:pt x="112" y="567"/>
                    </a:lnTo>
                    <a:lnTo>
                      <a:pt x="117" y="576"/>
                    </a:lnTo>
                    <a:lnTo>
                      <a:pt x="123" y="587"/>
                    </a:lnTo>
                    <a:lnTo>
                      <a:pt x="131" y="593"/>
                    </a:lnTo>
                    <a:lnTo>
                      <a:pt x="142" y="616"/>
                    </a:lnTo>
                    <a:lnTo>
                      <a:pt x="151" y="610"/>
                    </a:lnTo>
                    <a:lnTo>
                      <a:pt x="152" y="611"/>
                    </a:lnTo>
                    <a:lnTo>
                      <a:pt x="154" y="615"/>
                    </a:lnTo>
                    <a:lnTo>
                      <a:pt x="157" y="620"/>
                    </a:lnTo>
                    <a:lnTo>
                      <a:pt x="162" y="626"/>
                    </a:lnTo>
                    <a:lnTo>
                      <a:pt x="167" y="633"/>
                    </a:lnTo>
                    <a:lnTo>
                      <a:pt x="172" y="639"/>
                    </a:lnTo>
                    <a:lnTo>
                      <a:pt x="177" y="644"/>
                    </a:lnTo>
                    <a:lnTo>
                      <a:pt x="183" y="647"/>
                    </a:lnTo>
                    <a:lnTo>
                      <a:pt x="184" y="653"/>
                    </a:lnTo>
                    <a:lnTo>
                      <a:pt x="189" y="664"/>
                    </a:lnTo>
                    <a:lnTo>
                      <a:pt x="196" y="679"/>
                    </a:lnTo>
                    <a:lnTo>
                      <a:pt x="207" y="693"/>
                    </a:lnTo>
                    <a:lnTo>
                      <a:pt x="211" y="681"/>
                    </a:lnTo>
                    <a:lnTo>
                      <a:pt x="212" y="685"/>
                    </a:lnTo>
                    <a:lnTo>
                      <a:pt x="217" y="695"/>
                    </a:lnTo>
                    <a:lnTo>
                      <a:pt x="227" y="707"/>
                    </a:lnTo>
                    <a:lnTo>
                      <a:pt x="241" y="720"/>
                    </a:lnTo>
                    <a:lnTo>
                      <a:pt x="244" y="723"/>
                    </a:lnTo>
                    <a:lnTo>
                      <a:pt x="250" y="730"/>
                    </a:lnTo>
                    <a:lnTo>
                      <a:pt x="258" y="740"/>
                    </a:lnTo>
                    <a:lnTo>
                      <a:pt x="270" y="746"/>
                    </a:lnTo>
                    <a:lnTo>
                      <a:pt x="271" y="747"/>
                    </a:lnTo>
                    <a:lnTo>
                      <a:pt x="272" y="749"/>
                    </a:lnTo>
                    <a:lnTo>
                      <a:pt x="275" y="754"/>
                    </a:lnTo>
                    <a:lnTo>
                      <a:pt x="280" y="759"/>
                    </a:lnTo>
                    <a:lnTo>
                      <a:pt x="285" y="764"/>
                    </a:lnTo>
                    <a:lnTo>
                      <a:pt x="293" y="770"/>
                    </a:lnTo>
                    <a:lnTo>
                      <a:pt x="300" y="777"/>
                    </a:lnTo>
                    <a:lnTo>
                      <a:pt x="310" y="782"/>
                    </a:lnTo>
                    <a:lnTo>
                      <a:pt x="310" y="790"/>
                    </a:lnTo>
                    <a:lnTo>
                      <a:pt x="309" y="812"/>
                    </a:lnTo>
                    <a:lnTo>
                      <a:pt x="310" y="844"/>
                    </a:lnTo>
                    <a:lnTo>
                      <a:pt x="314" y="878"/>
                    </a:lnTo>
                    <a:lnTo>
                      <a:pt x="313" y="882"/>
                    </a:lnTo>
                    <a:lnTo>
                      <a:pt x="311" y="891"/>
                    </a:lnTo>
                    <a:lnTo>
                      <a:pt x="308" y="906"/>
                    </a:lnTo>
                    <a:lnTo>
                      <a:pt x="306" y="923"/>
                    </a:lnTo>
                    <a:lnTo>
                      <a:pt x="305" y="923"/>
                    </a:lnTo>
                    <a:lnTo>
                      <a:pt x="301" y="923"/>
                    </a:lnTo>
                    <a:lnTo>
                      <a:pt x="295" y="925"/>
                    </a:lnTo>
                    <a:lnTo>
                      <a:pt x="288" y="928"/>
                    </a:lnTo>
                    <a:lnTo>
                      <a:pt x="279" y="934"/>
                    </a:lnTo>
                    <a:lnTo>
                      <a:pt x="271" y="943"/>
                    </a:lnTo>
                    <a:lnTo>
                      <a:pt x="262" y="956"/>
                    </a:lnTo>
                    <a:lnTo>
                      <a:pt x="256" y="974"/>
                    </a:lnTo>
                    <a:lnTo>
                      <a:pt x="258" y="975"/>
                    </a:lnTo>
                    <a:lnTo>
                      <a:pt x="263" y="976"/>
                    </a:lnTo>
                    <a:lnTo>
                      <a:pt x="271" y="976"/>
                    </a:lnTo>
                    <a:lnTo>
                      <a:pt x="277" y="971"/>
                    </a:lnTo>
                    <a:lnTo>
                      <a:pt x="278" y="973"/>
                    </a:lnTo>
                    <a:lnTo>
                      <a:pt x="283" y="976"/>
                    </a:lnTo>
                    <a:lnTo>
                      <a:pt x="291" y="978"/>
                    </a:lnTo>
                    <a:lnTo>
                      <a:pt x="300" y="978"/>
                    </a:lnTo>
                    <a:lnTo>
                      <a:pt x="299" y="980"/>
                    </a:lnTo>
                    <a:lnTo>
                      <a:pt x="295" y="987"/>
                    </a:lnTo>
                    <a:lnTo>
                      <a:pt x="292" y="997"/>
                    </a:lnTo>
                    <a:lnTo>
                      <a:pt x="290" y="1009"/>
                    </a:lnTo>
                    <a:lnTo>
                      <a:pt x="297" y="1020"/>
                    </a:lnTo>
                    <a:lnTo>
                      <a:pt x="311" y="1018"/>
                    </a:lnTo>
                    <a:lnTo>
                      <a:pt x="312" y="1019"/>
                    </a:lnTo>
                    <a:lnTo>
                      <a:pt x="316" y="1020"/>
                    </a:lnTo>
                    <a:lnTo>
                      <a:pt x="322" y="1022"/>
                    </a:lnTo>
                    <a:lnTo>
                      <a:pt x="331" y="1024"/>
                    </a:lnTo>
                    <a:lnTo>
                      <a:pt x="333" y="1021"/>
                    </a:lnTo>
                    <a:lnTo>
                      <a:pt x="340" y="1017"/>
                    </a:lnTo>
                    <a:lnTo>
                      <a:pt x="350" y="1011"/>
                    </a:lnTo>
                    <a:lnTo>
                      <a:pt x="361" y="1003"/>
                    </a:lnTo>
                    <a:lnTo>
                      <a:pt x="374" y="992"/>
                    </a:lnTo>
                    <a:lnTo>
                      <a:pt x="385" y="982"/>
                    </a:lnTo>
                    <a:lnTo>
                      <a:pt x="396" y="971"/>
                    </a:lnTo>
                    <a:lnTo>
                      <a:pt x="403" y="961"/>
                    </a:lnTo>
                    <a:lnTo>
                      <a:pt x="409" y="967"/>
                    </a:lnTo>
                    <a:lnTo>
                      <a:pt x="425" y="941"/>
                    </a:lnTo>
                    <a:lnTo>
                      <a:pt x="439" y="950"/>
                    </a:lnTo>
                    <a:lnTo>
                      <a:pt x="442" y="946"/>
                    </a:lnTo>
                    <a:lnTo>
                      <a:pt x="448" y="933"/>
                    </a:lnTo>
                    <a:lnTo>
                      <a:pt x="455" y="914"/>
                    </a:lnTo>
                    <a:lnTo>
                      <a:pt x="458" y="891"/>
                    </a:lnTo>
                    <a:lnTo>
                      <a:pt x="469" y="895"/>
                    </a:lnTo>
                    <a:lnTo>
                      <a:pt x="470" y="891"/>
                    </a:lnTo>
                    <a:lnTo>
                      <a:pt x="473" y="881"/>
                    </a:lnTo>
                    <a:lnTo>
                      <a:pt x="475" y="866"/>
                    </a:lnTo>
                    <a:lnTo>
                      <a:pt x="476" y="850"/>
                    </a:lnTo>
                    <a:lnTo>
                      <a:pt x="493" y="854"/>
                    </a:lnTo>
                    <a:lnTo>
                      <a:pt x="495" y="849"/>
                    </a:lnTo>
                    <a:lnTo>
                      <a:pt x="500" y="834"/>
                    </a:lnTo>
                    <a:lnTo>
                      <a:pt x="502" y="818"/>
                    </a:lnTo>
                    <a:lnTo>
                      <a:pt x="501" y="802"/>
                    </a:lnTo>
                    <a:lnTo>
                      <a:pt x="514" y="806"/>
                    </a:lnTo>
                    <a:lnTo>
                      <a:pt x="510" y="771"/>
                    </a:lnTo>
                    <a:lnTo>
                      <a:pt x="501" y="740"/>
                    </a:lnTo>
                    <a:lnTo>
                      <a:pt x="488" y="714"/>
                    </a:lnTo>
                    <a:lnTo>
                      <a:pt x="470" y="691"/>
                    </a:lnTo>
                    <a:lnTo>
                      <a:pt x="449" y="674"/>
                    </a:lnTo>
                    <a:lnTo>
                      <a:pt x="424" y="662"/>
                    </a:lnTo>
                    <a:lnTo>
                      <a:pt x="395" y="658"/>
                    </a:lnTo>
                    <a:lnTo>
                      <a:pt x="362" y="660"/>
                    </a:lnTo>
                    <a:lnTo>
                      <a:pt x="354" y="641"/>
                    </a:lnTo>
                    <a:lnTo>
                      <a:pt x="346" y="617"/>
                    </a:lnTo>
                    <a:lnTo>
                      <a:pt x="341" y="589"/>
                    </a:lnTo>
                    <a:lnTo>
                      <a:pt x="339" y="558"/>
                    </a:lnTo>
                    <a:lnTo>
                      <a:pt x="340" y="528"/>
                    </a:lnTo>
                    <a:lnTo>
                      <a:pt x="346" y="499"/>
                    </a:lnTo>
                    <a:lnTo>
                      <a:pt x="357" y="475"/>
                    </a:lnTo>
                    <a:lnTo>
                      <a:pt x="375" y="457"/>
                    </a:lnTo>
                    <a:lnTo>
                      <a:pt x="409" y="412"/>
                    </a:lnTo>
                    <a:lnTo>
                      <a:pt x="433" y="370"/>
                    </a:lnTo>
                    <a:lnTo>
                      <a:pt x="449" y="331"/>
                    </a:lnTo>
                    <a:lnTo>
                      <a:pt x="458" y="296"/>
                    </a:lnTo>
                    <a:lnTo>
                      <a:pt x="460" y="264"/>
                    </a:lnTo>
                    <a:lnTo>
                      <a:pt x="460" y="238"/>
                    </a:lnTo>
                    <a:lnTo>
                      <a:pt x="457" y="217"/>
                    </a:lnTo>
                    <a:lnTo>
                      <a:pt x="452" y="20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2968" name="Freeform 200"/>
              <p:cNvSpPr>
                <a:spLocks/>
              </p:cNvSpPr>
              <p:nvPr/>
            </p:nvSpPr>
            <p:spPr bwMode="auto">
              <a:xfrm>
                <a:off x="929" y="2614"/>
                <a:ext cx="333" cy="284"/>
              </a:xfrm>
              <a:custGeom>
                <a:avLst/>
                <a:gdLst/>
                <a:ahLst/>
                <a:cxnLst>
                  <a:cxn ang="0">
                    <a:pos x="0" y="355"/>
                  </a:cxn>
                  <a:cxn ang="0">
                    <a:pos x="56" y="455"/>
                  </a:cxn>
                  <a:cxn ang="0">
                    <a:pos x="162" y="537"/>
                  </a:cxn>
                  <a:cxn ang="0">
                    <a:pos x="187" y="564"/>
                  </a:cxn>
                  <a:cxn ang="0">
                    <a:pos x="255" y="523"/>
                  </a:cxn>
                  <a:cxn ang="0">
                    <a:pos x="310" y="503"/>
                  </a:cxn>
                  <a:cxn ang="0">
                    <a:pos x="333" y="501"/>
                  </a:cxn>
                  <a:cxn ang="0">
                    <a:pos x="357" y="492"/>
                  </a:cxn>
                  <a:cxn ang="0">
                    <a:pos x="409" y="477"/>
                  </a:cxn>
                  <a:cxn ang="0">
                    <a:pos x="432" y="520"/>
                  </a:cxn>
                  <a:cxn ang="0">
                    <a:pos x="467" y="534"/>
                  </a:cxn>
                  <a:cxn ang="0">
                    <a:pos x="494" y="561"/>
                  </a:cxn>
                  <a:cxn ang="0">
                    <a:pos x="515" y="565"/>
                  </a:cxn>
                  <a:cxn ang="0">
                    <a:pos x="546" y="586"/>
                  </a:cxn>
                  <a:cxn ang="0">
                    <a:pos x="570" y="633"/>
                  </a:cxn>
                  <a:cxn ang="0">
                    <a:pos x="577" y="687"/>
                  </a:cxn>
                  <a:cxn ang="0">
                    <a:pos x="523" y="729"/>
                  </a:cxn>
                  <a:cxn ang="0">
                    <a:pos x="521" y="771"/>
                  </a:cxn>
                  <a:cxn ang="0">
                    <a:pos x="559" y="769"/>
                  </a:cxn>
                  <a:cxn ang="0">
                    <a:pos x="579" y="755"/>
                  </a:cxn>
                  <a:cxn ang="0">
                    <a:pos x="607" y="726"/>
                  </a:cxn>
                  <a:cxn ang="0">
                    <a:pos x="640" y="638"/>
                  </a:cxn>
                  <a:cxn ang="0">
                    <a:pos x="697" y="781"/>
                  </a:cxn>
                  <a:cxn ang="0">
                    <a:pos x="673" y="811"/>
                  </a:cxn>
                  <a:cxn ang="0">
                    <a:pos x="666" y="850"/>
                  </a:cxn>
                  <a:cxn ang="0">
                    <a:pos x="680" y="850"/>
                  </a:cxn>
                  <a:cxn ang="0">
                    <a:pos x="703" y="839"/>
                  </a:cxn>
                  <a:cxn ang="0">
                    <a:pos x="724" y="833"/>
                  </a:cxn>
                  <a:cxn ang="0">
                    <a:pos x="760" y="785"/>
                  </a:cxn>
                  <a:cxn ang="0">
                    <a:pos x="770" y="629"/>
                  </a:cxn>
                  <a:cxn ang="0">
                    <a:pos x="833" y="649"/>
                  </a:cxn>
                  <a:cxn ang="0">
                    <a:pos x="903" y="637"/>
                  </a:cxn>
                  <a:cxn ang="0">
                    <a:pos x="948" y="621"/>
                  </a:cxn>
                  <a:cxn ang="0">
                    <a:pos x="977" y="600"/>
                  </a:cxn>
                  <a:cxn ang="0">
                    <a:pos x="953" y="599"/>
                  </a:cxn>
                  <a:cxn ang="0">
                    <a:pos x="973" y="573"/>
                  </a:cxn>
                  <a:cxn ang="0">
                    <a:pos x="991" y="527"/>
                  </a:cxn>
                  <a:cxn ang="0">
                    <a:pos x="974" y="506"/>
                  </a:cxn>
                  <a:cxn ang="0">
                    <a:pos x="964" y="486"/>
                  </a:cxn>
                  <a:cxn ang="0">
                    <a:pos x="946" y="504"/>
                  </a:cxn>
                  <a:cxn ang="0">
                    <a:pos x="871" y="478"/>
                  </a:cxn>
                  <a:cxn ang="0">
                    <a:pos x="853" y="361"/>
                  </a:cxn>
                  <a:cxn ang="0">
                    <a:pos x="829" y="236"/>
                  </a:cxn>
                  <a:cxn ang="0">
                    <a:pos x="774" y="181"/>
                  </a:cxn>
                  <a:cxn ang="0">
                    <a:pos x="727" y="147"/>
                  </a:cxn>
                  <a:cxn ang="0">
                    <a:pos x="668" y="118"/>
                  </a:cxn>
                  <a:cxn ang="0">
                    <a:pos x="645" y="110"/>
                  </a:cxn>
                  <a:cxn ang="0">
                    <a:pos x="589" y="100"/>
                  </a:cxn>
                  <a:cxn ang="0">
                    <a:pos x="498" y="97"/>
                  </a:cxn>
                  <a:cxn ang="0">
                    <a:pos x="402" y="95"/>
                  </a:cxn>
                  <a:cxn ang="0">
                    <a:pos x="322" y="97"/>
                  </a:cxn>
                  <a:cxn ang="0">
                    <a:pos x="222" y="86"/>
                  </a:cxn>
                  <a:cxn ang="0">
                    <a:pos x="151" y="47"/>
                  </a:cxn>
                  <a:cxn ang="0">
                    <a:pos x="118" y="14"/>
                  </a:cxn>
                  <a:cxn ang="0">
                    <a:pos x="94" y="167"/>
                  </a:cxn>
                </a:cxnLst>
                <a:rect l="0" t="0" r="r" b="b"/>
                <a:pathLst>
                  <a:path w="998" h="850">
                    <a:moveTo>
                      <a:pt x="36" y="254"/>
                    </a:moveTo>
                    <a:lnTo>
                      <a:pt x="18" y="272"/>
                    </a:lnTo>
                    <a:lnTo>
                      <a:pt x="7" y="296"/>
                    </a:lnTo>
                    <a:lnTo>
                      <a:pt x="1" y="325"/>
                    </a:lnTo>
                    <a:lnTo>
                      <a:pt x="0" y="355"/>
                    </a:lnTo>
                    <a:lnTo>
                      <a:pt x="2" y="386"/>
                    </a:lnTo>
                    <a:lnTo>
                      <a:pt x="7" y="414"/>
                    </a:lnTo>
                    <a:lnTo>
                      <a:pt x="15" y="438"/>
                    </a:lnTo>
                    <a:lnTo>
                      <a:pt x="23" y="457"/>
                    </a:lnTo>
                    <a:lnTo>
                      <a:pt x="56" y="455"/>
                    </a:lnTo>
                    <a:lnTo>
                      <a:pt x="85" y="459"/>
                    </a:lnTo>
                    <a:lnTo>
                      <a:pt x="110" y="471"/>
                    </a:lnTo>
                    <a:lnTo>
                      <a:pt x="131" y="488"/>
                    </a:lnTo>
                    <a:lnTo>
                      <a:pt x="149" y="511"/>
                    </a:lnTo>
                    <a:lnTo>
                      <a:pt x="162" y="537"/>
                    </a:lnTo>
                    <a:lnTo>
                      <a:pt x="171" y="568"/>
                    </a:lnTo>
                    <a:lnTo>
                      <a:pt x="175" y="603"/>
                    </a:lnTo>
                    <a:lnTo>
                      <a:pt x="177" y="597"/>
                    </a:lnTo>
                    <a:lnTo>
                      <a:pt x="182" y="583"/>
                    </a:lnTo>
                    <a:lnTo>
                      <a:pt x="187" y="564"/>
                    </a:lnTo>
                    <a:lnTo>
                      <a:pt x="188" y="547"/>
                    </a:lnTo>
                    <a:lnTo>
                      <a:pt x="199" y="550"/>
                    </a:lnTo>
                    <a:lnTo>
                      <a:pt x="203" y="536"/>
                    </a:lnTo>
                    <a:lnTo>
                      <a:pt x="233" y="551"/>
                    </a:lnTo>
                    <a:lnTo>
                      <a:pt x="255" y="523"/>
                    </a:lnTo>
                    <a:lnTo>
                      <a:pt x="266" y="531"/>
                    </a:lnTo>
                    <a:lnTo>
                      <a:pt x="282" y="513"/>
                    </a:lnTo>
                    <a:lnTo>
                      <a:pt x="298" y="519"/>
                    </a:lnTo>
                    <a:lnTo>
                      <a:pt x="309" y="502"/>
                    </a:lnTo>
                    <a:lnTo>
                      <a:pt x="310" y="503"/>
                    </a:lnTo>
                    <a:lnTo>
                      <a:pt x="313" y="504"/>
                    </a:lnTo>
                    <a:lnTo>
                      <a:pt x="318" y="504"/>
                    </a:lnTo>
                    <a:lnTo>
                      <a:pt x="326" y="503"/>
                    </a:lnTo>
                    <a:lnTo>
                      <a:pt x="328" y="503"/>
                    </a:lnTo>
                    <a:lnTo>
                      <a:pt x="333" y="501"/>
                    </a:lnTo>
                    <a:lnTo>
                      <a:pt x="337" y="498"/>
                    </a:lnTo>
                    <a:lnTo>
                      <a:pt x="341" y="492"/>
                    </a:lnTo>
                    <a:lnTo>
                      <a:pt x="343" y="492"/>
                    </a:lnTo>
                    <a:lnTo>
                      <a:pt x="348" y="492"/>
                    </a:lnTo>
                    <a:lnTo>
                      <a:pt x="357" y="492"/>
                    </a:lnTo>
                    <a:lnTo>
                      <a:pt x="367" y="491"/>
                    </a:lnTo>
                    <a:lnTo>
                      <a:pt x="379" y="490"/>
                    </a:lnTo>
                    <a:lnTo>
                      <a:pt x="389" y="486"/>
                    </a:lnTo>
                    <a:lnTo>
                      <a:pt x="400" y="482"/>
                    </a:lnTo>
                    <a:lnTo>
                      <a:pt x="409" y="477"/>
                    </a:lnTo>
                    <a:lnTo>
                      <a:pt x="410" y="479"/>
                    </a:lnTo>
                    <a:lnTo>
                      <a:pt x="413" y="486"/>
                    </a:lnTo>
                    <a:lnTo>
                      <a:pt x="418" y="496"/>
                    </a:lnTo>
                    <a:lnTo>
                      <a:pt x="424" y="508"/>
                    </a:lnTo>
                    <a:lnTo>
                      <a:pt x="432" y="520"/>
                    </a:lnTo>
                    <a:lnTo>
                      <a:pt x="441" y="533"/>
                    </a:lnTo>
                    <a:lnTo>
                      <a:pt x="450" y="543"/>
                    </a:lnTo>
                    <a:lnTo>
                      <a:pt x="461" y="552"/>
                    </a:lnTo>
                    <a:lnTo>
                      <a:pt x="466" y="533"/>
                    </a:lnTo>
                    <a:lnTo>
                      <a:pt x="467" y="534"/>
                    </a:lnTo>
                    <a:lnTo>
                      <a:pt x="470" y="538"/>
                    </a:lnTo>
                    <a:lnTo>
                      <a:pt x="474" y="542"/>
                    </a:lnTo>
                    <a:lnTo>
                      <a:pt x="481" y="548"/>
                    </a:lnTo>
                    <a:lnTo>
                      <a:pt x="487" y="555"/>
                    </a:lnTo>
                    <a:lnTo>
                      <a:pt x="494" y="561"/>
                    </a:lnTo>
                    <a:lnTo>
                      <a:pt x="502" y="567"/>
                    </a:lnTo>
                    <a:lnTo>
                      <a:pt x="509" y="572"/>
                    </a:lnTo>
                    <a:lnTo>
                      <a:pt x="512" y="562"/>
                    </a:lnTo>
                    <a:lnTo>
                      <a:pt x="513" y="563"/>
                    </a:lnTo>
                    <a:lnTo>
                      <a:pt x="515" y="565"/>
                    </a:lnTo>
                    <a:lnTo>
                      <a:pt x="519" y="569"/>
                    </a:lnTo>
                    <a:lnTo>
                      <a:pt x="525" y="574"/>
                    </a:lnTo>
                    <a:lnTo>
                      <a:pt x="531" y="579"/>
                    </a:lnTo>
                    <a:lnTo>
                      <a:pt x="538" y="583"/>
                    </a:lnTo>
                    <a:lnTo>
                      <a:pt x="546" y="586"/>
                    </a:lnTo>
                    <a:lnTo>
                      <a:pt x="553" y="588"/>
                    </a:lnTo>
                    <a:lnTo>
                      <a:pt x="557" y="622"/>
                    </a:lnTo>
                    <a:lnTo>
                      <a:pt x="564" y="617"/>
                    </a:lnTo>
                    <a:lnTo>
                      <a:pt x="566" y="622"/>
                    </a:lnTo>
                    <a:lnTo>
                      <a:pt x="570" y="633"/>
                    </a:lnTo>
                    <a:lnTo>
                      <a:pt x="576" y="647"/>
                    </a:lnTo>
                    <a:lnTo>
                      <a:pt x="585" y="659"/>
                    </a:lnTo>
                    <a:lnTo>
                      <a:pt x="583" y="681"/>
                    </a:lnTo>
                    <a:lnTo>
                      <a:pt x="581" y="683"/>
                    </a:lnTo>
                    <a:lnTo>
                      <a:pt x="577" y="687"/>
                    </a:lnTo>
                    <a:lnTo>
                      <a:pt x="569" y="693"/>
                    </a:lnTo>
                    <a:lnTo>
                      <a:pt x="559" y="702"/>
                    </a:lnTo>
                    <a:lnTo>
                      <a:pt x="548" y="711"/>
                    </a:lnTo>
                    <a:lnTo>
                      <a:pt x="535" y="721"/>
                    </a:lnTo>
                    <a:lnTo>
                      <a:pt x="523" y="729"/>
                    </a:lnTo>
                    <a:lnTo>
                      <a:pt x="509" y="737"/>
                    </a:lnTo>
                    <a:lnTo>
                      <a:pt x="509" y="764"/>
                    </a:lnTo>
                    <a:lnTo>
                      <a:pt x="515" y="767"/>
                    </a:lnTo>
                    <a:lnTo>
                      <a:pt x="516" y="768"/>
                    </a:lnTo>
                    <a:lnTo>
                      <a:pt x="521" y="771"/>
                    </a:lnTo>
                    <a:lnTo>
                      <a:pt x="527" y="773"/>
                    </a:lnTo>
                    <a:lnTo>
                      <a:pt x="535" y="771"/>
                    </a:lnTo>
                    <a:lnTo>
                      <a:pt x="546" y="764"/>
                    </a:lnTo>
                    <a:lnTo>
                      <a:pt x="547" y="769"/>
                    </a:lnTo>
                    <a:lnTo>
                      <a:pt x="559" y="769"/>
                    </a:lnTo>
                    <a:lnTo>
                      <a:pt x="560" y="769"/>
                    </a:lnTo>
                    <a:lnTo>
                      <a:pt x="564" y="767"/>
                    </a:lnTo>
                    <a:lnTo>
                      <a:pt x="568" y="764"/>
                    </a:lnTo>
                    <a:lnTo>
                      <a:pt x="573" y="761"/>
                    </a:lnTo>
                    <a:lnTo>
                      <a:pt x="579" y="755"/>
                    </a:lnTo>
                    <a:lnTo>
                      <a:pt x="586" y="749"/>
                    </a:lnTo>
                    <a:lnTo>
                      <a:pt x="592" y="741"/>
                    </a:lnTo>
                    <a:lnTo>
                      <a:pt x="598" y="731"/>
                    </a:lnTo>
                    <a:lnTo>
                      <a:pt x="602" y="731"/>
                    </a:lnTo>
                    <a:lnTo>
                      <a:pt x="607" y="726"/>
                    </a:lnTo>
                    <a:lnTo>
                      <a:pt x="616" y="713"/>
                    </a:lnTo>
                    <a:lnTo>
                      <a:pt x="627" y="697"/>
                    </a:lnTo>
                    <a:lnTo>
                      <a:pt x="633" y="678"/>
                    </a:lnTo>
                    <a:lnTo>
                      <a:pt x="639" y="675"/>
                    </a:lnTo>
                    <a:lnTo>
                      <a:pt x="640" y="638"/>
                    </a:lnTo>
                    <a:lnTo>
                      <a:pt x="657" y="643"/>
                    </a:lnTo>
                    <a:lnTo>
                      <a:pt x="697" y="688"/>
                    </a:lnTo>
                    <a:lnTo>
                      <a:pt x="704" y="723"/>
                    </a:lnTo>
                    <a:lnTo>
                      <a:pt x="698" y="780"/>
                    </a:lnTo>
                    <a:lnTo>
                      <a:pt x="697" y="781"/>
                    </a:lnTo>
                    <a:lnTo>
                      <a:pt x="695" y="785"/>
                    </a:lnTo>
                    <a:lnTo>
                      <a:pt x="692" y="790"/>
                    </a:lnTo>
                    <a:lnTo>
                      <a:pt x="686" y="796"/>
                    </a:lnTo>
                    <a:lnTo>
                      <a:pt x="680" y="804"/>
                    </a:lnTo>
                    <a:lnTo>
                      <a:pt x="673" y="811"/>
                    </a:lnTo>
                    <a:lnTo>
                      <a:pt x="665" y="817"/>
                    </a:lnTo>
                    <a:lnTo>
                      <a:pt x="656" y="824"/>
                    </a:lnTo>
                    <a:lnTo>
                      <a:pt x="654" y="840"/>
                    </a:lnTo>
                    <a:lnTo>
                      <a:pt x="660" y="842"/>
                    </a:lnTo>
                    <a:lnTo>
                      <a:pt x="666" y="850"/>
                    </a:lnTo>
                    <a:lnTo>
                      <a:pt x="667" y="850"/>
                    </a:lnTo>
                    <a:lnTo>
                      <a:pt x="668" y="850"/>
                    </a:lnTo>
                    <a:lnTo>
                      <a:pt x="672" y="850"/>
                    </a:lnTo>
                    <a:lnTo>
                      <a:pt x="676" y="850"/>
                    </a:lnTo>
                    <a:lnTo>
                      <a:pt x="680" y="850"/>
                    </a:lnTo>
                    <a:lnTo>
                      <a:pt x="685" y="850"/>
                    </a:lnTo>
                    <a:lnTo>
                      <a:pt x="692" y="849"/>
                    </a:lnTo>
                    <a:lnTo>
                      <a:pt x="698" y="848"/>
                    </a:lnTo>
                    <a:lnTo>
                      <a:pt x="702" y="839"/>
                    </a:lnTo>
                    <a:lnTo>
                      <a:pt x="703" y="839"/>
                    </a:lnTo>
                    <a:lnTo>
                      <a:pt x="707" y="840"/>
                    </a:lnTo>
                    <a:lnTo>
                      <a:pt x="712" y="840"/>
                    </a:lnTo>
                    <a:lnTo>
                      <a:pt x="718" y="839"/>
                    </a:lnTo>
                    <a:lnTo>
                      <a:pt x="720" y="837"/>
                    </a:lnTo>
                    <a:lnTo>
                      <a:pt x="724" y="833"/>
                    </a:lnTo>
                    <a:lnTo>
                      <a:pt x="730" y="826"/>
                    </a:lnTo>
                    <a:lnTo>
                      <a:pt x="738" y="816"/>
                    </a:lnTo>
                    <a:lnTo>
                      <a:pt x="746" y="806"/>
                    </a:lnTo>
                    <a:lnTo>
                      <a:pt x="753" y="795"/>
                    </a:lnTo>
                    <a:lnTo>
                      <a:pt x="760" y="785"/>
                    </a:lnTo>
                    <a:lnTo>
                      <a:pt x="764" y="775"/>
                    </a:lnTo>
                    <a:lnTo>
                      <a:pt x="760" y="741"/>
                    </a:lnTo>
                    <a:lnTo>
                      <a:pt x="785" y="675"/>
                    </a:lnTo>
                    <a:lnTo>
                      <a:pt x="787" y="654"/>
                    </a:lnTo>
                    <a:lnTo>
                      <a:pt x="770" y="629"/>
                    </a:lnTo>
                    <a:lnTo>
                      <a:pt x="787" y="634"/>
                    </a:lnTo>
                    <a:lnTo>
                      <a:pt x="790" y="636"/>
                    </a:lnTo>
                    <a:lnTo>
                      <a:pt x="801" y="640"/>
                    </a:lnTo>
                    <a:lnTo>
                      <a:pt x="815" y="645"/>
                    </a:lnTo>
                    <a:lnTo>
                      <a:pt x="833" y="649"/>
                    </a:lnTo>
                    <a:lnTo>
                      <a:pt x="853" y="654"/>
                    </a:lnTo>
                    <a:lnTo>
                      <a:pt x="875" y="654"/>
                    </a:lnTo>
                    <a:lnTo>
                      <a:pt x="896" y="650"/>
                    </a:lnTo>
                    <a:lnTo>
                      <a:pt x="916" y="641"/>
                    </a:lnTo>
                    <a:lnTo>
                      <a:pt x="903" y="637"/>
                    </a:lnTo>
                    <a:lnTo>
                      <a:pt x="905" y="636"/>
                    </a:lnTo>
                    <a:lnTo>
                      <a:pt x="912" y="634"/>
                    </a:lnTo>
                    <a:lnTo>
                      <a:pt x="922" y="630"/>
                    </a:lnTo>
                    <a:lnTo>
                      <a:pt x="935" y="626"/>
                    </a:lnTo>
                    <a:lnTo>
                      <a:pt x="948" y="621"/>
                    </a:lnTo>
                    <a:lnTo>
                      <a:pt x="960" y="615"/>
                    </a:lnTo>
                    <a:lnTo>
                      <a:pt x="972" y="607"/>
                    </a:lnTo>
                    <a:lnTo>
                      <a:pt x="980" y="599"/>
                    </a:lnTo>
                    <a:lnTo>
                      <a:pt x="979" y="599"/>
                    </a:lnTo>
                    <a:lnTo>
                      <a:pt x="977" y="600"/>
                    </a:lnTo>
                    <a:lnTo>
                      <a:pt x="974" y="600"/>
                    </a:lnTo>
                    <a:lnTo>
                      <a:pt x="970" y="600"/>
                    </a:lnTo>
                    <a:lnTo>
                      <a:pt x="964" y="601"/>
                    </a:lnTo>
                    <a:lnTo>
                      <a:pt x="958" y="600"/>
                    </a:lnTo>
                    <a:lnTo>
                      <a:pt x="953" y="599"/>
                    </a:lnTo>
                    <a:lnTo>
                      <a:pt x="947" y="598"/>
                    </a:lnTo>
                    <a:lnTo>
                      <a:pt x="949" y="596"/>
                    </a:lnTo>
                    <a:lnTo>
                      <a:pt x="955" y="590"/>
                    </a:lnTo>
                    <a:lnTo>
                      <a:pt x="963" y="583"/>
                    </a:lnTo>
                    <a:lnTo>
                      <a:pt x="973" y="573"/>
                    </a:lnTo>
                    <a:lnTo>
                      <a:pt x="981" y="562"/>
                    </a:lnTo>
                    <a:lnTo>
                      <a:pt x="990" y="550"/>
                    </a:lnTo>
                    <a:lnTo>
                      <a:pt x="996" y="536"/>
                    </a:lnTo>
                    <a:lnTo>
                      <a:pt x="998" y="523"/>
                    </a:lnTo>
                    <a:lnTo>
                      <a:pt x="991" y="527"/>
                    </a:lnTo>
                    <a:lnTo>
                      <a:pt x="992" y="525"/>
                    </a:lnTo>
                    <a:lnTo>
                      <a:pt x="992" y="519"/>
                    </a:lnTo>
                    <a:lnTo>
                      <a:pt x="991" y="511"/>
                    </a:lnTo>
                    <a:lnTo>
                      <a:pt x="983" y="501"/>
                    </a:lnTo>
                    <a:lnTo>
                      <a:pt x="974" y="506"/>
                    </a:lnTo>
                    <a:lnTo>
                      <a:pt x="974" y="503"/>
                    </a:lnTo>
                    <a:lnTo>
                      <a:pt x="974" y="497"/>
                    </a:lnTo>
                    <a:lnTo>
                      <a:pt x="971" y="490"/>
                    </a:lnTo>
                    <a:lnTo>
                      <a:pt x="964" y="485"/>
                    </a:lnTo>
                    <a:lnTo>
                      <a:pt x="964" y="486"/>
                    </a:lnTo>
                    <a:lnTo>
                      <a:pt x="962" y="489"/>
                    </a:lnTo>
                    <a:lnTo>
                      <a:pt x="960" y="492"/>
                    </a:lnTo>
                    <a:lnTo>
                      <a:pt x="956" y="495"/>
                    </a:lnTo>
                    <a:lnTo>
                      <a:pt x="952" y="500"/>
                    </a:lnTo>
                    <a:lnTo>
                      <a:pt x="946" y="504"/>
                    </a:lnTo>
                    <a:lnTo>
                      <a:pt x="938" y="510"/>
                    </a:lnTo>
                    <a:lnTo>
                      <a:pt x="930" y="514"/>
                    </a:lnTo>
                    <a:lnTo>
                      <a:pt x="891" y="514"/>
                    </a:lnTo>
                    <a:lnTo>
                      <a:pt x="873" y="499"/>
                    </a:lnTo>
                    <a:lnTo>
                      <a:pt x="871" y="478"/>
                    </a:lnTo>
                    <a:lnTo>
                      <a:pt x="867" y="443"/>
                    </a:lnTo>
                    <a:lnTo>
                      <a:pt x="861" y="437"/>
                    </a:lnTo>
                    <a:lnTo>
                      <a:pt x="859" y="383"/>
                    </a:lnTo>
                    <a:lnTo>
                      <a:pt x="852" y="376"/>
                    </a:lnTo>
                    <a:lnTo>
                      <a:pt x="853" y="361"/>
                    </a:lnTo>
                    <a:lnTo>
                      <a:pt x="853" y="327"/>
                    </a:lnTo>
                    <a:lnTo>
                      <a:pt x="849" y="287"/>
                    </a:lnTo>
                    <a:lnTo>
                      <a:pt x="836" y="255"/>
                    </a:lnTo>
                    <a:lnTo>
                      <a:pt x="834" y="246"/>
                    </a:lnTo>
                    <a:lnTo>
                      <a:pt x="829" y="236"/>
                    </a:lnTo>
                    <a:lnTo>
                      <a:pt x="822" y="225"/>
                    </a:lnTo>
                    <a:lnTo>
                      <a:pt x="812" y="213"/>
                    </a:lnTo>
                    <a:lnTo>
                      <a:pt x="802" y="202"/>
                    </a:lnTo>
                    <a:lnTo>
                      <a:pt x="789" y="191"/>
                    </a:lnTo>
                    <a:lnTo>
                      <a:pt x="774" y="181"/>
                    </a:lnTo>
                    <a:lnTo>
                      <a:pt x="760" y="172"/>
                    </a:lnTo>
                    <a:lnTo>
                      <a:pt x="758" y="170"/>
                    </a:lnTo>
                    <a:lnTo>
                      <a:pt x="750" y="165"/>
                    </a:lnTo>
                    <a:lnTo>
                      <a:pt x="740" y="157"/>
                    </a:lnTo>
                    <a:lnTo>
                      <a:pt x="727" y="147"/>
                    </a:lnTo>
                    <a:lnTo>
                      <a:pt x="714" y="138"/>
                    </a:lnTo>
                    <a:lnTo>
                      <a:pt x="698" y="128"/>
                    </a:lnTo>
                    <a:lnTo>
                      <a:pt x="683" y="122"/>
                    </a:lnTo>
                    <a:lnTo>
                      <a:pt x="670" y="118"/>
                    </a:lnTo>
                    <a:lnTo>
                      <a:pt x="668" y="118"/>
                    </a:lnTo>
                    <a:lnTo>
                      <a:pt x="666" y="117"/>
                    </a:lnTo>
                    <a:lnTo>
                      <a:pt x="663" y="116"/>
                    </a:lnTo>
                    <a:lnTo>
                      <a:pt x="659" y="114"/>
                    </a:lnTo>
                    <a:lnTo>
                      <a:pt x="653" y="113"/>
                    </a:lnTo>
                    <a:lnTo>
                      <a:pt x="645" y="110"/>
                    </a:lnTo>
                    <a:lnTo>
                      <a:pt x="637" y="108"/>
                    </a:lnTo>
                    <a:lnTo>
                      <a:pt x="627" y="105"/>
                    </a:lnTo>
                    <a:lnTo>
                      <a:pt x="615" y="103"/>
                    </a:lnTo>
                    <a:lnTo>
                      <a:pt x="602" y="102"/>
                    </a:lnTo>
                    <a:lnTo>
                      <a:pt x="589" y="100"/>
                    </a:lnTo>
                    <a:lnTo>
                      <a:pt x="573" y="98"/>
                    </a:lnTo>
                    <a:lnTo>
                      <a:pt x="556" y="97"/>
                    </a:lnTo>
                    <a:lnTo>
                      <a:pt x="538" y="97"/>
                    </a:lnTo>
                    <a:lnTo>
                      <a:pt x="519" y="97"/>
                    </a:lnTo>
                    <a:lnTo>
                      <a:pt x="498" y="97"/>
                    </a:lnTo>
                    <a:lnTo>
                      <a:pt x="488" y="97"/>
                    </a:lnTo>
                    <a:lnTo>
                      <a:pt x="471" y="97"/>
                    </a:lnTo>
                    <a:lnTo>
                      <a:pt x="450" y="96"/>
                    </a:lnTo>
                    <a:lnTo>
                      <a:pt x="426" y="96"/>
                    </a:lnTo>
                    <a:lnTo>
                      <a:pt x="402" y="95"/>
                    </a:lnTo>
                    <a:lnTo>
                      <a:pt x="380" y="95"/>
                    </a:lnTo>
                    <a:lnTo>
                      <a:pt x="361" y="95"/>
                    </a:lnTo>
                    <a:lnTo>
                      <a:pt x="348" y="96"/>
                    </a:lnTo>
                    <a:lnTo>
                      <a:pt x="337" y="97"/>
                    </a:lnTo>
                    <a:lnTo>
                      <a:pt x="322" y="97"/>
                    </a:lnTo>
                    <a:lnTo>
                      <a:pt x="304" y="96"/>
                    </a:lnTo>
                    <a:lnTo>
                      <a:pt x="284" y="94"/>
                    </a:lnTo>
                    <a:lnTo>
                      <a:pt x="264" y="92"/>
                    </a:lnTo>
                    <a:lnTo>
                      <a:pt x="243" y="89"/>
                    </a:lnTo>
                    <a:lnTo>
                      <a:pt x="222" y="86"/>
                    </a:lnTo>
                    <a:lnTo>
                      <a:pt x="204" y="83"/>
                    </a:lnTo>
                    <a:lnTo>
                      <a:pt x="187" y="79"/>
                    </a:lnTo>
                    <a:lnTo>
                      <a:pt x="173" y="71"/>
                    </a:lnTo>
                    <a:lnTo>
                      <a:pt x="161" y="60"/>
                    </a:lnTo>
                    <a:lnTo>
                      <a:pt x="151" y="47"/>
                    </a:lnTo>
                    <a:lnTo>
                      <a:pt x="142" y="35"/>
                    </a:lnTo>
                    <a:lnTo>
                      <a:pt x="132" y="22"/>
                    </a:lnTo>
                    <a:lnTo>
                      <a:pt x="123" y="11"/>
                    </a:lnTo>
                    <a:lnTo>
                      <a:pt x="113" y="0"/>
                    </a:lnTo>
                    <a:lnTo>
                      <a:pt x="118" y="14"/>
                    </a:lnTo>
                    <a:lnTo>
                      <a:pt x="121" y="35"/>
                    </a:lnTo>
                    <a:lnTo>
                      <a:pt x="121" y="61"/>
                    </a:lnTo>
                    <a:lnTo>
                      <a:pt x="119" y="93"/>
                    </a:lnTo>
                    <a:lnTo>
                      <a:pt x="110" y="128"/>
                    </a:lnTo>
                    <a:lnTo>
                      <a:pt x="94" y="167"/>
                    </a:lnTo>
                    <a:lnTo>
                      <a:pt x="70" y="209"/>
                    </a:lnTo>
                    <a:lnTo>
                      <a:pt x="36" y="25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2969" name="Freeform 201"/>
              <p:cNvSpPr>
                <a:spLocks/>
              </p:cNvSpPr>
              <p:nvPr/>
            </p:nvSpPr>
            <p:spPr bwMode="auto">
              <a:xfrm>
                <a:off x="850" y="2601"/>
                <a:ext cx="133" cy="282"/>
              </a:xfrm>
              <a:custGeom>
                <a:avLst/>
                <a:gdLst/>
                <a:ahLst/>
                <a:cxnLst>
                  <a:cxn ang="0">
                    <a:pos x="384" y="684"/>
                  </a:cxn>
                  <a:cxn ang="0">
                    <a:pos x="362" y="723"/>
                  </a:cxn>
                  <a:cxn ang="0">
                    <a:pos x="335" y="776"/>
                  </a:cxn>
                  <a:cxn ang="0">
                    <a:pos x="287" y="806"/>
                  </a:cxn>
                  <a:cxn ang="0">
                    <a:pos x="240" y="845"/>
                  </a:cxn>
                  <a:cxn ang="0">
                    <a:pos x="220" y="841"/>
                  </a:cxn>
                  <a:cxn ang="0">
                    <a:pos x="204" y="819"/>
                  </a:cxn>
                  <a:cxn ang="0">
                    <a:pos x="211" y="803"/>
                  </a:cxn>
                  <a:cxn ang="0">
                    <a:pos x="184" y="801"/>
                  </a:cxn>
                  <a:cxn ang="0">
                    <a:pos x="188" y="780"/>
                  </a:cxn>
                  <a:cxn ang="0">
                    <a:pos x="215" y="764"/>
                  </a:cxn>
                  <a:cxn ang="0">
                    <a:pos x="223" y="705"/>
                  </a:cxn>
                  <a:cxn ang="0">
                    <a:pos x="211" y="608"/>
                  </a:cxn>
                  <a:cxn ang="0">
                    <a:pos x="185" y="582"/>
                  </a:cxn>
                  <a:cxn ang="0">
                    <a:pos x="160" y="558"/>
                  </a:cxn>
                  <a:cxn ang="0">
                    <a:pos x="131" y="517"/>
                  </a:cxn>
                  <a:cxn ang="0">
                    <a:pos x="106" y="485"/>
                  </a:cxn>
                  <a:cxn ang="0">
                    <a:pos x="69" y="454"/>
                  </a:cxn>
                  <a:cxn ang="0">
                    <a:pos x="42" y="404"/>
                  </a:cxn>
                  <a:cxn ang="0">
                    <a:pos x="26" y="367"/>
                  </a:cxn>
                  <a:cxn ang="0">
                    <a:pos x="2" y="298"/>
                  </a:cxn>
                  <a:cxn ang="0">
                    <a:pos x="14" y="235"/>
                  </a:cxn>
                  <a:cxn ang="0">
                    <a:pos x="45" y="225"/>
                  </a:cxn>
                  <a:cxn ang="0">
                    <a:pos x="85" y="207"/>
                  </a:cxn>
                  <a:cxn ang="0">
                    <a:pos x="115" y="200"/>
                  </a:cxn>
                  <a:cxn ang="0">
                    <a:pos x="142" y="177"/>
                  </a:cxn>
                  <a:cxn ang="0">
                    <a:pos x="163" y="176"/>
                  </a:cxn>
                  <a:cxn ang="0">
                    <a:pos x="211" y="140"/>
                  </a:cxn>
                  <a:cxn ang="0">
                    <a:pos x="235" y="126"/>
                  </a:cxn>
                  <a:cxn ang="0">
                    <a:pos x="253" y="80"/>
                  </a:cxn>
                  <a:cxn ang="0">
                    <a:pos x="262" y="42"/>
                  </a:cxn>
                  <a:cxn ang="0">
                    <a:pos x="290" y="1"/>
                  </a:cxn>
                  <a:cxn ang="0">
                    <a:pos x="312" y="22"/>
                  </a:cxn>
                  <a:cxn ang="0">
                    <a:pos x="336" y="116"/>
                  </a:cxn>
                  <a:cxn ang="0">
                    <a:pos x="318" y="162"/>
                  </a:cxn>
                  <a:cxn ang="0">
                    <a:pos x="308" y="135"/>
                  </a:cxn>
                  <a:cxn ang="0">
                    <a:pos x="297" y="209"/>
                  </a:cxn>
                  <a:cxn ang="0">
                    <a:pos x="281" y="254"/>
                  </a:cxn>
                  <a:cxn ang="0">
                    <a:pos x="257" y="289"/>
                  </a:cxn>
                  <a:cxn ang="0">
                    <a:pos x="235" y="301"/>
                  </a:cxn>
                  <a:cxn ang="0">
                    <a:pos x="216" y="302"/>
                  </a:cxn>
                  <a:cxn ang="0">
                    <a:pos x="178" y="298"/>
                  </a:cxn>
                  <a:cxn ang="0">
                    <a:pos x="161" y="366"/>
                  </a:cxn>
                  <a:cxn ang="0">
                    <a:pos x="174" y="415"/>
                  </a:cxn>
                  <a:cxn ang="0">
                    <a:pos x="193" y="445"/>
                  </a:cxn>
                  <a:cxn ang="0">
                    <a:pos x="218" y="473"/>
                  </a:cxn>
                  <a:cxn ang="0">
                    <a:pos x="237" y="514"/>
                  </a:cxn>
                  <a:cxn ang="0">
                    <a:pos x="265" y="548"/>
                  </a:cxn>
                  <a:cxn ang="0">
                    <a:pos x="304" y="558"/>
                  </a:cxn>
                  <a:cxn ang="0">
                    <a:pos x="337" y="551"/>
                  </a:cxn>
                  <a:cxn ang="0">
                    <a:pos x="352" y="564"/>
                  </a:cxn>
                  <a:cxn ang="0">
                    <a:pos x="371" y="551"/>
                  </a:cxn>
                  <a:cxn ang="0">
                    <a:pos x="401" y="631"/>
                  </a:cxn>
                </a:cxnLst>
                <a:rect l="0" t="0" r="r" b="b"/>
                <a:pathLst>
                  <a:path w="401" h="846">
                    <a:moveTo>
                      <a:pt x="391" y="629"/>
                    </a:moveTo>
                    <a:lnTo>
                      <a:pt x="389" y="645"/>
                    </a:lnTo>
                    <a:lnTo>
                      <a:pt x="387" y="663"/>
                    </a:lnTo>
                    <a:lnTo>
                      <a:pt x="385" y="678"/>
                    </a:lnTo>
                    <a:lnTo>
                      <a:pt x="384" y="684"/>
                    </a:lnTo>
                    <a:lnTo>
                      <a:pt x="369" y="679"/>
                    </a:lnTo>
                    <a:lnTo>
                      <a:pt x="368" y="695"/>
                    </a:lnTo>
                    <a:lnTo>
                      <a:pt x="366" y="708"/>
                    </a:lnTo>
                    <a:lnTo>
                      <a:pt x="363" y="719"/>
                    </a:lnTo>
                    <a:lnTo>
                      <a:pt x="362" y="723"/>
                    </a:lnTo>
                    <a:lnTo>
                      <a:pt x="351" y="719"/>
                    </a:lnTo>
                    <a:lnTo>
                      <a:pt x="349" y="741"/>
                    </a:lnTo>
                    <a:lnTo>
                      <a:pt x="343" y="759"/>
                    </a:lnTo>
                    <a:lnTo>
                      <a:pt x="338" y="771"/>
                    </a:lnTo>
                    <a:lnTo>
                      <a:pt x="335" y="776"/>
                    </a:lnTo>
                    <a:lnTo>
                      <a:pt x="323" y="766"/>
                    </a:lnTo>
                    <a:lnTo>
                      <a:pt x="308" y="791"/>
                    </a:lnTo>
                    <a:lnTo>
                      <a:pt x="303" y="785"/>
                    </a:lnTo>
                    <a:lnTo>
                      <a:pt x="297" y="795"/>
                    </a:lnTo>
                    <a:lnTo>
                      <a:pt x="287" y="806"/>
                    </a:lnTo>
                    <a:lnTo>
                      <a:pt x="277" y="815"/>
                    </a:lnTo>
                    <a:lnTo>
                      <a:pt x="265" y="825"/>
                    </a:lnTo>
                    <a:lnTo>
                      <a:pt x="255" y="833"/>
                    </a:lnTo>
                    <a:lnTo>
                      <a:pt x="246" y="840"/>
                    </a:lnTo>
                    <a:lnTo>
                      <a:pt x="240" y="845"/>
                    </a:lnTo>
                    <a:lnTo>
                      <a:pt x="238" y="846"/>
                    </a:lnTo>
                    <a:lnTo>
                      <a:pt x="231" y="845"/>
                    </a:lnTo>
                    <a:lnTo>
                      <a:pt x="225" y="843"/>
                    </a:lnTo>
                    <a:lnTo>
                      <a:pt x="221" y="842"/>
                    </a:lnTo>
                    <a:lnTo>
                      <a:pt x="220" y="841"/>
                    </a:lnTo>
                    <a:lnTo>
                      <a:pt x="209" y="843"/>
                    </a:lnTo>
                    <a:lnTo>
                      <a:pt x="201" y="831"/>
                    </a:lnTo>
                    <a:lnTo>
                      <a:pt x="202" y="827"/>
                    </a:lnTo>
                    <a:lnTo>
                      <a:pt x="203" y="823"/>
                    </a:lnTo>
                    <a:lnTo>
                      <a:pt x="204" y="819"/>
                    </a:lnTo>
                    <a:lnTo>
                      <a:pt x="205" y="814"/>
                    </a:lnTo>
                    <a:lnTo>
                      <a:pt x="208" y="809"/>
                    </a:lnTo>
                    <a:lnTo>
                      <a:pt x="209" y="806"/>
                    </a:lnTo>
                    <a:lnTo>
                      <a:pt x="211" y="804"/>
                    </a:lnTo>
                    <a:lnTo>
                      <a:pt x="211" y="803"/>
                    </a:lnTo>
                    <a:lnTo>
                      <a:pt x="202" y="803"/>
                    </a:lnTo>
                    <a:lnTo>
                      <a:pt x="196" y="801"/>
                    </a:lnTo>
                    <a:lnTo>
                      <a:pt x="192" y="798"/>
                    </a:lnTo>
                    <a:lnTo>
                      <a:pt x="191" y="795"/>
                    </a:lnTo>
                    <a:lnTo>
                      <a:pt x="184" y="801"/>
                    </a:lnTo>
                    <a:lnTo>
                      <a:pt x="178" y="801"/>
                    </a:lnTo>
                    <a:lnTo>
                      <a:pt x="174" y="800"/>
                    </a:lnTo>
                    <a:lnTo>
                      <a:pt x="172" y="799"/>
                    </a:lnTo>
                    <a:lnTo>
                      <a:pt x="180" y="788"/>
                    </a:lnTo>
                    <a:lnTo>
                      <a:pt x="188" y="780"/>
                    </a:lnTo>
                    <a:lnTo>
                      <a:pt x="196" y="773"/>
                    </a:lnTo>
                    <a:lnTo>
                      <a:pt x="202" y="769"/>
                    </a:lnTo>
                    <a:lnTo>
                      <a:pt x="208" y="767"/>
                    </a:lnTo>
                    <a:lnTo>
                      <a:pt x="212" y="765"/>
                    </a:lnTo>
                    <a:lnTo>
                      <a:pt x="215" y="764"/>
                    </a:lnTo>
                    <a:lnTo>
                      <a:pt x="216" y="764"/>
                    </a:lnTo>
                    <a:lnTo>
                      <a:pt x="217" y="745"/>
                    </a:lnTo>
                    <a:lnTo>
                      <a:pt x="220" y="726"/>
                    </a:lnTo>
                    <a:lnTo>
                      <a:pt x="222" y="711"/>
                    </a:lnTo>
                    <a:lnTo>
                      <a:pt x="223" y="705"/>
                    </a:lnTo>
                    <a:lnTo>
                      <a:pt x="219" y="673"/>
                    </a:lnTo>
                    <a:lnTo>
                      <a:pt x="218" y="643"/>
                    </a:lnTo>
                    <a:lnTo>
                      <a:pt x="219" y="622"/>
                    </a:lnTo>
                    <a:lnTo>
                      <a:pt x="219" y="614"/>
                    </a:lnTo>
                    <a:lnTo>
                      <a:pt x="211" y="608"/>
                    </a:lnTo>
                    <a:lnTo>
                      <a:pt x="203" y="602"/>
                    </a:lnTo>
                    <a:lnTo>
                      <a:pt x="198" y="596"/>
                    </a:lnTo>
                    <a:lnTo>
                      <a:pt x="193" y="591"/>
                    </a:lnTo>
                    <a:lnTo>
                      <a:pt x="189" y="586"/>
                    </a:lnTo>
                    <a:lnTo>
                      <a:pt x="185" y="582"/>
                    </a:lnTo>
                    <a:lnTo>
                      <a:pt x="184" y="580"/>
                    </a:lnTo>
                    <a:lnTo>
                      <a:pt x="183" y="579"/>
                    </a:lnTo>
                    <a:lnTo>
                      <a:pt x="173" y="573"/>
                    </a:lnTo>
                    <a:lnTo>
                      <a:pt x="166" y="565"/>
                    </a:lnTo>
                    <a:lnTo>
                      <a:pt x="160" y="558"/>
                    </a:lnTo>
                    <a:lnTo>
                      <a:pt x="158" y="555"/>
                    </a:lnTo>
                    <a:lnTo>
                      <a:pt x="145" y="542"/>
                    </a:lnTo>
                    <a:lnTo>
                      <a:pt x="136" y="531"/>
                    </a:lnTo>
                    <a:lnTo>
                      <a:pt x="132" y="521"/>
                    </a:lnTo>
                    <a:lnTo>
                      <a:pt x="131" y="517"/>
                    </a:lnTo>
                    <a:lnTo>
                      <a:pt x="127" y="529"/>
                    </a:lnTo>
                    <a:lnTo>
                      <a:pt x="117" y="515"/>
                    </a:lnTo>
                    <a:lnTo>
                      <a:pt x="111" y="500"/>
                    </a:lnTo>
                    <a:lnTo>
                      <a:pt x="107" y="489"/>
                    </a:lnTo>
                    <a:lnTo>
                      <a:pt x="106" y="485"/>
                    </a:lnTo>
                    <a:lnTo>
                      <a:pt x="96" y="477"/>
                    </a:lnTo>
                    <a:lnTo>
                      <a:pt x="87" y="465"/>
                    </a:lnTo>
                    <a:lnTo>
                      <a:pt x="81" y="454"/>
                    </a:lnTo>
                    <a:lnTo>
                      <a:pt x="77" y="449"/>
                    </a:lnTo>
                    <a:lnTo>
                      <a:pt x="69" y="454"/>
                    </a:lnTo>
                    <a:lnTo>
                      <a:pt x="60" y="432"/>
                    </a:lnTo>
                    <a:lnTo>
                      <a:pt x="51" y="426"/>
                    </a:lnTo>
                    <a:lnTo>
                      <a:pt x="46" y="416"/>
                    </a:lnTo>
                    <a:lnTo>
                      <a:pt x="43" y="408"/>
                    </a:lnTo>
                    <a:lnTo>
                      <a:pt x="42" y="404"/>
                    </a:lnTo>
                    <a:lnTo>
                      <a:pt x="35" y="405"/>
                    </a:lnTo>
                    <a:lnTo>
                      <a:pt x="31" y="392"/>
                    </a:lnTo>
                    <a:lnTo>
                      <a:pt x="28" y="381"/>
                    </a:lnTo>
                    <a:lnTo>
                      <a:pt x="26" y="371"/>
                    </a:lnTo>
                    <a:lnTo>
                      <a:pt x="26" y="367"/>
                    </a:lnTo>
                    <a:lnTo>
                      <a:pt x="18" y="352"/>
                    </a:lnTo>
                    <a:lnTo>
                      <a:pt x="15" y="306"/>
                    </a:lnTo>
                    <a:lnTo>
                      <a:pt x="6" y="312"/>
                    </a:lnTo>
                    <a:lnTo>
                      <a:pt x="4" y="305"/>
                    </a:lnTo>
                    <a:lnTo>
                      <a:pt x="2" y="298"/>
                    </a:lnTo>
                    <a:lnTo>
                      <a:pt x="1" y="291"/>
                    </a:lnTo>
                    <a:lnTo>
                      <a:pt x="1" y="286"/>
                    </a:lnTo>
                    <a:lnTo>
                      <a:pt x="0" y="275"/>
                    </a:lnTo>
                    <a:lnTo>
                      <a:pt x="7" y="250"/>
                    </a:lnTo>
                    <a:lnTo>
                      <a:pt x="14" y="235"/>
                    </a:lnTo>
                    <a:lnTo>
                      <a:pt x="20" y="226"/>
                    </a:lnTo>
                    <a:lnTo>
                      <a:pt x="22" y="224"/>
                    </a:lnTo>
                    <a:lnTo>
                      <a:pt x="26" y="254"/>
                    </a:lnTo>
                    <a:lnTo>
                      <a:pt x="35" y="238"/>
                    </a:lnTo>
                    <a:lnTo>
                      <a:pt x="45" y="225"/>
                    </a:lnTo>
                    <a:lnTo>
                      <a:pt x="52" y="217"/>
                    </a:lnTo>
                    <a:lnTo>
                      <a:pt x="55" y="215"/>
                    </a:lnTo>
                    <a:lnTo>
                      <a:pt x="55" y="241"/>
                    </a:lnTo>
                    <a:lnTo>
                      <a:pt x="65" y="225"/>
                    </a:lnTo>
                    <a:lnTo>
                      <a:pt x="85" y="207"/>
                    </a:lnTo>
                    <a:lnTo>
                      <a:pt x="84" y="223"/>
                    </a:lnTo>
                    <a:lnTo>
                      <a:pt x="83" y="236"/>
                    </a:lnTo>
                    <a:lnTo>
                      <a:pt x="84" y="246"/>
                    </a:lnTo>
                    <a:lnTo>
                      <a:pt x="84" y="249"/>
                    </a:lnTo>
                    <a:lnTo>
                      <a:pt x="115" y="200"/>
                    </a:lnTo>
                    <a:lnTo>
                      <a:pt x="120" y="209"/>
                    </a:lnTo>
                    <a:lnTo>
                      <a:pt x="126" y="199"/>
                    </a:lnTo>
                    <a:lnTo>
                      <a:pt x="132" y="190"/>
                    </a:lnTo>
                    <a:lnTo>
                      <a:pt x="137" y="183"/>
                    </a:lnTo>
                    <a:lnTo>
                      <a:pt x="142" y="177"/>
                    </a:lnTo>
                    <a:lnTo>
                      <a:pt x="148" y="173"/>
                    </a:lnTo>
                    <a:lnTo>
                      <a:pt x="151" y="169"/>
                    </a:lnTo>
                    <a:lnTo>
                      <a:pt x="153" y="168"/>
                    </a:lnTo>
                    <a:lnTo>
                      <a:pt x="154" y="167"/>
                    </a:lnTo>
                    <a:lnTo>
                      <a:pt x="163" y="176"/>
                    </a:lnTo>
                    <a:lnTo>
                      <a:pt x="188" y="148"/>
                    </a:lnTo>
                    <a:lnTo>
                      <a:pt x="190" y="164"/>
                    </a:lnTo>
                    <a:lnTo>
                      <a:pt x="199" y="157"/>
                    </a:lnTo>
                    <a:lnTo>
                      <a:pt x="206" y="147"/>
                    </a:lnTo>
                    <a:lnTo>
                      <a:pt x="211" y="140"/>
                    </a:lnTo>
                    <a:lnTo>
                      <a:pt x="212" y="137"/>
                    </a:lnTo>
                    <a:lnTo>
                      <a:pt x="216" y="148"/>
                    </a:lnTo>
                    <a:lnTo>
                      <a:pt x="233" y="104"/>
                    </a:lnTo>
                    <a:lnTo>
                      <a:pt x="235" y="116"/>
                    </a:lnTo>
                    <a:lnTo>
                      <a:pt x="235" y="126"/>
                    </a:lnTo>
                    <a:lnTo>
                      <a:pt x="234" y="134"/>
                    </a:lnTo>
                    <a:lnTo>
                      <a:pt x="234" y="137"/>
                    </a:lnTo>
                    <a:lnTo>
                      <a:pt x="243" y="117"/>
                    </a:lnTo>
                    <a:lnTo>
                      <a:pt x="250" y="97"/>
                    </a:lnTo>
                    <a:lnTo>
                      <a:pt x="253" y="80"/>
                    </a:lnTo>
                    <a:lnTo>
                      <a:pt x="254" y="74"/>
                    </a:lnTo>
                    <a:lnTo>
                      <a:pt x="261" y="81"/>
                    </a:lnTo>
                    <a:lnTo>
                      <a:pt x="263" y="66"/>
                    </a:lnTo>
                    <a:lnTo>
                      <a:pt x="263" y="53"/>
                    </a:lnTo>
                    <a:lnTo>
                      <a:pt x="262" y="42"/>
                    </a:lnTo>
                    <a:lnTo>
                      <a:pt x="262" y="38"/>
                    </a:lnTo>
                    <a:lnTo>
                      <a:pt x="276" y="51"/>
                    </a:lnTo>
                    <a:lnTo>
                      <a:pt x="276" y="0"/>
                    </a:lnTo>
                    <a:lnTo>
                      <a:pt x="287" y="16"/>
                    </a:lnTo>
                    <a:lnTo>
                      <a:pt x="290" y="1"/>
                    </a:lnTo>
                    <a:lnTo>
                      <a:pt x="295" y="1"/>
                    </a:lnTo>
                    <a:lnTo>
                      <a:pt x="301" y="10"/>
                    </a:lnTo>
                    <a:lnTo>
                      <a:pt x="307" y="16"/>
                    </a:lnTo>
                    <a:lnTo>
                      <a:pt x="311" y="20"/>
                    </a:lnTo>
                    <a:lnTo>
                      <a:pt x="312" y="22"/>
                    </a:lnTo>
                    <a:lnTo>
                      <a:pt x="312" y="31"/>
                    </a:lnTo>
                    <a:lnTo>
                      <a:pt x="332" y="58"/>
                    </a:lnTo>
                    <a:lnTo>
                      <a:pt x="336" y="79"/>
                    </a:lnTo>
                    <a:lnTo>
                      <a:pt x="336" y="100"/>
                    </a:lnTo>
                    <a:lnTo>
                      <a:pt x="336" y="116"/>
                    </a:lnTo>
                    <a:lnTo>
                      <a:pt x="335" y="122"/>
                    </a:lnTo>
                    <a:lnTo>
                      <a:pt x="327" y="108"/>
                    </a:lnTo>
                    <a:lnTo>
                      <a:pt x="327" y="128"/>
                    </a:lnTo>
                    <a:lnTo>
                      <a:pt x="323" y="147"/>
                    </a:lnTo>
                    <a:lnTo>
                      <a:pt x="318" y="162"/>
                    </a:lnTo>
                    <a:lnTo>
                      <a:pt x="316" y="167"/>
                    </a:lnTo>
                    <a:lnTo>
                      <a:pt x="314" y="155"/>
                    </a:lnTo>
                    <a:lnTo>
                      <a:pt x="311" y="144"/>
                    </a:lnTo>
                    <a:lnTo>
                      <a:pt x="309" y="138"/>
                    </a:lnTo>
                    <a:lnTo>
                      <a:pt x="308" y="135"/>
                    </a:lnTo>
                    <a:lnTo>
                      <a:pt x="308" y="164"/>
                    </a:lnTo>
                    <a:lnTo>
                      <a:pt x="303" y="161"/>
                    </a:lnTo>
                    <a:lnTo>
                      <a:pt x="303" y="179"/>
                    </a:lnTo>
                    <a:lnTo>
                      <a:pt x="300" y="196"/>
                    </a:lnTo>
                    <a:lnTo>
                      <a:pt x="297" y="209"/>
                    </a:lnTo>
                    <a:lnTo>
                      <a:pt x="296" y="215"/>
                    </a:lnTo>
                    <a:lnTo>
                      <a:pt x="286" y="205"/>
                    </a:lnTo>
                    <a:lnTo>
                      <a:pt x="287" y="224"/>
                    </a:lnTo>
                    <a:lnTo>
                      <a:pt x="285" y="240"/>
                    </a:lnTo>
                    <a:lnTo>
                      <a:pt x="281" y="254"/>
                    </a:lnTo>
                    <a:lnTo>
                      <a:pt x="275" y="266"/>
                    </a:lnTo>
                    <a:lnTo>
                      <a:pt x="268" y="277"/>
                    </a:lnTo>
                    <a:lnTo>
                      <a:pt x="263" y="283"/>
                    </a:lnTo>
                    <a:lnTo>
                      <a:pt x="259" y="288"/>
                    </a:lnTo>
                    <a:lnTo>
                      <a:pt x="257" y="289"/>
                    </a:lnTo>
                    <a:lnTo>
                      <a:pt x="256" y="270"/>
                    </a:lnTo>
                    <a:lnTo>
                      <a:pt x="251" y="279"/>
                    </a:lnTo>
                    <a:lnTo>
                      <a:pt x="245" y="287"/>
                    </a:lnTo>
                    <a:lnTo>
                      <a:pt x="240" y="294"/>
                    </a:lnTo>
                    <a:lnTo>
                      <a:pt x="235" y="301"/>
                    </a:lnTo>
                    <a:lnTo>
                      <a:pt x="231" y="306"/>
                    </a:lnTo>
                    <a:lnTo>
                      <a:pt x="226" y="310"/>
                    </a:lnTo>
                    <a:lnTo>
                      <a:pt x="224" y="312"/>
                    </a:lnTo>
                    <a:lnTo>
                      <a:pt x="223" y="313"/>
                    </a:lnTo>
                    <a:lnTo>
                      <a:pt x="216" y="302"/>
                    </a:lnTo>
                    <a:lnTo>
                      <a:pt x="212" y="291"/>
                    </a:lnTo>
                    <a:lnTo>
                      <a:pt x="210" y="285"/>
                    </a:lnTo>
                    <a:lnTo>
                      <a:pt x="210" y="283"/>
                    </a:lnTo>
                    <a:lnTo>
                      <a:pt x="195" y="312"/>
                    </a:lnTo>
                    <a:lnTo>
                      <a:pt x="178" y="298"/>
                    </a:lnTo>
                    <a:lnTo>
                      <a:pt x="170" y="318"/>
                    </a:lnTo>
                    <a:lnTo>
                      <a:pt x="168" y="330"/>
                    </a:lnTo>
                    <a:lnTo>
                      <a:pt x="169" y="337"/>
                    </a:lnTo>
                    <a:lnTo>
                      <a:pt x="170" y="340"/>
                    </a:lnTo>
                    <a:lnTo>
                      <a:pt x="161" y="366"/>
                    </a:lnTo>
                    <a:lnTo>
                      <a:pt x="159" y="389"/>
                    </a:lnTo>
                    <a:lnTo>
                      <a:pt x="159" y="405"/>
                    </a:lnTo>
                    <a:lnTo>
                      <a:pt x="160" y="411"/>
                    </a:lnTo>
                    <a:lnTo>
                      <a:pt x="173" y="404"/>
                    </a:lnTo>
                    <a:lnTo>
                      <a:pt x="174" y="415"/>
                    </a:lnTo>
                    <a:lnTo>
                      <a:pt x="176" y="427"/>
                    </a:lnTo>
                    <a:lnTo>
                      <a:pt x="179" y="435"/>
                    </a:lnTo>
                    <a:lnTo>
                      <a:pt x="180" y="438"/>
                    </a:lnTo>
                    <a:lnTo>
                      <a:pt x="192" y="430"/>
                    </a:lnTo>
                    <a:lnTo>
                      <a:pt x="193" y="445"/>
                    </a:lnTo>
                    <a:lnTo>
                      <a:pt x="196" y="460"/>
                    </a:lnTo>
                    <a:lnTo>
                      <a:pt x="200" y="474"/>
                    </a:lnTo>
                    <a:lnTo>
                      <a:pt x="202" y="479"/>
                    </a:lnTo>
                    <a:lnTo>
                      <a:pt x="212" y="476"/>
                    </a:lnTo>
                    <a:lnTo>
                      <a:pt x="218" y="473"/>
                    </a:lnTo>
                    <a:lnTo>
                      <a:pt x="222" y="470"/>
                    </a:lnTo>
                    <a:lnTo>
                      <a:pt x="223" y="469"/>
                    </a:lnTo>
                    <a:lnTo>
                      <a:pt x="223" y="498"/>
                    </a:lnTo>
                    <a:lnTo>
                      <a:pt x="233" y="494"/>
                    </a:lnTo>
                    <a:lnTo>
                      <a:pt x="237" y="514"/>
                    </a:lnTo>
                    <a:lnTo>
                      <a:pt x="246" y="507"/>
                    </a:lnTo>
                    <a:lnTo>
                      <a:pt x="250" y="524"/>
                    </a:lnTo>
                    <a:lnTo>
                      <a:pt x="256" y="537"/>
                    </a:lnTo>
                    <a:lnTo>
                      <a:pt x="262" y="544"/>
                    </a:lnTo>
                    <a:lnTo>
                      <a:pt x="265" y="548"/>
                    </a:lnTo>
                    <a:lnTo>
                      <a:pt x="272" y="536"/>
                    </a:lnTo>
                    <a:lnTo>
                      <a:pt x="285" y="533"/>
                    </a:lnTo>
                    <a:lnTo>
                      <a:pt x="290" y="544"/>
                    </a:lnTo>
                    <a:lnTo>
                      <a:pt x="298" y="553"/>
                    </a:lnTo>
                    <a:lnTo>
                      <a:pt x="304" y="558"/>
                    </a:lnTo>
                    <a:lnTo>
                      <a:pt x="306" y="559"/>
                    </a:lnTo>
                    <a:lnTo>
                      <a:pt x="319" y="544"/>
                    </a:lnTo>
                    <a:lnTo>
                      <a:pt x="333" y="560"/>
                    </a:lnTo>
                    <a:lnTo>
                      <a:pt x="337" y="552"/>
                    </a:lnTo>
                    <a:lnTo>
                      <a:pt x="337" y="551"/>
                    </a:lnTo>
                    <a:lnTo>
                      <a:pt x="336" y="549"/>
                    </a:lnTo>
                    <a:lnTo>
                      <a:pt x="337" y="549"/>
                    </a:lnTo>
                    <a:lnTo>
                      <a:pt x="342" y="552"/>
                    </a:lnTo>
                    <a:lnTo>
                      <a:pt x="348" y="558"/>
                    </a:lnTo>
                    <a:lnTo>
                      <a:pt x="352" y="564"/>
                    </a:lnTo>
                    <a:lnTo>
                      <a:pt x="354" y="569"/>
                    </a:lnTo>
                    <a:lnTo>
                      <a:pt x="355" y="571"/>
                    </a:lnTo>
                    <a:lnTo>
                      <a:pt x="363" y="562"/>
                    </a:lnTo>
                    <a:lnTo>
                      <a:pt x="368" y="556"/>
                    </a:lnTo>
                    <a:lnTo>
                      <a:pt x="371" y="551"/>
                    </a:lnTo>
                    <a:lnTo>
                      <a:pt x="372" y="549"/>
                    </a:lnTo>
                    <a:lnTo>
                      <a:pt x="386" y="576"/>
                    </a:lnTo>
                    <a:lnTo>
                      <a:pt x="394" y="602"/>
                    </a:lnTo>
                    <a:lnTo>
                      <a:pt x="400" y="622"/>
                    </a:lnTo>
                    <a:lnTo>
                      <a:pt x="401" y="631"/>
                    </a:lnTo>
                    <a:lnTo>
                      <a:pt x="391" y="629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2970" name="Freeform 202"/>
              <p:cNvSpPr>
                <a:spLocks/>
              </p:cNvSpPr>
              <p:nvPr/>
            </p:nvSpPr>
            <p:spPr bwMode="auto">
              <a:xfrm>
                <a:off x="1199" y="2760"/>
                <a:ext cx="48" cy="66"/>
              </a:xfrm>
              <a:custGeom>
                <a:avLst/>
                <a:gdLst/>
                <a:ahLst/>
                <a:cxnLst>
                  <a:cxn ang="0">
                    <a:pos x="4" y="156"/>
                  </a:cxn>
                  <a:cxn ang="0">
                    <a:pos x="15" y="171"/>
                  </a:cxn>
                  <a:cxn ang="0">
                    <a:pos x="22" y="177"/>
                  </a:cxn>
                  <a:cxn ang="0">
                    <a:pos x="14" y="182"/>
                  </a:cxn>
                  <a:cxn ang="0">
                    <a:pos x="27" y="189"/>
                  </a:cxn>
                  <a:cxn ang="0">
                    <a:pos x="41" y="194"/>
                  </a:cxn>
                  <a:cxn ang="0">
                    <a:pos x="57" y="198"/>
                  </a:cxn>
                  <a:cxn ang="0">
                    <a:pos x="62" y="184"/>
                  </a:cxn>
                  <a:cxn ang="0">
                    <a:pos x="82" y="187"/>
                  </a:cxn>
                  <a:cxn ang="0">
                    <a:pos x="92" y="187"/>
                  </a:cxn>
                  <a:cxn ang="0">
                    <a:pos x="106" y="177"/>
                  </a:cxn>
                  <a:cxn ang="0">
                    <a:pos x="127" y="173"/>
                  </a:cxn>
                  <a:cxn ang="0">
                    <a:pos x="121" y="172"/>
                  </a:cxn>
                  <a:cxn ang="0">
                    <a:pos x="101" y="171"/>
                  </a:cxn>
                  <a:cxn ang="0">
                    <a:pos x="79" y="167"/>
                  </a:cxn>
                  <a:cxn ang="0">
                    <a:pos x="113" y="149"/>
                  </a:cxn>
                  <a:cxn ang="0">
                    <a:pos x="106" y="148"/>
                  </a:cxn>
                  <a:cxn ang="0">
                    <a:pos x="93" y="146"/>
                  </a:cxn>
                  <a:cxn ang="0">
                    <a:pos x="80" y="140"/>
                  </a:cxn>
                  <a:cxn ang="0">
                    <a:pos x="75" y="135"/>
                  </a:cxn>
                  <a:cxn ang="0">
                    <a:pos x="86" y="135"/>
                  </a:cxn>
                  <a:cxn ang="0">
                    <a:pos x="106" y="131"/>
                  </a:cxn>
                  <a:cxn ang="0">
                    <a:pos x="131" y="120"/>
                  </a:cxn>
                  <a:cxn ang="0">
                    <a:pos x="144" y="110"/>
                  </a:cxn>
                  <a:cxn ang="0">
                    <a:pos x="136" y="111"/>
                  </a:cxn>
                  <a:cxn ang="0">
                    <a:pos x="123" y="114"/>
                  </a:cxn>
                  <a:cxn ang="0">
                    <a:pos x="108" y="114"/>
                  </a:cxn>
                  <a:cxn ang="0">
                    <a:pos x="101" y="114"/>
                  </a:cxn>
                  <a:cxn ang="0">
                    <a:pos x="110" y="109"/>
                  </a:cxn>
                  <a:cxn ang="0">
                    <a:pos x="124" y="100"/>
                  </a:cxn>
                  <a:cxn ang="0">
                    <a:pos x="139" y="84"/>
                  </a:cxn>
                  <a:cxn ang="0">
                    <a:pos x="143" y="75"/>
                  </a:cxn>
                  <a:cxn ang="0">
                    <a:pos x="128" y="83"/>
                  </a:cxn>
                  <a:cxn ang="0">
                    <a:pos x="104" y="90"/>
                  </a:cxn>
                  <a:cxn ang="0">
                    <a:pos x="75" y="86"/>
                  </a:cxn>
                  <a:cxn ang="0">
                    <a:pos x="60" y="68"/>
                  </a:cxn>
                  <a:cxn ang="0">
                    <a:pos x="54" y="24"/>
                  </a:cxn>
                  <a:cxn ang="0">
                    <a:pos x="42" y="1"/>
                  </a:cxn>
                  <a:cxn ang="0">
                    <a:pos x="44" y="89"/>
                  </a:cxn>
                  <a:cxn ang="0">
                    <a:pos x="38" y="87"/>
                  </a:cxn>
                  <a:cxn ang="0">
                    <a:pos x="27" y="82"/>
                  </a:cxn>
                  <a:cxn ang="0">
                    <a:pos x="17" y="73"/>
                  </a:cxn>
                  <a:cxn ang="0">
                    <a:pos x="13" y="72"/>
                  </a:cxn>
                  <a:cxn ang="0">
                    <a:pos x="24" y="108"/>
                  </a:cxn>
                  <a:cxn ang="0">
                    <a:pos x="0" y="128"/>
                  </a:cxn>
                  <a:cxn ang="0">
                    <a:pos x="4" y="138"/>
                  </a:cxn>
                  <a:cxn ang="0">
                    <a:pos x="20" y="157"/>
                  </a:cxn>
                </a:cxnLst>
                <a:rect l="0" t="0" r="r" b="b"/>
                <a:pathLst>
                  <a:path w="145" h="198">
                    <a:moveTo>
                      <a:pt x="20" y="157"/>
                    </a:moveTo>
                    <a:lnTo>
                      <a:pt x="4" y="156"/>
                    </a:lnTo>
                    <a:lnTo>
                      <a:pt x="8" y="165"/>
                    </a:lnTo>
                    <a:lnTo>
                      <a:pt x="15" y="171"/>
                    </a:lnTo>
                    <a:lnTo>
                      <a:pt x="20" y="175"/>
                    </a:lnTo>
                    <a:lnTo>
                      <a:pt x="22" y="177"/>
                    </a:lnTo>
                    <a:lnTo>
                      <a:pt x="7" y="177"/>
                    </a:lnTo>
                    <a:lnTo>
                      <a:pt x="14" y="182"/>
                    </a:lnTo>
                    <a:lnTo>
                      <a:pt x="21" y="186"/>
                    </a:lnTo>
                    <a:lnTo>
                      <a:pt x="27" y="189"/>
                    </a:lnTo>
                    <a:lnTo>
                      <a:pt x="34" y="192"/>
                    </a:lnTo>
                    <a:lnTo>
                      <a:pt x="41" y="194"/>
                    </a:lnTo>
                    <a:lnTo>
                      <a:pt x="49" y="197"/>
                    </a:lnTo>
                    <a:lnTo>
                      <a:pt x="57" y="198"/>
                    </a:lnTo>
                    <a:lnTo>
                      <a:pt x="66" y="198"/>
                    </a:lnTo>
                    <a:lnTo>
                      <a:pt x="62" y="184"/>
                    </a:lnTo>
                    <a:lnTo>
                      <a:pt x="72" y="186"/>
                    </a:lnTo>
                    <a:lnTo>
                      <a:pt x="82" y="187"/>
                    </a:lnTo>
                    <a:lnTo>
                      <a:pt x="89" y="187"/>
                    </a:lnTo>
                    <a:lnTo>
                      <a:pt x="92" y="187"/>
                    </a:lnTo>
                    <a:lnTo>
                      <a:pt x="84" y="181"/>
                    </a:lnTo>
                    <a:lnTo>
                      <a:pt x="106" y="177"/>
                    </a:lnTo>
                    <a:lnTo>
                      <a:pt x="121" y="174"/>
                    </a:lnTo>
                    <a:lnTo>
                      <a:pt x="127" y="173"/>
                    </a:lnTo>
                    <a:lnTo>
                      <a:pt x="126" y="172"/>
                    </a:lnTo>
                    <a:lnTo>
                      <a:pt x="121" y="172"/>
                    </a:lnTo>
                    <a:lnTo>
                      <a:pt x="111" y="172"/>
                    </a:lnTo>
                    <a:lnTo>
                      <a:pt x="101" y="171"/>
                    </a:lnTo>
                    <a:lnTo>
                      <a:pt x="89" y="170"/>
                    </a:lnTo>
                    <a:lnTo>
                      <a:pt x="79" y="167"/>
                    </a:lnTo>
                    <a:lnTo>
                      <a:pt x="114" y="149"/>
                    </a:lnTo>
                    <a:lnTo>
                      <a:pt x="113" y="149"/>
                    </a:lnTo>
                    <a:lnTo>
                      <a:pt x="110" y="149"/>
                    </a:lnTo>
                    <a:lnTo>
                      <a:pt x="106" y="148"/>
                    </a:lnTo>
                    <a:lnTo>
                      <a:pt x="100" y="147"/>
                    </a:lnTo>
                    <a:lnTo>
                      <a:pt x="93" y="146"/>
                    </a:lnTo>
                    <a:lnTo>
                      <a:pt x="86" y="143"/>
                    </a:lnTo>
                    <a:lnTo>
                      <a:pt x="80" y="140"/>
                    </a:lnTo>
                    <a:lnTo>
                      <a:pt x="72" y="135"/>
                    </a:lnTo>
                    <a:lnTo>
                      <a:pt x="75" y="135"/>
                    </a:lnTo>
                    <a:lnTo>
                      <a:pt x="79" y="135"/>
                    </a:lnTo>
                    <a:lnTo>
                      <a:pt x="86" y="135"/>
                    </a:lnTo>
                    <a:lnTo>
                      <a:pt x="95" y="133"/>
                    </a:lnTo>
                    <a:lnTo>
                      <a:pt x="106" y="131"/>
                    </a:lnTo>
                    <a:lnTo>
                      <a:pt x="118" y="126"/>
                    </a:lnTo>
                    <a:lnTo>
                      <a:pt x="131" y="120"/>
                    </a:lnTo>
                    <a:lnTo>
                      <a:pt x="145" y="110"/>
                    </a:lnTo>
                    <a:lnTo>
                      <a:pt x="144" y="110"/>
                    </a:lnTo>
                    <a:lnTo>
                      <a:pt x="141" y="111"/>
                    </a:lnTo>
                    <a:lnTo>
                      <a:pt x="136" y="111"/>
                    </a:lnTo>
                    <a:lnTo>
                      <a:pt x="130" y="112"/>
                    </a:lnTo>
                    <a:lnTo>
                      <a:pt x="123" y="114"/>
                    </a:lnTo>
                    <a:lnTo>
                      <a:pt x="115" y="114"/>
                    </a:lnTo>
                    <a:lnTo>
                      <a:pt x="108" y="114"/>
                    </a:lnTo>
                    <a:lnTo>
                      <a:pt x="100" y="114"/>
                    </a:lnTo>
                    <a:lnTo>
                      <a:pt x="101" y="114"/>
                    </a:lnTo>
                    <a:lnTo>
                      <a:pt x="105" y="111"/>
                    </a:lnTo>
                    <a:lnTo>
                      <a:pt x="110" y="109"/>
                    </a:lnTo>
                    <a:lnTo>
                      <a:pt x="117" y="105"/>
                    </a:lnTo>
                    <a:lnTo>
                      <a:pt x="124" y="100"/>
                    </a:lnTo>
                    <a:lnTo>
                      <a:pt x="131" y="93"/>
                    </a:lnTo>
                    <a:lnTo>
                      <a:pt x="139" y="84"/>
                    </a:lnTo>
                    <a:lnTo>
                      <a:pt x="145" y="74"/>
                    </a:lnTo>
                    <a:lnTo>
                      <a:pt x="143" y="75"/>
                    </a:lnTo>
                    <a:lnTo>
                      <a:pt x="138" y="79"/>
                    </a:lnTo>
                    <a:lnTo>
                      <a:pt x="128" y="83"/>
                    </a:lnTo>
                    <a:lnTo>
                      <a:pt x="118" y="87"/>
                    </a:lnTo>
                    <a:lnTo>
                      <a:pt x="104" y="90"/>
                    </a:lnTo>
                    <a:lnTo>
                      <a:pt x="90" y="90"/>
                    </a:lnTo>
                    <a:lnTo>
                      <a:pt x="75" y="86"/>
                    </a:lnTo>
                    <a:lnTo>
                      <a:pt x="60" y="77"/>
                    </a:lnTo>
                    <a:lnTo>
                      <a:pt x="60" y="68"/>
                    </a:lnTo>
                    <a:lnTo>
                      <a:pt x="58" y="49"/>
                    </a:lnTo>
                    <a:lnTo>
                      <a:pt x="54" y="24"/>
                    </a:lnTo>
                    <a:lnTo>
                      <a:pt x="46" y="0"/>
                    </a:lnTo>
                    <a:lnTo>
                      <a:pt x="42" y="1"/>
                    </a:lnTo>
                    <a:lnTo>
                      <a:pt x="45" y="89"/>
                    </a:lnTo>
                    <a:lnTo>
                      <a:pt x="44" y="89"/>
                    </a:lnTo>
                    <a:lnTo>
                      <a:pt x="42" y="88"/>
                    </a:lnTo>
                    <a:lnTo>
                      <a:pt x="38" y="87"/>
                    </a:lnTo>
                    <a:lnTo>
                      <a:pt x="34" y="85"/>
                    </a:lnTo>
                    <a:lnTo>
                      <a:pt x="27" y="82"/>
                    </a:lnTo>
                    <a:lnTo>
                      <a:pt x="22" y="78"/>
                    </a:lnTo>
                    <a:lnTo>
                      <a:pt x="17" y="73"/>
                    </a:lnTo>
                    <a:lnTo>
                      <a:pt x="12" y="65"/>
                    </a:lnTo>
                    <a:lnTo>
                      <a:pt x="13" y="72"/>
                    </a:lnTo>
                    <a:lnTo>
                      <a:pt x="16" y="87"/>
                    </a:lnTo>
                    <a:lnTo>
                      <a:pt x="24" y="108"/>
                    </a:lnTo>
                    <a:lnTo>
                      <a:pt x="39" y="128"/>
                    </a:lnTo>
                    <a:lnTo>
                      <a:pt x="0" y="128"/>
                    </a:lnTo>
                    <a:lnTo>
                      <a:pt x="1" y="130"/>
                    </a:lnTo>
                    <a:lnTo>
                      <a:pt x="4" y="138"/>
                    </a:lnTo>
                    <a:lnTo>
                      <a:pt x="11" y="146"/>
                    </a:lnTo>
                    <a:lnTo>
                      <a:pt x="20" y="157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2971" name="Freeform 203"/>
              <p:cNvSpPr>
                <a:spLocks/>
              </p:cNvSpPr>
              <p:nvPr/>
            </p:nvSpPr>
            <p:spPr bwMode="auto">
              <a:xfrm>
                <a:off x="940" y="2720"/>
                <a:ext cx="20" cy="31"/>
              </a:xfrm>
              <a:custGeom>
                <a:avLst/>
                <a:gdLst/>
                <a:ahLst/>
                <a:cxnLst>
                  <a:cxn ang="0">
                    <a:pos x="58" y="93"/>
                  </a:cxn>
                  <a:cxn ang="0">
                    <a:pos x="45" y="87"/>
                  </a:cxn>
                  <a:cxn ang="0">
                    <a:pos x="33" y="78"/>
                  </a:cxn>
                  <a:cxn ang="0">
                    <a:pos x="23" y="67"/>
                  </a:cxn>
                  <a:cxn ang="0">
                    <a:pos x="13" y="54"/>
                  </a:cxn>
                  <a:cxn ang="0">
                    <a:pos x="7" y="40"/>
                  </a:cxn>
                  <a:cxn ang="0">
                    <a:pos x="2" y="26"/>
                  </a:cxn>
                  <a:cxn ang="0">
                    <a:pos x="0" y="13"/>
                  </a:cxn>
                  <a:cxn ang="0">
                    <a:pos x="1" y="0"/>
                  </a:cxn>
                  <a:cxn ang="0">
                    <a:pos x="5" y="25"/>
                  </a:cxn>
                  <a:cxn ang="0">
                    <a:pos x="12" y="44"/>
                  </a:cxn>
                  <a:cxn ang="0">
                    <a:pos x="22" y="60"/>
                  </a:cxn>
                  <a:cxn ang="0">
                    <a:pos x="32" y="73"/>
                  </a:cxn>
                  <a:cxn ang="0">
                    <a:pos x="42" y="82"/>
                  </a:cxn>
                  <a:cxn ang="0">
                    <a:pos x="50" y="89"/>
                  </a:cxn>
                  <a:cxn ang="0">
                    <a:pos x="56" y="92"/>
                  </a:cxn>
                  <a:cxn ang="0">
                    <a:pos x="58" y="93"/>
                  </a:cxn>
                </a:cxnLst>
                <a:rect l="0" t="0" r="r" b="b"/>
                <a:pathLst>
                  <a:path w="58" h="93">
                    <a:moveTo>
                      <a:pt x="58" y="93"/>
                    </a:moveTo>
                    <a:lnTo>
                      <a:pt x="45" y="87"/>
                    </a:lnTo>
                    <a:lnTo>
                      <a:pt x="33" y="78"/>
                    </a:lnTo>
                    <a:lnTo>
                      <a:pt x="23" y="67"/>
                    </a:lnTo>
                    <a:lnTo>
                      <a:pt x="13" y="54"/>
                    </a:lnTo>
                    <a:lnTo>
                      <a:pt x="7" y="40"/>
                    </a:lnTo>
                    <a:lnTo>
                      <a:pt x="2" y="26"/>
                    </a:lnTo>
                    <a:lnTo>
                      <a:pt x="0" y="13"/>
                    </a:lnTo>
                    <a:lnTo>
                      <a:pt x="1" y="0"/>
                    </a:lnTo>
                    <a:lnTo>
                      <a:pt x="5" y="25"/>
                    </a:lnTo>
                    <a:lnTo>
                      <a:pt x="12" y="44"/>
                    </a:lnTo>
                    <a:lnTo>
                      <a:pt x="22" y="60"/>
                    </a:lnTo>
                    <a:lnTo>
                      <a:pt x="32" y="73"/>
                    </a:lnTo>
                    <a:lnTo>
                      <a:pt x="42" y="82"/>
                    </a:lnTo>
                    <a:lnTo>
                      <a:pt x="50" y="89"/>
                    </a:lnTo>
                    <a:lnTo>
                      <a:pt x="56" y="92"/>
                    </a:lnTo>
                    <a:lnTo>
                      <a:pt x="58" y="93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2972" name="Freeform 204"/>
              <p:cNvSpPr>
                <a:spLocks/>
              </p:cNvSpPr>
              <p:nvPr/>
            </p:nvSpPr>
            <p:spPr bwMode="auto">
              <a:xfrm>
                <a:off x="970" y="2731"/>
                <a:ext cx="28" cy="48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" y="14"/>
                  </a:cxn>
                  <a:cxn ang="0">
                    <a:pos x="4" y="27"/>
                  </a:cxn>
                  <a:cxn ang="0">
                    <a:pos x="8" y="39"/>
                  </a:cxn>
                  <a:cxn ang="0">
                    <a:pos x="14" y="49"/>
                  </a:cxn>
                  <a:cxn ang="0">
                    <a:pos x="23" y="59"/>
                  </a:cxn>
                  <a:cxn ang="0">
                    <a:pos x="32" y="66"/>
                  </a:cxn>
                  <a:cxn ang="0">
                    <a:pos x="43" y="74"/>
                  </a:cxn>
                  <a:cxn ang="0">
                    <a:pos x="54" y="80"/>
                  </a:cxn>
                  <a:cxn ang="0">
                    <a:pos x="65" y="86"/>
                  </a:cxn>
                  <a:cxn ang="0">
                    <a:pos x="73" y="93"/>
                  </a:cxn>
                  <a:cxn ang="0">
                    <a:pos x="78" y="102"/>
                  </a:cxn>
                  <a:cxn ang="0">
                    <a:pos x="82" y="110"/>
                  </a:cxn>
                  <a:cxn ang="0">
                    <a:pos x="83" y="119"/>
                  </a:cxn>
                  <a:cxn ang="0">
                    <a:pos x="82" y="127"/>
                  </a:cxn>
                  <a:cxn ang="0">
                    <a:pos x="80" y="135"/>
                  </a:cxn>
                  <a:cxn ang="0">
                    <a:pos x="78" y="144"/>
                  </a:cxn>
                  <a:cxn ang="0">
                    <a:pos x="83" y="133"/>
                  </a:cxn>
                  <a:cxn ang="0">
                    <a:pos x="85" y="122"/>
                  </a:cxn>
                  <a:cxn ang="0">
                    <a:pos x="86" y="109"/>
                  </a:cxn>
                  <a:cxn ang="0">
                    <a:pos x="85" y="97"/>
                  </a:cxn>
                  <a:cxn ang="0">
                    <a:pos x="82" y="86"/>
                  </a:cxn>
                  <a:cxn ang="0">
                    <a:pos x="76" y="77"/>
                  </a:cxn>
                  <a:cxn ang="0">
                    <a:pos x="68" y="70"/>
                  </a:cxn>
                  <a:cxn ang="0">
                    <a:pos x="57" y="68"/>
                  </a:cxn>
                  <a:cxn ang="0">
                    <a:pos x="43" y="65"/>
                  </a:cxn>
                  <a:cxn ang="0">
                    <a:pos x="31" y="58"/>
                  </a:cxn>
                  <a:cxn ang="0">
                    <a:pos x="21" y="46"/>
                  </a:cxn>
                  <a:cxn ang="0">
                    <a:pos x="13" y="34"/>
                  </a:cxn>
                  <a:cxn ang="0">
                    <a:pos x="7" y="22"/>
                  </a:cxn>
                  <a:cxn ang="0">
                    <a:pos x="3" y="10"/>
                  </a:cxn>
                  <a:cxn ang="0">
                    <a:pos x="1" y="3"/>
                  </a:cxn>
                  <a:cxn ang="0">
                    <a:pos x="0" y="0"/>
                  </a:cxn>
                </a:cxnLst>
                <a:rect l="0" t="0" r="r" b="b"/>
                <a:pathLst>
                  <a:path w="86" h="144">
                    <a:moveTo>
                      <a:pt x="0" y="0"/>
                    </a:moveTo>
                    <a:lnTo>
                      <a:pt x="1" y="14"/>
                    </a:lnTo>
                    <a:lnTo>
                      <a:pt x="4" y="27"/>
                    </a:lnTo>
                    <a:lnTo>
                      <a:pt x="8" y="39"/>
                    </a:lnTo>
                    <a:lnTo>
                      <a:pt x="14" y="49"/>
                    </a:lnTo>
                    <a:lnTo>
                      <a:pt x="23" y="59"/>
                    </a:lnTo>
                    <a:lnTo>
                      <a:pt x="32" y="66"/>
                    </a:lnTo>
                    <a:lnTo>
                      <a:pt x="43" y="74"/>
                    </a:lnTo>
                    <a:lnTo>
                      <a:pt x="54" y="80"/>
                    </a:lnTo>
                    <a:lnTo>
                      <a:pt x="65" y="86"/>
                    </a:lnTo>
                    <a:lnTo>
                      <a:pt x="73" y="93"/>
                    </a:lnTo>
                    <a:lnTo>
                      <a:pt x="78" y="102"/>
                    </a:lnTo>
                    <a:lnTo>
                      <a:pt x="82" y="110"/>
                    </a:lnTo>
                    <a:lnTo>
                      <a:pt x="83" y="119"/>
                    </a:lnTo>
                    <a:lnTo>
                      <a:pt x="82" y="127"/>
                    </a:lnTo>
                    <a:lnTo>
                      <a:pt x="80" y="135"/>
                    </a:lnTo>
                    <a:lnTo>
                      <a:pt x="78" y="144"/>
                    </a:lnTo>
                    <a:lnTo>
                      <a:pt x="83" y="133"/>
                    </a:lnTo>
                    <a:lnTo>
                      <a:pt x="85" y="122"/>
                    </a:lnTo>
                    <a:lnTo>
                      <a:pt x="86" y="109"/>
                    </a:lnTo>
                    <a:lnTo>
                      <a:pt x="85" y="97"/>
                    </a:lnTo>
                    <a:lnTo>
                      <a:pt x="82" y="86"/>
                    </a:lnTo>
                    <a:lnTo>
                      <a:pt x="76" y="77"/>
                    </a:lnTo>
                    <a:lnTo>
                      <a:pt x="68" y="70"/>
                    </a:lnTo>
                    <a:lnTo>
                      <a:pt x="57" y="68"/>
                    </a:lnTo>
                    <a:lnTo>
                      <a:pt x="43" y="65"/>
                    </a:lnTo>
                    <a:lnTo>
                      <a:pt x="31" y="58"/>
                    </a:lnTo>
                    <a:lnTo>
                      <a:pt x="21" y="46"/>
                    </a:lnTo>
                    <a:lnTo>
                      <a:pt x="13" y="34"/>
                    </a:lnTo>
                    <a:lnTo>
                      <a:pt x="7" y="22"/>
                    </a:lnTo>
                    <a:lnTo>
                      <a:pt x="3" y="10"/>
                    </a:lnTo>
                    <a:lnTo>
                      <a:pt x="1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2973" name="Freeform 205"/>
              <p:cNvSpPr>
                <a:spLocks/>
              </p:cNvSpPr>
              <p:nvPr/>
            </p:nvSpPr>
            <p:spPr bwMode="auto">
              <a:xfrm>
                <a:off x="997" y="2749"/>
                <a:ext cx="34" cy="28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3" y="8"/>
                  </a:cxn>
                  <a:cxn ang="0">
                    <a:pos x="24" y="17"/>
                  </a:cxn>
                  <a:cxn ang="0">
                    <a:pos x="30" y="27"/>
                  </a:cxn>
                  <a:cxn ang="0">
                    <a:pos x="34" y="36"/>
                  </a:cxn>
                  <a:cxn ang="0">
                    <a:pos x="36" y="46"/>
                  </a:cxn>
                  <a:cxn ang="0">
                    <a:pos x="37" y="54"/>
                  </a:cxn>
                  <a:cxn ang="0">
                    <a:pos x="37" y="63"/>
                  </a:cxn>
                  <a:cxn ang="0">
                    <a:pos x="36" y="69"/>
                  </a:cxn>
                  <a:cxn ang="0">
                    <a:pos x="46" y="60"/>
                  </a:cxn>
                  <a:cxn ang="0">
                    <a:pos x="52" y="52"/>
                  </a:cxn>
                  <a:cxn ang="0">
                    <a:pos x="56" y="45"/>
                  </a:cxn>
                  <a:cxn ang="0">
                    <a:pos x="57" y="42"/>
                  </a:cxn>
                  <a:cxn ang="0">
                    <a:pos x="66" y="65"/>
                  </a:cxn>
                  <a:cxn ang="0">
                    <a:pos x="102" y="32"/>
                  </a:cxn>
                  <a:cxn ang="0">
                    <a:pos x="69" y="74"/>
                  </a:cxn>
                  <a:cxn ang="0">
                    <a:pos x="54" y="63"/>
                  </a:cxn>
                  <a:cxn ang="0">
                    <a:pos x="24" y="84"/>
                  </a:cxn>
                  <a:cxn ang="0">
                    <a:pos x="30" y="65"/>
                  </a:cxn>
                  <a:cxn ang="0">
                    <a:pos x="30" y="48"/>
                  </a:cxn>
                  <a:cxn ang="0">
                    <a:pos x="27" y="33"/>
                  </a:cxn>
                  <a:cxn ang="0">
                    <a:pos x="21" y="21"/>
                  </a:cxn>
                  <a:cxn ang="0">
                    <a:pos x="13" y="12"/>
                  </a:cxn>
                  <a:cxn ang="0">
                    <a:pos x="7" y="5"/>
                  </a:cxn>
                  <a:cxn ang="0">
                    <a:pos x="2" y="1"/>
                  </a:cxn>
                  <a:cxn ang="0">
                    <a:pos x="0" y="0"/>
                  </a:cxn>
                </a:cxnLst>
                <a:rect l="0" t="0" r="r" b="b"/>
                <a:pathLst>
                  <a:path w="102" h="84">
                    <a:moveTo>
                      <a:pt x="0" y="0"/>
                    </a:moveTo>
                    <a:lnTo>
                      <a:pt x="13" y="8"/>
                    </a:lnTo>
                    <a:lnTo>
                      <a:pt x="24" y="17"/>
                    </a:lnTo>
                    <a:lnTo>
                      <a:pt x="30" y="27"/>
                    </a:lnTo>
                    <a:lnTo>
                      <a:pt x="34" y="36"/>
                    </a:lnTo>
                    <a:lnTo>
                      <a:pt x="36" y="46"/>
                    </a:lnTo>
                    <a:lnTo>
                      <a:pt x="37" y="54"/>
                    </a:lnTo>
                    <a:lnTo>
                      <a:pt x="37" y="63"/>
                    </a:lnTo>
                    <a:lnTo>
                      <a:pt x="36" y="69"/>
                    </a:lnTo>
                    <a:lnTo>
                      <a:pt x="46" y="60"/>
                    </a:lnTo>
                    <a:lnTo>
                      <a:pt x="52" y="52"/>
                    </a:lnTo>
                    <a:lnTo>
                      <a:pt x="56" y="45"/>
                    </a:lnTo>
                    <a:lnTo>
                      <a:pt x="57" y="42"/>
                    </a:lnTo>
                    <a:lnTo>
                      <a:pt x="66" y="65"/>
                    </a:lnTo>
                    <a:lnTo>
                      <a:pt x="102" y="32"/>
                    </a:lnTo>
                    <a:lnTo>
                      <a:pt x="69" y="74"/>
                    </a:lnTo>
                    <a:lnTo>
                      <a:pt x="54" y="63"/>
                    </a:lnTo>
                    <a:lnTo>
                      <a:pt x="24" y="84"/>
                    </a:lnTo>
                    <a:lnTo>
                      <a:pt x="30" y="65"/>
                    </a:lnTo>
                    <a:lnTo>
                      <a:pt x="30" y="48"/>
                    </a:lnTo>
                    <a:lnTo>
                      <a:pt x="27" y="33"/>
                    </a:lnTo>
                    <a:lnTo>
                      <a:pt x="21" y="21"/>
                    </a:lnTo>
                    <a:lnTo>
                      <a:pt x="13" y="12"/>
                    </a:lnTo>
                    <a:lnTo>
                      <a:pt x="7" y="5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2974" name="Freeform 206"/>
              <p:cNvSpPr>
                <a:spLocks/>
              </p:cNvSpPr>
              <p:nvPr/>
            </p:nvSpPr>
            <p:spPr bwMode="auto">
              <a:xfrm>
                <a:off x="1090" y="2689"/>
                <a:ext cx="66" cy="40"/>
              </a:xfrm>
              <a:custGeom>
                <a:avLst/>
                <a:gdLst/>
                <a:ahLst/>
                <a:cxnLst>
                  <a:cxn ang="0">
                    <a:pos x="2" y="14"/>
                  </a:cxn>
                  <a:cxn ang="0">
                    <a:pos x="4" y="32"/>
                  </a:cxn>
                  <a:cxn ang="0">
                    <a:pos x="15" y="43"/>
                  </a:cxn>
                  <a:cxn ang="0">
                    <a:pos x="28" y="47"/>
                  </a:cxn>
                  <a:cxn ang="0">
                    <a:pos x="41" y="51"/>
                  </a:cxn>
                  <a:cxn ang="0">
                    <a:pos x="59" y="50"/>
                  </a:cxn>
                  <a:cxn ang="0">
                    <a:pos x="77" y="45"/>
                  </a:cxn>
                  <a:cxn ang="0">
                    <a:pos x="98" y="39"/>
                  </a:cxn>
                  <a:cxn ang="0">
                    <a:pos x="120" y="35"/>
                  </a:cxn>
                  <a:cxn ang="0">
                    <a:pos x="144" y="36"/>
                  </a:cxn>
                  <a:cxn ang="0">
                    <a:pos x="167" y="43"/>
                  </a:cxn>
                  <a:cxn ang="0">
                    <a:pos x="189" y="58"/>
                  </a:cxn>
                  <a:cxn ang="0">
                    <a:pos x="182" y="55"/>
                  </a:cxn>
                  <a:cxn ang="0">
                    <a:pos x="159" y="41"/>
                  </a:cxn>
                  <a:cxn ang="0">
                    <a:pos x="141" y="38"/>
                  </a:cxn>
                  <a:cxn ang="0">
                    <a:pos x="126" y="39"/>
                  </a:cxn>
                  <a:cxn ang="0">
                    <a:pos x="108" y="42"/>
                  </a:cxn>
                  <a:cxn ang="0">
                    <a:pos x="92" y="48"/>
                  </a:cxn>
                  <a:cxn ang="0">
                    <a:pos x="77" y="57"/>
                  </a:cxn>
                  <a:cxn ang="0">
                    <a:pos x="67" y="63"/>
                  </a:cxn>
                  <a:cxn ang="0">
                    <a:pos x="70" y="73"/>
                  </a:cxn>
                  <a:cxn ang="0">
                    <a:pos x="85" y="81"/>
                  </a:cxn>
                  <a:cxn ang="0">
                    <a:pos x="100" y="80"/>
                  </a:cxn>
                  <a:cxn ang="0">
                    <a:pos x="120" y="79"/>
                  </a:cxn>
                  <a:cxn ang="0">
                    <a:pos x="144" y="80"/>
                  </a:cxn>
                  <a:cxn ang="0">
                    <a:pos x="161" y="84"/>
                  </a:cxn>
                  <a:cxn ang="0">
                    <a:pos x="174" y="91"/>
                  </a:cxn>
                  <a:cxn ang="0">
                    <a:pos x="184" y="101"/>
                  </a:cxn>
                  <a:cxn ang="0">
                    <a:pos x="175" y="96"/>
                  </a:cxn>
                  <a:cxn ang="0">
                    <a:pos x="147" y="84"/>
                  </a:cxn>
                  <a:cxn ang="0">
                    <a:pos x="121" y="81"/>
                  </a:cxn>
                  <a:cxn ang="0">
                    <a:pos x="102" y="84"/>
                  </a:cxn>
                  <a:cxn ang="0">
                    <a:pos x="85" y="88"/>
                  </a:cxn>
                  <a:cxn ang="0">
                    <a:pos x="69" y="87"/>
                  </a:cxn>
                  <a:cxn ang="0">
                    <a:pos x="74" y="94"/>
                  </a:cxn>
                  <a:cxn ang="0">
                    <a:pos x="87" y="105"/>
                  </a:cxn>
                  <a:cxn ang="0">
                    <a:pos x="97" y="110"/>
                  </a:cxn>
                  <a:cxn ang="0">
                    <a:pos x="113" y="114"/>
                  </a:cxn>
                  <a:cxn ang="0">
                    <a:pos x="116" y="119"/>
                  </a:cxn>
                  <a:cxn ang="0">
                    <a:pos x="93" y="111"/>
                  </a:cxn>
                  <a:cxn ang="0">
                    <a:pos x="73" y="99"/>
                  </a:cxn>
                  <a:cxn ang="0">
                    <a:pos x="62" y="92"/>
                  </a:cxn>
                  <a:cxn ang="0">
                    <a:pos x="53" y="83"/>
                  </a:cxn>
                  <a:cxn ang="0">
                    <a:pos x="51" y="63"/>
                  </a:cxn>
                  <a:cxn ang="0">
                    <a:pos x="27" y="52"/>
                  </a:cxn>
                  <a:cxn ang="0">
                    <a:pos x="2" y="34"/>
                  </a:cxn>
                  <a:cxn ang="0">
                    <a:pos x="1" y="15"/>
                  </a:cxn>
                  <a:cxn ang="0">
                    <a:pos x="7" y="2"/>
                  </a:cxn>
                </a:cxnLst>
                <a:rect l="0" t="0" r="r" b="b"/>
                <a:pathLst>
                  <a:path w="198" h="119">
                    <a:moveTo>
                      <a:pt x="8" y="0"/>
                    </a:moveTo>
                    <a:lnTo>
                      <a:pt x="2" y="14"/>
                    </a:lnTo>
                    <a:lnTo>
                      <a:pt x="1" y="24"/>
                    </a:lnTo>
                    <a:lnTo>
                      <a:pt x="4" y="32"/>
                    </a:lnTo>
                    <a:lnTo>
                      <a:pt x="9" y="38"/>
                    </a:lnTo>
                    <a:lnTo>
                      <a:pt x="15" y="43"/>
                    </a:lnTo>
                    <a:lnTo>
                      <a:pt x="23" y="45"/>
                    </a:lnTo>
                    <a:lnTo>
                      <a:pt x="28" y="47"/>
                    </a:lnTo>
                    <a:lnTo>
                      <a:pt x="32" y="48"/>
                    </a:lnTo>
                    <a:lnTo>
                      <a:pt x="41" y="51"/>
                    </a:lnTo>
                    <a:lnTo>
                      <a:pt x="50" y="51"/>
                    </a:lnTo>
                    <a:lnTo>
                      <a:pt x="59" y="50"/>
                    </a:lnTo>
                    <a:lnTo>
                      <a:pt x="68" y="48"/>
                    </a:lnTo>
                    <a:lnTo>
                      <a:pt x="77" y="45"/>
                    </a:lnTo>
                    <a:lnTo>
                      <a:pt x="88" y="42"/>
                    </a:lnTo>
                    <a:lnTo>
                      <a:pt x="98" y="39"/>
                    </a:lnTo>
                    <a:lnTo>
                      <a:pt x="109" y="37"/>
                    </a:lnTo>
                    <a:lnTo>
                      <a:pt x="120" y="35"/>
                    </a:lnTo>
                    <a:lnTo>
                      <a:pt x="132" y="35"/>
                    </a:lnTo>
                    <a:lnTo>
                      <a:pt x="144" y="36"/>
                    </a:lnTo>
                    <a:lnTo>
                      <a:pt x="155" y="39"/>
                    </a:lnTo>
                    <a:lnTo>
                      <a:pt x="167" y="43"/>
                    </a:lnTo>
                    <a:lnTo>
                      <a:pt x="178" y="49"/>
                    </a:lnTo>
                    <a:lnTo>
                      <a:pt x="189" y="58"/>
                    </a:lnTo>
                    <a:lnTo>
                      <a:pt x="198" y="67"/>
                    </a:lnTo>
                    <a:lnTo>
                      <a:pt x="182" y="55"/>
                    </a:lnTo>
                    <a:lnTo>
                      <a:pt x="170" y="46"/>
                    </a:lnTo>
                    <a:lnTo>
                      <a:pt x="159" y="41"/>
                    </a:lnTo>
                    <a:lnTo>
                      <a:pt x="150" y="39"/>
                    </a:lnTo>
                    <a:lnTo>
                      <a:pt x="141" y="38"/>
                    </a:lnTo>
                    <a:lnTo>
                      <a:pt x="134" y="38"/>
                    </a:lnTo>
                    <a:lnTo>
                      <a:pt x="126" y="39"/>
                    </a:lnTo>
                    <a:lnTo>
                      <a:pt x="117" y="40"/>
                    </a:lnTo>
                    <a:lnTo>
                      <a:pt x="108" y="42"/>
                    </a:lnTo>
                    <a:lnTo>
                      <a:pt x="99" y="45"/>
                    </a:lnTo>
                    <a:lnTo>
                      <a:pt x="92" y="48"/>
                    </a:lnTo>
                    <a:lnTo>
                      <a:pt x="84" y="52"/>
                    </a:lnTo>
                    <a:lnTo>
                      <a:pt x="77" y="57"/>
                    </a:lnTo>
                    <a:lnTo>
                      <a:pt x="71" y="60"/>
                    </a:lnTo>
                    <a:lnTo>
                      <a:pt x="67" y="63"/>
                    </a:lnTo>
                    <a:lnTo>
                      <a:pt x="63" y="65"/>
                    </a:lnTo>
                    <a:lnTo>
                      <a:pt x="70" y="73"/>
                    </a:lnTo>
                    <a:lnTo>
                      <a:pt x="77" y="79"/>
                    </a:lnTo>
                    <a:lnTo>
                      <a:pt x="85" y="81"/>
                    </a:lnTo>
                    <a:lnTo>
                      <a:pt x="93" y="81"/>
                    </a:lnTo>
                    <a:lnTo>
                      <a:pt x="100" y="80"/>
                    </a:lnTo>
                    <a:lnTo>
                      <a:pt x="110" y="79"/>
                    </a:lnTo>
                    <a:lnTo>
                      <a:pt x="120" y="79"/>
                    </a:lnTo>
                    <a:lnTo>
                      <a:pt x="132" y="79"/>
                    </a:lnTo>
                    <a:lnTo>
                      <a:pt x="144" y="80"/>
                    </a:lnTo>
                    <a:lnTo>
                      <a:pt x="153" y="82"/>
                    </a:lnTo>
                    <a:lnTo>
                      <a:pt x="161" y="84"/>
                    </a:lnTo>
                    <a:lnTo>
                      <a:pt x="169" y="87"/>
                    </a:lnTo>
                    <a:lnTo>
                      <a:pt x="174" y="91"/>
                    </a:lnTo>
                    <a:lnTo>
                      <a:pt x="179" y="96"/>
                    </a:lnTo>
                    <a:lnTo>
                      <a:pt x="184" y="101"/>
                    </a:lnTo>
                    <a:lnTo>
                      <a:pt x="190" y="106"/>
                    </a:lnTo>
                    <a:lnTo>
                      <a:pt x="175" y="96"/>
                    </a:lnTo>
                    <a:lnTo>
                      <a:pt x="160" y="88"/>
                    </a:lnTo>
                    <a:lnTo>
                      <a:pt x="147" y="84"/>
                    </a:lnTo>
                    <a:lnTo>
                      <a:pt x="133" y="82"/>
                    </a:lnTo>
                    <a:lnTo>
                      <a:pt x="121" y="81"/>
                    </a:lnTo>
                    <a:lnTo>
                      <a:pt x="111" y="82"/>
                    </a:lnTo>
                    <a:lnTo>
                      <a:pt x="102" y="84"/>
                    </a:lnTo>
                    <a:lnTo>
                      <a:pt x="94" y="86"/>
                    </a:lnTo>
                    <a:lnTo>
                      <a:pt x="85" y="88"/>
                    </a:lnTo>
                    <a:lnTo>
                      <a:pt x="75" y="87"/>
                    </a:lnTo>
                    <a:lnTo>
                      <a:pt x="69" y="87"/>
                    </a:lnTo>
                    <a:lnTo>
                      <a:pt x="66" y="86"/>
                    </a:lnTo>
                    <a:lnTo>
                      <a:pt x="74" y="94"/>
                    </a:lnTo>
                    <a:lnTo>
                      <a:pt x="82" y="101"/>
                    </a:lnTo>
                    <a:lnTo>
                      <a:pt x="87" y="105"/>
                    </a:lnTo>
                    <a:lnTo>
                      <a:pt x="91" y="108"/>
                    </a:lnTo>
                    <a:lnTo>
                      <a:pt x="97" y="110"/>
                    </a:lnTo>
                    <a:lnTo>
                      <a:pt x="104" y="112"/>
                    </a:lnTo>
                    <a:lnTo>
                      <a:pt x="113" y="114"/>
                    </a:lnTo>
                    <a:lnTo>
                      <a:pt x="126" y="117"/>
                    </a:lnTo>
                    <a:lnTo>
                      <a:pt x="116" y="119"/>
                    </a:lnTo>
                    <a:lnTo>
                      <a:pt x="105" y="117"/>
                    </a:lnTo>
                    <a:lnTo>
                      <a:pt x="93" y="111"/>
                    </a:lnTo>
                    <a:lnTo>
                      <a:pt x="83" y="105"/>
                    </a:lnTo>
                    <a:lnTo>
                      <a:pt x="73" y="99"/>
                    </a:lnTo>
                    <a:lnTo>
                      <a:pt x="66" y="93"/>
                    </a:lnTo>
                    <a:lnTo>
                      <a:pt x="62" y="92"/>
                    </a:lnTo>
                    <a:lnTo>
                      <a:pt x="63" y="94"/>
                    </a:lnTo>
                    <a:lnTo>
                      <a:pt x="53" y="83"/>
                    </a:lnTo>
                    <a:lnTo>
                      <a:pt x="51" y="71"/>
                    </a:lnTo>
                    <a:lnTo>
                      <a:pt x="51" y="63"/>
                    </a:lnTo>
                    <a:lnTo>
                      <a:pt x="52" y="60"/>
                    </a:lnTo>
                    <a:lnTo>
                      <a:pt x="27" y="52"/>
                    </a:lnTo>
                    <a:lnTo>
                      <a:pt x="11" y="43"/>
                    </a:lnTo>
                    <a:lnTo>
                      <a:pt x="2" y="34"/>
                    </a:lnTo>
                    <a:lnTo>
                      <a:pt x="0" y="23"/>
                    </a:lnTo>
                    <a:lnTo>
                      <a:pt x="1" y="15"/>
                    </a:lnTo>
                    <a:lnTo>
                      <a:pt x="4" y="7"/>
                    </a:lnTo>
                    <a:lnTo>
                      <a:pt x="7" y="2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2975" name="Freeform 207"/>
              <p:cNvSpPr>
                <a:spLocks/>
              </p:cNvSpPr>
              <p:nvPr/>
            </p:nvSpPr>
            <p:spPr bwMode="auto">
              <a:xfrm>
                <a:off x="910" y="2597"/>
                <a:ext cx="9" cy="3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5" y="10"/>
                  </a:cxn>
                  <a:cxn ang="0">
                    <a:pos x="22" y="17"/>
                  </a:cxn>
                  <a:cxn ang="0">
                    <a:pos x="24" y="25"/>
                  </a:cxn>
                  <a:cxn ang="0">
                    <a:pos x="25" y="35"/>
                  </a:cxn>
                  <a:cxn ang="0">
                    <a:pos x="27" y="50"/>
                  </a:cxn>
                  <a:cxn ang="0">
                    <a:pos x="24" y="66"/>
                  </a:cxn>
                  <a:cxn ang="0">
                    <a:pos x="19" y="82"/>
                  </a:cxn>
                  <a:cxn ang="0">
                    <a:pos x="7" y="96"/>
                  </a:cxn>
                  <a:cxn ang="0">
                    <a:pos x="15" y="79"/>
                  </a:cxn>
                  <a:cxn ang="0">
                    <a:pos x="19" y="71"/>
                  </a:cxn>
                  <a:cxn ang="0">
                    <a:pos x="21" y="63"/>
                  </a:cxn>
                  <a:cxn ang="0">
                    <a:pos x="20" y="50"/>
                  </a:cxn>
                  <a:cxn ang="0">
                    <a:pos x="16" y="32"/>
                  </a:cxn>
                  <a:cxn ang="0">
                    <a:pos x="9" y="15"/>
                  </a:cxn>
                  <a:cxn ang="0">
                    <a:pos x="3" y="4"/>
                  </a:cxn>
                  <a:cxn ang="0">
                    <a:pos x="0" y="0"/>
                  </a:cxn>
                </a:cxnLst>
                <a:rect l="0" t="0" r="r" b="b"/>
                <a:pathLst>
                  <a:path w="27" h="96">
                    <a:moveTo>
                      <a:pt x="0" y="0"/>
                    </a:moveTo>
                    <a:lnTo>
                      <a:pt x="15" y="10"/>
                    </a:lnTo>
                    <a:lnTo>
                      <a:pt x="22" y="17"/>
                    </a:lnTo>
                    <a:lnTo>
                      <a:pt x="24" y="25"/>
                    </a:lnTo>
                    <a:lnTo>
                      <a:pt x="25" y="35"/>
                    </a:lnTo>
                    <a:lnTo>
                      <a:pt x="27" y="50"/>
                    </a:lnTo>
                    <a:lnTo>
                      <a:pt x="24" y="66"/>
                    </a:lnTo>
                    <a:lnTo>
                      <a:pt x="19" y="82"/>
                    </a:lnTo>
                    <a:lnTo>
                      <a:pt x="7" y="96"/>
                    </a:lnTo>
                    <a:lnTo>
                      <a:pt x="15" y="79"/>
                    </a:lnTo>
                    <a:lnTo>
                      <a:pt x="19" y="71"/>
                    </a:lnTo>
                    <a:lnTo>
                      <a:pt x="21" y="63"/>
                    </a:lnTo>
                    <a:lnTo>
                      <a:pt x="20" y="50"/>
                    </a:lnTo>
                    <a:lnTo>
                      <a:pt x="16" y="32"/>
                    </a:lnTo>
                    <a:lnTo>
                      <a:pt x="9" y="15"/>
                    </a:lnTo>
                    <a:lnTo>
                      <a:pt x="3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2976" name="Freeform 208"/>
              <p:cNvSpPr>
                <a:spLocks/>
              </p:cNvSpPr>
              <p:nvPr/>
            </p:nvSpPr>
            <p:spPr bwMode="auto">
              <a:xfrm>
                <a:off x="901" y="2607"/>
                <a:ext cx="6" cy="2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2" y="7"/>
                  </a:cxn>
                  <a:cxn ang="0">
                    <a:pos x="17" y="13"/>
                  </a:cxn>
                  <a:cxn ang="0">
                    <a:pos x="18" y="18"/>
                  </a:cxn>
                  <a:cxn ang="0">
                    <a:pos x="19" y="25"/>
                  </a:cxn>
                  <a:cxn ang="0">
                    <a:pos x="20" y="36"/>
                  </a:cxn>
                  <a:cxn ang="0">
                    <a:pos x="19" y="46"/>
                  </a:cxn>
                  <a:cxn ang="0">
                    <a:pos x="14" y="57"/>
                  </a:cxn>
                  <a:cxn ang="0">
                    <a:pos x="4" y="67"/>
                  </a:cxn>
                  <a:cxn ang="0">
                    <a:pos x="10" y="56"/>
                  </a:cxn>
                  <a:cxn ang="0">
                    <a:pos x="15" y="49"/>
                  </a:cxn>
                  <a:cxn ang="0">
                    <a:pos x="16" y="45"/>
                  </a:cxn>
                  <a:cxn ang="0">
                    <a:pos x="15" y="36"/>
                  </a:cxn>
                  <a:cxn ang="0">
                    <a:pos x="12" y="23"/>
                  </a:cxn>
                  <a:cxn ang="0">
                    <a:pos x="6" y="12"/>
                  </a:cxn>
                  <a:cxn ang="0">
                    <a:pos x="2" y="3"/>
                  </a:cxn>
                  <a:cxn ang="0">
                    <a:pos x="0" y="0"/>
                  </a:cxn>
                </a:cxnLst>
                <a:rect l="0" t="0" r="r" b="b"/>
                <a:pathLst>
                  <a:path w="20" h="67">
                    <a:moveTo>
                      <a:pt x="0" y="0"/>
                    </a:moveTo>
                    <a:lnTo>
                      <a:pt x="12" y="7"/>
                    </a:lnTo>
                    <a:lnTo>
                      <a:pt x="17" y="13"/>
                    </a:lnTo>
                    <a:lnTo>
                      <a:pt x="18" y="18"/>
                    </a:lnTo>
                    <a:lnTo>
                      <a:pt x="19" y="25"/>
                    </a:lnTo>
                    <a:lnTo>
                      <a:pt x="20" y="36"/>
                    </a:lnTo>
                    <a:lnTo>
                      <a:pt x="19" y="46"/>
                    </a:lnTo>
                    <a:lnTo>
                      <a:pt x="14" y="57"/>
                    </a:lnTo>
                    <a:lnTo>
                      <a:pt x="4" y="67"/>
                    </a:lnTo>
                    <a:lnTo>
                      <a:pt x="10" y="56"/>
                    </a:lnTo>
                    <a:lnTo>
                      <a:pt x="15" y="49"/>
                    </a:lnTo>
                    <a:lnTo>
                      <a:pt x="16" y="45"/>
                    </a:lnTo>
                    <a:lnTo>
                      <a:pt x="15" y="36"/>
                    </a:lnTo>
                    <a:lnTo>
                      <a:pt x="12" y="23"/>
                    </a:lnTo>
                    <a:lnTo>
                      <a:pt x="6" y="12"/>
                    </a:lnTo>
                    <a:lnTo>
                      <a:pt x="2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2977" name="Freeform 209"/>
              <p:cNvSpPr>
                <a:spLocks/>
              </p:cNvSpPr>
              <p:nvPr/>
            </p:nvSpPr>
            <p:spPr bwMode="auto">
              <a:xfrm>
                <a:off x="862" y="2585"/>
                <a:ext cx="8" cy="7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24" y="9"/>
                  </a:cxn>
                  <a:cxn ang="0">
                    <a:pos x="0" y="20"/>
                  </a:cxn>
                  <a:cxn ang="0">
                    <a:pos x="4" y="15"/>
                  </a:cxn>
                  <a:cxn ang="0">
                    <a:pos x="3" y="10"/>
                  </a:cxn>
                  <a:cxn ang="0">
                    <a:pos x="3" y="5"/>
                  </a:cxn>
                  <a:cxn ang="0">
                    <a:pos x="4" y="2"/>
                  </a:cxn>
                  <a:cxn ang="0">
                    <a:pos x="4" y="0"/>
                  </a:cxn>
                </a:cxnLst>
                <a:rect l="0" t="0" r="r" b="b"/>
                <a:pathLst>
                  <a:path w="24" h="20">
                    <a:moveTo>
                      <a:pt x="4" y="0"/>
                    </a:moveTo>
                    <a:lnTo>
                      <a:pt x="24" y="9"/>
                    </a:lnTo>
                    <a:lnTo>
                      <a:pt x="0" y="20"/>
                    </a:lnTo>
                    <a:lnTo>
                      <a:pt x="4" y="15"/>
                    </a:lnTo>
                    <a:lnTo>
                      <a:pt x="3" y="10"/>
                    </a:lnTo>
                    <a:lnTo>
                      <a:pt x="3" y="5"/>
                    </a:lnTo>
                    <a:lnTo>
                      <a:pt x="4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2978" name="Freeform 210"/>
              <p:cNvSpPr>
                <a:spLocks/>
              </p:cNvSpPr>
              <p:nvPr/>
            </p:nvSpPr>
            <p:spPr bwMode="auto">
              <a:xfrm>
                <a:off x="867" y="2559"/>
                <a:ext cx="17" cy="15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8" y="5"/>
                  </a:cxn>
                  <a:cxn ang="0">
                    <a:pos x="16" y="5"/>
                  </a:cxn>
                  <a:cxn ang="0">
                    <a:pos x="24" y="5"/>
                  </a:cxn>
                  <a:cxn ang="0">
                    <a:pos x="33" y="4"/>
                  </a:cxn>
                  <a:cxn ang="0">
                    <a:pos x="40" y="3"/>
                  </a:cxn>
                  <a:cxn ang="0">
                    <a:pos x="46" y="1"/>
                  </a:cxn>
                  <a:cxn ang="0">
                    <a:pos x="51" y="0"/>
                  </a:cxn>
                  <a:cxn ang="0">
                    <a:pos x="52" y="0"/>
                  </a:cxn>
                  <a:cxn ang="0">
                    <a:pos x="52" y="45"/>
                  </a:cxn>
                  <a:cxn ang="0">
                    <a:pos x="41" y="41"/>
                  </a:cxn>
                  <a:cxn ang="0">
                    <a:pos x="42" y="11"/>
                  </a:cxn>
                  <a:cxn ang="0">
                    <a:pos x="36" y="12"/>
                  </a:cxn>
                  <a:cxn ang="0">
                    <a:pos x="28" y="11"/>
                  </a:cxn>
                  <a:cxn ang="0">
                    <a:pos x="21" y="10"/>
                  </a:cxn>
                  <a:cxn ang="0">
                    <a:pos x="15" y="9"/>
                  </a:cxn>
                  <a:cxn ang="0">
                    <a:pos x="9" y="6"/>
                  </a:cxn>
                  <a:cxn ang="0">
                    <a:pos x="4" y="5"/>
                  </a:cxn>
                  <a:cxn ang="0">
                    <a:pos x="1" y="3"/>
                  </a:cxn>
                  <a:cxn ang="0">
                    <a:pos x="0" y="3"/>
                  </a:cxn>
                </a:cxnLst>
                <a:rect l="0" t="0" r="r" b="b"/>
                <a:pathLst>
                  <a:path w="52" h="45">
                    <a:moveTo>
                      <a:pt x="0" y="3"/>
                    </a:moveTo>
                    <a:lnTo>
                      <a:pt x="8" y="5"/>
                    </a:lnTo>
                    <a:lnTo>
                      <a:pt x="16" y="5"/>
                    </a:lnTo>
                    <a:lnTo>
                      <a:pt x="24" y="5"/>
                    </a:lnTo>
                    <a:lnTo>
                      <a:pt x="33" y="4"/>
                    </a:lnTo>
                    <a:lnTo>
                      <a:pt x="40" y="3"/>
                    </a:lnTo>
                    <a:lnTo>
                      <a:pt x="46" y="1"/>
                    </a:lnTo>
                    <a:lnTo>
                      <a:pt x="51" y="0"/>
                    </a:lnTo>
                    <a:lnTo>
                      <a:pt x="52" y="0"/>
                    </a:lnTo>
                    <a:lnTo>
                      <a:pt x="52" y="45"/>
                    </a:lnTo>
                    <a:lnTo>
                      <a:pt x="41" y="41"/>
                    </a:lnTo>
                    <a:lnTo>
                      <a:pt x="42" y="11"/>
                    </a:lnTo>
                    <a:lnTo>
                      <a:pt x="36" y="12"/>
                    </a:lnTo>
                    <a:lnTo>
                      <a:pt x="28" y="11"/>
                    </a:lnTo>
                    <a:lnTo>
                      <a:pt x="21" y="10"/>
                    </a:lnTo>
                    <a:lnTo>
                      <a:pt x="15" y="9"/>
                    </a:lnTo>
                    <a:lnTo>
                      <a:pt x="9" y="6"/>
                    </a:lnTo>
                    <a:lnTo>
                      <a:pt x="4" y="5"/>
                    </a:lnTo>
                    <a:lnTo>
                      <a:pt x="1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2979" name="Freeform 211"/>
              <p:cNvSpPr>
                <a:spLocks/>
              </p:cNvSpPr>
              <p:nvPr/>
            </p:nvSpPr>
            <p:spPr bwMode="auto">
              <a:xfrm>
                <a:off x="1062" y="2724"/>
                <a:ext cx="17" cy="29"/>
              </a:xfrm>
              <a:custGeom>
                <a:avLst/>
                <a:gdLst/>
                <a:ahLst/>
                <a:cxnLst>
                  <a:cxn ang="0">
                    <a:pos x="51" y="0"/>
                  </a:cxn>
                  <a:cxn ang="0">
                    <a:pos x="50" y="8"/>
                  </a:cxn>
                  <a:cxn ang="0">
                    <a:pos x="49" y="16"/>
                  </a:cxn>
                  <a:cxn ang="0">
                    <a:pos x="46" y="23"/>
                  </a:cxn>
                  <a:cxn ang="0">
                    <a:pos x="43" y="29"/>
                  </a:cxn>
                  <a:cxn ang="0">
                    <a:pos x="38" y="36"/>
                  </a:cxn>
                  <a:cxn ang="0">
                    <a:pos x="32" y="41"/>
                  </a:cxn>
                  <a:cxn ang="0">
                    <a:pos x="26" y="45"/>
                  </a:cxn>
                  <a:cxn ang="0">
                    <a:pos x="19" y="48"/>
                  </a:cxn>
                  <a:cxn ang="0">
                    <a:pos x="7" y="57"/>
                  </a:cxn>
                  <a:cxn ang="0">
                    <a:pos x="2" y="65"/>
                  </a:cxn>
                  <a:cxn ang="0">
                    <a:pos x="2" y="76"/>
                  </a:cxn>
                  <a:cxn ang="0">
                    <a:pos x="4" y="85"/>
                  </a:cxn>
                  <a:cxn ang="0">
                    <a:pos x="0" y="72"/>
                  </a:cxn>
                  <a:cxn ang="0">
                    <a:pos x="0" y="58"/>
                  </a:cxn>
                  <a:cxn ang="0">
                    <a:pos x="5" y="46"/>
                  </a:cxn>
                  <a:cxn ang="0">
                    <a:pos x="17" y="41"/>
                  </a:cxn>
                  <a:cxn ang="0">
                    <a:pos x="25" y="39"/>
                  </a:cxn>
                  <a:cxn ang="0">
                    <a:pos x="32" y="35"/>
                  </a:cxn>
                  <a:cxn ang="0">
                    <a:pos x="39" y="28"/>
                  </a:cxn>
                  <a:cxn ang="0">
                    <a:pos x="44" y="20"/>
                  </a:cxn>
                  <a:cxn ang="0">
                    <a:pos x="47" y="13"/>
                  </a:cxn>
                  <a:cxn ang="0">
                    <a:pos x="49" y="6"/>
                  </a:cxn>
                  <a:cxn ang="0">
                    <a:pos x="51" y="2"/>
                  </a:cxn>
                  <a:cxn ang="0">
                    <a:pos x="51" y="0"/>
                  </a:cxn>
                </a:cxnLst>
                <a:rect l="0" t="0" r="r" b="b"/>
                <a:pathLst>
                  <a:path w="51" h="85">
                    <a:moveTo>
                      <a:pt x="51" y="0"/>
                    </a:moveTo>
                    <a:lnTo>
                      <a:pt x="50" y="8"/>
                    </a:lnTo>
                    <a:lnTo>
                      <a:pt x="49" y="16"/>
                    </a:lnTo>
                    <a:lnTo>
                      <a:pt x="46" y="23"/>
                    </a:lnTo>
                    <a:lnTo>
                      <a:pt x="43" y="29"/>
                    </a:lnTo>
                    <a:lnTo>
                      <a:pt x="38" y="36"/>
                    </a:lnTo>
                    <a:lnTo>
                      <a:pt x="32" y="41"/>
                    </a:lnTo>
                    <a:lnTo>
                      <a:pt x="26" y="45"/>
                    </a:lnTo>
                    <a:lnTo>
                      <a:pt x="19" y="48"/>
                    </a:lnTo>
                    <a:lnTo>
                      <a:pt x="7" y="57"/>
                    </a:lnTo>
                    <a:lnTo>
                      <a:pt x="2" y="65"/>
                    </a:lnTo>
                    <a:lnTo>
                      <a:pt x="2" y="76"/>
                    </a:lnTo>
                    <a:lnTo>
                      <a:pt x="4" y="85"/>
                    </a:lnTo>
                    <a:lnTo>
                      <a:pt x="0" y="72"/>
                    </a:lnTo>
                    <a:lnTo>
                      <a:pt x="0" y="58"/>
                    </a:lnTo>
                    <a:lnTo>
                      <a:pt x="5" y="46"/>
                    </a:lnTo>
                    <a:lnTo>
                      <a:pt x="17" y="41"/>
                    </a:lnTo>
                    <a:lnTo>
                      <a:pt x="25" y="39"/>
                    </a:lnTo>
                    <a:lnTo>
                      <a:pt x="32" y="35"/>
                    </a:lnTo>
                    <a:lnTo>
                      <a:pt x="39" y="28"/>
                    </a:lnTo>
                    <a:lnTo>
                      <a:pt x="44" y="20"/>
                    </a:lnTo>
                    <a:lnTo>
                      <a:pt x="47" y="13"/>
                    </a:lnTo>
                    <a:lnTo>
                      <a:pt x="49" y="6"/>
                    </a:lnTo>
                    <a:lnTo>
                      <a:pt x="51" y="2"/>
                    </a:lnTo>
                    <a:lnTo>
                      <a:pt x="51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2980" name="Freeform 212"/>
              <p:cNvSpPr>
                <a:spLocks/>
              </p:cNvSpPr>
              <p:nvPr/>
            </p:nvSpPr>
            <p:spPr bwMode="auto">
              <a:xfrm>
                <a:off x="1057" y="2728"/>
                <a:ext cx="11" cy="17"/>
              </a:xfrm>
              <a:custGeom>
                <a:avLst/>
                <a:gdLst/>
                <a:ahLst/>
                <a:cxnLst>
                  <a:cxn ang="0">
                    <a:pos x="31" y="0"/>
                  </a:cxn>
                  <a:cxn ang="0">
                    <a:pos x="29" y="10"/>
                  </a:cxn>
                  <a:cxn ang="0">
                    <a:pos x="25" y="18"/>
                  </a:cxn>
                  <a:cxn ang="0">
                    <a:pos x="19" y="25"/>
                  </a:cxn>
                  <a:cxn ang="0">
                    <a:pos x="11" y="30"/>
                  </a:cxn>
                  <a:cxn ang="0">
                    <a:pos x="4" y="34"/>
                  </a:cxn>
                  <a:cxn ang="0">
                    <a:pos x="1" y="40"/>
                  </a:cxn>
                  <a:cxn ang="0">
                    <a:pos x="1" y="47"/>
                  </a:cxn>
                  <a:cxn ang="0">
                    <a:pos x="2" y="53"/>
                  </a:cxn>
                  <a:cxn ang="0">
                    <a:pos x="0" y="45"/>
                  </a:cxn>
                  <a:cxn ang="0">
                    <a:pos x="0" y="36"/>
                  </a:cxn>
                  <a:cxn ang="0">
                    <a:pos x="3" y="29"/>
                  </a:cxn>
                  <a:cxn ang="0">
                    <a:pos x="10" y="26"/>
                  </a:cxn>
                  <a:cxn ang="0">
                    <a:pos x="19" y="21"/>
                  </a:cxn>
                  <a:cxn ang="0">
                    <a:pos x="26" y="13"/>
                  </a:cxn>
                  <a:cxn ang="0">
                    <a:pos x="29" y="5"/>
                  </a:cxn>
                  <a:cxn ang="0">
                    <a:pos x="31" y="0"/>
                  </a:cxn>
                </a:cxnLst>
                <a:rect l="0" t="0" r="r" b="b"/>
                <a:pathLst>
                  <a:path w="31" h="53">
                    <a:moveTo>
                      <a:pt x="31" y="0"/>
                    </a:moveTo>
                    <a:lnTo>
                      <a:pt x="29" y="10"/>
                    </a:lnTo>
                    <a:lnTo>
                      <a:pt x="25" y="18"/>
                    </a:lnTo>
                    <a:lnTo>
                      <a:pt x="19" y="25"/>
                    </a:lnTo>
                    <a:lnTo>
                      <a:pt x="11" y="30"/>
                    </a:lnTo>
                    <a:lnTo>
                      <a:pt x="4" y="34"/>
                    </a:lnTo>
                    <a:lnTo>
                      <a:pt x="1" y="40"/>
                    </a:lnTo>
                    <a:lnTo>
                      <a:pt x="1" y="47"/>
                    </a:lnTo>
                    <a:lnTo>
                      <a:pt x="2" y="53"/>
                    </a:lnTo>
                    <a:lnTo>
                      <a:pt x="0" y="45"/>
                    </a:lnTo>
                    <a:lnTo>
                      <a:pt x="0" y="36"/>
                    </a:lnTo>
                    <a:lnTo>
                      <a:pt x="3" y="29"/>
                    </a:lnTo>
                    <a:lnTo>
                      <a:pt x="10" y="26"/>
                    </a:lnTo>
                    <a:lnTo>
                      <a:pt x="19" y="21"/>
                    </a:lnTo>
                    <a:lnTo>
                      <a:pt x="26" y="13"/>
                    </a:lnTo>
                    <a:lnTo>
                      <a:pt x="29" y="5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2981" name="Freeform 213"/>
              <p:cNvSpPr>
                <a:spLocks/>
              </p:cNvSpPr>
              <p:nvPr/>
            </p:nvSpPr>
            <p:spPr bwMode="auto">
              <a:xfrm>
                <a:off x="1069" y="2713"/>
                <a:ext cx="20" cy="32"/>
              </a:xfrm>
              <a:custGeom>
                <a:avLst/>
                <a:gdLst/>
                <a:ahLst/>
                <a:cxnLst>
                  <a:cxn ang="0">
                    <a:pos x="0" y="95"/>
                  </a:cxn>
                  <a:cxn ang="0">
                    <a:pos x="13" y="89"/>
                  </a:cxn>
                  <a:cxn ang="0">
                    <a:pos x="25" y="79"/>
                  </a:cxn>
                  <a:cxn ang="0">
                    <a:pos x="35" y="68"/>
                  </a:cxn>
                  <a:cxn ang="0">
                    <a:pos x="45" y="54"/>
                  </a:cxn>
                  <a:cxn ang="0">
                    <a:pos x="51" y="40"/>
                  </a:cxn>
                  <a:cxn ang="0">
                    <a:pos x="56" y="27"/>
                  </a:cxn>
                  <a:cxn ang="0">
                    <a:pos x="59" y="13"/>
                  </a:cxn>
                  <a:cxn ang="0">
                    <a:pos x="57" y="0"/>
                  </a:cxn>
                  <a:cxn ang="0">
                    <a:pos x="53" y="25"/>
                  </a:cxn>
                  <a:cxn ang="0">
                    <a:pos x="46" y="45"/>
                  </a:cxn>
                  <a:cxn ang="0">
                    <a:pos x="37" y="61"/>
                  </a:cxn>
                  <a:cxn ang="0">
                    <a:pos x="26" y="74"/>
                  </a:cxn>
                  <a:cxn ang="0">
                    <a:pos x="17" y="83"/>
                  </a:cxn>
                  <a:cxn ang="0">
                    <a:pos x="8" y="90"/>
                  </a:cxn>
                  <a:cxn ang="0">
                    <a:pos x="2" y="94"/>
                  </a:cxn>
                  <a:cxn ang="0">
                    <a:pos x="0" y="95"/>
                  </a:cxn>
                </a:cxnLst>
                <a:rect l="0" t="0" r="r" b="b"/>
                <a:pathLst>
                  <a:path w="59" h="95">
                    <a:moveTo>
                      <a:pt x="0" y="95"/>
                    </a:moveTo>
                    <a:lnTo>
                      <a:pt x="13" y="89"/>
                    </a:lnTo>
                    <a:lnTo>
                      <a:pt x="25" y="79"/>
                    </a:lnTo>
                    <a:lnTo>
                      <a:pt x="35" y="68"/>
                    </a:lnTo>
                    <a:lnTo>
                      <a:pt x="45" y="54"/>
                    </a:lnTo>
                    <a:lnTo>
                      <a:pt x="51" y="40"/>
                    </a:lnTo>
                    <a:lnTo>
                      <a:pt x="56" y="27"/>
                    </a:lnTo>
                    <a:lnTo>
                      <a:pt x="59" y="13"/>
                    </a:lnTo>
                    <a:lnTo>
                      <a:pt x="57" y="0"/>
                    </a:lnTo>
                    <a:lnTo>
                      <a:pt x="53" y="25"/>
                    </a:lnTo>
                    <a:lnTo>
                      <a:pt x="46" y="45"/>
                    </a:lnTo>
                    <a:lnTo>
                      <a:pt x="37" y="61"/>
                    </a:lnTo>
                    <a:lnTo>
                      <a:pt x="26" y="74"/>
                    </a:lnTo>
                    <a:lnTo>
                      <a:pt x="17" y="83"/>
                    </a:lnTo>
                    <a:lnTo>
                      <a:pt x="8" y="90"/>
                    </a:lnTo>
                    <a:lnTo>
                      <a:pt x="2" y="94"/>
                    </a:lnTo>
                    <a:lnTo>
                      <a:pt x="0" y="95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2982" name="Freeform 214"/>
              <p:cNvSpPr>
                <a:spLocks/>
              </p:cNvSpPr>
              <p:nvPr/>
            </p:nvSpPr>
            <p:spPr bwMode="auto">
              <a:xfrm>
                <a:off x="1075" y="2752"/>
                <a:ext cx="103" cy="71"/>
              </a:xfrm>
              <a:custGeom>
                <a:avLst/>
                <a:gdLst/>
                <a:ahLst/>
                <a:cxnLst>
                  <a:cxn ang="0">
                    <a:pos x="122" y="24"/>
                  </a:cxn>
                  <a:cxn ang="0">
                    <a:pos x="139" y="42"/>
                  </a:cxn>
                  <a:cxn ang="0">
                    <a:pos x="131" y="51"/>
                  </a:cxn>
                  <a:cxn ang="0">
                    <a:pos x="144" y="75"/>
                  </a:cxn>
                  <a:cxn ang="0">
                    <a:pos x="162" y="100"/>
                  </a:cxn>
                  <a:cxn ang="0">
                    <a:pos x="178" y="119"/>
                  </a:cxn>
                  <a:cxn ang="0">
                    <a:pos x="185" y="127"/>
                  </a:cxn>
                  <a:cxn ang="0">
                    <a:pos x="185" y="112"/>
                  </a:cxn>
                  <a:cxn ang="0">
                    <a:pos x="198" y="122"/>
                  </a:cxn>
                  <a:cxn ang="0">
                    <a:pos x="206" y="127"/>
                  </a:cxn>
                  <a:cxn ang="0">
                    <a:pos x="211" y="130"/>
                  </a:cxn>
                  <a:cxn ang="0">
                    <a:pos x="209" y="114"/>
                  </a:cxn>
                  <a:cxn ang="0">
                    <a:pos x="232" y="140"/>
                  </a:cxn>
                  <a:cxn ang="0">
                    <a:pos x="267" y="167"/>
                  </a:cxn>
                  <a:cxn ang="0">
                    <a:pos x="298" y="188"/>
                  </a:cxn>
                  <a:cxn ang="0">
                    <a:pos x="311" y="196"/>
                  </a:cxn>
                  <a:cxn ang="0">
                    <a:pos x="286" y="193"/>
                  </a:cxn>
                  <a:cxn ang="0">
                    <a:pos x="266" y="187"/>
                  </a:cxn>
                  <a:cxn ang="0">
                    <a:pos x="253" y="182"/>
                  </a:cxn>
                  <a:cxn ang="0">
                    <a:pos x="248" y="179"/>
                  </a:cxn>
                  <a:cxn ang="0">
                    <a:pos x="267" y="207"/>
                  </a:cxn>
                  <a:cxn ang="0">
                    <a:pos x="250" y="201"/>
                  </a:cxn>
                  <a:cxn ang="0">
                    <a:pos x="239" y="194"/>
                  </a:cxn>
                  <a:cxn ang="0">
                    <a:pos x="231" y="191"/>
                  </a:cxn>
                  <a:cxn ang="0">
                    <a:pos x="237" y="206"/>
                  </a:cxn>
                  <a:cxn ang="0">
                    <a:pos x="218" y="214"/>
                  </a:cxn>
                  <a:cxn ang="0">
                    <a:pos x="198" y="209"/>
                  </a:cxn>
                  <a:cxn ang="0">
                    <a:pos x="179" y="201"/>
                  </a:cxn>
                  <a:cxn ang="0">
                    <a:pos x="166" y="193"/>
                  </a:cxn>
                  <a:cxn ang="0">
                    <a:pos x="161" y="190"/>
                  </a:cxn>
                  <a:cxn ang="0">
                    <a:pos x="158" y="203"/>
                  </a:cxn>
                  <a:cxn ang="0">
                    <a:pos x="143" y="191"/>
                  </a:cxn>
                  <a:cxn ang="0">
                    <a:pos x="130" y="175"/>
                  </a:cxn>
                  <a:cxn ang="0">
                    <a:pos x="122" y="165"/>
                  </a:cxn>
                  <a:cxn ang="0">
                    <a:pos x="112" y="160"/>
                  </a:cxn>
                  <a:cxn ang="0">
                    <a:pos x="96" y="151"/>
                  </a:cxn>
                  <a:cxn ang="0">
                    <a:pos x="86" y="142"/>
                  </a:cxn>
                  <a:cxn ang="0">
                    <a:pos x="80" y="134"/>
                  </a:cxn>
                  <a:cxn ang="0">
                    <a:pos x="73" y="142"/>
                  </a:cxn>
                  <a:cxn ang="0">
                    <a:pos x="22" y="118"/>
                  </a:cxn>
                  <a:cxn ang="0">
                    <a:pos x="1" y="68"/>
                  </a:cxn>
                  <a:cxn ang="0">
                    <a:pos x="1" y="40"/>
                  </a:cxn>
                  <a:cxn ang="0">
                    <a:pos x="13" y="18"/>
                  </a:cxn>
                  <a:cxn ang="0">
                    <a:pos x="34" y="39"/>
                  </a:cxn>
                  <a:cxn ang="0">
                    <a:pos x="41" y="16"/>
                  </a:cxn>
                  <a:cxn ang="0">
                    <a:pos x="61" y="27"/>
                  </a:cxn>
                  <a:cxn ang="0">
                    <a:pos x="94" y="30"/>
                  </a:cxn>
                </a:cxnLst>
                <a:rect l="0" t="0" r="r" b="b"/>
                <a:pathLst>
                  <a:path w="311" h="214">
                    <a:moveTo>
                      <a:pt x="116" y="9"/>
                    </a:moveTo>
                    <a:lnTo>
                      <a:pt x="122" y="24"/>
                    </a:lnTo>
                    <a:lnTo>
                      <a:pt x="131" y="35"/>
                    </a:lnTo>
                    <a:lnTo>
                      <a:pt x="139" y="42"/>
                    </a:lnTo>
                    <a:lnTo>
                      <a:pt x="142" y="45"/>
                    </a:lnTo>
                    <a:lnTo>
                      <a:pt x="131" y="51"/>
                    </a:lnTo>
                    <a:lnTo>
                      <a:pt x="136" y="63"/>
                    </a:lnTo>
                    <a:lnTo>
                      <a:pt x="144" y="75"/>
                    </a:lnTo>
                    <a:lnTo>
                      <a:pt x="153" y="87"/>
                    </a:lnTo>
                    <a:lnTo>
                      <a:pt x="162" y="100"/>
                    </a:lnTo>
                    <a:lnTo>
                      <a:pt x="171" y="110"/>
                    </a:lnTo>
                    <a:lnTo>
                      <a:pt x="178" y="119"/>
                    </a:lnTo>
                    <a:lnTo>
                      <a:pt x="183" y="125"/>
                    </a:lnTo>
                    <a:lnTo>
                      <a:pt x="185" y="127"/>
                    </a:lnTo>
                    <a:lnTo>
                      <a:pt x="179" y="106"/>
                    </a:lnTo>
                    <a:lnTo>
                      <a:pt x="185" y="112"/>
                    </a:lnTo>
                    <a:lnTo>
                      <a:pt x="192" y="118"/>
                    </a:lnTo>
                    <a:lnTo>
                      <a:pt x="198" y="122"/>
                    </a:lnTo>
                    <a:lnTo>
                      <a:pt x="202" y="125"/>
                    </a:lnTo>
                    <a:lnTo>
                      <a:pt x="206" y="127"/>
                    </a:lnTo>
                    <a:lnTo>
                      <a:pt x="209" y="129"/>
                    </a:lnTo>
                    <a:lnTo>
                      <a:pt x="211" y="130"/>
                    </a:lnTo>
                    <a:lnTo>
                      <a:pt x="213" y="130"/>
                    </a:lnTo>
                    <a:lnTo>
                      <a:pt x="209" y="114"/>
                    </a:lnTo>
                    <a:lnTo>
                      <a:pt x="219" y="127"/>
                    </a:lnTo>
                    <a:lnTo>
                      <a:pt x="232" y="140"/>
                    </a:lnTo>
                    <a:lnTo>
                      <a:pt x="249" y="153"/>
                    </a:lnTo>
                    <a:lnTo>
                      <a:pt x="267" y="167"/>
                    </a:lnTo>
                    <a:lnTo>
                      <a:pt x="284" y="179"/>
                    </a:lnTo>
                    <a:lnTo>
                      <a:pt x="298" y="188"/>
                    </a:lnTo>
                    <a:lnTo>
                      <a:pt x="308" y="194"/>
                    </a:lnTo>
                    <a:lnTo>
                      <a:pt x="311" y="196"/>
                    </a:lnTo>
                    <a:lnTo>
                      <a:pt x="299" y="195"/>
                    </a:lnTo>
                    <a:lnTo>
                      <a:pt x="286" y="193"/>
                    </a:lnTo>
                    <a:lnTo>
                      <a:pt x="276" y="191"/>
                    </a:lnTo>
                    <a:lnTo>
                      <a:pt x="266" y="187"/>
                    </a:lnTo>
                    <a:lnTo>
                      <a:pt x="259" y="184"/>
                    </a:lnTo>
                    <a:lnTo>
                      <a:pt x="253" y="182"/>
                    </a:lnTo>
                    <a:lnTo>
                      <a:pt x="249" y="180"/>
                    </a:lnTo>
                    <a:lnTo>
                      <a:pt x="248" y="179"/>
                    </a:lnTo>
                    <a:lnTo>
                      <a:pt x="276" y="209"/>
                    </a:lnTo>
                    <a:lnTo>
                      <a:pt x="267" y="207"/>
                    </a:lnTo>
                    <a:lnTo>
                      <a:pt x="259" y="204"/>
                    </a:lnTo>
                    <a:lnTo>
                      <a:pt x="250" y="201"/>
                    </a:lnTo>
                    <a:lnTo>
                      <a:pt x="244" y="197"/>
                    </a:lnTo>
                    <a:lnTo>
                      <a:pt x="239" y="194"/>
                    </a:lnTo>
                    <a:lnTo>
                      <a:pt x="234" y="192"/>
                    </a:lnTo>
                    <a:lnTo>
                      <a:pt x="231" y="191"/>
                    </a:lnTo>
                    <a:lnTo>
                      <a:pt x="230" y="190"/>
                    </a:lnTo>
                    <a:lnTo>
                      <a:pt x="237" y="206"/>
                    </a:lnTo>
                    <a:lnTo>
                      <a:pt x="213" y="200"/>
                    </a:lnTo>
                    <a:lnTo>
                      <a:pt x="218" y="214"/>
                    </a:lnTo>
                    <a:lnTo>
                      <a:pt x="207" y="212"/>
                    </a:lnTo>
                    <a:lnTo>
                      <a:pt x="198" y="209"/>
                    </a:lnTo>
                    <a:lnTo>
                      <a:pt x="187" y="205"/>
                    </a:lnTo>
                    <a:lnTo>
                      <a:pt x="179" y="201"/>
                    </a:lnTo>
                    <a:lnTo>
                      <a:pt x="172" y="196"/>
                    </a:lnTo>
                    <a:lnTo>
                      <a:pt x="166" y="193"/>
                    </a:lnTo>
                    <a:lnTo>
                      <a:pt x="162" y="191"/>
                    </a:lnTo>
                    <a:lnTo>
                      <a:pt x="161" y="190"/>
                    </a:lnTo>
                    <a:lnTo>
                      <a:pt x="166" y="206"/>
                    </a:lnTo>
                    <a:lnTo>
                      <a:pt x="158" y="203"/>
                    </a:lnTo>
                    <a:lnTo>
                      <a:pt x="151" y="197"/>
                    </a:lnTo>
                    <a:lnTo>
                      <a:pt x="143" y="191"/>
                    </a:lnTo>
                    <a:lnTo>
                      <a:pt x="136" y="183"/>
                    </a:lnTo>
                    <a:lnTo>
                      <a:pt x="130" y="175"/>
                    </a:lnTo>
                    <a:lnTo>
                      <a:pt x="125" y="169"/>
                    </a:lnTo>
                    <a:lnTo>
                      <a:pt x="122" y="165"/>
                    </a:lnTo>
                    <a:lnTo>
                      <a:pt x="121" y="163"/>
                    </a:lnTo>
                    <a:lnTo>
                      <a:pt x="112" y="160"/>
                    </a:lnTo>
                    <a:lnTo>
                      <a:pt x="103" y="156"/>
                    </a:lnTo>
                    <a:lnTo>
                      <a:pt x="96" y="151"/>
                    </a:lnTo>
                    <a:lnTo>
                      <a:pt x="90" y="146"/>
                    </a:lnTo>
                    <a:lnTo>
                      <a:pt x="86" y="142"/>
                    </a:lnTo>
                    <a:lnTo>
                      <a:pt x="82" y="138"/>
                    </a:lnTo>
                    <a:lnTo>
                      <a:pt x="80" y="134"/>
                    </a:lnTo>
                    <a:lnTo>
                      <a:pt x="79" y="133"/>
                    </a:lnTo>
                    <a:lnTo>
                      <a:pt x="73" y="142"/>
                    </a:lnTo>
                    <a:lnTo>
                      <a:pt x="31" y="106"/>
                    </a:lnTo>
                    <a:lnTo>
                      <a:pt x="22" y="118"/>
                    </a:lnTo>
                    <a:lnTo>
                      <a:pt x="6" y="93"/>
                    </a:lnTo>
                    <a:lnTo>
                      <a:pt x="1" y="68"/>
                    </a:lnTo>
                    <a:lnTo>
                      <a:pt x="0" y="48"/>
                    </a:lnTo>
                    <a:lnTo>
                      <a:pt x="1" y="40"/>
                    </a:lnTo>
                    <a:lnTo>
                      <a:pt x="13" y="45"/>
                    </a:lnTo>
                    <a:lnTo>
                      <a:pt x="13" y="18"/>
                    </a:lnTo>
                    <a:lnTo>
                      <a:pt x="34" y="55"/>
                    </a:lnTo>
                    <a:lnTo>
                      <a:pt x="34" y="39"/>
                    </a:lnTo>
                    <a:lnTo>
                      <a:pt x="37" y="25"/>
                    </a:lnTo>
                    <a:lnTo>
                      <a:pt x="41" y="16"/>
                    </a:lnTo>
                    <a:lnTo>
                      <a:pt x="44" y="13"/>
                    </a:lnTo>
                    <a:lnTo>
                      <a:pt x="61" y="27"/>
                    </a:lnTo>
                    <a:lnTo>
                      <a:pt x="68" y="0"/>
                    </a:lnTo>
                    <a:lnTo>
                      <a:pt x="94" y="30"/>
                    </a:lnTo>
                    <a:lnTo>
                      <a:pt x="116" y="9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2983" name="Freeform 215"/>
              <p:cNvSpPr>
                <a:spLocks/>
              </p:cNvSpPr>
              <p:nvPr/>
            </p:nvSpPr>
            <p:spPr bwMode="auto">
              <a:xfrm>
                <a:off x="860" y="2705"/>
                <a:ext cx="13" cy="27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1" y="15"/>
                  </a:cxn>
                  <a:cxn ang="0">
                    <a:pos x="0" y="21"/>
                  </a:cxn>
                  <a:cxn ang="0">
                    <a:pos x="2" y="28"/>
                  </a:cxn>
                  <a:cxn ang="0">
                    <a:pos x="8" y="40"/>
                  </a:cxn>
                  <a:cxn ang="0">
                    <a:pos x="12" y="49"/>
                  </a:cxn>
                  <a:cxn ang="0">
                    <a:pos x="16" y="56"/>
                  </a:cxn>
                  <a:cxn ang="0">
                    <a:pos x="21" y="63"/>
                  </a:cxn>
                  <a:cxn ang="0">
                    <a:pos x="27" y="69"/>
                  </a:cxn>
                  <a:cxn ang="0">
                    <a:pos x="32" y="73"/>
                  </a:cxn>
                  <a:cxn ang="0">
                    <a:pos x="36" y="76"/>
                  </a:cxn>
                  <a:cxn ang="0">
                    <a:pos x="39" y="78"/>
                  </a:cxn>
                  <a:cxn ang="0">
                    <a:pos x="40" y="79"/>
                  </a:cxn>
                  <a:cxn ang="0">
                    <a:pos x="23" y="60"/>
                  </a:cxn>
                  <a:cxn ang="0">
                    <a:pos x="15" y="49"/>
                  </a:cxn>
                  <a:cxn ang="0">
                    <a:pos x="11" y="39"/>
                  </a:cxn>
                  <a:cxn ang="0">
                    <a:pos x="11" y="31"/>
                  </a:cxn>
                  <a:cxn ang="0">
                    <a:pos x="10" y="21"/>
                  </a:cxn>
                  <a:cxn ang="0">
                    <a:pos x="8" y="11"/>
                  </a:cxn>
                  <a:cxn ang="0">
                    <a:pos x="5" y="3"/>
                  </a:cxn>
                  <a:cxn ang="0">
                    <a:pos x="4" y="0"/>
                  </a:cxn>
                </a:cxnLst>
                <a:rect l="0" t="0" r="r" b="b"/>
                <a:pathLst>
                  <a:path w="40" h="79">
                    <a:moveTo>
                      <a:pt x="4" y="0"/>
                    </a:moveTo>
                    <a:lnTo>
                      <a:pt x="1" y="15"/>
                    </a:lnTo>
                    <a:lnTo>
                      <a:pt x="0" y="21"/>
                    </a:lnTo>
                    <a:lnTo>
                      <a:pt x="2" y="28"/>
                    </a:lnTo>
                    <a:lnTo>
                      <a:pt x="8" y="40"/>
                    </a:lnTo>
                    <a:lnTo>
                      <a:pt x="12" y="49"/>
                    </a:lnTo>
                    <a:lnTo>
                      <a:pt x="16" y="56"/>
                    </a:lnTo>
                    <a:lnTo>
                      <a:pt x="21" y="63"/>
                    </a:lnTo>
                    <a:lnTo>
                      <a:pt x="27" y="69"/>
                    </a:lnTo>
                    <a:lnTo>
                      <a:pt x="32" y="73"/>
                    </a:lnTo>
                    <a:lnTo>
                      <a:pt x="36" y="76"/>
                    </a:lnTo>
                    <a:lnTo>
                      <a:pt x="39" y="78"/>
                    </a:lnTo>
                    <a:lnTo>
                      <a:pt x="40" y="79"/>
                    </a:lnTo>
                    <a:lnTo>
                      <a:pt x="23" y="60"/>
                    </a:lnTo>
                    <a:lnTo>
                      <a:pt x="15" y="49"/>
                    </a:lnTo>
                    <a:lnTo>
                      <a:pt x="11" y="39"/>
                    </a:lnTo>
                    <a:lnTo>
                      <a:pt x="11" y="31"/>
                    </a:lnTo>
                    <a:lnTo>
                      <a:pt x="10" y="21"/>
                    </a:lnTo>
                    <a:lnTo>
                      <a:pt x="8" y="11"/>
                    </a:lnTo>
                    <a:lnTo>
                      <a:pt x="5" y="3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2984" name="Freeform 216"/>
              <p:cNvSpPr>
                <a:spLocks/>
              </p:cNvSpPr>
              <p:nvPr/>
            </p:nvSpPr>
            <p:spPr bwMode="auto">
              <a:xfrm>
                <a:off x="961" y="2812"/>
                <a:ext cx="5" cy="2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6" y="14"/>
                  </a:cxn>
                  <a:cxn ang="0">
                    <a:pos x="11" y="33"/>
                  </a:cxn>
                  <a:cxn ang="0">
                    <a:pos x="13" y="50"/>
                  </a:cxn>
                  <a:cxn ang="0">
                    <a:pos x="14" y="56"/>
                  </a:cxn>
                  <a:cxn ang="0">
                    <a:pos x="7" y="69"/>
                  </a:cxn>
                  <a:cxn ang="0">
                    <a:pos x="7" y="41"/>
                  </a:cxn>
                  <a:cxn ang="0">
                    <a:pos x="4" y="18"/>
                  </a:cxn>
                  <a:cxn ang="0">
                    <a:pos x="1" y="5"/>
                  </a:cxn>
                  <a:cxn ang="0">
                    <a:pos x="0" y="0"/>
                  </a:cxn>
                </a:cxnLst>
                <a:rect l="0" t="0" r="r" b="b"/>
                <a:pathLst>
                  <a:path w="14" h="69">
                    <a:moveTo>
                      <a:pt x="0" y="0"/>
                    </a:moveTo>
                    <a:lnTo>
                      <a:pt x="6" y="14"/>
                    </a:lnTo>
                    <a:lnTo>
                      <a:pt x="11" y="33"/>
                    </a:lnTo>
                    <a:lnTo>
                      <a:pt x="13" y="50"/>
                    </a:lnTo>
                    <a:lnTo>
                      <a:pt x="14" y="56"/>
                    </a:lnTo>
                    <a:lnTo>
                      <a:pt x="7" y="69"/>
                    </a:lnTo>
                    <a:lnTo>
                      <a:pt x="7" y="41"/>
                    </a:lnTo>
                    <a:lnTo>
                      <a:pt x="4" y="18"/>
                    </a:lnTo>
                    <a:lnTo>
                      <a:pt x="1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2985" name="Freeform 217"/>
              <p:cNvSpPr>
                <a:spLocks/>
              </p:cNvSpPr>
              <p:nvPr/>
            </p:nvSpPr>
            <p:spPr bwMode="auto">
              <a:xfrm>
                <a:off x="969" y="2802"/>
                <a:ext cx="5" cy="19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3" y="24"/>
                  </a:cxn>
                  <a:cxn ang="0">
                    <a:pos x="14" y="52"/>
                  </a:cxn>
                  <a:cxn ang="0">
                    <a:pos x="7" y="55"/>
                  </a:cxn>
                  <a:cxn ang="0">
                    <a:pos x="7" y="25"/>
                  </a:cxn>
                  <a:cxn ang="0">
                    <a:pos x="0" y="0"/>
                  </a:cxn>
                </a:cxnLst>
                <a:rect l="0" t="0" r="r" b="b"/>
                <a:pathLst>
                  <a:path w="14" h="55">
                    <a:moveTo>
                      <a:pt x="0" y="0"/>
                    </a:moveTo>
                    <a:lnTo>
                      <a:pt x="13" y="24"/>
                    </a:lnTo>
                    <a:lnTo>
                      <a:pt x="14" y="52"/>
                    </a:lnTo>
                    <a:lnTo>
                      <a:pt x="7" y="55"/>
                    </a:lnTo>
                    <a:lnTo>
                      <a:pt x="7" y="2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2986" name="Freeform 218"/>
              <p:cNvSpPr>
                <a:spLocks/>
              </p:cNvSpPr>
              <p:nvPr/>
            </p:nvSpPr>
            <p:spPr bwMode="auto">
              <a:xfrm>
                <a:off x="1128" y="2798"/>
                <a:ext cx="14" cy="1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" y="7"/>
                  </a:cxn>
                  <a:cxn ang="0">
                    <a:pos x="6" y="13"/>
                  </a:cxn>
                  <a:cxn ang="0">
                    <a:pos x="12" y="19"/>
                  </a:cxn>
                  <a:cxn ang="0">
                    <a:pos x="17" y="24"/>
                  </a:cxn>
                  <a:cxn ang="0">
                    <a:pos x="22" y="29"/>
                  </a:cxn>
                  <a:cxn ang="0">
                    <a:pos x="28" y="32"/>
                  </a:cxn>
                  <a:cxn ang="0">
                    <a:pos x="36" y="35"/>
                  </a:cxn>
                  <a:cxn ang="0">
                    <a:pos x="42" y="36"/>
                  </a:cxn>
                  <a:cxn ang="0">
                    <a:pos x="35" y="32"/>
                  </a:cxn>
                  <a:cxn ang="0">
                    <a:pos x="26" y="26"/>
                  </a:cxn>
                  <a:cxn ang="0">
                    <a:pos x="20" y="21"/>
                  </a:cxn>
                  <a:cxn ang="0">
                    <a:pos x="14" y="14"/>
                  </a:cxn>
                  <a:cxn ang="0">
                    <a:pos x="7" y="8"/>
                  </a:cxn>
                  <a:cxn ang="0">
                    <a:pos x="3" y="4"/>
                  </a:cxn>
                  <a:cxn ang="0">
                    <a:pos x="1" y="1"/>
                  </a:cxn>
                  <a:cxn ang="0">
                    <a:pos x="0" y="0"/>
                  </a:cxn>
                </a:cxnLst>
                <a:rect l="0" t="0" r="r" b="b"/>
                <a:pathLst>
                  <a:path w="42" h="36">
                    <a:moveTo>
                      <a:pt x="0" y="0"/>
                    </a:moveTo>
                    <a:lnTo>
                      <a:pt x="3" y="7"/>
                    </a:lnTo>
                    <a:lnTo>
                      <a:pt x="6" y="13"/>
                    </a:lnTo>
                    <a:lnTo>
                      <a:pt x="12" y="19"/>
                    </a:lnTo>
                    <a:lnTo>
                      <a:pt x="17" y="24"/>
                    </a:lnTo>
                    <a:lnTo>
                      <a:pt x="22" y="29"/>
                    </a:lnTo>
                    <a:lnTo>
                      <a:pt x="28" y="32"/>
                    </a:lnTo>
                    <a:lnTo>
                      <a:pt x="36" y="35"/>
                    </a:lnTo>
                    <a:lnTo>
                      <a:pt x="42" y="36"/>
                    </a:lnTo>
                    <a:lnTo>
                      <a:pt x="35" y="32"/>
                    </a:lnTo>
                    <a:lnTo>
                      <a:pt x="26" y="26"/>
                    </a:lnTo>
                    <a:lnTo>
                      <a:pt x="20" y="21"/>
                    </a:lnTo>
                    <a:lnTo>
                      <a:pt x="14" y="14"/>
                    </a:lnTo>
                    <a:lnTo>
                      <a:pt x="7" y="8"/>
                    </a:lnTo>
                    <a:lnTo>
                      <a:pt x="3" y="4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2987" name="Freeform 219"/>
              <p:cNvSpPr>
                <a:spLocks/>
              </p:cNvSpPr>
              <p:nvPr/>
            </p:nvSpPr>
            <p:spPr bwMode="auto">
              <a:xfrm>
                <a:off x="1122" y="2802"/>
                <a:ext cx="9" cy="1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" y="11"/>
                  </a:cxn>
                  <a:cxn ang="0">
                    <a:pos x="2" y="16"/>
                  </a:cxn>
                  <a:cxn ang="0">
                    <a:pos x="4" y="18"/>
                  </a:cxn>
                  <a:cxn ang="0">
                    <a:pos x="8" y="22"/>
                  </a:cxn>
                  <a:cxn ang="0">
                    <a:pos x="14" y="28"/>
                  </a:cxn>
                  <a:cxn ang="0">
                    <a:pos x="20" y="30"/>
                  </a:cxn>
                  <a:cxn ang="0">
                    <a:pos x="26" y="31"/>
                  </a:cxn>
                  <a:cxn ang="0">
                    <a:pos x="29" y="31"/>
                  </a:cxn>
                  <a:cxn ang="0">
                    <a:pos x="6" y="14"/>
                  </a:cxn>
                  <a:cxn ang="0">
                    <a:pos x="0" y="0"/>
                  </a:cxn>
                </a:cxnLst>
                <a:rect l="0" t="0" r="r" b="b"/>
                <a:pathLst>
                  <a:path w="29" h="31">
                    <a:moveTo>
                      <a:pt x="0" y="0"/>
                    </a:moveTo>
                    <a:lnTo>
                      <a:pt x="2" y="11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8" y="22"/>
                    </a:lnTo>
                    <a:lnTo>
                      <a:pt x="14" y="28"/>
                    </a:lnTo>
                    <a:lnTo>
                      <a:pt x="20" y="30"/>
                    </a:lnTo>
                    <a:lnTo>
                      <a:pt x="26" y="31"/>
                    </a:lnTo>
                    <a:lnTo>
                      <a:pt x="29" y="31"/>
                    </a:lnTo>
                    <a:lnTo>
                      <a:pt x="6" y="1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2988" name="Freeform 220"/>
              <p:cNvSpPr>
                <a:spLocks/>
              </p:cNvSpPr>
              <p:nvPr/>
            </p:nvSpPr>
            <p:spPr bwMode="auto">
              <a:xfrm>
                <a:off x="918" y="2806"/>
                <a:ext cx="17" cy="67"/>
              </a:xfrm>
              <a:custGeom>
                <a:avLst/>
                <a:gdLst/>
                <a:ahLst/>
                <a:cxnLst>
                  <a:cxn ang="0">
                    <a:pos x="0" y="199"/>
                  </a:cxn>
                  <a:cxn ang="0">
                    <a:pos x="10" y="190"/>
                  </a:cxn>
                  <a:cxn ang="0">
                    <a:pos x="18" y="178"/>
                  </a:cxn>
                  <a:cxn ang="0">
                    <a:pos x="27" y="167"/>
                  </a:cxn>
                  <a:cxn ang="0">
                    <a:pos x="34" y="153"/>
                  </a:cxn>
                  <a:cxn ang="0">
                    <a:pos x="41" y="138"/>
                  </a:cxn>
                  <a:cxn ang="0">
                    <a:pos x="46" y="125"/>
                  </a:cxn>
                  <a:cxn ang="0">
                    <a:pos x="50" y="110"/>
                  </a:cxn>
                  <a:cxn ang="0">
                    <a:pos x="52" y="97"/>
                  </a:cxn>
                  <a:cxn ang="0">
                    <a:pos x="52" y="68"/>
                  </a:cxn>
                  <a:cxn ang="0">
                    <a:pos x="48" y="37"/>
                  </a:cxn>
                  <a:cxn ang="0">
                    <a:pos x="42" y="10"/>
                  </a:cxn>
                  <a:cxn ang="0">
                    <a:pos x="40" y="0"/>
                  </a:cxn>
                  <a:cxn ang="0">
                    <a:pos x="37" y="31"/>
                  </a:cxn>
                  <a:cxn ang="0">
                    <a:pos x="36" y="76"/>
                  </a:cxn>
                  <a:cxn ang="0">
                    <a:pos x="34" y="120"/>
                  </a:cxn>
                  <a:cxn ang="0">
                    <a:pos x="30" y="148"/>
                  </a:cxn>
                  <a:cxn ang="0">
                    <a:pos x="22" y="163"/>
                  </a:cxn>
                  <a:cxn ang="0">
                    <a:pos x="14" y="175"/>
                  </a:cxn>
                  <a:cxn ang="0">
                    <a:pos x="8" y="185"/>
                  </a:cxn>
                  <a:cxn ang="0">
                    <a:pos x="6" y="188"/>
                  </a:cxn>
                  <a:cxn ang="0">
                    <a:pos x="6" y="189"/>
                  </a:cxn>
                  <a:cxn ang="0">
                    <a:pos x="4" y="191"/>
                  </a:cxn>
                  <a:cxn ang="0">
                    <a:pos x="3" y="194"/>
                  </a:cxn>
                  <a:cxn ang="0">
                    <a:pos x="0" y="199"/>
                  </a:cxn>
                </a:cxnLst>
                <a:rect l="0" t="0" r="r" b="b"/>
                <a:pathLst>
                  <a:path w="52" h="199">
                    <a:moveTo>
                      <a:pt x="0" y="199"/>
                    </a:moveTo>
                    <a:lnTo>
                      <a:pt x="10" y="190"/>
                    </a:lnTo>
                    <a:lnTo>
                      <a:pt x="18" y="178"/>
                    </a:lnTo>
                    <a:lnTo>
                      <a:pt x="27" y="167"/>
                    </a:lnTo>
                    <a:lnTo>
                      <a:pt x="34" y="153"/>
                    </a:lnTo>
                    <a:lnTo>
                      <a:pt x="41" y="138"/>
                    </a:lnTo>
                    <a:lnTo>
                      <a:pt x="46" y="125"/>
                    </a:lnTo>
                    <a:lnTo>
                      <a:pt x="50" y="110"/>
                    </a:lnTo>
                    <a:lnTo>
                      <a:pt x="52" y="97"/>
                    </a:lnTo>
                    <a:lnTo>
                      <a:pt x="52" y="68"/>
                    </a:lnTo>
                    <a:lnTo>
                      <a:pt x="48" y="37"/>
                    </a:lnTo>
                    <a:lnTo>
                      <a:pt x="42" y="10"/>
                    </a:lnTo>
                    <a:lnTo>
                      <a:pt x="40" y="0"/>
                    </a:lnTo>
                    <a:lnTo>
                      <a:pt x="37" y="31"/>
                    </a:lnTo>
                    <a:lnTo>
                      <a:pt x="36" y="76"/>
                    </a:lnTo>
                    <a:lnTo>
                      <a:pt x="34" y="120"/>
                    </a:lnTo>
                    <a:lnTo>
                      <a:pt x="30" y="148"/>
                    </a:lnTo>
                    <a:lnTo>
                      <a:pt x="22" y="163"/>
                    </a:lnTo>
                    <a:lnTo>
                      <a:pt x="14" y="175"/>
                    </a:lnTo>
                    <a:lnTo>
                      <a:pt x="8" y="185"/>
                    </a:lnTo>
                    <a:lnTo>
                      <a:pt x="6" y="188"/>
                    </a:lnTo>
                    <a:lnTo>
                      <a:pt x="6" y="189"/>
                    </a:lnTo>
                    <a:lnTo>
                      <a:pt x="4" y="191"/>
                    </a:lnTo>
                    <a:lnTo>
                      <a:pt x="3" y="194"/>
                    </a:lnTo>
                    <a:lnTo>
                      <a:pt x="0" y="19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2989" name="Freeform 221"/>
              <p:cNvSpPr>
                <a:spLocks/>
              </p:cNvSpPr>
              <p:nvPr/>
            </p:nvSpPr>
            <p:spPr bwMode="auto">
              <a:xfrm>
                <a:off x="1217" y="2787"/>
                <a:ext cx="11" cy="8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" y="10"/>
                  </a:cxn>
                  <a:cxn ang="0">
                    <a:pos x="5" y="15"/>
                  </a:cxn>
                  <a:cxn ang="0">
                    <a:pos x="6" y="18"/>
                  </a:cxn>
                  <a:cxn ang="0">
                    <a:pos x="10" y="21"/>
                  </a:cxn>
                  <a:cxn ang="0">
                    <a:pos x="16" y="24"/>
                  </a:cxn>
                  <a:cxn ang="0">
                    <a:pos x="24" y="25"/>
                  </a:cxn>
                  <a:cxn ang="0">
                    <a:pos x="30" y="24"/>
                  </a:cxn>
                  <a:cxn ang="0">
                    <a:pos x="32" y="24"/>
                  </a:cxn>
                  <a:cxn ang="0">
                    <a:pos x="7" y="13"/>
                  </a:cxn>
                  <a:cxn ang="0">
                    <a:pos x="0" y="0"/>
                  </a:cxn>
                </a:cxnLst>
                <a:rect l="0" t="0" r="r" b="b"/>
                <a:pathLst>
                  <a:path w="32" h="25">
                    <a:moveTo>
                      <a:pt x="0" y="0"/>
                    </a:moveTo>
                    <a:lnTo>
                      <a:pt x="3" y="10"/>
                    </a:lnTo>
                    <a:lnTo>
                      <a:pt x="5" y="15"/>
                    </a:lnTo>
                    <a:lnTo>
                      <a:pt x="6" y="18"/>
                    </a:lnTo>
                    <a:lnTo>
                      <a:pt x="10" y="21"/>
                    </a:lnTo>
                    <a:lnTo>
                      <a:pt x="16" y="24"/>
                    </a:lnTo>
                    <a:lnTo>
                      <a:pt x="24" y="25"/>
                    </a:lnTo>
                    <a:lnTo>
                      <a:pt x="30" y="24"/>
                    </a:lnTo>
                    <a:lnTo>
                      <a:pt x="32" y="24"/>
                    </a:lnTo>
                    <a:lnTo>
                      <a:pt x="7" y="1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12" name="Group 222"/>
            <p:cNvGrpSpPr>
              <a:grpSpLocks/>
            </p:cNvGrpSpPr>
            <p:nvPr/>
          </p:nvGrpSpPr>
          <p:grpSpPr bwMode="auto">
            <a:xfrm flipH="1">
              <a:off x="1488" y="2448"/>
              <a:ext cx="446" cy="351"/>
              <a:chOff x="816" y="2547"/>
              <a:chExt cx="446" cy="351"/>
            </a:xfrm>
          </p:grpSpPr>
          <p:sp>
            <p:nvSpPr>
              <p:cNvPr id="32991" name="Freeform 223"/>
              <p:cNvSpPr>
                <a:spLocks/>
              </p:cNvSpPr>
              <p:nvPr/>
            </p:nvSpPr>
            <p:spPr bwMode="auto">
              <a:xfrm>
                <a:off x="816" y="2547"/>
                <a:ext cx="172" cy="341"/>
              </a:xfrm>
              <a:custGeom>
                <a:avLst/>
                <a:gdLst/>
                <a:ahLst/>
                <a:cxnLst>
                  <a:cxn ang="0">
                    <a:pos x="398" y="128"/>
                  </a:cxn>
                  <a:cxn ang="0">
                    <a:pos x="379" y="103"/>
                  </a:cxn>
                  <a:cxn ang="0">
                    <a:pos x="354" y="81"/>
                  </a:cxn>
                  <a:cxn ang="0">
                    <a:pos x="329" y="63"/>
                  </a:cxn>
                  <a:cxn ang="0">
                    <a:pos x="312" y="54"/>
                  </a:cxn>
                  <a:cxn ang="0">
                    <a:pos x="275" y="46"/>
                  </a:cxn>
                  <a:cxn ang="0">
                    <a:pos x="238" y="16"/>
                  </a:cxn>
                  <a:cxn ang="0">
                    <a:pos x="207" y="1"/>
                  </a:cxn>
                  <a:cxn ang="0">
                    <a:pos x="170" y="17"/>
                  </a:cxn>
                  <a:cxn ang="0">
                    <a:pos x="143" y="6"/>
                  </a:cxn>
                  <a:cxn ang="0">
                    <a:pos x="115" y="36"/>
                  </a:cxn>
                  <a:cxn ang="0">
                    <a:pos x="106" y="53"/>
                  </a:cxn>
                  <a:cxn ang="0">
                    <a:pos x="146" y="50"/>
                  </a:cxn>
                  <a:cxn ang="0">
                    <a:pos x="133" y="84"/>
                  </a:cxn>
                  <a:cxn ang="0">
                    <a:pos x="110" y="115"/>
                  </a:cxn>
                  <a:cxn ang="0">
                    <a:pos x="88" y="138"/>
                  </a:cxn>
                  <a:cxn ang="0">
                    <a:pos x="59" y="165"/>
                  </a:cxn>
                  <a:cxn ang="0">
                    <a:pos x="0" y="205"/>
                  </a:cxn>
                  <a:cxn ang="0">
                    <a:pos x="13" y="237"/>
                  </a:cxn>
                  <a:cxn ang="0">
                    <a:pos x="75" y="253"/>
                  </a:cxn>
                  <a:cxn ang="0">
                    <a:pos x="113" y="251"/>
                  </a:cxn>
                  <a:cxn ang="0">
                    <a:pos x="107" y="261"/>
                  </a:cxn>
                  <a:cxn ang="0">
                    <a:pos x="83" y="282"/>
                  </a:cxn>
                  <a:cxn ang="0">
                    <a:pos x="61" y="304"/>
                  </a:cxn>
                  <a:cxn ang="0">
                    <a:pos x="51" y="330"/>
                  </a:cxn>
                  <a:cxn ang="0">
                    <a:pos x="62" y="374"/>
                  </a:cxn>
                  <a:cxn ang="0">
                    <a:pos x="65" y="428"/>
                  </a:cxn>
                  <a:cxn ang="0">
                    <a:pos x="82" y="462"/>
                  </a:cxn>
                  <a:cxn ang="0">
                    <a:pos x="99" y="552"/>
                  </a:cxn>
                  <a:cxn ang="0">
                    <a:pos x="123" y="587"/>
                  </a:cxn>
                  <a:cxn ang="0">
                    <a:pos x="154" y="615"/>
                  </a:cxn>
                  <a:cxn ang="0">
                    <a:pos x="177" y="644"/>
                  </a:cxn>
                  <a:cxn ang="0">
                    <a:pos x="207" y="693"/>
                  </a:cxn>
                  <a:cxn ang="0">
                    <a:pos x="241" y="720"/>
                  </a:cxn>
                  <a:cxn ang="0">
                    <a:pos x="271" y="747"/>
                  </a:cxn>
                  <a:cxn ang="0">
                    <a:pos x="293" y="770"/>
                  </a:cxn>
                  <a:cxn ang="0">
                    <a:pos x="310" y="844"/>
                  </a:cxn>
                  <a:cxn ang="0">
                    <a:pos x="306" y="923"/>
                  </a:cxn>
                  <a:cxn ang="0">
                    <a:pos x="279" y="934"/>
                  </a:cxn>
                  <a:cxn ang="0">
                    <a:pos x="263" y="976"/>
                  </a:cxn>
                  <a:cxn ang="0">
                    <a:pos x="291" y="978"/>
                  </a:cxn>
                  <a:cxn ang="0">
                    <a:pos x="290" y="1009"/>
                  </a:cxn>
                  <a:cxn ang="0">
                    <a:pos x="322" y="1022"/>
                  </a:cxn>
                  <a:cxn ang="0">
                    <a:pos x="361" y="1003"/>
                  </a:cxn>
                  <a:cxn ang="0">
                    <a:pos x="409" y="967"/>
                  </a:cxn>
                  <a:cxn ang="0">
                    <a:pos x="455" y="914"/>
                  </a:cxn>
                  <a:cxn ang="0">
                    <a:pos x="475" y="866"/>
                  </a:cxn>
                  <a:cxn ang="0">
                    <a:pos x="502" y="818"/>
                  </a:cxn>
                  <a:cxn ang="0">
                    <a:pos x="488" y="714"/>
                  </a:cxn>
                  <a:cxn ang="0">
                    <a:pos x="362" y="660"/>
                  </a:cxn>
                  <a:cxn ang="0">
                    <a:pos x="340" y="528"/>
                  </a:cxn>
                  <a:cxn ang="0">
                    <a:pos x="433" y="370"/>
                  </a:cxn>
                  <a:cxn ang="0">
                    <a:pos x="457" y="217"/>
                  </a:cxn>
                </a:cxnLst>
                <a:rect l="0" t="0" r="r" b="b"/>
                <a:pathLst>
                  <a:path w="514" h="1024">
                    <a:moveTo>
                      <a:pt x="452" y="203"/>
                    </a:moveTo>
                    <a:lnTo>
                      <a:pt x="454" y="199"/>
                    </a:lnTo>
                    <a:lnTo>
                      <a:pt x="414" y="154"/>
                    </a:lnTo>
                    <a:lnTo>
                      <a:pt x="420" y="147"/>
                    </a:lnTo>
                    <a:lnTo>
                      <a:pt x="398" y="128"/>
                    </a:lnTo>
                    <a:lnTo>
                      <a:pt x="397" y="126"/>
                    </a:lnTo>
                    <a:lnTo>
                      <a:pt x="395" y="122"/>
                    </a:lnTo>
                    <a:lnTo>
                      <a:pt x="390" y="117"/>
                    </a:lnTo>
                    <a:lnTo>
                      <a:pt x="385" y="111"/>
                    </a:lnTo>
                    <a:lnTo>
                      <a:pt x="379" y="103"/>
                    </a:lnTo>
                    <a:lnTo>
                      <a:pt x="373" y="96"/>
                    </a:lnTo>
                    <a:lnTo>
                      <a:pt x="364" y="90"/>
                    </a:lnTo>
                    <a:lnTo>
                      <a:pt x="356" y="84"/>
                    </a:lnTo>
                    <a:lnTo>
                      <a:pt x="356" y="83"/>
                    </a:lnTo>
                    <a:lnTo>
                      <a:pt x="354" y="81"/>
                    </a:lnTo>
                    <a:lnTo>
                      <a:pt x="352" y="78"/>
                    </a:lnTo>
                    <a:lnTo>
                      <a:pt x="347" y="74"/>
                    </a:lnTo>
                    <a:lnTo>
                      <a:pt x="342" y="71"/>
                    </a:lnTo>
                    <a:lnTo>
                      <a:pt x="336" y="67"/>
                    </a:lnTo>
                    <a:lnTo>
                      <a:pt x="329" y="63"/>
                    </a:lnTo>
                    <a:lnTo>
                      <a:pt x="320" y="61"/>
                    </a:lnTo>
                    <a:lnTo>
                      <a:pt x="320" y="60"/>
                    </a:lnTo>
                    <a:lnTo>
                      <a:pt x="318" y="59"/>
                    </a:lnTo>
                    <a:lnTo>
                      <a:pt x="315" y="57"/>
                    </a:lnTo>
                    <a:lnTo>
                      <a:pt x="312" y="54"/>
                    </a:lnTo>
                    <a:lnTo>
                      <a:pt x="305" y="52"/>
                    </a:lnTo>
                    <a:lnTo>
                      <a:pt x="298" y="50"/>
                    </a:lnTo>
                    <a:lnTo>
                      <a:pt x="289" y="48"/>
                    </a:lnTo>
                    <a:lnTo>
                      <a:pt x="277" y="47"/>
                    </a:lnTo>
                    <a:lnTo>
                      <a:pt x="275" y="46"/>
                    </a:lnTo>
                    <a:lnTo>
                      <a:pt x="271" y="41"/>
                    </a:lnTo>
                    <a:lnTo>
                      <a:pt x="265" y="36"/>
                    </a:lnTo>
                    <a:lnTo>
                      <a:pt x="256" y="30"/>
                    </a:lnTo>
                    <a:lnTo>
                      <a:pt x="248" y="22"/>
                    </a:lnTo>
                    <a:lnTo>
                      <a:pt x="238" y="16"/>
                    </a:lnTo>
                    <a:lnTo>
                      <a:pt x="231" y="10"/>
                    </a:lnTo>
                    <a:lnTo>
                      <a:pt x="225" y="5"/>
                    </a:lnTo>
                    <a:lnTo>
                      <a:pt x="219" y="1"/>
                    </a:lnTo>
                    <a:lnTo>
                      <a:pt x="213" y="0"/>
                    </a:lnTo>
                    <a:lnTo>
                      <a:pt x="207" y="1"/>
                    </a:lnTo>
                    <a:lnTo>
                      <a:pt x="199" y="5"/>
                    </a:lnTo>
                    <a:lnTo>
                      <a:pt x="192" y="8"/>
                    </a:lnTo>
                    <a:lnTo>
                      <a:pt x="185" y="12"/>
                    </a:lnTo>
                    <a:lnTo>
                      <a:pt x="177" y="15"/>
                    </a:lnTo>
                    <a:lnTo>
                      <a:pt x="170" y="17"/>
                    </a:lnTo>
                    <a:lnTo>
                      <a:pt x="168" y="15"/>
                    </a:lnTo>
                    <a:lnTo>
                      <a:pt x="162" y="12"/>
                    </a:lnTo>
                    <a:lnTo>
                      <a:pt x="153" y="8"/>
                    </a:lnTo>
                    <a:lnTo>
                      <a:pt x="144" y="5"/>
                    </a:lnTo>
                    <a:lnTo>
                      <a:pt x="143" y="6"/>
                    </a:lnTo>
                    <a:lnTo>
                      <a:pt x="141" y="10"/>
                    </a:lnTo>
                    <a:lnTo>
                      <a:pt x="136" y="15"/>
                    </a:lnTo>
                    <a:lnTo>
                      <a:pt x="130" y="21"/>
                    </a:lnTo>
                    <a:lnTo>
                      <a:pt x="124" y="29"/>
                    </a:lnTo>
                    <a:lnTo>
                      <a:pt x="115" y="36"/>
                    </a:lnTo>
                    <a:lnTo>
                      <a:pt x="106" y="43"/>
                    </a:lnTo>
                    <a:lnTo>
                      <a:pt x="97" y="50"/>
                    </a:lnTo>
                    <a:lnTo>
                      <a:pt x="98" y="50"/>
                    </a:lnTo>
                    <a:lnTo>
                      <a:pt x="101" y="52"/>
                    </a:lnTo>
                    <a:lnTo>
                      <a:pt x="106" y="53"/>
                    </a:lnTo>
                    <a:lnTo>
                      <a:pt x="113" y="54"/>
                    </a:lnTo>
                    <a:lnTo>
                      <a:pt x="121" y="55"/>
                    </a:lnTo>
                    <a:lnTo>
                      <a:pt x="129" y="55"/>
                    </a:lnTo>
                    <a:lnTo>
                      <a:pt x="138" y="53"/>
                    </a:lnTo>
                    <a:lnTo>
                      <a:pt x="146" y="50"/>
                    </a:lnTo>
                    <a:lnTo>
                      <a:pt x="149" y="69"/>
                    </a:lnTo>
                    <a:lnTo>
                      <a:pt x="148" y="70"/>
                    </a:lnTo>
                    <a:lnTo>
                      <a:pt x="145" y="73"/>
                    </a:lnTo>
                    <a:lnTo>
                      <a:pt x="140" y="78"/>
                    </a:lnTo>
                    <a:lnTo>
                      <a:pt x="133" y="84"/>
                    </a:lnTo>
                    <a:lnTo>
                      <a:pt x="127" y="91"/>
                    </a:lnTo>
                    <a:lnTo>
                      <a:pt x="121" y="99"/>
                    </a:lnTo>
                    <a:lnTo>
                      <a:pt x="115" y="106"/>
                    </a:lnTo>
                    <a:lnTo>
                      <a:pt x="111" y="114"/>
                    </a:lnTo>
                    <a:lnTo>
                      <a:pt x="110" y="115"/>
                    </a:lnTo>
                    <a:lnTo>
                      <a:pt x="108" y="117"/>
                    </a:lnTo>
                    <a:lnTo>
                      <a:pt x="104" y="121"/>
                    </a:lnTo>
                    <a:lnTo>
                      <a:pt x="99" y="126"/>
                    </a:lnTo>
                    <a:lnTo>
                      <a:pt x="93" y="133"/>
                    </a:lnTo>
                    <a:lnTo>
                      <a:pt x="88" y="138"/>
                    </a:lnTo>
                    <a:lnTo>
                      <a:pt x="84" y="144"/>
                    </a:lnTo>
                    <a:lnTo>
                      <a:pt x="80" y="150"/>
                    </a:lnTo>
                    <a:lnTo>
                      <a:pt x="76" y="155"/>
                    </a:lnTo>
                    <a:lnTo>
                      <a:pt x="68" y="160"/>
                    </a:lnTo>
                    <a:lnTo>
                      <a:pt x="59" y="165"/>
                    </a:lnTo>
                    <a:lnTo>
                      <a:pt x="47" y="172"/>
                    </a:lnTo>
                    <a:lnTo>
                      <a:pt x="36" y="179"/>
                    </a:lnTo>
                    <a:lnTo>
                      <a:pt x="23" y="186"/>
                    </a:lnTo>
                    <a:lnTo>
                      <a:pt x="12" y="196"/>
                    </a:lnTo>
                    <a:lnTo>
                      <a:pt x="0" y="205"/>
                    </a:lnTo>
                    <a:lnTo>
                      <a:pt x="0" y="207"/>
                    </a:lnTo>
                    <a:lnTo>
                      <a:pt x="1" y="213"/>
                    </a:lnTo>
                    <a:lnTo>
                      <a:pt x="4" y="220"/>
                    </a:lnTo>
                    <a:lnTo>
                      <a:pt x="11" y="226"/>
                    </a:lnTo>
                    <a:lnTo>
                      <a:pt x="13" y="237"/>
                    </a:lnTo>
                    <a:lnTo>
                      <a:pt x="19" y="245"/>
                    </a:lnTo>
                    <a:lnTo>
                      <a:pt x="30" y="250"/>
                    </a:lnTo>
                    <a:lnTo>
                      <a:pt x="44" y="254"/>
                    </a:lnTo>
                    <a:lnTo>
                      <a:pt x="59" y="254"/>
                    </a:lnTo>
                    <a:lnTo>
                      <a:pt x="75" y="253"/>
                    </a:lnTo>
                    <a:lnTo>
                      <a:pt x="87" y="250"/>
                    </a:lnTo>
                    <a:lnTo>
                      <a:pt x="98" y="246"/>
                    </a:lnTo>
                    <a:lnTo>
                      <a:pt x="100" y="247"/>
                    </a:lnTo>
                    <a:lnTo>
                      <a:pt x="105" y="249"/>
                    </a:lnTo>
                    <a:lnTo>
                      <a:pt x="113" y="251"/>
                    </a:lnTo>
                    <a:lnTo>
                      <a:pt x="124" y="251"/>
                    </a:lnTo>
                    <a:lnTo>
                      <a:pt x="123" y="253"/>
                    </a:lnTo>
                    <a:lnTo>
                      <a:pt x="119" y="255"/>
                    </a:lnTo>
                    <a:lnTo>
                      <a:pt x="113" y="257"/>
                    </a:lnTo>
                    <a:lnTo>
                      <a:pt x="107" y="261"/>
                    </a:lnTo>
                    <a:lnTo>
                      <a:pt x="101" y="265"/>
                    </a:lnTo>
                    <a:lnTo>
                      <a:pt x="94" y="270"/>
                    </a:lnTo>
                    <a:lnTo>
                      <a:pt x="88" y="276"/>
                    </a:lnTo>
                    <a:lnTo>
                      <a:pt x="84" y="281"/>
                    </a:lnTo>
                    <a:lnTo>
                      <a:pt x="83" y="282"/>
                    </a:lnTo>
                    <a:lnTo>
                      <a:pt x="81" y="284"/>
                    </a:lnTo>
                    <a:lnTo>
                      <a:pt x="77" y="287"/>
                    </a:lnTo>
                    <a:lnTo>
                      <a:pt x="71" y="292"/>
                    </a:lnTo>
                    <a:lnTo>
                      <a:pt x="66" y="298"/>
                    </a:lnTo>
                    <a:lnTo>
                      <a:pt x="61" y="304"/>
                    </a:lnTo>
                    <a:lnTo>
                      <a:pt x="57" y="310"/>
                    </a:lnTo>
                    <a:lnTo>
                      <a:pt x="53" y="317"/>
                    </a:lnTo>
                    <a:lnTo>
                      <a:pt x="62" y="317"/>
                    </a:lnTo>
                    <a:lnTo>
                      <a:pt x="59" y="321"/>
                    </a:lnTo>
                    <a:lnTo>
                      <a:pt x="51" y="330"/>
                    </a:lnTo>
                    <a:lnTo>
                      <a:pt x="45" y="345"/>
                    </a:lnTo>
                    <a:lnTo>
                      <a:pt x="44" y="361"/>
                    </a:lnTo>
                    <a:lnTo>
                      <a:pt x="56" y="361"/>
                    </a:lnTo>
                    <a:lnTo>
                      <a:pt x="56" y="379"/>
                    </a:lnTo>
                    <a:lnTo>
                      <a:pt x="62" y="374"/>
                    </a:lnTo>
                    <a:lnTo>
                      <a:pt x="61" y="380"/>
                    </a:lnTo>
                    <a:lnTo>
                      <a:pt x="58" y="393"/>
                    </a:lnTo>
                    <a:lnTo>
                      <a:pt x="57" y="411"/>
                    </a:lnTo>
                    <a:lnTo>
                      <a:pt x="59" y="428"/>
                    </a:lnTo>
                    <a:lnTo>
                      <a:pt x="65" y="428"/>
                    </a:lnTo>
                    <a:lnTo>
                      <a:pt x="65" y="431"/>
                    </a:lnTo>
                    <a:lnTo>
                      <a:pt x="65" y="439"/>
                    </a:lnTo>
                    <a:lnTo>
                      <a:pt x="67" y="453"/>
                    </a:lnTo>
                    <a:lnTo>
                      <a:pt x="71" y="468"/>
                    </a:lnTo>
                    <a:lnTo>
                      <a:pt x="82" y="462"/>
                    </a:lnTo>
                    <a:lnTo>
                      <a:pt x="84" y="510"/>
                    </a:lnTo>
                    <a:lnTo>
                      <a:pt x="93" y="525"/>
                    </a:lnTo>
                    <a:lnTo>
                      <a:pt x="94" y="529"/>
                    </a:lnTo>
                    <a:lnTo>
                      <a:pt x="96" y="538"/>
                    </a:lnTo>
                    <a:lnTo>
                      <a:pt x="99" y="552"/>
                    </a:lnTo>
                    <a:lnTo>
                      <a:pt x="104" y="564"/>
                    </a:lnTo>
                    <a:lnTo>
                      <a:pt x="111" y="562"/>
                    </a:lnTo>
                    <a:lnTo>
                      <a:pt x="112" y="567"/>
                    </a:lnTo>
                    <a:lnTo>
                      <a:pt x="117" y="576"/>
                    </a:lnTo>
                    <a:lnTo>
                      <a:pt x="123" y="587"/>
                    </a:lnTo>
                    <a:lnTo>
                      <a:pt x="131" y="593"/>
                    </a:lnTo>
                    <a:lnTo>
                      <a:pt x="142" y="616"/>
                    </a:lnTo>
                    <a:lnTo>
                      <a:pt x="151" y="610"/>
                    </a:lnTo>
                    <a:lnTo>
                      <a:pt x="152" y="611"/>
                    </a:lnTo>
                    <a:lnTo>
                      <a:pt x="154" y="615"/>
                    </a:lnTo>
                    <a:lnTo>
                      <a:pt x="157" y="620"/>
                    </a:lnTo>
                    <a:lnTo>
                      <a:pt x="162" y="626"/>
                    </a:lnTo>
                    <a:lnTo>
                      <a:pt x="167" y="633"/>
                    </a:lnTo>
                    <a:lnTo>
                      <a:pt x="172" y="639"/>
                    </a:lnTo>
                    <a:lnTo>
                      <a:pt x="177" y="644"/>
                    </a:lnTo>
                    <a:lnTo>
                      <a:pt x="183" y="647"/>
                    </a:lnTo>
                    <a:lnTo>
                      <a:pt x="184" y="653"/>
                    </a:lnTo>
                    <a:lnTo>
                      <a:pt x="189" y="664"/>
                    </a:lnTo>
                    <a:lnTo>
                      <a:pt x="196" y="679"/>
                    </a:lnTo>
                    <a:lnTo>
                      <a:pt x="207" y="693"/>
                    </a:lnTo>
                    <a:lnTo>
                      <a:pt x="211" y="681"/>
                    </a:lnTo>
                    <a:lnTo>
                      <a:pt x="212" y="685"/>
                    </a:lnTo>
                    <a:lnTo>
                      <a:pt x="217" y="695"/>
                    </a:lnTo>
                    <a:lnTo>
                      <a:pt x="227" y="707"/>
                    </a:lnTo>
                    <a:lnTo>
                      <a:pt x="241" y="720"/>
                    </a:lnTo>
                    <a:lnTo>
                      <a:pt x="244" y="723"/>
                    </a:lnTo>
                    <a:lnTo>
                      <a:pt x="250" y="730"/>
                    </a:lnTo>
                    <a:lnTo>
                      <a:pt x="258" y="740"/>
                    </a:lnTo>
                    <a:lnTo>
                      <a:pt x="270" y="746"/>
                    </a:lnTo>
                    <a:lnTo>
                      <a:pt x="271" y="747"/>
                    </a:lnTo>
                    <a:lnTo>
                      <a:pt x="272" y="749"/>
                    </a:lnTo>
                    <a:lnTo>
                      <a:pt x="275" y="754"/>
                    </a:lnTo>
                    <a:lnTo>
                      <a:pt x="280" y="759"/>
                    </a:lnTo>
                    <a:lnTo>
                      <a:pt x="285" y="764"/>
                    </a:lnTo>
                    <a:lnTo>
                      <a:pt x="293" y="770"/>
                    </a:lnTo>
                    <a:lnTo>
                      <a:pt x="300" y="777"/>
                    </a:lnTo>
                    <a:lnTo>
                      <a:pt x="310" y="782"/>
                    </a:lnTo>
                    <a:lnTo>
                      <a:pt x="310" y="790"/>
                    </a:lnTo>
                    <a:lnTo>
                      <a:pt x="309" y="812"/>
                    </a:lnTo>
                    <a:lnTo>
                      <a:pt x="310" y="844"/>
                    </a:lnTo>
                    <a:lnTo>
                      <a:pt x="314" y="878"/>
                    </a:lnTo>
                    <a:lnTo>
                      <a:pt x="313" y="882"/>
                    </a:lnTo>
                    <a:lnTo>
                      <a:pt x="311" y="891"/>
                    </a:lnTo>
                    <a:lnTo>
                      <a:pt x="308" y="906"/>
                    </a:lnTo>
                    <a:lnTo>
                      <a:pt x="306" y="923"/>
                    </a:lnTo>
                    <a:lnTo>
                      <a:pt x="305" y="923"/>
                    </a:lnTo>
                    <a:lnTo>
                      <a:pt x="301" y="923"/>
                    </a:lnTo>
                    <a:lnTo>
                      <a:pt x="295" y="925"/>
                    </a:lnTo>
                    <a:lnTo>
                      <a:pt x="288" y="928"/>
                    </a:lnTo>
                    <a:lnTo>
                      <a:pt x="279" y="934"/>
                    </a:lnTo>
                    <a:lnTo>
                      <a:pt x="271" y="943"/>
                    </a:lnTo>
                    <a:lnTo>
                      <a:pt x="262" y="956"/>
                    </a:lnTo>
                    <a:lnTo>
                      <a:pt x="256" y="974"/>
                    </a:lnTo>
                    <a:lnTo>
                      <a:pt x="258" y="975"/>
                    </a:lnTo>
                    <a:lnTo>
                      <a:pt x="263" y="976"/>
                    </a:lnTo>
                    <a:lnTo>
                      <a:pt x="271" y="976"/>
                    </a:lnTo>
                    <a:lnTo>
                      <a:pt x="277" y="971"/>
                    </a:lnTo>
                    <a:lnTo>
                      <a:pt x="278" y="973"/>
                    </a:lnTo>
                    <a:lnTo>
                      <a:pt x="283" y="976"/>
                    </a:lnTo>
                    <a:lnTo>
                      <a:pt x="291" y="978"/>
                    </a:lnTo>
                    <a:lnTo>
                      <a:pt x="300" y="978"/>
                    </a:lnTo>
                    <a:lnTo>
                      <a:pt x="299" y="980"/>
                    </a:lnTo>
                    <a:lnTo>
                      <a:pt x="295" y="987"/>
                    </a:lnTo>
                    <a:lnTo>
                      <a:pt x="292" y="997"/>
                    </a:lnTo>
                    <a:lnTo>
                      <a:pt x="290" y="1009"/>
                    </a:lnTo>
                    <a:lnTo>
                      <a:pt x="297" y="1020"/>
                    </a:lnTo>
                    <a:lnTo>
                      <a:pt x="311" y="1018"/>
                    </a:lnTo>
                    <a:lnTo>
                      <a:pt x="312" y="1019"/>
                    </a:lnTo>
                    <a:lnTo>
                      <a:pt x="316" y="1020"/>
                    </a:lnTo>
                    <a:lnTo>
                      <a:pt x="322" y="1022"/>
                    </a:lnTo>
                    <a:lnTo>
                      <a:pt x="331" y="1024"/>
                    </a:lnTo>
                    <a:lnTo>
                      <a:pt x="333" y="1021"/>
                    </a:lnTo>
                    <a:lnTo>
                      <a:pt x="340" y="1017"/>
                    </a:lnTo>
                    <a:lnTo>
                      <a:pt x="350" y="1011"/>
                    </a:lnTo>
                    <a:lnTo>
                      <a:pt x="361" y="1003"/>
                    </a:lnTo>
                    <a:lnTo>
                      <a:pt x="374" y="992"/>
                    </a:lnTo>
                    <a:lnTo>
                      <a:pt x="385" y="982"/>
                    </a:lnTo>
                    <a:lnTo>
                      <a:pt x="396" y="971"/>
                    </a:lnTo>
                    <a:lnTo>
                      <a:pt x="403" y="961"/>
                    </a:lnTo>
                    <a:lnTo>
                      <a:pt x="409" y="967"/>
                    </a:lnTo>
                    <a:lnTo>
                      <a:pt x="425" y="941"/>
                    </a:lnTo>
                    <a:lnTo>
                      <a:pt x="439" y="950"/>
                    </a:lnTo>
                    <a:lnTo>
                      <a:pt x="442" y="946"/>
                    </a:lnTo>
                    <a:lnTo>
                      <a:pt x="448" y="933"/>
                    </a:lnTo>
                    <a:lnTo>
                      <a:pt x="455" y="914"/>
                    </a:lnTo>
                    <a:lnTo>
                      <a:pt x="458" y="891"/>
                    </a:lnTo>
                    <a:lnTo>
                      <a:pt x="469" y="895"/>
                    </a:lnTo>
                    <a:lnTo>
                      <a:pt x="470" y="891"/>
                    </a:lnTo>
                    <a:lnTo>
                      <a:pt x="473" y="881"/>
                    </a:lnTo>
                    <a:lnTo>
                      <a:pt x="475" y="866"/>
                    </a:lnTo>
                    <a:lnTo>
                      <a:pt x="476" y="850"/>
                    </a:lnTo>
                    <a:lnTo>
                      <a:pt x="493" y="854"/>
                    </a:lnTo>
                    <a:lnTo>
                      <a:pt x="495" y="849"/>
                    </a:lnTo>
                    <a:lnTo>
                      <a:pt x="500" y="834"/>
                    </a:lnTo>
                    <a:lnTo>
                      <a:pt x="502" y="818"/>
                    </a:lnTo>
                    <a:lnTo>
                      <a:pt x="501" y="802"/>
                    </a:lnTo>
                    <a:lnTo>
                      <a:pt x="514" y="806"/>
                    </a:lnTo>
                    <a:lnTo>
                      <a:pt x="510" y="771"/>
                    </a:lnTo>
                    <a:lnTo>
                      <a:pt x="501" y="740"/>
                    </a:lnTo>
                    <a:lnTo>
                      <a:pt x="488" y="714"/>
                    </a:lnTo>
                    <a:lnTo>
                      <a:pt x="470" y="691"/>
                    </a:lnTo>
                    <a:lnTo>
                      <a:pt x="449" y="674"/>
                    </a:lnTo>
                    <a:lnTo>
                      <a:pt x="424" y="662"/>
                    </a:lnTo>
                    <a:lnTo>
                      <a:pt x="395" y="658"/>
                    </a:lnTo>
                    <a:lnTo>
                      <a:pt x="362" y="660"/>
                    </a:lnTo>
                    <a:lnTo>
                      <a:pt x="354" y="641"/>
                    </a:lnTo>
                    <a:lnTo>
                      <a:pt x="346" y="617"/>
                    </a:lnTo>
                    <a:lnTo>
                      <a:pt x="341" y="589"/>
                    </a:lnTo>
                    <a:lnTo>
                      <a:pt x="339" y="558"/>
                    </a:lnTo>
                    <a:lnTo>
                      <a:pt x="340" y="528"/>
                    </a:lnTo>
                    <a:lnTo>
                      <a:pt x="346" y="499"/>
                    </a:lnTo>
                    <a:lnTo>
                      <a:pt x="357" y="475"/>
                    </a:lnTo>
                    <a:lnTo>
                      <a:pt x="375" y="457"/>
                    </a:lnTo>
                    <a:lnTo>
                      <a:pt x="409" y="412"/>
                    </a:lnTo>
                    <a:lnTo>
                      <a:pt x="433" y="370"/>
                    </a:lnTo>
                    <a:lnTo>
                      <a:pt x="449" y="331"/>
                    </a:lnTo>
                    <a:lnTo>
                      <a:pt x="458" y="296"/>
                    </a:lnTo>
                    <a:lnTo>
                      <a:pt x="460" y="264"/>
                    </a:lnTo>
                    <a:lnTo>
                      <a:pt x="460" y="238"/>
                    </a:lnTo>
                    <a:lnTo>
                      <a:pt x="457" y="217"/>
                    </a:lnTo>
                    <a:lnTo>
                      <a:pt x="452" y="20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2992" name="Freeform 224"/>
              <p:cNvSpPr>
                <a:spLocks/>
              </p:cNvSpPr>
              <p:nvPr/>
            </p:nvSpPr>
            <p:spPr bwMode="auto">
              <a:xfrm>
                <a:off x="929" y="2614"/>
                <a:ext cx="333" cy="284"/>
              </a:xfrm>
              <a:custGeom>
                <a:avLst/>
                <a:gdLst/>
                <a:ahLst/>
                <a:cxnLst>
                  <a:cxn ang="0">
                    <a:pos x="0" y="355"/>
                  </a:cxn>
                  <a:cxn ang="0">
                    <a:pos x="56" y="455"/>
                  </a:cxn>
                  <a:cxn ang="0">
                    <a:pos x="162" y="537"/>
                  </a:cxn>
                  <a:cxn ang="0">
                    <a:pos x="187" y="564"/>
                  </a:cxn>
                  <a:cxn ang="0">
                    <a:pos x="255" y="523"/>
                  </a:cxn>
                  <a:cxn ang="0">
                    <a:pos x="310" y="503"/>
                  </a:cxn>
                  <a:cxn ang="0">
                    <a:pos x="333" y="501"/>
                  </a:cxn>
                  <a:cxn ang="0">
                    <a:pos x="357" y="492"/>
                  </a:cxn>
                  <a:cxn ang="0">
                    <a:pos x="409" y="477"/>
                  </a:cxn>
                  <a:cxn ang="0">
                    <a:pos x="432" y="520"/>
                  </a:cxn>
                  <a:cxn ang="0">
                    <a:pos x="467" y="534"/>
                  </a:cxn>
                  <a:cxn ang="0">
                    <a:pos x="494" y="561"/>
                  </a:cxn>
                  <a:cxn ang="0">
                    <a:pos x="515" y="565"/>
                  </a:cxn>
                  <a:cxn ang="0">
                    <a:pos x="546" y="586"/>
                  </a:cxn>
                  <a:cxn ang="0">
                    <a:pos x="570" y="633"/>
                  </a:cxn>
                  <a:cxn ang="0">
                    <a:pos x="577" y="687"/>
                  </a:cxn>
                  <a:cxn ang="0">
                    <a:pos x="523" y="729"/>
                  </a:cxn>
                  <a:cxn ang="0">
                    <a:pos x="521" y="771"/>
                  </a:cxn>
                  <a:cxn ang="0">
                    <a:pos x="559" y="769"/>
                  </a:cxn>
                  <a:cxn ang="0">
                    <a:pos x="579" y="755"/>
                  </a:cxn>
                  <a:cxn ang="0">
                    <a:pos x="607" y="726"/>
                  </a:cxn>
                  <a:cxn ang="0">
                    <a:pos x="640" y="638"/>
                  </a:cxn>
                  <a:cxn ang="0">
                    <a:pos x="697" y="781"/>
                  </a:cxn>
                  <a:cxn ang="0">
                    <a:pos x="673" y="811"/>
                  </a:cxn>
                  <a:cxn ang="0">
                    <a:pos x="666" y="850"/>
                  </a:cxn>
                  <a:cxn ang="0">
                    <a:pos x="680" y="850"/>
                  </a:cxn>
                  <a:cxn ang="0">
                    <a:pos x="703" y="839"/>
                  </a:cxn>
                  <a:cxn ang="0">
                    <a:pos x="724" y="833"/>
                  </a:cxn>
                  <a:cxn ang="0">
                    <a:pos x="760" y="785"/>
                  </a:cxn>
                  <a:cxn ang="0">
                    <a:pos x="770" y="629"/>
                  </a:cxn>
                  <a:cxn ang="0">
                    <a:pos x="833" y="649"/>
                  </a:cxn>
                  <a:cxn ang="0">
                    <a:pos x="903" y="637"/>
                  </a:cxn>
                  <a:cxn ang="0">
                    <a:pos x="948" y="621"/>
                  </a:cxn>
                  <a:cxn ang="0">
                    <a:pos x="977" y="600"/>
                  </a:cxn>
                  <a:cxn ang="0">
                    <a:pos x="953" y="599"/>
                  </a:cxn>
                  <a:cxn ang="0">
                    <a:pos x="973" y="573"/>
                  </a:cxn>
                  <a:cxn ang="0">
                    <a:pos x="991" y="527"/>
                  </a:cxn>
                  <a:cxn ang="0">
                    <a:pos x="974" y="506"/>
                  </a:cxn>
                  <a:cxn ang="0">
                    <a:pos x="964" y="486"/>
                  </a:cxn>
                  <a:cxn ang="0">
                    <a:pos x="946" y="504"/>
                  </a:cxn>
                  <a:cxn ang="0">
                    <a:pos x="871" y="478"/>
                  </a:cxn>
                  <a:cxn ang="0">
                    <a:pos x="853" y="361"/>
                  </a:cxn>
                  <a:cxn ang="0">
                    <a:pos x="829" y="236"/>
                  </a:cxn>
                  <a:cxn ang="0">
                    <a:pos x="774" y="181"/>
                  </a:cxn>
                  <a:cxn ang="0">
                    <a:pos x="727" y="147"/>
                  </a:cxn>
                  <a:cxn ang="0">
                    <a:pos x="668" y="118"/>
                  </a:cxn>
                  <a:cxn ang="0">
                    <a:pos x="645" y="110"/>
                  </a:cxn>
                  <a:cxn ang="0">
                    <a:pos x="589" y="100"/>
                  </a:cxn>
                  <a:cxn ang="0">
                    <a:pos x="498" y="97"/>
                  </a:cxn>
                  <a:cxn ang="0">
                    <a:pos x="402" y="95"/>
                  </a:cxn>
                  <a:cxn ang="0">
                    <a:pos x="322" y="97"/>
                  </a:cxn>
                  <a:cxn ang="0">
                    <a:pos x="222" y="86"/>
                  </a:cxn>
                  <a:cxn ang="0">
                    <a:pos x="151" y="47"/>
                  </a:cxn>
                  <a:cxn ang="0">
                    <a:pos x="118" y="14"/>
                  </a:cxn>
                  <a:cxn ang="0">
                    <a:pos x="94" y="167"/>
                  </a:cxn>
                </a:cxnLst>
                <a:rect l="0" t="0" r="r" b="b"/>
                <a:pathLst>
                  <a:path w="998" h="850">
                    <a:moveTo>
                      <a:pt x="36" y="254"/>
                    </a:moveTo>
                    <a:lnTo>
                      <a:pt x="18" y="272"/>
                    </a:lnTo>
                    <a:lnTo>
                      <a:pt x="7" y="296"/>
                    </a:lnTo>
                    <a:lnTo>
                      <a:pt x="1" y="325"/>
                    </a:lnTo>
                    <a:lnTo>
                      <a:pt x="0" y="355"/>
                    </a:lnTo>
                    <a:lnTo>
                      <a:pt x="2" y="386"/>
                    </a:lnTo>
                    <a:lnTo>
                      <a:pt x="7" y="414"/>
                    </a:lnTo>
                    <a:lnTo>
                      <a:pt x="15" y="438"/>
                    </a:lnTo>
                    <a:lnTo>
                      <a:pt x="23" y="457"/>
                    </a:lnTo>
                    <a:lnTo>
                      <a:pt x="56" y="455"/>
                    </a:lnTo>
                    <a:lnTo>
                      <a:pt x="85" y="459"/>
                    </a:lnTo>
                    <a:lnTo>
                      <a:pt x="110" y="471"/>
                    </a:lnTo>
                    <a:lnTo>
                      <a:pt x="131" y="488"/>
                    </a:lnTo>
                    <a:lnTo>
                      <a:pt x="149" y="511"/>
                    </a:lnTo>
                    <a:lnTo>
                      <a:pt x="162" y="537"/>
                    </a:lnTo>
                    <a:lnTo>
                      <a:pt x="171" y="568"/>
                    </a:lnTo>
                    <a:lnTo>
                      <a:pt x="175" y="603"/>
                    </a:lnTo>
                    <a:lnTo>
                      <a:pt x="177" y="597"/>
                    </a:lnTo>
                    <a:lnTo>
                      <a:pt x="182" y="583"/>
                    </a:lnTo>
                    <a:lnTo>
                      <a:pt x="187" y="564"/>
                    </a:lnTo>
                    <a:lnTo>
                      <a:pt x="188" y="547"/>
                    </a:lnTo>
                    <a:lnTo>
                      <a:pt x="199" y="550"/>
                    </a:lnTo>
                    <a:lnTo>
                      <a:pt x="203" y="536"/>
                    </a:lnTo>
                    <a:lnTo>
                      <a:pt x="233" y="551"/>
                    </a:lnTo>
                    <a:lnTo>
                      <a:pt x="255" y="523"/>
                    </a:lnTo>
                    <a:lnTo>
                      <a:pt x="266" y="531"/>
                    </a:lnTo>
                    <a:lnTo>
                      <a:pt x="282" y="513"/>
                    </a:lnTo>
                    <a:lnTo>
                      <a:pt x="298" y="519"/>
                    </a:lnTo>
                    <a:lnTo>
                      <a:pt x="309" y="502"/>
                    </a:lnTo>
                    <a:lnTo>
                      <a:pt x="310" y="503"/>
                    </a:lnTo>
                    <a:lnTo>
                      <a:pt x="313" y="504"/>
                    </a:lnTo>
                    <a:lnTo>
                      <a:pt x="318" y="504"/>
                    </a:lnTo>
                    <a:lnTo>
                      <a:pt x="326" y="503"/>
                    </a:lnTo>
                    <a:lnTo>
                      <a:pt x="328" y="503"/>
                    </a:lnTo>
                    <a:lnTo>
                      <a:pt x="333" y="501"/>
                    </a:lnTo>
                    <a:lnTo>
                      <a:pt x="337" y="498"/>
                    </a:lnTo>
                    <a:lnTo>
                      <a:pt x="341" y="492"/>
                    </a:lnTo>
                    <a:lnTo>
                      <a:pt x="343" y="492"/>
                    </a:lnTo>
                    <a:lnTo>
                      <a:pt x="348" y="492"/>
                    </a:lnTo>
                    <a:lnTo>
                      <a:pt x="357" y="492"/>
                    </a:lnTo>
                    <a:lnTo>
                      <a:pt x="367" y="491"/>
                    </a:lnTo>
                    <a:lnTo>
                      <a:pt x="379" y="490"/>
                    </a:lnTo>
                    <a:lnTo>
                      <a:pt x="389" y="486"/>
                    </a:lnTo>
                    <a:lnTo>
                      <a:pt x="400" y="482"/>
                    </a:lnTo>
                    <a:lnTo>
                      <a:pt x="409" y="477"/>
                    </a:lnTo>
                    <a:lnTo>
                      <a:pt x="410" y="479"/>
                    </a:lnTo>
                    <a:lnTo>
                      <a:pt x="413" y="486"/>
                    </a:lnTo>
                    <a:lnTo>
                      <a:pt x="418" y="496"/>
                    </a:lnTo>
                    <a:lnTo>
                      <a:pt x="424" y="508"/>
                    </a:lnTo>
                    <a:lnTo>
                      <a:pt x="432" y="520"/>
                    </a:lnTo>
                    <a:lnTo>
                      <a:pt x="441" y="533"/>
                    </a:lnTo>
                    <a:lnTo>
                      <a:pt x="450" y="543"/>
                    </a:lnTo>
                    <a:lnTo>
                      <a:pt x="461" y="552"/>
                    </a:lnTo>
                    <a:lnTo>
                      <a:pt x="466" y="533"/>
                    </a:lnTo>
                    <a:lnTo>
                      <a:pt x="467" y="534"/>
                    </a:lnTo>
                    <a:lnTo>
                      <a:pt x="470" y="538"/>
                    </a:lnTo>
                    <a:lnTo>
                      <a:pt x="474" y="542"/>
                    </a:lnTo>
                    <a:lnTo>
                      <a:pt x="481" y="548"/>
                    </a:lnTo>
                    <a:lnTo>
                      <a:pt x="487" y="555"/>
                    </a:lnTo>
                    <a:lnTo>
                      <a:pt x="494" y="561"/>
                    </a:lnTo>
                    <a:lnTo>
                      <a:pt x="502" y="567"/>
                    </a:lnTo>
                    <a:lnTo>
                      <a:pt x="509" y="572"/>
                    </a:lnTo>
                    <a:lnTo>
                      <a:pt x="512" y="562"/>
                    </a:lnTo>
                    <a:lnTo>
                      <a:pt x="513" y="563"/>
                    </a:lnTo>
                    <a:lnTo>
                      <a:pt x="515" y="565"/>
                    </a:lnTo>
                    <a:lnTo>
                      <a:pt x="519" y="569"/>
                    </a:lnTo>
                    <a:lnTo>
                      <a:pt x="525" y="574"/>
                    </a:lnTo>
                    <a:lnTo>
                      <a:pt x="531" y="579"/>
                    </a:lnTo>
                    <a:lnTo>
                      <a:pt x="538" y="583"/>
                    </a:lnTo>
                    <a:lnTo>
                      <a:pt x="546" y="586"/>
                    </a:lnTo>
                    <a:lnTo>
                      <a:pt x="553" y="588"/>
                    </a:lnTo>
                    <a:lnTo>
                      <a:pt x="557" y="622"/>
                    </a:lnTo>
                    <a:lnTo>
                      <a:pt x="564" y="617"/>
                    </a:lnTo>
                    <a:lnTo>
                      <a:pt x="566" y="622"/>
                    </a:lnTo>
                    <a:lnTo>
                      <a:pt x="570" y="633"/>
                    </a:lnTo>
                    <a:lnTo>
                      <a:pt x="576" y="647"/>
                    </a:lnTo>
                    <a:lnTo>
                      <a:pt x="585" y="659"/>
                    </a:lnTo>
                    <a:lnTo>
                      <a:pt x="583" y="681"/>
                    </a:lnTo>
                    <a:lnTo>
                      <a:pt x="581" y="683"/>
                    </a:lnTo>
                    <a:lnTo>
                      <a:pt x="577" y="687"/>
                    </a:lnTo>
                    <a:lnTo>
                      <a:pt x="569" y="693"/>
                    </a:lnTo>
                    <a:lnTo>
                      <a:pt x="559" y="702"/>
                    </a:lnTo>
                    <a:lnTo>
                      <a:pt x="548" y="711"/>
                    </a:lnTo>
                    <a:lnTo>
                      <a:pt x="535" y="721"/>
                    </a:lnTo>
                    <a:lnTo>
                      <a:pt x="523" y="729"/>
                    </a:lnTo>
                    <a:lnTo>
                      <a:pt x="509" y="737"/>
                    </a:lnTo>
                    <a:lnTo>
                      <a:pt x="509" y="764"/>
                    </a:lnTo>
                    <a:lnTo>
                      <a:pt x="515" y="767"/>
                    </a:lnTo>
                    <a:lnTo>
                      <a:pt x="516" y="768"/>
                    </a:lnTo>
                    <a:lnTo>
                      <a:pt x="521" y="771"/>
                    </a:lnTo>
                    <a:lnTo>
                      <a:pt x="527" y="773"/>
                    </a:lnTo>
                    <a:lnTo>
                      <a:pt x="535" y="771"/>
                    </a:lnTo>
                    <a:lnTo>
                      <a:pt x="546" y="764"/>
                    </a:lnTo>
                    <a:lnTo>
                      <a:pt x="547" y="769"/>
                    </a:lnTo>
                    <a:lnTo>
                      <a:pt x="559" y="769"/>
                    </a:lnTo>
                    <a:lnTo>
                      <a:pt x="560" y="769"/>
                    </a:lnTo>
                    <a:lnTo>
                      <a:pt x="564" y="767"/>
                    </a:lnTo>
                    <a:lnTo>
                      <a:pt x="568" y="764"/>
                    </a:lnTo>
                    <a:lnTo>
                      <a:pt x="573" y="761"/>
                    </a:lnTo>
                    <a:lnTo>
                      <a:pt x="579" y="755"/>
                    </a:lnTo>
                    <a:lnTo>
                      <a:pt x="586" y="749"/>
                    </a:lnTo>
                    <a:lnTo>
                      <a:pt x="592" y="741"/>
                    </a:lnTo>
                    <a:lnTo>
                      <a:pt x="598" y="731"/>
                    </a:lnTo>
                    <a:lnTo>
                      <a:pt x="602" y="731"/>
                    </a:lnTo>
                    <a:lnTo>
                      <a:pt x="607" y="726"/>
                    </a:lnTo>
                    <a:lnTo>
                      <a:pt x="616" y="713"/>
                    </a:lnTo>
                    <a:lnTo>
                      <a:pt x="627" y="697"/>
                    </a:lnTo>
                    <a:lnTo>
                      <a:pt x="633" y="678"/>
                    </a:lnTo>
                    <a:lnTo>
                      <a:pt x="639" y="675"/>
                    </a:lnTo>
                    <a:lnTo>
                      <a:pt x="640" y="638"/>
                    </a:lnTo>
                    <a:lnTo>
                      <a:pt x="657" y="643"/>
                    </a:lnTo>
                    <a:lnTo>
                      <a:pt x="697" y="688"/>
                    </a:lnTo>
                    <a:lnTo>
                      <a:pt x="704" y="723"/>
                    </a:lnTo>
                    <a:lnTo>
                      <a:pt x="698" y="780"/>
                    </a:lnTo>
                    <a:lnTo>
                      <a:pt x="697" y="781"/>
                    </a:lnTo>
                    <a:lnTo>
                      <a:pt x="695" y="785"/>
                    </a:lnTo>
                    <a:lnTo>
                      <a:pt x="692" y="790"/>
                    </a:lnTo>
                    <a:lnTo>
                      <a:pt x="686" y="796"/>
                    </a:lnTo>
                    <a:lnTo>
                      <a:pt x="680" y="804"/>
                    </a:lnTo>
                    <a:lnTo>
                      <a:pt x="673" y="811"/>
                    </a:lnTo>
                    <a:lnTo>
                      <a:pt x="665" y="817"/>
                    </a:lnTo>
                    <a:lnTo>
                      <a:pt x="656" y="824"/>
                    </a:lnTo>
                    <a:lnTo>
                      <a:pt x="654" y="840"/>
                    </a:lnTo>
                    <a:lnTo>
                      <a:pt x="660" y="842"/>
                    </a:lnTo>
                    <a:lnTo>
                      <a:pt x="666" y="850"/>
                    </a:lnTo>
                    <a:lnTo>
                      <a:pt x="667" y="850"/>
                    </a:lnTo>
                    <a:lnTo>
                      <a:pt x="668" y="850"/>
                    </a:lnTo>
                    <a:lnTo>
                      <a:pt x="672" y="850"/>
                    </a:lnTo>
                    <a:lnTo>
                      <a:pt x="676" y="850"/>
                    </a:lnTo>
                    <a:lnTo>
                      <a:pt x="680" y="850"/>
                    </a:lnTo>
                    <a:lnTo>
                      <a:pt x="685" y="850"/>
                    </a:lnTo>
                    <a:lnTo>
                      <a:pt x="692" y="849"/>
                    </a:lnTo>
                    <a:lnTo>
                      <a:pt x="698" y="848"/>
                    </a:lnTo>
                    <a:lnTo>
                      <a:pt x="702" y="839"/>
                    </a:lnTo>
                    <a:lnTo>
                      <a:pt x="703" y="839"/>
                    </a:lnTo>
                    <a:lnTo>
                      <a:pt x="707" y="840"/>
                    </a:lnTo>
                    <a:lnTo>
                      <a:pt x="712" y="840"/>
                    </a:lnTo>
                    <a:lnTo>
                      <a:pt x="718" y="839"/>
                    </a:lnTo>
                    <a:lnTo>
                      <a:pt x="720" y="837"/>
                    </a:lnTo>
                    <a:lnTo>
                      <a:pt x="724" y="833"/>
                    </a:lnTo>
                    <a:lnTo>
                      <a:pt x="730" y="826"/>
                    </a:lnTo>
                    <a:lnTo>
                      <a:pt x="738" y="816"/>
                    </a:lnTo>
                    <a:lnTo>
                      <a:pt x="746" y="806"/>
                    </a:lnTo>
                    <a:lnTo>
                      <a:pt x="753" y="795"/>
                    </a:lnTo>
                    <a:lnTo>
                      <a:pt x="760" y="785"/>
                    </a:lnTo>
                    <a:lnTo>
                      <a:pt x="764" y="775"/>
                    </a:lnTo>
                    <a:lnTo>
                      <a:pt x="760" y="741"/>
                    </a:lnTo>
                    <a:lnTo>
                      <a:pt x="785" y="675"/>
                    </a:lnTo>
                    <a:lnTo>
                      <a:pt x="787" y="654"/>
                    </a:lnTo>
                    <a:lnTo>
                      <a:pt x="770" y="629"/>
                    </a:lnTo>
                    <a:lnTo>
                      <a:pt x="787" y="634"/>
                    </a:lnTo>
                    <a:lnTo>
                      <a:pt x="790" y="636"/>
                    </a:lnTo>
                    <a:lnTo>
                      <a:pt x="801" y="640"/>
                    </a:lnTo>
                    <a:lnTo>
                      <a:pt x="815" y="645"/>
                    </a:lnTo>
                    <a:lnTo>
                      <a:pt x="833" y="649"/>
                    </a:lnTo>
                    <a:lnTo>
                      <a:pt x="853" y="654"/>
                    </a:lnTo>
                    <a:lnTo>
                      <a:pt x="875" y="654"/>
                    </a:lnTo>
                    <a:lnTo>
                      <a:pt x="896" y="650"/>
                    </a:lnTo>
                    <a:lnTo>
                      <a:pt x="916" y="641"/>
                    </a:lnTo>
                    <a:lnTo>
                      <a:pt x="903" y="637"/>
                    </a:lnTo>
                    <a:lnTo>
                      <a:pt x="905" y="636"/>
                    </a:lnTo>
                    <a:lnTo>
                      <a:pt x="912" y="634"/>
                    </a:lnTo>
                    <a:lnTo>
                      <a:pt x="922" y="630"/>
                    </a:lnTo>
                    <a:lnTo>
                      <a:pt x="935" y="626"/>
                    </a:lnTo>
                    <a:lnTo>
                      <a:pt x="948" y="621"/>
                    </a:lnTo>
                    <a:lnTo>
                      <a:pt x="960" y="615"/>
                    </a:lnTo>
                    <a:lnTo>
                      <a:pt x="972" y="607"/>
                    </a:lnTo>
                    <a:lnTo>
                      <a:pt x="980" y="599"/>
                    </a:lnTo>
                    <a:lnTo>
                      <a:pt x="979" y="599"/>
                    </a:lnTo>
                    <a:lnTo>
                      <a:pt x="977" y="600"/>
                    </a:lnTo>
                    <a:lnTo>
                      <a:pt x="974" y="600"/>
                    </a:lnTo>
                    <a:lnTo>
                      <a:pt x="970" y="600"/>
                    </a:lnTo>
                    <a:lnTo>
                      <a:pt x="964" y="601"/>
                    </a:lnTo>
                    <a:lnTo>
                      <a:pt x="958" y="600"/>
                    </a:lnTo>
                    <a:lnTo>
                      <a:pt x="953" y="599"/>
                    </a:lnTo>
                    <a:lnTo>
                      <a:pt x="947" y="598"/>
                    </a:lnTo>
                    <a:lnTo>
                      <a:pt x="949" y="596"/>
                    </a:lnTo>
                    <a:lnTo>
                      <a:pt x="955" y="590"/>
                    </a:lnTo>
                    <a:lnTo>
                      <a:pt x="963" y="583"/>
                    </a:lnTo>
                    <a:lnTo>
                      <a:pt x="973" y="573"/>
                    </a:lnTo>
                    <a:lnTo>
                      <a:pt x="981" y="562"/>
                    </a:lnTo>
                    <a:lnTo>
                      <a:pt x="990" y="550"/>
                    </a:lnTo>
                    <a:lnTo>
                      <a:pt x="996" y="536"/>
                    </a:lnTo>
                    <a:lnTo>
                      <a:pt x="998" y="523"/>
                    </a:lnTo>
                    <a:lnTo>
                      <a:pt x="991" y="527"/>
                    </a:lnTo>
                    <a:lnTo>
                      <a:pt x="992" y="525"/>
                    </a:lnTo>
                    <a:lnTo>
                      <a:pt x="992" y="519"/>
                    </a:lnTo>
                    <a:lnTo>
                      <a:pt x="991" y="511"/>
                    </a:lnTo>
                    <a:lnTo>
                      <a:pt x="983" y="501"/>
                    </a:lnTo>
                    <a:lnTo>
                      <a:pt x="974" y="506"/>
                    </a:lnTo>
                    <a:lnTo>
                      <a:pt x="974" y="503"/>
                    </a:lnTo>
                    <a:lnTo>
                      <a:pt x="974" y="497"/>
                    </a:lnTo>
                    <a:lnTo>
                      <a:pt x="971" y="490"/>
                    </a:lnTo>
                    <a:lnTo>
                      <a:pt x="964" y="485"/>
                    </a:lnTo>
                    <a:lnTo>
                      <a:pt x="964" y="486"/>
                    </a:lnTo>
                    <a:lnTo>
                      <a:pt x="962" y="489"/>
                    </a:lnTo>
                    <a:lnTo>
                      <a:pt x="960" y="492"/>
                    </a:lnTo>
                    <a:lnTo>
                      <a:pt x="956" y="495"/>
                    </a:lnTo>
                    <a:lnTo>
                      <a:pt x="952" y="500"/>
                    </a:lnTo>
                    <a:lnTo>
                      <a:pt x="946" y="504"/>
                    </a:lnTo>
                    <a:lnTo>
                      <a:pt x="938" y="510"/>
                    </a:lnTo>
                    <a:lnTo>
                      <a:pt x="930" y="514"/>
                    </a:lnTo>
                    <a:lnTo>
                      <a:pt x="891" y="514"/>
                    </a:lnTo>
                    <a:lnTo>
                      <a:pt x="873" y="499"/>
                    </a:lnTo>
                    <a:lnTo>
                      <a:pt x="871" y="478"/>
                    </a:lnTo>
                    <a:lnTo>
                      <a:pt x="867" y="443"/>
                    </a:lnTo>
                    <a:lnTo>
                      <a:pt x="861" y="437"/>
                    </a:lnTo>
                    <a:lnTo>
                      <a:pt x="859" y="383"/>
                    </a:lnTo>
                    <a:lnTo>
                      <a:pt x="852" y="376"/>
                    </a:lnTo>
                    <a:lnTo>
                      <a:pt x="853" y="361"/>
                    </a:lnTo>
                    <a:lnTo>
                      <a:pt x="853" y="327"/>
                    </a:lnTo>
                    <a:lnTo>
                      <a:pt x="849" y="287"/>
                    </a:lnTo>
                    <a:lnTo>
                      <a:pt x="836" y="255"/>
                    </a:lnTo>
                    <a:lnTo>
                      <a:pt x="834" y="246"/>
                    </a:lnTo>
                    <a:lnTo>
                      <a:pt x="829" y="236"/>
                    </a:lnTo>
                    <a:lnTo>
                      <a:pt x="822" y="225"/>
                    </a:lnTo>
                    <a:lnTo>
                      <a:pt x="812" y="213"/>
                    </a:lnTo>
                    <a:lnTo>
                      <a:pt x="802" y="202"/>
                    </a:lnTo>
                    <a:lnTo>
                      <a:pt x="789" y="191"/>
                    </a:lnTo>
                    <a:lnTo>
                      <a:pt x="774" y="181"/>
                    </a:lnTo>
                    <a:lnTo>
                      <a:pt x="760" y="172"/>
                    </a:lnTo>
                    <a:lnTo>
                      <a:pt x="758" y="170"/>
                    </a:lnTo>
                    <a:lnTo>
                      <a:pt x="750" y="165"/>
                    </a:lnTo>
                    <a:lnTo>
                      <a:pt x="740" y="157"/>
                    </a:lnTo>
                    <a:lnTo>
                      <a:pt x="727" y="147"/>
                    </a:lnTo>
                    <a:lnTo>
                      <a:pt x="714" y="138"/>
                    </a:lnTo>
                    <a:lnTo>
                      <a:pt x="698" y="128"/>
                    </a:lnTo>
                    <a:lnTo>
                      <a:pt x="683" y="122"/>
                    </a:lnTo>
                    <a:lnTo>
                      <a:pt x="670" y="118"/>
                    </a:lnTo>
                    <a:lnTo>
                      <a:pt x="668" y="118"/>
                    </a:lnTo>
                    <a:lnTo>
                      <a:pt x="666" y="117"/>
                    </a:lnTo>
                    <a:lnTo>
                      <a:pt x="663" y="116"/>
                    </a:lnTo>
                    <a:lnTo>
                      <a:pt x="659" y="114"/>
                    </a:lnTo>
                    <a:lnTo>
                      <a:pt x="653" y="113"/>
                    </a:lnTo>
                    <a:lnTo>
                      <a:pt x="645" y="110"/>
                    </a:lnTo>
                    <a:lnTo>
                      <a:pt x="637" y="108"/>
                    </a:lnTo>
                    <a:lnTo>
                      <a:pt x="627" y="105"/>
                    </a:lnTo>
                    <a:lnTo>
                      <a:pt x="615" y="103"/>
                    </a:lnTo>
                    <a:lnTo>
                      <a:pt x="602" y="102"/>
                    </a:lnTo>
                    <a:lnTo>
                      <a:pt x="589" y="100"/>
                    </a:lnTo>
                    <a:lnTo>
                      <a:pt x="573" y="98"/>
                    </a:lnTo>
                    <a:lnTo>
                      <a:pt x="556" y="97"/>
                    </a:lnTo>
                    <a:lnTo>
                      <a:pt x="538" y="97"/>
                    </a:lnTo>
                    <a:lnTo>
                      <a:pt x="519" y="97"/>
                    </a:lnTo>
                    <a:lnTo>
                      <a:pt x="498" y="97"/>
                    </a:lnTo>
                    <a:lnTo>
                      <a:pt x="488" y="97"/>
                    </a:lnTo>
                    <a:lnTo>
                      <a:pt x="471" y="97"/>
                    </a:lnTo>
                    <a:lnTo>
                      <a:pt x="450" y="96"/>
                    </a:lnTo>
                    <a:lnTo>
                      <a:pt x="426" y="96"/>
                    </a:lnTo>
                    <a:lnTo>
                      <a:pt x="402" y="95"/>
                    </a:lnTo>
                    <a:lnTo>
                      <a:pt x="380" y="95"/>
                    </a:lnTo>
                    <a:lnTo>
                      <a:pt x="361" y="95"/>
                    </a:lnTo>
                    <a:lnTo>
                      <a:pt x="348" y="96"/>
                    </a:lnTo>
                    <a:lnTo>
                      <a:pt x="337" y="97"/>
                    </a:lnTo>
                    <a:lnTo>
                      <a:pt x="322" y="97"/>
                    </a:lnTo>
                    <a:lnTo>
                      <a:pt x="304" y="96"/>
                    </a:lnTo>
                    <a:lnTo>
                      <a:pt x="284" y="94"/>
                    </a:lnTo>
                    <a:lnTo>
                      <a:pt x="264" y="92"/>
                    </a:lnTo>
                    <a:lnTo>
                      <a:pt x="243" y="89"/>
                    </a:lnTo>
                    <a:lnTo>
                      <a:pt x="222" y="86"/>
                    </a:lnTo>
                    <a:lnTo>
                      <a:pt x="204" y="83"/>
                    </a:lnTo>
                    <a:lnTo>
                      <a:pt x="187" y="79"/>
                    </a:lnTo>
                    <a:lnTo>
                      <a:pt x="173" y="71"/>
                    </a:lnTo>
                    <a:lnTo>
                      <a:pt x="161" y="60"/>
                    </a:lnTo>
                    <a:lnTo>
                      <a:pt x="151" y="47"/>
                    </a:lnTo>
                    <a:lnTo>
                      <a:pt x="142" y="35"/>
                    </a:lnTo>
                    <a:lnTo>
                      <a:pt x="132" y="22"/>
                    </a:lnTo>
                    <a:lnTo>
                      <a:pt x="123" y="11"/>
                    </a:lnTo>
                    <a:lnTo>
                      <a:pt x="113" y="0"/>
                    </a:lnTo>
                    <a:lnTo>
                      <a:pt x="118" y="14"/>
                    </a:lnTo>
                    <a:lnTo>
                      <a:pt x="121" y="35"/>
                    </a:lnTo>
                    <a:lnTo>
                      <a:pt x="121" y="61"/>
                    </a:lnTo>
                    <a:lnTo>
                      <a:pt x="119" y="93"/>
                    </a:lnTo>
                    <a:lnTo>
                      <a:pt x="110" y="128"/>
                    </a:lnTo>
                    <a:lnTo>
                      <a:pt x="94" y="167"/>
                    </a:lnTo>
                    <a:lnTo>
                      <a:pt x="70" y="209"/>
                    </a:lnTo>
                    <a:lnTo>
                      <a:pt x="36" y="25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2993" name="Freeform 225"/>
              <p:cNvSpPr>
                <a:spLocks/>
              </p:cNvSpPr>
              <p:nvPr/>
            </p:nvSpPr>
            <p:spPr bwMode="auto">
              <a:xfrm>
                <a:off x="850" y="2601"/>
                <a:ext cx="133" cy="282"/>
              </a:xfrm>
              <a:custGeom>
                <a:avLst/>
                <a:gdLst/>
                <a:ahLst/>
                <a:cxnLst>
                  <a:cxn ang="0">
                    <a:pos x="384" y="684"/>
                  </a:cxn>
                  <a:cxn ang="0">
                    <a:pos x="362" y="723"/>
                  </a:cxn>
                  <a:cxn ang="0">
                    <a:pos x="335" y="776"/>
                  </a:cxn>
                  <a:cxn ang="0">
                    <a:pos x="287" y="806"/>
                  </a:cxn>
                  <a:cxn ang="0">
                    <a:pos x="240" y="845"/>
                  </a:cxn>
                  <a:cxn ang="0">
                    <a:pos x="220" y="841"/>
                  </a:cxn>
                  <a:cxn ang="0">
                    <a:pos x="204" y="819"/>
                  </a:cxn>
                  <a:cxn ang="0">
                    <a:pos x="211" y="803"/>
                  </a:cxn>
                  <a:cxn ang="0">
                    <a:pos x="184" y="801"/>
                  </a:cxn>
                  <a:cxn ang="0">
                    <a:pos x="188" y="780"/>
                  </a:cxn>
                  <a:cxn ang="0">
                    <a:pos x="215" y="764"/>
                  </a:cxn>
                  <a:cxn ang="0">
                    <a:pos x="223" y="705"/>
                  </a:cxn>
                  <a:cxn ang="0">
                    <a:pos x="211" y="608"/>
                  </a:cxn>
                  <a:cxn ang="0">
                    <a:pos x="185" y="582"/>
                  </a:cxn>
                  <a:cxn ang="0">
                    <a:pos x="160" y="558"/>
                  </a:cxn>
                  <a:cxn ang="0">
                    <a:pos x="131" y="517"/>
                  </a:cxn>
                  <a:cxn ang="0">
                    <a:pos x="106" y="485"/>
                  </a:cxn>
                  <a:cxn ang="0">
                    <a:pos x="69" y="454"/>
                  </a:cxn>
                  <a:cxn ang="0">
                    <a:pos x="42" y="404"/>
                  </a:cxn>
                  <a:cxn ang="0">
                    <a:pos x="26" y="367"/>
                  </a:cxn>
                  <a:cxn ang="0">
                    <a:pos x="2" y="298"/>
                  </a:cxn>
                  <a:cxn ang="0">
                    <a:pos x="14" y="235"/>
                  </a:cxn>
                  <a:cxn ang="0">
                    <a:pos x="45" y="225"/>
                  </a:cxn>
                  <a:cxn ang="0">
                    <a:pos x="85" y="207"/>
                  </a:cxn>
                  <a:cxn ang="0">
                    <a:pos x="115" y="200"/>
                  </a:cxn>
                  <a:cxn ang="0">
                    <a:pos x="142" y="177"/>
                  </a:cxn>
                  <a:cxn ang="0">
                    <a:pos x="163" y="176"/>
                  </a:cxn>
                  <a:cxn ang="0">
                    <a:pos x="211" y="140"/>
                  </a:cxn>
                  <a:cxn ang="0">
                    <a:pos x="235" y="126"/>
                  </a:cxn>
                  <a:cxn ang="0">
                    <a:pos x="253" y="80"/>
                  </a:cxn>
                  <a:cxn ang="0">
                    <a:pos x="262" y="42"/>
                  </a:cxn>
                  <a:cxn ang="0">
                    <a:pos x="290" y="1"/>
                  </a:cxn>
                  <a:cxn ang="0">
                    <a:pos x="312" y="22"/>
                  </a:cxn>
                  <a:cxn ang="0">
                    <a:pos x="336" y="116"/>
                  </a:cxn>
                  <a:cxn ang="0">
                    <a:pos x="318" y="162"/>
                  </a:cxn>
                  <a:cxn ang="0">
                    <a:pos x="308" y="135"/>
                  </a:cxn>
                  <a:cxn ang="0">
                    <a:pos x="297" y="209"/>
                  </a:cxn>
                  <a:cxn ang="0">
                    <a:pos x="281" y="254"/>
                  </a:cxn>
                  <a:cxn ang="0">
                    <a:pos x="257" y="289"/>
                  </a:cxn>
                  <a:cxn ang="0">
                    <a:pos x="235" y="301"/>
                  </a:cxn>
                  <a:cxn ang="0">
                    <a:pos x="216" y="302"/>
                  </a:cxn>
                  <a:cxn ang="0">
                    <a:pos x="178" y="298"/>
                  </a:cxn>
                  <a:cxn ang="0">
                    <a:pos x="161" y="366"/>
                  </a:cxn>
                  <a:cxn ang="0">
                    <a:pos x="174" y="415"/>
                  </a:cxn>
                  <a:cxn ang="0">
                    <a:pos x="193" y="445"/>
                  </a:cxn>
                  <a:cxn ang="0">
                    <a:pos x="218" y="473"/>
                  </a:cxn>
                  <a:cxn ang="0">
                    <a:pos x="237" y="514"/>
                  </a:cxn>
                  <a:cxn ang="0">
                    <a:pos x="265" y="548"/>
                  </a:cxn>
                  <a:cxn ang="0">
                    <a:pos x="304" y="558"/>
                  </a:cxn>
                  <a:cxn ang="0">
                    <a:pos x="337" y="551"/>
                  </a:cxn>
                  <a:cxn ang="0">
                    <a:pos x="352" y="564"/>
                  </a:cxn>
                  <a:cxn ang="0">
                    <a:pos x="371" y="551"/>
                  </a:cxn>
                  <a:cxn ang="0">
                    <a:pos x="401" y="631"/>
                  </a:cxn>
                </a:cxnLst>
                <a:rect l="0" t="0" r="r" b="b"/>
                <a:pathLst>
                  <a:path w="401" h="846">
                    <a:moveTo>
                      <a:pt x="391" y="629"/>
                    </a:moveTo>
                    <a:lnTo>
                      <a:pt x="389" y="645"/>
                    </a:lnTo>
                    <a:lnTo>
                      <a:pt x="387" y="663"/>
                    </a:lnTo>
                    <a:lnTo>
                      <a:pt x="385" y="678"/>
                    </a:lnTo>
                    <a:lnTo>
                      <a:pt x="384" y="684"/>
                    </a:lnTo>
                    <a:lnTo>
                      <a:pt x="369" y="679"/>
                    </a:lnTo>
                    <a:lnTo>
                      <a:pt x="368" y="695"/>
                    </a:lnTo>
                    <a:lnTo>
                      <a:pt x="366" y="708"/>
                    </a:lnTo>
                    <a:lnTo>
                      <a:pt x="363" y="719"/>
                    </a:lnTo>
                    <a:lnTo>
                      <a:pt x="362" y="723"/>
                    </a:lnTo>
                    <a:lnTo>
                      <a:pt x="351" y="719"/>
                    </a:lnTo>
                    <a:lnTo>
                      <a:pt x="349" y="741"/>
                    </a:lnTo>
                    <a:lnTo>
                      <a:pt x="343" y="759"/>
                    </a:lnTo>
                    <a:lnTo>
                      <a:pt x="338" y="771"/>
                    </a:lnTo>
                    <a:lnTo>
                      <a:pt x="335" y="776"/>
                    </a:lnTo>
                    <a:lnTo>
                      <a:pt x="323" y="766"/>
                    </a:lnTo>
                    <a:lnTo>
                      <a:pt x="308" y="791"/>
                    </a:lnTo>
                    <a:lnTo>
                      <a:pt x="303" y="785"/>
                    </a:lnTo>
                    <a:lnTo>
                      <a:pt x="297" y="795"/>
                    </a:lnTo>
                    <a:lnTo>
                      <a:pt x="287" y="806"/>
                    </a:lnTo>
                    <a:lnTo>
                      <a:pt x="277" y="815"/>
                    </a:lnTo>
                    <a:lnTo>
                      <a:pt x="265" y="825"/>
                    </a:lnTo>
                    <a:lnTo>
                      <a:pt x="255" y="833"/>
                    </a:lnTo>
                    <a:lnTo>
                      <a:pt x="246" y="840"/>
                    </a:lnTo>
                    <a:lnTo>
                      <a:pt x="240" y="845"/>
                    </a:lnTo>
                    <a:lnTo>
                      <a:pt x="238" y="846"/>
                    </a:lnTo>
                    <a:lnTo>
                      <a:pt x="231" y="845"/>
                    </a:lnTo>
                    <a:lnTo>
                      <a:pt x="225" y="843"/>
                    </a:lnTo>
                    <a:lnTo>
                      <a:pt x="221" y="842"/>
                    </a:lnTo>
                    <a:lnTo>
                      <a:pt x="220" y="841"/>
                    </a:lnTo>
                    <a:lnTo>
                      <a:pt x="209" y="843"/>
                    </a:lnTo>
                    <a:lnTo>
                      <a:pt x="201" y="831"/>
                    </a:lnTo>
                    <a:lnTo>
                      <a:pt x="202" y="827"/>
                    </a:lnTo>
                    <a:lnTo>
                      <a:pt x="203" y="823"/>
                    </a:lnTo>
                    <a:lnTo>
                      <a:pt x="204" y="819"/>
                    </a:lnTo>
                    <a:lnTo>
                      <a:pt x="205" y="814"/>
                    </a:lnTo>
                    <a:lnTo>
                      <a:pt x="208" y="809"/>
                    </a:lnTo>
                    <a:lnTo>
                      <a:pt x="209" y="806"/>
                    </a:lnTo>
                    <a:lnTo>
                      <a:pt x="211" y="804"/>
                    </a:lnTo>
                    <a:lnTo>
                      <a:pt x="211" y="803"/>
                    </a:lnTo>
                    <a:lnTo>
                      <a:pt x="202" y="803"/>
                    </a:lnTo>
                    <a:lnTo>
                      <a:pt x="196" y="801"/>
                    </a:lnTo>
                    <a:lnTo>
                      <a:pt x="192" y="798"/>
                    </a:lnTo>
                    <a:lnTo>
                      <a:pt x="191" y="795"/>
                    </a:lnTo>
                    <a:lnTo>
                      <a:pt x="184" y="801"/>
                    </a:lnTo>
                    <a:lnTo>
                      <a:pt x="178" y="801"/>
                    </a:lnTo>
                    <a:lnTo>
                      <a:pt x="174" y="800"/>
                    </a:lnTo>
                    <a:lnTo>
                      <a:pt x="172" y="799"/>
                    </a:lnTo>
                    <a:lnTo>
                      <a:pt x="180" y="788"/>
                    </a:lnTo>
                    <a:lnTo>
                      <a:pt x="188" y="780"/>
                    </a:lnTo>
                    <a:lnTo>
                      <a:pt x="196" y="773"/>
                    </a:lnTo>
                    <a:lnTo>
                      <a:pt x="202" y="769"/>
                    </a:lnTo>
                    <a:lnTo>
                      <a:pt x="208" y="767"/>
                    </a:lnTo>
                    <a:lnTo>
                      <a:pt x="212" y="765"/>
                    </a:lnTo>
                    <a:lnTo>
                      <a:pt x="215" y="764"/>
                    </a:lnTo>
                    <a:lnTo>
                      <a:pt x="216" y="764"/>
                    </a:lnTo>
                    <a:lnTo>
                      <a:pt x="217" y="745"/>
                    </a:lnTo>
                    <a:lnTo>
                      <a:pt x="220" y="726"/>
                    </a:lnTo>
                    <a:lnTo>
                      <a:pt x="222" y="711"/>
                    </a:lnTo>
                    <a:lnTo>
                      <a:pt x="223" y="705"/>
                    </a:lnTo>
                    <a:lnTo>
                      <a:pt x="219" y="673"/>
                    </a:lnTo>
                    <a:lnTo>
                      <a:pt x="218" y="643"/>
                    </a:lnTo>
                    <a:lnTo>
                      <a:pt x="219" y="622"/>
                    </a:lnTo>
                    <a:lnTo>
                      <a:pt x="219" y="614"/>
                    </a:lnTo>
                    <a:lnTo>
                      <a:pt x="211" y="608"/>
                    </a:lnTo>
                    <a:lnTo>
                      <a:pt x="203" y="602"/>
                    </a:lnTo>
                    <a:lnTo>
                      <a:pt x="198" y="596"/>
                    </a:lnTo>
                    <a:lnTo>
                      <a:pt x="193" y="591"/>
                    </a:lnTo>
                    <a:lnTo>
                      <a:pt x="189" y="586"/>
                    </a:lnTo>
                    <a:lnTo>
                      <a:pt x="185" y="582"/>
                    </a:lnTo>
                    <a:lnTo>
                      <a:pt x="184" y="580"/>
                    </a:lnTo>
                    <a:lnTo>
                      <a:pt x="183" y="579"/>
                    </a:lnTo>
                    <a:lnTo>
                      <a:pt x="173" y="573"/>
                    </a:lnTo>
                    <a:lnTo>
                      <a:pt x="166" y="565"/>
                    </a:lnTo>
                    <a:lnTo>
                      <a:pt x="160" y="558"/>
                    </a:lnTo>
                    <a:lnTo>
                      <a:pt x="158" y="555"/>
                    </a:lnTo>
                    <a:lnTo>
                      <a:pt x="145" y="542"/>
                    </a:lnTo>
                    <a:lnTo>
                      <a:pt x="136" y="531"/>
                    </a:lnTo>
                    <a:lnTo>
                      <a:pt x="132" y="521"/>
                    </a:lnTo>
                    <a:lnTo>
                      <a:pt x="131" y="517"/>
                    </a:lnTo>
                    <a:lnTo>
                      <a:pt x="127" y="529"/>
                    </a:lnTo>
                    <a:lnTo>
                      <a:pt x="117" y="515"/>
                    </a:lnTo>
                    <a:lnTo>
                      <a:pt x="111" y="500"/>
                    </a:lnTo>
                    <a:lnTo>
                      <a:pt x="107" y="489"/>
                    </a:lnTo>
                    <a:lnTo>
                      <a:pt x="106" y="485"/>
                    </a:lnTo>
                    <a:lnTo>
                      <a:pt x="96" y="477"/>
                    </a:lnTo>
                    <a:lnTo>
                      <a:pt x="87" y="465"/>
                    </a:lnTo>
                    <a:lnTo>
                      <a:pt x="81" y="454"/>
                    </a:lnTo>
                    <a:lnTo>
                      <a:pt x="77" y="449"/>
                    </a:lnTo>
                    <a:lnTo>
                      <a:pt x="69" y="454"/>
                    </a:lnTo>
                    <a:lnTo>
                      <a:pt x="60" y="432"/>
                    </a:lnTo>
                    <a:lnTo>
                      <a:pt x="51" y="426"/>
                    </a:lnTo>
                    <a:lnTo>
                      <a:pt x="46" y="416"/>
                    </a:lnTo>
                    <a:lnTo>
                      <a:pt x="43" y="408"/>
                    </a:lnTo>
                    <a:lnTo>
                      <a:pt x="42" y="404"/>
                    </a:lnTo>
                    <a:lnTo>
                      <a:pt x="35" y="405"/>
                    </a:lnTo>
                    <a:lnTo>
                      <a:pt x="31" y="392"/>
                    </a:lnTo>
                    <a:lnTo>
                      <a:pt x="28" y="381"/>
                    </a:lnTo>
                    <a:lnTo>
                      <a:pt x="26" y="371"/>
                    </a:lnTo>
                    <a:lnTo>
                      <a:pt x="26" y="367"/>
                    </a:lnTo>
                    <a:lnTo>
                      <a:pt x="18" y="352"/>
                    </a:lnTo>
                    <a:lnTo>
                      <a:pt x="15" y="306"/>
                    </a:lnTo>
                    <a:lnTo>
                      <a:pt x="6" y="312"/>
                    </a:lnTo>
                    <a:lnTo>
                      <a:pt x="4" y="305"/>
                    </a:lnTo>
                    <a:lnTo>
                      <a:pt x="2" y="298"/>
                    </a:lnTo>
                    <a:lnTo>
                      <a:pt x="1" y="291"/>
                    </a:lnTo>
                    <a:lnTo>
                      <a:pt x="1" y="286"/>
                    </a:lnTo>
                    <a:lnTo>
                      <a:pt x="0" y="275"/>
                    </a:lnTo>
                    <a:lnTo>
                      <a:pt x="7" y="250"/>
                    </a:lnTo>
                    <a:lnTo>
                      <a:pt x="14" y="235"/>
                    </a:lnTo>
                    <a:lnTo>
                      <a:pt x="20" y="226"/>
                    </a:lnTo>
                    <a:lnTo>
                      <a:pt x="22" y="224"/>
                    </a:lnTo>
                    <a:lnTo>
                      <a:pt x="26" y="254"/>
                    </a:lnTo>
                    <a:lnTo>
                      <a:pt x="35" y="238"/>
                    </a:lnTo>
                    <a:lnTo>
                      <a:pt x="45" y="225"/>
                    </a:lnTo>
                    <a:lnTo>
                      <a:pt x="52" y="217"/>
                    </a:lnTo>
                    <a:lnTo>
                      <a:pt x="55" y="215"/>
                    </a:lnTo>
                    <a:lnTo>
                      <a:pt x="55" y="241"/>
                    </a:lnTo>
                    <a:lnTo>
                      <a:pt x="65" y="225"/>
                    </a:lnTo>
                    <a:lnTo>
                      <a:pt x="85" y="207"/>
                    </a:lnTo>
                    <a:lnTo>
                      <a:pt x="84" y="223"/>
                    </a:lnTo>
                    <a:lnTo>
                      <a:pt x="83" y="236"/>
                    </a:lnTo>
                    <a:lnTo>
                      <a:pt x="84" y="246"/>
                    </a:lnTo>
                    <a:lnTo>
                      <a:pt x="84" y="249"/>
                    </a:lnTo>
                    <a:lnTo>
                      <a:pt x="115" y="200"/>
                    </a:lnTo>
                    <a:lnTo>
                      <a:pt x="120" y="209"/>
                    </a:lnTo>
                    <a:lnTo>
                      <a:pt x="126" y="199"/>
                    </a:lnTo>
                    <a:lnTo>
                      <a:pt x="132" y="190"/>
                    </a:lnTo>
                    <a:lnTo>
                      <a:pt x="137" y="183"/>
                    </a:lnTo>
                    <a:lnTo>
                      <a:pt x="142" y="177"/>
                    </a:lnTo>
                    <a:lnTo>
                      <a:pt x="148" y="173"/>
                    </a:lnTo>
                    <a:lnTo>
                      <a:pt x="151" y="169"/>
                    </a:lnTo>
                    <a:lnTo>
                      <a:pt x="153" y="168"/>
                    </a:lnTo>
                    <a:lnTo>
                      <a:pt x="154" y="167"/>
                    </a:lnTo>
                    <a:lnTo>
                      <a:pt x="163" y="176"/>
                    </a:lnTo>
                    <a:lnTo>
                      <a:pt x="188" y="148"/>
                    </a:lnTo>
                    <a:lnTo>
                      <a:pt x="190" y="164"/>
                    </a:lnTo>
                    <a:lnTo>
                      <a:pt x="199" y="157"/>
                    </a:lnTo>
                    <a:lnTo>
                      <a:pt x="206" y="147"/>
                    </a:lnTo>
                    <a:lnTo>
                      <a:pt x="211" y="140"/>
                    </a:lnTo>
                    <a:lnTo>
                      <a:pt x="212" y="137"/>
                    </a:lnTo>
                    <a:lnTo>
                      <a:pt x="216" y="148"/>
                    </a:lnTo>
                    <a:lnTo>
                      <a:pt x="233" y="104"/>
                    </a:lnTo>
                    <a:lnTo>
                      <a:pt x="235" y="116"/>
                    </a:lnTo>
                    <a:lnTo>
                      <a:pt x="235" y="126"/>
                    </a:lnTo>
                    <a:lnTo>
                      <a:pt x="234" y="134"/>
                    </a:lnTo>
                    <a:lnTo>
                      <a:pt x="234" y="137"/>
                    </a:lnTo>
                    <a:lnTo>
                      <a:pt x="243" y="117"/>
                    </a:lnTo>
                    <a:lnTo>
                      <a:pt x="250" y="97"/>
                    </a:lnTo>
                    <a:lnTo>
                      <a:pt x="253" y="80"/>
                    </a:lnTo>
                    <a:lnTo>
                      <a:pt x="254" y="74"/>
                    </a:lnTo>
                    <a:lnTo>
                      <a:pt x="261" y="81"/>
                    </a:lnTo>
                    <a:lnTo>
                      <a:pt x="263" y="66"/>
                    </a:lnTo>
                    <a:lnTo>
                      <a:pt x="263" y="53"/>
                    </a:lnTo>
                    <a:lnTo>
                      <a:pt x="262" y="42"/>
                    </a:lnTo>
                    <a:lnTo>
                      <a:pt x="262" y="38"/>
                    </a:lnTo>
                    <a:lnTo>
                      <a:pt x="276" y="51"/>
                    </a:lnTo>
                    <a:lnTo>
                      <a:pt x="276" y="0"/>
                    </a:lnTo>
                    <a:lnTo>
                      <a:pt x="287" y="16"/>
                    </a:lnTo>
                    <a:lnTo>
                      <a:pt x="290" y="1"/>
                    </a:lnTo>
                    <a:lnTo>
                      <a:pt x="295" y="1"/>
                    </a:lnTo>
                    <a:lnTo>
                      <a:pt x="301" y="10"/>
                    </a:lnTo>
                    <a:lnTo>
                      <a:pt x="307" y="16"/>
                    </a:lnTo>
                    <a:lnTo>
                      <a:pt x="311" y="20"/>
                    </a:lnTo>
                    <a:lnTo>
                      <a:pt x="312" y="22"/>
                    </a:lnTo>
                    <a:lnTo>
                      <a:pt x="312" y="31"/>
                    </a:lnTo>
                    <a:lnTo>
                      <a:pt x="332" y="58"/>
                    </a:lnTo>
                    <a:lnTo>
                      <a:pt x="336" y="79"/>
                    </a:lnTo>
                    <a:lnTo>
                      <a:pt x="336" y="100"/>
                    </a:lnTo>
                    <a:lnTo>
                      <a:pt x="336" y="116"/>
                    </a:lnTo>
                    <a:lnTo>
                      <a:pt x="335" y="122"/>
                    </a:lnTo>
                    <a:lnTo>
                      <a:pt x="327" y="108"/>
                    </a:lnTo>
                    <a:lnTo>
                      <a:pt x="327" y="128"/>
                    </a:lnTo>
                    <a:lnTo>
                      <a:pt x="323" y="147"/>
                    </a:lnTo>
                    <a:lnTo>
                      <a:pt x="318" y="162"/>
                    </a:lnTo>
                    <a:lnTo>
                      <a:pt x="316" y="167"/>
                    </a:lnTo>
                    <a:lnTo>
                      <a:pt x="314" y="155"/>
                    </a:lnTo>
                    <a:lnTo>
                      <a:pt x="311" y="144"/>
                    </a:lnTo>
                    <a:lnTo>
                      <a:pt x="309" y="138"/>
                    </a:lnTo>
                    <a:lnTo>
                      <a:pt x="308" y="135"/>
                    </a:lnTo>
                    <a:lnTo>
                      <a:pt x="308" y="164"/>
                    </a:lnTo>
                    <a:lnTo>
                      <a:pt x="303" y="161"/>
                    </a:lnTo>
                    <a:lnTo>
                      <a:pt x="303" y="179"/>
                    </a:lnTo>
                    <a:lnTo>
                      <a:pt x="300" y="196"/>
                    </a:lnTo>
                    <a:lnTo>
                      <a:pt x="297" y="209"/>
                    </a:lnTo>
                    <a:lnTo>
                      <a:pt x="296" y="215"/>
                    </a:lnTo>
                    <a:lnTo>
                      <a:pt x="286" y="205"/>
                    </a:lnTo>
                    <a:lnTo>
                      <a:pt x="287" y="224"/>
                    </a:lnTo>
                    <a:lnTo>
                      <a:pt x="285" y="240"/>
                    </a:lnTo>
                    <a:lnTo>
                      <a:pt x="281" y="254"/>
                    </a:lnTo>
                    <a:lnTo>
                      <a:pt x="275" y="266"/>
                    </a:lnTo>
                    <a:lnTo>
                      <a:pt x="268" y="277"/>
                    </a:lnTo>
                    <a:lnTo>
                      <a:pt x="263" y="283"/>
                    </a:lnTo>
                    <a:lnTo>
                      <a:pt x="259" y="288"/>
                    </a:lnTo>
                    <a:lnTo>
                      <a:pt x="257" y="289"/>
                    </a:lnTo>
                    <a:lnTo>
                      <a:pt x="256" y="270"/>
                    </a:lnTo>
                    <a:lnTo>
                      <a:pt x="251" y="279"/>
                    </a:lnTo>
                    <a:lnTo>
                      <a:pt x="245" y="287"/>
                    </a:lnTo>
                    <a:lnTo>
                      <a:pt x="240" y="294"/>
                    </a:lnTo>
                    <a:lnTo>
                      <a:pt x="235" y="301"/>
                    </a:lnTo>
                    <a:lnTo>
                      <a:pt x="231" y="306"/>
                    </a:lnTo>
                    <a:lnTo>
                      <a:pt x="226" y="310"/>
                    </a:lnTo>
                    <a:lnTo>
                      <a:pt x="224" y="312"/>
                    </a:lnTo>
                    <a:lnTo>
                      <a:pt x="223" y="313"/>
                    </a:lnTo>
                    <a:lnTo>
                      <a:pt x="216" y="302"/>
                    </a:lnTo>
                    <a:lnTo>
                      <a:pt x="212" y="291"/>
                    </a:lnTo>
                    <a:lnTo>
                      <a:pt x="210" y="285"/>
                    </a:lnTo>
                    <a:lnTo>
                      <a:pt x="210" y="283"/>
                    </a:lnTo>
                    <a:lnTo>
                      <a:pt x="195" y="312"/>
                    </a:lnTo>
                    <a:lnTo>
                      <a:pt x="178" y="298"/>
                    </a:lnTo>
                    <a:lnTo>
                      <a:pt x="170" y="318"/>
                    </a:lnTo>
                    <a:lnTo>
                      <a:pt x="168" y="330"/>
                    </a:lnTo>
                    <a:lnTo>
                      <a:pt x="169" y="337"/>
                    </a:lnTo>
                    <a:lnTo>
                      <a:pt x="170" y="340"/>
                    </a:lnTo>
                    <a:lnTo>
                      <a:pt x="161" y="366"/>
                    </a:lnTo>
                    <a:lnTo>
                      <a:pt x="159" y="389"/>
                    </a:lnTo>
                    <a:lnTo>
                      <a:pt x="159" y="405"/>
                    </a:lnTo>
                    <a:lnTo>
                      <a:pt x="160" y="411"/>
                    </a:lnTo>
                    <a:lnTo>
                      <a:pt x="173" y="404"/>
                    </a:lnTo>
                    <a:lnTo>
                      <a:pt x="174" y="415"/>
                    </a:lnTo>
                    <a:lnTo>
                      <a:pt x="176" y="427"/>
                    </a:lnTo>
                    <a:lnTo>
                      <a:pt x="179" y="435"/>
                    </a:lnTo>
                    <a:lnTo>
                      <a:pt x="180" y="438"/>
                    </a:lnTo>
                    <a:lnTo>
                      <a:pt x="192" y="430"/>
                    </a:lnTo>
                    <a:lnTo>
                      <a:pt x="193" y="445"/>
                    </a:lnTo>
                    <a:lnTo>
                      <a:pt x="196" y="460"/>
                    </a:lnTo>
                    <a:lnTo>
                      <a:pt x="200" y="474"/>
                    </a:lnTo>
                    <a:lnTo>
                      <a:pt x="202" y="479"/>
                    </a:lnTo>
                    <a:lnTo>
                      <a:pt x="212" y="476"/>
                    </a:lnTo>
                    <a:lnTo>
                      <a:pt x="218" y="473"/>
                    </a:lnTo>
                    <a:lnTo>
                      <a:pt x="222" y="470"/>
                    </a:lnTo>
                    <a:lnTo>
                      <a:pt x="223" y="469"/>
                    </a:lnTo>
                    <a:lnTo>
                      <a:pt x="223" y="498"/>
                    </a:lnTo>
                    <a:lnTo>
                      <a:pt x="233" y="494"/>
                    </a:lnTo>
                    <a:lnTo>
                      <a:pt x="237" y="514"/>
                    </a:lnTo>
                    <a:lnTo>
                      <a:pt x="246" y="507"/>
                    </a:lnTo>
                    <a:lnTo>
                      <a:pt x="250" y="524"/>
                    </a:lnTo>
                    <a:lnTo>
                      <a:pt x="256" y="537"/>
                    </a:lnTo>
                    <a:lnTo>
                      <a:pt x="262" y="544"/>
                    </a:lnTo>
                    <a:lnTo>
                      <a:pt x="265" y="548"/>
                    </a:lnTo>
                    <a:lnTo>
                      <a:pt x="272" y="536"/>
                    </a:lnTo>
                    <a:lnTo>
                      <a:pt x="285" y="533"/>
                    </a:lnTo>
                    <a:lnTo>
                      <a:pt x="290" y="544"/>
                    </a:lnTo>
                    <a:lnTo>
                      <a:pt x="298" y="553"/>
                    </a:lnTo>
                    <a:lnTo>
                      <a:pt x="304" y="558"/>
                    </a:lnTo>
                    <a:lnTo>
                      <a:pt x="306" y="559"/>
                    </a:lnTo>
                    <a:lnTo>
                      <a:pt x="319" y="544"/>
                    </a:lnTo>
                    <a:lnTo>
                      <a:pt x="333" y="560"/>
                    </a:lnTo>
                    <a:lnTo>
                      <a:pt x="337" y="552"/>
                    </a:lnTo>
                    <a:lnTo>
                      <a:pt x="337" y="551"/>
                    </a:lnTo>
                    <a:lnTo>
                      <a:pt x="336" y="549"/>
                    </a:lnTo>
                    <a:lnTo>
                      <a:pt x="337" y="549"/>
                    </a:lnTo>
                    <a:lnTo>
                      <a:pt x="342" y="552"/>
                    </a:lnTo>
                    <a:lnTo>
                      <a:pt x="348" y="558"/>
                    </a:lnTo>
                    <a:lnTo>
                      <a:pt x="352" y="564"/>
                    </a:lnTo>
                    <a:lnTo>
                      <a:pt x="354" y="569"/>
                    </a:lnTo>
                    <a:lnTo>
                      <a:pt x="355" y="571"/>
                    </a:lnTo>
                    <a:lnTo>
                      <a:pt x="363" y="562"/>
                    </a:lnTo>
                    <a:lnTo>
                      <a:pt x="368" y="556"/>
                    </a:lnTo>
                    <a:lnTo>
                      <a:pt x="371" y="551"/>
                    </a:lnTo>
                    <a:lnTo>
                      <a:pt x="372" y="549"/>
                    </a:lnTo>
                    <a:lnTo>
                      <a:pt x="386" y="576"/>
                    </a:lnTo>
                    <a:lnTo>
                      <a:pt x="394" y="602"/>
                    </a:lnTo>
                    <a:lnTo>
                      <a:pt x="400" y="622"/>
                    </a:lnTo>
                    <a:lnTo>
                      <a:pt x="401" y="631"/>
                    </a:lnTo>
                    <a:lnTo>
                      <a:pt x="391" y="629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2994" name="Freeform 226"/>
              <p:cNvSpPr>
                <a:spLocks/>
              </p:cNvSpPr>
              <p:nvPr/>
            </p:nvSpPr>
            <p:spPr bwMode="auto">
              <a:xfrm>
                <a:off x="1199" y="2760"/>
                <a:ext cx="48" cy="66"/>
              </a:xfrm>
              <a:custGeom>
                <a:avLst/>
                <a:gdLst/>
                <a:ahLst/>
                <a:cxnLst>
                  <a:cxn ang="0">
                    <a:pos x="4" y="156"/>
                  </a:cxn>
                  <a:cxn ang="0">
                    <a:pos x="15" y="171"/>
                  </a:cxn>
                  <a:cxn ang="0">
                    <a:pos x="22" y="177"/>
                  </a:cxn>
                  <a:cxn ang="0">
                    <a:pos x="14" y="182"/>
                  </a:cxn>
                  <a:cxn ang="0">
                    <a:pos x="27" y="189"/>
                  </a:cxn>
                  <a:cxn ang="0">
                    <a:pos x="41" y="194"/>
                  </a:cxn>
                  <a:cxn ang="0">
                    <a:pos x="57" y="198"/>
                  </a:cxn>
                  <a:cxn ang="0">
                    <a:pos x="62" y="184"/>
                  </a:cxn>
                  <a:cxn ang="0">
                    <a:pos x="82" y="187"/>
                  </a:cxn>
                  <a:cxn ang="0">
                    <a:pos x="92" y="187"/>
                  </a:cxn>
                  <a:cxn ang="0">
                    <a:pos x="106" y="177"/>
                  </a:cxn>
                  <a:cxn ang="0">
                    <a:pos x="127" y="173"/>
                  </a:cxn>
                  <a:cxn ang="0">
                    <a:pos x="121" y="172"/>
                  </a:cxn>
                  <a:cxn ang="0">
                    <a:pos x="101" y="171"/>
                  </a:cxn>
                  <a:cxn ang="0">
                    <a:pos x="79" y="167"/>
                  </a:cxn>
                  <a:cxn ang="0">
                    <a:pos x="113" y="149"/>
                  </a:cxn>
                  <a:cxn ang="0">
                    <a:pos x="106" y="148"/>
                  </a:cxn>
                  <a:cxn ang="0">
                    <a:pos x="93" y="146"/>
                  </a:cxn>
                  <a:cxn ang="0">
                    <a:pos x="80" y="140"/>
                  </a:cxn>
                  <a:cxn ang="0">
                    <a:pos x="75" y="135"/>
                  </a:cxn>
                  <a:cxn ang="0">
                    <a:pos x="86" y="135"/>
                  </a:cxn>
                  <a:cxn ang="0">
                    <a:pos x="106" y="131"/>
                  </a:cxn>
                  <a:cxn ang="0">
                    <a:pos x="131" y="120"/>
                  </a:cxn>
                  <a:cxn ang="0">
                    <a:pos x="144" y="110"/>
                  </a:cxn>
                  <a:cxn ang="0">
                    <a:pos x="136" y="111"/>
                  </a:cxn>
                  <a:cxn ang="0">
                    <a:pos x="123" y="114"/>
                  </a:cxn>
                  <a:cxn ang="0">
                    <a:pos x="108" y="114"/>
                  </a:cxn>
                  <a:cxn ang="0">
                    <a:pos x="101" y="114"/>
                  </a:cxn>
                  <a:cxn ang="0">
                    <a:pos x="110" y="109"/>
                  </a:cxn>
                  <a:cxn ang="0">
                    <a:pos x="124" y="100"/>
                  </a:cxn>
                  <a:cxn ang="0">
                    <a:pos x="139" y="84"/>
                  </a:cxn>
                  <a:cxn ang="0">
                    <a:pos x="143" y="75"/>
                  </a:cxn>
                  <a:cxn ang="0">
                    <a:pos x="128" y="83"/>
                  </a:cxn>
                  <a:cxn ang="0">
                    <a:pos x="104" y="90"/>
                  </a:cxn>
                  <a:cxn ang="0">
                    <a:pos x="75" y="86"/>
                  </a:cxn>
                  <a:cxn ang="0">
                    <a:pos x="60" y="68"/>
                  </a:cxn>
                  <a:cxn ang="0">
                    <a:pos x="54" y="24"/>
                  </a:cxn>
                  <a:cxn ang="0">
                    <a:pos x="42" y="1"/>
                  </a:cxn>
                  <a:cxn ang="0">
                    <a:pos x="44" y="89"/>
                  </a:cxn>
                  <a:cxn ang="0">
                    <a:pos x="38" y="87"/>
                  </a:cxn>
                  <a:cxn ang="0">
                    <a:pos x="27" y="82"/>
                  </a:cxn>
                  <a:cxn ang="0">
                    <a:pos x="17" y="73"/>
                  </a:cxn>
                  <a:cxn ang="0">
                    <a:pos x="13" y="72"/>
                  </a:cxn>
                  <a:cxn ang="0">
                    <a:pos x="24" y="108"/>
                  </a:cxn>
                  <a:cxn ang="0">
                    <a:pos x="0" y="128"/>
                  </a:cxn>
                  <a:cxn ang="0">
                    <a:pos x="4" y="138"/>
                  </a:cxn>
                  <a:cxn ang="0">
                    <a:pos x="20" y="157"/>
                  </a:cxn>
                </a:cxnLst>
                <a:rect l="0" t="0" r="r" b="b"/>
                <a:pathLst>
                  <a:path w="145" h="198">
                    <a:moveTo>
                      <a:pt x="20" y="157"/>
                    </a:moveTo>
                    <a:lnTo>
                      <a:pt x="4" y="156"/>
                    </a:lnTo>
                    <a:lnTo>
                      <a:pt x="8" y="165"/>
                    </a:lnTo>
                    <a:lnTo>
                      <a:pt x="15" y="171"/>
                    </a:lnTo>
                    <a:lnTo>
                      <a:pt x="20" y="175"/>
                    </a:lnTo>
                    <a:lnTo>
                      <a:pt x="22" y="177"/>
                    </a:lnTo>
                    <a:lnTo>
                      <a:pt x="7" y="177"/>
                    </a:lnTo>
                    <a:lnTo>
                      <a:pt x="14" y="182"/>
                    </a:lnTo>
                    <a:lnTo>
                      <a:pt x="21" y="186"/>
                    </a:lnTo>
                    <a:lnTo>
                      <a:pt x="27" y="189"/>
                    </a:lnTo>
                    <a:lnTo>
                      <a:pt x="34" y="192"/>
                    </a:lnTo>
                    <a:lnTo>
                      <a:pt x="41" y="194"/>
                    </a:lnTo>
                    <a:lnTo>
                      <a:pt x="49" y="197"/>
                    </a:lnTo>
                    <a:lnTo>
                      <a:pt x="57" y="198"/>
                    </a:lnTo>
                    <a:lnTo>
                      <a:pt x="66" y="198"/>
                    </a:lnTo>
                    <a:lnTo>
                      <a:pt x="62" y="184"/>
                    </a:lnTo>
                    <a:lnTo>
                      <a:pt x="72" y="186"/>
                    </a:lnTo>
                    <a:lnTo>
                      <a:pt x="82" y="187"/>
                    </a:lnTo>
                    <a:lnTo>
                      <a:pt x="89" y="187"/>
                    </a:lnTo>
                    <a:lnTo>
                      <a:pt x="92" y="187"/>
                    </a:lnTo>
                    <a:lnTo>
                      <a:pt x="84" y="181"/>
                    </a:lnTo>
                    <a:lnTo>
                      <a:pt x="106" y="177"/>
                    </a:lnTo>
                    <a:lnTo>
                      <a:pt x="121" y="174"/>
                    </a:lnTo>
                    <a:lnTo>
                      <a:pt x="127" y="173"/>
                    </a:lnTo>
                    <a:lnTo>
                      <a:pt x="126" y="172"/>
                    </a:lnTo>
                    <a:lnTo>
                      <a:pt x="121" y="172"/>
                    </a:lnTo>
                    <a:lnTo>
                      <a:pt x="111" y="172"/>
                    </a:lnTo>
                    <a:lnTo>
                      <a:pt x="101" y="171"/>
                    </a:lnTo>
                    <a:lnTo>
                      <a:pt x="89" y="170"/>
                    </a:lnTo>
                    <a:lnTo>
                      <a:pt x="79" y="167"/>
                    </a:lnTo>
                    <a:lnTo>
                      <a:pt x="114" y="149"/>
                    </a:lnTo>
                    <a:lnTo>
                      <a:pt x="113" y="149"/>
                    </a:lnTo>
                    <a:lnTo>
                      <a:pt x="110" y="149"/>
                    </a:lnTo>
                    <a:lnTo>
                      <a:pt x="106" y="148"/>
                    </a:lnTo>
                    <a:lnTo>
                      <a:pt x="100" y="147"/>
                    </a:lnTo>
                    <a:lnTo>
                      <a:pt x="93" y="146"/>
                    </a:lnTo>
                    <a:lnTo>
                      <a:pt x="86" y="143"/>
                    </a:lnTo>
                    <a:lnTo>
                      <a:pt x="80" y="140"/>
                    </a:lnTo>
                    <a:lnTo>
                      <a:pt x="72" y="135"/>
                    </a:lnTo>
                    <a:lnTo>
                      <a:pt x="75" y="135"/>
                    </a:lnTo>
                    <a:lnTo>
                      <a:pt x="79" y="135"/>
                    </a:lnTo>
                    <a:lnTo>
                      <a:pt x="86" y="135"/>
                    </a:lnTo>
                    <a:lnTo>
                      <a:pt x="95" y="133"/>
                    </a:lnTo>
                    <a:lnTo>
                      <a:pt x="106" y="131"/>
                    </a:lnTo>
                    <a:lnTo>
                      <a:pt x="118" y="126"/>
                    </a:lnTo>
                    <a:lnTo>
                      <a:pt x="131" y="120"/>
                    </a:lnTo>
                    <a:lnTo>
                      <a:pt x="145" y="110"/>
                    </a:lnTo>
                    <a:lnTo>
                      <a:pt x="144" y="110"/>
                    </a:lnTo>
                    <a:lnTo>
                      <a:pt x="141" y="111"/>
                    </a:lnTo>
                    <a:lnTo>
                      <a:pt x="136" y="111"/>
                    </a:lnTo>
                    <a:lnTo>
                      <a:pt x="130" y="112"/>
                    </a:lnTo>
                    <a:lnTo>
                      <a:pt x="123" y="114"/>
                    </a:lnTo>
                    <a:lnTo>
                      <a:pt x="115" y="114"/>
                    </a:lnTo>
                    <a:lnTo>
                      <a:pt x="108" y="114"/>
                    </a:lnTo>
                    <a:lnTo>
                      <a:pt x="100" y="114"/>
                    </a:lnTo>
                    <a:lnTo>
                      <a:pt x="101" y="114"/>
                    </a:lnTo>
                    <a:lnTo>
                      <a:pt x="105" y="111"/>
                    </a:lnTo>
                    <a:lnTo>
                      <a:pt x="110" y="109"/>
                    </a:lnTo>
                    <a:lnTo>
                      <a:pt x="117" y="105"/>
                    </a:lnTo>
                    <a:lnTo>
                      <a:pt x="124" y="100"/>
                    </a:lnTo>
                    <a:lnTo>
                      <a:pt x="131" y="93"/>
                    </a:lnTo>
                    <a:lnTo>
                      <a:pt x="139" y="84"/>
                    </a:lnTo>
                    <a:lnTo>
                      <a:pt x="145" y="74"/>
                    </a:lnTo>
                    <a:lnTo>
                      <a:pt x="143" y="75"/>
                    </a:lnTo>
                    <a:lnTo>
                      <a:pt x="138" y="79"/>
                    </a:lnTo>
                    <a:lnTo>
                      <a:pt x="128" y="83"/>
                    </a:lnTo>
                    <a:lnTo>
                      <a:pt x="118" y="87"/>
                    </a:lnTo>
                    <a:lnTo>
                      <a:pt x="104" y="90"/>
                    </a:lnTo>
                    <a:lnTo>
                      <a:pt x="90" y="90"/>
                    </a:lnTo>
                    <a:lnTo>
                      <a:pt x="75" y="86"/>
                    </a:lnTo>
                    <a:lnTo>
                      <a:pt x="60" y="77"/>
                    </a:lnTo>
                    <a:lnTo>
                      <a:pt x="60" y="68"/>
                    </a:lnTo>
                    <a:lnTo>
                      <a:pt x="58" y="49"/>
                    </a:lnTo>
                    <a:lnTo>
                      <a:pt x="54" y="24"/>
                    </a:lnTo>
                    <a:lnTo>
                      <a:pt x="46" y="0"/>
                    </a:lnTo>
                    <a:lnTo>
                      <a:pt x="42" y="1"/>
                    </a:lnTo>
                    <a:lnTo>
                      <a:pt x="45" y="89"/>
                    </a:lnTo>
                    <a:lnTo>
                      <a:pt x="44" y="89"/>
                    </a:lnTo>
                    <a:lnTo>
                      <a:pt x="42" y="88"/>
                    </a:lnTo>
                    <a:lnTo>
                      <a:pt x="38" y="87"/>
                    </a:lnTo>
                    <a:lnTo>
                      <a:pt x="34" y="85"/>
                    </a:lnTo>
                    <a:lnTo>
                      <a:pt x="27" y="82"/>
                    </a:lnTo>
                    <a:lnTo>
                      <a:pt x="22" y="78"/>
                    </a:lnTo>
                    <a:lnTo>
                      <a:pt x="17" y="73"/>
                    </a:lnTo>
                    <a:lnTo>
                      <a:pt x="12" y="65"/>
                    </a:lnTo>
                    <a:lnTo>
                      <a:pt x="13" y="72"/>
                    </a:lnTo>
                    <a:lnTo>
                      <a:pt x="16" y="87"/>
                    </a:lnTo>
                    <a:lnTo>
                      <a:pt x="24" y="108"/>
                    </a:lnTo>
                    <a:lnTo>
                      <a:pt x="39" y="128"/>
                    </a:lnTo>
                    <a:lnTo>
                      <a:pt x="0" y="128"/>
                    </a:lnTo>
                    <a:lnTo>
                      <a:pt x="1" y="130"/>
                    </a:lnTo>
                    <a:lnTo>
                      <a:pt x="4" y="138"/>
                    </a:lnTo>
                    <a:lnTo>
                      <a:pt x="11" y="146"/>
                    </a:lnTo>
                    <a:lnTo>
                      <a:pt x="20" y="157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2995" name="Freeform 227"/>
              <p:cNvSpPr>
                <a:spLocks/>
              </p:cNvSpPr>
              <p:nvPr/>
            </p:nvSpPr>
            <p:spPr bwMode="auto">
              <a:xfrm>
                <a:off x="940" y="2720"/>
                <a:ext cx="20" cy="31"/>
              </a:xfrm>
              <a:custGeom>
                <a:avLst/>
                <a:gdLst/>
                <a:ahLst/>
                <a:cxnLst>
                  <a:cxn ang="0">
                    <a:pos x="58" y="93"/>
                  </a:cxn>
                  <a:cxn ang="0">
                    <a:pos x="45" y="87"/>
                  </a:cxn>
                  <a:cxn ang="0">
                    <a:pos x="33" y="78"/>
                  </a:cxn>
                  <a:cxn ang="0">
                    <a:pos x="23" y="67"/>
                  </a:cxn>
                  <a:cxn ang="0">
                    <a:pos x="13" y="54"/>
                  </a:cxn>
                  <a:cxn ang="0">
                    <a:pos x="7" y="40"/>
                  </a:cxn>
                  <a:cxn ang="0">
                    <a:pos x="2" y="26"/>
                  </a:cxn>
                  <a:cxn ang="0">
                    <a:pos x="0" y="13"/>
                  </a:cxn>
                  <a:cxn ang="0">
                    <a:pos x="1" y="0"/>
                  </a:cxn>
                  <a:cxn ang="0">
                    <a:pos x="5" y="25"/>
                  </a:cxn>
                  <a:cxn ang="0">
                    <a:pos x="12" y="44"/>
                  </a:cxn>
                  <a:cxn ang="0">
                    <a:pos x="22" y="60"/>
                  </a:cxn>
                  <a:cxn ang="0">
                    <a:pos x="32" y="73"/>
                  </a:cxn>
                  <a:cxn ang="0">
                    <a:pos x="42" y="82"/>
                  </a:cxn>
                  <a:cxn ang="0">
                    <a:pos x="50" y="89"/>
                  </a:cxn>
                  <a:cxn ang="0">
                    <a:pos x="56" y="92"/>
                  </a:cxn>
                  <a:cxn ang="0">
                    <a:pos x="58" y="93"/>
                  </a:cxn>
                </a:cxnLst>
                <a:rect l="0" t="0" r="r" b="b"/>
                <a:pathLst>
                  <a:path w="58" h="93">
                    <a:moveTo>
                      <a:pt x="58" y="93"/>
                    </a:moveTo>
                    <a:lnTo>
                      <a:pt x="45" y="87"/>
                    </a:lnTo>
                    <a:lnTo>
                      <a:pt x="33" y="78"/>
                    </a:lnTo>
                    <a:lnTo>
                      <a:pt x="23" y="67"/>
                    </a:lnTo>
                    <a:lnTo>
                      <a:pt x="13" y="54"/>
                    </a:lnTo>
                    <a:lnTo>
                      <a:pt x="7" y="40"/>
                    </a:lnTo>
                    <a:lnTo>
                      <a:pt x="2" y="26"/>
                    </a:lnTo>
                    <a:lnTo>
                      <a:pt x="0" y="13"/>
                    </a:lnTo>
                    <a:lnTo>
                      <a:pt x="1" y="0"/>
                    </a:lnTo>
                    <a:lnTo>
                      <a:pt x="5" y="25"/>
                    </a:lnTo>
                    <a:lnTo>
                      <a:pt x="12" y="44"/>
                    </a:lnTo>
                    <a:lnTo>
                      <a:pt x="22" y="60"/>
                    </a:lnTo>
                    <a:lnTo>
                      <a:pt x="32" y="73"/>
                    </a:lnTo>
                    <a:lnTo>
                      <a:pt x="42" y="82"/>
                    </a:lnTo>
                    <a:lnTo>
                      <a:pt x="50" y="89"/>
                    </a:lnTo>
                    <a:lnTo>
                      <a:pt x="56" y="92"/>
                    </a:lnTo>
                    <a:lnTo>
                      <a:pt x="58" y="93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2996" name="Freeform 228"/>
              <p:cNvSpPr>
                <a:spLocks/>
              </p:cNvSpPr>
              <p:nvPr/>
            </p:nvSpPr>
            <p:spPr bwMode="auto">
              <a:xfrm>
                <a:off x="970" y="2731"/>
                <a:ext cx="28" cy="48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" y="14"/>
                  </a:cxn>
                  <a:cxn ang="0">
                    <a:pos x="4" y="27"/>
                  </a:cxn>
                  <a:cxn ang="0">
                    <a:pos x="8" y="39"/>
                  </a:cxn>
                  <a:cxn ang="0">
                    <a:pos x="14" y="49"/>
                  </a:cxn>
                  <a:cxn ang="0">
                    <a:pos x="23" y="59"/>
                  </a:cxn>
                  <a:cxn ang="0">
                    <a:pos x="32" y="66"/>
                  </a:cxn>
                  <a:cxn ang="0">
                    <a:pos x="43" y="74"/>
                  </a:cxn>
                  <a:cxn ang="0">
                    <a:pos x="54" y="80"/>
                  </a:cxn>
                  <a:cxn ang="0">
                    <a:pos x="65" y="86"/>
                  </a:cxn>
                  <a:cxn ang="0">
                    <a:pos x="73" y="93"/>
                  </a:cxn>
                  <a:cxn ang="0">
                    <a:pos x="78" y="102"/>
                  </a:cxn>
                  <a:cxn ang="0">
                    <a:pos x="82" y="110"/>
                  </a:cxn>
                  <a:cxn ang="0">
                    <a:pos x="83" y="119"/>
                  </a:cxn>
                  <a:cxn ang="0">
                    <a:pos x="82" y="127"/>
                  </a:cxn>
                  <a:cxn ang="0">
                    <a:pos x="80" y="135"/>
                  </a:cxn>
                  <a:cxn ang="0">
                    <a:pos x="78" y="144"/>
                  </a:cxn>
                  <a:cxn ang="0">
                    <a:pos x="83" y="133"/>
                  </a:cxn>
                  <a:cxn ang="0">
                    <a:pos x="85" y="122"/>
                  </a:cxn>
                  <a:cxn ang="0">
                    <a:pos x="86" y="109"/>
                  </a:cxn>
                  <a:cxn ang="0">
                    <a:pos x="85" y="97"/>
                  </a:cxn>
                  <a:cxn ang="0">
                    <a:pos x="82" y="86"/>
                  </a:cxn>
                  <a:cxn ang="0">
                    <a:pos x="76" y="77"/>
                  </a:cxn>
                  <a:cxn ang="0">
                    <a:pos x="68" y="70"/>
                  </a:cxn>
                  <a:cxn ang="0">
                    <a:pos x="57" y="68"/>
                  </a:cxn>
                  <a:cxn ang="0">
                    <a:pos x="43" y="65"/>
                  </a:cxn>
                  <a:cxn ang="0">
                    <a:pos x="31" y="58"/>
                  </a:cxn>
                  <a:cxn ang="0">
                    <a:pos x="21" y="46"/>
                  </a:cxn>
                  <a:cxn ang="0">
                    <a:pos x="13" y="34"/>
                  </a:cxn>
                  <a:cxn ang="0">
                    <a:pos x="7" y="22"/>
                  </a:cxn>
                  <a:cxn ang="0">
                    <a:pos x="3" y="10"/>
                  </a:cxn>
                  <a:cxn ang="0">
                    <a:pos x="1" y="3"/>
                  </a:cxn>
                  <a:cxn ang="0">
                    <a:pos x="0" y="0"/>
                  </a:cxn>
                </a:cxnLst>
                <a:rect l="0" t="0" r="r" b="b"/>
                <a:pathLst>
                  <a:path w="86" h="144">
                    <a:moveTo>
                      <a:pt x="0" y="0"/>
                    </a:moveTo>
                    <a:lnTo>
                      <a:pt x="1" y="14"/>
                    </a:lnTo>
                    <a:lnTo>
                      <a:pt x="4" y="27"/>
                    </a:lnTo>
                    <a:lnTo>
                      <a:pt x="8" y="39"/>
                    </a:lnTo>
                    <a:lnTo>
                      <a:pt x="14" y="49"/>
                    </a:lnTo>
                    <a:lnTo>
                      <a:pt x="23" y="59"/>
                    </a:lnTo>
                    <a:lnTo>
                      <a:pt x="32" y="66"/>
                    </a:lnTo>
                    <a:lnTo>
                      <a:pt x="43" y="74"/>
                    </a:lnTo>
                    <a:lnTo>
                      <a:pt x="54" y="80"/>
                    </a:lnTo>
                    <a:lnTo>
                      <a:pt x="65" y="86"/>
                    </a:lnTo>
                    <a:lnTo>
                      <a:pt x="73" y="93"/>
                    </a:lnTo>
                    <a:lnTo>
                      <a:pt x="78" y="102"/>
                    </a:lnTo>
                    <a:lnTo>
                      <a:pt x="82" y="110"/>
                    </a:lnTo>
                    <a:lnTo>
                      <a:pt x="83" y="119"/>
                    </a:lnTo>
                    <a:lnTo>
                      <a:pt x="82" y="127"/>
                    </a:lnTo>
                    <a:lnTo>
                      <a:pt x="80" y="135"/>
                    </a:lnTo>
                    <a:lnTo>
                      <a:pt x="78" y="144"/>
                    </a:lnTo>
                    <a:lnTo>
                      <a:pt x="83" y="133"/>
                    </a:lnTo>
                    <a:lnTo>
                      <a:pt x="85" y="122"/>
                    </a:lnTo>
                    <a:lnTo>
                      <a:pt x="86" y="109"/>
                    </a:lnTo>
                    <a:lnTo>
                      <a:pt x="85" y="97"/>
                    </a:lnTo>
                    <a:lnTo>
                      <a:pt x="82" y="86"/>
                    </a:lnTo>
                    <a:lnTo>
                      <a:pt x="76" y="77"/>
                    </a:lnTo>
                    <a:lnTo>
                      <a:pt x="68" y="70"/>
                    </a:lnTo>
                    <a:lnTo>
                      <a:pt x="57" y="68"/>
                    </a:lnTo>
                    <a:lnTo>
                      <a:pt x="43" y="65"/>
                    </a:lnTo>
                    <a:lnTo>
                      <a:pt x="31" y="58"/>
                    </a:lnTo>
                    <a:lnTo>
                      <a:pt x="21" y="46"/>
                    </a:lnTo>
                    <a:lnTo>
                      <a:pt x="13" y="34"/>
                    </a:lnTo>
                    <a:lnTo>
                      <a:pt x="7" y="22"/>
                    </a:lnTo>
                    <a:lnTo>
                      <a:pt x="3" y="10"/>
                    </a:lnTo>
                    <a:lnTo>
                      <a:pt x="1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2997" name="Freeform 229"/>
              <p:cNvSpPr>
                <a:spLocks/>
              </p:cNvSpPr>
              <p:nvPr/>
            </p:nvSpPr>
            <p:spPr bwMode="auto">
              <a:xfrm>
                <a:off x="997" y="2749"/>
                <a:ext cx="34" cy="28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3" y="8"/>
                  </a:cxn>
                  <a:cxn ang="0">
                    <a:pos x="24" y="17"/>
                  </a:cxn>
                  <a:cxn ang="0">
                    <a:pos x="30" y="27"/>
                  </a:cxn>
                  <a:cxn ang="0">
                    <a:pos x="34" y="36"/>
                  </a:cxn>
                  <a:cxn ang="0">
                    <a:pos x="36" y="46"/>
                  </a:cxn>
                  <a:cxn ang="0">
                    <a:pos x="37" y="54"/>
                  </a:cxn>
                  <a:cxn ang="0">
                    <a:pos x="37" y="63"/>
                  </a:cxn>
                  <a:cxn ang="0">
                    <a:pos x="36" y="69"/>
                  </a:cxn>
                  <a:cxn ang="0">
                    <a:pos x="46" y="60"/>
                  </a:cxn>
                  <a:cxn ang="0">
                    <a:pos x="52" y="52"/>
                  </a:cxn>
                  <a:cxn ang="0">
                    <a:pos x="56" y="45"/>
                  </a:cxn>
                  <a:cxn ang="0">
                    <a:pos x="57" y="42"/>
                  </a:cxn>
                  <a:cxn ang="0">
                    <a:pos x="66" y="65"/>
                  </a:cxn>
                  <a:cxn ang="0">
                    <a:pos x="102" y="32"/>
                  </a:cxn>
                  <a:cxn ang="0">
                    <a:pos x="69" y="74"/>
                  </a:cxn>
                  <a:cxn ang="0">
                    <a:pos x="54" y="63"/>
                  </a:cxn>
                  <a:cxn ang="0">
                    <a:pos x="24" y="84"/>
                  </a:cxn>
                  <a:cxn ang="0">
                    <a:pos x="30" y="65"/>
                  </a:cxn>
                  <a:cxn ang="0">
                    <a:pos x="30" y="48"/>
                  </a:cxn>
                  <a:cxn ang="0">
                    <a:pos x="27" y="33"/>
                  </a:cxn>
                  <a:cxn ang="0">
                    <a:pos x="21" y="21"/>
                  </a:cxn>
                  <a:cxn ang="0">
                    <a:pos x="13" y="12"/>
                  </a:cxn>
                  <a:cxn ang="0">
                    <a:pos x="7" y="5"/>
                  </a:cxn>
                  <a:cxn ang="0">
                    <a:pos x="2" y="1"/>
                  </a:cxn>
                  <a:cxn ang="0">
                    <a:pos x="0" y="0"/>
                  </a:cxn>
                </a:cxnLst>
                <a:rect l="0" t="0" r="r" b="b"/>
                <a:pathLst>
                  <a:path w="102" h="84">
                    <a:moveTo>
                      <a:pt x="0" y="0"/>
                    </a:moveTo>
                    <a:lnTo>
                      <a:pt x="13" y="8"/>
                    </a:lnTo>
                    <a:lnTo>
                      <a:pt x="24" y="17"/>
                    </a:lnTo>
                    <a:lnTo>
                      <a:pt x="30" y="27"/>
                    </a:lnTo>
                    <a:lnTo>
                      <a:pt x="34" y="36"/>
                    </a:lnTo>
                    <a:lnTo>
                      <a:pt x="36" y="46"/>
                    </a:lnTo>
                    <a:lnTo>
                      <a:pt x="37" y="54"/>
                    </a:lnTo>
                    <a:lnTo>
                      <a:pt x="37" y="63"/>
                    </a:lnTo>
                    <a:lnTo>
                      <a:pt x="36" y="69"/>
                    </a:lnTo>
                    <a:lnTo>
                      <a:pt x="46" y="60"/>
                    </a:lnTo>
                    <a:lnTo>
                      <a:pt x="52" y="52"/>
                    </a:lnTo>
                    <a:lnTo>
                      <a:pt x="56" y="45"/>
                    </a:lnTo>
                    <a:lnTo>
                      <a:pt x="57" y="42"/>
                    </a:lnTo>
                    <a:lnTo>
                      <a:pt x="66" y="65"/>
                    </a:lnTo>
                    <a:lnTo>
                      <a:pt x="102" y="32"/>
                    </a:lnTo>
                    <a:lnTo>
                      <a:pt x="69" y="74"/>
                    </a:lnTo>
                    <a:lnTo>
                      <a:pt x="54" y="63"/>
                    </a:lnTo>
                    <a:lnTo>
                      <a:pt x="24" y="84"/>
                    </a:lnTo>
                    <a:lnTo>
                      <a:pt x="30" y="65"/>
                    </a:lnTo>
                    <a:lnTo>
                      <a:pt x="30" y="48"/>
                    </a:lnTo>
                    <a:lnTo>
                      <a:pt x="27" y="33"/>
                    </a:lnTo>
                    <a:lnTo>
                      <a:pt x="21" y="21"/>
                    </a:lnTo>
                    <a:lnTo>
                      <a:pt x="13" y="12"/>
                    </a:lnTo>
                    <a:lnTo>
                      <a:pt x="7" y="5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2998" name="Freeform 230"/>
              <p:cNvSpPr>
                <a:spLocks/>
              </p:cNvSpPr>
              <p:nvPr/>
            </p:nvSpPr>
            <p:spPr bwMode="auto">
              <a:xfrm>
                <a:off x="1090" y="2689"/>
                <a:ext cx="66" cy="40"/>
              </a:xfrm>
              <a:custGeom>
                <a:avLst/>
                <a:gdLst/>
                <a:ahLst/>
                <a:cxnLst>
                  <a:cxn ang="0">
                    <a:pos x="2" y="14"/>
                  </a:cxn>
                  <a:cxn ang="0">
                    <a:pos x="4" y="32"/>
                  </a:cxn>
                  <a:cxn ang="0">
                    <a:pos x="15" y="43"/>
                  </a:cxn>
                  <a:cxn ang="0">
                    <a:pos x="28" y="47"/>
                  </a:cxn>
                  <a:cxn ang="0">
                    <a:pos x="41" y="51"/>
                  </a:cxn>
                  <a:cxn ang="0">
                    <a:pos x="59" y="50"/>
                  </a:cxn>
                  <a:cxn ang="0">
                    <a:pos x="77" y="45"/>
                  </a:cxn>
                  <a:cxn ang="0">
                    <a:pos x="98" y="39"/>
                  </a:cxn>
                  <a:cxn ang="0">
                    <a:pos x="120" y="35"/>
                  </a:cxn>
                  <a:cxn ang="0">
                    <a:pos x="144" y="36"/>
                  </a:cxn>
                  <a:cxn ang="0">
                    <a:pos x="167" y="43"/>
                  </a:cxn>
                  <a:cxn ang="0">
                    <a:pos x="189" y="58"/>
                  </a:cxn>
                  <a:cxn ang="0">
                    <a:pos x="182" y="55"/>
                  </a:cxn>
                  <a:cxn ang="0">
                    <a:pos x="159" y="41"/>
                  </a:cxn>
                  <a:cxn ang="0">
                    <a:pos x="141" y="38"/>
                  </a:cxn>
                  <a:cxn ang="0">
                    <a:pos x="126" y="39"/>
                  </a:cxn>
                  <a:cxn ang="0">
                    <a:pos x="108" y="42"/>
                  </a:cxn>
                  <a:cxn ang="0">
                    <a:pos x="92" y="48"/>
                  </a:cxn>
                  <a:cxn ang="0">
                    <a:pos x="77" y="57"/>
                  </a:cxn>
                  <a:cxn ang="0">
                    <a:pos x="67" y="63"/>
                  </a:cxn>
                  <a:cxn ang="0">
                    <a:pos x="70" y="73"/>
                  </a:cxn>
                  <a:cxn ang="0">
                    <a:pos x="85" y="81"/>
                  </a:cxn>
                  <a:cxn ang="0">
                    <a:pos x="100" y="80"/>
                  </a:cxn>
                  <a:cxn ang="0">
                    <a:pos x="120" y="79"/>
                  </a:cxn>
                  <a:cxn ang="0">
                    <a:pos x="144" y="80"/>
                  </a:cxn>
                  <a:cxn ang="0">
                    <a:pos x="161" y="84"/>
                  </a:cxn>
                  <a:cxn ang="0">
                    <a:pos x="174" y="91"/>
                  </a:cxn>
                  <a:cxn ang="0">
                    <a:pos x="184" y="101"/>
                  </a:cxn>
                  <a:cxn ang="0">
                    <a:pos x="175" y="96"/>
                  </a:cxn>
                  <a:cxn ang="0">
                    <a:pos x="147" y="84"/>
                  </a:cxn>
                  <a:cxn ang="0">
                    <a:pos x="121" y="81"/>
                  </a:cxn>
                  <a:cxn ang="0">
                    <a:pos x="102" y="84"/>
                  </a:cxn>
                  <a:cxn ang="0">
                    <a:pos x="85" y="88"/>
                  </a:cxn>
                  <a:cxn ang="0">
                    <a:pos x="69" y="87"/>
                  </a:cxn>
                  <a:cxn ang="0">
                    <a:pos x="74" y="94"/>
                  </a:cxn>
                  <a:cxn ang="0">
                    <a:pos x="87" y="105"/>
                  </a:cxn>
                  <a:cxn ang="0">
                    <a:pos x="97" y="110"/>
                  </a:cxn>
                  <a:cxn ang="0">
                    <a:pos x="113" y="114"/>
                  </a:cxn>
                  <a:cxn ang="0">
                    <a:pos x="116" y="119"/>
                  </a:cxn>
                  <a:cxn ang="0">
                    <a:pos x="93" y="111"/>
                  </a:cxn>
                  <a:cxn ang="0">
                    <a:pos x="73" y="99"/>
                  </a:cxn>
                  <a:cxn ang="0">
                    <a:pos x="62" y="92"/>
                  </a:cxn>
                  <a:cxn ang="0">
                    <a:pos x="53" y="83"/>
                  </a:cxn>
                  <a:cxn ang="0">
                    <a:pos x="51" y="63"/>
                  </a:cxn>
                  <a:cxn ang="0">
                    <a:pos x="27" y="52"/>
                  </a:cxn>
                  <a:cxn ang="0">
                    <a:pos x="2" y="34"/>
                  </a:cxn>
                  <a:cxn ang="0">
                    <a:pos x="1" y="15"/>
                  </a:cxn>
                  <a:cxn ang="0">
                    <a:pos x="7" y="2"/>
                  </a:cxn>
                </a:cxnLst>
                <a:rect l="0" t="0" r="r" b="b"/>
                <a:pathLst>
                  <a:path w="198" h="119">
                    <a:moveTo>
                      <a:pt x="8" y="0"/>
                    </a:moveTo>
                    <a:lnTo>
                      <a:pt x="2" y="14"/>
                    </a:lnTo>
                    <a:lnTo>
                      <a:pt x="1" y="24"/>
                    </a:lnTo>
                    <a:lnTo>
                      <a:pt x="4" y="32"/>
                    </a:lnTo>
                    <a:lnTo>
                      <a:pt x="9" y="38"/>
                    </a:lnTo>
                    <a:lnTo>
                      <a:pt x="15" y="43"/>
                    </a:lnTo>
                    <a:lnTo>
                      <a:pt x="23" y="45"/>
                    </a:lnTo>
                    <a:lnTo>
                      <a:pt x="28" y="47"/>
                    </a:lnTo>
                    <a:lnTo>
                      <a:pt x="32" y="48"/>
                    </a:lnTo>
                    <a:lnTo>
                      <a:pt x="41" y="51"/>
                    </a:lnTo>
                    <a:lnTo>
                      <a:pt x="50" y="51"/>
                    </a:lnTo>
                    <a:lnTo>
                      <a:pt x="59" y="50"/>
                    </a:lnTo>
                    <a:lnTo>
                      <a:pt x="68" y="48"/>
                    </a:lnTo>
                    <a:lnTo>
                      <a:pt x="77" y="45"/>
                    </a:lnTo>
                    <a:lnTo>
                      <a:pt x="88" y="42"/>
                    </a:lnTo>
                    <a:lnTo>
                      <a:pt x="98" y="39"/>
                    </a:lnTo>
                    <a:lnTo>
                      <a:pt x="109" y="37"/>
                    </a:lnTo>
                    <a:lnTo>
                      <a:pt x="120" y="35"/>
                    </a:lnTo>
                    <a:lnTo>
                      <a:pt x="132" y="35"/>
                    </a:lnTo>
                    <a:lnTo>
                      <a:pt x="144" y="36"/>
                    </a:lnTo>
                    <a:lnTo>
                      <a:pt x="155" y="39"/>
                    </a:lnTo>
                    <a:lnTo>
                      <a:pt x="167" y="43"/>
                    </a:lnTo>
                    <a:lnTo>
                      <a:pt x="178" y="49"/>
                    </a:lnTo>
                    <a:lnTo>
                      <a:pt x="189" y="58"/>
                    </a:lnTo>
                    <a:lnTo>
                      <a:pt x="198" y="67"/>
                    </a:lnTo>
                    <a:lnTo>
                      <a:pt x="182" y="55"/>
                    </a:lnTo>
                    <a:lnTo>
                      <a:pt x="170" y="46"/>
                    </a:lnTo>
                    <a:lnTo>
                      <a:pt x="159" y="41"/>
                    </a:lnTo>
                    <a:lnTo>
                      <a:pt x="150" y="39"/>
                    </a:lnTo>
                    <a:lnTo>
                      <a:pt x="141" y="38"/>
                    </a:lnTo>
                    <a:lnTo>
                      <a:pt x="134" y="38"/>
                    </a:lnTo>
                    <a:lnTo>
                      <a:pt x="126" y="39"/>
                    </a:lnTo>
                    <a:lnTo>
                      <a:pt x="117" y="40"/>
                    </a:lnTo>
                    <a:lnTo>
                      <a:pt x="108" y="42"/>
                    </a:lnTo>
                    <a:lnTo>
                      <a:pt x="99" y="45"/>
                    </a:lnTo>
                    <a:lnTo>
                      <a:pt x="92" y="48"/>
                    </a:lnTo>
                    <a:lnTo>
                      <a:pt x="84" y="52"/>
                    </a:lnTo>
                    <a:lnTo>
                      <a:pt x="77" y="57"/>
                    </a:lnTo>
                    <a:lnTo>
                      <a:pt x="71" y="60"/>
                    </a:lnTo>
                    <a:lnTo>
                      <a:pt x="67" y="63"/>
                    </a:lnTo>
                    <a:lnTo>
                      <a:pt x="63" y="65"/>
                    </a:lnTo>
                    <a:lnTo>
                      <a:pt x="70" y="73"/>
                    </a:lnTo>
                    <a:lnTo>
                      <a:pt x="77" y="79"/>
                    </a:lnTo>
                    <a:lnTo>
                      <a:pt x="85" y="81"/>
                    </a:lnTo>
                    <a:lnTo>
                      <a:pt x="93" y="81"/>
                    </a:lnTo>
                    <a:lnTo>
                      <a:pt x="100" y="80"/>
                    </a:lnTo>
                    <a:lnTo>
                      <a:pt x="110" y="79"/>
                    </a:lnTo>
                    <a:lnTo>
                      <a:pt x="120" y="79"/>
                    </a:lnTo>
                    <a:lnTo>
                      <a:pt x="132" y="79"/>
                    </a:lnTo>
                    <a:lnTo>
                      <a:pt x="144" y="80"/>
                    </a:lnTo>
                    <a:lnTo>
                      <a:pt x="153" y="82"/>
                    </a:lnTo>
                    <a:lnTo>
                      <a:pt x="161" y="84"/>
                    </a:lnTo>
                    <a:lnTo>
                      <a:pt x="169" y="87"/>
                    </a:lnTo>
                    <a:lnTo>
                      <a:pt x="174" y="91"/>
                    </a:lnTo>
                    <a:lnTo>
                      <a:pt x="179" y="96"/>
                    </a:lnTo>
                    <a:lnTo>
                      <a:pt x="184" y="101"/>
                    </a:lnTo>
                    <a:lnTo>
                      <a:pt x="190" y="106"/>
                    </a:lnTo>
                    <a:lnTo>
                      <a:pt x="175" y="96"/>
                    </a:lnTo>
                    <a:lnTo>
                      <a:pt x="160" y="88"/>
                    </a:lnTo>
                    <a:lnTo>
                      <a:pt x="147" y="84"/>
                    </a:lnTo>
                    <a:lnTo>
                      <a:pt x="133" y="82"/>
                    </a:lnTo>
                    <a:lnTo>
                      <a:pt x="121" y="81"/>
                    </a:lnTo>
                    <a:lnTo>
                      <a:pt x="111" y="82"/>
                    </a:lnTo>
                    <a:lnTo>
                      <a:pt x="102" y="84"/>
                    </a:lnTo>
                    <a:lnTo>
                      <a:pt x="94" y="86"/>
                    </a:lnTo>
                    <a:lnTo>
                      <a:pt x="85" y="88"/>
                    </a:lnTo>
                    <a:lnTo>
                      <a:pt x="75" y="87"/>
                    </a:lnTo>
                    <a:lnTo>
                      <a:pt x="69" y="87"/>
                    </a:lnTo>
                    <a:lnTo>
                      <a:pt x="66" y="86"/>
                    </a:lnTo>
                    <a:lnTo>
                      <a:pt x="74" y="94"/>
                    </a:lnTo>
                    <a:lnTo>
                      <a:pt x="82" y="101"/>
                    </a:lnTo>
                    <a:lnTo>
                      <a:pt x="87" y="105"/>
                    </a:lnTo>
                    <a:lnTo>
                      <a:pt x="91" y="108"/>
                    </a:lnTo>
                    <a:lnTo>
                      <a:pt x="97" y="110"/>
                    </a:lnTo>
                    <a:lnTo>
                      <a:pt x="104" y="112"/>
                    </a:lnTo>
                    <a:lnTo>
                      <a:pt x="113" y="114"/>
                    </a:lnTo>
                    <a:lnTo>
                      <a:pt x="126" y="117"/>
                    </a:lnTo>
                    <a:lnTo>
                      <a:pt x="116" y="119"/>
                    </a:lnTo>
                    <a:lnTo>
                      <a:pt x="105" y="117"/>
                    </a:lnTo>
                    <a:lnTo>
                      <a:pt x="93" y="111"/>
                    </a:lnTo>
                    <a:lnTo>
                      <a:pt x="83" y="105"/>
                    </a:lnTo>
                    <a:lnTo>
                      <a:pt x="73" y="99"/>
                    </a:lnTo>
                    <a:lnTo>
                      <a:pt x="66" y="93"/>
                    </a:lnTo>
                    <a:lnTo>
                      <a:pt x="62" y="92"/>
                    </a:lnTo>
                    <a:lnTo>
                      <a:pt x="63" y="94"/>
                    </a:lnTo>
                    <a:lnTo>
                      <a:pt x="53" y="83"/>
                    </a:lnTo>
                    <a:lnTo>
                      <a:pt x="51" y="71"/>
                    </a:lnTo>
                    <a:lnTo>
                      <a:pt x="51" y="63"/>
                    </a:lnTo>
                    <a:lnTo>
                      <a:pt x="52" y="60"/>
                    </a:lnTo>
                    <a:lnTo>
                      <a:pt x="27" y="52"/>
                    </a:lnTo>
                    <a:lnTo>
                      <a:pt x="11" y="43"/>
                    </a:lnTo>
                    <a:lnTo>
                      <a:pt x="2" y="34"/>
                    </a:lnTo>
                    <a:lnTo>
                      <a:pt x="0" y="23"/>
                    </a:lnTo>
                    <a:lnTo>
                      <a:pt x="1" y="15"/>
                    </a:lnTo>
                    <a:lnTo>
                      <a:pt x="4" y="7"/>
                    </a:lnTo>
                    <a:lnTo>
                      <a:pt x="7" y="2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2999" name="Freeform 231"/>
              <p:cNvSpPr>
                <a:spLocks/>
              </p:cNvSpPr>
              <p:nvPr/>
            </p:nvSpPr>
            <p:spPr bwMode="auto">
              <a:xfrm>
                <a:off x="910" y="2597"/>
                <a:ext cx="9" cy="3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5" y="10"/>
                  </a:cxn>
                  <a:cxn ang="0">
                    <a:pos x="22" y="17"/>
                  </a:cxn>
                  <a:cxn ang="0">
                    <a:pos x="24" y="25"/>
                  </a:cxn>
                  <a:cxn ang="0">
                    <a:pos x="25" y="35"/>
                  </a:cxn>
                  <a:cxn ang="0">
                    <a:pos x="27" y="50"/>
                  </a:cxn>
                  <a:cxn ang="0">
                    <a:pos x="24" y="66"/>
                  </a:cxn>
                  <a:cxn ang="0">
                    <a:pos x="19" y="82"/>
                  </a:cxn>
                  <a:cxn ang="0">
                    <a:pos x="7" y="96"/>
                  </a:cxn>
                  <a:cxn ang="0">
                    <a:pos x="15" y="79"/>
                  </a:cxn>
                  <a:cxn ang="0">
                    <a:pos x="19" y="71"/>
                  </a:cxn>
                  <a:cxn ang="0">
                    <a:pos x="21" y="63"/>
                  </a:cxn>
                  <a:cxn ang="0">
                    <a:pos x="20" y="50"/>
                  </a:cxn>
                  <a:cxn ang="0">
                    <a:pos x="16" y="32"/>
                  </a:cxn>
                  <a:cxn ang="0">
                    <a:pos x="9" y="15"/>
                  </a:cxn>
                  <a:cxn ang="0">
                    <a:pos x="3" y="4"/>
                  </a:cxn>
                  <a:cxn ang="0">
                    <a:pos x="0" y="0"/>
                  </a:cxn>
                </a:cxnLst>
                <a:rect l="0" t="0" r="r" b="b"/>
                <a:pathLst>
                  <a:path w="27" h="96">
                    <a:moveTo>
                      <a:pt x="0" y="0"/>
                    </a:moveTo>
                    <a:lnTo>
                      <a:pt x="15" y="10"/>
                    </a:lnTo>
                    <a:lnTo>
                      <a:pt x="22" y="17"/>
                    </a:lnTo>
                    <a:lnTo>
                      <a:pt x="24" y="25"/>
                    </a:lnTo>
                    <a:lnTo>
                      <a:pt x="25" y="35"/>
                    </a:lnTo>
                    <a:lnTo>
                      <a:pt x="27" y="50"/>
                    </a:lnTo>
                    <a:lnTo>
                      <a:pt x="24" y="66"/>
                    </a:lnTo>
                    <a:lnTo>
                      <a:pt x="19" y="82"/>
                    </a:lnTo>
                    <a:lnTo>
                      <a:pt x="7" y="96"/>
                    </a:lnTo>
                    <a:lnTo>
                      <a:pt x="15" y="79"/>
                    </a:lnTo>
                    <a:lnTo>
                      <a:pt x="19" y="71"/>
                    </a:lnTo>
                    <a:lnTo>
                      <a:pt x="21" y="63"/>
                    </a:lnTo>
                    <a:lnTo>
                      <a:pt x="20" y="50"/>
                    </a:lnTo>
                    <a:lnTo>
                      <a:pt x="16" y="32"/>
                    </a:lnTo>
                    <a:lnTo>
                      <a:pt x="9" y="15"/>
                    </a:lnTo>
                    <a:lnTo>
                      <a:pt x="3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3000" name="Freeform 232"/>
              <p:cNvSpPr>
                <a:spLocks/>
              </p:cNvSpPr>
              <p:nvPr/>
            </p:nvSpPr>
            <p:spPr bwMode="auto">
              <a:xfrm>
                <a:off x="901" y="2607"/>
                <a:ext cx="6" cy="2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2" y="7"/>
                  </a:cxn>
                  <a:cxn ang="0">
                    <a:pos x="17" y="13"/>
                  </a:cxn>
                  <a:cxn ang="0">
                    <a:pos x="18" y="18"/>
                  </a:cxn>
                  <a:cxn ang="0">
                    <a:pos x="19" y="25"/>
                  </a:cxn>
                  <a:cxn ang="0">
                    <a:pos x="20" y="36"/>
                  </a:cxn>
                  <a:cxn ang="0">
                    <a:pos x="19" y="46"/>
                  </a:cxn>
                  <a:cxn ang="0">
                    <a:pos x="14" y="57"/>
                  </a:cxn>
                  <a:cxn ang="0">
                    <a:pos x="4" y="67"/>
                  </a:cxn>
                  <a:cxn ang="0">
                    <a:pos x="10" y="56"/>
                  </a:cxn>
                  <a:cxn ang="0">
                    <a:pos x="15" y="49"/>
                  </a:cxn>
                  <a:cxn ang="0">
                    <a:pos x="16" y="45"/>
                  </a:cxn>
                  <a:cxn ang="0">
                    <a:pos x="15" y="36"/>
                  </a:cxn>
                  <a:cxn ang="0">
                    <a:pos x="12" y="23"/>
                  </a:cxn>
                  <a:cxn ang="0">
                    <a:pos x="6" y="12"/>
                  </a:cxn>
                  <a:cxn ang="0">
                    <a:pos x="2" y="3"/>
                  </a:cxn>
                  <a:cxn ang="0">
                    <a:pos x="0" y="0"/>
                  </a:cxn>
                </a:cxnLst>
                <a:rect l="0" t="0" r="r" b="b"/>
                <a:pathLst>
                  <a:path w="20" h="67">
                    <a:moveTo>
                      <a:pt x="0" y="0"/>
                    </a:moveTo>
                    <a:lnTo>
                      <a:pt x="12" y="7"/>
                    </a:lnTo>
                    <a:lnTo>
                      <a:pt x="17" y="13"/>
                    </a:lnTo>
                    <a:lnTo>
                      <a:pt x="18" y="18"/>
                    </a:lnTo>
                    <a:lnTo>
                      <a:pt x="19" y="25"/>
                    </a:lnTo>
                    <a:lnTo>
                      <a:pt x="20" y="36"/>
                    </a:lnTo>
                    <a:lnTo>
                      <a:pt x="19" y="46"/>
                    </a:lnTo>
                    <a:lnTo>
                      <a:pt x="14" y="57"/>
                    </a:lnTo>
                    <a:lnTo>
                      <a:pt x="4" y="67"/>
                    </a:lnTo>
                    <a:lnTo>
                      <a:pt x="10" y="56"/>
                    </a:lnTo>
                    <a:lnTo>
                      <a:pt x="15" y="49"/>
                    </a:lnTo>
                    <a:lnTo>
                      <a:pt x="16" y="45"/>
                    </a:lnTo>
                    <a:lnTo>
                      <a:pt x="15" y="36"/>
                    </a:lnTo>
                    <a:lnTo>
                      <a:pt x="12" y="23"/>
                    </a:lnTo>
                    <a:lnTo>
                      <a:pt x="6" y="12"/>
                    </a:lnTo>
                    <a:lnTo>
                      <a:pt x="2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3001" name="Freeform 233"/>
              <p:cNvSpPr>
                <a:spLocks/>
              </p:cNvSpPr>
              <p:nvPr/>
            </p:nvSpPr>
            <p:spPr bwMode="auto">
              <a:xfrm>
                <a:off x="862" y="2585"/>
                <a:ext cx="8" cy="7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24" y="9"/>
                  </a:cxn>
                  <a:cxn ang="0">
                    <a:pos x="0" y="20"/>
                  </a:cxn>
                  <a:cxn ang="0">
                    <a:pos x="4" y="15"/>
                  </a:cxn>
                  <a:cxn ang="0">
                    <a:pos x="3" y="10"/>
                  </a:cxn>
                  <a:cxn ang="0">
                    <a:pos x="3" y="5"/>
                  </a:cxn>
                  <a:cxn ang="0">
                    <a:pos x="4" y="2"/>
                  </a:cxn>
                  <a:cxn ang="0">
                    <a:pos x="4" y="0"/>
                  </a:cxn>
                </a:cxnLst>
                <a:rect l="0" t="0" r="r" b="b"/>
                <a:pathLst>
                  <a:path w="24" h="20">
                    <a:moveTo>
                      <a:pt x="4" y="0"/>
                    </a:moveTo>
                    <a:lnTo>
                      <a:pt x="24" y="9"/>
                    </a:lnTo>
                    <a:lnTo>
                      <a:pt x="0" y="20"/>
                    </a:lnTo>
                    <a:lnTo>
                      <a:pt x="4" y="15"/>
                    </a:lnTo>
                    <a:lnTo>
                      <a:pt x="3" y="10"/>
                    </a:lnTo>
                    <a:lnTo>
                      <a:pt x="3" y="5"/>
                    </a:lnTo>
                    <a:lnTo>
                      <a:pt x="4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3002" name="Freeform 234"/>
              <p:cNvSpPr>
                <a:spLocks/>
              </p:cNvSpPr>
              <p:nvPr/>
            </p:nvSpPr>
            <p:spPr bwMode="auto">
              <a:xfrm>
                <a:off x="867" y="2559"/>
                <a:ext cx="17" cy="15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8" y="5"/>
                  </a:cxn>
                  <a:cxn ang="0">
                    <a:pos x="16" y="5"/>
                  </a:cxn>
                  <a:cxn ang="0">
                    <a:pos x="24" y="5"/>
                  </a:cxn>
                  <a:cxn ang="0">
                    <a:pos x="33" y="4"/>
                  </a:cxn>
                  <a:cxn ang="0">
                    <a:pos x="40" y="3"/>
                  </a:cxn>
                  <a:cxn ang="0">
                    <a:pos x="46" y="1"/>
                  </a:cxn>
                  <a:cxn ang="0">
                    <a:pos x="51" y="0"/>
                  </a:cxn>
                  <a:cxn ang="0">
                    <a:pos x="52" y="0"/>
                  </a:cxn>
                  <a:cxn ang="0">
                    <a:pos x="52" y="45"/>
                  </a:cxn>
                  <a:cxn ang="0">
                    <a:pos x="41" y="41"/>
                  </a:cxn>
                  <a:cxn ang="0">
                    <a:pos x="42" y="11"/>
                  </a:cxn>
                  <a:cxn ang="0">
                    <a:pos x="36" y="12"/>
                  </a:cxn>
                  <a:cxn ang="0">
                    <a:pos x="28" y="11"/>
                  </a:cxn>
                  <a:cxn ang="0">
                    <a:pos x="21" y="10"/>
                  </a:cxn>
                  <a:cxn ang="0">
                    <a:pos x="15" y="9"/>
                  </a:cxn>
                  <a:cxn ang="0">
                    <a:pos x="9" y="6"/>
                  </a:cxn>
                  <a:cxn ang="0">
                    <a:pos x="4" y="5"/>
                  </a:cxn>
                  <a:cxn ang="0">
                    <a:pos x="1" y="3"/>
                  </a:cxn>
                  <a:cxn ang="0">
                    <a:pos x="0" y="3"/>
                  </a:cxn>
                </a:cxnLst>
                <a:rect l="0" t="0" r="r" b="b"/>
                <a:pathLst>
                  <a:path w="52" h="45">
                    <a:moveTo>
                      <a:pt x="0" y="3"/>
                    </a:moveTo>
                    <a:lnTo>
                      <a:pt x="8" y="5"/>
                    </a:lnTo>
                    <a:lnTo>
                      <a:pt x="16" y="5"/>
                    </a:lnTo>
                    <a:lnTo>
                      <a:pt x="24" y="5"/>
                    </a:lnTo>
                    <a:lnTo>
                      <a:pt x="33" y="4"/>
                    </a:lnTo>
                    <a:lnTo>
                      <a:pt x="40" y="3"/>
                    </a:lnTo>
                    <a:lnTo>
                      <a:pt x="46" y="1"/>
                    </a:lnTo>
                    <a:lnTo>
                      <a:pt x="51" y="0"/>
                    </a:lnTo>
                    <a:lnTo>
                      <a:pt x="52" y="0"/>
                    </a:lnTo>
                    <a:lnTo>
                      <a:pt x="52" y="45"/>
                    </a:lnTo>
                    <a:lnTo>
                      <a:pt x="41" y="41"/>
                    </a:lnTo>
                    <a:lnTo>
                      <a:pt x="42" y="11"/>
                    </a:lnTo>
                    <a:lnTo>
                      <a:pt x="36" y="12"/>
                    </a:lnTo>
                    <a:lnTo>
                      <a:pt x="28" y="11"/>
                    </a:lnTo>
                    <a:lnTo>
                      <a:pt x="21" y="10"/>
                    </a:lnTo>
                    <a:lnTo>
                      <a:pt x="15" y="9"/>
                    </a:lnTo>
                    <a:lnTo>
                      <a:pt x="9" y="6"/>
                    </a:lnTo>
                    <a:lnTo>
                      <a:pt x="4" y="5"/>
                    </a:lnTo>
                    <a:lnTo>
                      <a:pt x="1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3003" name="Freeform 235"/>
              <p:cNvSpPr>
                <a:spLocks/>
              </p:cNvSpPr>
              <p:nvPr/>
            </p:nvSpPr>
            <p:spPr bwMode="auto">
              <a:xfrm>
                <a:off x="1062" y="2724"/>
                <a:ext cx="17" cy="29"/>
              </a:xfrm>
              <a:custGeom>
                <a:avLst/>
                <a:gdLst/>
                <a:ahLst/>
                <a:cxnLst>
                  <a:cxn ang="0">
                    <a:pos x="51" y="0"/>
                  </a:cxn>
                  <a:cxn ang="0">
                    <a:pos x="50" y="8"/>
                  </a:cxn>
                  <a:cxn ang="0">
                    <a:pos x="49" y="16"/>
                  </a:cxn>
                  <a:cxn ang="0">
                    <a:pos x="46" y="23"/>
                  </a:cxn>
                  <a:cxn ang="0">
                    <a:pos x="43" y="29"/>
                  </a:cxn>
                  <a:cxn ang="0">
                    <a:pos x="38" y="36"/>
                  </a:cxn>
                  <a:cxn ang="0">
                    <a:pos x="32" y="41"/>
                  </a:cxn>
                  <a:cxn ang="0">
                    <a:pos x="26" y="45"/>
                  </a:cxn>
                  <a:cxn ang="0">
                    <a:pos x="19" y="48"/>
                  </a:cxn>
                  <a:cxn ang="0">
                    <a:pos x="7" y="57"/>
                  </a:cxn>
                  <a:cxn ang="0">
                    <a:pos x="2" y="65"/>
                  </a:cxn>
                  <a:cxn ang="0">
                    <a:pos x="2" y="76"/>
                  </a:cxn>
                  <a:cxn ang="0">
                    <a:pos x="4" y="85"/>
                  </a:cxn>
                  <a:cxn ang="0">
                    <a:pos x="0" y="72"/>
                  </a:cxn>
                  <a:cxn ang="0">
                    <a:pos x="0" y="58"/>
                  </a:cxn>
                  <a:cxn ang="0">
                    <a:pos x="5" y="46"/>
                  </a:cxn>
                  <a:cxn ang="0">
                    <a:pos x="17" y="41"/>
                  </a:cxn>
                  <a:cxn ang="0">
                    <a:pos x="25" y="39"/>
                  </a:cxn>
                  <a:cxn ang="0">
                    <a:pos x="32" y="35"/>
                  </a:cxn>
                  <a:cxn ang="0">
                    <a:pos x="39" y="28"/>
                  </a:cxn>
                  <a:cxn ang="0">
                    <a:pos x="44" y="20"/>
                  </a:cxn>
                  <a:cxn ang="0">
                    <a:pos x="47" y="13"/>
                  </a:cxn>
                  <a:cxn ang="0">
                    <a:pos x="49" y="6"/>
                  </a:cxn>
                  <a:cxn ang="0">
                    <a:pos x="51" y="2"/>
                  </a:cxn>
                  <a:cxn ang="0">
                    <a:pos x="51" y="0"/>
                  </a:cxn>
                </a:cxnLst>
                <a:rect l="0" t="0" r="r" b="b"/>
                <a:pathLst>
                  <a:path w="51" h="85">
                    <a:moveTo>
                      <a:pt x="51" y="0"/>
                    </a:moveTo>
                    <a:lnTo>
                      <a:pt x="50" y="8"/>
                    </a:lnTo>
                    <a:lnTo>
                      <a:pt x="49" y="16"/>
                    </a:lnTo>
                    <a:lnTo>
                      <a:pt x="46" y="23"/>
                    </a:lnTo>
                    <a:lnTo>
                      <a:pt x="43" y="29"/>
                    </a:lnTo>
                    <a:lnTo>
                      <a:pt x="38" y="36"/>
                    </a:lnTo>
                    <a:lnTo>
                      <a:pt x="32" y="41"/>
                    </a:lnTo>
                    <a:lnTo>
                      <a:pt x="26" y="45"/>
                    </a:lnTo>
                    <a:lnTo>
                      <a:pt x="19" y="48"/>
                    </a:lnTo>
                    <a:lnTo>
                      <a:pt x="7" y="57"/>
                    </a:lnTo>
                    <a:lnTo>
                      <a:pt x="2" y="65"/>
                    </a:lnTo>
                    <a:lnTo>
                      <a:pt x="2" y="76"/>
                    </a:lnTo>
                    <a:lnTo>
                      <a:pt x="4" y="85"/>
                    </a:lnTo>
                    <a:lnTo>
                      <a:pt x="0" y="72"/>
                    </a:lnTo>
                    <a:lnTo>
                      <a:pt x="0" y="58"/>
                    </a:lnTo>
                    <a:lnTo>
                      <a:pt x="5" y="46"/>
                    </a:lnTo>
                    <a:lnTo>
                      <a:pt x="17" y="41"/>
                    </a:lnTo>
                    <a:lnTo>
                      <a:pt x="25" y="39"/>
                    </a:lnTo>
                    <a:lnTo>
                      <a:pt x="32" y="35"/>
                    </a:lnTo>
                    <a:lnTo>
                      <a:pt x="39" y="28"/>
                    </a:lnTo>
                    <a:lnTo>
                      <a:pt x="44" y="20"/>
                    </a:lnTo>
                    <a:lnTo>
                      <a:pt x="47" y="13"/>
                    </a:lnTo>
                    <a:lnTo>
                      <a:pt x="49" y="6"/>
                    </a:lnTo>
                    <a:lnTo>
                      <a:pt x="51" y="2"/>
                    </a:lnTo>
                    <a:lnTo>
                      <a:pt x="51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3004" name="Freeform 236"/>
              <p:cNvSpPr>
                <a:spLocks/>
              </p:cNvSpPr>
              <p:nvPr/>
            </p:nvSpPr>
            <p:spPr bwMode="auto">
              <a:xfrm>
                <a:off x="1057" y="2728"/>
                <a:ext cx="11" cy="17"/>
              </a:xfrm>
              <a:custGeom>
                <a:avLst/>
                <a:gdLst/>
                <a:ahLst/>
                <a:cxnLst>
                  <a:cxn ang="0">
                    <a:pos x="31" y="0"/>
                  </a:cxn>
                  <a:cxn ang="0">
                    <a:pos x="29" y="10"/>
                  </a:cxn>
                  <a:cxn ang="0">
                    <a:pos x="25" y="18"/>
                  </a:cxn>
                  <a:cxn ang="0">
                    <a:pos x="19" y="25"/>
                  </a:cxn>
                  <a:cxn ang="0">
                    <a:pos x="11" y="30"/>
                  </a:cxn>
                  <a:cxn ang="0">
                    <a:pos x="4" y="34"/>
                  </a:cxn>
                  <a:cxn ang="0">
                    <a:pos x="1" y="40"/>
                  </a:cxn>
                  <a:cxn ang="0">
                    <a:pos x="1" y="47"/>
                  </a:cxn>
                  <a:cxn ang="0">
                    <a:pos x="2" y="53"/>
                  </a:cxn>
                  <a:cxn ang="0">
                    <a:pos x="0" y="45"/>
                  </a:cxn>
                  <a:cxn ang="0">
                    <a:pos x="0" y="36"/>
                  </a:cxn>
                  <a:cxn ang="0">
                    <a:pos x="3" y="29"/>
                  </a:cxn>
                  <a:cxn ang="0">
                    <a:pos x="10" y="26"/>
                  </a:cxn>
                  <a:cxn ang="0">
                    <a:pos x="19" y="21"/>
                  </a:cxn>
                  <a:cxn ang="0">
                    <a:pos x="26" y="13"/>
                  </a:cxn>
                  <a:cxn ang="0">
                    <a:pos x="29" y="5"/>
                  </a:cxn>
                  <a:cxn ang="0">
                    <a:pos x="31" y="0"/>
                  </a:cxn>
                </a:cxnLst>
                <a:rect l="0" t="0" r="r" b="b"/>
                <a:pathLst>
                  <a:path w="31" h="53">
                    <a:moveTo>
                      <a:pt x="31" y="0"/>
                    </a:moveTo>
                    <a:lnTo>
                      <a:pt x="29" y="10"/>
                    </a:lnTo>
                    <a:lnTo>
                      <a:pt x="25" y="18"/>
                    </a:lnTo>
                    <a:lnTo>
                      <a:pt x="19" y="25"/>
                    </a:lnTo>
                    <a:lnTo>
                      <a:pt x="11" y="30"/>
                    </a:lnTo>
                    <a:lnTo>
                      <a:pt x="4" y="34"/>
                    </a:lnTo>
                    <a:lnTo>
                      <a:pt x="1" y="40"/>
                    </a:lnTo>
                    <a:lnTo>
                      <a:pt x="1" y="47"/>
                    </a:lnTo>
                    <a:lnTo>
                      <a:pt x="2" y="53"/>
                    </a:lnTo>
                    <a:lnTo>
                      <a:pt x="0" y="45"/>
                    </a:lnTo>
                    <a:lnTo>
                      <a:pt x="0" y="36"/>
                    </a:lnTo>
                    <a:lnTo>
                      <a:pt x="3" y="29"/>
                    </a:lnTo>
                    <a:lnTo>
                      <a:pt x="10" y="26"/>
                    </a:lnTo>
                    <a:lnTo>
                      <a:pt x="19" y="21"/>
                    </a:lnTo>
                    <a:lnTo>
                      <a:pt x="26" y="13"/>
                    </a:lnTo>
                    <a:lnTo>
                      <a:pt x="29" y="5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3005" name="Freeform 237"/>
              <p:cNvSpPr>
                <a:spLocks/>
              </p:cNvSpPr>
              <p:nvPr/>
            </p:nvSpPr>
            <p:spPr bwMode="auto">
              <a:xfrm>
                <a:off x="1069" y="2713"/>
                <a:ext cx="20" cy="32"/>
              </a:xfrm>
              <a:custGeom>
                <a:avLst/>
                <a:gdLst/>
                <a:ahLst/>
                <a:cxnLst>
                  <a:cxn ang="0">
                    <a:pos x="0" y="95"/>
                  </a:cxn>
                  <a:cxn ang="0">
                    <a:pos x="13" y="89"/>
                  </a:cxn>
                  <a:cxn ang="0">
                    <a:pos x="25" y="79"/>
                  </a:cxn>
                  <a:cxn ang="0">
                    <a:pos x="35" y="68"/>
                  </a:cxn>
                  <a:cxn ang="0">
                    <a:pos x="45" y="54"/>
                  </a:cxn>
                  <a:cxn ang="0">
                    <a:pos x="51" y="40"/>
                  </a:cxn>
                  <a:cxn ang="0">
                    <a:pos x="56" y="27"/>
                  </a:cxn>
                  <a:cxn ang="0">
                    <a:pos x="59" y="13"/>
                  </a:cxn>
                  <a:cxn ang="0">
                    <a:pos x="57" y="0"/>
                  </a:cxn>
                  <a:cxn ang="0">
                    <a:pos x="53" y="25"/>
                  </a:cxn>
                  <a:cxn ang="0">
                    <a:pos x="46" y="45"/>
                  </a:cxn>
                  <a:cxn ang="0">
                    <a:pos x="37" y="61"/>
                  </a:cxn>
                  <a:cxn ang="0">
                    <a:pos x="26" y="74"/>
                  </a:cxn>
                  <a:cxn ang="0">
                    <a:pos x="17" y="83"/>
                  </a:cxn>
                  <a:cxn ang="0">
                    <a:pos x="8" y="90"/>
                  </a:cxn>
                  <a:cxn ang="0">
                    <a:pos x="2" y="94"/>
                  </a:cxn>
                  <a:cxn ang="0">
                    <a:pos x="0" y="95"/>
                  </a:cxn>
                </a:cxnLst>
                <a:rect l="0" t="0" r="r" b="b"/>
                <a:pathLst>
                  <a:path w="59" h="95">
                    <a:moveTo>
                      <a:pt x="0" y="95"/>
                    </a:moveTo>
                    <a:lnTo>
                      <a:pt x="13" y="89"/>
                    </a:lnTo>
                    <a:lnTo>
                      <a:pt x="25" y="79"/>
                    </a:lnTo>
                    <a:lnTo>
                      <a:pt x="35" y="68"/>
                    </a:lnTo>
                    <a:lnTo>
                      <a:pt x="45" y="54"/>
                    </a:lnTo>
                    <a:lnTo>
                      <a:pt x="51" y="40"/>
                    </a:lnTo>
                    <a:lnTo>
                      <a:pt x="56" y="27"/>
                    </a:lnTo>
                    <a:lnTo>
                      <a:pt x="59" y="13"/>
                    </a:lnTo>
                    <a:lnTo>
                      <a:pt x="57" y="0"/>
                    </a:lnTo>
                    <a:lnTo>
                      <a:pt x="53" y="25"/>
                    </a:lnTo>
                    <a:lnTo>
                      <a:pt x="46" y="45"/>
                    </a:lnTo>
                    <a:lnTo>
                      <a:pt x="37" y="61"/>
                    </a:lnTo>
                    <a:lnTo>
                      <a:pt x="26" y="74"/>
                    </a:lnTo>
                    <a:lnTo>
                      <a:pt x="17" y="83"/>
                    </a:lnTo>
                    <a:lnTo>
                      <a:pt x="8" y="90"/>
                    </a:lnTo>
                    <a:lnTo>
                      <a:pt x="2" y="94"/>
                    </a:lnTo>
                    <a:lnTo>
                      <a:pt x="0" y="95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3006" name="Freeform 238"/>
              <p:cNvSpPr>
                <a:spLocks/>
              </p:cNvSpPr>
              <p:nvPr/>
            </p:nvSpPr>
            <p:spPr bwMode="auto">
              <a:xfrm>
                <a:off x="1075" y="2752"/>
                <a:ext cx="103" cy="71"/>
              </a:xfrm>
              <a:custGeom>
                <a:avLst/>
                <a:gdLst/>
                <a:ahLst/>
                <a:cxnLst>
                  <a:cxn ang="0">
                    <a:pos x="122" y="24"/>
                  </a:cxn>
                  <a:cxn ang="0">
                    <a:pos x="139" y="42"/>
                  </a:cxn>
                  <a:cxn ang="0">
                    <a:pos x="131" y="51"/>
                  </a:cxn>
                  <a:cxn ang="0">
                    <a:pos x="144" y="75"/>
                  </a:cxn>
                  <a:cxn ang="0">
                    <a:pos x="162" y="100"/>
                  </a:cxn>
                  <a:cxn ang="0">
                    <a:pos x="178" y="119"/>
                  </a:cxn>
                  <a:cxn ang="0">
                    <a:pos x="185" y="127"/>
                  </a:cxn>
                  <a:cxn ang="0">
                    <a:pos x="185" y="112"/>
                  </a:cxn>
                  <a:cxn ang="0">
                    <a:pos x="198" y="122"/>
                  </a:cxn>
                  <a:cxn ang="0">
                    <a:pos x="206" y="127"/>
                  </a:cxn>
                  <a:cxn ang="0">
                    <a:pos x="211" y="130"/>
                  </a:cxn>
                  <a:cxn ang="0">
                    <a:pos x="209" y="114"/>
                  </a:cxn>
                  <a:cxn ang="0">
                    <a:pos x="232" y="140"/>
                  </a:cxn>
                  <a:cxn ang="0">
                    <a:pos x="267" y="167"/>
                  </a:cxn>
                  <a:cxn ang="0">
                    <a:pos x="298" y="188"/>
                  </a:cxn>
                  <a:cxn ang="0">
                    <a:pos x="311" y="196"/>
                  </a:cxn>
                  <a:cxn ang="0">
                    <a:pos x="286" y="193"/>
                  </a:cxn>
                  <a:cxn ang="0">
                    <a:pos x="266" y="187"/>
                  </a:cxn>
                  <a:cxn ang="0">
                    <a:pos x="253" y="182"/>
                  </a:cxn>
                  <a:cxn ang="0">
                    <a:pos x="248" y="179"/>
                  </a:cxn>
                  <a:cxn ang="0">
                    <a:pos x="267" y="207"/>
                  </a:cxn>
                  <a:cxn ang="0">
                    <a:pos x="250" y="201"/>
                  </a:cxn>
                  <a:cxn ang="0">
                    <a:pos x="239" y="194"/>
                  </a:cxn>
                  <a:cxn ang="0">
                    <a:pos x="231" y="191"/>
                  </a:cxn>
                  <a:cxn ang="0">
                    <a:pos x="237" y="206"/>
                  </a:cxn>
                  <a:cxn ang="0">
                    <a:pos x="218" y="214"/>
                  </a:cxn>
                  <a:cxn ang="0">
                    <a:pos x="198" y="209"/>
                  </a:cxn>
                  <a:cxn ang="0">
                    <a:pos x="179" y="201"/>
                  </a:cxn>
                  <a:cxn ang="0">
                    <a:pos x="166" y="193"/>
                  </a:cxn>
                  <a:cxn ang="0">
                    <a:pos x="161" y="190"/>
                  </a:cxn>
                  <a:cxn ang="0">
                    <a:pos x="158" y="203"/>
                  </a:cxn>
                  <a:cxn ang="0">
                    <a:pos x="143" y="191"/>
                  </a:cxn>
                  <a:cxn ang="0">
                    <a:pos x="130" y="175"/>
                  </a:cxn>
                  <a:cxn ang="0">
                    <a:pos x="122" y="165"/>
                  </a:cxn>
                  <a:cxn ang="0">
                    <a:pos x="112" y="160"/>
                  </a:cxn>
                  <a:cxn ang="0">
                    <a:pos x="96" y="151"/>
                  </a:cxn>
                  <a:cxn ang="0">
                    <a:pos x="86" y="142"/>
                  </a:cxn>
                  <a:cxn ang="0">
                    <a:pos x="80" y="134"/>
                  </a:cxn>
                  <a:cxn ang="0">
                    <a:pos x="73" y="142"/>
                  </a:cxn>
                  <a:cxn ang="0">
                    <a:pos x="22" y="118"/>
                  </a:cxn>
                  <a:cxn ang="0">
                    <a:pos x="1" y="68"/>
                  </a:cxn>
                  <a:cxn ang="0">
                    <a:pos x="1" y="40"/>
                  </a:cxn>
                  <a:cxn ang="0">
                    <a:pos x="13" y="18"/>
                  </a:cxn>
                  <a:cxn ang="0">
                    <a:pos x="34" y="39"/>
                  </a:cxn>
                  <a:cxn ang="0">
                    <a:pos x="41" y="16"/>
                  </a:cxn>
                  <a:cxn ang="0">
                    <a:pos x="61" y="27"/>
                  </a:cxn>
                  <a:cxn ang="0">
                    <a:pos x="94" y="30"/>
                  </a:cxn>
                </a:cxnLst>
                <a:rect l="0" t="0" r="r" b="b"/>
                <a:pathLst>
                  <a:path w="311" h="214">
                    <a:moveTo>
                      <a:pt x="116" y="9"/>
                    </a:moveTo>
                    <a:lnTo>
                      <a:pt x="122" y="24"/>
                    </a:lnTo>
                    <a:lnTo>
                      <a:pt x="131" y="35"/>
                    </a:lnTo>
                    <a:lnTo>
                      <a:pt x="139" y="42"/>
                    </a:lnTo>
                    <a:lnTo>
                      <a:pt x="142" y="45"/>
                    </a:lnTo>
                    <a:lnTo>
                      <a:pt x="131" y="51"/>
                    </a:lnTo>
                    <a:lnTo>
                      <a:pt x="136" y="63"/>
                    </a:lnTo>
                    <a:lnTo>
                      <a:pt x="144" y="75"/>
                    </a:lnTo>
                    <a:lnTo>
                      <a:pt x="153" y="87"/>
                    </a:lnTo>
                    <a:lnTo>
                      <a:pt x="162" y="100"/>
                    </a:lnTo>
                    <a:lnTo>
                      <a:pt x="171" y="110"/>
                    </a:lnTo>
                    <a:lnTo>
                      <a:pt x="178" y="119"/>
                    </a:lnTo>
                    <a:lnTo>
                      <a:pt x="183" y="125"/>
                    </a:lnTo>
                    <a:lnTo>
                      <a:pt x="185" y="127"/>
                    </a:lnTo>
                    <a:lnTo>
                      <a:pt x="179" y="106"/>
                    </a:lnTo>
                    <a:lnTo>
                      <a:pt x="185" y="112"/>
                    </a:lnTo>
                    <a:lnTo>
                      <a:pt x="192" y="118"/>
                    </a:lnTo>
                    <a:lnTo>
                      <a:pt x="198" y="122"/>
                    </a:lnTo>
                    <a:lnTo>
                      <a:pt x="202" y="125"/>
                    </a:lnTo>
                    <a:lnTo>
                      <a:pt x="206" y="127"/>
                    </a:lnTo>
                    <a:lnTo>
                      <a:pt x="209" y="129"/>
                    </a:lnTo>
                    <a:lnTo>
                      <a:pt x="211" y="130"/>
                    </a:lnTo>
                    <a:lnTo>
                      <a:pt x="213" y="130"/>
                    </a:lnTo>
                    <a:lnTo>
                      <a:pt x="209" y="114"/>
                    </a:lnTo>
                    <a:lnTo>
                      <a:pt x="219" y="127"/>
                    </a:lnTo>
                    <a:lnTo>
                      <a:pt x="232" y="140"/>
                    </a:lnTo>
                    <a:lnTo>
                      <a:pt x="249" y="153"/>
                    </a:lnTo>
                    <a:lnTo>
                      <a:pt x="267" y="167"/>
                    </a:lnTo>
                    <a:lnTo>
                      <a:pt x="284" y="179"/>
                    </a:lnTo>
                    <a:lnTo>
                      <a:pt x="298" y="188"/>
                    </a:lnTo>
                    <a:lnTo>
                      <a:pt x="308" y="194"/>
                    </a:lnTo>
                    <a:lnTo>
                      <a:pt x="311" y="196"/>
                    </a:lnTo>
                    <a:lnTo>
                      <a:pt x="299" y="195"/>
                    </a:lnTo>
                    <a:lnTo>
                      <a:pt x="286" y="193"/>
                    </a:lnTo>
                    <a:lnTo>
                      <a:pt x="276" y="191"/>
                    </a:lnTo>
                    <a:lnTo>
                      <a:pt x="266" y="187"/>
                    </a:lnTo>
                    <a:lnTo>
                      <a:pt x="259" y="184"/>
                    </a:lnTo>
                    <a:lnTo>
                      <a:pt x="253" y="182"/>
                    </a:lnTo>
                    <a:lnTo>
                      <a:pt x="249" y="180"/>
                    </a:lnTo>
                    <a:lnTo>
                      <a:pt x="248" y="179"/>
                    </a:lnTo>
                    <a:lnTo>
                      <a:pt x="276" y="209"/>
                    </a:lnTo>
                    <a:lnTo>
                      <a:pt x="267" y="207"/>
                    </a:lnTo>
                    <a:lnTo>
                      <a:pt x="259" y="204"/>
                    </a:lnTo>
                    <a:lnTo>
                      <a:pt x="250" y="201"/>
                    </a:lnTo>
                    <a:lnTo>
                      <a:pt x="244" y="197"/>
                    </a:lnTo>
                    <a:lnTo>
                      <a:pt x="239" y="194"/>
                    </a:lnTo>
                    <a:lnTo>
                      <a:pt x="234" y="192"/>
                    </a:lnTo>
                    <a:lnTo>
                      <a:pt x="231" y="191"/>
                    </a:lnTo>
                    <a:lnTo>
                      <a:pt x="230" y="190"/>
                    </a:lnTo>
                    <a:lnTo>
                      <a:pt x="237" y="206"/>
                    </a:lnTo>
                    <a:lnTo>
                      <a:pt x="213" y="200"/>
                    </a:lnTo>
                    <a:lnTo>
                      <a:pt x="218" y="214"/>
                    </a:lnTo>
                    <a:lnTo>
                      <a:pt x="207" y="212"/>
                    </a:lnTo>
                    <a:lnTo>
                      <a:pt x="198" y="209"/>
                    </a:lnTo>
                    <a:lnTo>
                      <a:pt x="187" y="205"/>
                    </a:lnTo>
                    <a:lnTo>
                      <a:pt x="179" y="201"/>
                    </a:lnTo>
                    <a:lnTo>
                      <a:pt x="172" y="196"/>
                    </a:lnTo>
                    <a:lnTo>
                      <a:pt x="166" y="193"/>
                    </a:lnTo>
                    <a:lnTo>
                      <a:pt x="162" y="191"/>
                    </a:lnTo>
                    <a:lnTo>
                      <a:pt x="161" y="190"/>
                    </a:lnTo>
                    <a:lnTo>
                      <a:pt x="166" y="206"/>
                    </a:lnTo>
                    <a:lnTo>
                      <a:pt x="158" y="203"/>
                    </a:lnTo>
                    <a:lnTo>
                      <a:pt x="151" y="197"/>
                    </a:lnTo>
                    <a:lnTo>
                      <a:pt x="143" y="191"/>
                    </a:lnTo>
                    <a:lnTo>
                      <a:pt x="136" y="183"/>
                    </a:lnTo>
                    <a:lnTo>
                      <a:pt x="130" y="175"/>
                    </a:lnTo>
                    <a:lnTo>
                      <a:pt x="125" y="169"/>
                    </a:lnTo>
                    <a:lnTo>
                      <a:pt x="122" y="165"/>
                    </a:lnTo>
                    <a:lnTo>
                      <a:pt x="121" y="163"/>
                    </a:lnTo>
                    <a:lnTo>
                      <a:pt x="112" y="160"/>
                    </a:lnTo>
                    <a:lnTo>
                      <a:pt x="103" y="156"/>
                    </a:lnTo>
                    <a:lnTo>
                      <a:pt x="96" y="151"/>
                    </a:lnTo>
                    <a:lnTo>
                      <a:pt x="90" y="146"/>
                    </a:lnTo>
                    <a:lnTo>
                      <a:pt x="86" y="142"/>
                    </a:lnTo>
                    <a:lnTo>
                      <a:pt x="82" y="138"/>
                    </a:lnTo>
                    <a:lnTo>
                      <a:pt x="80" y="134"/>
                    </a:lnTo>
                    <a:lnTo>
                      <a:pt x="79" y="133"/>
                    </a:lnTo>
                    <a:lnTo>
                      <a:pt x="73" y="142"/>
                    </a:lnTo>
                    <a:lnTo>
                      <a:pt x="31" y="106"/>
                    </a:lnTo>
                    <a:lnTo>
                      <a:pt x="22" y="118"/>
                    </a:lnTo>
                    <a:lnTo>
                      <a:pt x="6" y="93"/>
                    </a:lnTo>
                    <a:lnTo>
                      <a:pt x="1" y="68"/>
                    </a:lnTo>
                    <a:lnTo>
                      <a:pt x="0" y="48"/>
                    </a:lnTo>
                    <a:lnTo>
                      <a:pt x="1" y="40"/>
                    </a:lnTo>
                    <a:lnTo>
                      <a:pt x="13" y="45"/>
                    </a:lnTo>
                    <a:lnTo>
                      <a:pt x="13" y="18"/>
                    </a:lnTo>
                    <a:lnTo>
                      <a:pt x="34" y="55"/>
                    </a:lnTo>
                    <a:lnTo>
                      <a:pt x="34" y="39"/>
                    </a:lnTo>
                    <a:lnTo>
                      <a:pt x="37" y="25"/>
                    </a:lnTo>
                    <a:lnTo>
                      <a:pt x="41" y="16"/>
                    </a:lnTo>
                    <a:lnTo>
                      <a:pt x="44" y="13"/>
                    </a:lnTo>
                    <a:lnTo>
                      <a:pt x="61" y="27"/>
                    </a:lnTo>
                    <a:lnTo>
                      <a:pt x="68" y="0"/>
                    </a:lnTo>
                    <a:lnTo>
                      <a:pt x="94" y="30"/>
                    </a:lnTo>
                    <a:lnTo>
                      <a:pt x="116" y="9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3007" name="Freeform 239"/>
              <p:cNvSpPr>
                <a:spLocks/>
              </p:cNvSpPr>
              <p:nvPr/>
            </p:nvSpPr>
            <p:spPr bwMode="auto">
              <a:xfrm>
                <a:off x="860" y="2705"/>
                <a:ext cx="13" cy="27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1" y="15"/>
                  </a:cxn>
                  <a:cxn ang="0">
                    <a:pos x="0" y="21"/>
                  </a:cxn>
                  <a:cxn ang="0">
                    <a:pos x="2" y="28"/>
                  </a:cxn>
                  <a:cxn ang="0">
                    <a:pos x="8" y="40"/>
                  </a:cxn>
                  <a:cxn ang="0">
                    <a:pos x="12" y="49"/>
                  </a:cxn>
                  <a:cxn ang="0">
                    <a:pos x="16" y="56"/>
                  </a:cxn>
                  <a:cxn ang="0">
                    <a:pos x="21" y="63"/>
                  </a:cxn>
                  <a:cxn ang="0">
                    <a:pos x="27" y="69"/>
                  </a:cxn>
                  <a:cxn ang="0">
                    <a:pos x="32" y="73"/>
                  </a:cxn>
                  <a:cxn ang="0">
                    <a:pos x="36" y="76"/>
                  </a:cxn>
                  <a:cxn ang="0">
                    <a:pos x="39" y="78"/>
                  </a:cxn>
                  <a:cxn ang="0">
                    <a:pos x="40" y="79"/>
                  </a:cxn>
                  <a:cxn ang="0">
                    <a:pos x="23" y="60"/>
                  </a:cxn>
                  <a:cxn ang="0">
                    <a:pos x="15" y="49"/>
                  </a:cxn>
                  <a:cxn ang="0">
                    <a:pos x="11" y="39"/>
                  </a:cxn>
                  <a:cxn ang="0">
                    <a:pos x="11" y="31"/>
                  </a:cxn>
                  <a:cxn ang="0">
                    <a:pos x="10" y="21"/>
                  </a:cxn>
                  <a:cxn ang="0">
                    <a:pos x="8" y="11"/>
                  </a:cxn>
                  <a:cxn ang="0">
                    <a:pos x="5" y="3"/>
                  </a:cxn>
                  <a:cxn ang="0">
                    <a:pos x="4" y="0"/>
                  </a:cxn>
                </a:cxnLst>
                <a:rect l="0" t="0" r="r" b="b"/>
                <a:pathLst>
                  <a:path w="40" h="79">
                    <a:moveTo>
                      <a:pt x="4" y="0"/>
                    </a:moveTo>
                    <a:lnTo>
                      <a:pt x="1" y="15"/>
                    </a:lnTo>
                    <a:lnTo>
                      <a:pt x="0" y="21"/>
                    </a:lnTo>
                    <a:lnTo>
                      <a:pt x="2" y="28"/>
                    </a:lnTo>
                    <a:lnTo>
                      <a:pt x="8" y="40"/>
                    </a:lnTo>
                    <a:lnTo>
                      <a:pt x="12" y="49"/>
                    </a:lnTo>
                    <a:lnTo>
                      <a:pt x="16" y="56"/>
                    </a:lnTo>
                    <a:lnTo>
                      <a:pt x="21" y="63"/>
                    </a:lnTo>
                    <a:lnTo>
                      <a:pt x="27" y="69"/>
                    </a:lnTo>
                    <a:lnTo>
                      <a:pt x="32" y="73"/>
                    </a:lnTo>
                    <a:lnTo>
                      <a:pt x="36" y="76"/>
                    </a:lnTo>
                    <a:lnTo>
                      <a:pt x="39" y="78"/>
                    </a:lnTo>
                    <a:lnTo>
                      <a:pt x="40" y="79"/>
                    </a:lnTo>
                    <a:lnTo>
                      <a:pt x="23" y="60"/>
                    </a:lnTo>
                    <a:lnTo>
                      <a:pt x="15" y="49"/>
                    </a:lnTo>
                    <a:lnTo>
                      <a:pt x="11" y="39"/>
                    </a:lnTo>
                    <a:lnTo>
                      <a:pt x="11" y="31"/>
                    </a:lnTo>
                    <a:lnTo>
                      <a:pt x="10" y="21"/>
                    </a:lnTo>
                    <a:lnTo>
                      <a:pt x="8" y="11"/>
                    </a:lnTo>
                    <a:lnTo>
                      <a:pt x="5" y="3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3008" name="Freeform 240"/>
              <p:cNvSpPr>
                <a:spLocks/>
              </p:cNvSpPr>
              <p:nvPr/>
            </p:nvSpPr>
            <p:spPr bwMode="auto">
              <a:xfrm>
                <a:off x="961" y="2812"/>
                <a:ext cx="5" cy="2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6" y="14"/>
                  </a:cxn>
                  <a:cxn ang="0">
                    <a:pos x="11" y="33"/>
                  </a:cxn>
                  <a:cxn ang="0">
                    <a:pos x="13" y="50"/>
                  </a:cxn>
                  <a:cxn ang="0">
                    <a:pos x="14" y="56"/>
                  </a:cxn>
                  <a:cxn ang="0">
                    <a:pos x="7" y="69"/>
                  </a:cxn>
                  <a:cxn ang="0">
                    <a:pos x="7" y="41"/>
                  </a:cxn>
                  <a:cxn ang="0">
                    <a:pos x="4" y="18"/>
                  </a:cxn>
                  <a:cxn ang="0">
                    <a:pos x="1" y="5"/>
                  </a:cxn>
                  <a:cxn ang="0">
                    <a:pos x="0" y="0"/>
                  </a:cxn>
                </a:cxnLst>
                <a:rect l="0" t="0" r="r" b="b"/>
                <a:pathLst>
                  <a:path w="14" h="69">
                    <a:moveTo>
                      <a:pt x="0" y="0"/>
                    </a:moveTo>
                    <a:lnTo>
                      <a:pt x="6" y="14"/>
                    </a:lnTo>
                    <a:lnTo>
                      <a:pt x="11" y="33"/>
                    </a:lnTo>
                    <a:lnTo>
                      <a:pt x="13" y="50"/>
                    </a:lnTo>
                    <a:lnTo>
                      <a:pt x="14" y="56"/>
                    </a:lnTo>
                    <a:lnTo>
                      <a:pt x="7" y="69"/>
                    </a:lnTo>
                    <a:lnTo>
                      <a:pt x="7" y="41"/>
                    </a:lnTo>
                    <a:lnTo>
                      <a:pt x="4" y="18"/>
                    </a:lnTo>
                    <a:lnTo>
                      <a:pt x="1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3009" name="Freeform 241"/>
              <p:cNvSpPr>
                <a:spLocks/>
              </p:cNvSpPr>
              <p:nvPr/>
            </p:nvSpPr>
            <p:spPr bwMode="auto">
              <a:xfrm>
                <a:off x="969" y="2802"/>
                <a:ext cx="5" cy="19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3" y="24"/>
                  </a:cxn>
                  <a:cxn ang="0">
                    <a:pos x="14" y="52"/>
                  </a:cxn>
                  <a:cxn ang="0">
                    <a:pos x="7" y="55"/>
                  </a:cxn>
                  <a:cxn ang="0">
                    <a:pos x="7" y="25"/>
                  </a:cxn>
                  <a:cxn ang="0">
                    <a:pos x="0" y="0"/>
                  </a:cxn>
                </a:cxnLst>
                <a:rect l="0" t="0" r="r" b="b"/>
                <a:pathLst>
                  <a:path w="14" h="55">
                    <a:moveTo>
                      <a:pt x="0" y="0"/>
                    </a:moveTo>
                    <a:lnTo>
                      <a:pt x="13" y="24"/>
                    </a:lnTo>
                    <a:lnTo>
                      <a:pt x="14" y="52"/>
                    </a:lnTo>
                    <a:lnTo>
                      <a:pt x="7" y="55"/>
                    </a:lnTo>
                    <a:lnTo>
                      <a:pt x="7" y="2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3010" name="Freeform 242"/>
              <p:cNvSpPr>
                <a:spLocks/>
              </p:cNvSpPr>
              <p:nvPr/>
            </p:nvSpPr>
            <p:spPr bwMode="auto">
              <a:xfrm>
                <a:off x="1128" y="2798"/>
                <a:ext cx="14" cy="1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" y="7"/>
                  </a:cxn>
                  <a:cxn ang="0">
                    <a:pos x="6" y="13"/>
                  </a:cxn>
                  <a:cxn ang="0">
                    <a:pos x="12" y="19"/>
                  </a:cxn>
                  <a:cxn ang="0">
                    <a:pos x="17" y="24"/>
                  </a:cxn>
                  <a:cxn ang="0">
                    <a:pos x="22" y="29"/>
                  </a:cxn>
                  <a:cxn ang="0">
                    <a:pos x="28" y="32"/>
                  </a:cxn>
                  <a:cxn ang="0">
                    <a:pos x="36" y="35"/>
                  </a:cxn>
                  <a:cxn ang="0">
                    <a:pos x="42" y="36"/>
                  </a:cxn>
                  <a:cxn ang="0">
                    <a:pos x="35" y="32"/>
                  </a:cxn>
                  <a:cxn ang="0">
                    <a:pos x="26" y="26"/>
                  </a:cxn>
                  <a:cxn ang="0">
                    <a:pos x="20" y="21"/>
                  </a:cxn>
                  <a:cxn ang="0">
                    <a:pos x="14" y="14"/>
                  </a:cxn>
                  <a:cxn ang="0">
                    <a:pos x="7" y="8"/>
                  </a:cxn>
                  <a:cxn ang="0">
                    <a:pos x="3" y="4"/>
                  </a:cxn>
                  <a:cxn ang="0">
                    <a:pos x="1" y="1"/>
                  </a:cxn>
                  <a:cxn ang="0">
                    <a:pos x="0" y="0"/>
                  </a:cxn>
                </a:cxnLst>
                <a:rect l="0" t="0" r="r" b="b"/>
                <a:pathLst>
                  <a:path w="42" h="36">
                    <a:moveTo>
                      <a:pt x="0" y="0"/>
                    </a:moveTo>
                    <a:lnTo>
                      <a:pt x="3" y="7"/>
                    </a:lnTo>
                    <a:lnTo>
                      <a:pt x="6" y="13"/>
                    </a:lnTo>
                    <a:lnTo>
                      <a:pt x="12" y="19"/>
                    </a:lnTo>
                    <a:lnTo>
                      <a:pt x="17" y="24"/>
                    </a:lnTo>
                    <a:lnTo>
                      <a:pt x="22" y="29"/>
                    </a:lnTo>
                    <a:lnTo>
                      <a:pt x="28" y="32"/>
                    </a:lnTo>
                    <a:lnTo>
                      <a:pt x="36" y="35"/>
                    </a:lnTo>
                    <a:lnTo>
                      <a:pt x="42" y="36"/>
                    </a:lnTo>
                    <a:lnTo>
                      <a:pt x="35" y="32"/>
                    </a:lnTo>
                    <a:lnTo>
                      <a:pt x="26" y="26"/>
                    </a:lnTo>
                    <a:lnTo>
                      <a:pt x="20" y="21"/>
                    </a:lnTo>
                    <a:lnTo>
                      <a:pt x="14" y="14"/>
                    </a:lnTo>
                    <a:lnTo>
                      <a:pt x="7" y="8"/>
                    </a:lnTo>
                    <a:lnTo>
                      <a:pt x="3" y="4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3011" name="Freeform 243"/>
              <p:cNvSpPr>
                <a:spLocks/>
              </p:cNvSpPr>
              <p:nvPr/>
            </p:nvSpPr>
            <p:spPr bwMode="auto">
              <a:xfrm>
                <a:off x="1122" y="2802"/>
                <a:ext cx="9" cy="1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" y="11"/>
                  </a:cxn>
                  <a:cxn ang="0">
                    <a:pos x="2" y="16"/>
                  </a:cxn>
                  <a:cxn ang="0">
                    <a:pos x="4" y="18"/>
                  </a:cxn>
                  <a:cxn ang="0">
                    <a:pos x="8" y="22"/>
                  </a:cxn>
                  <a:cxn ang="0">
                    <a:pos x="14" y="28"/>
                  </a:cxn>
                  <a:cxn ang="0">
                    <a:pos x="20" y="30"/>
                  </a:cxn>
                  <a:cxn ang="0">
                    <a:pos x="26" y="31"/>
                  </a:cxn>
                  <a:cxn ang="0">
                    <a:pos x="29" y="31"/>
                  </a:cxn>
                  <a:cxn ang="0">
                    <a:pos x="6" y="14"/>
                  </a:cxn>
                  <a:cxn ang="0">
                    <a:pos x="0" y="0"/>
                  </a:cxn>
                </a:cxnLst>
                <a:rect l="0" t="0" r="r" b="b"/>
                <a:pathLst>
                  <a:path w="29" h="31">
                    <a:moveTo>
                      <a:pt x="0" y="0"/>
                    </a:moveTo>
                    <a:lnTo>
                      <a:pt x="2" y="11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8" y="22"/>
                    </a:lnTo>
                    <a:lnTo>
                      <a:pt x="14" y="28"/>
                    </a:lnTo>
                    <a:lnTo>
                      <a:pt x="20" y="30"/>
                    </a:lnTo>
                    <a:lnTo>
                      <a:pt x="26" y="31"/>
                    </a:lnTo>
                    <a:lnTo>
                      <a:pt x="29" y="31"/>
                    </a:lnTo>
                    <a:lnTo>
                      <a:pt x="6" y="1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3012" name="Freeform 244"/>
              <p:cNvSpPr>
                <a:spLocks/>
              </p:cNvSpPr>
              <p:nvPr/>
            </p:nvSpPr>
            <p:spPr bwMode="auto">
              <a:xfrm>
                <a:off x="918" y="2806"/>
                <a:ext cx="17" cy="67"/>
              </a:xfrm>
              <a:custGeom>
                <a:avLst/>
                <a:gdLst/>
                <a:ahLst/>
                <a:cxnLst>
                  <a:cxn ang="0">
                    <a:pos x="0" y="199"/>
                  </a:cxn>
                  <a:cxn ang="0">
                    <a:pos x="10" y="190"/>
                  </a:cxn>
                  <a:cxn ang="0">
                    <a:pos x="18" y="178"/>
                  </a:cxn>
                  <a:cxn ang="0">
                    <a:pos x="27" y="167"/>
                  </a:cxn>
                  <a:cxn ang="0">
                    <a:pos x="34" y="153"/>
                  </a:cxn>
                  <a:cxn ang="0">
                    <a:pos x="41" y="138"/>
                  </a:cxn>
                  <a:cxn ang="0">
                    <a:pos x="46" y="125"/>
                  </a:cxn>
                  <a:cxn ang="0">
                    <a:pos x="50" y="110"/>
                  </a:cxn>
                  <a:cxn ang="0">
                    <a:pos x="52" y="97"/>
                  </a:cxn>
                  <a:cxn ang="0">
                    <a:pos x="52" y="68"/>
                  </a:cxn>
                  <a:cxn ang="0">
                    <a:pos x="48" y="37"/>
                  </a:cxn>
                  <a:cxn ang="0">
                    <a:pos x="42" y="10"/>
                  </a:cxn>
                  <a:cxn ang="0">
                    <a:pos x="40" y="0"/>
                  </a:cxn>
                  <a:cxn ang="0">
                    <a:pos x="37" y="31"/>
                  </a:cxn>
                  <a:cxn ang="0">
                    <a:pos x="36" y="76"/>
                  </a:cxn>
                  <a:cxn ang="0">
                    <a:pos x="34" y="120"/>
                  </a:cxn>
                  <a:cxn ang="0">
                    <a:pos x="30" y="148"/>
                  </a:cxn>
                  <a:cxn ang="0">
                    <a:pos x="22" y="163"/>
                  </a:cxn>
                  <a:cxn ang="0">
                    <a:pos x="14" y="175"/>
                  </a:cxn>
                  <a:cxn ang="0">
                    <a:pos x="8" y="185"/>
                  </a:cxn>
                  <a:cxn ang="0">
                    <a:pos x="6" y="188"/>
                  </a:cxn>
                  <a:cxn ang="0">
                    <a:pos x="6" y="189"/>
                  </a:cxn>
                  <a:cxn ang="0">
                    <a:pos x="4" y="191"/>
                  </a:cxn>
                  <a:cxn ang="0">
                    <a:pos x="3" y="194"/>
                  </a:cxn>
                  <a:cxn ang="0">
                    <a:pos x="0" y="199"/>
                  </a:cxn>
                </a:cxnLst>
                <a:rect l="0" t="0" r="r" b="b"/>
                <a:pathLst>
                  <a:path w="52" h="199">
                    <a:moveTo>
                      <a:pt x="0" y="199"/>
                    </a:moveTo>
                    <a:lnTo>
                      <a:pt x="10" y="190"/>
                    </a:lnTo>
                    <a:lnTo>
                      <a:pt x="18" y="178"/>
                    </a:lnTo>
                    <a:lnTo>
                      <a:pt x="27" y="167"/>
                    </a:lnTo>
                    <a:lnTo>
                      <a:pt x="34" y="153"/>
                    </a:lnTo>
                    <a:lnTo>
                      <a:pt x="41" y="138"/>
                    </a:lnTo>
                    <a:lnTo>
                      <a:pt x="46" y="125"/>
                    </a:lnTo>
                    <a:lnTo>
                      <a:pt x="50" y="110"/>
                    </a:lnTo>
                    <a:lnTo>
                      <a:pt x="52" y="97"/>
                    </a:lnTo>
                    <a:lnTo>
                      <a:pt x="52" y="68"/>
                    </a:lnTo>
                    <a:lnTo>
                      <a:pt x="48" y="37"/>
                    </a:lnTo>
                    <a:lnTo>
                      <a:pt x="42" y="10"/>
                    </a:lnTo>
                    <a:lnTo>
                      <a:pt x="40" y="0"/>
                    </a:lnTo>
                    <a:lnTo>
                      <a:pt x="37" y="31"/>
                    </a:lnTo>
                    <a:lnTo>
                      <a:pt x="36" y="76"/>
                    </a:lnTo>
                    <a:lnTo>
                      <a:pt x="34" y="120"/>
                    </a:lnTo>
                    <a:lnTo>
                      <a:pt x="30" y="148"/>
                    </a:lnTo>
                    <a:lnTo>
                      <a:pt x="22" y="163"/>
                    </a:lnTo>
                    <a:lnTo>
                      <a:pt x="14" y="175"/>
                    </a:lnTo>
                    <a:lnTo>
                      <a:pt x="8" y="185"/>
                    </a:lnTo>
                    <a:lnTo>
                      <a:pt x="6" y="188"/>
                    </a:lnTo>
                    <a:lnTo>
                      <a:pt x="6" y="189"/>
                    </a:lnTo>
                    <a:lnTo>
                      <a:pt x="4" y="191"/>
                    </a:lnTo>
                    <a:lnTo>
                      <a:pt x="3" y="194"/>
                    </a:lnTo>
                    <a:lnTo>
                      <a:pt x="0" y="19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3013" name="Freeform 245"/>
              <p:cNvSpPr>
                <a:spLocks/>
              </p:cNvSpPr>
              <p:nvPr/>
            </p:nvSpPr>
            <p:spPr bwMode="auto">
              <a:xfrm>
                <a:off x="1217" y="2787"/>
                <a:ext cx="11" cy="8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" y="10"/>
                  </a:cxn>
                  <a:cxn ang="0">
                    <a:pos x="5" y="15"/>
                  </a:cxn>
                  <a:cxn ang="0">
                    <a:pos x="6" y="18"/>
                  </a:cxn>
                  <a:cxn ang="0">
                    <a:pos x="10" y="21"/>
                  </a:cxn>
                  <a:cxn ang="0">
                    <a:pos x="16" y="24"/>
                  </a:cxn>
                  <a:cxn ang="0">
                    <a:pos x="24" y="25"/>
                  </a:cxn>
                  <a:cxn ang="0">
                    <a:pos x="30" y="24"/>
                  </a:cxn>
                  <a:cxn ang="0">
                    <a:pos x="32" y="24"/>
                  </a:cxn>
                  <a:cxn ang="0">
                    <a:pos x="7" y="13"/>
                  </a:cxn>
                  <a:cxn ang="0">
                    <a:pos x="0" y="0"/>
                  </a:cxn>
                </a:cxnLst>
                <a:rect l="0" t="0" r="r" b="b"/>
                <a:pathLst>
                  <a:path w="32" h="25">
                    <a:moveTo>
                      <a:pt x="0" y="0"/>
                    </a:moveTo>
                    <a:lnTo>
                      <a:pt x="3" y="10"/>
                    </a:lnTo>
                    <a:lnTo>
                      <a:pt x="5" y="15"/>
                    </a:lnTo>
                    <a:lnTo>
                      <a:pt x="6" y="18"/>
                    </a:lnTo>
                    <a:lnTo>
                      <a:pt x="10" y="21"/>
                    </a:lnTo>
                    <a:lnTo>
                      <a:pt x="16" y="24"/>
                    </a:lnTo>
                    <a:lnTo>
                      <a:pt x="24" y="25"/>
                    </a:lnTo>
                    <a:lnTo>
                      <a:pt x="30" y="24"/>
                    </a:lnTo>
                    <a:lnTo>
                      <a:pt x="32" y="24"/>
                    </a:lnTo>
                    <a:lnTo>
                      <a:pt x="7" y="1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13" name="Group 246"/>
            <p:cNvGrpSpPr>
              <a:grpSpLocks/>
            </p:cNvGrpSpPr>
            <p:nvPr/>
          </p:nvGrpSpPr>
          <p:grpSpPr bwMode="auto">
            <a:xfrm flipH="1">
              <a:off x="1440" y="2880"/>
              <a:ext cx="446" cy="351"/>
              <a:chOff x="816" y="2547"/>
              <a:chExt cx="446" cy="351"/>
            </a:xfrm>
          </p:grpSpPr>
          <p:sp>
            <p:nvSpPr>
              <p:cNvPr id="33015" name="Freeform 247"/>
              <p:cNvSpPr>
                <a:spLocks/>
              </p:cNvSpPr>
              <p:nvPr/>
            </p:nvSpPr>
            <p:spPr bwMode="auto">
              <a:xfrm>
                <a:off x="816" y="2547"/>
                <a:ext cx="172" cy="341"/>
              </a:xfrm>
              <a:custGeom>
                <a:avLst/>
                <a:gdLst/>
                <a:ahLst/>
                <a:cxnLst>
                  <a:cxn ang="0">
                    <a:pos x="398" y="128"/>
                  </a:cxn>
                  <a:cxn ang="0">
                    <a:pos x="379" y="103"/>
                  </a:cxn>
                  <a:cxn ang="0">
                    <a:pos x="354" y="81"/>
                  </a:cxn>
                  <a:cxn ang="0">
                    <a:pos x="329" y="63"/>
                  </a:cxn>
                  <a:cxn ang="0">
                    <a:pos x="312" y="54"/>
                  </a:cxn>
                  <a:cxn ang="0">
                    <a:pos x="275" y="46"/>
                  </a:cxn>
                  <a:cxn ang="0">
                    <a:pos x="238" y="16"/>
                  </a:cxn>
                  <a:cxn ang="0">
                    <a:pos x="207" y="1"/>
                  </a:cxn>
                  <a:cxn ang="0">
                    <a:pos x="170" y="17"/>
                  </a:cxn>
                  <a:cxn ang="0">
                    <a:pos x="143" y="6"/>
                  </a:cxn>
                  <a:cxn ang="0">
                    <a:pos x="115" y="36"/>
                  </a:cxn>
                  <a:cxn ang="0">
                    <a:pos x="106" y="53"/>
                  </a:cxn>
                  <a:cxn ang="0">
                    <a:pos x="146" y="50"/>
                  </a:cxn>
                  <a:cxn ang="0">
                    <a:pos x="133" y="84"/>
                  </a:cxn>
                  <a:cxn ang="0">
                    <a:pos x="110" y="115"/>
                  </a:cxn>
                  <a:cxn ang="0">
                    <a:pos x="88" y="138"/>
                  </a:cxn>
                  <a:cxn ang="0">
                    <a:pos x="59" y="165"/>
                  </a:cxn>
                  <a:cxn ang="0">
                    <a:pos x="0" y="205"/>
                  </a:cxn>
                  <a:cxn ang="0">
                    <a:pos x="13" y="237"/>
                  </a:cxn>
                  <a:cxn ang="0">
                    <a:pos x="75" y="253"/>
                  </a:cxn>
                  <a:cxn ang="0">
                    <a:pos x="113" y="251"/>
                  </a:cxn>
                  <a:cxn ang="0">
                    <a:pos x="107" y="261"/>
                  </a:cxn>
                  <a:cxn ang="0">
                    <a:pos x="83" y="282"/>
                  </a:cxn>
                  <a:cxn ang="0">
                    <a:pos x="61" y="304"/>
                  </a:cxn>
                  <a:cxn ang="0">
                    <a:pos x="51" y="330"/>
                  </a:cxn>
                  <a:cxn ang="0">
                    <a:pos x="62" y="374"/>
                  </a:cxn>
                  <a:cxn ang="0">
                    <a:pos x="65" y="428"/>
                  </a:cxn>
                  <a:cxn ang="0">
                    <a:pos x="82" y="462"/>
                  </a:cxn>
                  <a:cxn ang="0">
                    <a:pos x="99" y="552"/>
                  </a:cxn>
                  <a:cxn ang="0">
                    <a:pos x="123" y="587"/>
                  </a:cxn>
                  <a:cxn ang="0">
                    <a:pos x="154" y="615"/>
                  </a:cxn>
                  <a:cxn ang="0">
                    <a:pos x="177" y="644"/>
                  </a:cxn>
                  <a:cxn ang="0">
                    <a:pos x="207" y="693"/>
                  </a:cxn>
                  <a:cxn ang="0">
                    <a:pos x="241" y="720"/>
                  </a:cxn>
                  <a:cxn ang="0">
                    <a:pos x="271" y="747"/>
                  </a:cxn>
                  <a:cxn ang="0">
                    <a:pos x="293" y="770"/>
                  </a:cxn>
                  <a:cxn ang="0">
                    <a:pos x="310" y="844"/>
                  </a:cxn>
                  <a:cxn ang="0">
                    <a:pos x="306" y="923"/>
                  </a:cxn>
                  <a:cxn ang="0">
                    <a:pos x="279" y="934"/>
                  </a:cxn>
                  <a:cxn ang="0">
                    <a:pos x="263" y="976"/>
                  </a:cxn>
                  <a:cxn ang="0">
                    <a:pos x="291" y="978"/>
                  </a:cxn>
                  <a:cxn ang="0">
                    <a:pos x="290" y="1009"/>
                  </a:cxn>
                  <a:cxn ang="0">
                    <a:pos x="322" y="1022"/>
                  </a:cxn>
                  <a:cxn ang="0">
                    <a:pos x="361" y="1003"/>
                  </a:cxn>
                  <a:cxn ang="0">
                    <a:pos x="409" y="967"/>
                  </a:cxn>
                  <a:cxn ang="0">
                    <a:pos x="455" y="914"/>
                  </a:cxn>
                  <a:cxn ang="0">
                    <a:pos x="475" y="866"/>
                  </a:cxn>
                  <a:cxn ang="0">
                    <a:pos x="502" y="818"/>
                  </a:cxn>
                  <a:cxn ang="0">
                    <a:pos x="488" y="714"/>
                  </a:cxn>
                  <a:cxn ang="0">
                    <a:pos x="362" y="660"/>
                  </a:cxn>
                  <a:cxn ang="0">
                    <a:pos x="340" y="528"/>
                  </a:cxn>
                  <a:cxn ang="0">
                    <a:pos x="433" y="370"/>
                  </a:cxn>
                  <a:cxn ang="0">
                    <a:pos x="457" y="217"/>
                  </a:cxn>
                </a:cxnLst>
                <a:rect l="0" t="0" r="r" b="b"/>
                <a:pathLst>
                  <a:path w="514" h="1024">
                    <a:moveTo>
                      <a:pt x="452" y="203"/>
                    </a:moveTo>
                    <a:lnTo>
                      <a:pt x="454" y="199"/>
                    </a:lnTo>
                    <a:lnTo>
                      <a:pt x="414" y="154"/>
                    </a:lnTo>
                    <a:lnTo>
                      <a:pt x="420" y="147"/>
                    </a:lnTo>
                    <a:lnTo>
                      <a:pt x="398" y="128"/>
                    </a:lnTo>
                    <a:lnTo>
                      <a:pt x="397" y="126"/>
                    </a:lnTo>
                    <a:lnTo>
                      <a:pt x="395" y="122"/>
                    </a:lnTo>
                    <a:lnTo>
                      <a:pt x="390" y="117"/>
                    </a:lnTo>
                    <a:lnTo>
                      <a:pt x="385" y="111"/>
                    </a:lnTo>
                    <a:lnTo>
                      <a:pt x="379" y="103"/>
                    </a:lnTo>
                    <a:lnTo>
                      <a:pt x="373" y="96"/>
                    </a:lnTo>
                    <a:lnTo>
                      <a:pt x="364" y="90"/>
                    </a:lnTo>
                    <a:lnTo>
                      <a:pt x="356" y="84"/>
                    </a:lnTo>
                    <a:lnTo>
                      <a:pt x="356" y="83"/>
                    </a:lnTo>
                    <a:lnTo>
                      <a:pt x="354" y="81"/>
                    </a:lnTo>
                    <a:lnTo>
                      <a:pt x="352" y="78"/>
                    </a:lnTo>
                    <a:lnTo>
                      <a:pt x="347" y="74"/>
                    </a:lnTo>
                    <a:lnTo>
                      <a:pt x="342" y="71"/>
                    </a:lnTo>
                    <a:lnTo>
                      <a:pt x="336" y="67"/>
                    </a:lnTo>
                    <a:lnTo>
                      <a:pt x="329" y="63"/>
                    </a:lnTo>
                    <a:lnTo>
                      <a:pt x="320" y="61"/>
                    </a:lnTo>
                    <a:lnTo>
                      <a:pt x="320" y="60"/>
                    </a:lnTo>
                    <a:lnTo>
                      <a:pt x="318" y="59"/>
                    </a:lnTo>
                    <a:lnTo>
                      <a:pt x="315" y="57"/>
                    </a:lnTo>
                    <a:lnTo>
                      <a:pt x="312" y="54"/>
                    </a:lnTo>
                    <a:lnTo>
                      <a:pt x="305" y="52"/>
                    </a:lnTo>
                    <a:lnTo>
                      <a:pt x="298" y="50"/>
                    </a:lnTo>
                    <a:lnTo>
                      <a:pt x="289" y="48"/>
                    </a:lnTo>
                    <a:lnTo>
                      <a:pt x="277" y="47"/>
                    </a:lnTo>
                    <a:lnTo>
                      <a:pt x="275" y="46"/>
                    </a:lnTo>
                    <a:lnTo>
                      <a:pt x="271" y="41"/>
                    </a:lnTo>
                    <a:lnTo>
                      <a:pt x="265" y="36"/>
                    </a:lnTo>
                    <a:lnTo>
                      <a:pt x="256" y="30"/>
                    </a:lnTo>
                    <a:lnTo>
                      <a:pt x="248" y="22"/>
                    </a:lnTo>
                    <a:lnTo>
                      <a:pt x="238" y="16"/>
                    </a:lnTo>
                    <a:lnTo>
                      <a:pt x="231" y="10"/>
                    </a:lnTo>
                    <a:lnTo>
                      <a:pt x="225" y="5"/>
                    </a:lnTo>
                    <a:lnTo>
                      <a:pt x="219" y="1"/>
                    </a:lnTo>
                    <a:lnTo>
                      <a:pt x="213" y="0"/>
                    </a:lnTo>
                    <a:lnTo>
                      <a:pt x="207" y="1"/>
                    </a:lnTo>
                    <a:lnTo>
                      <a:pt x="199" y="5"/>
                    </a:lnTo>
                    <a:lnTo>
                      <a:pt x="192" y="8"/>
                    </a:lnTo>
                    <a:lnTo>
                      <a:pt x="185" y="12"/>
                    </a:lnTo>
                    <a:lnTo>
                      <a:pt x="177" y="15"/>
                    </a:lnTo>
                    <a:lnTo>
                      <a:pt x="170" y="17"/>
                    </a:lnTo>
                    <a:lnTo>
                      <a:pt x="168" y="15"/>
                    </a:lnTo>
                    <a:lnTo>
                      <a:pt x="162" y="12"/>
                    </a:lnTo>
                    <a:lnTo>
                      <a:pt x="153" y="8"/>
                    </a:lnTo>
                    <a:lnTo>
                      <a:pt x="144" y="5"/>
                    </a:lnTo>
                    <a:lnTo>
                      <a:pt x="143" y="6"/>
                    </a:lnTo>
                    <a:lnTo>
                      <a:pt x="141" y="10"/>
                    </a:lnTo>
                    <a:lnTo>
                      <a:pt x="136" y="15"/>
                    </a:lnTo>
                    <a:lnTo>
                      <a:pt x="130" y="21"/>
                    </a:lnTo>
                    <a:lnTo>
                      <a:pt x="124" y="29"/>
                    </a:lnTo>
                    <a:lnTo>
                      <a:pt x="115" y="36"/>
                    </a:lnTo>
                    <a:lnTo>
                      <a:pt x="106" y="43"/>
                    </a:lnTo>
                    <a:lnTo>
                      <a:pt x="97" y="50"/>
                    </a:lnTo>
                    <a:lnTo>
                      <a:pt x="98" y="50"/>
                    </a:lnTo>
                    <a:lnTo>
                      <a:pt x="101" y="52"/>
                    </a:lnTo>
                    <a:lnTo>
                      <a:pt x="106" y="53"/>
                    </a:lnTo>
                    <a:lnTo>
                      <a:pt x="113" y="54"/>
                    </a:lnTo>
                    <a:lnTo>
                      <a:pt x="121" y="55"/>
                    </a:lnTo>
                    <a:lnTo>
                      <a:pt x="129" y="55"/>
                    </a:lnTo>
                    <a:lnTo>
                      <a:pt x="138" y="53"/>
                    </a:lnTo>
                    <a:lnTo>
                      <a:pt x="146" y="50"/>
                    </a:lnTo>
                    <a:lnTo>
                      <a:pt x="149" y="69"/>
                    </a:lnTo>
                    <a:lnTo>
                      <a:pt x="148" y="70"/>
                    </a:lnTo>
                    <a:lnTo>
                      <a:pt x="145" y="73"/>
                    </a:lnTo>
                    <a:lnTo>
                      <a:pt x="140" y="78"/>
                    </a:lnTo>
                    <a:lnTo>
                      <a:pt x="133" y="84"/>
                    </a:lnTo>
                    <a:lnTo>
                      <a:pt x="127" y="91"/>
                    </a:lnTo>
                    <a:lnTo>
                      <a:pt x="121" y="99"/>
                    </a:lnTo>
                    <a:lnTo>
                      <a:pt x="115" y="106"/>
                    </a:lnTo>
                    <a:lnTo>
                      <a:pt x="111" y="114"/>
                    </a:lnTo>
                    <a:lnTo>
                      <a:pt x="110" y="115"/>
                    </a:lnTo>
                    <a:lnTo>
                      <a:pt x="108" y="117"/>
                    </a:lnTo>
                    <a:lnTo>
                      <a:pt x="104" y="121"/>
                    </a:lnTo>
                    <a:lnTo>
                      <a:pt x="99" y="126"/>
                    </a:lnTo>
                    <a:lnTo>
                      <a:pt x="93" y="133"/>
                    </a:lnTo>
                    <a:lnTo>
                      <a:pt x="88" y="138"/>
                    </a:lnTo>
                    <a:lnTo>
                      <a:pt x="84" y="144"/>
                    </a:lnTo>
                    <a:lnTo>
                      <a:pt x="80" y="150"/>
                    </a:lnTo>
                    <a:lnTo>
                      <a:pt x="76" y="155"/>
                    </a:lnTo>
                    <a:lnTo>
                      <a:pt x="68" y="160"/>
                    </a:lnTo>
                    <a:lnTo>
                      <a:pt x="59" y="165"/>
                    </a:lnTo>
                    <a:lnTo>
                      <a:pt x="47" y="172"/>
                    </a:lnTo>
                    <a:lnTo>
                      <a:pt x="36" y="179"/>
                    </a:lnTo>
                    <a:lnTo>
                      <a:pt x="23" y="186"/>
                    </a:lnTo>
                    <a:lnTo>
                      <a:pt x="12" y="196"/>
                    </a:lnTo>
                    <a:lnTo>
                      <a:pt x="0" y="205"/>
                    </a:lnTo>
                    <a:lnTo>
                      <a:pt x="0" y="207"/>
                    </a:lnTo>
                    <a:lnTo>
                      <a:pt x="1" y="213"/>
                    </a:lnTo>
                    <a:lnTo>
                      <a:pt x="4" y="220"/>
                    </a:lnTo>
                    <a:lnTo>
                      <a:pt x="11" y="226"/>
                    </a:lnTo>
                    <a:lnTo>
                      <a:pt x="13" y="237"/>
                    </a:lnTo>
                    <a:lnTo>
                      <a:pt x="19" y="245"/>
                    </a:lnTo>
                    <a:lnTo>
                      <a:pt x="30" y="250"/>
                    </a:lnTo>
                    <a:lnTo>
                      <a:pt x="44" y="254"/>
                    </a:lnTo>
                    <a:lnTo>
                      <a:pt x="59" y="254"/>
                    </a:lnTo>
                    <a:lnTo>
                      <a:pt x="75" y="253"/>
                    </a:lnTo>
                    <a:lnTo>
                      <a:pt x="87" y="250"/>
                    </a:lnTo>
                    <a:lnTo>
                      <a:pt x="98" y="246"/>
                    </a:lnTo>
                    <a:lnTo>
                      <a:pt x="100" y="247"/>
                    </a:lnTo>
                    <a:lnTo>
                      <a:pt x="105" y="249"/>
                    </a:lnTo>
                    <a:lnTo>
                      <a:pt x="113" y="251"/>
                    </a:lnTo>
                    <a:lnTo>
                      <a:pt x="124" y="251"/>
                    </a:lnTo>
                    <a:lnTo>
                      <a:pt x="123" y="253"/>
                    </a:lnTo>
                    <a:lnTo>
                      <a:pt x="119" y="255"/>
                    </a:lnTo>
                    <a:lnTo>
                      <a:pt x="113" y="257"/>
                    </a:lnTo>
                    <a:lnTo>
                      <a:pt x="107" y="261"/>
                    </a:lnTo>
                    <a:lnTo>
                      <a:pt x="101" y="265"/>
                    </a:lnTo>
                    <a:lnTo>
                      <a:pt x="94" y="270"/>
                    </a:lnTo>
                    <a:lnTo>
                      <a:pt x="88" y="276"/>
                    </a:lnTo>
                    <a:lnTo>
                      <a:pt x="84" y="281"/>
                    </a:lnTo>
                    <a:lnTo>
                      <a:pt x="83" y="282"/>
                    </a:lnTo>
                    <a:lnTo>
                      <a:pt x="81" y="284"/>
                    </a:lnTo>
                    <a:lnTo>
                      <a:pt x="77" y="287"/>
                    </a:lnTo>
                    <a:lnTo>
                      <a:pt x="71" y="292"/>
                    </a:lnTo>
                    <a:lnTo>
                      <a:pt x="66" y="298"/>
                    </a:lnTo>
                    <a:lnTo>
                      <a:pt x="61" y="304"/>
                    </a:lnTo>
                    <a:lnTo>
                      <a:pt x="57" y="310"/>
                    </a:lnTo>
                    <a:lnTo>
                      <a:pt x="53" y="317"/>
                    </a:lnTo>
                    <a:lnTo>
                      <a:pt x="62" y="317"/>
                    </a:lnTo>
                    <a:lnTo>
                      <a:pt x="59" y="321"/>
                    </a:lnTo>
                    <a:lnTo>
                      <a:pt x="51" y="330"/>
                    </a:lnTo>
                    <a:lnTo>
                      <a:pt x="45" y="345"/>
                    </a:lnTo>
                    <a:lnTo>
                      <a:pt x="44" y="361"/>
                    </a:lnTo>
                    <a:lnTo>
                      <a:pt x="56" y="361"/>
                    </a:lnTo>
                    <a:lnTo>
                      <a:pt x="56" y="379"/>
                    </a:lnTo>
                    <a:lnTo>
                      <a:pt x="62" y="374"/>
                    </a:lnTo>
                    <a:lnTo>
                      <a:pt x="61" y="380"/>
                    </a:lnTo>
                    <a:lnTo>
                      <a:pt x="58" y="393"/>
                    </a:lnTo>
                    <a:lnTo>
                      <a:pt x="57" y="411"/>
                    </a:lnTo>
                    <a:lnTo>
                      <a:pt x="59" y="428"/>
                    </a:lnTo>
                    <a:lnTo>
                      <a:pt x="65" y="428"/>
                    </a:lnTo>
                    <a:lnTo>
                      <a:pt x="65" y="431"/>
                    </a:lnTo>
                    <a:lnTo>
                      <a:pt x="65" y="439"/>
                    </a:lnTo>
                    <a:lnTo>
                      <a:pt x="67" y="453"/>
                    </a:lnTo>
                    <a:lnTo>
                      <a:pt x="71" y="468"/>
                    </a:lnTo>
                    <a:lnTo>
                      <a:pt x="82" y="462"/>
                    </a:lnTo>
                    <a:lnTo>
                      <a:pt x="84" y="510"/>
                    </a:lnTo>
                    <a:lnTo>
                      <a:pt x="93" y="525"/>
                    </a:lnTo>
                    <a:lnTo>
                      <a:pt x="94" y="529"/>
                    </a:lnTo>
                    <a:lnTo>
                      <a:pt x="96" y="538"/>
                    </a:lnTo>
                    <a:lnTo>
                      <a:pt x="99" y="552"/>
                    </a:lnTo>
                    <a:lnTo>
                      <a:pt x="104" y="564"/>
                    </a:lnTo>
                    <a:lnTo>
                      <a:pt x="111" y="562"/>
                    </a:lnTo>
                    <a:lnTo>
                      <a:pt x="112" y="567"/>
                    </a:lnTo>
                    <a:lnTo>
                      <a:pt x="117" y="576"/>
                    </a:lnTo>
                    <a:lnTo>
                      <a:pt x="123" y="587"/>
                    </a:lnTo>
                    <a:lnTo>
                      <a:pt x="131" y="593"/>
                    </a:lnTo>
                    <a:lnTo>
                      <a:pt x="142" y="616"/>
                    </a:lnTo>
                    <a:lnTo>
                      <a:pt x="151" y="610"/>
                    </a:lnTo>
                    <a:lnTo>
                      <a:pt x="152" y="611"/>
                    </a:lnTo>
                    <a:lnTo>
                      <a:pt x="154" y="615"/>
                    </a:lnTo>
                    <a:lnTo>
                      <a:pt x="157" y="620"/>
                    </a:lnTo>
                    <a:lnTo>
                      <a:pt x="162" y="626"/>
                    </a:lnTo>
                    <a:lnTo>
                      <a:pt x="167" y="633"/>
                    </a:lnTo>
                    <a:lnTo>
                      <a:pt x="172" y="639"/>
                    </a:lnTo>
                    <a:lnTo>
                      <a:pt x="177" y="644"/>
                    </a:lnTo>
                    <a:lnTo>
                      <a:pt x="183" y="647"/>
                    </a:lnTo>
                    <a:lnTo>
                      <a:pt x="184" y="653"/>
                    </a:lnTo>
                    <a:lnTo>
                      <a:pt x="189" y="664"/>
                    </a:lnTo>
                    <a:lnTo>
                      <a:pt x="196" y="679"/>
                    </a:lnTo>
                    <a:lnTo>
                      <a:pt x="207" y="693"/>
                    </a:lnTo>
                    <a:lnTo>
                      <a:pt x="211" y="681"/>
                    </a:lnTo>
                    <a:lnTo>
                      <a:pt x="212" y="685"/>
                    </a:lnTo>
                    <a:lnTo>
                      <a:pt x="217" y="695"/>
                    </a:lnTo>
                    <a:lnTo>
                      <a:pt x="227" y="707"/>
                    </a:lnTo>
                    <a:lnTo>
                      <a:pt x="241" y="720"/>
                    </a:lnTo>
                    <a:lnTo>
                      <a:pt x="244" y="723"/>
                    </a:lnTo>
                    <a:lnTo>
                      <a:pt x="250" y="730"/>
                    </a:lnTo>
                    <a:lnTo>
                      <a:pt x="258" y="740"/>
                    </a:lnTo>
                    <a:lnTo>
                      <a:pt x="270" y="746"/>
                    </a:lnTo>
                    <a:lnTo>
                      <a:pt x="271" y="747"/>
                    </a:lnTo>
                    <a:lnTo>
                      <a:pt x="272" y="749"/>
                    </a:lnTo>
                    <a:lnTo>
                      <a:pt x="275" y="754"/>
                    </a:lnTo>
                    <a:lnTo>
                      <a:pt x="280" y="759"/>
                    </a:lnTo>
                    <a:lnTo>
                      <a:pt x="285" y="764"/>
                    </a:lnTo>
                    <a:lnTo>
                      <a:pt x="293" y="770"/>
                    </a:lnTo>
                    <a:lnTo>
                      <a:pt x="300" y="777"/>
                    </a:lnTo>
                    <a:lnTo>
                      <a:pt x="310" y="782"/>
                    </a:lnTo>
                    <a:lnTo>
                      <a:pt x="310" y="790"/>
                    </a:lnTo>
                    <a:lnTo>
                      <a:pt x="309" y="812"/>
                    </a:lnTo>
                    <a:lnTo>
                      <a:pt x="310" y="844"/>
                    </a:lnTo>
                    <a:lnTo>
                      <a:pt x="314" y="878"/>
                    </a:lnTo>
                    <a:lnTo>
                      <a:pt x="313" y="882"/>
                    </a:lnTo>
                    <a:lnTo>
                      <a:pt x="311" y="891"/>
                    </a:lnTo>
                    <a:lnTo>
                      <a:pt x="308" y="906"/>
                    </a:lnTo>
                    <a:lnTo>
                      <a:pt x="306" y="923"/>
                    </a:lnTo>
                    <a:lnTo>
                      <a:pt x="305" y="923"/>
                    </a:lnTo>
                    <a:lnTo>
                      <a:pt x="301" y="923"/>
                    </a:lnTo>
                    <a:lnTo>
                      <a:pt x="295" y="925"/>
                    </a:lnTo>
                    <a:lnTo>
                      <a:pt x="288" y="928"/>
                    </a:lnTo>
                    <a:lnTo>
                      <a:pt x="279" y="934"/>
                    </a:lnTo>
                    <a:lnTo>
                      <a:pt x="271" y="943"/>
                    </a:lnTo>
                    <a:lnTo>
                      <a:pt x="262" y="956"/>
                    </a:lnTo>
                    <a:lnTo>
                      <a:pt x="256" y="974"/>
                    </a:lnTo>
                    <a:lnTo>
                      <a:pt x="258" y="975"/>
                    </a:lnTo>
                    <a:lnTo>
                      <a:pt x="263" y="976"/>
                    </a:lnTo>
                    <a:lnTo>
                      <a:pt x="271" y="976"/>
                    </a:lnTo>
                    <a:lnTo>
                      <a:pt x="277" y="971"/>
                    </a:lnTo>
                    <a:lnTo>
                      <a:pt x="278" y="973"/>
                    </a:lnTo>
                    <a:lnTo>
                      <a:pt x="283" y="976"/>
                    </a:lnTo>
                    <a:lnTo>
                      <a:pt x="291" y="978"/>
                    </a:lnTo>
                    <a:lnTo>
                      <a:pt x="300" y="978"/>
                    </a:lnTo>
                    <a:lnTo>
                      <a:pt x="299" y="980"/>
                    </a:lnTo>
                    <a:lnTo>
                      <a:pt x="295" y="987"/>
                    </a:lnTo>
                    <a:lnTo>
                      <a:pt x="292" y="997"/>
                    </a:lnTo>
                    <a:lnTo>
                      <a:pt x="290" y="1009"/>
                    </a:lnTo>
                    <a:lnTo>
                      <a:pt x="297" y="1020"/>
                    </a:lnTo>
                    <a:lnTo>
                      <a:pt x="311" y="1018"/>
                    </a:lnTo>
                    <a:lnTo>
                      <a:pt x="312" y="1019"/>
                    </a:lnTo>
                    <a:lnTo>
                      <a:pt x="316" y="1020"/>
                    </a:lnTo>
                    <a:lnTo>
                      <a:pt x="322" y="1022"/>
                    </a:lnTo>
                    <a:lnTo>
                      <a:pt x="331" y="1024"/>
                    </a:lnTo>
                    <a:lnTo>
                      <a:pt x="333" y="1021"/>
                    </a:lnTo>
                    <a:lnTo>
                      <a:pt x="340" y="1017"/>
                    </a:lnTo>
                    <a:lnTo>
                      <a:pt x="350" y="1011"/>
                    </a:lnTo>
                    <a:lnTo>
                      <a:pt x="361" y="1003"/>
                    </a:lnTo>
                    <a:lnTo>
                      <a:pt x="374" y="992"/>
                    </a:lnTo>
                    <a:lnTo>
                      <a:pt x="385" y="982"/>
                    </a:lnTo>
                    <a:lnTo>
                      <a:pt x="396" y="971"/>
                    </a:lnTo>
                    <a:lnTo>
                      <a:pt x="403" y="961"/>
                    </a:lnTo>
                    <a:lnTo>
                      <a:pt x="409" y="967"/>
                    </a:lnTo>
                    <a:lnTo>
                      <a:pt x="425" y="941"/>
                    </a:lnTo>
                    <a:lnTo>
                      <a:pt x="439" y="950"/>
                    </a:lnTo>
                    <a:lnTo>
                      <a:pt x="442" y="946"/>
                    </a:lnTo>
                    <a:lnTo>
                      <a:pt x="448" y="933"/>
                    </a:lnTo>
                    <a:lnTo>
                      <a:pt x="455" y="914"/>
                    </a:lnTo>
                    <a:lnTo>
                      <a:pt x="458" y="891"/>
                    </a:lnTo>
                    <a:lnTo>
                      <a:pt x="469" y="895"/>
                    </a:lnTo>
                    <a:lnTo>
                      <a:pt x="470" y="891"/>
                    </a:lnTo>
                    <a:lnTo>
                      <a:pt x="473" y="881"/>
                    </a:lnTo>
                    <a:lnTo>
                      <a:pt x="475" y="866"/>
                    </a:lnTo>
                    <a:lnTo>
                      <a:pt x="476" y="850"/>
                    </a:lnTo>
                    <a:lnTo>
                      <a:pt x="493" y="854"/>
                    </a:lnTo>
                    <a:lnTo>
                      <a:pt x="495" y="849"/>
                    </a:lnTo>
                    <a:lnTo>
                      <a:pt x="500" y="834"/>
                    </a:lnTo>
                    <a:lnTo>
                      <a:pt x="502" y="818"/>
                    </a:lnTo>
                    <a:lnTo>
                      <a:pt x="501" y="802"/>
                    </a:lnTo>
                    <a:lnTo>
                      <a:pt x="514" y="806"/>
                    </a:lnTo>
                    <a:lnTo>
                      <a:pt x="510" y="771"/>
                    </a:lnTo>
                    <a:lnTo>
                      <a:pt x="501" y="740"/>
                    </a:lnTo>
                    <a:lnTo>
                      <a:pt x="488" y="714"/>
                    </a:lnTo>
                    <a:lnTo>
                      <a:pt x="470" y="691"/>
                    </a:lnTo>
                    <a:lnTo>
                      <a:pt x="449" y="674"/>
                    </a:lnTo>
                    <a:lnTo>
                      <a:pt x="424" y="662"/>
                    </a:lnTo>
                    <a:lnTo>
                      <a:pt x="395" y="658"/>
                    </a:lnTo>
                    <a:lnTo>
                      <a:pt x="362" y="660"/>
                    </a:lnTo>
                    <a:lnTo>
                      <a:pt x="354" y="641"/>
                    </a:lnTo>
                    <a:lnTo>
                      <a:pt x="346" y="617"/>
                    </a:lnTo>
                    <a:lnTo>
                      <a:pt x="341" y="589"/>
                    </a:lnTo>
                    <a:lnTo>
                      <a:pt x="339" y="558"/>
                    </a:lnTo>
                    <a:lnTo>
                      <a:pt x="340" y="528"/>
                    </a:lnTo>
                    <a:lnTo>
                      <a:pt x="346" y="499"/>
                    </a:lnTo>
                    <a:lnTo>
                      <a:pt x="357" y="475"/>
                    </a:lnTo>
                    <a:lnTo>
                      <a:pt x="375" y="457"/>
                    </a:lnTo>
                    <a:lnTo>
                      <a:pt x="409" y="412"/>
                    </a:lnTo>
                    <a:lnTo>
                      <a:pt x="433" y="370"/>
                    </a:lnTo>
                    <a:lnTo>
                      <a:pt x="449" y="331"/>
                    </a:lnTo>
                    <a:lnTo>
                      <a:pt x="458" y="296"/>
                    </a:lnTo>
                    <a:lnTo>
                      <a:pt x="460" y="264"/>
                    </a:lnTo>
                    <a:lnTo>
                      <a:pt x="460" y="238"/>
                    </a:lnTo>
                    <a:lnTo>
                      <a:pt x="457" y="217"/>
                    </a:lnTo>
                    <a:lnTo>
                      <a:pt x="452" y="20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3016" name="Freeform 248"/>
              <p:cNvSpPr>
                <a:spLocks/>
              </p:cNvSpPr>
              <p:nvPr/>
            </p:nvSpPr>
            <p:spPr bwMode="auto">
              <a:xfrm>
                <a:off x="929" y="2614"/>
                <a:ext cx="333" cy="284"/>
              </a:xfrm>
              <a:custGeom>
                <a:avLst/>
                <a:gdLst/>
                <a:ahLst/>
                <a:cxnLst>
                  <a:cxn ang="0">
                    <a:pos x="0" y="355"/>
                  </a:cxn>
                  <a:cxn ang="0">
                    <a:pos x="56" y="455"/>
                  </a:cxn>
                  <a:cxn ang="0">
                    <a:pos x="162" y="537"/>
                  </a:cxn>
                  <a:cxn ang="0">
                    <a:pos x="187" y="564"/>
                  </a:cxn>
                  <a:cxn ang="0">
                    <a:pos x="255" y="523"/>
                  </a:cxn>
                  <a:cxn ang="0">
                    <a:pos x="310" y="503"/>
                  </a:cxn>
                  <a:cxn ang="0">
                    <a:pos x="333" y="501"/>
                  </a:cxn>
                  <a:cxn ang="0">
                    <a:pos x="357" y="492"/>
                  </a:cxn>
                  <a:cxn ang="0">
                    <a:pos x="409" y="477"/>
                  </a:cxn>
                  <a:cxn ang="0">
                    <a:pos x="432" y="520"/>
                  </a:cxn>
                  <a:cxn ang="0">
                    <a:pos x="467" y="534"/>
                  </a:cxn>
                  <a:cxn ang="0">
                    <a:pos x="494" y="561"/>
                  </a:cxn>
                  <a:cxn ang="0">
                    <a:pos x="515" y="565"/>
                  </a:cxn>
                  <a:cxn ang="0">
                    <a:pos x="546" y="586"/>
                  </a:cxn>
                  <a:cxn ang="0">
                    <a:pos x="570" y="633"/>
                  </a:cxn>
                  <a:cxn ang="0">
                    <a:pos x="577" y="687"/>
                  </a:cxn>
                  <a:cxn ang="0">
                    <a:pos x="523" y="729"/>
                  </a:cxn>
                  <a:cxn ang="0">
                    <a:pos x="521" y="771"/>
                  </a:cxn>
                  <a:cxn ang="0">
                    <a:pos x="559" y="769"/>
                  </a:cxn>
                  <a:cxn ang="0">
                    <a:pos x="579" y="755"/>
                  </a:cxn>
                  <a:cxn ang="0">
                    <a:pos x="607" y="726"/>
                  </a:cxn>
                  <a:cxn ang="0">
                    <a:pos x="640" y="638"/>
                  </a:cxn>
                  <a:cxn ang="0">
                    <a:pos x="697" y="781"/>
                  </a:cxn>
                  <a:cxn ang="0">
                    <a:pos x="673" y="811"/>
                  </a:cxn>
                  <a:cxn ang="0">
                    <a:pos x="666" y="850"/>
                  </a:cxn>
                  <a:cxn ang="0">
                    <a:pos x="680" y="850"/>
                  </a:cxn>
                  <a:cxn ang="0">
                    <a:pos x="703" y="839"/>
                  </a:cxn>
                  <a:cxn ang="0">
                    <a:pos x="724" y="833"/>
                  </a:cxn>
                  <a:cxn ang="0">
                    <a:pos x="760" y="785"/>
                  </a:cxn>
                  <a:cxn ang="0">
                    <a:pos x="770" y="629"/>
                  </a:cxn>
                  <a:cxn ang="0">
                    <a:pos x="833" y="649"/>
                  </a:cxn>
                  <a:cxn ang="0">
                    <a:pos x="903" y="637"/>
                  </a:cxn>
                  <a:cxn ang="0">
                    <a:pos x="948" y="621"/>
                  </a:cxn>
                  <a:cxn ang="0">
                    <a:pos x="977" y="600"/>
                  </a:cxn>
                  <a:cxn ang="0">
                    <a:pos x="953" y="599"/>
                  </a:cxn>
                  <a:cxn ang="0">
                    <a:pos x="973" y="573"/>
                  </a:cxn>
                  <a:cxn ang="0">
                    <a:pos x="991" y="527"/>
                  </a:cxn>
                  <a:cxn ang="0">
                    <a:pos x="974" y="506"/>
                  </a:cxn>
                  <a:cxn ang="0">
                    <a:pos x="964" y="486"/>
                  </a:cxn>
                  <a:cxn ang="0">
                    <a:pos x="946" y="504"/>
                  </a:cxn>
                  <a:cxn ang="0">
                    <a:pos x="871" y="478"/>
                  </a:cxn>
                  <a:cxn ang="0">
                    <a:pos x="853" y="361"/>
                  </a:cxn>
                  <a:cxn ang="0">
                    <a:pos x="829" y="236"/>
                  </a:cxn>
                  <a:cxn ang="0">
                    <a:pos x="774" y="181"/>
                  </a:cxn>
                  <a:cxn ang="0">
                    <a:pos x="727" y="147"/>
                  </a:cxn>
                  <a:cxn ang="0">
                    <a:pos x="668" y="118"/>
                  </a:cxn>
                  <a:cxn ang="0">
                    <a:pos x="645" y="110"/>
                  </a:cxn>
                  <a:cxn ang="0">
                    <a:pos x="589" y="100"/>
                  </a:cxn>
                  <a:cxn ang="0">
                    <a:pos x="498" y="97"/>
                  </a:cxn>
                  <a:cxn ang="0">
                    <a:pos x="402" y="95"/>
                  </a:cxn>
                  <a:cxn ang="0">
                    <a:pos x="322" y="97"/>
                  </a:cxn>
                  <a:cxn ang="0">
                    <a:pos x="222" y="86"/>
                  </a:cxn>
                  <a:cxn ang="0">
                    <a:pos x="151" y="47"/>
                  </a:cxn>
                  <a:cxn ang="0">
                    <a:pos x="118" y="14"/>
                  </a:cxn>
                  <a:cxn ang="0">
                    <a:pos x="94" y="167"/>
                  </a:cxn>
                </a:cxnLst>
                <a:rect l="0" t="0" r="r" b="b"/>
                <a:pathLst>
                  <a:path w="998" h="850">
                    <a:moveTo>
                      <a:pt x="36" y="254"/>
                    </a:moveTo>
                    <a:lnTo>
                      <a:pt x="18" y="272"/>
                    </a:lnTo>
                    <a:lnTo>
                      <a:pt x="7" y="296"/>
                    </a:lnTo>
                    <a:lnTo>
                      <a:pt x="1" y="325"/>
                    </a:lnTo>
                    <a:lnTo>
                      <a:pt x="0" y="355"/>
                    </a:lnTo>
                    <a:lnTo>
                      <a:pt x="2" y="386"/>
                    </a:lnTo>
                    <a:lnTo>
                      <a:pt x="7" y="414"/>
                    </a:lnTo>
                    <a:lnTo>
                      <a:pt x="15" y="438"/>
                    </a:lnTo>
                    <a:lnTo>
                      <a:pt x="23" y="457"/>
                    </a:lnTo>
                    <a:lnTo>
                      <a:pt x="56" y="455"/>
                    </a:lnTo>
                    <a:lnTo>
                      <a:pt x="85" y="459"/>
                    </a:lnTo>
                    <a:lnTo>
                      <a:pt x="110" y="471"/>
                    </a:lnTo>
                    <a:lnTo>
                      <a:pt x="131" y="488"/>
                    </a:lnTo>
                    <a:lnTo>
                      <a:pt x="149" y="511"/>
                    </a:lnTo>
                    <a:lnTo>
                      <a:pt x="162" y="537"/>
                    </a:lnTo>
                    <a:lnTo>
                      <a:pt x="171" y="568"/>
                    </a:lnTo>
                    <a:lnTo>
                      <a:pt x="175" y="603"/>
                    </a:lnTo>
                    <a:lnTo>
                      <a:pt x="177" y="597"/>
                    </a:lnTo>
                    <a:lnTo>
                      <a:pt x="182" y="583"/>
                    </a:lnTo>
                    <a:lnTo>
                      <a:pt x="187" y="564"/>
                    </a:lnTo>
                    <a:lnTo>
                      <a:pt x="188" y="547"/>
                    </a:lnTo>
                    <a:lnTo>
                      <a:pt x="199" y="550"/>
                    </a:lnTo>
                    <a:lnTo>
                      <a:pt x="203" y="536"/>
                    </a:lnTo>
                    <a:lnTo>
                      <a:pt x="233" y="551"/>
                    </a:lnTo>
                    <a:lnTo>
                      <a:pt x="255" y="523"/>
                    </a:lnTo>
                    <a:lnTo>
                      <a:pt x="266" y="531"/>
                    </a:lnTo>
                    <a:lnTo>
                      <a:pt x="282" y="513"/>
                    </a:lnTo>
                    <a:lnTo>
                      <a:pt x="298" y="519"/>
                    </a:lnTo>
                    <a:lnTo>
                      <a:pt x="309" y="502"/>
                    </a:lnTo>
                    <a:lnTo>
                      <a:pt x="310" y="503"/>
                    </a:lnTo>
                    <a:lnTo>
                      <a:pt x="313" y="504"/>
                    </a:lnTo>
                    <a:lnTo>
                      <a:pt x="318" y="504"/>
                    </a:lnTo>
                    <a:lnTo>
                      <a:pt x="326" y="503"/>
                    </a:lnTo>
                    <a:lnTo>
                      <a:pt x="328" y="503"/>
                    </a:lnTo>
                    <a:lnTo>
                      <a:pt x="333" y="501"/>
                    </a:lnTo>
                    <a:lnTo>
                      <a:pt x="337" y="498"/>
                    </a:lnTo>
                    <a:lnTo>
                      <a:pt x="341" y="492"/>
                    </a:lnTo>
                    <a:lnTo>
                      <a:pt x="343" y="492"/>
                    </a:lnTo>
                    <a:lnTo>
                      <a:pt x="348" y="492"/>
                    </a:lnTo>
                    <a:lnTo>
                      <a:pt x="357" y="492"/>
                    </a:lnTo>
                    <a:lnTo>
                      <a:pt x="367" y="491"/>
                    </a:lnTo>
                    <a:lnTo>
                      <a:pt x="379" y="490"/>
                    </a:lnTo>
                    <a:lnTo>
                      <a:pt x="389" y="486"/>
                    </a:lnTo>
                    <a:lnTo>
                      <a:pt x="400" y="482"/>
                    </a:lnTo>
                    <a:lnTo>
                      <a:pt x="409" y="477"/>
                    </a:lnTo>
                    <a:lnTo>
                      <a:pt x="410" y="479"/>
                    </a:lnTo>
                    <a:lnTo>
                      <a:pt x="413" y="486"/>
                    </a:lnTo>
                    <a:lnTo>
                      <a:pt x="418" y="496"/>
                    </a:lnTo>
                    <a:lnTo>
                      <a:pt x="424" y="508"/>
                    </a:lnTo>
                    <a:lnTo>
                      <a:pt x="432" y="520"/>
                    </a:lnTo>
                    <a:lnTo>
                      <a:pt x="441" y="533"/>
                    </a:lnTo>
                    <a:lnTo>
                      <a:pt x="450" y="543"/>
                    </a:lnTo>
                    <a:lnTo>
                      <a:pt x="461" y="552"/>
                    </a:lnTo>
                    <a:lnTo>
                      <a:pt x="466" y="533"/>
                    </a:lnTo>
                    <a:lnTo>
                      <a:pt x="467" y="534"/>
                    </a:lnTo>
                    <a:lnTo>
                      <a:pt x="470" y="538"/>
                    </a:lnTo>
                    <a:lnTo>
                      <a:pt x="474" y="542"/>
                    </a:lnTo>
                    <a:lnTo>
                      <a:pt x="481" y="548"/>
                    </a:lnTo>
                    <a:lnTo>
                      <a:pt x="487" y="555"/>
                    </a:lnTo>
                    <a:lnTo>
                      <a:pt x="494" y="561"/>
                    </a:lnTo>
                    <a:lnTo>
                      <a:pt x="502" y="567"/>
                    </a:lnTo>
                    <a:lnTo>
                      <a:pt x="509" y="572"/>
                    </a:lnTo>
                    <a:lnTo>
                      <a:pt x="512" y="562"/>
                    </a:lnTo>
                    <a:lnTo>
                      <a:pt x="513" y="563"/>
                    </a:lnTo>
                    <a:lnTo>
                      <a:pt x="515" y="565"/>
                    </a:lnTo>
                    <a:lnTo>
                      <a:pt x="519" y="569"/>
                    </a:lnTo>
                    <a:lnTo>
                      <a:pt x="525" y="574"/>
                    </a:lnTo>
                    <a:lnTo>
                      <a:pt x="531" y="579"/>
                    </a:lnTo>
                    <a:lnTo>
                      <a:pt x="538" y="583"/>
                    </a:lnTo>
                    <a:lnTo>
                      <a:pt x="546" y="586"/>
                    </a:lnTo>
                    <a:lnTo>
                      <a:pt x="553" y="588"/>
                    </a:lnTo>
                    <a:lnTo>
                      <a:pt x="557" y="622"/>
                    </a:lnTo>
                    <a:lnTo>
                      <a:pt x="564" y="617"/>
                    </a:lnTo>
                    <a:lnTo>
                      <a:pt x="566" y="622"/>
                    </a:lnTo>
                    <a:lnTo>
                      <a:pt x="570" y="633"/>
                    </a:lnTo>
                    <a:lnTo>
                      <a:pt x="576" y="647"/>
                    </a:lnTo>
                    <a:lnTo>
                      <a:pt x="585" y="659"/>
                    </a:lnTo>
                    <a:lnTo>
                      <a:pt x="583" y="681"/>
                    </a:lnTo>
                    <a:lnTo>
                      <a:pt x="581" y="683"/>
                    </a:lnTo>
                    <a:lnTo>
                      <a:pt x="577" y="687"/>
                    </a:lnTo>
                    <a:lnTo>
                      <a:pt x="569" y="693"/>
                    </a:lnTo>
                    <a:lnTo>
                      <a:pt x="559" y="702"/>
                    </a:lnTo>
                    <a:lnTo>
                      <a:pt x="548" y="711"/>
                    </a:lnTo>
                    <a:lnTo>
                      <a:pt x="535" y="721"/>
                    </a:lnTo>
                    <a:lnTo>
                      <a:pt x="523" y="729"/>
                    </a:lnTo>
                    <a:lnTo>
                      <a:pt x="509" y="737"/>
                    </a:lnTo>
                    <a:lnTo>
                      <a:pt x="509" y="764"/>
                    </a:lnTo>
                    <a:lnTo>
                      <a:pt x="515" y="767"/>
                    </a:lnTo>
                    <a:lnTo>
                      <a:pt x="516" y="768"/>
                    </a:lnTo>
                    <a:lnTo>
                      <a:pt x="521" y="771"/>
                    </a:lnTo>
                    <a:lnTo>
                      <a:pt x="527" y="773"/>
                    </a:lnTo>
                    <a:lnTo>
                      <a:pt x="535" y="771"/>
                    </a:lnTo>
                    <a:lnTo>
                      <a:pt x="546" y="764"/>
                    </a:lnTo>
                    <a:lnTo>
                      <a:pt x="547" y="769"/>
                    </a:lnTo>
                    <a:lnTo>
                      <a:pt x="559" y="769"/>
                    </a:lnTo>
                    <a:lnTo>
                      <a:pt x="560" y="769"/>
                    </a:lnTo>
                    <a:lnTo>
                      <a:pt x="564" y="767"/>
                    </a:lnTo>
                    <a:lnTo>
                      <a:pt x="568" y="764"/>
                    </a:lnTo>
                    <a:lnTo>
                      <a:pt x="573" y="761"/>
                    </a:lnTo>
                    <a:lnTo>
                      <a:pt x="579" y="755"/>
                    </a:lnTo>
                    <a:lnTo>
                      <a:pt x="586" y="749"/>
                    </a:lnTo>
                    <a:lnTo>
                      <a:pt x="592" y="741"/>
                    </a:lnTo>
                    <a:lnTo>
                      <a:pt x="598" y="731"/>
                    </a:lnTo>
                    <a:lnTo>
                      <a:pt x="602" y="731"/>
                    </a:lnTo>
                    <a:lnTo>
                      <a:pt x="607" y="726"/>
                    </a:lnTo>
                    <a:lnTo>
                      <a:pt x="616" y="713"/>
                    </a:lnTo>
                    <a:lnTo>
                      <a:pt x="627" y="697"/>
                    </a:lnTo>
                    <a:lnTo>
                      <a:pt x="633" y="678"/>
                    </a:lnTo>
                    <a:lnTo>
                      <a:pt x="639" y="675"/>
                    </a:lnTo>
                    <a:lnTo>
                      <a:pt x="640" y="638"/>
                    </a:lnTo>
                    <a:lnTo>
                      <a:pt x="657" y="643"/>
                    </a:lnTo>
                    <a:lnTo>
                      <a:pt x="697" y="688"/>
                    </a:lnTo>
                    <a:lnTo>
                      <a:pt x="704" y="723"/>
                    </a:lnTo>
                    <a:lnTo>
                      <a:pt x="698" y="780"/>
                    </a:lnTo>
                    <a:lnTo>
                      <a:pt x="697" y="781"/>
                    </a:lnTo>
                    <a:lnTo>
                      <a:pt x="695" y="785"/>
                    </a:lnTo>
                    <a:lnTo>
                      <a:pt x="692" y="790"/>
                    </a:lnTo>
                    <a:lnTo>
                      <a:pt x="686" y="796"/>
                    </a:lnTo>
                    <a:lnTo>
                      <a:pt x="680" y="804"/>
                    </a:lnTo>
                    <a:lnTo>
                      <a:pt x="673" y="811"/>
                    </a:lnTo>
                    <a:lnTo>
                      <a:pt x="665" y="817"/>
                    </a:lnTo>
                    <a:lnTo>
                      <a:pt x="656" y="824"/>
                    </a:lnTo>
                    <a:lnTo>
                      <a:pt x="654" y="840"/>
                    </a:lnTo>
                    <a:lnTo>
                      <a:pt x="660" y="842"/>
                    </a:lnTo>
                    <a:lnTo>
                      <a:pt x="666" y="850"/>
                    </a:lnTo>
                    <a:lnTo>
                      <a:pt x="667" y="850"/>
                    </a:lnTo>
                    <a:lnTo>
                      <a:pt x="668" y="850"/>
                    </a:lnTo>
                    <a:lnTo>
                      <a:pt x="672" y="850"/>
                    </a:lnTo>
                    <a:lnTo>
                      <a:pt x="676" y="850"/>
                    </a:lnTo>
                    <a:lnTo>
                      <a:pt x="680" y="850"/>
                    </a:lnTo>
                    <a:lnTo>
                      <a:pt x="685" y="850"/>
                    </a:lnTo>
                    <a:lnTo>
                      <a:pt x="692" y="849"/>
                    </a:lnTo>
                    <a:lnTo>
                      <a:pt x="698" y="848"/>
                    </a:lnTo>
                    <a:lnTo>
                      <a:pt x="702" y="839"/>
                    </a:lnTo>
                    <a:lnTo>
                      <a:pt x="703" y="839"/>
                    </a:lnTo>
                    <a:lnTo>
                      <a:pt x="707" y="840"/>
                    </a:lnTo>
                    <a:lnTo>
                      <a:pt x="712" y="840"/>
                    </a:lnTo>
                    <a:lnTo>
                      <a:pt x="718" y="839"/>
                    </a:lnTo>
                    <a:lnTo>
                      <a:pt x="720" y="837"/>
                    </a:lnTo>
                    <a:lnTo>
                      <a:pt x="724" y="833"/>
                    </a:lnTo>
                    <a:lnTo>
                      <a:pt x="730" y="826"/>
                    </a:lnTo>
                    <a:lnTo>
                      <a:pt x="738" y="816"/>
                    </a:lnTo>
                    <a:lnTo>
                      <a:pt x="746" y="806"/>
                    </a:lnTo>
                    <a:lnTo>
                      <a:pt x="753" y="795"/>
                    </a:lnTo>
                    <a:lnTo>
                      <a:pt x="760" y="785"/>
                    </a:lnTo>
                    <a:lnTo>
                      <a:pt x="764" y="775"/>
                    </a:lnTo>
                    <a:lnTo>
                      <a:pt x="760" y="741"/>
                    </a:lnTo>
                    <a:lnTo>
                      <a:pt x="785" y="675"/>
                    </a:lnTo>
                    <a:lnTo>
                      <a:pt x="787" y="654"/>
                    </a:lnTo>
                    <a:lnTo>
                      <a:pt x="770" y="629"/>
                    </a:lnTo>
                    <a:lnTo>
                      <a:pt x="787" y="634"/>
                    </a:lnTo>
                    <a:lnTo>
                      <a:pt x="790" y="636"/>
                    </a:lnTo>
                    <a:lnTo>
                      <a:pt x="801" y="640"/>
                    </a:lnTo>
                    <a:lnTo>
                      <a:pt x="815" y="645"/>
                    </a:lnTo>
                    <a:lnTo>
                      <a:pt x="833" y="649"/>
                    </a:lnTo>
                    <a:lnTo>
                      <a:pt x="853" y="654"/>
                    </a:lnTo>
                    <a:lnTo>
                      <a:pt x="875" y="654"/>
                    </a:lnTo>
                    <a:lnTo>
                      <a:pt x="896" y="650"/>
                    </a:lnTo>
                    <a:lnTo>
                      <a:pt x="916" y="641"/>
                    </a:lnTo>
                    <a:lnTo>
                      <a:pt x="903" y="637"/>
                    </a:lnTo>
                    <a:lnTo>
                      <a:pt x="905" y="636"/>
                    </a:lnTo>
                    <a:lnTo>
                      <a:pt x="912" y="634"/>
                    </a:lnTo>
                    <a:lnTo>
                      <a:pt x="922" y="630"/>
                    </a:lnTo>
                    <a:lnTo>
                      <a:pt x="935" y="626"/>
                    </a:lnTo>
                    <a:lnTo>
                      <a:pt x="948" y="621"/>
                    </a:lnTo>
                    <a:lnTo>
                      <a:pt x="960" y="615"/>
                    </a:lnTo>
                    <a:lnTo>
                      <a:pt x="972" y="607"/>
                    </a:lnTo>
                    <a:lnTo>
                      <a:pt x="980" y="599"/>
                    </a:lnTo>
                    <a:lnTo>
                      <a:pt x="979" y="599"/>
                    </a:lnTo>
                    <a:lnTo>
                      <a:pt x="977" y="600"/>
                    </a:lnTo>
                    <a:lnTo>
                      <a:pt x="974" y="600"/>
                    </a:lnTo>
                    <a:lnTo>
                      <a:pt x="970" y="600"/>
                    </a:lnTo>
                    <a:lnTo>
                      <a:pt x="964" y="601"/>
                    </a:lnTo>
                    <a:lnTo>
                      <a:pt x="958" y="600"/>
                    </a:lnTo>
                    <a:lnTo>
                      <a:pt x="953" y="599"/>
                    </a:lnTo>
                    <a:lnTo>
                      <a:pt x="947" y="598"/>
                    </a:lnTo>
                    <a:lnTo>
                      <a:pt x="949" y="596"/>
                    </a:lnTo>
                    <a:lnTo>
                      <a:pt x="955" y="590"/>
                    </a:lnTo>
                    <a:lnTo>
                      <a:pt x="963" y="583"/>
                    </a:lnTo>
                    <a:lnTo>
                      <a:pt x="973" y="573"/>
                    </a:lnTo>
                    <a:lnTo>
                      <a:pt x="981" y="562"/>
                    </a:lnTo>
                    <a:lnTo>
                      <a:pt x="990" y="550"/>
                    </a:lnTo>
                    <a:lnTo>
                      <a:pt x="996" y="536"/>
                    </a:lnTo>
                    <a:lnTo>
                      <a:pt x="998" y="523"/>
                    </a:lnTo>
                    <a:lnTo>
                      <a:pt x="991" y="527"/>
                    </a:lnTo>
                    <a:lnTo>
                      <a:pt x="992" y="525"/>
                    </a:lnTo>
                    <a:lnTo>
                      <a:pt x="992" y="519"/>
                    </a:lnTo>
                    <a:lnTo>
                      <a:pt x="991" y="511"/>
                    </a:lnTo>
                    <a:lnTo>
                      <a:pt x="983" y="501"/>
                    </a:lnTo>
                    <a:lnTo>
                      <a:pt x="974" y="506"/>
                    </a:lnTo>
                    <a:lnTo>
                      <a:pt x="974" y="503"/>
                    </a:lnTo>
                    <a:lnTo>
                      <a:pt x="974" y="497"/>
                    </a:lnTo>
                    <a:lnTo>
                      <a:pt x="971" y="490"/>
                    </a:lnTo>
                    <a:lnTo>
                      <a:pt x="964" y="485"/>
                    </a:lnTo>
                    <a:lnTo>
                      <a:pt x="964" y="486"/>
                    </a:lnTo>
                    <a:lnTo>
                      <a:pt x="962" y="489"/>
                    </a:lnTo>
                    <a:lnTo>
                      <a:pt x="960" y="492"/>
                    </a:lnTo>
                    <a:lnTo>
                      <a:pt x="956" y="495"/>
                    </a:lnTo>
                    <a:lnTo>
                      <a:pt x="952" y="500"/>
                    </a:lnTo>
                    <a:lnTo>
                      <a:pt x="946" y="504"/>
                    </a:lnTo>
                    <a:lnTo>
                      <a:pt x="938" y="510"/>
                    </a:lnTo>
                    <a:lnTo>
                      <a:pt x="930" y="514"/>
                    </a:lnTo>
                    <a:lnTo>
                      <a:pt x="891" y="514"/>
                    </a:lnTo>
                    <a:lnTo>
                      <a:pt x="873" y="499"/>
                    </a:lnTo>
                    <a:lnTo>
                      <a:pt x="871" y="478"/>
                    </a:lnTo>
                    <a:lnTo>
                      <a:pt x="867" y="443"/>
                    </a:lnTo>
                    <a:lnTo>
                      <a:pt x="861" y="437"/>
                    </a:lnTo>
                    <a:lnTo>
                      <a:pt x="859" y="383"/>
                    </a:lnTo>
                    <a:lnTo>
                      <a:pt x="852" y="376"/>
                    </a:lnTo>
                    <a:lnTo>
                      <a:pt x="853" y="361"/>
                    </a:lnTo>
                    <a:lnTo>
                      <a:pt x="853" y="327"/>
                    </a:lnTo>
                    <a:lnTo>
                      <a:pt x="849" y="287"/>
                    </a:lnTo>
                    <a:lnTo>
                      <a:pt x="836" y="255"/>
                    </a:lnTo>
                    <a:lnTo>
                      <a:pt x="834" y="246"/>
                    </a:lnTo>
                    <a:lnTo>
                      <a:pt x="829" y="236"/>
                    </a:lnTo>
                    <a:lnTo>
                      <a:pt x="822" y="225"/>
                    </a:lnTo>
                    <a:lnTo>
                      <a:pt x="812" y="213"/>
                    </a:lnTo>
                    <a:lnTo>
                      <a:pt x="802" y="202"/>
                    </a:lnTo>
                    <a:lnTo>
                      <a:pt x="789" y="191"/>
                    </a:lnTo>
                    <a:lnTo>
                      <a:pt x="774" y="181"/>
                    </a:lnTo>
                    <a:lnTo>
                      <a:pt x="760" y="172"/>
                    </a:lnTo>
                    <a:lnTo>
                      <a:pt x="758" y="170"/>
                    </a:lnTo>
                    <a:lnTo>
                      <a:pt x="750" y="165"/>
                    </a:lnTo>
                    <a:lnTo>
                      <a:pt x="740" y="157"/>
                    </a:lnTo>
                    <a:lnTo>
                      <a:pt x="727" y="147"/>
                    </a:lnTo>
                    <a:lnTo>
                      <a:pt x="714" y="138"/>
                    </a:lnTo>
                    <a:lnTo>
                      <a:pt x="698" y="128"/>
                    </a:lnTo>
                    <a:lnTo>
                      <a:pt x="683" y="122"/>
                    </a:lnTo>
                    <a:lnTo>
                      <a:pt x="670" y="118"/>
                    </a:lnTo>
                    <a:lnTo>
                      <a:pt x="668" y="118"/>
                    </a:lnTo>
                    <a:lnTo>
                      <a:pt x="666" y="117"/>
                    </a:lnTo>
                    <a:lnTo>
                      <a:pt x="663" y="116"/>
                    </a:lnTo>
                    <a:lnTo>
                      <a:pt x="659" y="114"/>
                    </a:lnTo>
                    <a:lnTo>
                      <a:pt x="653" y="113"/>
                    </a:lnTo>
                    <a:lnTo>
                      <a:pt x="645" y="110"/>
                    </a:lnTo>
                    <a:lnTo>
                      <a:pt x="637" y="108"/>
                    </a:lnTo>
                    <a:lnTo>
                      <a:pt x="627" y="105"/>
                    </a:lnTo>
                    <a:lnTo>
                      <a:pt x="615" y="103"/>
                    </a:lnTo>
                    <a:lnTo>
                      <a:pt x="602" y="102"/>
                    </a:lnTo>
                    <a:lnTo>
                      <a:pt x="589" y="100"/>
                    </a:lnTo>
                    <a:lnTo>
                      <a:pt x="573" y="98"/>
                    </a:lnTo>
                    <a:lnTo>
                      <a:pt x="556" y="97"/>
                    </a:lnTo>
                    <a:lnTo>
                      <a:pt x="538" y="97"/>
                    </a:lnTo>
                    <a:lnTo>
                      <a:pt x="519" y="97"/>
                    </a:lnTo>
                    <a:lnTo>
                      <a:pt x="498" y="97"/>
                    </a:lnTo>
                    <a:lnTo>
                      <a:pt x="488" y="97"/>
                    </a:lnTo>
                    <a:lnTo>
                      <a:pt x="471" y="97"/>
                    </a:lnTo>
                    <a:lnTo>
                      <a:pt x="450" y="96"/>
                    </a:lnTo>
                    <a:lnTo>
                      <a:pt x="426" y="96"/>
                    </a:lnTo>
                    <a:lnTo>
                      <a:pt x="402" y="95"/>
                    </a:lnTo>
                    <a:lnTo>
                      <a:pt x="380" y="95"/>
                    </a:lnTo>
                    <a:lnTo>
                      <a:pt x="361" y="95"/>
                    </a:lnTo>
                    <a:lnTo>
                      <a:pt x="348" y="96"/>
                    </a:lnTo>
                    <a:lnTo>
                      <a:pt x="337" y="97"/>
                    </a:lnTo>
                    <a:lnTo>
                      <a:pt x="322" y="97"/>
                    </a:lnTo>
                    <a:lnTo>
                      <a:pt x="304" y="96"/>
                    </a:lnTo>
                    <a:lnTo>
                      <a:pt x="284" y="94"/>
                    </a:lnTo>
                    <a:lnTo>
                      <a:pt x="264" y="92"/>
                    </a:lnTo>
                    <a:lnTo>
                      <a:pt x="243" y="89"/>
                    </a:lnTo>
                    <a:lnTo>
                      <a:pt x="222" y="86"/>
                    </a:lnTo>
                    <a:lnTo>
                      <a:pt x="204" y="83"/>
                    </a:lnTo>
                    <a:lnTo>
                      <a:pt x="187" y="79"/>
                    </a:lnTo>
                    <a:lnTo>
                      <a:pt x="173" y="71"/>
                    </a:lnTo>
                    <a:lnTo>
                      <a:pt x="161" y="60"/>
                    </a:lnTo>
                    <a:lnTo>
                      <a:pt x="151" y="47"/>
                    </a:lnTo>
                    <a:lnTo>
                      <a:pt x="142" y="35"/>
                    </a:lnTo>
                    <a:lnTo>
                      <a:pt x="132" y="22"/>
                    </a:lnTo>
                    <a:lnTo>
                      <a:pt x="123" y="11"/>
                    </a:lnTo>
                    <a:lnTo>
                      <a:pt x="113" y="0"/>
                    </a:lnTo>
                    <a:lnTo>
                      <a:pt x="118" y="14"/>
                    </a:lnTo>
                    <a:lnTo>
                      <a:pt x="121" y="35"/>
                    </a:lnTo>
                    <a:lnTo>
                      <a:pt x="121" y="61"/>
                    </a:lnTo>
                    <a:lnTo>
                      <a:pt x="119" y="93"/>
                    </a:lnTo>
                    <a:lnTo>
                      <a:pt x="110" y="128"/>
                    </a:lnTo>
                    <a:lnTo>
                      <a:pt x="94" y="167"/>
                    </a:lnTo>
                    <a:lnTo>
                      <a:pt x="70" y="209"/>
                    </a:lnTo>
                    <a:lnTo>
                      <a:pt x="36" y="25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3017" name="Freeform 249"/>
              <p:cNvSpPr>
                <a:spLocks/>
              </p:cNvSpPr>
              <p:nvPr/>
            </p:nvSpPr>
            <p:spPr bwMode="auto">
              <a:xfrm>
                <a:off x="850" y="2601"/>
                <a:ext cx="133" cy="282"/>
              </a:xfrm>
              <a:custGeom>
                <a:avLst/>
                <a:gdLst/>
                <a:ahLst/>
                <a:cxnLst>
                  <a:cxn ang="0">
                    <a:pos x="384" y="684"/>
                  </a:cxn>
                  <a:cxn ang="0">
                    <a:pos x="362" y="723"/>
                  </a:cxn>
                  <a:cxn ang="0">
                    <a:pos x="335" y="776"/>
                  </a:cxn>
                  <a:cxn ang="0">
                    <a:pos x="287" y="806"/>
                  </a:cxn>
                  <a:cxn ang="0">
                    <a:pos x="240" y="845"/>
                  </a:cxn>
                  <a:cxn ang="0">
                    <a:pos x="220" y="841"/>
                  </a:cxn>
                  <a:cxn ang="0">
                    <a:pos x="204" y="819"/>
                  </a:cxn>
                  <a:cxn ang="0">
                    <a:pos x="211" y="803"/>
                  </a:cxn>
                  <a:cxn ang="0">
                    <a:pos x="184" y="801"/>
                  </a:cxn>
                  <a:cxn ang="0">
                    <a:pos x="188" y="780"/>
                  </a:cxn>
                  <a:cxn ang="0">
                    <a:pos x="215" y="764"/>
                  </a:cxn>
                  <a:cxn ang="0">
                    <a:pos x="223" y="705"/>
                  </a:cxn>
                  <a:cxn ang="0">
                    <a:pos x="211" y="608"/>
                  </a:cxn>
                  <a:cxn ang="0">
                    <a:pos x="185" y="582"/>
                  </a:cxn>
                  <a:cxn ang="0">
                    <a:pos x="160" y="558"/>
                  </a:cxn>
                  <a:cxn ang="0">
                    <a:pos x="131" y="517"/>
                  </a:cxn>
                  <a:cxn ang="0">
                    <a:pos x="106" y="485"/>
                  </a:cxn>
                  <a:cxn ang="0">
                    <a:pos x="69" y="454"/>
                  </a:cxn>
                  <a:cxn ang="0">
                    <a:pos x="42" y="404"/>
                  </a:cxn>
                  <a:cxn ang="0">
                    <a:pos x="26" y="367"/>
                  </a:cxn>
                  <a:cxn ang="0">
                    <a:pos x="2" y="298"/>
                  </a:cxn>
                  <a:cxn ang="0">
                    <a:pos x="14" y="235"/>
                  </a:cxn>
                  <a:cxn ang="0">
                    <a:pos x="45" y="225"/>
                  </a:cxn>
                  <a:cxn ang="0">
                    <a:pos x="85" y="207"/>
                  </a:cxn>
                  <a:cxn ang="0">
                    <a:pos x="115" y="200"/>
                  </a:cxn>
                  <a:cxn ang="0">
                    <a:pos x="142" y="177"/>
                  </a:cxn>
                  <a:cxn ang="0">
                    <a:pos x="163" y="176"/>
                  </a:cxn>
                  <a:cxn ang="0">
                    <a:pos x="211" y="140"/>
                  </a:cxn>
                  <a:cxn ang="0">
                    <a:pos x="235" y="126"/>
                  </a:cxn>
                  <a:cxn ang="0">
                    <a:pos x="253" y="80"/>
                  </a:cxn>
                  <a:cxn ang="0">
                    <a:pos x="262" y="42"/>
                  </a:cxn>
                  <a:cxn ang="0">
                    <a:pos x="290" y="1"/>
                  </a:cxn>
                  <a:cxn ang="0">
                    <a:pos x="312" y="22"/>
                  </a:cxn>
                  <a:cxn ang="0">
                    <a:pos x="336" y="116"/>
                  </a:cxn>
                  <a:cxn ang="0">
                    <a:pos x="318" y="162"/>
                  </a:cxn>
                  <a:cxn ang="0">
                    <a:pos x="308" y="135"/>
                  </a:cxn>
                  <a:cxn ang="0">
                    <a:pos x="297" y="209"/>
                  </a:cxn>
                  <a:cxn ang="0">
                    <a:pos x="281" y="254"/>
                  </a:cxn>
                  <a:cxn ang="0">
                    <a:pos x="257" y="289"/>
                  </a:cxn>
                  <a:cxn ang="0">
                    <a:pos x="235" y="301"/>
                  </a:cxn>
                  <a:cxn ang="0">
                    <a:pos x="216" y="302"/>
                  </a:cxn>
                  <a:cxn ang="0">
                    <a:pos x="178" y="298"/>
                  </a:cxn>
                  <a:cxn ang="0">
                    <a:pos x="161" y="366"/>
                  </a:cxn>
                  <a:cxn ang="0">
                    <a:pos x="174" y="415"/>
                  </a:cxn>
                  <a:cxn ang="0">
                    <a:pos x="193" y="445"/>
                  </a:cxn>
                  <a:cxn ang="0">
                    <a:pos x="218" y="473"/>
                  </a:cxn>
                  <a:cxn ang="0">
                    <a:pos x="237" y="514"/>
                  </a:cxn>
                  <a:cxn ang="0">
                    <a:pos x="265" y="548"/>
                  </a:cxn>
                  <a:cxn ang="0">
                    <a:pos x="304" y="558"/>
                  </a:cxn>
                  <a:cxn ang="0">
                    <a:pos x="337" y="551"/>
                  </a:cxn>
                  <a:cxn ang="0">
                    <a:pos x="352" y="564"/>
                  </a:cxn>
                  <a:cxn ang="0">
                    <a:pos x="371" y="551"/>
                  </a:cxn>
                  <a:cxn ang="0">
                    <a:pos x="401" y="631"/>
                  </a:cxn>
                </a:cxnLst>
                <a:rect l="0" t="0" r="r" b="b"/>
                <a:pathLst>
                  <a:path w="401" h="846">
                    <a:moveTo>
                      <a:pt x="391" y="629"/>
                    </a:moveTo>
                    <a:lnTo>
                      <a:pt x="389" y="645"/>
                    </a:lnTo>
                    <a:lnTo>
                      <a:pt x="387" y="663"/>
                    </a:lnTo>
                    <a:lnTo>
                      <a:pt x="385" y="678"/>
                    </a:lnTo>
                    <a:lnTo>
                      <a:pt x="384" y="684"/>
                    </a:lnTo>
                    <a:lnTo>
                      <a:pt x="369" y="679"/>
                    </a:lnTo>
                    <a:lnTo>
                      <a:pt x="368" y="695"/>
                    </a:lnTo>
                    <a:lnTo>
                      <a:pt x="366" y="708"/>
                    </a:lnTo>
                    <a:lnTo>
                      <a:pt x="363" y="719"/>
                    </a:lnTo>
                    <a:lnTo>
                      <a:pt x="362" y="723"/>
                    </a:lnTo>
                    <a:lnTo>
                      <a:pt x="351" y="719"/>
                    </a:lnTo>
                    <a:lnTo>
                      <a:pt x="349" y="741"/>
                    </a:lnTo>
                    <a:lnTo>
                      <a:pt x="343" y="759"/>
                    </a:lnTo>
                    <a:lnTo>
                      <a:pt x="338" y="771"/>
                    </a:lnTo>
                    <a:lnTo>
                      <a:pt x="335" y="776"/>
                    </a:lnTo>
                    <a:lnTo>
                      <a:pt x="323" y="766"/>
                    </a:lnTo>
                    <a:lnTo>
                      <a:pt x="308" y="791"/>
                    </a:lnTo>
                    <a:lnTo>
                      <a:pt x="303" y="785"/>
                    </a:lnTo>
                    <a:lnTo>
                      <a:pt x="297" y="795"/>
                    </a:lnTo>
                    <a:lnTo>
                      <a:pt x="287" y="806"/>
                    </a:lnTo>
                    <a:lnTo>
                      <a:pt x="277" y="815"/>
                    </a:lnTo>
                    <a:lnTo>
                      <a:pt x="265" y="825"/>
                    </a:lnTo>
                    <a:lnTo>
                      <a:pt x="255" y="833"/>
                    </a:lnTo>
                    <a:lnTo>
                      <a:pt x="246" y="840"/>
                    </a:lnTo>
                    <a:lnTo>
                      <a:pt x="240" y="845"/>
                    </a:lnTo>
                    <a:lnTo>
                      <a:pt x="238" y="846"/>
                    </a:lnTo>
                    <a:lnTo>
                      <a:pt x="231" y="845"/>
                    </a:lnTo>
                    <a:lnTo>
                      <a:pt x="225" y="843"/>
                    </a:lnTo>
                    <a:lnTo>
                      <a:pt x="221" y="842"/>
                    </a:lnTo>
                    <a:lnTo>
                      <a:pt x="220" y="841"/>
                    </a:lnTo>
                    <a:lnTo>
                      <a:pt x="209" y="843"/>
                    </a:lnTo>
                    <a:lnTo>
                      <a:pt x="201" y="831"/>
                    </a:lnTo>
                    <a:lnTo>
                      <a:pt x="202" y="827"/>
                    </a:lnTo>
                    <a:lnTo>
                      <a:pt x="203" y="823"/>
                    </a:lnTo>
                    <a:lnTo>
                      <a:pt x="204" y="819"/>
                    </a:lnTo>
                    <a:lnTo>
                      <a:pt x="205" y="814"/>
                    </a:lnTo>
                    <a:lnTo>
                      <a:pt x="208" y="809"/>
                    </a:lnTo>
                    <a:lnTo>
                      <a:pt x="209" y="806"/>
                    </a:lnTo>
                    <a:lnTo>
                      <a:pt x="211" y="804"/>
                    </a:lnTo>
                    <a:lnTo>
                      <a:pt x="211" y="803"/>
                    </a:lnTo>
                    <a:lnTo>
                      <a:pt x="202" y="803"/>
                    </a:lnTo>
                    <a:lnTo>
                      <a:pt x="196" y="801"/>
                    </a:lnTo>
                    <a:lnTo>
                      <a:pt x="192" y="798"/>
                    </a:lnTo>
                    <a:lnTo>
                      <a:pt x="191" y="795"/>
                    </a:lnTo>
                    <a:lnTo>
                      <a:pt x="184" y="801"/>
                    </a:lnTo>
                    <a:lnTo>
                      <a:pt x="178" y="801"/>
                    </a:lnTo>
                    <a:lnTo>
                      <a:pt x="174" y="800"/>
                    </a:lnTo>
                    <a:lnTo>
                      <a:pt x="172" y="799"/>
                    </a:lnTo>
                    <a:lnTo>
                      <a:pt x="180" y="788"/>
                    </a:lnTo>
                    <a:lnTo>
                      <a:pt x="188" y="780"/>
                    </a:lnTo>
                    <a:lnTo>
                      <a:pt x="196" y="773"/>
                    </a:lnTo>
                    <a:lnTo>
                      <a:pt x="202" y="769"/>
                    </a:lnTo>
                    <a:lnTo>
                      <a:pt x="208" y="767"/>
                    </a:lnTo>
                    <a:lnTo>
                      <a:pt x="212" y="765"/>
                    </a:lnTo>
                    <a:lnTo>
                      <a:pt x="215" y="764"/>
                    </a:lnTo>
                    <a:lnTo>
                      <a:pt x="216" y="764"/>
                    </a:lnTo>
                    <a:lnTo>
                      <a:pt x="217" y="745"/>
                    </a:lnTo>
                    <a:lnTo>
                      <a:pt x="220" y="726"/>
                    </a:lnTo>
                    <a:lnTo>
                      <a:pt x="222" y="711"/>
                    </a:lnTo>
                    <a:lnTo>
                      <a:pt x="223" y="705"/>
                    </a:lnTo>
                    <a:lnTo>
                      <a:pt x="219" y="673"/>
                    </a:lnTo>
                    <a:lnTo>
                      <a:pt x="218" y="643"/>
                    </a:lnTo>
                    <a:lnTo>
                      <a:pt x="219" y="622"/>
                    </a:lnTo>
                    <a:lnTo>
                      <a:pt x="219" y="614"/>
                    </a:lnTo>
                    <a:lnTo>
                      <a:pt x="211" y="608"/>
                    </a:lnTo>
                    <a:lnTo>
                      <a:pt x="203" y="602"/>
                    </a:lnTo>
                    <a:lnTo>
                      <a:pt x="198" y="596"/>
                    </a:lnTo>
                    <a:lnTo>
                      <a:pt x="193" y="591"/>
                    </a:lnTo>
                    <a:lnTo>
                      <a:pt x="189" y="586"/>
                    </a:lnTo>
                    <a:lnTo>
                      <a:pt x="185" y="582"/>
                    </a:lnTo>
                    <a:lnTo>
                      <a:pt x="184" y="580"/>
                    </a:lnTo>
                    <a:lnTo>
                      <a:pt x="183" y="579"/>
                    </a:lnTo>
                    <a:lnTo>
                      <a:pt x="173" y="573"/>
                    </a:lnTo>
                    <a:lnTo>
                      <a:pt x="166" y="565"/>
                    </a:lnTo>
                    <a:lnTo>
                      <a:pt x="160" y="558"/>
                    </a:lnTo>
                    <a:lnTo>
                      <a:pt x="158" y="555"/>
                    </a:lnTo>
                    <a:lnTo>
                      <a:pt x="145" y="542"/>
                    </a:lnTo>
                    <a:lnTo>
                      <a:pt x="136" y="531"/>
                    </a:lnTo>
                    <a:lnTo>
                      <a:pt x="132" y="521"/>
                    </a:lnTo>
                    <a:lnTo>
                      <a:pt x="131" y="517"/>
                    </a:lnTo>
                    <a:lnTo>
                      <a:pt x="127" y="529"/>
                    </a:lnTo>
                    <a:lnTo>
                      <a:pt x="117" y="515"/>
                    </a:lnTo>
                    <a:lnTo>
                      <a:pt x="111" y="500"/>
                    </a:lnTo>
                    <a:lnTo>
                      <a:pt x="107" y="489"/>
                    </a:lnTo>
                    <a:lnTo>
                      <a:pt x="106" y="485"/>
                    </a:lnTo>
                    <a:lnTo>
                      <a:pt x="96" y="477"/>
                    </a:lnTo>
                    <a:lnTo>
                      <a:pt x="87" y="465"/>
                    </a:lnTo>
                    <a:lnTo>
                      <a:pt x="81" y="454"/>
                    </a:lnTo>
                    <a:lnTo>
                      <a:pt x="77" y="449"/>
                    </a:lnTo>
                    <a:lnTo>
                      <a:pt x="69" y="454"/>
                    </a:lnTo>
                    <a:lnTo>
                      <a:pt x="60" y="432"/>
                    </a:lnTo>
                    <a:lnTo>
                      <a:pt x="51" y="426"/>
                    </a:lnTo>
                    <a:lnTo>
                      <a:pt x="46" y="416"/>
                    </a:lnTo>
                    <a:lnTo>
                      <a:pt x="43" y="408"/>
                    </a:lnTo>
                    <a:lnTo>
                      <a:pt x="42" y="404"/>
                    </a:lnTo>
                    <a:lnTo>
                      <a:pt x="35" y="405"/>
                    </a:lnTo>
                    <a:lnTo>
                      <a:pt x="31" y="392"/>
                    </a:lnTo>
                    <a:lnTo>
                      <a:pt x="28" y="381"/>
                    </a:lnTo>
                    <a:lnTo>
                      <a:pt x="26" y="371"/>
                    </a:lnTo>
                    <a:lnTo>
                      <a:pt x="26" y="367"/>
                    </a:lnTo>
                    <a:lnTo>
                      <a:pt x="18" y="352"/>
                    </a:lnTo>
                    <a:lnTo>
                      <a:pt x="15" y="306"/>
                    </a:lnTo>
                    <a:lnTo>
                      <a:pt x="6" y="312"/>
                    </a:lnTo>
                    <a:lnTo>
                      <a:pt x="4" y="305"/>
                    </a:lnTo>
                    <a:lnTo>
                      <a:pt x="2" y="298"/>
                    </a:lnTo>
                    <a:lnTo>
                      <a:pt x="1" y="291"/>
                    </a:lnTo>
                    <a:lnTo>
                      <a:pt x="1" y="286"/>
                    </a:lnTo>
                    <a:lnTo>
                      <a:pt x="0" y="275"/>
                    </a:lnTo>
                    <a:lnTo>
                      <a:pt x="7" y="250"/>
                    </a:lnTo>
                    <a:lnTo>
                      <a:pt x="14" y="235"/>
                    </a:lnTo>
                    <a:lnTo>
                      <a:pt x="20" y="226"/>
                    </a:lnTo>
                    <a:lnTo>
                      <a:pt x="22" y="224"/>
                    </a:lnTo>
                    <a:lnTo>
                      <a:pt x="26" y="254"/>
                    </a:lnTo>
                    <a:lnTo>
                      <a:pt x="35" y="238"/>
                    </a:lnTo>
                    <a:lnTo>
                      <a:pt x="45" y="225"/>
                    </a:lnTo>
                    <a:lnTo>
                      <a:pt x="52" y="217"/>
                    </a:lnTo>
                    <a:lnTo>
                      <a:pt x="55" y="215"/>
                    </a:lnTo>
                    <a:lnTo>
                      <a:pt x="55" y="241"/>
                    </a:lnTo>
                    <a:lnTo>
                      <a:pt x="65" y="225"/>
                    </a:lnTo>
                    <a:lnTo>
                      <a:pt x="85" y="207"/>
                    </a:lnTo>
                    <a:lnTo>
                      <a:pt x="84" y="223"/>
                    </a:lnTo>
                    <a:lnTo>
                      <a:pt x="83" y="236"/>
                    </a:lnTo>
                    <a:lnTo>
                      <a:pt x="84" y="246"/>
                    </a:lnTo>
                    <a:lnTo>
                      <a:pt x="84" y="249"/>
                    </a:lnTo>
                    <a:lnTo>
                      <a:pt x="115" y="200"/>
                    </a:lnTo>
                    <a:lnTo>
                      <a:pt x="120" y="209"/>
                    </a:lnTo>
                    <a:lnTo>
                      <a:pt x="126" y="199"/>
                    </a:lnTo>
                    <a:lnTo>
                      <a:pt x="132" y="190"/>
                    </a:lnTo>
                    <a:lnTo>
                      <a:pt x="137" y="183"/>
                    </a:lnTo>
                    <a:lnTo>
                      <a:pt x="142" y="177"/>
                    </a:lnTo>
                    <a:lnTo>
                      <a:pt x="148" y="173"/>
                    </a:lnTo>
                    <a:lnTo>
                      <a:pt x="151" y="169"/>
                    </a:lnTo>
                    <a:lnTo>
                      <a:pt x="153" y="168"/>
                    </a:lnTo>
                    <a:lnTo>
                      <a:pt x="154" y="167"/>
                    </a:lnTo>
                    <a:lnTo>
                      <a:pt x="163" y="176"/>
                    </a:lnTo>
                    <a:lnTo>
                      <a:pt x="188" y="148"/>
                    </a:lnTo>
                    <a:lnTo>
                      <a:pt x="190" y="164"/>
                    </a:lnTo>
                    <a:lnTo>
                      <a:pt x="199" y="157"/>
                    </a:lnTo>
                    <a:lnTo>
                      <a:pt x="206" y="147"/>
                    </a:lnTo>
                    <a:lnTo>
                      <a:pt x="211" y="140"/>
                    </a:lnTo>
                    <a:lnTo>
                      <a:pt x="212" y="137"/>
                    </a:lnTo>
                    <a:lnTo>
                      <a:pt x="216" y="148"/>
                    </a:lnTo>
                    <a:lnTo>
                      <a:pt x="233" y="104"/>
                    </a:lnTo>
                    <a:lnTo>
                      <a:pt x="235" y="116"/>
                    </a:lnTo>
                    <a:lnTo>
                      <a:pt x="235" y="126"/>
                    </a:lnTo>
                    <a:lnTo>
                      <a:pt x="234" y="134"/>
                    </a:lnTo>
                    <a:lnTo>
                      <a:pt x="234" y="137"/>
                    </a:lnTo>
                    <a:lnTo>
                      <a:pt x="243" y="117"/>
                    </a:lnTo>
                    <a:lnTo>
                      <a:pt x="250" y="97"/>
                    </a:lnTo>
                    <a:lnTo>
                      <a:pt x="253" y="80"/>
                    </a:lnTo>
                    <a:lnTo>
                      <a:pt x="254" y="74"/>
                    </a:lnTo>
                    <a:lnTo>
                      <a:pt x="261" y="81"/>
                    </a:lnTo>
                    <a:lnTo>
                      <a:pt x="263" y="66"/>
                    </a:lnTo>
                    <a:lnTo>
                      <a:pt x="263" y="53"/>
                    </a:lnTo>
                    <a:lnTo>
                      <a:pt x="262" y="42"/>
                    </a:lnTo>
                    <a:lnTo>
                      <a:pt x="262" y="38"/>
                    </a:lnTo>
                    <a:lnTo>
                      <a:pt x="276" y="51"/>
                    </a:lnTo>
                    <a:lnTo>
                      <a:pt x="276" y="0"/>
                    </a:lnTo>
                    <a:lnTo>
                      <a:pt x="287" y="16"/>
                    </a:lnTo>
                    <a:lnTo>
                      <a:pt x="290" y="1"/>
                    </a:lnTo>
                    <a:lnTo>
                      <a:pt x="295" y="1"/>
                    </a:lnTo>
                    <a:lnTo>
                      <a:pt x="301" y="10"/>
                    </a:lnTo>
                    <a:lnTo>
                      <a:pt x="307" y="16"/>
                    </a:lnTo>
                    <a:lnTo>
                      <a:pt x="311" y="20"/>
                    </a:lnTo>
                    <a:lnTo>
                      <a:pt x="312" y="22"/>
                    </a:lnTo>
                    <a:lnTo>
                      <a:pt x="312" y="31"/>
                    </a:lnTo>
                    <a:lnTo>
                      <a:pt x="332" y="58"/>
                    </a:lnTo>
                    <a:lnTo>
                      <a:pt x="336" y="79"/>
                    </a:lnTo>
                    <a:lnTo>
                      <a:pt x="336" y="100"/>
                    </a:lnTo>
                    <a:lnTo>
                      <a:pt x="336" y="116"/>
                    </a:lnTo>
                    <a:lnTo>
                      <a:pt x="335" y="122"/>
                    </a:lnTo>
                    <a:lnTo>
                      <a:pt x="327" y="108"/>
                    </a:lnTo>
                    <a:lnTo>
                      <a:pt x="327" y="128"/>
                    </a:lnTo>
                    <a:lnTo>
                      <a:pt x="323" y="147"/>
                    </a:lnTo>
                    <a:lnTo>
                      <a:pt x="318" y="162"/>
                    </a:lnTo>
                    <a:lnTo>
                      <a:pt x="316" y="167"/>
                    </a:lnTo>
                    <a:lnTo>
                      <a:pt x="314" y="155"/>
                    </a:lnTo>
                    <a:lnTo>
                      <a:pt x="311" y="144"/>
                    </a:lnTo>
                    <a:lnTo>
                      <a:pt x="309" y="138"/>
                    </a:lnTo>
                    <a:lnTo>
                      <a:pt x="308" y="135"/>
                    </a:lnTo>
                    <a:lnTo>
                      <a:pt x="308" y="164"/>
                    </a:lnTo>
                    <a:lnTo>
                      <a:pt x="303" y="161"/>
                    </a:lnTo>
                    <a:lnTo>
                      <a:pt x="303" y="179"/>
                    </a:lnTo>
                    <a:lnTo>
                      <a:pt x="300" y="196"/>
                    </a:lnTo>
                    <a:lnTo>
                      <a:pt x="297" y="209"/>
                    </a:lnTo>
                    <a:lnTo>
                      <a:pt x="296" y="215"/>
                    </a:lnTo>
                    <a:lnTo>
                      <a:pt x="286" y="205"/>
                    </a:lnTo>
                    <a:lnTo>
                      <a:pt x="287" y="224"/>
                    </a:lnTo>
                    <a:lnTo>
                      <a:pt x="285" y="240"/>
                    </a:lnTo>
                    <a:lnTo>
                      <a:pt x="281" y="254"/>
                    </a:lnTo>
                    <a:lnTo>
                      <a:pt x="275" y="266"/>
                    </a:lnTo>
                    <a:lnTo>
                      <a:pt x="268" y="277"/>
                    </a:lnTo>
                    <a:lnTo>
                      <a:pt x="263" y="283"/>
                    </a:lnTo>
                    <a:lnTo>
                      <a:pt x="259" y="288"/>
                    </a:lnTo>
                    <a:lnTo>
                      <a:pt x="257" y="289"/>
                    </a:lnTo>
                    <a:lnTo>
                      <a:pt x="256" y="270"/>
                    </a:lnTo>
                    <a:lnTo>
                      <a:pt x="251" y="279"/>
                    </a:lnTo>
                    <a:lnTo>
                      <a:pt x="245" y="287"/>
                    </a:lnTo>
                    <a:lnTo>
                      <a:pt x="240" y="294"/>
                    </a:lnTo>
                    <a:lnTo>
                      <a:pt x="235" y="301"/>
                    </a:lnTo>
                    <a:lnTo>
                      <a:pt x="231" y="306"/>
                    </a:lnTo>
                    <a:lnTo>
                      <a:pt x="226" y="310"/>
                    </a:lnTo>
                    <a:lnTo>
                      <a:pt x="224" y="312"/>
                    </a:lnTo>
                    <a:lnTo>
                      <a:pt x="223" y="313"/>
                    </a:lnTo>
                    <a:lnTo>
                      <a:pt x="216" y="302"/>
                    </a:lnTo>
                    <a:lnTo>
                      <a:pt x="212" y="291"/>
                    </a:lnTo>
                    <a:lnTo>
                      <a:pt x="210" y="285"/>
                    </a:lnTo>
                    <a:lnTo>
                      <a:pt x="210" y="283"/>
                    </a:lnTo>
                    <a:lnTo>
                      <a:pt x="195" y="312"/>
                    </a:lnTo>
                    <a:lnTo>
                      <a:pt x="178" y="298"/>
                    </a:lnTo>
                    <a:lnTo>
                      <a:pt x="170" y="318"/>
                    </a:lnTo>
                    <a:lnTo>
                      <a:pt x="168" y="330"/>
                    </a:lnTo>
                    <a:lnTo>
                      <a:pt x="169" y="337"/>
                    </a:lnTo>
                    <a:lnTo>
                      <a:pt x="170" y="340"/>
                    </a:lnTo>
                    <a:lnTo>
                      <a:pt x="161" y="366"/>
                    </a:lnTo>
                    <a:lnTo>
                      <a:pt x="159" y="389"/>
                    </a:lnTo>
                    <a:lnTo>
                      <a:pt x="159" y="405"/>
                    </a:lnTo>
                    <a:lnTo>
                      <a:pt x="160" y="411"/>
                    </a:lnTo>
                    <a:lnTo>
                      <a:pt x="173" y="404"/>
                    </a:lnTo>
                    <a:lnTo>
                      <a:pt x="174" y="415"/>
                    </a:lnTo>
                    <a:lnTo>
                      <a:pt x="176" y="427"/>
                    </a:lnTo>
                    <a:lnTo>
                      <a:pt x="179" y="435"/>
                    </a:lnTo>
                    <a:lnTo>
                      <a:pt x="180" y="438"/>
                    </a:lnTo>
                    <a:lnTo>
                      <a:pt x="192" y="430"/>
                    </a:lnTo>
                    <a:lnTo>
                      <a:pt x="193" y="445"/>
                    </a:lnTo>
                    <a:lnTo>
                      <a:pt x="196" y="460"/>
                    </a:lnTo>
                    <a:lnTo>
                      <a:pt x="200" y="474"/>
                    </a:lnTo>
                    <a:lnTo>
                      <a:pt x="202" y="479"/>
                    </a:lnTo>
                    <a:lnTo>
                      <a:pt x="212" y="476"/>
                    </a:lnTo>
                    <a:lnTo>
                      <a:pt x="218" y="473"/>
                    </a:lnTo>
                    <a:lnTo>
                      <a:pt x="222" y="470"/>
                    </a:lnTo>
                    <a:lnTo>
                      <a:pt x="223" y="469"/>
                    </a:lnTo>
                    <a:lnTo>
                      <a:pt x="223" y="498"/>
                    </a:lnTo>
                    <a:lnTo>
                      <a:pt x="233" y="494"/>
                    </a:lnTo>
                    <a:lnTo>
                      <a:pt x="237" y="514"/>
                    </a:lnTo>
                    <a:lnTo>
                      <a:pt x="246" y="507"/>
                    </a:lnTo>
                    <a:lnTo>
                      <a:pt x="250" y="524"/>
                    </a:lnTo>
                    <a:lnTo>
                      <a:pt x="256" y="537"/>
                    </a:lnTo>
                    <a:lnTo>
                      <a:pt x="262" y="544"/>
                    </a:lnTo>
                    <a:lnTo>
                      <a:pt x="265" y="548"/>
                    </a:lnTo>
                    <a:lnTo>
                      <a:pt x="272" y="536"/>
                    </a:lnTo>
                    <a:lnTo>
                      <a:pt x="285" y="533"/>
                    </a:lnTo>
                    <a:lnTo>
                      <a:pt x="290" y="544"/>
                    </a:lnTo>
                    <a:lnTo>
                      <a:pt x="298" y="553"/>
                    </a:lnTo>
                    <a:lnTo>
                      <a:pt x="304" y="558"/>
                    </a:lnTo>
                    <a:lnTo>
                      <a:pt x="306" y="559"/>
                    </a:lnTo>
                    <a:lnTo>
                      <a:pt x="319" y="544"/>
                    </a:lnTo>
                    <a:lnTo>
                      <a:pt x="333" y="560"/>
                    </a:lnTo>
                    <a:lnTo>
                      <a:pt x="337" y="552"/>
                    </a:lnTo>
                    <a:lnTo>
                      <a:pt x="337" y="551"/>
                    </a:lnTo>
                    <a:lnTo>
                      <a:pt x="336" y="549"/>
                    </a:lnTo>
                    <a:lnTo>
                      <a:pt x="337" y="549"/>
                    </a:lnTo>
                    <a:lnTo>
                      <a:pt x="342" y="552"/>
                    </a:lnTo>
                    <a:lnTo>
                      <a:pt x="348" y="558"/>
                    </a:lnTo>
                    <a:lnTo>
                      <a:pt x="352" y="564"/>
                    </a:lnTo>
                    <a:lnTo>
                      <a:pt x="354" y="569"/>
                    </a:lnTo>
                    <a:lnTo>
                      <a:pt x="355" y="571"/>
                    </a:lnTo>
                    <a:lnTo>
                      <a:pt x="363" y="562"/>
                    </a:lnTo>
                    <a:lnTo>
                      <a:pt x="368" y="556"/>
                    </a:lnTo>
                    <a:lnTo>
                      <a:pt x="371" y="551"/>
                    </a:lnTo>
                    <a:lnTo>
                      <a:pt x="372" y="549"/>
                    </a:lnTo>
                    <a:lnTo>
                      <a:pt x="386" y="576"/>
                    </a:lnTo>
                    <a:lnTo>
                      <a:pt x="394" y="602"/>
                    </a:lnTo>
                    <a:lnTo>
                      <a:pt x="400" y="622"/>
                    </a:lnTo>
                    <a:lnTo>
                      <a:pt x="401" y="631"/>
                    </a:lnTo>
                    <a:lnTo>
                      <a:pt x="391" y="629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3018" name="Freeform 250"/>
              <p:cNvSpPr>
                <a:spLocks/>
              </p:cNvSpPr>
              <p:nvPr/>
            </p:nvSpPr>
            <p:spPr bwMode="auto">
              <a:xfrm>
                <a:off x="1199" y="2760"/>
                <a:ext cx="48" cy="66"/>
              </a:xfrm>
              <a:custGeom>
                <a:avLst/>
                <a:gdLst/>
                <a:ahLst/>
                <a:cxnLst>
                  <a:cxn ang="0">
                    <a:pos x="4" y="156"/>
                  </a:cxn>
                  <a:cxn ang="0">
                    <a:pos x="15" y="171"/>
                  </a:cxn>
                  <a:cxn ang="0">
                    <a:pos x="22" y="177"/>
                  </a:cxn>
                  <a:cxn ang="0">
                    <a:pos x="14" y="182"/>
                  </a:cxn>
                  <a:cxn ang="0">
                    <a:pos x="27" y="189"/>
                  </a:cxn>
                  <a:cxn ang="0">
                    <a:pos x="41" y="194"/>
                  </a:cxn>
                  <a:cxn ang="0">
                    <a:pos x="57" y="198"/>
                  </a:cxn>
                  <a:cxn ang="0">
                    <a:pos x="62" y="184"/>
                  </a:cxn>
                  <a:cxn ang="0">
                    <a:pos x="82" y="187"/>
                  </a:cxn>
                  <a:cxn ang="0">
                    <a:pos x="92" y="187"/>
                  </a:cxn>
                  <a:cxn ang="0">
                    <a:pos x="106" y="177"/>
                  </a:cxn>
                  <a:cxn ang="0">
                    <a:pos x="127" y="173"/>
                  </a:cxn>
                  <a:cxn ang="0">
                    <a:pos x="121" y="172"/>
                  </a:cxn>
                  <a:cxn ang="0">
                    <a:pos x="101" y="171"/>
                  </a:cxn>
                  <a:cxn ang="0">
                    <a:pos x="79" y="167"/>
                  </a:cxn>
                  <a:cxn ang="0">
                    <a:pos x="113" y="149"/>
                  </a:cxn>
                  <a:cxn ang="0">
                    <a:pos x="106" y="148"/>
                  </a:cxn>
                  <a:cxn ang="0">
                    <a:pos x="93" y="146"/>
                  </a:cxn>
                  <a:cxn ang="0">
                    <a:pos x="80" y="140"/>
                  </a:cxn>
                  <a:cxn ang="0">
                    <a:pos x="75" y="135"/>
                  </a:cxn>
                  <a:cxn ang="0">
                    <a:pos x="86" y="135"/>
                  </a:cxn>
                  <a:cxn ang="0">
                    <a:pos x="106" y="131"/>
                  </a:cxn>
                  <a:cxn ang="0">
                    <a:pos x="131" y="120"/>
                  </a:cxn>
                  <a:cxn ang="0">
                    <a:pos x="144" y="110"/>
                  </a:cxn>
                  <a:cxn ang="0">
                    <a:pos x="136" y="111"/>
                  </a:cxn>
                  <a:cxn ang="0">
                    <a:pos x="123" y="114"/>
                  </a:cxn>
                  <a:cxn ang="0">
                    <a:pos x="108" y="114"/>
                  </a:cxn>
                  <a:cxn ang="0">
                    <a:pos x="101" y="114"/>
                  </a:cxn>
                  <a:cxn ang="0">
                    <a:pos x="110" y="109"/>
                  </a:cxn>
                  <a:cxn ang="0">
                    <a:pos x="124" y="100"/>
                  </a:cxn>
                  <a:cxn ang="0">
                    <a:pos x="139" y="84"/>
                  </a:cxn>
                  <a:cxn ang="0">
                    <a:pos x="143" y="75"/>
                  </a:cxn>
                  <a:cxn ang="0">
                    <a:pos x="128" y="83"/>
                  </a:cxn>
                  <a:cxn ang="0">
                    <a:pos x="104" y="90"/>
                  </a:cxn>
                  <a:cxn ang="0">
                    <a:pos x="75" y="86"/>
                  </a:cxn>
                  <a:cxn ang="0">
                    <a:pos x="60" y="68"/>
                  </a:cxn>
                  <a:cxn ang="0">
                    <a:pos x="54" y="24"/>
                  </a:cxn>
                  <a:cxn ang="0">
                    <a:pos x="42" y="1"/>
                  </a:cxn>
                  <a:cxn ang="0">
                    <a:pos x="44" y="89"/>
                  </a:cxn>
                  <a:cxn ang="0">
                    <a:pos x="38" y="87"/>
                  </a:cxn>
                  <a:cxn ang="0">
                    <a:pos x="27" y="82"/>
                  </a:cxn>
                  <a:cxn ang="0">
                    <a:pos x="17" y="73"/>
                  </a:cxn>
                  <a:cxn ang="0">
                    <a:pos x="13" y="72"/>
                  </a:cxn>
                  <a:cxn ang="0">
                    <a:pos x="24" y="108"/>
                  </a:cxn>
                  <a:cxn ang="0">
                    <a:pos x="0" y="128"/>
                  </a:cxn>
                  <a:cxn ang="0">
                    <a:pos x="4" y="138"/>
                  </a:cxn>
                  <a:cxn ang="0">
                    <a:pos x="20" y="157"/>
                  </a:cxn>
                </a:cxnLst>
                <a:rect l="0" t="0" r="r" b="b"/>
                <a:pathLst>
                  <a:path w="145" h="198">
                    <a:moveTo>
                      <a:pt x="20" y="157"/>
                    </a:moveTo>
                    <a:lnTo>
                      <a:pt x="4" y="156"/>
                    </a:lnTo>
                    <a:lnTo>
                      <a:pt x="8" y="165"/>
                    </a:lnTo>
                    <a:lnTo>
                      <a:pt x="15" y="171"/>
                    </a:lnTo>
                    <a:lnTo>
                      <a:pt x="20" y="175"/>
                    </a:lnTo>
                    <a:lnTo>
                      <a:pt x="22" y="177"/>
                    </a:lnTo>
                    <a:lnTo>
                      <a:pt x="7" y="177"/>
                    </a:lnTo>
                    <a:lnTo>
                      <a:pt x="14" y="182"/>
                    </a:lnTo>
                    <a:lnTo>
                      <a:pt x="21" y="186"/>
                    </a:lnTo>
                    <a:lnTo>
                      <a:pt x="27" y="189"/>
                    </a:lnTo>
                    <a:lnTo>
                      <a:pt x="34" y="192"/>
                    </a:lnTo>
                    <a:lnTo>
                      <a:pt x="41" y="194"/>
                    </a:lnTo>
                    <a:lnTo>
                      <a:pt x="49" y="197"/>
                    </a:lnTo>
                    <a:lnTo>
                      <a:pt x="57" y="198"/>
                    </a:lnTo>
                    <a:lnTo>
                      <a:pt x="66" y="198"/>
                    </a:lnTo>
                    <a:lnTo>
                      <a:pt x="62" y="184"/>
                    </a:lnTo>
                    <a:lnTo>
                      <a:pt x="72" y="186"/>
                    </a:lnTo>
                    <a:lnTo>
                      <a:pt x="82" y="187"/>
                    </a:lnTo>
                    <a:lnTo>
                      <a:pt x="89" y="187"/>
                    </a:lnTo>
                    <a:lnTo>
                      <a:pt x="92" y="187"/>
                    </a:lnTo>
                    <a:lnTo>
                      <a:pt x="84" y="181"/>
                    </a:lnTo>
                    <a:lnTo>
                      <a:pt x="106" y="177"/>
                    </a:lnTo>
                    <a:lnTo>
                      <a:pt x="121" y="174"/>
                    </a:lnTo>
                    <a:lnTo>
                      <a:pt x="127" y="173"/>
                    </a:lnTo>
                    <a:lnTo>
                      <a:pt x="126" y="172"/>
                    </a:lnTo>
                    <a:lnTo>
                      <a:pt x="121" y="172"/>
                    </a:lnTo>
                    <a:lnTo>
                      <a:pt x="111" y="172"/>
                    </a:lnTo>
                    <a:lnTo>
                      <a:pt x="101" y="171"/>
                    </a:lnTo>
                    <a:lnTo>
                      <a:pt x="89" y="170"/>
                    </a:lnTo>
                    <a:lnTo>
                      <a:pt x="79" y="167"/>
                    </a:lnTo>
                    <a:lnTo>
                      <a:pt x="114" y="149"/>
                    </a:lnTo>
                    <a:lnTo>
                      <a:pt x="113" y="149"/>
                    </a:lnTo>
                    <a:lnTo>
                      <a:pt x="110" y="149"/>
                    </a:lnTo>
                    <a:lnTo>
                      <a:pt x="106" y="148"/>
                    </a:lnTo>
                    <a:lnTo>
                      <a:pt x="100" y="147"/>
                    </a:lnTo>
                    <a:lnTo>
                      <a:pt x="93" y="146"/>
                    </a:lnTo>
                    <a:lnTo>
                      <a:pt x="86" y="143"/>
                    </a:lnTo>
                    <a:lnTo>
                      <a:pt x="80" y="140"/>
                    </a:lnTo>
                    <a:lnTo>
                      <a:pt x="72" y="135"/>
                    </a:lnTo>
                    <a:lnTo>
                      <a:pt x="75" y="135"/>
                    </a:lnTo>
                    <a:lnTo>
                      <a:pt x="79" y="135"/>
                    </a:lnTo>
                    <a:lnTo>
                      <a:pt x="86" y="135"/>
                    </a:lnTo>
                    <a:lnTo>
                      <a:pt x="95" y="133"/>
                    </a:lnTo>
                    <a:lnTo>
                      <a:pt x="106" y="131"/>
                    </a:lnTo>
                    <a:lnTo>
                      <a:pt x="118" y="126"/>
                    </a:lnTo>
                    <a:lnTo>
                      <a:pt x="131" y="120"/>
                    </a:lnTo>
                    <a:lnTo>
                      <a:pt x="145" y="110"/>
                    </a:lnTo>
                    <a:lnTo>
                      <a:pt x="144" y="110"/>
                    </a:lnTo>
                    <a:lnTo>
                      <a:pt x="141" y="111"/>
                    </a:lnTo>
                    <a:lnTo>
                      <a:pt x="136" y="111"/>
                    </a:lnTo>
                    <a:lnTo>
                      <a:pt x="130" y="112"/>
                    </a:lnTo>
                    <a:lnTo>
                      <a:pt x="123" y="114"/>
                    </a:lnTo>
                    <a:lnTo>
                      <a:pt x="115" y="114"/>
                    </a:lnTo>
                    <a:lnTo>
                      <a:pt x="108" y="114"/>
                    </a:lnTo>
                    <a:lnTo>
                      <a:pt x="100" y="114"/>
                    </a:lnTo>
                    <a:lnTo>
                      <a:pt x="101" y="114"/>
                    </a:lnTo>
                    <a:lnTo>
                      <a:pt x="105" y="111"/>
                    </a:lnTo>
                    <a:lnTo>
                      <a:pt x="110" y="109"/>
                    </a:lnTo>
                    <a:lnTo>
                      <a:pt x="117" y="105"/>
                    </a:lnTo>
                    <a:lnTo>
                      <a:pt x="124" y="100"/>
                    </a:lnTo>
                    <a:lnTo>
                      <a:pt x="131" y="93"/>
                    </a:lnTo>
                    <a:lnTo>
                      <a:pt x="139" y="84"/>
                    </a:lnTo>
                    <a:lnTo>
                      <a:pt x="145" y="74"/>
                    </a:lnTo>
                    <a:lnTo>
                      <a:pt x="143" y="75"/>
                    </a:lnTo>
                    <a:lnTo>
                      <a:pt x="138" y="79"/>
                    </a:lnTo>
                    <a:lnTo>
                      <a:pt x="128" y="83"/>
                    </a:lnTo>
                    <a:lnTo>
                      <a:pt x="118" y="87"/>
                    </a:lnTo>
                    <a:lnTo>
                      <a:pt x="104" y="90"/>
                    </a:lnTo>
                    <a:lnTo>
                      <a:pt x="90" y="90"/>
                    </a:lnTo>
                    <a:lnTo>
                      <a:pt x="75" y="86"/>
                    </a:lnTo>
                    <a:lnTo>
                      <a:pt x="60" y="77"/>
                    </a:lnTo>
                    <a:lnTo>
                      <a:pt x="60" y="68"/>
                    </a:lnTo>
                    <a:lnTo>
                      <a:pt x="58" y="49"/>
                    </a:lnTo>
                    <a:lnTo>
                      <a:pt x="54" y="24"/>
                    </a:lnTo>
                    <a:lnTo>
                      <a:pt x="46" y="0"/>
                    </a:lnTo>
                    <a:lnTo>
                      <a:pt x="42" y="1"/>
                    </a:lnTo>
                    <a:lnTo>
                      <a:pt x="45" y="89"/>
                    </a:lnTo>
                    <a:lnTo>
                      <a:pt x="44" y="89"/>
                    </a:lnTo>
                    <a:lnTo>
                      <a:pt x="42" y="88"/>
                    </a:lnTo>
                    <a:lnTo>
                      <a:pt x="38" y="87"/>
                    </a:lnTo>
                    <a:lnTo>
                      <a:pt x="34" y="85"/>
                    </a:lnTo>
                    <a:lnTo>
                      <a:pt x="27" y="82"/>
                    </a:lnTo>
                    <a:lnTo>
                      <a:pt x="22" y="78"/>
                    </a:lnTo>
                    <a:lnTo>
                      <a:pt x="17" y="73"/>
                    </a:lnTo>
                    <a:lnTo>
                      <a:pt x="12" y="65"/>
                    </a:lnTo>
                    <a:lnTo>
                      <a:pt x="13" y="72"/>
                    </a:lnTo>
                    <a:lnTo>
                      <a:pt x="16" y="87"/>
                    </a:lnTo>
                    <a:lnTo>
                      <a:pt x="24" y="108"/>
                    </a:lnTo>
                    <a:lnTo>
                      <a:pt x="39" y="128"/>
                    </a:lnTo>
                    <a:lnTo>
                      <a:pt x="0" y="128"/>
                    </a:lnTo>
                    <a:lnTo>
                      <a:pt x="1" y="130"/>
                    </a:lnTo>
                    <a:lnTo>
                      <a:pt x="4" y="138"/>
                    </a:lnTo>
                    <a:lnTo>
                      <a:pt x="11" y="146"/>
                    </a:lnTo>
                    <a:lnTo>
                      <a:pt x="20" y="157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3019" name="Freeform 251"/>
              <p:cNvSpPr>
                <a:spLocks/>
              </p:cNvSpPr>
              <p:nvPr/>
            </p:nvSpPr>
            <p:spPr bwMode="auto">
              <a:xfrm>
                <a:off x="940" y="2720"/>
                <a:ext cx="20" cy="31"/>
              </a:xfrm>
              <a:custGeom>
                <a:avLst/>
                <a:gdLst/>
                <a:ahLst/>
                <a:cxnLst>
                  <a:cxn ang="0">
                    <a:pos x="58" y="93"/>
                  </a:cxn>
                  <a:cxn ang="0">
                    <a:pos x="45" y="87"/>
                  </a:cxn>
                  <a:cxn ang="0">
                    <a:pos x="33" y="78"/>
                  </a:cxn>
                  <a:cxn ang="0">
                    <a:pos x="23" y="67"/>
                  </a:cxn>
                  <a:cxn ang="0">
                    <a:pos x="13" y="54"/>
                  </a:cxn>
                  <a:cxn ang="0">
                    <a:pos x="7" y="40"/>
                  </a:cxn>
                  <a:cxn ang="0">
                    <a:pos x="2" y="26"/>
                  </a:cxn>
                  <a:cxn ang="0">
                    <a:pos x="0" y="13"/>
                  </a:cxn>
                  <a:cxn ang="0">
                    <a:pos x="1" y="0"/>
                  </a:cxn>
                  <a:cxn ang="0">
                    <a:pos x="5" y="25"/>
                  </a:cxn>
                  <a:cxn ang="0">
                    <a:pos x="12" y="44"/>
                  </a:cxn>
                  <a:cxn ang="0">
                    <a:pos x="22" y="60"/>
                  </a:cxn>
                  <a:cxn ang="0">
                    <a:pos x="32" y="73"/>
                  </a:cxn>
                  <a:cxn ang="0">
                    <a:pos x="42" y="82"/>
                  </a:cxn>
                  <a:cxn ang="0">
                    <a:pos x="50" y="89"/>
                  </a:cxn>
                  <a:cxn ang="0">
                    <a:pos x="56" y="92"/>
                  </a:cxn>
                  <a:cxn ang="0">
                    <a:pos x="58" y="93"/>
                  </a:cxn>
                </a:cxnLst>
                <a:rect l="0" t="0" r="r" b="b"/>
                <a:pathLst>
                  <a:path w="58" h="93">
                    <a:moveTo>
                      <a:pt x="58" y="93"/>
                    </a:moveTo>
                    <a:lnTo>
                      <a:pt x="45" y="87"/>
                    </a:lnTo>
                    <a:lnTo>
                      <a:pt x="33" y="78"/>
                    </a:lnTo>
                    <a:lnTo>
                      <a:pt x="23" y="67"/>
                    </a:lnTo>
                    <a:lnTo>
                      <a:pt x="13" y="54"/>
                    </a:lnTo>
                    <a:lnTo>
                      <a:pt x="7" y="40"/>
                    </a:lnTo>
                    <a:lnTo>
                      <a:pt x="2" y="26"/>
                    </a:lnTo>
                    <a:lnTo>
                      <a:pt x="0" y="13"/>
                    </a:lnTo>
                    <a:lnTo>
                      <a:pt x="1" y="0"/>
                    </a:lnTo>
                    <a:lnTo>
                      <a:pt x="5" y="25"/>
                    </a:lnTo>
                    <a:lnTo>
                      <a:pt x="12" y="44"/>
                    </a:lnTo>
                    <a:lnTo>
                      <a:pt x="22" y="60"/>
                    </a:lnTo>
                    <a:lnTo>
                      <a:pt x="32" y="73"/>
                    </a:lnTo>
                    <a:lnTo>
                      <a:pt x="42" y="82"/>
                    </a:lnTo>
                    <a:lnTo>
                      <a:pt x="50" y="89"/>
                    </a:lnTo>
                    <a:lnTo>
                      <a:pt x="56" y="92"/>
                    </a:lnTo>
                    <a:lnTo>
                      <a:pt x="58" y="93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3020" name="Freeform 252"/>
              <p:cNvSpPr>
                <a:spLocks/>
              </p:cNvSpPr>
              <p:nvPr/>
            </p:nvSpPr>
            <p:spPr bwMode="auto">
              <a:xfrm>
                <a:off x="970" y="2731"/>
                <a:ext cx="28" cy="48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" y="14"/>
                  </a:cxn>
                  <a:cxn ang="0">
                    <a:pos x="4" y="27"/>
                  </a:cxn>
                  <a:cxn ang="0">
                    <a:pos x="8" y="39"/>
                  </a:cxn>
                  <a:cxn ang="0">
                    <a:pos x="14" y="49"/>
                  </a:cxn>
                  <a:cxn ang="0">
                    <a:pos x="23" y="59"/>
                  </a:cxn>
                  <a:cxn ang="0">
                    <a:pos x="32" y="66"/>
                  </a:cxn>
                  <a:cxn ang="0">
                    <a:pos x="43" y="74"/>
                  </a:cxn>
                  <a:cxn ang="0">
                    <a:pos x="54" y="80"/>
                  </a:cxn>
                  <a:cxn ang="0">
                    <a:pos x="65" y="86"/>
                  </a:cxn>
                  <a:cxn ang="0">
                    <a:pos x="73" y="93"/>
                  </a:cxn>
                  <a:cxn ang="0">
                    <a:pos x="78" y="102"/>
                  </a:cxn>
                  <a:cxn ang="0">
                    <a:pos x="82" y="110"/>
                  </a:cxn>
                  <a:cxn ang="0">
                    <a:pos x="83" y="119"/>
                  </a:cxn>
                  <a:cxn ang="0">
                    <a:pos x="82" y="127"/>
                  </a:cxn>
                  <a:cxn ang="0">
                    <a:pos x="80" y="135"/>
                  </a:cxn>
                  <a:cxn ang="0">
                    <a:pos x="78" y="144"/>
                  </a:cxn>
                  <a:cxn ang="0">
                    <a:pos x="83" y="133"/>
                  </a:cxn>
                  <a:cxn ang="0">
                    <a:pos x="85" y="122"/>
                  </a:cxn>
                  <a:cxn ang="0">
                    <a:pos x="86" y="109"/>
                  </a:cxn>
                  <a:cxn ang="0">
                    <a:pos x="85" y="97"/>
                  </a:cxn>
                  <a:cxn ang="0">
                    <a:pos x="82" y="86"/>
                  </a:cxn>
                  <a:cxn ang="0">
                    <a:pos x="76" y="77"/>
                  </a:cxn>
                  <a:cxn ang="0">
                    <a:pos x="68" y="70"/>
                  </a:cxn>
                  <a:cxn ang="0">
                    <a:pos x="57" y="68"/>
                  </a:cxn>
                  <a:cxn ang="0">
                    <a:pos x="43" y="65"/>
                  </a:cxn>
                  <a:cxn ang="0">
                    <a:pos x="31" y="58"/>
                  </a:cxn>
                  <a:cxn ang="0">
                    <a:pos x="21" y="46"/>
                  </a:cxn>
                  <a:cxn ang="0">
                    <a:pos x="13" y="34"/>
                  </a:cxn>
                  <a:cxn ang="0">
                    <a:pos x="7" y="22"/>
                  </a:cxn>
                  <a:cxn ang="0">
                    <a:pos x="3" y="10"/>
                  </a:cxn>
                  <a:cxn ang="0">
                    <a:pos x="1" y="3"/>
                  </a:cxn>
                  <a:cxn ang="0">
                    <a:pos x="0" y="0"/>
                  </a:cxn>
                </a:cxnLst>
                <a:rect l="0" t="0" r="r" b="b"/>
                <a:pathLst>
                  <a:path w="86" h="144">
                    <a:moveTo>
                      <a:pt x="0" y="0"/>
                    </a:moveTo>
                    <a:lnTo>
                      <a:pt x="1" y="14"/>
                    </a:lnTo>
                    <a:lnTo>
                      <a:pt x="4" y="27"/>
                    </a:lnTo>
                    <a:lnTo>
                      <a:pt x="8" y="39"/>
                    </a:lnTo>
                    <a:lnTo>
                      <a:pt x="14" y="49"/>
                    </a:lnTo>
                    <a:lnTo>
                      <a:pt x="23" y="59"/>
                    </a:lnTo>
                    <a:lnTo>
                      <a:pt x="32" y="66"/>
                    </a:lnTo>
                    <a:lnTo>
                      <a:pt x="43" y="74"/>
                    </a:lnTo>
                    <a:lnTo>
                      <a:pt x="54" y="80"/>
                    </a:lnTo>
                    <a:lnTo>
                      <a:pt x="65" y="86"/>
                    </a:lnTo>
                    <a:lnTo>
                      <a:pt x="73" y="93"/>
                    </a:lnTo>
                    <a:lnTo>
                      <a:pt x="78" y="102"/>
                    </a:lnTo>
                    <a:lnTo>
                      <a:pt x="82" y="110"/>
                    </a:lnTo>
                    <a:lnTo>
                      <a:pt x="83" y="119"/>
                    </a:lnTo>
                    <a:lnTo>
                      <a:pt x="82" y="127"/>
                    </a:lnTo>
                    <a:lnTo>
                      <a:pt x="80" y="135"/>
                    </a:lnTo>
                    <a:lnTo>
                      <a:pt x="78" y="144"/>
                    </a:lnTo>
                    <a:lnTo>
                      <a:pt x="83" y="133"/>
                    </a:lnTo>
                    <a:lnTo>
                      <a:pt x="85" y="122"/>
                    </a:lnTo>
                    <a:lnTo>
                      <a:pt x="86" y="109"/>
                    </a:lnTo>
                    <a:lnTo>
                      <a:pt x="85" y="97"/>
                    </a:lnTo>
                    <a:lnTo>
                      <a:pt x="82" y="86"/>
                    </a:lnTo>
                    <a:lnTo>
                      <a:pt x="76" y="77"/>
                    </a:lnTo>
                    <a:lnTo>
                      <a:pt x="68" y="70"/>
                    </a:lnTo>
                    <a:lnTo>
                      <a:pt x="57" y="68"/>
                    </a:lnTo>
                    <a:lnTo>
                      <a:pt x="43" y="65"/>
                    </a:lnTo>
                    <a:lnTo>
                      <a:pt x="31" y="58"/>
                    </a:lnTo>
                    <a:lnTo>
                      <a:pt x="21" y="46"/>
                    </a:lnTo>
                    <a:lnTo>
                      <a:pt x="13" y="34"/>
                    </a:lnTo>
                    <a:lnTo>
                      <a:pt x="7" y="22"/>
                    </a:lnTo>
                    <a:lnTo>
                      <a:pt x="3" y="10"/>
                    </a:lnTo>
                    <a:lnTo>
                      <a:pt x="1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3021" name="Freeform 253"/>
              <p:cNvSpPr>
                <a:spLocks/>
              </p:cNvSpPr>
              <p:nvPr/>
            </p:nvSpPr>
            <p:spPr bwMode="auto">
              <a:xfrm>
                <a:off x="997" y="2749"/>
                <a:ext cx="34" cy="28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3" y="8"/>
                  </a:cxn>
                  <a:cxn ang="0">
                    <a:pos x="24" y="17"/>
                  </a:cxn>
                  <a:cxn ang="0">
                    <a:pos x="30" y="27"/>
                  </a:cxn>
                  <a:cxn ang="0">
                    <a:pos x="34" y="36"/>
                  </a:cxn>
                  <a:cxn ang="0">
                    <a:pos x="36" y="46"/>
                  </a:cxn>
                  <a:cxn ang="0">
                    <a:pos x="37" y="54"/>
                  </a:cxn>
                  <a:cxn ang="0">
                    <a:pos x="37" y="63"/>
                  </a:cxn>
                  <a:cxn ang="0">
                    <a:pos x="36" y="69"/>
                  </a:cxn>
                  <a:cxn ang="0">
                    <a:pos x="46" y="60"/>
                  </a:cxn>
                  <a:cxn ang="0">
                    <a:pos x="52" y="52"/>
                  </a:cxn>
                  <a:cxn ang="0">
                    <a:pos x="56" y="45"/>
                  </a:cxn>
                  <a:cxn ang="0">
                    <a:pos x="57" y="42"/>
                  </a:cxn>
                  <a:cxn ang="0">
                    <a:pos x="66" y="65"/>
                  </a:cxn>
                  <a:cxn ang="0">
                    <a:pos x="102" y="32"/>
                  </a:cxn>
                  <a:cxn ang="0">
                    <a:pos x="69" y="74"/>
                  </a:cxn>
                  <a:cxn ang="0">
                    <a:pos x="54" y="63"/>
                  </a:cxn>
                  <a:cxn ang="0">
                    <a:pos x="24" y="84"/>
                  </a:cxn>
                  <a:cxn ang="0">
                    <a:pos x="30" y="65"/>
                  </a:cxn>
                  <a:cxn ang="0">
                    <a:pos x="30" y="48"/>
                  </a:cxn>
                  <a:cxn ang="0">
                    <a:pos x="27" y="33"/>
                  </a:cxn>
                  <a:cxn ang="0">
                    <a:pos x="21" y="21"/>
                  </a:cxn>
                  <a:cxn ang="0">
                    <a:pos x="13" y="12"/>
                  </a:cxn>
                  <a:cxn ang="0">
                    <a:pos x="7" y="5"/>
                  </a:cxn>
                  <a:cxn ang="0">
                    <a:pos x="2" y="1"/>
                  </a:cxn>
                  <a:cxn ang="0">
                    <a:pos x="0" y="0"/>
                  </a:cxn>
                </a:cxnLst>
                <a:rect l="0" t="0" r="r" b="b"/>
                <a:pathLst>
                  <a:path w="102" h="84">
                    <a:moveTo>
                      <a:pt x="0" y="0"/>
                    </a:moveTo>
                    <a:lnTo>
                      <a:pt x="13" y="8"/>
                    </a:lnTo>
                    <a:lnTo>
                      <a:pt x="24" y="17"/>
                    </a:lnTo>
                    <a:lnTo>
                      <a:pt x="30" y="27"/>
                    </a:lnTo>
                    <a:lnTo>
                      <a:pt x="34" y="36"/>
                    </a:lnTo>
                    <a:lnTo>
                      <a:pt x="36" y="46"/>
                    </a:lnTo>
                    <a:lnTo>
                      <a:pt x="37" y="54"/>
                    </a:lnTo>
                    <a:lnTo>
                      <a:pt x="37" y="63"/>
                    </a:lnTo>
                    <a:lnTo>
                      <a:pt x="36" y="69"/>
                    </a:lnTo>
                    <a:lnTo>
                      <a:pt x="46" y="60"/>
                    </a:lnTo>
                    <a:lnTo>
                      <a:pt x="52" y="52"/>
                    </a:lnTo>
                    <a:lnTo>
                      <a:pt x="56" y="45"/>
                    </a:lnTo>
                    <a:lnTo>
                      <a:pt x="57" y="42"/>
                    </a:lnTo>
                    <a:lnTo>
                      <a:pt x="66" y="65"/>
                    </a:lnTo>
                    <a:lnTo>
                      <a:pt x="102" y="32"/>
                    </a:lnTo>
                    <a:lnTo>
                      <a:pt x="69" y="74"/>
                    </a:lnTo>
                    <a:lnTo>
                      <a:pt x="54" y="63"/>
                    </a:lnTo>
                    <a:lnTo>
                      <a:pt x="24" y="84"/>
                    </a:lnTo>
                    <a:lnTo>
                      <a:pt x="30" y="65"/>
                    </a:lnTo>
                    <a:lnTo>
                      <a:pt x="30" y="48"/>
                    </a:lnTo>
                    <a:lnTo>
                      <a:pt x="27" y="33"/>
                    </a:lnTo>
                    <a:lnTo>
                      <a:pt x="21" y="21"/>
                    </a:lnTo>
                    <a:lnTo>
                      <a:pt x="13" y="12"/>
                    </a:lnTo>
                    <a:lnTo>
                      <a:pt x="7" y="5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3022" name="Freeform 254"/>
              <p:cNvSpPr>
                <a:spLocks/>
              </p:cNvSpPr>
              <p:nvPr/>
            </p:nvSpPr>
            <p:spPr bwMode="auto">
              <a:xfrm>
                <a:off x="1090" y="2689"/>
                <a:ext cx="66" cy="40"/>
              </a:xfrm>
              <a:custGeom>
                <a:avLst/>
                <a:gdLst/>
                <a:ahLst/>
                <a:cxnLst>
                  <a:cxn ang="0">
                    <a:pos x="2" y="14"/>
                  </a:cxn>
                  <a:cxn ang="0">
                    <a:pos x="4" y="32"/>
                  </a:cxn>
                  <a:cxn ang="0">
                    <a:pos x="15" y="43"/>
                  </a:cxn>
                  <a:cxn ang="0">
                    <a:pos x="28" y="47"/>
                  </a:cxn>
                  <a:cxn ang="0">
                    <a:pos x="41" y="51"/>
                  </a:cxn>
                  <a:cxn ang="0">
                    <a:pos x="59" y="50"/>
                  </a:cxn>
                  <a:cxn ang="0">
                    <a:pos x="77" y="45"/>
                  </a:cxn>
                  <a:cxn ang="0">
                    <a:pos x="98" y="39"/>
                  </a:cxn>
                  <a:cxn ang="0">
                    <a:pos x="120" y="35"/>
                  </a:cxn>
                  <a:cxn ang="0">
                    <a:pos x="144" y="36"/>
                  </a:cxn>
                  <a:cxn ang="0">
                    <a:pos x="167" y="43"/>
                  </a:cxn>
                  <a:cxn ang="0">
                    <a:pos x="189" y="58"/>
                  </a:cxn>
                  <a:cxn ang="0">
                    <a:pos x="182" y="55"/>
                  </a:cxn>
                  <a:cxn ang="0">
                    <a:pos x="159" y="41"/>
                  </a:cxn>
                  <a:cxn ang="0">
                    <a:pos x="141" y="38"/>
                  </a:cxn>
                  <a:cxn ang="0">
                    <a:pos x="126" y="39"/>
                  </a:cxn>
                  <a:cxn ang="0">
                    <a:pos x="108" y="42"/>
                  </a:cxn>
                  <a:cxn ang="0">
                    <a:pos x="92" y="48"/>
                  </a:cxn>
                  <a:cxn ang="0">
                    <a:pos x="77" y="57"/>
                  </a:cxn>
                  <a:cxn ang="0">
                    <a:pos x="67" y="63"/>
                  </a:cxn>
                  <a:cxn ang="0">
                    <a:pos x="70" y="73"/>
                  </a:cxn>
                  <a:cxn ang="0">
                    <a:pos x="85" y="81"/>
                  </a:cxn>
                  <a:cxn ang="0">
                    <a:pos x="100" y="80"/>
                  </a:cxn>
                  <a:cxn ang="0">
                    <a:pos x="120" y="79"/>
                  </a:cxn>
                  <a:cxn ang="0">
                    <a:pos x="144" y="80"/>
                  </a:cxn>
                  <a:cxn ang="0">
                    <a:pos x="161" y="84"/>
                  </a:cxn>
                  <a:cxn ang="0">
                    <a:pos x="174" y="91"/>
                  </a:cxn>
                  <a:cxn ang="0">
                    <a:pos x="184" y="101"/>
                  </a:cxn>
                  <a:cxn ang="0">
                    <a:pos x="175" y="96"/>
                  </a:cxn>
                  <a:cxn ang="0">
                    <a:pos x="147" y="84"/>
                  </a:cxn>
                  <a:cxn ang="0">
                    <a:pos x="121" y="81"/>
                  </a:cxn>
                  <a:cxn ang="0">
                    <a:pos x="102" y="84"/>
                  </a:cxn>
                  <a:cxn ang="0">
                    <a:pos x="85" y="88"/>
                  </a:cxn>
                  <a:cxn ang="0">
                    <a:pos x="69" y="87"/>
                  </a:cxn>
                  <a:cxn ang="0">
                    <a:pos x="74" y="94"/>
                  </a:cxn>
                  <a:cxn ang="0">
                    <a:pos x="87" y="105"/>
                  </a:cxn>
                  <a:cxn ang="0">
                    <a:pos x="97" y="110"/>
                  </a:cxn>
                  <a:cxn ang="0">
                    <a:pos x="113" y="114"/>
                  </a:cxn>
                  <a:cxn ang="0">
                    <a:pos x="116" y="119"/>
                  </a:cxn>
                  <a:cxn ang="0">
                    <a:pos x="93" y="111"/>
                  </a:cxn>
                  <a:cxn ang="0">
                    <a:pos x="73" y="99"/>
                  </a:cxn>
                  <a:cxn ang="0">
                    <a:pos x="62" y="92"/>
                  </a:cxn>
                  <a:cxn ang="0">
                    <a:pos x="53" y="83"/>
                  </a:cxn>
                  <a:cxn ang="0">
                    <a:pos x="51" y="63"/>
                  </a:cxn>
                  <a:cxn ang="0">
                    <a:pos x="27" y="52"/>
                  </a:cxn>
                  <a:cxn ang="0">
                    <a:pos x="2" y="34"/>
                  </a:cxn>
                  <a:cxn ang="0">
                    <a:pos x="1" y="15"/>
                  </a:cxn>
                  <a:cxn ang="0">
                    <a:pos x="7" y="2"/>
                  </a:cxn>
                </a:cxnLst>
                <a:rect l="0" t="0" r="r" b="b"/>
                <a:pathLst>
                  <a:path w="198" h="119">
                    <a:moveTo>
                      <a:pt x="8" y="0"/>
                    </a:moveTo>
                    <a:lnTo>
                      <a:pt x="2" y="14"/>
                    </a:lnTo>
                    <a:lnTo>
                      <a:pt x="1" y="24"/>
                    </a:lnTo>
                    <a:lnTo>
                      <a:pt x="4" y="32"/>
                    </a:lnTo>
                    <a:lnTo>
                      <a:pt x="9" y="38"/>
                    </a:lnTo>
                    <a:lnTo>
                      <a:pt x="15" y="43"/>
                    </a:lnTo>
                    <a:lnTo>
                      <a:pt x="23" y="45"/>
                    </a:lnTo>
                    <a:lnTo>
                      <a:pt x="28" y="47"/>
                    </a:lnTo>
                    <a:lnTo>
                      <a:pt x="32" y="48"/>
                    </a:lnTo>
                    <a:lnTo>
                      <a:pt x="41" y="51"/>
                    </a:lnTo>
                    <a:lnTo>
                      <a:pt x="50" y="51"/>
                    </a:lnTo>
                    <a:lnTo>
                      <a:pt x="59" y="50"/>
                    </a:lnTo>
                    <a:lnTo>
                      <a:pt x="68" y="48"/>
                    </a:lnTo>
                    <a:lnTo>
                      <a:pt x="77" y="45"/>
                    </a:lnTo>
                    <a:lnTo>
                      <a:pt x="88" y="42"/>
                    </a:lnTo>
                    <a:lnTo>
                      <a:pt x="98" y="39"/>
                    </a:lnTo>
                    <a:lnTo>
                      <a:pt x="109" y="37"/>
                    </a:lnTo>
                    <a:lnTo>
                      <a:pt x="120" y="35"/>
                    </a:lnTo>
                    <a:lnTo>
                      <a:pt x="132" y="35"/>
                    </a:lnTo>
                    <a:lnTo>
                      <a:pt x="144" y="36"/>
                    </a:lnTo>
                    <a:lnTo>
                      <a:pt x="155" y="39"/>
                    </a:lnTo>
                    <a:lnTo>
                      <a:pt x="167" y="43"/>
                    </a:lnTo>
                    <a:lnTo>
                      <a:pt x="178" y="49"/>
                    </a:lnTo>
                    <a:lnTo>
                      <a:pt x="189" y="58"/>
                    </a:lnTo>
                    <a:lnTo>
                      <a:pt x="198" y="67"/>
                    </a:lnTo>
                    <a:lnTo>
                      <a:pt x="182" y="55"/>
                    </a:lnTo>
                    <a:lnTo>
                      <a:pt x="170" y="46"/>
                    </a:lnTo>
                    <a:lnTo>
                      <a:pt x="159" y="41"/>
                    </a:lnTo>
                    <a:lnTo>
                      <a:pt x="150" y="39"/>
                    </a:lnTo>
                    <a:lnTo>
                      <a:pt x="141" y="38"/>
                    </a:lnTo>
                    <a:lnTo>
                      <a:pt x="134" y="38"/>
                    </a:lnTo>
                    <a:lnTo>
                      <a:pt x="126" y="39"/>
                    </a:lnTo>
                    <a:lnTo>
                      <a:pt x="117" y="40"/>
                    </a:lnTo>
                    <a:lnTo>
                      <a:pt x="108" y="42"/>
                    </a:lnTo>
                    <a:lnTo>
                      <a:pt x="99" y="45"/>
                    </a:lnTo>
                    <a:lnTo>
                      <a:pt x="92" y="48"/>
                    </a:lnTo>
                    <a:lnTo>
                      <a:pt x="84" y="52"/>
                    </a:lnTo>
                    <a:lnTo>
                      <a:pt x="77" y="57"/>
                    </a:lnTo>
                    <a:lnTo>
                      <a:pt x="71" y="60"/>
                    </a:lnTo>
                    <a:lnTo>
                      <a:pt x="67" y="63"/>
                    </a:lnTo>
                    <a:lnTo>
                      <a:pt x="63" y="65"/>
                    </a:lnTo>
                    <a:lnTo>
                      <a:pt x="70" y="73"/>
                    </a:lnTo>
                    <a:lnTo>
                      <a:pt x="77" y="79"/>
                    </a:lnTo>
                    <a:lnTo>
                      <a:pt x="85" y="81"/>
                    </a:lnTo>
                    <a:lnTo>
                      <a:pt x="93" y="81"/>
                    </a:lnTo>
                    <a:lnTo>
                      <a:pt x="100" y="80"/>
                    </a:lnTo>
                    <a:lnTo>
                      <a:pt x="110" y="79"/>
                    </a:lnTo>
                    <a:lnTo>
                      <a:pt x="120" y="79"/>
                    </a:lnTo>
                    <a:lnTo>
                      <a:pt x="132" y="79"/>
                    </a:lnTo>
                    <a:lnTo>
                      <a:pt x="144" y="80"/>
                    </a:lnTo>
                    <a:lnTo>
                      <a:pt x="153" y="82"/>
                    </a:lnTo>
                    <a:lnTo>
                      <a:pt x="161" y="84"/>
                    </a:lnTo>
                    <a:lnTo>
                      <a:pt x="169" y="87"/>
                    </a:lnTo>
                    <a:lnTo>
                      <a:pt x="174" y="91"/>
                    </a:lnTo>
                    <a:lnTo>
                      <a:pt x="179" y="96"/>
                    </a:lnTo>
                    <a:lnTo>
                      <a:pt x="184" y="101"/>
                    </a:lnTo>
                    <a:lnTo>
                      <a:pt x="190" y="106"/>
                    </a:lnTo>
                    <a:lnTo>
                      <a:pt x="175" y="96"/>
                    </a:lnTo>
                    <a:lnTo>
                      <a:pt x="160" y="88"/>
                    </a:lnTo>
                    <a:lnTo>
                      <a:pt x="147" y="84"/>
                    </a:lnTo>
                    <a:lnTo>
                      <a:pt x="133" y="82"/>
                    </a:lnTo>
                    <a:lnTo>
                      <a:pt x="121" y="81"/>
                    </a:lnTo>
                    <a:lnTo>
                      <a:pt x="111" y="82"/>
                    </a:lnTo>
                    <a:lnTo>
                      <a:pt x="102" y="84"/>
                    </a:lnTo>
                    <a:lnTo>
                      <a:pt x="94" y="86"/>
                    </a:lnTo>
                    <a:lnTo>
                      <a:pt x="85" y="88"/>
                    </a:lnTo>
                    <a:lnTo>
                      <a:pt x="75" y="87"/>
                    </a:lnTo>
                    <a:lnTo>
                      <a:pt x="69" y="87"/>
                    </a:lnTo>
                    <a:lnTo>
                      <a:pt x="66" y="86"/>
                    </a:lnTo>
                    <a:lnTo>
                      <a:pt x="74" y="94"/>
                    </a:lnTo>
                    <a:lnTo>
                      <a:pt x="82" y="101"/>
                    </a:lnTo>
                    <a:lnTo>
                      <a:pt x="87" y="105"/>
                    </a:lnTo>
                    <a:lnTo>
                      <a:pt x="91" y="108"/>
                    </a:lnTo>
                    <a:lnTo>
                      <a:pt x="97" y="110"/>
                    </a:lnTo>
                    <a:lnTo>
                      <a:pt x="104" y="112"/>
                    </a:lnTo>
                    <a:lnTo>
                      <a:pt x="113" y="114"/>
                    </a:lnTo>
                    <a:lnTo>
                      <a:pt x="126" y="117"/>
                    </a:lnTo>
                    <a:lnTo>
                      <a:pt x="116" y="119"/>
                    </a:lnTo>
                    <a:lnTo>
                      <a:pt x="105" y="117"/>
                    </a:lnTo>
                    <a:lnTo>
                      <a:pt x="93" y="111"/>
                    </a:lnTo>
                    <a:lnTo>
                      <a:pt x="83" y="105"/>
                    </a:lnTo>
                    <a:lnTo>
                      <a:pt x="73" y="99"/>
                    </a:lnTo>
                    <a:lnTo>
                      <a:pt x="66" y="93"/>
                    </a:lnTo>
                    <a:lnTo>
                      <a:pt x="62" y="92"/>
                    </a:lnTo>
                    <a:lnTo>
                      <a:pt x="63" y="94"/>
                    </a:lnTo>
                    <a:lnTo>
                      <a:pt x="53" y="83"/>
                    </a:lnTo>
                    <a:lnTo>
                      <a:pt x="51" y="71"/>
                    </a:lnTo>
                    <a:lnTo>
                      <a:pt x="51" y="63"/>
                    </a:lnTo>
                    <a:lnTo>
                      <a:pt x="52" y="60"/>
                    </a:lnTo>
                    <a:lnTo>
                      <a:pt x="27" y="52"/>
                    </a:lnTo>
                    <a:lnTo>
                      <a:pt x="11" y="43"/>
                    </a:lnTo>
                    <a:lnTo>
                      <a:pt x="2" y="34"/>
                    </a:lnTo>
                    <a:lnTo>
                      <a:pt x="0" y="23"/>
                    </a:lnTo>
                    <a:lnTo>
                      <a:pt x="1" y="15"/>
                    </a:lnTo>
                    <a:lnTo>
                      <a:pt x="4" y="7"/>
                    </a:lnTo>
                    <a:lnTo>
                      <a:pt x="7" y="2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3023" name="Freeform 255"/>
              <p:cNvSpPr>
                <a:spLocks/>
              </p:cNvSpPr>
              <p:nvPr/>
            </p:nvSpPr>
            <p:spPr bwMode="auto">
              <a:xfrm>
                <a:off x="910" y="2597"/>
                <a:ext cx="9" cy="3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5" y="10"/>
                  </a:cxn>
                  <a:cxn ang="0">
                    <a:pos x="22" y="17"/>
                  </a:cxn>
                  <a:cxn ang="0">
                    <a:pos x="24" y="25"/>
                  </a:cxn>
                  <a:cxn ang="0">
                    <a:pos x="25" y="35"/>
                  </a:cxn>
                  <a:cxn ang="0">
                    <a:pos x="27" y="50"/>
                  </a:cxn>
                  <a:cxn ang="0">
                    <a:pos x="24" y="66"/>
                  </a:cxn>
                  <a:cxn ang="0">
                    <a:pos x="19" y="82"/>
                  </a:cxn>
                  <a:cxn ang="0">
                    <a:pos x="7" y="96"/>
                  </a:cxn>
                  <a:cxn ang="0">
                    <a:pos x="15" y="79"/>
                  </a:cxn>
                  <a:cxn ang="0">
                    <a:pos x="19" y="71"/>
                  </a:cxn>
                  <a:cxn ang="0">
                    <a:pos x="21" y="63"/>
                  </a:cxn>
                  <a:cxn ang="0">
                    <a:pos x="20" y="50"/>
                  </a:cxn>
                  <a:cxn ang="0">
                    <a:pos x="16" y="32"/>
                  </a:cxn>
                  <a:cxn ang="0">
                    <a:pos x="9" y="15"/>
                  </a:cxn>
                  <a:cxn ang="0">
                    <a:pos x="3" y="4"/>
                  </a:cxn>
                  <a:cxn ang="0">
                    <a:pos x="0" y="0"/>
                  </a:cxn>
                </a:cxnLst>
                <a:rect l="0" t="0" r="r" b="b"/>
                <a:pathLst>
                  <a:path w="27" h="96">
                    <a:moveTo>
                      <a:pt x="0" y="0"/>
                    </a:moveTo>
                    <a:lnTo>
                      <a:pt x="15" y="10"/>
                    </a:lnTo>
                    <a:lnTo>
                      <a:pt x="22" y="17"/>
                    </a:lnTo>
                    <a:lnTo>
                      <a:pt x="24" y="25"/>
                    </a:lnTo>
                    <a:lnTo>
                      <a:pt x="25" y="35"/>
                    </a:lnTo>
                    <a:lnTo>
                      <a:pt x="27" y="50"/>
                    </a:lnTo>
                    <a:lnTo>
                      <a:pt x="24" y="66"/>
                    </a:lnTo>
                    <a:lnTo>
                      <a:pt x="19" y="82"/>
                    </a:lnTo>
                    <a:lnTo>
                      <a:pt x="7" y="96"/>
                    </a:lnTo>
                    <a:lnTo>
                      <a:pt x="15" y="79"/>
                    </a:lnTo>
                    <a:lnTo>
                      <a:pt x="19" y="71"/>
                    </a:lnTo>
                    <a:lnTo>
                      <a:pt x="21" y="63"/>
                    </a:lnTo>
                    <a:lnTo>
                      <a:pt x="20" y="50"/>
                    </a:lnTo>
                    <a:lnTo>
                      <a:pt x="16" y="32"/>
                    </a:lnTo>
                    <a:lnTo>
                      <a:pt x="9" y="15"/>
                    </a:lnTo>
                    <a:lnTo>
                      <a:pt x="3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3024" name="Freeform 256"/>
              <p:cNvSpPr>
                <a:spLocks/>
              </p:cNvSpPr>
              <p:nvPr/>
            </p:nvSpPr>
            <p:spPr bwMode="auto">
              <a:xfrm>
                <a:off x="901" y="2607"/>
                <a:ext cx="6" cy="2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2" y="7"/>
                  </a:cxn>
                  <a:cxn ang="0">
                    <a:pos x="17" y="13"/>
                  </a:cxn>
                  <a:cxn ang="0">
                    <a:pos x="18" y="18"/>
                  </a:cxn>
                  <a:cxn ang="0">
                    <a:pos x="19" y="25"/>
                  </a:cxn>
                  <a:cxn ang="0">
                    <a:pos x="20" y="36"/>
                  </a:cxn>
                  <a:cxn ang="0">
                    <a:pos x="19" y="46"/>
                  </a:cxn>
                  <a:cxn ang="0">
                    <a:pos x="14" y="57"/>
                  </a:cxn>
                  <a:cxn ang="0">
                    <a:pos x="4" y="67"/>
                  </a:cxn>
                  <a:cxn ang="0">
                    <a:pos x="10" y="56"/>
                  </a:cxn>
                  <a:cxn ang="0">
                    <a:pos x="15" y="49"/>
                  </a:cxn>
                  <a:cxn ang="0">
                    <a:pos x="16" y="45"/>
                  </a:cxn>
                  <a:cxn ang="0">
                    <a:pos x="15" y="36"/>
                  </a:cxn>
                  <a:cxn ang="0">
                    <a:pos x="12" y="23"/>
                  </a:cxn>
                  <a:cxn ang="0">
                    <a:pos x="6" y="12"/>
                  </a:cxn>
                  <a:cxn ang="0">
                    <a:pos x="2" y="3"/>
                  </a:cxn>
                  <a:cxn ang="0">
                    <a:pos x="0" y="0"/>
                  </a:cxn>
                </a:cxnLst>
                <a:rect l="0" t="0" r="r" b="b"/>
                <a:pathLst>
                  <a:path w="20" h="67">
                    <a:moveTo>
                      <a:pt x="0" y="0"/>
                    </a:moveTo>
                    <a:lnTo>
                      <a:pt x="12" y="7"/>
                    </a:lnTo>
                    <a:lnTo>
                      <a:pt x="17" y="13"/>
                    </a:lnTo>
                    <a:lnTo>
                      <a:pt x="18" y="18"/>
                    </a:lnTo>
                    <a:lnTo>
                      <a:pt x="19" y="25"/>
                    </a:lnTo>
                    <a:lnTo>
                      <a:pt x="20" y="36"/>
                    </a:lnTo>
                    <a:lnTo>
                      <a:pt x="19" y="46"/>
                    </a:lnTo>
                    <a:lnTo>
                      <a:pt x="14" y="57"/>
                    </a:lnTo>
                    <a:lnTo>
                      <a:pt x="4" y="67"/>
                    </a:lnTo>
                    <a:lnTo>
                      <a:pt x="10" y="56"/>
                    </a:lnTo>
                    <a:lnTo>
                      <a:pt x="15" y="49"/>
                    </a:lnTo>
                    <a:lnTo>
                      <a:pt x="16" y="45"/>
                    </a:lnTo>
                    <a:lnTo>
                      <a:pt x="15" y="36"/>
                    </a:lnTo>
                    <a:lnTo>
                      <a:pt x="12" y="23"/>
                    </a:lnTo>
                    <a:lnTo>
                      <a:pt x="6" y="12"/>
                    </a:lnTo>
                    <a:lnTo>
                      <a:pt x="2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3025" name="Freeform 257"/>
              <p:cNvSpPr>
                <a:spLocks/>
              </p:cNvSpPr>
              <p:nvPr/>
            </p:nvSpPr>
            <p:spPr bwMode="auto">
              <a:xfrm>
                <a:off x="862" y="2585"/>
                <a:ext cx="8" cy="7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24" y="9"/>
                  </a:cxn>
                  <a:cxn ang="0">
                    <a:pos x="0" y="20"/>
                  </a:cxn>
                  <a:cxn ang="0">
                    <a:pos x="4" y="15"/>
                  </a:cxn>
                  <a:cxn ang="0">
                    <a:pos x="3" y="10"/>
                  </a:cxn>
                  <a:cxn ang="0">
                    <a:pos x="3" y="5"/>
                  </a:cxn>
                  <a:cxn ang="0">
                    <a:pos x="4" y="2"/>
                  </a:cxn>
                  <a:cxn ang="0">
                    <a:pos x="4" y="0"/>
                  </a:cxn>
                </a:cxnLst>
                <a:rect l="0" t="0" r="r" b="b"/>
                <a:pathLst>
                  <a:path w="24" h="20">
                    <a:moveTo>
                      <a:pt x="4" y="0"/>
                    </a:moveTo>
                    <a:lnTo>
                      <a:pt x="24" y="9"/>
                    </a:lnTo>
                    <a:lnTo>
                      <a:pt x="0" y="20"/>
                    </a:lnTo>
                    <a:lnTo>
                      <a:pt x="4" y="15"/>
                    </a:lnTo>
                    <a:lnTo>
                      <a:pt x="3" y="10"/>
                    </a:lnTo>
                    <a:lnTo>
                      <a:pt x="3" y="5"/>
                    </a:lnTo>
                    <a:lnTo>
                      <a:pt x="4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3026" name="Freeform 258"/>
              <p:cNvSpPr>
                <a:spLocks/>
              </p:cNvSpPr>
              <p:nvPr/>
            </p:nvSpPr>
            <p:spPr bwMode="auto">
              <a:xfrm>
                <a:off x="867" y="2559"/>
                <a:ext cx="17" cy="15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8" y="5"/>
                  </a:cxn>
                  <a:cxn ang="0">
                    <a:pos x="16" y="5"/>
                  </a:cxn>
                  <a:cxn ang="0">
                    <a:pos x="24" y="5"/>
                  </a:cxn>
                  <a:cxn ang="0">
                    <a:pos x="33" y="4"/>
                  </a:cxn>
                  <a:cxn ang="0">
                    <a:pos x="40" y="3"/>
                  </a:cxn>
                  <a:cxn ang="0">
                    <a:pos x="46" y="1"/>
                  </a:cxn>
                  <a:cxn ang="0">
                    <a:pos x="51" y="0"/>
                  </a:cxn>
                  <a:cxn ang="0">
                    <a:pos x="52" y="0"/>
                  </a:cxn>
                  <a:cxn ang="0">
                    <a:pos x="52" y="45"/>
                  </a:cxn>
                  <a:cxn ang="0">
                    <a:pos x="41" y="41"/>
                  </a:cxn>
                  <a:cxn ang="0">
                    <a:pos x="42" y="11"/>
                  </a:cxn>
                  <a:cxn ang="0">
                    <a:pos x="36" y="12"/>
                  </a:cxn>
                  <a:cxn ang="0">
                    <a:pos x="28" y="11"/>
                  </a:cxn>
                  <a:cxn ang="0">
                    <a:pos x="21" y="10"/>
                  </a:cxn>
                  <a:cxn ang="0">
                    <a:pos x="15" y="9"/>
                  </a:cxn>
                  <a:cxn ang="0">
                    <a:pos x="9" y="6"/>
                  </a:cxn>
                  <a:cxn ang="0">
                    <a:pos x="4" y="5"/>
                  </a:cxn>
                  <a:cxn ang="0">
                    <a:pos x="1" y="3"/>
                  </a:cxn>
                  <a:cxn ang="0">
                    <a:pos x="0" y="3"/>
                  </a:cxn>
                </a:cxnLst>
                <a:rect l="0" t="0" r="r" b="b"/>
                <a:pathLst>
                  <a:path w="52" h="45">
                    <a:moveTo>
                      <a:pt x="0" y="3"/>
                    </a:moveTo>
                    <a:lnTo>
                      <a:pt x="8" y="5"/>
                    </a:lnTo>
                    <a:lnTo>
                      <a:pt x="16" y="5"/>
                    </a:lnTo>
                    <a:lnTo>
                      <a:pt x="24" y="5"/>
                    </a:lnTo>
                    <a:lnTo>
                      <a:pt x="33" y="4"/>
                    </a:lnTo>
                    <a:lnTo>
                      <a:pt x="40" y="3"/>
                    </a:lnTo>
                    <a:lnTo>
                      <a:pt x="46" y="1"/>
                    </a:lnTo>
                    <a:lnTo>
                      <a:pt x="51" y="0"/>
                    </a:lnTo>
                    <a:lnTo>
                      <a:pt x="52" y="0"/>
                    </a:lnTo>
                    <a:lnTo>
                      <a:pt x="52" y="45"/>
                    </a:lnTo>
                    <a:lnTo>
                      <a:pt x="41" y="41"/>
                    </a:lnTo>
                    <a:lnTo>
                      <a:pt x="42" y="11"/>
                    </a:lnTo>
                    <a:lnTo>
                      <a:pt x="36" y="12"/>
                    </a:lnTo>
                    <a:lnTo>
                      <a:pt x="28" y="11"/>
                    </a:lnTo>
                    <a:lnTo>
                      <a:pt x="21" y="10"/>
                    </a:lnTo>
                    <a:lnTo>
                      <a:pt x="15" y="9"/>
                    </a:lnTo>
                    <a:lnTo>
                      <a:pt x="9" y="6"/>
                    </a:lnTo>
                    <a:lnTo>
                      <a:pt x="4" y="5"/>
                    </a:lnTo>
                    <a:lnTo>
                      <a:pt x="1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3027" name="Freeform 259"/>
              <p:cNvSpPr>
                <a:spLocks/>
              </p:cNvSpPr>
              <p:nvPr/>
            </p:nvSpPr>
            <p:spPr bwMode="auto">
              <a:xfrm>
                <a:off x="1062" y="2724"/>
                <a:ext cx="17" cy="29"/>
              </a:xfrm>
              <a:custGeom>
                <a:avLst/>
                <a:gdLst/>
                <a:ahLst/>
                <a:cxnLst>
                  <a:cxn ang="0">
                    <a:pos x="51" y="0"/>
                  </a:cxn>
                  <a:cxn ang="0">
                    <a:pos x="50" y="8"/>
                  </a:cxn>
                  <a:cxn ang="0">
                    <a:pos x="49" y="16"/>
                  </a:cxn>
                  <a:cxn ang="0">
                    <a:pos x="46" y="23"/>
                  </a:cxn>
                  <a:cxn ang="0">
                    <a:pos x="43" y="29"/>
                  </a:cxn>
                  <a:cxn ang="0">
                    <a:pos x="38" y="36"/>
                  </a:cxn>
                  <a:cxn ang="0">
                    <a:pos x="32" y="41"/>
                  </a:cxn>
                  <a:cxn ang="0">
                    <a:pos x="26" y="45"/>
                  </a:cxn>
                  <a:cxn ang="0">
                    <a:pos x="19" y="48"/>
                  </a:cxn>
                  <a:cxn ang="0">
                    <a:pos x="7" y="57"/>
                  </a:cxn>
                  <a:cxn ang="0">
                    <a:pos x="2" y="65"/>
                  </a:cxn>
                  <a:cxn ang="0">
                    <a:pos x="2" y="76"/>
                  </a:cxn>
                  <a:cxn ang="0">
                    <a:pos x="4" y="85"/>
                  </a:cxn>
                  <a:cxn ang="0">
                    <a:pos x="0" y="72"/>
                  </a:cxn>
                  <a:cxn ang="0">
                    <a:pos x="0" y="58"/>
                  </a:cxn>
                  <a:cxn ang="0">
                    <a:pos x="5" y="46"/>
                  </a:cxn>
                  <a:cxn ang="0">
                    <a:pos x="17" y="41"/>
                  </a:cxn>
                  <a:cxn ang="0">
                    <a:pos x="25" y="39"/>
                  </a:cxn>
                  <a:cxn ang="0">
                    <a:pos x="32" y="35"/>
                  </a:cxn>
                  <a:cxn ang="0">
                    <a:pos x="39" y="28"/>
                  </a:cxn>
                  <a:cxn ang="0">
                    <a:pos x="44" y="20"/>
                  </a:cxn>
                  <a:cxn ang="0">
                    <a:pos x="47" y="13"/>
                  </a:cxn>
                  <a:cxn ang="0">
                    <a:pos x="49" y="6"/>
                  </a:cxn>
                  <a:cxn ang="0">
                    <a:pos x="51" y="2"/>
                  </a:cxn>
                  <a:cxn ang="0">
                    <a:pos x="51" y="0"/>
                  </a:cxn>
                </a:cxnLst>
                <a:rect l="0" t="0" r="r" b="b"/>
                <a:pathLst>
                  <a:path w="51" h="85">
                    <a:moveTo>
                      <a:pt x="51" y="0"/>
                    </a:moveTo>
                    <a:lnTo>
                      <a:pt x="50" y="8"/>
                    </a:lnTo>
                    <a:lnTo>
                      <a:pt x="49" y="16"/>
                    </a:lnTo>
                    <a:lnTo>
                      <a:pt x="46" y="23"/>
                    </a:lnTo>
                    <a:lnTo>
                      <a:pt x="43" y="29"/>
                    </a:lnTo>
                    <a:lnTo>
                      <a:pt x="38" y="36"/>
                    </a:lnTo>
                    <a:lnTo>
                      <a:pt x="32" y="41"/>
                    </a:lnTo>
                    <a:lnTo>
                      <a:pt x="26" y="45"/>
                    </a:lnTo>
                    <a:lnTo>
                      <a:pt x="19" y="48"/>
                    </a:lnTo>
                    <a:lnTo>
                      <a:pt x="7" y="57"/>
                    </a:lnTo>
                    <a:lnTo>
                      <a:pt x="2" y="65"/>
                    </a:lnTo>
                    <a:lnTo>
                      <a:pt x="2" y="76"/>
                    </a:lnTo>
                    <a:lnTo>
                      <a:pt x="4" y="85"/>
                    </a:lnTo>
                    <a:lnTo>
                      <a:pt x="0" y="72"/>
                    </a:lnTo>
                    <a:lnTo>
                      <a:pt x="0" y="58"/>
                    </a:lnTo>
                    <a:lnTo>
                      <a:pt x="5" y="46"/>
                    </a:lnTo>
                    <a:lnTo>
                      <a:pt x="17" y="41"/>
                    </a:lnTo>
                    <a:lnTo>
                      <a:pt x="25" y="39"/>
                    </a:lnTo>
                    <a:lnTo>
                      <a:pt x="32" y="35"/>
                    </a:lnTo>
                    <a:lnTo>
                      <a:pt x="39" y="28"/>
                    </a:lnTo>
                    <a:lnTo>
                      <a:pt x="44" y="20"/>
                    </a:lnTo>
                    <a:lnTo>
                      <a:pt x="47" y="13"/>
                    </a:lnTo>
                    <a:lnTo>
                      <a:pt x="49" y="6"/>
                    </a:lnTo>
                    <a:lnTo>
                      <a:pt x="51" y="2"/>
                    </a:lnTo>
                    <a:lnTo>
                      <a:pt x="51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3028" name="Freeform 260"/>
              <p:cNvSpPr>
                <a:spLocks/>
              </p:cNvSpPr>
              <p:nvPr/>
            </p:nvSpPr>
            <p:spPr bwMode="auto">
              <a:xfrm>
                <a:off x="1057" y="2728"/>
                <a:ext cx="11" cy="17"/>
              </a:xfrm>
              <a:custGeom>
                <a:avLst/>
                <a:gdLst/>
                <a:ahLst/>
                <a:cxnLst>
                  <a:cxn ang="0">
                    <a:pos x="31" y="0"/>
                  </a:cxn>
                  <a:cxn ang="0">
                    <a:pos x="29" y="10"/>
                  </a:cxn>
                  <a:cxn ang="0">
                    <a:pos x="25" y="18"/>
                  </a:cxn>
                  <a:cxn ang="0">
                    <a:pos x="19" y="25"/>
                  </a:cxn>
                  <a:cxn ang="0">
                    <a:pos x="11" y="30"/>
                  </a:cxn>
                  <a:cxn ang="0">
                    <a:pos x="4" y="34"/>
                  </a:cxn>
                  <a:cxn ang="0">
                    <a:pos x="1" y="40"/>
                  </a:cxn>
                  <a:cxn ang="0">
                    <a:pos x="1" y="47"/>
                  </a:cxn>
                  <a:cxn ang="0">
                    <a:pos x="2" y="53"/>
                  </a:cxn>
                  <a:cxn ang="0">
                    <a:pos x="0" y="45"/>
                  </a:cxn>
                  <a:cxn ang="0">
                    <a:pos x="0" y="36"/>
                  </a:cxn>
                  <a:cxn ang="0">
                    <a:pos x="3" y="29"/>
                  </a:cxn>
                  <a:cxn ang="0">
                    <a:pos x="10" y="26"/>
                  </a:cxn>
                  <a:cxn ang="0">
                    <a:pos x="19" y="21"/>
                  </a:cxn>
                  <a:cxn ang="0">
                    <a:pos x="26" y="13"/>
                  </a:cxn>
                  <a:cxn ang="0">
                    <a:pos x="29" y="5"/>
                  </a:cxn>
                  <a:cxn ang="0">
                    <a:pos x="31" y="0"/>
                  </a:cxn>
                </a:cxnLst>
                <a:rect l="0" t="0" r="r" b="b"/>
                <a:pathLst>
                  <a:path w="31" h="53">
                    <a:moveTo>
                      <a:pt x="31" y="0"/>
                    </a:moveTo>
                    <a:lnTo>
                      <a:pt x="29" y="10"/>
                    </a:lnTo>
                    <a:lnTo>
                      <a:pt x="25" y="18"/>
                    </a:lnTo>
                    <a:lnTo>
                      <a:pt x="19" y="25"/>
                    </a:lnTo>
                    <a:lnTo>
                      <a:pt x="11" y="30"/>
                    </a:lnTo>
                    <a:lnTo>
                      <a:pt x="4" y="34"/>
                    </a:lnTo>
                    <a:lnTo>
                      <a:pt x="1" y="40"/>
                    </a:lnTo>
                    <a:lnTo>
                      <a:pt x="1" y="47"/>
                    </a:lnTo>
                    <a:lnTo>
                      <a:pt x="2" y="53"/>
                    </a:lnTo>
                    <a:lnTo>
                      <a:pt x="0" y="45"/>
                    </a:lnTo>
                    <a:lnTo>
                      <a:pt x="0" y="36"/>
                    </a:lnTo>
                    <a:lnTo>
                      <a:pt x="3" y="29"/>
                    </a:lnTo>
                    <a:lnTo>
                      <a:pt x="10" y="26"/>
                    </a:lnTo>
                    <a:lnTo>
                      <a:pt x="19" y="21"/>
                    </a:lnTo>
                    <a:lnTo>
                      <a:pt x="26" y="13"/>
                    </a:lnTo>
                    <a:lnTo>
                      <a:pt x="29" y="5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3029" name="Freeform 261"/>
              <p:cNvSpPr>
                <a:spLocks/>
              </p:cNvSpPr>
              <p:nvPr/>
            </p:nvSpPr>
            <p:spPr bwMode="auto">
              <a:xfrm>
                <a:off x="1069" y="2713"/>
                <a:ext cx="20" cy="32"/>
              </a:xfrm>
              <a:custGeom>
                <a:avLst/>
                <a:gdLst/>
                <a:ahLst/>
                <a:cxnLst>
                  <a:cxn ang="0">
                    <a:pos x="0" y="95"/>
                  </a:cxn>
                  <a:cxn ang="0">
                    <a:pos x="13" y="89"/>
                  </a:cxn>
                  <a:cxn ang="0">
                    <a:pos x="25" y="79"/>
                  </a:cxn>
                  <a:cxn ang="0">
                    <a:pos x="35" y="68"/>
                  </a:cxn>
                  <a:cxn ang="0">
                    <a:pos x="45" y="54"/>
                  </a:cxn>
                  <a:cxn ang="0">
                    <a:pos x="51" y="40"/>
                  </a:cxn>
                  <a:cxn ang="0">
                    <a:pos x="56" y="27"/>
                  </a:cxn>
                  <a:cxn ang="0">
                    <a:pos x="59" y="13"/>
                  </a:cxn>
                  <a:cxn ang="0">
                    <a:pos x="57" y="0"/>
                  </a:cxn>
                  <a:cxn ang="0">
                    <a:pos x="53" y="25"/>
                  </a:cxn>
                  <a:cxn ang="0">
                    <a:pos x="46" y="45"/>
                  </a:cxn>
                  <a:cxn ang="0">
                    <a:pos x="37" y="61"/>
                  </a:cxn>
                  <a:cxn ang="0">
                    <a:pos x="26" y="74"/>
                  </a:cxn>
                  <a:cxn ang="0">
                    <a:pos x="17" y="83"/>
                  </a:cxn>
                  <a:cxn ang="0">
                    <a:pos x="8" y="90"/>
                  </a:cxn>
                  <a:cxn ang="0">
                    <a:pos x="2" y="94"/>
                  </a:cxn>
                  <a:cxn ang="0">
                    <a:pos x="0" y="95"/>
                  </a:cxn>
                </a:cxnLst>
                <a:rect l="0" t="0" r="r" b="b"/>
                <a:pathLst>
                  <a:path w="59" h="95">
                    <a:moveTo>
                      <a:pt x="0" y="95"/>
                    </a:moveTo>
                    <a:lnTo>
                      <a:pt x="13" y="89"/>
                    </a:lnTo>
                    <a:lnTo>
                      <a:pt x="25" y="79"/>
                    </a:lnTo>
                    <a:lnTo>
                      <a:pt x="35" y="68"/>
                    </a:lnTo>
                    <a:lnTo>
                      <a:pt x="45" y="54"/>
                    </a:lnTo>
                    <a:lnTo>
                      <a:pt x="51" y="40"/>
                    </a:lnTo>
                    <a:lnTo>
                      <a:pt x="56" y="27"/>
                    </a:lnTo>
                    <a:lnTo>
                      <a:pt x="59" y="13"/>
                    </a:lnTo>
                    <a:lnTo>
                      <a:pt x="57" y="0"/>
                    </a:lnTo>
                    <a:lnTo>
                      <a:pt x="53" y="25"/>
                    </a:lnTo>
                    <a:lnTo>
                      <a:pt x="46" y="45"/>
                    </a:lnTo>
                    <a:lnTo>
                      <a:pt x="37" y="61"/>
                    </a:lnTo>
                    <a:lnTo>
                      <a:pt x="26" y="74"/>
                    </a:lnTo>
                    <a:lnTo>
                      <a:pt x="17" y="83"/>
                    </a:lnTo>
                    <a:lnTo>
                      <a:pt x="8" y="90"/>
                    </a:lnTo>
                    <a:lnTo>
                      <a:pt x="2" y="94"/>
                    </a:lnTo>
                    <a:lnTo>
                      <a:pt x="0" y="95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3030" name="Freeform 262"/>
              <p:cNvSpPr>
                <a:spLocks/>
              </p:cNvSpPr>
              <p:nvPr/>
            </p:nvSpPr>
            <p:spPr bwMode="auto">
              <a:xfrm>
                <a:off x="1075" y="2752"/>
                <a:ext cx="103" cy="71"/>
              </a:xfrm>
              <a:custGeom>
                <a:avLst/>
                <a:gdLst/>
                <a:ahLst/>
                <a:cxnLst>
                  <a:cxn ang="0">
                    <a:pos x="122" y="24"/>
                  </a:cxn>
                  <a:cxn ang="0">
                    <a:pos x="139" y="42"/>
                  </a:cxn>
                  <a:cxn ang="0">
                    <a:pos x="131" y="51"/>
                  </a:cxn>
                  <a:cxn ang="0">
                    <a:pos x="144" y="75"/>
                  </a:cxn>
                  <a:cxn ang="0">
                    <a:pos x="162" y="100"/>
                  </a:cxn>
                  <a:cxn ang="0">
                    <a:pos x="178" y="119"/>
                  </a:cxn>
                  <a:cxn ang="0">
                    <a:pos x="185" y="127"/>
                  </a:cxn>
                  <a:cxn ang="0">
                    <a:pos x="185" y="112"/>
                  </a:cxn>
                  <a:cxn ang="0">
                    <a:pos x="198" y="122"/>
                  </a:cxn>
                  <a:cxn ang="0">
                    <a:pos x="206" y="127"/>
                  </a:cxn>
                  <a:cxn ang="0">
                    <a:pos x="211" y="130"/>
                  </a:cxn>
                  <a:cxn ang="0">
                    <a:pos x="209" y="114"/>
                  </a:cxn>
                  <a:cxn ang="0">
                    <a:pos x="232" y="140"/>
                  </a:cxn>
                  <a:cxn ang="0">
                    <a:pos x="267" y="167"/>
                  </a:cxn>
                  <a:cxn ang="0">
                    <a:pos x="298" y="188"/>
                  </a:cxn>
                  <a:cxn ang="0">
                    <a:pos x="311" y="196"/>
                  </a:cxn>
                  <a:cxn ang="0">
                    <a:pos x="286" y="193"/>
                  </a:cxn>
                  <a:cxn ang="0">
                    <a:pos x="266" y="187"/>
                  </a:cxn>
                  <a:cxn ang="0">
                    <a:pos x="253" y="182"/>
                  </a:cxn>
                  <a:cxn ang="0">
                    <a:pos x="248" y="179"/>
                  </a:cxn>
                  <a:cxn ang="0">
                    <a:pos x="267" y="207"/>
                  </a:cxn>
                  <a:cxn ang="0">
                    <a:pos x="250" y="201"/>
                  </a:cxn>
                  <a:cxn ang="0">
                    <a:pos x="239" y="194"/>
                  </a:cxn>
                  <a:cxn ang="0">
                    <a:pos x="231" y="191"/>
                  </a:cxn>
                  <a:cxn ang="0">
                    <a:pos x="237" y="206"/>
                  </a:cxn>
                  <a:cxn ang="0">
                    <a:pos x="218" y="214"/>
                  </a:cxn>
                  <a:cxn ang="0">
                    <a:pos x="198" y="209"/>
                  </a:cxn>
                  <a:cxn ang="0">
                    <a:pos x="179" y="201"/>
                  </a:cxn>
                  <a:cxn ang="0">
                    <a:pos x="166" y="193"/>
                  </a:cxn>
                  <a:cxn ang="0">
                    <a:pos x="161" y="190"/>
                  </a:cxn>
                  <a:cxn ang="0">
                    <a:pos x="158" y="203"/>
                  </a:cxn>
                  <a:cxn ang="0">
                    <a:pos x="143" y="191"/>
                  </a:cxn>
                  <a:cxn ang="0">
                    <a:pos x="130" y="175"/>
                  </a:cxn>
                  <a:cxn ang="0">
                    <a:pos x="122" y="165"/>
                  </a:cxn>
                  <a:cxn ang="0">
                    <a:pos x="112" y="160"/>
                  </a:cxn>
                  <a:cxn ang="0">
                    <a:pos x="96" y="151"/>
                  </a:cxn>
                  <a:cxn ang="0">
                    <a:pos x="86" y="142"/>
                  </a:cxn>
                  <a:cxn ang="0">
                    <a:pos x="80" y="134"/>
                  </a:cxn>
                  <a:cxn ang="0">
                    <a:pos x="73" y="142"/>
                  </a:cxn>
                  <a:cxn ang="0">
                    <a:pos x="22" y="118"/>
                  </a:cxn>
                  <a:cxn ang="0">
                    <a:pos x="1" y="68"/>
                  </a:cxn>
                  <a:cxn ang="0">
                    <a:pos x="1" y="40"/>
                  </a:cxn>
                  <a:cxn ang="0">
                    <a:pos x="13" y="18"/>
                  </a:cxn>
                  <a:cxn ang="0">
                    <a:pos x="34" y="39"/>
                  </a:cxn>
                  <a:cxn ang="0">
                    <a:pos x="41" y="16"/>
                  </a:cxn>
                  <a:cxn ang="0">
                    <a:pos x="61" y="27"/>
                  </a:cxn>
                  <a:cxn ang="0">
                    <a:pos x="94" y="30"/>
                  </a:cxn>
                </a:cxnLst>
                <a:rect l="0" t="0" r="r" b="b"/>
                <a:pathLst>
                  <a:path w="311" h="214">
                    <a:moveTo>
                      <a:pt x="116" y="9"/>
                    </a:moveTo>
                    <a:lnTo>
                      <a:pt x="122" y="24"/>
                    </a:lnTo>
                    <a:lnTo>
                      <a:pt x="131" y="35"/>
                    </a:lnTo>
                    <a:lnTo>
                      <a:pt x="139" y="42"/>
                    </a:lnTo>
                    <a:lnTo>
                      <a:pt x="142" y="45"/>
                    </a:lnTo>
                    <a:lnTo>
                      <a:pt x="131" y="51"/>
                    </a:lnTo>
                    <a:lnTo>
                      <a:pt x="136" y="63"/>
                    </a:lnTo>
                    <a:lnTo>
                      <a:pt x="144" y="75"/>
                    </a:lnTo>
                    <a:lnTo>
                      <a:pt x="153" y="87"/>
                    </a:lnTo>
                    <a:lnTo>
                      <a:pt x="162" y="100"/>
                    </a:lnTo>
                    <a:lnTo>
                      <a:pt x="171" y="110"/>
                    </a:lnTo>
                    <a:lnTo>
                      <a:pt x="178" y="119"/>
                    </a:lnTo>
                    <a:lnTo>
                      <a:pt x="183" y="125"/>
                    </a:lnTo>
                    <a:lnTo>
                      <a:pt x="185" y="127"/>
                    </a:lnTo>
                    <a:lnTo>
                      <a:pt x="179" y="106"/>
                    </a:lnTo>
                    <a:lnTo>
                      <a:pt x="185" y="112"/>
                    </a:lnTo>
                    <a:lnTo>
                      <a:pt x="192" y="118"/>
                    </a:lnTo>
                    <a:lnTo>
                      <a:pt x="198" y="122"/>
                    </a:lnTo>
                    <a:lnTo>
                      <a:pt x="202" y="125"/>
                    </a:lnTo>
                    <a:lnTo>
                      <a:pt x="206" y="127"/>
                    </a:lnTo>
                    <a:lnTo>
                      <a:pt x="209" y="129"/>
                    </a:lnTo>
                    <a:lnTo>
                      <a:pt x="211" y="130"/>
                    </a:lnTo>
                    <a:lnTo>
                      <a:pt x="213" y="130"/>
                    </a:lnTo>
                    <a:lnTo>
                      <a:pt x="209" y="114"/>
                    </a:lnTo>
                    <a:lnTo>
                      <a:pt x="219" y="127"/>
                    </a:lnTo>
                    <a:lnTo>
                      <a:pt x="232" y="140"/>
                    </a:lnTo>
                    <a:lnTo>
                      <a:pt x="249" y="153"/>
                    </a:lnTo>
                    <a:lnTo>
                      <a:pt x="267" y="167"/>
                    </a:lnTo>
                    <a:lnTo>
                      <a:pt x="284" y="179"/>
                    </a:lnTo>
                    <a:lnTo>
                      <a:pt x="298" y="188"/>
                    </a:lnTo>
                    <a:lnTo>
                      <a:pt x="308" y="194"/>
                    </a:lnTo>
                    <a:lnTo>
                      <a:pt x="311" y="196"/>
                    </a:lnTo>
                    <a:lnTo>
                      <a:pt x="299" y="195"/>
                    </a:lnTo>
                    <a:lnTo>
                      <a:pt x="286" y="193"/>
                    </a:lnTo>
                    <a:lnTo>
                      <a:pt x="276" y="191"/>
                    </a:lnTo>
                    <a:lnTo>
                      <a:pt x="266" y="187"/>
                    </a:lnTo>
                    <a:lnTo>
                      <a:pt x="259" y="184"/>
                    </a:lnTo>
                    <a:lnTo>
                      <a:pt x="253" y="182"/>
                    </a:lnTo>
                    <a:lnTo>
                      <a:pt x="249" y="180"/>
                    </a:lnTo>
                    <a:lnTo>
                      <a:pt x="248" y="179"/>
                    </a:lnTo>
                    <a:lnTo>
                      <a:pt x="276" y="209"/>
                    </a:lnTo>
                    <a:lnTo>
                      <a:pt x="267" y="207"/>
                    </a:lnTo>
                    <a:lnTo>
                      <a:pt x="259" y="204"/>
                    </a:lnTo>
                    <a:lnTo>
                      <a:pt x="250" y="201"/>
                    </a:lnTo>
                    <a:lnTo>
                      <a:pt x="244" y="197"/>
                    </a:lnTo>
                    <a:lnTo>
                      <a:pt x="239" y="194"/>
                    </a:lnTo>
                    <a:lnTo>
                      <a:pt x="234" y="192"/>
                    </a:lnTo>
                    <a:lnTo>
                      <a:pt x="231" y="191"/>
                    </a:lnTo>
                    <a:lnTo>
                      <a:pt x="230" y="190"/>
                    </a:lnTo>
                    <a:lnTo>
                      <a:pt x="237" y="206"/>
                    </a:lnTo>
                    <a:lnTo>
                      <a:pt x="213" y="200"/>
                    </a:lnTo>
                    <a:lnTo>
                      <a:pt x="218" y="214"/>
                    </a:lnTo>
                    <a:lnTo>
                      <a:pt x="207" y="212"/>
                    </a:lnTo>
                    <a:lnTo>
                      <a:pt x="198" y="209"/>
                    </a:lnTo>
                    <a:lnTo>
                      <a:pt x="187" y="205"/>
                    </a:lnTo>
                    <a:lnTo>
                      <a:pt x="179" y="201"/>
                    </a:lnTo>
                    <a:lnTo>
                      <a:pt x="172" y="196"/>
                    </a:lnTo>
                    <a:lnTo>
                      <a:pt x="166" y="193"/>
                    </a:lnTo>
                    <a:lnTo>
                      <a:pt x="162" y="191"/>
                    </a:lnTo>
                    <a:lnTo>
                      <a:pt x="161" y="190"/>
                    </a:lnTo>
                    <a:lnTo>
                      <a:pt x="166" y="206"/>
                    </a:lnTo>
                    <a:lnTo>
                      <a:pt x="158" y="203"/>
                    </a:lnTo>
                    <a:lnTo>
                      <a:pt x="151" y="197"/>
                    </a:lnTo>
                    <a:lnTo>
                      <a:pt x="143" y="191"/>
                    </a:lnTo>
                    <a:lnTo>
                      <a:pt x="136" y="183"/>
                    </a:lnTo>
                    <a:lnTo>
                      <a:pt x="130" y="175"/>
                    </a:lnTo>
                    <a:lnTo>
                      <a:pt x="125" y="169"/>
                    </a:lnTo>
                    <a:lnTo>
                      <a:pt x="122" y="165"/>
                    </a:lnTo>
                    <a:lnTo>
                      <a:pt x="121" y="163"/>
                    </a:lnTo>
                    <a:lnTo>
                      <a:pt x="112" y="160"/>
                    </a:lnTo>
                    <a:lnTo>
                      <a:pt x="103" y="156"/>
                    </a:lnTo>
                    <a:lnTo>
                      <a:pt x="96" y="151"/>
                    </a:lnTo>
                    <a:lnTo>
                      <a:pt x="90" y="146"/>
                    </a:lnTo>
                    <a:lnTo>
                      <a:pt x="86" y="142"/>
                    </a:lnTo>
                    <a:lnTo>
                      <a:pt x="82" y="138"/>
                    </a:lnTo>
                    <a:lnTo>
                      <a:pt x="80" y="134"/>
                    </a:lnTo>
                    <a:lnTo>
                      <a:pt x="79" y="133"/>
                    </a:lnTo>
                    <a:lnTo>
                      <a:pt x="73" y="142"/>
                    </a:lnTo>
                    <a:lnTo>
                      <a:pt x="31" y="106"/>
                    </a:lnTo>
                    <a:lnTo>
                      <a:pt x="22" y="118"/>
                    </a:lnTo>
                    <a:lnTo>
                      <a:pt x="6" y="93"/>
                    </a:lnTo>
                    <a:lnTo>
                      <a:pt x="1" y="68"/>
                    </a:lnTo>
                    <a:lnTo>
                      <a:pt x="0" y="48"/>
                    </a:lnTo>
                    <a:lnTo>
                      <a:pt x="1" y="40"/>
                    </a:lnTo>
                    <a:lnTo>
                      <a:pt x="13" y="45"/>
                    </a:lnTo>
                    <a:lnTo>
                      <a:pt x="13" y="18"/>
                    </a:lnTo>
                    <a:lnTo>
                      <a:pt x="34" y="55"/>
                    </a:lnTo>
                    <a:lnTo>
                      <a:pt x="34" y="39"/>
                    </a:lnTo>
                    <a:lnTo>
                      <a:pt x="37" y="25"/>
                    </a:lnTo>
                    <a:lnTo>
                      <a:pt x="41" y="16"/>
                    </a:lnTo>
                    <a:lnTo>
                      <a:pt x="44" y="13"/>
                    </a:lnTo>
                    <a:lnTo>
                      <a:pt x="61" y="27"/>
                    </a:lnTo>
                    <a:lnTo>
                      <a:pt x="68" y="0"/>
                    </a:lnTo>
                    <a:lnTo>
                      <a:pt x="94" y="30"/>
                    </a:lnTo>
                    <a:lnTo>
                      <a:pt x="116" y="9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3031" name="Freeform 263"/>
              <p:cNvSpPr>
                <a:spLocks/>
              </p:cNvSpPr>
              <p:nvPr/>
            </p:nvSpPr>
            <p:spPr bwMode="auto">
              <a:xfrm>
                <a:off x="860" y="2705"/>
                <a:ext cx="13" cy="27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1" y="15"/>
                  </a:cxn>
                  <a:cxn ang="0">
                    <a:pos x="0" y="21"/>
                  </a:cxn>
                  <a:cxn ang="0">
                    <a:pos x="2" y="28"/>
                  </a:cxn>
                  <a:cxn ang="0">
                    <a:pos x="8" y="40"/>
                  </a:cxn>
                  <a:cxn ang="0">
                    <a:pos x="12" y="49"/>
                  </a:cxn>
                  <a:cxn ang="0">
                    <a:pos x="16" y="56"/>
                  </a:cxn>
                  <a:cxn ang="0">
                    <a:pos x="21" y="63"/>
                  </a:cxn>
                  <a:cxn ang="0">
                    <a:pos x="27" y="69"/>
                  </a:cxn>
                  <a:cxn ang="0">
                    <a:pos x="32" y="73"/>
                  </a:cxn>
                  <a:cxn ang="0">
                    <a:pos x="36" y="76"/>
                  </a:cxn>
                  <a:cxn ang="0">
                    <a:pos x="39" y="78"/>
                  </a:cxn>
                  <a:cxn ang="0">
                    <a:pos x="40" y="79"/>
                  </a:cxn>
                  <a:cxn ang="0">
                    <a:pos x="23" y="60"/>
                  </a:cxn>
                  <a:cxn ang="0">
                    <a:pos x="15" y="49"/>
                  </a:cxn>
                  <a:cxn ang="0">
                    <a:pos x="11" y="39"/>
                  </a:cxn>
                  <a:cxn ang="0">
                    <a:pos x="11" y="31"/>
                  </a:cxn>
                  <a:cxn ang="0">
                    <a:pos x="10" y="21"/>
                  </a:cxn>
                  <a:cxn ang="0">
                    <a:pos x="8" y="11"/>
                  </a:cxn>
                  <a:cxn ang="0">
                    <a:pos x="5" y="3"/>
                  </a:cxn>
                  <a:cxn ang="0">
                    <a:pos x="4" y="0"/>
                  </a:cxn>
                </a:cxnLst>
                <a:rect l="0" t="0" r="r" b="b"/>
                <a:pathLst>
                  <a:path w="40" h="79">
                    <a:moveTo>
                      <a:pt x="4" y="0"/>
                    </a:moveTo>
                    <a:lnTo>
                      <a:pt x="1" y="15"/>
                    </a:lnTo>
                    <a:lnTo>
                      <a:pt x="0" y="21"/>
                    </a:lnTo>
                    <a:lnTo>
                      <a:pt x="2" y="28"/>
                    </a:lnTo>
                    <a:lnTo>
                      <a:pt x="8" y="40"/>
                    </a:lnTo>
                    <a:lnTo>
                      <a:pt x="12" y="49"/>
                    </a:lnTo>
                    <a:lnTo>
                      <a:pt x="16" y="56"/>
                    </a:lnTo>
                    <a:lnTo>
                      <a:pt x="21" y="63"/>
                    </a:lnTo>
                    <a:lnTo>
                      <a:pt x="27" y="69"/>
                    </a:lnTo>
                    <a:lnTo>
                      <a:pt x="32" y="73"/>
                    </a:lnTo>
                    <a:lnTo>
                      <a:pt x="36" y="76"/>
                    </a:lnTo>
                    <a:lnTo>
                      <a:pt x="39" y="78"/>
                    </a:lnTo>
                    <a:lnTo>
                      <a:pt x="40" y="79"/>
                    </a:lnTo>
                    <a:lnTo>
                      <a:pt x="23" y="60"/>
                    </a:lnTo>
                    <a:lnTo>
                      <a:pt x="15" y="49"/>
                    </a:lnTo>
                    <a:lnTo>
                      <a:pt x="11" y="39"/>
                    </a:lnTo>
                    <a:lnTo>
                      <a:pt x="11" y="31"/>
                    </a:lnTo>
                    <a:lnTo>
                      <a:pt x="10" y="21"/>
                    </a:lnTo>
                    <a:lnTo>
                      <a:pt x="8" y="11"/>
                    </a:lnTo>
                    <a:lnTo>
                      <a:pt x="5" y="3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3032" name="Freeform 264"/>
              <p:cNvSpPr>
                <a:spLocks/>
              </p:cNvSpPr>
              <p:nvPr/>
            </p:nvSpPr>
            <p:spPr bwMode="auto">
              <a:xfrm>
                <a:off x="961" y="2812"/>
                <a:ext cx="5" cy="2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6" y="14"/>
                  </a:cxn>
                  <a:cxn ang="0">
                    <a:pos x="11" y="33"/>
                  </a:cxn>
                  <a:cxn ang="0">
                    <a:pos x="13" y="50"/>
                  </a:cxn>
                  <a:cxn ang="0">
                    <a:pos x="14" y="56"/>
                  </a:cxn>
                  <a:cxn ang="0">
                    <a:pos x="7" y="69"/>
                  </a:cxn>
                  <a:cxn ang="0">
                    <a:pos x="7" y="41"/>
                  </a:cxn>
                  <a:cxn ang="0">
                    <a:pos x="4" y="18"/>
                  </a:cxn>
                  <a:cxn ang="0">
                    <a:pos x="1" y="5"/>
                  </a:cxn>
                  <a:cxn ang="0">
                    <a:pos x="0" y="0"/>
                  </a:cxn>
                </a:cxnLst>
                <a:rect l="0" t="0" r="r" b="b"/>
                <a:pathLst>
                  <a:path w="14" h="69">
                    <a:moveTo>
                      <a:pt x="0" y="0"/>
                    </a:moveTo>
                    <a:lnTo>
                      <a:pt x="6" y="14"/>
                    </a:lnTo>
                    <a:lnTo>
                      <a:pt x="11" y="33"/>
                    </a:lnTo>
                    <a:lnTo>
                      <a:pt x="13" y="50"/>
                    </a:lnTo>
                    <a:lnTo>
                      <a:pt x="14" y="56"/>
                    </a:lnTo>
                    <a:lnTo>
                      <a:pt x="7" y="69"/>
                    </a:lnTo>
                    <a:lnTo>
                      <a:pt x="7" y="41"/>
                    </a:lnTo>
                    <a:lnTo>
                      <a:pt x="4" y="18"/>
                    </a:lnTo>
                    <a:lnTo>
                      <a:pt x="1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3033" name="Freeform 265"/>
              <p:cNvSpPr>
                <a:spLocks/>
              </p:cNvSpPr>
              <p:nvPr/>
            </p:nvSpPr>
            <p:spPr bwMode="auto">
              <a:xfrm>
                <a:off x="969" y="2802"/>
                <a:ext cx="5" cy="19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3" y="24"/>
                  </a:cxn>
                  <a:cxn ang="0">
                    <a:pos x="14" y="52"/>
                  </a:cxn>
                  <a:cxn ang="0">
                    <a:pos x="7" y="55"/>
                  </a:cxn>
                  <a:cxn ang="0">
                    <a:pos x="7" y="25"/>
                  </a:cxn>
                  <a:cxn ang="0">
                    <a:pos x="0" y="0"/>
                  </a:cxn>
                </a:cxnLst>
                <a:rect l="0" t="0" r="r" b="b"/>
                <a:pathLst>
                  <a:path w="14" h="55">
                    <a:moveTo>
                      <a:pt x="0" y="0"/>
                    </a:moveTo>
                    <a:lnTo>
                      <a:pt x="13" y="24"/>
                    </a:lnTo>
                    <a:lnTo>
                      <a:pt x="14" y="52"/>
                    </a:lnTo>
                    <a:lnTo>
                      <a:pt x="7" y="55"/>
                    </a:lnTo>
                    <a:lnTo>
                      <a:pt x="7" y="2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3034" name="Freeform 266"/>
              <p:cNvSpPr>
                <a:spLocks/>
              </p:cNvSpPr>
              <p:nvPr/>
            </p:nvSpPr>
            <p:spPr bwMode="auto">
              <a:xfrm>
                <a:off x="1128" y="2798"/>
                <a:ext cx="14" cy="1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" y="7"/>
                  </a:cxn>
                  <a:cxn ang="0">
                    <a:pos x="6" y="13"/>
                  </a:cxn>
                  <a:cxn ang="0">
                    <a:pos x="12" y="19"/>
                  </a:cxn>
                  <a:cxn ang="0">
                    <a:pos x="17" y="24"/>
                  </a:cxn>
                  <a:cxn ang="0">
                    <a:pos x="22" y="29"/>
                  </a:cxn>
                  <a:cxn ang="0">
                    <a:pos x="28" y="32"/>
                  </a:cxn>
                  <a:cxn ang="0">
                    <a:pos x="36" y="35"/>
                  </a:cxn>
                  <a:cxn ang="0">
                    <a:pos x="42" y="36"/>
                  </a:cxn>
                  <a:cxn ang="0">
                    <a:pos x="35" y="32"/>
                  </a:cxn>
                  <a:cxn ang="0">
                    <a:pos x="26" y="26"/>
                  </a:cxn>
                  <a:cxn ang="0">
                    <a:pos x="20" y="21"/>
                  </a:cxn>
                  <a:cxn ang="0">
                    <a:pos x="14" y="14"/>
                  </a:cxn>
                  <a:cxn ang="0">
                    <a:pos x="7" y="8"/>
                  </a:cxn>
                  <a:cxn ang="0">
                    <a:pos x="3" y="4"/>
                  </a:cxn>
                  <a:cxn ang="0">
                    <a:pos x="1" y="1"/>
                  </a:cxn>
                  <a:cxn ang="0">
                    <a:pos x="0" y="0"/>
                  </a:cxn>
                </a:cxnLst>
                <a:rect l="0" t="0" r="r" b="b"/>
                <a:pathLst>
                  <a:path w="42" h="36">
                    <a:moveTo>
                      <a:pt x="0" y="0"/>
                    </a:moveTo>
                    <a:lnTo>
                      <a:pt x="3" y="7"/>
                    </a:lnTo>
                    <a:lnTo>
                      <a:pt x="6" y="13"/>
                    </a:lnTo>
                    <a:lnTo>
                      <a:pt x="12" y="19"/>
                    </a:lnTo>
                    <a:lnTo>
                      <a:pt x="17" y="24"/>
                    </a:lnTo>
                    <a:lnTo>
                      <a:pt x="22" y="29"/>
                    </a:lnTo>
                    <a:lnTo>
                      <a:pt x="28" y="32"/>
                    </a:lnTo>
                    <a:lnTo>
                      <a:pt x="36" y="35"/>
                    </a:lnTo>
                    <a:lnTo>
                      <a:pt x="42" y="36"/>
                    </a:lnTo>
                    <a:lnTo>
                      <a:pt x="35" y="32"/>
                    </a:lnTo>
                    <a:lnTo>
                      <a:pt x="26" y="26"/>
                    </a:lnTo>
                    <a:lnTo>
                      <a:pt x="20" y="21"/>
                    </a:lnTo>
                    <a:lnTo>
                      <a:pt x="14" y="14"/>
                    </a:lnTo>
                    <a:lnTo>
                      <a:pt x="7" y="8"/>
                    </a:lnTo>
                    <a:lnTo>
                      <a:pt x="3" y="4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3035" name="Freeform 267"/>
              <p:cNvSpPr>
                <a:spLocks/>
              </p:cNvSpPr>
              <p:nvPr/>
            </p:nvSpPr>
            <p:spPr bwMode="auto">
              <a:xfrm>
                <a:off x="1122" y="2802"/>
                <a:ext cx="9" cy="1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" y="11"/>
                  </a:cxn>
                  <a:cxn ang="0">
                    <a:pos x="2" y="16"/>
                  </a:cxn>
                  <a:cxn ang="0">
                    <a:pos x="4" y="18"/>
                  </a:cxn>
                  <a:cxn ang="0">
                    <a:pos x="8" y="22"/>
                  </a:cxn>
                  <a:cxn ang="0">
                    <a:pos x="14" y="28"/>
                  </a:cxn>
                  <a:cxn ang="0">
                    <a:pos x="20" y="30"/>
                  </a:cxn>
                  <a:cxn ang="0">
                    <a:pos x="26" y="31"/>
                  </a:cxn>
                  <a:cxn ang="0">
                    <a:pos x="29" y="31"/>
                  </a:cxn>
                  <a:cxn ang="0">
                    <a:pos x="6" y="14"/>
                  </a:cxn>
                  <a:cxn ang="0">
                    <a:pos x="0" y="0"/>
                  </a:cxn>
                </a:cxnLst>
                <a:rect l="0" t="0" r="r" b="b"/>
                <a:pathLst>
                  <a:path w="29" h="31">
                    <a:moveTo>
                      <a:pt x="0" y="0"/>
                    </a:moveTo>
                    <a:lnTo>
                      <a:pt x="2" y="11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8" y="22"/>
                    </a:lnTo>
                    <a:lnTo>
                      <a:pt x="14" y="28"/>
                    </a:lnTo>
                    <a:lnTo>
                      <a:pt x="20" y="30"/>
                    </a:lnTo>
                    <a:lnTo>
                      <a:pt x="26" y="31"/>
                    </a:lnTo>
                    <a:lnTo>
                      <a:pt x="29" y="31"/>
                    </a:lnTo>
                    <a:lnTo>
                      <a:pt x="6" y="1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3036" name="Freeform 268"/>
              <p:cNvSpPr>
                <a:spLocks/>
              </p:cNvSpPr>
              <p:nvPr/>
            </p:nvSpPr>
            <p:spPr bwMode="auto">
              <a:xfrm>
                <a:off x="918" y="2806"/>
                <a:ext cx="17" cy="67"/>
              </a:xfrm>
              <a:custGeom>
                <a:avLst/>
                <a:gdLst/>
                <a:ahLst/>
                <a:cxnLst>
                  <a:cxn ang="0">
                    <a:pos x="0" y="199"/>
                  </a:cxn>
                  <a:cxn ang="0">
                    <a:pos x="10" y="190"/>
                  </a:cxn>
                  <a:cxn ang="0">
                    <a:pos x="18" y="178"/>
                  </a:cxn>
                  <a:cxn ang="0">
                    <a:pos x="27" y="167"/>
                  </a:cxn>
                  <a:cxn ang="0">
                    <a:pos x="34" y="153"/>
                  </a:cxn>
                  <a:cxn ang="0">
                    <a:pos x="41" y="138"/>
                  </a:cxn>
                  <a:cxn ang="0">
                    <a:pos x="46" y="125"/>
                  </a:cxn>
                  <a:cxn ang="0">
                    <a:pos x="50" y="110"/>
                  </a:cxn>
                  <a:cxn ang="0">
                    <a:pos x="52" y="97"/>
                  </a:cxn>
                  <a:cxn ang="0">
                    <a:pos x="52" y="68"/>
                  </a:cxn>
                  <a:cxn ang="0">
                    <a:pos x="48" y="37"/>
                  </a:cxn>
                  <a:cxn ang="0">
                    <a:pos x="42" y="10"/>
                  </a:cxn>
                  <a:cxn ang="0">
                    <a:pos x="40" y="0"/>
                  </a:cxn>
                  <a:cxn ang="0">
                    <a:pos x="37" y="31"/>
                  </a:cxn>
                  <a:cxn ang="0">
                    <a:pos x="36" y="76"/>
                  </a:cxn>
                  <a:cxn ang="0">
                    <a:pos x="34" y="120"/>
                  </a:cxn>
                  <a:cxn ang="0">
                    <a:pos x="30" y="148"/>
                  </a:cxn>
                  <a:cxn ang="0">
                    <a:pos x="22" y="163"/>
                  </a:cxn>
                  <a:cxn ang="0">
                    <a:pos x="14" y="175"/>
                  </a:cxn>
                  <a:cxn ang="0">
                    <a:pos x="8" y="185"/>
                  </a:cxn>
                  <a:cxn ang="0">
                    <a:pos x="6" y="188"/>
                  </a:cxn>
                  <a:cxn ang="0">
                    <a:pos x="6" y="189"/>
                  </a:cxn>
                  <a:cxn ang="0">
                    <a:pos x="4" y="191"/>
                  </a:cxn>
                  <a:cxn ang="0">
                    <a:pos x="3" y="194"/>
                  </a:cxn>
                  <a:cxn ang="0">
                    <a:pos x="0" y="199"/>
                  </a:cxn>
                </a:cxnLst>
                <a:rect l="0" t="0" r="r" b="b"/>
                <a:pathLst>
                  <a:path w="52" h="199">
                    <a:moveTo>
                      <a:pt x="0" y="199"/>
                    </a:moveTo>
                    <a:lnTo>
                      <a:pt x="10" y="190"/>
                    </a:lnTo>
                    <a:lnTo>
                      <a:pt x="18" y="178"/>
                    </a:lnTo>
                    <a:lnTo>
                      <a:pt x="27" y="167"/>
                    </a:lnTo>
                    <a:lnTo>
                      <a:pt x="34" y="153"/>
                    </a:lnTo>
                    <a:lnTo>
                      <a:pt x="41" y="138"/>
                    </a:lnTo>
                    <a:lnTo>
                      <a:pt x="46" y="125"/>
                    </a:lnTo>
                    <a:lnTo>
                      <a:pt x="50" y="110"/>
                    </a:lnTo>
                    <a:lnTo>
                      <a:pt x="52" y="97"/>
                    </a:lnTo>
                    <a:lnTo>
                      <a:pt x="52" y="68"/>
                    </a:lnTo>
                    <a:lnTo>
                      <a:pt x="48" y="37"/>
                    </a:lnTo>
                    <a:lnTo>
                      <a:pt x="42" y="10"/>
                    </a:lnTo>
                    <a:lnTo>
                      <a:pt x="40" y="0"/>
                    </a:lnTo>
                    <a:lnTo>
                      <a:pt x="37" y="31"/>
                    </a:lnTo>
                    <a:lnTo>
                      <a:pt x="36" y="76"/>
                    </a:lnTo>
                    <a:lnTo>
                      <a:pt x="34" y="120"/>
                    </a:lnTo>
                    <a:lnTo>
                      <a:pt x="30" y="148"/>
                    </a:lnTo>
                    <a:lnTo>
                      <a:pt x="22" y="163"/>
                    </a:lnTo>
                    <a:lnTo>
                      <a:pt x="14" y="175"/>
                    </a:lnTo>
                    <a:lnTo>
                      <a:pt x="8" y="185"/>
                    </a:lnTo>
                    <a:lnTo>
                      <a:pt x="6" y="188"/>
                    </a:lnTo>
                    <a:lnTo>
                      <a:pt x="6" y="189"/>
                    </a:lnTo>
                    <a:lnTo>
                      <a:pt x="4" y="191"/>
                    </a:lnTo>
                    <a:lnTo>
                      <a:pt x="3" y="194"/>
                    </a:lnTo>
                    <a:lnTo>
                      <a:pt x="0" y="19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3037" name="Freeform 269"/>
              <p:cNvSpPr>
                <a:spLocks/>
              </p:cNvSpPr>
              <p:nvPr/>
            </p:nvSpPr>
            <p:spPr bwMode="auto">
              <a:xfrm>
                <a:off x="1217" y="2787"/>
                <a:ext cx="11" cy="8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" y="10"/>
                  </a:cxn>
                  <a:cxn ang="0">
                    <a:pos x="5" y="15"/>
                  </a:cxn>
                  <a:cxn ang="0">
                    <a:pos x="6" y="18"/>
                  </a:cxn>
                  <a:cxn ang="0">
                    <a:pos x="10" y="21"/>
                  </a:cxn>
                  <a:cxn ang="0">
                    <a:pos x="16" y="24"/>
                  </a:cxn>
                  <a:cxn ang="0">
                    <a:pos x="24" y="25"/>
                  </a:cxn>
                  <a:cxn ang="0">
                    <a:pos x="30" y="24"/>
                  </a:cxn>
                  <a:cxn ang="0">
                    <a:pos x="32" y="24"/>
                  </a:cxn>
                  <a:cxn ang="0">
                    <a:pos x="7" y="13"/>
                  </a:cxn>
                  <a:cxn ang="0">
                    <a:pos x="0" y="0"/>
                  </a:cxn>
                </a:cxnLst>
                <a:rect l="0" t="0" r="r" b="b"/>
                <a:pathLst>
                  <a:path w="32" h="25">
                    <a:moveTo>
                      <a:pt x="0" y="0"/>
                    </a:moveTo>
                    <a:lnTo>
                      <a:pt x="3" y="10"/>
                    </a:lnTo>
                    <a:lnTo>
                      <a:pt x="5" y="15"/>
                    </a:lnTo>
                    <a:lnTo>
                      <a:pt x="6" y="18"/>
                    </a:lnTo>
                    <a:lnTo>
                      <a:pt x="10" y="21"/>
                    </a:lnTo>
                    <a:lnTo>
                      <a:pt x="16" y="24"/>
                    </a:lnTo>
                    <a:lnTo>
                      <a:pt x="24" y="25"/>
                    </a:lnTo>
                    <a:lnTo>
                      <a:pt x="30" y="24"/>
                    </a:lnTo>
                    <a:lnTo>
                      <a:pt x="32" y="24"/>
                    </a:lnTo>
                    <a:lnTo>
                      <a:pt x="7" y="1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14" name="Group 270"/>
            <p:cNvGrpSpPr>
              <a:grpSpLocks/>
            </p:cNvGrpSpPr>
            <p:nvPr/>
          </p:nvGrpSpPr>
          <p:grpSpPr bwMode="auto">
            <a:xfrm flipH="1">
              <a:off x="2016" y="2544"/>
              <a:ext cx="446" cy="351"/>
              <a:chOff x="816" y="2547"/>
              <a:chExt cx="446" cy="351"/>
            </a:xfrm>
          </p:grpSpPr>
          <p:sp>
            <p:nvSpPr>
              <p:cNvPr id="33039" name="Freeform 271"/>
              <p:cNvSpPr>
                <a:spLocks/>
              </p:cNvSpPr>
              <p:nvPr/>
            </p:nvSpPr>
            <p:spPr bwMode="auto">
              <a:xfrm>
                <a:off x="816" y="2547"/>
                <a:ext cx="172" cy="341"/>
              </a:xfrm>
              <a:custGeom>
                <a:avLst/>
                <a:gdLst/>
                <a:ahLst/>
                <a:cxnLst>
                  <a:cxn ang="0">
                    <a:pos x="398" y="128"/>
                  </a:cxn>
                  <a:cxn ang="0">
                    <a:pos x="379" y="103"/>
                  </a:cxn>
                  <a:cxn ang="0">
                    <a:pos x="354" y="81"/>
                  </a:cxn>
                  <a:cxn ang="0">
                    <a:pos x="329" y="63"/>
                  </a:cxn>
                  <a:cxn ang="0">
                    <a:pos x="312" y="54"/>
                  </a:cxn>
                  <a:cxn ang="0">
                    <a:pos x="275" y="46"/>
                  </a:cxn>
                  <a:cxn ang="0">
                    <a:pos x="238" y="16"/>
                  </a:cxn>
                  <a:cxn ang="0">
                    <a:pos x="207" y="1"/>
                  </a:cxn>
                  <a:cxn ang="0">
                    <a:pos x="170" y="17"/>
                  </a:cxn>
                  <a:cxn ang="0">
                    <a:pos x="143" y="6"/>
                  </a:cxn>
                  <a:cxn ang="0">
                    <a:pos x="115" y="36"/>
                  </a:cxn>
                  <a:cxn ang="0">
                    <a:pos x="106" y="53"/>
                  </a:cxn>
                  <a:cxn ang="0">
                    <a:pos x="146" y="50"/>
                  </a:cxn>
                  <a:cxn ang="0">
                    <a:pos x="133" y="84"/>
                  </a:cxn>
                  <a:cxn ang="0">
                    <a:pos x="110" y="115"/>
                  </a:cxn>
                  <a:cxn ang="0">
                    <a:pos x="88" y="138"/>
                  </a:cxn>
                  <a:cxn ang="0">
                    <a:pos x="59" y="165"/>
                  </a:cxn>
                  <a:cxn ang="0">
                    <a:pos x="0" y="205"/>
                  </a:cxn>
                  <a:cxn ang="0">
                    <a:pos x="13" y="237"/>
                  </a:cxn>
                  <a:cxn ang="0">
                    <a:pos x="75" y="253"/>
                  </a:cxn>
                  <a:cxn ang="0">
                    <a:pos x="113" y="251"/>
                  </a:cxn>
                  <a:cxn ang="0">
                    <a:pos x="107" y="261"/>
                  </a:cxn>
                  <a:cxn ang="0">
                    <a:pos x="83" y="282"/>
                  </a:cxn>
                  <a:cxn ang="0">
                    <a:pos x="61" y="304"/>
                  </a:cxn>
                  <a:cxn ang="0">
                    <a:pos x="51" y="330"/>
                  </a:cxn>
                  <a:cxn ang="0">
                    <a:pos x="62" y="374"/>
                  </a:cxn>
                  <a:cxn ang="0">
                    <a:pos x="65" y="428"/>
                  </a:cxn>
                  <a:cxn ang="0">
                    <a:pos x="82" y="462"/>
                  </a:cxn>
                  <a:cxn ang="0">
                    <a:pos x="99" y="552"/>
                  </a:cxn>
                  <a:cxn ang="0">
                    <a:pos x="123" y="587"/>
                  </a:cxn>
                  <a:cxn ang="0">
                    <a:pos x="154" y="615"/>
                  </a:cxn>
                  <a:cxn ang="0">
                    <a:pos x="177" y="644"/>
                  </a:cxn>
                  <a:cxn ang="0">
                    <a:pos x="207" y="693"/>
                  </a:cxn>
                  <a:cxn ang="0">
                    <a:pos x="241" y="720"/>
                  </a:cxn>
                  <a:cxn ang="0">
                    <a:pos x="271" y="747"/>
                  </a:cxn>
                  <a:cxn ang="0">
                    <a:pos x="293" y="770"/>
                  </a:cxn>
                  <a:cxn ang="0">
                    <a:pos x="310" y="844"/>
                  </a:cxn>
                  <a:cxn ang="0">
                    <a:pos x="306" y="923"/>
                  </a:cxn>
                  <a:cxn ang="0">
                    <a:pos x="279" y="934"/>
                  </a:cxn>
                  <a:cxn ang="0">
                    <a:pos x="263" y="976"/>
                  </a:cxn>
                  <a:cxn ang="0">
                    <a:pos x="291" y="978"/>
                  </a:cxn>
                  <a:cxn ang="0">
                    <a:pos x="290" y="1009"/>
                  </a:cxn>
                  <a:cxn ang="0">
                    <a:pos x="322" y="1022"/>
                  </a:cxn>
                  <a:cxn ang="0">
                    <a:pos x="361" y="1003"/>
                  </a:cxn>
                  <a:cxn ang="0">
                    <a:pos x="409" y="967"/>
                  </a:cxn>
                  <a:cxn ang="0">
                    <a:pos x="455" y="914"/>
                  </a:cxn>
                  <a:cxn ang="0">
                    <a:pos x="475" y="866"/>
                  </a:cxn>
                  <a:cxn ang="0">
                    <a:pos x="502" y="818"/>
                  </a:cxn>
                  <a:cxn ang="0">
                    <a:pos x="488" y="714"/>
                  </a:cxn>
                  <a:cxn ang="0">
                    <a:pos x="362" y="660"/>
                  </a:cxn>
                  <a:cxn ang="0">
                    <a:pos x="340" y="528"/>
                  </a:cxn>
                  <a:cxn ang="0">
                    <a:pos x="433" y="370"/>
                  </a:cxn>
                  <a:cxn ang="0">
                    <a:pos x="457" y="217"/>
                  </a:cxn>
                </a:cxnLst>
                <a:rect l="0" t="0" r="r" b="b"/>
                <a:pathLst>
                  <a:path w="514" h="1024">
                    <a:moveTo>
                      <a:pt x="452" y="203"/>
                    </a:moveTo>
                    <a:lnTo>
                      <a:pt x="454" y="199"/>
                    </a:lnTo>
                    <a:lnTo>
                      <a:pt x="414" y="154"/>
                    </a:lnTo>
                    <a:lnTo>
                      <a:pt x="420" y="147"/>
                    </a:lnTo>
                    <a:lnTo>
                      <a:pt x="398" y="128"/>
                    </a:lnTo>
                    <a:lnTo>
                      <a:pt x="397" y="126"/>
                    </a:lnTo>
                    <a:lnTo>
                      <a:pt x="395" y="122"/>
                    </a:lnTo>
                    <a:lnTo>
                      <a:pt x="390" y="117"/>
                    </a:lnTo>
                    <a:lnTo>
                      <a:pt x="385" y="111"/>
                    </a:lnTo>
                    <a:lnTo>
                      <a:pt x="379" y="103"/>
                    </a:lnTo>
                    <a:lnTo>
                      <a:pt x="373" y="96"/>
                    </a:lnTo>
                    <a:lnTo>
                      <a:pt x="364" y="90"/>
                    </a:lnTo>
                    <a:lnTo>
                      <a:pt x="356" y="84"/>
                    </a:lnTo>
                    <a:lnTo>
                      <a:pt x="356" y="83"/>
                    </a:lnTo>
                    <a:lnTo>
                      <a:pt x="354" y="81"/>
                    </a:lnTo>
                    <a:lnTo>
                      <a:pt x="352" y="78"/>
                    </a:lnTo>
                    <a:lnTo>
                      <a:pt x="347" y="74"/>
                    </a:lnTo>
                    <a:lnTo>
                      <a:pt x="342" y="71"/>
                    </a:lnTo>
                    <a:lnTo>
                      <a:pt x="336" y="67"/>
                    </a:lnTo>
                    <a:lnTo>
                      <a:pt x="329" y="63"/>
                    </a:lnTo>
                    <a:lnTo>
                      <a:pt x="320" y="61"/>
                    </a:lnTo>
                    <a:lnTo>
                      <a:pt x="320" y="60"/>
                    </a:lnTo>
                    <a:lnTo>
                      <a:pt x="318" y="59"/>
                    </a:lnTo>
                    <a:lnTo>
                      <a:pt x="315" y="57"/>
                    </a:lnTo>
                    <a:lnTo>
                      <a:pt x="312" y="54"/>
                    </a:lnTo>
                    <a:lnTo>
                      <a:pt x="305" y="52"/>
                    </a:lnTo>
                    <a:lnTo>
                      <a:pt x="298" y="50"/>
                    </a:lnTo>
                    <a:lnTo>
                      <a:pt x="289" y="48"/>
                    </a:lnTo>
                    <a:lnTo>
                      <a:pt x="277" y="47"/>
                    </a:lnTo>
                    <a:lnTo>
                      <a:pt x="275" y="46"/>
                    </a:lnTo>
                    <a:lnTo>
                      <a:pt x="271" y="41"/>
                    </a:lnTo>
                    <a:lnTo>
                      <a:pt x="265" y="36"/>
                    </a:lnTo>
                    <a:lnTo>
                      <a:pt x="256" y="30"/>
                    </a:lnTo>
                    <a:lnTo>
                      <a:pt x="248" y="22"/>
                    </a:lnTo>
                    <a:lnTo>
                      <a:pt x="238" y="16"/>
                    </a:lnTo>
                    <a:lnTo>
                      <a:pt x="231" y="10"/>
                    </a:lnTo>
                    <a:lnTo>
                      <a:pt x="225" y="5"/>
                    </a:lnTo>
                    <a:lnTo>
                      <a:pt x="219" y="1"/>
                    </a:lnTo>
                    <a:lnTo>
                      <a:pt x="213" y="0"/>
                    </a:lnTo>
                    <a:lnTo>
                      <a:pt x="207" y="1"/>
                    </a:lnTo>
                    <a:lnTo>
                      <a:pt x="199" y="5"/>
                    </a:lnTo>
                    <a:lnTo>
                      <a:pt x="192" y="8"/>
                    </a:lnTo>
                    <a:lnTo>
                      <a:pt x="185" y="12"/>
                    </a:lnTo>
                    <a:lnTo>
                      <a:pt x="177" y="15"/>
                    </a:lnTo>
                    <a:lnTo>
                      <a:pt x="170" y="17"/>
                    </a:lnTo>
                    <a:lnTo>
                      <a:pt x="168" y="15"/>
                    </a:lnTo>
                    <a:lnTo>
                      <a:pt x="162" y="12"/>
                    </a:lnTo>
                    <a:lnTo>
                      <a:pt x="153" y="8"/>
                    </a:lnTo>
                    <a:lnTo>
                      <a:pt x="144" y="5"/>
                    </a:lnTo>
                    <a:lnTo>
                      <a:pt x="143" y="6"/>
                    </a:lnTo>
                    <a:lnTo>
                      <a:pt x="141" y="10"/>
                    </a:lnTo>
                    <a:lnTo>
                      <a:pt x="136" y="15"/>
                    </a:lnTo>
                    <a:lnTo>
                      <a:pt x="130" y="21"/>
                    </a:lnTo>
                    <a:lnTo>
                      <a:pt x="124" y="29"/>
                    </a:lnTo>
                    <a:lnTo>
                      <a:pt x="115" y="36"/>
                    </a:lnTo>
                    <a:lnTo>
                      <a:pt x="106" y="43"/>
                    </a:lnTo>
                    <a:lnTo>
                      <a:pt x="97" y="50"/>
                    </a:lnTo>
                    <a:lnTo>
                      <a:pt x="98" y="50"/>
                    </a:lnTo>
                    <a:lnTo>
                      <a:pt x="101" y="52"/>
                    </a:lnTo>
                    <a:lnTo>
                      <a:pt x="106" y="53"/>
                    </a:lnTo>
                    <a:lnTo>
                      <a:pt x="113" y="54"/>
                    </a:lnTo>
                    <a:lnTo>
                      <a:pt x="121" y="55"/>
                    </a:lnTo>
                    <a:lnTo>
                      <a:pt x="129" y="55"/>
                    </a:lnTo>
                    <a:lnTo>
                      <a:pt x="138" y="53"/>
                    </a:lnTo>
                    <a:lnTo>
                      <a:pt x="146" y="50"/>
                    </a:lnTo>
                    <a:lnTo>
                      <a:pt x="149" y="69"/>
                    </a:lnTo>
                    <a:lnTo>
                      <a:pt x="148" y="70"/>
                    </a:lnTo>
                    <a:lnTo>
                      <a:pt x="145" y="73"/>
                    </a:lnTo>
                    <a:lnTo>
                      <a:pt x="140" y="78"/>
                    </a:lnTo>
                    <a:lnTo>
                      <a:pt x="133" y="84"/>
                    </a:lnTo>
                    <a:lnTo>
                      <a:pt x="127" y="91"/>
                    </a:lnTo>
                    <a:lnTo>
                      <a:pt x="121" y="99"/>
                    </a:lnTo>
                    <a:lnTo>
                      <a:pt x="115" y="106"/>
                    </a:lnTo>
                    <a:lnTo>
                      <a:pt x="111" y="114"/>
                    </a:lnTo>
                    <a:lnTo>
                      <a:pt x="110" y="115"/>
                    </a:lnTo>
                    <a:lnTo>
                      <a:pt x="108" y="117"/>
                    </a:lnTo>
                    <a:lnTo>
                      <a:pt x="104" y="121"/>
                    </a:lnTo>
                    <a:lnTo>
                      <a:pt x="99" y="126"/>
                    </a:lnTo>
                    <a:lnTo>
                      <a:pt x="93" y="133"/>
                    </a:lnTo>
                    <a:lnTo>
                      <a:pt x="88" y="138"/>
                    </a:lnTo>
                    <a:lnTo>
                      <a:pt x="84" y="144"/>
                    </a:lnTo>
                    <a:lnTo>
                      <a:pt x="80" y="150"/>
                    </a:lnTo>
                    <a:lnTo>
                      <a:pt x="76" y="155"/>
                    </a:lnTo>
                    <a:lnTo>
                      <a:pt x="68" y="160"/>
                    </a:lnTo>
                    <a:lnTo>
                      <a:pt x="59" y="165"/>
                    </a:lnTo>
                    <a:lnTo>
                      <a:pt x="47" y="172"/>
                    </a:lnTo>
                    <a:lnTo>
                      <a:pt x="36" y="179"/>
                    </a:lnTo>
                    <a:lnTo>
                      <a:pt x="23" y="186"/>
                    </a:lnTo>
                    <a:lnTo>
                      <a:pt x="12" y="196"/>
                    </a:lnTo>
                    <a:lnTo>
                      <a:pt x="0" y="205"/>
                    </a:lnTo>
                    <a:lnTo>
                      <a:pt x="0" y="207"/>
                    </a:lnTo>
                    <a:lnTo>
                      <a:pt x="1" y="213"/>
                    </a:lnTo>
                    <a:lnTo>
                      <a:pt x="4" y="220"/>
                    </a:lnTo>
                    <a:lnTo>
                      <a:pt x="11" y="226"/>
                    </a:lnTo>
                    <a:lnTo>
                      <a:pt x="13" y="237"/>
                    </a:lnTo>
                    <a:lnTo>
                      <a:pt x="19" y="245"/>
                    </a:lnTo>
                    <a:lnTo>
                      <a:pt x="30" y="250"/>
                    </a:lnTo>
                    <a:lnTo>
                      <a:pt x="44" y="254"/>
                    </a:lnTo>
                    <a:lnTo>
                      <a:pt x="59" y="254"/>
                    </a:lnTo>
                    <a:lnTo>
                      <a:pt x="75" y="253"/>
                    </a:lnTo>
                    <a:lnTo>
                      <a:pt x="87" y="250"/>
                    </a:lnTo>
                    <a:lnTo>
                      <a:pt x="98" y="246"/>
                    </a:lnTo>
                    <a:lnTo>
                      <a:pt x="100" y="247"/>
                    </a:lnTo>
                    <a:lnTo>
                      <a:pt x="105" y="249"/>
                    </a:lnTo>
                    <a:lnTo>
                      <a:pt x="113" y="251"/>
                    </a:lnTo>
                    <a:lnTo>
                      <a:pt x="124" y="251"/>
                    </a:lnTo>
                    <a:lnTo>
                      <a:pt x="123" y="253"/>
                    </a:lnTo>
                    <a:lnTo>
                      <a:pt x="119" y="255"/>
                    </a:lnTo>
                    <a:lnTo>
                      <a:pt x="113" y="257"/>
                    </a:lnTo>
                    <a:lnTo>
                      <a:pt x="107" y="261"/>
                    </a:lnTo>
                    <a:lnTo>
                      <a:pt x="101" y="265"/>
                    </a:lnTo>
                    <a:lnTo>
                      <a:pt x="94" y="270"/>
                    </a:lnTo>
                    <a:lnTo>
                      <a:pt x="88" y="276"/>
                    </a:lnTo>
                    <a:lnTo>
                      <a:pt x="84" y="281"/>
                    </a:lnTo>
                    <a:lnTo>
                      <a:pt x="83" y="282"/>
                    </a:lnTo>
                    <a:lnTo>
                      <a:pt x="81" y="284"/>
                    </a:lnTo>
                    <a:lnTo>
                      <a:pt x="77" y="287"/>
                    </a:lnTo>
                    <a:lnTo>
                      <a:pt x="71" y="292"/>
                    </a:lnTo>
                    <a:lnTo>
                      <a:pt x="66" y="298"/>
                    </a:lnTo>
                    <a:lnTo>
                      <a:pt x="61" y="304"/>
                    </a:lnTo>
                    <a:lnTo>
                      <a:pt x="57" y="310"/>
                    </a:lnTo>
                    <a:lnTo>
                      <a:pt x="53" y="317"/>
                    </a:lnTo>
                    <a:lnTo>
                      <a:pt x="62" y="317"/>
                    </a:lnTo>
                    <a:lnTo>
                      <a:pt x="59" y="321"/>
                    </a:lnTo>
                    <a:lnTo>
                      <a:pt x="51" y="330"/>
                    </a:lnTo>
                    <a:lnTo>
                      <a:pt x="45" y="345"/>
                    </a:lnTo>
                    <a:lnTo>
                      <a:pt x="44" y="361"/>
                    </a:lnTo>
                    <a:lnTo>
                      <a:pt x="56" y="361"/>
                    </a:lnTo>
                    <a:lnTo>
                      <a:pt x="56" y="379"/>
                    </a:lnTo>
                    <a:lnTo>
                      <a:pt x="62" y="374"/>
                    </a:lnTo>
                    <a:lnTo>
                      <a:pt x="61" y="380"/>
                    </a:lnTo>
                    <a:lnTo>
                      <a:pt x="58" y="393"/>
                    </a:lnTo>
                    <a:lnTo>
                      <a:pt x="57" y="411"/>
                    </a:lnTo>
                    <a:lnTo>
                      <a:pt x="59" y="428"/>
                    </a:lnTo>
                    <a:lnTo>
                      <a:pt x="65" y="428"/>
                    </a:lnTo>
                    <a:lnTo>
                      <a:pt x="65" y="431"/>
                    </a:lnTo>
                    <a:lnTo>
                      <a:pt x="65" y="439"/>
                    </a:lnTo>
                    <a:lnTo>
                      <a:pt x="67" y="453"/>
                    </a:lnTo>
                    <a:lnTo>
                      <a:pt x="71" y="468"/>
                    </a:lnTo>
                    <a:lnTo>
                      <a:pt x="82" y="462"/>
                    </a:lnTo>
                    <a:lnTo>
                      <a:pt x="84" y="510"/>
                    </a:lnTo>
                    <a:lnTo>
                      <a:pt x="93" y="525"/>
                    </a:lnTo>
                    <a:lnTo>
                      <a:pt x="94" y="529"/>
                    </a:lnTo>
                    <a:lnTo>
                      <a:pt x="96" y="538"/>
                    </a:lnTo>
                    <a:lnTo>
                      <a:pt x="99" y="552"/>
                    </a:lnTo>
                    <a:lnTo>
                      <a:pt x="104" y="564"/>
                    </a:lnTo>
                    <a:lnTo>
                      <a:pt x="111" y="562"/>
                    </a:lnTo>
                    <a:lnTo>
                      <a:pt x="112" y="567"/>
                    </a:lnTo>
                    <a:lnTo>
                      <a:pt x="117" y="576"/>
                    </a:lnTo>
                    <a:lnTo>
                      <a:pt x="123" y="587"/>
                    </a:lnTo>
                    <a:lnTo>
                      <a:pt x="131" y="593"/>
                    </a:lnTo>
                    <a:lnTo>
                      <a:pt x="142" y="616"/>
                    </a:lnTo>
                    <a:lnTo>
                      <a:pt x="151" y="610"/>
                    </a:lnTo>
                    <a:lnTo>
                      <a:pt x="152" y="611"/>
                    </a:lnTo>
                    <a:lnTo>
                      <a:pt x="154" y="615"/>
                    </a:lnTo>
                    <a:lnTo>
                      <a:pt x="157" y="620"/>
                    </a:lnTo>
                    <a:lnTo>
                      <a:pt x="162" y="626"/>
                    </a:lnTo>
                    <a:lnTo>
                      <a:pt x="167" y="633"/>
                    </a:lnTo>
                    <a:lnTo>
                      <a:pt x="172" y="639"/>
                    </a:lnTo>
                    <a:lnTo>
                      <a:pt x="177" y="644"/>
                    </a:lnTo>
                    <a:lnTo>
                      <a:pt x="183" y="647"/>
                    </a:lnTo>
                    <a:lnTo>
                      <a:pt x="184" y="653"/>
                    </a:lnTo>
                    <a:lnTo>
                      <a:pt x="189" y="664"/>
                    </a:lnTo>
                    <a:lnTo>
                      <a:pt x="196" y="679"/>
                    </a:lnTo>
                    <a:lnTo>
                      <a:pt x="207" y="693"/>
                    </a:lnTo>
                    <a:lnTo>
                      <a:pt x="211" y="681"/>
                    </a:lnTo>
                    <a:lnTo>
                      <a:pt x="212" y="685"/>
                    </a:lnTo>
                    <a:lnTo>
                      <a:pt x="217" y="695"/>
                    </a:lnTo>
                    <a:lnTo>
                      <a:pt x="227" y="707"/>
                    </a:lnTo>
                    <a:lnTo>
                      <a:pt x="241" y="720"/>
                    </a:lnTo>
                    <a:lnTo>
                      <a:pt x="244" y="723"/>
                    </a:lnTo>
                    <a:lnTo>
                      <a:pt x="250" y="730"/>
                    </a:lnTo>
                    <a:lnTo>
                      <a:pt x="258" y="740"/>
                    </a:lnTo>
                    <a:lnTo>
                      <a:pt x="270" y="746"/>
                    </a:lnTo>
                    <a:lnTo>
                      <a:pt x="271" y="747"/>
                    </a:lnTo>
                    <a:lnTo>
                      <a:pt x="272" y="749"/>
                    </a:lnTo>
                    <a:lnTo>
                      <a:pt x="275" y="754"/>
                    </a:lnTo>
                    <a:lnTo>
                      <a:pt x="280" y="759"/>
                    </a:lnTo>
                    <a:lnTo>
                      <a:pt x="285" y="764"/>
                    </a:lnTo>
                    <a:lnTo>
                      <a:pt x="293" y="770"/>
                    </a:lnTo>
                    <a:lnTo>
                      <a:pt x="300" y="777"/>
                    </a:lnTo>
                    <a:lnTo>
                      <a:pt x="310" y="782"/>
                    </a:lnTo>
                    <a:lnTo>
                      <a:pt x="310" y="790"/>
                    </a:lnTo>
                    <a:lnTo>
                      <a:pt x="309" y="812"/>
                    </a:lnTo>
                    <a:lnTo>
                      <a:pt x="310" y="844"/>
                    </a:lnTo>
                    <a:lnTo>
                      <a:pt x="314" y="878"/>
                    </a:lnTo>
                    <a:lnTo>
                      <a:pt x="313" y="882"/>
                    </a:lnTo>
                    <a:lnTo>
                      <a:pt x="311" y="891"/>
                    </a:lnTo>
                    <a:lnTo>
                      <a:pt x="308" y="906"/>
                    </a:lnTo>
                    <a:lnTo>
                      <a:pt x="306" y="923"/>
                    </a:lnTo>
                    <a:lnTo>
                      <a:pt x="305" y="923"/>
                    </a:lnTo>
                    <a:lnTo>
                      <a:pt x="301" y="923"/>
                    </a:lnTo>
                    <a:lnTo>
                      <a:pt x="295" y="925"/>
                    </a:lnTo>
                    <a:lnTo>
                      <a:pt x="288" y="928"/>
                    </a:lnTo>
                    <a:lnTo>
                      <a:pt x="279" y="934"/>
                    </a:lnTo>
                    <a:lnTo>
                      <a:pt x="271" y="943"/>
                    </a:lnTo>
                    <a:lnTo>
                      <a:pt x="262" y="956"/>
                    </a:lnTo>
                    <a:lnTo>
                      <a:pt x="256" y="974"/>
                    </a:lnTo>
                    <a:lnTo>
                      <a:pt x="258" y="975"/>
                    </a:lnTo>
                    <a:lnTo>
                      <a:pt x="263" y="976"/>
                    </a:lnTo>
                    <a:lnTo>
                      <a:pt x="271" y="976"/>
                    </a:lnTo>
                    <a:lnTo>
                      <a:pt x="277" y="971"/>
                    </a:lnTo>
                    <a:lnTo>
                      <a:pt x="278" y="973"/>
                    </a:lnTo>
                    <a:lnTo>
                      <a:pt x="283" y="976"/>
                    </a:lnTo>
                    <a:lnTo>
                      <a:pt x="291" y="978"/>
                    </a:lnTo>
                    <a:lnTo>
                      <a:pt x="300" y="978"/>
                    </a:lnTo>
                    <a:lnTo>
                      <a:pt x="299" y="980"/>
                    </a:lnTo>
                    <a:lnTo>
                      <a:pt x="295" y="987"/>
                    </a:lnTo>
                    <a:lnTo>
                      <a:pt x="292" y="997"/>
                    </a:lnTo>
                    <a:lnTo>
                      <a:pt x="290" y="1009"/>
                    </a:lnTo>
                    <a:lnTo>
                      <a:pt x="297" y="1020"/>
                    </a:lnTo>
                    <a:lnTo>
                      <a:pt x="311" y="1018"/>
                    </a:lnTo>
                    <a:lnTo>
                      <a:pt x="312" y="1019"/>
                    </a:lnTo>
                    <a:lnTo>
                      <a:pt x="316" y="1020"/>
                    </a:lnTo>
                    <a:lnTo>
                      <a:pt x="322" y="1022"/>
                    </a:lnTo>
                    <a:lnTo>
                      <a:pt x="331" y="1024"/>
                    </a:lnTo>
                    <a:lnTo>
                      <a:pt x="333" y="1021"/>
                    </a:lnTo>
                    <a:lnTo>
                      <a:pt x="340" y="1017"/>
                    </a:lnTo>
                    <a:lnTo>
                      <a:pt x="350" y="1011"/>
                    </a:lnTo>
                    <a:lnTo>
                      <a:pt x="361" y="1003"/>
                    </a:lnTo>
                    <a:lnTo>
                      <a:pt x="374" y="992"/>
                    </a:lnTo>
                    <a:lnTo>
                      <a:pt x="385" y="982"/>
                    </a:lnTo>
                    <a:lnTo>
                      <a:pt x="396" y="971"/>
                    </a:lnTo>
                    <a:lnTo>
                      <a:pt x="403" y="961"/>
                    </a:lnTo>
                    <a:lnTo>
                      <a:pt x="409" y="967"/>
                    </a:lnTo>
                    <a:lnTo>
                      <a:pt x="425" y="941"/>
                    </a:lnTo>
                    <a:lnTo>
                      <a:pt x="439" y="950"/>
                    </a:lnTo>
                    <a:lnTo>
                      <a:pt x="442" y="946"/>
                    </a:lnTo>
                    <a:lnTo>
                      <a:pt x="448" y="933"/>
                    </a:lnTo>
                    <a:lnTo>
                      <a:pt x="455" y="914"/>
                    </a:lnTo>
                    <a:lnTo>
                      <a:pt x="458" y="891"/>
                    </a:lnTo>
                    <a:lnTo>
                      <a:pt x="469" y="895"/>
                    </a:lnTo>
                    <a:lnTo>
                      <a:pt x="470" y="891"/>
                    </a:lnTo>
                    <a:lnTo>
                      <a:pt x="473" y="881"/>
                    </a:lnTo>
                    <a:lnTo>
                      <a:pt x="475" y="866"/>
                    </a:lnTo>
                    <a:lnTo>
                      <a:pt x="476" y="850"/>
                    </a:lnTo>
                    <a:lnTo>
                      <a:pt x="493" y="854"/>
                    </a:lnTo>
                    <a:lnTo>
                      <a:pt x="495" y="849"/>
                    </a:lnTo>
                    <a:lnTo>
                      <a:pt x="500" y="834"/>
                    </a:lnTo>
                    <a:lnTo>
                      <a:pt x="502" y="818"/>
                    </a:lnTo>
                    <a:lnTo>
                      <a:pt x="501" y="802"/>
                    </a:lnTo>
                    <a:lnTo>
                      <a:pt x="514" y="806"/>
                    </a:lnTo>
                    <a:lnTo>
                      <a:pt x="510" y="771"/>
                    </a:lnTo>
                    <a:lnTo>
                      <a:pt x="501" y="740"/>
                    </a:lnTo>
                    <a:lnTo>
                      <a:pt x="488" y="714"/>
                    </a:lnTo>
                    <a:lnTo>
                      <a:pt x="470" y="691"/>
                    </a:lnTo>
                    <a:lnTo>
                      <a:pt x="449" y="674"/>
                    </a:lnTo>
                    <a:lnTo>
                      <a:pt x="424" y="662"/>
                    </a:lnTo>
                    <a:lnTo>
                      <a:pt x="395" y="658"/>
                    </a:lnTo>
                    <a:lnTo>
                      <a:pt x="362" y="660"/>
                    </a:lnTo>
                    <a:lnTo>
                      <a:pt x="354" y="641"/>
                    </a:lnTo>
                    <a:lnTo>
                      <a:pt x="346" y="617"/>
                    </a:lnTo>
                    <a:lnTo>
                      <a:pt x="341" y="589"/>
                    </a:lnTo>
                    <a:lnTo>
                      <a:pt x="339" y="558"/>
                    </a:lnTo>
                    <a:lnTo>
                      <a:pt x="340" y="528"/>
                    </a:lnTo>
                    <a:lnTo>
                      <a:pt x="346" y="499"/>
                    </a:lnTo>
                    <a:lnTo>
                      <a:pt x="357" y="475"/>
                    </a:lnTo>
                    <a:lnTo>
                      <a:pt x="375" y="457"/>
                    </a:lnTo>
                    <a:lnTo>
                      <a:pt x="409" y="412"/>
                    </a:lnTo>
                    <a:lnTo>
                      <a:pt x="433" y="370"/>
                    </a:lnTo>
                    <a:lnTo>
                      <a:pt x="449" y="331"/>
                    </a:lnTo>
                    <a:lnTo>
                      <a:pt x="458" y="296"/>
                    </a:lnTo>
                    <a:lnTo>
                      <a:pt x="460" y="264"/>
                    </a:lnTo>
                    <a:lnTo>
                      <a:pt x="460" y="238"/>
                    </a:lnTo>
                    <a:lnTo>
                      <a:pt x="457" y="217"/>
                    </a:lnTo>
                    <a:lnTo>
                      <a:pt x="452" y="20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3040" name="Freeform 272"/>
              <p:cNvSpPr>
                <a:spLocks/>
              </p:cNvSpPr>
              <p:nvPr/>
            </p:nvSpPr>
            <p:spPr bwMode="auto">
              <a:xfrm>
                <a:off x="929" y="2614"/>
                <a:ext cx="333" cy="284"/>
              </a:xfrm>
              <a:custGeom>
                <a:avLst/>
                <a:gdLst/>
                <a:ahLst/>
                <a:cxnLst>
                  <a:cxn ang="0">
                    <a:pos x="0" y="355"/>
                  </a:cxn>
                  <a:cxn ang="0">
                    <a:pos x="56" y="455"/>
                  </a:cxn>
                  <a:cxn ang="0">
                    <a:pos x="162" y="537"/>
                  </a:cxn>
                  <a:cxn ang="0">
                    <a:pos x="187" y="564"/>
                  </a:cxn>
                  <a:cxn ang="0">
                    <a:pos x="255" y="523"/>
                  </a:cxn>
                  <a:cxn ang="0">
                    <a:pos x="310" y="503"/>
                  </a:cxn>
                  <a:cxn ang="0">
                    <a:pos x="333" y="501"/>
                  </a:cxn>
                  <a:cxn ang="0">
                    <a:pos x="357" y="492"/>
                  </a:cxn>
                  <a:cxn ang="0">
                    <a:pos x="409" y="477"/>
                  </a:cxn>
                  <a:cxn ang="0">
                    <a:pos x="432" y="520"/>
                  </a:cxn>
                  <a:cxn ang="0">
                    <a:pos x="467" y="534"/>
                  </a:cxn>
                  <a:cxn ang="0">
                    <a:pos x="494" y="561"/>
                  </a:cxn>
                  <a:cxn ang="0">
                    <a:pos x="515" y="565"/>
                  </a:cxn>
                  <a:cxn ang="0">
                    <a:pos x="546" y="586"/>
                  </a:cxn>
                  <a:cxn ang="0">
                    <a:pos x="570" y="633"/>
                  </a:cxn>
                  <a:cxn ang="0">
                    <a:pos x="577" y="687"/>
                  </a:cxn>
                  <a:cxn ang="0">
                    <a:pos x="523" y="729"/>
                  </a:cxn>
                  <a:cxn ang="0">
                    <a:pos x="521" y="771"/>
                  </a:cxn>
                  <a:cxn ang="0">
                    <a:pos x="559" y="769"/>
                  </a:cxn>
                  <a:cxn ang="0">
                    <a:pos x="579" y="755"/>
                  </a:cxn>
                  <a:cxn ang="0">
                    <a:pos x="607" y="726"/>
                  </a:cxn>
                  <a:cxn ang="0">
                    <a:pos x="640" y="638"/>
                  </a:cxn>
                  <a:cxn ang="0">
                    <a:pos x="697" y="781"/>
                  </a:cxn>
                  <a:cxn ang="0">
                    <a:pos x="673" y="811"/>
                  </a:cxn>
                  <a:cxn ang="0">
                    <a:pos x="666" y="850"/>
                  </a:cxn>
                  <a:cxn ang="0">
                    <a:pos x="680" y="850"/>
                  </a:cxn>
                  <a:cxn ang="0">
                    <a:pos x="703" y="839"/>
                  </a:cxn>
                  <a:cxn ang="0">
                    <a:pos x="724" y="833"/>
                  </a:cxn>
                  <a:cxn ang="0">
                    <a:pos x="760" y="785"/>
                  </a:cxn>
                  <a:cxn ang="0">
                    <a:pos x="770" y="629"/>
                  </a:cxn>
                  <a:cxn ang="0">
                    <a:pos x="833" y="649"/>
                  </a:cxn>
                  <a:cxn ang="0">
                    <a:pos x="903" y="637"/>
                  </a:cxn>
                  <a:cxn ang="0">
                    <a:pos x="948" y="621"/>
                  </a:cxn>
                  <a:cxn ang="0">
                    <a:pos x="977" y="600"/>
                  </a:cxn>
                  <a:cxn ang="0">
                    <a:pos x="953" y="599"/>
                  </a:cxn>
                  <a:cxn ang="0">
                    <a:pos x="973" y="573"/>
                  </a:cxn>
                  <a:cxn ang="0">
                    <a:pos x="991" y="527"/>
                  </a:cxn>
                  <a:cxn ang="0">
                    <a:pos x="974" y="506"/>
                  </a:cxn>
                  <a:cxn ang="0">
                    <a:pos x="964" y="486"/>
                  </a:cxn>
                  <a:cxn ang="0">
                    <a:pos x="946" y="504"/>
                  </a:cxn>
                  <a:cxn ang="0">
                    <a:pos x="871" y="478"/>
                  </a:cxn>
                  <a:cxn ang="0">
                    <a:pos x="853" y="361"/>
                  </a:cxn>
                  <a:cxn ang="0">
                    <a:pos x="829" y="236"/>
                  </a:cxn>
                  <a:cxn ang="0">
                    <a:pos x="774" y="181"/>
                  </a:cxn>
                  <a:cxn ang="0">
                    <a:pos x="727" y="147"/>
                  </a:cxn>
                  <a:cxn ang="0">
                    <a:pos x="668" y="118"/>
                  </a:cxn>
                  <a:cxn ang="0">
                    <a:pos x="645" y="110"/>
                  </a:cxn>
                  <a:cxn ang="0">
                    <a:pos x="589" y="100"/>
                  </a:cxn>
                  <a:cxn ang="0">
                    <a:pos x="498" y="97"/>
                  </a:cxn>
                  <a:cxn ang="0">
                    <a:pos x="402" y="95"/>
                  </a:cxn>
                  <a:cxn ang="0">
                    <a:pos x="322" y="97"/>
                  </a:cxn>
                  <a:cxn ang="0">
                    <a:pos x="222" y="86"/>
                  </a:cxn>
                  <a:cxn ang="0">
                    <a:pos x="151" y="47"/>
                  </a:cxn>
                  <a:cxn ang="0">
                    <a:pos x="118" y="14"/>
                  </a:cxn>
                  <a:cxn ang="0">
                    <a:pos x="94" y="167"/>
                  </a:cxn>
                </a:cxnLst>
                <a:rect l="0" t="0" r="r" b="b"/>
                <a:pathLst>
                  <a:path w="998" h="850">
                    <a:moveTo>
                      <a:pt x="36" y="254"/>
                    </a:moveTo>
                    <a:lnTo>
                      <a:pt x="18" y="272"/>
                    </a:lnTo>
                    <a:lnTo>
                      <a:pt x="7" y="296"/>
                    </a:lnTo>
                    <a:lnTo>
                      <a:pt x="1" y="325"/>
                    </a:lnTo>
                    <a:lnTo>
                      <a:pt x="0" y="355"/>
                    </a:lnTo>
                    <a:lnTo>
                      <a:pt x="2" y="386"/>
                    </a:lnTo>
                    <a:lnTo>
                      <a:pt x="7" y="414"/>
                    </a:lnTo>
                    <a:lnTo>
                      <a:pt x="15" y="438"/>
                    </a:lnTo>
                    <a:lnTo>
                      <a:pt x="23" y="457"/>
                    </a:lnTo>
                    <a:lnTo>
                      <a:pt x="56" y="455"/>
                    </a:lnTo>
                    <a:lnTo>
                      <a:pt x="85" y="459"/>
                    </a:lnTo>
                    <a:lnTo>
                      <a:pt x="110" y="471"/>
                    </a:lnTo>
                    <a:lnTo>
                      <a:pt x="131" y="488"/>
                    </a:lnTo>
                    <a:lnTo>
                      <a:pt x="149" y="511"/>
                    </a:lnTo>
                    <a:lnTo>
                      <a:pt x="162" y="537"/>
                    </a:lnTo>
                    <a:lnTo>
                      <a:pt x="171" y="568"/>
                    </a:lnTo>
                    <a:lnTo>
                      <a:pt x="175" y="603"/>
                    </a:lnTo>
                    <a:lnTo>
                      <a:pt x="177" y="597"/>
                    </a:lnTo>
                    <a:lnTo>
                      <a:pt x="182" y="583"/>
                    </a:lnTo>
                    <a:lnTo>
                      <a:pt x="187" y="564"/>
                    </a:lnTo>
                    <a:lnTo>
                      <a:pt x="188" y="547"/>
                    </a:lnTo>
                    <a:lnTo>
                      <a:pt x="199" y="550"/>
                    </a:lnTo>
                    <a:lnTo>
                      <a:pt x="203" y="536"/>
                    </a:lnTo>
                    <a:lnTo>
                      <a:pt x="233" y="551"/>
                    </a:lnTo>
                    <a:lnTo>
                      <a:pt x="255" y="523"/>
                    </a:lnTo>
                    <a:lnTo>
                      <a:pt x="266" y="531"/>
                    </a:lnTo>
                    <a:lnTo>
                      <a:pt x="282" y="513"/>
                    </a:lnTo>
                    <a:lnTo>
                      <a:pt x="298" y="519"/>
                    </a:lnTo>
                    <a:lnTo>
                      <a:pt x="309" y="502"/>
                    </a:lnTo>
                    <a:lnTo>
                      <a:pt x="310" y="503"/>
                    </a:lnTo>
                    <a:lnTo>
                      <a:pt x="313" y="504"/>
                    </a:lnTo>
                    <a:lnTo>
                      <a:pt x="318" y="504"/>
                    </a:lnTo>
                    <a:lnTo>
                      <a:pt x="326" y="503"/>
                    </a:lnTo>
                    <a:lnTo>
                      <a:pt x="328" y="503"/>
                    </a:lnTo>
                    <a:lnTo>
                      <a:pt x="333" y="501"/>
                    </a:lnTo>
                    <a:lnTo>
                      <a:pt x="337" y="498"/>
                    </a:lnTo>
                    <a:lnTo>
                      <a:pt x="341" y="492"/>
                    </a:lnTo>
                    <a:lnTo>
                      <a:pt x="343" y="492"/>
                    </a:lnTo>
                    <a:lnTo>
                      <a:pt x="348" y="492"/>
                    </a:lnTo>
                    <a:lnTo>
                      <a:pt x="357" y="492"/>
                    </a:lnTo>
                    <a:lnTo>
                      <a:pt x="367" y="491"/>
                    </a:lnTo>
                    <a:lnTo>
                      <a:pt x="379" y="490"/>
                    </a:lnTo>
                    <a:lnTo>
                      <a:pt x="389" y="486"/>
                    </a:lnTo>
                    <a:lnTo>
                      <a:pt x="400" y="482"/>
                    </a:lnTo>
                    <a:lnTo>
                      <a:pt x="409" y="477"/>
                    </a:lnTo>
                    <a:lnTo>
                      <a:pt x="410" y="479"/>
                    </a:lnTo>
                    <a:lnTo>
                      <a:pt x="413" y="486"/>
                    </a:lnTo>
                    <a:lnTo>
                      <a:pt x="418" y="496"/>
                    </a:lnTo>
                    <a:lnTo>
                      <a:pt x="424" y="508"/>
                    </a:lnTo>
                    <a:lnTo>
                      <a:pt x="432" y="520"/>
                    </a:lnTo>
                    <a:lnTo>
                      <a:pt x="441" y="533"/>
                    </a:lnTo>
                    <a:lnTo>
                      <a:pt x="450" y="543"/>
                    </a:lnTo>
                    <a:lnTo>
                      <a:pt x="461" y="552"/>
                    </a:lnTo>
                    <a:lnTo>
                      <a:pt x="466" y="533"/>
                    </a:lnTo>
                    <a:lnTo>
                      <a:pt x="467" y="534"/>
                    </a:lnTo>
                    <a:lnTo>
                      <a:pt x="470" y="538"/>
                    </a:lnTo>
                    <a:lnTo>
                      <a:pt x="474" y="542"/>
                    </a:lnTo>
                    <a:lnTo>
                      <a:pt x="481" y="548"/>
                    </a:lnTo>
                    <a:lnTo>
                      <a:pt x="487" y="555"/>
                    </a:lnTo>
                    <a:lnTo>
                      <a:pt x="494" y="561"/>
                    </a:lnTo>
                    <a:lnTo>
                      <a:pt x="502" y="567"/>
                    </a:lnTo>
                    <a:lnTo>
                      <a:pt x="509" y="572"/>
                    </a:lnTo>
                    <a:lnTo>
                      <a:pt x="512" y="562"/>
                    </a:lnTo>
                    <a:lnTo>
                      <a:pt x="513" y="563"/>
                    </a:lnTo>
                    <a:lnTo>
                      <a:pt x="515" y="565"/>
                    </a:lnTo>
                    <a:lnTo>
                      <a:pt x="519" y="569"/>
                    </a:lnTo>
                    <a:lnTo>
                      <a:pt x="525" y="574"/>
                    </a:lnTo>
                    <a:lnTo>
                      <a:pt x="531" y="579"/>
                    </a:lnTo>
                    <a:lnTo>
                      <a:pt x="538" y="583"/>
                    </a:lnTo>
                    <a:lnTo>
                      <a:pt x="546" y="586"/>
                    </a:lnTo>
                    <a:lnTo>
                      <a:pt x="553" y="588"/>
                    </a:lnTo>
                    <a:lnTo>
                      <a:pt x="557" y="622"/>
                    </a:lnTo>
                    <a:lnTo>
                      <a:pt x="564" y="617"/>
                    </a:lnTo>
                    <a:lnTo>
                      <a:pt x="566" y="622"/>
                    </a:lnTo>
                    <a:lnTo>
                      <a:pt x="570" y="633"/>
                    </a:lnTo>
                    <a:lnTo>
                      <a:pt x="576" y="647"/>
                    </a:lnTo>
                    <a:lnTo>
                      <a:pt x="585" y="659"/>
                    </a:lnTo>
                    <a:lnTo>
                      <a:pt x="583" y="681"/>
                    </a:lnTo>
                    <a:lnTo>
                      <a:pt x="581" y="683"/>
                    </a:lnTo>
                    <a:lnTo>
                      <a:pt x="577" y="687"/>
                    </a:lnTo>
                    <a:lnTo>
                      <a:pt x="569" y="693"/>
                    </a:lnTo>
                    <a:lnTo>
                      <a:pt x="559" y="702"/>
                    </a:lnTo>
                    <a:lnTo>
                      <a:pt x="548" y="711"/>
                    </a:lnTo>
                    <a:lnTo>
                      <a:pt x="535" y="721"/>
                    </a:lnTo>
                    <a:lnTo>
                      <a:pt x="523" y="729"/>
                    </a:lnTo>
                    <a:lnTo>
                      <a:pt x="509" y="737"/>
                    </a:lnTo>
                    <a:lnTo>
                      <a:pt x="509" y="764"/>
                    </a:lnTo>
                    <a:lnTo>
                      <a:pt x="515" y="767"/>
                    </a:lnTo>
                    <a:lnTo>
                      <a:pt x="516" y="768"/>
                    </a:lnTo>
                    <a:lnTo>
                      <a:pt x="521" y="771"/>
                    </a:lnTo>
                    <a:lnTo>
                      <a:pt x="527" y="773"/>
                    </a:lnTo>
                    <a:lnTo>
                      <a:pt x="535" y="771"/>
                    </a:lnTo>
                    <a:lnTo>
                      <a:pt x="546" y="764"/>
                    </a:lnTo>
                    <a:lnTo>
                      <a:pt x="547" y="769"/>
                    </a:lnTo>
                    <a:lnTo>
                      <a:pt x="559" y="769"/>
                    </a:lnTo>
                    <a:lnTo>
                      <a:pt x="560" y="769"/>
                    </a:lnTo>
                    <a:lnTo>
                      <a:pt x="564" y="767"/>
                    </a:lnTo>
                    <a:lnTo>
                      <a:pt x="568" y="764"/>
                    </a:lnTo>
                    <a:lnTo>
                      <a:pt x="573" y="761"/>
                    </a:lnTo>
                    <a:lnTo>
                      <a:pt x="579" y="755"/>
                    </a:lnTo>
                    <a:lnTo>
                      <a:pt x="586" y="749"/>
                    </a:lnTo>
                    <a:lnTo>
                      <a:pt x="592" y="741"/>
                    </a:lnTo>
                    <a:lnTo>
                      <a:pt x="598" y="731"/>
                    </a:lnTo>
                    <a:lnTo>
                      <a:pt x="602" y="731"/>
                    </a:lnTo>
                    <a:lnTo>
                      <a:pt x="607" y="726"/>
                    </a:lnTo>
                    <a:lnTo>
                      <a:pt x="616" y="713"/>
                    </a:lnTo>
                    <a:lnTo>
                      <a:pt x="627" y="697"/>
                    </a:lnTo>
                    <a:lnTo>
                      <a:pt x="633" y="678"/>
                    </a:lnTo>
                    <a:lnTo>
                      <a:pt x="639" y="675"/>
                    </a:lnTo>
                    <a:lnTo>
                      <a:pt x="640" y="638"/>
                    </a:lnTo>
                    <a:lnTo>
                      <a:pt x="657" y="643"/>
                    </a:lnTo>
                    <a:lnTo>
                      <a:pt x="697" y="688"/>
                    </a:lnTo>
                    <a:lnTo>
                      <a:pt x="704" y="723"/>
                    </a:lnTo>
                    <a:lnTo>
                      <a:pt x="698" y="780"/>
                    </a:lnTo>
                    <a:lnTo>
                      <a:pt x="697" y="781"/>
                    </a:lnTo>
                    <a:lnTo>
                      <a:pt x="695" y="785"/>
                    </a:lnTo>
                    <a:lnTo>
                      <a:pt x="692" y="790"/>
                    </a:lnTo>
                    <a:lnTo>
                      <a:pt x="686" y="796"/>
                    </a:lnTo>
                    <a:lnTo>
                      <a:pt x="680" y="804"/>
                    </a:lnTo>
                    <a:lnTo>
                      <a:pt x="673" y="811"/>
                    </a:lnTo>
                    <a:lnTo>
                      <a:pt x="665" y="817"/>
                    </a:lnTo>
                    <a:lnTo>
                      <a:pt x="656" y="824"/>
                    </a:lnTo>
                    <a:lnTo>
                      <a:pt x="654" y="840"/>
                    </a:lnTo>
                    <a:lnTo>
                      <a:pt x="660" y="842"/>
                    </a:lnTo>
                    <a:lnTo>
                      <a:pt x="666" y="850"/>
                    </a:lnTo>
                    <a:lnTo>
                      <a:pt x="667" y="850"/>
                    </a:lnTo>
                    <a:lnTo>
                      <a:pt x="668" y="850"/>
                    </a:lnTo>
                    <a:lnTo>
                      <a:pt x="672" y="850"/>
                    </a:lnTo>
                    <a:lnTo>
                      <a:pt x="676" y="850"/>
                    </a:lnTo>
                    <a:lnTo>
                      <a:pt x="680" y="850"/>
                    </a:lnTo>
                    <a:lnTo>
                      <a:pt x="685" y="850"/>
                    </a:lnTo>
                    <a:lnTo>
                      <a:pt x="692" y="849"/>
                    </a:lnTo>
                    <a:lnTo>
                      <a:pt x="698" y="848"/>
                    </a:lnTo>
                    <a:lnTo>
                      <a:pt x="702" y="839"/>
                    </a:lnTo>
                    <a:lnTo>
                      <a:pt x="703" y="839"/>
                    </a:lnTo>
                    <a:lnTo>
                      <a:pt x="707" y="840"/>
                    </a:lnTo>
                    <a:lnTo>
                      <a:pt x="712" y="840"/>
                    </a:lnTo>
                    <a:lnTo>
                      <a:pt x="718" y="839"/>
                    </a:lnTo>
                    <a:lnTo>
                      <a:pt x="720" y="837"/>
                    </a:lnTo>
                    <a:lnTo>
                      <a:pt x="724" y="833"/>
                    </a:lnTo>
                    <a:lnTo>
                      <a:pt x="730" y="826"/>
                    </a:lnTo>
                    <a:lnTo>
                      <a:pt x="738" y="816"/>
                    </a:lnTo>
                    <a:lnTo>
                      <a:pt x="746" y="806"/>
                    </a:lnTo>
                    <a:lnTo>
                      <a:pt x="753" y="795"/>
                    </a:lnTo>
                    <a:lnTo>
                      <a:pt x="760" y="785"/>
                    </a:lnTo>
                    <a:lnTo>
                      <a:pt x="764" y="775"/>
                    </a:lnTo>
                    <a:lnTo>
                      <a:pt x="760" y="741"/>
                    </a:lnTo>
                    <a:lnTo>
                      <a:pt x="785" y="675"/>
                    </a:lnTo>
                    <a:lnTo>
                      <a:pt x="787" y="654"/>
                    </a:lnTo>
                    <a:lnTo>
                      <a:pt x="770" y="629"/>
                    </a:lnTo>
                    <a:lnTo>
                      <a:pt x="787" y="634"/>
                    </a:lnTo>
                    <a:lnTo>
                      <a:pt x="790" y="636"/>
                    </a:lnTo>
                    <a:lnTo>
                      <a:pt x="801" y="640"/>
                    </a:lnTo>
                    <a:lnTo>
                      <a:pt x="815" y="645"/>
                    </a:lnTo>
                    <a:lnTo>
                      <a:pt x="833" y="649"/>
                    </a:lnTo>
                    <a:lnTo>
                      <a:pt x="853" y="654"/>
                    </a:lnTo>
                    <a:lnTo>
                      <a:pt x="875" y="654"/>
                    </a:lnTo>
                    <a:lnTo>
                      <a:pt x="896" y="650"/>
                    </a:lnTo>
                    <a:lnTo>
                      <a:pt x="916" y="641"/>
                    </a:lnTo>
                    <a:lnTo>
                      <a:pt x="903" y="637"/>
                    </a:lnTo>
                    <a:lnTo>
                      <a:pt x="905" y="636"/>
                    </a:lnTo>
                    <a:lnTo>
                      <a:pt x="912" y="634"/>
                    </a:lnTo>
                    <a:lnTo>
                      <a:pt x="922" y="630"/>
                    </a:lnTo>
                    <a:lnTo>
                      <a:pt x="935" y="626"/>
                    </a:lnTo>
                    <a:lnTo>
                      <a:pt x="948" y="621"/>
                    </a:lnTo>
                    <a:lnTo>
                      <a:pt x="960" y="615"/>
                    </a:lnTo>
                    <a:lnTo>
                      <a:pt x="972" y="607"/>
                    </a:lnTo>
                    <a:lnTo>
                      <a:pt x="980" y="599"/>
                    </a:lnTo>
                    <a:lnTo>
                      <a:pt x="979" y="599"/>
                    </a:lnTo>
                    <a:lnTo>
                      <a:pt x="977" y="600"/>
                    </a:lnTo>
                    <a:lnTo>
                      <a:pt x="974" y="600"/>
                    </a:lnTo>
                    <a:lnTo>
                      <a:pt x="970" y="600"/>
                    </a:lnTo>
                    <a:lnTo>
                      <a:pt x="964" y="601"/>
                    </a:lnTo>
                    <a:lnTo>
                      <a:pt x="958" y="600"/>
                    </a:lnTo>
                    <a:lnTo>
                      <a:pt x="953" y="599"/>
                    </a:lnTo>
                    <a:lnTo>
                      <a:pt x="947" y="598"/>
                    </a:lnTo>
                    <a:lnTo>
                      <a:pt x="949" y="596"/>
                    </a:lnTo>
                    <a:lnTo>
                      <a:pt x="955" y="590"/>
                    </a:lnTo>
                    <a:lnTo>
                      <a:pt x="963" y="583"/>
                    </a:lnTo>
                    <a:lnTo>
                      <a:pt x="973" y="573"/>
                    </a:lnTo>
                    <a:lnTo>
                      <a:pt x="981" y="562"/>
                    </a:lnTo>
                    <a:lnTo>
                      <a:pt x="990" y="550"/>
                    </a:lnTo>
                    <a:lnTo>
                      <a:pt x="996" y="536"/>
                    </a:lnTo>
                    <a:lnTo>
                      <a:pt x="998" y="523"/>
                    </a:lnTo>
                    <a:lnTo>
                      <a:pt x="991" y="527"/>
                    </a:lnTo>
                    <a:lnTo>
                      <a:pt x="992" y="525"/>
                    </a:lnTo>
                    <a:lnTo>
                      <a:pt x="992" y="519"/>
                    </a:lnTo>
                    <a:lnTo>
                      <a:pt x="991" y="511"/>
                    </a:lnTo>
                    <a:lnTo>
                      <a:pt x="983" y="501"/>
                    </a:lnTo>
                    <a:lnTo>
                      <a:pt x="974" y="506"/>
                    </a:lnTo>
                    <a:lnTo>
                      <a:pt x="974" y="503"/>
                    </a:lnTo>
                    <a:lnTo>
                      <a:pt x="974" y="497"/>
                    </a:lnTo>
                    <a:lnTo>
                      <a:pt x="971" y="490"/>
                    </a:lnTo>
                    <a:lnTo>
                      <a:pt x="964" y="485"/>
                    </a:lnTo>
                    <a:lnTo>
                      <a:pt x="964" y="486"/>
                    </a:lnTo>
                    <a:lnTo>
                      <a:pt x="962" y="489"/>
                    </a:lnTo>
                    <a:lnTo>
                      <a:pt x="960" y="492"/>
                    </a:lnTo>
                    <a:lnTo>
                      <a:pt x="956" y="495"/>
                    </a:lnTo>
                    <a:lnTo>
                      <a:pt x="952" y="500"/>
                    </a:lnTo>
                    <a:lnTo>
                      <a:pt x="946" y="504"/>
                    </a:lnTo>
                    <a:lnTo>
                      <a:pt x="938" y="510"/>
                    </a:lnTo>
                    <a:lnTo>
                      <a:pt x="930" y="514"/>
                    </a:lnTo>
                    <a:lnTo>
                      <a:pt x="891" y="514"/>
                    </a:lnTo>
                    <a:lnTo>
                      <a:pt x="873" y="499"/>
                    </a:lnTo>
                    <a:lnTo>
                      <a:pt x="871" y="478"/>
                    </a:lnTo>
                    <a:lnTo>
                      <a:pt x="867" y="443"/>
                    </a:lnTo>
                    <a:lnTo>
                      <a:pt x="861" y="437"/>
                    </a:lnTo>
                    <a:lnTo>
                      <a:pt x="859" y="383"/>
                    </a:lnTo>
                    <a:lnTo>
                      <a:pt x="852" y="376"/>
                    </a:lnTo>
                    <a:lnTo>
                      <a:pt x="853" y="361"/>
                    </a:lnTo>
                    <a:lnTo>
                      <a:pt x="853" y="327"/>
                    </a:lnTo>
                    <a:lnTo>
                      <a:pt x="849" y="287"/>
                    </a:lnTo>
                    <a:lnTo>
                      <a:pt x="836" y="255"/>
                    </a:lnTo>
                    <a:lnTo>
                      <a:pt x="834" y="246"/>
                    </a:lnTo>
                    <a:lnTo>
                      <a:pt x="829" y="236"/>
                    </a:lnTo>
                    <a:lnTo>
                      <a:pt x="822" y="225"/>
                    </a:lnTo>
                    <a:lnTo>
                      <a:pt x="812" y="213"/>
                    </a:lnTo>
                    <a:lnTo>
                      <a:pt x="802" y="202"/>
                    </a:lnTo>
                    <a:lnTo>
                      <a:pt x="789" y="191"/>
                    </a:lnTo>
                    <a:lnTo>
                      <a:pt x="774" y="181"/>
                    </a:lnTo>
                    <a:lnTo>
                      <a:pt x="760" y="172"/>
                    </a:lnTo>
                    <a:lnTo>
                      <a:pt x="758" y="170"/>
                    </a:lnTo>
                    <a:lnTo>
                      <a:pt x="750" y="165"/>
                    </a:lnTo>
                    <a:lnTo>
                      <a:pt x="740" y="157"/>
                    </a:lnTo>
                    <a:lnTo>
                      <a:pt x="727" y="147"/>
                    </a:lnTo>
                    <a:lnTo>
                      <a:pt x="714" y="138"/>
                    </a:lnTo>
                    <a:lnTo>
                      <a:pt x="698" y="128"/>
                    </a:lnTo>
                    <a:lnTo>
                      <a:pt x="683" y="122"/>
                    </a:lnTo>
                    <a:lnTo>
                      <a:pt x="670" y="118"/>
                    </a:lnTo>
                    <a:lnTo>
                      <a:pt x="668" y="118"/>
                    </a:lnTo>
                    <a:lnTo>
                      <a:pt x="666" y="117"/>
                    </a:lnTo>
                    <a:lnTo>
                      <a:pt x="663" y="116"/>
                    </a:lnTo>
                    <a:lnTo>
                      <a:pt x="659" y="114"/>
                    </a:lnTo>
                    <a:lnTo>
                      <a:pt x="653" y="113"/>
                    </a:lnTo>
                    <a:lnTo>
                      <a:pt x="645" y="110"/>
                    </a:lnTo>
                    <a:lnTo>
                      <a:pt x="637" y="108"/>
                    </a:lnTo>
                    <a:lnTo>
                      <a:pt x="627" y="105"/>
                    </a:lnTo>
                    <a:lnTo>
                      <a:pt x="615" y="103"/>
                    </a:lnTo>
                    <a:lnTo>
                      <a:pt x="602" y="102"/>
                    </a:lnTo>
                    <a:lnTo>
                      <a:pt x="589" y="100"/>
                    </a:lnTo>
                    <a:lnTo>
                      <a:pt x="573" y="98"/>
                    </a:lnTo>
                    <a:lnTo>
                      <a:pt x="556" y="97"/>
                    </a:lnTo>
                    <a:lnTo>
                      <a:pt x="538" y="97"/>
                    </a:lnTo>
                    <a:lnTo>
                      <a:pt x="519" y="97"/>
                    </a:lnTo>
                    <a:lnTo>
                      <a:pt x="498" y="97"/>
                    </a:lnTo>
                    <a:lnTo>
                      <a:pt x="488" y="97"/>
                    </a:lnTo>
                    <a:lnTo>
                      <a:pt x="471" y="97"/>
                    </a:lnTo>
                    <a:lnTo>
                      <a:pt x="450" y="96"/>
                    </a:lnTo>
                    <a:lnTo>
                      <a:pt x="426" y="96"/>
                    </a:lnTo>
                    <a:lnTo>
                      <a:pt x="402" y="95"/>
                    </a:lnTo>
                    <a:lnTo>
                      <a:pt x="380" y="95"/>
                    </a:lnTo>
                    <a:lnTo>
                      <a:pt x="361" y="95"/>
                    </a:lnTo>
                    <a:lnTo>
                      <a:pt x="348" y="96"/>
                    </a:lnTo>
                    <a:lnTo>
                      <a:pt x="337" y="97"/>
                    </a:lnTo>
                    <a:lnTo>
                      <a:pt x="322" y="97"/>
                    </a:lnTo>
                    <a:lnTo>
                      <a:pt x="304" y="96"/>
                    </a:lnTo>
                    <a:lnTo>
                      <a:pt x="284" y="94"/>
                    </a:lnTo>
                    <a:lnTo>
                      <a:pt x="264" y="92"/>
                    </a:lnTo>
                    <a:lnTo>
                      <a:pt x="243" y="89"/>
                    </a:lnTo>
                    <a:lnTo>
                      <a:pt x="222" y="86"/>
                    </a:lnTo>
                    <a:lnTo>
                      <a:pt x="204" y="83"/>
                    </a:lnTo>
                    <a:lnTo>
                      <a:pt x="187" y="79"/>
                    </a:lnTo>
                    <a:lnTo>
                      <a:pt x="173" y="71"/>
                    </a:lnTo>
                    <a:lnTo>
                      <a:pt x="161" y="60"/>
                    </a:lnTo>
                    <a:lnTo>
                      <a:pt x="151" y="47"/>
                    </a:lnTo>
                    <a:lnTo>
                      <a:pt x="142" y="35"/>
                    </a:lnTo>
                    <a:lnTo>
                      <a:pt x="132" y="22"/>
                    </a:lnTo>
                    <a:lnTo>
                      <a:pt x="123" y="11"/>
                    </a:lnTo>
                    <a:lnTo>
                      <a:pt x="113" y="0"/>
                    </a:lnTo>
                    <a:lnTo>
                      <a:pt x="118" y="14"/>
                    </a:lnTo>
                    <a:lnTo>
                      <a:pt x="121" y="35"/>
                    </a:lnTo>
                    <a:lnTo>
                      <a:pt x="121" y="61"/>
                    </a:lnTo>
                    <a:lnTo>
                      <a:pt x="119" y="93"/>
                    </a:lnTo>
                    <a:lnTo>
                      <a:pt x="110" y="128"/>
                    </a:lnTo>
                    <a:lnTo>
                      <a:pt x="94" y="167"/>
                    </a:lnTo>
                    <a:lnTo>
                      <a:pt x="70" y="209"/>
                    </a:lnTo>
                    <a:lnTo>
                      <a:pt x="36" y="25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3041" name="Freeform 273"/>
              <p:cNvSpPr>
                <a:spLocks/>
              </p:cNvSpPr>
              <p:nvPr/>
            </p:nvSpPr>
            <p:spPr bwMode="auto">
              <a:xfrm>
                <a:off x="850" y="2601"/>
                <a:ext cx="133" cy="282"/>
              </a:xfrm>
              <a:custGeom>
                <a:avLst/>
                <a:gdLst/>
                <a:ahLst/>
                <a:cxnLst>
                  <a:cxn ang="0">
                    <a:pos x="384" y="684"/>
                  </a:cxn>
                  <a:cxn ang="0">
                    <a:pos x="362" y="723"/>
                  </a:cxn>
                  <a:cxn ang="0">
                    <a:pos x="335" y="776"/>
                  </a:cxn>
                  <a:cxn ang="0">
                    <a:pos x="287" y="806"/>
                  </a:cxn>
                  <a:cxn ang="0">
                    <a:pos x="240" y="845"/>
                  </a:cxn>
                  <a:cxn ang="0">
                    <a:pos x="220" y="841"/>
                  </a:cxn>
                  <a:cxn ang="0">
                    <a:pos x="204" y="819"/>
                  </a:cxn>
                  <a:cxn ang="0">
                    <a:pos x="211" y="803"/>
                  </a:cxn>
                  <a:cxn ang="0">
                    <a:pos x="184" y="801"/>
                  </a:cxn>
                  <a:cxn ang="0">
                    <a:pos x="188" y="780"/>
                  </a:cxn>
                  <a:cxn ang="0">
                    <a:pos x="215" y="764"/>
                  </a:cxn>
                  <a:cxn ang="0">
                    <a:pos x="223" y="705"/>
                  </a:cxn>
                  <a:cxn ang="0">
                    <a:pos x="211" y="608"/>
                  </a:cxn>
                  <a:cxn ang="0">
                    <a:pos x="185" y="582"/>
                  </a:cxn>
                  <a:cxn ang="0">
                    <a:pos x="160" y="558"/>
                  </a:cxn>
                  <a:cxn ang="0">
                    <a:pos x="131" y="517"/>
                  </a:cxn>
                  <a:cxn ang="0">
                    <a:pos x="106" y="485"/>
                  </a:cxn>
                  <a:cxn ang="0">
                    <a:pos x="69" y="454"/>
                  </a:cxn>
                  <a:cxn ang="0">
                    <a:pos x="42" y="404"/>
                  </a:cxn>
                  <a:cxn ang="0">
                    <a:pos x="26" y="367"/>
                  </a:cxn>
                  <a:cxn ang="0">
                    <a:pos x="2" y="298"/>
                  </a:cxn>
                  <a:cxn ang="0">
                    <a:pos x="14" y="235"/>
                  </a:cxn>
                  <a:cxn ang="0">
                    <a:pos x="45" y="225"/>
                  </a:cxn>
                  <a:cxn ang="0">
                    <a:pos x="85" y="207"/>
                  </a:cxn>
                  <a:cxn ang="0">
                    <a:pos x="115" y="200"/>
                  </a:cxn>
                  <a:cxn ang="0">
                    <a:pos x="142" y="177"/>
                  </a:cxn>
                  <a:cxn ang="0">
                    <a:pos x="163" y="176"/>
                  </a:cxn>
                  <a:cxn ang="0">
                    <a:pos x="211" y="140"/>
                  </a:cxn>
                  <a:cxn ang="0">
                    <a:pos x="235" y="126"/>
                  </a:cxn>
                  <a:cxn ang="0">
                    <a:pos x="253" y="80"/>
                  </a:cxn>
                  <a:cxn ang="0">
                    <a:pos x="262" y="42"/>
                  </a:cxn>
                  <a:cxn ang="0">
                    <a:pos x="290" y="1"/>
                  </a:cxn>
                  <a:cxn ang="0">
                    <a:pos x="312" y="22"/>
                  </a:cxn>
                  <a:cxn ang="0">
                    <a:pos x="336" y="116"/>
                  </a:cxn>
                  <a:cxn ang="0">
                    <a:pos x="318" y="162"/>
                  </a:cxn>
                  <a:cxn ang="0">
                    <a:pos x="308" y="135"/>
                  </a:cxn>
                  <a:cxn ang="0">
                    <a:pos x="297" y="209"/>
                  </a:cxn>
                  <a:cxn ang="0">
                    <a:pos x="281" y="254"/>
                  </a:cxn>
                  <a:cxn ang="0">
                    <a:pos x="257" y="289"/>
                  </a:cxn>
                  <a:cxn ang="0">
                    <a:pos x="235" y="301"/>
                  </a:cxn>
                  <a:cxn ang="0">
                    <a:pos x="216" y="302"/>
                  </a:cxn>
                  <a:cxn ang="0">
                    <a:pos x="178" y="298"/>
                  </a:cxn>
                  <a:cxn ang="0">
                    <a:pos x="161" y="366"/>
                  </a:cxn>
                  <a:cxn ang="0">
                    <a:pos x="174" y="415"/>
                  </a:cxn>
                  <a:cxn ang="0">
                    <a:pos x="193" y="445"/>
                  </a:cxn>
                  <a:cxn ang="0">
                    <a:pos x="218" y="473"/>
                  </a:cxn>
                  <a:cxn ang="0">
                    <a:pos x="237" y="514"/>
                  </a:cxn>
                  <a:cxn ang="0">
                    <a:pos x="265" y="548"/>
                  </a:cxn>
                  <a:cxn ang="0">
                    <a:pos x="304" y="558"/>
                  </a:cxn>
                  <a:cxn ang="0">
                    <a:pos x="337" y="551"/>
                  </a:cxn>
                  <a:cxn ang="0">
                    <a:pos x="352" y="564"/>
                  </a:cxn>
                  <a:cxn ang="0">
                    <a:pos x="371" y="551"/>
                  </a:cxn>
                  <a:cxn ang="0">
                    <a:pos x="401" y="631"/>
                  </a:cxn>
                </a:cxnLst>
                <a:rect l="0" t="0" r="r" b="b"/>
                <a:pathLst>
                  <a:path w="401" h="846">
                    <a:moveTo>
                      <a:pt x="391" y="629"/>
                    </a:moveTo>
                    <a:lnTo>
                      <a:pt x="389" y="645"/>
                    </a:lnTo>
                    <a:lnTo>
                      <a:pt x="387" y="663"/>
                    </a:lnTo>
                    <a:lnTo>
                      <a:pt x="385" y="678"/>
                    </a:lnTo>
                    <a:lnTo>
                      <a:pt x="384" y="684"/>
                    </a:lnTo>
                    <a:lnTo>
                      <a:pt x="369" y="679"/>
                    </a:lnTo>
                    <a:lnTo>
                      <a:pt x="368" y="695"/>
                    </a:lnTo>
                    <a:lnTo>
                      <a:pt x="366" y="708"/>
                    </a:lnTo>
                    <a:lnTo>
                      <a:pt x="363" y="719"/>
                    </a:lnTo>
                    <a:lnTo>
                      <a:pt x="362" y="723"/>
                    </a:lnTo>
                    <a:lnTo>
                      <a:pt x="351" y="719"/>
                    </a:lnTo>
                    <a:lnTo>
                      <a:pt x="349" y="741"/>
                    </a:lnTo>
                    <a:lnTo>
                      <a:pt x="343" y="759"/>
                    </a:lnTo>
                    <a:lnTo>
                      <a:pt x="338" y="771"/>
                    </a:lnTo>
                    <a:lnTo>
                      <a:pt x="335" y="776"/>
                    </a:lnTo>
                    <a:lnTo>
                      <a:pt x="323" y="766"/>
                    </a:lnTo>
                    <a:lnTo>
                      <a:pt x="308" y="791"/>
                    </a:lnTo>
                    <a:lnTo>
                      <a:pt x="303" y="785"/>
                    </a:lnTo>
                    <a:lnTo>
                      <a:pt x="297" y="795"/>
                    </a:lnTo>
                    <a:lnTo>
                      <a:pt x="287" y="806"/>
                    </a:lnTo>
                    <a:lnTo>
                      <a:pt x="277" y="815"/>
                    </a:lnTo>
                    <a:lnTo>
                      <a:pt x="265" y="825"/>
                    </a:lnTo>
                    <a:lnTo>
                      <a:pt x="255" y="833"/>
                    </a:lnTo>
                    <a:lnTo>
                      <a:pt x="246" y="840"/>
                    </a:lnTo>
                    <a:lnTo>
                      <a:pt x="240" y="845"/>
                    </a:lnTo>
                    <a:lnTo>
                      <a:pt x="238" y="846"/>
                    </a:lnTo>
                    <a:lnTo>
                      <a:pt x="231" y="845"/>
                    </a:lnTo>
                    <a:lnTo>
                      <a:pt x="225" y="843"/>
                    </a:lnTo>
                    <a:lnTo>
                      <a:pt x="221" y="842"/>
                    </a:lnTo>
                    <a:lnTo>
                      <a:pt x="220" y="841"/>
                    </a:lnTo>
                    <a:lnTo>
                      <a:pt x="209" y="843"/>
                    </a:lnTo>
                    <a:lnTo>
                      <a:pt x="201" y="831"/>
                    </a:lnTo>
                    <a:lnTo>
                      <a:pt x="202" y="827"/>
                    </a:lnTo>
                    <a:lnTo>
                      <a:pt x="203" y="823"/>
                    </a:lnTo>
                    <a:lnTo>
                      <a:pt x="204" y="819"/>
                    </a:lnTo>
                    <a:lnTo>
                      <a:pt x="205" y="814"/>
                    </a:lnTo>
                    <a:lnTo>
                      <a:pt x="208" y="809"/>
                    </a:lnTo>
                    <a:lnTo>
                      <a:pt x="209" y="806"/>
                    </a:lnTo>
                    <a:lnTo>
                      <a:pt x="211" y="804"/>
                    </a:lnTo>
                    <a:lnTo>
                      <a:pt x="211" y="803"/>
                    </a:lnTo>
                    <a:lnTo>
                      <a:pt x="202" y="803"/>
                    </a:lnTo>
                    <a:lnTo>
                      <a:pt x="196" y="801"/>
                    </a:lnTo>
                    <a:lnTo>
                      <a:pt x="192" y="798"/>
                    </a:lnTo>
                    <a:lnTo>
                      <a:pt x="191" y="795"/>
                    </a:lnTo>
                    <a:lnTo>
                      <a:pt x="184" y="801"/>
                    </a:lnTo>
                    <a:lnTo>
                      <a:pt x="178" y="801"/>
                    </a:lnTo>
                    <a:lnTo>
                      <a:pt x="174" y="800"/>
                    </a:lnTo>
                    <a:lnTo>
                      <a:pt x="172" y="799"/>
                    </a:lnTo>
                    <a:lnTo>
                      <a:pt x="180" y="788"/>
                    </a:lnTo>
                    <a:lnTo>
                      <a:pt x="188" y="780"/>
                    </a:lnTo>
                    <a:lnTo>
                      <a:pt x="196" y="773"/>
                    </a:lnTo>
                    <a:lnTo>
                      <a:pt x="202" y="769"/>
                    </a:lnTo>
                    <a:lnTo>
                      <a:pt x="208" y="767"/>
                    </a:lnTo>
                    <a:lnTo>
                      <a:pt x="212" y="765"/>
                    </a:lnTo>
                    <a:lnTo>
                      <a:pt x="215" y="764"/>
                    </a:lnTo>
                    <a:lnTo>
                      <a:pt x="216" y="764"/>
                    </a:lnTo>
                    <a:lnTo>
                      <a:pt x="217" y="745"/>
                    </a:lnTo>
                    <a:lnTo>
                      <a:pt x="220" y="726"/>
                    </a:lnTo>
                    <a:lnTo>
                      <a:pt x="222" y="711"/>
                    </a:lnTo>
                    <a:lnTo>
                      <a:pt x="223" y="705"/>
                    </a:lnTo>
                    <a:lnTo>
                      <a:pt x="219" y="673"/>
                    </a:lnTo>
                    <a:lnTo>
                      <a:pt x="218" y="643"/>
                    </a:lnTo>
                    <a:lnTo>
                      <a:pt x="219" y="622"/>
                    </a:lnTo>
                    <a:lnTo>
                      <a:pt x="219" y="614"/>
                    </a:lnTo>
                    <a:lnTo>
                      <a:pt x="211" y="608"/>
                    </a:lnTo>
                    <a:lnTo>
                      <a:pt x="203" y="602"/>
                    </a:lnTo>
                    <a:lnTo>
                      <a:pt x="198" y="596"/>
                    </a:lnTo>
                    <a:lnTo>
                      <a:pt x="193" y="591"/>
                    </a:lnTo>
                    <a:lnTo>
                      <a:pt x="189" y="586"/>
                    </a:lnTo>
                    <a:lnTo>
                      <a:pt x="185" y="582"/>
                    </a:lnTo>
                    <a:lnTo>
                      <a:pt x="184" y="580"/>
                    </a:lnTo>
                    <a:lnTo>
                      <a:pt x="183" y="579"/>
                    </a:lnTo>
                    <a:lnTo>
                      <a:pt x="173" y="573"/>
                    </a:lnTo>
                    <a:lnTo>
                      <a:pt x="166" y="565"/>
                    </a:lnTo>
                    <a:lnTo>
                      <a:pt x="160" y="558"/>
                    </a:lnTo>
                    <a:lnTo>
                      <a:pt x="158" y="555"/>
                    </a:lnTo>
                    <a:lnTo>
                      <a:pt x="145" y="542"/>
                    </a:lnTo>
                    <a:lnTo>
                      <a:pt x="136" y="531"/>
                    </a:lnTo>
                    <a:lnTo>
                      <a:pt x="132" y="521"/>
                    </a:lnTo>
                    <a:lnTo>
                      <a:pt x="131" y="517"/>
                    </a:lnTo>
                    <a:lnTo>
                      <a:pt x="127" y="529"/>
                    </a:lnTo>
                    <a:lnTo>
                      <a:pt x="117" y="515"/>
                    </a:lnTo>
                    <a:lnTo>
                      <a:pt x="111" y="500"/>
                    </a:lnTo>
                    <a:lnTo>
                      <a:pt x="107" y="489"/>
                    </a:lnTo>
                    <a:lnTo>
                      <a:pt x="106" y="485"/>
                    </a:lnTo>
                    <a:lnTo>
                      <a:pt x="96" y="477"/>
                    </a:lnTo>
                    <a:lnTo>
                      <a:pt x="87" y="465"/>
                    </a:lnTo>
                    <a:lnTo>
                      <a:pt x="81" y="454"/>
                    </a:lnTo>
                    <a:lnTo>
                      <a:pt x="77" y="449"/>
                    </a:lnTo>
                    <a:lnTo>
                      <a:pt x="69" y="454"/>
                    </a:lnTo>
                    <a:lnTo>
                      <a:pt x="60" y="432"/>
                    </a:lnTo>
                    <a:lnTo>
                      <a:pt x="51" y="426"/>
                    </a:lnTo>
                    <a:lnTo>
                      <a:pt x="46" y="416"/>
                    </a:lnTo>
                    <a:lnTo>
                      <a:pt x="43" y="408"/>
                    </a:lnTo>
                    <a:lnTo>
                      <a:pt x="42" y="404"/>
                    </a:lnTo>
                    <a:lnTo>
                      <a:pt x="35" y="405"/>
                    </a:lnTo>
                    <a:lnTo>
                      <a:pt x="31" y="392"/>
                    </a:lnTo>
                    <a:lnTo>
                      <a:pt x="28" y="381"/>
                    </a:lnTo>
                    <a:lnTo>
                      <a:pt x="26" y="371"/>
                    </a:lnTo>
                    <a:lnTo>
                      <a:pt x="26" y="367"/>
                    </a:lnTo>
                    <a:lnTo>
                      <a:pt x="18" y="352"/>
                    </a:lnTo>
                    <a:lnTo>
                      <a:pt x="15" y="306"/>
                    </a:lnTo>
                    <a:lnTo>
                      <a:pt x="6" y="312"/>
                    </a:lnTo>
                    <a:lnTo>
                      <a:pt x="4" y="305"/>
                    </a:lnTo>
                    <a:lnTo>
                      <a:pt x="2" y="298"/>
                    </a:lnTo>
                    <a:lnTo>
                      <a:pt x="1" y="291"/>
                    </a:lnTo>
                    <a:lnTo>
                      <a:pt x="1" y="286"/>
                    </a:lnTo>
                    <a:lnTo>
                      <a:pt x="0" y="275"/>
                    </a:lnTo>
                    <a:lnTo>
                      <a:pt x="7" y="250"/>
                    </a:lnTo>
                    <a:lnTo>
                      <a:pt x="14" y="235"/>
                    </a:lnTo>
                    <a:lnTo>
                      <a:pt x="20" y="226"/>
                    </a:lnTo>
                    <a:lnTo>
                      <a:pt x="22" y="224"/>
                    </a:lnTo>
                    <a:lnTo>
                      <a:pt x="26" y="254"/>
                    </a:lnTo>
                    <a:lnTo>
                      <a:pt x="35" y="238"/>
                    </a:lnTo>
                    <a:lnTo>
                      <a:pt x="45" y="225"/>
                    </a:lnTo>
                    <a:lnTo>
                      <a:pt x="52" y="217"/>
                    </a:lnTo>
                    <a:lnTo>
                      <a:pt x="55" y="215"/>
                    </a:lnTo>
                    <a:lnTo>
                      <a:pt x="55" y="241"/>
                    </a:lnTo>
                    <a:lnTo>
                      <a:pt x="65" y="225"/>
                    </a:lnTo>
                    <a:lnTo>
                      <a:pt x="85" y="207"/>
                    </a:lnTo>
                    <a:lnTo>
                      <a:pt x="84" y="223"/>
                    </a:lnTo>
                    <a:lnTo>
                      <a:pt x="83" y="236"/>
                    </a:lnTo>
                    <a:lnTo>
                      <a:pt x="84" y="246"/>
                    </a:lnTo>
                    <a:lnTo>
                      <a:pt x="84" y="249"/>
                    </a:lnTo>
                    <a:lnTo>
                      <a:pt x="115" y="200"/>
                    </a:lnTo>
                    <a:lnTo>
                      <a:pt x="120" y="209"/>
                    </a:lnTo>
                    <a:lnTo>
                      <a:pt x="126" y="199"/>
                    </a:lnTo>
                    <a:lnTo>
                      <a:pt x="132" y="190"/>
                    </a:lnTo>
                    <a:lnTo>
                      <a:pt x="137" y="183"/>
                    </a:lnTo>
                    <a:lnTo>
                      <a:pt x="142" y="177"/>
                    </a:lnTo>
                    <a:lnTo>
                      <a:pt x="148" y="173"/>
                    </a:lnTo>
                    <a:lnTo>
                      <a:pt x="151" y="169"/>
                    </a:lnTo>
                    <a:lnTo>
                      <a:pt x="153" y="168"/>
                    </a:lnTo>
                    <a:lnTo>
                      <a:pt x="154" y="167"/>
                    </a:lnTo>
                    <a:lnTo>
                      <a:pt x="163" y="176"/>
                    </a:lnTo>
                    <a:lnTo>
                      <a:pt x="188" y="148"/>
                    </a:lnTo>
                    <a:lnTo>
                      <a:pt x="190" y="164"/>
                    </a:lnTo>
                    <a:lnTo>
                      <a:pt x="199" y="157"/>
                    </a:lnTo>
                    <a:lnTo>
                      <a:pt x="206" y="147"/>
                    </a:lnTo>
                    <a:lnTo>
                      <a:pt x="211" y="140"/>
                    </a:lnTo>
                    <a:lnTo>
                      <a:pt x="212" y="137"/>
                    </a:lnTo>
                    <a:lnTo>
                      <a:pt x="216" y="148"/>
                    </a:lnTo>
                    <a:lnTo>
                      <a:pt x="233" y="104"/>
                    </a:lnTo>
                    <a:lnTo>
                      <a:pt x="235" y="116"/>
                    </a:lnTo>
                    <a:lnTo>
                      <a:pt x="235" y="126"/>
                    </a:lnTo>
                    <a:lnTo>
                      <a:pt x="234" y="134"/>
                    </a:lnTo>
                    <a:lnTo>
                      <a:pt x="234" y="137"/>
                    </a:lnTo>
                    <a:lnTo>
                      <a:pt x="243" y="117"/>
                    </a:lnTo>
                    <a:lnTo>
                      <a:pt x="250" y="97"/>
                    </a:lnTo>
                    <a:lnTo>
                      <a:pt x="253" y="80"/>
                    </a:lnTo>
                    <a:lnTo>
                      <a:pt x="254" y="74"/>
                    </a:lnTo>
                    <a:lnTo>
                      <a:pt x="261" y="81"/>
                    </a:lnTo>
                    <a:lnTo>
                      <a:pt x="263" y="66"/>
                    </a:lnTo>
                    <a:lnTo>
                      <a:pt x="263" y="53"/>
                    </a:lnTo>
                    <a:lnTo>
                      <a:pt x="262" y="42"/>
                    </a:lnTo>
                    <a:lnTo>
                      <a:pt x="262" y="38"/>
                    </a:lnTo>
                    <a:lnTo>
                      <a:pt x="276" y="51"/>
                    </a:lnTo>
                    <a:lnTo>
                      <a:pt x="276" y="0"/>
                    </a:lnTo>
                    <a:lnTo>
                      <a:pt x="287" y="16"/>
                    </a:lnTo>
                    <a:lnTo>
                      <a:pt x="290" y="1"/>
                    </a:lnTo>
                    <a:lnTo>
                      <a:pt x="295" y="1"/>
                    </a:lnTo>
                    <a:lnTo>
                      <a:pt x="301" y="10"/>
                    </a:lnTo>
                    <a:lnTo>
                      <a:pt x="307" y="16"/>
                    </a:lnTo>
                    <a:lnTo>
                      <a:pt x="311" y="20"/>
                    </a:lnTo>
                    <a:lnTo>
                      <a:pt x="312" y="22"/>
                    </a:lnTo>
                    <a:lnTo>
                      <a:pt x="312" y="31"/>
                    </a:lnTo>
                    <a:lnTo>
                      <a:pt x="332" y="58"/>
                    </a:lnTo>
                    <a:lnTo>
                      <a:pt x="336" y="79"/>
                    </a:lnTo>
                    <a:lnTo>
                      <a:pt x="336" y="100"/>
                    </a:lnTo>
                    <a:lnTo>
                      <a:pt x="336" y="116"/>
                    </a:lnTo>
                    <a:lnTo>
                      <a:pt x="335" y="122"/>
                    </a:lnTo>
                    <a:lnTo>
                      <a:pt x="327" y="108"/>
                    </a:lnTo>
                    <a:lnTo>
                      <a:pt x="327" y="128"/>
                    </a:lnTo>
                    <a:lnTo>
                      <a:pt x="323" y="147"/>
                    </a:lnTo>
                    <a:lnTo>
                      <a:pt x="318" y="162"/>
                    </a:lnTo>
                    <a:lnTo>
                      <a:pt x="316" y="167"/>
                    </a:lnTo>
                    <a:lnTo>
                      <a:pt x="314" y="155"/>
                    </a:lnTo>
                    <a:lnTo>
                      <a:pt x="311" y="144"/>
                    </a:lnTo>
                    <a:lnTo>
                      <a:pt x="309" y="138"/>
                    </a:lnTo>
                    <a:lnTo>
                      <a:pt x="308" y="135"/>
                    </a:lnTo>
                    <a:lnTo>
                      <a:pt x="308" y="164"/>
                    </a:lnTo>
                    <a:lnTo>
                      <a:pt x="303" y="161"/>
                    </a:lnTo>
                    <a:lnTo>
                      <a:pt x="303" y="179"/>
                    </a:lnTo>
                    <a:lnTo>
                      <a:pt x="300" y="196"/>
                    </a:lnTo>
                    <a:lnTo>
                      <a:pt x="297" y="209"/>
                    </a:lnTo>
                    <a:lnTo>
                      <a:pt x="296" y="215"/>
                    </a:lnTo>
                    <a:lnTo>
                      <a:pt x="286" y="205"/>
                    </a:lnTo>
                    <a:lnTo>
                      <a:pt x="287" y="224"/>
                    </a:lnTo>
                    <a:lnTo>
                      <a:pt x="285" y="240"/>
                    </a:lnTo>
                    <a:lnTo>
                      <a:pt x="281" y="254"/>
                    </a:lnTo>
                    <a:lnTo>
                      <a:pt x="275" y="266"/>
                    </a:lnTo>
                    <a:lnTo>
                      <a:pt x="268" y="277"/>
                    </a:lnTo>
                    <a:lnTo>
                      <a:pt x="263" y="283"/>
                    </a:lnTo>
                    <a:lnTo>
                      <a:pt x="259" y="288"/>
                    </a:lnTo>
                    <a:lnTo>
                      <a:pt x="257" y="289"/>
                    </a:lnTo>
                    <a:lnTo>
                      <a:pt x="256" y="270"/>
                    </a:lnTo>
                    <a:lnTo>
                      <a:pt x="251" y="279"/>
                    </a:lnTo>
                    <a:lnTo>
                      <a:pt x="245" y="287"/>
                    </a:lnTo>
                    <a:lnTo>
                      <a:pt x="240" y="294"/>
                    </a:lnTo>
                    <a:lnTo>
                      <a:pt x="235" y="301"/>
                    </a:lnTo>
                    <a:lnTo>
                      <a:pt x="231" y="306"/>
                    </a:lnTo>
                    <a:lnTo>
                      <a:pt x="226" y="310"/>
                    </a:lnTo>
                    <a:lnTo>
                      <a:pt x="224" y="312"/>
                    </a:lnTo>
                    <a:lnTo>
                      <a:pt x="223" y="313"/>
                    </a:lnTo>
                    <a:lnTo>
                      <a:pt x="216" y="302"/>
                    </a:lnTo>
                    <a:lnTo>
                      <a:pt x="212" y="291"/>
                    </a:lnTo>
                    <a:lnTo>
                      <a:pt x="210" y="285"/>
                    </a:lnTo>
                    <a:lnTo>
                      <a:pt x="210" y="283"/>
                    </a:lnTo>
                    <a:lnTo>
                      <a:pt x="195" y="312"/>
                    </a:lnTo>
                    <a:lnTo>
                      <a:pt x="178" y="298"/>
                    </a:lnTo>
                    <a:lnTo>
                      <a:pt x="170" y="318"/>
                    </a:lnTo>
                    <a:lnTo>
                      <a:pt x="168" y="330"/>
                    </a:lnTo>
                    <a:lnTo>
                      <a:pt x="169" y="337"/>
                    </a:lnTo>
                    <a:lnTo>
                      <a:pt x="170" y="340"/>
                    </a:lnTo>
                    <a:lnTo>
                      <a:pt x="161" y="366"/>
                    </a:lnTo>
                    <a:lnTo>
                      <a:pt x="159" y="389"/>
                    </a:lnTo>
                    <a:lnTo>
                      <a:pt x="159" y="405"/>
                    </a:lnTo>
                    <a:lnTo>
                      <a:pt x="160" y="411"/>
                    </a:lnTo>
                    <a:lnTo>
                      <a:pt x="173" y="404"/>
                    </a:lnTo>
                    <a:lnTo>
                      <a:pt x="174" y="415"/>
                    </a:lnTo>
                    <a:lnTo>
                      <a:pt x="176" y="427"/>
                    </a:lnTo>
                    <a:lnTo>
                      <a:pt x="179" y="435"/>
                    </a:lnTo>
                    <a:lnTo>
                      <a:pt x="180" y="438"/>
                    </a:lnTo>
                    <a:lnTo>
                      <a:pt x="192" y="430"/>
                    </a:lnTo>
                    <a:lnTo>
                      <a:pt x="193" y="445"/>
                    </a:lnTo>
                    <a:lnTo>
                      <a:pt x="196" y="460"/>
                    </a:lnTo>
                    <a:lnTo>
                      <a:pt x="200" y="474"/>
                    </a:lnTo>
                    <a:lnTo>
                      <a:pt x="202" y="479"/>
                    </a:lnTo>
                    <a:lnTo>
                      <a:pt x="212" y="476"/>
                    </a:lnTo>
                    <a:lnTo>
                      <a:pt x="218" y="473"/>
                    </a:lnTo>
                    <a:lnTo>
                      <a:pt x="222" y="470"/>
                    </a:lnTo>
                    <a:lnTo>
                      <a:pt x="223" y="469"/>
                    </a:lnTo>
                    <a:lnTo>
                      <a:pt x="223" y="498"/>
                    </a:lnTo>
                    <a:lnTo>
                      <a:pt x="233" y="494"/>
                    </a:lnTo>
                    <a:lnTo>
                      <a:pt x="237" y="514"/>
                    </a:lnTo>
                    <a:lnTo>
                      <a:pt x="246" y="507"/>
                    </a:lnTo>
                    <a:lnTo>
                      <a:pt x="250" y="524"/>
                    </a:lnTo>
                    <a:lnTo>
                      <a:pt x="256" y="537"/>
                    </a:lnTo>
                    <a:lnTo>
                      <a:pt x="262" y="544"/>
                    </a:lnTo>
                    <a:lnTo>
                      <a:pt x="265" y="548"/>
                    </a:lnTo>
                    <a:lnTo>
                      <a:pt x="272" y="536"/>
                    </a:lnTo>
                    <a:lnTo>
                      <a:pt x="285" y="533"/>
                    </a:lnTo>
                    <a:lnTo>
                      <a:pt x="290" y="544"/>
                    </a:lnTo>
                    <a:lnTo>
                      <a:pt x="298" y="553"/>
                    </a:lnTo>
                    <a:lnTo>
                      <a:pt x="304" y="558"/>
                    </a:lnTo>
                    <a:lnTo>
                      <a:pt x="306" y="559"/>
                    </a:lnTo>
                    <a:lnTo>
                      <a:pt x="319" y="544"/>
                    </a:lnTo>
                    <a:lnTo>
                      <a:pt x="333" y="560"/>
                    </a:lnTo>
                    <a:lnTo>
                      <a:pt x="337" y="552"/>
                    </a:lnTo>
                    <a:lnTo>
                      <a:pt x="337" y="551"/>
                    </a:lnTo>
                    <a:lnTo>
                      <a:pt x="336" y="549"/>
                    </a:lnTo>
                    <a:lnTo>
                      <a:pt x="337" y="549"/>
                    </a:lnTo>
                    <a:lnTo>
                      <a:pt x="342" y="552"/>
                    </a:lnTo>
                    <a:lnTo>
                      <a:pt x="348" y="558"/>
                    </a:lnTo>
                    <a:lnTo>
                      <a:pt x="352" y="564"/>
                    </a:lnTo>
                    <a:lnTo>
                      <a:pt x="354" y="569"/>
                    </a:lnTo>
                    <a:lnTo>
                      <a:pt x="355" y="571"/>
                    </a:lnTo>
                    <a:lnTo>
                      <a:pt x="363" y="562"/>
                    </a:lnTo>
                    <a:lnTo>
                      <a:pt x="368" y="556"/>
                    </a:lnTo>
                    <a:lnTo>
                      <a:pt x="371" y="551"/>
                    </a:lnTo>
                    <a:lnTo>
                      <a:pt x="372" y="549"/>
                    </a:lnTo>
                    <a:lnTo>
                      <a:pt x="386" y="576"/>
                    </a:lnTo>
                    <a:lnTo>
                      <a:pt x="394" y="602"/>
                    </a:lnTo>
                    <a:lnTo>
                      <a:pt x="400" y="622"/>
                    </a:lnTo>
                    <a:lnTo>
                      <a:pt x="401" y="631"/>
                    </a:lnTo>
                    <a:lnTo>
                      <a:pt x="391" y="629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3042" name="Freeform 274"/>
              <p:cNvSpPr>
                <a:spLocks/>
              </p:cNvSpPr>
              <p:nvPr/>
            </p:nvSpPr>
            <p:spPr bwMode="auto">
              <a:xfrm>
                <a:off x="1199" y="2760"/>
                <a:ext cx="48" cy="66"/>
              </a:xfrm>
              <a:custGeom>
                <a:avLst/>
                <a:gdLst/>
                <a:ahLst/>
                <a:cxnLst>
                  <a:cxn ang="0">
                    <a:pos x="4" y="156"/>
                  </a:cxn>
                  <a:cxn ang="0">
                    <a:pos x="15" y="171"/>
                  </a:cxn>
                  <a:cxn ang="0">
                    <a:pos x="22" y="177"/>
                  </a:cxn>
                  <a:cxn ang="0">
                    <a:pos x="14" y="182"/>
                  </a:cxn>
                  <a:cxn ang="0">
                    <a:pos x="27" y="189"/>
                  </a:cxn>
                  <a:cxn ang="0">
                    <a:pos x="41" y="194"/>
                  </a:cxn>
                  <a:cxn ang="0">
                    <a:pos x="57" y="198"/>
                  </a:cxn>
                  <a:cxn ang="0">
                    <a:pos x="62" y="184"/>
                  </a:cxn>
                  <a:cxn ang="0">
                    <a:pos x="82" y="187"/>
                  </a:cxn>
                  <a:cxn ang="0">
                    <a:pos x="92" y="187"/>
                  </a:cxn>
                  <a:cxn ang="0">
                    <a:pos x="106" y="177"/>
                  </a:cxn>
                  <a:cxn ang="0">
                    <a:pos x="127" y="173"/>
                  </a:cxn>
                  <a:cxn ang="0">
                    <a:pos x="121" y="172"/>
                  </a:cxn>
                  <a:cxn ang="0">
                    <a:pos x="101" y="171"/>
                  </a:cxn>
                  <a:cxn ang="0">
                    <a:pos x="79" y="167"/>
                  </a:cxn>
                  <a:cxn ang="0">
                    <a:pos x="113" y="149"/>
                  </a:cxn>
                  <a:cxn ang="0">
                    <a:pos x="106" y="148"/>
                  </a:cxn>
                  <a:cxn ang="0">
                    <a:pos x="93" y="146"/>
                  </a:cxn>
                  <a:cxn ang="0">
                    <a:pos x="80" y="140"/>
                  </a:cxn>
                  <a:cxn ang="0">
                    <a:pos x="75" y="135"/>
                  </a:cxn>
                  <a:cxn ang="0">
                    <a:pos x="86" y="135"/>
                  </a:cxn>
                  <a:cxn ang="0">
                    <a:pos x="106" y="131"/>
                  </a:cxn>
                  <a:cxn ang="0">
                    <a:pos x="131" y="120"/>
                  </a:cxn>
                  <a:cxn ang="0">
                    <a:pos x="144" y="110"/>
                  </a:cxn>
                  <a:cxn ang="0">
                    <a:pos x="136" y="111"/>
                  </a:cxn>
                  <a:cxn ang="0">
                    <a:pos x="123" y="114"/>
                  </a:cxn>
                  <a:cxn ang="0">
                    <a:pos x="108" y="114"/>
                  </a:cxn>
                  <a:cxn ang="0">
                    <a:pos x="101" y="114"/>
                  </a:cxn>
                  <a:cxn ang="0">
                    <a:pos x="110" y="109"/>
                  </a:cxn>
                  <a:cxn ang="0">
                    <a:pos x="124" y="100"/>
                  </a:cxn>
                  <a:cxn ang="0">
                    <a:pos x="139" y="84"/>
                  </a:cxn>
                  <a:cxn ang="0">
                    <a:pos x="143" y="75"/>
                  </a:cxn>
                  <a:cxn ang="0">
                    <a:pos x="128" y="83"/>
                  </a:cxn>
                  <a:cxn ang="0">
                    <a:pos x="104" y="90"/>
                  </a:cxn>
                  <a:cxn ang="0">
                    <a:pos x="75" y="86"/>
                  </a:cxn>
                  <a:cxn ang="0">
                    <a:pos x="60" y="68"/>
                  </a:cxn>
                  <a:cxn ang="0">
                    <a:pos x="54" y="24"/>
                  </a:cxn>
                  <a:cxn ang="0">
                    <a:pos x="42" y="1"/>
                  </a:cxn>
                  <a:cxn ang="0">
                    <a:pos x="44" y="89"/>
                  </a:cxn>
                  <a:cxn ang="0">
                    <a:pos x="38" y="87"/>
                  </a:cxn>
                  <a:cxn ang="0">
                    <a:pos x="27" y="82"/>
                  </a:cxn>
                  <a:cxn ang="0">
                    <a:pos x="17" y="73"/>
                  </a:cxn>
                  <a:cxn ang="0">
                    <a:pos x="13" y="72"/>
                  </a:cxn>
                  <a:cxn ang="0">
                    <a:pos x="24" y="108"/>
                  </a:cxn>
                  <a:cxn ang="0">
                    <a:pos x="0" y="128"/>
                  </a:cxn>
                  <a:cxn ang="0">
                    <a:pos x="4" y="138"/>
                  </a:cxn>
                  <a:cxn ang="0">
                    <a:pos x="20" y="157"/>
                  </a:cxn>
                </a:cxnLst>
                <a:rect l="0" t="0" r="r" b="b"/>
                <a:pathLst>
                  <a:path w="145" h="198">
                    <a:moveTo>
                      <a:pt x="20" y="157"/>
                    </a:moveTo>
                    <a:lnTo>
                      <a:pt x="4" y="156"/>
                    </a:lnTo>
                    <a:lnTo>
                      <a:pt x="8" y="165"/>
                    </a:lnTo>
                    <a:lnTo>
                      <a:pt x="15" y="171"/>
                    </a:lnTo>
                    <a:lnTo>
                      <a:pt x="20" y="175"/>
                    </a:lnTo>
                    <a:lnTo>
                      <a:pt x="22" y="177"/>
                    </a:lnTo>
                    <a:lnTo>
                      <a:pt x="7" y="177"/>
                    </a:lnTo>
                    <a:lnTo>
                      <a:pt x="14" y="182"/>
                    </a:lnTo>
                    <a:lnTo>
                      <a:pt x="21" y="186"/>
                    </a:lnTo>
                    <a:lnTo>
                      <a:pt x="27" y="189"/>
                    </a:lnTo>
                    <a:lnTo>
                      <a:pt x="34" y="192"/>
                    </a:lnTo>
                    <a:lnTo>
                      <a:pt x="41" y="194"/>
                    </a:lnTo>
                    <a:lnTo>
                      <a:pt x="49" y="197"/>
                    </a:lnTo>
                    <a:lnTo>
                      <a:pt x="57" y="198"/>
                    </a:lnTo>
                    <a:lnTo>
                      <a:pt x="66" y="198"/>
                    </a:lnTo>
                    <a:lnTo>
                      <a:pt x="62" y="184"/>
                    </a:lnTo>
                    <a:lnTo>
                      <a:pt x="72" y="186"/>
                    </a:lnTo>
                    <a:lnTo>
                      <a:pt x="82" y="187"/>
                    </a:lnTo>
                    <a:lnTo>
                      <a:pt x="89" y="187"/>
                    </a:lnTo>
                    <a:lnTo>
                      <a:pt x="92" y="187"/>
                    </a:lnTo>
                    <a:lnTo>
                      <a:pt x="84" y="181"/>
                    </a:lnTo>
                    <a:lnTo>
                      <a:pt x="106" y="177"/>
                    </a:lnTo>
                    <a:lnTo>
                      <a:pt x="121" y="174"/>
                    </a:lnTo>
                    <a:lnTo>
                      <a:pt x="127" y="173"/>
                    </a:lnTo>
                    <a:lnTo>
                      <a:pt x="126" y="172"/>
                    </a:lnTo>
                    <a:lnTo>
                      <a:pt x="121" y="172"/>
                    </a:lnTo>
                    <a:lnTo>
                      <a:pt x="111" y="172"/>
                    </a:lnTo>
                    <a:lnTo>
                      <a:pt x="101" y="171"/>
                    </a:lnTo>
                    <a:lnTo>
                      <a:pt x="89" y="170"/>
                    </a:lnTo>
                    <a:lnTo>
                      <a:pt x="79" y="167"/>
                    </a:lnTo>
                    <a:lnTo>
                      <a:pt x="114" y="149"/>
                    </a:lnTo>
                    <a:lnTo>
                      <a:pt x="113" y="149"/>
                    </a:lnTo>
                    <a:lnTo>
                      <a:pt x="110" y="149"/>
                    </a:lnTo>
                    <a:lnTo>
                      <a:pt x="106" y="148"/>
                    </a:lnTo>
                    <a:lnTo>
                      <a:pt x="100" y="147"/>
                    </a:lnTo>
                    <a:lnTo>
                      <a:pt x="93" y="146"/>
                    </a:lnTo>
                    <a:lnTo>
                      <a:pt x="86" y="143"/>
                    </a:lnTo>
                    <a:lnTo>
                      <a:pt x="80" y="140"/>
                    </a:lnTo>
                    <a:lnTo>
                      <a:pt x="72" y="135"/>
                    </a:lnTo>
                    <a:lnTo>
                      <a:pt x="75" y="135"/>
                    </a:lnTo>
                    <a:lnTo>
                      <a:pt x="79" y="135"/>
                    </a:lnTo>
                    <a:lnTo>
                      <a:pt x="86" y="135"/>
                    </a:lnTo>
                    <a:lnTo>
                      <a:pt x="95" y="133"/>
                    </a:lnTo>
                    <a:lnTo>
                      <a:pt x="106" y="131"/>
                    </a:lnTo>
                    <a:lnTo>
                      <a:pt x="118" y="126"/>
                    </a:lnTo>
                    <a:lnTo>
                      <a:pt x="131" y="120"/>
                    </a:lnTo>
                    <a:lnTo>
                      <a:pt x="145" y="110"/>
                    </a:lnTo>
                    <a:lnTo>
                      <a:pt x="144" y="110"/>
                    </a:lnTo>
                    <a:lnTo>
                      <a:pt x="141" y="111"/>
                    </a:lnTo>
                    <a:lnTo>
                      <a:pt x="136" y="111"/>
                    </a:lnTo>
                    <a:lnTo>
                      <a:pt x="130" y="112"/>
                    </a:lnTo>
                    <a:lnTo>
                      <a:pt x="123" y="114"/>
                    </a:lnTo>
                    <a:lnTo>
                      <a:pt x="115" y="114"/>
                    </a:lnTo>
                    <a:lnTo>
                      <a:pt x="108" y="114"/>
                    </a:lnTo>
                    <a:lnTo>
                      <a:pt x="100" y="114"/>
                    </a:lnTo>
                    <a:lnTo>
                      <a:pt x="101" y="114"/>
                    </a:lnTo>
                    <a:lnTo>
                      <a:pt x="105" y="111"/>
                    </a:lnTo>
                    <a:lnTo>
                      <a:pt x="110" y="109"/>
                    </a:lnTo>
                    <a:lnTo>
                      <a:pt x="117" y="105"/>
                    </a:lnTo>
                    <a:lnTo>
                      <a:pt x="124" y="100"/>
                    </a:lnTo>
                    <a:lnTo>
                      <a:pt x="131" y="93"/>
                    </a:lnTo>
                    <a:lnTo>
                      <a:pt x="139" y="84"/>
                    </a:lnTo>
                    <a:lnTo>
                      <a:pt x="145" y="74"/>
                    </a:lnTo>
                    <a:lnTo>
                      <a:pt x="143" y="75"/>
                    </a:lnTo>
                    <a:lnTo>
                      <a:pt x="138" y="79"/>
                    </a:lnTo>
                    <a:lnTo>
                      <a:pt x="128" y="83"/>
                    </a:lnTo>
                    <a:lnTo>
                      <a:pt x="118" y="87"/>
                    </a:lnTo>
                    <a:lnTo>
                      <a:pt x="104" y="90"/>
                    </a:lnTo>
                    <a:lnTo>
                      <a:pt x="90" y="90"/>
                    </a:lnTo>
                    <a:lnTo>
                      <a:pt x="75" y="86"/>
                    </a:lnTo>
                    <a:lnTo>
                      <a:pt x="60" y="77"/>
                    </a:lnTo>
                    <a:lnTo>
                      <a:pt x="60" y="68"/>
                    </a:lnTo>
                    <a:lnTo>
                      <a:pt x="58" y="49"/>
                    </a:lnTo>
                    <a:lnTo>
                      <a:pt x="54" y="24"/>
                    </a:lnTo>
                    <a:lnTo>
                      <a:pt x="46" y="0"/>
                    </a:lnTo>
                    <a:lnTo>
                      <a:pt x="42" y="1"/>
                    </a:lnTo>
                    <a:lnTo>
                      <a:pt x="45" y="89"/>
                    </a:lnTo>
                    <a:lnTo>
                      <a:pt x="44" y="89"/>
                    </a:lnTo>
                    <a:lnTo>
                      <a:pt x="42" y="88"/>
                    </a:lnTo>
                    <a:lnTo>
                      <a:pt x="38" y="87"/>
                    </a:lnTo>
                    <a:lnTo>
                      <a:pt x="34" y="85"/>
                    </a:lnTo>
                    <a:lnTo>
                      <a:pt x="27" y="82"/>
                    </a:lnTo>
                    <a:lnTo>
                      <a:pt x="22" y="78"/>
                    </a:lnTo>
                    <a:lnTo>
                      <a:pt x="17" y="73"/>
                    </a:lnTo>
                    <a:lnTo>
                      <a:pt x="12" y="65"/>
                    </a:lnTo>
                    <a:lnTo>
                      <a:pt x="13" y="72"/>
                    </a:lnTo>
                    <a:lnTo>
                      <a:pt x="16" y="87"/>
                    </a:lnTo>
                    <a:lnTo>
                      <a:pt x="24" y="108"/>
                    </a:lnTo>
                    <a:lnTo>
                      <a:pt x="39" y="128"/>
                    </a:lnTo>
                    <a:lnTo>
                      <a:pt x="0" y="128"/>
                    </a:lnTo>
                    <a:lnTo>
                      <a:pt x="1" y="130"/>
                    </a:lnTo>
                    <a:lnTo>
                      <a:pt x="4" y="138"/>
                    </a:lnTo>
                    <a:lnTo>
                      <a:pt x="11" y="146"/>
                    </a:lnTo>
                    <a:lnTo>
                      <a:pt x="20" y="157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3043" name="Freeform 275"/>
              <p:cNvSpPr>
                <a:spLocks/>
              </p:cNvSpPr>
              <p:nvPr/>
            </p:nvSpPr>
            <p:spPr bwMode="auto">
              <a:xfrm>
                <a:off x="940" y="2720"/>
                <a:ext cx="20" cy="31"/>
              </a:xfrm>
              <a:custGeom>
                <a:avLst/>
                <a:gdLst/>
                <a:ahLst/>
                <a:cxnLst>
                  <a:cxn ang="0">
                    <a:pos x="58" y="93"/>
                  </a:cxn>
                  <a:cxn ang="0">
                    <a:pos x="45" y="87"/>
                  </a:cxn>
                  <a:cxn ang="0">
                    <a:pos x="33" y="78"/>
                  </a:cxn>
                  <a:cxn ang="0">
                    <a:pos x="23" y="67"/>
                  </a:cxn>
                  <a:cxn ang="0">
                    <a:pos x="13" y="54"/>
                  </a:cxn>
                  <a:cxn ang="0">
                    <a:pos x="7" y="40"/>
                  </a:cxn>
                  <a:cxn ang="0">
                    <a:pos x="2" y="26"/>
                  </a:cxn>
                  <a:cxn ang="0">
                    <a:pos x="0" y="13"/>
                  </a:cxn>
                  <a:cxn ang="0">
                    <a:pos x="1" y="0"/>
                  </a:cxn>
                  <a:cxn ang="0">
                    <a:pos x="5" y="25"/>
                  </a:cxn>
                  <a:cxn ang="0">
                    <a:pos x="12" y="44"/>
                  </a:cxn>
                  <a:cxn ang="0">
                    <a:pos x="22" y="60"/>
                  </a:cxn>
                  <a:cxn ang="0">
                    <a:pos x="32" y="73"/>
                  </a:cxn>
                  <a:cxn ang="0">
                    <a:pos x="42" y="82"/>
                  </a:cxn>
                  <a:cxn ang="0">
                    <a:pos x="50" y="89"/>
                  </a:cxn>
                  <a:cxn ang="0">
                    <a:pos x="56" y="92"/>
                  </a:cxn>
                  <a:cxn ang="0">
                    <a:pos x="58" y="93"/>
                  </a:cxn>
                </a:cxnLst>
                <a:rect l="0" t="0" r="r" b="b"/>
                <a:pathLst>
                  <a:path w="58" h="93">
                    <a:moveTo>
                      <a:pt x="58" y="93"/>
                    </a:moveTo>
                    <a:lnTo>
                      <a:pt x="45" y="87"/>
                    </a:lnTo>
                    <a:lnTo>
                      <a:pt x="33" y="78"/>
                    </a:lnTo>
                    <a:lnTo>
                      <a:pt x="23" y="67"/>
                    </a:lnTo>
                    <a:lnTo>
                      <a:pt x="13" y="54"/>
                    </a:lnTo>
                    <a:lnTo>
                      <a:pt x="7" y="40"/>
                    </a:lnTo>
                    <a:lnTo>
                      <a:pt x="2" y="26"/>
                    </a:lnTo>
                    <a:lnTo>
                      <a:pt x="0" y="13"/>
                    </a:lnTo>
                    <a:lnTo>
                      <a:pt x="1" y="0"/>
                    </a:lnTo>
                    <a:lnTo>
                      <a:pt x="5" y="25"/>
                    </a:lnTo>
                    <a:lnTo>
                      <a:pt x="12" y="44"/>
                    </a:lnTo>
                    <a:lnTo>
                      <a:pt x="22" y="60"/>
                    </a:lnTo>
                    <a:lnTo>
                      <a:pt x="32" y="73"/>
                    </a:lnTo>
                    <a:lnTo>
                      <a:pt x="42" y="82"/>
                    </a:lnTo>
                    <a:lnTo>
                      <a:pt x="50" y="89"/>
                    </a:lnTo>
                    <a:lnTo>
                      <a:pt x="56" y="92"/>
                    </a:lnTo>
                    <a:lnTo>
                      <a:pt x="58" y="93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3044" name="Freeform 276"/>
              <p:cNvSpPr>
                <a:spLocks/>
              </p:cNvSpPr>
              <p:nvPr/>
            </p:nvSpPr>
            <p:spPr bwMode="auto">
              <a:xfrm>
                <a:off x="970" y="2731"/>
                <a:ext cx="28" cy="48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" y="14"/>
                  </a:cxn>
                  <a:cxn ang="0">
                    <a:pos x="4" y="27"/>
                  </a:cxn>
                  <a:cxn ang="0">
                    <a:pos x="8" y="39"/>
                  </a:cxn>
                  <a:cxn ang="0">
                    <a:pos x="14" y="49"/>
                  </a:cxn>
                  <a:cxn ang="0">
                    <a:pos x="23" y="59"/>
                  </a:cxn>
                  <a:cxn ang="0">
                    <a:pos x="32" y="66"/>
                  </a:cxn>
                  <a:cxn ang="0">
                    <a:pos x="43" y="74"/>
                  </a:cxn>
                  <a:cxn ang="0">
                    <a:pos x="54" y="80"/>
                  </a:cxn>
                  <a:cxn ang="0">
                    <a:pos x="65" y="86"/>
                  </a:cxn>
                  <a:cxn ang="0">
                    <a:pos x="73" y="93"/>
                  </a:cxn>
                  <a:cxn ang="0">
                    <a:pos x="78" y="102"/>
                  </a:cxn>
                  <a:cxn ang="0">
                    <a:pos x="82" y="110"/>
                  </a:cxn>
                  <a:cxn ang="0">
                    <a:pos x="83" y="119"/>
                  </a:cxn>
                  <a:cxn ang="0">
                    <a:pos x="82" y="127"/>
                  </a:cxn>
                  <a:cxn ang="0">
                    <a:pos x="80" y="135"/>
                  </a:cxn>
                  <a:cxn ang="0">
                    <a:pos x="78" y="144"/>
                  </a:cxn>
                  <a:cxn ang="0">
                    <a:pos x="83" y="133"/>
                  </a:cxn>
                  <a:cxn ang="0">
                    <a:pos x="85" y="122"/>
                  </a:cxn>
                  <a:cxn ang="0">
                    <a:pos x="86" y="109"/>
                  </a:cxn>
                  <a:cxn ang="0">
                    <a:pos x="85" y="97"/>
                  </a:cxn>
                  <a:cxn ang="0">
                    <a:pos x="82" y="86"/>
                  </a:cxn>
                  <a:cxn ang="0">
                    <a:pos x="76" y="77"/>
                  </a:cxn>
                  <a:cxn ang="0">
                    <a:pos x="68" y="70"/>
                  </a:cxn>
                  <a:cxn ang="0">
                    <a:pos x="57" y="68"/>
                  </a:cxn>
                  <a:cxn ang="0">
                    <a:pos x="43" y="65"/>
                  </a:cxn>
                  <a:cxn ang="0">
                    <a:pos x="31" y="58"/>
                  </a:cxn>
                  <a:cxn ang="0">
                    <a:pos x="21" y="46"/>
                  </a:cxn>
                  <a:cxn ang="0">
                    <a:pos x="13" y="34"/>
                  </a:cxn>
                  <a:cxn ang="0">
                    <a:pos x="7" y="22"/>
                  </a:cxn>
                  <a:cxn ang="0">
                    <a:pos x="3" y="10"/>
                  </a:cxn>
                  <a:cxn ang="0">
                    <a:pos x="1" y="3"/>
                  </a:cxn>
                  <a:cxn ang="0">
                    <a:pos x="0" y="0"/>
                  </a:cxn>
                </a:cxnLst>
                <a:rect l="0" t="0" r="r" b="b"/>
                <a:pathLst>
                  <a:path w="86" h="144">
                    <a:moveTo>
                      <a:pt x="0" y="0"/>
                    </a:moveTo>
                    <a:lnTo>
                      <a:pt x="1" y="14"/>
                    </a:lnTo>
                    <a:lnTo>
                      <a:pt x="4" y="27"/>
                    </a:lnTo>
                    <a:lnTo>
                      <a:pt x="8" y="39"/>
                    </a:lnTo>
                    <a:lnTo>
                      <a:pt x="14" y="49"/>
                    </a:lnTo>
                    <a:lnTo>
                      <a:pt x="23" y="59"/>
                    </a:lnTo>
                    <a:lnTo>
                      <a:pt x="32" y="66"/>
                    </a:lnTo>
                    <a:lnTo>
                      <a:pt x="43" y="74"/>
                    </a:lnTo>
                    <a:lnTo>
                      <a:pt x="54" y="80"/>
                    </a:lnTo>
                    <a:lnTo>
                      <a:pt x="65" y="86"/>
                    </a:lnTo>
                    <a:lnTo>
                      <a:pt x="73" y="93"/>
                    </a:lnTo>
                    <a:lnTo>
                      <a:pt x="78" y="102"/>
                    </a:lnTo>
                    <a:lnTo>
                      <a:pt x="82" y="110"/>
                    </a:lnTo>
                    <a:lnTo>
                      <a:pt x="83" y="119"/>
                    </a:lnTo>
                    <a:lnTo>
                      <a:pt x="82" y="127"/>
                    </a:lnTo>
                    <a:lnTo>
                      <a:pt x="80" y="135"/>
                    </a:lnTo>
                    <a:lnTo>
                      <a:pt x="78" y="144"/>
                    </a:lnTo>
                    <a:lnTo>
                      <a:pt x="83" y="133"/>
                    </a:lnTo>
                    <a:lnTo>
                      <a:pt x="85" y="122"/>
                    </a:lnTo>
                    <a:lnTo>
                      <a:pt x="86" y="109"/>
                    </a:lnTo>
                    <a:lnTo>
                      <a:pt x="85" y="97"/>
                    </a:lnTo>
                    <a:lnTo>
                      <a:pt x="82" y="86"/>
                    </a:lnTo>
                    <a:lnTo>
                      <a:pt x="76" y="77"/>
                    </a:lnTo>
                    <a:lnTo>
                      <a:pt x="68" y="70"/>
                    </a:lnTo>
                    <a:lnTo>
                      <a:pt x="57" y="68"/>
                    </a:lnTo>
                    <a:lnTo>
                      <a:pt x="43" y="65"/>
                    </a:lnTo>
                    <a:lnTo>
                      <a:pt x="31" y="58"/>
                    </a:lnTo>
                    <a:lnTo>
                      <a:pt x="21" y="46"/>
                    </a:lnTo>
                    <a:lnTo>
                      <a:pt x="13" y="34"/>
                    </a:lnTo>
                    <a:lnTo>
                      <a:pt x="7" y="22"/>
                    </a:lnTo>
                    <a:lnTo>
                      <a:pt x="3" y="10"/>
                    </a:lnTo>
                    <a:lnTo>
                      <a:pt x="1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3045" name="Freeform 277"/>
              <p:cNvSpPr>
                <a:spLocks/>
              </p:cNvSpPr>
              <p:nvPr/>
            </p:nvSpPr>
            <p:spPr bwMode="auto">
              <a:xfrm>
                <a:off x="997" y="2749"/>
                <a:ext cx="34" cy="28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3" y="8"/>
                  </a:cxn>
                  <a:cxn ang="0">
                    <a:pos x="24" y="17"/>
                  </a:cxn>
                  <a:cxn ang="0">
                    <a:pos x="30" y="27"/>
                  </a:cxn>
                  <a:cxn ang="0">
                    <a:pos x="34" y="36"/>
                  </a:cxn>
                  <a:cxn ang="0">
                    <a:pos x="36" y="46"/>
                  </a:cxn>
                  <a:cxn ang="0">
                    <a:pos x="37" y="54"/>
                  </a:cxn>
                  <a:cxn ang="0">
                    <a:pos x="37" y="63"/>
                  </a:cxn>
                  <a:cxn ang="0">
                    <a:pos x="36" y="69"/>
                  </a:cxn>
                  <a:cxn ang="0">
                    <a:pos x="46" y="60"/>
                  </a:cxn>
                  <a:cxn ang="0">
                    <a:pos x="52" y="52"/>
                  </a:cxn>
                  <a:cxn ang="0">
                    <a:pos x="56" y="45"/>
                  </a:cxn>
                  <a:cxn ang="0">
                    <a:pos x="57" y="42"/>
                  </a:cxn>
                  <a:cxn ang="0">
                    <a:pos x="66" y="65"/>
                  </a:cxn>
                  <a:cxn ang="0">
                    <a:pos x="102" y="32"/>
                  </a:cxn>
                  <a:cxn ang="0">
                    <a:pos x="69" y="74"/>
                  </a:cxn>
                  <a:cxn ang="0">
                    <a:pos x="54" y="63"/>
                  </a:cxn>
                  <a:cxn ang="0">
                    <a:pos x="24" y="84"/>
                  </a:cxn>
                  <a:cxn ang="0">
                    <a:pos x="30" y="65"/>
                  </a:cxn>
                  <a:cxn ang="0">
                    <a:pos x="30" y="48"/>
                  </a:cxn>
                  <a:cxn ang="0">
                    <a:pos x="27" y="33"/>
                  </a:cxn>
                  <a:cxn ang="0">
                    <a:pos x="21" y="21"/>
                  </a:cxn>
                  <a:cxn ang="0">
                    <a:pos x="13" y="12"/>
                  </a:cxn>
                  <a:cxn ang="0">
                    <a:pos x="7" y="5"/>
                  </a:cxn>
                  <a:cxn ang="0">
                    <a:pos x="2" y="1"/>
                  </a:cxn>
                  <a:cxn ang="0">
                    <a:pos x="0" y="0"/>
                  </a:cxn>
                </a:cxnLst>
                <a:rect l="0" t="0" r="r" b="b"/>
                <a:pathLst>
                  <a:path w="102" h="84">
                    <a:moveTo>
                      <a:pt x="0" y="0"/>
                    </a:moveTo>
                    <a:lnTo>
                      <a:pt x="13" y="8"/>
                    </a:lnTo>
                    <a:lnTo>
                      <a:pt x="24" y="17"/>
                    </a:lnTo>
                    <a:lnTo>
                      <a:pt x="30" y="27"/>
                    </a:lnTo>
                    <a:lnTo>
                      <a:pt x="34" y="36"/>
                    </a:lnTo>
                    <a:lnTo>
                      <a:pt x="36" y="46"/>
                    </a:lnTo>
                    <a:lnTo>
                      <a:pt x="37" y="54"/>
                    </a:lnTo>
                    <a:lnTo>
                      <a:pt x="37" y="63"/>
                    </a:lnTo>
                    <a:lnTo>
                      <a:pt x="36" y="69"/>
                    </a:lnTo>
                    <a:lnTo>
                      <a:pt x="46" y="60"/>
                    </a:lnTo>
                    <a:lnTo>
                      <a:pt x="52" y="52"/>
                    </a:lnTo>
                    <a:lnTo>
                      <a:pt x="56" y="45"/>
                    </a:lnTo>
                    <a:lnTo>
                      <a:pt x="57" y="42"/>
                    </a:lnTo>
                    <a:lnTo>
                      <a:pt x="66" y="65"/>
                    </a:lnTo>
                    <a:lnTo>
                      <a:pt x="102" y="32"/>
                    </a:lnTo>
                    <a:lnTo>
                      <a:pt x="69" y="74"/>
                    </a:lnTo>
                    <a:lnTo>
                      <a:pt x="54" y="63"/>
                    </a:lnTo>
                    <a:lnTo>
                      <a:pt x="24" y="84"/>
                    </a:lnTo>
                    <a:lnTo>
                      <a:pt x="30" y="65"/>
                    </a:lnTo>
                    <a:lnTo>
                      <a:pt x="30" y="48"/>
                    </a:lnTo>
                    <a:lnTo>
                      <a:pt x="27" y="33"/>
                    </a:lnTo>
                    <a:lnTo>
                      <a:pt x="21" y="21"/>
                    </a:lnTo>
                    <a:lnTo>
                      <a:pt x="13" y="12"/>
                    </a:lnTo>
                    <a:lnTo>
                      <a:pt x="7" y="5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3046" name="Freeform 278"/>
              <p:cNvSpPr>
                <a:spLocks/>
              </p:cNvSpPr>
              <p:nvPr/>
            </p:nvSpPr>
            <p:spPr bwMode="auto">
              <a:xfrm>
                <a:off x="1090" y="2689"/>
                <a:ext cx="66" cy="40"/>
              </a:xfrm>
              <a:custGeom>
                <a:avLst/>
                <a:gdLst/>
                <a:ahLst/>
                <a:cxnLst>
                  <a:cxn ang="0">
                    <a:pos x="2" y="14"/>
                  </a:cxn>
                  <a:cxn ang="0">
                    <a:pos x="4" y="32"/>
                  </a:cxn>
                  <a:cxn ang="0">
                    <a:pos x="15" y="43"/>
                  </a:cxn>
                  <a:cxn ang="0">
                    <a:pos x="28" y="47"/>
                  </a:cxn>
                  <a:cxn ang="0">
                    <a:pos x="41" y="51"/>
                  </a:cxn>
                  <a:cxn ang="0">
                    <a:pos x="59" y="50"/>
                  </a:cxn>
                  <a:cxn ang="0">
                    <a:pos x="77" y="45"/>
                  </a:cxn>
                  <a:cxn ang="0">
                    <a:pos x="98" y="39"/>
                  </a:cxn>
                  <a:cxn ang="0">
                    <a:pos x="120" y="35"/>
                  </a:cxn>
                  <a:cxn ang="0">
                    <a:pos x="144" y="36"/>
                  </a:cxn>
                  <a:cxn ang="0">
                    <a:pos x="167" y="43"/>
                  </a:cxn>
                  <a:cxn ang="0">
                    <a:pos x="189" y="58"/>
                  </a:cxn>
                  <a:cxn ang="0">
                    <a:pos x="182" y="55"/>
                  </a:cxn>
                  <a:cxn ang="0">
                    <a:pos x="159" y="41"/>
                  </a:cxn>
                  <a:cxn ang="0">
                    <a:pos x="141" y="38"/>
                  </a:cxn>
                  <a:cxn ang="0">
                    <a:pos x="126" y="39"/>
                  </a:cxn>
                  <a:cxn ang="0">
                    <a:pos x="108" y="42"/>
                  </a:cxn>
                  <a:cxn ang="0">
                    <a:pos x="92" y="48"/>
                  </a:cxn>
                  <a:cxn ang="0">
                    <a:pos x="77" y="57"/>
                  </a:cxn>
                  <a:cxn ang="0">
                    <a:pos x="67" y="63"/>
                  </a:cxn>
                  <a:cxn ang="0">
                    <a:pos x="70" y="73"/>
                  </a:cxn>
                  <a:cxn ang="0">
                    <a:pos x="85" y="81"/>
                  </a:cxn>
                  <a:cxn ang="0">
                    <a:pos x="100" y="80"/>
                  </a:cxn>
                  <a:cxn ang="0">
                    <a:pos x="120" y="79"/>
                  </a:cxn>
                  <a:cxn ang="0">
                    <a:pos x="144" y="80"/>
                  </a:cxn>
                  <a:cxn ang="0">
                    <a:pos x="161" y="84"/>
                  </a:cxn>
                  <a:cxn ang="0">
                    <a:pos x="174" y="91"/>
                  </a:cxn>
                  <a:cxn ang="0">
                    <a:pos x="184" y="101"/>
                  </a:cxn>
                  <a:cxn ang="0">
                    <a:pos x="175" y="96"/>
                  </a:cxn>
                  <a:cxn ang="0">
                    <a:pos x="147" y="84"/>
                  </a:cxn>
                  <a:cxn ang="0">
                    <a:pos x="121" y="81"/>
                  </a:cxn>
                  <a:cxn ang="0">
                    <a:pos x="102" y="84"/>
                  </a:cxn>
                  <a:cxn ang="0">
                    <a:pos x="85" y="88"/>
                  </a:cxn>
                  <a:cxn ang="0">
                    <a:pos x="69" y="87"/>
                  </a:cxn>
                  <a:cxn ang="0">
                    <a:pos x="74" y="94"/>
                  </a:cxn>
                  <a:cxn ang="0">
                    <a:pos x="87" y="105"/>
                  </a:cxn>
                  <a:cxn ang="0">
                    <a:pos x="97" y="110"/>
                  </a:cxn>
                  <a:cxn ang="0">
                    <a:pos x="113" y="114"/>
                  </a:cxn>
                  <a:cxn ang="0">
                    <a:pos x="116" y="119"/>
                  </a:cxn>
                  <a:cxn ang="0">
                    <a:pos x="93" y="111"/>
                  </a:cxn>
                  <a:cxn ang="0">
                    <a:pos x="73" y="99"/>
                  </a:cxn>
                  <a:cxn ang="0">
                    <a:pos x="62" y="92"/>
                  </a:cxn>
                  <a:cxn ang="0">
                    <a:pos x="53" y="83"/>
                  </a:cxn>
                  <a:cxn ang="0">
                    <a:pos x="51" y="63"/>
                  </a:cxn>
                  <a:cxn ang="0">
                    <a:pos x="27" y="52"/>
                  </a:cxn>
                  <a:cxn ang="0">
                    <a:pos x="2" y="34"/>
                  </a:cxn>
                  <a:cxn ang="0">
                    <a:pos x="1" y="15"/>
                  </a:cxn>
                  <a:cxn ang="0">
                    <a:pos x="7" y="2"/>
                  </a:cxn>
                </a:cxnLst>
                <a:rect l="0" t="0" r="r" b="b"/>
                <a:pathLst>
                  <a:path w="198" h="119">
                    <a:moveTo>
                      <a:pt x="8" y="0"/>
                    </a:moveTo>
                    <a:lnTo>
                      <a:pt x="2" y="14"/>
                    </a:lnTo>
                    <a:lnTo>
                      <a:pt x="1" y="24"/>
                    </a:lnTo>
                    <a:lnTo>
                      <a:pt x="4" y="32"/>
                    </a:lnTo>
                    <a:lnTo>
                      <a:pt x="9" y="38"/>
                    </a:lnTo>
                    <a:lnTo>
                      <a:pt x="15" y="43"/>
                    </a:lnTo>
                    <a:lnTo>
                      <a:pt x="23" y="45"/>
                    </a:lnTo>
                    <a:lnTo>
                      <a:pt x="28" y="47"/>
                    </a:lnTo>
                    <a:lnTo>
                      <a:pt x="32" y="48"/>
                    </a:lnTo>
                    <a:lnTo>
                      <a:pt x="41" y="51"/>
                    </a:lnTo>
                    <a:lnTo>
                      <a:pt x="50" y="51"/>
                    </a:lnTo>
                    <a:lnTo>
                      <a:pt x="59" y="50"/>
                    </a:lnTo>
                    <a:lnTo>
                      <a:pt x="68" y="48"/>
                    </a:lnTo>
                    <a:lnTo>
                      <a:pt x="77" y="45"/>
                    </a:lnTo>
                    <a:lnTo>
                      <a:pt x="88" y="42"/>
                    </a:lnTo>
                    <a:lnTo>
                      <a:pt x="98" y="39"/>
                    </a:lnTo>
                    <a:lnTo>
                      <a:pt x="109" y="37"/>
                    </a:lnTo>
                    <a:lnTo>
                      <a:pt x="120" y="35"/>
                    </a:lnTo>
                    <a:lnTo>
                      <a:pt x="132" y="35"/>
                    </a:lnTo>
                    <a:lnTo>
                      <a:pt x="144" y="36"/>
                    </a:lnTo>
                    <a:lnTo>
                      <a:pt x="155" y="39"/>
                    </a:lnTo>
                    <a:lnTo>
                      <a:pt x="167" y="43"/>
                    </a:lnTo>
                    <a:lnTo>
                      <a:pt x="178" y="49"/>
                    </a:lnTo>
                    <a:lnTo>
                      <a:pt x="189" y="58"/>
                    </a:lnTo>
                    <a:lnTo>
                      <a:pt x="198" y="67"/>
                    </a:lnTo>
                    <a:lnTo>
                      <a:pt x="182" y="55"/>
                    </a:lnTo>
                    <a:lnTo>
                      <a:pt x="170" y="46"/>
                    </a:lnTo>
                    <a:lnTo>
                      <a:pt x="159" y="41"/>
                    </a:lnTo>
                    <a:lnTo>
                      <a:pt x="150" y="39"/>
                    </a:lnTo>
                    <a:lnTo>
                      <a:pt x="141" y="38"/>
                    </a:lnTo>
                    <a:lnTo>
                      <a:pt x="134" y="38"/>
                    </a:lnTo>
                    <a:lnTo>
                      <a:pt x="126" y="39"/>
                    </a:lnTo>
                    <a:lnTo>
                      <a:pt x="117" y="40"/>
                    </a:lnTo>
                    <a:lnTo>
                      <a:pt x="108" y="42"/>
                    </a:lnTo>
                    <a:lnTo>
                      <a:pt x="99" y="45"/>
                    </a:lnTo>
                    <a:lnTo>
                      <a:pt x="92" y="48"/>
                    </a:lnTo>
                    <a:lnTo>
                      <a:pt x="84" y="52"/>
                    </a:lnTo>
                    <a:lnTo>
                      <a:pt x="77" y="57"/>
                    </a:lnTo>
                    <a:lnTo>
                      <a:pt x="71" y="60"/>
                    </a:lnTo>
                    <a:lnTo>
                      <a:pt x="67" y="63"/>
                    </a:lnTo>
                    <a:lnTo>
                      <a:pt x="63" y="65"/>
                    </a:lnTo>
                    <a:lnTo>
                      <a:pt x="70" y="73"/>
                    </a:lnTo>
                    <a:lnTo>
                      <a:pt x="77" y="79"/>
                    </a:lnTo>
                    <a:lnTo>
                      <a:pt x="85" y="81"/>
                    </a:lnTo>
                    <a:lnTo>
                      <a:pt x="93" y="81"/>
                    </a:lnTo>
                    <a:lnTo>
                      <a:pt x="100" y="80"/>
                    </a:lnTo>
                    <a:lnTo>
                      <a:pt x="110" y="79"/>
                    </a:lnTo>
                    <a:lnTo>
                      <a:pt x="120" y="79"/>
                    </a:lnTo>
                    <a:lnTo>
                      <a:pt x="132" y="79"/>
                    </a:lnTo>
                    <a:lnTo>
                      <a:pt x="144" y="80"/>
                    </a:lnTo>
                    <a:lnTo>
                      <a:pt x="153" y="82"/>
                    </a:lnTo>
                    <a:lnTo>
                      <a:pt x="161" y="84"/>
                    </a:lnTo>
                    <a:lnTo>
                      <a:pt x="169" y="87"/>
                    </a:lnTo>
                    <a:lnTo>
                      <a:pt x="174" y="91"/>
                    </a:lnTo>
                    <a:lnTo>
                      <a:pt x="179" y="96"/>
                    </a:lnTo>
                    <a:lnTo>
                      <a:pt x="184" y="101"/>
                    </a:lnTo>
                    <a:lnTo>
                      <a:pt x="190" y="106"/>
                    </a:lnTo>
                    <a:lnTo>
                      <a:pt x="175" y="96"/>
                    </a:lnTo>
                    <a:lnTo>
                      <a:pt x="160" y="88"/>
                    </a:lnTo>
                    <a:lnTo>
                      <a:pt x="147" y="84"/>
                    </a:lnTo>
                    <a:lnTo>
                      <a:pt x="133" y="82"/>
                    </a:lnTo>
                    <a:lnTo>
                      <a:pt x="121" y="81"/>
                    </a:lnTo>
                    <a:lnTo>
                      <a:pt x="111" y="82"/>
                    </a:lnTo>
                    <a:lnTo>
                      <a:pt x="102" y="84"/>
                    </a:lnTo>
                    <a:lnTo>
                      <a:pt x="94" y="86"/>
                    </a:lnTo>
                    <a:lnTo>
                      <a:pt x="85" y="88"/>
                    </a:lnTo>
                    <a:lnTo>
                      <a:pt x="75" y="87"/>
                    </a:lnTo>
                    <a:lnTo>
                      <a:pt x="69" y="87"/>
                    </a:lnTo>
                    <a:lnTo>
                      <a:pt x="66" y="86"/>
                    </a:lnTo>
                    <a:lnTo>
                      <a:pt x="74" y="94"/>
                    </a:lnTo>
                    <a:lnTo>
                      <a:pt x="82" y="101"/>
                    </a:lnTo>
                    <a:lnTo>
                      <a:pt x="87" y="105"/>
                    </a:lnTo>
                    <a:lnTo>
                      <a:pt x="91" y="108"/>
                    </a:lnTo>
                    <a:lnTo>
                      <a:pt x="97" y="110"/>
                    </a:lnTo>
                    <a:lnTo>
                      <a:pt x="104" y="112"/>
                    </a:lnTo>
                    <a:lnTo>
                      <a:pt x="113" y="114"/>
                    </a:lnTo>
                    <a:lnTo>
                      <a:pt x="126" y="117"/>
                    </a:lnTo>
                    <a:lnTo>
                      <a:pt x="116" y="119"/>
                    </a:lnTo>
                    <a:lnTo>
                      <a:pt x="105" y="117"/>
                    </a:lnTo>
                    <a:lnTo>
                      <a:pt x="93" y="111"/>
                    </a:lnTo>
                    <a:lnTo>
                      <a:pt x="83" y="105"/>
                    </a:lnTo>
                    <a:lnTo>
                      <a:pt x="73" y="99"/>
                    </a:lnTo>
                    <a:lnTo>
                      <a:pt x="66" y="93"/>
                    </a:lnTo>
                    <a:lnTo>
                      <a:pt x="62" y="92"/>
                    </a:lnTo>
                    <a:lnTo>
                      <a:pt x="63" y="94"/>
                    </a:lnTo>
                    <a:lnTo>
                      <a:pt x="53" y="83"/>
                    </a:lnTo>
                    <a:lnTo>
                      <a:pt x="51" y="71"/>
                    </a:lnTo>
                    <a:lnTo>
                      <a:pt x="51" y="63"/>
                    </a:lnTo>
                    <a:lnTo>
                      <a:pt x="52" y="60"/>
                    </a:lnTo>
                    <a:lnTo>
                      <a:pt x="27" y="52"/>
                    </a:lnTo>
                    <a:lnTo>
                      <a:pt x="11" y="43"/>
                    </a:lnTo>
                    <a:lnTo>
                      <a:pt x="2" y="34"/>
                    </a:lnTo>
                    <a:lnTo>
                      <a:pt x="0" y="23"/>
                    </a:lnTo>
                    <a:lnTo>
                      <a:pt x="1" y="15"/>
                    </a:lnTo>
                    <a:lnTo>
                      <a:pt x="4" y="7"/>
                    </a:lnTo>
                    <a:lnTo>
                      <a:pt x="7" y="2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3047" name="Freeform 279"/>
              <p:cNvSpPr>
                <a:spLocks/>
              </p:cNvSpPr>
              <p:nvPr/>
            </p:nvSpPr>
            <p:spPr bwMode="auto">
              <a:xfrm>
                <a:off x="910" y="2597"/>
                <a:ext cx="9" cy="3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5" y="10"/>
                  </a:cxn>
                  <a:cxn ang="0">
                    <a:pos x="22" y="17"/>
                  </a:cxn>
                  <a:cxn ang="0">
                    <a:pos x="24" y="25"/>
                  </a:cxn>
                  <a:cxn ang="0">
                    <a:pos x="25" y="35"/>
                  </a:cxn>
                  <a:cxn ang="0">
                    <a:pos x="27" y="50"/>
                  </a:cxn>
                  <a:cxn ang="0">
                    <a:pos x="24" y="66"/>
                  </a:cxn>
                  <a:cxn ang="0">
                    <a:pos x="19" y="82"/>
                  </a:cxn>
                  <a:cxn ang="0">
                    <a:pos x="7" y="96"/>
                  </a:cxn>
                  <a:cxn ang="0">
                    <a:pos x="15" y="79"/>
                  </a:cxn>
                  <a:cxn ang="0">
                    <a:pos x="19" y="71"/>
                  </a:cxn>
                  <a:cxn ang="0">
                    <a:pos x="21" y="63"/>
                  </a:cxn>
                  <a:cxn ang="0">
                    <a:pos x="20" y="50"/>
                  </a:cxn>
                  <a:cxn ang="0">
                    <a:pos x="16" y="32"/>
                  </a:cxn>
                  <a:cxn ang="0">
                    <a:pos x="9" y="15"/>
                  </a:cxn>
                  <a:cxn ang="0">
                    <a:pos x="3" y="4"/>
                  </a:cxn>
                  <a:cxn ang="0">
                    <a:pos x="0" y="0"/>
                  </a:cxn>
                </a:cxnLst>
                <a:rect l="0" t="0" r="r" b="b"/>
                <a:pathLst>
                  <a:path w="27" h="96">
                    <a:moveTo>
                      <a:pt x="0" y="0"/>
                    </a:moveTo>
                    <a:lnTo>
                      <a:pt x="15" y="10"/>
                    </a:lnTo>
                    <a:lnTo>
                      <a:pt x="22" y="17"/>
                    </a:lnTo>
                    <a:lnTo>
                      <a:pt x="24" y="25"/>
                    </a:lnTo>
                    <a:lnTo>
                      <a:pt x="25" y="35"/>
                    </a:lnTo>
                    <a:lnTo>
                      <a:pt x="27" y="50"/>
                    </a:lnTo>
                    <a:lnTo>
                      <a:pt x="24" y="66"/>
                    </a:lnTo>
                    <a:lnTo>
                      <a:pt x="19" y="82"/>
                    </a:lnTo>
                    <a:lnTo>
                      <a:pt x="7" y="96"/>
                    </a:lnTo>
                    <a:lnTo>
                      <a:pt x="15" y="79"/>
                    </a:lnTo>
                    <a:lnTo>
                      <a:pt x="19" y="71"/>
                    </a:lnTo>
                    <a:lnTo>
                      <a:pt x="21" y="63"/>
                    </a:lnTo>
                    <a:lnTo>
                      <a:pt x="20" y="50"/>
                    </a:lnTo>
                    <a:lnTo>
                      <a:pt x="16" y="32"/>
                    </a:lnTo>
                    <a:lnTo>
                      <a:pt x="9" y="15"/>
                    </a:lnTo>
                    <a:lnTo>
                      <a:pt x="3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3048" name="Freeform 280"/>
              <p:cNvSpPr>
                <a:spLocks/>
              </p:cNvSpPr>
              <p:nvPr/>
            </p:nvSpPr>
            <p:spPr bwMode="auto">
              <a:xfrm>
                <a:off x="901" y="2607"/>
                <a:ext cx="6" cy="2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2" y="7"/>
                  </a:cxn>
                  <a:cxn ang="0">
                    <a:pos x="17" y="13"/>
                  </a:cxn>
                  <a:cxn ang="0">
                    <a:pos x="18" y="18"/>
                  </a:cxn>
                  <a:cxn ang="0">
                    <a:pos x="19" y="25"/>
                  </a:cxn>
                  <a:cxn ang="0">
                    <a:pos x="20" y="36"/>
                  </a:cxn>
                  <a:cxn ang="0">
                    <a:pos x="19" y="46"/>
                  </a:cxn>
                  <a:cxn ang="0">
                    <a:pos x="14" y="57"/>
                  </a:cxn>
                  <a:cxn ang="0">
                    <a:pos x="4" y="67"/>
                  </a:cxn>
                  <a:cxn ang="0">
                    <a:pos x="10" y="56"/>
                  </a:cxn>
                  <a:cxn ang="0">
                    <a:pos x="15" y="49"/>
                  </a:cxn>
                  <a:cxn ang="0">
                    <a:pos x="16" y="45"/>
                  </a:cxn>
                  <a:cxn ang="0">
                    <a:pos x="15" y="36"/>
                  </a:cxn>
                  <a:cxn ang="0">
                    <a:pos x="12" y="23"/>
                  </a:cxn>
                  <a:cxn ang="0">
                    <a:pos x="6" y="12"/>
                  </a:cxn>
                  <a:cxn ang="0">
                    <a:pos x="2" y="3"/>
                  </a:cxn>
                  <a:cxn ang="0">
                    <a:pos x="0" y="0"/>
                  </a:cxn>
                </a:cxnLst>
                <a:rect l="0" t="0" r="r" b="b"/>
                <a:pathLst>
                  <a:path w="20" h="67">
                    <a:moveTo>
                      <a:pt x="0" y="0"/>
                    </a:moveTo>
                    <a:lnTo>
                      <a:pt x="12" y="7"/>
                    </a:lnTo>
                    <a:lnTo>
                      <a:pt x="17" y="13"/>
                    </a:lnTo>
                    <a:lnTo>
                      <a:pt x="18" y="18"/>
                    </a:lnTo>
                    <a:lnTo>
                      <a:pt x="19" y="25"/>
                    </a:lnTo>
                    <a:lnTo>
                      <a:pt x="20" y="36"/>
                    </a:lnTo>
                    <a:lnTo>
                      <a:pt x="19" y="46"/>
                    </a:lnTo>
                    <a:lnTo>
                      <a:pt x="14" y="57"/>
                    </a:lnTo>
                    <a:lnTo>
                      <a:pt x="4" y="67"/>
                    </a:lnTo>
                    <a:lnTo>
                      <a:pt x="10" y="56"/>
                    </a:lnTo>
                    <a:lnTo>
                      <a:pt x="15" y="49"/>
                    </a:lnTo>
                    <a:lnTo>
                      <a:pt x="16" y="45"/>
                    </a:lnTo>
                    <a:lnTo>
                      <a:pt x="15" y="36"/>
                    </a:lnTo>
                    <a:lnTo>
                      <a:pt x="12" y="23"/>
                    </a:lnTo>
                    <a:lnTo>
                      <a:pt x="6" y="12"/>
                    </a:lnTo>
                    <a:lnTo>
                      <a:pt x="2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3049" name="Freeform 281"/>
              <p:cNvSpPr>
                <a:spLocks/>
              </p:cNvSpPr>
              <p:nvPr/>
            </p:nvSpPr>
            <p:spPr bwMode="auto">
              <a:xfrm>
                <a:off x="862" y="2585"/>
                <a:ext cx="8" cy="7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24" y="9"/>
                  </a:cxn>
                  <a:cxn ang="0">
                    <a:pos x="0" y="20"/>
                  </a:cxn>
                  <a:cxn ang="0">
                    <a:pos x="4" y="15"/>
                  </a:cxn>
                  <a:cxn ang="0">
                    <a:pos x="3" y="10"/>
                  </a:cxn>
                  <a:cxn ang="0">
                    <a:pos x="3" y="5"/>
                  </a:cxn>
                  <a:cxn ang="0">
                    <a:pos x="4" y="2"/>
                  </a:cxn>
                  <a:cxn ang="0">
                    <a:pos x="4" y="0"/>
                  </a:cxn>
                </a:cxnLst>
                <a:rect l="0" t="0" r="r" b="b"/>
                <a:pathLst>
                  <a:path w="24" h="20">
                    <a:moveTo>
                      <a:pt x="4" y="0"/>
                    </a:moveTo>
                    <a:lnTo>
                      <a:pt x="24" y="9"/>
                    </a:lnTo>
                    <a:lnTo>
                      <a:pt x="0" y="20"/>
                    </a:lnTo>
                    <a:lnTo>
                      <a:pt x="4" y="15"/>
                    </a:lnTo>
                    <a:lnTo>
                      <a:pt x="3" y="10"/>
                    </a:lnTo>
                    <a:lnTo>
                      <a:pt x="3" y="5"/>
                    </a:lnTo>
                    <a:lnTo>
                      <a:pt x="4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3050" name="Freeform 282"/>
              <p:cNvSpPr>
                <a:spLocks/>
              </p:cNvSpPr>
              <p:nvPr/>
            </p:nvSpPr>
            <p:spPr bwMode="auto">
              <a:xfrm>
                <a:off x="867" y="2559"/>
                <a:ext cx="17" cy="15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8" y="5"/>
                  </a:cxn>
                  <a:cxn ang="0">
                    <a:pos x="16" y="5"/>
                  </a:cxn>
                  <a:cxn ang="0">
                    <a:pos x="24" y="5"/>
                  </a:cxn>
                  <a:cxn ang="0">
                    <a:pos x="33" y="4"/>
                  </a:cxn>
                  <a:cxn ang="0">
                    <a:pos x="40" y="3"/>
                  </a:cxn>
                  <a:cxn ang="0">
                    <a:pos x="46" y="1"/>
                  </a:cxn>
                  <a:cxn ang="0">
                    <a:pos x="51" y="0"/>
                  </a:cxn>
                  <a:cxn ang="0">
                    <a:pos x="52" y="0"/>
                  </a:cxn>
                  <a:cxn ang="0">
                    <a:pos x="52" y="45"/>
                  </a:cxn>
                  <a:cxn ang="0">
                    <a:pos x="41" y="41"/>
                  </a:cxn>
                  <a:cxn ang="0">
                    <a:pos x="42" y="11"/>
                  </a:cxn>
                  <a:cxn ang="0">
                    <a:pos x="36" y="12"/>
                  </a:cxn>
                  <a:cxn ang="0">
                    <a:pos x="28" y="11"/>
                  </a:cxn>
                  <a:cxn ang="0">
                    <a:pos x="21" y="10"/>
                  </a:cxn>
                  <a:cxn ang="0">
                    <a:pos x="15" y="9"/>
                  </a:cxn>
                  <a:cxn ang="0">
                    <a:pos x="9" y="6"/>
                  </a:cxn>
                  <a:cxn ang="0">
                    <a:pos x="4" y="5"/>
                  </a:cxn>
                  <a:cxn ang="0">
                    <a:pos x="1" y="3"/>
                  </a:cxn>
                  <a:cxn ang="0">
                    <a:pos x="0" y="3"/>
                  </a:cxn>
                </a:cxnLst>
                <a:rect l="0" t="0" r="r" b="b"/>
                <a:pathLst>
                  <a:path w="52" h="45">
                    <a:moveTo>
                      <a:pt x="0" y="3"/>
                    </a:moveTo>
                    <a:lnTo>
                      <a:pt x="8" y="5"/>
                    </a:lnTo>
                    <a:lnTo>
                      <a:pt x="16" y="5"/>
                    </a:lnTo>
                    <a:lnTo>
                      <a:pt x="24" y="5"/>
                    </a:lnTo>
                    <a:lnTo>
                      <a:pt x="33" y="4"/>
                    </a:lnTo>
                    <a:lnTo>
                      <a:pt x="40" y="3"/>
                    </a:lnTo>
                    <a:lnTo>
                      <a:pt x="46" y="1"/>
                    </a:lnTo>
                    <a:lnTo>
                      <a:pt x="51" y="0"/>
                    </a:lnTo>
                    <a:lnTo>
                      <a:pt x="52" y="0"/>
                    </a:lnTo>
                    <a:lnTo>
                      <a:pt x="52" y="45"/>
                    </a:lnTo>
                    <a:lnTo>
                      <a:pt x="41" y="41"/>
                    </a:lnTo>
                    <a:lnTo>
                      <a:pt x="42" y="11"/>
                    </a:lnTo>
                    <a:lnTo>
                      <a:pt x="36" y="12"/>
                    </a:lnTo>
                    <a:lnTo>
                      <a:pt x="28" y="11"/>
                    </a:lnTo>
                    <a:lnTo>
                      <a:pt x="21" y="10"/>
                    </a:lnTo>
                    <a:lnTo>
                      <a:pt x="15" y="9"/>
                    </a:lnTo>
                    <a:lnTo>
                      <a:pt x="9" y="6"/>
                    </a:lnTo>
                    <a:lnTo>
                      <a:pt x="4" y="5"/>
                    </a:lnTo>
                    <a:lnTo>
                      <a:pt x="1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3051" name="Freeform 283"/>
              <p:cNvSpPr>
                <a:spLocks/>
              </p:cNvSpPr>
              <p:nvPr/>
            </p:nvSpPr>
            <p:spPr bwMode="auto">
              <a:xfrm>
                <a:off x="1062" y="2724"/>
                <a:ext cx="17" cy="29"/>
              </a:xfrm>
              <a:custGeom>
                <a:avLst/>
                <a:gdLst/>
                <a:ahLst/>
                <a:cxnLst>
                  <a:cxn ang="0">
                    <a:pos x="51" y="0"/>
                  </a:cxn>
                  <a:cxn ang="0">
                    <a:pos x="50" y="8"/>
                  </a:cxn>
                  <a:cxn ang="0">
                    <a:pos x="49" y="16"/>
                  </a:cxn>
                  <a:cxn ang="0">
                    <a:pos x="46" y="23"/>
                  </a:cxn>
                  <a:cxn ang="0">
                    <a:pos x="43" y="29"/>
                  </a:cxn>
                  <a:cxn ang="0">
                    <a:pos x="38" y="36"/>
                  </a:cxn>
                  <a:cxn ang="0">
                    <a:pos x="32" y="41"/>
                  </a:cxn>
                  <a:cxn ang="0">
                    <a:pos x="26" y="45"/>
                  </a:cxn>
                  <a:cxn ang="0">
                    <a:pos x="19" y="48"/>
                  </a:cxn>
                  <a:cxn ang="0">
                    <a:pos x="7" y="57"/>
                  </a:cxn>
                  <a:cxn ang="0">
                    <a:pos x="2" y="65"/>
                  </a:cxn>
                  <a:cxn ang="0">
                    <a:pos x="2" y="76"/>
                  </a:cxn>
                  <a:cxn ang="0">
                    <a:pos x="4" y="85"/>
                  </a:cxn>
                  <a:cxn ang="0">
                    <a:pos x="0" y="72"/>
                  </a:cxn>
                  <a:cxn ang="0">
                    <a:pos x="0" y="58"/>
                  </a:cxn>
                  <a:cxn ang="0">
                    <a:pos x="5" y="46"/>
                  </a:cxn>
                  <a:cxn ang="0">
                    <a:pos x="17" y="41"/>
                  </a:cxn>
                  <a:cxn ang="0">
                    <a:pos x="25" y="39"/>
                  </a:cxn>
                  <a:cxn ang="0">
                    <a:pos x="32" y="35"/>
                  </a:cxn>
                  <a:cxn ang="0">
                    <a:pos x="39" y="28"/>
                  </a:cxn>
                  <a:cxn ang="0">
                    <a:pos x="44" y="20"/>
                  </a:cxn>
                  <a:cxn ang="0">
                    <a:pos x="47" y="13"/>
                  </a:cxn>
                  <a:cxn ang="0">
                    <a:pos x="49" y="6"/>
                  </a:cxn>
                  <a:cxn ang="0">
                    <a:pos x="51" y="2"/>
                  </a:cxn>
                  <a:cxn ang="0">
                    <a:pos x="51" y="0"/>
                  </a:cxn>
                </a:cxnLst>
                <a:rect l="0" t="0" r="r" b="b"/>
                <a:pathLst>
                  <a:path w="51" h="85">
                    <a:moveTo>
                      <a:pt x="51" y="0"/>
                    </a:moveTo>
                    <a:lnTo>
                      <a:pt x="50" y="8"/>
                    </a:lnTo>
                    <a:lnTo>
                      <a:pt x="49" y="16"/>
                    </a:lnTo>
                    <a:lnTo>
                      <a:pt x="46" y="23"/>
                    </a:lnTo>
                    <a:lnTo>
                      <a:pt x="43" y="29"/>
                    </a:lnTo>
                    <a:lnTo>
                      <a:pt x="38" y="36"/>
                    </a:lnTo>
                    <a:lnTo>
                      <a:pt x="32" y="41"/>
                    </a:lnTo>
                    <a:lnTo>
                      <a:pt x="26" y="45"/>
                    </a:lnTo>
                    <a:lnTo>
                      <a:pt x="19" y="48"/>
                    </a:lnTo>
                    <a:lnTo>
                      <a:pt x="7" y="57"/>
                    </a:lnTo>
                    <a:lnTo>
                      <a:pt x="2" y="65"/>
                    </a:lnTo>
                    <a:lnTo>
                      <a:pt x="2" y="76"/>
                    </a:lnTo>
                    <a:lnTo>
                      <a:pt x="4" y="85"/>
                    </a:lnTo>
                    <a:lnTo>
                      <a:pt x="0" y="72"/>
                    </a:lnTo>
                    <a:lnTo>
                      <a:pt x="0" y="58"/>
                    </a:lnTo>
                    <a:lnTo>
                      <a:pt x="5" y="46"/>
                    </a:lnTo>
                    <a:lnTo>
                      <a:pt x="17" y="41"/>
                    </a:lnTo>
                    <a:lnTo>
                      <a:pt x="25" y="39"/>
                    </a:lnTo>
                    <a:lnTo>
                      <a:pt x="32" y="35"/>
                    </a:lnTo>
                    <a:lnTo>
                      <a:pt x="39" y="28"/>
                    </a:lnTo>
                    <a:lnTo>
                      <a:pt x="44" y="20"/>
                    </a:lnTo>
                    <a:lnTo>
                      <a:pt x="47" y="13"/>
                    </a:lnTo>
                    <a:lnTo>
                      <a:pt x="49" y="6"/>
                    </a:lnTo>
                    <a:lnTo>
                      <a:pt x="51" y="2"/>
                    </a:lnTo>
                    <a:lnTo>
                      <a:pt x="51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3052" name="Freeform 284"/>
              <p:cNvSpPr>
                <a:spLocks/>
              </p:cNvSpPr>
              <p:nvPr/>
            </p:nvSpPr>
            <p:spPr bwMode="auto">
              <a:xfrm>
                <a:off x="1057" y="2728"/>
                <a:ext cx="11" cy="17"/>
              </a:xfrm>
              <a:custGeom>
                <a:avLst/>
                <a:gdLst/>
                <a:ahLst/>
                <a:cxnLst>
                  <a:cxn ang="0">
                    <a:pos x="31" y="0"/>
                  </a:cxn>
                  <a:cxn ang="0">
                    <a:pos x="29" y="10"/>
                  </a:cxn>
                  <a:cxn ang="0">
                    <a:pos x="25" y="18"/>
                  </a:cxn>
                  <a:cxn ang="0">
                    <a:pos x="19" y="25"/>
                  </a:cxn>
                  <a:cxn ang="0">
                    <a:pos x="11" y="30"/>
                  </a:cxn>
                  <a:cxn ang="0">
                    <a:pos x="4" y="34"/>
                  </a:cxn>
                  <a:cxn ang="0">
                    <a:pos x="1" y="40"/>
                  </a:cxn>
                  <a:cxn ang="0">
                    <a:pos x="1" y="47"/>
                  </a:cxn>
                  <a:cxn ang="0">
                    <a:pos x="2" y="53"/>
                  </a:cxn>
                  <a:cxn ang="0">
                    <a:pos x="0" y="45"/>
                  </a:cxn>
                  <a:cxn ang="0">
                    <a:pos x="0" y="36"/>
                  </a:cxn>
                  <a:cxn ang="0">
                    <a:pos x="3" y="29"/>
                  </a:cxn>
                  <a:cxn ang="0">
                    <a:pos x="10" y="26"/>
                  </a:cxn>
                  <a:cxn ang="0">
                    <a:pos x="19" y="21"/>
                  </a:cxn>
                  <a:cxn ang="0">
                    <a:pos x="26" y="13"/>
                  </a:cxn>
                  <a:cxn ang="0">
                    <a:pos x="29" y="5"/>
                  </a:cxn>
                  <a:cxn ang="0">
                    <a:pos x="31" y="0"/>
                  </a:cxn>
                </a:cxnLst>
                <a:rect l="0" t="0" r="r" b="b"/>
                <a:pathLst>
                  <a:path w="31" h="53">
                    <a:moveTo>
                      <a:pt x="31" y="0"/>
                    </a:moveTo>
                    <a:lnTo>
                      <a:pt x="29" y="10"/>
                    </a:lnTo>
                    <a:lnTo>
                      <a:pt x="25" y="18"/>
                    </a:lnTo>
                    <a:lnTo>
                      <a:pt x="19" y="25"/>
                    </a:lnTo>
                    <a:lnTo>
                      <a:pt x="11" y="30"/>
                    </a:lnTo>
                    <a:lnTo>
                      <a:pt x="4" y="34"/>
                    </a:lnTo>
                    <a:lnTo>
                      <a:pt x="1" y="40"/>
                    </a:lnTo>
                    <a:lnTo>
                      <a:pt x="1" y="47"/>
                    </a:lnTo>
                    <a:lnTo>
                      <a:pt x="2" y="53"/>
                    </a:lnTo>
                    <a:lnTo>
                      <a:pt x="0" y="45"/>
                    </a:lnTo>
                    <a:lnTo>
                      <a:pt x="0" y="36"/>
                    </a:lnTo>
                    <a:lnTo>
                      <a:pt x="3" y="29"/>
                    </a:lnTo>
                    <a:lnTo>
                      <a:pt x="10" y="26"/>
                    </a:lnTo>
                    <a:lnTo>
                      <a:pt x="19" y="21"/>
                    </a:lnTo>
                    <a:lnTo>
                      <a:pt x="26" y="13"/>
                    </a:lnTo>
                    <a:lnTo>
                      <a:pt x="29" y="5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3053" name="Freeform 285"/>
              <p:cNvSpPr>
                <a:spLocks/>
              </p:cNvSpPr>
              <p:nvPr/>
            </p:nvSpPr>
            <p:spPr bwMode="auto">
              <a:xfrm>
                <a:off x="1069" y="2713"/>
                <a:ext cx="20" cy="32"/>
              </a:xfrm>
              <a:custGeom>
                <a:avLst/>
                <a:gdLst/>
                <a:ahLst/>
                <a:cxnLst>
                  <a:cxn ang="0">
                    <a:pos x="0" y="95"/>
                  </a:cxn>
                  <a:cxn ang="0">
                    <a:pos x="13" y="89"/>
                  </a:cxn>
                  <a:cxn ang="0">
                    <a:pos x="25" y="79"/>
                  </a:cxn>
                  <a:cxn ang="0">
                    <a:pos x="35" y="68"/>
                  </a:cxn>
                  <a:cxn ang="0">
                    <a:pos x="45" y="54"/>
                  </a:cxn>
                  <a:cxn ang="0">
                    <a:pos x="51" y="40"/>
                  </a:cxn>
                  <a:cxn ang="0">
                    <a:pos x="56" y="27"/>
                  </a:cxn>
                  <a:cxn ang="0">
                    <a:pos x="59" y="13"/>
                  </a:cxn>
                  <a:cxn ang="0">
                    <a:pos x="57" y="0"/>
                  </a:cxn>
                  <a:cxn ang="0">
                    <a:pos x="53" y="25"/>
                  </a:cxn>
                  <a:cxn ang="0">
                    <a:pos x="46" y="45"/>
                  </a:cxn>
                  <a:cxn ang="0">
                    <a:pos x="37" y="61"/>
                  </a:cxn>
                  <a:cxn ang="0">
                    <a:pos x="26" y="74"/>
                  </a:cxn>
                  <a:cxn ang="0">
                    <a:pos x="17" y="83"/>
                  </a:cxn>
                  <a:cxn ang="0">
                    <a:pos x="8" y="90"/>
                  </a:cxn>
                  <a:cxn ang="0">
                    <a:pos x="2" y="94"/>
                  </a:cxn>
                  <a:cxn ang="0">
                    <a:pos x="0" y="95"/>
                  </a:cxn>
                </a:cxnLst>
                <a:rect l="0" t="0" r="r" b="b"/>
                <a:pathLst>
                  <a:path w="59" h="95">
                    <a:moveTo>
                      <a:pt x="0" y="95"/>
                    </a:moveTo>
                    <a:lnTo>
                      <a:pt x="13" y="89"/>
                    </a:lnTo>
                    <a:lnTo>
                      <a:pt x="25" y="79"/>
                    </a:lnTo>
                    <a:lnTo>
                      <a:pt x="35" y="68"/>
                    </a:lnTo>
                    <a:lnTo>
                      <a:pt x="45" y="54"/>
                    </a:lnTo>
                    <a:lnTo>
                      <a:pt x="51" y="40"/>
                    </a:lnTo>
                    <a:lnTo>
                      <a:pt x="56" y="27"/>
                    </a:lnTo>
                    <a:lnTo>
                      <a:pt x="59" y="13"/>
                    </a:lnTo>
                    <a:lnTo>
                      <a:pt x="57" y="0"/>
                    </a:lnTo>
                    <a:lnTo>
                      <a:pt x="53" y="25"/>
                    </a:lnTo>
                    <a:lnTo>
                      <a:pt x="46" y="45"/>
                    </a:lnTo>
                    <a:lnTo>
                      <a:pt x="37" y="61"/>
                    </a:lnTo>
                    <a:lnTo>
                      <a:pt x="26" y="74"/>
                    </a:lnTo>
                    <a:lnTo>
                      <a:pt x="17" y="83"/>
                    </a:lnTo>
                    <a:lnTo>
                      <a:pt x="8" y="90"/>
                    </a:lnTo>
                    <a:lnTo>
                      <a:pt x="2" y="94"/>
                    </a:lnTo>
                    <a:lnTo>
                      <a:pt x="0" y="95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3054" name="Freeform 286"/>
              <p:cNvSpPr>
                <a:spLocks/>
              </p:cNvSpPr>
              <p:nvPr/>
            </p:nvSpPr>
            <p:spPr bwMode="auto">
              <a:xfrm>
                <a:off x="1075" y="2752"/>
                <a:ext cx="103" cy="71"/>
              </a:xfrm>
              <a:custGeom>
                <a:avLst/>
                <a:gdLst/>
                <a:ahLst/>
                <a:cxnLst>
                  <a:cxn ang="0">
                    <a:pos x="122" y="24"/>
                  </a:cxn>
                  <a:cxn ang="0">
                    <a:pos x="139" y="42"/>
                  </a:cxn>
                  <a:cxn ang="0">
                    <a:pos x="131" y="51"/>
                  </a:cxn>
                  <a:cxn ang="0">
                    <a:pos x="144" y="75"/>
                  </a:cxn>
                  <a:cxn ang="0">
                    <a:pos x="162" y="100"/>
                  </a:cxn>
                  <a:cxn ang="0">
                    <a:pos x="178" y="119"/>
                  </a:cxn>
                  <a:cxn ang="0">
                    <a:pos x="185" y="127"/>
                  </a:cxn>
                  <a:cxn ang="0">
                    <a:pos x="185" y="112"/>
                  </a:cxn>
                  <a:cxn ang="0">
                    <a:pos x="198" y="122"/>
                  </a:cxn>
                  <a:cxn ang="0">
                    <a:pos x="206" y="127"/>
                  </a:cxn>
                  <a:cxn ang="0">
                    <a:pos x="211" y="130"/>
                  </a:cxn>
                  <a:cxn ang="0">
                    <a:pos x="209" y="114"/>
                  </a:cxn>
                  <a:cxn ang="0">
                    <a:pos x="232" y="140"/>
                  </a:cxn>
                  <a:cxn ang="0">
                    <a:pos x="267" y="167"/>
                  </a:cxn>
                  <a:cxn ang="0">
                    <a:pos x="298" y="188"/>
                  </a:cxn>
                  <a:cxn ang="0">
                    <a:pos x="311" y="196"/>
                  </a:cxn>
                  <a:cxn ang="0">
                    <a:pos x="286" y="193"/>
                  </a:cxn>
                  <a:cxn ang="0">
                    <a:pos x="266" y="187"/>
                  </a:cxn>
                  <a:cxn ang="0">
                    <a:pos x="253" y="182"/>
                  </a:cxn>
                  <a:cxn ang="0">
                    <a:pos x="248" y="179"/>
                  </a:cxn>
                  <a:cxn ang="0">
                    <a:pos x="267" y="207"/>
                  </a:cxn>
                  <a:cxn ang="0">
                    <a:pos x="250" y="201"/>
                  </a:cxn>
                  <a:cxn ang="0">
                    <a:pos x="239" y="194"/>
                  </a:cxn>
                  <a:cxn ang="0">
                    <a:pos x="231" y="191"/>
                  </a:cxn>
                  <a:cxn ang="0">
                    <a:pos x="237" y="206"/>
                  </a:cxn>
                  <a:cxn ang="0">
                    <a:pos x="218" y="214"/>
                  </a:cxn>
                  <a:cxn ang="0">
                    <a:pos x="198" y="209"/>
                  </a:cxn>
                  <a:cxn ang="0">
                    <a:pos x="179" y="201"/>
                  </a:cxn>
                  <a:cxn ang="0">
                    <a:pos x="166" y="193"/>
                  </a:cxn>
                  <a:cxn ang="0">
                    <a:pos x="161" y="190"/>
                  </a:cxn>
                  <a:cxn ang="0">
                    <a:pos x="158" y="203"/>
                  </a:cxn>
                  <a:cxn ang="0">
                    <a:pos x="143" y="191"/>
                  </a:cxn>
                  <a:cxn ang="0">
                    <a:pos x="130" y="175"/>
                  </a:cxn>
                  <a:cxn ang="0">
                    <a:pos x="122" y="165"/>
                  </a:cxn>
                  <a:cxn ang="0">
                    <a:pos x="112" y="160"/>
                  </a:cxn>
                  <a:cxn ang="0">
                    <a:pos x="96" y="151"/>
                  </a:cxn>
                  <a:cxn ang="0">
                    <a:pos x="86" y="142"/>
                  </a:cxn>
                  <a:cxn ang="0">
                    <a:pos x="80" y="134"/>
                  </a:cxn>
                  <a:cxn ang="0">
                    <a:pos x="73" y="142"/>
                  </a:cxn>
                  <a:cxn ang="0">
                    <a:pos x="22" y="118"/>
                  </a:cxn>
                  <a:cxn ang="0">
                    <a:pos x="1" y="68"/>
                  </a:cxn>
                  <a:cxn ang="0">
                    <a:pos x="1" y="40"/>
                  </a:cxn>
                  <a:cxn ang="0">
                    <a:pos x="13" y="18"/>
                  </a:cxn>
                  <a:cxn ang="0">
                    <a:pos x="34" y="39"/>
                  </a:cxn>
                  <a:cxn ang="0">
                    <a:pos x="41" y="16"/>
                  </a:cxn>
                  <a:cxn ang="0">
                    <a:pos x="61" y="27"/>
                  </a:cxn>
                  <a:cxn ang="0">
                    <a:pos x="94" y="30"/>
                  </a:cxn>
                </a:cxnLst>
                <a:rect l="0" t="0" r="r" b="b"/>
                <a:pathLst>
                  <a:path w="311" h="214">
                    <a:moveTo>
                      <a:pt x="116" y="9"/>
                    </a:moveTo>
                    <a:lnTo>
                      <a:pt x="122" y="24"/>
                    </a:lnTo>
                    <a:lnTo>
                      <a:pt x="131" y="35"/>
                    </a:lnTo>
                    <a:lnTo>
                      <a:pt x="139" y="42"/>
                    </a:lnTo>
                    <a:lnTo>
                      <a:pt x="142" y="45"/>
                    </a:lnTo>
                    <a:lnTo>
                      <a:pt x="131" y="51"/>
                    </a:lnTo>
                    <a:lnTo>
                      <a:pt x="136" y="63"/>
                    </a:lnTo>
                    <a:lnTo>
                      <a:pt x="144" y="75"/>
                    </a:lnTo>
                    <a:lnTo>
                      <a:pt x="153" y="87"/>
                    </a:lnTo>
                    <a:lnTo>
                      <a:pt x="162" y="100"/>
                    </a:lnTo>
                    <a:lnTo>
                      <a:pt x="171" y="110"/>
                    </a:lnTo>
                    <a:lnTo>
                      <a:pt x="178" y="119"/>
                    </a:lnTo>
                    <a:lnTo>
                      <a:pt x="183" y="125"/>
                    </a:lnTo>
                    <a:lnTo>
                      <a:pt x="185" y="127"/>
                    </a:lnTo>
                    <a:lnTo>
                      <a:pt x="179" y="106"/>
                    </a:lnTo>
                    <a:lnTo>
                      <a:pt x="185" y="112"/>
                    </a:lnTo>
                    <a:lnTo>
                      <a:pt x="192" y="118"/>
                    </a:lnTo>
                    <a:lnTo>
                      <a:pt x="198" y="122"/>
                    </a:lnTo>
                    <a:lnTo>
                      <a:pt x="202" y="125"/>
                    </a:lnTo>
                    <a:lnTo>
                      <a:pt x="206" y="127"/>
                    </a:lnTo>
                    <a:lnTo>
                      <a:pt x="209" y="129"/>
                    </a:lnTo>
                    <a:lnTo>
                      <a:pt x="211" y="130"/>
                    </a:lnTo>
                    <a:lnTo>
                      <a:pt x="213" y="130"/>
                    </a:lnTo>
                    <a:lnTo>
                      <a:pt x="209" y="114"/>
                    </a:lnTo>
                    <a:lnTo>
                      <a:pt x="219" y="127"/>
                    </a:lnTo>
                    <a:lnTo>
                      <a:pt x="232" y="140"/>
                    </a:lnTo>
                    <a:lnTo>
                      <a:pt x="249" y="153"/>
                    </a:lnTo>
                    <a:lnTo>
                      <a:pt x="267" y="167"/>
                    </a:lnTo>
                    <a:lnTo>
                      <a:pt x="284" y="179"/>
                    </a:lnTo>
                    <a:lnTo>
                      <a:pt x="298" y="188"/>
                    </a:lnTo>
                    <a:lnTo>
                      <a:pt x="308" y="194"/>
                    </a:lnTo>
                    <a:lnTo>
                      <a:pt x="311" y="196"/>
                    </a:lnTo>
                    <a:lnTo>
                      <a:pt x="299" y="195"/>
                    </a:lnTo>
                    <a:lnTo>
                      <a:pt x="286" y="193"/>
                    </a:lnTo>
                    <a:lnTo>
                      <a:pt x="276" y="191"/>
                    </a:lnTo>
                    <a:lnTo>
                      <a:pt x="266" y="187"/>
                    </a:lnTo>
                    <a:lnTo>
                      <a:pt x="259" y="184"/>
                    </a:lnTo>
                    <a:lnTo>
                      <a:pt x="253" y="182"/>
                    </a:lnTo>
                    <a:lnTo>
                      <a:pt x="249" y="180"/>
                    </a:lnTo>
                    <a:lnTo>
                      <a:pt x="248" y="179"/>
                    </a:lnTo>
                    <a:lnTo>
                      <a:pt x="276" y="209"/>
                    </a:lnTo>
                    <a:lnTo>
                      <a:pt x="267" y="207"/>
                    </a:lnTo>
                    <a:lnTo>
                      <a:pt x="259" y="204"/>
                    </a:lnTo>
                    <a:lnTo>
                      <a:pt x="250" y="201"/>
                    </a:lnTo>
                    <a:lnTo>
                      <a:pt x="244" y="197"/>
                    </a:lnTo>
                    <a:lnTo>
                      <a:pt x="239" y="194"/>
                    </a:lnTo>
                    <a:lnTo>
                      <a:pt x="234" y="192"/>
                    </a:lnTo>
                    <a:lnTo>
                      <a:pt x="231" y="191"/>
                    </a:lnTo>
                    <a:lnTo>
                      <a:pt x="230" y="190"/>
                    </a:lnTo>
                    <a:lnTo>
                      <a:pt x="237" y="206"/>
                    </a:lnTo>
                    <a:lnTo>
                      <a:pt x="213" y="200"/>
                    </a:lnTo>
                    <a:lnTo>
                      <a:pt x="218" y="214"/>
                    </a:lnTo>
                    <a:lnTo>
                      <a:pt x="207" y="212"/>
                    </a:lnTo>
                    <a:lnTo>
                      <a:pt x="198" y="209"/>
                    </a:lnTo>
                    <a:lnTo>
                      <a:pt x="187" y="205"/>
                    </a:lnTo>
                    <a:lnTo>
                      <a:pt x="179" y="201"/>
                    </a:lnTo>
                    <a:lnTo>
                      <a:pt x="172" y="196"/>
                    </a:lnTo>
                    <a:lnTo>
                      <a:pt x="166" y="193"/>
                    </a:lnTo>
                    <a:lnTo>
                      <a:pt x="162" y="191"/>
                    </a:lnTo>
                    <a:lnTo>
                      <a:pt x="161" y="190"/>
                    </a:lnTo>
                    <a:lnTo>
                      <a:pt x="166" y="206"/>
                    </a:lnTo>
                    <a:lnTo>
                      <a:pt x="158" y="203"/>
                    </a:lnTo>
                    <a:lnTo>
                      <a:pt x="151" y="197"/>
                    </a:lnTo>
                    <a:lnTo>
                      <a:pt x="143" y="191"/>
                    </a:lnTo>
                    <a:lnTo>
                      <a:pt x="136" y="183"/>
                    </a:lnTo>
                    <a:lnTo>
                      <a:pt x="130" y="175"/>
                    </a:lnTo>
                    <a:lnTo>
                      <a:pt x="125" y="169"/>
                    </a:lnTo>
                    <a:lnTo>
                      <a:pt x="122" y="165"/>
                    </a:lnTo>
                    <a:lnTo>
                      <a:pt x="121" y="163"/>
                    </a:lnTo>
                    <a:lnTo>
                      <a:pt x="112" y="160"/>
                    </a:lnTo>
                    <a:lnTo>
                      <a:pt x="103" y="156"/>
                    </a:lnTo>
                    <a:lnTo>
                      <a:pt x="96" y="151"/>
                    </a:lnTo>
                    <a:lnTo>
                      <a:pt x="90" y="146"/>
                    </a:lnTo>
                    <a:lnTo>
                      <a:pt x="86" y="142"/>
                    </a:lnTo>
                    <a:lnTo>
                      <a:pt x="82" y="138"/>
                    </a:lnTo>
                    <a:lnTo>
                      <a:pt x="80" y="134"/>
                    </a:lnTo>
                    <a:lnTo>
                      <a:pt x="79" y="133"/>
                    </a:lnTo>
                    <a:lnTo>
                      <a:pt x="73" y="142"/>
                    </a:lnTo>
                    <a:lnTo>
                      <a:pt x="31" y="106"/>
                    </a:lnTo>
                    <a:lnTo>
                      <a:pt x="22" y="118"/>
                    </a:lnTo>
                    <a:lnTo>
                      <a:pt x="6" y="93"/>
                    </a:lnTo>
                    <a:lnTo>
                      <a:pt x="1" y="68"/>
                    </a:lnTo>
                    <a:lnTo>
                      <a:pt x="0" y="48"/>
                    </a:lnTo>
                    <a:lnTo>
                      <a:pt x="1" y="40"/>
                    </a:lnTo>
                    <a:lnTo>
                      <a:pt x="13" y="45"/>
                    </a:lnTo>
                    <a:lnTo>
                      <a:pt x="13" y="18"/>
                    </a:lnTo>
                    <a:lnTo>
                      <a:pt x="34" y="55"/>
                    </a:lnTo>
                    <a:lnTo>
                      <a:pt x="34" y="39"/>
                    </a:lnTo>
                    <a:lnTo>
                      <a:pt x="37" y="25"/>
                    </a:lnTo>
                    <a:lnTo>
                      <a:pt x="41" y="16"/>
                    </a:lnTo>
                    <a:lnTo>
                      <a:pt x="44" y="13"/>
                    </a:lnTo>
                    <a:lnTo>
                      <a:pt x="61" y="27"/>
                    </a:lnTo>
                    <a:lnTo>
                      <a:pt x="68" y="0"/>
                    </a:lnTo>
                    <a:lnTo>
                      <a:pt x="94" y="30"/>
                    </a:lnTo>
                    <a:lnTo>
                      <a:pt x="116" y="9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3055" name="Freeform 287"/>
              <p:cNvSpPr>
                <a:spLocks/>
              </p:cNvSpPr>
              <p:nvPr/>
            </p:nvSpPr>
            <p:spPr bwMode="auto">
              <a:xfrm>
                <a:off x="860" y="2705"/>
                <a:ext cx="13" cy="27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1" y="15"/>
                  </a:cxn>
                  <a:cxn ang="0">
                    <a:pos x="0" y="21"/>
                  </a:cxn>
                  <a:cxn ang="0">
                    <a:pos x="2" y="28"/>
                  </a:cxn>
                  <a:cxn ang="0">
                    <a:pos x="8" y="40"/>
                  </a:cxn>
                  <a:cxn ang="0">
                    <a:pos x="12" y="49"/>
                  </a:cxn>
                  <a:cxn ang="0">
                    <a:pos x="16" y="56"/>
                  </a:cxn>
                  <a:cxn ang="0">
                    <a:pos x="21" y="63"/>
                  </a:cxn>
                  <a:cxn ang="0">
                    <a:pos x="27" y="69"/>
                  </a:cxn>
                  <a:cxn ang="0">
                    <a:pos x="32" y="73"/>
                  </a:cxn>
                  <a:cxn ang="0">
                    <a:pos x="36" y="76"/>
                  </a:cxn>
                  <a:cxn ang="0">
                    <a:pos x="39" y="78"/>
                  </a:cxn>
                  <a:cxn ang="0">
                    <a:pos x="40" y="79"/>
                  </a:cxn>
                  <a:cxn ang="0">
                    <a:pos x="23" y="60"/>
                  </a:cxn>
                  <a:cxn ang="0">
                    <a:pos x="15" y="49"/>
                  </a:cxn>
                  <a:cxn ang="0">
                    <a:pos x="11" y="39"/>
                  </a:cxn>
                  <a:cxn ang="0">
                    <a:pos x="11" y="31"/>
                  </a:cxn>
                  <a:cxn ang="0">
                    <a:pos x="10" y="21"/>
                  </a:cxn>
                  <a:cxn ang="0">
                    <a:pos x="8" y="11"/>
                  </a:cxn>
                  <a:cxn ang="0">
                    <a:pos x="5" y="3"/>
                  </a:cxn>
                  <a:cxn ang="0">
                    <a:pos x="4" y="0"/>
                  </a:cxn>
                </a:cxnLst>
                <a:rect l="0" t="0" r="r" b="b"/>
                <a:pathLst>
                  <a:path w="40" h="79">
                    <a:moveTo>
                      <a:pt x="4" y="0"/>
                    </a:moveTo>
                    <a:lnTo>
                      <a:pt x="1" y="15"/>
                    </a:lnTo>
                    <a:lnTo>
                      <a:pt x="0" y="21"/>
                    </a:lnTo>
                    <a:lnTo>
                      <a:pt x="2" y="28"/>
                    </a:lnTo>
                    <a:lnTo>
                      <a:pt x="8" y="40"/>
                    </a:lnTo>
                    <a:lnTo>
                      <a:pt x="12" y="49"/>
                    </a:lnTo>
                    <a:lnTo>
                      <a:pt x="16" y="56"/>
                    </a:lnTo>
                    <a:lnTo>
                      <a:pt x="21" y="63"/>
                    </a:lnTo>
                    <a:lnTo>
                      <a:pt x="27" y="69"/>
                    </a:lnTo>
                    <a:lnTo>
                      <a:pt x="32" y="73"/>
                    </a:lnTo>
                    <a:lnTo>
                      <a:pt x="36" y="76"/>
                    </a:lnTo>
                    <a:lnTo>
                      <a:pt x="39" y="78"/>
                    </a:lnTo>
                    <a:lnTo>
                      <a:pt x="40" y="79"/>
                    </a:lnTo>
                    <a:lnTo>
                      <a:pt x="23" y="60"/>
                    </a:lnTo>
                    <a:lnTo>
                      <a:pt x="15" y="49"/>
                    </a:lnTo>
                    <a:lnTo>
                      <a:pt x="11" y="39"/>
                    </a:lnTo>
                    <a:lnTo>
                      <a:pt x="11" y="31"/>
                    </a:lnTo>
                    <a:lnTo>
                      <a:pt x="10" y="21"/>
                    </a:lnTo>
                    <a:lnTo>
                      <a:pt x="8" y="11"/>
                    </a:lnTo>
                    <a:lnTo>
                      <a:pt x="5" y="3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3056" name="Freeform 288"/>
              <p:cNvSpPr>
                <a:spLocks/>
              </p:cNvSpPr>
              <p:nvPr/>
            </p:nvSpPr>
            <p:spPr bwMode="auto">
              <a:xfrm>
                <a:off x="961" y="2812"/>
                <a:ext cx="5" cy="2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6" y="14"/>
                  </a:cxn>
                  <a:cxn ang="0">
                    <a:pos x="11" y="33"/>
                  </a:cxn>
                  <a:cxn ang="0">
                    <a:pos x="13" y="50"/>
                  </a:cxn>
                  <a:cxn ang="0">
                    <a:pos x="14" y="56"/>
                  </a:cxn>
                  <a:cxn ang="0">
                    <a:pos x="7" y="69"/>
                  </a:cxn>
                  <a:cxn ang="0">
                    <a:pos x="7" y="41"/>
                  </a:cxn>
                  <a:cxn ang="0">
                    <a:pos x="4" y="18"/>
                  </a:cxn>
                  <a:cxn ang="0">
                    <a:pos x="1" y="5"/>
                  </a:cxn>
                  <a:cxn ang="0">
                    <a:pos x="0" y="0"/>
                  </a:cxn>
                </a:cxnLst>
                <a:rect l="0" t="0" r="r" b="b"/>
                <a:pathLst>
                  <a:path w="14" h="69">
                    <a:moveTo>
                      <a:pt x="0" y="0"/>
                    </a:moveTo>
                    <a:lnTo>
                      <a:pt x="6" y="14"/>
                    </a:lnTo>
                    <a:lnTo>
                      <a:pt x="11" y="33"/>
                    </a:lnTo>
                    <a:lnTo>
                      <a:pt x="13" y="50"/>
                    </a:lnTo>
                    <a:lnTo>
                      <a:pt x="14" y="56"/>
                    </a:lnTo>
                    <a:lnTo>
                      <a:pt x="7" y="69"/>
                    </a:lnTo>
                    <a:lnTo>
                      <a:pt x="7" y="41"/>
                    </a:lnTo>
                    <a:lnTo>
                      <a:pt x="4" y="18"/>
                    </a:lnTo>
                    <a:lnTo>
                      <a:pt x="1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3057" name="Freeform 289"/>
              <p:cNvSpPr>
                <a:spLocks/>
              </p:cNvSpPr>
              <p:nvPr/>
            </p:nvSpPr>
            <p:spPr bwMode="auto">
              <a:xfrm>
                <a:off x="969" y="2802"/>
                <a:ext cx="5" cy="19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3" y="24"/>
                  </a:cxn>
                  <a:cxn ang="0">
                    <a:pos x="14" y="52"/>
                  </a:cxn>
                  <a:cxn ang="0">
                    <a:pos x="7" y="55"/>
                  </a:cxn>
                  <a:cxn ang="0">
                    <a:pos x="7" y="25"/>
                  </a:cxn>
                  <a:cxn ang="0">
                    <a:pos x="0" y="0"/>
                  </a:cxn>
                </a:cxnLst>
                <a:rect l="0" t="0" r="r" b="b"/>
                <a:pathLst>
                  <a:path w="14" h="55">
                    <a:moveTo>
                      <a:pt x="0" y="0"/>
                    </a:moveTo>
                    <a:lnTo>
                      <a:pt x="13" y="24"/>
                    </a:lnTo>
                    <a:lnTo>
                      <a:pt x="14" y="52"/>
                    </a:lnTo>
                    <a:lnTo>
                      <a:pt x="7" y="55"/>
                    </a:lnTo>
                    <a:lnTo>
                      <a:pt x="7" y="2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3058" name="Freeform 290"/>
              <p:cNvSpPr>
                <a:spLocks/>
              </p:cNvSpPr>
              <p:nvPr/>
            </p:nvSpPr>
            <p:spPr bwMode="auto">
              <a:xfrm>
                <a:off x="1128" y="2798"/>
                <a:ext cx="14" cy="1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" y="7"/>
                  </a:cxn>
                  <a:cxn ang="0">
                    <a:pos x="6" y="13"/>
                  </a:cxn>
                  <a:cxn ang="0">
                    <a:pos x="12" y="19"/>
                  </a:cxn>
                  <a:cxn ang="0">
                    <a:pos x="17" y="24"/>
                  </a:cxn>
                  <a:cxn ang="0">
                    <a:pos x="22" y="29"/>
                  </a:cxn>
                  <a:cxn ang="0">
                    <a:pos x="28" y="32"/>
                  </a:cxn>
                  <a:cxn ang="0">
                    <a:pos x="36" y="35"/>
                  </a:cxn>
                  <a:cxn ang="0">
                    <a:pos x="42" y="36"/>
                  </a:cxn>
                  <a:cxn ang="0">
                    <a:pos x="35" y="32"/>
                  </a:cxn>
                  <a:cxn ang="0">
                    <a:pos x="26" y="26"/>
                  </a:cxn>
                  <a:cxn ang="0">
                    <a:pos x="20" y="21"/>
                  </a:cxn>
                  <a:cxn ang="0">
                    <a:pos x="14" y="14"/>
                  </a:cxn>
                  <a:cxn ang="0">
                    <a:pos x="7" y="8"/>
                  </a:cxn>
                  <a:cxn ang="0">
                    <a:pos x="3" y="4"/>
                  </a:cxn>
                  <a:cxn ang="0">
                    <a:pos x="1" y="1"/>
                  </a:cxn>
                  <a:cxn ang="0">
                    <a:pos x="0" y="0"/>
                  </a:cxn>
                </a:cxnLst>
                <a:rect l="0" t="0" r="r" b="b"/>
                <a:pathLst>
                  <a:path w="42" h="36">
                    <a:moveTo>
                      <a:pt x="0" y="0"/>
                    </a:moveTo>
                    <a:lnTo>
                      <a:pt x="3" y="7"/>
                    </a:lnTo>
                    <a:lnTo>
                      <a:pt x="6" y="13"/>
                    </a:lnTo>
                    <a:lnTo>
                      <a:pt x="12" y="19"/>
                    </a:lnTo>
                    <a:lnTo>
                      <a:pt x="17" y="24"/>
                    </a:lnTo>
                    <a:lnTo>
                      <a:pt x="22" y="29"/>
                    </a:lnTo>
                    <a:lnTo>
                      <a:pt x="28" y="32"/>
                    </a:lnTo>
                    <a:lnTo>
                      <a:pt x="36" y="35"/>
                    </a:lnTo>
                    <a:lnTo>
                      <a:pt x="42" y="36"/>
                    </a:lnTo>
                    <a:lnTo>
                      <a:pt x="35" y="32"/>
                    </a:lnTo>
                    <a:lnTo>
                      <a:pt x="26" y="26"/>
                    </a:lnTo>
                    <a:lnTo>
                      <a:pt x="20" y="21"/>
                    </a:lnTo>
                    <a:lnTo>
                      <a:pt x="14" y="14"/>
                    </a:lnTo>
                    <a:lnTo>
                      <a:pt x="7" y="8"/>
                    </a:lnTo>
                    <a:lnTo>
                      <a:pt x="3" y="4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3059" name="Freeform 291"/>
              <p:cNvSpPr>
                <a:spLocks/>
              </p:cNvSpPr>
              <p:nvPr/>
            </p:nvSpPr>
            <p:spPr bwMode="auto">
              <a:xfrm>
                <a:off x="1122" y="2802"/>
                <a:ext cx="9" cy="1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" y="11"/>
                  </a:cxn>
                  <a:cxn ang="0">
                    <a:pos x="2" y="16"/>
                  </a:cxn>
                  <a:cxn ang="0">
                    <a:pos x="4" y="18"/>
                  </a:cxn>
                  <a:cxn ang="0">
                    <a:pos x="8" y="22"/>
                  </a:cxn>
                  <a:cxn ang="0">
                    <a:pos x="14" y="28"/>
                  </a:cxn>
                  <a:cxn ang="0">
                    <a:pos x="20" y="30"/>
                  </a:cxn>
                  <a:cxn ang="0">
                    <a:pos x="26" y="31"/>
                  </a:cxn>
                  <a:cxn ang="0">
                    <a:pos x="29" y="31"/>
                  </a:cxn>
                  <a:cxn ang="0">
                    <a:pos x="6" y="14"/>
                  </a:cxn>
                  <a:cxn ang="0">
                    <a:pos x="0" y="0"/>
                  </a:cxn>
                </a:cxnLst>
                <a:rect l="0" t="0" r="r" b="b"/>
                <a:pathLst>
                  <a:path w="29" h="31">
                    <a:moveTo>
                      <a:pt x="0" y="0"/>
                    </a:moveTo>
                    <a:lnTo>
                      <a:pt x="2" y="11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8" y="22"/>
                    </a:lnTo>
                    <a:lnTo>
                      <a:pt x="14" y="28"/>
                    </a:lnTo>
                    <a:lnTo>
                      <a:pt x="20" y="30"/>
                    </a:lnTo>
                    <a:lnTo>
                      <a:pt x="26" y="31"/>
                    </a:lnTo>
                    <a:lnTo>
                      <a:pt x="29" y="31"/>
                    </a:lnTo>
                    <a:lnTo>
                      <a:pt x="6" y="1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3060" name="Freeform 292"/>
              <p:cNvSpPr>
                <a:spLocks/>
              </p:cNvSpPr>
              <p:nvPr/>
            </p:nvSpPr>
            <p:spPr bwMode="auto">
              <a:xfrm>
                <a:off x="918" y="2806"/>
                <a:ext cx="17" cy="67"/>
              </a:xfrm>
              <a:custGeom>
                <a:avLst/>
                <a:gdLst/>
                <a:ahLst/>
                <a:cxnLst>
                  <a:cxn ang="0">
                    <a:pos x="0" y="199"/>
                  </a:cxn>
                  <a:cxn ang="0">
                    <a:pos x="10" y="190"/>
                  </a:cxn>
                  <a:cxn ang="0">
                    <a:pos x="18" y="178"/>
                  </a:cxn>
                  <a:cxn ang="0">
                    <a:pos x="27" y="167"/>
                  </a:cxn>
                  <a:cxn ang="0">
                    <a:pos x="34" y="153"/>
                  </a:cxn>
                  <a:cxn ang="0">
                    <a:pos x="41" y="138"/>
                  </a:cxn>
                  <a:cxn ang="0">
                    <a:pos x="46" y="125"/>
                  </a:cxn>
                  <a:cxn ang="0">
                    <a:pos x="50" y="110"/>
                  </a:cxn>
                  <a:cxn ang="0">
                    <a:pos x="52" y="97"/>
                  </a:cxn>
                  <a:cxn ang="0">
                    <a:pos x="52" y="68"/>
                  </a:cxn>
                  <a:cxn ang="0">
                    <a:pos x="48" y="37"/>
                  </a:cxn>
                  <a:cxn ang="0">
                    <a:pos x="42" y="10"/>
                  </a:cxn>
                  <a:cxn ang="0">
                    <a:pos x="40" y="0"/>
                  </a:cxn>
                  <a:cxn ang="0">
                    <a:pos x="37" y="31"/>
                  </a:cxn>
                  <a:cxn ang="0">
                    <a:pos x="36" y="76"/>
                  </a:cxn>
                  <a:cxn ang="0">
                    <a:pos x="34" y="120"/>
                  </a:cxn>
                  <a:cxn ang="0">
                    <a:pos x="30" y="148"/>
                  </a:cxn>
                  <a:cxn ang="0">
                    <a:pos x="22" y="163"/>
                  </a:cxn>
                  <a:cxn ang="0">
                    <a:pos x="14" y="175"/>
                  </a:cxn>
                  <a:cxn ang="0">
                    <a:pos x="8" y="185"/>
                  </a:cxn>
                  <a:cxn ang="0">
                    <a:pos x="6" y="188"/>
                  </a:cxn>
                  <a:cxn ang="0">
                    <a:pos x="6" y="189"/>
                  </a:cxn>
                  <a:cxn ang="0">
                    <a:pos x="4" y="191"/>
                  </a:cxn>
                  <a:cxn ang="0">
                    <a:pos x="3" y="194"/>
                  </a:cxn>
                  <a:cxn ang="0">
                    <a:pos x="0" y="199"/>
                  </a:cxn>
                </a:cxnLst>
                <a:rect l="0" t="0" r="r" b="b"/>
                <a:pathLst>
                  <a:path w="52" h="199">
                    <a:moveTo>
                      <a:pt x="0" y="199"/>
                    </a:moveTo>
                    <a:lnTo>
                      <a:pt x="10" y="190"/>
                    </a:lnTo>
                    <a:lnTo>
                      <a:pt x="18" y="178"/>
                    </a:lnTo>
                    <a:lnTo>
                      <a:pt x="27" y="167"/>
                    </a:lnTo>
                    <a:lnTo>
                      <a:pt x="34" y="153"/>
                    </a:lnTo>
                    <a:lnTo>
                      <a:pt x="41" y="138"/>
                    </a:lnTo>
                    <a:lnTo>
                      <a:pt x="46" y="125"/>
                    </a:lnTo>
                    <a:lnTo>
                      <a:pt x="50" y="110"/>
                    </a:lnTo>
                    <a:lnTo>
                      <a:pt x="52" y="97"/>
                    </a:lnTo>
                    <a:lnTo>
                      <a:pt x="52" y="68"/>
                    </a:lnTo>
                    <a:lnTo>
                      <a:pt x="48" y="37"/>
                    </a:lnTo>
                    <a:lnTo>
                      <a:pt x="42" y="10"/>
                    </a:lnTo>
                    <a:lnTo>
                      <a:pt x="40" y="0"/>
                    </a:lnTo>
                    <a:lnTo>
                      <a:pt x="37" y="31"/>
                    </a:lnTo>
                    <a:lnTo>
                      <a:pt x="36" y="76"/>
                    </a:lnTo>
                    <a:lnTo>
                      <a:pt x="34" y="120"/>
                    </a:lnTo>
                    <a:lnTo>
                      <a:pt x="30" y="148"/>
                    </a:lnTo>
                    <a:lnTo>
                      <a:pt x="22" y="163"/>
                    </a:lnTo>
                    <a:lnTo>
                      <a:pt x="14" y="175"/>
                    </a:lnTo>
                    <a:lnTo>
                      <a:pt x="8" y="185"/>
                    </a:lnTo>
                    <a:lnTo>
                      <a:pt x="6" y="188"/>
                    </a:lnTo>
                    <a:lnTo>
                      <a:pt x="6" y="189"/>
                    </a:lnTo>
                    <a:lnTo>
                      <a:pt x="4" y="191"/>
                    </a:lnTo>
                    <a:lnTo>
                      <a:pt x="3" y="194"/>
                    </a:lnTo>
                    <a:lnTo>
                      <a:pt x="0" y="19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3061" name="Freeform 293"/>
              <p:cNvSpPr>
                <a:spLocks/>
              </p:cNvSpPr>
              <p:nvPr/>
            </p:nvSpPr>
            <p:spPr bwMode="auto">
              <a:xfrm>
                <a:off x="1217" y="2787"/>
                <a:ext cx="11" cy="8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" y="10"/>
                  </a:cxn>
                  <a:cxn ang="0">
                    <a:pos x="5" y="15"/>
                  </a:cxn>
                  <a:cxn ang="0">
                    <a:pos x="6" y="18"/>
                  </a:cxn>
                  <a:cxn ang="0">
                    <a:pos x="10" y="21"/>
                  </a:cxn>
                  <a:cxn ang="0">
                    <a:pos x="16" y="24"/>
                  </a:cxn>
                  <a:cxn ang="0">
                    <a:pos x="24" y="25"/>
                  </a:cxn>
                  <a:cxn ang="0">
                    <a:pos x="30" y="24"/>
                  </a:cxn>
                  <a:cxn ang="0">
                    <a:pos x="32" y="24"/>
                  </a:cxn>
                  <a:cxn ang="0">
                    <a:pos x="7" y="13"/>
                  </a:cxn>
                  <a:cxn ang="0">
                    <a:pos x="0" y="0"/>
                  </a:cxn>
                </a:cxnLst>
                <a:rect l="0" t="0" r="r" b="b"/>
                <a:pathLst>
                  <a:path w="32" h="25">
                    <a:moveTo>
                      <a:pt x="0" y="0"/>
                    </a:moveTo>
                    <a:lnTo>
                      <a:pt x="3" y="10"/>
                    </a:lnTo>
                    <a:lnTo>
                      <a:pt x="5" y="15"/>
                    </a:lnTo>
                    <a:lnTo>
                      <a:pt x="6" y="18"/>
                    </a:lnTo>
                    <a:lnTo>
                      <a:pt x="10" y="21"/>
                    </a:lnTo>
                    <a:lnTo>
                      <a:pt x="16" y="24"/>
                    </a:lnTo>
                    <a:lnTo>
                      <a:pt x="24" y="25"/>
                    </a:lnTo>
                    <a:lnTo>
                      <a:pt x="30" y="24"/>
                    </a:lnTo>
                    <a:lnTo>
                      <a:pt x="32" y="24"/>
                    </a:lnTo>
                    <a:lnTo>
                      <a:pt x="7" y="1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15" name="Group 294"/>
            <p:cNvGrpSpPr>
              <a:grpSpLocks/>
            </p:cNvGrpSpPr>
            <p:nvPr/>
          </p:nvGrpSpPr>
          <p:grpSpPr bwMode="auto">
            <a:xfrm flipH="1">
              <a:off x="2064" y="3120"/>
              <a:ext cx="446" cy="351"/>
              <a:chOff x="816" y="2547"/>
              <a:chExt cx="446" cy="351"/>
            </a:xfrm>
          </p:grpSpPr>
          <p:sp>
            <p:nvSpPr>
              <p:cNvPr id="33063" name="Freeform 295"/>
              <p:cNvSpPr>
                <a:spLocks/>
              </p:cNvSpPr>
              <p:nvPr/>
            </p:nvSpPr>
            <p:spPr bwMode="auto">
              <a:xfrm>
                <a:off x="816" y="2547"/>
                <a:ext cx="172" cy="341"/>
              </a:xfrm>
              <a:custGeom>
                <a:avLst/>
                <a:gdLst/>
                <a:ahLst/>
                <a:cxnLst>
                  <a:cxn ang="0">
                    <a:pos x="398" y="128"/>
                  </a:cxn>
                  <a:cxn ang="0">
                    <a:pos x="379" y="103"/>
                  </a:cxn>
                  <a:cxn ang="0">
                    <a:pos x="354" y="81"/>
                  </a:cxn>
                  <a:cxn ang="0">
                    <a:pos x="329" y="63"/>
                  </a:cxn>
                  <a:cxn ang="0">
                    <a:pos x="312" y="54"/>
                  </a:cxn>
                  <a:cxn ang="0">
                    <a:pos x="275" y="46"/>
                  </a:cxn>
                  <a:cxn ang="0">
                    <a:pos x="238" y="16"/>
                  </a:cxn>
                  <a:cxn ang="0">
                    <a:pos x="207" y="1"/>
                  </a:cxn>
                  <a:cxn ang="0">
                    <a:pos x="170" y="17"/>
                  </a:cxn>
                  <a:cxn ang="0">
                    <a:pos x="143" y="6"/>
                  </a:cxn>
                  <a:cxn ang="0">
                    <a:pos x="115" y="36"/>
                  </a:cxn>
                  <a:cxn ang="0">
                    <a:pos x="106" y="53"/>
                  </a:cxn>
                  <a:cxn ang="0">
                    <a:pos x="146" y="50"/>
                  </a:cxn>
                  <a:cxn ang="0">
                    <a:pos x="133" y="84"/>
                  </a:cxn>
                  <a:cxn ang="0">
                    <a:pos x="110" y="115"/>
                  </a:cxn>
                  <a:cxn ang="0">
                    <a:pos x="88" y="138"/>
                  </a:cxn>
                  <a:cxn ang="0">
                    <a:pos x="59" y="165"/>
                  </a:cxn>
                  <a:cxn ang="0">
                    <a:pos x="0" y="205"/>
                  </a:cxn>
                  <a:cxn ang="0">
                    <a:pos x="13" y="237"/>
                  </a:cxn>
                  <a:cxn ang="0">
                    <a:pos x="75" y="253"/>
                  </a:cxn>
                  <a:cxn ang="0">
                    <a:pos x="113" y="251"/>
                  </a:cxn>
                  <a:cxn ang="0">
                    <a:pos x="107" y="261"/>
                  </a:cxn>
                  <a:cxn ang="0">
                    <a:pos x="83" y="282"/>
                  </a:cxn>
                  <a:cxn ang="0">
                    <a:pos x="61" y="304"/>
                  </a:cxn>
                  <a:cxn ang="0">
                    <a:pos x="51" y="330"/>
                  </a:cxn>
                  <a:cxn ang="0">
                    <a:pos x="62" y="374"/>
                  </a:cxn>
                  <a:cxn ang="0">
                    <a:pos x="65" y="428"/>
                  </a:cxn>
                  <a:cxn ang="0">
                    <a:pos x="82" y="462"/>
                  </a:cxn>
                  <a:cxn ang="0">
                    <a:pos x="99" y="552"/>
                  </a:cxn>
                  <a:cxn ang="0">
                    <a:pos x="123" y="587"/>
                  </a:cxn>
                  <a:cxn ang="0">
                    <a:pos x="154" y="615"/>
                  </a:cxn>
                  <a:cxn ang="0">
                    <a:pos x="177" y="644"/>
                  </a:cxn>
                  <a:cxn ang="0">
                    <a:pos x="207" y="693"/>
                  </a:cxn>
                  <a:cxn ang="0">
                    <a:pos x="241" y="720"/>
                  </a:cxn>
                  <a:cxn ang="0">
                    <a:pos x="271" y="747"/>
                  </a:cxn>
                  <a:cxn ang="0">
                    <a:pos x="293" y="770"/>
                  </a:cxn>
                  <a:cxn ang="0">
                    <a:pos x="310" y="844"/>
                  </a:cxn>
                  <a:cxn ang="0">
                    <a:pos x="306" y="923"/>
                  </a:cxn>
                  <a:cxn ang="0">
                    <a:pos x="279" y="934"/>
                  </a:cxn>
                  <a:cxn ang="0">
                    <a:pos x="263" y="976"/>
                  </a:cxn>
                  <a:cxn ang="0">
                    <a:pos x="291" y="978"/>
                  </a:cxn>
                  <a:cxn ang="0">
                    <a:pos x="290" y="1009"/>
                  </a:cxn>
                  <a:cxn ang="0">
                    <a:pos x="322" y="1022"/>
                  </a:cxn>
                  <a:cxn ang="0">
                    <a:pos x="361" y="1003"/>
                  </a:cxn>
                  <a:cxn ang="0">
                    <a:pos x="409" y="967"/>
                  </a:cxn>
                  <a:cxn ang="0">
                    <a:pos x="455" y="914"/>
                  </a:cxn>
                  <a:cxn ang="0">
                    <a:pos x="475" y="866"/>
                  </a:cxn>
                  <a:cxn ang="0">
                    <a:pos x="502" y="818"/>
                  </a:cxn>
                  <a:cxn ang="0">
                    <a:pos x="488" y="714"/>
                  </a:cxn>
                  <a:cxn ang="0">
                    <a:pos x="362" y="660"/>
                  </a:cxn>
                  <a:cxn ang="0">
                    <a:pos x="340" y="528"/>
                  </a:cxn>
                  <a:cxn ang="0">
                    <a:pos x="433" y="370"/>
                  </a:cxn>
                  <a:cxn ang="0">
                    <a:pos x="457" y="217"/>
                  </a:cxn>
                </a:cxnLst>
                <a:rect l="0" t="0" r="r" b="b"/>
                <a:pathLst>
                  <a:path w="514" h="1024">
                    <a:moveTo>
                      <a:pt x="452" y="203"/>
                    </a:moveTo>
                    <a:lnTo>
                      <a:pt x="454" y="199"/>
                    </a:lnTo>
                    <a:lnTo>
                      <a:pt x="414" y="154"/>
                    </a:lnTo>
                    <a:lnTo>
                      <a:pt x="420" y="147"/>
                    </a:lnTo>
                    <a:lnTo>
                      <a:pt x="398" y="128"/>
                    </a:lnTo>
                    <a:lnTo>
                      <a:pt x="397" y="126"/>
                    </a:lnTo>
                    <a:lnTo>
                      <a:pt x="395" y="122"/>
                    </a:lnTo>
                    <a:lnTo>
                      <a:pt x="390" y="117"/>
                    </a:lnTo>
                    <a:lnTo>
                      <a:pt x="385" y="111"/>
                    </a:lnTo>
                    <a:lnTo>
                      <a:pt x="379" y="103"/>
                    </a:lnTo>
                    <a:lnTo>
                      <a:pt x="373" y="96"/>
                    </a:lnTo>
                    <a:lnTo>
                      <a:pt x="364" y="90"/>
                    </a:lnTo>
                    <a:lnTo>
                      <a:pt x="356" y="84"/>
                    </a:lnTo>
                    <a:lnTo>
                      <a:pt x="356" y="83"/>
                    </a:lnTo>
                    <a:lnTo>
                      <a:pt x="354" y="81"/>
                    </a:lnTo>
                    <a:lnTo>
                      <a:pt x="352" y="78"/>
                    </a:lnTo>
                    <a:lnTo>
                      <a:pt x="347" y="74"/>
                    </a:lnTo>
                    <a:lnTo>
                      <a:pt x="342" y="71"/>
                    </a:lnTo>
                    <a:lnTo>
                      <a:pt x="336" y="67"/>
                    </a:lnTo>
                    <a:lnTo>
                      <a:pt x="329" y="63"/>
                    </a:lnTo>
                    <a:lnTo>
                      <a:pt x="320" y="61"/>
                    </a:lnTo>
                    <a:lnTo>
                      <a:pt x="320" y="60"/>
                    </a:lnTo>
                    <a:lnTo>
                      <a:pt x="318" y="59"/>
                    </a:lnTo>
                    <a:lnTo>
                      <a:pt x="315" y="57"/>
                    </a:lnTo>
                    <a:lnTo>
                      <a:pt x="312" y="54"/>
                    </a:lnTo>
                    <a:lnTo>
                      <a:pt x="305" y="52"/>
                    </a:lnTo>
                    <a:lnTo>
                      <a:pt x="298" y="50"/>
                    </a:lnTo>
                    <a:lnTo>
                      <a:pt x="289" y="48"/>
                    </a:lnTo>
                    <a:lnTo>
                      <a:pt x="277" y="47"/>
                    </a:lnTo>
                    <a:lnTo>
                      <a:pt x="275" y="46"/>
                    </a:lnTo>
                    <a:lnTo>
                      <a:pt x="271" y="41"/>
                    </a:lnTo>
                    <a:lnTo>
                      <a:pt x="265" y="36"/>
                    </a:lnTo>
                    <a:lnTo>
                      <a:pt x="256" y="30"/>
                    </a:lnTo>
                    <a:lnTo>
                      <a:pt x="248" y="22"/>
                    </a:lnTo>
                    <a:lnTo>
                      <a:pt x="238" y="16"/>
                    </a:lnTo>
                    <a:lnTo>
                      <a:pt x="231" y="10"/>
                    </a:lnTo>
                    <a:lnTo>
                      <a:pt x="225" y="5"/>
                    </a:lnTo>
                    <a:lnTo>
                      <a:pt x="219" y="1"/>
                    </a:lnTo>
                    <a:lnTo>
                      <a:pt x="213" y="0"/>
                    </a:lnTo>
                    <a:lnTo>
                      <a:pt x="207" y="1"/>
                    </a:lnTo>
                    <a:lnTo>
                      <a:pt x="199" y="5"/>
                    </a:lnTo>
                    <a:lnTo>
                      <a:pt x="192" y="8"/>
                    </a:lnTo>
                    <a:lnTo>
                      <a:pt x="185" y="12"/>
                    </a:lnTo>
                    <a:lnTo>
                      <a:pt x="177" y="15"/>
                    </a:lnTo>
                    <a:lnTo>
                      <a:pt x="170" y="17"/>
                    </a:lnTo>
                    <a:lnTo>
                      <a:pt x="168" y="15"/>
                    </a:lnTo>
                    <a:lnTo>
                      <a:pt x="162" y="12"/>
                    </a:lnTo>
                    <a:lnTo>
                      <a:pt x="153" y="8"/>
                    </a:lnTo>
                    <a:lnTo>
                      <a:pt x="144" y="5"/>
                    </a:lnTo>
                    <a:lnTo>
                      <a:pt x="143" y="6"/>
                    </a:lnTo>
                    <a:lnTo>
                      <a:pt x="141" y="10"/>
                    </a:lnTo>
                    <a:lnTo>
                      <a:pt x="136" y="15"/>
                    </a:lnTo>
                    <a:lnTo>
                      <a:pt x="130" y="21"/>
                    </a:lnTo>
                    <a:lnTo>
                      <a:pt x="124" y="29"/>
                    </a:lnTo>
                    <a:lnTo>
                      <a:pt x="115" y="36"/>
                    </a:lnTo>
                    <a:lnTo>
                      <a:pt x="106" y="43"/>
                    </a:lnTo>
                    <a:lnTo>
                      <a:pt x="97" y="50"/>
                    </a:lnTo>
                    <a:lnTo>
                      <a:pt x="98" y="50"/>
                    </a:lnTo>
                    <a:lnTo>
                      <a:pt x="101" y="52"/>
                    </a:lnTo>
                    <a:lnTo>
                      <a:pt x="106" y="53"/>
                    </a:lnTo>
                    <a:lnTo>
                      <a:pt x="113" y="54"/>
                    </a:lnTo>
                    <a:lnTo>
                      <a:pt x="121" y="55"/>
                    </a:lnTo>
                    <a:lnTo>
                      <a:pt x="129" y="55"/>
                    </a:lnTo>
                    <a:lnTo>
                      <a:pt x="138" y="53"/>
                    </a:lnTo>
                    <a:lnTo>
                      <a:pt x="146" y="50"/>
                    </a:lnTo>
                    <a:lnTo>
                      <a:pt x="149" y="69"/>
                    </a:lnTo>
                    <a:lnTo>
                      <a:pt x="148" y="70"/>
                    </a:lnTo>
                    <a:lnTo>
                      <a:pt x="145" y="73"/>
                    </a:lnTo>
                    <a:lnTo>
                      <a:pt x="140" y="78"/>
                    </a:lnTo>
                    <a:lnTo>
                      <a:pt x="133" y="84"/>
                    </a:lnTo>
                    <a:lnTo>
                      <a:pt x="127" y="91"/>
                    </a:lnTo>
                    <a:lnTo>
                      <a:pt x="121" y="99"/>
                    </a:lnTo>
                    <a:lnTo>
                      <a:pt x="115" y="106"/>
                    </a:lnTo>
                    <a:lnTo>
                      <a:pt x="111" y="114"/>
                    </a:lnTo>
                    <a:lnTo>
                      <a:pt x="110" y="115"/>
                    </a:lnTo>
                    <a:lnTo>
                      <a:pt x="108" y="117"/>
                    </a:lnTo>
                    <a:lnTo>
                      <a:pt x="104" y="121"/>
                    </a:lnTo>
                    <a:lnTo>
                      <a:pt x="99" y="126"/>
                    </a:lnTo>
                    <a:lnTo>
                      <a:pt x="93" y="133"/>
                    </a:lnTo>
                    <a:lnTo>
                      <a:pt x="88" y="138"/>
                    </a:lnTo>
                    <a:lnTo>
                      <a:pt x="84" y="144"/>
                    </a:lnTo>
                    <a:lnTo>
                      <a:pt x="80" y="150"/>
                    </a:lnTo>
                    <a:lnTo>
                      <a:pt x="76" y="155"/>
                    </a:lnTo>
                    <a:lnTo>
                      <a:pt x="68" y="160"/>
                    </a:lnTo>
                    <a:lnTo>
                      <a:pt x="59" y="165"/>
                    </a:lnTo>
                    <a:lnTo>
                      <a:pt x="47" y="172"/>
                    </a:lnTo>
                    <a:lnTo>
                      <a:pt x="36" y="179"/>
                    </a:lnTo>
                    <a:lnTo>
                      <a:pt x="23" y="186"/>
                    </a:lnTo>
                    <a:lnTo>
                      <a:pt x="12" y="196"/>
                    </a:lnTo>
                    <a:lnTo>
                      <a:pt x="0" y="205"/>
                    </a:lnTo>
                    <a:lnTo>
                      <a:pt x="0" y="207"/>
                    </a:lnTo>
                    <a:lnTo>
                      <a:pt x="1" y="213"/>
                    </a:lnTo>
                    <a:lnTo>
                      <a:pt x="4" y="220"/>
                    </a:lnTo>
                    <a:lnTo>
                      <a:pt x="11" y="226"/>
                    </a:lnTo>
                    <a:lnTo>
                      <a:pt x="13" y="237"/>
                    </a:lnTo>
                    <a:lnTo>
                      <a:pt x="19" y="245"/>
                    </a:lnTo>
                    <a:lnTo>
                      <a:pt x="30" y="250"/>
                    </a:lnTo>
                    <a:lnTo>
                      <a:pt x="44" y="254"/>
                    </a:lnTo>
                    <a:lnTo>
                      <a:pt x="59" y="254"/>
                    </a:lnTo>
                    <a:lnTo>
                      <a:pt x="75" y="253"/>
                    </a:lnTo>
                    <a:lnTo>
                      <a:pt x="87" y="250"/>
                    </a:lnTo>
                    <a:lnTo>
                      <a:pt x="98" y="246"/>
                    </a:lnTo>
                    <a:lnTo>
                      <a:pt x="100" y="247"/>
                    </a:lnTo>
                    <a:lnTo>
                      <a:pt x="105" y="249"/>
                    </a:lnTo>
                    <a:lnTo>
                      <a:pt x="113" y="251"/>
                    </a:lnTo>
                    <a:lnTo>
                      <a:pt x="124" y="251"/>
                    </a:lnTo>
                    <a:lnTo>
                      <a:pt x="123" y="253"/>
                    </a:lnTo>
                    <a:lnTo>
                      <a:pt x="119" y="255"/>
                    </a:lnTo>
                    <a:lnTo>
                      <a:pt x="113" y="257"/>
                    </a:lnTo>
                    <a:lnTo>
                      <a:pt x="107" y="261"/>
                    </a:lnTo>
                    <a:lnTo>
                      <a:pt x="101" y="265"/>
                    </a:lnTo>
                    <a:lnTo>
                      <a:pt x="94" y="270"/>
                    </a:lnTo>
                    <a:lnTo>
                      <a:pt x="88" y="276"/>
                    </a:lnTo>
                    <a:lnTo>
                      <a:pt x="84" y="281"/>
                    </a:lnTo>
                    <a:lnTo>
                      <a:pt x="83" y="282"/>
                    </a:lnTo>
                    <a:lnTo>
                      <a:pt x="81" y="284"/>
                    </a:lnTo>
                    <a:lnTo>
                      <a:pt x="77" y="287"/>
                    </a:lnTo>
                    <a:lnTo>
                      <a:pt x="71" y="292"/>
                    </a:lnTo>
                    <a:lnTo>
                      <a:pt x="66" y="298"/>
                    </a:lnTo>
                    <a:lnTo>
                      <a:pt x="61" y="304"/>
                    </a:lnTo>
                    <a:lnTo>
                      <a:pt x="57" y="310"/>
                    </a:lnTo>
                    <a:lnTo>
                      <a:pt x="53" y="317"/>
                    </a:lnTo>
                    <a:lnTo>
                      <a:pt x="62" y="317"/>
                    </a:lnTo>
                    <a:lnTo>
                      <a:pt x="59" y="321"/>
                    </a:lnTo>
                    <a:lnTo>
                      <a:pt x="51" y="330"/>
                    </a:lnTo>
                    <a:lnTo>
                      <a:pt x="45" y="345"/>
                    </a:lnTo>
                    <a:lnTo>
                      <a:pt x="44" y="361"/>
                    </a:lnTo>
                    <a:lnTo>
                      <a:pt x="56" y="361"/>
                    </a:lnTo>
                    <a:lnTo>
                      <a:pt x="56" y="379"/>
                    </a:lnTo>
                    <a:lnTo>
                      <a:pt x="62" y="374"/>
                    </a:lnTo>
                    <a:lnTo>
                      <a:pt x="61" y="380"/>
                    </a:lnTo>
                    <a:lnTo>
                      <a:pt x="58" y="393"/>
                    </a:lnTo>
                    <a:lnTo>
                      <a:pt x="57" y="411"/>
                    </a:lnTo>
                    <a:lnTo>
                      <a:pt x="59" y="428"/>
                    </a:lnTo>
                    <a:lnTo>
                      <a:pt x="65" y="428"/>
                    </a:lnTo>
                    <a:lnTo>
                      <a:pt x="65" y="431"/>
                    </a:lnTo>
                    <a:lnTo>
                      <a:pt x="65" y="439"/>
                    </a:lnTo>
                    <a:lnTo>
                      <a:pt x="67" y="453"/>
                    </a:lnTo>
                    <a:lnTo>
                      <a:pt x="71" y="468"/>
                    </a:lnTo>
                    <a:lnTo>
                      <a:pt x="82" y="462"/>
                    </a:lnTo>
                    <a:lnTo>
                      <a:pt x="84" y="510"/>
                    </a:lnTo>
                    <a:lnTo>
                      <a:pt x="93" y="525"/>
                    </a:lnTo>
                    <a:lnTo>
                      <a:pt x="94" y="529"/>
                    </a:lnTo>
                    <a:lnTo>
                      <a:pt x="96" y="538"/>
                    </a:lnTo>
                    <a:lnTo>
                      <a:pt x="99" y="552"/>
                    </a:lnTo>
                    <a:lnTo>
                      <a:pt x="104" y="564"/>
                    </a:lnTo>
                    <a:lnTo>
                      <a:pt x="111" y="562"/>
                    </a:lnTo>
                    <a:lnTo>
                      <a:pt x="112" y="567"/>
                    </a:lnTo>
                    <a:lnTo>
                      <a:pt x="117" y="576"/>
                    </a:lnTo>
                    <a:lnTo>
                      <a:pt x="123" y="587"/>
                    </a:lnTo>
                    <a:lnTo>
                      <a:pt x="131" y="593"/>
                    </a:lnTo>
                    <a:lnTo>
                      <a:pt x="142" y="616"/>
                    </a:lnTo>
                    <a:lnTo>
                      <a:pt x="151" y="610"/>
                    </a:lnTo>
                    <a:lnTo>
                      <a:pt x="152" y="611"/>
                    </a:lnTo>
                    <a:lnTo>
                      <a:pt x="154" y="615"/>
                    </a:lnTo>
                    <a:lnTo>
                      <a:pt x="157" y="620"/>
                    </a:lnTo>
                    <a:lnTo>
                      <a:pt x="162" y="626"/>
                    </a:lnTo>
                    <a:lnTo>
                      <a:pt x="167" y="633"/>
                    </a:lnTo>
                    <a:lnTo>
                      <a:pt x="172" y="639"/>
                    </a:lnTo>
                    <a:lnTo>
                      <a:pt x="177" y="644"/>
                    </a:lnTo>
                    <a:lnTo>
                      <a:pt x="183" y="647"/>
                    </a:lnTo>
                    <a:lnTo>
                      <a:pt x="184" y="653"/>
                    </a:lnTo>
                    <a:lnTo>
                      <a:pt x="189" y="664"/>
                    </a:lnTo>
                    <a:lnTo>
                      <a:pt x="196" y="679"/>
                    </a:lnTo>
                    <a:lnTo>
                      <a:pt x="207" y="693"/>
                    </a:lnTo>
                    <a:lnTo>
                      <a:pt x="211" y="681"/>
                    </a:lnTo>
                    <a:lnTo>
                      <a:pt x="212" y="685"/>
                    </a:lnTo>
                    <a:lnTo>
                      <a:pt x="217" y="695"/>
                    </a:lnTo>
                    <a:lnTo>
                      <a:pt x="227" y="707"/>
                    </a:lnTo>
                    <a:lnTo>
                      <a:pt x="241" y="720"/>
                    </a:lnTo>
                    <a:lnTo>
                      <a:pt x="244" y="723"/>
                    </a:lnTo>
                    <a:lnTo>
                      <a:pt x="250" y="730"/>
                    </a:lnTo>
                    <a:lnTo>
                      <a:pt x="258" y="740"/>
                    </a:lnTo>
                    <a:lnTo>
                      <a:pt x="270" y="746"/>
                    </a:lnTo>
                    <a:lnTo>
                      <a:pt x="271" y="747"/>
                    </a:lnTo>
                    <a:lnTo>
                      <a:pt x="272" y="749"/>
                    </a:lnTo>
                    <a:lnTo>
                      <a:pt x="275" y="754"/>
                    </a:lnTo>
                    <a:lnTo>
                      <a:pt x="280" y="759"/>
                    </a:lnTo>
                    <a:lnTo>
                      <a:pt x="285" y="764"/>
                    </a:lnTo>
                    <a:lnTo>
                      <a:pt x="293" y="770"/>
                    </a:lnTo>
                    <a:lnTo>
                      <a:pt x="300" y="777"/>
                    </a:lnTo>
                    <a:lnTo>
                      <a:pt x="310" y="782"/>
                    </a:lnTo>
                    <a:lnTo>
                      <a:pt x="310" y="790"/>
                    </a:lnTo>
                    <a:lnTo>
                      <a:pt x="309" y="812"/>
                    </a:lnTo>
                    <a:lnTo>
                      <a:pt x="310" y="844"/>
                    </a:lnTo>
                    <a:lnTo>
                      <a:pt x="314" y="878"/>
                    </a:lnTo>
                    <a:lnTo>
                      <a:pt x="313" y="882"/>
                    </a:lnTo>
                    <a:lnTo>
                      <a:pt x="311" y="891"/>
                    </a:lnTo>
                    <a:lnTo>
                      <a:pt x="308" y="906"/>
                    </a:lnTo>
                    <a:lnTo>
                      <a:pt x="306" y="923"/>
                    </a:lnTo>
                    <a:lnTo>
                      <a:pt x="305" y="923"/>
                    </a:lnTo>
                    <a:lnTo>
                      <a:pt x="301" y="923"/>
                    </a:lnTo>
                    <a:lnTo>
                      <a:pt x="295" y="925"/>
                    </a:lnTo>
                    <a:lnTo>
                      <a:pt x="288" y="928"/>
                    </a:lnTo>
                    <a:lnTo>
                      <a:pt x="279" y="934"/>
                    </a:lnTo>
                    <a:lnTo>
                      <a:pt x="271" y="943"/>
                    </a:lnTo>
                    <a:lnTo>
                      <a:pt x="262" y="956"/>
                    </a:lnTo>
                    <a:lnTo>
                      <a:pt x="256" y="974"/>
                    </a:lnTo>
                    <a:lnTo>
                      <a:pt x="258" y="975"/>
                    </a:lnTo>
                    <a:lnTo>
                      <a:pt x="263" y="976"/>
                    </a:lnTo>
                    <a:lnTo>
                      <a:pt x="271" y="976"/>
                    </a:lnTo>
                    <a:lnTo>
                      <a:pt x="277" y="971"/>
                    </a:lnTo>
                    <a:lnTo>
                      <a:pt x="278" y="973"/>
                    </a:lnTo>
                    <a:lnTo>
                      <a:pt x="283" y="976"/>
                    </a:lnTo>
                    <a:lnTo>
                      <a:pt x="291" y="978"/>
                    </a:lnTo>
                    <a:lnTo>
                      <a:pt x="300" y="978"/>
                    </a:lnTo>
                    <a:lnTo>
                      <a:pt x="299" y="980"/>
                    </a:lnTo>
                    <a:lnTo>
                      <a:pt x="295" y="987"/>
                    </a:lnTo>
                    <a:lnTo>
                      <a:pt x="292" y="997"/>
                    </a:lnTo>
                    <a:lnTo>
                      <a:pt x="290" y="1009"/>
                    </a:lnTo>
                    <a:lnTo>
                      <a:pt x="297" y="1020"/>
                    </a:lnTo>
                    <a:lnTo>
                      <a:pt x="311" y="1018"/>
                    </a:lnTo>
                    <a:lnTo>
                      <a:pt x="312" y="1019"/>
                    </a:lnTo>
                    <a:lnTo>
                      <a:pt x="316" y="1020"/>
                    </a:lnTo>
                    <a:lnTo>
                      <a:pt x="322" y="1022"/>
                    </a:lnTo>
                    <a:lnTo>
                      <a:pt x="331" y="1024"/>
                    </a:lnTo>
                    <a:lnTo>
                      <a:pt x="333" y="1021"/>
                    </a:lnTo>
                    <a:lnTo>
                      <a:pt x="340" y="1017"/>
                    </a:lnTo>
                    <a:lnTo>
                      <a:pt x="350" y="1011"/>
                    </a:lnTo>
                    <a:lnTo>
                      <a:pt x="361" y="1003"/>
                    </a:lnTo>
                    <a:lnTo>
                      <a:pt x="374" y="992"/>
                    </a:lnTo>
                    <a:lnTo>
                      <a:pt x="385" y="982"/>
                    </a:lnTo>
                    <a:lnTo>
                      <a:pt x="396" y="971"/>
                    </a:lnTo>
                    <a:lnTo>
                      <a:pt x="403" y="961"/>
                    </a:lnTo>
                    <a:lnTo>
                      <a:pt x="409" y="967"/>
                    </a:lnTo>
                    <a:lnTo>
                      <a:pt x="425" y="941"/>
                    </a:lnTo>
                    <a:lnTo>
                      <a:pt x="439" y="950"/>
                    </a:lnTo>
                    <a:lnTo>
                      <a:pt x="442" y="946"/>
                    </a:lnTo>
                    <a:lnTo>
                      <a:pt x="448" y="933"/>
                    </a:lnTo>
                    <a:lnTo>
                      <a:pt x="455" y="914"/>
                    </a:lnTo>
                    <a:lnTo>
                      <a:pt x="458" y="891"/>
                    </a:lnTo>
                    <a:lnTo>
                      <a:pt x="469" y="895"/>
                    </a:lnTo>
                    <a:lnTo>
                      <a:pt x="470" y="891"/>
                    </a:lnTo>
                    <a:lnTo>
                      <a:pt x="473" y="881"/>
                    </a:lnTo>
                    <a:lnTo>
                      <a:pt x="475" y="866"/>
                    </a:lnTo>
                    <a:lnTo>
                      <a:pt x="476" y="850"/>
                    </a:lnTo>
                    <a:lnTo>
                      <a:pt x="493" y="854"/>
                    </a:lnTo>
                    <a:lnTo>
                      <a:pt x="495" y="849"/>
                    </a:lnTo>
                    <a:lnTo>
                      <a:pt x="500" y="834"/>
                    </a:lnTo>
                    <a:lnTo>
                      <a:pt x="502" y="818"/>
                    </a:lnTo>
                    <a:lnTo>
                      <a:pt x="501" y="802"/>
                    </a:lnTo>
                    <a:lnTo>
                      <a:pt x="514" y="806"/>
                    </a:lnTo>
                    <a:lnTo>
                      <a:pt x="510" y="771"/>
                    </a:lnTo>
                    <a:lnTo>
                      <a:pt x="501" y="740"/>
                    </a:lnTo>
                    <a:lnTo>
                      <a:pt x="488" y="714"/>
                    </a:lnTo>
                    <a:lnTo>
                      <a:pt x="470" y="691"/>
                    </a:lnTo>
                    <a:lnTo>
                      <a:pt x="449" y="674"/>
                    </a:lnTo>
                    <a:lnTo>
                      <a:pt x="424" y="662"/>
                    </a:lnTo>
                    <a:lnTo>
                      <a:pt x="395" y="658"/>
                    </a:lnTo>
                    <a:lnTo>
                      <a:pt x="362" y="660"/>
                    </a:lnTo>
                    <a:lnTo>
                      <a:pt x="354" y="641"/>
                    </a:lnTo>
                    <a:lnTo>
                      <a:pt x="346" y="617"/>
                    </a:lnTo>
                    <a:lnTo>
                      <a:pt x="341" y="589"/>
                    </a:lnTo>
                    <a:lnTo>
                      <a:pt x="339" y="558"/>
                    </a:lnTo>
                    <a:lnTo>
                      <a:pt x="340" y="528"/>
                    </a:lnTo>
                    <a:lnTo>
                      <a:pt x="346" y="499"/>
                    </a:lnTo>
                    <a:lnTo>
                      <a:pt x="357" y="475"/>
                    </a:lnTo>
                    <a:lnTo>
                      <a:pt x="375" y="457"/>
                    </a:lnTo>
                    <a:lnTo>
                      <a:pt x="409" y="412"/>
                    </a:lnTo>
                    <a:lnTo>
                      <a:pt x="433" y="370"/>
                    </a:lnTo>
                    <a:lnTo>
                      <a:pt x="449" y="331"/>
                    </a:lnTo>
                    <a:lnTo>
                      <a:pt x="458" y="296"/>
                    </a:lnTo>
                    <a:lnTo>
                      <a:pt x="460" y="264"/>
                    </a:lnTo>
                    <a:lnTo>
                      <a:pt x="460" y="238"/>
                    </a:lnTo>
                    <a:lnTo>
                      <a:pt x="457" y="217"/>
                    </a:lnTo>
                    <a:lnTo>
                      <a:pt x="452" y="20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3064" name="Freeform 296"/>
              <p:cNvSpPr>
                <a:spLocks/>
              </p:cNvSpPr>
              <p:nvPr/>
            </p:nvSpPr>
            <p:spPr bwMode="auto">
              <a:xfrm>
                <a:off x="929" y="2614"/>
                <a:ext cx="333" cy="284"/>
              </a:xfrm>
              <a:custGeom>
                <a:avLst/>
                <a:gdLst/>
                <a:ahLst/>
                <a:cxnLst>
                  <a:cxn ang="0">
                    <a:pos x="0" y="355"/>
                  </a:cxn>
                  <a:cxn ang="0">
                    <a:pos x="56" y="455"/>
                  </a:cxn>
                  <a:cxn ang="0">
                    <a:pos x="162" y="537"/>
                  </a:cxn>
                  <a:cxn ang="0">
                    <a:pos x="187" y="564"/>
                  </a:cxn>
                  <a:cxn ang="0">
                    <a:pos x="255" y="523"/>
                  </a:cxn>
                  <a:cxn ang="0">
                    <a:pos x="310" y="503"/>
                  </a:cxn>
                  <a:cxn ang="0">
                    <a:pos x="333" y="501"/>
                  </a:cxn>
                  <a:cxn ang="0">
                    <a:pos x="357" y="492"/>
                  </a:cxn>
                  <a:cxn ang="0">
                    <a:pos x="409" y="477"/>
                  </a:cxn>
                  <a:cxn ang="0">
                    <a:pos x="432" y="520"/>
                  </a:cxn>
                  <a:cxn ang="0">
                    <a:pos x="467" y="534"/>
                  </a:cxn>
                  <a:cxn ang="0">
                    <a:pos x="494" y="561"/>
                  </a:cxn>
                  <a:cxn ang="0">
                    <a:pos x="515" y="565"/>
                  </a:cxn>
                  <a:cxn ang="0">
                    <a:pos x="546" y="586"/>
                  </a:cxn>
                  <a:cxn ang="0">
                    <a:pos x="570" y="633"/>
                  </a:cxn>
                  <a:cxn ang="0">
                    <a:pos x="577" y="687"/>
                  </a:cxn>
                  <a:cxn ang="0">
                    <a:pos x="523" y="729"/>
                  </a:cxn>
                  <a:cxn ang="0">
                    <a:pos x="521" y="771"/>
                  </a:cxn>
                  <a:cxn ang="0">
                    <a:pos x="559" y="769"/>
                  </a:cxn>
                  <a:cxn ang="0">
                    <a:pos x="579" y="755"/>
                  </a:cxn>
                  <a:cxn ang="0">
                    <a:pos x="607" y="726"/>
                  </a:cxn>
                  <a:cxn ang="0">
                    <a:pos x="640" y="638"/>
                  </a:cxn>
                  <a:cxn ang="0">
                    <a:pos x="697" y="781"/>
                  </a:cxn>
                  <a:cxn ang="0">
                    <a:pos x="673" y="811"/>
                  </a:cxn>
                  <a:cxn ang="0">
                    <a:pos x="666" y="850"/>
                  </a:cxn>
                  <a:cxn ang="0">
                    <a:pos x="680" y="850"/>
                  </a:cxn>
                  <a:cxn ang="0">
                    <a:pos x="703" y="839"/>
                  </a:cxn>
                  <a:cxn ang="0">
                    <a:pos x="724" y="833"/>
                  </a:cxn>
                  <a:cxn ang="0">
                    <a:pos x="760" y="785"/>
                  </a:cxn>
                  <a:cxn ang="0">
                    <a:pos x="770" y="629"/>
                  </a:cxn>
                  <a:cxn ang="0">
                    <a:pos x="833" y="649"/>
                  </a:cxn>
                  <a:cxn ang="0">
                    <a:pos x="903" y="637"/>
                  </a:cxn>
                  <a:cxn ang="0">
                    <a:pos x="948" y="621"/>
                  </a:cxn>
                  <a:cxn ang="0">
                    <a:pos x="977" y="600"/>
                  </a:cxn>
                  <a:cxn ang="0">
                    <a:pos x="953" y="599"/>
                  </a:cxn>
                  <a:cxn ang="0">
                    <a:pos x="973" y="573"/>
                  </a:cxn>
                  <a:cxn ang="0">
                    <a:pos x="991" y="527"/>
                  </a:cxn>
                  <a:cxn ang="0">
                    <a:pos x="974" y="506"/>
                  </a:cxn>
                  <a:cxn ang="0">
                    <a:pos x="964" y="486"/>
                  </a:cxn>
                  <a:cxn ang="0">
                    <a:pos x="946" y="504"/>
                  </a:cxn>
                  <a:cxn ang="0">
                    <a:pos x="871" y="478"/>
                  </a:cxn>
                  <a:cxn ang="0">
                    <a:pos x="853" y="361"/>
                  </a:cxn>
                  <a:cxn ang="0">
                    <a:pos x="829" y="236"/>
                  </a:cxn>
                  <a:cxn ang="0">
                    <a:pos x="774" y="181"/>
                  </a:cxn>
                  <a:cxn ang="0">
                    <a:pos x="727" y="147"/>
                  </a:cxn>
                  <a:cxn ang="0">
                    <a:pos x="668" y="118"/>
                  </a:cxn>
                  <a:cxn ang="0">
                    <a:pos x="645" y="110"/>
                  </a:cxn>
                  <a:cxn ang="0">
                    <a:pos x="589" y="100"/>
                  </a:cxn>
                  <a:cxn ang="0">
                    <a:pos x="498" y="97"/>
                  </a:cxn>
                  <a:cxn ang="0">
                    <a:pos x="402" y="95"/>
                  </a:cxn>
                  <a:cxn ang="0">
                    <a:pos x="322" y="97"/>
                  </a:cxn>
                  <a:cxn ang="0">
                    <a:pos x="222" y="86"/>
                  </a:cxn>
                  <a:cxn ang="0">
                    <a:pos x="151" y="47"/>
                  </a:cxn>
                  <a:cxn ang="0">
                    <a:pos x="118" y="14"/>
                  </a:cxn>
                  <a:cxn ang="0">
                    <a:pos x="94" y="167"/>
                  </a:cxn>
                </a:cxnLst>
                <a:rect l="0" t="0" r="r" b="b"/>
                <a:pathLst>
                  <a:path w="998" h="850">
                    <a:moveTo>
                      <a:pt x="36" y="254"/>
                    </a:moveTo>
                    <a:lnTo>
                      <a:pt x="18" y="272"/>
                    </a:lnTo>
                    <a:lnTo>
                      <a:pt x="7" y="296"/>
                    </a:lnTo>
                    <a:lnTo>
                      <a:pt x="1" y="325"/>
                    </a:lnTo>
                    <a:lnTo>
                      <a:pt x="0" y="355"/>
                    </a:lnTo>
                    <a:lnTo>
                      <a:pt x="2" y="386"/>
                    </a:lnTo>
                    <a:lnTo>
                      <a:pt x="7" y="414"/>
                    </a:lnTo>
                    <a:lnTo>
                      <a:pt x="15" y="438"/>
                    </a:lnTo>
                    <a:lnTo>
                      <a:pt x="23" y="457"/>
                    </a:lnTo>
                    <a:lnTo>
                      <a:pt x="56" y="455"/>
                    </a:lnTo>
                    <a:lnTo>
                      <a:pt x="85" y="459"/>
                    </a:lnTo>
                    <a:lnTo>
                      <a:pt x="110" y="471"/>
                    </a:lnTo>
                    <a:lnTo>
                      <a:pt x="131" y="488"/>
                    </a:lnTo>
                    <a:lnTo>
                      <a:pt x="149" y="511"/>
                    </a:lnTo>
                    <a:lnTo>
                      <a:pt x="162" y="537"/>
                    </a:lnTo>
                    <a:lnTo>
                      <a:pt x="171" y="568"/>
                    </a:lnTo>
                    <a:lnTo>
                      <a:pt x="175" y="603"/>
                    </a:lnTo>
                    <a:lnTo>
                      <a:pt x="177" y="597"/>
                    </a:lnTo>
                    <a:lnTo>
                      <a:pt x="182" y="583"/>
                    </a:lnTo>
                    <a:lnTo>
                      <a:pt x="187" y="564"/>
                    </a:lnTo>
                    <a:lnTo>
                      <a:pt x="188" y="547"/>
                    </a:lnTo>
                    <a:lnTo>
                      <a:pt x="199" y="550"/>
                    </a:lnTo>
                    <a:lnTo>
                      <a:pt x="203" y="536"/>
                    </a:lnTo>
                    <a:lnTo>
                      <a:pt x="233" y="551"/>
                    </a:lnTo>
                    <a:lnTo>
                      <a:pt x="255" y="523"/>
                    </a:lnTo>
                    <a:lnTo>
                      <a:pt x="266" y="531"/>
                    </a:lnTo>
                    <a:lnTo>
                      <a:pt x="282" y="513"/>
                    </a:lnTo>
                    <a:lnTo>
                      <a:pt x="298" y="519"/>
                    </a:lnTo>
                    <a:lnTo>
                      <a:pt x="309" y="502"/>
                    </a:lnTo>
                    <a:lnTo>
                      <a:pt x="310" y="503"/>
                    </a:lnTo>
                    <a:lnTo>
                      <a:pt x="313" y="504"/>
                    </a:lnTo>
                    <a:lnTo>
                      <a:pt x="318" y="504"/>
                    </a:lnTo>
                    <a:lnTo>
                      <a:pt x="326" y="503"/>
                    </a:lnTo>
                    <a:lnTo>
                      <a:pt x="328" y="503"/>
                    </a:lnTo>
                    <a:lnTo>
                      <a:pt x="333" y="501"/>
                    </a:lnTo>
                    <a:lnTo>
                      <a:pt x="337" y="498"/>
                    </a:lnTo>
                    <a:lnTo>
                      <a:pt x="341" y="492"/>
                    </a:lnTo>
                    <a:lnTo>
                      <a:pt x="343" y="492"/>
                    </a:lnTo>
                    <a:lnTo>
                      <a:pt x="348" y="492"/>
                    </a:lnTo>
                    <a:lnTo>
                      <a:pt x="357" y="492"/>
                    </a:lnTo>
                    <a:lnTo>
                      <a:pt x="367" y="491"/>
                    </a:lnTo>
                    <a:lnTo>
                      <a:pt x="379" y="490"/>
                    </a:lnTo>
                    <a:lnTo>
                      <a:pt x="389" y="486"/>
                    </a:lnTo>
                    <a:lnTo>
                      <a:pt x="400" y="482"/>
                    </a:lnTo>
                    <a:lnTo>
                      <a:pt x="409" y="477"/>
                    </a:lnTo>
                    <a:lnTo>
                      <a:pt x="410" y="479"/>
                    </a:lnTo>
                    <a:lnTo>
                      <a:pt x="413" y="486"/>
                    </a:lnTo>
                    <a:lnTo>
                      <a:pt x="418" y="496"/>
                    </a:lnTo>
                    <a:lnTo>
                      <a:pt x="424" y="508"/>
                    </a:lnTo>
                    <a:lnTo>
                      <a:pt x="432" y="520"/>
                    </a:lnTo>
                    <a:lnTo>
                      <a:pt x="441" y="533"/>
                    </a:lnTo>
                    <a:lnTo>
                      <a:pt x="450" y="543"/>
                    </a:lnTo>
                    <a:lnTo>
                      <a:pt x="461" y="552"/>
                    </a:lnTo>
                    <a:lnTo>
                      <a:pt x="466" y="533"/>
                    </a:lnTo>
                    <a:lnTo>
                      <a:pt x="467" y="534"/>
                    </a:lnTo>
                    <a:lnTo>
                      <a:pt x="470" y="538"/>
                    </a:lnTo>
                    <a:lnTo>
                      <a:pt x="474" y="542"/>
                    </a:lnTo>
                    <a:lnTo>
                      <a:pt x="481" y="548"/>
                    </a:lnTo>
                    <a:lnTo>
                      <a:pt x="487" y="555"/>
                    </a:lnTo>
                    <a:lnTo>
                      <a:pt x="494" y="561"/>
                    </a:lnTo>
                    <a:lnTo>
                      <a:pt x="502" y="567"/>
                    </a:lnTo>
                    <a:lnTo>
                      <a:pt x="509" y="572"/>
                    </a:lnTo>
                    <a:lnTo>
                      <a:pt x="512" y="562"/>
                    </a:lnTo>
                    <a:lnTo>
                      <a:pt x="513" y="563"/>
                    </a:lnTo>
                    <a:lnTo>
                      <a:pt x="515" y="565"/>
                    </a:lnTo>
                    <a:lnTo>
                      <a:pt x="519" y="569"/>
                    </a:lnTo>
                    <a:lnTo>
                      <a:pt x="525" y="574"/>
                    </a:lnTo>
                    <a:lnTo>
                      <a:pt x="531" y="579"/>
                    </a:lnTo>
                    <a:lnTo>
                      <a:pt x="538" y="583"/>
                    </a:lnTo>
                    <a:lnTo>
                      <a:pt x="546" y="586"/>
                    </a:lnTo>
                    <a:lnTo>
                      <a:pt x="553" y="588"/>
                    </a:lnTo>
                    <a:lnTo>
                      <a:pt x="557" y="622"/>
                    </a:lnTo>
                    <a:lnTo>
                      <a:pt x="564" y="617"/>
                    </a:lnTo>
                    <a:lnTo>
                      <a:pt x="566" y="622"/>
                    </a:lnTo>
                    <a:lnTo>
                      <a:pt x="570" y="633"/>
                    </a:lnTo>
                    <a:lnTo>
                      <a:pt x="576" y="647"/>
                    </a:lnTo>
                    <a:lnTo>
                      <a:pt x="585" y="659"/>
                    </a:lnTo>
                    <a:lnTo>
                      <a:pt x="583" y="681"/>
                    </a:lnTo>
                    <a:lnTo>
                      <a:pt x="581" y="683"/>
                    </a:lnTo>
                    <a:lnTo>
                      <a:pt x="577" y="687"/>
                    </a:lnTo>
                    <a:lnTo>
                      <a:pt x="569" y="693"/>
                    </a:lnTo>
                    <a:lnTo>
                      <a:pt x="559" y="702"/>
                    </a:lnTo>
                    <a:lnTo>
                      <a:pt x="548" y="711"/>
                    </a:lnTo>
                    <a:lnTo>
                      <a:pt x="535" y="721"/>
                    </a:lnTo>
                    <a:lnTo>
                      <a:pt x="523" y="729"/>
                    </a:lnTo>
                    <a:lnTo>
                      <a:pt x="509" y="737"/>
                    </a:lnTo>
                    <a:lnTo>
                      <a:pt x="509" y="764"/>
                    </a:lnTo>
                    <a:lnTo>
                      <a:pt x="515" y="767"/>
                    </a:lnTo>
                    <a:lnTo>
                      <a:pt x="516" y="768"/>
                    </a:lnTo>
                    <a:lnTo>
                      <a:pt x="521" y="771"/>
                    </a:lnTo>
                    <a:lnTo>
                      <a:pt x="527" y="773"/>
                    </a:lnTo>
                    <a:lnTo>
                      <a:pt x="535" y="771"/>
                    </a:lnTo>
                    <a:lnTo>
                      <a:pt x="546" y="764"/>
                    </a:lnTo>
                    <a:lnTo>
                      <a:pt x="547" y="769"/>
                    </a:lnTo>
                    <a:lnTo>
                      <a:pt x="559" y="769"/>
                    </a:lnTo>
                    <a:lnTo>
                      <a:pt x="560" y="769"/>
                    </a:lnTo>
                    <a:lnTo>
                      <a:pt x="564" y="767"/>
                    </a:lnTo>
                    <a:lnTo>
                      <a:pt x="568" y="764"/>
                    </a:lnTo>
                    <a:lnTo>
                      <a:pt x="573" y="761"/>
                    </a:lnTo>
                    <a:lnTo>
                      <a:pt x="579" y="755"/>
                    </a:lnTo>
                    <a:lnTo>
                      <a:pt x="586" y="749"/>
                    </a:lnTo>
                    <a:lnTo>
                      <a:pt x="592" y="741"/>
                    </a:lnTo>
                    <a:lnTo>
                      <a:pt x="598" y="731"/>
                    </a:lnTo>
                    <a:lnTo>
                      <a:pt x="602" y="731"/>
                    </a:lnTo>
                    <a:lnTo>
                      <a:pt x="607" y="726"/>
                    </a:lnTo>
                    <a:lnTo>
                      <a:pt x="616" y="713"/>
                    </a:lnTo>
                    <a:lnTo>
                      <a:pt x="627" y="697"/>
                    </a:lnTo>
                    <a:lnTo>
                      <a:pt x="633" y="678"/>
                    </a:lnTo>
                    <a:lnTo>
                      <a:pt x="639" y="675"/>
                    </a:lnTo>
                    <a:lnTo>
                      <a:pt x="640" y="638"/>
                    </a:lnTo>
                    <a:lnTo>
                      <a:pt x="657" y="643"/>
                    </a:lnTo>
                    <a:lnTo>
                      <a:pt x="697" y="688"/>
                    </a:lnTo>
                    <a:lnTo>
                      <a:pt x="704" y="723"/>
                    </a:lnTo>
                    <a:lnTo>
                      <a:pt x="698" y="780"/>
                    </a:lnTo>
                    <a:lnTo>
                      <a:pt x="697" y="781"/>
                    </a:lnTo>
                    <a:lnTo>
                      <a:pt x="695" y="785"/>
                    </a:lnTo>
                    <a:lnTo>
                      <a:pt x="692" y="790"/>
                    </a:lnTo>
                    <a:lnTo>
                      <a:pt x="686" y="796"/>
                    </a:lnTo>
                    <a:lnTo>
                      <a:pt x="680" y="804"/>
                    </a:lnTo>
                    <a:lnTo>
                      <a:pt x="673" y="811"/>
                    </a:lnTo>
                    <a:lnTo>
                      <a:pt x="665" y="817"/>
                    </a:lnTo>
                    <a:lnTo>
                      <a:pt x="656" y="824"/>
                    </a:lnTo>
                    <a:lnTo>
                      <a:pt x="654" y="840"/>
                    </a:lnTo>
                    <a:lnTo>
                      <a:pt x="660" y="842"/>
                    </a:lnTo>
                    <a:lnTo>
                      <a:pt x="666" y="850"/>
                    </a:lnTo>
                    <a:lnTo>
                      <a:pt x="667" y="850"/>
                    </a:lnTo>
                    <a:lnTo>
                      <a:pt x="668" y="850"/>
                    </a:lnTo>
                    <a:lnTo>
                      <a:pt x="672" y="850"/>
                    </a:lnTo>
                    <a:lnTo>
                      <a:pt x="676" y="850"/>
                    </a:lnTo>
                    <a:lnTo>
                      <a:pt x="680" y="850"/>
                    </a:lnTo>
                    <a:lnTo>
                      <a:pt x="685" y="850"/>
                    </a:lnTo>
                    <a:lnTo>
                      <a:pt x="692" y="849"/>
                    </a:lnTo>
                    <a:lnTo>
                      <a:pt x="698" y="848"/>
                    </a:lnTo>
                    <a:lnTo>
                      <a:pt x="702" y="839"/>
                    </a:lnTo>
                    <a:lnTo>
                      <a:pt x="703" y="839"/>
                    </a:lnTo>
                    <a:lnTo>
                      <a:pt x="707" y="840"/>
                    </a:lnTo>
                    <a:lnTo>
                      <a:pt x="712" y="840"/>
                    </a:lnTo>
                    <a:lnTo>
                      <a:pt x="718" y="839"/>
                    </a:lnTo>
                    <a:lnTo>
                      <a:pt x="720" y="837"/>
                    </a:lnTo>
                    <a:lnTo>
                      <a:pt x="724" y="833"/>
                    </a:lnTo>
                    <a:lnTo>
                      <a:pt x="730" y="826"/>
                    </a:lnTo>
                    <a:lnTo>
                      <a:pt x="738" y="816"/>
                    </a:lnTo>
                    <a:lnTo>
                      <a:pt x="746" y="806"/>
                    </a:lnTo>
                    <a:lnTo>
                      <a:pt x="753" y="795"/>
                    </a:lnTo>
                    <a:lnTo>
                      <a:pt x="760" y="785"/>
                    </a:lnTo>
                    <a:lnTo>
                      <a:pt x="764" y="775"/>
                    </a:lnTo>
                    <a:lnTo>
                      <a:pt x="760" y="741"/>
                    </a:lnTo>
                    <a:lnTo>
                      <a:pt x="785" y="675"/>
                    </a:lnTo>
                    <a:lnTo>
                      <a:pt x="787" y="654"/>
                    </a:lnTo>
                    <a:lnTo>
                      <a:pt x="770" y="629"/>
                    </a:lnTo>
                    <a:lnTo>
                      <a:pt x="787" y="634"/>
                    </a:lnTo>
                    <a:lnTo>
                      <a:pt x="790" y="636"/>
                    </a:lnTo>
                    <a:lnTo>
                      <a:pt x="801" y="640"/>
                    </a:lnTo>
                    <a:lnTo>
                      <a:pt x="815" y="645"/>
                    </a:lnTo>
                    <a:lnTo>
                      <a:pt x="833" y="649"/>
                    </a:lnTo>
                    <a:lnTo>
                      <a:pt x="853" y="654"/>
                    </a:lnTo>
                    <a:lnTo>
                      <a:pt x="875" y="654"/>
                    </a:lnTo>
                    <a:lnTo>
                      <a:pt x="896" y="650"/>
                    </a:lnTo>
                    <a:lnTo>
                      <a:pt x="916" y="641"/>
                    </a:lnTo>
                    <a:lnTo>
                      <a:pt x="903" y="637"/>
                    </a:lnTo>
                    <a:lnTo>
                      <a:pt x="905" y="636"/>
                    </a:lnTo>
                    <a:lnTo>
                      <a:pt x="912" y="634"/>
                    </a:lnTo>
                    <a:lnTo>
                      <a:pt x="922" y="630"/>
                    </a:lnTo>
                    <a:lnTo>
                      <a:pt x="935" y="626"/>
                    </a:lnTo>
                    <a:lnTo>
                      <a:pt x="948" y="621"/>
                    </a:lnTo>
                    <a:lnTo>
                      <a:pt x="960" y="615"/>
                    </a:lnTo>
                    <a:lnTo>
                      <a:pt x="972" y="607"/>
                    </a:lnTo>
                    <a:lnTo>
                      <a:pt x="980" y="599"/>
                    </a:lnTo>
                    <a:lnTo>
                      <a:pt x="979" y="599"/>
                    </a:lnTo>
                    <a:lnTo>
                      <a:pt x="977" y="600"/>
                    </a:lnTo>
                    <a:lnTo>
                      <a:pt x="974" y="600"/>
                    </a:lnTo>
                    <a:lnTo>
                      <a:pt x="970" y="600"/>
                    </a:lnTo>
                    <a:lnTo>
                      <a:pt x="964" y="601"/>
                    </a:lnTo>
                    <a:lnTo>
                      <a:pt x="958" y="600"/>
                    </a:lnTo>
                    <a:lnTo>
                      <a:pt x="953" y="599"/>
                    </a:lnTo>
                    <a:lnTo>
                      <a:pt x="947" y="598"/>
                    </a:lnTo>
                    <a:lnTo>
                      <a:pt x="949" y="596"/>
                    </a:lnTo>
                    <a:lnTo>
                      <a:pt x="955" y="590"/>
                    </a:lnTo>
                    <a:lnTo>
                      <a:pt x="963" y="583"/>
                    </a:lnTo>
                    <a:lnTo>
                      <a:pt x="973" y="573"/>
                    </a:lnTo>
                    <a:lnTo>
                      <a:pt x="981" y="562"/>
                    </a:lnTo>
                    <a:lnTo>
                      <a:pt x="990" y="550"/>
                    </a:lnTo>
                    <a:lnTo>
                      <a:pt x="996" y="536"/>
                    </a:lnTo>
                    <a:lnTo>
                      <a:pt x="998" y="523"/>
                    </a:lnTo>
                    <a:lnTo>
                      <a:pt x="991" y="527"/>
                    </a:lnTo>
                    <a:lnTo>
                      <a:pt x="992" y="525"/>
                    </a:lnTo>
                    <a:lnTo>
                      <a:pt x="992" y="519"/>
                    </a:lnTo>
                    <a:lnTo>
                      <a:pt x="991" y="511"/>
                    </a:lnTo>
                    <a:lnTo>
                      <a:pt x="983" y="501"/>
                    </a:lnTo>
                    <a:lnTo>
                      <a:pt x="974" y="506"/>
                    </a:lnTo>
                    <a:lnTo>
                      <a:pt x="974" y="503"/>
                    </a:lnTo>
                    <a:lnTo>
                      <a:pt x="974" y="497"/>
                    </a:lnTo>
                    <a:lnTo>
                      <a:pt x="971" y="490"/>
                    </a:lnTo>
                    <a:lnTo>
                      <a:pt x="964" y="485"/>
                    </a:lnTo>
                    <a:lnTo>
                      <a:pt x="964" y="486"/>
                    </a:lnTo>
                    <a:lnTo>
                      <a:pt x="962" y="489"/>
                    </a:lnTo>
                    <a:lnTo>
                      <a:pt x="960" y="492"/>
                    </a:lnTo>
                    <a:lnTo>
                      <a:pt x="956" y="495"/>
                    </a:lnTo>
                    <a:lnTo>
                      <a:pt x="952" y="500"/>
                    </a:lnTo>
                    <a:lnTo>
                      <a:pt x="946" y="504"/>
                    </a:lnTo>
                    <a:lnTo>
                      <a:pt x="938" y="510"/>
                    </a:lnTo>
                    <a:lnTo>
                      <a:pt x="930" y="514"/>
                    </a:lnTo>
                    <a:lnTo>
                      <a:pt x="891" y="514"/>
                    </a:lnTo>
                    <a:lnTo>
                      <a:pt x="873" y="499"/>
                    </a:lnTo>
                    <a:lnTo>
                      <a:pt x="871" y="478"/>
                    </a:lnTo>
                    <a:lnTo>
                      <a:pt x="867" y="443"/>
                    </a:lnTo>
                    <a:lnTo>
                      <a:pt x="861" y="437"/>
                    </a:lnTo>
                    <a:lnTo>
                      <a:pt x="859" y="383"/>
                    </a:lnTo>
                    <a:lnTo>
                      <a:pt x="852" y="376"/>
                    </a:lnTo>
                    <a:lnTo>
                      <a:pt x="853" y="361"/>
                    </a:lnTo>
                    <a:lnTo>
                      <a:pt x="853" y="327"/>
                    </a:lnTo>
                    <a:lnTo>
                      <a:pt x="849" y="287"/>
                    </a:lnTo>
                    <a:lnTo>
                      <a:pt x="836" y="255"/>
                    </a:lnTo>
                    <a:lnTo>
                      <a:pt x="834" y="246"/>
                    </a:lnTo>
                    <a:lnTo>
                      <a:pt x="829" y="236"/>
                    </a:lnTo>
                    <a:lnTo>
                      <a:pt x="822" y="225"/>
                    </a:lnTo>
                    <a:lnTo>
                      <a:pt x="812" y="213"/>
                    </a:lnTo>
                    <a:lnTo>
                      <a:pt x="802" y="202"/>
                    </a:lnTo>
                    <a:lnTo>
                      <a:pt x="789" y="191"/>
                    </a:lnTo>
                    <a:lnTo>
                      <a:pt x="774" y="181"/>
                    </a:lnTo>
                    <a:lnTo>
                      <a:pt x="760" y="172"/>
                    </a:lnTo>
                    <a:lnTo>
                      <a:pt x="758" y="170"/>
                    </a:lnTo>
                    <a:lnTo>
                      <a:pt x="750" y="165"/>
                    </a:lnTo>
                    <a:lnTo>
                      <a:pt x="740" y="157"/>
                    </a:lnTo>
                    <a:lnTo>
                      <a:pt x="727" y="147"/>
                    </a:lnTo>
                    <a:lnTo>
                      <a:pt x="714" y="138"/>
                    </a:lnTo>
                    <a:lnTo>
                      <a:pt x="698" y="128"/>
                    </a:lnTo>
                    <a:lnTo>
                      <a:pt x="683" y="122"/>
                    </a:lnTo>
                    <a:lnTo>
                      <a:pt x="670" y="118"/>
                    </a:lnTo>
                    <a:lnTo>
                      <a:pt x="668" y="118"/>
                    </a:lnTo>
                    <a:lnTo>
                      <a:pt x="666" y="117"/>
                    </a:lnTo>
                    <a:lnTo>
                      <a:pt x="663" y="116"/>
                    </a:lnTo>
                    <a:lnTo>
                      <a:pt x="659" y="114"/>
                    </a:lnTo>
                    <a:lnTo>
                      <a:pt x="653" y="113"/>
                    </a:lnTo>
                    <a:lnTo>
                      <a:pt x="645" y="110"/>
                    </a:lnTo>
                    <a:lnTo>
                      <a:pt x="637" y="108"/>
                    </a:lnTo>
                    <a:lnTo>
                      <a:pt x="627" y="105"/>
                    </a:lnTo>
                    <a:lnTo>
                      <a:pt x="615" y="103"/>
                    </a:lnTo>
                    <a:lnTo>
                      <a:pt x="602" y="102"/>
                    </a:lnTo>
                    <a:lnTo>
                      <a:pt x="589" y="100"/>
                    </a:lnTo>
                    <a:lnTo>
                      <a:pt x="573" y="98"/>
                    </a:lnTo>
                    <a:lnTo>
                      <a:pt x="556" y="97"/>
                    </a:lnTo>
                    <a:lnTo>
                      <a:pt x="538" y="97"/>
                    </a:lnTo>
                    <a:lnTo>
                      <a:pt x="519" y="97"/>
                    </a:lnTo>
                    <a:lnTo>
                      <a:pt x="498" y="97"/>
                    </a:lnTo>
                    <a:lnTo>
                      <a:pt x="488" y="97"/>
                    </a:lnTo>
                    <a:lnTo>
                      <a:pt x="471" y="97"/>
                    </a:lnTo>
                    <a:lnTo>
                      <a:pt x="450" y="96"/>
                    </a:lnTo>
                    <a:lnTo>
                      <a:pt x="426" y="96"/>
                    </a:lnTo>
                    <a:lnTo>
                      <a:pt x="402" y="95"/>
                    </a:lnTo>
                    <a:lnTo>
                      <a:pt x="380" y="95"/>
                    </a:lnTo>
                    <a:lnTo>
                      <a:pt x="361" y="95"/>
                    </a:lnTo>
                    <a:lnTo>
                      <a:pt x="348" y="96"/>
                    </a:lnTo>
                    <a:lnTo>
                      <a:pt x="337" y="97"/>
                    </a:lnTo>
                    <a:lnTo>
                      <a:pt x="322" y="97"/>
                    </a:lnTo>
                    <a:lnTo>
                      <a:pt x="304" y="96"/>
                    </a:lnTo>
                    <a:lnTo>
                      <a:pt x="284" y="94"/>
                    </a:lnTo>
                    <a:lnTo>
                      <a:pt x="264" y="92"/>
                    </a:lnTo>
                    <a:lnTo>
                      <a:pt x="243" y="89"/>
                    </a:lnTo>
                    <a:lnTo>
                      <a:pt x="222" y="86"/>
                    </a:lnTo>
                    <a:lnTo>
                      <a:pt x="204" y="83"/>
                    </a:lnTo>
                    <a:lnTo>
                      <a:pt x="187" y="79"/>
                    </a:lnTo>
                    <a:lnTo>
                      <a:pt x="173" y="71"/>
                    </a:lnTo>
                    <a:lnTo>
                      <a:pt x="161" y="60"/>
                    </a:lnTo>
                    <a:lnTo>
                      <a:pt x="151" y="47"/>
                    </a:lnTo>
                    <a:lnTo>
                      <a:pt x="142" y="35"/>
                    </a:lnTo>
                    <a:lnTo>
                      <a:pt x="132" y="22"/>
                    </a:lnTo>
                    <a:lnTo>
                      <a:pt x="123" y="11"/>
                    </a:lnTo>
                    <a:lnTo>
                      <a:pt x="113" y="0"/>
                    </a:lnTo>
                    <a:lnTo>
                      <a:pt x="118" y="14"/>
                    </a:lnTo>
                    <a:lnTo>
                      <a:pt x="121" y="35"/>
                    </a:lnTo>
                    <a:lnTo>
                      <a:pt x="121" y="61"/>
                    </a:lnTo>
                    <a:lnTo>
                      <a:pt x="119" y="93"/>
                    </a:lnTo>
                    <a:lnTo>
                      <a:pt x="110" y="128"/>
                    </a:lnTo>
                    <a:lnTo>
                      <a:pt x="94" y="167"/>
                    </a:lnTo>
                    <a:lnTo>
                      <a:pt x="70" y="209"/>
                    </a:lnTo>
                    <a:lnTo>
                      <a:pt x="36" y="25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3065" name="Freeform 297"/>
              <p:cNvSpPr>
                <a:spLocks/>
              </p:cNvSpPr>
              <p:nvPr/>
            </p:nvSpPr>
            <p:spPr bwMode="auto">
              <a:xfrm>
                <a:off x="850" y="2601"/>
                <a:ext cx="133" cy="282"/>
              </a:xfrm>
              <a:custGeom>
                <a:avLst/>
                <a:gdLst/>
                <a:ahLst/>
                <a:cxnLst>
                  <a:cxn ang="0">
                    <a:pos x="384" y="684"/>
                  </a:cxn>
                  <a:cxn ang="0">
                    <a:pos x="362" y="723"/>
                  </a:cxn>
                  <a:cxn ang="0">
                    <a:pos x="335" y="776"/>
                  </a:cxn>
                  <a:cxn ang="0">
                    <a:pos x="287" y="806"/>
                  </a:cxn>
                  <a:cxn ang="0">
                    <a:pos x="240" y="845"/>
                  </a:cxn>
                  <a:cxn ang="0">
                    <a:pos x="220" y="841"/>
                  </a:cxn>
                  <a:cxn ang="0">
                    <a:pos x="204" y="819"/>
                  </a:cxn>
                  <a:cxn ang="0">
                    <a:pos x="211" y="803"/>
                  </a:cxn>
                  <a:cxn ang="0">
                    <a:pos x="184" y="801"/>
                  </a:cxn>
                  <a:cxn ang="0">
                    <a:pos x="188" y="780"/>
                  </a:cxn>
                  <a:cxn ang="0">
                    <a:pos x="215" y="764"/>
                  </a:cxn>
                  <a:cxn ang="0">
                    <a:pos x="223" y="705"/>
                  </a:cxn>
                  <a:cxn ang="0">
                    <a:pos x="211" y="608"/>
                  </a:cxn>
                  <a:cxn ang="0">
                    <a:pos x="185" y="582"/>
                  </a:cxn>
                  <a:cxn ang="0">
                    <a:pos x="160" y="558"/>
                  </a:cxn>
                  <a:cxn ang="0">
                    <a:pos x="131" y="517"/>
                  </a:cxn>
                  <a:cxn ang="0">
                    <a:pos x="106" y="485"/>
                  </a:cxn>
                  <a:cxn ang="0">
                    <a:pos x="69" y="454"/>
                  </a:cxn>
                  <a:cxn ang="0">
                    <a:pos x="42" y="404"/>
                  </a:cxn>
                  <a:cxn ang="0">
                    <a:pos x="26" y="367"/>
                  </a:cxn>
                  <a:cxn ang="0">
                    <a:pos x="2" y="298"/>
                  </a:cxn>
                  <a:cxn ang="0">
                    <a:pos x="14" y="235"/>
                  </a:cxn>
                  <a:cxn ang="0">
                    <a:pos x="45" y="225"/>
                  </a:cxn>
                  <a:cxn ang="0">
                    <a:pos x="85" y="207"/>
                  </a:cxn>
                  <a:cxn ang="0">
                    <a:pos x="115" y="200"/>
                  </a:cxn>
                  <a:cxn ang="0">
                    <a:pos x="142" y="177"/>
                  </a:cxn>
                  <a:cxn ang="0">
                    <a:pos x="163" y="176"/>
                  </a:cxn>
                  <a:cxn ang="0">
                    <a:pos x="211" y="140"/>
                  </a:cxn>
                  <a:cxn ang="0">
                    <a:pos x="235" y="126"/>
                  </a:cxn>
                  <a:cxn ang="0">
                    <a:pos x="253" y="80"/>
                  </a:cxn>
                  <a:cxn ang="0">
                    <a:pos x="262" y="42"/>
                  </a:cxn>
                  <a:cxn ang="0">
                    <a:pos x="290" y="1"/>
                  </a:cxn>
                  <a:cxn ang="0">
                    <a:pos x="312" y="22"/>
                  </a:cxn>
                  <a:cxn ang="0">
                    <a:pos x="336" y="116"/>
                  </a:cxn>
                  <a:cxn ang="0">
                    <a:pos x="318" y="162"/>
                  </a:cxn>
                  <a:cxn ang="0">
                    <a:pos x="308" y="135"/>
                  </a:cxn>
                  <a:cxn ang="0">
                    <a:pos x="297" y="209"/>
                  </a:cxn>
                  <a:cxn ang="0">
                    <a:pos x="281" y="254"/>
                  </a:cxn>
                  <a:cxn ang="0">
                    <a:pos x="257" y="289"/>
                  </a:cxn>
                  <a:cxn ang="0">
                    <a:pos x="235" y="301"/>
                  </a:cxn>
                  <a:cxn ang="0">
                    <a:pos x="216" y="302"/>
                  </a:cxn>
                  <a:cxn ang="0">
                    <a:pos x="178" y="298"/>
                  </a:cxn>
                  <a:cxn ang="0">
                    <a:pos x="161" y="366"/>
                  </a:cxn>
                  <a:cxn ang="0">
                    <a:pos x="174" y="415"/>
                  </a:cxn>
                  <a:cxn ang="0">
                    <a:pos x="193" y="445"/>
                  </a:cxn>
                  <a:cxn ang="0">
                    <a:pos x="218" y="473"/>
                  </a:cxn>
                  <a:cxn ang="0">
                    <a:pos x="237" y="514"/>
                  </a:cxn>
                  <a:cxn ang="0">
                    <a:pos x="265" y="548"/>
                  </a:cxn>
                  <a:cxn ang="0">
                    <a:pos x="304" y="558"/>
                  </a:cxn>
                  <a:cxn ang="0">
                    <a:pos x="337" y="551"/>
                  </a:cxn>
                  <a:cxn ang="0">
                    <a:pos x="352" y="564"/>
                  </a:cxn>
                  <a:cxn ang="0">
                    <a:pos x="371" y="551"/>
                  </a:cxn>
                  <a:cxn ang="0">
                    <a:pos x="401" y="631"/>
                  </a:cxn>
                </a:cxnLst>
                <a:rect l="0" t="0" r="r" b="b"/>
                <a:pathLst>
                  <a:path w="401" h="846">
                    <a:moveTo>
                      <a:pt x="391" y="629"/>
                    </a:moveTo>
                    <a:lnTo>
                      <a:pt x="389" y="645"/>
                    </a:lnTo>
                    <a:lnTo>
                      <a:pt x="387" y="663"/>
                    </a:lnTo>
                    <a:lnTo>
                      <a:pt x="385" y="678"/>
                    </a:lnTo>
                    <a:lnTo>
                      <a:pt x="384" y="684"/>
                    </a:lnTo>
                    <a:lnTo>
                      <a:pt x="369" y="679"/>
                    </a:lnTo>
                    <a:lnTo>
                      <a:pt x="368" y="695"/>
                    </a:lnTo>
                    <a:lnTo>
                      <a:pt x="366" y="708"/>
                    </a:lnTo>
                    <a:lnTo>
                      <a:pt x="363" y="719"/>
                    </a:lnTo>
                    <a:lnTo>
                      <a:pt x="362" y="723"/>
                    </a:lnTo>
                    <a:lnTo>
                      <a:pt x="351" y="719"/>
                    </a:lnTo>
                    <a:lnTo>
                      <a:pt x="349" y="741"/>
                    </a:lnTo>
                    <a:lnTo>
                      <a:pt x="343" y="759"/>
                    </a:lnTo>
                    <a:lnTo>
                      <a:pt x="338" y="771"/>
                    </a:lnTo>
                    <a:lnTo>
                      <a:pt x="335" y="776"/>
                    </a:lnTo>
                    <a:lnTo>
                      <a:pt x="323" y="766"/>
                    </a:lnTo>
                    <a:lnTo>
                      <a:pt x="308" y="791"/>
                    </a:lnTo>
                    <a:lnTo>
                      <a:pt x="303" y="785"/>
                    </a:lnTo>
                    <a:lnTo>
                      <a:pt x="297" y="795"/>
                    </a:lnTo>
                    <a:lnTo>
                      <a:pt x="287" y="806"/>
                    </a:lnTo>
                    <a:lnTo>
                      <a:pt x="277" y="815"/>
                    </a:lnTo>
                    <a:lnTo>
                      <a:pt x="265" y="825"/>
                    </a:lnTo>
                    <a:lnTo>
                      <a:pt x="255" y="833"/>
                    </a:lnTo>
                    <a:lnTo>
                      <a:pt x="246" y="840"/>
                    </a:lnTo>
                    <a:lnTo>
                      <a:pt x="240" y="845"/>
                    </a:lnTo>
                    <a:lnTo>
                      <a:pt x="238" y="846"/>
                    </a:lnTo>
                    <a:lnTo>
                      <a:pt x="231" y="845"/>
                    </a:lnTo>
                    <a:lnTo>
                      <a:pt x="225" y="843"/>
                    </a:lnTo>
                    <a:lnTo>
                      <a:pt x="221" y="842"/>
                    </a:lnTo>
                    <a:lnTo>
                      <a:pt x="220" y="841"/>
                    </a:lnTo>
                    <a:lnTo>
                      <a:pt x="209" y="843"/>
                    </a:lnTo>
                    <a:lnTo>
                      <a:pt x="201" y="831"/>
                    </a:lnTo>
                    <a:lnTo>
                      <a:pt x="202" y="827"/>
                    </a:lnTo>
                    <a:lnTo>
                      <a:pt x="203" y="823"/>
                    </a:lnTo>
                    <a:lnTo>
                      <a:pt x="204" y="819"/>
                    </a:lnTo>
                    <a:lnTo>
                      <a:pt x="205" y="814"/>
                    </a:lnTo>
                    <a:lnTo>
                      <a:pt x="208" y="809"/>
                    </a:lnTo>
                    <a:lnTo>
                      <a:pt x="209" y="806"/>
                    </a:lnTo>
                    <a:lnTo>
                      <a:pt x="211" y="804"/>
                    </a:lnTo>
                    <a:lnTo>
                      <a:pt x="211" y="803"/>
                    </a:lnTo>
                    <a:lnTo>
                      <a:pt x="202" y="803"/>
                    </a:lnTo>
                    <a:lnTo>
                      <a:pt x="196" y="801"/>
                    </a:lnTo>
                    <a:lnTo>
                      <a:pt x="192" y="798"/>
                    </a:lnTo>
                    <a:lnTo>
                      <a:pt x="191" y="795"/>
                    </a:lnTo>
                    <a:lnTo>
                      <a:pt x="184" y="801"/>
                    </a:lnTo>
                    <a:lnTo>
                      <a:pt x="178" y="801"/>
                    </a:lnTo>
                    <a:lnTo>
                      <a:pt x="174" y="800"/>
                    </a:lnTo>
                    <a:lnTo>
                      <a:pt x="172" y="799"/>
                    </a:lnTo>
                    <a:lnTo>
                      <a:pt x="180" y="788"/>
                    </a:lnTo>
                    <a:lnTo>
                      <a:pt x="188" y="780"/>
                    </a:lnTo>
                    <a:lnTo>
                      <a:pt x="196" y="773"/>
                    </a:lnTo>
                    <a:lnTo>
                      <a:pt x="202" y="769"/>
                    </a:lnTo>
                    <a:lnTo>
                      <a:pt x="208" y="767"/>
                    </a:lnTo>
                    <a:lnTo>
                      <a:pt x="212" y="765"/>
                    </a:lnTo>
                    <a:lnTo>
                      <a:pt x="215" y="764"/>
                    </a:lnTo>
                    <a:lnTo>
                      <a:pt x="216" y="764"/>
                    </a:lnTo>
                    <a:lnTo>
                      <a:pt x="217" y="745"/>
                    </a:lnTo>
                    <a:lnTo>
                      <a:pt x="220" y="726"/>
                    </a:lnTo>
                    <a:lnTo>
                      <a:pt x="222" y="711"/>
                    </a:lnTo>
                    <a:lnTo>
                      <a:pt x="223" y="705"/>
                    </a:lnTo>
                    <a:lnTo>
                      <a:pt x="219" y="673"/>
                    </a:lnTo>
                    <a:lnTo>
                      <a:pt x="218" y="643"/>
                    </a:lnTo>
                    <a:lnTo>
                      <a:pt x="219" y="622"/>
                    </a:lnTo>
                    <a:lnTo>
                      <a:pt x="219" y="614"/>
                    </a:lnTo>
                    <a:lnTo>
                      <a:pt x="211" y="608"/>
                    </a:lnTo>
                    <a:lnTo>
                      <a:pt x="203" y="602"/>
                    </a:lnTo>
                    <a:lnTo>
                      <a:pt x="198" y="596"/>
                    </a:lnTo>
                    <a:lnTo>
                      <a:pt x="193" y="591"/>
                    </a:lnTo>
                    <a:lnTo>
                      <a:pt x="189" y="586"/>
                    </a:lnTo>
                    <a:lnTo>
                      <a:pt x="185" y="582"/>
                    </a:lnTo>
                    <a:lnTo>
                      <a:pt x="184" y="580"/>
                    </a:lnTo>
                    <a:lnTo>
                      <a:pt x="183" y="579"/>
                    </a:lnTo>
                    <a:lnTo>
                      <a:pt x="173" y="573"/>
                    </a:lnTo>
                    <a:lnTo>
                      <a:pt x="166" y="565"/>
                    </a:lnTo>
                    <a:lnTo>
                      <a:pt x="160" y="558"/>
                    </a:lnTo>
                    <a:lnTo>
                      <a:pt x="158" y="555"/>
                    </a:lnTo>
                    <a:lnTo>
                      <a:pt x="145" y="542"/>
                    </a:lnTo>
                    <a:lnTo>
                      <a:pt x="136" y="531"/>
                    </a:lnTo>
                    <a:lnTo>
                      <a:pt x="132" y="521"/>
                    </a:lnTo>
                    <a:lnTo>
                      <a:pt x="131" y="517"/>
                    </a:lnTo>
                    <a:lnTo>
                      <a:pt x="127" y="529"/>
                    </a:lnTo>
                    <a:lnTo>
                      <a:pt x="117" y="515"/>
                    </a:lnTo>
                    <a:lnTo>
                      <a:pt x="111" y="500"/>
                    </a:lnTo>
                    <a:lnTo>
                      <a:pt x="107" y="489"/>
                    </a:lnTo>
                    <a:lnTo>
                      <a:pt x="106" y="485"/>
                    </a:lnTo>
                    <a:lnTo>
                      <a:pt x="96" y="477"/>
                    </a:lnTo>
                    <a:lnTo>
                      <a:pt x="87" y="465"/>
                    </a:lnTo>
                    <a:lnTo>
                      <a:pt x="81" y="454"/>
                    </a:lnTo>
                    <a:lnTo>
                      <a:pt x="77" y="449"/>
                    </a:lnTo>
                    <a:lnTo>
                      <a:pt x="69" y="454"/>
                    </a:lnTo>
                    <a:lnTo>
                      <a:pt x="60" y="432"/>
                    </a:lnTo>
                    <a:lnTo>
                      <a:pt x="51" y="426"/>
                    </a:lnTo>
                    <a:lnTo>
                      <a:pt x="46" y="416"/>
                    </a:lnTo>
                    <a:lnTo>
                      <a:pt x="43" y="408"/>
                    </a:lnTo>
                    <a:lnTo>
                      <a:pt x="42" y="404"/>
                    </a:lnTo>
                    <a:lnTo>
                      <a:pt x="35" y="405"/>
                    </a:lnTo>
                    <a:lnTo>
                      <a:pt x="31" y="392"/>
                    </a:lnTo>
                    <a:lnTo>
                      <a:pt x="28" y="381"/>
                    </a:lnTo>
                    <a:lnTo>
                      <a:pt x="26" y="371"/>
                    </a:lnTo>
                    <a:lnTo>
                      <a:pt x="26" y="367"/>
                    </a:lnTo>
                    <a:lnTo>
                      <a:pt x="18" y="352"/>
                    </a:lnTo>
                    <a:lnTo>
                      <a:pt x="15" y="306"/>
                    </a:lnTo>
                    <a:lnTo>
                      <a:pt x="6" y="312"/>
                    </a:lnTo>
                    <a:lnTo>
                      <a:pt x="4" y="305"/>
                    </a:lnTo>
                    <a:lnTo>
                      <a:pt x="2" y="298"/>
                    </a:lnTo>
                    <a:lnTo>
                      <a:pt x="1" y="291"/>
                    </a:lnTo>
                    <a:lnTo>
                      <a:pt x="1" y="286"/>
                    </a:lnTo>
                    <a:lnTo>
                      <a:pt x="0" y="275"/>
                    </a:lnTo>
                    <a:lnTo>
                      <a:pt x="7" y="250"/>
                    </a:lnTo>
                    <a:lnTo>
                      <a:pt x="14" y="235"/>
                    </a:lnTo>
                    <a:lnTo>
                      <a:pt x="20" y="226"/>
                    </a:lnTo>
                    <a:lnTo>
                      <a:pt x="22" y="224"/>
                    </a:lnTo>
                    <a:lnTo>
                      <a:pt x="26" y="254"/>
                    </a:lnTo>
                    <a:lnTo>
                      <a:pt x="35" y="238"/>
                    </a:lnTo>
                    <a:lnTo>
                      <a:pt x="45" y="225"/>
                    </a:lnTo>
                    <a:lnTo>
                      <a:pt x="52" y="217"/>
                    </a:lnTo>
                    <a:lnTo>
                      <a:pt x="55" y="215"/>
                    </a:lnTo>
                    <a:lnTo>
                      <a:pt x="55" y="241"/>
                    </a:lnTo>
                    <a:lnTo>
                      <a:pt x="65" y="225"/>
                    </a:lnTo>
                    <a:lnTo>
                      <a:pt x="85" y="207"/>
                    </a:lnTo>
                    <a:lnTo>
                      <a:pt x="84" y="223"/>
                    </a:lnTo>
                    <a:lnTo>
                      <a:pt x="83" y="236"/>
                    </a:lnTo>
                    <a:lnTo>
                      <a:pt x="84" y="246"/>
                    </a:lnTo>
                    <a:lnTo>
                      <a:pt x="84" y="249"/>
                    </a:lnTo>
                    <a:lnTo>
                      <a:pt x="115" y="200"/>
                    </a:lnTo>
                    <a:lnTo>
                      <a:pt x="120" y="209"/>
                    </a:lnTo>
                    <a:lnTo>
                      <a:pt x="126" y="199"/>
                    </a:lnTo>
                    <a:lnTo>
                      <a:pt x="132" y="190"/>
                    </a:lnTo>
                    <a:lnTo>
                      <a:pt x="137" y="183"/>
                    </a:lnTo>
                    <a:lnTo>
                      <a:pt x="142" y="177"/>
                    </a:lnTo>
                    <a:lnTo>
                      <a:pt x="148" y="173"/>
                    </a:lnTo>
                    <a:lnTo>
                      <a:pt x="151" y="169"/>
                    </a:lnTo>
                    <a:lnTo>
                      <a:pt x="153" y="168"/>
                    </a:lnTo>
                    <a:lnTo>
                      <a:pt x="154" y="167"/>
                    </a:lnTo>
                    <a:lnTo>
                      <a:pt x="163" y="176"/>
                    </a:lnTo>
                    <a:lnTo>
                      <a:pt x="188" y="148"/>
                    </a:lnTo>
                    <a:lnTo>
                      <a:pt x="190" y="164"/>
                    </a:lnTo>
                    <a:lnTo>
                      <a:pt x="199" y="157"/>
                    </a:lnTo>
                    <a:lnTo>
                      <a:pt x="206" y="147"/>
                    </a:lnTo>
                    <a:lnTo>
                      <a:pt x="211" y="140"/>
                    </a:lnTo>
                    <a:lnTo>
                      <a:pt x="212" y="137"/>
                    </a:lnTo>
                    <a:lnTo>
                      <a:pt x="216" y="148"/>
                    </a:lnTo>
                    <a:lnTo>
                      <a:pt x="233" y="104"/>
                    </a:lnTo>
                    <a:lnTo>
                      <a:pt x="235" y="116"/>
                    </a:lnTo>
                    <a:lnTo>
                      <a:pt x="235" y="126"/>
                    </a:lnTo>
                    <a:lnTo>
                      <a:pt x="234" y="134"/>
                    </a:lnTo>
                    <a:lnTo>
                      <a:pt x="234" y="137"/>
                    </a:lnTo>
                    <a:lnTo>
                      <a:pt x="243" y="117"/>
                    </a:lnTo>
                    <a:lnTo>
                      <a:pt x="250" y="97"/>
                    </a:lnTo>
                    <a:lnTo>
                      <a:pt x="253" y="80"/>
                    </a:lnTo>
                    <a:lnTo>
                      <a:pt x="254" y="74"/>
                    </a:lnTo>
                    <a:lnTo>
                      <a:pt x="261" y="81"/>
                    </a:lnTo>
                    <a:lnTo>
                      <a:pt x="263" y="66"/>
                    </a:lnTo>
                    <a:lnTo>
                      <a:pt x="263" y="53"/>
                    </a:lnTo>
                    <a:lnTo>
                      <a:pt x="262" y="42"/>
                    </a:lnTo>
                    <a:lnTo>
                      <a:pt x="262" y="38"/>
                    </a:lnTo>
                    <a:lnTo>
                      <a:pt x="276" y="51"/>
                    </a:lnTo>
                    <a:lnTo>
                      <a:pt x="276" y="0"/>
                    </a:lnTo>
                    <a:lnTo>
                      <a:pt x="287" y="16"/>
                    </a:lnTo>
                    <a:lnTo>
                      <a:pt x="290" y="1"/>
                    </a:lnTo>
                    <a:lnTo>
                      <a:pt x="295" y="1"/>
                    </a:lnTo>
                    <a:lnTo>
                      <a:pt x="301" y="10"/>
                    </a:lnTo>
                    <a:lnTo>
                      <a:pt x="307" y="16"/>
                    </a:lnTo>
                    <a:lnTo>
                      <a:pt x="311" y="20"/>
                    </a:lnTo>
                    <a:lnTo>
                      <a:pt x="312" y="22"/>
                    </a:lnTo>
                    <a:lnTo>
                      <a:pt x="312" y="31"/>
                    </a:lnTo>
                    <a:lnTo>
                      <a:pt x="332" y="58"/>
                    </a:lnTo>
                    <a:lnTo>
                      <a:pt x="336" y="79"/>
                    </a:lnTo>
                    <a:lnTo>
                      <a:pt x="336" y="100"/>
                    </a:lnTo>
                    <a:lnTo>
                      <a:pt x="336" y="116"/>
                    </a:lnTo>
                    <a:lnTo>
                      <a:pt x="335" y="122"/>
                    </a:lnTo>
                    <a:lnTo>
                      <a:pt x="327" y="108"/>
                    </a:lnTo>
                    <a:lnTo>
                      <a:pt x="327" y="128"/>
                    </a:lnTo>
                    <a:lnTo>
                      <a:pt x="323" y="147"/>
                    </a:lnTo>
                    <a:lnTo>
                      <a:pt x="318" y="162"/>
                    </a:lnTo>
                    <a:lnTo>
                      <a:pt x="316" y="167"/>
                    </a:lnTo>
                    <a:lnTo>
                      <a:pt x="314" y="155"/>
                    </a:lnTo>
                    <a:lnTo>
                      <a:pt x="311" y="144"/>
                    </a:lnTo>
                    <a:lnTo>
                      <a:pt x="309" y="138"/>
                    </a:lnTo>
                    <a:lnTo>
                      <a:pt x="308" y="135"/>
                    </a:lnTo>
                    <a:lnTo>
                      <a:pt x="308" y="164"/>
                    </a:lnTo>
                    <a:lnTo>
                      <a:pt x="303" y="161"/>
                    </a:lnTo>
                    <a:lnTo>
                      <a:pt x="303" y="179"/>
                    </a:lnTo>
                    <a:lnTo>
                      <a:pt x="300" y="196"/>
                    </a:lnTo>
                    <a:lnTo>
                      <a:pt x="297" y="209"/>
                    </a:lnTo>
                    <a:lnTo>
                      <a:pt x="296" y="215"/>
                    </a:lnTo>
                    <a:lnTo>
                      <a:pt x="286" y="205"/>
                    </a:lnTo>
                    <a:lnTo>
                      <a:pt x="287" y="224"/>
                    </a:lnTo>
                    <a:lnTo>
                      <a:pt x="285" y="240"/>
                    </a:lnTo>
                    <a:lnTo>
                      <a:pt x="281" y="254"/>
                    </a:lnTo>
                    <a:lnTo>
                      <a:pt x="275" y="266"/>
                    </a:lnTo>
                    <a:lnTo>
                      <a:pt x="268" y="277"/>
                    </a:lnTo>
                    <a:lnTo>
                      <a:pt x="263" y="283"/>
                    </a:lnTo>
                    <a:lnTo>
                      <a:pt x="259" y="288"/>
                    </a:lnTo>
                    <a:lnTo>
                      <a:pt x="257" y="289"/>
                    </a:lnTo>
                    <a:lnTo>
                      <a:pt x="256" y="270"/>
                    </a:lnTo>
                    <a:lnTo>
                      <a:pt x="251" y="279"/>
                    </a:lnTo>
                    <a:lnTo>
                      <a:pt x="245" y="287"/>
                    </a:lnTo>
                    <a:lnTo>
                      <a:pt x="240" y="294"/>
                    </a:lnTo>
                    <a:lnTo>
                      <a:pt x="235" y="301"/>
                    </a:lnTo>
                    <a:lnTo>
                      <a:pt x="231" y="306"/>
                    </a:lnTo>
                    <a:lnTo>
                      <a:pt x="226" y="310"/>
                    </a:lnTo>
                    <a:lnTo>
                      <a:pt x="224" y="312"/>
                    </a:lnTo>
                    <a:lnTo>
                      <a:pt x="223" y="313"/>
                    </a:lnTo>
                    <a:lnTo>
                      <a:pt x="216" y="302"/>
                    </a:lnTo>
                    <a:lnTo>
                      <a:pt x="212" y="291"/>
                    </a:lnTo>
                    <a:lnTo>
                      <a:pt x="210" y="285"/>
                    </a:lnTo>
                    <a:lnTo>
                      <a:pt x="210" y="283"/>
                    </a:lnTo>
                    <a:lnTo>
                      <a:pt x="195" y="312"/>
                    </a:lnTo>
                    <a:lnTo>
                      <a:pt x="178" y="298"/>
                    </a:lnTo>
                    <a:lnTo>
                      <a:pt x="170" y="318"/>
                    </a:lnTo>
                    <a:lnTo>
                      <a:pt x="168" y="330"/>
                    </a:lnTo>
                    <a:lnTo>
                      <a:pt x="169" y="337"/>
                    </a:lnTo>
                    <a:lnTo>
                      <a:pt x="170" y="340"/>
                    </a:lnTo>
                    <a:lnTo>
                      <a:pt x="161" y="366"/>
                    </a:lnTo>
                    <a:lnTo>
                      <a:pt x="159" y="389"/>
                    </a:lnTo>
                    <a:lnTo>
                      <a:pt x="159" y="405"/>
                    </a:lnTo>
                    <a:lnTo>
                      <a:pt x="160" y="411"/>
                    </a:lnTo>
                    <a:lnTo>
                      <a:pt x="173" y="404"/>
                    </a:lnTo>
                    <a:lnTo>
                      <a:pt x="174" y="415"/>
                    </a:lnTo>
                    <a:lnTo>
                      <a:pt x="176" y="427"/>
                    </a:lnTo>
                    <a:lnTo>
                      <a:pt x="179" y="435"/>
                    </a:lnTo>
                    <a:lnTo>
                      <a:pt x="180" y="438"/>
                    </a:lnTo>
                    <a:lnTo>
                      <a:pt x="192" y="430"/>
                    </a:lnTo>
                    <a:lnTo>
                      <a:pt x="193" y="445"/>
                    </a:lnTo>
                    <a:lnTo>
                      <a:pt x="196" y="460"/>
                    </a:lnTo>
                    <a:lnTo>
                      <a:pt x="200" y="474"/>
                    </a:lnTo>
                    <a:lnTo>
                      <a:pt x="202" y="479"/>
                    </a:lnTo>
                    <a:lnTo>
                      <a:pt x="212" y="476"/>
                    </a:lnTo>
                    <a:lnTo>
                      <a:pt x="218" y="473"/>
                    </a:lnTo>
                    <a:lnTo>
                      <a:pt x="222" y="470"/>
                    </a:lnTo>
                    <a:lnTo>
                      <a:pt x="223" y="469"/>
                    </a:lnTo>
                    <a:lnTo>
                      <a:pt x="223" y="498"/>
                    </a:lnTo>
                    <a:lnTo>
                      <a:pt x="233" y="494"/>
                    </a:lnTo>
                    <a:lnTo>
                      <a:pt x="237" y="514"/>
                    </a:lnTo>
                    <a:lnTo>
                      <a:pt x="246" y="507"/>
                    </a:lnTo>
                    <a:lnTo>
                      <a:pt x="250" y="524"/>
                    </a:lnTo>
                    <a:lnTo>
                      <a:pt x="256" y="537"/>
                    </a:lnTo>
                    <a:lnTo>
                      <a:pt x="262" y="544"/>
                    </a:lnTo>
                    <a:lnTo>
                      <a:pt x="265" y="548"/>
                    </a:lnTo>
                    <a:lnTo>
                      <a:pt x="272" y="536"/>
                    </a:lnTo>
                    <a:lnTo>
                      <a:pt x="285" y="533"/>
                    </a:lnTo>
                    <a:lnTo>
                      <a:pt x="290" y="544"/>
                    </a:lnTo>
                    <a:lnTo>
                      <a:pt x="298" y="553"/>
                    </a:lnTo>
                    <a:lnTo>
                      <a:pt x="304" y="558"/>
                    </a:lnTo>
                    <a:lnTo>
                      <a:pt x="306" y="559"/>
                    </a:lnTo>
                    <a:lnTo>
                      <a:pt x="319" y="544"/>
                    </a:lnTo>
                    <a:lnTo>
                      <a:pt x="333" y="560"/>
                    </a:lnTo>
                    <a:lnTo>
                      <a:pt x="337" y="552"/>
                    </a:lnTo>
                    <a:lnTo>
                      <a:pt x="337" y="551"/>
                    </a:lnTo>
                    <a:lnTo>
                      <a:pt x="336" y="549"/>
                    </a:lnTo>
                    <a:lnTo>
                      <a:pt x="337" y="549"/>
                    </a:lnTo>
                    <a:lnTo>
                      <a:pt x="342" y="552"/>
                    </a:lnTo>
                    <a:lnTo>
                      <a:pt x="348" y="558"/>
                    </a:lnTo>
                    <a:lnTo>
                      <a:pt x="352" y="564"/>
                    </a:lnTo>
                    <a:lnTo>
                      <a:pt x="354" y="569"/>
                    </a:lnTo>
                    <a:lnTo>
                      <a:pt x="355" y="571"/>
                    </a:lnTo>
                    <a:lnTo>
                      <a:pt x="363" y="562"/>
                    </a:lnTo>
                    <a:lnTo>
                      <a:pt x="368" y="556"/>
                    </a:lnTo>
                    <a:lnTo>
                      <a:pt x="371" y="551"/>
                    </a:lnTo>
                    <a:lnTo>
                      <a:pt x="372" y="549"/>
                    </a:lnTo>
                    <a:lnTo>
                      <a:pt x="386" y="576"/>
                    </a:lnTo>
                    <a:lnTo>
                      <a:pt x="394" y="602"/>
                    </a:lnTo>
                    <a:lnTo>
                      <a:pt x="400" y="622"/>
                    </a:lnTo>
                    <a:lnTo>
                      <a:pt x="401" y="631"/>
                    </a:lnTo>
                    <a:lnTo>
                      <a:pt x="391" y="629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3066" name="Freeform 298"/>
              <p:cNvSpPr>
                <a:spLocks/>
              </p:cNvSpPr>
              <p:nvPr/>
            </p:nvSpPr>
            <p:spPr bwMode="auto">
              <a:xfrm>
                <a:off x="1199" y="2760"/>
                <a:ext cx="48" cy="66"/>
              </a:xfrm>
              <a:custGeom>
                <a:avLst/>
                <a:gdLst/>
                <a:ahLst/>
                <a:cxnLst>
                  <a:cxn ang="0">
                    <a:pos x="4" y="156"/>
                  </a:cxn>
                  <a:cxn ang="0">
                    <a:pos x="15" y="171"/>
                  </a:cxn>
                  <a:cxn ang="0">
                    <a:pos x="22" y="177"/>
                  </a:cxn>
                  <a:cxn ang="0">
                    <a:pos x="14" y="182"/>
                  </a:cxn>
                  <a:cxn ang="0">
                    <a:pos x="27" y="189"/>
                  </a:cxn>
                  <a:cxn ang="0">
                    <a:pos x="41" y="194"/>
                  </a:cxn>
                  <a:cxn ang="0">
                    <a:pos x="57" y="198"/>
                  </a:cxn>
                  <a:cxn ang="0">
                    <a:pos x="62" y="184"/>
                  </a:cxn>
                  <a:cxn ang="0">
                    <a:pos x="82" y="187"/>
                  </a:cxn>
                  <a:cxn ang="0">
                    <a:pos x="92" y="187"/>
                  </a:cxn>
                  <a:cxn ang="0">
                    <a:pos x="106" y="177"/>
                  </a:cxn>
                  <a:cxn ang="0">
                    <a:pos x="127" y="173"/>
                  </a:cxn>
                  <a:cxn ang="0">
                    <a:pos x="121" y="172"/>
                  </a:cxn>
                  <a:cxn ang="0">
                    <a:pos x="101" y="171"/>
                  </a:cxn>
                  <a:cxn ang="0">
                    <a:pos x="79" y="167"/>
                  </a:cxn>
                  <a:cxn ang="0">
                    <a:pos x="113" y="149"/>
                  </a:cxn>
                  <a:cxn ang="0">
                    <a:pos x="106" y="148"/>
                  </a:cxn>
                  <a:cxn ang="0">
                    <a:pos x="93" y="146"/>
                  </a:cxn>
                  <a:cxn ang="0">
                    <a:pos x="80" y="140"/>
                  </a:cxn>
                  <a:cxn ang="0">
                    <a:pos x="75" y="135"/>
                  </a:cxn>
                  <a:cxn ang="0">
                    <a:pos x="86" y="135"/>
                  </a:cxn>
                  <a:cxn ang="0">
                    <a:pos x="106" y="131"/>
                  </a:cxn>
                  <a:cxn ang="0">
                    <a:pos x="131" y="120"/>
                  </a:cxn>
                  <a:cxn ang="0">
                    <a:pos x="144" y="110"/>
                  </a:cxn>
                  <a:cxn ang="0">
                    <a:pos x="136" y="111"/>
                  </a:cxn>
                  <a:cxn ang="0">
                    <a:pos x="123" y="114"/>
                  </a:cxn>
                  <a:cxn ang="0">
                    <a:pos x="108" y="114"/>
                  </a:cxn>
                  <a:cxn ang="0">
                    <a:pos x="101" y="114"/>
                  </a:cxn>
                  <a:cxn ang="0">
                    <a:pos x="110" y="109"/>
                  </a:cxn>
                  <a:cxn ang="0">
                    <a:pos x="124" y="100"/>
                  </a:cxn>
                  <a:cxn ang="0">
                    <a:pos x="139" y="84"/>
                  </a:cxn>
                  <a:cxn ang="0">
                    <a:pos x="143" y="75"/>
                  </a:cxn>
                  <a:cxn ang="0">
                    <a:pos x="128" y="83"/>
                  </a:cxn>
                  <a:cxn ang="0">
                    <a:pos x="104" y="90"/>
                  </a:cxn>
                  <a:cxn ang="0">
                    <a:pos x="75" y="86"/>
                  </a:cxn>
                  <a:cxn ang="0">
                    <a:pos x="60" y="68"/>
                  </a:cxn>
                  <a:cxn ang="0">
                    <a:pos x="54" y="24"/>
                  </a:cxn>
                  <a:cxn ang="0">
                    <a:pos x="42" y="1"/>
                  </a:cxn>
                  <a:cxn ang="0">
                    <a:pos x="44" y="89"/>
                  </a:cxn>
                  <a:cxn ang="0">
                    <a:pos x="38" y="87"/>
                  </a:cxn>
                  <a:cxn ang="0">
                    <a:pos x="27" y="82"/>
                  </a:cxn>
                  <a:cxn ang="0">
                    <a:pos x="17" y="73"/>
                  </a:cxn>
                  <a:cxn ang="0">
                    <a:pos x="13" y="72"/>
                  </a:cxn>
                  <a:cxn ang="0">
                    <a:pos x="24" y="108"/>
                  </a:cxn>
                  <a:cxn ang="0">
                    <a:pos x="0" y="128"/>
                  </a:cxn>
                  <a:cxn ang="0">
                    <a:pos x="4" y="138"/>
                  </a:cxn>
                  <a:cxn ang="0">
                    <a:pos x="20" y="157"/>
                  </a:cxn>
                </a:cxnLst>
                <a:rect l="0" t="0" r="r" b="b"/>
                <a:pathLst>
                  <a:path w="145" h="198">
                    <a:moveTo>
                      <a:pt x="20" y="157"/>
                    </a:moveTo>
                    <a:lnTo>
                      <a:pt x="4" y="156"/>
                    </a:lnTo>
                    <a:lnTo>
                      <a:pt x="8" y="165"/>
                    </a:lnTo>
                    <a:lnTo>
                      <a:pt x="15" y="171"/>
                    </a:lnTo>
                    <a:lnTo>
                      <a:pt x="20" y="175"/>
                    </a:lnTo>
                    <a:lnTo>
                      <a:pt x="22" y="177"/>
                    </a:lnTo>
                    <a:lnTo>
                      <a:pt x="7" y="177"/>
                    </a:lnTo>
                    <a:lnTo>
                      <a:pt x="14" y="182"/>
                    </a:lnTo>
                    <a:lnTo>
                      <a:pt x="21" y="186"/>
                    </a:lnTo>
                    <a:lnTo>
                      <a:pt x="27" y="189"/>
                    </a:lnTo>
                    <a:lnTo>
                      <a:pt x="34" y="192"/>
                    </a:lnTo>
                    <a:lnTo>
                      <a:pt x="41" y="194"/>
                    </a:lnTo>
                    <a:lnTo>
                      <a:pt x="49" y="197"/>
                    </a:lnTo>
                    <a:lnTo>
                      <a:pt x="57" y="198"/>
                    </a:lnTo>
                    <a:lnTo>
                      <a:pt x="66" y="198"/>
                    </a:lnTo>
                    <a:lnTo>
                      <a:pt x="62" y="184"/>
                    </a:lnTo>
                    <a:lnTo>
                      <a:pt x="72" y="186"/>
                    </a:lnTo>
                    <a:lnTo>
                      <a:pt x="82" y="187"/>
                    </a:lnTo>
                    <a:lnTo>
                      <a:pt x="89" y="187"/>
                    </a:lnTo>
                    <a:lnTo>
                      <a:pt x="92" y="187"/>
                    </a:lnTo>
                    <a:lnTo>
                      <a:pt x="84" y="181"/>
                    </a:lnTo>
                    <a:lnTo>
                      <a:pt x="106" y="177"/>
                    </a:lnTo>
                    <a:lnTo>
                      <a:pt x="121" y="174"/>
                    </a:lnTo>
                    <a:lnTo>
                      <a:pt x="127" y="173"/>
                    </a:lnTo>
                    <a:lnTo>
                      <a:pt x="126" y="172"/>
                    </a:lnTo>
                    <a:lnTo>
                      <a:pt x="121" y="172"/>
                    </a:lnTo>
                    <a:lnTo>
                      <a:pt x="111" y="172"/>
                    </a:lnTo>
                    <a:lnTo>
                      <a:pt x="101" y="171"/>
                    </a:lnTo>
                    <a:lnTo>
                      <a:pt x="89" y="170"/>
                    </a:lnTo>
                    <a:lnTo>
                      <a:pt x="79" y="167"/>
                    </a:lnTo>
                    <a:lnTo>
                      <a:pt x="114" y="149"/>
                    </a:lnTo>
                    <a:lnTo>
                      <a:pt x="113" y="149"/>
                    </a:lnTo>
                    <a:lnTo>
                      <a:pt x="110" y="149"/>
                    </a:lnTo>
                    <a:lnTo>
                      <a:pt x="106" y="148"/>
                    </a:lnTo>
                    <a:lnTo>
                      <a:pt x="100" y="147"/>
                    </a:lnTo>
                    <a:lnTo>
                      <a:pt x="93" y="146"/>
                    </a:lnTo>
                    <a:lnTo>
                      <a:pt x="86" y="143"/>
                    </a:lnTo>
                    <a:lnTo>
                      <a:pt x="80" y="140"/>
                    </a:lnTo>
                    <a:lnTo>
                      <a:pt x="72" y="135"/>
                    </a:lnTo>
                    <a:lnTo>
                      <a:pt x="75" y="135"/>
                    </a:lnTo>
                    <a:lnTo>
                      <a:pt x="79" y="135"/>
                    </a:lnTo>
                    <a:lnTo>
                      <a:pt x="86" y="135"/>
                    </a:lnTo>
                    <a:lnTo>
                      <a:pt x="95" y="133"/>
                    </a:lnTo>
                    <a:lnTo>
                      <a:pt x="106" y="131"/>
                    </a:lnTo>
                    <a:lnTo>
                      <a:pt x="118" y="126"/>
                    </a:lnTo>
                    <a:lnTo>
                      <a:pt x="131" y="120"/>
                    </a:lnTo>
                    <a:lnTo>
                      <a:pt x="145" y="110"/>
                    </a:lnTo>
                    <a:lnTo>
                      <a:pt x="144" y="110"/>
                    </a:lnTo>
                    <a:lnTo>
                      <a:pt x="141" y="111"/>
                    </a:lnTo>
                    <a:lnTo>
                      <a:pt x="136" y="111"/>
                    </a:lnTo>
                    <a:lnTo>
                      <a:pt x="130" y="112"/>
                    </a:lnTo>
                    <a:lnTo>
                      <a:pt x="123" y="114"/>
                    </a:lnTo>
                    <a:lnTo>
                      <a:pt x="115" y="114"/>
                    </a:lnTo>
                    <a:lnTo>
                      <a:pt x="108" y="114"/>
                    </a:lnTo>
                    <a:lnTo>
                      <a:pt x="100" y="114"/>
                    </a:lnTo>
                    <a:lnTo>
                      <a:pt x="101" y="114"/>
                    </a:lnTo>
                    <a:lnTo>
                      <a:pt x="105" y="111"/>
                    </a:lnTo>
                    <a:lnTo>
                      <a:pt x="110" y="109"/>
                    </a:lnTo>
                    <a:lnTo>
                      <a:pt x="117" y="105"/>
                    </a:lnTo>
                    <a:lnTo>
                      <a:pt x="124" y="100"/>
                    </a:lnTo>
                    <a:lnTo>
                      <a:pt x="131" y="93"/>
                    </a:lnTo>
                    <a:lnTo>
                      <a:pt x="139" y="84"/>
                    </a:lnTo>
                    <a:lnTo>
                      <a:pt x="145" y="74"/>
                    </a:lnTo>
                    <a:lnTo>
                      <a:pt x="143" y="75"/>
                    </a:lnTo>
                    <a:lnTo>
                      <a:pt x="138" y="79"/>
                    </a:lnTo>
                    <a:lnTo>
                      <a:pt x="128" y="83"/>
                    </a:lnTo>
                    <a:lnTo>
                      <a:pt x="118" y="87"/>
                    </a:lnTo>
                    <a:lnTo>
                      <a:pt x="104" y="90"/>
                    </a:lnTo>
                    <a:lnTo>
                      <a:pt x="90" y="90"/>
                    </a:lnTo>
                    <a:lnTo>
                      <a:pt x="75" y="86"/>
                    </a:lnTo>
                    <a:lnTo>
                      <a:pt x="60" y="77"/>
                    </a:lnTo>
                    <a:lnTo>
                      <a:pt x="60" y="68"/>
                    </a:lnTo>
                    <a:lnTo>
                      <a:pt x="58" y="49"/>
                    </a:lnTo>
                    <a:lnTo>
                      <a:pt x="54" y="24"/>
                    </a:lnTo>
                    <a:lnTo>
                      <a:pt x="46" y="0"/>
                    </a:lnTo>
                    <a:lnTo>
                      <a:pt x="42" y="1"/>
                    </a:lnTo>
                    <a:lnTo>
                      <a:pt x="45" y="89"/>
                    </a:lnTo>
                    <a:lnTo>
                      <a:pt x="44" y="89"/>
                    </a:lnTo>
                    <a:lnTo>
                      <a:pt x="42" y="88"/>
                    </a:lnTo>
                    <a:lnTo>
                      <a:pt x="38" y="87"/>
                    </a:lnTo>
                    <a:lnTo>
                      <a:pt x="34" y="85"/>
                    </a:lnTo>
                    <a:lnTo>
                      <a:pt x="27" y="82"/>
                    </a:lnTo>
                    <a:lnTo>
                      <a:pt x="22" y="78"/>
                    </a:lnTo>
                    <a:lnTo>
                      <a:pt x="17" y="73"/>
                    </a:lnTo>
                    <a:lnTo>
                      <a:pt x="12" y="65"/>
                    </a:lnTo>
                    <a:lnTo>
                      <a:pt x="13" y="72"/>
                    </a:lnTo>
                    <a:lnTo>
                      <a:pt x="16" y="87"/>
                    </a:lnTo>
                    <a:lnTo>
                      <a:pt x="24" y="108"/>
                    </a:lnTo>
                    <a:lnTo>
                      <a:pt x="39" y="128"/>
                    </a:lnTo>
                    <a:lnTo>
                      <a:pt x="0" y="128"/>
                    </a:lnTo>
                    <a:lnTo>
                      <a:pt x="1" y="130"/>
                    </a:lnTo>
                    <a:lnTo>
                      <a:pt x="4" y="138"/>
                    </a:lnTo>
                    <a:lnTo>
                      <a:pt x="11" y="146"/>
                    </a:lnTo>
                    <a:lnTo>
                      <a:pt x="20" y="157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3067" name="Freeform 299"/>
              <p:cNvSpPr>
                <a:spLocks/>
              </p:cNvSpPr>
              <p:nvPr/>
            </p:nvSpPr>
            <p:spPr bwMode="auto">
              <a:xfrm>
                <a:off x="940" y="2720"/>
                <a:ext cx="20" cy="31"/>
              </a:xfrm>
              <a:custGeom>
                <a:avLst/>
                <a:gdLst/>
                <a:ahLst/>
                <a:cxnLst>
                  <a:cxn ang="0">
                    <a:pos x="58" y="93"/>
                  </a:cxn>
                  <a:cxn ang="0">
                    <a:pos x="45" y="87"/>
                  </a:cxn>
                  <a:cxn ang="0">
                    <a:pos x="33" y="78"/>
                  </a:cxn>
                  <a:cxn ang="0">
                    <a:pos x="23" y="67"/>
                  </a:cxn>
                  <a:cxn ang="0">
                    <a:pos x="13" y="54"/>
                  </a:cxn>
                  <a:cxn ang="0">
                    <a:pos x="7" y="40"/>
                  </a:cxn>
                  <a:cxn ang="0">
                    <a:pos x="2" y="26"/>
                  </a:cxn>
                  <a:cxn ang="0">
                    <a:pos x="0" y="13"/>
                  </a:cxn>
                  <a:cxn ang="0">
                    <a:pos x="1" y="0"/>
                  </a:cxn>
                  <a:cxn ang="0">
                    <a:pos x="5" y="25"/>
                  </a:cxn>
                  <a:cxn ang="0">
                    <a:pos x="12" y="44"/>
                  </a:cxn>
                  <a:cxn ang="0">
                    <a:pos x="22" y="60"/>
                  </a:cxn>
                  <a:cxn ang="0">
                    <a:pos x="32" y="73"/>
                  </a:cxn>
                  <a:cxn ang="0">
                    <a:pos x="42" y="82"/>
                  </a:cxn>
                  <a:cxn ang="0">
                    <a:pos x="50" y="89"/>
                  </a:cxn>
                  <a:cxn ang="0">
                    <a:pos x="56" y="92"/>
                  </a:cxn>
                  <a:cxn ang="0">
                    <a:pos x="58" y="93"/>
                  </a:cxn>
                </a:cxnLst>
                <a:rect l="0" t="0" r="r" b="b"/>
                <a:pathLst>
                  <a:path w="58" h="93">
                    <a:moveTo>
                      <a:pt x="58" y="93"/>
                    </a:moveTo>
                    <a:lnTo>
                      <a:pt x="45" y="87"/>
                    </a:lnTo>
                    <a:lnTo>
                      <a:pt x="33" y="78"/>
                    </a:lnTo>
                    <a:lnTo>
                      <a:pt x="23" y="67"/>
                    </a:lnTo>
                    <a:lnTo>
                      <a:pt x="13" y="54"/>
                    </a:lnTo>
                    <a:lnTo>
                      <a:pt x="7" y="40"/>
                    </a:lnTo>
                    <a:lnTo>
                      <a:pt x="2" y="26"/>
                    </a:lnTo>
                    <a:lnTo>
                      <a:pt x="0" y="13"/>
                    </a:lnTo>
                    <a:lnTo>
                      <a:pt x="1" y="0"/>
                    </a:lnTo>
                    <a:lnTo>
                      <a:pt x="5" y="25"/>
                    </a:lnTo>
                    <a:lnTo>
                      <a:pt x="12" y="44"/>
                    </a:lnTo>
                    <a:lnTo>
                      <a:pt x="22" y="60"/>
                    </a:lnTo>
                    <a:lnTo>
                      <a:pt x="32" y="73"/>
                    </a:lnTo>
                    <a:lnTo>
                      <a:pt x="42" y="82"/>
                    </a:lnTo>
                    <a:lnTo>
                      <a:pt x="50" y="89"/>
                    </a:lnTo>
                    <a:lnTo>
                      <a:pt x="56" y="92"/>
                    </a:lnTo>
                    <a:lnTo>
                      <a:pt x="58" y="93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3068" name="Freeform 300"/>
              <p:cNvSpPr>
                <a:spLocks/>
              </p:cNvSpPr>
              <p:nvPr/>
            </p:nvSpPr>
            <p:spPr bwMode="auto">
              <a:xfrm>
                <a:off x="970" y="2731"/>
                <a:ext cx="28" cy="48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" y="14"/>
                  </a:cxn>
                  <a:cxn ang="0">
                    <a:pos x="4" y="27"/>
                  </a:cxn>
                  <a:cxn ang="0">
                    <a:pos x="8" y="39"/>
                  </a:cxn>
                  <a:cxn ang="0">
                    <a:pos x="14" y="49"/>
                  </a:cxn>
                  <a:cxn ang="0">
                    <a:pos x="23" y="59"/>
                  </a:cxn>
                  <a:cxn ang="0">
                    <a:pos x="32" y="66"/>
                  </a:cxn>
                  <a:cxn ang="0">
                    <a:pos x="43" y="74"/>
                  </a:cxn>
                  <a:cxn ang="0">
                    <a:pos x="54" y="80"/>
                  </a:cxn>
                  <a:cxn ang="0">
                    <a:pos x="65" y="86"/>
                  </a:cxn>
                  <a:cxn ang="0">
                    <a:pos x="73" y="93"/>
                  </a:cxn>
                  <a:cxn ang="0">
                    <a:pos x="78" y="102"/>
                  </a:cxn>
                  <a:cxn ang="0">
                    <a:pos x="82" y="110"/>
                  </a:cxn>
                  <a:cxn ang="0">
                    <a:pos x="83" y="119"/>
                  </a:cxn>
                  <a:cxn ang="0">
                    <a:pos x="82" y="127"/>
                  </a:cxn>
                  <a:cxn ang="0">
                    <a:pos x="80" y="135"/>
                  </a:cxn>
                  <a:cxn ang="0">
                    <a:pos x="78" y="144"/>
                  </a:cxn>
                  <a:cxn ang="0">
                    <a:pos x="83" y="133"/>
                  </a:cxn>
                  <a:cxn ang="0">
                    <a:pos x="85" y="122"/>
                  </a:cxn>
                  <a:cxn ang="0">
                    <a:pos x="86" y="109"/>
                  </a:cxn>
                  <a:cxn ang="0">
                    <a:pos x="85" y="97"/>
                  </a:cxn>
                  <a:cxn ang="0">
                    <a:pos x="82" y="86"/>
                  </a:cxn>
                  <a:cxn ang="0">
                    <a:pos x="76" y="77"/>
                  </a:cxn>
                  <a:cxn ang="0">
                    <a:pos x="68" y="70"/>
                  </a:cxn>
                  <a:cxn ang="0">
                    <a:pos x="57" y="68"/>
                  </a:cxn>
                  <a:cxn ang="0">
                    <a:pos x="43" y="65"/>
                  </a:cxn>
                  <a:cxn ang="0">
                    <a:pos x="31" y="58"/>
                  </a:cxn>
                  <a:cxn ang="0">
                    <a:pos x="21" y="46"/>
                  </a:cxn>
                  <a:cxn ang="0">
                    <a:pos x="13" y="34"/>
                  </a:cxn>
                  <a:cxn ang="0">
                    <a:pos x="7" y="22"/>
                  </a:cxn>
                  <a:cxn ang="0">
                    <a:pos x="3" y="10"/>
                  </a:cxn>
                  <a:cxn ang="0">
                    <a:pos x="1" y="3"/>
                  </a:cxn>
                  <a:cxn ang="0">
                    <a:pos x="0" y="0"/>
                  </a:cxn>
                </a:cxnLst>
                <a:rect l="0" t="0" r="r" b="b"/>
                <a:pathLst>
                  <a:path w="86" h="144">
                    <a:moveTo>
                      <a:pt x="0" y="0"/>
                    </a:moveTo>
                    <a:lnTo>
                      <a:pt x="1" y="14"/>
                    </a:lnTo>
                    <a:lnTo>
                      <a:pt x="4" y="27"/>
                    </a:lnTo>
                    <a:lnTo>
                      <a:pt x="8" y="39"/>
                    </a:lnTo>
                    <a:lnTo>
                      <a:pt x="14" y="49"/>
                    </a:lnTo>
                    <a:lnTo>
                      <a:pt x="23" y="59"/>
                    </a:lnTo>
                    <a:lnTo>
                      <a:pt x="32" y="66"/>
                    </a:lnTo>
                    <a:lnTo>
                      <a:pt x="43" y="74"/>
                    </a:lnTo>
                    <a:lnTo>
                      <a:pt x="54" y="80"/>
                    </a:lnTo>
                    <a:lnTo>
                      <a:pt x="65" y="86"/>
                    </a:lnTo>
                    <a:lnTo>
                      <a:pt x="73" y="93"/>
                    </a:lnTo>
                    <a:lnTo>
                      <a:pt x="78" y="102"/>
                    </a:lnTo>
                    <a:lnTo>
                      <a:pt x="82" y="110"/>
                    </a:lnTo>
                    <a:lnTo>
                      <a:pt x="83" y="119"/>
                    </a:lnTo>
                    <a:lnTo>
                      <a:pt x="82" y="127"/>
                    </a:lnTo>
                    <a:lnTo>
                      <a:pt x="80" y="135"/>
                    </a:lnTo>
                    <a:lnTo>
                      <a:pt x="78" y="144"/>
                    </a:lnTo>
                    <a:lnTo>
                      <a:pt x="83" y="133"/>
                    </a:lnTo>
                    <a:lnTo>
                      <a:pt x="85" y="122"/>
                    </a:lnTo>
                    <a:lnTo>
                      <a:pt x="86" y="109"/>
                    </a:lnTo>
                    <a:lnTo>
                      <a:pt x="85" y="97"/>
                    </a:lnTo>
                    <a:lnTo>
                      <a:pt x="82" y="86"/>
                    </a:lnTo>
                    <a:lnTo>
                      <a:pt x="76" y="77"/>
                    </a:lnTo>
                    <a:lnTo>
                      <a:pt x="68" y="70"/>
                    </a:lnTo>
                    <a:lnTo>
                      <a:pt x="57" y="68"/>
                    </a:lnTo>
                    <a:lnTo>
                      <a:pt x="43" y="65"/>
                    </a:lnTo>
                    <a:lnTo>
                      <a:pt x="31" y="58"/>
                    </a:lnTo>
                    <a:lnTo>
                      <a:pt x="21" y="46"/>
                    </a:lnTo>
                    <a:lnTo>
                      <a:pt x="13" y="34"/>
                    </a:lnTo>
                    <a:lnTo>
                      <a:pt x="7" y="22"/>
                    </a:lnTo>
                    <a:lnTo>
                      <a:pt x="3" y="10"/>
                    </a:lnTo>
                    <a:lnTo>
                      <a:pt x="1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3069" name="Freeform 301"/>
              <p:cNvSpPr>
                <a:spLocks/>
              </p:cNvSpPr>
              <p:nvPr/>
            </p:nvSpPr>
            <p:spPr bwMode="auto">
              <a:xfrm>
                <a:off x="997" y="2749"/>
                <a:ext cx="34" cy="28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3" y="8"/>
                  </a:cxn>
                  <a:cxn ang="0">
                    <a:pos x="24" y="17"/>
                  </a:cxn>
                  <a:cxn ang="0">
                    <a:pos x="30" y="27"/>
                  </a:cxn>
                  <a:cxn ang="0">
                    <a:pos x="34" y="36"/>
                  </a:cxn>
                  <a:cxn ang="0">
                    <a:pos x="36" y="46"/>
                  </a:cxn>
                  <a:cxn ang="0">
                    <a:pos x="37" y="54"/>
                  </a:cxn>
                  <a:cxn ang="0">
                    <a:pos x="37" y="63"/>
                  </a:cxn>
                  <a:cxn ang="0">
                    <a:pos x="36" y="69"/>
                  </a:cxn>
                  <a:cxn ang="0">
                    <a:pos x="46" y="60"/>
                  </a:cxn>
                  <a:cxn ang="0">
                    <a:pos x="52" y="52"/>
                  </a:cxn>
                  <a:cxn ang="0">
                    <a:pos x="56" y="45"/>
                  </a:cxn>
                  <a:cxn ang="0">
                    <a:pos x="57" y="42"/>
                  </a:cxn>
                  <a:cxn ang="0">
                    <a:pos x="66" y="65"/>
                  </a:cxn>
                  <a:cxn ang="0">
                    <a:pos x="102" y="32"/>
                  </a:cxn>
                  <a:cxn ang="0">
                    <a:pos x="69" y="74"/>
                  </a:cxn>
                  <a:cxn ang="0">
                    <a:pos x="54" y="63"/>
                  </a:cxn>
                  <a:cxn ang="0">
                    <a:pos x="24" y="84"/>
                  </a:cxn>
                  <a:cxn ang="0">
                    <a:pos x="30" y="65"/>
                  </a:cxn>
                  <a:cxn ang="0">
                    <a:pos x="30" y="48"/>
                  </a:cxn>
                  <a:cxn ang="0">
                    <a:pos x="27" y="33"/>
                  </a:cxn>
                  <a:cxn ang="0">
                    <a:pos x="21" y="21"/>
                  </a:cxn>
                  <a:cxn ang="0">
                    <a:pos x="13" y="12"/>
                  </a:cxn>
                  <a:cxn ang="0">
                    <a:pos x="7" y="5"/>
                  </a:cxn>
                  <a:cxn ang="0">
                    <a:pos x="2" y="1"/>
                  </a:cxn>
                  <a:cxn ang="0">
                    <a:pos x="0" y="0"/>
                  </a:cxn>
                </a:cxnLst>
                <a:rect l="0" t="0" r="r" b="b"/>
                <a:pathLst>
                  <a:path w="102" h="84">
                    <a:moveTo>
                      <a:pt x="0" y="0"/>
                    </a:moveTo>
                    <a:lnTo>
                      <a:pt x="13" y="8"/>
                    </a:lnTo>
                    <a:lnTo>
                      <a:pt x="24" y="17"/>
                    </a:lnTo>
                    <a:lnTo>
                      <a:pt x="30" y="27"/>
                    </a:lnTo>
                    <a:lnTo>
                      <a:pt x="34" y="36"/>
                    </a:lnTo>
                    <a:lnTo>
                      <a:pt x="36" y="46"/>
                    </a:lnTo>
                    <a:lnTo>
                      <a:pt x="37" y="54"/>
                    </a:lnTo>
                    <a:lnTo>
                      <a:pt x="37" y="63"/>
                    </a:lnTo>
                    <a:lnTo>
                      <a:pt x="36" y="69"/>
                    </a:lnTo>
                    <a:lnTo>
                      <a:pt x="46" y="60"/>
                    </a:lnTo>
                    <a:lnTo>
                      <a:pt x="52" y="52"/>
                    </a:lnTo>
                    <a:lnTo>
                      <a:pt x="56" y="45"/>
                    </a:lnTo>
                    <a:lnTo>
                      <a:pt x="57" y="42"/>
                    </a:lnTo>
                    <a:lnTo>
                      <a:pt x="66" y="65"/>
                    </a:lnTo>
                    <a:lnTo>
                      <a:pt x="102" y="32"/>
                    </a:lnTo>
                    <a:lnTo>
                      <a:pt x="69" y="74"/>
                    </a:lnTo>
                    <a:lnTo>
                      <a:pt x="54" y="63"/>
                    </a:lnTo>
                    <a:lnTo>
                      <a:pt x="24" y="84"/>
                    </a:lnTo>
                    <a:lnTo>
                      <a:pt x="30" y="65"/>
                    </a:lnTo>
                    <a:lnTo>
                      <a:pt x="30" y="48"/>
                    </a:lnTo>
                    <a:lnTo>
                      <a:pt x="27" y="33"/>
                    </a:lnTo>
                    <a:lnTo>
                      <a:pt x="21" y="21"/>
                    </a:lnTo>
                    <a:lnTo>
                      <a:pt x="13" y="12"/>
                    </a:lnTo>
                    <a:lnTo>
                      <a:pt x="7" y="5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3070" name="Freeform 302"/>
              <p:cNvSpPr>
                <a:spLocks/>
              </p:cNvSpPr>
              <p:nvPr/>
            </p:nvSpPr>
            <p:spPr bwMode="auto">
              <a:xfrm>
                <a:off x="1090" y="2689"/>
                <a:ext cx="66" cy="40"/>
              </a:xfrm>
              <a:custGeom>
                <a:avLst/>
                <a:gdLst/>
                <a:ahLst/>
                <a:cxnLst>
                  <a:cxn ang="0">
                    <a:pos x="2" y="14"/>
                  </a:cxn>
                  <a:cxn ang="0">
                    <a:pos x="4" y="32"/>
                  </a:cxn>
                  <a:cxn ang="0">
                    <a:pos x="15" y="43"/>
                  </a:cxn>
                  <a:cxn ang="0">
                    <a:pos x="28" y="47"/>
                  </a:cxn>
                  <a:cxn ang="0">
                    <a:pos x="41" y="51"/>
                  </a:cxn>
                  <a:cxn ang="0">
                    <a:pos x="59" y="50"/>
                  </a:cxn>
                  <a:cxn ang="0">
                    <a:pos x="77" y="45"/>
                  </a:cxn>
                  <a:cxn ang="0">
                    <a:pos x="98" y="39"/>
                  </a:cxn>
                  <a:cxn ang="0">
                    <a:pos x="120" y="35"/>
                  </a:cxn>
                  <a:cxn ang="0">
                    <a:pos x="144" y="36"/>
                  </a:cxn>
                  <a:cxn ang="0">
                    <a:pos x="167" y="43"/>
                  </a:cxn>
                  <a:cxn ang="0">
                    <a:pos x="189" y="58"/>
                  </a:cxn>
                  <a:cxn ang="0">
                    <a:pos x="182" y="55"/>
                  </a:cxn>
                  <a:cxn ang="0">
                    <a:pos x="159" y="41"/>
                  </a:cxn>
                  <a:cxn ang="0">
                    <a:pos x="141" y="38"/>
                  </a:cxn>
                  <a:cxn ang="0">
                    <a:pos x="126" y="39"/>
                  </a:cxn>
                  <a:cxn ang="0">
                    <a:pos x="108" y="42"/>
                  </a:cxn>
                  <a:cxn ang="0">
                    <a:pos x="92" y="48"/>
                  </a:cxn>
                  <a:cxn ang="0">
                    <a:pos x="77" y="57"/>
                  </a:cxn>
                  <a:cxn ang="0">
                    <a:pos x="67" y="63"/>
                  </a:cxn>
                  <a:cxn ang="0">
                    <a:pos x="70" y="73"/>
                  </a:cxn>
                  <a:cxn ang="0">
                    <a:pos x="85" y="81"/>
                  </a:cxn>
                  <a:cxn ang="0">
                    <a:pos x="100" y="80"/>
                  </a:cxn>
                  <a:cxn ang="0">
                    <a:pos x="120" y="79"/>
                  </a:cxn>
                  <a:cxn ang="0">
                    <a:pos x="144" y="80"/>
                  </a:cxn>
                  <a:cxn ang="0">
                    <a:pos x="161" y="84"/>
                  </a:cxn>
                  <a:cxn ang="0">
                    <a:pos x="174" y="91"/>
                  </a:cxn>
                  <a:cxn ang="0">
                    <a:pos x="184" y="101"/>
                  </a:cxn>
                  <a:cxn ang="0">
                    <a:pos x="175" y="96"/>
                  </a:cxn>
                  <a:cxn ang="0">
                    <a:pos x="147" y="84"/>
                  </a:cxn>
                  <a:cxn ang="0">
                    <a:pos x="121" y="81"/>
                  </a:cxn>
                  <a:cxn ang="0">
                    <a:pos x="102" y="84"/>
                  </a:cxn>
                  <a:cxn ang="0">
                    <a:pos x="85" y="88"/>
                  </a:cxn>
                  <a:cxn ang="0">
                    <a:pos x="69" y="87"/>
                  </a:cxn>
                  <a:cxn ang="0">
                    <a:pos x="74" y="94"/>
                  </a:cxn>
                  <a:cxn ang="0">
                    <a:pos x="87" y="105"/>
                  </a:cxn>
                  <a:cxn ang="0">
                    <a:pos x="97" y="110"/>
                  </a:cxn>
                  <a:cxn ang="0">
                    <a:pos x="113" y="114"/>
                  </a:cxn>
                  <a:cxn ang="0">
                    <a:pos x="116" y="119"/>
                  </a:cxn>
                  <a:cxn ang="0">
                    <a:pos x="93" y="111"/>
                  </a:cxn>
                  <a:cxn ang="0">
                    <a:pos x="73" y="99"/>
                  </a:cxn>
                  <a:cxn ang="0">
                    <a:pos x="62" y="92"/>
                  </a:cxn>
                  <a:cxn ang="0">
                    <a:pos x="53" y="83"/>
                  </a:cxn>
                  <a:cxn ang="0">
                    <a:pos x="51" y="63"/>
                  </a:cxn>
                  <a:cxn ang="0">
                    <a:pos x="27" y="52"/>
                  </a:cxn>
                  <a:cxn ang="0">
                    <a:pos x="2" y="34"/>
                  </a:cxn>
                  <a:cxn ang="0">
                    <a:pos x="1" y="15"/>
                  </a:cxn>
                  <a:cxn ang="0">
                    <a:pos x="7" y="2"/>
                  </a:cxn>
                </a:cxnLst>
                <a:rect l="0" t="0" r="r" b="b"/>
                <a:pathLst>
                  <a:path w="198" h="119">
                    <a:moveTo>
                      <a:pt x="8" y="0"/>
                    </a:moveTo>
                    <a:lnTo>
                      <a:pt x="2" y="14"/>
                    </a:lnTo>
                    <a:lnTo>
                      <a:pt x="1" y="24"/>
                    </a:lnTo>
                    <a:lnTo>
                      <a:pt x="4" y="32"/>
                    </a:lnTo>
                    <a:lnTo>
                      <a:pt x="9" y="38"/>
                    </a:lnTo>
                    <a:lnTo>
                      <a:pt x="15" y="43"/>
                    </a:lnTo>
                    <a:lnTo>
                      <a:pt x="23" y="45"/>
                    </a:lnTo>
                    <a:lnTo>
                      <a:pt x="28" y="47"/>
                    </a:lnTo>
                    <a:lnTo>
                      <a:pt x="32" y="48"/>
                    </a:lnTo>
                    <a:lnTo>
                      <a:pt x="41" y="51"/>
                    </a:lnTo>
                    <a:lnTo>
                      <a:pt x="50" y="51"/>
                    </a:lnTo>
                    <a:lnTo>
                      <a:pt x="59" y="50"/>
                    </a:lnTo>
                    <a:lnTo>
                      <a:pt x="68" y="48"/>
                    </a:lnTo>
                    <a:lnTo>
                      <a:pt x="77" y="45"/>
                    </a:lnTo>
                    <a:lnTo>
                      <a:pt x="88" y="42"/>
                    </a:lnTo>
                    <a:lnTo>
                      <a:pt x="98" y="39"/>
                    </a:lnTo>
                    <a:lnTo>
                      <a:pt x="109" y="37"/>
                    </a:lnTo>
                    <a:lnTo>
                      <a:pt x="120" y="35"/>
                    </a:lnTo>
                    <a:lnTo>
                      <a:pt x="132" y="35"/>
                    </a:lnTo>
                    <a:lnTo>
                      <a:pt x="144" y="36"/>
                    </a:lnTo>
                    <a:lnTo>
                      <a:pt x="155" y="39"/>
                    </a:lnTo>
                    <a:lnTo>
                      <a:pt x="167" y="43"/>
                    </a:lnTo>
                    <a:lnTo>
                      <a:pt x="178" y="49"/>
                    </a:lnTo>
                    <a:lnTo>
                      <a:pt x="189" y="58"/>
                    </a:lnTo>
                    <a:lnTo>
                      <a:pt x="198" y="67"/>
                    </a:lnTo>
                    <a:lnTo>
                      <a:pt x="182" y="55"/>
                    </a:lnTo>
                    <a:lnTo>
                      <a:pt x="170" y="46"/>
                    </a:lnTo>
                    <a:lnTo>
                      <a:pt x="159" y="41"/>
                    </a:lnTo>
                    <a:lnTo>
                      <a:pt x="150" y="39"/>
                    </a:lnTo>
                    <a:lnTo>
                      <a:pt x="141" y="38"/>
                    </a:lnTo>
                    <a:lnTo>
                      <a:pt x="134" y="38"/>
                    </a:lnTo>
                    <a:lnTo>
                      <a:pt x="126" y="39"/>
                    </a:lnTo>
                    <a:lnTo>
                      <a:pt x="117" y="40"/>
                    </a:lnTo>
                    <a:lnTo>
                      <a:pt x="108" y="42"/>
                    </a:lnTo>
                    <a:lnTo>
                      <a:pt x="99" y="45"/>
                    </a:lnTo>
                    <a:lnTo>
                      <a:pt x="92" y="48"/>
                    </a:lnTo>
                    <a:lnTo>
                      <a:pt x="84" y="52"/>
                    </a:lnTo>
                    <a:lnTo>
                      <a:pt x="77" y="57"/>
                    </a:lnTo>
                    <a:lnTo>
                      <a:pt x="71" y="60"/>
                    </a:lnTo>
                    <a:lnTo>
                      <a:pt x="67" y="63"/>
                    </a:lnTo>
                    <a:lnTo>
                      <a:pt x="63" y="65"/>
                    </a:lnTo>
                    <a:lnTo>
                      <a:pt x="70" y="73"/>
                    </a:lnTo>
                    <a:lnTo>
                      <a:pt x="77" y="79"/>
                    </a:lnTo>
                    <a:lnTo>
                      <a:pt x="85" y="81"/>
                    </a:lnTo>
                    <a:lnTo>
                      <a:pt x="93" y="81"/>
                    </a:lnTo>
                    <a:lnTo>
                      <a:pt x="100" y="80"/>
                    </a:lnTo>
                    <a:lnTo>
                      <a:pt x="110" y="79"/>
                    </a:lnTo>
                    <a:lnTo>
                      <a:pt x="120" y="79"/>
                    </a:lnTo>
                    <a:lnTo>
                      <a:pt x="132" y="79"/>
                    </a:lnTo>
                    <a:lnTo>
                      <a:pt x="144" y="80"/>
                    </a:lnTo>
                    <a:lnTo>
                      <a:pt x="153" y="82"/>
                    </a:lnTo>
                    <a:lnTo>
                      <a:pt x="161" y="84"/>
                    </a:lnTo>
                    <a:lnTo>
                      <a:pt x="169" y="87"/>
                    </a:lnTo>
                    <a:lnTo>
                      <a:pt x="174" y="91"/>
                    </a:lnTo>
                    <a:lnTo>
                      <a:pt x="179" y="96"/>
                    </a:lnTo>
                    <a:lnTo>
                      <a:pt x="184" y="101"/>
                    </a:lnTo>
                    <a:lnTo>
                      <a:pt x="190" y="106"/>
                    </a:lnTo>
                    <a:lnTo>
                      <a:pt x="175" y="96"/>
                    </a:lnTo>
                    <a:lnTo>
                      <a:pt x="160" y="88"/>
                    </a:lnTo>
                    <a:lnTo>
                      <a:pt x="147" y="84"/>
                    </a:lnTo>
                    <a:lnTo>
                      <a:pt x="133" y="82"/>
                    </a:lnTo>
                    <a:lnTo>
                      <a:pt x="121" y="81"/>
                    </a:lnTo>
                    <a:lnTo>
                      <a:pt x="111" y="82"/>
                    </a:lnTo>
                    <a:lnTo>
                      <a:pt x="102" y="84"/>
                    </a:lnTo>
                    <a:lnTo>
                      <a:pt x="94" y="86"/>
                    </a:lnTo>
                    <a:lnTo>
                      <a:pt x="85" y="88"/>
                    </a:lnTo>
                    <a:lnTo>
                      <a:pt x="75" y="87"/>
                    </a:lnTo>
                    <a:lnTo>
                      <a:pt x="69" y="87"/>
                    </a:lnTo>
                    <a:lnTo>
                      <a:pt x="66" y="86"/>
                    </a:lnTo>
                    <a:lnTo>
                      <a:pt x="74" y="94"/>
                    </a:lnTo>
                    <a:lnTo>
                      <a:pt x="82" y="101"/>
                    </a:lnTo>
                    <a:lnTo>
                      <a:pt x="87" y="105"/>
                    </a:lnTo>
                    <a:lnTo>
                      <a:pt x="91" y="108"/>
                    </a:lnTo>
                    <a:lnTo>
                      <a:pt x="97" y="110"/>
                    </a:lnTo>
                    <a:lnTo>
                      <a:pt x="104" y="112"/>
                    </a:lnTo>
                    <a:lnTo>
                      <a:pt x="113" y="114"/>
                    </a:lnTo>
                    <a:lnTo>
                      <a:pt x="126" y="117"/>
                    </a:lnTo>
                    <a:lnTo>
                      <a:pt x="116" y="119"/>
                    </a:lnTo>
                    <a:lnTo>
                      <a:pt x="105" y="117"/>
                    </a:lnTo>
                    <a:lnTo>
                      <a:pt x="93" y="111"/>
                    </a:lnTo>
                    <a:lnTo>
                      <a:pt x="83" y="105"/>
                    </a:lnTo>
                    <a:lnTo>
                      <a:pt x="73" y="99"/>
                    </a:lnTo>
                    <a:lnTo>
                      <a:pt x="66" y="93"/>
                    </a:lnTo>
                    <a:lnTo>
                      <a:pt x="62" y="92"/>
                    </a:lnTo>
                    <a:lnTo>
                      <a:pt x="63" y="94"/>
                    </a:lnTo>
                    <a:lnTo>
                      <a:pt x="53" y="83"/>
                    </a:lnTo>
                    <a:lnTo>
                      <a:pt x="51" y="71"/>
                    </a:lnTo>
                    <a:lnTo>
                      <a:pt x="51" y="63"/>
                    </a:lnTo>
                    <a:lnTo>
                      <a:pt x="52" y="60"/>
                    </a:lnTo>
                    <a:lnTo>
                      <a:pt x="27" y="52"/>
                    </a:lnTo>
                    <a:lnTo>
                      <a:pt x="11" y="43"/>
                    </a:lnTo>
                    <a:lnTo>
                      <a:pt x="2" y="34"/>
                    </a:lnTo>
                    <a:lnTo>
                      <a:pt x="0" y="23"/>
                    </a:lnTo>
                    <a:lnTo>
                      <a:pt x="1" y="15"/>
                    </a:lnTo>
                    <a:lnTo>
                      <a:pt x="4" y="7"/>
                    </a:lnTo>
                    <a:lnTo>
                      <a:pt x="7" y="2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3071" name="Freeform 303"/>
              <p:cNvSpPr>
                <a:spLocks/>
              </p:cNvSpPr>
              <p:nvPr/>
            </p:nvSpPr>
            <p:spPr bwMode="auto">
              <a:xfrm>
                <a:off x="910" y="2597"/>
                <a:ext cx="9" cy="3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5" y="10"/>
                  </a:cxn>
                  <a:cxn ang="0">
                    <a:pos x="22" y="17"/>
                  </a:cxn>
                  <a:cxn ang="0">
                    <a:pos x="24" y="25"/>
                  </a:cxn>
                  <a:cxn ang="0">
                    <a:pos x="25" y="35"/>
                  </a:cxn>
                  <a:cxn ang="0">
                    <a:pos x="27" y="50"/>
                  </a:cxn>
                  <a:cxn ang="0">
                    <a:pos x="24" y="66"/>
                  </a:cxn>
                  <a:cxn ang="0">
                    <a:pos x="19" y="82"/>
                  </a:cxn>
                  <a:cxn ang="0">
                    <a:pos x="7" y="96"/>
                  </a:cxn>
                  <a:cxn ang="0">
                    <a:pos x="15" y="79"/>
                  </a:cxn>
                  <a:cxn ang="0">
                    <a:pos x="19" y="71"/>
                  </a:cxn>
                  <a:cxn ang="0">
                    <a:pos x="21" y="63"/>
                  </a:cxn>
                  <a:cxn ang="0">
                    <a:pos x="20" y="50"/>
                  </a:cxn>
                  <a:cxn ang="0">
                    <a:pos x="16" y="32"/>
                  </a:cxn>
                  <a:cxn ang="0">
                    <a:pos x="9" y="15"/>
                  </a:cxn>
                  <a:cxn ang="0">
                    <a:pos x="3" y="4"/>
                  </a:cxn>
                  <a:cxn ang="0">
                    <a:pos x="0" y="0"/>
                  </a:cxn>
                </a:cxnLst>
                <a:rect l="0" t="0" r="r" b="b"/>
                <a:pathLst>
                  <a:path w="27" h="96">
                    <a:moveTo>
                      <a:pt x="0" y="0"/>
                    </a:moveTo>
                    <a:lnTo>
                      <a:pt x="15" y="10"/>
                    </a:lnTo>
                    <a:lnTo>
                      <a:pt x="22" y="17"/>
                    </a:lnTo>
                    <a:lnTo>
                      <a:pt x="24" y="25"/>
                    </a:lnTo>
                    <a:lnTo>
                      <a:pt x="25" y="35"/>
                    </a:lnTo>
                    <a:lnTo>
                      <a:pt x="27" y="50"/>
                    </a:lnTo>
                    <a:lnTo>
                      <a:pt x="24" y="66"/>
                    </a:lnTo>
                    <a:lnTo>
                      <a:pt x="19" y="82"/>
                    </a:lnTo>
                    <a:lnTo>
                      <a:pt x="7" y="96"/>
                    </a:lnTo>
                    <a:lnTo>
                      <a:pt x="15" y="79"/>
                    </a:lnTo>
                    <a:lnTo>
                      <a:pt x="19" y="71"/>
                    </a:lnTo>
                    <a:lnTo>
                      <a:pt x="21" y="63"/>
                    </a:lnTo>
                    <a:lnTo>
                      <a:pt x="20" y="50"/>
                    </a:lnTo>
                    <a:lnTo>
                      <a:pt x="16" y="32"/>
                    </a:lnTo>
                    <a:lnTo>
                      <a:pt x="9" y="15"/>
                    </a:lnTo>
                    <a:lnTo>
                      <a:pt x="3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3072" name="Freeform 304"/>
              <p:cNvSpPr>
                <a:spLocks/>
              </p:cNvSpPr>
              <p:nvPr/>
            </p:nvSpPr>
            <p:spPr bwMode="auto">
              <a:xfrm>
                <a:off x="901" y="2607"/>
                <a:ext cx="6" cy="2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2" y="7"/>
                  </a:cxn>
                  <a:cxn ang="0">
                    <a:pos x="17" y="13"/>
                  </a:cxn>
                  <a:cxn ang="0">
                    <a:pos x="18" y="18"/>
                  </a:cxn>
                  <a:cxn ang="0">
                    <a:pos x="19" y="25"/>
                  </a:cxn>
                  <a:cxn ang="0">
                    <a:pos x="20" y="36"/>
                  </a:cxn>
                  <a:cxn ang="0">
                    <a:pos x="19" y="46"/>
                  </a:cxn>
                  <a:cxn ang="0">
                    <a:pos x="14" y="57"/>
                  </a:cxn>
                  <a:cxn ang="0">
                    <a:pos x="4" y="67"/>
                  </a:cxn>
                  <a:cxn ang="0">
                    <a:pos x="10" y="56"/>
                  </a:cxn>
                  <a:cxn ang="0">
                    <a:pos x="15" y="49"/>
                  </a:cxn>
                  <a:cxn ang="0">
                    <a:pos x="16" y="45"/>
                  </a:cxn>
                  <a:cxn ang="0">
                    <a:pos x="15" y="36"/>
                  </a:cxn>
                  <a:cxn ang="0">
                    <a:pos x="12" y="23"/>
                  </a:cxn>
                  <a:cxn ang="0">
                    <a:pos x="6" y="12"/>
                  </a:cxn>
                  <a:cxn ang="0">
                    <a:pos x="2" y="3"/>
                  </a:cxn>
                  <a:cxn ang="0">
                    <a:pos x="0" y="0"/>
                  </a:cxn>
                </a:cxnLst>
                <a:rect l="0" t="0" r="r" b="b"/>
                <a:pathLst>
                  <a:path w="20" h="67">
                    <a:moveTo>
                      <a:pt x="0" y="0"/>
                    </a:moveTo>
                    <a:lnTo>
                      <a:pt x="12" y="7"/>
                    </a:lnTo>
                    <a:lnTo>
                      <a:pt x="17" y="13"/>
                    </a:lnTo>
                    <a:lnTo>
                      <a:pt x="18" y="18"/>
                    </a:lnTo>
                    <a:lnTo>
                      <a:pt x="19" y="25"/>
                    </a:lnTo>
                    <a:lnTo>
                      <a:pt x="20" y="36"/>
                    </a:lnTo>
                    <a:lnTo>
                      <a:pt x="19" y="46"/>
                    </a:lnTo>
                    <a:lnTo>
                      <a:pt x="14" y="57"/>
                    </a:lnTo>
                    <a:lnTo>
                      <a:pt x="4" y="67"/>
                    </a:lnTo>
                    <a:lnTo>
                      <a:pt x="10" y="56"/>
                    </a:lnTo>
                    <a:lnTo>
                      <a:pt x="15" y="49"/>
                    </a:lnTo>
                    <a:lnTo>
                      <a:pt x="16" y="45"/>
                    </a:lnTo>
                    <a:lnTo>
                      <a:pt x="15" y="36"/>
                    </a:lnTo>
                    <a:lnTo>
                      <a:pt x="12" y="23"/>
                    </a:lnTo>
                    <a:lnTo>
                      <a:pt x="6" y="12"/>
                    </a:lnTo>
                    <a:lnTo>
                      <a:pt x="2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3073" name="Freeform 305"/>
              <p:cNvSpPr>
                <a:spLocks/>
              </p:cNvSpPr>
              <p:nvPr/>
            </p:nvSpPr>
            <p:spPr bwMode="auto">
              <a:xfrm>
                <a:off x="862" y="2585"/>
                <a:ext cx="8" cy="7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24" y="9"/>
                  </a:cxn>
                  <a:cxn ang="0">
                    <a:pos x="0" y="20"/>
                  </a:cxn>
                  <a:cxn ang="0">
                    <a:pos x="4" y="15"/>
                  </a:cxn>
                  <a:cxn ang="0">
                    <a:pos x="3" y="10"/>
                  </a:cxn>
                  <a:cxn ang="0">
                    <a:pos x="3" y="5"/>
                  </a:cxn>
                  <a:cxn ang="0">
                    <a:pos x="4" y="2"/>
                  </a:cxn>
                  <a:cxn ang="0">
                    <a:pos x="4" y="0"/>
                  </a:cxn>
                </a:cxnLst>
                <a:rect l="0" t="0" r="r" b="b"/>
                <a:pathLst>
                  <a:path w="24" h="20">
                    <a:moveTo>
                      <a:pt x="4" y="0"/>
                    </a:moveTo>
                    <a:lnTo>
                      <a:pt x="24" y="9"/>
                    </a:lnTo>
                    <a:lnTo>
                      <a:pt x="0" y="20"/>
                    </a:lnTo>
                    <a:lnTo>
                      <a:pt x="4" y="15"/>
                    </a:lnTo>
                    <a:lnTo>
                      <a:pt x="3" y="10"/>
                    </a:lnTo>
                    <a:lnTo>
                      <a:pt x="3" y="5"/>
                    </a:lnTo>
                    <a:lnTo>
                      <a:pt x="4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3074" name="Freeform 306"/>
              <p:cNvSpPr>
                <a:spLocks/>
              </p:cNvSpPr>
              <p:nvPr/>
            </p:nvSpPr>
            <p:spPr bwMode="auto">
              <a:xfrm>
                <a:off x="867" y="2559"/>
                <a:ext cx="17" cy="15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8" y="5"/>
                  </a:cxn>
                  <a:cxn ang="0">
                    <a:pos x="16" y="5"/>
                  </a:cxn>
                  <a:cxn ang="0">
                    <a:pos x="24" y="5"/>
                  </a:cxn>
                  <a:cxn ang="0">
                    <a:pos x="33" y="4"/>
                  </a:cxn>
                  <a:cxn ang="0">
                    <a:pos x="40" y="3"/>
                  </a:cxn>
                  <a:cxn ang="0">
                    <a:pos x="46" y="1"/>
                  </a:cxn>
                  <a:cxn ang="0">
                    <a:pos x="51" y="0"/>
                  </a:cxn>
                  <a:cxn ang="0">
                    <a:pos x="52" y="0"/>
                  </a:cxn>
                  <a:cxn ang="0">
                    <a:pos x="52" y="45"/>
                  </a:cxn>
                  <a:cxn ang="0">
                    <a:pos x="41" y="41"/>
                  </a:cxn>
                  <a:cxn ang="0">
                    <a:pos x="42" y="11"/>
                  </a:cxn>
                  <a:cxn ang="0">
                    <a:pos x="36" y="12"/>
                  </a:cxn>
                  <a:cxn ang="0">
                    <a:pos x="28" y="11"/>
                  </a:cxn>
                  <a:cxn ang="0">
                    <a:pos x="21" y="10"/>
                  </a:cxn>
                  <a:cxn ang="0">
                    <a:pos x="15" y="9"/>
                  </a:cxn>
                  <a:cxn ang="0">
                    <a:pos x="9" y="6"/>
                  </a:cxn>
                  <a:cxn ang="0">
                    <a:pos x="4" y="5"/>
                  </a:cxn>
                  <a:cxn ang="0">
                    <a:pos x="1" y="3"/>
                  </a:cxn>
                  <a:cxn ang="0">
                    <a:pos x="0" y="3"/>
                  </a:cxn>
                </a:cxnLst>
                <a:rect l="0" t="0" r="r" b="b"/>
                <a:pathLst>
                  <a:path w="52" h="45">
                    <a:moveTo>
                      <a:pt x="0" y="3"/>
                    </a:moveTo>
                    <a:lnTo>
                      <a:pt x="8" y="5"/>
                    </a:lnTo>
                    <a:lnTo>
                      <a:pt x="16" y="5"/>
                    </a:lnTo>
                    <a:lnTo>
                      <a:pt x="24" y="5"/>
                    </a:lnTo>
                    <a:lnTo>
                      <a:pt x="33" y="4"/>
                    </a:lnTo>
                    <a:lnTo>
                      <a:pt x="40" y="3"/>
                    </a:lnTo>
                    <a:lnTo>
                      <a:pt x="46" y="1"/>
                    </a:lnTo>
                    <a:lnTo>
                      <a:pt x="51" y="0"/>
                    </a:lnTo>
                    <a:lnTo>
                      <a:pt x="52" y="0"/>
                    </a:lnTo>
                    <a:lnTo>
                      <a:pt x="52" y="45"/>
                    </a:lnTo>
                    <a:lnTo>
                      <a:pt x="41" y="41"/>
                    </a:lnTo>
                    <a:lnTo>
                      <a:pt x="42" y="11"/>
                    </a:lnTo>
                    <a:lnTo>
                      <a:pt x="36" y="12"/>
                    </a:lnTo>
                    <a:lnTo>
                      <a:pt x="28" y="11"/>
                    </a:lnTo>
                    <a:lnTo>
                      <a:pt x="21" y="10"/>
                    </a:lnTo>
                    <a:lnTo>
                      <a:pt x="15" y="9"/>
                    </a:lnTo>
                    <a:lnTo>
                      <a:pt x="9" y="6"/>
                    </a:lnTo>
                    <a:lnTo>
                      <a:pt x="4" y="5"/>
                    </a:lnTo>
                    <a:lnTo>
                      <a:pt x="1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3075" name="Freeform 307"/>
              <p:cNvSpPr>
                <a:spLocks/>
              </p:cNvSpPr>
              <p:nvPr/>
            </p:nvSpPr>
            <p:spPr bwMode="auto">
              <a:xfrm>
                <a:off x="1062" y="2724"/>
                <a:ext cx="17" cy="29"/>
              </a:xfrm>
              <a:custGeom>
                <a:avLst/>
                <a:gdLst/>
                <a:ahLst/>
                <a:cxnLst>
                  <a:cxn ang="0">
                    <a:pos x="51" y="0"/>
                  </a:cxn>
                  <a:cxn ang="0">
                    <a:pos x="50" y="8"/>
                  </a:cxn>
                  <a:cxn ang="0">
                    <a:pos x="49" y="16"/>
                  </a:cxn>
                  <a:cxn ang="0">
                    <a:pos x="46" y="23"/>
                  </a:cxn>
                  <a:cxn ang="0">
                    <a:pos x="43" y="29"/>
                  </a:cxn>
                  <a:cxn ang="0">
                    <a:pos x="38" y="36"/>
                  </a:cxn>
                  <a:cxn ang="0">
                    <a:pos x="32" y="41"/>
                  </a:cxn>
                  <a:cxn ang="0">
                    <a:pos x="26" y="45"/>
                  </a:cxn>
                  <a:cxn ang="0">
                    <a:pos x="19" y="48"/>
                  </a:cxn>
                  <a:cxn ang="0">
                    <a:pos x="7" y="57"/>
                  </a:cxn>
                  <a:cxn ang="0">
                    <a:pos x="2" y="65"/>
                  </a:cxn>
                  <a:cxn ang="0">
                    <a:pos x="2" y="76"/>
                  </a:cxn>
                  <a:cxn ang="0">
                    <a:pos x="4" y="85"/>
                  </a:cxn>
                  <a:cxn ang="0">
                    <a:pos x="0" y="72"/>
                  </a:cxn>
                  <a:cxn ang="0">
                    <a:pos x="0" y="58"/>
                  </a:cxn>
                  <a:cxn ang="0">
                    <a:pos x="5" y="46"/>
                  </a:cxn>
                  <a:cxn ang="0">
                    <a:pos x="17" y="41"/>
                  </a:cxn>
                  <a:cxn ang="0">
                    <a:pos x="25" y="39"/>
                  </a:cxn>
                  <a:cxn ang="0">
                    <a:pos x="32" y="35"/>
                  </a:cxn>
                  <a:cxn ang="0">
                    <a:pos x="39" y="28"/>
                  </a:cxn>
                  <a:cxn ang="0">
                    <a:pos x="44" y="20"/>
                  </a:cxn>
                  <a:cxn ang="0">
                    <a:pos x="47" y="13"/>
                  </a:cxn>
                  <a:cxn ang="0">
                    <a:pos x="49" y="6"/>
                  </a:cxn>
                  <a:cxn ang="0">
                    <a:pos x="51" y="2"/>
                  </a:cxn>
                  <a:cxn ang="0">
                    <a:pos x="51" y="0"/>
                  </a:cxn>
                </a:cxnLst>
                <a:rect l="0" t="0" r="r" b="b"/>
                <a:pathLst>
                  <a:path w="51" h="85">
                    <a:moveTo>
                      <a:pt x="51" y="0"/>
                    </a:moveTo>
                    <a:lnTo>
                      <a:pt x="50" y="8"/>
                    </a:lnTo>
                    <a:lnTo>
                      <a:pt x="49" y="16"/>
                    </a:lnTo>
                    <a:lnTo>
                      <a:pt x="46" y="23"/>
                    </a:lnTo>
                    <a:lnTo>
                      <a:pt x="43" y="29"/>
                    </a:lnTo>
                    <a:lnTo>
                      <a:pt x="38" y="36"/>
                    </a:lnTo>
                    <a:lnTo>
                      <a:pt x="32" y="41"/>
                    </a:lnTo>
                    <a:lnTo>
                      <a:pt x="26" y="45"/>
                    </a:lnTo>
                    <a:lnTo>
                      <a:pt x="19" y="48"/>
                    </a:lnTo>
                    <a:lnTo>
                      <a:pt x="7" y="57"/>
                    </a:lnTo>
                    <a:lnTo>
                      <a:pt x="2" y="65"/>
                    </a:lnTo>
                    <a:lnTo>
                      <a:pt x="2" y="76"/>
                    </a:lnTo>
                    <a:lnTo>
                      <a:pt x="4" y="85"/>
                    </a:lnTo>
                    <a:lnTo>
                      <a:pt x="0" y="72"/>
                    </a:lnTo>
                    <a:lnTo>
                      <a:pt x="0" y="58"/>
                    </a:lnTo>
                    <a:lnTo>
                      <a:pt x="5" y="46"/>
                    </a:lnTo>
                    <a:lnTo>
                      <a:pt x="17" y="41"/>
                    </a:lnTo>
                    <a:lnTo>
                      <a:pt x="25" y="39"/>
                    </a:lnTo>
                    <a:lnTo>
                      <a:pt x="32" y="35"/>
                    </a:lnTo>
                    <a:lnTo>
                      <a:pt x="39" y="28"/>
                    </a:lnTo>
                    <a:lnTo>
                      <a:pt x="44" y="20"/>
                    </a:lnTo>
                    <a:lnTo>
                      <a:pt x="47" y="13"/>
                    </a:lnTo>
                    <a:lnTo>
                      <a:pt x="49" y="6"/>
                    </a:lnTo>
                    <a:lnTo>
                      <a:pt x="51" y="2"/>
                    </a:lnTo>
                    <a:lnTo>
                      <a:pt x="51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3076" name="Freeform 308"/>
              <p:cNvSpPr>
                <a:spLocks/>
              </p:cNvSpPr>
              <p:nvPr/>
            </p:nvSpPr>
            <p:spPr bwMode="auto">
              <a:xfrm>
                <a:off x="1057" y="2728"/>
                <a:ext cx="11" cy="17"/>
              </a:xfrm>
              <a:custGeom>
                <a:avLst/>
                <a:gdLst/>
                <a:ahLst/>
                <a:cxnLst>
                  <a:cxn ang="0">
                    <a:pos x="31" y="0"/>
                  </a:cxn>
                  <a:cxn ang="0">
                    <a:pos x="29" y="10"/>
                  </a:cxn>
                  <a:cxn ang="0">
                    <a:pos x="25" y="18"/>
                  </a:cxn>
                  <a:cxn ang="0">
                    <a:pos x="19" y="25"/>
                  </a:cxn>
                  <a:cxn ang="0">
                    <a:pos x="11" y="30"/>
                  </a:cxn>
                  <a:cxn ang="0">
                    <a:pos x="4" y="34"/>
                  </a:cxn>
                  <a:cxn ang="0">
                    <a:pos x="1" y="40"/>
                  </a:cxn>
                  <a:cxn ang="0">
                    <a:pos x="1" y="47"/>
                  </a:cxn>
                  <a:cxn ang="0">
                    <a:pos x="2" y="53"/>
                  </a:cxn>
                  <a:cxn ang="0">
                    <a:pos x="0" y="45"/>
                  </a:cxn>
                  <a:cxn ang="0">
                    <a:pos x="0" y="36"/>
                  </a:cxn>
                  <a:cxn ang="0">
                    <a:pos x="3" y="29"/>
                  </a:cxn>
                  <a:cxn ang="0">
                    <a:pos x="10" y="26"/>
                  </a:cxn>
                  <a:cxn ang="0">
                    <a:pos x="19" y="21"/>
                  </a:cxn>
                  <a:cxn ang="0">
                    <a:pos x="26" y="13"/>
                  </a:cxn>
                  <a:cxn ang="0">
                    <a:pos x="29" y="5"/>
                  </a:cxn>
                  <a:cxn ang="0">
                    <a:pos x="31" y="0"/>
                  </a:cxn>
                </a:cxnLst>
                <a:rect l="0" t="0" r="r" b="b"/>
                <a:pathLst>
                  <a:path w="31" h="53">
                    <a:moveTo>
                      <a:pt x="31" y="0"/>
                    </a:moveTo>
                    <a:lnTo>
                      <a:pt x="29" y="10"/>
                    </a:lnTo>
                    <a:lnTo>
                      <a:pt x="25" y="18"/>
                    </a:lnTo>
                    <a:lnTo>
                      <a:pt x="19" y="25"/>
                    </a:lnTo>
                    <a:lnTo>
                      <a:pt x="11" y="30"/>
                    </a:lnTo>
                    <a:lnTo>
                      <a:pt x="4" y="34"/>
                    </a:lnTo>
                    <a:lnTo>
                      <a:pt x="1" y="40"/>
                    </a:lnTo>
                    <a:lnTo>
                      <a:pt x="1" y="47"/>
                    </a:lnTo>
                    <a:lnTo>
                      <a:pt x="2" y="53"/>
                    </a:lnTo>
                    <a:lnTo>
                      <a:pt x="0" y="45"/>
                    </a:lnTo>
                    <a:lnTo>
                      <a:pt x="0" y="36"/>
                    </a:lnTo>
                    <a:lnTo>
                      <a:pt x="3" y="29"/>
                    </a:lnTo>
                    <a:lnTo>
                      <a:pt x="10" y="26"/>
                    </a:lnTo>
                    <a:lnTo>
                      <a:pt x="19" y="21"/>
                    </a:lnTo>
                    <a:lnTo>
                      <a:pt x="26" y="13"/>
                    </a:lnTo>
                    <a:lnTo>
                      <a:pt x="29" y="5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3077" name="Freeform 309"/>
              <p:cNvSpPr>
                <a:spLocks/>
              </p:cNvSpPr>
              <p:nvPr/>
            </p:nvSpPr>
            <p:spPr bwMode="auto">
              <a:xfrm>
                <a:off x="1069" y="2713"/>
                <a:ext cx="20" cy="32"/>
              </a:xfrm>
              <a:custGeom>
                <a:avLst/>
                <a:gdLst/>
                <a:ahLst/>
                <a:cxnLst>
                  <a:cxn ang="0">
                    <a:pos x="0" y="95"/>
                  </a:cxn>
                  <a:cxn ang="0">
                    <a:pos x="13" y="89"/>
                  </a:cxn>
                  <a:cxn ang="0">
                    <a:pos x="25" y="79"/>
                  </a:cxn>
                  <a:cxn ang="0">
                    <a:pos x="35" y="68"/>
                  </a:cxn>
                  <a:cxn ang="0">
                    <a:pos x="45" y="54"/>
                  </a:cxn>
                  <a:cxn ang="0">
                    <a:pos x="51" y="40"/>
                  </a:cxn>
                  <a:cxn ang="0">
                    <a:pos x="56" y="27"/>
                  </a:cxn>
                  <a:cxn ang="0">
                    <a:pos x="59" y="13"/>
                  </a:cxn>
                  <a:cxn ang="0">
                    <a:pos x="57" y="0"/>
                  </a:cxn>
                  <a:cxn ang="0">
                    <a:pos x="53" y="25"/>
                  </a:cxn>
                  <a:cxn ang="0">
                    <a:pos x="46" y="45"/>
                  </a:cxn>
                  <a:cxn ang="0">
                    <a:pos x="37" y="61"/>
                  </a:cxn>
                  <a:cxn ang="0">
                    <a:pos x="26" y="74"/>
                  </a:cxn>
                  <a:cxn ang="0">
                    <a:pos x="17" y="83"/>
                  </a:cxn>
                  <a:cxn ang="0">
                    <a:pos x="8" y="90"/>
                  </a:cxn>
                  <a:cxn ang="0">
                    <a:pos x="2" y="94"/>
                  </a:cxn>
                  <a:cxn ang="0">
                    <a:pos x="0" y="95"/>
                  </a:cxn>
                </a:cxnLst>
                <a:rect l="0" t="0" r="r" b="b"/>
                <a:pathLst>
                  <a:path w="59" h="95">
                    <a:moveTo>
                      <a:pt x="0" y="95"/>
                    </a:moveTo>
                    <a:lnTo>
                      <a:pt x="13" y="89"/>
                    </a:lnTo>
                    <a:lnTo>
                      <a:pt x="25" y="79"/>
                    </a:lnTo>
                    <a:lnTo>
                      <a:pt x="35" y="68"/>
                    </a:lnTo>
                    <a:lnTo>
                      <a:pt x="45" y="54"/>
                    </a:lnTo>
                    <a:lnTo>
                      <a:pt x="51" y="40"/>
                    </a:lnTo>
                    <a:lnTo>
                      <a:pt x="56" y="27"/>
                    </a:lnTo>
                    <a:lnTo>
                      <a:pt x="59" y="13"/>
                    </a:lnTo>
                    <a:lnTo>
                      <a:pt x="57" y="0"/>
                    </a:lnTo>
                    <a:lnTo>
                      <a:pt x="53" y="25"/>
                    </a:lnTo>
                    <a:lnTo>
                      <a:pt x="46" y="45"/>
                    </a:lnTo>
                    <a:lnTo>
                      <a:pt x="37" y="61"/>
                    </a:lnTo>
                    <a:lnTo>
                      <a:pt x="26" y="74"/>
                    </a:lnTo>
                    <a:lnTo>
                      <a:pt x="17" y="83"/>
                    </a:lnTo>
                    <a:lnTo>
                      <a:pt x="8" y="90"/>
                    </a:lnTo>
                    <a:lnTo>
                      <a:pt x="2" y="94"/>
                    </a:lnTo>
                    <a:lnTo>
                      <a:pt x="0" y="95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3078" name="Freeform 310"/>
              <p:cNvSpPr>
                <a:spLocks/>
              </p:cNvSpPr>
              <p:nvPr/>
            </p:nvSpPr>
            <p:spPr bwMode="auto">
              <a:xfrm>
                <a:off x="1075" y="2752"/>
                <a:ext cx="103" cy="71"/>
              </a:xfrm>
              <a:custGeom>
                <a:avLst/>
                <a:gdLst/>
                <a:ahLst/>
                <a:cxnLst>
                  <a:cxn ang="0">
                    <a:pos x="122" y="24"/>
                  </a:cxn>
                  <a:cxn ang="0">
                    <a:pos x="139" y="42"/>
                  </a:cxn>
                  <a:cxn ang="0">
                    <a:pos x="131" y="51"/>
                  </a:cxn>
                  <a:cxn ang="0">
                    <a:pos x="144" y="75"/>
                  </a:cxn>
                  <a:cxn ang="0">
                    <a:pos x="162" y="100"/>
                  </a:cxn>
                  <a:cxn ang="0">
                    <a:pos x="178" y="119"/>
                  </a:cxn>
                  <a:cxn ang="0">
                    <a:pos x="185" y="127"/>
                  </a:cxn>
                  <a:cxn ang="0">
                    <a:pos x="185" y="112"/>
                  </a:cxn>
                  <a:cxn ang="0">
                    <a:pos x="198" y="122"/>
                  </a:cxn>
                  <a:cxn ang="0">
                    <a:pos x="206" y="127"/>
                  </a:cxn>
                  <a:cxn ang="0">
                    <a:pos x="211" y="130"/>
                  </a:cxn>
                  <a:cxn ang="0">
                    <a:pos x="209" y="114"/>
                  </a:cxn>
                  <a:cxn ang="0">
                    <a:pos x="232" y="140"/>
                  </a:cxn>
                  <a:cxn ang="0">
                    <a:pos x="267" y="167"/>
                  </a:cxn>
                  <a:cxn ang="0">
                    <a:pos x="298" y="188"/>
                  </a:cxn>
                  <a:cxn ang="0">
                    <a:pos x="311" y="196"/>
                  </a:cxn>
                  <a:cxn ang="0">
                    <a:pos x="286" y="193"/>
                  </a:cxn>
                  <a:cxn ang="0">
                    <a:pos x="266" y="187"/>
                  </a:cxn>
                  <a:cxn ang="0">
                    <a:pos x="253" y="182"/>
                  </a:cxn>
                  <a:cxn ang="0">
                    <a:pos x="248" y="179"/>
                  </a:cxn>
                  <a:cxn ang="0">
                    <a:pos x="267" y="207"/>
                  </a:cxn>
                  <a:cxn ang="0">
                    <a:pos x="250" y="201"/>
                  </a:cxn>
                  <a:cxn ang="0">
                    <a:pos x="239" y="194"/>
                  </a:cxn>
                  <a:cxn ang="0">
                    <a:pos x="231" y="191"/>
                  </a:cxn>
                  <a:cxn ang="0">
                    <a:pos x="237" y="206"/>
                  </a:cxn>
                  <a:cxn ang="0">
                    <a:pos x="218" y="214"/>
                  </a:cxn>
                  <a:cxn ang="0">
                    <a:pos x="198" y="209"/>
                  </a:cxn>
                  <a:cxn ang="0">
                    <a:pos x="179" y="201"/>
                  </a:cxn>
                  <a:cxn ang="0">
                    <a:pos x="166" y="193"/>
                  </a:cxn>
                  <a:cxn ang="0">
                    <a:pos x="161" y="190"/>
                  </a:cxn>
                  <a:cxn ang="0">
                    <a:pos x="158" y="203"/>
                  </a:cxn>
                  <a:cxn ang="0">
                    <a:pos x="143" y="191"/>
                  </a:cxn>
                  <a:cxn ang="0">
                    <a:pos x="130" y="175"/>
                  </a:cxn>
                  <a:cxn ang="0">
                    <a:pos x="122" y="165"/>
                  </a:cxn>
                  <a:cxn ang="0">
                    <a:pos x="112" y="160"/>
                  </a:cxn>
                  <a:cxn ang="0">
                    <a:pos x="96" y="151"/>
                  </a:cxn>
                  <a:cxn ang="0">
                    <a:pos x="86" y="142"/>
                  </a:cxn>
                  <a:cxn ang="0">
                    <a:pos x="80" y="134"/>
                  </a:cxn>
                  <a:cxn ang="0">
                    <a:pos x="73" y="142"/>
                  </a:cxn>
                  <a:cxn ang="0">
                    <a:pos x="22" y="118"/>
                  </a:cxn>
                  <a:cxn ang="0">
                    <a:pos x="1" y="68"/>
                  </a:cxn>
                  <a:cxn ang="0">
                    <a:pos x="1" y="40"/>
                  </a:cxn>
                  <a:cxn ang="0">
                    <a:pos x="13" y="18"/>
                  </a:cxn>
                  <a:cxn ang="0">
                    <a:pos x="34" y="39"/>
                  </a:cxn>
                  <a:cxn ang="0">
                    <a:pos x="41" y="16"/>
                  </a:cxn>
                  <a:cxn ang="0">
                    <a:pos x="61" y="27"/>
                  </a:cxn>
                  <a:cxn ang="0">
                    <a:pos x="94" y="30"/>
                  </a:cxn>
                </a:cxnLst>
                <a:rect l="0" t="0" r="r" b="b"/>
                <a:pathLst>
                  <a:path w="311" h="214">
                    <a:moveTo>
                      <a:pt x="116" y="9"/>
                    </a:moveTo>
                    <a:lnTo>
                      <a:pt x="122" y="24"/>
                    </a:lnTo>
                    <a:lnTo>
                      <a:pt x="131" y="35"/>
                    </a:lnTo>
                    <a:lnTo>
                      <a:pt x="139" y="42"/>
                    </a:lnTo>
                    <a:lnTo>
                      <a:pt x="142" y="45"/>
                    </a:lnTo>
                    <a:lnTo>
                      <a:pt x="131" y="51"/>
                    </a:lnTo>
                    <a:lnTo>
                      <a:pt x="136" y="63"/>
                    </a:lnTo>
                    <a:lnTo>
                      <a:pt x="144" y="75"/>
                    </a:lnTo>
                    <a:lnTo>
                      <a:pt x="153" y="87"/>
                    </a:lnTo>
                    <a:lnTo>
                      <a:pt x="162" y="100"/>
                    </a:lnTo>
                    <a:lnTo>
                      <a:pt x="171" y="110"/>
                    </a:lnTo>
                    <a:lnTo>
                      <a:pt x="178" y="119"/>
                    </a:lnTo>
                    <a:lnTo>
                      <a:pt x="183" y="125"/>
                    </a:lnTo>
                    <a:lnTo>
                      <a:pt x="185" y="127"/>
                    </a:lnTo>
                    <a:lnTo>
                      <a:pt x="179" y="106"/>
                    </a:lnTo>
                    <a:lnTo>
                      <a:pt x="185" y="112"/>
                    </a:lnTo>
                    <a:lnTo>
                      <a:pt x="192" y="118"/>
                    </a:lnTo>
                    <a:lnTo>
                      <a:pt x="198" y="122"/>
                    </a:lnTo>
                    <a:lnTo>
                      <a:pt x="202" y="125"/>
                    </a:lnTo>
                    <a:lnTo>
                      <a:pt x="206" y="127"/>
                    </a:lnTo>
                    <a:lnTo>
                      <a:pt x="209" y="129"/>
                    </a:lnTo>
                    <a:lnTo>
                      <a:pt x="211" y="130"/>
                    </a:lnTo>
                    <a:lnTo>
                      <a:pt x="213" y="130"/>
                    </a:lnTo>
                    <a:lnTo>
                      <a:pt x="209" y="114"/>
                    </a:lnTo>
                    <a:lnTo>
                      <a:pt x="219" y="127"/>
                    </a:lnTo>
                    <a:lnTo>
                      <a:pt x="232" y="140"/>
                    </a:lnTo>
                    <a:lnTo>
                      <a:pt x="249" y="153"/>
                    </a:lnTo>
                    <a:lnTo>
                      <a:pt x="267" y="167"/>
                    </a:lnTo>
                    <a:lnTo>
                      <a:pt x="284" y="179"/>
                    </a:lnTo>
                    <a:lnTo>
                      <a:pt x="298" y="188"/>
                    </a:lnTo>
                    <a:lnTo>
                      <a:pt x="308" y="194"/>
                    </a:lnTo>
                    <a:lnTo>
                      <a:pt x="311" y="196"/>
                    </a:lnTo>
                    <a:lnTo>
                      <a:pt x="299" y="195"/>
                    </a:lnTo>
                    <a:lnTo>
                      <a:pt x="286" y="193"/>
                    </a:lnTo>
                    <a:lnTo>
                      <a:pt x="276" y="191"/>
                    </a:lnTo>
                    <a:lnTo>
                      <a:pt x="266" y="187"/>
                    </a:lnTo>
                    <a:lnTo>
                      <a:pt x="259" y="184"/>
                    </a:lnTo>
                    <a:lnTo>
                      <a:pt x="253" y="182"/>
                    </a:lnTo>
                    <a:lnTo>
                      <a:pt x="249" y="180"/>
                    </a:lnTo>
                    <a:lnTo>
                      <a:pt x="248" y="179"/>
                    </a:lnTo>
                    <a:lnTo>
                      <a:pt x="276" y="209"/>
                    </a:lnTo>
                    <a:lnTo>
                      <a:pt x="267" y="207"/>
                    </a:lnTo>
                    <a:lnTo>
                      <a:pt x="259" y="204"/>
                    </a:lnTo>
                    <a:lnTo>
                      <a:pt x="250" y="201"/>
                    </a:lnTo>
                    <a:lnTo>
                      <a:pt x="244" y="197"/>
                    </a:lnTo>
                    <a:lnTo>
                      <a:pt x="239" y="194"/>
                    </a:lnTo>
                    <a:lnTo>
                      <a:pt x="234" y="192"/>
                    </a:lnTo>
                    <a:lnTo>
                      <a:pt x="231" y="191"/>
                    </a:lnTo>
                    <a:lnTo>
                      <a:pt x="230" y="190"/>
                    </a:lnTo>
                    <a:lnTo>
                      <a:pt x="237" y="206"/>
                    </a:lnTo>
                    <a:lnTo>
                      <a:pt x="213" y="200"/>
                    </a:lnTo>
                    <a:lnTo>
                      <a:pt x="218" y="214"/>
                    </a:lnTo>
                    <a:lnTo>
                      <a:pt x="207" y="212"/>
                    </a:lnTo>
                    <a:lnTo>
                      <a:pt x="198" y="209"/>
                    </a:lnTo>
                    <a:lnTo>
                      <a:pt x="187" y="205"/>
                    </a:lnTo>
                    <a:lnTo>
                      <a:pt x="179" y="201"/>
                    </a:lnTo>
                    <a:lnTo>
                      <a:pt x="172" y="196"/>
                    </a:lnTo>
                    <a:lnTo>
                      <a:pt x="166" y="193"/>
                    </a:lnTo>
                    <a:lnTo>
                      <a:pt x="162" y="191"/>
                    </a:lnTo>
                    <a:lnTo>
                      <a:pt x="161" y="190"/>
                    </a:lnTo>
                    <a:lnTo>
                      <a:pt x="166" y="206"/>
                    </a:lnTo>
                    <a:lnTo>
                      <a:pt x="158" y="203"/>
                    </a:lnTo>
                    <a:lnTo>
                      <a:pt x="151" y="197"/>
                    </a:lnTo>
                    <a:lnTo>
                      <a:pt x="143" y="191"/>
                    </a:lnTo>
                    <a:lnTo>
                      <a:pt x="136" y="183"/>
                    </a:lnTo>
                    <a:lnTo>
                      <a:pt x="130" y="175"/>
                    </a:lnTo>
                    <a:lnTo>
                      <a:pt x="125" y="169"/>
                    </a:lnTo>
                    <a:lnTo>
                      <a:pt x="122" y="165"/>
                    </a:lnTo>
                    <a:lnTo>
                      <a:pt x="121" y="163"/>
                    </a:lnTo>
                    <a:lnTo>
                      <a:pt x="112" y="160"/>
                    </a:lnTo>
                    <a:lnTo>
                      <a:pt x="103" y="156"/>
                    </a:lnTo>
                    <a:lnTo>
                      <a:pt x="96" y="151"/>
                    </a:lnTo>
                    <a:lnTo>
                      <a:pt x="90" y="146"/>
                    </a:lnTo>
                    <a:lnTo>
                      <a:pt x="86" y="142"/>
                    </a:lnTo>
                    <a:lnTo>
                      <a:pt x="82" y="138"/>
                    </a:lnTo>
                    <a:lnTo>
                      <a:pt x="80" y="134"/>
                    </a:lnTo>
                    <a:lnTo>
                      <a:pt x="79" y="133"/>
                    </a:lnTo>
                    <a:lnTo>
                      <a:pt x="73" y="142"/>
                    </a:lnTo>
                    <a:lnTo>
                      <a:pt x="31" y="106"/>
                    </a:lnTo>
                    <a:lnTo>
                      <a:pt x="22" y="118"/>
                    </a:lnTo>
                    <a:lnTo>
                      <a:pt x="6" y="93"/>
                    </a:lnTo>
                    <a:lnTo>
                      <a:pt x="1" y="68"/>
                    </a:lnTo>
                    <a:lnTo>
                      <a:pt x="0" y="48"/>
                    </a:lnTo>
                    <a:lnTo>
                      <a:pt x="1" y="40"/>
                    </a:lnTo>
                    <a:lnTo>
                      <a:pt x="13" y="45"/>
                    </a:lnTo>
                    <a:lnTo>
                      <a:pt x="13" y="18"/>
                    </a:lnTo>
                    <a:lnTo>
                      <a:pt x="34" y="55"/>
                    </a:lnTo>
                    <a:lnTo>
                      <a:pt x="34" y="39"/>
                    </a:lnTo>
                    <a:lnTo>
                      <a:pt x="37" y="25"/>
                    </a:lnTo>
                    <a:lnTo>
                      <a:pt x="41" y="16"/>
                    </a:lnTo>
                    <a:lnTo>
                      <a:pt x="44" y="13"/>
                    </a:lnTo>
                    <a:lnTo>
                      <a:pt x="61" y="27"/>
                    </a:lnTo>
                    <a:lnTo>
                      <a:pt x="68" y="0"/>
                    </a:lnTo>
                    <a:lnTo>
                      <a:pt x="94" y="30"/>
                    </a:lnTo>
                    <a:lnTo>
                      <a:pt x="116" y="9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3079" name="Freeform 311"/>
              <p:cNvSpPr>
                <a:spLocks/>
              </p:cNvSpPr>
              <p:nvPr/>
            </p:nvSpPr>
            <p:spPr bwMode="auto">
              <a:xfrm>
                <a:off x="860" y="2705"/>
                <a:ext cx="13" cy="27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1" y="15"/>
                  </a:cxn>
                  <a:cxn ang="0">
                    <a:pos x="0" y="21"/>
                  </a:cxn>
                  <a:cxn ang="0">
                    <a:pos x="2" y="28"/>
                  </a:cxn>
                  <a:cxn ang="0">
                    <a:pos x="8" y="40"/>
                  </a:cxn>
                  <a:cxn ang="0">
                    <a:pos x="12" y="49"/>
                  </a:cxn>
                  <a:cxn ang="0">
                    <a:pos x="16" y="56"/>
                  </a:cxn>
                  <a:cxn ang="0">
                    <a:pos x="21" y="63"/>
                  </a:cxn>
                  <a:cxn ang="0">
                    <a:pos x="27" y="69"/>
                  </a:cxn>
                  <a:cxn ang="0">
                    <a:pos x="32" y="73"/>
                  </a:cxn>
                  <a:cxn ang="0">
                    <a:pos x="36" y="76"/>
                  </a:cxn>
                  <a:cxn ang="0">
                    <a:pos x="39" y="78"/>
                  </a:cxn>
                  <a:cxn ang="0">
                    <a:pos x="40" y="79"/>
                  </a:cxn>
                  <a:cxn ang="0">
                    <a:pos x="23" y="60"/>
                  </a:cxn>
                  <a:cxn ang="0">
                    <a:pos x="15" y="49"/>
                  </a:cxn>
                  <a:cxn ang="0">
                    <a:pos x="11" y="39"/>
                  </a:cxn>
                  <a:cxn ang="0">
                    <a:pos x="11" y="31"/>
                  </a:cxn>
                  <a:cxn ang="0">
                    <a:pos x="10" y="21"/>
                  </a:cxn>
                  <a:cxn ang="0">
                    <a:pos x="8" y="11"/>
                  </a:cxn>
                  <a:cxn ang="0">
                    <a:pos x="5" y="3"/>
                  </a:cxn>
                  <a:cxn ang="0">
                    <a:pos x="4" y="0"/>
                  </a:cxn>
                </a:cxnLst>
                <a:rect l="0" t="0" r="r" b="b"/>
                <a:pathLst>
                  <a:path w="40" h="79">
                    <a:moveTo>
                      <a:pt x="4" y="0"/>
                    </a:moveTo>
                    <a:lnTo>
                      <a:pt x="1" y="15"/>
                    </a:lnTo>
                    <a:lnTo>
                      <a:pt x="0" y="21"/>
                    </a:lnTo>
                    <a:lnTo>
                      <a:pt x="2" y="28"/>
                    </a:lnTo>
                    <a:lnTo>
                      <a:pt x="8" y="40"/>
                    </a:lnTo>
                    <a:lnTo>
                      <a:pt x="12" y="49"/>
                    </a:lnTo>
                    <a:lnTo>
                      <a:pt x="16" y="56"/>
                    </a:lnTo>
                    <a:lnTo>
                      <a:pt x="21" y="63"/>
                    </a:lnTo>
                    <a:lnTo>
                      <a:pt x="27" y="69"/>
                    </a:lnTo>
                    <a:lnTo>
                      <a:pt x="32" y="73"/>
                    </a:lnTo>
                    <a:lnTo>
                      <a:pt x="36" y="76"/>
                    </a:lnTo>
                    <a:lnTo>
                      <a:pt x="39" y="78"/>
                    </a:lnTo>
                    <a:lnTo>
                      <a:pt x="40" y="79"/>
                    </a:lnTo>
                    <a:lnTo>
                      <a:pt x="23" y="60"/>
                    </a:lnTo>
                    <a:lnTo>
                      <a:pt x="15" y="49"/>
                    </a:lnTo>
                    <a:lnTo>
                      <a:pt x="11" y="39"/>
                    </a:lnTo>
                    <a:lnTo>
                      <a:pt x="11" y="31"/>
                    </a:lnTo>
                    <a:lnTo>
                      <a:pt x="10" y="21"/>
                    </a:lnTo>
                    <a:lnTo>
                      <a:pt x="8" y="11"/>
                    </a:lnTo>
                    <a:lnTo>
                      <a:pt x="5" y="3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3080" name="Freeform 312"/>
              <p:cNvSpPr>
                <a:spLocks/>
              </p:cNvSpPr>
              <p:nvPr/>
            </p:nvSpPr>
            <p:spPr bwMode="auto">
              <a:xfrm>
                <a:off x="961" y="2812"/>
                <a:ext cx="5" cy="2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6" y="14"/>
                  </a:cxn>
                  <a:cxn ang="0">
                    <a:pos x="11" y="33"/>
                  </a:cxn>
                  <a:cxn ang="0">
                    <a:pos x="13" y="50"/>
                  </a:cxn>
                  <a:cxn ang="0">
                    <a:pos x="14" y="56"/>
                  </a:cxn>
                  <a:cxn ang="0">
                    <a:pos x="7" y="69"/>
                  </a:cxn>
                  <a:cxn ang="0">
                    <a:pos x="7" y="41"/>
                  </a:cxn>
                  <a:cxn ang="0">
                    <a:pos x="4" y="18"/>
                  </a:cxn>
                  <a:cxn ang="0">
                    <a:pos x="1" y="5"/>
                  </a:cxn>
                  <a:cxn ang="0">
                    <a:pos x="0" y="0"/>
                  </a:cxn>
                </a:cxnLst>
                <a:rect l="0" t="0" r="r" b="b"/>
                <a:pathLst>
                  <a:path w="14" h="69">
                    <a:moveTo>
                      <a:pt x="0" y="0"/>
                    </a:moveTo>
                    <a:lnTo>
                      <a:pt x="6" y="14"/>
                    </a:lnTo>
                    <a:lnTo>
                      <a:pt x="11" y="33"/>
                    </a:lnTo>
                    <a:lnTo>
                      <a:pt x="13" y="50"/>
                    </a:lnTo>
                    <a:lnTo>
                      <a:pt x="14" y="56"/>
                    </a:lnTo>
                    <a:lnTo>
                      <a:pt x="7" y="69"/>
                    </a:lnTo>
                    <a:lnTo>
                      <a:pt x="7" y="41"/>
                    </a:lnTo>
                    <a:lnTo>
                      <a:pt x="4" y="18"/>
                    </a:lnTo>
                    <a:lnTo>
                      <a:pt x="1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3081" name="Freeform 313"/>
              <p:cNvSpPr>
                <a:spLocks/>
              </p:cNvSpPr>
              <p:nvPr/>
            </p:nvSpPr>
            <p:spPr bwMode="auto">
              <a:xfrm>
                <a:off x="969" y="2802"/>
                <a:ext cx="5" cy="19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3" y="24"/>
                  </a:cxn>
                  <a:cxn ang="0">
                    <a:pos x="14" y="52"/>
                  </a:cxn>
                  <a:cxn ang="0">
                    <a:pos x="7" y="55"/>
                  </a:cxn>
                  <a:cxn ang="0">
                    <a:pos x="7" y="25"/>
                  </a:cxn>
                  <a:cxn ang="0">
                    <a:pos x="0" y="0"/>
                  </a:cxn>
                </a:cxnLst>
                <a:rect l="0" t="0" r="r" b="b"/>
                <a:pathLst>
                  <a:path w="14" h="55">
                    <a:moveTo>
                      <a:pt x="0" y="0"/>
                    </a:moveTo>
                    <a:lnTo>
                      <a:pt x="13" y="24"/>
                    </a:lnTo>
                    <a:lnTo>
                      <a:pt x="14" y="52"/>
                    </a:lnTo>
                    <a:lnTo>
                      <a:pt x="7" y="55"/>
                    </a:lnTo>
                    <a:lnTo>
                      <a:pt x="7" y="2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3082" name="Freeform 314"/>
              <p:cNvSpPr>
                <a:spLocks/>
              </p:cNvSpPr>
              <p:nvPr/>
            </p:nvSpPr>
            <p:spPr bwMode="auto">
              <a:xfrm>
                <a:off x="1128" y="2798"/>
                <a:ext cx="14" cy="1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" y="7"/>
                  </a:cxn>
                  <a:cxn ang="0">
                    <a:pos x="6" y="13"/>
                  </a:cxn>
                  <a:cxn ang="0">
                    <a:pos x="12" y="19"/>
                  </a:cxn>
                  <a:cxn ang="0">
                    <a:pos x="17" y="24"/>
                  </a:cxn>
                  <a:cxn ang="0">
                    <a:pos x="22" y="29"/>
                  </a:cxn>
                  <a:cxn ang="0">
                    <a:pos x="28" y="32"/>
                  </a:cxn>
                  <a:cxn ang="0">
                    <a:pos x="36" y="35"/>
                  </a:cxn>
                  <a:cxn ang="0">
                    <a:pos x="42" y="36"/>
                  </a:cxn>
                  <a:cxn ang="0">
                    <a:pos x="35" y="32"/>
                  </a:cxn>
                  <a:cxn ang="0">
                    <a:pos x="26" y="26"/>
                  </a:cxn>
                  <a:cxn ang="0">
                    <a:pos x="20" y="21"/>
                  </a:cxn>
                  <a:cxn ang="0">
                    <a:pos x="14" y="14"/>
                  </a:cxn>
                  <a:cxn ang="0">
                    <a:pos x="7" y="8"/>
                  </a:cxn>
                  <a:cxn ang="0">
                    <a:pos x="3" y="4"/>
                  </a:cxn>
                  <a:cxn ang="0">
                    <a:pos x="1" y="1"/>
                  </a:cxn>
                  <a:cxn ang="0">
                    <a:pos x="0" y="0"/>
                  </a:cxn>
                </a:cxnLst>
                <a:rect l="0" t="0" r="r" b="b"/>
                <a:pathLst>
                  <a:path w="42" h="36">
                    <a:moveTo>
                      <a:pt x="0" y="0"/>
                    </a:moveTo>
                    <a:lnTo>
                      <a:pt x="3" y="7"/>
                    </a:lnTo>
                    <a:lnTo>
                      <a:pt x="6" y="13"/>
                    </a:lnTo>
                    <a:lnTo>
                      <a:pt x="12" y="19"/>
                    </a:lnTo>
                    <a:lnTo>
                      <a:pt x="17" y="24"/>
                    </a:lnTo>
                    <a:lnTo>
                      <a:pt x="22" y="29"/>
                    </a:lnTo>
                    <a:lnTo>
                      <a:pt x="28" y="32"/>
                    </a:lnTo>
                    <a:lnTo>
                      <a:pt x="36" y="35"/>
                    </a:lnTo>
                    <a:lnTo>
                      <a:pt x="42" y="36"/>
                    </a:lnTo>
                    <a:lnTo>
                      <a:pt x="35" y="32"/>
                    </a:lnTo>
                    <a:lnTo>
                      <a:pt x="26" y="26"/>
                    </a:lnTo>
                    <a:lnTo>
                      <a:pt x="20" y="21"/>
                    </a:lnTo>
                    <a:lnTo>
                      <a:pt x="14" y="14"/>
                    </a:lnTo>
                    <a:lnTo>
                      <a:pt x="7" y="8"/>
                    </a:lnTo>
                    <a:lnTo>
                      <a:pt x="3" y="4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3083" name="Freeform 315"/>
              <p:cNvSpPr>
                <a:spLocks/>
              </p:cNvSpPr>
              <p:nvPr/>
            </p:nvSpPr>
            <p:spPr bwMode="auto">
              <a:xfrm>
                <a:off x="1122" y="2802"/>
                <a:ext cx="9" cy="1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" y="11"/>
                  </a:cxn>
                  <a:cxn ang="0">
                    <a:pos x="2" y="16"/>
                  </a:cxn>
                  <a:cxn ang="0">
                    <a:pos x="4" y="18"/>
                  </a:cxn>
                  <a:cxn ang="0">
                    <a:pos x="8" y="22"/>
                  </a:cxn>
                  <a:cxn ang="0">
                    <a:pos x="14" y="28"/>
                  </a:cxn>
                  <a:cxn ang="0">
                    <a:pos x="20" y="30"/>
                  </a:cxn>
                  <a:cxn ang="0">
                    <a:pos x="26" y="31"/>
                  </a:cxn>
                  <a:cxn ang="0">
                    <a:pos x="29" y="31"/>
                  </a:cxn>
                  <a:cxn ang="0">
                    <a:pos x="6" y="14"/>
                  </a:cxn>
                  <a:cxn ang="0">
                    <a:pos x="0" y="0"/>
                  </a:cxn>
                </a:cxnLst>
                <a:rect l="0" t="0" r="r" b="b"/>
                <a:pathLst>
                  <a:path w="29" h="31">
                    <a:moveTo>
                      <a:pt x="0" y="0"/>
                    </a:moveTo>
                    <a:lnTo>
                      <a:pt x="2" y="11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8" y="22"/>
                    </a:lnTo>
                    <a:lnTo>
                      <a:pt x="14" y="28"/>
                    </a:lnTo>
                    <a:lnTo>
                      <a:pt x="20" y="30"/>
                    </a:lnTo>
                    <a:lnTo>
                      <a:pt x="26" y="31"/>
                    </a:lnTo>
                    <a:lnTo>
                      <a:pt x="29" y="31"/>
                    </a:lnTo>
                    <a:lnTo>
                      <a:pt x="6" y="1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3084" name="Freeform 316"/>
              <p:cNvSpPr>
                <a:spLocks/>
              </p:cNvSpPr>
              <p:nvPr/>
            </p:nvSpPr>
            <p:spPr bwMode="auto">
              <a:xfrm>
                <a:off x="918" y="2806"/>
                <a:ext cx="17" cy="67"/>
              </a:xfrm>
              <a:custGeom>
                <a:avLst/>
                <a:gdLst/>
                <a:ahLst/>
                <a:cxnLst>
                  <a:cxn ang="0">
                    <a:pos x="0" y="199"/>
                  </a:cxn>
                  <a:cxn ang="0">
                    <a:pos x="10" y="190"/>
                  </a:cxn>
                  <a:cxn ang="0">
                    <a:pos x="18" y="178"/>
                  </a:cxn>
                  <a:cxn ang="0">
                    <a:pos x="27" y="167"/>
                  </a:cxn>
                  <a:cxn ang="0">
                    <a:pos x="34" y="153"/>
                  </a:cxn>
                  <a:cxn ang="0">
                    <a:pos x="41" y="138"/>
                  </a:cxn>
                  <a:cxn ang="0">
                    <a:pos x="46" y="125"/>
                  </a:cxn>
                  <a:cxn ang="0">
                    <a:pos x="50" y="110"/>
                  </a:cxn>
                  <a:cxn ang="0">
                    <a:pos x="52" y="97"/>
                  </a:cxn>
                  <a:cxn ang="0">
                    <a:pos x="52" y="68"/>
                  </a:cxn>
                  <a:cxn ang="0">
                    <a:pos x="48" y="37"/>
                  </a:cxn>
                  <a:cxn ang="0">
                    <a:pos x="42" y="10"/>
                  </a:cxn>
                  <a:cxn ang="0">
                    <a:pos x="40" y="0"/>
                  </a:cxn>
                  <a:cxn ang="0">
                    <a:pos x="37" y="31"/>
                  </a:cxn>
                  <a:cxn ang="0">
                    <a:pos x="36" y="76"/>
                  </a:cxn>
                  <a:cxn ang="0">
                    <a:pos x="34" y="120"/>
                  </a:cxn>
                  <a:cxn ang="0">
                    <a:pos x="30" y="148"/>
                  </a:cxn>
                  <a:cxn ang="0">
                    <a:pos x="22" y="163"/>
                  </a:cxn>
                  <a:cxn ang="0">
                    <a:pos x="14" y="175"/>
                  </a:cxn>
                  <a:cxn ang="0">
                    <a:pos x="8" y="185"/>
                  </a:cxn>
                  <a:cxn ang="0">
                    <a:pos x="6" y="188"/>
                  </a:cxn>
                  <a:cxn ang="0">
                    <a:pos x="6" y="189"/>
                  </a:cxn>
                  <a:cxn ang="0">
                    <a:pos x="4" y="191"/>
                  </a:cxn>
                  <a:cxn ang="0">
                    <a:pos x="3" y="194"/>
                  </a:cxn>
                  <a:cxn ang="0">
                    <a:pos x="0" y="199"/>
                  </a:cxn>
                </a:cxnLst>
                <a:rect l="0" t="0" r="r" b="b"/>
                <a:pathLst>
                  <a:path w="52" h="199">
                    <a:moveTo>
                      <a:pt x="0" y="199"/>
                    </a:moveTo>
                    <a:lnTo>
                      <a:pt x="10" y="190"/>
                    </a:lnTo>
                    <a:lnTo>
                      <a:pt x="18" y="178"/>
                    </a:lnTo>
                    <a:lnTo>
                      <a:pt x="27" y="167"/>
                    </a:lnTo>
                    <a:lnTo>
                      <a:pt x="34" y="153"/>
                    </a:lnTo>
                    <a:lnTo>
                      <a:pt x="41" y="138"/>
                    </a:lnTo>
                    <a:lnTo>
                      <a:pt x="46" y="125"/>
                    </a:lnTo>
                    <a:lnTo>
                      <a:pt x="50" y="110"/>
                    </a:lnTo>
                    <a:lnTo>
                      <a:pt x="52" y="97"/>
                    </a:lnTo>
                    <a:lnTo>
                      <a:pt x="52" y="68"/>
                    </a:lnTo>
                    <a:lnTo>
                      <a:pt x="48" y="37"/>
                    </a:lnTo>
                    <a:lnTo>
                      <a:pt x="42" y="10"/>
                    </a:lnTo>
                    <a:lnTo>
                      <a:pt x="40" y="0"/>
                    </a:lnTo>
                    <a:lnTo>
                      <a:pt x="37" y="31"/>
                    </a:lnTo>
                    <a:lnTo>
                      <a:pt x="36" y="76"/>
                    </a:lnTo>
                    <a:lnTo>
                      <a:pt x="34" y="120"/>
                    </a:lnTo>
                    <a:lnTo>
                      <a:pt x="30" y="148"/>
                    </a:lnTo>
                    <a:lnTo>
                      <a:pt x="22" y="163"/>
                    </a:lnTo>
                    <a:lnTo>
                      <a:pt x="14" y="175"/>
                    </a:lnTo>
                    <a:lnTo>
                      <a:pt x="8" y="185"/>
                    </a:lnTo>
                    <a:lnTo>
                      <a:pt x="6" y="188"/>
                    </a:lnTo>
                    <a:lnTo>
                      <a:pt x="6" y="189"/>
                    </a:lnTo>
                    <a:lnTo>
                      <a:pt x="4" y="191"/>
                    </a:lnTo>
                    <a:lnTo>
                      <a:pt x="3" y="194"/>
                    </a:lnTo>
                    <a:lnTo>
                      <a:pt x="0" y="19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3085" name="Freeform 317"/>
              <p:cNvSpPr>
                <a:spLocks/>
              </p:cNvSpPr>
              <p:nvPr/>
            </p:nvSpPr>
            <p:spPr bwMode="auto">
              <a:xfrm>
                <a:off x="1217" y="2787"/>
                <a:ext cx="11" cy="8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" y="10"/>
                  </a:cxn>
                  <a:cxn ang="0">
                    <a:pos x="5" y="15"/>
                  </a:cxn>
                  <a:cxn ang="0">
                    <a:pos x="6" y="18"/>
                  </a:cxn>
                  <a:cxn ang="0">
                    <a:pos x="10" y="21"/>
                  </a:cxn>
                  <a:cxn ang="0">
                    <a:pos x="16" y="24"/>
                  </a:cxn>
                  <a:cxn ang="0">
                    <a:pos x="24" y="25"/>
                  </a:cxn>
                  <a:cxn ang="0">
                    <a:pos x="30" y="24"/>
                  </a:cxn>
                  <a:cxn ang="0">
                    <a:pos x="32" y="24"/>
                  </a:cxn>
                  <a:cxn ang="0">
                    <a:pos x="7" y="13"/>
                  </a:cxn>
                  <a:cxn ang="0">
                    <a:pos x="0" y="0"/>
                  </a:cxn>
                </a:cxnLst>
                <a:rect l="0" t="0" r="r" b="b"/>
                <a:pathLst>
                  <a:path w="32" h="25">
                    <a:moveTo>
                      <a:pt x="0" y="0"/>
                    </a:moveTo>
                    <a:lnTo>
                      <a:pt x="3" y="10"/>
                    </a:lnTo>
                    <a:lnTo>
                      <a:pt x="5" y="15"/>
                    </a:lnTo>
                    <a:lnTo>
                      <a:pt x="6" y="18"/>
                    </a:lnTo>
                    <a:lnTo>
                      <a:pt x="10" y="21"/>
                    </a:lnTo>
                    <a:lnTo>
                      <a:pt x="16" y="24"/>
                    </a:lnTo>
                    <a:lnTo>
                      <a:pt x="24" y="25"/>
                    </a:lnTo>
                    <a:lnTo>
                      <a:pt x="30" y="24"/>
                    </a:lnTo>
                    <a:lnTo>
                      <a:pt x="32" y="24"/>
                    </a:lnTo>
                    <a:lnTo>
                      <a:pt x="7" y="1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</p:grpSp>
      <p:grpSp>
        <p:nvGrpSpPr>
          <p:cNvPr id="16" name="Group 318"/>
          <p:cNvGrpSpPr>
            <a:grpSpLocks/>
          </p:cNvGrpSpPr>
          <p:nvPr/>
        </p:nvGrpSpPr>
        <p:grpSpPr bwMode="auto">
          <a:xfrm>
            <a:off x="1752600" y="5562600"/>
            <a:ext cx="2459038" cy="990600"/>
            <a:chOff x="1104" y="3504"/>
            <a:chExt cx="1549" cy="624"/>
          </a:xfrm>
        </p:grpSpPr>
        <p:grpSp>
          <p:nvGrpSpPr>
            <p:cNvPr id="17" name="Group 319"/>
            <p:cNvGrpSpPr>
              <a:grpSpLocks/>
            </p:cNvGrpSpPr>
            <p:nvPr/>
          </p:nvGrpSpPr>
          <p:grpSpPr bwMode="auto">
            <a:xfrm flipH="1">
              <a:off x="1920" y="3504"/>
              <a:ext cx="733" cy="576"/>
              <a:chOff x="3649" y="1157"/>
              <a:chExt cx="733" cy="576"/>
            </a:xfrm>
          </p:grpSpPr>
          <p:sp>
            <p:nvSpPr>
              <p:cNvPr id="33088" name="Freeform 320"/>
              <p:cNvSpPr>
                <a:spLocks/>
              </p:cNvSpPr>
              <p:nvPr/>
            </p:nvSpPr>
            <p:spPr bwMode="auto">
              <a:xfrm>
                <a:off x="3649" y="1157"/>
                <a:ext cx="282" cy="560"/>
              </a:xfrm>
              <a:custGeom>
                <a:avLst/>
                <a:gdLst/>
                <a:ahLst/>
                <a:cxnLst>
                  <a:cxn ang="0">
                    <a:pos x="437" y="140"/>
                  </a:cxn>
                  <a:cxn ang="0">
                    <a:pos x="416" y="113"/>
                  </a:cxn>
                  <a:cxn ang="0">
                    <a:pos x="388" y="89"/>
                  </a:cxn>
                  <a:cxn ang="0">
                    <a:pos x="361" y="69"/>
                  </a:cxn>
                  <a:cxn ang="0">
                    <a:pos x="342" y="59"/>
                  </a:cxn>
                  <a:cxn ang="0">
                    <a:pos x="302" y="50"/>
                  </a:cxn>
                  <a:cxn ang="0">
                    <a:pos x="262" y="17"/>
                  </a:cxn>
                  <a:cxn ang="0">
                    <a:pos x="227" y="1"/>
                  </a:cxn>
                  <a:cxn ang="0">
                    <a:pos x="187" y="19"/>
                  </a:cxn>
                  <a:cxn ang="0">
                    <a:pos x="157" y="6"/>
                  </a:cxn>
                  <a:cxn ang="0">
                    <a:pos x="127" y="39"/>
                  </a:cxn>
                  <a:cxn ang="0">
                    <a:pos x="116" y="58"/>
                  </a:cxn>
                  <a:cxn ang="0">
                    <a:pos x="160" y="54"/>
                  </a:cxn>
                  <a:cxn ang="0">
                    <a:pos x="146" y="92"/>
                  </a:cxn>
                  <a:cxn ang="0">
                    <a:pos x="121" y="126"/>
                  </a:cxn>
                  <a:cxn ang="0">
                    <a:pos x="97" y="151"/>
                  </a:cxn>
                  <a:cxn ang="0">
                    <a:pos x="65" y="181"/>
                  </a:cxn>
                  <a:cxn ang="0">
                    <a:pos x="0" y="225"/>
                  </a:cxn>
                  <a:cxn ang="0">
                    <a:pos x="14" y="259"/>
                  </a:cxn>
                  <a:cxn ang="0">
                    <a:pos x="82" y="277"/>
                  </a:cxn>
                  <a:cxn ang="0">
                    <a:pos x="124" y="275"/>
                  </a:cxn>
                  <a:cxn ang="0">
                    <a:pos x="118" y="286"/>
                  </a:cxn>
                  <a:cxn ang="0">
                    <a:pos x="91" y="309"/>
                  </a:cxn>
                  <a:cxn ang="0">
                    <a:pos x="67" y="333"/>
                  </a:cxn>
                  <a:cxn ang="0">
                    <a:pos x="57" y="362"/>
                  </a:cxn>
                  <a:cxn ang="0">
                    <a:pos x="68" y="410"/>
                  </a:cxn>
                  <a:cxn ang="0">
                    <a:pos x="72" y="469"/>
                  </a:cxn>
                  <a:cxn ang="0">
                    <a:pos x="90" y="506"/>
                  </a:cxn>
                  <a:cxn ang="0">
                    <a:pos x="108" y="605"/>
                  </a:cxn>
                  <a:cxn ang="0">
                    <a:pos x="135" y="643"/>
                  </a:cxn>
                  <a:cxn ang="0">
                    <a:pos x="169" y="674"/>
                  </a:cxn>
                  <a:cxn ang="0">
                    <a:pos x="195" y="706"/>
                  </a:cxn>
                  <a:cxn ang="0">
                    <a:pos x="227" y="759"/>
                  </a:cxn>
                  <a:cxn ang="0">
                    <a:pos x="265" y="789"/>
                  </a:cxn>
                  <a:cxn ang="0">
                    <a:pos x="297" y="819"/>
                  </a:cxn>
                  <a:cxn ang="0">
                    <a:pos x="321" y="844"/>
                  </a:cxn>
                  <a:cxn ang="0">
                    <a:pos x="340" y="925"/>
                  </a:cxn>
                  <a:cxn ang="0">
                    <a:pos x="336" y="1011"/>
                  </a:cxn>
                  <a:cxn ang="0">
                    <a:pos x="306" y="1024"/>
                  </a:cxn>
                  <a:cxn ang="0">
                    <a:pos x="289" y="1070"/>
                  </a:cxn>
                  <a:cxn ang="0">
                    <a:pos x="319" y="1072"/>
                  </a:cxn>
                  <a:cxn ang="0">
                    <a:pos x="318" y="1105"/>
                  </a:cxn>
                  <a:cxn ang="0">
                    <a:pos x="354" y="1120"/>
                  </a:cxn>
                  <a:cxn ang="0">
                    <a:pos x="396" y="1099"/>
                  </a:cxn>
                  <a:cxn ang="0">
                    <a:pos x="449" y="1059"/>
                  </a:cxn>
                  <a:cxn ang="0">
                    <a:pos x="500" y="1002"/>
                  </a:cxn>
                  <a:cxn ang="0">
                    <a:pos x="522" y="949"/>
                  </a:cxn>
                  <a:cxn ang="0">
                    <a:pos x="551" y="896"/>
                  </a:cxn>
                  <a:cxn ang="0">
                    <a:pos x="536" y="782"/>
                  </a:cxn>
                  <a:cxn ang="0">
                    <a:pos x="397" y="723"/>
                  </a:cxn>
                  <a:cxn ang="0">
                    <a:pos x="373" y="578"/>
                  </a:cxn>
                  <a:cxn ang="0">
                    <a:pos x="476" y="405"/>
                  </a:cxn>
                  <a:cxn ang="0">
                    <a:pos x="501" y="237"/>
                  </a:cxn>
                </a:cxnLst>
                <a:rect l="0" t="0" r="r" b="b"/>
                <a:pathLst>
                  <a:path w="564" h="1122">
                    <a:moveTo>
                      <a:pt x="496" y="222"/>
                    </a:moveTo>
                    <a:lnTo>
                      <a:pt x="499" y="218"/>
                    </a:lnTo>
                    <a:lnTo>
                      <a:pt x="454" y="168"/>
                    </a:lnTo>
                    <a:lnTo>
                      <a:pt x="461" y="161"/>
                    </a:lnTo>
                    <a:lnTo>
                      <a:pt x="437" y="140"/>
                    </a:lnTo>
                    <a:lnTo>
                      <a:pt x="435" y="138"/>
                    </a:lnTo>
                    <a:lnTo>
                      <a:pt x="433" y="134"/>
                    </a:lnTo>
                    <a:lnTo>
                      <a:pt x="428" y="128"/>
                    </a:lnTo>
                    <a:lnTo>
                      <a:pt x="423" y="121"/>
                    </a:lnTo>
                    <a:lnTo>
                      <a:pt x="416" y="113"/>
                    </a:lnTo>
                    <a:lnTo>
                      <a:pt x="409" y="105"/>
                    </a:lnTo>
                    <a:lnTo>
                      <a:pt x="400" y="98"/>
                    </a:lnTo>
                    <a:lnTo>
                      <a:pt x="390" y="92"/>
                    </a:lnTo>
                    <a:lnTo>
                      <a:pt x="390" y="91"/>
                    </a:lnTo>
                    <a:lnTo>
                      <a:pt x="388" y="89"/>
                    </a:lnTo>
                    <a:lnTo>
                      <a:pt x="386" y="85"/>
                    </a:lnTo>
                    <a:lnTo>
                      <a:pt x="381" y="81"/>
                    </a:lnTo>
                    <a:lnTo>
                      <a:pt x="375" y="77"/>
                    </a:lnTo>
                    <a:lnTo>
                      <a:pt x="369" y="73"/>
                    </a:lnTo>
                    <a:lnTo>
                      <a:pt x="361" y="69"/>
                    </a:lnTo>
                    <a:lnTo>
                      <a:pt x="351" y="67"/>
                    </a:lnTo>
                    <a:lnTo>
                      <a:pt x="351" y="66"/>
                    </a:lnTo>
                    <a:lnTo>
                      <a:pt x="349" y="65"/>
                    </a:lnTo>
                    <a:lnTo>
                      <a:pt x="346" y="62"/>
                    </a:lnTo>
                    <a:lnTo>
                      <a:pt x="342" y="59"/>
                    </a:lnTo>
                    <a:lnTo>
                      <a:pt x="335" y="57"/>
                    </a:lnTo>
                    <a:lnTo>
                      <a:pt x="327" y="54"/>
                    </a:lnTo>
                    <a:lnTo>
                      <a:pt x="317" y="52"/>
                    </a:lnTo>
                    <a:lnTo>
                      <a:pt x="304" y="51"/>
                    </a:lnTo>
                    <a:lnTo>
                      <a:pt x="302" y="50"/>
                    </a:lnTo>
                    <a:lnTo>
                      <a:pt x="297" y="45"/>
                    </a:lnTo>
                    <a:lnTo>
                      <a:pt x="290" y="39"/>
                    </a:lnTo>
                    <a:lnTo>
                      <a:pt x="281" y="32"/>
                    </a:lnTo>
                    <a:lnTo>
                      <a:pt x="272" y="24"/>
                    </a:lnTo>
                    <a:lnTo>
                      <a:pt x="262" y="17"/>
                    </a:lnTo>
                    <a:lnTo>
                      <a:pt x="253" y="11"/>
                    </a:lnTo>
                    <a:lnTo>
                      <a:pt x="247" y="5"/>
                    </a:lnTo>
                    <a:lnTo>
                      <a:pt x="241" y="1"/>
                    </a:lnTo>
                    <a:lnTo>
                      <a:pt x="234" y="0"/>
                    </a:lnTo>
                    <a:lnTo>
                      <a:pt x="227" y="1"/>
                    </a:lnTo>
                    <a:lnTo>
                      <a:pt x="219" y="5"/>
                    </a:lnTo>
                    <a:lnTo>
                      <a:pt x="211" y="8"/>
                    </a:lnTo>
                    <a:lnTo>
                      <a:pt x="203" y="13"/>
                    </a:lnTo>
                    <a:lnTo>
                      <a:pt x="195" y="16"/>
                    </a:lnTo>
                    <a:lnTo>
                      <a:pt x="187" y="19"/>
                    </a:lnTo>
                    <a:lnTo>
                      <a:pt x="184" y="16"/>
                    </a:lnTo>
                    <a:lnTo>
                      <a:pt x="177" y="13"/>
                    </a:lnTo>
                    <a:lnTo>
                      <a:pt x="168" y="8"/>
                    </a:lnTo>
                    <a:lnTo>
                      <a:pt x="158" y="5"/>
                    </a:lnTo>
                    <a:lnTo>
                      <a:pt x="157" y="6"/>
                    </a:lnTo>
                    <a:lnTo>
                      <a:pt x="154" y="11"/>
                    </a:lnTo>
                    <a:lnTo>
                      <a:pt x="150" y="16"/>
                    </a:lnTo>
                    <a:lnTo>
                      <a:pt x="143" y="23"/>
                    </a:lnTo>
                    <a:lnTo>
                      <a:pt x="136" y="31"/>
                    </a:lnTo>
                    <a:lnTo>
                      <a:pt x="127" y="39"/>
                    </a:lnTo>
                    <a:lnTo>
                      <a:pt x="116" y="47"/>
                    </a:lnTo>
                    <a:lnTo>
                      <a:pt x="106" y="54"/>
                    </a:lnTo>
                    <a:lnTo>
                      <a:pt x="107" y="54"/>
                    </a:lnTo>
                    <a:lnTo>
                      <a:pt x="111" y="57"/>
                    </a:lnTo>
                    <a:lnTo>
                      <a:pt x="116" y="58"/>
                    </a:lnTo>
                    <a:lnTo>
                      <a:pt x="124" y="59"/>
                    </a:lnTo>
                    <a:lnTo>
                      <a:pt x="133" y="60"/>
                    </a:lnTo>
                    <a:lnTo>
                      <a:pt x="142" y="60"/>
                    </a:lnTo>
                    <a:lnTo>
                      <a:pt x="151" y="58"/>
                    </a:lnTo>
                    <a:lnTo>
                      <a:pt x="160" y="54"/>
                    </a:lnTo>
                    <a:lnTo>
                      <a:pt x="164" y="75"/>
                    </a:lnTo>
                    <a:lnTo>
                      <a:pt x="162" y="76"/>
                    </a:lnTo>
                    <a:lnTo>
                      <a:pt x="159" y="80"/>
                    </a:lnTo>
                    <a:lnTo>
                      <a:pt x="153" y="85"/>
                    </a:lnTo>
                    <a:lnTo>
                      <a:pt x="146" y="92"/>
                    </a:lnTo>
                    <a:lnTo>
                      <a:pt x="139" y="99"/>
                    </a:lnTo>
                    <a:lnTo>
                      <a:pt x="133" y="108"/>
                    </a:lnTo>
                    <a:lnTo>
                      <a:pt x="127" y="116"/>
                    </a:lnTo>
                    <a:lnTo>
                      <a:pt x="122" y="125"/>
                    </a:lnTo>
                    <a:lnTo>
                      <a:pt x="121" y="126"/>
                    </a:lnTo>
                    <a:lnTo>
                      <a:pt x="119" y="128"/>
                    </a:lnTo>
                    <a:lnTo>
                      <a:pt x="114" y="133"/>
                    </a:lnTo>
                    <a:lnTo>
                      <a:pt x="108" y="138"/>
                    </a:lnTo>
                    <a:lnTo>
                      <a:pt x="103" y="145"/>
                    </a:lnTo>
                    <a:lnTo>
                      <a:pt x="97" y="151"/>
                    </a:lnTo>
                    <a:lnTo>
                      <a:pt x="92" y="158"/>
                    </a:lnTo>
                    <a:lnTo>
                      <a:pt x="88" y="164"/>
                    </a:lnTo>
                    <a:lnTo>
                      <a:pt x="83" y="169"/>
                    </a:lnTo>
                    <a:lnTo>
                      <a:pt x="75" y="175"/>
                    </a:lnTo>
                    <a:lnTo>
                      <a:pt x="65" y="181"/>
                    </a:lnTo>
                    <a:lnTo>
                      <a:pt x="52" y="188"/>
                    </a:lnTo>
                    <a:lnTo>
                      <a:pt x="39" y="196"/>
                    </a:lnTo>
                    <a:lnTo>
                      <a:pt x="25" y="204"/>
                    </a:lnTo>
                    <a:lnTo>
                      <a:pt x="13" y="214"/>
                    </a:lnTo>
                    <a:lnTo>
                      <a:pt x="0" y="225"/>
                    </a:lnTo>
                    <a:lnTo>
                      <a:pt x="0" y="227"/>
                    </a:lnTo>
                    <a:lnTo>
                      <a:pt x="1" y="233"/>
                    </a:lnTo>
                    <a:lnTo>
                      <a:pt x="5" y="241"/>
                    </a:lnTo>
                    <a:lnTo>
                      <a:pt x="12" y="248"/>
                    </a:lnTo>
                    <a:lnTo>
                      <a:pt x="14" y="259"/>
                    </a:lnTo>
                    <a:lnTo>
                      <a:pt x="21" y="268"/>
                    </a:lnTo>
                    <a:lnTo>
                      <a:pt x="34" y="274"/>
                    </a:lnTo>
                    <a:lnTo>
                      <a:pt x="49" y="278"/>
                    </a:lnTo>
                    <a:lnTo>
                      <a:pt x="65" y="278"/>
                    </a:lnTo>
                    <a:lnTo>
                      <a:pt x="82" y="277"/>
                    </a:lnTo>
                    <a:lnTo>
                      <a:pt x="96" y="274"/>
                    </a:lnTo>
                    <a:lnTo>
                      <a:pt x="107" y="270"/>
                    </a:lnTo>
                    <a:lnTo>
                      <a:pt x="110" y="271"/>
                    </a:lnTo>
                    <a:lnTo>
                      <a:pt x="115" y="273"/>
                    </a:lnTo>
                    <a:lnTo>
                      <a:pt x="124" y="275"/>
                    </a:lnTo>
                    <a:lnTo>
                      <a:pt x="136" y="275"/>
                    </a:lnTo>
                    <a:lnTo>
                      <a:pt x="135" y="277"/>
                    </a:lnTo>
                    <a:lnTo>
                      <a:pt x="130" y="279"/>
                    </a:lnTo>
                    <a:lnTo>
                      <a:pt x="124" y="281"/>
                    </a:lnTo>
                    <a:lnTo>
                      <a:pt x="118" y="286"/>
                    </a:lnTo>
                    <a:lnTo>
                      <a:pt x="111" y="290"/>
                    </a:lnTo>
                    <a:lnTo>
                      <a:pt x="104" y="296"/>
                    </a:lnTo>
                    <a:lnTo>
                      <a:pt x="97" y="302"/>
                    </a:lnTo>
                    <a:lnTo>
                      <a:pt x="92" y="308"/>
                    </a:lnTo>
                    <a:lnTo>
                      <a:pt x="91" y="309"/>
                    </a:lnTo>
                    <a:lnTo>
                      <a:pt x="89" y="311"/>
                    </a:lnTo>
                    <a:lnTo>
                      <a:pt x="84" y="315"/>
                    </a:lnTo>
                    <a:lnTo>
                      <a:pt x="78" y="320"/>
                    </a:lnTo>
                    <a:lnTo>
                      <a:pt x="73" y="326"/>
                    </a:lnTo>
                    <a:lnTo>
                      <a:pt x="67" y="333"/>
                    </a:lnTo>
                    <a:lnTo>
                      <a:pt x="62" y="340"/>
                    </a:lnTo>
                    <a:lnTo>
                      <a:pt x="58" y="347"/>
                    </a:lnTo>
                    <a:lnTo>
                      <a:pt x="68" y="347"/>
                    </a:lnTo>
                    <a:lnTo>
                      <a:pt x="65" y="351"/>
                    </a:lnTo>
                    <a:lnTo>
                      <a:pt x="57" y="362"/>
                    </a:lnTo>
                    <a:lnTo>
                      <a:pt x="50" y="378"/>
                    </a:lnTo>
                    <a:lnTo>
                      <a:pt x="49" y="395"/>
                    </a:lnTo>
                    <a:lnTo>
                      <a:pt x="61" y="395"/>
                    </a:lnTo>
                    <a:lnTo>
                      <a:pt x="61" y="415"/>
                    </a:lnTo>
                    <a:lnTo>
                      <a:pt x="68" y="410"/>
                    </a:lnTo>
                    <a:lnTo>
                      <a:pt x="67" y="416"/>
                    </a:lnTo>
                    <a:lnTo>
                      <a:pt x="63" y="431"/>
                    </a:lnTo>
                    <a:lnTo>
                      <a:pt x="62" y="450"/>
                    </a:lnTo>
                    <a:lnTo>
                      <a:pt x="65" y="469"/>
                    </a:lnTo>
                    <a:lnTo>
                      <a:pt x="72" y="469"/>
                    </a:lnTo>
                    <a:lnTo>
                      <a:pt x="72" y="472"/>
                    </a:lnTo>
                    <a:lnTo>
                      <a:pt x="72" y="481"/>
                    </a:lnTo>
                    <a:lnTo>
                      <a:pt x="74" y="496"/>
                    </a:lnTo>
                    <a:lnTo>
                      <a:pt x="78" y="513"/>
                    </a:lnTo>
                    <a:lnTo>
                      <a:pt x="90" y="506"/>
                    </a:lnTo>
                    <a:lnTo>
                      <a:pt x="92" y="559"/>
                    </a:lnTo>
                    <a:lnTo>
                      <a:pt x="103" y="575"/>
                    </a:lnTo>
                    <a:lnTo>
                      <a:pt x="104" y="579"/>
                    </a:lnTo>
                    <a:lnTo>
                      <a:pt x="105" y="590"/>
                    </a:lnTo>
                    <a:lnTo>
                      <a:pt x="108" y="605"/>
                    </a:lnTo>
                    <a:lnTo>
                      <a:pt x="114" y="618"/>
                    </a:lnTo>
                    <a:lnTo>
                      <a:pt x="122" y="616"/>
                    </a:lnTo>
                    <a:lnTo>
                      <a:pt x="123" y="621"/>
                    </a:lnTo>
                    <a:lnTo>
                      <a:pt x="128" y="631"/>
                    </a:lnTo>
                    <a:lnTo>
                      <a:pt x="135" y="643"/>
                    </a:lnTo>
                    <a:lnTo>
                      <a:pt x="144" y="650"/>
                    </a:lnTo>
                    <a:lnTo>
                      <a:pt x="156" y="675"/>
                    </a:lnTo>
                    <a:lnTo>
                      <a:pt x="166" y="668"/>
                    </a:lnTo>
                    <a:lnTo>
                      <a:pt x="167" y="669"/>
                    </a:lnTo>
                    <a:lnTo>
                      <a:pt x="169" y="674"/>
                    </a:lnTo>
                    <a:lnTo>
                      <a:pt x="173" y="679"/>
                    </a:lnTo>
                    <a:lnTo>
                      <a:pt x="177" y="686"/>
                    </a:lnTo>
                    <a:lnTo>
                      <a:pt x="183" y="693"/>
                    </a:lnTo>
                    <a:lnTo>
                      <a:pt x="189" y="700"/>
                    </a:lnTo>
                    <a:lnTo>
                      <a:pt x="195" y="706"/>
                    </a:lnTo>
                    <a:lnTo>
                      <a:pt x="200" y="709"/>
                    </a:lnTo>
                    <a:lnTo>
                      <a:pt x="202" y="715"/>
                    </a:lnTo>
                    <a:lnTo>
                      <a:pt x="207" y="728"/>
                    </a:lnTo>
                    <a:lnTo>
                      <a:pt x="215" y="744"/>
                    </a:lnTo>
                    <a:lnTo>
                      <a:pt x="227" y="759"/>
                    </a:lnTo>
                    <a:lnTo>
                      <a:pt x="232" y="746"/>
                    </a:lnTo>
                    <a:lnTo>
                      <a:pt x="233" y="751"/>
                    </a:lnTo>
                    <a:lnTo>
                      <a:pt x="238" y="761"/>
                    </a:lnTo>
                    <a:lnTo>
                      <a:pt x="249" y="775"/>
                    </a:lnTo>
                    <a:lnTo>
                      <a:pt x="265" y="789"/>
                    </a:lnTo>
                    <a:lnTo>
                      <a:pt x="267" y="792"/>
                    </a:lnTo>
                    <a:lnTo>
                      <a:pt x="274" y="800"/>
                    </a:lnTo>
                    <a:lnTo>
                      <a:pt x="283" y="811"/>
                    </a:lnTo>
                    <a:lnTo>
                      <a:pt x="296" y="818"/>
                    </a:lnTo>
                    <a:lnTo>
                      <a:pt x="297" y="819"/>
                    </a:lnTo>
                    <a:lnTo>
                      <a:pt x="298" y="821"/>
                    </a:lnTo>
                    <a:lnTo>
                      <a:pt x="302" y="826"/>
                    </a:lnTo>
                    <a:lnTo>
                      <a:pt x="308" y="831"/>
                    </a:lnTo>
                    <a:lnTo>
                      <a:pt x="313" y="837"/>
                    </a:lnTo>
                    <a:lnTo>
                      <a:pt x="321" y="844"/>
                    </a:lnTo>
                    <a:lnTo>
                      <a:pt x="329" y="851"/>
                    </a:lnTo>
                    <a:lnTo>
                      <a:pt x="340" y="857"/>
                    </a:lnTo>
                    <a:lnTo>
                      <a:pt x="340" y="866"/>
                    </a:lnTo>
                    <a:lnTo>
                      <a:pt x="339" y="890"/>
                    </a:lnTo>
                    <a:lnTo>
                      <a:pt x="340" y="925"/>
                    </a:lnTo>
                    <a:lnTo>
                      <a:pt x="344" y="962"/>
                    </a:lnTo>
                    <a:lnTo>
                      <a:pt x="343" y="966"/>
                    </a:lnTo>
                    <a:lnTo>
                      <a:pt x="341" y="977"/>
                    </a:lnTo>
                    <a:lnTo>
                      <a:pt x="338" y="993"/>
                    </a:lnTo>
                    <a:lnTo>
                      <a:pt x="336" y="1011"/>
                    </a:lnTo>
                    <a:lnTo>
                      <a:pt x="335" y="1011"/>
                    </a:lnTo>
                    <a:lnTo>
                      <a:pt x="331" y="1011"/>
                    </a:lnTo>
                    <a:lnTo>
                      <a:pt x="324" y="1013"/>
                    </a:lnTo>
                    <a:lnTo>
                      <a:pt x="316" y="1017"/>
                    </a:lnTo>
                    <a:lnTo>
                      <a:pt x="306" y="1024"/>
                    </a:lnTo>
                    <a:lnTo>
                      <a:pt x="297" y="1033"/>
                    </a:lnTo>
                    <a:lnTo>
                      <a:pt x="288" y="1048"/>
                    </a:lnTo>
                    <a:lnTo>
                      <a:pt x="281" y="1067"/>
                    </a:lnTo>
                    <a:lnTo>
                      <a:pt x="283" y="1069"/>
                    </a:lnTo>
                    <a:lnTo>
                      <a:pt x="289" y="1070"/>
                    </a:lnTo>
                    <a:lnTo>
                      <a:pt x="297" y="1070"/>
                    </a:lnTo>
                    <a:lnTo>
                      <a:pt x="304" y="1064"/>
                    </a:lnTo>
                    <a:lnTo>
                      <a:pt x="305" y="1066"/>
                    </a:lnTo>
                    <a:lnTo>
                      <a:pt x="311" y="1070"/>
                    </a:lnTo>
                    <a:lnTo>
                      <a:pt x="319" y="1072"/>
                    </a:lnTo>
                    <a:lnTo>
                      <a:pt x="329" y="1072"/>
                    </a:lnTo>
                    <a:lnTo>
                      <a:pt x="328" y="1074"/>
                    </a:lnTo>
                    <a:lnTo>
                      <a:pt x="324" y="1081"/>
                    </a:lnTo>
                    <a:lnTo>
                      <a:pt x="320" y="1093"/>
                    </a:lnTo>
                    <a:lnTo>
                      <a:pt x="318" y="1105"/>
                    </a:lnTo>
                    <a:lnTo>
                      <a:pt x="326" y="1118"/>
                    </a:lnTo>
                    <a:lnTo>
                      <a:pt x="341" y="1116"/>
                    </a:lnTo>
                    <a:lnTo>
                      <a:pt x="342" y="1117"/>
                    </a:lnTo>
                    <a:lnTo>
                      <a:pt x="347" y="1118"/>
                    </a:lnTo>
                    <a:lnTo>
                      <a:pt x="354" y="1120"/>
                    </a:lnTo>
                    <a:lnTo>
                      <a:pt x="363" y="1122"/>
                    </a:lnTo>
                    <a:lnTo>
                      <a:pt x="365" y="1119"/>
                    </a:lnTo>
                    <a:lnTo>
                      <a:pt x="373" y="1115"/>
                    </a:lnTo>
                    <a:lnTo>
                      <a:pt x="384" y="1108"/>
                    </a:lnTo>
                    <a:lnTo>
                      <a:pt x="396" y="1099"/>
                    </a:lnTo>
                    <a:lnTo>
                      <a:pt x="410" y="1087"/>
                    </a:lnTo>
                    <a:lnTo>
                      <a:pt x="423" y="1076"/>
                    </a:lnTo>
                    <a:lnTo>
                      <a:pt x="434" y="1064"/>
                    </a:lnTo>
                    <a:lnTo>
                      <a:pt x="442" y="1053"/>
                    </a:lnTo>
                    <a:lnTo>
                      <a:pt x="449" y="1059"/>
                    </a:lnTo>
                    <a:lnTo>
                      <a:pt x="466" y="1031"/>
                    </a:lnTo>
                    <a:lnTo>
                      <a:pt x="481" y="1041"/>
                    </a:lnTo>
                    <a:lnTo>
                      <a:pt x="485" y="1036"/>
                    </a:lnTo>
                    <a:lnTo>
                      <a:pt x="492" y="1023"/>
                    </a:lnTo>
                    <a:lnTo>
                      <a:pt x="500" y="1002"/>
                    </a:lnTo>
                    <a:lnTo>
                      <a:pt x="502" y="977"/>
                    </a:lnTo>
                    <a:lnTo>
                      <a:pt x="515" y="981"/>
                    </a:lnTo>
                    <a:lnTo>
                      <a:pt x="516" y="977"/>
                    </a:lnTo>
                    <a:lnTo>
                      <a:pt x="519" y="965"/>
                    </a:lnTo>
                    <a:lnTo>
                      <a:pt x="522" y="949"/>
                    </a:lnTo>
                    <a:lnTo>
                      <a:pt x="523" y="932"/>
                    </a:lnTo>
                    <a:lnTo>
                      <a:pt x="541" y="936"/>
                    </a:lnTo>
                    <a:lnTo>
                      <a:pt x="544" y="930"/>
                    </a:lnTo>
                    <a:lnTo>
                      <a:pt x="548" y="914"/>
                    </a:lnTo>
                    <a:lnTo>
                      <a:pt x="551" y="896"/>
                    </a:lnTo>
                    <a:lnTo>
                      <a:pt x="549" y="879"/>
                    </a:lnTo>
                    <a:lnTo>
                      <a:pt x="564" y="883"/>
                    </a:lnTo>
                    <a:lnTo>
                      <a:pt x="560" y="845"/>
                    </a:lnTo>
                    <a:lnTo>
                      <a:pt x="549" y="811"/>
                    </a:lnTo>
                    <a:lnTo>
                      <a:pt x="536" y="782"/>
                    </a:lnTo>
                    <a:lnTo>
                      <a:pt x="516" y="757"/>
                    </a:lnTo>
                    <a:lnTo>
                      <a:pt x="493" y="738"/>
                    </a:lnTo>
                    <a:lnTo>
                      <a:pt x="465" y="726"/>
                    </a:lnTo>
                    <a:lnTo>
                      <a:pt x="433" y="721"/>
                    </a:lnTo>
                    <a:lnTo>
                      <a:pt x="397" y="723"/>
                    </a:lnTo>
                    <a:lnTo>
                      <a:pt x="388" y="703"/>
                    </a:lnTo>
                    <a:lnTo>
                      <a:pt x="380" y="676"/>
                    </a:lnTo>
                    <a:lnTo>
                      <a:pt x="374" y="645"/>
                    </a:lnTo>
                    <a:lnTo>
                      <a:pt x="372" y="612"/>
                    </a:lnTo>
                    <a:lnTo>
                      <a:pt x="373" y="578"/>
                    </a:lnTo>
                    <a:lnTo>
                      <a:pt x="380" y="547"/>
                    </a:lnTo>
                    <a:lnTo>
                      <a:pt x="392" y="521"/>
                    </a:lnTo>
                    <a:lnTo>
                      <a:pt x="411" y="501"/>
                    </a:lnTo>
                    <a:lnTo>
                      <a:pt x="449" y="452"/>
                    </a:lnTo>
                    <a:lnTo>
                      <a:pt x="476" y="405"/>
                    </a:lnTo>
                    <a:lnTo>
                      <a:pt x="493" y="363"/>
                    </a:lnTo>
                    <a:lnTo>
                      <a:pt x="502" y="324"/>
                    </a:lnTo>
                    <a:lnTo>
                      <a:pt x="504" y="289"/>
                    </a:lnTo>
                    <a:lnTo>
                      <a:pt x="504" y="260"/>
                    </a:lnTo>
                    <a:lnTo>
                      <a:pt x="501" y="237"/>
                    </a:lnTo>
                    <a:lnTo>
                      <a:pt x="496" y="22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3089" name="Freeform 321"/>
              <p:cNvSpPr>
                <a:spLocks/>
              </p:cNvSpPr>
              <p:nvPr/>
            </p:nvSpPr>
            <p:spPr bwMode="auto">
              <a:xfrm>
                <a:off x="3835" y="1268"/>
                <a:ext cx="547" cy="465"/>
              </a:xfrm>
              <a:custGeom>
                <a:avLst/>
                <a:gdLst/>
                <a:ahLst/>
                <a:cxnLst>
                  <a:cxn ang="0">
                    <a:pos x="0" y="390"/>
                  </a:cxn>
                  <a:cxn ang="0">
                    <a:pos x="61" y="499"/>
                  </a:cxn>
                  <a:cxn ang="0">
                    <a:pos x="177" y="589"/>
                  </a:cxn>
                  <a:cxn ang="0">
                    <a:pos x="205" y="619"/>
                  </a:cxn>
                  <a:cxn ang="0">
                    <a:pos x="280" y="574"/>
                  </a:cxn>
                  <a:cxn ang="0">
                    <a:pos x="340" y="552"/>
                  </a:cxn>
                  <a:cxn ang="0">
                    <a:pos x="365" y="550"/>
                  </a:cxn>
                  <a:cxn ang="0">
                    <a:pos x="392" y="539"/>
                  </a:cxn>
                  <a:cxn ang="0">
                    <a:pos x="449" y="523"/>
                  </a:cxn>
                  <a:cxn ang="0">
                    <a:pos x="474" y="570"/>
                  </a:cxn>
                  <a:cxn ang="0">
                    <a:pos x="512" y="585"/>
                  </a:cxn>
                  <a:cxn ang="0">
                    <a:pos x="542" y="615"/>
                  </a:cxn>
                  <a:cxn ang="0">
                    <a:pos x="565" y="620"/>
                  </a:cxn>
                  <a:cxn ang="0">
                    <a:pos x="599" y="643"/>
                  </a:cxn>
                  <a:cxn ang="0">
                    <a:pos x="625" y="694"/>
                  </a:cxn>
                  <a:cxn ang="0">
                    <a:pos x="633" y="753"/>
                  </a:cxn>
                  <a:cxn ang="0">
                    <a:pos x="573" y="799"/>
                  </a:cxn>
                  <a:cxn ang="0">
                    <a:pos x="571" y="845"/>
                  </a:cxn>
                  <a:cxn ang="0">
                    <a:pos x="614" y="843"/>
                  </a:cxn>
                  <a:cxn ang="0">
                    <a:pos x="636" y="828"/>
                  </a:cxn>
                  <a:cxn ang="0">
                    <a:pos x="666" y="796"/>
                  </a:cxn>
                  <a:cxn ang="0">
                    <a:pos x="702" y="699"/>
                  </a:cxn>
                  <a:cxn ang="0">
                    <a:pos x="765" y="856"/>
                  </a:cxn>
                  <a:cxn ang="0">
                    <a:pos x="738" y="889"/>
                  </a:cxn>
                  <a:cxn ang="0">
                    <a:pos x="731" y="932"/>
                  </a:cxn>
                  <a:cxn ang="0">
                    <a:pos x="746" y="932"/>
                  </a:cxn>
                  <a:cxn ang="0">
                    <a:pos x="771" y="920"/>
                  </a:cxn>
                  <a:cxn ang="0">
                    <a:pos x="794" y="913"/>
                  </a:cxn>
                  <a:cxn ang="0">
                    <a:pos x="834" y="860"/>
                  </a:cxn>
                  <a:cxn ang="0">
                    <a:pos x="845" y="690"/>
                  </a:cxn>
                  <a:cxn ang="0">
                    <a:pos x="914" y="712"/>
                  </a:cxn>
                  <a:cxn ang="0">
                    <a:pos x="990" y="698"/>
                  </a:cxn>
                  <a:cxn ang="0">
                    <a:pos x="1040" y="681"/>
                  </a:cxn>
                  <a:cxn ang="0">
                    <a:pos x="1072" y="658"/>
                  </a:cxn>
                  <a:cxn ang="0">
                    <a:pos x="1045" y="657"/>
                  </a:cxn>
                  <a:cxn ang="0">
                    <a:pos x="1067" y="628"/>
                  </a:cxn>
                  <a:cxn ang="0">
                    <a:pos x="1087" y="578"/>
                  </a:cxn>
                  <a:cxn ang="0">
                    <a:pos x="1069" y="555"/>
                  </a:cxn>
                  <a:cxn ang="0">
                    <a:pos x="1058" y="533"/>
                  </a:cxn>
                  <a:cxn ang="0">
                    <a:pos x="1037" y="553"/>
                  </a:cxn>
                  <a:cxn ang="0">
                    <a:pos x="956" y="524"/>
                  </a:cxn>
                  <a:cxn ang="0">
                    <a:pos x="936" y="396"/>
                  </a:cxn>
                  <a:cxn ang="0">
                    <a:pos x="910" y="259"/>
                  </a:cxn>
                  <a:cxn ang="0">
                    <a:pos x="850" y="198"/>
                  </a:cxn>
                  <a:cxn ang="0">
                    <a:pos x="798" y="162"/>
                  </a:cxn>
                  <a:cxn ang="0">
                    <a:pos x="733" y="129"/>
                  </a:cxn>
                  <a:cxn ang="0">
                    <a:pos x="708" y="121"/>
                  </a:cxn>
                  <a:cxn ang="0">
                    <a:pos x="646" y="110"/>
                  </a:cxn>
                  <a:cxn ang="0">
                    <a:pos x="547" y="106"/>
                  </a:cxn>
                  <a:cxn ang="0">
                    <a:pos x="441" y="104"/>
                  </a:cxn>
                  <a:cxn ang="0">
                    <a:pos x="354" y="106"/>
                  </a:cxn>
                  <a:cxn ang="0">
                    <a:pos x="244" y="95"/>
                  </a:cxn>
                  <a:cxn ang="0">
                    <a:pos x="166" y="52"/>
                  </a:cxn>
                  <a:cxn ang="0">
                    <a:pos x="129" y="15"/>
                  </a:cxn>
                  <a:cxn ang="0">
                    <a:pos x="104" y="183"/>
                  </a:cxn>
                </a:cxnLst>
                <a:rect l="0" t="0" r="r" b="b"/>
                <a:pathLst>
                  <a:path w="1095" h="932">
                    <a:moveTo>
                      <a:pt x="39" y="279"/>
                    </a:moveTo>
                    <a:lnTo>
                      <a:pt x="20" y="299"/>
                    </a:lnTo>
                    <a:lnTo>
                      <a:pt x="8" y="325"/>
                    </a:lnTo>
                    <a:lnTo>
                      <a:pt x="1" y="356"/>
                    </a:lnTo>
                    <a:lnTo>
                      <a:pt x="0" y="390"/>
                    </a:lnTo>
                    <a:lnTo>
                      <a:pt x="2" y="423"/>
                    </a:lnTo>
                    <a:lnTo>
                      <a:pt x="8" y="454"/>
                    </a:lnTo>
                    <a:lnTo>
                      <a:pt x="16" y="481"/>
                    </a:lnTo>
                    <a:lnTo>
                      <a:pt x="25" y="501"/>
                    </a:lnTo>
                    <a:lnTo>
                      <a:pt x="61" y="499"/>
                    </a:lnTo>
                    <a:lnTo>
                      <a:pt x="93" y="504"/>
                    </a:lnTo>
                    <a:lnTo>
                      <a:pt x="121" y="516"/>
                    </a:lnTo>
                    <a:lnTo>
                      <a:pt x="144" y="535"/>
                    </a:lnTo>
                    <a:lnTo>
                      <a:pt x="164" y="560"/>
                    </a:lnTo>
                    <a:lnTo>
                      <a:pt x="177" y="589"/>
                    </a:lnTo>
                    <a:lnTo>
                      <a:pt x="188" y="623"/>
                    </a:lnTo>
                    <a:lnTo>
                      <a:pt x="192" y="661"/>
                    </a:lnTo>
                    <a:lnTo>
                      <a:pt x="195" y="654"/>
                    </a:lnTo>
                    <a:lnTo>
                      <a:pt x="199" y="639"/>
                    </a:lnTo>
                    <a:lnTo>
                      <a:pt x="205" y="619"/>
                    </a:lnTo>
                    <a:lnTo>
                      <a:pt x="206" y="600"/>
                    </a:lnTo>
                    <a:lnTo>
                      <a:pt x="219" y="603"/>
                    </a:lnTo>
                    <a:lnTo>
                      <a:pt x="222" y="588"/>
                    </a:lnTo>
                    <a:lnTo>
                      <a:pt x="256" y="604"/>
                    </a:lnTo>
                    <a:lnTo>
                      <a:pt x="280" y="574"/>
                    </a:lnTo>
                    <a:lnTo>
                      <a:pt x="291" y="582"/>
                    </a:lnTo>
                    <a:lnTo>
                      <a:pt x="310" y="562"/>
                    </a:lnTo>
                    <a:lnTo>
                      <a:pt x="327" y="569"/>
                    </a:lnTo>
                    <a:lnTo>
                      <a:pt x="339" y="551"/>
                    </a:lnTo>
                    <a:lnTo>
                      <a:pt x="340" y="552"/>
                    </a:lnTo>
                    <a:lnTo>
                      <a:pt x="343" y="553"/>
                    </a:lnTo>
                    <a:lnTo>
                      <a:pt x="349" y="553"/>
                    </a:lnTo>
                    <a:lnTo>
                      <a:pt x="358" y="552"/>
                    </a:lnTo>
                    <a:lnTo>
                      <a:pt x="360" y="552"/>
                    </a:lnTo>
                    <a:lnTo>
                      <a:pt x="365" y="550"/>
                    </a:lnTo>
                    <a:lnTo>
                      <a:pt x="370" y="546"/>
                    </a:lnTo>
                    <a:lnTo>
                      <a:pt x="374" y="539"/>
                    </a:lnTo>
                    <a:lnTo>
                      <a:pt x="377" y="539"/>
                    </a:lnTo>
                    <a:lnTo>
                      <a:pt x="382" y="539"/>
                    </a:lnTo>
                    <a:lnTo>
                      <a:pt x="392" y="539"/>
                    </a:lnTo>
                    <a:lnTo>
                      <a:pt x="403" y="538"/>
                    </a:lnTo>
                    <a:lnTo>
                      <a:pt x="416" y="537"/>
                    </a:lnTo>
                    <a:lnTo>
                      <a:pt x="427" y="533"/>
                    </a:lnTo>
                    <a:lnTo>
                      <a:pt x="439" y="529"/>
                    </a:lnTo>
                    <a:lnTo>
                      <a:pt x="449" y="523"/>
                    </a:lnTo>
                    <a:lnTo>
                      <a:pt x="450" y="525"/>
                    </a:lnTo>
                    <a:lnTo>
                      <a:pt x="454" y="533"/>
                    </a:lnTo>
                    <a:lnTo>
                      <a:pt x="458" y="544"/>
                    </a:lnTo>
                    <a:lnTo>
                      <a:pt x="465" y="557"/>
                    </a:lnTo>
                    <a:lnTo>
                      <a:pt x="474" y="570"/>
                    </a:lnTo>
                    <a:lnTo>
                      <a:pt x="484" y="584"/>
                    </a:lnTo>
                    <a:lnTo>
                      <a:pt x="494" y="596"/>
                    </a:lnTo>
                    <a:lnTo>
                      <a:pt x="505" y="605"/>
                    </a:lnTo>
                    <a:lnTo>
                      <a:pt x="511" y="584"/>
                    </a:lnTo>
                    <a:lnTo>
                      <a:pt x="512" y="585"/>
                    </a:lnTo>
                    <a:lnTo>
                      <a:pt x="516" y="590"/>
                    </a:lnTo>
                    <a:lnTo>
                      <a:pt x="520" y="595"/>
                    </a:lnTo>
                    <a:lnTo>
                      <a:pt x="527" y="601"/>
                    </a:lnTo>
                    <a:lnTo>
                      <a:pt x="534" y="608"/>
                    </a:lnTo>
                    <a:lnTo>
                      <a:pt x="542" y="615"/>
                    </a:lnTo>
                    <a:lnTo>
                      <a:pt x="550" y="622"/>
                    </a:lnTo>
                    <a:lnTo>
                      <a:pt x="558" y="627"/>
                    </a:lnTo>
                    <a:lnTo>
                      <a:pt x="562" y="616"/>
                    </a:lnTo>
                    <a:lnTo>
                      <a:pt x="563" y="618"/>
                    </a:lnTo>
                    <a:lnTo>
                      <a:pt x="565" y="620"/>
                    </a:lnTo>
                    <a:lnTo>
                      <a:pt x="570" y="624"/>
                    </a:lnTo>
                    <a:lnTo>
                      <a:pt x="576" y="629"/>
                    </a:lnTo>
                    <a:lnTo>
                      <a:pt x="583" y="635"/>
                    </a:lnTo>
                    <a:lnTo>
                      <a:pt x="591" y="639"/>
                    </a:lnTo>
                    <a:lnTo>
                      <a:pt x="599" y="643"/>
                    </a:lnTo>
                    <a:lnTo>
                      <a:pt x="607" y="645"/>
                    </a:lnTo>
                    <a:lnTo>
                      <a:pt x="611" y="682"/>
                    </a:lnTo>
                    <a:lnTo>
                      <a:pt x="618" y="676"/>
                    </a:lnTo>
                    <a:lnTo>
                      <a:pt x="621" y="682"/>
                    </a:lnTo>
                    <a:lnTo>
                      <a:pt x="625" y="694"/>
                    </a:lnTo>
                    <a:lnTo>
                      <a:pt x="632" y="710"/>
                    </a:lnTo>
                    <a:lnTo>
                      <a:pt x="641" y="722"/>
                    </a:lnTo>
                    <a:lnTo>
                      <a:pt x="640" y="746"/>
                    </a:lnTo>
                    <a:lnTo>
                      <a:pt x="638" y="749"/>
                    </a:lnTo>
                    <a:lnTo>
                      <a:pt x="633" y="753"/>
                    </a:lnTo>
                    <a:lnTo>
                      <a:pt x="624" y="760"/>
                    </a:lnTo>
                    <a:lnTo>
                      <a:pt x="614" y="770"/>
                    </a:lnTo>
                    <a:lnTo>
                      <a:pt x="601" y="780"/>
                    </a:lnTo>
                    <a:lnTo>
                      <a:pt x="587" y="790"/>
                    </a:lnTo>
                    <a:lnTo>
                      <a:pt x="573" y="799"/>
                    </a:lnTo>
                    <a:lnTo>
                      <a:pt x="558" y="808"/>
                    </a:lnTo>
                    <a:lnTo>
                      <a:pt x="558" y="837"/>
                    </a:lnTo>
                    <a:lnTo>
                      <a:pt x="565" y="841"/>
                    </a:lnTo>
                    <a:lnTo>
                      <a:pt x="567" y="842"/>
                    </a:lnTo>
                    <a:lnTo>
                      <a:pt x="571" y="845"/>
                    </a:lnTo>
                    <a:lnTo>
                      <a:pt x="578" y="848"/>
                    </a:lnTo>
                    <a:lnTo>
                      <a:pt x="587" y="845"/>
                    </a:lnTo>
                    <a:lnTo>
                      <a:pt x="599" y="837"/>
                    </a:lnTo>
                    <a:lnTo>
                      <a:pt x="600" y="843"/>
                    </a:lnTo>
                    <a:lnTo>
                      <a:pt x="614" y="843"/>
                    </a:lnTo>
                    <a:lnTo>
                      <a:pt x="615" y="843"/>
                    </a:lnTo>
                    <a:lnTo>
                      <a:pt x="618" y="841"/>
                    </a:lnTo>
                    <a:lnTo>
                      <a:pt x="623" y="837"/>
                    </a:lnTo>
                    <a:lnTo>
                      <a:pt x="629" y="834"/>
                    </a:lnTo>
                    <a:lnTo>
                      <a:pt x="636" y="828"/>
                    </a:lnTo>
                    <a:lnTo>
                      <a:pt x="643" y="821"/>
                    </a:lnTo>
                    <a:lnTo>
                      <a:pt x="649" y="812"/>
                    </a:lnTo>
                    <a:lnTo>
                      <a:pt x="656" y="802"/>
                    </a:lnTo>
                    <a:lnTo>
                      <a:pt x="661" y="802"/>
                    </a:lnTo>
                    <a:lnTo>
                      <a:pt x="666" y="796"/>
                    </a:lnTo>
                    <a:lnTo>
                      <a:pt x="676" y="782"/>
                    </a:lnTo>
                    <a:lnTo>
                      <a:pt x="687" y="764"/>
                    </a:lnTo>
                    <a:lnTo>
                      <a:pt x="694" y="743"/>
                    </a:lnTo>
                    <a:lnTo>
                      <a:pt x="701" y="740"/>
                    </a:lnTo>
                    <a:lnTo>
                      <a:pt x="702" y="699"/>
                    </a:lnTo>
                    <a:lnTo>
                      <a:pt x="721" y="705"/>
                    </a:lnTo>
                    <a:lnTo>
                      <a:pt x="765" y="755"/>
                    </a:lnTo>
                    <a:lnTo>
                      <a:pt x="773" y="793"/>
                    </a:lnTo>
                    <a:lnTo>
                      <a:pt x="766" y="855"/>
                    </a:lnTo>
                    <a:lnTo>
                      <a:pt x="765" y="856"/>
                    </a:lnTo>
                    <a:lnTo>
                      <a:pt x="762" y="860"/>
                    </a:lnTo>
                    <a:lnTo>
                      <a:pt x="759" y="866"/>
                    </a:lnTo>
                    <a:lnTo>
                      <a:pt x="753" y="873"/>
                    </a:lnTo>
                    <a:lnTo>
                      <a:pt x="746" y="881"/>
                    </a:lnTo>
                    <a:lnTo>
                      <a:pt x="738" y="889"/>
                    </a:lnTo>
                    <a:lnTo>
                      <a:pt x="730" y="896"/>
                    </a:lnTo>
                    <a:lnTo>
                      <a:pt x="720" y="903"/>
                    </a:lnTo>
                    <a:lnTo>
                      <a:pt x="717" y="921"/>
                    </a:lnTo>
                    <a:lnTo>
                      <a:pt x="724" y="923"/>
                    </a:lnTo>
                    <a:lnTo>
                      <a:pt x="731" y="932"/>
                    </a:lnTo>
                    <a:lnTo>
                      <a:pt x="732" y="932"/>
                    </a:lnTo>
                    <a:lnTo>
                      <a:pt x="733" y="932"/>
                    </a:lnTo>
                    <a:lnTo>
                      <a:pt x="737" y="932"/>
                    </a:lnTo>
                    <a:lnTo>
                      <a:pt x="742" y="932"/>
                    </a:lnTo>
                    <a:lnTo>
                      <a:pt x="746" y="932"/>
                    </a:lnTo>
                    <a:lnTo>
                      <a:pt x="752" y="932"/>
                    </a:lnTo>
                    <a:lnTo>
                      <a:pt x="759" y="931"/>
                    </a:lnTo>
                    <a:lnTo>
                      <a:pt x="766" y="930"/>
                    </a:lnTo>
                    <a:lnTo>
                      <a:pt x="770" y="920"/>
                    </a:lnTo>
                    <a:lnTo>
                      <a:pt x="771" y="920"/>
                    </a:lnTo>
                    <a:lnTo>
                      <a:pt x="776" y="921"/>
                    </a:lnTo>
                    <a:lnTo>
                      <a:pt x="781" y="921"/>
                    </a:lnTo>
                    <a:lnTo>
                      <a:pt x="788" y="920"/>
                    </a:lnTo>
                    <a:lnTo>
                      <a:pt x="790" y="918"/>
                    </a:lnTo>
                    <a:lnTo>
                      <a:pt x="794" y="913"/>
                    </a:lnTo>
                    <a:lnTo>
                      <a:pt x="801" y="905"/>
                    </a:lnTo>
                    <a:lnTo>
                      <a:pt x="809" y="895"/>
                    </a:lnTo>
                    <a:lnTo>
                      <a:pt x="819" y="883"/>
                    </a:lnTo>
                    <a:lnTo>
                      <a:pt x="827" y="872"/>
                    </a:lnTo>
                    <a:lnTo>
                      <a:pt x="834" y="860"/>
                    </a:lnTo>
                    <a:lnTo>
                      <a:pt x="838" y="850"/>
                    </a:lnTo>
                    <a:lnTo>
                      <a:pt x="834" y="812"/>
                    </a:lnTo>
                    <a:lnTo>
                      <a:pt x="861" y="740"/>
                    </a:lnTo>
                    <a:lnTo>
                      <a:pt x="864" y="717"/>
                    </a:lnTo>
                    <a:lnTo>
                      <a:pt x="845" y="690"/>
                    </a:lnTo>
                    <a:lnTo>
                      <a:pt x="864" y="695"/>
                    </a:lnTo>
                    <a:lnTo>
                      <a:pt x="867" y="697"/>
                    </a:lnTo>
                    <a:lnTo>
                      <a:pt x="879" y="702"/>
                    </a:lnTo>
                    <a:lnTo>
                      <a:pt x="895" y="707"/>
                    </a:lnTo>
                    <a:lnTo>
                      <a:pt x="914" y="712"/>
                    </a:lnTo>
                    <a:lnTo>
                      <a:pt x="936" y="717"/>
                    </a:lnTo>
                    <a:lnTo>
                      <a:pt x="960" y="717"/>
                    </a:lnTo>
                    <a:lnTo>
                      <a:pt x="983" y="713"/>
                    </a:lnTo>
                    <a:lnTo>
                      <a:pt x="1005" y="703"/>
                    </a:lnTo>
                    <a:lnTo>
                      <a:pt x="990" y="698"/>
                    </a:lnTo>
                    <a:lnTo>
                      <a:pt x="993" y="697"/>
                    </a:lnTo>
                    <a:lnTo>
                      <a:pt x="1001" y="695"/>
                    </a:lnTo>
                    <a:lnTo>
                      <a:pt x="1012" y="691"/>
                    </a:lnTo>
                    <a:lnTo>
                      <a:pt x="1026" y="687"/>
                    </a:lnTo>
                    <a:lnTo>
                      <a:pt x="1040" y="681"/>
                    </a:lnTo>
                    <a:lnTo>
                      <a:pt x="1054" y="674"/>
                    </a:lnTo>
                    <a:lnTo>
                      <a:pt x="1066" y="666"/>
                    </a:lnTo>
                    <a:lnTo>
                      <a:pt x="1075" y="657"/>
                    </a:lnTo>
                    <a:lnTo>
                      <a:pt x="1074" y="657"/>
                    </a:lnTo>
                    <a:lnTo>
                      <a:pt x="1072" y="658"/>
                    </a:lnTo>
                    <a:lnTo>
                      <a:pt x="1069" y="658"/>
                    </a:lnTo>
                    <a:lnTo>
                      <a:pt x="1064" y="658"/>
                    </a:lnTo>
                    <a:lnTo>
                      <a:pt x="1058" y="659"/>
                    </a:lnTo>
                    <a:lnTo>
                      <a:pt x="1051" y="658"/>
                    </a:lnTo>
                    <a:lnTo>
                      <a:pt x="1045" y="657"/>
                    </a:lnTo>
                    <a:lnTo>
                      <a:pt x="1039" y="656"/>
                    </a:lnTo>
                    <a:lnTo>
                      <a:pt x="1041" y="653"/>
                    </a:lnTo>
                    <a:lnTo>
                      <a:pt x="1048" y="647"/>
                    </a:lnTo>
                    <a:lnTo>
                      <a:pt x="1057" y="639"/>
                    </a:lnTo>
                    <a:lnTo>
                      <a:pt x="1067" y="628"/>
                    </a:lnTo>
                    <a:lnTo>
                      <a:pt x="1077" y="616"/>
                    </a:lnTo>
                    <a:lnTo>
                      <a:pt x="1086" y="603"/>
                    </a:lnTo>
                    <a:lnTo>
                      <a:pt x="1093" y="588"/>
                    </a:lnTo>
                    <a:lnTo>
                      <a:pt x="1095" y="574"/>
                    </a:lnTo>
                    <a:lnTo>
                      <a:pt x="1087" y="578"/>
                    </a:lnTo>
                    <a:lnTo>
                      <a:pt x="1088" y="576"/>
                    </a:lnTo>
                    <a:lnTo>
                      <a:pt x="1088" y="569"/>
                    </a:lnTo>
                    <a:lnTo>
                      <a:pt x="1087" y="560"/>
                    </a:lnTo>
                    <a:lnTo>
                      <a:pt x="1079" y="550"/>
                    </a:lnTo>
                    <a:lnTo>
                      <a:pt x="1069" y="555"/>
                    </a:lnTo>
                    <a:lnTo>
                      <a:pt x="1069" y="552"/>
                    </a:lnTo>
                    <a:lnTo>
                      <a:pt x="1069" y="545"/>
                    </a:lnTo>
                    <a:lnTo>
                      <a:pt x="1065" y="537"/>
                    </a:lnTo>
                    <a:lnTo>
                      <a:pt x="1058" y="532"/>
                    </a:lnTo>
                    <a:lnTo>
                      <a:pt x="1058" y="533"/>
                    </a:lnTo>
                    <a:lnTo>
                      <a:pt x="1056" y="536"/>
                    </a:lnTo>
                    <a:lnTo>
                      <a:pt x="1054" y="539"/>
                    </a:lnTo>
                    <a:lnTo>
                      <a:pt x="1049" y="543"/>
                    </a:lnTo>
                    <a:lnTo>
                      <a:pt x="1044" y="548"/>
                    </a:lnTo>
                    <a:lnTo>
                      <a:pt x="1037" y="553"/>
                    </a:lnTo>
                    <a:lnTo>
                      <a:pt x="1029" y="559"/>
                    </a:lnTo>
                    <a:lnTo>
                      <a:pt x="1020" y="563"/>
                    </a:lnTo>
                    <a:lnTo>
                      <a:pt x="978" y="563"/>
                    </a:lnTo>
                    <a:lnTo>
                      <a:pt x="958" y="547"/>
                    </a:lnTo>
                    <a:lnTo>
                      <a:pt x="956" y="524"/>
                    </a:lnTo>
                    <a:lnTo>
                      <a:pt x="951" y="486"/>
                    </a:lnTo>
                    <a:lnTo>
                      <a:pt x="944" y="479"/>
                    </a:lnTo>
                    <a:lnTo>
                      <a:pt x="943" y="420"/>
                    </a:lnTo>
                    <a:lnTo>
                      <a:pt x="935" y="413"/>
                    </a:lnTo>
                    <a:lnTo>
                      <a:pt x="936" y="396"/>
                    </a:lnTo>
                    <a:lnTo>
                      <a:pt x="936" y="358"/>
                    </a:lnTo>
                    <a:lnTo>
                      <a:pt x="932" y="315"/>
                    </a:lnTo>
                    <a:lnTo>
                      <a:pt x="918" y="280"/>
                    </a:lnTo>
                    <a:lnTo>
                      <a:pt x="915" y="270"/>
                    </a:lnTo>
                    <a:lnTo>
                      <a:pt x="910" y="259"/>
                    </a:lnTo>
                    <a:lnTo>
                      <a:pt x="902" y="247"/>
                    </a:lnTo>
                    <a:lnTo>
                      <a:pt x="891" y="234"/>
                    </a:lnTo>
                    <a:lnTo>
                      <a:pt x="880" y="221"/>
                    </a:lnTo>
                    <a:lnTo>
                      <a:pt x="866" y="210"/>
                    </a:lnTo>
                    <a:lnTo>
                      <a:pt x="850" y="198"/>
                    </a:lnTo>
                    <a:lnTo>
                      <a:pt x="834" y="189"/>
                    </a:lnTo>
                    <a:lnTo>
                      <a:pt x="831" y="187"/>
                    </a:lnTo>
                    <a:lnTo>
                      <a:pt x="823" y="181"/>
                    </a:lnTo>
                    <a:lnTo>
                      <a:pt x="812" y="172"/>
                    </a:lnTo>
                    <a:lnTo>
                      <a:pt x="798" y="162"/>
                    </a:lnTo>
                    <a:lnTo>
                      <a:pt x="783" y="151"/>
                    </a:lnTo>
                    <a:lnTo>
                      <a:pt x="766" y="141"/>
                    </a:lnTo>
                    <a:lnTo>
                      <a:pt x="750" y="134"/>
                    </a:lnTo>
                    <a:lnTo>
                      <a:pt x="735" y="129"/>
                    </a:lnTo>
                    <a:lnTo>
                      <a:pt x="733" y="129"/>
                    </a:lnTo>
                    <a:lnTo>
                      <a:pt x="731" y="128"/>
                    </a:lnTo>
                    <a:lnTo>
                      <a:pt x="728" y="127"/>
                    </a:lnTo>
                    <a:lnTo>
                      <a:pt x="723" y="125"/>
                    </a:lnTo>
                    <a:lnTo>
                      <a:pt x="716" y="124"/>
                    </a:lnTo>
                    <a:lnTo>
                      <a:pt x="708" y="121"/>
                    </a:lnTo>
                    <a:lnTo>
                      <a:pt x="699" y="119"/>
                    </a:lnTo>
                    <a:lnTo>
                      <a:pt x="687" y="116"/>
                    </a:lnTo>
                    <a:lnTo>
                      <a:pt x="675" y="113"/>
                    </a:lnTo>
                    <a:lnTo>
                      <a:pt x="661" y="112"/>
                    </a:lnTo>
                    <a:lnTo>
                      <a:pt x="646" y="110"/>
                    </a:lnTo>
                    <a:lnTo>
                      <a:pt x="629" y="107"/>
                    </a:lnTo>
                    <a:lnTo>
                      <a:pt x="610" y="106"/>
                    </a:lnTo>
                    <a:lnTo>
                      <a:pt x="591" y="106"/>
                    </a:lnTo>
                    <a:lnTo>
                      <a:pt x="570" y="106"/>
                    </a:lnTo>
                    <a:lnTo>
                      <a:pt x="547" y="106"/>
                    </a:lnTo>
                    <a:lnTo>
                      <a:pt x="535" y="106"/>
                    </a:lnTo>
                    <a:lnTo>
                      <a:pt x="517" y="106"/>
                    </a:lnTo>
                    <a:lnTo>
                      <a:pt x="494" y="105"/>
                    </a:lnTo>
                    <a:lnTo>
                      <a:pt x="468" y="105"/>
                    </a:lnTo>
                    <a:lnTo>
                      <a:pt x="441" y="104"/>
                    </a:lnTo>
                    <a:lnTo>
                      <a:pt x="417" y="104"/>
                    </a:lnTo>
                    <a:lnTo>
                      <a:pt x="396" y="104"/>
                    </a:lnTo>
                    <a:lnTo>
                      <a:pt x="382" y="105"/>
                    </a:lnTo>
                    <a:lnTo>
                      <a:pt x="370" y="106"/>
                    </a:lnTo>
                    <a:lnTo>
                      <a:pt x="354" y="106"/>
                    </a:lnTo>
                    <a:lnTo>
                      <a:pt x="334" y="105"/>
                    </a:lnTo>
                    <a:lnTo>
                      <a:pt x="312" y="103"/>
                    </a:lnTo>
                    <a:lnTo>
                      <a:pt x="290" y="101"/>
                    </a:lnTo>
                    <a:lnTo>
                      <a:pt x="267" y="98"/>
                    </a:lnTo>
                    <a:lnTo>
                      <a:pt x="244" y="95"/>
                    </a:lnTo>
                    <a:lnTo>
                      <a:pt x="223" y="91"/>
                    </a:lnTo>
                    <a:lnTo>
                      <a:pt x="205" y="87"/>
                    </a:lnTo>
                    <a:lnTo>
                      <a:pt x="190" y="78"/>
                    </a:lnTo>
                    <a:lnTo>
                      <a:pt x="176" y="66"/>
                    </a:lnTo>
                    <a:lnTo>
                      <a:pt x="166" y="52"/>
                    </a:lnTo>
                    <a:lnTo>
                      <a:pt x="155" y="38"/>
                    </a:lnTo>
                    <a:lnTo>
                      <a:pt x="145" y="25"/>
                    </a:lnTo>
                    <a:lnTo>
                      <a:pt x="135" y="12"/>
                    </a:lnTo>
                    <a:lnTo>
                      <a:pt x="124" y="0"/>
                    </a:lnTo>
                    <a:lnTo>
                      <a:pt x="129" y="15"/>
                    </a:lnTo>
                    <a:lnTo>
                      <a:pt x="132" y="38"/>
                    </a:lnTo>
                    <a:lnTo>
                      <a:pt x="132" y="67"/>
                    </a:lnTo>
                    <a:lnTo>
                      <a:pt x="130" y="102"/>
                    </a:lnTo>
                    <a:lnTo>
                      <a:pt x="121" y="141"/>
                    </a:lnTo>
                    <a:lnTo>
                      <a:pt x="104" y="183"/>
                    </a:lnTo>
                    <a:lnTo>
                      <a:pt x="77" y="230"/>
                    </a:lnTo>
                    <a:lnTo>
                      <a:pt x="39" y="27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3090" name="Freeform 322"/>
              <p:cNvSpPr>
                <a:spLocks/>
              </p:cNvSpPr>
              <p:nvPr/>
            </p:nvSpPr>
            <p:spPr bwMode="auto">
              <a:xfrm>
                <a:off x="3703" y="1246"/>
                <a:ext cx="220" cy="464"/>
              </a:xfrm>
              <a:custGeom>
                <a:avLst/>
                <a:gdLst/>
                <a:ahLst/>
                <a:cxnLst>
                  <a:cxn ang="0">
                    <a:pos x="421" y="749"/>
                  </a:cxn>
                  <a:cxn ang="0">
                    <a:pos x="397" y="792"/>
                  </a:cxn>
                  <a:cxn ang="0">
                    <a:pos x="367" y="850"/>
                  </a:cxn>
                  <a:cxn ang="0">
                    <a:pos x="315" y="883"/>
                  </a:cxn>
                  <a:cxn ang="0">
                    <a:pos x="263" y="925"/>
                  </a:cxn>
                  <a:cxn ang="0">
                    <a:pos x="241" y="921"/>
                  </a:cxn>
                  <a:cxn ang="0">
                    <a:pos x="224" y="897"/>
                  </a:cxn>
                  <a:cxn ang="0">
                    <a:pos x="231" y="879"/>
                  </a:cxn>
                  <a:cxn ang="0">
                    <a:pos x="202" y="877"/>
                  </a:cxn>
                  <a:cxn ang="0">
                    <a:pos x="206" y="854"/>
                  </a:cxn>
                  <a:cxn ang="0">
                    <a:pos x="236" y="837"/>
                  </a:cxn>
                  <a:cxn ang="0">
                    <a:pos x="245" y="772"/>
                  </a:cxn>
                  <a:cxn ang="0">
                    <a:pos x="231" y="666"/>
                  </a:cxn>
                  <a:cxn ang="0">
                    <a:pos x="203" y="638"/>
                  </a:cxn>
                  <a:cxn ang="0">
                    <a:pos x="176" y="611"/>
                  </a:cxn>
                  <a:cxn ang="0">
                    <a:pos x="143" y="566"/>
                  </a:cxn>
                  <a:cxn ang="0">
                    <a:pos x="116" y="531"/>
                  </a:cxn>
                  <a:cxn ang="0">
                    <a:pos x="76" y="497"/>
                  </a:cxn>
                  <a:cxn ang="0">
                    <a:pos x="46" y="442"/>
                  </a:cxn>
                  <a:cxn ang="0">
                    <a:pos x="28" y="402"/>
                  </a:cxn>
                  <a:cxn ang="0">
                    <a:pos x="2" y="326"/>
                  </a:cxn>
                  <a:cxn ang="0">
                    <a:pos x="16" y="257"/>
                  </a:cxn>
                  <a:cxn ang="0">
                    <a:pos x="49" y="246"/>
                  </a:cxn>
                  <a:cxn ang="0">
                    <a:pos x="93" y="227"/>
                  </a:cxn>
                  <a:cxn ang="0">
                    <a:pos x="126" y="219"/>
                  </a:cxn>
                  <a:cxn ang="0">
                    <a:pos x="156" y="193"/>
                  </a:cxn>
                  <a:cxn ang="0">
                    <a:pos x="179" y="192"/>
                  </a:cxn>
                  <a:cxn ang="0">
                    <a:pos x="231" y="153"/>
                  </a:cxn>
                  <a:cxn ang="0">
                    <a:pos x="257" y="138"/>
                  </a:cxn>
                  <a:cxn ang="0">
                    <a:pos x="277" y="87"/>
                  </a:cxn>
                  <a:cxn ang="0">
                    <a:pos x="287" y="46"/>
                  </a:cxn>
                  <a:cxn ang="0">
                    <a:pos x="318" y="1"/>
                  </a:cxn>
                  <a:cxn ang="0">
                    <a:pos x="343" y="24"/>
                  </a:cxn>
                  <a:cxn ang="0">
                    <a:pos x="368" y="126"/>
                  </a:cxn>
                  <a:cxn ang="0">
                    <a:pos x="348" y="177"/>
                  </a:cxn>
                  <a:cxn ang="0">
                    <a:pos x="338" y="147"/>
                  </a:cxn>
                  <a:cxn ang="0">
                    <a:pos x="325" y="229"/>
                  </a:cxn>
                  <a:cxn ang="0">
                    <a:pos x="308" y="278"/>
                  </a:cxn>
                  <a:cxn ang="0">
                    <a:pos x="282" y="316"/>
                  </a:cxn>
                  <a:cxn ang="0">
                    <a:pos x="257" y="329"/>
                  </a:cxn>
                  <a:cxn ang="0">
                    <a:pos x="237" y="330"/>
                  </a:cxn>
                  <a:cxn ang="0">
                    <a:pos x="195" y="326"/>
                  </a:cxn>
                  <a:cxn ang="0">
                    <a:pos x="177" y="400"/>
                  </a:cxn>
                  <a:cxn ang="0">
                    <a:pos x="191" y="455"/>
                  </a:cxn>
                  <a:cxn ang="0">
                    <a:pos x="211" y="487"/>
                  </a:cxn>
                  <a:cxn ang="0">
                    <a:pos x="239" y="518"/>
                  </a:cxn>
                  <a:cxn ang="0">
                    <a:pos x="260" y="563"/>
                  </a:cxn>
                  <a:cxn ang="0">
                    <a:pos x="291" y="600"/>
                  </a:cxn>
                  <a:cxn ang="0">
                    <a:pos x="333" y="611"/>
                  </a:cxn>
                  <a:cxn ang="0">
                    <a:pos x="369" y="603"/>
                  </a:cxn>
                  <a:cxn ang="0">
                    <a:pos x="386" y="618"/>
                  </a:cxn>
                  <a:cxn ang="0">
                    <a:pos x="407" y="603"/>
                  </a:cxn>
                  <a:cxn ang="0">
                    <a:pos x="439" y="691"/>
                  </a:cxn>
                </a:cxnLst>
                <a:rect l="0" t="0" r="r" b="b"/>
                <a:pathLst>
                  <a:path w="439" h="927">
                    <a:moveTo>
                      <a:pt x="429" y="689"/>
                    </a:moveTo>
                    <a:lnTo>
                      <a:pt x="427" y="707"/>
                    </a:lnTo>
                    <a:lnTo>
                      <a:pt x="424" y="726"/>
                    </a:lnTo>
                    <a:lnTo>
                      <a:pt x="422" y="742"/>
                    </a:lnTo>
                    <a:lnTo>
                      <a:pt x="421" y="749"/>
                    </a:lnTo>
                    <a:lnTo>
                      <a:pt x="405" y="744"/>
                    </a:lnTo>
                    <a:lnTo>
                      <a:pt x="404" y="761"/>
                    </a:lnTo>
                    <a:lnTo>
                      <a:pt x="401" y="776"/>
                    </a:lnTo>
                    <a:lnTo>
                      <a:pt x="398" y="787"/>
                    </a:lnTo>
                    <a:lnTo>
                      <a:pt x="397" y="792"/>
                    </a:lnTo>
                    <a:lnTo>
                      <a:pt x="385" y="787"/>
                    </a:lnTo>
                    <a:lnTo>
                      <a:pt x="383" y="812"/>
                    </a:lnTo>
                    <a:lnTo>
                      <a:pt x="376" y="831"/>
                    </a:lnTo>
                    <a:lnTo>
                      <a:pt x="370" y="845"/>
                    </a:lnTo>
                    <a:lnTo>
                      <a:pt x="367" y="850"/>
                    </a:lnTo>
                    <a:lnTo>
                      <a:pt x="354" y="839"/>
                    </a:lnTo>
                    <a:lnTo>
                      <a:pt x="338" y="867"/>
                    </a:lnTo>
                    <a:lnTo>
                      <a:pt x="332" y="860"/>
                    </a:lnTo>
                    <a:lnTo>
                      <a:pt x="325" y="871"/>
                    </a:lnTo>
                    <a:lnTo>
                      <a:pt x="315" y="883"/>
                    </a:lnTo>
                    <a:lnTo>
                      <a:pt x="303" y="893"/>
                    </a:lnTo>
                    <a:lnTo>
                      <a:pt x="291" y="904"/>
                    </a:lnTo>
                    <a:lnTo>
                      <a:pt x="279" y="913"/>
                    </a:lnTo>
                    <a:lnTo>
                      <a:pt x="270" y="920"/>
                    </a:lnTo>
                    <a:lnTo>
                      <a:pt x="263" y="925"/>
                    </a:lnTo>
                    <a:lnTo>
                      <a:pt x="261" y="927"/>
                    </a:lnTo>
                    <a:lnTo>
                      <a:pt x="253" y="925"/>
                    </a:lnTo>
                    <a:lnTo>
                      <a:pt x="247" y="923"/>
                    </a:lnTo>
                    <a:lnTo>
                      <a:pt x="242" y="922"/>
                    </a:lnTo>
                    <a:lnTo>
                      <a:pt x="241" y="921"/>
                    </a:lnTo>
                    <a:lnTo>
                      <a:pt x="229" y="923"/>
                    </a:lnTo>
                    <a:lnTo>
                      <a:pt x="221" y="911"/>
                    </a:lnTo>
                    <a:lnTo>
                      <a:pt x="222" y="906"/>
                    </a:lnTo>
                    <a:lnTo>
                      <a:pt x="223" y="901"/>
                    </a:lnTo>
                    <a:lnTo>
                      <a:pt x="224" y="897"/>
                    </a:lnTo>
                    <a:lnTo>
                      <a:pt x="225" y="892"/>
                    </a:lnTo>
                    <a:lnTo>
                      <a:pt x="228" y="886"/>
                    </a:lnTo>
                    <a:lnTo>
                      <a:pt x="229" y="883"/>
                    </a:lnTo>
                    <a:lnTo>
                      <a:pt x="231" y="881"/>
                    </a:lnTo>
                    <a:lnTo>
                      <a:pt x="231" y="879"/>
                    </a:lnTo>
                    <a:lnTo>
                      <a:pt x="222" y="879"/>
                    </a:lnTo>
                    <a:lnTo>
                      <a:pt x="215" y="877"/>
                    </a:lnTo>
                    <a:lnTo>
                      <a:pt x="210" y="874"/>
                    </a:lnTo>
                    <a:lnTo>
                      <a:pt x="209" y="871"/>
                    </a:lnTo>
                    <a:lnTo>
                      <a:pt x="202" y="877"/>
                    </a:lnTo>
                    <a:lnTo>
                      <a:pt x="195" y="877"/>
                    </a:lnTo>
                    <a:lnTo>
                      <a:pt x="191" y="876"/>
                    </a:lnTo>
                    <a:lnTo>
                      <a:pt x="188" y="875"/>
                    </a:lnTo>
                    <a:lnTo>
                      <a:pt x="198" y="863"/>
                    </a:lnTo>
                    <a:lnTo>
                      <a:pt x="206" y="854"/>
                    </a:lnTo>
                    <a:lnTo>
                      <a:pt x="215" y="847"/>
                    </a:lnTo>
                    <a:lnTo>
                      <a:pt x="222" y="843"/>
                    </a:lnTo>
                    <a:lnTo>
                      <a:pt x="228" y="840"/>
                    </a:lnTo>
                    <a:lnTo>
                      <a:pt x="232" y="838"/>
                    </a:lnTo>
                    <a:lnTo>
                      <a:pt x="236" y="837"/>
                    </a:lnTo>
                    <a:lnTo>
                      <a:pt x="237" y="837"/>
                    </a:lnTo>
                    <a:lnTo>
                      <a:pt x="238" y="816"/>
                    </a:lnTo>
                    <a:lnTo>
                      <a:pt x="241" y="795"/>
                    </a:lnTo>
                    <a:lnTo>
                      <a:pt x="244" y="779"/>
                    </a:lnTo>
                    <a:lnTo>
                      <a:pt x="245" y="772"/>
                    </a:lnTo>
                    <a:lnTo>
                      <a:pt x="240" y="737"/>
                    </a:lnTo>
                    <a:lnTo>
                      <a:pt x="239" y="704"/>
                    </a:lnTo>
                    <a:lnTo>
                      <a:pt x="240" y="681"/>
                    </a:lnTo>
                    <a:lnTo>
                      <a:pt x="240" y="672"/>
                    </a:lnTo>
                    <a:lnTo>
                      <a:pt x="231" y="666"/>
                    </a:lnTo>
                    <a:lnTo>
                      <a:pt x="223" y="660"/>
                    </a:lnTo>
                    <a:lnTo>
                      <a:pt x="217" y="653"/>
                    </a:lnTo>
                    <a:lnTo>
                      <a:pt x="211" y="647"/>
                    </a:lnTo>
                    <a:lnTo>
                      <a:pt x="207" y="642"/>
                    </a:lnTo>
                    <a:lnTo>
                      <a:pt x="203" y="638"/>
                    </a:lnTo>
                    <a:lnTo>
                      <a:pt x="202" y="635"/>
                    </a:lnTo>
                    <a:lnTo>
                      <a:pt x="201" y="634"/>
                    </a:lnTo>
                    <a:lnTo>
                      <a:pt x="190" y="627"/>
                    </a:lnTo>
                    <a:lnTo>
                      <a:pt x="181" y="619"/>
                    </a:lnTo>
                    <a:lnTo>
                      <a:pt x="176" y="611"/>
                    </a:lnTo>
                    <a:lnTo>
                      <a:pt x="173" y="608"/>
                    </a:lnTo>
                    <a:lnTo>
                      <a:pt x="158" y="594"/>
                    </a:lnTo>
                    <a:lnTo>
                      <a:pt x="149" y="581"/>
                    </a:lnTo>
                    <a:lnTo>
                      <a:pt x="145" y="571"/>
                    </a:lnTo>
                    <a:lnTo>
                      <a:pt x="143" y="566"/>
                    </a:lnTo>
                    <a:lnTo>
                      <a:pt x="139" y="579"/>
                    </a:lnTo>
                    <a:lnTo>
                      <a:pt x="128" y="564"/>
                    </a:lnTo>
                    <a:lnTo>
                      <a:pt x="122" y="548"/>
                    </a:lnTo>
                    <a:lnTo>
                      <a:pt x="117" y="535"/>
                    </a:lnTo>
                    <a:lnTo>
                      <a:pt x="116" y="531"/>
                    </a:lnTo>
                    <a:lnTo>
                      <a:pt x="105" y="523"/>
                    </a:lnTo>
                    <a:lnTo>
                      <a:pt x="95" y="509"/>
                    </a:lnTo>
                    <a:lnTo>
                      <a:pt x="88" y="497"/>
                    </a:lnTo>
                    <a:lnTo>
                      <a:pt x="85" y="491"/>
                    </a:lnTo>
                    <a:lnTo>
                      <a:pt x="76" y="497"/>
                    </a:lnTo>
                    <a:lnTo>
                      <a:pt x="65" y="473"/>
                    </a:lnTo>
                    <a:lnTo>
                      <a:pt x="56" y="466"/>
                    </a:lnTo>
                    <a:lnTo>
                      <a:pt x="50" y="456"/>
                    </a:lnTo>
                    <a:lnTo>
                      <a:pt x="47" y="447"/>
                    </a:lnTo>
                    <a:lnTo>
                      <a:pt x="46" y="442"/>
                    </a:lnTo>
                    <a:lnTo>
                      <a:pt x="39" y="443"/>
                    </a:lnTo>
                    <a:lnTo>
                      <a:pt x="34" y="429"/>
                    </a:lnTo>
                    <a:lnTo>
                      <a:pt x="31" y="417"/>
                    </a:lnTo>
                    <a:lnTo>
                      <a:pt x="28" y="406"/>
                    </a:lnTo>
                    <a:lnTo>
                      <a:pt x="28" y="402"/>
                    </a:lnTo>
                    <a:lnTo>
                      <a:pt x="19" y="386"/>
                    </a:lnTo>
                    <a:lnTo>
                      <a:pt x="17" y="335"/>
                    </a:lnTo>
                    <a:lnTo>
                      <a:pt x="6" y="342"/>
                    </a:lnTo>
                    <a:lnTo>
                      <a:pt x="4" y="334"/>
                    </a:lnTo>
                    <a:lnTo>
                      <a:pt x="2" y="326"/>
                    </a:lnTo>
                    <a:lnTo>
                      <a:pt x="1" y="319"/>
                    </a:lnTo>
                    <a:lnTo>
                      <a:pt x="1" y="313"/>
                    </a:lnTo>
                    <a:lnTo>
                      <a:pt x="0" y="301"/>
                    </a:lnTo>
                    <a:lnTo>
                      <a:pt x="8" y="274"/>
                    </a:lnTo>
                    <a:lnTo>
                      <a:pt x="16" y="257"/>
                    </a:lnTo>
                    <a:lnTo>
                      <a:pt x="21" y="247"/>
                    </a:lnTo>
                    <a:lnTo>
                      <a:pt x="24" y="245"/>
                    </a:lnTo>
                    <a:lnTo>
                      <a:pt x="28" y="278"/>
                    </a:lnTo>
                    <a:lnTo>
                      <a:pt x="39" y="260"/>
                    </a:lnTo>
                    <a:lnTo>
                      <a:pt x="49" y="246"/>
                    </a:lnTo>
                    <a:lnTo>
                      <a:pt x="57" y="237"/>
                    </a:lnTo>
                    <a:lnTo>
                      <a:pt x="61" y="235"/>
                    </a:lnTo>
                    <a:lnTo>
                      <a:pt x="61" y="263"/>
                    </a:lnTo>
                    <a:lnTo>
                      <a:pt x="71" y="246"/>
                    </a:lnTo>
                    <a:lnTo>
                      <a:pt x="93" y="227"/>
                    </a:lnTo>
                    <a:lnTo>
                      <a:pt x="92" y="244"/>
                    </a:lnTo>
                    <a:lnTo>
                      <a:pt x="90" y="258"/>
                    </a:lnTo>
                    <a:lnTo>
                      <a:pt x="92" y="269"/>
                    </a:lnTo>
                    <a:lnTo>
                      <a:pt x="92" y="273"/>
                    </a:lnTo>
                    <a:lnTo>
                      <a:pt x="126" y="219"/>
                    </a:lnTo>
                    <a:lnTo>
                      <a:pt x="132" y="229"/>
                    </a:lnTo>
                    <a:lnTo>
                      <a:pt x="138" y="217"/>
                    </a:lnTo>
                    <a:lnTo>
                      <a:pt x="145" y="208"/>
                    </a:lnTo>
                    <a:lnTo>
                      <a:pt x="150" y="200"/>
                    </a:lnTo>
                    <a:lnTo>
                      <a:pt x="156" y="193"/>
                    </a:lnTo>
                    <a:lnTo>
                      <a:pt x="162" y="189"/>
                    </a:lnTo>
                    <a:lnTo>
                      <a:pt x="165" y="185"/>
                    </a:lnTo>
                    <a:lnTo>
                      <a:pt x="168" y="184"/>
                    </a:lnTo>
                    <a:lnTo>
                      <a:pt x="169" y="183"/>
                    </a:lnTo>
                    <a:lnTo>
                      <a:pt x="179" y="192"/>
                    </a:lnTo>
                    <a:lnTo>
                      <a:pt x="206" y="162"/>
                    </a:lnTo>
                    <a:lnTo>
                      <a:pt x="208" y="179"/>
                    </a:lnTo>
                    <a:lnTo>
                      <a:pt x="218" y="171"/>
                    </a:lnTo>
                    <a:lnTo>
                      <a:pt x="226" y="161"/>
                    </a:lnTo>
                    <a:lnTo>
                      <a:pt x="231" y="153"/>
                    </a:lnTo>
                    <a:lnTo>
                      <a:pt x="232" y="149"/>
                    </a:lnTo>
                    <a:lnTo>
                      <a:pt x="237" y="162"/>
                    </a:lnTo>
                    <a:lnTo>
                      <a:pt x="255" y="114"/>
                    </a:lnTo>
                    <a:lnTo>
                      <a:pt x="257" y="126"/>
                    </a:lnTo>
                    <a:lnTo>
                      <a:pt x="257" y="138"/>
                    </a:lnTo>
                    <a:lnTo>
                      <a:pt x="256" y="146"/>
                    </a:lnTo>
                    <a:lnTo>
                      <a:pt x="256" y="149"/>
                    </a:lnTo>
                    <a:lnTo>
                      <a:pt x="267" y="128"/>
                    </a:lnTo>
                    <a:lnTo>
                      <a:pt x="274" y="106"/>
                    </a:lnTo>
                    <a:lnTo>
                      <a:pt x="277" y="87"/>
                    </a:lnTo>
                    <a:lnTo>
                      <a:pt x="278" y="80"/>
                    </a:lnTo>
                    <a:lnTo>
                      <a:pt x="286" y="88"/>
                    </a:lnTo>
                    <a:lnTo>
                      <a:pt x="289" y="72"/>
                    </a:lnTo>
                    <a:lnTo>
                      <a:pt x="289" y="57"/>
                    </a:lnTo>
                    <a:lnTo>
                      <a:pt x="287" y="46"/>
                    </a:lnTo>
                    <a:lnTo>
                      <a:pt x="287" y="41"/>
                    </a:lnTo>
                    <a:lnTo>
                      <a:pt x="302" y="55"/>
                    </a:lnTo>
                    <a:lnTo>
                      <a:pt x="302" y="0"/>
                    </a:lnTo>
                    <a:lnTo>
                      <a:pt x="315" y="17"/>
                    </a:lnTo>
                    <a:lnTo>
                      <a:pt x="318" y="1"/>
                    </a:lnTo>
                    <a:lnTo>
                      <a:pt x="323" y="1"/>
                    </a:lnTo>
                    <a:lnTo>
                      <a:pt x="330" y="10"/>
                    </a:lnTo>
                    <a:lnTo>
                      <a:pt x="337" y="17"/>
                    </a:lnTo>
                    <a:lnTo>
                      <a:pt x="341" y="22"/>
                    </a:lnTo>
                    <a:lnTo>
                      <a:pt x="343" y="24"/>
                    </a:lnTo>
                    <a:lnTo>
                      <a:pt x="343" y="33"/>
                    </a:lnTo>
                    <a:lnTo>
                      <a:pt x="365" y="63"/>
                    </a:lnTo>
                    <a:lnTo>
                      <a:pt x="368" y="86"/>
                    </a:lnTo>
                    <a:lnTo>
                      <a:pt x="368" y="109"/>
                    </a:lnTo>
                    <a:lnTo>
                      <a:pt x="368" y="126"/>
                    </a:lnTo>
                    <a:lnTo>
                      <a:pt x="367" y="133"/>
                    </a:lnTo>
                    <a:lnTo>
                      <a:pt x="359" y="118"/>
                    </a:lnTo>
                    <a:lnTo>
                      <a:pt x="359" y="140"/>
                    </a:lnTo>
                    <a:lnTo>
                      <a:pt x="354" y="161"/>
                    </a:lnTo>
                    <a:lnTo>
                      <a:pt x="348" y="177"/>
                    </a:lnTo>
                    <a:lnTo>
                      <a:pt x="346" y="183"/>
                    </a:lnTo>
                    <a:lnTo>
                      <a:pt x="344" y="169"/>
                    </a:lnTo>
                    <a:lnTo>
                      <a:pt x="341" y="158"/>
                    </a:lnTo>
                    <a:lnTo>
                      <a:pt x="339" y="151"/>
                    </a:lnTo>
                    <a:lnTo>
                      <a:pt x="338" y="147"/>
                    </a:lnTo>
                    <a:lnTo>
                      <a:pt x="338" y="179"/>
                    </a:lnTo>
                    <a:lnTo>
                      <a:pt x="332" y="176"/>
                    </a:lnTo>
                    <a:lnTo>
                      <a:pt x="332" y="196"/>
                    </a:lnTo>
                    <a:lnTo>
                      <a:pt x="329" y="214"/>
                    </a:lnTo>
                    <a:lnTo>
                      <a:pt x="325" y="229"/>
                    </a:lnTo>
                    <a:lnTo>
                      <a:pt x="324" y="235"/>
                    </a:lnTo>
                    <a:lnTo>
                      <a:pt x="314" y="224"/>
                    </a:lnTo>
                    <a:lnTo>
                      <a:pt x="315" y="245"/>
                    </a:lnTo>
                    <a:lnTo>
                      <a:pt x="313" y="262"/>
                    </a:lnTo>
                    <a:lnTo>
                      <a:pt x="308" y="278"/>
                    </a:lnTo>
                    <a:lnTo>
                      <a:pt x="301" y="291"/>
                    </a:lnTo>
                    <a:lnTo>
                      <a:pt x="294" y="303"/>
                    </a:lnTo>
                    <a:lnTo>
                      <a:pt x="289" y="310"/>
                    </a:lnTo>
                    <a:lnTo>
                      <a:pt x="284" y="315"/>
                    </a:lnTo>
                    <a:lnTo>
                      <a:pt x="282" y="316"/>
                    </a:lnTo>
                    <a:lnTo>
                      <a:pt x="280" y="296"/>
                    </a:lnTo>
                    <a:lnTo>
                      <a:pt x="275" y="305"/>
                    </a:lnTo>
                    <a:lnTo>
                      <a:pt x="269" y="314"/>
                    </a:lnTo>
                    <a:lnTo>
                      <a:pt x="263" y="322"/>
                    </a:lnTo>
                    <a:lnTo>
                      <a:pt x="257" y="329"/>
                    </a:lnTo>
                    <a:lnTo>
                      <a:pt x="253" y="335"/>
                    </a:lnTo>
                    <a:lnTo>
                      <a:pt x="248" y="339"/>
                    </a:lnTo>
                    <a:lnTo>
                      <a:pt x="246" y="342"/>
                    </a:lnTo>
                    <a:lnTo>
                      <a:pt x="245" y="343"/>
                    </a:lnTo>
                    <a:lnTo>
                      <a:pt x="237" y="330"/>
                    </a:lnTo>
                    <a:lnTo>
                      <a:pt x="232" y="319"/>
                    </a:lnTo>
                    <a:lnTo>
                      <a:pt x="230" y="312"/>
                    </a:lnTo>
                    <a:lnTo>
                      <a:pt x="230" y="310"/>
                    </a:lnTo>
                    <a:lnTo>
                      <a:pt x="214" y="342"/>
                    </a:lnTo>
                    <a:lnTo>
                      <a:pt x="195" y="326"/>
                    </a:lnTo>
                    <a:lnTo>
                      <a:pt x="186" y="348"/>
                    </a:lnTo>
                    <a:lnTo>
                      <a:pt x="184" y="361"/>
                    </a:lnTo>
                    <a:lnTo>
                      <a:pt x="185" y="369"/>
                    </a:lnTo>
                    <a:lnTo>
                      <a:pt x="186" y="372"/>
                    </a:lnTo>
                    <a:lnTo>
                      <a:pt x="177" y="400"/>
                    </a:lnTo>
                    <a:lnTo>
                      <a:pt x="175" y="426"/>
                    </a:lnTo>
                    <a:lnTo>
                      <a:pt x="175" y="443"/>
                    </a:lnTo>
                    <a:lnTo>
                      <a:pt x="176" y="450"/>
                    </a:lnTo>
                    <a:lnTo>
                      <a:pt x="190" y="442"/>
                    </a:lnTo>
                    <a:lnTo>
                      <a:pt x="191" y="455"/>
                    </a:lnTo>
                    <a:lnTo>
                      <a:pt x="193" y="467"/>
                    </a:lnTo>
                    <a:lnTo>
                      <a:pt x="196" y="476"/>
                    </a:lnTo>
                    <a:lnTo>
                      <a:pt x="198" y="480"/>
                    </a:lnTo>
                    <a:lnTo>
                      <a:pt x="210" y="471"/>
                    </a:lnTo>
                    <a:lnTo>
                      <a:pt x="211" y="487"/>
                    </a:lnTo>
                    <a:lnTo>
                      <a:pt x="215" y="504"/>
                    </a:lnTo>
                    <a:lnTo>
                      <a:pt x="219" y="519"/>
                    </a:lnTo>
                    <a:lnTo>
                      <a:pt x="222" y="525"/>
                    </a:lnTo>
                    <a:lnTo>
                      <a:pt x="232" y="521"/>
                    </a:lnTo>
                    <a:lnTo>
                      <a:pt x="239" y="518"/>
                    </a:lnTo>
                    <a:lnTo>
                      <a:pt x="244" y="514"/>
                    </a:lnTo>
                    <a:lnTo>
                      <a:pt x="245" y="513"/>
                    </a:lnTo>
                    <a:lnTo>
                      <a:pt x="245" y="546"/>
                    </a:lnTo>
                    <a:lnTo>
                      <a:pt x="255" y="541"/>
                    </a:lnTo>
                    <a:lnTo>
                      <a:pt x="260" y="563"/>
                    </a:lnTo>
                    <a:lnTo>
                      <a:pt x="270" y="555"/>
                    </a:lnTo>
                    <a:lnTo>
                      <a:pt x="274" y="574"/>
                    </a:lnTo>
                    <a:lnTo>
                      <a:pt x="280" y="588"/>
                    </a:lnTo>
                    <a:lnTo>
                      <a:pt x="287" y="596"/>
                    </a:lnTo>
                    <a:lnTo>
                      <a:pt x="291" y="600"/>
                    </a:lnTo>
                    <a:lnTo>
                      <a:pt x="298" y="587"/>
                    </a:lnTo>
                    <a:lnTo>
                      <a:pt x="313" y="584"/>
                    </a:lnTo>
                    <a:lnTo>
                      <a:pt x="318" y="596"/>
                    </a:lnTo>
                    <a:lnTo>
                      <a:pt x="327" y="605"/>
                    </a:lnTo>
                    <a:lnTo>
                      <a:pt x="333" y="611"/>
                    </a:lnTo>
                    <a:lnTo>
                      <a:pt x="336" y="612"/>
                    </a:lnTo>
                    <a:lnTo>
                      <a:pt x="350" y="596"/>
                    </a:lnTo>
                    <a:lnTo>
                      <a:pt x="366" y="613"/>
                    </a:lnTo>
                    <a:lnTo>
                      <a:pt x="369" y="604"/>
                    </a:lnTo>
                    <a:lnTo>
                      <a:pt x="369" y="603"/>
                    </a:lnTo>
                    <a:lnTo>
                      <a:pt x="368" y="601"/>
                    </a:lnTo>
                    <a:lnTo>
                      <a:pt x="369" y="601"/>
                    </a:lnTo>
                    <a:lnTo>
                      <a:pt x="375" y="604"/>
                    </a:lnTo>
                    <a:lnTo>
                      <a:pt x="382" y="611"/>
                    </a:lnTo>
                    <a:lnTo>
                      <a:pt x="386" y="618"/>
                    </a:lnTo>
                    <a:lnTo>
                      <a:pt x="389" y="623"/>
                    </a:lnTo>
                    <a:lnTo>
                      <a:pt x="390" y="625"/>
                    </a:lnTo>
                    <a:lnTo>
                      <a:pt x="398" y="616"/>
                    </a:lnTo>
                    <a:lnTo>
                      <a:pt x="404" y="609"/>
                    </a:lnTo>
                    <a:lnTo>
                      <a:pt x="407" y="603"/>
                    </a:lnTo>
                    <a:lnTo>
                      <a:pt x="408" y="601"/>
                    </a:lnTo>
                    <a:lnTo>
                      <a:pt x="423" y="631"/>
                    </a:lnTo>
                    <a:lnTo>
                      <a:pt x="432" y="660"/>
                    </a:lnTo>
                    <a:lnTo>
                      <a:pt x="438" y="681"/>
                    </a:lnTo>
                    <a:lnTo>
                      <a:pt x="439" y="691"/>
                    </a:lnTo>
                    <a:lnTo>
                      <a:pt x="429" y="689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3091" name="Freeform 323"/>
              <p:cNvSpPr>
                <a:spLocks/>
              </p:cNvSpPr>
              <p:nvPr/>
            </p:nvSpPr>
            <p:spPr bwMode="auto">
              <a:xfrm>
                <a:off x="4278" y="1507"/>
                <a:ext cx="79" cy="108"/>
              </a:xfrm>
              <a:custGeom>
                <a:avLst/>
                <a:gdLst/>
                <a:ahLst/>
                <a:cxnLst>
                  <a:cxn ang="0">
                    <a:pos x="4" y="171"/>
                  </a:cxn>
                  <a:cxn ang="0">
                    <a:pos x="16" y="188"/>
                  </a:cxn>
                  <a:cxn ang="0">
                    <a:pos x="24" y="194"/>
                  </a:cxn>
                  <a:cxn ang="0">
                    <a:pos x="15" y="199"/>
                  </a:cxn>
                  <a:cxn ang="0">
                    <a:pos x="30" y="207"/>
                  </a:cxn>
                  <a:cxn ang="0">
                    <a:pos x="45" y="213"/>
                  </a:cxn>
                  <a:cxn ang="0">
                    <a:pos x="62" y="217"/>
                  </a:cxn>
                  <a:cxn ang="0">
                    <a:pos x="68" y="202"/>
                  </a:cxn>
                  <a:cxn ang="0">
                    <a:pos x="89" y="205"/>
                  </a:cxn>
                  <a:cxn ang="0">
                    <a:pos x="101" y="205"/>
                  </a:cxn>
                  <a:cxn ang="0">
                    <a:pos x="116" y="194"/>
                  </a:cxn>
                  <a:cxn ang="0">
                    <a:pos x="139" y="190"/>
                  </a:cxn>
                  <a:cxn ang="0">
                    <a:pos x="132" y="189"/>
                  </a:cxn>
                  <a:cxn ang="0">
                    <a:pos x="110" y="188"/>
                  </a:cxn>
                  <a:cxn ang="0">
                    <a:pos x="86" y="183"/>
                  </a:cxn>
                  <a:cxn ang="0">
                    <a:pos x="124" y="164"/>
                  </a:cxn>
                  <a:cxn ang="0">
                    <a:pos x="116" y="163"/>
                  </a:cxn>
                  <a:cxn ang="0">
                    <a:pos x="102" y="160"/>
                  </a:cxn>
                  <a:cxn ang="0">
                    <a:pos x="87" y="153"/>
                  </a:cxn>
                  <a:cxn ang="0">
                    <a:pos x="81" y="148"/>
                  </a:cxn>
                  <a:cxn ang="0">
                    <a:pos x="94" y="148"/>
                  </a:cxn>
                  <a:cxn ang="0">
                    <a:pos x="116" y="144"/>
                  </a:cxn>
                  <a:cxn ang="0">
                    <a:pos x="144" y="131"/>
                  </a:cxn>
                  <a:cxn ang="0">
                    <a:pos x="157" y="121"/>
                  </a:cxn>
                  <a:cxn ang="0">
                    <a:pos x="149" y="122"/>
                  </a:cxn>
                  <a:cxn ang="0">
                    <a:pos x="134" y="125"/>
                  </a:cxn>
                  <a:cxn ang="0">
                    <a:pos x="118" y="125"/>
                  </a:cxn>
                  <a:cxn ang="0">
                    <a:pos x="110" y="125"/>
                  </a:cxn>
                  <a:cxn ang="0">
                    <a:pos x="120" y="120"/>
                  </a:cxn>
                  <a:cxn ang="0">
                    <a:pos x="135" y="110"/>
                  </a:cxn>
                  <a:cxn ang="0">
                    <a:pos x="152" y="92"/>
                  </a:cxn>
                  <a:cxn ang="0">
                    <a:pos x="156" y="82"/>
                  </a:cxn>
                  <a:cxn ang="0">
                    <a:pos x="140" y="91"/>
                  </a:cxn>
                  <a:cxn ang="0">
                    <a:pos x="114" y="99"/>
                  </a:cxn>
                  <a:cxn ang="0">
                    <a:pos x="81" y="95"/>
                  </a:cxn>
                  <a:cxn ang="0">
                    <a:pos x="65" y="75"/>
                  </a:cxn>
                  <a:cxn ang="0">
                    <a:pos x="58" y="27"/>
                  </a:cxn>
                  <a:cxn ang="0">
                    <a:pos x="46" y="1"/>
                  </a:cxn>
                  <a:cxn ang="0">
                    <a:pos x="48" y="98"/>
                  </a:cxn>
                  <a:cxn ang="0">
                    <a:pos x="41" y="96"/>
                  </a:cxn>
                  <a:cxn ang="0">
                    <a:pos x="30" y="90"/>
                  </a:cxn>
                  <a:cxn ang="0">
                    <a:pos x="18" y="80"/>
                  </a:cxn>
                  <a:cxn ang="0">
                    <a:pos x="13" y="79"/>
                  </a:cxn>
                  <a:cxn ang="0">
                    <a:pos x="26" y="119"/>
                  </a:cxn>
                  <a:cxn ang="0">
                    <a:pos x="0" y="141"/>
                  </a:cxn>
                  <a:cxn ang="0">
                    <a:pos x="4" y="151"/>
                  </a:cxn>
                  <a:cxn ang="0">
                    <a:pos x="21" y="172"/>
                  </a:cxn>
                </a:cxnLst>
                <a:rect l="0" t="0" r="r" b="b"/>
                <a:pathLst>
                  <a:path w="158" h="217">
                    <a:moveTo>
                      <a:pt x="21" y="172"/>
                    </a:moveTo>
                    <a:lnTo>
                      <a:pt x="4" y="171"/>
                    </a:lnTo>
                    <a:lnTo>
                      <a:pt x="9" y="181"/>
                    </a:lnTo>
                    <a:lnTo>
                      <a:pt x="16" y="188"/>
                    </a:lnTo>
                    <a:lnTo>
                      <a:pt x="21" y="192"/>
                    </a:lnTo>
                    <a:lnTo>
                      <a:pt x="24" y="194"/>
                    </a:lnTo>
                    <a:lnTo>
                      <a:pt x="8" y="194"/>
                    </a:lnTo>
                    <a:lnTo>
                      <a:pt x="15" y="199"/>
                    </a:lnTo>
                    <a:lnTo>
                      <a:pt x="23" y="204"/>
                    </a:lnTo>
                    <a:lnTo>
                      <a:pt x="30" y="207"/>
                    </a:lnTo>
                    <a:lnTo>
                      <a:pt x="36" y="211"/>
                    </a:lnTo>
                    <a:lnTo>
                      <a:pt x="45" y="213"/>
                    </a:lnTo>
                    <a:lnTo>
                      <a:pt x="54" y="216"/>
                    </a:lnTo>
                    <a:lnTo>
                      <a:pt x="62" y="217"/>
                    </a:lnTo>
                    <a:lnTo>
                      <a:pt x="72" y="217"/>
                    </a:lnTo>
                    <a:lnTo>
                      <a:pt x="68" y="202"/>
                    </a:lnTo>
                    <a:lnTo>
                      <a:pt x="79" y="204"/>
                    </a:lnTo>
                    <a:lnTo>
                      <a:pt x="89" y="205"/>
                    </a:lnTo>
                    <a:lnTo>
                      <a:pt x="97" y="205"/>
                    </a:lnTo>
                    <a:lnTo>
                      <a:pt x="101" y="205"/>
                    </a:lnTo>
                    <a:lnTo>
                      <a:pt x="92" y="198"/>
                    </a:lnTo>
                    <a:lnTo>
                      <a:pt x="116" y="194"/>
                    </a:lnTo>
                    <a:lnTo>
                      <a:pt x="132" y="191"/>
                    </a:lnTo>
                    <a:lnTo>
                      <a:pt x="139" y="190"/>
                    </a:lnTo>
                    <a:lnTo>
                      <a:pt x="138" y="189"/>
                    </a:lnTo>
                    <a:lnTo>
                      <a:pt x="132" y="189"/>
                    </a:lnTo>
                    <a:lnTo>
                      <a:pt x="122" y="189"/>
                    </a:lnTo>
                    <a:lnTo>
                      <a:pt x="110" y="188"/>
                    </a:lnTo>
                    <a:lnTo>
                      <a:pt x="97" y="187"/>
                    </a:lnTo>
                    <a:lnTo>
                      <a:pt x="86" y="183"/>
                    </a:lnTo>
                    <a:lnTo>
                      <a:pt x="125" y="164"/>
                    </a:lnTo>
                    <a:lnTo>
                      <a:pt x="124" y="164"/>
                    </a:lnTo>
                    <a:lnTo>
                      <a:pt x="120" y="164"/>
                    </a:lnTo>
                    <a:lnTo>
                      <a:pt x="116" y="163"/>
                    </a:lnTo>
                    <a:lnTo>
                      <a:pt x="109" y="161"/>
                    </a:lnTo>
                    <a:lnTo>
                      <a:pt x="102" y="160"/>
                    </a:lnTo>
                    <a:lnTo>
                      <a:pt x="94" y="157"/>
                    </a:lnTo>
                    <a:lnTo>
                      <a:pt x="87" y="153"/>
                    </a:lnTo>
                    <a:lnTo>
                      <a:pt x="79" y="148"/>
                    </a:lnTo>
                    <a:lnTo>
                      <a:pt x="81" y="148"/>
                    </a:lnTo>
                    <a:lnTo>
                      <a:pt x="86" y="148"/>
                    </a:lnTo>
                    <a:lnTo>
                      <a:pt x="94" y="148"/>
                    </a:lnTo>
                    <a:lnTo>
                      <a:pt x="103" y="146"/>
                    </a:lnTo>
                    <a:lnTo>
                      <a:pt x="116" y="144"/>
                    </a:lnTo>
                    <a:lnTo>
                      <a:pt x="129" y="138"/>
                    </a:lnTo>
                    <a:lnTo>
                      <a:pt x="144" y="131"/>
                    </a:lnTo>
                    <a:lnTo>
                      <a:pt x="158" y="121"/>
                    </a:lnTo>
                    <a:lnTo>
                      <a:pt x="157" y="121"/>
                    </a:lnTo>
                    <a:lnTo>
                      <a:pt x="154" y="122"/>
                    </a:lnTo>
                    <a:lnTo>
                      <a:pt x="149" y="122"/>
                    </a:lnTo>
                    <a:lnTo>
                      <a:pt x="142" y="123"/>
                    </a:lnTo>
                    <a:lnTo>
                      <a:pt x="134" y="125"/>
                    </a:lnTo>
                    <a:lnTo>
                      <a:pt x="126" y="125"/>
                    </a:lnTo>
                    <a:lnTo>
                      <a:pt x="118" y="125"/>
                    </a:lnTo>
                    <a:lnTo>
                      <a:pt x="109" y="125"/>
                    </a:lnTo>
                    <a:lnTo>
                      <a:pt x="110" y="125"/>
                    </a:lnTo>
                    <a:lnTo>
                      <a:pt x="115" y="122"/>
                    </a:lnTo>
                    <a:lnTo>
                      <a:pt x="120" y="120"/>
                    </a:lnTo>
                    <a:lnTo>
                      <a:pt x="127" y="115"/>
                    </a:lnTo>
                    <a:lnTo>
                      <a:pt x="135" y="110"/>
                    </a:lnTo>
                    <a:lnTo>
                      <a:pt x="144" y="102"/>
                    </a:lnTo>
                    <a:lnTo>
                      <a:pt x="152" y="92"/>
                    </a:lnTo>
                    <a:lnTo>
                      <a:pt x="158" y="81"/>
                    </a:lnTo>
                    <a:lnTo>
                      <a:pt x="156" y="82"/>
                    </a:lnTo>
                    <a:lnTo>
                      <a:pt x="150" y="87"/>
                    </a:lnTo>
                    <a:lnTo>
                      <a:pt x="140" y="91"/>
                    </a:lnTo>
                    <a:lnTo>
                      <a:pt x="129" y="96"/>
                    </a:lnTo>
                    <a:lnTo>
                      <a:pt x="114" y="99"/>
                    </a:lnTo>
                    <a:lnTo>
                      <a:pt x="99" y="99"/>
                    </a:lnTo>
                    <a:lnTo>
                      <a:pt x="81" y="95"/>
                    </a:lnTo>
                    <a:lnTo>
                      <a:pt x="65" y="84"/>
                    </a:lnTo>
                    <a:lnTo>
                      <a:pt x="65" y="75"/>
                    </a:lnTo>
                    <a:lnTo>
                      <a:pt x="63" y="54"/>
                    </a:lnTo>
                    <a:lnTo>
                      <a:pt x="58" y="27"/>
                    </a:lnTo>
                    <a:lnTo>
                      <a:pt x="50" y="0"/>
                    </a:lnTo>
                    <a:lnTo>
                      <a:pt x="46" y="1"/>
                    </a:lnTo>
                    <a:lnTo>
                      <a:pt x="49" y="98"/>
                    </a:lnTo>
                    <a:lnTo>
                      <a:pt x="48" y="98"/>
                    </a:lnTo>
                    <a:lnTo>
                      <a:pt x="46" y="97"/>
                    </a:lnTo>
                    <a:lnTo>
                      <a:pt x="41" y="96"/>
                    </a:lnTo>
                    <a:lnTo>
                      <a:pt x="36" y="93"/>
                    </a:lnTo>
                    <a:lnTo>
                      <a:pt x="30" y="90"/>
                    </a:lnTo>
                    <a:lnTo>
                      <a:pt x="24" y="85"/>
                    </a:lnTo>
                    <a:lnTo>
                      <a:pt x="18" y="80"/>
                    </a:lnTo>
                    <a:lnTo>
                      <a:pt x="12" y="72"/>
                    </a:lnTo>
                    <a:lnTo>
                      <a:pt x="13" y="79"/>
                    </a:lnTo>
                    <a:lnTo>
                      <a:pt x="17" y="96"/>
                    </a:lnTo>
                    <a:lnTo>
                      <a:pt x="26" y="119"/>
                    </a:lnTo>
                    <a:lnTo>
                      <a:pt x="42" y="141"/>
                    </a:lnTo>
                    <a:lnTo>
                      <a:pt x="0" y="141"/>
                    </a:lnTo>
                    <a:lnTo>
                      <a:pt x="1" y="143"/>
                    </a:lnTo>
                    <a:lnTo>
                      <a:pt x="4" y="151"/>
                    </a:lnTo>
                    <a:lnTo>
                      <a:pt x="11" y="160"/>
                    </a:lnTo>
                    <a:lnTo>
                      <a:pt x="21" y="172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3092" name="Freeform 324"/>
              <p:cNvSpPr>
                <a:spLocks/>
              </p:cNvSpPr>
              <p:nvPr/>
            </p:nvSpPr>
            <p:spPr bwMode="auto">
              <a:xfrm>
                <a:off x="3852" y="1442"/>
                <a:ext cx="33" cy="50"/>
              </a:xfrm>
              <a:custGeom>
                <a:avLst/>
                <a:gdLst/>
                <a:ahLst/>
                <a:cxnLst>
                  <a:cxn ang="0">
                    <a:pos x="64" y="101"/>
                  </a:cxn>
                  <a:cxn ang="0">
                    <a:pos x="49" y="95"/>
                  </a:cxn>
                  <a:cxn ang="0">
                    <a:pos x="37" y="85"/>
                  </a:cxn>
                  <a:cxn ang="0">
                    <a:pos x="25" y="73"/>
                  </a:cxn>
                  <a:cxn ang="0">
                    <a:pos x="15" y="59"/>
                  </a:cxn>
                  <a:cxn ang="0">
                    <a:pos x="8" y="44"/>
                  </a:cxn>
                  <a:cxn ang="0">
                    <a:pos x="2" y="28"/>
                  </a:cxn>
                  <a:cxn ang="0">
                    <a:pos x="0" y="14"/>
                  </a:cxn>
                  <a:cxn ang="0">
                    <a:pos x="1" y="0"/>
                  </a:cxn>
                  <a:cxn ang="0">
                    <a:pos x="5" y="27"/>
                  </a:cxn>
                  <a:cxn ang="0">
                    <a:pos x="14" y="48"/>
                  </a:cxn>
                  <a:cxn ang="0">
                    <a:pos x="24" y="66"/>
                  </a:cxn>
                  <a:cxn ang="0">
                    <a:pos x="35" y="80"/>
                  </a:cxn>
                  <a:cxn ang="0">
                    <a:pos x="46" y="90"/>
                  </a:cxn>
                  <a:cxn ang="0">
                    <a:pos x="55" y="97"/>
                  </a:cxn>
                  <a:cxn ang="0">
                    <a:pos x="62" y="100"/>
                  </a:cxn>
                  <a:cxn ang="0">
                    <a:pos x="64" y="101"/>
                  </a:cxn>
                </a:cxnLst>
                <a:rect l="0" t="0" r="r" b="b"/>
                <a:pathLst>
                  <a:path w="64" h="101">
                    <a:moveTo>
                      <a:pt x="64" y="101"/>
                    </a:moveTo>
                    <a:lnTo>
                      <a:pt x="49" y="95"/>
                    </a:lnTo>
                    <a:lnTo>
                      <a:pt x="37" y="85"/>
                    </a:lnTo>
                    <a:lnTo>
                      <a:pt x="25" y="73"/>
                    </a:lnTo>
                    <a:lnTo>
                      <a:pt x="15" y="59"/>
                    </a:lnTo>
                    <a:lnTo>
                      <a:pt x="8" y="44"/>
                    </a:lnTo>
                    <a:lnTo>
                      <a:pt x="2" y="28"/>
                    </a:lnTo>
                    <a:lnTo>
                      <a:pt x="0" y="14"/>
                    </a:lnTo>
                    <a:lnTo>
                      <a:pt x="1" y="0"/>
                    </a:lnTo>
                    <a:lnTo>
                      <a:pt x="5" y="27"/>
                    </a:lnTo>
                    <a:lnTo>
                      <a:pt x="14" y="48"/>
                    </a:lnTo>
                    <a:lnTo>
                      <a:pt x="24" y="66"/>
                    </a:lnTo>
                    <a:lnTo>
                      <a:pt x="35" y="80"/>
                    </a:lnTo>
                    <a:lnTo>
                      <a:pt x="46" y="90"/>
                    </a:lnTo>
                    <a:lnTo>
                      <a:pt x="55" y="97"/>
                    </a:lnTo>
                    <a:lnTo>
                      <a:pt x="62" y="100"/>
                    </a:lnTo>
                    <a:lnTo>
                      <a:pt x="64" y="101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3093" name="Freeform 325"/>
              <p:cNvSpPr>
                <a:spLocks/>
              </p:cNvSpPr>
              <p:nvPr/>
            </p:nvSpPr>
            <p:spPr bwMode="auto">
              <a:xfrm>
                <a:off x="3901" y="1460"/>
                <a:ext cx="47" cy="79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" y="15"/>
                  </a:cxn>
                  <a:cxn ang="0">
                    <a:pos x="5" y="30"/>
                  </a:cxn>
                  <a:cxn ang="0">
                    <a:pos x="10" y="43"/>
                  </a:cxn>
                  <a:cxn ang="0">
                    <a:pos x="17" y="54"/>
                  </a:cxn>
                  <a:cxn ang="0">
                    <a:pos x="26" y="64"/>
                  </a:cxn>
                  <a:cxn ang="0">
                    <a:pos x="36" y="72"/>
                  </a:cxn>
                  <a:cxn ang="0">
                    <a:pos x="48" y="81"/>
                  </a:cxn>
                  <a:cxn ang="0">
                    <a:pos x="60" y="87"/>
                  </a:cxn>
                  <a:cxn ang="0">
                    <a:pos x="72" y="94"/>
                  </a:cxn>
                  <a:cxn ang="0">
                    <a:pos x="81" y="102"/>
                  </a:cxn>
                  <a:cxn ang="0">
                    <a:pos x="87" y="112"/>
                  </a:cxn>
                  <a:cxn ang="0">
                    <a:pos x="90" y="121"/>
                  </a:cxn>
                  <a:cxn ang="0">
                    <a:pos x="91" y="130"/>
                  </a:cxn>
                  <a:cxn ang="0">
                    <a:pos x="90" y="139"/>
                  </a:cxn>
                  <a:cxn ang="0">
                    <a:pos x="89" y="148"/>
                  </a:cxn>
                  <a:cxn ang="0">
                    <a:pos x="87" y="158"/>
                  </a:cxn>
                  <a:cxn ang="0">
                    <a:pos x="91" y="146"/>
                  </a:cxn>
                  <a:cxn ang="0">
                    <a:pos x="94" y="134"/>
                  </a:cxn>
                  <a:cxn ang="0">
                    <a:pos x="95" y="120"/>
                  </a:cxn>
                  <a:cxn ang="0">
                    <a:pos x="94" y="106"/>
                  </a:cxn>
                  <a:cxn ang="0">
                    <a:pos x="90" y="94"/>
                  </a:cxn>
                  <a:cxn ang="0">
                    <a:pos x="85" y="84"/>
                  </a:cxn>
                  <a:cxn ang="0">
                    <a:pos x="75" y="77"/>
                  </a:cxn>
                  <a:cxn ang="0">
                    <a:pos x="64" y="75"/>
                  </a:cxn>
                  <a:cxn ang="0">
                    <a:pos x="48" y="71"/>
                  </a:cxn>
                  <a:cxn ang="0">
                    <a:pos x="35" y="63"/>
                  </a:cxn>
                  <a:cxn ang="0">
                    <a:pos x="23" y="51"/>
                  </a:cxn>
                  <a:cxn ang="0">
                    <a:pos x="15" y="37"/>
                  </a:cxn>
                  <a:cxn ang="0">
                    <a:pos x="9" y="24"/>
                  </a:cxn>
                  <a:cxn ang="0">
                    <a:pos x="4" y="11"/>
                  </a:cxn>
                  <a:cxn ang="0">
                    <a:pos x="2" y="3"/>
                  </a:cxn>
                  <a:cxn ang="0">
                    <a:pos x="0" y="0"/>
                  </a:cxn>
                </a:cxnLst>
                <a:rect l="0" t="0" r="r" b="b"/>
                <a:pathLst>
                  <a:path w="95" h="158">
                    <a:moveTo>
                      <a:pt x="0" y="0"/>
                    </a:moveTo>
                    <a:lnTo>
                      <a:pt x="2" y="15"/>
                    </a:lnTo>
                    <a:lnTo>
                      <a:pt x="5" y="30"/>
                    </a:lnTo>
                    <a:lnTo>
                      <a:pt x="10" y="43"/>
                    </a:lnTo>
                    <a:lnTo>
                      <a:pt x="17" y="54"/>
                    </a:lnTo>
                    <a:lnTo>
                      <a:pt x="26" y="64"/>
                    </a:lnTo>
                    <a:lnTo>
                      <a:pt x="36" y="72"/>
                    </a:lnTo>
                    <a:lnTo>
                      <a:pt x="48" y="81"/>
                    </a:lnTo>
                    <a:lnTo>
                      <a:pt x="60" y="87"/>
                    </a:lnTo>
                    <a:lnTo>
                      <a:pt x="72" y="94"/>
                    </a:lnTo>
                    <a:lnTo>
                      <a:pt x="81" y="102"/>
                    </a:lnTo>
                    <a:lnTo>
                      <a:pt x="87" y="112"/>
                    </a:lnTo>
                    <a:lnTo>
                      <a:pt x="90" y="121"/>
                    </a:lnTo>
                    <a:lnTo>
                      <a:pt x="91" y="130"/>
                    </a:lnTo>
                    <a:lnTo>
                      <a:pt x="90" y="139"/>
                    </a:lnTo>
                    <a:lnTo>
                      <a:pt x="89" y="148"/>
                    </a:lnTo>
                    <a:lnTo>
                      <a:pt x="87" y="158"/>
                    </a:lnTo>
                    <a:lnTo>
                      <a:pt x="91" y="146"/>
                    </a:lnTo>
                    <a:lnTo>
                      <a:pt x="94" y="134"/>
                    </a:lnTo>
                    <a:lnTo>
                      <a:pt x="95" y="120"/>
                    </a:lnTo>
                    <a:lnTo>
                      <a:pt x="94" y="106"/>
                    </a:lnTo>
                    <a:lnTo>
                      <a:pt x="90" y="94"/>
                    </a:lnTo>
                    <a:lnTo>
                      <a:pt x="85" y="84"/>
                    </a:lnTo>
                    <a:lnTo>
                      <a:pt x="75" y="77"/>
                    </a:lnTo>
                    <a:lnTo>
                      <a:pt x="64" y="75"/>
                    </a:lnTo>
                    <a:lnTo>
                      <a:pt x="48" y="71"/>
                    </a:lnTo>
                    <a:lnTo>
                      <a:pt x="35" y="63"/>
                    </a:lnTo>
                    <a:lnTo>
                      <a:pt x="23" y="51"/>
                    </a:lnTo>
                    <a:lnTo>
                      <a:pt x="15" y="37"/>
                    </a:lnTo>
                    <a:lnTo>
                      <a:pt x="9" y="24"/>
                    </a:lnTo>
                    <a:lnTo>
                      <a:pt x="4" y="11"/>
                    </a:lnTo>
                    <a:lnTo>
                      <a:pt x="2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3094" name="Freeform 326"/>
              <p:cNvSpPr>
                <a:spLocks/>
              </p:cNvSpPr>
              <p:nvPr/>
            </p:nvSpPr>
            <p:spPr bwMode="auto">
              <a:xfrm>
                <a:off x="3946" y="1489"/>
                <a:ext cx="56" cy="4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5" y="9"/>
                  </a:cxn>
                  <a:cxn ang="0">
                    <a:pos x="27" y="19"/>
                  </a:cxn>
                  <a:cxn ang="0">
                    <a:pos x="34" y="30"/>
                  </a:cxn>
                  <a:cxn ang="0">
                    <a:pos x="38" y="40"/>
                  </a:cxn>
                  <a:cxn ang="0">
                    <a:pos x="41" y="50"/>
                  </a:cxn>
                  <a:cxn ang="0">
                    <a:pos x="42" y="60"/>
                  </a:cxn>
                  <a:cxn ang="0">
                    <a:pos x="42" y="69"/>
                  </a:cxn>
                  <a:cxn ang="0">
                    <a:pos x="41" y="76"/>
                  </a:cxn>
                  <a:cxn ang="0">
                    <a:pos x="51" y="66"/>
                  </a:cxn>
                  <a:cxn ang="0">
                    <a:pos x="58" y="57"/>
                  </a:cxn>
                  <a:cxn ang="0">
                    <a:pos x="62" y="49"/>
                  </a:cxn>
                  <a:cxn ang="0">
                    <a:pos x="64" y="46"/>
                  </a:cxn>
                  <a:cxn ang="0">
                    <a:pos x="73" y="71"/>
                  </a:cxn>
                  <a:cxn ang="0">
                    <a:pos x="113" y="35"/>
                  </a:cxn>
                  <a:cxn ang="0">
                    <a:pos x="76" y="81"/>
                  </a:cxn>
                  <a:cxn ang="0">
                    <a:pos x="60" y="69"/>
                  </a:cxn>
                  <a:cxn ang="0">
                    <a:pos x="27" y="92"/>
                  </a:cxn>
                  <a:cxn ang="0">
                    <a:pos x="34" y="71"/>
                  </a:cxn>
                  <a:cxn ang="0">
                    <a:pos x="34" y="53"/>
                  </a:cxn>
                  <a:cxn ang="0">
                    <a:pos x="30" y="37"/>
                  </a:cxn>
                  <a:cxn ang="0">
                    <a:pos x="23" y="23"/>
                  </a:cxn>
                  <a:cxn ang="0">
                    <a:pos x="15" y="13"/>
                  </a:cxn>
                  <a:cxn ang="0">
                    <a:pos x="8" y="5"/>
                  </a:cxn>
                  <a:cxn ang="0">
                    <a:pos x="3" y="1"/>
                  </a:cxn>
                  <a:cxn ang="0">
                    <a:pos x="0" y="0"/>
                  </a:cxn>
                </a:cxnLst>
                <a:rect l="0" t="0" r="r" b="b"/>
                <a:pathLst>
                  <a:path w="113" h="92">
                    <a:moveTo>
                      <a:pt x="0" y="0"/>
                    </a:moveTo>
                    <a:lnTo>
                      <a:pt x="15" y="9"/>
                    </a:lnTo>
                    <a:lnTo>
                      <a:pt x="27" y="19"/>
                    </a:lnTo>
                    <a:lnTo>
                      <a:pt x="34" y="30"/>
                    </a:lnTo>
                    <a:lnTo>
                      <a:pt x="38" y="40"/>
                    </a:lnTo>
                    <a:lnTo>
                      <a:pt x="41" y="50"/>
                    </a:lnTo>
                    <a:lnTo>
                      <a:pt x="42" y="60"/>
                    </a:lnTo>
                    <a:lnTo>
                      <a:pt x="42" y="69"/>
                    </a:lnTo>
                    <a:lnTo>
                      <a:pt x="41" y="76"/>
                    </a:lnTo>
                    <a:lnTo>
                      <a:pt x="51" y="66"/>
                    </a:lnTo>
                    <a:lnTo>
                      <a:pt x="58" y="57"/>
                    </a:lnTo>
                    <a:lnTo>
                      <a:pt x="62" y="49"/>
                    </a:lnTo>
                    <a:lnTo>
                      <a:pt x="64" y="46"/>
                    </a:lnTo>
                    <a:lnTo>
                      <a:pt x="73" y="71"/>
                    </a:lnTo>
                    <a:lnTo>
                      <a:pt x="113" y="35"/>
                    </a:lnTo>
                    <a:lnTo>
                      <a:pt x="76" y="81"/>
                    </a:lnTo>
                    <a:lnTo>
                      <a:pt x="60" y="69"/>
                    </a:lnTo>
                    <a:lnTo>
                      <a:pt x="27" y="92"/>
                    </a:lnTo>
                    <a:lnTo>
                      <a:pt x="34" y="71"/>
                    </a:lnTo>
                    <a:lnTo>
                      <a:pt x="34" y="53"/>
                    </a:lnTo>
                    <a:lnTo>
                      <a:pt x="30" y="37"/>
                    </a:lnTo>
                    <a:lnTo>
                      <a:pt x="23" y="23"/>
                    </a:lnTo>
                    <a:lnTo>
                      <a:pt x="15" y="13"/>
                    </a:lnTo>
                    <a:lnTo>
                      <a:pt x="8" y="5"/>
                    </a:lnTo>
                    <a:lnTo>
                      <a:pt x="3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3095" name="Freeform 327"/>
              <p:cNvSpPr>
                <a:spLocks/>
              </p:cNvSpPr>
              <p:nvPr/>
            </p:nvSpPr>
            <p:spPr bwMode="auto">
              <a:xfrm>
                <a:off x="4099" y="1391"/>
                <a:ext cx="109" cy="65"/>
              </a:xfrm>
              <a:custGeom>
                <a:avLst/>
                <a:gdLst/>
                <a:ahLst/>
                <a:cxnLst>
                  <a:cxn ang="0">
                    <a:pos x="2" y="15"/>
                  </a:cxn>
                  <a:cxn ang="0">
                    <a:pos x="4" y="35"/>
                  </a:cxn>
                  <a:cxn ang="0">
                    <a:pos x="17" y="47"/>
                  </a:cxn>
                  <a:cxn ang="0">
                    <a:pos x="31" y="52"/>
                  </a:cxn>
                  <a:cxn ang="0">
                    <a:pos x="45" y="56"/>
                  </a:cxn>
                  <a:cxn ang="0">
                    <a:pos x="64" y="55"/>
                  </a:cxn>
                  <a:cxn ang="0">
                    <a:pos x="85" y="49"/>
                  </a:cxn>
                  <a:cxn ang="0">
                    <a:pos x="108" y="42"/>
                  </a:cxn>
                  <a:cxn ang="0">
                    <a:pos x="132" y="38"/>
                  </a:cxn>
                  <a:cxn ang="0">
                    <a:pos x="157" y="39"/>
                  </a:cxn>
                  <a:cxn ang="0">
                    <a:pos x="183" y="47"/>
                  </a:cxn>
                  <a:cxn ang="0">
                    <a:pos x="207" y="63"/>
                  </a:cxn>
                  <a:cxn ang="0">
                    <a:pos x="200" y="60"/>
                  </a:cxn>
                  <a:cxn ang="0">
                    <a:pos x="175" y="45"/>
                  </a:cxn>
                  <a:cxn ang="0">
                    <a:pos x="155" y="41"/>
                  </a:cxn>
                  <a:cxn ang="0">
                    <a:pos x="138" y="42"/>
                  </a:cxn>
                  <a:cxn ang="0">
                    <a:pos x="118" y="46"/>
                  </a:cxn>
                  <a:cxn ang="0">
                    <a:pos x="101" y="53"/>
                  </a:cxn>
                  <a:cxn ang="0">
                    <a:pos x="85" y="62"/>
                  </a:cxn>
                  <a:cxn ang="0">
                    <a:pos x="73" y="69"/>
                  </a:cxn>
                  <a:cxn ang="0">
                    <a:pos x="77" y="80"/>
                  </a:cxn>
                  <a:cxn ang="0">
                    <a:pos x="93" y="88"/>
                  </a:cxn>
                  <a:cxn ang="0">
                    <a:pos x="110" y="87"/>
                  </a:cxn>
                  <a:cxn ang="0">
                    <a:pos x="132" y="86"/>
                  </a:cxn>
                  <a:cxn ang="0">
                    <a:pos x="157" y="87"/>
                  </a:cxn>
                  <a:cxn ang="0">
                    <a:pos x="177" y="92"/>
                  </a:cxn>
                  <a:cxn ang="0">
                    <a:pos x="191" y="100"/>
                  </a:cxn>
                  <a:cxn ang="0">
                    <a:pos x="202" y="110"/>
                  </a:cxn>
                  <a:cxn ang="0">
                    <a:pos x="192" y="105"/>
                  </a:cxn>
                  <a:cxn ang="0">
                    <a:pos x="161" y="92"/>
                  </a:cxn>
                  <a:cxn ang="0">
                    <a:pos x="133" y="88"/>
                  </a:cxn>
                  <a:cxn ang="0">
                    <a:pos x="111" y="92"/>
                  </a:cxn>
                  <a:cxn ang="0">
                    <a:pos x="93" y="97"/>
                  </a:cxn>
                  <a:cxn ang="0">
                    <a:pos x="76" y="95"/>
                  </a:cxn>
                  <a:cxn ang="0">
                    <a:pos x="81" y="103"/>
                  </a:cxn>
                  <a:cxn ang="0">
                    <a:pos x="95" y="115"/>
                  </a:cxn>
                  <a:cxn ang="0">
                    <a:pos x="107" y="121"/>
                  </a:cxn>
                  <a:cxn ang="0">
                    <a:pos x="124" y="125"/>
                  </a:cxn>
                  <a:cxn ang="0">
                    <a:pos x="127" y="130"/>
                  </a:cxn>
                  <a:cxn ang="0">
                    <a:pos x="102" y="122"/>
                  </a:cxn>
                  <a:cxn ang="0">
                    <a:pos x="80" y="108"/>
                  </a:cxn>
                  <a:cxn ang="0">
                    <a:pos x="68" y="101"/>
                  </a:cxn>
                  <a:cxn ang="0">
                    <a:pos x="58" y="91"/>
                  </a:cxn>
                  <a:cxn ang="0">
                    <a:pos x="56" y="69"/>
                  </a:cxn>
                  <a:cxn ang="0">
                    <a:pos x="30" y="57"/>
                  </a:cxn>
                  <a:cxn ang="0">
                    <a:pos x="2" y="37"/>
                  </a:cxn>
                  <a:cxn ang="0">
                    <a:pos x="1" y="16"/>
                  </a:cxn>
                  <a:cxn ang="0">
                    <a:pos x="8" y="2"/>
                  </a:cxn>
                </a:cxnLst>
                <a:rect l="0" t="0" r="r" b="b"/>
                <a:pathLst>
                  <a:path w="217" h="130">
                    <a:moveTo>
                      <a:pt x="9" y="0"/>
                    </a:moveTo>
                    <a:lnTo>
                      <a:pt x="2" y="15"/>
                    </a:lnTo>
                    <a:lnTo>
                      <a:pt x="1" y="26"/>
                    </a:lnTo>
                    <a:lnTo>
                      <a:pt x="4" y="35"/>
                    </a:lnTo>
                    <a:lnTo>
                      <a:pt x="10" y="41"/>
                    </a:lnTo>
                    <a:lnTo>
                      <a:pt x="17" y="47"/>
                    </a:lnTo>
                    <a:lnTo>
                      <a:pt x="25" y="49"/>
                    </a:lnTo>
                    <a:lnTo>
                      <a:pt x="31" y="52"/>
                    </a:lnTo>
                    <a:lnTo>
                      <a:pt x="35" y="53"/>
                    </a:lnTo>
                    <a:lnTo>
                      <a:pt x="45" y="56"/>
                    </a:lnTo>
                    <a:lnTo>
                      <a:pt x="55" y="56"/>
                    </a:lnTo>
                    <a:lnTo>
                      <a:pt x="64" y="55"/>
                    </a:lnTo>
                    <a:lnTo>
                      <a:pt x="75" y="53"/>
                    </a:lnTo>
                    <a:lnTo>
                      <a:pt x="85" y="49"/>
                    </a:lnTo>
                    <a:lnTo>
                      <a:pt x="96" y="46"/>
                    </a:lnTo>
                    <a:lnTo>
                      <a:pt x="108" y="42"/>
                    </a:lnTo>
                    <a:lnTo>
                      <a:pt x="119" y="40"/>
                    </a:lnTo>
                    <a:lnTo>
                      <a:pt x="132" y="38"/>
                    </a:lnTo>
                    <a:lnTo>
                      <a:pt x="145" y="38"/>
                    </a:lnTo>
                    <a:lnTo>
                      <a:pt x="157" y="39"/>
                    </a:lnTo>
                    <a:lnTo>
                      <a:pt x="170" y="42"/>
                    </a:lnTo>
                    <a:lnTo>
                      <a:pt x="183" y="47"/>
                    </a:lnTo>
                    <a:lnTo>
                      <a:pt x="195" y="54"/>
                    </a:lnTo>
                    <a:lnTo>
                      <a:pt x="207" y="63"/>
                    </a:lnTo>
                    <a:lnTo>
                      <a:pt x="217" y="73"/>
                    </a:lnTo>
                    <a:lnTo>
                      <a:pt x="200" y="60"/>
                    </a:lnTo>
                    <a:lnTo>
                      <a:pt x="186" y="50"/>
                    </a:lnTo>
                    <a:lnTo>
                      <a:pt x="175" y="45"/>
                    </a:lnTo>
                    <a:lnTo>
                      <a:pt x="164" y="42"/>
                    </a:lnTo>
                    <a:lnTo>
                      <a:pt x="155" y="41"/>
                    </a:lnTo>
                    <a:lnTo>
                      <a:pt x="147" y="41"/>
                    </a:lnTo>
                    <a:lnTo>
                      <a:pt x="138" y="42"/>
                    </a:lnTo>
                    <a:lnTo>
                      <a:pt x="129" y="44"/>
                    </a:lnTo>
                    <a:lnTo>
                      <a:pt x="118" y="46"/>
                    </a:lnTo>
                    <a:lnTo>
                      <a:pt x="109" y="49"/>
                    </a:lnTo>
                    <a:lnTo>
                      <a:pt x="101" y="53"/>
                    </a:lnTo>
                    <a:lnTo>
                      <a:pt x="92" y="57"/>
                    </a:lnTo>
                    <a:lnTo>
                      <a:pt x="85" y="62"/>
                    </a:lnTo>
                    <a:lnTo>
                      <a:pt x="78" y="65"/>
                    </a:lnTo>
                    <a:lnTo>
                      <a:pt x="73" y="69"/>
                    </a:lnTo>
                    <a:lnTo>
                      <a:pt x="69" y="71"/>
                    </a:lnTo>
                    <a:lnTo>
                      <a:pt x="77" y="80"/>
                    </a:lnTo>
                    <a:lnTo>
                      <a:pt x="85" y="86"/>
                    </a:lnTo>
                    <a:lnTo>
                      <a:pt x="93" y="88"/>
                    </a:lnTo>
                    <a:lnTo>
                      <a:pt x="102" y="88"/>
                    </a:lnTo>
                    <a:lnTo>
                      <a:pt x="110" y="87"/>
                    </a:lnTo>
                    <a:lnTo>
                      <a:pt x="121" y="86"/>
                    </a:lnTo>
                    <a:lnTo>
                      <a:pt x="132" y="86"/>
                    </a:lnTo>
                    <a:lnTo>
                      <a:pt x="145" y="86"/>
                    </a:lnTo>
                    <a:lnTo>
                      <a:pt x="157" y="87"/>
                    </a:lnTo>
                    <a:lnTo>
                      <a:pt x="168" y="90"/>
                    </a:lnTo>
                    <a:lnTo>
                      <a:pt x="177" y="92"/>
                    </a:lnTo>
                    <a:lnTo>
                      <a:pt x="185" y="95"/>
                    </a:lnTo>
                    <a:lnTo>
                      <a:pt x="191" y="100"/>
                    </a:lnTo>
                    <a:lnTo>
                      <a:pt x="197" y="105"/>
                    </a:lnTo>
                    <a:lnTo>
                      <a:pt x="202" y="110"/>
                    </a:lnTo>
                    <a:lnTo>
                      <a:pt x="208" y="116"/>
                    </a:lnTo>
                    <a:lnTo>
                      <a:pt x="192" y="105"/>
                    </a:lnTo>
                    <a:lnTo>
                      <a:pt x="176" y="97"/>
                    </a:lnTo>
                    <a:lnTo>
                      <a:pt x="161" y="92"/>
                    </a:lnTo>
                    <a:lnTo>
                      <a:pt x="146" y="90"/>
                    </a:lnTo>
                    <a:lnTo>
                      <a:pt x="133" y="88"/>
                    </a:lnTo>
                    <a:lnTo>
                      <a:pt x="122" y="90"/>
                    </a:lnTo>
                    <a:lnTo>
                      <a:pt x="111" y="92"/>
                    </a:lnTo>
                    <a:lnTo>
                      <a:pt x="103" y="94"/>
                    </a:lnTo>
                    <a:lnTo>
                      <a:pt x="93" y="97"/>
                    </a:lnTo>
                    <a:lnTo>
                      <a:pt x="83" y="95"/>
                    </a:lnTo>
                    <a:lnTo>
                      <a:pt x="76" y="95"/>
                    </a:lnTo>
                    <a:lnTo>
                      <a:pt x="72" y="94"/>
                    </a:lnTo>
                    <a:lnTo>
                      <a:pt x="81" y="103"/>
                    </a:lnTo>
                    <a:lnTo>
                      <a:pt x="89" y="110"/>
                    </a:lnTo>
                    <a:lnTo>
                      <a:pt x="95" y="115"/>
                    </a:lnTo>
                    <a:lnTo>
                      <a:pt x="100" y="118"/>
                    </a:lnTo>
                    <a:lnTo>
                      <a:pt x="107" y="121"/>
                    </a:lnTo>
                    <a:lnTo>
                      <a:pt x="114" y="123"/>
                    </a:lnTo>
                    <a:lnTo>
                      <a:pt x="124" y="125"/>
                    </a:lnTo>
                    <a:lnTo>
                      <a:pt x="138" y="128"/>
                    </a:lnTo>
                    <a:lnTo>
                      <a:pt x="127" y="130"/>
                    </a:lnTo>
                    <a:lnTo>
                      <a:pt x="115" y="128"/>
                    </a:lnTo>
                    <a:lnTo>
                      <a:pt x="102" y="122"/>
                    </a:lnTo>
                    <a:lnTo>
                      <a:pt x="91" y="115"/>
                    </a:lnTo>
                    <a:lnTo>
                      <a:pt x="80" y="108"/>
                    </a:lnTo>
                    <a:lnTo>
                      <a:pt x="72" y="102"/>
                    </a:lnTo>
                    <a:lnTo>
                      <a:pt x="68" y="101"/>
                    </a:lnTo>
                    <a:lnTo>
                      <a:pt x="69" y="103"/>
                    </a:lnTo>
                    <a:lnTo>
                      <a:pt x="58" y="91"/>
                    </a:lnTo>
                    <a:lnTo>
                      <a:pt x="56" y="78"/>
                    </a:lnTo>
                    <a:lnTo>
                      <a:pt x="56" y="69"/>
                    </a:lnTo>
                    <a:lnTo>
                      <a:pt x="57" y="65"/>
                    </a:lnTo>
                    <a:lnTo>
                      <a:pt x="30" y="57"/>
                    </a:lnTo>
                    <a:lnTo>
                      <a:pt x="12" y="47"/>
                    </a:lnTo>
                    <a:lnTo>
                      <a:pt x="2" y="37"/>
                    </a:lnTo>
                    <a:lnTo>
                      <a:pt x="0" y="25"/>
                    </a:lnTo>
                    <a:lnTo>
                      <a:pt x="1" y="16"/>
                    </a:lnTo>
                    <a:lnTo>
                      <a:pt x="4" y="8"/>
                    </a:lnTo>
                    <a:lnTo>
                      <a:pt x="8" y="2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3096" name="Freeform 328"/>
              <p:cNvSpPr>
                <a:spLocks/>
              </p:cNvSpPr>
              <p:nvPr/>
            </p:nvSpPr>
            <p:spPr bwMode="auto">
              <a:xfrm>
                <a:off x="3803" y="1238"/>
                <a:ext cx="14" cy="5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6" y="11"/>
                  </a:cxn>
                  <a:cxn ang="0">
                    <a:pos x="24" y="19"/>
                  </a:cxn>
                  <a:cxn ang="0">
                    <a:pos x="26" y="27"/>
                  </a:cxn>
                  <a:cxn ang="0">
                    <a:pos x="27" y="39"/>
                  </a:cxn>
                  <a:cxn ang="0">
                    <a:pos x="29" y="55"/>
                  </a:cxn>
                  <a:cxn ang="0">
                    <a:pos x="26" y="72"/>
                  </a:cxn>
                  <a:cxn ang="0">
                    <a:pos x="20" y="90"/>
                  </a:cxn>
                  <a:cxn ang="0">
                    <a:pos x="7" y="106"/>
                  </a:cxn>
                  <a:cxn ang="0">
                    <a:pos x="16" y="87"/>
                  </a:cxn>
                  <a:cxn ang="0">
                    <a:pos x="20" y="78"/>
                  </a:cxn>
                  <a:cxn ang="0">
                    <a:pos x="23" y="69"/>
                  </a:cxn>
                  <a:cxn ang="0">
                    <a:pos x="22" y="55"/>
                  </a:cxn>
                  <a:cxn ang="0">
                    <a:pos x="17" y="35"/>
                  </a:cxn>
                  <a:cxn ang="0">
                    <a:pos x="9" y="17"/>
                  </a:cxn>
                  <a:cxn ang="0">
                    <a:pos x="3" y="4"/>
                  </a:cxn>
                  <a:cxn ang="0">
                    <a:pos x="0" y="0"/>
                  </a:cxn>
                </a:cxnLst>
                <a:rect l="0" t="0" r="r" b="b"/>
                <a:pathLst>
                  <a:path w="29" h="106">
                    <a:moveTo>
                      <a:pt x="0" y="0"/>
                    </a:moveTo>
                    <a:lnTo>
                      <a:pt x="16" y="11"/>
                    </a:lnTo>
                    <a:lnTo>
                      <a:pt x="24" y="19"/>
                    </a:lnTo>
                    <a:lnTo>
                      <a:pt x="26" y="27"/>
                    </a:lnTo>
                    <a:lnTo>
                      <a:pt x="27" y="39"/>
                    </a:lnTo>
                    <a:lnTo>
                      <a:pt x="29" y="55"/>
                    </a:lnTo>
                    <a:lnTo>
                      <a:pt x="26" y="72"/>
                    </a:lnTo>
                    <a:lnTo>
                      <a:pt x="20" y="90"/>
                    </a:lnTo>
                    <a:lnTo>
                      <a:pt x="7" y="106"/>
                    </a:lnTo>
                    <a:lnTo>
                      <a:pt x="16" y="87"/>
                    </a:lnTo>
                    <a:lnTo>
                      <a:pt x="20" y="78"/>
                    </a:lnTo>
                    <a:lnTo>
                      <a:pt x="23" y="69"/>
                    </a:lnTo>
                    <a:lnTo>
                      <a:pt x="22" y="55"/>
                    </a:lnTo>
                    <a:lnTo>
                      <a:pt x="17" y="35"/>
                    </a:lnTo>
                    <a:lnTo>
                      <a:pt x="9" y="17"/>
                    </a:lnTo>
                    <a:lnTo>
                      <a:pt x="3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3097" name="Freeform 329"/>
              <p:cNvSpPr>
                <a:spLocks/>
              </p:cNvSpPr>
              <p:nvPr/>
            </p:nvSpPr>
            <p:spPr bwMode="auto">
              <a:xfrm>
                <a:off x="3787" y="1256"/>
                <a:ext cx="11" cy="3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2" y="8"/>
                  </a:cxn>
                  <a:cxn ang="0">
                    <a:pos x="18" y="14"/>
                  </a:cxn>
                  <a:cxn ang="0">
                    <a:pos x="19" y="20"/>
                  </a:cxn>
                  <a:cxn ang="0">
                    <a:pos x="20" y="28"/>
                  </a:cxn>
                  <a:cxn ang="0">
                    <a:pos x="22" y="39"/>
                  </a:cxn>
                  <a:cxn ang="0">
                    <a:pos x="20" y="51"/>
                  </a:cxn>
                  <a:cxn ang="0">
                    <a:pos x="15" y="62"/>
                  </a:cxn>
                  <a:cxn ang="0">
                    <a:pos x="4" y="74"/>
                  </a:cxn>
                  <a:cxn ang="0">
                    <a:pos x="11" y="61"/>
                  </a:cxn>
                  <a:cxn ang="0">
                    <a:pos x="16" y="54"/>
                  </a:cxn>
                  <a:cxn ang="0">
                    <a:pos x="17" y="50"/>
                  </a:cxn>
                  <a:cxn ang="0">
                    <a:pos x="16" y="39"/>
                  </a:cxn>
                  <a:cxn ang="0">
                    <a:pos x="12" y="26"/>
                  </a:cxn>
                  <a:cxn ang="0">
                    <a:pos x="7" y="13"/>
                  </a:cxn>
                  <a:cxn ang="0">
                    <a:pos x="2" y="4"/>
                  </a:cxn>
                  <a:cxn ang="0">
                    <a:pos x="0" y="0"/>
                  </a:cxn>
                </a:cxnLst>
                <a:rect l="0" t="0" r="r" b="b"/>
                <a:pathLst>
                  <a:path w="22" h="74">
                    <a:moveTo>
                      <a:pt x="0" y="0"/>
                    </a:moveTo>
                    <a:lnTo>
                      <a:pt x="12" y="8"/>
                    </a:lnTo>
                    <a:lnTo>
                      <a:pt x="18" y="14"/>
                    </a:lnTo>
                    <a:lnTo>
                      <a:pt x="19" y="20"/>
                    </a:lnTo>
                    <a:lnTo>
                      <a:pt x="20" y="28"/>
                    </a:lnTo>
                    <a:lnTo>
                      <a:pt x="22" y="39"/>
                    </a:lnTo>
                    <a:lnTo>
                      <a:pt x="20" y="51"/>
                    </a:lnTo>
                    <a:lnTo>
                      <a:pt x="15" y="62"/>
                    </a:lnTo>
                    <a:lnTo>
                      <a:pt x="4" y="74"/>
                    </a:lnTo>
                    <a:lnTo>
                      <a:pt x="11" y="61"/>
                    </a:lnTo>
                    <a:lnTo>
                      <a:pt x="16" y="54"/>
                    </a:lnTo>
                    <a:lnTo>
                      <a:pt x="17" y="50"/>
                    </a:lnTo>
                    <a:lnTo>
                      <a:pt x="16" y="39"/>
                    </a:lnTo>
                    <a:lnTo>
                      <a:pt x="12" y="26"/>
                    </a:lnTo>
                    <a:lnTo>
                      <a:pt x="7" y="13"/>
                    </a:lnTo>
                    <a:lnTo>
                      <a:pt x="2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3098" name="Freeform 330"/>
              <p:cNvSpPr>
                <a:spLocks/>
              </p:cNvSpPr>
              <p:nvPr/>
            </p:nvSpPr>
            <p:spPr bwMode="auto">
              <a:xfrm>
                <a:off x="3724" y="1220"/>
                <a:ext cx="13" cy="11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26" y="10"/>
                  </a:cxn>
                  <a:cxn ang="0">
                    <a:pos x="0" y="22"/>
                  </a:cxn>
                  <a:cxn ang="0">
                    <a:pos x="5" y="16"/>
                  </a:cxn>
                  <a:cxn ang="0">
                    <a:pos x="3" y="11"/>
                  </a:cxn>
                  <a:cxn ang="0">
                    <a:pos x="3" y="6"/>
                  </a:cxn>
                  <a:cxn ang="0">
                    <a:pos x="5" y="2"/>
                  </a:cxn>
                  <a:cxn ang="0">
                    <a:pos x="5" y="0"/>
                  </a:cxn>
                </a:cxnLst>
                <a:rect l="0" t="0" r="r" b="b"/>
                <a:pathLst>
                  <a:path w="26" h="22">
                    <a:moveTo>
                      <a:pt x="5" y="0"/>
                    </a:moveTo>
                    <a:lnTo>
                      <a:pt x="26" y="10"/>
                    </a:lnTo>
                    <a:lnTo>
                      <a:pt x="0" y="22"/>
                    </a:lnTo>
                    <a:lnTo>
                      <a:pt x="5" y="16"/>
                    </a:lnTo>
                    <a:lnTo>
                      <a:pt x="3" y="11"/>
                    </a:lnTo>
                    <a:lnTo>
                      <a:pt x="3" y="6"/>
                    </a:lnTo>
                    <a:lnTo>
                      <a:pt x="5" y="2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3099" name="Freeform 331"/>
              <p:cNvSpPr>
                <a:spLocks/>
              </p:cNvSpPr>
              <p:nvPr/>
            </p:nvSpPr>
            <p:spPr bwMode="auto">
              <a:xfrm>
                <a:off x="3731" y="1176"/>
                <a:ext cx="29" cy="25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8" y="6"/>
                  </a:cxn>
                  <a:cxn ang="0">
                    <a:pos x="17" y="6"/>
                  </a:cxn>
                  <a:cxn ang="0">
                    <a:pos x="26" y="6"/>
                  </a:cxn>
                  <a:cxn ang="0">
                    <a:pos x="36" y="5"/>
                  </a:cxn>
                  <a:cxn ang="0">
                    <a:pos x="44" y="4"/>
                  </a:cxn>
                  <a:cxn ang="0">
                    <a:pos x="51" y="2"/>
                  </a:cxn>
                  <a:cxn ang="0">
                    <a:pos x="55" y="0"/>
                  </a:cxn>
                  <a:cxn ang="0">
                    <a:pos x="56" y="0"/>
                  </a:cxn>
                  <a:cxn ang="0">
                    <a:pos x="56" y="50"/>
                  </a:cxn>
                  <a:cxn ang="0">
                    <a:pos x="45" y="45"/>
                  </a:cxn>
                  <a:cxn ang="0">
                    <a:pos x="46" y="12"/>
                  </a:cxn>
                  <a:cxn ang="0">
                    <a:pos x="39" y="13"/>
                  </a:cxn>
                  <a:cxn ang="0">
                    <a:pos x="31" y="12"/>
                  </a:cxn>
                  <a:cxn ang="0">
                    <a:pos x="23" y="11"/>
                  </a:cxn>
                  <a:cxn ang="0">
                    <a:pos x="16" y="10"/>
                  </a:cxn>
                  <a:cxn ang="0">
                    <a:pos x="9" y="7"/>
                  </a:cxn>
                  <a:cxn ang="0">
                    <a:pos x="5" y="6"/>
                  </a:cxn>
                  <a:cxn ang="0">
                    <a:pos x="1" y="4"/>
                  </a:cxn>
                  <a:cxn ang="0">
                    <a:pos x="0" y="4"/>
                  </a:cxn>
                </a:cxnLst>
                <a:rect l="0" t="0" r="r" b="b"/>
                <a:pathLst>
                  <a:path w="56" h="50">
                    <a:moveTo>
                      <a:pt x="0" y="4"/>
                    </a:moveTo>
                    <a:lnTo>
                      <a:pt x="8" y="6"/>
                    </a:lnTo>
                    <a:lnTo>
                      <a:pt x="17" y="6"/>
                    </a:lnTo>
                    <a:lnTo>
                      <a:pt x="26" y="6"/>
                    </a:lnTo>
                    <a:lnTo>
                      <a:pt x="36" y="5"/>
                    </a:lnTo>
                    <a:lnTo>
                      <a:pt x="44" y="4"/>
                    </a:lnTo>
                    <a:lnTo>
                      <a:pt x="51" y="2"/>
                    </a:lnTo>
                    <a:lnTo>
                      <a:pt x="55" y="0"/>
                    </a:lnTo>
                    <a:lnTo>
                      <a:pt x="56" y="0"/>
                    </a:lnTo>
                    <a:lnTo>
                      <a:pt x="56" y="50"/>
                    </a:lnTo>
                    <a:lnTo>
                      <a:pt x="45" y="45"/>
                    </a:lnTo>
                    <a:lnTo>
                      <a:pt x="46" y="12"/>
                    </a:lnTo>
                    <a:lnTo>
                      <a:pt x="39" y="13"/>
                    </a:lnTo>
                    <a:lnTo>
                      <a:pt x="31" y="12"/>
                    </a:lnTo>
                    <a:lnTo>
                      <a:pt x="23" y="11"/>
                    </a:lnTo>
                    <a:lnTo>
                      <a:pt x="16" y="10"/>
                    </a:lnTo>
                    <a:lnTo>
                      <a:pt x="9" y="7"/>
                    </a:lnTo>
                    <a:lnTo>
                      <a:pt x="5" y="6"/>
                    </a:lnTo>
                    <a:lnTo>
                      <a:pt x="1" y="4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3100" name="Freeform 332"/>
              <p:cNvSpPr>
                <a:spLocks/>
              </p:cNvSpPr>
              <p:nvPr/>
            </p:nvSpPr>
            <p:spPr bwMode="auto">
              <a:xfrm>
                <a:off x="4053" y="1448"/>
                <a:ext cx="28" cy="47"/>
              </a:xfrm>
              <a:custGeom>
                <a:avLst/>
                <a:gdLst/>
                <a:ahLst/>
                <a:cxnLst>
                  <a:cxn ang="0">
                    <a:pos x="57" y="0"/>
                  </a:cxn>
                  <a:cxn ang="0">
                    <a:pos x="56" y="9"/>
                  </a:cxn>
                  <a:cxn ang="0">
                    <a:pos x="55" y="17"/>
                  </a:cxn>
                  <a:cxn ang="0">
                    <a:pos x="51" y="25"/>
                  </a:cxn>
                  <a:cxn ang="0">
                    <a:pos x="48" y="32"/>
                  </a:cxn>
                  <a:cxn ang="0">
                    <a:pos x="42" y="39"/>
                  </a:cxn>
                  <a:cxn ang="0">
                    <a:pos x="36" y="45"/>
                  </a:cxn>
                  <a:cxn ang="0">
                    <a:pos x="29" y="49"/>
                  </a:cxn>
                  <a:cxn ang="0">
                    <a:pos x="21" y="53"/>
                  </a:cxn>
                  <a:cxn ang="0">
                    <a:pos x="8" y="62"/>
                  </a:cxn>
                  <a:cxn ang="0">
                    <a:pos x="3" y="71"/>
                  </a:cxn>
                  <a:cxn ang="0">
                    <a:pos x="3" y="83"/>
                  </a:cxn>
                  <a:cxn ang="0">
                    <a:pos x="5" y="93"/>
                  </a:cxn>
                  <a:cxn ang="0">
                    <a:pos x="0" y="79"/>
                  </a:cxn>
                  <a:cxn ang="0">
                    <a:pos x="0" y="63"/>
                  </a:cxn>
                  <a:cxn ang="0">
                    <a:pos x="6" y="51"/>
                  </a:cxn>
                  <a:cxn ang="0">
                    <a:pos x="19" y="45"/>
                  </a:cxn>
                  <a:cxn ang="0">
                    <a:pos x="28" y="43"/>
                  </a:cxn>
                  <a:cxn ang="0">
                    <a:pos x="36" y="38"/>
                  </a:cxn>
                  <a:cxn ang="0">
                    <a:pos x="43" y="31"/>
                  </a:cxn>
                  <a:cxn ang="0">
                    <a:pos x="49" y="22"/>
                  </a:cxn>
                  <a:cxn ang="0">
                    <a:pos x="52" y="14"/>
                  </a:cxn>
                  <a:cxn ang="0">
                    <a:pos x="55" y="7"/>
                  </a:cxn>
                  <a:cxn ang="0">
                    <a:pos x="57" y="2"/>
                  </a:cxn>
                  <a:cxn ang="0">
                    <a:pos x="57" y="0"/>
                  </a:cxn>
                </a:cxnLst>
                <a:rect l="0" t="0" r="r" b="b"/>
                <a:pathLst>
                  <a:path w="57" h="93">
                    <a:moveTo>
                      <a:pt x="57" y="0"/>
                    </a:moveTo>
                    <a:lnTo>
                      <a:pt x="56" y="9"/>
                    </a:lnTo>
                    <a:lnTo>
                      <a:pt x="55" y="17"/>
                    </a:lnTo>
                    <a:lnTo>
                      <a:pt x="51" y="25"/>
                    </a:lnTo>
                    <a:lnTo>
                      <a:pt x="48" y="32"/>
                    </a:lnTo>
                    <a:lnTo>
                      <a:pt x="42" y="39"/>
                    </a:lnTo>
                    <a:lnTo>
                      <a:pt x="36" y="45"/>
                    </a:lnTo>
                    <a:lnTo>
                      <a:pt x="29" y="49"/>
                    </a:lnTo>
                    <a:lnTo>
                      <a:pt x="21" y="53"/>
                    </a:lnTo>
                    <a:lnTo>
                      <a:pt x="8" y="62"/>
                    </a:lnTo>
                    <a:lnTo>
                      <a:pt x="3" y="71"/>
                    </a:lnTo>
                    <a:lnTo>
                      <a:pt x="3" y="83"/>
                    </a:lnTo>
                    <a:lnTo>
                      <a:pt x="5" y="93"/>
                    </a:lnTo>
                    <a:lnTo>
                      <a:pt x="0" y="79"/>
                    </a:lnTo>
                    <a:lnTo>
                      <a:pt x="0" y="63"/>
                    </a:lnTo>
                    <a:lnTo>
                      <a:pt x="6" y="51"/>
                    </a:lnTo>
                    <a:lnTo>
                      <a:pt x="19" y="45"/>
                    </a:lnTo>
                    <a:lnTo>
                      <a:pt x="28" y="43"/>
                    </a:lnTo>
                    <a:lnTo>
                      <a:pt x="36" y="38"/>
                    </a:lnTo>
                    <a:lnTo>
                      <a:pt x="43" y="31"/>
                    </a:lnTo>
                    <a:lnTo>
                      <a:pt x="49" y="22"/>
                    </a:lnTo>
                    <a:lnTo>
                      <a:pt x="52" y="14"/>
                    </a:lnTo>
                    <a:lnTo>
                      <a:pt x="55" y="7"/>
                    </a:lnTo>
                    <a:lnTo>
                      <a:pt x="57" y="2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3101" name="Freeform 333"/>
              <p:cNvSpPr>
                <a:spLocks/>
              </p:cNvSpPr>
              <p:nvPr/>
            </p:nvSpPr>
            <p:spPr bwMode="auto">
              <a:xfrm>
                <a:off x="4045" y="1454"/>
                <a:ext cx="17" cy="29"/>
              </a:xfrm>
              <a:custGeom>
                <a:avLst/>
                <a:gdLst/>
                <a:ahLst/>
                <a:cxnLst>
                  <a:cxn ang="0">
                    <a:pos x="34" y="0"/>
                  </a:cxn>
                  <a:cxn ang="0">
                    <a:pos x="33" y="11"/>
                  </a:cxn>
                  <a:cxn ang="0">
                    <a:pos x="28" y="20"/>
                  </a:cxn>
                  <a:cxn ang="0">
                    <a:pos x="21" y="27"/>
                  </a:cxn>
                  <a:cxn ang="0">
                    <a:pos x="12" y="33"/>
                  </a:cxn>
                  <a:cxn ang="0">
                    <a:pos x="5" y="37"/>
                  </a:cxn>
                  <a:cxn ang="0">
                    <a:pos x="2" y="44"/>
                  </a:cxn>
                  <a:cxn ang="0">
                    <a:pos x="2" y="51"/>
                  </a:cxn>
                  <a:cxn ang="0">
                    <a:pos x="3" y="58"/>
                  </a:cxn>
                  <a:cxn ang="0">
                    <a:pos x="0" y="49"/>
                  </a:cxn>
                  <a:cxn ang="0">
                    <a:pos x="0" y="40"/>
                  </a:cxn>
                  <a:cxn ang="0">
                    <a:pos x="4" y="32"/>
                  </a:cxn>
                  <a:cxn ang="0">
                    <a:pos x="11" y="28"/>
                  </a:cxn>
                  <a:cxn ang="0">
                    <a:pos x="21" y="23"/>
                  </a:cxn>
                  <a:cxn ang="0">
                    <a:pos x="29" y="14"/>
                  </a:cxn>
                  <a:cxn ang="0">
                    <a:pos x="33" y="5"/>
                  </a:cxn>
                  <a:cxn ang="0">
                    <a:pos x="34" y="0"/>
                  </a:cxn>
                </a:cxnLst>
                <a:rect l="0" t="0" r="r" b="b"/>
                <a:pathLst>
                  <a:path w="34" h="58">
                    <a:moveTo>
                      <a:pt x="34" y="0"/>
                    </a:moveTo>
                    <a:lnTo>
                      <a:pt x="33" y="11"/>
                    </a:lnTo>
                    <a:lnTo>
                      <a:pt x="28" y="20"/>
                    </a:lnTo>
                    <a:lnTo>
                      <a:pt x="21" y="27"/>
                    </a:lnTo>
                    <a:lnTo>
                      <a:pt x="12" y="33"/>
                    </a:lnTo>
                    <a:lnTo>
                      <a:pt x="5" y="37"/>
                    </a:lnTo>
                    <a:lnTo>
                      <a:pt x="2" y="44"/>
                    </a:lnTo>
                    <a:lnTo>
                      <a:pt x="2" y="51"/>
                    </a:lnTo>
                    <a:lnTo>
                      <a:pt x="3" y="58"/>
                    </a:lnTo>
                    <a:lnTo>
                      <a:pt x="0" y="49"/>
                    </a:lnTo>
                    <a:lnTo>
                      <a:pt x="0" y="40"/>
                    </a:lnTo>
                    <a:lnTo>
                      <a:pt x="4" y="32"/>
                    </a:lnTo>
                    <a:lnTo>
                      <a:pt x="11" y="28"/>
                    </a:lnTo>
                    <a:lnTo>
                      <a:pt x="21" y="23"/>
                    </a:lnTo>
                    <a:lnTo>
                      <a:pt x="29" y="14"/>
                    </a:lnTo>
                    <a:lnTo>
                      <a:pt x="33" y="5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3102" name="Freeform 334"/>
              <p:cNvSpPr>
                <a:spLocks/>
              </p:cNvSpPr>
              <p:nvPr/>
            </p:nvSpPr>
            <p:spPr bwMode="auto">
              <a:xfrm>
                <a:off x="4065" y="1431"/>
                <a:ext cx="32" cy="51"/>
              </a:xfrm>
              <a:custGeom>
                <a:avLst/>
                <a:gdLst/>
                <a:ahLst/>
                <a:cxnLst>
                  <a:cxn ang="0">
                    <a:pos x="0" y="104"/>
                  </a:cxn>
                  <a:cxn ang="0">
                    <a:pos x="15" y="97"/>
                  </a:cxn>
                  <a:cxn ang="0">
                    <a:pos x="27" y="87"/>
                  </a:cxn>
                  <a:cxn ang="0">
                    <a:pos x="39" y="74"/>
                  </a:cxn>
                  <a:cxn ang="0">
                    <a:pos x="49" y="59"/>
                  </a:cxn>
                  <a:cxn ang="0">
                    <a:pos x="56" y="44"/>
                  </a:cxn>
                  <a:cxn ang="0">
                    <a:pos x="62" y="29"/>
                  </a:cxn>
                  <a:cxn ang="0">
                    <a:pos x="64" y="14"/>
                  </a:cxn>
                  <a:cxn ang="0">
                    <a:pos x="63" y="0"/>
                  </a:cxn>
                  <a:cxn ang="0">
                    <a:pos x="58" y="27"/>
                  </a:cxn>
                  <a:cxn ang="0">
                    <a:pos x="50" y="49"/>
                  </a:cxn>
                  <a:cxn ang="0">
                    <a:pos x="40" y="67"/>
                  </a:cxn>
                  <a:cxn ang="0">
                    <a:pos x="28" y="81"/>
                  </a:cxn>
                  <a:cxn ang="0">
                    <a:pos x="18" y="91"/>
                  </a:cxn>
                  <a:cxn ang="0">
                    <a:pos x="9" y="98"/>
                  </a:cxn>
                  <a:cxn ang="0">
                    <a:pos x="2" y="103"/>
                  </a:cxn>
                  <a:cxn ang="0">
                    <a:pos x="0" y="104"/>
                  </a:cxn>
                </a:cxnLst>
                <a:rect l="0" t="0" r="r" b="b"/>
                <a:pathLst>
                  <a:path w="64" h="104">
                    <a:moveTo>
                      <a:pt x="0" y="104"/>
                    </a:moveTo>
                    <a:lnTo>
                      <a:pt x="15" y="97"/>
                    </a:lnTo>
                    <a:lnTo>
                      <a:pt x="27" y="87"/>
                    </a:lnTo>
                    <a:lnTo>
                      <a:pt x="39" y="74"/>
                    </a:lnTo>
                    <a:lnTo>
                      <a:pt x="49" y="59"/>
                    </a:lnTo>
                    <a:lnTo>
                      <a:pt x="56" y="44"/>
                    </a:lnTo>
                    <a:lnTo>
                      <a:pt x="62" y="29"/>
                    </a:lnTo>
                    <a:lnTo>
                      <a:pt x="64" y="14"/>
                    </a:lnTo>
                    <a:lnTo>
                      <a:pt x="63" y="0"/>
                    </a:lnTo>
                    <a:lnTo>
                      <a:pt x="58" y="27"/>
                    </a:lnTo>
                    <a:lnTo>
                      <a:pt x="50" y="49"/>
                    </a:lnTo>
                    <a:lnTo>
                      <a:pt x="40" y="67"/>
                    </a:lnTo>
                    <a:lnTo>
                      <a:pt x="28" y="81"/>
                    </a:lnTo>
                    <a:lnTo>
                      <a:pt x="18" y="91"/>
                    </a:lnTo>
                    <a:lnTo>
                      <a:pt x="9" y="98"/>
                    </a:lnTo>
                    <a:lnTo>
                      <a:pt x="2" y="103"/>
                    </a:lnTo>
                    <a:lnTo>
                      <a:pt x="0" y="104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3103" name="Freeform 335"/>
              <p:cNvSpPr>
                <a:spLocks/>
              </p:cNvSpPr>
              <p:nvPr/>
            </p:nvSpPr>
            <p:spPr bwMode="auto">
              <a:xfrm>
                <a:off x="4073" y="1494"/>
                <a:ext cx="171" cy="117"/>
              </a:xfrm>
              <a:custGeom>
                <a:avLst/>
                <a:gdLst/>
                <a:ahLst/>
                <a:cxnLst>
                  <a:cxn ang="0">
                    <a:pos x="135" y="26"/>
                  </a:cxn>
                  <a:cxn ang="0">
                    <a:pos x="153" y="46"/>
                  </a:cxn>
                  <a:cxn ang="0">
                    <a:pos x="144" y="56"/>
                  </a:cxn>
                  <a:cxn ang="0">
                    <a:pos x="159" y="82"/>
                  </a:cxn>
                  <a:cxn ang="0">
                    <a:pos x="178" y="109"/>
                  </a:cxn>
                  <a:cxn ang="0">
                    <a:pos x="196" y="130"/>
                  </a:cxn>
                  <a:cxn ang="0">
                    <a:pos x="204" y="139"/>
                  </a:cxn>
                  <a:cxn ang="0">
                    <a:pos x="204" y="123"/>
                  </a:cxn>
                  <a:cxn ang="0">
                    <a:pos x="217" y="133"/>
                  </a:cxn>
                  <a:cxn ang="0">
                    <a:pos x="227" y="139"/>
                  </a:cxn>
                  <a:cxn ang="0">
                    <a:pos x="232" y="143"/>
                  </a:cxn>
                  <a:cxn ang="0">
                    <a:pos x="230" y="125"/>
                  </a:cxn>
                  <a:cxn ang="0">
                    <a:pos x="255" y="153"/>
                  </a:cxn>
                  <a:cxn ang="0">
                    <a:pos x="293" y="183"/>
                  </a:cxn>
                  <a:cxn ang="0">
                    <a:pos x="327" y="206"/>
                  </a:cxn>
                  <a:cxn ang="0">
                    <a:pos x="342" y="215"/>
                  </a:cxn>
                  <a:cxn ang="0">
                    <a:pos x="314" y="212"/>
                  </a:cxn>
                  <a:cxn ang="0">
                    <a:pos x="292" y="205"/>
                  </a:cxn>
                  <a:cxn ang="0">
                    <a:pos x="278" y="199"/>
                  </a:cxn>
                  <a:cxn ang="0">
                    <a:pos x="273" y="196"/>
                  </a:cxn>
                  <a:cxn ang="0">
                    <a:pos x="293" y="227"/>
                  </a:cxn>
                  <a:cxn ang="0">
                    <a:pos x="275" y="220"/>
                  </a:cxn>
                  <a:cxn ang="0">
                    <a:pos x="262" y="213"/>
                  </a:cxn>
                  <a:cxn ang="0">
                    <a:pos x="254" y="209"/>
                  </a:cxn>
                  <a:cxn ang="0">
                    <a:pos x="260" y="226"/>
                  </a:cxn>
                  <a:cxn ang="0">
                    <a:pos x="239" y="235"/>
                  </a:cxn>
                  <a:cxn ang="0">
                    <a:pos x="217" y="229"/>
                  </a:cxn>
                  <a:cxn ang="0">
                    <a:pos x="197" y="220"/>
                  </a:cxn>
                  <a:cxn ang="0">
                    <a:pos x="183" y="212"/>
                  </a:cxn>
                  <a:cxn ang="0">
                    <a:pos x="177" y="208"/>
                  </a:cxn>
                  <a:cxn ang="0">
                    <a:pos x="174" y="222"/>
                  </a:cxn>
                  <a:cxn ang="0">
                    <a:pos x="158" y="209"/>
                  </a:cxn>
                  <a:cxn ang="0">
                    <a:pos x="143" y="192"/>
                  </a:cxn>
                  <a:cxn ang="0">
                    <a:pos x="135" y="181"/>
                  </a:cxn>
                  <a:cxn ang="0">
                    <a:pos x="123" y="175"/>
                  </a:cxn>
                  <a:cxn ang="0">
                    <a:pos x="106" y="166"/>
                  </a:cxn>
                  <a:cxn ang="0">
                    <a:pos x="94" y="155"/>
                  </a:cxn>
                  <a:cxn ang="0">
                    <a:pos x="89" y="147"/>
                  </a:cxn>
                  <a:cxn ang="0">
                    <a:pos x="80" y="155"/>
                  </a:cxn>
                  <a:cxn ang="0">
                    <a:pos x="24" y="129"/>
                  </a:cxn>
                  <a:cxn ang="0">
                    <a:pos x="1" y="75"/>
                  </a:cxn>
                  <a:cxn ang="0">
                    <a:pos x="1" y="44"/>
                  </a:cxn>
                  <a:cxn ang="0">
                    <a:pos x="15" y="19"/>
                  </a:cxn>
                  <a:cxn ang="0">
                    <a:pos x="38" y="42"/>
                  </a:cxn>
                  <a:cxn ang="0">
                    <a:pos x="46" y="17"/>
                  </a:cxn>
                  <a:cxn ang="0">
                    <a:pos x="68" y="30"/>
                  </a:cxn>
                  <a:cxn ang="0">
                    <a:pos x="103" y="33"/>
                  </a:cxn>
                </a:cxnLst>
                <a:rect l="0" t="0" r="r" b="b"/>
                <a:pathLst>
                  <a:path w="342" h="235">
                    <a:moveTo>
                      <a:pt x="128" y="10"/>
                    </a:moveTo>
                    <a:lnTo>
                      <a:pt x="135" y="26"/>
                    </a:lnTo>
                    <a:lnTo>
                      <a:pt x="144" y="38"/>
                    </a:lnTo>
                    <a:lnTo>
                      <a:pt x="153" y="46"/>
                    </a:lnTo>
                    <a:lnTo>
                      <a:pt x="156" y="49"/>
                    </a:lnTo>
                    <a:lnTo>
                      <a:pt x="144" y="56"/>
                    </a:lnTo>
                    <a:lnTo>
                      <a:pt x="150" y="69"/>
                    </a:lnTo>
                    <a:lnTo>
                      <a:pt x="159" y="82"/>
                    </a:lnTo>
                    <a:lnTo>
                      <a:pt x="168" y="95"/>
                    </a:lnTo>
                    <a:lnTo>
                      <a:pt x="178" y="109"/>
                    </a:lnTo>
                    <a:lnTo>
                      <a:pt x="188" y="121"/>
                    </a:lnTo>
                    <a:lnTo>
                      <a:pt x="196" y="130"/>
                    </a:lnTo>
                    <a:lnTo>
                      <a:pt x="201" y="137"/>
                    </a:lnTo>
                    <a:lnTo>
                      <a:pt x="204" y="139"/>
                    </a:lnTo>
                    <a:lnTo>
                      <a:pt x="197" y="116"/>
                    </a:lnTo>
                    <a:lnTo>
                      <a:pt x="204" y="123"/>
                    </a:lnTo>
                    <a:lnTo>
                      <a:pt x="211" y="129"/>
                    </a:lnTo>
                    <a:lnTo>
                      <a:pt x="217" y="133"/>
                    </a:lnTo>
                    <a:lnTo>
                      <a:pt x="222" y="137"/>
                    </a:lnTo>
                    <a:lnTo>
                      <a:pt x="227" y="139"/>
                    </a:lnTo>
                    <a:lnTo>
                      <a:pt x="230" y="142"/>
                    </a:lnTo>
                    <a:lnTo>
                      <a:pt x="232" y="143"/>
                    </a:lnTo>
                    <a:lnTo>
                      <a:pt x="234" y="143"/>
                    </a:lnTo>
                    <a:lnTo>
                      <a:pt x="230" y="125"/>
                    </a:lnTo>
                    <a:lnTo>
                      <a:pt x="241" y="139"/>
                    </a:lnTo>
                    <a:lnTo>
                      <a:pt x="255" y="153"/>
                    </a:lnTo>
                    <a:lnTo>
                      <a:pt x="274" y="168"/>
                    </a:lnTo>
                    <a:lnTo>
                      <a:pt x="293" y="183"/>
                    </a:lnTo>
                    <a:lnTo>
                      <a:pt x="312" y="196"/>
                    </a:lnTo>
                    <a:lnTo>
                      <a:pt x="327" y="206"/>
                    </a:lnTo>
                    <a:lnTo>
                      <a:pt x="338" y="213"/>
                    </a:lnTo>
                    <a:lnTo>
                      <a:pt x="342" y="215"/>
                    </a:lnTo>
                    <a:lnTo>
                      <a:pt x="328" y="214"/>
                    </a:lnTo>
                    <a:lnTo>
                      <a:pt x="314" y="212"/>
                    </a:lnTo>
                    <a:lnTo>
                      <a:pt x="303" y="209"/>
                    </a:lnTo>
                    <a:lnTo>
                      <a:pt x="292" y="205"/>
                    </a:lnTo>
                    <a:lnTo>
                      <a:pt x="284" y="201"/>
                    </a:lnTo>
                    <a:lnTo>
                      <a:pt x="278" y="199"/>
                    </a:lnTo>
                    <a:lnTo>
                      <a:pt x="274" y="197"/>
                    </a:lnTo>
                    <a:lnTo>
                      <a:pt x="273" y="196"/>
                    </a:lnTo>
                    <a:lnTo>
                      <a:pt x="303" y="229"/>
                    </a:lnTo>
                    <a:lnTo>
                      <a:pt x="293" y="227"/>
                    </a:lnTo>
                    <a:lnTo>
                      <a:pt x="284" y="223"/>
                    </a:lnTo>
                    <a:lnTo>
                      <a:pt x="275" y="220"/>
                    </a:lnTo>
                    <a:lnTo>
                      <a:pt x="268" y="216"/>
                    </a:lnTo>
                    <a:lnTo>
                      <a:pt x="262" y="213"/>
                    </a:lnTo>
                    <a:lnTo>
                      <a:pt x="257" y="211"/>
                    </a:lnTo>
                    <a:lnTo>
                      <a:pt x="254" y="209"/>
                    </a:lnTo>
                    <a:lnTo>
                      <a:pt x="253" y="208"/>
                    </a:lnTo>
                    <a:lnTo>
                      <a:pt x="260" y="226"/>
                    </a:lnTo>
                    <a:lnTo>
                      <a:pt x="234" y="219"/>
                    </a:lnTo>
                    <a:lnTo>
                      <a:pt x="239" y="235"/>
                    </a:lnTo>
                    <a:lnTo>
                      <a:pt x="228" y="232"/>
                    </a:lnTo>
                    <a:lnTo>
                      <a:pt x="217" y="229"/>
                    </a:lnTo>
                    <a:lnTo>
                      <a:pt x="206" y="224"/>
                    </a:lnTo>
                    <a:lnTo>
                      <a:pt x="197" y="220"/>
                    </a:lnTo>
                    <a:lnTo>
                      <a:pt x="189" y="215"/>
                    </a:lnTo>
                    <a:lnTo>
                      <a:pt x="183" y="212"/>
                    </a:lnTo>
                    <a:lnTo>
                      <a:pt x="178" y="209"/>
                    </a:lnTo>
                    <a:lnTo>
                      <a:pt x="177" y="208"/>
                    </a:lnTo>
                    <a:lnTo>
                      <a:pt x="183" y="226"/>
                    </a:lnTo>
                    <a:lnTo>
                      <a:pt x="174" y="222"/>
                    </a:lnTo>
                    <a:lnTo>
                      <a:pt x="166" y="216"/>
                    </a:lnTo>
                    <a:lnTo>
                      <a:pt x="158" y="209"/>
                    </a:lnTo>
                    <a:lnTo>
                      <a:pt x="150" y="200"/>
                    </a:lnTo>
                    <a:lnTo>
                      <a:pt x="143" y="192"/>
                    </a:lnTo>
                    <a:lnTo>
                      <a:pt x="138" y="185"/>
                    </a:lnTo>
                    <a:lnTo>
                      <a:pt x="135" y="181"/>
                    </a:lnTo>
                    <a:lnTo>
                      <a:pt x="133" y="178"/>
                    </a:lnTo>
                    <a:lnTo>
                      <a:pt x="123" y="175"/>
                    </a:lnTo>
                    <a:lnTo>
                      <a:pt x="114" y="171"/>
                    </a:lnTo>
                    <a:lnTo>
                      <a:pt x="106" y="166"/>
                    </a:lnTo>
                    <a:lnTo>
                      <a:pt x="99" y="160"/>
                    </a:lnTo>
                    <a:lnTo>
                      <a:pt x="94" y="155"/>
                    </a:lnTo>
                    <a:lnTo>
                      <a:pt x="91" y="151"/>
                    </a:lnTo>
                    <a:lnTo>
                      <a:pt x="89" y="147"/>
                    </a:lnTo>
                    <a:lnTo>
                      <a:pt x="87" y="146"/>
                    </a:lnTo>
                    <a:lnTo>
                      <a:pt x="80" y="155"/>
                    </a:lnTo>
                    <a:lnTo>
                      <a:pt x="34" y="116"/>
                    </a:lnTo>
                    <a:lnTo>
                      <a:pt x="24" y="129"/>
                    </a:lnTo>
                    <a:lnTo>
                      <a:pt x="7" y="102"/>
                    </a:lnTo>
                    <a:lnTo>
                      <a:pt x="1" y="75"/>
                    </a:lnTo>
                    <a:lnTo>
                      <a:pt x="0" y="53"/>
                    </a:lnTo>
                    <a:lnTo>
                      <a:pt x="1" y="44"/>
                    </a:lnTo>
                    <a:lnTo>
                      <a:pt x="15" y="49"/>
                    </a:lnTo>
                    <a:lnTo>
                      <a:pt x="15" y="19"/>
                    </a:lnTo>
                    <a:lnTo>
                      <a:pt x="38" y="60"/>
                    </a:lnTo>
                    <a:lnTo>
                      <a:pt x="38" y="42"/>
                    </a:lnTo>
                    <a:lnTo>
                      <a:pt x="41" y="28"/>
                    </a:lnTo>
                    <a:lnTo>
                      <a:pt x="46" y="17"/>
                    </a:lnTo>
                    <a:lnTo>
                      <a:pt x="48" y="14"/>
                    </a:lnTo>
                    <a:lnTo>
                      <a:pt x="68" y="30"/>
                    </a:lnTo>
                    <a:lnTo>
                      <a:pt x="75" y="0"/>
                    </a:lnTo>
                    <a:lnTo>
                      <a:pt x="103" y="33"/>
                    </a:lnTo>
                    <a:lnTo>
                      <a:pt x="128" y="1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3104" name="Freeform 336"/>
              <p:cNvSpPr>
                <a:spLocks/>
              </p:cNvSpPr>
              <p:nvPr/>
            </p:nvSpPr>
            <p:spPr bwMode="auto">
              <a:xfrm>
                <a:off x="3720" y="1417"/>
                <a:ext cx="22" cy="4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" y="16"/>
                  </a:cxn>
                  <a:cxn ang="0">
                    <a:pos x="0" y="23"/>
                  </a:cxn>
                  <a:cxn ang="0">
                    <a:pos x="2" y="30"/>
                  </a:cxn>
                  <a:cxn ang="0">
                    <a:pos x="8" y="44"/>
                  </a:cxn>
                  <a:cxn ang="0">
                    <a:pos x="13" y="53"/>
                  </a:cxn>
                  <a:cxn ang="0">
                    <a:pos x="17" y="61"/>
                  </a:cxn>
                  <a:cxn ang="0">
                    <a:pos x="23" y="69"/>
                  </a:cxn>
                  <a:cxn ang="0">
                    <a:pos x="30" y="75"/>
                  </a:cxn>
                  <a:cxn ang="0">
                    <a:pos x="34" y="79"/>
                  </a:cxn>
                  <a:cxn ang="0">
                    <a:pos x="39" y="83"/>
                  </a:cxn>
                  <a:cxn ang="0">
                    <a:pos x="43" y="85"/>
                  </a:cxn>
                  <a:cxn ang="0">
                    <a:pos x="44" y="86"/>
                  </a:cxn>
                  <a:cxn ang="0">
                    <a:pos x="25" y="65"/>
                  </a:cxn>
                  <a:cxn ang="0">
                    <a:pos x="16" y="53"/>
                  </a:cxn>
                  <a:cxn ang="0">
                    <a:pos x="11" y="42"/>
                  </a:cxn>
                  <a:cxn ang="0">
                    <a:pos x="11" y="33"/>
                  </a:cxn>
                  <a:cxn ang="0">
                    <a:pos x="10" y="23"/>
                  </a:cxn>
                  <a:cxn ang="0">
                    <a:pos x="8" y="11"/>
                  </a:cxn>
                  <a:cxn ang="0">
                    <a:pos x="6" y="3"/>
                  </a:cxn>
                  <a:cxn ang="0">
                    <a:pos x="5" y="0"/>
                  </a:cxn>
                </a:cxnLst>
                <a:rect l="0" t="0" r="r" b="b"/>
                <a:pathLst>
                  <a:path w="44" h="86">
                    <a:moveTo>
                      <a:pt x="5" y="0"/>
                    </a:moveTo>
                    <a:lnTo>
                      <a:pt x="1" y="16"/>
                    </a:lnTo>
                    <a:lnTo>
                      <a:pt x="0" y="23"/>
                    </a:lnTo>
                    <a:lnTo>
                      <a:pt x="2" y="30"/>
                    </a:lnTo>
                    <a:lnTo>
                      <a:pt x="8" y="44"/>
                    </a:lnTo>
                    <a:lnTo>
                      <a:pt x="13" y="53"/>
                    </a:lnTo>
                    <a:lnTo>
                      <a:pt x="17" y="61"/>
                    </a:lnTo>
                    <a:lnTo>
                      <a:pt x="23" y="69"/>
                    </a:lnTo>
                    <a:lnTo>
                      <a:pt x="30" y="75"/>
                    </a:lnTo>
                    <a:lnTo>
                      <a:pt x="34" y="79"/>
                    </a:lnTo>
                    <a:lnTo>
                      <a:pt x="39" y="83"/>
                    </a:lnTo>
                    <a:lnTo>
                      <a:pt x="43" y="85"/>
                    </a:lnTo>
                    <a:lnTo>
                      <a:pt x="44" y="86"/>
                    </a:lnTo>
                    <a:lnTo>
                      <a:pt x="25" y="65"/>
                    </a:lnTo>
                    <a:lnTo>
                      <a:pt x="16" y="53"/>
                    </a:lnTo>
                    <a:lnTo>
                      <a:pt x="11" y="42"/>
                    </a:lnTo>
                    <a:lnTo>
                      <a:pt x="11" y="33"/>
                    </a:lnTo>
                    <a:lnTo>
                      <a:pt x="10" y="23"/>
                    </a:lnTo>
                    <a:lnTo>
                      <a:pt x="8" y="11"/>
                    </a:lnTo>
                    <a:lnTo>
                      <a:pt x="6" y="3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3105" name="Freeform 337"/>
              <p:cNvSpPr>
                <a:spLocks/>
              </p:cNvSpPr>
              <p:nvPr/>
            </p:nvSpPr>
            <p:spPr bwMode="auto">
              <a:xfrm>
                <a:off x="3887" y="1592"/>
                <a:ext cx="8" cy="38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7" y="16"/>
                  </a:cxn>
                  <a:cxn ang="0">
                    <a:pos x="12" y="36"/>
                  </a:cxn>
                  <a:cxn ang="0">
                    <a:pos x="15" y="55"/>
                  </a:cxn>
                  <a:cxn ang="0">
                    <a:pos x="16" y="62"/>
                  </a:cxn>
                  <a:cxn ang="0">
                    <a:pos x="8" y="76"/>
                  </a:cxn>
                  <a:cxn ang="0">
                    <a:pos x="8" y="45"/>
                  </a:cxn>
                  <a:cxn ang="0">
                    <a:pos x="4" y="20"/>
                  </a:cxn>
                  <a:cxn ang="0">
                    <a:pos x="1" y="5"/>
                  </a:cxn>
                  <a:cxn ang="0">
                    <a:pos x="0" y="0"/>
                  </a:cxn>
                </a:cxnLst>
                <a:rect l="0" t="0" r="r" b="b"/>
                <a:pathLst>
                  <a:path w="16" h="76">
                    <a:moveTo>
                      <a:pt x="0" y="0"/>
                    </a:moveTo>
                    <a:lnTo>
                      <a:pt x="7" y="16"/>
                    </a:lnTo>
                    <a:lnTo>
                      <a:pt x="12" y="36"/>
                    </a:lnTo>
                    <a:lnTo>
                      <a:pt x="15" y="55"/>
                    </a:lnTo>
                    <a:lnTo>
                      <a:pt x="16" y="62"/>
                    </a:lnTo>
                    <a:lnTo>
                      <a:pt x="8" y="76"/>
                    </a:lnTo>
                    <a:lnTo>
                      <a:pt x="8" y="45"/>
                    </a:lnTo>
                    <a:lnTo>
                      <a:pt x="4" y="20"/>
                    </a:lnTo>
                    <a:lnTo>
                      <a:pt x="1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3106" name="Freeform 338"/>
              <p:cNvSpPr>
                <a:spLocks/>
              </p:cNvSpPr>
              <p:nvPr/>
            </p:nvSpPr>
            <p:spPr bwMode="auto">
              <a:xfrm>
                <a:off x="3900" y="1577"/>
                <a:ext cx="8" cy="3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5" y="26"/>
                  </a:cxn>
                  <a:cxn ang="0">
                    <a:pos x="16" y="56"/>
                  </a:cxn>
                  <a:cxn ang="0">
                    <a:pos x="8" y="60"/>
                  </a:cxn>
                  <a:cxn ang="0">
                    <a:pos x="8" y="27"/>
                  </a:cxn>
                  <a:cxn ang="0">
                    <a:pos x="0" y="0"/>
                  </a:cxn>
                </a:cxnLst>
                <a:rect l="0" t="0" r="r" b="b"/>
                <a:pathLst>
                  <a:path w="16" h="60">
                    <a:moveTo>
                      <a:pt x="0" y="0"/>
                    </a:moveTo>
                    <a:lnTo>
                      <a:pt x="15" y="26"/>
                    </a:lnTo>
                    <a:lnTo>
                      <a:pt x="16" y="56"/>
                    </a:lnTo>
                    <a:lnTo>
                      <a:pt x="8" y="60"/>
                    </a:lnTo>
                    <a:lnTo>
                      <a:pt x="8" y="2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3107" name="Freeform 339"/>
              <p:cNvSpPr>
                <a:spLocks/>
              </p:cNvSpPr>
              <p:nvPr/>
            </p:nvSpPr>
            <p:spPr bwMode="auto">
              <a:xfrm>
                <a:off x="4161" y="1570"/>
                <a:ext cx="23" cy="2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" y="8"/>
                  </a:cxn>
                  <a:cxn ang="0">
                    <a:pos x="7" y="15"/>
                  </a:cxn>
                  <a:cxn ang="0">
                    <a:pos x="13" y="21"/>
                  </a:cxn>
                  <a:cxn ang="0">
                    <a:pos x="18" y="26"/>
                  </a:cxn>
                  <a:cxn ang="0">
                    <a:pos x="24" y="32"/>
                  </a:cxn>
                  <a:cxn ang="0">
                    <a:pos x="31" y="36"/>
                  </a:cxn>
                  <a:cxn ang="0">
                    <a:pos x="39" y="39"/>
                  </a:cxn>
                  <a:cxn ang="0">
                    <a:pos x="46" y="40"/>
                  </a:cxn>
                  <a:cxn ang="0">
                    <a:pos x="38" y="36"/>
                  </a:cxn>
                  <a:cxn ang="0">
                    <a:pos x="29" y="29"/>
                  </a:cxn>
                  <a:cxn ang="0">
                    <a:pos x="22" y="23"/>
                  </a:cxn>
                  <a:cxn ang="0">
                    <a:pos x="15" y="16"/>
                  </a:cxn>
                  <a:cxn ang="0">
                    <a:pos x="8" y="9"/>
                  </a:cxn>
                  <a:cxn ang="0">
                    <a:pos x="3" y="4"/>
                  </a:cxn>
                  <a:cxn ang="0">
                    <a:pos x="1" y="1"/>
                  </a:cxn>
                  <a:cxn ang="0">
                    <a:pos x="0" y="0"/>
                  </a:cxn>
                </a:cxnLst>
                <a:rect l="0" t="0" r="r" b="b"/>
                <a:pathLst>
                  <a:path w="46" h="40">
                    <a:moveTo>
                      <a:pt x="0" y="0"/>
                    </a:moveTo>
                    <a:lnTo>
                      <a:pt x="3" y="8"/>
                    </a:lnTo>
                    <a:lnTo>
                      <a:pt x="7" y="15"/>
                    </a:lnTo>
                    <a:lnTo>
                      <a:pt x="13" y="21"/>
                    </a:lnTo>
                    <a:lnTo>
                      <a:pt x="18" y="26"/>
                    </a:lnTo>
                    <a:lnTo>
                      <a:pt x="24" y="32"/>
                    </a:lnTo>
                    <a:lnTo>
                      <a:pt x="31" y="36"/>
                    </a:lnTo>
                    <a:lnTo>
                      <a:pt x="39" y="39"/>
                    </a:lnTo>
                    <a:lnTo>
                      <a:pt x="46" y="40"/>
                    </a:lnTo>
                    <a:lnTo>
                      <a:pt x="38" y="36"/>
                    </a:lnTo>
                    <a:lnTo>
                      <a:pt x="29" y="29"/>
                    </a:lnTo>
                    <a:lnTo>
                      <a:pt x="22" y="23"/>
                    </a:lnTo>
                    <a:lnTo>
                      <a:pt x="15" y="16"/>
                    </a:lnTo>
                    <a:lnTo>
                      <a:pt x="8" y="9"/>
                    </a:lnTo>
                    <a:lnTo>
                      <a:pt x="3" y="4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3108" name="Freeform 340"/>
              <p:cNvSpPr>
                <a:spLocks/>
              </p:cNvSpPr>
              <p:nvPr/>
            </p:nvSpPr>
            <p:spPr bwMode="auto">
              <a:xfrm>
                <a:off x="4151" y="1577"/>
                <a:ext cx="16" cy="17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" y="11"/>
                  </a:cxn>
                  <a:cxn ang="0">
                    <a:pos x="3" y="17"/>
                  </a:cxn>
                  <a:cxn ang="0">
                    <a:pos x="5" y="19"/>
                  </a:cxn>
                  <a:cxn ang="0">
                    <a:pos x="8" y="24"/>
                  </a:cxn>
                  <a:cxn ang="0">
                    <a:pos x="15" y="30"/>
                  </a:cxn>
                  <a:cxn ang="0">
                    <a:pos x="22" y="32"/>
                  </a:cxn>
                  <a:cxn ang="0">
                    <a:pos x="29" y="33"/>
                  </a:cxn>
                  <a:cxn ang="0">
                    <a:pos x="31" y="33"/>
                  </a:cxn>
                  <a:cxn ang="0">
                    <a:pos x="7" y="15"/>
                  </a:cxn>
                  <a:cxn ang="0">
                    <a:pos x="0" y="0"/>
                  </a:cxn>
                </a:cxnLst>
                <a:rect l="0" t="0" r="r" b="b"/>
                <a:pathLst>
                  <a:path w="31" h="33">
                    <a:moveTo>
                      <a:pt x="0" y="0"/>
                    </a:moveTo>
                    <a:lnTo>
                      <a:pt x="3" y="11"/>
                    </a:lnTo>
                    <a:lnTo>
                      <a:pt x="3" y="17"/>
                    </a:lnTo>
                    <a:lnTo>
                      <a:pt x="5" y="19"/>
                    </a:lnTo>
                    <a:lnTo>
                      <a:pt x="8" y="24"/>
                    </a:lnTo>
                    <a:lnTo>
                      <a:pt x="15" y="30"/>
                    </a:lnTo>
                    <a:lnTo>
                      <a:pt x="22" y="32"/>
                    </a:lnTo>
                    <a:lnTo>
                      <a:pt x="29" y="33"/>
                    </a:lnTo>
                    <a:lnTo>
                      <a:pt x="31" y="33"/>
                    </a:lnTo>
                    <a:lnTo>
                      <a:pt x="7" y="1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3109" name="Freeform 341"/>
              <p:cNvSpPr>
                <a:spLocks/>
              </p:cNvSpPr>
              <p:nvPr/>
            </p:nvSpPr>
            <p:spPr bwMode="auto">
              <a:xfrm>
                <a:off x="3816" y="1583"/>
                <a:ext cx="28" cy="110"/>
              </a:xfrm>
              <a:custGeom>
                <a:avLst/>
                <a:gdLst/>
                <a:ahLst/>
                <a:cxnLst>
                  <a:cxn ang="0">
                    <a:pos x="0" y="219"/>
                  </a:cxn>
                  <a:cxn ang="0">
                    <a:pos x="11" y="209"/>
                  </a:cxn>
                  <a:cxn ang="0">
                    <a:pos x="20" y="196"/>
                  </a:cxn>
                  <a:cxn ang="0">
                    <a:pos x="29" y="183"/>
                  </a:cxn>
                  <a:cxn ang="0">
                    <a:pos x="37" y="168"/>
                  </a:cxn>
                  <a:cxn ang="0">
                    <a:pos x="45" y="152"/>
                  </a:cxn>
                  <a:cxn ang="0">
                    <a:pos x="50" y="137"/>
                  </a:cxn>
                  <a:cxn ang="0">
                    <a:pos x="54" y="121"/>
                  </a:cxn>
                  <a:cxn ang="0">
                    <a:pos x="57" y="107"/>
                  </a:cxn>
                  <a:cxn ang="0">
                    <a:pos x="57" y="75"/>
                  </a:cxn>
                  <a:cxn ang="0">
                    <a:pos x="52" y="41"/>
                  </a:cxn>
                  <a:cxn ang="0">
                    <a:pos x="46" y="12"/>
                  </a:cxn>
                  <a:cxn ang="0">
                    <a:pos x="44" y="0"/>
                  </a:cxn>
                  <a:cxn ang="0">
                    <a:pos x="40" y="35"/>
                  </a:cxn>
                  <a:cxn ang="0">
                    <a:pos x="39" y="84"/>
                  </a:cxn>
                  <a:cxn ang="0">
                    <a:pos x="37" y="132"/>
                  </a:cxn>
                  <a:cxn ang="0">
                    <a:pos x="32" y="163"/>
                  </a:cxn>
                  <a:cxn ang="0">
                    <a:pos x="24" y="179"/>
                  </a:cxn>
                  <a:cxn ang="0">
                    <a:pos x="15" y="193"/>
                  </a:cxn>
                  <a:cxn ang="0">
                    <a:pos x="8" y="203"/>
                  </a:cxn>
                  <a:cxn ang="0">
                    <a:pos x="6" y="206"/>
                  </a:cxn>
                  <a:cxn ang="0">
                    <a:pos x="6" y="208"/>
                  </a:cxn>
                  <a:cxn ang="0">
                    <a:pos x="4" y="210"/>
                  </a:cxn>
                  <a:cxn ang="0">
                    <a:pos x="3" y="213"/>
                  </a:cxn>
                  <a:cxn ang="0">
                    <a:pos x="0" y="219"/>
                  </a:cxn>
                </a:cxnLst>
                <a:rect l="0" t="0" r="r" b="b"/>
                <a:pathLst>
                  <a:path w="57" h="219">
                    <a:moveTo>
                      <a:pt x="0" y="219"/>
                    </a:moveTo>
                    <a:lnTo>
                      <a:pt x="11" y="209"/>
                    </a:lnTo>
                    <a:lnTo>
                      <a:pt x="20" y="196"/>
                    </a:lnTo>
                    <a:lnTo>
                      <a:pt x="29" y="183"/>
                    </a:lnTo>
                    <a:lnTo>
                      <a:pt x="37" y="168"/>
                    </a:lnTo>
                    <a:lnTo>
                      <a:pt x="45" y="152"/>
                    </a:lnTo>
                    <a:lnTo>
                      <a:pt x="50" y="137"/>
                    </a:lnTo>
                    <a:lnTo>
                      <a:pt x="54" y="121"/>
                    </a:lnTo>
                    <a:lnTo>
                      <a:pt x="57" y="107"/>
                    </a:lnTo>
                    <a:lnTo>
                      <a:pt x="57" y="75"/>
                    </a:lnTo>
                    <a:lnTo>
                      <a:pt x="52" y="41"/>
                    </a:lnTo>
                    <a:lnTo>
                      <a:pt x="46" y="12"/>
                    </a:lnTo>
                    <a:lnTo>
                      <a:pt x="44" y="0"/>
                    </a:lnTo>
                    <a:lnTo>
                      <a:pt x="40" y="35"/>
                    </a:lnTo>
                    <a:lnTo>
                      <a:pt x="39" y="84"/>
                    </a:lnTo>
                    <a:lnTo>
                      <a:pt x="37" y="132"/>
                    </a:lnTo>
                    <a:lnTo>
                      <a:pt x="32" y="163"/>
                    </a:lnTo>
                    <a:lnTo>
                      <a:pt x="24" y="179"/>
                    </a:lnTo>
                    <a:lnTo>
                      <a:pt x="15" y="193"/>
                    </a:lnTo>
                    <a:lnTo>
                      <a:pt x="8" y="203"/>
                    </a:lnTo>
                    <a:lnTo>
                      <a:pt x="6" y="206"/>
                    </a:lnTo>
                    <a:lnTo>
                      <a:pt x="6" y="208"/>
                    </a:lnTo>
                    <a:lnTo>
                      <a:pt x="4" y="210"/>
                    </a:lnTo>
                    <a:lnTo>
                      <a:pt x="3" y="213"/>
                    </a:lnTo>
                    <a:lnTo>
                      <a:pt x="0" y="21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3110" name="Freeform 342"/>
              <p:cNvSpPr>
                <a:spLocks/>
              </p:cNvSpPr>
              <p:nvPr/>
            </p:nvSpPr>
            <p:spPr bwMode="auto">
              <a:xfrm>
                <a:off x="4308" y="1551"/>
                <a:ext cx="18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4" y="11"/>
                  </a:cxn>
                  <a:cxn ang="0">
                    <a:pos x="6" y="16"/>
                  </a:cxn>
                  <a:cxn ang="0">
                    <a:pos x="7" y="19"/>
                  </a:cxn>
                  <a:cxn ang="0">
                    <a:pos x="12" y="23"/>
                  </a:cxn>
                  <a:cxn ang="0">
                    <a:pos x="19" y="26"/>
                  </a:cxn>
                  <a:cxn ang="0">
                    <a:pos x="27" y="28"/>
                  </a:cxn>
                  <a:cxn ang="0">
                    <a:pos x="34" y="26"/>
                  </a:cxn>
                  <a:cxn ang="0">
                    <a:pos x="36" y="26"/>
                  </a:cxn>
                  <a:cxn ang="0">
                    <a:pos x="9" y="14"/>
                  </a:cxn>
                  <a:cxn ang="0">
                    <a:pos x="0" y="0"/>
                  </a:cxn>
                </a:cxnLst>
                <a:rect l="0" t="0" r="r" b="b"/>
                <a:pathLst>
                  <a:path w="36" h="28">
                    <a:moveTo>
                      <a:pt x="0" y="0"/>
                    </a:moveTo>
                    <a:lnTo>
                      <a:pt x="4" y="11"/>
                    </a:lnTo>
                    <a:lnTo>
                      <a:pt x="6" y="16"/>
                    </a:lnTo>
                    <a:lnTo>
                      <a:pt x="7" y="19"/>
                    </a:lnTo>
                    <a:lnTo>
                      <a:pt x="12" y="23"/>
                    </a:lnTo>
                    <a:lnTo>
                      <a:pt x="19" y="26"/>
                    </a:lnTo>
                    <a:lnTo>
                      <a:pt x="27" y="28"/>
                    </a:lnTo>
                    <a:lnTo>
                      <a:pt x="34" y="26"/>
                    </a:lnTo>
                    <a:lnTo>
                      <a:pt x="36" y="26"/>
                    </a:lnTo>
                    <a:lnTo>
                      <a:pt x="9" y="1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18" name="Group 343"/>
            <p:cNvGrpSpPr>
              <a:grpSpLocks/>
            </p:cNvGrpSpPr>
            <p:nvPr/>
          </p:nvGrpSpPr>
          <p:grpSpPr bwMode="auto">
            <a:xfrm flipH="1">
              <a:off x="1104" y="3552"/>
              <a:ext cx="733" cy="576"/>
              <a:chOff x="3649" y="1157"/>
              <a:chExt cx="733" cy="576"/>
            </a:xfrm>
          </p:grpSpPr>
          <p:sp>
            <p:nvSpPr>
              <p:cNvPr id="33112" name="Freeform 344"/>
              <p:cNvSpPr>
                <a:spLocks/>
              </p:cNvSpPr>
              <p:nvPr/>
            </p:nvSpPr>
            <p:spPr bwMode="auto">
              <a:xfrm>
                <a:off x="3649" y="1157"/>
                <a:ext cx="282" cy="560"/>
              </a:xfrm>
              <a:custGeom>
                <a:avLst/>
                <a:gdLst/>
                <a:ahLst/>
                <a:cxnLst>
                  <a:cxn ang="0">
                    <a:pos x="437" y="140"/>
                  </a:cxn>
                  <a:cxn ang="0">
                    <a:pos x="416" y="113"/>
                  </a:cxn>
                  <a:cxn ang="0">
                    <a:pos x="388" y="89"/>
                  </a:cxn>
                  <a:cxn ang="0">
                    <a:pos x="361" y="69"/>
                  </a:cxn>
                  <a:cxn ang="0">
                    <a:pos x="342" y="59"/>
                  </a:cxn>
                  <a:cxn ang="0">
                    <a:pos x="302" y="50"/>
                  </a:cxn>
                  <a:cxn ang="0">
                    <a:pos x="262" y="17"/>
                  </a:cxn>
                  <a:cxn ang="0">
                    <a:pos x="227" y="1"/>
                  </a:cxn>
                  <a:cxn ang="0">
                    <a:pos x="187" y="19"/>
                  </a:cxn>
                  <a:cxn ang="0">
                    <a:pos x="157" y="6"/>
                  </a:cxn>
                  <a:cxn ang="0">
                    <a:pos x="127" y="39"/>
                  </a:cxn>
                  <a:cxn ang="0">
                    <a:pos x="116" y="58"/>
                  </a:cxn>
                  <a:cxn ang="0">
                    <a:pos x="160" y="54"/>
                  </a:cxn>
                  <a:cxn ang="0">
                    <a:pos x="146" y="92"/>
                  </a:cxn>
                  <a:cxn ang="0">
                    <a:pos x="121" y="126"/>
                  </a:cxn>
                  <a:cxn ang="0">
                    <a:pos x="97" y="151"/>
                  </a:cxn>
                  <a:cxn ang="0">
                    <a:pos x="65" y="181"/>
                  </a:cxn>
                  <a:cxn ang="0">
                    <a:pos x="0" y="225"/>
                  </a:cxn>
                  <a:cxn ang="0">
                    <a:pos x="14" y="259"/>
                  </a:cxn>
                  <a:cxn ang="0">
                    <a:pos x="82" y="277"/>
                  </a:cxn>
                  <a:cxn ang="0">
                    <a:pos x="124" y="275"/>
                  </a:cxn>
                  <a:cxn ang="0">
                    <a:pos x="118" y="286"/>
                  </a:cxn>
                  <a:cxn ang="0">
                    <a:pos x="91" y="309"/>
                  </a:cxn>
                  <a:cxn ang="0">
                    <a:pos x="67" y="333"/>
                  </a:cxn>
                  <a:cxn ang="0">
                    <a:pos x="57" y="362"/>
                  </a:cxn>
                  <a:cxn ang="0">
                    <a:pos x="68" y="410"/>
                  </a:cxn>
                  <a:cxn ang="0">
                    <a:pos x="72" y="469"/>
                  </a:cxn>
                  <a:cxn ang="0">
                    <a:pos x="90" y="506"/>
                  </a:cxn>
                  <a:cxn ang="0">
                    <a:pos x="108" y="605"/>
                  </a:cxn>
                  <a:cxn ang="0">
                    <a:pos x="135" y="643"/>
                  </a:cxn>
                  <a:cxn ang="0">
                    <a:pos x="169" y="674"/>
                  </a:cxn>
                  <a:cxn ang="0">
                    <a:pos x="195" y="706"/>
                  </a:cxn>
                  <a:cxn ang="0">
                    <a:pos x="227" y="759"/>
                  </a:cxn>
                  <a:cxn ang="0">
                    <a:pos x="265" y="789"/>
                  </a:cxn>
                  <a:cxn ang="0">
                    <a:pos x="297" y="819"/>
                  </a:cxn>
                  <a:cxn ang="0">
                    <a:pos x="321" y="844"/>
                  </a:cxn>
                  <a:cxn ang="0">
                    <a:pos x="340" y="925"/>
                  </a:cxn>
                  <a:cxn ang="0">
                    <a:pos x="336" y="1011"/>
                  </a:cxn>
                  <a:cxn ang="0">
                    <a:pos x="306" y="1024"/>
                  </a:cxn>
                  <a:cxn ang="0">
                    <a:pos x="289" y="1070"/>
                  </a:cxn>
                  <a:cxn ang="0">
                    <a:pos x="319" y="1072"/>
                  </a:cxn>
                  <a:cxn ang="0">
                    <a:pos x="318" y="1105"/>
                  </a:cxn>
                  <a:cxn ang="0">
                    <a:pos x="354" y="1120"/>
                  </a:cxn>
                  <a:cxn ang="0">
                    <a:pos x="396" y="1099"/>
                  </a:cxn>
                  <a:cxn ang="0">
                    <a:pos x="449" y="1059"/>
                  </a:cxn>
                  <a:cxn ang="0">
                    <a:pos x="500" y="1002"/>
                  </a:cxn>
                  <a:cxn ang="0">
                    <a:pos x="522" y="949"/>
                  </a:cxn>
                  <a:cxn ang="0">
                    <a:pos x="551" y="896"/>
                  </a:cxn>
                  <a:cxn ang="0">
                    <a:pos x="536" y="782"/>
                  </a:cxn>
                  <a:cxn ang="0">
                    <a:pos x="397" y="723"/>
                  </a:cxn>
                  <a:cxn ang="0">
                    <a:pos x="373" y="578"/>
                  </a:cxn>
                  <a:cxn ang="0">
                    <a:pos x="476" y="405"/>
                  </a:cxn>
                  <a:cxn ang="0">
                    <a:pos x="501" y="237"/>
                  </a:cxn>
                </a:cxnLst>
                <a:rect l="0" t="0" r="r" b="b"/>
                <a:pathLst>
                  <a:path w="564" h="1122">
                    <a:moveTo>
                      <a:pt x="496" y="222"/>
                    </a:moveTo>
                    <a:lnTo>
                      <a:pt x="499" y="218"/>
                    </a:lnTo>
                    <a:lnTo>
                      <a:pt x="454" y="168"/>
                    </a:lnTo>
                    <a:lnTo>
                      <a:pt x="461" y="161"/>
                    </a:lnTo>
                    <a:lnTo>
                      <a:pt x="437" y="140"/>
                    </a:lnTo>
                    <a:lnTo>
                      <a:pt x="435" y="138"/>
                    </a:lnTo>
                    <a:lnTo>
                      <a:pt x="433" y="134"/>
                    </a:lnTo>
                    <a:lnTo>
                      <a:pt x="428" y="128"/>
                    </a:lnTo>
                    <a:lnTo>
                      <a:pt x="423" y="121"/>
                    </a:lnTo>
                    <a:lnTo>
                      <a:pt x="416" y="113"/>
                    </a:lnTo>
                    <a:lnTo>
                      <a:pt x="409" y="105"/>
                    </a:lnTo>
                    <a:lnTo>
                      <a:pt x="400" y="98"/>
                    </a:lnTo>
                    <a:lnTo>
                      <a:pt x="390" y="92"/>
                    </a:lnTo>
                    <a:lnTo>
                      <a:pt x="390" y="91"/>
                    </a:lnTo>
                    <a:lnTo>
                      <a:pt x="388" y="89"/>
                    </a:lnTo>
                    <a:lnTo>
                      <a:pt x="386" y="85"/>
                    </a:lnTo>
                    <a:lnTo>
                      <a:pt x="381" y="81"/>
                    </a:lnTo>
                    <a:lnTo>
                      <a:pt x="375" y="77"/>
                    </a:lnTo>
                    <a:lnTo>
                      <a:pt x="369" y="73"/>
                    </a:lnTo>
                    <a:lnTo>
                      <a:pt x="361" y="69"/>
                    </a:lnTo>
                    <a:lnTo>
                      <a:pt x="351" y="67"/>
                    </a:lnTo>
                    <a:lnTo>
                      <a:pt x="351" y="66"/>
                    </a:lnTo>
                    <a:lnTo>
                      <a:pt x="349" y="65"/>
                    </a:lnTo>
                    <a:lnTo>
                      <a:pt x="346" y="62"/>
                    </a:lnTo>
                    <a:lnTo>
                      <a:pt x="342" y="59"/>
                    </a:lnTo>
                    <a:lnTo>
                      <a:pt x="335" y="57"/>
                    </a:lnTo>
                    <a:lnTo>
                      <a:pt x="327" y="54"/>
                    </a:lnTo>
                    <a:lnTo>
                      <a:pt x="317" y="52"/>
                    </a:lnTo>
                    <a:lnTo>
                      <a:pt x="304" y="51"/>
                    </a:lnTo>
                    <a:lnTo>
                      <a:pt x="302" y="50"/>
                    </a:lnTo>
                    <a:lnTo>
                      <a:pt x="297" y="45"/>
                    </a:lnTo>
                    <a:lnTo>
                      <a:pt x="290" y="39"/>
                    </a:lnTo>
                    <a:lnTo>
                      <a:pt x="281" y="32"/>
                    </a:lnTo>
                    <a:lnTo>
                      <a:pt x="272" y="24"/>
                    </a:lnTo>
                    <a:lnTo>
                      <a:pt x="262" y="17"/>
                    </a:lnTo>
                    <a:lnTo>
                      <a:pt x="253" y="11"/>
                    </a:lnTo>
                    <a:lnTo>
                      <a:pt x="247" y="5"/>
                    </a:lnTo>
                    <a:lnTo>
                      <a:pt x="241" y="1"/>
                    </a:lnTo>
                    <a:lnTo>
                      <a:pt x="234" y="0"/>
                    </a:lnTo>
                    <a:lnTo>
                      <a:pt x="227" y="1"/>
                    </a:lnTo>
                    <a:lnTo>
                      <a:pt x="219" y="5"/>
                    </a:lnTo>
                    <a:lnTo>
                      <a:pt x="211" y="8"/>
                    </a:lnTo>
                    <a:lnTo>
                      <a:pt x="203" y="13"/>
                    </a:lnTo>
                    <a:lnTo>
                      <a:pt x="195" y="16"/>
                    </a:lnTo>
                    <a:lnTo>
                      <a:pt x="187" y="19"/>
                    </a:lnTo>
                    <a:lnTo>
                      <a:pt x="184" y="16"/>
                    </a:lnTo>
                    <a:lnTo>
                      <a:pt x="177" y="13"/>
                    </a:lnTo>
                    <a:lnTo>
                      <a:pt x="168" y="8"/>
                    </a:lnTo>
                    <a:lnTo>
                      <a:pt x="158" y="5"/>
                    </a:lnTo>
                    <a:lnTo>
                      <a:pt x="157" y="6"/>
                    </a:lnTo>
                    <a:lnTo>
                      <a:pt x="154" y="11"/>
                    </a:lnTo>
                    <a:lnTo>
                      <a:pt x="150" y="16"/>
                    </a:lnTo>
                    <a:lnTo>
                      <a:pt x="143" y="23"/>
                    </a:lnTo>
                    <a:lnTo>
                      <a:pt x="136" y="31"/>
                    </a:lnTo>
                    <a:lnTo>
                      <a:pt x="127" y="39"/>
                    </a:lnTo>
                    <a:lnTo>
                      <a:pt x="116" y="47"/>
                    </a:lnTo>
                    <a:lnTo>
                      <a:pt x="106" y="54"/>
                    </a:lnTo>
                    <a:lnTo>
                      <a:pt x="107" y="54"/>
                    </a:lnTo>
                    <a:lnTo>
                      <a:pt x="111" y="57"/>
                    </a:lnTo>
                    <a:lnTo>
                      <a:pt x="116" y="58"/>
                    </a:lnTo>
                    <a:lnTo>
                      <a:pt x="124" y="59"/>
                    </a:lnTo>
                    <a:lnTo>
                      <a:pt x="133" y="60"/>
                    </a:lnTo>
                    <a:lnTo>
                      <a:pt x="142" y="60"/>
                    </a:lnTo>
                    <a:lnTo>
                      <a:pt x="151" y="58"/>
                    </a:lnTo>
                    <a:lnTo>
                      <a:pt x="160" y="54"/>
                    </a:lnTo>
                    <a:lnTo>
                      <a:pt x="164" y="75"/>
                    </a:lnTo>
                    <a:lnTo>
                      <a:pt x="162" y="76"/>
                    </a:lnTo>
                    <a:lnTo>
                      <a:pt x="159" y="80"/>
                    </a:lnTo>
                    <a:lnTo>
                      <a:pt x="153" y="85"/>
                    </a:lnTo>
                    <a:lnTo>
                      <a:pt x="146" y="92"/>
                    </a:lnTo>
                    <a:lnTo>
                      <a:pt x="139" y="99"/>
                    </a:lnTo>
                    <a:lnTo>
                      <a:pt x="133" y="108"/>
                    </a:lnTo>
                    <a:lnTo>
                      <a:pt x="127" y="116"/>
                    </a:lnTo>
                    <a:lnTo>
                      <a:pt x="122" y="125"/>
                    </a:lnTo>
                    <a:lnTo>
                      <a:pt x="121" y="126"/>
                    </a:lnTo>
                    <a:lnTo>
                      <a:pt x="119" y="128"/>
                    </a:lnTo>
                    <a:lnTo>
                      <a:pt x="114" y="133"/>
                    </a:lnTo>
                    <a:lnTo>
                      <a:pt x="108" y="138"/>
                    </a:lnTo>
                    <a:lnTo>
                      <a:pt x="103" y="145"/>
                    </a:lnTo>
                    <a:lnTo>
                      <a:pt x="97" y="151"/>
                    </a:lnTo>
                    <a:lnTo>
                      <a:pt x="92" y="158"/>
                    </a:lnTo>
                    <a:lnTo>
                      <a:pt x="88" y="164"/>
                    </a:lnTo>
                    <a:lnTo>
                      <a:pt x="83" y="169"/>
                    </a:lnTo>
                    <a:lnTo>
                      <a:pt x="75" y="175"/>
                    </a:lnTo>
                    <a:lnTo>
                      <a:pt x="65" y="181"/>
                    </a:lnTo>
                    <a:lnTo>
                      <a:pt x="52" y="188"/>
                    </a:lnTo>
                    <a:lnTo>
                      <a:pt x="39" y="196"/>
                    </a:lnTo>
                    <a:lnTo>
                      <a:pt x="25" y="204"/>
                    </a:lnTo>
                    <a:lnTo>
                      <a:pt x="13" y="214"/>
                    </a:lnTo>
                    <a:lnTo>
                      <a:pt x="0" y="225"/>
                    </a:lnTo>
                    <a:lnTo>
                      <a:pt x="0" y="227"/>
                    </a:lnTo>
                    <a:lnTo>
                      <a:pt x="1" y="233"/>
                    </a:lnTo>
                    <a:lnTo>
                      <a:pt x="5" y="241"/>
                    </a:lnTo>
                    <a:lnTo>
                      <a:pt x="12" y="248"/>
                    </a:lnTo>
                    <a:lnTo>
                      <a:pt x="14" y="259"/>
                    </a:lnTo>
                    <a:lnTo>
                      <a:pt x="21" y="268"/>
                    </a:lnTo>
                    <a:lnTo>
                      <a:pt x="34" y="274"/>
                    </a:lnTo>
                    <a:lnTo>
                      <a:pt x="49" y="278"/>
                    </a:lnTo>
                    <a:lnTo>
                      <a:pt x="65" y="278"/>
                    </a:lnTo>
                    <a:lnTo>
                      <a:pt x="82" y="277"/>
                    </a:lnTo>
                    <a:lnTo>
                      <a:pt x="96" y="274"/>
                    </a:lnTo>
                    <a:lnTo>
                      <a:pt x="107" y="270"/>
                    </a:lnTo>
                    <a:lnTo>
                      <a:pt x="110" y="271"/>
                    </a:lnTo>
                    <a:lnTo>
                      <a:pt x="115" y="273"/>
                    </a:lnTo>
                    <a:lnTo>
                      <a:pt x="124" y="275"/>
                    </a:lnTo>
                    <a:lnTo>
                      <a:pt x="136" y="275"/>
                    </a:lnTo>
                    <a:lnTo>
                      <a:pt x="135" y="277"/>
                    </a:lnTo>
                    <a:lnTo>
                      <a:pt x="130" y="279"/>
                    </a:lnTo>
                    <a:lnTo>
                      <a:pt x="124" y="281"/>
                    </a:lnTo>
                    <a:lnTo>
                      <a:pt x="118" y="286"/>
                    </a:lnTo>
                    <a:lnTo>
                      <a:pt x="111" y="290"/>
                    </a:lnTo>
                    <a:lnTo>
                      <a:pt x="104" y="296"/>
                    </a:lnTo>
                    <a:lnTo>
                      <a:pt x="97" y="302"/>
                    </a:lnTo>
                    <a:lnTo>
                      <a:pt x="92" y="308"/>
                    </a:lnTo>
                    <a:lnTo>
                      <a:pt x="91" y="309"/>
                    </a:lnTo>
                    <a:lnTo>
                      <a:pt x="89" y="311"/>
                    </a:lnTo>
                    <a:lnTo>
                      <a:pt x="84" y="315"/>
                    </a:lnTo>
                    <a:lnTo>
                      <a:pt x="78" y="320"/>
                    </a:lnTo>
                    <a:lnTo>
                      <a:pt x="73" y="326"/>
                    </a:lnTo>
                    <a:lnTo>
                      <a:pt x="67" y="333"/>
                    </a:lnTo>
                    <a:lnTo>
                      <a:pt x="62" y="340"/>
                    </a:lnTo>
                    <a:lnTo>
                      <a:pt x="58" y="347"/>
                    </a:lnTo>
                    <a:lnTo>
                      <a:pt x="68" y="347"/>
                    </a:lnTo>
                    <a:lnTo>
                      <a:pt x="65" y="351"/>
                    </a:lnTo>
                    <a:lnTo>
                      <a:pt x="57" y="362"/>
                    </a:lnTo>
                    <a:lnTo>
                      <a:pt x="50" y="378"/>
                    </a:lnTo>
                    <a:lnTo>
                      <a:pt x="49" y="395"/>
                    </a:lnTo>
                    <a:lnTo>
                      <a:pt x="61" y="395"/>
                    </a:lnTo>
                    <a:lnTo>
                      <a:pt x="61" y="415"/>
                    </a:lnTo>
                    <a:lnTo>
                      <a:pt x="68" y="410"/>
                    </a:lnTo>
                    <a:lnTo>
                      <a:pt x="67" y="416"/>
                    </a:lnTo>
                    <a:lnTo>
                      <a:pt x="63" y="431"/>
                    </a:lnTo>
                    <a:lnTo>
                      <a:pt x="62" y="450"/>
                    </a:lnTo>
                    <a:lnTo>
                      <a:pt x="65" y="469"/>
                    </a:lnTo>
                    <a:lnTo>
                      <a:pt x="72" y="469"/>
                    </a:lnTo>
                    <a:lnTo>
                      <a:pt x="72" y="472"/>
                    </a:lnTo>
                    <a:lnTo>
                      <a:pt x="72" y="481"/>
                    </a:lnTo>
                    <a:lnTo>
                      <a:pt x="74" y="496"/>
                    </a:lnTo>
                    <a:lnTo>
                      <a:pt x="78" y="513"/>
                    </a:lnTo>
                    <a:lnTo>
                      <a:pt x="90" y="506"/>
                    </a:lnTo>
                    <a:lnTo>
                      <a:pt x="92" y="559"/>
                    </a:lnTo>
                    <a:lnTo>
                      <a:pt x="103" y="575"/>
                    </a:lnTo>
                    <a:lnTo>
                      <a:pt x="104" y="579"/>
                    </a:lnTo>
                    <a:lnTo>
                      <a:pt x="105" y="590"/>
                    </a:lnTo>
                    <a:lnTo>
                      <a:pt x="108" y="605"/>
                    </a:lnTo>
                    <a:lnTo>
                      <a:pt x="114" y="618"/>
                    </a:lnTo>
                    <a:lnTo>
                      <a:pt x="122" y="616"/>
                    </a:lnTo>
                    <a:lnTo>
                      <a:pt x="123" y="621"/>
                    </a:lnTo>
                    <a:lnTo>
                      <a:pt x="128" y="631"/>
                    </a:lnTo>
                    <a:lnTo>
                      <a:pt x="135" y="643"/>
                    </a:lnTo>
                    <a:lnTo>
                      <a:pt x="144" y="650"/>
                    </a:lnTo>
                    <a:lnTo>
                      <a:pt x="156" y="675"/>
                    </a:lnTo>
                    <a:lnTo>
                      <a:pt x="166" y="668"/>
                    </a:lnTo>
                    <a:lnTo>
                      <a:pt x="167" y="669"/>
                    </a:lnTo>
                    <a:lnTo>
                      <a:pt x="169" y="674"/>
                    </a:lnTo>
                    <a:lnTo>
                      <a:pt x="173" y="679"/>
                    </a:lnTo>
                    <a:lnTo>
                      <a:pt x="177" y="686"/>
                    </a:lnTo>
                    <a:lnTo>
                      <a:pt x="183" y="693"/>
                    </a:lnTo>
                    <a:lnTo>
                      <a:pt x="189" y="700"/>
                    </a:lnTo>
                    <a:lnTo>
                      <a:pt x="195" y="706"/>
                    </a:lnTo>
                    <a:lnTo>
                      <a:pt x="200" y="709"/>
                    </a:lnTo>
                    <a:lnTo>
                      <a:pt x="202" y="715"/>
                    </a:lnTo>
                    <a:lnTo>
                      <a:pt x="207" y="728"/>
                    </a:lnTo>
                    <a:lnTo>
                      <a:pt x="215" y="744"/>
                    </a:lnTo>
                    <a:lnTo>
                      <a:pt x="227" y="759"/>
                    </a:lnTo>
                    <a:lnTo>
                      <a:pt x="232" y="746"/>
                    </a:lnTo>
                    <a:lnTo>
                      <a:pt x="233" y="751"/>
                    </a:lnTo>
                    <a:lnTo>
                      <a:pt x="238" y="761"/>
                    </a:lnTo>
                    <a:lnTo>
                      <a:pt x="249" y="775"/>
                    </a:lnTo>
                    <a:lnTo>
                      <a:pt x="265" y="789"/>
                    </a:lnTo>
                    <a:lnTo>
                      <a:pt x="267" y="792"/>
                    </a:lnTo>
                    <a:lnTo>
                      <a:pt x="274" y="800"/>
                    </a:lnTo>
                    <a:lnTo>
                      <a:pt x="283" y="811"/>
                    </a:lnTo>
                    <a:lnTo>
                      <a:pt x="296" y="818"/>
                    </a:lnTo>
                    <a:lnTo>
                      <a:pt x="297" y="819"/>
                    </a:lnTo>
                    <a:lnTo>
                      <a:pt x="298" y="821"/>
                    </a:lnTo>
                    <a:lnTo>
                      <a:pt x="302" y="826"/>
                    </a:lnTo>
                    <a:lnTo>
                      <a:pt x="308" y="831"/>
                    </a:lnTo>
                    <a:lnTo>
                      <a:pt x="313" y="837"/>
                    </a:lnTo>
                    <a:lnTo>
                      <a:pt x="321" y="844"/>
                    </a:lnTo>
                    <a:lnTo>
                      <a:pt x="329" y="851"/>
                    </a:lnTo>
                    <a:lnTo>
                      <a:pt x="340" y="857"/>
                    </a:lnTo>
                    <a:lnTo>
                      <a:pt x="340" y="866"/>
                    </a:lnTo>
                    <a:lnTo>
                      <a:pt x="339" y="890"/>
                    </a:lnTo>
                    <a:lnTo>
                      <a:pt x="340" y="925"/>
                    </a:lnTo>
                    <a:lnTo>
                      <a:pt x="344" y="962"/>
                    </a:lnTo>
                    <a:lnTo>
                      <a:pt x="343" y="966"/>
                    </a:lnTo>
                    <a:lnTo>
                      <a:pt x="341" y="977"/>
                    </a:lnTo>
                    <a:lnTo>
                      <a:pt x="338" y="993"/>
                    </a:lnTo>
                    <a:lnTo>
                      <a:pt x="336" y="1011"/>
                    </a:lnTo>
                    <a:lnTo>
                      <a:pt x="335" y="1011"/>
                    </a:lnTo>
                    <a:lnTo>
                      <a:pt x="331" y="1011"/>
                    </a:lnTo>
                    <a:lnTo>
                      <a:pt x="324" y="1013"/>
                    </a:lnTo>
                    <a:lnTo>
                      <a:pt x="316" y="1017"/>
                    </a:lnTo>
                    <a:lnTo>
                      <a:pt x="306" y="1024"/>
                    </a:lnTo>
                    <a:lnTo>
                      <a:pt x="297" y="1033"/>
                    </a:lnTo>
                    <a:lnTo>
                      <a:pt x="288" y="1048"/>
                    </a:lnTo>
                    <a:lnTo>
                      <a:pt x="281" y="1067"/>
                    </a:lnTo>
                    <a:lnTo>
                      <a:pt x="283" y="1069"/>
                    </a:lnTo>
                    <a:lnTo>
                      <a:pt x="289" y="1070"/>
                    </a:lnTo>
                    <a:lnTo>
                      <a:pt x="297" y="1070"/>
                    </a:lnTo>
                    <a:lnTo>
                      <a:pt x="304" y="1064"/>
                    </a:lnTo>
                    <a:lnTo>
                      <a:pt x="305" y="1066"/>
                    </a:lnTo>
                    <a:lnTo>
                      <a:pt x="311" y="1070"/>
                    </a:lnTo>
                    <a:lnTo>
                      <a:pt x="319" y="1072"/>
                    </a:lnTo>
                    <a:lnTo>
                      <a:pt x="329" y="1072"/>
                    </a:lnTo>
                    <a:lnTo>
                      <a:pt x="328" y="1074"/>
                    </a:lnTo>
                    <a:lnTo>
                      <a:pt x="324" y="1081"/>
                    </a:lnTo>
                    <a:lnTo>
                      <a:pt x="320" y="1093"/>
                    </a:lnTo>
                    <a:lnTo>
                      <a:pt x="318" y="1105"/>
                    </a:lnTo>
                    <a:lnTo>
                      <a:pt x="326" y="1118"/>
                    </a:lnTo>
                    <a:lnTo>
                      <a:pt x="341" y="1116"/>
                    </a:lnTo>
                    <a:lnTo>
                      <a:pt x="342" y="1117"/>
                    </a:lnTo>
                    <a:lnTo>
                      <a:pt x="347" y="1118"/>
                    </a:lnTo>
                    <a:lnTo>
                      <a:pt x="354" y="1120"/>
                    </a:lnTo>
                    <a:lnTo>
                      <a:pt x="363" y="1122"/>
                    </a:lnTo>
                    <a:lnTo>
                      <a:pt x="365" y="1119"/>
                    </a:lnTo>
                    <a:lnTo>
                      <a:pt x="373" y="1115"/>
                    </a:lnTo>
                    <a:lnTo>
                      <a:pt x="384" y="1108"/>
                    </a:lnTo>
                    <a:lnTo>
                      <a:pt x="396" y="1099"/>
                    </a:lnTo>
                    <a:lnTo>
                      <a:pt x="410" y="1087"/>
                    </a:lnTo>
                    <a:lnTo>
                      <a:pt x="423" y="1076"/>
                    </a:lnTo>
                    <a:lnTo>
                      <a:pt x="434" y="1064"/>
                    </a:lnTo>
                    <a:lnTo>
                      <a:pt x="442" y="1053"/>
                    </a:lnTo>
                    <a:lnTo>
                      <a:pt x="449" y="1059"/>
                    </a:lnTo>
                    <a:lnTo>
                      <a:pt x="466" y="1031"/>
                    </a:lnTo>
                    <a:lnTo>
                      <a:pt x="481" y="1041"/>
                    </a:lnTo>
                    <a:lnTo>
                      <a:pt x="485" y="1036"/>
                    </a:lnTo>
                    <a:lnTo>
                      <a:pt x="492" y="1023"/>
                    </a:lnTo>
                    <a:lnTo>
                      <a:pt x="500" y="1002"/>
                    </a:lnTo>
                    <a:lnTo>
                      <a:pt x="502" y="977"/>
                    </a:lnTo>
                    <a:lnTo>
                      <a:pt x="515" y="981"/>
                    </a:lnTo>
                    <a:lnTo>
                      <a:pt x="516" y="977"/>
                    </a:lnTo>
                    <a:lnTo>
                      <a:pt x="519" y="965"/>
                    </a:lnTo>
                    <a:lnTo>
                      <a:pt x="522" y="949"/>
                    </a:lnTo>
                    <a:lnTo>
                      <a:pt x="523" y="932"/>
                    </a:lnTo>
                    <a:lnTo>
                      <a:pt x="541" y="936"/>
                    </a:lnTo>
                    <a:lnTo>
                      <a:pt x="544" y="930"/>
                    </a:lnTo>
                    <a:lnTo>
                      <a:pt x="548" y="914"/>
                    </a:lnTo>
                    <a:lnTo>
                      <a:pt x="551" y="896"/>
                    </a:lnTo>
                    <a:lnTo>
                      <a:pt x="549" y="879"/>
                    </a:lnTo>
                    <a:lnTo>
                      <a:pt x="564" y="883"/>
                    </a:lnTo>
                    <a:lnTo>
                      <a:pt x="560" y="845"/>
                    </a:lnTo>
                    <a:lnTo>
                      <a:pt x="549" y="811"/>
                    </a:lnTo>
                    <a:lnTo>
                      <a:pt x="536" y="782"/>
                    </a:lnTo>
                    <a:lnTo>
                      <a:pt x="516" y="757"/>
                    </a:lnTo>
                    <a:lnTo>
                      <a:pt x="493" y="738"/>
                    </a:lnTo>
                    <a:lnTo>
                      <a:pt x="465" y="726"/>
                    </a:lnTo>
                    <a:lnTo>
                      <a:pt x="433" y="721"/>
                    </a:lnTo>
                    <a:lnTo>
                      <a:pt x="397" y="723"/>
                    </a:lnTo>
                    <a:lnTo>
                      <a:pt x="388" y="703"/>
                    </a:lnTo>
                    <a:lnTo>
                      <a:pt x="380" y="676"/>
                    </a:lnTo>
                    <a:lnTo>
                      <a:pt x="374" y="645"/>
                    </a:lnTo>
                    <a:lnTo>
                      <a:pt x="372" y="612"/>
                    </a:lnTo>
                    <a:lnTo>
                      <a:pt x="373" y="578"/>
                    </a:lnTo>
                    <a:lnTo>
                      <a:pt x="380" y="547"/>
                    </a:lnTo>
                    <a:lnTo>
                      <a:pt x="392" y="521"/>
                    </a:lnTo>
                    <a:lnTo>
                      <a:pt x="411" y="501"/>
                    </a:lnTo>
                    <a:lnTo>
                      <a:pt x="449" y="452"/>
                    </a:lnTo>
                    <a:lnTo>
                      <a:pt x="476" y="405"/>
                    </a:lnTo>
                    <a:lnTo>
                      <a:pt x="493" y="363"/>
                    </a:lnTo>
                    <a:lnTo>
                      <a:pt x="502" y="324"/>
                    </a:lnTo>
                    <a:lnTo>
                      <a:pt x="504" y="289"/>
                    </a:lnTo>
                    <a:lnTo>
                      <a:pt x="504" y="260"/>
                    </a:lnTo>
                    <a:lnTo>
                      <a:pt x="501" y="237"/>
                    </a:lnTo>
                    <a:lnTo>
                      <a:pt x="496" y="22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3113" name="Freeform 345"/>
              <p:cNvSpPr>
                <a:spLocks/>
              </p:cNvSpPr>
              <p:nvPr/>
            </p:nvSpPr>
            <p:spPr bwMode="auto">
              <a:xfrm>
                <a:off x="3835" y="1268"/>
                <a:ext cx="547" cy="465"/>
              </a:xfrm>
              <a:custGeom>
                <a:avLst/>
                <a:gdLst/>
                <a:ahLst/>
                <a:cxnLst>
                  <a:cxn ang="0">
                    <a:pos x="0" y="390"/>
                  </a:cxn>
                  <a:cxn ang="0">
                    <a:pos x="61" y="499"/>
                  </a:cxn>
                  <a:cxn ang="0">
                    <a:pos x="177" y="589"/>
                  </a:cxn>
                  <a:cxn ang="0">
                    <a:pos x="205" y="619"/>
                  </a:cxn>
                  <a:cxn ang="0">
                    <a:pos x="280" y="574"/>
                  </a:cxn>
                  <a:cxn ang="0">
                    <a:pos x="340" y="552"/>
                  </a:cxn>
                  <a:cxn ang="0">
                    <a:pos x="365" y="550"/>
                  </a:cxn>
                  <a:cxn ang="0">
                    <a:pos x="392" y="539"/>
                  </a:cxn>
                  <a:cxn ang="0">
                    <a:pos x="449" y="523"/>
                  </a:cxn>
                  <a:cxn ang="0">
                    <a:pos x="474" y="570"/>
                  </a:cxn>
                  <a:cxn ang="0">
                    <a:pos x="512" y="585"/>
                  </a:cxn>
                  <a:cxn ang="0">
                    <a:pos x="542" y="615"/>
                  </a:cxn>
                  <a:cxn ang="0">
                    <a:pos x="565" y="620"/>
                  </a:cxn>
                  <a:cxn ang="0">
                    <a:pos x="599" y="643"/>
                  </a:cxn>
                  <a:cxn ang="0">
                    <a:pos x="625" y="694"/>
                  </a:cxn>
                  <a:cxn ang="0">
                    <a:pos x="633" y="753"/>
                  </a:cxn>
                  <a:cxn ang="0">
                    <a:pos x="573" y="799"/>
                  </a:cxn>
                  <a:cxn ang="0">
                    <a:pos x="571" y="845"/>
                  </a:cxn>
                  <a:cxn ang="0">
                    <a:pos x="614" y="843"/>
                  </a:cxn>
                  <a:cxn ang="0">
                    <a:pos x="636" y="828"/>
                  </a:cxn>
                  <a:cxn ang="0">
                    <a:pos x="666" y="796"/>
                  </a:cxn>
                  <a:cxn ang="0">
                    <a:pos x="702" y="699"/>
                  </a:cxn>
                  <a:cxn ang="0">
                    <a:pos x="765" y="856"/>
                  </a:cxn>
                  <a:cxn ang="0">
                    <a:pos x="738" y="889"/>
                  </a:cxn>
                  <a:cxn ang="0">
                    <a:pos x="731" y="932"/>
                  </a:cxn>
                  <a:cxn ang="0">
                    <a:pos x="746" y="932"/>
                  </a:cxn>
                  <a:cxn ang="0">
                    <a:pos x="771" y="920"/>
                  </a:cxn>
                  <a:cxn ang="0">
                    <a:pos x="794" y="913"/>
                  </a:cxn>
                  <a:cxn ang="0">
                    <a:pos x="834" y="860"/>
                  </a:cxn>
                  <a:cxn ang="0">
                    <a:pos x="845" y="690"/>
                  </a:cxn>
                  <a:cxn ang="0">
                    <a:pos x="914" y="712"/>
                  </a:cxn>
                  <a:cxn ang="0">
                    <a:pos x="990" y="698"/>
                  </a:cxn>
                  <a:cxn ang="0">
                    <a:pos x="1040" y="681"/>
                  </a:cxn>
                  <a:cxn ang="0">
                    <a:pos x="1072" y="658"/>
                  </a:cxn>
                  <a:cxn ang="0">
                    <a:pos x="1045" y="657"/>
                  </a:cxn>
                  <a:cxn ang="0">
                    <a:pos x="1067" y="628"/>
                  </a:cxn>
                  <a:cxn ang="0">
                    <a:pos x="1087" y="578"/>
                  </a:cxn>
                  <a:cxn ang="0">
                    <a:pos x="1069" y="555"/>
                  </a:cxn>
                  <a:cxn ang="0">
                    <a:pos x="1058" y="533"/>
                  </a:cxn>
                  <a:cxn ang="0">
                    <a:pos x="1037" y="553"/>
                  </a:cxn>
                  <a:cxn ang="0">
                    <a:pos x="956" y="524"/>
                  </a:cxn>
                  <a:cxn ang="0">
                    <a:pos x="936" y="396"/>
                  </a:cxn>
                  <a:cxn ang="0">
                    <a:pos x="910" y="259"/>
                  </a:cxn>
                  <a:cxn ang="0">
                    <a:pos x="850" y="198"/>
                  </a:cxn>
                  <a:cxn ang="0">
                    <a:pos x="798" y="162"/>
                  </a:cxn>
                  <a:cxn ang="0">
                    <a:pos x="733" y="129"/>
                  </a:cxn>
                  <a:cxn ang="0">
                    <a:pos x="708" y="121"/>
                  </a:cxn>
                  <a:cxn ang="0">
                    <a:pos x="646" y="110"/>
                  </a:cxn>
                  <a:cxn ang="0">
                    <a:pos x="547" y="106"/>
                  </a:cxn>
                  <a:cxn ang="0">
                    <a:pos x="441" y="104"/>
                  </a:cxn>
                  <a:cxn ang="0">
                    <a:pos x="354" y="106"/>
                  </a:cxn>
                  <a:cxn ang="0">
                    <a:pos x="244" y="95"/>
                  </a:cxn>
                  <a:cxn ang="0">
                    <a:pos x="166" y="52"/>
                  </a:cxn>
                  <a:cxn ang="0">
                    <a:pos x="129" y="15"/>
                  </a:cxn>
                  <a:cxn ang="0">
                    <a:pos x="104" y="183"/>
                  </a:cxn>
                </a:cxnLst>
                <a:rect l="0" t="0" r="r" b="b"/>
                <a:pathLst>
                  <a:path w="1095" h="932">
                    <a:moveTo>
                      <a:pt x="39" y="279"/>
                    </a:moveTo>
                    <a:lnTo>
                      <a:pt x="20" y="299"/>
                    </a:lnTo>
                    <a:lnTo>
                      <a:pt x="8" y="325"/>
                    </a:lnTo>
                    <a:lnTo>
                      <a:pt x="1" y="356"/>
                    </a:lnTo>
                    <a:lnTo>
                      <a:pt x="0" y="390"/>
                    </a:lnTo>
                    <a:lnTo>
                      <a:pt x="2" y="423"/>
                    </a:lnTo>
                    <a:lnTo>
                      <a:pt x="8" y="454"/>
                    </a:lnTo>
                    <a:lnTo>
                      <a:pt x="16" y="481"/>
                    </a:lnTo>
                    <a:lnTo>
                      <a:pt x="25" y="501"/>
                    </a:lnTo>
                    <a:lnTo>
                      <a:pt x="61" y="499"/>
                    </a:lnTo>
                    <a:lnTo>
                      <a:pt x="93" y="504"/>
                    </a:lnTo>
                    <a:lnTo>
                      <a:pt x="121" y="516"/>
                    </a:lnTo>
                    <a:lnTo>
                      <a:pt x="144" y="535"/>
                    </a:lnTo>
                    <a:lnTo>
                      <a:pt x="164" y="560"/>
                    </a:lnTo>
                    <a:lnTo>
                      <a:pt x="177" y="589"/>
                    </a:lnTo>
                    <a:lnTo>
                      <a:pt x="188" y="623"/>
                    </a:lnTo>
                    <a:lnTo>
                      <a:pt x="192" y="661"/>
                    </a:lnTo>
                    <a:lnTo>
                      <a:pt x="195" y="654"/>
                    </a:lnTo>
                    <a:lnTo>
                      <a:pt x="199" y="639"/>
                    </a:lnTo>
                    <a:lnTo>
                      <a:pt x="205" y="619"/>
                    </a:lnTo>
                    <a:lnTo>
                      <a:pt x="206" y="600"/>
                    </a:lnTo>
                    <a:lnTo>
                      <a:pt x="219" y="603"/>
                    </a:lnTo>
                    <a:lnTo>
                      <a:pt x="222" y="588"/>
                    </a:lnTo>
                    <a:lnTo>
                      <a:pt x="256" y="604"/>
                    </a:lnTo>
                    <a:lnTo>
                      <a:pt x="280" y="574"/>
                    </a:lnTo>
                    <a:lnTo>
                      <a:pt x="291" y="582"/>
                    </a:lnTo>
                    <a:lnTo>
                      <a:pt x="310" y="562"/>
                    </a:lnTo>
                    <a:lnTo>
                      <a:pt x="327" y="569"/>
                    </a:lnTo>
                    <a:lnTo>
                      <a:pt x="339" y="551"/>
                    </a:lnTo>
                    <a:lnTo>
                      <a:pt x="340" y="552"/>
                    </a:lnTo>
                    <a:lnTo>
                      <a:pt x="343" y="553"/>
                    </a:lnTo>
                    <a:lnTo>
                      <a:pt x="349" y="553"/>
                    </a:lnTo>
                    <a:lnTo>
                      <a:pt x="358" y="552"/>
                    </a:lnTo>
                    <a:lnTo>
                      <a:pt x="360" y="552"/>
                    </a:lnTo>
                    <a:lnTo>
                      <a:pt x="365" y="550"/>
                    </a:lnTo>
                    <a:lnTo>
                      <a:pt x="370" y="546"/>
                    </a:lnTo>
                    <a:lnTo>
                      <a:pt x="374" y="539"/>
                    </a:lnTo>
                    <a:lnTo>
                      <a:pt x="377" y="539"/>
                    </a:lnTo>
                    <a:lnTo>
                      <a:pt x="382" y="539"/>
                    </a:lnTo>
                    <a:lnTo>
                      <a:pt x="392" y="539"/>
                    </a:lnTo>
                    <a:lnTo>
                      <a:pt x="403" y="538"/>
                    </a:lnTo>
                    <a:lnTo>
                      <a:pt x="416" y="537"/>
                    </a:lnTo>
                    <a:lnTo>
                      <a:pt x="427" y="533"/>
                    </a:lnTo>
                    <a:lnTo>
                      <a:pt x="439" y="529"/>
                    </a:lnTo>
                    <a:lnTo>
                      <a:pt x="449" y="523"/>
                    </a:lnTo>
                    <a:lnTo>
                      <a:pt x="450" y="525"/>
                    </a:lnTo>
                    <a:lnTo>
                      <a:pt x="454" y="533"/>
                    </a:lnTo>
                    <a:lnTo>
                      <a:pt x="458" y="544"/>
                    </a:lnTo>
                    <a:lnTo>
                      <a:pt x="465" y="557"/>
                    </a:lnTo>
                    <a:lnTo>
                      <a:pt x="474" y="570"/>
                    </a:lnTo>
                    <a:lnTo>
                      <a:pt x="484" y="584"/>
                    </a:lnTo>
                    <a:lnTo>
                      <a:pt x="494" y="596"/>
                    </a:lnTo>
                    <a:lnTo>
                      <a:pt x="505" y="605"/>
                    </a:lnTo>
                    <a:lnTo>
                      <a:pt x="511" y="584"/>
                    </a:lnTo>
                    <a:lnTo>
                      <a:pt x="512" y="585"/>
                    </a:lnTo>
                    <a:lnTo>
                      <a:pt x="516" y="590"/>
                    </a:lnTo>
                    <a:lnTo>
                      <a:pt x="520" y="595"/>
                    </a:lnTo>
                    <a:lnTo>
                      <a:pt x="527" y="601"/>
                    </a:lnTo>
                    <a:lnTo>
                      <a:pt x="534" y="608"/>
                    </a:lnTo>
                    <a:lnTo>
                      <a:pt x="542" y="615"/>
                    </a:lnTo>
                    <a:lnTo>
                      <a:pt x="550" y="622"/>
                    </a:lnTo>
                    <a:lnTo>
                      <a:pt x="558" y="627"/>
                    </a:lnTo>
                    <a:lnTo>
                      <a:pt x="562" y="616"/>
                    </a:lnTo>
                    <a:lnTo>
                      <a:pt x="563" y="618"/>
                    </a:lnTo>
                    <a:lnTo>
                      <a:pt x="565" y="620"/>
                    </a:lnTo>
                    <a:lnTo>
                      <a:pt x="570" y="624"/>
                    </a:lnTo>
                    <a:lnTo>
                      <a:pt x="576" y="629"/>
                    </a:lnTo>
                    <a:lnTo>
                      <a:pt x="583" y="635"/>
                    </a:lnTo>
                    <a:lnTo>
                      <a:pt x="591" y="639"/>
                    </a:lnTo>
                    <a:lnTo>
                      <a:pt x="599" y="643"/>
                    </a:lnTo>
                    <a:lnTo>
                      <a:pt x="607" y="645"/>
                    </a:lnTo>
                    <a:lnTo>
                      <a:pt x="611" y="682"/>
                    </a:lnTo>
                    <a:lnTo>
                      <a:pt x="618" y="676"/>
                    </a:lnTo>
                    <a:lnTo>
                      <a:pt x="621" y="682"/>
                    </a:lnTo>
                    <a:lnTo>
                      <a:pt x="625" y="694"/>
                    </a:lnTo>
                    <a:lnTo>
                      <a:pt x="632" y="710"/>
                    </a:lnTo>
                    <a:lnTo>
                      <a:pt x="641" y="722"/>
                    </a:lnTo>
                    <a:lnTo>
                      <a:pt x="640" y="746"/>
                    </a:lnTo>
                    <a:lnTo>
                      <a:pt x="638" y="749"/>
                    </a:lnTo>
                    <a:lnTo>
                      <a:pt x="633" y="753"/>
                    </a:lnTo>
                    <a:lnTo>
                      <a:pt x="624" y="760"/>
                    </a:lnTo>
                    <a:lnTo>
                      <a:pt x="614" y="770"/>
                    </a:lnTo>
                    <a:lnTo>
                      <a:pt x="601" y="780"/>
                    </a:lnTo>
                    <a:lnTo>
                      <a:pt x="587" y="790"/>
                    </a:lnTo>
                    <a:lnTo>
                      <a:pt x="573" y="799"/>
                    </a:lnTo>
                    <a:lnTo>
                      <a:pt x="558" y="808"/>
                    </a:lnTo>
                    <a:lnTo>
                      <a:pt x="558" y="837"/>
                    </a:lnTo>
                    <a:lnTo>
                      <a:pt x="565" y="841"/>
                    </a:lnTo>
                    <a:lnTo>
                      <a:pt x="567" y="842"/>
                    </a:lnTo>
                    <a:lnTo>
                      <a:pt x="571" y="845"/>
                    </a:lnTo>
                    <a:lnTo>
                      <a:pt x="578" y="848"/>
                    </a:lnTo>
                    <a:lnTo>
                      <a:pt x="587" y="845"/>
                    </a:lnTo>
                    <a:lnTo>
                      <a:pt x="599" y="837"/>
                    </a:lnTo>
                    <a:lnTo>
                      <a:pt x="600" y="843"/>
                    </a:lnTo>
                    <a:lnTo>
                      <a:pt x="614" y="843"/>
                    </a:lnTo>
                    <a:lnTo>
                      <a:pt x="615" y="843"/>
                    </a:lnTo>
                    <a:lnTo>
                      <a:pt x="618" y="841"/>
                    </a:lnTo>
                    <a:lnTo>
                      <a:pt x="623" y="837"/>
                    </a:lnTo>
                    <a:lnTo>
                      <a:pt x="629" y="834"/>
                    </a:lnTo>
                    <a:lnTo>
                      <a:pt x="636" y="828"/>
                    </a:lnTo>
                    <a:lnTo>
                      <a:pt x="643" y="821"/>
                    </a:lnTo>
                    <a:lnTo>
                      <a:pt x="649" y="812"/>
                    </a:lnTo>
                    <a:lnTo>
                      <a:pt x="656" y="802"/>
                    </a:lnTo>
                    <a:lnTo>
                      <a:pt x="661" y="802"/>
                    </a:lnTo>
                    <a:lnTo>
                      <a:pt x="666" y="796"/>
                    </a:lnTo>
                    <a:lnTo>
                      <a:pt x="676" y="782"/>
                    </a:lnTo>
                    <a:lnTo>
                      <a:pt x="687" y="764"/>
                    </a:lnTo>
                    <a:lnTo>
                      <a:pt x="694" y="743"/>
                    </a:lnTo>
                    <a:lnTo>
                      <a:pt x="701" y="740"/>
                    </a:lnTo>
                    <a:lnTo>
                      <a:pt x="702" y="699"/>
                    </a:lnTo>
                    <a:lnTo>
                      <a:pt x="721" y="705"/>
                    </a:lnTo>
                    <a:lnTo>
                      <a:pt x="765" y="755"/>
                    </a:lnTo>
                    <a:lnTo>
                      <a:pt x="773" y="793"/>
                    </a:lnTo>
                    <a:lnTo>
                      <a:pt x="766" y="855"/>
                    </a:lnTo>
                    <a:lnTo>
                      <a:pt x="765" y="856"/>
                    </a:lnTo>
                    <a:lnTo>
                      <a:pt x="762" y="860"/>
                    </a:lnTo>
                    <a:lnTo>
                      <a:pt x="759" y="866"/>
                    </a:lnTo>
                    <a:lnTo>
                      <a:pt x="753" y="873"/>
                    </a:lnTo>
                    <a:lnTo>
                      <a:pt x="746" y="881"/>
                    </a:lnTo>
                    <a:lnTo>
                      <a:pt x="738" y="889"/>
                    </a:lnTo>
                    <a:lnTo>
                      <a:pt x="730" y="896"/>
                    </a:lnTo>
                    <a:lnTo>
                      <a:pt x="720" y="903"/>
                    </a:lnTo>
                    <a:lnTo>
                      <a:pt x="717" y="921"/>
                    </a:lnTo>
                    <a:lnTo>
                      <a:pt x="724" y="923"/>
                    </a:lnTo>
                    <a:lnTo>
                      <a:pt x="731" y="932"/>
                    </a:lnTo>
                    <a:lnTo>
                      <a:pt x="732" y="932"/>
                    </a:lnTo>
                    <a:lnTo>
                      <a:pt x="733" y="932"/>
                    </a:lnTo>
                    <a:lnTo>
                      <a:pt x="737" y="932"/>
                    </a:lnTo>
                    <a:lnTo>
                      <a:pt x="742" y="932"/>
                    </a:lnTo>
                    <a:lnTo>
                      <a:pt x="746" y="932"/>
                    </a:lnTo>
                    <a:lnTo>
                      <a:pt x="752" y="932"/>
                    </a:lnTo>
                    <a:lnTo>
                      <a:pt x="759" y="931"/>
                    </a:lnTo>
                    <a:lnTo>
                      <a:pt x="766" y="930"/>
                    </a:lnTo>
                    <a:lnTo>
                      <a:pt x="770" y="920"/>
                    </a:lnTo>
                    <a:lnTo>
                      <a:pt x="771" y="920"/>
                    </a:lnTo>
                    <a:lnTo>
                      <a:pt x="776" y="921"/>
                    </a:lnTo>
                    <a:lnTo>
                      <a:pt x="781" y="921"/>
                    </a:lnTo>
                    <a:lnTo>
                      <a:pt x="788" y="920"/>
                    </a:lnTo>
                    <a:lnTo>
                      <a:pt x="790" y="918"/>
                    </a:lnTo>
                    <a:lnTo>
                      <a:pt x="794" y="913"/>
                    </a:lnTo>
                    <a:lnTo>
                      <a:pt x="801" y="905"/>
                    </a:lnTo>
                    <a:lnTo>
                      <a:pt x="809" y="895"/>
                    </a:lnTo>
                    <a:lnTo>
                      <a:pt x="819" y="883"/>
                    </a:lnTo>
                    <a:lnTo>
                      <a:pt x="827" y="872"/>
                    </a:lnTo>
                    <a:lnTo>
                      <a:pt x="834" y="860"/>
                    </a:lnTo>
                    <a:lnTo>
                      <a:pt x="838" y="850"/>
                    </a:lnTo>
                    <a:lnTo>
                      <a:pt x="834" y="812"/>
                    </a:lnTo>
                    <a:lnTo>
                      <a:pt x="861" y="740"/>
                    </a:lnTo>
                    <a:lnTo>
                      <a:pt x="864" y="717"/>
                    </a:lnTo>
                    <a:lnTo>
                      <a:pt x="845" y="690"/>
                    </a:lnTo>
                    <a:lnTo>
                      <a:pt x="864" y="695"/>
                    </a:lnTo>
                    <a:lnTo>
                      <a:pt x="867" y="697"/>
                    </a:lnTo>
                    <a:lnTo>
                      <a:pt x="879" y="702"/>
                    </a:lnTo>
                    <a:lnTo>
                      <a:pt x="895" y="707"/>
                    </a:lnTo>
                    <a:lnTo>
                      <a:pt x="914" y="712"/>
                    </a:lnTo>
                    <a:lnTo>
                      <a:pt x="936" y="717"/>
                    </a:lnTo>
                    <a:lnTo>
                      <a:pt x="960" y="717"/>
                    </a:lnTo>
                    <a:lnTo>
                      <a:pt x="983" y="713"/>
                    </a:lnTo>
                    <a:lnTo>
                      <a:pt x="1005" y="703"/>
                    </a:lnTo>
                    <a:lnTo>
                      <a:pt x="990" y="698"/>
                    </a:lnTo>
                    <a:lnTo>
                      <a:pt x="993" y="697"/>
                    </a:lnTo>
                    <a:lnTo>
                      <a:pt x="1001" y="695"/>
                    </a:lnTo>
                    <a:lnTo>
                      <a:pt x="1012" y="691"/>
                    </a:lnTo>
                    <a:lnTo>
                      <a:pt x="1026" y="687"/>
                    </a:lnTo>
                    <a:lnTo>
                      <a:pt x="1040" y="681"/>
                    </a:lnTo>
                    <a:lnTo>
                      <a:pt x="1054" y="674"/>
                    </a:lnTo>
                    <a:lnTo>
                      <a:pt x="1066" y="666"/>
                    </a:lnTo>
                    <a:lnTo>
                      <a:pt x="1075" y="657"/>
                    </a:lnTo>
                    <a:lnTo>
                      <a:pt x="1074" y="657"/>
                    </a:lnTo>
                    <a:lnTo>
                      <a:pt x="1072" y="658"/>
                    </a:lnTo>
                    <a:lnTo>
                      <a:pt x="1069" y="658"/>
                    </a:lnTo>
                    <a:lnTo>
                      <a:pt x="1064" y="658"/>
                    </a:lnTo>
                    <a:lnTo>
                      <a:pt x="1058" y="659"/>
                    </a:lnTo>
                    <a:lnTo>
                      <a:pt x="1051" y="658"/>
                    </a:lnTo>
                    <a:lnTo>
                      <a:pt x="1045" y="657"/>
                    </a:lnTo>
                    <a:lnTo>
                      <a:pt x="1039" y="656"/>
                    </a:lnTo>
                    <a:lnTo>
                      <a:pt x="1041" y="653"/>
                    </a:lnTo>
                    <a:lnTo>
                      <a:pt x="1048" y="647"/>
                    </a:lnTo>
                    <a:lnTo>
                      <a:pt x="1057" y="639"/>
                    </a:lnTo>
                    <a:lnTo>
                      <a:pt x="1067" y="628"/>
                    </a:lnTo>
                    <a:lnTo>
                      <a:pt x="1077" y="616"/>
                    </a:lnTo>
                    <a:lnTo>
                      <a:pt x="1086" y="603"/>
                    </a:lnTo>
                    <a:lnTo>
                      <a:pt x="1093" y="588"/>
                    </a:lnTo>
                    <a:lnTo>
                      <a:pt x="1095" y="574"/>
                    </a:lnTo>
                    <a:lnTo>
                      <a:pt x="1087" y="578"/>
                    </a:lnTo>
                    <a:lnTo>
                      <a:pt x="1088" y="576"/>
                    </a:lnTo>
                    <a:lnTo>
                      <a:pt x="1088" y="569"/>
                    </a:lnTo>
                    <a:lnTo>
                      <a:pt x="1087" y="560"/>
                    </a:lnTo>
                    <a:lnTo>
                      <a:pt x="1079" y="550"/>
                    </a:lnTo>
                    <a:lnTo>
                      <a:pt x="1069" y="555"/>
                    </a:lnTo>
                    <a:lnTo>
                      <a:pt x="1069" y="552"/>
                    </a:lnTo>
                    <a:lnTo>
                      <a:pt x="1069" y="545"/>
                    </a:lnTo>
                    <a:lnTo>
                      <a:pt x="1065" y="537"/>
                    </a:lnTo>
                    <a:lnTo>
                      <a:pt x="1058" y="532"/>
                    </a:lnTo>
                    <a:lnTo>
                      <a:pt x="1058" y="533"/>
                    </a:lnTo>
                    <a:lnTo>
                      <a:pt x="1056" y="536"/>
                    </a:lnTo>
                    <a:lnTo>
                      <a:pt x="1054" y="539"/>
                    </a:lnTo>
                    <a:lnTo>
                      <a:pt x="1049" y="543"/>
                    </a:lnTo>
                    <a:lnTo>
                      <a:pt x="1044" y="548"/>
                    </a:lnTo>
                    <a:lnTo>
                      <a:pt x="1037" y="553"/>
                    </a:lnTo>
                    <a:lnTo>
                      <a:pt x="1029" y="559"/>
                    </a:lnTo>
                    <a:lnTo>
                      <a:pt x="1020" y="563"/>
                    </a:lnTo>
                    <a:lnTo>
                      <a:pt x="978" y="563"/>
                    </a:lnTo>
                    <a:lnTo>
                      <a:pt x="958" y="547"/>
                    </a:lnTo>
                    <a:lnTo>
                      <a:pt x="956" y="524"/>
                    </a:lnTo>
                    <a:lnTo>
                      <a:pt x="951" y="486"/>
                    </a:lnTo>
                    <a:lnTo>
                      <a:pt x="944" y="479"/>
                    </a:lnTo>
                    <a:lnTo>
                      <a:pt x="943" y="420"/>
                    </a:lnTo>
                    <a:lnTo>
                      <a:pt x="935" y="413"/>
                    </a:lnTo>
                    <a:lnTo>
                      <a:pt x="936" y="396"/>
                    </a:lnTo>
                    <a:lnTo>
                      <a:pt x="936" y="358"/>
                    </a:lnTo>
                    <a:lnTo>
                      <a:pt x="932" y="315"/>
                    </a:lnTo>
                    <a:lnTo>
                      <a:pt x="918" y="280"/>
                    </a:lnTo>
                    <a:lnTo>
                      <a:pt x="915" y="270"/>
                    </a:lnTo>
                    <a:lnTo>
                      <a:pt x="910" y="259"/>
                    </a:lnTo>
                    <a:lnTo>
                      <a:pt x="902" y="247"/>
                    </a:lnTo>
                    <a:lnTo>
                      <a:pt x="891" y="234"/>
                    </a:lnTo>
                    <a:lnTo>
                      <a:pt x="880" y="221"/>
                    </a:lnTo>
                    <a:lnTo>
                      <a:pt x="866" y="210"/>
                    </a:lnTo>
                    <a:lnTo>
                      <a:pt x="850" y="198"/>
                    </a:lnTo>
                    <a:lnTo>
                      <a:pt x="834" y="189"/>
                    </a:lnTo>
                    <a:lnTo>
                      <a:pt x="831" y="187"/>
                    </a:lnTo>
                    <a:lnTo>
                      <a:pt x="823" y="181"/>
                    </a:lnTo>
                    <a:lnTo>
                      <a:pt x="812" y="172"/>
                    </a:lnTo>
                    <a:lnTo>
                      <a:pt x="798" y="162"/>
                    </a:lnTo>
                    <a:lnTo>
                      <a:pt x="783" y="151"/>
                    </a:lnTo>
                    <a:lnTo>
                      <a:pt x="766" y="141"/>
                    </a:lnTo>
                    <a:lnTo>
                      <a:pt x="750" y="134"/>
                    </a:lnTo>
                    <a:lnTo>
                      <a:pt x="735" y="129"/>
                    </a:lnTo>
                    <a:lnTo>
                      <a:pt x="733" y="129"/>
                    </a:lnTo>
                    <a:lnTo>
                      <a:pt x="731" y="128"/>
                    </a:lnTo>
                    <a:lnTo>
                      <a:pt x="728" y="127"/>
                    </a:lnTo>
                    <a:lnTo>
                      <a:pt x="723" y="125"/>
                    </a:lnTo>
                    <a:lnTo>
                      <a:pt x="716" y="124"/>
                    </a:lnTo>
                    <a:lnTo>
                      <a:pt x="708" y="121"/>
                    </a:lnTo>
                    <a:lnTo>
                      <a:pt x="699" y="119"/>
                    </a:lnTo>
                    <a:lnTo>
                      <a:pt x="687" y="116"/>
                    </a:lnTo>
                    <a:lnTo>
                      <a:pt x="675" y="113"/>
                    </a:lnTo>
                    <a:lnTo>
                      <a:pt x="661" y="112"/>
                    </a:lnTo>
                    <a:lnTo>
                      <a:pt x="646" y="110"/>
                    </a:lnTo>
                    <a:lnTo>
                      <a:pt x="629" y="107"/>
                    </a:lnTo>
                    <a:lnTo>
                      <a:pt x="610" y="106"/>
                    </a:lnTo>
                    <a:lnTo>
                      <a:pt x="591" y="106"/>
                    </a:lnTo>
                    <a:lnTo>
                      <a:pt x="570" y="106"/>
                    </a:lnTo>
                    <a:lnTo>
                      <a:pt x="547" y="106"/>
                    </a:lnTo>
                    <a:lnTo>
                      <a:pt x="535" y="106"/>
                    </a:lnTo>
                    <a:lnTo>
                      <a:pt x="517" y="106"/>
                    </a:lnTo>
                    <a:lnTo>
                      <a:pt x="494" y="105"/>
                    </a:lnTo>
                    <a:lnTo>
                      <a:pt x="468" y="105"/>
                    </a:lnTo>
                    <a:lnTo>
                      <a:pt x="441" y="104"/>
                    </a:lnTo>
                    <a:lnTo>
                      <a:pt x="417" y="104"/>
                    </a:lnTo>
                    <a:lnTo>
                      <a:pt x="396" y="104"/>
                    </a:lnTo>
                    <a:lnTo>
                      <a:pt x="382" y="105"/>
                    </a:lnTo>
                    <a:lnTo>
                      <a:pt x="370" y="106"/>
                    </a:lnTo>
                    <a:lnTo>
                      <a:pt x="354" y="106"/>
                    </a:lnTo>
                    <a:lnTo>
                      <a:pt x="334" y="105"/>
                    </a:lnTo>
                    <a:lnTo>
                      <a:pt x="312" y="103"/>
                    </a:lnTo>
                    <a:lnTo>
                      <a:pt x="290" y="101"/>
                    </a:lnTo>
                    <a:lnTo>
                      <a:pt x="267" y="98"/>
                    </a:lnTo>
                    <a:lnTo>
                      <a:pt x="244" y="95"/>
                    </a:lnTo>
                    <a:lnTo>
                      <a:pt x="223" y="91"/>
                    </a:lnTo>
                    <a:lnTo>
                      <a:pt x="205" y="87"/>
                    </a:lnTo>
                    <a:lnTo>
                      <a:pt x="190" y="78"/>
                    </a:lnTo>
                    <a:lnTo>
                      <a:pt x="176" y="66"/>
                    </a:lnTo>
                    <a:lnTo>
                      <a:pt x="166" y="52"/>
                    </a:lnTo>
                    <a:lnTo>
                      <a:pt x="155" y="38"/>
                    </a:lnTo>
                    <a:lnTo>
                      <a:pt x="145" y="25"/>
                    </a:lnTo>
                    <a:lnTo>
                      <a:pt x="135" y="12"/>
                    </a:lnTo>
                    <a:lnTo>
                      <a:pt x="124" y="0"/>
                    </a:lnTo>
                    <a:lnTo>
                      <a:pt x="129" y="15"/>
                    </a:lnTo>
                    <a:lnTo>
                      <a:pt x="132" y="38"/>
                    </a:lnTo>
                    <a:lnTo>
                      <a:pt x="132" y="67"/>
                    </a:lnTo>
                    <a:lnTo>
                      <a:pt x="130" y="102"/>
                    </a:lnTo>
                    <a:lnTo>
                      <a:pt x="121" y="141"/>
                    </a:lnTo>
                    <a:lnTo>
                      <a:pt x="104" y="183"/>
                    </a:lnTo>
                    <a:lnTo>
                      <a:pt x="77" y="230"/>
                    </a:lnTo>
                    <a:lnTo>
                      <a:pt x="39" y="27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3114" name="Freeform 346"/>
              <p:cNvSpPr>
                <a:spLocks/>
              </p:cNvSpPr>
              <p:nvPr/>
            </p:nvSpPr>
            <p:spPr bwMode="auto">
              <a:xfrm>
                <a:off x="3703" y="1246"/>
                <a:ext cx="220" cy="464"/>
              </a:xfrm>
              <a:custGeom>
                <a:avLst/>
                <a:gdLst/>
                <a:ahLst/>
                <a:cxnLst>
                  <a:cxn ang="0">
                    <a:pos x="421" y="749"/>
                  </a:cxn>
                  <a:cxn ang="0">
                    <a:pos x="397" y="792"/>
                  </a:cxn>
                  <a:cxn ang="0">
                    <a:pos x="367" y="850"/>
                  </a:cxn>
                  <a:cxn ang="0">
                    <a:pos x="315" y="883"/>
                  </a:cxn>
                  <a:cxn ang="0">
                    <a:pos x="263" y="925"/>
                  </a:cxn>
                  <a:cxn ang="0">
                    <a:pos x="241" y="921"/>
                  </a:cxn>
                  <a:cxn ang="0">
                    <a:pos x="224" y="897"/>
                  </a:cxn>
                  <a:cxn ang="0">
                    <a:pos x="231" y="879"/>
                  </a:cxn>
                  <a:cxn ang="0">
                    <a:pos x="202" y="877"/>
                  </a:cxn>
                  <a:cxn ang="0">
                    <a:pos x="206" y="854"/>
                  </a:cxn>
                  <a:cxn ang="0">
                    <a:pos x="236" y="837"/>
                  </a:cxn>
                  <a:cxn ang="0">
                    <a:pos x="245" y="772"/>
                  </a:cxn>
                  <a:cxn ang="0">
                    <a:pos x="231" y="666"/>
                  </a:cxn>
                  <a:cxn ang="0">
                    <a:pos x="203" y="638"/>
                  </a:cxn>
                  <a:cxn ang="0">
                    <a:pos x="176" y="611"/>
                  </a:cxn>
                  <a:cxn ang="0">
                    <a:pos x="143" y="566"/>
                  </a:cxn>
                  <a:cxn ang="0">
                    <a:pos x="116" y="531"/>
                  </a:cxn>
                  <a:cxn ang="0">
                    <a:pos x="76" y="497"/>
                  </a:cxn>
                  <a:cxn ang="0">
                    <a:pos x="46" y="442"/>
                  </a:cxn>
                  <a:cxn ang="0">
                    <a:pos x="28" y="402"/>
                  </a:cxn>
                  <a:cxn ang="0">
                    <a:pos x="2" y="326"/>
                  </a:cxn>
                  <a:cxn ang="0">
                    <a:pos x="16" y="257"/>
                  </a:cxn>
                  <a:cxn ang="0">
                    <a:pos x="49" y="246"/>
                  </a:cxn>
                  <a:cxn ang="0">
                    <a:pos x="93" y="227"/>
                  </a:cxn>
                  <a:cxn ang="0">
                    <a:pos x="126" y="219"/>
                  </a:cxn>
                  <a:cxn ang="0">
                    <a:pos x="156" y="193"/>
                  </a:cxn>
                  <a:cxn ang="0">
                    <a:pos x="179" y="192"/>
                  </a:cxn>
                  <a:cxn ang="0">
                    <a:pos x="231" y="153"/>
                  </a:cxn>
                  <a:cxn ang="0">
                    <a:pos x="257" y="138"/>
                  </a:cxn>
                  <a:cxn ang="0">
                    <a:pos x="277" y="87"/>
                  </a:cxn>
                  <a:cxn ang="0">
                    <a:pos x="287" y="46"/>
                  </a:cxn>
                  <a:cxn ang="0">
                    <a:pos x="318" y="1"/>
                  </a:cxn>
                  <a:cxn ang="0">
                    <a:pos x="343" y="24"/>
                  </a:cxn>
                  <a:cxn ang="0">
                    <a:pos x="368" y="126"/>
                  </a:cxn>
                  <a:cxn ang="0">
                    <a:pos x="348" y="177"/>
                  </a:cxn>
                  <a:cxn ang="0">
                    <a:pos x="338" y="147"/>
                  </a:cxn>
                  <a:cxn ang="0">
                    <a:pos x="325" y="229"/>
                  </a:cxn>
                  <a:cxn ang="0">
                    <a:pos x="308" y="278"/>
                  </a:cxn>
                  <a:cxn ang="0">
                    <a:pos x="282" y="316"/>
                  </a:cxn>
                  <a:cxn ang="0">
                    <a:pos x="257" y="329"/>
                  </a:cxn>
                  <a:cxn ang="0">
                    <a:pos x="237" y="330"/>
                  </a:cxn>
                  <a:cxn ang="0">
                    <a:pos x="195" y="326"/>
                  </a:cxn>
                  <a:cxn ang="0">
                    <a:pos x="177" y="400"/>
                  </a:cxn>
                  <a:cxn ang="0">
                    <a:pos x="191" y="455"/>
                  </a:cxn>
                  <a:cxn ang="0">
                    <a:pos x="211" y="487"/>
                  </a:cxn>
                  <a:cxn ang="0">
                    <a:pos x="239" y="518"/>
                  </a:cxn>
                  <a:cxn ang="0">
                    <a:pos x="260" y="563"/>
                  </a:cxn>
                  <a:cxn ang="0">
                    <a:pos x="291" y="600"/>
                  </a:cxn>
                  <a:cxn ang="0">
                    <a:pos x="333" y="611"/>
                  </a:cxn>
                  <a:cxn ang="0">
                    <a:pos x="369" y="603"/>
                  </a:cxn>
                  <a:cxn ang="0">
                    <a:pos x="386" y="618"/>
                  </a:cxn>
                  <a:cxn ang="0">
                    <a:pos x="407" y="603"/>
                  </a:cxn>
                  <a:cxn ang="0">
                    <a:pos x="439" y="691"/>
                  </a:cxn>
                </a:cxnLst>
                <a:rect l="0" t="0" r="r" b="b"/>
                <a:pathLst>
                  <a:path w="439" h="927">
                    <a:moveTo>
                      <a:pt x="429" y="689"/>
                    </a:moveTo>
                    <a:lnTo>
                      <a:pt x="427" y="707"/>
                    </a:lnTo>
                    <a:lnTo>
                      <a:pt x="424" y="726"/>
                    </a:lnTo>
                    <a:lnTo>
                      <a:pt x="422" y="742"/>
                    </a:lnTo>
                    <a:lnTo>
                      <a:pt x="421" y="749"/>
                    </a:lnTo>
                    <a:lnTo>
                      <a:pt x="405" y="744"/>
                    </a:lnTo>
                    <a:lnTo>
                      <a:pt x="404" y="761"/>
                    </a:lnTo>
                    <a:lnTo>
                      <a:pt x="401" y="776"/>
                    </a:lnTo>
                    <a:lnTo>
                      <a:pt x="398" y="787"/>
                    </a:lnTo>
                    <a:lnTo>
                      <a:pt x="397" y="792"/>
                    </a:lnTo>
                    <a:lnTo>
                      <a:pt x="385" y="787"/>
                    </a:lnTo>
                    <a:lnTo>
                      <a:pt x="383" y="812"/>
                    </a:lnTo>
                    <a:lnTo>
                      <a:pt x="376" y="831"/>
                    </a:lnTo>
                    <a:lnTo>
                      <a:pt x="370" y="845"/>
                    </a:lnTo>
                    <a:lnTo>
                      <a:pt x="367" y="850"/>
                    </a:lnTo>
                    <a:lnTo>
                      <a:pt x="354" y="839"/>
                    </a:lnTo>
                    <a:lnTo>
                      <a:pt x="338" y="867"/>
                    </a:lnTo>
                    <a:lnTo>
                      <a:pt x="332" y="860"/>
                    </a:lnTo>
                    <a:lnTo>
                      <a:pt x="325" y="871"/>
                    </a:lnTo>
                    <a:lnTo>
                      <a:pt x="315" y="883"/>
                    </a:lnTo>
                    <a:lnTo>
                      <a:pt x="303" y="893"/>
                    </a:lnTo>
                    <a:lnTo>
                      <a:pt x="291" y="904"/>
                    </a:lnTo>
                    <a:lnTo>
                      <a:pt x="279" y="913"/>
                    </a:lnTo>
                    <a:lnTo>
                      <a:pt x="270" y="920"/>
                    </a:lnTo>
                    <a:lnTo>
                      <a:pt x="263" y="925"/>
                    </a:lnTo>
                    <a:lnTo>
                      <a:pt x="261" y="927"/>
                    </a:lnTo>
                    <a:lnTo>
                      <a:pt x="253" y="925"/>
                    </a:lnTo>
                    <a:lnTo>
                      <a:pt x="247" y="923"/>
                    </a:lnTo>
                    <a:lnTo>
                      <a:pt x="242" y="922"/>
                    </a:lnTo>
                    <a:lnTo>
                      <a:pt x="241" y="921"/>
                    </a:lnTo>
                    <a:lnTo>
                      <a:pt x="229" y="923"/>
                    </a:lnTo>
                    <a:lnTo>
                      <a:pt x="221" y="911"/>
                    </a:lnTo>
                    <a:lnTo>
                      <a:pt x="222" y="906"/>
                    </a:lnTo>
                    <a:lnTo>
                      <a:pt x="223" y="901"/>
                    </a:lnTo>
                    <a:lnTo>
                      <a:pt x="224" y="897"/>
                    </a:lnTo>
                    <a:lnTo>
                      <a:pt x="225" y="892"/>
                    </a:lnTo>
                    <a:lnTo>
                      <a:pt x="228" y="886"/>
                    </a:lnTo>
                    <a:lnTo>
                      <a:pt x="229" y="883"/>
                    </a:lnTo>
                    <a:lnTo>
                      <a:pt x="231" y="881"/>
                    </a:lnTo>
                    <a:lnTo>
                      <a:pt x="231" y="879"/>
                    </a:lnTo>
                    <a:lnTo>
                      <a:pt x="222" y="879"/>
                    </a:lnTo>
                    <a:lnTo>
                      <a:pt x="215" y="877"/>
                    </a:lnTo>
                    <a:lnTo>
                      <a:pt x="210" y="874"/>
                    </a:lnTo>
                    <a:lnTo>
                      <a:pt x="209" y="871"/>
                    </a:lnTo>
                    <a:lnTo>
                      <a:pt x="202" y="877"/>
                    </a:lnTo>
                    <a:lnTo>
                      <a:pt x="195" y="877"/>
                    </a:lnTo>
                    <a:lnTo>
                      <a:pt x="191" y="876"/>
                    </a:lnTo>
                    <a:lnTo>
                      <a:pt x="188" y="875"/>
                    </a:lnTo>
                    <a:lnTo>
                      <a:pt x="198" y="863"/>
                    </a:lnTo>
                    <a:lnTo>
                      <a:pt x="206" y="854"/>
                    </a:lnTo>
                    <a:lnTo>
                      <a:pt x="215" y="847"/>
                    </a:lnTo>
                    <a:lnTo>
                      <a:pt x="222" y="843"/>
                    </a:lnTo>
                    <a:lnTo>
                      <a:pt x="228" y="840"/>
                    </a:lnTo>
                    <a:lnTo>
                      <a:pt x="232" y="838"/>
                    </a:lnTo>
                    <a:lnTo>
                      <a:pt x="236" y="837"/>
                    </a:lnTo>
                    <a:lnTo>
                      <a:pt x="237" y="837"/>
                    </a:lnTo>
                    <a:lnTo>
                      <a:pt x="238" y="816"/>
                    </a:lnTo>
                    <a:lnTo>
                      <a:pt x="241" y="795"/>
                    </a:lnTo>
                    <a:lnTo>
                      <a:pt x="244" y="779"/>
                    </a:lnTo>
                    <a:lnTo>
                      <a:pt x="245" y="772"/>
                    </a:lnTo>
                    <a:lnTo>
                      <a:pt x="240" y="737"/>
                    </a:lnTo>
                    <a:lnTo>
                      <a:pt x="239" y="704"/>
                    </a:lnTo>
                    <a:lnTo>
                      <a:pt x="240" y="681"/>
                    </a:lnTo>
                    <a:lnTo>
                      <a:pt x="240" y="672"/>
                    </a:lnTo>
                    <a:lnTo>
                      <a:pt x="231" y="666"/>
                    </a:lnTo>
                    <a:lnTo>
                      <a:pt x="223" y="660"/>
                    </a:lnTo>
                    <a:lnTo>
                      <a:pt x="217" y="653"/>
                    </a:lnTo>
                    <a:lnTo>
                      <a:pt x="211" y="647"/>
                    </a:lnTo>
                    <a:lnTo>
                      <a:pt x="207" y="642"/>
                    </a:lnTo>
                    <a:lnTo>
                      <a:pt x="203" y="638"/>
                    </a:lnTo>
                    <a:lnTo>
                      <a:pt x="202" y="635"/>
                    </a:lnTo>
                    <a:lnTo>
                      <a:pt x="201" y="634"/>
                    </a:lnTo>
                    <a:lnTo>
                      <a:pt x="190" y="627"/>
                    </a:lnTo>
                    <a:lnTo>
                      <a:pt x="181" y="619"/>
                    </a:lnTo>
                    <a:lnTo>
                      <a:pt x="176" y="611"/>
                    </a:lnTo>
                    <a:lnTo>
                      <a:pt x="173" y="608"/>
                    </a:lnTo>
                    <a:lnTo>
                      <a:pt x="158" y="594"/>
                    </a:lnTo>
                    <a:lnTo>
                      <a:pt x="149" y="581"/>
                    </a:lnTo>
                    <a:lnTo>
                      <a:pt x="145" y="571"/>
                    </a:lnTo>
                    <a:lnTo>
                      <a:pt x="143" y="566"/>
                    </a:lnTo>
                    <a:lnTo>
                      <a:pt x="139" y="579"/>
                    </a:lnTo>
                    <a:lnTo>
                      <a:pt x="128" y="564"/>
                    </a:lnTo>
                    <a:lnTo>
                      <a:pt x="122" y="548"/>
                    </a:lnTo>
                    <a:lnTo>
                      <a:pt x="117" y="535"/>
                    </a:lnTo>
                    <a:lnTo>
                      <a:pt x="116" y="531"/>
                    </a:lnTo>
                    <a:lnTo>
                      <a:pt x="105" y="523"/>
                    </a:lnTo>
                    <a:lnTo>
                      <a:pt x="95" y="509"/>
                    </a:lnTo>
                    <a:lnTo>
                      <a:pt x="88" y="497"/>
                    </a:lnTo>
                    <a:lnTo>
                      <a:pt x="85" y="491"/>
                    </a:lnTo>
                    <a:lnTo>
                      <a:pt x="76" y="497"/>
                    </a:lnTo>
                    <a:lnTo>
                      <a:pt x="65" y="473"/>
                    </a:lnTo>
                    <a:lnTo>
                      <a:pt x="56" y="466"/>
                    </a:lnTo>
                    <a:lnTo>
                      <a:pt x="50" y="456"/>
                    </a:lnTo>
                    <a:lnTo>
                      <a:pt x="47" y="447"/>
                    </a:lnTo>
                    <a:lnTo>
                      <a:pt x="46" y="442"/>
                    </a:lnTo>
                    <a:lnTo>
                      <a:pt x="39" y="443"/>
                    </a:lnTo>
                    <a:lnTo>
                      <a:pt x="34" y="429"/>
                    </a:lnTo>
                    <a:lnTo>
                      <a:pt x="31" y="417"/>
                    </a:lnTo>
                    <a:lnTo>
                      <a:pt x="28" y="406"/>
                    </a:lnTo>
                    <a:lnTo>
                      <a:pt x="28" y="402"/>
                    </a:lnTo>
                    <a:lnTo>
                      <a:pt x="19" y="386"/>
                    </a:lnTo>
                    <a:lnTo>
                      <a:pt x="17" y="335"/>
                    </a:lnTo>
                    <a:lnTo>
                      <a:pt x="6" y="342"/>
                    </a:lnTo>
                    <a:lnTo>
                      <a:pt x="4" y="334"/>
                    </a:lnTo>
                    <a:lnTo>
                      <a:pt x="2" y="326"/>
                    </a:lnTo>
                    <a:lnTo>
                      <a:pt x="1" y="319"/>
                    </a:lnTo>
                    <a:lnTo>
                      <a:pt x="1" y="313"/>
                    </a:lnTo>
                    <a:lnTo>
                      <a:pt x="0" y="301"/>
                    </a:lnTo>
                    <a:lnTo>
                      <a:pt x="8" y="274"/>
                    </a:lnTo>
                    <a:lnTo>
                      <a:pt x="16" y="257"/>
                    </a:lnTo>
                    <a:lnTo>
                      <a:pt x="21" y="247"/>
                    </a:lnTo>
                    <a:lnTo>
                      <a:pt x="24" y="245"/>
                    </a:lnTo>
                    <a:lnTo>
                      <a:pt x="28" y="278"/>
                    </a:lnTo>
                    <a:lnTo>
                      <a:pt x="39" y="260"/>
                    </a:lnTo>
                    <a:lnTo>
                      <a:pt x="49" y="246"/>
                    </a:lnTo>
                    <a:lnTo>
                      <a:pt x="57" y="237"/>
                    </a:lnTo>
                    <a:lnTo>
                      <a:pt x="61" y="235"/>
                    </a:lnTo>
                    <a:lnTo>
                      <a:pt x="61" y="263"/>
                    </a:lnTo>
                    <a:lnTo>
                      <a:pt x="71" y="246"/>
                    </a:lnTo>
                    <a:lnTo>
                      <a:pt x="93" y="227"/>
                    </a:lnTo>
                    <a:lnTo>
                      <a:pt x="92" y="244"/>
                    </a:lnTo>
                    <a:lnTo>
                      <a:pt x="90" y="258"/>
                    </a:lnTo>
                    <a:lnTo>
                      <a:pt x="92" y="269"/>
                    </a:lnTo>
                    <a:lnTo>
                      <a:pt x="92" y="273"/>
                    </a:lnTo>
                    <a:lnTo>
                      <a:pt x="126" y="219"/>
                    </a:lnTo>
                    <a:lnTo>
                      <a:pt x="132" y="229"/>
                    </a:lnTo>
                    <a:lnTo>
                      <a:pt x="138" y="217"/>
                    </a:lnTo>
                    <a:lnTo>
                      <a:pt x="145" y="208"/>
                    </a:lnTo>
                    <a:lnTo>
                      <a:pt x="150" y="200"/>
                    </a:lnTo>
                    <a:lnTo>
                      <a:pt x="156" y="193"/>
                    </a:lnTo>
                    <a:lnTo>
                      <a:pt x="162" y="189"/>
                    </a:lnTo>
                    <a:lnTo>
                      <a:pt x="165" y="185"/>
                    </a:lnTo>
                    <a:lnTo>
                      <a:pt x="168" y="184"/>
                    </a:lnTo>
                    <a:lnTo>
                      <a:pt x="169" y="183"/>
                    </a:lnTo>
                    <a:lnTo>
                      <a:pt x="179" y="192"/>
                    </a:lnTo>
                    <a:lnTo>
                      <a:pt x="206" y="162"/>
                    </a:lnTo>
                    <a:lnTo>
                      <a:pt x="208" y="179"/>
                    </a:lnTo>
                    <a:lnTo>
                      <a:pt x="218" y="171"/>
                    </a:lnTo>
                    <a:lnTo>
                      <a:pt x="226" y="161"/>
                    </a:lnTo>
                    <a:lnTo>
                      <a:pt x="231" y="153"/>
                    </a:lnTo>
                    <a:lnTo>
                      <a:pt x="232" y="149"/>
                    </a:lnTo>
                    <a:lnTo>
                      <a:pt x="237" y="162"/>
                    </a:lnTo>
                    <a:lnTo>
                      <a:pt x="255" y="114"/>
                    </a:lnTo>
                    <a:lnTo>
                      <a:pt x="257" y="126"/>
                    </a:lnTo>
                    <a:lnTo>
                      <a:pt x="257" y="138"/>
                    </a:lnTo>
                    <a:lnTo>
                      <a:pt x="256" y="146"/>
                    </a:lnTo>
                    <a:lnTo>
                      <a:pt x="256" y="149"/>
                    </a:lnTo>
                    <a:lnTo>
                      <a:pt x="267" y="128"/>
                    </a:lnTo>
                    <a:lnTo>
                      <a:pt x="274" y="106"/>
                    </a:lnTo>
                    <a:lnTo>
                      <a:pt x="277" y="87"/>
                    </a:lnTo>
                    <a:lnTo>
                      <a:pt x="278" y="80"/>
                    </a:lnTo>
                    <a:lnTo>
                      <a:pt x="286" y="88"/>
                    </a:lnTo>
                    <a:lnTo>
                      <a:pt x="289" y="72"/>
                    </a:lnTo>
                    <a:lnTo>
                      <a:pt x="289" y="57"/>
                    </a:lnTo>
                    <a:lnTo>
                      <a:pt x="287" y="46"/>
                    </a:lnTo>
                    <a:lnTo>
                      <a:pt x="287" y="41"/>
                    </a:lnTo>
                    <a:lnTo>
                      <a:pt x="302" y="55"/>
                    </a:lnTo>
                    <a:lnTo>
                      <a:pt x="302" y="0"/>
                    </a:lnTo>
                    <a:lnTo>
                      <a:pt x="315" y="17"/>
                    </a:lnTo>
                    <a:lnTo>
                      <a:pt x="318" y="1"/>
                    </a:lnTo>
                    <a:lnTo>
                      <a:pt x="323" y="1"/>
                    </a:lnTo>
                    <a:lnTo>
                      <a:pt x="330" y="10"/>
                    </a:lnTo>
                    <a:lnTo>
                      <a:pt x="337" y="17"/>
                    </a:lnTo>
                    <a:lnTo>
                      <a:pt x="341" y="22"/>
                    </a:lnTo>
                    <a:lnTo>
                      <a:pt x="343" y="24"/>
                    </a:lnTo>
                    <a:lnTo>
                      <a:pt x="343" y="33"/>
                    </a:lnTo>
                    <a:lnTo>
                      <a:pt x="365" y="63"/>
                    </a:lnTo>
                    <a:lnTo>
                      <a:pt x="368" y="86"/>
                    </a:lnTo>
                    <a:lnTo>
                      <a:pt x="368" y="109"/>
                    </a:lnTo>
                    <a:lnTo>
                      <a:pt x="368" y="126"/>
                    </a:lnTo>
                    <a:lnTo>
                      <a:pt x="367" y="133"/>
                    </a:lnTo>
                    <a:lnTo>
                      <a:pt x="359" y="118"/>
                    </a:lnTo>
                    <a:lnTo>
                      <a:pt x="359" y="140"/>
                    </a:lnTo>
                    <a:lnTo>
                      <a:pt x="354" y="161"/>
                    </a:lnTo>
                    <a:lnTo>
                      <a:pt x="348" y="177"/>
                    </a:lnTo>
                    <a:lnTo>
                      <a:pt x="346" y="183"/>
                    </a:lnTo>
                    <a:lnTo>
                      <a:pt x="344" y="169"/>
                    </a:lnTo>
                    <a:lnTo>
                      <a:pt x="341" y="158"/>
                    </a:lnTo>
                    <a:lnTo>
                      <a:pt x="339" y="151"/>
                    </a:lnTo>
                    <a:lnTo>
                      <a:pt x="338" y="147"/>
                    </a:lnTo>
                    <a:lnTo>
                      <a:pt x="338" y="179"/>
                    </a:lnTo>
                    <a:lnTo>
                      <a:pt x="332" y="176"/>
                    </a:lnTo>
                    <a:lnTo>
                      <a:pt x="332" y="196"/>
                    </a:lnTo>
                    <a:lnTo>
                      <a:pt x="329" y="214"/>
                    </a:lnTo>
                    <a:lnTo>
                      <a:pt x="325" y="229"/>
                    </a:lnTo>
                    <a:lnTo>
                      <a:pt x="324" y="235"/>
                    </a:lnTo>
                    <a:lnTo>
                      <a:pt x="314" y="224"/>
                    </a:lnTo>
                    <a:lnTo>
                      <a:pt x="315" y="245"/>
                    </a:lnTo>
                    <a:lnTo>
                      <a:pt x="313" y="262"/>
                    </a:lnTo>
                    <a:lnTo>
                      <a:pt x="308" y="278"/>
                    </a:lnTo>
                    <a:lnTo>
                      <a:pt x="301" y="291"/>
                    </a:lnTo>
                    <a:lnTo>
                      <a:pt x="294" y="303"/>
                    </a:lnTo>
                    <a:lnTo>
                      <a:pt x="289" y="310"/>
                    </a:lnTo>
                    <a:lnTo>
                      <a:pt x="284" y="315"/>
                    </a:lnTo>
                    <a:lnTo>
                      <a:pt x="282" y="316"/>
                    </a:lnTo>
                    <a:lnTo>
                      <a:pt x="280" y="296"/>
                    </a:lnTo>
                    <a:lnTo>
                      <a:pt x="275" y="305"/>
                    </a:lnTo>
                    <a:lnTo>
                      <a:pt x="269" y="314"/>
                    </a:lnTo>
                    <a:lnTo>
                      <a:pt x="263" y="322"/>
                    </a:lnTo>
                    <a:lnTo>
                      <a:pt x="257" y="329"/>
                    </a:lnTo>
                    <a:lnTo>
                      <a:pt x="253" y="335"/>
                    </a:lnTo>
                    <a:lnTo>
                      <a:pt x="248" y="339"/>
                    </a:lnTo>
                    <a:lnTo>
                      <a:pt x="246" y="342"/>
                    </a:lnTo>
                    <a:lnTo>
                      <a:pt x="245" y="343"/>
                    </a:lnTo>
                    <a:lnTo>
                      <a:pt x="237" y="330"/>
                    </a:lnTo>
                    <a:lnTo>
                      <a:pt x="232" y="319"/>
                    </a:lnTo>
                    <a:lnTo>
                      <a:pt x="230" y="312"/>
                    </a:lnTo>
                    <a:lnTo>
                      <a:pt x="230" y="310"/>
                    </a:lnTo>
                    <a:lnTo>
                      <a:pt x="214" y="342"/>
                    </a:lnTo>
                    <a:lnTo>
                      <a:pt x="195" y="326"/>
                    </a:lnTo>
                    <a:lnTo>
                      <a:pt x="186" y="348"/>
                    </a:lnTo>
                    <a:lnTo>
                      <a:pt x="184" y="361"/>
                    </a:lnTo>
                    <a:lnTo>
                      <a:pt x="185" y="369"/>
                    </a:lnTo>
                    <a:lnTo>
                      <a:pt x="186" y="372"/>
                    </a:lnTo>
                    <a:lnTo>
                      <a:pt x="177" y="400"/>
                    </a:lnTo>
                    <a:lnTo>
                      <a:pt x="175" y="426"/>
                    </a:lnTo>
                    <a:lnTo>
                      <a:pt x="175" y="443"/>
                    </a:lnTo>
                    <a:lnTo>
                      <a:pt x="176" y="450"/>
                    </a:lnTo>
                    <a:lnTo>
                      <a:pt x="190" y="442"/>
                    </a:lnTo>
                    <a:lnTo>
                      <a:pt x="191" y="455"/>
                    </a:lnTo>
                    <a:lnTo>
                      <a:pt x="193" y="467"/>
                    </a:lnTo>
                    <a:lnTo>
                      <a:pt x="196" y="476"/>
                    </a:lnTo>
                    <a:lnTo>
                      <a:pt x="198" y="480"/>
                    </a:lnTo>
                    <a:lnTo>
                      <a:pt x="210" y="471"/>
                    </a:lnTo>
                    <a:lnTo>
                      <a:pt x="211" y="487"/>
                    </a:lnTo>
                    <a:lnTo>
                      <a:pt x="215" y="504"/>
                    </a:lnTo>
                    <a:lnTo>
                      <a:pt x="219" y="519"/>
                    </a:lnTo>
                    <a:lnTo>
                      <a:pt x="222" y="525"/>
                    </a:lnTo>
                    <a:lnTo>
                      <a:pt x="232" y="521"/>
                    </a:lnTo>
                    <a:lnTo>
                      <a:pt x="239" y="518"/>
                    </a:lnTo>
                    <a:lnTo>
                      <a:pt x="244" y="514"/>
                    </a:lnTo>
                    <a:lnTo>
                      <a:pt x="245" y="513"/>
                    </a:lnTo>
                    <a:lnTo>
                      <a:pt x="245" y="546"/>
                    </a:lnTo>
                    <a:lnTo>
                      <a:pt x="255" y="541"/>
                    </a:lnTo>
                    <a:lnTo>
                      <a:pt x="260" y="563"/>
                    </a:lnTo>
                    <a:lnTo>
                      <a:pt x="270" y="555"/>
                    </a:lnTo>
                    <a:lnTo>
                      <a:pt x="274" y="574"/>
                    </a:lnTo>
                    <a:lnTo>
                      <a:pt x="280" y="588"/>
                    </a:lnTo>
                    <a:lnTo>
                      <a:pt x="287" y="596"/>
                    </a:lnTo>
                    <a:lnTo>
                      <a:pt x="291" y="600"/>
                    </a:lnTo>
                    <a:lnTo>
                      <a:pt x="298" y="587"/>
                    </a:lnTo>
                    <a:lnTo>
                      <a:pt x="313" y="584"/>
                    </a:lnTo>
                    <a:lnTo>
                      <a:pt x="318" y="596"/>
                    </a:lnTo>
                    <a:lnTo>
                      <a:pt x="327" y="605"/>
                    </a:lnTo>
                    <a:lnTo>
                      <a:pt x="333" y="611"/>
                    </a:lnTo>
                    <a:lnTo>
                      <a:pt x="336" y="612"/>
                    </a:lnTo>
                    <a:lnTo>
                      <a:pt x="350" y="596"/>
                    </a:lnTo>
                    <a:lnTo>
                      <a:pt x="366" y="613"/>
                    </a:lnTo>
                    <a:lnTo>
                      <a:pt x="369" y="604"/>
                    </a:lnTo>
                    <a:lnTo>
                      <a:pt x="369" y="603"/>
                    </a:lnTo>
                    <a:lnTo>
                      <a:pt x="368" y="601"/>
                    </a:lnTo>
                    <a:lnTo>
                      <a:pt x="369" y="601"/>
                    </a:lnTo>
                    <a:lnTo>
                      <a:pt x="375" y="604"/>
                    </a:lnTo>
                    <a:lnTo>
                      <a:pt x="382" y="611"/>
                    </a:lnTo>
                    <a:lnTo>
                      <a:pt x="386" y="618"/>
                    </a:lnTo>
                    <a:lnTo>
                      <a:pt x="389" y="623"/>
                    </a:lnTo>
                    <a:lnTo>
                      <a:pt x="390" y="625"/>
                    </a:lnTo>
                    <a:lnTo>
                      <a:pt x="398" y="616"/>
                    </a:lnTo>
                    <a:lnTo>
                      <a:pt x="404" y="609"/>
                    </a:lnTo>
                    <a:lnTo>
                      <a:pt x="407" y="603"/>
                    </a:lnTo>
                    <a:lnTo>
                      <a:pt x="408" y="601"/>
                    </a:lnTo>
                    <a:lnTo>
                      <a:pt x="423" y="631"/>
                    </a:lnTo>
                    <a:lnTo>
                      <a:pt x="432" y="660"/>
                    </a:lnTo>
                    <a:lnTo>
                      <a:pt x="438" y="681"/>
                    </a:lnTo>
                    <a:lnTo>
                      <a:pt x="439" y="691"/>
                    </a:lnTo>
                    <a:lnTo>
                      <a:pt x="429" y="689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3115" name="Freeform 347"/>
              <p:cNvSpPr>
                <a:spLocks/>
              </p:cNvSpPr>
              <p:nvPr/>
            </p:nvSpPr>
            <p:spPr bwMode="auto">
              <a:xfrm>
                <a:off x="4278" y="1507"/>
                <a:ext cx="79" cy="108"/>
              </a:xfrm>
              <a:custGeom>
                <a:avLst/>
                <a:gdLst/>
                <a:ahLst/>
                <a:cxnLst>
                  <a:cxn ang="0">
                    <a:pos x="4" y="171"/>
                  </a:cxn>
                  <a:cxn ang="0">
                    <a:pos x="16" y="188"/>
                  </a:cxn>
                  <a:cxn ang="0">
                    <a:pos x="24" y="194"/>
                  </a:cxn>
                  <a:cxn ang="0">
                    <a:pos x="15" y="199"/>
                  </a:cxn>
                  <a:cxn ang="0">
                    <a:pos x="30" y="207"/>
                  </a:cxn>
                  <a:cxn ang="0">
                    <a:pos x="45" y="213"/>
                  </a:cxn>
                  <a:cxn ang="0">
                    <a:pos x="62" y="217"/>
                  </a:cxn>
                  <a:cxn ang="0">
                    <a:pos x="68" y="202"/>
                  </a:cxn>
                  <a:cxn ang="0">
                    <a:pos x="89" y="205"/>
                  </a:cxn>
                  <a:cxn ang="0">
                    <a:pos x="101" y="205"/>
                  </a:cxn>
                  <a:cxn ang="0">
                    <a:pos x="116" y="194"/>
                  </a:cxn>
                  <a:cxn ang="0">
                    <a:pos x="139" y="190"/>
                  </a:cxn>
                  <a:cxn ang="0">
                    <a:pos x="132" y="189"/>
                  </a:cxn>
                  <a:cxn ang="0">
                    <a:pos x="110" y="188"/>
                  </a:cxn>
                  <a:cxn ang="0">
                    <a:pos x="86" y="183"/>
                  </a:cxn>
                  <a:cxn ang="0">
                    <a:pos x="124" y="164"/>
                  </a:cxn>
                  <a:cxn ang="0">
                    <a:pos x="116" y="163"/>
                  </a:cxn>
                  <a:cxn ang="0">
                    <a:pos x="102" y="160"/>
                  </a:cxn>
                  <a:cxn ang="0">
                    <a:pos x="87" y="153"/>
                  </a:cxn>
                  <a:cxn ang="0">
                    <a:pos x="81" y="148"/>
                  </a:cxn>
                  <a:cxn ang="0">
                    <a:pos x="94" y="148"/>
                  </a:cxn>
                  <a:cxn ang="0">
                    <a:pos x="116" y="144"/>
                  </a:cxn>
                  <a:cxn ang="0">
                    <a:pos x="144" y="131"/>
                  </a:cxn>
                  <a:cxn ang="0">
                    <a:pos x="157" y="121"/>
                  </a:cxn>
                  <a:cxn ang="0">
                    <a:pos x="149" y="122"/>
                  </a:cxn>
                  <a:cxn ang="0">
                    <a:pos x="134" y="125"/>
                  </a:cxn>
                  <a:cxn ang="0">
                    <a:pos x="118" y="125"/>
                  </a:cxn>
                  <a:cxn ang="0">
                    <a:pos x="110" y="125"/>
                  </a:cxn>
                  <a:cxn ang="0">
                    <a:pos x="120" y="120"/>
                  </a:cxn>
                  <a:cxn ang="0">
                    <a:pos x="135" y="110"/>
                  </a:cxn>
                  <a:cxn ang="0">
                    <a:pos x="152" y="92"/>
                  </a:cxn>
                  <a:cxn ang="0">
                    <a:pos x="156" y="82"/>
                  </a:cxn>
                  <a:cxn ang="0">
                    <a:pos x="140" y="91"/>
                  </a:cxn>
                  <a:cxn ang="0">
                    <a:pos x="114" y="99"/>
                  </a:cxn>
                  <a:cxn ang="0">
                    <a:pos x="81" y="95"/>
                  </a:cxn>
                  <a:cxn ang="0">
                    <a:pos x="65" y="75"/>
                  </a:cxn>
                  <a:cxn ang="0">
                    <a:pos x="58" y="27"/>
                  </a:cxn>
                  <a:cxn ang="0">
                    <a:pos x="46" y="1"/>
                  </a:cxn>
                  <a:cxn ang="0">
                    <a:pos x="48" y="98"/>
                  </a:cxn>
                  <a:cxn ang="0">
                    <a:pos x="41" y="96"/>
                  </a:cxn>
                  <a:cxn ang="0">
                    <a:pos x="30" y="90"/>
                  </a:cxn>
                  <a:cxn ang="0">
                    <a:pos x="18" y="80"/>
                  </a:cxn>
                  <a:cxn ang="0">
                    <a:pos x="13" y="79"/>
                  </a:cxn>
                  <a:cxn ang="0">
                    <a:pos x="26" y="119"/>
                  </a:cxn>
                  <a:cxn ang="0">
                    <a:pos x="0" y="141"/>
                  </a:cxn>
                  <a:cxn ang="0">
                    <a:pos x="4" y="151"/>
                  </a:cxn>
                  <a:cxn ang="0">
                    <a:pos x="21" y="172"/>
                  </a:cxn>
                </a:cxnLst>
                <a:rect l="0" t="0" r="r" b="b"/>
                <a:pathLst>
                  <a:path w="158" h="217">
                    <a:moveTo>
                      <a:pt x="21" y="172"/>
                    </a:moveTo>
                    <a:lnTo>
                      <a:pt x="4" y="171"/>
                    </a:lnTo>
                    <a:lnTo>
                      <a:pt x="9" y="181"/>
                    </a:lnTo>
                    <a:lnTo>
                      <a:pt x="16" y="188"/>
                    </a:lnTo>
                    <a:lnTo>
                      <a:pt x="21" y="192"/>
                    </a:lnTo>
                    <a:lnTo>
                      <a:pt x="24" y="194"/>
                    </a:lnTo>
                    <a:lnTo>
                      <a:pt x="8" y="194"/>
                    </a:lnTo>
                    <a:lnTo>
                      <a:pt x="15" y="199"/>
                    </a:lnTo>
                    <a:lnTo>
                      <a:pt x="23" y="204"/>
                    </a:lnTo>
                    <a:lnTo>
                      <a:pt x="30" y="207"/>
                    </a:lnTo>
                    <a:lnTo>
                      <a:pt x="36" y="211"/>
                    </a:lnTo>
                    <a:lnTo>
                      <a:pt x="45" y="213"/>
                    </a:lnTo>
                    <a:lnTo>
                      <a:pt x="54" y="216"/>
                    </a:lnTo>
                    <a:lnTo>
                      <a:pt x="62" y="217"/>
                    </a:lnTo>
                    <a:lnTo>
                      <a:pt x="72" y="217"/>
                    </a:lnTo>
                    <a:lnTo>
                      <a:pt x="68" y="202"/>
                    </a:lnTo>
                    <a:lnTo>
                      <a:pt x="79" y="204"/>
                    </a:lnTo>
                    <a:lnTo>
                      <a:pt x="89" y="205"/>
                    </a:lnTo>
                    <a:lnTo>
                      <a:pt x="97" y="205"/>
                    </a:lnTo>
                    <a:lnTo>
                      <a:pt x="101" y="205"/>
                    </a:lnTo>
                    <a:lnTo>
                      <a:pt x="92" y="198"/>
                    </a:lnTo>
                    <a:lnTo>
                      <a:pt x="116" y="194"/>
                    </a:lnTo>
                    <a:lnTo>
                      <a:pt x="132" y="191"/>
                    </a:lnTo>
                    <a:lnTo>
                      <a:pt x="139" y="190"/>
                    </a:lnTo>
                    <a:lnTo>
                      <a:pt x="138" y="189"/>
                    </a:lnTo>
                    <a:lnTo>
                      <a:pt x="132" y="189"/>
                    </a:lnTo>
                    <a:lnTo>
                      <a:pt x="122" y="189"/>
                    </a:lnTo>
                    <a:lnTo>
                      <a:pt x="110" y="188"/>
                    </a:lnTo>
                    <a:lnTo>
                      <a:pt x="97" y="187"/>
                    </a:lnTo>
                    <a:lnTo>
                      <a:pt x="86" y="183"/>
                    </a:lnTo>
                    <a:lnTo>
                      <a:pt x="125" y="164"/>
                    </a:lnTo>
                    <a:lnTo>
                      <a:pt x="124" y="164"/>
                    </a:lnTo>
                    <a:lnTo>
                      <a:pt x="120" y="164"/>
                    </a:lnTo>
                    <a:lnTo>
                      <a:pt x="116" y="163"/>
                    </a:lnTo>
                    <a:lnTo>
                      <a:pt x="109" y="161"/>
                    </a:lnTo>
                    <a:lnTo>
                      <a:pt x="102" y="160"/>
                    </a:lnTo>
                    <a:lnTo>
                      <a:pt x="94" y="157"/>
                    </a:lnTo>
                    <a:lnTo>
                      <a:pt x="87" y="153"/>
                    </a:lnTo>
                    <a:lnTo>
                      <a:pt x="79" y="148"/>
                    </a:lnTo>
                    <a:lnTo>
                      <a:pt x="81" y="148"/>
                    </a:lnTo>
                    <a:lnTo>
                      <a:pt x="86" y="148"/>
                    </a:lnTo>
                    <a:lnTo>
                      <a:pt x="94" y="148"/>
                    </a:lnTo>
                    <a:lnTo>
                      <a:pt x="103" y="146"/>
                    </a:lnTo>
                    <a:lnTo>
                      <a:pt x="116" y="144"/>
                    </a:lnTo>
                    <a:lnTo>
                      <a:pt x="129" y="138"/>
                    </a:lnTo>
                    <a:lnTo>
                      <a:pt x="144" y="131"/>
                    </a:lnTo>
                    <a:lnTo>
                      <a:pt x="158" y="121"/>
                    </a:lnTo>
                    <a:lnTo>
                      <a:pt x="157" y="121"/>
                    </a:lnTo>
                    <a:lnTo>
                      <a:pt x="154" y="122"/>
                    </a:lnTo>
                    <a:lnTo>
                      <a:pt x="149" y="122"/>
                    </a:lnTo>
                    <a:lnTo>
                      <a:pt x="142" y="123"/>
                    </a:lnTo>
                    <a:lnTo>
                      <a:pt x="134" y="125"/>
                    </a:lnTo>
                    <a:lnTo>
                      <a:pt x="126" y="125"/>
                    </a:lnTo>
                    <a:lnTo>
                      <a:pt x="118" y="125"/>
                    </a:lnTo>
                    <a:lnTo>
                      <a:pt x="109" y="125"/>
                    </a:lnTo>
                    <a:lnTo>
                      <a:pt x="110" y="125"/>
                    </a:lnTo>
                    <a:lnTo>
                      <a:pt x="115" y="122"/>
                    </a:lnTo>
                    <a:lnTo>
                      <a:pt x="120" y="120"/>
                    </a:lnTo>
                    <a:lnTo>
                      <a:pt x="127" y="115"/>
                    </a:lnTo>
                    <a:lnTo>
                      <a:pt x="135" y="110"/>
                    </a:lnTo>
                    <a:lnTo>
                      <a:pt x="144" y="102"/>
                    </a:lnTo>
                    <a:lnTo>
                      <a:pt x="152" y="92"/>
                    </a:lnTo>
                    <a:lnTo>
                      <a:pt x="158" y="81"/>
                    </a:lnTo>
                    <a:lnTo>
                      <a:pt x="156" y="82"/>
                    </a:lnTo>
                    <a:lnTo>
                      <a:pt x="150" y="87"/>
                    </a:lnTo>
                    <a:lnTo>
                      <a:pt x="140" y="91"/>
                    </a:lnTo>
                    <a:lnTo>
                      <a:pt x="129" y="96"/>
                    </a:lnTo>
                    <a:lnTo>
                      <a:pt x="114" y="99"/>
                    </a:lnTo>
                    <a:lnTo>
                      <a:pt x="99" y="99"/>
                    </a:lnTo>
                    <a:lnTo>
                      <a:pt x="81" y="95"/>
                    </a:lnTo>
                    <a:lnTo>
                      <a:pt x="65" y="84"/>
                    </a:lnTo>
                    <a:lnTo>
                      <a:pt x="65" y="75"/>
                    </a:lnTo>
                    <a:lnTo>
                      <a:pt x="63" y="54"/>
                    </a:lnTo>
                    <a:lnTo>
                      <a:pt x="58" y="27"/>
                    </a:lnTo>
                    <a:lnTo>
                      <a:pt x="50" y="0"/>
                    </a:lnTo>
                    <a:lnTo>
                      <a:pt x="46" y="1"/>
                    </a:lnTo>
                    <a:lnTo>
                      <a:pt x="49" y="98"/>
                    </a:lnTo>
                    <a:lnTo>
                      <a:pt x="48" y="98"/>
                    </a:lnTo>
                    <a:lnTo>
                      <a:pt x="46" y="97"/>
                    </a:lnTo>
                    <a:lnTo>
                      <a:pt x="41" y="96"/>
                    </a:lnTo>
                    <a:lnTo>
                      <a:pt x="36" y="93"/>
                    </a:lnTo>
                    <a:lnTo>
                      <a:pt x="30" y="90"/>
                    </a:lnTo>
                    <a:lnTo>
                      <a:pt x="24" y="85"/>
                    </a:lnTo>
                    <a:lnTo>
                      <a:pt x="18" y="80"/>
                    </a:lnTo>
                    <a:lnTo>
                      <a:pt x="12" y="72"/>
                    </a:lnTo>
                    <a:lnTo>
                      <a:pt x="13" y="79"/>
                    </a:lnTo>
                    <a:lnTo>
                      <a:pt x="17" y="96"/>
                    </a:lnTo>
                    <a:lnTo>
                      <a:pt x="26" y="119"/>
                    </a:lnTo>
                    <a:lnTo>
                      <a:pt x="42" y="141"/>
                    </a:lnTo>
                    <a:lnTo>
                      <a:pt x="0" y="141"/>
                    </a:lnTo>
                    <a:lnTo>
                      <a:pt x="1" y="143"/>
                    </a:lnTo>
                    <a:lnTo>
                      <a:pt x="4" y="151"/>
                    </a:lnTo>
                    <a:lnTo>
                      <a:pt x="11" y="160"/>
                    </a:lnTo>
                    <a:lnTo>
                      <a:pt x="21" y="172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3116" name="Freeform 348"/>
              <p:cNvSpPr>
                <a:spLocks/>
              </p:cNvSpPr>
              <p:nvPr/>
            </p:nvSpPr>
            <p:spPr bwMode="auto">
              <a:xfrm>
                <a:off x="3852" y="1442"/>
                <a:ext cx="33" cy="50"/>
              </a:xfrm>
              <a:custGeom>
                <a:avLst/>
                <a:gdLst/>
                <a:ahLst/>
                <a:cxnLst>
                  <a:cxn ang="0">
                    <a:pos x="64" y="101"/>
                  </a:cxn>
                  <a:cxn ang="0">
                    <a:pos x="49" y="95"/>
                  </a:cxn>
                  <a:cxn ang="0">
                    <a:pos x="37" y="85"/>
                  </a:cxn>
                  <a:cxn ang="0">
                    <a:pos x="25" y="73"/>
                  </a:cxn>
                  <a:cxn ang="0">
                    <a:pos x="15" y="59"/>
                  </a:cxn>
                  <a:cxn ang="0">
                    <a:pos x="8" y="44"/>
                  </a:cxn>
                  <a:cxn ang="0">
                    <a:pos x="2" y="28"/>
                  </a:cxn>
                  <a:cxn ang="0">
                    <a:pos x="0" y="14"/>
                  </a:cxn>
                  <a:cxn ang="0">
                    <a:pos x="1" y="0"/>
                  </a:cxn>
                  <a:cxn ang="0">
                    <a:pos x="5" y="27"/>
                  </a:cxn>
                  <a:cxn ang="0">
                    <a:pos x="14" y="48"/>
                  </a:cxn>
                  <a:cxn ang="0">
                    <a:pos x="24" y="66"/>
                  </a:cxn>
                  <a:cxn ang="0">
                    <a:pos x="35" y="80"/>
                  </a:cxn>
                  <a:cxn ang="0">
                    <a:pos x="46" y="90"/>
                  </a:cxn>
                  <a:cxn ang="0">
                    <a:pos x="55" y="97"/>
                  </a:cxn>
                  <a:cxn ang="0">
                    <a:pos x="62" y="100"/>
                  </a:cxn>
                  <a:cxn ang="0">
                    <a:pos x="64" y="101"/>
                  </a:cxn>
                </a:cxnLst>
                <a:rect l="0" t="0" r="r" b="b"/>
                <a:pathLst>
                  <a:path w="64" h="101">
                    <a:moveTo>
                      <a:pt x="64" y="101"/>
                    </a:moveTo>
                    <a:lnTo>
                      <a:pt x="49" y="95"/>
                    </a:lnTo>
                    <a:lnTo>
                      <a:pt x="37" y="85"/>
                    </a:lnTo>
                    <a:lnTo>
                      <a:pt x="25" y="73"/>
                    </a:lnTo>
                    <a:lnTo>
                      <a:pt x="15" y="59"/>
                    </a:lnTo>
                    <a:lnTo>
                      <a:pt x="8" y="44"/>
                    </a:lnTo>
                    <a:lnTo>
                      <a:pt x="2" y="28"/>
                    </a:lnTo>
                    <a:lnTo>
                      <a:pt x="0" y="14"/>
                    </a:lnTo>
                    <a:lnTo>
                      <a:pt x="1" y="0"/>
                    </a:lnTo>
                    <a:lnTo>
                      <a:pt x="5" y="27"/>
                    </a:lnTo>
                    <a:lnTo>
                      <a:pt x="14" y="48"/>
                    </a:lnTo>
                    <a:lnTo>
                      <a:pt x="24" y="66"/>
                    </a:lnTo>
                    <a:lnTo>
                      <a:pt x="35" y="80"/>
                    </a:lnTo>
                    <a:lnTo>
                      <a:pt x="46" y="90"/>
                    </a:lnTo>
                    <a:lnTo>
                      <a:pt x="55" y="97"/>
                    </a:lnTo>
                    <a:lnTo>
                      <a:pt x="62" y="100"/>
                    </a:lnTo>
                    <a:lnTo>
                      <a:pt x="64" y="101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3117" name="Freeform 349"/>
              <p:cNvSpPr>
                <a:spLocks/>
              </p:cNvSpPr>
              <p:nvPr/>
            </p:nvSpPr>
            <p:spPr bwMode="auto">
              <a:xfrm>
                <a:off x="3901" y="1460"/>
                <a:ext cx="47" cy="79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" y="15"/>
                  </a:cxn>
                  <a:cxn ang="0">
                    <a:pos x="5" y="30"/>
                  </a:cxn>
                  <a:cxn ang="0">
                    <a:pos x="10" y="43"/>
                  </a:cxn>
                  <a:cxn ang="0">
                    <a:pos x="17" y="54"/>
                  </a:cxn>
                  <a:cxn ang="0">
                    <a:pos x="26" y="64"/>
                  </a:cxn>
                  <a:cxn ang="0">
                    <a:pos x="36" y="72"/>
                  </a:cxn>
                  <a:cxn ang="0">
                    <a:pos x="48" y="81"/>
                  </a:cxn>
                  <a:cxn ang="0">
                    <a:pos x="60" y="87"/>
                  </a:cxn>
                  <a:cxn ang="0">
                    <a:pos x="72" y="94"/>
                  </a:cxn>
                  <a:cxn ang="0">
                    <a:pos x="81" y="102"/>
                  </a:cxn>
                  <a:cxn ang="0">
                    <a:pos x="87" y="112"/>
                  </a:cxn>
                  <a:cxn ang="0">
                    <a:pos x="90" y="121"/>
                  </a:cxn>
                  <a:cxn ang="0">
                    <a:pos x="91" y="130"/>
                  </a:cxn>
                  <a:cxn ang="0">
                    <a:pos x="90" y="139"/>
                  </a:cxn>
                  <a:cxn ang="0">
                    <a:pos x="89" y="148"/>
                  </a:cxn>
                  <a:cxn ang="0">
                    <a:pos x="87" y="158"/>
                  </a:cxn>
                  <a:cxn ang="0">
                    <a:pos x="91" y="146"/>
                  </a:cxn>
                  <a:cxn ang="0">
                    <a:pos x="94" y="134"/>
                  </a:cxn>
                  <a:cxn ang="0">
                    <a:pos x="95" y="120"/>
                  </a:cxn>
                  <a:cxn ang="0">
                    <a:pos x="94" y="106"/>
                  </a:cxn>
                  <a:cxn ang="0">
                    <a:pos x="90" y="94"/>
                  </a:cxn>
                  <a:cxn ang="0">
                    <a:pos x="85" y="84"/>
                  </a:cxn>
                  <a:cxn ang="0">
                    <a:pos x="75" y="77"/>
                  </a:cxn>
                  <a:cxn ang="0">
                    <a:pos x="64" y="75"/>
                  </a:cxn>
                  <a:cxn ang="0">
                    <a:pos x="48" y="71"/>
                  </a:cxn>
                  <a:cxn ang="0">
                    <a:pos x="35" y="63"/>
                  </a:cxn>
                  <a:cxn ang="0">
                    <a:pos x="23" y="51"/>
                  </a:cxn>
                  <a:cxn ang="0">
                    <a:pos x="15" y="37"/>
                  </a:cxn>
                  <a:cxn ang="0">
                    <a:pos x="9" y="24"/>
                  </a:cxn>
                  <a:cxn ang="0">
                    <a:pos x="4" y="11"/>
                  </a:cxn>
                  <a:cxn ang="0">
                    <a:pos x="2" y="3"/>
                  </a:cxn>
                  <a:cxn ang="0">
                    <a:pos x="0" y="0"/>
                  </a:cxn>
                </a:cxnLst>
                <a:rect l="0" t="0" r="r" b="b"/>
                <a:pathLst>
                  <a:path w="95" h="158">
                    <a:moveTo>
                      <a:pt x="0" y="0"/>
                    </a:moveTo>
                    <a:lnTo>
                      <a:pt x="2" y="15"/>
                    </a:lnTo>
                    <a:lnTo>
                      <a:pt x="5" y="30"/>
                    </a:lnTo>
                    <a:lnTo>
                      <a:pt x="10" y="43"/>
                    </a:lnTo>
                    <a:lnTo>
                      <a:pt x="17" y="54"/>
                    </a:lnTo>
                    <a:lnTo>
                      <a:pt x="26" y="64"/>
                    </a:lnTo>
                    <a:lnTo>
                      <a:pt x="36" y="72"/>
                    </a:lnTo>
                    <a:lnTo>
                      <a:pt x="48" y="81"/>
                    </a:lnTo>
                    <a:lnTo>
                      <a:pt x="60" y="87"/>
                    </a:lnTo>
                    <a:lnTo>
                      <a:pt x="72" y="94"/>
                    </a:lnTo>
                    <a:lnTo>
                      <a:pt x="81" y="102"/>
                    </a:lnTo>
                    <a:lnTo>
                      <a:pt x="87" y="112"/>
                    </a:lnTo>
                    <a:lnTo>
                      <a:pt x="90" y="121"/>
                    </a:lnTo>
                    <a:lnTo>
                      <a:pt x="91" y="130"/>
                    </a:lnTo>
                    <a:lnTo>
                      <a:pt x="90" y="139"/>
                    </a:lnTo>
                    <a:lnTo>
                      <a:pt x="89" y="148"/>
                    </a:lnTo>
                    <a:lnTo>
                      <a:pt x="87" y="158"/>
                    </a:lnTo>
                    <a:lnTo>
                      <a:pt x="91" y="146"/>
                    </a:lnTo>
                    <a:lnTo>
                      <a:pt x="94" y="134"/>
                    </a:lnTo>
                    <a:lnTo>
                      <a:pt x="95" y="120"/>
                    </a:lnTo>
                    <a:lnTo>
                      <a:pt x="94" y="106"/>
                    </a:lnTo>
                    <a:lnTo>
                      <a:pt x="90" y="94"/>
                    </a:lnTo>
                    <a:lnTo>
                      <a:pt x="85" y="84"/>
                    </a:lnTo>
                    <a:lnTo>
                      <a:pt x="75" y="77"/>
                    </a:lnTo>
                    <a:lnTo>
                      <a:pt x="64" y="75"/>
                    </a:lnTo>
                    <a:lnTo>
                      <a:pt x="48" y="71"/>
                    </a:lnTo>
                    <a:lnTo>
                      <a:pt x="35" y="63"/>
                    </a:lnTo>
                    <a:lnTo>
                      <a:pt x="23" y="51"/>
                    </a:lnTo>
                    <a:lnTo>
                      <a:pt x="15" y="37"/>
                    </a:lnTo>
                    <a:lnTo>
                      <a:pt x="9" y="24"/>
                    </a:lnTo>
                    <a:lnTo>
                      <a:pt x="4" y="11"/>
                    </a:lnTo>
                    <a:lnTo>
                      <a:pt x="2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3118" name="Freeform 350"/>
              <p:cNvSpPr>
                <a:spLocks/>
              </p:cNvSpPr>
              <p:nvPr/>
            </p:nvSpPr>
            <p:spPr bwMode="auto">
              <a:xfrm>
                <a:off x="3946" y="1489"/>
                <a:ext cx="56" cy="4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5" y="9"/>
                  </a:cxn>
                  <a:cxn ang="0">
                    <a:pos x="27" y="19"/>
                  </a:cxn>
                  <a:cxn ang="0">
                    <a:pos x="34" y="30"/>
                  </a:cxn>
                  <a:cxn ang="0">
                    <a:pos x="38" y="40"/>
                  </a:cxn>
                  <a:cxn ang="0">
                    <a:pos x="41" y="50"/>
                  </a:cxn>
                  <a:cxn ang="0">
                    <a:pos x="42" y="60"/>
                  </a:cxn>
                  <a:cxn ang="0">
                    <a:pos x="42" y="69"/>
                  </a:cxn>
                  <a:cxn ang="0">
                    <a:pos x="41" y="76"/>
                  </a:cxn>
                  <a:cxn ang="0">
                    <a:pos x="51" y="66"/>
                  </a:cxn>
                  <a:cxn ang="0">
                    <a:pos x="58" y="57"/>
                  </a:cxn>
                  <a:cxn ang="0">
                    <a:pos x="62" y="49"/>
                  </a:cxn>
                  <a:cxn ang="0">
                    <a:pos x="64" y="46"/>
                  </a:cxn>
                  <a:cxn ang="0">
                    <a:pos x="73" y="71"/>
                  </a:cxn>
                  <a:cxn ang="0">
                    <a:pos x="113" y="35"/>
                  </a:cxn>
                  <a:cxn ang="0">
                    <a:pos x="76" y="81"/>
                  </a:cxn>
                  <a:cxn ang="0">
                    <a:pos x="60" y="69"/>
                  </a:cxn>
                  <a:cxn ang="0">
                    <a:pos x="27" y="92"/>
                  </a:cxn>
                  <a:cxn ang="0">
                    <a:pos x="34" y="71"/>
                  </a:cxn>
                  <a:cxn ang="0">
                    <a:pos x="34" y="53"/>
                  </a:cxn>
                  <a:cxn ang="0">
                    <a:pos x="30" y="37"/>
                  </a:cxn>
                  <a:cxn ang="0">
                    <a:pos x="23" y="23"/>
                  </a:cxn>
                  <a:cxn ang="0">
                    <a:pos x="15" y="13"/>
                  </a:cxn>
                  <a:cxn ang="0">
                    <a:pos x="8" y="5"/>
                  </a:cxn>
                  <a:cxn ang="0">
                    <a:pos x="3" y="1"/>
                  </a:cxn>
                  <a:cxn ang="0">
                    <a:pos x="0" y="0"/>
                  </a:cxn>
                </a:cxnLst>
                <a:rect l="0" t="0" r="r" b="b"/>
                <a:pathLst>
                  <a:path w="113" h="92">
                    <a:moveTo>
                      <a:pt x="0" y="0"/>
                    </a:moveTo>
                    <a:lnTo>
                      <a:pt x="15" y="9"/>
                    </a:lnTo>
                    <a:lnTo>
                      <a:pt x="27" y="19"/>
                    </a:lnTo>
                    <a:lnTo>
                      <a:pt x="34" y="30"/>
                    </a:lnTo>
                    <a:lnTo>
                      <a:pt x="38" y="40"/>
                    </a:lnTo>
                    <a:lnTo>
                      <a:pt x="41" y="50"/>
                    </a:lnTo>
                    <a:lnTo>
                      <a:pt x="42" y="60"/>
                    </a:lnTo>
                    <a:lnTo>
                      <a:pt x="42" y="69"/>
                    </a:lnTo>
                    <a:lnTo>
                      <a:pt x="41" y="76"/>
                    </a:lnTo>
                    <a:lnTo>
                      <a:pt x="51" y="66"/>
                    </a:lnTo>
                    <a:lnTo>
                      <a:pt x="58" y="57"/>
                    </a:lnTo>
                    <a:lnTo>
                      <a:pt x="62" y="49"/>
                    </a:lnTo>
                    <a:lnTo>
                      <a:pt x="64" y="46"/>
                    </a:lnTo>
                    <a:lnTo>
                      <a:pt x="73" y="71"/>
                    </a:lnTo>
                    <a:lnTo>
                      <a:pt x="113" y="35"/>
                    </a:lnTo>
                    <a:lnTo>
                      <a:pt x="76" y="81"/>
                    </a:lnTo>
                    <a:lnTo>
                      <a:pt x="60" y="69"/>
                    </a:lnTo>
                    <a:lnTo>
                      <a:pt x="27" y="92"/>
                    </a:lnTo>
                    <a:lnTo>
                      <a:pt x="34" y="71"/>
                    </a:lnTo>
                    <a:lnTo>
                      <a:pt x="34" y="53"/>
                    </a:lnTo>
                    <a:lnTo>
                      <a:pt x="30" y="37"/>
                    </a:lnTo>
                    <a:lnTo>
                      <a:pt x="23" y="23"/>
                    </a:lnTo>
                    <a:lnTo>
                      <a:pt x="15" y="13"/>
                    </a:lnTo>
                    <a:lnTo>
                      <a:pt x="8" y="5"/>
                    </a:lnTo>
                    <a:lnTo>
                      <a:pt x="3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3119" name="Freeform 351"/>
              <p:cNvSpPr>
                <a:spLocks/>
              </p:cNvSpPr>
              <p:nvPr/>
            </p:nvSpPr>
            <p:spPr bwMode="auto">
              <a:xfrm>
                <a:off x="4099" y="1391"/>
                <a:ext cx="109" cy="65"/>
              </a:xfrm>
              <a:custGeom>
                <a:avLst/>
                <a:gdLst/>
                <a:ahLst/>
                <a:cxnLst>
                  <a:cxn ang="0">
                    <a:pos x="2" y="15"/>
                  </a:cxn>
                  <a:cxn ang="0">
                    <a:pos x="4" y="35"/>
                  </a:cxn>
                  <a:cxn ang="0">
                    <a:pos x="17" y="47"/>
                  </a:cxn>
                  <a:cxn ang="0">
                    <a:pos x="31" y="52"/>
                  </a:cxn>
                  <a:cxn ang="0">
                    <a:pos x="45" y="56"/>
                  </a:cxn>
                  <a:cxn ang="0">
                    <a:pos x="64" y="55"/>
                  </a:cxn>
                  <a:cxn ang="0">
                    <a:pos x="85" y="49"/>
                  </a:cxn>
                  <a:cxn ang="0">
                    <a:pos x="108" y="42"/>
                  </a:cxn>
                  <a:cxn ang="0">
                    <a:pos x="132" y="38"/>
                  </a:cxn>
                  <a:cxn ang="0">
                    <a:pos x="157" y="39"/>
                  </a:cxn>
                  <a:cxn ang="0">
                    <a:pos x="183" y="47"/>
                  </a:cxn>
                  <a:cxn ang="0">
                    <a:pos x="207" y="63"/>
                  </a:cxn>
                  <a:cxn ang="0">
                    <a:pos x="200" y="60"/>
                  </a:cxn>
                  <a:cxn ang="0">
                    <a:pos x="175" y="45"/>
                  </a:cxn>
                  <a:cxn ang="0">
                    <a:pos x="155" y="41"/>
                  </a:cxn>
                  <a:cxn ang="0">
                    <a:pos x="138" y="42"/>
                  </a:cxn>
                  <a:cxn ang="0">
                    <a:pos x="118" y="46"/>
                  </a:cxn>
                  <a:cxn ang="0">
                    <a:pos x="101" y="53"/>
                  </a:cxn>
                  <a:cxn ang="0">
                    <a:pos x="85" y="62"/>
                  </a:cxn>
                  <a:cxn ang="0">
                    <a:pos x="73" y="69"/>
                  </a:cxn>
                  <a:cxn ang="0">
                    <a:pos x="77" y="80"/>
                  </a:cxn>
                  <a:cxn ang="0">
                    <a:pos x="93" y="88"/>
                  </a:cxn>
                  <a:cxn ang="0">
                    <a:pos x="110" y="87"/>
                  </a:cxn>
                  <a:cxn ang="0">
                    <a:pos x="132" y="86"/>
                  </a:cxn>
                  <a:cxn ang="0">
                    <a:pos x="157" y="87"/>
                  </a:cxn>
                  <a:cxn ang="0">
                    <a:pos x="177" y="92"/>
                  </a:cxn>
                  <a:cxn ang="0">
                    <a:pos x="191" y="100"/>
                  </a:cxn>
                  <a:cxn ang="0">
                    <a:pos x="202" y="110"/>
                  </a:cxn>
                  <a:cxn ang="0">
                    <a:pos x="192" y="105"/>
                  </a:cxn>
                  <a:cxn ang="0">
                    <a:pos x="161" y="92"/>
                  </a:cxn>
                  <a:cxn ang="0">
                    <a:pos x="133" y="88"/>
                  </a:cxn>
                  <a:cxn ang="0">
                    <a:pos x="111" y="92"/>
                  </a:cxn>
                  <a:cxn ang="0">
                    <a:pos x="93" y="97"/>
                  </a:cxn>
                  <a:cxn ang="0">
                    <a:pos x="76" y="95"/>
                  </a:cxn>
                  <a:cxn ang="0">
                    <a:pos x="81" y="103"/>
                  </a:cxn>
                  <a:cxn ang="0">
                    <a:pos x="95" y="115"/>
                  </a:cxn>
                  <a:cxn ang="0">
                    <a:pos x="107" y="121"/>
                  </a:cxn>
                  <a:cxn ang="0">
                    <a:pos x="124" y="125"/>
                  </a:cxn>
                  <a:cxn ang="0">
                    <a:pos x="127" y="130"/>
                  </a:cxn>
                  <a:cxn ang="0">
                    <a:pos x="102" y="122"/>
                  </a:cxn>
                  <a:cxn ang="0">
                    <a:pos x="80" y="108"/>
                  </a:cxn>
                  <a:cxn ang="0">
                    <a:pos x="68" y="101"/>
                  </a:cxn>
                  <a:cxn ang="0">
                    <a:pos x="58" y="91"/>
                  </a:cxn>
                  <a:cxn ang="0">
                    <a:pos x="56" y="69"/>
                  </a:cxn>
                  <a:cxn ang="0">
                    <a:pos x="30" y="57"/>
                  </a:cxn>
                  <a:cxn ang="0">
                    <a:pos x="2" y="37"/>
                  </a:cxn>
                  <a:cxn ang="0">
                    <a:pos x="1" y="16"/>
                  </a:cxn>
                  <a:cxn ang="0">
                    <a:pos x="8" y="2"/>
                  </a:cxn>
                </a:cxnLst>
                <a:rect l="0" t="0" r="r" b="b"/>
                <a:pathLst>
                  <a:path w="217" h="130">
                    <a:moveTo>
                      <a:pt x="9" y="0"/>
                    </a:moveTo>
                    <a:lnTo>
                      <a:pt x="2" y="15"/>
                    </a:lnTo>
                    <a:lnTo>
                      <a:pt x="1" y="26"/>
                    </a:lnTo>
                    <a:lnTo>
                      <a:pt x="4" y="35"/>
                    </a:lnTo>
                    <a:lnTo>
                      <a:pt x="10" y="41"/>
                    </a:lnTo>
                    <a:lnTo>
                      <a:pt x="17" y="47"/>
                    </a:lnTo>
                    <a:lnTo>
                      <a:pt x="25" y="49"/>
                    </a:lnTo>
                    <a:lnTo>
                      <a:pt x="31" y="52"/>
                    </a:lnTo>
                    <a:lnTo>
                      <a:pt x="35" y="53"/>
                    </a:lnTo>
                    <a:lnTo>
                      <a:pt x="45" y="56"/>
                    </a:lnTo>
                    <a:lnTo>
                      <a:pt x="55" y="56"/>
                    </a:lnTo>
                    <a:lnTo>
                      <a:pt x="64" y="55"/>
                    </a:lnTo>
                    <a:lnTo>
                      <a:pt x="75" y="53"/>
                    </a:lnTo>
                    <a:lnTo>
                      <a:pt x="85" y="49"/>
                    </a:lnTo>
                    <a:lnTo>
                      <a:pt x="96" y="46"/>
                    </a:lnTo>
                    <a:lnTo>
                      <a:pt x="108" y="42"/>
                    </a:lnTo>
                    <a:lnTo>
                      <a:pt x="119" y="40"/>
                    </a:lnTo>
                    <a:lnTo>
                      <a:pt x="132" y="38"/>
                    </a:lnTo>
                    <a:lnTo>
                      <a:pt x="145" y="38"/>
                    </a:lnTo>
                    <a:lnTo>
                      <a:pt x="157" y="39"/>
                    </a:lnTo>
                    <a:lnTo>
                      <a:pt x="170" y="42"/>
                    </a:lnTo>
                    <a:lnTo>
                      <a:pt x="183" y="47"/>
                    </a:lnTo>
                    <a:lnTo>
                      <a:pt x="195" y="54"/>
                    </a:lnTo>
                    <a:lnTo>
                      <a:pt x="207" y="63"/>
                    </a:lnTo>
                    <a:lnTo>
                      <a:pt x="217" y="73"/>
                    </a:lnTo>
                    <a:lnTo>
                      <a:pt x="200" y="60"/>
                    </a:lnTo>
                    <a:lnTo>
                      <a:pt x="186" y="50"/>
                    </a:lnTo>
                    <a:lnTo>
                      <a:pt x="175" y="45"/>
                    </a:lnTo>
                    <a:lnTo>
                      <a:pt x="164" y="42"/>
                    </a:lnTo>
                    <a:lnTo>
                      <a:pt x="155" y="41"/>
                    </a:lnTo>
                    <a:lnTo>
                      <a:pt x="147" y="41"/>
                    </a:lnTo>
                    <a:lnTo>
                      <a:pt x="138" y="42"/>
                    </a:lnTo>
                    <a:lnTo>
                      <a:pt x="129" y="44"/>
                    </a:lnTo>
                    <a:lnTo>
                      <a:pt x="118" y="46"/>
                    </a:lnTo>
                    <a:lnTo>
                      <a:pt x="109" y="49"/>
                    </a:lnTo>
                    <a:lnTo>
                      <a:pt x="101" y="53"/>
                    </a:lnTo>
                    <a:lnTo>
                      <a:pt x="92" y="57"/>
                    </a:lnTo>
                    <a:lnTo>
                      <a:pt x="85" y="62"/>
                    </a:lnTo>
                    <a:lnTo>
                      <a:pt x="78" y="65"/>
                    </a:lnTo>
                    <a:lnTo>
                      <a:pt x="73" y="69"/>
                    </a:lnTo>
                    <a:lnTo>
                      <a:pt x="69" y="71"/>
                    </a:lnTo>
                    <a:lnTo>
                      <a:pt x="77" y="80"/>
                    </a:lnTo>
                    <a:lnTo>
                      <a:pt x="85" y="86"/>
                    </a:lnTo>
                    <a:lnTo>
                      <a:pt x="93" y="88"/>
                    </a:lnTo>
                    <a:lnTo>
                      <a:pt x="102" y="88"/>
                    </a:lnTo>
                    <a:lnTo>
                      <a:pt x="110" y="87"/>
                    </a:lnTo>
                    <a:lnTo>
                      <a:pt x="121" y="86"/>
                    </a:lnTo>
                    <a:lnTo>
                      <a:pt x="132" y="86"/>
                    </a:lnTo>
                    <a:lnTo>
                      <a:pt x="145" y="86"/>
                    </a:lnTo>
                    <a:lnTo>
                      <a:pt x="157" y="87"/>
                    </a:lnTo>
                    <a:lnTo>
                      <a:pt x="168" y="90"/>
                    </a:lnTo>
                    <a:lnTo>
                      <a:pt x="177" y="92"/>
                    </a:lnTo>
                    <a:lnTo>
                      <a:pt x="185" y="95"/>
                    </a:lnTo>
                    <a:lnTo>
                      <a:pt x="191" y="100"/>
                    </a:lnTo>
                    <a:lnTo>
                      <a:pt x="197" y="105"/>
                    </a:lnTo>
                    <a:lnTo>
                      <a:pt x="202" y="110"/>
                    </a:lnTo>
                    <a:lnTo>
                      <a:pt x="208" y="116"/>
                    </a:lnTo>
                    <a:lnTo>
                      <a:pt x="192" y="105"/>
                    </a:lnTo>
                    <a:lnTo>
                      <a:pt x="176" y="97"/>
                    </a:lnTo>
                    <a:lnTo>
                      <a:pt x="161" y="92"/>
                    </a:lnTo>
                    <a:lnTo>
                      <a:pt x="146" y="90"/>
                    </a:lnTo>
                    <a:lnTo>
                      <a:pt x="133" y="88"/>
                    </a:lnTo>
                    <a:lnTo>
                      <a:pt x="122" y="90"/>
                    </a:lnTo>
                    <a:lnTo>
                      <a:pt x="111" y="92"/>
                    </a:lnTo>
                    <a:lnTo>
                      <a:pt x="103" y="94"/>
                    </a:lnTo>
                    <a:lnTo>
                      <a:pt x="93" y="97"/>
                    </a:lnTo>
                    <a:lnTo>
                      <a:pt x="83" y="95"/>
                    </a:lnTo>
                    <a:lnTo>
                      <a:pt x="76" y="95"/>
                    </a:lnTo>
                    <a:lnTo>
                      <a:pt x="72" y="94"/>
                    </a:lnTo>
                    <a:lnTo>
                      <a:pt x="81" y="103"/>
                    </a:lnTo>
                    <a:lnTo>
                      <a:pt x="89" y="110"/>
                    </a:lnTo>
                    <a:lnTo>
                      <a:pt x="95" y="115"/>
                    </a:lnTo>
                    <a:lnTo>
                      <a:pt x="100" y="118"/>
                    </a:lnTo>
                    <a:lnTo>
                      <a:pt x="107" y="121"/>
                    </a:lnTo>
                    <a:lnTo>
                      <a:pt x="114" y="123"/>
                    </a:lnTo>
                    <a:lnTo>
                      <a:pt x="124" y="125"/>
                    </a:lnTo>
                    <a:lnTo>
                      <a:pt x="138" y="128"/>
                    </a:lnTo>
                    <a:lnTo>
                      <a:pt x="127" y="130"/>
                    </a:lnTo>
                    <a:lnTo>
                      <a:pt x="115" y="128"/>
                    </a:lnTo>
                    <a:lnTo>
                      <a:pt x="102" y="122"/>
                    </a:lnTo>
                    <a:lnTo>
                      <a:pt x="91" y="115"/>
                    </a:lnTo>
                    <a:lnTo>
                      <a:pt x="80" y="108"/>
                    </a:lnTo>
                    <a:lnTo>
                      <a:pt x="72" y="102"/>
                    </a:lnTo>
                    <a:lnTo>
                      <a:pt x="68" y="101"/>
                    </a:lnTo>
                    <a:lnTo>
                      <a:pt x="69" y="103"/>
                    </a:lnTo>
                    <a:lnTo>
                      <a:pt x="58" y="91"/>
                    </a:lnTo>
                    <a:lnTo>
                      <a:pt x="56" y="78"/>
                    </a:lnTo>
                    <a:lnTo>
                      <a:pt x="56" y="69"/>
                    </a:lnTo>
                    <a:lnTo>
                      <a:pt x="57" y="65"/>
                    </a:lnTo>
                    <a:lnTo>
                      <a:pt x="30" y="57"/>
                    </a:lnTo>
                    <a:lnTo>
                      <a:pt x="12" y="47"/>
                    </a:lnTo>
                    <a:lnTo>
                      <a:pt x="2" y="37"/>
                    </a:lnTo>
                    <a:lnTo>
                      <a:pt x="0" y="25"/>
                    </a:lnTo>
                    <a:lnTo>
                      <a:pt x="1" y="16"/>
                    </a:lnTo>
                    <a:lnTo>
                      <a:pt x="4" y="8"/>
                    </a:lnTo>
                    <a:lnTo>
                      <a:pt x="8" y="2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3120" name="Freeform 352"/>
              <p:cNvSpPr>
                <a:spLocks/>
              </p:cNvSpPr>
              <p:nvPr/>
            </p:nvSpPr>
            <p:spPr bwMode="auto">
              <a:xfrm>
                <a:off x="3803" y="1238"/>
                <a:ext cx="14" cy="5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6" y="11"/>
                  </a:cxn>
                  <a:cxn ang="0">
                    <a:pos x="24" y="19"/>
                  </a:cxn>
                  <a:cxn ang="0">
                    <a:pos x="26" y="27"/>
                  </a:cxn>
                  <a:cxn ang="0">
                    <a:pos x="27" y="39"/>
                  </a:cxn>
                  <a:cxn ang="0">
                    <a:pos x="29" y="55"/>
                  </a:cxn>
                  <a:cxn ang="0">
                    <a:pos x="26" y="72"/>
                  </a:cxn>
                  <a:cxn ang="0">
                    <a:pos x="20" y="90"/>
                  </a:cxn>
                  <a:cxn ang="0">
                    <a:pos x="7" y="106"/>
                  </a:cxn>
                  <a:cxn ang="0">
                    <a:pos x="16" y="87"/>
                  </a:cxn>
                  <a:cxn ang="0">
                    <a:pos x="20" y="78"/>
                  </a:cxn>
                  <a:cxn ang="0">
                    <a:pos x="23" y="69"/>
                  </a:cxn>
                  <a:cxn ang="0">
                    <a:pos x="22" y="55"/>
                  </a:cxn>
                  <a:cxn ang="0">
                    <a:pos x="17" y="35"/>
                  </a:cxn>
                  <a:cxn ang="0">
                    <a:pos x="9" y="17"/>
                  </a:cxn>
                  <a:cxn ang="0">
                    <a:pos x="3" y="4"/>
                  </a:cxn>
                  <a:cxn ang="0">
                    <a:pos x="0" y="0"/>
                  </a:cxn>
                </a:cxnLst>
                <a:rect l="0" t="0" r="r" b="b"/>
                <a:pathLst>
                  <a:path w="29" h="106">
                    <a:moveTo>
                      <a:pt x="0" y="0"/>
                    </a:moveTo>
                    <a:lnTo>
                      <a:pt x="16" y="11"/>
                    </a:lnTo>
                    <a:lnTo>
                      <a:pt x="24" y="19"/>
                    </a:lnTo>
                    <a:lnTo>
                      <a:pt x="26" y="27"/>
                    </a:lnTo>
                    <a:lnTo>
                      <a:pt x="27" y="39"/>
                    </a:lnTo>
                    <a:lnTo>
                      <a:pt x="29" y="55"/>
                    </a:lnTo>
                    <a:lnTo>
                      <a:pt x="26" y="72"/>
                    </a:lnTo>
                    <a:lnTo>
                      <a:pt x="20" y="90"/>
                    </a:lnTo>
                    <a:lnTo>
                      <a:pt x="7" y="106"/>
                    </a:lnTo>
                    <a:lnTo>
                      <a:pt x="16" y="87"/>
                    </a:lnTo>
                    <a:lnTo>
                      <a:pt x="20" y="78"/>
                    </a:lnTo>
                    <a:lnTo>
                      <a:pt x="23" y="69"/>
                    </a:lnTo>
                    <a:lnTo>
                      <a:pt x="22" y="55"/>
                    </a:lnTo>
                    <a:lnTo>
                      <a:pt x="17" y="35"/>
                    </a:lnTo>
                    <a:lnTo>
                      <a:pt x="9" y="17"/>
                    </a:lnTo>
                    <a:lnTo>
                      <a:pt x="3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3121" name="Freeform 353"/>
              <p:cNvSpPr>
                <a:spLocks/>
              </p:cNvSpPr>
              <p:nvPr/>
            </p:nvSpPr>
            <p:spPr bwMode="auto">
              <a:xfrm>
                <a:off x="3787" y="1256"/>
                <a:ext cx="11" cy="3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2" y="8"/>
                  </a:cxn>
                  <a:cxn ang="0">
                    <a:pos x="18" y="14"/>
                  </a:cxn>
                  <a:cxn ang="0">
                    <a:pos x="19" y="20"/>
                  </a:cxn>
                  <a:cxn ang="0">
                    <a:pos x="20" y="28"/>
                  </a:cxn>
                  <a:cxn ang="0">
                    <a:pos x="22" y="39"/>
                  </a:cxn>
                  <a:cxn ang="0">
                    <a:pos x="20" y="51"/>
                  </a:cxn>
                  <a:cxn ang="0">
                    <a:pos x="15" y="62"/>
                  </a:cxn>
                  <a:cxn ang="0">
                    <a:pos x="4" y="74"/>
                  </a:cxn>
                  <a:cxn ang="0">
                    <a:pos x="11" y="61"/>
                  </a:cxn>
                  <a:cxn ang="0">
                    <a:pos x="16" y="54"/>
                  </a:cxn>
                  <a:cxn ang="0">
                    <a:pos x="17" y="50"/>
                  </a:cxn>
                  <a:cxn ang="0">
                    <a:pos x="16" y="39"/>
                  </a:cxn>
                  <a:cxn ang="0">
                    <a:pos x="12" y="26"/>
                  </a:cxn>
                  <a:cxn ang="0">
                    <a:pos x="7" y="13"/>
                  </a:cxn>
                  <a:cxn ang="0">
                    <a:pos x="2" y="4"/>
                  </a:cxn>
                  <a:cxn ang="0">
                    <a:pos x="0" y="0"/>
                  </a:cxn>
                </a:cxnLst>
                <a:rect l="0" t="0" r="r" b="b"/>
                <a:pathLst>
                  <a:path w="22" h="74">
                    <a:moveTo>
                      <a:pt x="0" y="0"/>
                    </a:moveTo>
                    <a:lnTo>
                      <a:pt x="12" y="8"/>
                    </a:lnTo>
                    <a:lnTo>
                      <a:pt x="18" y="14"/>
                    </a:lnTo>
                    <a:lnTo>
                      <a:pt x="19" y="20"/>
                    </a:lnTo>
                    <a:lnTo>
                      <a:pt x="20" y="28"/>
                    </a:lnTo>
                    <a:lnTo>
                      <a:pt x="22" y="39"/>
                    </a:lnTo>
                    <a:lnTo>
                      <a:pt x="20" y="51"/>
                    </a:lnTo>
                    <a:lnTo>
                      <a:pt x="15" y="62"/>
                    </a:lnTo>
                    <a:lnTo>
                      <a:pt x="4" y="74"/>
                    </a:lnTo>
                    <a:lnTo>
                      <a:pt x="11" y="61"/>
                    </a:lnTo>
                    <a:lnTo>
                      <a:pt x="16" y="54"/>
                    </a:lnTo>
                    <a:lnTo>
                      <a:pt x="17" y="50"/>
                    </a:lnTo>
                    <a:lnTo>
                      <a:pt x="16" y="39"/>
                    </a:lnTo>
                    <a:lnTo>
                      <a:pt x="12" y="26"/>
                    </a:lnTo>
                    <a:lnTo>
                      <a:pt x="7" y="13"/>
                    </a:lnTo>
                    <a:lnTo>
                      <a:pt x="2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3122" name="Freeform 354"/>
              <p:cNvSpPr>
                <a:spLocks/>
              </p:cNvSpPr>
              <p:nvPr/>
            </p:nvSpPr>
            <p:spPr bwMode="auto">
              <a:xfrm>
                <a:off x="3724" y="1220"/>
                <a:ext cx="13" cy="11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26" y="10"/>
                  </a:cxn>
                  <a:cxn ang="0">
                    <a:pos x="0" y="22"/>
                  </a:cxn>
                  <a:cxn ang="0">
                    <a:pos x="5" y="16"/>
                  </a:cxn>
                  <a:cxn ang="0">
                    <a:pos x="3" y="11"/>
                  </a:cxn>
                  <a:cxn ang="0">
                    <a:pos x="3" y="6"/>
                  </a:cxn>
                  <a:cxn ang="0">
                    <a:pos x="5" y="2"/>
                  </a:cxn>
                  <a:cxn ang="0">
                    <a:pos x="5" y="0"/>
                  </a:cxn>
                </a:cxnLst>
                <a:rect l="0" t="0" r="r" b="b"/>
                <a:pathLst>
                  <a:path w="26" h="22">
                    <a:moveTo>
                      <a:pt x="5" y="0"/>
                    </a:moveTo>
                    <a:lnTo>
                      <a:pt x="26" y="10"/>
                    </a:lnTo>
                    <a:lnTo>
                      <a:pt x="0" y="22"/>
                    </a:lnTo>
                    <a:lnTo>
                      <a:pt x="5" y="16"/>
                    </a:lnTo>
                    <a:lnTo>
                      <a:pt x="3" y="11"/>
                    </a:lnTo>
                    <a:lnTo>
                      <a:pt x="3" y="6"/>
                    </a:lnTo>
                    <a:lnTo>
                      <a:pt x="5" y="2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3123" name="Freeform 355"/>
              <p:cNvSpPr>
                <a:spLocks/>
              </p:cNvSpPr>
              <p:nvPr/>
            </p:nvSpPr>
            <p:spPr bwMode="auto">
              <a:xfrm>
                <a:off x="3731" y="1176"/>
                <a:ext cx="29" cy="25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8" y="6"/>
                  </a:cxn>
                  <a:cxn ang="0">
                    <a:pos x="17" y="6"/>
                  </a:cxn>
                  <a:cxn ang="0">
                    <a:pos x="26" y="6"/>
                  </a:cxn>
                  <a:cxn ang="0">
                    <a:pos x="36" y="5"/>
                  </a:cxn>
                  <a:cxn ang="0">
                    <a:pos x="44" y="4"/>
                  </a:cxn>
                  <a:cxn ang="0">
                    <a:pos x="51" y="2"/>
                  </a:cxn>
                  <a:cxn ang="0">
                    <a:pos x="55" y="0"/>
                  </a:cxn>
                  <a:cxn ang="0">
                    <a:pos x="56" y="0"/>
                  </a:cxn>
                  <a:cxn ang="0">
                    <a:pos x="56" y="50"/>
                  </a:cxn>
                  <a:cxn ang="0">
                    <a:pos x="45" y="45"/>
                  </a:cxn>
                  <a:cxn ang="0">
                    <a:pos x="46" y="12"/>
                  </a:cxn>
                  <a:cxn ang="0">
                    <a:pos x="39" y="13"/>
                  </a:cxn>
                  <a:cxn ang="0">
                    <a:pos x="31" y="12"/>
                  </a:cxn>
                  <a:cxn ang="0">
                    <a:pos x="23" y="11"/>
                  </a:cxn>
                  <a:cxn ang="0">
                    <a:pos x="16" y="10"/>
                  </a:cxn>
                  <a:cxn ang="0">
                    <a:pos x="9" y="7"/>
                  </a:cxn>
                  <a:cxn ang="0">
                    <a:pos x="5" y="6"/>
                  </a:cxn>
                  <a:cxn ang="0">
                    <a:pos x="1" y="4"/>
                  </a:cxn>
                  <a:cxn ang="0">
                    <a:pos x="0" y="4"/>
                  </a:cxn>
                </a:cxnLst>
                <a:rect l="0" t="0" r="r" b="b"/>
                <a:pathLst>
                  <a:path w="56" h="50">
                    <a:moveTo>
                      <a:pt x="0" y="4"/>
                    </a:moveTo>
                    <a:lnTo>
                      <a:pt x="8" y="6"/>
                    </a:lnTo>
                    <a:lnTo>
                      <a:pt x="17" y="6"/>
                    </a:lnTo>
                    <a:lnTo>
                      <a:pt x="26" y="6"/>
                    </a:lnTo>
                    <a:lnTo>
                      <a:pt x="36" y="5"/>
                    </a:lnTo>
                    <a:lnTo>
                      <a:pt x="44" y="4"/>
                    </a:lnTo>
                    <a:lnTo>
                      <a:pt x="51" y="2"/>
                    </a:lnTo>
                    <a:lnTo>
                      <a:pt x="55" y="0"/>
                    </a:lnTo>
                    <a:lnTo>
                      <a:pt x="56" y="0"/>
                    </a:lnTo>
                    <a:lnTo>
                      <a:pt x="56" y="50"/>
                    </a:lnTo>
                    <a:lnTo>
                      <a:pt x="45" y="45"/>
                    </a:lnTo>
                    <a:lnTo>
                      <a:pt x="46" y="12"/>
                    </a:lnTo>
                    <a:lnTo>
                      <a:pt x="39" y="13"/>
                    </a:lnTo>
                    <a:lnTo>
                      <a:pt x="31" y="12"/>
                    </a:lnTo>
                    <a:lnTo>
                      <a:pt x="23" y="11"/>
                    </a:lnTo>
                    <a:lnTo>
                      <a:pt x="16" y="10"/>
                    </a:lnTo>
                    <a:lnTo>
                      <a:pt x="9" y="7"/>
                    </a:lnTo>
                    <a:lnTo>
                      <a:pt x="5" y="6"/>
                    </a:lnTo>
                    <a:lnTo>
                      <a:pt x="1" y="4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3124" name="Freeform 356"/>
              <p:cNvSpPr>
                <a:spLocks/>
              </p:cNvSpPr>
              <p:nvPr/>
            </p:nvSpPr>
            <p:spPr bwMode="auto">
              <a:xfrm>
                <a:off x="4053" y="1448"/>
                <a:ext cx="28" cy="47"/>
              </a:xfrm>
              <a:custGeom>
                <a:avLst/>
                <a:gdLst/>
                <a:ahLst/>
                <a:cxnLst>
                  <a:cxn ang="0">
                    <a:pos x="57" y="0"/>
                  </a:cxn>
                  <a:cxn ang="0">
                    <a:pos x="56" y="9"/>
                  </a:cxn>
                  <a:cxn ang="0">
                    <a:pos x="55" y="17"/>
                  </a:cxn>
                  <a:cxn ang="0">
                    <a:pos x="51" y="25"/>
                  </a:cxn>
                  <a:cxn ang="0">
                    <a:pos x="48" y="32"/>
                  </a:cxn>
                  <a:cxn ang="0">
                    <a:pos x="42" y="39"/>
                  </a:cxn>
                  <a:cxn ang="0">
                    <a:pos x="36" y="45"/>
                  </a:cxn>
                  <a:cxn ang="0">
                    <a:pos x="29" y="49"/>
                  </a:cxn>
                  <a:cxn ang="0">
                    <a:pos x="21" y="53"/>
                  </a:cxn>
                  <a:cxn ang="0">
                    <a:pos x="8" y="62"/>
                  </a:cxn>
                  <a:cxn ang="0">
                    <a:pos x="3" y="71"/>
                  </a:cxn>
                  <a:cxn ang="0">
                    <a:pos x="3" y="83"/>
                  </a:cxn>
                  <a:cxn ang="0">
                    <a:pos x="5" y="93"/>
                  </a:cxn>
                  <a:cxn ang="0">
                    <a:pos x="0" y="79"/>
                  </a:cxn>
                  <a:cxn ang="0">
                    <a:pos x="0" y="63"/>
                  </a:cxn>
                  <a:cxn ang="0">
                    <a:pos x="6" y="51"/>
                  </a:cxn>
                  <a:cxn ang="0">
                    <a:pos x="19" y="45"/>
                  </a:cxn>
                  <a:cxn ang="0">
                    <a:pos x="28" y="43"/>
                  </a:cxn>
                  <a:cxn ang="0">
                    <a:pos x="36" y="38"/>
                  </a:cxn>
                  <a:cxn ang="0">
                    <a:pos x="43" y="31"/>
                  </a:cxn>
                  <a:cxn ang="0">
                    <a:pos x="49" y="22"/>
                  </a:cxn>
                  <a:cxn ang="0">
                    <a:pos x="52" y="14"/>
                  </a:cxn>
                  <a:cxn ang="0">
                    <a:pos x="55" y="7"/>
                  </a:cxn>
                  <a:cxn ang="0">
                    <a:pos x="57" y="2"/>
                  </a:cxn>
                  <a:cxn ang="0">
                    <a:pos x="57" y="0"/>
                  </a:cxn>
                </a:cxnLst>
                <a:rect l="0" t="0" r="r" b="b"/>
                <a:pathLst>
                  <a:path w="57" h="93">
                    <a:moveTo>
                      <a:pt x="57" y="0"/>
                    </a:moveTo>
                    <a:lnTo>
                      <a:pt x="56" y="9"/>
                    </a:lnTo>
                    <a:lnTo>
                      <a:pt x="55" y="17"/>
                    </a:lnTo>
                    <a:lnTo>
                      <a:pt x="51" y="25"/>
                    </a:lnTo>
                    <a:lnTo>
                      <a:pt x="48" y="32"/>
                    </a:lnTo>
                    <a:lnTo>
                      <a:pt x="42" y="39"/>
                    </a:lnTo>
                    <a:lnTo>
                      <a:pt x="36" y="45"/>
                    </a:lnTo>
                    <a:lnTo>
                      <a:pt x="29" y="49"/>
                    </a:lnTo>
                    <a:lnTo>
                      <a:pt x="21" y="53"/>
                    </a:lnTo>
                    <a:lnTo>
                      <a:pt x="8" y="62"/>
                    </a:lnTo>
                    <a:lnTo>
                      <a:pt x="3" y="71"/>
                    </a:lnTo>
                    <a:lnTo>
                      <a:pt x="3" y="83"/>
                    </a:lnTo>
                    <a:lnTo>
                      <a:pt x="5" y="93"/>
                    </a:lnTo>
                    <a:lnTo>
                      <a:pt x="0" y="79"/>
                    </a:lnTo>
                    <a:lnTo>
                      <a:pt x="0" y="63"/>
                    </a:lnTo>
                    <a:lnTo>
                      <a:pt x="6" y="51"/>
                    </a:lnTo>
                    <a:lnTo>
                      <a:pt x="19" y="45"/>
                    </a:lnTo>
                    <a:lnTo>
                      <a:pt x="28" y="43"/>
                    </a:lnTo>
                    <a:lnTo>
                      <a:pt x="36" y="38"/>
                    </a:lnTo>
                    <a:lnTo>
                      <a:pt x="43" y="31"/>
                    </a:lnTo>
                    <a:lnTo>
                      <a:pt x="49" y="22"/>
                    </a:lnTo>
                    <a:lnTo>
                      <a:pt x="52" y="14"/>
                    </a:lnTo>
                    <a:lnTo>
                      <a:pt x="55" y="7"/>
                    </a:lnTo>
                    <a:lnTo>
                      <a:pt x="57" y="2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3125" name="Freeform 357"/>
              <p:cNvSpPr>
                <a:spLocks/>
              </p:cNvSpPr>
              <p:nvPr/>
            </p:nvSpPr>
            <p:spPr bwMode="auto">
              <a:xfrm>
                <a:off x="4045" y="1454"/>
                <a:ext cx="17" cy="29"/>
              </a:xfrm>
              <a:custGeom>
                <a:avLst/>
                <a:gdLst/>
                <a:ahLst/>
                <a:cxnLst>
                  <a:cxn ang="0">
                    <a:pos x="34" y="0"/>
                  </a:cxn>
                  <a:cxn ang="0">
                    <a:pos x="33" y="11"/>
                  </a:cxn>
                  <a:cxn ang="0">
                    <a:pos x="28" y="20"/>
                  </a:cxn>
                  <a:cxn ang="0">
                    <a:pos x="21" y="27"/>
                  </a:cxn>
                  <a:cxn ang="0">
                    <a:pos x="12" y="33"/>
                  </a:cxn>
                  <a:cxn ang="0">
                    <a:pos x="5" y="37"/>
                  </a:cxn>
                  <a:cxn ang="0">
                    <a:pos x="2" y="44"/>
                  </a:cxn>
                  <a:cxn ang="0">
                    <a:pos x="2" y="51"/>
                  </a:cxn>
                  <a:cxn ang="0">
                    <a:pos x="3" y="58"/>
                  </a:cxn>
                  <a:cxn ang="0">
                    <a:pos x="0" y="49"/>
                  </a:cxn>
                  <a:cxn ang="0">
                    <a:pos x="0" y="40"/>
                  </a:cxn>
                  <a:cxn ang="0">
                    <a:pos x="4" y="32"/>
                  </a:cxn>
                  <a:cxn ang="0">
                    <a:pos x="11" y="28"/>
                  </a:cxn>
                  <a:cxn ang="0">
                    <a:pos x="21" y="23"/>
                  </a:cxn>
                  <a:cxn ang="0">
                    <a:pos x="29" y="14"/>
                  </a:cxn>
                  <a:cxn ang="0">
                    <a:pos x="33" y="5"/>
                  </a:cxn>
                  <a:cxn ang="0">
                    <a:pos x="34" y="0"/>
                  </a:cxn>
                </a:cxnLst>
                <a:rect l="0" t="0" r="r" b="b"/>
                <a:pathLst>
                  <a:path w="34" h="58">
                    <a:moveTo>
                      <a:pt x="34" y="0"/>
                    </a:moveTo>
                    <a:lnTo>
                      <a:pt x="33" y="11"/>
                    </a:lnTo>
                    <a:lnTo>
                      <a:pt x="28" y="20"/>
                    </a:lnTo>
                    <a:lnTo>
                      <a:pt x="21" y="27"/>
                    </a:lnTo>
                    <a:lnTo>
                      <a:pt x="12" y="33"/>
                    </a:lnTo>
                    <a:lnTo>
                      <a:pt x="5" y="37"/>
                    </a:lnTo>
                    <a:lnTo>
                      <a:pt x="2" y="44"/>
                    </a:lnTo>
                    <a:lnTo>
                      <a:pt x="2" y="51"/>
                    </a:lnTo>
                    <a:lnTo>
                      <a:pt x="3" y="58"/>
                    </a:lnTo>
                    <a:lnTo>
                      <a:pt x="0" y="49"/>
                    </a:lnTo>
                    <a:lnTo>
                      <a:pt x="0" y="40"/>
                    </a:lnTo>
                    <a:lnTo>
                      <a:pt x="4" y="32"/>
                    </a:lnTo>
                    <a:lnTo>
                      <a:pt x="11" y="28"/>
                    </a:lnTo>
                    <a:lnTo>
                      <a:pt x="21" y="23"/>
                    </a:lnTo>
                    <a:lnTo>
                      <a:pt x="29" y="14"/>
                    </a:lnTo>
                    <a:lnTo>
                      <a:pt x="33" y="5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3126" name="Freeform 358"/>
              <p:cNvSpPr>
                <a:spLocks/>
              </p:cNvSpPr>
              <p:nvPr/>
            </p:nvSpPr>
            <p:spPr bwMode="auto">
              <a:xfrm>
                <a:off x="4065" y="1431"/>
                <a:ext cx="32" cy="51"/>
              </a:xfrm>
              <a:custGeom>
                <a:avLst/>
                <a:gdLst/>
                <a:ahLst/>
                <a:cxnLst>
                  <a:cxn ang="0">
                    <a:pos x="0" y="104"/>
                  </a:cxn>
                  <a:cxn ang="0">
                    <a:pos x="15" y="97"/>
                  </a:cxn>
                  <a:cxn ang="0">
                    <a:pos x="27" y="87"/>
                  </a:cxn>
                  <a:cxn ang="0">
                    <a:pos x="39" y="74"/>
                  </a:cxn>
                  <a:cxn ang="0">
                    <a:pos x="49" y="59"/>
                  </a:cxn>
                  <a:cxn ang="0">
                    <a:pos x="56" y="44"/>
                  </a:cxn>
                  <a:cxn ang="0">
                    <a:pos x="62" y="29"/>
                  </a:cxn>
                  <a:cxn ang="0">
                    <a:pos x="64" y="14"/>
                  </a:cxn>
                  <a:cxn ang="0">
                    <a:pos x="63" y="0"/>
                  </a:cxn>
                  <a:cxn ang="0">
                    <a:pos x="58" y="27"/>
                  </a:cxn>
                  <a:cxn ang="0">
                    <a:pos x="50" y="49"/>
                  </a:cxn>
                  <a:cxn ang="0">
                    <a:pos x="40" y="67"/>
                  </a:cxn>
                  <a:cxn ang="0">
                    <a:pos x="28" y="81"/>
                  </a:cxn>
                  <a:cxn ang="0">
                    <a:pos x="18" y="91"/>
                  </a:cxn>
                  <a:cxn ang="0">
                    <a:pos x="9" y="98"/>
                  </a:cxn>
                  <a:cxn ang="0">
                    <a:pos x="2" y="103"/>
                  </a:cxn>
                  <a:cxn ang="0">
                    <a:pos x="0" y="104"/>
                  </a:cxn>
                </a:cxnLst>
                <a:rect l="0" t="0" r="r" b="b"/>
                <a:pathLst>
                  <a:path w="64" h="104">
                    <a:moveTo>
                      <a:pt x="0" y="104"/>
                    </a:moveTo>
                    <a:lnTo>
                      <a:pt x="15" y="97"/>
                    </a:lnTo>
                    <a:lnTo>
                      <a:pt x="27" y="87"/>
                    </a:lnTo>
                    <a:lnTo>
                      <a:pt x="39" y="74"/>
                    </a:lnTo>
                    <a:lnTo>
                      <a:pt x="49" y="59"/>
                    </a:lnTo>
                    <a:lnTo>
                      <a:pt x="56" y="44"/>
                    </a:lnTo>
                    <a:lnTo>
                      <a:pt x="62" y="29"/>
                    </a:lnTo>
                    <a:lnTo>
                      <a:pt x="64" y="14"/>
                    </a:lnTo>
                    <a:lnTo>
                      <a:pt x="63" y="0"/>
                    </a:lnTo>
                    <a:lnTo>
                      <a:pt x="58" y="27"/>
                    </a:lnTo>
                    <a:lnTo>
                      <a:pt x="50" y="49"/>
                    </a:lnTo>
                    <a:lnTo>
                      <a:pt x="40" y="67"/>
                    </a:lnTo>
                    <a:lnTo>
                      <a:pt x="28" y="81"/>
                    </a:lnTo>
                    <a:lnTo>
                      <a:pt x="18" y="91"/>
                    </a:lnTo>
                    <a:lnTo>
                      <a:pt x="9" y="98"/>
                    </a:lnTo>
                    <a:lnTo>
                      <a:pt x="2" y="103"/>
                    </a:lnTo>
                    <a:lnTo>
                      <a:pt x="0" y="104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3127" name="Freeform 359"/>
              <p:cNvSpPr>
                <a:spLocks/>
              </p:cNvSpPr>
              <p:nvPr/>
            </p:nvSpPr>
            <p:spPr bwMode="auto">
              <a:xfrm>
                <a:off x="4073" y="1494"/>
                <a:ext cx="171" cy="117"/>
              </a:xfrm>
              <a:custGeom>
                <a:avLst/>
                <a:gdLst/>
                <a:ahLst/>
                <a:cxnLst>
                  <a:cxn ang="0">
                    <a:pos x="135" y="26"/>
                  </a:cxn>
                  <a:cxn ang="0">
                    <a:pos x="153" y="46"/>
                  </a:cxn>
                  <a:cxn ang="0">
                    <a:pos x="144" y="56"/>
                  </a:cxn>
                  <a:cxn ang="0">
                    <a:pos x="159" y="82"/>
                  </a:cxn>
                  <a:cxn ang="0">
                    <a:pos x="178" y="109"/>
                  </a:cxn>
                  <a:cxn ang="0">
                    <a:pos x="196" y="130"/>
                  </a:cxn>
                  <a:cxn ang="0">
                    <a:pos x="204" y="139"/>
                  </a:cxn>
                  <a:cxn ang="0">
                    <a:pos x="204" y="123"/>
                  </a:cxn>
                  <a:cxn ang="0">
                    <a:pos x="217" y="133"/>
                  </a:cxn>
                  <a:cxn ang="0">
                    <a:pos x="227" y="139"/>
                  </a:cxn>
                  <a:cxn ang="0">
                    <a:pos x="232" y="143"/>
                  </a:cxn>
                  <a:cxn ang="0">
                    <a:pos x="230" y="125"/>
                  </a:cxn>
                  <a:cxn ang="0">
                    <a:pos x="255" y="153"/>
                  </a:cxn>
                  <a:cxn ang="0">
                    <a:pos x="293" y="183"/>
                  </a:cxn>
                  <a:cxn ang="0">
                    <a:pos x="327" y="206"/>
                  </a:cxn>
                  <a:cxn ang="0">
                    <a:pos x="342" y="215"/>
                  </a:cxn>
                  <a:cxn ang="0">
                    <a:pos x="314" y="212"/>
                  </a:cxn>
                  <a:cxn ang="0">
                    <a:pos x="292" y="205"/>
                  </a:cxn>
                  <a:cxn ang="0">
                    <a:pos x="278" y="199"/>
                  </a:cxn>
                  <a:cxn ang="0">
                    <a:pos x="273" y="196"/>
                  </a:cxn>
                  <a:cxn ang="0">
                    <a:pos x="293" y="227"/>
                  </a:cxn>
                  <a:cxn ang="0">
                    <a:pos x="275" y="220"/>
                  </a:cxn>
                  <a:cxn ang="0">
                    <a:pos x="262" y="213"/>
                  </a:cxn>
                  <a:cxn ang="0">
                    <a:pos x="254" y="209"/>
                  </a:cxn>
                  <a:cxn ang="0">
                    <a:pos x="260" y="226"/>
                  </a:cxn>
                  <a:cxn ang="0">
                    <a:pos x="239" y="235"/>
                  </a:cxn>
                  <a:cxn ang="0">
                    <a:pos x="217" y="229"/>
                  </a:cxn>
                  <a:cxn ang="0">
                    <a:pos x="197" y="220"/>
                  </a:cxn>
                  <a:cxn ang="0">
                    <a:pos x="183" y="212"/>
                  </a:cxn>
                  <a:cxn ang="0">
                    <a:pos x="177" y="208"/>
                  </a:cxn>
                  <a:cxn ang="0">
                    <a:pos x="174" y="222"/>
                  </a:cxn>
                  <a:cxn ang="0">
                    <a:pos x="158" y="209"/>
                  </a:cxn>
                  <a:cxn ang="0">
                    <a:pos x="143" y="192"/>
                  </a:cxn>
                  <a:cxn ang="0">
                    <a:pos x="135" y="181"/>
                  </a:cxn>
                  <a:cxn ang="0">
                    <a:pos x="123" y="175"/>
                  </a:cxn>
                  <a:cxn ang="0">
                    <a:pos x="106" y="166"/>
                  </a:cxn>
                  <a:cxn ang="0">
                    <a:pos x="94" y="155"/>
                  </a:cxn>
                  <a:cxn ang="0">
                    <a:pos x="89" y="147"/>
                  </a:cxn>
                  <a:cxn ang="0">
                    <a:pos x="80" y="155"/>
                  </a:cxn>
                  <a:cxn ang="0">
                    <a:pos x="24" y="129"/>
                  </a:cxn>
                  <a:cxn ang="0">
                    <a:pos x="1" y="75"/>
                  </a:cxn>
                  <a:cxn ang="0">
                    <a:pos x="1" y="44"/>
                  </a:cxn>
                  <a:cxn ang="0">
                    <a:pos x="15" y="19"/>
                  </a:cxn>
                  <a:cxn ang="0">
                    <a:pos x="38" y="42"/>
                  </a:cxn>
                  <a:cxn ang="0">
                    <a:pos x="46" y="17"/>
                  </a:cxn>
                  <a:cxn ang="0">
                    <a:pos x="68" y="30"/>
                  </a:cxn>
                  <a:cxn ang="0">
                    <a:pos x="103" y="33"/>
                  </a:cxn>
                </a:cxnLst>
                <a:rect l="0" t="0" r="r" b="b"/>
                <a:pathLst>
                  <a:path w="342" h="235">
                    <a:moveTo>
                      <a:pt x="128" y="10"/>
                    </a:moveTo>
                    <a:lnTo>
                      <a:pt x="135" y="26"/>
                    </a:lnTo>
                    <a:lnTo>
                      <a:pt x="144" y="38"/>
                    </a:lnTo>
                    <a:lnTo>
                      <a:pt x="153" y="46"/>
                    </a:lnTo>
                    <a:lnTo>
                      <a:pt x="156" y="49"/>
                    </a:lnTo>
                    <a:lnTo>
                      <a:pt x="144" y="56"/>
                    </a:lnTo>
                    <a:lnTo>
                      <a:pt x="150" y="69"/>
                    </a:lnTo>
                    <a:lnTo>
                      <a:pt x="159" y="82"/>
                    </a:lnTo>
                    <a:lnTo>
                      <a:pt x="168" y="95"/>
                    </a:lnTo>
                    <a:lnTo>
                      <a:pt x="178" y="109"/>
                    </a:lnTo>
                    <a:lnTo>
                      <a:pt x="188" y="121"/>
                    </a:lnTo>
                    <a:lnTo>
                      <a:pt x="196" y="130"/>
                    </a:lnTo>
                    <a:lnTo>
                      <a:pt x="201" y="137"/>
                    </a:lnTo>
                    <a:lnTo>
                      <a:pt x="204" y="139"/>
                    </a:lnTo>
                    <a:lnTo>
                      <a:pt x="197" y="116"/>
                    </a:lnTo>
                    <a:lnTo>
                      <a:pt x="204" y="123"/>
                    </a:lnTo>
                    <a:lnTo>
                      <a:pt x="211" y="129"/>
                    </a:lnTo>
                    <a:lnTo>
                      <a:pt x="217" y="133"/>
                    </a:lnTo>
                    <a:lnTo>
                      <a:pt x="222" y="137"/>
                    </a:lnTo>
                    <a:lnTo>
                      <a:pt x="227" y="139"/>
                    </a:lnTo>
                    <a:lnTo>
                      <a:pt x="230" y="142"/>
                    </a:lnTo>
                    <a:lnTo>
                      <a:pt x="232" y="143"/>
                    </a:lnTo>
                    <a:lnTo>
                      <a:pt x="234" y="143"/>
                    </a:lnTo>
                    <a:lnTo>
                      <a:pt x="230" y="125"/>
                    </a:lnTo>
                    <a:lnTo>
                      <a:pt x="241" y="139"/>
                    </a:lnTo>
                    <a:lnTo>
                      <a:pt x="255" y="153"/>
                    </a:lnTo>
                    <a:lnTo>
                      <a:pt x="274" y="168"/>
                    </a:lnTo>
                    <a:lnTo>
                      <a:pt x="293" y="183"/>
                    </a:lnTo>
                    <a:lnTo>
                      <a:pt x="312" y="196"/>
                    </a:lnTo>
                    <a:lnTo>
                      <a:pt x="327" y="206"/>
                    </a:lnTo>
                    <a:lnTo>
                      <a:pt x="338" y="213"/>
                    </a:lnTo>
                    <a:lnTo>
                      <a:pt x="342" y="215"/>
                    </a:lnTo>
                    <a:lnTo>
                      <a:pt x="328" y="214"/>
                    </a:lnTo>
                    <a:lnTo>
                      <a:pt x="314" y="212"/>
                    </a:lnTo>
                    <a:lnTo>
                      <a:pt x="303" y="209"/>
                    </a:lnTo>
                    <a:lnTo>
                      <a:pt x="292" y="205"/>
                    </a:lnTo>
                    <a:lnTo>
                      <a:pt x="284" y="201"/>
                    </a:lnTo>
                    <a:lnTo>
                      <a:pt x="278" y="199"/>
                    </a:lnTo>
                    <a:lnTo>
                      <a:pt x="274" y="197"/>
                    </a:lnTo>
                    <a:lnTo>
                      <a:pt x="273" y="196"/>
                    </a:lnTo>
                    <a:lnTo>
                      <a:pt x="303" y="229"/>
                    </a:lnTo>
                    <a:lnTo>
                      <a:pt x="293" y="227"/>
                    </a:lnTo>
                    <a:lnTo>
                      <a:pt x="284" y="223"/>
                    </a:lnTo>
                    <a:lnTo>
                      <a:pt x="275" y="220"/>
                    </a:lnTo>
                    <a:lnTo>
                      <a:pt x="268" y="216"/>
                    </a:lnTo>
                    <a:lnTo>
                      <a:pt x="262" y="213"/>
                    </a:lnTo>
                    <a:lnTo>
                      <a:pt x="257" y="211"/>
                    </a:lnTo>
                    <a:lnTo>
                      <a:pt x="254" y="209"/>
                    </a:lnTo>
                    <a:lnTo>
                      <a:pt x="253" y="208"/>
                    </a:lnTo>
                    <a:lnTo>
                      <a:pt x="260" y="226"/>
                    </a:lnTo>
                    <a:lnTo>
                      <a:pt x="234" y="219"/>
                    </a:lnTo>
                    <a:lnTo>
                      <a:pt x="239" y="235"/>
                    </a:lnTo>
                    <a:lnTo>
                      <a:pt x="228" y="232"/>
                    </a:lnTo>
                    <a:lnTo>
                      <a:pt x="217" y="229"/>
                    </a:lnTo>
                    <a:lnTo>
                      <a:pt x="206" y="224"/>
                    </a:lnTo>
                    <a:lnTo>
                      <a:pt x="197" y="220"/>
                    </a:lnTo>
                    <a:lnTo>
                      <a:pt x="189" y="215"/>
                    </a:lnTo>
                    <a:lnTo>
                      <a:pt x="183" y="212"/>
                    </a:lnTo>
                    <a:lnTo>
                      <a:pt x="178" y="209"/>
                    </a:lnTo>
                    <a:lnTo>
                      <a:pt x="177" y="208"/>
                    </a:lnTo>
                    <a:lnTo>
                      <a:pt x="183" y="226"/>
                    </a:lnTo>
                    <a:lnTo>
                      <a:pt x="174" y="222"/>
                    </a:lnTo>
                    <a:lnTo>
                      <a:pt x="166" y="216"/>
                    </a:lnTo>
                    <a:lnTo>
                      <a:pt x="158" y="209"/>
                    </a:lnTo>
                    <a:lnTo>
                      <a:pt x="150" y="200"/>
                    </a:lnTo>
                    <a:lnTo>
                      <a:pt x="143" y="192"/>
                    </a:lnTo>
                    <a:lnTo>
                      <a:pt x="138" y="185"/>
                    </a:lnTo>
                    <a:lnTo>
                      <a:pt x="135" y="181"/>
                    </a:lnTo>
                    <a:lnTo>
                      <a:pt x="133" y="178"/>
                    </a:lnTo>
                    <a:lnTo>
                      <a:pt x="123" y="175"/>
                    </a:lnTo>
                    <a:lnTo>
                      <a:pt x="114" y="171"/>
                    </a:lnTo>
                    <a:lnTo>
                      <a:pt x="106" y="166"/>
                    </a:lnTo>
                    <a:lnTo>
                      <a:pt x="99" y="160"/>
                    </a:lnTo>
                    <a:lnTo>
                      <a:pt x="94" y="155"/>
                    </a:lnTo>
                    <a:lnTo>
                      <a:pt x="91" y="151"/>
                    </a:lnTo>
                    <a:lnTo>
                      <a:pt x="89" y="147"/>
                    </a:lnTo>
                    <a:lnTo>
                      <a:pt x="87" y="146"/>
                    </a:lnTo>
                    <a:lnTo>
                      <a:pt x="80" y="155"/>
                    </a:lnTo>
                    <a:lnTo>
                      <a:pt x="34" y="116"/>
                    </a:lnTo>
                    <a:lnTo>
                      <a:pt x="24" y="129"/>
                    </a:lnTo>
                    <a:lnTo>
                      <a:pt x="7" y="102"/>
                    </a:lnTo>
                    <a:lnTo>
                      <a:pt x="1" y="75"/>
                    </a:lnTo>
                    <a:lnTo>
                      <a:pt x="0" y="53"/>
                    </a:lnTo>
                    <a:lnTo>
                      <a:pt x="1" y="44"/>
                    </a:lnTo>
                    <a:lnTo>
                      <a:pt x="15" y="49"/>
                    </a:lnTo>
                    <a:lnTo>
                      <a:pt x="15" y="19"/>
                    </a:lnTo>
                    <a:lnTo>
                      <a:pt x="38" y="60"/>
                    </a:lnTo>
                    <a:lnTo>
                      <a:pt x="38" y="42"/>
                    </a:lnTo>
                    <a:lnTo>
                      <a:pt x="41" y="28"/>
                    </a:lnTo>
                    <a:lnTo>
                      <a:pt x="46" y="17"/>
                    </a:lnTo>
                    <a:lnTo>
                      <a:pt x="48" y="14"/>
                    </a:lnTo>
                    <a:lnTo>
                      <a:pt x="68" y="30"/>
                    </a:lnTo>
                    <a:lnTo>
                      <a:pt x="75" y="0"/>
                    </a:lnTo>
                    <a:lnTo>
                      <a:pt x="103" y="33"/>
                    </a:lnTo>
                    <a:lnTo>
                      <a:pt x="128" y="1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3128" name="Freeform 360"/>
              <p:cNvSpPr>
                <a:spLocks/>
              </p:cNvSpPr>
              <p:nvPr/>
            </p:nvSpPr>
            <p:spPr bwMode="auto">
              <a:xfrm>
                <a:off x="3720" y="1417"/>
                <a:ext cx="22" cy="4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" y="16"/>
                  </a:cxn>
                  <a:cxn ang="0">
                    <a:pos x="0" y="23"/>
                  </a:cxn>
                  <a:cxn ang="0">
                    <a:pos x="2" y="30"/>
                  </a:cxn>
                  <a:cxn ang="0">
                    <a:pos x="8" y="44"/>
                  </a:cxn>
                  <a:cxn ang="0">
                    <a:pos x="13" y="53"/>
                  </a:cxn>
                  <a:cxn ang="0">
                    <a:pos x="17" y="61"/>
                  </a:cxn>
                  <a:cxn ang="0">
                    <a:pos x="23" y="69"/>
                  </a:cxn>
                  <a:cxn ang="0">
                    <a:pos x="30" y="75"/>
                  </a:cxn>
                  <a:cxn ang="0">
                    <a:pos x="34" y="79"/>
                  </a:cxn>
                  <a:cxn ang="0">
                    <a:pos x="39" y="83"/>
                  </a:cxn>
                  <a:cxn ang="0">
                    <a:pos x="43" y="85"/>
                  </a:cxn>
                  <a:cxn ang="0">
                    <a:pos x="44" y="86"/>
                  </a:cxn>
                  <a:cxn ang="0">
                    <a:pos x="25" y="65"/>
                  </a:cxn>
                  <a:cxn ang="0">
                    <a:pos x="16" y="53"/>
                  </a:cxn>
                  <a:cxn ang="0">
                    <a:pos x="11" y="42"/>
                  </a:cxn>
                  <a:cxn ang="0">
                    <a:pos x="11" y="33"/>
                  </a:cxn>
                  <a:cxn ang="0">
                    <a:pos x="10" y="23"/>
                  </a:cxn>
                  <a:cxn ang="0">
                    <a:pos x="8" y="11"/>
                  </a:cxn>
                  <a:cxn ang="0">
                    <a:pos x="6" y="3"/>
                  </a:cxn>
                  <a:cxn ang="0">
                    <a:pos x="5" y="0"/>
                  </a:cxn>
                </a:cxnLst>
                <a:rect l="0" t="0" r="r" b="b"/>
                <a:pathLst>
                  <a:path w="44" h="86">
                    <a:moveTo>
                      <a:pt x="5" y="0"/>
                    </a:moveTo>
                    <a:lnTo>
                      <a:pt x="1" y="16"/>
                    </a:lnTo>
                    <a:lnTo>
                      <a:pt x="0" y="23"/>
                    </a:lnTo>
                    <a:lnTo>
                      <a:pt x="2" y="30"/>
                    </a:lnTo>
                    <a:lnTo>
                      <a:pt x="8" y="44"/>
                    </a:lnTo>
                    <a:lnTo>
                      <a:pt x="13" y="53"/>
                    </a:lnTo>
                    <a:lnTo>
                      <a:pt x="17" y="61"/>
                    </a:lnTo>
                    <a:lnTo>
                      <a:pt x="23" y="69"/>
                    </a:lnTo>
                    <a:lnTo>
                      <a:pt x="30" y="75"/>
                    </a:lnTo>
                    <a:lnTo>
                      <a:pt x="34" y="79"/>
                    </a:lnTo>
                    <a:lnTo>
                      <a:pt x="39" y="83"/>
                    </a:lnTo>
                    <a:lnTo>
                      <a:pt x="43" y="85"/>
                    </a:lnTo>
                    <a:lnTo>
                      <a:pt x="44" y="86"/>
                    </a:lnTo>
                    <a:lnTo>
                      <a:pt x="25" y="65"/>
                    </a:lnTo>
                    <a:lnTo>
                      <a:pt x="16" y="53"/>
                    </a:lnTo>
                    <a:lnTo>
                      <a:pt x="11" y="42"/>
                    </a:lnTo>
                    <a:lnTo>
                      <a:pt x="11" y="33"/>
                    </a:lnTo>
                    <a:lnTo>
                      <a:pt x="10" y="23"/>
                    </a:lnTo>
                    <a:lnTo>
                      <a:pt x="8" y="11"/>
                    </a:lnTo>
                    <a:lnTo>
                      <a:pt x="6" y="3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3129" name="Freeform 361"/>
              <p:cNvSpPr>
                <a:spLocks/>
              </p:cNvSpPr>
              <p:nvPr/>
            </p:nvSpPr>
            <p:spPr bwMode="auto">
              <a:xfrm>
                <a:off x="3887" y="1592"/>
                <a:ext cx="8" cy="38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7" y="16"/>
                  </a:cxn>
                  <a:cxn ang="0">
                    <a:pos x="12" y="36"/>
                  </a:cxn>
                  <a:cxn ang="0">
                    <a:pos x="15" y="55"/>
                  </a:cxn>
                  <a:cxn ang="0">
                    <a:pos x="16" y="62"/>
                  </a:cxn>
                  <a:cxn ang="0">
                    <a:pos x="8" y="76"/>
                  </a:cxn>
                  <a:cxn ang="0">
                    <a:pos x="8" y="45"/>
                  </a:cxn>
                  <a:cxn ang="0">
                    <a:pos x="4" y="20"/>
                  </a:cxn>
                  <a:cxn ang="0">
                    <a:pos x="1" y="5"/>
                  </a:cxn>
                  <a:cxn ang="0">
                    <a:pos x="0" y="0"/>
                  </a:cxn>
                </a:cxnLst>
                <a:rect l="0" t="0" r="r" b="b"/>
                <a:pathLst>
                  <a:path w="16" h="76">
                    <a:moveTo>
                      <a:pt x="0" y="0"/>
                    </a:moveTo>
                    <a:lnTo>
                      <a:pt x="7" y="16"/>
                    </a:lnTo>
                    <a:lnTo>
                      <a:pt x="12" y="36"/>
                    </a:lnTo>
                    <a:lnTo>
                      <a:pt x="15" y="55"/>
                    </a:lnTo>
                    <a:lnTo>
                      <a:pt x="16" y="62"/>
                    </a:lnTo>
                    <a:lnTo>
                      <a:pt x="8" y="76"/>
                    </a:lnTo>
                    <a:lnTo>
                      <a:pt x="8" y="45"/>
                    </a:lnTo>
                    <a:lnTo>
                      <a:pt x="4" y="20"/>
                    </a:lnTo>
                    <a:lnTo>
                      <a:pt x="1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3130" name="Freeform 362"/>
              <p:cNvSpPr>
                <a:spLocks/>
              </p:cNvSpPr>
              <p:nvPr/>
            </p:nvSpPr>
            <p:spPr bwMode="auto">
              <a:xfrm>
                <a:off x="3900" y="1577"/>
                <a:ext cx="8" cy="3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5" y="26"/>
                  </a:cxn>
                  <a:cxn ang="0">
                    <a:pos x="16" y="56"/>
                  </a:cxn>
                  <a:cxn ang="0">
                    <a:pos x="8" y="60"/>
                  </a:cxn>
                  <a:cxn ang="0">
                    <a:pos x="8" y="27"/>
                  </a:cxn>
                  <a:cxn ang="0">
                    <a:pos x="0" y="0"/>
                  </a:cxn>
                </a:cxnLst>
                <a:rect l="0" t="0" r="r" b="b"/>
                <a:pathLst>
                  <a:path w="16" h="60">
                    <a:moveTo>
                      <a:pt x="0" y="0"/>
                    </a:moveTo>
                    <a:lnTo>
                      <a:pt x="15" y="26"/>
                    </a:lnTo>
                    <a:lnTo>
                      <a:pt x="16" y="56"/>
                    </a:lnTo>
                    <a:lnTo>
                      <a:pt x="8" y="60"/>
                    </a:lnTo>
                    <a:lnTo>
                      <a:pt x="8" y="2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3131" name="Freeform 363"/>
              <p:cNvSpPr>
                <a:spLocks/>
              </p:cNvSpPr>
              <p:nvPr/>
            </p:nvSpPr>
            <p:spPr bwMode="auto">
              <a:xfrm>
                <a:off x="4161" y="1570"/>
                <a:ext cx="23" cy="2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" y="8"/>
                  </a:cxn>
                  <a:cxn ang="0">
                    <a:pos x="7" y="15"/>
                  </a:cxn>
                  <a:cxn ang="0">
                    <a:pos x="13" y="21"/>
                  </a:cxn>
                  <a:cxn ang="0">
                    <a:pos x="18" y="26"/>
                  </a:cxn>
                  <a:cxn ang="0">
                    <a:pos x="24" y="32"/>
                  </a:cxn>
                  <a:cxn ang="0">
                    <a:pos x="31" y="36"/>
                  </a:cxn>
                  <a:cxn ang="0">
                    <a:pos x="39" y="39"/>
                  </a:cxn>
                  <a:cxn ang="0">
                    <a:pos x="46" y="40"/>
                  </a:cxn>
                  <a:cxn ang="0">
                    <a:pos x="38" y="36"/>
                  </a:cxn>
                  <a:cxn ang="0">
                    <a:pos x="29" y="29"/>
                  </a:cxn>
                  <a:cxn ang="0">
                    <a:pos x="22" y="23"/>
                  </a:cxn>
                  <a:cxn ang="0">
                    <a:pos x="15" y="16"/>
                  </a:cxn>
                  <a:cxn ang="0">
                    <a:pos x="8" y="9"/>
                  </a:cxn>
                  <a:cxn ang="0">
                    <a:pos x="3" y="4"/>
                  </a:cxn>
                  <a:cxn ang="0">
                    <a:pos x="1" y="1"/>
                  </a:cxn>
                  <a:cxn ang="0">
                    <a:pos x="0" y="0"/>
                  </a:cxn>
                </a:cxnLst>
                <a:rect l="0" t="0" r="r" b="b"/>
                <a:pathLst>
                  <a:path w="46" h="40">
                    <a:moveTo>
                      <a:pt x="0" y="0"/>
                    </a:moveTo>
                    <a:lnTo>
                      <a:pt x="3" y="8"/>
                    </a:lnTo>
                    <a:lnTo>
                      <a:pt x="7" y="15"/>
                    </a:lnTo>
                    <a:lnTo>
                      <a:pt x="13" y="21"/>
                    </a:lnTo>
                    <a:lnTo>
                      <a:pt x="18" y="26"/>
                    </a:lnTo>
                    <a:lnTo>
                      <a:pt x="24" y="32"/>
                    </a:lnTo>
                    <a:lnTo>
                      <a:pt x="31" y="36"/>
                    </a:lnTo>
                    <a:lnTo>
                      <a:pt x="39" y="39"/>
                    </a:lnTo>
                    <a:lnTo>
                      <a:pt x="46" y="40"/>
                    </a:lnTo>
                    <a:lnTo>
                      <a:pt x="38" y="36"/>
                    </a:lnTo>
                    <a:lnTo>
                      <a:pt x="29" y="29"/>
                    </a:lnTo>
                    <a:lnTo>
                      <a:pt x="22" y="23"/>
                    </a:lnTo>
                    <a:lnTo>
                      <a:pt x="15" y="16"/>
                    </a:lnTo>
                    <a:lnTo>
                      <a:pt x="8" y="9"/>
                    </a:lnTo>
                    <a:lnTo>
                      <a:pt x="3" y="4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3132" name="Freeform 364"/>
              <p:cNvSpPr>
                <a:spLocks/>
              </p:cNvSpPr>
              <p:nvPr/>
            </p:nvSpPr>
            <p:spPr bwMode="auto">
              <a:xfrm>
                <a:off x="4151" y="1577"/>
                <a:ext cx="16" cy="17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" y="11"/>
                  </a:cxn>
                  <a:cxn ang="0">
                    <a:pos x="3" y="17"/>
                  </a:cxn>
                  <a:cxn ang="0">
                    <a:pos x="5" y="19"/>
                  </a:cxn>
                  <a:cxn ang="0">
                    <a:pos x="8" y="24"/>
                  </a:cxn>
                  <a:cxn ang="0">
                    <a:pos x="15" y="30"/>
                  </a:cxn>
                  <a:cxn ang="0">
                    <a:pos x="22" y="32"/>
                  </a:cxn>
                  <a:cxn ang="0">
                    <a:pos x="29" y="33"/>
                  </a:cxn>
                  <a:cxn ang="0">
                    <a:pos x="31" y="33"/>
                  </a:cxn>
                  <a:cxn ang="0">
                    <a:pos x="7" y="15"/>
                  </a:cxn>
                  <a:cxn ang="0">
                    <a:pos x="0" y="0"/>
                  </a:cxn>
                </a:cxnLst>
                <a:rect l="0" t="0" r="r" b="b"/>
                <a:pathLst>
                  <a:path w="31" h="33">
                    <a:moveTo>
                      <a:pt x="0" y="0"/>
                    </a:moveTo>
                    <a:lnTo>
                      <a:pt x="3" y="11"/>
                    </a:lnTo>
                    <a:lnTo>
                      <a:pt x="3" y="17"/>
                    </a:lnTo>
                    <a:lnTo>
                      <a:pt x="5" y="19"/>
                    </a:lnTo>
                    <a:lnTo>
                      <a:pt x="8" y="24"/>
                    </a:lnTo>
                    <a:lnTo>
                      <a:pt x="15" y="30"/>
                    </a:lnTo>
                    <a:lnTo>
                      <a:pt x="22" y="32"/>
                    </a:lnTo>
                    <a:lnTo>
                      <a:pt x="29" y="33"/>
                    </a:lnTo>
                    <a:lnTo>
                      <a:pt x="31" y="33"/>
                    </a:lnTo>
                    <a:lnTo>
                      <a:pt x="7" y="1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3133" name="Freeform 365"/>
              <p:cNvSpPr>
                <a:spLocks/>
              </p:cNvSpPr>
              <p:nvPr/>
            </p:nvSpPr>
            <p:spPr bwMode="auto">
              <a:xfrm>
                <a:off x="3816" y="1583"/>
                <a:ext cx="28" cy="110"/>
              </a:xfrm>
              <a:custGeom>
                <a:avLst/>
                <a:gdLst/>
                <a:ahLst/>
                <a:cxnLst>
                  <a:cxn ang="0">
                    <a:pos x="0" y="219"/>
                  </a:cxn>
                  <a:cxn ang="0">
                    <a:pos x="11" y="209"/>
                  </a:cxn>
                  <a:cxn ang="0">
                    <a:pos x="20" y="196"/>
                  </a:cxn>
                  <a:cxn ang="0">
                    <a:pos x="29" y="183"/>
                  </a:cxn>
                  <a:cxn ang="0">
                    <a:pos x="37" y="168"/>
                  </a:cxn>
                  <a:cxn ang="0">
                    <a:pos x="45" y="152"/>
                  </a:cxn>
                  <a:cxn ang="0">
                    <a:pos x="50" y="137"/>
                  </a:cxn>
                  <a:cxn ang="0">
                    <a:pos x="54" y="121"/>
                  </a:cxn>
                  <a:cxn ang="0">
                    <a:pos x="57" y="107"/>
                  </a:cxn>
                  <a:cxn ang="0">
                    <a:pos x="57" y="75"/>
                  </a:cxn>
                  <a:cxn ang="0">
                    <a:pos x="52" y="41"/>
                  </a:cxn>
                  <a:cxn ang="0">
                    <a:pos x="46" y="12"/>
                  </a:cxn>
                  <a:cxn ang="0">
                    <a:pos x="44" y="0"/>
                  </a:cxn>
                  <a:cxn ang="0">
                    <a:pos x="40" y="35"/>
                  </a:cxn>
                  <a:cxn ang="0">
                    <a:pos x="39" y="84"/>
                  </a:cxn>
                  <a:cxn ang="0">
                    <a:pos x="37" y="132"/>
                  </a:cxn>
                  <a:cxn ang="0">
                    <a:pos x="32" y="163"/>
                  </a:cxn>
                  <a:cxn ang="0">
                    <a:pos x="24" y="179"/>
                  </a:cxn>
                  <a:cxn ang="0">
                    <a:pos x="15" y="193"/>
                  </a:cxn>
                  <a:cxn ang="0">
                    <a:pos x="8" y="203"/>
                  </a:cxn>
                  <a:cxn ang="0">
                    <a:pos x="6" y="206"/>
                  </a:cxn>
                  <a:cxn ang="0">
                    <a:pos x="6" y="208"/>
                  </a:cxn>
                  <a:cxn ang="0">
                    <a:pos x="4" y="210"/>
                  </a:cxn>
                  <a:cxn ang="0">
                    <a:pos x="3" y="213"/>
                  </a:cxn>
                  <a:cxn ang="0">
                    <a:pos x="0" y="219"/>
                  </a:cxn>
                </a:cxnLst>
                <a:rect l="0" t="0" r="r" b="b"/>
                <a:pathLst>
                  <a:path w="57" h="219">
                    <a:moveTo>
                      <a:pt x="0" y="219"/>
                    </a:moveTo>
                    <a:lnTo>
                      <a:pt x="11" y="209"/>
                    </a:lnTo>
                    <a:lnTo>
                      <a:pt x="20" y="196"/>
                    </a:lnTo>
                    <a:lnTo>
                      <a:pt x="29" y="183"/>
                    </a:lnTo>
                    <a:lnTo>
                      <a:pt x="37" y="168"/>
                    </a:lnTo>
                    <a:lnTo>
                      <a:pt x="45" y="152"/>
                    </a:lnTo>
                    <a:lnTo>
                      <a:pt x="50" y="137"/>
                    </a:lnTo>
                    <a:lnTo>
                      <a:pt x="54" y="121"/>
                    </a:lnTo>
                    <a:lnTo>
                      <a:pt x="57" y="107"/>
                    </a:lnTo>
                    <a:lnTo>
                      <a:pt x="57" y="75"/>
                    </a:lnTo>
                    <a:lnTo>
                      <a:pt x="52" y="41"/>
                    </a:lnTo>
                    <a:lnTo>
                      <a:pt x="46" y="12"/>
                    </a:lnTo>
                    <a:lnTo>
                      <a:pt x="44" y="0"/>
                    </a:lnTo>
                    <a:lnTo>
                      <a:pt x="40" y="35"/>
                    </a:lnTo>
                    <a:lnTo>
                      <a:pt x="39" y="84"/>
                    </a:lnTo>
                    <a:lnTo>
                      <a:pt x="37" y="132"/>
                    </a:lnTo>
                    <a:lnTo>
                      <a:pt x="32" y="163"/>
                    </a:lnTo>
                    <a:lnTo>
                      <a:pt x="24" y="179"/>
                    </a:lnTo>
                    <a:lnTo>
                      <a:pt x="15" y="193"/>
                    </a:lnTo>
                    <a:lnTo>
                      <a:pt x="8" y="203"/>
                    </a:lnTo>
                    <a:lnTo>
                      <a:pt x="6" y="206"/>
                    </a:lnTo>
                    <a:lnTo>
                      <a:pt x="6" y="208"/>
                    </a:lnTo>
                    <a:lnTo>
                      <a:pt x="4" y="210"/>
                    </a:lnTo>
                    <a:lnTo>
                      <a:pt x="3" y="213"/>
                    </a:lnTo>
                    <a:lnTo>
                      <a:pt x="0" y="21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3134" name="Freeform 366"/>
              <p:cNvSpPr>
                <a:spLocks/>
              </p:cNvSpPr>
              <p:nvPr/>
            </p:nvSpPr>
            <p:spPr bwMode="auto">
              <a:xfrm>
                <a:off x="4308" y="1551"/>
                <a:ext cx="18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4" y="11"/>
                  </a:cxn>
                  <a:cxn ang="0">
                    <a:pos x="6" y="16"/>
                  </a:cxn>
                  <a:cxn ang="0">
                    <a:pos x="7" y="19"/>
                  </a:cxn>
                  <a:cxn ang="0">
                    <a:pos x="12" y="23"/>
                  </a:cxn>
                  <a:cxn ang="0">
                    <a:pos x="19" y="26"/>
                  </a:cxn>
                  <a:cxn ang="0">
                    <a:pos x="27" y="28"/>
                  </a:cxn>
                  <a:cxn ang="0">
                    <a:pos x="34" y="26"/>
                  </a:cxn>
                  <a:cxn ang="0">
                    <a:pos x="36" y="26"/>
                  </a:cxn>
                  <a:cxn ang="0">
                    <a:pos x="9" y="14"/>
                  </a:cxn>
                  <a:cxn ang="0">
                    <a:pos x="0" y="0"/>
                  </a:cxn>
                </a:cxnLst>
                <a:rect l="0" t="0" r="r" b="b"/>
                <a:pathLst>
                  <a:path w="36" h="28">
                    <a:moveTo>
                      <a:pt x="0" y="0"/>
                    </a:moveTo>
                    <a:lnTo>
                      <a:pt x="4" y="11"/>
                    </a:lnTo>
                    <a:lnTo>
                      <a:pt x="6" y="16"/>
                    </a:lnTo>
                    <a:lnTo>
                      <a:pt x="7" y="19"/>
                    </a:lnTo>
                    <a:lnTo>
                      <a:pt x="12" y="23"/>
                    </a:lnTo>
                    <a:lnTo>
                      <a:pt x="19" y="26"/>
                    </a:lnTo>
                    <a:lnTo>
                      <a:pt x="27" y="28"/>
                    </a:lnTo>
                    <a:lnTo>
                      <a:pt x="34" y="26"/>
                    </a:lnTo>
                    <a:lnTo>
                      <a:pt x="36" y="26"/>
                    </a:lnTo>
                    <a:lnTo>
                      <a:pt x="9" y="1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</p:grpSp>
      <p:sp>
        <p:nvSpPr>
          <p:cNvPr id="33135" name="Line 367"/>
          <p:cNvSpPr>
            <a:spLocks noChangeShapeType="1"/>
          </p:cNvSpPr>
          <p:nvPr/>
        </p:nvSpPr>
        <p:spPr bwMode="auto">
          <a:xfrm>
            <a:off x="4572000" y="0"/>
            <a:ext cx="0" cy="6858000"/>
          </a:xfrm>
          <a:prstGeom prst="line">
            <a:avLst/>
          </a:prstGeom>
          <a:noFill/>
          <a:ln w="57150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33136" name="Text Box 368"/>
          <p:cNvSpPr txBox="1">
            <a:spLocks noChangeArrowheads="1"/>
          </p:cNvSpPr>
          <p:nvPr/>
        </p:nvSpPr>
        <p:spPr bwMode="auto">
          <a:xfrm>
            <a:off x="2193925" y="-34925"/>
            <a:ext cx="231775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n-US" b="1">
                <a:solidFill>
                  <a:srgbClr val="FF0066"/>
                </a:solidFill>
              </a:rPr>
              <a:t>MONSTERPET</a:t>
            </a:r>
          </a:p>
        </p:txBody>
      </p:sp>
      <p:sp>
        <p:nvSpPr>
          <p:cNvPr id="33137" name="Text Box 369"/>
          <p:cNvSpPr txBox="1">
            <a:spLocks noChangeArrowheads="1"/>
          </p:cNvSpPr>
          <p:nvPr/>
        </p:nvSpPr>
        <p:spPr bwMode="auto">
          <a:xfrm>
            <a:off x="6613525" y="-34925"/>
            <a:ext cx="1858963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n-US" b="1">
                <a:solidFill>
                  <a:schemeClr val="accent2"/>
                </a:solidFill>
              </a:rPr>
              <a:t>PETPLUMP</a:t>
            </a:r>
          </a:p>
        </p:txBody>
      </p:sp>
      <p:sp>
        <p:nvSpPr>
          <p:cNvPr id="33138" name="Text Box 370"/>
          <p:cNvSpPr txBox="1">
            <a:spLocks noChangeArrowheads="1"/>
          </p:cNvSpPr>
          <p:nvPr/>
        </p:nvSpPr>
        <p:spPr bwMode="auto">
          <a:xfrm>
            <a:off x="288925" y="2174875"/>
            <a:ext cx="3962400" cy="19177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n-US"/>
              <a:t>Because there are more cats on</a:t>
            </a:r>
          </a:p>
          <a:p>
            <a:r>
              <a:rPr lang="en-US"/>
              <a:t>the Petplump side, the overall</a:t>
            </a:r>
          </a:p>
          <a:p>
            <a:r>
              <a:rPr lang="en-US"/>
              <a:t> percentages for Petplump are</a:t>
            </a:r>
          </a:p>
          <a:p>
            <a:r>
              <a:rPr lang="en-US"/>
              <a:t> higher</a:t>
            </a:r>
          </a:p>
          <a:p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>
            <a:grpSpLocks/>
          </p:cNvGrpSpPr>
          <p:nvPr/>
        </p:nvGrpSpPr>
        <p:grpSpPr bwMode="auto">
          <a:xfrm>
            <a:off x="3032125" y="2708275"/>
            <a:ext cx="3846513" cy="2695575"/>
            <a:chOff x="1910" y="1706"/>
            <a:chExt cx="2423" cy="1698"/>
          </a:xfrm>
        </p:grpSpPr>
        <p:sp>
          <p:nvSpPr>
            <p:cNvPr id="33795" name="Text Box 3"/>
            <p:cNvSpPr txBox="1">
              <a:spLocks noChangeArrowheads="1"/>
            </p:cNvSpPr>
            <p:nvPr/>
          </p:nvSpPr>
          <p:spPr bwMode="auto">
            <a:xfrm>
              <a:off x="1910" y="1706"/>
              <a:ext cx="2423" cy="51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r>
                <a:rPr lang="en-US"/>
                <a:t>This puny creature would not </a:t>
              </a:r>
            </a:p>
            <a:p>
              <a:r>
                <a:rPr lang="en-US"/>
                <a:t>deter a burglar.</a:t>
              </a:r>
            </a:p>
          </p:txBody>
        </p:sp>
        <p:graphicFrame>
          <p:nvGraphicFramePr>
            <p:cNvPr id="33796" name="Object 4"/>
            <p:cNvGraphicFramePr>
              <a:graphicFrameLocks noChangeAspect="1"/>
            </p:cNvGraphicFramePr>
            <p:nvPr/>
          </p:nvGraphicFramePr>
          <p:xfrm>
            <a:off x="3264" y="2832"/>
            <a:ext cx="392" cy="572"/>
          </p:xfrm>
          <a:graphic>
            <a:graphicData uri="http://schemas.openxmlformats.org/presentationml/2006/ole">
              <p:oleObj spid="_x0000_s11271" name="Clip" r:id="rId4" imgW="622800" imgH="908280" progId="MS_ClipArt_Gallery.2">
                <p:embed/>
              </p:oleObj>
            </a:graphicData>
          </a:graphic>
        </p:graphicFrame>
      </p:grpSp>
      <p:grpSp>
        <p:nvGrpSpPr>
          <p:cNvPr id="3" name="Group 6"/>
          <p:cNvGrpSpPr>
            <a:grpSpLocks/>
          </p:cNvGrpSpPr>
          <p:nvPr/>
        </p:nvGrpSpPr>
        <p:grpSpPr bwMode="auto">
          <a:xfrm>
            <a:off x="2270125" y="2098675"/>
            <a:ext cx="5005388" cy="3540125"/>
            <a:chOff x="1430" y="1322"/>
            <a:chExt cx="3153" cy="2230"/>
          </a:xfrm>
        </p:grpSpPr>
        <p:graphicFrame>
          <p:nvGraphicFramePr>
            <p:cNvPr id="33799" name="Object 7"/>
            <p:cNvGraphicFramePr>
              <a:graphicFrameLocks noChangeAspect="1"/>
            </p:cNvGraphicFramePr>
            <p:nvPr/>
          </p:nvGraphicFramePr>
          <p:xfrm>
            <a:off x="3168" y="2688"/>
            <a:ext cx="592" cy="864"/>
          </p:xfrm>
          <a:graphic>
            <a:graphicData uri="http://schemas.openxmlformats.org/presentationml/2006/ole">
              <p:oleObj spid="_x0000_s11270" name="Clip" r:id="rId5" imgW="622800" imgH="908280" progId="MS_ClipArt_Gallery.2">
                <p:embed/>
              </p:oleObj>
            </a:graphicData>
          </a:graphic>
        </p:graphicFrame>
        <p:sp>
          <p:nvSpPr>
            <p:cNvPr id="33800" name="Text Box 8"/>
            <p:cNvSpPr txBox="1">
              <a:spLocks noChangeArrowheads="1"/>
            </p:cNvSpPr>
            <p:nvPr/>
          </p:nvSpPr>
          <p:spPr bwMode="auto">
            <a:xfrm>
              <a:off x="1430" y="1322"/>
              <a:ext cx="3153" cy="2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r>
                <a:rPr lang="en-US"/>
                <a:t>But feed her Monsterpet and see results</a:t>
              </a:r>
            </a:p>
          </p:txBody>
        </p:sp>
      </p:grpSp>
      <p:graphicFrame>
        <p:nvGraphicFramePr>
          <p:cNvPr id="33803" name="Object 11"/>
          <p:cNvGraphicFramePr>
            <a:graphicFrameLocks noChangeAspect="1"/>
          </p:cNvGraphicFramePr>
          <p:nvPr/>
        </p:nvGraphicFramePr>
        <p:xfrm>
          <a:off x="709613" y="381000"/>
          <a:ext cx="9864725" cy="14401800"/>
        </p:xfrm>
        <a:graphic>
          <a:graphicData uri="http://schemas.openxmlformats.org/presentationml/2006/ole">
            <p:oleObj spid="_x0000_s11269" name="Clip" r:id="rId6" imgW="622800" imgH="908280" progId="MS_ClipArt_Gallery.2">
              <p:embed/>
            </p:oleObj>
          </a:graphicData>
        </a:graphic>
      </p:graphicFrame>
      <p:sp>
        <p:nvSpPr>
          <p:cNvPr id="33805" name="Text Box 13"/>
          <p:cNvSpPr txBox="1">
            <a:spLocks noChangeArrowheads="1"/>
          </p:cNvSpPr>
          <p:nvPr/>
        </p:nvSpPr>
        <p:spPr bwMode="auto">
          <a:xfrm>
            <a:off x="6080125" y="1041400"/>
            <a:ext cx="2249488" cy="8239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n-US" sz="4800" b="1"/>
              <a:t>MEOW</a:t>
            </a:r>
            <a:endParaRPr lang="en-US" sz="3200" b="1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38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38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EXPLOD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3805" grpId="0" autoUpdateAnimBg="0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818" name="Text Box 2"/>
          <p:cNvSpPr txBox="1">
            <a:spLocks noChangeArrowheads="1"/>
          </p:cNvSpPr>
          <p:nvPr/>
        </p:nvSpPr>
        <p:spPr bwMode="auto">
          <a:xfrm>
            <a:off x="1547664" y="620688"/>
            <a:ext cx="7200900" cy="8223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n-US" dirty="0"/>
              <a:t>We are going to rework this example, turning the animals</a:t>
            </a:r>
          </a:p>
          <a:p>
            <a:r>
              <a:rPr lang="en-US" dirty="0"/>
              <a:t>into people participating in a drug trial.</a:t>
            </a:r>
          </a:p>
        </p:txBody>
      </p:sp>
      <p:sp>
        <p:nvSpPr>
          <p:cNvPr id="34819" name="Text Box 3"/>
          <p:cNvSpPr txBox="1">
            <a:spLocks noChangeArrowheads="1"/>
          </p:cNvSpPr>
          <p:nvPr/>
        </p:nvSpPr>
        <p:spPr bwMode="auto">
          <a:xfrm>
            <a:off x="1475656" y="2132856"/>
            <a:ext cx="7248525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n-US" dirty="0" err="1">
                <a:solidFill>
                  <a:srgbClr val="FF0066"/>
                </a:solidFill>
              </a:rPr>
              <a:t>Monsterpet</a:t>
            </a:r>
            <a:r>
              <a:rPr lang="en-US" dirty="0">
                <a:solidFill>
                  <a:srgbClr val="FF0066"/>
                </a:solidFill>
              </a:rPr>
              <a:t> becomes drug A     </a:t>
            </a:r>
            <a:r>
              <a:rPr lang="en-US" dirty="0" err="1">
                <a:solidFill>
                  <a:schemeClr val="accent2"/>
                </a:solidFill>
              </a:rPr>
              <a:t>Petplump</a:t>
            </a:r>
            <a:r>
              <a:rPr lang="en-US" dirty="0">
                <a:solidFill>
                  <a:schemeClr val="accent2"/>
                </a:solidFill>
              </a:rPr>
              <a:t> becomes drug B</a:t>
            </a:r>
            <a:endParaRPr lang="en-US" dirty="0">
              <a:solidFill>
                <a:srgbClr val="FF0066"/>
              </a:solidFill>
            </a:endParaRPr>
          </a:p>
        </p:txBody>
      </p:sp>
      <p:sp>
        <p:nvSpPr>
          <p:cNvPr id="34820" name="Text Box 4"/>
          <p:cNvSpPr txBox="1">
            <a:spLocks noChangeArrowheads="1"/>
          </p:cNvSpPr>
          <p:nvPr/>
        </p:nvSpPr>
        <p:spPr bwMode="auto">
          <a:xfrm>
            <a:off x="1475656" y="3068960"/>
            <a:ext cx="7905750" cy="8223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n-US" dirty="0"/>
              <a:t>The animals who responded favorably to the </a:t>
            </a:r>
            <a:r>
              <a:rPr lang="en-US" dirty="0" err="1"/>
              <a:t>petfoods</a:t>
            </a:r>
            <a:r>
              <a:rPr lang="en-US" dirty="0"/>
              <a:t> by </a:t>
            </a:r>
          </a:p>
          <a:p>
            <a:r>
              <a:rPr lang="en-US" dirty="0"/>
              <a:t>growing large will become people who were cured by the drug.</a:t>
            </a:r>
          </a:p>
        </p:txBody>
      </p:sp>
      <p:sp>
        <p:nvSpPr>
          <p:cNvPr id="34821" name="Text Box 5"/>
          <p:cNvSpPr txBox="1">
            <a:spLocks noChangeArrowheads="1"/>
          </p:cNvSpPr>
          <p:nvPr/>
        </p:nvSpPr>
        <p:spPr bwMode="auto">
          <a:xfrm>
            <a:off x="1475656" y="4437112"/>
            <a:ext cx="7575550" cy="8223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n-US" dirty="0"/>
              <a:t>The small animals who did not respond become people who </a:t>
            </a:r>
          </a:p>
          <a:p>
            <a:r>
              <a:rPr lang="en-US" dirty="0"/>
              <a:t>were not cured.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>
            <a:grpSpLocks/>
          </p:cNvGrpSpPr>
          <p:nvPr/>
        </p:nvGrpSpPr>
        <p:grpSpPr bwMode="auto">
          <a:xfrm>
            <a:off x="609600" y="304800"/>
            <a:ext cx="7794625" cy="6248400"/>
            <a:chOff x="384" y="192"/>
            <a:chExt cx="4910" cy="3936"/>
          </a:xfrm>
        </p:grpSpPr>
        <p:graphicFrame>
          <p:nvGraphicFramePr>
            <p:cNvPr id="35843" name="Object 3"/>
            <p:cNvGraphicFramePr>
              <a:graphicFrameLocks noChangeAspect="1"/>
            </p:cNvGraphicFramePr>
            <p:nvPr/>
          </p:nvGraphicFramePr>
          <p:xfrm>
            <a:off x="4560" y="3072"/>
            <a:ext cx="734" cy="582"/>
          </p:xfrm>
          <a:graphic>
            <a:graphicData uri="http://schemas.openxmlformats.org/presentationml/2006/ole">
              <p:oleObj spid="_x0000_s12301" name="Clip" r:id="rId3" imgW="1165320" imgH="924120" progId="MS_ClipArt_Gallery.2">
                <p:embed/>
              </p:oleObj>
            </a:graphicData>
          </a:graphic>
        </p:graphicFrame>
        <p:grpSp>
          <p:nvGrpSpPr>
            <p:cNvPr id="3" name="Group 4"/>
            <p:cNvGrpSpPr>
              <a:grpSpLocks/>
            </p:cNvGrpSpPr>
            <p:nvPr/>
          </p:nvGrpSpPr>
          <p:grpSpPr bwMode="auto">
            <a:xfrm flipH="1">
              <a:off x="1632" y="1008"/>
              <a:ext cx="449" cy="391"/>
              <a:chOff x="2164" y="2736"/>
              <a:chExt cx="449" cy="391"/>
            </a:xfrm>
          </p:grpSpPr>
          <p:sp>
            <p:nvSpPr>
              <p:cNvPr id="35845" name="Freeform 5"/>
              <p:cNvSpPr>
                <a:spLocks/>
              </p:cNvSpPr>
              <p:nvPr/>
            </p:nvSpPr>
            <p:spPr bwMode="auto">
              <a:xfrm>
                <a:off x="2164" y="2736"/>
                <a:ext cx="449" cy="391"/>
              </a:xfrm>
              <a:custGeom>
                <a:avLst/>
                <a:gdLst/>
                <a:ahLst/>
                <a:cxnLst>
                  <a:cxn ang="0">
                    <a:pos x="174" y="683"/>
                  </a:cxn>
                  <a:cxn ang="0">
                    <a:pos x="77" y="594"/>
                  </a:cxn>
                  <a:cxn ang="0">
                    <a:pos x="58" y="500"/>
                  </a:cxn>
                  <a:cxn ang="0">
                    <a:pos x="29" y="445"/>
                  </a:cxn>
                  <a:cxn ang="0">
                    <a:pos x="16" y="362"/>
                  </a:cxn>
                  <a:cxn ang="0">
                    <a:pos x="86" y="383"/>
                  </a:cxn>
                  <a:cxn ang="0">
                    <a:pos x="119" y="395"/>
                  </a:cxn>
                  <a:cxn ang="0">
                    <a:pos x="175" y="375"/>
                  </a:cxn>
                  <a:cxn ang="0">
                    <a:pos x="292" y="367"/>
                  </a:cxn>
                  <a:cxn ang="0">
                    <a:pos x="339" y="333"/>
                  </a:cxn>
                  <a:cxn ang="0">
                    <a:pos x="403" y="321"/>
                  </a:cxn>
                  <a:cxn ang="0">
                    <a:pos x="391" y="404"/>
                  </a:cxn>
                  <a:cxn ang="0">
                    <a:pos x="405" y="421"/>
                  </a:cxn>
                  <a:cxn ang="0">
                    <a:pos x="429" y="429"/>
                  </a:cxn>
                  <a:cxn ang="0">
                    <a:pos x="469" y="432"/>
                  </a:cxn>
                  <a:cxn ang="0">
                    <a:pos x="451" y="446"/>
                  </a:cxn>
                  <a:cxn ang="0">
                    <a:pos x="598" y="416"/>
                  </a:cxn>
                  <a:cxn ang="0">
                    <a:pos x="768" y="400"/>
                  </a:cxn>
                  <a:cxn ang="0">
                    <a:pos x="949" y="407"/>
                  </a:cxn>
                  <a:cxn ang="0">
                    <a:pos x="1081" y="418"/>
                  </a:cxn>
                  <a:cxn ang="0">
                    <a:pos x="1132" y="355"/>
                  </a:cxn>
                  <a:cxn ang="0">
                    <a:pos x="1208" y="238"/>
                  </a:cxn>
                  <a:cxn ang="0">
                    <a:pos x="1243" y="99"/>
                  </a:cxn>
                  <a:cxn ang="0">
                    <a:pos x="1147" y="77"/>
                  </a:cxn>
                  <a:cxn ang="0">
                    <a:pos x="1092" y="53"/>
                  </a:cxn>
                  <a:cxn ang="0">
                    <a:pos x="1170" y="3"/>
                  </a:cxn>
                  <a:cxn ang="0">
                    <a:pos x="1262" y="11"/>
                  </a:cxn>
                  <a:cxn ang="0">
                    <a:pos x="1337" y="75"/>
                  </a:cxn>
                  <a:cxn ang="0">
                    <a:pos x="1300" y="279"/>
                  </a:cxn>
                  <a:cxn ang="0">
                    <a:pos x="1218" y="475"/>
                  </a:cxn>
                  <a:cxn ang="0">
                    <a:pos x="1173" y="693"/>
                  </a:cxn>
                  <a:cxn ang="0">
                    <a:pos x="1115" y="790"/>
                  </a:cxn>
                  <a:cxn ang="0">
                    <a:pos x="1106" y="900"/>
                  </a:cxn>
                  <a:cxn ang="0">
                    <a:pos x="1130" y="971"/>
                  </a:cxn>
                  <a:cxn ang="0">
                    <a:pos x="1089" y="1044"/>
                  </a:cxn>
                  <a:cxn ang="0">
                    <a:pos x="1006" y="1113"/>
                  </a:cxn>
                  <a:cxn ang="0">
                    <a:pos x="963" y="1141"/>
                  </a:cxn>
                  <a:cxn ang="0">
                    <a:pos x="911" y="1146"/>
                  </a:cxn>
                  <a:cxn ang="0">
                    <a:pos x="868" y="1143"/>
                  </a:cxn>
                  <a:cxn ang="0">
                    <a:pos x="833" y="1099"/>
                  </a:cxn>
                  <a:cxn ang="0">
                    <a:pos x="852" y="1048"/>
                  </a:cxn>
                  <a:cxn ang="0">
                    <a:pos x="920" y="1033"/>
                  </a:cxn>
                  <a:cxn ang="0">
                    <a:pos x="947" y="987"/>
                  </a:cxn>
                  <a:cxn ang="0">
                    <a:pos x="928" y="955"/>
                  </a:cxn>
                  <a:cxn ang="0">
                    <a:pos x="866" y="891"/>
                  </a:cxn>
                  <a:cxn ang="0">
                    <a:pos x="843" y="846"/>
                  </a:cxn>
                  <a:cxn ang="0">
                    <a:pos x="762" y="838"/>
                  </a:cxn>
                  <a:cxn ang="0">
                    <a:pos x="635" y="843"/>
                  </a:cxn>
                  <a:cxn ang="0">
                    <a:pos x="553" y="898"/>
                  </a:cxn>
                  <a:cxn ang="0">
                    <a:pos x="576" y="1037"/>
                  </a:cxn>
                  <a:cxn ang="0">
                    <a:pos x="532" y="1099"/>
                  </a:cxn>
                  <a:cxn ang="0">
                    <a:pos x="480" y="1101"/>
                  </a:cxn>
                  <a:cxn ang="0">
                    <a:pos x="447" y="1063"/>
                  </a:cxn>
                  <a:cxn ang="0">
                    <a:pos x="452" y="1045"/>
                  </a:cxn>
                  <a:cxn ang="0">
                    <a:pos x="317" y="1172"/>
                  </a:cxn>
                  <a:cxn ang="0">
                    <a:pos x="283" y="1169"/>
                  </a:cxn>
                  <a:cxn ang="0">
                    <a:pos x="245" y="1151"/>
                  </a:cxn>
                  <a:cxn ang="0">
                    <a:pos x="245" y="1116"/>
                  </a:cxn>
                  <a:cxn ang="0">
                    <a:pos x="294" y="1089"/>
                  </a:cxn>
                  <a:cxn ang="0">
                    <a:pos x="344" y="1029"/>
                  </a:cxn>
                  <a:cxn ang="0">
                    <a:pos x="381" y="952"/>
                  </a:cxn>
                  <a:cxn ang="0">
                    <a:pos x="390" y="888"/>
                  </a:cxn>
                  <a:cxn ang="0">
                    <a:pos x="322" y="843"/>
                  </a:cxn>
                </a:cxnLst>
                <a:rect l="0" t="0" r="r" b="b"/>
                <a:pathLst>
                  <a:path w="1348" h="1173">
                    <a:moveTo>
                      <a:pt x="230" y="748"/>
                    </a:moveTo>
                    <a:lnTo>
                      <a:pt x="222" y="734"/>
                    </a:lnTo>
                    <a:lnTo>
                      <a:pt x="213" y="721"/>
                    </a:lnTo>
                    <a:lnTo>
                      <a:pt x="201" y="709"/>
                    </a:lnTo>
                    <a:lnTo>
                      <a:pt x="189" y="696"/>
                    </a:lnTo>
                    <a:lnTo>
                      <a:pt x="174" y="683"/>
                    </a:lnTo>
                    <a:lnTo>
                      <a:pt x="157" y="671"/>
                    </a:lnTo>
                    <a:lnTo>
                      <a:pt x="139" y="657"/>
                    </a:lnTo>
                    <a:lnTo>
                      <a:pt x="119" y="643"/>
                    </a:lnTo>
                    <a:lnTo>
                      <a:pt x="102" y="628"/>
                    </a:lnTo>
                    <a:lnTo>
                      <a:pt x="88" y="611"/>
                    </a:lnTo>
                    <a:lnTo>
                      <a:pt x="77" y="594"/>
                    </a:lnTo>
                    <a:lnTo>
                      <a:pt x="69" y="576"/>
                    </a:lnTo>
                    <a:lnTo>
                      <a:pt x="63" y="556"/>
                    </a:lnTo>
                    <a:lnTo>
                      <a:pt x="61" y="538"/>
                    </a:lnTo>
                    <a:lnTo>
                      <a:pt x="58" y="518"/>
                    </a:lnTo>
                    <a:lnTo>
                      <a:pt x="58" y="500"/>
                    </a:lnTo>
                    <a:lnTo>
                      <a:pt x="58" y="500"/>
                    </a:lnTo>
                    <a:lnTo>
                      <a:pt x="57" y="496"/>
                    </a:lnTo>
                    <a:lnTo>
                      <a:pt x="51" y="489"/>
                    </a:lnTo>
                    <a:lnTo>
                      <a:pt x="39" y="473"/>
                    </a:lnTo>
                    <a:lnTo>
                      <a:pt x="30" y="460"/>
                    </a:lnTo>
                    <a:lnTo>
                      <a:pt x="30" y="455"/>
                    </a:lnTo>
                    <a:lnTo>
                      <a:pt x="29" y="445"/>
                    </a:lnTo>
                    <a:lnTo>
                      <a:pt x="17" y="420"/>
                    </a:lnTo>
                    <a:lnTo>
                      <a:pt x="4" y="390"/>
                    </a:lnTo>
                    <a:lnTo>
                      <a:pt x="0" y="375"/>
                    </a:lnTo>
                    <a:lnTo>
                      <a:pt x="5" y="368"/>
                    </a:lnTo>
                    <a:lnTo>
                      <a:pt x="11" y="364"/>
                    </a:lnTo>
                    <a:lnTo>
                      <a:pt x="16" y="362"/>
                    </a:lnTo>
                    <a:lnTo>
                      <a:pt x="24" y="362"/>
                    </a:lnTo>
                    <a:lnTo>
                      <a:pt x="37" y="365"/>
                    </a:lnTo>
                    <a:lnTo>
                      <a:pt x="49" y="368"/>
                    </a:lnTo>
                    <a:lnTo>
                      <a:pt x="62" y="373"/>
                    </a:lnTo>
                    <a:lnTo>
                      <a:pt x="74" y="378"/>
                    </a:lnTo>
                    <a:lnTo>
                      <a:pt x="86" y="383"/>
                    </a:lnTo>
                    <a:lnTo>
                      <a:pt x="95" y="389"/>
                    </a:lnTo>
                    <a:lnTo>
                      <a:pt x="101" y="393"/>
                    </a:lnTo>
                    <a:lnTo>
                      <a:pt x="107" y="396"/>
                    </a:lnTo>
                    <a:lnTo>
                      <a:pt x="111" y="398"/>
                    </a:lnTo>
                    <a:lnTo>
                      <a:pt x="116" y="396"/>
                    </a:lnTo>
                    <a:lnTo>
                      <a:pt x="119" y="395"/>
                    </a:lnTo>
                    <a:lnTo>
                      <a:pt x="125" y="394"/>
                    </a:lnTo>
                    <a:lnTo>
                      <a:pt x="132" y="390"/>
                    </a:lnTo>
                    <a:lnTo>
                      <a:pt x="140" y="387"/>
                    </a:lnTo>
                    <a:lnTo>
                      <a:pt x="150" y="382"/>
                    </a:lnTo>
                    <a:lnTo>
                      <a:pt x="162" y="378"/>
                    </a:lnTo>
                    <a:lnTo>
                      <a:pt x="175" y="375"/>
                    </a:lnTo>
                    <a:lnTo>
                      <a:pt x="192" y="372"/>
                    </a:lnTo>
                    <a:lnTo>
                      <a:pt x="211" y="370"/>
                    </a:lnTo>
                    <a:lnTo>
                      <a:pt x="231" y="368"/>
                    </a:lnTo>
                    <a:lnTo>
                      <a:pt x="255" y="367"/>
                    </a:lnTo>
                    <a:lnTo>
                      <a:pt x="280" y="368"/>
                    </a:lnTo>
                    <a:lnTo>
                      <a:pt x="292" y="367"/>
                    </a:lnTo>
                    <a:lnTo>
                      <a:pt x="298" y="364"/>
                    </a:lnTo>
                    <a:lnTo>
                      <a:pt x="302" y="359"/>
                    </a:lnTo>
                    <a:lnTo>
                      <a:pt x="309" y="353"/>
                    </a:lnTo>
                    <a:lnTo>
                      <a:pt x="316" y="348"/>
                    </a:lnTo>
                    <a:lnTo>
                      <a:pt x="327" y="342"/>
                    </a:lnTo>
                    <a:lnTo>
                      <a:pt x="339" y="333"/>
                    </a:lnTo>
                    <a:lnTo>
                      <a:pt x="353" y="326"/>
                    </a:lnTo>
                    <a:lnTo>
                      <a:pt x="367" y="318"/>
                    </a:lnTo>
                    <a:lnTo>
                      <a:pt x="380" y="312"/>
                    </a:lnTo>
                    <a:lnTo>
                      <a:pt x="391" y="310"/>
                    </a:lnTo>
                    <a:lnTo>
                      <a:pt x="400" y="311"/>
                    </a:lnTo>
                    <a:lnTo>
                      <a:pt x="403" y="321"/>
                    </a:lnTo>
                    <a:lnTo>
                      <a:pt x="402" y="336"/>
                    </a:lnTo>
                    <a:lnTo>
                      <a:pt x="397" y="351"/>
                    </a:lnTo>
                    <a:lnTo>
                      <a:pt x="389" y="370"/>
                    </a:lnTo>
                    <a:lnTo>
                      <a:pt x="385" y="383"/>
                    </a:lnTo>
                    <a:lnTo>
                      <a:pt x="389" y="393"/>
                    </a:lnTo>
                    <a:lnTo>
                      <a:pt x="391" y="404"/>
                    </a:lnTo>
                    <a:lnTo>
                      <a:pt x="381" y="425"/>
                    </a:lnTo>
                    <a:lnTo>
                      <a:pt x="383" y="425"/>
                    </a:lnTo>
                    <a:lnTo>
                      <a:pt x="385" y="423"/>
                    </a:lnTo>
                    <a:lnTo>
                      <a:pt x="391" y="423"/>
                    </a:lnTo>
                    <a:lnTo>
                      <a:pt x="397" y="422"/>
                    </a:lnTo>
                    <a:lnTo>
                      <a:pt x="405" y="421"/>
                    </a:lnTo>
                    <a:lnTo>
                      <a:pt x="414" y="421"/>
                    </a:lnTo>
                    <a:lnTo>
                      <a:pt x="424" y="420"/>
                    </a:lnTo>
                    <a:lnTo>
                      <a:pt x="434" y="420"/>
                    </a:lnTo>
                    <a:lnTo>
                      <a:pt x="425" y="431"/>
                    </a:lnTo>
                    <a:lnTo>
                      <a:pt x="426" y="431"/>
                    </a:lnTo>
                    <a:lnTo>
                      <a:pt x="429" y="429"/>
                    </a:lnTo>
                    <a:lnTo>
                      <a:pt x="433" y="429"/>
                    </a:lnTo>
                    <a:lnTo>
                      <a:pt x="439" y="429"/>
                    </a:lnTo>
                    <a:lnTo>
                      <a:pt x="445" y="428"/>
                    </a:lnTo>
                    <a:lnTo>
                      <a:pt x="452" y="429"/>
                    </a:lnTo>
                    <a:lnTo>
                      <a:pt x="461" y="431"/>
                    </a:lnTo>
                    <a:lnTo>
                      <a:pt x="469" y="432"/>
                    </a:lnTo>
                    <a:lnTo>
                      <a:pt x="468" y="433"/>
                    </a:lnTo>
                    <a:lnTo>
                      <a:pt x="463" y="435"/>
                    </a:lnTo>
                    <a:lnTo>
                      <a:pt x="456" y="440"/>
                    </a:lnTo>
                    <a:lnTo>
                      <a:pt x="445" y="448"/>
                    </a:lnTo>
                    <a:lnTo>
                      <a:pt x="446" y="448"/>
                    </a:lnTo>
                    <a:lnTo>
                      <a:pt x="451" y="446"/>
                    </a:lnTo>
                    <a:lnTo>
                      <a:pt x="461" y="445"/>
                    </a:lnTo>
                    <a:lnTo>
                      <a:pt x="474" y="443"/>
                    </a:lnTo>
                    <a:lnTo>
                      <a:pt x="495" y="439"/>
                    </a:lnTo>
                    <a:lnTo>
                      <a:pt x="521" y="433"/>
                    </a:lnTo>
                    <a:lnTo>
                      <a:pt x="556" y="426"/>
                    </a:lnTo>
                    <a:lnTo>
                      <a:pt x="598" y="416"/>
                    </a:lnTo>
                    <a:lnTo>
                      <a:pt x="623" y="411"/>
                    </a:lnTo>
                    <a:lnTo>
                      <a:pt x="648" y="407"/>
                    </a:lnTo>
                    <a:lnTo>
                      <a:pt x="676" y="405"/>
                    </a:lnTo>
                    <a:lnTo>
                      <a:pt x="705" y="403"/>
                    </a:lnTo>
                    <a:lnTo>
                      <a:pt x="736" y="401"/>
                    </a:lnTo>
                    <a:lnTo>
                      <a:pt x="768" y="400"/>
                    </a:lnTo>
                    <a:lnTo>
                      <a:pt x="798" y="400"/>
                    </a:lnTo>
                    <a:lnTo>
                      <a:pt x="830" y="400"/>
                    </a:lnTo>
                    <a:lnTo>
                      <a:pt x="861" y="401"/>
                    </a:lnTo>
                    <a:lnTo>
                      <a:pt x="891" y="404"/>
                    </a:lnTo>
                    <a:lnTo>
                      <a:pt x="921" y="405"/>
                    </a:lnTo>
                    <a:lnTo>
                      <a:pt x="949" y="407"/>
                    </a:lnTo>
                    <a:lnTo>
                      <a:pt x="975" y="410"/>
                    </a:lnTo>
                    <a:lnTo>
                      <a:pt x="999" y="412"/>
                    </a:lnTo>
                    <a:lnTo>
                      <a:pt x="1021" y="416"/>
                    </a:lnTo>
                    <a:lnTo>
                      <a:pt x="1041" y="418"/>
                    </a:lnTo>
                    <a:lnTo>
                      <a:pt x="1063" y="420"/>
                    </a:lnTo>
                    <a:lnTo>
                      <a:pt x="1081" y="418"/>
                    </a:lnTo>
                    <a:lnTo>
                      <a:pt x="1094" y="412"/>
                    </a:lnTo>
                    <a:lnTo>
                      <a:pt x="1104" y="405"/>
                    </a:lnTo>
                    <a:lnTo>
                      <a:pt x="1112" y="395"/>
                    </a:lnTo>
                    <a:lnTo>
                      <a:pt x="1119" y="383"/>
                    </a:lnTo>
                    <a:lnTo>
                      <a:pt x="1125" y="370"/>
                    </a:lnTo>
                    <a:lnTo>
                      <a:pt x="1132" y="355"/>
                    </a:lnTo>
                    <a:lnTo>
                      <a:pt x="1140" y="339"/>
                    </a:lnTo>
                    <a:lnTo>
                      <a:pt x="1150" y="322"/>
                    </a:lnTo>
                    <a:lnTo>
                      <a:pt x="1162" y="304"/>
                    </a:lnTo>
                    <a:lnTo>
                      <a:pt x="1176" y="283"/>
                    </a:lnTo>
                    <a:lnTo>
                      <a:pt x="1192" y="261"/>
                    </a:lnTo>
                    <a:lnTo>
                      <a:pt x="1208" y="238"/>
                    </a:lnTo>
                    <a:lnTo>
                      <a:pt x="1223" y="212"/>
                    </a:lnTo>
                    <a:lnTo>
                      <a:pt x="1240" y="184"/>
                    </a:lnTo>
                    <a:lnTo>
                      <a:pt x="1253" y="158"/>
                    </a:lnTo>
                    <a:lnTo>
                      <a:pt x="1256" y="134"/>
                    </a:lnTo>
                    <a:lnTo>
                      <a:pt x="1253" y="115"/>
                    </a:lnTo>
                    <a:lnTo>
                      <a:pt x="1243" y="99"/>
                    </a:lnTo>
                    <a:lnTo>
                      <a:pt x="1229" y="88"/>
                    </a:lnTo>
                    <a:lnTo>
                      <a:pt x="1212" y="79"/>
                    </a:lnTo>
                    <a:lnTo>
                      <a:pt x="1195" y="76"/>
                    </a:lnTo>
                    <a:lnTo>
                      <a:pt x="1178" y="75"/>
                    </a:lnTo>
                    <a:lnTo>
                      <a:pt x="1162" y="76"/>
                    </a:lnTo>
                    <a:lnTo>
                      <a:pt x="1147" y="77"/>
                    </a:lnTo>
                    <a:lnTo>
                      <a:pt x="1132" y="78"/>
                    </a:lnTo>
                    <a:lnTo>
                      <a:pt x="1119" y="78"/>
                    </a:lnTo>
                    <a:lnTo>
                      <a:pt x="1108" y="76"/>
                    </a:lnTo>
                    <a:lnTo>
                      <a:pt x="1099" y="71"/>
                    </a:lnTo>
                    <a:lnTo>
                      <a:pt x="1094" y="64"/>
                    </a:lnTo>
                    <a:lnTo>
                      <a:pt x="1092" y="53"/>
                    </a:lnTo>
                    <a:lnTo>
                      <a:pt x="1095" y="37"/>
                    </a:lnTo>
                    <a:lnTo>
                      <a:pt x="1104" y="25"/>
                    </a:lnTo>
                    <a:lnTo>
                      <a:pt x="1117" y="16"/>
                    </a:lnTo>
                    <a:lnTo>
                      <a:pt x="1133" y="9"/>
                    </a:lnTo>
                    <a:lnTo>
                      <a:pt x="1151" y="5"/>
                    </a:lnTo>
                    <a:lnTo>
                      <a:pt x="1170" y="3"/>
                    </a:lnTo>
                    <a:lnTo>
                      <a:pt x="1188" y="1"/>
                    </a:lnTo>
                    <a:lnTo>
                      <a:pt x="1204" y="0"/>
                    </a:lnTo>
                    <a:lnTo>
                      <a:pt x="1217" y="0"/>
                    </a:lnTo>
                    <a:lnTo>
                      <a:pt x="1231" y="3"/>
                    </a:lnTo>
                    <a:lnTo>
                      <a:pt x="1246" y="6"/>
                    </a:lnTo>
                    <a:lnTo>
                      <a:pt x="1262" y="11"/>
                    </a:lnTo>
                    <a:lnTo>
                      <a:pt x="1277" y="17"/>
                    </a:lnTo>
                    <a:lnTo>
                      <a:pt x="1292" y="25"/>
                    </a:lnTo>
                    <a:lnTo>
                      <a:pt x="1304" y="32"/>
                    </a:lnTo>
                    <a:lnTo>
                      <a:pt x="1314" y="40"/>
                    </a:lnTo>
                    <a:lnTo>
                      <a:pt x="1326" y="56"/>
                    </a:lnTo>
                    <a:lnTo>
                      <a:pt x="1337" y="75"/>
                    </a:lnTo>
                    <a:lnTo>
                      <a:pt x="1344" y="97"/>
                    </a:lnTo>
                    <a:lnTo>
                      <a:pt x="1348" y="122"/>
                    </a:lnTo>
                    <a:lnTo>
                      <a:pt x="1345" y="153"/>
                    </a:lnTo>
                    <a:lnTo>
                      <a:pt x="1338" y="189"/>
                    </a:lnTo>
                    <a:lnTo>
                      <a:pt x="1323" y="231"/>
                    </a:lnTo>
                    <a:lnTo>
                      <a:pt x="1300" y="279"/>
                    </a:lnTo>
                    <a:lnTo>
                      <a:pt x="1278" y="323"/>
                    </a:lnTo>
                    <a:lnTo>
                      <a:pt x="1260" y="360"/>
                    </a:lnTo>
                    <a:lnTo>
                      <a:pt x="1246" y="390"/>
                    </a:lnTo>
                    <a:lnTo>
                      <a:pt x="1236" y="420"/>
                    </a:lnTo>
                    <a:lnTo>
                      <a:pt x="1226" y="446"/>
                    </a:lnTo>
                    <a:lnTo>
                      <a:pt x="1218" y="475"/>
                    </a:lnTo>
                    <a:lnTo>
                      <a:pt x="1211" y="506"/>
                    </a:lnTo>
                    <a:lnTo>
                      <a:pt x="1204" y="542"/>
                    </a:lnTo>
                    <a:lnTo>
                      <a:pt x="1203" y="583"/>
                    </a:lnTo>
                    <a:lnTo>
                      <a:pt x="1200" y="621"/>
                    </a:lnTo>
                    <a:lnTo>
                      <a:pt x="1190" y="656"/>
                    </a:lnTo>
                    <a:lnTo>
                      <a:pt x="1173" y="693"/>
                    </a:lnTo>
                    <a:lnTo>
                      <a:pt x="1162" y="711"/>
                    </a:lnTo>
                    <a:lnTo>
                      <a:pt x="1151" y="728"/>
                    </a:lnTo>
                    <a:lnTo>
                      <a:pt x="1142" y="743"/>
                    </a:lnTo>
                    <a:lnTo>
                      <a:pt x="1132" y="757"/>
                    </a:lnTo>
                    <a:lnTo>
                      <a:pt x="1123" y="773"/>
                    </a:lnTo>
                    <a:lnTo>
                      <a:pt x="1115" y="790"/>
                    </a:lnTo>
                    <a:lnTo>
                      <a:pt x="1108" y="809"/>
                    </a:lnTo>
                    <a:lnTo>
                      <a:pt x="1100" y="832"/>
                    </a:lnTo>
                    <a:lnTo>
                      <a:pt x="1097" y="849"/>
                    </a:lnTo>
                    <a:lnTo>
                      <a:pt x="1098" y="866"/>
                    </a:lnTo>
                    <a:lnTo>
                      <a:pt x="1101" y="883"/>
                    </a:lnTo>
                    <a:lnTo>
                      <a:pt x="1106" y="900"/>
                    </a:lnTo>
                    <a:lnTo>
                      <a:pt x="1114" y="917"/>
                    </a:lnTo>
                    <a:lnTo>
                      <a:pt x="1120" y="933"/>
                    </a:lnTo>
                    <a:lnTo>
                      <a:pt x="1125" y="946"/>
                    </a:lnTo>
                    <a:lnTo>
                      <a:pt x="1127" y="957"/>
                    </a:lnTo>
                    <a:lnTo>
                      <a:pt x="1128" y="963"/>
                    </a:lnTo>
                    <a:lnTo>
                      <a:pt x="1130" y="971"/>
                    </a:lnTo>
                    <a:lnTo>
                      <a:pt x="1131" y="978"/>
                    </a:lnTo>
                    <a:lnTo>
                      <a:pt x="1131" y="988"/>
                    </a:lnTo>
                    <a:lnTo>
                      <a:pt x="1127" y="999"/>
                    </a:lnTo>
                    <a:lnTo>
                      <a:pt x="1120" y="1012"/>
                    </a:lnTo>
                    <a:lnTo>
                      <a:pt x="1108" y="1027"/>
                    </a:lnTo>
                    <a:lnTo>
                      <a:pt x="1089" y="1044"/>
                    </a:lnTo>
                    <a:lnTo>
                      <a:pt x="1066" y="1065"/>
                    </a:lnTo>
                    <a:lnTo>
                      <a:pt x="1048" y="1080"/>
                    </a:lnTo>
                    <a:lnTo>
                      <a:pt x="1033" y="1093"/>
                    </a:lnTo>
                    <a:lnTo>
                      <a:pt x="1022" y="1101"/>
                    </a:lnTo>
                    <a:lnTo>
                      <a:pt x="1013" y="1109"/>
                    </a:lnTo>
                    <a:lnTo>
                      <a:pt x="1006" y="1113"/>
                    </a:lnTo>
                    <a:lnTo>
                      <a:pt x="1000" y="1119"/>
                    </a:lnTo>
                    <a:lnTo>
                      <a:pt x="994" y="1124"/>
                    </a:lnTo>
                    <a:lnTo>
                      <a:pt x="988" y="1130"/>
                    </a:lnTo>
                    <a:lnTo>
                      <a:pt x="981" y="1134"/>
                    </a:lnTo>
                    <a:lnTo>
                      <a:pt x="972" y="1138"/>
                    </a:lnTo>
                    <a:lnTo>
                      <a:pt x="963" y="1141"/>
                    </a:lnTo>
                    <a:lnTo>
                      <a:pt x="953" y="1143"/>
                    </a:lnTo>
                    <a:lnTo>
                      <a:pt x="942" y="1145"/>
                    </a:lnTo>
                    <a:lnTo>
                      <a:pt x="930" y="1145"/>
                    </a:lnTo>
                    <a:lnTo>
                      <a:pt x="916" y="1145"/>
                    </a:lnTo>
                    <a:lnTo>
                      <a:pt x="915" y="1145"/>
                    </a:lnTo>
                    <a:lnTo>
                      <a:pt x="911" y="1146"/>
                    </a:lnTo>
                    <a:lnTo>
                      <a:pt x="905" y="1146"/>
                    </a:lnTo>
                    <a:lnTo>
                      <a:pt x="898" y="1148"/>
                    </a:lnTo>
                    <a:lnTo>
                      <a:pt x="889" y="1148"/>
                    </a:lnTo>
                    <a:lnTo>
                      <a:pt x="882" y="1146"/>
                    </a:lnTo>
                    <a:lnTo>
                      <a:pt x="874" y="1145"/>
                    </a:lnTo>
                    <a:lnTo>
                      <a:pt x="868" y="1143"/>
                    </a:lnTo>
                    <a:lnTo>
                      <a:pt x="863" y="1140"/>
                    </a:lnTo>
                    <a:lnTo>
                      <a:pt x="854" y="1133"/>
                    </a:lnTo>
                    <a:lnTo>
                      <a:pt x="847" y="1123"/>
                    </a:lnTo>
                    <a:lnTo>
                      <a:pt x="847" y="1109"/>
                    </a:lnTo>
                    <a:lnTo>
                      <a:pt x="842" y="1106"/>
                    </a:lnTo>
                    <a:lnTo>
                      <a:pt x="833" y="1099"/>
                    </a:lnTo>
                    <a:lnTo>
                      <a:pt x="824" y="1088"/>
                    </a:lnTo>
                    <a:lnTo>
                      <a:pt x="820" y="1071"/>
                    </a:lnTo>
                    <a:lnTo>
                      <a:pt x="822" y="1060"/>
                    </a:lnTo>
                    <a:lnTo>
                      <a:pt x="830" y="1054"/>
                    </a:lnTo>
                    <a:lnTo>
                      <a:pt x="840" y="1050"/>
                    </a:lnTo>
                    <a:lnTo>
                      <a:pt x="852" y="1048"/>
                    </a:lnTo>
                    <a:lnTo>
                      <a:pt x="865" y="1048"/>
                    </a:lnTo>
                    <a:lnTo>
                      <a:pt x="879" y="1048"/>
                    </a:lnTo>
                    <a:lnTo>
                      <a:pt x="892" y="1046"/>
                    </a:lnTo>
                    <a:lnTo>
                      <a:pt x="903" y="1044"/>
                    </a:lnTo>
                    <a:lnTo>
                      <a:pt x="911" y="1039"/>
                    </a:lnTo>
                    <a:lnTo>
                      <a:pt x="920" y="1033"/>
                    </a:lnTo>
                    <a:lnTo>
                      <a:pt x="927" y="1026"/>
                    </a:lnTo>
                    <a:lnTo>
                      <a:pt x="932" y="1017"/>
                    </a:lnTo>
                    <a:lnTo>
                      <a:pt x="937" y="1009"/>
                    </a:lnTo>
                    <a:lnTo>
                      <a:pt x="942" y="1001"/>
                    </a:lnTo>
                    <a:lnTo>
                      <a:pt x="944" y="993"/>
                    </a:lnTo>
                    <a:lnTo>
                      <a:pt x="947" y="987"/>
                    </a:lnTo>
                    <a:lnTo>
                      <a:pt x="948" y="982"/>
                    </a:lnTo>
                    <a:lnTo>
                      <a:pt x="948" y="977"/>
                    </a:lnTo>
                    <a:lnTo>
                      <a:pt x="946" y="972"/>
                    </a:lnTo>
                    <a:lnTo>
                      <a:pt x="942" y="967"/>
                    </a:lnTo>
                    <a:lnTo>
                      <a:pt x="936" y="961"/>
                    </a:lnTo>
                    <a:lnTo>
                      <a:pt x="928" y="955"/>
                    </a:lnTo>
                    <a:lnTo>
                      <a:pt x="919" y="945"/>
                    </a:lnTo>
                    <a:lnTo>
                      <a:pt x="907" y="934"/>
                    </a:lnTo>
                    <a:lnTo>
                      <a:pt x="894" y="922"/>
                    </a:lnTo>
                    <a:lnTo>
                      <a:pt x="883" y="911"/>
                    </a:lnTo>
                    <a:lnTo>
                      <a:pt x="875" y="901"/>
                    </a:lnTo>
                    <a:lnTo>
                      <a:pt x="866" y="891"/>
                    </a:lnTo>
                    <a:lnTo>
                      <a:pt x="860" y="883"/>
                    </a:lnTo>
                    <a:lnTo>
                      <a:pt x="855" y="872"/>
                    </a:lnTo>
                    <a:lnTo>
                      <a:pt x="852" y="861"/>
                    </a:lnTo>
                    <a:lnTo>
                      <a:pt x="850" y="849"/>
                    </a:lnTo>
                    <a:lnTo>
                      <a:pt x="848" y="848"/>
                    </a:lnTo>
                    <a:lnTo>
                      <a:pt x="843" y="846"/>
                    </a:lnTo>
                    <a:lnTo>
                      <a:pt x="835" y="844"/>
                    </a:lnTo>
                    <a:lnTo>
                      <a:pt x="822" y="841"/>
                    </a:lnTo>
                    <a:lnTo>
                      <a:pt x="809" y="839"/>
                    </a:lnTo>
                    <a:lnTo>
                      <a:pt x="794" y="838"/>
                    </a:lnTo>
                    <a:lnTo>
                      <a:pt x="779" y="837"/>
                    </a:lnTo>
                    <a:lnTo>
                      <a:pt x="762" y="838"/>
                    </a:lnTo>
                    <a:lnTo>
                      <a:pt x="743" y="840"/>
                    </a:lnTo>
                    <a:lnTo>
                      <a:pt x="724" y="841"/>
                    </a:lnTo>
                    <a:lnTo>
                      <a:pt x="703" y="843"/>
                    </a:lnTo>
                    <a:lnTo>
                      <a:pt x="681" y="844"/>
                    </a:lnTo>
                    <a:lnTo>
                      <a:pt x="658" y="844"/>
                    </a:lnTo>
                    <a:lnTo>
                      <a:pt x="635" y="843"/>
                    </a:lnTo>
                    <a:lnTo>
                      <a:pt x="610" y="839"/>
                    </a:lnTo>
                    <a:lnTo>
                      <a:pt x="586" y="834"/>
                    </a:lnTo>
                    <a:lnTo>
                      <a:pt x="585" y="837"/>
                    </a:lnTo>
                    <a:lnTo>
                      <a:pt x="581" y="848"/>
                    </a:lnTo>
                    <a:lnTo>
                      <a:pt x="570" y="867"/>
                    </a:lnTo>
                    <a:lnTo>
                      <a:pt x="553" y="898"/>
                    </a:lnTo>
                    <a:lnTo>
                      <a:pt x="556" y="909"/>
                    </a:lnTo>
                    <a:lnTo>
                      <a:pt x="563" y="934"/>
                    </a:lnTo>
                    <a:lnTo>
                      <a:pt x="571" y="967"/>
                    </a:lnTo>
                    <a:lnTo>
                      <a:pt x="579" y="999"/>
                    </a:lnTo>
                    <a:lnTo>
                      <a:pt x="579" y="1010"/>
                    </a:lnTo>
                    <a:lnTo>
                      <a:pt x="576" y="1037"/>
                    </a:lnTo>
                    <a:lnTo>
                      <a:pt x="569" y="1068"/>
                    </a:lnTo>
                    <a:lnTo>
                      <a:pt x="554" y="1093"/>
                    </a:lnTo>
                    <a:lnTo>
                      <a:pt x="553" y="1094"/>
                    </a:lnTo>
                    <a:lnTo>
                      <a:pt x="548" y="1095"/>
                    </a:lnTo>
                    <a:lnTo>
                      <a:pt x="541" y="1096"/>
                    </a:lnTo>
                    <a:lnTo>
                      <a:pt x="532" y="1099"/>
                    </a:lnTo>
                    <a:lnTo>
                      <a:pt x="521" y="1100"/>
                    </a:lnTo>
                    <a:lnTo>
                      <a:pt x="512" y="1101"/>
                    </a:lnTo>
                    <a:lnTo>
                      <a:pt x="501" y="1101"/>
                    </a:lnTo>
                    <a:lnTo>
                      <a:pt x="490" y="1099"/>
                    </a:lnTo>
                    <a:lnTo>
                      <a:pt x="487" y="1100"/>
                    </a:lnTo>
                    <a:lnTo>
                      <a:pt x="480" y="1101"/>
                    </a:lnTo>
                    <a:lnTo>
                      <a:pt x="469" y="1100"/>
                    </a:lnTo>
                    <a:lnTo>
                      <a:pt x="457" y="1094"/>
                    </a:lnTo>
                    <a:lnTo>
                      <a:pt x="448" y="1088"/>
                    </a:lnTo>
                    <a:lnTo>
                      <a:pt x="445" y="1080"/>
                    </a:lnTo>
                    <a:lnTo>
                      <a:pt x="445" y="1072"/>
                    </a:lnTo>
                    <a:lnTo>
                      <a:pt x="447" y="1063"/>
                    </a:lnTo>
                    <a:lnTo>
                      <a:pt x="452" y="1054"/>
                    </a:lnTo>
                    <a:lnTo>
                      <a:pt x="457" y="1044"/>
                    </a:lnTo>
                    <a:lnTo>
                      <a:pt x="463" y="1033"/>
                    </a:lnTo>
                    <a:lnTo>
                      <a:pt x="469" y="1022"/>
                    </a:lnTo>
                    <a:lnTo>
                      <a:pt x="464" y="1028"/>
                    </a:lnTo>
                    <a:lnTo>
                      <a:pt x="452" y="1045"/>
                    </a:lnTo>
                    <a:lnTo>
                      <a:pt x="433" y="1068"/>
                    </a:lnTo>
                    <a:lnTo>
                      <a:pt x="409" y="1095"/>
                    </a:lnTo>
                    <a:lnTo>
                      <a:pt x="385" y="1122"/>
                    </a:lnTo>
                    <a:lnTo>
                      <a:pt x="359" y="1146"/>
                    </a:lnTo>
                    <a:lnTo>
                      <a:pt x="336" y="1163"/>
                    </a:lnTo>
                    <a:lnTo>
                      <a:pt x="317" y="1172"/>
                    </a:lnTo>
                    <a:lnTo>
                      <a:pt x="316" y="1172"/>
                    </a:lnTo>
                    <a:lnTo>
                      <a:pt x="311" y="1173"/>
                    </a:lnTo>
                    <a:lnTo>
                      <a:pt x="306" y="1173"/>
                    </a:lnTo>
                    <a:lnTo>
                      <a:pt x="298" y="1173"/>
                    </a:lnTo>
                    <a:lnTo>
                      <a:pt x="290" y="1172"/>
                    </a:lnTo>
                    <a:lnTo>
                      <a:pt x="283" y="1169"/>
                    </a:lnTo>
                    <a:lnTo>
                      <a:pt x="275" y="1166"/>
                    </a:lnTo>
                    <a:lnTo>
                      <a:pt x="269" y="1161"/>
                    </a:lnTo>
                    <a:lnTo>
                      <a:pt x="267" y="1163"/>
                    </a:lnTo>
                    <a:lnTo>
                      <a:pt x="261" y="1166"/>
                    </a:lnTo>
                    <a:lnTo>
                      <a:pt x="253" y="1165"/>
                    </a:lnTo>
                    <a:lnTo>
                      <a:pt x="245" y="1151"/>
                    </a:lnTo>
                    <a:lnTo>
                      <a:pt x="244" y="1148"/>
                    </a:lnTo>
                    <a:lnTo>
                      <a:pt x="242" y="1141"/>
                    </a:lnTo>
                    <a:lnTo>
                      <a:pt x="240" y="1135"/>
                    </a:lnTo>
                    <a:lnTo>
                      <a:pt x="240" y="1128"/>
                    </a:lnTo>
                    <a:lnTo>
                      <a:pt x="241" y="1122"/>
                    </a:lnTo>
                    <a:lnTo>
                      <a:pt x="245" y="1116"/>
                    </a:lnTo>
                    <a:lnTo>
                      <a:pt x="250" y="1111"/>
                    </a:lnTo>
                    <a:lnTo>
                      <a:pt x="257" y="1106"/>
                    </a:lnTo>
                    <a:lnTo>
                      <a:pt x="266" y="1101"/>
                    </a:lnTo>
                    <a:lnTo>
                      <a:pt x="274" y="1096"/>
                    </a:lnTo>
                    <a:lnTo>
                      <a:pt x="284" y="1093"/>
                    </a:lnTo>
                    <a:lnTo>
                      <a:pt x="294" y="1089"/>
                    </a:lnTo>
                    <a:lnTo>
                      <a:pt x="303" y="1084"/>
                    </a:lnTo>
                    <a:lnTo>
                      <a:pt x="313" y="1076"/>
                    </a:lnTo>
                    <a:lnTo>
                      <a:pt x="322" y="1066"/>
                    </a:lnTo>
                    <a:lnTo>
                      <a:pt x="329" y="1055"/>
                    </a:lnTo>
                    <a:lnTo>
                      <a:pt x="336" y="1043"/>
                    </a:lnTo>
                    <a:lnTo>
                      <a:pt x="344" y="1029"/>
                    </a:lnTo>
                    <a:lnTo>
                      <a:pt x="351" y="1016"/>
                    </a:lnTo>
                    <a:lnTo>
                      <a:pt x="359" y="1001"/>
                    </a:lnTo>
                    <a:lnTo>
                      <a:pt x="366" y="989"/>
                    </a:lnTo>
                    <a:lnTo>
                      <a:pt x="372" y="978"/>
                    </a:lnTo>
                    <a:lnTo>
                      <a:pt x="376" y="966"/>
                    </a:lnTo>
                    <a:lnTo>
                      <a:pt x="381" y="952"/>
                    </a:lnTo>
                    <a:lnTo>
                      <a:pt x="385" y="939"/>
                    </a:lnTo>
                    <a:lnTo>
                      <a:pt x="389" y="924"/>
                    </a:lnTo>
                    <a:lnTo>
                      <a:pt x="392" y="909"/>
                    </a:lnTo>
                    <a:lnTo>
                      <a:pt x="396" y="890"/>
                    </a:lnTo>
                    <a:lnTo>
                      <a:pt x="395" y="889"/>
                    </a:lnTo>
                    <a:lnTo>
                      <a:pt x="390" y="888"/>
                    </a:lnTo>
                    <a:lnTo>
                      <a:pt x="381" y="884"/>
                    </a:lnTo>
                    <a:lnTo>
                      <a:pt x="372" y="879"/>
                    </a:lnTo>
                    <a:lnTo>
                      <a:pt x="361" y="872"/>
                    </a:lnTo>
                    <a:lnTo>
                      <a:pt x="348" y="863"/>
                    </a:lnTo>
                    <a:lnTo>
                      <a:pt x="335" y="854"/>
                    </a:lnTo>
                    <a:lnTo>
                      <a:pt x="322" y="843"/>
                    </a:lnTo>
                    <a:lnTo>
                      <a:pt x="230" y="748"/>
                    </a:lnTo>
                    <a:close/>
                  </a:path>
                </a:pathLst>
              </a:custGeom>
              <a:solidFill>
                <a:srgbClr val="000000">
                  <a:alpha val="50000"/>
                </a:srgbClr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5846" name="Freeform 6"/>
              <p:cNvSpPr>
                <a:spLocks/>
              </p:cNvSpPr>
              <p:nvPr/>
            </p:nvSpPr>
            <p:spPr bwMode="auto">
              <a:xfrm>
                <a:off x="2450" y="2740"/>
                <a:ext cx="160" cy="377"/>
              </a:xfrm>
              <a:custGeom>
                <a:avLst/>
                <a:gdLst/>
                <a:ahLst/>
                <a:cxnLst>
                  <a:cxn ang="0">
                    <a:pos x="51" y="818"/>
                  </a:cxn>
                  <a:cxn ang="0">
                    <a:pos x="88" y="900"/>
                  </a:cxn>
                  <a:cxn ang="0">
                    <a:pos x="112" y="933"/>
                  </a:cxn>
                  <a:cxn ang="0">
                    <a:pos x="144" y="971"/>
                  </a:cxn>
                  <a:cxn ang="0">
                    <a:pos x="152" y="979"/>
                  </a:cxn>
                  <a:cxn ang="0">
                    <a:pos x="112" y="1045"/>
                  </a:cxn>
                  <a:cxn ang="0">
                    <a:pos x="76" y="1067"/>
                  </a:cxn>
                  <a:cxn ang="0">
                    <a:pos x="13" y="1087"/>
                  </a:cxn>
                  <a:cxn ang="0">
                    <a:pos x="1" y="1098"/>
                  </a:cxn>
                  <a:cxn ang="0">
                    <a:pos x="10" y="1115"/>
                  </a:cxn>
                  <a:cxn ang="0">
                    <a:pos x="16" y="1115"/>
                  </a:cxn>
                  <a:cxn ang="0">
                    <a:pos x="27" y="1132"/>
                  </a:cxn>
                  <a:cxn ang="0">
                    <a:pos x="45" y="1129"/>
                  </a:cxn>
                  <a:cxn ang="0">
                    <a:pos x="51" y="1107"/>
                  </a:cxn>
                  <a:cxn ang="0">
                    <a:pos x="63" y="1126"/>
                  </a:cxn>
                  <a:cxn ang="0">
                    <a:pos x="88" y="1121"/>
                  </a:cxn>
                  <a:cxn ang="0">
                    <a:pos x="113" y="1118"/>
                  </a:cxn>
                  <a:cxn ang="0">
                    <a:pos x="138" y="1094"/>
                  </a:cxn>
                  <a:cxn ang="0">
                    <a:pos x="169" y="1066"/>
                  </a:cxn>
                  <a:cxn ang="0">
                    <a:pos x="212" y="1032"/>
                  </a:cxn>
                  <a:cxn ang="0">
                    <a:pos x="258" y="976"/>
                  </a:cxn>
                  <a:cxn ang="0">
                    <a:pos x="235" y="890"/>
                  </a:cxn>
                  <a:cxn ang="0">
                    <a:pos x="232" y="823"/>
                  </a:cxn>
                  <a:cxn ang="0">
                    <a:pos x="251" y="767"/>
                  </a:cxn>
                  <a:cxn ang="0">
                    <a:pos x="281" y="705"/>
                  </a:cxn>
                  <a:cxn ang="0">
                    <a:pos x="320" y="623"/>
                  </a:cxn>
                  <a:cxn ang="0">
                    <a:pos x="339" y="467"/>
                  </a:cxn>
                  <a:cxn ang="0">
                    <a:pos x="367" y="377"/>
                  </a:cxn>
                  <a:cxn ang="0">
                    <a:pos x="405" y="298"/>
                  </a:cxn>
                  <a:cxn ang="0">
                    <a:pos x="439" y="237"/>
                  </a:cxn>
                  <a:cxn ang="0">
                    <a:pos x="461" y="190"/>
                  </a:cxn>
                  <a:cxn ang="0">
                    <a:pos x="480" y="103"/>
                  </a:cxn>
                  <a:cxn ang="0">
                    <a:pos x="464" y="54"/>
                  </a:cxn>
                  <a:cxn ang="0">
                    <a:pos x="434" y="22"/>
                  </a:cxn>
                  <a:cxn ang="0">
                    <a:pos x="407" y="9"/>
                  </a:cxn>
                  <a:cxn ang="0">
                    <a:pos x="342" y="0"/>
                  </a:cxn>
                  <a:cxn ang="0">
                    <a:pos x="271" y="15"/>
                  </a:cxn>
                  <a:cxn ang="0">
                    <a:pos x="249" y="47"/>
                  </a:cxn>
                  <a:cxn ang="0">
                    <a:pos x="320" y="53"/>
                  </a:cxn>
                  <a:cxn ang="0">
                    <a:pos x="409" y="115"/>
                  </a:cxn>
                  <a:cxn ang="0">
                    <a:pos x="407" y="155"/>
                  </a:cxn>
                  <a:cxn ang="0">
                    <a:pos x="378" y="204"/>
                  </a:cxn>
                  <a:cxn ang="0">
                    <a:pos x="350" y="248"/>
                  </a:cxn>
                  <a:cxn ang="0">
                    <a:pos x="322" y="290"/>
                  </a:cxn>
                  <a:cxn ang="0">
                    <a:pos x="303" y="317"/>
                  </a:cxn>
                  <a:cxn ang="0">
                    <a:pos x="273" y="381"/>
                  </a:cxn>
                  <a:cxn ang="0">
                    <a:pos x="242" y="420"/>
                  </a:cxn>
                  <a:cxn ang="0">
                    <a:pos x="169" y="415"/>
                  </a:cxn>
                  <a:cxn ang="0">
                    <a:pos x="134" y="410"/>
                  </a:cxn>
                  <a:cxn ang="0">
                    <a:pos x="141" y="456"/>
                  </a:cxn>
                  <a:cxn ang="0">
                    <a:pos x="162" y="535"/>
                  </a:cxn>
                  <a:cxn ang="0">
                    <a:pos x="167" y="577"/>
                  </a:cxn>
                  <a:cxn ang="0">
                    <a:pos x="133" y="616"/>
                  </a:cxn>
                  <a:cxn ang="0">
                    <a:pos x="105" y="662"/>
                  </a:cxn>
                  <a:cxn ang="0">
                    <a:pos x="91" y="709"/>
                  </a:cxn>
                  <a:cxn ang="0">
                    <a:pos x="66" y="741"/>
                  </a:cxn>
                  <a:cxn ang="0">
                    <a:pos x="29" y="813"/>
                  </a:cxn>
                </a:cxnLst>
                <a:rect l="0" t="0" r="r" b="b"/>
                <a:pathLst>
                  <a:path w="480" h="1132">
                    <a:moveTo>
                      <a:pt x="29" y="813"/>
                    </a:moveTo>
                    <a:lnTo>
                      <a:pt x="35" y="813"/>
                    </a:lnTo>
                    <a:lnTo>
                      <a:pt x="43" y="816"/>
                    </a:lnTo>
                    <a:lnTo>
                      <a:pt x="49" y="817"/>
                    </a:lnTo>
                    <a:lnTo>
                      <a:pt x="51" y="818"/>
                    </a:lnTo>
                    <a:lnTo>
                      <a:pt x="55" y="835"/>
                    </a:lnTo>
                    <a:lnTo>
                      <a:pt x="61" y="854"/>
                    </a:lnTo>
                    <a:lnTo>
                      <a:pt x="71" y="873"/>
                    </a:lnTo>
                    <a:lnTo>
                      <a:pt x="83" y="893"/>
                    </a:lnTo>
                    <a:lnTo>
                      <a:pt x="88" y="900"/>
                    </a:lnTo>
                    <a:lnTo>
                      <a:pt x="93" y="906"/>
                    </a:lnTo>
                    <a:lnTo>
                      <a:pt x="97" y="913"/>
                    </a:lnTo>
                    <a:lnTo>
                      <a:pt x="102" y="919"/>
                    </a:lnTo>
                    <a:lnTo>
                      <a:pt x="107" y="927"/>
                    </a:lnTo>
                    <a:lnTo>
                      <a:pt x="112" y="933"/>
                    </a:lnTo>
                    <a:lnTo>
                      <a:pt x="117" y="939"/>
                    </a:lnTo>
                    <a:lnTo>
                      <a:pt x="122" y="945"/>
                    </a:lnTo>
                    <a:lnTo>
                      <a:pt x="130" y="955"/>
                    </a:lnTo>
                    <a:lnTo>
                      <a:pt x="138" y="963"/>
                    </a:lnTo>
                    <a:lnTo>
                      <a:pt x="144" y="971"/>
                    </a:lnTo>
                    <a:lnTo>
                      <a:pt x="149" y="976"/>
                    </a:lnTo>
                    <a:lnTo>
                      <a:pt x="150" y="977"/>
                    </a:lnTo>
                    <a:lnTo>
                      <a:pt x="151" y="978"/>
                    </a:lnTo>
                    <a:lnTo>
                      <a:pt x="152" y="979"/>
                    </a:lnTo>
                    <a:lnTo>
                      <a:pt x="152" y="979"/>
                    </a:lnTo>
                    <a:lnTo>
                      <a:pt x="145" y="996"/>
                    </a:lnTo>
                    <a:lnTo>
                      <a:pt x="136" y="1011"/>
                    </a:lnTo>
                    <a:lnTo>
                      <a:pt x="128" y="1024"/>
                    </a:lnTo>
                    <a:lnTo>
                      <a:pt x="121" y="1035"/>
                    </a:lnTo>
                    <a:lnTo>
                      <a:pt x="112" y="1045"/>
                    </a:lnTo>
                    <a:lnTo>
                      <a:pt x="105" y="1052"/>
                    </a:lnTo>
                    <a:lnTo>
                      <a:pt x="97" y="1058"/>
                    </a:lnTo>
                    <a:lnTo>
                      <a:pt x="91" y="1062"/>
                    </a:lnTo>
                    <a:lnTo>
                      <a:pt x="84" y="1065"/>
                    </a:lnTo>
                    <a:lnTo>
                      <a:pt x="76" y="1067"/>
                    </a:lnTo>
                    <a:lnTo>
                      <a:pt x="65" y="1069"/>
                    </a:lnTo>
                    <a:lnTo>
                      <a:pt x="54" y="1072"/>
                    </a:lnTo>
                    <a:lnTo>
                      <a:pt x="40" y="1076"/>
                    </a:lnTo>
                    <a:lnTo>
                      <a:pt x="27" y="1080"/>
                    </a:lnTo>
                    <a:lnTo>
                      <a:pt x="13" y="1087"/>
                    </a:lnTo>
                    <a:lnTo>
                      <a:pt x="1" y="1095"/>
                    </a:lnTo>
                    <a:lnTo>
                      <a:pt x="1" y="1096"/>
                    </a:lnTo>
                    <a:lnTo>
                      <a:pt x="1" y="1096"/>
                    </a:lnTo>
                    <a:lnTo>
                      <a:pt x="1" y="1098"/>
                    </a:lnTo>
                    <a:lnTo>
                      <a:pt x="1" y="1098"/>
                    </a:lnTo>
                    <a:lnTo>
                      <a:pt x="0" y="1106"/>
                    </a:lnTo>
                    <a:lnTo>
                      <a:pt x="0" y="1113"/>
                    </a:lnTo>
                    <a:lnTo>
                      <a:pt x="4" y="1119"/>
                    </a:lnTo>
                    <a:lnTo>
                      <a:pt x="11" y="1124"/>
                    </a:lnTo>
                    <a:lnTo>
                      <a:pt x="10" y="1115"/>
                    </a:lnTo>
                    <a:lnTo>
                      <a:pt x="10" y="1106"/>
                    </a:lnTo>
                    <a:lnTo>
                      <a:pt x="13" y="1099"/>
                    </a:lnTo>
                    <a:lnTo>
                      <a:pt x="22" y="1093"/>
                    </a:lnTo>
                    <a:lnTo>
                      <a:pt x="17" y="1104"/>
                    </a:lnTo>
                    <a:lnTo>
                      <a:pt x="16" y="1115"/>
                    </a:lnTo>
                    <a:lnTo>
                      <a:pt x="16" y="1123"/>
                    </a:lnTo>
                    <a:lnTo>
                      <a:pt x="16" y="1127"/>
                    </a:lnTo>
                    <a:lnTo>
                      <a:pt x="20" y="1128"/>
                    </a:lnTo>
                    <a:lnTo>
                      <a:pt x="23" y="1130"/>
                    </a:lnTo>
                    <a:lnTo>
                      <a:pt x="27" y="1132"/>
                    </a:lnTo>
                    <a:lnTo>
                      <a:pt x="30" y="1132"/>
                    </a:lnTo>
                    <a:lnTo>
                      <a:pt x="34" y="1130"/>
                    </a:lnTo>
                    <a:lnTo>
                      <a:pt x="38" y="1130"/>
                    </a:lnTo>
                    <a:lnTo>
                      <a:pt x="41" y="1129"/>
                    </a:lnTo>
                    <a:lnTo>
                      <a:pt x="45" y="1129"/>
                    </a:lnTo>
                    <a:lnTo>
                      <a:pt x="43" y="1119"/>
                    </a:lnTo>
                    <a:lnTo>
                      <a:pt x="43" y="1111"/>
                    </a:lnTo>
                    <a:lnTo>
                      <a:pt x="46" y="1102"/>
                    </a:lnTo>
                    <a:lnTo>
                      <a:pt x="55" y="1096"/>
                    </a:lnTo>
                    <a:lnTo>
                      <a:pt x="51" y="1107"/>
                    </a:lnTo>
                    <a:lnTo>
                      <a:pt x="50" y="1117"/>
                    </a:lnTo>
                    <a:lnTo>
                      <a:pt x="50" y="1126"/>
                    </a:lnTo>
                    <a:lnTo>
                      <a:pt x="51" y="1128"/>
                    </a:lnTo>
                    <a:lnTo>
                      <a:pt x="57" y="1127"/>
                    </a:lnTo>
                    <a:lnTo>
                      <a:pt x="63" y="1126"/>
                    </a:lnTo>
                    <a:lnTo>
                      <a:pt x="68" y="1124"/>
                    </a:lnTo>
                    <a:lnTo>
                      <a:pt x="74" y="1123"/>
                    </a:lnTo>
                    <a:lnTo>
                      <a:pt x="79" y="1122"/>
                    </a:lnTo>
                    <a:lnTo>
                      <a:pt x="84" y="1121"/>
                    </a:lnTo>
                    <a:lnTo>
                      <a:pt x="88" y="1121"/>
                    </a:lnTo>
                    <a:lnTo>
                      <a:pt x="93" y="1121"/>
                    </a:lnTo>
                    <a:lnTo>
                      <a:pt x="97" y="1121"/>
                    </a:lnTo>
                    <a:lnTo>
                      <a:pt x="104" y="1121"/>
                    </a:lnTo>
                    <a:lnTo>
                      <a:pt x="108" y="1119"/>
                    </a:lnTo>
                    <a:lnTo>
                      <a:pt x="113" y="1118"/>
                    </a:lnTo>
                    <a:lnTo>
                      <a:pt x="118" y="1115"/>
                    </a:lnTo>
                    <a:lnTo>
                      <a:pt x="123" y="1111"/>
                    </a:lnTo>
                    <a:lnTo>
                      <a:pt x="128" y="1106"/>
                    </a:lnTo>
                    <a:lnTo>
                      <a:pt x="133" y="1100"/>
                    </a:lnTo>
                    <a:lnTo>
                      <a:pt x="138" y="1094"/>
                    </a:lnTo>
                    <a:lnTo>
                      <a:pt x="144" y="1088"/>
                    </a:lnTo>
                    <a:lnTo>
                      <a:pt x="150" y="1082"/>
                    </a:lnTo>
                    <a:lnTo>
                      <a:pt x="156" y="1077"/>
                    </a:lnTo>
                    <a:lnTo>
                      <a:pt x="162" y="1072"/>
                    </a:lnTo>
                    <a:lnTo>
                      <a:pt x="169" y="1066"/>
                    </a:lnTo>
                    <a:lnTo>
                      <a:pt x="175" y="1061"/>
                    </a:lnTo>
                    <a:lnTo>
                      <a:pt x="182" y="1056"/>
                    </a:lnTo>
                    <a:lnTo>
                      <a:pt x="189" y="1050"/>
                    </a:lnTo>
                    <a:lnTo>
                      <a:pt x="200" y="1041"/>
                    </a:lnTo>
                    <a:lnTo>
                      <a:pt x="212" y="1032"/>
                    </a:lnTo>
                    <a:lnTo>
                      <a:pt x="225" y="1021"/>
                    </a:lnTo>
                    <a:lnTo>
                      <a:pt x="238" y="1008"/>
                    </a:lnTo>
                    <a:lnTo>
                      <a:pt x="249" y="998"/>
                    </a:lnTo>
                    <a:lnTo>
                      <a:pt x="256" y="985"/>
                    </a:lnTo>
                    <a:lnTo>
                      <a:pt x="258" y="976"/>
                    </a:lnTo>
                    <a:lnTo>
                      <a:pt x="258" y="955"/>
                    </a:lnTo>
                    <a:lnTo>
                      <a:pt x="253" y="937"/>
                    </a:lnTo>
                    <a:lnTo>
                      <a:pt x="247" y="919"/>
                    </a:lnTo>
                    <a:lnTo>
                      <a:pt x="240" y="902"/>
                    </a:lnTo>
                    <a:lnTo>
                      <a:pt x="235" y="890"/>
                    </a:lnTo>
                    <a:lnTo>
                      <a:pt x="232" y="878"/>
                    </a:lnTo>
                    <a:lnTo>
                      <a:pt x="229" y="865"/>
                    </a:lnTo>
                    <a:lnTo>
                      <a:pt x="228" y="851"/>
                    </a:lnTo>
                    <a:lnTo>
                      <a:pt x="229" y="837"/>
                    </a:lnTo>
                    <a:lnTo>
                      <a:pt x="232" y="823"/>
                    </a:lnTo>
                    <a:lnTo>
                      <a:pt x="234" y="811"/>
                    </a:lnTo>
                    <a:lnTo>
                      <a:pt x="238" y="799"/>
                    </a:lnTo>
                    <a:lnTo>
                      <a:pt x="241" y="788"/>
                    </a:lnTo>
                    <a:lnTo>
                      <a:pt x="246" y="777"/>
                    </a:lnTo>
                    <a:lnTo>
                      <a:pt x="251" y="767"/>
                    </a:lnTo>
                    <a:lnTo>
                      <a:pt x="256" y="757"/>
                    </a:lnTo>
                    <a:lnTo>
                      <a:pt x="262" y="744"/>
                    </a:lnTo>
                    <a:lnTo>
                      <a:pt x="267" y="731"/>
                    </a:lnTo>
                    <a:lnTo>
                      <a:pt x="273" y="717"/>
                    </a:lnTo>
                    <a:lnTo>
                      <a:pt x="281" y="705"/>
                    </a:lnTo>
                    <a:lnTo>
                      <a:pt x="292" y="690"/>
                    </a:lnTo>
                    <a:lnTo>
                      <a:pt x="302" y="676"/>
                    </a:lnTo>
                    <a:lnTo>
                      <a:pt x="311" y="660"/>
                    </a:lnTo>
                    <a:lnTo>
                      <a:pt x="317" y="643"/>
                    </a:lnTo>
                    <a:lnTo>
                      <a:pt x="320" y="623"/>
                    </a:lnTo>
                    <a:lnTo>
                      <a:pt x="324" y="602"/>
                    </a:lnTo>
                    <a:lnTo>
                      <a:pt x="325" y="578"/>
                    </a:lnTo>
                    <a:lnTo>
                      <a:pt x="325" y="550"/>
                    </a:lnTo>
                    <a:lnTo>
                      <a:pt x="329" y="501"/>
                    </a:lnTo>
                    <a:lnTo>
                      <a:pt x="339" y="467"/>
                    </a:lnTo>
                    <a:lnTo>
                      <a:pt x="349" y="445"/>
                    </a:lnTo>
                    <a:lnTo>
                      <a:pt x="356" y="429"/>
                    </a:lnTo>
                    <a:lnTo>
                      <a:pt x="359" y="412"/>
                    </a:lnTo>
                    <a:lnTo>
                      <a:pt x="363" y="395"/>
                    </a:lnTo>
                    <a:lnTo>
                      <a:pt x="367" y="377"/>
                    </a:lnTo>
                    <a:lnTo>
                      <a:pt x="372" y="360"/>
                    </a:lnTo>
                    <a:lnTo>
                      <a:pt x="379" y="344"/>
                    </a:lnTo>
                    <a:lnTo>
                      <a:pt x="389" y="328"/>
                    </a:lnTo>
                    <a:lnTo>
                      <a:pt x="397" y="312"/>
                    </a:lnTo>
                    <a:lnTo>
                      <a:pt x="405" y="298"/>
                    </a:lnTo>
                    <a:lnTo>
                      <a:pt x="412" y="282"/>
                    </a:lnTo>
                    <a:lnTo>
                      <a:pt x="420" y="267"/>
                    </a:lnTo>
                    <a:lnTo>
                      <a:pt x="429" y="255"/>
                    </a:lnTo>
                    <a:lnTo>
                      <a:pt x="436" y="243"/>
                    </a:lnTo>
                    <a:lnTo>
                      <a:pt x="439" y="237"/>
                    </a:lnTo>
                    <a:lnTo>
                      <a:pt x="442" y="231"/>
                    </a:lnTo>
                    <a:lnTo>
                      <a:pt x="445" y="226"/>
                    </a:lnTo>
                    <a:lnTo>
                      <a:pt x="447" y="221"/>
                    </a:lnTo>
                    <a:lnTo>
                      <a:pt x="455" y="206"/>
                    </a:lnTo>
                    <a:lnTo>
                      <a:pt x="461" y="190"/>
                    </a:lnTo>
                    <a:lnTo>
                      <a:pt x="467" y="172"/>
                    </a:lnTo>
                    <a:lnTo>
                      <a:pt x="473" y="154"/>
                    </a:lnTo>
                    <a:lnTo>
                      <a:pt x="476" y="137"/>
                    </a:lnTo>
                    <a:lnTo>
                      <a:pt x="480" y="118"/>
                    </a:lnTo>
                    <a:lnTo>
                      <a:pt x="480" y="103"/>
                    </a:lnTo>
                    <a:lnTo>
                      <a:pt x="479" y="88"/>
                    </a:lnTo>
                    <a:lnTo>
                      <a:pt x="476" y="79"/>
                    </a:lnTo>
                    <a:lnTo>
                      <a:pt x="474" y="71"/>
                    </a:lnTo>
                    <a:lnTo>
                      <a:pt x="469" y="62"/>
                    </a:lnTo>
                    <a:lnTo>
                      <a:pt x="464" y="54"/>
                    </a:lnTo>
                    <a:lnTo>
                      <a:pt x="459" y="47"/>
                    </a:lnTo>
                    <a:lnTo>
                      <a:pt x="453" y="39"/>
                    </a:lnTo>
                    <a:lnTo>
                      <a:pt x="446" y="32"/>
                    </a:lnTo>
                    <a:lnTo>
                      <a:pt x="439" y="26"/>
                    </a:lnTo>
                    <a:lnTo>
                      <a:pt x="434" y="22"/>
                    </a:lnTo>
                    <a:lnTo>
                      <a:pt x="429" y="18"/>
                    </a:lnTo>
                    <a:lnTo>
                      <a:pt x="424" y="16"/>
                    </a:lnTo>
                    <a:lnTo>
                      <a:pt x="419" y="14"/>
                    </a:lnTo>
                    <a:lnTo>
                      <a:pt x="413" y="11"/>
                    </a:lnTo>
                    <a:lnTo>
                      <a:pt x="407" y="9"/>
                    </a:lnTo>
                    <a:lnTo>
                      <a:pt x="401" y="6"/>
                    </a:lnTo>
                    <a:lnTo>
                      <a:pt x="395" y="5"/>
                    </a:lnTo>
                    <a:lnTo>
                      <a:pt x="379" y="1"/>
                    </a:lnTo>
                    <a:lnTo>
                      <a:pt x="362" y="0"/>
                    </a:lnTo>
                    <a:lnTo>
                      <a:pt x="342" y="0"/>
                    </a:lnTo>
                    <a:lnTo>
                      <a:pt x="324" y="3"/>
                    </a:lnTo>
                    <a:lnTo>
                      <a:pt x="307" y="5"/>
                    </a:lnTo>
                    <a:lnTo>
                      <a:pt x="291" y="9"/>
                    </a:lnTo>
                    <a:lnTo>
                      <a:pt x="279" y="11"/>
                    </a:lnTo>
                    <a:lnTo>
                      <a:pt x="271" y="15"/>
                    </a:lnTo>
                    <a:lnTo>
                      <a:pt x="262" y="20"/>
                    </a:lnTo>
                    <a:lnTo>
                      <a:pt x="256" y="26"/>
                    </a:lnTo>
                    <a:lnTo>
                      <a:pt x="251" y="33"/>
                    </a:lnTo>
                    <a:lnTo>
                      <a:pt x="249" y="40"/>
                    </a:lnTo>
                    <a:lnTo>
                      <a:pt x="249" y="47"/>
                    </a:lnTo>
                    <a:lnTo>
                      <a:pt x="253" y="53"/>
                    </a:lnTo>
                    <a:lnTo>
                      <a:pt x="262" y="56"/>
                    </a:lnTo>
                    <a:lnTo>
                      <a:pt x="275" y="56"/>
                    </a:lnTo>
                    <a:lnTo>
                      <a:pt x="297" y="53"/>
                    </a:lnTo>
                    <a:lnTo>
                      <a:pt x="320" y="53"/>
                    </a:lnTo>
                    <a:lnTo>
                      <a:pt x="345" y="55"/>
                    </a:lnTo>
                    <a:lnTo>
                      <a:pt x="368" y="61"/>
                    </a:lnTo>
                    <a:lnTo>
                      <a:pt x="387" y="73"/>
                    </a:lnTo>
                    <a:lnTo>
                      <a:pt x="402" y="90"/>
                    </a:lnTo>
                    <a:lnTo>
                      <a:pt x="409" y="115"/>
                    </a:lnTo>
                    <a:lnTo>
                      <a:pt x="408" y="148"/>
                    </a:lnTo>
                    <a:lnTo>
                      <a:pt x="407" y="149"/>
                    </a:lnTo>
                    <a:lnTo>
                      <a:pt x="407" y="151"/>
                    </a:lnTo>
                    <a:lnTo>
                      <a:pt x="407" y="153"/>
                    </a:lnTo>
                    <a:lnTo>
                      <a:pt x="407" y="155"/>
                    </a:lnTo>
                    <a:lnTo>
                      <a:pt x="401" y="165"/>
                    </a:lnTo>
                    <a:lnTo>
                      <a:pt x="395" y="175"/>
                    </a:lnTo>
                    <a:lnTo>
                      <a:pt x="389" y="186"/>
                    </a:lnTo>
                    <a:lnTo>
                      <a:pt x="383" y="195"/>
                    </a:lnTo>
                    <a:lnTo>
                      <a:pt x="378" y="204"/>
                    </a:lnTo>
                    <a:lnTo>
                      <a:pt x="372" y="214"/>
                    </a:lnTo>
                    <a:lnTo>
                      <a:pt x="367" y="222"/>
                    </a:lnTo>
                    <a:lnTo>
                      <a:pt x="361" y="231"/>
                    </a:lnTo>
                    <a:lnTo>
                      <a:pt x="356" y="239"/>
                    </a:lnTo>
                    <a:lnTo>
                      <a:pt x="350" y="248"/>
                    </a:lnTo>
                    <a:lnTo>
                      <a:pt x="345" y="256"/>
                    </a:lnTo>
                    <a:lnTo>
                      <a:pt x="340" y="264"/>
                    </a:lnTo>
                    <a:lnTo>
                      <a:pt x="334" y="273"/>
                    </a:lnTo>
                    <a:lnTo>
                      <a:pt x="327" y="282"/>
                    </a:lnTo>
                    <a:lnTo>
                      <a:pt x="322" y="290"/>
                    </a:lnTo>
                    <a:lnTo>
                      <a:pt x="317" y="298"/>
                    </a:lnTo>
                    <a:lnTo>
                      <a:pt x="312" y="305"/>
                    </a:lnTo>
                    <a:lnTo>
                      <a:pt x="308" y="310"/>
                    </a:lnTo>
                    <a:lnTo>
                      <a:pt x="306" y="315"/>
                    </a:lnTo>
                    <a:lnTo>
                      <a:pt x="303" y="317"/>
                    </a:lnTo>
                    <a:lnTo>
                      <a:pt x="299" y="326"/>
                    </a:lnTo>
                    <a:lnTo>
                      <a:pt x="292" y="338"/>
                    </a:lnTo>
                    <a:lnTo>
                      <a:pt x="285" y="353"/>
                    </a:lnTo>
                    <a:lnTo>
                      <a:pt x="278" y="368"/>
                    </a:lnTo>
                    <a:lnTo>
                      <a:pt x="273" y="381"/>
                    </a:lnTo>
                    <a:lnTo>
                      <a:pt x="269" y="394"/>
                    </a:lnTo>
                    <a:lnTo>
                      <a:pt x="266" y="405"/>
                    </a:lnTo>
                    <a:lnTo>
                      <a:pt x="262" y="412"/>
                    </a:lnTo>
                    <a:lnTo>
                      <a:pt x="255" y="417"/>
                    </a:lnTo>
                    <a:lnTo>
                      <a:pt x="242" y="420"/>
                    </a:lnTo>
                    <a:lnTo>
                      <a:pt x="229" y="420"/>
                    </a:lnTo>
                    <a:lnTo>
                      <a:pt x="214" y="420"/>
                    </a:lnTo>
                    <a:lnTo>
                      <a:pt x="199" y="418"/>
                    </a:lnTo>
                    <a:lnTo>
                      <a:pt x="183" y="416"/>
                    </a:lnTo>
                    <a:lnTo>
                      <a:pt x="169" y="415"/>
                    </a:lnTo>
                    <a:lnTo>
                      <a:pt x="158" y="412"/>
                    </a:lnTo>
                    <a:lnTo>
                      <a:pt x="152" y="411"/>
                    </a:lnTo>
                    <a:lnTo>
                      <a:pt x="146" y="411"/>
                    </a:lnTo>
                    <a:lnTo>
                      <a:pt x="140" y="411"/>
                    </a:lnTo>
                    <a:lnTo>
                      <a:pt x="134" y="410"/>
                    </a:lnTo>
                    <a:lnTo>
                      <a:pt x="133" y="417"/>
                    </a:lnTo>
                    <a:lnTo>
                      <a:pt x="133" y="426"/>
                    </a:lnTo>
                    <a:lnTo>
                      <a:pt x="133" y="434"/>
                    </a:lnTo>
                    <a:lnTo>
                      <a:pt x="135" y="443"/>
                    </a:lnTo>
                    <a:lnTo>
                      <a:pt x="141" y="456"/>
                    </a:lnTo>
                    <a:lnTo>
                      <a:pt x="150" y="472"/>
                    </a:lnTo>
                    <a:lnTo>
                      <a:pt x="156" y="489"/>
                    </a:lnTo>
                    <a:lnTo>
                      <a:pt x="158" y="509"/>
                    </a:lnTo>
                    <a:lnTo>
                      <a:pt x="158" y="526"/>
                    </a:lnTo>
                    <a:lnTo>
                      <a:pt x="162" y="535"/>
                    </a:lnTo>
                    <a:lnTo>
                      <a:pt x="166" y="543"/>
                    </a:lnTo>
                    <a:lnTo>
                      <a:pt x="171" y="554"/>
                    </a:lnTo>
                    <a:lnTo>
                      <a:pt x="172" y="561"/>
                    </a:lnTo>
                    <a:lnTo>
                      <a:pt x="171" y="568"/>
                    </a:lnTo>
                    <a:lnTo>
                      <a:pt x="167" y="577"/>
                    </a:lnTo>
                    <a:lnTo>
                      <a:pt x="162" y="584"/>
                    </a:lnTo>
                    <a:lnTo>
                      <a:pt x="156" y="593"/>
                    </a:lnTo>
                    <a:lnTo>
                      <a:pt x="149" y="601"/>
                    </a:lnTo>
                    <a:lnTo>
                      <a:pt x="141" y="609"/>
                    </a:lnTo>
                    <a:lnTo>
                      <a:pt x="133" y="616"/>
                    </a:lnTo>
                    <a:lnTo>
                      <a:pt x="124" y="623"/>
                    </a:lnTo>
                    <a:lnTo>
                      <a:pt x="118" y="632"/>
                    </a:lnTo>
                    <a:lnTo>
                      <a:pt x="112" y="642"/>
                    </a:lnTo>
                    <a:lnTo>
                      <a:pt x="108" y="651"/>
                    </a:lnTo>
                    <a:lnTo>
                      <a:pt x="105" y="662"/>
                    </a:lnTo>
                    <a:lnTo>
                      <a:pt x="101" y="673"/>
                    </a:lnTo>
                    <a:lnTo>
                      <a:pt x="99" y="684"/>
                    </a:lnTo>
                    <a:lnTo>
                      <a:pt x="96" y="694"/>
                    </a:lnTo>
                    <a:lnTo>
                      <a:pt x="94" y="702"/>
                    </a:lnTo>
                    <a:lnTo>
                      <a:pt x="91" y="709"/>
                    </a:lnTo>
                    <a:lnTo>
                      <a:pt x="90" y="715"/>
                    </a:lnTo>
                    <a:lnTo>
                      <a:pt x="87" y="720"/>
                    </a:lnTo>
                    <a:lnTo>
                      <a:pt x="82" y="724"/>
                    </a:lnTo>
                    <a:lnTo>
                      <a:pt x="76" y="732"/>
                    </a:lnTo>
                    <a:lnTo>
                      <a:pt x="66" y="741"/>
                    </a:lnTo>
                    <a:lnTo>
                      <a:pt x="52" y="755"/>
                    </a:lnTo>
                    <a:lnTo>
                      <a:pt x="40" y="770"/>
                    </a:lnTo>
                    <a:lnTo>
                      <a:pt x="33" y="784"/>
                    </a:lnTo>
                    <a:lnTo>
                      <a:pt x="29" y="799"/>
                    </a:lnTo>
                    <a:lnTo>
                      <a:pt x="29" y="813"/>
                    </a:lnTo>
                    <a:close/>
                  </a:path>
                </a:pathLst>
              </a:custGeom>
              <a:solidFill>
                <a:srgbClr val="FFFFFF">
                  <a:alpha val="50000"/>
                </a:srgbClr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5847" name="Freeform 7"/>
              <p:cNvSpPr>
                <a:spLocks/>
              </p:cNvSpPr>
              <p:nvPr/>
            </p:nvSpPr>
            <p:spPr bwMode="auto">
              <a:xfrm>
                <a:off x="2168" y="2845"/>
                <a:ext cx="206" cy="279"/>
              </a:xfrm>
              <a:custGeom>
                <a:avLst/>
                <a:gdLst/>
                <a:ahLst/>
                <a:cxnLst>
                  <a:cxn ang="0">
                    <a:pos x="210" y="365"/>
                  </a:cxn>
                  <a:cxn ang="0">
                    <a:pos x="266" y="345"/>
                  </a:cxn>
                  <a:cxn ang="0">
                    <a:pos x="307" y="310"/>
                  </a:cxn>
                  <a:cxn ang="0">
                    <a:pos x="363" y="242"/>
                  </a:cxn>
                  <a:cxn ang="0">
                    <a:pos x="368" y="130"/>
                  </a:cxn>
                  <a:cxn ang="0">
                    <a:pos x="417" y="119"/>
                  </a:cxn>
                  <a:cxn ang="0">
                    <a:pos x="419" y="135"/>
                  </a:cxn>
                  <a:cxn ang="0">
                    <a:pos x="461" y="134"/>
                  </a:cxn>
                  <a:cxn ang="0">
                    <a:pos x="529" y="126"/>
                  </a:cxn>
                  <a:cxn ang="0">
                    <a:pos x="564" y="191"/>
                  </a:cxn>
                  <a:cxn ang="0">
                    <a:pos x="567" y="226"/>
                  </a:cxn>
                  <a:cxn ang="0">
                    <a:pos x="573" y="254"/>
                  </a:cxn>
                  <a:cxn ang="0">
                    <a:pos x="586" y="360"/>
                  </a:cxn>
                  <a:cxn ang="0">
                    <a:pos x="617" y="423"/>
                  </a:cxn>
                  <a:cxn ang="0">
                    <a:pos x="580" y="484"/>
                  </a:cxn>
                  <a:cxn ang="0">
                    <a:pos x="556" y="497"/>
                  </a:cxn>
                  <a:cxn ang="0">
                    <a:pos x="525" y="556"/>
                  </a:cxn>
                  <a:cxn ang="0">
                    <a:pos x="495" y="630"/>
                  </a:cxn>
                  <a:cxn ang="0">
                    <a:pos x="402" y="746"/>
                  </a:cxn>
                  <a:cxn ang="0">
                    <a:pos x="297" y="836"/>
                  </a:cxn>
                  <a:cxn ang="0">
                    <a:pos x="265" y="820"/>
                  </a:cxn>
                  <a:cxn ang="0">
                    <a:pos x="255" y="835"/>
                  </a:cxn>
                  <a:cxn ang="0">
                    <a:pos x="239" y="797"/>
                  </a:cxn>
                  <a:cxn ang="0">
                    <a:pos x="289" y="770"/>
                  </a:cxn>
                  <a:cxn ang="0">
                    <a:pos x="330" y="732"/>
                  </a:cxn>
                  <a:cxn ang="0">
                    <a:pos x="363" y="676"/>
                  </a:cxn>
                  <a:cxn ang="0">
                    <a:pos x="377" y="647"/>
                  </a:cxn>
                  <a:cxn ang="0">
                    <a:pos x="393" y="596"/>
                  </a:cxn>
                  <a:cxn ang="0">
                    <a:pos x="402" y="558"/>
                  </a:cxn>
                  <a:cxn ang="0">
                    <a:pos x="369" y="532"/>
                  </a:cxn>
                  <a:cxn ang="0">
                    <a:pos x="324" y="503"/>
                  </a:cxn>
                  <a:cxn ang="0">
                    <a:pos x="286" y="468"/>
                  </a:cxn>
                  <a:cxn ang="0">
                    <a:pos x="246" y="425"/>
                  </a:cxn>
                  <a:cxn ang="0">
                    <a:pos x="217" y="392"/>
                  </a:cxn>
                  <a:cxn ang="0">
                    <a:pos x="149" y="337"/>
                  </a:cxn>
                  <a:cxn ang="0">
                    <a:pos x="62" y="201"/>
                  </a:cxn>
                  <a:cxn ang="0">
                    <a:pos x="31" y="121"/>
                  </a:cxn>
                  <a:cxn ang="0">
                    <a:pos x="0" y="54"/>
                  </a:cxn>
                  <a:cxn ang="0">
                    <a:pos x="31" y="53"/>
                  </a:cxn>
                  <a:cxn ang="0">
                    <a:pos x="78" y="78"/>
                  </a:cxn>
                  <a:cxn ang="0">
                    <a:pos x="121" y="80"/>
                  </a:cxn>
                  <a:cxn ang="0">
                    <a:pos x="162" y="65"/>
                  </a:cxn>
                  <a:cxn ang="0">
                    <a:pos x="205" y="54"/>
                  </a:cxn>
                  <a:cxn ang="0">
                    <a:pos x="244" y="51"/>
                  </a:cxn>
                  <a:cxn ang="0">
                    <a:pos x="285" y="53"/>
                  </a:cxn>
                  <a:cxn ang="0">
                    <a:pos x="318" y="21"/>
                  </a:cxn>
                  <a:cxn ang="0">
                    <a:pos x="382" y="0"/>
                  </a:cxn>
                  <a:cxn ang="0">
                    <a:pos x="368" y="91"/>
                  </a:cxn>
                  <a:cxn ang="0">
                    <a:pos x="358" y="181"/>
                  </a:cxn>
                  <a:cxn ang="0">
                    <a:pos x="315" y="284"/>
                  </a:cxn>
                  <a:cxn ang="0">
                    <a:pos x="256" y="323"/>
                  </a:cxn>
                  <a:cxn ang="0">
                    <a:pos x="201" y="329"/>
                  </a:cxn>
                  <a:cxn ang="0">
                    <a:pos x="141" y="315"/>
                  </a:cxn>
                  <a:cxn ang="0">
                    <a:pos x="95" y="276"/>
                  </a:cxn>
                  <a:cxn ang="0">
                    <a:pos x="152" y="331"/>
                  </a:cxn>
                </a:cxnLst>
                <a:rect l="0" t="0" r="r" b="b"/>
                <a:pathLst>
                  <a:path w="619" h="838">
                    <a:moveTo>
                      <a:pt x="170" y="337"/>
                    </a:moveTo>
                    <a:lnTo>
                      <a:pt x="173" y="341"/>
                    </a:lnTo>
                    <a:lnTo>
                      <a:pt x="179" y="347"/>
                    </a:lnTo>
                    <a:lnTo>
                      <a:pt x="185" y="352"/>
                    </a:lnTo>
                    <a:lnTo>
                      <a:pt x="193" y="357"/>
                    </a:lnTo>
                    <a:lnTo>
                      <a:pt x="201" y="362"/>
                    </a:lnTo>
                    <a:lnTo>
                      <a:pt x="210" y="365"/>
                    </a:lnTo>
                    <a:lnTo>
                      <a:pt x="218" y="368"/>
                    </a:lnTo>
                    <a:lnTo>
                      <a:pt x="228" y="368"/>
                    </a:lnTo>
                    <a:lnTo>
                      <a:pt x="237" y="365"/>
                    </a:lnTo>
                    <a:lnTo>
                      <a:pt x="245" y="362"/>
                    </a:lnTo>
                    <a:lnTo>
                      <a:pt x="252" y="357"/>
                    </a:lnTo>
                    <a:lnTo>
                      <a:pt x="260" y="351"/>
                    </a:lnTo>
                    <a:lnTo>
                      <a:pt x="266" y="345"/>
                    </a:lnTo>
                    <a:lnTo>
                      <a:pt x="272" y="338"/>
                    </a:lnTo>
                    <a:lnTo>
                      <a:pt x="277" y="332"/>
                    </a:lnTo>
                    <a:lnTo>
                      <a:pt x="282" y="326"/>
                    </a:lnTo>
                    <a:lnTo>
                      <a:pt x="286" y="323"/>
                    </a:lnTo>
                    <a:lnTo>
                      <a:pt x="294" y="319"/>
                    </a:lnTo>
                    <a:lnTo>
                      <a:pt x="301" y="315"/>
                    </a:lnTo>
                    <a:lnTo>
                      <a:pt x="307" y="310"/>
                    </a:lnTo>
                    <a:lnTo>
                      <a:pt x="319" y="301"/>
                    </a:lnTo>
                    <a:lnTo>
                      <a:pt x="330" y="291"/>
                    </a:lnTo>
                    <a:lnTo>
                      <a:pt x="339" y="281"/>
                    </a:lnTo>
                    <a:lnTo>
                      <a:pt x="346" y="270"/>
                    </a:lnTo>
                    <a:lnTo>
                      <a:pt x="352" y="260"/>
                    </a:lnTo>
                    <a:lnTo>
                      <a:pt x="358" y="251"/>
                    </a:lnTo>
                    <a:lnTo>
                      <a:pt x="363" y="242"/>
                    </a:lnTo>
                    <a:lnTo>
                      <a:pt x="368" y="234"/>
                    </a:lnTo>
                    <a:lnTo>
                      <a:pt x="373" y="213"/>
                    </a:lnTo>
                    <a:lnTo>
                      <a:pt x="372" y="186"/>
                    </a:lnTo>
                    <a:lnTo>
                      <a:pt x="368" y="160"/>
                    </a:lnTo>
                    <a:lnTo>
                      <a:pt x="366" y="137"/>
                    </a:lnTo>
                    <a:lnTo>
                      <a:pt x="367" y="135"/>
                    </a:lnTo>
                    <a:lnTo>
                      <a:pt x="368" y="130"/>
                    </a:lnTo>
                    <a:lnTo>
                      <a:pt x="372" y="126"/>
                    </a:lnTo>
                    <a:lnTo>
                      <a:pt x="375" y="123"/>
                    </a:lnTo>
                    <a:lnTo>
                      <a:pt x="402" y="115"/>
                    </a:lnTo>
                    <a:lnTo>
                      <a:pt x="396" y="124"/>
                    </a:lnTo>
                    <a:lnTo>
                      <a:pt x="399" y="123"/>
                    </a:lnTo>
                    <a:lnTo>
                      <a:pt x="406" y="120"/>
                    </a:lnTo>
                    <a:lnTo>
                      <a:pt x="417" y="119"/>
                    </a:lnTo>
                    <a:lnTo>
                      <a:pt x="430" y="120"/>
                    </a:lnTo>
                    <a:lnTo>
                      <a:pt x="428" y="121"/>
                    </a:lnTo>
                    <a:lnTo>
                      <a:pt x="423" y="125"/>
                    </a:lnTo>
                    <a:lnTo>
                      <a:pt x="418" y="129"/>
                    </a:lnTo>
                    <a:lnTo>
                      <a:pt x="414" y="134"/>
                    </a:lnTo>
                    <a:lnTo>
                      <a:pt x="417" y="134"/>
                    </a:lnTo>
                    <a:lnTo>
                      <a:pt x="419" y="135"/>
                    </a:lnTo>
                    <a:lnTo>
                      <a:pt x="422" y="136"/>
                    </a:lnTo>
                    <a:lnTo>
                      <a:pt x="425" y="136"/>
                    </a:lnTo>
                    <a:lnTo>
                      <a:pt x="429" y="136"/>
                    </a:lnTo>
                    <a:lnTo>
                      <a:pt x="435" y="136"/>
                    </a:lnTo>
                    <a:lnTo>
                      <a:pt x="442" y="135"/>
                    </a:lnTo>
                    <a:lnTo>
                      <a:pt x="453" y="134"/>
                    </a:lnTo>
                    <a:lnTo>
                      <a:pt x="461" y="134"/>
                    </a:lnTo>
                    <a:lnTo>
                      <a:pt x="469" y="134"/>
                    </a:lnTo>
                    <a:lnTo>
                      <a:pt x="480" y="132"/>
                    </a:lnTo>
                    <a:lnTo>
                      <a:pt x="491" y="132"/>
                    </a:lnTo>
                    <a:lnTo>
                      <a:pt x="501" y="131"/>
                    </a:lnTo>
                    <a:lnTo>
                      <a:pt x="512" y="130"/>
                    </a:lnTo>
                    <a:lnTo>
                      <a:pt x="522" y="129"/>
                    </a:lnTo>
                    <a:lnTo>
                      <a:pt x="529" y="126"/>
                    </a:lnTo>
                    <a:lnTo>
                      <a:pt x="536" y="142"/>
                    </a:lnTo>
                    <a:lnTo>
                      <a:pt x="539" y="154"/>
                    </a:lnTo>
                    <a:lnTo>
                      <a:pt x="540" y="165"/>
                    </a:lnTo>
                    <a:lnTo>
                      <a:pt x="542" y="174"/>
                    </a:lnTo>
                    <a:lnTo>
                      <a:pt x="550" y="181"/>
                    </a:lnTo>
                    <a:lnTo>
                      <a:pt x="558" y="186"/>
                    </a:lnTo>
                    <a:lnTo>
                      <a:pt x="564" y="191"/>
                    </a:lnTo>
                    <a:lnTo>
                      <a:pt x="567" y="192"/>
                    </a:lnTo>
                    <a:lnTo>
                      <a:pt x="558" y="197"/>
                    </a:lnTo>
                    <a:lnTo>
                      <a:pt x="577" y="219"/>
                    </a:lnTo>
                    <a:lnTo>
                      <a:pt x="572" y="217"/>
                    </a:lnTo>
                    <a:lnTo>
                      <a:pt x="563" y="213"/>
                    </a:lnTo>
                    <a:lnTo>
                      <a:pt x="559" y="214"/>
                    </a:lnTo>
                    <a:lnTo>
                      <a:pt x="567" y="226"/>
                    </a:lnTo>
                    <a:lnTo>
                      <a:pt x="578" y="243"/>
                    </a:lnTo>
                    <a:lnTo>
                      <a:pt x="583" y="254"/>
                    </a:lnTo>
                    <a:lnTo>
                      <a:pt x="583" y="260"/>
                    </a:lnTo>
                    <a:lnTo>
                      <a:pt x="583" y="262"/>
                    </a:lnTo>
                    <a:lnTo>
                      <a:pt x="580" y="259"/>
                    </a:lnTo>
                    <a:lnTo>
                      <a:pt x="575" y="254"/>
                    </a:lnTo>
                    <a:lnTo>
                      <a:pt x="573" y="254"/>
                    </a:lnTo>
                    <a:lnTo>
                      <a:pt x="574" y="267"/>
                    </a:lnTo>
                    <a:lnTo>
                      <a:pt x="583" y="284"/>
                    </a:lnTo>
                    <a:lnTo>
                      <a:pt x="591" y="296"/>
                    </a:lnTo>
                    <a:lnTo>
                      <a:pt x="596" y="308"/>
                    </a:lnTo>
                    <a:lnTo>
                      <a:pt x="594" y="323"/>
                    </a:lnTo>
                    <a:lnTo>
                      <a:pt x="587" y="341"/>
                    </a:lnTo>
                    <a:lnTo>
                      <a:pt x="586" y="360"/>
                    </a:lnTo>
                    <a:lnTo>
                      <a:pt x="590" y="381"/>
                    </a:lnTo>
                    <a:lnTo>
                      <a:pt x="598" y="399"/>
                    </a:lnTo>
                    <a:lnTo>
                      <a:pt x="608" y="412"/>
                    </a:lnTo>
                    <a:lnTo>
                      <a:pt x="614" y="417"/>
                    </a:lnTo>
                    <a:lnTo>
                      <a:pt x="618" y="417"/>
                    </a:lnTo>
                    <a:lnTo>
                      <a:pt x="619" y="415"/>
                    </a:lnTo>
                    <a:lnTo>
                      <a:pt x="617" y="423"/>
                    </a:lnTo>
                    <a:lnTo>
                      <a:pt x="609" y="435"/>
                    </a:lnTo>
                    <a:lnTo>
                      <a:pt x="602" y="447"/>
                    </a:lnTo>
                    <a:lnTo>
                      <a:pt x="600" y="454"/>
                    </a:lnTo>
                    <a:lnTo>
                      <a:pt x="598" y="464"/>
                    </a:lnTo>
                    <a:lnTo>
                      <a:pt x="595" y="473"/>
                    </a:lnTo>
                    <a:lnTo>
                      <a:pt x="587" y="479"/>
                    </a:lnTo>
                    <a:lnTo>
                      <a:pt x="580" y="484"/>
                    </a:lnTo>
                    <a:lnTo>
                      <a:pt x="572" y="488"/>
                    </a:lnTo>
                    <a:lnTo>
                      <a:pt x="566" y="491"/>
                    </a:lnTo>
                    <a:lnTo>
                      <a:pt x="561" y="492"/>
                    </a:lnTo>
                    <a:lnTo>
                      <a:pt x="558" y="492"/>
                    </a:lnTo>
                    <a:lnTo>
                      <a:pt x="557" y="493"/>
                    </a:lnTo>
                    <a:lnTo>
                      <a:pt x="557" y="495"/>
                    </a:lnTo>
                    <a:lnTo>
                      <a:pt x="556" y="497"/>
                    </a:lnTo>
                    <a:lnTo>
                      <a:pt x="555" y="498"/>
                    </a:lnTo>
                    <a:lnTo>
                      <a:pt x="547" y="513"/>
                    </a:lnTo>
                    <a:lnTo>
                      <a:pt x="542" y="526"/>
                    </a:lnTo>
                    <a:lnTo>
                      <a:pt x="538" y="535"/>
                    </a:lnTo>
                    <a:lnTo>
                      <a:pt x="531" y="541"/>
                    </a:lnTo>
                    <a:lnTo>
                      <a:pt x="528" y="548"/>
                    </a:lnTo>
                    <a:lnTo>
                      <a:pt x="525" y="556"/>
                    </a:lnTo>
                    <a:lnTo>
                      <a:pt x="523" y="563"/>
                    </a:lnTo>
                    <a:lnTo>
                      <a:pt x="519" y="570"/>
                    </a:lnTo>
                    <a:lnTo>
                      <a:pt x="514" y="579"/>
                    </a:lnTo>
                    <a:lnTo>
                      <a:pt x="511" y="590"/>
                    </a:lnTo>
                    <a:lnTo>
                      <a:pt x="507" y="602"/>
                    </a:lnTo>
                    <a:lnTo>
                      <a:pt x="501" y="615"/>
                    </a:lnTo>
                    <a:lnTo>
                      <a:pt x="495" y="630"/>
                    </a:lnTo>
                    <a:lnTo>
                      <a:pt x="488" y="645"/>
                    </a:lnTo>
                    <a:lnTo>
                      <a:pt x="477" y="659"/>
                    </a:lnTo>
                    <a:lnTo>
                      <a:pt x="464" y="675"/>
                    </a:lnTo>
                    <a:lnTo>
                      <a:pt x="450" y="691"/>
                    </a:lnTo>
                    <a:lnTo>
                      <a:pt x="435" y="708"/>
                    </a:lnTo>
                    <a:lnTo>
                      <a:pt x="419" y="727"/>
                    </a:lnTo>
                    <a:lnTo>
                      <a:pt x="402" y="746"/>
                    </a:lnTo>
                    <a:lnTo>
                      <a:pt x="384" y="765"/>
                    </a:lnTo>
                    <a:lnTo>
                      <a:pt x="364" y="785"/>
                    </a:lnTo>
                    <a:lnTo>
                      <a:pt x="344" y="804"/>
                    </a:lnTo>
                    <a:lnTo>
                      <a:pt x="321" y="823"/>
                    </a:lnTo>
                    <a:lnTo>
                      <a:pt x="312" y="829"/>
                    </a:lnTo>
                    <a:lnTo>
                      <a:pt x="305" y="832"/>
                    </a:lnTo>
                    <a:lnTo>
                      <a:pt x="297" y="836"/>
                    </a:lnTo>
                    <a:lnTo>
                      <a:pt x="291" y="837"/>
                    </a:lnTo>
                    <a:lnTo>
                      <a:pt x="285" y="838"/>
                    </a:lnTo>
                    <a:lnTo>
                      <a:pt x="279" y="838"/>
                    </a:lnTo>
                    <a:lnTo>
                      <a:pt x="272" y="837"/>
                    </a:lnTo>
                    <a:lnTo>
                      <a:pt x="266" y="835"/>
                    </a:lnTo>
                    <a:lnTo>
                      <a:pt x="265" y="827"/>
                    </a:lnTo>
                    <a:lnTo>
                      <a:pt x="265" y="820"/>
                    </a:lnTo>
                    <a:lnTo>
                      <a:pt x="266" y="815"/>
                    </a:lnTo>
                    <a:lnTo>
                      <a:pt x="266" y="813"/>
                    </a:lnTo>
                    <a:lnTo>
                      <a:pt x="261" y="816"/>
                    </a:lnTo>
                    <a:lnTo>
                      <a:pt x="258" y="820"/>
                    </a:lnTo>
                    <a:lnTo>
                      <a:pt x="257" y="825"/>
                    </a:lnTo>
                    <a:lnTo>
                      <a:pt x="257" y="833"/>
                    </a:lnTo>
                    <a:lnTo>
                      <a:pt x="255" y="835"/>
                    </a:lnTo>
                    <a:lnTo>
                      <a:pt x="252" y="833"/>
                    </a:lnTo>
                    <a:lnTo>
                      <a:pt x="250" y="831"/>
                    </a:lnTo>
                    <a:lnTo>
                      <a:pt x="248" y="830"/>
                    </a:lnTo>
                    <a:lnTo>
                      <a:pt x="244" y="826"/>
                    </a:lnTo>
                    <a:lnTo>
                      <a:pt x="241" y="818"/>
                    </a:lnTo>
                    <a:lnTo>
                      <a:pt x="240" y="807"/>
                    </a:lnTo>
                    <a:lnTo>
                      <a:pt x="239" y="797"/>
                    </a:lnTo>
                    <a:lnTo>
                      <a:pt x="240" y="792"/>
                    </a:lnTo>
                    <a:lnTo>
                      <a:pt x="244" y="788"/>
                    </a:lnTo>
                    <a:lnTo>
                      <a:pt x="250" y="784"/>
                    </a:lnTo>
                    <a:lnTo>
                      <a:pt x="258" y="780"/>
                    </a:lnTo>
                    <a:lnTo>
                      <a:pt x="268" y="776"/>
                    </a:lnTo>
                    <a:lnTo>
                      <a:pt x="278" y="773"/>
                    </a:lnTo>
                    <a:lnTo>
                      <a:pt x="289" y="770"/>
                    </a:lnTo>
                    <a:lnTo>
                      <a:pt x="300" y="768"/>
                    </a:lnTo>
                    <a:lnTo>
                      <a:pt x="305" y="764"/>
                    </a:lnTo>
                    <a:lnTo>
                      <a:pt x="310" y="759"/>
                    </a:lnTo>
                    <a:lnTo>
                      <a:pt x="316" y="752"/>
                    </a:lnTo>
                    <a:lnTo>
                      <a:pt x="322" y="744"/>
                    </a:lnTo>
                    <a:lnTo>
                      <a:pt x="325" y="738"/>
                    </a:lnTo>
                    <a:lnTo>
                      <a:pt x="330" y="732"/>
                    </a:lnTo>
                    <a:lnTo>
                      <a:pt x="334" y="726"/>
                    </a:lnTo>
                    <a:lnTo>
                      <a:pt x="338" y="720"/>
                    </a:lnTo>
                    <a:lnTo>
                      <a:pt x="344" y="710"/>
                    </a:lnTo>
                    <a:lnTo>
                      <a:pt x="350" y="701"/>
                    </a:lnTo>
                    <a:lnTo>
                      <a:pt x="356" y="691"/>
                    </a:lnTo>
                    <a:lnTo>
                      <a:pt x="361" y="681"/>
                    </a:lnTo>
                    <a:lnTo>
                      <a:pt x="363" y="676"/>
                    </a:lnTo>
                    <a:lnTo>
                      <a:pt x="366" y="670"/>
                    </a:lnTo>
                    <a:lnTo>
                      <a:pt x="368" y="665"/>
                    </a:lnTo>
                    <a:lnTo>
                      <a:pt x="371" y="662"/>
                    </a:lnTo>
                    <a:lnTo>
                      <a:pt x="373" y="657"/>
                    </a:lnTo>
                    <a:lnTo>
                      <a:pt x="374" y="653"/>
                    </a:lnTo>
                    <a:lnTo>
                      <a:pt x="375" y="649"/>
                    </a:lnTo>
                    <a:lnTo>
                      <a:pt x="377" y="647"/>
                    </a:lnTo>
                    <a:lnTo>
                      <a:pt x="377" y="643"/>
                    </a:lnTo>
                    <a:lnTo>
                      <a:pt x="378" y="638"/>
                    </a:lnTo>
                    <a:lnTo>
                      <a:pt x="380" y="634"/>
                    </a:lnTo>
                    <a:lnTo>
                      <a:pt x="382" y="627"/>
                    </a:lnTo>
                    <a:lnTo>
                      <a:pt x="384" y="620"/>
                    </a:lnTo>
                    <a:lnTo>
                      <a:pt x="388" y="608"/>
                    </a:lnTo>
                    <a:lnTo>
                      <a:pt x="393" y="596"/>
                    </a:lnTo>
                    <a:lnTo>
                      <a:pt x="395" y="586"/>
                    </a:lnTo>
                    <a:lnTo>
                      <a:pt x="396" y="581"/>
                    </a:lnTo>
                    <a:lnTo>
                      <a:pt x="397" y="580"/>
                    </a:lnTo>
                    <a:lnTo>
                      <a:pt x="397" y="580"/>
                    </a:lnTo>
                    <a:lnTo>
                      <a:pt x="399" y="575"/>
                    </a:lnTo>
                    <a:lnTo>
                      <a:pt x="400" y="566"/>
                    </a:lnTo>
                    <a:lnTo>
                      <a:pt x="402" y="558"/>
                    </a:lnTo>
                    <a:lnTo>
                      <a:pt x="403" y="549"/>
                    </a:lnTo>
                    <a:lnTo>
                      <a:pt x="405" y="543"/>
                    </a:lnTo>
                    <a:lnTo>
                      <a:pt x="397" y="541"/>
                    </a:lnTo>
                    <a:lnTo>
                      <a:pt x="390" y="540"/>
                    </a:lnTo>
                    <a:lnTo>
                      <a:pt x="383" y="537"/>
                    </a:lnTo>
                    <a:lnTo>
                      <a:pt x="377" y="535"/>
                    </a:lnTo>
                    <a:lnTo>
                      <a:pt x="369" y="532"/>
                    </a:lnTo>
                    <a:lnTo>
                      <a:pt x="363" y="529"/>
                    </a:lnTo>
                    <a:lnTo>
                      <a:pt x="356" y="525"/>
                    </a:lnTo>
                    <a:lnTo>
                      <a:pt x="350" y="521"/>
                    </a:lnTo>
                    <a:lnTo>
                      <a:pt x="343" y="518"/>
                    </a:lnTo>
                    <a:lnTo>
                      <a:pt x="336" y="513"/>
                    </a:lnTo>
                    <a:lnTo>
                      <a:pt x="330" y="508"/>
                    </a:lnTo>
                    <a:lnTo>
                      <a:pt x="324" y="503"/>
                    </a:lnTo>
                    <a:lnTo>
                      <a:pt x="319" y="499"/>
                    </a:lnTo>
                    <a:lnTo>
                      <a:pt x="316" y="495"/>
                    </a:lnTo>
                    <a:lnTo>
                      <a:pt x="312" y="490"/>
                    </a:lnTo>
                    <a:lnTo>
                      <a:pt x="308" y="486"/>
                    </a:lnTo>
                    <a:lnTo>
                      <a:pt x="301" y="480"/>
                    </a:lnTo>
                    <a:lnTo>
                      <a:pt x="294" y="474"/>
                    </a:lnTo>
                    <a:lnTo>
                      <a:pt x="286" y="468"/>
                    </a:lnTo>
                    <a:lnTo>
                      <a:pt x="279" y="460"/>
                    </a:lnTo>
                    <a:lnTo>
                      <a:pt x="272" y="453"/>
                    </a:lnTo>
                    <a:lnTo>
                      <a:pt x="265" y="446"/>
                    </a:lnTo>
                    <a:lnTo>
                      <a:pt x="257" y="438"/>
                    </a:lnTo>
                    <a:lnTo>
                      <a:pt x="251" y="431"/>
                    </a:lnTo>
                    <a:lnTo>
                      <a:pt x="249" y="429"/>
                    </a:lnTo>
                    <a:lnTo>
                      <a:pt x="246" y="425"/>
                    </a:lnTo>
                    <a:lnTo>
                      <a:pt x="244" y="423"/>
                    </a:lnTo>
                    <a:lnTo>
                      <a:pt x="241" y="420"/>
                    </a:lnTo>
                    <a:lnTo>
                      <a:pt x="233" y="412"/>
                    </a:lnTo>
                    <a:lnTo>
                      <a:pt x="227" y="404"/>
                    </a:lnTo>
                    <a:lnTo>
                      <a:pt x="222" y="398"/>
                    </a:lnTo>
                    <a:lnTo>
                      <a:pt x="218" y="395"/>
                    </a:lnTo>
                    <a:lnTo>
                      <a:pt x="217" y="392"/>
                    </a:lnTo>
                    <a:lnTo>
                      <a:pt x="213" y="390"/>
                    </a:lnTo>
                    <a:lnTo>
                      <a:pt x="210" y="386"/>
                    </a:lnTo>
                    <a:lnTo>
                      <a:pt x="204" y="381"/>
                    </a:lnTo>
                    <a:lnTo>
                      <a:pt x="193" y="373"/>
                    </a:lnTo>
                    <a:lnTo>
                      <a:pt x="179" y="362"/>
                    </a:lnTo>
                    <a:lnTo>
                      <a:pt x="165" y="349"/>
                    </a:lnTo>
                    <a:lnTo>
                      <a:pt x="149" y="337"/>
                    </a:lnTo>
                    <a:lnTo>
                      <a:pt x="133" y="324"/>
                    </a:lnTo>
                    <a:lnTo>
                      <a:pt x="117" y="309"/>
                    </a:lnTo>
                    <a:lnTo>
                      <a:pt x="104" y="295"/>
                    </a:lnTo>
                    <a:lnTo>
                      <a:pt x="92" y="280"/>
                    </a:lnTo>
                    <a:lnTo>
                      <a:pt x="72" y="248"/>
                    </a:lnTo>
                    <a:lnTo>
                      <a:pt x="64" y="223"/>
                    </a:lnTo>
                    <a:lnTo>
                      <a:pt x="62" y="201"/>
                    </a:lnTo>
                    <a:lnTo>
                      <a:pt x="62" y="178"/>
                    </a:lnTo>
                    <a:lnTo>
                      <a:pt x="60" y="169"/>
                    </a:lnTo>
                    <a:lnTo>
                      <a:pt x="54" y="158"/>
                    </a:lnTo>
                    <a:lnTo>
                      <a:pt x="46" y="147"/>
                    </a:lnTo>
                    <a:lnTo>
                      <a:pt x="38" y="136"/>
                    </a:lnTo>
                    <a:lnTo>
                      <a:pt x="33" y="128"/>
                    </a:lnTo>
                    <a:lnTo>
                      <a:pt x="31" y="121"/>
                    </a:lnTo>
                    <a:lnTo>
                      <a:pt x="29" y="117"/>
                    </a:lnTo>
                    <a:lnTo>
                      <a:pt x="27" y="110"/>
                    </a:lnTo>
                    <a:lnTo>
                      <a:pt x="22" y="101"/>
                    </a:lnTo>
                    <a:lnTo>
                      <a:pt x="16" y="89"/>
                    </a:lnTo>
                    <a:lnTo>
                      <a:pt x="9" y="76"/>
                    </a:lnTo>
                    <a:lnTo>
                      <a:pt x="3" y="64"/>
                    </a:lnTo>
                    <a:lnTo>
                      <a:pt x="0" y="54"/>
                    </a:lnTo>
                    <a:lnTo>
                      <a:pt x="1" y="50"/>
                    </a:lnTo>
                    <a:lnTo>
                      <a:pt x="6" y="48"/>
                    </a:lnTo>
                    <a:lnTo>
                      <a:pt x="14" y="50"/>
                    </a:lnTo>
                    <a:lnTo>
                      <a:pt x="17" y="50"/>
                    </a:lnTo>
                    <a:lnTo>
                      <a:pt x="21" y="51"/>
                    </a:lnTo>
                    <a:lnTo>
                      <a:pt x="26" y="52"/>
                    </a:lnTo>
                    <a:lnTo>
                      <a:pt x="31" y="53"/>
                    </a:lnTo>
                    <a:lnTo>
                      <a:pt x="37" y="56"/>
                    </a:lnTo>
                    <a:lnTo>
                      <a:pt x="43" y="58"/>
                    </a:lnTo>
                    <a:lnTo>
                      <a:pt x="50" y="62"/>
                    </a:lnTo>
                    <a:lnTo>
                      <a:pt x="59" y="65"/>
                    </a:lnTo>
                    <a:lnTo>
                      <a:pt x="64" y="69"/>
                    </a:lnTo>
                    <a:lnTo>
                      <a:pt x="71" y="73"/>
                    </a:lnTo>
                    <a:lnTo>
                      <a:pt x="78" y="78"/>
                    </a:lnTo>
                    <a:lnTo>
                      <a:pt x="87" y="81"/>
                    </a:lnTo>
                    <a:lnTo>
                      <a:pt x="94" y="85"/>
                    </a:lnTo>
                    <a:lnTo>
                      <a:pt x="101" y="87"/>
                    </a:lnTo>
                    <a:lnTo>
                      <a:pt x="107" y="89"/>
                    </a:lnTo>
                    <a:lnTo>
                      <a:pt x="112" y="86"/>
                    </a:lnTo>
                    <a:lnTo>
                      <a:pt x="116" y="84"/>
                    </a:lnTo>
                    <a:lnTo>
                      <a:pt x="121" y="80"/>
                    </a:lnTo>
                    <a:lnTo>
                      <a:pt x="128" y="76"/>
                    </a:lnTo>
                    <a:lnTo>
                      <a:pt x="135" y="74"/>
                    </a:lnTo>
                    <a:lnTo>
                      <a:pt x="140" y="73"/>
                    </a:lnTo>
                    <a:lnTo>
                      <a:pt x="145" y="70"/>
                    </a:lnTo>
                    <a:lnTo>
                      <a:pt x="151" y="69"/>
                    </a:lnTo>
                    <a:lnTo>
                      <a:pt x="156" y="67"/>
                    </a:lnTo>
                    <a:lnTo>
                      <a:pt x="162" y="65"/>
                    </a:lnTo>
                    <a:lnTo>
                      <a:pt x="168" y="63"/>
                    </a:lnTo>
                    <a:lnTo>
                      <a:pt x="173" y="62"/>
                    </a:lnTo>
                    <a:lnTo>
                      <a:pt x="179" y="60"/>
                    </a:lnTo>
                    <a:lnTo>
                      <a:pt x="187" y="59"/>
                    </a:lnTo>
                    <a:lnTo>
                      <a:pt x="193" y="57"/>
                    </a:lnTo>
                    <a:lnTo>
                      <a:pt x="199" y="56"/>
                    </a:lnTo>
                    <a:lnTo>
                      <a:pt x="205" y="54"/>
                    </a:lnTo>
                    <a:lnTo>
                      <a:pt x="211" y="53"/>
                    </a:lnTo>
                    <a:lnTo>
                      <a:pt x="216" y="53"/>
                    </a:lnTo>
                    <a:lnTo>
                      <a:pt x="222" y="52"/>
                    </a:lnTo>
                    <a:lnTo>
                      <a:pt x="227" y="52"/>
                    </a:lnTo>
                    <a:lnTo>
                      <a:pt x="233" y="51"/>
                    </a:lnTo>
                    <a:lnTo>
                      <a:pt x="239" y="51"/>
                    </a:lnTo>
                    <a:lnTo>
                      <a:pt x="244" y="51"/>
                    </a:lnTo>
                    <a:lnTo>
                      <a:pt x="250" y="51"/>
                    </a:lnTo>
                    <a:lnTo>
                      <a:pt x="257" y="52"/>
                    </a:lnTo>
                    <a:lnTo>
                      <a:pt x="263" y="53"/>
                    </a:lnTo>
                    <a:lnTo>
                      <a:pt x="269" y="54"/>
                    </a:lnTo>
                    <a:lnTo>
                      <a:pt x="273" y="56"/>
                    </a:lnTo>
                    <a:lnTo>
                      <a:pt x="279" y="56"/>
                    </a:lnTo>
                    <a:lnTo>
                      <a:pt x="285" y="53"/>
                    </a:lnTo>
                    <a:lnTo>
                      <a:pt x="290" y="51"/>
                    </a:lnTo>
                    <a:lnTo>
                      <a:pt x="294" y="47"/>
                    </a:lnTo>
                    <a:lnTo>
                      <a:pt x="297" y="42"/>
                    </a:lnTo>
                    <a:lnTo>
                      <a:pt x="302" y="37"/>
                    </a:lnTo>
                    <a:lnTo>
                      <a:pt x="306" y="32"/>
                    </a:lnTo>
                    <a:lnTo>
                      <a:pt x="311" y="28"/>
                    </a:lnTo>
                    <a:lnTo>
                      <a:pt x="318" y="21"/>
                    </a:lnTo>
                    <a:lnTo>
                      <a:pt x="327" y="17"/>
                    </a:lnTo>
                    <a:lnTo>
                      <a:pt x="336" y="12"/>
                    </a:lnTo>
                    <a:lnTo>
                      <a:pt x="347" y="7"/>
                    </a:lnTo>
                    <a:lnTo>
                      <a:pt x="358" y="3"/>
                    </a:lnTo>
                    <a:lnTo>
                      <a:pt x="368" y="1"/>
                    </a:lnTo>
                    <a:lnTo>
                      <a:pt x="375" y="0"/>
                    </a:lnTo>
                    <a:lnTo>
                      <a:pt x="382" y="0"/>
                    </a:lnTo>
                    <a:lnTo>
                      <a:pt x="383" y="11"/>
                    </a:lnTo>
                    <a:lnTo>
                      <a:pt x="377" y="28"/>
                    </a:lnTo>
                    <a:lnTo>
                      <a:pt x="369" y="48"/>
                    </a:lnTo>
                    <a:lnTo>
                      <a:pt x="368" y="64"/>
                    </a:lnTo>
                    <a:lnTo>
                      <a:pt x="369" y="74"/>
                    </a:lnTo>
                    <a:lnTo>
                      <a:pt x="371" y="81"/>
                    </a:lnTo>
                    <a:lnTo>
                      <a:pt x="368" y="91"/>
                    </a:lnTo>
                    <a:lnTo>
                      <a:pt x="362" y="106"/>
                    </a:lnTo>
                    <a:lnTo>
                      <a:pt x="356" y="113"/>
                    </a:lnTo>
                    <a:lnTo>
                      <a:pt x="352" y="118"/>
                    </a:lnTo>
                    <a:lnTo>
                      <a:pt x="351" y="121"/>
                    </a:lnTo>
                    <a:lnTo>
                      <a:pt x="350" y="123"/>
                    </a:lnTo>
                    <a:lnTo>
                      <a:pt x="356" y="154"/>
                    </a:lnTo>
                    <a:lnTo>
                      <a:pt x="358" y="181"/>
                    </a:lnTo>
                    <a:lnTo>
                      <a:pt x="356" y="206"/>
                    </a:lnTo>
                    <a:lnTo>
                      <a:pt x="347" y="231"/>
                    </a:lnTo>
                    <a:lnTo>
                      <a:pt x="343" y="241"/>
                    </a:lnTo>
                    <a:lnTo>
                      <a:pt x="336" y="252"/>
                    </a:lnTo>
                    <a:lnTo>
                      <a:pt x="329" y="263"/>
                    </a:lnTo>
                    <a:lnTo>
                      <a:pt x="322" y="274"/>
                    </a:lnTo>
                    <a:lnTo>
                      <a:pt x="315" y="284"/>
                    </a:lnTo>
                    <a:lnTo>
                      <a:pt x="307" y="292"/>
                    </a:lnTo>
                    <a:lnTo>
                      <a:pt x="301" y="299"/>
                    </a:lnTo>
                    <a:lnTo>
                      <a:pt x="296" y="304"/>
                    </a:lnTo>
                    <a:lnTo>
                      <a:pt x="286" y="312"/>
                    </a:lnTo>
                    <a:lnTo>
                      <a:pt x="277" y="318"/>
                    </a:lnTo>
                    <a:lnTo>
                      <a:pt x="266" y="321"/>
                    </a:lnTo>
                    <a:lnTo>
                      <a:pt x="256" y="323"/>
                    </a:lnTo>
                    <a:lnTo>
                      <a:pt x="246" y="324"/>
                    </a:lnTo>
                    <a:lnTo>
                      <a:pt x="237" y="323"/>
                    </a:lnTo>
                    <a:lnTo>
                      <a:pt x="229" y="321"/>
                    </a:lnTo>
                    <a:lnTo>
                      <a:pt x="222" y="320"/>
                    </a:lnTo>
                    <a:lnTo>
                      <a:pt x="216" y="325"/>
                    </a:lnTo>
                    <a:lnTo>
                      <a:pt x="210" y="328"/>
                    </a:lnTo>
                    <a:lnTo>
                      <a:pt x="201" y="329"/>
                    </a:lnTo>
                    <a:lnTo>
                      <a:pt x="194" y="330"/>
                    </a:lnTo>
                    <a:lnTo>
                      <a:pt x="184" y="329"/>
                    </a:lnTo>
                    <a:lnTo>
                      <a:pt x="176" y="328"/>
                    </a:lnTo>
                    <a:lnTo>
                      <a:pt x="165" y="325"/>
                    </a:lnTo>
                    <a:lnTo>
                      <a:pt x="155" y="323"/>
                    </a:lnTo>
                    <a:lnTo>
                      <a:pt x="149" y="319"/>
                    </a:lnTo>
                    <a:lnTo>
                      <a:pt x="141" y="315"/>
                    </a:lnTo>
                    <a:lnTo>
                      <a:pt x="133" y="310"/>
                    </a:lnTo>
                    <a:lnTo>
                      <a:pt x="124" y="304"/>
                    </a:lnTo>
                    <a:lnTo>
                      <a:pt x="117" y="298"/>
                    </a:lnTo>
                    <a:lnTo>
                      <a:pt x="109" y="291"/>
                    </a:lnTo>
                    <a:lnTo>
                      <a:pt x="101" y="284"/>
                    </a:lnTo>
                    <a:lnTo>
                      <a:pt x="94" y="275"/>
                    </a:lnTo>
                    <a:lnTo>
                      <a:pt x="95" y="276"/>
                    </a:lnTo>
                    <a:lnTo>
                      <a:pt x="98" y="281"/>
                    </a:lnTo>
                    <a:lnTo>
                      <a:pt x="101" y="287"/>
                    </a:lnTo>
                    <a:lnTo>
                      <a:pt x="107" y="295"/>
                    </a:lnTo>
                    <a:lnTo>
                      <a:pt x="116" y="304"/>
                    </a:lnTo>
                    <a:lnTo>
                      <a:pt x="126" y="313"/>
                    </a:lnTo>
                    <a:lnTo>
                      <a:pt x="138" y="323"/>
                    </a:lnTo>
                    <a:lnTo>
                      <a:pt x="152" y="331"/>
                    </a:lnTo>
                    <a:lnTo>
                      <a:pt x="156" y="332"/>
                    </a:lnTo>
                    <a:lnTo>
                      <a:pt x="160" y="335"/>
                    </a:lnTo>
                    <a:lnTo>
                      <a:pt x="165" y="336"/>
                    </a:lnTo>
                    <a:lnTo>
                      <a:pt x="170" y="337"/>
                    </a:lnTo>
                    <a:close/>
                  </a:path>
                </a:pathLst>
              </a:custGeom>
              <a:solidFill>
                <a:srgbClr val="FFFFFF">
                  <a:alpha val="50000"/>
                </a:srgbClr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5848" name="Freeform 8"/>
              <p:cNvSpPr>
                <a:spLocks/>
              </p:cNvSpPr>
              <p:nvPr/>
            </p:nvSpPr>
            <p:spPr bwMode="auto">
              <a:xfrm>
                <a:off x="2229" y="2954"/>
                <a:ext cx="27" cy="8"/>
              </a:xfrm>
              <a:custGeom>
                <a:avLst/>
                <a:gdLst/>
                <a:ahLst/>
                <a:cxnLst>
                  <a:cxn ang="0">
                    <a:pos x="0" y="9"/>
                  </a:cxn>
                  <a:cxn ang="0">
                    <a:pos x="6" y="9"/>
                  </a:cxn>
                  <a:cxn ang="0">
                    <a:pos x="12" y="9"/>
                  </a:cxn>
                  <a:cxn ang="0">
                    <a:pos x="17" y="8"/>
                  </a:cxn>
                  <a:cxn ang="0">
                    <a:pos x="23" y="6"/>
                  </a:cxn>
                  <a:cxn ang="0">
                    <a:pos x="29" y="3"/>
                  </a:cxn>
                  <a:cxn ang="0">
                    <a:pos x="35" y="2"/>
                  </a:cxn>
                  <a:cxn ang="0">
                    <a:pos x="42" y="2"/>
                  </a:cxn>
                  <a:cxn ang="0">
                    <a:pos x="48" y="2"/>
                  </a:cxn>
                  <a:cxn ang="0">
                    <a:pos x="51" y="2"/>
                  </a:cxn>
                  <a:cxn ang="0">
                    <a:pos x="54" y="2"/>
                  </a:cxn>
                  <a:cxn ang="0">
                    <a:pos x="61" y="1"/>
                  </a:cxn>
                  <a:cxn ang="0">
                    <a:pos x="77" y="1"/>
                  </a:cxn>
                  <a:cxn ang="0">
                    <a:pos x="78" y="1"/>
                  </a:cxn>
                  <a:cxn ang="0">
                    <a:pos x="79" y="1"/>
                  </a:cxn>
                  <a:cxn ang="0">
                    <a:pos x="79" y="1"/>
                  </a:cxn>
                  <a:cxn ang="0">
                    <a:pos x="81" y="0"/>
                  </a:cxn>
                  <a:cxn ang="0">
                    <a:pos x="78" y="3"/>
                  </a:cxn>
                  <a:cxn ang="0">
                    <a:pos x="71" y="11"/>
                  </a:cxn>
                  <a:cxn ang="0">
                    <a:pos x="61" y="18"/>
                  </a:cxn>
                  <a:cxn ang="0">
                    <a:pos x="48" y="23"/>
                  </a:cxn>
                  <a:cxn ang="0">
                    <a:pos x="42" y="24"/>
                  </a:cxn>
                  <a:cxn ang="0">
                    <a:pos x="35" y="24"/>
                  </a:cxn>
                  <a:cxn ang="0">
                    <a:pos x="29" y="24"/>
                  </a:cxn>
                  <a:cxn ang="0">
                    <a:pos x="25" y="23"/>
                  </a:cxn>
                  <a:cxn ang="0">
                    <a:pos x="18" y="20"/>
                  </a:cxn>
                  <a:cxn ang="0">
                    <a:pos x="12" y="18"/>
                  </a:cxn>
                  <a:cxn ang="0">
                    <a:pos x="6" y="14"/>
                  </a:cxn>
                  <a:cxn ang="0">
                    <a:pos x="0" y="9"/>
                  </a:cxn>
                </a:cxnLst>
                <a:rect l="0" t="0" r="r" b="b"/>
                <a:pathLst>
                  <a:path w="81" h="24">
                    <a:moveTo>
                      <a:pt x="0" y="9"/>
                    </a:moveTo>
                    <a:lnTo>
                      <a:pt x="6" y="9"/>
                    </a:lnTo>
                    <a:lnTo>
                      <a:pt x="12" y="9"/>
                    </a:lnTo>
                    <a:lnTo>
                      <a:pt x="17" y="8"/>
                    </a:lnTo>
                    <a:lnTo>
                      <a:pt x="23" y="6"/>
                    </a:lnTo>
                    <a:lnTo>
                      <a:pt x="29" y="3"/>
                    </a:lnTo>
                    <a:lnTo>
                      <a:pt x="35" y="2"/>
                    </a:lnTo>
                    <a:lnTo>
                      <a:pt x="42" y="2"/>
                    </a:lnTo>
                    <a:lnTo>
                      <a:pt x="48" y="2"/>
                    </a:lnTo>
                    <a:lnTo>
                      <a:pt x="51" y="2"/>
                    </a:lnTo>
                    <a:lnTo>
                      <a:pt x="54" y="2"/>
                    </a:lnTo>
                    <a:lnTo>
                      <a:pt x="61" y="1"/>
                    </a:lnTo>
                    <a:lnTo>
                      <a:pt x="77" y="1"/>
                    </a:lnTo>
                    <a:lnTo>
                      <a:pt x="78" y="1"/>
                    </a:lnTo>
                    <a:lnTo>
                      <a:pt x="79" y="1"/>
                    </a:lnTo>
                    <a:lnTo>
                      <a:pt x="79" y="1"/>
                    </a:lnTo>
                    <a:lnTo>
                      <a:pt x="81" y="0"/>
                    </a:lnTo>
                    <a:lnTo>
                      <a:pt x="78" y="3"/>
                    </a:lnTo>
                    <a:lnTo>
                      <a:pt x="71" y="11"/>
                    </a:lnTo>
                    <a:lnTo>
                      <a:pt x="61" y="18"/>
                    </a:lnTo>
                    <a:lnTo>
                      <a:pt x="48" y="23"/>
                    </a:lnTo>
                    <a:lnTo>
                      <a:pt x="42" y="24"/>
                    </a:lnTo>
                    <a:lnTo>
                      <a:pt x="35" y="24"/>
                    </a:lnTo>
                    <a:lnTo>
                      <a:pt x="29" y="24"/>
                    </a:lnTo>
                    <a:lnTo>
                      <a:pt x="25" y="23"/>
                    </a:lnTo>
                    <a:lnTo>
                      <a:pt x="18" y="20"/>
                    </a:lnTo>
                    <a:lnTo>
                      <a:pt x="12" y="18"/>
                    </a:lnTo>
                    <a:lnTo>
                      <a:pt x="6" y="14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FFFFFF">
                  <a:alpha val="50000"/>
                </a:srgbClr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5849" name="Freeform 9"/>
              <p:cNvSpPr>
                <a:spLocks/>
              </p:cNvSpPr>
              <p:nvPr/>
            </p:nvSpPr>
            <p:spPr bwMode="auto">
              <a:xfrm>
                <a:off x="2344" y="2874"/>
                <a:ext cx="163" cy="140"/>
              </a:xfrm>
              <a:custGeom>
                <a:avLst/>
                <a:gdLst/>
                <a:ahLst/>
                <a:cxnLst>
                  <a:cxn ang="0">
                    <a:pos x="58" y="416"/>
                  </a:cxn>
                  <a:cxn ang="0">
                    <a:pos x="107" y="420"/>
                  </a:cxn>
                  <a:cxn ang="0">
                    <a:pos x="154" y="420"/>
                  </a:cxn>
                  <a:cxn ang="0">
                    <a:pos x="195" y="417"/>
                  </a:cxn>
                  <a:cxn ang="0">
                    <a:pos x="229" y="414"/>
                  </a:cxn>
                  <a:cxn ang="0">
                    <a:pos x="262" y="411"/>
                  </a:cxn>
                  <a:cxn ang="0">
                    <a:pos x="301" y="415"/>
                  </a:cxn>
                  <a:cxn ang="0">
                    <a:pos x="323" y="417"/>
                  </a:cxn>
                  <a:cxn ang="0">
                    <a:pos x="340" y="415"/>
                  </a:cxn>
                  <a:cxn ang="0">
                    <a:pos x="347" y="398"/>
                  </a:cxn>
                  <a:cxn ang="0">
                    <a:pos x="370" y="354"/>
                  </a:cxn>
                  <a:cxn ang="0">
                    <a:pos x="400" y="323"/>
                  </a:cxn>
                  <a:cxn ang="0">
                    <a:pos x="409" y="308"/>
                  </a:cxn>
                  <a:cxn ang="0">
                    <a:pos x="417" y="283"/>
                  </a:cxn>
                  <a:cxn ang="0">
                    <a:pos x="426" y="250"/>
                  </a:cxn>
                  <a:cxn ang="0">
                    <a:pos x="442" y="222"/>
                  </a:cxn>
                  <a:cxn ang="0">
                    <a:pos x="467" y="200"/>
                  </a:cxn>
                  <a:cxn ang="0">
                    <a:pos x="485" y="176"/>
                  </a:cxn>
                  <a:cxn ang="0">
                    <a:pos x="489" y="153"/>
                  </a:cxn>
                  <a:cxn ang="0">
                    <a:pos x="476" y="125"/>
                  </a:cxn>
                  <a:cxn ang="0">
                    <a:pos x="468" y="71"/>
                  </a:cxn>
                  <a:cxn ang="0">
                    <a:pos x="451" y="33"/>
                  </a:cxn>
                  <a:cxn ang="0">
                    <a:pos x="452" y="9"/>
                  </a:cxn>
                  <a:cxn ang="0">
                    <a:pos x="424" y="8"/>
                  </a:cxn>
                  <a:cxn ang="0">
                    <a:pos x="397" y="6"/>
                  </a:cxn>
                  <a:cxn ang="0">
                    <a:pos x="374" y="5"/>
                  </a:cxn>
                  <a:cxn ang="0">
                    <a:pos x="353" y="3"/>
                  </a:cxn>
                  <a:cxn ang="0">
                    <a:pos x="334" y="2"/>
                  </a:cxn>
                  <a:cxn ang="0">
                    <a:pos x="305" y="0"/>
                  </a:cxn>
                  <a:cxn ang="0">
                    <a:pos x="275" y="0"/>
                  </a:cxn>
                  <a:cxn ang="0">
                    <a:pos x="250" y="0"/>
                  </a:cxn>
                  <a:cxn ang="0">
                    <a:pos x="218" y="0"/>
                  </a:cxn>
                  <a:cxn ang="0">
                    <a:pos x="197" y="0"/>
                  </a:cxn>
                  <a:cxn ang="0">
                    <a:pos x="186" y="0"/>
                  </a:cxn>
                  <a:cxn ang="0">
                    <a:pos x="184" y="0"/>
                  </a:cxn>
                  <a:cxn ang="0">
                    <a:pos x="157" y="0"/>
                  </a:cxn>
                  <a:cxn ang="0">
                    <a:pos x="145" y="2"/>
                  </a:cxn>
                  <a:cxn ang="0">
                    <a:pos x="123" y="5"/>
                  </a:cxn>
                  <a:cxn ang="0">
                    <a:pos x="90" y="13"/>
                  </a:cxn>
                  <a:cxn ang="0">
                    <a:pos x="58" y="20"/>
                  </a:cxn>
                  <a:cxn ang="0">
                    <a:pos x="33" y="27"/>
                  </a:cxn>
                  <a:cxn ang="0">
                    <a:pos x="13" y="34"/>
                  </a:cxn>
                  <a:cxn ang="0">
                    <a:pos x="2" y="38"/>
                  </a:cxn>
                  <a:cxn ang="0">
                    <a:pos x="1" y="39"/>
                  </a:cxn>
                  <a:cxn ang="0">
                    <a:pos x="10" y="67"/>
                  </a:cxn>
                  <a:cxn ang="0">
                    <a:pos x="21" y="94"/>
                  </a:cxn>
                  <a:cxn ang="0">
                    <a:pos x="38" y="105"/>
                  </a:cxn>
                  <a:cxn ang="0">
                    <a:pos x="43" y="130"/>
                  </a:cxn>
                  <a:cxn ang="0">
                    <a:pos x="38" y="139"/>
                  </a:cxn>
                  <a:cxn ang="0">
                    <a:pos x="54" y="173"/>
                  </a:cxn>
                  <a:cxn ang="0">
                    <a:pos x="46" y="167"/>
                  </a:cxn>
                  <a:cxn ang="0">
                    <a:pos x="54" y="197"/>
                  </a:cxn>
                  <a:cxn ang="0">
                    <a:pos x="65" y="236"/>
                  </a:cxn>
                  <a:cxn ang="0">
                    <a:pos x="61" y="294"/>
                  </a:cxn>
                  <a:cxn ang="0">
                    <a:pos x="85" y="330"/>
                  </a:cxn>
                  <a:cxn ang="0">
                    <a:pos x="88" y="336"/>
                  </a:cxn>
                  <a:cxn ang="0">
                    <a:pos x="71" y="367"/>
                  </a:cxn>
                  <a:cxn ang="0">
                    <a:pos x="58" y="392"/>
                  </a:cxn>
                  <a:cxn ang="0">
                    <a:pos x="37" y="404"/>
                  </a:cxn>
                  <a:cxn ang="0">
                    <a:pos x="28" y="406"/>
                  </a:cxn>
                  <a:cxn ang="0">
                    <a:pos x="26" y="411"/>
                  </a:cxn>
                </a:cxnLst>
                <a:rect l="0" t="0" r="r" b="b"/>
                <a:pathLst>
                  <a:path w="490" h="421">
                    <a:moveTo>
                      <a:pt x="26" y="411"/>
                    </a:moveTo>
                    <a:lnTo>
                      <a:pt x="43" y="414"/>
                    </a:lnTo>
                    <a:lnTo>
                      <a:pt x="58" y="416"/>
                    </a:lnTo>
                    <a:lnTo>
                      <a:pt x="76" y="419"/>
                    </a:lnTo>
                    <a:lnTo>
                      <a:pt x="91" y="420"/>
                    </a:lnTo>
                    <a:lnTo>
                      <a:pt x="107" y="420"/>
                    </a:lnTo>
                    <a:lnTo>
                      <a:pt x="123" y="421"/>
                    </a:lnTo>
                    <a:lnTo>
                      <a:pt x="139" y="421"/>
                    </a:lnTo>
                    <a:lnTo>
                      <a:pt x="154" y="420"/>
                    </a:lnTo>
                    <a:lnTo>
                      <a:pt x="168" y="420"/>
                    </a:lnTo>
                    <a:lnTo>
                      <a:pt x="182" y="419"/>
                    </a:lnTo>
                    <a:lnTo>
                      <a:pt x="195" y="417"/>
                    </a:lnTo>
                    <a:lnTo>
                      <a:pt x="207" y="416"/>
                    </a:lnTo>
                    <a:lnTo>
                      <a:pt x="218" y="415"/>
                    </a:lnTo>
                    <a:lnTo>
                      <a:pt x="229" y="414"/>
                    </a:lnTo>
                    <a:lnTo>
                      <a:pt x="238" y="411"/>
                    </a:lnTo>
                    <a:lnTo>
                      <a:pt x="246" y="410"/>
                    </a:lnTo>
                    <a:lnTo>
                      <a:pt x="262" y="411"/>
                    </a:lnTo>
                    <a:lnTo>
                      <a:pt x="277" y="412"/>
                    </a:lnTo>
                    <a:lnTo>
                      <a:pt x="290" y="414"/>
                    </a:lnTo>
                    <a:lnTo>
                      <a:pt x="301" y="415"/>
                    </a:lnTo>
                    <a:lnTo>
                      <a:pt x="309" y="417"/>
                    </a:lnTo>
                    <a:lnTo>
                      <a:pt x="317" y="417"/>
                    </a:lnTo>
                    <a:lnTo>
                      <a:pt x="323" y="417"/>
                    </a:lnTo>
                    <a:lnTo>
                      <a:pt x="327" y="417"/>
                    </a:lnTo>
                    <a:lnTo>
                      <a:pt x="335" y="416"/>
                    </a:lnTo>
                    <a:lnTo>
                      <a:pt x="340" y="415"/>
                    </a:lnTo>
                    <a:lnTo>
                      <a:pt x="344" y="412"/>
                    </a:lnTo>
                    <a:lnTo>
                      <a:pt x="347" y="412"/>
                    </a:lnTo>
                    <a:lnTo>
                      <a:pt x="347" y="398"/>
                    </a:lnTo>
                    <a:lnTo>
                      <a:pt x="351" y="383"/>
                    </a:lnTo>
                    <a:lnTo>
                      <a:pt x="358" y="369"/>
                    </a:lnTo>
                    <a:lnTo>
                      <a:pt x="370" y="354"/>
                    </a:lnTo>
                    <a:lnTo>
                      <a:pt x="384" y="340"/>
                    </a:lnTo>
                    <a:lnTo>
                      <a:pt x="394" y="331"/>
                    </a:lnTo>
                    <a:lnTo>
                      <a:pt x="400" y="323"/>
                    </a:lnTo>
                    <a:lnTo>
                      <a:pt x="405" y="319"/>
                    </a:lnTo>
                    <a:lnTo>
                      <a:pt x="408" y="314"/>
                    </a:lnTo>
                    <a:lnTo>
                      <a:pt x="409" y="308"/>
                    </a:lnTo>
                    <a:lnTo>
                      <a:pt x="412" y="301"/>
                    </a:lnTo>
                    <a:lnTo>
                      <a:pt x="414" y="293"/>
                    </a:lnTo>
                    <a:lnTo>
                      <a:pt x="417" y="283"/>
                    </a:lnTo>
                    <a:lnTo>
                      <a:pt x="419" y="272"/>
                    </a:lnTo>
                    <a:lnTo>
                      <a:pt x="423" y="261"/>
                    </a:lnTo>
                    <a:lnTo>
                      <a:pt x="426" y="250"/>
                    </a:lnTo>
                    <a:lnTo>
                      <a:pt x="430" y="241"/>
                    </a:lnTo>
                    <a:lnTo>
                      <a:pt x="436" y="231"/>
                    </a:lnTo>
                    <a:lnTo>
                      <a:pt x="442" y="222"/>
                    </a:lnTo>
                    <a:lnTo>
                      <a:pt x="451" y="215"/>
                    </a:lnTo>
                    <a:lnTo>
                      <a:pt x="459" y="208"/>
                    </a:lnTo>
                    <a:lnTo>
                      <a:pt x="467" y="200"/>
                    </a:lnTo>
                    <a:lnTo>
                      <a:pt x="474" y="192"/>
                    </a:lnTo>
                    <a:lnTo>
                      <a:pt x="480" y="183"/>
                    </a:lnTo>
                    <a:lnTo>
                      <a:pt x="485" y="176"/>
                    </a:lnTo>
                    <a:lnTo>
                      <a:pt x="489" y="167"/>
                    </a:lnTo>
                    <a:lnTo>
                      <a:pt x="490" y="160"/>
                    </a:lnTo>
                    <a:lnTo>
                      <a:pt x="489" y="153"/>
                    </a:lnTo>
                    <a:lnTo>
                      <a:pt x="484" y="142"/>
                    </a:lnTo>
                    <a:lnTo>
                      <a:pt x="480" y="134"/>
                    </a:lnTo>
                    <a:lnTo>
                      <a:pt x="476" y="125"/>
                    </a:lnTo>
                    <a:lnTo>
                      <a:pt x="476" y="108"/>
                    </a:lnTo>
                    <a:lnTo>
                      <a:pt x="474" y="88"/>
                    </a:lnTo>
                    <a:lnTo>
                      <a:pt x="468" y="71"/>
                    </a:lnTo>
                    <a:lnTo>
                      <a:pt x="459" y="55"/>
                    </a:lnTo>
                    <a:lnTo>
                      <a:pt x="453" y="42"/>
                    </a:lnTo>
                    <a:lnTo>
                      <a:pt x="451" y="33"/>
                    </a:lnTo>
                    <a:lnTo>
                      <a:pt x="451" y="25"/>
                    </a:lnTo>
                    <a:lnTo>
                      <a:pt x="451" y="16"/>
                    </a:lnTo>
                    <a:lnTo>
                      <a:pt x="452" y="9"/>
                    </a:lnTo>
                    <a:lnTo>
                      <a:pt x="442" y="9"/>
                    </a:lnTo>
                    <a:lnTo>
                      <a:pt x="433" y="8"/>
                    </a:lnTo>
                    <a:lnTo>
                      <a:pt x="424" y="8"/>
                    </a:lnTo>
                    <a:lnTo>
                      <a:pt x="415" y="6"/>
                    </a:lnTo>
                    <a:lnTo>
                      <a:pt x="406" y="6"/>
                    </a:lnTo>
                    <a:lnTo>
                      <a:pt x="397" y="6"/>
                    </a:lnTo>
                    <a:lnTo>
                      <a:pt x="390" y="5"/>
                    </a:lnTo>
                    <a:lnTo>
                      <a:pt x="381" y="5"/>
                    </a:lnTo>
                    <a:lnTo>
                      <a:pt x="374" y="5"/>
                    </a:lnTo>
                    <a:lnTo>
                      <a:pt x="367" y="4"/>
                    </a:lnTo>
                    <a:lnTo>
                      <a:pt x="359" y="4"/>
                    </a:lnTo>
                    <a:lnTo>
                      <a:pt x="353" y="3"/>
                    </a:lnTo>
                    <a:lnTo>
                      <a:pt x="346" y="3"/>
                    </a:lnTo>
                    <a:lnTo>
                      <a:pt x="340" y="3"/>
                    </a:lnTo>
                    <a:lnTo>
                      <a:pt x="334" y="2"/>
                    </a:lnTo>
                    <a:lnTo>
                      <a:pt x="328" y="2"/>
                    </a:lnTo>
                    <a:lnTo>
                      <a:pt x="316" y="2"/>
                    </a:lnTo>
                    <a:lnTo>
                      <a:pt x="305" y="0"/>
                    </a:lnTo>
                    <a:lnTo>
                      <a:pt x="294" y="0"/>
                    </a:lnTo>
                    <a:lnTo>
                      <a:pt x="284" y="0"/>
                    </a:lnTo>
                    <a:lnTo>
                      <a:pt x="275" y="0"/>
                    </a:lnTo>
                    <a:lnTo>
                      <a:pt x="266" y="0"/>
                    </a:lnTo>
                    <a:lnTo>
                      <a:pt x="258" y="0"/>
                    </a:lnTo>
                    <a:lnTo>
                      <a:pt x="250" y="0"/>
                    </a:lnTo>
                    <a:lnTo>
                      <a:pt x="238" y="0"/>
                    </a:lnTo>
                    <a:lnTo>
                      <a:pt x="228" y="0"/>
                    </a:lnTo>
                    <a:lnTo>
                      <a:pt x="218" y="0"/>
                    </a:lnTo>
                    <a:lnTo>
                      <a:pt x="211" y="0"/>
                    </a:lnTo>
                    <a:lnTo>
                      <a:pt x="203" y="0"/>
                    </a:lnTo>
                    <a:lnTo>
                      <a:pt x="197" y="0"/>
                    </a:lnTo>
                    <a:lnTo>
                      <a:pt x="193" y="0"/>
                    </a:lnTo>
                    <a:lnTo>
                      <a:pt x="188" y="0"/>
                    </a:lnTo>
                    <a:lnTo>
                      <a:pt x="186" y="0"/>
                    </a:lnTo>
                    <a:lnTo>
                      <a:pt x="186" y="0"/>
                    </a:lnTo>
                    <a:lnTo>
                      <a:pt x="185" y="0"/>
                    </a:lnTo>
                    <a:lnTo>
                      <a:pt x="184" y="0"/>
                    </a:lnTo>
                    <a:lnTo>
                      <a:pt x="172" y="0"/>
                    </a:lnTo>
                    <a:lnTo>
                      <a:pt x="163" y="0"/>
                    </a:lnTo>
                    <a:lnTo>
                      <a:pt x="157" y="0"/>
                    </a:lnTo>
                    <a:lnTo>
                      <a:pt x="154" y="0"/>
                    </a:lnTo>
                    <a:lnTo>
                      <a:pt x="149" y="0"/>
                    </a:lnTo>
                    <a:lnTo>
                      <a:pt x="145" y="2"/>
                    </a:lnTo>
                    <a:lnTo>
                      <a:pt x="139" y="2"/>
                    </a:lnTo>
                    <a:lnTo>
                      <a:pt x="130" y="4"/>
                    </a:lnTo>
                    <a:lnTo>
                      <a:pt x="123" y="5"/>
                    </a:lnTo>
                    <a:lnTo>
                      <a:pt x="113" y="8"/>
                    </a:lnTo>
                    <a:lnTo>
                      <a:pt x="102" y="10"/>
                    </a:lnTo>
                    <a:lnTo>
                      <a:pt x="90" y="13"/>
                    </a:lnTo>
                    <a:lnTo>
                      <a:pt x="78" y="15"/>
                    </a:lnTo>
                    <a:lnTo>
                      <a:pt x="67" y="17"/>
                    </a:lnTo>
                    <a:lnTo>
                      <a:pt x="58" y="20"/>
                    </a:lnTo>
                    <a:lnTo>
                      <a:pt x="52" y="21"/>
                    </a:lnTo>
                    <a:lnTo>
                      <a:pt x="43" y="25"/>
                    </a:lnTo>
                    <a:lnTo>
                      <a:pt x="33" y="27"/>
                    </a:lnTo>
                    <a:lnTo>
                      <a:pt x="26" y="30"/>
                    </a:lnTo>
                    <a:lnTo>
                      <a:pt x="18" y="32"/>
                    </a:lnTo>
                    <a:lnTo>
                      <a:pt x="13" y="34"/>
                    </a:lnTo>
                    <a:lnTo>
                      <a:pt x="9" y="36"/>
                    </a:lnTo>
                    <a:lnTo>
                      <a:pt x="5" y="37"/>
                    </a:lnTo>
                    <a:lnTo>
                      <a:pt x="2" y="38"/>
                    </a:lnTo>
                    <a:lnTo>
                      <a:pt x="1" y="39"/>
                    </a:lnTo>
                    <a:lnTo>
                      <a:pt x="1" y="39"/>
                    </a:lnTo>
                    <a:lnTo>
                      <a:pt x="1" y="39"/>
                    </a:lnTo>
                    <a:lnTo>
                      <a:pt x="0" y="39"/>
                    </a:lnTo>
                    <a:lnTo>
                      <a:pt x="7" y="55"/>
                    </a:lnTo>
                    <a:lnTo>
                      <a:pt x="10" y="67"/>
                    </a:lnTo>
                    <a:lnTo>
                      <a:pt x="11" y="78"/>
                    </a:lnTo>
                    <a:lnTo>
                      <a:pt x="13" y="87"/>
                    </a:lnTo>
                    <a:lnTo>
                      <a:pt x="21" y="94"/>
                    </a:lnTo>
                    <a:lnTo>
                      <a:pt x="29" y="99"/>
                    </a:lnTo>
                    <a:lnTo>
                      <a:pt x="35" y="104"/>
                    </a:lnTo>
                    <a:lnTo>
                      <a:pt x="38" y="105"/>
                    </a:lnTo>
                    <a:lnTo>
                      <a:pt x="29" y="110"/>
                    </a:lnTo>
                    <a:lnTo>
                      <a:pt x="48" y="132"/>
                    </a:lnTo>
                    <a:lnTo>
                      <a:pt x="43" y="130"/>
                    </a:lnTo>
                    <a:lnTo>
                      <a:pt x="34" y="126"/>
                    </a:lnTo>
                    <a:lnTo>
                      <a:pt x="30" y="127"/>
                    </a:lnTo>
                    <a:lnTo>
                      <a:pt x="38" y="139"/>
                    </a:lnTo>
                    <a:lnTo>
                      <a:pt x="49" y="156"/>
                    </a:lnTo>
                    <a:lnTo>
                      <a:pt x="54" y="167"/>
                    </a:lnTo>
                    <a:lnTo>
                      <a:pt x="54" y="173"/>
                    </a:lnTo>
                    <a:lnTo>
                      <a:pt x="54" y="175"/>
                    </a:lnTo>
                    <a:lnTo>
                      <a:pt x="51" y="172"/>
                    </a:lnTo>
                    <a:lnTo>
                      <a:pt x="46" y="167"/>
                    </a:lnTo>
                    <a:lnTo>
                      <a:pt x="44" y="167"/>
                    </a:lnTo>
                    <a:lnTo>
                      <a:pt x="45" y="180"/>
                    </a:lnTo>
                    <a:lnTo>
                      <a:pt x="54" y="197"/>
                    </a:lnTo>
                    <a:lnTo>
                      <a:pt x="62" y="209"/>
                    </a:lnTo>
                    <a:lnTo>
                      <a:pt x="67" y="221"/>
                    </a:lnTo>
                    <a:lnTo>
                      <a:pt x="65" y="236"/>
                    </a:lnTo>
                    <a:lnTo>
                      <a:pt x="58" y="254"/>
                    </a:lnTo>
                    <a:lnTo>
                      <a:pt x="57" y="273"/>
                    </a:lnTo>
                    <a:lnTo>
                      <a:pt x="61" y="294"/>
                    </a:lnTo>
                    <a:lnTo>
                      <a:pt x="69" y="312"/>
                    </a:lnTo>
                    <a:lnTo>
                      <a:pt x="79" y="325"/>
                    </a:lnTo>
                    <a:lnTo>
                      <a:pt x="85" y="330"/>
                    </a:lnTo>
                    <a:lnTo>
                      <a:pt x="89" y="330"/>
                    </a:lnTo>
                    <a:lnTo>
                      <a:pt x="90" y="328"/>
                    </a:lnTo>
                    <a:lnTo>
                      <a:pt x="88" y="336"/>
                    </a:lnTo>
                    <a:lnTo>
                      <a:pt x="80" y="348"/>
                    </a:lnTo>
                    <a:lnTo>
                      <a:pt x="73" y="360"/>
                    </a:lnTo>
                    <a:lnTo>
                      <a:pt x="71" y="367"/>
                    </a:lnTo>
                    <a:lnTo>
                      <a:pt x="69" y="377"/>
                    </a:lnTo>
                    <a:lnTo>
                      <a:pt x="66" y="386"/>
                    </a:lnTo>
                    <a:lnTo>
                      <a:pt x="58" y="392"/>
                    </a:lnTo>
                    <a:lnTo>
                      <a:pt x="51" y="397"/>
                    </a:lnTo>
                    <a:lnTo>
                      <a:pt x="43" y="401"/>
                    </a:lnTo>
                    <a:lnTo>
                      <a:pt x="37" y="404"/>
                    </a:lnTo>
                    <a:lnTo>
                      <a:pt x="32" y="405"/>
                    </a:lnTo>
                    <a:lnTo>
                      <a:pt x="29" y="405"/>
                    </a:lnTo>
                    <a:lnTo>
                      <a:pt x="28" y="406"/>
                    </a:lnTo>
                    <a:lnTo>
                      <a:pt x="28" y="408"/>
                    </a:lnTo>
                    <a:lnTo>
                      <a:pt x="27" y="410"/>
                    </a:lnTo>
                    <a:lnTo>
                      <a:pt x="26" y="411"/>
                    </a:lnTo>
                    <a:close/>
                  </a:path>
                </a:pathLst>
              </a:custGeom>
              <a:solidFill>
                <a:srgbClr val="FFFFFF">
                  <a:alpha val="50000"/>
                </a:srgbClr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5850" name="Freeform 10"/>
              <p:cNvSpPr>
                <a:spLocks/>
              </p:cNvSpPr>
              <p:nvPr/>
            </p:nvSpPr>
            <p:spPr bwMode="auto">
              <a:xfrm>
                <a:off x="2440" y="3020"/>
                <a:ext cx="54" cy="85"/>
              </a:xfrm>
              <a:custGeom>
                <a:avLst/>
                <a:gdLst/>
                <a:ahLst/>
                <a:cxnLst>
                  <a:cxn ang="0">
                    <a:pos x="48" y="10"/>
                  </a:cxn>
                  <a:cxn ang="0">
                    <a:pos x="54" y="29"/>
                  </a:cxn>
                  <a:cxn ang="0">
                    <a:pos x="71" y="54"/>
                  </a:cxn>
                  <a:cxn ang="0">
                    <a:pos x="107" y="93"/>
                  </a:cxn>
                  <a:cxn ang="0">
                    <a:pos x="135" y="130"/>
                  </a:cxn>
                  <a:cxn ang="0">
                    <a:pos x="129" y="153"/>
                  </a:cxn>
                  <a:cxn ang="0">
                    <a:pos x="112" y="177"/>
                  </a:cxn>
                  <a:cxn ang="0">
                    <a:pos x="84" y="200"/>
                  </a:cxn>
                  <a:cxn ang="0">
                    <a:pos x="54" y="209"/>
                  </a:cxn>
                  <a:cxn ang="0">
                    <a:pos x="31" y="209"/>
                  </a:cxn>
                  <a:cxn ang="0">
                    <a:pos x="12" y="211"/>
                  </a:cxn>
                  <a:cxn ang="0">
                    <a:pos x="1" y="217"/>
                  </a:cxn>
                  <a:cxn ang="0">
                    <a:pos x="1" y="232"/>
                  </a:cxn>
                  <a:cxn ang="0">
                    <a:pos x="9" y="248"/>
                  </a:cxn>
                  <a:cxn ang="0">
                    <a:pos x="17" y="243"/>
                  </a:cxn>
                  <a:cxn ang="0">
                    <a:pos x="19" y="224"/>
                  </a:cxn>
                  <a:cxn ang="0">
                    <a:pos x="24" y="225"/>
                  </a:cxn>
                  <a:cxn ang="0">
                    <a:pos x="21" y="239"/>
                  </a:cxn>
                  <a:cxn ang="0">
                    <a:pos x="32" y="237"/>
                  </a:cxn>
                  <a:cxn ang="0">
                    <a:pos x="54" y="228"/>
                  </a:cxn>
                  <a:cxn ang="0">
                    <a:pos x="78" y="224"/>
                  </a:cxn>
                  <a:cxn ang="0">
                    <a:pos x="98" y="220"/>
                  </a:cxn>
                  <a:cxn ang="0">
                    <a:pos x="117" y="209"/>
                  </a:cxn>
                  <a:cxn ang="0">
                    <a:pos x="135" y="186"/>
                  </a:cxn>
                  <a:cxn ang="0">
                    <a:pos x="152" y="160"/>
                  </a:cxn>
                  <a:cxn ang="0">
                    <a:pos x="162" y="142"/>
                  </a:cxn>
                  <a:cxn ang="0">
                    <a:pos x="148" y="124"/>
                  </a:cxn>
                  <a:cxn ang="0">
                    <a:pos x="113" y="87"/>
                  </a:cxn>
                  <a:cxn ang="0">
                    <a:pos x="81" y="50"/>
                  </a:cxn>
                  <a:cxn ang="0">
                    <a:pos x="63" y="18"/>
                  </a:cxn>
                  <a:cxn ang="0">
                    <a:pos x="56" y="3"/>
                  </a:cxn>
                  <a:cxn ang="0">
                    <a:pos x="50" y="0"/>
                  </a:cxn>
                </a:cxnLst>
                <a:rect l="0" t="0" r="r" b="b"/>
                <a:pathLst>
                  <a:path w="163" h="253">
                    <a:moveTo>
                      <a:pt x="48" y="0"/>
                    </a:moveTo>
                    <a:lnTo>
                      <a:pt x="48" y="10"/>
                    </a:lnTo>
                    <a:lnTo>
                      <a:pt x="51" y="19"/>
                    </a:lnTo>
                    <a:lnTo>
                      <a:pt x="54" y="29"/>
                    </a:lnTo>
                    <a:lnTo>
                      <a:pt x="62" y="41"/>
                    </a:lnTo>
                    <a:lnTo>
                      <a:pt x="71" y="54"/>
                    </a:lnTo>
                    <a:lnTo>
                      <a:pt x="87" y="71"/>
                    </a:lnTo>
                    <a:lnTo>
                      <a:pt x="107" y="93"/>
                    </a:lnTo>
                    <a:lnTo>
                      <a:pt x="134" y="119"/>
                    </a:lnTo>
                    <a:lnTo>
                      <a:pt x="135" y="130"/>
                    </a:lnTo>
                    <a:lnTo>
                      <a:pt x="134" y="141"/>
                    </a:lnTo>
                    <a:lnTo>
                      <a:pt x="129" y="153"/>
                    </a:lnTo>
                    <a:lnTo>
                      <a:pt x="121" y="165"/>
                    </a:lnTo>
                    <a:lnTo>
                      <a:pt x="112" y="177"/>
                    </a:lnTo>
                    <a:lnTo>
                      <a:pt x="98" y="189"/>
                    </a:lnTo>
                    <a:lnTo>
                      <a:pt x="84" y="200"/>
                    </a:lnTo>
                    <a:lnTo>
                      <a:pt x="65" y="209"/>
                    </a:lnTo>
                    <a:lnTo>
                      <a:pt x="54" y="209"/>
                    </a:lnTo>
                    <a:lnTo>
                      <a:pt x="42" y="209"/>
                    </a:lnTo>
                    <a:lnTo>
                      <a:pt x="31" y="209"/>
                    </a:lnTo>
                    <a:lnTo>
                      <a:pt x="21" y="210"/>
                    </a:lnTo>
                    <a:lnTo>
                      <a:pt x="12" y="211"/>
                    </a:lnTo>
                    <a:lnTo>
                      <a:pt x="6" y="214"/>
                    </a:lnTo>
                    <a:lnTo>
                      <a:pt x="1" y="217"/>
                    </a:lnTo>
                    <a:lnTo>
                      <a:pt x="0" y="222"/>
                    </a:lnTo>
                    <a:lnTo>
                      <a:pt x="1" y="232"/>
                    </a:lnTo>
                    <a:lnTo>
                      <a:pt x="3" y="241"/>
                    </a:lnTo>
                    <a:lnTo>
                      <a:pt x="9" y="248"/>
                    </a:lnTo>
                    <a:lnTo>
                      <a:pt x="18" y="253"/>
                    </a:lnTo>
                    <a:lnTo>
                      <a:pt x="17" y="243"/>
                    </a:lnTo>
                    <a:lnTo>
                      <a:pt x="17" y="232"/>
                    </a:lnTo>
                    <a:lnTo>
                      <a:pt x="19" y="224"/>
                    </a:lnTo>
                    <a:lnTo>
                      <a:pt x="28" y="216"/>
                    </a:lnTo>
                    <a:lnTo>
                      <a:pt x="24" y="225"/>
                    </a:lnTo>
                    <a:lnTo>
                      <a:pt x="23" y="232"/>
                    </a:lnTo>
                    <a:lnTo>
                      <a:pt x="21" y="239"/>
                    </a:lnTo>
                    <a:lnTo>
                      <a:pt x="21" y="244"/>
                    </a:lnTo>
                    <a:lnTo>
                      <a:pt x="32" y="237"/>
                    </a:lnTo>
                    <a:lnTo>
                      <a:pt x="43" y="231"/>
                    </a:lnTo>
                    <a:lnTo>
                      <a:pt x="54" y="228"/>
                    </a:lnTo>
                    <a:lnTo>
                      <a:pt x="67" y="226"/>
                    </a:lnTo>
                    <a:lnTo>
                      <a:pt x="78" y="224"/>
                    </a:lnTo>
                    <a:lnTo>
                      <a:pt x="88" y="222"/>
                    </a:lnTo>
                    <a:lnTo>
                      <a:pt x="98" y="220"/>
                    </a:lnTo>
                    <a:lnTo>
                      <a:pt x="107" y="216"/>
                    </a:lnTo>
                    <a:lnTo>
                      <a:pt x="117" y="209"/>
                    </a:lnTo>
                    <a:lnTo>
                      <a:pt x="126" y="199"/>
                    </a:lnTo>
                    <a:lnTo>
                      <a:pt x="135" y="186"/>
                    </a:lnTo>
                    <a:lnTo>
                      <a:pt x="145" y="172"/>
                    </a:lnTo>
                    <a:lnTo>
                      <a:pt x="152" y="160"/>
                    </a:lnTo>
                    <a:lnTo>
                      <a:pt x="158" y="149"/>
                    </a:lnTo>
                    <a:lnTo>
                      <a:pt x="162" y="142"/>
                    </a:lnTo>
                    <a:lnTo>
                      <a:pt x="163" y="139"/>
                    </a:lnTo>
                    <a:lnTo>
                      <a:pt x="148" y="124"/>
                    </a:lnTo>
                    <a:lnTo>
                      <a:pt x="131" y="105"/>
                    </a:lnTo>
                    <a:lnTo>
                      <a:pt x="113" y="87"/>
                    </a:lnTo>
                    <a:lnTo>
                      <a:pt x="97" y="69"/>
                    </a:lnTo>
                    <a:lnTo>
                      <a:pt x="81" y="50"/>
                    </a:lnTo>
                    <a:lnTo>
                      <a:pt x="70" y="33"/>
                    </a:lnTo>
                    <a:lnTo>
                      <a:pt x="63" y="18"/>
                    </a:lnTo>
                    <a:lnTo>
                      <a:pt x="60" y="4"/>
                    </a:lnTo>
                    <a:lnTo>
                      <a:pt x="56" y="3"/>
                    </a:lnTo>
                    <a:lnTo>
                      <a:pt x="52" y="2"/>
                    </a:lnTo>
                    <a:lnTo>
                      <a:pt x="50" y="0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FFFFFF">
                  <a:alpha val="50000"/>
                </a:srgbClr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5851" name="Freeform 11"/>
              <p:cNvSpPr>
                <a:spLocks/>
              </p:cNvSpPr>
              <p:nvPr/>
            </p:nvSpPr>
            <p:spPr bwMode="auto">
              <a:xfrm>
                <a:off x="2317" y="3044"/>
                <a:ext cx="36" cy="56"/>
              </a:xfrm>
              <a:custGeom>
                <a:avLst/>
                <a:gdLst/>
                <a:ahLst/>
                <a:cxnLst>
                  <a:cxn ang="0">
                    <a:pos x="32" y="89"/>
                  </a:cxn>
                  <a:cxn ang="0">
                    <a:pos x="22" y="105"/>
                  </a:cxn>
                  <a:cxn ang="0">
                    <a:pos x="11" y="121"/>
                  </a:cxn>
                  <a:cxn ang="0">
                    <a:pos x="3" y="136"/>
                  </a:cxn>
                  <a:cxn ang="0">
                    <a:pos x="0" y="146"/>
                  </a:cxn>
                  <a:cxn ang="0">
                    <a:pos x="2" y="153"/>
                  </a:cxn>
                  <a:cxn ang="0">
                    <a:pos x="3" y="156"/>
                  </a:cxn>
                  <a:cxn ang="0">
                    <a:pos x="5" y="160"/>
                  </a:cxn>
                  <a:cxn ang="0">
                    <a:pos x="9" y="162"/>
                  </a:cxn>
                  <a:cxn ang="0">
                    <a:pos x="8" y="154"/>
                  </a:cxn>
                  <a:cxn ang="0">
                    <a:pos x="8" y="148"/>
                  </a:cxn>
                  <a:cxn ang="0">
                    <a:pos x="11" y="143"/>
                  </a:cxn>
                  <a:cxn ang="0">
                    <a:pos x="20" y="137"/>
                  </a:cxn>
                  <a:cxn ang="0">
                    <a:pos x="15" y="148"/>
                  </a:cxn>
                  <a:cxn ang="0">
                    <a:pos x="15" y="156"/>
                  </a:cxn>
                  <a:cxn ang="0">
                    <a:pos x="15" y="162"/>
                  </a:cxn>
                  <a:cxn ang="0">
                    <a:pos x="16" y="165"/>
                  </a:cxn>
                  <a:cxn ang="0">
                    <a:pos x="19" y="166"/>
                  </a:cxn>
                  <a:cxn ang="0">
                    <a:pos x="22" y="167"/>
                  </a:cxn>
                  <a:cxn ang="0">
                    <a:pos x="26" y="168"/>
                  </a:cxn>
                  <a:cxn ang="0">
                    <a:pos x="32" y="167"/>
                  </a:cxn>
                  <a:cxn ang="0">
                    <a:pos x="34" y="167"/>
                  </a:cxn>
                  <a:cxn ang="0">
                    <a:pos x="36" y="167"/>
                  </a:cxn>
                  <a:cxn ang="0">
                    <a:pos x="38" y="167"/>
                  </a:cxn>
                  <a:cxn ang="0">
                    <a:pos x="39" y="167"/>
                  </a:cxn>
                  <a:cxn ang="0">
                    <a:pos x="38" y="159"/>
                  </a:cxn>
                  <a:cxn ang="0">
                    <a:pos x="38" y="151"/>
                  </a:cxn>
                  <a:cxn ang="0">
                    <a:pos x="42" y="145"/>
                  </a:cxn>
                  <a:cxn ang="0">
                    <a:pos x="50" y="139"/>
                  </a:cxn>
                  <a:cxn ang="0">
                    <a:pos x="45" y="150"/>
                  </a:cxn>
                  <a:cxn ang="0">
                    <a:pos x="45" y="159"/>
                  </a:cxn>
                  <a:cxn ang="0">
                    <a:pos x="47" y="165"/>
                  </a:cxn>
                  <a:cxn ang="0">
                    <a:pos x="48" y="167"/>
                  </a:cxn>
                  <a:cxn ang="0">
                    <a:pos x="56" y="166"/>
                  </a:cxn>
                  <a:cxn ang="0">
                    <a:pos x="62" y="166"/>
                  </a:cxn>
                  <a:cxn ang="0">
                    <a:pos x="69" y="165"/>
                  </a:cxn>
                  <a:cxn ang="0">
                    <a:pos x="75" y="165"/>
                  </a:cxn>
                  <a:cxn ang="0">
                    <a:pos x="78" y="164"/>
                  </a:cxn>
                  <a:cxn ang="0">
                    <a:pos x="82" y="162"/>
                  </a:cxn>
                  <a:cxn ang="0">
                    <a:pos x="86" y="161"/>
                  </a:cxn>
                  <a:cxn ang="0">
                    <a:pos x="89" y="159"/>
                  </a:cxn>
                  <a:cxn ang="0">
                    <a:pos x="97" y="146"/>
                  </a:cxn>
                  <a:cxn ang="0">
                    <a:pos x="104" y="126"/>
                  </a:cxn>
                  <a:cxn ang="0">
                    <a:pos x="108" y="101"/>
                  </a:cxn>
                  <a:cxn ang="0">
                    <a:pos x="106" y="78"/>
                  </a:cxn>
                  <a:cxn ang="0">
                    <a:pos x="103" y="60"/>
                  </a:cxn>
                  <a:cxn ang="0">
                    <a:pos x="99" y="39"/>
                  </a:cxn>
                  <a:cxn ang="0">
                    <a:pos x="95" y="18"/>
                  </a:cxn>
                  <a:cxn ang="0">
                    <a:pos x="91" y="0"/>
                  </a:cxn>
                  <a:cxn ang="0">
                    <a:pos x="86" y="15"/>
                  </a:cxn>
                  <a:cxn ang="0">
                    <a:pos x="80" y="26"/>
                  </a:cxn>
                  <a:cxn ang="0">
                    <a:pos x="75" y="34"/>
                  </a:cxn>
                  <a:cxn ang="0">
                    <a:pos x="70" y="43"/>
                  </a:cxn>
                  <a:cxn ang="0">
                    <a:pos x="65" y="49"/>
                  </a:cxn>
                  <a:cxn ang="0">
                    <a:pos x="60" y="54"/>
                  </a:cxn>
                  <a:cxn ang="0">
                    <a:pos x="56" y="59"/>
                  </a:cxn>
                  <a:cxn ang="0">
                    <a:pos x="53" y="64"/>
                  </a:cxn>
                  <a:cxn ang="0">
                    <a:pos x="48" y="71"/>
                  </a:cxn>
                  <a:cxn ang="0">
                    <a:pos x="42" y="77"/>
                  </a:cxn>
                  <a:cxn ang="0">
                    <a:pos x="37" y="83"/>
                  </a:cxn>
                  <a:cxn ang="0">
                    <a:pos x="32" y="89"/>
                  </a:cxn>
                </a:cxnLst>
                <a:rect l="0" t="0" r="r" b="b"/>
                <a:pathLst>
                  <a:path w="108" h="168">
                    <a:moveTo>
                      <a:pt x="32" y="89"/>
                    </a:moveTo>
                    <a:lnTo>
                      <a:pt x="22" y="105"/>
                    </a:lnTo>
                    <a:lnTo>
                      <a:pt x="11" y="121"/>
                    </a:lnTo>
                    <a:lnTo>
                      <a:pt x="3" y="136"/>
                    </a:lnTo>
                    <a:lnTo>
                      <a:pt x="0" y="146"/>
                    </a:lnTo>
                    <a:lnTo>
                      <a:pt x="2" y="153"/>
                    </a:lnTo>
                    <a:lnTo>
                      <a:pt x="3" y="156"/>
                    </a:lnTo>
                    <a:lnTo>
                      <a:pt x="5" y="160"/>
                    </a:lnTo>
                    <a:lnTo>
                      <a:pt x="9" y="162"/>
                    </a:lnTo>
                    <a:lnTo>
                      <a:pt x="8" y="154"/>
                    </a:lnTo>
                    <a:lnTo>
                      <a:pt x="8" y="148"/>
                    </a:lnTo>
                    <a:lnTo>
                      <a:pt x="11" y="143"/>
                    </a:lnTo>
                    <a:lnTo>
                      <a:pt x="20" y="137"/>
                    </a:lnTo>
                    <a:lnTo>
                      <a:pt x="15" y="148"/>
                    </a:lnTo>
                    <a:lnTo>
                      <a:pt x="15" y="156"/>
                    </a:lnTo>
                    <a:lnTo>
                      <a:pt x="15" y="162"/>
                    </a:lnTo>
                    <a:lnTo>
                      <a:pt x="16" y="165"/>
                    </a:lnTo>
                    <a:lnTo>
                      <a:pt x="19" y="166"/>
                    </a:lnTo>
                    <a:lnTo>
                      <a:pt x="22" y="167"/>
                    </a:lnTo>
                    <a:lnTo>
                      <a:pt x="26" y="168"/>
                    </a:lnTo>
                    <a:lnTo>
                      <a:pt x="32" y="167"/>
                    </a:lnTo>
                    <a:lnTo>
                      <a:pt x="34" y="167"/>
                    </a:lnTo>
                    <a:lnTo>
                      <a:pt x="36" y="167"/>
                    </a:lnTo>
                    <a:lnTo>
                      <a:pt x="38" y="167"/>
                    </a:lnTo>
                    <a:lnTo>
                      <a:pt x="39" y="167"/>
                    </a:lnTo>
                    <a:lnTo>
                      <a:pt x="38" y="159"/>
                    </a:lnTo>
                    <a:lnTo>
                      <a:pt x="38" y="151"/>
                    </a:lnTo>
                    <a:lnTo>
                      <a:pt x="42" y="145"/>
                    </a:lnTo>
                    <a:lnTo>
                      <a:pt x="50" y="139"/>
                    </a:lnTo>
                    <a:lnTo>
                      <a:pt x="45" y="150"/>
                    </a:lnTo>
                    <a:lnTo>
                      <a:pt x="45" y="159"/>
                    </a:lnTo>
                    <a:lnTo>
                      <a:pt x="47" y="165"/>
                    </a:lnTo>
                    <a:lnTo>
                      <a:pt x="48" y="167"/>
                    </a:lnTo>
                    <a:lnTo>
                      <a:pt x="56" y="166"/>
                    </a:lnTo>
                    <a:lnTo>
                      <a:pt x="62" y="166"/>
                    </a:lnTo>
                    <a:lnTo>
                      <a:pt x="69" y="165"/>
                    </a:lnTo>
                    <a:lnTo>
                      <a:pt x="75" y="165"/>
                    </a:lnTo>
                    <a:lnTo>
                      <a:pt x="78" y="164"/>
                    </a:lnTo>
                    <a:lnTo>
                      <a:pt x="82" y="162"/>
                    </a:lnTo>
                    <a:lnTo>
                      <a:pt x="86" y="161"/>
                    </a:lnTo>
                    <a:lnTo>
                      <a:pt x="89" y="159"/>
                    </a:lnTo>
                    <a:lnTo>
                      <a:pt x="97" y="146"/>
                    </a:lnTo>
                    <a:lnTo>
                      <a:pt x="104" y="126"/>
                    </a:lnTo>
                    <a:lnTo>
                      <a:pt x="108" y="101"/>
                    </a:lnTo>
                    <a:lnTo>
                      <a:pt x="106" y="78"/>
                    </a:lnTo>
                    <a:lnTo>
                      <a:pt x="103" y="60"/>
                    </a:lnTo>
                    <a:lnTo>
                      <a:pt x="99" y="39"/>
                    </a:lnTo>
                    <a:lnTo>
                      <a:pt x="95" y="18"/>
                    </a:lnTo>
                    <a:lnTo>
                      <a:pt x="91" y="0"/>
                    </a:lnTo>
                    <a:lnTo>
                      <a:pt x="86" y="15"/>
                    </a:lnTo>
                    <a:lnTo>
                      <a:pt x="80" y="26"/>
                    </a:lnTo>
                    <a:lnTo>
                      <a:pt x="75" y="34"/>
                    </a:lnTo>
                    <a:lnTo>
                      <a:pt x="70" y="43"/>
                    </a:lnTo>
                    <a:lnTo>
                      <a:pt x="65" y="49"/>
                    </a:lnTo>
                    <a:lnTo>
                      <a:pt x="60" y="54"/>
                    </a:lnTo>
                    <a:lnTo>
                      <a:pt x="56" y="59"/>
                    </a:lnTo>
                    <a:lnTo>
                      <a:pt x="53" y="64"/>
                    </a:lnTo>
                    <a:lnTo>
                      <a:pt x="48" y="71"/>
                    </a:lnTo>
                    <a:lnTo>
                      <a:pt x="42" y="77"/>
                    </a:lnTo>
                    <a:lnTo>
                      <a:pt x="37" y="83"/>
                    </a:lnTo>
                    <a:lnTo>
                      <a:pt x="32" y="89"/>
                    </a:lnTo>
                    <a:close/>
                  </a:path>
                </a:pathLst>
              </a:custGeom>
              <a:solidFill>
                <a:srgbClr val="FFFFFF">
                  <a:alpha val="50000"/>
                </a:srgbClr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5852" name="Freeform 12"/>
              <p:cNvSpPr>
                <a:spLocks/>
              </p:cNvSpPr>
              <p:nvPr/>
            </p:nvSpPr>
            <p:spPr bwMode="auto">
              <a:xfrm>
                <a:off x="2204" y="2910"/>
                <a:ext cx="23" cy="16"/>
              </a:xfrm>
              <a:custGeom>
                <a:avLst/>
                <a:gdLst/>
                <a:ahLst/>
                <a:cxnLst>
                  <a:cxn ang="0">
                    <a:pos x="69" y="29"/>
                  </a:cxn>
                  <a:cxn ang="0">
                    <a:pos x="61" y="17"/>
                  </a:cxn>
                  <a:cxn ang="0">
                    <a:pos x="54" y="9"/>
                  </a:cxn>
                  <a:cxn ang="0">
                    <a:pos x="48" y="4"/>
                  </a:cxn>
                  <a:cxn ang="0">
                    <a:pos x="41" y="1"/>
                  </a:cxn>
                  <a:cxn ang="0">
                    <a:pos x="30" y="0"/>
                  </a:cxn>
                  <a:cxn ang="0">
                    <a:pos x="22" y="1"/>
                  </a:cxn>
                  <a:cxn ang="0">
                    <a:pos x="14" y="4"/>
                  </a:cxn>
                  <a:cxn ang="0">
                    <a:pos x="9" y="7"/>
                  </a:cxn>
                  <a:cxn ang="0">
                    <a:pos x="4" y="11"/>
                  </a:cxn>
                  <a:cxn ang="0">
                    <a:pos x="2" y="15"/>
                  </a:cxn>
                  <a:cxn ang="0">
                    <a:pos x="0" y="17"/>
                  </a:cxn>
                  <a:cxn ang="0">
                    <a:pos x="0" y="18"/>
                  </a:cxn>
                  <a:cxn ang="0">
                    <a:pos x="6" y="29"/>
                  </a:cxn>
                  <a:cxn ang="0">
                    <a:pos x="12" y="37"/>
                  </a:cxn>
                  <a:cxn ang="0">
                    <a:pos x="18" y="43"/>
                  </a:cxn>
                  <a:cxn ang="0">
                    <a:pos x="26" y="46"/>
                  </a:cxn>
                  <a:cxn ang="0">
                    <a:pos x="35" y="48"/>
                  </a:cxn>
                  <a:cxn ang="0">
                    <a:pos x="42" y="46"/>
                  </a:cxn>
                  <a:cxn ang="0">
                    <a:pos x="50" y="44"/>
                  </a:cxn>
                  <a:cxn ang="0">
                    <a:pos x="56" y="40"/>
                  </a:cxn>
                  <a:cxn ang="0">
                    <a:pos x="62" y="37"/>
                  </a:cxn>
                  <a:cxn ang="0">
                    <a:pos x="65" y="33"/>
                  </a:cxn>
                  <a:cxn ang="0">
                    <a:pos x="68" y="31"/>
                  </a:cxn>
                  <a:cxn ang="0">
                    <a:pos x="69" y="29"/>
                  </a:cxn>
                </a:cxnLst>
                <a:rect l="0" t="0" r="r" b="b"/>
                <a:pathLst>
                  <a:path w="69" h="48">
                    <a:moveTo>
                      <a:pt x="69" y="29"/>
                    </a:moveTo>
                    <a:lnTo>
                      <a:pt x="61" y="17"/>
                    </a:lnTo>
                    <a:lnTo>
                      <a:pt x="54" y="9"/>
                    </a:lnTo>
                    <a:lnTo>
                      <a:pt x="48" y="4"/>
                    </a:lnTo>
                    <a:lnTo>
                      <a:pt x="41" y="1"/>
                    </a:lnTo>
                    <a:lnTo>
                      <a:pt x="30" y="0"/>
                    </a:lnTo>
                    <a:lnTo>
                      <a:pt x="22" y="1"/>
                    </a:lnTo>
                    <a:lnTo>
                      <a:pt x="14" y="4"/>
                    </a:lnTo>
                    <a:lnTo>
                      <a:pt x="9" y="7"/>
                    </a:lnTo>
                    <a:lnTo>
                      <a:pt x="4" y="11"/>
                    </a:lnTo>
                    <a:lnTo>
                      <a:pt x="2" y="15"/>
                    </a:lnTo>
                    <a:lnTo>
                      <a:pt x="0" y="17"/>
                    </a:lnTo>
                    <a:lnTo>
                      <a:pt x="0" y="18"/>
                    </a:lnTo>
                    <a:lnTo>
                      <a:pt x="6" y="29"/>
                    </a:lnTo>
                    <a:lnTo>
                      <a:pt x="12" y="37"/>
                    </a:lnTo>
                    <a:lnTo>
                      <a:pt x="18" y="43"/>
                    </a:lnTo>
                    <a:lnTo>
                      <a:pt x="26" y="46"/>
                    </a:lnTo>
                    <a:lnTo>
                      <a:pt x="35" y="48"/>
                    </a:lnTo>
                    <a:lnTo>
                      <a:pt x="42" y="46"/>
                    </a:lnTo>
                    <a:lnTo>
                      <a:pt x="50" y="44"/>
                    </a:lnTo>
                    <a:lnTo>
                      <a:pt x="56" y="40"/>
                    </a:lnTo>
                    <a:lnTo>
                      <a:pt x="62" y="37"/>
                    </a:lnTo>
                    <a:lnTo>
                      <a:pt x="65" y="33"/>
                    </a:lnTo>
                    <a:lnTo>
                      <a:pt x="68" y="31"/>
                    </a:lnTo>
                    <a:lnTo>
                      <a:pt x="69" y="29"/>
                    </a:lnTo>
                    <a:close/>
                  </a:path>
                </a:pathLst>
              </a:custGeom>
              <a:solidFill>
                <a:srgbClr val="000000">
                  <a:alpha val="50000"/>
                </a:srgbClr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5853" name="Freeform 13"/>
              <p:cNvSpPr>
                <a:spLocks/>
              </p:cNvSpPr>
              <p:nvPr/>
            </p:nvSpPr>
            <p:spPr bwMode="auto">
              <a:xfrm>
                <a:off x="2250" y="2906"/>
                <a:ext cx="23" cy="16"/>
              </a:xfrm>
              <a:custGeom>
                <a:avLst/>
                <a:gdLst/>
                <a:ahLst/>
                <a:cxnLst>
                  <a:cxn ang="0">
                    <a:pos x="0" y="36"/>
                  </a:cxn>
                  <a:cxn ang="0">
                    <a:pos x="6" y="23"/>
                  </a:cxn>
                  <a:cxn ang="0">
                    <a:pos x="10" y="13"/>
                  </a:cxn>
                  <a:cxn ang="0">
                    <a:pos x="17" y="7"/>
                  </a:cxn>
                  <a:cxn ang="0">
                    <a:pos x="23" y="3"/>
                  </a:cxn>
                  <a:cxn ang="0">
                    <a:pos x="32" y="1"/>
                  </a:cxn>
                  <a:cxn ang="0">
                    <a:pos x="42" y="0"/>
                  </a:cxn>
                  <a:cxn ang="0">
                    <a:pos x="49" y="2"/>
                  </a:cxn>
                  <a:cxn ang="0">
                    <a:pos x="56" y="5"/>
                  </a:cxn>
                  <a:cxn ang="0">
                    <a:pos x="60" y="7"/>
                  </a:cxn>
                  <a:cxn ang="0">
                    <a:pos x="64" y="9"/>
                  </a:cxn>
                  <a:cxn ang="0">
                    <a:pos x="65" y="12"/>
                  </a:cxn>
                  <a:cxn ang="0">
                    <a:pos x="67" y="13"/>
                  </a:cxn>
                  <a:cxn ang="0">
                    <a:pos x="63" y="24"/>
                  </a:cxn>
                  <a:cxn ang="0">
                    <a:pos x="58" y="34"/>
                  </a:cxn>
                  <a:cxn ang="0">
                    <a:pos x="52" y="40"/>
                  </a:cxn>
                  <a:cxn ang="0">
                    <a:pos x="45" y="45"/>
                  </a:cxn>
                  <a:cxn ang="0">
                    <a:pos x="37" y="47"/>
                  </a:cxn>
                  <a:cxn ang="0">
                    <a:pos x="29" y="48"/>
                  </a:cxn>
                  <a:cxn ang="0">
                    <a:pos x="21" y="47"/>
                  </a:cxn>
                  <a:cxn ang="0">
                    <a:pos x="14" y="45"/>
                  </a:cxn>
                  <a:cxn ang="0">
                    <a:pos x="8" y="42"/>
                  </a:cxn>
                  <a:cxn ang="0">
                    <a:pos x="3" y="39"/>
                  </a:cxn>
                  <a:cxn ang="0">
                    <a:pos x="1" y="37"/>
                  </a:cxn>
                  <a:cxn ang="0">
                    <a:pos x="0" y="36"/>
                  </a:cxn>
                </a:cxnLst>
                <a:rect l="0" t="0" r="r" b="b"/>
                <a:pathLst>
                  <a:path w="67" h="48">
                    <a:moveTo>
                      <a:pt x="0" y="36"/>
                    </a:moveTo>
                    <a:lnTo>
                      <a:pt x="6" y="23"/>
                    </a:lnTo>
                    <a:lnTo>
                      <a:pt x="10" y="13"/>
                    </a:lnTo>
                    <a:lnTo>
                      <a:pt x="17" y="7"/>
                    </a:lnTo>
                    <a:lnTo>
                      <a:pt x="23" y="3"/>
                    </a:lnTo>
                    <a:lnTo>
                      <a:pt x="32" y="1"/>
                    </a:lnTo>
                    <a:lnTo>
                      <a:pt x="42" y="0"/>
                    </a:lnTo>
                    <a:lnTo>
                      <a:pt x="49" y="2"/>
                    </a:lnTo>
                    <a:lnTo>
                      <a:pt x="56" y="5"/>
                    </a:lnTo>
                    <a:lnTo>
                      <a:pt x="60" y="7"/>
                    </a:lnTo>
                    <a:lnTo>
                      <a:pt x="64" y="9"/>
                    </a:lnTo>
                    <a:lnTo>
                      <a:pt x="65" y="12"/>
                    </a:lnTo>
                    <a:lnTo>
                      <a:pt x="67" y="13"/>
                    </a:lnTo>
                    <a:lnTo>
                      <a:pt x="63" y="24"/>
                    </a:lnTo>
                    <a:lnTo>
                      <a:pt x="58" y="34"/>
                    </a:lnTo>
                    <a:lnTo>
                      <a:pt x="52" y="40"/>
                    </a:lnTo>
                    <a:lnTo>
                      <a:pt x="45" y="45"/>
                    </a:lnTo>
                    <a:lnTo>
                      <a:pt x="37" y="47"/>
                    </a:lnTo>
                    <a:lnTo>
                      <a:pt x="29" y="48"/>
                    </a:lnTo>
                    <a:lnTo>
                      <a:pt x="21" y="47"/>
                    </a:lnTo>
                    <a:lnTo>
                      <a:pt x="14" y="45"/>
                    </a:lnTo>
                    <a:lnTo>
                      <a:pt x="8" y="42"/>
                    </a:lnTo>
                    <a:lnTo>
                      <a:pt x="3" y="39"/>
                    </a:lnTo>
                    <a:lnTo>
                      <a:pt x="1" y="37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000000">
                  <a:alpha val="50000"/>
                </a:srgbClr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5854" name="Freeform 14"/>
              <p:cNvSpPr>
                <a:spLocks/>
              </p:cNvSpPr>
              <p:nvPr/>
            </p:nvSpPr>
            <p:spPr bwMode="auto">
              <a:xfrm>
                <a:off x="2207" y="2912"/>
                <a:ext cx="18" cy="12"/>
              </a:xfrm>
              <a:custGeom>
                <a:avLst/>
                <a:gdLst/>
                <a:ahLst/>
                <a:cxnLst>
                  <a:cxn ang="0">
                    <a:pos x="0" y="11"/>
                  </a:cxn>
                  <a:cxn ang="0">
                    <a:pos x="7" y="5"/>
                  </a:cxn>
                  <a:cxn ang="0">
                    <a:pos x="15" y="1"/>
                  </a:cxn>
                  <a:cxn ang="0">
                    <a:pos x="22" y="0"/>
                  </a:cxn>
                  <a:cxn ang="0">
                    <a:pos x="29" y="0"/>
                  </a:cxn>
                  <a:cxn ang="0">
                    <a:pos x="40" y="4"/>
                  </a:cxn>
                  <a:cxn ang="0">
                    <a:pos x="48" y="11"/>
                  </a:cxn>
                  <a:cxn ang="0">
                    <a:pos x="53" y="17"/>
                  </a:cxn>
                  <a:cxn ang="0">
                    <a:pos x="54" y="21"/>
                  </a:cxn>
                  <a:cxn ang="0">
                    <a:pos x="46" y="28"/>
                  </a:cxn>
                  <a:cxn ang="0">
                    <a:pos x="39" y="33"/>
                  </a:cxn>
                  <a:cxn ang="0">
                    <a:pos x="33" y="36"/>
                  </a:cxn>
                  <a:cxn ang="0">
                    <a:pos x="26" y="36"/>
                  </a:cxn>
                  <a:cxn ang="0">
                    <a:pos x="10" y="31"/>
                  </a:cxn>
                  <a:cxn ang="0">
                    <a:pos x="3" y="22"/>
                  </a:cxn>
                  <a:cxn ang="0">
                    <a:pos x="0" y="15"/>
                  </a:cxn>
                  <a:cxn ang="0">
                    <a:pos x="0" y="11"/>
                  </a:cxn>
                </a:cxnLst>
                <a:rect l="0" t="0" r="r" b="b"/>
                <a:pathLst>
                  <a:path w="54" h="36">
                    <a:moveTo>
                      <a:pt x="0" y="11"/>
                    </a:moveTo>
                    <a:lnTo>
                      <a:pt x="7" y="5"/>
                    </a:lnTo>
                    <a:lnTo>
                      <a:pt x="15" y="1"/>
                    </a:lnTo>
                    <a:lnTo>
                      <a:pt x="22" y="0"/>
                    </a:lnTo>
                    <a:lnTo>
                      <a:pt x="29" y="0"/>
                    </a:lnTo>
                    <a:lnTo>
                      <a:pt x="40" y="4"/>
                    </a:lnTo>
                    <a:lnTo>
                      <a:pt x="48" y="11"/>
                    </a:lnTo>
                    <a:lnTo>
                      <a:pt x="53" y="17"/>
                    </a:lnTo>
                    <a:lnTo>
                      <a:pt x="54" y="21"/>
                    </a:lnTo>
                    <a:lnTo>
                      <a:pt x="46" y="28"/>
                    </a:lnTo>
                    <a:lnTo>
                      <a:pt x="39" y="33"/>
                    </a:lnTo>
                    <a:lnTo>
                      <a:pt x="33" y="36"/>
                    </a:lnTo>
                    <a:lnTo>
                      <a:pt x="26" y="36"/>
                    </a:lnTo>
                    <a:lnTo>
                      <a:pt x="10" y="31"/>
                    </a:lnTo>
                    <a:lnTo>
                      <a:pt x="3" y="22"/>
                    </a:lnTo>
                    <a:lnTo>
                      <a:pt x="0" y="15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FFFFFF">
                  <a:alpha val="50000"/>
                </a:srgbClr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5855" name="Freeform 15"/>
              <p:cNvSpPr>
                <a:spLocks/>
              </p:cNvSpPr>
              <p:nvPr/>
            </p:nvSpPr>
            <p:spPr bwMode="auto">
              <a:xfrm>
                <a:off x="2253" y="2908"/>
                <a:ext cx="16" cy="13"/>
              </a:xfrm>
              <a:custGeom>
                <a:avLst/>
                <a:gdLst/>
                <a:ahLst/>
                <a:cxnLst>
                  <a:cxn ang="0">
                    <a:pos x="50" y="7"/>
                  </a:cxn>
                  <a:cxn ang="0">
                    <a:pos x="42" y="2"/>
                  </a:cxn>
                  <a:cxn ang="0">
                    <a:pos x="35" y="0"/>
                  </a:cxn>
                  <a:cxn ang="0">
                    <a:pos x="28" y="0"/>
                  </a:cxn>
                  <a:cxn ang="0">
                    <a:pos x="21" y="1"/>
                  </a:cxn>
                  <a:cxn ang="0">
                    <a:pos x="10" y="7"/>
                  </a:cxn>
                  <a:cxn ang="0">
                    <a:pos x="3" y="16"/>
                  </a:cxn>
                  <a:cxn ang="0">
                    <a:pos x="1" y="23"/>
                  </a:cxn>
                  <a:cxn ang="0">
                    <a:pos x="0" y="27"/>
                  </a:cxn>
                  <a:cxn ang="0">
                    <a:pos x="8" y="33"/>
                  </a:cxn>
                  <a:cxn ang="0">
                    <a:pos x="17" y="36"/>
                  </a:cxn>
                  <a:cxn ang="0">
                    <a:pos x="23" y="38"/>
                  </a:cxn>
                  <a:cxn ang="0">
                    <a:pos x="30" y="36"/>
                  </a:cxn>
                  <a:cxn ang="0">
                    <a:pos x="44" y="28"/>
                  </a:cxn>
                  <a:cxn ang="0">
                    <a:pos x="50" y="18"/>
                  </a:cxn>
                  <a:cxn ang="0">
                    <a:pos x="50" y="11"/>
                  </a:cxn>
                  <a:cxn ang="0">
                    <a:pos x="50" y="7"/>
                  </a:cxn>
                </a:cxnLst>
                <a:rect l="0" t="0" r="r" b="b"/>
                <a:pathLst>
                  <a:path w="50" h="38">
                    <a:moveTo>
                      <a:pt x="50" y="7"/>
                    </a:moveTo>
                    <a:lnTo>
                      <a:pt x="42" y="2"/>
                    </a:lnTo>
                    <a:lnTo>
                      <a:pt x="35" y="0"/>
                    </a:lnTo>
                    <a:lnTo>
                      <a:pt x="28" y="0"/>
                    </a:lnTo>
                    <a:lnTo>
                      <a:pt x="21" y="1"/>
                    </a:lnTo>
                    <a:lnTo>
                      <a:pt x="10" y="7"/>
                    </a:lnTo>
                    <a:lnTo>
                      <a:pt x="3" y="16"/>
                    </a:lnTo>
                    <a:lnTo>
                      <a:pt x="1" y="23"/>
                    </a:lnTo>
                    <a:lnTo>
                      <a:pt x="0" y="27"/>
                    </a:lnTo>
                    <a:lnTo>
                      <a:pt x="8" y="33"/>
                    </a:lnTo>
                    <a:lnTo>
                      <a:pt x="17" y="36"/>
                    </a:lnTo>
                    <a:lnTo>
                      <a:pt x="23" y="38"/>
                    </a:lnTo>
                    <a:lnTo>
                      <a:pt x="30" y="36"/>
                    </a:lnTo>
                    <a:lnTo>
                      <a:pt x="44" y="28"/>
                    </a:lnTo>
                    <a:lnTo>
                      <a:pt x="50" y="18"/>
                    </a:lnTo>
                    <a:lnTo>
                      <a:pt x="50" y="11"/>
                    </a:lnTo>
                    <a:lnTo>
                      <a:pt x="50" y="7"/>
                    </a:lnTo>
                    <a:close/>
                  </a:path>
                </a:pathLst>
              </a:custGeom>
              <a:solidFill>
                <a:srgbClr val="FFFFFF">
                  <a:alpha val="50000"/>
                </a:srgbClr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5856" name="Freeform 16"/>
              <p:cNvSpPr>
                <a:spLocks/>
              </p:cNvSpPr>
              <p:nvPr/>
            </p:nvSpPr>
            <p:spPr bwMode="auto">
              <a:xfrm>
                <a:off x="2210" y="2911"/>
                <a:ext cx="13" cy="11"/>
              </a:xfrm>
              <a:custGeom>
                <a:avLst/>
                <a:gdLst/>
                <a:ahLst/>
                <a:cxnLst>
                  <a:cxn ang="0">
                    <a:pos x="18" y="34"/>
                  </a:cxn>
                  <a:cxn ang="0">
                    <a:pos x="25" y="33"/>
                  </a:cxn>
                  <a:cxn ang="0">
                    <a:pos x="32" y="30"/>
                  </a:cxn>
                  <a:cxn ang="0">
                    <a:pos x="36" y="25"/>
                  </a:cxn>
                  <a:cxn ang="0">
                    <a:pos x="38" y="17"/>
                  </a:cxn>
                  <a:cxn ang="0">
                    <a:pos x="36" y="11"/>
                  </a:cxn>
                  <a:cxn ang="0">
                    <a:pos x="32" y="5"/>
                  </a:cxn>
                  <a:cxn ang="0">
                    <a:pos x="25" y="1"/>
                  </a:cxn>
                  <a:cxn ang="0">
                    <a:pos x="18" y="0"/>
                  </a:cxn>
                  <a:cxn ang="0">
                    <a:pos x="11" y="1"/>
                  </a:cxn>
                  <a:cxn ang="0">
                    <a:pos x="6" y="5"/>
                  </a:cxn>
                  <a:cxn ang="0">
                    <a:pos x="1" y="11"/>
                  </a:cxn>
                  <a:cxn ang="0">
                    <a:pos x="0" y="17"/>
                  </a:cxn>
                  <a:cxn ang="0">
                    <a:pos x="1" y="25"/>
                  </a:cxn>
                  <a:cxn ang="0">
                    <a:pos x="6" y="30"/>
                  </a:cxn>
                  <a:cxn ang="0">
                    <a:pos x="11" y="33"/>
                  </a:cxn>
                  <a:cxn ang="0">
                    <a:pos x="18" y="34"/>
                  </a:cxn>
                </a:cxnLst>
                <a:rect l="0" t="0" r="r" b="b"/>
                <a:pathLst>
                  <a:path w="38" h="34">
                    <a:moveTo>
                      <a:pt x="18" y="34"/>
                    </a:moveTo>
                    <a:lnTo>
                      <a:pt x="25" y="33"/>
                    </a:lnTo>
                    <a:lnTo>
                      <a:pt x="32" y="30"/>
                    </a:lnTo>
                    <a:lnTo>
                      <a:pt x="36" y="25"/>
                    </a:lnTo>
                    <a:lnTo>
                      <a:pt x="38" y="17"/>
                    </a:lnTo>
                    <a:lnTo>
                      <a:pt x="36" y="11"/>
                    </a:lnTo>
                    <a:lnTo>
                      <a:pt x="32" y="5"/>
                    </a:lnTo>
                    <a:lnTo>
                      <a:pt x="25" y="1"/>
                    </a:lnTo>
                    <a:lnTo>
                      <a:pt x="18" y="0"/>
                    </a:lnTo>
                    <a:lnTo>
                      <a:pt x="11" y="1"/>
                    </a:lnTo>
                    <a:lnTo>
                      <a:pt x="6" y="5"/>
                    </a:lnTo>
                    <a:lnTo>
                      <a:pt x="1" y="11"/>
                    </a:lnTo>
                    <a:lnTo>
                      <a:pt x="0" y="17"/>
                    </a:lnTo>
                    <a:lnTo>
                      <a:pt x="1" y="25"/>
                    </a:lnTo>
                    <a:lnTo>
                      <a:pt x="6" y="30"/>
                    </a:lnTo>
                    <a:lnTo>
                      <a:pt x="11" y="33"/>
                    </a:lnTo>
                    <a:lnTo>
                      <a:pt x="18" y="34"/>
                    </a:lnTo>
                    <a:close/>
                  </a:path>
                </a:pathLst>
              </a:custGeom>
              <a:solidFill>
                <a:srgbClr val="000000">
                  <a:alpha val="50000"/>
                </a:srgbClr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5857" name="Freeform 17"/>
              <p:cNvSpPr>
                <a:spLocks/>
              </p:cNvSpPr>
              <p:nvPr/>
            </p:nvSpPr>
            <p:spPr bwMode="auto">
              <a:xfrm>
                <a:off x="2254" y="2907"/>
                <a:ext cx="12" cy="11"/>
              </a:xfrm>
              <a:custGeom>
                <a:avLst/>
                <a:gdLst/>
                <a:ahLst/>
                <a:cxnLst>
                  <a:cxn ang="0">
                    <a:pos x="20" y="33"/>
                  </a:cxn>
                  <a:cxn ang="0">
                    <a:pos x="13" y="33"/>
                  </a:cxn>
                  <a:cxn ang="0">
                    <a:pos x="7" y="31"/>
                  </a:cxn>
                  <a:cxn ang="0">
                    <a:pos x="2" y="26"/>
                  </a:cxn>
                  <a:cxn ang="0">
                    <a:pos x="0" y="20"/>
                  </a:cxn>
                  <a:cxn ang="0">
                    <a:pos x="0" y="14"/>
                  </a:cxn>
                  <a:cxn ang="0">
                    <a:pos x="3" y="8"/>
                  </a:cxn>
                  <a:cxn ang="0">
                    <a:pos x="8" y="3"/>
                  </a:cxn>
                  <a:cxn ang="0">
                    <a:pos x="16" y="0"/>
                  </a:cxn>
                  <a:cxn ang="0">
                    <a:pos x="23" y="0"/>
                  </a:cxn>
                  <a:cxn ang="0">
                    <a:pos x="29" y="3"/>
                  </a:cxn>
                  <a:cxn ang="0">
                    <a:pos x="34" y="8"/>
                  </a:cxn>
                  <a:cxn ang="0">
                    <a:pos x="36" y="14"/>
                  </a:cxn>
                  <a:cxn ang="0">
                    <a:pos x="36" y="20"/>
                  </a:cxn>
                  <a:cxn ang="0">
                    <a:pos x="34" y="26"/>
                  </a:cxn>
                  <a:cxn ang="0">
                    <a:pos x="28" y="31"/>
                  </a:cxn>
                  <a:cxn ang="0">
                    <a:pos x="20" y="33"/>
                  </a:cxn>
                </a:cxnLst>
                <a:rect l="0" t="0" r="r" b="b"/>
                <a:pathLst>
                  <a:path w="36" h="33">
                    <a:moveTo>
                      <a:pt x="20" y="33"/>
                    </a:moveTo>
                    <a:lnTo>
                      <a:pt x="13" y="33"/>
                    </a:lnTo>
                    <a:lnTo>
                      <a:pt x="7" y="31"/>
                    </a:lnTo>
                    <a:lnTo>
                      <a:pt x="2" y="26"/>
                    </a:lnTo>
                    <a:lnTo>
                      <a:pt x="0" y="20"/>
                    </a:lnTo>
                    <a:lnTo>
                      <a:pt x="0" y="14"/>
                    </a:lnTo>
                    <a:lnTo>
                      <a:pt x="3" y="8"/>
                    </a:lnTo>
                    <a:lnTo>
                      <a:pt x="8" y="3"/>
                    </a:lnTo>
                    <a:lnTo>
                      <a:pt x="16" y="0"/>
                    </a:lnTo>
                    <a:lnTo>
                      <a:pt x="23" y="0"/>
                    </a:lnTo>
                    <a:lnTo>
                      <a:pt x="29" y="3"/>
                    </a:lnTo>
                    <a:lnTo>
                      <a:pt x="34" y="8"/>
                    </a:lnTo>
                    <a:lnTo>
                      <a:pt x="36" y="14"/>
                    </a:lnTo>
                    <a:lnTo>
                      <a:pt x="36" y="20"/>
                    </a:lnTo>
                    <a:lnTo>
                      <a:pt x="34" y="26"/>
                    </a:lnTo>
                    <a:lnTo>
                      <a:pt x="28" y="31"/>
                    </a:lnTo>
                    <a:lnTo>
                      <a:pt x="20" y="33"/>
                    </a:lnTo>
                    <a:close/>
                  </a:path>
                </a:pathLst>
              </a:custGeom>
              <a:solidFill>
                <a:srgbClr val="000000">
                  <a:alpha val="50000"/>
                </a:srgbClr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5858" name="Freeform 18"/>
              <p:cNvSpPr>
                <a:spLocks/>
              </p:cNvSpPr>
              <p:nvPr/>
            </p:nvSpPr>
            <p:spPr bwMode="auto">
              <a:xfrm>
                <a:off x="2216" y="2913"/>
                <a:ext cx="4" cy="4"/>
              </a:xfrm>
              <a:custGeom>
                <a:avLst/>
                <a:gdLst/>
                <a:ahLst/>
                <a:cxnLst>
                  <a:cxn ang="0">
                    <a:pos x="6" y="13"/>
                  </a:cxn>
                  <a:cxn ang="0">
                    <a:pos x="9" y="13"/>
                  </a:cxn>
                  <a:cxn ang="0">
                    <a:pos x="11" y="11"/>
                  </a:cxn>
                  <a:cxn ang="0">
                    <a:pos x="12" y="9"/>
                  </a:cxn>
                  <a:cxn ang="0">
                    <a:pos x="12" y="6"/>
                  </a:cxn>
                  <a:cxn ang="0">
                    <a:pos x="12" y="4"/>
                  </a:cxn>
                  <a:cxn ang="0">
                    <a:pos x="11" y="2"/>
                  </a:cxn>
                  <a:cxn ang="0">
                    <a:pos x="9" y="0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3" y="2"/>
                  </a:cxn>
                  <a:cxn ang="0">
                    <a:pos x="1" y="4"/>
                  </a:cxn>
                  <a:cxn ang="0">
                    <a:pos x="0" y="6"/>
                  </a:cxn>
                  <a:cxn ang="0">
                    <a:pos x="1" y="9"/>
                  </a:cxn>
                  <a:cxn ang="0">
                    <a:pos x="3" y="11"/>
                  </a:cxn>
                  <a:cxn ang="0">
                    <a:pos x="4" y="13"/>
                  </a:cxn>
                  <a:cxn ang="0">
                    <a:pos x="6" y="13"/>
                  </a:cxn>
                </a:cxnLst>
                <a:rect l="0" t="0" r="r" b="b"/>
                <a:pathLst>
                  <a:path w="12" h="13">
                    <a:moveTo>
                      <a:pt x="6" y="13"/>
                    </a:moveTo>
                    <a:lnTo>
                      <a:pt x="9" y="13"/>
                    </a:lnTo>
                    <a:lnTo>
                      <a:pt x="11" y="11"/>
                    </a:lnTo>
                    <a:lnTo>
                      <a:pt x="12" y="9"/>
                    </a:lnTo>
                    <a:lnTo>
                      <a:pt x="12" y="6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6"/>
                    </a:lnTo>
                    <a:lnTo>
                      <a:pt x="1" y="9"/>
                    </a:lnTo>
                    <a:lnTo>
                      <a:pt x="3" y="11"/>
                    </a:lnTo>
                    <a:lnTo>
                      <a:pt x="4" y="13"/>
                    </a:lnTo>
                    <a:lnTo>
                      <a:pt x="6" y="13"/>
                    </a:lnTo>
                    <a:close/>
                  </a:path>
                </a:pathLst>
              </a:custGeom>
              <a:solidFill>
                <a:srgbClr val="FFFFFF">
                  <a:alpha val="50000"/>
                </a:srgbClr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5859" name="Freeform 19"/>
              <p:cNvSpPr>
                <a:spLocks/>
              </p:cNvSpPr>
              <p:nvPr/>
            </p:nvSpPr>
            <p:spPr bwMode="auto">
              <a:xfrm>
                <a:off x="2256" y="2910"/>
                <a:ext cx="4" cy="3"/>
              </a:xfrm>
              <a:custGeom>
                <a:avLst/>
                <a:gdLst/>
                <a:ahLst/>
                <a:cxnLst>
                  <a:cxn ang="0">
                    <a:pos x="6" y="11"/>
                  </a:cxn>
                  <a:cxn ang="0">
                    <a:pos x="3" y="11"/>
                  </a:cxn>
                  <a:cxn ang="0">
                    <a:pos x="2" y="9"/>
                  </a:cxn>
                  <a:cxn ang="0">
                    <a:pos x="1" y="8"/>
                  </a:cxn>
                  <a:cxn ang="0">
                    <a:pos x="0" y="6"/>
                  </a:cxn>
                  <a:cxn ang="0">
                    <a:pos x="0" y="3"/>
                  </a:cxn>
                  <a:cxn ang="0">
                    <a:pos x="1" y="2"/>
                  </a:cxn>
                  <a:cxn ang="0">
                    <a:pos x="2" y="0"/>
                  </a:cxn>
                  <a:cxn ang="0">
                    <a:pos x="5" y="0"/>
                  </a:cxn>
                  <a:cxn ang="0">
                    <a:pos x="7" y="0"/>
                  </a:cxn>
                  <a:cxn ang="0">
                    <a:pos x="8" y="0"/>
                  </a:cxn>
                  <a:cxn ang="0">
                    <a:pos x="11" y="2"/>
                  </a:cxn>
                  <a:cxn ang="0">
                    <a:pos x="11" y="4"/>
                  </a:cxn>
                  <a:cxn ang="0">
                    <a:pos x="11" y="6"/>
                  </a:cxn>
                  <a:cxn ang="0">
                    <a:pos x="10" y="8"/>
                  </a:cxn>
                  <a:cxn ang="0">
                    <a:pos x="8" y="9"/>
                  </a:cxn>
                  <a:cxn ang="0">
                    <a:pos x="6" y="11"/>
                  </a:cxn>
                </a:cxnLst>
                <a:rect l="0" t="0" r="r" b="b"/>
                <a:pathLst>
                  <a:path w="11" h="11">
                    <a:moveTo>
                      <a:pt x="6" y="11"/>
                    </a:moveTo>
                    <a:lnTo>
                      <a:pt x="3" y="11"/>
                    </a:lnTo>
                    <a:lnTo>
                      <a:pt x="2" y="9"/>
                    </a:lnTo>
                    <a:lnTo>
                      <a:pt x="1" y="8"/>
                    </a:lnTo>
                    <a:lnTo>
                      <a:pt x="0" y="6"/>
                    </a:lnTo>
                    <a:lnTo>
                      <a:pt x="0" y="3"/>
                    </a:lnTo>
                    <a:lnTo>
                      <a:pt x="1" y="2"/>
                    </a:lnTo>
                    <a:lnTo>
                      <a:pt x="2" y="0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8" y="0"/>
                    </a:lnTo>
                    <a:lnTo>
                      <a:pt x="11" y="2"/>
                    </a:lnTo>
                    <a:lnTo>
                      <a:pt x="11" y="4"/>
                    </a:lnTo>
                    <a:lnTo>
                      <a:pt x="11" y="6"/>
                    </a:lnTo>
                    <a:lnTo>
                      <a:pt x="10" y="8"/>
                    </a:lnTo>
                    <a:lnTo>
                      <a:pt x="8" y="9"/>
                    </a:lnTo>
                    <a:lnTo>
                      <a:pt x="6" y="11"/>
                    </a:lnTo>
                    <a:close/>
                  </a:path>
                </a:pathLst>
              </a:custGeom>
              <a:solidFill>
                <a:srgbClr val="FFFFFF">
                  <a:alpha val="50000"/>
                </a:srgbClr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5860" name="Freeform 20"/>
              <p:cNvSpPr>
                <a:spLocks/>
              </p:cNvSpPr>
              <p:nvPr/>
            </p:nvSpPr>
            <p:spPr bwMode="auto">
              <a:xfrm>
                <a:off x="2234" y="2936"/>
                <a:ext cx="15" cy="13"/>
              </a:xfrm>
              <a:custGeom>
                <a:avLst/>
                <a:gdLst/>
                <a:ahLst/>
                <a:cxnLst>
                  <a:cxn ang="0">
                    <a:pos x="13" y="29"/>
                  </a:cxn>
                  <a:cxn ang="0">
                    <a:pos x="17" y="33"/>
                  </a:cxn>
                  <a:cxn ang="0">
                    <a:pos x="20" y="36"/>
                  </a:cxn>
                  <a:cxn ang="0">
                    <a:pos x="22" y="40"/>
                  </a:cxn>
                  <a:cxn ang="0">
                    <a:pos x="23" y="39"/>
                  </a:cxn>
                  <a:cxn ang="0">
                    <a:pos x="30" y="30"/>
                  </a:cxn>
                  <a:cxn ang="0">
                    <a:pos x="39" y="21"/>
                  </a:cxn>
                  <a:cxn ang="0">
                    <a:pos x="44" y="13"/>
                  </a:cxn>
                  <a:cxn ang="0">
                    <a:pos x="41" y="6"/>
                  </a:cxn>
                  <a:cxn ang="0">
                    <a:pos x="38" y="4"/>
                  </a:cxn>
                  <a:cxn ang="0">
                    <a:pos x="33" y="1"/>
                  </a:cxn>
                  <a:cxn ang="0">
                    <a:pos x="28" y="0"/>
                  </a:cxn>
                  <a:cxn ang="0">
                    <a:pos x="22" y="0"/>
                  </a:cxn>
                  <a:cxn ang="0">
                    <a:pos x="16" y="0"/>
                  </a:cxn>
                  <a:cxn ang="0">
                    <a:pos x="11" y="2"/>
                  </a:cxn>
                  <a:cxn ang="0">
                    <a:pos x="5" y="6"/>
                  </a:cxn>
                  <a:cxn ang="0">
                    <a:pos x="0" y="11"/>
                  </a:cxn>
                  <a:cxn ang="0">
                    <a:pos x="1" y="17"/>
                  </a:cxn>
                  <a:cxn ang="0">
                    <a:pos x="6" y="23"/>
                  </a:cxn>
                  <a:cxn ang="0">
                    <a:pos x="11" y="28"/>
                  </a:cxn>
                  <a:cxn ang="0">
                    <a:pos x="13" y="29"/>
                  </a:cxn>
                </a:cxnLst>
                <a:rect l="0" t="0" r="r" b="b"/>
                <a:pathLst>
                  <a:path w="44" h="40">
                    <a:moveTo>
                      <a:pt x="13" y="29"/>
                    </a:moveTo>
                    <a:lnTo>
                      <a:pt x="17" y="33"/>
                    </a:lnTo>
                    <a:lnTo>
                      <a:pt x="20" y="36"/>
                    </a:lnTo>
                    <a:lnTo>
                      <a:pt x="22" y="40"/>
                    </a:lnTo>
                    <a:lnTo>
                      <a:pt x="23" y="39"/>
                    </a:lnTo>
                    <a:lnTo>
                      <a:pt x="30" y="30"/>
                    </a:lnTo>
                    <a:lnTo>
                      <a:pt x="39" y="21"/>
                    </a:lnTo>
                    <a:lnTo>
                      <a:pt x="44" y="13"/>
                    </a:lnTo>
                    <a:lnTo>
                      <a:pt x="41" y="6"/>
                    </a:lnTo>
                    <a:lnTo>
                      <a:pt x="38" y="4"/>
                    </a:lnTo>
                    <a:lnTo>
                      <a:pt x="33" y="1"/>
                    </a:lnTo>
                    <a:lnTo>
                      <a:pt x="28" y="0"/>
                    </a:lnTo>
                    <a:lnTo>
                      <a:pt x="22" y="0"/>
                    </a:lnTo>
                    <a:lnTo>
                      <a:pt x="16" y="0"/>
                    </a:lnTo>
                    <a:lnTo>
                      <a:pt x="11" y="2"/>
                    </a:lnTo>
                    <a:lnTo>
                      <a:pt x="5" y="6"/>
                    </a:lnTo>
                    <a:lnTo>
                      <a:pt x="0" y="11"/>
                    </a:lnTo>
                    <a:lnTo>
                      <a:pt x="1" y="17"/>
                    </a:lnTo>
                    <a:lnTo>
                      <a:pt x="6" y="23"/>
                    </a:lnTo>
                    <a:lnTo>
                      <a:pt x="11" y="28"/>
                    </a:lnTo>
                    <a:lnTo>
                      <a:pt x="13" y="29"/>
                    </a:lnTo>
                    <a:close/>
                  </a:path>
                </a:pathLst>
              </a:custGeom>
              <a:solidFill>
                <a:srgbClr val="000000">
                  <a:alpha val="50000"/>
                </a:srgbClr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5861" name="Freeform 21"/>
              <p:cNvSpPr>
                <a:spLocks/>
              </p:cNvSpPr>
              <p:nvPr/>
            </p:nvSpPr>
            <p:spPr bwMode="auto">
              <a:xfrm>
                <a:off x="2267" y="2848"/>
                <a:ext cx="24" cy="24"/>
              </a:xfrm>
              <a:custGeom>
                <a:avLst/>
                <a:gdLst/>
                <a:ahLst/>
                <a:cxnLst>
                  <a:cxn ang="0">
                    <a:pos x="74" y="0"/>
                  </a:cxn>
                  <a:cxn ang="0">
                    <a:pos x="63" y="9"/>
                  </a:cxn>
                  <a:cxn ang="0">
                    <a:pos x="54" y="17"/>
                  </a:cxn>
                  <a:cxn ang="0">
                    <a:pos x="49" y="23"/>
                  </a:cxn>
                  <a:cxn ang="0">
                    <a:pos x="46" y="29"/>
                  </a:cxn>
                  <a:cxn ang="0">
                    <a:pos x="42" y="34"/>
                  </a:cxn>
                  <a:cxn ang="0">
                    <a:pos x="39" y="39"/>
                  </a:cxn>
                  <a:cxn ang="0">
                    <a:pos x="38" y="43"/>
                  </a:cxn>
                  <a:cxn ang="0">
                    <a:pos x="35" y="48"/>
                  </a:cxn>
                  <a:cxn ang="0">
                    <a:pos x="25" y="58"/>
                  </a:cxn>
                  <a:cxn ang="0">
                    <a:pos x="14" y="65"/>
                  </a:cxn>
                  <a:cxn ang="0">
                    <a:pos x="4" y="70"/>
                  </a:cxn>
                  <a:cxn ang="0">
                    <a:pos x="0" y="71"/>
                  </a:cxn>
                  <a:cxn ang="0">
                    <a:pos x="11" y="69"/>
                  </a:cxn>
                  <a:cxn ang="0">
                    <a:pos x="20" y="65"/>
                  </a:cxn>
                  <a:cxn ang="0">
                    <a:pos x="27" y="62"/>
                  </a:cxn>
                  <a:cxn ang="0">
                    <a:pos x="33" y="57"/>
                  </a:cxn>
                  <a:cxn ang="0">
                    <a:pos x="38" y="52"/>
                  </a:cxn>
                  <a:cxn ang="0">
                    <a:pos x="43" y="46"/>
                  </a:cxn>
                  <a:cxn ang="0">
                    <a:pos x="47" y="39"/>
                  </a:cxn>
                  <a:cxn ang="0">
                    <a:pos x="52" y="31"/>
                  </a:cxn>
                  <a:cxn ang="0">
                    <a:pos x="61" y="18"/>
                  </a:cxn>
                  <a:cxn ang="0">
                    <a:pos x="69" y="8"/>
                  </a:cxn>
                  <a:cxn ang="0">
                    <a:pos x="72" y="2"/>
                  </a:cxn>
                  <a:cxn ang="0">
                    <a:pos x="74" y="0"/>
                  </a:cxn>
                </a:cxnLst>
                <a:rect l="0" t="0" r="r" b="b"/>
                <a:pathLst>
                  <a:path w="74" h="71">
                    <a:moveTo>
                      <a:pt x="74" y="0"/>
                    </a:moveTo>
                    <a:lnTo>
                      <a:pt x="63" y="9"/>
                    </a:lnTo>
                    <a:lnTo>
                      <a:pt x="54" y="17"/>
                    </a:lnTo>
                    <a:lnTo>
                      <a:pt x="49" y="23"/>
                    </a:lnTo>
                    <a:lnTo>
                      <a:pt x="46" y="29"/>
                    </a:lnTo>
                    <a:lnTo>
                      <a:pt x="42" y="34"/>
                    </a:lnTo>
                    <a:lnTo>
                      <a:pt x="39" y="39"/>
                    </a:lnTo>
                    <a:lnTo>
                      <a:pt x="38" y="43"/>
                    </a:lnTo>
                    <a:lnTo>
                      <a:pt x="35" y="48"/>
                    </a:lnTo>
                    <a:lnTo>
                      <a:pt x="25" y="58"/>
                    </a:lnTo>
                    <a:lnTo>
                      <a:pt x="14" y="65"/>
                    </a:lnTo>
                    <a:lnTo>
                      <a:pt x="4" y="70"/>
                    </a:lnTo>
                    <a:lnTo>
                      <a:pt x="0" y="71"/>
                    </a:lnTo>
                    <a:lnTo>
                      <a:pt x="11" y="69"/>
                    </a:lnTo>
                    <a:lnTo>
                      <a:pt x="20" y="65"/>
                    </a:lnTo>
                    <a:lnTo>
                      <a:pt x="27" y="62"/>
                    </a:lnTo>
                    <a:lnTo>
                      <a:pt x="33" y="57"/>
                    </a:lnTo>
                    <a:lnTo>
                      <a:pt x="38" y="52"/>
                    </a:lnTo>
                    <a:lnTo>
                      <a:pt x="43" y="46"/>
                    </a:lnTo>
                    <a:lnTo>
                      <a:pt x="47" y="39"/>
                    </a:lnTo>
                    <a:lnTo>
                      <a:pt x="52" y="31"/>
                    </a:lnTo>
                    <a:lnTo>
                      <a:pt x="61" y="18"/>
                    </a:lnTo>
                    <a:lnTo>
                      <a:pt x="69" y="8"/>
                    </a:lnTo>
                    <a:lnTo>
                      <a:pt x="72" y="2"/>
                    </a:lnTo>
                    <a:lnTo>
                      <a:pt x="74" y="0"/>
                    </a:lnTo>
                    <a:close/>
                  </a:path>
                </a:pathLst>
              </a:custGeom>
              <a:solidFill>
                <a:srgbClr val="000000">
                  <a:alpha val="50000"/>
                </a:srgbClr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5862" name="Freeform 22"/>
              <p:cNvSpPr>
                <a:spLocks/>
              </p:cNvSpPr>
              <p:nvPr/>
            </p:nvSpPr>
            <p:spPr bwMode="auto">
              <a:xfrm>
                <a:off x="2268" y="2871"/>
                <a:ext cx="16" cy="15"/>
              </a:xfrm>
              <a:custGeom>
                <a:avLst/>
                <a:gdLst/>
                <a:ahLst/>
                <a:cxnLst>
                  <a:cxn ang="0">
                    <a:pos x="2" y="25"/>
                  </a:cxn>
                  <a:cxn ang="0">
                    <a:pos x="7" y="21"/>
                  </a:cxn>
                  <a:cxn ang="0">
                    <a:pos x="12" y="16"/>
                  </a:cxn>
                  <a:cxn ang="0">
                    <a:pos x="17" y="12"/>
                  </a:cxn>
                  <a:cxn ang="0">
                    <a:pos x="22" y="8"/>
                  </a:cxn>
                  <a:cxn ang="0">
                    <a:pos x="28" y="5"/>
                  </a:cxn>
                  <a:cxn ang="0">
                    <a:pos x="34" y="2"/>
                  </a:cxn>
                  <a:cxn ang="0">
                    <a:pos x="41" y="0"/>
                  </a:cxn>
                  <a:cxn ang="0">
                    <a:pos x="49" y="0"/>
                  </a:cxn>
                  <a:cxn ang="0">
                    <a:pos x="39" y="2"/>
                  </a:cxn>
                  <a:cxn ang="0">
                    <a:pos x="30" y="6"/>
                  </a:cxn>
                  <a:cxn ang="0">
                    <a:pos x="24" y="10"/>
                  </a:cxn>
                  <a:cxn ang="0">
                    <a:pos x="18" y="13"/>
                  </a:cxn>
                  <a:cxn ang="0">
                    <a:pos x="15" y="17"/>
                  </a:cxn>
                  <a:cxn ang="0">
                    <a:pos x="12" y="21"/>
                  </a:cxn>
                  <a:cxn ang="0">
                    <a:pos x="10" y="22"/>
                  </a:cxn>
                  <a:cxn ang="0">
                    <a:pos x="10" y="23"/>
                  </a:cxn>
                  <a:cxn ang="0">
                    <a:pos x="24" y="17"/>
                  </a:cxn>
                  <a:cxn ang="0">
                    <a:pos x="35" y="16"/>
                  </a:cxn>
                  <a:cxn ang="0">
                    <a:pos x="43" y="17"/>
                  </a:cxn>
                  <a:cxn ang="0">
                    <a:pos x="45" y="18"/>
                  </a:cxn>
                  <a:cxn ang="0">
                    <a:pos x="36" y="19"/>
                  </a:cxn>
                  <a:cxn ang="0">
                    <a:pos x="28" y="21"/>
                  </a:cxn>
                  <a:cxn ang="0">
                    <a:pos x="21" y="23"/>
                  </a:cxn>
                  <a:cxn ang="0">
                    <a:pos x="16" y="25"/>
                  </a:cxn>
                  <a:cxn ang="0">
                    <a:pos x="11" y="28"/>
                  </a:cxn>
                  <a:cxn ang="0">
                    <a:pos x="6" y="31"/>
                  </a:cxn>
                  <a:cxn ang="0">
                    <a:pos x="4" y="36"/>
                  </a:cxn>
                  <a:cxn ang="0">
                    <a:pos x="1" y="41"/>
                  </a:cxn>
                  <a:cxn ang="0">
                    <a:pos x="0" y="45"/>
                  </a:cxn>
                  <a:cxn ang="0">
                    <a:pos x="0" y="39"/>
                  </a:cxn>
                  <a:cxn ang="0">
                    <a:pos x="1" y="30"/>
                  </a:cxn>
                  <a:cxn ang="0">
                    <a:pos x="2" y="25"/>
                  </a:cxn>
                </a:cxnLst>
                <a:rect l="0" t="0" r="r" b="b"/>
                <a:pathLst>
                  <a:path w="49" h="45">
                    <a:moveTo>
                      <a:pt x="2" y="25"/>
                    </a:moveTo>
                    <a:lnTo>
                      <a:pt x="7" y="21"/>
                    </a:lnTo>
                    <a:lnTo>
                      <a:pt x="12" y="16"/>
                    </a:lnTo>
                    <a:lnTo>
                      <a:pt x="17" y="12"/>
                    </a:lnTo>
                    <a:lnTo>
                      <a:pt x="22" y="8"/>
                    </a:lnTo>
                    <a:lnTo>
                      <a:pt x="28" y="5"/>
                    </a:lnTo>
                    <a:lnTo>
                      <a:pt x="34" y="2"/>
                    </a:lnTo>
                    <a:lnTo>
                      <a:pt x="41" y="0"/>
                    </a:lnTo>
                    <a:lnTo>
                      <a:pt x="49" y="0"/>
                    </a:lnTo>
                    <a:lnTo>
                      <a:pt x="39" y="2"/>
                    </a:lnTo>
                    <a:lnTo>
                      <a:pt x="30" y="6"/>
                    </a:lnTo>
                    <a:lnTo>
                      <a:pt x="24" y="10"/>
                    </a:lnTo>
                    <a:lnTo>
                      <a:pt x="18" y="13"/>
                    </a:lnTo>
                    <a:lnTo>
                      <a:pt x="15" y="17"/>
                    </a:lnTo>
                    <a:lnTo>
                      <a:pt x="12" y="21"/>
                    </a:lnTo>
                    <a:lnTo>
                      <a:pt x="10" y="22"/>
                    </a:lnTo>
                    <a:lnTo>
                      <a:pt x="10" y="23"/>
                    </a:lnTo>
                    <a:lnTo>
                      <a:pt x="24" y="17"/>
                    </a:lnTo>
                    <a:lnTo>
                      <a:pt x="35" y="16"/>
                    </a:lnTo>
                    <a:lnTo>
                      <a:pt x="43" y="17"/>
                    </a:lnTo>
                    <a:lnTo>
                      <a:pt x="45" y="18"/>
                    </a:lnTo>
                    <a:lnTo>
                      <a:pt x="36" y="19"/>
                    </a:lnTo>
                    <a:lnTo>
                      <a:pt x="28" y="21"/>
                    </a:lnTo>
                    <a:lnTo>
                      <a:pt x="21" y="23"/>
                    </a:lnTo>
                    <a:lnTo>
                      <a:pt x="16" y="25"/>
                    </a:lnTo>
                    <a:lnTo>
                      <a:pt x="11" y="28"/>
                    </a:lnTo>
                    <a:lnTo>
                      <a:pt x="6" y="31"/>
                    </a:lnTo>
                    <a:lnTo>
                      <a:pt x="4" y="36"/>
                    </a:lnTo>
                    <a:lnTo>
                      <a:pt x="1" y="41"/>
                    </a:lnTo>
                    <a:lnTo>
                      <a:pt x="0" y="45"/>
                    </a:lnTo>
                    <a:lnTo>
                      <a:pt x="0" y="39"/>
                    </a:lnTo>
                    <a:lnTo>
                      <a:pt x="1" y="30"/>
                    </a:lnTo>
                    <a:lnTo>
                      <a:pt x="2" y="25"/>
                    </a:lnTo>
                    <a:close/>
                  </a:path>
                </a:pathLst>
              </a:custGeom>
              <a:solidFill>
                <a:srgbClr val="000000">
                  <a:alpha val="50000"/>
                </a:srgbClr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5863" name="Freeform 23"/>
              <p:cNvSpPr>
                <a:spLocks/>
              </p:cNvSpPr>
              <p:nvPr/>
            </p:nvSpPr>
            <p:spPr bwMode="auto">
              <a:xfrm>
                <a:off x="2257" y="2935"/>
                <a:ext cx="32" cy="5"/>
              </a:xfrm>
              <a:custGeom>
                <a:avLst/>
                <a:gdLst/>
                <a:ahLst/>
                <a:cxnLst>
                  <a:cxn ang="0">
                    <a:pos x="0" y="15"/>
                  </a:cxn>
                  <a:cxn ang="0">
                    <a:pos x="8" y="10"/>
                  </a:cxn>
                  <a:cxn ang="0">
                    <a:pos x="14" y="8"/>
                  </a:cxn>
                  <a:cxn ang="0">
                    <a:pos x="20" y="5"/>
                  </a:cxn>
                  <a:cxn ang="0">
                    <a:pos x="23" y="4"/>
                  </a:cxn>
                  <a:cxn ang="0">
                    <a:pos x="27" y="3"/>
                  </a:cxn>
                  <a:cxn ang="0">
                    <a:pos x="31" y="3"/>
                  </a:cxn>
                  <a:cxn ang="0">
                    <a:pos x="34" y="1"/>
                  </a:cxn>
                  <a:cxn ang="0">
                    <a:pos x="38" y="1"/>
                  </a:cxn>
                  <a:cxn ang="0">
                    <a:pos x="43" y="0"/>
                  </a:cxn>
                  <a:cxn ang="0">
                    <a:pos x="51" y="0"/>
                  </a:cxn>
                  <a:cxn ang="0">
                    <a:pos x="60" y="0"/>
                  </a:cxn>
                  <a:cxn ang="0">
                    <a:pos x="71" y="1"/>
                  </a:cxn>
                  <a:cxn ang="0">
                    <a:pos x="79" y="1"/>
                  </a:cxn>
                  <a:cxn ang="0">
                    <a:pos x="88" y="3"/>
                  </a:cxn>
                  <a:cxn ang="0">
                    <a:pos x="93" y="3"/>
                  </a:cxn>
                  <a:cxn ang="0">
                    <a:pos x="95" y="3"/>
                  </a:cxn>
                  <a:cxn ang="0">
                    <a:pos x="79" y="3"/>
                  </a:cxn>
                  <a:cxn ang="0">
                    <a:pos x="67" y="3"/>
                  </a:cxn>
                  <a:cxn ang="0">
                    <a:pos x="56" y="3"/>
                  </a:cxn>
                  <a:cxn ang="0">
                    <a:pos x="49" y="3"/>
                  </a:cxn>
                  <a:cxn ang="0">
                    <a:pos x="43" y="3"/>
                  </a:cxn>
                  <a:cxn ang="0">
                    <a:pos x="38" y="3"/>
                  </a:cxn>
                  <a:cxn ang="0">
                    <a:pos x="36" y="4"/>
                  </a:cxn>
                  <a:cxn ang="0">
                    <a:pos x="33" y="4"/>
                  </a:cxn>
                  <a:cxn ang="0">
                    <a:pos x="23" y="6"/>
                  </a:cxn>
                  <a:cxn ang="0">
                    <a:pos x="12" y="10"/>
                  </a:cxn>
                  <a:cxn ang="0">
                    <a:pos x="4" y="15"/>
                  </a:cxn>
                  <a:cxn ang="0">
                    <a:pos x="0" y="16"/>
                  </a:cxn>
                  <a:cxn ang="0">
                    <a:pos x="0" y="15"/>
                  </a:cxn>
                </a:cxnLst>
                <a:rect l="0" t="0" r="r" b="b"/>
                <a:pathLst>
                  <a:path w="95" h="16">
                    <a:moveTo>
                      <a:pt x="0" y="15"/>
                    </a:moveTo>
                    <a:lnTo>
                      <a:pt x="8" y="10"/>
                    </a:lnTo>
                    <a:lnTo>
                      <a:pt x="14" y="8"/>
                    </a:lnTo>
                    <a:lnTo>
                      <a:pt x="20" y="5"/>
                    </a:lnTo>
                    <a:lnTo>
                      <a:pt x="23" y="4"/>
                    </a:lnTo>
                    <a:lnTo>
                      <a:pt x="27" y="3"/>
                    </a:lnTo>
                    <a:lnTo>
                      <a:pt x="31" y="3"/>
                    </a:lnTo>
                    <a:lnTo>
                      <a:pt x="34" y="1"/>
                    </a:lnTo>
                    <a:lnTo>
                      <a:pt x="38" y="1"/>
                    </a:lnTo>
                    <a:lnTo>
                      <a:pt x="43" y="0"/>
                    </a:lnTo>
                    <a:lnTo>
                      <a:pt x="51" y="0"/>
                    </a:lnTo>
                    <a:lnTo>
                      <a:pt x="60" y="0"/>
                    </a:lnTo>
                    <a:lnTo>
                      <a:pt x="71" y="1"/>
                    </a:lnTo>
                    <a:lnTo>
                      <a:pt x="79" y="1"/>
                    </a:lnTo>
                    <a:lnTo>
                      <a:pt x="88" y="3"/>
                    </a:lnTo>
                    <a:lnTo>
                      <a:pt x="93" y="3"/>
                    </a:lnTo>
                    <a:lnTo>
                      <a:pt x="95" y="3"/>
                    </a:lnTo>
                    <a:lnTo>
                      <a:pt x="79" y="3"/>
                    </a:lnTo>
                    <a:lnTo>
                      <a:pt x="67" y="3"/>
                    </a:lnTo>
                    <a:lnTo>
                      <a:pt x="56" y="3"/>
                    </a:lnTo>
                    <a:lnTo>
                      <a:pt x="49" y="3"/>
                    </a:lnTo>
                    <a:lnTo>
                      <a:pt x="43" y="3"/>
                    </a:lnTo>
                    <a:lnTo>
                      <a:pt x="38" y="3"/>
                    </a:lnTo>
                    <a:lnTo>
                      <a:pt x="36" y="4"/>
                    </a:lnTo>
                    <a:lnTo>
                      <a:pt x="33" y="4"/>
                    </a:lnTo>
                    <a:lnTo>
                      <a:pt x="23" y="6"/>
                    </a:lnTo>
                    <a:lnTo>
                      <a:pt x="12" y="10"/>
                    </a:lnTo>
                    <a:lnTo>
                      <a:pt x="4" y="15"/>
                    </a:lnTo>
                    <a:lnTo>
                      <a:pt x="0" y="16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000000">
                  <a:alpha val="50000"/>
                </a:srgbClr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5864" name="Freeform 24"/>
              <p:cNvSpPr>
                <a:spLocks/>
              </p:cNvSpPr>
              <p:nvPr/>
            </p:nvSpPr>
            <p:spPr bwMode="auto">
              <a:xfrm>
                <a:off x="2258" y="2938"/>
                <a:ext cx="39" cy="5"/>
              </a:xfrm>
              <a:custGeom>
                <a:avLst/>
                <a:gdLst/>
                <a:ahLst/>
                <a:cxnLst>
                  <a:cxn ang="0">
                    <a:pos x="1" y="9"/>
                  </a:cxn>
                  <a:cxn ang="0">
                    <a:pos x="11" y="5"/>
                  </a:cxn>
                  <a:cxn ang="0">
                    <a:pos x="19" y="3"/>
                  </a:cxn>
                  <a:cxn ang="0">
                    <a:pos x="25" y="1"/>
                  </a:cxn>
                  <a:cxn ang="0">
                    <a:pos x="32" y="0"/>
                  </a:cxn>
                  <a:cxn ang="0">
                    <a:pos x="36" y="0"/>
                  </a:cxn>
                  <a:cxn ang="0">
                    <a:pos x="40" y="0"/>
                  </a:cxn>
                  <a:cxn ang="0">
                    <a:pos x="44" y="0"/>
                  </a:cxn>
                  <a:cxn ang="0">
                    <a:pos x="49" y="0"/>
                  </a:cxn>
                  <a:cxn ang="0">
                    <a:pos x="55" y="1"/>
                  </a:cxn>
                  <a:cxn ang="0">
                    <a:pos x="64" y="3"/>
                  </a:cxn>
                  <a:cxn ang="0">
                    <a:pos x="75" y="5"/>
                  </a:cxn>
                  <a:cxn ang="0">
                    <a:pos x="86" y="7"/>
                  </a:cxn>
                  <a:cxn ang="0">
                    <a:pos x="97" y="10"/>
                  </a:cxn>
                  <a:cxn ang="0">
                    <a:pos x="107" y="12"/>
                  </a:cxn>
                  <a:cxn ang="0">
                    <a:pos x="113" y="14"/>
                  </a:cxn>
                  <a:cxn ang="0">
                    <a:pos x="116" y="15"/>
                  </a:cxn>
                  <a:cxn ang="0">
                    <a:pos x="99" y="12"/>
                  </a:cxn>
                  <a:cxn ang="0">
                    <a:pos x="84" y="9"/>
                  </a:cxn>
                  <a:cxn ang="0">
                    <a:pos x="72" y="7"/>
                  </a:cxn>
                  <a:cxn ang="0">
                    <a:pos x="62" y="5"/>
                  </a:cxn>
                  <a:cxn ang="0">
                    <a:pos x="55" y="4"/>
                  </a:cxn>
                  <a:cxn ang="0">
                    <a:pos x="49" y="4"/>
                  </a:cxn>
                  <a:cxn ang="0">
                    <a:pos x="44" y="3"/>
                  </a:cxn>
                  <a:cxn ang="0">
                    <a:pos x="41" y="3"/>
                  </a:cxn>
                  <a:cxn ang="0">
                    <a:pos x="35" y="3"/>
                  </a:cxn>
                  <a:cxn ang="0">
                    <a:pos x="29" y="4"/>
                  </a:cxn>
                  <a:cxn ang="0">
                    <a:pos x="22" y="5"/>
                  </a:cxn>
                  <a:cxn ang="0">
                    <a:pos x="16" y="6"/>
                  </a:cxn>
                  <a:cxn ang="0">
                    <a:pos x="10" y="7"/>
                  </a:cxn>
                  <a:cxn ang="0">
                    <a:pos x="5" y="9"/>
                  </a:cxn>
                  <a:cxn ang="0">
                    <a:pos x="1" y="10"/>
                  </a:cxn>
                  <a:cxn ang="0">
                    <a:pos x="0" y="10"/>
                  </a:cxn>
                  <a:cxn ang="0">
                    <a:pos x="1" y="9"/>
                  </a:cxn>
                </a:cxnLst>
                <a:rect l="0" t="0" r="r" b="b"/>
                <a:pathLst>
                  <a:path w="116" h="15">
                    <a:moveTo>
                      <a:pt x="1" y="9"/>
                    </a:moveTo>
                    <a:lnTo>
                      <a:pt x="11" y="5"/>
                    </a:lnTo>
                    <a:lnTo>
                      <a:pt x="19" y="3"/>
                    </a:lnTo>
                    <a:lnTo>
                      <a:pt x="25" y="1"/>
                    </a:lnTo>
                    <a:lnTo>
                      <a:pt x="32" y="0"/>
                    </a:lnTo>
                    <a:lnTo>
                      <a:pt x="36" y="0"/>
                    </a:lnTo>
                    <a:lnTo>
                      <a:pt x="40" y="0"/>
                    </a:lnTo>
                    <a:lnTo>
                      <a:pt x="44" y="0"/>
                    </a:lnTo>
                    <a:lnTo>
                      <a:pt x="49" y="0"/>
                    </a:lnTo>
                    <a:lnTo>
                      <a:pt x="55" y="1"/>
                    </a:lnTo>
                    <a:lnTo>
                      <a:pt x="64" y="3"/>
                    </a:lnTo>
                    <a:lnTo>
                      <a:pt x="75" y="5"/>
                    </a:lnTo>
                    <a:lnTo>
                      <a:pt x="86" y="7"/>
                    </a:lnTo>
                    <a:lnTo>
                      <a:pt x="97" y="10"/>
                    </a:lnTo>
                    <a:lnTo>
                      <a:pt x="107" y="12"/>
                    </a:lnTo>
                    <a:lnTo>
                      <a:pt x="113" y="14"/>
                    </a:lnTo>
                    <a:lnTo>
                      <a:pt x="116" y="15"/>
                    </a:lnTo>
                    <a:lnTo>
                      <a:pt x="99" y="12"/>
                    </a:lnTo>
                    <a:lnTo>
                      <a:pt x="84" y="9"/>
                    </a:lnTo>
                    <a:lnTo>
                      <a:pt x="72" y="7"/>
                    </a:lnTo>
                    <a:lnTo>
                      <a:pt x="62" y="5"/>
                    </a:lnTo>
                    <a:lnTo>
                      <a:pt x="55" y="4"/>
                    </a:lnTo>
                    <a:lnTo>
                      <a:pt x="49" y="4"/>
                    </a:lnTo>
                    <a:lnTo>
                      <a:pt x="44" y="3"/>
                    </a:lnTo>
                    <a:lnTo>
                      <a:pt x="41" y="3"/>
                    </a:lnTo>
                    <a:lnTo>
                      <a:pt x="35" y="3"/>
                    </a:lnTo>
                    <a:lnTo>
                      <a:pt x="29" y="4"/>
                    </a:lnTo>
                    <a:lnTo>
                      <a:pt x="22" y="5"/>
                    </a:lnTo>
                    <a:lnTo>
                      <a:pt x="16" y="6"/>
                    </a:lnTo>
                    <a:lnTo>
                      <a:pt x="10" y="7"/>
                    </a:lnTo>
                    <a:lnTo>
                      <a:pt x="5" y="9"/>
                    </a:lnTo>
                    <a:lnTo>
                      <a:pt x="1" y="10"/>
                    </a:lnTo>
                    <a:lnTo>
                      <a:pt x="0" y="10"/>
                    </a:lnTo>
                    <a:lnTo>
                      <a:pt x="1" y="9"/>
                    </a:lnTo>
                    <a:close/>
                  </a:path>
                </a:pathLst>
              </a:custGeom>
              <a:solidFill>
                <a:srgbClr val="000000">
                  <a:alpha val="50000"/>
                </a:srgbClr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5865" name="Freeform 25"/>
              <p:cNvSpPr>
                <a:spLocks/>
              </p:cNvSpPr>
              <p:nvPr/>
            </p:nvSpPr>
            <p:spPr bwMode="auto">
              <a:xfrm>
                <a:off x="2261" y="2942"/>
                <a:ext cx="31" cy="9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9" y="2"/>
                  </a:cxn>
                  <a:cxn ang="0">
                    <a:pos x="16" y="0"/>
                  </a:cxn>
                  <a:cxn ang="0">
                    <a:pos x="22" y="0"/>
                  </a:cxn>
                  <a:cxn ang="0">
                    <a:pos x="27" y="0"/>
                  </a:cxn>
                  <a:cxn ang="0">
                    <a:pos x="31" y="2"/>
                  </a:cxn>
                  <a:cxn ang="0">
                    <a:pos x="35" y="2"/>
                  </a:cxn>
                  <a:cxn ang="0">
                    <a:pos x="38" y="3"/>
                  </a:cxn>
                  <a:cxn ang="0">
                    <a:pos x="42" y="3"/>
                  </a:cxn>
                  <a:cxn ang="0">
                    <a:pos x="47" y="4"/>
                  </a:cxn>
                  <a:cxn ang="0">
                    <a:pos x="54" y="8"/>
                  </a:cxn>
                  <a:cxn ang="0">
                    <a:pos x="63" y="11"/>
                  </a:cxn>
                  <a:cxn ang="0">
                    <a:pos x="72" y="15"/>
                  </a:cxn>
                  <a:cxn ang="0">
                    <a:pos x="81" y="19"/>
                  </a:cxn>
                  <a:cxn ang="0">
                    <a:pos x="87" y="21"/>
                  </a:cxn>
                  <a:cxn ang="0">
                    <a:pos x="92" y="24"/>
                  </a:cxn>
                  <a:cxn ang="0">
                    <a:pos x="94" y="25"/>
                  </a:cxn>
                  <a:cxn ang="0">
                    <a:pos x="80" y="20"/>
                  </a:cxn>
                  <a:cxn ang="0">
                    <a:pos x="69" y="15"/>
                  </a:cxn>
                  <a:cxn ang="0">
                    <a:pos x="59" y="11"/>
                  </a:cxn>
                  <a:cxn ang="0">
                    <a:pos x="52" y="9"/>
                  </a:cxn>
                  <a:cxn ang="0">
                    <a:pos x="45" y="6"/>
                  </a:cxn>
                  <a:cxn ang="0">
                    <a:pos x="41" y="5"/>
                  </a:cxn>
                  <a:cxn ang="0">
                    <a:pos x="38" y="4"/>
                  </a:cxn>
                  <a:cxn ang="0">
                    <a:pos x="36" y="4"/>
                  </a:cxn>
                  <a:cxn ang="0">
                    <a:pos x="26" y="3"/>
                  </a:cxn>
                  <a:cxn ang="0">
                    <a:pos x="14" y="3"/>
                  </a:cxn>
                  <a:cxn ang="0">
                    <a:pos x="4" y="4"/>
                  </a:cxn>
                  <a:cxn ang="0">
                    <a:pos x="0" y="4"/>
                  </a:cxn>
                  <a:cxn ang="0">
                    <a:pos x="0" y="3"/>
                  </a:cxn>
                </a:cxnLst>
                <a:rect l="0" t="0" r="r" b="b"/>
                <a:pathLst>
                  <a:path w="94" h="25">
                    <a:moveTo>
                      <a:pt x="0" y="3"/>
                    </a:moveTo>
                    <a:lnTo>
                      <a:pt x="9" y="2"/>
                    </a:lnTo>
                    <a:lnTo>
                      <a:pt x="16" y="0"/>
                    </a:lnTo>
                    <a:lnTo>
                      <a:pt x="22" y="0"/>
                    </a:lnTo>
                    <a:lnTo>
                      <a:pt x="27" y="0"/>
                    </a:lnTo>
                    <a:lnTo>
                      <a:pt x="31" y="2"/>
                    </a:lnTo>
                    <a:lnTo>
                      <a:pt x="35" y="2"/>
                    </a:lnTo>
                    <a:lnTo>
                      <a:pt x="38" y="3"/>
                    </a:lnTo>
                    <a:lnTo>
                      <a:pt x="42" y="3"/>
                    </a:lnTo>
                    <a:lnTo>
                      <a:pt x="47" y="4"/>
                    </a:lnTo>
                    <a:lnTo>
                      <a:pt x="54" y="8"/>
                    </a:lnTo>
                    <a:lnTo>
                      <a:pt x="63" y="11"/>
                    </a:lnTo>
                    <a:lnTo>
                      <a:pt x="72" y="15"/>
                    </a:lnTo>
                    <a:lnTo>
                      <a:pt x="81" y="19"/>
                    </a:lnTo>
                    <a:lnTo>
                      <a:pt x="87" y="21"/>
                    </a:lnTo>
                    <a:lnTo>
                      <a:pt x="92" y="24"/>
                    </a:lnTo>
                    <a:lnTo>
                      <a:pt x="94" y="25"/>
                    </a:lnTo>
                    <a:lnTo>
                      <a:pt x="80" y="20"/>
                    </a:lnTo>
                    <a:lnTo>
                      <a:pt x="69" y="15"/>
                    </a:lnTo>
                    <a:lnTo>
                      <a:pt x="59" y="11"/>
                    </a:lnTo>
                    <a:lnTo>
                      <a:pt x="52" y="9"/>
                    </a:lnTo>
                    <a:lnTo>
                      <a:pt x="45" y="6"/>
                    </a:lnTo>
                    <a:lnTo>
                      <a:pt x="41" y="5"/>
                    </a:lnTo>
                    <a:lnTo>
                      <a:pt x="38" y="4"/>
                    </a:lnTo>
                    <a:lnTo>
                      <a:pt x="36" y="4"/>
                    </a:lnTo>
                    <a:lnTo>
                      <a:pt x="26" y="3"/>
                    </a:lnTo>
                    <a:lnTo>
                      <a:pt x="14" y="3"/>
                    </a:lnTo>
                    <a:lnTo>
                      <a:pt x="4" y="4"/>
                    </a:lnTo>
                    <a:lnTo>
                      <a:pt x="0" y="4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>
                  <a:alpha val="50000"/>
                </a:srgbClr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5866" name="Freeform 26"/>
              <p:cNvSpPr>
                <a:spLocks/>
              </p:cNvSpPr>
              <p:nvPr/>
            </p:nvSpPr>
            <p:spPr bwMode="auto">
              <a:xfrm>
                <a:off x="2173" y="2866"/>
                <a:ext cx="34" cy="2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2" y="2"/>
                  </a:cxn>
                  <a:cxn ang="0">
                    <a:pos x="27" y="6"/>
                  </a:cxn>
                  <a:cxn ang="0">
                    <a:pos x="41" y="11"/>
                  </a:cxn>
                  <a:cxn ang="0">
                    <a:pos x="56" y="17"/>
                  </a:cxn>
                  <a:cxn ang="0">
                    <a:pos x="69" y="26"/>
                  </a:cxn>
                  <a:cxn ang="0">
                    <a:pos x="83" y="37"/>
                  </a:cxn>
                  <a:cxn ang="0">
                    <a:pos x="94" y="47"/>
                  </a:cxn>
                  <a:cxn ang="0">
                    <a:pos x="102" y="61"/>
                  </a:cxn>
                  <a:cxn ang="0">
                    <a:pos x="90" y="56"/>
                  </a:cxn>
                  <a:cxn ang="0">
                    <a:pos x="91" y="66"/>
                  </a:cxn>
                  <a:cxn ang="0">
                    <a:pos x="84" y="61"/>
                  </a:cxn>
                  <a:cxn ang="0">
                    <a:pos x="76" y="56"/>
                  </a:cxn>
                  <a:cxn ang="0">
                    <a:pos x="68" y="52"/>
                  </a:cxn>
                  <a:cxn ang="0">
                    <a:pos x="62" y="49"/>
                  </a:cxn>
                  <a:cxn ang="0">
                    <a:pos x="55" y="46"/>
                  </a:cxn>
                  <a:cxn ang="0">
                    <a:pos x="51" y="44"/>
                  </a:cxn>
                  <a:cxn ang="0">
                    <a:pos x="48" y="43"/>
                  </a:cxn>
                  <a:cxn ang="0">
                    <a:pos x="46" y="43"/>
                  </a:cxn>
                  <a:cxn ang="0">
                    <a:pos x="54" y="43"/>
                  </a:cxn>
                  <a:cxn ang="0">
                    <a:pos x="61" y="44"/>
                  </a:cxn>
                  <a:cxn ang="0">
                    <a:pos x="65" y="46"/>
                  </a:cxn>
                  <a:cxn ang="0">
                    <a:pos x="67" y="46"/>
                  </a:cxn>
                  <a:cxn ang="0">
                    <a:pos x="57" y="35"/>
                  </a:cxn>
                  <a:cxn ang="0">
                    <a:pos x="62" y="38"/>
                  </a:cxn>
                  <a:cxn ang="0">
                    <a:pos x="65" y="39"/>
                  </a:cxn>
                  <a:cxn ang="0">
                    <a:pos x="66" y="40"/>
                  </a:cxn>
                  <a:cxn ang="0">
                    <a:pos x="66" y="40"/>
                  </a:cxn>
                  <a:cxn ang="0">
                    <a:pos x="77" y="44"/>
                  </a:cxn>
                  <a:cxn ang="0">
                    <a:pos x="67" y="33"/>
                  </a:cxn>
                  <a:cxn ang="0">
                    <a:pos x="55" y="23"/>
                  </a:cxn>
                  <a:cxn ang="0">
                    <a:pos x="43" y="16"/>
                  </a:cxn>
                  <a:cxn ang="0">
                    <a:pos x="29" y="10"/>
                  </a:cxn>
                  <a:cxn ang="0">
                    <a:pos x="18" y="5"/>
                  </a:cxn>
                  <a:cxn ang="0">
                    <a:pos x="9" y="2"/>
                  </a:cxn>
                  <a:cxn ang="0">
                    <a:pos x="2" y="0"/>
                  </a:cxn>
                  <a:cxn ang="0">
                    <a:pos x="0" y="0"/>
                  </a:cxn>
                </a:cxnLst>
                <a:rect l="0" t="0" r="r" b="b"/>
                <a:pathLst>
                  <a:path w="102" h="66">
                    <a:moveTo>
                      <a:pt x="0" y="0"/>
                    </a:moveTo>
                    <a:lnTo>
                      <a:pt x="12" y="2"/>
                    </a:lnTo>
                    <a:lnTo>
                      <a:pt x="27" y="6"/>
                    </a:lnTo>
                    <a:lnTo>
                      <a:pt x="41" y="11"/>
                    </a:lnTo>
                    <a:lnTo>
                      <a:pt x="56" y="17"/>
                    </a:lnTo>
                    <a:lnTo>
                      <a:pt x="69" y="26"/>
                    </a:lnTo>
                    <a:lnTo>
                      <a:pt x="83" y="37"/>
                    </a:lnTo>
                    <a:lnTo>
                      <a:pt x="94" y="47"/>
                    </a:lnTo>
                    <a:lnTo>
                      <a:pt x="102" y="61"/>
                    </a:lnTo>
                    <a:lnTo>
                      <a:pt x="90" y="56"/>
                    </a:lnTo>
                    <a:lnTo>
                      <a:pt x="91" y="66"/>
                    </a:lnTo>
                    <a:lnTo>
                      <a:pt x="84" y="61"/>
                    </a:lnTo>
                    <a:lnTo>
                      <a:pt x="76" y="56"/>
                    </a:lnTo>
                    <a:lnTo>
                      <a:pt x="68" y="52"/>
                    </a:lnTo>
                    <a:lnTo>
                      <a:pt x="62" y="49"/>
                    </a:lnTo>
                    <a:lnTo>
                      <a:pt x="55" y="46"/>
                    </a:lnTo>
                    <a:lnTo>
                      <a:pt x="51" y="44"/>
                    </a:lnTo>
                    <a:lnTo>
                      <a:pt x="48" y="43"/>
                    </a:lnTo>
                    <a:lnTo>
                      <a:pt x="46" y="43"/>
                    </a:lnTo>
                    <a:lnTo>
                      <a:pt x="54" y="43"/>
                    </a:lnTo>
                    <a:lnTo>
                      <a:pt x="61" y="44"/>
                    </a:lnTo>
                    <a:lnTo>
                      <a:pt x="65" y="46"/>
                    </a:lnTo>
                    <a:lnTo>
                      <a:pt x="67" y="46"/>
                    </a:lnTo>
                    <a:lnTo>
                      <a:pt x="57" y="35"/>
                    </a:lnTo>
                    <a:lnTo>
                      <a:pt x="62" y="38"/>
                    </a:lnTo>
                    <a:lnTo>
                      <a:pt x="65" y="39"/>
                    </a:lnTo>
                    <a:lnTo>
                      <a:pt x="66" y="40"/>
                    </a:lnTo>
                    <a:lnTo>
                      <a:pt x="66" y="40"/>
                    </a:lnTo>
                    <a:lnTo>
                      <a:pt x="77" y="44"/>
                    </a:lnTo>
                    <a:lnTo>
                      <a:pt x="67" y="33"/>
                    </a:lnTo>
                    <a:lnTo>
                      <a:pt x="55" y="23"/>
                    </a:lnTo>
                    <a:lnTo>
                      <a:pt x="43" y="16"/>
                    </a:lnTo>
                    <a:lnTo>
                      <a:pt x="29" y="10"/>
                    </a:lnTo>
                    <a:lnTo>
                      <a:pt x="18" y="5"/>
                    </a:lnTo>
                    <a:lnTo>
                      <a:pt x="9" y="2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>
                  <a:alpha val="50000"/>
                </a:srgbClr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5867" name="Freeform 27"/>
              <p:cNvSpPr>
                <a:spLocks/>
              </p:cNvSpPr>
              <p:nvPr/>
            </p:nvSpPr>
            <p:spPr bwMode="auto">
              <a:xfrm>
                <a:off x="2179" y="2883"/>
                <a:ext cx="16" cy="14"/>
              </a:xfrm>
              <a:custGeom>
                <a:avLst/>
                <a:gdLst/>
                <a:ahLst/>
                <a:cxnLst>
                  <a:cxn ang="0">
                    <a:pos x="47" y="26"/>
                  </a:cxn>
                  <a:cxn ang="0">
                    <a:pos x="42" y="21"/>
                  </a:cxn>
                  <a:cxn ang="0">
                    <a:pos x="38" y="16"/>
                  </a:cxn>
                  <a:cxn ang="0">
                    <a:pos x="33" y="12"/>
                  </a:cxn>
                  <a:cxn ang="0">
                    <a:pos x="27" y="7"/>
                  </a:cxn>
                  <a:cxn ang="0">
                    <a:pos x="21" y="5"/>
                  </a:cxn>
                  <a:cxn ang="0">
                    <a:pos x="15" y="3"/>
                  </a:cxn>
                  <a:cxn ang="0">
                    <a:pos x="8" y="0"/>
                  </a:cxn>
                  <a:cxn ang="0">
                    <a:pos x="0" y="0"/>
                  </a:cxn>
                  <a:cxn ang="0">
                    <a:pos x="10" y="3"/>
                  </a:cxn>
                  <a:cxn ang="0">
                    <a:pos x="19" y="5"/>
                  </a:cxn>
                  <a:cxn ang="0">
                    <a:pos x="25" y="9"/>
                  </a:cxn>
                  <a:cxn ang="0">
                    <a:pos x="31" y="12"/>
                  </a:cxn>
                  <a:cxn ang="0">
                    <a:pos x="34" y="16"/>
                  </a:cxn>
                  <a:cxn ang="0">
                    <a:pos x="37" y="20"/>
                  </a:cxn>
                  <a:cxn ang="0">
                    <a:pos x="39" y="21"/>
                  </a:cxn>
                  <a:cxn ang="0">
                    <a:pos x="39" y="22"/>
                  </a:cxn>
                  <a:cxn ang="0">
                    <a:pos x="25" y="17"/>
                  </a:cxn>
                  <a:cxn ang="0">
                    <a:pos x="14" y="16"/>
                  </a:cxn>
                  <a:cxn ang="0">
                    <a:pos x="6" y="17"/>
                  </a:cxn>
                  <a:cxn ang="0">
                    <a:pos x="4" y="18"/>
                  </a:cxn>
                  <a:cxn ang="0">
                    <a:pos x="12" y="20"/>
                  </a:cxn>
                  <a:cxn ang="0">
                    <a:pos x="21" y="21"/>
                  </a:cxn>
                  <a:cxn ang="0">
                    <a:pos x="28" y="23"/>
                  </a:cxn>
                  <a:cxn ang="0">
                    <a:pos x="34" y="26"/>
                  </a:cxn>
                  <a:cxn ang="0">
                    <a:pos x="39" y="28"/>
                  </a:cxn>
                  <a:cxn ang="0">
                    <a:pos x="43" y="32"/>
                  </a:cxn>
                  <a:cxn ang="0">
                    <a:pos x="45" y="36"/>
                  </a:cxn>
                  <a:cxn ang="0">
                    <a:pos x="48" y="40"/>
                  </a:cxn>
                  <a:cxn ang="0">
                    <a:pos x="49" y="44"/>
                  </a:cxn>
                  <a:cxn ang="0">
                    <a:pos x="49" y="38"/>
                  </a:cxn>
                  <a:cxn ang="0">
                    <a:pos x="48" y="31"/>
                  </a:cxn>
                  <a:cxn ang="0">
                    <a:pos x="47" y="26"/>
                  </a:cxn>
                </a:cxnLst>
                <a:rect l="0" t="0" r="r" b="b"/>
                <a:pathLst>
                  <a:path w="49" h="44">
                    <a:moveTo>
                      <a:pt x="47" y="26"/>
                    </a:moveTo>
                    <a:lnTo>
                      <a:pt x="42" y="21"/>
                    </a:lnTo>
                    <a:lnTo>
                      <a:pt x="38" y="16"/>
                    </a:lnTo>
                    <a:lnTo>
                      <a:pt x="33" y="12"/>
                    </a:lnTo>
                    <a:lnTo>
                      <a:pt x="27" y="7"/>
                    </a:lnTo>
                    <a:lnTo>
                      <a:pt x="21" y="5"/>
                    </a:lnTo>
                    <a:lnTo>
                      <a:pt x="15" y="3"/>
                    </a:lnTo>
                    <a:lnTo>
                      <a:pt x="8" y="0"/>
                    </a:lnTo>
                    <a:lnTo>
                      <a:pt x="0" y="0"/>
                    </a:lnTo>
                    <a:lnTo>
                      <a:pt x="10" y="3"/>
                    </a:lnTo>
                    <a:lnTo>
                      <a:pt x="19" y="5"/>
                    </a:lnTo>
                    <a:lnTo>
                      <a:pt x="25" y="9"/>
                    </a:lnTo>
                    <a:lnTo>
                      <a:pt x="31" y="12"/>
                    </a:lnTo>
                    <a:lnTo>
                      <a:pt x="34" y="16"/>
                    </a:lnTo>
                    <a:lnTo>
                      <a:pt x="37" y="20"/>
                    </a:lnTo>
                    <a:lnTo>
                      <a:pt x="39" y="21"/>
                    </a:lnTo>
                    <a:lnTo>
                      <a:pt x="39" y="22"/>
                    </a:lnTo>
                    <a:lnTo>
                      <a:pt x="25" y="17"/>
                    </a:lnTo>
                    <a:lnTo>
                      <a:pt x="14" y="16"/>
                    </a:lnTo>
                    <a:lnTo>
                      <a:pt x="6" y="17"/>
                    </a:lnTo>
                    <a:lnTo>
                      <a:pt x="4" y="18"/>
                    </a:lnTo>
                    <a:lnTo>
                      <a:pt x="12" y="20"/>
                    </a:lnTo>
                    <a:lnTo>
                      <a:pt x="21" y="21"/>
                    </a:lnTo>
                    <a:lnTo>
                      <a:pt x="28" y="23"/>
                    </a:lnTo>
                    <a:lnTo>
                      <a:pt x="34" y="26"/>
                    </a:lnTo>
                    <a:lnTo>
                      <a:pt x="39" y="28"/>
                    </a:lnTo>
                    <a:lnTo>
                      <a:pt x="43" y="32"/>
                    </a:lnTo>
                    <a:lnTo>
                      <a:pt x="45" y="36"/>
                    </a:lnTo>
                    <a:lnTo>
                      <a:pt x="48" y="40"/>
                    </a:lnTo>
                    <a:lnTo>
                      <a:pt x="49" y="44"/>
                    </a:lnTo>
                    <a:lnTo>
                      <a:pt x="49" y="38"/>
                    </a:lnTo>
                    <a:lnTo>
                      <a:pt x="48" y="31"/>
                    </a:lnTo>
                    <a:lnTo>
                      <a:pt x="47" y="26"/>
                    </a:lnTo>
                    <a:close/>
                  </a:path>
                </a:pathLst>
              </a:custGeom>
              <a:solidFill>
                <a:srgbClr val="000000">
                  <a:alpha val="50000"/>
                </a:srgbClr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5868" name="Freeform 28"/>
              <p:cNvSpPr>
                <a:spLocks/>
              </p:cNvSpPr>
              <p:nvPr/>
            </p:nvSpPr>
            <p:spPr bwMode="auto">
              <a:xfrm>
                <a:off x="2182" y="2923"/>
                <a:ext cx="19" cy="12"/>
              </a:xfrm>
              <a:custGeom>
                <a:avLst/>
                <a:gdLst/>
                <a:ahLst/>
                <a:cxnLst>
                  <a:cxn ang="0">
                    <a:pos x="40" y="0"/>
                  </a:cxn>
                  <a:cxn ang="0">
                    <a:pos x="34" y="2"/>
                  </a:cxn>
                  <a:cxn ang="0">
                    <a:pos x="28" y="6"/>
                  </a:cxn>
                  <a:cxn ang="0">
                    <a:pos x="22" y="9"/>
                  </a:cxn>
                  <a:cxn ang="0">
                    <a:pos x="17" y="13"/>
                  </a:cxn>
                  <a:cxn ang="0">
                    <a:pos x="12" y="17"/>
                  </a:cxn>
                  <a:cxn ang="0">
                    <a:pos x="7" y="23"/>
                  </a:cxn>
                  <a:cxn ang="0">
                    <a:pos x="3" y="28"/>
                  </a:cxn>
                  <a:cxn ang="0">
                    <a:pos x="0" y="35"/>
                  </a:cxn>
                  <a:cxn ang="0">
                    <a:pos x="11" y="20"/>
                  </a:cxn>
                  <a:cxn ang="0">
                    <a:pos x="23" y="11"/>
                  </a:cxn>
                  <a:cxn ang="0">
                    <a:pos x="30" y="7"/>
                  </a:cxn>
                  <a:cxn ang="0">
                    <a:pos x="34" y="6"/>
                  </a:cxn>
                  <a:cxn ang="0">
                    <a:pos x="24" y="18"/>
                  </a:cxn>
                  <a:cxn ang="0">
                    <a:pos x="19" y="28"/>
                  </a:cxn>
                  <a:cxn ang="0">
                    <a:pos x="18" y="35"/>
                  </a:cxn>
                  <a:cxn ang="0">
                    <a:pos x="18" y="37"/>
                  </a:cxn>
                  <a:cxn ang="0">
                    <a:pos x="23" y="29"/>
                  </a:cxn>
                  <a:cxn ang="0">
                    <a:pos x="27" y="23"/>
                  </a:cxn>
                  <a:cxn ang="0">
                    <a:pos x="31" y="17"/>
                  </a:cxn>
                  <a:cxn ang="0">
                    <a:pos x="35" y="12"/>
                  </a:cxn>
                  <a:cxn ang="0">
                    <a:pos x="40" y="8"/>
                  </a:cxn>
                  <a:cxn ang="0">
                    <a:pos x="45" y="6"/>
                  </a:cxn>
                  <a:cxn ang="0">
                    <a:pos x="50" y="5"/>
                  </a:cxn>
                  <a:cxn ang="0">
                    <a:pos x="55" y="5"/>
                  </a:cxn>
                  <a:cxn ang="0">
                    <a:pos x="58" y="3"/>
                  </a:cxn>
                  <a:cxn ang="0">
                    <a:pos x="53" y="2"/>
                  </a:cxn>
                  <a:cxn ang="0">
                    <a:pos x="45" y="1"/>
                  </a:cxn>
                  <a:cxn ang="0">
                    <a:pos x="40" y="0"/>
                  </a:cxn>
                </a:cxnLst>
                <a:rect l="0" t="0" r="r" b="b"/>
                <a:pathLst>
                  <a:path w="58" h="37">
                    <a:moveTo>
                      <a:pt x="40" y="0"/>
                    </a:moveTo>
                    <a:lnTo>
                      <a:pt x="34" y="2"/>
                    </a:lnTo>
                    <a:lnTo>
                      <a:pt x="28" y="6"/>
                    </a:lnTo>
                    <a:lnTo>
                      <a:pt x="22" y="9"/>
                    </a:lnTo>
                    <a:lnTo>
                      <a:pt x="17" y="13"/>
                    </a:lnTo>
                    <a:lnTo>
                      <a:pt x="12" y="17"/>
                    </a:lnTo>
                    <a:lnTo>
                      <a:pt x="7" y="23"/>
                    </a:lnTo>
                    <a:lnTo>
                      <a:pt x="3" y="28"/>
                    </a:lnTo>
                    <a:lnTo>
                      <a:pt x="0" y="35"/>
                    </a:lnTo>
                    <a:lnTo>
                      <a:pt x="11" y="20"/>
                    </a:lnTo>
                    <a:lnTo>
                      <a:pt x="23" y="11"/>
                    </a:lnTo>
                    <a:lnTo>
                      <a:pt x="30" y="7"/>
                    </a:lnTo>
                    <a:lnTo>
                      <a:pt x="34" y="6"/>
                    </a:lnTo>
                    <a:lnTo>
                      <a:pt x="24" y="18"/>
                    </a:lnTo>
                    <a:lnTo>
                      <a:pt x="19" y="28"/>
                    </a:lnTo>
                    <a:lnTo>
                      <a:pt x="18" y="35"/>
                    </a:lnTo>
                    <a:lnTo>
                      <a:pt x="18" y="37"/>
                    </a:lnTo>
                    <a:lnTo>
                      <a:pt x="23" y="29"/>
                    </a:lnTo>
                    <a:lnTo>
                      <a:pt x="27" y="23"/>
                    </a:lnTo>
                    <a:lnTo>
                      <a:pt x="31" y="17"/>
                    </a:lnTo>
                    <a:lnTo>
                      <a:pt x="35" y="12"/>
                    </a:lnTo>
                    <a:lnTo>
                      <a:pt x="40" y="8"/>
                    </a:lnTo>
                    <a:lnTo>
                      <a:pt x="45" y="6"/>
                    </a:lnTo>
                    <a:lnTo>
                      <a:pt x="50" y="5"/>
                    </a:lnTo>
                    <a:lnTo>
                      <a:pt x="55" y="5"/>
                    </a:lnTo>
                    <a:lnTo>
                      <a:pt x="58" y="3"/>
                    </a:lnTo>
                    <a:lnTo>
                      <a:pt x="53" y="2"/>
                    </a:lnTo>
                    <a:lnTo>
                      <a:pt x="45" y="1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000000">
                  <a:alpha val="50000"/>
                </a:srgbClr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5869" name="Freeform 29"/>
              <p:cNvSpPr>
                <a:spLocks/>
              </p:cNvSpPr>
              <p:nvPr/>
            </p:nvSpPr>
            <p:spPr bwMode="auto">
              <a:xfrm>
                <a:off x="2277" y="2908"/>
                <a:ext cx="22" cy="8"/>
              </a:xfrm>
              <a:custGeom>
                <a:avLst/>
                <a:gdLst/>
                <a:ahLst/>
                <a:cxnLst>
                  <a:cxn ang="0">
                    <a:pos x="15" y="1"/>
                  </a:cxn>
                  <a:cxn ang="0">
                    <a:pos x="21" y="0"/>
                  </a:cxn>
                  <a:cxn ang="0">
                    <a:pos x="28" y="0"/>
                  </a:cxn>
                  <a:cxn ang="0">
                    <a:pos x="34" y="0"/>
                  </a:cxn>
                  <a:cxn ang="0">
                    <a:pos x="40" y="0"/>
                  </a:cxn>
                  <a:cxn ang="0">
                    <a:pos x="48" y="1"/>
                  </a:cxn>
                  <a:cxn ang="0">
                    <a:pos x="54" y="4"/>
                  </a:cxn>
                  <a:cxn ang="0">
                    <a:pos x="60" y="7"/>
                  </a:cxn>
                  <a:cxn ang="0">
                    <a:pos x="66" y="12"/>
                  </a:cxn>
                  <a:cxn ang="0">
                    <a:pos x="57" y="7"/>
                  </a:cxn>
                  <a:cxn ang="0">
                    <a:pos x="49" y="5"/>
                  </a:cxn>
                  <a:cxn ang="0">
                    <a:pos x="42" y="4"/>
                  </a:cxn>
                  <a:cxn ang="0">
                    <a:pos x="35" y="2"/>
                  </a:cxn>
                  <a:cxn ang="0">
                    <a:pos x="29" y="2"/>
                  </a:cxn>
                  <a:cxn ang="0">
                    <a:pos x="26" y="2"/>
                  </a:cxn>
                  <a:cxn ang="0">
                    <a:pos x="23" y="4"/>
                  </a:cxn>
                  <a:cxn ang="0">
                    <a:pos x="22" y="4"/>
                  </a:cxn>
                  <a:cxn ang="0">
                    <a:pos x="37" y="10"/>
                  </a:cxn>
                  <a:cxn ang="0">
                    <a:pos x="46" y="16"/>
                  </a:cxn>
                  <a:cxn ang="0">
                    <a:pos x="50" y="21"/>
                  </a:cxn>
                  <a:cxn ang="0">
                    <a:pos x="51" y="23"/>
                  </a:cxn>
                  <a:cxn ang="0">
                    <a:pos x="44" y="18"/>
                  </a:cxn>
                  <a:cxn ang="0">
                    <a:pos x="37" y="15"/>
                  </a:cxn>
                  <a:cxn ang="0">
                    <a:pos x="31" y="11"/>
                  </a:cxn>
                  <a:cxn ang="0">
                    <a:pos x="25" y="8"/>
                  </a:cxn>
                  <a:cxn ang="0">
                    <a:pos x="18" y="8"/>
                  </a:cxn>
                  <a:cxn ang="0">
                    <a:pos x="14" y="8"/>
                  </a:cxn>
                  <a:cxn ang="0">
                    <a:pos x="9" y="10"/>
                  </a:cxn>
                  <a:cxn ang="0">
                    <a:pos x="4" y="12"/>
                  </a:cxn>
                  <a:cxn ang="0">
                    <a:pos x="0" y="15"/>
                  </a:cxn>
                  <a:cxn ang="0">
                    <a:pos x="5" y="10"/>
                  </a:cxn>
                  <a:cxn ang="0">
                    <a:pos x="11" y="4"/>
                  </a:cxn>
                  <a:cxn ang="0">
                    <a:pos x="15" y="1"/>
                  </a:cxn>
                </a:cxnLst>
                <a:rect l="0" t="0" r="r" b="b"/>
                <a:pathLst>
                  <a:path w="66" h="23">
                    <a:moveTo>
                      <a:pt x="15" y="1"/>
                    </a:moveTo>
                    <a:lnTo>
                      <a:pt x="21" y="0"/>
                    </a:lnTo>
                    <a:lnTo>
                      <a:pt x="28" y="0"/>
                    </a:lnTo>
                    <a:lnTo>
                      <a:pt x="34" y="0"/>
                    </a:lnTo>
                    <a:lnTo>
                      <a:pt x="40" y="0"/>
                    </a:lnTo>
                    <a:lnTo>
                      <a:pt x="48" y="1"/>
                    </a:lnTo>
                    <a:lnTo>
                      <a:pt x="54" y="4"/>
                    </a:lnTo>
                    <a:lnTo>
                      <a:pt x="60" y="7"/>
                    </a:lnTo>
                    <a:lnTo>
                      <a:pt x="66" y="12"/>
                    </a:lnTo>
                    <a:lnTo>
                      <a:pt x="57" y="7"/>
                    </a:lnTo>
                    <a:lnTo>
                      <a:pt x="49" y="5"/>
                    </a:lnTo>
                    <a:lnTo>
                      <a:pt x="42" y="4"/>
                    </a:lnTo>
                    <a:lnTo>
                      <a:pt x="35" y="2"/>
                    </a:lnTo>
                    <a:lnTo>
                      <a:pt x="29" y="2"/>
                    </a:lnTo>
                    <a:lnTo>
                      <a:pt x="26" y="2"/>
                    </a:lnTo>
                    <a:lnTo>
                      <a:pt x="23" y="4"/>
                    </a:lnTo>
                    <a:lnTo>
                      <a:pt x="22" y="4"/>
                    </a:lnTo>
                    <a:lnTo>
                      <a:pt x="37" y="10"/>
                    </a:lnTo>
                    <a:lnTo>
                      <a:pt x="46" y="16"/>
                    </a:lnTo>
                    <a:lnTo>
                      <a:pt x="50" y="21"/>
                    </a:lnTo>
                    <a:lnTo>
                      <a:pt x="51" y="23"/>
                    </a:lnTo>
                    <a:lnTo>
                      <a:pt x="44" y="18"/>
                    </a:lnTo>
                    <a:lnTo>
                      <a:pt x="37" y="15"/>
                    </a:lnTo>
                    <a:lnTo>
                      <a:pt x="31" y="11"/>
                    </a:lnTo>
                    <a:lnTo>
                      <a:pt x="25" y="8"/>
                    </a:lnTo>
                    <a:lnTo>
                      <a:pt x="18" y="8"/>
                    </a:lnTo>
                    <a:lnTo>
                      <a:pt x="14" y="8"/>
                    </a:lnTo>
                    <a:lnTo>
                      <a:pt x="9" y="10"/>
                    </a:lnTo>
                    <a:lnTo>
                      <a:pt x="4" y="12"/>
                    </a:lnTo>
                    <a:lnTo>
                      <a:pt x="0" y="15"/>
                    </a:lnTo>
                    <a:lnTo>
                      <a:pt x="5" y="10"/>
                    </a:lnTo>
                    <a:lnTo>
                      <a:pt x="11" y="4"/>
                    </a:lnTo>
                    <a:lnTo>
                      <a:pt x="15" y="1"/>
                    </a:lnTo>
                    <a:close/>
                  </a:path>
                </a:pathLst>
              </a:custGeom>
              <a:solidFill>
                <a:srgbClr val="000000">
                  <a:alpha val="50000"/>
                </a:srgbClr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5870" name="Freeform 30"/>
              <p:cNvSpPr>
                <a:spLocks/>
              </p:cNvSpPr>
              <p:nvPr/>
            </p:nvSpPr>
            <p:spPr bwMode="auto">
              <a:xfrm>
                <a:off x="2194" y="2943"/>
                <a:ext cx="32" cy="4"/>
              </a:xfrm>
              <a:custGeom>
                <a:avLst/>
                <a:gdLst/>
                <a:ahLst/>
                <a:cxnLst>
                  <a:cxn ang="0">
                    <a:pos x="97" y="7"/>
                  </a:cxn>
                  <a:cxn ang="0">
                    <a:pos x="88" y="3"/>
                  </a:cxn>
                  <a:cxn ang="0">
                    <a:pos x="82" y="2"/>
                  </a:cxn>
                  <a:cxn ang="0">
                    <a:pos x="76" y="1"/>
                  </a:cxn>
                  <a:cxn ang="0">
                    <a:pos x="71" y="0"/>
                  </a:cxn>
                  <a:cxn ang="0">
                    <a:pos x="67" y="0"/>
                  </a:cxn>
                  <a:cxn ang="0">
                    <a:pos x="64" y="0"/>
                  </a:cxn>
                  <a:cxn ang="0">
                    <a:pos x="60" y="0"/>
                  </a:cxn>
                  <a:cxn ang="0">
                    <a:pos x="56" y="0"/>
                  </a:cxn>
                  <a:cxn ang="0">
                    <a:pos x="50" y="0"/>
                  </a:cxn>
                  <a:cxn ang="0">
                    <a:pos x="43" y="2"/>
                  </a:cxn>
                  <a:cxn ang="0">
                    <a:pos x="33" y="3"/>
                  </a:cxn>
                  <a:cxn ang="0">
                    <a:pos x="25" y="6"/>
                  </a:cxn>
                  <a:cxn ang="0">
                    <a:pos x="15" y="8"/>
                  </a:cxn>
                  <a:cxn ang="0">
                    <a:pos x="8" y="10"/>
                  </a:cxn>
                  <a:cxn ang="0">
                    <a:pos x="3" y="12"/>
                  </a:cxn>
                  <a:cxn ang="0">
                    <a:pos x="0" y="12"/>
                  </a:cxn>
                  <a:cxn ang="0">
                    <a:pos x="14" y="10"/>
                  </a:cxn>
                  <a:cxn ang="0">
                    <a:pos x="26" y="7"/>
                  </a:cxn>
                  <a:cxn ang="0">
                    <a:pos x="36" y="5"/>
                  </a:cxn>
                  <a:cxn ang="0">
                    <a:pos x="44" y="3"/>
                  </a:cxn>
                  <a:cxn ang="0">
                    <a:pos x="50" y="3"/>
                  </a:cxn>
                  <a:cxn ang="0">
                    <a:pos x="56" y="2"/>
                  </a:cxn>
                  <a:cxn ang="0">
                    <a:pos x="60" y="2"/>
                  </a:cxn>
                  <a:cxn ang="0">
                    <a:pos x="62" y="2"/>
                  </a:cxn>
                  <a:cxn ang="0">
                    <a:pos x="72" y="2"/>
                  </a:cxn>
                  <a:cxn ang="0">
                    <a:pos x="83" y="5"/>
                  </a:cxn>
                  <a:cxn ang="0">
                    <a:pos x="93" y="6"/>
                  </a:cxn>
                  <a:cxn ang="0">
                    <a:pos x="97" y="7"/>
                  </a:cxn>
                  <a:cxn ang="0">
                    <a:pos x="97" y="7"/>
                  </a:cxn>
                </a:cxnLst>
                <a:rect l="0" t="0" r="r" b="b"/>
                <a:pathLst>
                  <a:path w="97" h="12">
                    <a:moveTo>
                      <a:pt x="97" y="7"/>
                    </a:moveTo>
                    <a:lnTo>
                      <a:pt x="88" y="3"/>
                    </a:lnTo>
                    <a:lnTo>
                      <a:pt x="82" y="2"/>
                    </a:lnTo>
                    <a:lnTo>
                      <a:pt x="76" y="1"/>
                    </a:lnTo>
                    <a:lnTo>
                      <a:pt x="71" y="0"/>
                    </a:lnTo>
                    <a:lnTo>
                      <a:pt x="67" y="0"/>
                    </a:lnTo>
                    <a:lnTo>
                      <a:pt x="64" y="0"/>
                    </a:lnTo>
                    <a:lnTo>
                      <a:pt x="60" y="0"/>
                    </a:lnTo>
                    <a:lnTo>
                      <a:pt x="56" y="0"/>
                    </a:lnTo>
                    <a:lnTo>
                      <a:pt x="50" y="0"/>
                    </a:lnTo>
                    <a:lnTo>
                      <a:pt x="43" y="2"/>
                    </a:lnTo>
                    <a:lnTo>
                      <a:pt x="33" y="3"/>
                    </a:lnTo>
                    <a:lnTo>
                      <a:pt x="25" y="6"/>
                    </a:lnTo>
                    <a:lnTo>
                      <a:pt x="15" y="8"/>
                    </a:lnTo>
                    <a:lnTo>
                      <a:pt x="8" y="10"/>
                    </a:lnTo>
                    <a:lnTo>
                      <a:pt x="3" y="12"/>
                    </a:lnTo>
                    <a:lnTo>
                      <a:pt x="0" y="12"/>
                    </a:lnTo>
                    <a:lnTo>
                      <a:pt x="14" y="10"/>
                    </a:lnTo>
                    <a:lnTo>
                      <a:pt x="26" y="7"/>
                    </a:lnTo>
                    <a:lnTo>
                      <a:pt x="36" y="5"/>
                    </a:lnTo>
                    <a:lnTo>
                      <a:pt x="44" y="3"/>
                    </a:lnTo>
                    <a:lnTo>
                      <a:pt x="50" y="3"/>
                    </a:lnTo>
                    <a:lnTo>
                      <a:pt x="56" y="2"/>
                    </a:lnTo>
                    <a:lnTo>
                      <a:pt x="60" y="2"/>
                    </a:lnTo>
                    <a:lnTo>
                      <a:pt x="62" y="2"/>
                    </a:lnTo>
                    <a:lnTo>
                      <a:pt x="72" y="2"/>
                    </a:lnTo>
                    <a:lnTo>
                      <a:pt x="83" y="5"/>
                    </a:lnTo>
                    <a:lnTo>
                      <a:pt x="93" y="6"/>
                    </a:lnTo>
                    <a:lnTo>
                      <a:pt x="97" y="7"/>
                    </a:lnTo>
                    <a:lnTo>
                      <a:pt x="97" y="7"/>
                    </a:lnTo>
                    <a:close/>
                  </a:path>
                </a:pathLst>
              </a:custGeom>
              <a:solidFill>
                <a:srgbClr val="000000">
                  <a:alpha val="50000"/>
                </a:srgbClr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5871" name="Freeform 31"/>
              <p:cNvSpPr>
                <a:spLocks/>
              </p:cNvSpPr>
              <p:nvPr/>
            </p:nvSpPr>
            <p:spPr bwMode="auto">
              <a:xfrm>
                <a:off x="2188" y="2947"/>
                <a:ext cx="37" cy="9"/>
              </a:xfrm>
              <a:custGeom>
                <a:avLst/>
                <a:gdLst/>
                <a:ahLst/>
                <a:cxnLst>
                  <a:cxn ang="0">
                    <a:pos x="112" y="3"/>
                  </a:cxn>
                  <a:cxn ang="0">
                    <a:pos x="101" y="1"/>
                  </a:cxn>
                  <a:cxn ang="0">
                    <a:pos x="92" y="0"/>
                  </a:cxn>
                  <a:cxn ang="0">
                    <a:pos x="85" y="0"/>
                  </a:cxn>
                  <a:cxn ang="0">
                    <a:pos x="80" y="0"/>
                  </a:cxn>
                  <a:cxn ang="0">
                    <a:pos x="75" y="1"/>
                  </a:cxn>
                  <a:cxn ang="0">
                    <a:pos x="71" y="2"/>
                  </a:cxn>
                  <a:cxn ang="0">
                    <a:pos x="67" y="2"/>
                  </a:cxn>
                  <a:cxn ang="0">
                    <a:pos x="62" y="3"/>
                  </a:cxn>
                  <a:cxn ang="0">
                    <a:pos x="56" y="4"/>
                  </a:cxn>
                  <a:cxn ang="0">
                    <a:pos x="47" y="8"/>
                  </a:cxn>
                  <a:cxn ang="0">
                    <a:pos x="38" y="12"/>
                  </a:cxn>
                  <a:cxn ang="0">
                    <a:pos x="27" y="17"/>
                  </a:cxn>
                  <a:cxn ang="0">
                    <a:pos x="17" y="22"/>
                  </a:cxn>
                  <a:cxn ang="0">
                    <a:pos x="8" y="25"/>
                  </a:cxn>
                  <a:cxn ang="0">
                    <a:pos x="2" y="28"/>
                  </a:cxn>
                  <a:cxn ang="0">
                    <a:pos x="0" y="29"/>
                  </a:cxn>
                  <a:cxn ang="0">
                    <a:pos x="16" y="23"/>
                  </a:cxn>
                  <a:cxn ang="0">
                    <a:pos x="30" y="18"/>
                  </a:cxn>
                  <a:cxn ang="0">
                    <a:pos x="41" y="13"/>
                  </a:cxn>
                  <a:cxn ang="0">
                    <a:pos x="51" y="11"/>
                  </a:cxn>
                  <a:cxn ang="0">
                    <a:pos x="57" y="8"/>
                  </a:cxn>
                  <a:cxn ang="0">
                    <a:pos x="63" y="6"/>
                  </a:cxn>
                  <a:cxn ang="0">
                    <a:pos x="67" y="6"/>
                  </a:cxn>
                  <a:cxn ang="0">
                    <a:pos x="69" y="4"/>
                  </a:cxn>
                  <a:cxn ang="0">
                    <a:pos x="75" y="3"/>
                  </a:cxn>
                  <a:cxn ang="0">
                    <a:pos x="81" y="3"/>
                  </a:cxn>
                  <a:cxn ang="0">
                    <a:pos x="89" y="2"/>
                  </a:cxn>
                  <a:cxn ang="0">
                    <a:pos x="96" y="2"/>
                  </a:cxn>
                  <a:cxn ang="0">
                    <a:pos x="102" y="3"/>
                  </a:cxn>
                  <a:cxn ang="0">
                    <a:pos x="107" y="3"/>
                  </a:cxn>
                  <a:cxn ang="0">
                    <a:pos x="111" y="3"/>
                  </a:cxn>
                  <a:cxn ang="0">
                    <a:pos x="112" y="3"/>
                  </a:cxn>
                  <a:cxn ang="0">
                    <a:pos x="112" y="3"/>
                  </a:cxn>
                </a:cxnLst>
                <a:rect l="0" t="0" r="r" b="b"/>
                <a:pathLst>
                  <a:path w="112" h="29">
                    <a:moveTo>
                      <a:pt x="112" y="3"/>
                    </a:moveTo>
                    <a:lnTo>
                      <a:pt x="101" y="1"/>
                    </a:lnTo>
                    <a:lnTo>
                      <a:pt x="92" y="0"/>
                    </a:lnTo>
                    <a:lnTo>
                      <a:pt x="85" y="0"/>
                    </a:lnTo>
                    <a:lnTo>
                      <a:pt x="80" y="0"/>
                    </a:lnTo>
                    <a:lnTo>
                      <a:pt x="75" y="1"/>
                    </a:lnTo>
                    <a:lnTo>
                      <a:pt x="71" y="2"/>
                    </a:lnTo>
                    <a:lnTo>
                      <a:pt x="67" y="2"/>
                    </a:lnTo>
                    <a:lnTo>
                      <a:pt x="62" y="3"/>
                    </a:lnTo>
                    <a:lnTo>
                      <a:pt x="56" y="4"/>
                    </a:lnTo>
                    <a:lnTo>
                      <a:pt x="47" y="8"/>
                    </a:lnTo>
                    <a:lnTo>
                      <a:pt x="38" y="12"/>
                    </a:lnTo>
                    <a:lnTo>
                      <a:pt x="27" y="17"/>
                    </a:lnTo>
                    <a:lnTo>
                      <a:pt x="17" y="22"/>
                    </a:lnTo>
                    <a:lnTo>
                      <a:pt x="8" y="25"/>
                    </a:lnTo>
                    <a:lnTo>
                      <a:pt x="2" y="28"/>
                    </a:lnTo>
                    <a:lnTo>
                      <a:pt x="0" y="29"/>
                    </a:lnTo>
                    <a:lnTo>
                      <a:pt x="16" y="23"/>
                    </a:lnTo>
                    <a:lnTo>
                      <a:pt x="30" y="18"/>
                    </a:lnTo>
                    <a:lnTo>
                      <a:pt x="41" y="13"/>
                    </a:lnTo>
                    <a:lnTo>
                      <a:pt x="51" y="11"/>
                    </a:lnTo>
                    <a:lnTo>
                      <a:pt x="57" y="8"/>
                    </a:lnTo>
                    <a:lnTo>
                      <a:pt x="63" y="6"/>
                    </a:lnTo>
                    <a:lnTo>
                      <a:pt x="67" y="6"/>
                    </a:lnTo>
                    <a:lnTo>
                      <a:pt x="69" y="4"/>
                    </a:lnTo>
                    <a:lnTo>
                      <a:pt x="75" y="3"/>
                    </a:lnTo>
                    <a:lnTo>
                      <a:pt x="81" y="3"/>
                    </a:lnTo>
                    <a:lnTo>
                      <a:pt x="89" y="2"/>
                    </a:lnTo>
                    <a:lnTo>
                      <a:pt x="96" y="2"/>
                    </a:lnTo>
                    <a:lnTo>
                      <a:pt x="102" y="3"/>
                    </a:lnTo>
                    <a:lnTo>
                      <a:pt x="107" y="3"/>
                    </a:lnTo>
                    <a:lnTo>
                      <a:pt x="111" y="3"/>
                    </a:lnTo>
                    <a:lnTo>
                      <a:pt x="112" y="3"/>
                    </a:lnTo>
                    <a:lnTo>
                      <a:pt x="112" y="3"/>
                    </a:lnTo>
                    <a:close/>
                  </a:path>
                </a:pathLst>
              </a:custGeom>
              <a:solidFill>
                <a:srgbClr val="000000">
                  <a:alpha val="50000"/>
                </a:srgbClr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5872" name="Freeform 32"/>
              <p:cNvSpPr>
                <a:spLocks/>
              </p:cNvSpPr>
              <p:nvPr/>
            </p:nvSpPr>
            <p:spPr bwMode="auto">
              <a:xfrm>
                <a:off x="2193" y="2950"/>
                <a:ext cx="30" cy="12"/>
              </a:xfrm>
              <a:custGeom>
                <a:avLst/>
                <a:gdLst/>
                <a:ahLst/>
                <a:cxnLst>
                  <a:cxn ang="0">
                    <a:pos x="88" y="0"/>
                  </a:cxn>
                  <a:cxn ang="0">
                    <a:pos x="79" y="0"/>
                  </a:cxn>
                  <a:cxn ang="0">
                    <a:pos x="72" y="0"/>
                  </a:cxn>
                  <a:cxn ang="0">
                    <a:pos x="66" y="1"/>
                  </a:cxn>
                  <a:cxn ang="0">
                    <a:pos x="61" y="1"/>
                  </a:cxn>
                  <a:cxn ang="0">
                    <a:pos x="57" y="3"/>
                  </a:cxn>
                  <a:cxn ang="0">
                    <a:pos x="54" y="4"/>
                  </a:cxn>
                  <a:cxn ang="0">
                    <a:pos x="51" y="6"/>
                  </a:cxn>
                  <a:cxn ang="0">
                    <a:pos x="47" y="7"/>
                  </a:cxn>
                  <a:cxn ang="0">
                    <a:pos x="43" y="9"/>
                  </a:cxn>
                  <a:cxn ang="0">
                    <a:pos x="36" y="12"/>
                  </a:cxn>
                  <a:cxn ang="0">
                    <a:pos x="28" y="17"/>
                  </a:cxn>
                  <a:cxn ang="0">
                    <a:pos x="21" y="21"/>
                  </a:cxn>
                  <a:cxn ang="0">
                    <a:pos x="12" y="26"/>
                  </a:cxn>
                  <a:cxn ang="0">
                    <a:pos x="6" y="31"/>
                  </a:cxn>
                  <a:cxn ang="0">
                    <a:pos x="1" y="34"/>
                  </a:cxn>
                  <a:cxn ang="0">
                    <a:pos x="0" y="35"/>
                  </a:cxn>
                  <a:cxn ang="0">
                    <a:pos x="12" y="28"/>
                  </a:cxn>
                  <a:cxn ang="0">
                    <a:pos x="23" y="23"/>
                  </a:cxn>
                  <a:cxn ang="0">
                    <a:pos x="32" y="18"/>
                  </a:cxn>
                  <a:cxn ang="0">
                    <a:pos x="39" y="14"/>
                  </a:cxn>
                  <a:cxn ang="0">
                    <a:pos x="44" y="11"/>
                  </a:cxn>
                  <a:cxn ang="0">
                    <a:pos x="49" y="8"/>
                  </a:cxn>
                  <a:cxn ang="0">
                    <a:pos x="51" y="7"/>
                  </a:cxn>
                  <a:cxn ang="0">
                    <a:pos x="54" y="6"/>
                  </a:cxn>
                  <a:cxn ang="0">
                    <a:pos x="63" y="3"/>
                  </a:cxn>
                  <a:cxn ang="0">
                    <a:pos x="74" y="1"/>
                  </a:cxn>
                  <a:cxn ang="0">
                    <a:pos x="84" y="0"/>
                  </a:cxn>
                  <a:cxn ang="0">
                    <a:pos x="88" y="0"/>
                  </a:cxn>
                  <a:cxn ang="0">
                    <a:pos x="88" y="0"/>
                  </a:cxn>
                </a:cxnLst>
                <a:rect l="0" t="0" r="r" b="b"/>
                <a:pathLst>
                  <a:path w="88" h="35">
                    <a:moveTo>
                      <a:pt x="88" y="0"/>
                    </a:moveTo>
                    <a:lnTo>
                      <a:pt x="79" y="0"/>
                    </a:lnTo>
                    <a:lnTo>
                      <a:pt x="72" y="0"/>
                    </a:lnTo>
                    <a:lnTo>
                      <a:pt x="66" y="1"/>
                    </a:lnTo>
                    <a:lnTo>
                      <a:pt x="61" y="1"/>
                    </a:lnTo>
                    <a:lnTo>
                      <a:pt x="57" y="3"/>
                    </a:lnTo>
                    <a:lnTo>
                      <a:pt x="54" y="4"/>
                    </a:lnTo>
                    <a:lnTo>
                      <a:pt x="51" y="6"/>
                    </a:lnTo>
                    <a:lnTo>
                      <a:pt x="47" y="7"/>
                    </a:lnTo>
                    <a:lnTo>
                      <a:pt x="43" y="9"/>
                    </a:lnTo>
                    <a:lnTo>
                      <a:pt x="36" y="12"/>
                    </a:lnTo>
                    <a:lnTo>
                      <a:pt x="28" y="17"/>
                    </a:lnTo>
                    <a:lnTo>
                      <a:pt x="21" y="21"/>
                    </a:lnTo>
                    <a:lnTo>
                      <a:pt x="12" y="26"/>
                    </a:lnTo>
                    <a:lnTo>
                      <a:pt x="6" y="31"/>
                    </a:lnTo>
                    <a:lnTo>
                      <a:pt x="1" y="34"/>
                    </a:lnTo>
                    <a:lnTo>
                      <a:pt x="0" y="35"/>
                    </a:lnTo>
                    <a:lnTo>
                      <a:pt x="12" y="28"/>
                    </a:lnTo>
                    <a:lnTo>
                      <a:pt x="23" y="23"/>
                    </a:lnTo>
                    <a:lnTo>
                      <a:pt x="32" y="18"/>
                    </a:lnTo>
                    <a:lnTo>
                      <a:pt x="39" y="14"/>
                    </a:lnTo>
                    <a:lnTo>
                      <a:pt x="44" y="11"/>
                    </a:lnTo>
                    <a:lnTo>
                      <a:pt x="49" y="8"/>
                    </a:lnTo>
                    <a:lnTo>
                      <a:pt x="51" y="7"/>
                    </a:lnTo>
                    <a:lnTo>
                      <a:pt x="54" y="6"/>
                    </a:lnTo>
                    <a:lnTo>
                      <a:pt x="63" y="3"/>
                    </a:lnTo>
                    <a:lnTo>
                      <a:pt x="74" y="1"/>
                    </a:lnTo>
                    <a:lnTo>
                      <a:pt x="84" y="0"/>
                    </a:lnTo>
                    <a:lnTo>
                      <a:pt x="88" y="0"/>
                    </a:lnTo>
                    <a:lnTo>
                      <a:pt x="88" y="0"/>
                    </a:lnTo>
                    <a:close/>
                  </a:path>
                </a:pathLst>
              </a:custGeom>
              <a:solidFill>
                <a:srgbClr val="000000">
                  <a:alpha val="50000"/>
                </a:srgbClr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5873" name="Freeform 33"/>
              <p:cNvSpPr>
                <a:spLocks/>
              </p:cNvSpPr>
              <p:nvPr/>
            </p:nvSpPr>
            <p:spPr bwMode="auto">
              <a:xfrm>
                <a:off x="2226" y="2866"/>
                <a:ext cx="12" cy="26"/>
              </a:xfrm>
              <a:custGeom>
                <a:avLst/>
                <a:gdLst/>
                <a:ahLst/>
                <a:cxnLst>
                  <a:cxn ang="0">
                    <a:pos x="15" y="0"/>
                  </a:cxn>
                  <a:cxn ang="0">
                    <a:pos x="8" y="9"/>
                  </a:cxn>
                  <a:cxn ang="0">
                    <a:pos x="3" y="17"/>
                  </a:cxn>
                  <a:cxn ang="0">
                    <a:pos x="0" y="25"/>
                  </a:cxn>
                  <a:cxn ang="0">
                    <a:pos x="4" y="31"/>
                  </a:cxn>
                  <a:cxn ang="0">
                    <a:pos x="9" y="33"/>
                  </a:cxn>
                  <a:cxn ang="0">
                    <a:pos x="10" y="35"/>
                  </a:cxn>
                  <a:cxn ang="0">
                    <a:pos x="11" y="38"/>
                  </a:cxn>
                  <a:cxn ang="0">
                    <a:pos x="14" y="47"/>
                  </a:cxn>
                  <a:cxn ang="0">
                    <a:pos x="20" y="58"/>
                  </a:cxn>
                  <a:cxn ang="0">
                    <a:pos x="26" y="67"/>
                  </a:cxn>
                  <a:cxn ang="0">
                    <a:pos x="32" y="75"/>
                  </a:cxn>
                  <a:cxn ang="0">
                    <a:pos x="35" y="77"/>
                  </a:cxn>
                  <a:cxn ang="0">
                    <a:pos x="33" y="64"/>
                  </a:cxn>
                  <a:cxn ang="0">
                    <a:pos x="35" y="60"/>
                  </a:cxn>
                  <a:cxn ang="0">
                    <a:pos x="37" y="59"/>
                  </a:cxn>
                  <a:cxn ang="0">
                    <a:pos x="38" y="48"/>
                  </a:cxn>
                  <a:cxn ang="0">
                    <a:pos x="38" y="33"/>
                  </a:cxn>
                  <a:cxn ang="0">
                    <a:pos x="36" y="26"/>
                  </a:cxn>
                  <a:cxn ang="0">
                    <a:pos x="32" y="21"/>
                  </a:cxn>
                  <a:cxn ang="0">
                    <a:pos x="26" y="19"/>
                  </a:cxn>
                  <a:cxn ang="0">
                    <a:pos x="21" y="14"/>
                  </a:cxn>
                  <a:cxn ang="0">
                    <a:pos x="17" y="8"/>
                  </a:cxn>
                  <a:cxn ang="0">
                    <a:pos x="16" y="3"/>
                  </a:cxn>
                  <a:cxn ang="0">
                    <a:pos x="15" y="0"/>
                  </a:cxn>
                </a:cxnLst>
                <a:rect l="0" t="0" r="r" b="b"/>
                <a:pathLst>
                  <a:path w="38" h="77">
                    <a:moveTo>
                      <a:pt x="15" y="0"/>
                    </a:moveTo>
                    <a:lnTo>
                      <a:pt x="8" y="9"/>
                    </a:lnTo>
                    <a:lnTo>
                      <a:pt x="3" y="17"/>
                    </a:lnTo>
                    <a:lnTo>
                      <a:pt x="0" y="25"/>
                    </a:lnTo>
                    <a:lnTo>
                      <a:pt x="4" y="31"/>
                    </a:lnTo>
                    <a:lnTo>
                      <a:pt x="9" y="33"/>
                    </a:lnTo>
                    <a:lnTo>
                      <a:pt x="10" y="35"/>
                    </a:lnTo>
                    <a:lnTo>
                      <a:pt x="11" y="38"/>
                    </a:lnTo>
                    <a:lnTo>
                      <a:pt x="14" y="47"/>
                    </a:lnTo>
                    <a:lnTo>
                      <a:pt x="20" y="58"/>
                    </a:lnTo>
                    <a:lnTo>
                      <a:pt x="26" y="67"/>
                    </a:lnTo>
                    <a:lnTo>
                      <a:pt x="32" y="75"/>
                    </a:lnTo>
                    <a:lnTo>
                      <a:pt x="35" y="77"/>
                    </a:lnTo>
                    <a:lnTo>
                      <a:pt x="33" y="64"/>
                    </a:lnTo>
                    <a:lnTo>
                      <a:pt x="35" y="60"/>
                    </a:lnTo>
                    <a:lnTo>
                      <a:pt x="37" y="59"/>
                    </a:lnTo>
                    <a:lnTo>
                      <a:pt x="38" y="48"/>
                    </a:lnTo>
                    <a:lnTo>
                      <a:pt x="38" y="33"/>
                    </a:lnTo>
                    <a:lnTo>
                      <a:pt x="36" y="26"/>
                    </a:lnTo>
                    <a:lnTo>
                      <a:pt x="32" y="21"/>
                    </a:lnTo>
                    <a:lnTo>
                      <a:pt x="26" y="19"/>
                    </a:lnTo>
                    <a:lnTo>
                      <a:pt x="21" y="14"/>
                    </a:lnTo>
                    <a:lnTo>
                      <a:pt x="17" y="8"/>
                    </a:lnTo>
                    <a:lnTo>
                      <a:pt x="16" y="3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000000">
                  <a:alpha val="50000"/>
                </a:srgbClr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5874" name="Freeform 34"/>
              <p:cNvSpPr>
                <a:spLocks/>
              </p:cNvSpPr>
              <p:nvPr/>
            </p:nvSpPr>
            <p:spPr bwMode="auto">
              <a:xfrm>
                <a:off x="2213" y="2865"/>
                <a:ext cx="14" cy="30"/>
              </a:xfrm>
              <a:custGeom>
                <a:avLst/>
                <a:gdLst/>
                <a:ahLst/>
                <a:cxnLst>
                  <a:cxn ang="0">
                    <a:pos x="44" y="0"/>
                  </a:cxn>
                  <a:cxn ang="0">
                    <a:pos x="38" y="2"/>
                  </a:cxn>
                  <a:cxn ang="0">
                    <a:pos x="33" y="3"/>
                  </a:cxn>
                  <a:cxn ang="0">
                    <a:pos x="27" y="5"/>
                  </a:cxn>
                  <a:cxn ang="0">
                    <a:pos x="21" y="7"/>
                  </a:cxn>
                  <a:cxn ang="0">
                    <a:pos x="16" y="9"/>
                  </a:cxn>
                  <a:cxn ang="0">
                    <a:pos x="10" y="10"/>
                  </a:cxn>
                  <a:cxn ang="0">
                    <a:pos x="5" y="13"/>
                  </a:cxn>
                  <a:cxn ang="0">
                    <a:pos x="0" y="14"/>
                  </a:cxn>
                  <a:cxn ang="0">
                    <a:pos x="0" y="18"/>
                  </a:cxn>
                  <a:cxn ang="0">
                    <a:pos x="2" y="24"/>
                  </a:cxn>
                  <a:cxn ang="0">
                    <a:pos x="6" y="29"/>
                  </a:cxn>
                  <a:cxn ang="0">
                    <a:pos x="13" y="33"/>
                  </a:cxn>
                  <a:cxn ang="0">
                    <a:pos x="20" y="40"/>
                  </a:cxn>
                  <a:cxn ang="0">
                    <a:pos x="22" y="44"/>
                  </a:cxn>
                  <a:cxn ang="0">
                    <a:pos x="24" y="49"/>
                  </a:cxn>
                  <a:cxn ang="0">
                    <a:pos x="22" y="57"/>
                  </a:cxn>
                  <a:cxn ang="0">
                    <a:pos x="22" y="64"/>
                  </a:cxn>
                  <a:cxn ang="0">
                    <a:pos x="25" y="70"/>
                  </a:cxn>
                  <a:cxn ang="0">
                    <a:pos x="31" y="79"/>
                  </a:cxn>
                  <a:cxn ang="0">
                    <a:pos x="43" y="90"/>
                  </a:cxn>
                  <a:cxn ang="0">
                    <a:pos x="42" y="88"/>
                  </a:cxn>
                  <a:cxn ang="0">
                    <a:pos x="41" y="85"/>
                  </a:cxn>
                  <a:cxn ang="0">
                    <a:pos x="38" y="80"/>
                  </a:cxn>
                  <a:cxn ang="0">
                    <a:pos x="36" y="71"/>
                  </a:cxn>
                  <a:cxn ang="0">
                    <a:pos x="36" y="63"/>
                  </a:cxn>
                  <a:cxn ang="0">
                    <a:pos x="36" y="57"/>
                  </a:cxn>
                  <a:cxn ang="0">
                    <a:pos x="35" y="50"/>
                  </a:cxn>
                  <a:cxn ang="0">
                    <a:pos x="30" y="42"/>
                  </a:cxn>
                  <a:cxn ang="0">
                    <a:pos x="25" y="32"/>
                  </a:cxn>
                  <a:cxn ang="0">
                    <a:pos x="24" y="26"/>
                  </a:cxn>
                  <a:cxn ang="0">
                    <a:pos x="27" y="19"/>
                  </a:cxn>
                  <a:cxn ang="0">
                    <a:pos x="36" y="10"/>
                  </a:cxn>
                  <a:cxn ang="0">
                    <a:pos x="39" y="8"/>
                  </a:cxn>
                  <a:cxn ang="0">
                    <a:pos x="42" y="5"/>
                  </a:cxn>
                  <a:cxn ang="0">
                    <a:pos x="43" y="3"/>
                  </a:cxn>
                  <a:cxn ang="0">
                    <a:pos x="44" y="0"/>
                  </a:cxn>
                </a:cxnLst>
                <a:rect l="0" t="0" r="r" b="b"/>
                <a:pathLst>
                  <a:path w="44" h="90">
                    <a:moveTo>
                      <a:pt x="44" y="0"/>
                    </a:moveTo>
                    <a:lnTo>
                      <a:pt x="38" y="2"/>
                    </a:lnTo>
                    <a:lnTo>
                      <a:pt x="33" y="3"/>
                    </a:lnTo>
                    <a:lnTo>
                      <a:pt x="27" y="5"/>
                    </a:lnTo>
                    <a:lnTo>
                      <a:pt x="21" y="7"/>
                    </a:lnTo>
                    <a:lnTo>
                      <a:pt x="16" y="9"/>
                    </a:lnTo>
                    <a:lnTo>
                      <a:pt x="10" y="10"/>
                    </a:lnTo>
                    <a:lnTo>
                      <a:pt x="5" y="13"/>
                    </a:lnTo>
                    <a:lnTo>
                      <a:pt x="0" y="14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9"/>
                    </a:lnTo>
                    <a:lnTo>
                      <a:pt x="13" y="33"/>
                    </a:lnTo>
                    <a:lnTo>
                      <a:pt x="20" y="40"/>
                    </a:lnTo>
                    <a:lnTo>
                      <a:pt x="22" y="44"/>
                    </a:lnTo>
                    <a:lnTo>
                      <a:pt x="24" y="49"/>
                    </a:lnTo>
                    <a:lnTo>
                      <a:pt x="22" y="57"/>
                    </a:lnTo>
                    <a:lnTo>
                      <a:pt x="22" y="64"/>
                    </a:lnTo>
                    <a:lnTo>
                      <a:pt x="25" y="70"/>
                    </a:lnTo>
                    <a:lnTo>
                      <a:pt x="31" y="79"/>
                    </a:lnTo>
                    <a:lnTo>
                      <a:pt x="43" y="90"/>
                    </a:lnTo>
                    <a:lnTo>
                      <a:pt x="42" y="88"/>
                    </a:lnTo>
                    <a:lnTo>
                      <a:pt x="41" y="85"/>
                    </a:lnTo>
                    <a:lnTo>
                      <a:pt x="38" y="80"/>
                    </a:lnTo>
                    <a:lnTo>
                      <a:pt x="36" y="71"/>
                    </a:lnTo>
                    <a:lnTo>
                      <a:pt x="36" y="63"/>
                    </a:lnTo>
                    <a:lnTo>
                      <a:pt x="36" y="57"/>
                    </a:lnTo>
                    <a:lnTo>
                      <a:pt x="35" y="50"/>
                    </a:lnTo>
                    <a:lnTo>
                      <a:pt x="30" y="42"/>
                    </a:lnTo>
                    <a:lnTo>
                      <a:pt x="25" y="32"/>
                    </a:lnTo>
                    <a:lnTo>
                      <a:pt x="24" y="26"/>
                    </a:lnTo>
                    <a:lnTo>
                      <a:pt x="27" y="19"/>
                    </a:lnTo>
                    <a:lnTo>
                      <a:pt x="36" y="10"/>
                    </a:lnTo>
                    <a:lnTo>
                      <a:pt x="39" y="8"/>
                    </a:lnTo>
                    <a:lnTo>
                      <a:pt x="42" y="5"/>
                    </a:lnTo>
                    <a:lnTo>
                      <a:pt x="43" y="3"/>
                    </a:lnTo>
                    <a:lnTo>
                      <a:pt x="44" y="0"/>
                    </a:lnTo>
                    <a:close/>
                  </a:path>
                </a:pathLst>
              </a:custGeom>
              <a:solidFill>
                <a:srgbClr val="000000">
                  <a:alpha val="50000"/>
                </a:srgbClr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5875" name="Freeform 35"/>
              <p:cNvSpPr>
                <a:spLocks/>
              </p:cNvSpPr>
              <p:nvPr/>
            </p:nvSpPr>
            <p:spPr bwMode="auto">
              <a:xfrm>
                <a:off x="2243" y="2862"/>
                <a:ext cx="11" cy="30"/>
              </a:xfrm>
              <a:custGeom>
                <a:avLst/>
                <a:gdLst/>
                <a:ahLst/>
                <a:cxnLst>
                  <a:cxn ang="0">
                    <a:pos x="0" y="1"/>
                  </a:cxn>
                  <a:cxn ang="0">
                    <a:pos x="2" y="7"/>
                  </a:cxn>
                  <a:cxn ang="0">
                    <a:pos x="5" y="13"/>
                  </a:cxn>
                  <a:cxn ang="0">
                    <a:pos x="7" y="19"/>
                  </a:cxn>
                  <a:cxn ang="0">
                    <a:pos x="12" y="25"/>
                  </a:cxn>
                  <a:cxn ang="0">
                    <a:pos x="18" y="34"/>
                  </a:cxn>
                  <a:cxn ang="0">
                    <a:pos x="18" y="40"/>
                  </a:cxn>
                  <a:cxn ang="0">
                    <a:pos x="16" y="46"/>
                  </a:cxn>
                  <a:cxn ang="0">
                    <a:pos x="13" y="55"/>
                  </a:cxn>
                  <a:cxn ang="0">
                    <a:pos x="11" y="64"/>
                  </a:cxn>
                  <a:cxn ang="0">
                    <a:pos x="10" y="72"/>
                  </a:cxn>
                  <a:cxn ang="0">
                    <a:pos x="12" y="79"/>
                  </a:cxn>
                  <a:cxn ang="0">
                    <a:pos x="18" y="91"/>
                  </a:cxn>
                  <a:cxn ang="0">
                    <a:pos x="16" y="84"/>
                  </a:cxn>
                  <a:cxn ang="0">
                    <a:pos x="17" y="75"/>
                  </a:cxn>
                  <a:cxn ang="0">
                    <a:pos x="19" y="63"/>
                  </a:cxn>
                  <a:cxn ang="0">
                    <a:pos x="23" y="49"/>
                  </a:cxn>
                  <a:cxn ang="0">
                    <a:pos x="28" y="36"/>
                  </a:cxn>
                  <a:cxn ang="0">
                    <a:pos x="30" y="33"/>
                  </a:cxn>
                  <a:cxn ang="0">
                    <a:pos x="31" y="29"/>
                  </a:cxn>
                  <a:cxn ang="0">
                    <a:pos x="28" y="16"/>
                  </a:cxn>
                  <a:cxn ang="0">
                    <a:pos x="27" y="11"/>
                  </a:cxn>
                  <a:cxn ang="0">
                    <a:pos x="25" y="6"/>
                  </a:cxn>
                  <a:cxn ang="0">
                    <a:pos x="24" y="2"/>
                  </a:cxn>
                  <a:cxn ang="0">
                    <a:pos x="23" y="0"/>
                  </a:cxn>
                  <a:cxn ang="0">
                    <a:pos x="17" y="0"/>
                  </a:cxn>
                  <a:cxn ang="0">
                    <a:pos x="12" y="0"/>
                  </a:cxn>
                  <a:cxn ang="0">
                    <a:pos x="6" y="0"/>
                  </a:cxn>
                  <a:cxn ang="0">
                    <a:pos x="0" y="1"/>
                  </a:cxn>
                </a:cxnLst>
                <a:rect l="0" t="0" r="r" b="b"/>
                <a:pathLst>
                  <a:path w="31" h="91">
                    <a:moveTo>
                      <a:pt x="0" y="1"/>
                    </a:moveTo>
                    <a:lnTo>
                      <a:pt x="2" y="7"/>
                    </a:lnTo>
                    <a:lnTo>
                      <a:pt x="5" y="13"/>
                    </a:lnTo>
                    <a:lnTo>
                      <a:pt x="7" y="19"/>
                    </a:lnTo>
                    <a:lnTo>
                      <a:pt x="12" y="25"/>
                    </a:lnTo>
                    <a:lnTo>
                      <a:pt x="18" y="34"/>
                    </a:lnTo>
                    <a:lnTo>
                      <a:pt x="18" y="40"/>
                    </a:lnTo>
                    <a:lnTo>
                      <a:pt x="16" y="46"/>
                    </a:lnTo>
                    <a:lnTo>
                      <a:pt x="13" y="55"/>
                    </a:lnTo>
                    <a:lnTo>
                      <a:pt x="11" y="64"/>
                    </a:lnTo>
                    <a:lnTo>
                      <a:pt x="10" y="72"/>
                    </a:lnTo>
                    <a:lnTo>
                      <a:pt x="12" y="79"/>
                    </a:lnTo>
                    <a:lnTo>
                      <a:pt x="18" y="91"/>
                    </a:lnTo>
                    <a:lnTo>
                      <a:pt x="16" y="84"/>
                    </a:lnTo>
                    <a:lnTo>
                      <a:pt x="17" y="75"/>
                    </a:lnTo>
                    <a:lnTo>
                      <a:pt x="19" y="63"/>
                    </a:lnTo>
                    <a:lnTo>
                      <a:pt x="23" y="49"/>
                    </a:lnTo>
                    <a:lnTo>
                      <a:pt x="28" y="36"/>
                    </a:lnTo>
                    <a:lnTo>
                      <a:pt x="30" y="33"/>
                    </a:lnTo>
                    <a:lnTo>
                      <a:pt x="31" y="29"/>
                    </a:lnTo>
                    <a:lnTo>
                      <a:pt x="28" y="16"/>
                    </a:lnTo>
                    <a:lnTo>
                      <a:pt x="27" y="11"/>
                    </a:lnTo>
                    <a:lnTo>
                      <a:pt x="25" y="6"/>
                    </a:lnTo>
                    <a:lnTo>
                      <a:pt x="24" y="2"/>
                    </a:lnTo>
                    <a:lnTo>
                      <a:pt x="23" y="0"/>
                    </a:lnTo>
                    <a:lnTo>
                      <a:pt x="17" y="0"/>
                    </a:lnTo>
                    <a:lnTo>
                      <a:pt x="12" y="0"/>
                    </a:lnTo>
                    <a:lnTo>
                      <a:pt x="6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>
                  <a:alpha val="50000"/>
                </a:srgbClr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5876" name="Freeform 36"/>
              <p:cNvSpPr>
                <a:spLocks/>
              </p:cNvSpPr>
              <p:nvPr/>
            </p:nvSpPr>
            <p:spPr bwMode="auto">
              <a:xfrm>
                <a:off x="2251" y="2909"/>
                <a:ext cx="79" cy="109"/>
              </a:xfrm>
              <a:custGeom>
                <a:avLst/>
                <a:gdLst/>
                <a:ahLst/>
                <a:cxnLst>
                  <a:cxn ang="0">
                    <a:pos x="107" y="326"/>
                  </a:cxn>
                  <a:cxn ang="0">
                    <a:pos x="126" y="321"/>
                  </a:cxn>
                  <a:cxn ang="0">
                    <a:pos x="144" y="309"/>
                  </a:cxn>
                  <a:cxn ang="0">
                    <a:pos x="135" y="292"/>
                  </a:cxn>
                  <a:cxn ang="0">
                    <a:pos x="124" y="282"/>
                  </a:cxn>
                  <a:cxn ang="0">
                    <a:pos x="131" y="270"/>
                  </a:cxn>
                  <a:cxn ang="0">
                    <a:pos x="106" y="264"/>
                  </a:cxn>
                  <a:cxn ang="0">
                    <a:pos x="120" y="253"/>
                  </a:cxn>
                  <a:cxn ang="0">
                    <a:pos x="149" y="228"/>
                  </a:cxn>
                  <a:cxn ang="0">
                    <a:pos x="167" y="211"/>
                  </a:cxn>
                  <a:cxn ang="0">
                    <a:pos x="171" y="243"/>
                  </a:cxn>
                  <a:cxn ang="0">
                    <a:pos x="177" y="232"/>
                  </a:cxn>
                  <a:cxn ang="0">
                    <a:pos x="210" y="189"/>
                  </a:cxn>
                  <a:cxn ang="0">
                    <a:pos x="221" y="157"/>
                  </a:cxn>
                  <a:cxn ang="0">
                    <a:pos x="228" y="172"/>
                  </a:cxn>
                  <a:cxn ang="0">
                    <a:pos x="235" y="136"/>
                  </a:cxn>
                  <a:cxn ang="0">
                    <a:pos x="233" y="98"/>
                  </a:cxn>
                  <a:cxn ang="0">
                    <a:pos x="224" y="71"/>
                  </a:cxn>
                  <a:cxn ang="0">
                    <a:pos x="207" y="47"/>
                  </a:cxn>
                  <a:cxn ang="0">
                    <a:pos x="201" y="5"/>
                  </a:cxn>
                  <a:cxn ang="0">
                    <a:pos x="187" y="11"/>
                  </a:cxn>
                  <a:cxn ang="0">
                    <a:pos x="189" y="70"/>
                  </a:cxn>
                  <a:cxn ang="0">
                    <a:pos x="177" y="120"/>
                  </a:cxn>
                  <a:cxn ang="0">
                    <a:pos x="165" y="157"/>
                  </a:cxn>
                  <a:cxn ang="0">
                    <a:pos x="143" y="182"/>
                  </a:cxn>
                  <a:cxn ang="0">
                    <a:pos x="117" y="204"/>
                  </a:cxn>
                  <a:cxn ang="0">
                    <a:pos x="115" y="187"/>
                  </a:cxn>
                  <a:cxn ang="0">
                    <a:pos x="126" y="168"/>
                  </a:cxn>
                  <a:cxn ang="0">
                    <a:pos x="132" y="149"/>
                  </a:cxn>
                  <a:cxn ang="0">
                    <a:pos x="146" y="140"/>
                  </a:cxn>
                  <a:cxn ang="0">
                    <a:pos x="143" y="129"/>
                  </a:cxn>
                  <a:cxn ang="0">
                    <a:pos x="145" y="120"/>
                  </a:cxn>
                  <a:cxn ang="0">
                    <a:pos x="146" y="110"/>
                  </a:cxn>
                  <a:cxn ang="0">
                    <a:pos x="144" y="93"/>
                  </a:cxn>
                  <a:cxn ang="0">
                    <a:pos x="132" y="90"/>
                  </a:cxn>
                  <a:cxn ang="0">
                    <a:pos x="131" y="101"/>
                  </a:cxn>
                  <a:cxn ang="0">
                    <a:pos x="122" y="137"/>
                  </a:cxn>
                  <a:cxn ang="0">
                    <a:pos x="107" y="167"/>
                  </a:cxn>
                  <a:cxn ang="0">
                    <a:pos x="79" y="194"/>
                  </a:cxn>
                  <a:cxn ang="0">
                    <a:pos x="26" y="227"/>
                  </a:cxn>
                  <a:cxn ang="0">
                    <a:pos x="14" y="254"/>
                  </a:cxn>
                  <a:cxn ang="0">
                    <a:pos x="35" y="276"/>
                  </a:cxn>
                  <a:cxn ang="0">
                    <a:pos x="57" y="294"/>
                  </a:cxn>
                  <a:cxn ang="0">
                    <a:pos x="68" y="307"/>
                  </a:cxn>
                  <a:cxn ang="0">
                    <a:pos x="85" y="321"/>
                  </a:cxn>
                </a:cxnLst>
                <a:rect l="0" t="0" r="r" b="b"/>
                <a:pathLst>
                  <a:path w="237" h="329">
                    <a:moveTo>
                      <a:pt x="99" y="329"/>
                    </a:moveTo>
                    <a:lnTo>
                      <a:pt x="103" y="328"/>
                    </a:lnTo>
                    <a:lnTo>
                      <a:pt x="107" y="326"/>
                    </a:lnTo>
                    <a:lnTo>
                      <a:pt x="112" y="324"/>
                    </a:lnTo>
                    <a:lnTo>
                      <a:pt x="117" y="323"/>
                    </a:lnTo>
                    <a:lnTo>
                      <a:pt x="126" y="321"/>
                    </a:lnTo>
                    <a:lnTo>
                      <a:pt x="133" y="317"/>
                    </a:lnTo>
                    <a:lnTo>
                      <a:pt x="138" y="314"/>
                    </a:lnTo>
                    <a:lnTo>
                      <a:pt x="144" y="309"/>
                    </a:lnTo>
                    <a:lnTo>
                      <a:pt x="146" y="303"/>
                    </a:lnTo>
                    <a:lnTo>
                      <a:pt x="143" y="296"/>
                    </a:lnTo>
                    <a:lnTo>
                      <a:pt x="135" y="292"/>
                    </a:lnTo>
                    <a:lnTo>
                      <a:pt x="129" y="287"/>
                    </a:lnTo>
                    <a:lnTo>
                      <a:pt x="124" y="284"/>
                    </a:lnTo>
                    <a:lnTo>
                      <a:pt x="124" y="282"/>
                    </a:lnTo>
                    <a:lnTo>
                      <a:pt x="126" y="278"/>
                    </a:lnTo>
                    <a:lnTo>
                      <a:pt x="131" y="273"/>
                    </a:lnTo>
                    <a:lnTo>
                      <a:pt x="131" y="270"/>
                    </a:lnTo>
                    <a:lnTo>
                      <a:pt x="126" y="268"/>
                    </a:lnTo>
                    <a:lnTo>
                      <a:pt x="116" y="267"/>
                    </a:lnTo>
                    <a:lnTo>
                      <a:pt x="106" y="264"/>
                    </a:lnTo>
                    <a:lnTo>
                      <a:pt x="107" y="262"/>
                    </a:lnTo>
                    <a:lnTo>
                      <a:pt x="112" y="259"/>
                    </a:lnTo>
                    <a:lnTo>
                      <a:pt x="120" y="253"/>
                    </a:lnTo>
                    <a:lnTo>
                      <a:pt x="129" y="245"/>
                    </a:lnTo>
                    <a:lnTo>
                      <a:pt x="139" y="237"/>
                    </a:lnTo>
                    <a:lnTo>
                      <a:pt x="149" y="228"/>
                    </a:lnTo>
                    <a:lnTo>
                      <a:pt x="159" y="218"/>
                    </a:lnTo>
                    <a:lnTo>
                      <a:pt x="167" y="210"/>
                    </a:lnTo>
                    <a:lnTo>
                      <a:pt x="167" y="211"/>
                    </a:lnTo>
                    <a:lnTo>
                      <a:pt x="166" y="217"/>
                    </a:lnTo>
                    <a:lnTo>
                      <a:pt x="167" y="227"/>
                    </a:lnTo>
                    <a:lnTo>
                      <a:pt x="171" y="243"/>
                    </a:lnTo>
                    <a:lnTo>
                      <a:pt x="171" y="242"/>
                    </a:lnTo>
                    <a:lnTo>
                      <a:pt x="172" y="239"/>
                    </a:lnTo>
                    <a:lnTo>
                      <a:pt x="177" y="232"/>
                    </a:lnTo>
                    <a:lnTo>
                      <a:pt x="187" y="220"/>
                    </a:lnTo>
                    <a:lnTo>
                      <a:pt x="200" y="204"/>
                    </a:lnTo>
                    <a:lnTo>
                      <a:pt x="210" y="189"/>
                    </a:lnTo>
                    <a:lnTo>
                      <a:pt x="217" y="173"/>
                    </a:lnTo>
                    <a:lnTo>
                      <a:pt x="221" y="156"/>
                    </a:lnTo>
                    <a:lnTo>
                      <a:pt x="221" y="157"/>
                    </a:lnTo>
                    <a:lnTo>
                      <a:pt x="221" y="161"/>
                    </a:lnTo>
                    <a:lnTo>
                      <a:pt x="223" y="166"/>
                    </a:lnTo>
                    <a:lnTo>
                      <a:pt x="228" y="172"/>
                    </a:lnTo>
                    <a:lnTo>
                      <a:pt x="229" y="167"/>
                    </a:lnTo>
                    <a:lnTo>
                      <a:pt x="233" y="154"/>
                    </a:lnTo>
                    <a:lnTo>
                      <a:pt x="235" y="136"/>
                    </a:lnTo>
                    <a:lnTo>
                      <a:pt x="237" y="118"/>
                    </a:lnTo>
                    <a:lnTo>
                      <a:pt x="235" y="105"/>
                    </a:lnTo>
                    <a:lnTo>
                      <a:pt x="233" y="98"/>
                    </a:lnTo>
                    <a:lnTo>
                      <a:pt x="229" y="92"/>
                    </a:lnTo>
                    <a:lnTo>
                      <a:pt x="228" y="82"/>
                    </a:lnTo>
                    <a:lnTo>
                      <a:pt x="224" y="71"/>
                    </a:lnTo>
                    <a:lnTo>
                      <a:pt x="217" y="64"/>
                    </a:lnTo>
                    <a:lnTo>
                      <a:pt x="211" y="56"/>
                    </a:lnTo>
                    <a:lnTo>
                      <a:pt x="207" y="47"/>
                    </a:lnTo>
                    <a:lnTo>
                      <a:pt x="207" y="32"/>
                    </a:lnTo>
                    <a:lnTo>
                      <a:pt x="206" y="17"/>
                    </a:lnTo>
                    <a:lnTo>
                      <a:pt x="201" y="5"/>
                    </a:lnTo>
                    <a:lnTo>
                      <a:pt x="194" y="0"/>
                    </a:lnTo>
                    <a:lnTo>
                      <a:pt x="188" y="3"/>
                    </a:lnTo>
                    <a:lnTo>
                      <a:pt x="187" y="11"/>
                    </a:lnTo>
                    <a:lnTo>
                      <a:pt x="187" y="28"/>
                    </a:lnTo>
                    <a:lnTo>
                      <a:pt x="189" y="51"/>
                    </a:lnTo>
                    <a:lnTo>
                      <a:pt x="189" y="70"/>
                    </a:lnTo>
                    <a:lnTo>
                      <a:pt x="188" y="79"/>
                    </a:lnTo>
                    <a:lnTo>
                      <a:pt x="183" y="92"/>
                    </a:lnTo>
                    <a:lnTo>
                      <a:pt x="177" y="120"/>
                    </a:lnTo>
                    <a:lnTo>
                      <a:pt x="173" y="136"/>
                    </a:lnTo>
                    <a:lnTo>
                      <a:pt x="170" y="148"/>
                    </a:lnTo>
                    <a:lnTo>
                      <a:pt x="165" y="157"/>
                    </a:lnTo>
                    <a:lnTo>
                      <a:pt x="160" y="166"/>
                    </a:lnTo>
                    <a:lnTo>
                      <a:pt x="152" y="173"/>
                    </a:lnTo>
                    <a:lnTo>
                      <a:pt x="143" y="182"/>
                    </a:lnTo>
                    <a:lnTo>
                      <a:pt x="132" y="193"/>
                    </a:lnTo>
                    <a:lnTo>
                      <a:pt x="117" y="206"/>
                    </a:lnTo>
                    <a:lnTo>
                      <a:pt x="117" y="204"/>
                    </a:lnTo>
                    <a:lnTo>
                      <a:pt x="116" y="200"/>
                    </a:lnTo>
                    <a:lnTo>
                      <a:pt x="115" y="193"/>
                    </a:lnTo>
                    <a:lnTo>
                      <a:pt x="115" y="187"/>
                    </a:lnTo>
                    <a:lnTo>
                      <a:pt x="117" y="181"/>
                    </a:lnTo>
                    <a:lnTo>
                      <a:pt x="121" y="175"/>
                    </a:lnTo>
                    <a:lnTo>
                      <a:pt x="126" y="168"/>
                    </a:lnTo>
                    <a:lnTo>
                      <a:pt x="128" y="160"/>
                    </a:lnTo>
                    <a:lnTo>
                      <a:pt x="129" y="154"/>
                    </a:lnTo>
                    <a:lnTo>
                      <a:pt x="132" y="149"/>
                    </a:lnTo>
                    <a:lnTo>
                      <a:pt x="135" y="146"/>
                    </a:lnTo>
                    <a:lnTo>
                      <a:pt x="142" y="143"/>
                    </a:lnTo>
                    <a:lnTo>
                      <a:pt x="146" y="140"/>
                    </a:lnTo>
                    <a:lnTo>
                      <a:pt x="146" y="138"/>
                    </a:lnTo>
                    <a:lnTo>
                      <a:pt x="144" y="136"/>
                    </a:lnTo>
                    <a:lnTo>
                      <a:pt x="143" y="129"/>
                    </a:lnTo>
                    <a:lnTo>
                      <a:pt x="143" y="123"/>
                    </a:lnTo>
                    <a:lnTo>
                      <a:pt x="143" y="121"/>
                    </a:lnTo>
                    <a:lnTo>
                      <a:pt x="145" y="120"/>
                    </a:lnTo>
                    <a:lnTo>
                      <a:pt x="151" y="117"/>
                    </a:lnTo>
                    <a:lnTo>
                      <a:pt x="150" y="115"/>
                    </a:lnTo>
                    <a:lnTo>
                      <a:pt x="146" y="110"/>
                    </a:lnTo>
                    <a:lnTo>
                      <a:pt x="144" y="104"/>
                    </a:lnTo>
                    <a:lnTo>
                      <a:pt x="144" y="99"/>
                    </a:lnTo>
                    <a:lnTo>
                      <a:pt x="144" y="93"/>
                    </a:lnTo>
                    <a:lnTo>
                      <a:pt x="143" y="88"/>
                    </a:lnTo>
                    <a:lnTo>
                      <a:pt x="138" y="86"/>
                    </a:lnTo>
                    <a:lnTo>
                      <a:pt x="132" y="90"/>
                    </a:lnTo>
                    <a:lnTo>
                      <a:pt x="128" y="95"/>
                    </a:lnTo>
                    <a:lnTo>
                      <a:pt x="128" y="98"/>
                    </a:lnTo>
                    <a:lnTo>
                      <a:pt x="131" y="101"/>
                    </a:lnTo>
                    <a:lnTo>
                      <a:pt x="131" y="112"/>
                    </a:lnTo>
                    <a:lnTo>
                      <a:pt x="127" y="127"/>
                    </a:lnTo>
                    <a:lnTo>
                      <a:pt x="122" y="137"/>
                    </a:lnTo>
                    <a:lnTo>
                      <a:pt x="117" y="146"/>
                    </a:lnTo>
                    <a:lnTo>
                      <a:pt x="111" y="159"/>
                    </a:lnTo>
                    <a:lnTo>
                      <a:pt x="107" y="167"/>
                    </a:lnTo>
                    <a:lnTo>
                      <a:pt x="100" y="176"/>
                    </a:lnTo>
                    <a:lnTo>
                      <a:pt x="92" y="184"/>
                    </a:lnTo>
                    <a:lnTo>
                      <a:pt x="79" y="194"/>
                    </a:lnTo>
                    <a:lnTo>
                      <a:pt x="65" y="205"/>
                    </a:lnTo>
                    <a:lnTo>
                      <a:pt x="46" y="216"/>
                    </a:lnTo>
                    <a:lnTo>
                      <a:pt x="26" y="227"/>
                    </a:lnTo>
                    <a:lnTo>
                      <a:pt x="0" y="239"/>
                    </a:lnTo>
                    <a:lnTo>
                      <a:pt x="6" y="246"/>
                    </a:lnTo>
                    <a:lnTo>
                      <a:pt x="14" y="254"/>
                    </a:lnTo>
                    <a:lnTo>
                      <a:pt x="21" y="261"/>
                    </a:lnTo>
                    <a:lnTo>
                      <a:pt x="28" y="268"/>
                    </a:lnTo>
                    <a:lnTo>
                      <a:pt x="35" y="276"/>
                    </a:lnTo>
                    <a:lnTo>
                      <a:pt x="43" y="282"/>
                    </a:lnTo>
                    <a:lnTo>
                      <a:pt x="50" y="288"/>
                    </a:lnTo>
                    <a:lnTo>
                      <a:pt x="57" y="294"/>
                    </a:lnTo>
                    <a:lnTo>
                      <a:pt x="61" y="298"/>
                    </a:lnTo>
                    <a:lnTo>
                      <a:pt x="65" y="303"/>
                    </a:lnTo>
                    <a:lnTo>
                      <a:pt x="68" y="307"/>
                    </a:lnTo>
                    <a:lnTo>
                      <a:pt x="73" y="311"/>
                    </a:lnTo>
                    <a:lnTo>
                      <a:pt x="79" y="316"/>
                    </a:lnTo>
                    <a:lnTo>
                      <a:pt x="85" y="321"/>
                    </a:lnTo>
                    <a:lnTo>
                      <a:pt x="92" y="326"/>
                    </a:lnTo>
                    <a:lnTo>
                      <a:pt x="99" y="329"/>
                    </a:lnTo>
                    <a:close/>
                  </a:path>
                </a:pathLst>
              </a:custGeom>
              <a:solidFill>
                <a:srgbClr val="000000">
                  <a:alpha val="50000"/>
                </a:srgbClr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5877" name="Freeform 37"/>
              <p:cNvSpPr>
                <a:spLocks/>
              </p:cNvSpPr>
              <p:nvPr/>
            </p:nvSpPr>
            <p:spPr bwMode="auto">
              <a:xfrm>
                <a:off x="2293" y="2887"/>
                <a:ext cx="81" cy="149"/>
              </a:xfrm>
              <a:custGeom>
                <a:avLst/>
                <a:gdLst/>
                <a:ahLst/>
                <a:cxnLst>
                  <a:cxn ang="0">
                    <a:pos x="86" y="24"/>
                  </a:cxn>
                  <a:cxn ang="0">
                    <a:pos x="92" y="56"/>
                  </a:cxn>
                  <a:cxn ang="0">
                    <a:pos x="102" y="70"/>
                  </a:cxn>
                  <a:cxn ang="0">
                    <a:pos x="120" y="84"/>
                  </a:cxn>
                  <a:cxn ang="0">
                    <a:pos x="136" y="123"/>
                  </a:cxn>
                  <a:cxn ang="0">
                    <a:pos x="136" y="164"/>
                  </a:cxn>
                  <a:cxn ang="0">
                    <a:pos x="157" y="208"/>
                  </a:cxn>
                  <a:cxn ang="0">
                    <a:pos x="165" y="244"/>
                  </a:cxn>
                  <a:cxn ang="0">
                    <a:pos x="174" y="288"/>
                  </a:cxn>
                  <a:cxn ang="0">
                    <a:pos x="168" y="325"/>
                  </a:cxn>
                  <a:cxn ang="0">
                    <a:pos x="153" y="337"/>
                  </a:cxn>
                  <a:cxn ang="0">
                    <a:pos x="125" y="341"/>
                  </a:cxn>
                  <a:cxn ang="0">
                    <a:pos x="101" y="331"/>
                  </a:cxn>
                  <a:cxn ang="0">
                    <a:pos x="91" y="331"/>
                  </a:cxn>
                  <a:cxn ang="0">
                    <a:pos x="81" y="343"/>
                  </a:cxn>
                  <a:cxn ang="0">
                    <a:pos x="63" y="350"/>
                  </a:cxn>
                  <a:cxn ang="0">
                    <a:pos x="69" y="353"/>
                  </a:cxn>
                  <a:cxn ang="0">
                    <a:pos x="56" y="365"/>
                  </a:cxn>
                  <a:cxn ang="0">
                    <a:pos x="31" y="383"/>
                  </a:cxn>
                  <a:cxn ang="0">
                    <a:pos x="17" y="400"/>
                  </a:cxn>
                  <a:cxn ang="0">
                    <a:pos x="6" y="411"/>
                  </a:cxn>
                  <a:cxn ang="0">
                    <a:pos x="28" y="417"/>
                  </a:cxn>
                  <a:cxn ang="0">
                    <a:pos x="23" y="440"/>
                  </a:cxn>
                  <a:cxn ang="0">
                    <a:pos x="34" y="443"/>
                  </a:cxn>
                  <a:cxn ang="0">
                    <a:pos x="57" y="431"/>
                  </a:cxn>
                  <a:cxn ang="0">
                    <a:pos x="80" y="421"/>
                  </a:cxn>
                  <a:cxn ang="0">
                    <a:pos x="95" y="410"/>
                  </a:cxn>
                  <a:cxn ang="0">
                    <a:pos x="108" y="405"/>
                  </a:cxn>
                  <a:cxn ang="0">
                    <a:pos x="143" y="414"/>
                  </a:cxn>
                  <a:cxn ang="0">
                    <a:pos x="154" y="415"/>
                  </a:cxn>
                  <a:cxn ang="0">
                    <a:pos x="170" y="387"/>
                  </a:cxn>
                  <a:cxn ang="0">
                    <a:pos x="180" y="369"/>
                  </a:cxn>
                  <a:cxn ang="0">
                    <a:pos x="184" y="366"/>
                  </a:cxn>
                  <a:cxn ang="0">
                    <a:pos x="203" y="358"/>
                  </a:cxn>
                  <a:cxn ang="0">
                    <a:pos x="221" y="338"/>
                  </a:cxn>
                  <a:cxn ang="0">
                    <a:pos x="232" y="309"/>
                  </a:cxn>
                  <a:cxn ang="0">
                    <a:pos x="241" y="291"/>
                  </a:cxn>
                  <a:cxn ang="0">
                    <a:pos x="221" y="273"/>
                  </a:cxn>
                  <a:cxn ang="0">
                    <a:pos x="210" y="215"/>
                  </a:cxn>
                  <a:cxn ang="0">
                    <a:pos x="214" y="170"/>
                  </a:cxn>
                  <a:cxn ang="0">
                    <a:pos x="196" y="128"/>
                  </a:cxn>
                  <a:cxn ang="0">
                    <a:pos x="206" y="136"/>
                  </a:cxn>
                  <a:cxn ang="0">
                    <a:pos x="201" y="117"/>
                  </a:cxn>
                  <a:cxn ang="0">
                    <a:pos x="186" y="87"/>
                  </a:cxn>
                  <a:cxn ang="0">
                    <a:pos x="181" y="71"/>
                  </a:cxn>
                  <a:cxn ang="0">
                    <a:pos x="181" y="60"/>
                  </a:cxn>
                  <a:cxn ang="0">
                    <a:pos x="163" y="39"/>
                  </a:cxn>
                  <a:cxn ang="0">
                    <a:pos x="152" y="0"/>
                  </a:cxn>
                  <a:cxn ang="0">
                    <a:pos x="124" y="5"/>
                  </a:cxn>
                  <a:cxn ang="0">
                    <a:pos x="92" y="8"/>
                  </a:cxn>
                </a:cxnLst>
                <a:rect l="0" t="0" r="r" b="b"/>
                <a:pathLst>
                  <a:path w="242" h="449">
                    <a:moveTo>
                      <a:pt x="76" y="8"/>
                    </a:moveTo>
                    <a:lnTo>
                      <a:pt x="80" y="15"/>
                    </a:lnTo>
                    <a:lnTo>
                      <a:pt x="86" y="24"/>
                    </a:lnTo>
                    <a:lnTo>
                      <a:pt x="91" y="34"/>
                    </a:lnTo>
                    <a:lnTo>
                      <a:pt x="92" y="47"/>
                    </a:lnTo>
                    <a:lnTo>
                      <a:pt x="92" y="56"/>
                    </a:lnTo>
                    <a:lnTo>
                      <a:pt x="93" y="63"/>
                    </a:lnTo>
                    <a:lnTo>
                      <a:pt x="97" y="67"/>
                    </a:lnTo>
                    <a:lnTo>
                      <a:pt x="102" y="70"/>
                    </a:lnTo>
                    <a:lnTo>
                      <a:pt x="107" y="73"/>
                    </a:lnTo>
                    <a:lnTo>
                      <a:pt x="113" y="77"/>
                    </a:lnTo>
                    <a:lnTo>
                      <a:pt x="120" y="84"/>
                    </a:lnTo>
                    <a:lnTo>
                      <a:pt x="126" y="94"/>
                    </a:lnTo>
                    <a:lnTo>
                      <a:pt x="134" y="113"/>
                    </a:lnTo>
                    <a:lnTo>
                      <a:pt x="136" y="123"/>
                    </a:lnTo>
                    <a:lnTo>
                      <a:pt x="135" y="132"/>
                    </a:lnTo>
                    <a:lnTo>
                      <a:pt x="134" y="145"/>
                    </a:lnTo>
                    <a:lnTo>
                      <a:pt x="136" y="164"/>
                    </a:lnTo>
                    <a:lnTo>
                      <a:pt x="142" y="182"/>
                    </a:lnTo>
                    <a:lnTo>
                      <a:pt x="151" y="197"/>
                    </a:lnTo>
                    <a:lnTo>
                      <a:pt x="157" y="208"/>
                    </a:lnTo>
                    <a:lnTo>
                      <a:pt x="162" y="216"/>
                    </a:lnTo>
                    <a:lnTo>
                      <a:pt x="164" y="227"/>
                    </a:lnTo>
                    <a:lnTo>
                      <a:pt x="165" y="244"/>
                    </a:lnTo>
                    <a:lnTo>
                      <a:pt x="165" y="270"/>
                    </a:lnTo>
                    <a:lnTo>
                      <a:pt x="174" y="283"/>
                    </a:lnTo>
                    <a:lnTo>
                      <a:pt x="174" y="288"/>
                    </a:lnTo>
                    <a:lnTo>
                      <a:pt x="171" y="299"/>
                    </a:lnTo>
                    <a:lnTo>
                      <a:pt x="170" y="312"/>
                    </a:lnTo>
                    <a:lnTo>
                      <a:pt x="168" y="325"/>
                    </a:lnTo>
                    <a:lnTo>
                      <a:pt x="165" y="330"/>
                    </a:lnTo>
                    <a:lnTo>
                      <a:pt x="161" y="333"/>
                    </a:lnTo>
                    <a:lnTo>
                      <a:pt x="153" y="337"/>
                    </a:lnTo>
                    <a:lnTo>
                      <a:pt x="145" y="339"/>
                    </a:lnTo>
                    <a:lnTo>
                      <a:pt x="135" y="341"/>
                    </a:lnTo>
                    <a:lnTo>
                      <a:pt x="125" y="341"/>
                    </a:lnTo>
                    <a:lnTo>
                      <a:pt x="117" y="339"/>
                    </a:lnTo>
                    <a:lnTo>
                      <a:pt x="109" y="336"/>
                    </a:lnTo>
                    <a:lnTo>
                      <a:pt x="101" y="331"/>
                    </a:lnTo>
                    <a:lnTo>
                      <a:pt x="96" y="328"/>
                    </a:lnTo>
                    <a:lnTo>
                      <a:pt x="93" y="328"/>
                    </a:lnTo>
                    <a:lnTo>
                      <a:pt x="91" y="331"/>
                    </a:lnTo>
                    <a:lnTo>
                      <a:pt x="90" y="334"/>
                    </a:lnTo>
                    <a:lnTo>
                      <a:pt x="87" y="339"/>
                    </a:lnTo>
                    <a:lnTo>
                      <a:pt x="81" y="343"/>
                    </a:lnTo>
                    <a:lnTo>
                      <a:pt x="73" y="347"/>
                    </a:lnTo>
                    <a:lnTo>
                      <a:pt x="64" y="349"/>
                    </a:lnTo>
                    <a:lnTo>
                      <a:pt x="63" y="350"/>
                    </a:lnTo>
                    <a:lnTo>
                      <a:pt x="64" y="350"/>
                    </a:lnTo>
                    <a:lnTo>
                      <a:pt x="67" y="351"/>
                    </a:lnTo>
                    <a:lnTo>
                      <a:pt x="69" y="353"/>
                    </a:lnTo>
                    <a:lnTo>
                      <a:pt x="70" y="355"/>
                    </a:lnTo>
                    <a:lnTo>
                      <a:pt x="65" y="359"/>
                    </a:lnTo>
                    <a:lnTo>
                      <a:pt x="56" y="365"/>
                    </a:lnTo>
                    <a:lnTo>
                      <a:pt x="45" y="371"/>
                    </a:lnTo>
                    <a:lnTo>
                      <a:pt x="37" y="377"/>
                    </a:lnTo>
                    <a:lnTo>
                      <a:pt x="31" y="383"/>
                    </a:lnTo>
                    <a:lnTo>
                      <a:pt x="26" y="389"/>
                    </a:lnTo>
                    <a:lnTo>
                      <a:pt x="23" y="394"/>
                    </a:lnTo>
                    <a:lnTo>
                      <a:pt x="17" y="400"/>
                    </a:lnTo>
                    <a:lnTo>
                      <a:pt x="9" y="404"/>
                    </a:lnTo>
                    <a:lnTo>
                      <a:pt x="0" y="409"/>
                    </a:lnTo>
                    <a:lnTo>
                      <a:pt x="6" y="411"/>
                    </a:lnTo>
                    <a:lnTo>
                      <a:pt x="13" y="414"/>
                    </a:lnTo>
                    <a:lnTo>
                      <a:pt x="20" y="415"/>
                    </a:lnTo>
                    <a:lnTo>
                      <a:pt x="28" y="417"/>
                    </a:lnTo>
                    <a:lnTo>
                      <a:pt x="26" y="423"/>
                    </a:lnTo>
                    <a:lnTo>
                      <a:pt x="25" y="432"/>
                    </a:lnTo>
                    <a:lnTo>
                      <a:pt x="23" y="440"/>
                    </a:lnTo>
                    <a:lnTo>
                      <a:pt x="22" y="449"/>
                    </a:lnTo>
                    <a:lnTo>
                      <a:pt x="28" y="447"/>
                    </a:lnTo>
                    <a:lnTo>
                      <a:pt x="34" y="443"/>
                    </a:lnTo>
                    <a:lnTo>
                      <a:pt x="41" y="439"/>
                    </a:lnTo>
                    <a:lnTo>
                      <a:pt x="50" y="434"/>
                    </a:lnTo>
                    <a:lnTo>
                      <a:pt x="57" y="431"/>
                    </a:lnTo>
                    <a:lnTo>
                      <a:pt x="65" y="427"/>
                    </a:lnTo>
                    <a:lnTo>
                      <a:pt x="73" y="423"/>
                    </a:lnTo>
                    <a:lnTo>
                      <a:pt x="80" y="421"/>
                    </a:lnTo>
                    <a:lnTo>
                      <a:pt x="87" y="417"/>
                    </a:lnTo>
                    <a:lnTo>
                      <a:pt x="92" y="412"/>
                    </a:lnTo>
                    <a:lnTo>
                      <a:pt x="95" y="410"/>
                    </a:lnTo>
                    <a:lnTo>
                      <a:pt x="97" y="406"/>
                    </a:lnTo>
                    <a:lnTo>
                      <a:pt x="102" y="405"/>
                    </a:lnTo>
                    <a:lnTo>
                      <a:pt x="108" y="405"/>
                    </a:lnTo>
                    <a:lnTo>
                      <a:pt x="119" y="408"/>
                    </a:lnTo>
                    <a:lnTo>
                      <a:pt x="136" y="411"/>
                    </a:lnTo>
                    <a:lnTo>
                      <a:pt x="143" y="414"/>
                    </a:lnTo>
                    <a:lnTo>
                      <a:pt x="147" y="415"/>
                    </a:lnTo>
                    <a:lnTo>
                      <a:pt x="151" y="416"/>
                    </a:lnTo>
                    <a:lnTo>
                      <a:pt x="154" y="415"/>
                    </a:lnTo>
                    <a:lnTo>
                      <a:pt x="161" y="409"/>
                    </a:lnTo>
                    <a:lnTo>
                      <a:pt x="165" y="400"/>
                    </a:lnTo>
                    <a:lnTo>
                      <a:pt x="170" y="387"/>
                    </a:lnTo>
                    <a:lnTo>
                      <a:pt x="178" y="372"/>
                    </a:lnTo>
                    <a:lnTo>
                      <a:pt x="179" y="371"/>
                    </a:lnTo>
                    <a:lnTo>
                      <a:pt x="180" y="369"/>
                    </a:lnTo>
                    <a:lnTo>
                      <a:pt x="180" y="367"/>
                    </a:lnTo>
                    <a:lnTo>
                      <a:pt x="181" y="366"/>
                    </a:lnTo>
                    <a:lnTo>
                      <a:pt x="184" y="366"/>
                    </a:lnTo>
                    <a:lnTo>
                      <a:pt x="189" y="365"/>
                    </a:lnTo>
                    <a:lnTo>
                      <a:pt x="195" y="362"/>
                    </a:lnTo>
                    <a:lnTo>
                      <a:pt x="203" y="358"/>
                    </a:lnTo>
                    <a:lnTo>
                      <a:pt x="210" y="353"/>
                    </a:lnTo>
                    <a:lnTo>
                      <a:pt x="218" y="347"/>
                    </a:lnTo>
                    <a:lnTo>
                      <a:pt x="221" y="338"/>
                    </a:lnTo>
                    <a:lnTo>
                      <a:pt x="223" y="328"/>
                    </a:lnTo>
                    <a:lnTo>
                      <a:pt x="225" y="321"/>
                    </a:lnTo>
                    <a:lnTo>
                      <a:pt x="232" y="309"/>
                    </a:lnTo>
                    <a:lnTo>
                      <a:pt x="240" y="297"/>
                    </a:lnTo>
                    <a:lnTo>
                      <a:pt x="242" y="289"/>
                    </a:lnTo>
                    <a:lnTo>
                      <a:pt x="241" y="291"/>
                    </a:lnTo>
                    <a:lnTo>
                      <a:pt x="237" y="291"/>
                    </a:lnTo>
                    <a:lnTo>
                      <a:pt x="231" y="286"/>
                    </a:lnTo>
                    <a:lnTo>
                      <a:pt x="221" y="273"/>
                    </a:lnTo>
                    <a:lnTo>
                      <a:pt x="213" y="255"/>
                    </a:lnTo>
                    <a:lnTo>
                      <a:pt x="209" y="234"/>
                    </a:lnTo>
                    <a:lnTo>
                      <a:pt x="210" y="215"/>
                    </a:lnTo>
                    <a:lnTo>
                      <a:pt x="217" y="197"/>
                    </a:lnTo>
                    <a:lnTo>
                      <a:pt x="219" y="182"/>
                    </a:lnTo>
                    <a:lnTo>
                      <a:pt x="214" y="170"/>
                    </a:lnTo>
                    <a:lnTo>
                      <a:pt x="206" y="158"/>
                    </a:lnTo>
                    <a:lnTo>
                      <a:pt x="197" y="141"/>
                    </a:lnTo>
                    <a:lnTo>
                      <a:pt x="196" y="128"/>
                    </a:lnTo>
                    <a:lnTo>
                      <a:pt x="198" y="128"/>
                    </a:lnTo>
                    <a:lnTo>
                      <a:pt x="203" y="133"/>
                    </a:lnTo>
                    <a:lnTo>
                      <a:pt x="206" y="136"/>
                    </a:lnTo>
                    <a:lnTo>
                      <a:pt x="206" y="134"/>
                    </a:lnTo>
                    <a:lnTo>
                      <a:pt x="206" y="128"/>
                    </a:lnTo>
                    <a:lnTo>
                      <a:pt x="201" y="117"/>
                    </a:lnTo>
                    <a:lnTo>
                      <a:pt x="190" y="100"/>
                    </a:lnTo>
                    <a:lnTo>
                      <a:pt x="182" y="88"/>
                    </a:lnTo>
                    <a:lnTo>
                      <a:pt x="186" y="87"/>
                    </a:lnTo>
                    <a:lnTo>
                      <a:pt x="195" y="91"/>
                    </a:lnTo>
                    <a:lnTo>
                      <a:pt x="200" y="93"/>
                    </a:lnTo>
                    <a:lnTo>
                      <a:pt x="181" y="71"/>
                    </a:lnTo>
                    <a:lnTo>
                      <a:pt x="190" y="66"/>
                    </a:lnTo>
                    <a:lnTo>
                      <a:pt x="187" y="65"/>
                    </a:lnTo>
                    <a:lnTo>
                      <a:pt x="181" y="60"/>
                    </a:lnTo>
                    <a:lnTo>
                      <a:pt x="173" y="55"/>
                    </a:lnTo>
                    <a:lnTo>
                      <a:pt x="165" y="48"/>
                    </a:lnTo>
                    <a:lnTo>
                      <a:pt x="163" y="39"/>
                    </a:lnTo>
                    <a:lnTo>
                      <a:pt x="162" y="28"/>
                    </a:lnTo>
                    <a:lnTo>
                      <a:pt x="159" y="16"/>
                    </a:lnTo>
                    <a:lnTo>
                      <a:pt x="152" y="0"/>
                    </a:lnTo>
                    <a:lnTo>
                      <a:pt x="145" y="3"/>
                    </a:lnTo>
                    <a:lnTo>
                      <a:pt x="135" y="4"/>
                    </a:lnTo>
                    <a:lnTo>
                      <a:pt x="124" y="5"/>
                    </a:lnTo>
                    <a:lnTo>
                      <a:pt x="114" y="6"/>
                    </a:lnTo>
                    <a:lnTo>
                      <a:pt x="103" y="6"/>
                    </a:lnTo>
                    <a:lnTo>
                      <a:pt x="92" y="8"/>
                    </a:lnTo>
                    <a:lnTo>
                      <a:pt x="84" y="8"/>
                    </a:lnTo>
                    <a:lnTo>
                      <a:pt x="76" y="8"/>
                    </a:lnTo>
                    <a:close/>
                  </a:path>
                </a:pathLst>
              </a:custGeom>
              <a:solidFill>
                <a:srgbClr val="000000">
                  <a:alpha val="50000"/>
                </a:srgbClr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5878" name="Freeform 38"/>
              <p:cNvSpPr>
                <a:spLocks/>
              </p:cNvSpPr>
              <p:nvPr/>
            </p:nvSpPr>
            <p:spPr bwMode="auto">
              <a:xfrm>
                <a:off x="2360" y="2875"/>
                <a:ext cx="48" cy="104"/>
              </a:xfrm>
              <a:custGeom>
                <a:avLst/>
                <a:gdLst/>
                <a:ahLst/>
                <a:cxnLst>
                  <a:cxn ang="0">
                    <a:pos x="84" y="5"/>
                  </a:cxn>
                  <a:cxn ang="0">
                    <a:pos x="76" y="21"/>
                  </a:cxn>
                  <a:cxn ang="0">
                    <a:pos x="71" y="34"/>
                  </a:cxn>
                  <a:cxn ang="0">
                    <a:pos x="79" y="43"/>
                  </a:cxn>
                  <a:cxn ang="0">
                    <a:pos x="96" y="59"/>
                  </a:cxn>
                  <a:cxn ang="0">
                    <a:pos x="107" y="76"/>
                  </a:cxn>
                  <a:cxn ang="0">
                    <a:pos x="118" y="115"/>
                  </a:cxn>
                  <a:cxn ang="0">
                    <a:pos x="126" y="115"/>
                  </a:cxn>
                  <a:cxn ang="0">
                    <a:pos x="132" y="144"/>
                  </a:cxn>
                  <a:cxn ang="0">
                    <a:pos x="131" y="204"/>
                  </a:cxn>
                  <a:cxn ang="0">
                    <a:pos x="131" y="228"/>
                  </a:cxn>
                  <a:cxn ang="0">
                    <a:pos x="143" y="247"/>
                  </a:cxn>
                  <a:cxn ang="0">
                    <a:pos x="138" y="268"/>
                  </a:cxn>
                  <a:cxn ang="0">
                    <a:pos x="112" y="311"/>
                  </a:cxn>
                  <a:cxn ang="0">
                    <a:pos x="108" y="300"/>
                  </a:cxn>
                  <a:cxn ang="0">
                    <a:pos x="107" y="276"/>
                  </a:cxn>
                  <a:cxn ang="0">
                    <a:pos x="103" y="252"/>
                  </a:cxn>
                  <a:cxn ang="0">
                    <a:pos x="88" y="221"/>
                  </a:cxn>
                  <a:cxn ang="0">
                    <a:pos x="98" y="212"/>
                  </a:cxn>
                  <a:cxn ang="0">
                    <a:pos x="82" y="189"/>
                  </a:cxn>
                  <a:cxn ang="0">
                    <a:pos x="85" y="171"/>
                  </a:cxn>
                  <a:cxn ang="0">
                    <a:pos x="76" y="157"/>
                  </a:cxn>
                  <a:cxn ang="0">
                    <a:pos x="67" y="135"/>
                  </a:cxn>
                  <a:cxn ang="0">
                    <a:pos x="63" y="128"/>
                  </a:cxn>
                  <a:cxn ang="0">
                    <a:pos x="57" y="122"/>
                  </a:cxn>
                  <a:cxn ang="0">
                    <a:pos x="46" y="115"/>
                  </a:cxn>
                  <a:cxn ang="0">
                    <a:pos x="30" y="106"/>
                  </a:cxn>
                  <a:cxn ang="0">
                    <a:pos x="10" y="87"/>
                  </a:cxn>
                  <a:cxn ang="0">
                    <a:pos x="3" y="63"/>
                  </a:cxn>
                  <a:cxn ang="0">
                    <a:pos x="2" y="49"/>
                  </a:cxn>
                  <a:cxn ang="0">
                    <a:pos x="8" y="48"/>
                  </a:cxn>
                  <a:cxn ang="0">
                    <a:pos x="6" y="24"/>
                  </a:cxn>
                  <a:cxn ang="0">
                    <a:pos x="6" y="22"/>
                  </a:cxn>
                  <a:cxn ang="0">
                    <a:pos x="4" y="17"/>
                  </a:cxn>
                  <a:cxn ang="0">
                    <a:pos x="19" y="13"/>
                  </a:cxn>
                  <a:cxn ang="0">
                    <a:pos x="42" y="9"/>
                  </a:cxn>
                  <a:cxn ang="0">
                    <a:pos x="65" y="4"/>
                  </a:cxn>
                  <a:cxn ang="0">
                    <a:pos x="82" y="0"/>
                  </a:cxn>
                </a:cxnLst>
                <a:rect l="0" t="0" r="r" b="b"/>
                <a:pathLst>
                  <a:path w="143" h="311">
                    <a:moveTo>
                      <a:pt x="82" y="0"/>
                    </a:moveTo>
                    <a:lnTo>
                      <a:pt x="84" y="5"/>
                    </a:lnTo>
                    <a:lnTo>
                      <a:pt x="80" y="12"/>
                    </a:lnTo>
                    <a:lnTo>
                      <a:pt x="76" y="21"/>
                    </a:lnTo>
                    <a:lnTo>
                      <a:pt x="80" y="29"/>
                    </a:lnTo>
                    <a:lnTo>
                      <a:pt x="71" y="34"/>
                    </a:lnTo>
                    <a:lnTo>
                      <a:pt x="74" y="37"/>
                    </a:lnTo>
                    <a:lnTo>
                      <a:pt x="79" y="43"/>
                    </a:lnTo>
                    <a:lnTo>
                      <a:pt x="86" y="51"/>
                    </a:lnTo>
                    <a:lnTo>
                      <a:pt x="96" y="59"/>
                    </a:lnTo>
                    <a:lnTo>
                      <a:pt x="103" y="65"/>
                    </a:lnTo>
                    <a:lnTo>
                      <a:pt x="107" y="76"/>
                    </a:lnTo>
                    <a:lnTo>
                      <a:pt x="110" y="91"/>
                    </a:lnTo>
                    <a:lnTo>
                      <a:pt x="118" y="115"/>
                    </a:lnTo>
                    <a:lnTo>
                      <a:pt x="125" y="112"/>
                    </a:lnTo>
                    <a:lnTo>
                      <a:pt x="126" y="115"/>
                    </a:lnTo>
                    <a:lnTo>
                      <a:pt x="130" y="124"/>
                    </a:lnTo>
                    <a:lnTo>
                      <a:pt x="132" y="144"/>
                    </a:lnTo>
                    <a:lnTo>
                      <a:pt x="134" y="176"/>
                    </a:lnTo>
                    <a:lnTo>
                      <a:pt x="131" y="204"/>
                    </a:lnTo>
                    <a:lnTo>
                      <a:pt x="130" y="216"/>
                    </a:lnTo>
                    <a:lnTo>
                      <a:pt x="131" y="228"/>
                    </a:lnTo>
                    <a:lnTo>
                      <a:pt x="134" y="256"/>
                    </a:lnTo>
                    <a:lnTo>
                      <a:pt x="143" y="247"/>
                    </a:lnTo>
                    <a:lnTo>
                      <a:pt x="142" y="254"/>
                    </a:lnTo>
                    <a:lnTo>
                      <a:pt x="138" y="268"/>
                    </a:lnTo>
                    <a:lnTo>
                      <a:pt x="129" y="289"/>
                    </a:lnTo>
                    <a:lnTo>
                      <a:pt x="112" y="311"/>
                    </a:lnTo>
                    <a:lnTo>
                      <a:pt x="110" y="308"/>
                    </a:lnTo>
                    <a:lnTo>
                      <a:pt x="108" y="300"/>
                    </a:lnTo>
                    <a:lnTo>
                      <a:pt x="106" y="289"/>
                    </a:lnTo>
                    <a:lnTo>
                      <a:pt x="107" y="276"/>
                    </a:lnTo>
                    <a:lnTo>
                      <a:pt x="107" y="263"/>
                    </a:lnTo>
                    <a:lnTo>
                      <a:pt x="103" y="252"/>
                    </a:lnTo>
                    <a:lnTo>
                      <a:pt x="96" y="239"/>
                    </a:lnTo>
                    <a:lnTo>
                      <a:pt x="88" y="221"/>
                    </a:lnTo>
                    <a:lnTo>
                      <a:pt x="102" y="216"/>
                    </a:lnTo>
                    <a:lnTo>
                      <a:pt x="98" y="212"/>
                    </a:lnTo>
                    <a:lnTo>
                      <a:pt x="91" y="201"/>
                    </a:lnTo>
                    <a:lnTo>
                      <a:pt x="82" y="189"/>
                    </a:lnTo>
                    <a:lnTo>
                      <a:pt x="77" y="176"/>
                    </a:lnTo>
                    <a:lnTo>
                      <a:pt x="85" y="171"/>
                    </a:lnTo>
                    <a:lnTo>
                      <a:pt x="82" y="167"/>
                    </a:lnTo>
                    <a:lnTo>
                      <a:pt x="76" y="157"/>
                    </a:lnTo>
                    <a:lnTo>
                      <a:pt x="70" y="145"/>
                    </a:lnTo>
                    <a:lnTo>
                      <a:pt x="67" y="135"/>
                    </a:lnTo>
                    <a:lnTo>
                      <a:pt x="65" y="132"/>
                    </a:lnTo>
                    <a:lnTo>
                      <a:pt x="63" y="128"/>
                    </a:lnTo>
                    <a:lnTo>
                      <a:pt x="60" y="126"/>
                    </a:lnTo>
                    <a:lnTo>
                      <a:pt x="57" y="122"/>
                    </a:lnTo>
                    <a:lnTo>
                      <a:pt x="52" y="118"/>
                    </a:lnTo>
                    <a:lnTo>
                      <a:pt x="46" y="115"/>
                    </a:lnTo>
                    <a:lnTo>
                      <a:pt x="38" y="111"/>
                    </a:lnTo>
                    <a:lnTo>
                      <a:pt x="30" y="106"/>
                    </a:lnTo>
                    <a:lnTo>
                      <a:pt x="15" y="96"/>
                    </a:lnTo>
                    <a:lnTo>
                      <a:pt x="10" y="87"/>
                    </a:lnTo>
                    <a:lnTo>
                      <a:pt x="8" y="77"/>
                    </a:lnTo>
                    <a:lnTo>
                      <a:pt x="3" y="63"/>
                    </a:lnTo>
                    <a:lnTo>
                      <a:pt x="0" y="54"/>
                    </a:lnTo>
                    <a:lnTo>
                      <a:pt x="2" y="49"/>
                    </a:lnTo>
                    <a:lnTo>
                      <a:pt x="6" y="48"/>
                    </a:lnTo>
                    <a:lnTo>
                      <a:pt x="8" y="48"/>
                    </a:lnTo>
                    <a:lnTo>
                      <a:pt x="0" y="32"/>
                    </a:lnTo>
                    <a:lnTo>
                      <a:pt x="6" y="24"/>
                    </a:lnTo>
                    <a:lnTo>
                      <a:pt x="6" y="23"/>
                    </a:lnTo>
                    <a:lnTo>
                      <a:pt x="6" y="22"/>
                    </a:lnTo>
                    <a:lnTo>
                      <a:pt x="6" y="19"/>
                    </a:lnTo>
                    <a:lnTo>
                      <a:pt x="4" y="17"/>
                    </a:lnTo>
                    <a:lnTo>
                      <a:pt x="10" y="16"/>
                    </a:lnTo>
                    <a:lnTo>
                      <a:pt x="19" y="13"/>
                    </a:lnTo>
                    <a:lnTo>
                      <a:pt x="30" y="11"/>
                    </a:lnTo>
                    <a:lnTo>
                      <a:pt x="42" y="9"/>
                    </a:lnTo>
                    <a:lnTo>
                      <a:pt x="54" y="6"/>
                    </a:lnTo>
                    <a:lnTo>
                      <a:pt x="65" y="4"/>
                    </a:lnTo>
                    <a:lnTo>
                      <a:pt x="75" y="1"/>
                    </a:lnTo>
                    <a:lnTo>
                      <a:pt x="82" y="0"/>
                    </a:lnTo>
                    <a:close/>
                  </a:path>
                </a:pathLst>
              </a:custGeom>
              <a:solidFill>
                <a:srgbClr val="000000">
                  <a:alpha val="50000"/>
                </a:srgbClr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5879" name="Freeform 39"/>
              <p:cNvSpPr>
                <a:spLocks/>
              </p:cNvSpPr>
              <p:nvPr/>
            </p:nvSpPr>
            <p:spPr bwMode="auto">
              <a:xfrm>
                <a:off x="2446" y="2874"/>
                <a:ext cx="43" cy="113"/>
              </a:xfrm>
              <a:custGeom>
                <a:avLst/>
                <a:gdLst/>
                <a:ahLst/>
                <a:cxnLst>
                  <a:cxn ang="0">
                    <a:pos x="23" y="23"/>
                  </a:cxn>
                  <a:cxn ang="0">
                    <a:pos x="23" y="70"/>
                  </a:cxn>
                  <a:cxn ang="0">
                    <a:pos x="38" y="100"/>
                  </a:cxn>
                  <a:cxn ang="0">
                    <a:pos x="54" y="118"/>
                  </a:cxn>
                  <a:cxn ang="0">
                    <a:pos x="67" y="136"/>
                  </a:cxn>
                  <a:cxn ang="0">
                    <a:pos x="71" y="154"/>
                  </a:cxn>
                  <a:cxn ang="0">
                    <a:pos x="59" y="179"/>
                  </a:cxn>
                  <a:cxn ang="0">
                    <a:pos x="44" y="198"/>
                  </a:cxn>
                  <a:cxn ang="0">
                    <a:pos x="49" y="236"/>
                  </a:cxn>
                  <a:cxn ang="0">
                    <a:pos x="40" y="265"/>
                  </a:cxn>
                  <a:cxn ang="0">
                    <a:pos x="28" y="275"/>
                  </a:cxn>
                  <a:cxn ang="0">
                    <a:pos x="21" y="276"/>
                  </a:cxn>
                  <a:cxn ang="0">
                    <a:pos x="32" y="279"/>
                  </a:cxn>
                  <a:cxn ang="0">
                    <a:pos x="44" y="276"/>
                  </a:cxn>
                  <a:cxn ang="0">
                    <a:pos x="38" y="287"/>
                  </a:cxn>
                  <a:cxn ang="0">
                    <a:pos x="18" y="309"/>
                  </a:cxn>
                  <a:cxn ang="0">
                    <a:pos x="4" y="328"/>
                  </a:cxn>
                  <a:cxn ang="0">
                    <a:pos x="0" y="336"/>
                  </a:cxn>
                  <a:cxn ang="0">
                    <a:pos x="15" y="335"/>
                  </a:cxn>
                  <a:cxn ang="0">
                    <a:pos x="27" y="328"/>
                  </a:cxn>
                  <a:cxn ang="0">
                    <a:pos x="38" y="317"/>
                  </a:cxn>
                  <a:cxn ang="0">
                    <a:pos x="51" y="301"/>
                  </a:cxn>
                  <a:cxn ang="0">
                    <a:pos x="69" y="281"/>
                  </a:cxn>
                  <a:cxn ang="0">
                    <a:pos x="84" y="265"/>
                  </a:cxn>
                  <a:cxn ang="0">
                    <a:pos x="96" y="249"/>
                  </a:cxn>
                  <a:cxn ang="0">
                    <a:pos x="105" y="231"/>
                  </a:cxn>
                  <a:cxn ang="0">
                    <a:pos x="110" y="203"/>
                  </a:cxn>
                  <a:cxn ang="0">
                    <a:pos x="105" y="186"/>
                  </a:cxn>
                  <a:cxn ang="0">
                    <a:pos x="111" y="158"/>
                  </a:cxn>
                  <a:cxn ang="0">
                    <a:pos x="124" y="147"/>
                  </a:cxn>
                  <a:cxn ang="0">
                    <a:pos x="115" y="132"/>
                  </a:cxn>
                  <a:cxn ang="0">
                    <a:pos x="106" y="109"/>
                  </a:cxn>
                  <a:cxn ang="0">
                    <a:pos x="116" y="103"/>
                  </a:cxn>
                  <a:cxn ang="0">
                    <a:pos x="95" y="56"/>
                  </a:cxn>
                  <a:cxn ang="0">
                    <a:pos x="80" y="15"/>
                  </a:cxn>
                  <a:cxn ang="0">
                    <a:pos x="67" y="3"/>
                  </a:cxn>
                  <a:cxn ang="0">
                    <a:pos x="52" y="2"/>
                  </a:cxn>
                  <a:cxn ang="0">
                    <a:pos x="39" y="1"/>
                  </a:cxn>
                  <a:cxn ang="0">
                    <a:pos x="27" y="0"/>
                  </a:cxn>
                </a:cxnLst>
                <a:rect l="0" t="0" r="r" b="b"/>
                <a:pathLst>
                  <a:path w="127" h="337">
                    <a:moveTo>
                      <a:pt x="21" y="0"/>
                    </a:moveTo>
                    <a:lnTo>
                      <a:pt x="23" y="23"/>
                    </a:lnTo>
                    <a:lnTo>
                      <a:pt x="22" y="46"/>
                    </a:lnTo>
                    <a:lnTo>
                      <a:pt x="23" y="70"/>
                    </a:lnTo>
                    <a:lnTo>
                      <a:pt x="31" y="90"/>
                    </a:lnTo>
                    <a:lnTo>
                      <a:pt x="38" y="100"/>
                    </a:lnTo>
                    <a:lnTo>
                      <a:pt x="46" y="109"/>
                    </a:lnTo>
                    <a:lnTo>
                      <a:pt x="54" y="118"/>
                    </a:lnTo>
                    <a:lnTo>
                      <a:pt x="61" y="126"/>
                    </a:lnTo>
                    <a:lnTo>
                      <a:pt x="67" y="136"/>
                    </a:lnTo>
                    <a:lnTo>
                      <a:pt x="69" y="145"/>
                    </a:lnTo>
                    <a:lnTo>
                      <a:pt x="71" y="154"/>
                    </a:lnTo>
                    <a:lnTo>
                      <a:pt x="68" y="164"/>
                    </a:lnTo>
                    <a:lnTo>
                      <a:pt x="59" y="179"/>
                    </a:lnTo>
                    <a:lnTo>
                      <a:pt x="49" y="189"/>
                    </a:lnTo>
                    <a:lnTo>
                      <a:pt x="44" y="198"/>
                    </a:lnTo>
                    <a:lnTo>
                      <a:pt x="46" y="215"/>
                    </a:lnTo>
                    <a:lnTo>
                      <a:pt x="49" y="236"/>
                    </a:lnTo>
                    <a:lnTo>
                      <a:pt x="46" y="253"/>
                    </a:lnTo>
                    <a:lnTo>
                      <a:pt x="40" y="265"/>
                    </a:lnTo>
                    <a:lnTo>
                      <a:pt x="33" y="273"/>
                    </a:lnTo>
                    <a:lnTo>
                      <a:pt x="28" y="275"/>
                    </a:lnTo>
                    <a:lnTo>
                      <a:pt x="24" y="276"/>
                    </a:lnTo>
                    <a:lnTo>
                      <a:pt x="21" y="276"/>
                    </a:lnTo>
                    <a:lnTo>
                      <a:pt x="22" y="278"/>
                    </a:lnTo>
                    <a:lnTo>
                      <a:pt x="32" y="279"/>
                    </a:lnTo>
                    <a:lnTo>
                      <a:pt x="39" y="278"/>
                    </a:lnTo>
                    <a:lnTo>
                      <a:pt x="44" y="276"/>
                    </a:lnTo>
                    <a:lnTo>
                      <a:pt x="46" y="275"/>
                    </a:lnTo>
                    <a:lnTo>
                      <a:pt x="38" y="287"/>
                    </a:lnTo>
                    <a:lnTo>
                      <a:pt x="28" y="298"/>
                    </a:lnTo>
                    <a:lnTo>
                      <a:pt x="18" y="309"/>
                    </a:lnTo>
                    <a:lnTo>
                      <a:pt x="10" y="319"/>
                    </a:lnTo>
                    <a:lnTo>
                      <a:pt x="4" y="328"/>
                    </a:lnTo>
                    <a:lnTo>
                      <a:pt x="0" y="334"/>
                    </a:lnTo>
                    <a:lnTo>
                      <a:pt x="0" y="336"/>
                    </a:lnTo>
                    <a:lnTo>
                      <a:pt x="6" y="337"/>
                    </a:lnTo>
                    <a:lnTo>
                      <a:pt x="15" y="335"/>
                    </a:lnTo>
                    <a:lnTo>
                      <a:pt x="21" y="332"/>
                    </a:lnTo>
                    <a:lnTo>
                      <a:pt x="27" y="328"/>
                    </a:lnTo>
                    <a:lnTo>
                      <a:pt x="32" y="323"/>
                    </a:lnTo>
                    <a:lnTo>
                      <a:pt x="38" y="317"/>
                    </a:lnTo>
                    <a:lnTo>
                      <a:pt x="44" y="309"/>
                    </a:lnTo>
                    <a:lnTo>
                      <a:pt x="51" y="301"/>
                    </a:lnTo>
                    <a:lnTo>
                      <a:pt x="60" y="291"/>
                    </a:lnTo>
                    <a:lnTo>
                      <a:pt x="69" y="281"/>
                    </a:lnTo>
                    <a:lnTo>
                      <a:pt x="78" y="273"/>
                    </a:lnTo>
                    <a:lnTo>
                      <a:pt x="84" y="265"/>
                    </a:lnTo>
                    <a:lnTo>
                      <a:pt x="91" y="258"/>
                    </a:lnTo>
                    <a:lnTo>
                      <a:pt x="96" y="249"/>
                    </a:lnTo>
                    <a:lnTo>
                      <a:pt x="100" y="241"/>
                    </a:lnTo>
                    <a:lnTo>
                      <a:pt x="105" y="231"/>
                    </a:lnTo>
                    <a:lnTo>
                      <a:pt x="107" y="220"/>
                    </a:lnTo>
                    <a:lnTo>
                      <a:pt x="110" y="203"/>
                    </a:lnTo>
                    <a:lnTo>
                      <a:pt x="107" y="193"/>
                    </a:lnTo>
                    <a:lnTo>
                      <a:pt x="105" y="186"/>
                    </a:lnTo>
                    <a:lnTo>
                      <a:pt x="105" y="173"/>
                    </a:lnTo>
                    <a:lnTo>
                      <a:pt x="111" y="158"/>
                    </a:lnTo>
                    <a:lnTo>
                      <a:pt x="118" y="150"/>
                    </a:lnTo>
                    <a:lnTo>
                      <a:pt x="124" y="147"/>
                    </a:lnTo>
                    <a:lnTo>
                      <a:pt x="127" y="146"/>
                    </a:lnTo>
                    <a:lnTo>
                      <a:pt x="115" y="132"/>
                    </a:lnTo>
                    <a:lnTo>
                      <a:pt x="108" y="119"/>
                    </a:lnTo>
                    <a:lnTo>
                      <a:pt x="106" y="109"/>
                    </a:lnTo>
                    <a:lnTo>
                      <a:pt x="105" y="106"/>
                    </a:lnTo>
                    <a:lnTo>
                      <a:pt x="116" y="103"/>
                    </a:lnTo>
                    <a:lnTo>
                      <a:pt x="100" y="82"/>
                    </a:lnTo>
                    <a:lnTo>
                      <a:pt x="95" y="56"/>
                    </a:lnTo>
                    <a:lnTo>
                      <a:pt x="88" y="32"/>
                    </a:lnTo>
                    <a:lnTo>
                      <a:pt x="80" y="15"/>
                    </a:lnTo>
                    <a:lnTo>
                      <a:pt x="74" y="3"/>
                    </a:lnTo>
                    <a:lnTo>
                      <a:pt x="67" y="3"/>
                    </a:lnTo>
                    <a:lnTo>
                      <a:pt x="60" y="2"/>
                    </a:lnTo>
                    <a:lnTo>
                      <a:pt x="52" y="2"/>
                    </a:lnTo>
                    <a:lnTo>
                      <a:pt x="46" y="1"/>
                    </a:lnTo>
                    <a:lnTo>
                      <a:pt x="39" y="1"/>
                    </a:lnTo>
                    <a:lnTo>
                      <a:pt x="33" y="1"/>
                    </a:lnTo>
                    <a:lnTo>
                      <a:pt x="27" y="0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000000">
                  <a:alpha val="50000"/>
                </a:srgbClr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5880" name="Freeform 40"/>
              <p:cNvSpPr>
                <a:spLocks/>
              </p:cNvSpPr>
              <p:nvPr/>
            </p:nvSpPr>
            <p:spPr bwMode="auto">
              <a:xfrm>
                <a:off x="2460" y="2863"/>
                <a:ext cx="97" cy="202"/>
              </a:xfrm>
              <a:custGeom>
                <a:avLst/>
                <a:gdLst/>
                <a:ahLst/>
                <a:cxnLst>
                  <a:cxn ang="0">
                    <a:pos x="260" y="15"/>
                  </a:cxn>
                  <a:cxn ang="0">
                    <a:pos x="285" y="65"/>
                  </a:cxn>
                  <a:cxn ang="0">
                    <a:pos x="283" y="111"/>
                  </a:cxn>
                  <a:cxn ang="0">
                    <a:pos x="288" y="149"/>
                  </a:cxn>
                  <a:cxn ang="0">
                    <a:pos x="255" y="166"/>
                  </a:cxn>
                  <a:cxn ang="0">
                    <a:pos x="223" y="145"/>
                  </a:cxn>
                  <a:cxn ang="0">
                    <a:pos x="194" y="139"/>
                  </a:cxn>
                  <a:cxn ang="0">
                    <a:pos x="157" y="152"/>
                  </a:cxn>
                  <a:cxn ang="0">
                    <a:pos x="193" y="181"/>
                  </a:cxn>
                  <a:cxn ang="0">
                    <a:pos x="221" y="181"/>
                  </a:cxn>
                  <a:cxn ang="0">
                    <a:pos x="254" y="213"/>
                  </a:cxn>
                  <a:cxn ang="0">
                    <a:pos x="277" y="252"/>
                  </a:cxn>
                  <a:cxn ang="0">
                    <a:pos x="256" y="239"/>
                  </a:cxn>
                  <a:cxn ang="0">
                    <a:pos x="228" y="247"/>
                  </a:cxn>
                  <a:cxn ang="0">
                    <a:pos x="200" y="247"/>
                  </a:cxn>
                  <a:cxn ang="0">
                    <a:pos x="171" y="287"/>
                  </a:cxn>
                  <a:cxn ang="0">
                    <a:pos x="153" y="349"/>
                  </a:cxn>
                  <a:cxn ang="0">
                    <a:pos x="118" y="402"/>
                  </a:cxn>
                  <a:cxn ang="0">
                    <a:pos x="94" y="438"/>
                  </a:cxn>
                  <a:cxn ang="0">
                    <a:pos x="73" y="472"/>
                  </a:cxn>
                  <a:cxn ang="0">
                    <a:pos x="101" y="473"/>
                  </a:cxn>
                  <a:cxn ang="0">
                    <a:pos x="146" y="409"/>
                  </a:cxn>
                  <a:cxn ang="0">
                    <a:pos x="179" y="383"/>
                  </a:cxn>
                  <a:cxn ang="0">
                    <a:pos x="223" y="389"/>
                  </a:cxn>
                  <a:cxn ang="0">
                    <a:pos x="209" y="431"/>
                  </a:cxn>
                  <a:cxn ang="0">
                    <a:pos x="182" y="434"/>
                  </a:cxn>
                  <a:cxn ang="0">
                    <a:pos x="164" y="455"/>
                  </a:cxn>
                  <a:cxn ang="0">
                    <a:pos x="142" y="471"/>
                  </a:cxn>
                  <a:cxn ang="0">
                    <a:pos x="172" y="486"/>
                  </a:cxn>
                  <a:cxn ang="0">
                    <a:pos x="200" y="497"/>
                  </a:cxn>
                  <a:cxn ang="0">
                    <a:pos x="190" y="565"/>
                  </a:cxn>
                  <a:cxn ang="0">
                    <a:pos x="123" y="606"/>
                  </a:cxn>
                  <a:cxn ang="0">
                    <a:pos x="93" y="577"/>
                  </a:cxn>
                  <a:cxn ang="0">
                    <a:pos x="129" y="571"/>
                  </a:cxn>
                  <a:cxn ang="0">
                    <a:pos x="160" y="541"/>
                  </a:cxn>
                  <a:cxn ang="0">
                    <a:pos x="117" y="531"/>
                  </a:cxn>
                  <a:cxn ang="0">
                    <a:pos x="87" y="523"/>
                  </a:cxn>
                  <a:cxn ang="0">
                    <a:pos x="75" y="520"/>
                  </a:cxn>
                  <a:cxn ang="0">
                    <a:pos x="32" y="486"/>
                  </a:cxn>
                  <a:cxn ang="0">
                    <a:pos x="6" y="445"/>
                  </a:cxn>
                  <a:cxn ang="0">
                    <a:pos x="23" y="387"/>
                  </a:cxn>
                  <a:cxn ang="0">
                    <a:pos x="61" y="347"/>
                  </a:cxn>
                  <a:cxn ang="0">
                    <a:pos x="72" y="305"/>
                  </a:cxn>
                  <a:cxn ang="0">
                    <a:pos x="95" y="255"/>
                  </a:cxn>
                  <a:cxn ang="0">
                    <a:pos x="133" y="216"/>
                  </a:cxn>
                  <a:cxn ang="0">
                    <a:pos x="137" y="175"/>
                  </a:cxn>
                  <a:cxn ang="0">
                    <a:pos x="121" y="104"/>
                  </a:cxn>
                  <a:cxn ang="0">
                    <a:pos x="104" y="49"/>
                  </a:cxn>
                  <a:cxn ang="0">
                    <a:pos x="129" y="44"/>
                  </a:cxn>
                  <a:cxn ang="0">
                    <a:pos x="200" y="52"/>
                  </a:cxn>
                  <a:cxn ang="0">
                    <a:pos x="240" y="26"/>
                  </a:cxn>
                </a:cxnLst>
                <a:rect l="0" t="0" r="r" b="b"/>
                <a:pathLst>
                  <a:path w="291" h="608">
                    <a:moveTo>
                      <a:pt x="249" y="0"/>
                    </a:moveTo>
                    <a:lnTo>
                      <a:pt x="250" y="4"/>
                    </a:lnTo>
                    <a:lnTo>
                      <a:pt x="251" y="8"/>
                    </a:lnTo>
                    <a:lnTo>
                      <a:pt x="252" y="11"/>
                    </a:lnTo>
                    <a:lnTo>
                      <a:pt x="260" y="15"/>
                    </a:lnTo>
                    <a:lnTo>
                      <a:pt x="270" y="22"/>
                    </a:lnTo>
                    <a:lnTo>
                      <a:pt x="276" y="30"/>
                    </a:lnTo>
                    <a:lnTo>
                      <a:pt x="279" y="38"/>
                    </a:lnTo>
                    <a:lnTo>
                      <a:pt x="283" y="50"/>
                    </a:lnTo>
                    <a:lnTo>
                      <a:pt x="285" y="65"/>
                    </a:lnTo>
                    <a:lnTo>
                      <a:pt x="283" y="78"/>
                    </a:lnTo>
                    <a:lnTo>
                      <a:pt x="279" y="89"/>
                    </a:lnTo>
                    <a:lnTo>
                      <a:pt x="278" y="93"/>
                    </a:lnTo>
                    <a:lnTo>
                      <a:pt x="282" y="105"/>
                    </a:lnTo>
                    <a:lnTo>
                      <a:pt x="283" y="111"/>
                    </a:lnTo>
                    <a:lnTo>
                      <a:pt x="283" y="117"/>
                    </a:lnTo>
                    <a:lnTo>
                      <a:pt x="285" y="125"/>
                    </a:lnTo>
                    <a:lnTo>
                      <a:pt x="289" y="135"/>
                    </a:lnTo>
                    <a:lnTo>
                      <a:pt x="291" y="143"/>
                    </a:lnTo>
                    <a:lnTo>
                      <a:pt x="288" y="149"/>
                    </a:lnTo>
                    <a:lnTo>
                      <a:pt x="278" y="154"/>
                    </a:lnTo>
                    <a:lnTo>
                      <a:pt x="272" y="156"/>
                    </a:lnTo>
                    <a:lnTo>
                      <a:pt x="266" y="160"/>
                    </a:lnTo>
                    <a:lnTo>
                      <a:pt x="260" y="164"/>
                    </a:lnTo>
                    <a:lnTo>
                      <a:pt x="255" y="166"/>
                    </a:lnTo>
                    <a:lnTo>
                      <a:pt x="249" y="167"/>
                    </a:lnTo>
                    <a:lnTo>
                      <a:pt x="244" y="166"/>
                    </a:lnTo>
                    <a:lnTo>
                      <a:pt x="238" y="163"/>
                    </a:lnTo>
                    <a:lnTo>
                      <a:pt x="231" y="154"/>
                    </a:lnTo>
                    <a:lnTo>
                      <a:pt x="223" y="145"/>
                    </a:lnTo>
                    <a:lnTo>
                      <a:pt x="217" y="141"/>
                    </a:lnTo>
                    <a:lnTo>
                      <a:pt x="211" y="138"/>
                    </a:lnTo>
                    <a:lnTo>
                      <a:pt x="205" y="138"/>
                    </a:lnTo>
                    <a:lnTo>
                      <a:pt x="200" y="139"/>
                    </a:lnTo>
                    <a:lnTo>
                      <a:pt x="194" y="139"/>
                    </a:lnTo>
                    <a:lnTo>
                      <a:pt x="189" y="141"/>
                    </a:lnTo>
                    <a:lnTo>
                      <a:pt x="183" y="141"/>
                    </a:lnTo>
                    <a:lnTo>
                      <a:pt x="171" y="141"/>
                    </a:lnTo>
                    <a:lnTo>
                      <a:pt x="161" y="145"/>
                    </a:lnTo>
                    <a:lnTo>
                      <a:pt x="157" y="152"/>
                    </a:lnTo>
                    <a:lnTo>
                      <a:pt x="164" y="160"/>
                    </a:lnTo>
                    <a:lnTo>
                      <a:pt x="172" y="167"/>
                    </a:lnTo>
                    <a:lnTo>
                      <a:pt x="178" y="174"/>
                    </a:lnTo>
                    <a:lnTo>
                      <a:pt x="184" y="178"/>
                    </a:lnTo>
                    <a:lnTo>
                      <a:pt x="193" y="181"/>
                    </a:lnTo>
                    <a:lnTo>
                      <a:pt x="198" y="181"/>
                    </a:lnTo>
                    <a:lnTo>
                      <a:pt x="204" y="181"/>
                    </a:lnTo>
                    <a:lnTo>
                      <a:pt x="209" y="181"/>
                    </a:lnTo>
                    <a:lnTo>
                      <a:pt x="215" y="180"/>
                    </a:lnTo>
                    <a:lnTo>
                      <a:pt x="221" y="181"/>
                    </a:lnTo>
                    <a:lnTo>
                      <a:pt x="228" y="183"/>
                    </a:lnTo>
                    <a:lnTo>
                      <a:pt x="234" y="187"/>
                    </a:lnTo>
                    <a:lnTo>
                      <a:pt x="240" y="194"/>
                    </a:lnTo>
                    <a:lnTo>
                      <a:pt x="246" y="203"/>
                    </a:lnTo>
                    <a:lnTo>
                      <a:pt x="254" y="213"/>
                    </a:lnTo>
                    <a:lnTo>
                      <a:pt x="260" y="222"/>
                    </a:lnTo>
                    <a:lnTo>
                      <a:pt x="266" y="231"/>
                    </a:lnTo>
                    <a:lnTo>
                      <a:pt x="271" y="239"/>
                    </a:lnTo>
                    <a:lnTo>
                      <a:pt x="274" y="247"/>
                    </a:lnTo>
                    <a:lnTo>
                      <a:pt x="277" y="252"/>
                    </a:lnTo>
                    <a:lnTo>
                      <a:pt x="278" y="253"/>
                    </a:lnTo>
                    <a:lnTo>
                      <a:pt x="268" y="247"/>
                    </a:lnTo>
                    <a:lnTo>
                      <a:pt x="262" y="242"/>
                    </a:lnTo>
                    <a:lnTo>
                      <a:pt x="257" y="239"/>
                    </a:lnTo>
                    <a:lnTo>
                      <a:pt x="256" y="239"/>
                    </a:lnTo>
                    <a:lnTo>
                      <a:pt x="254" y="239"/>
                    </a:lnTo>
                    <a:lnTo>
                      <a:pt x="251" y="241"/>
                    </a:lnTo>
                    <a:lnTo>
                      <a:pt x="246" y="243"/>
                    </a:lnTo>
                    <a:lnTo>
                      <a:pt x="238" y="245"/>
                    </a:lnTo>
                    <a:lnTo>
                      <a:pt x="228" y="247"/>
                    </a:lnTo>
                    <a:lnTo>
                      <a:pt x="221" y="247"/>
                    </a:lnTo>
                    <a:lnTo>
                      <a:pt x="215" y="247"/>
                    </a:lnTo>
                    <a:lnTo>
                      <a:pt x="209" y="247"/>
                    </a:lnTo>
                    <a:lnTo>
                      <a:pt x="204" y="247"/>
                    </a:lnTo>
                    <a:lnTo>
                      <a:pt x="200" y="247"/>
                    </a:lnTo>
                    <a:lnTo>
                      <a:pt x="195" y="248"/>
                    </a:lnTo>
                    <a:lnTo>
                      <a:pt x="190" y="250"/>
                    </a:lnTo>
                    <a:lnTo>
                      <a:pt x="181" y="258"/>
                    </a:lnTo>
                    <a:lnTo>
                      <a:pt x="175" y="270"/>
                    </a:lnTo>
                    <a:lnTo>
                      <a:pt x="171" y="287"/>
                    </a:lnTo>
                    <a:lnTo>
                      <a:pt x="168" y="308"/>
                    </a:lnTo>
                    <a:lnTo>
                      <a:pt x="167" y="319"/>
                    </a:lnTo>
                    <a:lnTo>
                      <a:pt x="164" y="330"/>
                    </a:lnTo>
                    <a:lnTo>
                      <a:pt x="159" y="339"/>
                    </a:lnTo>
                    <a:lnTo>
                      <a:pt x="153" y="349"/>
                    </a:lnTo>
                    <a:lnTo>
                      <a:pt x="146" y="359"/>
                    </a:lnTo>
                    <a:lnTo>
                      <a:pt x="139" y="369"/>
                    </a:lnTo>
                    <a:lnTo>
                      <a:pt x="132" y="380"/>
                    </a:lnTo>
                    <a:lnTo>
                      <a:pt x="125" y="391"/>
                    </a:lnTo>
                    <a:lnTo>
                      <a:pt x="118" y="402"/>
                    </a:lnTo>
                    <a:lnTo>
                      <a:pt x="112" y="410"/>
                    </a:lnTo>
                    <a:lnTo>
                      <a:pt x="109" y="419"/>
                    </a:lnTo>
                    <a:lnTo>
                      <a:pt x="104" y="425"/>
                    </a:lnTo>
                    <a:lnTo>
                      <a:pt x="99" y="432"/>
                    </a:lnTo>
                    <a:lnTo>
                      <a:pt x="94" y="438"/>
                    </a:lnTo>
                    <a:lnTo>
                      <a:pt x="88" y="444"/>
                    </a:lnTo>
                    <a:lnTo>
                      <a:pt x="82" y="452"/>
                    </a:lnTo>
                    <a:lnTo>
                      <a:pt x="76" y="459"/>
                    </a:lnTo>
                    <a:lnTo>
                      <a:pt x="73" y="466"/>
                    </a:lnTo>
                    <a:lnTo>
                      <a:pt x="73" y="472"/>
                    </a:lnTo>
                    <a:lnTo>
                      <a:pt x="76" y="477"/>
                    </a:lnTo>
                    <a:lnTo>
                      <a:pt x="79" y="480"/>
                    </a:lnTo>
                    <a:lnTo>
                      <a:pt x="86" y="480"/>
                    </a:lnTo>
                    <a:lnTo>
                      <a:pt x="93" y="478"/>
                    </a:lnTo>
                    <a:lnTo>
                      <a:pt x="101" y="473"/>
                    </a:lnTo>
                    <a:lnTo>
                      <a:pt x="115" y="459"/>
                    </a:lnTo>
                    <a:lnTo>
                      <a:pt x="121" y="443"/>
                    </a:lnTo>
                    <a:lnTo>
                      <a:pt x="127" y="427"/>
                    </a:lnTo>
                    <a:lnTo>
                      <a:pt x="137" y="415"/>
                    </a:lnTo>
                    <a:lnTo>
                      <a:pt x="146" y="409"/>
                    </a:lnTo>
                    <a:lnTo>
                      <a:pt x="153" y="406"/>
                    </a:lnTo>
                    <a:lnTo>
                      <a:pt x="157" y="406"/>
                    </a:lnTo>
                    <a:lnTo>
                      <a:pt x="166" y="402"/>
                    </a:lnTo>
                    <a:lnTo>
                      <a:pt x="175" y="393"/>
                    </a:lnTo>
                    <a:lnTo>
                      <a:pt x="179" y="383"/>
                    </a:lnTo>
                    <a:lnTo>
                      <a:pt x="184" y="378"/>
                    </a:lnTo>
                    <a:lnTo>
                      <a:pt x="193" y="380"/>
                    </a:lnTo>
                    <a:lnTo>
                      <a:pt x="204" y="384"/>
                    </a:lnTo>
                    <a:lnTo>
                      <a:pt x="215" y="388"/>
                    </a:lnTo>
                    <a:lnTo>
                      <a:pt x="223" y="389"/>
                    </a:lnTo>
                    <a:lnTo>
                      <a:pt x="227" y="389"/>
                    </a:lnTo>
                    <a:lnTo>
                      <a:pt x="222" y="399"/>
                    </a:lnTo>
                    <a:lnTo>
                      <a:pt x="217" y="409"/>
                    </a:lnTo>
                    <a:lnTo>
                      <a:pt x="212" y="420"/>
                    </a:lnTo>
                    <a:lnTo>
                      <a:pt x="209" y="431"/>
                    </a:lnTo>
                    <a:lnTo>
                      <a:pt x="196" y="431"/>
                    </a:lnTo>
                    <a:lnTo>
                      <a:pt x="189" y="431"/>
                    </a:lnTo>
                    <a:lnTo>
                      <a:pt x="185" y="432"/>
                    </a:lnTo>
                    <a:lnTo>
                      <a:pt x="183" y="433"/>
                    </a:lnTo>
                    <a:lnTo>
                      <a:pt x="182" y="434"/>
                    </a:lnTo>
                    <a:lnTo>
                      <a:pt x="182" y="437"/>
                    </a:lnTo>
                    <a:lnTo>
                      <a:pt x="179" y="442"/>
                    </a:lnTo>
                    <a:lnTo>
                      <a:pt x="176" y="447"/>
                    </a:lnTo>
                    <a:lnTo>
                      <a:pt x="170" y="452"/>
                    </a:lnTo>
                    <a:lnTo>
                      <a:pt x="164" y="455"/>
                    </a:lnTo>
                    <a:lnTo>
                      <a:pt x="157" y="459"/>
                    </a:lnTo>
                    <a:lnTo>
                      <a:pt x="151" y="461"/>
                    </a:lnTo>
                    <a:lnTo>
                      <a:pt x="146" y="464"/>
                    </a:lnTo>
                    <a:lnTo>
                      <a:pt x="143" y="467"/>
                    </a:lnTo>
                    <a:lnTo>
                      <a:pt x="142" y="471"/>
                    </a:lnTo>
                    <a:lnTo>
                      <a:pt x="142" y="476"/>
                    </a:lnTo>
                    <a:lnTo>
                      <a:pt x="145" y="481"/>
                    </a:lnTo>
                    <a:lnTo>
                      <a:pt x="153" y="483"/>
                    </a:lnTo>
                    <a:lnTo>
                      <a:pt x="162" y="486"/>
                    </a:lnTo>
                    <a:lnTo>
                      <a:pt x="172" y="486"/>
                    </a:lnTo>
                    <a:lnTo>
                      <a:pt x="182" y="486"/>
                    </a:lnTo>
                    <a:lnTo>
                      <a:pt x="190" y="484"/>
                    </a:lnTo>
                    <a:lnTo>
                      <a:pt x="196" y="483"/>
                    </a:lnTo>
                    <a:lnTo>
                      <a:pt x="199" y="483"/>
                    </a:lnTo>
                    <a:lnTo>
                      <a:pt x="200" y="497"/>
                    </a:lnTo>
                    <a:lnTo>
                      <a:pt x="203" y="510"/>
                    </a:lnTo>
                    <a:lnTo>
                      <a:pt x="206" y="522"/>
                    </a:lnTo>
                    <a:lnTo>
                      <a:pt x="211" y="534"/>
                    </a:lnTo>
                    <a:lnTo>
                      <a:pt x="203" y="550"/>
                    </a:lnTo>
                    <a:lnTo>
                      <a:pt x="190" y="565"/>
                    </a:lnTo>
                    <a:lnTo>
                      <a:pt x="176" y="577"/>
                    </a:lnTo>
                    <a:lnTo>
                      <a:pt x="160" y="588"/>
                    </a:lnTo>
                    <a:lnTo>
                      <a:pt x="144" y="597"/>
                    </a:lnTo>
                    <a:lnTo>
                      <a:pt x="132" y="603"/>
                    </a:lnTo>
                    <a:lnTo>
                      <a:pt x="123" y="606"/>
                    </a:lnTo>
                    <a:lnTo>
                      <a:pt x="120" y="608"/>
                    </a:lnTo>
                    <a:lnTo>
                      <a:pt x="115" y="603"/>
                    </a:lnTo>
                    <a:lnTo>
                      <a:pt x="109" y="595"/>
                    </a:lnTo>
                    <a:lnTo>
                      <a:pt x="101" y="587"/>
                    </a:lnTo>
                    <a:lnTo>
                      <a:pt x="93" y="577"/>
                    </a:lnTo>
                    <a:lnTo>
                      <a:pt x="104" y="573"/>
                    </a:lnTo>
                    <a:lnTo>
                      <a:pt x="112" y="571"/>
                    </a:lnTo>
                    <a:lnTo>
                      <a:pt x="120" y="571"/>
                    </a:lnTo>
                    <a:lnTo>
                      <a:pt x="125" y="571"/>
                    </a:lnTo>
                    <a:lnTo>
                      <a:pt x="129" y="571"/>
                    </a:lnTo>
                    <a:lnTo>
                      <a:pt x="134" y="570"/>
                    </a:lnTo>
                    <a:lnTo>
                      <a:pt x="139" y="566"/>
                    </a:lnTo>
                    <a:lnTo>
                      <a:pt x="144" y="561"/>
                    </a:lnTo>
                    <a:lnTo>
                      <a:pt x="154" y="549"/>
                    </a:lnTo>
                    <a:lnTo>
                      <a:pt x="160" y="541"/>
                    </a:lnTo>
                    <a:lnTo>
                      <a:pt x="159" y="534"/>
                    </a:lnTo>
                    <a:lnTo>
                      <a:pt x="146" y="532"/>
                    </a:lnTo>
                    <a:lnTo>
                      <a:pt x="137" y="531"/>
                    </a:lnTo>
                    <a:lnTo>
                      <a:pt x="127" y="531"/>
                    </a:lnTo>
                    <a:lnTo>
                      <a:pt x="117" y="531"/>
                    </a:lnTo>
                    <a:lnTo>
                      <a:pt x="107" y="530"/>
                    </a:lnTo>
                    <a:lnTo>
                      <a:pt x="99" y="530"/>
                    </a:lnTo>
                    <a:lnTo>
                      <a:pt x="93" y="528"/>
                    </a:lnTo>
                    <a:lnTo>
                      <a:pt x="88" y="526"/>
                    </a:lnTo>
                    <a:lnTo>
                      <a:pt x="87" y="523"/>
                    </a:lnTo>
                    <a:lnTo>
                      <a:pt x="89" y="517"/>
                    </a:lnTo>
                    <a:lnTo>
                      <a:pt x="94" y="512"/>
                    </a:lnTo>
                    <a:lnTo>
                      <a:pt x="94" y="511"/>
                    </a:lnTo>
                    <a:lnTo>
                      <a:pt x="84" y="516"/>
                    </a:lnTo>
                    <a:lnTo>
                      <a:pt x="75" y="520"/>
                    </a:lnTo>
                    <a:lnTo>
                      <a:pt x="67" y="523"/>
                    </a:lnTo>
                    <a:lnTo>
                      <a:pt x="60" y="525"/>
                    </a:lnTo>
                    <a:lnTo>
                      <a:pt x="54" y="525"/>
                    </a:lnTo>
                    <a:lnTo>
                      <a:pt x="42" y="505"/>
                    </a:lnTo>
                    <a:lnTo>
                      <a:pt x="32" y="486"/>
                    </a:lnTo>
                    <a:lnTo>
                      <a:pt x="26" y="467"/>
                    </a:lnTo>
                    <a:lnTo>
                      <a:pt x="22" y="450"/>
                    </a:lnTo>
                    <a:lnTo>
                      <a:pt x="20" y="449"/>
                    </a:lnTo>
                    <a:lnTo>
                      <a:pt x="14" y="448"/>
                    </a:lnTo>
                    <a:lnTo>
                      <a:pt x="6" y="445"/>
                    </a:lnTo>
                    <a:lnTo>
                      <a:pt x="0" y="445"/>
                    </a:lnTo>
                    <a:lnTo>
                      <a:pt x="0" y="431"/>
                    </a:lnTo>
                    <a:lnTo>
                      <a:pt x="4" y="416"/>
                    </a:lnTo>
                    <a:lnTo>
                      <a:pt x="11" y="402"/>
                    </a:lnTo>
                    <a:lnTo>
                      <a:pt x="23" y="387"/>
                    </a:lnTo>
                    <a:lnTo>
                      <a:pt x="37" y="373"/>
                    </a:lnTo>
                    <a:lnTo>
                      <a:pt x="47" y="364"/>
                    </a:lnTo>
                    <a:lnTo>
                      <a:pt x="53" y="356"/>
                    </a:lnTo>
                    <a:lnTo>
                      <a:pt x="58" y="352"/>
                    </a:lnTo>
                    <a:lnTo>
                      <a:pt x="61" y="347"/>
                    </a:lnTo>
                    <a:lnTo>
                      <a:pt x="62" y="341"/>
                    </a:lnTo>
                    <a:lnTo>
                      <a:pt x="65" y="334"/>
                    </a:lnTo>
                    <a:lnTo>
                      <a:pt x="67" y="326"/>
                    </a:lnTo>
                    <a:lnTo>
                      <a:pt x="70" y="316"/>
                    </a:lnTo>
                    <a:lnTo>
                      <a:pt x="72" y="305"/>
                    </a:lnTo>
                    <a:lnTo>
                      <a:pt x="76" y="294"/>
                    </a:lnTo>
                    <a:lnTo>
                      <a:pt x="79" y="283"/>
                    </a:lnTo>
                    <a:lnTo>
                      <a:pt x="83" y="274"/>
                    </a:lnTo>
                    <a:lnTo>
                      <a:pt x="89" y="264"/>
                    </a:lnTo>
                    <a:lnTo>
                      <a:pt x="95" y="255"/>
                    </a:lnTo>
                    <a:lnTo>
                      <a:pt x="104" y="248"/>
                    </a:lnTo>
                    <a:lnTo>
                      <a:pt x="112" y="241"/>
                    </a:lnTo>
                    <a:lnTo>
                      <a:pt x="120" y="233"/>
                    </a:lnTo>
                    <a:lnTo>
                      <a:pt x="127" y="225"/>
                    </a:lnTo>
                    <a:lnTo>
                      <a:pt x="133" y="216"/>
                    </a:lnTo>
                    <a:lnTo>
                      <a:pt x="138" y="209"/>
                    </a:lnTo>
                    <a:lnTo>
                      <a:pt x="142" y="200"/>
                    </a:lnTo>
                    <a:lnTo>
                      <a:pt x="143" y="193"/>
                    </a:lnTo>
                    <a:lnTo>
                      <a:pt x="142" y="186"/>
                    </a:lnTo>
                    <a:lnTo>
                      <a:pt x="137" y="175"/>
                    </a:lnTo>
                    <a:lnTo>
                      <a:pt x="133" y="167"/>
                    </a:lnTo>
                    <a:lnTo>
                      <a:pt x="129" y="158"/>
                    </a:lnTo>
                    <a:lnTo>
                      <a:pt x="129" y="141"/>
                    </a:lnTo>
                    <a:lnTo>
                      <a:pt x="127" y="121"/>
                    </a:lnTo>
                    <a:lnTo>
                      <a:pt x="121" y="104"/>
                    </a:lnTo>
                    <a:lnTo>
                      <a:pt x="112" y="88"/>
                    </a:lnTo>
                    <a:lnTo>
                      <a:pt x="106" y="75"/>
                    </a:lnTo>
                    <a:lnTo>
                      <a:pt x="104" y="66"/>
                    </a:lnTo>
                    <a:lnTo>
                      <a:pt x="104" y="58"/>
                    </a:lnTo>
                    <a:lnTo>
                      <a:pt x="104" y="49"/>
                    </a:lnTo>
                    <a:lnTo>
                      <a:pt x="105" y="42"/>
                    </a:lnTo>
                    <a:lnTo>
                      <a:pt x="111" y="43"/>
                    </a:lnTo>
                    <a:lnTo>
                      <a:pt x="117" y="43"/>
                    </a:lnTo>
                    <a:lnTo>
                      <a:pt x="123" y="43"/>
                    </a:lnTo>
                    <a:lnTo>
                      <a:pt x="129" y="44"/>
                    </a:lnTo>
                    <a:lnTo>
                      <a:pt x="140" y="47"/>
                    </a:lnTo>
                    <a:lnTo>
                      <a:pt x="154" y="48"/>
                    </a:lnTo>
                    <a:lnTo>
                      <a:pt x="170" y="50"/>
                    </a:lnTo>
                    <a:lnTo>
                      <a:pt x="185" y="52"/>
                    </a:lnTo>
                    <a:lnTo>
                      <a:pt x="200" y="52"/>
                    </a:lnTo>
                    <a:lnTo>
                      <a:pt x="213" y="52"/>
                    </a:lnTo>
                    <a:lnTo>
                      <a:pt x="226" y="49"/>
                    </a:lnTo>
                    <a:lnTo>
                      <a:pt x="233" y="44"/>
                    </a:lnTo>
                    <a:lnTo>
                      <a:pt x="237" y="37"/>
                    </a:lnTo>
                    <a:lnTo>
                      <a:pt x="240" y="26"/>
                    </a:lnTo>
                    <a:lnTo>
                      <a:pt x="244" y="13"/>
                    </a:lnTo>
                    <a:lnTo>
                      <a:pt x="249" y="0"/>
                    </a:lnTo>
                    <a:close/>
                  </a:path>
                </a:pathLst>
              </a:custGeom>
              <a:solidFill>
                <a:srgbClr val="000000">
                  <a:alpha val="50000"/>
                </a:srgbClr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5881" name="Freeform 41"/>
              <p:cNvSpPr>
                <a:spLocks/>
              </p:cNvSpPr>
              <p:nvPr/>
            </p:nvSpPr>
            <p:spPr bwMode="auto">
              <a:xfrm>
                <a:off x="2551" y="2828"/>
                <a:ext cx="34" cy="32"/>
              </a:xfrm>
              <a:custGeom>
                <a:avLst/>
                <a:gdLst/>
                <a:ahLst/>
                <a:cxnLst>
                  <a:cxn ang="0">
                    <a:pos x="0" y="53"/>
                  </a:cxn>
                  <a:cxn ang="0">
                    <a:pos x="13" y="59"/>
                  </a:cxn>
                  <a:cxn ang="0">
                    <a:pos x="20" y="67"/>
                  </a:cxn>
                  <a:cxn ang="0">
                    <a:pos x="25" y="74"/>
                  </a:cxn>
                  <a:cxn ang="0">
                    <a:pos x="26" y="76"/>
                  </a:cxn>
                  <a:cxn ang="0">
                    <a:pos x="35" y="79"/>
                  </a:cxn>
                  <a:cxn ang="0">
                    <a:pos x="42" y="80"/>
                  </a:cxn>
                  <a:cxn ang="0">
                    <a:pos x="48" y="84"/>
                  </a:cxn>
                  <a:cxn ang="0">
                    <a:pos x="53" y="86"/>
                  </a:cxn>
                  <a:cxn ang="0">
                    <a:pos x="58" y="89"/>
                  </a:cxn>
                  <a:cxn ang="0">
                    <a:pos x="61" y="91"/>
                  </a:cxn>
                  <a:cxn ang="0">
                    <a:pos x="65" y="93"/>
                  </a:cxn>
                  <a:cxn ang="0">
                    <a:pos x="69" y="96"/>
                  </a:cxn>
                  <a:cxn ang="0">
                    <a:pos x="76" y="80"/>
                  </a:cxn>
                  <a:cxn ang="0">
                    <a:pos x="86" y="64"/>
                  </a:cxn>
                  <a:cxn ang="0">
                    <a:pos x="94" y="48"/>
                  </a:cxn>
                  <a:cxn ang="0">
                    <a:pos x="102" y="34"/>
                  </a:cxn>
                  <a:cxn ang="0">
                    <a:pos x="95" y="18"/>
                  </a:cxn>
                  <a:cxn ang="0">
                    <a:pos x="92" y="8"/>
                  </a:cxn>
                  <a:cxn ang="0">
                    <a:pos x="86" y="3"/>
                  </a:cxn>
                  <a:cxn ang="0">
                    <a:pos x="71" y="2"/>
                  </a:cxn>
                  <a:cxn ang="0">
                    <a:pos x="60" y="2"/>
                  </a:cxn>
                  <a:cxn ang="0">
                    <a:pos x="50" y="1"/>
                  </a:cxn>
                  <a:cxn ang="0">
                    <a:pos x="43" y="1"/>
                  </a:cxn>
                  <a:cxn ang="0">
                    <a:pos x="37" y="0"/>
                  </a:cxn>
                  <a:cxn ang="0">
                    <a:pos x="31" y="9"/>
                  </a:cxn>
                  <a:cxn ang="0">
                    <a:pos x="24" y="18"/>
                  </a:cxn>
                  <a:cxn ang="0">
                    <a:pos x="19" y="26"/>
                  </a:cxn>
                  <a:cxn ang="0">
                    <a:pos x="14" y="34"/>
                  </a:cxn>
                  <a:cxn ang="0">
                    <a:pos x="9" y="41"/>
                  </a:cxn>
                  <a:cxn ang="0">
                    <a:pos x="5" y="46"/>
                  </a:cxn>
                  <a:cxn ang="0">
                    <a:pos x="3" y="51"/>
                  </a:cxn>
                  <a:cxn ang="0">
                    <a:pos x="0" y="53"/>
                  </a:cxn>
                </a:cxnLst>
                <a:rect l="0" t="0" r="r" b="b"/>
                <a:pathLst>
                  <a:path w="102" h="96">
                    <a:moveTo>
                      <a:pt x="0" y="53"/>
                    </a:moveTo>
                    <a:lnTo>
                      <a:pt x="13" y="59"/>
                    </a:lnTo>
                    <a:lnTo>
                      <a:pt x="20" y="67"/>
                    </a:lnTo>
                    <a:lnTo>
                      <a:pt x="25" y="74"/>
                    </a:lnTo>
                    <a:lnTo>
                      <a:pt x="26" y="76"/>
                    </a:lnTo>
                    <a:lnTo>
                      <a:pt x="35" y="79"/>
                    </a:lnTo>
                    <a:lnTo>
                      <a:pt x="42" y="80"/>
                    </a:lnTo>
                    <a:lnTo>
                      <a:pt x="48" y="84"/>
                    </a:lnTo>
                    <a:lnTo>
                      <a:pt x="53" y="86"/>
                    </a:lnTo>
                    <a:lnTo>
                      <a:pt x="58" y="89"/>
                    </a:lnTo>
                    <a:lnTo>
                      <a:pt x="61" y="91"/>
                    </a:lnTo>
                    <a:lnTo>
                      <a:pt x="65" y="93"/>
                    </a:lnTo>
                    <a:lnTo>
                      <a:pt x="69" y="96"/>
                    </a:lnTo>
                    <a:lnTo>
                      <a:pt x="76" y="80"/>
                    </a:lnTo>
                    <a:lnTo>
                      <a:pt x="86" y="64"/>
                    </a:lnTo>
                    <a:lnTo>
                      <a:pt x="94" y="48"/>
                    </a:lnTo>
                    <a:lnTo>
                      <a:pt x="102" y="34"/>
                    </a:lnTo>
                    <a:lnTo>
                      <a:pt x="95" y="18"/>
                    </a:lnTo>
                    <a:lnTo>
                      <a:pt x="92" y="8"/>
                    </a:lnTo>
                    <a:lnTo>
                      <a:pt x="86" y="3"/>
                    </a:lnTo>
                    <a:lnTo>
                      <a:pt x="71" y="2"/>
                    </a:lnTo>
                    <a:lnTo>
                      <a:pt x="60" y="2"/>
                    </a:lnTo>
                    <a:lnTo>
                      <a:pt x="50" y="1"/>
                    </a:lnTo>
                    <a:lnTo>
                      <a:pt x="43" y="1"/>
                    </a:lnTo>
                    <a:lnTo>
                      <a:pt x="37" y="0"/>
                    </a:lnTo>
                    <a:lnTo>
                      <a:pt x="31" y="9"/>
                    </a:lnTo>
                    <a:lnTo>
                      <a:pt x="24" y="18"/>
                    </a:lnTo>
                    <a:lnTo>
                      <a:pt x="19" y="26"/>
                    </a:lnTo>
                    <a:lnTo>
                      <a:pt x="14" y="34"/>
                    </a:lnTo>
                    <a:lnTo>
                      <a:pt x="9" y="41"/>
                    </a:lnTo>
                    <a:lnTo>
                      <a:pt x="5" y="46"/>
                    </a:lnTo>
                    <a:lnTo>
                      <a:pt x="3" y="51"/>
                    </a:lnTo>
                    <a:lnTo>
                      <a:pt x="0" y="53"/>
                    </a:lnTo>
                    <a:close/>
                  </a:path>
                </a:pathLst>
              </a:custGeom>
              <a:solidFill>
                <a:srgbClr val="000000">
                  <a:alpha val="50000"/>
                </a:srgbClr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5882" name="Freeform 42"/>
              <p:cNvSpPr>
                <a:spLocks/>
              </p:cNvSpPr>
              <p:nvPr/>
            </p:nvSpPr>
            <p:spPr bwMode="auto">
              <a:xfrm>
                <a:off x="2578" y="2749"/>
                <a:ext cx="32" cy="72"/>
              </a:xfrm>
              <a:custGeom>
                <a:avLst/>
                <a:gdLst/>
                <a:ahLst/>
                <a:cxnLst>
                  <a:cxn ang="0">
                    <a:pos x="1" y="169"/>
                  </a:cxn>
                  <a:cxn ang="0">
                    <a:pos x="9" y="173"/>
                  </a:cxn>
                  <a:cxn ang="0">
                    <a:pos x="18" y="180"/>
                  </a:cxn>
                  <a:cxn ang="0">
                    <a:pos x="33" y="181"/>
                  </a:cxn>
                  <a:cxn ang="0">
                    <a:pos x="45" y="186"/>
                  </a:cxn>
                  <a:cxn ang="0">
                    <a:pos x="48" y="199"/>
                  </a:cxn>
                  <a:cxn ang="0">
                    <a:pos x="56" y="211"/>
                  </a:cxn>
                  <a:cxn ang="0">
                    <a:pos x="62" y="200"/>
                  </a:cxn>
                  <a:cxn ang="0">
                    <a:pos x="72" y="180"/>
                  </a:cxn>
                  <a:cxn ang="0">
                    <a:pos x="84" y="146"/>
                  </a:cxn>
                  <a:cxn ang="0">
                    <a:pos x="93" y="111"/>
                  </a:cxn>
                  <a:cxn ang="0">
                    <a:pos x="97" y="77"/>
                  </a:cxn>
                  <a:cxn ang="0">
                    <a:pos x="93" y="53"/>
                  </a:cxn>
                  <a:cxn ang="0">
                    <a:pos x="86" y="36"/>
                  </a:cxn>
                  <a:cxn ang="0">
                    <a:pos x="76" y="21"/>
                  </a:cxn>
                  <a:cxn ang="0">
                    <a:pos x="63" y="6"/>
                  </a:cxn>
                  <a:cxn ang="0">
                    <a:pos x="61" y="11"/>
                  </a:cxn>
                  <a:cxn ang="0">
                    <a:pos x="42" y="11"/>
                  </a:cxn>
                  <a:cxn ang="0">
                    <a:pos x="51" y="27"/>
                  </a:cxn>
                  <a:cxn ang="0">
                    <a:pos x="57" y="36"/>
                  </a:cxn>
                  <a:cxn ang="0">
                    <a:pos x="70" y="51"/>
                  </a:cxn>
                  <a:cxn ang="0">
                    <a:pos x="78" y="79"/>
                  </a:cxn>
                  <a:cxn ang="0">
                    <a:pos x="72" y="112"/>
                  </a:cxn>
                  <a:cxn ang="0">
                    <a:pos x="61" y="131"/>
                  </a:cxn>
                  <a:cxn ang="0">
                    <a:pos x="47" y="130"/>
                  </a:cxn>
                  <a:cxn ang="0">
                    <a:pos x="36" y="135"/>
                  </a:cxn>
                  <a:cxn ang="0">
                    <a:pos x="39" y="123"/>
                  </a:cxn>
                  <a:cxn ang="0">
                    <a:pos x="39" y="111"/>
                  </a:cxn>
                  <a:cxn ang="0">
                    <a:pos x="33" y="117"/>
                  </a:cxn>
                  <a:cxn ang="0">
                    <a:pos x="24" y="123"/>
                  </a:cxn>
                  <a:cxn ang="0">
                    <a:pos x="24" y="127"/>
                  </a:cxn>
                  <a:cxn ang="0">
                    <a:pos x="18" y="139"/>
                  </a:cxn>
                  <a:cxn ang="0">
                    <a:pos x="6" y="160"/>
                  </a:cxn>
                </a:cxnLst>
                <a:rect l="0" t="0" r="r" b="b"/>
                <a:pathLst>
                  <a:path w="97" h="217">
                    <a:moveTo>
                      <a:pt x="0" y="169"/>
                    </a:moveTo>
                    <a:lnTo>
                      <a:pt x="1" y="169"/>
                    </a:lnTo>
                    <a:lnTo>
                      <a:pt x="4" y="170"/>
                    </a:lnTo>
                    <a:lnTo>
                      <a:pt x="9" y="173"/>
                    </a:lnTo>
                    <a:lnTo>
                      <a:pt x="12" y="177"/>
                    </a:lnTo>
                    <a:lnTo>
                      <a:pt x="18" y="180"/>
                    </a:lnTo>
                    <a:lnTo>
                      <a:pt x="24" y="181"/>
                    </a:lnTo>
                    <a:lnTo>
                      <a:pt x="33" y="181"/>
                    </a:lnTo>
                    <a:lnTo>
                      <a:pt x="45" y="186"/>
                    </a:lnTo>
                    <a:lnTo>
                      <a:pt x="45" y="186"/>
                    </a:lnTo>
                    <a:lnTo>
                      <a:pt x="46" y="190"/>
                    </a:lnTo>
                    <a:lnTo>
                      <a:pt x="48" y="199"/>
                    </a:lnTo>
                    <a:lnTo>
                      <a:pt x="53" y="217"/>
                    </a:lnTo>
                    <a:lnTo>
                      <a:pt x="56" y="211"/>
                    </a:lnTo>
                    <a:lnTo>
                      <a:pt x="59" y="205"/>
                    </a:lnTo>
                    <a:lnTo>
                      <a:pt x="62" y="200"/>
                    </a:lnTo>
                    <a:lnTo>
                      <a:pt x="64" y="195"/>
                    </a:lnTo>
                    <a:lnTo>
                      <a:pt x="72" y="180"/>
                    </a:lnTo>
                    <a:lnTo>
                      <a:pt x="78" y="164"/>
                    </a:lnTo>
                    <a:lnTo>
                      <a:pt x="84" y="146"/>
                    </a:lnTo>
                    <a:lnTo>
                      <a:pt x="90" y="128"/>
                    </a:lnTo>
                    <a:lnTo>
                      <a:pt x="93" y="111"/>
                    </a:lnTo>
                    <a:lnTo>
                      <a:pt x="97" y="92"/>
                    </a:lnTo>
                    <a:lnTo>
                      <a:pt x="97" y="77"/>
                    </a:lnTo>
                    <a:lnTo>
                      <a:pt x="96" y="62"/>
                    </a:lnTo>
                    <a:lnTo>
                      <a:pt x="93" y="53"/>
                    </a:lnTo>
                    <a:lnTo>
                      <a:pt x="91" y="45"/>
                    </a:lnTo>
                    <a:lnTo>
                      <a:pt x="86" y="36"/>
                    </a:lnTo>
                    <a:lnTo>
                      <a:pt x="81" y="28"/>
                    </a:lnTo>
                    <a:lnTo>
                      <a:pt x="76" y="21"/>
                    </a:lnTo>
                    <a:lnTo>
                      <a:pt x="70" y="13"/>
                    </a:lnTo>
                    <a:lnTo>
                      <a:pt x="63" y="6"/>
                    </a:lnTo>
                    <a:lnTo>
                      <a:pt x="56" y="0"/>
                    </a:lnTo>
                    <a:lnTo>
                      <a:pt x="61" y="11"/>
                    </a:lnTo>
                    <a:lnTo>
                      <a:pt x="41" y="8"/>
                    </a:lnTo>
                    <a:lnTo>
                      <a:pt x="42" y="11"/>
                    </a:lnTo>
                    <a:lnTo>
                      <a:pt x="47" y="18"/>
                    </a:lnTo>
                    <a:lnTo>
                      <a:pt x="51" y="27"/>
                    </a:lnTo>
                    <a:lnTo>
                      <a:pt x="54" y="35"/>
                    </a:lnTo>
                    <a:lnTo>
                      <a:pt x="57" y="36"/>
                    </a:lnTo>
                    <a:lnTo>
                      <a:pt x="63" y="42"/>
                    </a:lnTo>
                    <a:lnTo>
                      <a:pt x="70" y="51"/>
                    </a:lnTo>
                    <a:lnTo>
                      <a:pt x="76" y="64"/>
                    </a:lnTo>
                    <a:lnTo>
                      <a:pt x="78" y="79"/>
                    </a:lnTo>
                    <a:lnTo>
                      <a:pt x="76" y="96"/>
                    </a:lnTo>
                    <a:lnTo>
                      <a:pt x="72" y="112"/>
                    </a:lnTo>
                    <a:lnTo>
                      <a:pt x="65" y="125"/>
                    </a:lnTo>
                    <a:lnTo>
                      <a:pt x="61" y="131"/>
                    </a:lnTo>
                    <a:lnTo>
                      <a:pt x="54" y="130"/>
                    </a:lnTo>
                    <a:lnTo>
                      <a:pt x="47" y="130"/>
                    </a:lnTo>
                    <a:lnTo>
                      <a:pt x="36" y="136"/>
                    </a:lnTo>
                    <a:lnTo>
                      <a:pt x="36" y="135"/>
                    </a:lnTo>
                    <a:lnTo>
                      <a:pt x="37" y="130"/>
                    </a:lnTo>
                    <a:lnTo>
                      <a:pt x="39" y="123"/>
                    </a:lnTo>
                    <a:lnTo>
                      <a:pt x="39" y="110"/>
                    </a:lnTo>
                    <a:lnTo>
                      <a:pt x="39" y="111"/>
                    </a:lnTo>
                    <a:lnTo>
                      <a:pt x="36" y="113"/>
                    </a:lnTo>
                    <a:lnTo>
                      <a:pt x="33" y="117"/>
                    </a:lnTo>
                    <a:lnTo>
                      <a:pt x="25" y="122"/>
                    </a:lnTo>
                    <a:lnTo>
                      <a:pt x="24" y="123"/>
                    </a:lnTo>
                    <a:lnTo>
                      <a:pt x="24" y="125"/>
                    </a:lnTo>
                    <a:lnTo>
                      <a:pt x="24" y="127"/>
                    </a:lnTo>
                    <a:lnTo>
                      <a:pt x="24" y="129"/>
                    </a:lnTo>
                    <a:lnTo>
                      <a:pt x="18" y="139"/>
                    </a:lnTo>
                    <a:lnTo>
                      <a:pt x="12" y="149"/>
                    </a:lnTo>
                    <a:lnTo>
                      <a:pt x="6" y="160"/>
                    </a:lnTo>
                    <a:lnTo>
                      <a:pt x="0" y="169"/>
                    </a:lnTo>
                    <a:close/>
                  </a:path>
                </a:pathLst>
              </a:custGeom>
              <a:solidFill>
                <a:srgbClr val="000000">
                  <a:alpha val="50000"/>
                </a:srgbClr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5883" name="Freeform 43"/>
              <p:cNvSpPr>
                <a:spLocks/>
              </p:cNvSpPr>
              <p:nvPr/>
            </p:nvSpPr>
            <p:spPr bwMode="auto">
              <a:xfrm>
                <a:off x="2295" y="3031"/>
                <a:ext cx="35" cy="33"/>
              </a:xfrm>
              <a:custGeom>
                <a:avLst/>
                <a:gdLst/>
                <a:ahLst/>
                <a:cxnLst>
                  <a:cxn ang="0">
                    <a:pos x="13" y="26"/>
                  </a:cxn>
                  <a:cxn ang="0">
                    <a:pos x="14" y="25"/>
                  </a:cxn>
                  <a:cxn ang="0">
                    <a:pos x="15" y="25"/>
                  </a:cxn>
                  <a:cxn ang="0">
                    <a:pos x="15" y="24"/>
                  </a:cxn>
                  <a:cxn ang="0">
                    <a:pos x="17" y="24"/>
                  </a:cxn>
                  <a:cxn ang="0">
                    <a:pos x="30" y="15"/>
                  </a:cxn>
                  <a:cxn ang="0">
                    <a:pos x="43" y="8"/>
                  </a:cxn>
                  <a:cxn ang="0">
                    <a:pos x="56" y="4"/>
                  </a:cxn>
                  <a:cxn ang="0">
                    <a:pos x="68" y="2"/>
                  </a:cxn>
                  <a:cxn ang="0">
                    <a:pos x="79" y="0"/>
                  </a:cxn>
                  <a:cxn ang="0">
                    <a:pos x="88" y="2"/>
                  </a:cxn>
                  <a:cxn ang="0">
                    <a:pos x="97" y="3"/>
                  </a:cxn>
                  <a:cxn ang="0">
                    <a:pos x="104" y="6"/>
                  </a:cxn>
                  <a:cxn ang="0">
                    <a:pos x="99" y="26"/>
                  </a:cxn>
                  <a:cxn ang="0">
                    <a:pos x="91" y="38"/>
                  </a:cxn>
                  <a:cxn ang="0">
                    <a:pos x="81" y="50"/>
                  </a:cxn>
                  <a:cxn ang="0">
                    <a:pos x="71" y="71"/>
                  </a:cxn>
                  <a:cxn ang="0">
                    <a:pos x="88" y="76"/>
                  </a:cxn>
                  <a:cxn ang="0">
                    <a:pos x="87" y="78"/>
                  </a:cxn>
                  <a:cxn ang="0">
                    <a:pos x="82" y="82"/>
                  </a:cxn>
                  <a:cxn ang="0">
                    <a:pos x="73" y="86"/>
                  </a:cxn>
                  <a:cxn ang="0">
                    <a:pos x="57" y="86"/>
                  </a:cxn>
                  <a:cxn ang="0">
                    <a:pos x="58" y="88"/>
                  </a:cxn>
                  <a:cxn ang="0">
                    <a:pos x="57" y="92"/>
                  </a:cxn>
                  <a:cxn ang="0">
                    <a:pos x="48" y="95"/>
                  </a:cxn>
                  <a:cxn ang="0">
                    <a:pos x="30" y="97"/>
                  </a:cxn>
                  <a:cxn ang="0">
                    <a:pos x="12" y="94"/>
                  </a:cxn>
                  <a:cxn ang="0">
                    <a:pos x="3" y="88"/>
                  </a:cxn>
                  <a:cxn ang="0">
                    <a:pos x="2" y="82"/>
                  </a:cxn>
                  <a:cxn ang="0">
                    <a:pos x="2" y="74"/>
                  </a:cxn>
                  <a:cxn ang="0">
                    <a:pos x="2" y="72"/>
                  </a:cxn>
                  <a:cxn ang="0">
                    <a:pos x="1" y="70"/>
                  </a:cxn>
                  <a:cxn ang="0">
                    <a:pos x="1" y="69"/>
                  </a:cxn>
                  <a:cxn ang="0">
                    <a:pos x="0" y="67"/>
                  </a:cxn>
                  <a:cxn ang="0">
                    <a:pos x="2" y="60"/>
                  </a:cxn>
                  <a:cxn ang="0">
                    <a:pos x="6" y="48"/>
                  </a:cxn>
                  <a:cxn ang="0">
                    <a:pos x="11" y="36"/>
                  </a:cxn>
                  <a:cxn ang="0">
                    <a:pos x="13" y="26"/>
                  </a:cxn>
                </a:cxnLst>
                <a:rect l="0" t="0" r="r" b="b"/>
                <a:pathLst>
                  <a:path w="104" h="97">
                    <a:moveTo>
                      <a:pt x="13" y="26"/>
                    </a:moveTo>
                    <a:lnTo>
                      <a:pt x="14" y="25"/>
                    </a:lnTo>
                    <a:lnTo>
                      <a:pt x="15" y="25"/>
                    </a:lnTo>
                    <a:lnTo>
                      <a:pt x="15" y="24"/>
                    </a:lnTo>
                    <a:lnTo>
                      <a:pt x="17" y="24"/>
                    </a:lnTo>
                    <a:lnTo>
                      <a:pt x="30" y="15"/>
                    </a:lnTo>
                    <a:lnTo>
                      <a:pt x="43" y="8"/>
                    </a:lnTo>
                    <a:lnTo>
                      <a:pt x="56" y="4"/>
                    </a:lnTo>
                    <a:lnTo>
                      <a:pt x="68" y="2"/>
                    </a:lnTo>
                    <a:lnTo>
                      <a:pt x="79" y="0"/>
                    </a:lnTo>
                    <a:lnTo>
                      <a:pt x="88" y="2"/>
                    </a:lnTo>
                    <a:lnTo>
                      <a:pt x="97" y="3"/>
                    </a:lnTo>
                    <a:lnTo>
                      <a:pt x="104" y="6"/>
                    </a:lnTo>
                    <a:lnTo>
                      <a:pt x="99" y="26"/>
                    </a:lnTo>
                    <a:lnTo>
                      <a:pt x="91" y="38"/>
                    </a:lnTo>
                    <a:lnTo>
                      <a:pt x="81" y="50"/>
                    </a:lnTo>
                    <a:lnTo>
                      <a:pt x="71" y="71"/>
                    </a:lnTo>
                    <a:lnTo>
                      <a:pt x="88" y="76"/>
                    </a:lnTo>
                    <a:lnTo>
                      <a:pt x="87" y="78"/>
                    </a:lnTo>
                    <a:lnTo>
                      <a:pt x="82" y="82"/>
                    </a:lnTo>
                    <a:lnTo>
                      <a:pt x="73" y="86"/>
                    </a:lnTo>
                    <a:lnTo>
                      <a:pt x="57" y="86"/>
                    </a:lnTo>
                    <a:lnTo>
                      <a:pt x="58" y="88"/>
                    </a:lnTo>
                    <a:lnTo>
                      <a:pt x="57" y="92"/>
                    </a:lnTo>
                    <a:lnTo>
                      <a:pt x="48" y="95"/>
                    </a:lnTo>
                    <a:lnTo>
                      <a:pt x="30" y="97"/>
                    </a:lnTo>
                    <a:lnTo>
                      <a:pt x="12" y="94"/>
                    </a:lnTo>
                    <a:lnTo>
                      <a:pt x="3" y="88"/>
                    </a:lnTo>
                    <a:lnTo>
                      <a:pt x="2" y="82"/>
                    </a:lnTo>
                    <a:lnTo>
                      <a:pt x="2" y="74"/>
                    </a:lnTo>
                    <a:lnTo>
                      <a:pt x="2" y="72"/>
                    </a:lnTo>
                    <a:lnTo>
                      <a:pt x="1" y="70"/>
                    </a:lnTo>
                    <a:lnTo>
                      <a:pt x="1" y="69"/>
                    </a:lnTo>
                    <a:lnTo>
                      <a:pt x="0" y="67"/>
                    </a:lnTo>
                    <a:lnTo>
                      <a:pt x="2" y="60"/>
                    </a:lnTo>
                    <a:lnTo>
                      <a:pt x="6" y="48"/>
                    </a:lnTo>
                    <a:lnTo>
                      <a:pt x="11" y="36"/>
                    </a:lnTo>
                    <a:lnTo>
                      <a:pt x="13" y="26"/>
                    </a:lnTo>
                    <a:close/>
                  </a:path>
                </a:pathLst>
              </a:custGeom>
              <a:solidFill>
                <a:srgbClr val="000000">
                  <a:alpha val="50000"/>
                </a:srgbClr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5884" name="Freeform 44"/>
              <p:cNvSpPr>
                <a:spLocks/>
              </p:cNvSpPr>
              <p:nvPr/>
            </p:nvSpPr>
            <p:spPr bwMode="auto">
              <a:xfrm>
                <a:off x="2288" y="3065"/>
                <a:ext cx="19" cy="18"/>
              </a:xfrm>
              <a:custGeom>
                <a:avLst/>
                <a:gdLst/>
                <a:ahLst/>
                <a:cxnLst>
                  <a:cxn ang="0">
                    <a:pos x="10" y="0"/>
                  </a:cxn>
                  <a:cxn ang="0">
                    <a:pos x="16" y="2"/>
                  </a:cxn>
                  <a:cxn ang="0">
                    <a:pos x="24" y="7"/>
                  </a:cxn>
                  <a:cxn ang="0">
                    <a:pos x="33" y="12"/>
                  </a:cxn>
                  <a:cxn ang="0">
                    <a:pos x="40" y="17"/>
                  </a:cxn>
                  <a:cxn ang="0">
                    <a:pos x="47" y="22"/>
                  </a:cxn>
                  <a:cxn ang="0">
                    <a:pos x="53" y="24"/>
                  </a:cxn>
                  <a:cxn ang="0">
                    <a:pos x="56" y="28"/>
                  </a:cxn>
                  <a:cxn ang="0">
                    <a:pos x="56" y="32"/>
                  </a:cxn>
                  <a:cxn ang="0">
                    <a:pos x="53" y="39"/>
                  </a:cxn>
                  <a:cxn ang="0">
                    <a:pos x="51" y="42"/>
                  </a:cxn>
                  <a:cxn ang="0">
                    <a:pos x="47" y="46"/>
                  </a:cxn>
                  <a:cxn ang="0">
                    <a:pos x="42" y="50"/>
                  </a:cxn>
                  <a:cxn ang="0">
                    <a:pos x="39" y="51"/>
                  </a:cxn>
                  <a:cxn ang="0">
                    <a:pos x="35" y="52"/>
                  </a:cxn>
                  <a:cxn ang="0">
                    <a:pos x="30" y="52"/>
                  </a:cxn>
                  <a:cxn ang="0">
                    <a:pos x="25" y="51"/>
                  </a:cxn>
                  <a:cxn ang="0">
                    <a:pos x="19" y="50"/>
                  </a:cxn>
                  <a:cxn ang="0">
                    <a:pos x="14" y="47"/>
                  </a:cxn>
                  <a:cxn ang="0">
                    <a:pos x="10" y="43"/>
                  </a:cxn>
                  <a:cxn ang="0">
                    <a:pos x="6" y="39"/>
                  </a:cxn>
                  <a:cxn ang="0">
                    <a:pos x="2" y="34"/>
                  </a:cxn>
                  <a:cxn ang="0">
                    <a:pos x="0" y="29"/>
                  </a:cxn>
                  <a:cxn ang="0">
                    <a:pos x="0" y="24"/>
                  </a:cxn>
                  <a:cxn ang="0">
                    <a:pos x="0" y="19"/>
                  </a:cxn>
                  <a:cxn ang="0">
                    <a:pos x="2" y="14"/>
                  </a:cxn>
                  <a:cxn ang="0">
                    <a:pos x="5" y="8"/>
                  </a:cxn>
                  <a:cxn ang="0">
                    <a:pos x="7" y="3"/>
                  </a:cxn>
                  <a:cxn ang="0">
                    <a:pos x="10" y="0"/>
                  </a:cxn>
                </a:cxnLst>
                <a:rect l="0" t="0" r="r" b="b"/>
                <a:pathLst>
                  <a:path w="56" h="52">
                    <a:moveTo>
                      <a:pt x="10" y="0"/>
                    </a:moveTo>
                    <a:lnTo>
                      <a:pt x="16" y="2"/>
                    </a:lnTo>
                    <a:lnTo>
                      <a:pt x="24" y="7"/>
                    </a:lnTo>
                    <a:lnTo>
                      <a:pt x="33" y="12"/>
                    </a:lnTo>
                    <a:lnTo>
                      <a:pt x="40" y="17"/>
                    </a:lnTo>
                    <a:lnTo>
                      <a:pt x="47" y="22"/>
                    </a:lnTo>
                    <a:lnTo>
                      <a:pt x="53" y="24"/>
                    </a:lnTo>
                    <a:lnTo>
                      <a:pt x="56" y="28"/>
                    </a:lnTo>
                    <a:lnTo>
                      <a:pt x="56" y="32"/>
                    </a:lnTo>
                    <a:lnTo>
                      <a:pt x="53" y="39"/>
                    </a:lnTo>
                    <a:lnTo>
                      <a:pt x="51" y="42"/>
                    </a:lnTo>
                    <a:lnTo>
                      <a:pt x="47" y="46"/>
                    </a:lnTo>
                    <a:lnTo>
                      <a:pt x="42" y="50"/>
                    </a:lnTo>
                    <a:lnTo>
                      <a:pt x="39" y="51"/>
                    </a:lnTo>
                    <a:lnTo>
                      <a:pt x="35" y="52"/>
                    </a:lnTo>
                    <a:lnTo>
                      <a:pt x="30" y="52"/>
                    </a:lnTo>
                    <a:lnTo>
                      <a:pt x="25" y="51"/>
                    </a:lnTo>
                    <a:lnTo>
                      <a:pt x="19" y="50"/>
                    </a:lnTo>
                    <a:lnTo>
                      <a:pt x="14" y="47"/>
                    </a:lnTo>
                    <a:lnTo>
                      <a:pt x="10" y="43"/>
                    </a:lnTo>
                    <a:lnTo>
                      <a:pt x="6" y="39"/>
                    </a:lnTo>
                    <a:lnTo>
                      <a:pt x="2" y="34"/>
                    </a:lnTo>
                    <a:lnTo>
                      <a:pt x="0" y="29"/>
                    </a:lnTo>
                    <a:lnTo>
                      <a:pt x="0" y="24"/>
                    </a:lnTo>
                    <a:lnTo>
                      <a:pt x="0" y="19"/>
                    </a:lnTo>
                    <a:lnTo>
                      <a:pt x="2" y="14"/>
                    </a:lnTo>
                    <a:lnTo>
                      <a:pt x="5" y="8"/>
                    </a:lnTo>
                    <a:lnTo>
                      <a:pt x="7" y="3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000000">
                  <a:alpha val="50000"/>
                </a:srgbClr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5885" name="Freeform 45"/>
              <p:cNvSpPr>
                <a:spLocks/>
              </p:cNvSpPr>
              <p:nvPr/>
            </p:nvSpPr>
            <p:spPr bwMode="auto">
              <a:xfrm>
                <a:off x="2275" y="3085"/>
                <a:ext cx="15" cy="10"/>
              </a:xfrm>
              <a:custGeom>
                <a:avLst/>
                <a:gdLst/>
                <a:ahLst/>
                <a:cxnLst>
                  <a:cxn ang="0">
                    <a:pos x="16" y="0"/>
                  </a:cxn>
                  <a:cxn ang="0">
                    <a:pos x="28" y="4"/>
                  </a:cxn>
                  <a:cxn ang="0">
                    <a:pos x="38" y="9"/>
                  </a:cxn>
                  <a:cxn ang="0">
                    <a:pos x="42" y="14"/>
                  </a:cxn>
                  <a:cxn ang="0">
                    <a:pos x="45" y="15"/>
                  </a:cxn>
                  <a:cxn ang="0">
                    <a:pos x="38" y="24"/>
                  </a:cxn>
                  <a:cxn ang="0">
                    <a:pos x="35" y="28"/>
                  </a:cxn>
                  <a:cxn ang="0">
                    <a:pos x="32" y="31"/>
                  </a:cxn>
                  <a:cxn ang="0">
                    <a:pos x="23" y="31"/>
                  </a:cxn>
                  <a:cxn ang="0">
                    <a:pos x="17" y="31"/>
                  </a:cxn>
                  <a:cxn ang="0">
                    <a:pos x="11" y="29"/>
                  </a:cxn>
                  <a:cxn ang="0">
                    <a:pos x="5" y="27"/>
                  </a:cxn>
                  <a:cxn ang="0">
                    <a:pos x="0" y="24"/>
                  </a:cxn>
                  <a:cxn ang="0">
                    <a:pos x="3" y="18"/>
                  </a:cxn>
                  <a:cxn ang="0">
                    <a:pos x="8" y="12"/>
                  </a:cxn>
                  <a:cxn ang="0">
                    <a:pos x="12" y="6"/>
                  </a:cxn>
                  <a:cxn ang="0">
                    <a:pos x="16" y="0"/>
                  </a:cxn>
                </a:cxnLst>
                <a:rect l="0" t="0" r="r" b="b"/>
                <a:pathLst>
                  <a:path w="45" h="31">
                    <a:moveTo>
                      <a:pt x="16" y="0"/>
                    </a:moveTo>
                    <a:lnTo>
                      <a:pt x="28" y="4"/>
                    </a:lnTo>
                    <a:lnTo>
                      <a:pt x="38" y="9"/>
                    </a:lnTo>
                    <a:lnTo>
                      <a:pt x="42" y="14"/>
                    </a:lnTo>
                    <a:lnTo>
                      <a:pt x="45" y="15"/>
                    </a:lnTo>
                    <a:lnTo>
                      <a:pt x="38" y="24"/>
                    </a:lnTo>
                    <a:lnTo>
                      <a:pt x="35" y="28"/>
                    </a:lnTo>
                    <a:lnTo>
                      <a:pt x="32" y="31"/>
                    </a:lnTo>
                    <a:lnTo>
                      <a:pt x="23" y="31"/>
                    </a:lnTo>
                    <a:lnTo>
                      <a:pt x="17" y="31"/>
                    </a:lnTo>
                    <a:lnTo>
                      <a:pt x="11" y="29"/>
                    </a:lnTo>
                    <a:lnTo>
                      <a:pt x="5" y="27"/>
                    </a:lnTo>
                    <a:lnTo>
                      <a:pt x="0" y="24"/>
                    </a:lnTo>
                    <a:lnTo>
                      <a:pt x="3" y="18"/>
                    </a:lnTo>
                    <a:lnTo>
                      <a:pt x="8" y="12"/>
                    </a:lnTo>
                    <a:lnTo>
                      <a:pt x="12" y="6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000000">
                  <a:alpha val="50000"/>
                </a:srgbClr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5886" name="Freeform 46"/>
              <p:cNvSpPr>
                <a:spLocks/>
              </p:cNvSpPr>
              <p:nvPr/>
            </p:nvSpPr>
            <p:spPr bwMode="auto">
              <a:xfrm>
                <a:off x="2407" y="2874"/>
                <a:ext cx="33" cy="73"/>
              </a:xfrm>
              <a:custGeom>
                <a:avLst/>
                <a:gdLst/>
                <a:ahLst/>
                <a:cxnLst>
                  <a:cxn ang="0">
                    <a:pos x="62" y="0"/>
                  </a:cxn>
                  <a:cxn ang="0">
                    <a:pos x="73" y="14"/>
                  </a:cxn>
                  <a:cxn ang="0">
                    <a:pos x="81" y="26"/>
                  </a:cxn>
                  <a:cxn ang="0">
                    <a:pos x="87" y="37"/>
                  </a:cxn>
                  <a:cxn ang="0">
                    <a:pos x="92" y="47"/>
                  </a:cxn>
                  <a:cxn ang="0">
                    <a:pos x="95" y="56"/>
                  </a:cxn>
                  <a:cxn ang="0">
                    <a:pos x="96" y="66"/>
                  </a:cxn>
                  <a:cxn ang="0">
                    <a:pos x="96" y="76"/>
                  </a:cxn>
                  <a:cxn ang="0">
                    <a:pos x="96" y="87"/>
                  </a:cxn>
                  <a:cxn ang="0">
                    <a:pos x="96" y="112"/>
                  </a:cxn>
                  <a:cxn ang="0">
                    <a:pos x="98" y="136"/>
                  </a:cxn>
                  <a:cxn ang="0">
                    <a:pos x="101" y="158"/>
                  </a:cxn>
                  <a:cxn ang="0">
                    <a:pos x="98" y="177"/>
                  </a:cxn>
                  <a:cxn ang="0">
                    <a:pos x="93" y="195"/>
                  </a:cxn>
                  <a:cxn ang="0">
                    <a:pos x="86" y="212"/>
                  </a:cxn>
                  <a:cxn ang="0">
                    <a:pos x="79" y="220"/>
                  </a:cxn>
                  <a:cxn ang="0">
                    <a:pos x="75" y="215"/>
                  </a:cxn>
                  <a:cxn ang="0">
                    <a:pos x="70" y="203"/>
                  </a:cxn>
                  <a:cxn ang="0">
                    <a:pos x="62" y="192"/>
                  </a:cxn>
                  <a:cxn ang="0">
                    <a:pos x="56" y="181"/>
                  </a:cxn>
                  <a:cxn ang="0">
                    <a:pos x="56" y="166"/>
                  </a:cxn>
                  <a:cxn ang="0">
                    <a:pos x="59" y="152"/>
                  </a:cxn>
                  <a:cxn ang="0">
                    <a:pos x="62" y="141"/>
                  </a:cxn>
                  <a:cxn ang="0">
                    <a:pos x="59" y="130"/>
                  </a:cxn>
                  <a:cxn ang="0">
                    <a:pos x="51" y="116"/>
                  </a:cxn>
                  <a:cxn ang="0">
                    <a:pos x="42" y="102"/>
                  </a:cxn>
                  <a:cxn ang="0">
                    <a:pos x="39" y="89"/>
                  </a:cxn>
                  <a:cxn ang="0">
                    <a:pos x="37" y="81"/>
                  </a:cxn>
                  <a:cxn ang="0">
                    <a:pos x="37" y="78"/>
                  </a:cxn>
                  <a:cxn ang="0">
                    <a:pos x="26" y="70"/>
                  </a:cxn>
                  <a:cxn ang="0">
                    <a:pos x="17" y="64"/>
                  </a:cxn>
                  <a:cxn ang="0">
                    <a:pos x="11" y="60"/>
                  </a:cxn>
                  <a:cxn ang="0">
                    <a:pos x="6" y="56"/>
                  </a:cxn>
                  <a:cxn ang="0">
                    <a:pos x="3" y="54"/>
                  </a:cxn>
                  <a:cxn ang="0">
                    <a:pos x="3" y="50"/>
                  </a:cxn>
                  <a:cxn ang="0">
                    <a:pos x="5" y="44"/>
                  </a:cxn>
                  <a:cxn ang="0">
                    <a:pos x="8" y="36"/>
                  </a:cxn>
                  <a:cxn ang="0">
                    <a:pos x="9" y="27"/>
                  </a:cxn>
                  <a:cxn ang="0">
                    <a:pos x="8" y="17"/>
                  </a:cxn>
                  <a:cxn ang="0">
                    <a:pos x="5" y="9"/>
                  </a:cxn>
                  <a:cxn ang="0">
                    <a:pos x="0" y="0"/>
                  </a:cxn>
                  <a:cxn ang="0">
                    <a:pos x="5" y="0"/>
                  </a:cxn>
                  <a:cxn ang="0">
                    <a:pos x="9" y="0"/>
                  </a:cxn>
                  <a:cxn ang="0">
                    <a:pos x="15" y="0"/>
                  </a:cxn>
                  <a:cxn ang="0">
                    <a:pos x="23" y="0"/>
                  </a:cxn>
                  <a:cxn ang="0">
                    <a:pos x="30" y="0"/>
                  </a:cxn>
                  <a:cxn ang="0">
                    <a:pos x="40" y="0"/>
                  </a:cxn>
                  <a:cxn ang="0">
                    <a:pos x="50" y="0"/>
                  </a:cxn>
                  <a:cxn ang="0">
                    <a:pos x="62" y="0"/>
                  </a:cxn>
                </a:cxnLst>
                <a:rect l="0" t="0" r="r" b="b"/>
                <a:pathLst>
                  <a:path w="101" h="220">
                    <a:moveTo>
                      <a:pt x="62" y="0"/>
                    </a:moveTo>
                    <a:lnTo>
                      <a:pt x="73" y="14"/>
                    </a:lnTo>
                    <a:lnTo>
                      <a:pt x="81" y="26"/>
                    </a:lnTo>
                    <a:lnTo>
                      <a:pt x="87" y="37"/>
                    </a:lnTo>
                    <a:lnTo>
                      <a:pt x="92" y="47"/>
                    </a:lnTo>
                    <a:lnTo>
                      <a:pt x="95" y="56"/>
                    </a:lnTo>
                    <a:lnTo>
                      <a:pt x="96" y="66"/>
                    </a:lnTo>
                    <a:lnTo>
                      <a:pt x="96" y="76"/>
                    </a:lnTo>
                    <a:lnTo>
                      <a:pt x="96" y="87"/>
                    </a:lnTo>
                    <a:lnTo>
                      <a:pt x="96" y="112"/>
                    </a:lnTo>
                    <a:lnTo>
                      <a:pt x="98" y="136"/>
                    </a:lnTo>
                    <a:lnTo>
                      <a:pt x="101" y="158"/>
                    </a:lnTo>
                    <a:lnTo>
                      <a:pt x="98" y="177"/>
                    </a:lnTo>
                    <a:lnTo>
                      <a:pt x="93" y="195"/>
                    </a:lnTo>
                    <a:lnTo>
                      <a:pt x="86" y="212"/>
                    </a:lnTo>
                    <a:lnTo>
                      <a:pt x="79" y="220"/>
                    </a:lnTo>
                    <a:lnTo>
                      <a:pt x="75" y="215"/>
                    </a:lnTo>
                    <a:lnTo>
                      <a:pt x="70" y="203"/>
                    </a:lnTo>
                    <a:lnTo>
                      <a:pt x="62" y="192"/>
                    </a:lnTo>
                    <a:lnTo>
                      <a:pt x="56" y="181"/>
                    </a:lnTo>
                    <a:lnTo>
                      <a:pt x="56" y="166"/>
                    </a:lnTo>
                    <a:lnTo>
                      <a:pt x="59" y="152"/>
                    </a:lnTo>
                    <a:lnTo>
                      <a:pt x="62" y="141"/>
                    </a:lnTo>
                    <a:lnTo>
                      <a:pt x="59" y="130"/>
                    </a:lnTo>
                    <a:lnTo>
                      <a:pt x="51" y="116"/>
                    </a:lnTo>
                    <a:lnTo>
                      <a:pt x="42" y="102"/>
                    </a:lnTo>
                    <a:lnTo>
                      <a:pt x="39" y="89"/>
                    </a:lnTo>
                    <a:lnTo>
                      <a:pt x="37" y="81"/>
                    </a:lnTo>
                    <a:lnTo>
                      <a:pt x="37" y="78"/>
                    </a:lnTo>
                    <a:lnTo>
                      <a:pt x="26" y="70"/>
                    </a:lnTo>
                    <a:lnTo>
                      <a:pt x="17" y="64"/>
                    </a:lnTo>
                    <a:lnTo>
                      <a:pt x="11" y="60"/>
                    </a:lnTo>
                    <a:lnTo>
                      <a:pt x="6" y="56"/>
                    </a:lnTo>
                    <a:lnTo>
                      <a:pt x="3" y="54"/>
                    </a:lnTo>
                    <a:lnTo>
                      <a:pt x="3" y="50"/>
                    </a:lnTo>
                    <a:lnTo>
                      <a:pt x="5" y="44"/>
                    </a:lnTo>
                    <a:lnTo>
                      <a:pt x="8" y="36"/>
                    </a:lnTo>
                    <a:lnTo>
                      <a:pt x="9" y="27"/>
                    </a:lnTo>
                    <a:lnTo>
                      <a:pt x="8" y="17"/>
                    </a:lnTo>
                    <a:lnTo>
                      <a:pt x="5" y="9"/>
                    </a:lnTo>
                    <a:lnTo>
                      <a:pt x="0" y="0"/>
                    </a:lnTo>
                    <a:lnTo>
                      <a:pt x="5" y="0"/>
                    </a:lnTo>
                    <a:lnTo>
                      <a:pt x="9" y="0"/>
                    </a:lnTo>
                    <a:lnTo>
                      <a:pt x="15" y="0"/>
                    </a:lnTo>
                    <a:lnTo>
                      <a:pt x="23" y="0"/>
                    </a:lnTo>
                    <a:lnTo>
                      <a:pt x="30" y="0"/>
                    </a:lnTo>
                    <a:lnTo>
                      <a:pt x="40" y="0"/>
                    </a:lnTo>
                    <a:lnTo>
                      <a:pt x="50" y="0"/>
                    </a:lnTo>
                    <a:lnTo>
                      <a:pt x="62" y="0"/>
                    </a:lnTo>
                    <a:close/>
                  </a:path>
                </a:pathLst>
              </a:custGeom>
              <a:solidFill>
                <a:srgbClr val="000000">
                  <a:alpha val="50000"/>
                </a:srgbClr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5887" name="Freeform 47"/>
              <p:cNvSpPr>
                <a:spLocks/>
              </p:cNvSpPr>
              <p:nvPr/>
            </p:nvSpPr>
            <p:spPr bwMode="auto">
              <a:xfrm>
                <a:off x="2507" y="3058"/>
                <a:ext cx="26" cy="17"/>
              </a:xfrm>
              <a:custGeom>
                <a:avLst/>
                <a:gdLst/>
                <a:ahLst/>
                <a:cxnLst>
                  <a:cxn ang="0">
                    <a:pos x="0" y="30"/>
                  </a:cxn>
                  <a:cxn ang="0">
                    <a:pos x="2" y="35"/>
                  </a:cxn>
                  <a:cxn ang="0">
                    <a:pos x="6" y="39"/>
                  </a:cxn>
                  <a:cxn ang="0">
                    <a:pos x="9" y="43"/>
                  </a:cxn>
                  <a:cxn ang="0">
                    <a:pos x="15" y="45"/>
                  </a:cxn>
                  <a:cxn ang="0">
                    <a:pos x="20" y="46"/>
                  </a:cxn>
                  <a:cxn ang="0">
                    <a:pos x="26" y="47"/>
                  </a:cxn>
                  <a:cxn ang="0">
                    <a:pos x="31" y="49"/>
                  </a:cxn>
                  <a:cxn ang="0">
                    <a:pos x="37" y="49"/>
                  </a:cxn>
                  <a:cxn ang="0">
                    <a:pos x="48" y="47"/>
                  </a:cxn>
                  <a:cxn ang="0">
                    <a:pos x="58" y="44"/>
                  </a:cxn>
                  <a:cxn ang="0">
                    <a:pos x="65" y="38"/>
                  </a:cxn>
                  <a:cxn ang="0">
                    <a:pos x="68" y="32"/>
                  </a:cxn>
                  <a:cxn ang="0">
                    <a:pos x="71" y="24"/>
                  </a:cxn>
                  <a:cxn ang="0">
                    <a:pos x="75" y="17"/>
                  </a:cxn>
                  <a:cxn ang="0">
                    <a:pos x="78" y="10"/>
                  </a:cxn>
                  <a:cxn ang="0">
                    <a:pos x="76" y="2"/>
                  </a:cxn>
                  <a:cxn ang="0">
                    <a:pos x="73" y="0"/>
                  </a:cxn>
                  <a:cxn ang="0">
                    <a:pos x="68" y="4"/>
                  </a:cxn>
                  <a:cxn ang="0">
                    <a:pos x="62" y="8"/>
                  </a:cxn>
                  <a:cxn ang="0">
                    <a:pos x="53" y="12"/>
                  </a:cxn>
                  <a:cxn ang="0">
                    <a:pos x="47" y="13"/>
                  </a:cxn>
                  <a:cxn ang="0">
                    <a:pos x="40" y="16"/>
                  </a:cxn>
                  <a:cxn ang="0">
                    <a:pos x="31" y="18"/>
                  </a:cxn>
                  <a:cxn ang="0">
                    <a:pos x="22" y="22"/>
                  </a:cxn>
                  <a:cxn ang="0">
                    <a:pos x="13" y="25"/>
                  </a:cxn>
                  <a:cxn ang="0">
                    <a:pos x="6" y="28"/>
                  </a:cxn>
                  <a:cxn ang="0">
                    <a:pos x="1" y="29"/>
                  </a:cxn>
                  <a:cxn ang="0">
                    <a:pos x="0" y="30"/>
                  </a:cxn>
                </a:cxnLst>
                <a:rect l="0" t="0" r="r" b="b"/>
                <a:pathLst>
                  <a:path w="78" h="49">
                    <a:moveTo>
                      <a:pt x="0" y="30"/>
                    </a:moveTo>
                    <a:lnTo>
                      <a:pt x="2" y="35"/>
                    </a:lnTo>
                    <a:lnTo>
                      <a:pt x="6" y="39"/>
                    </a:lnTo>
                    <a:lnTo>
                      <a:pt x="9" y="43"/>
                    </a:lnTo>
                    <a:lnTo>
                      <a:pt x="15" y="45"/>
                    </a:lnTo>
                    <a:lnTo>
                      <a:pt x="20" y="46"/>
                    </a:lnTo>
                    <a:lnTo>
                      <a:pt x="26" y="47"/>
                    </a:lnTo>
                    <a:lnTo>
                      <a:pt x="31" y="49"/>
                    </a:lnTo>
                    <a:lnTo>
                      <a:pt x="37" y="49"/>
                    </a:lnTo>
                    <a:lnTo>
                      <a:pt x="48" y="47"/>
                    </a:lnTo>
                    <a:lnTo>
                      <a:pt x="58" y="44"/>
                    </a:lnTo>
                    <a:lnTo>
                      <a:pt x="65" y="38"/>
                    </a:lnTo>
                    <a:lnTo>
                      <a:pt x="68" y="32"/>
                    </a:lnTo>
                    <a:lnTo>
                      <a:pt x="71" y="24"/>
                    </a:lnTo>
                    <a:lnTo>
                      <a:pt x="75" y="17"/>
                    </a:lnTo>
                    <a:lnTo>
                      <a:pt x="78" y="10"/>
                    </a:lnTo>
                    <a:lnTo>
                      <a:pt x="76" y="2"/>
                    </a:lnTo>
                    <a:lnTo>
                      <a:pt x="73" y="0"/>
                    </a:lnTo>
                    <a:lnTo>
                      <a:pt x="68" y="4"/>
                    </a:lnTo>
                    <a:lnTo>
                      <a:pt x="62" y="8"/>
                    </a:lnTo>
                    <a:lnTo>
                      <a:pt x="53" y="12"/>
                    </a:lnTo>
                    <a:lnTo>
                      <a:pt x="47" y="13"/>
                    </a:lnTo>
                    <a:lnTo>
                      <a:pt x="40" y="16"/>
                    </a:lnTo>
                    <a:lnTo>
                      <a:pt x="31" y="18"/>
                    </a:lnTo>
                    <a:lnTo>
                      <a:pt x="22" y="22"/>
                    </a:lnTo>
                    <a:lnTo>
                      <a:pt x="13" y="25"/>
                    </a:lnTo>
                    <a:lnTo>
                      <a:pt x="6" y="28"/>
                    </a:lnTo>
                    <a:lnTo>
                      <a:pt x="1" y="29"/>
                    </a:lnTo>
                    <a:lnTo>
                      <a:pt x="0" y="30"/>
                    </a:lnTo>
                    <a:close/>
                  </a:path>
                </a:pathLst>
              </a:custGeom>
              <a:solidFill>
                <a:srgbClr val="000000">
                  <a:alpha val="50000"/>
                </a:srgbClr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5888" name="Freeform 48"/>
              <p:cNvSpPr>
                <a:spLocks/>
              </p:cNvSpPr>
              <p:nvPr/>
            </p:nvSpPr>
            <p:spPr bwMode="auto">
              <a:xfrm>
                <a:off x="2236" y="2957"/>
                <a:ext cx="41" cy="29"/>
              </a:xfrm>
              <a:custGeom>
                <a:avLst/>
                <a:gdLst/>
                <a:ahLst/>
                <a:cxnLst>
                  <a:cxn ang="0">
                    <a:pos x="0" y="45"/>
                  </a:cxn>
                  <a:cxn ang="0">
                    <a:pos x="1" y="45"/>
                  </a:cxn>
                  <a:cxn ang="0">
                    <a:pos x="5" y="46"/>
                  </a:cxn>
                  <a:cxn ang="0">
                    <a:pos x="9" y="46"/>
                  </a:cxn>
                  <a:cxn ang="0">
                    <a:pos x="17" y="48"/>
                  </a:cxn>
                  <a:cxn ang="0">
                    <a:pos x="23" y="48"/>
                  </a:cxn>
                  <a:cxn ang="0">
                    <a:pos x="29" y="49"/>
                  </a:cxn>
                  <a:cxn ang="0">
                    <a:pos x="35" y="48"/>
                  </a:cxn>
                  <a:cxn ang="0">
                    <a:pos x="40" y="48"/>
                  </a:cxn>
                  <a:cxn ang="0">
                    <a:pos x="46" y="46"/>
                  </a:cxn>
                  <a:cxn ang="0">
                    <a:pos x="50" y="46"/>
                  </a:cxn>
                  <a:cxn ang="0">
                    <a:pos x="53" y="45"/>
                  </a:cxn>
                  <a:cxn ang="0">
                    <a:pos x="59" y="40"/>
                  </a:cxn>
                  <a:cxn ang="0">
                    <a:pos x="67" y="34"/>
                  </a:cxn>
                  <a:cxn ang="0">
                    <a:pos x="75" y="31"/>
                  </a:cxn>
                  <a:cxn ang="0">
                    <a:pos x="84" y="27"/>
                  </a:cxn>
                  <a:cxn ang="0">
                    <a:pos x="92" y="23"/>
                  </a:cxn>
                  <a:cxn ang="0">
                    <a:pos x="102" y="17"/>
                  </a:cxn>
                  <a:cxn ang="0">
                    <a:pos x="113" y="6"/>
                  </a:cxn>
                  <a:cxn ang="0">
                    <a:pos x="121" y="0"/>
                  </a:cxn>
                  <a:cxn ang="0">
                    <a:pos x="123" y="2"/>
                  </a:cxn>
                  <a:cxn ang="0">
                    <a:pos x="119" y="7"/>
                  </a:cxn>
                  <a:cxn ang="0">
                    <a:pos x="114" y="13"/>
                  </a:cxn>
                  <a:cxn ang="0">
                    <a:pos x="108" y="22"/>
                  </a:cxn>
                  <a:cxn ang="0">
                    <a:pos x="100" y="29"/>
                  </a:cxn>
                  <a:cxn ang="0">
                    <a:pos x="92" y="37"/>
                  </a:cxn>
                  <a:cxn ang="0">
                    <a:pos x="84" y="44"/>
                  </a:cxn>
                  <a:cxn ang="0">
                    <a:pos x="78" y="49"/>
                  </a:cxn>
                  <a:cxn ang="0">
                    <a:pos x="72" y="52"/>
                  </a:cxn>
                  <a:cxn ang="0">
                    <a:pos x="67" y="56"/>
                  </a:cxn>
                  <a:cxn ang="0">
                    <a:pos x="65" y="57"/>
                  </a:cxn>
                  <a:cxn ang="0">
                    <a:pos x="68" y="60"/>
                  </a:cxn>
                  <a:cxn ang="0">
                    <a:pos x="73" y="63"/>
                  </a:cxn>
                  <a:cxn ang="0">
                    <a:pos x="75" y="66"/>
                  </a:cxn>
                  <a:cxn ang="0">
                    <a:pos x="74" y="70"/>
                  </a:cxn>
                  <a:cxn ang="0">
                    <a:pos x="68" y="72"/>
                  </a:cxn>
                  <a:cxn ang="0">
                    <a:pos x="59" y="76"/>
                  </a:cxn>
                  <a:cxn ang="0">
                    <a:pos x="51" y="79"/>
                  </a:cxn>
                  <a:cxn ang="0">
                    <a:pos x="45" y="84"/>
                  </a:cxn>
                  <a:cxn ang="0">
                    <a:pos x="40" y="87"/>
                  </a:cxn>
                  <a:cxn ang="0">
                    <a:pos x="37" y="84"/>
                  </a:cxn>
                  <a:cxn ang="0">
                    <a:pos x="29" y="76"/>
                  </a:cxn>
                  <a:cxn ang="0">
                    <a:pos x="23" y="68"/>
                  </a:cxn>
                  <a:cxn ang="0">
                    <a:pos x="18" y="62"/>
                  </a:cxn>
                  <a:cxn ang="0">
                    <a:pos x="14" y="59"/>
                  </a:cxn>
                  <a:cxn ang="0">
                    <a:pos x="13" y="56"/>
                  </a:cxn>
                  <a:cxn ang="0">
                    <a:pos x="9" y="54"/>
                  </a:cxn>
                  <a:cxn ang="0">
                    <a:pos x="6" y="50"/>
                  </a:cxn>
                  <a:cxn ang="0">
                    <a:pos x="0" y="45"/>
                  </a:cxn>
                </a:cxnLst>
                <a:rect l="0" t="0" r="r" b="b"/>
                <a:pathLst>
                  <a:path w="123" h="87">
                    <a:moveTo>
                      <a:pt x="0" y="45"/>
                    </a:moveTo>
                    <a:lnTo>
                      <a:pt x="1" y="45"/>
                    </a:lnTo>
                    <a:lnTo>
                      <a:pt x="5" y="46"/>
                    </a:lnTo>
                    <a:lnTo>
                      <a:pt x="9" y="46"/>
                    </a:lnTo>
                    <a:lnTo>
                      <a:pt x="17" y="48"/>
                    </a:lnTo>
                    <a:lnTo>
                      <a:pt x="23" y="48"/>
                    </a:lnTo>
                    <a:lnTo>
                      <a:pt x="29" y="49"/>
                    </a:lnTo>
                    <a:lnTo>
                      <a:pt x="35" y="48"/>
                    </a:lnTo>
                    <a:lnTo>
                      <a:pt x="40" y="48"/>
                    </a:lnTo>
                    <a:lnTo>
                      <a:pt x="46" y="46"/>
                    </a:lnTo>
                    <a:lnTo>
                      <a:pt x="50" y="46"/>
                    </a:lnTo>
                    <a:lnTo>
                      <a:pt x="53" y="45"/>
                    </a:lnTo>
                    <a:lnTo>
                      <a:pt x="59" y="40"/>
                    </a:lnTo>
                    <a:lnTo>
                      <a:pt x="67" y="34"/>
                    </a:lnTo>
                    <a:lnTo>
                      <a:pt x="75" y="31"/>
                    </a:lnTo>
                    <a:lnTo>
                      <a:pt x="84" y="27"/>
                    </a:lnTo>
                    <a:lnTo>
                      <a:pt x="92" y="23"/>
                    </a:lnTo>
                    <a:lnTo>
                      <a:pt x="102" y="17"/>
                    </a:lnTo>
                    <a:lnTo>
                      <a:pt x="113" y="6"/>
                    </a:lnTo>
                    <a:lnTo>
                      <a:pt x="121" y="0"/>
                    </a:lnTo>
                    <a:lnTo>
                      <a:pt x="123" y="2"/>
                    </a:lnTo>
                    <a:lnTo>
                      <a:pt x="119" y="7"/>
                    </a:lnTo>
                    <a:lnTo>
                      <a:pt x="114" y="13"/>
                    </a:lnTo>
                    <a:lnTo>
                      <a:pt x="108" y="22"/>
                    </a:lnTo>
                    <a:lnTo>
                      <a:pt x="100" y="29"/>
                    </a:lnTo>
                    <a:lnTo>
                      <a:pt x="92" y="37"/>
                    </a:lnTo>
                    <a:lnTo>
                      <a:pt x="84" y="44"/>
                    </a:lnTo>
                    <a:lnTo>
                      <a:pt x="78" y="49"/>
                    </a:lnTo>
                    <a:lnTo>
                      <a:pt x="72" y="52"/>
                    </a:lnTo>
                    <a:lnTo>
                      <a:pt x="67" y="56"/>
                    </a:lnTo>
                    <a:lnTo>
                      <a:pt x="65" y="57"/>
                    </a:lnTo>
                    <a:lnTo>
                      <a:pt x="68" y="60"/>
                    </a:lnTo>
                    <a:lnTo>
                      <a:pt x="73" y="63"/>
                    </a:lnTo>
                    <a:lnTo>
                      <a:pt x="75" y="66"/>
                    </a:lnTo>
                    <a:lnTo>
                      <a:pt x="74" y="70"/>
                    </a:lnTo>
                    <a:lnTo>
                      <a:pt x="68" y="72"/>
                    </a:lnTo>
                    <a:lnTo>
                      <a:pt x="59" y="76"/>
                    </a:lnTo>
                    <a:lnTo>
                      <a:pt x="51" y="79"/>
                    </a:lnTo>
                    <a:lnTo>
                      <a:pt x="45" y="84"/>
                    </a:lnTo>
                    <a:lnTo>
                      <a:pt x="40" y="87"/>
                    </a:lnTo>
                    <a:lnTo>
                      <a:pt x="37" y="84"/>
                    </a:lnTo>
                    <a:lnTo>
                      <a:pt x="29" y="76"/>
                    </a:lnTo>
                    <a:lnTo>
                      <a:pt x="23" y="68"/>
                    </a:lnTo>
                    <a:lnTo>
                      <a:pt x="18" y="62"/>
                    </a:lnTo>
                    <a:lnTo>
                      <a:pt x="14" y="59"/>
                    </a:lnTo>
                    <a:lnTo>
                      <a:pt x="13" y="56"/>
                    </a:lnTo>
                    <a:lnTo>
                      <a:pt x="9" y="54"/>
                    </a:lnTo>
                    <a:lnTo>
                      <a:pt x="6" y="50"/>
                    </a:lnTo>
                    <a:lnTo>
                      <a:pt x="0" y="45"/>
                    </a:lnTo>
                    <a:close/>
                  </a:path>
                </a:pathLst>
              </a:custGeom>
              <a:solidFill>
                <a:srgbClr val="000000">
                  <a:alpha val="50000"/>
                </a:srgbClr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4" name="Group 49"/>
            <p:cNvGrpSpPr>
              <a:grpSpLocks/>
            </p:cNvGrpSpPr>
            <p:nvPr/>
          </p:nvGrpSpPr>
          <p:grpSpPr bwMode="auto">
            <a:xfrm>
              <a:off x="384" y="192"/>
              <a:ext cx="1308" cy="1129"/>
              <a:chOff x="384" y="192"/>
              <a:chExt cx="1308" cy="1129"/>
            </a:xfrm>
          </p:grpSpPr>
          <p:grpSp>
            <p:nvGrpSpPr>
              <p:cNvPr id="5" name="Group 50"/>
              <p:cNvGrpSpPr>
                <a:grpSpLocks/>
              </p:cNvGrpSpPr>
              <p:nvPr/>
            </p:nvGrpSpPr>
            <p:grpSpPr bwMode="auto">
              <a:xfrm flipH="1">
                <a:off x="384" y="192"/>
                <a:ext cx="636" cy="553"/>
                <a:chOff x="3509" y="2449"/>
                <a:chExt cx="636" cy="553"/>
              </a:xfrm>
            </p:grpSpPr>
            <p:sp>
              <p:nvSpPr>
                <p:cNvPr id="35891" name="Freeform 51"/>
                <p:cNvSpPr>
                  <a:spLocks/>
                </p:cNvSpPr>
                <p:nvPr/>
              </p:nvSpPr>
              <p:spPr bwMode="auto">
                <a:xfrm>
                  <a:off x="3509" y="2449"/>
                  <a:ext cx="636" cy="553"/>
                </a:xfrm>
                <a:custGeom>
                  <a:avLst/>
                  <a:gdLst/>
                  <a:ahLst/>
                  <a:cxnLst>
                    <a:cxn ang="0">
                      <a:pos x="165" y="644"/>
                    </a:cxn>
                    <a:cxn ang="0">
                      <a:pos x="73" y="560"/>
                    </a:cxn>
                    <a:cxn ang="0">
                      <a:pos x="56" y="472"/>
                    </a:cxn>
                    <a:cxn ang="0">
                      <a:pos x="28" y="420"/>
                    </a:cxn>
                    <a:cxn ang="0">
                      <a:pos x="15" y="342"/>
                    </a:cxn>
                    <a:cxn ang="0">
                      <a:pos x="82" y="361"/>
                    </a:cxn>
                    <a:cxn ang="0">
                      <a:pos x="113" y="373"/>
                    </a:cxn>
                    <a:cxn ang="0">
                      <a:pos x="166" y="353"/>
                    </a:cxn>
                    <a:cxn ang="0">
                      <a:pos x="277" y="346"/>
                    </a:cxn>
                    <a:cxn ang="0">
                      <a:pos x="320" y="314"/>
                    </a:cxn>
                    <a:cxn ang="0">
                      <a:pos x="381" y="303"/>
                    </a:cxn>
                    <a:cxn ang="0">
                      <a:pos x="370" y="381"/>
                    </a:cxn>
                    <a:cxn ang="0">
                      <a:pos x="382" y="397"/>
                    </a:cxn>
                    <a:cxn ang="0">
                      <a:pos x="405" y="405"/>
                    </a:cxn>
                    <a:cxn ang="0">
                      <a:pos x="443" y="407"/>
                    </a:cxn>
                    <a:cxn ang="0">
                      <a:pos x="426" y="421"/>
                    </a:cxn>
                    <a:cxn ang="0">
                      <a:pos x="565" y="392"/>
                    </a:cxn>
                    <a:cxn ang="0">
                      <a:pos x="725" y="377"/>
                    </a:cxn>
                    <a:cxn ang="0">
                      <a:pos x="897" y="384"/>
                    </a:cxn>
                    <a:cxn ang="0">
                      <a:pos x="1021" y="395"/>
                    </a:cxn>
                    <a:cxn ang="0">
                      <a:pos x="1069" y="335"/>
                    </a:cxn>
                    <a:cxn ang="0">
                      <a:pos x="1141" y="224"/>
                    </a:cxn>
                    <a:cxn ang="0">
                      <a:pos x="1174" y="93"/>
                    </a:cxn>
                    <a:cxn ang="0">
                      <a:pos x="1083" y="73"/>
                    </a:cxn>
                    <a:cxn ang="0">
                      <a:pos x="1031" y="50"/>
                    </a:cxn>
                    <a:cxn ang="0">
                      <a:pos x="1105" y="2"/>
                    </a:cxn>
                    <a:cxn ang="0">
                      <a:pos x="1192" y="10"/>
                    </a:cxn>
                    <a:cxn ang="0">
                      <a:pos x="1263" y="70"/>
                    </a:cxn>
                    <a:cxn ang="0">
                      <a:pos x="1228" y="263"/>
                    </a:cxn>
                    <a:cxn ang="0">
                      <a:pos x="1151" y="447"/>
                    </a:cxn>
                    <a:cxn ang="0">
                      <a:pos x="1108" y="653"/>
                    </a:cxn>
                    <a:cxn ang="0">
                      <a:pos x="1053" y="745"/>
                    </a:cxn>
                    <a:cxn ang="0">
                      <a:pos x="1045" y="849"/>
                    </a:cxn>
                    <a:cxn ang="0">
                      <a:pos x="1067" y="916"/>
                    </a:cxn>
                    <a:cxn ang="0">
                      <a:pos x="1029" y="985"/>
                    </a:cxn>
                    <a:cxn ang="0">
                      <a:pos x="951" y="1050"/>
                    </a:cxn>
                    <a:cxn ang="0">
                      <a:pos x="909" y="1077"/>
                    </a:cxn>
                    <a:cxn ang="0">
                      <a:pos x="861" y="1081"/>
                    </a:cxn>
                    <a:cxn ang="0">
                      <a:pos x="820" y="1078"/>
                    </a:cxn>
                    <a:cxn ang="0">
                      <a:pos x="787" y="1036"/>
                    </a:cxn>
                    <a:cxn ang="0">
                      <a:pos x="805" y="988"/>
                    </a:cxn>
                    <a:cxn ang="0">
                      <a:pos x="869" y="974"/>
                    </a:cxn>
                    <a:cxn ang="0">
                      <a:pos x="894" y="930"/>
                    </a:cxn>
                    <a:cxn ang="0">
                      <a:pos x="877" y="901"/>
                    </a:cxn>
                    <a:cxn ang="0">
                      <a:pos x="818" y="841"/>
                    </a:cxn>
                    <a:cxn ang="0">
                      <a:pos x="797" y="798"/>
                    </a:cxn>
                    <a:cxn ang="0">
                      <a:pos x="720" y="790"/>
                    </a:cxn>
                    <a:cxn ang="0">
                      <a:pos x="600" y="795"/>
                    </a:cxn>
                    <a:cxn ang="0">
                      <a:pos x="523" y="847"/>
                    </a:cxn>
                    <a:cxn ang="0">
                      <a:pos x="545" y="978"/>
                    </a:cxn>
                    <a:cxn ang="0">
                      <a:pos x="503" y="1036"/>
                    </a:cxn>
                    <a:cxn ang="0">
                      <a:pos x="454" y="1039"/>
                    </a:cxn>
                    <a:cxn ang="0">
                      <a:pos x="423" y="1003"/>
                    </a:cxn>
                    <a:cxn ang="0">
                      <a:pos x="427" y="986"/>
                    </a:cxn>
                    <a:cxn ang="0">
                      <a:pos x="300" y="1105"/>
                    </a:cxn>
                    <a:cxn ang="0">
                      <a:pos x="267" y="1103"/>
                    </a:cxn>
                    <a:cxn ang="0">
                      <a:pos x="232" y="1086"/>
                    </a:cxn>
                    <a:cxn ang="0">
                      <a:pos x="232" y="1052"/>
                    </a:cxn>
                    <a:cxn ang="0">
                      <a:pos x="278" y="1027"/>
                    </a:cxn>
                    <a:cxn ang="0">
                      <a:pos x="325" y="971"/>
                    </a:cxn>
                    <a:cxn ang="0">
                      <a:pos x="361" y="898"/>
                    </a:cxn>
                    <a:cxn ang="0">
                      <a:pos x="369" y="837"/>
                    </a:cxn>
                    <a:cxn ang="0">
                      <a:pos x="304" y="795"/>
                    </a:cxn>
                  </a:cxnLst>
                  <a:rect l="0" t="0" r="r" b="b"/>
                  <a:pathLst>
                    <a:path w="1273" h="1106">
                      <a:moveTo>
                        <a:pt x="218" y="705"/>
                      </a:moveTo>
                      <a:lnTo>
                        <a:pt x="210" y="692"/>
                      </a:lnTo>
                      <a:lnTo>
                        <a:pt x="202" y="680"/>
                      </a:lnTo>
                      <a:lnTo>
                        <a:pt x="190" y="668"/>
                      </a:lnTo>
                      <a:lnTo>
                        <a:pt x="179" y="657"/>
                      </a:lnTo>
                      <a:lnTo>
                        <a:pt x="165" y="644"/>
                      </a:lnTo>
                      <a:lnTo>
                        <a:pt x="149" y="633"/>
                      </a:lnTo>
                      <a:lnTo>
                        <a:pt x="132" y="620"/>
                      </a:lnTo>
                      <a:lnTo>
                        <a:pt x="113" y="606"/>
                      </a:lnTo>
                      <a:lnTo>
                        <a:pt x="97" y="592"/>
                      </a:lnTo>
                      <a:lnTo>
                        <a:pt x="83" y="576"/>
                      </a:lnTo>
                      <a:lnTo>
                        <a:pt x="73" y="560"/>
                      </a:lnTo>
                      <a:lnTo>
                        <a:pt x="66" y="543"/>
                      </a:lnTo>
                      <a:lnTo>
                        <a:pt x="60" y="525"/>
                      </a:lnTo>
                      <a:lnTo>
                        <a:pt x="58" y="507"/>
                      </a:lnTo>
                      <a:lnTo>
                        <a:pt x="56" y="489"/>
                      </a:lnTo>
                      <a:lnTo>
                        <a:pt x="56" y="472"/>
                      </a:lnTo>
                      <a:lnTo>
                        <a:pt x="56" y="472"/>
                      </a:lnTo>
                      <a:lnTo>
                        <a:pt x="54" y="468"/>
                      </a:lnTo>
                      <a:lnTo>
                        <a:pt x="49" y="461"/>
                      </a:lnTo>
                      <a:lnTo>
                        <a:pt x="37" y="446"/>
                      </a:lnTo>
                      <a:lnTo>
                        <a:pt x="29" y="434"/>
                      </a:lnTo>
                      <a:lnTo>
                        <a:pt x="29" y="429"/>
                      </a:lnTo>
                      <a:lnTo>
                        <a:pt x="28" y="420"/>
                      </a:lnTo>
                      <a:lnTo>
                        <a:pt x="16" y="396"/>
                      </a:lnTo>
                      <a:lnTo>
                        <a:pt x="4" y="368"/>
                      </a:lnTo>
                      <a:lnTo>
                        <a:pt x="0" y="353"/>
                      </a:lnTo>
                      <a:lnTo>
                        <a:pt x="5" y="347"/>
                      </a:lnTo>
                      <a:lnTo>
                        <a:pt x="11" y="343"/>
                      </a:lnTo>
                      <a:lnTo>
                        <a:pt x="15" y="342"/>
                      </a:lnTo>
                      <a:lnTo>
                        <a:pt x="23" y="342"/>
                      </a:lnTo>
                      <a:lnTo>
                        <a:pt x="35" y="344"/>
                      </a:lnTo>
                      <a:lnTo>
                        <a:pt x="46" y="347"/>
                      </a:lnTo>
                      <a:lnTo>
                        <a:pt x="59" y="352"/>
                      </a:lnTo>
                      <a:lnTo>
                        <a:pt x="71" y="357"/>
                      </a:lnTo>
                      <a:lnTo>
                        <a:pt x="82" y="361"/>
                      </a:lnTo>
                      <a:lnTo>
                        <a:pt x="90" y="367"/>
                      </a:lnTo>
                      <a:lnTo>
                        <a:pt x="96" y="370"/>
                      </a:lnTo>
                      <a:lnTo>
                        <a:pt x="102" y="374"/>
                      </a:lnTo>
                      <a:lnTo>
                        <a:pt x="105" y="375"/>
                      </a:lnTo>
                      <a:lnTo>
                        <a:pt x="110" y="374"/>
                      </a:lnTo>
                      <a:lnTo>
                        <a:pt x="113" y="373"/>
                      </a:lnTo>
                      <a:lnTo>
                        <a:pt x="119" y="372"/>
                      </a:lnTo>
                      <a:lnTo>
                        <a:pt x="125" y="368"/>
                      </a:lnTo>
                      <a:lnTo>
                        <a:pt x="133" y="365"/>
                      </a:lnTo>
                      <a:lnTo>
                        <a:pt x="142" y="360"/>
                      </a:lnTo>
                      <a:lnTo>
                        <a:pt x="153" y="357"/>
                      </a:lnTo>
                      <a:lnTo>
                        <a:pt x="166" y="353"/>
                      </a:lnTo>
                      <a:lnTo>
                        <a:pt x="182" y="351"/>
                      </a:lnTo>
                      <a:lnTo>
                        <a:pt x="199" y="349"/>
                      </a:lnTo>
                      <a:lnTo>
                        <a:pt x="219" y="347"/>
                      </a:lnTo>
                      <a:lnTo>
                        <a:pt x="241" y="346"/>
                      </a:lnTo>
                      <a:lnTo>
                        <a:pt x="265" y="347"/>
                      </a:lnTo>
                      <a:lnTo>
                        <a:pt x="277" y="346"/>
                      </a:lnTo>
                      <a:lnTo>
                        <a:pt x="282" y="343"/>
                      </a:lnTo>
                      <a:lnTo>
                        <a:pt x="286" y="338"/>
                      </a:lnTo>
                      <a:lnTo>
                        <a:pt x="293" y="332"/>
                      </a:lnTo>
                      <a:lnTo>
                        <a:pt x="298" y="328"/>
                      </a:lnTo>
                      <a:lnTo>
                        <a:pt x="309" y="322"/>
                      </a:lnTo>
                      <a:lnTo>
                        <a:pt x="320" y="314"/>
                      </a:lnTo>
                      <a:lnTo>
                        <a:pt x="334" y="307"/>
                      </a:lnTo>
                      <a:lnTo>
                        <a:pt x="347" y="300"/>
                      </a:lnTo>
                      <a:lnTo>
                        <a:pt x="359" y="295"/>
                      </a:lnTo>
                      <a:lnTo>
                        <a:pt x="370" y="292"/>
                      </a:lnTo>
                      <a:lnTo>
                        <a:pt x="378" y="293"/>
                      </a:lnTo>
                      <a:lnTo>
                        <a:pt x="381" y="303"/>
                      </a:lnTo>
                      <a:lnTo>
                        <a:pt x="380" y="316"/>
                      </a:lnTo>
                      <a:lnTo>
                        <a:pt x="375" y="331"/>
                      </a:lnTo>
                      <a:lnTo>
                        <a:pt x="367" y="349"/>
                      </a:lnTo>
                      <a:lnTo>
                        <a:pt x="364" y="361"/>
                      </a:lnTo>
                      <a:lnTo>
                        <a:pt x="367" y="370"/>
                      </a:lnTo>
                      <a:lnTo>
                        <a:pt x="370" y="381"/>
                      </a:lnTo>
                      <a:lnTo>
                        <a:pt x="361" y="400"/>
                      </a:lnTo>
                      <a:lnTo>
                        <a:pt x="362" y="400"/>
                      </a:lnTo>
                      <a:lnTo>
                        <a:pt x="364" y="399"/>
                      </a:lnTo>
                      <a:lnTo>
                        <a:pt x="370" y="399"/>
                      </a:lnTo>
                      <a:lnTo>
                        <a:pt x="375" y="398"/>
                      </a:lnTo>
                      <a:lnTo>
                        <a:pt x="382" y="397"/>
                      </a:lnTo>
                      <a:lnTo>
                        <a:pt x="392" y="397"/>
                      </a:lnTo>
                      <a:lnTo>
                        <a:pt x="401" y="396"/>
                      </a:lnTo>
                      <a:lnTo>
                        <a:pt x="410" y="396"/>
                      </a:lnTo>
                      <a:lnTo>
                        <a:pt x="402" y="406"/>
                      </a:lnTo>
                      <a:lnTo>
                        <a:pt x="403" y="406"/>
                      </a:lnTo>
                      <a:lnTo>
                        <a:pt x="405" y="405"/>
                      </a:lnTo>
                      <a:lnTo>
                        <a:pt x="409" y="405"/>
                      </a:lnTo>
                      <a:lnTo>
                        <a:pt x="415" y="405"/>
                      </a:lnTo>
                      <a:lnTo>
                        <a:pt x="420" y="404"/>
                      </a:lnTo>
                      <a:lnTo>
                        <a:pt x="427" y="405"/>
                      </a:lnTo>
                      <a:lnTo>
                        <a:pt x="435" y="406"/>
                      </a:lnTo>
                      <a:lnTo>
                        <a:pt x="443" y="407"/>
                      </a:lnTo>
                      <a:lnTo>
                        <a:pt x="442" y="408"/>
                      </a:lnTo>
                      <a:lnTo>
                        <a:pt x="438" y="411"/>
                      </a:lnTo>
                      <a:lnTo>
                        <a:pt x="431" y="415"/>
                      </a:lnTo>
                      <a:lnTo>
                        <a:pt x="420" y="422"/>
                      </a:lnTo>
                      <a:lnTo>
                        <a:pt x="421" y="422"/>
                      </a:lnTo>
                      <a:lnTo>
                        <a:pt x="426" y="421"/>
                      </a:lnTo>
                      <a:lnTo>
                        <a:pt x="435" y="420"/>
                      </a:lnTo>
                      <a:lnTo>
                        <a:pt x="448" y="418"/>
                      </a:lnTo>
                      <a:lnTo>
                        <a:pt x="468" y="414"/>
                      </a:lnTo>
                      <a:lnTo>
                        <a:pt x="493" y="408"/>
                      </a:lnTo>
                      <a:lnTo>
                        <a:pt x="525" y="401"/>
                      </a:lnTo>
                      <a:lnTo>
                        <a:pt x="565" y="392"/>
                      </a:lnTo>
                      <a:lnTo>
                        <a:pt x="588" y="388"/>
                      </a:lnTo>
                      <a:lnTo>
                        <a:pt x="613" y="384"/>
                      </a:lnTo>
                      <a:lnTo>
                        <a:pt x="639" y="382"/>
                      </a:lnTo>
                      <a:lnTo>
                        <a:pt x="667" y="380"/>
                      </a:lnTo>
                      <a:lnTo>
                        <a:pt x="695" y="378"/>
                      </a:lnTo>
                      <a:lnTo>
                        <a:pt x="725" y="377"/>
                      </a:lnTo>
                      <a:lnTo>
                        <a:pt x="754" y="377"/>
                      </a:lnTo>
                      <a:lnTo>
                        <a:pt x="784" y="377"/>
                      </a:lnTo>
                      <a:lnTo>
                        <a:pt x="814" y="378"/>
                      </a:lnTo>
                      <a:lnTo>
                        <a:pt x="841" y="381"/>
                      </a:lnTo>
                      <a:lnTo>
                        <a:pt x="870" y="382"/>
                      </a:lnTo>
                      <a:lnTo>
                        <a:pt x="897" y="384"/>
                      </a:lnTo>
                      <a:lnTo>
                        <a:pt x="921" y="387"/>
                      </a:lnTo>
                      <a:lnTo>
                        <a:pt x="944" y="389"/>
                      </a:lnTo>
                      <a:lnTo>
                        <a:pt x="965" y="392"/>
                      </a:lnTo>
                      <a:lnTo>
                        <a:pt x="983" y="395"/>
                      </a:lnTo>
                      <a:lnTo>
                        <a:pt x="1004" y="396"/>
                      </a:lnTo>
                      <a:lnTo>
                        <a:pt x="1021" y="395"/>
                      </a:lnTo>
                      <a:lnTo>
                        <a:pt x="1034" y="389"/>
                      </a:lnTo>
                      <a:lnTo>
                        <a:pt x="1043" y="382"/>
                      </a:lnTo>
                      <a:lnTo>
                        <a:pt x="1051" y="373"/>
                      </a:lnTo>
                      <a:lnTo>
                        <a:pt x="1057" y="361"/>
                      </a:lnTo>
                      <a:lnTo>
                        <a:pt x="1062" y="349"/>
                      </a:lnTo>
                      <a:lnTo>
                        <a:pt x="1069" y="335"/>
                      </a:lnTo>
                      <a:lnTo>
                        <a:pt x="1077" y="320"/>
                      </a:lnTo>
                      <a:lnTo>
                        <a:pt x="1087" y="304"/>
                      </a:lnTo>
                      <a:lnTo>
                        <a:pt x="1098" y="286"/>
                      </a:lnTo>
                      <a:lnTo>
                        <a:pt x="1111" y="267"/>
                      </a:lnTo>
                      <a:lnTo>
                        <a:pt x="1126" y="246"/>
                      </a:lnTo>
                      <a:lnTo>
                        <a:pt x="1141" y="224"/>
                      </a:lnTo>
                      <a:lnTo>
                        <a:pt x="1156" y="200"/>
                      </a:lnTo>
                      <a:lnTo>
                        <a:pt x="1172" y="174"/>
                      </a:lnTo>
                      <a:lnTo>
                        <a:pt x="1183" y="148"/>
                      </a:lnTo>
                      <a:lnTo>
                        <a:pt x="1187" y="127"/>
                      </a:lnTo>
                      <a:lnTo>
                        <a:pt x="1183" y="108"/>
                      </a:lnTo>
                      <a:lnTo>
                        <a:pt x="1174" y="93"/>
                      </a:lnTo>
                      <a:lnTo>
                        <a:pt x="1161" y="83"/>
                      </a:lnTo>
                      <a:lnTo>
                        <a:pt x="1145" y="75"/>
                      </a:lnTo>
                      <a:lnTo>
                        <a:pt x="1129" y="71"/>
                      </a:lnTo>
                      <a:lnTo>
                        <a:pt x="1113" y="70"/>
                      </a:lnTo>
                      <a:lnTo>
                        <a:pt x="1098" y="71"/>
                      </a:lnTo>
                      <a:lnTo>
                        <a:pt x="1083" y="73"/>
                      </a:lnTo>
                      <a:lnTo>
                        <a:pt x="1069" y="74"/>
                      </a:lnTo>
                      <a:lnTo>
                        <a:pt x="1057" y="74"/>
                      </a:lnTo>
                      <a:lnTo>
                        <a:pt x="1046" y="71"/>
                      </a:lnTo>
                      <a:lnTo>
                        <a:pt x="1038" y="67"/>
                      </a:lnTo>
                      <a:lnTo>
                        <a:pt x="1034" y="60"/>
                      </a:lnTo>
                      <a:lnTo>
                        <a:pt x="1031" y="50"/>
                      </a:lnTo>
                      <a:lnTo>
                        <a:pt x="1035" y="35"/>
                      </a:lnTo>
                      <a:lnTo>
                        <a:pt x="1043" y="23"/>
                      </a:lnTo>
                      <a:lnTo>
                        <a:pt x="1056" y="15"/>
                      </a:lnTo>
                      <a:lnTo>
                        <a:pt x="1070" y="8"/>
                      </a:lnTo>
                      <a:lnTo>
                        <a:pt x="1088" y="5"/>
                      </a:lnTo>
                      <a:lnTo>
                        <a:pt x="1105" y="2"/>
                      </a:lnTo>
                      <a:lnTo>
                        <a:pt x="1122" y="1"/>
                      </a:lnTo>
                      <a:lnTo>
                        <a:pt x="1137" y="0"/>
                      </a:lnTo>
                      <a:lnTo>
                        <a:pt x="1150" y="0"/>
                      </a:lnTo>
                      <a:lnTo>
                        <a:pt x="1163" y="2"/>
                      </a:lnTo>
                      <a:lnTo>
                        <a:pt x="1177" y="6"/>
                      </a:lnTo>
                      <a:lnTo>
                        <a:pt x="1192" y="10"/>
                      </a:lnTo>
                      <a:lnTo>
                        <a:pt x="1206" y="16"/>
                      </a:lnTo>
                      <a:lnTo>
                        <a:pt x="1220" y="23"/>
                      </a:lnTo>
                      <a:lnTo>
                        <a:pt x="1232" y="30"/>
                      </a:lnTo>
                      <a:lnTo>
                        <a:pt x="1241" y="38"/>
                      </a:lnTo>
                      <a:lnTo>
                        <a:pt x="1252" y="53"/>
                      </a:lnTo>
                      <a:lnTo>
                        <a:pt x="1263" y="70"/>
                      </a:lnTo>
                      <a:lnTo>
                        <a:pt x="1270" y="91"/>
                      </a:lnTo>
                      <a:lnTo>
                        <a:pt x="1273" y="115"/>
                      </a:lnTo>
                      <a:lnTo>
                        <a:pt x="1271" y="144"/>
                      </a:lnTo>
                      <a:lnTo>
                        <a:pt x="1264" y="178"/>
                      </a:lnTo>
                      <a:lnTo>
                        <a:pt x="1250" y="217"/>
                      </a:lnTo>
                      <a:lnTo>
                        <a:pt x="1228" y="263"/>
                      </a:lnTo>
                      <a:lnTo>
                        <a:pt x="1207" y="305"/>
                      </a:lnTo>
                      <a:lnTo>
                        <a:pt x="1190" y="339"/>
                      </a:lnTo>
                      <a:lnTo>
                        <a:pt x="1177" y="368"/>
                      </a:lnTo>
                      <a:lnTo>
                        <a:pt x="1167" y="396"/>
                      </a:lnTo>
                      <a:lnTo>
                        <a:pt x="1158" y="421"/>
                      </a:lnTo>
                      <a:lnTo>
                        <a:pt x="1151" y="447"/>
                      </a:lnTo>
                      <a:lnTo>
                        <a:pt x="1144" y="477"/>
                      </a:lnTo>
                      <a:lnTo>
                        <a:pt x="1137" y="511"/>
                      </a:lnTo>
                      <a:lnTo>
                        <a:pt x="1136" y="550"/>
                      </a:lnTo>
                      <a:lnTo>
                        <a:pt x="1134" y="585"/>
                      </a:lnTo>
                      <a:lnTo>
                        <a:pt x="1125" y="619"/>
                      </a:lnTo>
                      <a:lnTo>
                        <a:pt x="1108" y="653"/>
                      </a:lnTo>
                      <a:lnTo>
                        <a:pt x="1098" y="671"/>
                      </a:lnTo>
                      <a:lnTo>
                        <a:pt x="1088" y="687"/>
                      </a:lnTo>
                      <a:lnTo>
                        <a:pt x="1079" y="700"/>
                      </a:lnTo>
                      <a:lnTo>
                        <a:pt x="1069" y="714"/>
                      </a:lnTo>
                      <a:lnTo>
                        <a:pt x="1061" y="729"/>
                      </a:lnTo>
                      <a:lnTo>
                        <a:pt x="1053" y="745"/>
                      </a:lnTo>
                      <a:lnTo>
                        <a:pt x="1046" y="763"/>
                      </a:lnTo>
                      <a:lnTo>
                        <a:pt x="1039" y="784"/>
                      </a:lnTo>
                      <a:lnTo>
                        <a:pt x="1036" y="801"/>
                      </a:lnTo>
                      <a:lnTo>
                        <a:pt x="1037" y="817"/>
                      </a:lnTo>
                      <a:lnTo>
                        <a:pt x="1041" y="833"/>
                      </a:lnTo>
                      <a:lnTo>
                        <a:pt x="1045" y="849"/>
                      </a:lnTo>
                      <a:lnTo>
                        <a:pt x="1052" y="865"/>
                      </a:lnTo>
                      <a:lnTo>
                        <a:pt x="1058" y="880"/>
                      </a:lnTo>
                      <a:lnTo>
                        <a:pt x="1062" y="893"/>
                      </a:lnTo>
                      <a:lnTo>
                        <a:pt x="1065" y="903"/>
                      </a:lnTo>
                      <a:lnTo>
                        <a:pt x="1066" y="909"/>
                      </a:lnTo>
                      <a:lnTo>
                        <a:pt x="1067" y="916"/>
                      </a:lnTo>
                      <a:lnTo>
                        <a:pt x="1068" y="922"/>
                      </a:lnTo>
                      <a:lnTo>
                        <a:pt x="1068" y="932"/>
                      </a:lnTo>
                      <a:lnTo>
                        <a:pt x="1065" y="942"/>
                      </a:lnTo>
                      <a:lnTo>
                        <a:pt x="1058" y="955"/>
                      </a:lnTo>
                      <a:lnTo>
                        <a:pt x="1046" y="968"/>
                      </a:lnTo>
                      <a:lnTo>
                        <a:pt x="1029" y="985"/>
                      </a:lnTo>
                      <a:lnTo>
                        <a:pt x="1007" y="1004"/>
                      </a:lnTo>
                      <a:lnTo>
                        <a:pt x="990" y="1019"/>
                      </a:lnTo>
                      <a:lnTo>
                        <a:pt x="976" y="1031"/>
                      </a:lnTo>
                      <a:lnTo>
                        <a:pt x="966" y="1039"/>
                      </a:lnTo>
                      <a:lnTo>
                        <a:pt x="957" y="1045"/>
                      </a:lnTo>
                      <a:lnTo>
                        <a:pt x="951" y="1050"/>
                      </a:lnTo>
                      <a:lnTo>
                        <a:pt x="945" y="1056"/>
                      </a:lnTo>
                      <a:lnTo>
                        <a:pt x="939" y="1060"/>
                      </a:lnTo>
                      <a:lnTo>
                        <a:pt x="934" y="1066"/>
                      </a:lnTo>
                      <a:lnTo>
                        <a:pt x="927" y="1070"/>
                      </a:lnTo>
                      <a:lnTo>
                        <a:pt x="919" y="1073"/>
                      </a:lnTo>
                      <a:lnTo>
                        <a:pt x="909" y="1077"/>
                      </a:lnTo>
                      <a:lnTo>
                        <a:pt x="900" y="1078"/>
                      </a:lnTo>
                      <a:lnTo>
                        <a:pt x="890" y="1080"/>
                      </a:lnTo>
                      <a:lnTo>
                        <a:pt x="878" y="1080"/>
                      </a:lnTo>
                      <a:lnTo>
                        <a:pt x="866" y="1080"/>
                      </a:lnTo>
                      <a:lnTo>
                        <a:pt x="865" y="1080"/>
                      </a:lnTo>
                      <a:lnTo>
                        <a:pt x="861" y="1081"/>
                      </a:lnTo>
                      <a:lnTo>
                        <a:pt x="855" y="1081"/>
                      </a:lnTo>
                      <a:lnTo>
                        <a:pt x="848" y="1082"/>
                      </a:lnTo>
                      <a:lnTo>
                        <a:pt x="840" y="1082"/>
                      </a:lnTo>
                      <a:lnTo>
                        <a:pt x="833" y="1081"/>
                      </a:lnTo>
                      <a:lnTo>
                        <a:pt x="825" y="1080"/>
                      </a:lnTo>
                      <a:lnTo>
                        <a:pt x="820" y="1078"/>
                      </a:lnTo>
                      <a:lnTo>
                        <a:pt x="815" y="1075"/>
                      </a:lnTo>
                      <a:lnTo>
                        <a:pt x="807" y="1068"/>
                      </a:lnTo>
                      <a:lnTo>
                        <a:pt x="800" y="1059"/>
                      </a:lnTo>
                      <a:lnTo>
                        <a:pt x="800" y="1045"/>
                      </a:lnTo>
                      <a:lnTo>
                        <a:pt x="795" y="1043"/>
                      </a:lnTo>
                      <a:lnTo>
                        <a:pt x="787" y="1036"/>
                      </a:lnTo>
                      <a:lnTo>
                        <a:pt x="778" y="1026"/>
                      </a:lnTo>
                      <a:lnTo>
                        <a:pt x="775" y="1010"/>
                      </a:lnTo>
                      <a:lnTo>
                        <a:pt x="777" y="999"/>
                      </a:lnTo>
                      <a:lnTo>
                        <a:pt x="784" y="994"/>
                      </a:lnTo>
                      <a:lnTo>
                        <a:pt x="793" y="990"/>
                      </a:lnTo>
                      <a:lnTo>
                        <a:pt x="805" y="988"/>
                      </a:lnTo>
                      <a:lnTo>
                        <a:pt x="817" y="988"/>
                      </a:lnTo>
                      <a:lnTo>
                        <a:pt x="830" y="988"/>
                      </a:lnTo>
                      <a:lnTo>
                        <a:pt x="843" y="987"/>
                      </a:lnTo>
                      <a:lnTo>
                        <a:pt x="853" y="985"/>
                      </a:lnTo>
                      <a:lnTo>
                        <a:pt x="861" y="980"/>
                      </a:lnTo>
                      <a:lnTo>
                        <a:pt x="869" y="974"/>
                      </a:lnTo>
                      <a:lnTo>
                        <a:pt x="876" y="967"/>
                      </a:lnTo>
                      <a:lnTo>
                        <a:pt x="881" y="959"/>
                      </a:lnTo>
                      <a:lnTo>
                        <a:pt x="885" y="951"/>
                      </a:lnTo>
                      <a:lnTo>
                        <a:pt x="890" y="944"/>
                      </a:lnTo>
                      <a:lnTo>
                        <a:pt x="892" y="936"/>
                      </a:lnTo>
                      <a:lnTo>
                        <a:pt x="894" y="930"/>
                      </a:lnTo>
                      <a:lnTo>
                        <a:pt x="896" y="926"/>
                      </a:lnTo>
                      <a:lnTo>
                        <a:pt x="896" y="921"/>
                      </a:lnTo>
                      <a:lnTo>
                        <a:pt x="893" y="917"/>
                      </a:lnTo>
                      <a:lnTo>
                        <a:pt x="890" y="912"/>
                      </a:lnTo>
                      <a:lnTo>
                        <a:pt x="884" y="906"/>
                      </a:lnTo>
                      <a:lnTo>
                        <a:pt x="877" y="901"/>
                      </a:lnTo>
                      <a:lnTo>
                        <a:pt x="868" y="891"/>
                      </a:lnTo>
                      <a:lnTo>
                        <a:pt x="856" y="881"/>
                      </a:lnTo>
                      <a:lnTo>
                        <a:pt x="845" y="870"/>
                      </a:lnTo>
                      <a:lnTo>
                        <a:pt x="835" y="859"/>
                      </a:lnTo>
                      <a:lnTo>
                        <a:pt x="827" y="850"/>
                      </a:lnTo>
                      <a:lnTo>
                        <a:pt x="818" y="841"/>
                      </a:lnTo>
                      <a:lnTo>
                        <a:pt x="813" y="833"/>
                      </a:lnTo>
                      <a:lnTo>
                        <a:pt x="808" y="822"/>
                      </a:lnTo>
                      <a:lnTo>
                        <a:pt x="805" y="812"/>
                      </a:lnTo>
                      <a:lnTo>
                        <a:pt x="804" y="801"/>
                      </a:lnTo>
                      <a:lnTo>
                        <a:pt x="801" y="799"/>
                      </a:lnTo>
                      <a:lnTo>
                        <a:pt x="797" y="798"/>
                      </a:lnTo>
                      <a:lnTo>
                        <a:pt x="789" y="796"/>
                      </a:lnTo>
                      <a:lnTo>
                        <a:pt x="777" y="794"/>
                      </a:lnTo>
                      <a:lnTo>
                        <a:pt x="764" y="791"/>
                      </a:lnTo>
                      <a:lnTo>
                        <a:pt x="751" y="790"/>
                      </a:lnTo>
                      <a:lnTo>
                        <a:pt x="736" y="789"/>
                      </a:lnTo>
                      <a:lnTo>
                        <a:pt x="720" y="790"/>
                      </a:lnTo>
                      <a:lnTo>
                        <a:pt x="702" y="792"/>
                      </a:lnTo>
                      <a:lnTo>
                        <a:pt x="684" y="794"/>
                      </a:lnTo>
                      <a:lnTo>
                        <a:pt x="664" y="795"/>
                      </a:lnTo>
                      <a:lnTo>
                        <a:pt x="644" y="796"/>
                      </a:lnTo>
                      <a:lnTo>
                        <a:pt x="622" y="796"/>
                      </a:lnTo>
                      <a:lnTo>
                        <a:pt x="600" y="795"/>
                      </a:lnTo>
                      <a:lnTo>
                        <a:pt x="577" y="791"/>
                      </a:lnTo>
                      <a:lnTo>
                        <a:pt x="554" y="787"/>
                      </a:lnTo>
                      <a:lnTo>
                        <a:pt x="553" y="789"/>
                      </a:lnTo>
                      <a:lnTo>
                        <a:pt x="549" y="799"/>
                      </a:lnTo>
                      <a:lnTo>
                        <a:pt x="539" y="818"/>
                      </a:lnTo>
                      <a:lnTo>
                        <a:pt x="523" y="847"/>
                      </a:lnTo>
                      <a:lnTo>
                        <a:pt x="525" y="857"/>
                      </a:lnTo>
                      <a:lnTo>
                        <a:pt x="532" y="881"/>
                      </a:lnTo>
                      <a:lnTo>
                        <a:pt x="540" y="912"/>
                      </a:lnTo>
                      <a:lnTo>
                        <a:pt x="547" y="942"/>
                      </a:lnTo>
                      <a:lnTo>
                        <a:pt x="547" y="952"/>
                      </a:lnTo>
                      <a:lnTo>
                        <a:pt x="545" y="978"/>
                      </a:lnTo>
                      <a:lnTo>
                        <a:pt x="538" y="1008"/>
                      </a:lnTo>
                      <a:lnTo>
                        <a:pt x="524" y="1031"/>
                      </a:lnTo>
                      <a:lnTo>
                        <a:pt x="523" y="1032"/>
                      </a:lnTo>
                      <a:lnTo>
                        <a:pt x="518" y="1033"/>
                      </a:lnTo>
                      <a:lnTo>
                        <a:pt x="511" y="1034"/>
                      </a:lnTo>
                      <a:lnTo>
                        <a:pt x="503" y="1036"/>
                      </a:lnTo>
                      <a:lnTo>
                        <a:pt x="493" y="1037"/>
                      </a:lnTo>
                      <a:lnTo>
                        <a:pt x="484" y="1039"/>
                      </a:lnTo>
                      <a:lnTo>
                        <a:pt x="473" y="1039"/>
                      </a:lnTo>
                      <a:lnTo>
                        <a:pt x="463" y="1036"/>
                      </a:lnTo>
                      <a:lnTo>
                        <a:pt x="461" y="1037"/>
                      </a:lnTo>
                      <a:lnTo>
                        <a:pt x="454" y="1039"/>
                      </a:lnTo>
                      <a:lnTo>
                        <a:pt x="443" y="1037"/>
                      </a:lnTo>
                      <a:lnTo>
                        <a:pt x="432" y="1032"/>
                      </a:lnTo>
                      <a:lnTo>
                        <a:pt x="424" y="1026"/>
                      </a:lnTo>
                      <a:lnTo>
                        <a:pt x="420" y="1019"/>
                      </a:lnTo>
                      <a:lnTo>
                        <a:pt x="420" y="1011"/>
                      </a:lnTo>
                      <a:lnTo>
                        <a:pt x="423" y="1003"/>
                      </a:lnTo>
                      <a:lnTo>
                        <a:pt x="427" y="994"/>
                      </a:lnTo>
                      <a:lnTo>
                        <a:pt x="432" y="985"/>
                      </a:lnTo>
                      <a:lnTo>
                        <a:pt x="438" y="974"/>
                      </a:lnTo>
                      <a:lnTo>
                        <a:pt x="443" y="964"/>
                      </a:lnTo>
                      <a:lnTo>
                        <a:pt x="439" y="970"/>
                      </a:lnTo>
                      <a:lnTo>
                        <a:pt x="427" y="986"/>
                      </a:lnTo>
                      <a:lnTo>
                        <a:pt x="409" y="1008"/>
                      </a:lnTo>
                      <a:lnTo>
                        <a:pt x="387" y="1033"/>
                      </a:lnTo>
                      <a:lnTo>
                        <a:pt x="364" y="1058"/>
                      </a:lnTo>
                      <a:lnTo>
                        <a:pt x="340" y="1081"/>
                      </a:lnTo>
                      <a:lnTo>
                        <a:pt x="318" y="1097"/>
                      </a:lnTo>
                      <a:lnTo>
                        <a:pt x="300" y="1105"/>
                      </a:lnTo>
                      <a:lnTo>
                        <a:pt x="298" y="1105"/>
                      </a:lnTo>
                      <a:lnTo>
                        <a:pt x="294" y="1106"/>
                      </a:lnTo>
                      <a:lnTo>
                        <a:pt x="289" y="1106"/>
                      </a:lnTo>
                      <a:lnTo>
                        <a:pt x="282" y="1106"/>
                      </a:lnTo>
                      <a:lnTo>
                        <a:pt x="274" y="1105"/>
                      </a:lnTo>
                      <a:lnTo>
                        <a:pt x="267" y="1103"/>
                      </a:lnTo>
                      <a:lnTo>
                        <a:pt x="260" y="1100"/>
                      </a:lnTo>
                      <a:lnTo>
                        <a:pt x="255" y="1095"/>
                      </a:lnTo>
                      <a:lnTo>
                        <a:pt x="252" y="1097"/>
                      </a:lnTo>
                      <a:lnTo>
                        <a:pt x="247" y="1100"/>
                      </a:lnTo>
                      <a:lnTo>
                        <a:pt x="240" y="1098"/>
                      </a:lnTo>
                      <a:lnTo>
                        <a:pt x="232" y="1086"/>
                      </a:lnTo>
                      <a:lnTo>
                        <a:pt x="230" y="1082"/>
                      </a:lnTo>
                      <a:lnTo>
                        <a:pt x="229" y="1077"/>
                      </a:lnTo>
                      <a:lnTo>
                        <a:pt x="227" y="1071"/>
                      </a:lnTo>
                      <a:lnTo>
                        <a:pt x="227" y="1064"/>
                      </a:lnTo>
                      <a:lnTo>
                        <a:pt x="228" y="1058"/>
                      </a:lnTo>
                      <a:lnTo>
                        <a:pt x="232" y="1052"/>
                      </a:lnTo>
                      <a:lnTo>
                        <a:pt x="236" y="1048"/>
                      </a:lnTo>
                      <a:lnTo>
                        <a:pt x="243" y="1043"/>
                      </a:lnTo>
                      <a:lnTo>
                        <a:pt x="251" y="1039"/>
                      </a:lnTo>
                      <a:lnTo>
                        <a:pt x="259" y="1034"/>
                      </a:lnTo>
                      <a:lnTo>
                        <a:pt x="268" y="1031"/>
                      </a:lnTo>
                      <a:lnTo>
                        <a:pt x="278" y="1027"/>
                      </a:lnTo>
                      <a:lnTo>
                        <a:pt x="287" y="1022"/>
                      </a:lnTo>
                      <a:lnTo>
                        <a:pt x="296" y="1014"/>
                      </a:lnTo>
                      <a:lnTo>
                        <a:pt x="304" y="1005"/>
                      </a:lnTo>
                      <a:lnTo>
                        <a:pt x="311" y="995"/>
                      </a:lnTo>
                      <a:lnTo>
                        <a:pt x="318" y="983"/>
                      </a:lnTo>
                      <a:lnTo>
                        <a:pt x="325" y="971"/>
                      </a:lnTo>
                      <a:lnTo>
                        <a:pt x="332" y="958"/>
                      </a:lnTo>
                      <a:lnTo>
                        <a:pt x="340" y="944"/>
                      </a:lnTo>
                      <a:lnTo>
                        <a:pt x="346" y="933"/>
                      </a:lnTo>
                      <a:lnTo>
                        <a:pt x="351" y="922"/>
                      </a:lnTo>
                      <a:lnTo>
                        <a:pt x="356" y="911"/>
                      </a:lnTo>
                      <a:lnTo>
                        <a:pt x="361" y="898"/>
                      </a:lnTo>
                      <a:lnTo>
                        <a:pt x="364" y="886"/>
                      </a:lnTo>
                      <a:lnTo>
                        <a:pt x="367" y="872"/>
                      </a:lnTo>
                      <a:lnTo>
                        <a:pt x="371" y="857"/>
                      </a:lnTo>
                      <a:lnTo>
                        <a:pt x="374" y="840"/>
                      </a:lnTo>
                      <a:lnTo>
                        <a:pt x="373" y="838"/>
                      </a:lnTo>
                      <a:lnTo>
                        <a:pt x="369" y="837"/>
                      </a:lnTo>
                      <a:lnTo>
                        <a:pt x="361" y="834"/>
                      </a:lnTo>
                      <a:lnTo>
                        <a:pt x="351" y="829"/>
                      </a:lnTo>
                      <a:lnTo>
                        <a:pt x="341" y="822"/>
                      </a:lnTo>
                      <a:lnTo>
                        <a:pt x="329" y="814"/>
                      </a:lnTo>
                      <a:lnTo>
                        <a:pt x="317" y="805"/>
                      </a:lnTo>
                      <a:lnTo>
                        <a:pt x="304" y="795"/>
                      </a:lnTo>
                      <a:lnTo>
                        <a:pt x="218" y="705"/>
                      </a:lnTo>
                      <a:close/>
                    </a:path>
                  </a:pathLst>
                </a:custGeom>
                <a:solidFill>
                  <a:srgbClr val="000000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5892" name="Freeform 52"/>
                <p:cNvSpPr>
                  <a:spLocks/>
                </p:cNvSpPr>
                <p:nvPr/>
              </p:nvSpPr>
              <p:spPr bwMode="auto">
                <a:xfrm>
                  <a:off x="3915" y="2454"/>
                  <a:ext cx="226" cy="533"/>
                </a:xfrm>
                <a:custGeom>
                  <a:avLst/>
                  <a:gdLst/>
                  <a:ahLst/>
                  <a:cxnLst>
                    <a:cxn ang="0">
                      <a:pos x="48" y="772"/>
                    </a:cxn>
                    <a:cxn ang="0">
                      <a:pos x="82" y="849"/>
                    </a:cxn>
                    <a:cxn ang="0">
                      <a:pos x="105" y="880"/>
                    </a:cxn>
                    <a:cxn ang="0">
                      <a:pos x="135" y="916"/>
                    </a:cxn>
                    <a:cxn ang="0">
                      <a:pos x="143" y="924"/>
                    </a:cxn>
                    <a:cxn ang="0">
                      <a:pos x="105" y="986"/>
                    </a:cxn>
                    <a:cxn ang="0">
                      <a:pos x="71" y="1007"/>
                    </a:cxn>
                    <a:cxn ang="0">
                      <a:pos x="12" y="1025"/>
                    </a:cxn>
                    <a:cxn ang="0">
                      <a:pos x="1" y="1035"/>
                    </a:cxn>
                    <a:cxn ang="0">
                      <a:pos x="9" y="1052"/>
                    </a:cxn>
                    <a:cxn ang="0">
                      <a:pos x="15" y="1052"/>
                    </a:cxn>
                    <a:cxn ang="0">
                      <a:pos x="25" y="1068"/>
                    </a:cxn>
                    <a:cxn ang="0">
                      <a:pos x="42" y="1065"/>
                    </a:cxn>
                    <a:cxn ang="0">
                      <a:pos x="48" y="1045"/>
                    </a:cxn>
                    <a:cxn ang="0">
                      <a:pos x="59" y="1062"/>
                    </a:cxn>
                    <a:cxn ang="0">
                      <a:pos x="82" y="1057"/>
                    </a:cxn>
                    <a:cxn ang="0">
                      <a:pos x="107" y="1055"/>
                    </a:cxn>
                    <a:cxn ang="0">
                      <a:pos x="130" y="1032"/>
                    </a:cxn>
                    <a:cxn ang="0">
                      <a:pos x="160" y="1006"/>
                    </a:cxn>
                    <a:cxn ang="0">
                      <a:pos x="200" y="973"/>
                    </a:cxn>
                    <a:cxn ang="0">
                      <a:pos x="244" y="920"/>
                    </a:cxn>
                    <a:cxn ang="0">
                      <a:pos x="222" y="840"/>
                    </a:cxn>
                    <a:cxn ang="0">
                      <a:pos x="218" y="777"/>
                    </a:cxn>
                    <a:cxn ang="0">
                      <a:pos x="237" y="724"/>
                    </a:cxn>
                    <a:cxn ang="0">
                      <a:pos x="265" y="665"/>
                    </a:cxn>
                    <a:cxn ang="0">
                      <a:pos x="302" y="588"/>
                    </a:cxn>
                    <a:cxn ang="0">
                      <a:pos x="319" y="441"/>
                    </a:cxn>
                    <a:cxn ang="0">
                      <a:pos x="346" y="356"/>
                    </a:cxn>
                    <a:cxn ang="0">
                      <a:pos x="382" y="281"/>
                    </a:cxn>
                    <a:cxn ang="0">
                      <a:pos x="414" y="224"/>
                    </a:cxn>
                    <a:cxn ang="0">
                      <a:pos x="435" y="180"/>
                    </a:cxn>
                    <a:cxn ang="0">
                      <a:pos x="453" y="97"/>
                    </a:cxn>
                    <a:cxn ang="0">
                      <a:pos x="438" y="51"/>
                    </a:cxn>
                    <a:cxn ang="0">
                      <a:pos x="409" y="21"/>
                    </a:cxn>
                    <a:cxn ang="0">
                      <a:pos x="384" y="9"/>
                    </a:cxn>
                    <a:cxn ang="0">
                      <a:pos x="323" y="0"/>
                    </a:cxn>
                    <a:cxn ang="0">
                      <a:pos x="255" y="14"/>
                    </a:cxn>
                    <a:cxn ang="0">
                      <a:pos x="234" y="44"/>
                    </a:cxn>
                    <a:cxn ang="0">
                      <a:pos x="302" y="50"/>
                    </a:cxn>
                    <a:cxn ang="0">
                      <a:pos x="386" y="109"/>
                    </a:cxn>
                    <a:cxn ang="0">
                      <a:pos x="384" y="147"/>
                    </a:cxn>
                    <a:cxn ang="0">
                      <a:pos x="356" y="193"/>
                    </a:cxn>
                    <a:cxn ang="0">
                      <a:pos x="330" y="234"/>
                    </a:cxn>
                    <a:cxn ang="0">
                      <a:pos x="303" y="274"/>
                    </a:cxn>
                    <a:cxn ang="0">
                      <a:pos x="286" y="299"/>
                    </a:cxn>
                    <a:cxn ang="0">
                      <a:pos x="257" y="359"/>
                    </a:cxn>
                    <a:cxn ang="0">
                      <a:pos x="229" y="396"/>
                    </a:cxn>
                    <a:cxn ang="0">
                      <a:pos x="160" y="391"/>
                    </a:cxn>
                    <a:cxn ang="0">
                      <a:pos x="126" y="387"/>
                    </a:cxn>
                    <a:cxn ang="0">
                      <a:pos x="133" y="431"/>
                    </a:cxn>
                    <a:cxn ang="0">
                      <a:pos x="153" y="505"/>
                    </a:cxn>
                    <a:cxn ang="0">
                      <a:pos x="157" y="544"/>
                    </a:cxn>
                    <a:cxn ang="0">
                      <a:pos x="125" y="581"/>
                    </a:cxn>
                    <a:cxn ang="0">
                      <a:pos x="99" y="625"/>
                    </a:cxn>
                    <a:cxn ang="0">
                      <a:pos x="86" y="669"/>
                    </a:cxn>
                    <a:cxn ang="0">
                      <a:pos x="62" y="700"/>
                    </a:cxn>
                    <a:cxn ang="0">
                      <a:pos x="27" y="768"/>
                    </a:cxn>
                  </a:cxnLst>
                  <a:rect l="0" t="0" r="r" b="b"/>
                  <a:pathLst>
                    <a:path w="453" h="1068">
                      <a:moveTo>
                        <a:pt x="27" y="768"/>
                      </a:moveTo>
                      <a:lnTo>
                        <a:pt x="33" y="768"/>
                      </a:lnTo>
                      <a:lnTo>
                        <a:pt x="40" y="770"/>
                      </a:lnTo>
                      <a:lnTo>
                        <a:pt x="46" y="771"/>
                      </a:lnTo>
                      <a:lnTo>
                        <a:pt x="48" y="772"/>
                      </a:lnTo>
                      <a:lnTo>
                        <a:pt x="51" y="788"/>
                      </a:lnTo>
                      <a:lnTo>
                        <a:pt x="57" y="805"/>
                      </a:lnTo>
                      <a:lnTo>
                        <a:pt x="66" y="824"/>
                      </a:lnTo>
                      <a:lnTo>
                        <a:pt x="78" y="842"/>
                      </a:lnTo>
                      <a:lnTo>
                        <a:pt x="82" y="849"/>
                      </a:lnTo>
                      <a:lnTo>
                        <a:pt x="87" y="855"/>
                      </a:lnTo>
                      <a:lnTo>
                        <a:pt x="92" y="862"/>
                      </a:lnTo>
                      <a:lnTo>
                        <a:pt x="96" y="868"/>
                      </a:lnTo>
                      <a:lnTo>
                        <a:pt x="101" y="874"/>
                      </a:lnTo>
                      <a:lnTo>
                        <a:pt x="105" y="880"/>
                      </a:lnTo>
                      <a:lnTo>
                        <a:pt x="110" y="886"/>
                      </a:lnTo>
                      <a:lnTo>
                        <a:pt x="115" y="892"/>
                      </a:lnTo>
                      <a:lnTo>
                        <a:pt x="123" y="901"/>
                      </a:lnTo>
                      <a:lnTo>
                        <a:pt x="130" y="909"/>
                      </a:lnTo>
                      <a:lnTo>
                        <a:pt x="135" y="916"/>
                      </a:lnTo>
                      <a:lnTo>
                        <a:pt x="140" y="920"/>
                      </a:lnTo>
                      <a:lnTo>
                        <a:pt x="141" y="922"/>
                      </a:lnTo>
                      <a:lnTo>
                        <a:pt x="142" y="923"/>
                      </a:lnTo>
                      <a:lnTo>
                        <a:pt x="143" y="924"/>
                      </a:lnTo>
                      <a:lnTo>
                        <a:pt x="143" y="924"/>
                      </a:lnTo>
                      <a:lnTo>
                        <a:pt x="137" y="940"/>
                      </a:lnTo>
                      <a:lnTo>
                        <a:pt x="128" y="954"/>
                      </a:lnTo>
                      <a:lnTo>
                        <a:pt x="120" y="966"/>
                      </a:lnTo>
                      <a:lnTo>
                        <a:pt x="113" y="977"/>
                      </a:lnTo>
                      <a:lnTo>
                        <a:pt x="105" y="986"/>
                      </a:lnTo>
                      <a:lnTo>
                        <a:pt x="99" y="993"/>
                      </a:lnTo>
                      <a:lnTo>
                        <a:pt x="92" y="999"/>
                      </a:lnTo>
                      <a:lnTo>
                        <a:pt x="86" y="1002"/>
                      </a:lnTo>
                      <a:lnTo>
                        <a:pt x="79" y="1004"/>
                      </a:lnTo>
                      <a:lnTo>
                        <a:pt x="71" y="1007"/>
                      </a:lnTo>
                      <a:lnTo>
                        <a:pt x="61" y="1009"/>
                      </a:lnTo>
                      <a:lnTo>
                        <a:pt x="50" y="1011"/>
                      </a:lnTo>
                      <a:lnTo>
                        <a:pt x="38" y="1015"/>
                      </a:lnTo>
                      <a:lnTo>
                        <a:pt x="25" y="1019"/>
                      </a:lnTo>
                      <a:lnTo>
                        <a:pt x="12" y="1025"/>
                      </a:lnTo>
                      <a:lnTo>
                        <a:pt x="1" y="1033"/>
                      </a:lnTo>
                      <a:lnTo>
                        <a:pt x="1" y="1034"/>
                      </a:lnTo>
                      <a:lnTo>
                        <a:pt x="1" y="1034"/>
                      </a:lnTo>
                      <a:lnTo>
                        <a:pt x="1" y="1035"/>
                      </a:lnTo>
                      <a:lnTo>
                        <a:pt x="1" y="1035"/>
                      </a:lnTo>
                      <a:lnTo>
                        <a:pt x="0" y="1044"/>
                      </a:lnTo>
                      <a:lnTo>
                        <a:pt x="0" y="1050"/>
                      </a:lnTo>
                      <a:lnTo>
                        <a:pt x="3" y="1056"/>
                      </a:lnTo>
                      <a:lnTo>
                        <a:pt x="10" y="1061"/>
                      </a:lnTo>
                      <a:lnTo>
                        <a:pt x="9" y="1052"/>
                      </a:lnTo>
                      <a:lnTo>
                        <a:pt x="9" y="1044"/>
                      </a:lnTo>
                      <a:lnTo>
                        <a:pt x="12" y="1037"/>
                      </a:lnTo>
                      <a:lnTo>
                        <a:pt x="20" y="1031"/>
                      </a:lnTo>
                      <a:lnTo>
                        <a:pt x="16" y="1041"/>
                      </a:lnTo>
                      <a:lnTo>
                        <a:pt x="15" y="1052"/>
                      </a:lnTo>
                      <a:lnTo>
                        <a:pt x="15" y="1060"/>
                      </a:lnTo>
                      <a:lnTo>
                        <a:pt x="15" y="1063"/>
                      </a:lnTo>
                      <a:lnTo>
                        <a:pt x="18" y="1064"/>
                      </a:lnTo>
                      <a:lnTo>
                        <a:pt x="21" y="1067"/>
                      </a:lnTo>
                      <a:lnTo>
                        <a:pt x="25" y="1068"/>
                      </a:lnTo>
                      <a:lnTo>
                        <a:pt x="28" y="1068"/>
                      </a:lnTo>
                      <a:lnTo>
                        <a:pt x="32" y="1067"/>
                      </a:lnTo>
                      <a:lnTo>
                        <a:pt x="35" y="1067"/>
                      </a:lnTo>
                      <a:lnTo>
                        <a:pt x="39" y="1065"/>
                      </a:lnTo>
                      <a:lnTo>
                        <a:pt x="42" y="1065"/>
                      </a:lnTo>
                      <a:lnTo>
                        <a:pt x="40" y="1056"/>
                      </a:lnTo>
                      <a:lnTo>
                        <a:pt x="40" y="1048"/>
                      </a:lnTo>
                      <a:lnTo>
                        <a:pt x="43" y="1040"/>
                      </a:lnTo>
                      <a:lnTo>
                        <a:pt x="51" y="1034"/>
                      </a:lnTo>
                      <a:lnTo>
                        <a:pt x="48" y="1045"/>
                      </a:lnTo>
                      <a:lnTo>
                        <a:pt x="47" y="1054"/>
                      </a:lnTo>
                      <a:lnTo>
                        <a:pt x="47" y="1062"/>
                      </a:lnTo>
                      <a:lnTo>
                        <a:pt x="48" y="1064"/>
                      </a:lnTo>
                      <a:lnTo>
                        <a:pt x="54" y="1063"/>
                      </a:lnTo>
                      <a:lnTo>
                        <a:pt x="59" y="1062"/>
                      </a:lnTo>
                      <a:lnTo>
                        <a:pt x="64" y="1061"/>
                      </a:lnTo>
                      <a:lnTo>
                        <a:pt x="70" y="1060"/>
                      </a:lnTo>
                      <a:lnTo>
                        <a:pt x="74" y="1058"/>
                      </a:lnTo>
                      <a:lnTo>
                        <a:pt x="79" y="1057"/>
                      </a:lnTo>
                      <a:lnTo>
                        <a:pt x="82" y="1057"/>
                      </a:lnTo>
                      <a:lnTo>
                        <a:pt x="87" y="1057"/>
                      </a:lnTo>
                      <a:lnTo>
                        <a:pt x="92" y="1057"/>
                      </a:lnTo>
                      <a:lnTo>
                        <a:pt x="97" y="1057"/>
                      </a:lnTo>
                      <a:lnTo>
                        <a:pt x="102" y="1056"/>
                      </a:lnTo>
                      <a:lnTo>
                        <a:pt x="107" y="1055"/>
                      </a:lnTo>
                      <a:lnTo>
                        <a:pt x="111" y="1052"/>
                      </a:lnTo>
                      <a:lnTo>
                        <a:pt x="116" y="1048"/>
                      </a:lnTo>
                      <a:lnTo>
                        <a:pt x="120" y="1044"/>
                      </a:lnTo>
                      <a:lnTo>
                        <a:pt x="125" y="1038"/>
                      </a:lnTo>
                      <a:lnTo>
                        <a:pt x="130" y="1032"/>
                      </a:lnTo>
                      <a:lnTo>
                        <a:pt x="135" y="1026"/>
                      </a:lnTo>
                      <a:lnTo>
                        <a:pt x="141" y="1021"/>
                      </a:lnTo>
                      <a:lnTo>
                        <a:pt x="147" y="1016"/>
                      </a:lnTo>
                      <a:lnTo>
                        <a:pt x="153" y="1011"/>
                      </a:lnTo>
                      <a:lnTo>
                        <a:pt x="160" y="1006"/>
                      </a:lnTo>
                      <a:lnTo>
                        <a:pt x="165" y="1001"/>
                      </a:lnTo>
                      <a:lnTo>
                        <a:pt x="171" y="996"/>
                      </a:lnTo>
                      <a:lnTo>
                        <a:pt x="178" y="991"/>
                      </a:lnTo>
                      <a:lnTo>
                        <a:pt x="188" y="983"/>
                      </a:lnTo>
                      <a:lnTo>
                        <a:pt x="200" y="973"/>
                      </a:lnTo>
                      <a:lnTo>
                        <a:pt x="212" y="963"/>
                      </a:lnTo>
                      <a:lnTo>
                        <a:pt x="224" y="952"/>
                      </a:lnTo>
                      <a:lnTo>
                        <a:pt x="234" y="941"/>
                      </a:lnTo>
                      <a:lnTo>
                        <a:pt x="241" y="930"/>
                      </a:lnTo>
                      <a:lnTo>
                        <a:pt x="244" y="920"/>
                      </a:lnTo>
                      <a:lnTo>
                        <a:pt x="244" y="901"/>
                      </a:lnTo>
                      <a:lnTo>
                        <a:pt x="239" y="884"/>
                      </a:lnTo>
                      <a:lnTo>
                        <a:pt x="233" y="868"/>
                      </a:lnTo>
                      <a:lnTo>
                        <a:pt x="226" y="851"/>
                      </a:lnTo>
                      <a:lnTo>
                        <a:pt x="222" y="840"/>
                      </a:lnTo>
                      <a:lnTo>
                        <a:pt x="218" y="828"/>
                      </a:lnTo>
                      <a:lnTo>
                        <a:pt x="216" y="816"/>
                      </a:lnTo>
                      <a:lnTo>
                        <a:pt x="215" y="803"/>
                      </a:lnTo>
                      <a:lnTo>
                        <a:pt x="216" y="789"/>
                      </a:lnTo>
                      <a:lnTo>
                        <a:pt x="218" y="777"/>
                      </a:lnTo>
                      <a:lnTo>
                        <a:pt x="220" y="765"/>
                      </a:lnTo>
                      <a:lnTo>
                        <a:pt x="224" y="754"/>
                      </a:lnTo>
                      <a:lnTo>
                        <a:pt x="227" y="743"/>
                      </a:lnTo>
                      <a:lnTo>
                        <a:pt x="232" y="733"/>
                      </a:lnTo>
                      <a:lnTo>
                        <a:pt x="237" y="724"/>
                      </a:lnTo>
                      <a:lnTo>
                        <a:pt x="241" y="715"/>
                      </a:lnTo>
                      <a:lnTo>
                        <a:pt x="247" y="702"/>
                      </a:lnTo>
                      <a:lnTo>
                        <a:pt x="252" y="689"/>
                      </a:lnTo>
                      <a:lnTo>
                        <a:pt x="257" y="677"/>
                      </a:lnTo>
                      <a:lnTo>
                        <a:pt x="265" y="665"/>
                      </a:lnTo>
                      <a:lnTo>
                        <a:pt x="276" y="651"/>
                      </a:lnTo>
                      <a:lnTo>
                        <a:pt x="285" y="638"/>
                      </a:lnTo>
                      <a:lnTo>
                        <a:pt x="293" y="623"/>
                      </a:lnTo>
                      <a:lnTo>
                        <a:pt x="299" y="607"/>
                      </a:lnTo>
                      <a:lnTo>
                        <a:pt x="302" y="588"/>
                      </a:lnTo>
                      <a:lnTo>
                        <a:pt x="306" y="569"/>
                      </a:lnTo>
                      <a:lnTo>
                        <a:pt x="307" y="546"/>
                      </a:lnTo>
                      <a:lnTo>
                        <a:pt x="307" y="519"/>
                      </a:lnTo>
                      <a:lnTo>
                        <a:pt x="310" y="473"/>
                      </a:lnTo>
                      <a:lnTo>
                        <a:pt x="319" y="441"/>
                      </a:lnTo>
                      <a:lnTo>
                        <a:pt x="329" y="420"/>
                      </a:lnTo>
                      <a:lnTo>
                        <a:pt x="336" y="405"/>
                      </a:lnTo>
                      <a:lnTo>
                        <a:pt x="339" y="389"/>
                      </a:lnTo>
                      <a:lnTo>
                        <a:pt x="342" y="373"/>
                      </a:lnTo>
                      <a:lnTo>
                        <a:pt x="346" y="356"/>
                      </a:lnTo>
                      <a:lnTo>
                        <a:pt x="351" y="340"/>
                      </a:lnTo>
                      <a:lnTo>
                        <a:pt x="357" y="325"/>
                      </a:lnTo>
                      <a:lnTo>
                        <a:pt x="367" y="310"/>
                      </a:lnTo>
                      <a:lnTo>
                        <a:pt x="375" y="295"/>
                      </a:lnTo>
                      <a:lnTo>
                        <a:pt x="382" y="281"/>
                      </a:lnTo>
                      <a:lnTo>
                        <a:pt x="388" y="266"/>
                      </a:lnTo>
                      <a:lnTo>
                        <a:pt x="397" y="252"/>
                      </a:lnTo>
                      <a:lnTo>
                        <a:pt x="405" y="241"/>
                      </a:lnTo>
                      <a:lnTo>
                        <a:pt x="412" y="229"/>
                      </a:lnTo>
                      <a:lnTo>
                        <a:pt x="414" y="224"/>
                      </a:lnTo>
                      <a:lnTo>
                        <a:pt x="417" y="218"/>
                      </a:lnTo>
                      <a:lnTo>
                        <a:pt x="420" y="213"/>
                      </a:lnTo>
                      <a:lnTo>
                        <a:pt x="422" y="209"/>
                      </a:lnTo>
                      <a:lnTo>
                        <a:pt x="429" y="195"/>
                      </a:lnTo>
                      <a:lnTo>
                        <a:pt x="435" y="180"/>
                      </a:lnTo>
                      <a:lnTo>
                        <a:pt x="440" y="163"/>
                      </a:lnTo>
                      <a:lnTo>
                        <a:pt x="446" y="145"/>
                      </a:lnTo>
                      <a:lnTo>
                        <a:pt x="449" y="129"/>
                      </a:lnTo>
                      <a:lnTo>
                        <a:pt x="453" y="112"/>
                      </a:lnTo>
                      <a:lnTo>
                        <a:pt x="453" y="97"/>
                      </a:lnTo>
                      <a:lnTo>
                        <a:pt x="452" y="83"/>
                      </a:lnTo>
                      <a:lnTo>
                        <a:pt x="449" y="75"/>
                      </a:lnTo>
                      <a:lnTo>
                        <a:pt x="447" y="67"/>
                      </a:lnTo>
                      <a:lnTo>
                        <a:pt x="443" y="59"/>
                      </a:lnTo>
                      <a:lnTo>
                        <a:pt x="438" y="51"/>
                      </a:lnTo>
                      <a:lnTo>
                        <a:pt x="433" y="44"/>
                      </a:lnTo>
                      <a:lnTo>
                        <a:pt x="428" y="37"/>
                      </a:lnTo>
                      <a:lnTo>
                        <a:pt x="421" y="30"/>
                      </a:lnTo>
                      <a:lnTo>
                        <a:pt x="414" y="25"/>
                      </a:lnTo>
                      <a:lnTo>
                        <a:pt x="409" y="21"/>
                      </a:lnTo>
                      <a:lnTo>
                        <a:pt x="405" y="18"/>
                      </a:lnTo>
                      <a:lnTo>
                        <a:pt x="400" y="15"/>
                      </a:lnTo>
                      <a:lnTo>
                        <a:pt x="395" y="13"/>
                      </a:lnTo>
                      <a:lnTo>
                        <a:pt x="390" y="11"/>
                      </a:lnTo>
                      <a:lnTo>
                        <a:pt x="384" y="9"/>
                      </a:lnTo>
                      <a:lnTo>
                        <a:pt x="378" y="6"/>
                      </a:lnTo>
                      <a:lnTo>
                        <a:pt x="372" y="5"/>
                      </a:lnTo>
                      <a:lnTo>
                        <a:pt x="357" y="2"/>
                      </a:lnTo>
                      <a:lnTo>
                        <a:pt x="341" y="0"/>
                      </a:lnTo>
                      <a:lnTo>
                        <a:pt x="323" y="0"/>
                      </a:lnTo>
                      <a:lnTo>
                        <a:pt x="306" y="3"/>
                      </a:lnTo>
                      <a:lnTo>
                        <a:pt x="290" y="5"/>
                      </a:lnTo>
                      <a:lnTo>
                        <a:pt x="275" y="9"/>
                      </a:lnTo>
                      <a:lnTo>
                        <a:pt x="263" y="11"/>
                      </a:lnTo>
                      <a:lnTo>
                        <a:pt x="255" y="14"/>
                      </a:lnTo>
                      <a:lnTo>
                        <a:pt x="247" y="19"/>
                      </a:lnTo>
                      <a:lnTo>
                        <a:pt x="241" y="25"/>
                      </a:lnTo>
                      <a:lnTo>
                        <a:pt x="237" y="32"/>
                      </a:lnTo>
                      <a:lnTo>
                        <a:pt x="234" y="38"/>
                      </a:lnTo>
                      <a:lnTo>
                        <a:pt x="234" y="44"/>
                      </a:lnTo>
                      <a:lnTo>
                        <a:pt x="239" y="50"/>
                      </a:lnTo>
                      <a:lnTo>
                        <a:pt x="247" y="53"/>
                      </a:lnTo>
                      <a:lnTo>
                        <a:pt x="260" y="53"/>
                      </a:lnTo>
                      <a:lnTo>
                        <a:pt x="280" y="50"/>
                      </a:lnTo>
                      <a:lnTo>
                        <a:pt x="302" y="50"/>
                      </a:lnTo>
                      <a:lnTo>
                        <a:pt x="325" y="52"/>
                      </a:lnTo>
                      <a:lnTo>
                        <a:pt x="347" y="58"/>
                      </a:lnTo>
                      <a:lnTo>
                        <a:pt x="365" y="69"/>
                      </a:lnTo>
                      <a:lnTo>
                        <a:pt x="379" y="86"/>
                      </a:lnTo>
                      <a:lnTo>
                        <a:pt x="386" y="109"/>
                      </a:lnTo>
                      <a:lnTo>
                        <a:pt x="385" y="140"/>
                      </a:lnTo>
                      <a:lnTo>
                        <a:pt x="384" y="141"/>
                      </a:lnTo>
                      <a:lnTo>
                        <a:pt x="384" y="143"/>
                      </a:lnTo>
                      <a:lnTo>
                        <a:pt x="384" y="144"/>
                      </a:lnTo>
                      <a:lnTo>
                        <a:pt x="384" y="147"/>
                      </a:lnTo>
                      <a:lnTo>
                        <a:pt x="378" y="156"/>
                      </a:lnTo>
                      <a:lnTo>
                        <a:pt x="372" y="165"/>
                      </a:lnTo>
                      <a:lnTo>
                        <a:pt x="367" y="175"/>
                      </a:lnTo>
                      <a:lnTo>
                        <a:pt x="361" y="184"/>
                      </a:lnTo>
                      <a:lnTo>
                        <a:pt x="356" y="193"/>
                      </a:lnTo>
                      <a:lnTo>
                        <a:pt x="351" y="202"/>
                      </a:lnTo>
                      <a:lnTo>
                        <a:pt x="346" y="210"/>
                      </a:lnTo>
                      <a:lnTo>
                        <a:pt x="340" y="218"/>
                      </a:lnTo>
                      <a:lnTo>
                        <a:pt x="336" y="226"/>
                      </a:lnTo>
                      <a:lnTo>
                        <a:pt x="330" y="234"/>
                      </a:lnTo>
                      <a:lnTo>
                        <a:pt x="325" y="242"/>
                      </a:lnTo>
                      <a:lnTo>
                        <a:pt x="321" y="249"/>
                      </a:lnTo>
                      <a:lnTo>
                        <a:pt x="315" y="258"/>
                      </a:lnTo>
                      <a:lnTo>
                        <a:pt x="308" y="266"/>
                      </a:lnTo>
                      <a:lnTo>
                        <a:pt x="303" y="274"/>
                      </a:lnTo>
                      <a:lnTo>
                        <a:pt x="299" y="281"/>
                      </a:lnTo>
                      <a:lnTo>
                        <a:pt x="294" y="288"/>
                      </a:lnTo>
                      <a:lnTo>
                        <a:pt x="291" y="293"/>
                      </a:lnTo>
                      <a:lnTo>
                        <a:pt x="288" y="297"/>
                      </a:lnTo>
                      <a:lnTo>
                        <a:pt x="286" y="299"/>
                      </a:lnTo>
                      <a:lnTo>
                        <a:pt x="281" y="308"/>
                      </a:lnTo>
                      <a:lnTo>
                        <a:pt x="276" y="319"/>
                      </a:lnTo>
                      <a:lnTo>
                        <a:pt x="269" y="333"/>
                      </a:lnTo>
                      <a:lnTo>
                        <a:pt x="262" y="348"/>
                      </a:lnTo>
                      <a:lnTo>
                        <a:pt x="257" y="359"/>
                      </a:lnTo>
                      <a:lnTo>
                        <a:pt x="254" y="372"/>
                      </a:lnTo>
                      <a:lnTo>
                        <a:pt x="250" y="382"/>
                      </a:lnTo>
                      <a:lnTo>
                        <a:pt x="247" y="389"/>
                      </a:lnTo>
                      <a:lnTo>
                        <a:pt x="240" y="394"/>
                      </a:lnTo>
                      <a:lnTo>
                        <a:pt x="229" y="396"/>
                      </a:lnTo>
                      <a:lnTo>
                        <a:pt x="216" y="396"/>
                      </a:lnTo>
                      <a:lnTo>
                        <a:pt x="202" y="396"/>
                      </a:lnTo>
                      <a:lnTo>
                        <a:pt x="187" y="395"/>
                      </a:lnTo>
                      <a:lnTo>
                        <a:pt x="172" y="393"/>
                      </a:lnTo>
                      <a:lnTo>
                        <a:pt x="160" y="391"/>
                      </a:lnTo>
                      <a:lnTo>
                        <a:pt x="149" y="389"/>
                      </a:lnTo>
                      <a:lnTo>
                        <a:pt x="143" y="388"/>
                      </a:lnTo>
                      <a:lnTo>
                        <a:pt x="138" y="388"/>
                      </a:lnTo>
                      <a:lnTo>
                        <a:pt x="132" y="388"/>
                      </a:lnTo>
                      <a:lnTo>
                        <a:pt x="126" y="387"/>
                      </a:lnTo>
                      <a:lnTo>
                        <a:pt x="125" y="394"/>
                      </a:lnTo>
                      <a:lnTo>
                        <a:pt x="125" y="402"/>
                      </a:lnTo>
                      <a:lnTo>
                        <a:pt x="125" y="410"/>
                      </a:lnTo>
                      <a:lnTo>
                        <a:pt x="127" y="418"/>
                      </a:lnTo>
                      <a:lnTo>
                        <a:pt x="133" y="431"/>
                      </a:lnTo>
                      <a:lnTo>
                        <a:pt x="141" y="446"/>
                      </a:lnTo>
                      <a:lnTo>
                        <a:pt x="147" y="462"/>
                      </a:lnTo>
                      <a:lnTo>
                        <a:pt x="149" y="480"/>
                      </a:lnTo>
                      <a:lnTo>
                        <a:pt x="149" y="496"/>
                      </a:lnTo>
                      <a:lnTo>
                        <a:pt x="153" y="505"/>
                      </a:lnTo>
                      <a:lnTo>
                        <a:pt x="156" y="512"/>
                      </a:lnTo>
                      <a:lnTo>
                        <a:pt x="161" y="523"/>
                      </a:lnTo>
                      <a:lnTo>
                        <a:pt x="162" y="529"/>
                      </a:lnTo>
                      <a:lnTo>
                        <a:pt x="161" y="536"/>
                      </a:lnTo>
                      <a:lnTo>
                        <a:pt x="157" y="544"/>
                      </a:lnTo>
                      <a:lnTo>
                        <a:pt x="153" y="551"/>
                      </a:lnTo>
                      <a:lnTo>
                        <a:pt x="147" y="559"/>
                      </a:lnTo>
                      <a:lnTo>
                        <a:pt x="140" y="567"/>
                      </a:lnTo>
                      <a:lnTo>
                        <a:pt x="133" y="574"/>
                      </a:lnTo>
                      <a:lnTo>
                        <a:pt x="125" y="581"/>
                      </a:lnTo>
                      <a:lnTo>
                        <a:pt x="117" y="588"/>
                      </a:lnTo>
                      <a:lnTo>
                        <a:pt x="111" y="596"/>
                      </a:lnTo>
                      <a:lnTo>
                        <a:pt x="105" y="605"/>
                      </a:lnTo>
                      <a:lnTo>
                        <a:pt x="102" y="615"/>
                      </a:lnTo>
                      <a:lnTo>
                        <a:pt x="99" y="625"/>
                      </a:lnTo>
                      <a:lnTo>
                        <a:pt x="95" y="635"/>
                      </a:lnTo>
                      <a:lnTo>
                        <a:pt x="93" y="646"/>
                      </a:lnTo>
                      <a:lnTo>
                        <a:pt x="90" y="655"/>
                      </a:lnTo>
                      <a:lnTo>
                        <a:pt x="88" y="663"/>
                      </a:lnTo>
                      <a:lnTo>
                        <a:pt x="86" y="669"/>
                      </a:lnTo>
                      <a:lnTo>
                        <a:pt x="85" y="674"/>
                      </a:lnTo>
                      <a:lnTo>
                        <a:pt x="81" y="679"/>
                      </a:lnTo>
                      <a:lnTo>
                        <a:pt x="77" y="684"/>
                      </a:lnTo>
                      <a:lnTo>
                        <a:pt x="71" y="690"/>
                      </a:lnTo>
                      <a:lnTo>
                        <a:pt x="62" y="700"/>
                      </a:lnTo>
                      <a:lnTo>
                        <a:pt x="49" y="712"/>
                      </a:lnTo>
                      <a:lnTo>
                        <a:pt x="38" y="726"/>
                      </a:lnTo>
                      <a:lnTo>
                        <a:pt x="31" y="740"/>
                      </a:lnTo>
                      <a:lnTo>
                        <a:pt x="27" y="754"/>
                      </a:lnTo>
                      <a:lnTo>
                        <a:pt x="27" y="768"/>
                      </a:lnTo>
                      <a:close/>
                    </a:path>
                  </a:pathLst>
                </a:custGeom>
                <a:solidFill>
                  <a:srgbClr val="FFFFFF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5893" name="Freeform 53"/>
                <p:cNvSpPr>
                  <a:spLocks/>
                </p:cNvSpPr>
                <p:nvPr/>
              </p:nvSpPr>
              <p:spPr bwMode="auto">
                <a:xfrm>
                  <a:off x="3515" y="2602"/>
                  <a:ext cx="292" cy="395"/>
                </a:xfrm>
                <a:custGeom>
                  <a:avLst/>
                  <a:gdLst/>
                  <a:ahLst/>
                  <a:cxnLst>
                    <a:cxn ang="0">
                      <a:pos x="198" y="345"/>
                    </a:cxn>
                    <a:cxn ang="0">
                      <a:pos x="251" y="325"/>
                    </a:cxn>
                    <a:cxn ang="0">
                      <a:pos x="290" y="293"/>
                    </a:cxn>
                    <a:cxn ang="0">
                      <a:pos x="343" y="229"/>
                    </a:cxn>
                    <a:cxn ang="0">
                      <a:pos x="347" y="123"/>
                    </a:cxn>
                    <a:cxn ang="0">
                      <a:pos x="393" y="113"/>
                    </a:cxn>
                    <a:cxn ang="0">
                      <a:pos x="396" y="128"/>
                    </a:cxn>
                    <a:cxn ang="0">
                      <a:pos x="435" y="127"/>
                    </a:cxn>
                    <a:cxn ang="0">
                      <a:pos x="499" y="120"/>
                    </a:cxn>
                    <a:cxn ang="0">
                      <a:pos x="533" y="181"/>
                    </a:cxn>
                    <a:cxn ang="0">
                      <a:pos x="535" y="214"/>
                    </a:cxn>
                    <a:cxn ang="0">
                      <a:pos x="541" y="240"/>
                    </a:cxn>
                    <a:cxn ang="0">
                      <a:pos x="553" y="340"/>
                    </a:cxn>
                    <a:cxn ang="0">
                      <a:pos x="582" y="399"/>
                    </a:cxn>
                    <a:cxn ang="0">
                      <a:pos x="548" y="457"/>
                    </a:cxn>
                    <a:cxn ang="0">
                      <a:pos x="525" y="469"/>
                    </a:cxn>
                    <a:cxn ang="0">
                      <a:pos x="496" y="524"/>
                    </a:cxn>
                    <a:cxn ang="0">
                      <a:pos x="467" y="595"/>
                    </a:cxn>
                    <a:cxn ang="0">
                      <a:pos x="380" y="704"/>
                    </a:cxn>
                    <a:cxn ang="0">
                      <a:pos x="281" y="789"/>
                    </a:cxn>
                    <a:cxn ang="0">
                      <a:pos x="250" y="774"/>
                    </a:cxn>
                    <a:cxn ang="0">
                      <a:pos x="240" y="788"/>
                    </a:cxn>
                    <a:cxn ang="0">
                      <a:pos x="225" y="752"/>
                    </a:cxn>
                    <a:cxn ang="0">
                      <a:pos x="273" y="727"/>
                    </a:cxn>
                    <a:cxn ang="0">
                      <a:pos x="312" y="691"/>
                    </a:cxn>
                    <a:cxn ang="0">
                      <a:pos x="343" y="638"/>
                    </a:cxn>
                    <a:cxn ang="0">
                      <a:pos x="355" y="611"/>
                    </a:cxn>
                    <a:cxn ang="0">
                      <a:pos x="370" y="562"/>
                    </a:cxn>
                    <a:cxn ang="0">
                      <a:pos x="380" y="527"/>
                    </a:cxn>
                    <a:cxn ang="0">
                      <a:pos x="349" y="503"/>
                    </a:cxn>
                    <a:cxn ang="0">
                      <a:pos x="306" y="475"/>
                    </a:cxn>
                    <a:cxn ang="0">
                      <a:pos x="270" y="442"/>
                    </a:cxn>
                    <a:cxn ang="0">
                      <a:pos x="232" y="401"/>
                    </a:cxn>
                    <a:cxn ang="0">
                      <a:pos x="205" y="370"/>
                    </a:cxn>
                    <a:cxn ang="0">
                      <a:pos x="140" y="319"/>
                    </a:cxn>
                    <a:cxn ang="0">
                      <a:pos x="59" y="190"/>
                    </a:cxn>
                    <a:cxn ang="0">
                      <a:pos x="29" y="115"/>
                    </a:cxn>
                    <a:cxn ang="0">
                      <a:pos x="0" y="52"/>
                    </a:cxn>
                    <a:cxn ang="0">
                      <a:pos x="29" y="51"/>
                    </a:cxn>
                    <a:cxn ang="0">
                      <a:pos x="74" y="74"/>
                    </a:cxn>
                    <a:cxn ang="0">
                      <a:pos x="114" y="76"/>
                    </a:cxn>
                    <a:cxn ang="0">
                      <a:pos x="153" y="62"/>
                    </a:cxn>
                    <a:cxn ang="0">
                      <a:pos x="193" y="52"/>
                    </a:cxn>
                    <a:cxn ang="0">
                      <a:pos x="230" y="48"/>
                    </a:cxn>
                    <a:cxn ang="0">
                      <a:pos x="269" y="51"/>
                    </a:cxn>
                    <a:cxn ang="0">
                      <a:pos x="300" y="21"/>
                    </a:cxn>
                    <a:cxn ang="0">
                      <a:pos x="360" y="0"/>
                    </a:cxn>
                    <a:cxn ang="0">
                      <a:pos x="347" y="86"/>
                    </a:cxn>
                    <a:cxn ang="0">
                      <a:pos x="338" y="171"/>
                    </a:cxn>
                    <a:cxn ang="0">
                      <a:pos x="297" y="268"/>
                    </a:cxn>
                    <a:cxn ang="0">
                      <a:pos x="242" y="305"/>
                    </a:cxn>
                    <a:cxn ang="0">
                      <a:pos x="190" y="311"/>
                    </a:cxn>
                    <a:cxn ang="0">
                      <a:pos x="133" y="298"/>
                    </a:cxn>
                    <a:cxn ang="0">
                      <a:pos x="90" y="261"/>
                    </a:cxn>
                    <a:cxn ang="0">
                      <a:pos x="144" y="313"/>
                    </a:cxn>
                  </a:cxnLst>
                  <a:rect l="0" t="0" r="r" b="b"/>
                  <a:pathLst>
                    <a:path w="584" h="791">
                      <a:moveTo>
                        <a:pt x="160" y="319"/>
                      </a:moveTo>
                      <a:lnTo>
                        <a:pt x="163" y="322"/>
                      </a:lnTo>
                      <a:lnTo>
                        <a:pt x="169" y="328"/>
                      </a:lnTo>
                      <a:lnTo>
                        <a:pt x="175" y="332"/>
                      </a:lnTo>
                      <a:lnTo>
                        <a:pt x="182" y="337"/>
                      </a:lnTo>
                      <a:lnTo>
                        <a:pt x="190" y="342"/>
                      </a:lnTo>
                      <a:lnTo>
                        <a:pt x="198" y="345"/>
                      </a:lnTo>
                      <a:lnTo>
                        <a:pt x="206" y="347"/>
                      </a:lnTo>
                      <a:lnTo>
                        <a:pt x="215" y="347"/>
                      </a:lnTo>
                      <a:lnTo>
                        <a:pt x="223" y="345"/>
                      </a:lnTo>
                      <a:lnTo>
                        <a:pt x="231" y="342"/>
                      </a:lnTo>
                      <a:lnTo>
                        <a:pt x="238" y="337"/>
                      </a:lnTo>
                      <a:lnTo>
                        <a:pt x="245" y="331"/>
                      </a:lnTo>
                      <a:lnTo>
                        <a:pt x="251" y="325"/>
                      </a:lnTo>
                      <a:lnTo>
                        <a:pt x="256" y="320"/>
                      </a:lnTo>
                      <a:lnTo>
                        <a:pt x="261" y="314"/>
                      </a:lnTo>
                      <a:lnTo>
                        <a:pt x="266" y="308"/>
                      </a:lnTo>
                      <a:lnTo>
                        <a:pt x="270" y="305"/>
                      </a:lnTo>
                      <a:lnTo>
                        <a:pt x="277" y="301"/>
                      </a:lnTo>
                      <a:lnTo>
                        <a:pt x="284" y="298"/>
                      </a:lnTo>
                      <a:lnTo>
                        <a:pt x="290" y="293"/>
                      </a:lnTo>
                      <a:lnTo>
                        <a:pt x="301" y="284"/>
                      </a:lnTo>
                      <a:lnTo>
                        <a:pt x="312" y="275"/>
                      </a:lnTo>
                      <a:lnTo>
                        <a:pt x="320" y="266"/>
                      </a:lnTo>
                      <a:lnTo>
                        <a:pt x="327" y="255"/>
                      </a:lnTo>
                      <a:lnTo>
                        <a:pt x="332" y="246"/>
                      </a:lnTo>
                      <a:lnTo>
                        <a:pt x="338" y="237"/>
                      </a:lnTo>
                      <a:lnTo>
                        <a:pt x="343" y="229"/>
                      </a:lnTo>
                      <a:lnTo>
                        <a:pt x="347" y="221"/>
                      </a:lnTo>
                      <a:lnTo>
                        <a:pt x="352" y="201"/>
                      </a:lnTo>
                      <a:lnTo>
                        <a:pt x="351" y="176"/>
                      </a:lnTo>
                      <a:lnTo>
                        <a:pt x="347" y="152"/>
                      </a:lnTo>
                      <a:lnTo>
                        <a:pt x="345" y="130"/>
                      </a:lnTo>
                      <a:lnTo>
                        <a:pt x="346" y="128"/>
                      </a:lnTo>
                      <a:lnTo>
                        <a:pt x="347" y="123"/>
                      </a:lnTo>
                      <a:lnTo>
                        <a:pt x="351" y="120"/>
                      </a:lnTo>
                      <a:lnTo>
                        <a:pt x="354" y="116"/>
                      </a:lnTo>
                      <a:lnTo>
                        <a:pt x="380" y="109"/>
                      </a:lnTo>
                      <a:lnTo>
                        <a:pt x="374" y="117"/>
                      </a:lnTo>
                      <a:lnTo>
                        <a:pt x="376" y="116"/>
                      </a:lnTo>
                      <a:lnTo>
                        <a:pt x="383" y="114"/>
                      </a:lnTo>
                      <a:lnTo>
                        <a:pt x="393" y="113"/>
                      </a:lnTo>
                      <a:lnTo>
                        <a:pt x="406" y="114"/>
                      </a:lnTo>
                      <a:lnTo>
                        <a:pt x="404" y="115"/>
                      </a:lnTo>
                      <a:lnTo>
                        <a:pt x="399" y="118"/>
                      </a:lnTo>
                      <a:lnTo>
                        <a:pt x="395" y="122"/>
                      </a:lnTo>
                      <a:lnTo>
                        <a:pt x="391" y="127"/>
                      </a:lnTo>
                      <a:lnTo>
                        <a:pt x="393" y="127"/>
                      </a:lnTo>
                      <a:lnTo>
                        <a:pt x="396" y="128"/>
                      </a:lnTo>
                      <a:lnTo>
                        <a:pt x="398" y="129"/>
                      </a:lnTo>
                      <a:lnTo>
                        <a:pt x="401" y="129"/>
                      </a:lnTo>
                      <a:lnTo>
                        <a:pt x="405" y="129"/>
                      </a:lnTo>
                      <a:lnTo>
                        <a:pt x="411" y="129"/>
                      </a:lnTo>
                      <a:lnTo>
                        <a:pt x="418" y="128"/>
                      </a:lnTo>
                      <a:lnTo>
                        <a:pt x="428" y="127"/>
                      </a:lnTo>
                      <a:lnTo>
                        <a:pt x="435" y="127"/>
                      </a:lnTo>
                      <a:lnTo>
                        <a:pt x="443" y="127"/>
                      </a:lnTo>
                      <a:lnTo>
                        <a:pt x="453" y="125"/>
                      </a:lnTo>
                      <a:lnTo>
                        <a:pt x="464" y="125"/>
                      </a:lnTo>
                      <a:lnTo>
                        <a:pt x="473" y="124"/>
                      </a:lnTo>
                      <a:lnTo>
                        <a:pt x="483" y="123"/>
                      </a:lnTo>
                      <a:lnTo>
                        <a:pt x="492" y="122"/>
                      </a:lnTo>
                      <a:lnTo>
                        <a:pt x="499" y="120"/>
                      </a:lnTo>
                      <a:lnTo>
                        <a:pt x="506" y="135"/>
                      </a:lnTo>
                      <a:lnTo>
                        <a:pt x="508" y="146"/>
                      </a:lnTo>
                      <a:lnTo>
                        <a:pt x="510" y="156"/>
                      </a:lnTo>
                      <a:lnTo>
                        <a:pt x="512" y="164"/>
                      </a:lnTo>
                      <a:lnTo>
                        <a:pt x="519" y="171"/>
                      </a:lnTo>
                      <a:lnTo>
                        <a:pt x="527" y="176"/>
                      </a:lnTo>
                      <a:lnTo>
                        <a:pt x="533" y="181"/>
                      </a:lnTo>
                      <a:lnTo>
                        <a:pt x="535" y="182"/>
                      </a:lnTo>
                      <a:lnTo>
                        <a:pt x="527" y="186"/>
                      </a:lnTo>
                      <a:lnTo>
                        <a:pt x="544" y="207"/>
                      </a:lnTo>
                      <a:lnTo>
                        <a:pt x="540" y="205"/>
                      </a:lnTo>
                      <a:lnTo>
                        <a:pt x="531" y="201"/>
                      </a:lnTo>
                      <a:lnTo>
                        <a:pt x="528" y="202"/>
                      </a:lnTo>
                      <a:lnTo>
                        <a:pt x="535" y="214"/>
                      </a:lnTo>
                      <a:lnTo>
                        <a:pt x="545" y="230"/>
                      </a:lnTo>
                      <a:lnTo>
                        <a:pt x="550" y="240"/>
                      </a:lnTo>
                      <a:lnTo>
                        <a:pt x="550" y="246"/>
                      </a:lnTo>
                      <a:lnTo>
                        <a:pt x="550" y="247"/>
                      </a:lnTo>
                      <a:lnTo>
                        <a:pt x="548" y="245"/>
                      </a:lnTo>
                      <a:lnTo>
                        <a:pt x="543" y="240"/>
                      </a:lnTo>
                      <a:lnTo>
                        <a:pt x="541" y="240"/>
                      </a:lnTo>
                      <a:lnTo>
                        <a:pt x="542" y="252"/>
                      </a:lnTo>
                      <a:lnTo>
                        <a:pt x="550" y="268"/>
                      </a:lnTo>
                      <a:lnTo>
                        <a:pt x="558" y="279"/>
                      </a:lnTo>
                      <a:lnTo>
                        <a:pt x="563" y="291"/>
                      </a:lnTo>
                      <a:lnTo>
                        <a:pt x="560" y="305"/>
                      </a:lnTo>
                      <a:lnTo>
                        <a:pt x="554" y="322"/>
                      </a:lnTo>
                      <a:lnTo>
                        <a:pt x="553" y="340"/>
                      </a:lnTo>
                      <a:lnTo>
                        <a:pt x="557" y="360"/>
                      </a:lnTo>
                      <a:lnTo>
                        <a:pt x="565" y="377"/>
                      </a:lnTo>
                      <a:lnTo>
                        <a:pt x="574" y="389"/>
                      </a:lnTo>
                      <a:lnTo>
                        <a:pt x="580" y="393"/>
                      </a:lnTo>
                      <a:lnTo>
                        <a:pt x="583" y="393"/>
                      </a:lnTo>
                      <a:lnTo>
                        <a:pt x="584" y="392"/>
                      </a:lnTo>
                      <a:lnTo>
                        <a:pt x="582" y="399"/>
                      </a:lnTo>
                      <a:lnTo>
                        <a:pt x="575" y="411"/>
                      </a:lnTo>
                      <a:lnTo>
                        <a:pt x="568" y="422"/>
                      </a:lnTo>
                      <a:lnTo>
                        <a:pt x="566" y="429"/>
                      </a:lnTo>
                      <a:lnTo>
                        <a:pt x="565" y="438"/>
                      </a:lnTo>
                      <a:lnTo>
                        <a:pt x="561" y="446"/>
                      </a:lnTo>
                      <a:lnTo>
                        <a:pt x="554" y="452"/>
                      </a:lnTo>
                      <a:lnTo>
                        <a:pt x="548" y="457"/>
                      </a:lnTo>
                      <a:lnTo>
                        <a:pt x="540" y="461"/>
                      </a:lnTo>
                      <a:lnTo>
                        <a:pt x="534" y="463"/>
                      </a:lnTo>
                      <a:lnTo>
                        <a:pt x="529" y="465"/>
                      </a:lnTo>
                      <a:lnTo>
                        <a:pt x="527" y="465"/>
                      </a:lnTo>
                      <a:lnTo>
                        <a:pt x="526" y="466"/>
                      </a:lnTo>
                      <a:lnTo>
                        <a:pt x="526" y="467"/>
                      </a:lnTo>
                      <a:lnTo>
                        <a:pt x="525" y="469"/>
                      </a:lnTo>
                      <a:lnTo>
                        <a:pt x="523" y="470"/>
                      </a:lnTo>
                      <a:lnTo>
                        <a:pt x="517" y="484"/>
                      </a:lnTo>
                      <a:lnTo>
                        <a:pt x="512" y="497"/>
                      </a:lnTo>
                      <a:lnTo>
                        <a:pt x="507" y="505"/>
                      </a:lnTo>
                      <a:lnTo>
                        <a:pt x="502" y="511"/>
                      </a:lnTo>
                      <a:lnTo>
                        <a:pt x="498" y="518"/>
                      </a:lnTo>
                      <a:lnTo>
                        <a:pt x="496" y="524"/>
                      </a:lnTo>
                      <a:lnTo>
                        <a:pt x="493" y="531"/>
                      </a:lnTo>
                      <a:lnTo>
                        <a:pt x="490" y="538"/>
                      </a:lnTo>
                      <a:lnTo>
                        <a:pt x="485" y="546"/>
                      </a:lnTo>
                      <a:lnTo>
                        <a:pt x="482" y="557"/>
                      </a:lnTo>
                      <a:lnTo>
                        <a:pt x="479" y="568"/>
                      </a:lnTo>
                      <a:lnTo>
                        <a:pt x="473" y="581"/>
                      </a:lnTo>
                      <a:lnTo>
                        <a:pt x="467" y="595"/>
                      </a:lnTo>
                      <a:lnTo>
                        <a:pt x="460" y="608"/>
                      </a:lnTo>
                      <a:lnTo>
                        <a:pt x="450" y="622"/>
                      </a:lnTo>
                      <a:lnTo>
                        <a:pt x="438" y="637"/>
                      </a:lnTo>
                      <a:lnTo>
                        <a:pt x="424" y="652"/>
                      </a:lnTo>
                      <a:lnTo>
                        <a:pt x="411" y="668"/>
                      </a:lnTo>
                      <a:lnTo>
                        <a:pt x="396" y="687"/>
                      </a:lnTo>
                      <a:lnTo>
                        <a:pt x="380" y="704"/>
                      </a:lnTo>
                      <a:lnTo>
                        <a:pt x="362" y="722"/>
                      </a:lnTo>
                      <a:lnTo>
                        <a:pt x="344" y="741"/>
                      </a:lnTo>
                      <a:lnTo>
                        <a:pt x="324" y="759"/>
                      </a:lnTo>
                      <a:lnTo>
                        <a:pt x="302" y="776"/>
                      </a:lnTo>
                      <a:lnTo>
                        <a:pt x="294" y="782"/>
                      </a:lnTo>
                      <a:lnTo>
                        <a:pt x="288" y="785"/>
                      </a:lnTo>
                      <a:lnTo>
                        <a:pt x="281" y="789"/>
                      </a:lnTo>
                      <a:lnTo>
                        <a:pt x="275" y="790"/>
                      </a:lnTo>
                      <a:lnTo>
                        <a:pt x="269" y="791"/>
                      </a:lnTo>
                      <a:lnTo>
                        <a:pt x="263" y="791"/>
                      </a:lnTo>
                      <a:lnTo>
                        <a:pt x="256" y="790"/>
                      </a:lnTo>
                      <a:lnTo>
                        <a:pt x="251" y="788"/>
                      </a:lnTo>
                      <a:lnTo>
                        <a:pt x="250" y="781"/>
                      </a:lnTo>
                      <a:lnTo>
                        <a:pt x="250" y="774"/>
                      </a:lnTo>
                      <a:lnTo>
                        <a:pt x="251" y="769"/>
                      </a:lnTo>
                      <a:lnTo>
                        <a:pt x="251" y="767"/>
                      </a:lnTo>
                      <a:lnTo>
                        <a:pt x="246" y="771"/>
                      </a:lnTo>
                      <a:lnTo>
                        <a:pt x="244" y="774"/>
                      </a:lnTo>
                      <a:lnTo>
                        <a:pt x="243" y="779"/>
                      </a:lnTo>
                      <a:lnTo>
                        <a:pt x="243" y="787"/>
                      </a:lnTo>
                      <a:lnTo>
                        <a:pt x="240" y="788"/>
                      </a:lnTo>
                      <a:lnTo>
                        <a:pt x="238" y="787"/>
                      </a:lnTo>
                      <a:lnTo>
                        <a:pt x="236" y="784"/>
                      </a:lnTo>
                      <a:lnTo>
                        <a:pt x="233" y="783"/>
                      </a:lnTo>
                      <a:lnTo>
                        <a:pt x="230" y="780"/>
                      </a:lnTo>
                      <a:lnTo>
                        <a:pt x="228" y="772"/>
                      </a:lnTo>
                      <a:lnTo>
                        <a:pt x="227" y="761"/>
                      </a:lnTo>
                      <a:lnTo>
                        <a:pt x="225" y="752"/>
                      </a:lnTo>
                      <a:lnTo>
                        <a:pt x="227" y="748"/>
                      </a:lnTo>
                      <a:lnTo>
                        <a:pt x="230" y="744"/>
                      </a:lnTo>
                      <a:lnTo>
                        <a:pt x="236" y="739"/>
                      </a:lnTo>
                      <a:lnTo>
                        <a:pt x="244" y="736"/>
                      </a:lnTo>
                      <a:lnTo>
                        <a:pt x="253" y="733"/>
                      </a:lnTo>
                      <a:lnTo>
                        <a:pt x="262" y="729"/>
                      </a:lnTo>
                      <a:lnTo>
                        <a:pt x="273" y="727"/>
                      </a:lnTo>
                      <a:lnTo>
                        <a:pt x="283" y="725"/>
                      </a:lnTo>
                      <a:lnTo>
                        <a:pt x="288" y="721"/>
                      </a:lnTo>
                      <a:lnTo>
                        <a:pt x="292" y="716"/>
                      </a:lnTo>
                      <a:lnTo>
                        <a:pt x="298" y="710"/>
                      </a:lnTo>
                      <a:lnTo>
                        <a:pt x="304" y="703"/>
                      </a:lnTo>
                      <a:lnTo>
                        <a:pt x="307" y="697"/>
                      </a:lnTo>
                      <a:lnTo>
                        <a:pt x="312" y="691"/>
                      </a:lnTo>
                      <a:lnTo>
                        <a:pt x="315" y="685"/>
                      </a:lnTo>
                      <a:lnTo>
                        <a:pt x="319" y="680"/>
                      </a:lnTo>
                      <a:lnTo>
                        <a:pt x="324" y="670"/>
                      </a:lnTo>
                      <a:lnTo>
                        <a:pt x="330" y="661"/>
                      </a:lnTo>
                      <a:lnTo>
                        <a:pt x="336" y="652"/>
                      </a:lnTo>
                      <a:lnTo>
                        <a:pt x="340" y="643"/>
                      </a:lnTo>
                      <a:lnTo>
                        <a:pt x="343" y="638"/>
                      </a:lnTo>
                      <a:lnTo>
                        <a:pt x="345" y="633"/>
                      </a:lnTo>
                      <a:lnTo>
                        <a:pt x="347" y="628"/>
                      </a:lnTo>
                      <a:lnTo>
                        <a:pt x="350" y="624"/>
                      </a:lnTo>
                      <a:lnTo>
                        <a:pt x="352" y="620"/>
                      </a:lnTo>
                      <a:lnTo>
                        <a:pt x="353" y="616"/>
                      </a:lnTo>
                      <a:lnTo>
                        <a:pt x="354" y="613"/>
                      </a:lnTo>
                      <a:lnTo>
                        <a:pt x="355" y="611"/>
                      </a:lnTo>
                      <a:lnTo>
                        <a:pt x="355" y="607"/>
                      </a:lnTo>
                      <a:lnTo>
                        <a:pt x="357" y="603"/>
                      </a:lnTo>
                      <a:lnTo>
                        <a:pt x="359" y="598"/>
                      </a:lnTo>
                      <a:lnTo>
                        <a:pt x="360" y="592"/>
                      </a:lnTo>
                      <a:lnTo>
                        <a:pt x="362" y="585"/>
                      </a:lnTo>
                      <a:lnTo>
                        <a:pt x="366" y="574"/>
                      </a:lnTo>
                      <a:lnTo>
                        <a:pt x="370" y="562"/>
                      </a:lnTo>
                      <a:lnTo>
                        <a:pt x="373" y="553"/>
                      </a:lnTo>
                      <a:lnTo>
                        <a:pt x="374" y="549"/>
                      </a:lnTo>
                      <a:lnTo>
                        <a:pt x="375" y="547"/>
                      </a:lnTo>
                      <a:lnTo>
                        <a:pt x="375" y="547"/>
                      </a:lnTo>
                      <a:lnTo>
                        <a:pt x="376" y="543"/>
                      </a:lnTo>
                      <a:lnTo>
                        <a:pt x="377" y="535"/>
                      </a:lnTo>
                      <a:lnTo>
                        <a:pt x="380" y="527"/>
                      </a:lnTo>
                      <a:lnTo>
                        <a:pt x="381" y="519"/>
                      </a:lnTo>
                      <a:lnTo>
                        <a:pt x="382" y="513"/>
                      </a:lnTo>
                      <a:lnTo>
                        <a:pt x="375" y="511"/>
                      </a:lnTo>
                      <a:lnTo>
                        <a:pt x="368" y="509"/>
                      </a:lnTo>
                      <a:lnTo>
                        <a:pt x="361" y="507"/>
                      </a:lnTo>
                      <a:lnTo>
                        <a:pt x="355" y="505"/>
                      </a:lnTo>
                      <a:lnTo>
                        <a:pt x="349" y="503"/>
                      </a:lnTo>
                      <a:lnTo>
                        <a:pt x="343" y="499"/>
                      </a:lnTo>
                      <a:lnTo>
                        <a:pt x="336" y="496"/>
                      </a:lnTo>
                      <a:lnTo>
                        <a:pt x="330" y="492"/>
                      </a:lnTo>
                      <a:lnTo>
                        <a:pt x="323" y="489"/>
                      </a:lnTo>
                      <a:lnTo>
                        <a:pt x="317" y="484"/>
                      </a:lnTo>
                      <a:lnTo>
                        <a:pt x="312" y="480"/>
                      </a:lnTo>
                      <a:lnTo>
                        <a:pt x="306" y="475"/>
                      </a:lnTo>
                      <a:lnTo>
                        <a:pt x="301" y="472"/>
                      </a:lnTo>
                      <a:lnTo>
                        <a:pt x="298" y="467"/>
                      </a:lnTo>
                      <a:lnTo>
                        <a:pt x="294" y="462"/>
                      </a:lnTo>
                      <a:lnTo>
                        <a:pt x="291" y="459"/>
                      </a:lnTo>
                      <a:lnTo>
                        <a:pt x="284" y="453"/>
                      </a:lnTo>
                      <a:lnTo>
                        <a:pt x="277" y="447"/>
                      </a:lnTo>
                      <a:lnTo>
                        <a:pt x="270" y="442"/>
                      </a:lnTo>
                      <a:lnTo>
                        <a:pt x="263" y="435"/>
                      </a:lnTo>
                      <a:lnTo>
                        <a:pt x="256" y="428"/>
                      </a:lnTo>
                      <a:lnTo>
                        <a:pt x="250" y="421"/>
                      </a:lnTo>
                      <a:lnTo>
                        <a:pt x="243" y="414"/>
                      </a:lnTo>
                      <a:lnTo>
                        <a:pt x="237" y="407"/>
                      </a:lnTo>
                      <a:lnTo>
                        <a:pt x="235" y="405"/>
                      </a:lnTo>
                      <a:lnTo>
                        <a:pt x="232" y="401"/>
                      </a:lnTo>
                      <a:lnTo>
                        <a:pt x="230" y="399"/>
                      </a:lnTo>
                      <a:lnTo>
                        <a:pt x="228" y="397"/>
                      </a:lnTo>
                      <a:lnTo>
                        <a:pt x="220" y="389"/>
                      </a:lnTo>
                      <a:lnTo>
                        <a:pt x="214" y="382"/>
                      </a:lnTo>
                      <a:lnTo>
                        <a:pt x="209" y="376"/>
                      </a:lnTo>
                      <a:lnTo>
                        <a:pt x="206" y="373"/>
                      </a:lnTo>
                      <a:lnTo>
                        <a:pt x="205" y="370"/>
                      </a:lnTo>
                      <a:lnTo>
                        <a:pt x="201" y="368"/>
                      </a:lnTo>
                      <a:lnTo>
                        <a:pt x="198" y="365"/>
                      </a:lnTo>
                      <a:lnTo>
                        <a:pt x="192" y="360"/>
                      </a:lnTo>
                      <a:lnTo>
                        <a:pt x="182" y="352"/>
                      </a:lnTo>
                      <a:lnTo>
                        <a:pt x="169" y="342"/>
                      </a:lnTo>
                      <a:lnTo>
                        <a:pt x="155" y="330"/>
                      </a:lnTo>
                      <a:lnTo>
                        <a:pt x="140" y="319"/>
                      </a:lnTo>
                      <a:lnTo>
                        <a:pt x="125" y="306"/>
                      </a:lnTo>
                      <a:lnTo>
                        <a:pt x="110" y="292"/>
                      </a:lnTo>
                      <a:lnTo>
                        <a:pt x="98" y="278"/>
                      </a:lnTo>
                      <a:lnTo>
                        <a:pt x="86" y="265"/>
                      </a:lnTo>
                      <a:lnTo>
                        <a:pt x="68" y="235"/>
                      </a:lnTo>
                      <a:lnTo>
                        <a:pt x="60" y="210"/>
                      </a:lnTo>
                      <a:lnTo>
                        <a:pt x="59" y="190"/>
                      </a:lnTo>
                      <a:lnTo>
                        <a:pt x="59" y="168"/>
                      </a:lnTo>
                      <a:lnTo>
                        <a:pt x="56" y="160"/>
                      </a:lnTo>
                      <a:lnTo>
                        <a:pt x="50" y="150"/>
                      </a:lnTo>
                      <a:lnTo>
                        <a:pt x="44" y="139"/>
                      </a:lnTo>
                      <a:lnTo>
                        <a:pt x="36" y="129"/>
                      </a:lnTo>
                      <a:lnTo>
                        <a:pt x="31" y="121"/>
                      </a:lnTo>
                      <a:lnTo>
                        <a:pt x="29" y="115"/>
                      </a:lnTo>
                      <a:lnTo>
                        <a:pt x="27" y="110"/>
                      </a:lnTo>
                      <a:lnTo>
                        <a:pt x="25" y="105"/>
                      </a:lnTo>
                      <a:lnTo>
                        <a:pt x="21" y="95"/>
                      </a:lnTo>
                      <a:lnTo>
                        <a:pt x="15" y="84"/>
                      </a:lnTo>
                      <a:lnTo>
                        <a:pt x="8" y="72"/>
                      </a:lnTo>
                      <a:lnTo>
                        <a:pt x="2" y="61"/>
                      </a:lnTo>
                      <a:lnTo>
                        <a:pt x="0" y="52"/>
                      </a:lnTo>
                      <a:lnTo>
                        <a:pt x="1" y="47"/>
                      </a:lnTo>
                      <a:lnTo>
                        <a:pt x="6" y="46"/>
                      </a:lnTo>
                      <a:lnTo>
                        <a:pt x="13" y="47"/>
                      </a:lnTo>
                      <a:lnTo>
                        <a:pt x="16" y="47"/>
                      </a:lnTo>
                      <a:lnTo>
                        <a:pt x="19" y="48"/>
                      </a:lnTo>
                      <a:lnTo>
                        <a:pt x="24" y="49"/>
                      </a:lnTo>
                      <a:lnTo>
                        <a:pt x="29" y="51"/>
                      </a:lnTo>
                      <a:lnTo>
                        <a:pt x="34" y="53"/>
                      </a:lnTo>
                      <a:lnTo>
                        <a:pt x="40" y="55"/>
                      </a:lnTo>
                      <a:lnTo>
                        <a:pt x="47" y="59"/>
                      </a:lnTo>
                      <a:lnTo>
                        <a:pt x="55" y="62"/>
                      </a:lnTo>
                      <a:lnTo>
                        <a:pt x="60" y="66"/>
                      </a:lnTo>
                      <a:lnTo>
                        <a:pt x="67" y="69"/>
                      </a:lnTo>
                      <a:lnTo>
                        <a:pt x="74" y="74"/>
                      </a:lnTo>
                      <a:lnTo>
                        <a:pt x="82" y="77"/>
                      </a:lnTo>
                      <a:lnTo>
                        <a:pt x="88" y="81"/>
                      </a:lnTo>
                      <a:lnTo>
                        <a:pt x="95" y="83"/>
                      </a:lnTo>
                      <a:lnTo>
                        <a:pt x="101" y="84"/>
                      </a:lnTo>
                      <a:lnTo>
                        <a:pt x="106" y="82"/>
                      </a:lnTo>
                      <a:lnTo>
                        <a:pt x="109" y="79"/>
                      </a:lnTo>
                      <a:lnTo>
                        <a:pt x="114" y="76"/>
                      </a:lnTo>
                      <a:lnTo>
                        <a:pt x="121" y="72"/>
                      </a:lnTo>
                      <a:lnTo>
                        <a:pt x="128" y="70"/>
                      </a:lnTo>
                      <a:lnTo>
                        <a:pt x="132" y="69"/>
                      </a:lnTo>
                      <a:lnTo>
                        <a:pt x="137" y="67"/>
                      </a:lnTo>
                      <a:lnTo>
                        <a:pt x="143" y="66"/>
                      </a:lnTo>
                      <a:lnTo>
                        <a:pt x="147" y="63"/>
                      </a:lnTo>
                      <a:lnTo>
                        <a:pt x="153" y="62"/>
                      </a:lnTo>
                      <a:lnTo>
                        <a:pt x="159" y="60"/>
                      </a:lnTo>
                      <a:lnTo>
                        <a:pt x="163" y="59"/>
                      </a:lnTo>
                      <a:lnTo>
                        <a:pt x="169" y="58"/>
                      </a:lnTo>
                      <a:lnTo>
                        <a:pt x="176" y="56"/>
                      </a:lnTo>
                      <a:lnTo>
                        <a:pt x="182" y="54"/>
                      </a:lnTo>
                      <a:lnTo>
                        <a:pt x="187" y="53"/>
                      </a:lnTo>
                      <a:lnTo>
                        <a:pt x="193" y="52"/>
                      </a:lnTo>
                      <a:lnTo>
                        <a:pt x="199" y="51"/>
                      </a:lnTo>
                      <a:lnTo>
                        <a:pt x="204" y="51"/>
                      </a:lnTo>
                      <a:lnTo>
                        <a:pt x="209" y="49"/>
                      </a:lnTo>
                      <a:lnTo>
                        <a:pt x="214" y="49"/>
                      </a:lnTo>
                      <a:lnTo>
                        <a:pt x="220" y="48"/>
                      </a:lnTo>
                      <a:lnTo>
                        <a:pt x="225" y="48"/>
                      </a:lnTo>
                      <a:lnTo>
                        <a:pt x="230" y="48"/>
                      </a:lnTo>
                      <a:lnTo>
                        <a:pt x="236" y="48"/>
                      </a:lnTo>
                      <a:lnTo>
                        <a:pt x="243" y="49"/>
                      </a:lnTo>
                      <a:lnTo>
                        <a:pt x="248" y="51"/>
                      </a:lnTo>
                      <a:lnTo>
                        <a:pt x="254" y="52"/>
                      </a:lnTo>
                      <a:lnTo>
                        <a:pt x="258" y="53"/>
                      </a:lnTo>
                      <a:lnTo>
                        <a:pt x="263" y="53"/>
                      </a:lnTo>
                      <a:lnTo>
                        <a:pt x="269" y="51"/>
                      </a:lnTo>
                      <a:lnTo>
                        <a:pt x="274" y="48"/>
                      </a:lnTo>
                      <a:lnTo>
                        <a:pt x="277" y="45"/>
                      </a:lnTo>
                      <a:lnTo>
                        <a:pt x="281" y="40"/>
                      </a:lnTo>
                      <a:lnTo>
                        <a:pt x="285" y="36"/>
                      </a:lnTo>
                      <a:lnTo>
                        <a:pt x="289" y="31"/>
                      </a:lnTo>
                      <a:lnTo>
                        <a:pt x="293" y="26"/>
                      </a:lnTo>
                      <a:lnTo>
                        <a:pt x="300" y="21"/>
                      </a:lnTo>
                      <a:lnTo>
                        <a:pt x="308" y="16"/>
                      </a:lnTo>
                      <a:lnTo>
                        <a:pt x="317" y="12"/>
                      </a:lnTo>
                      <a:lnTo>
                        <a:pt x="328" y="7"/>
                      </a:lnTo>
                      <a:lnTo>
                        <a:pt x="338" y="3"/>
                      </a:lnTo>
                      <a:lnTo>
                        <a:pt x="347" y="1"/>
                      </a:lnTo>
                      <a:lnTo>
                        <a:pt x="354" y="0"/>
                      </a:lnTo>
                      <a:lnTo>
                        <a:pt x="360" y="0"/>
                      </a:lnTo>
                      <a:lnTo>
                        <a:pt x="361" y="10"/>
                      </a:lnTo>
                      <a:lnTo>
                        <a:pt x="355" y="26"/>
                      </a:lnTo>
                      <a:lnTo>
                        <a:pt x="349" y="46"/>
                      </a:lnTo>
                      <a:lnTo>
                        <a:pt x="347" y="61"/>
                      </a:lnTo>
                      <a:lnTo>
                        <a:pt x="349" y="70"/>
                      </a:lnTo>
                      <a:lnTo>
                        <a:pt x="350" y="77"/>
                      </a:lnTo>
                      <a:lnTo>
                        <a:pt x="347" y="86"/>
                      </a:lnTo>
                      <a:lnTo>
                        <a:pt x="342" y="100"/>
                      </a:lnTo>
                      <a:lnTo>
                        <a:pt x="336" y="107"/>
                      </a:lnTo>
                      <a:lnTo>
                        <a:pt x="332" y="112"/>
                      </a:lnTo>
                      <a:lnTo>
                        <a:pt x="331" y="115"/>
                      </a:lnTo>
                      <a:lnTo>
                        <a:pt x="330" y="116"/>
                      </a:lnTo>
                      <a:lnTo>
                        <a:pt x="336" y="146"/>
                      </a:lnTo>
                      <a:lnTo>
                        <a:pt x="338" y="171"/>
                      </a:lnTo>
                      <a:lnTo>
                        <a:pt x="336" y="194"/>
                      </a:lnTo>
                      <a:lnTo>
                        <a:pt x="328" y="219"/>
                      </a:lnTo>
                      <a:lnTo>
                        <a:pt x="323" y="228"/>
                      </a:lnTo>
                      <a:lnTo>
                        <a:pt x="317" y="238"/>
                      </a:lnTo>
                      <a:lnTo>
                        <a:pt x="311" y="248"/>
                      </a:lnTo>
                      <a:lnTo>
                        <a:pt x="304" y="259"/>
                      </a:lnTo>
                      <a:lnTo>
                        <a:pt x="297" y="268"/>
                      </a:lnTo>
                      <a:lnTo>
                        <a:pt x="290" y="276"/>
                      </a:lnTo>
                      <a:lnTo>
                        <a:pt x="284" y="283"/>
                      </a:lnTo>
                      <a:lnTo>
                        <a:pt x="279" y="288"/>
                      </a:lnTo>
                      <a:lnTo>
                        <a:pt x="270" y="294"/>
                      </a:lnTo>
                      <a:lnTo>
                        <a:pt x="261" y="300"/>
                      </a:lnTo>
                      <a:lnTo>
                        <a:pt x="251" y="304"/>
                      </a:lnTo>
                      <a:lnTo>
                        <a:pt x="242" y="305"/>
                      </a:lnTo>
                      <a:lnTo>
                        <a:pt x="232" y="306"/>
                      </a:lnTo>
                      <a:lnTo>
                        <a:pt x="223" y="305"/>
                      </a:lnTo>
                      <a:lnTo>
                        <a:pt x="216" y="304"/>
                      </a:lnTo>
                      <a:lnTo>
                        <a:pt x="209" y="302"/>
                      </a:lnTo>
                      <a:lnTo>
                        <a:pt x="204" y="307"/>
                      </a:lnTo>
                      <a:lnTo>
                        <a:pt x="198" y="309"/>
                      </a:lnTo>
                      <a:lnTo>
                        <a:pt x="190" y="311"/>
                      </a:lnTo>
                      <a:lnTo>
                        <a:pt x="183" y="312"/>
                      </a:lnTo>
                      <a:lnTo>
                        <a:pt x="174" y="311"/>
                      </a:lnTo>
                      <a:lnTo>
                        <a:pt x="166" y="309"/>
                      </a:lnTo>
                      <a:lnTo>
                        <a:pt x="155" y="307"/>
                      </a:lnTo>
                      <a:lnTo>
                        <a:pt x="146" y="305"/>
                      </a:lnTo>
                      <a:lnTo>
                        <a:pt x="140" y="301"/>
                      </a:lnTo>
                      <a:lnTo>
                        <a:pt x="133" y="298"/>
                      </a:lnTo>
                      <a:lnTo>
                        <a:pt x="125" y="293"/>
                      </a:lnTo>
                      <a:lnTo>
                        <a:pt x="117" y="288"/>
                      </a:lnTo>
                      <a:lnTo>
                        <a:pt x="110" y="282"/>
                      </a:lnTo>
                      <a:lnTo>
                        <a:pt x="102" y="275"/>
                      </a:lnTo>
                      <a:lnTo>
                        <a:pt x="95" y="268"/>
                      </a:lnTo>
                      <a:lnTo>
                        <a:pt x="88" y="260"/>
                      </a:lnTo>
                      <a:lnTo>
                        <a:pt x="90" y="261"/>
                      </a:lnTo>
                      <a:lnTo>
                        <a:pt x="92" y="266"/>
                      </a:lnTo>
                      <a:lnTo>
                        <a:pt x="95" y="271"/>
                      </a:lnTo>
                      <a:lnTo>
                        <a:pt x="101" y="278"/>
                      </a:lnTo>
                      <a:lnTo>
                        <a:pt x="109" y="288"/>
                      </a:lnTo>
                      <a:lnTo>
                        <a:pt x="118" y="296"/>
                      </a:lnTo>
                      <a:lnTo>
                        <a:pt x="130" y="305"/>
                      </a:lnTo>
                      <a:lnTo>
                        <a:pt x="144" y="313"/>
                      </a:lnTo>
                      <a:lnTo>
                        <a:pt x="147" y="314"/>
                      </a:lnTo>
                      <a:lnTo>
                        <a:pt x="151" y="316"/>
                      </a:lnTo>
                      <a:lnTo>
                        <a:pt x="155" y="317"/>
                      </a:lnTo>
                      <a:lnTo>
                        <a:pt x="160" y="319"/>
                      </a:lnTo>
                      <a:close/>
                    </a:path>
                  </a:pathLst>
                </a:custGeom>
                <a:solidFill>
                  <a:srgbClr val="FFFFFF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5894" name="Freeform 54"/>
                <p:cNvSpPr>
                  <a:spLocks/>
                </p:cNvSpPr>
                <p:nvPr/>
              </p:nvSpPr>
              <p:spPr bwMode="auto">
                <a:xfrm>
                  <a:off x="3602" y="2757"/>
                  <a:ext cx="38" cy="11"/>
                </a:xfrm>
                <a:custGeom>
                  <a:avLst/>
                  <a:gdLst/>
                  <a:ahLst/>
                  <a:cxnLst>
                    <a:cxn ang="0">
                      <a:pos x="0" y="9"/>
                    </a:cxn>
                    <a:cxn ang="0">
                      <a:pos x="5" y="9"/>
                    </a:cxn>
                    <a:cxn ang="0">
                      <a:pos x="11" y="9"/>
                    </a:cxn>
                    <a:cxn ang="0">
                      <a:pos x="16" y="8"/>
                    </a:cxn>
                    <a:cxn ang="0">
                      <a:pos x="21" y="5"/>
                    </a:cxn>
                    <a:cxn ang="0">
                      <a:pos x="27" y="3"/>
                    </a:cxn>
                    <a:cxn ang="0">
                      <a:pos x="33" y="2"/>
                    </a:cxn>
                    <a:cxn ang="0">
                      <a:pos x="39" y="2"/>
                    </a:cxn>
                    <a:cxn ang="0">
                      <a:pos x="44" y="2"/>
                    </a:cxn>
                    <a:cxn ang="0">
                      <a:pos x="48" y="2"/>
                    </a:cxn>
                    <a:cxn ang="0">
                      <a:pos x="50" y="2"/>
                    </a:cxn>
                    <a:cxn ang="0">
                      <a:pos x="57" y="1"/>
                    </a:cxn>
                    <a:cxn ang="0">
                      <a:pos x="72" y="1"/>
                    </a:cxn>
                    <a:cxn ang="0">
                      <a:pos x="73" y="1"/>
                    </a:cxn>
                    <a:cxn ang="0">
                      <a:pos x="74" y="1"/>
                    </a:cxn>
                    <a:cxn ang="0">
                      <a:pos x="74" y="1"/>
                    </a:cxn>
                    <a:cxn ang="0">
                      <a:pos x="76" y="0"/>
                    </a:cxn>
                    <a:cxn ang="0">
                      <a:pos x="73" y="3"/>
                    </a:cxn>
                    <a:cxn ang="0">
                      <a:pos x="66" y="10"/>
                    </a:cxn>
                    <a:cxn ang="0">
                      <a:pos x="57" y="17"/>
                    </a:cxn>
                    <a:cxn ang="0">
                      <a:pos x="44" y="21"/>
                    </a:cxn>
                    <a:cxn ang="0">
                      <a:pos x="39" y="23"/>
                    </a:cxn>
                    <a:cxn ang="0">
                      <a:pos x="33" y="23"/>
                    </a:cxn>
                    <a:cxn ang="0">
                      <a:pos x="27" y="23"/>
                    </a:cxn>
                    <a:cxn ang="0">
                      <a:pos x="23" y="21"/>
                    </a:cxn>
                    <a:cxn ang="0">
                      <a:pos x="17" y="19"/>
                    </a:cxn>
                    <a:cxn ang="0">
                      <a:pos x="11" y="17"/>
                    </a:cxn>
                    <a:cxn ang="0">
                      <a:pos x="5" y="13"/>
                    </a:cxn>
                    <a:cxn ang="0">
                      <a:pos x="0" y="9"/>
                    </a:cxn>
                  </a:cxnLst>
                  <a:rect l="0" t="0" r="r" b="b"/>
                  <a:pathLst>
                    <a:path w="76" h="23">
                      <a:moveTo>
                        <a:pt x="0" y="9"/>
                      </a:moveTo>
                      <a:lnTo>
                        <a:pt x="5" y="9"/>
                      </a:lnTo>
                      <a:lnTo>
                        <a:pt x="11" y="9"/>
                      </a:lnTo>
                      <a:lnTo>
                        <a:pt x="16" y="8"/>
                      </a:lnTo>
                      <a:lnTo>
                        <a:pt x="21" y="5"/>
                      </a:lnTo>
                      <a:lnTo>
                        <a:pt x="27" y="3"/>
                      </a:lnTo>
                      <a:lnTo>
                        <a:pt x="33" y="2"/>
                      </a:lnTo>
                      <a:lnTo>
                        <a:pt x="39" y="2"/>
                      </a:lnTo>
                      <a:lnTo>
                        <a:pt x="44" y="2"/>
                      </a:lnTo>
                      <a:lnTo>
                        <a:pt x="48" y="2"/>
                      </a:lnTo>
                      <a:lnTo>
                        <a:pt x="50" y="2"/>
                      </a:lnTo>
                      <a:lnTo>
                        <a:pt x="57" y="1"/>
                      </a:lnTo>
                      <a:lnTo>
                        <a:pt x="72" y="1"/>
                      </a:lnTo>
                      <a:lnTo>
                        <a:pt x="73" y="1"/>
                      </a:lnTo>
                      <a:lnTo>
                        <a:pt x="74" y="1"/>
                      </a:lnTo>
                      <a:lnTo>
                        <a:pt x="74" y="1"/>
                      </a:lnTo>
                      <a:lnTo>
                        <a:pt x="76" y="0"/>
                      </a:lnTo>
                      <a:lnTo>
                        <a:pt x="73" y="3"/>
                      </a:lnTo>
                      <a:lnTo>
                        <a:pt x="66" y="10"/>
                      </a:lnTo>
                      <a:lnTo>
                        <a:pt x="57" y="17"/>
                      </a:lnTo>
                      <a:lnTo>
                        <a:pt x="44" y="21"/>
                      </a:lnTo>
                      <a:lnTo>
                        <a:pt x="39" y="23"/>
                      </a:lnTo>
                      <a:lnTo>
                        <a:pt x="33" y="23"/>
                      </a:lnTo>
                      <a:lnTo>
                        <a:pt x="27" y="23"/>
                      </a:lnTo>
                      <a:lnTo>
                        <a:pt x="23" y="21"/>
                      </a:lnTo>
                      <a:lnTo>
                        <a:pt x="17" y="19"/>
                      </a:lnTo>
                      <a:lnTo>
                        <a:pt x="11" y="17"/>
                      </a:lnTo>
                      <a:lnTo>
                        <a:pt x="5" y="13"/>
                      </a:lnTo>
                      <a:lnTo>
                        <a:pt x="0" y="9"/>
                      </a:lnTo>
                      <a:close/>
                    </a:path>
                  </a:pathLst>
                </a:custGeom>
                <a:solidFill>
                  <a:srgbClr val="FFFFFF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5895" name="Freeform 55"/>
                <p:cNvSpPr>
                  <a:spLocks/>
                </p:cNvSpPr>
                <p:nvPr/>
              </p:nvSpPr>
              <p:spPr bwMode="auto">
                <a:xfrm>
                  <a:off x="3765" y="2643"/>
                  <a:ext cx="231" cy="198"/>
                </a:xfrm>
                <a:custGeom>
                  <a:avLst/>
                  <a:gdLst/>
                  <a:ahLst/>
                  <a:cxnLst>
                    <a:cxn ang="0">
                      <a:pos x="55" y="392"/>
                    </a:cxn>
                    <a:cxn ang="0">
                      <a:pos x="102" y="395"/>
                    </a:cxn>
                    <a:cxn ang="0">
                      <a:pos x="145" y="395"/>
                    </a:cxn>
                    <a:cxn ang="0">
                      <a:pos x="184" y="393"/>
                    </a:cxn>
                    <a:cxn ang="0">
                      <a:pos x="217" y="390"/>
                    </a:cxn>
                    <a:cxn ang="0">
                      <a:pos x="248" y="387"/>
                    </a:cxn>
                    <a:cxn ang="0">
                      <a:pos x="284" y="391"/>
                    </a:cxn>
                    <a:cxn ang="0">
                      <a:pos x="305" y="393"/>
                    </a:cxn>
                    <a:cxn ang="0">
                      <a:pos x="321" y="391"/>
                    </a:cxn>
                    <a:cxn ang="0">
                      <a:pos x="328" y="375"/>
                    </a:cxn>
                    <a:cxn ang="0">
                      <a:pos x="350" y="333"/>
                    </a:cxn>
                    <a:cxn ang="0">
                      <a:pos x="378" y="305"/>
                    </a:cxn>
                    <a:cxn ang="0">
                      <a:pos x="387" y="290"/>
                    </a:cxn>
                    <a:cxn ang="0">
                      <a:pos x="394" y="267"/>
                    </a:cxn>
                    <a:cxn ang="0">
                      <a:pos x="403" y="236"/>
                    </a:cxn>
                    <a:cxn ang="0">
                      <a:pos x="418" y="209"/>
                    </a:cxn>
                    <a:cxn ang="0">
                      <a:pos x="441" y="188"/>
                    </a:cxn>
                    <a:cxn ang="0">
                      <a:pos x="458" y="165"/>
                    </a:cxn>
                    <a:cxn ang="0">
                      <a:pos x="462" y="144"/>
                    </a:cxn>
                    <a:cxn ang="0">
                      <a:pos x="450" y="117"/>
                    </a:cxn>
                    <a:cxn ang="0">
                      <a:pos x="442" y="67"/>
                    </a:cxn>
                    <a:cxn ang="0">
                      <a:pos x="426" y="31"/>
                    </a:cxn>
                    <a:cxn ang="0">
                      <a:pos x="427" y="8"/>
                    </a:cxn>
                    <a:cxn ang="0">
                      <a:pos x="401" y="7"/>
                    </a:cxn>
                    <a:cxn ang="0">
                      <a:pos x="375" y="6"/>
                    </a:cxn>
                    <a:cxn ang="0">
                      <a:pos x="354" y="4"/>
                    </a:cxn>
                    <a:cxn ang="0">
                      <a:pos x="334" y="2"/>
                    </a:cxn>
                    <a:cxn ang="0">
                      <a:pos x="316" y="1"/>
                    </a:cxn>
                    <a:cxn ang="0">
                      <a:pos x="288" y="0"/>
                    </a:cxn>
                    <a:cxn ang="0">
                      <a:pos x="260" y="0"/>
                    </a:cxn>
                    <a:cxn ang="0">
                      <a:pos x="236" y="0"/>
                    </a:cxn>
                    <a:cxn ang="0">
                      <a:pos x="206" y="0"/>
                    </a:cxn>
                    <a:cxn ang="0">
                      <a:pos x="187" y="0"/>
                    </a:cxn>
                    <a:cxn ang="0">
                      <a:pos x="176" y="0"/>
                    </a:cxn>
                    <a:cxn ang="0">
                      <a:pos x="174" y="0"/>
                    </a:cxn>
                    <a:cxn ang="0">
                      <a:pos x="149" y="0"/>
                    </a:cxn>
                    <a:cxn ang="0">
                      <a:pos x="137" y="1"/>
                    </a:cxn>
                    <a:cxn ang="0">
                      <a:pos x="116" y="4"/>
                    </a:cxn>
                    <a:cxn ang="0">
                      <a:pos x="85" y="11"/>
                    </a:cxn>
                    <a:cxn ang="0">
                      <a:pos x="55" y="18"/>
                    </a:cxn>
                    <a:cxn ang="0">
                      <a:pos x="31" y="25"/>
                    </a:cxn>
                    <a:cxn ang="0">
                      <a:pos x="13" y="32"/>
                    </a:cxn>
                    <a:cxn ang="0">
                      <a:pos x="3" y="35"/>
                    </a:cxn>
                    <a:cxn ang="0">
                      <a:pos x="1" y="37"/>
                    </a:cxn>
                    <a:cxn ang="0">
                      <a:pos x="9" y="63"/>
                    </a:cxn>
                    <a:cxn ang="0">
                      <a:pos x="20" y="88"/>
                    </a:cxn>
                    <a:cxn ang="0">
                      <a:pos x="36" y="99"/>
                    </a:cxn>
                    <a:cxn ang="0">
                      <a:pos x="41" y="122"/>
                    </a:cxn>
                    <a:cxn ang="0">
                      <a:pos x="36" y="131"/>
                    </a:cxn>
                    <a:cxn ang="0">
                      <a:pos x="51" y="163"/>
                    </a:cxn>
                    <a:cxn ang="0">
                      <a:pos x="44" y="157"/>
                    </a:cxn>
                    <a:cxn ang="0">
                      <a:pos x="51" y="185"/>
                    </a:cxn>
                    <a:cxn ang="0">
                      <a:pos x="61" y="222"/>
                    </a:cxn>
                    <a:cxn ang="0">
                      <a:pos x="58" y="277"/>
                    </a:cxn>
                    <a:cxn ang="0">
                      <a:pos x="81" y="310"/>
                    </a:cxn>
                    <a:cxn ang="0">
                      <a:pos x="83" y="316"/>
                    </a:cxn>
                    <a:cxn ang="0">
                      <a:pos x="67" y="346"/>
                    </a:cxn>
                    <a:cxn ang="0">
                      <a:pos x="55" y="369"/>
                    </a:cxn>
                    <a:cxn ang="0">
                      <a:pos x="35" y="380"/>
                    </a:cxn>
                    <a:cxn ang="0">
                      <a:pos x="27" y="383"/>
                    </a:cxn>
                    <a:cxn ang="0">
                      <a:pos x="24" y="387"/>
                    </a:cxn>
                  </a:cxnLst>
                  <a:rect l="0" t="0" r="r" b="b"/>
                  <a:pathLst>
                    <a:path w="463" h="397">
                      <a:moveTo>
                        <a:pt x="24" y="387"/>
                      </a:moveTo>
                      <a:lnTo>
                        <a:pt x="41" y="390"/>
                      </a:lnTo>
                      <a:lnTo>
                        <a:pt x="55" y="392"/>
                      </a:lnTo>
                      <a:lnTo>
                        <a:pt x="72" y="394"/>
                      </a:lnTo>
                      <a:lnTo>
                        <a:pt x="87" y="395"/>
                      </a:lnTo>
                      <a:lnTo>
                        <a:pt x="102" y="395"/>
                      </a:lnTo>
                      <a:lnTo>
                        <a:pt x="116" y="397"/>
                      </a:lnTo>
                      <a:lnTo>
                        <a:pt x="131" y="397"/>
                      </a:lnTo>
                      <a:lnTo>
                        <a:pt x="145" y="395"/>
                      </a:lnTo>
                      <a:lnTo>
                        <a:pt x="159" y="395"/>
                      </a:lnTo>
                      <a:lnTo>
                        <a:pt x="172" y="394"/>
                      </a:lnTo>
                      <a:lnTo>
                        <a:pt x="184" y="393"/>
                      </a:lnTo>
                      <a:lnTo>
                        <a:pt x="196" y="392"/>
                      </a:lnTo>
                      <a:lnTo>
                        <a:pt x="206" y="391"/>
                      </a:lnTo>
                      <a:lnTo>
                        <a:pt x="217" y="390"/>
                      </a:lnTo>
                      <a:lnTo>
                        <a:pt x="225" y="387"/>
                      </a:lnTo>
                      <a:lnTo>
                        <a:pt x="233" y="386"/>
                      </a:lnTo>
                      <a:lnTo>
                        <a:pt x="248" y="387"/>
                      </a:lnTo>
                      <a:lnTo>
                        <a:pt x="261" y="389"/>
                      </a:lnTo>
                      <a:lnTo>
                        <a:pt x="274" y="390"/>
                      </a:lnTo>
                      <a:lnTo>
                        <a:pt x="284" y="391"/>
                      </a:lnTo>
                      <a:lnTo>
                        <a:pt x="293" y="393"/>
                      </a:lnTo>
                      <a:lnTo>
                        <a:pt x="299" y="393"/>
                      </a:lnTo>
                      <a:lnTo>
                        <a:pt x="305" y="393"/>
                      </a:lnTo>
                      <a:lnTo>
                        <a:pt x="309" y="393"/>
                      </a:lnTo>
                      <a:lnTo>
                        <a:pt x="317" y="392"/>
                      </a:lnTo>
                      <a:lnTo>
                        <a:pt x="321" y="391"/>
                      </a:lnTo>
                      <a:lnTo>
                        <a:pt x="325" y="389"/>
                      </a:lnTo>
                      <a:lnTo>
                        <a:pt x="328" y="389"/>
                      </a:lnTo>
                      <a:lnTo>
                        <a:pt x="328" y="375"/>
                      </a:lnTo>
                      <a:lnTo>
                        <a:pt x="332" y="361"/>
                      </a:lnTo>
                      <a:lnTo>
                        <a:pt x="339" y="347"/>
                      </a:lnTo>
                      <a:lnTo>
                        <a:pt x="350" y="333"/>
                      </a:lnTo>
                      <a:lnTo>
                        <a:pt x="363" y="321"/>
                      </a:lnTo>
                      <a:lnTo>
                        <a:pt x="372" y="311"/>
                      </a:lnTo>
                      <a:lnTo>
                        <a:pt x="378" y="305"/>
                      </a:lnTo>
                      <a:lnTo>
                        <a:pt x="382" y="300"/>
                      </a:lnTo>
                      <a:lnTo>
                        <a:pt x="386" y="295"/>
                      </a:lnTo>
                      <a:lnTo>
                        <a:pt x="387" y="290"/>
                      </a:lnTo>
                      <a:lnTo>
                        <a:pt x="389" y="284"/>
                      </a:lnTo>
                      <a:lnTo>
                        <a:pt x="391" y="276"/>
                      </a:lnTo>
                      <a:lnTo>
                        <a:pt x="394" y="267"/>
                      </a:lnTo>
                      <a:lnTo>
                        <a:pt x="396" y="256"/>
                      </a:lnTo>
                      <a:lnTo>
                        <a:pt x="400" y="246"/>
                      </a:lnTo>
                      <a:lnTo>
                        <a:pt x="403" y="236"/>
                      </a:lnTo>
                      <a:lnTo>
                        <a:pt x="406" y="226"/>
                      </a:lnTo>
                      <a:lnTo>
                        <a:pt x="412" y="217"/>
                      </a:lnTo>
                      <a:lnTo>
                        <a:pt x="418" y="209"/>
                      </a:lnTo>
                      <a:lnTo>
                        <a:pt x="426" y="202"/>
                      </a:lnTo>
                      <a:lnTo>
                        <a:pt x="434" y="195"/>
                      </a:lnTo>
                      <a:lnTo>
                        <a:pt x="441" y="188"/>
                      </a:lnTo>
                      <a:lnTo>
                        <a:pt x="448" y="180"/>
                      </a:lnTo>
                      <a:lnTo>
                        <a:pt x="454" y="172"/>
                      </a:lnTo>
                      <a:lnTo>
                        <a:pt x="458" y="165"/>
                      </a:lnTo>
                      <a:lnTo>
                        <a:pt x="462" y="157"/>
                      </a:lnTo>
                      <a:lnTo>
                        <a:pt x="463" y="150"/>
                      </a:lnTo>
                      <a:lnTo>
                        <a:pt x="462" y="144"/>
                      </a:lnTo>
                      <a:lnTo>
                        <a:pt x="457" y="133"/>
                      </a:lnTo>
                      <a:lnTo>
                        <a:pt x="454" y="126"/>
                      </a:lnTo>
                      <a:lnTo>
                        <a:pt x="450" y="117"/>
                      </a:lnTo>
                      <a:lnTo>
                        <a:pt x="450" y="101"/>
                      </a:lnTo>
                      <a:lnTo>
                        <a:pt x="448" y="83"/>
                      </a:lnTo>
                      <a:lnTo>
                        <a:pt x="442" y="67"/>
                      </a:lnTo>
                      <a:lnTo>
                        <a:pt x="434" y="52"/>
                      </a:lnTo>
                      <a:lnTo>
                        <a:pt x="428" y="39"/>
                      </a:lnTo>
                      <a:lnTo>
                        <a:pt x="426" y="31"/>
                      </a:lnTo>
                      <a:lnTo>
                        <a:pt x="426" y="23"/>
                      </a:lnTo>
                      <a:lnTo>
                        <a:pt x="426" y="15"/>
                      </a:lnTo>
                      <a:lnTo>
                        <a:pt x="427" y="8"/>
                      </a:lnTo>
                      <a:lnTo>
                        <a:pt x="418" y="8"/>
                      </a:lnTo>
                      <a:lnTo>
                        <a:pt x="409" y="7"/>
                      </a:lnTo>
                      <a:lnTo>
                        <a:pt x="401" y="7"/>
                      </a:lnTo>
                      <a:lnTo>
                        <a:pt x="393" y="6"/>
                      </a:lnTo>
                      <a:lnTo>
                        <a:pt x="383" y="6"/>
                      </a:lnTo>
                      <a:lnTo>
                        <a:pt x="375" y="6"/>
                      </a:lnTo>
                      <a:lnTo>
                        <a:pt x="368" y="4"/>
                      </a:lnTo>
                      <a:lnTo>
                        <a:pt x="360" y="4"/>
                      </a:lnTo>
                      <a:lnTo>
                        <a:pt x="354" y="4"/>
                      </a:lnTo>
                      <a:lnTo>
                        <a:pt x="347" y="3"/>
                      </a:lnTo>
                      <a:lnTo>
                        <a:pt x="340" y="3"/>
                      </a:lnTo>
                      <a:lnTo>
                        <a:pt x="334" y="2"/>
                      </a:lnTo>
                      <a:lnTo>
                        <a:pt x="327" y="2"/>
                      </a:lnTo>
                      <a:lnTo>
                        <a:pt x="321" y="2"/>
                      </a:lnTo>
                      <a:lnTo>
                        <a:pt x="316" y="1"/>
                      </a:lnTo>
                      <a:lnTo>
                        <a:pt x="310" y="1"/>
                      </a:lnTo>
                      <a:lnTo>
                        <a:pt x="298" y="1"/>
                      </a:lnTo>
                      <a:lnTo>
                        <a:pt x="288" y="0"/>
                      </a:lnTo>
                      <a:lnTo>
                        <a:pt x="278" y="0"/>
                      </a:lnTo>
                      <a:lnTo>
                        <a:pt x="268" y="0"/>
                      </a:lnTo>
                      <a:lnTo>
                        <a:pt x="260" y="0"/>
                      </a:lnTo>
                      <a:lnTo>
                        <a:pt x="251" y="0"/>
                      </a:lnTo>
                      <a:lnTo>
                        <a:pt x="244" y="0"/>
                      </a:lnTo>
                      <a:lnTo>
                        <a:pt x="236" y="0"/>
                      </a:lnTo>
                      <a:lnTo>
                        <a:pt x="225" y="0"/>
                      </a:lnTo>
                      <a:lnTo>
                        <a:pt x="215" y="0"/>
                      </a:lnTo>
                      <a:lnTo>
                        <a:pt x="206" y="0"/>
                      </a:lnTo>
                      <a:lnTo>
                        <a:pt x="199" y="0"/>
                      </a:lnTo>
                      <a:lnTo>
                        <a:pt x="192" y="0"/>
                      </a:lnTo>
                      <a:lnTo>
                        <a:pt x="187" y="0"/>
                      </a:lnTo>
                      <a:lnTo>
                        <a:pt x="182" y="0"/>
                      </a:lnTo>
                      <a:lnTo>
                        <a:pt x="177" y="0"/>
                      </a:lnTo>
                      <a:lnTo>
                        <a:pt x="176" y="0"/>
                      </a:lnTo>
                      <a:lnTo>
                        <a:pt x="176" y="0"/>
                      </a:lnTo>
                      <a:lnTo>
                        <a:pt x="175" y="0"/>
                      </a:lnTo>
                      <a:lnTo>
                        <a:pt x="174" y="0"/>
                      </a:lnTo>
                      <a:lnTo>
                        <a:pt x="162" y="0"/>
                      </a:lnTo>
                      <a:lnTo>
                        <a:pt x="154" y="0"/>
                      </a:lnTo>
                      <a:lnTo>
                        <a:pt x="149" y="0"/>
                      </a:lnTo>
                      <a:lnTo>
                        <a:pt x="145" y="0"/>
                      </a:lnTo>
                      <a:lnTo>
                        <a:pt x="141" y="0"/>
                      </a:lnTo>
                      <a:lnTo>
                        <a:pt x="137" y="1"/>
                      </a:lnTo>
                      <a:lnTo>
                        <a:pt x="131" y="1"/>
                      </a:lnTo>
                      <a:lnTo>
                        <a:pt x="123" y="3"/>
                      </a:lnTo>
                      <a:lnTo>
                        <a:pt x="116" y="4"/>
                      </a:lnTo>
                      <a:lnTo>
                        <a:pt x="107" y="7"/>
                      </a:lnTo>
                      <a:lnTo>
                        <a:pt x="97" y="9"/>
                      </a:lnTo>
                      <a:lnTo>
                        <a:pt x="85" y="11"/>
                      </a:lnTo>
                      <a:lnTo>
                        <a:pt x="74" y="14"/>
                      </a:lnTo>
                      <a:lnTo>
                        <a:pt x="64" y="16"/>
                      </a:lnTo>
                      <a:lnTo>
                        <a:pt x="55" y="18"/>
                      </a:lnTo>
                      <a:lnTo>
                        <a:pt x="50" y="19"/>
                      </a:lnTo>
                      <a:lnTo>
                        <a:pt x="41" y="23"/>
                      </a:lnTo>
                      <a:lnTo>
                        <a:pt x="31" y="25"/>
                      </a:lnTo>
                      <a:lnTo>
                        <a:pt x="24" y="27"/>
                      </a:lnTo>
                      <a:lnTo>
                        <a:pt x="18" y="30"/>
                      </a:lnTo>
                      <a:lnTo>
                        <a:pt x="13" y="32"/>
                      </a:lnTo>
                      <a:lnTo>
                        <a:pt x="8" y="33"/>
                      </a:lnTo>
                      <a:lnTo>
                        <a:pt x="5" y="34"/>
                      </a:lnTo>
                      <a:lnTo>
                        <a:pt x="3" y="35"/>
                      </a:lnTo>
                      <a:lnTo>
                        <a:pt x="1" y="37"/>
                      </a:lnTo>
                      <a:lnTo>
                        <a:pt x="1" y="37"/>
                      </a:lnTo>
                      <a:lnTo>
                        <a:pt x="1" y="37"/>
                      </a:lnTo>
                      <a:lnTo>
                        <a:pt x="0" y="37"/>
                      </a:lnTo>
                      <a:lnTo>
                        <a:pt x="7" y="52"/>
                      </a:lnTo>
                      <a:lnTo>
                        <a:pt x="9" y="63"/>
                      </a:lnTo>
                      <a:lnTo>
                        <a:pt x="11" y="73"/>
                      </a:lnTo>
                      <a:lnTo>
                        <a:pt x="13" y="81"/>
                      </a:lnTo>
                      <a:lnTo>
                        <a:pt x="20" y="88"/>
                      </a:lnTo>
                      <a:lnTo>
                        <a:pt x="28" y="93"/>
                      </a:lnTo>
                      <a:lnTo>
                        <a:pt x="34" y="98"/>
                      </a:lnTo>
                      <a:lnTo>
                        <a:pt x="36" y="99"/>
                      </a:lnTo>
                      <a:lnTo>
                        <a:pt x="28" y="103"/>
                      </a:lnTo>
                      <a:lnTo>
                        <a:pt x="45" y="124"/>
                      </a:lnTo>
                      <a:lnTo>
                        <a:pt x="41" y="122"/>
                      </a:lnTo>
                      <a:lnTo>
                        <a:pt x="32" y="118"/>
                      </a:lnTo>
                      <a:lnTo>
                        <a:pt x="29" y="119"/>
                      </a:lnTo>
                      <a:lnTo>
                        <a:pt x="36" y="131"/>
                      </a:lnTo>
                      <a:lnTo>
                        <a:pt x="46" y="147"/>
                      </a:lnTo>
                      <a:lnTo>
                        <a:pt x="51" y="157"/>
                      </a:lnTo>
                      <a:lnTo>
                        <a:pt x="51" y="163"/>
                      </a:lnTo>
                      <a:lnTo>
                        <a:pt x="51" y="164"/>
                      </a:lnTo>
                      <a:lnTo>
                        <a:pt x="49" y="162"/>
                      </a:lnTo>
                      <a:lnTo>
                        <a:pt x="44" y="157"/>
                      </a:lnTo>
                      <a:lnTo>
                        <a:pt x="42" y="157"/>
                      </a:lnTo>
                      <a:lnTo>
                        <a:pt x="43" y="169"/>
                      </a:lnTo>
                      <a:lnTo>
                        <a:pt x="51" y="185"/>
                      </a:lnTo>
                      <a:lnTo>
                        <a:pt x="59" y="196"/>
                      </a:lnTo>
                      <a:lnTo>
                        <a:pt x="64" y="208"/>
                      </a:lnTo>
                      <a:lnTo>
                        <a:pt x="61" y="222"/>
                      </a:lnTo>
                      <a:lnTo>
                        <a:pt x="55" y="239"/>
                      </a:lnTo>
                      <a:lnTo>
                        <a:pt x="54" y="257"/>
                      </a:lnTo>
                      <a:lnTo>
                        <a:pt x="58" y="277"/>
                      </a:lnTo>
                      <a:lnTo>
                        <a:pt x="66" y="294"/>
                      </a:lnTo>
                      <a:lnTo>
                        <a:pt x="75" y="306"/>
                      </a:lnTo>
                      <a:lnTo>
                        <a:pt x="81" y="310"/>
                      </a:lnTo>
                      <a:lnTo>
                        <a:pt x="84" y="310"/>
                      </a:lnTo>
                      <a:lnTo>
                        <a:pt x="85" y="309"/>
                      </a:lnTo>
                      <a:lnTo>
                        <a:pt x="83" y="316"/>
                      </a:lnTo>
                      <a:lnTo>
                        <a:pt x="76" y="328"/>
                      </a:lnTo>
                      <a:lnTo>
                        <a:pt x="69" y="339"/>
                      </a:lnTo>
                      <a:lnTo>
                        <a:pt x="67" y="346"/>
                      </a:lnTo>
                      <a:lnTo>
                        <a:pt x="66" y="355"/>
                      </a:lnTo>
                      <a:lnTo>
                        <a:pt x="62" y="363"/>
                      </a:lnTo>
                      <a:lnTo>
                        <a:pt x="55" y="369"/>
                      </a:lnTo>
                      <a:lnTo>
                        <a:pt x="49" y="374"/>
                      </a:lnTo>
                      <a:lnTo>
                        <a:pt x="41" y="378"/>
                      </a:lnTo>
                      <a:lnTo>
                        <a:pt x="35" y="380"/>
                      </a:lnTo>
                      <a:lnTo>
                        <a:pt x="30" y="382"/>
                      </a:lnTo>
                      <a:lnTo>
                        <a:pt x="28" y="382"/>
                      </a:lnTo>
                      <a:lnTo>
                        <a:pt x="27" y="383"/>
                      </a:lnTo>
                      <a:lnTo>
                        <a:pt x="27" y="384"/>
                      </a:lnTo>
                      <a:lnTo>
                        <a:pt x="26" y="386"/>
                      </a:lnTo>
                      <a:lnTo>
                        <a:pt x="24" y="387"/>
                      </a:lnTo>
                      <a:close/>
                    </a:path>
                  </a:pathLst>
                </a:custGeom>
                <a:solidFill>
                  <a:srgbClr val="FFFFFF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5896" name="Freeform 56"/>
                <p:cNvSpPr>
                  <a:spLocks/>
                </p:cNvSpPr>
                <p:nvPr/>
              </p:nvSpPr>
              <p:spPr bwMode="auto">
                <a:xfrm>
                  <a:off x="3900" y="2850"/>
                  <a:ext cx="77" cy="120"/>
                </a:xfrm>
                <a:custGeom>
                  <a:avLst/>
                  <a:gdLst/>
                  <a:ahLst/>
                  <a:cxnLst>
                    <a:cxn ang="0">
                      <a:pos x="46" y="9"/>
                    </a:cxn>
                    <a:cxn ang="0">
                      <a:pos x="52" y="26"/>
                    </a:cxn>
                    <a:cxn ang="0">
                      <a:pos x="68" y="51"/>
                    </a:cxn>
                    <a:cxn ang="0">
                      <a:pos x="101" y="87"/>
                    </a:cxn>
                    <a:cxn ang="0">
                      <a:pos x="128" y="122"/>
                    </a:cxn>
                    <a:cxn ang="0">
                      <a:pos x="122" y="144"/>
                    </a:cxn>
                    <a:cxn ang="0">
                      <a:pos x="106" y="167"/>
                    </a:cxn>
                    <a:cxn ang="0">
                      <a:pos x="79" y="189"/>
                    </a:cxn>
                    <a:cxn ang="0">
                      <a:pos x="52" y="197"/>
                    </a:cxn>
                    <a:cxn ang="0">
                      <a:pos x="30" y="197"/>
                    </a:cxn>
                    <a:cxn ang="0">
                      <a:pos x="11" y="199"/>
                    </a:cxn>
                    <a:cxn ang="0">
                      <a:pos x="1" y="205"/>
                    </a:cxn>
                    <a:cxn ang="0">
                      <a:pos x="1" y="218"/>
                    </a:cxn>
                    <a:cxn ang="0">
                      <a:pos x="9" y="233"/>
                    </a:cxn>
                    <a:cxn ang="0">
                      <a:pos x="16" y="229"/>
                    </a:cxn>
                    <a:cxn ang="0">
                      <a:pos x="18" y="210"/>
                    </a:cxn>
                    <a:cxn ang="0">
                      <a:pos x="23" y="212"/>
                    </a:cxn>
                    <a:cxn ang="0">
                      <a:pos x="21" y="225"/>
                    </a:cxn>
                    <a:cxn ang="0">
                      <a:pos x="31" y="223"/>
                    </a:cxn>
                    <a:cxn ang="0">
                      <a:pos x="52" y="215"/>
                    </a:cxn>
                    <a:cxn ang="0">
                      <a:pos x="73" y="210"/>
                    </a:cxn>
                    <a:cxn ang="0">
                      <a:pos x="93" y="207"/>
                    </a:cxn>
                    <a:cxn ang="0">
                      <a:pos x="110" y="197"/>
                    </a:cxn>
                    <a:cxn ang="0">
                      <a:pos x="128" y="175"/>
                    </a:cxn>
                    <a:cxn ang="0">
                      <a:pos x="144" y="151"/>
                    </a:cxn>
                    <a:cxn ang="0">
                      <a:pos x="153" y="133"/>
                    </a:cxn>
                    <a:cxn ang="0">
                      <a:pos x="140" y="116"/>
                    </a:cxn>
                    <a:cxn ang="0">
                      <a:pos x="107" y="82"/>
                    </a:cxn>
                    <a:cxn ang="0">
                      <a:pos x="77" y="47"/>
                    </a:cxn>
                    <a:cxn ang="0">
                      <a:pos x="60" y="16"/>
                    </a:cxn>
                    <a:cxn ang="0">
                      <a:pos x="53" y="2"/>
                    </a:cxn>
                    <a:cxn ang="0">
                      <a:pos x="47" y="0"/>
                    </a:cxn>
                  </a:cxnLst>
                  <a:rect l="0" t="0" r="r" b="b"/>
                  <a:pathLst>
                    <a:path w="154" h="238">
                      <a:moveTo>
                        <a:pt x="46" y="0"/>
                      </a:moveTo>
                      <a:lnTo>
                        <a:pt x="46" y="9"/>
                      </a:lnTo>
                      <a:lnTo>
                        <a:pt x="48" y="17"/>
                      </a:lnTo>
                      <a:lnTo>
                        <a:pt x="52" y="26"/>
                      </a:lnTo>
                      <a:lnTo>
                        <a:pt x="58" y="38"/>
                      </a:lnTo>
                      <a:lnTo>
                        <a:pt x="68" y="51"/>
                      </a:lnTo>
                      <a:lnTo>
                        <a:pt x="83" y="67"/>
                      </a:lnTo>
                      <a:lnTo>
                        <a:pt x="101" y="87"/>
                      </a:lnTo>
                      <a:lnTo>
                        <a:pt x="126" y="112"/>
                      </a:lnTo>
                      <a:lnTo>
                        <a:pt x="128" y="122"/>
                      </a:lnTo>
                      <a:lnTo>
                        <a:pt x="126" y="132"/>
                      </a:lnTo>
                      <a:lnTo>
                        <a:pt x="122" y="144"/>
                      </a:lnTo>
                      <a:lnTo>
                        <a:pt x="115" y="155"/>
                      </a:lnTo>
                      <a:lnTo>
                        <a:pt x="106" y="167"/>
                      </a:lnTo>
                      <a:lnTo>
                        <a:pt x="93" y="178"/>
                      </a:lnTo>
                      <a:lnTo>
                        <a:pt x="79" y="189"/>
                      </a:lnTo>
                      <a:lnTo>
                        <a:pt x="62" y="197"/>
                      </a:lnTo>
                      <a:lnTo>
                        <a:pt x="52" y="197"/>
                      </a:lnTo>
                      <a:lnTo>
                        <a:pt x="40" y="197"/>
                      </a:lnTo>
                      <a:lnTo>
                        <a:pt x="30" y="197"/>
                      </a:lnTo>
                      <a:lnTo>
                        <a:pt x="21" y="198"/>
                      </a:lnTo>
                      <a:lnTo>
                        <a:pt x="11" y="199"/>
                      </a:lnTo>
                      <a:lnTo>
                        <a:pt x="6" y="201"/>
                      </a:lnTo>
                      <a:lnTo>
                        <a:pt x="1" y="205"/>
                      </a:lnTo>
                      <a:lnTo>
                        <a:pt x="0" y="209"/>
                      </a:lnTo>
                      <a:lnTo>
                        <a:pt x="1" y="218"/>
                      </a:lnTo>
                      <a:lnTo>
                        <a:pt x="3" y="227"/>
                      </a:lnTo>
                      <a:lnTo>
                        <a:pt x="9" y="233"/>
                      </a:lnTo>
                      <a:lnTo>
                        <a:pt x="17" y="238"/>
                      </a:lnTo>
                      <a:lnTo>
                        <a:pt x="16" y="229"/>
                      </a:lnTo>
                      <a:lnTo>
                        <a:pt x="16" y="218"/>
                      </a:lnTo>
                      <a:lnTo>
                        <a:pt x="18" y="210"/>
                      </a:lnTo>
                      <a:lnTo>
                        <a:pt x="26" y="204"/>
                      </a:lnTo>
                      <a:lnTo>
                        <a:pt x="23" y="212"/>
                      </a:lnTo>
                      <a:lnTo>
                        <a:pt x="22" y="218"/>
                      </a:lnTo>
                      <a:lnTo>
                        <a:pt x="21" y="225"/>
                      </a:lnTo>
                      <a:lnTo>
                        <a:pt x="21" y="230"/>
                      </a:lnTo>
                      <a:lnTo>
                        <a:pt x="31" y="223"/>
                      </a:lnTo>
                      <a:lnTo>
                        <a:pt x="41" y="217"/>
                      </a:lnTo>
                      <a:lnTo>
                        <a:pt x="52" y="215"/>
                      </a:lnTo>
                      <a:lnTo>
                        <a:pt x="63" y="213"/>
                      </a:lnTo>
                      <a:lnTo>
                        <a:pt x="73" y="210"/>
                      </a:lnTo>
                      <a:lnTo>
                        <a:pt x="84" y="209"/>
                      </a:lnTo>
                      <a:lnTo>
                        <a:pt x="93" y="207"/>
                      </a:lnTo>
                      <a:lnTo>
                        <a:pt x="101" y="204"/>
                      </a:lnTo>
                      <a:lnTo>
                        <a:pt x="110" y="197"/>
                      </a:lnTo>
                      <a:lnTo>
                        <a:pt x="119" y="187"/>
                      </a:lnTo>
                      <a:lnTo>
                        <a:pt x="128" y="175"/>
                      </a:lnTo>
                      <a:lnTo>
                        <a:pt x="137" y="162"/>
                      </a:lnTo>
                      <a:lnTo>
                        <a:pt x="144" y="151"/>
                      </a:lnTo>
                      <a:lnTo>
                        <a:pt x="149" y="140"/>
                      </a:lnTo>
                      <a:lnTo>
                        <a:pt x="153" y="133"/>
                      </a:lnTo>
                      <a:lnTo>
                        <a:pt x="154" y="131"/>
                      </a:lnTo>
                      <a:lnTo>
                        <a:pt x="140" y="116"/>
                      </a:lnTo>
                      <a:lnTo>
                        <a:pt x="124" y="99"/>
                      </a:lnTo>
                      <a:lnTo>
                        <a:pt x="107" y="82"/>
                      </a:lnTo>
                      <a:lnTo>
                        <a:pt x="92" y="64"/>
                      </a:lnTo>
                      <a:lnTo>
                        <a:pt x="77" y="47"/>
                      </a:lnTo>
                      <a:lnTo>
                        <a:pt x="67" y="31"/>
                      </a:lnTo>
                      <a:lnTo>
                        <a:pt x="60" y="16"/>
                      </a:lnTo>
                      <a:lnTo>
                        <a:pt x="57" y="3"/>
                      </a:lnTo>
                      <a:lnTo>
                        <a:pt x="53" y="2"/>
                      </a:lnTo>
                      <a:lnTo>
                        <a:pt x="49" y="1"/>
                      </a:lnTo>
                      <a:lnTo>
                        <a:pt x="47" y="0"/>
                      </a:lnTo>
                      <a:lnTo>
                        <a:pt x="46" y="0"/>
                      </a:lnTo>
                      <a:close/>
                    </a:path>
                  </a:pathLst>
                </a:custGeom>
                <a:solidFill>
                  <a:srgbClr val="FFFFFF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5897" name="Freeform 57"/>
                <p:cNvSpPr>
                  <a:spLocks/>
                </p:cNvSpPr>
                <p:nvPr/>
              </p:nvSpPr>
              <p:spPr bwMode="auto">
                <a:xfrm>
                  <a:off x="3726" y="2884"/>
                  <a:ext cx="51" cy="79"/>
                </a:xfrm>
                <a:custGeom>
                  <a:avLst/>
                  <a:gdLst/>
                  <a:ahLst/>
                  <a:cxnLst>
                    <a:cxn ang="0">
                      <a:pos x="30" y="84"/>
                    </a:cxn>
                    <a:cxn ang="0">
                      <a:pos x="21" y="99"/>
                    </a:cxn>
                    <a:cxn ang="0">
                      <a:pos x="11" y="114"/>
                    </a:cxn>
                    <a:cxn ang="0">
                      <a:pos x="2" y="127"/>
                    </a:cxn>
                    <a:cxn ang="0">
                      <a:pos x="0" y="138"/>
                    </a:cxn>
                    <a:cxn ang="0">
                      <a:pos x="1" y="143"/>
                    </a:cxn>
                    <a:cxn ang="0">
                      <a:pos x="2" y="147"/>
                    </a:cxn>
                    <a:cxn ang="0">
                      <a:pos x="5" y="150"/>
                    </a:cxn>
                    <a:cxn ang="0">
                      <a:pos x="8" y="153"/>
                    </a:cxn>
                    <a:cxn ang="0">
                      <a:pos x="7" y="145"/>
                    </a:cxn>
                    <a:cxn ang="0">
                      <a:pos x="7" y="139"/>
                    </a:cxn>
                    <a:cxn ang="0">
                      <a:pos x="11" y="134"/>
                    </a:cxn>
                    <a:cxn ang="0">
                      <a:pos x="19" y="128"/>
                    </a:cxn>
                    <a:cxn ang="0">
                      <a:pos x="14" y="139"/>
                    </a:cxn>
                    <a:cxn ang="0">
                      <a:pos x="14" y="147"/>
                    </a:cxn>
                    <a:cxn ang="0">
                      <a:pos x="14" y="153"/>
                    </a:cxn>
                    <a:cxn ang="0">
                      <a:pos x="15" y="155"/>
                    </a:cxn>
                    <a:cxn ang="0">
                      <a:pos x="17" y="156"/>
                    </a:cxn>
                    <a:cxn ang="0">
                      <a:pos x="21" y="157"/>
                    </a:cxn>
                    <a:cxn ang="0">
                      <a:pos x="24" y="158"/>
                    </a:cxn>
                    <a:cxn ang="0">
                      <a:pos x="30" y="157"/>
                    </a:cxn>
                    <a:cxn ang="0">
                      <a:pos x="32" y="157"/>
                    </a:cxn>
                    <a:cxn ang="0">
                      <a:pos x="34" y="157"/>
                    </a:cxn>
                    <a:cxn ang="0">
                      <a:pos x="36" y="157"/>
                    </a:cxn>
                    <a:cxn ang="0">
                      <a:pos x="37" y="157"/>
                    </a:cxn>
                    <a:cxn ang="0">
                      <a:pos x="36" y="149"/>
                    </a:cxn>
                    <a:cxn ang="0">
                      <a:pos x="36" y="142"/>
                    </a:cxn>
                    <a:cxn ang="0">
                      <a:pos x="39" y="137"/>
                    </a:cxn>
                    <a:cxn ang="0">
                      <a:pos x="47" y="131"/>
                    </a:cxn>
                    <a:cxn ang="0">
                      <a:pos x="43" y="141"/>
                    </a:cxn>
                    <a:cxn ang="0">
                      <a:pos x="43" y="149"/>
                    </a:cxn>
                    <a:cxn ang="0">
                      <a:pos x="44" y="155"/>
                    </a:cxn>
                    <a:cxn ang="0">
                      <a:pos x="45" y="157"/>
                    </a:cxn>
                    <a:cxn ang="0">
                      <a:pos x="53" y="156"/>
                    </a:cxn>
                    <a:cxn ang="0">
                      <a:pos x="59" y="156"/>
                    </a:cxn>
                    <a:cxn ang="0">
                      <a:pos x="65" y="155"/>
                    </a:cxn>
                    <a:cxn ang="0">
                      <a:pos x="70" y="155"/>
                    </a:cxn>
                    <a:cxn ang="0">
                      <a:pos x="74" y="154"/>
                    </a:cxn>
                    <a:cxn ang="0">
                      <a:pos x="77" y="153"/>
                    </a:cxn>
                    <a:cxn ang="0">
                      <a:pos x="81" y="151"/>
                    </a:cxn>
                    <a:cxn ang="0">
                      <a:pos x="84" y="149"/>
                    </a:cxn>
                    <a:cxn ang="0">
                      <a:pos x="91" y="138"/>
                    </a:cxn>
                    <a:cxn ang="0">
                      <a:pos x="98" y="118"/>
                    </a:cxn>
                    <a:cxn ang="0">
                      <a:pos x="101" y="95"/>
                    </a:cxn>
                    <a:cxn ang="0">
                      <a:pos x="100" y="73"/>
                    </a:cxn>
                    <a:cxn ang="0">
                      <a:pos x="97" y="56"/>
                    </a:cxn>
                    <a:cxn ang="0">
                      <a:pos x="93" y="36"/>
                    </a:cxn>
                    <a:cxn ang="0">
                      <a:pos x="90" y="17"/>
                    </a:cxn>
                    <a:cxn ang="0">
                      <a:pos x="85" y="0"/>
                    </a:cxn>
                    <a:cxn ang="0">
                      <a:pos x="81" y="13"/>
                    </a:cxn>
                    <a:cxn ang="0">
                      <a:pos x="75" y="24"/>
                    </a:cxn>
                    <a:cxn ang="0">
                      <a:pos x="70" y="32"/>
                    </a:cxn>
                    <a:cxn ang="0">
                      <a:pos x="66" y="40"/>
                    </a:cxn>
                    <a:cxn ang="0">
                      <a:pos x="61" y="46"/>
                    </a:cxn>
                    <a:cxn ang="0">
                      <a:pos x="57" y="50"/>
                    </a:cxn>
                    <a:cxn ang="0">
                      <a:pos x="53" y="55"/>
                    </a:cxn>
                    <a:cxn ang="0">
                      <a:pos x="50" y="59"/>
                    </a:cxn>
                    <a:cxn ang="0">
                      <a:pos x="45" y="66"/>
                    </a:cxn>
                    <a:cxn ang="0">
                      <a:pos x="39" y="72"/>
                    </a:cxn>
                    <a:cxn ang="0">
                      <a:pos x="35" y="78"/>
                    </a:cxn>
                    <a:cxn ang="0">
                      <a:pos x="30" y="84"/>
                    </a:cxn>
                  </a:cxnLst>
                  <a:rect l="0" t="0" r="r" b="b"/>
                  <a:pathLst>
                    <a:path w="101" h="158">
                      <a:moveTo>
                        <a:pt x="30" y="84"/>
                      </a:moveTo>
                      <a:lnTo>
                        <a:pt x="21" y="99"/>
                      </a:lnTo>
                      <a:lnTo>
                        <a:pt x="11" y="114"/>
                      </a:lnTo>
                      <a:lnTo>
                        <a:pt x="2" y="127"/>
                      </a:lnTo>
                      <a:lnTo>
                        <a:pt x="0" y="138"/>
                      </a:lnTo>
                      <a:lnTo>
                        <a:pt x="1" y="143"/>
                      </a:lnTo>
                      <a:lnTo>
                        <a:pt x="2" y="147"/>
                      </a:lnTo>
                      <a:lnTo>
                        <a:pt x="5" y="150"/>
                      </a:lnTo>
                      <a:lnTo>
                        <a:pt x="8" y="153"/>
                      </a:lnTo>
                      <a:lnTo>
                        <a:pt x="7" y="145"/>
                      </a:lnTo>
                      <a:lnTo>
                        <a:pt x="7" y="139"/>
                      </a:lnTo>
                      <a:lnTo>
                        <a:pt x="11" y="134"/>
                      </a:lnTo>
                      <a:lnTo>
                        <a:pt x="19" y="128"/>
                      </a:lnTo>
                      <a:lnTo>
                        <a:pt x="14" y="139"/>
                      </a:lnTo>
                      <a:lnTo>
                        <a:pt x="14" y="147"/>
                      </a:lnTo>
                      <a:lnTo>
                        <a:pt x="14" y="153"/>
                      </a:lnTo>
                      <a:lnTo>
                        <a:pt x="15" y="155"/>
                      </a:lnTo>
                      <a:lnTo>
                        <a:pt x="17" y="156"/>
                      </a:lnTo>
                      <a:lnTo>
                        <a:pt x="21" y="157"/>
                      </a:lnTo>
                      <a:lnTo>
                        <a:pt x="24" y="158"/>
                      </a:lnTo>
                      <a:lnTo>
                        <a:pt x="30" y="157"/>
                      </a:lnTo>
                      <a:lnTo>
                        <a:pt x="32" y="157"/>
                      </a:lnTo>
                      <a:lnTo>
                        <a:pt x="34" y="157"/>
                      </a:lnTo>
                      <a:lnTo>
                        <a:pt x="36" y="157"/>
                      </a:lnTo>
                      <a:lnTo>
                        <a:pt x="37" y="157"/>
                      </a:lnTo>
                      <a:lnTo>
                        <a:pt x="36" y="149"/>
                      </a:lnTo>
                      <a:lnTo>
                        <a:pt x="36" y="142"/>
                      </a:lnTo>
                      <a:lnTo>
                        <a:pt x="39" y="137"/>
                      </a:lnTo>
                      <a:lnTo>
                        <a:pt x="47" y="131"/>
                      </a:lnTo>
                      <a:lnTo>
                        <a:pt x="43" y="141"/>
                      </a:lnTo>
                      <a:lnTo>
                        <a:pt x="43" y="149"/>
                      </a:lnTo>
                      <a:lnTo>
                        <a:pt x="44" y="155"/>
                      </a:lnTo>
                      <a:lnTo>
                        <a:pt x="45" y="157"/>
                      </a:lnTo>
                      <a:lnTo>
                        <a:pt x="53" y="156"/>
                      </a:lnTo>
                      <a:lnTo>
                        <a:pt x="59" y="156"/>
                      </a:lnTo>
                      <a:lnTo>
                        <a:pt x="65" y="155"/>
                      </a:lnTo>
                      <a:lnTo>
                        <a:pt x="70" y="155"/>
                      </a:lnTo>
                      <a:lnTo>
                        <a:pt x="74" y="154"/>
                      </a:lnTo>
                      <a:lnTo>
                        <a:pt x="77" y="153"/>
                      </a:lnTo>
                      <a:lnTo>
                        <a:pt x="81" y="151"/>
                      </a:lnTo>
                      <a:lnTo>
                        <a:pt x="84" y="149"/>
                      </a:lnTo>
                      <a:lnTo>
                        <a:pt x="91" y="138"/>
                      </a:lnTo>
                      <a:lnTo>
                        <a:pt x="98" y="118"/>
                      </a:lnTo>
                      <a:lnTo>
                        <a:pt x="101" y="95"/>
                      </a:lnTo>
                      <a:lnTo>
                        <a:pt x="100" y="73"/>
                      </a:lnTo>
                      <a:lnTo>
                        <a:pt x="97" y="56"/>
                      </a:lnTo>
                      <a:lnTo>
                        <a:pt x="93" y="36"/>
                      </a:lnTo>
                      <a:lnTo>
                        <a:pt x="90" y="17"/>
                      </a:lnTo>
                      <a:lnTo>
                        <a:pt x="85" y="0"/>
                      </a:lnTo>
                      <a:lnTo>
                        <a:pt x="81" y="13"/>
                      </a:lnTo>
                      <a:lnTo>
                        <a:pt x="75" y="24"/>
                      </a:lnTo>
                      <a:lnTo>
                        <a:pt x="70" y="32"/>
                      </a:lnTo>
                      <a:lnTo>
                        <a:pt x="66" y="40"/>
                      </a:lnTo>
                      <a:lnTo>
                        <a:pt x="61" y="46"/>
                      </a:lnTo>
                      <a:lnTo>
                        <a:pt x="57" y="50"/>
                      </a:lnTo>
                      <a:lnTo>
                        <a:pt x="53" y="55"/>
                      </a:lnTo>
                      <a:lnTo>
                        <a:pt x="50" y="59"/>
                      </a:lnTo>
                      <a:lnTo>
                        <a:pt x="45" y="66"/>
                      </a:lnTo>
                      <a:lnTo>
                        <a:pt x="39" y="72"/>
                      </a:lnTo>
                      <a:lnTo>
                        <a:pt x="35" y="78"/>
                      </a:lnTo>
                      <a:lnTo>
                        <a:pt x="30" y="84"/>
                      </a:lnTo>
                      <a:close/>
                    </a:path>
                  </a:pathLst>
                </a:custGeom>
                <a:solidFill>
                  <a:srgbClr val="FFFFFF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5898" name="Freeform 58"/>
                <p:cNvSpPr>
                  <a:spLocks/>
                </p:cNvSpPr>
                <p:nvPr/>
              </p:nvSpPr>
              <p:spPr bwMode="auto">
                <a:xfrm>
                  <a:off x="3566" y="2695"/>
                  <a:ext cx="33" cy="22"/>
                </a:xfrm>
                <a:custGeom>
                  <a:avLst/>
                  <a:gdLst/>
                  <a:ahLst/>
                  <a:cxnLst>
                    <a:cxn ang="0">
                      <a:pos x="66" y="28"/>
                    </a:cxn>
                    <a:cxn ang="0">
                      <a:pos x="58" y="16"/>
                    </a:cxn>
                    <a:cxn ang="0">
                      <a:pos x="52" y="8"/>
                    </a:cxn>
                    <a:cxn ang="0">
                      <a:pos x="46" y="4"/>
                    </a:cxn>
                    <a:cxn ang="0">
                      <a:pos x="39" y="1"/>
                    </a:cxn>
                    <a:cxn ang="0">
                      <a:pos x="29" y="0"/>
                    </a:cxn>
                    <a:cxn ang="0">
                      <a:pos x="21" y="1"/>
                    </a:cxn>
                    <a:cxn ang="0">
                      <a:pos x="14" y="4"/>
                    </a:cxn>
                    <a:cxn ang="0">
                      <a:pos x="9" y="7"/>
                    </a:cxn>
                    <a:cxn ang="0">
                      <a:pos x="5" y="11"/>
                    </a:cxn>
                    <a:cxn ang="0">
                      <a:pos x="3" y="14"/>
                    </a:cxn>
                    <a:cxn ang="0">
                      <a:pos x="0" y="16"/>
                    </a:cxn>
                    <a:cxn ang="0">
                      <a:pos x="0" y="18"/>
                    </a:cxn>
                    <a:cxn ang="0">
                      <a:pos x="6" y="28"/>
                    </a:cxn>
                    <a:cxn ang="0">
                      <a:pos x="12" y="35"/>
                    </a:cxn>
                    <a:cxn ang="0">
                      <a:pos x="18" y="41"/>
                    </a:cxn>
                    <a:cxn ang="0">
                      <a:pos x="26" y="44"/>
                    </a:cxn>
                    <a:cxn ang="0">
                      <a:pos x="34" y="45"/>
                    </a:cxn>
                    <a:cxn ang="0">
                      <a:pos x="41" y="44"/>
                    </a:cxn>
                    <a:cxn ang="0">
                      <a:pos x="47" y="42"/>
                    </a:cxn>
                    <a:cxn ang="0">
                      <a:pos x="53" y="38"/>
                    </a:cxn>
                    <a:cxn ang="0">
                      <a:pos x="59" y="35"/>
                    </a:cxn>
                    <a:cxn ang="0">
                      <a:pos x="62" y="31"/>
                    </a:cxn>
                    <a:cxn ang="0">
                      <a:pos x="65" y="29"/>
                    </a:cxn>
                    <a:cxn ang="0">
                      <a:pos x="66" y="28"/>
                    </a:cxn>
                  </a:cxnLst>
                  <a:rect l="0" t="0" r="r" b="b"/>
                  <a:pathLst>
                    <a:path w="66" h="45">
                      <a:moveTo>
                        <a:pt x="66" y="28"/>
                      </a:moveTo>
                      <a:lnTo>
                        <a:pt x="58" y="16"/>
                      </a:lnTo>
                      <a:lnTo>
                        <a:pt x="52" y="8"/>
                      </a:lnTo>
                      <a:lnTo>
                        <a:pt x="46" y="4"/>
                      </a:lnTo>
                      <a:lnTo>
                        <a:pt x="39" y="1"/>
                      </a:lnTo>
                      <a:lnTo>
                        <a:pt x="29" y="0"/>
                      </a:lnTo>
                      <a:lnTo>
                        <a:pt x="21" y="1"/>
                      </a:lnTo>
                      <a:lnTo>
                        <a:pt x="14" y="4"/>
                      </a:lnTo>
                      <a:lnTo>
                        <a:pt x="9" y="7"/>
                      </a:lnTo>
                      <a:lnTo>
                        <a:pt x="5" y="11"/>
                      </a:lnTo>
                      <a:lnTo>
                        <a:pt x="3" y="14"/>
                      </a:lnTo>
                      <a:lnTo>
                        <a:pt x="0" y="16"/>
                      </a:lnTo>
                      <a:lnTo>
                        <a:pt x="0" y="18"/>
                      </a:lnTo>
                      <a:lnTo>
                        <a:pt x="6" y="28"/>
                      </a:lnTo>
                      <a:lnTo>
                        <a:pt x="12" y="35"/>
                      </a:lnTo>
                      <a:lnTo>
                        <a:pt x="18" y="41"/>
                      </a:lnTo>
                      <a:lnTo>
                        <a:pt x="26" y="44"/>
                      </a:lnTo>
                      <a:lnTo>
                        <a:pt x="34" y="45"/>
                      </a:lnTo>
                      <a:lnTo>
                        <a:pt x="41" y="44"/>
                      </a:lnTo>
                      <a:lnTo>
                        <a:pt x="47" y="42"/>
                      </a:lnTo>
                      <a:lnTo>
                        <a:pt x="53" y="38"/>
                      </a:lnTo>
                      <a:lnTo>
                        <a:pt x="59" y="35"/>
                      </a:lnTo>
                      <a:lnTo>
                        <a:pt x="62" y="31"/>
                      </a:lnTo>
                      <a:lnTo>
                        <a:pt x="65" y="29"/>
                      </a:lnTo>
                      <a:lnTo>
                        <a:pt x="66" y="28"/>
                      </a:lnTo>
                      <a:close/>
                    </a:path>
                  </a:pathLst>
                </a:custGeom>
                <a:solidFill>
                  <a:srgbClr val="000000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5899" name="Freeform 59"/>
                <p:cNvSpPr>
                  <a:spLocks/>
                </p:cNvSpPr>
                <p:nvPr/>
              </p:nvSpPr>
              <p:spPr bwMode="auto">
                <a:xfrm>
                  <a:off x="3632" y="2688"/>
                  <a:ext cx="31" cy="23"/>
                </a:xfrm>
                <a:custGeom>
                  <a:avLst/>
                  <a:gdLst/>
                  <a:ahLst/>
                  <a:cxnLst>
                    <a:cxn ang="0">
                      <a:pos x="0" y="34"/>
                    </a:cxn>
                    <a:cxn ang="0">
                      <a:pos x="6" y="22"/>
                    </a:cxn>
                    <a:cxn ang="0">
                      <a:pos x="11" y="12"/>
                    </a:cxn>
                    <a:cxn ang="0">
                      <a:pos x="17" y="7"/>
                    </a:cxn>
                    <a:cxn ang="0">
                      <a:pos x="22" y="3"/>
                    </a:cxn>
                    <a:cxn ang="0">
                      <a:pos x="32" y="1"/>
                    </a:cxn>
                    <a:cxn ang="0">
                      <a:pos x="41" y="0"/>
                    </a:cxn>
                    <a:cxn ang="0">
                      <a:pos x="48" y="2"/>
                    </a:cxn>
                    <a:cxn ang="0">
                      <a:pos x="53" y="4"/>
                    </a:cxn>
                    <a:cxn ang="0">
                      <a:pos x="58" y="7"/>
                    </a:cxn>
                    <a:cxn ang="0">
                      <a:pos x="61" y="9"/>
                    </a:cxn>
                    <a:cxn ang="0">
                      <a:pos x="63" y="11"/>
                    </a:cxn>
                    <a:cxn ang="0">
                      <a:pos x="64" y="12"/>
                    </a:cxn>
                    <a:cxn ang="0">
                      <a:pos x="60" y="23"/>
                    </a:cxn>
                    <a:cxn ang="0">
                      <a:pos x="56" y="32"/>
                    </a:cxn>
                    <a:cxn ang="0">
                      <a:pos x="50" y="38"/>
                    </a:cxn>
                    <a:cxn ang="0">
                      <a:pos x="43" y="42"/>
                    </a:cxn>
                    <a:cxn ang="0">
                      <a:pos x="36" y="45"/>
                    </a:cxn>
                    <a:cxn ang="0">
                      <a:pos x="28" y="46"/>
                    </a:cxn>
                    <a:cxn ang="0">
                      <a:pos x="21" y="45"/>
                    </a:cxn>
                    <a:cxn ang="0">
                      <a:pos x="14" y="42"/>
                    </a:cxn>
                    <a:cxn ang="0">
                      <a:pos x="9" y="40"/>
                    </a:cxn>
                    <a:cxn ang="0">
                      <a:pos x="4" y="36"/>
                    </a:cxn>
                    <a:cxn ang="0">
                      <a:pos x="2" y="35"/>
                    </a:cxn>
                    <a:cxn ang="0">
                      <a:pos x="0" y="34"/>
                    </a:cxn>
                  </a:cxnLst>
                  <a:rect l="0" t="0" r="r" b="b"/>
                  <a:pathLst>
                    <a:path w="64" h="46">
                      <a:moveTo>
                        <a:pt x="0" y="34"/>
                      </a:moveTo>
                      <a:lnTo>
                        <a:pt x="6" y="22"/>
                      </a:lnTo>
                      <a:lnTo>
                        <a:pt x="11" y="12"/>
                      </a:lnTo>
                      <a:lnTo>
                        <a:pt x="17" y="7"/>
                      </a:lnTo>
                      <a:lnTo>
                        <a:pt x="22" y="3"/>
                      </a:lnTo>
                      <a:lnTo>
                        <a:pt x="32" y="1"/>
                      </a:lnTo>
                      <a:lnTo>
                        <a:pt x="41" y="0"/>
                      </a:lnTo>
                      <a:lnTo>
                        <a:pt x="48" y="2"/>
                      </a:lnTo>
                      <a:lnTo>
                        <a:pt x="53" y="4"/>
                      </a:lnTo>
                      <a:lnTo>
                        <a:pt x="58" y="7"/>
                      </a:lnTo>
                      <a:lnTo>
                        <a:pt x="61" y="9"/>
                      </a:lnTo>
                      <a:lnTo>
                        <a:pt x="63" y="11"/>
                      </a:lnTo>
                      <a:lnTo>
                        <a:pt x="64" y="12"/>
                      </a:lnTo>
                      <a:lnTo>
                        <a:pt x="60" y="23"/>
                      </a:lnTo>
                      <a:lnTo>
                        <a:pt x="56" y="32"/>
                      </a:lnTo>
                      <a:lnTo>
                        <a:pt x="50" y="38"/>
                      </a:lnTo>
                      <a:lnTo>
                        <a:pt x="43" y="42"/>
                      </a:lnTo>
                      <a:lnTo>
                        <a:pt x="36" y="45"/>
                      </a:lnTo>
                      <a:lnTo>
                        <a:pt x="28" y="46"/>
                      </a:lnTo>
                      <a:lnTo>
                        <a:pt x="21" y="45"/>
                      </a:lnTo>
                      <a:lnTo>
                        <a:pt x="14" y="42"/>
                      </a:lnTo>
                      <a:lnTo>
                        <a:pt x="9" y="40"/>
                      </a:lnTo>
                      <a:lnTo>
                        <a:pt x="4" y="36"/>
                      </a:lnTo>
                      <a:lnTo>
                        <a:pt x="2" y="35"/>
                      </a:lnTo>
                      <a:lnTo>
                        <a:pt x="0" y="34"/>
                      </a:lnTo>
                      <a:close/>
                    </a:path>
                  </a:pathLst>
                </a:custGeom>
                <a:solidFill>
                  <a:srgbClr val="000000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5900" name="Freeform 60"/>
                <p:cNvSpPr>
                  <a:spLocks/>
                </p:cNvSpPr>
                <p:nvPr/>
              </p:nvSpPr>
              <p:spPr bwMode="auto">
                <a:xfrm>
                  <a:off x="3570" y="2698"/>
                  <a:ext cx="25" cy="16"/>
                </a:xfrm>
                <a:custGeom>
                  <a:avLst/>
                  <a:gdLst/>
                  <a:ahLst/>
                  <a:cxnLst>
                    <a:cxn ang="0">
                      <a:pos x="0" y="10"/>
                    </a:cxn>
                    <a:cxn ang="0">
                      <a:pos x="7" y="5"/>
                    </a:cxn>
                    <a:cxn ang="0">
                      <a:pos x="14" y="1"/>
                    </a:cxn>
                    <a:cxn ang="0">
                      <a:pos x="21" y="0"/>
                    </a:cxn>
                    <a:cxn ang="0">
                      <a:pos x="28" y="0"/>
                    </a:cxn>
                    <a:cxn ang="0">
                      <a:pos x="38" y="4"/>
                    </a:cxn>
                    <a:cxn ang="0">
                      <a:pos x="45" y="10"/>
                    </a:cxn>
                    <a:cxn ang="0">
                      <a:pos x="50" y="16"/>
                    </a:cxn>
                    <a:cxn ang="0">
                      <a:pos x="51" y="20"/>
                    </a:cxn>
                    <a:cxn ang="0">
                      <a:pos x="44" y="27"/>
                    </a:cxn>
                    <a:cxn ang="0">
                      <a:pos x="37" y="31"/>
                    </a:cxn>
                    <a:cxn ang="0">
                      <a:pos x="31" y="33"/>
                    </a:cxn>
                    <a:cxn ang="0">
                      <a:pos x="24" y="33"/>
                    </a:cxn>
                    <a:cxn ang="0">
                      <a:pos x="10" y="29"/>
                    </a:cxn>
                    <a:cxn ang="0">
                      <a:pos x="3" y="21"/>
                    </a:cxn>
                    <a:cxn ang="0">
                      <a:pos x="0" y="14"/>
                    </a:cxn>
                    <a:cxn ang="0">
                      <a:pos x="0" y="10"/>
                    </a:cxn>
                  </a:cxnLst>
                  <a:rect l="0" t="0" r="r" b="b"/>
                  <a:pathLst>
                    <a:path w="51" h="33">
                      <a:moveTo>
                        <a:pt x="0" y="10"/>
                      </a:moveTo>
                      <a:lnTo>
                        <a:pt x="7" y="5"/>
                      </a:lnTo>
                      <a:lnTo>
                        <a:pt x="14" y="1"/>
                      </a:lnTo>
                      <a:lnTo>
                        <a:pt x="21" y="0"/>
                      </a:lnTo>
                      <a:lnTo>
                        <a:pt x="28" y="0"/>
                      </a:lnTo>
                      <a:lnTo>
                        <a:pt x="38" y="4"/>
                      </a:lnTo>
                      <a:lnTo>
                        <a:pt x="45" y="10"/>
                      </a:lnTo>
                      <a:lnTo>
                        <a:pt x="50" y="16"/>
                      </a:lnTo>
                      <a:lnTo>
                        <a:pt x="51" y="20"/>
                      </a:lnTo>
                      <a:lnTo>
                        <a:pt x="44" y="27"/>
                      </a:lnTo>
                      <a:lnTo>
                        <a:pt x="37" y="31"/>
                      </a:lnTo>
                      <a:lnTo>
                        <a:pt x="31" y="33"/>
                      </a:lnTo>
                      <a:lnTo>
                        <a:pt x="24" y="33"/>
                      </a:lnTo>
                      <a:lnTo>
                        <a:pt x="10" y="29"/>
                      </a:lnTo>
                      <a:lnTo>
                        <a:pt x="3" y="21"/>
                      </a:lnTo>
                      <a:lnTo>
                        <a:pt x="0" y="14"/>
                      </a:lnTo>
                      <a:lnTo>
                        <a:pt x="0" y="10"/>
                      </a:lnTo>
                      <a:close/>
                    </a:path>
                  </a:pathLst>
                </a:custGeom>
                <a:solidFill>
                  <a:srgbClr val="FFFFFF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5901" name="Freeform 61"/>
                <p:cNvSpPr>
                  <a:spLocks/>
                </p:cNvSpPr>
                <p:nvPr/>
              </p:nvSpPr>
              <p:spPr bwMode="auto">
                <a:xfrm>
                  <a:off x="3635" y="2691"/>
                  <a:ext cx="24" cy="18"/>
                </a:xfrm>
                <a:custGeom>
                  <a:avLst/>
                  <a:gdLst/>
                  <a:ahLst/>
                  <a:cxnLst>
                    <a:cxn ang="0">
                      <a:pos x="48" y="7"/>
                    </a:cxn>
                    <a:cxn ang="0">
                      <a:pos x="41" y="3"/>
                    </a:cxn>
                    <a:cxn ang="0">
                      <a:pos x="34" y="0"/>
                    </a:cxn>
                    <a:cxn ang="0">
                      <a:pos x="27" y="0"/>
                    </a:cxn>
                    <a:cxn ang="0">
                      <a:pos x="20" y="2"/>
                    </a:cxn>
                    <a:cxn ang="0">
                      <a:pos x="10" y="7"/>
                    </a:cxn>
                    <a:cxn ang="0">
                      <a:pos x="4" y="15"/>
                    </a:cxn>
                    <a:cxn ang="0">
                      <a:pos x="2" y="22"/>
                    </a:cxn>
                    <a:cxn ang="0">
                      <a:pos x="0" y="26"/>
                    </a:cxn>
                    <a:cxn ang="0">
                      <a:pos x="8" y="31"/>
                    </a:cxn>
                    <a:cxn ang="0">
                      <a:pos x="16" y="35"/>
                    </a:cxn>
                    <a:cxn ang="0">
                      <a:pos x="22" y="36"/>
                    </a:cxn>
                    <a:cxn ang="0">
                      <a:pos x="29" y="35"/>
                    </a:cxn>
                    <a:cxn ang="0">
                      <a:pos x="42" y="27"/>
                    </a:cxn>
                    <a:cxn ang="0">
                      <a:pos x="48" y="18"/>
                    </a:cxn>
                    <a:cxn ang="0">
                      <a:pos x="48" y="11"/>
                    </a:cxn>
                    <a:cxn ang="0">
                      <a:pos x="48" y="7"/>
                    </a:cxn>
                  </a:cxnLst>
                  <a:rect l="0" t="0" r="r" b="b"/>
                  <a:pathLst>
                    <a:path w="48" h="36">
                      <a:moveTo>
                        <a:pt x="48" y="7"/>
                      </a:moveTo>
                      <a:lnTo>
                        <a:pt x="41" y="3"/>
                      </a:lnTo>
                      <a:lnTo>
                        <a:pt x="34" y="0"/>
                      </a:lnTo>
                      <a:lnTo>
                        <a:pt x="27" y="0"/>
                      </a:lnTo>
                      <a:lnTo>
                        <a:pt x="20" y="2"/>
                      </a:lnTo>
                      <a:lnTo>
                        <a:pt x="10" y="7"/>
                      </a:lnTo>
                      <a:lnTo>
                        <a:pt x="4" y="15"/>
                      </a:lnTo>
                      <a:lnTo>
                        <a:pt x="2" y="22"/>
                      </a:lnTo>
                      <a:lnTo>
                        <a:pt x="0" y="26"/>
                      </a:lnTo>
                      <a:lnTo>
                        <a:pt x="8" y="31"/>
                      </a:lnTo>
                      <a:lnTo>
                        <a:pt x="16" y="35"/>
                      </a:lnTo>
                      <a:lnTo>
                        <a:pt x="22" y="36"/>
                      </a:lnTo>
                      <a:lnTo>
                        <a:pt x="29" y="35"/>
                      </a:lnTo>
                      <a:lnTo>
                        <a:pt x="42" y="27"/>
                      </a:lnTo>
                      <a:lnTo>
                        <a:pt x="48" y="18"/>
                      </a:lnTo>
                      <a:lnTo>
                        <a:pt x="48" y="11"/>
                      </a:lnTo>
                      <a:lnTo>
                        <a:pt x="48" y="7"/>
                      </a:lnTo>
                      <a:close/>
                    </a:path>
                  </a:pathLst>
                </a:custGeom>
                <a:solidFill>
                  <a:srgbClr val="FFFFFF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5902" name="Freeform 62"/>
                <p:cNvSpPr>
                  <a:spLocks/>
                </p:cNvSpPr>
                <p:nvPr/>
              </p:nvSpPr>
              <p:spPr bwMode="auto">
                <a:xfrm>
                  <a:off x="3575" y="2695"/>
                  <a:ext cx="18" cy="16"/>
                </a:xfrm>
                <a:custGeom>
                  <a:avLst/>
                  <a:gdLst/>
                  <a:ahLst/>
                  <a:cxnLst>
                    <a:cxn ang="0">
                      <a:pos x="17" y="33"/>
                    </a:cxn>
                    <a:cxn ang="0">
                      <a:pos x="24" y="32"/>
                    </a:cxn>
                    <a:cxn ang="0">
                      <a:pos x="29" y="28"/>
                    </a:cxn>
                    <a:cxn ang="0">
                      <a:pos x="34" y="23"/>
                    </a:cxn>
                    <a:cxn ang="0">
                      <a:pos x="35" y="17"/>
                    </a:cxn>
                    <a:cxn ang="0">
                      <a:pos x="34" y="11"/>
                    </a:cxn>
                    <a:cxn ang="0">
                      <a:pos x="29" y="5"/>
                    </a:cxn>
                    <a:cxn ang="0">
                      <a:pos x="24" y="2"/>
                    </a:cxn>
                    <a:cxn ang="0">
                      <a:pos x="17" y="0"/>
                    </a:cxn>
                    <a:cxn ang="0">
                      <a:pos x="10" y="2"/>
                    </a:cxn>
                    <a:cxn ang="0">
                      <a:pos x="5" y="5"/>
                    </a:cxn>
                    <a:cxn ang="0">
                      <a:pos x="1" y="11"/>
                    </a:cxn>
                    <a:cxn ang="0">
                      <a:pos x="0" y="17"/>
                    </a:cxn>
                    <a:cxn ang="0">
                      <a:pos x="1" y="23"/>
                    </a:cxn>
                    <a:cxn ang="0">
                      <a:pos x="5" y="28"/>
                    </a:cxn>
                    <a:cxn ang="0">
                      <a:pos x="10" y="32"/>
                    </a:cxn>
                    <a:cxn ang="0">
                      <a:pos x="17" y="33"/>
                    </a:cxn>
                  </a:cxnLst>
                  <a:rect l="0" t="0" r="r" b="b"/>
                  <a:pathLst>
                    <a:path w="35" h="33">
                      <a:moveTo>
                        <a:pt x="17" y="33"/>
                      </a:moveTo>
                      <a:lnTo>
                        <a:pt x="24" y="32"/>
                      </a:lnTo>
                      <a:lnTo>
                        <a:pt x="29" y="28"/>
                      </a:lnTo>
                      <a:lnTo>
                        <a:pt x="34" y="23"/>
                      </a:lnTo>
                      <a:lnTo>
                        <a:pt x="35" y="17"/>
                      </a:lnTo>
                      <a:lnTo>
                        <a:pt x="34" y="11"/>
                      </a:lnTo>
                      <a:lnTo>
                        <a:pt x="29" y="5"/>
                      </a:lnTo>
                      <a:lnTo>
                        <a:pt x="24" y="2"/>
                      </a:lnTo>
                      <a:lnTo>
                        <a:pt x="17" y="0"/>
                      </a:lnTo>
                      <a:lnTo>
                        <a:pt x="10" y="2"/>
                      </a:lnTo>
                      <a:lnTo>
                        <a:pt x="5" y="5"/>
                      </a:lnTo>
                      <a:lnTo>
                        <a:pt x="1" y="11"/>
                      </a:lnTo>
                      <a:lnTo>
                        <a:pt x="0" y="17"/>
                      </a:lnTo>
                      <a:lnTo>
                        <a:pt x="1" y="23"/>
                      </a:lnTo>
                      <a:lnTo>
                        <a:pt x="5" y="28"/>
                      </a:lnTo>
                      <a:lnTo>
                        <a:pt x="10" y="32"/>
                      </a:lnTo>
                      <a:lnTo>
                        <a:pt x="17" y="33"/>
                      </a:lnTo>
                      <a:close/>
                    </a:path>
                  </a:pathLst>
                </a:custGeom>
                <a:solidFill>
                  <a:srgbClr val="000000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5903" name="Freeform 63"/>
                <p:cNvSpPr>
                  <a:spLocks/>
                </p:cNvSpPr>
                <p:nvPr/>
              </p:nvSpPr>
              <p:spPr bwMode="auto">
                <a:xfrm>
                  <a:off x="3637" y="2690"/>
                  <a:ext cx="18" cy="16"/>
                </a:xfrm>
                <a:custGeom>
                  <a:avLst/>
                  <a:gdLst/>
                  <a:ahLst/>
                  <a:cxnLst>
                    <a:cxn ang="0">
                      <a:pos x="20" y="31"/>
                    </a:cxn>
                    <a:cxn ang="0">
                      <a:pos x="13" y="31"/>
                    </a:cxn>
                    <a:cxn ang="0">
                      <a:pos x="7" y="29"/>
                    </a:cxn>
                    <a:cxn ang="0">
                      <a:pos x="2" y="24"/>
                    </a:cxn>
                    <a:cxn ang="0">
                      <a:pos x="0" y="19"/>
                    </a:cxn>
                    <a:cxn ang="0">
                      <a:pos x="0" y="13"/>
                    </a:cxn>
                    <a:cxn ang="0">
                      <a:pos x="3" y="7"/>
                    </a:cxn>
                    <a:cxn ang="0">
                      <a:pos x="8" y="2"/>
                    </a:cxn>
                    <a:cxn ang="0">
                      <a:pos x="15" y="0"/>
                    </a:cxn>
                    <a:cxn ang="0">
                      <a:pos x="22" y="0"/>
                    </a:cxn>
                    <a:cxn ang="0">
                      <a:pos x="28" y="2"/>
                    </a:cxn>
                    <a:cxn ang="0">
                      <a:pos x="32" y="7"/>
                    </a:cxn>
                    <a:cxn ang="0">
                      <a:pos x="34" y="13"/>
                    </a:cxn>
                    <a:cxn ang="0">
                      <a:pos x="34" y="19"/>
                    </a:cxn>
                    <a:cxn ang="0">
                      <a:pos x="32" y="24"/>
                    </a:cxn>
                    <a:cxn ang="0">
                      <a:pos x="26" y="29"/>
                    </a:cxn>
                    <a:cxn ang="0">
                      <a:pos x="20" y="31"/>
                    </a:cxn>
                  </a:cxnLst>
                  <a:rect l="0" t="0" r="r" b="b"/>
                  <a:pathLst>
                    <a:path w="34" h="31">
                      <a:moveTo>
                        <a:pt x="20" y="31"/>
                      </a:moveTo>
                      <a:lnTo>
                        <a:pt x="13" y="31"/>
                      </a:lnTo>
                      <a:lnTo>
                        <a:pt x="7" y="29"/>
                      </a:lnTo>
                      <a:lnTo>
                        <a:pt x="2" y="24"/>
                      </a:lnTo>
                      <a:lnTo>
                        <a:pt x="0" y="19"/>
                      </a:lnTo>
                      <a:lnTo>
                        <a:pt x="0" y="13"/>
                      </a:lnTo>
                      <a:lnTo>
                        <a:pt x="3" y="7"/>
                      </a:lnTo>
                      <a:lnTo>
                        <a:pt x="8" y="2"/>
                      </a:lnTo>
                      <a:lnTo>
                        <a:pt x="15" y="0"/>
                      </a:lnTo>
                      <a:lnTo>
                        <a:pt x="22" y="0"/>
                      </a:lnTo>
                      <a:lnTo>
                        <a:pt x="28" y="2"/>
                      </a:lnTo>
                      <a:lnTo>
                        <a:pt x="32" y="7"/>
                      </a:lnTo>
                      <a:lnTo>
                        <a:pt x="34" y="13"/>
                      </a:lnTo>
                      <a:lnTo>
                        <a:pt x="34" y="19"/>
                      </a:lnTo>
                      <a:lnTo>
                        <a:pt x="32" y="24"/>
                      </a:lnTo>
                      <a:lnTo>
                        <a:pt x="26" y="29"/>
                      </a:lnTo>
                      <a:lnTo>
                        <a:pt x="20" y="31"/>
                      </a:lnTo>
                      <a:close/>
                    </a:path>
                  </a:pathLst>
                </a:custGeom>
                <a:solidFill>
                  <a:srgbClr val="000000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5904" name="Freeform 64"/>
                <p:cNvSpPr>
                  <a:spLocks/>
                </p:cNvSpPr>
                <p:nvPr/>
              </p:nvSpPr>
              <p:spPr bwMode="auto">
                <a:xfrm>
                  <a:off x="3583" y="2698"/>
                  <a:ext cx="6" cy="6"/>
                </a:xfrm>
                <a:custGeom>
                  <a:avLst/>
                  <a:gdLst/>
                  <a:ahLst/>
                  <a:cxnLst>
                    <a:cxn ang="0">
                      <a:pos x="6" y="12"/>
                    </a:cxn>
                    <a:cxn ang="0">
                      <a:pos x="8" y="12"/>
                    </a:cxn>
                    <a:cxn ang="0">
                      <a:pos x="10" y="11"/>
                    </a:cxn>
                    <a:cxn ang="0">
                      <a:pos x="11" y="8"/>
                    </a:cxn>
                    <a:cxn ang="0">
                      <a:pos x="11" y="6"/>
                    </a:cxn>
                    <a:cxn ang="0">
                      <a:pos x="11" y="4"/>
                    </a:cxn>
                    <a:cxn ang="0">
                      <a:pos x="10" y="1"/>
                    </a:cxn>
                    <a:cxn ang="0">
                      <a:pos x="8" y="0"/>
                    </a:cxn>
                    <a:cxn ang="0">
                      <a:pos x="6" y="0"/>
                    </a:cxn>
                    <a:cxn ang="0">
                      <a:pos x="3" y="0"/>
                    </a:cxn>
                    <a:cxn ang="0">
                      <a:pos x="2" y="1"/>
                    </a:cxn>
                    <a:cxn ang="0">
                      <a:pos x="1" y="4"/>
                    </a:cxn>
                    <a:cxn ang="0">
                      <a:pos x="0" y="6"/>
                    </a:cxn>
                    <a:cxn ang="0">
                      <a:pos x="1" y="8"/>
                    </a:cxn>
                    <a:cxn ang="0">
                      <a:pos x="2" y="11"/>
                    </a:cxn>
                    <a:cxn ang="0">
                      <a:pos x="3" y="12"/>
                    </a:cxn>
                    <a:cxn ang="0">
                      <a:pos x="6" y="12"/>
                    </a:cxn>
                  </a:cxnLst>
                  <a:rect l="0" t="0" r="r" b="b"/>
                  <a:pathLst>
                    <a:path w="11" h="12">
                      <a:moveTo>
                        <a:pt x="6" y="12"/>
                      </a:moveTo>
                      <a:lnTo>
                        <a:pt x="8" y="12"/>
                      </a:lnTo>
                      <a:lnTo>
                        <a:pt x="10" y="11"/>
                      </a:lnTo>
                      <a:lnTo>
                        <a:pt x="11" y="8"/>
                      </a:lnTo>
                      <a:lnTo>
                        <a:pt x="11" y="6"/>
                      </a:lnTo>
                      <a:lnTo>
                        <a:pt x="11" y="4"/>
                      </a:lnTo>
                      <a:lnTo>
                        <a:pt x="10" y="1"/>
                      </a:lnTo>
                      <a:lnTo>
                        <a:pt x="8" y="0"/>
                      </a:lnTo>
                      <a:lnTo>
                        <a:pt x="6" y="0"/>
                      </a:lnTo>
                      <a:lnTo>
                        <a:pt x="3" y="0"/>
                      </a:lnTo>
                      <a:lnTo>
                        <a:pt x="2" y="1"/>
                      </a:lnTo>
                      <a:lnTo>
                        <a:pt x="1" y="4"/>
                      </a:lnTo>
                      <a:lnTo>
                        <a:pt x="0" y="6"/>
                      </a:lnTo>
                      <a:lnTo>
                        <a:pt x="1" y="8"/>
                      </a:lnTo>
                      <a:lnTo>
                        <a:pt x="2" y="11"/>
                      </a:lnTo>
                      <a:lnTo>
                        <a:pt x="3" y="12"/>
                      </a:lnTo>
                      <a:lnTo>
                        <a:pt x="6" y="12"/>
                      </a:lnTo>
                      <a:close/>
                    </a:path>
                  </a:pathLst>
                </a:custGeom>
                <a:solidFill>
                  <a:srgbClr val="FFFFFF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5905" name="Freeform 65"/>
                <p:cNvSpPr>
                  <a:spLocks/>
                </p:cNvSpPr>
                <p:nvPr/>
              </p:nvSpPr>
              <p:spPr bwMode="auto">
                <a:xfrm>
                  <a:off x="3640" y="2694"/>
                  <a:ext cx="6" cy="5"/>
                </a:xfrm>
                <a:custGeom>
                  <a:avLst/>
                  <a:gdLst/>
                  <a:ahLst/>
                  <a:cxnLst>
                    <a:cxn ang="0">
                      <a:pos x="5" y="10"/>
                    </a:cxn>
                    <a:cxn ang="0">
                      <a:pos x="3" y="10"/>
                    </a:cxn>
                    <a:cxn ang="0">
                      <a:pos x="2" y="9"/>
                    </a:cxn>
                    <a:cxn ang="0">
                      <a:pos x="1" y="8"/>
                    </a:cxn>
                    <a:cxn ang="0">
                      <a:pos x="0" y="6"/>
                    </a:cxn>
                    <a:cxn ang="0">
                      <a:pos x="0" y="3"/>
                    </a:cxn>
                    <a:cxn ang="0">
                      <a:pos x="1" y="2"/>
                    </a:cxn>
                    <a:cxn ang="0">
                      <a:pos x="2" y="0"/>
                    </a:cxn>
                    <a:cxn ang="0">
                      <a:pos x="4" y="0"/>
                    </a:cxn>
                    <a:cxn ang="0">
                      <a:pos x="7" y="0"/>
                    </a:cxn>
                    <a:cxn ang="0">
                      <a:pos x="8" y="0"/>
                    </a:cxn>
                    <a:cxn ang="0">
                      <a:pos x="10" y="2"/>
                    </a:cxn>
                    <a:cxn ang="0">
                      <a:pos x="10" y="5"/>
                    </a:cxn>
                    <a:cxn ang="0">
                      <a:pos x="10" y="6"/>
                    </a:cxn>
                    <a:cxn ang="0">
                      <a:pos x="9" y="8"/>
                    </a:cxn>
                    <a:cxn ang="0">
                      <a:pos x="8" y="9"/>
                    </a:cxn>
                    <a:cxn ang="0">
                      <a:pos x="5" y="10"/>
                    </a:cxn>
                  </a:cxnLst>
                  <a:rect l="0" t="0" r="r" b="b"/>
                  <a:pathLst>
                    <a:path w="10" h="10">
                      <a:moveTo>
                        <a:pt x="5" y="10"/>
                      </a:moveTo>
                      <a:lnTo>
                        <a:pt x="3" y="10"/>
                      </a:lnTo>
                      <a:lnTo>
                        <a:pt x="2" y="9"/>
                      </a:lnTo>
                      <a:lnTo>
                        <a:pt x="1" y="8"/>
                      </a:lnTo>
                      <a:lnTo>
                        <a:pt x="0" y="6"/>
                      </a:lnTo>
                      <a:lnTo>
                        <a:pt x="0" y="3"/>
                      </a:lnTo>
                      <a:lnTo>
                        <a:pt x="1" y="2"/>
                      </a:lnTo>
                      <a:lnTo>
                        <a:pt x="2" y="0"/>
                      </a:lnTo>
                      <a:lnTo>
                        <a:pt x="4" y="0"/>
                      </a:lnTo>
                      <a:lnTo>
                        <a:pt x="7" y="0"/>
                      </a:lnTo>
                      <a:lnTo>
                        <a:pt x="8" y="0"/>
                      </a:lnTo>
                      <a:lnTo>
                        <a:pt x="10" y="2"/>
                      </a:lnTo>
                      <a:lnTo>
                        <a:pt x="10" y="5"/>
                      </a:lnTo>
                      <a:lnTo>
                        <a:pt x="10" y="6"/>
                      </a:lnTo>
                      <a:lnTo>
                        <a:pt x="9" y="8"/>
                      </a:lnTo>
                      <a:lnTo>
                        <a:pt x="8" y="9"/>
                      </a:lnTo>
                      <a:lnTo>
                        <a:pt x="5" y="10"/>
                      </a:lnTo>
                      <a:close/>
                    </a:path>
                  </a:pathLst>
                </a:custGeom>
                <a:solidFill>
                  <a:srgbClr val="FFFFFF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5906" name="Freeform 66"/>
                <p:cNvSpPr>
                  <a:spLocks/>
                </p:cNvSpPr>
                <p:nvPr/>
              </p:nvSpPr>
              <p:spPr bwMode="auto">
                <a:xfrm>
                  <a:off x="3609" y="2731"/>
                  <a:ext cx="20" cy="19"/>
                </a:xfrm>
                <a:custGeom>
                  <a:avLst/>
                  <a:gdLst/>
                  <a:ahLst/>
                  <a:cxnLst>
                    <a:cxn ang="0">
                      <a:pos x="13" y="27"/>
                    </a:cxn>
                    <a:cxn ang="0">
                      <a:pos x="17" y="31"/>
                    </a:cxn>
                    <a:cxn ang="0">
                      <a:pos x="20" y="34"/>
                    </a:cxn>
                    <a:cxn ang="0">
                      <a:pos x="21" y="38"/>
                    </a:cxn>
                    <a:cxn ang="0">
                      <a:pos x="22" y="37"/>
                    </a:cxn>
                    <a:cxn ang="0">
                      <a:pos x="29" y="29"/>
                    </a:cxn>
                    <a:cxn ang="0">
                      <a:pos x="37" y="19"/>
                    </a:cxn>
                    <a:cxn ang="0">
                      <a:pos x="42" y="12"/>
                    </a:cxn>
                    <a:cxn ang="0">
                      <a:pos x="40" y="6"/>
                    </a:cxn>
                    <a:cxn ang="0">
                      <a:pos x="36" y="3"/>
                    </a:cxn>
                    <a:cxn ang="0">
                      <a:pos x="31" y="1"/>
                    </a:cxn>
                    <a:cxn ang="0">
                      <a:pos x="27" y="0"/>
                    </a:cxn>
                    <a:cxn ang="0">
                      <a:pos x="21" y="0"/>
                    </a:cxn>
                    <a:cxn ang="0">
                      <a:pos x="15" y="0"/>
                    </a:cxn>
                    <a:cxn ang="0">
                      <a:pos x="11" y="2"/>
                    </a:cxn>
                    <a:cxn ang="0">
                      <a:pos x="5" y="6"/>
                    </a:cxn>
                    <a:cxn ang="0">
                      <a:pos x="0" y="10"/>
                    </a:cxn>
                    <a:cxn ang="0">
                      <a:pos x="2" y="16"/>
                    </a:cxn>
                    <a:cxn ang="0">
                      <a:pos x="6" y="22"/>
                    </a:cxn>
                    <a:cxn ang="0">
                      <a:pos x="11" y="26"/>
                    </a:cxn>
                    <a:cxn ang="0">
                      <a:pos x="13" y="27"/>
                    </a:cxn>
                  </a:cxnLst>
                  <a:rect l="0" t="0" r="r" b="b"/>
                  <a:pathLst>
                    <a:path w="42" h="38">
                      <a:moveTo>
                        <a:pt x="13" y="27"/>
                      </a:moveTo>
                      <a:lnTo>
                        <a:pt x="17" y="31"/>
                      </a:lnTo>
                      <a:lnTo>
                        <a:pt x="20" y="34"/>
                      </a:lnTo>
                      <a:lnTo>
                        <a:pt x="21" y="38"/>
                      </a:lnTo>
                      <a:lnTo>
                        <a:pt x="22" y="37"/>
                      </a:lnTo>
                      <a:lnTo>
                        <a:pt x="29" y="29"/>
                      </a:lnTo>
                      <a:lnTo>
                        <a:pt x="37" y="19"/>
                      </a:lnTo>
                      <a:lnTo>
                        <a:pt x="42" y="12"/>
                      </a:lnTo>
                      <a:lnTo>
                        <a:pt x="40" y="6"/>
                      </a:lnTo>
                      <a:lnTo>
                        <a:pt x="36" y="3"/>
                      </a:lnTo>
                      <a:lnTo>
                        <a:pt x="31" y="1"/>
                      </a:lnTo>
                      <a:lnTo>
                        <a:pt x="27" y="0"/>
                      </a:lnTo>
                      <a:lnTo>
                        <a:pt x="21" y="0"/>
                      </a:lnTo>
                      <a:lnTo>
                        <a:pt x="15" y="0"/>
                      </a:lnTo>
                      <a:lnTo>
                        <a:pt x="11" y="2"/>
                      </a:lnTo>
                      <a:lnTo>
                        <a:pt x="5" y="6"/>
                      </a:lnTo>
                      <a:lnTo>
                        <a:pt x="0" y="10"/>
                      </a:lnTo>
                      <a:lnTo>
                        <a:pt x="2" y="16"/>
                      </a:lnTo>
                      <a:lnTo>
                        <a:pt x="6" y="22"/>
                      </a:lnTo>
                      <a:lnTo>
                        <a:pt x="11" y="26"/>
                      </a:lnTo>
                      <a:lnTo>
                        <a:pt x="13" y="27"/>
                      </a:lnTo>
                      <a:close/>
                    </a:path>
                  </a:pathLst>
                </a:custGeom>
                <a:solidFill>
                  <a:srgbClr val="000000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5907" name="Freeform 67"/>
                <p:cNvSpPr>
                  <a:spLocks/>
                </p:cNvSpPr>
                <p:nvPr/>
              </p:nvSpPr>
              <p:spPr bwMode="auto">
                <a:xfrm>
                  <a:off x="3655" y="2607"/>
                  <a:ext cx="35" cy="34"/>
                </a:xfrm>
                <a:custGeom>
                  <a:avLst/>
                  <a:gdLst/>
                  <a:ahLst/>
                  <a:cxnLst>
                    <a:cxn ang="0">
                      <a:pos x="69" y="0"/>
                    </a:cxn>
                    <a:cxn ang="0">
                      <a:pos x="58" y="10"/>
                    </a:cxn>
                    <a:cxn ang="0">
                      <a:pos x="50" y="16"/>
                    </a:cxn>
                    <a:cxn ang="0">
                      <a:pos x="46" y="22"/>
                    </a:cxn>
                    <a:cxn ang="0">
                      <a:pos x="42" y="28"/>
                    </a:cxn>
                    <a:cxn ang="0">
                      <a:pos x="39" y="33"/>
                    </a:cxn>
                    <a:cxn ang="0">
                      <a:pos x="36" y="37"/>
                    </a:cxn>
                    <a:cxn ang="0">
                      <a:pos x="35" y="42"/>
                    </a:cxn>
                    <a:cxn ang="0">
                      <a:pos x="32" y="46"/>
                    </a:cxn>
                    <a:cxn ang="0">
                      <a:pos x="23" y="56"/>
                    </a:cxn>
                    <a:cxn ang="0">
                      <a:pos x="12" y="62"/>
                    </a:cxn>
                    <a:cxn ang="0">
                      <a:pos x="3" y="67"/>
                    </a:cxn>
                    <a:cxn ang="0">
                      <a:pos x="0" y="68"/>
                    </a:cxn>
                    <a:cxn ang="0">
                      <a:pos x="10" y="66"/>
                    </a:cxn>
                    <a:cxn ang="0">
                      <a:pos x="18" y="62"/>
                    </a:cxn>
                    <a:cxn ang="0">
                      <a:pos x="25" y="59"/>
                    </a:cxn>
                    <a:cxn ang="0">
                      <a:pos x="31" y="54"/>
                    </a:cxn>
                    <a:cxn ang="0">
                      <a:pos x="35" y="50"/>
                    </a:cxn>
                    <a:cxn ang="0">
                      <a:pos x="40" y="44"/>
                    </a:cxn>
                    <a:cxn ang="0">
                      <a:pos x="43" y="37"/>
                    </a:cxn>
                    <a:cxn ang="0">
                      <a:pos x="48" y="30"/>
                    </a:cxn>
                    <a:cxn ang="0">
                      <a:pos x="57" y="18"/>
                    </a:cxn>
                    <a:cxn ang="0">
                      <a:pos x="64" y="8"/>
                    </a:cxn>
                    <a:cxn ang="0">
                      <a:pos x="68" y="3"/>
                    </a:cxn>
                    <a:cxn ang="0">
                      <a:pos x="69" y="0"/>
                    </a:cxn>
                  </a:cxnLst>
                  <a:rect l="0" t="0" r="r" b="b"/>
                  <a:pathLst>
                    <a:path w="69" h="68">
                      <a:moveTo>
                        <a:pt x="69" y="0"/>
                      </a:moveTo>
                      <a:lnTo>
                        <a:pt x="58" y="10"/>
                      </a:lnTo>
                      <a:lnTo>
                        <a:pt x="50" y="16"/>
                      </a:lnTo>
                      <a:lnTo>
                        <a:pt x="46" y="22"/>
                      </a:lnTo>
                      <a:lnTo>
                        <a:pt x="42" y="28"/>
                      </a:lnTo>
                      <a:lnTo>
                        <a:pt x="39" y="33"/>
                      </a:lnTo>
                      <a:lnTo>
                        <a:pt x="36" y="37"/>
                      </a:lnTo>
                      <a:lnTo>
                        <a:pt x="35" y="42"/>
                      </a:lnTo>
                      <a:lnTo>
                        <a:pt x="32" y="46"/>
                      </a:lnTo>
                      <a:lnTo>
                        <a:pt x="23" y="56"/>
                      </a:lnTo>
                      <a:lnTo>
                        <a:pt x="12" y="62"/>
                      </a:lnTo>
                      <a:lnTo>
                        <a:pt x="3" y="67"/>
                      </a:lnTo>
                      <a:lnTo>
                        <a:pt x="0" y="68"/>
                      </a:lnTo>
                      <a:lnTo>
                        <a:pt x="10" y="66"/>
                      </a:lnTo>
                      <a:lnTo>
                        <a:pt x="18" y="62"/>
                      </a:lnTo>
                      <a:lnTo>
                        <a:pt x="25" y="59"/>
                      </a:lnTo>
                      <a:lnTo>
                        <a:pt x="31" y="54"/>
                      </a:lnTo>
                      <a:lnTo>
                        <a:pt x="35" y="50"/>
                      </a:lnTo>
                      <a:lnTo>
                        <a:pt x="40" y="44"/>
                      </a:lnTo>
                      <a:lnTo>
                        <a:pt x="43" y="37"/>
                      </a:lnTo>
                      <a:lnTo>
                        <a:pt x="48" y="30"/>
                      </a:lnTo>
                      <a:lnTo>
                        <a:pt x="57" y="18"/>
                      </a:lnTo>
                      <a:lnTo>
                        <a:pt x="64" y="8"/>
                      </a:lnTo>
                      <a:lnTo>
                        <a:pt x="68" y="3"/>
                      </a:lnTo>
                      <a:lnTo>
                        <a:pt x="69" y="0"/>
                      </a:lnTo>
                      <a:close/>
                    </a:path>
                  </a:pathLst>
                </a:custGeom>
                <a:solidFill>
                  <a:srgbClr val="000000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5908" name="Freeform 68"/>
                <p:cNvSpPr>
                  <a:spLocks/>
                </p:cNvSpPr>
                <p:nvPr/>
              </p:nvSpPr>
              <p:spPr bwMode="auto">
                <a:xfrm>
                  <a:off x="3656" y="2639"/>
                  <a:ext cx="23" cy="21"/>
                </a:xfrm>
                <a:custGeom>
                  <a:avLst/>
                  <a:gdLst/>
                  <a:ahLst/>
                  <a:cxnLst>
                    <a:cxn ang="0">
                      <a:pos x="2" y="24"/>
                    </a:cxn>
                    <a:cxn ang="0">
                      <a:pos x="7" y="19"/>
                    </a:cxn>
                    <a:cxn ang="0">
                      <a:pos x="11" y="15"/>
                    </a:cxn>
                    <a:cxn ang="0">
                      <a:pos x="16" y="11"/>
                    </a:cxn>
                    <a:cxn ang="0">
                      <a:pos x="21" y="8"/>
                    </a:cxn>
                    <a:cxn ang="0">
                      <a:pos x="26" y="4"/>
                    </a:cxn>
                    <a:cxn ang="0">
                      <a:pos x="32" y="2"/>
                    </a:cxn>
                    <a:cxn ang="0">
                      <a:pos x="39" y="0"/>
                    </a:cxn>
                    <a:cxn ang="0">
                      <a:pos x="46" y="0"/>
                    </a:cxn>
                    <a:cxn ang="0">
                      <a:pos x="37" y="2"/>
                    </a:cxn>
                    <a:cxn ang="0">
                      <a:pos x="29" y="6"/>
                    </a:cxn>
                    <a:cxn ang="0">
                      <a:pos x="23" y="9"/>
                    </a:cxn>
                    <a:cxn ang="0">
                      <a:pos x="17" y="12"/>
                    </a:cxn>
                    <a:cxn ang="0">
                      <a:pos x="14" y="16"/>
                    </a:cxn>
                    <a:cxn ang="0">
                      <a:pos x="11" y="19"/>
                    </a:cxn>
                    <a:cxn ang="0">
                      <a:pos x="9" y="20"/>
                    </a:cxn>
                    <a:cxn ang="0">
                      <a:pos x="9" y="22"/>
                    </a:cxn>
                    <a:cxn ang="0">
                      <a:pos x="23" y="16"/>
                    </a:cxn>
                    <a:cxn ang="0">
                      <a:pos x="33" y="15"/>
                    </a:cxn>
                    <a:cxn ang="0">
                      <a:pos x="40" y="16"/>
                    </a:cxn>
                    <a:cxn ang="0">
                      <a:pos x="42" y="17"/>
                    </a:cxn>
                    <a:cxn ang="0">
                      <a:pos x="34" y="18"/>
                    </a:cxn>
                    <a:cxn ang="0">
                      <a:pos x="26" y="19"/>
                    </a:cxn>
                    <a:cxn ang="0">
                      <a:pos x="19" y="22"/>
                    </a:cxn>
                    <a:cxn ang="0">
                      <a:pos x="15" y="24"/>
                    </a:cxn>
                    <a:cxn ang="0">
                      <a:pos x="10" y="26"/>
                    </a:cxn>
                    <a:cxn ang="0">
                      <a:pos x="6" y="30"/>
                    </a:cxn>
                    <a:cxn ang="0">
                      <a:pos x="3" y="34"/>
                    </a:cxn>
                    <a:cxn ang="0">
                      <a:pos x="1" y="39"/>
                    </a:cxn>
                    <a:cxn ang="0">
                      <a:pos x="0" y="42"/>
                    </a:cxn>
                    <a:cxn ang="0">
                      <a:pos x="0" y="37"/>
                    </a:cxn>
                    <a:cxn ang="0">
                      <a:pos x="1" y="29"/>
                    </a:cxn>
                    <a:cxn ang="0">
                      <a:pos x="2" y="24"/>
                    </a:cxn>
                  </a:cxnLst>
                  <a:rect l="0" t="0" r="r" b="b"/>
                  <a:pathLst>
                    <a:path w="46" h="42">
                      <a:moveTo>
                        <a:pt x="2" y="24"/>
                      </a:moveTo>
                      <a:lnTo>
                        <a:pt x="7" y="19"/>
                      </a:lnTo>
                      <a:lnTo>
                        <a:pt x="11" y="15"/>
                      </a:lnTo>
                      <a:lnTo>
                        <a:pt x="16" y="11"/>
                      </a:lnTo>
                      <a:lnTo>
                        <a:pt x="21" y="8"/>
                      </a:lnTo>
                      <a:lnTo>
                        <a:pt x="26" y="4"/>
                      </a:lnTo>
                      <a:lnTo>
                        <a:pt x="32" y="2"/>
                      </a:lnTo>
                      <a:lnTo>
                        <a:pt x="39" y="0"/>
                      </a:lnTo>
                      <a:lnTo>
                        <a:pt x="46" y="0"/>
                      </a:lnTo>
                      <a:lnTo>
                        <a:pt x="37" y="2"/>
                      </a:lnTo>
                      <a:lnTo>
                        <a:pt x="29" y="6"/>
                      </a:lnTo>
                      <a:lnTo>
                        <a:pt x="23" y="9"/>
                      </a:lnTo>
                      <a:lnTo>
                        <a:pt x="17" y="12"/>
                      </a:lnTo>
                      <a:lnTo>
                        <a:pt x="14" y="16"/>
                      </a:lnTo>
                      <a:lnTo>
                        <a:pt x="11" y="19"/>
                      </a:lnTo>
                      <a:lnTo>
                        <a:pt x="9" y="20"/>
                      </a:lnTo>
                      <a:lnTo>
                        <a:pt x="9" y="22"/>
                      </a:lnTo>
                      <a:lnTo>
                        <a:pt x="23" y="16"/>
                      </a:lnTo>
                      <a:lnTo>
                        <a:pt x="33" y="15"/>
                      </a:lnTo>
                      <a:lnTo>
                        <a:pt x="40" y="16"/>
                      </a:lnTo>
                      <a:lnTo>
                        <a:pt x="42" y="17"/>
                      </a:lnTo>
                      <a:lnTo>
                        <a:pt x="34" y="18"/>
                      </a:lnTo>
                      <a:lnTo>
                        <a:pt x="26" y="19"/>
                      </a:lnTo>
                      <a:lnTo>
                        <a:pt x="19" y="22"/>
                      </a:lnTo>
                      <a:lnTo>
                        <a:pt x="15" y="24"/>
                      </a:lnTo>
                      <a:lnTo>
                        <a:pt x="10" y="26"/>
                      </a:lnTo>
                      <a:lnTo>
                        <a:pt x="6" y="30"/>
                      </a:lnTo>
                      <a:lnTo>
                        <a:pt x="3" y="34"/>
                      </a:lnTo>
                      <a:lnTo>
                        <a:pt x="1" y="39"/>
                      </a:lnTo>
                      <a:lnTo>
                        <a:pt x="0" y="42"/>
                      </a:lnTo>
                      <a:lnTo>
                        <a:pt x="0" y="37"/>
                      </a:lnTo>
                      <a:lnTo>
                        <a:pt x="1" y="29"/>
                      </a:lnTo>
                      <a:lnTo>
                        <a:pt x="2" y="24"/>
                      </a:lnTo>
                      <a:close/>
                    </a:path>
                  </a:pathLst>
                </a:custGeom>
                <a:solidFill>
                  <a:srgbClr val="000000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5909" name="Freeform 69"/>
                <p:cNvSpPr>
                  <a:spLocks/>
                </p:cNvSpPr>
                <p:nvPr/>
              </p:nvSpPr>
              <p:spPr bwMode="auto">
                <a:xfrm>
                  <a:off x="3642" y="2729"/>
                  <a:ext cx="44" cy="8"/>
                </a:xfrm>
                <a:custGeom>
                  <a:avLst/>
                  <a:gdLst/>
                  <a:ahLst/>
                  <a:cxnLst>
                    <a:cxn ang="0">
                      <a:pos x="0" y="14"/>
                    </a:cxn>
                    <a:cxn ang="0">
                      <a:pos x="7" y="10"/>
                    </a:cxn>
                    <a:cxn ang="0">
                      <a:pos x="13" y="7"/>
                    </a:cxn>
                    <a:cxn ang="0">
                      <a:pos x="18" y="5"/>
                    </a:cxn>
                    <a:cxn ang="0">
                      <a:pos x="22" y="4"/>
                    </a:cxn>
                    <a:cxn ang="0">
                      <a:pos x="25" y="3"/>
                    </a:cxn>
                    <a:cxn ang="0">
                      <a:pos x="29" y="3"/>
                    </a:cxn>
                    <a:cxn ang="0">
                      <a:pos x="32" y="1"/>
                    </a:cxn>
                    <a:cxn ang="0">
                      <a:pos x="36" y="1"/>
                    </a:cxn>
                    <a:cxn ang="0">
                      <a:pos x="40" y="0"/>
                    </a:cxn>
                    <a:cxn ang="0">
                      <a:pos x="48" y="0"/>
                    </a:cxn>
                    <a:cxn ang="0">
                      <a:pos x="56" y="0"/>
                    </a:cxn>
                    <a:cxn ang="0">
                      <a:pos x="67" y="1"/>
                    </a:cxn>
                    <a:cxn ang="0">
                      <a:pos x="75" y="1"/>
                    </a:cxn>
                    <a:cxn ang="0">
                      <a:pos x="83" y="3"/>
                    </a:cxn>
                    <a:cxn ang="0">
                      <a:pos x="87" y="3"/>
                    </a:cxn>
                    <a:cxn ang="0">
                      <a:pos x="90" y="3"/>
                    </a:cxn>
                    <a:cxn ang="0">
                      <a:pos x="75" y="3"/>
                    </a:cxn>
                    <a:cxn ang="0">
                      <a:pos x="63" y="3"/>
                    </a:cxn>
                    <a:cxn ang="0">
                      <a:pos x="53" y="3"/>
                    </a:cxn>
                    <a:cxn ang="0">
                      <a:pos x="46" y="3"/>
                    </a:cxn>
                    <a:cxn ang="0">
                      <a:pos x="40" y="3"/>
                    </a:cxn>
                    <a:cxn ang="0">
                      <a:pos x="36" y="3"/>
                    </a:cxn>
                    <a:cxn ang="0">
                      <a:pos x="33" y="4"/>
                    </a:cxn>
                    <a:cxn ang="0">
                      <a:pos x="31" y="4"/>
                    </a:cxn>
                    <a:cxn ang="0">
                      <a:pos x="22" y="6"/>
                    </a:cxn>
                    <a:cxn ang="0">
                      <a:pos x="12" y="10"/>
                    </a:cxn>
                    <a:cxn ang="0">
                      <a:pos x="3" y="14"/>
                    </a:cxn>
                    <a:cxn ang="0">
                      <a:pos x="0" y="15"/>
                    </a:cxn>
                    <a:cxn ang="0">
                      <a:pos x="0" y="14"/>
                    </a:cxn>
                  </a:cxnLst>
                  <a:rect l="0" t="0" r="r" b="b"/>
                  <a:pathLst>
                    <a:path w="90" h="15">
                      <a:moveTo>
                        <a:pt x="0" y="14"/>
                      </a:moveTo>
                      <a:lnTo>
                        <a:pt x="7" y="10"/>
                      </a:lnTo>
                      <a:lnTo>
                        <a:pt x="13" y="7"/>
                      </a:lnTo>
                      <a:lnTo>
                        <a:pt x="18" y="5"/>
                      </a:lnTo>
                      <a:lnTo>
                        <a:pt x="22" y="4"/>
                      </a:lnTo>
                      <a:lnTo>
                        <a:pt x="25" y="3"/>
                      </a:lnTo>
                      <a:lnTo>
                        <a:pt x="29" y="3"/>
                      </a:lnTo>
                      <a:lnTo>
                        <a:pt x="32" y="1"/>
                      </a:lnTo>
                      <a:lnTo>
                        <a:pt x="36" y="1"/>
                      </a:lnTo>
                      <a:lnTo>
                        <a:pt x="40" y="0"/>
                      </a:lnTo>
                      <a:lnTo>
                        <a:pt x="48" y="0"/>
                      </a:lnTo>
                      <a:lnTo>
                        <a:pt x="56" y="0"/>
                      </a:lnTo>
                      <a:lnTo>
                        <a:pt x="67" y="1"/>
                      </a:lnTo>
                      <a:lnTo>
                        <a:pt x="75" y="1"/>
                      </a:lnTo>
                      <a:lnTo>
                        <a:pt x="83" y="3"/>
                      </a:lnTo>
                      <a:lnTo>
                        <a:pt x="87" y="3"/>
                      </a:lnTo>
                      <a:lnTo>
                        <a:pt x="90" y="3"/>
                      </a:lnTo>
                      <a:lnTo>
                        <a:pt x="75" y="3"/>
                      </a:lnTo>
                      <a:lnTo>
                        <a:pt x="63" y="3"/>
                      </a:lnTo>
                      <a:lnTo>
                        <a:pt x="53" y="3"/>
                      </a:lnTo>
                      <a:lnTo>
                        <a:pt x="46" y="3"/>
                      </a:lnTo>
                      <a:lnTo>
                        <a:pt x="40" y="3"/>
                      </a:lnTo>
                      <a:lnTo>
                        <a:pt x="36" y="3"/>
                      </a:lnTo>
                      <a:lnTo>
                        <a:pt x="33" y="4"/>
                      </a:lnTo>
                      <a:lnTo>
                        <a:pt x="31" y="4"/>
                      </a:lnTo>
                      <a:lnTo>
                        <a:pt x="22" y="6"/>
                      </a:lnTo>
                      <a:lnTo>
                        <a:pt x="12" y="10"/>
                      </a:lnTo>
                      <a:lnTo>
                        <a:pt x="3" y="14"/>
                      </a:lnTo>
                      <a:lnTo>
                        <a:pt x="0" y="15"/>
                      </a:lnTo>
                      <a:lnTo>
                        <a:pt x="0" y="14"/>
                      </a:lnTo>
                      <a:close/>
                    </a:path>
                  </a:pathLst>
                </a:custGeom>
                <a:solidFill>
                  <a:srgbClr val="000000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5910" name="Freeform 70"/>
                <p:cNvSpPr>
                  <a:spLocks/>
                </p:cNvSpPr>
                <p:nvPr/>
              </p:nvSpPr>
              <p:spPr bwMode="auto">
                <a:xfrm>
                  <a:off x="3643" y="2734"/>
                  <a:ext cx="55" cy="7"/>
                </a:xfrm>
                <a:custGeom>
                  <a:avLst/>
                  <a:gdLst/>
                  <a:ahLst/>
                  <a:cxnLst>
                    <a:cxn ang="0">
                      <a:pos x="2" y="8"/>
                    </a:cxn>
                    <a:cxn ang="0">
                      <a:pos x="11" y="4"/>
                    </a:cxn>
                    <a:cxn ang="0">
                      <a:pos x="19" y="2"/>
                    </a:cxn>
                    <a:cxn ang="0">
                      <a:pos x="25" y="1"/>
                    </a:cxn>
                    <a:cxn ang="0">
                      <a:pos x="30" y="0"/>
                    </a:cxn>
                    <a:cxn ang="0">
                      <a:pos x="35" y="0"/>
                    </a:cxn>
                    <a:cxn ang="0">
                      <a:pos x="38" y="0"/>
                    </a:cxn>
                    <a:cxn ang="0">
                      <a:pos x="42" y="0"/>
                    </a:cxn>
                    <a:cxn ang="0">
                      <a:pos x="46" y="0"/>
                    </a:cxn>
                    <a:cxn ang="0">
                      <a:pos x="52" y="1"/>
                    </a:cxn>
                    <a:cxn ang="0">
                      <a:pos x="61" y="2"/>
                    </a:cxn>
                    <a:cxn ang="0">
                      <a:pos x="72" y="4"/>
                    </a:cxn>
                    <a:cxn ang="0">
                      <a:pos x="82" y="7"/>
                    </a:cxn>
                    <a:cxn ang="0">
                      <a:pos x="93" y="9"/>
                    </a:cxn>
                    <a:cxn ang="0">
                      <a:pos x="102" y="11"/>
                    </a:cxn>
                    <a:cxn ang="0">
                      <a:pos x="107" y="12"/>
                    </a:cxn>
                    <a:cxn ang="0">
                      <a:pos x="110" y="13"/>
                    </a:cxn>
                    <a:cxn ang="0">
                      <a:pos x="94" y="11"/>
                    </a:cxn>
                    <a:cxn ang="0">
                      <a:pos x="80" y="8"/>
                    </a:cxn>
                    <a:cxn ang="0">
                      <a:pos x="68" y="7"/>
                    </a:cxn>
                    <a:cxn ang="0">
                      <a:pos x="59" y="4"/>
                    </a:cxn>
                    <a:cxn ang="0">
                      <a:pos x="52" y="3"/>
                    </a:cxn>
                    <a:cxn ang="0">
                      <a:pos x="46" y="3"/>
                    </a:cxn>
                    <a:cxn ang="0">
                      <a:pos x="42" y="2"/>
                    </a:cxn>
                    <a:cxn ang="0">
                      <a:pos x="40" y="2"/>
                    </a:cxn>
                    <a:cxn ang="0">
                      <a:pos x="34" y="2"/>
                    </a:cxn>
                    <a:cxn ang="0">
                      <a:pos x="28" y="3"/>
                    </a:cxn>
                    <a:cxn ang="0">
                      <a:pos x="21" y="4"/>
                    </a:cxn>
                    <a:cxn ang="0">
                      <a:pos x="15" y="5"/>
                    </a:cxn>
                    <a:cxn ang="0">
                      <a:pos x="10" y="7"/>
                    </a:cxn>
                    <a:cxn ang="0">
                      <a:pos x="5" y="8"/>
                    </a:cxn>
                    <a:cxn ang="0">
                      <a:pos x="2" y="9"/>
                    </a:cxn>
                    <a:cxn ang="0">
                      <a:pos x="0" y="9"/>
                    </a:cxn>
                    <a:cxn ang="0">
                      <a:pos x="2" y="8"/>
                    </a:cxn>
                  </a:cxnLst>
                  <a:rect l="0" t="0" r="r" b="b"/>
                  <a:pathLst>
                    <a:path w="110" h="13">
                      <a:moveTo>
                        <a:pt x="2" y="8"/>
                      </a:moveTo>
                      <a:lnTo>
                        <a:pt x="11" y="4"/>
                      </a:lnTo>
                      <a:lnTo>
                        <a:pt x="19" y="2"/>
                      </a:lnTo>
                      <a:lnTo>
                        <a:pt x="25" y="1"/>
                      </a:lnTo>
                      <a:lnTo>
                        <a:pt x="30" y="0"/>
                      </a:lnTo>
                      <a:lnTo>
                        <a:pt x="35" y="0"/>
                      </a:lnTo>
                      <a:lnTo>
                        <a:pt x="38" y="0"/>
                      </a:lnTo>
                      <a:lnTo>
                        <a:pt x="42" y="0"/>
                      </a:lnTo>
                      <a:lnTo>
                        <a:pt x="46" y="0"/>
                      </a:lnTo>
                      <a:lnTo>
                        <a:pt x="52" y="1"/>
                      </a:lnTo>
                      <a:lnTo>
                        <a:pt x="61" y="2"/>
                      </a:lnTo>
                      <a:lnTo>
                        <a:pt x="72" y="4"/>
                      </a:lnTo>
                      <a:lnTo>
                        <a:pt x="82" y="7"/>
                      </a:lnTo>
                      <a:lnTo>
                        <a:pt x="93" y="9"/>
                      </a:lnTo>
                      <a:lnTo>
                        <a:pt x="102" y="11"/>
                      </a:lnTo>
                      <a:lnTo>
                        <a:pt x="107" y="12"/>
                      </a:lnTo>
                      <a:lnTo>
                        <a:pt x="110" y="13"/>
                      </a:lnTo>
                      <a:lnTo>
                        <a:pt x="94" y="11"/>
                      </a:lnTo>
                      <a:lnTo>
                        <a:pt x="80" y="8"/>
                      </a:lnTo>
                      <a:lnTo>
                        <a:pt x="68" y="7"/>
                      </a:lnTo>
                      <a:lnTo>
                        <a:pt x="59" y="4"/>
                      </a:lnTo>
                      <a:lnTo>
                        <a:pt x="52" y="3"/>
                      </a:lnTo>
                      <a:lnTo>
                        <a:pt x="46" y="3"/>
                      </a:lnTo>
                      <a:lnTo>
                        <a:pt x="42" y="2"/>
                      </a:lnTo>
                      <a:lnTo>
                        <a:pt x="40" y="2"/>
                      </a:lnTo>
                      <a:lnTo>
                        <a:pt x="34" y="2"/>
                      </a:lnTo>
                      <a:lnTo>
                        <a:pt x="28" y="3"/>
                      </a:lnTo>
                      <a:lnTo>
                        <a:pt x="21" y="4"/>
                      </a:lnTo>
                      <a:lnTo>
                        <a:pt x="15" y="5"/>
                      </a:lnTo>
                      <a:lnTo>
                        <a:pt x="10" y="7"/>
                      </a:lnTo>
                      <a:lnTo>
                        <a:pt x="5" y="8"/>
                      </a:lnTo>
                      <a:lnTo>
                        <a:pt x="2" y="9"/>
                      </a:lnTo>
                      <a:lnTo>
                        <a:pt x="0" y="9"/>
                      </a:lnTo>
                      <a:lnTo>
                        <a:pt x="2" y="8"/>
                      </a:lnTo>
                      <a:close/>
                    </a:path>
                  </a:pathLst>
                </a:custGeom>
                <a:solidFill>
                  <a:srgbClr val="000000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5911" name="Freeform 71"/>
                <p:cNvSpPr>
                  <a:spLocks/>
                </p:cNvSpPr>
                <p:nvPr/>
              </p:nvSpPr>
              <p:spPr bwMode="auto">
                <a:xfrm>
                  <a:off x="3647" y="2740"/>
                  <a:ext cx="45" cy="12"/>
                </a:xfrm>
                <a:custGeom>
                  <a:avLst/>
                  <a:gdLst/>
                  <a:ahLst/>
                  <a:cxnLst>
                    <a:cxn ang="0">
                      <a:pos x="0" y="2"/>
                    </a:cxn>
                    <a:cxn ang="0">
                      <a:pos x="8" y="1"/>
                    </a:cxn>
                    <a:cxn ang="0">
                      <a:pos x="14" y="0"/>
                    </a:cxn>
                    <a:cxn ang="0">
                      <a:pos x="20" y="0"/>
                    </a:cxn>
                    <a:cxn ang="0">
                      <a:pos x="25" y="0"/>
                    </a:cxn>
                    <a:cxn ang="0">
                      <a:pos x="28" y="1"/>
                    </a:cxn>
                    <a:cxn ang="0">
                      <a:pos x="32" y="1"/>
                    </a:cxn>
                    <a:cxn ang="0">
                      <a:pos x="35" y="2"/>
                    </a:cxn>
                    <a:cxn ang="0">
                      <a:pos x="39" y="2"/>
                    </a:cxn>
                    <a:cxn ang="0">
                      <a:pos x="43" y="4"/>
                    </a:cxn>
                    <a:cxn ang="0">
                      <a:pos x="50" y="7"/>
                    </a:cxn>
                    <a:cxn ang="0">
                      <a:pos x="58" y="11"/>
                    </a:cxn>
                    <a:cxn ang="0">
                      <a:pos x="67" y="14"/>
                    </a:cxn>
                    <a:cxn ang="0">
                      <a:pos x="75" y="17"/>
                    </a:cxn>
                    <a:cxn ang="0">
                      <a:pos x="81" y="20"/>
                    </a:cxn>
                    <a:cxn ang="0">
                      <a:pos x="86" y="22"/>
                    </a:cxn>
                    <a:cxn ang="0">
                      <a:pos x="88" y="23"/>
                    </a:cxn>
                    <a:cxn ang="0">
                      <a:pos x="74" y="19"/>
                    </a:cxn>
                    <a:cxn ang="0">
                      <a:pos x="64" y="14"/>
                    </a:cxn>
                    <a:cxn ang="0">
                      <a:pos x="55" y="11"/>
                    </a:cxn>
                    <a:cxn ang="0">
                      <a:pos x="48" y="8"/>
                    </a:cxn>
                    <a:cxn ang="0">
                      <a:pos x="42" y="6"/>
                    </a:cxn>
                    <a:cxn ang="0">
                      <a:pos x="37" y="5"/>
                    </a:cxn>
                    <a:cxn ang="0">
                      <a:pos x="35" y="4"/>
                    </a:cxn>
                    <a:cxn ang="0">
                      <a:pos x="33" y="4"/>
                    </a:cxn>
                    <a:cxn ang="0">
                      <a:pos x="24" y="2"/>
                    </a:cxn>
                    <a:cxn ang="0">
                      <a:pos x="12" y="2"/>
                    </a:cxn>
                    <a:cxn ang="0">
                      <a:pos x="3" y="4"/>
                    </a:cxn>
                    <a:cxn ang="0">
                      <a:pos x="0" y="4"/>
                    </a:cxn>
                    <a:cxn ang="0">
                      <a:pos x="0" y="2"/>
                    </a:cxn>
                  </a:cxnLst>
                  <a:rect l="0" t="0" r="r" b="b"/>
                  <a:pathLst>
                    <a:path w="88" h="23">
                      <a:moveTo>
                        <a:pt x="0" y="2"/>
                      </a:moveTo>
                      <a:lnTo>
                        <a:pt x="8" y="1"/>
                      </a:lnTo>
                      <a:lnTo>
                        <a:pt x="14" y="0"/>
                      </a:lnTo>
                      <a:lnTo>
                        <a:pt x="20" y="0"/>
                      </a:lnTo>
                      <a:lnTo>
                        <a:pt x="25" y="0"/>
                      </a:lnTo>
                      <a:lnTo>
                        <a:pt x="28" y="1"/>
                      </a:lnTo>
                      <a:lnTo>
                        <a:pt x="32" y="1"/>
                      </a:lnTo>
                      <a:lnTo>
                        <a:pt x="35" y="2"/>
                      </a:lnTo>
                      <a:lnTo>
                        <a:pt x="39" y="2"/>
                      </a:lnTo>
                      <a:lnTo>
                        <a:pt x="43" y="4"/>
                      </a:lnTo>
                      <a:lnTo>
                        <a:pt x="50" y="7"/>
                      </a:lnTo>
                      <a:lnTo>
                        <a:pt x="58" y="11"/>
                      </a:lnTo>
                      <a:lnTo>
                        <a:pt x="67" y="14"/>
                      </a:lnTo>
                      <a:lnTo>
                        <a:pt x="75" y="17"/>
                      </a:lnTo>
                      <a:lnTo>
                        <a:pt x="81" y="20"/>
                      </a:lnTo>
                      <a:lnTo>
                        <a:pt x="86" y="22"/>
                      </a:lnTo>
                      <a:lnTo>
                        <a:pt x="88" y="23"/>
                      </a:lnTo>
                      <a:lnTo>
                        <a:pt x="74" y="19"/>
                      </a:lnTo>
                      <a:lnTo>
                        <a:pt x="64" y="14"/>
                      </a:lnTo>
                      <a:lnTo>
                        <a:pt x="55" y="11"/>
                      </a:lnTo>
                      <a:lnTo>
                        <a:pt x="48" y="8"/>
                      </a:lnTo>
                      <a:lnTo>
                        <a:pt x="42" y="6"/>
                      </a:lnTo>
                      <a:lnTo>
                        <a:pt x="37" y="5"/>
                      </a:lnTo>
                      <a:lnTo>
                        <a:pt x="35" y="4"/>
                      </a:lnTo>
                      <a:lnTo>
                        <a:pt x="33" y="4"/>
                      </a:lnTo>
                      <a:lnTo>
                        <a:pt x="24" y="2"/>
                      </a:lnTo>
                      <a:lnTo>
                        <a:pt x="12" y="2"/>
                      </a:lnTo>
                      <a:lnTo>
                        <a:pt x="3" y="4"/>
                      </a:lnTo>
                      <a:lnTo>
                        <a:pt x="0" y="4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000000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5912" name="Freeform 72"/>
                <p:cNvSpPr>
                  <a:spLocks/>
                </p:cNvSpPr>
                <p:nvPr/>
              </p:nvSpPr>
              <p:spPr bwMode="auto">
                <a:xfrm>
                  <a:off x="3522" y="2631"/>
                  <a:ext cx="49" cy="31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1" y="2"/>
                    </a:cxn>
                    <a:cxn ang="0">
                      <a:pos x="25" y="6"/>
                    </a:cxn>
                    <a:cxn ang="0">
                      <a:pos x="39" y="10"/>
                    </a:cxn>
                    <a:cxn ang="0">
                      <a:pos x="53" y="16"/>
                    </a:cxn>
                    <a:cxn ang="0">
                      <a:pos x="65" y="24"/>
                    </a:cxn>
                    <a:cxn ang="0">
                      <a:pos x="78" y="34"/>
                    </a:cxn>
                    <a:cxn ang="0">
                      <a:pos x="88" y="45"/>
                    </a:cxn>
                    <a:cxn ang="0">
                      <a:pos x="96" y="57"/>
                    </a:cxn>
                    <a:cxn ang="0">
                      <a:pos x="85" y="53"/>
                    </a:cxn>
                    <a:cxn ang="0">
                      <a:pos x="86" y="62"/>
                    </a:cxn>
                    <a:cxn ang="0">
                      <a:pos x="79" y="57"/>
                    </a:cxn>
                    <a:cxn ang="0">
                      <a:pos x="71" y="53"/>
                    </a:cxn>
                    <a:cxn ang="0">
                      <a:pos x="64" y="49"/>
                    </a:cxn>
                    <a:cxn ang="0">
                      <a:pos x="59" y="46"/>
                    </a:cxn>
                    <a:cxn ang="0">
                      <a:pos x="52" y="44"/>
                    </a:cxn>
                    <a:cxn ang="0">
                      <a:pos x="48" y="41"/>
                    </a:cxn>
                    <a:cxn ang="0">
                      <a:pos x="45" y="40"/>
                    </a:cxn>
                    <a:cxn ang="0">
                      <a:pos x="44" y="40"/>
                    </a:cxn>
                    <a:cxn ang="0">
                      <a:pos x="50" y="40"/>
                    </a:cxn>
                    <a:cxn ang="0">
                      <a:pos x="57" y="41"/>
                    </a:cxn>
                    <a:cxn ang="0">
                      <a:pos x="61" y="44"/>
                    </a:cxn>
                    <a:cxn ang="0">
                      <a:pos x="63" y="44"/>
                    </a:cxn>
                    <a:cxn ang="0">
                      <a:pos x="54" y="33"/>
                    </a:cxn>
                    <a:cxn ang="0">
                      <a:pos x="59" y="35"/>
                    </a:cxn>
                    <a:cxn ang="0">
                      <a:pos x="61" y="37"/>
                    </a:cxn>
                    <a:cxn ang="0">
                      <a:pos x="62" y="38"/>
                    </a:cxn>
                    <a:cxn ang="0">
                      <a:pos x="62" y="38"/>
                    </a:cxn>
                    <a:cxn ang="0">
                      <a:pos x="72" y="41"/>
                    </a:cxn>
                    <a:cxn ang="0">
                      <a:pos x="63" y="31"/>
                    </a:cxn>
                    <a:cxn ang="0">
                      <a:pos x="52" y="22"/>
                    </a:cxn>
                    <a:cxn ang="0">
                      <a:pos x="40" y="15"/>
                    </a:cxn>
                    <a:cxn ang="0">
                      <a:pos x="27" y="9"/>
                    </a:cxn>
                    <a:cxn ang="0">
                      <a:pos x="17" y="4"/>
                    </a:cxn>
                    <a:cxn ang="0">
                      <a:pos x="8" y="2"/>
                    </a:cxn>
                    <a:cxn ang="0">
                      <a:pos x="2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96" h="62">
                      <a:moveTo>
                        <a:pt x="0" y="0"/>
                      </a:moveTo>
                      <a:lnTo>
                        <a:pt x="11" y="2"/>
                      </a:lnTo>
                      <a:lnTo>
                        <a:pt x="25" y="6"/>
                      </a:lnTo>
                      <a:lnTo>
                        <a:pt x="39" y="10"/>
                      </a:lnTo>
                      <a:lnTo>
                        <a:pt x="53" y="16"/>
                      </a:lnTo>
                      <a:lnTo>
                        <a:pt x="65" y="24"/>
                      </a:lnTo>
                      <a:lnTo>
                        <a:pt x="78" y="34"/>
                      </a:lnTo>
                      <a:lnTo>
                        <a:pt x="88" y="45"/>
                      </a:lnTo>
                      <a:lnTo>
                        <a:pt x="96" y="57"/>
                      </a:lnTo>
                      <a:lnTo>
                        <a:pt x="85" y="53"/>
                      </a:lnTo>
                      <a:lnTo>
                        <a:pt x="86" y="62"/>
                      </a:lnTo>
                      <a:lnTo>
                        <a:pt x="79" y="57"/>
                      </a:lnTo>
                      <a:lnTo>
                        <a:pt x="71" y="53"/>
                      </a:lnTo>
                      <a:lnTo>
                        <a:pt x="64" y="49"/>
                      </a:lnTo>
                      <a:lnTo>
                        <a:pt x="59" y="46"/>
                      </a:lnTo>
                      <a:lnTo>
                        <a:pt x="52" y="44"/>
                      </a:lnTo>
                      <a:lnTo>
                        <a:pt x="48" y="41"/>
                      </a:lnTo>
                      <a:lnTo>
                        <a:pt x="45" y="40"/>
                      </a:lnTo>
                      <a:lnTo>
                        <a:pt x="44" y="40"/>
                      </a:lnTo>
                      <a:lnTo>
                        <a:pt x="50" y="40"/>
                      </a:lnTo>
                      <a:lnTo>
                        <a:pt x="57" y="41"/>
                      </a:lnTo>
                      <a:lnTo>
                        <a:pt x="61" y="44"/>
                      </a:lnTo>
                      <a:lnTo>
                        <a:pt x="63" y="44"/>
                      </a:lnTo>
                      <a:lnTo>
                        <a:pt x="54" y="33"/>
                      </a:lnTo>
                      <a:lnTo>
                        <a:pt x="59" y="35"/>
                      </a:lnTo>
                      <a:lnTo>
                        <a:pt x="61" y="37"/>
                      </a:lnTo>
                      <a:lnTo>
                        <a:pt x="62" y="38"/>
                      </a:lnTo>
                      <a:lnTo>
                        <a:pt x="62" y="38"/>
                      </a:lnTo>
                      <a:lnTo>
                        <a:pt x="72" y="41"/>
                      </a:lnTo>
                      <a:lnTo>
                        <a:pt x="63" y="31"/>
                      </a:lnTo>
                      <a:lnTo>
                        <a:pt x="52" y="22"/>
                      </a:lnTo>
                      <a:lnTo>
                        <a:pt x="40" y="15"/>
                      </a:lnTo>
                      <a:lnTo>
                        <a:pt x="27" y="9"/>
                      </a:lnTo>
                      <a:lnTo>
                        <a:pt x="17" y="4"/>
                      </a:lnTo>
                      <a:lnTo>
                        <a:pt x="8" y="2"/>
                      </a:lnTo>
                      <a:lnTo>
                        <a:pt x="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5913" name="Freeform 73"/>
                <p:cNvSpPr>
                  <a:spLocks/>
                </p:cNvSpPr>
                <p:nvPr/>
              </p:nvSpPr>
              <p:spPr bwMode="auto">
                <a:xfrm>
                  <a:off x="3531" y="2656"/>
                  <a:ext cx="23" cy="20"/>
                </a:xfrm>
                <a:custGeom>
                  <a:avLst/>
                  <a:gdLst/>
                  <a:ahLst/>
                  <a:cxnLst>
                    <a:cxn ang="0">
                      <a:pos x="44" y="24"/>
                    </a:cxn>
                    <a:cxn ang="0">
                      <a:pos x="39" y="20"/>
                    </a:cxn>
                    <a:cxn ang="0">
                      <a:pos x="36" y="15"/>
                    </a:cxn>
                    <a:cxn ang="0">
                      <a:pos x="31" y="12"/>
                    </a:cxn>
                    <a:cxn ang="0">
                      <a:pos x="25" y="7"/>
                    </a:cxn>
                    <a:cxn ang="0">
                      <a:pos x="20" y="5"/>
                    </a:cxn>
                    <a:cxn ang="0">
                      <a:pos x="14" y="2"/>
                    </a:cxn>
                    <a:cxn ang="0">
                      <a:pos x="7" y="0"/>
                    </a:cxn>
                    <a:cxn ang="0">
                      <a:pos x="0" y="0"/>
                    </a:cxn>
                    <a:cxn ang="0">
                      <a:pos x="9" y="2"/>
                    </a:cxn>
                    <a:cxn ang="0">
                      <a:pos x="17" y="5"/>
                    </a:cxn>
                    <a:cxn ang="0">
                      <a:pos x="23" y="8"/>
                    </a:cxn>
                    <a:cxn ang="0">
                      <a:pos x="29" y="12"/>
                    </a:cxn>
                    <a:cxn ang="0">
                      <a:pos x="32" y="15"/>
                    </a:cxn>
                    <a:cxn ang="0">
                      <a:pos x="35" y="19"/>
                    </a:cxn>
                    <a:cxn ang="0">
                      <a:pos x="37" y="20"/>
                    </a:cxn>
                    <a:cxn ang="0">
                      <a:pos x="37" y="21"/>
                    </a:cxn>
                    <a:cxn ang="0">
                      <a:pos x="23" y="16"/>
                    </a:cxn>
                    <a:cxn ang="0">
                      <a:pos x="13" y="15"/>
                    </a:cxn>
                    <a:cxn ang="0">
                      <a:pos x="6" y="16"/>
                    </a:cxn>
                    <a:cxn ang="0">
                      <a:pos x="4" y="17"/>
                    </a:cxn>
                    <a:cxn ang="0">
                      <a:pos x="12" y="19"/>
                    </a:cxn>
                    <a:cxn ang="0">
                      <a:pos x="20" y="20"/>
                    </a:cxn>
                    <a:cxn ang="0">
                      <a:pos x="27" y="22"/>
                    </a:cxn>
                    <a:cxn ang="0">
                      <a:pos x="32" y="24"/>
                    </a:cxn>
                    <a:cxn ang="0">
                      <a:pos x="37" y="27"/>
                    </a:cxn>
                    <a:cxn ang="0">
                      <a:pos x="40" y="30"/>
                    </a:cxn>
                    <a:cxn ang="0">
                      <a:pos x="43" y="33"/>
                    </a:cxn>
                    <a:cxn ang="0">
                      <a:pos x="45" y="38"/>
                    </a:cxn>
                    <a:cxn ang="0">
                      <a:pos x="46" y="42"/>
                    </a:cxn>
                    <a:cxn ang="0">
                      <a:pos x="46" y="36"/>
                    </a:cxn>
                    <a:cxn ang="0">
                      <a:pos x="45" y="29"/>
                    </a:cxn>
                    <a:cxn ang="0">
                      <a:pos x="44" y="24"/>
                    </a:cxn>
                  </a:cxnLst>
                  <a:rect l="0" t="0" r="r" b="b"/>
                  <a:pathLst>
                    <a:path w="46" h="42">
                      <a:moveTo>
                        <a:pt x="44" y="24"/>
                      </a:moveTo>
                      <a:lnTo>
                        <a:pt x="39" y="20"/>
                      </a:lnTo>
                      <a:lnTo>
                        <a:pt x="36" y="15"/>
                      </a:lnTo>
                      <a:lnTo>
                        <a:pt x="31" y="12"/>
                      </a:lnTo>
                      <a:lnTo>
                        <a:pt x="25" y="7"/>
                      </a:lnTo>
                      <a:lnTo>
                        <a:pt x="20" y="5"/>
                      </a:lnTo>
                      <a:lnTo>
                        <a:pt x="14" y="2"/>
                      </a:lnTo>
                      <a:lnTo>
                        <a:pt x="7" y="0"/>
                      </a:lnTo>
                      <a:lnTo>
                        <a:pt x="0" y="0"/>
                      </a:lnTo>
                      <a:lnTo>
                        <a:pt x="9" y="2"/>
                      </a:lnTo>
                      <a:lnTo>
                        <a:pt x="17" y="5"/>
                      </a:lnTo>
                      <a:lnTo>
                        <a:pt x="23" y="8"/>
                      </a:lnTo>
                      <a:lnTo>
                        <a:pt x="29" y="12"/>
                      </a:lnTo>
                      <a:lnTo>
                        <a:pt x="32" y="15"/>
                      </a:lnTo>
                      <a:lnTo>
                        <a:pt x="35" y="19"/>
                      </a:lnTo>
                      <a:lnTo>
                        <a:pt x="37" y="20"/>
                      </a:lnTo>
                      <a:lnTo>
                        <a:pt x="37" y="21"/>
                      </a:lnTo>
                      <a:lnTo>
                        <a:pt x="23" y="16"/>
                      </a:lnTo>
                      <a:lnTo>
                        <a:pt x="13" y="15"/>
                      </a:lnTo>
                      <a:lnTo>
                        <a:pt x="6" y="16"/>
                      </a:lnTo>
                      <a:lnTo>
                        <a:pt x="4" y="17"/>
                      </a:lnTo>
                      <a:lnTo>
                        <a:pt x="12" y="19"/>
                      </a:lnTo>
                      <a:lnTo>
                        <a:pt x="20" y="20"/>
                      </a:lnTo>
                      <a:lnTo>
                        <a:pt x="27" y="22"/>
                      </a:lnTo>
                      <a:lnTo>
                        <a:pt x="32" y="24"/>
                      </a:lnTo>
                      <a:lnTo>
                        <a:pt x="37" y="27"/>
                      </a:lnTo>
                      <a:lnTo>
                        <a:pt x="40" y="30"/>
                      </a:lnTo>
                      <a:lnTo>
                        <a:pt x="43" y="33"/>
                      </a:lnTo>
                      <a:lnTo>
                        <a:pt x="45" y="38"/>
                      </a:lnTo>
                      <a:lnTo>
                        <a:pt x="46" y="42"/>
                      </a:lnTo>
                      <a:lnTo>
                        <a:pt x="46" y="36"/>
                      </a:lnTo>
                      <a:lnTo>
                        <a:pt x="45" y="29"/>
                      </a:lnTo>
                      <a:lnTo>
                        <a:pt x="44" y="24"/>
                      </a:lnTo>
                      <a:close/>
                    </a:path>
                  </a:pathLst>
                </a:custGeom>
                <a:solidFill>
                  <a:srgbClr val="000000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5914" name="Freeform 74"/>
                <p:cNvSpPr>
                  <a:spLocks/>
                </p:cNvSpPr>
                <p:nvPr/>
              </p:nvSpPr>
              <p:spPr bwMode="auto">
                <a:xfrm>
                  <a:off x="3535" y="2712"/>
                  <a:ext cx="28" cy="18"/>
                </a:xfrm>
                <a:custGeom>
                  <a:avLst/>
                  <a:gdLst/>
                  <a:ahLst/>
                  <a:cxnLst>
                    <a:cxn ang="0">
                      <a:pos x="38" y="0"/>
                    </a:cxn>
                    <a:cxn ang="0">
                      <a:pos x="32" y="2"/>
                    </a:cxn>
                    <a:cxn ang="0">
                      <a:pos x="27" y="6"/>
                    </a:cxn>
                    <a:cxn ang="0">
                      <a:pos x="21" y="9"/>
                    </a:cxn>
                    <a:cxn ang="0">
                      <a:pos x="16" y="12"/>
                    </a:cxn>
                    <a:cxn ang="0">
                      <a:pos x="12" y="16"/>
                    </a:cxn>
                    <a:cxn ang="0">
                      <a:pos x="7" y="22"/>
                    </a:cxn>
                    <a:cxn ang="0">
                      <a:pos x="4" y="26"/>
                    </a:cxn>
                    <a:cxn ang="0">
                      <a:pos x="0" y="33"/>
                    </a:cxn>
                    <a:cxn ang="0">
                      <a:pos x="10" y="19"/>
                    </a:cxn>
                    <a:cxn ang="0">
                      <a:pos x="22" y="10"/>
                    </a:cxn>
                    <a:cxn ang="0">
                      <a:pos x="29" y="7"/>
                    </a:cxn>
                    <a:cxn ang="0">
                      <a:pos x="32" y="6"/>
                    </a:cxn>
                    <a:cxn ang="0">
                      <a:pos x="23" y="17"/>
                    </a:cxn>
                    <a:cxn ang="0">
                      <a:pos x="19" y="26"/>
                    </a:cxn>
                    <a:cxn ang="0">
                      <a:pos x="17" y="33"/>
                    </a:cxn>
                    <a:cxn ang="0">
                      <a:pos x="17" y="35"/>
                    </a:cxn>
                    <a:cxn ang="0">
                      <a:pos x="22" y="27"/>
                    </a:cxn>
                    <a:cxn ang="0">
                      <a:pos x="25" y="22"/>
                    </a:cxn>
                    <a:cxn ang="0">
                      <a:pos x="30" y="16"/>
                    </a:cxn>
                    <a:cxn ang="0">
                      <a:pos x="34" y="11"/>
                    </a:cxn>
                    <a:cxn ang="0">
                      <a:pos x="38" y="8"/>
                    </a:cxn>
                    <a:cxn ang="0">
                      <a:pos x="43" y="6"/>
                    </a:cxn>
                    <a:cxn ang="0">
                      <a:pos x="47" y="4"/>
                    </a:cxn>
                    <a:cxn ang="0">
                      <a:pos x="52" y="4"/>
                    </a:cxn>
                    <a:cxn ang="0">
                      <a:pos x="55" y="3"/>
                    </a:cxn>
                    <a:cxn ang="0">
                      <a:pos x="51" y="2"/>
                    </a:cxn>
                    <a:cxn ang="0">
                      <a:pos x="43" y="1"/>
                    </a:cxn>
                    <a:cxn ang="0">
                      <a:pos x="38" y="0"/>
                    </a:cxn>
                  </a:cxnLst>
                  <a:rect l="0" t="0" r="r" b="b"/>
                  <a:pathLst>
                    <a:path w="55" h="35">
                      <a:moveTo>
                        <a:pt x="38" y="0"/>
                      </a:moveTo>
                      <a:lnTo>
                        <a:pt x="32" y="2"/>
                      </a:lnTo>
                      <a:lnTo>
                        <a:pt x="27" y="6"/>
                      </a:lnTo>
                      <a:lnTo>
                        <a:pt x="21" y="9"/>
                      </a:lnTo>
                      <a:lnTo>
                        <a:pt x="16" y="12"/>
                      </a:lnTo>
                      <a:lnTo>
                        <a:pt x="12" y="16"/>
                      </a:lnTo>
                      <a:lnTo>
                        <a:pt x="7" y="22"/>
                      </a:lnTo>
                      <a:lnTo>
                        <a:pt x="4" y="26"/>
                      </a:lnTo>
                      <a:lnTo>
                        <a:pt x="0" y="33"/>
                      </a:lnTo>
                      <a:lnTo>
                        <a:pt x="10" y="19"/>
                      </a:lnTo>
                      <a:lnTo>
                        <a:pt x="22" y="10"/>
                      </a:lnTo>
                      <a:lnTo>
                        <a:pt x="29" y="7"/>
                      </a:lnTo>
                      <a:lnTo>
                        <a:pt x="32" y="6"/>
                      </a:lnTo>
                      <a:lnTo>
                        <a:pt x="23" y="17"/>
                      </a:lnTo>
                      <a:lnTo>
                        <a:pt x="19" y="26"/>
                      </a:lnTo>
                      <a:lnTo>
                        <a:pt x="17" y="33"/>
                      </a:lnTo>
                      <a:lnTo>
                        <a:pt x="17" y="35"/>
                      </a:lnTo>
                      <a:lnTo>
                        <a:pt x="22" y="27"/>
                      </a:lnTo>
                      <a:lnTo>
                        <a:pt x="25" y="22"/>
                      </a:lnTo>
                      <a:lnTo>
                        <a:pt x="30" y="16"/>
                      </a:lnTo>
                      <a:lnTo>
                        <a:pt x="34" y="11"/>
                      </a:lnTo>
                      <a:lnTo>
                        <a:pt x="38" y="8"/>
                      </a:lnTo>
                      <a:lnTo>
                        <a:pt x="43" y="6"/>
                      </a:lnTo>
                      <a:lnTo>
                        <a:pt x="47" y="4"/>
                      </a:lnTo>
                      <a:lnTo>
                        <a:pt x="52" y="4"/>
                      </a:lnTo>
                      <a:lnTo>
                        <a:pt x="55" y="3"/>
                      </a:lnTo>
                      <a:lnTo>
                        <a:pt x="51" y="2"/>
                      </a:lnTo>
                      <a:lnTo>
                        <a:pt x="43" y="1"/>
                      </a:lnTo>
                      <a:lnTo>
                        <a:pt x="38" y="0"/>
                      </a:lnTo>
                      <a:close/>
                    </a:path>
                  </a:pathLst>
                </a:custGeom>
                <a:solidFill>
                  <a:srgbClr val="000000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5915" name="Freeform 75"/>
                <p:cNvSpPr>
                  <a:spLocks/>
                </p:cNvSpPr>
                <p:nvPr/>
              </p:nvSpPr>
              <p:spPr bwMode="auto">
                <a:xfrm>
                  <a:off x="3670" y="2692"/>
                  <a:ext cx="31" cy="11"/>
                </a:xfrm>
                <a:custGeom>
                  <a:avLst/>
                  <a:gdLst/>
                  <a:ahLst/>
                  <a:cxnLst>
                    <a:cxn ang="0">
                      <a:pos x="13" y="1"/>
                    </a:cxn>
                    <a:cxn ang="0">
                      <a:pos x="19" y="0"/>
                    </a:cxn>
                    <a:cxn ang="0">
                      <a:pos x="26" y="0"/>
                    </a:cxn>
                    <a:cxn ang="0">
                      <a:pos x="32" y="0"/>
                    </a:cxn>
                    <a:cxn ang="0">
                      <a:pos x="38" y="0"/>
                    </a:cxn>
                    <a:cxn ang="0">
                      <a:pos x="44" y="1"/>
                    </a:cxn>
                    <a:cxn ang="0">
                      <a:pos x="50" y="3"/>
                    </a:cxn>
                    <a:cxn ang="0">
                      <a:pos x="56" y="6"/>
                    </a:cxn>
                    <a:cxn ang="0">
                      <a:pos x="62" y="11"/>
                    </a:cxn>
                    <a:cxn ang="0">
                      <a:pos x="54" y="6"/>
                    </a:cxn>
                    <a:cxn ang="0">
                      <a:pos x="46" y="4"/>
                    </a:cxn>
                    <a:cxn ang="0">
                      <a:pos x="39" y="3"/>
                    </a:cxn>
                    <a:cxn ang="0">
                      <a:pos x="33" y="2"/>
                    </a:cxn>
                    <a:cxn ang="0">
                      <a:pos x="27" y="2"/>
                    </a:cxn>
                    <a:cxn ang="0">
                      <a:pos x="24" y="2"/>
                    </a:cxn>
                    <a:cxn ang="0">
                      <a:pos x="21" y="3"/>
                    </a:cxn>
                    <a:cxn ang="0">
                      <a:pos x="20" y="3"/>
                    </a:cxn>
                    <a:cxn ang="0">
                      <a:pos x="34" y="9"/>
                    </a:cxn>
                    <a:cxn ang="0">
                      <a:pos x="43" y="15"/>
                    </a:cxn>
                    <a:cxn ang="0">
                      <a:pos x="47" y="19"/>
                    </a:cxn>
                    <a:cxn ang="0">
                      <a:pos x="48" y="21"/>
                    </a:cxn>
                    <a:cxn ang="0">
                      <a:pos x="41" y="17"/>
                    </a:cxn>
                    <a:cxn ang="0">
                      <a:pos x="34" y="13"/>
                    </a:cxn>
                    <a:cxn ang="0">
                      <a:pos x="28" y="10"/>
                    </a:cxn>
                    <a:cxn ang="0">
                      <a:pos x="23" y="8"/>
                    </a:cxn>
                    <a:cxn ang="0">
                      <a:pos x="17" y="8"/>
                    </a:cxn>
                    <a:cxn ang="0">
                      <a:pos x="12" y="8"/>
                    </a:cxn>
                    <a:cxn ang="0">
                      <a:pos x="8" y="9"/>
                    </a:cxn>
                    <a:cxn ang="0">
                      <a:pos x="3" y="11"/>
                    </a:cxn>
                    <a:cxn ang="0">
                      <a:pos x="0" y="13"/>
                    </a:cxn>
                    <a:cxn ang="0">
                      <a:pos x="4" y="9"/>
                    </a:cxn>
                    <a:cxn ang="0">
                      <a:pos x="10" y="3"/>
                    </a:cxn>
                    <a:cxn ang="0">
                      <a:pos x="13" y="1"/>
                    </a:cxn>
                  </a:cxnLst>
                  <a:rect l="0" t="0" r="r" b="b"/>
                  <a:pathLst>
                    <a:path w="62" h="21">
                      <a:moveTo>
                        <a:pt x="13" y="1"/>
                      </a:moveTo>
                      <a:lnTo>
                        <a:pt x="19" y="0"/>
                      </a:lnTo>
                      <a:lnTo>
                        <a:pt x="26" y="0"/>
                      </a:lnTo>
                      <a:lnTo>
                        <a:pt x="32" y="0"/>
                      </a:lnTo>
                      <a:lnTo>
                        <a:pt x="38" y="0"/>
                      </a:lnTo>
                      <a:lnTo>
                        <a:pt x="44" y="1"/>
                      </a:lnTo>
                      <a:lnTo>
                        <a:pt x="50" y="3"/>
                      </a:lnTo>
                      <a:lnTo>
                        <a:pt x="56" y="6"/>
                      </a:lnTo>
                      <a:lnTo>
                        <a:pt x="62" y="11"/>
                      </a:lnTo>
                      <a:lnTo>
                        <a:pt x="54" y="6"/>
                      </a:lnTo>
                      <a:lnTo>
                        <a:pt x="46" y="4"/>
                      </a:lnTo>
                      <a:lnTo>
                        <a:pt x="39" y="3"/>
                      </a:lnTo>
                      <a:lnTo>
                        <a:pt x="33" y="2"/>
                      </a:lnTo>
                      <a:lnTo>
                        <a:pt x="27" y="2"/>
                      </a:lnTo>
                      <a:lnTo>
                        <a:pt x="24" y="2"/>
                      </a:lnTo>
                      <a:lnTo>
                        <a:pt x="21" y="3"/>
                      </a:lnTo>
                      <a:lnTo>
                        <a:pt x="20" y="3"/>
                      </a:lnTo>
                      <a:lnTo>
                        <a:pt x="34" y="9"/>
                      </a:lnTo>
                      <a:lnTo>
                        <a:pt x="43" y="15"/>
                      </a:lnTo>
                      <a:lnTo>
                        <a:pt x="47" y="19"/>
                      </a:lnTo>
                      <a:lnTo>
                        <a:pt x="48" y="21"/>
                      </a:lnTo>
                      <a:lnTo>
                        <a:pt x="41" y="17"/>
                      </a:lnTo>
                      <a:lnTo>
                        <a:pt x="34" y="13"/>
                      </a:lnTo>
                      <a:lnTo>
                        <a:pt x="28" y="10"/>
                      </a:lnTo>
                      <a:lnTo>
                        <a:pt x="23" y="8"/>
                      </a:lnTo>
                      <a:lnTo>
                        <a:pt x="17" y="8"/>
                      </a:lnTo>
                      <a:lnTo>
                        <a:pt x="12" y="8"/>
                      </a:lnTo>
                      <a:lnTo>
                        <a:pt x="8" y="9"/>
                      </a:lnTo>
                      <a:lnTo>
                        <a:pt x="3" y="11"/>
                      </a:lnTo>
                      <a:lnTo>
                        <a:pt x="0" y="13"/>
                      </a:lnTo>
                      <a:lnTo>
                        <a:pt x="4" y="9"/>
                      </a:lnTo>
                      <a:lnTo>
                        <a:pt x="10" y="3"/>
                      </a:lnTo>
                      <a:lnTo>
                        <a:pt x="13" y="1"/>
                      </a:lnTo>
                      <a:close/>
                    </a:path>
                  </a:pathLst>
                </a:custGeom>
                <a:solidFill>
                  <a:srgbClr val="000000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5916" name="Freeform 76"/>
                <p:cNvSpPr>
                  <a:spLocks/>
                </p:cNvSpPr>
                <p:nvPr/>
              </p:nvSpPr>
              <p:spPr bwMode="auto">
                <a:xfrm>
                  <a:off x="3552" y="2741"/>
                  <a:ext cx="46" cy="6"/>
                </a:xfrm>
                <a:custGeom>
                  <a:avLst/>
                  <a:gdLst/>
                  <a:ahLst/>
                  <a:cxnLst>
                    <a:cxn ang="0">
                      <a:pos x="91" y="7"/>
                    </a:cxn>
                    <a:cxn ang="0">
                      <a:pos x="83" y="4"/>
                    </a:cxn>
                    <a:cxn ang="0">
                      <a:pos x="77" y="3"/>
                    </a:cxn>
                    <a:cxn ang="0">
                      <a:pos x="71" y="2"/>
                    </a:cxn>
                    <a:cxn ang="0">
                      <a:pos x="66" y="0"/>
                    </a:cxn>
                    <a:cxn ang="0">
                      <a:pos x="63" y="0"/>
                    </a:cxn>
                    <a:cxn ang="0">
                      <a:pos x="59" y="0"/>
                    </a:cxn>
                    <a:cxn ang="0">
                      <a:pos x="56" y="0"/>
                    </a:cxn>
                    <a:cxn ang="0">
                      <a:pos x="53" y="0"/>
                    </a:cxn>
                    <a:cxn ang="0">
                      <a:pos x="47" y="0"/>
                    </a:cxn>
                    <a:cxn ang="0">
                      <a:pos x="40" y="3"/>
                    </a:cxn>
                    <a:cxn ang="0">
                      <a:pos x="31" y="4"/>
                    </a:cxn>
                    <a:cxn ang="0">
                      <a:pos x="23" y="6"/>
                    </a:cxn>
                    <a:cxn ang="0">
                      <a:pos x="13" y="9"/>
                    </a:cxn>
                    <a:cxn ang="0">
                      <a:pos x="7" y="10"/>
                    </a:cxn>
                    <a:cxn ang="0">
                      <a:pos x="2" y="12"/>
                    </a:cxn>
                    <a:cxn ang="0">
                      <a:pos x="0" y="12"/>
                    </a:cxn>
                    <a:cxn ang="0">
                      <a:pos x="12" y="10"/>
                    </a:cxn>
                    <a:cxn ang="0">
                      <a:pos x="24" y="7"/>
                    </a:cxn>
                    <a:cxn ang="0">
                      <a:pos x="33" y="5"/>
                    </a:cxn>
                    <a:cxn ang="0">
                      <a:pos x="41" y="4"/>
                    </a:cxn>
                    <a:cxn ang="0">
                      <a:pos x="47" y="4"/>
                    </a:cxn>
                    <a:cxn ang="0">
                      <a:pos x="53" y="3"/>
                    </a:cxn>
                    <a:cxn ang="0">
                      <a:pos x="56" y="3"/>
                    </a:cxn>
                    <a:cxn ang="0">
                      <a:pos x="58" y="3"/>
                    </a:cxn>
                    <a:cxn ang="0">
                      <a:pos x="68" y="3"/>
                    </a:cxn>
                    <a:cxn ang="0">
                      <a:pos x="78" y="5"/>
                    </a:cxn>
                    <a:cxn ang="0">
                      <a:pos x="87" y="6"/>
                    </a:cxn>
                    <a:cxn ang="0">
                      <a:pos x="91" y="7"/>
                    </a:cxn>
                    <a:cxn ang="0">
                      <a:pos x="91" y="7"/>
                    </a:cxn>
                  </a:cxnLst>
                  <a:rect l="0" t="0" r="r" b="b"/>
                  <a:pathLst>
                    <a:path w="91" h="12">
                      <a:moveTo>
                        <a:pt x="91" y="7"/>
                      </a:moveTo>
                      <a:lnTo>
                        <a:pt x="83" y="4"/>
                      </a:lnTo>
                      <a:lnTo>
                        <a:pt x="77" y="3"/>
                      </a:lnTo>
                      <a:lnTo>
                        <a:pt x="71" y="2"/>
                      </a:lnTo>
                      <a:lnTo>
                        <a:pt x="66" y="0"/>
                      </a:lnTo>
                      <a:lnTo>
                        <a:pt x="63" y="0"/>
                      </a:lnTo>
                      <a:lnTo>
                        <a:pt x="59" y="0"/>
                      </a:lnTo>
                      <a:lnTo>
                        <a:pt x="56" y="0"/>
                      </a:lnTo>
                      <a:lnTo>
                        <a:pt x="53" y="0"/>
                      </a:lnTo>
                      <a:lnTo>
                        <a:pt x="47" y="0"/>
                      </a:lnTo>
                      <a:lnTo>
                        <a:pt x="40" y="3"/>
                      </a:lnTo>
                      <a:lnTo>
                        <a:pt x="31" y="4"/>
                      </a:lnTo>
                      <a:lnTo>
                        <a:pt x="23" y="6"/>
                      </a:lnTo>
                      <a:lnTo>
                        <a:pt x="13" y="9"/>
                      </a:lnTo>
                      <a:lnTo>
                        <a:pt x="7" y="10"/>
                      </a:lnTo>
                      <a:lnTo>
                        <a:pt x="2" y="12"/>
                      </a:lnTo>
                      <a:lnTo>
                        <a:pt x="0" y="12"/>
                      </a:lnTo>
                      <a:lnTo>
                        <a:pt x="12" y="10"/>
                      </a:lnTo>
                      <a:lnTo>
                        <a:pt x="24" y="7"/>
                      </a:lnTo>
                      <a:lnTo>
                        <a:pt x="33" y="5"/>
                      </a:lnTo>
                      <a:lnTo>
                        <a:pt x="41" y="4"/>
                      </a:lnTo>
                      <a:lnTo>
                        <a:pt x="47" y="4"/>
                      </a:lnTo>
                      <a:lnTo>
                        <a:pt x="53" y="3"/>
                      </a:lnTo>
                      <a:lnTo>
                        <a:pt x="56" y="3"/>
                      </a:lnTo>
                      <a:lnTo>
                        <a:pt x="58" y="3"/>
                      </a:lnTo>
                      <a:lnTo>
                        <a:pt x="68" y="3"/>
                      </a:lnTo>
                      <a:lnTo>
                        <a:pt x="78" y="5"/>
                      </a:lnTo>
                      <a:lnTo>
                        <a:pt x="87" y="6"/>
                      </a:lnTo>
                      <a:lnTo>
                        <a:pt x="91" y="7"/>
                      </a:lnTo>
                      <a:lnTo>
                        <a:pt x="91" y="7"/>
                      </a:lnTo>
                      <a:close/>
                    </a:path>
                  </a:pathLst>
                </a:custGeom>
                <a:solidFill>
                  <a:srgbClr val="000000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5917" name="Freeform 77"/>
                <p:cNvSpPr>
                  <a:spLocks/>
                </p:cNvSpPr>
                <p:nvPr/>
              </p:nvSpPr>
              <p:spPr bwMode="auto">
                <a:xfrm>
                  <a:off x="3543" y="2746"/>
                  <a:ext cx="53" cy="14"/>
                </a:xfrm>
                <a:custGeom>
                  <a:avLst/>
                  <a:gdLst/>
                  <a:ahLst/>
                  <a:cxnLst>
                    <a:cxn ang="0">
                      <a:pos x="106" y="3"/>
                    </a:cxn>
                    <a:cxn ang="0">
                      <a:pos x="96" y="1"/>
                    </a:cxn>
                    <a:cxn ang="0">
                      <a:pos x="88" y="0"/>
                    </a:cxn>
                    <a:cxn ang="0">
                      <a:pos x="81" y="0"/>
                    </a:cxn>
                    <a:cxn ang="0">
                      <a:pos x="76" y="0"/>
                    </a:cxn>
                    <a:cxn ang="0">
                      <a:pos x="72" y="1"/>
                    </a:cxn>
                    <a:cxn ang="0">
                      <a:pos x="67" y="2"/>
                    </a:cxn>
                    <a:cxn ang="0">
                      <a:pos x="64" y="2"/>
                    </a:cxn>
                    <a:cxn ang="0">
                      <a:pos x="59" y="3"/>
                    </a:cxn>
                    <a:cxn ang="0">
                      <a:pos x="53" y="4"/>
                    </a:cxn>
                    <a:cxn ang="0">
                      <a:pos x="45" y="8"/>
                    </a:cxn>
                    <a:cxn ang="0">
                      <a:pos x="36" y="11"/>
                    </a:cxn>
                    <a:cxn ang="0">
                      <a:pos x="26" y="16"/>
                    </a:cxn>
                    <a:cxn ang="0">
                      <a:pos x="16" y="20"/>
                    </a:cxn>
                    <a:cxn ang="0">
                      <a:pos x="8" y="24"/>
                    </a:cxn>
                    <a:cxn ang="0">
                      <a:pos x="3" y="26"/>
                    </a:cxn>
                    <a:cxn ang="0">
                      <a:pos x="0" y="27"/>
                    </a:cxn>
                    <a:cxn ang="0">
                      <a:pos x="15" y="22"/>
                    </a:cxn>
                    <a:cxn ang="0">
                      <a:pos x="29" y="17"/>
                    </a:cxn>
                    <a:cxn ang="0">
                      <a:pos x="39" y="12"/>
                    </a:cxn>
                    <a:cxn ang="0">
                      <a:pos x="49" y="10"/>
                    </a:cxn>
                    <a:cxn ang="0">
                      <a:pos x="54" y="8"/>
                    </a:cxn>
                    <a:cxn ang="0">
                      <a:pos x="60" y="5"/>
                    </a:cxn>
                    <a:cxn ang="0">
                      <a:pos x="64" y="5"/>
                    </a:cxn>
                    <a:cxn ang="0">
                      <a:pos x="66" y="4"/>
                    </a:cxn>
                    <a:cxn ang="0">
                      <a:pos x="72" y="3"/>
                    </a:cxn>
                    <a:cxn ang="0">
                      <a:pos x="77" y="3"/>
                    </a:cxn>
                    <a:cxn ang="0">
                      <a:pos x="84" y="2"/>
                    </a:cxn>
                    <a:cxn ang="0">
                      <a:pos x="91" y="2"/>
                    </a:cxn>
                    <a:cxn ang="0">
                      <a:pos x="97" y="3"/>
                    </a:cxn>
                    <a:cxn ang="0">
                      <a:pos x="102" y="3"/>
                    </a:cxn>
                    <a:cxn ang="0">
                      <a:pos x="105" y="3"/>
                    </a:cxn>
                    <a:cxn ang="0">
                      <a:pos x="106" y="3"/>
                    </a:cxn>
                    <a:cxn ang="0">
                      <a:pos x="106" y="3"/>
                    </a:cxn>
                  </a:cxnLst>
                  <a:rect l="0" t="0" r="r" b="b"/>
                  <a:pathLst>
                    <a:path w="106" h="27">
                      <a:moveTo>
                        <a:pt x="106" y="3"/>
                      </a:moveTo>
                      <a:lnTo>
                        <a:pt x="96" y="1"/>
                      </a:lnTo>
                      <a:lnTo>
                        <a:pt x="88" y="0"/>
                      </a:lnTo>
                      <a:lnTo>
                        <a:pt x="81" y="0"/>
                      </a:lnTo>
                      <a:lnTo>
                        <a:pt x="76" y="0"/>
                      </a:lnTo>
                      <a:lnTo>
                        <a:pt x="72" y="1"/>
                      </a:lnTo>
                      <a:lnTo>
                        <a:pt x="67" y="2"/>
                      </a:lnTo>
                      <a:lnTo>
                        <a:pt x="64" y="2"/>
                      </a:lnTo>
                      <a:lnTo>
                        <a:pt x="59" y="3"/>
                      </a:lnTo>
                      <a:lnTo>
                        <a:pt x="53" y="4"/>
                      </a:lnTo>
                      <a:lnTo>
                        <a:pt x="45" y="8"/>
                      </a:lnTo>
                      <a:lnTo>
                        <a:pt x="36" y="11"/>
                      </a:lnTo>
                      <a:lnTo>
                        <a:pt x="26" y="16"/>
                      </a:lnTo>
                      <a:lnTo>
                        <a:pt x="16" y="20"/>
                      </a:lnTo>
                      <a:lnTo>
                        <a:pt x="8" y="24"/>
                      </a:lnTo>
                      <a:lnTo>
                        <a:pt x="3" y="26"/>
                      </a:lnTo>
                      <a:lnTo>
                        <a:pt x="0" y="27"/>
                      </a:lnTo>
                      <a:lnTo>
                        <a:pt x="15" y="22"/>
                      </a:lnTo>
                      <a:lnTo>
                        <a:pt x="29" y="17"/>
                      </a:lnTo>
                      <a:lnTo>
                        <a:pt x="39" y="12"/>
                      </a:lnTo>
                      <a:lnTo>
                        <a:pt x="49" y="10"/>
                      </a:lnTo>
                      <a:lnTo>
                        <a:pt x="54" y="8"/>
                      </a:lnTo>
                      <a:lnTo>
                        <a:pt x="60" y="5"/>
                      </a:lnTo>
                      <a:lnTo>
                        <a:pt x="64" y="5"/>
                      </a:lnTo>
                      <a:lnTo>
                        <a:pt x="66" y="4"/>
                      </a:lnTo>
                      <a:lnTo>
                        <a:pt x="72" y="3"/>
                      </a:lnTo>
                      <a:lnTo>
                        <a:pt x="77" y="3"/>
                      </a:lnTo>
                      <a:lnTo>
                        <a:pt x="84" y="2"/>
                      </a:lnTo>
                      <a:lnTo>
                        <a:pt x="91" y="2"/>
                      </a:lnTo>
                      <a:lnTo>
                        <a:pt x="97" y="3"/>
                      </a:lnTo>
                      <a:lnTo>
                        <a:pt x="102" y="3"/>
                      </a:lnTo>
                      <a:lnTo>
                        <a:pt x="105" y="3"/>
                      </a:lnTo>
                      <a:lnTo>
                        <a:pt x="106" y="3"/>
                      </a:lnTo>
                      <a:lnTo>
                        <a:pt x="106" y="3"/>
                      </a:lnTo>
                      <a:close/>
                    </a:path>
                  </a:pathLst>
                </a:custGeom>
                <a:solidFill>
                  <a:srgbClr val="000000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5918" name="Freeform 78"/>
                <p:cNvSpPr>
                  <a:spLocks/>
                </p:cNvSpPr>
                <p:nvPr/>
              </p:nvSpPr>
              <p:spPr bwMode="auto">
                <a:xfrm>
                  <a:off x="3551" y="2751"/>
                  <a:ext cx="42" cy="17"/>
                </a:xfrm>
                <a:custGeom>
                  <a:avLst/>
                  <a:gdLst/>
                  <a:ahLst/>
                  <a:cxnLst>
                    <a:cxn ang="0">
                      <a:pos x="83" y="0"/>
                    </a:cxn>
                    <a:cxn ang="0">
                      <a:pos x="75" y="0"/>
                    </a:cxn>
                    <a:cxn ang="0">
                      <a:pos x="68" y="0"/>
                    </a:cxn>
                    <a:cxn ang="0">
                      <a:pos x="62" y="1"/>
                    </a:cxn>
                    <a:cxn ang="0">
                      <a:pos x="58" y="1"/>
                    </a:cxn>
                    <a:cxn ang="0">
                      <a:pos x="54" y="3"/>
                    </a:cxn>
                    <a:cxn ang="0">
                      <a:pos x="51" y="5"/>
                    </a:cxn>
                    <a:cxn ang="0">
                      <a:pos x="49" y="6"/>
                    </a:cxn>
                    <a:cxn ang="0">
                      <a:pos x="45" y="7"/>
                    </a:cxn>
                    <a:cxn ang="0">
                      <a:pos x="41" y="9"/>
                    </a:cxn>
                    <a:cxn ang="0">
                      <a:pos x="35" y="12"/>
                    </a:cxn>
                    <a:cxn ang="0">
                      <a:pos x="27" y="16"/>
                    </a:cxn>
                    <a:cxn ang="0">
                      <a:pos x="20" y="21"/>
                    </a:cxn>
                    <a:cxn ang="0">
                      <a:pos x="12" y="25"/>
                    </a:cxn>
                    <a:cxn ang="0">
                      <a:pos x="6" y="30"/>
                    </a:cxn>
                    <a:cxn ang="0">
                      <a:pos x="2" y="32"/>
                    </a:cxn>
                    <a:cxn ang="0">
                      <a:pos x="0" y="33"/>
                    </a:cxn>
                    <a:cxn ang="0">
                      <a:pos x="12" y="26"/>
                    </a:cxn>
                    <a:cxn ang="0">
                      <a:pos x="22" y="22"/>
                    </a:cxn>
                    <a:cxn ang="0">
                      <a:pos x="30" y="17"/>
                    </a:cxn>
                    <a:cxn ang="0">
                      <a:pos x="37" y="14"/>
                    </a:cxn>
                    <a:cxn ang="0">
                      <a:pos x="42" y="10"/>
                    </a:cxn>
                    <a:cxn ang="0">
                      <a:pos x="46" y="8"/>
                    </a:cxn>
                    <a:cxn ang="0">
                      <a:pos x="49" y="7"/>
                    </a:cxn>
                    <a:cxn ang="0">
                      <a:pos x="51" y="6"/>
                    </a:cxn>
                    <a:cxn ang="0">
                      <a:pos x="60" y="3"/>
                    </a:cxn>
                    <a:cxn ang="0">
                      <a:pos x="71" y="1"/>
                    </a:cxn>
                    <a:cxn ang="0">
                      <a:pos x="80" y="0"/>
                    </a:cxn>
                    <a:cxn ang="0">
                      <a:pos x="83" y="0"/>
                    </a:cxn>
                    <a:cxn ang="0">
                      <a:pos x="83" y="0"/>
                    </a:cxn>
                  </a:cxnLst>
                  <a:rect l="0" t="0" r="r" b="b"/>
                  <a:pathLst>
                    <a:path w="83" h="33">
                      <a:moveTo>
                        <a:pt x="83" y="0"/>
                      </a:moveTo>
                      <a:lnTo>
                        <a:pt x="75" y="0"/>
                      </a:lnTo>
                      <a:lnTo>
                        <a:pt x="68" y="0"/>
                      </a:lnTo>
                      <a:lnTo>
                        <a:pt x="62" y="1"/>
                      </a:lnTo>
                      <a:lnTo>
                        <a:pt x="58" y="1"/>
                      </a:lnTo>
                      <a:lnTo>
                        <a:pt x="54" y="3"/>
                      </a:lnTo>
                      <a:lnTo>
                        <a:pt x="51" y="5"/>
                      </a:lnTo>
                      <a:lnTo>
                        <a:pt x="49" y="6"/>
                      </a:lnTo>
                      <a:lnTo>
                        <a:pt x="45" y="7"/>
                      </a:lnTo>
                      <a:lnTo>
                        <a:pt x="41" y="9"/>
                      </a:lnTo>
                      <a:lnTo>
                        <a:pt x="35" y="12"/>
                      </a:lnTo>
                      <a:lnTo>
                        <a:pt x="27" y="16"/>
                      </a:lnTo>
                      <a:lnTo>
                        <a:pt x="20" y="21"/>
                      </a:lnTo>
                      <a:lnTo>
                        <a:pt x="12" y="25"/>
                      </a:lnTo>
                      <a:lnTo>
                        <a:pt x="6" y="30"/>
                      </a:lnTo>
                      <a:lnTo>
                        <a:pt x="2" y="32"/>
                      </a:lnTo>
                      <a:lnTo>
                        <a:pt x="0" y="33"/>
                      </a:lnTo>
                      <a:lnTo>
                        <a:pt x="12" y="26"/>
                      </a:lnTo>
                      <a:lnTo>
                        <a:pt x="22" y="22"/>
                      </a:lnTo>
                      <a:lnTo>
                        <a:pt x="30" y="17"/>
                      </a:lnTo>
                      <a:lnTo>
                        <a:pt x="37" y="14"/>
                      </a:lnTo>
                      <a:lnTo>
                        <a:pt x="42" y="10"/>
                      </a:lnTo>
                      <a:lnTo>
                        <a:pt x="46" y="8"/>
                      </a:lnTo>
                      <a:lnTo>
                        <a:pt x="49" y="7"/>
                      </a:lnTo>
                      <a:lnTo>
                        <a:pt x="51" y="6"/>
                      </a:lnTo>
                      <a:lnTo>
                        <a:pt x="60" y="3"/>
                      </a:lnTo>
                      <a:lnTo>
                        <a:pt x="71" y="1"/>
                      </a:lnTo>
                      <a:lnTo>
                        <a:pt x="80" y="0"/>
                      </a:lnTo>
                      <a:lnTo>
                        <a:pt x="83" y="0"/>
                      </a:lnTo>
                      <a:lnTo>
                        <a:pt x="83" y="0"/>
                      </a:lnTo>
                      <a:close/>
                    </a:path>
                  </a:pathLst>
                </a:custGeom>
                <a:solidFill>
                  <a:srgbClr val="000000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5919" name="Freeform 79"/>
                <p:cNvSpPr>
                  <a:spLocks/>
                </p:cNvSpPr>
                <p:nvPr/>
              </p:nvSpPr>
              <p:spPr bwMode="auto">
                <a:xfrm>
                  <a:off x="3597" y="2633"/>
                  <a:ext cx="18" cy="36"/>
                </a:xfrm>
                <a:custGeom>
                  <a:avLst/>
                  <a:gdLst/>
                  <a:ahLst/>
                  <a:cxnLst>
                    <a:cxn ang="0">
                      <a:pos x="14" y="0"/>
                    </a:cxn>
                    <a:cxn ang="0">
                      <a:pos x="7" y="8"/>
                    </a:cxn>
                    <a:cxn ang="0">
                      <a:pos x="3" y="16"/>
                    </a:cxn>
                    <a:cxn ang="0">
                      <a:pos x="0" y="23"/>
                    </a:cxn>
                    <a:cxn ang="0">
                      <a:pos x="4" y="29"/>
                    </a:cxn>
                    <a:cxn ang="0">
                      <a:pos x="8" y="31"/>
                    </a:cxn>
                    <a:cxn ang="0">
                      <a:pos x="10" y="32"/>
                    </a:cxn>
                    <a:cxn ang="0">
                      <a:pos x="11" y="36"/>
                    </a:cxn>
                    <a:cxn ang="0">
                      <a:pos x="13" y="44"/>
                    </a:cxn>
                    <a:cxn ang="0">
                      <a:pos x="19" y="54"/>
                    </a:cxn>
                    <a:cxn ang="0">
                      <a:pos x="25" y="63"/>
                    </a:cxn>
                    <a:cxn ang="0">
                      <a:pos x="30" y="70"/>
                    </a:cxn>
                    <a:cxn ang="0">
                      <a:pos x="33" y="73"/>
                    </a:cxn>
                    <a:cxn ang="0">
                      <a:pos x="31" y="60"/>
                    </a:cxn>
                    <a:cxn ang="0">
                      <a:pos x="33" y="56"/>
                    </a:cxn>
                    <a:cxn ang="0">
                      <a:pos x="35" y="55"/>
                    </a:cxn>
                    <a:cxn ang="0">
                      <a:pos x="36" y="45"/>
                    </a:cxn>
                    <a:cxn ang="0">
                      <a:pos x="36" y="31"/>
                    </a:cxn>
                    <a:cxn ang="0">
                      <a:pos x="34" y="24"/>
                    </a:cxn>
                    <a:cxn ang="0">
                      <a:pos x="30" y="20"/>
                    </a:cxn>
                    <a:cxn ang="0">
                      <a:pos x="25" y="17"/>
                    </a:cxn>
                    <a:cxn ang="0">
                      <a:pos x="20" y="13"/>
                    </a:cxn>
                    <a:cxn ang="0">
                      <a:pos x="17" y="7"/>
                    </a:cxn>
                    <a:cxn ang="0">
                      <a:pos x="15" y="2"/>
                    </a:cxn>
                    <a:cxn ang="0">
                      <a:pos x="14" y="0"/>
                    </a:cxn>
                  </a:cxnLst>
                  <a:rect l="0" t="0" r="r" b="b"/>
                  <a:pathLst>
                    <a:path w="36" h="73">
                      <a:moveTo>
                        <a:pt x="14" y="0"/>
                      </a:moveTo>
                      <a:lnTo>
                        <a:pt x="7" y="8"/>
                      </a:lnTo>
                      <a:lnTo>
                        <a:pt x="3" y="16"/>
                      </a:lnTo>
                      <a:lnTo>
                        <a:pt x="0" y="23"/>
                      </a:lnTo>
                      <a:lnTo>
                        <a:pt x="4" y="29"/>
                      </a:lnTo>
                      <a:lnTo>
                        <a:pt x="8" y="31"/>
                      </a:lnTo>
                      <a:lnTo>
                        <a:pt x="10" y="32"/>
                      </a:lnTo>
                      <a:lnTo>
                        <a:pt x="11" y="36"/>
                      </a:lnTo>
                      <a:lnTo>
                        <a:pt x="13" y="44"/>
                      </a:lnTo>
                      <a:lnTo>
                        <a:pt x="19" y="54"/>
                      </a:lnTo>
                      <a:lnTo>
                        <a:pt x="25" y="63"/>
                      </a:lnTo>
                      <a:lnTo>
                        <a:pt x="30" y="70"/>
                      </a:lnTo>
                      <a:lnTo>
                        <a:pt x="33" y="73"/>
                      </a:lnTo>
                      <a:lnTo>
                        <a:pt x="31" y="60"/>
                      </a:lnTo>
                      <a:lnTo>
                        <a:pt x="33" y="56"/>
                      </a:lnTo>
                      <a:lnTo>
                        <a:pt x="35" y="55"/>
                      </a:lnTo>
                      <a:lnTo>
                        <a:pt x="36" y="45"/>
                      </a:lnTo>
                      <a:lnTo>
                        <a:pt x="36" y="31"/>
                      </a:lnTo>
                      <a:lnTo>
                        <a:pt x="34" y="24"/>
                      </a:lnTo>
                      <a:lnTo>
                        <a:pt x="30" y="20"/>
                      </a:lnTo>
                      <a:lnTo>
                        <a:pt x="25" y="17"/>
                      </a:lnTo>
                      <a:lnTo>
                        <a:pt x="20" y="13"/>
                      </a:lnTo>
                      <a:lnTo>
                        <a:pt x="17" y="7"/>
                      </a:lnTo>
                      <a:lnTo>
                        <a:pt x="15" y="2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000000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5920" name="Freeform 80"/>
                <p:cNvSpPr>
                  <a:spLocks/>
                </p:cNvSpPr>
                <p:nvPr/>
              </p:nvSpPr>
              <p:spPr bwMode="auto">
                <a:xfrm>
                  <a:off x="3579" y="2630"/>
                  <a:ext cx="21" cy="42"/>
                </a:xfrm>
                <a:custGeom>
                  <a:avLst/>
                  <a:gdLst/>
                  <a:ahLst/>
                  <a:cxnLst>
                    <a:cxn ang="0">
                      <a:pos x="41" y="0"/>
                    </a:cxn>
                    <a:cxn ang="0">
                      <a:pos x="35" y="1"/>
                    </a:cxn>
                    <a:cxn ang="0">
                      <a:pos x="31" y="2"/>
                    </a:cxn>
                    <a:cxn ang="0">
                      <a:pos x="25" y="4"/>
                    </a:cxn>
                    <a:cxn ang="0">
                      <a:pos x="19" y="5"/>
                    </a:cxn>
                    <a:cxn ang="0">
                      <a:pos x="15" y="8"/>
                    </a:cxn>
                    <a:cxn ang="0">
                      <a:pos x="9" y="9"/>
                    </a:cxn>
                    <a:cxn ang="0">
                      <a:pos x="4" y="11"/>
                    </a:cxn>
                    <a:cxn ang="0">
                      <a:pos x="0" y="12"/>
                    </a:cxn>
                    <a:cxn ang="0">
                      <a:pos x="0" y="16"/>
                    </a:cxn>
                    <a:cxn ang="0">
                      <a:pos x="1" y="21"/>
                    </a:cxn>
                    <a:cxn ang="0">
                      <a:pos x="5" y="26"/>
                    </a:cxn>
                    <a:cxn ang="0">
                      <a:pos x="11" y="31"/>
                    </a:cxn>
                    <a:cxn ang="0">
                      <a:pos x="18" y="36"/>
                    </a:cxn>
                    <a:cxn ang="0">
                      <a:pos x="20" y="41"/>
                    </a:cxn>
                    <a:cxn ang="0">
                      <a:pos x="21" y="46"/>
                    </a:cxn>
                    <a:cxn ang="0">
                      <a:pos x="20" y="52"/>
                    </a:cxn>
                    <a:cxn ang="0">
                      <a:pos x="20" y="59"/>
                    </a:cxn>
                    <a:cxn ang="0">
                      <a:pos x="23" y="65"/>
                    </a:cxn>
                    <a:cxn ang="0">
                      <a:pos x="28" y="73"/>
                    </a:cxn>
                    <a:cxn ang="0">
                      <a:pos x="40" y="83"/>
                    </a:cxn>
                    <a:cxn ang="0">
                      <a:pos x="39" y="82"/>
                    </a:cxn>
                    <a:cxn ang="0">
                      <a:pos x="38" y="79"/>
                    </a:cxn>
                    <a:cxn ang="0">
                      <a:pos x="35" y="74"/>
                    </a:cxn>
                    <a:cxn ang="0">
                      <a:pos x="33" y="66"/>
                    </a:cxn>
                    <a:cxn ang="0">
                      <a:pos x="33" y="58"/>
                    </a:cxn>
                    <a:cxn ang="0">
                      <a:pos x="33" y="52"/>
                    </a:cxn>
                    <a:cxn ang="0">
                      <a:pos x="32" y="47"/>
                    </a:cxn>
                    <a:cxn ang="0">
                      <a:pos x="27" y="39"/>
                    </a:cxn>
                    <a:cxn ang="0">
                      <a:pos x="23" y="29"/>
                    </a:cxn>
                    <a:cxn ang="0">
                      <a:pos x="21" y="24"/>
                    </a:cxn>
                    <a:cxn ang="0">
                      <a:pos x="25" y="17"/>
                    </a:cxn>
                    <a:cxn ang="0">
                      <a:pos x="33" y="9"/>
                    </a:cxn>
                    <a:cxn ang="0">
                      <a:pos x="36" y="6"/>
                    </a:cxn>
                    <a:cxn ang="0">
                      <a:pos x="39" y="4"/>
                    </a:cxn>
                    <a:cxn ang="0">
                      <a:pos x="40" y="2"/>
                    </a:cxn>
                    <a:cxn ang="0">
                      <a:pos x="41" y="0"/>
                    </a:cxn>
                  </a:cxnLst>
                  <a:rect l="0" t="0" r="r" b="b"/>
                  <a:pathLst>
                    <a:path w="41" h="83">
                      <a:moveTo>
                        <a:pt x="41" y="0"/>
                      </a:moveTo>
                      <a:lnTo>
                        <a:pt x="35" y="1"/>
                      </a:lnTo>
                      <a:lnTo>
                        <a:pt x="31" y="2"/>
                      </a:lnTo>
                      <a:lnTo>
                        <a:pt x="25" y="4"/>
                      </a:lnTo>
                      <a:lnTo>
                        <a:pt x="19" y="5"/>
                      </a:lnTo>
                      <a:lnTo>
                        <a:pt x="15" y="8"/>
                      </a:lnTo>
                      <a:lnTo>
                        <a:pt x="9" y="9"/>
                      </a:lnTo>
                      <a:lnTo>
                        <a:pt x="4" y="11"/>
                      </a:lnTo>
                      <a:lnTo>
                        <a:pt x="0" y="12"/>
                      </a:lnTo>
                      <a:lnTo>
                        <a:pt x="0" y="16"/>
                      </a:lnTo>
                      <a:lnTo>
                        <a:pt x="1" y="21"/>
                      </a:lnTo>
                      <a:lnTo>
                        <a:pt x="5" y="26"/>
                      </a:lnTo>
                      <a:lnTo>
                        <a:pt x="11" y="31"/>
                      </a:lnTo>
                      <a:lnTo>
                        <a:pt x="18" y="36"/>
                      </a:lnTo>
                      <a:lnTo>
                        <a:pt x="20" y="41"/>
                      </a:lnTo>
                      <a:lnTo>
                        <a:pt x="21" y="46"/>
                      </a:lnTo>
                      <a:lnTo>
                        <a:pt x="20" y="52"/>
                      </a:lnTo>
                      <a:lnTo>
                        <a:pt x="20" y="59"/>
                      </a:lnTo>
                      <a:lnTo>
                        <a:pt x="23" y="65"/>
                      </a:lnTo>
                      <a:lnTo>
                        <a:pt x="28" y="73"/>
                      </a:lnTo>
                      <a:lnTo>
                        <a:pt x="40" y="83"/>
                      </a:lnTo>
                      <a:lnTo>
                        <a:pt x="39" y="82"/>
                      </a:lnTo>
                      <a:lnTo>
                        <a:pt x="38" y="79"/>
                      </a:lnTo>
                      <a:lnTo>
                        <a:pt x="35" y="74"/>
                      </a:lnTo>
                      <a:lnTo>
                        <a:pt x="33" y="66"/>
                      </a:lnTo>
                      <a:lnTo>
                        <a:pt x="33" y="58"/>
                      </a:lnTo>
                      <a:lnTo>
                        <a:pt x="33" y="52"/>
                      </a:lnTo>
                      <a:lnTo>
                        <a:pt x="32" y="47"/>
                      </a:lnTo>
                      <a:lnTo>
                        <a:pt x="27" y="39"/>
                      </a:lnTo>
                      <a:lnTo>
                        <a:pt x="23" y="29"/>
                      </a:lnTo>
                      <a:lnTo>
                        <a:pt x="21" y="24"/>
                      </a:lnTo>
                      <a:lnTo>
                        <a:pt x="25" y="17"/>
                      </a:lnTo>
                      <a:lnTo>
                        <a:pt x="33" y="9"/>
                      </a:lnTo>
                      <a:lnTo>
                        <a:pt x="36" y="6"/>
                      </a:lnTo>
                      <a:lnTo>
                        <a:pt x="39" y="4"/>
                      </a:lnTo>
                      <a:lnTo>
                        <a:pt x="40" y="2"/>
                      </a:lnTo>
                      <a:lnTo>
                        <a:pt x="41" y="0"/>
                      </a:lnTo>
                      <a:close/>
                    </a:path>
                  </a:pathLst>
                </a:custGeom>
                <a:solidFill>
                  <a:srgbClr val="000000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5921" name="Freeform 81"/>
                <p:cNvSpPr>
                  <a:spLocks/>
                </p:cNvSpPr>
                <p:nvPr/>
              </p:nvSpPr>
              <p:spPr bwMode="auto">
                <a:xfrm>
                  <a:off x="3622" y="2626"/>
                  <a:ext cx="15" cy="43"/>
                </a:xfrm>
                <a:custGeom>
                  <a:avLst/>
                  <a:gdLst/>
                  <a:ahLst/>
                  <a:cxnLst>
                    <a:cxn ang="0">
                      <a:pos x="0" y="1"/>
                    </a:cxn>
                    <a:cxn ang="0">
                      <a:pos x="2" y="7"/>
                    </a:cxn>
                    <a:cxn ang="0">
                      <a:pos x="4" y="13"/>
                    </a:cxn>
                    <a:cxn ang="0">
                      <a:pos x="7" y="19"/>
                    </a:cxn>
                    <a:cxn ang="0">
                      <a:pos x="11" y="24"/>
                    </a:cxn>
                    <a:cxn ang="0">
                      <a:pos x="17" y="33"/>
                    </a:cxn>
                    <a:cxn ang="0">
                      <a:pos x="17" y="38"/>
                    </a:cxn>
                    <a:cxn ang="0">
                      <a:pos x="15" y="44"/>
                    </a:cxn>
                    <a:cxn ang="0">
                      <a:pos x="13" y="52"/>
                    </a:cxn>
                    <a:cxn ang="0">
                      <a:pos x="10" y="61"/>
                    </a:cxn>
                    <a:cxn ang="0">
                      <a:pos x="9" y="68"/>
                    </a:cxn>
                    <a:cxn ang="0">
                      <a:pos x="11" y="75"/>
                    </a:cxn>
                    <a:cxn ang="0">
                      <a:pos x="17" y="87"/>
                    </a:cxn>
                    <a:cxn ang="0">
                      <a:pos x="15" y="80"/>
                    </a:cxn>
                    <a:cxn ang="0">
                      <a:pos x="16" y="72"/>
                    </a:cxn>
                    <a:cxn ang="0">
                      <a:pos x="18" y="60"/>
                    </a:cxn>
                    <a:cxn ang="0">
                      <a:pos x="22" y="46"/>
                    </a:cxn>
                    <a:cxn ang="0">
                      <a:pos x="26" y="35"/>
                    </a:cxn>
                    <a:cxn ang="0">
                      <a:pos x="29" y="31"/>
                    </a:cxn>
                    <a:cxn ang="0">
                      <a:pos x="30" y="28"/>
                    </a:cxn>
                    <a:cxn ang="0">
                      <a:pos x="26" y="15"/>
                    </a:cxn>
                    <a:cxn ang="0">
                      <a:pos x="25" y="11"/>
                    </a:cxn>
                    <a:cxn ang="0">
                      <a:pos x="24" y="6"/>
                    </a:cxn>
                    <a:cxn ang="0">
                      <a:pos x="23" y="3"/>
                    </a:cxn>
                    <a:cxn ang="0">
                      <a:pos x="22" y="0"/>
                    </a:cxn>
                    <a:cxn ang="0">
                      <a:pos x="16" y="0"/>
                    </a:cxn>
                    <a:cxn ang="0">
                      <a:pos x="11" y="0"/>
                    </a:cxn>
                    <a:cxn ang="0">
                      <a:pos x="6" y="0"/>
                    </a:cxn>
                    <a:cxn ang="0">
                      <a:pos x="0" y="1"/>
                    </a:cxn>
                  </a:cxnLst>
                  <a:rect l="0" t="0" r="r" b="b"/>
                  <a:pathLst>
                    <a:path w="30" h="87">
                      <a:moveTo>
                        <a:pt x="0" y="1"/>
                      </a:moveTo>
                      <a:lnTo>
                        <a:pt x="2" y="7"/>
                      </a:lnTo>
                      <a:lnTo>
                        <a:pt x="4" y="13"/>
                      </a:lnTo>
                      <a:lnTo>
                        <a:pt x="7" y="19"/>
                      </a:lnTo>
                      <a:lnTo>
                        <a:pt x="11" y="24"/>
                      </a:lnTo>
                      <a:lnTo>
                        <a:pt x="17" y="33"/>
                      </a:lnTo>
                      <a:lnTo>
                        <a:pt x="17" y="38"/>
                      </a:lnTo>
                      <a:lnTo>
                        <a:pt x="15" y="44"/>
                      </a:lnTo>
                      <a:lnTo>
                        <a:pt x="13" y="52"/>
                      </a:lnTo>
                      <a:lnTo>
                        <a:pt x="10" y="61"/>
                      </a:lnTo>
                      <a:lnTo>
                        <a:pt x="9" y="68"/>
                      </a:lnTo>
                      <a:lnTo>
                        <a:pt x="11" y="75"/>
                      </a:lnTo>
                      <a:lnTo>
                        <a:pt x="17" y="87"/>
                      </a:lnTo>
                      <a:lnTo>
                        <a:pt x="15" y="80"/>
                      </a:lnTo>
                      <a:lnTo>
                        <a:pt x="16" y="72"/>
                      </a:lnTo>
                      <a:lnTo>
                        <a:pt x="18" y="60"/>
                      </a:lnTo>
                      <a:lnTo>
                        <a:pt x="22" y="46"/>
                      </a:lnTo>
                      <a:lnTo>
                        <a:pt x="26" y="35"/>
                      </a:lnTo>
                      <a:lnTo>
                        <a:pt x="29" y="31"/>
                      </a:lnTo>
                      <a:lnTo>
                        <a:pt x="30" y="28"/>
                      </a:lnTo>
                      <a:lnTo>
                        <a:pt x="26" y="15"/>
                      </a:lnTo>
                      <a:lnTo>
                        <a:pt x="25" y="11"/>
                      </a:lnTo>
                      <a:lnTo>
                        <a:pt x="24" y="6"/>
                      </a:lnTo>
                      <a:lnTo>
                        <a:pt x="23" y="3"/>
                      </a:lnTo>
                      <a:lnTo>
                        <a:pt x="22" y="0"/>
                      </a:lnTo>
                      <a:lnTo>
                        <a:pt x="16" y="0"/>
                      </a:lnTo>
                      <a:lnTo>
                        <a:pt x="11" y="0"/>
                      </a:lnTo>
                      <a:lnTo>
                        <a:pt x="6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000000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5922" name="Freeform 82"/>
                <p:cNvSpPr>
                  <a:spLocks/>
                </p:cNvSpPr>
                <p:nvPr/>
              </p:nvSpPr>
              <p:spPr bwMode="auto">
                <a:xfrm>
                  <a:off x="3633" y="2692"/>
                  <a:ext cx="112" cy="156"/>
                </a:xfrm>
                <a:custGeom>
                  <a:avLst/>
                  <a:gdLst/>
                  <a:ahLst/>
                  <a:cxnLst>
                    <a:cxn ang="0">
                      <a:pos x="101" y="307"/>
                    </a:cxn>
                    <a:cxn ang="0">
                      <a:pos x="118" y="302"/>
                    </a:cxn>
                    <a:cxn ang="0">
                      <a:pos x="136" y="291"/>
                    </a:cxn>
                    <a:cxn ang="0">
                      <a:pos x="128" y="275"/>
                    </a:cxn>
                    <a:cxn ang="0">
                      <a:pos x="117" y="265"/>
                    </a:cxn>
                    <a:cxn ang="0">
                      <a:pos x="123" y="254"/>
                    </a:cxn>
                    <a:cxn ang="0">
                      <a:pos x="100" y="248"/>
                    </a:cxn>
                    <a:cxn ang="0">
                      <a:pos x="113" y="238"/>
                    </a:cxn>
                    <a:cxn ang="0">
                      <a:pos x="140" y="215"/>
                    </a:cxn>
                    <a:cxn ang="0">
                      <a:pos x="158" y="199"/>
                    </a:cxn>
                    <a:cxn ang="0">
                      <a:pos x="161" y="229"/>
                    </a:cxn>
                    <a:cxn ang="0">
                      <a:pos x="167" y="218"/>
                    </a:cxn>
                    <a:cxn ang="0">
                      <a:pos x="198" y="178"/>
                    </a:cxn>
                    <a:cxn ang="0">
                      <a:pos x="208" y="148"/>
                    </a:cxn>
                    <a:cxn ang="0">
                      <a:pos x="215" y="162"/>
                    </a:cxn>
                    <a:cxn ang="0">
                      <a:pos x="222" y="127"/>
                    </a:cxn>
                    <a:cxn ang="0">
                      <a:pos x="220" y="92"/>
                    </a:cxn>
                    <a:cxn ang="0">
                      <a:pos x="212" y="66"/>
                    </a:cxn>
                    <a:cxn ang="0">
                      <a:pos x="196" y="43"/>
                    </a:cxn>
                    <a:cxn ang="0">
                      <a:pos x="190" y="4"/>
                    </a:cxn>
                    <a:cxn ang="0">
                      <a:pos x="176" y="10"/>
                    </a:cxn>
                    <a:cxn ang="0">
                      <a:pos x="178" y="65"/>
                    </a:cxn>
                    <a:cxn ang="0">
                      <a:pos x="167" y="112"/>
                    </a:cxn>
                    <a:cxn ang="0">
                      <a:pos x="155" y="148"/>
                    </a:cxn>
                    <a:cxn ang="0">
                      <a:pos x="135" y="171"/>
                    </a:cxn>
                    <a:cxn ang="0">
                      <a:pos x="110" y="192"/>
                    </a:cxn>
                    <a:cxn ang="0">
                      <a:pos x="108" y="176"/>
                    </a:cxn>
                    <a:cxn ang="0">
                      <a:pos x="118" y="158"/>
                    </a:cxn>
                    <a:cxn ang="0">
                      <a:pos x="124" y="140"/>
                    </a:cxn>
                    <a:cxn ang="0">
                      <a:pos x="138" y="132"/>
                    </a:cxn>
                    <a:cxn ang="0">
                      <a:pos x="135" y="122"/>
                    </a:cxn>
                    <a:cxn ang="0">
                      <a:pos x="137" y="112"/>
                    </a:cxn>
                    <a:cxn ang="0">
                      <a:pos x="138" y="103"/>
                    </a:cxn>
                    <a:cxn ang="0">
                      <a:pos x="136" y="87"/>
                    </a:cxn>
                    <a:cxn ang="0">
                      <a:pos x="124" y="85"/>
                    </a:cxn>
                    <a:cxn ang="0">
                      <a:pos x="123" y="95"/>
                    </a:cxn>
                    <a:cxn ang="0">
                      <a:pos x="115" y="129"/>
                    </a:cxn>
                    <a:cxn ang="0">
                      <a:pos x="101" y="157"/>
                    </a:cxn>
                    <a:cxn ang="0">
                      <a:pos x="75" y="183"/>
                    </a:cxn>
                    <a:cxn ang="0">
                      <a:pos x="24" y="214"/>
                    </a:cxn>
                    <a:cxn ang="0">
                      <a:pos x="13" y="239"/>
                    </a:cxn>
                    <a:cxn ang="0">
                      <a:pos x="33" y="260"/>
                    </a:cxn>
                    <a:cxn ang="0">
                      <a:pos x="54" y="277"/>
                    </a:cxn>
                    <a:cxn ang="0">
                      <a:pos x="64" y="290"/>
                    </a:cxn>
                    <a:cxn ang="0">
                      <a:pos x="80" y="302"/>
                    </a:cxn>
                  </a:cxnLst>
                  <a:rect l="0" t="0" r="r" b="b"/>
                  <a:pathLst>
                    <a:path w="223" h="310">
                      <a:moveTo>
                        <a:pt x="93" y="310"/>
                      </a:moveTo>
                      <a:lnTo>
                        <a:pt x="97" y="309"/>
                      </a:lnTo>
                      <a:lnTo>
                        <a:pt x="101" y="307"/>
                      </a:lnTo>
                      <a:lnTo>
                        <a:pt x="106" y="306"/>
                      </a:lnTo>
                      <a:lnTo>
                        <a:pt x="110" y="304"/>
                      </a:lnTo>
                      <a:lnTo>
                        <a:pt x="118" y="302"/>
                      </a:lnTo>
                      <a:lnTo>
                        <a:pt x="125" y="299"/>
                      </a:lnTo>
                      <a:lnTo>
                        <a:pt x="130" y="295"/>
                      </a:lnTo>
                      <a:lnTo>
                        <a:pt x="136" y="291"/>
                      </a:lnTo>
                      <a:lnTo>
                        <a:pt x="138" y="285"/>
                      </a:lnTo>
                      <a:lnTo>
                        <a:pt x="135" y="279"/>
                      </a:lnTo>
                      <a:lnTo>
                        <a:pt x="128" y="275"/>
                      </a:lnTo>
                      <a:lnTo>
                        <a:pt x="122" y="270"/>
                      </a:lnTo>
                      <a:lnTo>
                        <a:pt x="117" y="268"/>
                      </a:lnTo>
                      <a:lnTo>
                        <a:pt x="117" y="265"/>
                      </a:lnTo>
                      <a:lnTo>
                        <a:pt x="118" y="262"/>
                      </a:lnTo>
                      <a:lnTo>
                        <a:pt x="123" y="257"/>
                      </a:lnTo>
                      <a:lnTo>
                        <a:pt x="123" y="254"/>
                      </a:lnTo>
                      <a:lnTo>
                        <a:pt x="118" y="253"/>
                      </a:lnTo>
                      <a:lnTo>
                        <a:pt x="109" y="252"/>
                      </a:lnTo>
                      <a:lnTo>
                        <a:pt x="100" y="248"/>
                      </a:lnTo>
                      <a:lnTo>
                        <a:pt x="101" y="247"/>
                      </a:lnTo>
                      <a:lnTo>
                        <a:pt x="106" y="244"/>
                      </a:lnTo>
                      <a:lnTo>
                        <a:pt x="113" y="238"/>
                      </a:lnTo>
                      <a:lnTo>
                        <a:pt x="122" y="231"/>
                      </a:lnTo>
                      <a:lnTo>
                        <a:pt x="131" y="223"/>
                      </a:lnTo>
                      <a:lnTo>
                        <a:pt x="140" y="215"/>
                      </a:lnTo>
                      <a:lnTo>
                        <a:pt x="149" y="206"/>
                      </a:lnTo>
                      <a:lnTo>
                        <a:pt x="158" y="198"/>
                      </a:lnTo>
                      <a:lnTo>
                        <a:pt x="158" y="199"/>
                      </a:lnTo>
                      <a:lnTo>
                        <a:pt x="156" y="204"/>
                      </a:lnTo>
                      <a:lnTo>
                        <a:pt x="158" y="214"/>
                      </a:lnTo>
                      <a:lnTo>
                        <a:pt x="161" y="229"/>
                      </a:lnTo>
                      <a:lnTo>
                        <a:pt x="161" y="227"/>
                      </a:lnTo>
                      <a:lnTo>
                        <a:pt x="162" y="225"/>
                      </a:lnTo>
                      <a:lnTo>
                        <a:pt x="167" y="218"/>
                      </a:lnTo>
                      <a:lnTo>
                        <a:pt x="176" y="207"/>
                      </a:lnTo>
                      <a:lnTo>
                        <a:pt x="189" y="192"/>
                      </a:lnTo>
                      <a:lnTo>
                        <a:pt x="198" y="178"/>
                      </a:lnTo>
                      <a:lnTo>
                        <a:pt x="205" y="163"/>
                      </a:lnTo>
                      <a:lnTo>
                        <a:pt x="208" y="147"/>
                      </a:lnTo>
                      <a:lnTo>
                        <a:pt x="208" y="148"/>
                      </a:lnTo>
                      <a:lnTo>
                        <a:pt x="208" y="152"/>
                      </a:lnTo>
                      <a:lnTo>
                        <a:pt x="210" y="156"/>
                      </a:lnTo>
                      <a:lnTo>
                        <a:pt x="215" y="162"/>
                      </a:lnTo>
                      <a:lnTo>
                        <a:pt x="216" y="157"/>
                      </a:lnTo>
                      <a:lnTo>
                        <a:pt x="220" y="145"/>
                      </a:lnTo>
                      <a:lnTo>
                        <a:pt x="222" y="127"/>
                      </a:lnTo>
                      <a:lnTo>
                        <a:pt x="223" y="111"/>
                      </a:lnTo>
                      <a:lnTo>
                        <a:pt x="222" y="99"/>
                      </a:lnTo>
                      <a:lnTo>
                        <a:pt x="220" y="92"/>
                      </a:lnTo>
                      <a:lnTo>
                        <a:pt x="216" y="86"/>
                      </a:lnTo>
                      <a:lnTo>
                        <a:pt x="215" y="77"/>
                      </a:lnTo>
                      <a:lnTo>
                        <a:pt x="212" y="66"/>
                      </a:lnTo>
                      <a:lnTo>
                        <a:pt x="205" y="60"/>
                      </a:lnTo>
                      <a:lnTo>
                        <a:pt x="199" y="53"/>
                      </a:lnTo>
                      <a:lnTo>
                        <a:pt x="196" y="43"/>
                      </a:lnTo>
                      <a:lnTo>
                        <a:pt x="196" y="30"/>
                      </a:lnTo>
                      <a:lnTo>
                        <a:pt x="194" y="16"/>
                      </a:lnTo>
                      <a:lnTo>
                        <a:pt x="190" y="4"/>
                      </a:lnTo>
                      <a:lnTo>
                        <a:pt x="183" y="0"/>
                      </a:lnTo>
                      <a:lnTo>
                        <a:pt x="177" y="2"/>
                      </a:lnTo>
                      <a:lnTo>
                        <a:pt x="176" y="10"/>
                      </a:lnTo>
                      <a:lnTo>
                        <a:pt x="176" y="26"/>
                      </a:lnTo>
                      <a:lnTo>
                        <a:pt x="178" y="48"/>
                      </a:lnTo>
                      <a:lnTo>
                        <a:pt x="178" y="65"/>
                      </a:lnTo>
                      <a:lnTo>
                        <a:pt x="177" y="74"/>
                      </a:lnTo>
                      <a:lnTo>
                        <a:pt x="172" y="86"/>
                      </a:lnTo>
                      <a:lnTo>
                        <a:pt x="167" y="112"/>
                      </a:lnTo>
                      <a:lnTo>
                        <a:pt x="163" y="127"/>
                      </a:lnTo>
                      <a:lnTo>
                        <a:pt x="160" y="139"/>
                      </a:lnTo>
                      <a:lnTo>
                        <a:pt x="155" y="148"/>
                      </a:lnTo>
                      <a:lnTo>
                        <a:pt x="151" y="156"/>
                      </a:lnTo>
                      <a:lnTo>
                        <a:pt x="144" y="163"/>
                      </a:lnTo>
                      <a:lnTo>
                        <a:pt x="135" y="171"/>
                      </a:lnTo>
                      <a:lnTo>
                        <a:pt x="124" y="181"/>
                      </a:lnTo>
                      <a:lnTo>
                        <a:pt x="110" y="194"/>
                      </a:lnTo>
                      <a:lnTo>
                        <a:pt x="110" y="192"/>
                      </a:lnTo>
                      <a:lnTo>
                        <a:pt x="109" y="188"/>
                      </a:lnTo>
                      <a:lnTo>
                        <a:pt x="108" y="181"/>
                      </a:lnTo>
                      <a:lnTo>
                        <a:pt x="108" y="176"/>
                      </a:lnTo>
                      <a:lnTo>
                        <a:pt x="110" y="170"/>
                      </a:lnTo>
                      <a:lnTo>
                        <a:pt x="114" y="164"/>
                      </a:lnTo>
                      <a:lnTo>
                        <a:pt x="118" y="158"/>
                      </a:lnTo>
                      <a:lnTo>
                        <a:pt x="121" y="150"/>
                      </a:lnTo>
                      <a:lnTo>
                        <a:pt x="122" y="145"/>
                      </a:lnTo>
                      <a:lnTo>
                        <a:pt x="124" y="140"/>
                      </a:lnTo>
                      <a:lnTo>
                        <a:pt x="128" y="138"/>
                      </a:lnTo>
                      <a:lnTo>
                        <a:pt x="133" y="134"/>
                      </a:lnTo>
                      <a:lnTo>
                        <a:pt x="138" y="132"/>
                      </a:lnTo>
                      <a:lnTo>
                        <a:pt x="138" y="130"/>
                      </a:lnTo>
                      <a:lnTo>
                        <a:pt x="136" y="127"/>
                      </a:lnTo>
                      <a:lnTo>
                        <a:pt x="135" y="122"/>
                      </a:lnTo>
                      <a:lnTo>
                        <a:pt x="135" y="116"/>
                      </a:lnTo>
                      <a:lnTo>
                        <a:pt x="135" y="114"/>
                      </a:lnTo>
                      <a:lnTo>
                        <a:pt x="137" y="112"/>
                      </a:lnTo>
                      <a:lnTo>
                        <a:pt x="143" y="110"/>
                      </a:lnTo>
                      <a:lnTo>
                        <a:pt x="141" y="108"/>
                      </a:lnTo>
                      <a:lnTo>
                        <a:pt x="138" y="103"/>
                      </a:lnTo>
                      <a:lnTo>
                        <a:pt x="136" y="97"/>
                      </a:lnTo>
                      <a:lnTo>
                        <a:pt x="136" y="93"/>
                      </a:lnTo>
                      <a:lnTo>
                        <a:pt x="136" y="87"/>
                      </a:lnTo>
                      <a:lnTo>
                        <a:pt x="135" y="83"/>
                      </a:lnTo>
                      <a:lnTo>
                        <a:pt x="130" y="80"/>
                      </a:lnTo>
                      <a:lnTo>
                        <a:pt x="124" y="85"/>
                      </a:lnTo>
                      <a:lnTo>
                        <a:pt x="121" y="89"/>
                      </a:lnTo>
                      <a:lnTo>
                        <a:pt x="121" y="92"/>
                      </a:lnTo>
                      <a:lnTo>
                        <a:pt x="123" y="95"/>
                      </a:lnTo>
                      <a:lnTo>
                        <a:pt x="123" y="106"/>
                      </a:lnTo>
                      <a:lnTo>
                        <a:pt x="120" y="119"/>
                      </a:lnTo>
                      <a:lnTo>
                        <a:pt x="115" y="129"/>
                      </a:lnTo>
                      <a:lnTo>
                        <a:pt x="110" y="138"/>
                      </a:lnTo>
                      <a:lnTo>
                        <a:pt x="105" y="149"/>
                      </a:lnTo>
                      <a:lnTo>
                        <a:pt x="101" y="157"/>
                      </a:lnTo>
                      <a:lnTo>
                        <a:pt x="94" y="165"/>
                      </a:lnTo>
                      <a:lnTo>
                        <a:pt x="86" y="173"/>
                      </a:lnTo>
                      <a:lnTo>
                        <a:pt x="75" y="183"/>
                      </a:lnTo>
                      <a:lnTo>
                        <a:pt x="61" y="193"/>
                      </a:lnTo>
                      <a:lnTo>
                        <a:pt x="44" y="203"/>
                      </a:lnTo>
                      <a:lnTo>
                        <a:pt x="24" y="214"/>
                      </a:lnTo>
                      <a:lnTo>
                        <a:pt x="0" y="225"/>
                      </a:lnTo>
                      <a:lnTo>
                        <a:pt x="6" y="232"/>
                      </a:lnTo>
                      <a:lnTo>
                        <a:pt x="13" y="239"/>
                      </a:lnTo>
                      <a:lnTo>
                        <a:pt x="19" y="246"/>
                      </a:lnTo>
                      <a:lnTo>
                        <a:pt x="26" y="253"/>
                      </a:lnTo>
                      <a:lnTo>
                        <a:pt x="33" y="260"/>
                      </a:lnTo>
                      <a:lnTo>
                        <a:pt x="40" y="265"/>
                      </a:lnTo>
                      <a:lnTo>
                        <a:pt x="47" y="271"/>
                      </a:lnTo>
                      <a:lnTo>
                        <a:pt x="54" y="277"/>
                      </a:lnTo>
                      <a:lnTo>
                        <a:pt x="57" y="280"/>
                      </a:lnTo>
                      <a:lnTo>
                        <a:pt x="61" y="285"/>
                      </a:lnTo>
                      <a:lnTo>
                        <a:pt x="64" y="290"/>
                      </a:lnTo>
                      <a:lnTo>
                        <a:pt x="69" y="293"/>
                      </a:lnTo>
                      <a:lnTo>
                        <a:pt x="75" y="298"/>
                      </a:lnTo>
                      <a:lnTo>
                        <a:pt x="80" y="302"/>
                      </a:lnTo>
                      <a:lnTo>
                        <a:pt x="86" y="307"/>
                      </a:lnTo>
                      <a:lnTo>
                        <a:pt x="93" y="310"/>
                      </a:lnTo>
                      <a:close/>
                    </a:path>
                  </a:pathLst>
                </a:custGeom>
                <a:solidFill>
                  <a:srgbClr val="000000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5923" name="Freeform 83"/>
                <p:cNvSpPr>
                  <a:spLocks/>
                </p:cNvSpPr>
                <p:nvPr/>
              </p:nvSpPr>
              <p:spPr bwMode="auto">
                <a:xfrm>
                  <a:off x="3693" y="2661"/>
                  <a:ext cx="114" cy="212"/>
                </a:xfrm>
                <a:custGeom>
                  <a:avLst/>
                  <a:gdLst/>
                  <a:ahLst/>
                  <a:cxnLst>
                    <a:cxn ang="0">
                      <a:pos x="82" y="21"/>
                    </a:cxn>
                    <a:cxn ang="0">
                      <a:pos x="88" y="53"/>
                    </a:cxn>
                    <a:cxn ang="0">
                      <a:pos x="97" y="65"/>
                    </a:cxn>
                    <a:cxn ang="0">
                      <a:pos x="114" y="79"/>
                    </a:cxn>
                    <a:cxn ang="0">
                      <a:pos x="129" y="116"/>
                    </a:cxn>
                    <a:cxn ang="0">
                      <a:pos x="129" y="154"/>
                    </a:cxn>
                    <a:cxn ang="0">
                      <a:pos x="149" y="195"/>
                    </a:cxn>
                    <a:cxn ang="0">
                      <a:pos x="157" y="230"/>
                    </a:cxn>
                    <a:cxn ang="0">
                      <a:pos x="165" y="271"/>
                    </a:cxn>
                    <a:cxn ang="0">
                      <a:pos x="159" y="306"/>
                    </a:cxn>
                    <a:cxn ang="0">
                      <a:pos x="145" y="317"/>
                    </a:cxn>
                    <a:cxn ang="0">
                      <a:pos x="119" y="320"/>
                    </a:cxn>
                    <a:cxn ang="0">
                      <a:pos x="96" y="311"/>
                    </a:cxn>
                    <a:cxn ang="0">
                      <a:pos x="87" y="311"/>
                    </a:cxn>
                    <a:cxn ang="0">
                      <a:pos x="78" y="323"/>
                    </a:cxn>
                    <a:cxn ang="0">
                      <a:pos x="60" y="330"/>
                    </a:cxn>
                    <a:cxn ang="0">
                      <a:pos x="66" y="332"/>
                    </a:cxn>
                    <a:cxn ang="0">
                      <a:pos x="53" y="343"/>
                    </a:cxn>
                    <a:cxn ang="0">
                      <a:pos x="30" y="361"/>
                    </a:cxn>
                    <a:cxn ang="0">
                      <a:pos x="17" y="377"/>
                    </a:cxn>
                    <a:cxn ang="0">
                      <a:pos x="6" y="387"/>
                    </a:cxn>
                    <a:cxn ang="0">
                      <a:pos x="27" y="393"/>
                    </a:cxn>
                    <a:cxn ang="0">
                      <a:pos x="22" y="415"/>
                    </a:cxn>
                    <a:cxn ang="0">
                      <a:pos x="33" y="417"/>
                    </a:cxn>
                    <a:cxn ang="0">
                      <a:pos x="54" y="406"/>
                    </a:cxn>
                    <a:cxn ang="0">
                      <a:pos x="76" y="396"/>
                    </a:cxn>
                    <a:cxn ang="0">
                      <a:pos x="90" y="386"/>
                    </a:cxn>
                    <a:cxn ang="0">
                      <a:pos x="103" y="381"/>
                    </a:cxn>
                    <a:cxn ang="0">
                      <a:pos x="136" y="389"/>
                    </a:cxn>
                    <a:cxn ang="0">
                      <a:pos x="147" y="391"/>
                    </a:cxn>
                    <a:cxn ang="0">
                      <a:pos x="162" y="364"/>
                    </a:cxn>
                    <a:cxn ang="0">
                      <a:pos x="171" y="347"/>
                    </a:cxn>
                    <a:cxn ang="0">
                      <a:pos x="174" y="345"/>
                    </a:cxn>
                    <a:cxn ang="0">
                      <a:pos x="193" y="337"/>
                    </a:cxn>
                    <a:cxn ang="0">
                      <a:pos x="210" y="318"/>
                    </a:cxn>
                    <a:cxn ang="0">
                      <a:pos x="220" y="291"/>
                    </a:cxn>
                    <a:cxn ang="0">
                      <a:pos x="228" y="273"/>
                    </a:cxn>
                    <a:cxn ang="0">
                      <a:pos x="210" y="257"/>
                    </a:cxn>
                    <a:cxn ang="0">
                      <a:pos x="199" y="202"/>
                    </a:cxn>
                    <a:cxn ang="0">
                      <a:pos x="203" y="159"/>
                    </a:cxn>
                    <a:cxn ang="0">
                      <a:pos x="186" y="120"/>
                    </a:cxn>
                    <a:cxn ang="0">
                      <a:pos x="195" y="127"/>
                    </a:cxn>
                    <a:cxn ang="0">
                      <a:pos x="190" y="110"/>
                    </a:cxn>
                    <a:cxn ang="0">
                      <a:pos x="176" y="81"/>
                    </a:cxn>
                    <a:cxn ang="0">
                      <a:pos x="172" y="66"/>
                    </a:cxn>
                    <a:cxn ang="0">
                      <a:pos x="172" y="56"/>
                    </a:cxn>
                    <a:cxn ang="0">
                      <a:pos x="155" y="36"/>
                    </a:cxn>
                    <a:cxn ang="0">
                      <a:pos x="144" y="0"/>
                    </a:cxn>
                    <a:cxn ang="0">
                      <a:pos x="118" y="4"/>
                    </a:cxn>
                    <a:cxn ang="0">
                      <a:pos x="88" y="7"/>
                    </a:cxn>
                  </a:cxnLst>
                  <a:rect l="0" t="0" r="r" b="b"/>
                  <a:pathLst>
                    <a:path w="229" h="423">
                      <a:moveTo>
                        <a:pt x="73" y="7"/>
                      </a:moveTo>
                      <a:lnTo>
                        <a:pt x="76" y="13"/>
                      </a:lnTo>
                      <a:lnTo>
                        <a:pt x="82" y="21"/>
                      </a:lnTo>
                      <a:lnTo>
                        <a:pt x="87" y="32"/>
                      </a:lnTo>
                      <a:lnTo>
                        <a:pt x="88" y="43"/>
                      </a:lnTo>
                      <a:lnTo>
                        <a:pt x="88" y="53"/>
                      </a:lnTo>
                      <a:lnTo>
                        <a:pt x="89" y="58"/>
                      </a:lnTo>
                      <a:lnTo>
                        <a:pt x="92" y="63"/>
                      </a:lnTo>
                      <a:lnTo>
                        <a:pt x="97" y="65"/>
                      </a:lnTo>
                      <a:lnTo>
                        <a:pt x="102" y="69"/>
                      </a:lnTo>
                      <a:lnTo>
                        <a:pt x="107" y="72"/>
                      </a:lnTo>
                      <a:lnTo>
                        <a:pt x="114" y="79"/>
                      </a:lnTo>
                      <a:lnTo>
                        <a:pt x="120" y="88"/>
                      </a:lnTo>
                      <a:lnTo>
                        <a:pt x="127" y="105"/>
                      </a:lnTo>
                      <a:lnTo>
                        <a:pt x="129" y="116"/>
                      </a:lnTo>
                      <a:lnTo>
                        <a:pt x="128" y="124"/>
                      </a:lnTo>
                      <a:lnTo>
                        <a:pt x="127" y="136"/>
                      </a:lnTo>
                      <a:lnTo>
                        <a:pt x="129" y="154"/>
                      </a:lnTo>
                      <a:lnTo>
                        <a:pt x="135" y="171"/>
                      </a:lnTo>
                      <a:lnTo>
                        <a:pt x="143" y="185"/>
                      </a:lnTo>
                      <a:lnTo>
                        <a:pt x="149" y="195"/>
                      </a:lnTo>
                      <a:lnTo>
                        <a:pt x="153" y="203"/>
                      </a:lnTo>
                      <a:lnTo>
                        <a:pt x="156" y="214"/>
                      </a:lnTo>
                      <a:lnTo>
                        <a:pt x="157" y="230"/>
                      </a:lnTo>
                      <a:lnTo>
                        <a:pt x="157" y="254"/>
                      </a:lnTo>
                      <a:lnTo>
                        <a:pt x="165" y="266"/>
                      </a:lnTo>
                      <a:lnTo>
                        <a:pt x="165" y="271"/>
                      </a:lnTo>
                      <a:lnTo>
                        <a:pt x="163" y="281"/>
                      </a:lnTo>
                      <a:lnTo>
                        <a:pt x="162" y="294"/>
                      </a:lnTo>
                      <a:lnTo>
                        <a:pt x="159" y="306"/>
                      </a:lnTo>
                      <a:lnTo>
                        <a:pt x="157" y="310"/>
                      </a:lnTo>
                      <a:lnTo>
                        <a:pt x="152" y="314"/>
                      </a:lnTo>
                      <a:lnTo>
                        <a:pt x="145" y="317"/>
                      </a:lnTo>
                      <a:lnTo>
                        <a:pt x="137" y="319"/>
                      </a:lnTo>
                      <a:lnTo>
                        <a:pt x="128" y="320"/>
                      </a:lnTo>
                      <a:lnTo>
                        <a:pt x="119" y="320"/>
                      </a:lnTo>
                      <a:lnTo>
                        <a:pt x="111" y="319"/>
                      </a:lnTo>
                      <a:lnTo>
                        <a:pt x="104" y="316"/>
                      </a:lnTo>
                      <a:lnTo>
                        <a:pt x="96" y="311"/>
                      </a:lnTo>
                      <a:lnTo>
                        <a:pt x="91" y="309"/>
                      </a:lnTo>
                      <a:lnTo>
                        <a:pt x="89" y="309"/>
                      </a:lnTo>
                      <a:lnTo>
                        <a:pt x="87" y="311"/>
                      </a:lnTo>
                      <a:lnTo>
                        <a:pt x="86" y="315"/>
                      </a:lnTo>
                      <a:lnTo>
                        <a:pt x="83" y="319"/>
                      </a:lnTo>
                      <a:lnTo>
                        <a:pt x="78" y="323"/>
                      </a:lnTo>
                      <a:lnTo>
                        <a:pt x="69" y="326"/>
                      </a:lnTo>
                      <a:lnTo>
                        <a:pt x="61" y="329"/>
                      </a:lnTo>
                      <a:lnTo>
                        <a:pt x="60" y="330"/>
                      </a:lnTo>
                      <a:lnTo>
                        <a:pt x="61" y="330"/>
                      </a:lnTo>
                      <a:lnTo>
                        <a:pt x="64" y="331"/>
                      </a:lnTo>
                      <a:lnTo>
                        <a:pt x="66" y="332"/>
                      </a:lnTo>
                      <a:lnTo>
                        <a:pt x="67" y="334"/>
                      </a:lnTo>
                      <a:lnTo>
                        <a:pt x="63" y="338"/>
                      </a:lnTo>
                      <a:lnTo>
                        <a:pt x="53" y="343"/>
                      </a:lnTo>
                      <a:lnTo>
                        <a:pt x="43" y="349"/>
                      </a:lnTo>
                      <a:lnTo>
                        <a:pt x="36" y="355"/>
                      </a:lnTo>
                      <a:lnTo>
                        <a:pt x="30" y="361"/>
                      </a:lnTo>
                      <a:lnTo>
                        <a:pt x="26" y="366"/>
                      </a:lnTo>
                      <a:lnTo>
                        <a:pt x="22" y="371"/>
                      </a:lnTo>
                      <a:lnTo>
                        <a:pt x="17" y="377"/>
                      </a:lnTo>
                      <a:lnTo>
                        <a:pt x="10" y="380"/>
                      </a:lnTo>
                      <a:lnTo>
                        <a:pt x="0" y="385"/>
                      </a:lnTo>
                      <a:lnTo>
                        <a:pt x="6" y="387"/>
                      </a:lnTo>
                      <a:lnTo>
                        <a:pt x="13" y="389"/>
                      </a:lnTo>
                      <a:lnTo>
                        <a:pt x="20" y="391"/>
                      </a:lnTo>
                      <a:lnTo>
                        <a:pt x="27" y="393"/>
                      </a:lnTo>
                      <a:lnTo>
                        <a:pt x="26" y="399"/>
                      </a:lnTo>
                      <a:lnTo>
                        <a:pt x="25" y="407"/>
                      </a:lnTo>
                      <a:lnTo>
                        <a:pt x="22" y="415"/>
                      </a:lnTo>
                      <a:lnTo>
                        <a:pt x="21" y="423"/>
                      </a:lnTo>
                      <a:lnTo>
                        <a:pt x="27" y="421"/>
                      </a:lnTo>
                      <a:lnTo>
                        <a:pt x="33" y="417"/>
                      </a:lnTo>
                      <a:lnTo>
                        <a:pt x="40" y="414"/>
                      </a:lnTo>
                      <a:lnTo>
                        <a:pt x="48" y="409"/>
                      </a:lnTo>
                      <a:lnTo>
                        <a:pt x="54" y="406"/>
                      </a:lnTo>
                      <a:lnTo>
                        <a:pt x="63" y="402"/>
                      </a:lnTo>
                      <a:lnTo>
                        <a:pt x="69" y="399"/>
                      </a:lnTo>
                      <a:lnTo>
                        <a:pt x="76" y="396"/>
                      </a:lnTo>
                      <a:lnTo>
                        <a:pt x="83" y="393"/>
                      </a:lnTo>
                      <a:lnTo>
                        <a:pt x="88" y="388"/>
                      </a:lnTo>
                      <a:lnTo>
                        <a:pt x="90" y="386"/>
                      </a:lnTo>
                      <a:lnTo>
                        <a:pt x="92" y="383"/>
                      </a:lnTo>
                      <a:lnTo>
                        <a:pt x="97" y="381"/>
                      </a:lnTo>
                      <a:lnTo>
                        <a:pt x="103" y="381"/>
                      </a:lnTo>
                      <a:lnTo>
                        <a:pt x="113" y="384"/>
                      </a:lnTo>
                      <a:lnTo>
                        <a:pt x="129" y="387"/>
                      </a:lnTo>
                      <a:lnTo>
                        <a:pt x="136" y="389"/>
                      </a:lnTo>
                      <a:lnTo>
                        <a:pt x="140" y="391"/>
                      </a:lnTo>
                      <a:lnTo>
                        <a:pt x="143" y="392"/>
                      </a:lnTo>
                      <a:lnTo>
                        <a:pt x="147" y="391"/>
                      </a:lnTo>
                      <a:lnTo>
                        <a:pt x="152" y="385"/>
                      </a:lnTo>
                      <a:lnTo>
                        <a:pt x="157" y="377"/>
                      </a:lnTo>
                      <a:lnTo>
                        <a:pt x="162" y="364"/>
                      </a:lnTo>
                      <a:lnTo>
                        <a:pt x="168" y="350"/>
                      </a:lnTo>
                      <a:lnTo>
                        <a:pt x="170" y="349"/>
                      </a:lnTo>
                      <a:lnTo>
                        <a:pt x="171" y="347"/>
                      </a:lnTo>
                      <a:lnTo>
                        <a:pt x="171" y="346"/>
                      </a:lnTo>
                      <a:lnTo>
                        <a:pt x="172" y="345"/>
                      </a:lnTo>
                      <a:lnTo>
                        <a:pt x="174" y="345"/>
                      </a:lnTo>
                      <a:lnTo>
                        <a:pt x="179" y="343"/>
                      </a:lnTo>
                      <a:lnTo>
                        <a:pt x="185" y="341"/>
                      </a:lnTo>
                      <a:lnTo>
                        <a:pt x="193" y="337"/>
                      </a:lnTo>
                      <a:lnTo>
                        <a:pt x="199" y="332"/>
                      </a:lnTo>
                      <a:lnTo>
                        <a:pt x="206" y="326"/>
                      </a:lnTo>
                      <a:lnTo>
                        <a:pt x="210" y="318"/>
                      </a:lnTo>
                      <a:lnTo>
                        <a:pt x="211" y="309"/>
                      </a:lnTo>
                      <a:lnTo>
                        <a:pt x="213" y="302"/>
                      </a:lnTo>
                      <a:lnTo>
                        <a:pt x="220" y="291"/>
                      </a:lnTo>
                      <a:lnTo>
                        <a:pt x="227" y="279"/>
                      </a:lnTo>
                      <a:lnTo>
                        <a:pt x="229" y="272"/>
                      </a:lnTo>
                      <a:lnTo>
                        <a:pt x="228" y="273"/>
                      </a:lnTo>
                      <a:lnTo>
                        <a:pt x="225" y="273"/>
                      </a:lnTo>
                      <a:lnTo>
                        <a:pt x="219" y="269"/>
                      </a:lnTo>
                      <a:lnTo>
                        <a:pt x="210" y="257"/>
                      </a:lnTo>
                      <a:lnTo>
                        <a:pt x="202" y="240"/>
                      </a:lnTo>
                      <a:lnTo>
                        <a:pt x="198" y="220"/>
                      </a:lnTo>
                      <a:lnTo>
                        <a:pt x="199" y="202"/>
                      </a:lnTo>
                      <a:lnTo>
                        <a:pt x="205" y="185"/>
                      </a:lnTo>
                      <a:lnTo>
                        <a:pt x="208" y="171"/>
                      </a:lnTo>
                      <a:lnTo>
                        <a:pt x="203" y="159"/>
                      </a:lnTo>
                      <a:lnTo>
                        <a:pt x="195" y="148"/>
                      </a:lnTo>
                      <a:lnTo>
                        <a:pt x="187" y="132"/>
                      </a:lnTo>
                      <a:lnTo>
                        <a:pt x="186" y="120"/>
                      </a:lnTo>
                      <a:lnTo>
                        <a:pt x="188" y="120"/>
                      </a:lnTo>
                      <a:lnTo>
                        <a:pt x="193" y="125"/>
                      </a:lnTo>
                      <a:lnTo>
                        <a:pt x="195" y="127"/>
                      </a:lnTo>
                      <a:lnTo>
                        <a:pt x="195" y="126"/>
                      </a:lnTo>
                      <a:lnTo>
                        <a:pt x="195" y="120"/>
                      </a:lnTo>
                      <a:lnTo>
                        <a:pt x="190" y="110"/>
                      </a:lnTo>
                      <a:lnTo>
                        <a:pt x="180" y="94"/>
                      </a:lnTo>
                      <a:lnTo>
                        <a:pt x="173" y="82"/>
                      </a:lnTo>
                      <a:lnTo>
                        <a:pt x="176" y="81"/>
                      </a:lnTo>
                      <a:lnTo>
                        <a:pt x="185" y="85"/>
                      </a:lnTo>
                      <a:lnTo>
                        <a:pt x="189" y="87"/>
                      </a:lnTo>
                      <a:lnTo>
                        <a:pt x="172" y="66"/>
                      </a:lnTo>
                      <a:lnTo>
                        <a:pt x="180" y="62"/>
                      </a:lnTo>
                      <a:lnTo>
                        <a:pt x="178" y="61"/>
                      </a:lnTo>
                      <a:lnTo>
                        <a:pt x="172" y="56"/>
                      </a:lnTo>
                      <a:lnTo>
                        <a:pt x="164" y="51"/>
                      </a:lnTo>
                      <a:lnTo>
                        <a:pt x="157" y="44"/>
                      </a:lnTo>
                      <a:lnTo>
                        <a:pt x="155" y="36"/>
                      </a:lnTo>
                      <a:lnTo>
                        <a:pt x="153" y="26"/>
                      </a:lnTo>
                      <a:lnTo>
                        <a:pt x="151" y="15"/>
                      </a:lnTo>
                      <a:lnTo>
                        <a:pt x="144" y="0"/>
                      </a:lnTo>
                      <a:lnTo>
                        <a:pt x="137" y="2"/>
                      </a:lnTo>
                      <a:lnTo>
                        <a:pt x="128" y="3"/>
                      </a:lnTo>
                      <a:lnTo>
                        <a:pt x="118" y="4"/>
                      </a:lnTo>
                      <a:lnTo>
                        <a:pt x="109" y="5"/>
                      </a:lnTo>
                      <a:lnTo>
                        <a:pt x="98" y="5"/>
                      </a:lnTo>
                      <a:lnTo>
                        <a:pt x="88" y="7"/>
                      </a:lnTo>
                      <a:lnTo>
                        <a:pt x="80" y="7"/>
                      </a:lnTo>
                      <a:lnTo>
                        <a:pt x="73" y="7"/>
                      </a:lnTo>
                      <a:close/>
                    </a:path>
                  </a:pathLst>
                </a:custGeom>
                <a:solidFill>
                  <a:srgbClr val="000000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5924" name="Freeform 84"/>
                <p:cNvSpPr>
                  <a:spLocks/>
                </p:cNvSpPr>
                <p:nvPr/>
              </p:nvSpPr>
              <p:spPr bwMode="auto">
                <a:xfrm>
                  <a:off x="3787" y="2645"/>
                  <a:ext cx="68" cy="146"/>
                </a:xfrm>
                <a:custGeom>
                  <a:avLst/>
                  <a:gdLst/>
                  <a:ahLst/>
                  <a:cxnLst>
                    <a:cxn ang="0">
                      <a:pos x="80" y="5"/>
                    </a:cxn>
                    <a:cxn ang="0">
                      <a:pos x="73" y="20"/>
                    </a:cxn>
                    <a:cxn ang="0">
                      <a:pos x="68" y="32"/>
                    </a:cxn>
                    <a:cxn ang="0">
                      <a:pos x="75" y="41"/>
                    </a:cxn>
                    <a:cxn ang="0">
                      <a:pos x="91" y="55"/>
                    </a:cxn>
                    <a:cxn ang="0">
                      <a:pos x="101" y="72"/>
                    </a:cxn>
                    <a:cxn ang="0">
                      <a:pos x="112" y="108"/>
                    </a:cxn>
                    <a:cxn ang="0">
                      <a:pos x="120" y="108"/>
                    </a:cxn>
                    <a:cxn ang="0">
                      <a:pos x="126" y="136"/>
                    </a:cxn>
                    <a:cxn ang="0">
                      <a:pos x="124" y="192"/>
                    </a:cxn>
                    <a:cxn ang="0">
                      <a:pos x="124" y="215"/>
                    </a:cxn>
                    <a:cxn ang="0">
                      <a:pos x="136" y="234"/>
                    </a:cxn>
                    <a:cxn ang="0">
                      <a:pos x="131" y="253"/>
                    </a:cxn>
                    <a:cxn ang="0">
                      <a:pos x="106" y="294"/>
                    </a:cxn>
                    <a:cxn ang="0">
                      <a:pos x="103" y="283"/>
                    </a:cxn>
                    <a:cxn ang="0">
                      <a:pos x="101" y="260"/>
                    </a:cxn>
                    <a:cxn ang="0">
                      <a:pos x="98" y="238"/>
                    </a:cxn>
                    <a:cxn ang="0">
                      <a:pos x="84" y="208"/>
                    </a:cxn>
                    <a:cxn ang="0">
                      <a:pos x="93" y="200"/>
                    </a:cxn>
                    <a:cxn ang="0">
                      <a:pos x="78" y="179"/>
                    </a:cxn>
                    <a:cxn ang="0">
                      <a:pos x="81" y="161"/>
                    </a:cxn>
                    <a:cxn ang="0">
                      <a:pos x="73" y="149"/>
                    </a:cxn>
                    <a:cxn ang="0">
                      <a:pos x="63" y="128"/>
                    </a:cxn>
                    <a:cxn ang="0">
                      <a:pos x="60" y="121"/>
                    </a:cxn>
                    <a:cxn ang="0">
                      <a:pos x="54" y="115"/>
                    </a:cxn>
                    <a:cxn ang="0">
                      <a:pos x="44" y="108"/>
                    </a:cxn>
                    <a:cxn ang="0">
                      <a:pos x="29" y="100"/>
                    </a:cxn>
                    <a:cxn ang="0">
                      <a:pos x="10" y="82"/>
                    </a:cxn>
                    <a:cxn ang="0">
                      <a:pos x="4" y="60"/>
                    </a:cxn>
                    <a:cxn ang="0">
                      <a:pos x="2" y="46"/>
                    </a:cxn>
                    <a:cxn ang="0">
                      <a:pos x="8" y="45"/>
                    </a:cxn>
                    <a:cxn ang="0">
                      <a:pos x="6" y="23"/>
                    </a:cxn>
                    <a:cxn ang="0">
                      <a:pos x="6" y="21"/>
                    </a:cxn>
                    <a:cxn ang="0">
                      <a:pos x="5" y="16"/>
                    </a:cxn>
                    <a:cxn ang="0">
                      <a:pos x="19" y="13"/>
                    </a:cxn>
                    <a:cxn ang="0">
                      <a:pos x="40" y="8"/>
                    </a:cxn>
                    <a:cxn ang="0">
                      <a:pos x="62" y="4"/>
                    </a:cxn>
                    <a:cxn ang="0">
                      <a:pos x="78" y="0"/>
                    </a:cxn>
                  </a:cxnLst>
                  <a:rect l="0" t="0" r="r" b="b"/>
                  <a:pathLst>
                    <a:path w="136" h="294">
                      <a:moveTo>
                        <a:pt x="78" y="0"/>
                      </a:moveTo>
                      <a:lnTo>
                        <a:pt x="80" y="5"/>
                      </a:lnTo>
                      <a:lnTo>
                        <a:pt x="76" y="12"/>
                      </a:lnTo>
                      <a:lnTo>
                        <a:pt x="73" y="20"/>
                      </a:lnTo>
                      <a:lnTo>
                        <a:pt x="76" y="28"/>
                      </a:lnTo>
                      <a:lnTo>
                        <a:pt x="68" y="32"/>
                      </a:lnTo>
                      <a:lnTo>
                        <a:pt x="70" y="35"/>
                      </a:lnTo>
                      <a:lnTo>
                        <a:pt x="75" y="41"/>
                      </a:lnTo>
                      <a:lnTo>
                        <a:pt x="82" y="49"/>
                      </a:lnTo>
                      <a:lnTo>
                        <a:pt x="91" y="55"/>
                      </a:lnTo>
                      <a:lnTo>
                        <a:pt x="98" y="61"/>
                      </a:lnTo>
                      <a:lnTo>
                        <a:pt x="101" y="72"/>
                      </a:lnTo>
                      <a:lnTo>
                        <a:pt x="105" y="87"/>
                      </a:lnTo>
                      <a:lnTo>
                        <a:pt x="112" y="108"/>
                      </a:lnTo>
                      <a:lnTo>
                        <a:pt x="119" y="106"/>
                      </a:lnTo>
                      <a:lnTo>
                        <a:pt x="120" y="108"/>
                      </a:lnTo>
                      <a:lnTo>
                        <a:pt x="123" y="118"/>
                      </a:lnTo>
                      <a:lnTo>
                        <a:pt x="126" y="136"/>
                      </a:lnTo>
                      <a:lnTo>
                        <a:pt x="127" y="166"/>
                      </a:lnTo>
                      <a:lnTo>
                        <a:pt x="124" y="192"/>
                      </a:lnTo>
                      <a:lnTo>
                        <a:pt x="123" y="204"/>
                      </a:lnTo>
                      <a:lnTo>
                        <a:pt x="124" y="215"/>
                      </a:lnTo>
                      <a:lnTo>
                        <a:pt x="127" y="242"/>
                      </a:lnTo>
                      <a:lnTo>
                        <a:pt x="136" y="234"/>
                      </a:lnTo>
                      <a:lnTo>
                        <a:pt x="135" y="239"/>
                      </a:lnTo>
                      <a:lnTo>
                        <a:pt x="131" y="253"/>
                      </a:lnTo>
                      <a:lnTo>
                        <a:pt x="122" y="273"/>
                      </a:lnTo>
                      <a:lnTo>
                        <a:pt x="106" y="294"/>
                      </a:lnTo>
                      <a:lnTo>
                        <a:pt x="105" y="291"/>
                      </a:lnTo>
                      <a:lnTo>
                        <a:pt x="103" y="283"/>
                      </a:lnTo>
                      <a:lnTo>
                        <a:pt x="100" y="273"/>
                      </a:lnTo>
                      <a:lnTo>
                        <a:pt x="101" y="260"/>
                      </a:lnTo>
                      <a:lnTo>
                        <a:pt x="101" y="249"/>
                      </a:lnTo>
                      <a:lnTo>
                        <a:pt x="98" y="238"/>
                      </a:lnTo>
                      <a:lnTo>
                        <a:pt x="91" y="226"/>
                      </a:lnTo>
                      <a:lnTo>
                        <a:pt x="84" y="208"/>
                      </a:lnTo>
                      <a:lnTo>
                        <a:pt x="97" y="204"/>
                      </a:lnTo>
                      <a:lnTo>
                        <a:pt x="93" y="200"/>
                      </a:lnTo>
                      <a:lnTo>
                        <a:pt x="86" y="190"/>
                      </a:lnTo>
                      <a:lnTo>
                        <a:pt x="78" y="179"/>
                      </a:lnTo>
                      <a:lnTo>
                        <a:pt x="74" y="166"/>
                      </a:lnTo>
                      <a:lnTo>
                        <a:pt x="81" y="161"/>
                      </a:lnTo>
                      <a:lnTo>
                        <a:pt x="78" y="158"/>
                      </a:lnTo>
                      <a:lnTo>
                        <a:pt x="73" y="149"/>
                      </a:lnTo>
                      <a:lnTo>
                        <a:pt x="67" y="137"/>
                      </a:lnTo>
                      <a:lnTo>
                        <a:pt x="63" y="128"/>
                      </a:lnTo>
                      <a:lnTo>
                        <a:pt x="62" y="124"/>
                      </a:lnTo>
                      <a:lnTo>
                        <a:pt x="60" y="121"/>
                      </a:lnTo>
                      <a:lnTo>
                        <a:pt x="58" y="119"/>
                      </a:lnTo>
                      <a:lnTo>
                        <a:pt x="54" y="115"/>
                      </a:lnTo>
                      <a:lnTo>
                        <a:pt x="50" y="112"/>
                      </a:lnTo>
                      <a:lnTo>
                        <a:pt x="44" y="108"/>
                      </a:lnTo>
                      <a:lnTo>
                        <a:pt x="37" y="105"/>
                      </a:lnTo>
                      <a:lnTo>
                        <a:pt x="29" y="100"/>
                      </a:lnTo>
                      <a:lnTo>
                        <a:pt x="15" y="91"/>
                      </a:lnTo>
                      <a:lnTo>
                        <a:pt x="10" y="82"/>
                      </a:lnTo>
                      <a:lnTo>
                        <a:pt x="8" y="73"/>
                      </a:lnTo>
                      <a:lnTo>
                        <a:pt x="4" y="60"/>
                      </a:lnTo>
                      <a:lnTo>
                        <a:pt x="0" y="51"/>
                      </a:lnTo>
                      <a:lnTo>
                        <a:pt x="2" y="46"/>
                      </a:lnTo>
                      <a:lnTo>
                        <a:pt x="6" y="45"/>
                      </a:lnTo>
                      <a:lnTo>
                        <a:pt x="8" y="45"/>
                      </a:lnTo>
                      <a:lnTo>
                        <a:pt x="0" y="30"/>
                      </a:lnTo>
                      <a:lnTo>
                        <a:pt x="6" y="23"/>
                      </a:lnTo>
                      <a:lnTo>
                        <a:pt x="6" y="22"/>
                      </a:lnTo>
                      <a:lnTo>
                        <a:pt x="6" y="21"/>
                      </a:lnTo>
                      <a:lnTo>
                        <a:pt x="6" y="19"/>
                      </a:lnTo>
                      <a:lnTo>
                        <a:pt x="5" y="16"/>
                      </a:lnTo>
                      <a:lnTo>
                        <a:pt x="10" y="15"/>
                      </a:lnTo>
                      <a:lnTo>
                        <a:pt x="19" y="13"/>
                      </a:lnTo>
                      <a:lnTo>
                        <a:pt x="29" y="11"/>
                      </a:lnTo>
                      <a:lnTo>
                        <a:pt x="40" y="8"/>
                      </a:lnTo>
                      <a:lnTo>
                        <a:pt x="52" y="6"/>
                      </a:lnTo>
                      <a:lnTo>
                        <a:pt x="62" y="4"/>
                      </a:lnTo>
                      <a:lnTo>
                        <a:pt x="71" y="1"/>
                      </a:lnTo>
                      <a:lnTo>
                        <a:pt x="78" y="0"/>
                      </a:lnTo>
                      <a:close/>
                    </a:path>
                  </a:pathLst>
                </a:custGeom>
                <a:solidFill>
                  <a:srgbClr val="000000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5925" name="Freeform 85"/>
                <p:cNvSpPr>
                  <a:spLocks/>
                </p:cNvSpPr>
                <p:nvPr/>
              </p:nvSpPr>
              <p:spPr bwMode="auto">
                <a:xfrm>
                  <a:off x="3910" y="2643"/>
                  <a:ext cx="59" cy="160"/>
                </a:xfrm>
                <a:custGeom>
                  <a:avLst/>
                  <a:gdLst/>
                  <a:ahLst/>
                  <a:cxnLst>
                    <a:cxn ang="0">
                      <a:pos x="22" y="22"/>
                    </a:cxn>
                    <a:cxn ang="0">
                      <a:pos x="22" y="67"/>
                    </a:cxn>
                    <a:cxn ang="0">
                      <a:pos x="36" y="94"/>
                    </a:cxn>
                    <a:cxn ang="0">
                      <a:pos x="51" y="112"/>
                    </a:cxn>
                    <a:cxn ang="0">
                      <a:pos x="64" y="129"/>
                    </a:cxn>
                    <a:cxn ang="0">
                      <a:pos x="67" y="146"/>
                    </a:cxn>
                    <a:cxn ang="0">
                      <a:pos x="55" y="169"/>
                    </a:cxn>
                    <a:cxn ang="0">
                      <a:pos x="42" y="187"/>
                    </a:cxn>
                    <a:cxn ang="0">
                      <a:pos x="46" y="223"/>
                    </a:cxn>
                    <a:cxn ang="0">
                      <a:pos x="38" y="251"/>
                    </a:cxn>
                    <a:cxn ang="0">
                      <a:pos x="27" y="260"/>
                    </a:cxn>
                    <a:cxn ang="0">
                      <a:pos x="20" y="261"/>
                    </a:cxn>
                    <a:cxn ang="0">
                      <a:pos x="30" y="263"/>
                    </a:cxn>
                    <a:cxn ang="0">
                      <a:pos x="42" y="261"/>
                    </a:cxn>
                    <a:cxn ang="0">
                      <a:pos x="36" y="271"/>
                    </a:cxn>
                    <a:cxn ang="0">
                      <a:pos x="17" y="292"/>
                    </a:cxn>
                    <a:cxn ang="0">
                      <a:pos x="4" y="309"/>
                    </a:cxn>
                    <a:cxn ang="0">
                      <a:pos x="0" y="317"/>
                    </a:cxn>
                    <a:cxn ang="0">
                      <a:pos x="14" y="316"/>
                    </a:cxn>
                    <a:cxn ang="0">
                      <a:pos x="26" y="309"/>
                    </a:cxn>
                    <a:cxn ang="0">
                      <a:pos x="36" y="299"/>
                    </a:cxn>
                    <a:cxn ang="0">
                      <a:pos x="49" y="284"/>
                    </a:cxn>
                    <a:cxn ang="0">
                      <a:pos x="66" y="266"/>
                    </a:cxn>
                    <a:cxn ang="0">
                      <a:pos x="80" y="251"/>
                    </a:cxn>
                    <a:cxn ang="0">
                      <a:pos x="91" y="236"/>
                    </a:cxn>
                    <a:cxn ang="0">
                      <a:pos x="99" y="218"/>
                    </a:cxn>
                    <a:cxn ang="0">
                      <a:pos x="104" y="192"/>
                    </a:cxn>
                    <a:cxn ang="0">
                      <a:pos x="99" y="176"/>
                    </a:cxn>
                    <a:cxn ang="0">
                      <a:pos x="105" y="149"/>
                    </a:cxn>
                    <a:cxn ang="0">
                      <a:pos x="118" y="139"/>
                    </a:cxn>
                    <a:cxn ang="0">
                      <a:pos x="108" y="125"/>
                    </a:cxn>
                    <a:cxn ang="0">
                      <a:pos x="100" y="103"/>
                    </a:cxn>
                    <a:cxn ang="0">
                      <a:pos x="110" y="98"/>
                    </a:cxn>
                    <a:cxn ang="0">
                      <a:pos x="90" y="53"/>
                    </a:cxn>
                    <a:cxn ang="0">
                      <a:pos x="76" y="15"/>
                    </a:cxn>
                    <a:cxn ang="0">
                      <a:pos x="64" y="3"/>
                    </a:cxn>
                    <a:cxn ang="0">
                      <a:pos x="50" y="2"/>
                    </a:cxn>
                    <a:cxn ang="0">
                      <a:pos x="37" y="1"/>
                    </a:cxn>
                    <a:cxn ang="0">
                      <a:pos x="26" y="0"/>
                    </a:cxn>
                  </a:cxnLst>
                  <a:rect l="0" t="0" r="r" b="b"/>
                  <a:pathLst>
                    <a:path w="120" h="319">
                      <a:moveTo>
                        <a:pt x="20" y="0"/>
                      </a:moveTo>
                      <a:lnTo>
                        <a:pt x="22" y="22"/>
                      </a:lnTo>
                      <a:lnTo>
                        <a:pt x="21" y="44"/>
                      </a:lnTo>
                      <a:lnTo>
                        <a:pt x="22" y="67"/>
                      </a:lnTo>
                      <a:lnTo>
                        <a:pt x="29" y="85"/>
                      </a:lnTo>
                      <a:lnTo>
                        <a:pt x="36" y="94"/>
                      </a:lnTo>
                      <a:lnTo>
                        <a:pt x="44" y="103"/>
                      </a:lnTo>
                      <a:lnTo>
                        <a:pt x="51" y="112"/>
                      </a:lnTo>
                      <a:lnTo>
                        <a:pt x="58" y="120"/>
                      </a:lnTo>
                      <a:lnTo>
                        <a:pt x="64" y="129"/>
                      </a:lnTo>
                      <a:lnTo>
                        <a:pt x="66" y="137"/>
                      </a:lnTo>
                      <a:lnTo>
                        <a:pt x="67" y="146"/>
                      </a:lnTo>
                      <a:lnTo>
                        <a:pt x="65" y="155"/>
                      </a:lnTo>
                      <a:lnTo>
                        <a:pt x="55" y="169"/>
                      </a:lnTo>
                      <a:lnTo>
                        <a:pt x="46" y="178"/>
                      </a:lnTo>
                      <a:lnTo>
                        <a:pt x="42" y="187"/>
                      </a:lnTo>
                      <a:lnTo>
                        <a:pt x="44" y="204"/>
                      </a:lnTo>
                      <a:lnTo>
                        <a:pt x="46" y="223"/>
                      </a:lnTo>
                      <a:lnTo>
                        <a:pt x="44" y="239"/>
                      </a:lnTo>
                      <a:lnTo>
                        <a:pt x="38" y="251"/>
                      </a:lnTo>
                      <a:lnTo>
                        <a:pt x="31" y="258"/>
                      </a:lnTo>
                      <a:lnTo>
                        <a:pt x="27" y="260"/>
                      </a:lnTo>
                      <a:lnTo>
                        <a:pt x="23" y="261"/>
                      </a:lnTo>
                      <a:lnTo>
                        <a:pt x="20" y="261"/>
                      </a:lnTo>
                      <a:lnTo>
                        <a:pt x="21" y="262"/>
                      </a:lnTo>
                      <a:lnTo>
                        <a:pt x="30" y="263"/>
                      </a:lnTo>
                      <a:lnTo>
                        <a:pt x="37" y="262"/>
                      </a:lnTo>
                      <a:lnTo>
                        <a:pt x="42" y="261"/>
                      </a:lnTo>
                      <a:lnTo>
                        <a:pt x="44" y="260"/>
                      </a:lnTo>
                      <a:lnTo>
                        <a:pt x="36" y="271"/>
                      </a:lnTo>
                      <a:lnTo>
                        <a:pt x="27" y="282"/>
                      </a:lnTo>
                      <a:lnTo>
                        <a:pt x="17" y="292"/>
                      </a:lnTo>
                      <a:lnTo>
                        <a:pt x="9" y="301"/>
                      </a:lnTo>
                      <a:lnTo>
                        <a:pt x="4" y="309"/>
                      </a:lnTo>
                      <a:lnTo>
                        <a:pt x="0" y="315"/>
                      </a:lnTo>
                      <a:lnTo>
                        <a:pt x="0" y="317"/>
                      </a:lnTo>
                      <a:lnTo>
                        <a:pt x="6" y="319"/>
                      </a:lnTo>
                      <a:lnTo>
                        <a:pt x="14" y="316"/>
                      </a:lnTo>
                      <a:lnTo>
                        <a:pt x="20" y="314"/>
                      </a:lnTo>
                      <a:lnTo>
                        <a:pt x="26" y="309"/>
                      </a:lnTo>
                      <a:lnTo>
                        <a:pt x="30" y="305"/>
                      </a:lnTo>
                      <a:lnTo>
                        <a:pt x="36" y="299"/>
                      </a:lnTo>
                      <a:lnTo>
                        <a:pt x="42" y="292"/>
                      </a:lnTo>
                      <a:lnTo>
                        <a:pt x="49" y="284"/>
                      </a:lnTo>
                      <a:lnTo>
                        <a:pt x="57" y="275"/>
                      </a:lnTo>
                      <a:lnTo>
                        <a:pt x="66" y="266"/>
                      </a:lnTo>
                      <a:lnTo>
                        <a:pt x="74" y="258"/>
                      </a:lnTo>
                      <a:lnTo>
                        <a:pt x="80" y="251"/>
                      </a:lnTo>
                      <a:lnTo>
                        <a:pt x="87" y="244"/>
                      </a:lnTo>
                      <a:lnTo>
                        <a:pt x="91" y="236"/>
                      </a:lnTo>
                      <a:lnTo>
                        <a:pt x="95" y="228"/>
                      </a:lnTo>
                      <a:lnTo>
                        <a:pt x="99" y="218"/>
                      </a:lnTo>
                      <a:lnTo>
                        <a:pt x="101" y="208"/>
                      </a:lnTo>
                      <a:lnTo>
                        <a:pt x="104" y="192"/>
                      </a:lnTo>
                      <a:lnTo>
                        <a:pt x="101" y="183"/>
                      </a:lnTo>
                      <a:lnTo>
                        <a:pt x="99" y="176"/>
                      </a:lnTo>
                      <a:lnTo>
                        <a:pt x="99" y="163"/>
                      </a:lnTo>
                      <a:lnTo>
                        <a:pt x="105" y="149"/>
                      </a:lnTo>
                      <a:lnTo>
                        <a:pt x="112" y="141"/>
                      </a:lnTo>
                      <a:lnTo>
                        <a:pt x="118" y="139"/>
                      </a:lnTo>
                      <a:lnTo>
                        <a:pt x="120" y="138"/>
                      </a:lnTo>
                      <a:lnTo>
                        <a:pt x="108" y="125"/>
                      </a:lnTo>
                      <a:lnTo>
                        <a:pt x="103" y="113"/>
                      </a:lnTo>
                      <a:lnTo>
                        <a:pt x="100" y="103"/>
                      </a:lnTo>
                      <a:lnTo>
                        <a:pt x="99" y="100"/>
                      </a:lnTo>
                      <a:lnTo>
                        <a:pt x="110" y="98"/>
                      </a:lnTo>
                      <a:lnTo>
                        <a:pt x="95" y="78"/>
                      </a:lnTo>
                      <a:lnTo>
                        <a:pt x="90" y="53"/>
                      </a:lnTo>
                      <a:lnTo>
                        <a:pt x="83" y="31"/>
                      </a:lnTo>
                      <a:lnTo>
                        <a:pt x="76" y="15"/>
                      </a:lnTo>
                      <a:lnTo>
                        <a:pt x="70" y="3"/>
                      </a:lnTo>
                      <a:lnTo>
                        <a:pt x="64" y="3"/>
                      </a:lnTo>
                      <a:lnTo>
                        <a:pt x="57" y="2"/>
                      </a:lnTo>
                      <a:lnTo>
                        <a:pt x="50" y="2"/>
                      </a:lnTo>
                      <a:lnTo>
                        <a:pt x="44" y="1"/>
                      </a:lnTo>
                      <a:lnTo>
                        <a:pt x="37" y="1"/>
                      </a:lnTo>
                      <a:lnTo>
                        <a:pt x="31" y="1"/>
                      </a:lnTo>
                      <a:lnTo>
                        <a:pt x="26" y="0"/>
                      </a:lnTo>
                      <a:lnTo>
                        <a:pt x="20" y="0"/>
                      </a:lnTo>
                      <a:close/>
                    </a:path>
                  </a:pathLst>
                </a:custGeom>
                <a:solidFill>
                  <a:srgbClr val="000000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5926" name="Freeform 86"/>
                <p:cNvSpPr>
                  <a:spLocks/>
                </p:cNvSpPr>
                <p:nvPr/>
              </p:nvSpPr>
              <p:spPr bwMode="auto">
                <a:xfrm>
                  <a:off x="3929" y="2627"/>
                  <a:ext cx="137" cy="287"/>
                </a:xfrm>
                <a:custGeom>
                  <a:avLst/>
                  <a:gdLst/>
                  <a:ahLst/>
                  <a:cxnLst>
                    <a:cxn ang="0">
                      <a:pos x="245" y="14"/>
                    </a:cxn>
                    <a:cxn ang="0">
                      <a:pos x="269" y="61"/>
                    </a:cxn>
                    <a:cxn ang="0">
                      <a:pos x="267" y="104"/>
                    </a:cxn>
                    <a:cxn ang="0">
                      <a:pos x="272" y="140"/>
                    </a:cxn>
                    <a:cxn ang="0">
                      <a:pos x="241" y="156"/>
                    </a:cxn>
                    <a:cxn ang="0">
                      <a:pos x="211" y="137"/>
                    </a:cxn>
                    <a:cxn ang="0">
                      <a:pos x="183" y="131"/>
                    </a:cxn>
                    <a:cxn ang="0">
                      <a:pos x="149" y="142"/>
                    </a:cxn>
                    <a:cxn ang="0">
                      <a:pos x="182" y="170"/>
                    </a:cxn>
                    <a:cxn ang="0">
                      <a:pos x="208" y="170"/>
                    </a:cxn>
                    <a:cxn ang="0">
                      <a:pos x="240" y="200"/>
                    </a:cxn>
                    <a:cxn ang="0">
                      <a:pos x="261" y="237"/>
                    </a:cxn>
                    <a:cxn ang="0">
                      <a:pos x="242" y="225"/>
                    </a:cxn>
                    <a:cxn ang="0">
                      <a:pos x="215" y="232"/>
                    </a:cxn>
                    <a:cxn ang="0">
                      <a:pos x="189" y="232"/>
                    </a:cxn>
                    <a:cxn ang="0">
                      <a:pos x="161" y="270"/>
                    </a:cxn>
                    <a:cxn ang="0">
                      <a:pos x="144" y="329"/>
                    </a:cxn>
                    <a:cxn ang="0">
                      <a:pos x="112" y="378"/>
                    </a:cxn>
                    <a:cxn ang="0">
                      <a:pos x="89" y="413"/>
                    </a:cxn>
                    <a:cxn ang="0">
                      <a:pos x="69" y="445"/>
                    </a:cxn>
                    <a:cxn ang="0">
                      <a:pos x="96" y="446"/>
                    </a:cxn>
                    <a:cxn ang="0">
                      <a:pos x="138" y="385"/>
                    </a:cxn>
                    <a:cxn ang="0">
                      <a:pos x="169" y="361"/>
                    </a:cxn>
                    <a:cxn ang="0">
                      <a:pos x="211" y="367"/>
                    </a:cxn>
                    <a:cxn ang="0">
                      <a:pos x="197" y="406"/>
                    </a:cxn>
                    <a:cxn ang="0">
                      <a:pos x="172" y="409"/>
                    </a:cxn>
                    <a:cxn ang="0">
                      <a:pos x="154" y="429"/>
                    </a:cxn>
                    <a:cxn ang="0">
                      <a:pos x="134" y="444"/>
                    </a:cxn>
                    <a:cxn ang="0">
                      <a:pos x="162" y="457"/>
                    </a:cxn>
                    <a:cxn ang="0">
                      <a:pos x="189" y="468"/>
                    </a:cxn>
                    <a:cxn ang="0">
                      <a:pos x="180" y="532"/>
                    </a:cxn>
                    <a:cxn ang="0">
                      <a:pos x="116" y="571"/>
                    </a:cxn>
                    <a:cxn ang="0">
                      <a:pos x="88" y="544"/>
                    </a:cxn>
                    <a:cxn ang="0">
                      <a:pos x="122" y="538"/>
                    </a:cxn>
                    <a:cxn ang="0">
                      <a:pos x="151" y="509"/>
                    </a:cxn>
                    <a:cxn ang="0">
                      <a:pos x="111" y="500"/>
                    </a:cxn>
                    <a:cxn ang="0">
                      <a:pos x="82" y="493"/>
                    </a:cxn>
                    <a:cxn ang="0">
                      <a:pos x="70" y="490"/>
                    </a:cxn>
                    <a:cxn ang="0">
                      <a:pos x="30" y="457"/>
                    </a:cxn>
                    <a:cxn ang="0">
                      <a:pos x="6" y="420"/>
                    </a:cxn>
                    <a:cxn ang="0">
                      <a:pos x="22" y="364"/>
                    </a:cxn>
                    <a:cxn ang="0">
                      <a:pos x="58" y="326"/>
                    </a:cxn>
                    <a:cxn ang="0">
                      <a:pos x="68" y="287"/>
                    </a:cxn>
                    <a:cxn ang="0">
                      <a:pos x="90" y="240"/>
                    </a:cxn>
                    <a:cxn ang="0">
                      <a:pos x="126" y="203"/>
                    </a:cxn>
                    <a:cxn ang="0">
                      <a:pos x="129" y="164"/>
                    </a:cxn>
                    <a:cxn ang="0">
                      <a:pos x="114" y="98"/>
                    </a:cxn>
                    <a:cxn ang="0">
                      <a:pos x="98" y="46"/>
                    </a:cxn>
                    <a:cxn ang="0">
                      <a:pos x="122" y="41"/>
                    </a:cxn>
                    <a:cxn ang="0">
                      <a:pos x="189" y="48"/>
                    </a:cxn>
                    <a:cxn ang="0">
                      <a:pos x="227" y="24"/>
                    </a:cxn>
                  </a:cxnLst>
                  <a:rect l="0" t="0" r="r" b="b"/>
                  <a:pathLst>
                    <a:path w="275" h="572">
                      <a:moveTo>
                        <a:pt x="235" y="0"/>
                      </a:moveTo>
                      <a:lnTo>
                        <a:pt x="236" y="3"/>
                      </a:lnTo>
                      <a:lnTo>
                        <a:pt x="237" y="7"/>
                      </a:lnTo>
                      <a:lnTo>
                        <a:pt x="238" y="10"/>
                      </a:lnTo>
                      <a:lnTo>
                        <a:pt x="245" y="14"/>
                      </a:lnTo>
                      <a:lnTo>
                        <a:pt x="254" y="20"/>
                      </a:lnTo>
                      <a:lnTo>
                        <a:pt x="260" y="27"/>
                      </a:lnTo>
                      <a:lnTo>
                        <a:pt x="264" y="35"/>
                      </a:lnTo>
                      <a:lnTo>
                        <a:pt x="267" y="47"/>
                      </a:lnTo>
                      <a:lnTo>
                        <a:pt x="269" y="61"/>
                      </a:lnTo>
                      <a:lnTo>
                        <a:pt x="267" y="73"/>
                      </a:lnTo>
                      <a:lnTo>
                        <a:pt x="264" y="84"/>
                      </a:lnTo>
                      <a:lnTo>
                        <a:pt x="263" y="87"/>
                      </a:lnTo>
                      <a:lnTo>
                        <a:pt x="266" y="99"/>
                      </a:lnTo>
                      <a:lnTo>
                        <a:pt x="267" y="104"/>
                      </a:lnTo>
                      <a:lnTo>
                        <a:pt x="267" y="110"/>
                      </a:lnTo>
                      <a:lnTo>
                        <a:pt x="269" y="117"/>
                      </a:lnTo>
                      <a:lnTo>
                        <a:pt x="273" y="126"/>
                      </a:lnTo>
                      <a:lnTo>
                        <a:pt x="275" y="134"/>
                      </a:lnTo>
                      <a:lnTo>
                        <a:pt x="272" y="140"/>
                      </a:lnTo>
                      <a:lnTo>
                        <a:pt x="263" y="145"/>
                      </a:lnTo>
                      <a:lnTo>
                        <a:pt x="257" y="147"/>
                      </a:lnTo>
                      <a:lnTo>
                        <a:pt x="251" y="150"/>
                      </a:lnTo>
                      <a:lnTo>
                        <a:pt x="245" y="154"/>
                      </a:lnTo>
                      <a:lnTo>
                        <a:pt x="241" y="156"/>
                      </a:lnTo>
                      <a:lnTo>
                        <a:pt x="235" y="157"/>
                      </a:lnTo>
                      <a:lnTo>
                        <a:pt x="230" y="156"/>
                      </a:lnTo>
                      <a:lnTo>
                        <a:pt x="225" y="153"/>
                      </a:lnTo>
                      <a:lnTo>
                        <a:pt x="218" y="145"/>
                      </a:lnTo>
                      <a:lnTo>
                        <a:pt x="211" y="137"/>
                      </a:lnTo>
                      <a:lnTo>
                        <a:pt x="205" y="132"/>
                      </a:lnTo>
                      <a:lnTo>
                        <a:pt x="199" y="130"/>
                      </a:lnTo>
                      <a:lnTo>
                        <a:pt x="193" y="130"/>
                      </a:lnTo>
                      <a:lnTo>
                        <a:pt x="189" y="131"/>
                      </a:lnTo>
                      <a:lnTo>
                        <a:pt x="183" y="131"/>
                      </a:lnTo>
                      <a:lnTo>
                        <a:pt x="179" y="132"/>
                      </a:lnTo>
                      <a:lnTo>
                        <a:pt x="173" y="132"/>
                      </a:lnTo>
                      <a:lnTo>
                        <a:pt x="161" y="132"/>
                      </a:lnTo>
                      <a:lnTo>
                        <a:pt x="152" y="137"/>
                      </a:lnTo>
                      <a:lnTo>
                        <a:pt x="149" y="142"/>
                      </a:lnTo>
                      <a:lnTo>
                        <a:pt x="154" y="150"/>
                      </a:lnTo>
                      <a:lnTo>
                        <a:pt x="162" y="157"/>
                      </a:lnTo>
                      <a:lnTo>
                        <a:pt x="168" y="163"/>
                      </a:lnTo>
                      <a:lnTo>
                        <a:pt x="174" y="168"/>
                      </a:lnTo>
                      <a:lnTo>
                        <a:pt x="182" y="170"/>
                      </a:lnTo>
                      <a:lnTo>
                        <a:pt x="187" y="170"/>
                      </a:lnTo>
                      <a:lnTo>
                        <a:pt x="192" y="170"/>
                      </a:lnTo>
                      <a:lnTo>
                        <a:pt x="197" y="170"/>
                      </a:lnTo>
                      <a:lnTo>
                        <a:pt x="203" y="169"/>
                      </a:lnTo>
                      <a:lnTo>
                        <a:pt x="208" y="170"/>
                      </a:lnTo>
                      <a:lnTo>
                        <a:pt x="215" y="172"/>
                      </a:lnTo>
                      <a:lnTo>
                        <a:pt x="221" y="176"/>
                      </a:lnTo>
                      <a:lnTo>
                        <a:pt x="227" y="183"/>
                      </a:lnTo>
                      <a:lnTo>
                        <a:pt x="233" y="191"/>
                      </a:lnTo>
                      <a:lnTo>
                        <a:pt x="240" y="200"/>
                      </a:lnTo>
                      <a:lnTo>
                        <a:pt x="245" y="209"/>
                      </a:lnTo>
                      <a:lnTo>
                        <a:pt x="251" y="217"/>
                      </a:lnTo>
                      <a:lnTo>
                        <a:pt x="256" y="225"/>
                      </a:lnTo>
                      <a:lnTo>
                        <a:pt x="259" y="232"/>
                      </a:lnTo>
                      <a:lnTo>
                        <a:pt x="261" y="237"/>
                      </a:lnTo>
                      <a:lnTo>
                        <a:pt x="263" y="238"/>
                      </a:lnTo>
                      <a:lnTo>
                        <a:pt x="253" y="232"/>
                      </a:lnTo>
                      <a:lnTo>
                        <a:pt x="248" y="227"/>
                      </a:lnTo>
                      <a:lnTo>
                        <a:pt x="243" y="225"/>
                      </a:lnTo>
                      <a:lnTo>
                        <a:pt x="242" y="225"/>
                      </a:lnTo>
                      <a:lnTo>
                        <a:pt x="240" y="225"/>
                      </a:lnTo>
                      <a:lnTo>
                        <a:pt x="237" y="226"/>
                      </a:lnTo>
                      <a:lnTo>
                        <a:pt x="233" y="229"/>
                      </a:lnTo>
                      <a:lnTo>
                        <a:pt x="225" y="231"/>
                      </a:lnTo>
                      <a:lnTo>
                        <a:pt x="215" y="232"/>
                      </a:lnTo>
                      <a:lnTo>
                        <a:pt x="208" y="232"/>
                      </a:lnTo>
                      <a:lnTo>
                        <a:pt x="203" y="232"/>
                      </a:lnTo>
                      <a:lnTo>
                        <a:pt x="197" y="232"/>
                      </a:lnTo>
                      <a:lnTo>
                        <a:pt x="192" y="232"/>
                      </a:lnTo>
                      <a:lnTo>
                        <a:pt x="189" y="232"/>
                      </a:lnTo>
                      <a:lnTo>
                        <a:pt x="184" y="233"/>
                      </a:lnTo>
                      <a:lnTo>
                        <a:pt x="180" y="236"/>
                      </a:lnTo>
                      <a:lnTo>
                        <a:pt x="170" y="242"/>
                      </a:lnTo>
                      <a:lnTo>
                        <a:pt x="165" y="254"/>
                      </a:lnTo>
                      <a:lnTo>
                        <a:pt x="161" y="270"/>
                      </a:lnTo>
                      <a:lnTo>
                        <a:pt x="159" y="290"/>
                      </a:lnTo>
                      <a:lnTo>
                        <a:pt x="158" y="300"/>
                      </a:lnTo>
                      <a:lnTo>
                        <a:pt x="154" y="310"/>
                      </a:lnTo>
                      <a:lnTo>
                        <a:pt x="150" y="319"/>
                      </a:lnTo>
                      <a:lnTo>
                        <a:pt x="144" y="329"/>
                      </a:lnTo>
                      <a:lnTo>
                        <a:pt x="138" y="338"/>
                      </a:lnTo>
                      <a:lnTo>
                        <a:pt x="131" y="347"/>
                      </a:lnTo>
                      <a:lnTo>
                        <a:pt x="124" y="357"/>
                      </a:lnTo>
                      <a:lnTo>
                        <a:pt x="118" y="368"/>
                      </a:lnTo>
                      <a:lnTo>
                        <a:pt x="112" y="378"/>
                      </a:lnTo>
                      <a:lnTo>
                        <a:pt x="106" y="386"/>
                      </a:lnTo>
                      <a:lnTo>
                        <a:pt x="103" y="394"/>
                      </a:lnTo>
                      <a:lnTo>
                        <a:pt x="98" y="400"/>
                      </a:lnTo>
                      <a:lnTo>
                        <a:pt x="93" y="407"/>
                      </a:lnTo>
                      <a:lnTo>
                        <a:pt x="89" y="413"/>
                      </a:lnTo>
                      <a:lnTo>
                        <a:pt x="83" y="418"/>
                      </a:lnTo>
                      <a:lnTo>
                        <a:pt x="77" y="425"/>
                      </a:lnTo>
                      <a:lnTo>
                        <a:pt x="72" y="432"/>
                      </a:lnTo>
                      <a:lnTo>
                        <a:pt x="69" y="439"/>
                      </a:lnTo>
                      <a:lnTo>
                        <a:pt x="69" y="445"/>
                      </a:lnTo>
                      <a:lnTo>
                        <a:pt x="72" y="449"/>
                      </a:lnTo>
                      <a:lnTo>
                        <a:pt x="75" y="452"/>
                      </a:lnTo>
                      <a:lnTo>
                        <a:pt x="81" y="452"/>
                      </a:lnTo>
                      <a:lnTo>
                        <a:pt x="88" y="451"/>
                      </a:lnTo>
                      <a:lnTo>
                        <a:pt x="96" y="446"/>
                      </a:lnTo>
                      <a:lnTo>
                        <a:pt x="108" y="432"/>
                      </a:lnTo>
                      <a:lnTo>
                        <a:pt x="114" y="417"/>
                      </a:lnTo>
                      <a:lnTo>
                        <a:pt x="120" y="402"/>
                      </a:lnTo>
                      <a:lnTo>
                        <a:pt x="129" y="391"/>
                      </a:lnTo>
                      <a:lnTo>
                        <a:pt x="138" y="385"/>
                      </a:lnTo>
                      <a:lnTo>
                        <a:pt x="144" y="383"/>
                      </a:lnTo>
                      <a:lnTo>
                        <a:pt x="149" y="383"/>
                      </a:lnTo>
                      <a:lnTo>
                        <a:pt x="157" y="378"/>
                      </a:lnTo>
                      <a:lnTo>
                        <a:pt x="165" y="370"/>
                      </a:lnTo>
                      <a:lnTo>
                        <a:pt x="169" y="361"/>
                      </a:lnTo>
                      <a:lnTo>
                        <a:pt x="174" y="356"/>
                      </a:lnTo>
                      <a:lnTo>
                        <a:pt x="182" y="357"/>
                      </a:lnTo>
                      <a:lnTo>
                        <a:pt x="192" y="362"/>
                      </a:lnTo>
                      <a:lnTo>
                        <a:pt x="203" y="365"/>
                      </a:lnTo>
                      <a:lnTo>
                        <a:pt x="211" y="367"/>
                      </a:lnTo>
                      <a:lnTo>
                        <a:pt x="214" y="367"/>
                      </a:lnTo>
                      <a:lnTo>
                        <a:pt x="210" y="376"/>
                      </a:lnTo>
                      <a:lnTo>
                        <a:pt x="205" y="385"/>
                      </a:lnTo>
                      <a:lnTo>
                        <a:pt x="200" y="395"/>
                      </a:lnTo>
                      <a:lnTo>
                        <a:pt x="197" y="406"/>
                      </a:lnTo>
                      <a:lnTo>
                        <a:pt x="185" y="406"/>
                      </a:lnTo>
                      <a:lnTo>
                        <a:pt x="179" y="406"/>
                      </a:lnTo>
                      <a:lnTo>
                        <a:pt x="175" y="407"/>
                      </a:lnTo>
                      <a:lnTo>
                        <a:pt x="173" y="408"/>
                      </a:lnTo>
                      <a:lnTo>
                        <a:pt x="172" y="409"/>
                      </a:lnTo>
                      <a:lnTo>
                        <a:pt x="172" y="411"/>
                      </a:lnTo>
                      <a:lnTo>
                        <a:pt x="169" y="416"/>
                      </a:lnTo>
                      <a:lnTo>
                        <a:pt x="166" y="421"/>
                      </a:lnTo>
                      <a:lnTo>
                        <a:pt x="160" y="425"/>
                      </a:lnTo>
                      <a:lnTo>
                        <a:pt x="154" y="429"/>
                      </a:lnTo>
                      <a:lnTo>
                        <a:pt x="149" y="432"/>
                      </a:lnTo>
                      <a:lnTo>
                        <a:pt x="143" y="434"/>
                      </a:lnTo>
                      <a:lnTo>
                        <a:pt x="138" y="437"/>
                      </a:lnTo>
                      <a:lnTo>
                        <a:pt x="135" y="440"/>
                      </a:lnTo>
                      <a:lnTo>
                        <a:pt x="134" y="444"/>
                      </a:lnTo>
                      <a:lnTo>
                        <a:pt x="134" y="448"/>
                      </a:lnTo>
                      <a:lnTo>
                        <a:pt x="137" y="453"/>
                      </a:lnTo>
                      <a:lnTo>
                        <a:pt x="144" y="455"/>
                      </a:lnTo>
                      <a:lnTo>
                        <a:pt x="153" y="457"/>
                      </a:lnTo>
                      <a:lnTo>
                        <a:pt x="162" y="457"/>
                      </a:lnTo>
                      <a:lnTo>
                        <a:pt x="172" y="457"/>
                      </a:lnTo>
                      <a:lnTo>
                        <a:pt x="180" y="456"/>
                      </a:lnTo>
                      <a:lnTo>
                        <a:pt x="185" y="455"/>
                      </a:lnTo>
                      <a:lnTo>
                        <a:pt x="188" y="455"/>
                      </a:lnTo>
                      <a:lnTo>
                        <a:pt x="189" y="468"/>
                      </a:lnTo>
                      <a:lnTo>
                        <a:pt x="191" y="480"/>
                      </a:lnTo>
                      <a:lnTo>
                        <a:pt x="195" y="492"/>
                      </a:lnTo>
                      <a:lnTo>
                        <a:pt x="199" y="503"/>
                      </a:lnTo>
                      <a:lnTo>
                        <a:pt x="191" y="518"/>
                      </a:lnTo>
                      <a:lnTo>
                        <a:pt x="180" y="532"/>
                      </a:lnTo>
                      <a:lnTo>
                        <a:pt x="166" y="544"/>
                      </a:lnTo>
                      <a:lnTo>
                        <a:pt x="151" y="554"/>
                      </a:lnTo>
                      <a:lnTo>
                        <a:pt x="136" y="562"/>
                      </a:lnTo>
                      <a:lnTo>
                        <a:pt x="124" y="568"/>
                      </a:lnTo>
                      <a:lnTo>
                        <a:pt x="116" y="571"/>
                      </a:lnTo>
                      <a:lnTo>
                        <a:pt x="113" y="572"/>
                      </a:lnTo>
                      <a:lnTo>
                        <a:pt x="108" y="568"/>
                      </a:lnTo>
                      <a:lnTo>
                        <a:pt x="103" y="561"/>
                      </a:lnTo>
                      <a:lnTo>
                        <a:pt x="96" y="553"/>
                      </a:lnTo>
                      <a:lnTo>
                        <a:pt x="88" y="544"/>
                      </a:lnTo>
                      <a:lnTo>
                        <a:pt x="98" y="540"/>
                      </a:lnTo>
                      <a:lnTo>
                        <a:pt x="106" y="538"/>
                      </a:lnTo>
                      <a:lnTo>
                        <a:pt x="113" y="538"/>
                      </a:lnTo>
                      <a:lnTo>
                        <a:pt x="118" y="538"/>
                      </a:lnTo>
                      <a:lnTo>
                        <a:pt x="122" y="538"/>
                      </a:lnTo>
                      <a:lnTo>
                        <a:pt x="127" y="537"/>
                      </a:lnTo>
                      <a:lnTo>
                        <a:pt x="131" y="533"/>
                      </a:lnTo>
                      <a:lnTo>
                        <a:pt x="136" y="529"/>
                      </a:lnTo>
                      <a:lnTo>
                        <a:pt x="145" y="517"/>
                      </a:lnTo>
                      <a:lnTo>
                        <a:pt x="151" y="509"/>
                      </a:lnTo>
                      <a:lnTo>
                        <a:pt x="150" y="503"/>
                      </a:lnTo>
                      <a:lnTo>
                        <a:pt x="138" y="501"/>
                      </a:lnTo>
                      <a:lnTo>
                        <a:pt x="129" y="500"/>
                      </a:lnTo>
                      <a:lnTo>
                        <a:pt x="120" y="500"/>
                      </a:lnTo>
                      <a:lnTo>
                        <a:pt x="111" y="500"/>
                      </a:lnTo>
                      <a:lnTo>
                        <a:pt x="101" y="499"/>
                      </a:lnTo>
                      <a:lnTo>
                        <a:pt x="93" y="499"/>
                      </a:lnTo>
                      <a:lnTo>
                        <a:pt x="88" y="498"/>
                      </a:lnTo>
                      <a:lnTo>
                        <a:pt x="83" y="495"/>
                      </a:lnTo>
                      <a:lnTo>
                        <a:pt x="82" y="493"/>
                      </a:lnTo>
                      <a:lnTo>
                        <a:pt x="84" y="487"/>
                      </a:lnTo>
                      <a:lnTo>
                        <a:pt x="89" y="483"/>
                      </a:lnTo>
                      <a:lnTo>
                        <a:pt x="89" y="482"/>
                      </a:lnTo>
                      <a:lnTo>
                        <a:pt x="80" y="486"/>
                      </a:lnTo>
                      <a:lnTo>
                        <a:pt x="70" y="490"/>
                      </a:lnTo>
                      <a:lnTo>
                        <a:pt x="63" y="493"/>
                      </a:lnTo>
                      <a:lnTo>
                        <a:pt x="57" y="494"/>
                      </a:lnTo>
                      <a:lnTo>
                        <a:pt x="51" y="494"/>
                      </a:lnTo>
                      <a:lnTo>
                        <a:pt x="39" y="476"/>
                      </a:lnTo>
                      <a:lnTo>
                        <a:pt x="30" y="457"/>
                      </a:lnTo>
                      <a:lnTo>
                        <a:pt x="24" y="440"/>
                      </a:lnTo>
                      <a:lnTo>
                        <a:pt x="21" y="424"/>
                      </a:lnTo>
                      <a:lnTo>
                        <a:pt x="19" y="423"/>
                      </a:lnTo>
                      <a:lnTo>
                        <a:pt x="13" y="422"/>
                      </a:lnTo>
                      <a:lnTo>
                        <a:pt x="6" y="420"/>
                      </a:lnTo>
                      <a:lnTo>
                        <a:pt x="0" y="420"/>
                      </a:lnTo>
                      <a:lnTo>
                        <a:pt x="0" y="406"/>
                      </a:lnTo>
                      <a:lnTo>
                        <a:pt x="4" y="392"/>
                      </a:lnTo>
                      <a:lnTo>
                        <a:pt x="11" y="378"/>
                      </a:lnTo>
                      <a:lnTo>
                        <a:pt x="22" y="364"/>
                      </a:lnTo>
                      <a:lnTo>
                        <a:pt x="35" y="352"/>
                      </a:lnTo>
                      <a:lnTo>
                        <a:pt x="44" y="342"/>
                      </a:lnTo>
                      <a:lnTo>
                        <a:pt x="50" y="336"/>
                      </a:lnTo>
                      <a:lnTo>
                        <a:pt x="54" y="331"/>
                      </a:lnTo>
                      <a:lnTo>
                        <a:pt x="58" y="326"/>
                      </a:lnTo>
                      <a:lnTo>
                        <a:pt x="59" y="321"/>
                      </a:lnTo>
                      <a:lnTo>
                        <a:pt x="61" y="315"/>
                      </a:lnTo>
                      <a:lnTo>
                        <a:pt x="63" y="307"/>
                      </a:lnTo>
                      <a:lnTo>
                        <a:pt x="66" y="298"/>
                      </a:lnTo>
                      <a:lnTo>
                        <a:pt x="68" y="287"/>
                      </a:lnTo>
                      <a:lnTo>
                        <a:pt x="72" y="277"/>
                      </a:lnTo>
                      <a:lnTo>
                        <a:pt x="75" y="267"/>
                      </a:lnTo>
                      <a:lnTo>
                        <a:pt x="78" y="257"/>
                      </a:lnTo>
                      <a:lnTo>
                        <a:pt x="84" y="248"/>
                      </a:lnTo>
                      <a:lnTo>
                        <a:pt x="90" y="240"/>
                      </a:lnTo>
                      <a:lnTo>
                        <a:pt x="98" y="233"/>
                      </a:lnTo>
                      <a:lnTo>
                        <a:pt x="106" y="226"/>
                      </a:lnTo>
                      <a:lnTo>
                        <a:pt x="113" y="219"/>
                      </a:lnTo>
                      <a:lnTo>
                        <a:pt x="120" y="211"/>
                      </a:lnTo>
                      <a:lnTo>
                        <a:pt x="126" y="203"/>
                      </a:lnTo>
                      <a:lnTo>
                        <a:pt x="130" y="196"/>
                      </a:lnTo>
                      <a:lnTo>
                        <a:pt x="134" y="188"/>
                      </a:lnTo>
                      <a:lnTo>
                        <a:pt x="135" y="181"/>
                      </a:lnTo>
                      <a:lnTo>
                        <a:pt x="134" y="175"/>
                      </a:lnTo>
                      <a:lnTo>
                        <a:pt x="129" y="164"/>
                      </a:lnTo>
                      <a:lnTo>
                        <a:pt x="126" y="157"/>
                      </a:lnTo>
                      <a:lnTo>
                        <a:pt x="122" y="148"/>
                      </a:lnTo>
                      <a:lnTo>
                        <a:pt x="122" y="132"/>
                      </a:lnTo>
                      <a:lnTo>
                        <a:pt x="120" y="114"/>
                      </a:lnTo>
                      <a:lnTo>
                        <a:pt x="114" y="98"/>
                      </a:lnTo>
                      <a:lnTo>
                        <a:pt x="106" y="83"/>
                      </a:lnTo>
                      <a:lnTo>
                        <a:pt x="100" y="70"/>
                      </a:lnTo>
                      <a:lnTo>
                        <a:pt x="98" y="62"/>
                      </a:lnTo>
                      <a:lnTo>
                        <a:pt x="98" y="54"/>
                      </a:lnTo>
                      <a:lnTo>
                        <a:pt x="98" y="46"/>
                      </a:lnTo>
                      <a:lnTo>
                        <a:pt x="99" y="39"/>
                      </a:lnTo>
                      <a:lnTo>
                        <a:pt x="105" y="40"/>
                      </a:lnTo>
                      <a:lnTo>
                        <a:pt x="111" y="40"/>
                      </a:lnTo>
                      <a:lnTo>
                        <a:pt x="116" y="40"/>
                      </a:lnTo>
                      <a:lnTo>
                        <a:pt x="122" y="41"/>
                      </a:lnTo>
                      <a:lnTo>
                        <a:pt x="133" y="43"/>
                      </a:lnTo>
                      <a:lnTo>
                        <a:pt x="145" y="45"/>
                      </a:lnTo>
                      <a:lnTo>
                        <a:pt x="160" y="47"/>
                      </a:lnTo>
                      <a:lnTo>
                        <a:pt x="175" y="48"/>
                      </a:lnTo>
                      <a:lnTo>
                        <a:pt x="189" y="48"/>
                      </a:lnTo>
                      <a:lnTo>
                        <a:pt x="202" y="48"/>
                      </a:lnTo>
                      <a:lnTo>
                        <a:pt x="213" y="46"/>
                      </a:lnTo>
                      <a:lnTo>
                        <a:pt x="220" y="41"/>
                      </a:lnTo>
                      <a:lnTo>
                        <a:pt x="223" y="34"/>
                      </a:lnTo>
                      <a:lnTo>
                        <a:pt x="227" y="24"/>
                      </a:lnTo>
                      <a:lnTo>
                        <a:pt x="230" y="11"/>
                      </a:lnTo>
                      <a:lnTo>
                        <a:pt x="235" y="0"/>
                      </a:lnTo>
                      <a:close/>
                    </a:path>
                  </a:pathLst>
                </a:custGeom>
                <a:solidFill>
                  <a:srgbClr val="000000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5927" name="Freeform 87"/>
                <p:cNvSpPr>
                  <a:spLocks/>
                </p:cNvSpPr>
                <p:nvPr/>
              </p:nvSpPr>
              <p:spPr bwMode="auto">
                <a:xfrm>
                  <a:off x="4058" y="2578"/>
                  <a:ext cx="48" cy="45"/>
                </a:xfrm>
                <a:custGeom>
                  <a:avLst/>
                  <a:gdLst/>
                  <a:ahLst/>
                  <a:cxnLst>
                    <a:cxn ang="0">
                      <a:pos x="0" y="50"/>
                    </a:cxn>
                    <a:cxn ang="0">
                      <a:pos x="12" y="56"/>
                    </a:cxn>
                    <a:cxn ang="0">
                      <a:pos x="18" y="63"/>
                    </a:cxn>
                    <a:cxn ang="0">
                      <a:pos x="23" y="70"/>
                    </a:cxn>
                    <a:cxn ang="0">
                      <a:pos x="24" y="72"/>
                    </a:cxn>
                    <a:cxn ang="0">
                      <a:pos x="32" y="75"/>
                    </a:cxn>
                    <a:cxn ang="0">
                      <a:pos x="39" y="76"/>
                    </a:cxn>
                    <a:cxn ang="0">
                      <a:pos x="45" y="79"/>
                    </a:cxn>
                    <a:cxn ang="0">
                      <a:pos x="50" y="82"/>
                    </a:cxn>
                    <a:cxn ang="0">
                      <a:pos x="54" y="84"/>
                    </a:cxn>
                    <a:cxn ang="0">
                      <a:pos x="58" y="86"/>
                    </a:cxn>
                    <a:cxn ang="0">
                      <a:pos x="61" y="88"/>
                    </a:cxn>
                    <a:cxn ang="0">
                      <a:pos x="65" y="91"/>
                    </a:cxn>
                    <a:cxn ang="0">
                      <a:pos x="71" y="76"/>
                    </a:cxn>
                    <a:cxn ang="0">
                      <a:pos x="81" y="61"/>
                    </a:cxn>
                    <a:cxn ang="0">
                      <a:pos x="89" y="46"/>
                    </a:cxn>
                    <a:cxn ang="0">
                      <a:pos x="96" y="32"/>
                    </a:cxn>
                    <a:cxn ang="0">
                      <a:pos x="90" y="17"/>
                    </a:cxn>
                    <a:cxn ang="0">
                      <a:pos x="86" y="8"/>
                    </a:cxn>
                    <a:cxn ang="0">
                      <a:pos x="81" y="3"/>
                    </a:cxn>
                    <a:cxn ang="0">
                      <a:pos x="67" y="2"/>
                    </a:cxn>
                    <a:cxn ang="0">
                      <a:pos x="56" y="2"/>
                    </a:cxn>
                    <a:cxn ang="0">
                      <a:pos x="47" y="1"/>
                    </a:cxn>
                    <a:cxn ang="0">
                      <a:pos x="40" y="1"/>
                    </a:cxn>
                    <a:cxn ang="0">
                      <a:pos x="35" y="0"/>
                    </a:cxn>
                    <a:cxn ang="0">
                      <a:pos x="29" y="9"/>
                    </a:cxn>
                    <a:cxn ang="0">
                      <a:pos x="22" y="17"/>
                    </a:cxn>
                    <a:cxn ang="0">
                      <a:pos x="17" y="25"/>
                    </a:cxn>
                    <a:cxn ang="0">
                      <a:pos x="13" y="32"/>
                    </a:cxn>
                    <a:cxn ang="0">
                      <a:pos x="8" y="39"/>
                    </a:cxn>
                    <a:cxn ang="0">
                      <a:pos x="5" y="44"/>
                    </a:cxn>
                    <a:cxn ang="0">
                      <a:pos x="2" y="48"/>
                    </a:cxn>
                    <a:cxn ang="0">
                      <a:pos x="0" y="50"/>
                    </a:cxn>
                  </a:cxnLst>
                  <a:rect l="0" t="0" r="r" b="b"/>
                  <a:pathLst>
                    <a:path w="96" h="91">
                      <a:moveTo>
                        <a:pt x="0" y="50"/>
                      </a:moveTo>
                      <a:lnTo>
                        <a:pt x="12" y="56"/>
                      </a:lnTo>
                      <a:lnTo>
                        <a:pt x="18" y="63"/>
                      </a:lnTo>
                      <a:lnTo>
                        <a:pt x="23" y="70"/>
                      </a:lnTo>
                      <a:lnTo>
                        <a:pt x="24" y="72"/>
                      </a:lnTo>
                      <a:lnTo>
                        <a:pt x="32" y="75"/>
                      </a:lnTo>
                      <a:lnTo>
                        <a:pt x="39" y="76"/>
                      </a:lnTo>
                      <a:lnTo>
                        <a:pt x="45" y="79"/>
                      </a:lnTo>
                      <a:lnTo>
                        <a:pt x="50" y="82"/>
                      </a:lnTo>
                      <a:lnTo>
                        <a:pt x="54" y="84"/>
                      </a:lnTo>
                      <a:lnTo>
                        <a:pt x="58" y="86"/>
                      </a:lnTo>
                      <a:lnTo>
                        <a:pt x="61" y="88"/>
                      </a:lnTo>
                      <a:lnTo>
                        <a:pt x="65" y="91"/>
                      </a:lnTo>
                      <a:lnTo>
                        <a:pt x="71" y="76"/>
                      </a:lnTo>
                      <a:lnTo>
                        <a:pt x="81" y="61"/>
                      </a:lnTo>
                      <a:lnTo>
                        <a:pt x="89" y="46"/>
                      </a:lnTo>
                      <a:lnTo>
                        <a:pt x="96" y="32"/>
                      </a:lnTo>
                      <a:lnTo>
                        <a:pt x="90" y="17"/>
                      </a:lnTo>
                      <a:lnTo>
                        <a:pt x="86" y="8"/>
                      </a:lnTo>
                      <a:lnTo>
                        <a:pt x="81" y="3"/>
                      </a:lnTo>
                      <a:lnTo>
                        <a:pt x="67" y="2"/>
                      </a:lnTo>
                      <a:lnTo>
                        <a:pt x="56" y="2"/>
                      </a:lnTo>
                      <a:lnTo>
                        <a:pt x="47" y="1"/>
                      </a:lnTo>
                      <a:lnTo>
                        <a:pt x="40" y="1"/>
                      </a:lnTo>
                      <a:lnTo>
                        <a:pt x="35" y="0"/>
                      </a:lnTo>
                      <a:lnTo>
                        <a:pt x="29" y="9"/>
                      </a:lnTo>
                      <a:lnTo>
                        <a:pt x="22" y="17"/>
                      </a:lnTo>
                      <a:lnTo>
                        <a:pt x="17" y="25"/>
                      </a:lnTo>
                      <a:lnTo>
                        <a:pt x="13" y="32"/>
                      </a:lnTo>
                      <a:lnTo>
                        <a:pt x="8" y="39"/>
                      </a:lnTo>
                      <a:lnTo>
                        <a:pt x="5" y="44"/>
                      </a:lnTo>
                      <a:lnTo>
                        <a:pt x="2" y="48"/>
                      </a:lnTo>
                      <a:lnTo>
                        <a:pt x="0" y="50"/>
                      </a:lnTo>
                      <a:close/>
                    </a:path>
                  </a:pathLst>
                </a:custGeom>
                <a:solidFill>
                  <a:srgbClr val="000000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5928" name="Freeform 88"/>
                <p:cNvSpPr>
                  <a:spLocks/>
                </p:cNvSpPr>
                <p:nvPr/>
              </p:nvSpPr>
              <p:spPr bwMode="auto">
                <a:xfrm>
                  <a:off x="4095" y="2466"/>
                  <a:ext cx="46" cy="102"/>
                </a:xfrm>
                <a:custGeom>
                  <a:avLst/>
                  <a:gdLst/>
                  <a:ahLst/>
                  <a:cxnLst>
                    <a:cxn ang="0">
                      <a:pos x="1" y="159"/>
                    </a:cxn>
                    <a:cxn ang="0">
                      <a:pos x="9" y="163"/>
                    </a:cxn>
                    <a:cxn ang="0">
                      <a:pos x="17" y="170"/>
                    </a:cxn>
                    <a:cxn ang="0">
                      <a:pos x="31" y="171"/>
                    </a:cxn>
                    <a:cxn ang="0">
                      <a:pos x="42" y="176"/>
                    </a:cxn>
                    <a:cxn ang="0">
                      <a:pos x="46" y="187"/>
                    </a:cxn>
                    <a:cxn ang="0">
                      <a:pos x="53" y="199"/>
                    </a:cxn>
                    <a:cxn ang="0">
                      <a:pos x="59" y="188"/>
                    </a:cxn>
                    <a:cxn ang="0">
                      <a:pos x="68" y="170"/>
                    </a:cxn>
                    <a:cxn ang="0">
                      <a:pos x="79" y="138"/>
                    </a:cxn>
                    <a:cxn ang="0">
                      <a:pos x="88" y="104"/>
                    </a:cxn>
                    <a:cxn ang="0">
                      <a:pos x="92" y="72"/>
                    </a:cxn>
                    <a:cxn ang="0">
                      <a:pos x="88" y="50"/>
                    </a:cxn>
                    <a:cxn ang="0">
                      <a:pos x="82" y="34"/>
                    </a:cxn>
                    <a:cxn ang="0">
                      <a:pos x="72" y="19"/>
                    </a:cxn>
                    <a:cxn ang="0">
                      <a:pos x="60" y="5"/>
                    </a:cxn>
                    <a:cxn ang="0">
                      <a:pos x="57" y="10"/>
                    </a:cxn>
                    <a:cxn ang="0">
                      <a:pos x="40" y="10"/>
                    </a:cxn>
                    <a:cxn ang="0">
                      <a:pos x="48" y="25"/>
                    </a:cxn>
                    <a:cxn ang="0">
                      <a:pos x="54" y="34"/>
                    </a:cxn>
                    <a:cxn ang="0">
                      <a:pos x="67" y="48"/>
                    </a:cxn>
                    <a:cxn ang="0">
                      <a:pos x="74" y="74"/>
                    </a:cxn>
                    <a:cxn ang="0">
                      <a:pos x="68" y="105"/>
                    </a:cxn>
                    <a:cxn ang="0">
                      <a:pos x="57" y="124"/>
                    </a:cxn>
                    <a:cxn ang="0">
                      <a:pos x="45" y="123"/>
                    </a:cxn>
                    <a:cxn ang="0">
                      <a:pos x="34" y="127"/>
                    </a:cxn>
                    <a:cxn ang="0">
                      <a:pos x="37" y="116"/>
                    </a:cxn>
                    <a:cxn ang="0">
                      <a:pos x="37" y="104"/>
                    </a:cxn>
                    <a:cxn ang="0">
                      <a:pos x="31" y="110"/>
                    </a:cxn>
                    <a:cxn ang="0">
                      <a:pos x="23" y="116"/>
                    </a:cxn>
                    <a:cxn ang="0">
                      <a:pos x="23" y="119"/>
                    </a:cxn>
                    <a:cxn ang="0">
                      <a:pos x="17" y="131"/>
                    </a:cxn>
                    <a:cxn ang="0">
                      <a:pos x="6" y="150"/>
                    </a:cxn>
                  </a:cxnLst>
                  <a:rect l="0" t="0" r="r" b="b"/>
                  <a:pathLst>
                    <a:path w="92" h="204">
                      <a:moveTo>
                        <a:pt x="0" y="159"/>
                      </a:moveTo>
                      <a:lnTo>
                        <a:pt x="1" y="159"/>
                      </a:lnTo>
                      <a:lnTo>
                        <a:pt x="4" y="161"/>
                      </a:lnTo>
                      <a:lnTo>
                        <a:pt x="9" y="163"/>
                      </a:lnTo>
                      <a:lnTo>
                        <a:pt x="11" y="166"/>
                      </a:lnTo>
                      <a:lnTo>
                        <a:pt x="17" y="170"/>
                      </a:lnTo>
                      <a:lnTo>
                        <a:pt x="23" y="171"/>
                      </a:lnTo>
                      <a:lnTo>
                        <a:pt x="31" y="171"/>
                      </a:lnTo>
                      <a:lnTo>
                        <a:pt x="42" y="176"/>
                      </a:lnTo>
                      <a:lnTo>
                        <a:pt x="42" y="176"/>
                      </a:lnTo>
                      <a:lnTo>
                        <a:pt x="44" y="179"/>
                      </a:lnTo>
                      <a:lnTo>
                        <a:pt x="46" y="187"/>
                      </a:lnTo>
                      <a:lnTo>
                        <a:pt x="51" y="204"/>
                      </a:lnTo>
                      <a:lnTo>
                        <a:pt x="53" y="199"/>
                      </a:lnTo>
                      <a:lnTo>
                        <a:pt x="56" y="193"/>
                      </a:lnTo>
                      <a:lnTo>
                        <a:pt x="59" y="188"/>
                      </a:lnTo>
                      <a:lnTo>
                        <a:pt x="61" y="184"/>
                      </a:lnTo>
                      <a:lnTo>
                        <a:pt x="68" y="170"/>
                      </a:lnTo>
                      <a:lnTo>
                        <a:pt x="74" y="155"/>
                      </a:lnTo>
                      <a:lnTo>
                        <a:pt x="79" y="138"/>
                      </a:lnTo>
                      <a:lnTo>
                        <a:pt x="85" y="120"/>
                      </a:lnTo>
                      <a:lnTo>
                        <a:pt x="88" y="104"/>
                      </a:lnTo>
                      <a:lnTo>
                        <a:pt x="92" y="87"/>
                      </a:lnTo>
                      <a:lnTo>
                        <a:pt x="92" y="72"/>
                      </a:lnTo>
                      <a:lnTo>
                        <a:pt x="91" y="58"/>
                      </a:lnTo>
                      <a:lnTo>
                        <a:pt x="88" y="50"/>
                      </a:lnTo>
                      <a:lnTo>
                        <a:pt x="86" y="42"/>
                      </a:lnTo>
                      <a:lnTo>
                        <a:pt x="82" y="34"/>
                      </a:lnTo>
                      <a:lnTo>
                        <a:pt x="77" y="26"/>
                      </a:lnTo>
                      <a:lnTo>
                        <a:pt x="72" y="19"/>
                      </a:lnTo>
                      <a:lnTo>
                        <a:pt x="67" y="12"/>
                      </a:lnTo>
                      <a:lnTo>
                        <a:pt x="60" y="5"/>
                      </a:lnTo>
                      <a:lnTo>
                        <a:pt x="53" y="0"/>
                      </a:lnTo>
                      <a:lnTo>
                        <a:pt x="57" y="10"/>
                      </a:lnTo>
                      <a:lnTo>
                        <a:pt x="39" y="8"/>
                      </a:lnTo>
                      <a:lnTo>
                        <a:pt x="40" y="10"/>
                      </a:lnTo>
                      <a:lnTo>
                        <a:pt x="45" y="17"/>
                      </a:lnTo>
                      <a:lnTo>
                        <a:pt x="48" y="25"/>
                      </a:lnTo>
                      <a:lnTo>
                        <a:pt x="52" y="33"/>
                      </a:lnTo>
                      <a:lnTo>
                        <a:pt x="54" y="34"/>
                      </a:lnTo>
                      <a:lnTo>
                        <a:pt x="60" y="40"/>
                      </a:lnTo>
                      <a:lnTo>
                        <a:pt x="67" y="48"/>
                      </a:lnTo>
                      <a:lnTo>
                        <a:pt x="72" y="61"/>
                      </a:lnTo>
                      <a:lnTo>
                        <a:pt x="74" y="74"/>
                      </a:lnTo>
                      <a:lnTo>
                        <a:pt x="72" y="90"/>
                      </a:lnTo>
                      <a:lnTo>
                        <a:pt x="68" y="105"/>
                      </a:lnTo>
                      <a:lnTo>
                        <a:pt x="62" y="118"/>
                      </a:lnTo>
                      <a:lnTo>
                        <a:pt x="57" y="124"/>
                      </a:lnTo>
                      <a:lnTo>
                        <a:pt x="52" y="123"/>
                      </a:lnTo>
                      <a:lnTo>
                        <a:pt x="45" y="123"/>
                      </a:lnTo>
                      <a:lnTo>
                        <a:pt x="34" y="128"/>
                      </a:lnTo>
                      <a:lnTo>
                        <a:pt x="34" y="127"/>
                      </a:lnTo>
                      <a:lnTo>
                        <a:pt x="36" y="123"/>
                      </a:lnTo>
                      <a:lnTo>
                        <a:pt x="37" y="116"/>
                      </a:lnTo>
                      <a:lnTo>
                        <a:pt x="37" y="103"/>
                      </a:lnTo>
                      <a:lnTo>
                        <a:pt x="37" y="104"/>
                      </a:lnTo>
                      <a:lnTo>
                        <a:pt x="34" y="107"/>
                      </a:lnTo>
                      <a:lnTo>
                        <a:pt x="31" y="110"/>
                      </a:lnTo>
                      <a:lnTo>
                        <a:pt x="24" y="115"/>
                      </a:lnTo>
                      <a:lnTo>
                        <a:pt x="23" y="116"/>
                      </a:lnTo>
                      <a:lnTo>
                        <a:pt x="23" y="118"/>
                      </a:lnTo>
                      <a:lnTo>
                        <a:pt x="23" y="119"/>
                      </a:lnTo>
                      <a:lnTo>
                        <a:pt x="23" y="122"/>
                      </a:lnTo>
                      <a:lnTo>
                        <a:pt x="17" y="131"/>
                      </a:lnTo>
                      <a:lnTo>
                        <a:pt x="11" y="140"/>
                      </a:lnTo>
                      <a:lnTo>
                        <a:pt x="6" y="150"/>
                      </a:lnTo>
                      <a:lnTo>
                        <a:pt x="0" y="159"/>
                      </a:lnTo>
                      <a:close/>
                    </a:path>
                  </a:pathLst>
                </a:custGeom>
                <a:solidFill>
                  <a:srgbClr val="000000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5929" name="Freeform 89"/>
                <p:cNvSpPr>
                  <a:spLocks/>
                </p:cNvSpPr>
                <p:nvPr/>
              </p:nvSpPr>
              <p:spPr bwMode="auto">
                <a:xfrm>
                  <a:off x="3695" y="2866"/>
                  <a:ext cx="49" cy="45"/>
                </a:xfrm>
                <a:custGeom>
                  <a:avLst/>
                  <a:gdLst/>
                  <a:ahLst/>
                  <a:cxnLst>
                    <a:cxn ang="0">
                      <a:pos x="13" y="24"/>
                    </a:cxn>
                    <a:cxn ang="0">
                      <a:pos x="14" y="23"/>
                    </a:cxn>
                    <a:cxn ang="0">
                      <a:pos x="15" y="23"/>
                    </a:cxn>
                    <a:cxn ang="0">
                      <a:pos x="15" y="22"/>
                    </a:cxn>
                    <a:cxn ang="0">
                      <a:pos x="16" y="22"/>
                    </a:cxn>
                    <a:cxn ang="0">
                      <a:pos x="29" y="14"/>
                    </a:cxn>
                    <a:cxn ang="0">
                      <a:pos x="41" y="7"/>
                    </a:cxn>
                    <a:cxn ang="0">
                      <a:pos x="53" y="3"/>
                    </a:cxn>
                    <a:cxn ang="0">
                      <a:pos x="64" y="1"/>
                    </a:cxn>
                    <a:cxn ang="0">
                      <a:pos x="75" y="0"/>
                    </a:cxn>
                    <a:cxn ang="0">
                      <a:pos x="84" y="1"/>
                    </a:cxn>
                    <a:cxn ang="0">
                      <a:pos x="92" y="2"/>
                    </a:cxn>
                    <a:cxn ang="0">
                      <a:pos x="99" y="6"/>
                    </a:cxn>
                    <a:cxn ang="0">
                      <a:pos x="94" y="24"/>
                    </a:cxn>
                    <a:cxn ang="0">
                      <a:pos x="86" y="36"/>
                    </a:cxn>
                    <a:cxn ang="0">
                      <a:pos x="77" y="47"/>
                    </a:cxn>
                    <a:cxn ang="0">
                      <a:pos x="68" y="67"/>
                    </a:cxn>
                    <a:cxn ang="0">
                      <a:pos x="84" y="71"/>
                    </a:cxn>
                    <a:cxn ang="0">
                      <a:pos x="83" y="74"/>
                    </a:cxn>
                    <a:cxn ang="0">
                      <a:pos x="78" y="77"/>
                    </a:cxn>
                    <a:cxn ang="0">
                      <a:pos x="69" y="81"/>
                    </a:cxn>
                    <a:cxn ang="0">
                      <a:pos x="54" y="81"/>
                    </a:cxn>
                    <a:cxn ang="0">
                      <a:pos x="55" y="83"/>
                    </a:cxn>
                    <a:cxn ang="0">
                      <a:pos x="54" y="86"/>
                    </a:cxn>
                    <a:cxn ang="0">
                      <a:pos x="46" y="90"/>
                    </a:cxn>
                    <a:cxn ang="0">
                      <a:pos x="29" y="91"/>
                    </a:cxn>
                    <a:cxn ang="0">
                      <a:pos x="12" y="89"/>
                    </a:cxn>
                    <a:cxn ang="0">
                      <a:pos x="3" y="83"/>
                    </a:cxn>
                    <a:cxn ang="0">
                      <a:pos x="2" y="77"/>
                    </a:cxn>
                    <a:cxn ang="0">
                      <a:pos x="2" y="69"/>
                    </a:cxn>
                    <a:cxn ang="0">
                      <a:pos x="2" y="68"/>
                    </a:cxn>
                    <a:cxn ang="0">
                      <a:pos x="1" y="66"/>
                    </a:cxn>
                    <a:cxn ang="0">
                      <a:pos x="1" y="64"/>
                    </a:cxn>
                    <a:cxn ang="0">
                      <a:pos x="0" y="63"/>
                    </a:cxn>
                    <a:cxn ang="0">
                      <a:pos x="2" y="56"/>
                    </a:cxn>
                    <a:cxn ang="0">
                      <a:pos x="6" y="45"/>
                    </a:cxn>
                    <a:cxn ang="0">
                      <a:pos x="10" y="33"/>
                    </a:cxn>
                    <a:cxn ang="0">
                      <a:pos x="13" y="24"/>
                    </a:cxn>
                  </a:cxnLst>
                  <a:rect l="0" t="0" r="r" b="b"/>
                  <a:pathLst>
                    <a:path w="99" h="91">
                      <a:moveTo>
                        <a:pt x="13" y="24"/>
                      </a:moveTo>
                      <a:lnTo>
                        <a:pt x="14" y="23"/>
                      </a:lnTo>
                      <a:lnTo>
                        <a:pt x="15" y="23"/>
                      </a:lnTo>
                      <a:lnTo>
                        <a:pt x="15" y="22"/>
                      </a:lnTo>
                      <a:lnTo>
                        <a:pt x="16" y="22"/>
                      </a:lnTo>
                      <a:lnTo>
                        <a:pt x="29" y="14"/>
                      </a:lnTo>
                      <a:lnTo>
                        <a:pt x="41" y="7"/>
                      </a:lnTo>
                      <a:lnTo>
                        <a:pt x="53" y="3"/>
                      </a:lnTo>
                      <a:lnTo>
                        <a:pt x="64" y="1"/>
                      </a:lnTo>
                      <a:lnTo>
                        <a:pt x="75" y="0"/>
                      </a:lnTo>
                      <a:lnTo>
                        <a:pt x="84" y="1"/>
                      </a:lnTo>
                      <a:lnTo>
                        <a:pt x="92" y="2"/>
                      </a:lnTo>
                      <a:lnTo>
                        <a:pt x="99" y="6"/>
                      </a:lnTo>
                      <a:lnTo>
                        <a:pt x="94" y="24"/>
                      </a:lnTo>
                      <a:lnTo>
                        <a:pt x="86" y="36"/>
                      </a:lnTo>
                      <a:lnTo>
                        <a:pt x="77" y="47"/>
                      </a:lnTo>
                      <a:lnTo>
                        <a:pt x="68" y="67"/>
                      </a:lnTo>
                      <a:lnTo>
                        <a:pt x="84" y="71"/>
                      </a:lnTo>
                      <a:lnTo>
                        <a:pt x="83" y="74"/>
                      </a:lnTo>
                      <a:lnTo>
                        <a:pt x="78" y="77"/>
                      </a:lnTo>
                      <a:lnTo>
                        <a:pt x="69" y="81"/>
                      </a:lnTo>
                      <a:lnTo>
                        <a:pt x="54" y="81"/>
                      </a:lnTo>
                      <a:lnTo>
                        <a:pt x="55" y="83"/>
                      </a:lnTo>
                      <a:lnTo>
                        <a:pt x="54" y="86"/>
                      </a:lnTo>
                      <a:lnTo>
                        <a:pt x="46" y="90"/>
                      </a:lnTo>
                      <a:lnTo>
                        <a:pt x="29" y="91"/>
                      </a:lnTo>
                      <a:lnTo>
                        <a:pt x="12" y="89"/>
                      </a:lnTo>
                      <a:lnTo>
                        <a:pt x="3" y="83"/>
                      </a:lnTo>
                      <a:lnTo>
                        <a:pt x="2" y="77"/>
                      </a:lnTo>
                      <a:lnTo>
                        <a:pt x="2" y="69"/>
                      </a:lnTo>
                      <a:lnTo>
                        <a:pt x="2" y="68"/>
                      </a:lnTo>
                      <a:lnTo>
                        <a:pt x="1" y="66"/>
                      </a:lnTo>
                      <a:lnTo>
                        <a:pt x="1" y="64"/>
                      </a:lnTo>
                      <a:lnTo>
                        <a:pt x="0" y="63"/>
                      </a:lnTo>
                      <a:lnTo>
                        <a:pt x="2" y="56"/>
                      </a:lnTo>
                      <a:lnTo>
                        <a:pt x="6" y="45"/>
                      </a:lnTo>
                      <a:lnTo>
                        <a:pt x="10" y="33"/>
                      </a:lnTo>
                      <a:lnTo>
                        <a:pt x="13" y="24"/>
                      </a:lnTo>
                      <a:close/>
                    </a:path>
                  </a:pathLst>
                </a:custGeom>
                <a:solidFill>
                  <a:srgbClr val="000000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5930" name="Freeform 90"/>
                <p:cNvSpPr>
                  <a:spLocks/>
                </p:cNvSpPr>
                <p:nvPr/>
              </p:nvSpPr>
              <p:spPr bwMode="auto">
                <a:xfrm>
                  <a:off x="3685" y="2914"/>
                  <a:ext cx="27" cy="24"/>
                </a:xfrm>
                <a:custGeom>
                  <a:avLst/>
                  <a:gdLst/>
                  <a:ahLst/>
                  <a:cxnLst>
                    <a:cxn ang="0">
                      <a:pos x="10" y="0"/>
                    </a:cxn>
                    <a:cxn ang="0">
                      <a:pos x="15" y="3"/>
                    </a:cxn>
                    <a:cxn ang="0">
                      <a:pos x="23" y="7"/>
                    </a:cxn>
                    <a:cxn ang="0">
                      <a:pos x="32" y="12"/>
                    </a:cxn>
                    <a:cxn ang="0">
                      <a:pos x="38" y="17"/>
                    </a:cxn>
                    <a:cxn ang="0">
                      <a:pos x="45" y="21"/>
                    </a:cxn>
                    <a:cxn ang="0">
                      <a:pos x="51" y="23"/>
                    </a:cxn>
                    <a:cxn ang="0">
                      <a:pos x="53" y="27"/>
                    </a:cxn>
                    <a:cxn ang="0">
                      <a:pos x="53" y="32"/>
                    </a:cxn>
                    <a:cxn ang="0">
                      <a:pos x="51" y="37"/>
                    </a:cxn>
                    <a:cxn ang="0">
                      <a:pos x="49" y="41"/>
                    </a:cxn>
                    <a:cxn ang="0">
                      <a:pos x="45" y="44"/>
                    </a:cxn>
                    <a:cxn ang="0">
                      <a:pos x="41" y="48"/>
                    </a:cxn>
                    <a:cxn ang="0">
                      <a:pos x="37" y="49"/>
                    </a:cxn>
                    <a:cxn ang="0">
                      <a:pos x="34" y="50"/>
                    </a:cxn>
                    <a:cxn ang="0">
                      <a:pos x="29" y="50"/>
                    </a:cxn>
                    <a:cxn ang="0">
                      <a:pos x="25" y="49"/>
                    </a:cxn>
                    <a:cxn ang="0">
                      <a:pos x="19" y="48"/>
                    </a:cxn>
                    <a:cxn ang="0">
                      <a:pos x="14" y="45"/>
                    </a:cxn>
                    <a:cxn ang="0">
                      <a:pos x="10" y="42"/>
                    </a:cxn>
                    <a:cxn ang="0">
                      <a:pos x="6" y="37"/>
                    </a:cxn>
                    <a:cxn ang="0">
                      <a:pos x="3" y="33"/>
                    </a:cxn>
                    <a:cxn ang="0">
                      <a:pos x="0" y="28"/>
                    </a:cxn>
                    <a:cxn ang="0">
                      <a:pos x="0" y="23"/>
                    </a:cxn>
                    <a:cxn ang="0">
                      <a:pos x="0" y="19"/>
                    </a:cxn>
                    <a:cxn ang="0">
                      <a:pos x="3" y="14"/>
                    </a:cxn>
                    <a:cxn ang="0">
                      <a:pos x="5" y="9"/>
                    </a:cxn>
                    <a:cxn ang="0">
                      <a:pos x="7" y="4"/>
                    </a:cxn>
                    <a:cxn ang="0">
                      <a:pos x="10" y="0"/>
                    </a:cxn>
                  </a:cxnLst>
                  <a:rect l="0" t="0" r="r" b="b"/>
                  <a:pathLst>
                    <a:path w="53" h="50">
                      <a:moveTo>
                        <a:pt x="10" y="0"/>
                      </a:moveTo>
                      <a:lnTo>
                        <a:pt x="15" y="3"/>
                      </a:lnTo>
                      <a:lnTo>
                        <a:pt x="23" y="7"/>
                      </a:lnTo>
                      <a:lnTo>
                        <a:pt x="32" y="12"/>
                      </a:lnTo>
                      <a:lnTo>
                        <a:pt x="38" y="17"/>
                      </a:lnTo>
                      <a:lnTo>
                        <a:pt x="45" y="21"/>
                      </a:lnTo>
                      <a:lnTo>
                        <a:pt x="51" y="23"/>
                      </a:lnTo>
                      <a:lnTo>
                        <a:pt x="53" y="27"/>
                      </a:lnTo>
                      <a:lnTo>
                        <a:pt x="53" y="32"/>
                      </a:lnTo>
                      <a:lnTo>
                        <a:pt x="51" y="37"/>
                      </a:lnTo>
                      <a:lnTo>
                        <a:pt x="49" y="41"/>
                      </a:lnTo>
                      <a:lnTo>
                        <a:pt x="45" y="44"/>
                      </a:lnTo>
                      <a:lnTo>
                        <a:pt x="41" y="48"/>
                      </a:lnTo>
                      <a:lnTo>
                        <a:pt x="37" y="49"/>
                      </a:lnTo>
                      <a:lnTo>
                        <a:pt x="34" y="50"/>
                      </a:lnTo>
                      <a:lnTo>
                        <a:pt x="29" y="50"/>
                      </a:lnTo>
                      <a:lnTo>
                        <a:pt x="25" y="49"/>
                      </a:lnTo>
                      <a:lnTo>
                        <a:pt x="19" y="48"/>
                      </a:lnTo>
                      <a:lnTo>
                        <a:pt x="14" y="45"/>
                      </a:lnTo>
                      <a:lnTo>
                        <a:pt x="10" y="42"/>
                      </a:lnTo>
                      <a:lnTo>
                        <a:pt x="6" y="37"/>
                      </a:lnTo>
                      <a:lnTo>
                        <a:pt x="3" y="33"/>
                      </a:lnTo>
                      <a:lnTo>
                        <a:pt x="0" y="28"/>
                      </a:lnTo>
                      <a:lnTo>
                        <a:pt x="0" y="23"/>
                      </a:lnTo>
                      <a:lnTo>
                        <a:pt x="0" y="19"/>
                      </a:lnTo>
                      <a:lnTo>
                        <a:pt x="3" y="14"/>
                      </a:lnTo>
                      <a:lnTo>
                        <a:pt x="5" y="9"/>
                      </a:lnTo>
                      <a:lnTo>
                        <a:pt x="7" y="4"/>
                      </a:lnTo>
                      <a:lnTo>
                        <a:pt x="10" y="0"/>
                      </a:lnTo>
                      <a:close/>
                    </a:path>
                  </a:pathLst>
                </a:custGeom>
                <a:solidFill>
                  <a:srgbClr val="000000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5931" name="Freeform 91"/>
                <p:cNvSpPr>
                  <a:spLocks/>
                </p:cNvSpPr>
                <p:nvPr/>
              </p:nvSpPr>
              <p:spPr bwMode="auto">
                <a:xfrm>
                  <a:off x="3667" y="2941"/>
                  <a:ext cx="21" cy="15"/>
                </a:xfrm>
                <a:custGeom>
                  <a:avLst/>
                  <a:gdLst/>
                  <a:ahLst/>
                  <a:cxnLst>
                    <a:cxn ang="0">
                      <a:pos x="15" y="0"/>
                    </a:cxn>
                    <a:cxn ang="0">
                      <a:pos x="26" y="3"/>
                    </a:cxn>
                    <a:cxn ang="0">
                      <a:pos x="35" y="8"/>
                    </a:cxn>
                    <a:cxn ang="0">
                      <a:pos x="40" y="12"/>
                    </a:cxn>
                    <a:cxn ang="0">
                      <a:pos x="42" y="13"/>
                    </a:cxn>
                    <a:cxn ang="0">
                      <a:pos x="35" y="23"/>
                    </a:cxn>
                    <a:cxn ang="0">
                      <a:pos x="33" y="26"/>
                    </a:cxn>
                    <a:cxn ang="0">
                      <a:pos x="30" y="28"/>
                    </a:cxn>
                    <a:cxn ang="0">
                      <a:pos x="21" y="28"/>
                    </a:cxn>
                    <a:cxn ang="0">
                      <a:pos x="16" y="28"/>
                    </a:cxn>
                    <a:cxn ang="0">
                      <a:pos x="10" y="27"/>
                    </a:cxn>
                    <a:cxn ang="0">
                      <a:pos x="4" y="25"/>
                    </a:cxn>
                    <a:cxn ang="0">
                      <a:pos x="0" y="23"/>
                    </a:cxn>
                    <a:cxn ang="0">
                      <a:pos x="3" y="17"/>
                    </a:cxn>
                    <a:cxn ang="0">
                      <a:pos x="8" y="11"/>
                    </a:cxn>
                    <a:cxn ang="0">
                      <a:pos x="11" y="5"/>
                    </a:cxn>
                    <a:cxn ang="0">
                      <a:pos x="15" y="0"/>
                    </a:cxn>
                  </a:cxnLst>
                  <a:rect l="0" t="0" r="r" b="b"/>
                  <a:pathLst>
                    <a:path w="42" h="28">
                      <a:moveTo>
                        <a:pt x="15" y="0"/>
                      </a:moveTo>
                      <a:lnTo>
                        <a:pt x="26" y="3"/>
                      </a:lnTo>
                      <a:lnTo>
                        <a:pt x="35" y="8"/>
                      </a:lnTo>
                      <a:lnTo>
                        <a:pt x="40" y="12"/>
                      </a:lnTo>
                      <a:lnTo>
                        <a:pt x="42" y="13"/>
                      </a:lnTo>
                      <a:lnTo>
                        <a:pt x="35" y="23"/>
                      </a:lnTo>
                      <a:lnTo>
                        <a:pt x="33" y="26"/>
                      </a:lnTo>
                      <a:lnTo>
                        <a:pt x="30" y="28"/>
                      </a:lnTo>
                      <a:lnTo>
                        <a:pt x="21" y="28"/>
                      </a:lnTo>
                      <a:lnTo>
                        <a:pt x="16" y="28"/>
                      </a:lnTo>
                      <a:lnTo>
                        <a:pt x="10" y="27"/>
                      </a:lnTo>
                      <a:lnTo>
                        <a:pt x="4" y="25"/>
                      </a:lnTo>
                      <a:lnTo>
                        <a:pt x="0" y="23"/>
                      </a:lnTo>
                      <a:lnTo>
                        <a:pt x="3" y="17"/>
                      </a:lnTo>
                      <a:lnTo>
                        <a:pt x="8" y="11"/>
                      </a:lnTo>
                      <a:lnTo>
                        <a:pt x="11" y="5"/>
                      </a:lnTo>
                      <a:lnTo>
                        <a:pt x="15" y="0"/>
                      </a:lnTo>
                      <a:close/>
                    </a:path>
                  </a:pathLst>
                </a:custGeom>
                <a:solidFill>
                  <a:srgbClr val="000000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5932" name="Freeform 92"/>
                <p:cNvSpPr>
                  <a:spLocks/>
                </p:cNvSpPr>
                <p:nvPr/>
              </p:nvSpPr>
              <p:spPr bwMode="auto">
                <a:xfrm>
                  <a:off x="3853" y="2643"/>
                  <a:ext cx="48" cy="103"/>
                </a:xfrm>
                <a:custGeom>
                  <a:avLst/>
                  <a:gdLst/>
                  <a:ahLst/>
                  <a:cxnLst>
                    <a:cxn ang="0">
                      <a:pos x="59" y="0"/>
                    </a:cxn>
                    <a:cxn ang="0">
                      <a:pos x="69" y="12"/>
                    </a:cxn>
                    <a:cxn ang="0">
                      <a:pos x="78" y="24"/>
                    </a:cxn>
                    <a:cxn ang="0">
                      <a:pos x="83" y="34"/>
                    </a:cxn>
                    <a:cxn ang="0">
                      <a:pos x="88" y="44"/>
                    </a:cxn>
                    <a:cxn ang="0">
                      <a:pos x="90" y="53"/>
                    </a:cxn>
                    <a:cxn ang="0">
                      <a:pos x="91" y="62"/>
                    </a:cxn>
                    <a:cxn ang="0">
                      <a:pos x="91" y="71"/>
                    </a:cxn>
                    <a:cxn ang="0">
                      <a:pos x="91" y="81"/>
                    </a:cxn>
                    <a:cxn ang="0">
                      <a:pos x="91" y="106"/>
                    </a:cxn>
                    <a:cxn ang="0">
                      <a:pos x="94" y="127"/>
                    </a:cxn>
                    <a:cxn ang="0">
                      <a:pos x="96" y="148"/>
                    </a:cxn>
                    <a:cxn ang="0">
                      <a:pos x="94" y="167"/>
                    </a:cxn>
                    <a:cxn ang="0">
                      <a:pos x="89" y="184"/>
                    </a:cxn>
                    <a:cxn ang="0">
                      <a:pos x="82" y="200"/>
                    </a:cxn>
                    <a:cxn ang="0">
                      <a:pos x="75" y="207"/>
                    </a:cxn>
                    <a:cxn ang="0">
                      <a:pos x="72" y="202"/>
                    </a:cxn>
                    <a:cxn ang="0">
                      <a:pos x="67" y="191"/>
                    </a:cxn>
                    <a:cxn ang="0">
                      <a:pos x="59" y="180"/>
                    </a:cxn>
                    <a:cxn ang="0">
                      <a:pos x="53" y="170"/>
                    </a:cxn>
                    <a:cxn ang="0">
                      <a:pos x="53" y="156"/>
                    </a:cxn>
                    <a:cxn ang="0">
                      <a:pos x="57" y="142"/>
                    </a:cxn>
                    <a:cxn ang="0">
                      <a:pos x="59" y="132"/>
                    </a:cxn>
                    <a:cxn ang="0">
                      <a:pos x="57" y="122"/>
                    </a:cxn>
                    <a:cxn ang="0">
                      <a:pos x="49" y="109"/>
                    </a:cxn>
                    <a:cxn ang="0">
                      <a:pos x="41" y="95"/>
                    </a:cxn>
                    <a:cxn ang="0">
                      <a:pos x="37" y="84"/>
                    </a:cxn>
                    <a:cxn ang="0">
                      <a:pos x="36" y="76"/>
                    </a:cxn>
                    <a:cxn ang="0">
                      <a:pos x="36" y="73"/>
                    </a:cxn>
                    <a:cxn ang="0">
                      <a:pos x="26" y="65"/>
                    </a:cxn>
                    <a:cxn ang="0">
                      <a:pos x="17" y="60"/>
                    </a:cxn>
                    <a:cxn ang="0">
                      <a:pos x="11" y="56"/>
                    </a:cxn>
                    <a:cxn ang="0">
                      <a:pos x="6" y="53"/>
                    </a:cxn>
                    <a:cxn ang="0">
                      <a:pos x="4" y="50"/>
                    </a:cxn>
                    <a:cxn ang="0">
                      <a:pos x="4" y="47"/>
                    </a:cxn>
                    <a:cxn ang="0">
                      <a:pos x="5" y="41"/>
                    </a:cxn>
                    <a:cxn ang="0">
                      <a:pos x="9" y="33"/>
                    </a:cxn>
                    <a:cxn ang="0">
                      <a:pos x="10" y="25"/>
                    </a:cxn>
                    <a:cxn ang="0">
                      <a:pos x="9" y="16"/>
                    </a:cxn>
                    <a:cxn ang="0">
                      <a:pos x="5" y="8"/>
                    </a:cxn>
                    <a:cxn ang="0">
                      <a:pos x="0" y="0"/>
                    </a:cxn>
                    <a:cxn ang="0">
                      <a:pos x="5" y="0"/>
                    </a:cxn>
                    <a:cxn ang="0">
                      <a:pos x="10" y="0"/>
                    </a:cxn>
                    <a:cxn ang="0">
                      <a:pos x="15" y="0"/>
                    </a:cxn>
                    <a:cxn ang="0">
                      <a:pos x="22" y="0"/>
                    </a:cxn>
                    <a:cxn ang="0">
                      <a:pos x="29" y="0"/>
                    </a:cxn>
                    <a:cxn ang="0">
                      <a:pos x="38" y="0"/>
                    </a:cxn>
                    <a:cxn ang="0">
                      <a:pos x="48" y="0"/>
                    </a:cxn>
                    <a:cxn ang="0">
                      <a:pos x="59" y="0"/>
                    </a:cxn>
                  </a:cxnLst>
                  <a:rect l="0" t="0" r="r" b="b"/>
                  <a:pathLst>
                    <a:path w="96" h="207">
                      <a:moveTo>
                        <a:pt x="59" y="0"/>
                      </a:moveTo>
                      <a:lnTo>
                        <a:pt x="69" y="12"/>
                      </a:lnTo>
                      <a:lnTo>
                        <a:pt x="78" y="24"/>
                      </a:lnTo>
                      <a:lnTo>
                        <a:pt x="83" y="34"/>
                      </a:lnTo>
                      <a:lnTo>
                        <a:pt x="88" y="44"/>
                      </a:lnTo>
                      <a:lnTo>
                        <a:pt x="90" y="53"/>
                      </a:lnTo>
                      <a:lnTo>
                        <a:pt x="91" y="62"/>
                      </a:lnTo>
                      <a:lnTo>
                        <a:pt x="91" y="71"/>
                      </a:lnTo>
                      <a:lnTo>
                        <a:pt x="91" y="81"/>
                      </a:lnTo>
                      <a:lnTo>
                        <a:pt x="91" y="106"/>
                      </a:lnTo>
                      <a:lnTo>
                        <a:pt x="94" y="127"/>
                      </a:lnTo>
                      <a:lnTo>
                        <a:pt x="96" y="148"/>
                      </a:lnTo>
                      <a:lnTo>
                        <a:pt x="94" y="167"/>
                      </a:lnTo>
                      <a:lnTo>
                        <a:pt x="89" y="184"/>
                      </a:lnTo>
                      <a:lnTo>
                        <a:pt x="82" y="200"/>
                      </a:lnTo>
                      <a:lnTo>
                        <a:pt x="75" y="207"/>
                      </a:lnTo>
                      <a:lnTo>
                        <a:pt x="72" y="202"/>
                      </a:lnTo>
                      <a:lnTo>
                        <a:pt x="67" y="191"/>
                      </a:lnTo>
                      <a:lnTo>
                        <a:pt x="59" y="180"/>
                      </a:lnTo>
                      <a:lnTo>
                        <a:pt x="53" y="170"/>
                      </a:lnTo>
                      <a:lnTo>
                        <a:pt x="53" y="156"/>
                      </a:lnTo>
                      <a:lnTo>
                        <a:pt x="57" y="142"/>
                      </a:lnTo>
                      <a:lnTo>
                        <a:pt x="59" y="132"/>
                      </a:lnTo>
                      <a:lnTo>
                        <a:pt x="57" y="122"/>
                      </a:lnTo>
                      <a:lnTo>
                        <a:pt x="49" y="109"/>
                      </a:lnTo>
                      <a:lnTo>
                        <a:pt x="41" y="95"/>
                      </a:lnTo>
                      <a:lnTo>
                        <a:pt x="37" y="84"/>
                      </a:lnTo>
                      <a:lnTo>
                        <a:pt x="36" y="76"/>
                      </a:lnTo>
                      <a:lnTo>
                        <a:pt x="36" y="73"/>
                      </a:lnTo>
                      <a:lnTo>
                        <a:pt x="26" y="65"/>
                      </a:lnTo>
                      <a:lnTo>
                        <a:pt x="17" y="60"/>
                      </a:lnTo>
                      <a:lnTo>
                        <a:pt x="11" y="56"/>
                      </a:lnTo>
                      <a:lnTo>
                        <a:pt x="6" y="53"/>
                      </a:lnTo>
                      <a:lnTo>
                        <a:pt x="4" y="50"/>
                      </a:lnTo>
                      <a:lnTo>
                        <a:pt x="4" y="47"/>
                      </a:lnTo>
                      <a:lnTo>
                        <a:pt x="5" y="41"/>
                      </a:lnTo>
                      <a:lnTo>
                        <a:pt x="9" y="33"/>
                      </a:lnTo>
                      <a:lnTo>
                        <a:pt x="10" y="25"/>
                      </a:lnTo>
                      <a:lnTo>
                        <a:pt x="9" y="16"/>
                      </a:lnTo>
                      <a:lnTo>
                        <a:pt x="5" y="8"/>
                      </a:lnTo>
                      <a:lnTo>
                        <a:pt x="0" y="0"/>
                      </a:lnTo>
                      <a:lnTo>
                        <a:pt x="5" y="0"/>
                      </a:lnTo>
                      <a:lnTo>
                        <a:pt x="10" y="0"/>
                      </a:lnTo>
                      <a:lnTo>
                        <a:pt x="15" y="0"/>
                      </a:lnTo>
                      <a:lnTo>
                        <a:pt x="22" y="0"/>
                      </a:lnTo>
                      <a:lnTo>
                        <a:pt x="29" y="0"/>
                      </a:lnTo>
                      <a:lnTo>
                        <a:pt x="38" y="0"/>
                      </a:lnTo>
                      <a:lnTo>
                        <a:pt x="48" y="0"/>
                      </a:lnTo>
                      <a:lnTo>
                        <a:pt x="59" y="0"/>
                      </a:lnTo>
                      <a:close/>
                    </a:path>
                  </a:pathLst>
                </a:custGeom>
                <a:solidFill>
                  <a:srgbClr val="000000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5933" name="Freeform 93"/>
                <p:cNvSpPr>
                  <a:spLocks/>
                </p:cNvSpPr>
                <p:nvPr/>
              </p:nvSpPr>
              <p:spPr bwMode="auto">
                <a:xfrm>
                  <a:off x="3995" y="2904"/>
                  <a:ext cx="37" cy="23"/>
                </a:xfrm>
                <a:custGeom>
                  <a:avLst/>
                  <a:gdLst/>
                  <a:ahLst/>
                  <a:cxnLst>
                    <a:cxn ang="0">
                      <a:pos x="0" y="29"/>
                    </a:cxn>
                    <a:cxn ang="0">
                      <a:pos x="2" y="33"/>
                    </a:cxn>
                    <a:cxn ang="0">
                      <a:pos x="5" y="37"/>
                    </a:cxn>
                    <a:cxn ang="0">
                      <a:pos x="9" y="40"/>
                    </a:cxn>
                    <a:cxn ang="0">
                      <a:pos x="15" y="42"/>
                    </a:cxn>
                    <a:cxn ang="0">
                      <a:pos x="19" y="44"/>
                    </a:cxn>
                    <a:cxn ang="0">
                      <a:pos x="25" y="45"/>
                    </a:cxn>
                    <a:cxn ang="0">
                      <a:pos x="30" y="46"/>
                    </a:cxn>
                    <a:cxn ang="0">
                      <a:pos x="35" y="46"/>
                    </a:cxn>
                    <a:cxn ang="0">
                      <a:pos x="46" y="45"/>
                    </a:cxn>
                    <a:cxn ang="0">
                      <a:pos x="55" y="41"/>
                    </a:cxn>
                    <a:cxn ang="0">
                      <a:pos x="62" y="36"/>
                    </a:cxn>
                    <a:cxn ang="0">
                      <a:pos x="64" y="30"/>
                    </a:cxn>
                    <a:cxn ang="0">
                      <a:pos x="68" y="23"/>
                    </a:cxn>
                    <a:cxn ang="0">
                      <a:pos x="71" y="16"/>
                    </a:cxn>
                    <a:cxn ang="0">
                      <a:pos x="73" y="9"/>
                    </a:cxn>
                    <a:cxn ang="0">
                      <a:pos x="72" y="2"/>
                    </a:cxn>
                    <a:cxn ang="0">
                      <a:pos x="69" y="0"/>
                    </a:cxn>
                    <a:cxn ang="0">
                      <a:pos x="64" y="3"/>
                    </a:cxn>
                    <a:cxn ang="0">
                      <a:pos x="58" y="8"/>
                    </a:cxn>
                    <a:cxn ang="0">
                      <a:pos x="50" y="11"/>
                    </a:cxn>
                    <a:cxn ang="0">
                      <a:pos x="45" y="13"/>
                    </a:cxn>
                    <a:cxn ang="0">
                      <a:pos x="38" y="15"/>
                    </a:cxn>
                    <a:cxn ang="0">
                      <a:pos x="30" y="17"/>
                    </a:cxn>
                    <a:cxn ang="0">
                      <a:pos x="20" y="21"/>
                    </a:cxn>
                    <a:cxn ang="0">
                      <a:pos x="12" y="24"/>
                    </a:cxn>
                    <a:cxn ang="0">
                      <a:pos x="5" y="26"/>
                    </a:cxn>
                    <a:cxn ang="0">
                      <a:pos x="1" y="28"/>
                    </a:cxn>
                    <a:cxn ang="0">
                      <a:pos x="0" y="29"/>
                    </a:cxn>
                  </a:cxnLst>
                  <a:rect l="0" t="0" r="r" b="b"/>
                  <a:pathLst>
                    <a:path w="73" h="46">
                      <a:moveTo>
                        <a:pt x="0" y="29"/>
                      </a:moveTo>
                      <a:lnTo>
                        <a:pt x="2" y="33"/>
                      </a:lnTo>
                      <a:lnTo>
                        <a:pt x="5" y="37"/>
                      </a:lnTo>
                      <a:lnTo>
                        <a:pt x="9" y="40"/>
                      </a:lnTo>
                      <a:lnTo>
                        <a:pt x="15" y="42"/>
                      </a:lnTo>
                      <a:lnTo>
                        <a:pt x="19" y="44"/>
                      </a:lnTo>
                      <a:lnTo>
                        <a:pt x="25" y="45"/>
                      </a:lnTo>
                      <a:lnTo>
                        <a:pt x="30" y="46"/>
                      </a:lnTo>
                      <a:lnTo>
                        <a:pt x="35" y="46"/>
                      </a:lnTo>
                      <a:lnTo>
                        <a:pt x="46" y="45"/>
                      </a:lnTo>
                      <a:lnTo>
                        <a:pt x="55" y="41"/>
                      </a:lnTo>
                      <a:lnTo>
                        <a:pt x="62" y="36"/>
                      </a:lnTo>
                      <a:lnTo>
                        <a:pt x="64" y="30"/>
                      </a:lnTo>
                      <a:lnTo>
                        <a:pt x="68" y="23"/>
                      </a:lnTo>
                      <a:lnTo>
                        <a:pt x="71" y="16"/>
                      </a:lnTo>
                      <a:lnTo>
                        <a:pt x="73" y="9"/>
                      </a:lnTo>
                      <a:lnTo>
                        <a:pt x="72" y="2"/>
                      </a:lnTo>
                      <a:lnTo>
                        <a:pt x="69" y="0"/>
                      </a:lnTo>
                      <a:lnTo>
                        <a:pt x="64" y="3"/>
                      </a:lnTo>
                      <a:lnTo>
                        <a:pt x="58" y="8"/>
                      </a:lnTo>
                      <a:lnTo>
                        <a:pt x="50" y="11"/>
                      </a:lnTo>
                      <a:lnTo>
                        <a:pt x="45" y="13"/>
                      </a:lnTo>
                      <a:lnTo>
                        <a:pt x="38" y="15"/>
                      </a:lnTo>
                      <a:lnTo>
                        <a:pt x="30" y="17"/>
                      </a:lnTo>
                      <a:lnTo>
                        <a:pt x="20" y="21"/>
                      </a:lnTo>
                      <a:lnTo>
                        <a:pt x="12" y="24"/>
                      </a:lnTo>
                      <a:lnTo>
                        <a:pt x="5" y="26"/>
                      </a:lnTo>
                      <a:lnTo>
                        <a:pt x="1" y="28"/>
                      </a:lnTo>
                      <a:lnTo>
                        <a:pt x="0" y="29"/>
                      </a:lnTo>
                      <a:close/>
                    </a:path>
                  </a:pathLst>
                </a:custGeom>
                <a:solidFill>
                  <a:srgbClr val="000000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5934" name="Freeform 94"/>
                <p:cNvSpPr>
                  <a:spLocks/>
                </p:cNvSpPr>
                <p:nvPr/>
              </p:nvSpPr>
              <p:spPr bwMode="auto">
                <a:xfrm>
                  <a:off x="3611" y="2760"/>
                  <a:ext cx="58" cy="41"/>
                </a:xfrm>
                <a:custGeom>
                  <a:avLst/>
                  <a:gdLst/>
                  <a:ahLst/>
                  <a:cxnLst>
                    <a:cxn ang="0">
                      <a:pos x="0" y="43"/>
                    </a:cxn>
                    <a:cxn ang="0">
                      <a:pos x="1" y="43"/>
                    </a:cxn>
                    <a:cxn ang="0">
                      <a:pos x="5" y="44"/>
                    </a:cxn>
                    <a:cxn ang="0">
                      <a:pos x="9" y="44"/>
                    </a:cxn>
                    <a:cxn ang="0">
                      <a:pos x="16" y="45"/>
                    </a:cxn>
                    <a:cxn ang="0">
                      <a:pos x="22" y="45"/>
                    </a:cxn>
                    <a:cxn ang="0">
                      <a:pos x="28" y="46"/>
                    </a:cxn>
                    <a:cxn ang="0">
                      <a:pos x="33" y="45"/>
                    </a:cxn>
                    <a:cxn ang="0">
                      <a:pos x="38" y="45"/>
                    </a:cxn>
                    <a:cxn ang="0">
                      <a:pos x="44" y="44"/>
                    </a:cxn>
                    <a:cxn ang="0">
                      <a:pos x="47" y="44"/>
                    </a:cxn>
                    <a:cxn ang="0">
                      <a:pos x="51" y="43"/>
                    </a:cxn>
                    <a:cxn ang="0">
                      <a:pos x="56" y="38"/>
                    </a:cxn>
                    <a:cxn ang="0">
                      <a:pos x="63" y="33"/>
                    </a:cxn>
                    <a:cxn ang="0">
                      <a:pos x="71" y="29"/>
                    </a:cxn>
                    <a:cxn ang="0">
                      <a:pos x="79" y="26"/>
                    </a:cxn>
                    <a:cxn ang="0">
                      <a:pos x="87" y="22"/>
                    </a:cxn>
                    <a:cxn ang="0">
                      <a:pos x="97" y="17"/>
                    </a:cxn>
                    <a:cxn ang="0">
                      <a:pos x="107" y="6"/>
                    </a:cxn>
                    <a:cxn ang="0">
                      <a:pos x="115" y="0"/>
                    </a:cxn>
                    <a:cxn ang="0">
                      <a:pos x="116" y="3"/>
                    </a:cxn>
                    <a:cxn ang="0">
                      <a:pos x="113" y="7"/>
                    </a:cxn>
                    <a:cxn ang="0">
                      <a:pos x="108" y="13"/>
                    </a:cxn>
                    <a:cxn ang="0">
                      <a:pos x="102" y="21"/>
                    </a:cxn>
                    <a:cxn ang="0">
                      <a:pos x="94" y="28"/>
                    </a:cxn>
                    <a:cxn ang="0">
                      <a:pos x="87" y="35"/>
                    </a:cxn>
                    <a:cxn ang="0">
                      <a:pos x="79" y="42"/>
                    </a:cxn>
                    <a:cxn ang="0">
                      <a:pos x="74" y="46"/>
                    </a:cxn>
                    <a:cxn ang="0">
                      <a:pos x="68" y="50"/>
                    </a:cxn>
                    <a:cxn ang="0">
                      <a:pos x="63" y="53"/>
                    </a:cxn>
                    <a:cxn ang="0">
                      <a:pos x="62" y="54"/>
                    </a:cxn>
                    <a:cxn ang="0">
                      <a:pos x="64" y="57"/>
                    </a:cxn>
                    <a:cxn ang="0">
                      <a:pos x="69" y="60"/>
                    </a:cxn>
                    <a:cxn ang="0">
                      <a:pos x="71" y="63"/>
                    </a:cxn>
                    <a:cxn ang="0">
                      <a:pos x="70" y="66"/>
                    </a:cxn>
                    <a:cxn ang="0">
                      <a:pos x="64" y="68"/>
                    </a:cxn>
                    <a:cxn ang="0">
                      <a:pos x="56" y="72"/>
                    </a:cxn>
                    <a:cxn ang="0">
                      <a:pos x="48" y="75"/>
                    </a:cxn>
                    <a:cxn ang="0">
                      <a:pos x="43" y="80"/>
                    </a:cxn>
                    <a:cxn ang="0">
                      <a:pos x="38" y="82"/>
                    </a:cxn>
                    <a:cxn ang="0">
                      <a:pos x="36" y="80"/>
                    </a:cxn>
                    <a:cxn ang="0">
                      <a:pos x="28" y="72"/>
                    </a:cxn>
                    <a:cxn ang="0">
                      <a:pos x="22" y="65"/>
                    </a:cxn>
                    <a:cxn ang="0">
                      <a:pos x="17" y="59"/>
                    </a:cxn>
                    <a:cxn ang="0">
                      <a:pos x="14" y="56"/>
                    </a:cxn>
                    <a:cxn ang="0">
                      <a:pos x="13" y="53"/>
                    </a:cxn>
                    <a:cxn ang="0">
                      <a:pos x="9" y="51"/>
                    </a:cxn>
                    <a:cxn ang="0">
                      <a:pos x="6" y="48"/>
                    </a:cxn>
                    <a:cxn ang="0">
                      <a:pos x="0" y="43"/>
                    </a:cxn>
                  </a:cxnLst>
                  <a:rect l="0" t="0" r="r" b="b"/>
                  <a:pathLst>
                    <a:path w="116" h="82">
                      <a:moveTo>
                        <a:pt x="0" y="43"/>
                      </a:moveTo>
                      <a:lnTo>
                        <a:pt x="1" y="43"/>
                      </a:lnTo>
                      <a:lnTo>
                        <a:pt x="5" y="44"/>
                      </a:lnTo>
                      <a:lnTo>
                        <a:pt x="9" y="44"/>
                      </a:lnTo>
                      <a:lnTo>
                        <a:pt x="16" y="45"/>
                      </a:lnTo>
                      <a:lnTo>
                        <a:pt x="22" y="45"/>
                      </a:lnTo>
                      <a:lnTo>
                        <a:pt x="28" y="46"/>
                      </a:lnTo>
                      <a:lnTo>
                        <a:pt x="33" y="45"/>
                      </a:lnTo>
                      <a:lnTo>
                        <a:pt x="38" y="45"/>
                      </a:lnTo>
                      <a:lnTo>
                        <a:pt x="44" y="44"/>
                      </a:lnTo>
                      <a:lnTo>
                        <a:pt x="47" y="44"/>
                      </a:lnTo>
                      <a:lnTo>
                        <a:pt x="51" y="43"/>
                      </a:lnTo>
                      <a:lnTo>
                        <a:pt x="56" y="38"/>
                      </a:lnTo>
                      <a:lnTo>
                        <a:pt x="63" y="33"/>
                      </a:lnTo>
                      <a:lnTo>
                        <a:pt x="71" y="29"/>
                      </a:lnTo>
                      <a:lnTo>
                        <a:pt x="79" y="26"/>
                      </a:lnTo>
                      <a:lnTo>
                        <a:pt x="87" y="22"/>
                      </a:lnTo>
                      <a:lnTo>
                        <a:pt x="97" y="17"/>
                      </a:lnTo>
                      <a:lnTo>
                        <a:pt x="107" y="6"/>
                      </a:lnTo>
                      <a:lnTo>
                        <a:pt x="115" y="0"/>
                      </a:lnTo>
                      <a:lnTo>
                        <a:pt x="116" y="3"/>
                      </a:lnTo>
                      <a:lnTo>
                        <a:pt x="113" y="7"/>
                      </a:lnTo>
                      <a:lnTo>
                        <a:pt x="108" y="13"/>
                      </a:lnTo>
                      <a:lnTo>
                        <a:pt x="102" y="21"/>
                      </a:lnTo>
                      <a:lnTo>
                        <a:pt x="94" y="28"/>
                      </a:lnTo>
                      <a:lnTo>
                        <a:pt x="87" y="35"/>
                      </a:lnTo>
                      <a:lnTo>
                        <a:pt x="79" y="42"/>
                      </a:lnTo>
                      <a:lnTo>
                        <a:pt x="74" y="46"/>
                      </a:lnTo>
                      <a:lnTo>
                        <a:pt x="68" y="50"/>
                      </a:lnTo>
                      <a:lnTo>
                        <a:pt x="63" y="53"/>
                      </a:lnTo>
                      <a:lnTo>
                        <a:pt x="62" y="54"/>
                      </a:lnTo>
                      <a:lnTo>
                        <a:pt x="64" y="57"/>
                      </a:lnTo>
                      <a:lnTo>
                        <a:pt x="69" y="60"/>
                      </a:lnTo>
                      <a:lnTo>
                        <a:pt x="71" y="63"/>
                      </a:lnTo>
                      <a:lnTo>
                        <a:pt x="70" y="66"/>
                      </a:lnTo>
                      <a:lnTo>
                        <a:pt x="64" y="68"/>
                      </a:lnTo>
                      <a:lnTo>
                        <a:pt x="56" y="72"/>
                      </a:lnTo>
                      <a:lnTo>
                        <a:pt x="48" y="75"/>
                      </a:lnTo>
                      <a:lnTo>
                        <a:pt x="43" y="80"/>
                      </a:lnTo>
                      <a:lnTo>
                        <a:pt x="38" y="82"/>
                      </a:lnTo>
                      <a:lnTo>
                        <a:pt x="36" y="80"/>
                      </a:lnTo>
                      <a:lnTo>
                        <a:pt x="28" y="72"/>
                      </a:lnTo>
                      <a:lnTo>
                        <a:pt x="22" y="65"/>
                      </a:lnTo>
                      <a:lnTo>
                        <a:pt x="17" y="59"/>
                      </a:lnTo>
                      <a:lnTo>
                        <a:pt x="14" y="56"/>
                      </a:lnTo>
                      <a:lnTo>
                        <a:pt x="13" y="53"/>
                      </a:lnTo>
                      <a:lnTo>
                        <a:pt x="9" y="51"/>
                      </a:lnTo>
                      <a:lnTo>
                        <a:pt x="6" y="48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6" name="Group 95"/>
              <p:cNvGrpSpPr>
                <a:grpSpLocks/>
              </p:cNvGrpSpPr>
              <p:nvPr/>
            </p:nvGrpSpPr>
            <p:grpSpPr bwMode="auto">
              <a:xfrm flipH="1">
                <a:off x="1056" y="240"/>
                <a:ext cx="636" cy="553"/>
                <a:chOff x="3509" y="2449"/>
                <a:chExt cx="636" cy="553"/>
              </a:xfrm>
            </p:grpSpPr>
            <p:sp>
              <p:nvSpPr>
                <p:cNvPr id="35936" name="Freeform 96"/>
                <p:cNvSpPr>
                  <a:spLocks/>
                </p:cNvSpPr>
                <p:nvPr/>
              </p:nvSpPr>
              <p:spPr bwMode="auto">
                <a:xfrm>
                  <a:off x="3509" y="2449"/>
                  <a:ext cx="636" cy="553"/>
                </a:xfrm>
                <a:custGeom>
                  <a:avLst/>
                  <a:gdLst/>
                  <a:ahLst/>
                  <a:cxnLst>
                    <a:cxn ang="0">
                      <a:pos x="165" y="644"/>
                    </a:cxn>
                    <a:cxn ang="0">
                      <a:pos x="73" y="560"/>
                    </a:cxn>
                    <a:cxn ang="0">
                      <a:pos x="56" y="472"/>
                    </a:cxn>
                    <a:cxn ang="0">
                      <a:pos x="28" y="420"/>
                    </a:cxn>
                    <a:cxn ang="0">
                      <a:pos x="15" y="342"/>
                    </a:cxn>
                    <a:cxn ang="0">
                      <a:pos x="82" y="361"/>
                    </a:cxn>
                    <a:cxn ang="0">
                      <a:pos x="113" y="373"/>
                    </a:cxn>
                    <a:cxn ang="0">
                      <a:pos x="166" y="353"/>
                    </a:cxn>
                    <a:cxn ang="0">
                      <a:pos x="277" y="346"/>
                    </a:cxn>
                    <a:cxn ang="0">
                      <a:pos x="320" y="314"/>
                    </a:cxn>
                    <a:cxn ang="0">
                      <a:pos x="381" y="303"/>
                    </a:cxn>
                    <a:cxn ang="0">
                      <a:pos x="370" y="381"/>
                    </a:cxn>
                    <a:cxn ang="0">
                      <a:pos x="382" y="397"/>
                    </a:cxn>
                    <a:cxn ang="0">
                      <a:pos x="405" y="405"/>
                    </a:cxn>
                    <a:cxn ang="0">
                      <a:pos x="443" y="407"/>
                    </a:cxn>
                    <a:cxn ang="0">
                      <a:pos x="426" y="421"/>
                    </a:cxn>
                    <a:cxn ang="0">
                      <a:pos x="565" y="392"/>
                    </a:cxn>
                    <a:cxn ang="0">
                      <a:pos x="725" y="377"/>
                    </a:cxn>
                    <a:cxn ang="0">
                      <a:pos x="897" y="384"/>
                    </a:cxn>
                    <a:cxn ang="0">
                      <a:pos x="1021" y="395"/>
                    </a:cxn>
                    <a:cxn ang="0">
                      <a:pos x="1069" y="335"/>
                    </a:cxn>
                    <a:cxn ang="0">
                      <a:pos x="1141" y="224"/>
                    </a:cxn>
                    <a:cxn ang="0">
                      <a:pos x="1174" y="93"/>
                    </a:cxn>
                    <a:cxn ang="0">
                      <a:pos x="1083" y="73"/>
                    </a:cxn>
                    <a:cxn ang="0">
                      <a:pos x="1031" y="50"/>
                    </a:cxn>
                    <a:cxn ang="0">
                      <a:pos x="1105" y="2"/>
                    </a:cxn>
                    <a:cxn ang="0">
                      <a:pos x="1192" y="10"/>
                    </a:cxn>
                    <a:cxn ang="0">
                      <a:pos x="1263" y="70"/>
                    </a:cxn>
                    <a:cxn ang="0">
                      <a:pos x="1228" y="263"/>
                    </a:cxn>
                    <a:cxn ang="0">
                      <a:pos x="1151" y="447"/>
                    </a:cxn>
                    <a:cxn ang="0">
                      <a:pos x="1108" y="653"/>
                    </a:cxn>
                    <a:cxn ang="0">
                      <a:pos x="1053" y="745"/>
                    </a:cxn>
                    <a:cxn ang="0">
                      <a:pos x="1045" y="849"/>
                    </a:cxn>
                    <a:cxn ang="0">
                      <a:pos x="1067" y="916"/>
                    </a:cxn>
                    <a:cxn ang="0">
                      <a:pos x="1029" y="985"/>
                    </a:cxn>
                    <a:cxn ang="0">
                      <a:pos x="951" y="1050"/>
                    </a:cxn>
                    <a:cxn ang="0">
                      <a:pos x="909" y="1077"/>
                    </a:cxn>
                    <a:cxn ang="0">
                      <a:pos x="861" y="1081"/>
                    </a:cxn>
                    <a:cxn ang="0">
                      <a:pos x="820" y="1078"/>
                    </a:cxn>
                    <a:cxn ang="0">
                      <a:pos x="787" y="1036"/>
                    </a:cxn>
                    <a:cxn ang="0">
                      <a:pos x="805" y="988"/>
                    </a:cxn>
                    <a:cxn ang="0">
                      <a:pos x="869" y="974"/>
                    </a:cxn>
                    <a:cxn ang="0">
                      <a:pos x="894" y="930"/>
                    </a:cxn>
                    <a:cxn ang="0">
                      <a:pos x="877" y="901"/>
                    </a:cxn>
                    <a:cxn ang="0">
                      <a:pos x="818" y="841"/>
                    </a:cxn>
                    <a:cxn ang="0">
                      <a:pos x="797" y="798"/>
                    </a:cxn>
                    <a:cxn ang="0">
                      <a:pos x="720" y="790"/>
                    </a:cxn>
                    <a:cxn ang="0">
                      <a:pos x="600" y="795"/>
                    </a:cxn>
                    <a:cxn ang="0">
                      <a:pos x="523" y="847"/>
                    </a:cxn>
                    <a:cxn ang="0">
                      <a:pos x="545" y="978"/>
                    </a:cxn>
                    <a:cxn ang="0">
                      <a:pos x="503" y="1036"/>
                    </a:cxn>
                    <a:cxn ang="0">
                      <a:pos x="454" y="1039"/>
                    </a:cxn>
                    <a:cxn ang="0">
                      <a:pos x="423" y="1003"/>
                    </a:cxn>
                    <a:cxn ang="0">
                      <a:pos x="427" y="986"/>
                    </a:cxn>
                    <a:cxn ang="0">
                      <a:pos x="300" y="1105"/>
                    </a:cxn>
                    <a:cxn ang="0">
                      <a:pos x="267" y="1103"/>
                    </a:cxn>
                    <a:cxn ang="0">
                      <a:pos x="232" y="1086"/>
                    </a:cxn>
                    <a:cxn ang="0">
                      <a:pos x="232" y="1052"/>
                    </a:cxn>
                    <a:cxn ang="0">
                      <a:pos x="278" y="1027"/>
                    </a:cxn>
                    <a:cxn ang="0">
                      <a:pos x="325" y="971"/>
                    </a:cxn>
                    <a:cxn ang="0">
                      <a:pos x="361" y="898"/>
                    </a:cxn>
                    <a:cxn ang="0">
                      <a:pos x="369" y="837"/>
                    </a:cxn>
                    <a:cxn ang="0">
                      <a:pos x="304" y="795"/>
                    </a:cxn>
                  </a:cxnLst>
                  <a:rect l="0" t="0" r="r" b="b"/>
                  <a:pathLst>
                    <a:path w="1273" h="1106">
                      <a:moveTo>
                        <a:pt x="218" y="705"/>
                      </a:moveTo>
                      <a:lnTo>
                        <a:pt x="210" y="692"/>
                      </a:lnTo>
                      <a:lnTo>
                        <a:pt x="202" y="680"/>
                      </a:lnTo>
                      <a:lnTo>
                        <a:pt x="190" y="668"/>
                      </a:lnTo>
                      <a:lnTo>
                        <a:pt x="179" y="657"/>
                      </a:lnTo>
                      <a:lnTo>
                        <a:pt x="165" y="644"/>
                      </a:lnTo>
                      <a:lnTo>
                        <a:pt x="149" y="633"/>
                      </a:lnTo>
                      <a:lnTo>
                        <a:pt x="132" y="620"/>
                      </a:lnTo>
                      <a:lnTo>
                        <a:pt x="113" y="606"/>
                      </a:lnTo>
                      <a:lnTo>
                        <a:pt x="97" y="592"/>
                      </a:lnTo>
                      <a:lnTo>
                        <a:pt x="83" y="576"/>
                      </a:lnTo>
                      <a:lnTo>
                        <a:pt x="73" y="560"/>
                      </a:lnTo>
                      <a:lnTo>
                        <a:pt x="66" y="543"/>
                      </a:lnTo>
                      <a:lnTo>
                        <a:pt x="60" y="525"/>
                      </a:lnTo>
                      <a:lnTo>
                        <a:pt x="58" y="507"/>
                      </a:lnTo>
                      <a:lnTo>
                        <a:pt x="56" y="489"/>
                      </a:lnTo>
                      <a:lnTo>
                        <a:pt x="56" y="472"/>
                      </a:lnTo>
                      <a:lnTo>
                        <a:pt x="56" y="472"/>
                      </a:lnTo>
                      <a:lnTo>
                        <a:pt x="54" y="468"/>
                      </a:lnTo>
                      <a:lnTo>
                        <a:pt x="49" y="461"/>
                      </a:lnTo>
                      <a:lnTo>
                        <a:pt x="37" y="446"/>
                      </a:lnTo>
                      <a:lnTo>
                        <a:pt x="29" y="434"/>
                      </a:lnTo>
                      <a:lnTo>
                        <a:pt x="29" y="429"/>
                      </a:lnTo>
                      <a:lnTo>
                        <a:pt x="28" y="420"/>
                      </a:lnTo>
                      <a:lnTo>
                        <a:pt x="16" y="396"/>
                      </a:lnTo>
                      <a:lnTo>
                        <a:pt x="4" y="368"/>
                      </a:lnTo>
                      <a:lnTo>
                        <a:pt x="0" y="353"/>
                      </a:lnTo>
                      <a:lnTo>
                        <a:pt x="5" y="347"/>
                      </a:lnTo>
                      <a:lnTo>
                        <a:pt x="11" y="343"/>
                      </a:lnTo>
                      <a:lnTo>
                        <a:pt x="15" y="342"/>
                      </a:lnTo>
                      <a:lnTo>
                        <a:pt x="23" y="342"/>
                      </a:lnTo>
                      <a:lnTo>
                        <a:pt x="35" y="344"/>
                      </a:lnTo>
                      <a:lnTo>
                        <a:pt x="46" y="347"/>
                      </a:lnTo>
                      <a:lnTo>
                        <a:pt x="59" y="352"/>
                      </a:lnTo>
                      <a:lnTo>
                        <a:pt x="71" y="357"/>
                      </a:lnTo>
                      <a:lnTo>
                        <a:pt x="82" y="361"/>
                      </a:lnTo>
                      <a:lnTo>
                        <a:pt x="90" y="367"/>
                      </a:lnTo>
                      <a:lnTo>
                        <a:pt x="96" y="370"/>
                      </a:lnTo>
                      <a:lnTo>
                        <a:pt x="102" y="374"/>
                      </a:lnTo>
                      <a:lnTo>
                        <a:pt x="105" y="375"/>
                      </a:lnTo>
                      <a:lnTo>
                        <a:pt x="110" y="374"/>
                      </a:lnTo>
                      <a:lnTo>
                        <a:pt x="113" y="373"/>
                      </a:lnTo>
                      <a:lnTo>
                        <a:pt x="119" y="372"/>
                      </a:lnTo>
                      <a:lnTo>
                        <a:pt x="125" y="368"/>
                      </a:lnTo>
                      <a:lnTo>
                        <a:pt x="133" y="365"/>
                      </a:lnTo>
                      <a:lnTo>
                        <a:pt x="142" y="360"/>
                      </a:lnTo>
                      <a:lnTo>
                        <a:pt x="153" y="357"/>
                      </a:lnTo>
                      <a:lnTo>
                        <a:pt x="166" y="353"/>
                      </a:lnTo>
                      <a:lnTo>
                        <a:pt x="182" y="351"/>
                      </a:lnTo>
                      <a:lnTo>
                        <a:pt x="199" y="349"/>
                      </a:lnTo>
                      <a:lnTo>
                        <a:pt x="219" y="347"/>
                      </a:lnTo>
                      <a:lnTo>
                        <a:pt x="241" y="346"/>
                      </a:lnTo>
                      <a:lnTo>
                        <a:pt x="265" y="347"/>
                      </a:lnTo>
                      <a:lnTo>
                        <a:pt x="277" y="346"/>
                      </a:lnTo>
                      <a:lnTo>
                        <a:pt x="282" y="343"/>
                      </a:lnTo>
                      <a:lnTo>
                        <a:pt x="286" y="338"/>
                      </a:lnTo>
                      <a:lnTo>
                        <a:pt x="293" y="332"/>
                      </a:lnTo>
                      <a:lnTo>
                        <a:pt x="298" y="328"/>
                      </a:lnTo>
                      <a:lnTo>
                        <a:pt x="309" y="322"/>
                      </a:lnTo>
                      <a:lnTo>
                        <a:pt x="320" y="314"/>
                      </a:lnTo>
                      <a:lnTo>
                        <a:pt x="334" y="307"/>
                      </a:lnTo>
                      <a:lnTo>
                        <a:pt x="347" y="300"/>
                      </a:lnTo>
                      <a:lnTo>
                        <a:pt x="359" y="295"/>
                      </a:lnTo>
                      <a:lnTo>
                        <a:pt x="370" y="292"/>
                      </a:lnTo>
                      <a:lnTo>
                        <a:pt x="378" y="293"/>
                      </a:lnTo>
                      <a:lnTo>
                        <a:pt x="381" y="303"/>
                      </a:lnTo>
                      <a:lnTo>
                        <a:pt x="380" y="316"/>
                      </a:lnTo>
                      <a:lnTo>
                        <a:pt x="375" y="331"/>
                      </a:lnTo>
                      <a:lnTo>
                        <a:pt x="367" y="349"/>
                      </a:lnTo>
                      <a:lnTo>
                        <a:pt x="364" y="361"/>
                      </a:lnTo>
                      <a:lnTo>
                        <a:pt x="367" y="370"/>
                      </a:lnTo>
                      <a:lnTo>
                        <a:pt x="370" y="381"/>
                      </a:lnTo>
                      <a:lnTo>
                        <a:pt x="361" y="400"/>
                      </a:lnTo>
                      <a:lnTo>
                        <a:pt x="362" y="400"/>
                      </a:lnTo>
                      <a:lnTo>
                        <a:pt x="364" y="399"/>
                      </a:lnTo>
                      <a:lnTo>
                        <a:pt x="370" y="399"/>
                      </a:lnTo>
                      <a:lnTo>
                        <a:pt x="375" y="398"/>
                      </a:lnTo>
                      <a:lnTo>
                        <a:pt x="382" y="397"/>
                      </a:lnTo>
                      <a:lnTo>
                        <a:pt x="392" y="397"/>
                      </a:lnTo>
                      <a:lnTo>
                        <a:pt x="401" y="396"/>
                      </a:lnTo>
                      <a:lnTo>
                        <a:pt x="410" y="396"/>
                      </a:lnTo>
                      <a:lnTo>
                        <a:pt x="402" y="406"/>
                      </a:lnTo>
                      <a:lnTo>
                        <a:pt x="403" y="406"/>
                      </a:lnTo>
                      <a:lnTo>
                        <a:pt x="405" y="405"/>
                      </a:lnTo>
                      <a:lnTo>
                        <a:pt x="409" y="405"/>
                      </a:lnTo>
                      <a:lnTo>
                        <a:pt x="415" y="405"/>
                      </a:lnTo>
                      <a:lnTo>
                        <a:pt x="420" y="404"/>
                      </a:lnTo>
                      <a:lnTo>
                        <a:pt x="427" y="405"/>
                      </a:lnTo>
                      <a:lnTo>
                        <a:pt x="435" y="406"/>
                      </a:lnTo>
                      <a:lnTo>
                        <a:pt x="443" y="407"/>
                      </a:lnTo>
                      <a:lnTo>
                        <a:pt x="442" y="408"/>
                      </a:lnTo>
                      <a:lnTo>
                        <a:pt x="438" y="411"/>
                      </a:lnTo>
                      <a:lnTo>
                        <a:pt x="431" y="415"/>
                      </a:lnTo>
                      <a:lnTo>
                        <a:pt x="420" y="422"/>
                      </a:lnTo>
                      <a:lnTo>
                        <a:pt x="421" y="422"/>
                      </a:lnTo>
                      <a:lnTo>
                        <a:pt x="426" y="421"/>
                      </a:lnTo>
                      <a:lnTo>
                        <a:pt x="435" y="420"/>
                      </a:lnTo>
                      <a:lnTo>
                        <a:pt x="448" y="418"/>
                      </a:lnTo>
                      <a:lnTo>
                        <a:pt x="468" y="414"/>
                      </a:lnTo>
                      <a:lnTo>
                        <a:pt x="493" y="408"/>
                      </a:lnTo>
                      <a:lnTo>
                        <a:pt x="525" y="401"/>
                      </a:lnTo>
                      <a:lnTo>
                        <a:pt x="565" y="392"/>
                      </a:lnTo>
                      <a:lnTo>
                        <a:pt x="588" y="388"/>
                      </a:lnTo>
                      <a:lnTo>
                        <a:pt x="613" y="384"/>
                      </a:lnTo>
                      <a:lnTo>
                        <a:pt x="639" y="382"/>
                      </a:lnTo>
                      <a:lnTo>
                        <a:pt x="667" y="380"/>
                      </a:lnTo>
                      <a:lnTo>
                        <a:pt x="695" y="378"/>
                      </a:lnTo>
                      <a:lnTo>
                        <a:pt x="725" y="377"/>
                      </a:lnTo>
                      <a:lnTo>
                        <a:pt x="754" y="377"/>
                      </a:lnTo>
                      <a:lnTo>
                        <a:pt x="784" y="377"/>
                      </a:lnTo>
                      <a:lnTo>
                        <a:pt x="814" y="378"/>
                      </a:lnTo>
                      <a:lnTo>
                        <a:pt x="841" y="381"/>
                      </a:lnTo>
                      <a:lnTo>
                        <a:pt x="870" y="382"/>
                      </a:lnTo>
                      <a:lnTo>
                        <a:pt x="897" y="384"/>
                      </a:lnTo>
                      <a:lnTo>
                        <a:pt x="921" y="387"/>
                      </a:lnTo>
                      <a:lnTo>
                        <a:pt x="944" y="389"/>
                      </a:lnTo>
                      <a:lnTo>
                        <a:pt x="965" y="392"/>
                      </a:lnTo>
                      <a:lnTo>
                        <a:pt x="983" y="395"/>
                      </a:lnTo>
                      <a:lnTo>
                        <a:pt x="1004" y="396"/>
                      </a:lnTo>
                      <a:lnTo>
                        <a:pt x="1021" y="395"/>
                      </a:lnTo>
                      <a:lnTo>
                        <a:pt x="1034" y="389"/>
                      </a:lnTo>
                      <a:lnTo>
                        <a:pt x="1043" y="382"/>
                      </a:lnTo>
                      <a:lnTo>
                        <a:pt x="1051" y="373"/>
                      </a:lnTo>
                      <a:lnTo>
                        <a:pt x="1057" y="361"/>
                      </a:lnTo>
                      <a:lnTo>
                        <a:pt x="1062" y="349"/>
                      </a:lnTo>
                      <a:lnTo>
                        <a:pt x="1069" y="335"/>
                      </a:lnTo>
                      <a:lnTo>
                        <a:pt x="1077" y="320"/>
                      </a:lnTo>
                      <a:lnTo>
                        <a:pt x="1087" y="304"/>
                      </a:lnTo>
                      <a:lnTo>
                        <a:pt x="1098" y="286"/>
                      </a:lnTo>
                      <a:lnTo>
                        <a:pt x="1111" y="267"/>
                      </a:lnTo>
                      <a:lnTo>
                        <a:pt x="1126" y="246"/>
                      </a:lnTo>
                      <a:lnTo>
                        <a:pt x="1141" y="224"/>
                      </a:lnTo>
                      <a:lnTo>
                        <a:pt x="1156" y="200"/>
                      </a:lnTo>
                      <a:lnTo>
                        <a:pt x="1172" y="174"/>
                      </a:lnTo>
                      <a:lnTo>
                        <a:pt x="1183" y="148"/>
                      </a:lnTo>
                      <a:lnTo>
                        <a:pt x="1187" y="127"/>
                      </a:lnTo>
                      <a:lnTo>
                        <a:pt x="1183" y="108"/>
                      </a:lnTo>
                      <a:lnTo>
                        <a:pt x="1174" y="93"/>
                      </a:lnTo>
                      <a:lnTo>
                        <a:pt x="1161" y="83"/>
                      </a:lnTo>
                      <a:lnTo>
                        <a:pt x="1145" y="75"/>
                      </a:lnTo>
                      <a:lnTo>
                        <a:pt x="1129" y="71"/>
                      </a:lnTo>
                      <a:lnTo>
                        <a:pt x="1113" y="70"/>
                      </a:lnTo>
                      <a:lnTo>
                        <a:pt x="1098" y="71"/>
                      </a:lnTo>
                      <a:lnTo>
                        <a:pt x="1083" y="73"/>
                      </a:lnTo>
                      <a:lnTo>
                        <a:pt x="1069" y="74"/>
                      </a:lnTo>
                      <a:lnTo>
                        <a:pt x="1057" y="74"/>
                      </a:lnTo>
                      <a:lnTo>
                        <a:pt x="1046" y="71"/>
                      </a:lnTo>
                      <a:lnTo>
                        <a:pt x="1038" y="67"/>
                      </a:lnTo>
                      <a:lnTo>
                        <a:pt x="1034" y="60"/>
                      </a:lnTo>
                      <a:lnTo>
                        <a:pt x="1031" y="50"/>
                      </a:lnTo>
                      <a:lnTo>
                        <a:pt x="1035" y="35"/>
                      </a:lnTo>
                      <a:lnTo>
                        <a:pt x="1043" y="23"/>
                      </a:lnTo>
                      <a:lnTo>
                        <a:pt x="1056" y="15"/>
                      </a:lnTo>
                      <a:lnTo>
                        <a:pt x="1070" y="8"/>
                      </a:lnTo>
                      <a:lnTo>
                        <a:pt x="1088" y="5"/>
                      </a:lnTo>
                      <a:lnTo>
                        <a:pt x="1105" y="2"/>
                      </a:lnTo>
                      <a:lnTo>
                        <a:pt x="1122" y="1"/>
                      </a:lnTo>
                      <a:lnTo>
                        <a:pt x="1137" y="0"/>
                      </a:lnTo>
                      <a:lnTo>
                        <a:pt x="1150" y="0"/>
                      </a:lnTo>
                      <a:lnTo>
                        <a:pt x="1163" y="2"/>
                      </a:lnTo>
                      <a:lnTo>
                        <a:pt x="1177" y="6"/>
                      </a:lnTo>
                      <a:lnTo>
                        <a:pt x="1192" y="10"/>
                      </a:lnTo>
                      <a:lnTo>
                        <a:pt x="1206" y="16"/>
                      </a:lnTo>
                      <a:lnTo>
                        <a:pt x="1220" y="23"/>
                      </a:lnTo>
                      <a:lnTo>
                        <a:pt x="1232" y="30"/>
                      </a:lnTo>
                      <a:lnTo>
                        <a:pt x="1241" y="38"/>
                      </a:lnTo>
                      <a:lnTo>
                        <a:pt x="1252" y="53"/>
                      </a:lnTo>
                      <a:lnTo>
                        <a:pt x="1263" y="70"/>
                      </a:lnTo>
                      <a:lnTo>
                        <a:pt x="1270" y="91"/>
                      </a:lnTo>
                      <a:lnTo>
                        <a:pt x="1273" y="115"/>
                      </a:lnTo>
                      <a:lnTo>
                        <a:pt x="1271" y="144"/>
                      </a:lnTo>
                      <a:lnTo>
                        <a:pt x="1264" y="178"/>
                      </a:lnTo>
                      <a:lnTo>
                        <a:pt x="1250" y="217"/>
                      </a:lnTo>
                      <a:lnTo>
                        <a:pt x="1228" y="263"/>
                      </a:lnTo>
                      <a:lnTo>
                        <a:pt x="1207" y="305"/>
                      </a:lnTo>
                      <a:lnTo>
                        <a:pt x="1190" y="339"/>
                      </a:lnTo>
                      <a:lnTo>
                        <a:pt x="1177" y="368"/>
                      </a:lnTo>
                      <a:lnTo>
                        <a:pt x="1167" y="396"/>
                      </a:lnTo>
                      <a:lnTo>
                        <a:pt x="1158" y="421"/>
                      </a:lnTo>
                      <a:lnTo>
                        <a:pt x="1151" y="447"/>
                      </a:lnTo>
                      <a:lnTo>
                        <a:pt x="1144" y="477"/>
                      </a:lnTo>
                      <a:lnTo>
                        <a:pt x="1137" y="511"/>
                      </a:lnTo>
                      <a:lnTo>
                        <a:pt x="1136" y="550"/>
                      </a:lnTo>
                      <a:lnTo>
                        <a:pt x="1134" y="585"/>
                      </a:lnTo>
                      <a:lnTo>
                        <a:pt x="1125" y="619"/>
                      </a:lnTo>
                      <a:lnTo>
                        <a:pt x="1108" y="653"/>
                      </a:lnTo>
                      <a:lnTo>
                        <a:pt x="1098" y="671"/>
                      </a:lnTo>
                      <a:lnTo>
                        <a:pt x="1088" y="687"/>
                      </a:lnTo>
                      <a:lnTo>
                        <a:pt x="1079" y="700"/>
                      </a:lnTo>
                      <a:lnTo>
                        <a:pt x="1069" y="714"/>
                      </a:lnTo>
                      <a:lnTo>
                        <a:pt x="1061" y="729"/>
                      </a:lnTo>
                      <a:lnTo>
                        <a:pt x="1053" y="745"/>
                      </a:lnTo>
                      <a:lnTo>
                        <a:pt x="1046" y="763"/>
                      </a:lnTo>
                      <a:lnTo>
                        <a:pt x="1039" y="784"/>
                      </a:lnTo>
                      <a:lnTo>
                        <a:pt x="1036" y="801"/>
                      </a:lnTo>
                      <a:lnTo>
                        <a:pt x="1037" y="817"/>
                      </a:lnTo>
                      <a:lnTo>
                        <a:pt x="1041" y="833"/>
                      </a:lnTo>
                      <a:lnTo>
                        <a:pt x="1045" y="849"/>
                      </a:lnTo>
                      <a:lnTo>
                        <a:pt x="1052" y="865"/>
                      </a:lnTo>
                      <a:lnTo>
                        <a:pt x="1058" y="880"/>
                      </a:lnTo>
                      <a:lnTo>
                        <a:pt x="1062" y="893"/>
                      </a:lnTo>
                      <a:lnTo>
                        <a:pt x="1065" y="903"/>
                      </a:lnTo>
                      <a:lnTo>
                        <a:pt x="1066" y="909"/>
                      </a:lnTo>
                      <a:lnTo>
                        <a:pt x="1067" y="916"/>
                      </a:lnTo>
                      <a:lnTo>
                        <a:pt x="1068" y="922"/>
                      </a:lnTo>
                      <a:lnTo>
                        <a:pt x="1068" y="932"/>
                      </a:lnTo>
                      <a:lnTo>
                        <a:pt x="1065" y="942"/>
                      </a:lnTo>
                      <a:lnTo>
                        <a:pt x="1058" y="955"/>
                      </a:lnTo>
                      <a:lnTo>
                        <a:pt x="1046" y="968"/>
                      </a:lnTo>
                      <a:lnTo>
                        <a:pt x="1029" y="985"/>
                      </a:lnTo>
                      <a:lnTo>
                        <a:pt x="1007" y="1004"/>
                      </a:lnTo>
                      <a:lnTo>
                        <a:pt x="990" y="1019"/>
                      </a:lnTo>
                      <a:lnTo>
                        <a:pt x="976" y="1031"/>
                      </a:lnTo>
                      <a:lnTo>
                        <a:pt x="966" y="1039"/>
                      </a:lnTo>
                      <a:lnTo>
                        <a:pt x="957" y="1045"/>
                      </a:lnTo>
                      <a:lnTo>
                        <a:pt x="951" y="1050"/>
                      </a:lnTo>
                      <a:lnTo>
                        <a:pt x="945" y="1056"/>
                      </a:lnTo>
                      <a:lnTo>
                        <a:pt x="939" y="1060"/>
                      </a:lnTo>
                      <a:lnTo>
                        <a:pt x="934" y="1066"/>
                      </a:lnTo>
                      <a:lnTo>
                        <a:pt x="927" y="1070"/>
                      </a:lnTo>
                      <a:lnTo>
                        <a:pt x="919" y="1073"/>
                      </a:lnTo>
                      <a:lnTo>
                        <a:pt x="909" y="1077"/>
                      </a:lnTo>
                      <a:lnTo>
                        <a:pt x="900" y="1078"/>
                      </a:lnTo>
                      <a:lnTo>
                        <a:pt x="890" y="1080"/>
                      </a:lnTo>
                      <a:lnTo>
                        <a:pt x="878" y="1080"/>
                      </a:lnTo>
                      <a:lnTo>
                        <a:pt x="866" y="1080"/>
                      </a:lnTo>
                      <a:lnTo>
                        <a:pt x="865" y="1080"/>
                      </a:lnTo>
                      <a:lnTo>
                        <a:pt x="861" y="1081"/>
                      </a:lnTo>
                      <a:lnTo>
                        <a:pt x="855" y="1081"/>
                      </a:lnTo>
                      <a:lnTo>
                        <a:pt x="848" y="1082"/>
                      </a:lnTo>
                      <a:lnTo>
                        <a:pt x="840" y="1082"/>
                      </a:lnTo>
                      <a:lnTo>
                        <a:pt x="833" y="1081"/>
                      </a:lnTo>
                      <a:lnTo>
                        <a:pt x="825" y="1080"/>
                      </a:lnTo>
                      <a:lnTo>
                        <a:pt x="820" y="1078"/>
                      </a:lnTo>
                      <a:lnTo>
                        <a:pt x="815" y="1075"/>
                      </a:lnTo>
                      <a:lnTo>
                        <a:pt x="807" y="1068"/>
                      </a:lnTo>
                      <a:lnTo>
                        <a:pt x="800" y="1059"/>
                      </a:lnTo>
                      <a:lnTo>
                        <a:pt x="800" y="1045"/>
                      </a:lnTo>
                      <a:lnTo>
                        <a:pt x="795" y="1043"/>
                      </a:lnTo>
                      <a:lnTo>
                        <a:pt x="787" y="1036"/>
                      </a:lnTo>
                      <a:lnTo>
                        <a:pt x="778" y="1026"/>
                      </a:lnTo>
                      <a:lnTo>
                        <a:pt x="775" y="1010"/>
                      </a:lnTo>
                      <a:lnTo>
                        <a:pt x="777" y="999"/>
                      </a:lnTo>
                      <a:lnTo>
                        <a:pt x="784" y="994"/>
                      </a:lnTo>
                      <a:lnTo>
                        <a:pt x="793" y="990"/>
                      </a:lnTo>
                      <a:lnTo>
                        <a:pt x="805" y="988"/>
                      </a:lnTo>
                      <a:lnTo>
                        <a:pt x="817" y="988"/>
                      </a:lnTo>
                      <a:lnTo>
                        <a:pt x="830" y="988"/>
                      </a:lnTo>
                      <a:lnTo>
                        <a:pt x="843" y="987"/>
                      </a:lnTo>
                      <a:lnTo>
                        <a:pt x="853" y="985"/>
                      </a:lnTo>
                      <a:lnTo>
                        <a:pt x="861" y="980"/>
                      </a:lnTo>
                      <a:lnTo>
                        <a:pt x="869" y="974"/>
                      </a:lnTo>
                      <a:lnTo>
                        <a:pt x="876" y="967"/>
                      </a:lnTo>
                      <a:lnTo>
                        <a:pt x="881" y="959"/>
                      </a:lnTo>
                      <a:lnTo>
                        <a:pt x="885" y="951"/>
                      </a:lnTo>
                      <a:lnTo>
                        <a:pt x="890" y="944"/>
                      </a:lnTo>
                      <a:lnTo>
                        <a:pt x="892" y="936"/>
                      </a:lnTo>
                      <a:lnTo>
                        <a:pt x="894" y="930"/>
                      </a:lnTo>
                      <a:lnTo>
                        <a:pt x="896" y="926"/>
                      </a:lnTo>
                      <a:lnTo>
                        <a:pt x="896" y="921"/>
                      </a:lnTo>
                      <a:lnTo>
                        <a:pt x="893" y="917"/>
                      </a:lnTo>
                      <a:lnTo>
                        <a:pt x="890" y="912"/>
                      </a:lnTo>
                      <a:lnTo>
                        <a:pt x="884" y="906"/>
                      </a:lnTo>
                      <a:lnTo>
                        <a:pt x="877" y="901"/>
                      </a:lnTo>
                      <a:lnTo>
                        <a:pt x="868" y="891"/>
                      </a:lnTo>
                      <a:lnTo>
                        <a:pt x="856" y="881"/>
                      </a:lnTo>
                      <a:lnTo>
                        <a:pt x="845" y="870"/>
                      </a:lnTo>
                      <a:lnTo>
                        <a:pt x="835" y="859"/>
                      </a:lnTo>
                      <a:lnTo>
                        <a:pt x="827" y="850"/>
                      </a:lnTo>
                      <a:lnTo>
                        <a:pt x="818" y="841"/>
                      </a:lnTo>
                      <a:lnTo>
                        <a:pt x="813" y="833"/>
                      </a:lnTo>
                      <a:lnTo>
                        <a:pt x="808" y="822"/>
                      </a:lnTo>
                      <a:lnTo>
                        <a:pt x="805" y="812"/>
                      </a:lnTo>
                      <a:lnTo>
                        <a:pt x="804" y="801"/>
                      </a:lnTo>
                      <a:lnTo>
                        <a:pt x="801" y="799"/>
                      </a:lnTo>
                      <a:lnTo>
                        <a:pt x="797" y="798"/>
                      </a:lnTo>
                      <a:lnTo>
                        <a:pt x="789" y="796"/>
                      </a:lnTo>
                      <a:lnTo>
                        <a:pt x="777" y="794"/>
                      </a:lnTo>
                      <a:lnTo>
                        <a:pt x="764" y="791"/>
                      </a:lnTo>
                      <a:lnTo>
                        <a:pt x="751" y="790"/>
                      </a:lnTo>
                      <a:lnTo>
                        <a:pt x="736" y="789"/>
                      </a:lnTo>
                      <a:lnTo>
                        <a:pt x="720" y="790"/>
                      </a:lnTo>
                      <a:lnTo>
                        <a:pt x="702" y="792"/>
                      </a:lnTo>
                      <a:lnTo>
                        <a:pt x="684" y="794"/>
                      </a:lnTo>
                      <a:lnTo>
                        <a:pt x="664" y="795"/>
                      </a:lnTo>
                      <a:lnTo>
                        <a:pt x="644" y="796"/>
                      </a:lnTo>
                      <a:lnTo>
                        <a:pt x="622" y="796"/>
                      </a:lnTo>
                      <a:lnTo>
                        <a:pt x="600" y="795"/>
                      </a:lnTo>
                      <a:lnTo>
                        <a:pt x="577" y="791"/>
                      </a:lnTo>
                      <a:lnTo>
                        <a:pt x="554" y="787"/>
                      </a:lnTo>
                      <a:lnTo>
                        <a:pt x="553" y="789"/>
                      </a:lnTo>
                      <a:lnTo>
                        <a:pt x="549" y="799"/>
                      </a:lnTo>
                      <a:lnTo>
                        <a:pt x="539" y="818"/>
                      </a:lnTo>
                      <a:lnTo>
                        <a:pt x="523" y="847"/>
                      </a:lnTo>
                      <a:lnTo>
                        <a:pt x="525" y="857"/>
                      </a:lnTo>
                      <a:lnTo>
                        <a:pt x="532" y="881"/>
                      </a:lnTo>
                      <a:lnTo>
                        <a:pt x="540" y="912"/>
                      </a:lnTo>
                      <a:lnTo>
                        <a:pt x="547" y="942"/>
                      </a:lnTo>
                      <a:lnTo>
                        <a:pt x="547" y="952"/>
                      </a:lnTo>
                      <a:lnTo>
                        <a:pt x="545" y="978"/>
                      </a:lnTo>
                      <a:lnTo>
                        <a:pt x="538" y="1008"/>
                      </a:lnTo>
                      <a:lnTo>
                        <a:pt x="524" y="1031"/>
                      </a:lnTo>
                      <a:lnTo>
                        <a:pt x="523" y="1032"/>
                      </a:lnTo>
                      <a:lnTo>
                        <a:pt x="518" y="1033"/>
                      </a:lnTo>
                      <a:lnTo>
                        <a:pt x="511" y="1034"/>
                      </a:lnTo>
                      <a:lnTo>
                        <a:pt x="503" y="1036"/>
                      </a:lnTo>
                      <a:lnTo>
                        <a:pt x="493" y="1037"/>
                      </a:lnTo>
                      <a:lnTo>
                        <a:pt x="484" y="1039"/>
                      </a:lnTo>
                      <a:lnTo>
                        <a:pt x="473" y="1039"/>
                      </a:lnTo>
                      <a:lnTo>
                        <a:pt x="463" y="1036"/>
                      </a:lnTo>
                      <a:lnTo>
                        <a:pt x="461" y="1037"/>
                      </a:lnTo>
                      <a:lnTo>
                        <a:pt x="454" y="1039"/>
                      </a:lnTo>
                      <a:lnTo>
                        <a:pt x="443" y="1037"/>
                      </a:lnTo>
                      <a:lnTo>
                        <a:pt x="432" y="1032"/>
                      </a:lnTo>
                      <a:lnTo>
                        <a:pt x="424" y="1026"/>
                      </a:lnTo>
                      <a:lnTo>
                        <a:pt x="420" y="1019"/>
                      </a:lnTo>
                      <a:lnTo>
                        <a:pt x="420" y="1011"/>
                      </a:lnTo>
                      <a:lnTo>
                        <a:pt x="423" y="1003"/>
                      </a:lnTo>
                      <a:lnTo>
                        <a:pt x="427" y="994"/>
                      </a:lnTo>
                      <a:lnTo>
                        <a:pt x="432" y="985"/>
                      </a:lnTo>
                      <a:lnTo>
                        <a:pt x="438" y="974"/>
                      </a:lnTo>
                      <a:lnTo>
                        <a:pt x="443" y="964"/>
                      </a:lnTo>
                      <a:lnTo>
                        <a:pt x="439" y="970"/>
                      </a:lnTo>
                      <a:lnTo>
                        <a:pt x="427" y="986"/>
                      </a:lnTo>
                      <a:lnTo>
                        <a:pt x="409" y="1008"/>
                      </a:lnTo>
                      <a:lnTo>
                        <a:pt x="387" y="1033"/>
                      </a:lnTo>
                      <a:lnTo>
                        <a:pt x="364" y="1058"/>
                      </a:lnTo>
                      <a:lnTo>
                        <a:pt x="340" y="1081"/>
                      </a:lnTo>
                      <a:lnTo>
                        <a:pt x="318" y="1097"/>
                      </a:lnTo>
                      <a:lnTo>
                        <a:pt x="300" y="1105"/>
                      </a:lnTo>
                      <a:lnTo>
                        <a:pt x="298" y="1105"/>
                      </a:lnTo>
                      <a:lnTo>
                        <a:pt x="294" y="1106"/>
                      </a:lnTo>
                      <a:lnTo>
                        <a:pt x="289" y="1106"/>
                      </a:lnTo>
                      <a:lnTo>
                        <a:pt x="282" y="1106"/>
                      </a:lnTo>
                      <a:lnTo>
                        <a:pt x="274" y="1105"/>
                      </a:lnTo>
                      <a:lnTo>
                        <a:pt x="267" y="1103"/>
                      </a:lnTo>
                      <a:lnTo>
                        <a:pt x="260" y="1100"/>
                      </a:lnTo>
                      <a:lnTo>
                        <a:pt x="255" y="1095"/>
                      </a:lnTo>
                      <a:lnTo>
                        <a:pt x="252" y="1097"/>
                      </a:lnTo>
                      <a:lnTo>
                        <a:pt x="247" y="1100"/>
                      </a:lnTo>
                      <a:lnTo>
                        <a:pt x="240" y="1098"/>
                      </a:lnTo>
                      <a:lnTo>
                        <a:pt x="232" y="1086"/>
                      </a:lnTo>
                      <a:lnTo>
                        <a:pt x="230" y="1082"/>
                      </a:lnTo>
                      <a:lnTo>
                        <a:pt x="229" y="1077"/>
                      </a:lnTo>
                      <a:lnTo>
                        <a:pt x="227" y="1071"/>
                      </a:lnTo>
                      <a:lnTo>
                        <a:pt x="227" y="1064"/>
                      </a:lnTo>
                      <a:lnTo>
                        <a:pt x="228" y="1058"/>
                      </a:lnTo>
                      <a:lnTo>
                        <a:pt x="232" y="1052"/>
                      </a:lnTo>
                      <a:lnTo>
                        <a:pt x="236" y="1048"/>
                      </a:lnTo>
                      <a:lnTo>
                        <a:pt x="243" y="1043"/>
                      </a:lnTo>
                      <a:lnTo>
                        <a:pt x="251" y="1039"/>
                      </a:lnTo>
                      <a:lnTo>
                        <a:pt x="259" y="1034"/>
                      </a:lnTo>
                      <a:lnTo>
                        <a:pt x="268" y="1031"/>
                      </a:lnTo>
                      <a:lnTo>
                        <a:pt x="278" y="1027"/>
                      </a:lnTo>
                      <a:lnTo>
                        <a:pt x="287" y="1022"/>
                      </a:lnTo>
                      <a:lnTo>
                        <a:pt x="296" y="1014"/>
                      </a:lnTo>
                      <a:lnTo>
                        <a:pt x="304" y="1005"/>
                      </a:lnTo>
                      <a:lnTo>
                        <a:pt x="311" y="995"/>
                      </a:lnTo>
                      <a:lnTo>
                        <a:pt x="318" y="983"/>
                      </a:lnTo>
                      <a:lnTo>
                        <a:pt x="325" y="971"/>
                      </a:lnTo>
                      <a:lnTo>
                        <a:pt x="332" y="958"/>
                      </a:lnTo>
                      <a:lnTo>
                        <a:pt x="340" y="944"/>
                      </a:lnTo>
                      <a:lnTo>
                        <a:pt x="346" y="933"/>
                      </a:lnTo>
                      <a:lnTo>
                        <a:pt x="351" y="922"/>
                      </a:lnTo>
                      <a:lnTo>
                        <a:pt x="356" y="911"/>
                      </a:lnTo>
                      <a:lnTo>
                        <a:pt x="361" y="898"/>
                      </a:lnTo>
                      <a:lnTo>
                        <a:pt x="364" y="886"/>
                      </a:lnTo>
                      <a:lnTo>
                        <a:pt x="367" y="872"/>
                      </a:lnTo>
                      <a:lnTo>
                        <a:pt x="371" y="857"/>
                      </a:lnTo>
                      <a:lnTo>
                        <a:pt x="374" y="840"/>
                      </a:lnTo>
                      <a:lnTo>
                        <a:pt x="373" y="838"/>
                      </a:lnTo>
                      <a:lnTo>
                        <a:pt x="369" y="837"/>
                      </a:lnTo>
                      <a:lnTo>
                        <a:pt x="361" y="834"/>
                      </a:lnTo>
                      <a:lnTo>
                        <a:pt x="351" y="829"/>
                      </a:lnTo>
                      <a:lnTo>
                        <a:pt x="341" y="822"/>
                      </a:lnTo>
                      <a:lnTo>
                        <a:pt x="329" y="814"/>
                      </a:lnTo>
                      <a:lnTo>
                        <a:pt x="317" y="805"/>
                      </a:lnTo>
                      <a:lnTo>
                        <a:pt x="304" y="795"/>
                      </a:lnTo>
                      <a:lnTo>
                        <a:pt x="218" y="705"/>
                      </a:lnTo>
                      <a:close/>
                    </a:path>
                  </a:pathLst>
                </a:custGeom>
                <a:solidFill>
                  <a:srgbClr val="000000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5937" name="Freeform 97"/>
                <p:cNvSpPr>
                  <a:spLocks/>
                </p:cNvSpPr>
                <p:nvPr/>
              </p:nvSpPr>
              <p:spPr bwMode="auto">
                <a:xfrm>
                  <a:off x="3915" y="2454"/>
                  <a:ext cx="226" cy="533"/>
                </a:xfrm>
                <a:custGeom>
                  <a:avLst/>
                  <a:gdLst/>
                  <a:ahLst/>
                  <a:cxnLst>
                    <a:cxn ang="0">
                      <a:pos x="48" y="772"/>
                    </a:cxn>
                    <a:cxn ang="0">
                      <a:pos x="82" y="849"/>
                    </a:cxn>
                    <a:cxn ang="0">
                      <a:pos x="105" y="880"/>
                    </a:cxn>
                    <a:cxn ang="0">
                      <a:pos x="135" y="916"/>
                    </a:cxn>
                    <a:cxn ang="0">
                      <a:pos x="143" y="924"/>
                    </a:cxn>
                    <a:cxn ang="0">
                      <a:pos x="105" y="986"/>
                    </a:cxn>
                    <a:cxn ang="0">
                      <a:pos x="71" y="1007"/>
                    </a:cxn>
                    <a:cxn ang="0">
                      <a:pos x="12" y="1025"/>
                    </a:cxn>
                    <a:cxn ang="0">
                      <a:pos x="1" y="1035"/>
                    </a:cxn>
                    <a:cxn ang="0">
                      <a:pos x="9" y="1052"/>
                    </a:cxn>
                    <a:cxn ang="0">
                      <a:pos x="15" y="1052"/>
                    </a:cxn>
                    <a:cxn ang="0">
                      <a:pos x="25" y="1068"/>
                    </a:cxn>
                    <a:cxn ang="0">
                      <a:pos x="42" y="1065"/>
                    </a:cxn>
                    <a:cxn ang="0">
                      <a:pos x="48" y="1045"/>
                    </a:cxn>
                    <a:cxn ang="0">
                      <a:pos x="59" y="1062"/>
                    </a:cxn>
                    <a:cxn ang="0">
                      <a:pos x="82" y="1057"/>
                    </a:cxn>
                    <a:cxn ang="0">
                      <a:pos x="107" y="1055"/>
                    </a:cxn>
                    <a:cxn ang="0">
                      <a:pos x="130" y="1032"/>
                    </a:cxn>
                    <a:cxn ang="0">
                      <a:pos x="160" y="1006"/>
                    </a:cxn>
                    <a:cxn ang="0">
                      <a:pos x="200" y="973"/>
                    </a:cxn>
                    <a:cxn ang="0">
                      <a:pos x="244" y="920"/>
                    </a:cxn>
                    <a:cxn ang="0">
                      <a:pos x="222" y="840"/>
                    </a:cxn>
                    <a:cxn ang="0">
                      <a:pos x="218" y="777"/>
                    </a:cxn>
                    <a:cxn ang="0">
                      <a:pos x="237" y="724"/>
                    </a:cxn>
                    <a:cxn ang="0">
                      <a:pos x="265" y="665"/>
                    </a:cxn>
                    <a:cxn ang="0">
                      <a:pos x="302" y="588"/>
                    </a:cxn>
                    <a:cxn ang="0">
                      <a:pos x="319" y="441"/>
                    </a:cxn>
                    <a:cxn ang="0">
                      <a:pos x="346" y="356"/>
                    </a:cxn>
                    <a:cxn ang="0">
                      <a:pos x="382" y="281"/>
                    </a:cxn>
                    <a:cxn ang="0">
                      <a:pos x="414" y="224"/>
                    </a:cxn>
                    <a:cxn ang="0">
                      <a:pos x="435" y="180"/>
                    </a:cxn>
                    <a:cxn ang="0">
                      <a:pos x="453" y="97"/>
                    </a:cxn>
                    <a:cxn ang="0">
                      <a:pos x="438" y="51"/>
                    </a:cxn>
                    <a:cxn ang="0">
                      <a:pos x="409" y="21"/>
                    </a:cxn>
                    <a:cxn ang="0">
                      <a:pos x="384" y="9"/>
                    </a:cxn>
                    <a:cxn ang="0">
                      <a:pos x="323" y="0"/>
                    </a:cxn>
                    <a:cxn ang="0">
                      <a:pos x="255" y="14"/>
                    </a:cxn>
                    <a:cxn ang="0">
                      <a:pos x="234" y="44"/>
                    </a:cxn>
                    <a:cxn ang="0">
                      <a:pos x="302" y="50"/>
                    </a:cxn>
                    <a:cxn ang="0">
                      <a:pos x="386" y="109"/>
                    </a:cxn>
                    <a:cxn ang="0">
                      <a:pos x="384" y="147"/>
                    </a:cxn>
                    <a:cxn ang="0">
                      <a:pos x="356" y="193"/>
                    </a:cxn>
                    <a:cxn ang="0">
                      <a:pos x="330" y="234"/>
                    </a:cxn>
                    <a:cxn ang="0">
                      <a:pos x="303" y="274"/>
                    </a:cxn>
                    <a:cxn ang="0">
                      <a:pos x="286" y="299"/>
                    </a:cxn>
                    <a:cxn ang="0">
                      <a:pos x="257" y="359"/>
                    </a:cxn>
                    <a:cxn ang="0">
                      <a:pos x="229" y="396"/>
                    </a:cxn>
                    <a:cxn ang="0">
                      <a:pos x="160" y="391"/>
                    </a:cxn>
                    <a:cxn ang="0">
                      <a:pos x="126" y="387"/>
                    </a:cxn>
                    <a:cxn ang="0">
                      <a:pos x="133" y="431"/>
                    </a:cxn>
                    <a:cxn ang="0">
                      <a:pos x="153" y="505"/>
                    </a:cxn>
                    <a:cxn ang="0">
                      <a:pos x="157" y="544"/>
                    </a:cxn>
                    <a:cxn ang="0">
                      <a:pos x="125" y="581"/>
                    </a:cxn>
                    <a:cxn ang="0">
                      <a:pos x="99" y="625"/>
                    </a:cxn>
                    <a:cxn ang="0">
                      <a:pos x="86" y="669"/>
                    </a:cxn>
                    <a:cxn ang="0">
                      <a:pos x="62" y="700"/>
                    </a:cxn>
                    <a:cxn ang="0">
                      <a:pos x="27" y="768"/>
                    </a:cxn>
                  </a:cxnLst>
                  <a:rect l="0" t="0" r="r" b="b"/>
                  <a:pathLst>
                    <a:path w="453" h="1068">
                      <a:moveTo>
                        <a:pt x="27" y="768"/>
                      </a:moveTo>
                      <a:lnTo>
                        <a:pt x="33" y="768"/>
                      </a:lnTo>
                      <a:lnTo>
                        <a:pt x="40" y="770"/>
                      </a:lnTo>
                      <a:lnTo>
                        <a:pt x="46" y="771"/>
                      </a:lnTo>
                      <a:lnTo>
                        <a:pt x="48" y="772"/>
                      </a:lnTo>
                      <a:lnTo>
                        <a:pt x="51" y="788"/>
                      </a:lnTo>
                      <a:lnTo>
                        <a:pt x="57" y="805"/>
                      </a:lnTo>
                      <a:lnTo>
                        <a:pt x="66" y="824"/>
                      </a:lnTo>
                      <a:lnTo>
                        <a:pt x="78" y="842"/>
                      </a:lnTo>
                      <a:lnTo>
                        <a:pt x="82" y="849"/>
                      </a:lnTo>
                      <a:lnTo>
                        <a:pt x="87" y="855"/>
                      </a:lnTo>
                      <a:lnTo>
                        <a:pt x="92" y="862"/>
                      </a:lnTo>
                      <a:lnTo>
                        <a:pt x="96" y="868"/>
                      </a:lnTo>
                      <a:lnTo>
                        <a:pt x="101" y="874"/>
                      </a:lnTo>
                      <a:lnTo>
                        <a:pt x="105" y="880"/>
                      </a:lnTo>
                      <a:lnTo>
                        <a:pt x="110" y="886"/>
                      </a:lnTo>
                      <a:lnTo>
                        <a:pt x="115" y="892"/>
                      </a:lnTo>
                      <a:lnTo>
                        <a:pt x="123" y="901"/>
                      </a:lnTo>
                      <a:lnTo>
                        <a:pt x="130" y="909"/>
                      </a:lnTo>
                      <a:lnTo>
                        <a:pt x="135" y="916"/>
                      </a:lnTo>
                      <a:lnTo>
                        <a:pt x="140" y="920"/>
                      </a:lnTo>
                      <a:lnTo>
                        <a:pt x="141" y="922"/>
                      </a:lnTo>
                      <a:lnTo>
                        <a:pt x="142" y="923"/>
                      </a:lnTo>
                      <a:lnTo>
                        <a:pt x="143" y="924"/>
                      </a:lnTo>
                      <a:lnTo>
                        <a:pt x="143" y="924"/>
                      </a:lnTo>
                      <a:lnTo>
                        <a:pt x="137" y="940"/>
                      </a:lnTo>
                      <a:lnTo>
                        <a:pt x="128" y="954"/>
                      </a:lnTo>
                      <a:lnTo>
                        <a:pt x="120" y="966"/>
                      </a:lnTo>
                      <a:lnTo>
                        <a:pt x="113" y="977"/>
                      </a:lnTo>
                      <a:lnTo>
                        <a:pt x="105" y="986"/>
                      </a:lnTo>
                      <a:lnTo>
                        <a:pt x="99" y="993"/>
                      </a:lnTo>
                      <a:lnTo>
                        <a:pt x="92" y="999"/>
                      </a:lnTo>
                      <a:lnTo>
                        <a:pt x="86" y="1002"/>
                      </a:lnTo>
                      <a:lnTo>
                        <a:pt x="79" y="1004"/>
                      </a:lnTo>
                      <a:lnTo>
                        <a:pt x="71" y="1007"/>
                      </a:lnTo>
                      <a:lnTo>
                        <a:pt x="61" y="1009"/>
                      </a:lnTo>
                      <a:lnTo>
                        <a:pt x="50" y="1011"/>
                      </a:lnTo>
                      <a:lnTo>
                        <a:pt x="38" y="1015"/>
                      </a:lnTo>
                      <a:lnTo>
                        <a:pt x="25" y="1019"/>
                      </a:lnTo>
                      <a:lnTo>
                        <a:pt x="12" y="1025"/>
                      </a:lnTo>
                      <a:lnTo>
                        <a:pt x="1" y="1033"/>
                      </a:lnTo>
                      <a:lnTo>
                        <a:pt x="1" y="1034"/>
                      </a:lnTo>
                      <a:lnTo>
                        <a:pt x="1" y="1034"/>
                      </a:lnTo>
                      <a:lnTo>
                        <a:pt x="1" y="1035"/>
                      </a:lnTo>
                      <a:lnTo>
                        <a:pt x="1" y="1035"/>
                      </a:lnTo>
                      <a:lnTo>
                        <a:pt x="0" y="1044"/>
                      </a:lnTo>
                      <a:lnTo>
                        <a:pt x="0" y="1050"/>
                      </a:lnTo>
                      <a:lnTo>
                        <a:pt x="3" y="1056"/>
                      </a:lnTo>
                      <a:lnTo>
                        <a:pt x="10" y="1061"/>
                      </a:lnTo>
                      <a:lnTo>
                        <a:pt x="9" y="1052"/>
                      </a:lnTo>
                      <a:lnTo>
                        <a:pt x="9" y="1044"/>
                      </a:lnTo>
                      <a:lnTo>
                        <a:pt x="12" y="1037"/>
                      </a:lnTo>
                      <a:lnTo>
                        <a:pt x="20" y="1031"/>
                      </a:lnTo>
                      <a:lnTo>
                        <a:pt x="16" y="1041"/>
                      </a:lnTo>
                      <a:lnTo>
                        <a:pt x="15" y="1052"/>
                      </a:lnTo>
                      <a:lnTo>
                        <a:pt x="15" y="1060"/>
                      </a:lnTo>
                      <a:lnTo>
                        <a:pt x="15" y="1063"/>
                      </a:lnTo>
                      <a:lnTo>
                        <a:pt x="18" y="1064"/>
                      </a:lnTo>
                      <a:lnTo>
                        <a:pt x="21" y="1067"/>
                      </a:lnTo>
                      <a:lnTo>
                        <a:pt x="25" y="1068"/>
                      </a:lnTo>
                      <a:lnTo>
                        <a:pt x="28" y="1068"/>
                      </a:lnTo>
                      <a:lnTo>
                        <a:pt x="32" y="1067"/>
                      </a:lnTo>
                      <a:lnTo>
                        <a:pt x="35" y="1067"/>
                      </a:lnTo>
                      <a:lnTo>
                        <a:pt x="39" y="1065"/>
                      </a:lnTo>
                      <a:lnTo>
                        <a:pt x="42" y="1065"/>
                      </a:lnTo>
                      <a:lnTo>
                        <a:pt x="40" y="1056"/>
                      </a:lnTo>
                      <a:lnTo>
                        <a:pt x="40" y="1048"/>
                      </a:lnTo>
                      <a:lnTo>
                        <a:pt x="43" y="1040"/>
                      </a:lnTo>
                      <a:lnTo>
                        <a:pt x="51" y="1034"/>
                      </a:lnTo>
                      <a:lnTo>
                        <a:pt x="48" y="1045"/>
                      </a:lnTo>
                      <a:lnTo>
                        <a:pt x="47" y="1054"/>
                      </a:lnTo>
                      <a:lnTo>
                        <a:pt x="47" y="1062"/>
                      </a:lnTo>
                      <a:lnTo>
                        <a:pt x="48" y="1064"/>
                      </a:lnTo>
                      <a:lnTo>
                        <a:pt x="54" y="1063"/>
                      </a:lnTo>
                      <a:lnTo>
                        <a:pt x="59" y="1062"/>
                      </a:lnTo>
                      <a:lnTo>
                        <a:pt x="64" y="1061"/>
                      </a:lnTo>
                      <a:lnTo>
                        <a:pt x="70" y="1060"/>
                      </a:lnTo>
                      <a:lnTo>
                        <a:pt x="74" y="1058"/>
                      </a:lnTo>
                      <a:lnTo>
                        <a:pt x="79" y="1057"/>
                      </a:lnTo>
                      <a:lnTo>
                        <a:pt x="82" y="1057"/>
                      </a:lnTo>
                      <a:lnTo>
                        <a:pt x="87" y="1057"/>
                      </a:lnTo>
                      <a:lnTo>
                        <a:pt x="92" y="1057"/>
                      </a:lnTo>
                      <a:lnTo>
                        <a:pt x="97" y="1057"/>
                      </a:lnTo>
                      <a:lnTo>
                        <a:pt x="102" y="1056"/>
                      </a:lnTo>
                      <a:lnTo>
                        <a:pt x="107" y="1055"/>
                      </a:lnTo>
                      <a:lnTo>
                        <a:pt x="111" y="1052"/>
                      </a:lnTo>
                      <a:lnTo>
                        <a:pt x="116" y="1048"/>
                      </a:lnTo>
                      <a:lnTo>
                        <a:pt x="120" y="1044"/>
                      </a:lnTo>
                      <a:lnTo>
                        <a:pt x="125" y="1038"/>
                      </a:lnTo>
                      <a:lnTo>
                        <a:pt x="130" y="1032"/>
                      </a:lnTo>
                      <a:lnTo>
                        <a:pt x="135" y="1026"/>
                      </a:lnTo>
                      <a:lnTo>
                        <a:pt x="141" y="1021"/>
                      </a:lnTo>
                      <a:lnTo>
                        <a:pt x="147" y="1016"/>
                      </a:lnTo>
                      <a:lnTo>
                        <a:pt x="153" y="1011"/>
                      </a:lnTo>
                      <a:lnTo>
                        <a:pt x="160" y="1006"/>
                      </a:lnTo>
                      <a:lnTo>
                        <a:pt x="165" y="1001"/>
                      </a:lnTo>
                      <a:lnTo>
                        <a:pt x="171" y="996"/>
                      </a:lnTo>
                      <a:lnTo>
                        <a:pt x="178" y="991"/>
                      </a:lnTo>
                      <a:lnTo>
                        <a:pt x="188" y="983"/>
                      </a:lnTo>
                      <a:lnTo>
                        <a:pt x="200" y="973"/>
                      </a:lnTo>
                      <a:lnTo>
                        <a:pt x="212" y="963"/>
                      </a:lnTo>
                      <a:lnTo>
                        <a:pt x="224" y="952"/>
                      </a:lnTo>
                      <a:lnTo>
                        <a:pt x="234" y="941"/>
                      </a:lnTo>
                      <a:lnTo>
                        <a:pt x="241" y="930"/>
                      </a:lnTo>
                      <a:lnTo>
                        <a:pt x="244" y="920"/>
                      </a:lnTo>
                      <a:lnTo>
                        <a:pt x="244" y="901"/>
                      </a:lnTo>
                      <a:lnTo>
                        <a:pt x="239" y="884"/>
                      </a:lnTo>
                      <a:lnTo>
                        <a:pt x="233" y="868"/>
                      </a:lnTo>
                      <a:lnTo>
                        <a:pt x="226" y="851"/>
                      </a:lnTo>
                      <a:lnTo>
                        <a:pt x="222" y="840"/>
                      </a:lnTo>
                      <a:lnTo>
                        <a:pt x="218" y="828"/>
                      </a:lnTo>
                      <a:lnTo>
                        <a:pt x="216" y="816"/>
                      </a:lnTo>
                      <a:lnTo>
                        <a:pt x="215" y="803"/>
                      </a:lnTo>
                      <a:lnTo>
                        <a:pt x="216" y="789"/>
                      </a:lnTo>
                      <a:lnTo>
                        <a:pt x="218" y="777"/>
                      </a:lnTo>
                      <a:lnTo>
                        <a:pt x="220" y="765"/>
                      </a:lnTo>
                      <a:lnTo>
                        <a:pt x="224" y="754"/>
                      </a:lnTo>
                      <a:lnTo>
                        <a:pt x="227" y="743"/>
                      </a:lnTo>
                      <a:lnTo>
                        <a:pt x="232" y="733"/>
                      </a:lnTo>
                      <a:lnTo>
                        <a:pt x="237" y="724"/>
                      </a:lnTo>
                      <a:lnTo>
                        <a:pt x="241" y="715"/>
                      </a:lnTo>
                      <a:lnTo>
                        <a:pt x="247" y="702"/>
                      </a:lnTo>
                      <a:lnTo>
                        <a:pt x="252" y="689"/>
                      </a:lnTo>
                      <a:lnTo>
                        <a:pt x="257" y="677"/>
                      </a:lnTo>
                      <a:lnTo>
                        <a:pt x="265" y="665"/>
                      </a:lnTo>
                      <a:lnTo>
                        <a:pt x="276" y="651"/>
                      </a:lnTo>
                      <a:lnTo>
                        <a:pt x="285" y="638"/>
                      </a:lnTo>
                      <a:lnTo>
                        <a:pt x="293" y="623"/>
                      </a:lnTo>
                      <a:lnTo>
                        <a:pt x="299" y="607"/>
                      </a:lnTo>
                      <a:lnTo>
                        <a:pt x="302" y="588"/>
                      </a:lnTo>
                      <a:lnTo>
                        <a:pt x="306" y="569"/>
                      </a:lnTo>
                      <a:lnTo>
                        <a:pt x="307" y="546"/>
                      </a:lnTo>
                      <a:lnTo>
                        <a:pt x="307" y="519"/>
                      </a:lnTo>
                      <a:lnTo>
                        <a:pt x="310" y="473"/>
                      </a:lnTo>
                      <a:lnTo>
                        <a:pt x="319" y="441"/>
                      </a:lnTo>
                      <a:lnTo>
                        <a:pt x="329" y="420"/>
                      </a:lnTo>
                      <a:lnTo>
                        <a:pt x="336" y="405"/>
                      </a:lnTo>
                      <a:lnTo>
                        <a:pt x="339" y="389"/>
                      </a:lnTo>
                      <a:lnTo>
                        <a:pt x="342" y="373"/>
                      </a:lnTo>
                      <a:lnTo>
                        <a:pt x="346" y="356"/>
                      </a:lnTo>
                      <a:lnTo>
                        <a:pt x="351" y="340"/>
                      </a:lnTo>
                      <a:lnTo>
                        <a:pt x="357" y="325"/>
                      </a:lnTo>
                      <a:lnTo>
                        <a:pt x="367" y="310"/>
                      </a:lnTo>
                      <a:lnTo>
                        <a:pt x="375" y="295"/>
                      </a:lnTo>
                      <a:lnTo>
                        <a:pt x="382" y="281"/>
                      </a:lnTo>
                      <a:lnTo>
                        <a:pt x="388" y="266"/>
                      </a:lnTo>
                      <a:lnTo>
                        <a:pt x="397" y="252"/>
                      </a:lnTo>
                      <a:lnTo>
                        <a:pt x="405" y="241"/>
                      </a:lnTo>
                      <a:lnTo>
                        <a:pt x="412" y="229"/>
                      </a:lnTo>
                      <a:lnTo>
                        <a:pt x="414" y="224"/>
                      </a:lnTo>
                      <a:lnTo>
                        <a:pt x="417" y="218"/>
                      </a:lnTo>
                      <a:lnTo>
                        <a:pt x="420" y="213"/>
                      </a:lnTo>
                      <a:lnTo>
                        <a:pt x="422" y="209"/>
                      </a:lnTo>
                      <a:lnTo>
                        <a:pt x="429" y="195"/>
                      </a:lnTo>
                      <a:lnTo>
                        <a:pt x="435" y="180"/>
                      </a:lnTo>
                      <a:lnTo>
                        <a:pt x="440" y="163"/>
                      </a:lnTo>
                      <a:lnTo>
                        <a:pt x="446" y="145"/>
                      </a:lnTo>
                      <a:lnTo>
                        <a:pt x="449" y="129"/>
                      </a:lnTo>
                      <a:lnTo>
                        <a:pt x="453" y="112"/>
                      </a:lnTo>
                      <a:lnTo>
                        <a:pt x="453" y="97"/>
                      </a:lnTo>
                      <a:lnTo>
                        <a:pt x="452" y="83"/>
                      </a:lnTo>
                      <a:lnTo>
                        <a:pt x="449" y="75"/>
                      </a:lnTo>
                      <a:lnTo>
                        <a:pt x="447" y="67"/>
                      </a:lnTo>
                      <a:lnTo>
                        <a:pt x="443" y="59"/>
                      </a:lnTo>
                      <a:lnTo>
                        <a:pt x="438" y="51"/>
                      </a:lnTo>
                      <a:lnTo>
                        <a:pt x="433" y="44"/>
                      </a:lnTo>
                      <a:lnTo>
                        <a:pt x="428" y="37"/>
                      </a:lnTo>
                      <a:lnTo>
                        <a:pt x="421" y="30"/>
                      </a:lnTo>
                      <a:lnTo>
                        <a:pt x="414" y="25"/>
                      </a:lnTo>
                      <a:lnTo>
                        <a:pt x="409" y="21"/>
                      </a:lnTo>
                      <a:lnTo>
                        <a:pt x="405" y="18"/>
                      </a:lnTo>
                      <a:lnTo>
                        <a:pt x="400" y="15"/>
                      </a:lnTo>
                      <a:lnTo>
                        <a:pt x="395" y="13"/>
                      </a:lnTo>
                      <a:lnTo>
                        <a:pt x="390" y="11"/>
                      </a:lnTo>
                      <a:lnTo>
                        <a:pt x="384" y="9"/>
                      </a:lnTo>
                      <a:lnTo>
                        <a:pt x="378" y="6"/>
                      </a:lnTo>
                      <a:lnTo>
                        <a:pt x="372" y="5"/>
                      </a:lnTo>
                      <a:lnTo>
                        <a:pt x="357" y="2"/>
                      </a:lnTo>
                      <a:lnTo>
                        <a:pt x="341" y="0"/>
                      </a:lnTo>
                      <a:lnTo>
                        <a:pt x="323" y="0"/>
                      </a:lnTo>
                      <a:lnTo>
                        <a:pt x="306" y="3"/>
                      </a:lnTo>
                      <a:lnTo>
                        <a:pt x="290" y="5"/>
                      </a:lnTo>
                      <a:lnTo>
                        <a:pt x="275" y="9"/>
                      </a:lnTo>
                      <a:lnTo>
                        <a:pt x="263" y="11"/>
                      </a:lnTo>
                      <a:lnTo>
                        <a:pt x="255" y="14"/>
                      </a:lnTo>
                      <a:lnTo>
                        <a:pt x="247" y="19"/>
                      </a:lnTo>
                      <a:lnTo>
                        <a:pt x="241" y="25"/>
                      </a:lnTo>
                      <a:lnTo>
                        <a:pt x="237" y="32"/>
                      </a:lnTo>
                      <a:lnTo>
                        <a:pt x="234" y="38"/>
                      </a:lnTo>
                      <a:lnTo>
                        <a:pt x="234" y="44"/>
                      </a:lnTo>
                      <a:lnTo>
                        <a:pt x="239" y="50"/>
                      </a:lnTo>
                      <a:lnTo>
                        <a:pt x="247" y="53"/>
                      </a:lnTo>
                      <a:lnTo>
                        <a:pt x="260" y="53"/>
                      </a:lnTo>
                      <a:lnTo>
                        <a:pt x="280" y="50"/>
                      </a:lnTo>
                      <a:lnTo>
                        <a:pt x="302" y="50"/>
                      </a:lnTo>
                      <a:lnTo>
                        <a:pt x="325" y="52"/>
                      </a:lnTo>
                      <a:lnTo>
                        <a:pt x="347" y="58"/>
                      </a:lnTo>
                      <a:lnTo>
                        <a:pt x="365" y="69"/>
                      </a:lnTo>
                      <a:lnTo>
                        <a:pt x="379" y="86"/>
                      </a:lnTo>
                      <a:lnTo>
                        <a:pt x="386" y="109"/>
                      </a:lnTo>
                      <a:lnTo>
                        <a:pt x="385" y="140"/>
                      </a:lnTo>
                      <a:lnTo>
                        <a:pt x="384" y="141"/>
                      </a:lnTo>
                      <a:lnTo>
                        <a:pt x="384" y="143"/>
                      </a:lnTo>
                      <a:lnTo>
                        <a:pt x="384" y="144"/>
                      </a:lnTo>
                      <a:lnTo>
                        <a:pt x="384" y="147"/>
                      </a:lnTo>
                      <a:lnTo>
                        <a:pt x="378" y="156"/>
                      </a:lnTo>
                      <a:lnTo>
                        <a:pt x="372" y="165"/>
                      </a:lnTo>
                      <a:lnTo>
                        <a:pt x="367" y="175"/>
                      </a:lnTo>
                      <a:lnTo>
                        <a:pt x="361" y="184"/>
                      </a:lnTo>
                      <a:lnTo>
                        <a:pt x="356" y="193"/>
                      </a:lnTo>
                      <a:lnTo>
                        <a:pt x="351" y="202"/>
                      </a:lnTo>
                      <a:lnTo>
                        <a:pt x="346" y="210"/>
                      </a:lnTo>
                      <a:lnTo>
                        <a:pt x="340" y="218"/>
                      </a:lnTo>
                      <a:lnTo>
                        <a:pt x="336" y="226"/>
                      </a:lnTo>
                      <a:lnTo>
                        <a:pt x="330" y="234"/>
                      </a:lnTo>
                      <a:lnTo>
                        <a:pt x="325" y="242"/>
                      </a:lnTo>
                      <a:lnTo>
                        <a:pt x="321" y="249"/>
                      </a:lnTo>
                      <a:lnTo>
                        <a:pt x="315" y="258"/>
                      </a:lnTo>
                      <a:lnTo>
                        <a:pt x="308" y="266"/>
                      </a:lnTo>
                      <a:lnTo>
                        <a:pt x="303" y="274"/>
                      </a:lnTo>
                      <a:lnTo>
                        <a:pt x="299" y="281"/>
                      </a:lnTo>
                      <a:lnTo>
                        <a:pt x="294" y="288"/>
                      </a:lnTo>
                      <a:lnTo>
                        <a:pt x="291" y="293"/>
                      </a:lnTo>
                      <a:lnTo>
                        <a:pt x="288" y="297"/>
                      </a:lnTo>
                      <a:lnTo>
                        <a:pt x="286" y="299"/>
                      </a:lnTo>
                      <a:lnTo>
                        <a:pt x="281" y="308"/>
                      </a:lnTo>
                      <a:lnTo>
                        <a:pt x="276" y="319"/>
                      </a:lnTo>
                      <a:lnTo>
                        <a:pt x="269" y="333"/>
                      </a:lnTo>
                      <a:lnTo>
                        <a:pt x="262" y="348"/>
                      </a:lnTo>
                      <a:lnTo>
                        <a:pt x="257" y="359"/>
                      </a:lnTo>
                      <a:lnTo>
                        <a:pt x="254" y="372"/>
                      </a:lnTo>
                      <a:lnTo>
                        <a:pt x="250" y="382"/>
                      </a:lnTo>
                      <a:lnTo>
                        <a:pt x="247" y="389"/>
                      </a:lnTo>
                      <a:lnTo>
                        <a:pt x="240" y="394"/>
                      </a:lnTo>
                      <a:lnTo>
                        <a:pt x="229" y="396"/>
                      </a:lnTo>
                      <a:lnTo>
                        <a:pt x="216" y="396"/>
                      </a:lnTo>
                      <a:lnTo>
                        <a:pt x="202" y="396"/>
                      </a:lnTo>
                      <a:lnTo>
                        <a:pt x="187" y="395"/>
                      </a:lnTo>
                      <a:lnTo>
                        <a:pt x="172" y="393"/>
                      </a:lnTo>
                      <a:lnTo>
                        <a:pt x="160" y="391"/>
                      </a:lnTo>
                      <a:lnTo>
                        <a:pt x="149" y="389"/>
                      </a:lnTo>
                      <a:lnTo>
                        <a:pt x="143" y="388"/>
                      </a:lnTo>
                      <a:lnTo>
                        <a:pt x="138" y="388"/>
                      </a:lnTo>
                      <a:lnTo>
                        <a:pt x="132" y="388"/>
                      </a:lnTo>
                      <a:lnTo>
                        <a:pt x="126" y="387"/>
                      </a:lnTo>
                      <a:lnTo>
                        <a:pt x="125" y="394"/>
                      </a:lnTo>
                      <a:lnTo>
                        <a:pt x="125" y="402"/>
                      </a:lnTo>
                      <a:lnTo>
                        <a:pt x="125" y="410"/>
                      </a:lnTo>
                      <a:lnTo>
                        <a:pt x="127" y="418"/>
                      </a:lnTo>
                      <a:lnTo>
                        <a:pt x="133" y="431"/>
                      </a:lnTo>
                      <a:lnTo>
                        <a:pt x="141" y="446"/>
                      </a:lnTo>
                      <a:lnTo>
                        <a:pt x="147" y="462"/>
                      </a:lnTo>
                      <a:lnTo>
                        <a:pt x="149" y="480"/>
                      </a:lnTo>
                      <a:lnTo>
                        <a:pt x="149" y="496"/>
                      </a:lnTo>
                      <a:lnTo>
                        <a:pt x="153" y="505"/>
                      </a:lnTo>
                      <a:lnTo>
                        <a:pt x="156" y="512"/>
                      </a:lnTo>
                      <a:lnTo>
                        <a:pt x="161" y="523"/>
                      </a:lnTo>
                      <a:lnTo>
                        <a:pt x="162" y="529"/>
                      </a:lnTo>
                      <a:lnTo>
                        <a:pt x="161" y="536"/>
                      </a:lnTo>
                      <a:lnTo>
                        <a:pt x="157" y="544"/>
                      </a:lnTo>
                      <a:lnTo>
                        <a:pt x="153" y="551"/>
                      </a:lnTo>
                      <a:lnTo>
                        <a:pt x="147" y="559"/>
                      </a:lnTo>
                      <a:lnTo>
                        <a:pt x="140" y="567"/>
                      </a:lnTo>
                      <a:lnTo>
                        <a:pt x="133" y="574"/>
                      </a:lnTo>
                      <a:lnTo>
                        <a:pt x="125" y="581"/>
                      </a:lnTo>
                      <a:lnTo>
                        <a:pt x="117" y="588"/>
                      </a:lnTo>
                      <a:lnTo>
                        <a:pt x="111" y="596"/>
                      </a:lnTo>
                      <a:lnTo>
                        <a:pt x="105" y="605"/>
                      </a:lnTo>
                      <a:lnTo>
                        <a:pt x="102" y="615"/>
                      </a:lnTo>
                      <a:lnTo>
                        <a:pt x="99" y="625"/>
                      </a:lnTo>
                      <a:lnTo>
                        <a:pt x="95" y="635"/>
                      </a:lnTo>
                      <a:lnTo>
                        <a:pt x="93" y="646"/>
                      </a:lnTo>
                      <a:lnTo>
                        <a:pt x="90" y="655"/>
                      </a:lnTo>
                      <a:lnTo>
                        <a:pt x="88" y="663"/>
                      </a:lnTo>
                      <a:lnTo>
                        <a:pt x="86" y="669"/>
                      </a:lnTo>
                      <a:lnTo>
                        <a:pt x="85" y="674"/>
                      </a:lnTo>
                      <a:lnTo>
                        <a:pt x="81" y="679"/>
                      </a:lnTo>
                      <a:lnTo>
                        <a:pt x="77" y="684"/>
                      </a:lnTo>
                      <a:lnTo>
                        <a:pt x="71" y="690"/>
                      </a:lnTo>
                      <a:lnTo>
                        <a:pt x="62" y="700"/>
                      </a:lnTo>
                      <a:lnTo>
                        <a:pt x="49" y="712"/>
                      </a:lnTo>
                      <a:lnTo>
                        <a:pt x="38" y="726"/>
                      </a:lnTo>
                      <a:lnTo>
                        <a:pt x="31" y="740"/>
                      </a:lnTo>
                      <a:lnTo>
                        <a:pt x="27" y="754"/>
                      </a:lnTo>
                      <a:lnTo>
                        <a:pt x="27" y="768"/>
                      </a:lnTo>
                      <a:close/>
                    </a:path>
                  </a:pathLst>
                </a:custGeom>
                <a:solidFill>
                  <a:srgbClr val="FFFFFF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5938" name="Freeform 98"/>
                <p:cNvSpPr>
                  <a:spLocks/>
                </p:cNvSpPr>
                <p:nvPr/>
              </p:nvSpPr>
              <p:spPr bwMode="auto">
                <a:xfrm>
                  <a:off x="3515" y="2602"/>
                  <a:ext cx="292" cy="395"/>
                </a:xfrm>
                <a:custGeom>
                  <a:avLst/>
                  <a:gdLst/>
                  <a:ahLst/>
                  <a:cxnLst>
                    <a:cxn ang="0">
                      <a:pos x="198" y="345"/>
                    </a:cxn>
                    <a:cxn ang="0">
                      <a:pos x="251" y="325"/>
                    </a:cxn>
                    <a:cxn ang="0">
                      <a:pos x="290" y="293"/>
                    </a:cxn>
                    <a:cxn ang="0">
                      <a:pos x="343" y="229"/>
                    </a:cxn>
                    <a:cxn ang="0">
                      <a:pos x="347" y="123"/>
                    </a:cxn>
                    <a:cxn ang="0">
                      <a:pos x="393" y="113"/>
                    </a:cxn>
                    <a:cxn ang="0">
                      <a:pos x="396" y="128"/>
                    </a:cxn>
                    <a:cxn ang="0">
                      <a:pos x="435" y="127"/>
                    </a:cxn>
                    <a:cxn ang="0">
                      <a:pos x="499" y="120"/>
                    </a:cxn>
                    <a:cxn ang="0">
                      <a:pos x="533" y="181"/>
                    </a:cxn>
                    <a:cxn ang="0">
                      <a:pos x="535" y="214"/>
                    </a:cxn>
                    <a:cxn ang="0">
                      <a:pos x="541" y="240"/>
                    </a:cxn>
                    <a:cxn ang="0">
                      <a:pos x="553" y="340"/>
                    </a:cxn>
                    <a:cxn ang="0">
                      <a:pos x="582" y="399"/>
                    </a:cxn>
                    <a:cxn ang="0">
                      <a:pos x="548" y="457"/>
                    </a:cxn>
                    <a:cxn ang="0">
                      <a:pos x="525" y="469"/>
                    </a:cxn>
                    <a:cxn ang="0">
                      <a:pos x="496" y="524"/>
                    </a:cxn>
                    <a:cxn ang="0">
                      <a:pos x="467" y="595"/>
                    </a:cxn>
                    <a:cxn ang="0">
                      <a:pos x="380" y="704"/>
                    </a:cxn>
                    <a:cxn ang="0">
                      <a:pos x="281" y="789"/>
                    </a:cxn>
                    <a:cxn ang="0">
                      <a:pos x="250" y="774"/>
                    </a:cxn>
                    <a:cxn ang="0">
                      <a:pos x="240" y="788"/>
                    </a:cxn>
                    <a:cxn ang="0">
                      <a:pos x="225" y="752"/>
                    </a:cxn>
                    <a:cxn ang="0">
                      <a:pos x="273" y="727"/>
                    </a:cxn>
                    <a:cxn ang="0">
                      <a:pos x="312" y="691"/>
                    </a:cxn>
                    <a:cxn ang="0">
                      <a:pos x="343" y="638"/>
                    </a:cxn>
                    <a:cxn ang="0">
                      <a:pos x="355" y="611"/>
                    </a:cxn>
                    <a:cxn ang="0">
                      <a:pos x="370" y="562"/>
                    </a:cxn>
                    <a:cxn ang="0">
                      <a:pos x="380" y="527"/>
                    </a:cxn>
                    <a:cxn ang="0">
                      <a:pos x="349" y="503"/>
                    </a:cxn>
                    <a:cxn ang="0">
                      <a:pos x="306" y="475"/>
                    </a:cxn>
                    <a:cxn ang="0">
                      <a:pos x="270" y="442"/>
                    </a:cxn>
                    <a:cxn ang="0">
                      <a:pos x="232" y="401"/>
                    </a:cxn>
                    <a:cxn ang="0">
                      <a:pos x="205" y="370"/>
                    </a:cxn>
                    <a:cxn ang="0">
                      <a:pos x="140" y="319"/>
                    </a:cxn>
                    <a:cxn ang="0">
                      <a:pos x="59" y="190"/>
                    </a:cxn>
                    <a:cxn ang="0">
                      <a:pos x="29" y="115"/>
                    </a:cxn>
                    <a:cxn ang="0">
                      <a:pos x="0" y="52"/>
                    </a:cxn>
                    <a:cxn ang="0">
                      <a:pos x="29" y="51"/>
                    </a:cxn>
                    <a:cxn ang="0">
                      <a:pos x="74" y="74"/>
                    </a:cxn>
                    <a:cxn ang="0">
                      <a:pos x="114" y="76"/>
                    </a:cxn>
                    <a:cxn ang="0">
                      <a:pos x="153" y="62"/>
                    </a:cxn>
                    <a:cxn ang="0">
                      <a:pos x="193" y="52"/>
                    </a:cxn>
                    <a:cxn ang="0">
                      <a:pos x="230" y="48"/>
                    </a:cxn>
                    <a:cxn ang="0">
                      <a:pos x="269" y="51"/>
                    </a:cxn>
                    <a:cxn ang="0">
                      <a:pos x="300" y="21"/>
                    </a:cxn>
                    <a:cxn ang="0">
                      <a:pos x="360" y="0"/>
                    </a:cxn>
                    <a:cxn ang="0">
                      <a:pos x="347" y="86"/>
                    </a:cxn>
                    <a:cxn ang="0">
                      <a:pos x="338" y="171"/>
                    </a:cxn>
                    <a:cxn ang="0">
                      <a:pos x="297" y="268"/>
                    </a:cxn>
                    <a:cxn ang="0">
                      <a:pos x="242" y="305"/>
                    </a:cxn>
                    <a:cxn ang="0">
                      <a:pos x="190" y="311"/>
                    </a:cxn>
                    <a:cxn ang="0">
                      <a:pos x="133" y="298"/>
                    </a:cxn>
                    <a:cxn ang="0">
                      <a:pos x="90" y="261"/>
                    </a:cxn>
                    <a:cxn ang="0">
                      <a:pos x="144" y="313"/>
                    </a:cxn>
                  </a:cxnLst>
                  <a:rect l="0" t="0" r="r" b="b"/>
                  <a:pathLst>
                    <a:path w="584" h="791">
                      <a:moveTo>
                        <a:pt x="160" y="319"/>
                      </a:moveTo>
                      <a:lnTo>
                        <a:pt x="163" y="322"/>
                      </a:lnTo>
                      <a:lnTo>
                        <a:pt x="169" y="328"/>
                      </a:lnTo>
                      <a:lnTo>
                        <a:pt x="175" y="332"/>
                      </a:lnTo>
                      <a:lnTo>
                        <a:pt x="182" y="337"/>
                      </a:lnTo>
                      <a:lnTo>
                        <a:pt x="190" y="342"/>
                      </a:lnTo>
                      <a:lnTo>
                        <a:pt x="198" y="345"/>
                      </a:lnTo>
                      <a:lnTo>
                        <a:pt x="206" y="347"/>
                      </a:lnTo>
                      <a:lnTo>
                        <a:pt x="215" y="347"/>
                      </a:lnTo>
                      <a:lnTo>
                        <a:pt x="223" y="345"/>
                      </a:lnTo>
                      <a:lnTo>
                        <a:pt x="231" y="342"/>
                      </a:lnTo>
                      <a:lnTo>
                        <a:pt x="238" y="337"/>
                      </a:lnTo>
                      <a:lnTo>
                        <a:pt x="245" y="331"/>
                      </a:lnTo>
                      <a:lnTo>
                        <a:pt x="251" y="325"/>
                      </a:lnTo>
                      <a:lnTo>
                        <a:pt x="256" y="320"/>
                      </a:lnTo>
                      <a:lnTo>
                        <a:pt x="261" y="314"/>
                      </a:lnTo>
                      <a:lnTo>
                        <a:pt x="266" y="308"/>
                      </a:lnTo>
                      <a:lnTo>
                        <a:pt x="270" y="305"/>
                      </a:lnTo>
                      <a:lnTo>
                        <a:pt x="277" y="301"/>
                      </a:lnTo>
                      <a:lnTo>
                        <a:pt x="284" y="298"/>
                      </a:lnTo>
                      <a:lnTo>
                        <a:pt x="290" y="293"/>
                      </a:lnTo>
                      <a:lnTo>
                        <a:pt x="301" y="284"/>
                      </a:lnTo>
                      <a:lnTo>
                        <a:pt x="312" y="275"/>
                      </a:lnTo>
                      <a:lnTo>
                        <a:pt x="320" y="266"/>
                      </a:lnTo>
                      <a:lnTo>
                        <a:pt x="327" y="255"/>
                      </a:lnTo>
                      <a:lnTo>
                        <a:pt x="332" y="246"/>
                      </a:lnTo>
                      <a:lnTo>
                        <a:pt x="338" y="237"/>
                      </a:lnTo>
                      <a:lnTo>
                        <a:pt x="343" y="229"/>
                      </a:lnTo>
                      <a:lnTo>
                        <a:pt x="347" y="221"/>
                      </a:lnTo>
                      <a:lnTo>
                        <a:pt x="352" y="201"/>
                      </a:lnTo>
                      <a:lnTo>
                        <a:pt x="351" y="176"/>
                      </a:lnTo>
                      <a:lnTo>
                        <a:pt x="347" y="152"/>
                      </a:lnTo>
                      <a:lnTo>
                        <a:pt x="345" y="130"/>
                      </a:lnTo>
                      <a:lnTo>
                        <a:pt x="346" y="128"/>
                      </a:lnTo>
                      <a:lnTo>
                        <a:pt x="347" y="123"/>
                      </a:lnTo>
                      <a:lnTo>
                        <a:pt x="351" y="120"/>
                      </a:lnTo>
                      <a:lnTo>
                        <a:pt x="354" y="116"/>
                      </a:lnTo>
                      <a:lnTo>
                        <a:pt x="380" y="109"/>
                      </a:lnTo>
                      <a:lnTo>
                        <a:pt x="374" y="117"/>
                      </a:lnTo>
                      <a:lnTo>
                        <a:pt x="376" y="116"/>
                      </a:lnTo>
                      <a:lnTo>
                        <a:pt x="383" y="114"/>
                      </a:lnTo>
                      <a:lnTo>
                        <a:pt x="393" y="113"/>
                      </a:lnTo>
                      <a:lnTo>
                        <a:pt x="406" y="114"/>
                      </a:lnTo>
                      <a:lnTo>
                        <a:pt x="404" y="115"/>
                      </a:lnTo>
                      <a:lnTo>
                        <a:pt x="399" y="118"/>
                      </a:lnTo>
                      <a:lnTo>
                        <a:pt x="395" y="122"/>
                      </a:lnTo>
                      <a:lnTo>
                        <a:pt x="391" y="127"/>
                      </a:lnTo>
                      <a:lnTo>
                        <a:pt x="393" y="127"/>
                      </a:lnTo>
                      <a:lnTo>
                        <a:pt x="396" y="128"/>
                      </a:lnTo>
                      <a:lnTo>
                        <a:pt x="398" y="129"/>
                      </a:lnTo>
                      <a:lnTo>
                        <a:pt x="401" y="129"/>
                      </a:lnTo>
                      <a:lnTo>
                        <a:pt x="405" y="129"/>
                      </a:lnTo>
                      <a:lnTo>
                        <a:pt x="411" y="129"/>
                      </a:lnTo>
                      <a:lnTo>
                        <a:pt x="418" y="128"/>
                      </a:lnTo>
                      <a:lnTo>
                        <a:pt x="428" y="127"/>
                      </a:lnTo>
                      <a:lnTo>
                        <a:pt x="435" y="127"/>
                      </a:lnTo>
                      <a:lnTo>
                        <a:pt x="443" y="127"/>
                      </a:lnTo>
                      <a:lnTo>
                        <a:pt x="453" y="125"/>
                      </a:lnTo>
                      <a:lnTo>
                        <a:pt x="464" y="125"/>
                      </a:lnTo>
                      <a:lnTo>
                        <a:pt x="473" y="124"/>
                      </a:lnTo>
                      <a:lnTo>
                        <a:pt x="483" y="123"/>
                      </a:lnTo>
                      <a:lnTo>
                        <a:pt x="492" y="122"/>
                      </a:lnTo>
                      <a:lnTo>
                        <a:pt x="499" y="120"/>
                      </a:lnTo>
                      <a:lnTo>
                        <a:pt x="506" y="135"/>
                      </a:lnTo>
                      <a:lnTo>
                        <a:pt x="508" y="146"/>
                      </a:lnTo>
                      <a:lnTo>
                        <a:pt x="510" y="156"/>
                      </a:lnTo>
                      <a:lnTo>
                        <a:pt x="512" y="164"/>
                      </a:lnTo>
                      <a:lnTo>
                        <a:pt x="519" y="171"/>
                      </a:lnTo>
                      <a:lnTo>
                        <a:pt x="527" y="176"/>
                      </a:lnTo>
                      <a:lnTo>
                        <a:pt x="533" y="181"/>
                      </a:lnTo>
                      <a:lnTo>
                        <a:pt x="535" y="182"/>
                      </a:lnTo>
                      <a:lnTo>
                        <a:pt x="527" y="186"/>
                      </a:lnTo>
                      <a:lnTo>
                        <a:pt x="544" y="207"/>
                      </a:lnTo>
                      <a:lnTo>
                        <a:pt x="540" y="205"/>
                      </a:lnTo>
                      <a:lnTo>
                        <a:pt x="531" y="201"/>
                      </a:lnTo>
                      <a:lnTo>
                        <a:pt x="528" y="202"/>
                      </a:lnTo>
                      <a:lnTo>
                        <a:pt x="535" y="214"/>
                      </a:lnTo>
                      <a:lnTo>
                        <a:pt x="545" y="230"/>
                      </a:lnTo>
                      <a:lnTo>
                        <a:pt x="550" y="240"/>
                      </a:lnTo>
                      <a:lnTo>
                        <a:pt x="550" y="246"/>
                      </a:lnTo>
                      <a:lnTo>
                        <a:pt x="550" y="247"/>
                      </a:lnTo>
                      <a:lnTo>
                        <a:pt x="548" y="245"/>
                      </a:lnTo>
                      <a:lnTo>
                        <a:pt x="543" y="240"/>
                      </a:lnTo>
                      <a:lnTo>
                        <a:pt x="541" y="240"/>
                      </a:lnTo>
                      <a:lnTo>
                        <a:pt x="542" y="252"/>
                      </a:lnTo>
                      <a:lnTo>
                        <a:pt x="550" y="268"/>
                      </a:lnTo>
                      <a:lnTo>
                        <a:pt x="558" y="279"/>
                      </a:lnTo>
                      <a:lnTo>
                        <a:pt x="563" y="291"/>
                      </a:lnTo>
                      <a:lnTo>
                        <a:pt x="560" y="305"/>
                      </a:lnTo>
                      <a:lnTo>
                        <a:pt x="554" y="322"/>
                      </a:lnTo>
                      <a:lnTo>
                        <a:pt x="553" y="340"/>
                      </a:lnTo>
                      <a:lnTo>
                        <a:pt x="557" y="360"/>
                      </a:lnTo>
                      <a:lnTo>
                        <a:pt x="565" y="377"/>
                      </a:lnTo>
                      <a:lnTo>
                        <a:pt x="574" y="389"/>
                      </a:lnTo>
                      <a:lnTo>
                        <a:pt x="580" y="393"/>
                      </a:lnTo>
                      <a:lnTo>
                        <a:pt x="583" y="393"/>
                      </a:lnTo>
                      <a:lnTo>
                        <a:pt x="584" y="392"/>
                      </a:lnTo>
                      <a:lnTo>
                        <a:pt x="582" y="399"/>
                      </a:lnTo>
                      <a:lnTo>
                        <a:pt x="575" y="411"/>
                      </a:lnTo>
                      <a:lnTo>
                        <a:pt x="568" y="422"/>
                      </a:lnTo>
                      <a:lnTo>
                        <a:pt x="566" y="429"/>
                      </a:lnTo>
                      <a:lnTo>
                        <a:pt x="565" y="438"/>
                      </a:lnTo>
                      <a:lnTo>
                        <a:pt x="561" y="446"/>
                      </a:lnTo>
                      <a:lnTo>
                        <a:pt x="554" y="452"/>
                      </a:lnTo>
                      <a:lnTo>
                        <a:pt x="548" y="457"/>
                      </a:lnTo>
                      <a:lnTo>
                        <a:pt x="540" y="461"/>
                      </a:lnTo>
                      <a:lnTo>
                        <a:pt x="534" y="463"/>
                      </a:lnTo>
                      <a:lnTo>
                        <a:pt x="529" y="465"/>
                      </a:lnTo>
                      <a:lnTo>
                        <a:pt x="527" y="465"/>
                      </a:lnTo>
                      <a:lnTo>
                        <a:pt x="526" y="466"/>
                      </a:lnTo>
                      <a:lnTo>
                        <a:pt x="526" y="467"/>
                      </a:lnTo>
                      <a:lnTo>
                        <a:pt x="525" y="469"/>
                      </a:lnTo>
                      <a:lnTo>
                        <a:pt x="523" y="470"/>
                      </a:lnTo>
                      <a:lnTo>
                        <a:pt x="517" y="484"/>
                      </a:lnTo>
                      <a:lnTo>
                        <a:pt x="512" y="497"/>
                      </a:lnTo>
                      <a:lnTo>
                        <a:pt x="507" y="505"/>
                      </a:lnTo>
                      <a:lnTo>
                        <a:pt x="502" y="511"/>
                      </a:lnTo>
                      <a:lnTo>
                        <a:pt x="498" y="518"/>
                      </a:lnTo>
                      <a:lnTo>
                        <a:pt x="496" y="524"/>
                      </a:lnTo>
                      <a:lnTo>
                        <a:pt x="493" y="531"/>
                      </a:lnTo>
                      <a:lnTo>
                        <a:pt x="490" y="538"/>
                      </a:lnTo>
                      <a:lnTo>
                        <a:pt x="485" y="546"/>
                      </a:lnTo>
                      <a:lnTo>
                        <a:pt x="482" y="557"/>
                      </a:lnTo>
                      <a:lnTo>
                        <a:pt x="479" y="568"/>
                      </a:lnTo>
                      <a:lnTo>
                        <a:pt x="473" y="581"/>
                      </a:lnTo>
                      <a:lnTo>
                        <a:pt x="467" y="595"/>
                      </a:lnTo>
                      <a:lnTo>
                        <a:pt x="460" y="608"/>
                      </a:lnTo>
                      <a:lnTo>
                        <a:pt x="450" y="622"/>
                      </a:lnTo>
                      <a:lnTo>
                        <a:pt x="438" y="637"/>
                      </a:lnTo>
                      <a:lnTo>
                        <a:pt x="424" y="652"/>
                      </a:lnTo>
                      <a:lnTo>
                        <a:pt x="411" y="668"/>
                      </a:lnTo>
                      <a:lnTo>
                        <a:pt x="396" y="687"/>
                      </a:lnTo>
                      <a:lnTo>
                        <a:pt x="380" y="704"/>
                      </a:lnTo>
                      <a:lnTo>
                        <a:pt x="362" y="722"/>
                      </a:lnTo>
                      <a:lnTo>
                        <a:pt x="344" y="741"/>
                      </a:lnTo>
                      <a:lnTo>
                        <a:pt x="324" y="759"/>
                      </a:lnTo>
                      <a:lnTo>
                        <a:pt x="302" y="776"/>
                      </a:lnTo>
                      <a:lnTo>
                        <a:pt x="294" y="782"/>
                      </a:lnTo>
                      <a:lnTo>
                        <a:pt x="288" y="785"/>
                      </a:lnTo>
                      <a:lnTo>
                        <a:pt x="281" y="789"/>
                      </a:lnTo>
                      <a:lnTo>
                        <a:pt x="275" y="790"/>
                      </a:lnTo>
                      <a:lnTo>
                        <a:pt x="269" y="791"/>
                      </a:lnTo>
                      <a:lnTo>
                        <a:pt x="263" y="791"/>
                      </a:lnTo>
                      <a:lnTo>
                        <a:pt x="256" y="790"/>
                      </a:lnTo>
                      <a:lnTo>
                        <a:pt x="251" y="788"/>
                      </a:lnTo>
                      <a:lnTo>
                        <a:pt x="250" y="781"/>
                      </a:lnTo>
                      <a:lnTo>
                        <a:pt x="250" y="774"/>
                      </a:lnTo>
                      <a:lnTo>
                        <a:pt x="251" y="769"/>
                      </a:lnTo>
                      <a:lnTo>
                        <a:pt x="251" y="767"/>
                      </a:lnTo>
                      <a:lnTo>
                        <a:pt x="246" y="771"/>
                      </a:lnTo>
                      <a:lnTo>
                        <a:pt x="244" y="774"/>
                      </a:lnTo>
                      <a:lnTo>
                        <a:pt x="243" y="779"/>
                      </a:lnTo>
                      <a:lnTo>
                        <a:pt x="243" y="787"/>
                      </a:lnTo>
                      <a:lnTo>
                        <a:pt x="240" y="788"/>
                      </a:lnTo>
                      <a:lnTo>
                        <a:pt x="238" y="787"/>
                      </a:lnTo>
                      <a:lnTo>
                        <a:pt x="236" y="784"/>
                      </a:lnTo>
                      <a:lnTo>
                        <a:pt x="233" y="783"/>
                      </a:lnTo>
                      <a:lnTo>
                        <a:pt x="230" y="780"/>
                      </a:lnTo>
                      <a:lnTo>
                        <a:pt x="228" y="772"/>
                      </a:lnTo>
                      <a:lnTo>
                        <a:pt x="227" y="761"/>
                      </a:lnTo>
                      <a:lnTo>
                        <a:pt x="225" y="752"/>
                      </a:lnTo>
                      <a:lnTo>
                        <a:pt x="227" y="748"/>
                      </a:lnTo>
                      <a:lnTo>
                        <a:pt x="230" y="744"/>
                      </a:lnTo>
                      <a:lnTo>
                        <a:pt x="236" y="739"/>
                      </a:lnTo>
                      <a:lnTo>
                        <a:pt x="244" y="736"/>
                      </a:lnTo>
                      <a:lnTo>
                        <a:pt x="253" y="733"/>
                      </a:lnTo>
                      <a:lnTo>
                        <a:pt x="262" y="729"/>
                      </a:lnTo>
                      <a:lnTo>
                        <a:pt x="273" y="727"/>
                      </a:lnTo>
                      <a:lnTo>
                        <a:pt x="283" y="725"/>
                      </a:lnTo>
                      <a:lnTo>
                        <a:pt x="288" y="721"/>
                      </a:lnTo>
                      <a:lnTo>
                        <a:pt x="292" y="716"/>
                      </a:lnTo>
                      <a:lnTo>
                        <a:pt x="298" y="710"/>
                      </a:lnTo>
                      <a:lnTo>
                        <a:pt x="304" y="703"/>
                      </a:lnTo>
                      <a:lnTo>
                        <a:pt x="307" y="697"/>
                      </a:lnTo>
                      <a:lnTo>
                        <a:pt x="312" y="691"/>
                      </a:lnTo>
                      <a:lnTo>
                        <a:pt x="315" y="685"/>
                      </a:lnTo>
                      <a:lnTo>
                        <a:pt x="319" y="680"/>
                      </a:lnTo>
                      <a:lnTo>
                        <a:pt x="324" y="670"/>
                      </a:lnTo>
                      <a:lnTo>
                        <a:pt x="330" y="661"/>
                      </a:lnTo>
                      <a:lnTo>
                        <a:pt x="336" y="652"/>
                      </a:lnTo>
                      <a:lnTo>
                        <a:pt x="340" y="643"/>
                      </a:lnTo>
                      <a:lnTo>
                        <a:pt x="343" y="638"/>
                      </a:lnTo>
                      <a:lnTo>
                        <a:pt x="345" y="633"/>
                      </a:lnTo>
                      <a:lnTo>
                        <a:pt x="347" y="628"/>
                      </a:lnTo>
                      <a:lnTo>
                        <a:pt x="350" y="624"/>
                      </a:lnTo>
                      <a:lnTo>
                        <a:pt x="352" y="620"/>
                      </a:lnTo>
                      <a:lnTo>
                        <a:pt x="353" y="616"/>
                      </a:lnTo>
                      <a:lnTo>
                        <a:pt x="354" y="613"/>
                      </a:lnTo>
                      <a:lnTo>
                        <a:pt x="355" y="611"/>
                      </a:lnTo>
                      <a:lnTo>
                        <a:pt x="355" y="607"/>
                      </a:lnTo>
                      <a:lnTo>
                        <a:pt x="357" y="603"/>
                      </a:lnTo>
                      <a:lnTo>
                        <a:pt x="359" y="598"/>
                      </a:lnTo>
                      <a:lnTo>
                        <a:pt x="360" y="592"/>
                      </a:lnTo>
                      <a:lnTo>
                        <a:pt x="362" y="585"/>
                      </a:lnTo>
                      <a:lnTo>
                        <a:pt x="366" y="574"/>
                      </a:lnTo>
                      <a:lnTo>
                        <a:pt x="370" y="562"/>
                      </a:lnTo>
                      <a:lnTo>
                        <a:pt x="373" y="553"/>
                      </a:lnTo>
                      <a:lnTo>
                        <a:pt x="374" y="549"/>
                      </a:lnTo>
                      <a:lnTo>
                        <a:pt x="375" y="547"/>
                      </a:lnTo>
                      <a:lnTo>
                        <a:pt x="375" y="547"/>
                      </a:lnTo>
                      <a:lnTo>
                        <a:pt x="376" y="543"/>
                      </a:lnTo>
                      <a:lnTo>
                        <a:pt x="377" y="535"/>
                      </a:lnTo>
                      <a:lnTo>
                        <a:pt x="380" y="527"/>
                      </a:lnTo>
                      <a:lnTo>
                        <a:pt x="381" y="519"/>
                      </a:lnTo>
                      <a:lnTo>
                        <a:pt x="382" y="513"/>
                      </a:lnTo>
                      <a:lnTo>
                        <a:pt x="375" y="511"/>
                      </a:lnTo>
                      <a:lnTo>
                        <a:pt x="368" y="509"/>
                      </a:lnTo>
                      <a:lnTo>
                        <a:pt x="361" y="507"/>
                      </a:lnTo>
                      <a:lnTo>
                        <a:pt x="355" y="505"/>
                      </a:lnTo>
                      <a:lnTo>
                        <a:pt x="349" y="503"/>
                      </a:lnTo>
                      <a:lnTo>
                        <a:pt x="343" y="499"/>
                      </a:lnTo>
                      <a:lnTo>
                        <a:pt x="336" y="496"/>
                      </a:lnTo>
                      <a:lnTo>
                        <a:pt x="330" y="492"/>
                      </a:lnTo>
                      <a:lnTo>
                        <a:pt x="323" y="489"/>
                      </a:lnTo>
                      <a:lnTo>
                        <a:pt x="317" y="484"/>
                      </a:lnTo>
                      <a:lnTo>
                        <a:pt x="312" y="480"/>
                      </a:lnTo>
                      <a:lnTo>
                        <a:pt x="306" y="475"/>
                      </a:lnTo>
                      <a:lnTo>
                        <a:pt x="301" y="472"/>
                      </a:lnTo>
                      <a:lnTo>
                        <a:pt x="298" y="467"/>
                      </a:lnTo>
                      <a:lnTo>
                        <a:pt x="294" y="462"/>
                      </a:lnTo>
                      <a:lnTo>
                        <a:pt x="291" y="459"/>
                      </a:lnTo>
                      <a:lnTo>
                        <a:pt x="284" y="453"/>
                      </a:lnTo>
                      <a:lnTo>
                        <a:pt x="277" y="447"/>
                      </a:lnTo>
                      <a:lnTo>
                        <a:pt x="270" y="442"/>
                      </a:lnTo>
                      <a:lnTo>
                        <a:pt x="263" y="435"/>
                      </a:lnTo>
                      <a:lnTo>
                        <a:pt x="256" y="428"/>
                      </a:lnTo>
                      <a:lnTo>
                        <a:pt x="250" y="421"/>
                      </a:lnTo>
                      <a:lnTo>
                        <a:pt x="243" y="414"/>
                      </a:lnTo>
                      <a:lnTo>
                        <a:pt x="237" y="407"/>
                      </a:lnTo>
                      <a:lnTo>
                        <a:pt x="235" y="405"/>
                      </a:lnTo>
                      <a:lnTo>
                        <a:pt x="232" y="401"/>
                      </a:lnTo>
                      <a:lnTo>
                        <a:pt x="230" y="399"/>
                      </a:lnTo>
                      <a:lnTo>
                        <a:pt x="228" y="397"/>
                      </a:lnTo>
                      <a:lnTo>
                        <a:pt x="220" y="389"/>
                      </a:lnTo>
                      <a:lnTo>
                        <a:pt x="214" y="382"/>
                      </a:lnTo>
                      <a:lnTo>
                        <a:pt x="209" y="376"/>
                      </a:lnTo>
                      <a:lnTo>
                        <a:pt x="206" y="373"/>
                      </a:lnTo>
                      <a:lnTo>
                        <a:pt x="205" y="370"/>
                      </a:lnTo>
                      <a:lnTo>
                        <a:pt x="201" y="368"/>
                      </a:lnTo>
                      <a:lnTo>
                        <a:pt x="198" y="365"/>
                      </a:lnTo>
                      <a:lnTo>
                        <a:pt x="192" y="360"/>
                      </a:lnTo>
                      <a:lnTo>
                        <a:pt x="182" y="352"/>
                      </a:lnTo>
                      <a:lnTo>
                        <a:pt x="169" y="342"/>
                      </a:lnTo>
                      <a:lnTo>
                        <a:pt x="155" y="330"/>
                      </a:lnTo>
                      <a:lnTo>
                        <a:pt x="140" y="319"/>
                      </a:lnTo>
                      <a:lnTo>
                        <a:pt x="125" y="306"/>
                      </a:lnTo>
                      <a:lnTo>
                        <a:pt x="110" y="292"/>
                      </a:lnTo>
                      <a:lnTo>
                        <a:pt x="98" y="278"/>
                      </a:lnTo>
                      <a:lnTo>
                        <a:pt x="86" y="265"/>
                      </a:lnTo>
                      <a:lnTo>
                        <a:pt x="68" y="235"/>
                      </a:lnTo>
                      <a:lnTo>
                        <a:pt x="60" y="210"/>
                      </a:lnTo>
                      <a:lnTo>
                        <a:pt x="59" y="190"/>
                      </a:lnTo>
                      <a:lnTo>
                        <a:pt x="59" y="168"/>
                      </a:lnTo>
                      <a:lnTo>
                        <a:pt x="56" y="160"/>
                      </a:lnTo>
                      <a:lnTo>
                        <a:pt x="50" y="150"/>
                      </a:lnTo>
                      <a:lnTo>
                        <a:pt x="44" y="139"/>
                      </a:lnTo>
                      <a:lnTo>
                        <a:pt x="36" y="129"/>
                      </a:lnTo>
                      <a:lnTo>
                        <a:pt x="31" y="121"/>
                      </a:lnTo>
                      <a:lnTo>
                        <a:pt x="29" y="115"/>
                      </a:lnTo>
                      <a:lnTo>
                        <a:pt x="27" y="110"/>
                      </a:lnTo>
                      <a:lnTo>
                        <a:pt x="25" y="105"/>
                      </a:lnTo>
                      <a:lnTo>
                        <a:pt x="21" y="95"/>
                      </a:lnTo>
                      <a:lnTo>
                        <a:pt x="15" y="84"/>
                      </a:lnTo>
                      <a:lnTo>
                        <a:pt x="8" y="72"/>
                      </a:lnTo>
                      <a:lnTo>
                        <a:pt x="2" y="61"/>
                      </a:lnTo>
                      <a:lnTo>
                        <a:pt x="0" y="52"/>
                      </a:lnTo>
                      <a:lnTo>
                        <a:pt x="1" y="47"/>
                      </a:lnTo>
                      <a:lnTo>
                        <a:pt x="6" y="46"/>
                      </a:lnTo>
                      <a:lnTo>
                        <a:pt x="13" y="47"/>
                      </a:lnTo>
                      <a:lnTo>
                        <a:pt x="16" y="47"/>
                      </a:lnTo>
                      <a:lnTo>
                        <a:pt x="19" y="48"/>
                      </a:lnTo>
                      <a:lnTo>
                        <a:pt x="24" y="49"/>
                      </a:lnTo>
                      <a:lnTo>
                        <a:pt x="29" y="51"/>
                      </a:lnTo>
                      <a:lnTo>
                        <a:pt x="34" y="53"/>
                      </a:lnTo>
                      <a:lnTo>
                        <a:pt x="40" y="55"/>
                      </a:lnTo>
                      <a:lnTo>
                        <a:pt x="47" y="59"/>
                      </a:lnTo>
                      <a:lnTo>
                        <a:pt x="55" y="62"/>
                      </a:lnTo>
                      <a:lnTo>
                        <a:pt x="60" y="66"/>
                      </a:lnTo>
                      <a:lnTo>
                        <a:pt x="67" y="69"/>
                      </a:lnTo>
                      <a:lnTo>
                        <a:pt x="74" y="74"/>
                      </a:lnTo>
                      <a:lnTo>
                        <a:pt x="82" y="77"/>
                      </a:lnTo>
                      <a:lnTo>
                        <a:pt x="88" y="81"/>
                      </a:lnTo>
                      <a:lnTo>
                        <a:pt x="95" y="83"/>
                      </a:lnTo>
                      <a:lnTo>
                        <a:pt x="101" y="84"/>
                      </a:lnTo>
                      <a:lnTo>
                        <a:pt x="106" y="82"/>
                      </a:lnTo>
                      <a:lnTo>
                        <a:pt x="109" y="79"/>
                      </a:lnTo>
                      <a:lnTo>
                        <a:pt x="114" y="76"/>
                      </a:lnTo>
                      <a:lnTo>
                        <a:pt x="121" y="72"/>
                      </a:lnTo>
                      <a:lnTo>
                        <a:pt x="128" y="70"/>
                      </a:lnTo>
                      <a:lnTo>
                        <a:pt x="132" y="69"/>
                      </a:lnTo>
                      <a:lnTo>
                        <a:pt x="137" y="67"/>
                      </a:lnTo>
                      <a:lnTo>
                        <a:pt x="143" y="66"/>
                      </a:lnTo>
                      <a:lnTo>
                        <a:pt x="147" y="63"/>
                      </a:lnTo>
                      <a:lnTo>
                        <a:pt x="153" y="62"/>
                      </a:lnTo>
                      <a:lnTo>
                        <a:pt x="159" y="60"/>
                      </a:lnTo>
                      <a:lnTo>
                        <a:pt x="163" y="59"/>
                      </a:lnTo>
                      <a:lnTo>
                        <a:pt x="169" y="58"/>
                      </a:lnTo>
                      <a:lnTo>
                        <a:pt x="176" y="56"/>
                      </a:lnTo>
                      <a:lnTo>
                        <a:pt x="182" y="54"/>
                      </a:lnTo>
                      <a:lnTo>
                        <a:pt x="187" y="53"/>
                      </a:lnTo>
                      <a:lnTo>
                        <a:pt x="193" y="52"/>
                      </a:lnTo>
                      <a:lnTo>
                        <a:pt x="199" y="51"/>
                      </a:lnTo>
                      <a:lnTo>
                        <a:pt x="204" y="51"/>
                      </a:lnTo>
                      <a:lnTo>
                        <a:pt x="209" y="49"/>
                      </a:lnTo>
                      <a:lnTo>
                        <a:pt x="214" y="49"/>
                      </a:lnTo>
                      <a:lnTo>
                        <a:pt x="220" y="48"/>
                      </a:lnTo>
                      <a:lnTo>
                        <a:pt x="225" y="48"/>
                      </a:lnTo>
                      <a:lnTo>
                        <a:pt x="230" y="48"/>
                      </a:lnTo>
                      <a:lnTo>
                        <a:pt x="236" y="48"/>
                      </a:lnTo>
                      <a:lnTo>
                        <a:pt x="243" y="49"/>
                      </a:lnTo>
                      <a:lnTo>
                        <a:pt x="248" y="51"/>
                      </a:lnTo>
                      <a:lnTo>
                        <a:pt x="254" y="52"/>
                      </a:lnTo>
                      <a:lnTo>
                        <a:pt x="258" y="53"/>
                      </a:lnTo>
                      <a:lnTo>
                        <a:pt x="263" y="53"/>
                      </a:lnTo>
                      <a:lnTo>
                        <a:pt x="269" y="51"/>
                      </a:lnTo>
                      <a:lnTo>
                        <a:pt x="274" y="48"/>
                      </a:lnTo>
                      <a:lnTo>
                        <a:pt x="277" y="45"/>
                      </a:lnTo>
                      <a:lnTo>
                        <a:pt x="281" y="40"/>
                      </a:lnTo>
                      <a:lnTo>
                        <a:pt x="285" y="36"/>
                      </a:lnTo>
                      <a:lnTo>
                        <a:pt x="289" y="31"/>
                      </a:lnTo>
                      <a:lnTo>
                        <a:pt x="293" y="26"/>
                      </a:lnTo>
                      <a:lnTo>
                        <a:pt x="300" y="21"/>
                      </a:lnTo>
                      <a:lnTo>
                        <a:pt x="308" y="16"/>
                      </a:lnTo>
                      <a:lnTo>
                        <a:pt x="317" y="12"/>
                      </a:lnTo>
                      <a:lnTo>
                        <a:pt x="328" y="7"/>
                      </a:lnTo>
                      <a:lnTo>
                        <a:pt x="338" y="3"/>
                      </a:lnTo>
                      <a:lnTo>
                        <a:pt x="347" y="1"/>
                      </a:lnTo>
                      <a:lnTo>
                        <a:pt x="354" y="0"/>
                      </a:lnTo>
                      <a:lnTo>
                        <a:pt x="360" y="0"/>
                      </a:lnTo>
                      <a:lnTo>
                        <a:pt x="361" y="10"/>
                      </a:lnTo>
                      <a:lnTo>
                        <a:pt x="355" y="26"/>
                      </a:lnTo>
                      <a:lnTo>
                        <a:pt x="349" y="46"/>
                      </a:lnTo>
                      <a:lnTo>
                        <a:pt x="347" y="61"/>
                      </a:lnTo>
                      <a:lnTo>
                        <a:pt x="349" y="70"/>
                      </a:lnTo>
                      <a:lnTo>
                        <a:pt x="350" y="77"/>
                      </a:lnTo>
                      <a:lnTo>
                        <a:pt x="347" y="86"/>
                      </a:lnTo>
                      <a:lnTo>
                        <a:pt x="342" y="100"/>
                      </a:lnTo>
                      <a:lnTo>
                        <a:pt x="336" y="107"/>
                      </a:lnTo>
                      <a:lnTo>
                        <a:pt x="332" y="112"/>
                      </a:lnTo>
                      <a:lnTo>
                        <a:pt x="331" y="115"/>
                      </a:lnTo>
                      <a:lnTo>
                        <a:pt x="330" y="116"/>
                      </a:lnTo>
                      <a:lnTo>
                        <a:pt x="336" y="146"/>
                      </a:lnTo>
                      <a:lnTo>
                        <a:pt x="338" y="171"/>
                      </a:lnTo>
                      <a:lnTo>
                        <a:pt x="336" y="194"/>
                      </a:lnTo>
                      <a:lnTo>
                        <a:pt x="328" y="219"/>
                      </a:lnTo>
                      <a:lnTo>
                        <a:pt x="323" y="228"/>
                      </a:lnTo>
                      <a:lnTo>
                        <a:pt x="317" y="238"/>
                      </a:lnTo>
                      <a:lnTo>
                        <a:pt x="311" y="248"/>
                      </a:lnTo>
                      <a:lnTo>
                        <a:pt x="304" y="259"/>
                      </a:lnTo>
                      <a:lnTo>
                        <a:pt x="297" y="268"/>
                      </a:lnTo>
                      <a:lnTo>
                        <a:pt x="290" y="276"/>
                      </a:lnTo>
                      <a:lnTo>
                        <a:pt x="284" y="283"/>
                      </a:lnTo>
                      <a:lnTo>
                        <a:pt x="279" y="288"/>
                      </a:lnTo>
                      <a:lnTo>
                        <a:pt x="270" y="294"/>
                      </a:lnTo>
                      <a:lnTo>
                        <a:pt x="261" y="300"/>
                      </a:lnTo>
                      <a:lnTo>
                        <a:pt x="251" y="304"/>
                      </a:lnTo>
                      <a:lnTo>
                        <a:pt x="242" y="305"/>
                      </a:lnTo>
                      <a:lnTo>
                        <a:pt x="232" y="306"/>
                      </a:lnTo>
                      <a:lnTo>
                        <a:pt x="223" y="305"/>
                      </a:lnTo>
                      <a:lnTo>
                        <a:pt x="216" y="304"/>
                      </a:lnTo>
                      <a:lnTo>
                        <a:pt x="209" y="302"/>
                      </a:lnTo>
                      <a:lnTo>
                        <a:pt x="204" y="307"/>
                      </a:lnTo>
                      <a:lnTo>
                        <a:pt x="198" y="309"/>
                      </a:lnTo>
                      <a:lnTo>
                        <a:pt x="190" y="311"/>
                      </a:lnTo>
                      <a:lnTo>
                        <a:pt x="183" y="312"/>
                      </a:lnTo>
                      <a:lnTo>
                        <a:pt x="174" y="311"/>
                      </a:lnTo>
                      <a:lnTo>
                        <a:pt x="166" y="309"/>
                      </a:lnTo>
                      <a:lnTo>
                        <a:pt x="155" y="307"/>
                      </a:lnTo>
                      <a:lnTo>
                        <a:pt x="146" y="305"/>
                      </a:lnTo>
                      <a:lnTo>
                        <a:pt x="140" y="301"/>
                      </a:lnTo>
                      <a:lnTo>
                        <a:pt x="133" y="298"/>
                      </a:lnTo>
                      <a:lnTo>
                        <a:pt x="125" y="293"/>
                      </a:lnTo>
                      <a:lnTo>
                        <a:pt x="117" y="288"/>
                      </a:lnTo>
                      <a:lnTo>
                        <a:pt x="110" y="282"/>
                      </a:lnTo>
                      <a:lnTo>
                        <a:pt x="102" y="275"/>
                      </a:lnTo>
                      <a:lnTo>
                        <a:pt x="95" y="268"/>
                      </a:lnTo>
                      <a:lnTo>
                        <a:pt x="88" y="260"/>
                      </a:lnTo>
                      <a:lnTo>
                        <a:pt x="90" y="261"/>
                      </a:lnTo>
                      <a:lnTo>
                        <a:pt x="92" y="266"/>
                      </a:lnTo>
                      <a:lnTo>
                        <a:pt x="95" y="271"/>
                      </a:lnTo>
                      <a:lnTo>
                        <a:pt x="101" y="278"/>
                      </a:lnTo>
                      <a:lnTo>
                        <a:pt x="109" y="288"/>
                      </a:lnTo>
                      <a:lnTo>
                        <a:pt x="118" y="296"/>
                      </a:lnTo>
                      <a:lnTo>
                        <a:pt x="130" y="305"/>
                      </a:lnTo>
                      <a:lnTo>
                        <a:pt x="144" y="313"/>
                      </a:lnTo>
                      <a:lnTo>
                        <a:pt x="147" y="314"/>
                      </a:lnTo>
                      <a:lnTo>
                        <a:pt x="151" y="316"/>
                      </a:lnTo>
                      <a:lnTo>
                        <a:pt x="155" y="317"/>
                      </a:lnTo>
                      <a:lnTo>
                        <a:pt x="160" y="319"/>
                      </a:lnTo>
                      <a:close/>
                    </a:path>
                  </a:pathLst>
                </a:custGeom>
                <a:solidFill>
                  <a:srgbClr val="FFFFFF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5939" name="Freeform 99"/>
                <p:cNvSpPr>
                  <a:spLocks/>
                </p:cNvSpPr>
                <p:nvPr/>
              </p:nvSpPr>
              <p:spPr bwMode="auto">
                <a:xfrm>
                  <a:off x="3602" y="2757"/>
                  <a:ext cx="38" cy="11"/>
                </a:xfrm>
                <a:custGeom>
                  <a:avLst/>
                  <a:gdLst/>
                  <a:ahLst/>
                  <a:cxnLst>
                    <a:cxn ang="0">
                      <a:pos x="0" y="9"/>
                    </a:cxn>
                    <a:cxn ang="0">
                      <a:pos x="5" y="9"/>
                    </a:cxn>
                    <a:cxn ang="0">
                      <a:pos x="11" y="9"/>
                    </a:cxn>
                    <a:cxn ang="0">
                      <a:pos x="16" y="8"/>
                    </a:cxn>
                    <a:cxn ang="0">
                      <a:pos x="21" y="5"/>
                    </a:cxn>
                    <a:cxn ang="0">
                      <a:pos x="27" y="3"/>
                    </a:cxn>
                    <a:cxn ang="0">
                      <a:pos x="33" y="2"/>
                    </a:cxn>
                    <a:cxn ang="0">
                      <a:pos x="39" y="2"/>
                    </a:cxn>
                    <a:cxn ang="0">
                      <a:pos x="44" y="2"/>
                    </a:cxn>
                    <a:cxn ang="0">
                      <a:pos x="48" y="2"/>
                    </a:cxn>
                    <a:cxn ang="0">
                      <a:pos x="50" y="2"/>
                    </a:cxn>
                    <a:cxn ang="0">
                      <a:pos x="57" y="1"/>
                    </a:cxn>
                    <a:cxn ang="0">
                      <a:pos x="72" y="1"/>
                    </a:cxn>
                    <a:cxn ang="0">
                      <a:pos x="73" y="1"/>
                    </a:cxn>
                    <a:cxn ang="0">
                      <a:pos x="74" y="1"/>
                    </a:cxn>
                    <a:cxn ang="0">
                      <a:pos x="74" y="1"/>
                    </a:cxn>
                    <a:cxn ang="0">
                      <a:pos x="76" y="0"/>
                    </a:cxn>
                    <a:cxn ang="0">
                      <a:pos x="73" y="3"/>
                    </a:cxn>
                    <a:cxn ang="0">
                      <a:pos x="66" y="10"/>
                    </a:cxn>
                    <a:cxn ang="0">
                      <a:pos x="57" y="17"/>
                    </a:cxn>
                    <a:cxn ang="0">
                      <a:pos x="44" y="21"/>
                    </a:cxn>
                    <a:cxn ang="0">
                      <a:pos x="39" y="23"/>
                    </a:cxn>
                    <a:cxn ang="0">
                      <a:pos x="33" y="23"/>
                    </a:cxn>
                    <a:cxn ang="0">
                      <a:pos x="27" y="23"/>
                    </a:cxn>
                    <a:cxn ang="0">
                      <a:pos x="23" y="21"/>
                    </a:cxn>
                    <a:cxn ang="0">
                      <a:pos x="17" y="19"/>
                    </a:cxn>
                    <a:cxn ang="0">
                      <a:pos x="11" y="17"/>
                    </a:cxn>
                    <a:cxn ang="0">
                      <a:pos x="5" y="13"/>
                    </a:cxn>
                    <a:cxn ang="0">
                      <a:pos x="0" y="9"/>
                    </a:cxn>
                  </a:cxnLst>
                  <a:rect l="0" t="0" r="r" b="b"/>
                  <a:pathLst>
                    <a:path w="76" h="23">
                      <a:moveTo>
                        <a:pt x="0" y="9"/>
                      </a:moveTo>
                      <a:lnTo>
                        <a:pt x="5" y="9"/>
                      </a:lnTo>
                      <a:lnTo>
                        <a:pt x="11" y="9"/>
                      </a:lnTo>
                      <a:lnTo>
                        <a:pt x="16" y="8"/>
                      </a:lnTo>
                      <a:lnTo>
                        <a:pt x="21" y="5"/>
                      </a:lnTo>
                      <a:lnTo>
                        <a:pt x="27" y="3"/>
                      </a:lnTo>
                      <a:lnTo>
                        <a:pt x="33" y="2"/>
                      </a:lnTo>
                      <a:lnTo>
                        <a:pt x="39" y="2"/>
                      </a:lnTo>
                      <a:lnTo>
                        <a:pt x="44" y="2"/>
                      </a:lnTo>
                      <a:lnTo>
                        <a:pt x="48" y="2"/>
                      </a:lnTo>
                      <a:lnTo>
                        <a:pt x="50" y="2"/>
                      </a:lnTo>
                      <a:lnTo>
                        <a:pt x="57" y="1"/>
                      </a:lnTo>
                      <a:lnTo>
                        <a:pt x="72" y="1"/>
                      </a:lnTo>
                      <a:lnTo>
                        <a:pt x="73" y="1"/>
                      </a:lnTo>
                      <a:lnTo>
                        <a:pt x="74" y="1"/>
                      </a:lnTo>
                      <a:lnTo>
                        <a:pt x="74" y="1"/>
                      </a:lnTo>
                      <a:lnTo>
                        <a:pt x="76" y="0"/>
                      </a:lnTo>
                      <a:lnTo>
                        <a:pt x="73" y="3"/>
                      </a:lnTo>
                      <a:lnTo>
                        <a:pt x="66" y="10"/>
                      </a:lnTo>
                      <a:lnTo>
                        <a:pt x="57" y="17"/>
                      </a:lnTo>
                      <a:lnTo>
                        <a:pt x="44" y="21"/>
                      </a:lnTo>
                      <a:lnTo>
                        <a:pt x="39" y="23"/>
                      </a:lnTo>
                      <a:lnTo>
                        <a:pt x="33" y="23"/>
                      </a:lnTo>
                      <a:lnTo>
                        <a:pt x="27" y="23"/>
                      </a:lnTo>
                      <a:lnTo>
                        <a:pt x="23" y="21"/>
                      </a:lnTo>
                      <a:lnTo>
                        <a:pt x="17" y="19"/>
                      </a:lnTo>
                      <a:lnTo>
                        <a:pt x="11" y="17"/>
                      </a:lnTo>
                      <a:lnTo>
                        <a:pt x="5" y="13"/>
                      </a:lnTo>
                      <a:lnTo>
                        <a:pt x="0" y="9"/>
                      </a:lnTo>
                      <a:close/>
                    </a:path>
                  </a:pathLst>
                </a:custGeom>
                <a:solidFill>
                  <a:srgbClr val="FFFFFF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5940" name="Freeform 100"/>
                <p:cNvSpPr>
                  <a:spLocks/>
                </p:cNvSpPr>
                <p:nvPr/>
              </p:nvSpPr>
              <p:spPr bwMode="auto">
                <a:xfrm>
                  <a:off x="3765" y="2643"/>
                  <a:ext cx="231" cy="198"/>
                </a:xfrm>
                <a:custGeom>
                  <a:avLst/>
                  <a:gdLst/>
                  <a:ahLst/>
                  <a:cxnLst>
                    <a:cxn ang="0">
                      <a:pos x="55" y="392"/>
                    </a:cxn>
                    <a:cxn ang="0">
                      <a:pos x="102" y="395"/>
                    </a:cxn>
                    <a:cxn ang="0">
                      <a:pos x="145" y="395"/>
                    </a:cxn>
                    <a:cxn ang="0">
                      <a:pos x="184" y="393"/>
                    </a:cxn>
                    <a:cxn ang="0">
                      <a:pos x="217" y="390"/>
                    </a:cxn>
                    <a:cxn ang="0">
                      <a:pos x="248" y="387"/>
                    </a:cxn>
                    <a:cxn ang="0">
                      <a:pos x="284" y="391"/>
                    </a:cxn>
                    <a:cxn ang="0">
                      <a:pos x="305" y="393"/>
                    </a:cxn>
                    <a:cxn ang="0">
                      <a:pos x="321" y="391"/>
                    </a:cxn>
                    <a:cxn ang="0">
                      <a:pos x="328" y="375"/>
                    </a:cxn>
                    <a:cxn ang="0">
                      <a:pos x="350" y="333"/>
                    </a:cxn>
                    <a:cxn ang="0">
                      <a:pos x="378" y="305"/>
                    </a:cxn>
                    <a:cxn ang="0">
                      <a:pos x="387" y="290"/>
                    </a:cxn>
                    <a:cxn ang="0">
                      <a:pos x="394" y="267"/>
                    </a:cxn>
                    <a:cxn ang="0">
                      <a:pos x="403" y="236"/>
                    </a:cxn>
                    <a:cxn ang="0">
                      <a:pos x="418" y="209"/>
                    </a:cxn>
                    <a:cxn ang="0">
                      <a:pos x="441" y="188"/>
                    </a:cxn>
                    <a:cxn ang="0">
                      <a:pos x="458" y="165"/>
                    </a:cxn>
                    <a:cxn ang="0">
                      <a:pos x="462" y="144"/>
                    </a:cxn>
                    <a:cxn ang="0">
                      <a:pos x="450" y="117"/>
                    </a:cxn>
                    <a:cxn ang="0">
                      <a:pos x="442" y="67"/>
                    </a:cxn>
                    <a:cxn ang="0">
                      <a:pos x="426" y="31"/>
                    </a:cxn>
                    <a:cxn ang="0">
                      <a:pos x="427" y="8"/>
                    </a:cxn>
                    <a:cxn ang="0">
                      <a:pos x="401" y="7"/>
                    </a:cxn>
                    <a:cxn ang="0">
                      <a:pos x="375" y="6"/>
                    </a:cxn>
                    <a:cxn ang="0">
                      <a:pos x="354" y="4"/>
                    </a:cxn>
                    <a:cxn ang="0">
                      <a:pos x="334" y="2"/>
                    </a:cxn>
                    <a:cxn ang="0">
                      <a:pos x="316" y="1"/>
                    </a:cxn>
                    <a:cxn ang="0">
                      <a:pos x="288" y="0"/>
                    </a:cxn>
                    <a:cxn ang="0">
                      <a:pos x="260" y="0"/>
                    </a:cxn>
                    <a:cxn ang="0">
                      <a:pos x="236" y="0"/>
                    </a:cxn>
                    <a:cxn ang="0">
                      <a:pos x="206" y="0"/>
                    </a:cxn>
                    <a:cxn ang="0">
                      <a:pos x="187" y="0"/>
                    </a:cxn>
                    <a:cxn ang="0">
                      <a:pos x="176" y="0"/>
                    </a:cxn>
                    <a:cxn ang="0">
                      <a:pos x="174" y="0"/>
                    </a:cxn>
                    <a:cxn ang="0">
                      <a:pos x="149" y="0"/>
                    </a:cxn>
                    <a:cxn ang="0">
                      <a:pos x="137" y="1"/>
                    </a:cxn>
                    <a:cxn ang="0">
                      <a:pos x="116" y="4"/>
                    </a:cxn>
                    <a:cxn ang="0">
                      <a:pos x="85" y="11"/>
                    </a:cxn>
                    <a:cxn ang="0">
                      <a:pos x="55" y="18"/>
                    </a:cxn>
                    <a:cxn ang="0">
                      <a:pos x="31" y="25"/>
                    </a:cxn>
                    <a:cxn ang="0">
                      <a:pos x="13" y="32"/>
                    </a:cxn>
                    <a:cxn ang="0">
                      <a:pos x="3" y="35"/>
                    </a:cxn>
                    <a:cxn ang="0">
                      <a:pos x="1" y="37"/>
                    </a:cxn>
                    <a:cxn ang="0">
                      <a:pos x="9" y="63"/>
                    </a:cxn>
                    <a:cxn ang="0">
                      <a:pos x="20" y="88"/>
                    </a:cxn>
                    <a:cxn ang="0">
                      <a:pos x="36" y="99"/>
                    </a:cxn>
                    <a:cxn ang="0">
                      <a:pos x="41" y="122"/>
                    </a:cxn>
                    <a:cxn ang="0">
                      <a:pos x="36" y="131"/>
                    </a:cxn>
                    <a:cxn ang="0">
                      <a:pos x="51" y="163"/>
                    </a:cxn>
                    <a:cxn ang="0">
                      <a:pos x="44" y="157"/>
                    </a:cxn>
                    <a:cxn ang="0">
                      <a:pos x="51" y="185"/>
                    </a:cxn>
                    <a:cxn ang="0">
                      <a:pos x="61" y="222"/>
                    </a:cxn>
                    <a:cxn ang="0">
                      <a:pos x="58" y="277"/>
                    </a:cxn>
                    <a:cxn ang="0">
                      <a:pos x="81" y="310"/>
                    </a:cxn>
                    <a:cxn ang="0">
                      <a:pos x="83" y="316"/>
                    </a:cxn>
                    <a:cxn ang="0">
                      <a:pos x="67" y="346"/>
                    </a:cxn>
                    <a:cxn ang="0">
                      <a:pos x="55" y="369"/>
                    </a:cxn>
                    <a:cxn ang="0">
                      <a:pos x="35" y="380"/>
                    </a:cxn>
                    <a:cxn ang="0">
                      <a:pos x="27" y="383"/>
                    </a:cxn>
                    <a:cxn ang="0">
                      <a:pos x="24" y="387"/>
                    </a:cxn>
                  </a:cxnLst>
                  <a:rect l="0" t="0" r="r" b="b"/>
                  <a:pathLst>
                    <a:path w="463" h="397">
                      <a:moveTo>
                        <a:pt x="24" y="387"/>
                      </a:moveTo>
                      <a:lnTo>
                        <a:pt x="41" y="390"/>
                      </a:lnTo>
                      <a:lnTo>
                        <a:pt x="55" y="392"/>
                      </a:lnTo>
                      <a:lnTo>
                        <a:pt x="72" y="394"/>
                      </a:lnTo>
                      <a:lnTo>
                        <a:pt x="87" y="395"/>
                      </a:lnTo>
                      <a:lnTo>
                        <a:pt x="102" y="395"/>
                      </a:lnTo>
                      <a:lnTo>
                        <a:pt x="116" y="397"/>
                      </a:lnTo>
                      <a:lnTo>
                        <a:pt x="131" y="397"/>
                      </a:lnTo>
                      <a:lnTo>
                        <a:pt x="145" y="395"/>
                      </a:lnTo>
                      <a:lnTo>
                        <a:pt x="159" y="395"/>
                      </a:lnTo>
                      <a:lnTo>
                        <a:pt x="172" y="394"/>
                      </a:lnTo>
                      <a:lnTo>
                        <a:pt x="184" y="393"/>
                      </a:lnTo>
                      <a:lnTo>
                        <a:pt x="196" y="392"/>
                      </a:lnTo>
                      <a:lnTo>
                        <a:pt x="206" y="391"/>
                      </a:lnTo>
                      <a:lnTo>
                        <a:pt x="217" y="390"/>
                      </a:lnTo>
                      <a:lnTo>
                        <a:pt x="225" y="387"/>
                      </a:lnTo>
                      <a:lnTo>
                        <a:pt x="233" y="386"/>
                      </a:lnTo>
                      <a:lnTo>
                        <a:pt x="248" y="387"/>
                      </a:lnTo>
                      <a:lnTo>
                        <a:pt x="261" y="389"/>
                      </a:lnTo>
                      <a:lnTo>
                        <a:pt x="274" y="390"/>
                      </a:lnTo>
                      <a:lnTo>
                        <a:pt x="284" y="391"/>
                      </a:lnTo>
                      <a:lnTo>
                        <a:pt x="293" y="393"/>
                      </a:lnTo>
                      <a:lnTo>
                        <a:pt x="299" y="393"/>
                      </a:lnTo>
                      <a:lnTo>
                        <a:pt x="305" y="393"/>
                      </a:lnTo>
                      <a:lnTo>
                        <a:pt x="309" y="393"/>
                      </a:lnTo>
                      <a:lnTo>
                        <a:pt x="317" y="392"/>
                      </a:lnTo>
                      <a:lnTo>
                        <a:pt x="321" y="391"/>
                      </a:lnTo>
                      <a:lnTo>
                        <a:pt x="325" y="389"/>
                      </a:lnTo>
                      <a:lnTo>
                        <a:pt x="328" y="389"/>
                      </a:lnTo>
                      <a:lnTo>
                        <a:pt x="328" y="375"/>
                      </a:lnTo>
                      <a:lnTo>
                        <a:pt x="332" y="361"/>
                      </a:lnTo>
                      <a:lnTo>
                        <a:pt x="339" y="347"/>
                      </a:lnTo>
                      <a:lnTo>
                        <a:pt x="350" y="333"/>
                      </a:lnTo>
                      <a:lnTo>
                        <a:pt x="363" y="321"/>
                      </a:lnTo>
                      <a:lnTo>
                        <a:pt x="372" y="311"/>
                      </a:lnTo>
                      <a:lnTo>
                        <a:pt x="378" y="305"/>
                      </a:lnTo>
                      <a:lnTo>
                        <a:pt x="382" y="300"/>
                      </a:lnTo>
                      <a:lnTo>
                        <a:pt x="386" y="295"/>
                      </a:lnTo>
                      <a:lnTo>
                        <a:pt x="387" y="290"/>
                      </a:lnTo>
                      <a:lnTo>
                        <a:pt x="389" y="284"/>
                      </a:lnTo>
                      <a:lnTo>
                        <a:pt x="391" y="276"/>
                      </a:lnTo>
                      <a:lnTo>
                        <a:pt x="394" y="267"/>
                      </a:lnTo>
                      <a:lnTo>
                        <a:pt x="396" y="256"/>
                      </a:lnTo>
                      <a:lnTo>
                        <a:pt x="400" y="246"/>
                      </a:lnTo>
                      <a:lnTo>
                        <a:pt x="403" y="236"/>
                      </a:lnTo>
                      <a:lnTo>
                        <a:pt x="406" y="226"/>
                      </a:lnTo>
                      <a:lnTo>
                        <a:pt x="412" y="217"/>
                      </a:lnTo>
                      <a:lnTo>
                        <a:pt x="418" y="209"/>
                      </a:lnTo>
                      <a:lnTo>
                        <a:pt x="426" y="202"/>
                      </a:lnTo>
                      <a:lnTo>
                        <a:pt x="434" y="195"/>
                      </a:lnTo>
                      <a:lnTo>
                        <a:pt x="441" y="188"/>
                      </a:lnTo>
                      <a:lnTo>
                        <a:pt x="448" y="180"/>
                      </a:lnTo>
                      <a:lnTo>
                        <a:pt x="454" y="172"/>
                      </a:lnTo>
                      <a:lnTo>
                        <a:pt x="458" y="165"/>
                      </a:lnTo>
                      <a:lnTo>
                        <a:pt x="462" y="157"/>
                      </a:lnTo>
                      <a:lnTo>
                        <a:pt x="463" y="150"/>
                      </a:lnTo>
                      <a:lnTo>
                        <a:pt x="462" y="144"/>
                      </a:lnTo>
                      <a:lnTo>
                        <a:pt x="457" y="133"/>
                      </a:lnTo>
                      <a:lnTo>
                        <a:pt x="454" y="126"/>
                      </a:lnTo>
                      <a:lnTo>
                        <a:pt x="450" y="117"/>
                      </a:lnTo>
                      <a:lnTo>
                        <a:pt x="450" y="101"/>
                      </a:lnTo>
                      <a:lnTo>
                        <a:pt x="448" y="83"/>
                      </a:lnTo>
                      <a:lnTo>
                        <a:pt x="442" y="67"/>
                      </a:lnTo>
                      <a:lnTo>
                        <a:pt x="434" y="52"/>
                      </a:lnTo>
                      <a:lnTo>
                        <a:pt x="428" y="39"/>
                      </a:lnTo>
                      <a:lnTo>
                        <a:pt x="426" y="31"/>
                      </a:lnTo>
                      <a:lnTo>
                        <a:pt x="426" y="23"/>
                      </a:lnTo>
                      <a:lnTo>
                        <a:pt x="426" y="15"/>
                      </a:lnTo>
                      <a:lnTo>
                        <a:pt x="427" y="8"/>
                      </a:lnTo>
                      <a:lnTo>
                        <a:pt x="418" y="8"/>
                      </a:lnTo>
                      <a:lnTo>
                        <a:pt x="409" y="7"/>
                      </a:lnTo>
                      <a:lnTo>
                        <a:pt x="401" y="7"/>
                      </a:lnTo>
                      <a:lnTo>
                        <a:pt x="393" y="6"/>
                      </a:lnTo>
                      <a:lnTo>
                        <a:pt x="383" y="6"/>
                      </a:lnTo>
                      <a:lnTo>
                        <a:pt x="375" y="6"/>
                      </a:lnTo>
                      <a:lnTo>
                        <a:pt x="368" y="4"/>
                      </a:lnTo>
                      <a:lnTo>
                        <a:pt x="360" y="4"/>
                      </a:lnTo>
                      <a:lnTo>
                        <a:pt x="354" y="4"/>
                      </a:lnTo>
                      <a:lnTo>
                        <a:pt x="347" y="3"/>
                      </a:lnTo>
                      <a:lnTo>
                        <a:pt x="340" y="3"/>
                      </a:lnTo>
                      <a:lnTo>
                        <a:pt x="334" y="2"/>
                      </a:lnTo>
                      <a:lnTo>
                        <a:pt x="327" y="2"/>
                      </a:lnTo>
                      <a:lnTo>
                        <a:pt x="321" y="2"/>
                      </a:lnTo>
                      <a:lnTo>
                        <a:pt x="316" y="1"/>
                      </a:lnTo>
                      <a:lnTo>
                        <a:pt x="310" y="1"/>
                      </a:lnTo>
                      <a:lnTo>
                        <a:pt x="298" y="1"/>
                      </a:lnTo>
                      <a:lnTo>
                        <a:pt x="288" y="0"/>
                      </a:lnTo>
                      <a:lnTo>
                        <a:pt x="278" y="0"/>
                      </a:lnTo>
                      <a:lnTo>
                        <a:pt x="268" y="0"/>
                      </a:lnTo>
                      <a:lnTo>
                        <a:pt x="260" y="0"/>
                      </a:lnTo>
                      <a:lnTo>
                        <a:pt x="251" y="0"/>
                      </a:lnTo>
                      <a:lnTo>
                        <a:pt x="244" y="0"/>
                      </a:lnTo>
                      <a:lnTo>
                        <a:pt x="236" y="0"/>
                      </a:lnTo>
                      <a:lnTo>
                        <a:pt x="225" y="0"/>
                      </a:lnTo>
                      <a:lnTo>
                        <a:pt x="215" y="0"/>
                      </a:lnTo>
                      <a:lnTo>
                        <a:pt x="206" y="0"/>
                      </a:lnTo>
                      <a:lnTo>
                        <a:pt x="199" y="0"/>
                      </a:lnTo>
                      <a:lnTo>
                        <a:pt x="192" y="0"/>
                      </a:lnTo>
                      <a:lnTo>
                        <a:pt x="187" y="0"/>
                      </a:lnTo>
                      <a:lnTo>
                        <a:pt x="182" y="0"/>
                      </a:lnTo>
                      <a:lnTo>
                        <a:pt x="177" y="0"/>
                      </a:lnTo>
                      <a:lnTo>
                        <a:pt x="176" y="0"/>
                      </a:lnTo>
                      <a:lnTo>
                        <a:pt x="176" y="0"/>
                      </a:lnTo>
                      <a:lnTo>
                        <a:pt x="175" y="0"/>
                      </a:lnTo>
                      <a:lnTo>
                        <a:pt x="174" y="0"/>
                      </a:lnTo>
                      <a:lnTo>
                        <a:pt x="162" y="0"/>
                      </a:lnTo>
                      <a:lnTo>
                        <a:pt x="154" y="0"/>
                      </a:lnTo>
                      <a:lnTo>
                        <a:pt x="149" y="0"/>
                      </a:lnTo>
                      <a:lnTo>
                        <a:pt x="145" y="0"/>
                      </a:lnTo>
                      <a:lnTo>
                        <a:pt x="141" y="0"/>
                      </a:lnTo>
                      <a:lnTo>
                        <a:pt x="137" y="1"/>
                      </a:lnTo>
                      <a:lnTo>
                        <a:pt x="131" y="1"/>
                      </a:lnTo>
                      <a:lnTo>
                        <a:pt x="123" y="3"/>
                      </a:lnTo>
                      <a:lnTo>
                        <a:pt x="116" y="4"/>
                      </a:lnTo>
                      <a:lnTo>
                        <a:pt x="107" y="7"/>
                      </a:lnTo>
                      <a:lnTo>
                        <a:pt x="97" y="9"/>
                      </a:lnTo>
                      <a:lnTo>
                        <a:pt x="85" y="11"/>
                      </a:lnTo>
                      <a:lnTo>
                        <a:pt x="74" y="14"/>
                      </a:lnTo>
                      <a:lnTo>
                        <a:pt x="64" y="16"/>
                      </a:lnTo>
                      <a:lnTo>
                        <a:pt x="55" y="18"/>
                      </a:lnTo>
                      <a:lnTo>
                        <a:pt x="50" y="19"/>
                      </a:lnTo>
                      <a:lnTo>
                        <a:pt x="41" y="23"/>
                      </a:lnTo>
                      <a:lnTo>
                        <a:pt x="31" y="25"/>
                      </a:lnTo>
                      <a:lnTo>
                        <a:pt x="24" y="27"/>
                      </a:lnTo>
                      <a:lnTo>
                        <a:pt x="18" y="30"/>
                      </a:lnTo>
                      <a:lnTo>
                        <a:pt x="13" y="32"/>
                      </a:lnTo>
                      <a:lnTo>
                        <a:pt x="8" y="33"/>
                      </a:lnTo>
                      <a:lnTo>
                        <a:pt x="5" y="34"/>
                      </a:lnTo>
                      <a:lnTo>
                        <a:pt x="3" y="35"/>
                      </a:lnTo>
                      <a:lnTo>
                        <a:pt x="1" y="37"/>
                      </a:lnTo>
                      <a:lnTo>
                        <a:pt x="1" y="37"/>
                      </a:lnTo>
                      <a:lnTo>
                        <a:pt x="1" y="37"/>
                      </a:lnTo>
                      <a:lnTo>
                        <a:pt x="0" y="37"/>
                      </a:lnTo>
                      <a:lnTo>
                        <a:pt x="7" y="52"/>
                      </a:lnTo>
                      <a:lnTo>
                        <a:pt x="9" y="63"/>
                      </a:lnTo>
                      <a:lnTo>
                        <a:pt x="11" y="73"/>
                      </a:lnTo>
                      <a:lnTo>
                        <a:pt x="13" y="81"/>
                      </a:lnTo>
                      <a:lnTo>
                        <a:pt x="20" y="88"/>
                      </a:lnTo>
                      <a:lnTo>
                        <a:pt x="28" y="93"/>
                      </a:lnTo>
                      <a:lnTo>
                        <a:pt x="34" y="98"/>
                      </a:lnTo>
                      <a:lnTo>
                        <a:pt x="36" y="99"/>
                      </a:lnTo>
                      <a:lnTo>
                        <a:pt x="28" y="103"/>
                      </a:lnTo>
                      <a:lnTo>
                        <a:pt x="45" y="124"/>
                      </a:lnTo>
                      <a:lnTo>
                        <a:pt x="41" y="122"/>
                      </a:lnTo>
                      <a:lnTo>
                        <a:pt x="32" y="118"/>
                      </a:lnTo>
                      <a:lnTo>
                        <a:pt x="29" y="119"/>
                      </a:lnTo>
                      <a:lnTo>
                        <a:pt x="36" y="131"/>
                      </a:lnTo>
                      <a:lnTo>
                        <a:pt x="46" y="147"/>
                      </a:lnTo>
                      <a:lnTo>
                        <a:pt x="51" y="157"/>
                      </a:lnTo>
                      <a:lnTo>
                        <a:pt x="51" y="163"/>
                      </a:lnTo>
                      <a:lnTo>
                        <a:pt x="51" y="164"/>
                      </a:lnTo>
                      <a:lnTo>
                        <a:pt x="49" y="162"/>
                      </a:lnTo>
                      <a:lnTo>
                        <a:pt x="44" y="157"/>
                      </a:lnTo>
                      <a:lnTo>
                        <a:pt x="42" y="157"/>
                      </a:lnTo>
                      <a:lnTo>
                        <a:pt x="43" y="169"/>
                      </a:lnTo>
                      <a:lnTo>
                        <a:pt x="51" y="185"/>
                      </a:lnTo>
                      <a:lnTo>
                        <a:pt x="59" y="196"/>
                      </a:lnTo>
                      <a:lnTo>
                        <a:pt x="64" y="208"/>
                      </a:lnTo>
                      <a:lnTo>
                        <a:pt x="61" y="222"/>
                      </a:lnTo>
                      <a:lnTo>
                        <a:pt x="55" y="239"/>
                      </a:lnTo>
                      <a:lnTo>
                        <a:pt x="54" y="257"/>
                      </a:lnTo>
                      <a:lnTo>
                        <a:pt x="58" y="277"/>
                      </a:lnTo>
                      <a:lnTo>
                        <a:pt x="66" y="294"/>
                      </a:lnTo>
                      <a:lnTo>
                        <a:pt x="75" y="306"/>
                      </a:lnTo>
                      <a:lnTo>
                        <a:pt x="81" y="310"/>
                      </a:lnTo>
                      <a:lnTo>
                        <a:pt x="84" y="310"/>
                      </a:lnTo>
                      <a:lnTo>
                        <a:pt x="85" y="309"/>
                      </a:lnTo>
                      <a:lnTo>
                        <a:pt x="83" y="316"/>
                      </a:lnTo>
                      <a:lnTo>
                        <a:pt x="76" y="328"/>
                      </a:lnTo>
                      <a:lnTo>
                        <a:pt x="69" y="339"/>
                      </a:lnTo>
                      <a:lnTo>
                        <a:pt x="67" y="346"/>
                      </a:lnTo>
                      <a:lnTo>
                        <a:pt x="66" y="355"/>
                      </a:lnTo>
                      <a:lnTo>
                        <a:pt x="62" y="363"/>
                      </a:lnTo>
                      <a:lnTo>
                        <a:pt x="55" y="369"/>
                      </a:lnTo>
                      <a:lnTo>
                        <a:pt x="49" y="374"/>
                      </a:lnTo>
                      <a:lnTo>
                        <a:pt x="41" y="378"/>
                      </a:lnTo>
                      <a:lnTo>
                        <a:pt x="35" y="380"/>
                      </a:lnTo>
                      <a:lnTo>
                        <a:pt x="30" y="382"/>
                      </a:lnTo>
                      <a:lnTo>
                        <a:pt x="28" y="382"/>
                      </a:lnTo>
                      <a:lnTo>
                        <a:pt x="27" y="383"/>
                      </a:lnTo>
                      <a:lnTo>
                        <a:pt x="27" y="384"/>
                      </a:lnTo>
                      <a:lnTo>
                        <a:pt x="26" y="386"/>
                      </a:lnTo>
                      <a:lnTo>
                        <a:pt x="24" y="387"/>
                      </a:lnTo>
                      <a:close/>
                    </a:path>
                  </a:pathLst>
                </a:custGeom>
                <a:solidFill>
                  <a:srgbClr val="FFFFFF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5941" name="Freeform 101"/>
                <p:cNvSpPr>
                  <a:spLocks/>
                </p:cNvSpPr>
                <p:nvPr/>
              </p:nvSpPr>
              <p:spPr bwMode="auto">
                <a:xfrm>
                  <a:off x="3900" y="2850"/>
                  <a:ext cx="77" cy="120"/>
                </a:xfrm>
                <a:custGeom>
                  <a:avLst/>
                  <a:gdLst/>
                  <a:ahLst/>
                  <a:cxnLst>
                    <a:cxn ang="0">
                      <a:pos x="46" y="9"/>
                    </a:cxn>
                    <a:cxn ang="0">
                      <a:pos x="52" y="26"/>
                    </a:cxn>
                    <a:cxn ang="0">
                      <a:pos x="68" y="51"/>
                    </a:cxn>
                    <a:cxn ang="0">
                      <a:pos x="101" y="87"/>
                    </a:cxn>
                    <a:cxn ang="0">
                      <a:pos x="128" y="122"/>
                    </a:cxn>
                    <a:cxn ang="0">
                      <a:pos x="122" y="144"/>
                    </a:cxn>
                    <a:cxn ang="0">
                      <a:pos x="106" y="167"/>
                    </a:cxn>
                    <a:cxn ang="0">
                      <a:pos x="79" y="189"/>
                    </a:cxn>
                    <a:cxn ang="0">
                      <a:pos x="52" y="197"/>
                    </a:cxn>
                    <a:cxn ang="0">
                      <a:pos x="30" y="197"/>
                    </a:cxn>
                    <a:cxn ang="0">
                      <a:pos x="11" y="199"/>
                    </a:cxn>
                    <a:cxn ang="0">
                      <a:pos x="1" y="205"/>
                    </a:cxn>
                    <a:cxn ang="0">
                      <a:pos x="1" y="218"/>
                    </a:cxn>
                    <a:cxn ang="0">
                      <a:pos x="9" y="233"/>
                    </a:cxn>
                    <a:cxn ang="0">
                      <a:pos x="16" y="229"/>
                    </a:cxn>
                    <a:cxn ang="0">
                      <a:pos x="18" y="210"/>
                    </a:cxn>
                    <a:cxn ang="0">
                      <a:pos x="23" y="212"/>
                    </a:cxn>
                    <a:cxn ang="0">
                      <a:pos x="21" y="225"/>
                    </a:cxn>
                    <a:cxn ang="0">
                      <a:pos x="31" y="223"/>
                    </a:cxn>
                    <a:cxn ang="0">
                      <a:pos x="52" y="215"/>
                    </a:cxn>
                    <a:cxn ang="0">
                      <a:pos x="73" y="210"/>
                    </a:cxn>
                    <a:cxn ang="0">
                      <a:pos x="93" y="207"/>
                    </a:cxn>
                    <a:cxn ang="0">
                      <a:pos x="110" y="197"/>
                    </a:cxn>
                    <a:cxn ang="0">
                      <a:pos x="128" y="175"/>
                    </a:cxn>
                    <a:cxn ang="0">
                      <a:pos x="144" y="151"/>
                    </a:cxn>
                    <a:cxn ang="0">
                      <a:pos x="153" y="133"/>
                    </a:cxn>
                    <a:cxn ang="0">
                      <a:pos x="140" y="116"/>
                    </a:cxn>
                    <a:cxn ang="0">
                      <a:pos x="107" y="82"/>
                    </a:cxn>
                    <a:cxn ang="0">
                      <a:pos x="77" y="47"/>
                    </a:cxn>
                    <a:cxn ang="0">
                      <a:pos x="60" y="16"/>
                    </a:cxn>
                    <a:cxn ang="0">
                      <a:pos x="53" y="2"/>
                    </a:cxn>
                    <a:cxn ang="0">
                      <a:pos x="47" y="0"/>
                    </a:cxn>
                  </a:cxnLst>
                  <a:rect l="0" t="0" r="r" b="b"/>
                  <a:pathLst>
                    <a:path w="154" h="238">
                      <a:moveTo>
                        <a:pt x="46" y="0"/>
                      </a:moveTo>
                      <a:lnTo>
                        <a:pt x="46" y="9"/>
                      </a:lnTo>
                      <a:lnTo>
                        <a:pt x="48" y="17"/>
                      </a:lnTo>
                      <a:lnTo>
                        <a:pt x="52" y="26"/>
                      </a:lnTo>
                      <a:lnTo>
                        <a:pt x="58" y="38"/>
                      </a:lnTo>
                      <a:lnTo>
                        <a:pt x="68" y="51"/>
                      </a:lnTo>
                      <a:lnTo>
                        <a:pt x="83" y="67"/>
                      </a:lnTo>
                      <a:lnTo>
                        <a:pt x="101" y="87"/>
                      </a:lnTo>
                      <a:lnTo>
                        <a:pt x="126" y="112"/>
                      </a:lnTo>
                      <a:lnTo>
                        <a:pt x="128" y="122"/>
                      </a:lnTo>
                      <a:lnTo>
                        <a:pt x="126" y="132"/>
                      </a:lnTo>
                      <a:lnTo>
                        <a:pt x="122" y="144"/>
                      </a:lnTo>
                      <a:lnTo>
                        <a:pt x="115" y="155"/>
                      </a:lnTo>
                      <a:lnTo>
                        <a:pt x="106" y="167"/>
                      </a:lnTo>
                      <a:lnTo>
                        <a:pt x="93" y="178"/>
                      </a:lnTo>
                      <a:lnTo>
                        <a:pt x="79" y="189"/>
                      </a:lnTo>
                      <a:lnTo>
                        <a:pt x="62" y="197"/>
                      </a:lnTo>
                      <a:lnTo>
                        <a:pt x="52" y="197"/>
                      </a:lnTo>
                      <a:lnTo>
                        <a:pt x="40" y="197"/>
                      </a:lnTo>
                      <a:lnTo>
                        <a:pt x="30" y="197"/>
                      </a:lnTo>
                      <a:lnTo>
                        <a:pt x="21" y="198"/>
                      </a:lnTo>
                      <a:lnTo>
                        <a:pt x="11" y="199"/>
                      </a:lnTo>
                      <a:lnTo>
                        <a:pt x="6" y="201"/>
                      </a:lnTo>
                      <a:lnTo>
                        <a:pt x="1" y="205"/>
                      </a:lnTo>
                      <a:lnTo>
                        <a:pt x="0" y="209"/>
                      </a:lnTo>
                      <a:lnTo>
                        <a:pt x="1" y="218"/>
                      </a:lnTo>
                      <a:lnTo>
                        <a:pt x="3" y="227"/>
                      </a:lnTo>
                      <a:lnTo>
                        <a:pt x="9" y="233"/>
                      </a:lnTo>
                      <a:lnTo>
                        <a:pt x="17" y="238"/>
                      </a:lnTo>
                      <a:lnTo>
                        <a:pt x="16" y="229"/>
                      </a:lnTo>
                      <a:lnTo>
                        <a:pt x="16" y="218"/>
                      </a:lnTo>
                      <a:lnTo>
                        <a:pt x="18" y="210"/>
                      </a:lnTo>
                      <a:lnTo>
                        <a:pt x="26" y="204"/>
                      </a:lnTo>
                      <a:lnTo>
                        <a:pt x="23" y="212"/>
                      </a:lnTo>
                      <a:lnTo>
                        <a:pt x="22" y="218"/>
                      </a:lnTo>
                      <a:lnTo>
                        <a:pt x="21" y="225"/>
                      </a:lnTo>
                      <a:lnTo>
                        <a:pt x="21" y="230"/>
                      </a:lnTo>
                      <a:lnTo>
                        <a:pt x="31" y="223"/>
                      </a:lnTo>
                      <a:lnTo>
                        <a:pt x="41" y="217"/>
                      </a:lnTo>
                      <a:lnTo>
                        <a:pt x="52" y="215"/>
                      </a:lnTo>
                      <a:lnTo>
                        <a:pt x="63" y="213"/>
                      </a:lnTo>
                      <a:lnTo>
                        <a:pt x="73" y="210"/>
                      </a:lnTo>
                      <a:lnTo>
                        <a:pt x="84" y="209"/>
                      </a:lnTo>
                      <a:lnTo>
                        <a:pt x="93" y="207"/>
                      </a:lnTo>
                      <a:lnTo>
                        <a:pt x="101" y="204"/>
                      </a:lnTo>
                      <a:lnTo>
                        <a:pt x="110" y="197"/>
                      </a:lnTo>
                      <a:lnTo>
                        <a:pt x="119" y="187"/>
                      </a:lnTo>
                      <a:lnTo>
                        <a:pt x="128" y="175"/>
                      </a:lnTo>
                      <a:lnTo>
                        <a:pt x="137" y="162"/>
                      </a:lnTo>
                      <a:lnTo>
                        <a:pt x="144" y="151"/>
                      </a:lnTo>
                      <a:lnTo>
                        <a:pt x="149" y="140"/>
                      </a:lnTo>
                      <a:lnTo>
                        <a:pt x="153" y="133"/>
                      </a:lnTo>
                      <a:lnTo>
                        <a:pt x="154" y="131"/>
                      </a:lnTo>
                      <a:lnTo>
                        <a:pt x="140" y="116"/>
                      </a:lnTo>
                      <a:lnTo>
                        <a:pt x="124" y="99"/>
                      </a:lnTo>
                      <a:lnTo>
                        <a:pt x="107" y="82"/>
                      </a:lnTo>
                      <a:lnTo>
                        <a:pt x="92" y="64"/>
                      </a:lnTo>
                      <a:lnTo>
                        <a:pt x="77" y="47"/>
                      </a:lnTo>
                      <a:lnTo>
                        <a:pt x="67" y="31"/>
                      </a:lnTo>
                      <a:lnTo>
                        <a:pt x="60" y="16"/>
                      </a:lnTo>
                      <a:lnTo>
                        <a:pt x="57" y="3"/>
                      </a:lnTo>
                      <a:lnTo>
                        <a:pt x="53" y="2"/>
                      </a:lnTo>
                      <a:lnTo>
                        <a:pt x="49" y="1"/>
                      </a:lnTo>
                      <a:lnTo>
                        <a:pt x="47" y="0"/>
                      </a:lnTo>
                      <a:lnTo>
                        <a:pt x="46" y="0"/>
                      </a:lnTo>
                      <a:close/>
                    </a:path>
                  </a:pathLst>
                </a:custGeom>
                <a:solidFill>
                  <a:srgbClr val="FFFFFF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5942" name="Freeform 102"/>
                <p:cNvSpPr>
                  <a:spLocks/>
                </p:cNvSpPr>
                <p:nvPr/>
              </p:nvSpPr>
              <p:spPr bwMode="auto">
                <a:xfrm>
                  <a:off x="3726" y="2884"/>
                  <a:ext cx="51" cy="79"/>
                </a:xfrm>
                <a:custGeom>
                  <a:avLst/>
                  <a:gdLst/>
                  <a:ahLst/>
                  <a:cxnLst>
                    <a:cxn ang="0">
                      <a:pos x="30" y="84"/>
                    </a:cxn>
                    <a:cxn ang="0">
                      <a:pos x="21" y="99"/>
                    </a:cxn>
                    <a:cxn ang="0">
                      <a:pos x="11" y="114"/>
                    </a:cxn>
                    <a:cxn ang="0">
                      <a:pos x="2" y="127"/>
                    </a:cxn>
                    <a:cxn ang="0">
                      <a:pos x="0" y="138"/>
                    </a:cxn>
                    <a:cxn ang="0">
                      <a:pos x="1" y="143"/>
                    </a:cxn>
                    <a:cxn ang="0">
                      <a:pos x="2" y="147"/>
                    </a:cxn>
                    <a:cxn ang="0">
                      <a:pos x="5" y="150"/>
                    </a:cxn>
                    <a:cxn ang="0">
                      <a:pos x="8" y="153"/>
                    </a:cxn>
                    <a:cxn ang="0">
                      <a:pos x="7" y="145"/>
                    </a:cxn>
                    <a:cxn ang="0">
                      <a:pos x="7" y="139"/>
                    </a:cxn>
                    <a:cxn ang="0">
                      <a:pos x="11" y="134"/>
                    </a:cxn>
                    <a:cxn ang="0">
                      <a:pos x="19" y="128"/>
                    </a:cxn>
                    <a:cxn ang="0">
                      <a:pos x="14" y="139"/>
                    </a:cxn>
                    <a:cxn ang="0">
                      <a:pos x="14" y="147"/>
                    </a:cxn>
                    <a:cxn ang="0">
                      <a:pos x="14" y="153"/>
                    </a:cxn>
                    <a:cxn ang="0">
                      <a:pos x="15" y="155"/>
                    </a:cxn>
                    <a:cxn ang="0">
                      <a:pos x="17" y="156"/>
                    </a:cxn>
                    <a:cxn ang="0">
                      <a:pos x="21" y="157"/>
                    </a:cxn>
                    <a:cxn ang="0">
                      <a:pos x="24" y="158"/>
                    </a:cxn>
                    <a:cxn ang="0">
                      <a:pos x="30" y="157"/>
                    </a:cxn>
                    <a:cxn ang="0">
                      <a:pos x="32" y="157"/>
                    </a:cxn>
                    <a:cxn ang="0">
                      <a:pos x="34" y="157"/>
                    </a:cxn>
                    <a:cxn ang="0">
                      <a:pos x="36" y="157"/>
                    </a:cxn>
                    <a:cxn ang="0">
                      <a:pos x="37" y="157"/>
                    </a:cxn>
                    <a:cxn ang="0">
                      <a:pos x="36" y="149"/>
                    </a:cxn>
                    <a:cxn ang="0">
                      <a:pos x="36" y="142"/>
                    </a:cxn>
                    <a:cxn ang="0">
                      <a:pos x="39" y="137"/>
                    </a:cxn>
                    <a:cxn ang="0">
                      <a:pos x="47" y="131"/>
                    </a:cxn>
                    <a:cxn ang="0">
                      <a:pos x="43" y="141"/>
                    </a:cxn>
                    <a:cxn ang="0">
                      <a:pos x="43" y="149"/>
                    </a:cxn>
                    <a:cxn ang="0">
                      <a:pos x="44" y="155"/>
                    </a:cxn>
                    <a:cxn ang="0">
                      <a:pos x="45" y="157"/>
                    </a:cxn>
                    <a:cxn ang="0">
                      <a:pos x="53" y="156"/>
                    </a:cxn>
                    <a:cxn ang="0">
                      <a:pos x="59" y="156"/>
                    </a:cxn>
                    <a:cxn ang="0">
                      <a:pos x="65" y="155"/>
                    </a:cxn>
                    <a:cxn ang="0">
                      <a:pos x="70" y="155"/>
                    </a:cxn>
                    <a:cxn ang="0">
                      <a:pos x="74" y="154"/>
                    </a:cxn>
                    <a:cxn ang="0">
                      <a:pos x="77" y="153"/>
                    </a:cxn>
                    <a:cxn ang="0">
                      <a:pos x="81" y="151"/>
                    </a:cxn>
                    <a:cxn ang="0">
                      <a:pos x="84" y="149"/>
                    </a:cxn>
                    <a:cxn ang="0">
                      <a:pos x="91" y="138"/>
                    </a:cxn>
                    <a:cxn ang="0">
                      <a:pos x="98" y="118"/>
                    </a:cxn>
                    <a:cxn ang="0">
                      <a:pos x="101" y="95"/>
                    </a:cxn>
                    <a:cxn ang="0">
                      <a:pos x="100" y="73"/>
                    </a:cxn>
                    <a:cxn ang="0">
                      <a:pos x="97" y="56"/>
                    </a:cxn>
                    <a:cxn ang="0">
                      <a:pos x="93" y="36"/>
                    </a:cxn>
                    <a:cxn ang="0">
                      <a:pos x="90" y="17"/>
                    </a:cxn>
                    <a:cxn ang="0">
                      <a:pos x="85" y="0"/>
                    </a:cxn>
                    <a:cxn ang="0">
                      <a:pos x="81" y="13"/>
                    </a:cxn>
                    <a:cxn ang="0">
                      <a:pos x="75" y="24"/>
                    </a:cxn>
                    <a:cxn ang="0">
                      <a:pos x="70" y="32"/>
                    </a:cxn>
                    <a:cxn ang="0">
                      <a:pos x="66" y="40"/>
                    </a:cxn>
                    <a:cxn ang="0">
                      <a:pos x="61" y="46"/>
                    </a:cxn>
                    <a:cxn ang="0">
                      <a:pos x="57" y="50"/>
                    </a:cxn>
                    <a:cxn ang="0">
                      <a:pos x="53" y="55"/>
                    </a:cxn>
                    <a:cxn ang="0">
                      <a:pos x="50" y="59"/>
                    </a:cxn>
                    <a:cxn ang="0">
                      <a:pos x="45" y="66"/>
                    </a:cxn>
                    <a:cxn ang="0">
                      <a:pos x="39" y="72"/>
                    </a:cxn>
                    <a:cxn ang="0">
                      <a:pos x="35" y="78"/>
                    </a:cxn>
                    <a:cxn ang="0">
                      <a:pos x="30" y="84"/>
                    </a:cxn>
                  </a:cxnLst>
                  <a:rect l="0" t="0" r="r" b="b"/>
                  <a:pathLst>
                    <a:path w="101" h="158">
                      <a:moveTo>
                        <a:pt x="30" y="84"/>
                      </a:moveTo>
                      <a:lnTo>
                        <a:pt x="21" y="99"/>
                      </a:lnTo>
                      <a:lnTo>
                        <a:pt x="11" y="114"/>
                      </a:lnTo>
                      <a:lnTo>
                        <a:pt x="2" y="127"/>
                      </a:lnTo>
                      <a:lnTo>
                        <a:pt x="0" y="138"/>
                      </a:lnTo>
                      <a:lnTo>
                        <a:pt x="1" y="143"/>
                      </a:lnTo>
                      <a:lnTo>
                        <a:pt x="2" y="147"/>
                      </a:lnTo>
                      <a:lnTo>
                        <a:pt x="5" y="150"/>
                      </a:lnTo>
                      <a:lnTo>
                        <a:pt x="8" y="153"/>
                      </a:lnTo>
                      <a:lnTo>
                        <a:pt x="7" y="145"/>
                      </a:lnTo>
                      <a:lnTo>
                        <a:pt x="7" y="139"/>
                      </a:lnTo>
                      <a:lnTo>
                        <a:pt x="11" y="134"/>
                      </a:lnTo>
                      <a:lnTo>
                        <a:pt x="19" y="128"/>
                      </a:lnTo>
                      <a:lnTo>
                        <a:pt x="14" y="139"/>
                      </a:lnTo>
                      <a:lnTo>
                        <a:pt x="14" y="147"/>
                      </a:lnTo>
                      <a:lnTo>
                        <a:pt x="14" y="153"/>
                      </a:lnTo>
                      <a:lnTo>
                        <a:pt x="15" y="155"/>
                      </a:lnTo>
                      <a:lnTo>
                        <a:pt x="17" y="156"/>
                      </a:lnTo>
                      <a:lnTo>
                        <a:pt x="21" y="157"/>
                      </a:lnTo>
                      <a:lnTo>
                        <a:pt x="24" y="158"/>
                      </a:lnTo>
                      <a:lnTo>
                        <a:pt x="30" y="157"/>
                      </a:lnTo>
                      <a:lnTo>
                        <a:pt x="32" y="157"/>
                      </a:lnTo>
                      <a:lnTo>
                        <a:pt x="34" y="157"/>
                      </a:lnTo>
                      <a:lnTo>
                        <a:pt x="36" y="157"/>
                      </a:lnTo>
                      <a:lnTo>
                        <a:pt x="37" y="157"/>
                      </a:lnTo>
                      <a:lnTo>
                        <a:pt x="36" y="149"/>
                      </a:lnTo>
                      <a:lnTo>
                        <a:pt x="36" y="142"/>
                      </a:lnTo>
                      <a:lnTo>
                        <a:pt x="39" y="137"/>
                      </a:lnTo>
                      <a:lnTo>
                        <a:pt x="47" y="131"/>
                      </a:lnTo>
                      <a:lnTo>
                        <a:pt x="43" y="141"/>
                      </a:lnTo>
                      <a:lnTo>
                        <a:pt x="43" y="149"/>
                      </a:lnTo>
                      <a:lnTo>
                        <a:pt x="44" y="155"/>
                      </a:lnTo>
                      <a:lnTo>
                        <a:pt x="45" y="157"/>
                      </a:lnTo>
                      <a:lnTo>
                        <a:pt x="53" y="156"/>
                      </a:lnTo>
                      <a:lnTo>
                        <a:pt x="59" y="156"/>
                      </a:lnTo>
                      <a:lnTo>
                        <a:pt x="65" y="155"/>
                      </a:lnTo>
                      <a:lnTo>
                        <a:pt x="70" y="155"/>
                      </a:lnTo>
                      <a:lnTo>
                        <a:pt x="74" y="154"/>
                      </a:lnTo>
                      <a:lnTo>
                        <a:pt x="77" y="153"/>
                      </a:lnTo>
                      <a:lnTo>
                        <a:pt x="81" y="151"/>
                      </a:lnTo>
                      <a:lnTo>
                        <a:pt x="84" y="149"/>
                      </a:lnTo>
                      <a:lnTo>
                        <a:pt x="91" y="138"/>
                      </a:lnTo>
                      <a:lnTo>
                        <a:pt x="98" y="118"/>
                      </a:lnTo>
                      <a:lnTo>
                        <a:pt x="101" y="95"/>
                      </a:lnTo>
                      <a:lnTo>
                        <a:pt x="100" y="73"/>
                      </a:lnTo>
                      <a:lnTo>
                        <a:pt x="97" y="56"/>
                      </a:lnTo>
                      <a:lnTo>
                        <a:pt x="93" y="36"/>
                      </a:lnTo>
                      <a:lnTo>
                        <a:pt x="90" y="17"/>
                      </a:lnTo>
                      <a:lnTo>
                        <a:pt x="85" y="0"/>
                      </a:lnTo>
                      <a:lnTo>
                        <a:pt x="81" y="13"/>
                      </a:lnTo>
                      <a:lnTo>
                        <a:pt x="75" y="24"/>
                      </a:lnTo>
                      <a:lnTo>
                        <a:pt x="70" y="32"/>
                      </a:lnTo>
                      <a:lnTo>
                        <a:pt x="66" y="40"/>
                      </a:lnTo>
                      <a:lnTo>
                        <a:pt x="61" y="46"/>
                      </a:lnTo>
                      <a:lnTo>
                        <a:pt x="57" y="50"/>
                      </a:lnTo>
                      <a:lnTo>
                        <a:pt x="53" y="55"/>
                      </a:lnTo>
                      <a:lnTo>
                        <a:pt x="50" y="59"/>
                      </a:lnTo>
                      <a:lnTo>
                        <a:pt x="45" y="66"/>
                      </a:lnTo>
                      <a:lnTo>
                        <a:pt x="39" y="72"/>
                      </a:lnTo>
                      <a:lnTo>
                        <a:pt x="35" y="78"/>
                      </a:lnTo>
                      <a:lnTo>
                        <a:pt x="30" y="84"/>
                      </a:lnTo>
                      <a:close/>
                    </a:path>
                  </a:pathLst>
                </a:custGeom>
                <a:solidFill>
                  <a:srgbClr val="FFFFFF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5943" name="Freeform 103"/>
                <p:cNvSpPr>
                  <a:spLocks/>
                </p:cNvSpPr>
                <p:nvPr/>
              </p:nvSpPr>
              <p:spPr bwMode="auto">
                <a:xfrm>
                  <a:off x="3566" y="2695"/>
                  <a:ext cx="33" cy="22"/>
                </a:xfrm>
                <a:custGeom>
                  <a:avLst/>
                  <a:gdLst/>
                  <a:ahLst/>
                  <a:cxnLst>
                    <a:cxn ang="0">
                      <a:pos x="66" y="28"/>
                    </a:cxn>
                    <a:cxn ang="0">
                      <a:pos x="58" y="16"/>
                    </a:cxn>
                    <a:cxn ang="0">
                      <a:pos x="52" y="8"/>
                    </a:cxn>
                    <a:cxn ang="0">
                      <a:pos x="46" y="4"/>
                    </a:cxn>
                    <a:cxn ang="0">
                      <a:pos x="39" y="1"/>
                    </a:cxn>
                    <a:cxn ang="0">
                      <a:pos x="29" y="0"/>
                    </a:cxn>
                    <a:cxn ang="0">
                      <a:pos x="21" y="1"/>
                    </a:cxn>
                    <a:cxn ang="0">
                      <a:pos x="14" y="4"/>
                    </a:cxn>
                    <a:cxn ang="0">
                      <a:pos x="9" y="7"/>
                    </a:cxn>
                    <a:cxn ang="0">
                      <a:pos x="5" y="11"/>
                    </a:cxn>
                    <a:cxn ang="0">
                      <a:pos x="3" y="14"/>
                    </a:cxn>
                    <a:cxn ang="0">
                      <a:pos x="0" y="16"/>
                    </a:cxn>
                    <a:cxn ang="0">
                      <a:pos x="0" y="18"/>
                    </a:cxn>
                    <a:cxn ang="0">
                      <a:pos x="6" y="28"/>
                    </a:cxn>
                    <a:cxn ang="0">
                      <a:pos x="12" y="35"/>
                    </a:cxn>
                    <a:cxn ang="0">
                      <a:pos x="18" y="41"/>
                    </a:cxn>
                    <a:cxn ang="0">
                      <a:pos x="26" y="44"/>
                    </a:cxn>
                    <a:cxn ang="0">
                      <a:pos x="34" y="45"/>
                    </a:cxn>
                    <a:cxn ang="0">
                      <a:pos x="41" y="44"/>
                    </a:cxn>
                    <a:cxn ang="0">
                      <a:pos x="47" y="42"/>
                    </a:cxn>
                    <a:cxn ang="0">
                      <a:pos x="53" y="38"/>
                    </a:cxn>
                    <a:cxn ang="0">
                      <a:pos x="59" y="35"/>
                    </a:cxn>
                    <a:cxn ang="0">
                      <a:pos x="62" y="31"/>
                    </a:cxn>
                    <a:cxn ang="0">
                      <a:pos x="65" y="29"/>
                    </a:cxn>
                    <a:cxn ang="0">
                      <a:pos x="66" y="28"/>
                    </a:cxn>
                  </a:cxnLst>
                  <a:rect l="0" t="0" r="r" b="b"/>
                  <a:pathLst>
                    <a:path w="66" h="45">
                      <a:moveTo>
                        <a:pt x="66" y="28"/>
                      </a:moveTo>
                      <a:lnTo>
                        <a:pt x="58" y="16"/>
                      </a:lnTo>
                      <a:lnTo>
                        <a:pt x="52" y="8"/>
                      </a:lnTo>
                      <a:lnTo>
                        <a:pt x="46" y="4"/>
                      </a:lnTo>
                      <a:lnTo>
                        <a:pt x="39" y="1"/>
                      </a:lnTo>
                      <a:lnTo>
                        <a:pt x="29" y="0"/>
                      </a:lnTo>
                      <a:lnTo>
                        <a:pt x="21" y="1"/>
                      </a:lnTo>
                      <a:lnTo>
                        <a:pt x="14" y="4"/>
                      </a:lnTo>
                      <a:lnTo>
                        <a:pt x="9" y="7"/>
                      </a:lnTo>
                      <a:lnTo>
                        <a:pt x="5" y="11"/>
                      </a:lnTo>
                      <a:lnTo>
                        <a:pt x="3" y="14"/>
                      </a:lnTo>
                      <a:lnTo>
                        <a:pt x="0" y="16"/>
                      </a:lnTo>
                      <a:lnTo>
                        <a:pt x="0" y="18"/>
                      </a:lnTo>
                      <a:lnTo>
                        <a:pt x="6" y="28"/>
                      </a:lnTo>
                      <a:lnTo>
                        <a:pt x="12" y="35"/>
                      </a:lnTo>
                      <a:lnTo>
                        <a:pt x="18" y="41"/>
                      </a:lnTo>
                      <a:lnTo>
                        <a:pt x="26" y="44"/>
                      </a:lnTo>
                      <a:lnTo>
                        <a:pt x="34" y="45"/>
                      </a:lnTo>
                      <a:lnTo>
                        <a:pt x="41" y="44"/>
                      </a:lnTo>
                      <a:lnTo>
                        <a:pt x="47" y="42"/>
                      </a:lnTo>
                      <a:lnTo>
                        <a:pt x="53" y="38"/>
                      </a:lnTo>
                      <a:lnTo>
                        <a:pt x="59" y="35"/>
                      </a:lnTo>
                      <a:lnTo>
                        <a:pt x="62" y="31"/>
                      </a:lnTo>
                      <a:lnTo>
                        <a:pt x="65" y="29"/>
                      </a:lnTo>
                      <a:lnTo>
                        <a:pt x="66" y="28"/>
                      </a:lnTo>
                      <a:close/>
                    </a:path>
                  </a:pathLst>
                </a:custGeom>
                <a:solidFill>
                  <a:srgbClr val="000000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5944" name="Freeform 104"/>
                <p:cNvSpPr>
                  <a:spLocks/>
                </p:cNvSpPr>
                <p:nvPr/>
              </p:nvSpPr>
              <p:spPr bwMode="auto">
                <a:xfrm>
                  <a:off x="3632" y="2688"/>
                  <a:ext cx="31" cy="23"/>
                </a:xfrm>
                <a:custGeom>
                  <a:avLst/>
                  <a:gdLst/>
                  <a:ahLst/>
                  <a:cxnLst>
                    <a:cxn ang="0">
                      <a:pos x="0" y="34"/>
                    </a:cxn>
                    <a:cxn ang="0">
                      <a:pos x="6" y="22"/>
                    </a:cxn>
                    <a:cxn ang="0">
                      <a:pos x="11" y="12"/>
                    </a:cxn>
                    <a:cxn ang="0">
                      <a:pos x="17" y="7"/>
                    </a:cxn>
                    <a:cxn ang="0">
                      <a:pos x="22" y="3"/>
                    </a:cxn>
                    <a:cxn ang="0">
                      <a:pos x="32" y="1"/>
                    </a:cxn>
                    <a:cxn ang="0">
                      <a:pos x="41" y="0"/>
                    </a:cxn>
                    <a:cxn ang="0">
                      <a:pos x="48" y="2"/>
                    </a:cxn>
                    <a:cxn ang="0">
                      <a:pos x="53" y="4"/>
                    </a:cxn>
                    <a:cxn ang="0">
                      <a:pos x="58" y="7"/>
                    </a:cxn>
                    <a:cxn ang="0">
                      <a:pos x="61" y="9"/>
                    </a:cxn>
                    <a:cxn ang="0">
                      <a:pos x="63" y="11"/>
                    </a:cxn>
                    <a:cxn ang="0">
                      <a:pos x="64" y="12"/>
                    </a:cxn>
                    <a:cxn ang="0">
                      <a:pos x="60" y="23"/>
                    </a:cxn>
                    <a:cxn ang="0">
                      <a:pos x="56" y="32"/>
                    </a:cxn>
                    <a:cxn ang="0">
                      <a:pos x="50" y="38"/>
                    </a:cxn>
                    <a:cxn ang="0">
                      <a:pos x="43" y="42"/>
                    </a:cxn>
                    <a:cxn ang="0">
                      <a:pos x="36" y="45"/>
                    </a:cxn>
                    <a:cxn ang="0">
                      <a:pos x="28" y="46"/>
                    </a:cxn>
                    <a:cxn ang="0">
                      <a:pos x="21" y="45"/>
                    </a:cxn>
                    <a:cxn ang="0">
                      <a:pos x="14" y="42"/>
                    </a:cxn>
                    <a:cxn ang="0">
                      <a:pos x="9" y="40"/>
                    </a:cxn>
                    <a:cxn ang="0">
                      <a:pos x="4" y="36"/>
                    </a:cxn>
                    <a:cxn ang="0">
                      <a:pos x="2" y="35"/>
                    </a:cxn>
                    <a:cxn ang="0">
                      <a:pos x="0" y="34"/>
                    </a:cxn>
                  </a:cxnLst>
                  <a:rect l="0" t="0" r="r" b="b"/>
                  <a:pathLst>
                    <a:path w="64" h="46">
                      <a:moveTo>
                        <a:pt x="0" y="34"/>
                      </a:moveTo>
                      <a:lnTo>
                        <a:pt x="6" y="22"/>
                      </a:lnTo>
                      <a:lnTo>
                        <a:pt x="11" y="12"/>
                      </a:lnTo>
                      <a:lnTo>
                        <a:pt x="17" y="7"/>
                      </a:lnTo>
                      <a:lnTo>
                        <a:pt x="22" y="3"/>
                      </a:lnTo>
                      <a:lnTo>
                        <a:pt x="32" y="1"/>
                      </a:lnTo>
                      <a:lnTo>
                        <a:pt x="41" y="0"/>
                      </a:lnTo>
                      <a:lnTo>
                        <a:pt x="48" y="2"/>
                      </a:lnTo>
                      <a:lnTo>
                        <a:pt x="53" y="4"/>
                      </a:lnTo>
                      <a:lnTo>
                        <a:pt x="58" y="7"/>
                      </a:lnTo>
                      <a:lnTo>
                        <a:pt x="61" y="9"/>
                      </a:lnTo>
                      <a:lnTo>
                        <a:pt x="63" y="11"/>
                      </a:lnTo>
                      <a:lnTo>
                        <a:pt x="64" y="12"/>
                      </a:lnTo>
                      <a:lnTo>
                        <a:pt x="60" y="23"/>
                      </a:lnTo>
                      <a:lnTo>
                        <a:pt x="56" y="32"/>
                      </a:lnTo>
                      <a:lnTo>
                        <a:pt x="50" y="38"/>
                      </a:lnTo>
                      <a:lnTo>
                        <a:pt x="43" y="42"/>
                      </a:lnTo>
                      <a:lnTo>
                        <a:pt x="36" y="45"/>
                      </a:lnTo>
                      <a:lnTo>
                        <a:pt x="28" y="46"/>
                      </a:lnTo>
                      <a:lnTo>
                        <a:pt x="21" y="45"/>
                      </a:lnTo>
                      <a:lnTo>
                        <a:pt x="14" y="42"/>
                      </a:lnTo>
                      <a:lnTo>
                        <a:pt x="9" y="40"/>
                      </a:lnTo>
                      <a:lnTo>
                        <a:pt x="4" y="36"/>
                      </a:lnTo>
                      <a:lnTo>
                        <a:pt x="2" y="35"/>
                      </a:lnTo>
                      <a:lnTo>
                        <a:pt x="0" y="34"/>
                      </a:lnTo>
                      <a:close/>
                    </a:path>
                  </a:pathLst>
                </a:custGeom>
                <a:solidFill>
                  <a:srgbClr val="000000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5945" name="Freeform 105"/>
                <p:cNvSpPr>
                  <a:spLocks/>
                </p:cNvSpPr>
                <p:nvPr/>
              </p:nvSpPr>
              <p:spPr bwMode="auto">
                <a:xfrm>
                  <a:off x="3570" y="2698"/>
                  <a:ext cx="25" cy="16"/>
                </a:xfrm>
                <a:custGeom>
                  <a:avLst/>
                  <a:gdLst/>
                  <a:ahLst/>
                  <a:cxnLst>
                    <a:cxn ang="0">
                      <a:pos x="0" y="10"/>
                    </a:cxn>
                    <a:cxn ang="0">
                      <a:pos x="7" y="5"/>
                    </a:cxn>
                    <a:cxn ang="0">
                      <a:pos x="14" y="1"/>
                    </a:cxn>
                    <a:cxn ang="0">
                      <a:pos x="21" y="0"/>
                    </a:cxn>
                    <a:cxn ang="0">
                      <a:pos x="28" y="0"/>
                    </a:cxn>
                    <a:cxn ang="0">
                      <a:pos x="38" y="4"/>
                    </a:cxn>
                    <a:cxn ang="0">
                      <a:pos x="45" y="10"/>
                    </a:cxn>
                    <a:cxn ang="0">
                      <a:pos x="50" y="16"/>
                    </a:cxn>
                    <a:cxn ang="0">
                      <a:pos x="51" y="20"/>
                    </a:cxn>
                    <a:cxn ang="0">
                      <a:pos x="44" y="27"/>
                    </a:cxn>
                    <a:cxn ang="0">
                      <a:pos x="37" y="31"/>
                    </a:cxn>
                    <a:cxn ang="0">
                      <a:pos x="31" y="33"/>
                    </a:cxn>
                    <a:cxn ang="0">
                      <a:pos x="24" y="33"/>
                    </a:cxn>
                    <a:cxn ang="0">
                      <a:pos x="10" y="29"/>
                    </a:cxn>
                    <a:cxn ang="0">
                      <a:pos x="3" y="21"/>
                    </a:cxn>
                    <a:cxn ang="0">
                      <a:pos x="0" y="14"/>
                    </a:cxn>
                    <a:cxn ang="0">
                      <a:pos x="0" y="10"/>
                    </a:cxn>
                  </a:cxnLst>
                  <a:rect l="0" t="0" r="r" b="b"/>
                  <a:pathLst>
                    <a:path w="51" h="33">
                      <a:moveTo>
                        <a:pt x="0" y="10"/>
                      </a:moveTo>
                      <a:lnTo>
                        <a:pt x="7" y="5"/>
                      </a:lnTo>
                      <a:lnTo>
                        <a:pt x="14" y="1"/>
                      </a:lnTo>
                      <a:lnTo>
                        <a:pt x="21" y="0"/>
                      </a:lnTo>
                      <a:lnTo>
                        <a:pt x="28" y="0"/>
                      </a:lnTo>
                      <a:lnTo>
                        <a:pt x="38" y="4"/>
                      </a:lnTo>
                      <a:lnTo>
                        <a:pt x="45" y="10"/>
                      </a:lnTo>
                      <a:lnTo>
                        <a:pt x="50" y="16"/>
                      </a:lnTo>
                      <a:lnTo>
                        <a:pt x="51" y="20"/>
                      </a:lnTo>
                      <a:lnTo>
                        <a:pt x="44" y="27"/>
                      </a:lnTo>
                      <a:lnTo>
                        <a:pt x="37" y="31"/>
                      </a:lnTo>
                      <a:lnTo>
                        <a:pt x="31" y="33"/>
                      </a:lnTo>
                      <a:lnTo>
                        <a:pt x="24" y="33"/>
                      </a:lnTo>
                      <a:lnTo>
                        <a:pt x="10" y="29"/>
                      </a:lnTo>
                      <a:lnTo>
                        <a:pt x="3" y="21"/>
                      </a:lnTo>
                      <a:lnTo>
                        <a:pt x="0" y="14"/>
                      </a:lnTo>
                      <a:lnTo>
                        <a:pt x="0" y="10"/>
                      </a:lnTo>
                      <a:close/>
                    </a:path>
                  </a:pathLst>
                </a:custGeom>
                <a:solidFill>
                  <a:srgbClr val="FFFFFF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5946" name="Freeform 106"/>
                <p:cNvSpPr>
                  <a:spLocks/>
                </p:cNvSpPr>
                <p:nvPr/>
              </p:nvSpPr>
              <p:spPr bwMode="auto">
                <a:xfrm>
                  <a:off x="3635" y="2691"/>
                  <a:ext cx="24" cy="18"/>
                </a:xfrm>
                <a:custGeom>
                  <a:avLst/>
                  <a:gdLst/>
                  <a:ahLst/>
                  <a:cxnLst>
                    <a:cxn ang="0">
                      <a:pos x="48" y="7"/>
                    </a:cxn>
                    <a:cxn ang="0">
                      <a:pos x="41" y="3"/>
                    </a:cxn>
                    <a:cxn ang="0">
                      <a:pos x="34" y="0"/>
                    </a:cxn>
                    <a:cxn ang="0">
                      <a:pos x="27" y="0"/>
                    </a:cxn>
                    <a:cxn ang="0">
                      <a:pos x="20" y="2"/>
                    </a:cxn>
                    <a:cxn ang="0">
                      <a:pos x="10" y="7"/>
                    </a:cxn>
                    <a:cxn ang="0">
                      <a:pos x="4" y="15"/>
                    </a:cxn>
                    <a:cxn ang="0">
                      <a:pos x="2" y="22"/>
                    </a:cxn>
                    <a:cxn ang="0">
                      <a:pos x="0" y="26"/>
                    </a:cxn>
                    <a:cxn ang="0">
                      <a:pos x="8" y="31"/>
                    </a:cxn>
                    <a:cxn ang="0">
                      <a:pos x="16" y="35"/>
                    </a:cxn>
                    <a:cxn ang="0">
                      <a:pos x="22" y="36"/>
                    </a:cxn>
                    <a:cxn ang="0">
                      <a:pos x="29" y="35"/>
                    </a:cxn>
                    <a:cxn ang="0">
                      <a:pos x="42" y="27"/>
                    </a:cxn>
                    <a:cxn ang="0">
                      <a:pos x="48" y="18"/>
                    </a:cxn>
                    <a:cxn ang="0">
                      <a:pos x="48" y="11"/>
                    </a:cxn>
                    <a:cxn ang="0">
                      <a:pos x="48" y="7"/>
                    </a:cxn>
                  </a:cxnLst>
                  <a:rect l="0" t="0" r="r" b="b"/>
                  <a:pathLst>
                    <a:path w="48" h="36">
                      <a:moveTo>
                        <a:pt x="48" y="7"/>
                      </a:moveTo>
                      <a:lnTo>
                        <a:pt x="41" y="3"/>
                      </a:lnTo>
                      <a:lnTo>
                        <a:pt x="34" y="0"/>
                      </a:lnTo>
                      <a:lnTo>
                        <a:pt x="27" y="0"/>
                      </a:lnTo>
                      <a:lnTo>
                        <a:pt x="20" y="2"/>
                      </a:lnTo>
                      <a:lnTo>
                        <a:pt x="10" y="7"/>
                      </a:lnTo>
                      <a:lnTo>
                        <a:pt x="4" y="15"/>
                      </a:lnTo>
                      <a:lnTo>
                        <a:pt x="2" y="22"/>
                      </a:lnTo>
                      <a:lnTo>
                        <a:pt x="0" y="26"/>
                      </a:lnTo>
                      <a:lnTo>
                        <a:pt x="8" y="31"/>
                      </a:lnTo>
                      <a:lnTo>
                        <a:pt x="16" y="35"/>
                      </a:lnTo>
                      <a:lnTo>
                        <a:pt x="22" y="36"/>
                      </a:lnTo>
                      <a:lnTo>
                        <a:pt x="29" y="35"/>
                      </a:lnTo>
                      <a:lnTo>
                        <a:pt x="42" y="27"/>
                      </a:lnTo>
                      <a:lnTo>
                        <a:pt x="48" y="18"/>
                      </a:lnTo>
                      <a:lnTo>
                        <a:pt x="48" y="11"/>
                      </a:lnTo>
                      <a:lnTo>
                        <a:pt x="48" y="7"/>
                      </a:lnTo>
                      <a:close/>
                    </a:path>
                  </a:pathLst>
                </a:custGeom>
                <a:solidFill>
                  <a:srgbClr val="FFFFFF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5947" name="Freeform 107"/>
                <p:cNvSpPr>
                  <a:spLocks/>
                </p:cNvSpPr>
                <p:nvPr/>
              </p:nvSpPr>
              <p:spPr bwMode="auto">
                <a:xfrm>
                  <a:off x="3575" y="2695"/>
                  <a:ext cx="18" cy="16"/>
                </a:xfrm>
                <a:custGeom>
                  <a:avLst/>
                  <a:gdLst/>
                  <a:ahLst/>
                  <a:cxnLst>
                    <a:cxn ang="0">
                      <a:pos x="17" y="33"/>
                    </a:cxn>
                    <a:cxn ang="0">
                      <a:pos x="24" y="32"/>
                    </a:cxn>
                    <a:cxn ang="0">
                      <a:pos x="29" y="28"/>
                    </a:cxn>
                    <a:cxn ang="0">
                      <a:pos x="34" y="23"/>
                    </a:cxn>
                    <a:cxn ang="0">
                      <a:pos x="35" y="17"/>
                    </a:cxn>
                    <a:cxn ang="0">
                      <a:pos x="34" y="11"/>
                    </a:cxn>
                    <a:cxn ang="0">
                      <a:pos x="29" y="5"/>
                    </a:cxn>
                    <a:cxn ang="0">
                      <a:pos x="24" y="2"/>
                    </a:cxn>
                    <a:cxn ang="0">
                      <a:pos x="17" y="0"/>
                    </a:cxn>
                    <a:cxn ang="0">
                      <a:pos x="10" y="2"/>
                    </a:cxn>
                    <a:cxn ang="0">
                      <a:pos x="5" y="5"/>
                    </a:cxn>
                    <a:cxn ang="0">
                      <a:pos x="1" y="11"/>
                    </a:cxn>
                    <a:cxn ang="0">
                      <a:pos x="0" y="17"/>
                    </a:cxn>
                    <a:cxn ang="0">
                      <a:pos x="1" y="23"/>
                    </a:cxn>
                    <a:cxn ang="0">
                      <a:pos x="5" y="28"/>
                    </a:cxn>
                    <a:cxn ang="0">
                      <a:pos x="10" y="32"/>
                    </a:cxn>
                    <a:cxn ang="0">
                      <a:pos x="17" y="33"/>
                    </a:cxn>
                  </a:cxnLst>
                  <a:rect l="0" t="0" r="r" b="b"/>
                  <a:pathLst>
                    <a:path w="35" h="33">
                      <a:moveTo>
                        <a:pt x="17" y="33"/>
                      </a:moveTo>
                      <a:lnTo>
                        <a:pt x="24" y="32"/>
                      </a:lnTo>
                      <a:lnTo>
                        <a:pt x="29" y="28"/>
                      </a:lnTo>
                      <a:lnTo>
                        <a:pt x="34" y="23"/>
                      </a:lnTo>
                      <a:lnTo>
                        <a:pt x="35" y="17"/>
                      </a:lnTo>
                      <a:lnTo>
                        <a:pt x="34" y="11"/>
                      </a:lnTo>
                      <a:lnTo>
                        <a:pt x="29" y="5"/>
                      </a:lnTo>
                      <a:lnTo>
                        <a:pt x="24" y="2"/>
                      </a:lnTo>
                      <a:lnTo>
                        <a:pt x="17" y="0"/>
                      </a:lnTo>
                      <a:lnTo>
                        <a:pt x="10" y="2"/>
                      </a:lnTo>
                      <a:lnTo>
                        <a:pt x="5" y="5"/>
                      </a:lnTo>
                      <a:lnTo>
                        <a:pt x="1" y="11"/>
                      </a:lnTo>
                      <a:lnTo>
                        <a:pt x="0" y="17"/>
                      </a:lnTo>
                      <a:lnTo>
                        <a:pt x="1" y="23"/>
                      </a:lnTo>
                      <a:lnTo>
                        <a:pt x="5" y="28"/>
                      </a:lnTo>
                      <a:lnTo>
                        <a:pt x="10" y="32"/>
                      </a:lnTo>
                      <a:lnTo>
                        <a:pt x="17" y="33"/>
                      </a:lnTo>
                      <a:close/>
                    </a:path>
                  </a:pathLst>
                </a:custGeom>
                <a:solidFill>
                  <a:srgbClr val="000000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5948" name="Freeform 108"/>
                <p:cNvSpPr>
                  <a:spLocks/>
                </p:cNvSpPr>
                <p:nvPr/>
              </p:nvSpPr>
              <p:spPr bwMode="auto">
                <a:xfrm>
                  <a:off x="3637" y="2690"/>
                  <a:ext cx="18" cy="16"/>
                </a:xfrm>
                <a:custGeom>
                  <a:avLst/>
                  <a:gdLst/>
                  <a:ahLst/>
                  <a:cxnLst>
                    <a:cxn ang="0">
                      <a:pos x="20" y="31"/>
                    </a:cxn>
                    <a:cxn ang="0">
                      <a:pos x="13" y="31"/>
                    </a:cxn>
                    <a:cxn ang="0">
                      <a:pos x="7" y="29"/>
                    </a:cxn>
                    <a:cxn ang="0">
                      <a:pos x="2" y="24"/>
                    </a:cxn>
                    <a:cxn ang="0">
                      <a:pos x="0" y="19"/>
                    </a:cxn>
                    <a:cxn ang="0">
                      <a:pos x="0" y="13"/>
                    </a:cxn>
                    <a:cxn ang="0">
                      <a:pos x="3" y="7"/>
                    </a:cxn>
                    <a:cxn ang="0">
                      <a:pos x="8" y="2"/>
                    </a:cxn>
                    <a:cxn ang="0">
                      <a:pos x="15" y="0"/>
                    </a:cxn>
                    <a:cxn ang="0">
                      <a:pos x="22" y="0"/>
                    </a:cxn>
                    <a:cxn ang="0">
                      <a:pos x="28" y="2"/>
                    </a:cxn>
                    <a:cxn ang="0">
                      <a:pos x="32" y="7"/>
                    </a:cxn>
                    <a:cxn ang="0">
                      <a:pos x="34" y="13"/>
                    </a:cxn>
                    <a:cxn ang="0">
                      <a:pos x="34" y="19"/>
                    </a:cxn>
                    <a:cxn ang="0">
                      <a:pos x="32" y="24"/>
                    </a:cxn>
                    <a:cxn ang="0">
                      <a:pos x="26" y="29"/>
                    </a:cxn>
                    <a:cxn ang="0">
                      <a:pos x="20" y="31"/>
                    </a:cxn>
                  </a:cxnLst>
                  <a:rect l="0" t="0" r="r" b="b"/>
                  <a:pathLst>
                    <a:path w="34" h="31">
                      <a:moveTo>
                        <a:pt x="20" y="31"/>
                      </a:moveTo>
                      <a:lnTo>
                        <a:pt x="13" y="31"/>
                      </a:lnTo>
                      <a:lnTo>
                        <a:pt x="7" y="29"/>
                      </a:lnTo>
                      <a:lnTo>
                        <a:pt x="2" y="24"/>
                      </a:lnTo>
                      <a:lnTo>
                        <a:pt x="0" y="19"/>
                      </a:lnTo>
                      <a:lnTo>
                        <a:pt x="0" y="13"/>
                      </a:lnTo>
                      <a:lnTo>
                        <a:pt x="3" y="7"/>
                      </a:lnTo>
                      <a:lnTo>
                        <a:pt x="8" y="2"/>
                      </a:lnTo>
                      <a:lnTo>
                        <a:pt x="15" y="0"/>
                      </a:lnTo>
                      <a:lnTo>
                        <a:pt x="22" y="0"/>
                      </a:lnTo>
                      <a:lnTo>
                        <a:pt x="28" y="2"/>
                      </a:lnTo>
                      <a:lnTo>
                        <a:pt x="32" y="7"/>
                      </a:lnTo>
                      <a:lnTo>
                        <a:pt x="34" y="13"/>
                      </a:lnTo>
                      <a:lnTo>
                        <a:pt x="34" y="19"/>
                      </a:lnTo>
                      <a:lnTo>
                        <a:pt x="32" y="24"/>
                      </a:lnTo>
                      <a:lnTo>
                        <a:pt x="26" y="29"/>
                      </a:lnTo>
                      <a:lnTo>
                        <a:pt x="20" y="31"/>
                      </a:lnTo>
                      <a:close/>
                    </a:path>
                  </a:pathLst>
                </a:custGeom>
                <a:solidFill>
                  <a:srgbClr val="000000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5949" name="Freeform 109"/>
                <p:cNvSpPr>
                  <a:spLocks/>
                </p:cNvSpPr>
                <p:nvPr/>
              </p:nvSpPr>
              <p:spPr bwMode="auto">
                <a:xfrm>
                  <a:off x="3583" y="2698"/>
                  <a:ext cx="6" cy="6"/>
                </a:xfrm>
                <a:custGeom>
                  <a:avLst/>
                  <a:gdLst/>
                  <a:ahLst/>
                  <a:cxnLst>
                    <a:cxn ang="0">
                      <a:pos x="6" y="12"/>
                    </a:cxn>
                    <a:cxn ang="0">
                      <a:pos x="8" y="12"/>
                    </a:cxn>
                    <a:cxn ang="0">
                      <a:pos x="10" y="11"/>
                    </a:cxn>
                    <a:cxn ang="0">
                      <a:pos x="11" y="8"/>
                    </a:cxn>
                    <a:cxn ang="0">
                      <a:pos x="11" y="6"/>
                    </a:cxn>
                    <a:cxn ang="0">
                      <a:pos x="11" y="4"/>
                    </a:cxn>
                    <a:cxn ang="0">
                      <a:pos x="10" y="1"/>
                    </a:cxn>
                    <a:cxn ang="0">
                      <a:pos x="8" y="0"/>
                    </a:cxn>
                    <a:cxn ang="0">
                      <a:pos x="6" y="0"/>
                    </a:cxn>
                    <a:cxn ang="0">
                      <a:pos x="3" y="0"/>
                    </a:cxn>
                    <a:cxn ang="0">
                      <a:pos x="2" y="1"/>
                    </a:cxn>
                    <a:cxn ang="0">
                      <a:pos x="1" y="4"/>
                    </a:cxn>
                    <a:cxn ang="0">
                      <a:pos x="0" y="6"/>
                    </a:cxn>
                    <a:cxn ang="0">
                      <a:pos x="1" y="8"/>
                    </a:cxn>
                    <a:cxn ang="0">
                      <a:pos x="2" y="11"/>
                    </a:cxn>
                    <a:cxn ang="0">
                      <a:pos x="3" y="12"/>
                    </a:cxn>
                    <a:cxn ang="0">
                      <a:pos x="6" y="12"/>
                    </a:cxn>
                  </a:cxnLst>
                  <a:rect l="0" t="0" r="r" b="b"/>
                  <a:pathLst>
                    <a:path w="11" h="12">
                      <a:moveTo>
                        <a:pt x="6" y="12"/>
                      </a:moveTo>
                      <a:lnTo>
                        <a:pt x="8" y="12"/>
                      </a:lnTo>
                      <a:lnTo>
                        <a:pt x="10" y="11"/>
                      </a:lnTo>
                      <a:lnTo>
                        <a:pt x="11" y="8"/>
                      </a:lnTo>
                      <a:lnTo>
                        <a:pt x="11" y="6"/>
                      </a:lnTo>
                      <a:lnTo>
                        <a:pt x="11" y="4"/>
                      </a:lnTo>
                      <a:lnTo>
                        <a:pt x="10" y="1"/>
                      </a:lnTo>
                      <a:lnTo>
                        <a:pt x="8" y="0"/>
                      </a:lnTo>
                      <a:lnTo>
                        <a:pt x="6" y="0"/>
                      </a:lnTo>
                      <a:lnTo>
                        <a:pt x="3" y="0"/>
                      </a:lnTo>
                      <a:lnTo>
                        <a:pt x="2" y="1"/>
                      </a:lnTo>
                      <a:lnTo>
                        <a:pt x="1" y="4"/>
                      </a:lnTo>
                      <a:lnTo>
                        <a:pt x="0" y="6"/>
                      </a:lnTo>
                      <a:lnTo>
                        <a:pt x="1" y="8"/>
                      </a:lnTo>
                      <a:lnTo>
                        <a:pt x="2" y="11"/>
                      </a:lnTo>
                      <a:lnTo>
                        <a:pt x="3" y="12"/>
                      </a:lnTo>
                      <a:lnTo>
                        <a:pt x="6" y="12"/>
                      </a:lnTo>
                      <a:close/>
                    </a:path>
                  </a:pathLst>
                </a:custGeom>
                <a:solidFill>
                  <a:srgbClr val="FFFFFF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5950" name="Freeform 110"/>
                <p:cNvSpPr>
                  <a:spLocks/>
                </p:cNvSpPr>
                <p:nvPr/>
              </p:nvSpPr>
              <p:spPr bwMode="auto">
                <a:xfrm>
                  <a:off x="3640" y="2694"/>
                  <a:ext cx="6" cy="5"/>
                </a:xfrm>
                <a:custGeom>
                  <a:avLst/>
                  <a:gdLst/>
                  <a:ahLst/>
                  <a:cxnLst>
                    <a:cxn ang="0">
                      <a:pos x="5" y="10"/>
                    </a:cxn>
                    <a:cxn ang="0">
                      <a:pos x="3" y="10"/>
                    </a:cxn>
                    <a:cxn ang="0">
                      <a:pos x="2" y="9"/>
                    </a:cxn>
                    <a:cxn ang="0">
                      <a:pos x="1" y="8"/>
                    </a:cxn>
                    <a:cxn ang="0">
                      <a:pos x="0" y="6"/>
                    </a:cxn>
                    <a:cxn ang="0">
                      <a:pos x="0" y="3"/>
                    </a:cxn>
                    <a:cxn ang="0">
                      <a:pos x="1" y="2"/>
                    </a:cxn>
                    <a:cxn ang="0">
                      <a:pos x="2" y="0"/>
                    </a:cxn>
                    <a:cxn ang="0">
                      <a:pos x="4" y="0"/>
                    </a:cxn>
                    <a:cxn ang="0">
                      <a:pos x="7" y="0"/>
                    </a:cxn>
                    <a:cxn ang="0">
                      <a:pos x="8" y="0"/>
                    </a:cxn>
                    <a:cxn ang="0">
                      <a:pos x="10" y="2"/>
                    </a:cxn>
                    <a:cxn ang="0">
                      <a:pos x="10" y="5"/>
                    </a:cxn>
                    <a:cxn ang="0">
                      <a:pos x="10" y="6"/>
                    </a:cxn>
                    <a:cxn ang="0">
                      <a:pos x="9" y="8"/>
                    </a:cxn>
                    <a:cxn ang="0">
                      <a:pos x="8" y="9"/>
                    </a:cxn>
                    <a:cxn ang="0">
                      <a:pos x="5" y="10"/>
                    </a:cxn>
                  </a:cxnLst>
                  <a:rect l="0" t="0" r="r" b="b"/>
                  <a:pathLst>
                    <a:path w="10" h="10">
                      <a:moveTo>
                        <a:pt x="5" y="10"/>
                      </a:moveTo>
                      <a:lnTo>
                        <a:pt x="3" y="10"/>
                      </a:lnTo>
                      <a:lnTo>
                        <a:pt x="2" y="9"/>
                      </a:lnTo>
                      <a:lnTo>
                        <a:pt x="1" y="8"/>
                      </a:lnTo>
                      <a:lnTo>
                        <a:pt x="0" y="6"/>
                      </a:lnTo>
                      <a:lnTo>
                        <a:pt x="0" y="3"/>
                      </a:lnTo>
                      <a:lnTo>
                        <a:pt x="1" y="2"/>
                      </a:lnTo>
                      <a:lnTo>
                        <a:pt x="2" y="0"/>
                      </a:lnTo>
                      <a:lnTo>
                        <a:pt x="4" y="0"/>
                      </a:lnTo>
                      <a:lnTo>
                        <a:pt x="7" y="0"/>
                      </a:lnTo>
                      <a:lnTo>
                        <a:pt x="8" y="0"/>
                      </a:lnTo>
                      <a:lnTo>
                        <a:pt x="10" y="2"/>
                      </a:lnTo>
                      <a:lnTo>
                        <a:pt x="10" y="5"/>
                      </a:lnTo>
                      <a:lnTo>
                        <a:pt x="10" y="6"/>
                      </a:lnTo>
                      <a:lnTo>
                        <a:pt x="9" y="8"/>
                      </a:lnTo>
                      <a:lnTo>
                        <a:pt x="8" y="9"/>
                      </a:lnTo>
                      <a:lnTo>
                        <a:pt x="5" y="10"/>
                      </a:lnTo>
                      <a:close/>
                    </a:path>
                  </a:pathLst>
                </a:custGeom>
                <a:solidFill>
                  <a:srgbClr val="FFFFFF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5951" name="Freeform 111"/>
                <p:cNvSpPr>
                  <a:spLocks/>
                </p:cNvSpPr>
                <p:nvPr/>
              </p:nvSpPr>
              <p:spPr bwMode="auto">
                <a:xfrm>
                  <a:off x="3609" y="2731"/>
                  <a:ext cx="20" cy="19"/>
                </a:xfrm>
                <a:custGeom>
                  <a:avLst/>
                  <a:gdLst/>
                  <a:ahLst/>
                  <a:cxnLst>
                    <a:cxn ang="0">
                      <a:pos x="13" y="27"/>
                    </a:cxn>
                    <a:cxn ang="0">
                      <a:pos x="17" y="31"/>
                    </a:cxn>
                    <a:cxn ang="0">
                      <a:pos x="20" y="34"/>
                    </a:cxn>
                    <a:cxn ang="0">
                      <a:pos x="21" y="38"/>
                    </a:cxn>
                    <a:cxn ang="0">
                      <a:pos x="22" y="37"/>
                    </a:cxn>
                    <a:cxn ang="0">
                      <a:pos x="29" y="29"/>
                    </a:cxn>
                    <a:cxn ang="0">
                      <a:pos x="37" y="19"/>
                    </a:cxn>
                    <a:cxn ang="0">
                      <a:pos x="42" y="12"/>
                    </a:cxn>
                    <a:cxn ang="0">
                      <a:pos x="40" y="6"/>
                    </a:cxn>
                    <a:cxn ang="0">
                      <a:pos x="36" y="3"/>
                    </a:cxn>
                    <a:cxn ang="0">
                      <a:pos x="31" y="1"/>
                    </a:cxn>
                    <a:cxn ang="0">
                      <a:pos x="27" y="0"/>
                    </a:cxn>
                    <a:cxn ang="0">
                      <a:pos x="21" y="0"/>
                    </a:cxn>
                    <a:cxn ang="0">
                      <a:pos x="15" y="0"/>
                    </a:cxn>
                    <a:cxn ang="0">
                      <a:pos x="11" y="2"/>
                    </a:cxn>
                    <a:cxn ang="0">
                      <a:pos x="5" y="6"/>
                    </a:cxn>
                    <a:cxn ang="0">
                      <a:pos x="0" y="10"/>
                    </a:cxn>
                    <a:cxn ang="0">
                      <a:pos x="2" y="16"/>
                    </a:cxn>
                    <a:cxn ang="0">
                      <a:pos x="6" y="22"/>
                    </a:cxn>
                    <a:cxn ang="0">
                      <a:pos x="11" y="26"/>
                    </a:cxn>
                    <a:cxn ang="0">
                      <a:pos x="13" y="27"/>
                    </a:cxn>
                  </a:cxnLst>
                  <a:rect l="0" t="0" r="r" b="b"/>
                  <a:pathLst>
                    <a:path w="42" h="38">
                      <a:moveTo>
                        <a:pt x="13" y="27"/>
                      </a:moveTo>
                      <a:lnTo>
                        <a:pt x="17" y="31"/>
                      </a:lnTo>
                      <a:lnTo>
                        <a:pt x="20" y="34"/>
                      </a:lnTo>
                      <a:lnTo>
                        <a:pt x="21" y="38"/>
                      </a:lnTo>
                      <a:lnTo>
                        <a:pt x="22" y="37"/>
                      </a:lnTo>
                      <a:lnTo>
                        <a:pt x="29" y="29"/>
                      </a:lnTo>
                      <a:lnTo>
                        <a:pt x="37" y="19"/>
                      </a:lnTo>
                      <a:lnTo>
                        <a:pt x="42" y="12"/>
                      </a:lnTo>
                      <a:lnTo>
                        <a:pt x="40" y="6"/>
                      </a:lnTo>
                      <a:lnTo>
                        <a:pt x="36" y="3"/>
                      </a:lnTo>
                      <a:lnTo>
                        <a:pt x="31" y="1"/>
                      </a:lnTo>
                      <a:lnTo>
                        <a:pt x="27" y="0"/>
                      </a:lnTo>
                      <a:lnTo>
                        <a:pt x="21" y="0"/>
                      </a:lnTo>
                      <a:lnTo>
                        <a:pt x="15" y="0"/>
                      </a:lnTo>
                      <a:lnTo>
                        <a:pt x="11" y="2"/>
                      </a:lnTo>
                      <a:lnTo>
                        <a:pt x="5" y="6"/>
                      </a:lnTo>
                      <a:lnTo>
                        <a:pt x="0" y="10"/>
                      </a:lnTo>
                      <a:lnTo>
                        <a:pt x="2" y="16"/>
                      </a:lnTo>
                      <a:lnTo>
                        <a:pt x="6" y="22"/>
                      </a:lnTo>
                      <a:lnTo>
                        <a:pt x="11" y="26"/>
                      </a:lnTo>
                      <a:lnTo>
                        <a:pt x="13" y="27"/>
                      </a:lnTo>
                      <a:close/>
                    </a:path>
                  </a:pathLst>
                </a:custGeom>
                <a:solidFill>
                  <a:srgbClr val="000000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5952" name="Freeform 112"/>
                <p:cNvSpPr>
                  <a:spLocks/>
                </p:cNvSpPr>
                <p:nvPr/>
              </p:nvSpPr>
              <p:spPr bwMode="auto">
                <a:xfrm>
                  <a:off x="3655" y="2607"/>
                  <a:ext cx="35" cy="34"/>
                </a:xfrm>
                <a:custGeom>
                  <a:avLst/>
                  <a:gdLst/>
                  <a:ahLst/>
                  <a:cxnLst>
                    <a:cxn ang="0">
                      <a:pos x="69" y="0"/>
                    </a:cxn>
                    <a:cxn ang="0">
                      <a:pos x="58" y="10"/>
                    </a:cxn>
                    <a:cxn ang="0">
                      <a:pos x="50" y="16"/>
                    </a:cxn>
                    <a:cxn ang="0">
                      <a:pos x="46" y="22"/>
                    </a:cxn>
                    <a:cxn ang="0">
                      <a:pos x="42" y="28"/>
                    </a:cxn>
                    <a:cxn ang="0">
                      <a:pos x="39" y="33"/>
                    </a:cxn>
                    <a:cxn ang="0">
                      <a:pos x="36" y="37"/>
                    </a:cxn>
                    <a:cxn ang="0">
                      <a:pos x="35" y="42"/>
                    </a:cxn>
                    <a:cxn ang="0">
                      <a:pos x="32" y="46"/>
                    </a:cxn>
                    <a:cxn ang="0">
                      <a:pos x="23" y="56"/>
                    </a:cxn>
                    <a:cxn ang="0">
                      <a:pos x="12" y="62"/>
                    </a:cxn>
                    <a:cxn ang="0">
                      <a:pos x="3" y="67"/>
                    </a:cxn>
                    <a:cxn ang="0">
                      <a:pos x="0" y="68"/>
                    </a:cxn>
                    <a:cxn ang="0">
                      <a:pos x="10" y="66"/>
                    </a:cxn>
                    <a:cxn ang="0">
                      <a:pos x="18" y="62"/>
                    </a:cxn>
                    <a:cxn ang="0">
                      <a:pos x="25" y="59"/>
                    </a:cxn>
                    <a:cxn ang="0">
                      <a:pos x="31" y="54"/>
                    </a:cxn>
                    <a:cxn ang="0">
                      <a:pos x="35" y="50"/>
                    </a:cxn>
                    <a:cxn ang="0">
                      <a:pos x="40" y="44"/>
                    </a:cxn>
                    <a:cxn ang="0">
                      <a:pos x="43" y="37"/>
                    </a:cxn>
                    <a:cxn ang="0">
                      <a:pos x="48" y="30"/>
                    </a:cxn>
                    <a:cxn ang="0">
                      <a:pos x="57" y="18"/>
                    </a:cxn>
                    <a:cxn ang="0">
                      <a:pos x="64" y="8"/>
                    </a:cxn>
                    <a:cxn ang="0">
                      <a:pos x="68" y="3"/>
                    </a:cxn>
                    <a:cxn ang="0">
                      <a:pos x="69" y="0"/>
                    </a:cxn>
                  </a:cxnLst>
                  <a:rect l="0" t="0" r="r" b="b"/>
                  <a:pathLst>
                    <a:path w="69" h="68">
                      <a:moveTo>
                        <a:pt x="69" y="0"/>
                      </a:moveTo>
                      <a:lnTo>
                        <a:pt x="58" y="10"/>
                      </a:lnTo>
                      <a:lnTo>
                        <a:pt x="50" y="16"/>
                      </a:lnTo>
                      <a:lnTo>
                        <a:pt x="46" y="22"/>
                      </a:lnTo>
                      <a:lnTo>
                        <a:pt x="42" y="28"/>
                      </a:lnTo>
                      <a:lnTo>
                        <a:pt x="39" y="33"/>
                      </a:lnTo>
                      <a:lnTo>
                        <a:pt x="36" y="37"/>
                      </a:lnTo>
                      <a:lnTo>
                        <a:pt x="35" y="42"/>
                      </a:lnTo>
                      <a:lnTo>
                        <a:pt x="32" y="46"/>
                      </a:lnTo>
                      <a:lnTo>
                        <a:pt x="23" y="56"/>
                      </a:lnTo>
                      <a:lnTo>
                        <a:pt x="12" y="62"/>
                      </a:lnTo>
                      <a:lnTo>
                        <a:pt x="3" y="67"/>
                      </a:lnTo>
                      <a:lnTo>
                        <a:pt x="0" y="68"/>
                      </a:lnTo>
                      <a:lnTo>
                        <a:pt x="10" y="66"/>
                      </a:lnTo>
                      <a:lnTo>
                        <a:pt x="18" y="62"/>
                      </a:lnTo>
                      <a:lnTo>
                        <a:pt x="25" y="59"/>
                      </a:lnTo>
                      <a:lnTo>
                        <a:pt x="31" y="54"/>
                      </a:lnTo>
                      <a:lnTo>
                        <a:pt x="35" y="50"/>
                      </a:lnTo>
                      <a:lnTo>
                        <a:pt x="40" y="44"/>
                      </a:lnTo>
                      <a:lnTo>
                        <a:pt x="43" y="37"/>
                      </a:lnTo>
                      <a:lnTo>
                        <a:pt x="48" y="30"/>
                      </a:lnTo>
                      <a:lnTo>
                        <a:pt x="57" y="18"/>
                      </a:lnTo>
                      <a:lnTo>
                        <a:pt x="64" y="8"/>
                      </a:lnTo>
                      <a:lnTo>
                        <a:pt x="68" y="3"/>
                      </a:lnTo>
                      <a:lnTo>
                        <a:pt x="69" y="0"/>
                      </a:lnTo>
                      <a:close/>
                    </a:path>
                  </a:pathLst>
                </a:custGeom>
                <a:solidFill>
                  <a:srgbClr val="000000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5953" name="Freeform 113"/>
                <p:cNvSpPr>
                  <a:spLocks/>
                </p:cNvSpPr>
                <p:nvPr/>
              </p:nvSpPr>
              <p:spPr bwMode="auto">
                <a:xfrm>
                  <a:off x="3656" y="2639"/>
                  <a:ext cx="23" cy="21"/>
                </a:xfrm>
                <a:custGeom>
                  <a:avLst/>
                  <a:gdLst/>
                  <a:ahLst/>
                  <a:cxnLst>
                    <a:cxn ang="0">
                      <a:pos x="2" y="24"/>
                    </a:cxn>
                    <a:cxn ang="0">
                      <a:pos x="7" y="19"/>
                    </a:cxn>
                    <a:cxn ang="0">
                      <a:pos x="11" y="15"/>
                    </a:cxn>
                    <a:cxn ang="0">
                      <a:pos x="16" y="11"/>
                    </a:cxn>
                    <a:cxn ang="0">
                      <a:pos x="21" y="8"/>
                    </a:cxn>
                    <a:cxn ang="0">
                      <a:pos x="26" y="4"/>
                    </a:cxn>
                    <a:cxn ang="0">
                      <a:pos x="32" y="2"/>
                    </a:cxn>
                    <a:cxn ang="0">
                      <a:pos x="39" y="0"/>
                    </a:cxn>
                    <a:cxn ang="0">
                      <a:pos x="46" y="0"/>
                    </a:cxn>
                    <a:cxn ang="0">
                      <a:pos x="37" y="2"/>
                    </a:cxn>
                    <a:cxn ang="0">
                      <a:pos x="29" y="6"/>
                    </a:cxn>
                    <a:cxn ang="0">
                      <a:pos x="23" y="9"/>
                    </a:cxn>
                    <a:cxn ang="0">
                      <a:pos x="17" y="12"/>
                    </a:cxn>
                    <a:cxn ang="0">
                      <a:pos x="14" y="16"/>
                    </a:cxn>
                    <a:cxn ang="0">
                      <a:pos x="11" y="19"/>
                    </a:cxn>
                    <a:cxn ang="0">
                      <a:pos x="9" y="20"/>
                    </a:cxn>
                    <a:cxn ang="0">
                      <a:pos x="9" y="22"/>
                    </a:cxn>
                    <a:cxn ang="0">
                      <a:pos x="23" y="16"/>
                    </a:cxn>
                    <a:cxn ang="0">
                      <a:pos x="33" y="15"/>
                    </a:cxn>
                    <a:cxn ang="0">
                      <a:pos x="40" y="16"/>
                    </a:cxn>
                    <a:cxn ang="0">
                      <a:pos x="42" y="17"/>
                    </a:cxn>
                    <a:cxn ang="0">
                      <a:pos x="34" y="18"/>
                    </a:cxn>
                    <a:cxn ang="0">
                      <a:pos x="26" y="19"/>
                    </a:cxn>
                    <a:cxn ang="0">
                      <a:pos x="19" y="22"/>
                    </a:cxn>
                    <a:cxn ang="0">
                      <a:pos x="15" y="24"/>
                    </a:cxn>
                    <a:cxn ang="0">
                      <a:pos x="10" y="26"/>
                    </a:cxn>
                    <a:cxn ang="0">
                      <a:pos x="6" y="30"/>
                    </a:cxn>
                    <a:cxn ang="0">
                      <a:pos x="3" y="34"/>
                    </a:cxn>
                    <a:cxn ang="0">
                      <a:pos x="1" y="39"/>
                    </a:cxn>
                    <a:cxn ang="0">
                      <a:pos x="0" y="42"/>
                    </a:cxn>
                    <a:cxn ang="0">
                      <a:pos x="0" y="37"/>
                    </a:cxn>
                    <a:cxn ang="0">
                      <a:pos x="1" y="29"/>
                    </a:cxn>
                    <a:cxn ang="0">
                      <a:pos x="2" y="24"/>
                    </a:cxn>
                  </a:cxnLst>
                  <a:rect l="0" t="0" r="r" b="b"/>
                  <a:pathLst>
                    <a:path w="46" h="42">
                      <a:moveTo>
                        <a:pt x="2" y="24"/>
                      </a:moveTo>
                      <a:lnTo>
                        <a:pt x="7" y="19"/>
                      </a:lnTo>
                      <a:lnTo>
                        <a:pt x="11" y="15"/>
                      </a:lnTo>
                      <a:lnTo>
                        <a:pt x="16" y="11"/>
                      </a:lnTo>
                      <a:lnTo>
                        <a:pt x="21" y="8"/>
                      </a:lnTo>
                      <a:lnTo>
                        <a:pt x="26" y="4"/>
                      </a:lnTo>
                      <a:lnTo>
                        <a:pt x="32" y="2"/>
                      </a:lnTo>
                      <a:lnTo>
                        <a:pt x="39" y="0"/>
                      </a:lnTo>
                      <a:lnTo>
                        <a:pt x="46" y="0"/>
                      </a:lnTo>
                      <a:lnTo>
                        <a:pt x="37" y="2"/>
                      </a:lnTo>
                      <a:lnTo>
                        <a:pt x="29" y="6"/>
                      </a:lnTo>
                      <a:lnTo>
                        <a:pt x="23" y="9"/>
                      </a:lnTo>
                      <a:lnTo>
                        <a:pt x="17" y="12"/>
                      </a:lnTo>
                      <a:lnTo>
                        <a:pt x="14" y="16"/>
                      </a:lnTo>
                      <a:lnTo>
                        <a:pt x="11" y="19"/>
                      </a:lnTo>
                      <a:lnTo>
                        <a:pt x="9" y="20"/>
                      </a:lnTo>
                      <a:lnTo>
                        <a:pt x="9" y="22"/>
                      </a:lnTo>
                      <a:lnTo>
                        <a:pt x="23" y="16"/>
                      </a:lnTo>
                      <a:lnTo>
                        <a:pt x="33" y="15"/>
                      </a:lnTo>
                      <a:lnTo>
                        <a:pt x="40" y="16"/>
                      </a:lnTo>
                      <a:lnTo>
                        <a:pt x="42" y="17"/>
                      </a:lnTo>
                      <a:lnTo>
                        <a:pt x="34" y="18"/>
                      </a:lnTo>
                      <a:lnTo>
                        <a:pt x="26" y="19"/>
                      </a:lnTo>
                      <a:lnTo>
                        <a:pt x="19" y="22"/>
                      </a:lnTo>
                      <a:lnTo>
                        <a:pt x="15" y="24"/>
                      </a:lnTo>
                      <a:lnTo>
                        <a:pt x="10" y="26"/>
                      </a:lnTo>
                      <a:lnTo>
                        <a:pt x="6" y="30"/>
                      </a:lnTo>
                      <a:lnTo>
                        <a:pt x="3" y="34"/>
                      </a:lnTo>
                      <a:lnTo>
                        <a:pt x="1" y="39"/>
                      </a:lnTo>
                      <a:lnTo>
                        <a:pt x="0" y="42"/>
                      </a:lnTo>
                      <a:lnTo>
                        <a:pt x="0" y="37"/>
                      </a:lnTo>
                      <a:lnTo>
                        <a:pt x="1" y="29"/>
                      </a:lnTo>
                      <a:lnTo>
                        <a:pt x="2" y="24"/>
                      </a:lnTo>
                      <a:close/>
                    </a:path>
                  </a:pathLst>
                </a:custGeom>
                <a:solidFill>
                  <a:srgbClr val="000000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5954" name="Freeform 114"/>
                <p:cNvSpPr>
                  <a:spLocks/>
                </p:cNvSpPr>
                <p:nvPr/>
              </p:nvSpPr>
              <p:spPr bwMode="auto">
                <a:xfrm>
                  <a:off x="3642" y="2729"/>
                  <a:ext cx="44" cy="8"/>
                </a:xfrm>
                <a:custGeom>
                  <a:avLst/>
                  <a:gdLst/>
                  <a:ahLst/>
                  <a:cxnLst>
                    <a:cxn ang="0">
                      <a:pos x="0" y="14"/>
                    </a:cxn>
                    <a:cxn ang="0">
                      <a:pos x="7" y="10"/>
                    </a:cxn>
                    <a:cxn ang="0">
                      <a:pos x="13" y="7"/>
                    </a:cxn>
                    <a:cxn ang="0">
                      <a:pos x="18" y="5"/>
                    </a:cxn>
                    <a:cxn ang="0">
                      <a:pos x="22" y="4"/>
                    </a:cxn>
                    <a:cxn ang="0">
                      <a:pos x="25" y="3"/>
                    </a:cxn>
                    <a:cxn ang="0">
                      <a:pos x="29" y="3"/>
                    </a:cxn>
                    <a:cxn ang="0">
                      <a:pos x="32" y="1"/>
                    </a:cxn>
                    <a:cxn ang="0">
                      <a:pos x="36" y="1"/>
                    </a:cxn>
                    <a:cxn ang="0">
                      <a:pos x="40" y="0"/>
                    </a:cxn>
                    <a:cxn ang="0">
                      <a:pos x="48" y="0"/>
                    </a:cxn>
                    <a:cxn ang="0">
                      <a:pos x="56" y="0"/>
                    </a:cxn>
                    <a:cxn ang="0">
                      <a:pos x="67" y="1"/>
                    </a:cxn>
                    <a:cxn ang="0">
                      <a:pos x="75" y="1"/>
                    </a:cxn>
                    <a:cxn ang="0">
                      <a:pos x="83" y="3"/>
                    </a:cxn>
                    <a:cxn ang="0">
                      <a:pos x="87" y="3"/>
                    </a:cxn>
                    <a:cxn ang="0">
                      <a:pos x="90" y="3"/>
                    </a:cxn>
                    <a:cxn ang="0">
                      <a:pos x="75" y="3"/>
                    </a:cxn>
                    <a:cxn ang="0">
                      <a:pos x="63" y="3"/>
                    </a:cxn>
                    <a:cxn ang="0">
                      <a:pos x="53" y="3"/>
                    </a:cxn>
                    <a:cxn ang="0">
                      <a:pos x="46" y="3"/>
                    </a:cxn>
                    <a:cxn ang="0">
                      <a:pos x="40" y="3"/>
                    </a:cxn>
                    <a:cxn ang="0">
                      <a:pos x="36" y="3"/>
                    </a:cxn>
                    <a:cxn ang="0">
                      <a:pos x="33" y="4"/>
                    </a:cxn>
                    <a:cxn ang="0">
                      <a:pos x="31" y="4"/>
                    </a:cxn>
                    <a:cxn ang="0">
                      <a:pos x="22" y="6"/>
                    </a:cxn>
                    <a:cxn ang="0">
                      <a:pos x="12" y="10"/>
                    </a:cxn>
                    <a:cxn ang="0">
                      <a:pos x="3" y="14"/>
                    </a:cxn>
                    <a:cxn ang="0">
                      <a:pos x="0" y="15"/>
                    </a:cxn>
                    <a:cxn ang="0">
                      <a:pos x="0" y="14"/>
                    </a:cxn>
                  </a:cxnLst>
                  <a:rect l="0" t="0" r="r" b="b"/>
                  <a:pathLst>
                    <a:path w="90" h="15">
                      <a:moveTo>
                        <a:pt x="0" y="14"/>
                      </a:moveTo>
                      <a:lnTo>
                        <a:pt x="7" y="10"/>
                      </a:lnTo>
                      <a:lnTo>
                        <a:pt x="13" y="7"/>
                      </a:lnTo>
                      <a:lnTo>
                        <a:pt x="18" y="5"/>
                      </a:lnTo>
                      <a:lnTo>
                        <a:pt x="22" y="4"/>
                      </a:lnTo>
                      <a:lnTo>
                        <a:pt x="25" y="3"/>
                      </a:lnTo>
                      <a:lnTo>
                        <a:pt x="29" y="3"/>
                      </a:lnTo>
                      <a:lnTo>
                        <a:pt x="32" y="1"/>
                      </a:lnTo>
                      <a:lnTo>
                        <a:pt x="36" y="1"/>
                      </a:lnTo>
                      <a:lnTo>
                        <a:pt x="40" y="0"/>
                      </a:lnTo>
                      <a:lnTo>
                        <a:pt x="48" y="0"/>
                      </a:lnTo>
                      <a:lnTo>
                        <a:pt x="56" y="0"/>
                      </a:lnTo>
                      <a:lnTo>
                        <a:pt x="67" y="1"/>
                      </a:lnTo>
                      <a:lnTo>
                        <a:pt x="75" y="1"/>
                      </a:lnTo>
                      <a:lnTo>
                        <a:pt x="83" y="3"/>
                      </a:lnTo>
                      <a:lnTo>
                        <a:pt x="87" y="3"/>
                      </a:lnTo>
                      <a:lnTo>
                        <a:pt x="90" y="3"/>
                      </a:lnTo>
                      <a:lnTo>
                        <a:pt x="75" y="3"/>
                      </a:lnTo>
                      <a:lnTo>
                        <a:pt x="63" y="3"/>
                      </a:lnTo>
                      <a:lnTo>
                        <a:pt x="53" y="3"/>
                      </a:lnTo>
                      <a:lnTo>
                        <a:pt x="46" y="3"/>
                      </a:lnTo>
                      <a:lnTo>
                        <a:pt x="40" y="3"/>
                      </a:lnTo>
                      <a:lnTo>
                        <a:pt x="36" y="3"/>
                      </a:lnTo>
                      <a:lnTo>
                        <a:pt x="33" y="4"/>
                      </a:lnTo>
                      <a:lnTo>
                        <a:pt x="31" y="4"/>
                      </a:lnTo>
                      <a:lnTo>
                        <a:pt x="22" y="6"/>
                      </a:lnTo>
                      <a:lnTo>
                        <a:pt x="12" y="10"/>
                      </a:lnTo>
                      <a:lnTo>
                        <a:pt x="3" y="14"/>
                      </a:lnTo>
                      <a:lnTo>
                        <a:pt x="0" y="15"/>
                      </a:lnTo>
                      <a:lnTo>
                        <a:pt x="0" y="14"/>
                      </a:lnTo>
                      <a:close/>
                    </a:path>
                  </a:pathLst>
                </a:custGeom>
                <a:solidFill>
                  <a:srgbClr val="000000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5955" name="Freeform 115"/>
                <p:cNvSpPr>
                  <a:spLocks/>
                </p:cNvSpPr>
                <p:nvPr/>
              </p:nvSpPr>
              <p:spPr bwMode="auto">
                <a:xfrm>
                  <a:off x="3643" y="2734"/>
                  <a:ext cx="55" cy="7"/>
                </a:xfrm>
                <a:custGeom>
                  <a:avLst/>
                  <a:gdLst/>
                  <a:ahLst/>
                  <a:cxnLst>
                    <a:cxn ang="0">
                      <a:pos x="2" y="8"/>
                    </a:cxn>
                    <a:cxn ang="0">
                      <a:pos x="11" y="4"/>
                    </a:cxn>
                    <a:cxn ang="0">
                      <a:pos x="19" y="2"/>
                    </a:cxn>
                    <a:cxn ang="0">
                      <a:pos x="25" y="1"/>
                    </a:cxn>
                    <a:cxn ang="0">
                      <a:pos x="30" y="0"/>
                    </a:cxn>
                    <a:cxn ang="0">
                      <a:pos x="35" y="0"/>
                    </a:cxn>
                    <a:cxn ang="0">
                      <a:pos x="38" y="0"/>
                    </a:cxn>
                    <a:cxn ang="0">
                      <a:pos x="42" y="0"/>
                    </a:cxn>
                    <a:cxn ang="0">
                      <a:pos x="46" y="0"/>
                    </a:cxn>
                    <a:cxn ang="0">
                      <a:pos x="52" y="1"/>
                    </a:cxn>
                    <a:cxn ang="0">
                      <a:pos x="61" y="2"/>
                    </a:cxn>
                    <a:cxn ang="0">
                      <a:pos x="72" y="4"/>
                    </a:cxn>
                    <a:cxn ang="0">
                      <a:pos x="82" y="7"/>
                    </a:cxn>
                    <a:cxn ang="0">
                      <a:pos x="93" y="9"/>
                    </a:cxn>
                    <a:cxn ang="0">
                      <a:pos x="102" y="11"/>
                    </a:cxn>
                    <a:cxn ang="0">
                      <a:pos x="107" y="12"/>
                    </a:cxn>
                    <a:cxn ang="0">
                      <a:pos x="110" y="13"/>
                    </a:cxn>
                    <a:cxn ang="0">
                      <a:pos x="94" y="11"/>
                    </a:cxn>
                    <a:cxn ang="0">
                      <a:pos x="80" y="8"/>
                    </a:cxn>
                    <a:cxn ang="0">
                      <a:pos x="68" y="7"/>
                    </a:cxn>
                    <a:cxn ang="0">
                      <a:pos x="59" y="4"/>
                    </a:cxn>
                    <a:cxn ang="0">
                      <a:pos x="52" y="3"/>
                    </a:cxn>
                    <a:cxn ang="0">
                      <a:pos x="46" y="3"/>
                    </a:cxn>
                    <a:cxn ang="0">
                      <a:pos x="42" y="2"/>
                    </a:cxn>
                    <a:cxn ang="0">
                      <a:pos x="40" y="2"/>
                    </a:cxn>
                    <a:cxn ang="0">
                      <a:pos x="34" y="2"/>
                    </a:cxn>
                    <a:cxn ang="0">
                      <a:pos x="28" y="3"/>
                    </a:cxn>
                    <a:cxn ang="0">
                      <a:pos x="21" y="4"/>
                    </a:cxn>
                    <a:cxn ang="0">
                      <a:pos x="15" y="5"/>
                    </a:cxn>
                    <a:cxn ang="0">
                      <a:pos x="10" y="7"/>
                    </a:cxn>
                    <a:cxn ang="0">
                      <a:pos x="5" y="8"/>
                    </a:cxn>
                    <a:cxn ang="0">
                      <a:pos x="2" y="9"/>
                    </a:cxn>
                    <a:cxn ang="0">
                      <a:pos x="0" y="9"/>
                    </a:cxn>
                    <a:cxn ang="0">
                      <a:pos x="2" y="8"/>
                    </a:cxn>
                  </a:cxnLst>
                  <a:rect l="0" t="0" r="r" b="b"/>
                  <a:pathLst>
                    <a:path w="110" h="13">
                      <a:moveTo>
                        <a:pt x="2" y="8"/>
                      </a:moveTo>
                      <a:lnTo>
                        <a:pt x="11" y="4"/>
                      </a:lnTo>
                      <a:lnTo>
                        <a:pt x="19" y="2"/>
                      </a:lnTo>
                      <a:lnTo>
                        <a:pt x="25" y="1"/>
                      </a:lnTo>
                      <a:lnTo>
                        <a:pt x="30" y="0"/>
                      </a:lnTo>
                      <a:lnTo>
                        <a:pt x="35" y="0"/>
                      </a:lnTo>
                      <a:lnTo>
                        <a:pt x="38" y="0"/>
                      </a:lnTo>
                      <a:lnTo>
                        <a:pt x="42" y="0"/>
                      </a:lnTo>
                      <a:lnTo>
                        <a:pt x="46" y="0"/>
                      </a:lnTo>
                      <a:lnTo>
                        <a:pt x="52" y="1"/>
                      </a:lnTo>
                      <a:lnTo>
                        <a:pt x="61" y="2"/>
                      </a:lnTo>
                      <a:lnTo>
                        <a:pt x="72" y="4"/>
                      </a:lnTo>
                      <a:lnTo>
                        <a:pt x="82" y="7"/>
                      </a:lnTo>
                      <a:lnTo>
                        <a:pt x="93" y="9"/>
                      </a:lnTo>
                      <a:lnTo>
                        <a:pt x="102" y="11"/>
                      </a:lnTo>
                      <a:lnTo>
                        <a:pt x="107" y="12"/>
                      </a:lnTo>
                      <a:lnTo>
                        <a:pt x="110" y="13"/>
                      </a:lnTo>
                      <a:lnTo>
                        <a:pt x="94" y="11"/>
                      </a:lnTo>
                      <a:lnTo>
                        <a:pt x="80" y="8"/>
                      </a:lnTo>
                      <a:lnTo>
                        <a:pt x="68" y="7"/>
                      </a:lnTo>
                      <a:lnTo>
                        <a:pt x="59" y="4"/>
                      </a:lnTo>
                      <a:lnTo>
                        <a:pt x="52" y="3"/>
                      </a:lnTo>
                      <a:lnTo>
                        <a:pt x="46" y="3"/>
                      </a:lnTo>
                      <a:lnTo>
                        <a:pt x="42" y="2"/>
                      </a:lnTo>
                      <a:lnTo>
                        <a:pt x="40" y="2"/>
                      </a:lnTo>
                      <a:lnTo>
                        <a:pt x="34" y="2"/>
                      </a:lnTo>
                      <a:lnTo>
                        <a:pt x="28" y="3"/>
                      </a:lnTo>
                      <a:lnTo>
                        <a:pt x="21" y="4"/>
                      </a:lnTo>
                      <a:lnTo>
                        <a:pt x="15" y="5"/>
                      </a:lnTo>
                      <a:lnTo>
                        <a:pt x="10" y="7"/>
                      </a:lnTo>
                      <a:lnTo>
                        <a:pt x="5" y="8"/>
                      </a:lnTo>
                      <a:lnTo>
                        <a:pt x="2" y="9"/>
                      </a:lnTo>
                      <a:lnTo>
                        <a:pt x="0" y="9"/>
                      </a:lnTo>
                      <a:lnTo>
                        <a:pt x="2" y="8"/>
                      </a:lnTo>
                      <a:close/>
                    </a:path>
                  </a:pathLst>
                </a:custGeom>
                <a:solidFill>
                  <a:srgbClr val="000000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5956" name="Freeform 116"/>
                <p:cNvSpPr>
                  <a:spLocks/>
                </p:cNvSpPr>
                <p:nvPr/>
              </p:nvSpPr>
              <p:spPr bwMode="auto">
                <a:xfrm>
                  <a:off x="3647" y="2740"/>
                  <a:ext cx="45" cy="12"/>
                </a:xfrm>
                <a:custGeom>
                  <a:avLst/>
                  <a:gdLst/>
                  <a:ahLst/>
                  <a:cxnLst>
                    <a:cxn ang="0">
                      <a:pos x="0" y="2"/>
                    </a:cxn>
                    <a:cxn ang="0">
                      <a:pos x="8" y="1"/>
                    </a:cxn>
                    <a:cxn ang="0">
                      <a:pos x="14" y="0"/>
                    </a:cxn>
                    <a:cxn ang="0">
                      <a:pos x="20" y="0"/>
                    </a:cxn>
                    <a:cxn ang="0">
                      <a:pos x="25" y="0"/>
                    </a:cxn>
                    <a:cxn ang="0">
                      <a:pos x="28" y="1"/>
                    </a:cxn>
                    <a:cxn ang="0">
                      <a:pos x="32" y="1"/>
                    </a:cxn>
                    <a:cxn ang="0">
                      <a:pos x="35" y="2"/>
                    </a:cxn>
                    <a:cxn ang="0">
                      <a:pos x="39" y="2"/>
                    </a:cxn>
                    <a:cxn ang="0">
                      <a:pos x="43" y="4"/>
                    </a:cxn>
                    <a:cxn ang="0">
                      <a:pos x="50" y="7"/>
                    </a:cxn>
                    <a:cxn ang="0">
                      <a:pos x="58" y="11"/>
                    </a:cxn>
                    <a:cxn ang="0">
                      <a:pos x="67" y="14"/>
                    </a:cxn>
                    <a:cxn ang="0">
                      <a:pos x="75" y="17"/>
                    </a:cxn>
                    <a:cxn ang="0">
                      <a:pos x="81" y="20"/>
                    </a:cxn>
                    <a:cxn ang="0">
                      <a:pos x="86" y="22"/>
                    </a:cxn>
                    <a:cxn ang="0">
                      <a:pos x="88" y="23"/>
                    </a:cxn>
                    <a:cxn ang="0">
                      <a:pos x="74" y="19"/>
                    </a:cxn>
                    <a:cxn ang="0">
                      <a:pos x="64" y="14"/>
                    </a:cxn>
                    <a:cxn ang="0">
                      <a:pos x="55" y="11"/>
                    </a:cxn>
                    <a:cxn ang="0">
                      <a:pos x="48" y="8"/>
                    </a:cxn>
                    <a:cxn ang="0">
                      <a:pos x="42" y="6"/>
                    </a:cxn>
                    <a:cxn ang="0">
                      <a:pos x="37" y="5"/>
                    </a:cxn>
                    <a:cxn ang="0">
                      <a:pos x="35" y="4"/>
                    </a:cxn>
                    <a:cxn ang="0">
                      <a:pos x="33" y="4"/>
                    </a:cxn>
                    <a:cxn ang="0">
                      <a:pos x="24" y="2"/>
                    </a:cxn>
                    <a:cxn ang="0">
                      <a:pos x="12" y="2"/>
                    </a:cxn>
                    <a:cxn ang="0">
                      <a:pos x="3" y="4"/>
                    </a:cxn>
                    <a:cxn ang="0">
                      <a:pos x="0" y="4"/>
                    </a:cxn>
                    <a:cxn ang="0">
                      <a:pos x="0" y="2"/>
                    </a:cxn>
                  </a:cxnLst>
                  <a:rect l="0" t="0" r="r" b="b"/>
                  <a:pathLst>
                    <a:path w="88" h="23">
                      <a:moveTo>
                        <a:pt x="0" y="2"/>
                      </a:moveTo>
                      <a:lnTo>
                        <a:pt x="8" y="1"/>
                      </a:lnTo>
                      <a:lnTo>
                        <a:pt x="14" y="0"/>
                      </a:lnTo>
                      <a:lnTo>
                        <a:pt x="20" y="0"/>
                      </a:lnTo>
                      <a:lnTo>
                        <a:pt x="25" y="0"/>
                      </a:lnTo>
                      <a:lnTo>
                        <a:pt x="28" y="1"/>
                      </a:lnTo>
                      <a:lnTo>
                        <a:pt x="32" y="1"/>
                      </a:lnTo>
                      <a:lnTo>
                        <a:pt x="35" y="2"/>
                      </a:lnTo>
                      <a:lnTo>
                        <a:pt x="39" y="2"/>
                      </a:lnTo>
                      <a:lnTo>
                        <a:pt x="43" y="4"/>
                      </a:lnTo>
                      <a:lnTo>
                        <a:pt x="50" y="7"/>
                      </a:lnTo>
                      <a:lnTo>
                        <a:pt x="58" y="11"/>
                      </a:lnTo>
                      <a:lnTo>
                        <a:pt x="67" y="14"/>
                      </a:lnTo>
                      <a:lnTo>
                        <a:pt x="75" y="17"/>
                      </a:lnTo>
                      <a:lnTo>
                        <a:pt x="81" y="20"/>
                      </a:lnTo>
                      <a:lnTo>
                        <a:pt x="86" y="22"/>
                      </a:lnTo>
                      <a:lnTo>
                        <a:pt x="88" y="23"/>
                      </a:lnTo>
                      <a:lnTo>
                        <a:pt x="74" y="19"/>
                      </a:lnTo>
                      <a:lnTo>
                        <a:pt x="64" y="14"/>
                      </a:lnTo>
                      <a:lnTo>
                        <a:pt x="55" y="11"/>
                      </a:lnTo>
                      <a:lnTo>
                        <a:pt x="48" y="8"/>
                      </a:lnTo>
                      <a:lnTo>
                        <a:pt x="42" y="6"/>
                      </a:lnTo>
                      <a:lnTo>
                        <a:pt x="37" y="5"/>
                      </a:lnTo>
                      <a:lnTo>
                        <a:pt x="35" y="4"/>
                      </a:lnTo>
                      <a:lnTo>
                        <a:pt x="33" y="4"/>
                      </a:lnTo>
                      <a:lnTo>
                        <a:pt x="24" y="2"/>
                      </a:lnTo>
                      <a:lnTo>
                        <a:pt x="12" y="2"/>
                      </a:lnTo>
                      <a:lnTo>
                        <a:pt x="3" y="4"/>
                      </a:lnTo>
                      <a:lnTo>
                        <a:pt x="0" y="4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000000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5957" name="Freeform 117"/>
                <p:cNvSpPr>
                  <a:spLocks/>
                </p:cNvSpPr>
                <p:nvPr/>
              </p:nvSpPr>
              <p:spPr bwMode="auto">
                <a:xfrm>
                  <a:off x="3522" y="2631"/>
                  <a:ext cx="49" cy="31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1" y="2"/>
                    </a:cxn>
                    <a:cxn ang="0">
                      <a:pos x="25" y="6"/>
                    </a:cxn>
                    <a:cxn ang="0">
                      <a:pos x="39" y="10"/>
                    </a:cxn>
                    <a:cxn ang="0">
                      <a:pos x="53" y="16"/>
                    </a:cxn>
                    <a:cxn ang="0">
                      <a:pos x="65" y="24"/>
                    </a:cxn>
                    <a:cxn ang="0">
                      <a:pos x="78" y="34"/>
                    </a:cxn>
                    <a:cxn ang="0">
                      <a:pos x="88" y="45"/>
                    </a:cxn>
                    <a:cxn ang="0">
                      <a:pos x="96" y="57"/>
                    </a:cxn>
                    <a:cxn ang="0">
                      <a:pos x="85" y="53"/>
                    </a:cxn>
                    <a:cxn ang="0">
                      <a:pos x="86" y="62"/>
                    </a:cxn>
                    <a:cxn ang="0">
                      <a:pos x="79" y="57"/>
                    </a:cxn>
                    <a:cxn ang="0">
                      <a:pos x="71" y="53"/>
                    </a:cxn>
                    <a:cxn ang="0">
                      <a:pos x="64" y="49"/>
                    </a:cxn>
                    <a:cxn ang="0">
                      <a:pos x="59" y="46"/>
                    </a:cxn>
                    <a:cxn ang="0">
                      <a:pos x="52" y="44"/>
                    </a:cxn>
                    <a:cxn ang="0">
                      <a:pos x="48" y="41"/>
                    </a:cxn>
                    <a:cxn ang="0">
                      <a:pos x="45" y="40"/>
                    </a:cxn>
                    <a:cxn ang="0">
                      <a:pos x="44" y="40"/>
                    </a:cxn>
                    <a:cxn ang="0">
                      <a:pos x="50" y="40"/>
                    </a:cxn>
                    <a:cxn ang="0">
                      <a:pos x="57" y="41"/>
                    </a:cxn>
                    <a:cxn ang="0">
                      <a:pos x="61" y="44"/>
                    </a:cxn>
                    <a:cxn ang="0">
                      <a:pos x="63" y="44"/>
                    </a:cxn>
                    <a:cxn ang="0">
                      <a:pos x="54" y="33"/>
                    </a:cxn>
                    <a:cxn ang="0">
                      <a:pos x="59" y="35"/>
                    </a:cxn>
                    <a:cxn ang="0">
                      <a:pos x="61" y="37"/>
                    </a:cxn>
                    <a:cxn ang="0">
                      <a:pos x="62" y="38"/>
                    </a:cxn>
                    <a:cxn ang="0">
                      <a:pos x="62" y="38"/>
                    </a:cxn>
                    <a:cxn ang="0">
                      <a:pos x="72" y="41"/>
                    </a:cxn>
                    <a:cxn ang="0">
                      <a:pos x="63" y="31"/>
                    </a:cxn>
                    <a:cxn ang="0">
                      <a:pos x="52" y="22"/>
                    </a:cxn>
                    <a:cxn ang="0">
                      <a:pos x="40" y="15"/>
                    </a:cxn>
                    <a:cxn ang="0">
                      <a:pos x="27" y="9"/>
                    </a:cxn>
                    <a:cxn ang="0">
                      <a:pos x="17" y="4"/>
                    </a:cxn>
                    <a:cxn ang="0">
                      <a:pos x="8" y="2"/>
                    </a:cxn>
                    <a:cxn ang="0">
                      <a:pos x="2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96" h="62">
                      <a:moveTo>
                        <a:pt x="0" y="0"/>
                      </a:moveTo>
                      <a:lnTo>
                        <a:pt x="11" y="2"/>
                      </a:lnTo>
                      <a:lnTo>
                        <a:pt x="25" y="6"/>
                      </a:lnTo>
                      <a:lnTo>
                        <a:pt x="39" y="10"/>
                      </a:lnTo>
                      <a:lnTo>
                        <a:pt x="53" y="16"/>
                      </a:lnTo>
                      <a:lnTo>
                        <a:pt x="65" y="24"/>
                      </a:lnTo>
                      <a:lnTo>
                        <a:pt x="78" y="34"/>
                      </a:lnTo>
                      <a:lnTo>
                        <a:pt x="88" y="45"/>
                      </a:lnTo>
                      <a:lnTo>
                        <a:pt x="96" y="57"/>
                      </a:lnTo>
                      <a:lnTo>
                        <a:pt x="85" y="53"/>
                      </a:lnTo>
                      <a:lnTo>
                        <a:pt x="86" y="62"/>
                      </a:lnTo>
                      <a:lnTo>
                        <a:pt x="79" y="57"/>
                      </a:lnTo>
                      <a:lnTo>
                        <a:pt x="71" y="53"/>
                      </a:lnTo>
                      <a:lnTo>
                        <a:pt x="64" y="49"/>
                      </a:lnTo>
                      <a:lnTo>
                        <a:pt x="59" y="46"/>
                      </a:lnTo>
                      <a:lnTo>
                        <a:pt x="52" y="44"/>
                      </a:lnTo>
                      <a:lnTo>
                        <a:pt x="48" y="41"/>
                      </a:lnTo>
                      <a:lnTo>
                        <a:pt x="45" y="40"/>
                      </a:lnTo>
                      <a:lnTo>
                        <a:pt x="44" y="40"/>
                      </a:lnTo>
                      <a:lnTo>
                        <a:pt x="50" y="40"/>
                      </a:lnTo>
                      <a:lnTo>
                        <a:pt x="57" y="41"/>
                      </a:lnTo>
                      <a:lnTo>
                        <a:pt x="61" y="44"/>
                      </a:lnTo>
                      <a:lnTo>
                        <a:pt x="63" y="44"/>
                      </a:lnTo>
                      <a:lnTo>
                        <a:pt x="54" y="33"/>
                      </a:lnTo>
                      <a:lnTo>
                        <a:pt x="59" y="35"/>
                      </a:lnTo>
                      <a:lnTo>
                        <a:pt x="61" y="37"/>
                      </a:lnTo>
                      <a:lnTo>
                        <a:pt x="62" y="38"/>
                      </a:lnTo>
                      <a:lnTo>
                        <a:pt x="62" y="38"/>
                      </a:lnTo>
                      <a:lnTo>
                        <a:pt x="72" y="41"/>
                      </a:lnTo>
                      <a:lnTo>
                        <a:pt x="63" y="31"/>
                      </a:lnTo>
                      <a:lnTo>
                        <a:pt x="52" y="22"/>
                      </a:lnTo>
                      <a:lnTo>
                        <a:pt x="40" y="15"/>
                      </a:lnTo>
                      <a:lnTo>
                        <a:pt x="27" y="9"/>
                      </a:lnTo>
                      <a:lnTo>
                        <a:pt x="17" y="4"/>
                      </a:lnTo>
                      <a:lnTo>
                        <a:pt x="8" y="2"/>
                      </a:lnTo>
                      <a:lnTo>
                        <a:pt x="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5958" name="Freeform 118"/>
                <p:cNvSpPr>
                  <a:spLocks/>
                </p:cNvSpPr>
                <p:nvPr/>
              </p:nvSpPr>
              <p:spPr bwMode="auto">
                <a:xfrm>
                  <a:off x="3531" y="2656"/>
                  <a:ext cx="23" cy="20"/>
                </a:xfrm>
                <a:custGeom>
                  <a:avLst/>
                  <a:gdLst/>
                  <a:ahLst/>
                  <a:cxnLst>
                    <a:cxn ang="0">
                      <a:pos x="44" y="24"/>
                    </a:cxn>
                    <a:cxn ang="0">
                      <a:pos x="39" y="20"/>
                    </a:cxn>
                    <a:cxn ang="0">
                      <a:pos x="36" y="15"/>
                    </a:cxn>
                    <a:cxn ang="0">
                      <a:pos x="31" y="12"/>
                    </a:cxn>
                    <a:cxn ang="0">
                      <a:pos x="25" y="7"/>
                    </a:cxn>
                    <a:cxn ang="0">
                      <a:pos x="20" y="5"/>
                    </a:cxn>
                    <a:cxn ang="0">
                      <a:pos x="14" y="2"/>
                    </a:cxn>
                    <a:cxn ang="0">
                      <a:pos x="7" y="0"/>
                    </a:cxn>
                    <a:cxn ang="0">
                      <a:pos x="0" y="0"/>
                    </a:cxn>
                    <a:cxn ang="0">
                      <a:pos x="9" y="2"/>
                    </a:cxn>
                    <a:cxn ang="0">
                      <a:pos x="17" y="5"/>
                    </a:cxn>
                    <a:cxn ang="0">
                      <a:pos x="23" y="8"/>
                    </a:cxn>
                    <a:cxn ang="0">
                      <a:pos x="29" y="12"/>
                    </a:cxn>
                    <a:cxn ang="0">
                      <a:pos x="32" y="15"/>
                    </a:cxn>
                    <a:cxn ang="0">
                      <a:pos x="35" y="19"/>
                    </a:cxn>
                    <a:cxn ang="0">
                      <a:pos x="37" y="20"/>
                    </a:cxn>
                    <a:cxn ang="0">
                      <a:pos x="37" y="21"/>
                    </a:cxn>
                    <a:cxn ang="0">
                      <a:pos x="23" y="16"/>
                    </a:cxn>
                    <a:cxn ang="0">
                      <a:pos x="13" y="15"/>
                    </a:cxn>
                    <a:cxn ang="0">
                      <a:pos x="6" y="16"/>
                    </a:cxn>
                    <a:cxn ang="0">
                      <a:pos x="4" y="17"/>
                    </a:cxn>
                    <a:cxn ang="0">
                      <a:pos x="12" y="19"/>
                    </a:cxn>
                    <a:cxn ang="0">
                      <a:pos x="20" y="20"/>
                    </a:cxn>
                    <a:cxn ang="0">
                      <a:pos x="27" y="22"/>
                    </a:cxn>
                    <a:cxn ang="0">
                      <a:pos x="32" y="24"/>
                    </a:cxn>
                    <a:cxn ang="0">
                      <a:pos x="37" y="27"/>
                    </a:cxn>
                    <a:cxn ang="0">
                      <a:pos x="40" y="30"/>
                    </a:cxn>
                    <a:cxn ang="0">
                      <a:pos x="43" y="33"/>
                    </a:cxn>
                    <a:cxn ang="0">
                      <a:pos x="45" y="38"/>
                    </a:cxn>
                    <a:cxn ang="0">
                      <a:pos x="46" y="42"/>
                    </a:cxn>
                    <a:cxn ang="0">
                      <a:pos x="46" y="36"/>
                    </a:cxn>
                    <a:cxn ang="0">
                      <a:pos x="45" y="29"/>
                    </a:cxn>
                    <a:cxn ang="0">
                      <a:pos x="44" y="24"/>
                    </a:cxn>
                  </a:cxnLst>
                  <a:rect l="0" t="0" r="r" b="b"/>
                  <a:pathLst>
                    <a:path w="46" h="42">
                      <a:moveTo>
                        <a:pt x="44" y="24"/>
                      </a:moveTo>
                      <a:lnTo>
                        <a:pt x="39" y="20"/>
                      </a:lnTo>
                      <a:lnTo>
                        <a:pt x="36" y="15"/>
                      </a:lnTo>
                      <a:lnTo>
                        <a:pt x="31" y="12"/>
                      </a:lnTo>
                      <a:lnTo>
                        <a:pt x="25" y="7"/>
                      </a:lnTo>
                      <a:lnTo>
                        <a:pt x="20" y="5"/>
                      </a:lnTo>
                      <a:lnTo>
                        <a:pt x="14" y="2"/>
                      </a:lnTo>
                      <a:lnTo>
                        <a:pt x="7" y="0"/>
                      </a:lnTo>
                      <a:lnTo>
                        <a:pt x="0" y="0"/>
                      </a:lnTo>
                      <a:lnTo>
                        <a:pt x="9" y="2"/>
                      </a:lnTo>
                      <a:lnTo>
                        <a:pt x="17" y="5"/>
                      </a:lnTo>
                      <a:lnTo>
                        <a:pt x="23" y="8"/>
                      </a:lnTo>
                      <a:lnTo>
                        <a:pt x="29" y="12"/>
                      </a:lnTo>
                      <a:lnTo>
                        <a:pt x="32" y="15"/>
                      </a:lnTo>
                      <a:lnTo>
                        <a:pt x="35" y="19"/>
                      </a:lnTo>
                      <a:lnTo>
                        <a:pt x="37" y="20"/>
                      </a:lnTo>
                      <a:lnTo>
                        <a:pt x="37" y="21"/>
                      </a:lnTo>
                      <a:lnTo>
                        <a:pt x="23" y="16"/>
                      </a:lnTo>
                      <a:lnTo>
                        <a:pt x="13" y="15"/>
                      </a:lnTo>
                      <a:lnTo>
                        <a:pt x="6" y="16"/>
                      </a:lnTo>
                      <a:lnTo>
                        <a:pt x="4" y="17"/>
                      </a:lnTo>
                      <a:lnTo>
                        <a:pt x="12" y="19"/>
                      </a:lnTo>
                      <a:lnTo>
                        <a:pt x="20" y="20"/>
                      </a:lnTo>
                      <a:lnTo>
                        <a:pt x="27" y="22"/>
                      </a:lnTo>
                      <a:lnTo>
                        <a:pt x="32" y="24"/>
                      </a:lnTo>
                      <a:lnTo>
                        <a:pt x="37" y="27"/>
                      </a:lnTo>
                      <a:lnTo>
                        <a:pt x="40" y="30"/>
                      </a:lnTo>
                      <a:lnTo>
                        <a:pt x="43" y="33"/>
                      </a:lnTo>
                      <a:lnTo>
                        <a:pt x="45" y="38"/>
                      </a:lnTo>
                      <a:lnTo>
                        <a:pt x="46" y="42"/>
                      </a:lnTo>
                      <a:lnTo>
                        <a:pt x="46" y="36"/>
                      </a:lnTo>
                      <a:lnTo>
                        <a:pt x="45" y="29"/>
                      </a:lnTo>
                      <a:lnTo>
                        <a:pt x="44" y="24"/>
                      </a:lnTo>
                      <a:close/>
                    </a:path>
                  </a:pathLst>
                </a:custGeom>
                <a:solidFill>
                  <a:srgbClr val="000000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5959" name="Freeform 119"/>
                <p:cNvSpPr>
                  <a:spLocks/>
                </p:cNvSpPr>
                <p:nvPr/>
              </p:nvSpPr>
              <p:spPr bwMode="auto">
                <a:xfrm>
                  <a:off x="3535" y="2712"/>
                  <a:ext cx="28" cy="18"/>
                </a:xfrm>
                <a:custGeom>
                  <a:avLst/>
                  <a:gdLst/>
                  <a:ahLst/>
                  <a:cxnLst>
                    <a:cxn ang="0">
                      <a:pos x="38" y="0"/>
                    </a:cxn>
                    <a:cxn ang="0">
                      <a:pos x="32" y="2"/>
                    </a:cxn>
                    <a:cxn ang="0">
                      <a:pos x="27" y="6"/>
                    </a:cxn>
                    <a:cxn ang="0">
                      <a:pos x="21" y="9"/>
                    </a:cxn>
                    <a:cxn ang="0">
                      <a:pos x="16" y="12"/>
                    </a:cxn>
                    <a:cxn ang="0">
                      <a:pos x="12" y="16"/>
                    </a:cxn>
                    <a:cxn ang="0">
                      <a:pos x="7" y="22"/>
                    </a:cxn>
                    <a:cxn ang="0">
                      <a:pos x="4" y="26"/>
                    </a:cxn>
                    <a:cxn ang="0">
                      <a:pos x="0" y="33"/>
                    </a:cxn>
                    <a:cxn ang="0">
                      <a:pos x="10" y="19"/>
                    </a:cxn>
                    <a:cxn ang="0">
                      <a:pos x="22" y="10"/>
                    </a:cxn>
                    <a:cxn ang="0">
                      <a:pos x="29" y="7"/>
                    </a:cxn>
                    <a:cxn ang="0">
                      <a:pos x="32" y="6"/>
                    </a:cxn>
                    <a:cxn ang="0">
                      <a:pos x="23" y="17"/>
                    </a:cxn>
                    <a:cxn ang="0">
                      <a:pos x="19" y="26"/>
                    </a:cxn>
                    <a:cxn ang="0">
                      <a:pos x="17" y="33"/>
                    </a:cxn>
                    <a:cxn ang="0">
                      <a:pos x="17" y="35"/>
                    </a:cxn>
                    <a:cxn ang="0">
                      <a:pos x="22" y="27"/>
                    </a:cxn>
                    <a:cxn ang="0">
                      <a:pos x="25" y="22"/>
                    </a:cxn>
                    <a:cxn ang="0">
                      <a:pos x="30" y="16"/>
                    </a:cxn>
                    <a:cxn ang="0">
                      <a:pos x="34" y="11"/>
                    </a:cxn>
                    <a:cxn ang="0">
                      <a:pos x="38" y="8"/>
                    </a:cxn>
                    <a:cxn ang="0">
                      <a:pos x="43" y="6"/>
                    </a:cxn>
                    <a:cxn ang="0">
                      <a:pos x="47" y="4"/>
                    </a:cxn>
                    <a:cxn ang="0">
                      <a:pos x="52" y="4"/>
                    </a:cxn>
                    <a:cxn ang="0">
                      <a:pos x="55" y="3"/>
                    </a:cxn>
                    <a:cxn ang="0">
                      <a:pos x="51" y="2"/>
                    </a:cxn>
                    <a:cxn ang="0">
                      <a:pos x="43" y="1"/>
                    </a:cxn>
                    <a:cxn ang="0">
                      <a:pos x="38" y="0"/>
                    </a:cxn>
                  </a:cxnLst>
                  <a:rect l="0" t="0" r="r" b="b"/>
                  <a:pathLst>
                    <a:path w="55" h="35">
                      <a:moveTo>
                        <a:pt x="38" y="0"/>
                      </a:moveTo>
                      <a:lnTo>
                        <a:pt x="32" y="2"/>
                      </a:lnTo>
                      <a:lnTo>
                        <a:pt x="27" y="6"/>
                      </a:lnTo>
                      <a:lnTo>
                        <a:pt x="21" y="9"/>
                      </a:lnTo>
                      <a:lnTo>
                        <a:pt x="16" y="12"/>
                      </a:lnTo>
                      <a:lnTo>
                        <a:pt x="12" y="16"/>
                      </a:lnTo>
                      <a:lnTo>
                        <a:pt x="7" y="22"/>
                      </a:lnTo>
                      <a:lnTo>
                        <a:pt x="4" y="26"/>
                      </a:lnTo>
                      <a:lnTo>
                        <a:pt x="0" y="33"/>
                      </a:lnTo>
                      <a:lnTo>
                        <a:pt x="10" y="19"/>
                      </a:lnTo>
                      <a:lnTo>
                        <a:pt x="22" y="10"/>
                      </a:lnTo>
                      <a:lnTo>
                        <a:pt x="29" y="7"/>
                      </a:lnTo>
                      <a:lnTo>
                        <a:pt x="32" y="6"/>
                      </a:lnTo>
                      <a:lnTo>
                        <a:pt x="23" y="17"/>
                      </a:lnTo>
                      <a:lnTo>
                        <a:pt x="19" y="26"/>
                      </a:lnTo>
                      <a:lnTo>
                        <a:pt x="17" y="33"/>
                      </a:lnTo>
                      <a:lnTo>
                        <a:pt x="17" y="35"/>
                      </a:lnTo>
                      <a:lnTo>
                        <a:pt x="22" y="27"/>
                      </a:lnTo>
                      <a:lnTo>
                        <a:pt x="25" y="22"/>
                      </a:lnTo>
                      <a:lnTo>
                        <a:pt x="30" y="16"/>
                      </a:lnTo>
                      <a:lnTo>
                        <a:pt x="34" y="11"/>
                      </a:lnTo>
                      <a:lnTo>
                        <a:pt x="38" y="8"/>
                      </a:lnTo>
                      <a:lnTo>
                        <a:pt x="43" y="6"/>
                      </a:lnTo>
                      <a:lnTo>
                        <a:pt x="47" y="4"/>
                      </a:lnTo>
                      <a:lnTo>
                        <a:pt x="52" y="4"/>
                      </a:lnTo>
                      <a:lnTo>
                        <a:pt x="55" y="3"/>
                      </a:lnTo>
                      <a:lnTo>
                        <a:pt x="51" y="2"/>
                      </a:lnTo>
                      <a:lnTo>
                        <a:pt x="43" y="1"/>
                      </a:lnTo>
                      <a:lnTo>
                        <a:pt x="38" y="0"/>
                      </a:lnTo>
                      <a:close/>
                    </a:path>
                  </a:pathLst>
                </a:custGeom>
                <a:solidFill>
                  <a:srgbClr val="000000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5960" name="Freeform 120"/>
                <p:cNvSpPr>
                  <a:spLocks/>
                </p:cNvSpPr>
                <p:nvPr/>
              </p:nvSpPr>
              <p:spPr bwMode="auto">
                <a:xfrm>
                  <a:off x="3670" y="2692"/>
                  <a:ext cx="31" cy="11"/>
                </a:xfrm>
                <a:custGeom>
                  <a:avLst/>
                  <a:gdLst/>
                  <a:ahLst/>
                  <a:cxnLst>
                    <a:cxn ang="0">
                      <a:pos x="13" y="1"/>
                    </a:cxn>
                    <a:cxn ang="0">
                      <a:pos x="19" y="0"/>
                    </a:cxn>
                    <a:cxn ang="0">
                      <a:pos x="26" y="0"/>
                    </a:cxn>
                    <a:cxn ang="0">
                      <a:pos x="32" y="0"/>
                    </a:cxn>
                    <a:cxn ang="0">
                      <a:pos x="38" y="0"/>
                    </a:cxn>
                    <a:cxn ang="0">
                      <a:pos x="44" y="1"/>
                    </a:cxn>
                    <a:cxn ang="0">
                      <a:pos x="50" y="3"/>
                    </a:cxn>
                    <a:cxn ang="0">
                      <a:pos x="56" y="6"/>
                    </a:cxn>
                    <a:cxn ang="0">
                      <a:pos x="62" y="11"/>
                    </a:cxn>
                    <a:cxn ang="0">
                      <a:pos x="54" y="6"/>
                    </a:cxn>
                    <a:cxn ang="0">
                      <a:pos x="46" y="4"/>
                    </a:cxn>
                    <a:cxn ang="0">
                      <a:pos x="39" y="3"/>
                    </a:cxn>
                    <a:cxn ang="0">
                      <a:pos x="33" y="2"/>
                    </a:cxn>
                    <a:cxn ang="0">
                      <a:pos x="27" y="2"/>
                    </a:cxn>
                    <a:cxn ang="0">
                      <a:pos x="24" y="2"/>
                    </a:cxn>
                    <a:cxn ang="0">
                      <a:pos x="21" y="3"/>
                    </a:cxn>
                    <a:cxn ang="0">
                      <a:pos x="20" y="3"/>
                    </a:cxn>
                    <a:cxn ang="0">
                      <a:pos x="34" y="9"/>
                    </a:cxn>
                    <a:cxn ang="0">
                      <a:pos x="43" y="15"/>
                    </a:cxn>
                    <a:cxn ang="0">
                      <a:pos x="47" y="19"/>
                    </a:cxn>
                    <a:cxn ang="0">
                      <a:pos x="48" y="21"/>
                    </a:cxn>
                    <a:cxn ang="0">
                      <a:pos x="41" y="17"/>
                    </a:cxn>
                    <a:cxn ang="0">
                      <a:pos x="34" y="13"/>
                    </a:cxn>
                    <a:cxn ang="0">
                      <a:pos x="28" y="10"/>
                    </a:cxn>
                    <a:cxn ang="0">
                      <a:pos x="23" y="8"/>
                    </a:cxn>
                    <a:cxn ang="0">
                      <a:pos x="17" y="8"/>
                    </a:cxn>
                    <a:cxn ang="0">
                      <a:pos x="12" y="8"/>
                    </a:cxn>
                    <a:cxn ang="0">
                      <a:pos x="8" y="9"/>
                    </a:cxn>
                    <a:cxn ang="0">
                      <a:pos x="3" y="11"/>
                    </a:cxn>
                    <a:cxn ang="0">
                      <a:pos x="0" y="13"/>
                    </a:cxn>
                    <a:cxn ang="0">
                      <a:pos x="4" y="9"/>
                    </a:cxn>
                    <a:cxn ang="0">
                      <a:pos x="10" y="3"/>
                    </a:cxn>
                    <a:cxn ang="0">
                      <a:pos x="13" y="1"/>
                    </a:cxn>
                  </a:cxnLst>
                  <a:rect l="0" t="0" r="r" b="b"/>
                  <a:pathLst>
                    <a:path w="62" h="21">
                      <a:moveTo>
                        <a:pt x="13" y="1"/>
                      </a:moveTo>
                      <a:lnTo>
                        <a:pt x="19" y="0"/>
                      </a:lnTo>
                      <a:lnTo>
                        <a:pt x="26" y="0"/>
                      </a:lnTo>
                      <a:lnTo>
                        <a:pt x="32" y="0"/>
                      </a:lnTo>
                      <a:lnTo>
                        <a:pt x="38" y="0"/>
                      </a:lnTo>
                      <a:lnTo>
                        <a:pt x="44" y="1"/>
                      </a:lnTo>
                      <a:lnTo>
                        <a:pt x="50" y="3"/>
                      </a:lnTo>
                      <a:lnTo>
                        <a:pt x="56" y="6"/>
                      </a:lnTo>
                      <a:lnTo>
                        <a:pt x="62" y="11"/>
                      </a:lnTo>
                      <a:lnTo>
                        <a:pt x="54" y="6"/>
                      </a:lnTo>
                      <a:lnTo>
                        <a:pt x="46" y="4"/>
                      </a:lnTo>
                      <a:lnTo>
                        <a:pt x="39" y="3"/>
                      </a:lnTo>
                      <a:lnTo>
                        <a:pt x="33" y="2"/>
                      </a:lnTo>
                      <a:lnTo>
                        <a:pt x="27" y="2"/>
                      </a:lnTo>
                      <a:lnTo>
                        <a:pt x="24" y="2"/>
                      </a:lnTo>
                      <a:lnTo>
                        <a:pt x="21" y="3"/>
                      </a:lnTo>
                      <a:lnTo>
                        <a:pt x="20" y="3"/>
                      </a:lnTo>
                      <a:lnTo>
                        <a:pt x="34" y="9"/>
                      </a:lnTo>
                      <a:lnTo>
                        <a:pt x="43" y="15"/>
                      </a:lnTo>
                      <a:lnTo>
                        <a:pt x="47" y="19"/>
                      </a:lnTo>
                      <a:lnTo>
                        <a:pt x="48" y="21"/>
                      </a:lnTo>
                      <a:lnTo>
                        <a:pt x="41" y="17"/>
                      </a:lnTo>
                      <a:lnTo>
                        <a:pt x="34" y="13"/>
                      </a:lnTo>
                      <a:lnTo>
                        <a:pt x="28" y="10"/>
                      </a:lnTo>
                      <a:lnTo>
                        <a:pt x="23" y="8"/>
                      </a:lnTo>
                      <a:lnTo>
                        <a:pt x="17" y="8"/>
                      </a:lnTo>
                      <a:lnTo>
                        <a:pt x="12" y="8"/>
                      </a:lnTo>
                      <a:lnTo>
                        <a:pt x="8" y="9"/>
                      </a:lnTo>
                      <a:lnTo>
                        <a:pt x="3" y="11"/>
                      </a:lnTo>
                      <a:lnTo>
                        <a:pt x="0" y="13"/>
                      </a:lnTo>
                      <a:lnTo>
                        <a:pt x="4" y="9"/>
                      </a:lnTo>
                      <a:lnTo>
                        <a:pt x="10" y="3"/>
                      </a:lnTo>
                      <a:lnTo>
                        <a:pt x="13" y="1"/>
                      </a:lnTo>
                      <a:close/>
                    </a:path>
                  </a:pathLst>
                </a:custGeom>
                <a:solidFill>
                  <a:srgbClr val="000000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5961" name="Freeform 121"/>
                <p:cNvSpPr>
                  <a:spLocks/>
                </p:cNvSpPr>
                <p:nvPr/>
              </p:nvSpPr>
              <p:spPr bwMode="auto">
                <a:xfrm>
                  <a:off x="3552" y="2741"/>
                  <a:ext cx="46" cy="6"/>
                </a:xfrm>
                <a:custGeom>
                  <a:avLst/>
                  <a:gdLst/>
                  <a:ahLst/>
                  <a:cxnLst>
                    <a:cxn ang="0">
                      <a:pos x="91" y="7"/>
                    </a:cxn>
                    <a:cxn ang="0">
                      <a:pos x="83" y="4"/>
                    </a:cxn>
                    <a:cxn ang="0">
                      <a:pos x="77" y="3"/>
                    </a:cxn>
                    <a:cxn ang="0">
                      <a:pos x="71" y="2"/>
                    </a:cxn>
                    <a:cxn ang="0">
                      <a:pos x="66" y="0"/>
                    </a:cxn>
                    <a:cxn ang="0">
                      <a:pos x="63" y="0"/>
                    </a:cxn>
                    <a:cxn ang="0">
                      <a:pos x="59" y="0"/>
                    </a:cxn>
                    <a:cxn ang="0">
                      <a:pos x="56" y="0"/>
                    </a:cxn>
                    <a:cxn ang="0">
                      <a:pos x="53" y="0"/>
                    </a:cxn>
                    <a:cxn ang="0">
                      <a:pos x="47" y="0"/>
                    </a:cxn>
                    <a:cxn ang="0">
                      <a:pos x="40" y="3"/>
                    </a:cxn>
                    <a:cxn ang="0">
                      <a:pos x="31" y="4"/>
                    </a:cxn>
                    <a:cxn ang="0">
                      <a:pos x="23" y="6"/>
                    </a:cxn>
                    <a:cxn ang="0">
                      <a:pos x="13" y="9"/>
                    </a:cxn>
                    <a:cxn ang="0">
                      <a:pos x="7" y="10"/>
                    </a:cxn>
                    <a:cxn ang="0">
                      <a:pos x="2" y="12"/>
                    </a:cxn>
                    <a:cxn ang="0">
                      <a:pos x="0" y="12"/>
                    </a:cxn>
                    <a:cxn ang="0">
                      <a:pos x="12" y="10"/>
                    </a:cxn>
                    <a:cxn ang="0">
                      <a:pos x="24" y="7"/>
                    </a:cxn>
                    <a:cxn ang="0">
                      <a:pos x="33" y="5"/>
                    </a:cxn>
                    <a:cxn ang="0">
                      <a:pos x="41" y="4"/>
                    </a:cxn>
                    <a:cxn ang="0">
                      <a:pos x="47" y="4"/>
                    </a:cxn>
                    <a:cxn ang="0">
                      <a:pos x="53" y="3"/>
                    </a:cxn>
                    <a:cxn ang="0">
                      <a:pos x="56" y="3"/>
                    </a:cxn>
                    <a:cxn ang="0">
                      <a:pos x="58" y="3"/>
                    </a:cxn>
                    <a:cxn ang="0">
                      <a:pos x="68" y="3"/>
                    </a:cxn>
                    <a:cxn ang="0">
                      <a:pos x="78" y="5"/>
                    </a:cxn>
                    <a:cxn ang="0">
                      <a:pos x="87" y="6"/>
                    </a:cxn>
                    <a:cxn ang="0">
                      <a:pos x="91" y="7"/>
                    </a:cxn>
                    <a:cxn ang="0">
                      <a:pos x="91" y="7"/>
                    </a:cxn>
                  </a:cxnLst>
                  <a:rect l="0" t="0" r="r" b="b"/>
                  <a:pathLst>
                    <a:path w="91" h="12">
                      <a:moveTo>
                        <a:pt x="91" y="7"/>
                      </a:moveTo>
                      <a:lnTo>
                        <a:pt x="83" y="4"/>
                      </a:lnTo>
                      <a:lnTo>
                        <a:pt x="77" y="3"/>
                      </a:lnTo>
                      <a:lnTo>
                        <a:pt x="71" y="2"/>
                      </a:lnTo>
                      <a:lnTo>
                        <a:pt x="66" y="0"/>
                      </a:lnTo>
                      <a:lnTo>
                        <a:pt x="63" y="0"/>
                      </a:lnTo>
                      <a:lnTo>
                        <a:pt x="59" y="0"/>
                      </a:lnTo>
                      <a:lnTo>
                        <a:pt x="56" y="0"/>
                      </a:lnTo>
                      <a:lnTo>
                        <a:pt x="53" y="0"/>
                      </a:lnTo>
                      <a:lnTo>
                        <a:pt x="47" y="0"/>
                      </a:lnTo>
                      <a:lnTo>
                        <a:pt x="40" y="3"/>
                      </a:lnTo>
                      <a:lnTo>
                        <a:pt x="31" y="4"/>
                      </a:lnTo>
                      <a:lnTo>
                        <a:pt x="23" y="6"/>
                      </a:lnTo>
                      <a:lnTo>
                        <a:pt x="13" y="9"/>
                      </a:lnTo>
                      <a:lnTo>
                        <a:pt x="7" y="10"/>
                      </a:lnTo>
                      <a:lnTo>
                        <a:pt x="2" y="12"/>
                      </a:lnTo>
                      <a:lnTo>
                        <a:pt x="0" y="12"/>
                      </a:lnTo>
                      <a:lnTo>
                        <a:pt x="12" y="10"/>
                      </a:lnTo>
                      <a:lnTo>
                        <a:pt x="24" y="7"/>
                      </a:lnTo>
                      <a:lnTo>
                        <a:pt x="33" y="5"/>
                      </a:lnTo>
                      <a:lnTo>
                        <a:pt x="41" y="4"/>
                      </a:lnTo>
                      <a:lnTo>
                        <a:pt x="47" y="4"/>
                      </a:lnTo>
                      <a:lnTo>
                        <a:pt x="53" y="3"/>
                      </a:lnTo>
                      <a:lnTo>
                        <a:pt x="56" y="3"/>
                      </a:lnTo>
                      <a:lnTo>
                        <a:pt x="58" y="3"/>
                      </a:lnTo>
                      <a:lnTo>
                        <a:pt x="68" y="3"/>
                      </a:lnTo>
                      <a:lnTo>
                        <a:pt x="78" y="5"/>
                      </a:lnTo>
                      <a:lnTo>
                        <a:pt x="87" y="6"/>
                      </a:lnTo>
                      <a:lnTo>
                        <a:pt x="91" y="7"/>
                      </a:lnTo>
                      <a:lnTo>
                        <a:pt x="91" y="7"/>
                      </a:lnTo>
                      <a:close/>
                    </a:path>
                  </a:pathLst>
                </a:custGeom>
                <a:solidFill>
                  <a:srgbClr val="000000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5962" name="Freeform 122"/>
                <p:cNvSpPr>
                  <a:spLocks/>
                </p:cNvSpPr>
                <p:nvPr/>
              </p:nvSpPr>
              <p:spPr bwMode="auto">
                <a:xfrm>
                  <a:off x="3543" y="2746"/>
                  <a:ext cx="53" cy="14"/>
                </a:xfrm>
                <a:custGeom>
                  <a:avLst/>
                  <a:gdLst/>
                  <a:ahLst/>
                  <a:cxnLst>
                    <a:cxn ang="0">
                      <a:pos x="106" y="3"/>
                    </a:cxn>
                    <a:cxn ang="0">
                      <a:pos x="96" y="1"/>
                    </a:cxn>
                    <a:cxn ang="0">
                      <a:pos x="88" y="0"/>
                    </a:cxn>
                    <a:cxn ang="0">
                      <a:pos x="81" y="0"/>
                    </a:cxn>
                    <a:cxn ang="0">
                      <a:pos x="76" y="0"/>
                    </a:cxn>
                    <a:cxn ang="0">
                      <a:pos x="72" y="1"/>
                    </a:cxn>
                    <a:cxn ang="0">
                      <a:pos x="67" y="2"/>
                    </a:cxn>
                    <a:cxn ang="0">
                      <a:pos x="64" y="2"/>
                    </a:cxn>
                    <a:cxn ang="0">
                      <a:pos x="59" y="3"/>
                    </a:cxn>
                    <a:cxn ang="0">
                      <a:pos x="53" y="4"/>
                    </a:cxn>
                    <a:cxn ang="0">
                      <a:pos x="45" y="8"/>
                    </a:cxn>
                    <a:cxn ang="0">
                      <a:pos x="36" y="11"/>
                    </a:cxn>
                    <a:cxn ang="0">
                      <a:pos x="26" y="16"/>
                    </a:cxn>
                    <a:cxn ang="0">
                      <a:pos x="16" y="20"/>
                    </a:cxn>
                    <a:cxn ang="0">
                      <a:pos x="8" y="24"/>
                    </a:cxn>
                    <a:cxn ang="0">
                      <a:pos x="3" y="26"/>
                    </a:cxn>
                    <a:cxn ang="0">
                      <a:pos x="0" y="27"/>
                    </a:cxn>
                    <a:cxn ang="0">
                      <a:pos x="15" y="22"/>
                    </a:cxn>
                    <a:cxn ang="0">
                      <a:pos x="29" y="17"/>
                    </a:cxn>
                    <a:cxn ang="0">
                      <a:pos x="39" y="12"/>
                    </a:cxn>
                    <a:cxn ang="0">
                      <a:pos x="49" y="10"/>
                    </a:cxn>
                    <a:cxn ang="0">
                      <a:pos x="54" y="8"/>
                    </a:cxn>
                    <a:cxn ang="0">
                      <a:pos x="60" y="5"/>
                    </a:cxn>
                    <a:cxn ang="0">
                      <a:pos x="64" y="5"/>
                    </a:cxn>
                    <a:cxn ang="0">
                      <a:pos x="66" y="4"/>
                    </a:cxn>
                    <a:cxn ang="0">
                      <a:pos x="72" y="3"/>
                    </a:cxn>
                    <a:cxn ang="0">
                      <a:pos x="77" y="3"/>
                    </a:cxn>
                    <a:cxn ang="0">
                      <a:pos x="84" y="2"/>
                    </a:cxn>
                    <a:cxn ang="0">
                      <a:pos x="91" y="2"/>
                    </a:cxn>
                    <a:cxn ang="0">
                      <a:pos x="97" y="3"/>
                    </a:cxn>
                    <a:cxn ang="0">
                      <a:pos x="102" y="3"/>
                    </a:cxn>
                    <a:cxn ang="0">
                      <a:pos x="105" y="3"/>
                    </a:cxn>
                    <a:cxn ang="0">
                      <a:pos x="106" y="3"/>
                    </a:cxn>
                    <a:cxn ang="0">
                      <a:pos x="106" y="3"/>
                    </a:cxn>
                  </a:cxnLst>
                  <a:rect l="0" t="0" r="r" b="b"/>
                  <a:pathLst>
                    <a:path w="106" h="27">
                      <a:moveTo>
                        <a:pt x="106" y="3"/>
                      </a:moveTo>
                      <a:lnTo>
                        <a:pt x="96" y="1"/>
                      </a:lnTo>
                      <a:lnTo>
                        <a:pt x="88" y="0"/>
                      </a:lnTo>
                      <a:lnTo>
                        <a:pt x="81" y="0"/>
                      </a:lnTo>
                      <a:lnTo>
                        <a:pt x="76" y="0"/>
                      </a:lnTo>
                      <a:lnTo>
                        <a:pt x="72" y="1"/>
                      </a:lnTo>
                      <a:lnTo>
                        <a:pt x="67" y="2"/>
                      </a:lnTo>
                      <a:lnTo>
                        <a:pt x="64" y="2"/>
                      </a:lnTo>
                      <a:lnTo>
                        <a:pt x="59" y="3"/>
                      </a:lnTo>
                      <a:lnTo>
                        <a:pt x="53" y="4"/>
                      </a:lnTo>
                      <a:lnTo>
                        <a:pt x="45" y="8"/>
                      </a:lnTo>
                      <a:lnTo>
                        <a:pt x="36" y="11"/>
                      </a:lnTo>
                      <a:lnTo>
                        <a:pt x="26" y="16"/>
                      </a:lnTo>
                      <a:lnTo>
                        <a:pt x="16" y="20"/>
                      </a:lnTo>
                      <a:lnTo>
                        <a:pt x="8" y="24"/>
                      </a:lnTo>
                      <a:lnTo>
                        <a:pt x="3" y="26"/>
                      </a:lnTo>
                      <a:lnTo>
                        <a:pt x="0" y="27"/>
                      </a:lnTo>
                      <a:lnTo>
                        <a:pt x="15" y="22"/>
                      </a:lnTo>
                      <a:lnTo>
                        <a:pt x="29" y="17"/>
                      </a:lnTo>
                      <a:lnTo>
                        <a:pt x="39" y="12"/>
                      </a:lnTo>
                      <a:lnTo>
                        <a:pt x="49" y="10"/>
                      </a:lnTo>
                      <a:lnTo>
                        <a:pt x="54" y="8"/>
                      </a:lnTo>
                      <a:lnTo>
                        <a:pt x="60" y="5"/>
                      </a:lnTo>
                      <a:lnTo>
                        <a:pt x="64" y="5"/>
                      </a:lnTo>
                      <a:lnTo>
                        <a:pt x="66" y="4"/>
                      </a:lnTo>
                      <a:lnTo>
                        <a:pt x="72" y="3"/>
                      </a:lnTo>
                      <a:lnTo>
                        <a:pt x="77" y="3"/>
                      </a:lnTo>
                      <a:lnTo>
                        <a:pt x="84" y="2"/>
                      </a:lnTo>
                      <a:lnTo>
                        <a:pt x="91" y="2"/>
                      </a:lnTo>
                      <a:lnTo>
                        <a:pt x="97" y="3"/>
                      </a:lnTo>
                      <a:lnTo>
                        <a:pt x="102" y="3"/>
                      </a:lnTo>
                      <a:lnTo>
                        <a:pt x="105" y="3"/>
                      </a:lnTo>
                      <a:lnTo>
                        <a:pt x="106" y="3"/>
                      </a:lnTo>
                      <a:lnTo>
                        <a:pt x="106" y="3"/>
                      </a:lnTo>
                      <a:close/>
                    </a:path>
                  </a:pathLst>
                </a:custGeom>
                <a:solidFill>
                  <a:srgbClr val="000000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5963" name="Freeform 123"/>
                <p:cNvSpPr>
                  <a:spLocks/>
                </p:cNvSpPr>
                <p:nvPr/>
              </p:nvSpPr>
              <p:spPr bwMode="auto">
                <a:xfrm>
                  <a:off x="3551" y="2751"/>
                  <a:ext cx="42" cy="17"/>
                </a:xfrm>
                <a:custGeom>
                  <a:avLst/>
                  <a:gdLst/>
                  <a:ahLst/>
                  <a:cxnLst>
                    <a:cxn ang="0">
                      <a:pos x="83" y="0"/>
                    </a:cxn>
                    <a:cxn ang="0">
                      <a:pos x="75" y="0"/>
                    </a:cxn>
                    <a:cxn ang="0">
                      <a:pos x="68" y="0"/>
                    </a:cxn>
                    <a:cxn ang="0">
                      <a:pos x="62" y="1"/>
                    </a:cxn>
                    <a:cxn ang="0">
                      <a:pos x="58" y="1"/>
                    </a:cxn>
                    <a:cxn ang="0">
                      <a:pos x="54" y="3"/>
                    </a:cxn>
                    <a:cxn ang="0">
                      <a:pos x="51" y="5"/>
                    </a:cxn>
                    <a:cxn ang="0">
                      <a:pos x="49" y="6"/>
                    </a:cxn>
                    <a:cxn ang="0">
                      <a:pos x="45" y="7"/>
                    </a:cxn>
                    <a:cxn ang="0">
                      <a:pos x="41" y="9"/>
                    </a:cxn>
                    <a:cxn ang="0">
                      <a:pos x="35" y="12"/>
                    </a:cxn>
                    <a:cxn ang="0">
                      <a:pos x="27" y="16"/>
                    </a:cxn>
                    <a:cxn ang="0">
                      <a:pos x="20" y="21"/>
                    </a:cxn>
                    <a:cxn ang="0">
                      <a:pos x="12" y="25"/>
                    </a:cxn>
                    <a:cxn ang="0">
                      <a:pos x="6" y="30"/>
                    </a:cxn>
                    <a:cxn ang="0">
                      <a:pos x="2" y="32"/>
                    </a:cxn>
                    <a:cxn ang="0">
                      <a:pos x="0" y="33"/>
                    </a:cxn>
                    <a:cxn ang="0">
                      <a:pos x="12" y="26"/>
                    </a:cxn>
                    <a:cxn ang="0">
                      <a:pos x="22" y="22"/>
                    </a:cxn>
                    <a:cxn ang="0">
                      <a:pos x="30" y="17"/>
                    </a:cxn>
                    <a:cxn ang="0">
                      <a:pos x="37" y="14"/>
                    </a:cxn>
                    <a:cxn ang="0">
                      <a:pos x="42" y="10"/>
                    </a:cxn>
                    <a:cxn ang="0">
                      <a:pos x="46" y="8"/>
                    </a:cxn>
                    <a:cxn ang="0">
                      <a:pos x="49" y="7"/>
                    </a:cxn>
                    <a:cxn ang="0">
                      <a:pos x="51" y="6"/>
                    </a:cxn>
                    <a:cxn ang="0">
                      <a:pos x="60" y="3"/>
                    </a:cxn>
                    <a:cxn ang="0">
                      <a:pos x="71" y="1"/>
                    </a:cxn>
                    <a:cxn ang="0">
                      <a:pos x="80" y="0"/>
                    </a:cxn>
                    <a:cxn ang="0">
                      <a:pos x="83" y="0"/>
                    </a:cxn>
                    <a:cxn ang="0">
                      <a:pos x="83" y="0"/>
                    </a:cxn>
                  </a:cxnLst>
                  <a:rect l="0" t="0" r="r" b="b"/>
                  <a:pathLst>
                    <a:path w="83" h="33">
                      <a:moveTo>
                        <a:pt x="83" y="0"/>
                      </a:moveTo>
                      <a:lnTo>
                        <a:pt x="75" y="0"/>
                      </a:lnTo>
                      <a:lnTo>
                        <a:pt x="68" y="0"/>
                      </a:lnTo>
                      <a:lnTo>
                        <a:pt x="62" y="1"/>
                      </a:lnTo>
                      <a:lnTo>
                        <a:pt x="58" y="1"/>
                      </a:lnTo>
                      <a:lnTo>
                        <a:pt x="54" y="3"/>
                      </a:lnTo>
                      <a:lnTo>
                        <a:pt x="51" y="5"/>
                      </a:lnTo>
                      <a:lnTo>
                        <a:pt x="49" y="6"/>
                      </a:lnTo>
                      <a:lnTo>
                        <a:pt x="45" y="7"/>
                      </a:lnTo>
                      <a:lnTo>
                        <a:pt x="41" y="9"/>
                      </a:lnTo>
                      <a:lnTo>
                        <a:pt x="35" y="12"/>
                      </a:lnTo>
                      <a:lnTo>
                        <a:pt x="27" y="16"/>
                      </a:lnTo>
                      <a:lnTo>
                        <a:pt x="20" y="21"/>
                      </a:lnTo>
                      <a:lnTo>
                        <a:pt x="12" y="25"/>
                      </a:lnTo>
                      <a:lnTo>
                        <a:pt x="6" y="30"/>
                      </a:lnTo>
                      <a:lnTo>
                        <a:pt x="2" y="32"/>
                      </a:lnTo>
                      <a:lnTo>
                        <a:pt x="0" y="33"/>
                      </a:lnTo>
                      <a:lnTo>
                        <a:pt x="12" y="26"/>
                      </a:lnTo>
                      <a:lnTo>
                        <a:pt x="22" y="22"/>
                      </a:lnTo>
                      <a:lnTo>
                        <a:pt x="30" y="17"/>
                      </a:lnTo>
                      <a:lnTo>
                        <a:pt x="37" y="14"/>
                      </a:lnTo>
                      <a:lnTo>
                        <a:pt x="42" y="10"/>
                      </a:lnTo>
                      <a:lnTo>
                        <a:pt x="46" y="8"/>
                      </a:lnTo>
                      <a:lnTo>
                        <a:pt x="49" y="7"/>
                      </a:lnTo>
                      <a:lnTo>
                        <a:pt x="51" y="6"/>
                      </a:lnTo>
                      <a:lnTo>
                        <a:pt x="60" y="3"/>
                      </a:lnTo>
                      <a:lnTo>
                        <a:pt x="71" y="1"/>
                      </a:lnTo>
                      <a:lnTo>
                        <a:pt x="80" y="0"/>
                      </a:lnTo>
                      <a:lnTo>
                        <a:pt x="83" y="0"/>
                      </a:lnTo>
                      <a:lnTo>
                        <a:pt x="83" y="0"/>
                      </a:lnTo>
                      <a:close/>
                    </a:path>
                  </a:pathLst>
                </a:custGeom>
                <a:solidFill>
                  <a:srgbClr val="000000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5964" name="Freeform 124"/>
                <p:cNvSpPr>
                  <a:spLocks/>
                </p:cNvSpPr>
                <p:nvPr/>
              </p:nvSpPr>
              <p:spPr bwMode="auto">
                <a:xfrm>
                  <a:off x="3597" y="2633"/>
                  <a:ext cx="18" cy="36"/>
                </a:xfrm>
                <a:custGeom>
                  <a:avLst/>
                  <a:gdLst/>
                  <a:ahLst/>
                  <a:cxnLst>
                    <a:cxn ang="0">
                      <a:pos x="14" y="0"/>
                    </a:cxn>
                    <a:cxn ang="0">
                      <a:pos x="7" y="8"/>
                    </a:cxn>
                    <a:cxn ang="0">
                      <a:pos x="3" y="16"/>
                    </a:cxn>
                    <a:cxn ang="0">
                      <a:pos x="0" y="23"/>
                    </a:cxn>
                    <a:cxn ang="0">
                      <a:pos x="4" y="29"/>
                    </a:cxn>
                    <a:cxn ang="0">
                      <a:pos x="8" y="31"/>
                    </a:cxn>
                    <a:cxn ang="0">
                      <a:pos x="10" y="32"/>
                    </a:cxn>
                    <a:cxn ang="0">
                      <a:pos x="11" y="36"/>
                    </a:cxn>
                    <a:cxn ang="0">
                      <a:pos x="13" y="44"/>
                    </a:cxn>
                    <a:cxn ang="0">
                      <a:pos x="19" y="54"/>
                    </a:cxn>
                    <a:cxn ang="0">
                      <a:pos x="25" y="63"/>
                    </a:cxn>
                    <a:cxn ang="0">
                      <a:pos x="30" y="70"/>
                    </a:cxn>
                    <a:cxn ang="0">
                      <a:pos x="33" y="73"/>
                    </a:cxn>
                    <a:cxn ang="0">
                      <a:pos x="31" y="60"/>
                    </a:cxn>
                    <a:cxn ang="0">
                      <a:pos x="33" y="56"/>
                    </a:cxn>
                    <a:cxn ang="0">
                      <a:pos x="35" y="55"/>
                    </a:cxn>
                    <a:cxn ang="0">
                      <a:pos x="36" y="45"/>
                    </a:cxn>
                    <a:cxn ang="0">
                      <a:pos x="36" y="31"/>
                    </a:cxn>
                    <a:cxn ang="0">
                      <a:pos x="34" y="24"/>
                    </a:cxn>
                    <a:cxn ang="0">
                      <a:pos x="30" y="20"/>
                    </a:cxn>
                    <a:cxn ang="0">
                      <a:pos x="25" y="17"/>
                    </a:cxn>
                    <a:cxn ang="0">
                      <a:pos x="20" y="13"/>
                    </a:cxn>
                    <a:cxn ang="0">
                      <a:pos x="17" y="7"/>
                    </a:cxn>
                    <a:cxn ang="0">
                      <a:pos x="15" y="2"/>
                    </a:cxn>
                    <a:cxn ang="0">
                      <a:pos x="14" y="0"/>
                    </a:cxn>
                  </a:cxnLst>
                  <a:rect l="0" t="0" r="r" b="b"/>
                  <a:pathLst>
                    <a:path w="36" h="73">
                      <a:moveTo>
                        <a:pt x="14" y="0"/>
                      </a:moveTo>
                      <a:lnTo>
                        <a:pt x="7" y="8"/>
                      </a:lnTo>
                      <a:lnTo>
                        <a:pt x="3" y="16"/>
                      </a:lnTo>
                      <a:lnTo>
                        <a:pt x="0" y="23"/>
                      </a:lnTo>
                      <a:lnTo>
                        <a:pt x="4" y="29"/>
                      </a:lnTo>
                      <a:lnTo>
                        <a:pt x="8" y="31"/>
                      </a:lnTo>
                      <a:lnTo>
                        <a:pt x="10" y="32"/>
                      </a:lnTo>
                      <a:lnTo>
                        <a:pt x="11" y="36"/>
                      </a:lnTo>
                      <a:lnTo>
                        <a:pt x="13" y="44"/>
                      </a:lnTo>
                      <a:lnTo>
                        <a:pt x="19" y="54"/>
                      </a:lnTo>
                      <a:lnTo>
                        <a:pt x="25" y="63"/>
                      </a:lnTo>
                      <a:lnTo>
                        <a:pt x="30" y="70"/>
                      </a:lnTo>
                      <a:lnTo>
                        <a:pt x="33" y="73"/>
                      </a:lnTo>
                      <a:lnTo>
                        <a:pt x="31" y="60"/>
                      </a:lnTo>
                      <a:lnTo>
                        <a:pt x="33" y="56"/>
                      </a:lnTo>
                      <a:lnTo>
                        <a:pt x="35" y="55"/>
                      </a:lnTo>
                      <a:lnTo>
                        <a:pt x="36" y="45"/>
                      </a:lnTo>
                      <a:lnTo>
                        <a:pt x="36" y="31"/>
                      </a:lnTo>
                      <a:lnTo>
                        <a:pt x="34" y="24"/>
                      </a:lnTo>
                      <a:lnTo>
                        <a:pt x="30" y="20"/>
                      </a:lnTo>
                      <a:lnTo>
                        <a:pt x="25" y="17"/>
                      </a:lnTo>
                      <a:lnTo>
                        <a:pt x="20" y="13"/>
                      </a:lnTo>
                      <a:lnTo>
                        <a:pt x="17" y="7"/>
                      </a:lnTo>
                      <a:lnTo>
                        <a:pt x="15" y="2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000000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5965" name="Freeform 125"/>
                <p:cNvSpPr>
                  <a:spLocks/>
                </p:cNvSpPr>
                <p:nvPr/>
              </p:nvSpPr>
              <p:spPr bwMode="auto">
                <a:xfrm>
                  <a:off x="3579" y="2630"/>
                  <a:ext cx="21" cy="42"/>
                </a:xfrm>
                <a:custGeom>
                  <a:avLst/>
                  <a:gdLst/>
                  <a:ahLst/>
                  <a:cxnLst>
                    <a:cxn ang="0">
                      <a:pos x="41" y="0"/>
                    </a:cxn>
                    <a:cxn ang="0">
                      <a:pos x="35" y="1"/>
                    </a:cxn>
                    <a:cxn ang="0">
                      <a:pos x="31" y="2"/>
                    </a:cxn>
                    <a:cxn ang="0">
                      <a:pos x="25" y="4"/>
                    </a:cxn>
                    <a:cxn ang="0">
                      <a:pos x="19" y="5"/>
                    </a:cxn>
                    <a:cxn ang="0">
                      <a:pos x="15" y="8"/>
                    </a:cxn>
                    <a:cxn ang="0">
                      <a:pos x="9" y="9"/>
                    </a:cxn>
                    <a:cxn ang="0">
                      <a:pos x="4" y="11"/>
                    </a:cxn>
                    <a:cxn ang="0">
                      <a:pos x="0" y="12"/>
                    </a:cxn>
                    <a:cxn ang="0">
                      <a:pos x="0" y="16"/>
                    </a:cxn>
                    <a:cxn ang="0">
                      <a:pos x="1" y="21"/>
                    </a:cxn>
                    <a:cxn ang="0">
                      <a:pos x="5" y="26"/>
                    </a:cxn>
                    <a:cxn ang="0">
                      <a:pos x="11" y="31"/>
                    </a:cxn>
                    <a:cxn ang="0">
                      <a:pos x="18" y="36"/>
                    </a:cxn>
                    <a:cxn ang="0">
                      <a:pos x="20" y="41"/>
                    </a:cxn>
                    <a:cxn ang="0">
                      <a:pos x="21" y="46"/>
                    </a:cxn>
                    <a:cxn ang="0">
                      <a:pos x="20" y="52"/>
                    </a:cxn>
                    <a:cxn ang="0">
                      <a:pos x="20" y="59"/>
                    </a:cxn>
                    <a:cxn ang="0">
                      <a:pos x="23" y="65"/>
                    </a:cxn>
                    <a:cxn ang="0">
                      <a:pos x="28" y="73"/>
                    </a:cxn>
                    <a:cxn ang="0">
                      <a:pos x="40" y="83"/>
                    </a:cxn>
                    <a:cxn ang="0">
                      <a:pos x="39" y="82"/>
                    </a:cxn>
                    <a:cxn ang="0">
                      <a:pos x="38" y="79"/>
                    </a:cxn>
                    <a:cxn ang="0">
                      <a:pos x="35" y="74"/>
                    </a:cxn>
                    <a:cxn ang="0">
                      <a:pos x="33" y="66"/>
                    </a:cxn>
                    <a:cxn ang="0">
                      <a:pos x="33" y="58"/>
                    </a:cxn>
                    <a:cxn ang="0">
                      <a:pos x="33" y="52"/>
                    </a:cxn>
                    <a:cxn ang="0">
                      <a:pos x="32" y="47"/>
                    </a:cxn>
                    <a:cxn ang="0">
                      <a:pos x="27" y="39"/>
                    </a:cxn>
                    <a:cxn ang="0">
                      <a:pos x="23" y="29"/>
                    </a:cxn>
                    <a:cxn ang="0">
                      <a:pos x="21" y="24"/>
                    </a:cxn>
                    <a:cxn ang="0">
                      <a:pos x="25" y="17"/>
                    </a:cxn>
                    <a:cxn ang="0">
                      <a:pos x="33" y="9"/>
                    </a:cxn>
                    <a:cxn ang="0">
                      <a:pos x="36" y="6"/>
                    </a:cxn>
                    <a:cxn ang="0">
                      <a:pos x="39" y="4"/>
                    </a:cxn>
                    <a:cxn ang="0">
                      <a:pos x="40" y="2"/>
                    </a:cxn>
                    <a:cxn ang="0">
                      <a:pos x="41" y="0"/>
                    </a:cxn>
                  </a:cxnLst>
                  <a:rect l="0" t="0" r="r" b="b"/>
                  <a:pathLst>
                    <a:path w="41" h="83">
                      <a:moveTo>
                        <a:pt x="41" y="0"/>
                      </a:moveTo>
                      <a:lnTo>
                        <a:pt x="35" y="1"/>
                      </a:lnTo>
                      <a:lnTo>
                        <a:pt x="31" y="2"/>
                      </a:lnTo>
                      <a:lnTo>
                        <a:pt x="25" y="4"/>
                      </a:lnTo>
                      <a:lnTo>
                        <a:pt x="19" y="5"/>
                      </a:lnTo>
                      <a:lnTo>
                        <a:pt x="15" y="8"/>
                      </a:lnTo>
                      <a:lnTo>
                        <a:pt x="9" y="9"/>
                      </a:lnTo>
                      <a:lnTo>
                        <a:pt x="4" y="11"/>
                      </a:lnTo>
                      <a:lnTo>
                        <a:pt x="0" y="12"/>
                      </a:lnTo>
                      <a:lnTo>
                        <a:pt x="0" y="16"/>
                      </a:lnTo>
                      <a:lnTo>
                        <a:pt x="1" y="21"/>
                      </a:lnTo>
                      <a:lnTo>
                        <a:pt x="5" y="26"/>
                      </a:lnTo>
                      <a:lnTo>
                        <a:pt x="11" y="31"/>
                      </a:lnTo>
                      <a:lnTo>
                        <a:pt x="18" y="36"/>
                      </a:lnTo>
                      <a:lnTo>
                        <a:pt x="20" y="41"/>
                      </a:lnTo>
                      <a:lnTo>
                        <a:pt x="21" y="46"/>
                      </a:lnTo>
                      <a:lnTo>
                        <a:pt x="20" y="52"/>
                      </a:lnTo>
                      <a:lnTo>
                        <a:pt x="20" y="59"/>
                      </a:lnTo>
                      <a:lnTo>
                        <a:pt x="23" y="65"/>
                      </a:lnTo>
                      <a:lnTo>
                        <a:pt x="28" y="73"/>
                      </a:lnTo>
                      <a:lnTo>
                        <a:pt x="40" y="83"/>
                      </a:lnTo>
                      <a:lnTo>
                        <a:pt x="39" y="82"/>
                      </a:lnTo>
                      <a:lnTo>
                        <a:pt x="38" y="79"/>
                      </a:lnTo>
                      <a:lnTo>
                        <a:pt x="35" y="74"/>
                      </a:lnTo>
                      <a:lnTo>
                        <a:pt x="33" y="66"/>
                      </a:lnTo>
                      <a:lnTo>
                        <a:pt x="33" y="58"/>
                      </a:lnTo>
                      <a:lnTo>
                        <a:pt x="33" y="52"/>
                      </a:lnTo>
                      <a:lnTo>
                        <a:pt x="32" y="47"/>
                      </a:lnTo>
                      <a:lnTo>
                        <a:pt x="27" y="39"/>
                      </a:lnTo>
                      <a:lnTo>
                        <a:pt x="23" y="29"/>
                      </a:lnTo>
                      <a:lnTo>
                        <a:pt x="21" y="24"/>
                      </a:lnTo>
                      <a:lnTo>
                        <a:pt x="25" y="17"/>
                      </a:lnTo>
                      <a:lnTo>
                        <a:pt x="33" y="9"/>
                      </a:lnTo>
                      <a:lnTo>
                        <a:pt x="36" y="6"/>
                      </a:lnTo>
                      <a:lnTo>
                        <a:pt x="39" y="4"/>
                      </a:lnTo>
                      <a:lnTo>
                        <a:pt x="40" y="2"/>
                      </a:lnTo>
                      <a:lnTo>
                        <a:pt x="41" y="0"/>
                      </a:lnTo>
                      <a:close/>
                    </a:path>
                  </a:pathLst>
                </a:custGeom>
                <a:solidFill>
                  <a:srgbClr val="000000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5966" name="Freeform 126"/>
                <p:cNvSpPr>
                  <a:spLocks/>
                </p:cNvSpPr>
                <p:nvPr/>
              </p:nvSpPr>
              <p:spPr bwMode="auto">
                <a:xfrm>
                  <a:off x="3622" y="2626"/>
                  <a:ext cx="15" cy="43"/>
                </a:xfrm>
                <a:custGeom>
                  <a:avLst/>
                  <a:gdLst/>
                  <a:ahLst/>
                  <a:cxnLst>
                    <a:cxn ang="0">
                      <a:pos x="0" y="1"/>
                    </a:cxn>
                    <a:cxn ang="0">
                      <a:pos x="2" y="7"/>
                    </a:cxn>
                    <a:cxn ang="0">
                      <a:pos x="4" y="13"/>
                    </a:cxn>
                    <a:cxn ang="0">
                      <a:pos x="7" y="19"/>
                    </a:cxn>
                    <a:cxn ang="0">
                      <a:pos x="11" y="24"/>
                    </a:cxn>
                    <a:cxn ang="0">
                      <a:pos x="17" y="33"/>
                    </a:cxn>
                    <a:cxn ang="0">
                      <a:pos x="17" y="38"/>
                    </a:cxn>
                    <a:cxn ang="0">
                      <a:pos x="15" y="44"/>
                    </a:cxn>
                    <a:cxn ang="0">
                      <a:pos x="13" y="52"/>
                    </a:cxn>
                    <a:cxn ang="0">
                      <a:pos x="10" y="61"/>
                    </a:cxn>
                    <a:cxn ang="0">
                      <a:pos x="9" y="68"/>
                    </a:cxn>
                    <a:cxn ang="0">
                      <a:pos x="11" y="75"/>
                    </a:cxn>
                    <a:cxn ang="0">
                      <a:pos x="17" y="87"/>
                    </a:cxn>
                    <a:cxn ang="0">
                      <a:pos x="15" y="80"/>
                    </a:cxn>
                    <a:cxn ang="0">
                      <a:pos x="16" y="72"/>
                    </a:cxn>
                    <a:cxn ang="0">
                      <a:pos x="18" y="60"/>
                    </a:cxn>
                    <a:cxn ang="0">
                      <a:pos x="22" y="46"/>
                    </a:cxn>
                    <a:cxn ang="0">
                      <a:pos x="26" y="35"/>
                    </a:cxn>
                    <a:cxn ang="0">
                      <a:pos x="29" y="31"/>
                    </a:cxn>
                    <a:cxn ang="0">
                      <a:pos x="30" y="28"/>
                    </a:cxn>
                    <a:cxn ang="0">
                      <a:pos x="26" y="15"/>
                    </a:cxn>
                    <a:cxn ang="0">
                      <a:pos x="25" y="11"/>
                    </a:cxn>
                    <a:cxn ang="0">
                      <a:pos x="24" y="6"/>
                    </a:cxn>
                    <a:cxn ang="0">
                      <a:pos x="23" y="3"/>
                    </a:cxn>
                    <a:cxn ang="0">
                      <a:pos x="22" y="0"/>
                    </a:cxn>
                    <a:cxn ang="0">
                      <a:pos x="16" y="0"/>
                    </a:cxn>
                    <a:cxn ang="0">
                      <a:pos x="11" y="0"/>
                    </a:cxn>
                    <a:cxn ang="0">
                      <a:pos x="6" y="0"/>
                    </a:cxn>
                    <a:cxn ang="0">
                      <a:pos x="0" y="1"/>
                    </a:cxn>
                  </a:cxnLst>
                  <a:rect l="0" t="0" r="r" b="b"/>
                  <a:pathLst>
                    <a:path w="30" h="87">
                      <a:moveTo>
                        <a:pt x="0" y="1"/>
                      </a:moveTo>
                      <a:lnTo>
                        <a:pt x="2" y="7"/>
                      </a:lnTo>
                      <a:lnTo>
                        <a:pt x="4" y="13"/>
                      </a:lnTo>
                      <a:lnTo>
                        <a:pt x="7" y="19"/>
                      </a:lnTo>
                      <a:lnTo>
                        <a:pt x="11" y="24"/>
                      </a:lnTo>
                      <a:lnTo>
                        <a:pt x="17" y="33"/>
                      </a:lnTo>
                      <a:lnTo>
                        <a:pt x="17" y="38"/>
                      </a:lnTo>
                      <a:lnTo>
                        <a:pt x="15" y="44"/>
                      </a:lnTo>
                      <a:lnTo>
                        <a:pt x="13" y="52"/>
                      </a:lnTo>
                      <a:lnTo>
                        <a:pt x="10" y="61"/>
                      </a:lnTo>
                      <a:lnTo>
                        <a:pt x="9" y="68"/>
                      </a:lnTo>
                      <a:lnTo>
                        <a:pt x="11" y="75"/>
                      </a:lnTo>
                      <a:lnTo>
                        <a:pt x="17" y="87"/>
                      </a:lnTo>
                      <a:lnTo>
                        <a:pt x="15" y="80"/>
                      </a:lnTo>
                      <a:lnTo>
                        <a:pt x="16" y="72"/>
                      </a:lnTo>
                      <a:lnTo>
                        <a:pt x="18" y="60"/>
                      </a:lnTo>
                      <a:lnTo>
                        <a:pt x="22" y="46"/>
                      </a:lnTo>
                      <a:lnTo>
                        <a:pt x="26" y="35"/>
                      </a:lnTo>
                      <a:lnTo>
                        <a:pt x="29" y="31"/>
                      </a:lnTo>
                      <a:lnTo>
                        <a:pt x="30" y="28"/>
                      </a:lnTo>
                      <a:lnTo>
                        <a:pt x="26" y="15"/>
                      </a:lnTo>
                      <a:lnTo>
                        <a:pt x="25" y="11"/>
                      </a:lnTo>
                      <a:lnTo>
                        <a:pt x="24" y="6"/>
                      </a:lnTo>
                      <a:lnTo>
                        <a:pt x="23" y="3"/>
                      </a:lnTo>
                      <a:lnTo>
                        <a:pt x="22" y="0"/>
                      </a:lnTo>
                      <a:lnTo>
                        <a:pt x="16" y="0"/>
                      </a:lnTo>
                      <a:lnTo>
                        <a:pt x="11" y="0"/>
                      </a:lnTo>
                      <a:lnTo>
                        <a:pt x="6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000000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5967" name="Freeform 127"/>
                <p:cNvSpPr>
                  <a:spLocks/>
                </p:cNvSpPr>
                <p:nvPr/>
              </p:nvSpPr>
              <p:spPr bwMode="auto">
                <a:xfrm>
                  <a:off x="3633" y="2692"/>
                  <a:ext cx="112" cy="156"/>
                </a:xfrm>
                <a:custGeom>
                  <a:avLst/>
                  <a:gdLst/>
                  <a:ahLst/>
                  <a:cxnLst>
                    <a:cxn ang="0">
                      <a:pos x="101" y="307"/>
                    </a:cxn>
                    <a:cxn ang="0">
                      <a:pos x="118" y="302"/>
                    </a:cxn>
                    <a:cxn ang="0">
                      <a:pos x="136" y="291"/>
                    </a:cxn>
                    <a:cxn ang="0">
                      <a:pos x="128" y="275"/>
                    </a:cxn>
                    <a:cxn ang="0">
                      <a:pos x="117" y="265"/>
                    </a:cxn>
                    <a:cxn ang="0">
                      <a:pos x="123" y="254"/>
                    </a:cxn>
                    <a:cxn ang="0">
                      <a:pos x="100" y="248"/>
                    </a:cxn>
                    <a:cxn ang="0">
                      <a:pos x="113" y="238"/>
                    </a:cxn>
                    <a:cxn ang="0">
                      <a:pos x="140" y="215"/>
                    </a:cxn>
                    <a:cxn ang="0">
                      <a:pos x="158" y="199"/>
                    </a:cxn>
                    <a:cxn ang="0">
                      <a:pos x="161" y="229"/>
                    </a:cxn>
                    <a:cxn ang="0">
                      <a:pos x="167" y="218"/>
                    </a:cxn>
                    <a:cxn ang="0">
                      <a:pos x="198" y="178"/>
                    </a:cxn>
                    <a:cxn ang="0">
                      <a:pos x="208" y="148"/>
                    </a:cxn>
                    <a:cxn ang="0">
                      <a:pos x="215" y="162"/>
                    </a:cxn>
                    <a:cxn ang="0">
                      <a:pos x="222" y="127"/>
                    </a:cxn>
                    <a:cxn ang="0">
                      <a:pos x="220" y="92"/>
                    </a:cxn>
                    <a:cxn ang="0">
                      <a:pos x="212" y="66"/>
                    </a:cxn>
                    <a:cxn ang="0">
                      <a:pos x="196" y="43"/>
                    </a:cxn>
                    <a:cxn ang="0">
                      <a:pos x="190" y="4"/>
                    </a:cxn>
                    <a:cxn ang="0">
                      <a:pos x="176" y="10"/>
                    </a:cxn>
                    <a:cxn ang="0">
                      <a:pos x="178" y="65"/>
                    </a:cxn>
                    <a:cxn ang="0">
                      <a:pos x="167" y="112"/>
                    </a:cxn>
                    <a:cxn ang="0">
                      <a:pos x="155" y="148"/>
                    </a:cxn>
                    <a:cxn ang="0">
                      <a:pos x="135" y="171"/>
                    </a:cxn>
                    <a:cxn ang="0">
                      <a:pos x="110" y="192"/>
                    </a:cxn>
                    <a:cxn ang="0">
                      <a:pos x="108" y="176"/>
                    </a:cxn>
                    <a:cxn ang="0">
                      <a:pos x="118" y="158"/>
                    </a:cxn>
                    <a:cxn ang="0">
                      <a:pos x="124" y="140"/>
                    </a:cxn>
                    <a:cxn ang="0">
                      <a:pos x="138" y="132"/>
                    </a:cxn>
                    <a:cxn ang="0">
                      <a:pos x="135" y="122"/>
                    </a:cxn>
                    <a:cxn ang="0">
                      <a:pos x="137" y="112"/>
                    </a:cxn>
                    <a:cxn ang="0">
                      <a:pos x="138" y="103"/>
                    </a:cxn>
                    <a:cxn ang="0">
                      <a:pos x="136" y="87"/>
                    </a:cxn>
                    <a:cxn ang="0">
                      <a:pos x="124" y="85"/>
                    </a:cxn>
                    <a:cxn ang="0">
                      <a:pos x="123" y="95"/>
                    </a:cxn>
                    <a:cxn ang="0">
                      <a:pos x="115" y="129"/>
                    </a:cxn>
                    <a:cxn ang="0">
                      <a:pos x="101" y="157"/>
                    </a:cxn>
                    <a:cxn ang="0">
                      <a:pos x="75" y="183"/>
                    </a:cxn>
                    <a:cxn ang="0">
                      <a:pos x="24" y="214"/>
                    </a:cxn>
                    <a:cxn ang="0">
                      <a:pos x="13" y="239"/>
                    </a:cxn>
                    <a:cxn ang="0">
                      <a:pos x="33" y="260"/>
                    </a:cxn>
                    <a:cxn ang="0">
                      <a:pos x="54" y="277"/>
                    </a:cxn>
                    <a:cxn ang="0">
                      <a:pos x="64" y="290"/>
                    </a:cxn>
                    <a:cxn ang="0">
                      <a:pos x="80" y="302"/>
                    </a:cxn>
                  </a:cxnLst>
                  <a:rect l="0" t="0" r="r" b="b"/>
                  <a:pathLst>
                    <a:path w="223" h="310">
                      <a:moveTo>
                        <a:pt x="93" y="310"/>
                      </a:moveTo>
                      <a:lnTo>
                        <a:pt x="97" y="309"/>
                      </a:lnTo>
                      <a:lnTo>
                        <a:pt x="101" y="307"/>
                      </a:lnTo>
                      <a:lnTo>
                        <a:pt x="106" y="306"/>
                      </a:lnTo>
                      <a:lnTo>
                        <a:pt x="110" y="304"/>
                      </a:lnTo>
                      <a:lnTo>
                        <a:pt x="118" y="302"/>
                      </a:lnTo>
                      <a:lnTo>
                        <a:pt x="125" y="299"/>
                      </a:lnTo>
                      <a:lnTo>
                        <a:pt x="130" y="295"/>
                      </a:lnTo>
                      <a:lnTo>
                        <a:pt x="136" y="291"/>
                      </a:lnTo>
                      <a:lnTo>
                        <a:pt x="138" y="285"/>
                      </a:lnTo>
                      <a:lnTo>
                        <a:pt x="135" y="279"/>
                      </a:lnTo>
                      <a:lnTo>
                        <a:pt x="128" y="275"/>
                      </a:lnTo>
                      <a:lnTo>
                        <a:pt x="122" y="270"/>
                      </a:lnTo>
                      <a:lnTo>
                        <a:pt x="117" y="268"/>
                      </a:lnTo>
                      <a:lnTo>
                        <a:pt x="117" y="265"/>
                      </a:lnTo>
                      <a:lnTo>
                        <a:pt x="118" y="262"/>
                      </a:lnTo>
                      <a:lnTo>
                        <a:pt x="123" y="257"/>
                      </a:lnTo>
                      <a:lnTo>
                        <a:pt x="123" y="254"/>
                      </a:lnTo>
                      <a:lnTo>
                        <a:pt x="118" y="253"/>
                      </a:lnTo>
                      <a:lnTo>
                        <a:pt x="109" y="252"/>
                      </a:lnTo>
                      <a:lnTo>
                        <a:pt x="100" y="248"/>
                      </a:lnTo>
                      <a:lnTo>
                        <a:pt x="101" y="247"/>
                      </a:lnTo>
                      <a:lnTo>
                        <a:pt x="106" y="244"/>
                      </a:lnTo>
                      <a:lnTo>
                        <a:pt x="113" y="238"/>
                      </a:lnTo>
                      <a:lnTo>
                        <a:pt x="122" y="231"/>
                      </a:lnTo>
                      <a:lnTo>
                        <a:pt x="131" y="223"/>
                      </a:lnTo>
                      <a:lnTo>
                        <a:pt x="140" y="215"/>
                      </a:lnTo>
                      <a:lnTo>
                        <a:pt x="149" y="206"/>
                      </a:lnTo>
                      <a:lnTo>
                        <a:pt x="158" y="198"/>
                      </a:lnTo>
                      <a:lnTo>
                        <a:pt x="158" y="199"/>
                      </a:lnTo>
                      <a:lnTo>
                        <a:pt x="156" y="204"/>
                      </a:lnTo>
                      <a:lnTo>
                        <a:pt x="158" y="214"/>
                      </a:lnTo>
                      <a:lnTo>
                        <a:pt x="161" y="229"/>
                      </a:lnTo>
                      <a:lnTo>
                        <a:pt x="161" y="227"/>
                      </a:lnTo>
                      <a:lnTo>
                        <a:pt x="162" y="225"/>
                      </a:lnTo>
                      <a:lnTo>
                        <a:pt x="167" y="218"/>
                      </a:lnTo>
                      <a:lnTo>
                        <a:pt x="176" y="207"/>
                      </a:lnTo>
                      <a:lnTo>
                        <a:pt x="189" y="192"/>
                      </a:lnTo>
                      <a:lnTo>
                        <a:pt x="198" y="178"/>
                      </a:lnTo>
                      <a:lnTo>
                        <a:pt x="205" y="163"/>
                      </a:lnTo>
                      <a:lnTo>
                        <a:pt x="208" y="147"/>
                      </a:lnTo>
                      <a:lnTo>
                        <a:pt x="208" y="148"/>
                      </a:lnTo>
                      <a:lnTo>
                        <a:pt x="208" y="152"/>
                      </a:lnTo>
                      <a:lnTo>
                        <a:pt x="210" y="156"/>
                      </a:lnTo>
                      <a:lnTo>
                        <a:pt x="215" y="162"/>
                      </a:lnTo>
                      <a:lnTo>
                        <a:pt x="216" y="157"/>
                      </a:lnTo>
                      <a:lnTo>
                        <a:pt x="220" y="145"/>
                      </a:lnTo>
                      <a:lnTo>
                        <a:pt x="222" y="127"/>
                      </a:lnTo>
                      <a:lnTo>
                        <a:pt x="223" y="111"/>
                      </a:lnTo>
                      <a:lnTo>
                        <a:pt x="222" y="99"/>
                      </a:lnTo>
                      <a:lnTo>
                        <a:pt x="220" y="92"/>
                      </a:lnTo>
                      <a:lnTo>
                        <a:pt x="216" y="86"/>
                      </a:lnTo>
                      <a:lnTo>
                        <a:pt x="215" y="77"/>
                      </a:lnTo>
                      <a:lnTo>
                        <a:pt x="212" y="66"/>
                      </a:lnTo>
                      <a:lnTo>
                        <a:pt x="205" y="60"/>
                      </a:lnTo>
                      <a:lnTo>
                        <a:pt x="199" y="53"/>
                      </a:lnTo>
                      <a:lnTo>
                        <a:pt x="196" y="43"/>
                      </a:lnTo>
                      <a:lnTo>
                        <a:pt x="196" y="30"/>
                      </a:lnTo>
                      <a:lnTo>
                        <a:pt x="194" y="16"/>
                      </a:lnTo>
                      <a:lnTo>
                        <a:pt x="190" y="4"/>
                      </a:lnTo>
                      <a:lnTo>
                        <a:pt x="183" y="0"/>
                      </a:lnTo>
                      <a:lnTo>
                        <a:pt x="177" y="2"/>
                      </a:lnTo>
                      <a:lnTo>
                        <a:pt x="176" y="10"/>
                      </a:lnTo>
                      <a:lnTo>
                        <a:pt x="176" y="26"/>
                      </a:lnTo>
                      <a:lnTo>
                        <a:pt x="178" y="48"/>
                      </a:lnTo>
                      <a:lnTo>
                        <a:pt x="178" y="65"/>
                      </a:lnTo>
                      <a:lnTo>
                        <a:pt x="177" y="74"/>
                      </a:lnTo>
                      <a:lnTo>
                        <a:pt x="172" y="86"/>
                      </a:lnTo>
                      <a:lnTo>
                        <a:pt x="167" y="112"/>
                      </a:lnTo>
                      <a:lnTo>
                        <a:pt x="163" y="127"/>
                      </a:lnTo>
                      <a:lnTo>
                        <a:pt x="160" y="139"/>
                      </a:lnTo>
                      <a:lnTo>
                        <a:pt x="155" y="148"/>
                      </a:lnTo>
                      <a:lnTo>
                        <a:pt x="151" y="156"/>
                      </a:lnTo>
                      <a:lnTo>
                        <a:pt x="144" y="163"/>
                      </a:lnTo>
                      <a:lnTo>
                        <a:pt x="135" y="171"/>
                      </a:lnTo>
                      <a:lnTo>
                        <a:pt x="124" y="181"/>
                      </a:lnTo>
                      <a:lnTo>
                        <a:pt x="110" y="194"/>
                      </a:lnTo>
                      <a:lnTo>
                        <a:pt x="110" y="192"/>
                      </a:lnTo>
                      <a:lnTo>
                        <a:pt x="109" y="188"/>
                      </a:lnTo>
                      <a:lnTo>
                        <a:pt x="108" y="181"/>
                      </a:lnTo>
                      <a:lnTo>
                        <a:pt x="108" y="176"/>
                      </a:lnTo>
                      <a:lnTo>
                        <a:pt x="110" y="170"/>
                      </a:lnTo>
                      <a:lnTo>
                        <a:pt x="114" y="164"/>
                      </a:lnTo>
                      <a:lnTo>
                        <a:pt x="118" y="158"/>
                      </a:lnTo>
                      <a:lnTo>
                        <a:pt x="121" y="150"/>
                      </a:lnTo>
                      <a:lnTo>
                        <a:pt x="122" y="145"/>
                      </a:lnTo>
                      <a:lnTo>
                        <a:pt x="124" y="140"/>
                      </a:lnTo>
                      <a:lnTo>
                        <a:pt x="128" y="138"/>
                      </a:lnTo>
                      <a:lnTo>
                        <a:pt x="133" y="134"/>
                      </a:lnTo>
                      <a:lnTo>
                        <a:pt x="138" y="132"/>
                      </a:lnTo>
                      <a:lnTo>
                        <a:pt x="138" y="130"/>
                      </a:lnTo>
                      <a:lnTo>
                        <a:pt x="136" y="127"/>
                      </a:lnTo>
                      <a:lnTo>
                        <a:pt x="135" y="122"/>
                      </a:lnTo>
                      <a:lnTo>
                        <a:pt x="135" y="116"/>
                      </a:lnTo>
                      <a:lnTo>
                        <a:pt x="135" y="114"/>
                      </a:lnTo>
                      <a:lnTo>
                        <a:pt x="137" y="112"/>
                      </a:lnTo>
                      <a:lnTo>
                        <a:pt x="143" y="110"/>
                      </a:lnTo>
                      <a:lnTo>
                        <a:pt x="141" y="108"/>
                      </a:lnTo>
                      <a:lnTo>
                        <a:pt x="138" y="103"/>
                      </a:lnTo>
                      <a:lnTo>
                        <a:pt x="136" y="97"/>
                      </a:lnTo>
                      <a:lnTo>
                        <a:pt x="136" y="93"/>
                      </a:lnTo>
                      <a:lnTo>
                        <a:pt x="136" y="87"/>
                      </a:lnTo>
                      <a:lnTo>
                        <a:pt x="135" y="83"/>
                      </a:lnTo>
                      <a:lnTo>
                        <a:pt x="130" y="80"/>
                      </a:lnTo>
                      <a:lnTo>
                        <a:pt x="124" y="85"/>
                      </a:lnTo>
                      <a:lnTo>
                        <a:pt x="121" y="89"/>
                      </a:lnTo>
                      <a:lnTo>
                        <a:pt x="121" y="92"/>
                      </a:lnTo>
                      <a:lnTo>
                        <a:pt x="123" y="95"/>
                      </a:lnTo>
                      <a:lnTo>
                        <a:pt x="123" y="106"/>
                      </a:lnTo>
                      <a:lnTo>
                        <a:pt x="120" y="119"/>
                      </a:lnTo>
                      <a:lnTo>
                        <a:pt x="115" y="129"/>
                      </a:lnTo>
                      <a:lnTo>
                        <a:pt x="110" y="138"/>
                      </a:lnTo>
                      <a:lnTo>
                        <a:pt x="105" y="149"/>
                      </a:lnTo>
                      <a:lnTo>
                        <a:pt x="101" y="157"/>
                      </a:lnTo>
                      <a:lnTo>
                        <a:pt x="94" y="165"/>
                      </a:lnTo>
                      <a:lnTo>
                        <a:pt x="86" y="173"/>
                      </a:lnTo>
                      <a:lnTo>
                        <a:pt x="75" y="183"/>
                      </a:lnTo>
                      <a:lnTo>
                        <a:pt x="61" y="193"/>
                      </a:lnTo>
                      <a:lnTo>
                        <a:pt x="44" y="203"/>
                      </a:lnTo>
                      <a:lnTo>
                        <a:pt x="24" y="214"/>
                      </a:lnTo>
                      <a:lnTo>
                        <a:pt x="0" y="225"/>
                      </a:lnTo>
                      <a:lnTo>
                        <a:pt x="6" y="232"/>
                      </a:lnTo>
                      <a:lnTo>
                        <a:pt x="13" y="239"/>
                      </a:lnTo>
                      <a:lnTo>
                        <a:pt x="19" y="246"/>
                      </a:lnTo>
                      <a:lnTo>
                        <a:pt x="26" y="253"/>
                      </a:lnTo>
                      <a:lnTo>
                        <a:pt x="33" y="260"/>
                      </a:lnTo>
                      <a:lnTo>
                        <a:pt x="40" y="265"/>
                      </a:lnTo>
                      <a:lnTo>
                        <a:pt x="47" y="271"/>
                      </a:lnTo>
                      <a:lnTo>
                        <a:pt x="54" y="277"/>
                      </a:lnTo>
                      <a:lnTo>
                        <a:pt x="57" y="280"/>
                      </a:lnTo>
                      <a:lnTo>
                        <a:pt x="61" y="285"/>
                      </a:lnTo>
                      <a:lnTo>
                        <a:pt x="64" y="290"/>
                      </a:lnTo>
                      <a:lnTo>
                        <a:pt x="69" y="293"/>
                      </a:lnTo>
                      <a:lnTo>
                        <a:pt x="75" y="298"/>
                      </a:lnTo>
                      <a:lnTo>
                        <a:pt x="80" y="302"/>
                      </a:lnTo>
                      <a:lnTo>
                        <a:pt x="86" y="307"/>
                      </a:lnTo>
                      <a:lnTo>
                        <a:pt x="93" y="310"/>
                      </a:lnTo>
                      <a:close/>
                    </a:path>
                  </a:pathLst>
                </a:custGeom>
                <a:solidFill>
                  <a:srgbClr val="000000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5968" name="Freeform 128"/>
                <p:cNvSpPr>
                  <a:spLocks/>
                </p:cNvSpPr>
                <p:nvPr/>
              </p:nvSpPr>
              <p:spPr bwMode="auto">
                <a:xfrm>
                  <a:off x="3693" y="2661"/>
                  <a:ext cx="114" cy="212"/>
                </a:xfrm>
                <a:custGeom>
                  <a:avLst/>
                  <a:gdLst/>
                  <a:ahLst/>
                  <a:cxnLst>
                    <a:cxn ang="0">
                      <a:pos x="82" y="21"/>
                    </a:cxn>
                    <a:cxn ang="0">
                      <a:pos x="88" y="53"/>
                    </a:cxn>
                    <a:cxn ang="0">
                      <a:pos x="97" y="65"/>
                    </a:cxn>
                    <a:cxn ang="0">
                      <a:pos x="114" y="79"/>
                    </a:cxn>
                    <a:cxn ang="0">
                      <a:pos x="129" y="116"/>
                    </a:cxn>
                    <a:cxn ang="0">
                      <a:pos x="129" y="154"/>
                    </a:cxn>
                    <a:cxn ang="0">
                      <a:pos x="149" y="195"/>
                    </a:cxn>
                    <a:cxn ang="0">
                      <a:pos x="157" y="230"/>
                    </a:cxn>
                    <a:cxn ang="0">
                      <a:pos x="165" y="271"/>
                    </a:cxn>
                    <a:cxn ang="0">
                      <a:pos x="159" y="306"/>
                    </a:cxn>
                    <a:cxn ang="0">
                      <a:pos x="145" y="317"/>
                    </a:cxn>
                    <a:cxn ang="0">
                      <a:pos x="119" y="320"/>
                    </a:cxn>
                    <a:cxn ang="0">
                      <a:pos x="96" y="311"/>
                    </a:cxn>
                    <a:cxn ang="0">
                      <a:pos x="87" y="311"/>
                    </a:cxn>
                    <a:cxn ang="0">
                      <a:pos x="78" y="323"/>
                    </a:cxn>
                    <a:cxn ang="0">
                      <a:pos x="60" y="330"/>
                    </a:cxn>
                    <a:cxn ang="0">
                      <a:pos x="66" y="332"/>
                    </a:cxn>
                    <a:cxn ang="0">
                      <a:pos x="53" y="343"/>
                    </a:cxn>
                    <a:cxn ang="0">
                      <a:pos x="30" y="361"/>
                    </a:cxn>
                    <a:cxn ang="0">
                      <a:pos x="17" y="377"/>
                    </a:cxn>
                    <a:cxn ang="0">
                      <a:pos x="6" y="387"/>
                    </a:cxn>
                    <a:cxn ang="0">
                      <a:pos x="27" y="393"/>
                    </a:cxn>
                    <a:cxn ang="0">
                      <a:pos x="22" y="415"/>
                    </a:cxn>
                    <a:cxn ang="0">
                      <a:pos x="33" y="417"/>
                    </a:cxn>
                    <a:cxn ang="0">
                      <a:pos x="54" y="406"/>
                    </a:cxn>
                    <a:cxn ang="0">
                      <a:pos x="76" y="396"/>
                    </a:cxn>
                    <a:cxn ang="0">
                      <a:pos x="90" y="386"/>
                    </a:cxn>
                    <a:cxn ang="0">
                      <a:pos x="103" y="381"/>
                    </a:cxn>
                    <a:cxn ang="0">
                      <a:pos x="136" y="389"/>
                    </a:cxn>
                    <a:cxn ang="0">
                      <a:pos x="147" y="391"/>
                    </a:cxn>
                    <a:cxn ang="0">
                      <a:pos x="162" y="364"/>
                    </a:cxn>
                    <a:cxn ang="0">
                      <a:pos x="171" y="347"/>
                    </a:cxn>
                    <a:cxn ang="0">
                      <a:pos x="174" y="345"/>
                    </a:cxn>
                    <a:cxn ang="0">
                      <a:pos x="193" y="337"/>
                    </a:cxn>
                    <a:cxn ang="0">
                      <a:pos x="210" y="318"/>
                    </a:cxn>
                    <a:cxn ang="0">
                      <a:pos x="220" y="291"/>
                    </a:cxn>
                    <a:cxn ang="0">
                      <a:pos x="228" y="273"/>
                    </a:cxn>
                    <a:cxn ang="0">
                      <a:pos x="210" y="257"/>
                    </a:cxn>
                    <a:cxn ang="0">
                      <a:pos x="199" y="202"/>
                    </a:cxn>
                    <a:cxn ang="0">
                      <a:pos x="203" y="159"/>
                    </a:cxn>
                    <a:cxn ang="0">
                      <a:pos x="186" y="120"/>
                    </a:cxn>
                    <a:cxn ang="0">
                      <a:pos x="195" y="127"/>
                    </a:cxn>
                    <a:cxn ang="0">
                      <a:pos x="190" y="110"/>
                    </a:cxn>
                    <a:cxn ang="0">
                      <a:pos x="176" y="81"/>
                    </a:cxn>
                    <a:cxn ang="0">
                      <a:pos x="172" y="66"/>
                    </a:cxn>
                    <a:cxn ang="0">
                      <a:pos x="172" y="56"/>
                    </a:cxn>
                    <a:cxn ang="0">
                      <a:pos x="155" y="36"/>
                    </a:cxn>
                    <a:cxn ang="0">
                      <a:pos x="144" y="0"/>
                    </a:cxn>
                    <a:cxn ang="0">
                      <a:pos x="118" y="4"/>
                    </a:cxn>
                    <a:cxn ang="0">
                      <a:pos x="88" y="7"/>
                    </a:cxn>
                  </a:cxnLst>
                  <a:rect l="0" t="0" r="r" b="b"/>
                  <a:pathLst>
                    <a:path w="229" h="423">
                      <a:moveTo>
                        <a:pt x="73" y="7"/>
                      </a:moveTo>
                      <a:lnTo>
                        <a:pt x="76" y="13"/>
                      </a:lnTo>
                      <a:lnTo>
                        <a:pt x="82" y="21"/>
                      </a:lnTo>
                      <a:lnTo>
                        <a:pt x="87" y="32"/>
                      </a:lnTo>
                      <a:lnTo>
                        <a:pt x="88" y="43"/>
                      </a:lnTo>
                      <a:lnTo>
                        <a:pt x="88" y="53"/>
                      </a:lnTo>
                      <a:lnTo>
                        <a:pt x="89" y="58"/>
                      </a:lnTo>
                      <a:lnTo>
                        <a:pt x="92" y="63"/>
                      </a:lnTo>
                      <a:lnTo>
                        <a:pt x="97" y="65"/>
                      </a:lnTo>
                      <a:lnTo>
                        <a:pt x="102" y="69"/>
                      </a:lnTo>
                      <a:lnTo>
                        <a:pt x="107" y="72"/>
                      </a:lnTo>
                      <a:lnTo>
                        <a:pt x="114" y="79"/>
                      </a:lnTo>
                      <a:lnTo>
                        <a:pt x="120" y="88"/>
                      </a:lnTo>
                      <a:lnTo>
                        <a:pt x="127" y="105"/>
                      </a:lnTo>
                      <a:lnTo>
                        <a:pt x="129" y="116"/>
                      </a:lnTo>
                      <a:lnTo>
                        <a:pt x="128" y="124"/>
                      </a:lnTo>
                      <a:lnTo>
                        <a:pt x="127" y="136"/>
                      </a:lnTo>
                      <a:lnTo>
                        <a:pt x="129" y="154"/>
                      </a:lnTo>
                      <a:lnTo>
                        <a:pt x="135" y="171"/>
                      </a:lnTo>
                      <a:lnTo>
                        <a:pt x="143" y="185"/>
                      </a:lnTo>
                      <a:lnTo>
                        <a:pt x="149" y="195"/>
                      </a:lnTo>
                      <a:lnTo>
                        <a:pt x="153" y="203"/>
                      </a:lnTo>
                      <a:lnTo>
                        <a:pt x="156" y="214"/>
                      </a:lnTo>
                      <a:lnTo>
                        <a:pt x="157" y="230"/>
                      </a:lnTo>
                      <a:lnTo>
                        <a:pt x="157" y="254"/>
                      </a:lnTo>
                      <a:lnTo>
                        <a:pt x="165" y="266"/>
                      </a:lnTo>
                      <a:lnTo>
                        <a:pt x="165" y="271"/>
                      </a:lnTo>
                      <a:lnTo>
                        <a:pt x="163" y="281"/>
                      </a:lnTo>
                      <a:lnTo>
                        <a:pt x="162" y="294"/>
                      </a:lnTo>
                      <a:lnTo>
                        <a:pt x="159" y="306"/>
                      </a:lnTo>
                      <a:lnTo>
                        <a:pt x="157" y="310"/>
                      </a:lnTo>
                      <a:lnTo>
                        <a:pt x="152" y="314"/>
                      </a:lnTo>
                      <a:lnTo>
                        <a:pt x="145" y="317"/>
                      </a:lnTo>
                      <a:lnTo>
                        <a:pt x="137" y="319"/>
                      </a:lnTo>
                      <a:lnTo>
                        <a:pt x="128" y="320"/>
                      </a:lnTo>
                      <a:lnTo>
                        <a:pt x="119" y="320"/>
                      </a:lnTo>
                      <a:lnTo>
                        <a:pt x="111" y="319"/>
                      </a:lnTo>
                      <a:lnTo>
                        <a:pt x="104" y="316"/>
                      </a:lnTo>
                      <a:lnTo>
                        <a:pt x="96" y="311"/>
                      </a:lnTo>
                      <a:lnTo>
                        <a:pt x="91" y="309"/>
                      </a:lnTo>
                      <a:lnTo>
                        <a:pt x="89" y="309"/>
                      </a:lnTo>
                      <a:lnTo>
                        <a:pt x="87" y="311"/>
                      </a:lnTo>
                      <a:lnTo>
                        <a:pt x="86" y="315"/>
                      </a:lnTo>
                      <a:lnTo>
                        <a:pt x="83" y="319"/>
                      </a:lnTo>
                      <a:lnTo>
                        <a:pt x="78" y="323"/>
                      </a:lnTo>
                      <a:lnTo>
                        <a:pt x="69" y="326"/>
                      </a:lnTo>
                      <a:lnTo>
                        <a:pt x="61" y="329"/>
                      </a:lnTo>
                      <a:lnTo>
                        <a:pt x="60" y="330"/>
                      </a:lnTo>
                      <a:lnTo>
                        <a:pt x="61" y="330"/>
                      </a:lnTo>
                      <a:lnTo>
                        <a:pt x="64" y="331"/>
                      </a:lnTo>
                      <a:lnTo>
                        <a:pt x="66" y="332"/>
                      </a:lnTo>
                      <a:lnTo>
                        <a:pt x="67" y="334"/>
                      </a:lnTo>
                      <a:lnTo>
                        <a:pt x="63" y="338"/>
                      </a:lnTo>
                      <a:lnTo>
                        <a:pt x="53" y="343"/>
                      </a:lnTo>
                      <a:lnTo>
                        <a:pt x="43" y="349"/>
                      </a:lnTo>
                      <a:lnTo>
                        <a:pt x="36" y="355"/>
                      </a:lnTo>
                      <a:lnTo>
                        <a:pt x="30" y="361"/>
                      </a:lnTo>
                      <a:lnTo>
                        <a:pt x="26" y="366"/>
                      </a:lnTo>
                      <a:lnTo>
                        <a:pt x="22" y="371"/>
                      </a:lnTo>
                      <a:lnTo>
                        <a:pt x="17" y="377"/>
                      </a:lnTo>
                      <a:lnTo>
                        <a:pt x="10" y="380"/>
                      </a:lnTo>
                      <a:lnTo>
                        <a:pt x="0" y="385"/>
                      </a:lnTo>
                      <a:lnTo>
                        <a:pt x="6" y="387"/>
                      </a:lnTo>
                      <a:lnTo>
                        <a:pt x="13" y="389"/>
                      </a:lnTo>
                      <a:lnTo>
                        <a:pt x="20" y="391"/>
                      </a:lnTo>
                      <a:lnTo>
                        <a:pt x="27" y="393"/>
                      </a:lnTo>
                      <a:lnTo>
                        <a:pt x="26" y="399"/>
                      </a:lnTo>
                      <a:lnTo>
                        <a:pt x="25" y="407"/>
                      </a:lnTo>
                      <a:lnTo>
                        <a:pt x="22" y="415"/>
                      </a:lnTo>
                      <a:lnTo>
                        <a:pt x="21" y="423"/>
                      </a:lnTo>
                      <a:lnTo>
                        <a:pt x="27" y="421"/>
                      </a:lnTo>
                      <a:lnTo>
                        <a:pt x="33" y="417"/>
                      </a:lnTo>
                      <a:lnTo>
                        <a:pt x="40" y="414"/>
                      </a:lnTo>
                      <a:lnTo>
                        <a:pt x="48" y="409"/>
                      </a:lnTo>
                      <a:lnTo>
                        <a:pt x="54" y="406"/>
                      </a:lnTo>
                      <a:lnTo>
                        <a:pt x="63" y="402"/>
                      </a:lnTo>
                      <a:lnTo>
                        <a:pt x="69" y="399"/>
                      </a:lnTo>
                      <a:lnTo>
                        <a:pt x="76" y="396"/>
                      </a:lnTo>
                      <a:lnTo>
                        <a:pt x="83" y="393"/>
                      </a:lnTo>
                      <a:lnTo>
                        <a:pt x="88" y="388"/>
                      </a:lnTo>
                      <a:lnTo>
                        <a:pt x="90" y="386"/>
                      </a:lnTo>
                      <a:lnTo>
                        <a:pt x="92" y="383"/>
                      </a:lnTo>
                      <a:lnTo>
                        <a:pt x="97" y="381"/>
                      </a:lnTo>
                      <a:lnTo>
                        <a:pt x="103" y="381"/>
                      </a:lnTo>
                      <a:lnTo>
                        <a:pt x="113" y="384"/>
                      </a:lnTo>
                      <a:lnTo>
                        <a:pt x="129" y="387"/>
                      </a:lnTo>
                      <a:lnTo>
                        <a:pt x="136" y="389"/>
                      </a:lnTo>
                      <a:lnTo>
                        <a:pt x="140" y="391"/>
                      </a:lnTo>
                      <a:lnTo>
                        <a:pt x="143" y="392"/>
                      </a:lnTo>
                      <a:lnTo>
                        <a:pt x="147" y="391"/>
                      </a:lnTo>
                      <a:lnTo>
                        <a:pt x="152" y="385"/>
                      </a:lnTo>
                      <a:lnTo>
                        <a:pt x="157" y="377"/>
                      </a:lnTo>
                      <a:lnTo>
                        <a:pt x="162" y="364"/>
                      </a:lnTo>
                      <a:lnTo>
                        <a:pt x="168" y="350"/>
                      </a:lnTo>
                      <a:lnTo>
                        <a:pt x="170" y="349"/>
                      </a:lnTo>
                      <a:lnTo>
                        <a:pt x="171" y="347"/>
                      </a:lnTo>
                      <a:lnTo>
                        <a:pt x="171" y="346"/>
                      </a:lnTo>
                      <a:lnTo>
                        <a:pt x="172" y="345"/>
                      </a:lnTo>
                      <a:lnTo>
                        <a:pt x="174" y="345"/>
                      </a:lnTo>
                      <a:lnTo>
                        <a:pt x="179" y="343"/>
                      </a:lnTo>
                      <a:lnTo>
                        <a:pt x="185" y="341"/>
                      </a:lnTo>
                      <a:lnTo>
                        <a:pt x="193" y="337"/>
                      </a:lnTo>
                      <a:lnTo>
                        <a:pt x="199" y="332"/>
                      </a:lnTo>
                      <a:lnTo>
                        <a:pt x="206" y="326"/>
                      </a:lnTo>
                      <a:lnTo>
                        <a:pt x="210" y="318"/>
                      </a:lnTo>
                      <a:lnTo>
                        <a:pt x="211" y="309"/>
                      </a:lnTo>
                      <a:lnTo>
                        <a:pt x="213" y="302"/>
                      </a:lnTo>
                      <a:lnTo>
                        <a:pt x="220" y="291"/>
                      </a:lnTo>
                      <a:lnTo>
                        <a:pt x="227" y="279"/>
                      </a:lnTo>
                      <a:lnTo>
                        <a:pt x="229" y="272"/>
                      </a:lnTo>
                      <a:lnTo>
                        <a:pt x="228" y="273"/>
                      </a:lnTo>
                      <a:lnTo>
                        <a:pt x="225" y="273"/>
                      </a:lnTo>
                      <a:lnTo>
                        <a:pt x="219" y="269"/>
                      </a:lnTo>
                      <a:lnTo>
                        <a:pt x="210" y="257"/>
                      </a:lnTo>
                      <a:lnTo>
                        <a:pt x="202" y="240"/>
                      </a:lnTo>
                      <a:lnTo>
                        <a:pt x="198" y="220"/>
                      </a:lnTo>
                      <a:lnTo>
                        <a:pt x="199" y="202"/>
                      </a:lnTo>
                      <a:lnTo>
                        <a:pt x="205" y="185"/>
                      </a:lnTo>
                      <a:lnTo>
                        <a:pt x="208" y="171"/>
                      </a:lnTo>
                      <a:lnTo>
                        <a:pt x="203" y="159"/>
                      </a:lnTo>
                      <a:lnTo>
                        <a:pt x="195" y="148"/>
                      </a:lnTo>
                      <a:lnTo>
                        <a:pt x="187" y="132"/>
                      </a:lnTo>
                      <a:lnTo>
                        <a:pt x="186" y="120"/>
                      </a:lnTo>
                      <a:lnTo>
                        <a:pt x="188" y="120"/>
                      </a:lnTo>
                      <a:lnTo>
                        <a:pt x="193" y="125"/>
                      </a:lnTo>
                      <a:lnTo>
                        <a:pt x="195" y="127"/>
                      </a:lnTo>
                      <a:lnTo>
                        <a:pt x="195" y="126"/>
                      </a:lnTo>
                      <a:lnTo>
                        <a:pt x="195" y="120"/>
                      </a:lnTo>
                      <a:lnTo>
                        <a:pt x="190" y="110"/>
                      </a:lnTo>
                      <a:lnTo>
                        <a:pt x="180" y="94"/>
                      </a:lnTo>
                      <a:lnTo>
                        <a:pt x="173" y="82"/>
                      </a:lnTo>
                      <a:lnTo>
                        <a:pt x="176" y="81"/>
                      </a:lnTo>
                      <a:lnTo>
                        <a:pt x="185" y="85"/>
                      </a:lnTo>
                      <a:lnTo>
                        <a:pt x="189" y="87"/>
                      </a:lnTo>
                      <a:lnTo>
                        <a:pt x="172" y="66"/>
                      </a:lnTo>
                      <a:lnTo>
                        <a:pt x="180" y="62"/>
                      </a:lnTo>
                      <a:lnTo>
                        <a:pt x="178" y="61"/>
                      </a:lnTo>
                      <a:lnTo>
                        <a:pt x="172" y="56"/>
                      </a:lnTo>
                      <a:lnTo>
                        <a:pt x="164" y="51"/>
                      </a:lnTo>
                      <a:lnTo>
                        <a:pt x="157" y="44"/>
                      </a:lnTo>
                      <a:lnTo>
                        <a:pt x="155" y="36"/>
                      </a:lnTo>
                      <a:lnTo>
                        <a:pt x="153" y="26"/>
                      </a:lnTo>
                      <a:lnTo>
                        <a:pt x="151" y="15"/>
                      </a:lnTo>
                      <a:lnTo>
                        <a:pt x="144" y="0"/>
                      </a:lnTo>
                      <a:lnTo>
                        <a:pt x="137" y="2"/>
                      </a:lnTo>
                      <a:lnTo>
                        <a:pt x="128" y="3"/>
                      </a:lnTo>
                      <a:lnTo>
                        <a:pt x="118" y="4"/>
                      </a:lnTo>
                      <a:lnTo>
                        <a:pt x="109" y="5"/>
                      </a:lnTo>
                      <a:lnTo>
                        <a:pt x="98" y="5"/>
                      </a:lnTo>
                      <a:lnTo>
                        <a:pt x="88" y="7"/>
                      </a:lnTo>
                      <a:lnTo>
                        <a:pt x="80" y="7"/>
                      </a:lnTo>
                      <a:lnTo>
                        <a:pt x="73" y="7"/>
                      </a:lnTo>
                      <a:close/>
                    </a:path>
                  </a:pathLst>
                </a:custGeom>
                <a:solidFill>
                  <a:srgbClr val="000000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5969" name="Freeform 129"/>
                <p:cNvSpPr>
                  <a:spLocks/>
                </p:cNvSpPr>
                <p:nvPr/>
              </p:nvSpPr>
              <p:spPr bwMode="auto">
                <a:xfrm>
                  <a:off x="3787" y="2645"/>
                  <a:ext cx="68" cy="146"/>
                </a:xfrm>
                <a:custGeom>
                  <a:avLst/>
                  <a:gdLst/>
                  <a:ahLst/>
                  <a:cxnLst>
                    <a:cxn ang="0">
                      <a:pos x="80" y="5"/>
                    </a:cxn>
                    <a:cxn ang="0">
                      <a:pos x="73" y="20"/>
                    </a:cxn>
                    <a:cxn ang="0">
                      <a:pos x="68" y="32"/>
                    </a:cxn>
                    <a:cxn ang="0">
                      <a:pos x="75" y="41"/>
                    </a:cxn>
                    <a:cxn ang="0">
                      <a:pos x="91" y="55"/>
                    </a:cxn>
                    <a:cxn ang="0">
                      <a:pos x="101" y="72"/>
                    </a:cxn>
                    <a:cxn ang="0">
                      <a:pos x="112" y="108"/>
                    </a:cxn>
                    <a:cxn ang="0">
                      <a:pos x="120" y="108"/>
                    </a:cxn>
                    <a:cxn ang="0">
                      <a:pos x="126" y="136"/>
                    </a:cxn>
                    <a:cxn ang="0">
                      <a:pos x="124" y="192"/>
                    </a:cxn>
                    <a:cxn ang="0">
                      <a:pos x="124" y="215"/>
                    </a:cxn>
                    <a:cxn ang="0">
                      <a:pos x="136" y="234"/>
                    </a:cxn>
                    <a:cxn ang="0">
                      <a:pos x="131" y="253"/>
                    </a:cxn>
                    <a:cxn ang="0">
                      <a:pos x="106" y="294"/>
                    </a:cxn>
                    <a:cxn ang="0">
                      <a:pos x="103" y="283"/>
                    </a:cxn>
                    <a:cxn ang="0">
                      <a:pos x="101" y="260"/>
                    </a:cxn>
                    <a:cxn ang="0">
                      <a:pos x="98" y="238"/>
                    </a:cxn>
                    <a:cxn ang="0">
                      <a:pos x="84" y="208"/>
                    </a:cxn>
                    <a:cxn ang="0">
                      <a:pos x="93" y="200"/>
                    </a:cxn>
                    <a:cxn ang="0">
                      <a:pos x="78" y="179"/>
                    </a:cxn>
                    <a:cxn ang="0">
                      <a:pos x="81" y="161"/>
                    </a:cxn>
                    <a:cxn ang="0">
                      <a:pos x="73" y="149"/>
                    </a:cxn>
                    <a:cxn ang="0">
                      <a:pos x="63" y="128"/>
                    </a:cxn>
                    <a:cxn ang="0">
                      <a:pos x="60" y="121"/>
                    </a:cxn>
                    <a:cxn ang="0">
                      <a:pos x="54" y="115"/>
                    </a:cxn>
                    <a:cxn ang="0">
                      <a:pos x="44" y="108"/>
                    </a:cxn>
                    <a:cxn ang="0">
                      <a:pos x="29" y="100"/>
                    </a:cxn>
                    <a:cxn ang="0">
                      <a:pos x="10" y="82"/>
                    </a:cxn>
                    <a:cxn ang="0">
                      <a:pos x="4" y="60"/>
                    </a:cxn>
                    <a:cxn ang="0">
                      <a:pos x="2" y="46"/>
                    </a:cxn>
                    <a:cxn ang="0">
                      <a:pos x="8" y="45"/>
                    </a:cxn>
                    <a:cxn ang="0">
                      <a:pos x="6" y="23"/>
                    </a:cxn>
                    <a:cxn ang="0">
                      <a:pos x="6" y="21"/>
                    </a:cxn>
                    <a:cxn ang="0">
                      <a:pos x="5" y="16"/>
                    </a:cxn>
                    <a:cxn ang="0">
                      <a:pos x="19" y="13"/>
                    </a:cxn>
                    <a:cxn ang="0">
                      <a:pos x="40" y="8"/>
                    </a:cxn>
                    <a:cxn ang="0">
                      <a:pos x="62" y="4"/>
                    </a:cxn>
                    <a:cxn ang="0">
                      <a:pos x="78" y="0"/>
                    </a:cxn>
                  </a:cxnLst>
                  <a:rect l="0" t="0" r="r" b="b"/>
                  <a:pathLst>
                    <a:path w="136" h="294">
                      <a:moveTo>
                        <a:pt x="78" y="0"/>
                      </a:moveTo>
                      <a:lnTo>
                        <a:pt x="80" y="5"/>
                      </a:lnTo>
                      <a:lnTo>
                        <a:pt x="76" y="12"/>
                      </a:lnTo>
                      <a:lnTo>
                        <a:pt x="73" y="20"/>
                      </a:lnTo>
                      <a:lnTo>
                        <a:pt x="76" y="28"/>
                      </a:lnTo>
                      <a:lnTo>
                        <a:pt x="68" y="32"/>
                      </a:lnTo>
                      <a:lnTo>
                        <a:pt x="70" y="35"/>
                      </a:lnTo>
                      <a:lnTo>
                        <a:pt x="75" y="41"/>
                      </a:lnTo>
                      <a:lnTo>
                        <a:pt x="82" y="49"/>
                      </a:lnTo>
                      <a:lnTo>
                        <a:pt x="91" y="55"/>
                      </a:lnTo>
                      <a:lnTo>
                        <a:pt x="98" y="61"/>
                      </a:lnTo>
                      <a:lnTo>
                        <a:pt x="101" y="72"/>
                      </a:lnTo>
                      <a:lnTo>
                        <a:pt x="105" y="87"/>
                      </a:lnTo>
                      <a:lnTo>
                        <a:pt x="112" y="108"/>
                      </a:lnTo>
                      <a:lnTo>
                        <a:pt x="119" y="106"/>
                      </a:lnTo>
                      <a:lnTo>
                        <a:pt x="120" y="108"/>
                      </a:lnTo>
                      <a:lnTo>
                        <a:pt x="123" y="118"/>
                      </a:lnTo>
                      <a:lnTo>
                        <a:pt x="126" y="136"/>
                      </a:lnTo>
                      <a:lnTo>
                        <a:pt x="127" y="166"/>
                      </a:lnTo>
                      <a:lnTo>
                        <a:pt x="124" y="192"/>
                      </a:lnTo>
                      <a:lnTo>
                        <a:pt x="123" y="204"/>
                      </a:lnTo>
                      <a:lnTo>
                        <a:pt x="124" y="215"/>
                      </a:lnTo>
                      <a:lnTo>
                        <a:pt x="127" y="242"/>
                      </a:lnTo>
                      <a:lnTo>
                        <a:pt x="136" y="234"/>
                      </a:lnTo>
                      <a:lnTo>
                        <a:pt x="135" y="239"/>
                      </a:lnTo>
                      <a:lnTo>
                        <a:pt x="131" y="253"/>
                      </a:lnTo>
                      <a:lnTo>
                        <a:pt x="122" y="273"/>
                      </a:lnTo>
                      <a:lnTo>
                        <a:pt x="106" y="294"/>
                      </a:lnTo>
                      <a:lnTo>
                        <a:pt x="105" y="291"/>
                      </a:lnTo>
                      <a:lnTo>
                        <a:pt x="103" y="283"/>
                      </a:lnTo>
                      <a:lnTo>
                        <a:pt x="100" y="273"/>
                      </a:lnTo>
                      <a:lnTo>
                        <a:pt x="101" y="260"/>
                      </a:lnTo>
                      <a:lnTo>
                        <a:pt x="101" y="249"/>
                      </a:lnTo>
                      <a:lnTo>
                        <a:pt x="98" y="238"/>
                      </a:lnTo>
                      <a:lnTo>
                        <a:pt x="91" y="226"/>
                      </a:lnTo>
                      <a:lnTo>
                        <a:pt x="84" y="208"/>
                      </a:lnTo>
                      <a:lnTo>
                        <a:pt x="97" y="204"/>
                      </a:lnTo>
                      <a:lnTo>
                        <a:pt x="93" y="200"/>
                      </a:lnTo>
                      <a:lnTo>
                        <a:pt x="86" y="190"/>
                      </a:lnTo>
                      <a:lnTo>
                        <a:pt x="78" y="179"/>
                      </a:lnTo>
                      <a:lnTo>
                        <a:pt x="74" y="166"/>
                      </a:lnTo>
                      <a:lnTo>
                        <a:pt x="81" y="161"/>
                      </a:lnTo>
                      <a:lnTo>
                        <a:pt x="78" y="158"/>
                      </a:lnTo>
                      <a:lnTo>
                        <a:pt x="73" y="149"/>
                      </a:lnTo>
                      <a:lnTo>
                        <a:pt x="67" y="137"/>
                      </a:lnTo>
                      <a:lnTo>
                        <a:pt x="63" y="128"/>
                      </a:lnTo>
                      <a:lnTo>
                        <a:pt x="62" y="124"/>
                      </a:lnTo>
                      <a:lnTo>
                        <a:pt x="60" y="121"/>
                      </a:lnTo>
                      <a:lnTo>
                        <a:pt x="58" y="119"/>
                      </a:lnTo>
                      <a:lnTo>
                        <a:pt x="54" y="115"/>
                      </a:lnTo>
                      <a:lnTo>
                        <a:pt x="50" y="112"/>
                      </a:lnTo>
                      <a:lnTo>
                        <a:pt x="44" y="108"/>
                      </a:lnTo>
                      <a:lnTo>
                        <a:pt x="37" y="105"/>
                      </a:lnTo>
                      <a:lnTo>
                        <a:pt x="29" y="100"/>
                      </a:lnTo>
                      <a:lnTo>
                        <a:pt x="15" y="91"/>
                      </a:lnTo>
                      <a:lnTo>
                        <a:pt x="10" y="82"/>
                      </a:lnTo>
                      <a:lnTo>
                        <a:pt x="8" y="73"/>
                      </a:lnTo>
                      <a:lnTo>
                        <a:pt x="4" y="60"/>
                      </a:lnTo>
                      <a:lnTo>
                        <a:pt x="0" y="51"/>
                      </a:lnTo>
                      <a:lnTo>
                        <a:pt x="2" y="46"/>
                      </a:lnTo>
                      <a:lnTo>
                        <a:pt x="6" y="45"/>
                      </a:lnTo>
                      <a:lnTo>
                        <a:pt x="8" y="45"/>
                      </a:lnTo>
                      <a:lnTo>
                        <a:pt x="0" y="30"/>
                      </a:lnTo>
                      <a:lnTo>
                        <a:pt x="6" y="23"/>
                      </a:lnTo>
                      <a:lnTo>
                        <a:pt x="6" y="22"/>
                      </a:lnTo>
                      <a:lnTo>
                        <a:pt x="6" y="21"/>
                      </a:lnTo>
                      <a:lnTo>
                        <a:pt x="6" y="19"/>
                      </a:lnTo>
                      <a:lnTo>
                        <a:pt x="5" y="16"/>
                      </a:lnTo>
                      <a:lnTo>
                        <a:pt x="10" y="15"/>
                      </a:lnTo>
                      <a:lnTo>
                        <a:pt x="19" y="13"/>
                      </a:lnTo>
                      <a:lnTo>
                        <a:pt x="29" y="11"/>
                      </a:lnTo>
                      <a:lnTo>
                        <a:pt x="40" y="8"/>
                      </a:lnTo>
                      <a:lnTo>
                        <a:pt x="52" y="6"/>
                      </a:lnTo>
                      <a:lnTo>
                        <a:pt x="62" y="4"/>
                      </a:lnTo>
                      <a:lnTo>
                        <a:pt x="71" y="1"/>
                      </a:lnTo>
                      <a:lnTo>
                        <a:pt x="78" y="0"/>
                      </a:lnTo>
                      <a:close/>
                    </a:path>
                  </a:pathLst>
                </a:custGeom>
                <a:solidFill>
                  <a:srgbClr val="000000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5970" name="Freeform 130"/>
                <p:cNvSpPr>
                  <a:spLocks/>
                </p:cNvSpPr>
                <p:nvPr/>
              </p:nvSpPr>
              <p:spPr bwMode="auto">
                <a:xfrm>
                  <a:off x="3910" y="2643"/>
                  <a:ext cx="59" cy="160"/>
                </a:xfrm>
                <a:custGeom>
                  <a:avLst/>
                  <a:gdLst/>
                  <a:ahLst/>
                  <a:cxnLst>
                    <a:cxn ang="0">
                      <a:pos x="22" y="22"/>
                    </a:cxn>
                    <a:cxn ang="0">
                      <a:pos x="22" y="67"/>
                    </a:cxn>
                    <a:cxn ang="0">
                      <a:pos x="36" y="94"/>
                    </a:cxn>
                    <a:cxn ang="0">
                      <a:pos x="51" y="112"/>
                    </a:cxn>
                    <a:cxn ang="0">
                      <a:pos x="64" y="129"/>
                    </a:cxn>
                    <a:cxn ang="0">
                      <a:pos x="67" y="146"/>
                    </a:cxn>
                    <a:cxn ang="0">
                      <a:pos x="55" y="169"/>
                    </a:cxn>
                    <a:cxn ang="0">
                      <a:pos x="42" y="187"/>
                    </a:cxn>
                    <a:cxn ang="0">
                      <a:pos x="46" y="223"/>
                    </a:cxn>
                    <a:cxn ang="0">
                      <a:pos x="38" y="251"/>
                    </a:cxn>
                    <a:cxn ang="0">
                      <a:pos x="27" y="260"/>
                    </a:cxn>
                    <a:cxn ang="0">
                      <a:pos x="20" y="261"/>
                    </a:cxn>
                    <a:cxn ang="0">
                      <a:pos x="30" y="263"/>
                    </a:cxn>
                    <a:cxn ang="0">
                      <a:pos x="42" y="261"/>
                    </a:cxn>
                    <a:cxn ang="0">
                      <a:pos x="36" y="271"/>
                    </a:cxn>
                    <a:cxn ang="0">
                      <a:pos x="17" y="292"/>
                    </a:cxn>
                    <a:cxn ang="0">
                      <a:pos x="4" y="309"/>
                    </a:cxn>
                    <a:cxn ang="0">
                      <a:pos x="0" y="317"/>
                    </a:cxn>
                    <a:cxn ang="0">
                      <a:pos x="14" y="316"/>
                    </a:cxn>
                    <a:cxn ang="0">
                      <a:pos x="26" y="309"/>
                    </a:cxn>
                    <a:cxn ang="0">
                      <a:pos x="36" y="299"/>
                    </a:cxn>
                    <a:cxn ang="0">
                      <a:pos x="49" y="284"/>
                    </a:cxn>
                    <a:cxn ang="0">
                      <a:pos x="66" y="266"/>
                    </a:cxn>
                    <a:cxn ang="0">
                      <a:pos x="80" y="251"/>
                    </a:cxn>
                    <a:cxn ang="0">
                      <a:pos x="91" y="236"/>
                    </a:cxn>
                    <a:cxn ang="0">
                      <a:pos x="99" y="218"/>
                    </a:cxn>
                    <a:cxn ang="0">
                      <a:pos x="104" y="192"/>
                    </a:cxn>
                    <a:cxn ang="0">
                      <a:pos x="99" y="176"/>
                    </a:cxn>
                    <a:cxn ang="0">
                      <a:pos x="105" y="149"/>
                    </a:cxn>
                    <a:cxn ang="0">
                      <a:pos x="118" y="139"/>
                    </a:cxn>
                    <a:cxn ang="0">
                      <a:pos x="108" y="125"/>
                    </a:cxn>
                    <a:cxn ang="0">
                      <a:pos x="100" y="103"/>
                    </a:cxn>
                    <a:cxn ang="0">
                      <a:pos x="110" y="98"/>
                    </a:cxn>
                    <a:cxn ang="0">
                      <a:pos x="90" y="53"/>
                    </a:cxn>
                    <a:cxn ang="0">
                      <a:pos x="76" y="15"/>
                    </a:cxn>
                    <a:cxn ang="0">
                      <a:pos x="64" y="3"/>
                    </a:cxn>
                    <a:cxn ang="0">
                      <a:pos x="50" y="2"/>
                    </a:cxn>
                    <a:cxn ang="0">
                      <a:pos x="37" y="1"/>
                    </a:cxn>
                    <a:cxn ang="0">
                      <a:pos x="26" y="0"/>
                    </a:cxn>
                  </a:cxnLst>
                  <a:rect l="0" t="0" r="r" b="b"/>
                  <a:pathLst>
                    <a:path w="120" h="319">
                      <a:moveTo>
                        <a:pt x="20" y="0"/>
                      </a:moveTo>
                      <a:lnTo>
                        <a:pt x="22" y="22"/>
                      </a:lnTo>
                      <a:lnTo>
                        <a:pt x="21" y="44"/>
                      </a:lnTo>
                      <a:lnTo>
                        <a:pt x="22" y="67"/>
                      </a:lnTo>
                      <a:lnTo>
                        <a:pt x="29" y="85"/>
                      </a:lnTo>
                      <a:lnTo>
                        <a:pt x="36" y="94"/>
                      </a:lnTo>
                      <a:lnTo>
                        <a:pt x="44" y="103"/>
                      </a:lnTo>
                      <a:lnTo>
                        <a:pt x="51" y="112"/>
                      </a:lnTo>
                      <a:lnTo>
                        <a:pt x="58" y="120"/>
                      </a:lnTo>
                      <a:lnTo>
                        <a:pt x="64" y="129"/>
                      </a:lnTo>
                      <a:lnTo>
                        <a:pt x="66" y="137"/>
                      </a:lnTo>
                      <a:lnTo>
                        <a:pt x="67" y="146"/>
                      </a:lnTo>
                      <a:lnTo>
                        <a:pt x="65" y="155"/>
                      </a:lnTo>
                      <a:lnTo>
                        <a:pt x="55" y="169"/>
                      </a:lnTo>
                      <a:lnTo>
                        <a:pt x="46" y="178"/>
                      </a:lnTo>
                      <a:lnTo>
                        <a:pt x="42" y="187"/>
                      </a:lnTo>
                      <a:lnTo>
                        <a:pt x="44" y="204"/>
                      </a:lnTo>
                      <a:lnTo>
                        <a:pt x="46" y="223"/>
                      </a:lnTo>
                      <a:lnTo>
                        <a:pt x="44" y="239"/>
                      </a:lnTo>
                      <a:lnTo>
                        <a:pt x="38" y="251"/>
                      </a:lnTo>
                      <a:lnTo>
                        <a:pt x="31" y="258"/>
                      </a:lnTo>
                      <a:lnTo>
                        <a:pt x="27" y="260"/>
                      </a:lnTo>
                      <a:lnTo>
                        <a:pt x="23" y="261"/>
                      </a:lnTo>
                      <a:lnTo>
                        <a:pt x="20" y="261"/>
                      </a:lnTo>
                      <a:lnTo>
                        <a:pt x="21" y="262"/>
                      </a:lnTo>
                      <a:lnTo>
                        <a:pt x="30" y="263"/>
                      </a:lnTo>
                      <a:lnTo>
                        <a:pt x="37" y="262"/>
                      </a:lnTo>
                      <a:lnTo>
                        <a:pt x="42" y="261"/>
                      </a:lnTo>
                      <a:lnTo>
                        <a:pt x="44" y="260"/>
                      </a:lnTo>
                      <a:lnTo>
                        <a:pt x="36" y="271"/>
                      </a:lnTo>
                      <a:lnTo>
                        <a:pt x="27" y="282"/>
                      </a:lnTo>
                      <a:lnTo>
                        <a:pt x="17" y="292"/>
                      </a:lnTo>
                      <a:lnTo>
                        <a:pt x="9" y="301"/>
                      </a:lnTo>
                      <a:lnTo>
                        <a:pt x="4" y="309"/>
                      </a:lnTo>
                      <a:lnTo>
                        <a:pt x="0" y="315"/>
                      </a:lnTo>
                      <a:lnTo>
                        <a:pt x="0" y="317"/>
                      </a:lnTo>
                      <a:lnTo>
                        <a:pt x="6" y="319"/>
                      </a:lnTo>
                      <a:lnTo>
                        <a:pt x="14" y="316"/>
                      </a:lnTo>
                      <a:lnTo>
                        <a:pt x="20" y="314"/>
                      </a:lnTo>
                      <a:lnTo>
                        <a:pt x="26" y="309"/>
                      </a:lnTo>
                      <a:lnTo>
                        <a:pt x="30" y="305"/>
                      </a:lnTo>
                      <a:lnTo>
                        <a:pt x="36" y="299"/>
                      </a:lnTo>
                      <a:lnTo>
                        <a:pt x="42" y="292"/>
                      </a:lnTo>
                      <a:lnTo>
                        <a:pt x="49" y="284"/>
                      </a:lnTo>
                      <a:lnTo>
                        <a:pt x="57" y="275"/>
                      </a:lnTo>
                      <a:lnTo>
                        <a:pt x="66" y="266"/>
                      </a:lnTo>
                      <a:lnTo>
                        <a:pt x="74" y="258"/>
                      </a:lnTo>
                      <a:lnTo>
                        <a:pt x="80" y="251"/>
                      </a:lnTo>
                      <a:lnTo>
                        <a:pt x="87" y="244"/>
                      </a:lnTo>
                      <a:lnTo>
                        <a:pt x="91" y="236"/>
                      </a:lnTo>
                      <a:lnTo>
                        <a:pt x="95" y="228"/>
                      </a:lnTo>
                      <a:lnTo>
                        <a:pt x="99" y="218"/>
                      </a:lnTo>
                      <a:lnTo>
                        <a:pt x="101" y="208"/>
                      </a:lnTo>
                      <a:lnTo>
                        <a:pt x="104" y="192"/>
                      </a:lnTo>
                      <a:lnTo>
                        <a:pt x="101" y="183"/>
                      </a:lnTo>
                      <a:lnTo>
                        <a:pt x="99" y="176"/>
                      </a:lnTo>
                      <a:lnTo>
                        <a:pt x="99" y="163"/>
                      </a:lnTo>
                      <a:lnTo>
                        <a:pt x="105" y="149"/>
                      </a:lnTo>
                      <a:lnTo>
                        <a:pt x="112" y="141"/>
                      </a:lnTo>
                      <a:lnTo>
                        <a:pt x="118" y="139"/>
                      </a:lnTo>
                      <a:lnTo>
                        <a:pt x="120" y="138"/>
                      </a:lnTo>
                      <a:lnTo>
                        <a:pt x="108" y="125"/>
                      </a:lnTo>
                      <a:lnTo>
                        <a:pt x="103" y="113"/>
                      </a:lnTo>
                      <a:lnTo>
                        <a:pt x="100" y="103"/>
                      </a:lnTo>
                      <a:lnTo>
                        <a:pt x="99" y="100"/>
                      </a:lnTo>
                      <a:lnTo>
                        <a:pt x="110" y="98"/>
                      </a:lnTo>
                      <a:lnTo>
                        <a:pt x="95" y="78"/>
                      </a:lnTo>
                      <a:lnTo>
                        <a:pt x="90" y="53"/>
                      </a:lnTo>
                      <a:lnTo>
                        <a:pt x="83" y="31"/>
                      </a:lnTo>
                      <a:lnTo>
                        <a:pt x="76" y="15"/>
                      </a:lnTo>
                      <a:lnTo>
                        <a:pt x="70" y="3"/>
                      </a:lnTo>
                      <a:lnTo>
                        <a:pt x="64" y="3"/>
                      </a:lnTo>
                      <a:lnTo>
                        <a:pt x="57" y="2"/>
                      </a:lnTo>
                      <a:lnTo>
                        <a:pt x="50" y="2"/>
                      </a:lnTo>
                      <a:lnTo>
                        <a:pt x="44" y="1"/>
                      </a:lnTo>
                      <a:lnTo>
                        <a:pt x="37" y="1"/>
                      </a:lnTo>
                      <a:lnTo>
                        <a:pt x="31" y="1"/>
                      </a:lnTo>
                      <a:lnTo>
                        <a:pt x="26" y="0"/>
                      </a:lnTo>
                      <a:lnTo>
                        <a:pt x="20" y="0"/>
                      </a:lnTo>
                      <a:close/>
                    </a:path>
                  </a:pathLst>
                </a:custGeom>
                <a:solidFill>
                  <a:srgbClr val="000000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5971" name="Freeform 131"/>
                <p:cNvSpPr>
                  <a:spLocks/>
                </p:cNvSpPr>
                <p:nvPr/>
              </p:nvSpPr>
              <p:spPr bwMode="auto">
                <a:xfrm>
                  <a:off x="3929" y="2627"/>
                  <a:ext cx="137" cy="287"/>
                </a:xfrm>
                <a:custGeom>
                  <a:avLst/>
                  <a:gdLst/>
                  <a:ahLst/>
                  <a:cxnLst>
                    <a:cxn ang="0">
                      <a:pos x="245" y="14"/>
                    </a:cxn>
                    <a:cxn ang="0">
                      <a:pos x="269" y="61"/>
                    </a:cxn>
                    <a:cxn ang="0">
                      <a:pos x="267" y="104"/>
                    </a:cxn>
                    <a:cxn ang="0">
                      <a:pos x="272" y="140"/>
                    </a:cxn>
                    <a:cxn ang="0">
                      <a:pos x="241" y="156"/>
                    </a:cxn>
                    <a:cxn ang="0">
                      <a:pos x="211" y="137"/>
                    </a:cxn>
                    <a:cxn ang="0">
                      <a:pos x="183" y="131"/>
                    </a:cxn>
                    <a:cxn ang="0">
                      <a:pos x="149" y="142"/>
                    </a:cxn>
                    <a:cxn ang="0">
                      <a:pos x="182" y="170"/>
                    </a:cxn>
                    <a:cxn ang="0">
                      <a:pos x="208" y="170"/>
                    </a:cxn>
                    <a:cxn ang="0">
                      <a:pos x="240" y="200"/>
                    </a:cxn>
                    <a:cxn ang="0">
                      <a:pos x="261" y="237"/>
                    </a:cxn>
                    <a:cxn ang="0">
                      <a:pos x="242" y="225"/>
                    </a:cxn>
                    <a:cxn ang="0">
                      <a:pos x="215" y="232"/>
                    </a:cxn>
                    <a:cxn ang="0">
                      <a:pos x="189" y="232"/>
                    </a:cxn>
                    <a:cxn ang="0">
                      <a:pos x="161" y="270"/>
                    </a:cxn>
                    <a:cxn ang="0">
                      <a:pos x="144" y="329"/>
                    </a:cxn>
                    <a:cxn ang="0">
                      <a:pos x="112" y="378"/>
                    </a:cxn>
                    <a:cxn ang="0">
                      <a:pos x="89" y="413"/>
                    </a:cxn>
                    <a:cxn ang="0">
                      <a:pos x="69" y="445"/>
                    </a:cxn>
                    <a:cxn ang="0">
                      <a:pos x="96" y="446"/>
                    </a:cxn>
                    <a:cxn ang="0">
                      <a:pos x="138" y="385"/>
                    </a:cxn>
                    <a:cxn ang="0">
                      <a:pos x="169" y="361"/>
                    </a:cxn>
                    <a:cxn ang="0">
                      <a:pos x="211" y="367"/>
                    </a:cxn>
                    <a:cxn ang="0">
                      <a:pos x="197" y="406"/>
                    </a:cxn>
                    <a:cxn ang="0">
                      <a:pos x="172" y="409"/>
                    </a:cxn>
                    <a:cxn ang="0">
                      <a:pos x="154" y="429"/>
                    </a:cxn>
                    <a:cxn ang="0">
                      <a:pos x="134" y="444"/>
                    </a:cxn>
                    <a:cxn ang="0">
                      <a:pos x="162" y="457"/>
                    </a:cxn>
                    <a:cxn ang="0">
                      <a:pos x="189" y="468"/>
                    </a:cxn>
                    <a:cxn ang="0">
                      <a:pos x="180" y="532"/>
                    </a:cxn>
                    <a:cxn ang="0">
                      <a:pos x="116" y="571"/>
                    </a:cxn>
                    <a:cxn ang="0">
                      <a:pos x="88" y="544"/>
                    </a:cxn>
                    <a:cxn ang="0">
                      <a:pos x="122" y="538"/>
                    </a:cxn>
                    <a:cxn ang="0">
                      <a:pos x="151" y="509"/>
                    </a:cxn>
                    <a:cxn ang="0">
                      <a:pos x="111" y="500"/>
                    </a:cxn>
                    <a:cxn ang="0">
                      <a:pos x="82" y="493"/>
                    </a:cxn>
                    <a:cxn ang="0">
                      <a:pos x="70" y="490"/>
                    </a:cxn>
                    <a:cxn ang="0">
                      <a:pos x="30" y="457"/>
                    </a:cxn>
                    <a:cxn ang="0">
                      <a:pos x="6" y="420"/>
                    </a:cxn>
                    <a:cxn ang="0">
                      <a:pos x="22" y="364"/>
                    </a:cxn>
                    <a:cxn ang="0">
                      <a:pos x="58" y="326"/>
                    </a:cxn>
                    <a:cxn ang="0">
                      <a:pos x="68" y="287"/>
                    </a:cxn>
                    <a:cxn ang="0">
                      <a:pos x="90" y="240"/>
                    </a:cxn>
                    <a:cxn ang="0">
                      <a:pos x="126" y="203"/>
                    </a:cxn>
                    <a:cxn ang="0">
                      <a:pos x="129" y="164"/>
                    </a:cxn>
                    <a:cxn ang="0">
                      <a:pos x="114" y="98"/>
                    </a:cxn>
                    <a:cxn ang="0">
                      <a:pos x="98" y="46"/>
                    </a:cxn>
                    <a:cxn ang="0">
                      <a:pos x="122" y="41"/>
                    </a:cxn>
                    <a:cxn ang="0">
                      <a:pos x="189" y="48"/>
                    </a:cxn>
                    <a:cxn ang="0">
                      <a:pos x="227" y="24"/>
                    </a:cxn>
                  </a:cxnLst>
                  <a:rect l="0" t="0" r="r" b="b"/>
                  <a:pathLst>
                    <a:path w="275" h="572">
                      <a:moveTo>
                        <a:pt x="235" y="0"/>
                      </a:moveTo>
                      <a:lnTo>
                        <a:pt x="236" y="3"/>
                      </a:lnTo>
                      <a:lnTo>
                        <a:pt x="237" y="7"/>
                      </a:lnTo>
                      <a:lnTo>
                        <a:pt x="238" y="10"/>
                      </a:lnTo>
                      <a:lnTo>
                        <a:pt x="245" y="14"/>
                      </a:lnTo>
                      <a:lnTo>
                        <a:pt x="254" y="20"/>
                      </a:lnTo>
                      <a:lnTo>
                        <a:pt x="260" y="27"/>
                      </a:lnTo>
                      <a:lnTo>
                        <a:pt x="264" y="35"/>
                      </a:lnTo>
                      <a:lnTo>
                        <a:pt x="267" y="47"/>
                      </a:lnTo>
                      <a:lnTo>
                        <a:pt x="269" y="61"/>
                      </a:lnTo>
                      <a:lnTo>
                        <a:pt x="267" y="73"/>
                      </a:lnTo>
                      <a:lnTo>
                        <a:pt x="264" y="84"/>
                      </a:lnTo>
                      <a:lnTo>
                        <a:pt x="263" y="87"/>
                      </a:lnTo>
                      <a:lnTo>
                        <a:pt x="266" y="99"/>
                      </a:lnTo>
                      <a:lnTo>
                        <a:pt x="267" y="104"/>
                      </a:lnTo>
                      <a:lnTo>
                        <a:pt x="267" y="110"/>
                      </a:lnTo>
                      <a:lnTo>
                        <a:pt x="269" y="117"/>
                      </a:lnTo>
                      <a:lnTo>
                        <a:pt x="273" y="126"/>
                      </a:lnTo>
                      <a:lnTo>
                        <a:pt x="275" y="134"/>
                      </a:lnTo>
                      <a:lnTo>
                        <a:pt x="272" y="140"/>
                      </a:lnTo>
                      <a:lnTo>
                        <a:pt x="263" y="145"/>
                      </a:lnTo>
                      <a:lnTo>
                        <a:pt x="257" y="147"/>
                      </a:lnTo>
                      <a:lnTo>
                        <a:pt x="251" y="150"/>
                      </a:lnTo>
                      <a:lnTo>
                        <a:pt x="245" y="154"/>
                      </a:lnTo>
                      <a:lnTo>
                        <a:pt x="241" y="156"/>
                      </a:lnTo>
                      <a:lnTo>
                        <a:pt x="235" y="157"/>
                      </a:lnTo>
                      <a:lnTo>
                        <a:pt x="230" y="156"/>
                      </a:lnTo>
                      <a:lnTo>
                        <a:pt x="225" y="153"/>
                      </a:lnTo>
                      <a:lnTo>
                        <a:pt x="218" y="145"/>
                      </a:lnTo>
                      <a:lnTo>
                        <a:pt x="211" y="137"/>
                      </a:lnTo>
                      <a:lnTo>
                        <a:pt x="205" y="132"/>
                      </a:lnTo>
                      <a:lnTo>
                        <a:pt x="199" y="130"/>
                      </a:lnTo>
                      <a:lnTo>
                        <a:pt x="193" y="130"/>
                      </a:lnTo>
                      <a:lnTo>
                        <a:pt x="189" y="131"/>
                      </a:lnTo>
                      <a:lnTo>
                        <a:pt x="183" y="131"/>
                      </a:lnTo>
                      <a:lnTo>
                        <a:pt x="179" y="132"/>
                      </a:lnTo>
                      <a:lnTo>
                        <a:pt x="173" y="132"/>
                      </a:lnTo>
                      <a:lnTo>
                        <a:pt x="161" y="132"/>
                      </a:lnTo>
                      <a:lnTo>
                        <a:pt x="152" y="137"/>
                      </a:lnTo>
                      <a:lnTo>
                        <a:pt x="149" y="142"/>
                      </a:lnTo>
                      <a:lnTo>
                        <a:pt x="154" y="150"/>
                      </a:lnTo>
                      <a:lnTo>
                        <a:pt x="162" y="157"/>
                      </a:lnTo>
                      <a:lnTo>
                        <a:pt x="168" y="163"/>
                      </a:lnTo>
                      <a:lnTo>
                        <a:pt x="174" y="168"/>
                      </a:lnTo>
                      <a:lnTo>
                        <a:pt x="182" y="170"/>
                      </a:lnTo>
                      <a:lnTo>
                        <a:pt x="187" y="170"/>
                      </a:lnTo>
                      <a:lnTo>
                        <a:pt x="192" y="170"/>
                      </a:lnTo>
                      <a:lnTo>
                        <a:pt x="197" y="170"/>
                      </a:lnTo>
                      <a:lnTo>
                        <a:pt x="203" y="169"/>
                      </a:lnTo>
                      <a:lnTo>
                        <a:pt x="208" y="170"/>
                      </a:lnTo>
                      <a:lnTo>
                        <a:pt x="215" y="172"/>
                      </a:lnTo>
                      <a:lnTo>
                        <a:pt x="221" y="176"/>
                      </a:lnTo>
                      <a:lnTo>
                        <a:pt x="227" y="183"/>
                      </a:lnTo>
                      <a:lnTo>
                        <a:pt x="233" y="191"/>
                      </a:lnTo>
                      <a:lnTo>
                        <a:pt x="240" y="200"/>
                      </a:lnTo>
                      <a:lnTo>
                        <a:pt x="245" y="209"/>
                      </a:lnTo>
                      <a:lnTo>
                        <a:pt x="251" y="217"/>
                      </a:lnTo>
                      <a:lnTo>
                        <a:pt x="256" y="225"/>
                      </a:lnTo>
                      <a:lnTo>
                        <a:pt x="259" y="232"/>
                      </a:lnTo>
                      <a:lnTo>
                        <a:pt x="261" y="237"/>
                      </a:lnTo>
                      <a:lnTo>
                        <a:pt x="263" y="238"/>
                      </a:lnTo>
                      <a:lnTo>
                        <a:pt x="253" y="232"/>
                      </a:lnTo>
                      <a:lnTo>
                        <a:pt x="248" y="227"/>
                      </a:lnTo>
                      <a:lnTo>
                        <a:pt x="243" y="225"/>
                      </a:lnTo>
                      <a:lnTo>
                        <a:pt x="242" y="225"/>
                      </a:lnTo>
                      <a:lnTo>
                        <a:pt x="240" y="225"/>
                      </a:lnTo>
                      <a:lnTo>
                        <a:pt x="237" y="226"/>
                      </a:lnTo>
                      <a:lnTo>
                        <a:pt x="233" y="229"/>
                      </a:lnTo>
                      <a:lnTo>
                        <a:pt x="225" y="231"/>
                      </a:lnTo>
                      <a:lnTo>
                        <a:pt x="215" y="232"/>
                      </a:lnTo>
                      <a:lnTo>
                        <a:pt x="208" y="232"/>
                      </a:lnTo>
                      <a:lnTo>
                        <a:pt x="203" y="232"/>
                      </a:lnTo>
                      <a:lnTo>
                        <a:pt x="197" y="232"/>
                      </a:lnTo>
                      <a:lnTo>
                        <a:pt x="192" y="232"/>
                      </a:lnTo>
                      <a:lnTo>
                        <a:pt x="189" y="232"/>
                      </a:lnTo>
                      <a:lnTo>
                        <a:pt x="184" y="233"/>
                      </a:lnTo>
                      <a:lnTo>
                        <a:pt x="180" y="236"/>
                      </a:lnTo>
                      <a:lnTo>
                        <a:pt x="170" y="242"/>
                      </a:lnTo>
                      <a:lnTo>
                        <a:pt x="165" y="254"/>
                      </a:lnTo>
                      <a:lnTo>
                        <a:pt x="161" y="270"/>
                      </a:lnTo>
                      <a:lnTo>
                        <a:pt x="159" y="290"/>
                      </a:lnTo>
                      <a:lnTo>
                        <a:pt x="158" y="300"/>
                      </a:lnTo>
                      <a:lnTo>
                        <a:pt x="154" y="310"/>
                      </a:lnTo>
                      <a:lnTo>
                        <a:pt x="150" y="319"/>
                      </a:lnTo>
                      <a:lnTo>
                        <a:pt x="144" y="329"/>
                      </a:lnTo>
                      <a:lnTo>
                        <a:pt x="138" y="338"/>
                      </a:lnTo>
                      <a:lnTo>
                        <a:pt x="131" y="347"/>
                      </a:lnTo>
                      <a:lnTo>
                        <a:pt x="124" y="357"/>
                      </a:lnTo>
                      <a:lnTo>
                        <a:pt x="118" y="368"/>
                      </a:lnTo>
                      <a:lnTo>
                        <a:pt x="112" y="378"/>
                      </a:lnTo>
                      <a:lnTo>
                        <a:pt x="106" y="386"/>
                      </a:lnTo>
                      <a:lnTo>
                        <a:pt x="103" y="394"/>
                      </a:lnTo>
                      <a:lnTo>
                        <a:pt x="98" y="400"/>
                      </a:lnTo>
                      <a:lnTo>
                        <a:pt x="93" y="407"/>
                      </a:lnTo>
                      <a:lnTo>
                        <a:pt x="89" y="413"/>
                      </a:lnTo>
                      <a:lnTo>
                        <a:pt x="83" y="418"/>
                      </a:lnTo>
                      <a:lnTo>
                        <a:pt x="77" y="425"/>
                      </a:lnTo>
                      <a:lnTo>
                        <a:pt x="72" y="432"/>
                      </a:lnTo>
                      <a:lnTo>
                        <a:pt x="69" y="439"/>
                      </a:lnTo>
                      <a:lnTo>
                        <a:pt x="69" y="445"/>
                      </a:lnTo>
                      <a:lnTo>
                        <a:pt x="72" y="449"/>
                      </a:lnTo>
                      <a:lnTo>
                        <a:pt x="75" y="452"/>
                      </a:lnTo>
                      <a:lnTo>
                        <a:pt x="81" y="452"/>
                      </a:lnTo>
                      <a:lnTo>
                        <a:pt x="88" y="451"/>
                      </a:lnTo>
                      <a:lnTo>
                        <a:pt x="96" y="446"/>
                      </a:lnTo>
                      <a:lnTo>
                        <a:pt x="108" y="432"/>
                      </a:lnTo>
                      <a:lnTo>
                        <a:pt x="114" y="417"/>
                      </a:lnTo>
                      <a:lnTo>
                        <a:pt x="120" y="402"/>
                      </a:lnTo>
                      <a:lnTo>
                        <a:pt x="129" y="391"/>
                      </a:lnTo>
                      <a:lnTo>
                        <a:pt x="138" y="385"/>
                      </a:lnTo>
                      <a:lnTo>
                        <a:pt x="144" y="383"/>
                      </a:lnTo>
                      <a:lnTo>
                        <a:pt x="149" y="383"/>
                      </a:lnTo>
                      <a:lnTo>
                        <a:pt x="157" y="378"/>
                      </a:lnTo>
                      <a:lnTo>
                        <a:pt x="165" y="370"/>
                      </a:lnTo>
                      <a:lnTo>
                        <a:pt x="169" y="361"/>
                      </a:lnTo>
                      <a:lnTo>
                        <a:pt x="174" y="356"/>
                      </a:lnTo>
                      <a:lnTo>
                        <a:pt x="182" y="357"/>
                      </a:lnTo>
                      <a:lnTo>
                        <a:pt x="192" y="362"/>
                      </a:lnTo>
                      <a:lnTo>
                        <a:pt x="203" y="365"/>
                      </a:lnTo>
                      <a:lnTo>
                        <a:pt x="211" y="367"/>
                      </a:lnTo>
                      <a:lnTo>
                        <a:pt x="214" y="367"/>
                      </a:lnTo>
                      <a:lnTo>
                        <a:pt x="210" y="376"/>
                      </a:lnTo>
                      <a:lnTo>
                        <a:pt x="205" y="385"/>
                      </a:lnTo>
                      <a:lnTo>
                        <a:pt x="200" y="395"/>
                      </a:lnTo>
                      <a:lnTo>
                        <a:pt x="197" y="406"/>
                      </a:lnTo>
                      <a:lnTo>
                        <a:pt x="185" y="406"/>
                      </a:lnTo>
                      <a:lnTo>
                        <a:pt x="179" y="406"/>
                      </a:lnTo>
                      <a:lnTo>
                        <a:pt x="175" y="407"/>
                      </a:lnTo>
                      <a:lnTo>
                        <a:pt x="173" y="408"/>
                      </a:lnTo>
                      <a:lnTo>
                        <a:pt x="172" y="409"/>
                      </a:lnTo>
                      <a:lnTo>
                        <a:pt x="172" y="411"/>
                      </a:lnTo>
                      <a:lnTo>
                        <a:pt x="169" y="416"/>
                      </a:lnTo>
                      <a:lnTo>
                        <a:pt x="166" y="421"/>
                      </a:lnTo>
                      <a:lnTo>
                        <a:pt x="160" y="425"/>
                      </a:lnTo>
                      <a:lnTo>
                        <a:pt x="154" y="429"/>
                      </a:lnTo>
                      <a:lnTo>
                        <a:pt x="149" y="432"/>
                      </a:lnTo>
                      <a:lnTo>
                        <a:pt x="143" y="434"/>
                      </a:lnTo>
                      <a:lnTo>
                        <a:pt x="138" y="437"/>
                      </a:lnTo>
                      <a:lnTo>
                        <a:pt x="135" y="440"/>
                      </a:lnTo>
                      <a:lnTo>
                        <a:pt x="134" y="444"/>
                      </a:lnTo>
                      <a:lnTo>
                        <a:pt x="134" y="448"/>
                      </a:lnTo>
                      <a:lnTo>
                        <a:pt x="137" y="453"/>
                      </a:lnTo>
                      <a:lnTo>
                        <a:pt x="144" y="455"/>
                      </a:lnTo>
                      <a:lnTo>
                        <a:pt x="153" y="457"/>
                      </a:lnTo>
                      <a:lnTo>
                        <a:pt x="162" y="457"/>
                      </a:lnTo>
                      <a:lnTo>
                        <a:pt x="172" y="457"/>
                      </a:lnTo>
                      <a:lnTo>
                        <a:pt x="180" y="456"/>
                      </a:lnTo>
                      <a:lnTo>
                        <a:pt x="185" y="455"/>
                      </a:lnTo>
                      <a:lnTo>
                        <a:pt x="188" y="455"/>
                      </a:lnTo>
                      <a:lnTo>
                        <a:pt x="189" y="468"/>
                      </a:lnTo>
                      <a:lnTo>
                        <a:pt x="191" y="480"/>
                      </a:lnTo>
                      <a:lnTo>
                        <a:pt x="195" y="492"/>
                      </a:lnTo>
                      <a:lnTo>
                        <a:pt x="199" y="503"/>
                      </a:lnTo>
                      <a:lnTo>
                        <a:pt x="191" y="518"/>
                      </a:lnTo>
                      <a:lnTo>
                        <a:pt x="180" y="532"/>
                      </a:lnTo>
                      <a:lnTo>
                        <a:pt x="166" y="544"/>
                      </a:lnTo>
                      <a:lnTo>
                        <a:pt x="151" y="554"/>
                      </a:lnTo>
                      <a:lnTo>
                        <a:pt x="136" y="562"/>
                      </a:lnTo>
                      <a:lnTo>
                        <a:pt x="124" y="568"/>
                      </a:lnTo>
                      <a:lnTo>
                        <a:pt x="116" y="571"/>
                      </a:lnTo>
                      <a:lnTo>
                        <a:pt x="113" y="572"/>
                      </a:lnTo>
                      <a:lnTo>
                        <a:pt x="108" y="568"/>
                      </a:lnTo>
                      <a:lnTo>
                        <a:pt x="103" y="561"/>
                      </a:lnTo>
                      <a:lnTo>
                        <a:pt x="96" y="553"/>
                      </a:lnTo>
                      <a:lnTo>
                        <a:pt x="88" y="544"/>
                      </a:lnTo>
                      <a:lnTo>
                        <a:pt x="98" y="540"/>
                      </a:lnTo>
                      <a:lnTo>
                        <a:pt x="106" y="538"/>
                      </a:lnTo>
                      <a:lnTo>
                        <a:pt x="113" y="538"/>
                      </a:lnTo>
                      <a:lnTo>
                        <a:pt x="118" y="538"/>
                      </a:lnTo>
                      <a:lnTo>
                        <a:pt x="122" y="538"/>
                      </a:lnTo>
                      <a:lnTo>
                        <a:pt x="127" y="537"/>
                      </a:lnTo>
                      <a:lnTo>
                        <a:pt x="131" y="533"/>
                      </a:lnTo>
                      <a:lnTo>
                        <a:pt x="136" y="529"/>
                      </a:lnTo>
                      <a:lnTo>
                        <a:pt x="145" y="517"/>
                      </a:lnTo>
                      <a:lnTo>
                        <a:pt x="151" y="509"/>
                      </a:lnTo>
                      <a:lnTo>
                        <a:pt x="150" y="503"/>
                      </a:lnTo>
                      <a:lnTo>
                        <a:pt x="138" y="501"/>
                      </a:lnTo>
                      <a:lnTo>
                        <a:pt x="129" y="500"/>
                      </a:lnTo>
                      <a:lnTo>
                        <a:pt x="120" y="500"/>
                      </a:lnTo>
                      <a:lnTo>
                        <a:pt x="111" y="500"/>
                      </a:lnTo>
                      <a:lnTo>
                        <a:pt x="101" y="499"/>
                      </a:lnTo>
                      <a:lnTo>
                        <a:pt x="93" y="499"/>
                      </a:lnTo>
                      <a:lnTo>
                        <a:pt x="88" y="498"/>
                      </a:lnTo>
                      <a:lnTo>
                        <a:pt x="83" y="495"/>
                      </a:lnTo>
                      <a:lnTo>
                        <a:pt x="82" y="493"/>
                      </a:lnTo>
                      <a:lnTo>
                        <a:pt x="84" y="487"/>
                      </a:lnTo>
                      <a:lnTo>
                        <a:pt x="89" y="483"/>
                      </a:lnTo>
                      <a:lnTo>
                        <a:pt x="89" y="482"/>
                      </a:lnTo>
                      <a:lnTo>
                        <a:pt x="80" y="486"/>
                      </a:lnTo>
                      <a:lnTo>
                        <a:pt x="70" y="490"/>
                      </a:lnTo>
                      <a:lnTo>
                        <a:pt x="63" y="493"/>
                      </a:lnTo>
                      <a:lnTo>
                        <a:pt x="57" y="494"/>
                      </a:lnTo>
                      <a:lnTo>
                        <a:pt x="51" y="494"/>
                      </a:lnTo>
                      <a:lnTo>
                        <a:pt x="39" y="476"/>
                      </a:lnTo>
                      <a:lnTo>
                        <a:pt x="30" y="457"/>
                      </a:lnTo>
                      <a:lnTo>
                        <a:pt x="24" y="440"/>
                      </a:lnTo>
                      <a:lnTo>
                        <a:pt x="21" y="424"/>
                      </a:lnTo>
                      <a:lnTo>
                        <a:pt x="19" y="423"/>
                      </a:lnTo>
                      <a:lnTo>
                        <a:pt x="13" y="422"/>
                      </a:lnTo>
                      <a:lnTo>
                        <a:pt x="6" y="420"/>
                      </a:lnTo>
                      <a:lnTo>
                        <a:pt x="0" y="420"/>
                      </a:lnTo>
                      <a:lnTo>
                        <a:pt x="0" y="406"/>
                      </a:lnTo>
                      <a:lnTo>
                        <a:pt x="4" y="392"/>
                      </a:lnTo>
                      <a:lnTo>
                        <a:pt x="11" y="378"/>
                      </a:lnTo>
                      <a:lnTo>
                        <a:pt x="22" y="364"/>
                      </a:lnTo>
                      <a:lnTo>
                        <a:pt x="35" y="352"/>
                      </a:lnTo>
                      <a:lnTo>
                        <a:pt x="44" y="342"/>
                      </a:lnTo>
                      <a:lnTo>
                        <a:pt x="50" y="336"/>
                      </a:lnTo>
                      <a:lnTo>
                        <a:pt x="54" y="331"/>
                      </a:lnTo>
                      <a:lnTo>
                        <a:pt x="58" y="326"/>
                      </a:lnTo>
                      <a:lnTo>
                        <a:pt x="59" y="321"/>
                      </a:lnTo>
                      <a:lnTo>
                        <a:pt x="61" y="315"/>
                      </a:lnTo>
                      <a:lnTo>
                        <a:pt x="63" y="307"/>
                      </a:lnTo>
                      <a:lnTo>
                        <a:pt x="66" y="298"/>
                      </a:lnTo>
                      <a:lnTo>
                        <a:pt x="68" y="287"/>
                      </a:lnTo>
                      <a:lnTo>
                        <a:pt x="72" y="277"/>
                      </a:lnTo>
                      <a:lnTo>
                        <a:pt x="75" y="267"/>
                      </a:lnTo>
                      <a:lnTo>
                        <a:pt x="78" y="257"/>
                      </a:lnTo>
                      <a:lnTo>
                        <a:pt x="84" y="248"/>
                      </a:lnTo>
                      <a:lnTo>
                        <a:pt x="90" y="240"/>
                      </a:lnTo>
                      <a:lnTo>
                        <a:pt x="98" y="233"/>
                      </a:lnTo>
                      <a:lnTo>
                        <a:pt x="106" y="226"/>
                      </a:lnTo>
                      <a:lnTo>
                        <a:pt x="113" y="219"/>
                      </a:lnTo>
                      <a:lnTo>
                        <a:pt x="120" y="211"/>
                      </a:lnTo>
                      <a:lnTo>
                        <a:pt x="126" y="203"/>
                      </a:lnTo>
                      <a:lnTo>
                        <a:pt x="130" y="196"/>
                      </a:lnTo>
                      <a:lnTo>
                        <a:pt x="134" y="188"/>
                      </a:lnTo>
                      <a:lnTo>
                        <a:pt x="135" y="181"/>
                      </a:lnTo>
                      <a:lnTo>
                        <a:pt x="134" y="175"/>
                      </a:lnTo>
                      <a:lnTo>
                        <a:pt x="129" y="164"/>
                      </a:lnTo>
                      <a:lnTo>
                        <a:pt x="126" y="157"/>
                      </a:lnTo>
                      <a:lnTo>
                        <a:pt x="122" y="148"/>
                      </a:lnTo>
                      <a:lnTo>
                        <a:pt x="122" y="132"/>
                      </a:lnTo>
                      <a:lnTo>
                        <a:pt x="120" y="114"/>
                      </a:lnTo>
                      <a:lnTo>
                        <a:pt x="114" y="98"/>
                      </a:lnTo>
                      <a:lnTo>
                        <a:pt x="106" y="83"/>
                      </a:lnTo>
                      <a:lnTo>
                        <a:pt x="100" y="70"/>
                      </a:lnTo>
                      <a:lnTo>
                        <a:pt x="98" y="62"/>
                      </a:lnTo>
                      <a:lnTo>
                        <a:pt x="98" y="54"/>
                      </a:lnTo>
                      <a:lnTo>
                        <a:pt x="98" y="46"/>
                      </a:lnTo>
                      <a:lnTo>
                        <a:pt x="99" y="39"/>
                      </a:lnTo>
                      <a:lnTo>
                        <a:pt x="105" y="40"/>
                      </a:lnTo>
                      <a:lnTo>
                        <a:pt x="111" y="40"/>
                      </a:lnTo>
                      <a:lnTo>
                        <a:pt x="116" y="40"/>
                      </a:lnTo>
                      <a:lnTo>
                        <a:pt x="122" y="41"/>
                      </a:lnTo>
                      <a:lnTo>
                        <a:pt x="133" y="43"/>
                      </a:lnTo>
                      <a:lnTo>
                        <a:pt x="145" y="45"/>
                      </a:lnTo>
                      <a:lnTo>
                        <a:pt x="160" y="47"/>
                      </a:lnTo>
                      <a:lnTo>
                        <a:pt x="175" y="48"/>
                      </a:lnTo>
                      <a:lnTo>
                        <a:pt x="189" y="48"/>
                      </a:lnTo>
                      <a:lnTo>
                        <a:pt x="202" y="48"/>
                      </a:lnTo>
                      <a:lnTo>
                        <a:pt x="213" y="46"/>
                      </a:lnTo>
                      <a:lnTo>
                        <a:pt x="220" y="41"/>
                      </a:lnTo>
                      <a:lnTo>
                        <a:pt x="223" y="34"/>
                      </a:lnTo>
                      <a:lnTo>
                        <a:pt x="227" y="24"/>
                      </a:lnTo>
                      <a:lnTo>
                        <a:pt x="230" y="11"/>
                      </a:lnTo>
                      <a:lnTo>
                        <a:pt x="235" y="0"/>
                      </a:lnTo>
                      <a:close/>
                    </a:path>
                  </a:pathLst>
                </a:custGeom>
                <a:solidFill>
                  <a:srgbClr val="000000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5972" name="Freeform 132"/>
                <p:cNvSpPr>
                  <a:spLocks/>
                </p:cNvSpPr>
                <p:nvPr/>
              </p:nvSpPr>
              <p:spPr bwMode="auto">
                <a:xfrm>
                  <a:off x="4058" y="2578"/>
                  <a:ext cx="48" cy="45"/>
                </a:xfrm>
                <a:custGeom>
                  <a:avLst/>
                  <a:gdLst/>
                  <a:ahLst/>
                  <a:cxnLst>
                    <a:cxn ang="0">
                      <a:pos x="0" y="50"/>
                    </a:cxn>
                    <a:cxn ang="0">
                      <a:pos x="12" y="56"/>
                    </a:cxn>
                    <a:cxn ang="0">
                      <a:pos x="18" y="63"/>
                    </a:cxn>
                    <a:cxn ang="0">
                      <a:pos x="23" y="70"/>
                    </a:cxn>
                    <a:cxn ang="0">
                      <a:pos x="24" y="72"/>
                    </a:cxn>
                    <a:cxn ang="0">
                      <a:pos x="32" y="75"/>
                    </a:cxn>
                    <a:cxn ang="0">
                      <a:pos x="39" y="76"/>
                    </a:cxn>
                    <a:cxn ang="0">
                      <a:pos x="45" y="79"/>
                    </a:cxn>
                    <a:cxn ang="0">
                      <a:pos x="50" y="82"/>
                    </a:cxn>
                    <a:cxn ang="0">
                      <a:pos x="54" y="84"/>
                    </a:cxn>
                    <a:cxn ang="0">
                      <a:pos x="58" y="86"/>
                    </a:cxn>
                    <a:cxn ang="0">
                      <a:pos x="61" y="88"/>
                    </a:cxn>
                    <a:cxn ang="0">
                      <a:pos x="65" y="91"/>
                    </a:cxn>
                    <a:cxn ang="0">
                      <a:pos x="71" y="76"/>
                    </a:cxn>
                    <a:cxn ang="0">
                      <a:pos x="81" y="61"/>
                    </a:cxn>
                    <a:cxn ang="0">
                      <a:pos x="89" y="46"/>
                    </a:cxn>
                    <a:cxn ang="0">
                      <a:pos x="96" y="32"/>
                    </a:cxn>
                    <a:cxn ang="0">
                      <a:pos x="90" y="17"/>
                    </a:cxn>
                    <a:cxn ang="0">
                      <a:pos x="86" y="8"/>
                    </a:cxn>
                    <a:cxn ang="0">
                      <a:pos x="81" y="3"/>
                    </a:cxn>
                    <a:cxn ang="0">
                      <a:pos x="67" y="2"/>
                    </a:cxn>
                    <a:cxn ang="0">
                      <a:pos x="56" y="2"/>
                    </a:cxn>
                    <a:cxn ang="0">
                      <a:pos x="47" y="1"/>
                    </a:cxn>
                    <a:cxn ang="0">
                      <a:pos x="40" y="1"/>
                    </a:cxn>
                    <a:cxn ang="0">
                      <a:pos x="35" y="0"/>
                    </a:cxn>
                    <a:cxn ang="0">
                      <a:pos x="29" y="9"/>
                    </a:cxn>
                    <a:cxn ang="0">
                      <a:pos x="22" y="17"/>
                    </a:cxn>
                    <a:cxn ang="0">
                      <a:pos x="17" y="25"/>
                    </a:cxn>
                    <a:cxn ang="0">
                      <a:pos x="13" y="32"/>
                    </a:cxn>
                    <a:cxn ang="0">
                      <a:pos x="8" y="39"/>
                    </a:cxn>
                    <a:cxn ang="0">
                      <a:pos x="5" y="44"/>
                    </a:cxn>
                    <a:cxn ang="0">
                      <a:pos x="2" y="48"/>
                    </a:cxn>
                    <a:cxn ang="0">
                      <a:pos x="0" y="50"/>
                    </a:cxn>
                  </a:cxnLst>
                  <a:rect l="0" t="0" r="r" b="b"/>
                  <a:pathLst>
                    <a:path w="96" h="91">
                      <a:moveTo>
                        <a:pt x="0" y="50"/>
                      </a:moveTo>
                      <a:lnTo>
                        <a:pt x="12" y="56"/>
                      </a:lnTo>
                      <a:lnTo>
                        <a:pt x="18" y="63"/>
                      </a:lnTo>
                      <a:lnTo>
                        <a:pt x="23" y="70"/>
                      </a:lnTo>
                      <a:lnTo>
                        <a:pt x="24" y="72"/>
                      </a:lnTo>
                      <a:lnTo>
                        <a:pt x="32" y="75"/>
                      </a:lnTo>
                      <a:lnTo>
                        <a:pt x="39" y="76"/>
                      </a:lnTo>
                      <a:lnTo>
                        <a:pt x="45" y="79"/>
                      </a:lnTo>
                      <a:lnTo>
                        <a:pt x="50" y="82"/>
                      </a:lnTo>
                      <a:lnTo>
                        <a:pt x="54" y="84"/>
                      </a:lnTo>
                      <a:lnTo>
                        <a:pt x="58" y="86"/>
                      </a:lnTo>
                      <a:lnTo>
                        <a:pt x="61" y="88"/>
                      </a:lnTo>
                      <a:lnTo>
                        <a:pt x="65" y="91"/>
                      </a:lnTo>
                      <a:lnTo>
                        <a:pt x="71" y="76"/>
                      </a:lnTo>
                      <a:lnTo>
                        <a:pt x="81" y="61"/>
                      </a:lnTo>
                      <a:lnTo>
                        <a:pt x="89" y="46"/>
                      </a:lnTo>
                      <a:lnTo>
                        <a:pt x="96" y="32"/>
                      </a:lnTo>
                      <a:lnTo>
                        <a:pt x="90" y="17"/>
                      </a:lnTo>
                      <a:lnTo>
                        <a:pt x="86" y="8"/>
                      </a:lnTo>
                      <a:lnTo>
                        <a:pt x="81" y="3"/>
                      </a:lnTo>
                      <a:lnTo>
                        <a:pt x="67" y="2"/>
                      </a:lnTo>
                      <a:lnTo>
                        <a:pt x="56" y="2"/>
                      </a:lnTo>
                      <a:lnTo>
                        <a:pt x="47" y="1"/>
                      </a:lnTo>
                      <a:lnTo>
                        <a:pt x="40" y="1"/>
                      </a:lnTo>
                      <a:lnTo>
                        <a:pt x="35" y="0"/>
                      </a:lnTo>
                      <a:lnTo>
                        <a:pt x="29" y="9"/>
                      </a:lnTo>
                      <a:lnTo>
                        <a:pt x="22" y="17"/>
                      </a:lnTo>
                      <a:lnTo>
                        <a:pt x="17" y="25"/>
                      </a:lnTo>
                      <a:lnTo>
                        <a:pt x="13" y="32"/>
                      </a:lnTo>
                      <a:lnTo>
                        <a:pt x="8" y="39"/>
                      </a:lnTo>
                      <a:lnTo>
                        <a:pt x="5" y="44"/>
                      </a:lnTo>
                      <a:lnTo>
                        <a:pt x="2" y="48"/>
                      </a:lnTo>
                      <a:lnTo>
                        <a:pt x="0" y="50"/>
                      </a:lnTo>
                      <a:close/>
                    </a:path>
                  </a:pathLst>
                </a:custGeom>
                <a:solidFill>
                  <a:srgbClr val="000000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5973" name="Freeform 133"/>
                <p:cNvSpPr>
                  <a:spLocks/>
                </p:cNvSpPr>
                <p:nvPr/>
              </p:nvSpPr>
              <p:spPr bwMode="auto">
                <a:xfrm>
                  <a:off x="4095" y="2466"/>
                  <a:ext cx="46" cy="102"/>
                </a:xfrm>
                <a:custGeom>
                  <a:avLst/>
                  <a:gdLst/>
                  <a:ahLst/>
                  <a:cxnLst>
                    <a:cxn ang="0">
                      <a:pos x="1" y="159"/>
                    </a:cxn>
                    <a:cxn ang="0">
                      <a:pos x="9" y="163"/>
                    </a:cxn>
                    <a:cxn ang="0">
                      <a:pos x="17" y="170"/>
                    </a:cxn>
                    <a:cxn ang="0">
                      <a:pos x="31" y="171"/>
                    </a:cxn>
                    <a:cxn ang="0">
                      <a:pos x="42" y="176"/>
                    </a:cxn>
                    <a:cxn ang="0">
                      <a:pos x="46" y="187"/>
                    </a:cxn>
                    <a:cxn ang="0">
                      <a:pos x="53" y="199"/>
                    </a:cxn>
                    <a:cxn ang="0">
                      <a:pos x="59" y="188"/>
                    </a:cxn>
                    <a:cxn ang="0">
                      <a:pos x="68" y="170"/>
                    </a:cxn>
                    <a:cxn ang="0">
                      <a:pos x="79" y="138"/>
                    </a:cxn>
                    <a:cxn ang="0">
                      <a:pos x="88" y="104"/>
                    </a:cxn>
                    <a:cxn ang="0">
                      <a:pos x="92" y="72"/>
                    </a:cxn>
                    <a:cxn ang="0">
                      <a:pos x="88" y="50"/>
                    </a:cxn>
                    <a:cxn ang="0">
                      <a:pos x="82" y="34"/>
                    </a:cxn>
                    <a:cxn ang="0">
                      <a:pos x="72" y="19"/>
                    </a:cxn>
                    <a:cxn ang="0">
                      <a:pos x="60" y="5"/>
                    </a:cxn>
                    <a:cxn ang="0">
                      <a:pos x="57" y="10"/>
                    </a:cxn>
                    <a:cxn ang="0">
                      <a:pos x="40" y="10"/>
                    </a:cxn>
                    <a:cxn ang="0">
                      <a:pos x="48" y="25"/>
                    </a:cxn>
                    <a:cxn ang="0">
                      <a:pos x="54" y="34"/>
                    </a:cxn>
                    <a:cxn ang="0">
                      <a:pos x="67" y="48"/>
                    </a:cxn>
                    <a:cxn ang="0">
                      <a:pos x="74" y="74"/>
                    </a:cxn>
                    <a:cxn ang="0">
                      <a:pos x="68" y="105"/>
                    </a:cxn>
                    <a:cxn ang="0">
                      <a:pos x="57" y="124"/>
                    </a:cxn>
                    <a:cxn ang="0">
                      <a:pos x="45" y="123"/>
                    </a:cxn>
                    <a:cxn ang="0">
                      <a:pos x="34" y="127"/>
                    </a:cxn>
                    <a:cxn ang="0">
                      <a:pos x="37" y="116"/>
                    </a:cxn>
                    <a:cxn ang="0">
                      <a:pos x="37" y="104"/>
                    </a:cxn>
                    <a:cxn ang="0">
                      <a:pos x="31" y="110"/>
                    </a:cxn>
                    <a:cxn ang="0">
                      <a:pos x="23" y="116"/>
                    </a:cxn>
                    <a:cxn ang="0">
                      <a:pos x="23" y="119"/>
                    </a:cxn>
                    <a:cxn ang="0">
                      <a:pos x="17" y="131"/>
                    </a:cxn>
                    <a:cxn ang="0">
                      <a:pos x="6" y="150"/>
                    </a:cxn>
                  </a:cxnLst>
                  <a:rect l="0" t="0" r="r" b="b"/>
                  <a:pathLst>
                    <a:path w="92" h="204">
                      <a:moveTo>
                        <a:pt x="0" y="159"/>
                      </a:moveTo>
                      <a:lnTo>
                        <a:pt x="1" y="159"/>
                      </a:lnTo>
                      <a:lnTo>
                        <a:pt x="4" y="161"/>
                      </a:lnTo>
                      <a:lnTo>
                        <a:pt x="9" y="163"/>
                      </a:lnTo>
                      <a:lnTo>
                        <a:pt x="11" y="166"/>
                      </a:lnTo>
                      <a:lnTo>
                        <a:pt x="17" y="170"/>
                      </a:lnTo>
                      <a:lnTo>
                        <a:pt x="23" y="171"/>
                      </a:lnTo>
                      <a:lnTo>
                        <a:pt x="31" y="171"/>
                      </a:lnTo>
                      <a:lnTo>
                        <a:pt x="42" y="176"/>
                      </a:lnTo>
                      <a:lnTo>
                        <a:pt x="42" y="176"/>
                      </a:lnTo>
                      <a:lnTo>
                        <a:pt x="44" y="179"/>
                      </a:lnTo>
                      <a:lnTo>
                        <a:pt x="46" y="187"/>
                      </a:lnTo>
                      <a:lnTo>
                        <a:pt x="51" y="204"/>
                      </a:lnTo>
                      <a:lnTo>
                        <a:pt x="53" y="199"/>
                      </a:lnTo>
                      <a:lnTo>
                        <a:pt x="56" y="193"/>
                      </a:lnTo>
                      <a:lnTo>
                        <a:pt x="59" y="188"/>
                      </a:lnTo>
                      <a:lnTo>
                        <a:pt x="61" y="184"/>
                      </a:lnTo>
                      <a:lnTo>
                        <a:pt x="68" y="170"/>
                      </a:lnTo>
                      <a:lnTo>
                        <a:pt x="74" y="155"/>
                      </a:lnTo>
                      <a:lnTo>
                        <a:pt x="79" y="138"/>
                      </a:lnTo>
                      <a:lnTo>
                        <a:pt x="85" y="120"/>
                      </a:lnTo>
                      <a:lnTo>
                        <a:pt x="88" y="104"/>
                      </a:lnTo>
                      <a:lnTo>
                        <a:pt x="92" y="87"/>
                      </a:lnTo>
                      <a:lnTo>
                        <a:pt x="92" y="72"/>
                      </a:lnTo>
                      <a:lnTo>
                        <a:pt x="91" y="58"/>
                      </a:lnTo>
                      <a:lnTo>
                        <a:pt x="88" y="50"/>
                      </a:lnTo>
                      <a:lnTo>
                        <a:pt x="86" y="42"/>
                      </a:lnTo>
                      <a:lnTo>
                        <a:pt x="82" y="34"/>
                      </a:lnTo>
                      <a:lnTo>
                        <a:pt x="77" y="26"/>
                      </a:lnTo>
                      <a:lnTo>
                        <a:pt x="72" y="19"/>
                      </a:lnTo>
                      <a:lnTo>
                        <a:pt x="67" y="12"/>
                      </a:lnTo>
                      <a:lnTo>
                        <a:pt x="60" y="5"/>
                      </a:lnTo>
                      <a:lnTo>
                        <a:pt x="53" y="0"/>
                      </a:lnTo>
                      <a:lnTo>
                        <a:pt x="57" y="10"/>
                      </a:lnTo>
                      <a:lnTo>
                        <a:pt x="39" y="8"/>
                      </a:lnTo>
                      <a:lnTo>
                        <a:pt x="40" y="10"/>
                      </a:lnTo>
                      <a:lnTo>
                        <a:pt x="45" y="17"/>
                      </a:lnTo>
                      <a:lnTo>
                        <a:pt x="48" y="25"/>
                      </a:lnTo>
                      <a:lnTo>
                        <a:pt x="52" y="33"/>
                      </a:lnTo>
                      <a:lnTo>
                        <a:pt x="54" y="34"/>
                      </a:lnTo>
                      <a:lnTo>
                        <a:pt x="60" y="40"/>
                      </a:lnTo>
                      <a:lnTo>
                        <a:pt x="67" y="48"/>
                      </a:lnTo>
                      <a:lnTo>
                        <a:pt x="72" y="61"/>
                      </a:lnTo>
                      <a:lnTo>
                        <a:pt x="74" y="74"/>
                      </a:lnTo>
                      <a:lnTo>
                        <a:pt x="72" y="90"/>
                      </a:lnTo>
                      <a:lnTo>
                        <a:pt x="68" y="105"/>
                      </a:lnTo>
                      <a:lnTo>
                        <a:pt x="62" y="118"/>
                      </a:lnTo>
                      <a:lnTo>
                        <a:pt x="57" y="124"/>
                      </a:lnTo>
                      <a:lnTo>
                        <a:pt x="52" y="123"/>
                      </a:lnTo>
                      <a:lnTo>
                        <a:pt x="45" y="123"/>
                      </a:lnTo>
                      <a:lnTo>
                        <a:pt x="34" y="128"/>
                      </a:lnTo>
                      <a:lnTo>
                        <a:pt x="34" y="127"/>
                      </a:lnTo>
                      <a:lnTo>
                        <a:pt x="36" y="123"/>
                      </a:lnTo>
                      <a:lnTo>
                        <a:pt x="37" y="116"/>
                      </a:lnTo>
                      <a:lnTo>
                        <a:pt x="37" y="103"/>
                      </a:lnTo>
                      <a:lnTo>
                        <a:pt x="37" y="104"/>
                      </a:lnTo>
                      <a:lnTo>
                        <a:pt x="34" y="107"/>
                      </a:lnTo>
                      <a:lnTo>
                        <a:pt x="31" y="110"/>
                      </a:lnTo>
                      <a:lnTo>
                        <a:pt x="24" y="115"/>
                      </a:lnTo>
                      <a:lnTo>
                        <a:pt x="23" y="116"/>
                      </a:lnTo>
                      <a:lnTo>
                        <a:pt x="23" y="118"/>
                      </a:lnTo>
                      <a:lnTo>
                        <a:pt x="23" y="119"/>
                      </a:lnTo>
                      <a:lnTo>
                        <a:pt x="23" y="122"/>
                      </a:lnTo>
                      <a:lnTo>
                        <a:pt x="17" y="131"/>
                      </a:lnTo>
                      <a:lnTo>
                        <a:pt x="11" y="140"/>
                      </a:lnTo>
                      <a:lnTo>
                        <a:pt x="6" y="150"/>
                      </a:lnTo>
                      <a:lnTo>
                        <a:pt x="0" y="159"/>
                      </a:lnTo>
                      <a:close/>
                    </a:path>
                  </a:pathLst>
                </a:custGeom>
                <a:solidFill>
                  <a:srgbClr val="000000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5974" name="Freeform 134"/>
                <p:cNvSpPr>
                  <a:spLocks/>
                </p:cNvSpPr>
                <p:nvPr/>
              </p:nvSpPr>
              <p:spPr bwMode="auto">
                <a:xfrm>
                  <a:off x="3695" y="2866"/>
                  <a:ext cx="49" cy="45"/>
                </a:xfrm>
                <a:custGeom>
                  <a:avLst/>
                  <a:gdLst/>
                  <a:ahLst/>
                  <a:cxnLst>
                    <a:cxn ang="0">
                      <a:pos x="13" y="24"/>
                    </a:cxn>
                    <a:cxn ang="0">
                      <a:pos x="14" y="23"/>
                    </a:cxn>
                    <a:cxn ang="0">
                      <a:pos x="15" y="23"/>
                    </a:cxn>
                    <a:cxn ang="0">
                      <a:pos x="15" y="22"/>
                    </a:cxn>
                    <a:cxn ang="0">
                      <a:pos x="16" y="22"/>
                    </a:cxn>
                    <a:cxn ang="0">
                      <a:pos x="29" y="14"/>
                    </a:cxn>
                    <a:cxn ang="0">
                      <a:pos x="41" y="7"/>
                    </a:cxn>
                    <a:cxn ang="0">
                      <a:pos x="53" y="3"/>
                    </a:cxn>
                    <a:cxn ang="0">
                      <a:pos x="64" y="1"/>
                    </a:cxn>
                    <a:cxn ang="0">
                      <a:pos x="75" y="0"/>
                    </a:cxn>
                    <a:cxn ang="0">
                      <a:pos x="84" y="1"/>
                    </a:cxn>
                    <a:cxn ang="0">
                      <a:pos x="92" y="2"/>
                    </a:cxn>
                    <a:cxn ang="0">
                      <a:pos x="99" y="6"/>
                    </a:cxn>
                    <a:cxn ang="0">
                      <a:pos x="94" y="24"/>
                    </a:cxn>
                    <a:cxn ang="0">
                      <a:pos x="86" y="36"/>
                    </a:cxn>
                    <a:cxn ang="0">
                      <a:pos x="77" y="47"/>
                    </a:cxn>
                    <a:cxn ang="0">
                      <a:pos x="68" y="67"/>
                    </a:cxn>
                    <a:cxn ang="0">
                      <a:pos x="84" y="71"/>
                    </a:cxn>
                    <a:cxn ang="0">
                      <a:pos x="83" y="74"/>
                    </a:cxn>
                    <a:cxn ang="0">
                      <a:pos x="78" y="77"/>
                    </a:cxn>
                    <a:cxn ang="0">
                      <a:pos x="69" y="81"/>
                    </a:cxn>
                    <a:cxn ang="0">
                      <a:pos x="54" y="81"/>
                    </a:cxn>
                    <a:cxn ang="0">
                      <a:pos x="55" y="83"/>
                    </a:cxn>
                    <a:cxn ang="0">
                      <a:pos x="54" y="86"/>
                    </a:cxn>
                    <a:cxn ang="0">
                      <a:pos x="46" y="90"/>
                    </a:cxn>
                    <a:cxn ang="0">
                      <a:pos x="29" y="91"/>
                    </a:cxn>
                    <a:cxn ang="0">
                      <a:pos x="12" y="89"/>
                    </a:cxn>
                    <a:cxn ang="0">
                      <a:pos x="3" y="83"/>
                    </a:cxn>
                    <a:cxn ang="0">
                      <a:pos x="2" y="77"/>
                    </a:cxn>
                    <a:cxn ang="0">
                      <a:pos x="2" y="69"/>
                    </a:cxn>
                    <a:cxn ang="0">
                      <a:pos x="2" y="68"/>
                    </a:cxn>
                    <a:cxn ang="0">
                      <a:pos x="1" y="66"/>
                    </a:cxn>
                    <a:cxn ang="0">
                      <a:pos x="1" y="64"/>
                    </a:cxn>
                    <a:cxn ang="0">
                      <a:pos x="0" y="63"/>
                    </a:cxn>
                    <a:cxn ang="0">
                      <a:pos x="2" y="56"/>
                    </a:cxn>
                    <a:cxn ang="0">
                      <a:pos x="6" y="45"/>
                    </a:cxn>
                    <a:cxn ang="0">
                      <a:pos x="10" y="33"/>
                    </a:cxn>
                    <a:cxn ang="0">
                      <a:pos x="13" y="24"/>
                    </a:cxn>
                  </a:cxnLst>
                  <a:rect l="0" t="0" r="r" b="b"/>
                  <a:pathLst>
                    <a:path w="99" h="91">
                      <a:moveTo>
                        <a:pt x="13" y="24"/>
                      </a:moveTo>
                      <a:lnTo>
                        <a:pt x="14" y="23"/>
                      </a:lnTo>
                      <a:lnTo>
                        <a:pt x="15" y="23"/>
                      </a:lnTo>
                      <a:lnTo>
                        <a:pt x="15" y="22"/>
                      </a:lnTo>
                      <a:lnTo>
                        <a:pt x="16" y="22"/>
                      </a:lnTo>
                      <a:lnTo>
                        <a:pt x="29" y="14"/>
                      </a:lnTo>
                      <a:lnTo>
                        <a:pt x="41" y="7"/>
                      </a:lnTo>
                      <a:lnTo>
                        <a:pt x="53" y="3"/>
                      </a:lnTo>
                      <a:lnTo>
                        <a:pt x="64" y="1"/>
                      </a:lnTo>
                      <a:lnTo>
                        <a:pt x="75" y="0"/>
                      </a:lnTo>
                      <a:lnTo>
                        <a:pt x="84" y="1"/>
                      </a:lnTo>
                      <a:lnTo>
                        <a:pt x="92" y="2"/>
                      </a:lnTo>
                      <a:lnTo>
                        <a:pt x="99" y="6"/>
                      </a:lnTo>
                      <a:lnTo>
                        <a:pt x="94" y="24"/>
                      </a:lnTo>
                      <a:lnTo>
                        <a:pt x="86" y="36"/>
                      </a:lnTo>
                      <a:lnTo>
                        <a:pt x="77" y="47"/>
                      </a:lnTo>
                      <a:lnTo>
                        <a:pt x="68" y="67"/>
                      </a:lnTo>
                      <a:lnTo>
                        <a:pt x="84" y="71"/>
                      </a:lnTo>
                      <a:lnTo>
                        <a:pt x="83" y="74"/>
                      </a:lnTo>
                      <a:lnTo>
                        <a:pt x="78" y="77"/>
                      </a:lnTo>
                      <a:lnTo>
                        <a:pt x="69" y="81"/>
                      </a:lnTo>
                      <a:lnTo>
                        <a:pt x="54" y="81"/>
                      </a:lnTo>
                      <a:lnTo>
                        <a:pt x="55" y="83"/>
                      </a:lnTo>
                      <a:lnTo>
                        <a:pt x="54" y="86"/>
                      </a:lnTo>
                      <a:lnTo>
                        <a:pt x="46" y="90"/>
                      </a:lnTo>
                      <a:lnTo>
                        <a:pt x="29" y="91"/>
                      </a:lnTo>
                      <a:lnTo>
                        <a:pt x="12" y="89"/>
                      </a:lnTo>
                      <a:lnTo>
                        <a:pt x="3" y="83"/>
                      </a:lnTo>
                      <a:lnTo>
                        <a:pt x="2" y="77"/>
                      </a:lnTo>
                      <a:lnTo>
                        <a:pt x="2" y="69"/>
                      </a:lnTo>
                      <a:lnTo>
                        <a:pt x="2" y="68"/>
                      </a:lnTo>
                      <a:lnTo>
                        <a:pt x="1" y="66"/>
                      </a:lnTo>
                      <a:lnTo>
                        <a:pt x="1" y="64"/>
                      </a:lnTo>
                      <a:lnTo>
                        <a:pt x="0" y="63"/>
                      </a:lnTo>
                      <a:lnTo>
                        <a:pt x="2" y="56"/>
                      </a:lnTo>
                      <a:lnTo>
                        <a:pt x="6" y="45"/>
                      </a:lnTo>
                      <a:lnTo>
                        <a:pt x="10" y="33"/>
                      </a:lnTo>
                      <a:lnTo>
                        <a:pt x="13" y="24"/>
                      </a:lnTo>
                      <a:close/>
                    </a:path>
                  </a:pathLst>
                </a:custGeom>
                <a:solidFill>
                  <a:srgbClr val="000000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5975" name="Freeform 135"/>
                <p:cNvSpPr>
                  <a:spLocks/>
                </p:cNvSpPr>
                <p:nvPr/>
              </p:nvSpPr>
              <p:spPr bwMode="auto">
                <a:xfrm>
                  <a:off x="3685" y="2914"/>
                  <a:ext cx="27" cy="24"/>
                </a:xfrm>
                <a:custGeom>
                  <a:avLst/>
                  <a:gdLst/>
                  <a:ahLst/>
                  <a:cxnLst>
                    <a:cxn ang="0">
                      <a:pos x="10" y="0"/>
                    </a:cxn>
                    <a:cxn ang="0">
                      <a:pos x="15" y="3"/>
                    </a:cxn>
                    <a:cxn ang="0">
                      <a:pos x="23" y="7"/>
                    </a:cxn>
                    <a:cxn ang="0">
                      <a:pos x="32" y="12"/>
                    </a:cxn>
                    <a:cxn ang="0">
                      <a:pos x="38" y="17"/>
                    </a:cxn>
                    <a:cxn ang="0">
                      <a:pos x="45" y="21"/>
                    </a:cxn>
                    <a:cxn ang="0">
                      <a:pos x="51" y="23"/>
                    </a:cxn>
                    <a:cxn ang="0">
                      <a:pos x="53" y="27"/>
                    </a:cxn>
                    <a:cxn ang="0">
                      <a:pos x="53" y="32"/>
                    </a:cxn>
                    <a:cxn ang="0">
                      <a:pos x="51" y="37"/>
                    </a:cxn>
                    <a:cxn ang="0">
                      <a:pos x="49" y="41"/>
                    </a:cxn>
                    <a:cxn ang="0">
                      <a:pos x="45" y="44"/>
                    </a:cxn>
                    <a:cxn ang="0">
                      <a:pos x="41" y="48"/>
                    </a:cxn>
                    <a:cxn ang="0">
                      <a:pos x="37" y="49"/>
                    </a:cxn>
                    <a:cxn ang="0">
                      <a:pos x="34" y="50"/>
                    </a:cxn>
                    <a:cxn ang="0">
                      <a:pos x="29" y="50"/>
                    </a:cxn>
                    <a:cxn ang="0">
                      <a:pos x="25" y="49"/>
                    </a:cxn>
                    <a:cxn ang="0">
                      <a:pos x="19" y="48"/>
                    </a:cxn>
                    <a:cxn ang="0">
                      <a:pos x="14" y="45"/>
                    </a:cxn>
                    <a:cxn ang="0">
                      <a:pos x="10" y="42"/>
                    </a:cxn>
                    <a:cxn ang="0">
                      <a:pos x="6" y="37"/>
                    </a:cxn>
                    <a:cxn ang="0">
                      <a:pos x="3" y="33"/>
                    </a:cxn>
                    <a:cxn ang="0">
                      <a:pos x="0" y="28"/>
                    </a:cxn>
                    <a:cxn ang="0">
                      <a:pos x="0" y="23"/>
                    </a:cxn>
                    <a:cxn ang="0">
                      <a:pos x="0" y="19"/>
                    </a:cxn>
                    <a:cxn ang="0">
                      <a:pos x="3" y="14"/>
                    </a:cxn>
                    <a:cxn ang="0">
                      <a:pos x="5" y="9"/>
                    </a:cxn>
                    <a:cxn ang="0">
                      <a:pos x="7" y="4"/>
                    </a:cxn>
                    <a:cxn ang="0">
                      <a:pos x="10" y="0"/>
                    </a:cxn>
                  </a:cxnLst>
                  <a:rect l="0" t="0" r="r" b="b"/>
                  <a:pathLst>
                    <a:path w="53" h="50">
                      <a:moveTo>
                        <a:pt x="10" y="0"/>
                      </a:moveTo>
                      <a:lnTo>
                        <a:pt x="15" y="3"/>
                      </a:lnTo>
                      <a:lnTo>
                        <a:pt x="23" y="7"/>
                      </a:lnTo>
                      <a:lnTo>
                        <a:pt x="32" y="12"/>
                      </a:lnTo>
                      <a:lnTo>
                        <a:pt x="38" y="17"/>
                      </a:lnTo>
                      <a:lnTo>
                        <a:pt x="45" y="21"/>
                      </a:lnTo>
                      <a:lnTo>
                        <a:pt x="51" y="23"/>
                      </a:lnTo>
                      <a:lnTo>
                        <a:pt x="53" y="27"/>
                      </a:lnTo>
                      <a:lnTo>
                        <a:pt x="53" y="32"/>
                      </a:lnTo>
                      <a:lnTo>
                        <a:pt x="51" y="37"/>
                      </a:lnTo>
                      <a:lnTo>
                        <a:pt x="49" y="41"/>
                      </a:lnTo>
                      <a:lnTo>
                        <a:pt x="45" y="44"/>
                      </a:lnTo>
                      <a:lnTo>
                        <a:pt x="41" y="48"/>
                      </a:lnTo>
                      <a:lnTo>
                        <a:pt x="37" y="49"/>
                      </a:lnTo>
                      <a:lnTo>
                        <a:pt x="34" y="50"/>
                      </a:lnTo>
                      <a:lnTo>
                        <a:pt x="29" y="50"/>
                      </a:lnTo>
                      <a:lnTo>
                        <a:pt x="25" y="49"/>
                      </a:lnTo>
                      <a:lnTo>
                        <a:pt x="19" y="48"/>
                      </a:lnTo>
                      <a:lnTo>
                        <a:pt x="14" y="45"/>
                      </a:lnTo>
                      <a:lnTo>
                        <a:pt x="10" y="42"/>
                      </a:lnTo>
                      <a:lnTo>
                        <a:pt x="6" y="37"/>
                      </a:lnTo>
                      <a:lnTo>
                        <a:pt x="3" y="33"/>
                      </a:lnTo>
                      <a:lnTo>
                        <a:pt x="0" y="28"/>
                      </a:lnTo>
                      <a:lnTo>
                        <a:pt x="0" y="23"/>
                      </a:lnTo>
                      <a:lnTo>
                        <a:pt x="0" y="19"/>
                      </a:lnTo>
                      <a:lnTo>
                        <a:pt x="3" y="14"/>
                      </a:lnTo>
                      <a:lnTo>
                        <a:pt x="5" y="9"/>
                      </a:lnTo>
                      <a:lnTo>
                        <a:pt x="7" y="4"/>
                      </a:lnTo>
                      <a:lnTo>
                        <a:pt x="10" y="0"/>
                      </a:lnTo>
                      <a:close/>
                    </a:path>
                  </a:pathLst>
                </a:custGeom>
                <a:solidFill>
                  <a:srgbClr val="000000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5976" name="Freeform 136"/>
                <p:cNvSpPr>
                  <a:spLocks/>
                </p:cNvSpPr>
                <p:nvPr/>
              </p:nvSpPr>
              <p:spPr bwMode="auto">
                <a:xfrm>
                  <a:off x="3667" y="2941"/>
                  <a:ext cx="21" cy="15"/>
                </a:xfrm>
                <a:custGeom>
                  <a:avLst/>
                  <a:gdLst/>
                  <a:ahLst/>
                  <a:cxnLst>
                    <a:cxn ang="0">
                      <a:pos x="15" y="0"/>
                    </a:cxn>
                    <a:cxn ang="0">
                      <a:pos x="26" y="3"/>
                    </a:cxn>
                    <a:cxn ang="0">
                      <a:pos x="35" y="8"/>
                    </a:cxn>
                    <a:cxn ang="0">
                      <a:pos x="40" y="12"/>
                    </a:cxn>
                    <a:cxn ang="0">
                      <a:pos x="42" y="13"/>
                    </a:cxn>
                    <a:cxn ang="0">
                      <a:pos x="35" y="23"/>
                    </a:cxn>
                    <a:cxn ang="0">
                      <a:pos x="33" y="26"/>
                    </a:cxn>
                    <a:cxn ang="0">
                      <a:pos x="30" y="28"/>
                    </a:cxn>
                    <a:cxn ang="0">
                      <a:pos x="21" y="28"/>
                    </a:cxn>
                    <a:cxn ang="0">
                      <a:pos x="16" y="28"/>
                    </a:cxn>
                    <a:cxn ang="0">
                      <a:pos x="10" y="27"/>
                    </a:cxn>
                    <a:cxn ang="0">
                      <a:pos x="4" y="25"/>
                    </a:cxn>
                    <a:cxn ang="0">
                      <a:pos x="0" y="23"/>
                    </a:cxn>
                    <a:cxn ang="0">
                      <a:pos x="3" y="17"/>
                    </a:cxn>
                    <a:cxn ang="0">
                      <a:pos x="8" y="11"/>
                    </a:cxn>
                    <a:cxn ang="0">
                      <a:pos x="11" y="5"/>
                    </a:cxn>
                    <a:cxn ang="0">
                      <a:pos x="15" y="0"/>
                    </a:cxn>
                  </a:cxnLst>
                  <a:rect l="0" t="0" r="r" b="b"/>
                  <a:pathLst>
                    <a:path w="42" h="28">
                      <a:moveTo>
                        <a:pt x="15" y="0"/>
                      </a:moveTo>
                      <a:lnTo>
                        <a:pt x="26" y="3"/>
                      </a:lnTo>
                      <a:lnTo>
                        <a:pt x="35" y="8"/>
                      </a:lnTo>
                      <a:lnTo>
                        <a:pt x="40" y="12"/>
                      </a:lnTo>
                      <a:lnTo>
                        <a:pt x="42" y="13"/>
                      </a:lnTo>
                      <a:lnTo>
                        <a:pt x="35" y="23"/>
                      </a:lnTo>
                      <a:lnTo>
                        <a:pt x="33" y="26"/>
                      </a:lnTo>
                      <a:lnTo>
                        <a:pt x="30" y="28"/>
                      </a:lnTo>
                      <a:lnTo>
                        <a:pt x="21" y="28"/>
                      </a:lnTo>
                      <a:lnTo>
                        <a:pt x="16" y="28"/>
                      </a:lnTo>
                      <a:lnTo>
                        <a:pt x="10" y="27"/>
                      </a:lnTo>
                      <a:lnTo>
                        <a:pt x="4" y="25"/>
                      </a:lnTo>
                      <a:lnTo>
                        <a:pt x="0" y="23"/>
                      </a:lnTo>
                      <a:lnTo>
                        <a:pt x="3" y="17"/>
                      </a:lnTo>
                      <a:lnTo>
                        <a:pt x="8" y="11"/>
                      </a:lnTo>
                      <a:lnTo>
                        <a:pt x="11" y="5"/>
                      </a:lnTo>
                      <a:lnTo>
                        <a:pt x="15" y="0"/>
                      </a:lnTo>
                      <a:close/>
                    </a:path>
                  </a:pathLst>
                </a:custGeom>
                <a:solidFill>
                  <a:srgbClr val="000000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5977" name="Freeform 137"/>
                <p:cNvSpPr>
                  <a:spLocks/>
                </p:cNvSpPr>
                <p:nvPr/>
              </p:nvSpPr>
              <p:spPr bwMode="auto">
                <a:xfrm>
                  <a:off x="3853" y="2643"/>
                  <a:ext cx="48" cy="103"/>
                </a:xfrm>
                <a:custGeom>
                  <a:avLst/>
                  <a:gdLst/>
                  <a:ahLst/>
                  <a:cxnLst>
                    <a:cxn ang="0">
                      <a:pos x="59" y="0"/>
                    </a:cxn>
                    <a:cxn ang="0">
                      <a:pos x="69" y="12"/>
                    </a:cxn>
                    <a:cxn ang="0">
                      <a:pos x="78" y="24"/>
                    </a:cxn>
                    <a:cxn ang="0">
                      <a:pos x="83" y="34"/>
                    </a:cxn>
                    <a:cxn ang="0">
                      <a:pos x="88" y="44"/>
                    </a:cxn>
                    <a:cxn ang="0">
                      <a:pos x="90" y="53"/>
                    </a:cxn>
                    <a:cxn ang="0">
                      <a:pos x="91" y="62"/>
                    </a:cxn>
                    <a:cxn ang="0">
                      <a:pos x="91" y="71"/>
                    </a:cxn>
                    <a:cxn ang="0">
                      <a:pos x="91" y="81"/>
                    </a:cxn>
                    <a:cxn ang="0">
                      <a:pos x="91" y="106"/>
                    </a:cxn>
                    <a:cxn ang="0">
                      <a:pos x="94" y="127"/>
                    </a:cxn>
                    <a:cxn ang="0">
                      <a:pos x="96" y="148"/>
                    </a:cxn>
                    <a:cxn ang="0">
                      <a:pos x="94" y="167"/>
                    </a:cxn>
                    <a:cxn ang="0">
                      <a:pos x="89" y="184"/>
                    </a:cxn>
                    <a:cxn ang="0">
                      <a:pos x="82" y="200"/>
                    </a:cxn>
                    <a:cxn ang="0">
                      <a:pos x="75" y="207"/>
                    </a:cxn>
                    <a:cxn ang="0">
                      <a:pos x="72" y="202"/>
                    </a:cxn>
                    <a:cxn ang="0">
                      <a:pos x="67" y="191"/>
                    </a:cxn>
                    <a:cxn ang="0">
                      <a:pos x="59" y="180"/>
                    </a:cxn>
                    <a:cxn ang="0">
                      <a:pos x="53" y="170"/>
                    </a:cxn>
                    <a:cxn ang="0">
                      <a:pos x="53" y="156"/>
                    </a:cxn>
                    <a:cxn ang="0">
                      <a:pos x="57" y="142"/>
                    </a:cxn>
                    <a:cxn ang="0">
                      <a:pos x="59" y="132"/>
                    </a:cxn>
                    <a:cxn ang="0">
                      <a:pos x="57" y="122"/>
                    </a:cxn>
                    <a:cxn ang="0">
                      <a:pos x="49" y="109"/>
                    </a:cxn>
                    <a:cxn ang="0">
                      <a:pos x="41" y="95"/>
                    </a:cxn>
                    <a:cxn ang="0">
                      <a:pos x="37" y="84"/>
                    </a:cxn>
                    <a:cxn ang="0">
                      <a:pos x="36" y="76"/>
                    </a:cxn>
                    <a:cxn ang="0">
                      <a:pos x="36" y="73"/>
                    </a:cxn>
                    <a:cxn ang="0">
                      <a:pos x="26" y="65"/>
                    </a:cxn>
                    <a:cxn ang="0">
                      <a:pos x="17" y="60"/>
                    </a:cxn>
                    <a:cxn ang="0">
                      <a:pos x="11" y="56"/>
                    </a:cxn>
                    <a:cxn ang="0">
                      <a:pos x="6" y="53"/>
                    </a:cxn>
                    <a:cxn ang="0">
                      <a:pos x="4" y="50"/>
                    </a:cxn>
                    <a:cxn ang="0">
                      <a:pos x="4" y="47"/>
                    </a:cxn>
                    <a:cxn ang="0">
                      <a:pos x="5" y="41"/>
                    </a:cxn>
                    <a:cxn ang="0">
                      <a:pos x="9" y="33"/>
                    </a:cxn>
                    <a:cxn ang="0">
                      <a:pos x="10" y="25"/>
                    </a:cxn>
                    <a:cxn ang="0">
                      <a:pos x="9" y="16"/>
                    </a:cxn>
                    <a:cxn ang="0">
                      <a:pos x="5" y="8"/>
                    </a:cxn>
                    <a:cxn ang="0">
                      <a:pos x="0" y="0"/>
                    </a:cxn>
                    <a:cxn ang="0">
                      <a:pos x="5" y="0"/>
                    </a:cxn>
                    <a:cxn ang="0">
                      <a:pos x="10" y="0"/>
                    </a:cxn>
                    <a:cxn ang="0">
                      <a:pos x="15" y="0"/>
                    </a:cxn>
                    <a:cxn ang="0">
                      <a:pos x="22" y="0"/>
                    </a:cxn>
                    <a:cxn ang="0">
                      <a:pos x="29" y="0"/>
                    </a:cxn>
                    <a:cxn ang="0">
                      <a:pos x="38" y="0"/>
                    </a:cxn>
                    <a:cxn ang="0">
                      <a:pos x="48" y="0"/>
                    </a:cxn>
                    <a:cxn ang="0">
                      <a:pos x="59" y="0"/>
                    </a:cxn>
                  </a:cxnLst>
                  <a:rect l="0" t="0" r="r" b="b"/>
                  <a:pathLst>
                    <a:path w="96" h="207">
                      <a:moveTo>
                        <a:pt x="59" y="0"/>
                      </a:moveTo>
                      <a:lnTo>
                        <a:pt x="69" y="12"/>
                      </a:lnTo>
                      <a:lnTo>
                        <a:pt x="78" y="24"/>
                      </a:lnTo>
                      <a:lnTo>
                        <a:pt x="83" y="34"/>
                      </a:lnTo>
                      <a:lnTo>
                        <a:pt x="88" y="44"/>
                      </a:lnTo>
                      <a:lnTo>
                        <a:pt x="90" y="53"/>
                      </a:lnTo>
                      <a:lnTo>
                        <a:pt x="91" y="62"/>
                      </a:lnTo>
                      <a:lnTo>
                        <a:pt x="91" y="71"/>
                      </a:lnTo>
                      <a:lnTo>
                        <a:pt x="91" y="81"/>
                      </a:lnTo>
                      <a:lnTo>
                        <a:pt x="91" y="106"/>
                      </a:lnTo>
                      <a:lnTo>
                        <a:pt x="94" y="127"/>
                      </a:lnTo>
                      <a:lnTo>
                        <a:pt x="96" y="148"/>
                      </a:lnTo>
                      <a:lnTo>
                        <a:pt x="94" y="167"/>
                      </a:lnTo>
                      <a:lnTo>
                        <a:pt x="89" y="184"/>
                      </a:lnTo>
                      <a:lnTo>
                        <a:pt x="82" y="200"/>
                      </a:lnTo>
                      <a:lnTo>
                        <a:pt x="75" y="207"/>
                      </a:lnTo>
                      <a:lnTo>
                        <a:pt x="72" y="202"/>
                      </a:lnTo>
                      <a:lnTo>
                        <a:pt x="67" y="191"/>
                      </a:lnTo>
                      <a:lnTo>
                        <a:pt x="59" y="180"/>
                      </a:lnTo>
                      <a:lnTo>
                        <a:pt x="53" y="170"/>
                      </a:lnTo>
                      <a:lnTo>
                        <a:pt x="53" y="156"/>
                      </a:lnTo>
                      <a:lnTo>
                        <a:pt x="57" y="142"/>
                      </a:lnTo>
                      <a:lnTo>
                        <a:pt x="59" y="132"/>
                      </a:lnTo>
                      <a:lnTo>
                        <a:pt x="57" y="122"/>
                      </a:lnTo>
                      <a:lnTo>
                        <a:pt x="49" y="109"/>
                      </a:lnTo>
                      <a:lnTo>
                        <a:pt x="41" y="95"/>
                      </a:lnTo>
                      <a:lnTo>
                        <a:pt x="37" y="84"/>
                      </a:lnTo>
                      <a:lnTo>
                        <a:pt x="36" y="76"/>
                      </a:lnTo>
                      <a:lnTo>
                        <a:pt x="36" y="73"/>
                      </a:lnTo>
                      <a:lnTo>
                        <a:pt x="26" y="65"/>
                      </a:lnTo>
                      <a:lnTo>
                        <a:pt x="17" y="60"/>
                      </a:lnTo>
                      <a:lnTo>
                        <a:pt x="11" y="56"/>
                      </a:lnTo>
                      <a:lnTo>
                        <a:pt x="6" y="53"/>
                      </a:lnTo>
                      <a:lnTo>
                        <a:pt x="4" y="50"/>
                      </a:lnTo>
                      <a:lnTo>
                        <a:pt x="4" y="47"/>
                      </a:lnTo>
                      <a:lnTo>
                        <a:pt x="5" y="41"/>
                      </a:lnTo>
                      <a:lnTo>
                        <a:pt x="9" y="33"/>
                      </a:lnTo>
                      <a:lnTo>
                        <a:pt x="10" y="25"/>
                      </a:lnTo>
                      <a:lnTo>
                        <a:pt x="9" y="16"/>
                      </a:lnTo>
                      <a:lnTo>
                        <a:pt x="5" y="8"/>
                      </a:lnTo>
                      <a:lnTo>
                        <a:pt x="0" y="0"/>
                      </a:lnTo>
                      <a:lnTo>
                        <a:pt x="5" y="0"/>
                      </a:lnTo>
                      <a:lnTo>
                        <a:pt x="10" y="0"/>
                      </a:lnTo>
                      <a:lnTo>
                        <a:pt x="15" y="0"/>
                      </a:lnTo>
                      <a:lnTo>
                        <a:pt x="22" y="0"/>
                      </a:lnTo>
                      <a:lnTo>
                        <a:pt x="29" y="0"/>
                      </a:lnTo>
                      <a:lnTo>
                        <a:pt x="38" y="0"/>
                      </a:lnTo>
                      <a:lnTo>
                        <a:pt x="48" y="0"/>
                      </a:lnTo>
                      <a:lnTo>
                        <a:pt x="59" y="0"/>
                      </a:lnTo>
                      <a:close/>
                    </a:path>
                  </a:pathLst>
                </a:custGeom>
                <a:solidFill>
                  <a:srgbClr val="000000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5978" name="Freeform 138"/>
                <p:cNvSpPr>
                  <a:spLocks/>
                </p:cNvSpPr>
                <p:nvPr/>
              </p:nvSpPr>
              <p:spPr bwMode="auto">
                <a:xfrm>
                  <a:off x="3995" y="2904"/>
                  <a:ext cx="37" cy="23"/>
                </a:xfrm>
                <a:custGeom>
                  <a:avLst/>
                  <a:gdLst/>
                  <a:ahLst/>
                  <a:cxnLst>
                    <a:cxn ang="0">
                      <a:pos x="0" y="29"/>
                    </a:cxn>
                    <a:cxn ang="0">
                      <a:pos x="2" y="33"/>
                    </a:cxn>
                    <a:cxn ang="0">
                      <a:pos x="5" y="37"/>
                    </a:cxn>
                    <a:cxn ang="0">
                      <a:pos x="9" y="40"/>
                    </a:cxn>
                    <a:cxn ang="0">
                      <a:pos x="15" y="42"/>
                    </a:cxn>
                    <a:cxn ang="0">
                      <a:pos x="19" y="44"/>
                    </a:cxn>
                    <a:cxn ang="0">
                      <a:pos x="25" y="45"/>
                    </a:cxn>
                    <a:cxn ang="0">
                      <a:pos x="30" y="46"/>
                    </a:cxn>
                    <a:cxn ang="0">
                      <a:pos x="35" y="46"/>
                    </a:cxn>
                    <a:cxn ang="0">
                      <a:pos x="46" y="45"/>
                    </a:cxn>
                    <a:cxn ang="0">
                      <a:pos x="55" y="41"/>
                    </a:cxn>
                    <a:cxn ang="0">
                      <a:pos x="62" y="36"/>
                    </a:cxn>
                    <a:cxn ang="0">
                      <a:pos x="64" y="30"/>
                    </a:cxn>
                    <a:cxn ang="0">
                      <a:pos x="68" y="23"/>
                    </a:cxn>
                    <a:cxn ang="0">
                      <a:pos x="71" y="16"/>
                    </a:cxn>
                    <a:cxn ang="0">
                      <a:pos x="73" y="9"/>
                    </a:cxn>
                    <a:cxn ang="0">
                      <a:pos x="72" y="2"/>
                    </a:cxn>
                    <a:cxn ang="0">
                      <a:pos x="69" y="0"/>
                    </a:cxn>
                    <a:cxn ang="0">
                      <a:pos x="64" y="3"/>
                    </a:cxn>
                    <a:cxn ang="0">
                      <a:pos x="58" y="8"/>
                    </a:cxn>
                    <a:cxn ang="0">
                      <a:pos x="50" y="11"/>
                    </a:cxn>
                    <a:cxn ang="0">
                      <a:pos x="45" y="13"/>
                    </a:cxn>
                    <a:cxn ang="0">
                      <a:pos x="38" y="15"/>
                    </a:cxn>
                    <a:cxn ang="0">
                      <a:pos x="30" y="17"/>
                    </a:cxn>
                    <a:cxn ang="0">
                      <a:pos x="20" y="21"/>
                    </a:cxn>
                    <a:cxn ang="0">
                      <a:pos x="12" y="24"/>
                    </a:cxn>
                    <a:cxn ang="0">
                      <a:pos x="5" y="26"/>
                    </a:cxn>
                    <a:cxn ang="0">
                      <a:pos x="1" y="28"/>
                    </a:cxn>
                    <a:cxn ang="0">
                      <a:pos x="0" y="29"/>
                    </a:cxn>
                  </a:cxnLst>
                  <a:rect l="0" t="0" r="r" b="b"/>
                  <a:pathLst>
                    <a:path w="73" h="46">
                      <a:moveTo>
                        <a:pt x="0" y="29"/>
                      </a:moveTo>
                      <a:lnTo>
                        <a:pt x="2" y="33"/>
                      </a:lnTo>
                      <a:lnTo>
                        <a:pt x="5" y="37"/>
                      </a:lnTo>
                      <a:lnTo>
                        <a:pt x="9" y="40"/>
                      </a:lnTo>
                      <a:lnTo>
                        <a:pt x="15" y="42"/>
                      </a:lnTo>
                      <a:lnTo>
                        <a:pt x="19" y="44"/>
                      </a:lnTo>
                      <a:lnTo>
                        <a:pt x="25" y="45"/>
                      </a:lnTo>
                      <a:lnTo>
                        <a:pt x="30" y="46"/>
                      </a:lnTo>
                      <a:lnTo>
                        <a:pt x="35" y="46"/>
                      </a:lnTo>
                      <a:lnTo>
                        <a:pt x="46" y="45"/>
                      </a:lnTo>
                      <a:lnTo>
                        <a:pt x="55" y="41"/>
                      </a:lnTo>
                      <a:lnTo>
                        <a:pt x="62" y="36"/>
                      </a:lnTo>
                      <a:lnTo>
                        <a:pt x="64" y="30"/>
                      </a:lnTo>
                      <a:lnTo>
                        <a:pt x="68" y="23"/>
                      </a:lnTo>
                      <a:lnTo>
                        <a:pt x="71" y="16"/>
                      </a:lnTo>
                      <a:lnTo>
                        <a:pt x="73" y="9"/>
                      </a:lnTo>
                      <a:lnTo>
                        <a:pt x="72" y="2"/>
                      </a:lnTo>
                      <a:lnTo>
                        <a:pt x="69" y="0"/>
                      </a:lnTo>
                      <a:lnTo>
                        <a:pt x="64" y="3"/>
                      </a:lnTo>
                      <a:lnTo>
                        <a:pt x="58" y="8"/>
                      </a:lnTo>
                      <a:lnTo>
                        <a:pt x="50" y="11"/>
                      </a:lnTo>
                      <a:lnTo>
                        <a:pt x="45" y="13"/>
                      </a:lnTo>
                      <a:lnTo>
                        <a:pt x="38" y="15"/>
                      </a:lnTo>
                      <a:lnTo>
                        <a:pt x="30" y="17"/>
                      </a:lnTo>
                      <a:lnTo>
                        <a:pt x="20" y="21"/>
                      </a:lnTo>
                      <a:lnTo>
                        <a:pt x="12" y="24"/>
                      </a:lnTo>
                      <a:lnTo>
                        <a:pt x="5" y="26"/>
                      </a:lnTo>
                      <a:lnTo>
                        <a:pt x="1" y="28"/>
                      </a:lnTo>
                      <a:lnTo>
                        <a:pt x="0" y="29"/>
                      </a:lnTo>
                      <a:close/>
                    </a:path>
                  </a:pathLst>
                </a:custGeom>
                <a:solidFill>
                  <a:srgbClr val="000000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5979" name="Freeform 139"/>
                <p:cNvSpPr>
                  <a:spLocks/>
                </p:cNvSpPr>
                <p:nvPr/>
              </p:nvSpPr>
              <p:spPr bwMode="auto">
                <a:xfrm>
                  <a:off x="3611" y="2760"/>
                  <a:ext cx="58" cy="41"/>
                </a:xfrm>
                <a:custGeom>
                  <a:avLst/>
                  <a:gdLst/>
                  <a:ahLst/>
                  <a:cxnLst>
                    <a:cxn ang="0">
                      <a:pos x="0" y="43"/>
                    </a:cxn>
                    <a:cxn ang="0">
                      <a:pos x="1" y="43"/>
                    </a:cxn>
                    <a:cxn ang="0">
                      <a:pos x="5" y="44"/>
                    </a:cxn>
                    <a:cxn ang="0">
                      <a:pos x="9" y="44"/>
                    </a:cxn>
                    <a:cxn ang="0">
                      <a:pos x="16" y="45"/>
                    </a:cxn>
                    <a:cxn ang="0">
                      <a:pos x="22" y="45"/>
                    </a:cxn>
                    <a:cxn ang="0">
                      <a:pos x="28" y="46"/>
                    </a:cxn>
                    <a:cxn ang="0">
                      <a:pos x="33" y="45"/>
                    </a:cxn>
                    <a:cxn ang="0">
                      <a:pos x="38" y="45"/>
                    </a:cxn>
                    <a:cxn ang="0">
                      <a:pos x="44" y="44"/>
                    </a:cxn>
                    <a:cxn ang="0">
                      <a:pos x="47" y="44"/>
                    </a:cxn>
                    <a:cxn ang="0">
                      <a:pos x="51" y="43"/>
                    </a:cxn>
                    <a:cxn ang="0">
                      <a:pos x="56" y="38"/>
                    </a:cxn>
                    <a:cxn ang="0">
                      <a:pos x="63" y="33"/>
                    </a:cxn>
                    <a:cxn ang="0">
                      <a:pos x="71" y="29"/>
                    </a:cxn>
                    <a:cxn ang="0">
                      <a:pos x="79" y="26"/>
                    </a:cxn>
                    <a:cxn ang="0">
                      <a:pos x="87" y="22"/>
                    </a:cxn>
                    <a:cxn ang="0">
                      <a:pos x="97" y="17"/>
                    </a:cxn>
                    <a:cxn ang="0">
                      <a:pos x="107" y="6"/>
                    </a:cxn>
                    <a:cxn ang="0">
                      <a:pos x="115" y="0"/>
                    </a:cxn>
                    <a:cxn ang="0">
                      <a:pos x="116" y="3"/>
                    </a:cxn>
                    <a:cxn ang="0">
                      <a:pos x="113" y="7"/>
                    </a:cxn>
                    <a:cxn ang="0">
                      <a:pos x="108" y="13"/>
                    </a:cxn>
                    <a:cxn ang="0">
                      <a:pos x="102" y="21"/>
                    </a:cxn>
                    <a:cxn ang="0">
                      <a:pos x="94" y="28"/>
                    </a:cxn>
                    <a:cxn ang="0">
                      <a:pos x="87" y="35"/>
                    </a:cxn>
                    <a:cxn ang="0">
                      <a:pos x="79" y="42"/>
                    </a:cxn>
                    <a:cxn ang="0">
                      <a:pos x="74" y="46"/>
                    </a:cxn>
                    <a:cxn ang="0">
                      <a:pos x="68" y="50"/>
                    </a:cxn>
                    <a:cxn ang="0">
                      <a:pos x="63" y="53"/>
                    </a:cxn>
                    <a:cxn ang="0">
                      <a:pos x="62" y="54"/>
                    </a:cxn>
                    <a:cxn ang="0">
                      <a:pos x="64" y="57"/>
                    </a:cxn>
                    <a:cxn ang="0">
                      <a:pos x="69" y="60"/>
                    </a:cxn>
                    <a:cxn ang="0">
                      <a:pos x="71" y="63"/>
                    </a:cxn>
                    <a:cxn ang="0">
                      <a:pos x="70" y="66"/>
                    </a:cxn>
                    <a:cxn ang="0">
                      <a:pos x="64" y="68"/>
                    </a:cxn>
                    <a:cxn ang="0">
                      <a:pos x="56" y="72"/>
                    </a:cxn>
                    <a:cxn ang="0">
                      <a:pos x="48" y="75"/>
                    </a:cxn>
                    <a:cxn ang="0">
                      <a:pos x="43" y="80"/>
                    </a:cxn>
                    <a:cxn ang="0">
                      <a:pos x="38" y="82"/>
                    </a:cxn>
                    <a:cxn ang="0">
                      <a:pos x="36" y="80"/>
                    </a:cxn>
                    <a:cxn ang="0">
                      <a:pos x="28" y="72"/>
                    </a:cxn>
                    <a:cxn ang="0">
                      <a:pos x="22" y="65"/>
                    </a:cxn>
                    <a:cxn ang="0">
                      <a:pos x="17" y="59"/>
                    </a:cxn>
                    <a:cxn ang="0">
                      <a:pos x="14" y="56"/>
                    </a:cxn>
                    <a:cxn ang="0">
                      <a:pos x="13" y="53"/>
                    </a:cxn>
                    <a:cxn ang="0">
                      <a:pos x="9" y="51"/>
                    </a:cxn>
                    <a:cxn ang="0">
                      <a:pos x="6" y="48"/>
                    </a:cxn>
                    <a:cxn ang="0">
                      <a:pos x="0" y="43"/>
                    </a:cxn>
                  </a:cxnLst>
                  <a:rect l="0" t="0" r="r" b="b"/>
                  <a:pathLst>
                    <a:path w="116" h="82">
                      <a:moveTo>
                        <a:pt x="0" y="43"/>
                      </a:moveTo>
                      <a:lnTo>
                        <a:pt x="1" y="43"/>
                      </a:lnTo>
                      <a:lnTo>
                        <a:pt x="5" y="44"/>
                      </a:lnTo>
                      <a:lnTo>
                        <a:pt x="9" y="44"/>
                      </a:lnTo>
                      <a:lnTo>
                        <a:pt x="16" y="45"/>
                      </a:lnTo>
                      <a:lnTo>
                        <a:pt x="22" y="45"/>
                      </a:lnTo>
                      <a:lnTo>
                        <a:pt x="28" y="46"/>
                      </a:lnTo>
                      <a:lnTo>
                        <a:pt x="33" y="45"/>
                      </a:lnTo>
                      <a:lnTo>
                        <a:pt x="38" y="45"/>
                      </a:lnTo>
                      <a:lnTo>
                        <a:pt x="44" y="44"/>
                      </a:lnTo>
                      <a:lnTo>
                        <a:pt x="47" y="44"/>
                      </a:lnTo>
                      <a:lnTo>
                        <a:pt x="51" y="43"/>
                      </a:lnTo>
                      <a:lnTo>
                        <a:pt x="56" y="38"/>
                      </a:lnTo>
                      <a:lnTo>
                        <a:pt x="63" y="33"/>
                      </a:lnTo>
                      <a:lnTo>
                        <a:pt x="71" y="29"/>
                      </a:lnTo>
                      <a:lnTo>
                        <a:pt x="79" y="26"/>
                      </a:lnTo>
                      <a:lnTo>
                        <a:pt x="87" y="22"/>
                      </a:lnTo>
                      <a:lnTo>
                        <a:pt x="97" y="17"/>
                      </a:lnTo>
                      <a:lnTo>
                        <a:pt x="107" y="6"/>
                      </a:lnTo>
                      <a:lnTo>
                        <a:pt x="115" y="0"/>
                      </a:lnTo>
                      <a:lnTo>
                        <a:pt x="116" y="3"/>
                      </a:lnTo>
                      <a:lnTo>
                        <a:pt x="113" y="7"/>
                      </a:lnTo>
                      <a:lnTo>
                        <a:pt x="108" y="13"/>
                      </a:lnTo>
                      <a:lnTo>
                        <a:pt x="102" y="21"/>
                      </a:lnTo>
                      <a:lnTo>
                        <a:pt x="94" y="28"/>
                      </a:lnTo>
                      <a:lnTo>
                        <a:pt x="87" y="35"/>
                      </a:lnTo>
                      <a:lnTo>
                        <a:pt x="79" y="42"/>
                      </a:lnTo>
                      <a:lnTo>
                        <a:pt x="74" y="46"/>
                      </a:lnTo>
                      <a:lnTo>
                        <a:pt x="68" y="50"/>
                      </a:lnTo>
                      <a:lnTo>
                        <a:pt x="63" y="53"/>
                      </a:lnTo>
                      <a:lnTo>
                        <a:pt x="62" y="54"/>
                      </a:lnTo>
                      <a:lnTo>
                        <a:pt x="64" y="57"/>
                      </a:lnTo>
                      <a:lnTo>
                        <a:pt x="69" y="60"/>
                      </a:lnTo>
                      <a:lnTo>
                        <a:pt x="71" y="63"/>
                      </a:lnTo>
                      <a:lnTo>
                        <a:pt x="70" y="66"/>
                      </a:lnTo>
                      <a:lnTo>
                        <a:pt x="64" y="68"/>
                      </a:lnTo>
                      <a:lnTo>
                        <a:pt x="56" y="72"/>
                      </a:lnTo>
                      <a:lnTo>
                        <a:pt x="48" y="75"/>
                      </a:lnTo>
                      <a:lnTo>
                        <a:pt x="43" y="80"/>
                      </a:lnTo>
                      <a:lnTo>
                        <a:pt x="38" y="82"/>
                      </a:lnTo>
                      <a:lnTo>
                        <a:pt x="36" y="80"/>
                      </a:lnTo>
                      <a:lnTo>
                        <a:pt x="28" y="72"/>
                      </a:lnTo>
                      <a:lnTo>
                        <a:pt x="22" y="65"/>
                      </a:lnTo>
                      <a:lnTo>
                        <a:pt x="17" y="59"/>
                      </a:lnTo>
                      <a:lnTo>
                        <a:pt x="14" y="56"/>
                      </a:lnTo>
                      <a:lnTo>
                        <a:pt x="13" y="53"/>
                      </a:lnTo>
                      <a:lnTo>
                        <a:pt x="9" y="51"/>
                      </a:lnTo>
                      <a:lnTo>
                        <a:pt x="6" y="48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7" name="Group 140"/>
              <p:cNvGrpSpPr>
                <a:grpSpLocks/>
              </p:cNvGrpSpPr>
              <p:nvPr/>
            </p:nvGrpSpPr>
            <p:grpSpPr bwMode="auto">
              <a:xfrm flipH="1">
                <a:off x="576" y="768"/>
                <a:ext cx="636" cy="553"/>
                <a:chOff x="3509" y="2449"/>
                <a:chExt cx="636" cy="553"/>
              </a:xfrm>
            </p:grpSpPr>
            <p:sp>
              <p:nvSpPr>
                <p:cNvPr id="35981" name="Freeform 141"/>
                <p:cNvSpPr>
                  <a:spLocks/>
                </p:cNvSpPr>
                <p:nvPr/>
              </p:nvSpPr>
              <p:spPr bwMode="auto">
                <a:xfrm>
                  <a:off x="3509" y="2449"/>
                  <a:ext cx="636" cy="553"/>
                </a:xfrm>
                <a:custGeom>
                  <a:avLst/>
                  <a:gdLst/>
                  <a:ahLst/>
                  <a:cxnLst>
                    <a:cxn ang="0">
                      <a:pos x="165" y="644"/>
                    </a:cxn>
                    <a:cxn ang="0">
                      <a:pos x="73" y="560"/>
                    </a:cxn>
                    <a:cxn ang="0">
                      <a:pos x="56" y="472"/>
                    </a:cxn>
                    <a:cxn ang="0">
                      <a:pos x="28" y="420"/>
                    </a:cxn>
                    <a:cxn ang="0">
                      <a:pos x="15" y="342"/>
                    </a:cxn>
                    <a:cxn ang="0">
                      <a:pos x="82" y="361"/>
                    </a:cxn>
                    <a:cxn ang="0">
                      <a:pos x="113" y="373"/>
                    </a:cxn>
                    <a:cxn ang="0">
                      <a:pos x="166" y="353"/>
                    </a:cxn>
                    <a:cxn ang="0">
                      <a:pos x="277" y="346"/>
                    </a:cxn>
                    <a:cxn ang="0">
                      <a:pos x="320" y="314"/>
                    </a:cxn>
                    <a:cxn ang="0">
                      <a:pos x="381" y="303"/>
                    </a:cxn>
                    <a:cxn ang="0">
                      <a:pos x="370" y="381"/>
                    </a:cxn>
                    <a:cxn ang="0">
                      <a:pos x="382" y="397"/>
                    </a:cxn>
                    <a:cxn ang="0">
                      <a:pos x="405" y="405"/>
                    </a:cxn>
                    <a:cxn ang="0">
                      <a:pos x="443" y="407"/>
                    </a:cxn>
                    <a:cxn ang="0">
                      <a:pos x="426" y="421"/>
                    </a:cxn>
                    <a:cxn ang="0">
                      <a:pos x="565" y="392"/>
                    </a:cxn>
                    <a:cxn ang="0">
                      <a:pos x="725" y="377"/>
                    </a:cxn>
                    <a:cxn ang="0">
                      <a:pos x="897" y="384"/>
                    </a:cxn>
                    <a:cxn ang="0">
                      <a:pos x="1021" y="395"/>
                    </a:cxn>
                    <a:cxn ang="0">
                      <a:pos x="1069" y="335"/>
                    </a:cxn>
                    <a:cxn ang="0">
                      <a:pos x="1141" y="224"/>
                    </a:cxn>
                    <a:cxn ang="0">
                      <a:pos x="1174" y="93"/>
                    </a:cxn>
                    <a:cxn ang="0">
                      <a:pos x="1083" y="73"/>
                    </a:cxn>
                    <a:cxn ang="0">
                      <a:pos x="1031" y="50"/>
                    </a:cxn>
                    <a:cxn ang="0">
                      <a:pos x="1105" y="2"/>
                    </a:cxn>
                    <a:cxn ang="0">
                      <a:pos x="1192" y="10"/>
                    </a:cxn>
                    <a:cxn ang="0">
                      <a:pos x="1263" y="70"/>
                    </a:cxn>
                    <a:cxn ang="0">
                      <a:pos x="1228" y="263"/>
                    </a:cxn>
                    <a:cxn ang="0">
                      <a:pos x="1151" y="447"/>
                    </a:cxn>
                    <a:cxn ang="0">
                      <a:pos x="1108" y="653"/>
                    </a:cxn>
                    <a:cxn ang="0">
                      <a:pos x="1053" y="745"/>
                    </a:cxn>
                    <a:cxn ang="0">
                      <a:pos x="1045" y="849"/>
                    </a:cxn>
                    <a:cxn ang="0">
                      <a:pos x="1067" y="916"/>
                    </a:cxn>
                    <a:cxn ang="0">
                      <a:pos x="1029" y="985"/>
                    </a:cxn>
                    <a:cxn ang="0">
                      <a:pos x="951" y="1050"/>
                    </a:cxn>
                    <a:cxn ang="0">
                      <a:pos x="909" y="1077"/>
                    </a:cxn>
                    <a:cxn ang="0">
                      <a:pos x="861" y="1081"/>
                    </a:cxn>
                    <a:cxn ang="0">
                      <a:pos x="820" y="1078"/>
                    </a:cxn>
                    <a:cxn ang="0">
                      <a:pos x="787" y="1036"/>
                    </a:cxn>
                    <a:cxn ang="0">
                      <a:pos x="805" y="988"/>
                    </a:cxn>
                    <a:cxn ang="0">
                      <a:pos x="869" y="974"/>
                    </a:cxn>
                    <a:cxn ang="0">
                      <a:pos x="894" y="930"/>
                    </a:cxn>
                    <a:cxn ang="0">
                      <a:pos x="877" y="901"/>
                    </a:cxn>
                    <a:cxn ang="0">
                      <a:pos x="818" y="841"/>
                    </a:cxn>
                    <a:cxn ang="0">
                      <a:pos x="797" y="798"/>
                    </a:cxn>
                    <a:cxn ang="0">
                      <a:pos x="720" y="790"/>
                    </a:cxn>
                    <a:cxn ang="0">
                      <a:pos x="600" y="795"/>
                    </a:cxn>
                    <a:cxn ang="0">
                      <a:pos x="523" y="847"/>
                    </a:cxn>
                    <a:cxn ang="0">
                      <a:pos x="545" y="978"/>
                    </a:cxn>
                    <a:cxn ang="0">
                      <a:pos x="503" y="1036"/>
                    </a:cxn>
                    <a:cxn ang="0">
                      <a:pos x="454" y="1039"/>
                    </a:cxn>
                    <a:cxn ang="0">
                      <a:pos x="423" y="1003"/>
                    </a:cxn>
                    <a:cxn ang="0">
                      <a:pos x="427" y="986"/>
                    </a:cxn>
                    <a:cxn ang="0">
                      <a:pos x="300" y="1105"/>
                    </a:cxn>
                    <a:cxn ang="0">
                      <a:pos x="267" y="1103"/>
                    </a:cxn>
                    <a:cxn ang="0">
                      <a:pos x="232" y="1086"/>
                    </a:cxn>
                    <a:cxn ang="0">
                      <a:pos x="232" y="1052"/>
                    </a:cxn>
                    <a:cxn ang="0">
                      <a:pos x="278" y="1027"/>
                    </a:cxn>
                    <a:cxn ang="0">
                      <a:pos x="325" y="971"/>
                    </a:cxn>
                    <a:cxn ang="0">
                      <a:pos x="361" y="898"/>
                    </a:cxn>
                    <a:cxn ang="0">
                      <a:pos x="369" y="837"/>
                    </a:cxn>
                    <a:cxn ang="0">
                      <a:pos x="304" y="795"/>
                    </a:cxn>
                  </a:cxnLst>
                  <a:rect l="0" t="0" r="r" b="b"/>
                  <a:pathLst>
                    <a:path w="1273" h="1106">
                      <a:moveTo>
                        <a:pt x="218" y="705"/>
                      </a:moveTo>
                      <a:lnTo>
                        <a:pt x="210" y="692"/>
                      </a:lnTo>
                      <a:lnTo>
                        <a:pt x="202" y="680"/>
                      </a:lnTo>
                      <a:lnTo>
                        <a:pt x="190" y="668"/>
                      </a:lnTo>
                      <a:lnTo>
                        <a:pt x="179" y="657"/>
                      </a:lnTo>
                      <a:lnTo>
                        <a:pt x="165" y="644"/>
                      </a:lnTo>
                      <a:lnTo>
                        <a:pt x="149" y="633"/>
                      </a:lnTo>
                      <a:lnTo>
                        <a:pt x="132" y="620"/>
                      </a:lnTo>
                      <a:lnTo>
                        <a:pt x="113" y="606"/>
                      </a:lnTo>
                      <a:lnTo>
                        <a:pt x="97" y="592"/>
                      </a:lnTo>
                      <a:lnTo>
                        <a:pt x="83" y="576"/>
                      </a:lnTo>
                      <a:lnTo>
                        <a:pt x="73" y="560"/>
                      </a:lnTo>
                      <a:lnTo>
                        <a:pt x="66" y="543"/>
                      </a:lnTo>
                      <a:lnTo>
                        <a:pt x="60" y="525"/>
                      </a:lnTo>
                      <a:lnTo>
                        <a:pt x="58" y="507"/>
                      </a:lnTo>
                      <a:lnTo>
                        <a:pt x="56" y="489"/>
                      </a:lnTo>
                      <a:lnTo>
                        <a:pt x="56" y="472"/>
                      </a:lnTo>
                      <a:lnTo>
                        <a:pt x="56" y="472"/>
                      </a:lnTo>
                      <a:lnTo>
                        <a:pt x="54" y="468"/>
                      </a:lnTo>
                      <a:lnTo>
                        <a:pt x="49" y="461"/>
                      </a:lnTo>
                      <a:lnTo>
                        <a:pt x="37" y="446"/>
                      </a:lnTo>
                      <a:lnTo>
                        <a:pt x="29" y="434"/>
                      </a:lnTo>
                      <a:lnTo>
                        <a:pt x="29" y="429"/>
                      </a:lnTo>
                      <a:lnTo>
                        <a:pt x="28" y="420"/>
                      </a:lnTo>
                      <a:lnTo>
                        <a:pt x="16" y="396"/>
                      </a:lnTo>
                      <a:lnTo>
                        <a:pt x="4" y="368"/>
                      </a:lnTo>
                      <a:lnTo>
                        <a:pt x="0" y="353"/>
                      </a:lnTo>
                      <a:lnTo>
                        <a:pt x="5" y="347"/>
                      </a:lnTo>
                      <a:lnTo>
                        <a:pt x="11" y="343"/>
                      </a:lnTo>
                      <a:lnTo>
                        <a:pt x="15" y="342"/>
                      </a:lnTo>
                      <a:lnTo>
                        <a:pt x="23" y="342"/>
                      </a:lnTo>
                      <a:lnTo>
                        <a:pt x="35" y="344"/>
                      </a:lnTo>
                      <a:lnTo>
                        <a:pt x="46" y="347"/>
                      </a:lnTo>
                      <a:lnTo>
                        <a:pt x="59" y="352"/>
                      </a:lnTo>
                      <a:lnTo>
                        <a:pt x="71" y="357"/>
                      </a:lnTo>
                      <a:lnTo>
                        <a:pt x="82" y="361"/>
                      </a:lnTo>
                      <a:lnTo>
                        <a:pt x="90" y="367"/>
                      </a:lnTo>
                      <a:lnTo>
                        <a:pt x="96" y="370"/>
                      </a:lnTo>
                      <a:lnTo>
                        <a:pt x="102" y="374"/>
                      </a:lnTo>
                      <a:lnTo>
                        <a:pt x="105" y="375"/>
                      </a:lnTo>
                      <a:lnTo>
                        <a:pt x="110" y="374"/>
                      </a:lnTo>
                      <a:lnTo>
                        <a:pt x="113" y="373"/>
                      </a:lnTo>
                      <a:lnTo>
                        <a:pt x="119" y="372"/>
                      </a:lnTo>
                      <a:lnTo>
                        <a:pt x="125" y="368"/>
                      </a:lnTo>
                      <a:lnTo>
                        <a:pt x="133" y="365"/>
                      </a:lnTo>
                      <a:lnTo>
                        <a:pt x="142" y="360"/>
                      </a:lnTo>
                      <a:lnTo>
                        <a:pt x="153" y="357"/>
                      </a:lnTo>
                      <a:lnTo>
                        <a:pt x="166" y="353"/>
                      </a:lnTo>
                      <a:lnTo>
                        <a:pt x="182" y="351"/>
                      </a:lnTo>
                      <a:lnTo>
                        <a:pt x="199" y="349"/>
                      </a:lnTo>
                      <a:lnTo>
                        <a:pt x="219" y="347"/>
                      </a:lnTo>
                      <a:lnTo>
                        <a:pt x="241" y="346"/>
                      </a:lnTo>
                      <a:lnTo>
                        <a:pt x="265" y="347"/>
                      </a:lnTo>
                      <a:lnTo>
                        <a:pt x="277" y="346"/>
                      </a:lnTo>
                      <a:lnTo>
                        <a:pt x="282" y="343"/>
                      </a:lnTo>
                      <a:lnTo>
                        <a:pt x="286" y="338"/>
                      </a:lnTo>
                      <a:lnTo>
                        <a:pt x="293" y="332"/>
                      </a:lnTo>
                      <a:lnTo>
                        <a:pt x="298" y="328"/>
                      </a:lnTo>
                      <a:lnTo>
                        <a:pt x="309" y="322"/>
                      </a:lnTo>
                      <a:lnTo>
                        <a:pt x="320" y="314"/>
                      </a:lnTo>
                      <a:lnTo>
                        <a:pt x="334" y="307"/>
                      </a:lnTo>
                      <a:lnTo>
                        <a:pt x="347" y="300"/>
                      </a:lnTo>
                      <a:lnTo>
                        <a:pt x="359" y="295"/>
                      </a:lnTo>
                      <a:lnTo>
                        <a:pt x="370" y="292"/>
                      </a:lnTo>
                      <a:lnTo>
                        <a:pt x="378" y="293"/>
                      </a:lnTo>
                      <a:lnTo>
                        <a:pt x="381" y="303"/>
                      </a:lnTo>
                      <a:lnTo>
                        <a:pt x="380" y="316"/>
                      </a:lnTo>
                      <a:lnTo>
                        <a:pt x="375" y="331"/>
                      </a:lnTo>
                      <a:lnTo>
                        <a:pt x="367" y="349"/>
                      </a:lnTo>
                      <a:lnTo>
                        <a:pt x="364" y="361"/>
                      </a:lnTo>
                      <a:lnTo>
                        <a:pt x="367" y="370"/>
                      </a:lnTo>
                      <a:lnTo>
                        <a:pt x="370" y="381"/>
                      </a:lnTo>
                      <a:lnTo>
                        <a:pt x="361" y="400"/>
                      </a:lnTo>
                      <a:lnTo>
                        <a:pt x="362" y="400"/>
                      </a:lnTo>
                      <a:lnTo>
                        <a:pt x="364" y="399"/>
                      </a:lnTo>
                      <a:lnTo>
                        <a:pt x="370" y="399"/>
                      </a:lnTo>
                      <a:lnTo>
                        <a:pt x="375" y="398"/>
                      </a:lnTo>
                      <a:lnTo>
                        <a:pt x="382" y="397"/>
                      </a:lnTo>
                      <a:lnTo>
                        <a:pt x="392" y="397"/>
                      </a:lnTo>
                      <a:lnTo>
                        <a:pt x="401" y="396"/>
                      </a:lnTo>
                      <a:lnTo>
                        <a:pt x="410" y="396"/>
                      </a:lnTo>
                      <a:lnTo>
                        <a:pt x="402" y="406"/>
                      </a:lnTo>
                      <a:lnTo>
                        <a:pt x="403" y="406"/>
                      </a:lnTo>
                      <a:lnTo>
                        <a:pt x="405" y="405"/>
                      </a:lnTo>
                      <a:lnTo>
                        <a:pt x="409" y="405"/>
                      </a:lnTo>
                      <a:lnTo>
                        <a:pt x="415" y="405"/>
                      </a:lnTo>
                      <a:lnTo>
                        <a:pt x="420" y="404"/>
                      </a:lnTo>
                      <a:lnTo>
                        <a:pt x="427" y="405"/>
                      </a:lnTo>
                      <a:lnTo>
                        <a:pt x="435" y="406"/>
                      </a:lnTo>
                      <a:lnTo>
                        <a:pt x="443" y="407"/>
                      </a:lnTo>
                      <a:lnTo>
                        <a:pt x="442" y="408"/>
                      </a:lnTo>
                      <a:lnTo>
                        <a:pt x="438" y="411"/>
                      </a:lnTo>
                      <a:lnTo>
                        <a:pt x="431" y="415"/>
                      </a:lnTo>
                      <a:lnTo>
                        <a:pt x="420" y="422"/>
                      </a:lnTo>
                      <a:lnTo>
                        <a:pt x="421" y="422"/>
                      </a:lnTo>
                      <a:lnTo>
                        <a:pt x="426" y="421"/>
                      </a:lnTo>
                      <a:lnTo>
                        <a:pt x="435" y="420"/>
                      </a:lnTo>
                      <a:lnTo>
                        <a:pt x="448" y="418"/>
                      </a:lnTo>
                      <a:lnTo>
                        <a:pt x="468" y="414"/>
                      </a:lnTo>
                      <a:lnTo>
                        <a:pt x="493" y="408"/>
                      </a:lnTo>
                      <a:lnTo>
                        <a:pt x="525" y="401"/>
                      </a:lnTo>
                      <a:lnTo>
                        <a:pt x="565" y="392"/>
                      </a:lnTo>
                      <a:lnTo>
                        <a:pt x="588" y="388"/>
                      </a:lnTo>
                      <a:lnTo>
                        <a:pt x="613" y="384"/>
                      </a:lnTo>
                      <a:lnTo>
                        <a:pt x="639" y="382"/>
                      </a:lnTo>
                      <a:lnTo>
                        <a:pt x="667" y="380"/>
                      </a:lnTo>
                      <a:lnTo>
                        <a:pt x="695" y="378"/>
                      </a:lnTo>
                      <a:lnTo>
                        <a:pt x="725" y="377"/>
                      </a:lnTo>
                      <a:lnTo>
                        <a:pt x="754" y="377"/>
                      </a:lnTo>
                      <a:lnTo>
                        <a:pt x="784" y="377"/>
                      </a:lnTo>
                      <a:lnTo>
                        <a:pt x="814" y="378"/>
                      </a:lnTo>
                      <a:lnTo>
                        <a:pt x="841" y="381"/>
                      </a:lnTo>
                      <a:lnTo>
                        <a:pt x="870" y="382"/>
                      </a:lnTo>
                      <a:lnTo>
                        <a:pt x="897" y="384"/>
                      </a:lnTo>
                      <a:lnTo>
                        <a:pt x="921" y="387"/>
                      </a:lnTo>
                      <a:lnTo>
                        <a:pt x="944" y="389"/>
                      </a:lnTo>
                      <a:lnTo>
                        <a:pt x="965" y="392"/>
                      </a:lnTo>
                      <a:lnTo>
                        <a:pt x="983" y="395"/>
                      </a:lnTo>
                      <a:lnTo>
                        <a:pt x="1004" y="396"/>
                      </a:lnTo>
                      <a:lnTo>
                        <a:pt x="1021" y="395"/>
                      </a:lnTo>
                      <a:lnTo>
                        <a:pt x="1034" y="389"/>
                      </a:lnTo>
                      <a:lnTo>
                        <a:pt x="1043" y="382"/>
                      </a:lnTo>
                      <a:lnTo>
                        <a:pt x="1051" y="373"/>
                      </a:lnTo>
                      <a:lnTo>
                        <a:pt x="1057" y="361"/>
                      </a:lnTo>
                      <a:lnTo>
                        <a:pt x="1062" y="349"/>
                      </a:lnTo>
                      <a:lnTo>
                        <a:pt x="1069" y="335"/>
                      </a:lnTo>
                      <a:lnTo>
                        <a:pt x="1077" y="320"/>
                      </a:lnTo>
                      <a:lnTo>
                        <a:pt x="1087" y="304"/>
                      </a:lnTo>
                      <a:lnTo>
                        <a:pt x="1098" y="286"/>
                      </a:lnTo>
                      <a:lnTo>
                        <a:pt x="1111" y="267"/>
                      </a:lnTo>
                      <a:lnTo>
                        <a:pt x="1126" y="246"/>
                      </a:lnTo>
                      <a:lnTo>
                        <a:pt x="1141" y="224"/>
                      </a:lnTo>
                      <a:lnTo>
                        <a:pt x="1156" y="200"/>
                      </a:lnTo>
                      <a:lnTo>
                        <a:pt x="1172" y="174"/>
                      </a:lnTo>
                      <a:lnTo>
                        <a:pt x="1183" y="148"/>
                      </a:lnTo>
                      <a:lnTo>
                        <a:pt x="1187" y="127"/>
                      </a:lnTo>
                      <a:lnTo>
                        <a:pt x="1183" y="108"/>
                      </a:lnTo>
                      <a:lnTo>
                        <a:pt x="1174" y="93"/>
                      </a:lnTo>
                      <a:lnTo>
                        <a:pt x="1161" y="83"/>
                      </a:lnTo>
                      <a:lnTo>
                        <a:pt x="1145" y="75"/>
                      </a:lnTo>
                      <a:lnTo>
                        <a:pt x="1129" y="71"/>
                      </a:lnTo>
                      <a:lnTo>
                        <a:pt x="1113" y="70"/>
                      </a:lnTo>
                      <a:lnTo>
                        <a:pt x="1098" y="71"/>
                      </a:lnTo>
                      <a:lnTo>
                        <a:pt x="1083" y="73"/>
                      </a:lnTo>
                      <a:lnTo>
                        <a:pt x="1069" y="74"/>
                      </a:lnTo>
                      <a:lnTo>
                        <a:pt x="1057" y="74"/>
                      </a:lnTo>
                      <a:lnTo>
                        <a:pt x="1046" y="71"/>
                      </a:lnTo>
                      <a:lnTo>
                        <a:pt x="1038" y="67"/>
                      </a:lnTo>
                      <a:lnTo>
                        <a:pt x="1034" y="60"/>
                      </a:lnTo>
                      <a:lnTo>
                        <a:pt x="1031" y="50"/>
                      </a:lnTo>
                      <a:lnTo>
                        <a:pt x="1035" y="35"/>
                      </a:lnTo>
                      <a:lnTo>
                        <a:pt x="1043" y="23"/>
                      </a:lnTo>
                      <a:lnTo>
                        <a:pt x="1056" y="15"/>
                      </a:lnTo>
                      <a:lnTo>
                        <a:pt x="1070" y="8"/>
                      </a:lnTo>
                      <a:lnTo>
                        <a:pt x="1088" y="5"/>
                      </a:lnTo>
                      <a:lnTo>
                        <a:pt x="1105" y="2"/>
                      </a:lnTo>
                      <a:lnTo>
                        <a:pt x="1122" y="1"/>
                      </a:lnTo>
                      <a:lnTo>
                        <a:pt x="1137" y="0"/>
                      </a:lnTo>
                      <a:lnTo>
                        <a:pt x="1150" y="0"/>
                      </a:lnTo>
                      <a:lnTo>
                        <a:pt x="1163" y="2"/>
                      </a:lnTo>
                      <a:lnTo>
                        <a:pt x="1177" y="6"/>
                      </a:lnTo>
                      <a:lnTo>
                        <a:pt x="1192" y="10"/>
                      </a:lnTo>
                      <a:lnTo>
                        <a:pt x="1206" y="16"/>
                      </a:lnTo>
                      <a:lnTo>
                        <a:pt x="1220" y="23"/>
                      </a:lnTo>
                      <a:lnTo>
                        <a:pt x="1232" y="30"/>
                      </a:lnTo>
                      <a:lnTo>
                        <a:pt x="1241" y="38"/>
                      </a:lnTo>
                      <a:lnTo>
                        <a:pt x="1252" y="53"/>
                      </a:lnTo>
                      <a:lnTo>
                        <a:pt x="1263" y="70"/>
                      </a:lnTo>
                      <a:lnTo>
                        <a:pt x="1270" y="91"/>
                      </a:lnTo>
                      <a:lnTo>
                        <a:pt x="1273" y="115"/>
                      </a:lnTo>
                      <a:lnTo>
                        <a:pt x="1271" y="144"/>
                      </a:lnTo>
                      <a:lnTo>
                        <a:pt x="1264" y="178"/>
                      </a:lnTo>
                      <a:lnTo>
                        <a:pt x="1250" y="217"/>
                      </a:lnTo>
                      <a:lnTo>
                        <a:pt x="1228" y="263"/>
                      </a:lnTo>
                      <a:lnTo>
                        <a:pt x="1207" y="305"/>
                      </a:lnTo>
                      <a:lnTo>
                        <a:pt x="1190" y="339"/>
                      </a:lnTo>
                      <a:lnTo>
                        <a:pt x="1177" y="368"/>
                      </a:lnTo>
                      <a:lnTo>
                        <a:pt x="1167" y="396"/>
                      </a:lnTo>
                      <a:lnTo>
                        <a:pt x="1158" y="421"/>
                      </a:lnTo>
                      <a:lnTo>
                        <a:pt x="1151" y="447"/>
                      </a:lnTo>
                      <a:lnTo>
                        <a:pt x="1144" y="477"/>
                      </a:lnTo>
                      <a:lnTo>
                        <a:pt x="1137" y="511"/>
                      </a:lnTo>
                      <a:lnTo>
                        <a:pt x="1136" y="550"/>
                      </a:lnTo>
                      <a:lnTo>
                        <a:pt x="1134" y="585"/>
                      </a:lnTo>
                      <a:lnTo>
                        <a:pt x="1125" y="619"/>
                      </a:lnTo>
                      <a:lnTo>
                        <a:pt x="1108" y="653"/>
                      </a:lnTo>
                      <a:lnTo>
                        <a:pt x="1098" y="671"/>
                      </a:lnTo>
                      <a:lnTo>
                        <a:pt x="1088" y="687"/>
                      </a:lnTo>
                      <a:lnTo>
                        <a:pt x="1079" y="700"/>
                      </a:lnTo>
                      <a:lnTo>
                        <a:pt x="1069" y="714"/>
                      </a:lnTo>
                      <a:lnTo>
                        <a:pt x="1061" y="729"/>
                      </a:lnTo>
                      <a:lnTo>
                        <a:pt x="1053" y="745"/>
                      </a:lnTo>
                      <a:lnTo>
                        <a:pt x="1046" y="763"/>
                      </a:lnTo>
                      <a:lnTo>
                        <a:pt x="1039" y="784"/>
                      </a:lnTo>
                      <a:lnTo>
                        <a:pt x="1036" y="801"/>
                      </a:lnTo>
                      <a:lnTo>
                        <a:pt x="1037" y="817"/>
                      </a:lnTo>
                      <a:lnTo>
                        <a:pt x="1041" y="833"/>
                      </a:lnTo>
                      <a:lnTo>
                        <a:pt x="1045" y="849"/>
                      </a:lnTo>
                      <a:lnTo>
                        <a:pt x="1052" y="865"/>
                      </a:lnTo>
                      <a:lnTo>
                        <a:pt x="1058" y="880"/>
                      </a:lnTo>
                      <a:lnTo>
                        <a:pt x="1062" y="893"/>
                      </a:lnTo>
                      <a:lnTo>
                        <a:pt x="1065" y="903"/>
                      </a:lnTo>
                      <a:lnTo>
                        <a:pt x="1066" y="909"/>
                      </a:lnTo>
                      <a:lnTo>
                        <a:pt x="1067" y="916"/>
                      </a:lnTo>
                      <a:lnTo>
                        <a:pt x="1068" y="922"/>
                      </a:lnTo>
                      <a:lnTo>
                        <a:pt x="1068" y="932"/>
                      </a:lnTo>
                      <a:lnTo>
                        <a:pt x="1065" y="942"/>
                      </a:lnTo>
                      <a:lnTo>
                        <a:pt x="1058" y="955"/>
                      </a:lnTo>
                      <a:lnTo>
                        <a:pt x="1046" y="968"/>
                      </a:lnTo>
                      <a:lnTo>
                        <a:pt x="1029" y="985"/>
                      </a:lnTo>
                      <a:lnTo>
                        <a:pt x="1007" y="1004"/>
                      </a:lnTo>
                      <a:lnTo>
                        <a:pt x="990" y="1019"/>
                      </a:lnTo>
                      <a:lnTo>
                        <a:pt x="976" y="1031"/>
                      </a:lnTo>
                      <a:lnTo>
                        <a:pt x="966" y="1039"/>
                      </a:lnTo>
                      <a:lnTo>
                        <a:pt x="957" y="1045"/>
                      </a:lnTo>
                      <a:lnTo>
                        <a:pt x="951" y="1050"/>
                      </a:lnTo>
                      <a:lnTo>
                        <a:pt x="945" y="1056"/>
                      </a:lnTo>
                      <a:lnTo>
                        <a:pt x="939" y="1060"/>
                      </a:lnTo>
                      <a:lnTo>
                        <a:pt x="934" y="1066"/>
                      </a:lnTo>
                      <a:lnTo>
                        <a:pt x="927" y="1070"/>
                      </a:lnTo>
                      <a:lnTo>
                        <a:pt x="919" y="1073"/>
                      </a:lnTo>
                      <a:lnTo>
                        <a:pt x="909" y="1077"/>
                      </a:lnTo>
                      <a:lnTo>
                        <a:pt x="900" y="1078"/>
                      </a:lnTo>
                      <a:lnTo>
                        <a:pt x="890" y="1080"/>
                      </a:lnTo>
                      <a:lnTo>
                        <a:pt x="878" y="1080"/>
                      </a:lnTo>
                      <a:lnTo>
                        <a:pt x="866" y="1080"/>
                      </a:lnTo>
                      <a:lnTo>
                        <a:pt x="865" y="1080"/>
                      </a:lnTo>
                      <a:lnTo>
                        <a:pt x="861" y="1081"/>
                      </a:lnTo>
                      <a:lnTo>
                        <a:pt x="855" y="1081"/>
                      </a:lnTo>
                      <a:lnTo>
                        <a:pt x="848" y="1082"/>
                      </a:lnTo>
                      <a:lnTo>
                        <a:pt x="840" y="1082"/>
                      </a:lnTo>
                      <a:lnTo>
                        <a:pt x="833" y="1081"/>
                      </a:lnTo>
                      <a:lnTo>
                        <a:pt x="825" y="1080"/>
                      </a:lnTo>
                      <a:lnTo>
                        <a:pt x="820" y="1078"/>
                      </a:lnTo>
                      <a:lnTo>
                        <a:pt x="815" y="1075"/>
                      </a:lnTo>
                      <a:lnTo>
                        <a:pt x="807" y="1068"/>
                      </a:lnTo>
                      <a:lnTo>
                        <a:pt x="800" y="1059"/>
                      </a:lnTo>
                      <a:lnTo>
                        <a:pt x="800" y="1045"/>
                      </a:lnTo>
                      <a:lnTo>
                        <a:pt x="795" y="1043"/>
                      </a:lnTo>
                      <a:lnTo>
                        <a:pt x="787" y="1036"/>
                      </a:lnTo>
                      <a:lnTo>
                        <a:pt x="778" y="1026"/>
                      </a:lnTo>
                      <a:lnTo>
                        <a:pt x="775" y="1010"/>
                      </a:lnTo>
                      <a:lnTo>
                        <a:pt x="777" y="999"/>
                      </a:lnTo>
                      <a:lnTo>
                        <a:pt x="784" y="994"/>
                      </a:lnTo>
                      <a:lnTo>
                        <a:pt x="793" y="990"/>
                      </a:lnTo>
                      <a:lnTo>
                        <a:pt x="805" y="988"/>
                      </a:lnTo>
                      <a:lnTo>
                        <a:pt x="817" y="988"/>
                      </a:lnTo>
                      <a:lnTo>
                        <a:pt x="830" y="988"/>
                      </a:lnTo>
                      <a:lnTo>
                        <a:pt x="843" y="987"/>
                      </a:lnTo>
                      <a:lnTo>
                        <a:pt x="853" y="985"/>
                      </a:lnTo>
                      <a:lnTo>
                        <a:pt x="861" y="980"/>
                      </a:lnTo>
                      <a:lnTo>
                        <a:pt x="869" y="974"/>
                      </a:lnTo>
                      <a:lnTo>
                        <a:pt x="876" y="967"/>
                      </a:lnTo>
                      <a:lnTo>
                        <a:pt x="881" y="959"/>
                      </a:lnTo>
                      <a:lnTo>
                        <a:pt x="885" y="951"/>
                      </a:lnTo>
                      <a:lnTo>
                        <a:pt x="890" y="944"/>
                      </a:lnTo>
                      <a:lnTo>
                        <a:pt x="892" y="936"/>
                      </a:lnTo>
                      <a:lnTo>
                        <a:pt x="894" y="930"/>
                      </a:lnTo>
                      <a:lnTo>
                        <a:pt x="896" y="926"/>
                      </a:lnTo>
                      <a:lnTo>
                        <a:pt x="896" y="921"/>
                      </a:lnTo>
                      <a:lnTo>
                        <a:pt x="893" y="917"/>
                      </a:lnTo>
                      <a:lnTo>
                        <a:pt x="890" y="912"/>
                      </a:lnTo>
                      <a:lnTo>
                        <a:pt x="884" y="906"/>
                      </a:lnTo>
                      <a:lnTo>
                        <a:pt x="877" y="901"/>
                      </a:lnTo>
                      <a:lnTo>
                        <a:pt x="868" y="891"/>
                      </a:lnTo>
                      <a:lnTo>
                        <a:pt x="856" y="881"/>
                      </a:lnTo>
                      <a:lnTo>
                        <a:pt x="845" y="870"/>
                      </a:lnTo>
                      <a:lnTo>
                        <a:pt x="835" y="859"/>
                      </a:lnTo>
                      <a:lnTo>
                        <a:pt x="827" y="850"/>
                      </a:lnTo>
                      <a:lnTo>
                        <a:pt x="818" y="841"/>
                      </a:lnTo>
                      <a:lnTo>
                        <a:pt x="813" y="833"/>
                      </a:lnTo>
                      <a:lnTo>
                        <a:pt x="808" y="822"/>
                      </a:lnTo>
                      <a:lnTo>
                        <a:pt x="805" y="812"/>
                      </a:lnTo>
                      <a:lnTo>
                        <a:pt x="804" y="801"/>
                      </a:lnTo>
                      <a:lnTo>
                        <a:pt x="801" y="799"/>
                      </a:lnTo>
                      <a:lnTo>
                        <a:pt x="797" y="798"/>
                      </a:lnTo>
                      <a:lnTo>
                        <a:pt x="789" y="796"/>
                      </a:lnTo>
                      <a:lnTo>
                        <a:pt x="777" y="794"/>
                      </a:lnTo>
                      <a:lnTo>
                        <a:pt x="764" y="791"/>
                      </a:lnTo>
                      <a:lnTo>
                        <a:pt x="751" y="790"/>
                      </a:lnTo>
                      <a:lnTo>
                        <a:pt x="736" y="789"/>
                      </a:lnTo>
                      <a:lnTo>
                        <a:pt x="720" y="790"/>
                      </a:lnTo>
                      <a:lnTo>
                        <a:pt x="702" y="792"/>
                      </a:lnTo>
                      <a:lnTo>
                        <a:pt x="684" y="794"/>
                      </a:lnTo>
                      <a:lnTo>
                        <a:pt x="664" y="795"/>
                      </a:lnTo>
                      <a:lnTo>
                        <a:pt x="644" y="796"/>
                      </a:lnTo>
                      <a:lnTo>
                        <a:pt x="622" y="796"/>
                      </a:lnTo>
                      <a:lnTo>
                        <a:pt x="600" y="795"/>
                      </a:lnTo>
                      <a:lnTo>
                        <a:pt x="577" y="791"/>
                      </a:lnTo>
                      <a:lnTo>
                        <a:pt x="554" y="787"/>
                      </a:lnTo>
                      <a:lnTo>
                        <a:pt x="553" y="789"/>
                      </a:lnTo>
                      <a:lnTo>
                        <a:pt x="549" y="799"/>
                      </a:lnTo>
                      <a:lnTo>
                        <a:pt x="539" y="818"/>
                      </a:lnTo>
                      <a:lnTo>
                        <a:pt x="523" y="847"/>
                      </a:lnTo>
                      <a:lnTo>
                        <a:pt x="525" y="857"/>
                      </a:lnTo>
                      <a:lnTo>
                        <a:pt x="532" y="881"/>
                      </a:lnTo>
                      <a:lnTo>
                        <a:pt x="540" y="912"/>
                      </a:lnTo>
                      <a:lnTo>
                        <a:pt x="547" y="942"/>
                      </a:lnTo>
                      <a:lnTo>
                        <a:pt x="547" y="952"/>
                      </a:lnTo>
                      <a:lnTo>
                        <a:pt x="545" y="978"/>
                      </a:lnTo>
                      <a:lnTo>
                        <a:pt x="538" y="1008"/>
                      </a:lnTo>
                      <a:lnTo>
                        <a:pt x="524" y="1031"/>
                      </a:lnTo>
                      <a:lnTo>
                        <a:pt x="523" y="1032"/>
                      </a:lnTo>
                      <a:lnTo>
                        <a:pt x="518" y="1033"/>
                      </a:lnTo>
                      <a:lnTo>
                        <a:pt x="511" y="1034"/>
                      </a:lnTo>
                      <a:lnTo>
                        <a:pt x="503" y="1036"/>
                      </a:lnTo>
                      <a:lnTo>
                        <a:pt x="493" y="1037"/>
                      </a:lnTo>
                      <a:lnTo>
                        <a:pt x="484" y="1039"/>
                      </a:lnTo>
                      <a:lnTo>
                        <a:pt x="473" y="1039"/>
                      </a:lnTo>
                      <a:lnTo>
                        <a:pt x="463" y="1036"/>
                      </a:lnTo>
                      <a:lnTo>
                        <a:pt x="461" y="1037"/>
                      </a:lnTo>
                      <a:lnTo>
                        <a:pt x="454" y="1039"/>
                      </a:lnTo>
                      <a:lnTo>
                        <a:pt x="443" y="1037"/>
                      </a:lnTo>
                      <a:lnTo>
                        <a:pt x="432" y="1032"/>
                      </a:lnTo>
                      <a:lnTo>
                        <a:pt x="424" y="1026"/>
                      </a:lnTo>
                      <a:lnTo>
                        <a:pt x="420" y="1019"/>
                      </a:lnTo>
                      <a:lnTo>
                        <a:pt x="420" y="1011"/>
                      </a:lnTo>
                      <a:lnTo>
                        <a:pt x="423" y="1003"/>
                      </a:lnTo>
                      <a:lnTo>
                        <a:pt x="427" y="994"/>
                      </a:lnTo>
                      <a:lnTo>
                        <a:pt x="432" y="985"/>
                      </a:lnTo>
                      <a:lnTo>
                        <a:pt x="438" y="974"/>
                      </a:lnTo>
                      <a:lnTo>
                        <a:pt x="443" y="964"/>
                      </a:lnTo>
                      <a:lnTo>
                        <a:pt x="439" y="970"/>
                      </a:lnTo>
                      <a:lnTo>
                        <a:pt x="427" y="986"/>
                      </a:lnTo>
                      <a:lnTo>
                        <a:pt x="409" y="1008"/>
                      </a:lnTo>
                      <a:lnTo>
                        <a:pt x="387" y="1033"/>
                      </a:lnTo>
                      <a:lnTo>
                        <a:pt x="364" y="1058"/>
                      </a:lnTo>
                      <a:lnTo>
                        <a:pt x="340" y="1081"/>
                      </a:lnTo>
                      <a:lnTo>
                        <a:pt x="318" y="1097"/>
                      </a:lnTo>
                      <a:lnTo>
                        <a:pt x="300" y="1105"/>
                      </a:lnTo>
                      <a:lnTo>
                        <a:pt x="298" y="1105"/>
                      </a:lnTo>
                      <a:lnTo>
                        <a:pt x="294" y="1106"/>
                      </a:lnTo>
                      <a:lnTo>
                        <a:pt x="289" y="1106"/>
                      </a:lnTo>
                      <a:lnTo>
                        <a:pt x="282" y="1106"/>
                      </a:lnTo>
                      <a:lnTo>
                        <a:pt x="274" y="1105"/>
                      </a:lnTo>
                      <a:lnTo>
                        <a:pt x="267" y="1103"/>
                      </a:lnTo>
                      <a:lnTo>
                        <a:pt x="260" y="1100"/>
                      </a:lnTo>
                      <a:lnTo>
                        <a:pt x="255" y="1095"/>
                      </a:lnTo>
                      <a:lnTo>
                        <a:pt x="252" y="1097"/>
                      </a:lnTo>
                      <a:lnTo>
                        <a:pt x="247" y="1100"/>
                      </a:lnTo>
                      <a:lnTo>
                        <a:pt x="240" y="1098"/>
                      </a:lnTo>
                      <a:lnTo>
                        <a:pt x="232" y="1086"/>
                      </a:lnTo>
                      <a:lnTo>
                        <a:pt x="230" y="1082"/>
                      </a:lnTo>
                      <a:lnTo>
                        <a:pt x="229" y="1077"/>
                      </a:lnTo>
                      <a:lnTo>
                        <a:pt x="227" y="1071"/>
                      </a:lnTo>
                      <a:lnTo>
                        <a:pt x="227" y="1064"/>
                      </a:lnTo>
                      <a:lnTo>
                        <a:pt x="228" y="1058"/>
                      </a:lnTo>
                      <a:lnTo>
                        <a:pt x="232" y="1052"/>
                      </a:lnTo>
                      <a:lnTo>
                        <a:pt x="236" y="1048"/>
                      </a:lnTo>
                      <a:lnTo>
                        <a:pt x="243" y="1043"/>
                      </a:lnTo>
                      <a:lnTo>
                        <a:pt x="251" y="1039"/>
                      </a:lnTo>
                      <a:lnTo>
                        <a:pt x="259" y="1034"/>
                      </a:lnTo>
                      <a:lnTo>
                        <a:pt x="268" y="1031"/>
                      </a:lnTo>
                      <a:lnTo>
                        <a:pt x="278" y="1027"/>
                      </a:lnTo>
                      <a:lnTo>
                        <a:pt x="287" y="1022"/>
                      </a:lnTo>
                      <a:lnTo>
                        <a:pt x="296" y="1014"/>
                      </a:lnTo>
                      <a:lnTo>
                        <a:pt x="304" y="1005"/>
                      </a:lnTo>
                      <a:lnTo>
                        <a:pt x="311" y="995"/>
                      </a:lnTo>
                      <a:lnTo>
                        <a:pt x="318" y="983"/>
                      </a:lnTo>
                      <a:lnTo>
                        <a:pt x="325" y="971"/>
                      </a:lnTo>
                      <a:lnTo>
                        <a:pt x="332" y="958"/>
                      </a:lnTo>
                      <a:lnTo>
                        <a:pt x="340" y="944"/>
                      </a:lnTo>
                      <a:lnTo>
                        <a:pt x="346" y="933"/>
                      </a:lnTo>
                      <a:lnTo>
                        <a:pt x="351" y="922"/>
                      </a:lnTo>
                      <a:lnTo>
                        <a:pt x="356" y="911"/>
                      </a:lnTo>
                      <a:lnTo>
                        <a:pt x="361" y="898"/>
                      </a:lnTo>
                      <a:lnTo>
                        <a:pt x="364" y="886"/>
                      </a:lnTo>
                      <a:lnTo>
                        <a:pt x="367" y="872"/>
                      </a:lnTo>
                      <a:lnTo>
                        <a:pt x="371" y="857"/>
                      </a:lnTo>
                      <a:lnTo>
                        <a:pt x="374" y="840"/>
                      </a:lnTo>
                      <a:lnTo>
                        <a:pt x="373" y="838"/>
                      </a:lnTo>
                      <a:lnTo>
                        <a:pt x="369" y="837"/>
                      </a:lnTo>
                      <a:lnTo>
                        <a:pt x="361" y="834"/>
                      </a:lnTo>
                      <a:lnTo>
                        <a:pt x="351" y="829"/>
                      </a:lnTo>
                      <a:lnTo>
                        <a:pt x="341" y="822"/>
                      </a:lnTo>
                      <a:lnTo>
                        <a:pt x="329" y="814"/>
                      </a:lnTo>
                      <a:lnTo>
                        <a:pt x="317" y="805"/>
                      </a:lnTo>
                      <a:lnTo>
                        <a:pt x="304" y="795"/>
                      </a:lnTo>
                      <a:lnTo>
                        <a:pt x="218" y="705"/>
                      </a:lnTo>
                      <a:close/>
                    </a:path>
                  </a:pathLst>
                </a:custGeom>
                <a:solidFill>
                  <a:srgbClr val="000000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5982" name="Freeform 142"/>
                <p:cNvSpPr>
                  <a:spLocks/>
                </p:cNvSpPr>
                <p:nvPr/>
              </p:nvSpPr>
              <p:spPr bwMode="auto">
                <a:xfrm>
                  <a:off x="3915" y="2454"/>
                  <a:ext cx="226" cy="533"/>
                </a:xfrm>
                <a:custGeom>
                  <a:avLst/>
                  <a:gdLst/>
                  <a:ahLst/>
                  <a:cxnLst>
                    <a:cxn ang="0">
                      <a:pos x="48" y="772"/>
                    </a:cxn>
                    <a:cxn ang="0">
                      <a:pos x="82" y="849"/>
                    </a:cxn>
                    <a:cxn ang="0">
                      <a:pos x="105" y="880"/>
                    </a:cxn>
                    <a:cxn ang="0">
                      <a:pos x="135" y="916"/>
                    </a:cxn>
                    <a:cxn ang="0">
                      <a:pos x="143" y="924"/>
                    </a:cxn>
                    <a:cxn ang="0">
                      <a:pos x="105" y="986"/>
                    </a:cxn>
                    <a:cxn ang="0">
                      <a:pos x="71" y="1007"/>
                    </a:cxn>
                    <a:cxn ang="0">
                      <a:pos x="12" y="1025"/>
                    </a:cxn>
                    <a:cxn ang="0">
                      <a:pos x="1" y="1035"/>
                    </a:cxn>
                    <a:cxn ang="0">
                      <a:pos x="9" y="1052"/>
                    </a:cxn>
                    <a:cxn ang="0">
                      <a:pos x="15" y="1052"/>
                    </a:cxn>
                    <a:cxn ang="0">
                      <a:pos x="25" y="1068"/>
                    </a:cxn>
                    <a:cxn ang="0">
                      <a:pos x="42" y="1065"/>
                    </a:cxn>
                    <a:cxn ang="0">
                      <a:pos x="48" y="1045"/>
                    </a:cxn>
                    <a:cxn ang="0">
                      <a:pos x="59" y="1062"/>
                    </a:cxn>
                    <a:cxn ang="0">
                      <a:pos x="82" y="1057"/>
                    </a:cxn>
                    <a:cxn ang="0">
                      <a:pos x="107" y="1055"/>
                    </a:cxn>
                    <a:cxn ang="0">
                      <a:pos x="130" y="1032"/>
                    </a:cxn>
                    <a:cxn ang="0">
                      <a:pos x="160" y="1006"/>
                    </a:cxn>
                    <a:cxn ang="0">
                      <a:pos x="200" y="973"/>
                    </a:cxn>
                    <a:cxn ang="0">
                      <a:pos x="244" y="920"/>
                    </a:cxn>
                    <a:cxn ang="0">
                      <a:pos x="222" y="840"/>
                    </a:cxn>
                    <a:cxn ang="0">
                      <a:pos x="218" y="777"/>
                    </a:cxn>
                    <a:cxn ang="0">
                      <a:pos x="237" y="724"/>
                    </a:cxn>
                    <a:cxn ang="0">
                      <a:pos x="265" y="665"/>
                    </a:cxn>
                    <a:cxn ang="0">
                      <a:pos x="302" y="588"/>
                    </a:cxn>
                    <a:cxn ang="0">
                      <a:pos x="319" y="441"/>
                    </a:cxn>
                    <a:cxn ang="0">
                      <a:pos x="346" y="356"/>
                    </a:cxn>
                    <a:cxn ang="0">
                      <a:pos x="382" y="281"/>
                    </a:cxn>
                    <a:cxn ang="0">
                      <a:pos x="414" y="224"/>
                    </a:cxn>
                    <a:cxn ang="0">
                      <a:pos x="435" y="180"/>
                    </a:cxn>
                    <a:cxn ang="0">
                      <a:pos x="453" y="97"/>
                    </a:cxn>
                    <a:cxn ang="0">
                      <a:pos x="438" y="51"/>
                    </a:cxn>
                    <a:cxn ang="0">
                      <a:pos x="409" y="21"/>
                    </a:cxn>
                    <a:cxn ang="0">
                      <a:pos x="384" y="9"/>
                    </a:cxn>
                    <a:cxn ang="0">
                      <a:pos x="323" y="0"/>
                    </a:cxn>
                    <a:cxn ang="0">
                      <a:pos x="255" y="14"/>
                    </a:cxn>
                    <a:cxn ang="0">
                      <a:pos x="234" y="44"/>
                    </a:cxn>
                    <a:cxn ang="0">
                      <a:pos x="302" y="50"/>
                    </a:cxn>
                    <a:cxn ang="0">
                      <a:pos x="386" y="109"/>
                    </a:cxn>
                    <a:cxn ang="0">
                      <a:pos x="384" y="147"/>
                    </a:cxn>
                    <a:cxn ang="0">
                      <a:pos x="356" y="193"/>
                    </a:cxn>
                    <a:cxn ang="0">
                      <a:pos x="330" y="234"/>
                    </a:cxn>
                    <a:cxn ang="0">
                      <a:pos x="303" y="274"/>
                    </a:cxn>
                    <a:cxn ang="0">
                      <a:pos x="286" y="299"/>
                    </a:cxn>
                    <a:cxn ang="0">
                      <a:pos x="257" y="359"/>
                    </a:cxn>
                    <a:cxn ang="0">
                      <a:pos x="229" y="396"/>
                    </a:cxn>
                    <a:cxn ang="0">
                      <a:pos x="160" y="391"/>
                    </a:cxn>
                    <a:cxn ang="0">
                      <a:pos x="126" y="387"/>
                    </a:cxn>
                    <a:cxn ang="0">
                      <a:pos x="133" y="431"/>
                    </a:cxn>
                    <a:cxn ang="0">
                      <a:pos x="153" y="505"/>
                    </a:cxn>
                    <a:cxn ang="0">
                      <a:pos x="157" y="544"/>
                    </a:cxn>
                    <a:cxn ang="0">
                      <a:pos x="125" y="581"/>
                    </a:cxn>
                    <a:cxn ang="0">
                      <a:pos x="99" y="625"/>
                    </a:cxn>
                    <a:cxn ang="0">
                      <a:pos x="86" y="669"/>
                    </a:cxn>
                    <a:cxn ang="0">
                      <a:pos x="62" y="700"/>
                    </a:cxn>
                    <a:cxn ang="0">
                      <a:pos x="27" y="768"/>
                    </a:cxn>
                  </a:cxnLst>
                  <a:rect l="0" t="0" r="r" b="b"/>
                  <a:pathLst>
                    <a:path w="453" h="1068">
                      <a:moveTo>
                        <a:pt x="27" y="768"/>
                      </a:moveTo>
                      <a:lnTo>
                        <a:pt x="33" y="768"/>
                      </a:lnTo>
                      <a:lnTo>
                        <a:pt x="40" y="770"/>
                      </a:lnTo>
                      <a:lnTo>
                        <a:pt x="46" y="771"/>
                      </a:lnTo>
                      <a:lnTo>
                        <a:pt x="48" y="772"/>
                      </a:lnTo>
                      <a:lnTo>
                        <a:pt x="51" y="788"/>
                      </a:lnTo>
                      <a:lnTo>
                        <a:pt x="57" y="805"/>
                      </a:lnTo>
                      <a:lnTo>
                        <a:pt x="66" y="824"/>
                      </a:lnTo>
                      <a:lnTo>
                        <a:pt x="78" y="842"/>
                      </a:lnTo>
                      <a:lnTo>
                        <a:pt x="82" y="849"/>
                      </a:lnTo>
                      <a:lnTo>
                        <a:pt x="87" y="855"/>
                      </a:lnTo>
                      <a:lnTo>
                        <a:pt x="92" y="862"/>
                      </a:lnTo>
                      <a:lnTo>
                        <a:pt x="96" y="868"/>
                      </a:lnTo>
                      <a:lnTo>
                        <a:pt x="101" y="874"/>
                      </a:lnTo>
                      <a:lnTo>
                        <a:pt x="105" y="880"/>
                      </a:lnTo>
                      <a:lnTo>
                        <a:pt x="110" y="886"/>
                      </a:lnTo>
                      <a:lnTo>
                        <a:pt x="115" y="892"/>
                      </a:lnTo>
                      <a:lnTo>
                        <a:pt x="123" y="901"/>
                      </a:lnTo>
                      <a:lnTo>
                        <a:pt x="130" y="909"/>
                      </a:lnTo>
                      <a:lnTo>
                        <a:pt x="135" y="916"/>
                      </a:lnTo>
                      <a:lnTo>
                        <a:pt x="140" y="920"/>
                      </a:lnTo>
                      <a:lnTo>
                        <a:pt x="141" y="922"/>
                      </a:lnTo>
                      <a:lnTo>
                        <a:pt x="142" y="923"/>
                      </a:lnTo>
                      <a:lnTo>
                        <a:pt x="143" y="924"/>
                      </a:lnTo>
                      <a:lnTo>
                        <a:pt x="143" y="924"/>
                      </a:lnTo>
                      <a:lnTo>
                        <a:pt x="137" y="940"/>
                      </a:lnTo>
                      <a:lnTo>
                        <a:pt x="128" y="954"/>
                      </a:lnTo>
                      <a:lnTo>
                        <a:pt x="120" y="966"/>
                      </a:lnTo>
                      <a:lnTo>
                        <a:pt x="113" y="977"/>
                      </a:lnTo>
                      <a:lnTo>
                        <a:pt x="105" y="986"/>
                      </a:lnTo>
                      <a:lnTo>
                        <a:pt x="99" y="993"/>
                      </a:lnTo>
                      <a:lnTo>
                        <a:pt x="92" y="999"/>
                      </a:lnTo>
                      <a:lnTo>
                        <a:pt x="86" y="1002"/>
                      </a:lnTo>
                      <a:lnTo>
                        <a:pt x="79" y="1004"/>
                      </a:lnTo>
                      <a:lnTo>
                        <a:pt x="71" y="1007"/>
                      </a:lnTo>
                      <a:lnTo>
                        <a:pt x="61" y="1009"/>
                      </a:lnTo>
                      <a:lnTo>
                        <a:pt x="50" y="1011"/>
                      </a:lnTo>
                      <a:lnTo>
                        <a:pt x="38" y="1015"/>
                      </a:lnTo>
                      <a:lnTo>
                        <a:pt x="25" y="1019"/>
                      </a:lnTo>
                      <a:lnTo>
                        <a:pt x="12" y="1025"/>
                      </a:lnTo>
                      <a:lnTo>
                        <a:pt x="1" y="1033"/>
                      </a:lnTo>
                      <a:lnTo>
                        <a:pt x="1" y="1034"/>
                      </a:lnTo>
                      <a:lnTo>
                        <a:pt x="1" y="1034"/>
                      </a:lnTo>
                      <a:lnTo>
                        <a:pt x="1" y="1035"/>
                      </a:lnTo>
                      <a:lnTo>
                        <a:pt x="1" y="1035"/>
                      </a:lnTo>
                      <a:lnTo>
                        <a:pt x="0" y="1044"/>
                      </a:lnTo>
                      <a:lnTo>
                        <a:pt x="0" y="1050"/>
                      </a:lnTo>
                      <a:lnTo>
                        <a:pt x="3" y="1056"/>
                      </a:lnTo>
                      <a:lnTo>
                        <a:pt x="10" y="1061"/>
                      </a:lnTo>
                      <a:lnTo>
                        <a:pt x="9" y="1052"/>
                      </a:lnTo>
                      <a:lnTo>
                        <a:pt x="9" y="1044"/>
                      </a:lnTo>
                      <a:lnTo>
                        <a:pt x="12" y="1037"/>
                      </a:lnTo>
                      <a:lnTo>
                        <a:pt x="20" y="1031"/>
                      </a:lnTo>
                      <a:lnTo>
                        <a:pt x="16" y="1041"/>
                      </a:lnTo>
                      <a:lnTo>
                        <a:pt x="15" y="1052"/>
                      </a:lnTo>
                      <a:lnTo>
                        <a:pt x="15" y="1060"/>
                      </a:lnTo>
                      <a:lnTo>
                        <a:pt x="15" y="1063"/>
                      </a:lnTo>
                      <a:lnTo>
                        <a:pt x="18" y="1064"/>
                      </a:lnTo>
                      <a:lnTo>
                        <a:pt x="21" y="1067"/>
                      </a:lnTo>
                      <a:lnTo>
                        <a:pt x="25" y="1068"/>
                      </a:lnTo>
                      <a:lnTo>
                        <a:pt x="28" y="1068"/>
                      </a:lnTo>
                      <a:lnTo>
                        <a:pt x="32" y="1067"/>
                      </a:lnTo>
                      <a:lnTo>
                        <a:pt x="35" y="1067"/>
                      </a:lnTo>
                      <a:lnTo>
                        <a:pt x="39" y="1065"/>
                      </a:lnTo>
                      <a:lnTo>
                        <a:pt x="42" y="1065"/>
                      </a:lnTo>
                      <a:lnTo>
                        <a:pt x="40" y="1056"/>
                      </a:lnTo>
                      <a:lnTo>
                        <a:pt x="40" y="1048"/>
                      </a:lnTo>
                      <a:lnTo>
                        <a:pt x="43" y="1040"/>
                      </a:lnTo>
                      <a:lnTo>
                        <a:pt x="51" y="1034"/>
                      </a:lnTo>
                      <a:lnTo>
                        <a:pt x="48" y="1045"/>
                      </a:lnTo>
                      <a:lnTo>
                        <a:pt x="47" y="1054"/>
                      </a:lnTo>
                      <a:lnTo>
                        <a:pt x="47" y="1062"/>
                      </a:lnTo>
                      <a:lnTo>
                        <a:pt x="48" y="1064"/>
                      </a:lnTo>
                      <a:lnTo>
                        <a:pt x="54" y="1063"/>
                      </a:lnTo>
                      <a:lnTo>
                        <a:pt x="59" y="1062"/>
                      </a:lnTo>
                      <a:lnTo>
                        <a:pt x="64" y="1061"/>
                      </a:lnTo>
                      <a:lnTo>
                        <a:pt x="70" y="1060"/>
                      </a:lnTo>
                      <a:lnTo>
                        <a:pt x="74" y="1058"/>
                      </a:lnTo>
                      <a:lnTo>
                        <a:pt x="79" y="1057"/>
                      </a:lnTo>
                      <a:lnTo>
                        <a:pt x="82" y="1057"/>
                      </a:lnTo>
                      <a:lnTo>
                        <a:pt x="87" y="1057"/>
                      </a:lnTo>
                      <a:lnTo>
                        <a:pt x="92" y="1057"/>
                      </a:lnTo>
                      <a:lnTo>
                        <a:pt x="97" y="1057"/>
                      </a:lnTo>
                      <a:lnTo>
                        <a:pt x="102" y="1056"/>
                      </a:lnTo>
                      <a:lnTo>
                        <a:pt x="107" y="1055"/>
                      </a:lnTo>
                      <a:lnTo>
                        <a:pt x="111" y="1052"/>
                      </a:lnTo>
                      <a:lnTo>
                        <a:pt x="116" y="1048"/>
                      </a:lnTo>
                      <a:lnTo>
                        <a:pt x="120" y="1044"/>
                      </a:lnTo>
                      <a:lnTo>
                        <a:pt x="125" y="1038"/>
                      </a:lnTo>
                      <a:lnTo>
                        <a:pt x="130" y="1032"/>
                      </a:lnTo>
                      <a:lnTo>
                        <a:pt x="135" y="1026"/>
                      </a:lnTo>
                      <a:lnTo>
                        <a:pt x="141" y="1021"/>
                      </a:lnTo>
                      <a:lnTo>
                        <a:pt x="147" y="1016"/>
                      </a:lnTo>
                      <a:lnTo>
                        <a:pt x="153" y="1011"/>
                      </a:lnTo>
                      <a:lnTo>
                        <a:pt x="160" y="1006"/>
                      </a:lnTo>
                      <a:lnTo>
                        <a:pt x="165" y="1001"/>
                      </a:lnTo>
                      <a:lnTo>
                        <a:pt x="171" y="996"/>
                      </a:lnTo>
                      <a:lnTo>
                        <a:pt x="178" y="991"/>
                      </a:lnTo>
                      <a:lnTo>
                        <a:pt x="188" y="983"/>
                      </a:lnTo>
                      <a:lnTo>
                        <a:pt x="200" y="973"/>
                      </a:lnTo>
                      <a:lnTo>
                        <a:pt x="212" y="963"/>
                      </a:lnTo>
                      <a:lnTo>
                        <a:pt x="224" y="952"/>
                      </a:lnTo>
                      <a:lnTo>
                        <a:pt x="234" y="941"/>
                      </a:lnTo>
                      <a:lnTo>
                        <a:pt x="241" y="930"/>
                      </a:lnTo>
                      <a:lnTo>
                        <a:pt x="244" y="920"/>
                      </a:lnTo>
                      <a:lnTo>
                        <a:pt x="244" y="901"/>
                      </a:lnTo>
                      <a:lnTo>
                        <a:pt x="239" y="884"/>
                      </a:lnTo>
                      <a:lnTo>
                        <a:pt x="233" y="868"/>
                      </a:lnTo>
                      <a:lnTo>
                        <a:pt x="226" y="851"/>
                      </a:lnTo>
                      <a:lnTo>
                        <a:pt x="222" y="840"/>
                      </a:lnTo>
                      <a:lnTo>
                        <a:pt x="218" y="828"/>
                      </a:lnTo>
                      <a:lnTo>
                        <a:pt x="216" y="816"/>
                      </a:lnTo>
                      <a:lnTo>
                        <a:pt x="215" y="803"/>
                      </a:lnTo>
                      <a:lnTo>
                        <a:pt x="216" y="789"/>
                      </a:lnTo>
                      <a:lnTo>
                        <a:pt x="218" y="777"/>
                      </a:lnTo>
                      <a:lnTo>
                        <a:pt x="220" y="765"/>
                      </a:lnTo>
                      <a:lnTo>
                        <a:pt x="224" y="754"/>
                      </a:lnTo>
                      <a:lnTo>
                        <a:pt x="227" y="743"/>
                      </a:lnTo>
                      <a:lnTo>
                        <a:pt x="232" y="733"/>
                      </a:lnTo>
                      <a:lnTo>
                        <a:pt x="237" y="724"/>
                      </a:lnTo>
                      <a:lnTo>
                        <a:pt x="241" y="715"/>
                      </a:lnTo>
                      <a:lnTo>
                        <a:pt x="247" y="702"/>
                      </a:lnTo>
                      <a:lnTo>
                        <a:pt x="252" y="689"/>
                      </a:lnTo>
                      <a:lnTo>
                        <a:pt x="257" y="677"/>
                      </a:lnTo>
                      <a:lnTo>
                        <a:pt x="265" y="665"/>
                      </a:lnTo>
                      <a:lnTo>
                        <a:pt x="276" y="651"/>
                      </a:lnTo>
                      <a:lnTo>
                        <a:pt x="285" y="638"/>
                      </a:lnTo>
                      <a:lnTo>
                        <a:pt x="293" y="623"/>
                      </a:lnTo>
                      <a:lnTo>
                        <a:pt x="299" y="607"/>
                      </a:lnTo>
                      <a:lnTo>
                        <a:pt x="302" y="588"/>
                      </a:lnTo>
                      <a:lnTo>
                        <a:pt x="306" y="569"/>
                      </a:lnTo>
                      <a:lnTo>
                        <a:pt x="307" y="546"/>
                      </a:lnTo>
                      <a:lnTo>
                        <a:pt x="307" y="519"/>
                      </a:lnTo>
                      <a:lnTo>
                        <a:pt x="310" y="473"/>
                      </a:lnTo>
                      <a:lnTo>
                        <a:pt x="319" y="441"/>
                      </a:lnTo>
                      <a:lnTo>
                        <a:pt x="329" y="420"/>
                      </a:lnTo>
                      <a:lnTo>
                        <a:pt x="336" y="405"/>
                      </a:lnTo>
                      <a:lnTo>
                        <a:pt x="339" y="389"/>
                      </a:lnTo>
                      <a:lnTo>
                        <a:pt x="342" y="373"/>
                      </a:lnTo>
                      <a:lnTo>
                        <a:pt x="346" y="356"/>
                      </a:lnTo>
                      <a:lnTo>
                        <a:pt x="351" y="340"/>
                      </a:lnTo>
                      <a:lnTo>
                        <a:pt x="357" y="325"/>
                      </a:lnTo>
                      <a:lnTo>
                        <a:pt x="367" y="310"/>
                      </a:lnTo>
                      <a:lnTo>
                        <a:pt x="375" y="295"/>
                      </a:lnTo>
                      <a:lnTo>
                        <a:pt x="382" y="281"/>
                      </a:lnTo>
                      <a:lnTo>
                        <a:pt x="388" y="266"/>
                      </a:lnTo>
                      <a:lnTo>
                        <a:pt x="397" y="252"/>
                      </a:lnTo>
                      <a:lnTo>
                        <a:pt x="405" y="241"/>
                      </a:lnTo>
                      <a:lnTo>
                        <a:pt x="412" y="229"/>
                      </a:lnTo>
                      <a:lnTo>
                        <a:pt x="414" y="224"/>
                      </a:lnTo>
                      <a:lnTo>
                        <a:pt x="417" y="218"/>
                      </a:lnTo>
                      <a:lnTo>
                        <a:pt x="420" y="213"/>
                      </a:lnTo>
                      <a:lnTo>
                        <a:pt x="422" y="209"/>
                      </a:lnTo>
                      <a:lnTo>
                        <a:pt x="429" y="195"/>
                      </a:lnTo>
                      <a:lnTo>
                        <a:pt x="435" y="180"/>
                      </a:lnTo>
                      <a:lnTo>
                        <a:pt x="440" y="163"/>
                      </a:lnTo>
                      <a:lnTo>
                        <a:pt x="446" y="145"/>
                      </a:lnTo>
                      <a:lnTo>
                        <a:pt x="449" y="129"/>
                      </a:lnTo>
                      <a:lnTo>
                        <a:pt x="453" y="112"/>
                      </a:lnTo>
                      <a:lnTo>
                        <a:pt x="453" y="97"/>
                      </a:lnTo>
                      <a:lnTo>
                        <a:pt x="452" y="83"/>
                      </a:lnTo>
                      <a:lnTo>
                        <a:pt x="449" y="75"/>
                      </a:lnTo>
                      <a:lnTo>
                        <a:pt x="447" y="67"/>
                      </a:lnTo>
                      <a:lnTo>
                        <a:pt x="443" y="59"/>
                      </a:lnTo>
                      <a:lnTo>
                        <a:pt x="438" y="51"/>
                      </a:lnTo>
                      <a:lnTo>
                        <a:pt x="433" y="44"/>
                      </a:lnTo>
                      <a:lnTo>
                        <a:pt x="428" y="37"/>
                      </a:lnTo>
                      <a:lnTo>
                        <a:pt x="421" y="30"/>
                      </a:lnTo>
                      <a:lnTo>
                        <a:pt x="414" y="25"/>
                      </a:lnTo>
                      <a:lnTo>
                        <a:pt x="409" y="21"/>
                      </a:lnTo>
                      <a:lnTo>
                        <a:pt x="405" y="18"/>
                      </a:lnTo>
                      <a:lnTo>
                        <a:pt x="400" y="15"/>
                      </a:lnTo>
                      <a:lnTo>
                        <a:pt x="395" y="13"/>
                      </a:lnTo>
                      <a:lnTo>
                        <a:pt x="390" y="11"/>
                      </a:lnTo>
                      <a:lnTo>
                        <a:pt x="384" y="9"/>
                      </a:lnTo>
                      <a:lnTo>
                        <a:pt x="378" y="6"/>
                      </a:lnTo>
                      <a:lnTo>
                        <a:pt x="372" y="5"/>
                      </a:lnTo>
                      <a:lnTo>
                        <a:pt x="357" y="2"/>
                      </a:lnTo>
                      <a:lnTo>
                        <a:pt x="341" y="0"/>
                      </a:lnTo>
                      <a:lnTo>
                        <a:pt x="323" y="0"/>
                      </a:lnTo>
                      <a:lnTo>
                        <a:pt x="306" y="3"/>
                      </a:lnTo>
                      <a:lnTo>
                        <a:pt x="290" y="5"/>
                      </a:lnTo>
                      <a:lnTo>
                        <a:pt x="275" y="9"/>
                      </a:lnTo>
                      <a:lnTo>
                        <a:pt x="263" y="11"/>
                      </a:lnTo>
                      <a:lnTo>
                        <a:pt x="255" y="14"/>
                      </a:lnTo>
                      <a:lnTo>
                        <a:pt x="247" y="19"/>
                      </a:lnTo>
                      <a:lnTo>
                        <a:pt x="241" y="25"/>
                      </a:lnTo>
                      <a:lnTo>
                        <a:pt x="237" y="32"/>
                      </a:lnTo>
                      <a:lnTo>
                        <a:pt x="234" y="38"/>
                      </a:lnTo>
                      <a:lnTo>
                        <a:pt x="234" y="44"/>
                      </a:lnTo>
                      <a:lnTo>
                        <a:pt x="239" y="50"/>
                      </a:lnTo>
                      <a:lnTo>
                        <a:pt x="247" y="53"/>
                      </a:lnTo>
                      <a:lnTo>
                        <a:pt x="260" y="53"/>
                      </a:lnTo>
                      <a:lnTo>
                        <a:pt x="280" y="50"/>
                      </a:lnTo>
                      <a:lnTo>
                        <a:pt x="302" y="50"/>
                      </a:lnTo>
                      <a:lnTo>
                        <a:pt x="325" y="52"/>
                      </a:lnTo>
                      <a:lnTo>
                        <a:pt x="347" y="58"/>
                      </a:lnTo>
                      <a:lnTo>
                        <a:pt x="365" y="69"/>
                      </a:lnTo>
                      <a:lnTo>
                        <a:pt x="379" y="86"/>
                      </a:lnTo>
                      <a:lnTo>
                        <a:pt x="386" y="109"/>
                      </a:lnTo>
                      <a:lnTo>
                        <a:pt x="385" y="140"/>
                      </a:lnTo>
                      <a:lnTo>
                        <a:pt x="384" y="141"/>
                      </a:lnTo>
                      <a:lnTo>
                        <a:pt x="384" y="143"/>
                      </a:lnTo>
                      <a:lnTo>
                        <a:pt x="384" y="144"/>
                      </a:lnTo>
                      <a:lnTo>
                        <a:pt x="384" y="147"/>
                      </a:lnTo>
                      <a:lnTo>
                        <a:pt x="378" y="156"/>
                      </a:lnTo>
                      <a:lnTo>
                        <a:pt x="372" y="165"/>
                      </a:lnTo>
                      <a:lnTo>
                        <a:pt x="367" y="175"/>
                      </a:lnTo>
                      <a:lnTo>
                        <a:pt x="361" y="184"/>
                      </a:lnTo>
                      <a:lnTo>
                        <a:pt x="356" y="193"/>
                      </a:lnTo>
                      <a:lnTo>
                        <a:pt x="351" y="202"/>
                      </a:lnTo>
                      <a:lnTo>
                        <a:pt x="346" y="210"/>
                      </a:lnTo>
                      <a:lnTo>
                        <a:pt x="340" y="218"/>
                      </a:lnTo>
                      <a:lnTo>
                        <a:pt x="336" y="226"/>
                      </a:lnTo>
                      <a:lnTo>
                        <a:pt x="330" y="234"/>
                      </a:lnTo>
                      <a:lnTo>
                        <a:pt x="325" y="242"/>
                      </a:lnTo>
                      <a:lnTo>
                        <a:pt x="321" y="249"/>
                      </a:lnTo>
                      <a:lnTo>
                        <a:pt x="315" y="258"/>
                      </a:lnTo>
                      <a:lnTo>
                        <a:pt x="308" y="266"/>
                      </a:lnTo>
                      <a:lnTo>
                        <a:pt x="303" y="274"/>
                      </a:lnTo>
                      <a:lnTo>
                        <a:pt x="299" y="281"/>
                      </a:lnTo>
                      <a:lnTo>
                        <a:pt x="294" y="288"/>
                      </a:lnTo>
                      <a:lnTo>
                        <a:pt x="291" y="293"/>
                      </a:lnTo>
                      <a:lnTo>
                        <a:pt x="288" y="297"/>
                      </a:lnTo>
                      <a:lnTo>
                        <a:pt x="286" y="299"/>
                      </a:lnTo>
                      <a:lnTo>
                        <a:pt x="281" y="308"/>
                      </a:lnTo>
                      <a:lnTo>
                        <a:pt x="276" y="319"/>
                      </a:lnTo>
                      <a:lnTo>
                        <a:pt x="269" y="333"/>
                      </a:lnTo>
                      <a:lnTo>
                        <a:pt x="262" y="348"/>
                      </a:lnTo>
                      <a:lnTo>
                        <a:pt x="257" y="359"/>
                      </a:lnTo>
                      <a:lnTo>
                        <a:pt x="254" y="372"/>
                      </a:lnTo>
                      <a:lnTo>
                        <a:pt x="250" y="382"/>
                      </a:lnTo>
                      <a:lnTo>
                        <a:pt x="247" y="389"/>
                      </a:lnTo>
                      <a:lnTo>
                        <a:pt x="240" y="394"/>
                      </a:lnTo>
                      <a:lnTo>
                        <a:pt x="229" y="396"/>
                      </a:lnTo>
                      <a:lnTo>
                        <a:pt x="216" y="396"/>
                      </a:lnTo>
                      <a:lnTo>
                        <a:pt x="202" y="396"/>
                      </a:lnTo>
                      <a:lnTo>
                        <a:pt x="187" y="395"/>
                      </a:lnTo>
                      <a:lnTo>
                        <a:pt x="172" y="393"/>
                      </a:lnTo>
                      <a:lnTo>
                        <a:pt x="160" y="391"/>
                      </a:lnTo>
                      <a:lnTo>
                        <a:pt x="149" y="389"/>
                      </a:lnTo>
                      <a:lnTo>
                        <a:pt x="143" y="388"/>
                      </a:lnTo>
                      <a:lnTo>
                        <a:pt x="138" y="388"/>
                      </a:lnTo>
                      <a:lnTo>
                        <a:pt x="132" y="388"/>
                      </a:lnTo>
                      <a:lnTo>
                        <a:pt x="126" y="387"/>
                      </a:lnTo>
                      <a:lnTo>
                        <a:pt x="125" y="394"/>
                      </a:lnTo>
                      <a:lnTo>
                        <a:pt x="125" y="402"/>
                      </a:lnTo>
                      <a:lnTo>
                        <a:pt x="125" y="410"/>
                      </a:lnTo>
                      <a:lnTo>
                        <a:pt x="127" y="418"/>
                      </a:lnTo>
                      <a:lnTo>
                        <a:pt x="133" y="431"/>
                      </a:lnTo>
                      <a:lnTo>
                        <a:pt x="141" y="446"/>
                      </a:lnTo>
                      <a:lnTo>
                        <a:pt x="147" y="462"/>
                      </a:lnTo>
                      <a:lnTo>
                        <a:pt x="149" y="480"/>
                      </a:lnTo>
                      <a:lnTo>
                        <a:pt x="149" y="496"/>
                      </a:lnTo>
                      <a:lnTo>
                        <a:pt x="153" y="505"/>
                      </a:lnTo>
                      <a:lnTo>
                        <a:pt x="156" y="512"/>
                      </a:lnTo>
                      <a:lnTo>
                        <a:pt x="161" y="523"/>
                      </a:lnTo>
                      <a:lnTo>
                        <a:pt x="162" y="529"/>
                      </a:lnTo>
                      <a:lnTo>
                        <a:pt x="161" y="536"/>
                      </a:lnTo>
                      <a:lnTo>
                        <a:pt x="157" y="544"/>
                      </a:lnTo>
                      <a:lnTo>
                        <a:pt x="153" y="551"/>
                      </a:lnTo>
                      <a:lnTo>
                        <a:pt x="147" y="559"/>
                      </a:lnTo>
                      <a:lnTo>
                        <a:pt x="140" y="567"/>
                      </a:lnTo>
                      <a:lnTo>
                        <a:pt x="133" y="574"/>
                      </a:lnTo>
                      <a:lnTo>
                        <a:pt x="125" y="581"/>
                      </a:lnTo>
                      <a:lnTo>
                        <a:pt x="117" y="588"/>
                      </a:lnTo>
                      <a:lnTo>
                        <a:pt x="111" y="596"/>
                      </a:lnTo>
                      <a:lnTo>
                        <a:pt x="105" y="605"/>
                      </a:lnTo>
                      <a:lnTo>
                        <a:pt x="102" y="615"/>
                      </a:lnTo>
                      <a:lnTo>
                        <a:pt x="99" y="625"/>
                      </a:lnTo>
                      <a:lnTo>
                        <a:pt x="95" y="635"/>
                      </a:lnTo>
                      <a:lnTo>
                        <a:pt x="93" y="646"/>
                      </a:lnTo>
                      <a:lnTo>
                        <a:pt x="90" y="655"/>
                      </a:lnTo>
                      <a:lnTo>
                        <a:pt x="88" y="663"/>
                      </a:lnTo>
                      <a:lnTo>
                        <a:pt x="86" y="669"/>
                      </a:lnTo>
                      <a:lnTo>
                        <a:pt x="85" y="674"/>
                      </a:lnTo>
                      <a:lnTo>
                        <a:pt x="81" y="679"/>
                      </a:lnTo>
                      <a:lnTo>
                        <a:pt x="77" y="684"/>
                      </a:lnTo>
                      <a:lnTo>
                        <a:pt x="71" y="690"/>
                      </a:lnTo>
                      <a:lnTo>
                        <a:pt x="62" y="700"/>
                      </a:lnTo>
                      <a:lnTo>
                        <a:pt x="49" y="712"/>
                      </a:lnTo>
                      <a:lnTo>
                        <a:pt x="38" y="726"/>
                      </a:lnTo>
                      <a:lnTo>
                        <a:pt x="31" y="740"/>
                      </a:lnTo>
                      <a:lnTo>
                        <a:pt x="27" y="754"/>
                      </a:lnTo>
                      <a:lnTo>
                        <a:pt x="27" y="768"/>
                      </a:lnTo>
                      <a:close/>
                    </a:path>
                  </a:pathLst>
                </a:custGeom>
                <a:solidFill>
                  <a:srgbClr val="FFFFFF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5983" name="Freeform 143"/>
                <p:cNvSpPr>
                  <a:spLocks/>
                </p:cNvSpPr>
                <p:nvPr/>
              </p:nvSpPr>
              <p:spPr bwMode="auto">
                <a:xfrm>
                  <a:off x="3515" y="2602"/>
                  <a:ext cx="292" cy="395"/>
                </a:xfrm>
                <a:custGeom>
                  <a:avLst/>
                  <a:gdLst/>
                  <a:ahLst/>
                  <a:cxnLst>
                    <a:cxn ang="0">
                      <a:pos x="198" y="345"/>
                    </a:cxn>
                    <a:cxn ang="0">
                      <a:pos x="251" y="325"/>
                    </a:cxn>
                    <a:cxn ang="0">
                      <a:pos x="290" y="293"/>
                    </a:cxn>
                    <a:cxn ang="0">
                      <a:pos x="343" y="229"/>
                    </a:cxn>
                    <a:cxn ang="0">
                      <a:pos x="347" y="123"/>
                    </a:cxn>
                    <a:cxn ang="0">
                      <a:pos x="393" y="113"/>
                    </a:cxn>
                    <a:cxn ang="0">
                      <a:pos x="396" y="128"/>
                    </a:cxn>
                    <a:cxn ang="0">
                      <a:pos x="435" y="127"/>
                    </a:cxn>
                    <a:cxn ang="0">
                      <a:pos x="499" y="120"/>
                    </a:cxn>
                    <a:cxn ang="0">
                      <a:pos x="533" y="181"/>
                    </a:cxn>
                    <a:cxn ang="0">
                      <a:pos x="535" y="214"/>
                    </a:cxn>
                    <a:cxn ang="0">
                      <a:pos x="541" y="240"/>
                    </a:cxn>
                    <a:cxn ang="0">
                      <a:pos x="553" y="340"/>
                    </a:cxn>
                    <a:cxn ang="0">
                      <a:pos x="582" y="399"/>
                    </a:cxn>
                    <a:cxn ang="0">
                      <a:pos x="548" y="457"/>
                    </a:cxn>
                    <a:cxn ang="0">
                      <a:pos x="525" y="469"/>
                    </a:cxn>
                    <a:cxn ang="0">
                      <a:pos x="496" y="524"/>
                    </a:cxn>
                    <a:cxn ang="0">
                      <a:pos x="467" y="595"/>
                    </a:cxn>
                    <a:cxn ang="0">
                      <a:pos x="380" y="704"/>
                    </a:cxn>
                    <a:cxn ang="0">
                      <a:pos x="281" y="789"/>
                    </a:cxn>
                    <a:cxn ang="0">
                      <a:pos x="250" y="774"/>
                    </a:cxn>
                    <a:cxn ang="0">
                      <a:pos x="240" y="788"/>
                    </a:cxn>
                    <a:cxn ang="0">
                      <a:pos x="225" y="752"/>
                    </a:cxn>
                    <a:cxn ang="0">
                      <a:pos x="273" y="727"/>
                    </a:cxn>
                    <a:cxn ang="0">
                      <a:pos x="312" y="691"/>
                    </a:cxn>
                    <a:cxn ang="0">
                      <a:pos x="343" y="638"/>
                    </a:cxn>
                    <a:cxn ang="0">
                      <a:pos x="355" y="611"/>
                    </a:cxn>
                    <a:cxn ang="0">
                      <a:pos x="370" y="562"/>
                    </a:cxn>
                    <a:cxn ang="0">
                      <a:pos x="380" y="527"/>
                    </a:cxn>
                    <a:cxn ang="0">
                      <a:pos x="349" y="503"/>
                    </a:cxn>
                    <a:cxn ang="0">
                      <a:pos x="306" y="475"/>
                    </a:cxn>
                    <a:cxn ang="0">
                      <a:pos x="270" y="442"/>
                    </a:cxn>
                    <a:cxn ang="0">
                      <a:pos x="232" y="401"/>
                    </a:cxn>
                    <a:cxn ang="0">
                      <a:pos x="205" y="370"/>
                    </a:cxn>
                    <a:cxn ang="0">
                      <a:pos x="140" y="319"/>
                    </a:cxn>
                    <a:cxn ang="0">
                      <a:pos x="59" y="190"/>
                    </a:cxn>
                    <a:cxn ang="0">
                      <a:pos x="29" y="115"/>
                    </a:cxn>
                    <a:cxn ang="0">
                      <a:pos x="0" y="52"/>
                    </a:cxn>
                    <a:cxn ang="0">
                      <a:pos x="29" y="51"/>
                    </a:cxn>
                    <a:cxn ang="0">
                      <a:pos x="74" y="74"/>
                    </a:cxn>
                    <a:cxn ang="0">
                      <a:pos x="114" y="76"/>
                    </a:cxn>
                    <a:cxn ang="0">
                      <a:pos x="153" y="62"/>
                    </a:cxn>
                    <a:cxn ang="0">
                      <a:pos x="193" y="52"/>
                    </a:cxn>
                    <a:cxn ang="0">
                      <a:pos x="230" y="48"/>
                    </a:cxn>
                    <a:cxn ang="0">
                      <a:pos x="269" y="51"/>
                    </a:cxn>
                    <a:cxn ang="0">
                      <a:pos x="300" y="21"/>
                    </a:cxn>
                    <a:cxn ang="0">
                      <a:pos x="360" y="0"/>
                    </a:cxn>
                    <a:cxn ang="0">
                      <a:pos x="347" y="86"/>
                    </a:cxn>
                    <a:cxn ang="0">
                      <a:pos x="338" y="171"/>
                    </a:cxn>
                    <a:cxn ang="0">
                      <a:pos x="297" y="268"/>
                    </a:cxn>
                    <a:cxn ang="0">
                      <a:pos x="242" y="305"/>
                    </a:cxn>
                    <a:cxn ang="0">
                      <a:pos x="190" y="311"/>
                    </a:cxn>
                    <a:cxn ang="0">
                      <a:pos x="133" y="298"/>
                    </a:cxn>
                    <a:cxn ang="0">
                      <a:pos x="90" y="261"/>
                    </a:cxn>
                    <a:cxn ang="0">
                      <a:pos x="144" y="313"/>
                    </a:cxn>
                  </a:cxnLst>
                  <a:rect l="0" t="0" r="r" b="b"/>
                  <a:pathLst>
                    <a:path w="584" h="791">
                      <a:moveTo>
                        <a:pt x="160" y="319"/>
                      </a:moveTo>
                      <a:lnTo>
                        <a:pt x="163" y="322"/>
                      </a:lnTo>
                      <a:lnTo>
                        <a:pt x="169" y="328"/>
                      </a:lnTo>
                      <a:lnTo>
                        <a:pt x="175" y="332"/>
                      </a:lnTo>
                      <a:lnTo>
                        <a:pt x="182" y="337"/>
                      </a:lnTo>
                      <a:lnTo>
                        <a:pt x="190" y="342"/>
                      </a:lnTo>
                      <a:lnTo>
                        <a:pt x="198" y="345"/>
                      </a:lnTo>
                      <a:lnTo>
                        <a:pt x="206" y="347"/>
                      </a:lnTo>
                      <a:lnTo>
                        <a:pt x="215" y="347"/>
                      </a:lnTo>
                      <a:lnTo>
                        <a:pt x="223" y="345"/>
                      </a:lnTo>
                      <a:lnTo>
                        <a:pt x="231" y="342"/>
                      </a:lnTo>
                      <a:lnTo>
                        <a:pt x="238" y="337"/>
                      </a:lnTo>
                      <a:lnTo>
                        <a:pt x="245" y="331"/>
                      </a:lnTo>
                      <a:lnTo>
                        <a:pt x="251" y="325"/>
                      </a:lnTo>
                      <a:lnTo>
                        <a:pt x="256" y="320"/>
                      </a:lnTo>
                      <a:lnTo>
                        <a:pt x="261" y="314"/>
                      </a:lnTo>
                      <a:lnTo>
                        <a:pt x="266" y="308"/>
                      </a:lnTo>
                      <a:lnTo>
                        <a:pt x="270" y="305"/>
                      </a:lnTo>
                      <a:lnTo>
                        <a:pt x="277" y="301"/>
                      </a:lnTo>
                      <a:lnTo>
                        <a:pt x="284" y="298"/>
                      </a:lnTo>
                      <a:lnTo>
                        <a:pt x="290" y="293"/>
                      </a:lnTo>
                      <a:lnTo>
                        <a:pt x="301" y="284"/>
                      </a:lnTo>
                      <a:lnTo>
                        <a:pt x="312" y="275"/>
                      </a:lnTo>
                      <a:lnTo>
                        <a:pt x="320" y="266"/>
                      </a:lnTo>
                      <a:lnTo>
                        <a:pt x="327" y="255"/>
                      </a:lnTo>
                      <a:lnTo>
                        <a:pt x="332" y="246"/>
                      </a:lnTo>
                      <a:lnTo>
                        <a:pt x="338" y="237"/>
                      </a:lnTo>
                      <a:lnTo>
                        <a:pt x="343" y="229"/>
                      </a:lnTo>
                      <a:lnTo>
                        <a:pt x="347" y="221"/>
                      </a:lnTo>
                      <a:lnTo>
                        <a:pt x="352" y="201"/>
                      </a:lnTo>
                      <a:lnTo>
                        <a:pt x="351" y="176"/>
                      </a:lnTo>
                      <a:lnTo>
                        <a:pt x="347" y="152"/>
                      </a:lnTo>
                      <a:lnTo>
                        <a:pt x="345" y="130"/>
                      </a:lnTo>
                      <a:lnTo>
                        <a:pt x="346" y="128"/>
                      </a:lnTo>
                      <a:lnTo>
                        <a:pt x="347" y="123"/>
                      </a:lnTo>
                      <a:lnTo>
                        <a:pt x="351" y="120"/>
                      </a:lnTo>
                      <a:lnTo>
                        <a:pt x="354" y="116"/>
                      </a:lnTo>
                      <a:lnTo>
                        <a:pt x="380" y="109"/>
                      </a:lnTo>
                      <a:lnTo>
                        <a:pt x="374" y="117"/>
                      </a:lnTo>
                      <a:lnTo>
                        <a:pt x="376" y="116"/>
                      </a:lnTo>
                      <a:lnTo>
                        <a:pt x="383" y="114"/>
                      </a:lnTo>
                      <a:lnTo>
                        <a:pt x="393" y="113"/>
                      </a:lnTo>
                      <a:lnTo>
                        <a:pt x="406" y="114"/>
                      </a:lnTo>
                      <a:lnTo>
                        <a:pt x="404" y="115"/>
                      </a:lnTo>
                      <a:lnTo>
                        <a:pt x="399" y="118"/>
                      </a:lnTo>
                      <a:lnTo>
                        <a:pt x="395" y="122"/>
                      </a:lnTo>
                      <a:lnTo>
                        <a:pt x="391" y="127"/>
                      </a:lnTo>
                      <a:lnTo>
                        <a:pt x="393" y="127"/>
                      </a:lnTo>
                      <a:lnTo>
                        <a:pt x="396" y="128"/>
                      </a:lnTo>
                      <a:lnTo>
                        <a:pt x="398" y="129"/>
                      </a:lnTo>
                      <a:lnTo>
                        <a:pt x="401" y="129"/>
                      </a:lnTo>
                      <a:lnTo>
                        <a:pt x="405" y="129"/>
                      </a:lnTo>
                      <a:lnTo>
                        <a:pt x="411" y="129"/>
                      </a:lnTo>
                      <a:lnTo>
                        <a:pt x="418" y="128"/>
                      </a:lnTo>
                      <a:lnTo>
                        <a:pt x="428" y="127"/>
                      </a:lnTo>
                      <a:lnTo>
                        <a:pt x="435" y="127"/>
                      </a:lnTo>
                      <a:lnTo>
                        <a:pt x="443" y="127"/>
                      </a:lnTo>
                      <a:lnTo>
                        <a:pt x="453" y="125"/>
                      </a:lnTo>
                      <a:lnTo>
                        <a:pt x="464" y="125"/>
                      </a:lnTo>
                      <a:lnTo>
                        <a:pt x="473" y="124"/>
                      </a:lnTo>
                      <a:lnTo>
                        <a:pt x="483" y="123"/>
                      </a:lnTo>
                      <a:lnTo>
                        <a:pt x="492" y="122"/>
                      </a:lnTo>
                      <a:lnTo>
                        <a:pt x="499" y="120"/>
                      </a:lnTo>
                      <a:lnTo>
                        <a:pt x="506" y="135"/>
                      </a:lnTo>
                      <a:lnTo>
                        <a:pt x="508" y="146"/>
                      </a:lnTo>
                      <a:lnTo>
                        <a:pt x="510" y="156"/>
                      </a:lnTo>
                      <a:lnTo>
                        <a:pt x="512" y="164"/>
                      </a:lnTo>
                      <a:lnTo>
                        <a:pt x="519" y="171"/>
                      </a:lnTo>
                      <a:lnTo>
                        <a:pt x="527" y="176"/>
                      </a:lnTo>
                      <a:lnTo>
                        <a:pt x="533" y="181"/>
                      </a:lnTo>
                      <a:lnTo>
                        <a:pt x="535" y="182"/>
                      </a:lnTo>
                      <a:lnTo>
                        <a:pt x="527" y="186"/>
                      </a:lnTo>
                      <a:lnTo>
                        <a:pt x="544" y="207"/>
                      </a:lnTo>
                      <a:lnTo>
                        <a:pt x="540" y="205"/>
                      </a:lnTo>
                      <a:lnTo>
                        <a:pt x="531" y="201"/>
                      </a:lnTo>
                      <a:lnTo>
                        <a:pt x="528" y="202"/>
                      </a:lnTo>
                      <a:lnTo>
                        <a:pt x="535" y="214"/>
                      </a:lnTo>
                      <a:lnTo>
                        <a:pt x="545" y="230"/>
                      </a:lnTo>
                      <a:lnTo>
                        <a:pt x="550" y="240"/>
                      </a:lnTo>
                      <a:lnTo>
                        <a:pt x="550" y="246"/>
                      </a:lnTo>
                      <a:lnTo>
                        <a:pt x="550" y="247"/>
                      </a:lnTo>
                      <a:lnTo>
                        <a:pt x="548" y="245"/>
                      </a:lnTo>
                      <a:lnTo>
                        <a:pt x="543" y="240"/>
                      </a:lnTo>
                      <a:lnTo>
                        <a:pt x="541" y="240"/>
                      </a:lnTo>
                      <a:lnTo>
                        <a:pt x="542" y="252"/>
                      </a:lnTo>
                      <a:lnTo>
                        <a:pt x="550" y="268"/>
                      </a:lnTo>
                      <a:lnTo>
                        <a:pt x="558" y="279"/>
                      </a:lnTo>
                      <a:lnTo>
                        <a:pt x="563" y="291"/>
                      </a:lnTo>
                      <a:lnTo>
                        <a:pt x="560" y="305"/>
                      </a:lnTo>
                      <a:lnTo>
                        <a:pt x="554" y="322"/>
                      </a:lnTo>
                      <a:lnTo>
                        <a:pt x="553" y="340"/>
                      </a:lnTo>
                      <a:lnTo>
                        <a:pt x="557" y="360"/>
                      </a:lnTo>
                      <a:lnTo>
                        <a:pt x="565" y="377"/>
                      </a:lnTo>
                      <a:lnTo>
                        <a:pt x="574" y="389"/>
                      </a:lnTo>
                      <a:lnTo>
                        <a:pt x="580" y="393"/>
                      </a:lnTo>
                      <a:lnTo>
                        <a:pt x="583" y="393"/>
                      </a:lnTo>
                      <a:lnTo>
                        <a:pt x="584" y="392"/>
                      </a:lnTo>
                      <a:lnTo>
                        <a:pt x="582" y="399"/>
                      </a:lnTo>
                      <a:lnTo>
                        <a:pt x="575" y="411"/>
                      </a:lnTo>
                      <a:lnTo>
                        <a:pt x="568" y="422"/>
                      </a:lnTo>
                      <a:lnTo>
                        <a:pt x="566" y="429"/>
                      </a:lnTo>
                      <a:lnTo>
                        <a:pt x="565" y="438"/>
                      </a:lnTo>
                      <a:lnTo>
                        <a:pt x="561" y="446"/>
                      </a:lnTo>
                      <a:lnTo>
                        <a:pt x="554" y="452"/>
                      </a:lnTo>
                      <a:lnTo>
                        <a:pt x="548" y="457"/>
                      </a:lnTo>
                      <a:lnTo>
                        <a:pt x="540" y="461"/>
                      </a:lnTo>
                      <a:lnTo>
                        <a:pt x="534" y="463"/>
                      </a:lnTo>
                      <a:lnTo>
                        <a:pt x="529" y="465"/>
                      </a:lnTo>
                      <a:lnTo>
                        <a:pt x="527" y="465"/>
                      </a:lnTo>
                      <a:lnTo>
                        <a:pt x="526" y="466"/>
                      </a:lnTo>
                      <a:lnTo>
                        <a:pt x="526" y="467"/>
                      </a:lnTo>
                      <a:lnTo>
                        <a:pt x="525" y="469"/>
                      </a:lnTo>
                      <a:lnTo>
                        <a:pt x="523" y="470"/>
                      </a:lnTo>
                      <a:lnTo>
                        <a:pt x="517" y="484"/>
                      </a:lnTo>
                      <a:lnTo>
                        <a:pt x="512" y="497"/>
                      </a:lnTo>
                      <a:lnTo>
                        <a:pt x="507" y="505"/>
                      </a:lnTo>
                      <a:lnTo>
                        <a:pt x="502" y="511"/>
                      </a:lnTo>
                      <a:lnTo>
                        <a:pt x="498" y="518"/>
                      </a:lnTo>
                      <a:lnTo>
                        <a:pt x="496" y="524"/>
                      </a:lnTo>
                      <a:lnTo>
                        <a:pt x="493" y="531"/>
                      </a:lnTo>
                      <a:lnTo>
                        <a:pt x="490" y="538"/>
                      </a:lnTo>
                      <a:lnTo>
                        <a:pt x="485" y="546"/>
                      </a:lnTo>
                      <a:lnTo>
                        <a:pt x="482" y="557"/>
                      </a:lnTo>
                      <a:lnTo>
                        <a:pt x="479" y="568"/>
                      </a:lnTo>
                      <a:lnTo>
                        <a:pt x="473" y="581"/>
                      </a:lnTo>
                      <a:lnTo>
                        <a:pt x="467" y="595"/>
                      </a:lnTo>
                      <a:lnTo>
                        <a:pt x="460" y="608"/>
                      </a:lnTo>
                      <a:lnTo>
                        <a:pt x="450" y="622"/>
                      </a:lnTo>
                      <a:lnTo>
                        <a:pt x="438" y="637"/>
                      </a:lnTo>
                      <a:lnTo>
                        <a:pt x="424" y="652"/>
                      </a:lnTo>
                      <a:lnTo>
                        <a:pt x="411" y="668"/>
                      </a:lnTo>
                      <a:lnTo>
                        <a:pt x="396" y="687"/>
                      </a:lnTo>
                      <a:lnTo>
                        <a:pt x="380" y="704"/>
                      </a:lnTo>
                      <a:lnTo>
                        <a:pt x="362" y="722"/>
                      </a:lnTo>
                      <a:lnTo>
                        <a:pt x="344" y="741"/>
                      </a:lnTo>
                      <a:lnTo>
                        <a:pt x="324" y="759"/>
                      </a:lnTo>
                      <a:lnTo>
                        <a:pt x="302" y="776"/>
                      </a:lnTo>
                      <a:lnTo>
                        <a:pt x="294" y="782"/>
                      </a:lnTo>
                      <a:lnTo>
                        <a:pt x="288" y="785"/>
                      </a:lnTo>
                      <a:lnTo>
                        <a:pt x="281" y="789"/>
                      </a:lnTo>
                      <a:lnTo>
                        <a:pt x="275" y="790"/>
                      </a:lnTo>
                      <a:lnTo>
                        <a:pt x="269" y="791"/>
                      </a:lnTo>
                      <a:lnTo>
                        <a:pt x="263" y="791"/>
                      </a:lnTo>
                      <a:lnTo>
                        <a:pt x="256" y="790"/>
                      </a:lnTo>
                      <a:lnTo>
                        <a:pt x="251" y="788"/>
                      </a:lnTo>
                      <a:lnTo>
                        <a:pt x="250" y="781"/>
                      </a:lnTo>
                      <a:lnTo>
                        <a:pt x="250" y="774"/>
                      </a:lnTo>
                      <a:lnTo>
                        <a:pt x="251" y="769"/>
                      </a:lnTo>
                      <a:lnTo>
                        <a:pt x="251" y="767"/>
                      </a:lnTo>
                      <a:lnTo>
                        <a:pt x="246" y="771"/>
                      </a:lnTo>
                      <a:lnTo>
                        <a:pt x="244" y="774"/>
                      </a:lnTo>
                      <a:lnTo>
                        <a:pt x="243" y="779"/>
                      </a:lnTo>
                      <a:lnTo>
                        <a:pt x="243" y="787"/>
                      </a:lnTo>
                      <a:lnTo>
                        <a:pt x="240" y="788"/>
                      </a:lnTo>
                      <a:lnTo>
                        <a:pt x="238" y="787"/>
                      </a:lnTo>
                      <a:lnTo>
                        <a:pt x="236" y="784"/>
                      </a:lnTo>
                      <a:lnTo>
                        <a:pt x="233" y="783"/>
                      </a:lnTo>
                      <a:lnTo>
                        <a:pt x="230" y="780"/>
                      </a:lnTo>
                      <a:lnTo>
                        <a:pt x="228" y="772"/>
                      </a:lnTo>
                      <a:lnTo>
                        <a:pt x="227" y="761"/>
                      </a:lnTo>
                      <a:lnTo>
                        <a:pt x="225" y="752"/>
                      </a:lnTo>
                      <a:lnTo>
                        <a:pt x="227" y="748"/>
                      </a:lnTo>
                      <a:lnTo>
                        <a:pt x="230" y="744"/>
                      </a:lnTo>
                      <a:lnTo>
                        <a:pt x="236" y="739"/>
                      </a:lnTo>
                      <a:lnTo>
                        <a:pt x="244" y="736"/>
                      </a:lnTo>
                      <a:lnTo>
                        <a:pt x="253" y="733"/>
                      </a:lnTo>
                      <a:lnTo>
                        <a:pt x="262" y="729"/>
                      </a:lnTo>
                      <a:lnTo>
                        <a:pt x="273" y="727"/>
                      </a:lnTo>
                      <a:lnTo>
                        <a:pt x="283" y="725"/>
                      </a:lnTo>
                      <a:lnTo>
                        <a:pt x="288" y="721"/>
                      </a:lnTo>
                      <a:lnTo>
                        <a:pt x="292" y="716"/>
                      </a:lnTo>
                      <a:lnTo>
                        <a:pt x="298" y="710"/>
                      </a:lnTo>
                      <a:lnTo>
                        <a:pt x="304" y="703"/>
                      </a:lnTo>
                      <a:lnTo>
                        <a:pt x="307" y="697"/>
                      </a:lnTo>
                      <a:lnTo>
                        <a:pt x="312" y="691"/>
                      </a:lnTo>
                      <a:lnTo>
                        <a:pt x="315" y="685"/>
                      </a:lnTo>
                      <a:lnTo>
                        <a:pt x="319" y="680"/>
                      </a:lnTo>
                      <a:lnTo>
                        <a:pt x="324" y="670"/>
                      </a:lnTo>
                      <a:lnTo>
                        <a:pt x="330" y="661"/>
                      </a:lnTo>
                      <a:lnTo>
                        <a:pt x="336" y="652"/>
                      </a:lnTo>
                      <a:lnTo>
                        <a:pt x="340" y="643"/>
                      </a:lnTo>
                      <a:lnTo>
                        <a:pt x="343" y="638"/>
                      </a:lnTo>
                      <a:lnTo>
                        <a:pt x="345" y="633"/>
                      </a:lnTo>
                      <a:lnTo>
                        <a:pt x="347" y="628"/>
                      </a:lnTo>
                      <a:lnTo>
                        <a:pt x="350" y="624"/>
                      </a:lnTo>
                      <a:lnTo>
                        <a:pt x="352" y="620"/>
                      </a:lnTo>
                      <a:lnTo>
                        <a:pt x="353" y="616"/>
                      </a:lnTo>
                      <a:lnTo>
                        <a:pt x="354" y="613"/>
                      </a:lnTo>
                      <a:lnTo>
                        <a:pt x="355" y="611"/>
                      </a:lnTo>
                      <a:lnTo>
                        <a:pt x="355" y="607"/>
                      </a:lnTo>
                      <a:lnTo>
                        <a:pt x="357" y="603"/>
                      </a:lnTo>
                      <a:lnTo>
                        <a:pt x="359" y="598"/>
                      </a:lnTo>
                      <a:lnTo>
                        <a:pt x="360" y="592"/>
                      </a:lnTo>
                      <a:lnTo>
                        <a:pt x="362" y="585"/>
                      </a:lnTo>
                      <a:lnTo>
                        <a:pt x="366" y="574"/>
                      </a:lnTo>
                      <a:lnTo>
                        <a:pt x="370" y="562"/>
                      </a:lnTo>
                      <a:lnTo>
                        <a:pt x="373" y="553"/>
                      </a:lnTo>
                      <a:lnTo>
                        <a:pt x="374" y="549"/>
                      </a:lnTo>
                      <a:lnTo>
                        <a:pt x="375" y="547"/>
                      </a:lnTo>
                      <a:lnTo>
                        <a:pt x="375" y="547"/>
                      </a:lnTo>
                      <a:lnTo>
                        <a:pt x="376" y="543"/>
                      </a:lnTo>
                      <a:lnTo>
                        <a:pt x="377" y="535"/>
                      </a:lnTo>
                      <a:lnTo>
                        <a:pt x="380" y="527"/>
                      </a:lnTo>
                      <a:lnTo>
                        <a:pt x="381" y="519"/>
                      </a:lnTo>
                      <a:lnTo>
                        <a:pt x="382" y="513"/>
                      </a:lnTo>
                      <a:lnTo>
                        <a:pt x="375" y="511"/>
                      </a:lnTo>
                      <a:lnTo>
                        <a:pt x="368" y="509"/>
                      </a:lnTo>
                      <a:lnTo>
                        <a:pt x="361" y="507"/>
                      </a:lnTo>
                      <a:lnTo>
                        <a:pt x="355" y="505"/>
                      </a:lnTo>
                      <a:lnTo>
                        <a:pt x="349" y="503"/>
                      </a:lnTo>
                      <a:lnTo>
                        <a:pt x="343" y="499"/>
                      </a:lnTo>
                      <a:lnTo>
                        <a:pt x="336" y="496"/>
                      </a:lnTo>
                      <a:lnTo>
                        <a:pt x="330" y="492"/>
                      </a:lnTo>
                      <a:lnTo>
                        <a:pt x="323" y="489"/>
                      </a:lnTo>
                      <a:lnTo>
                        <a:pt x="317" y="484"/>
                      </a:lnTo>
                      <a:lnTo>
                        <a:pt x="312" y="480"/>
                      </a:lnTo>
                      <a:lnTo>
                        <a:pt x="306" y="475"/>
                      </a:lnTo>
                      <a:lnTo>
                        <a:pt x="301" y="472"/>
                      </a:lnTo>
                      <a:lnTo>
                        <a:pt x="298" y="467"/>
                      </a:lnTo>
                      <a:lnTo>
                        <a:pt x="294" y="462"/>
                      </a:lnTo>
                      <a:lnTo>
                        <a:pt x="291" y="459"/>
                      </a:lnTo>
                      <a:lnTo>
                        <a:pt x="284" y="453"/>
                      </a:lnTo>
                      <a:lnTo>
                        <a:pt x="277" y="447"/>
                      </a:lnTo>
                      <a:lnTo>
                        <a:pt x="270" y="442"/>
                      </a:lnTo>
                      <a:lnTo>
                        <a:pt x="263" y="435"/>
                      </a:lnTo>
                      <a:lnTo>
                        <a:pt x="256" y="428"/>
                      </a:lnTo>
                      <a:lnTo>
                        <a:pt x="250" y="421"/>
                      </a:lnTo>
                      <a:lnTo>
                        <a:pt x="243" y="414"/>
                      </a:lnTo>
                      <a:lnTo>
                        <a:pt x="237" y="407"/>
                      </a:lnTo>
                      <a:lnTo>
                        <a:pt x="235" y="405"/>
                      </a:lnTo>
                      <a:lnTo>
                        <a:pt x="232" y="401"/>
                      </a:lnTo>
                      <a:lnTo>
                        <a:pt x="230" y="399"/>
                      </a:lnTo>
                      <a:lnTo>
                        <a:pt x="228" y="397"/>
                      </a:lnTo>
                      <a:lnTo>
                        <a:pt x="220" y="389"/>
                      </a:lnTo>
                      <a:lnTo>
                        <a:pt x="214" y="382"/>
                      </a:lnTo>
                      <a:lnTo>
                        <a:pt x="209" y="376"/>
                      </a:lnTo>
                      <a:lnTo>
                        <a:pt x="206" y="373"/>
                      </a:lnTo>
                      <a:lnTo>
                        <a:pt x="205" y="370"/>
                      </a:lnTo>
                      <a:lnTo>
                        <a:pt x="201" y="368"/>
                      </a:lnTo>
                      <a:lnTo>
                        <a:pt x="198" y="365"/>
                      </a:lnTo>
                      <a:lnTo>
                        <a:pt x="192" y="360"/>
                      </a:lnTo>
                      <a:lnTo>
                        <a:pt x="182" y="352"/>
                      </a:lnTo>
                      <a:lnTo>
                        <a:pt x="169" y="342"/>
                      </a:lnTo>
                      <a:lnTo>
                        <a:pt x="155" y="330"/>
                      </a:lnTo>
                      <a:lnTo>
                        <a:pt x="140" y="319"/>
                      </a:lnTo>
                      <a:lnTo>
                        <a:pt x="125" y="306"/>
                      </a:lnTo>
                      <a:lnTo>
                        <a:pt x="110" y="292"/>
                      </a:lnTo>
                      <a:lnTo>
                        <a:pt x="98" y="278"/>
                      </a:lnTo>
                      <a:lnTo>
                        <a:pt x="86" y="265"/>
                      </a:lnTo>
                      <a:lnTo>
                        <a:pt x="68" y="235"/>
                      </a:lnTo>
                      <a:lnTo>
                        <a:pt x="60" y="210"/>
                      </a:lnTo>
                      <a:lnTo>
                        <a:pt x="59" y="190"/>
                      </a:lnTo>
                      <a:lnTo>
                        <a:pt x="59" y="168"/>
                      </a:lnTo>
                      <a:lnTo>
                        <a:pt x="56" y="160"/>
                      </a:lnTo>
                      <a:lnTo>
                        <a:pt x="50" y="150"/>
                      </a:lnTo>
                      <a:lnTo>
                        <a:pt x="44" y="139"/>
                      </a:lnTo>
                      <a:lnTo>
                        <a:pt x="36" y="129"/>
                      </a:lnTo>
                      <a:lnTo>
                        <a:pt x="31" y="121"/>
                      </a:lnTo>
                      <a:lnTo>
                        <a:pt x="29" y="115"/>
                      </a:lnTo>
                      <a:lnTo>
                        <a:pt x="27" y="110"/>
                      </a:lnTo>
                      <a:lnTo>
                        <a:pt x="25" y="105"/>
                      </a:lnTo>
                      <a:lnTo>
                        <a:pt x="21" y="95"/>
                      </a:lnTo>
                      <a:lnTo>
                        <a:pt x="15" y="84"/>
                      </a:lnTo>
                      <a:lnTo>
                        <a:pt x="8" y="72"/>
                      </a:lnTo>
                      <a:lnTo>
                        <a:pt x="2" y="61"/>
                      </a:lnTo>
                      <a:lnTo>
                        <a:pt x="0" y="52"/>
                      </a:lnTo>
                      <a:lnTo>
                        <a:pt x="1" y="47"/>
                      </a:lnTo>
                      <a:lnTo>
                        <a:pt x="6" y="46"/>
                      </a:lnTo>
                      <a:lnTo>
                        <a:pt x="13" y="47"/>
                      </a:lnTo>
                      <a:lnTo>
                        <a:pt x="16" y="47"/>
                      </a:lnTo>
                      <a:lnTo>
                        <a:pt x="19" y="48"/>
                      </a:lnTo>
                      <a:lnTo>
                        <a:pt x="24" y="49"/>
                      </a:lnTo>
                      <a:lnTo>
                        <a:pt x="29" y="51"/>
                      </a:lnTo>
                      <a:lnTo>
                        <a:pt x="34" y="53"/>
                      </a:lnTo>
                      <a:lnTo>
                        <a:pt x="40" y="55"/>
                      </a:lnTo>
                      <a:lnTo>
                        <a:pt x="47" y="59"/>
                      </a:lnTo>
                      <a:lnTo>
                        <a:pt x="55" y="62"/>
                      </a:lnTo>
                      <a:lnTo>
                        <a:pt x="60" y="66"/>
                      </a:lnTo>
                      <a:lnTo>
                        <a:pt x="67" y="69"/>
                      </a:lnTo>
                      <a:lnTo>
                        <a:pt x="74" y="74"/>
                      </a:lnTo>
                      <a:lnTo>
                        <a:pt x="82" y="77"/>
                      </a:lnTo>
                      <a:lnTo>
                        <a:pt x="88" y="81"/>
                      </a:lnTo>
                      <a:lnTo>
                        <a:pt x="95" y="83"/>
                      </a:lnTo>
                      <a:lnTo>
                        <a:pt x="101" y="84"/>
                      </a:lnTo>
                      <a:lnTo>
                        <a:pt x="106" y="82"/>
                      </a:lnTo>
                      <a:lnTo>
                        <a:pt x="109" y="79"/>
                      </a:lnTo>
                      <a:lnTo>
                        <a:pt x="114" y="76"/>
                      </a:lnTo>
                      <a:lnTo>
                        <a:pt x="121" y="72"/>
                      </a:lnTo>
                      <a:lnTo>
                        <a:pt x="128" y="70"/>
                      </a:lnTo>
                      <a:lnTo>
                        <a:pt x="132" y="69"/>
                      </a:lnTo>
                      <a:lnTo>
                        <a:pt x="137" y="67"/>
                      </a:lnTo>
                      <a:lnTo>
                        <a:pt x="143" y="66"/>
                      </a:lnTo>
                      <a:lnTo>
                        <a:pt x="147" y="63"/>
                      </a:lnTo>
                      <a:lnTo>
                        <a:pt x="153" y="62"/>
                      </a:lnTo>
                      <a:lnTo>
                        <a:pt x="159" y="60"/>
                      </a:lnTo>
                      <a:lnTo>
                        <a:pt x="163" y="59"/>
                      </a:lnTo>
                      <a:lnTo>
                        <a:pt x="169" y="58"/>
                      </a:lnTo>
                      <a:lnTo>
                        <a:pt x="176" y="56"/>
                      </a:lnTo>
                      <a:lnTo>
                        <a:pt x="182" y="54"/>
                      </a:lnTo>
                      <a:lnTo>
                        <a:pt x="187" y="53"/>
                      </a:lnTo>
                      <a:lnTo>
                        <a:pt x="193" y="52"/>
                      </a:lnTo>
                      <a:lnTo>
                        <a:pt x="199" y="51"/>
                      </a:lnTo>
                      <a:lnTo>
                        <a:pt x="204" y="51"/>
                      </a:lnTo>
                      <a:lnTo>
                        <a:pt x="209" y="49"/>
                      </a:lnTo>
                      <a:lnTo>
                        <a:pt x="214" y="49"/>
                      </a:lnTo>
                      <a:lnTo>
                        <a:pt x="220" y="48"/>
                      </a:lnTo>
                      <a:lnTo>
                        <a:pt x="225" y="48"/>
                      </a:lnTo>
                      <a:lnTo>
                        <a:pt x="230" y="48"/>
                      </a:lnTo>
                      <a:lnTo>
                        <a:pt x="236" y="48"/>
                      </a:lnTo>
                      <a:lnTo>
                        <a:pt x="243" y="49"/>
                      </a:lnTo>
                      <a:lnTo>
                        <a:pt x="248" y="51"/>
                      </a:lnTo>
                      <a:lnTo>
                        <a:pt x="254" y="52"/>
                      </a:lnTo>
                      <a:lnTo>
                        <a:pt x="258" y="53"/>
                      </a:lnTo>
                      <a:lnTo>
                        <a:pt x="263" y="53"/>
                      </a:lnTo>
                      <a:lnTo>
                        <a:pt x="269" y="51"/>
                      </a:lnTo>
                      <a:lnTo>
                        <a:pt x="274" y="48"/>
                      </a:lnTo>
                      <a:lnTo>
                        <a:pt x="277" y="45"/>
                      </a:lnTo>
                      <a:lnTo>
                        <a:pt x="281" y="40"/>
                      </a:lnTo>
                      <a:lnTo>
                        <a:pt x="285" y="36"/>
                      </a:lnTo>
                      <a:lnTo>
                        <a:pt x="289" y="31"/>
                      </a:lnTo>
                      <a:lnTo>
                        <a:pt x="293" y="26"/>
                      </a:lnTo>
                      <a:lnTo>
                        <a:pt x="300" y="21"/>
                      </a:lnTo>
                      <a:lnTo>
                        <a:pt x="308" y="16"/>
                      </a:lnTo>
                      <a:lnTo>
                        <a:pt x="317" y="12"/>
                      </a:lnTo>
                      <a:lnTo>
                        <a:pt x="328" y="7"/>
                      </a:lnTo>
                      <a:lnTo>
                        <a:pt x="338" y="3"/>
                      </a:lnTo>
                      <a:lnTo>
                        <a:pt x="347" y="1"/>
                      </a:lnTo>
                      <a:lnTo>
                        <a:pt x="354" y="0"/>
                      </a:lnTo>
                      <a:lnTo>
                        <a:pt x="360" y="0"/>
                      </a:lnTo>
                      <a:lnTo>
                        <a:pt x="361" y="10"/>
                      </a:lnTo>
                      <a:lnTo>
                        <a:pt x="355" y="26"/>
                      </a:lnTo>
                      <a:lnTo>
                        <a:pt x="349" y="46"/>
                      </a:lnTo>
                      <a:lnTo>
                        <a:pt x="347" y="61"/>
                      </a:lnTo>
                      <a:lnTo>
                        <a:pt x="349" y="70"/>
                      </a:lnTo>
                      <a:lnTo>
                        <a:pt x="350" y="77"/>
                      </a:lnTo>
                      <a:lnTo>
                        <a:pt x="347" y="86"/>
                      </a:lnTo>
                      <a:lnTo>
                        <a:pt x="342" y="100"/>
                      </a:lnTo>
                      <a:lnTo>
                        <a:pt x="336" y="107"/>
                      </a:lnTo>
                      <a:lnTo>
                        <a:pt x="332" y="112"/>
                      </a:lnTo>
                      <a:lnTo>
                        <a:pt x="331" y="115"/>
                      </a:lnTo>
                      <a:lnTo>
                        <a:pt x="330" y="116"/>
                      </a:lnTo>
                      <a:lnTo>
                        <a:pt x="336" y="146"/>
                      </a:lnTo>
                      <a:lnTo>
                        <a:pt x="338" y="171"/>
                      </a:lnTo>
                      <a:lnTo>
                        <a:pt x="336" y="194"/>
                      </a:lnTo>
                      <a:lnTo>
                        <a:pt x="328" y="219"/>
                      </a:lnTo>
                      <a:lnTo>
                        <a:pt x="323" y="228"/>
                      </a:lnTo>
                      <a:lnTo>
                        <a:pt x="317" y="238"/>
                      </a:lnTo>
                      <a:lnTo>
                        <a:pt x="311" y="248"/>
                      </a:lnTo>
                      <a:lnTo>
                        <a:pt x="304" y="259"/>
                      </a:lnTo>
                      <a:lnTo>
                        <a:pt x="297" y="268"/>
                      </a:lnTo>
                      <a:lnTo>
                        <a:pt x="290" y="276"/>
                      </a:lnTo>
                      <a:lnTo>
                        <a:pt x="284" y="283"/>
                      </a:lnTo>
                      <a:lnTo>
                        <a:pt x="279" y="288"/>
                      </a:lnTo>
                      <a:lnTo>
                        <a:pt x="270" y="294"/>
                      </a:lnTo>
                      <a:lnTo>
                        <a:pt x="261" y="300"/>
                      </a:lnTo>
                      <a:lnTo>
                        <a:pt x="251" y="304"/>
                      </a:lnTo>
                      <a:lnTo>
                        <a:pt x="242" y="305"/>
                      </a:lnTo>
                      <a:lnTo>
                        <a:pt x="232" y="306"/>
                      </a:lnTo>
                      <a:lnTo>
                        <a:pt x="223" y="305"/>
                      </a:lnTo>
                      <a:lnTo>
                        <a:pt x="216" y="304"/>
                      </a:lnTo>
                      <a:lnTo>
                        <a:pt x="209" y="302"/>
                      </a:lnTo>
                      <a:lnTo>
                        <a:pt x="204" y="307"/>
                      </a:lnTo>
                      <a:lnTo>
                        <a:pt x="198" y="309"/>
                      </a:lnTo>
                      <a:lnTo>
                        <a:pt x="190" y="311"/>
                      </a:lnTo>
                      <a:lnTo>
                        <a:pt x="183" y="312"/>
                      </a:lnTo>
                      <a:lnTo>
                        <a:pt x="174" y="311"/>
                      </a:lnTo>
                      <a:lnTo>
                        <a:pt x="166" y="309"/>
                      </a:lnTo>
                      <a:lnTo>
                        <a:pt x="155" y="307"/>
                      </a:lnTo>
                      <a:lnTo>
                        <a:pt x="146" y="305"/>
                      </a:lnTo>
                      <a:lnTo>
                        <a:pt x="140" y="301"/>
                      </a:lnTo>
                      <a:lnTo>
                        <a:pt x="133" y="298"/>
                      </a:lnTo>
                      <a:lnTo>
                        <a:pt x="125" y="293"/>
                      </a:lnTo>
                      <a:lnTo>
                        <a:pt x="117" y="288"/>
                      </a:lnTo>
                      <a:lnTo>
                        <a:pt x="110" y="282"/>
                      </a:lnTo>
                      <a:lnTo>
                        <a:pt x="102" y="275"/>
                      </a:lnTo>
                      <a:lnTo>
                        <a:pt x="95" y="268"/>
                      </a:lnTo>
                      <a:lnTo>
                        <a:pt x="88" y="260"/>
                      </a:lnTo>
                      <a:lnTo>
                        <a:pt x="90" y="261"/>
                      </a:lnTo>
                      <a:lnTo>
                        <a:pt x="92" y="266"/>
                      </a:lnTo>
                      <a:lnTo>
                        <a:pt x="95" y="271"/>
                      </a:lnTo>
                      <a:lnTo>
                        <a:pt x="101" y="278"/>
                      </a:lnTo>
                      <a:lnTo>
                        <a:pt x="109" y="288"/>
                      </a:lnTo>
                      <a:lnTo>
                        <a:pt x="118" y="296"/>
                      </a:lnTo>
                      <a:lnTo>
                        <a:pt x="130" y="305"/>
                      </a:lnTo>
                      <a:lnTo>
                        <a:pt x="144" y="313"/>
                      </a:lnTo>
                      <a:lnTo>
                        <a:pt x="147" y="314"/>
                      </a:lnTo>
                      <a:lnTo>
                        <a:pt x="151" y="316"/>
                      </a:lnTo>
                      <a:lnTo>
                        <a:pt x="155" y="317"/>
                      </a:lnTo>
                      <a:lnTo>
                        <a:pt x="160" y="319"/>
                      </a:lnTo>
                      <a:close/>
                    </a:path>
                  </a:pathLst>
                </a:custGeom>
                <a:solidFill>
                  <a:srgbClr val="FFFFFF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5984" name="Freeform 144"/>
                <p:cNvSpPr>
                  <a:spLocks/>
                </p:cNvSpPr>
                <p:nvPr/>
              </p:nvSpPr>
              <p:spPr bwMode="auto">
                <a:xfrm>
                  <a:off x="3602" y="2757"/>
                  <a:ext cx="38" cy="11"/>
                </a:xfrm>
                <a:custGeom>
                  <a:avLst/>
                  <a:gdLst/>
                  <a:ahLst/>
                  <a:cxnLst>
                    <a:cxn ang="0">
                      <a:pos x="0" y="9"/>
                    </a:cxn>
                    <a:cxn ang="0">
                      <a:pos x="5" y="9"/>
                    </a:cxn>
                    <a:cxn ang="0">
                      <a:pos x="11" y="9"/>
                    </a:cxn>
                    <a:cxn ang="0">
                      <a:pos x="16" y="8"/>
                    </a:cxn>
                    <a:cxn ang="0">
                      <a:pos x="21" y="5"/>
                    </a:cxn>
                    <a:cxn ang="0">
                      <a:pos x="27" y="3"/>
                    </a:cxn>
                    <a:cxn ang="0">
                      <a:pos x="33" y="2"/>
                    </a:cxn>
                    <a:cxn ang="0">
                      <a:pos x="39" y="2"/>
                    </a:cxn>
                    <a:cxn ang="0">
                      <a:pos x="44" y="2"/>
                    </a:cxn>
                    <a:cxn ang="0">
                      <a:pos x="48" y="2"/>
                    </a:cxn>
                    <a:cxn ang="0">
                      <a:pos x="50" y="2"/>
                    </a:cxn>
                    <a:cxn ang="0">
                      <a:pos x="57" y="1"/>
                    </a:cxn>
                    <a:cxn ang="0">
                      <a:pos x="72" y="1"/>
                    </a:cxn>
                    <a:cxn ang="0">
                      <a:pos x="73" y="1"/>
                    </a:cxn>
                    <a:cxn ang="0">
                      <a:pos x="74" y="1"/>
                    </a:cxn>
                    <a:cxn ang="0">
                      <a:pos x="74" y="1"/>
                    </a:cxn>
                    <a:cxn ang="0">
                      <a:pos x="76" y="0"/>
                    </a:cxn>
                    <a:cxn ang="0">
                      <a:pos x="73" y="3"/>
                    </a:cxn>
                    <a:cxn ang="0">
                      <a:pos x="66" y="10"/>
                    </a:cxn>
                    <a:cxn ang="0">
                      <a:pos x="57" y="17"/>
                    </a:cxn>
                    <a:cxn ang="0">
                      <a:pos x="44" y="21"/>
                    </a:cxn>
                    <a:cxn ang="0">
                      <a:pos x="39" y="23"/>
                    </a:cxn>
                    <a:cxn ang="0">
                      <a:pos x="33" y="23"/>
                    </a:cxn>
                    <a:cxn ang="0">
                      <a:pos x="27" y="23"/>
                    </a:cxn>
                    <a:cxn ang="0">
                      <a:pos x="23" y="21"/>
                    </a:cxn>
                    <a:cxn ang="0">
                      <a:pos x="17" y="19"/>
                    </a:cxn>
                    <a:cxn ang="0">
                      <a:pos x="11" y="17"/>
                    </a:cxn>
                    <a:cxn ang="0">
                      <a:pos x="5" y="13"/>
                    </a:cxn>
                    <a:cxn ang="0">
                      <a:pos x="0" y="9"/>
                    </a:cxn>
                  </a:cxnLst>
                  <a:rect l="0" t="0" r="r" b="b"/>
                  <a:pathLst>
                    <a:path w="76" h="23">
                      <a:moveTo>
                        <a:pt x="0" y="9"/>
                      </a:moveTo>
                      <a:lnTo>
                        <a:pt x="5" y="9"/>
                      </a:lnTo>
                      <a:lnTo>
                        <a:pt x="11" y="9"/>
                      </a:lnTo>
                      <a:lnTo>
                        <a:pt x="16" y="8"/>
                      </a:lnTo>
                      <a:lnTo>
                        <a:pt x="21" y="5"/>
                      </a:lnTo>
                      <a:lnTo>
                        <a:pt x="27" y="3"/>
                      </a:lnTo>
                      <a:lnTo>
                        <a:pt x="33" y="2"/>
                      </a:lnTo>
                      <a:lnTo>
                        <a:pt x="39" y="2"/>
                      </a:lnTo>
                      <a:lnTo>
                        <a:pt x="44" y="2"/>
                      </a:lnTo>
                      <a:lnTo>
                        <a:pt x="48" y="2"/>
                      </a:lnTo>
                      <a:lnTo>
                        <a:pt x="50" y="2"/>
                      </a:lnTo>
                      <a:lnTo>
                        <a:pt x="57" y="1"/>
                      </a:lnTo>
                      <a:lnTo>
                        <a:pt x="72" y="1"/>
                      </a:lnTo>
                      <a:lnTo>
                        <a:pt x="73" y="1"/>
                      </a:lnTo>
                      <a:lnTo>
                        <a:pt x="74" y="1"/>
                      </a:lnTo>
                      <a:lnTo>
                        <a:pt x="74" y="1"/>
                      </a:lnTo>
                      <a:lnTo>
                        <a:pt x="76" y="0"/>
                      </a:lnTo>
                      <a:lnTo>
                        <a:pt x="73" y="3"/>
                      </a:lnTo>
                      <a:lnTo>
                        <a:pt x="66" y="10"/>
                      </a:lnTo>
                      <a:lnTo>
                        <a:pt x="57" y="17"/>
                      </a:lnTo>
                      <a:lnTo>
                        <a:pt x="44" y="21"/>
                      </a:lnTo>
                      <a:lnTo>
                        <a:pt x="39" y="23"/>
                      </a:lnTo>
                      <a:lnTo>
                        <a:pt x="33" y="23"/>
                      </a:lnTo>
                      <a:lnTo>
                        <a:pt x="27" y="23"/>
                      </a:lnTo>
                      <a:lnTo>
                        <a:pt x="23" y="21"/>
                      </a:lnTo>
                      <a:lnTo>
                        <a:pt x="17" y="19"/>
                      </a:lnTo>
                      <a:lnTo>
                        <a:pt x="11" y="17"/>
                      </a:lnTo>
                      <a:lnTo>
                        <a:pt x="5" y="13"/>
                      </a:lnTo>
                      <a:lnTo>
                        <a:pt x="0" y="9"/>
                      </a:lnTo>
                      <a:close/>
                    </a:path>
                  </a:pathLst>
                </a:custGeom>
                <a:solidFill>
                  <a:srgbClr val="FFFFFF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5985" name="Freeform 145"/>
                <p:cNvSpPr>
                  <a:spLocks/>
                </p:cNvSpPr>
                <p:nvPr/>
              </p:nvSpPr>
              <p:spPr bwMode="auto">
                <a:xfrm>
                  <a:off x="3765" y="2643"/>
                  <a:ext cx="231" cy="198"/>
                </a:xfrm>
                <a:custGeom>
                  <a:avLst/>
                  <a:gdLst/>
                  <a:ahLst/>
                  <a:cxnLst>
                    <a:cxn ang="0">
                      <a:pos x="55" y="392"/>
                    </a:cxn>
                    <a:cxn ang="0">
                      <a:pos x="102" y="395"/>
                    </a:cxn>
                    <a:cxn ang="0">
                      <a:pos x="145" y="395"/>
                    </a:cxn>
                    <a:cxn ang="0">
                      <a:pos x="184" y="393"/>
                    </a:cxn>
                    <a:cxn ang="0">
                      <a:pos x="217" y="390"/>
                    </a:cxn>
                    <a:cxn ang="0">
                      <a:pos x="248" y="387"/>
                    </a:cxn>
                    <a:cxn ang="0">
                      <a:pos x="284" y="391"/>
                    </a:cxn>
                    <a:cxn ang="0">
                      <a:pos x="305" y="393"/>
                    </a:cxn>
                    <a:cxn ang="0">
                      <a:pos x="321" y="391"/>
                    </a:cxn>
                    <a:cxn ang="0">
                      <a:pos x="328" y="375"/>
                    </a:cxn>
                    <a:cxn ang="0">
                      <a:pos x="350" y="333"/>
                    </a:cxn>
                    <a:cxn ang="0">
                      <a:pos x="378" y="305"/>
                    </a:cxn>
                    <a:cxn ang="0">
                      <a:pos x="387" y="290"/>
                    </a:cxn>
                    <a:cxn ang="0">
                      <a:pos x="394" y="267"/>
                    </a:cxn>
                    <a:cxn ang="0">
                      <a:pos x="403" y="236"/>
                    </a:cxn>
                    <a:cxn ang="0">
                      <a:pos x="418" y="209"/>
                    </a:cxn>
                    <a:cxn ang="0">
                      <a:pos x="441" y="188"/>
                    </a:cxn>
                    <a:cxn ang="0">
                      <a:pos x="458" y="165"/>
                    </a:cxn>
                    <a:cxn ang="0">
                      <a:pos x="462" y="144"/>
                    </a:cxn>
                    <a:cxn ang="0">
                      <a:pos x="450" y="117"/>
                    </a:cxn>
                    <a:cxn ang="0">
                      <a:pos x="442" y="67"/>
                    </a:cxn>
                    <a:cxn ang="0">
                      <a:pos x="426" y="31"/>
                    </a:cxn>
                    <a:cxn ang="0">
                      <a:pos x="427" y="8"/>
                    </a:cxn>
                    <a:cxn ang="0">
                      <a:pos x="401" y="7"/>
                    </a:cxn>
                    <a:cxn ang="0">
                      <a:pos x="375" y="6"/>
                    </a:cxn>
                    <a:cxn ang="0">
                      <a:pos x="354" y="4"/>
                    </a:cxn>
                    <a:cxn ang="0">
                      <a:pos x="334" y="2"/>
                    </a:cxn>
                    <a:cxn ang="0">
                      <a:pos x="316" y="1"/>
                    </a:cxn>
                    <a:cxn ang="0">
                      <a:pos x="288" y="0"/>
                    </a:cxn>
                    <a:cxn ang="0">
                      <a:pos x="260" y="0"/>
                    </a:cxn>
                    <a:cxn ang="0">
                      <a:pos x="236" y="0"/>
                    </a:cxn>
                    <a:cxn ang="0">
                      <a:pos x="206" y="0"/>
                    </a:cxn>
                    <a:cxn ang="0">
                      <a:pos x="187" y="0"/>
                    </a:cxn>
                    <a:cxn ang="0">
                      <a:pos x="176" y="0"/>
                    </a:cxn>
                    <a:cxn ang="0">
                      <a:pos x="174" y="0"/>
                    </a:cxn>
                    <a:cxn ang="0">
                      <a:pos x="149" y="0"/>
                    </a:cxn>
                    <a:cxn ang="0">
                      <a:pos x="137" y="1"/>
                    </a:cxn>
                    <a:cxn ang="0">
                      <a:pos x="116" y="4"/>
                    </a:cxn>
                    <a:cxn ang="0">
                      <a:pos x="85" y="11"/>
                    </a:cxn>
                    <a:cxn ang="0">
                      <a:pos x="55" y="18"/>
                    </a:cxn>
                    <a:cxn ang="0">
                      <a:pos x="31" y="25"/>
                    </a:cxn>
                    <a:cxn ang="0">
                      <a:pos x="13" y="32"/>
                    </a:cxn>
                    <a:cxn ang="0">
                      <a:pos x="3" y="35"/>
                    </a:cxn>
                    <a:cxn ang="0">
                      <a:pos x="1" y="37"/>
                    </a:cxn>
                    <a:cxn ang="0">
                      <a:pos x="9" y="63"/>
                    </a:cxn>
                    <a:cxn ang="0">
                      <a:pos x="20" y="88"/>
                    </a:cxn>
                    <a:cxn ang="0">
                      <a:pos x="36" y="99"/>
                    </a:cxn>
                    <a:cxn ang="0">
                      <a:pos x="41" y="122"/>
                    </a:cxn>
                    <a:cxn ang="0">
                      <a:pos x="36" y="131"/>
                    </a:cxn>
                    <a:cxn ang="0">
                      <a:pos x="51" y="163"/>
                    </a:cxn>
                    <a:cxn ang="0">
                      <a:pos x="44" y="157"/>
                    </a:cxn>
                    <a:cxn ang="0">
                      <a:pos x="51" y="185"/>
                    </a:cxn>
                    <a:cxn ang="0">
                      <a:pos x="61" y="222"/>
                    </a:cxn>
                    <a:cxn ang="0">
                      <a:pos x="58" y="277"/>
                    </a:cxn>
                    <a:cxn ang="0">
                      <a:pos x="81" y="310"/>
                    </a:cxn>
                    <a:cxn ang="0">
                      <a:pos x="83" y="316"/>
                    </a:cxn>
                    <a:cxn ang="0">
                      <a:pos x="67" y="346"/>
                    </a:cxn>
                    <a:cxn ang="0">
                      <a:pos x="55" y="369"/>
                    </a:cxn>
                    <a:cxn ang="0">
                      <a:pos x="35" y="380"/>
                    </a:cxn>
                    <a:cxn ang="0">
                      <a:pos x="27" y="383"/>
                    </a:cxn>
                    <a:cxn ang="0">
                      <a:pos x="24" y="387"/>
                    </a:cxn>
                  </a:cxnLst>
                  <a:rect l="0" t="0" r="r" b="b"/>
                  <a:pathLst>
                    <a:path w="463" h="397">
                      <a:moveTo>
                        <a:pt x="24" y="387"/>
                      </a:moveTo>
                      <a:lnTo>
                        <a:pt x="41" y="390"/>
                      </a:lnTo>
                      <a:lnTo>
                        <a:pt x="55" y="392"/>
                      </a:lnTo>
                      <a:lnTo>
                        <a:pt x="72" y="394"/>
                      </a:lnTo>
                      <a:lnTo>
                        <a:pt x="87" y="395"/>
                      </a:lnTo>
                      <a:lnTo>
                        <a:pt x="102" y="395"/>
                      </a:lnTo>
                      <a:lnTo>
                        <a:pt x="116" y="397"/>
                      </a:lnTo>
                      <a:lnTo>
                        <a:pt x="131" y="397"/>
                      </a:lnTo>
                      <a:lnTo>
                        <a:pt x="145" y="395"/>
                      </a:lnTo>
                      <a:lnTo>
                        <a:pt x="159" y="395"/>
                      </a:lnTo>
                      <a:lnTo>
                        <a:pt x="172" y="394"/>
                      </a:lnTo>
                      <a:lnTo>
                        <a:pt x="184" y="393"/>
                      </a:lnTo>
                      <a:lnTo>
                        <a:pt x="196" y="392"/>
                      </a:lnTo>
                      <a:lnTo>
                        <a:pt x="206" y="391"/>
                      </a:lnTo>
                      <a:lnTo>
                        <a:pt x="217" y="390"/>
                      </a:lnTo>
                      <a:lnTo>
                        <a:pt x="225" y="387"/>
                      </a:lnTo>
                      <a:lnTo>
                        <a:pt x="233" y="386"/>
                      </a:lnTo>
                      <a:lnTo>
                        <a:pt x="248" y="387"/>
                      </a:lnTo>
                      <a:lnTo>
                        <a:pt x="261" y="389"/>
                      </a:lnTo>
                      <a:lnTo>
                        <a:pt x="274" y="390"/>
                      </a:lnTo>
                      <a:lnTo>
                        <a:pt x="284" y="391"/>
                      </a:lnTo>
                      <a:lnTo>
                        <a:pt x="293" y="393"/>
                      </a:lnTo>
                      <a:lnTo>
                        <a:pt x="299" y="393"/>
                      </a:lnTo>
                      <a:lnTo>
                        <a:pt x="305" y="393"/>
                      </a:lnTo>
                      <a:lnTo>
                        <a:pt x="309" y="393"/>
                      </a:lnTo>
                      <a:lnTo>
                        <a:pt x="317" y="392"/>
                      </a:lnTo>
                      <a:lnTo>
                        <a:pt x="321" y="391"/>
                      </a:lnTo>
                      <a:lnTo>
                        <a:pt x="325" y="389"/>
                      </a:lnTo>
                      <a:lnTo>
                        <a:pt x="328" y="389"/>
                      </a:lnTo>
                      <a:lnTo>
                        <a:pt x="328" y="375"/>
                      </a:lnTo>
                      <a:lnTo>
                        <a:pt x="332" y="361"/>
                      </a:lnTo>
                      <a:lnTo>
                        <a:pt x="339" y="347"/>
                      </a:lnTo>
                      <a:lnTo>
                        <a:pt x="350" y="333"/>
                      </a:lnTo>
                      <a:lnTo>
                        <a:pt x="363" y="321"/>
                      </a:lnTo>
                      <a:lnTo>
                        <a:pt x="372" y="311"/>
                      </a:lnTo>
                      <a:lnTo>
                        <a:pt x="378" y="305"/>
                      </a:lnTo>
                      <a:lnTo>
                        <a:pt x="382" y="300"/>
                      </a:lnTo>
                      <a:lnTo>
                        <a:pt x="386" y="295"/>
                      </a:lnTo>
                      <a:lnTo>
                        <a:pt x="387" y="290"/>
                      </a:lnTo>
                      <a:lnTo>
                        <a:pt x="389" y="284"/>
                      </a:lnTo>
                      <a:lnTo>
                        <a:pt x="391" y="276"/>
                      </a:lnTo>
                      <a:lnTo>
                        <a:pt x="394" y="267"/>
                      </a:lnTo>
                      <a:lnTo>
                        <a:pt x="396" y="256"/>
                      </a:lnTo>
                      <a:lnTo>
                        <a:pt x="400" y="246"/>
                      </a:lnTo>
                      <a:lnTo>
                        <a:pt x="403" y="236"/>
                      </a:lnTo>
                      <a:lnTo>
                        <a:pt x="406" y="226"/>
                      </a:lnTo>
                      <a:lnTo>
                        <a:pt x="412" y="217"/>
                      </a:lnTo>
                      <a:lnTo>
                        <a:pt x="418" y="209"/>
                      </a:lnTo>
                      <a:lnTo>
                        <a:pt x="426" y="202"/>
                      </a:lnTo>
                      <a:lnTo>
                        <a:pt x="434" y="195"/>
                      </a:lnTo>
                      <a:lnTo>
                        <a:pt x="441" y="188"/>
                      </a:lnTo>
                      <a:lnTo>
                        <a:pt x="448" y="180"/>
                      </a:lnTo>
                      <a:lnTo>
                        <a:pt x="454" y="172"/>
                      </a:lnTo>
                      <a:lnTo>
                        <a:pt x="458" y="165"/>
                      </a:lnTo>
                      <a:lnTo>
                        <a:pt x="462" y="157"/>
                      </a:lnTo>
                      <a:lnTo>
                        <a:pt x="463" y="150"/>
                      </a:lnTo>
                      <a:lnTo>
                        <a:pt x="462" y="144"/>
                      </a:lnTo>
                      <a:lnTo>
                        <a:pt x="457" y="133"/>
                      </a:lnTo>
                      <a:lnTo>
                        <a:pt x="454" y="126"/>
                      </a:lnTo>
                      <a:lnTo>
                        <a:pt x="450" y="117"/>
                      </a:lnTo>
                      <a:lnTo>
                        <a:pt x="450" y="101"/>
                      </a:lnTo>
                      <a:lnTo>
                        <a:pt x="448" y="83"/>
                      </a:lnTo>
                      <a:lnTo>
                        <a:pt x="442" y="67"/>
                      </a:lnTo>
                      <a:lnTo>
                        <a:pt x="434" y="52"/>
                      </a:lnTo>
                      <a:lnTo>
                        <a:pt x="428" y="39"/>
                      </a:lnTo>
                      <a:lnTo>
                        <a:pt x="426" y="31"/>
                      </a:lnTo>
                      <a:lnTo>
                        <a:pt x="426" y="23"/>
                      </a:lnTo>
                      <a:lnTo>
                        <a:pt x="426" y="15"/>
                      </a:lnTo>
                      <a:lnTo>
                        <a:pt x="427" y="8"/>
                      </a:lnTo>
                      <a:lnTo>
                        <a:pt x="418" y="8"/>
                      </a:lnTo>
                      <a:lnTo>
                        <a:pt x="409" y="7"/>
                      </a:lnTo>
                      <a:lnTo>
                        <a:pt x="401" y="7"/>
                      </a:lnTo>
                      <a:lnTo>
                        <a:pt x="393" y="6"/>
                      </a:lnTo>
                      <a:lnTo>
                        <a:pt x="383" y="6"/>
                      </a:lnTo>
                      <a:lnTo>
                        <a:pt x="375" y="6"/>
                      </a:lnTo>
                      <a:lnTo>
                        <a:pt x="368" y="4"/>
                      </a:lnTo>
                      <a:lnTo>
                        <a:pt x="360" y="4"/>
                      </a:lnTo>
                      <a:lnTo>
                        <a:pt x="354" y="4"/>
                      </a:lnTo>
                      <a:lnTo>
                        <a:pt x="347" y="3"/>
                      </a:lnTo>
                      <a:lnTo>
                        <a:pt x="340" y="3"/>
                      </a:lnTo>
                      <a:lnTo>
                        <a:pt x="334" y="2"/>
                      </a:lnTo>
                      <a:lnTo>
                        <a:pt x="327" y="2"/>
                      </a:lnTo>
                      <a:lnTo>
                        <a:pt x="321" y="2"/>
                      </a:lnTo>
                      <a:lnTo>
                        <a:pt x="316" y="1"/>
                      </a:lnTo>
                      <a:lnTo>
                        <a:pt x="310" y="1"/>
                      </a:lnTo>
                      <a:lnTo>
                        <a:pt x="298" y="1"/>
                      </a:lnTo>
                      <a:lnTo>
                        <a:pt x="288" y="0"/>
                      </a:lnTo>
                      <a:lnTo>
                        <a:pt x="278" y="0"/>
                      </a:lnTo>
                      <a:lnTo>
                        <a:pt x="268" y="0"/>
                      </a:lnTo>
                      <a:lnTo>
                        <a:pt x="260" y="0"/>
                      </a:lnTo>
                      <a:lnTo>
                        <a:pt x="251" y="0"/>
                      </a:lnTo>
                      <a:lnTo>
                        <a:pt x="244" y="0"/>
                      </a:lnTo>
                      <a:lnTo>
                        <a:pt x="236" y="0"/>
                      </a:lnTo>
                      <a:lnTo>
                        <a:pt x="225" y="0"/>
                      </a:lnTo>
                      <a:lnTo>
                        <a:pt x="215" y="0"/>
                      </a:lnTo>
                      <a:lnTo>
                        <a:pt x="206" y="0"/>
                      </a:lnTo>
                      <a:lnTo>
                        <a:pt x="199" y="0"/>
                      </a:lnTo>
                      <a:lnTo>
                        <a:pt x="192" y="0"/>
                      </a:lnTo>
                      <a:lnTo>
                        <a:pt x="187" y="0"/>
                      </a:lnTo>
                      <a:lnTo>
                        <a:pt x="182" y="0"/>
                      </a:lnTo>
                      <a:lnTo>
                        <a:pt x="177" y="0"/>
                      </a:lnTo>
                      <a:lnTo>
                        <a:pt x="176" y="0"/>
                      </a:lnTo>
                      <a:lnTo>
                        <a:pt x="176" y="0"/>
                      </a:lnTo>
                      <a:lnTo>
                        <a:pt x="175" y="0"/>
                      </a:lnTo>
                      <a:lnTo>
                        <a:pt x="174" y="0"/>
                      </a:lnTo>
                      <a:lnTo>
                        <a:pt x="162" y="0"/>
                      </a:lnTo>
                      <a:lnTo>
                        <a:pt x="154" y="0"/>
                      </a:lnTo>
                      <a:lnTo>
                        <a:pt x="149" y="0"/>
                      </a:lnTo>
                      <a:lnTo>
                        <a:pt x="145" y="0"/>
                      </a:lnTo>
                      <a:lnTo>
                        <a:pt x="141" y="0"/>
                      </a:lnTo>
                      <a:lnTo>
                        <a:pt x="137" y="1"/>
                      </a:lnTo>
                      <a:lnTo>
                        <a:pt x="131" y="1"/>
                      </a:lnTo>
                      <a:lnTo>
                        <a:pt x="123" y="3"/>
                      </a:lnTo>
                      <a:lnTo>
                        <a:pt x="116" y="4"/>
                      </a:lnTo>
                      <a:lnTo>
                        <a:pt x="107" y="7"/>
                      </a:lnTo>
                      <a:lnTo>
                        <a:pt x="97" y="9"/>
                      </a:lnTo>
                      <a:lnTo>
                        <a:pt x="85" y="11"/>
                      </a:lnTo>
                      <a:lnTo>
                        <a:pt x="74" y="14"/>
                      </a:lnTo>
                      <a:lnTo>
                        <a:pt x="64" y="16"/>
                      </a:lnTo>
                      <a:lnTo>
                        <a:pt x="55" y="18"/>
                      </a:lnTo>
                      <a:lnTo>
                        <a:pt x="50" y="19"/>
                      </a:lnTo>
                      <a:lnTo>
                        <a:pt x="41" y="23"/>
                      </a:lnTo>
                      <a:lnTo>
                        <a:pt x="31" y="25"/>
                      </a:lnTo>
                      <a:lnTo>
                        <a:pt x="24" y="27"/>
                      </a:lnTo>
                      <a:lnTo>
                        <a:pt x="18" y="30"/>
                      </a:lnTo>
                      <a:lnTo>
                        <a:pt x="13" y="32"/>
                      </a:lnTo>
                      <a:lnTo>
                        <a:pt x="8" y="33"/>
                      </a:lnTo>
                      <a:lnTo>
                        <a:pt x="5" y="34"/>
                      </a:lnTo>
                      <a:lnTo>
                        <a:pt x="3" y="35"/>
                      </a:lnTo>
                      <a:lnTo>
                        <a:pt x="1" y="37"/>
                      </a:lnTo>
                      <a:lnTo>
                        <a:pt x="1" y="37"/>
                      </a:lnTo>
                      <a:lnTo>
                        <a:pt x="1" y="37"/>
                      </a:lnTo>
                      <a:lnTo>
                        <a:pt x="0" y="37"/>
                      </a:lnTo>
                      <a:lnTo>
                        <a:pt x="7" y="52"/>
                      </a:lnTo>
                      <a:lnTo>
                        <a:pt x="9" y="63"/>
                      </a:lnTo>
                      <a:lnTo>
                        <a:pt x="11" y="73"/>
                      </a:lnTo>
                      <a:lnTo>
                        <a:pt x="13" y="81"/>
                      </a:lnTo>
                      <a:lnTo>
                        <a:pt x="20" y="88"/>
                      </a:lnTo>
                      <a:lnTo>
                        <a:pt x="28" y="93"/>
                      </a:lnTo>
                      <a:lnTo>
                        <a:pt x="34" y="98"/>
                      </a:lnTo>
                      <a:lnTo>
                        <a:pt x="36" y="99"/>
                      </a:lnTo>
                      <a:lnTo>
                        <a:pt x="28" y="103"/>
                      </a:lnTo>
                      <a:lnTo>
                        <a:pt x="45" y="124"/>
                      </a:lnTo>
                      <a:lnTo>
                        <a:pt x="41" y="122"/>
                      </a:lnTo>
                      <a:lnTo>
                        <a:pt x="32" y="118"/>
                      </a:lnTo>
                      <a:lnTo>
                        <a:pt x="29" y="119"/>
                      </a:lnTo>
                      <a:lnTo>
                        <a:pt x="36" y="131"/>
                      </a:lnTo>
                      <a:lnTo>
                        <a:pt x="46" y="147"/>
                      </a:lnTo>
                      <a:lnTo>
                        <a:pt x="51" y="157"/>
                      </a:lnTo>
                      <a:lnTo>
                        <a:pt x="51" y="163"/>
                      </a:lnTo>
                      <a:lnTo>
                        <a:pt x="51" y="164"/>
                      </a:lnTo>
                      <a:lnTo>
                        <a:pt x="49" y="162"/>
                      </a:lnTo>
                      <a:lnTo>
                        <a:pt x="44" y="157"/>
                      </a:lnTo>
                      <a:lnTo>
                        <a:pt x="42" y="157"/>
                      </a:lnTo>
                      <a:lnTo>
                        <a:pt x="43" y="169"/>
                      </a:lnTo>
                      <a:lnTo>
                        <a:pt x="51" y="185"/>
                      </a:lnTo>
                      <a:lnTo>
                        <a:pt x="59" y="196"/>
                      </a:lnTo>
                      <a:lnTo>
                        <a:pt x="64" y="208"/>
                      </a:lnTo>
                      <a:lnTo>
                        <a:pt x="61" y="222"/>
                      </a:lnTo>
                      <a:lnTo>
                        <a:pt x="55" y="239"/>
                      </a:lnTo>
                      <a:lnTo>
                        <a:pt x="54" y="257"/>
                      </a:lnTo>
                      <a:lnTo>
                        <a:pt x="58" y="277"/>
                      </a:lnTo>
                      <a:lnTo>
                        <a:pt x="66" y="294"/>
                      </a:lnTo>
                      <a:lnTo>
                        <a:pt x="75" y="306"/>
                      </a:lnTo>
                      <a:lnTo>
                        <a:pt x="81" y="310"/>
                      </a:lnTo>
                      <a:lnTo>
                        <a:pt x="84" y="310"/>
                      </a:lnTo>
                      <a:lnTo>
                        <a:pt x="85" y="309"/>
                      </a:lnTo>
                      <a:lnTo>
                        <a:pt x="83" y="316"/>
                      </a:lnTo>
                      <a:lnTo>
                        <a:pt x="76" y="328"/>
                      </a:lnTo>
                      <a:lnTo>
                        <a:pt x="69" y="339"/>
                      </a:lnTo>
                      <a:lnTo>
                        <a:pt x="67" y="346"/>
                      </a:lnTo>
                      <a:lnTo>
                        <a:pt x="66" y="355"/>
                      </a:lnTo>
                      <a:lnTo>
                        <a:pt x="62" y="363"/>
                      </a:lnTo>
                      <a:lnTo>
                        <a:pt x="55" y="369"/>
                      </a:lnTo>
                      <a:lnTo>
                        <a:pt x="49" y="374"/>
                      </a:lnTo>
                      <a:lnTo>
                        <a:pt x="41" y="378"/>
                      </a:lnTo>
                      <a:lnTo>
                        <a:pt x="35" y="380"/>
                      </a:lnTo>
                      <a:lnTo>
                        <a:pt x="30" y="382"/>
                      </a:lnTo>
                      <a:lnTo>
                        <a:pt x="28" y="382"/>
                      </a:lnTo>
                      <a:lnTo>
                        <a:pt x="27" y="383"/>
                      </a:lnTo>
                      <a:lnTo>
                        <a:pt x="27" y="384"/>
                      </a:lnTo>
                      <a:lnTo>
                        <a:pt x="26" y="386"/>
                      </a:lnTo>
                      <a:lnTo>
                        <a:pt x="24" y="387"/>
                      </a:lnTo>
                      <a:close/>
                    </a:path>
                  </a:pathLst>
                </a:custGeom>
                <a:solidFill>
                  <a:srgbClr val="FFFFFF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5986" name="Freeform 146"/>
                <p:cNvSpPr>
                  <a:spLocks/>
                </p:cNvSpPr>
                <p:nvPr/>
              </p:nvSpPr>
              <p:spPr bwMode="auto">
                <a:xfrm>
                  <a:off x="3900" y="2850"/>
                  <a:ext cx="77" cy="120"/>
                </a:xfrm>
                <a:custGeom>
                  <a:avLst/>
                  <a:gdLst/>
                  <a:ahLst/>
                  <a:cxnLst>
                    <a:cxn ang="0">
                      <a:pos x="46" y="9"/>
                    </a:cxn>
                    <a:cxn ang="0">
                      <a:pos x="52" y="26"/>
                    </a:cxn>
                    <a:cxn ang="0">
                      <a:pos x="68" y="51"/>
                    </a:cxn>
                    <a:cxn ang="0">
                      <a:pos x="101" y="87"/>
                    </a:cxn>
                    <a:cxn ang="0">
                      <a:pos x="128" y="122"/>
                    </a:cxn>
                    <a:cxn ang="0">
                      <a:pos x="122" y="144"/>
                    </a:cxn>
                    <a:cxn ang="0">
                      <a:pos x="106" y="167"/>
                    </a:cxn>
                    <a:cxn ang="0">
                      <a:pos x="79" y="189"/>
                    </a:cxn>
                    <a:cxn ang="0">
                      <a:pos x="52" y="197"/>
                    </a:cxn>
                    <a:cxn ang="0">
                      <a:pos x="30" y="197"/>
                    </a:cxn>
                    <a:cxn ang="0">
                      <a:pos x="11" y="199"/>
                    </a:cxn>
                    <a:cxn ang="0">
                      <a:pos x="1" y="205"/>
                    </a:cxn>
                    <a:cxn ang="0">
                      <a:pos x="1" y="218"/>
                    </a:cxn>
                    <a:cxn ang="0">
                      <a:pos x="9" y="233"/>
                    </a:cxn>
                    <a:cxn ang="0">
                      <a:pos x="16" y="229"/>
                    </a:cxn>
                    <a:cxn ang="0">
                      <a:pos x="18" y="210"/>
                    </a:cxn>
                    <a:cxn ang="0">
                      <a:pos x="23" y="212"/>
                    </a:cxn>
                    <a:cxn ang="0">
                      <a:pos x="21" y="225"/>
                    </a:cxn>
                    <a:cxn ang="0">
                      <a:pos x="31" y="223"/>
                    </a:cxn>
                    <a:cxn ang="0">
                      <a:pos x="52" y="215"/>
                    </a:cxn>
                    <a:cxn ang="0">
                      <a:pos x="73" y="210"/>
                    </a:cxn>
                    <a:cxn ang="0">
                      <a:pos x="93" y="207"/>
                    </a:cxn>
                    <a:cxn ang="0">
                      <a:pos x="110" y="197"/>
                    </a:cxn>
                    <a:cxn ang="0">
                      <a:pos x="128" y="175"/>
                    </a:cxn>
                    <a:cxn ang="0">
                      <a:pos x="144" y="151"/>
                    </a:cxn>
                    <a:cxn ang="0">
                      <a:pos x="153" y="133"/>
                    </a:cxn>
                    <a:cxn ang="0">
                      <a:pos x="140" y="116"/>
                    </a:cxn>
                    <a:cxn ang="0">
                      <a:pos x="107" y="82"/>
                    </a:cxn>
                    <a:cxn ang="0">
                      <a:pos x="77" y="47"/>
                    </a:cxn>
                    <a:cxn ang="0">
                      <a:pos x="60" y="16"/>
                    </a:cxn>
                    <a:cxn ang="0">
                      <a:pos x="53" y="2"/>
                    </a:cxn>
                    <a:cxn ang="0">
                      <a:pos x="47" y="0"/>
                    </a:cxn>
                  </a:cxnLst>
                  <a:rect l="0" t="0" r="r" b="b"/>
                  <a:pathLst>
                    <a:path w="154" h="238">
                      <a:moveTo>
                        <a:pt x="46" y="0"/>
                      </a:moveTo>
                      <a:lnTo>
                        <a:pt x="46" y="9"/>
                      </a:lnTo>
                      <a:lnTo>
                        <a:pt x="48" y="17"/>
                      </a:lnTo>
                      <a:lnTo>
                        <a:pt x="52" y="26"/>
                      </a:lnTo>
                      <a:lnTo>
                        <a:pt x="58" y="38"/>
                      </a:lnTo>
                      <a:lnTo>
                        <a:pt x="68" y="51"/>
                      </a:lnTo>
                      <a:lnTo>
                        <a:pt x="83" y="67"/>
                      </a:lnTo>
                      <a:lnTo>
                        <a:pt x="101" y="87"/>
                      </a:lnTo>
                      <a:lnTo>
                        <a:pt x="126" y="112"/>
                      </a:lnTo>
                      <a:lnTo>
                        <a:pt x="128" y="122"/>
                      </a:lnTo>
                      <a:lnTo>
                        <a:pt x="126" y="132"/>
                      </a:lnTo>
                      <a:lnTo>
                        <a:pt x="122" y="144"/>
                      </a:lnTo>
                      <a:lnTo>
                        <a:pt x="115" y="155"/>
                      </a:lnTo>
                      <a:lnTo>
                        <a:pt x="106" y="167"/>
                      </a:lnTo>
                      <a:lnTo>
                        <a:pt x="93" y="178"/>
                      </a:lnTo>
                      <a:lnTo>
                        <a:pt x="79" y="189"/>
                      </a:lnTo>
                      <a:lnTo>
                        <a:pt x="62" y="197"/>
                      </a:lnTo>
                      <a:lnTo>
                        <a:pt x="52" y="197"/>
                      </a:lnTo>
                      <a:lnTo>
                        <a:pt x="40" y="197"/>
                      </a:lnTo>
                      <a:lnTo>
                        <a:pt x="30" y="197"/>
                      </a:lnTo>
                      <a:lnTo>
                        <a:pt x="21" y="198"/>
                      </a:lnTo>
                      <a:lnTo>
                        <a:pt x="11" y="199"/>
                      </a:lnTo>
                      <a:lnTo>
                        <a:pt x="6" y="201"/>
                      </a:lnTo>
                      <a:lnTo>
                        <a:pt x="1" y="205"/>
                      </a:lnTo>
                      <a:lnTo>
                        <a:pt x="0" y="209"/>
                      </a:lnTo>
                      <a:lnTo>
                        <a:pt x="1" y="218"/>
                      </a:lnTo>
                      <a:lnTo>
                        <a:pt x="3" y="227"/>
                      </a:lnTo>
                      <a:lnTo>
                        <a:pt x="9" y="233"/>
                      </a:lnTo>
                      <a:lnTo>
                        <a:pt x="17" y="238"/>
                      </a:lnTo>
                      <a:lnTo>
                        <a:pt x="16" y="229"/>
                      </a:lnTo>
                      <a:lnTo>
                        <a:pt x="16" y="218"/>
                      </a:lnTo>
                      <a:lnTo>
                        <a:pt x="18" y="210"/>
                      </a:lnTo>
                      <a:lnTo>
                        <a:pt x="26" y="204"/>
                      </a:lnTo>
                      <a:lnTo>
                        <a:pt x="23" y="212"/>
                      </a:lnTo>
                      <a:lnTo>
                        <a:pt x="22" y="218"/>
                      </a:lnTo>
                      <a:lnTo>
                        <a:pt x="21" y="225"/>
                      </a:lnTo>
                      <a:lnTo>
                        <a:pt x="21" y="230"/>
                      </a:lnTo>
                      <a:lnTo>
                        <a:pt x="31" y="223"/>
                      </a:lnTo>
                      <a:lnTo>
                        <a:pt x="41" y="217"/>
                      </a:lnTo>
                      <a:lnTo>
                        <a:pt x="52" y="215"/>
                      </a:lnTo>
                      <a:lnTo>
                        <a:pt x="63" y="213"/>
                      </a:lnTo>
                      <a:lnTo>
                        <a:pt x="73" y="210"/>
                      </a:lnTo>
                      <a:lnTo>
                        <a:pt x="84" y="209"/>
                      </a:lnTo>
                      <a:lnTo>
                        <a:pt x="93" y="207"/>
                      </a:lnTo>
                      <a:lnTo>
                        <a:pt x="101" y="204"/>
                      </a:lnTo>
                      <a:lnTo>
                        <a:pt x="110" y="197"/>
                      </a:lnTo>
                      <a:lnTo>
                        <a:pt x="119" y="187"/>
                      </a:lnTo>
                      <a:lnTo>
                        <a:pt x="128" y="175"/>
                      </a:lnTo>
                      <a:lnTo>
                        <a:pt x="137" y="162"/>
                      </a:lnTo>
                      <a:lnTo>
                        <a:pt x="144" y="151"/>
                      </a:lnTo>
                      <a:lnTo>
                        <a:pt x="149" y="140"/>
                      </a:lnTo>
                      <a:lnTo>
                        <a:pt x="153" y="133"/>
                      </a:lnTo>
                      <a:lnTo>
                        <a:pt x="154" y="131"/>
                      </a:lnTo>
                      <a:lnTo>
                        <a:pt x="140" y="116"/>
                      </a:lnTo>
                      <a:lnTo>
                        <a:pt x="124" y="99"/>
                      </a:lnTo>
                      <a:lnTo>
                        <a:pt x="107" y="82"/>
                      </a:lnTo>
                      <a:lnTo>
                        <a:pt x="92" y="64"/>
                      </a:lnTo>
                      <a:lnTo>
                        <a:pt x="77" y="47"/>
                      </a:lnTo>
                      <a:lnTo>
                        <a:pt x="67" y="31"/>
                      </a:lnTo>
                      <a:lnTo>
                        <a:pt x="60" y="16"/>
                      </a:lnTo>
                      <a:lnTo>
                        <a:pt x="57" y="3"/>
                      </a:lnTo>
                      <a:lnTo>
                        <a:pt x="53" y="2"/>
                      </a:lnTo>
                      <a:lnTo>
                        <a:pt x="49" y="1"/>
                      </a:lnTo>
                      <a:lnTo>
                        <a:pt x="47" y="0"/>
                      </a:lnTo>
                      <a:lnTo>
                        <a:pt x="46" y="0"/>
                      </a:lnTo>
                      <a:close/>
                    </a:path>
                  </a:pathLst>
                </a:custGeom>
                <a:solidFill>
                  <a:srgbClr val="FFFFFF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5987" name="Freeform 147"/>
                <p:cNvSpPr>
                  <a:spLocks/>
                </p:cNvSpPr>
                <p:nvPr/>
              </p:nvSpPr>
              <p:spPr bwMode="auto">
                <a:xfrm>
                  <a:off x="3726" y="2884"/>
                  <a:ext cx="51" cy="79"/>
                </a:xfrm>
                <a:custGeom>
                  <a:avLst/>
                  <a:gdLst/>
                  <a:ahLst/>
                  <a:cxnLst>
                    <a:cxn ang="0">
                      <a:pos x="30" y="84"/>
                    </a:cxn>
                    <a:cxn ang="0">
                      <a:pos x="21" y="99"/>
                    </a:cxn>
                    <a:cxn ang="0">
                      <a:pos x="11" y="114"/>
                    </a:cxn>
                    <a:cxn ang="0">
                      <a:pos x="2" y="127"/>
                    </a:cxn>
                    <a:cxn ang="0">
                      <a:pos x="0" y="138"/>
                    </a:cxn>
                    <a:cxn ang="0">
                      <a:pos x="1" y="143"/>
                    </a:cxn>
                    <a:cxn ang="0">
                      <a:pos x="2" y="147"/>
                    </a:cxn>
                    <a:cxn ang="0">
                      <a:pos x="5" y="150"/>
                    </a:cxn>
                    <a:cxn ang="0">
                      <a:pos x="8" y="153"/>
                    </a:cxn>
                    <a:cxn ang="0">
                      <a:pos x="7" y="145"/>
                    </a:cxn>
                    <a:cxn ang="0">
                      <a:pos x="7" y="139"/>
                    </a:cxn>
                    <a:cxn ang="0">
                      <a:pos x="11" y="134"/>
                    </a:cxn>
                    <a:cxn ang="0">
                      <a:pos x="19" y="128"/>
                    </a:cxn>
                    <a:cxn ang="0">
                      <a:pos x="14" y="139"/>
                    </a:cxn>
                    <a:cxn ang="0">
                      <a:pos x="14" y="147"/>
                    </a:cxn>
                    <a:cxn ang="0">
                      <a:pos x="14" y="153"/>
                    </a:cxn>
                    <a:cxn ang="0">
                      <a:pos x="15" y="155"/>
                    </a:cxn>
                    <a:cxn ang="0">
                      <a:pos x="17" y="156"/>
                    </a:cxn>
                    <a:cxn ang="0">
                      <a:pos x="21" y="157"/>
                    </a:cxn>
                    <a:cxn ang="0">
                      <a:pos x="24" y="158"/>
                    </a:cxn>
                    <a:cxn ang="0">
                      <a:pos x="30" y="157"/>
                    </a:cxn>
                    <a:cxn ang="0">
                      <a:pos x="32" y="157"/>
                    </a:cxn>
                    <a:cxn ang="0">
                      <a:pos x="34" y="157"/>
                    </a:cxn>
                    <a:cxn ang="0">
                      <a:pos x="36" y="157"/>
                    </a:cxn>
                    <a:cxn ang="0">
                      <a:pos x="37" y="157"/>
                    </a:cxn>
                    <a:cxn ang="0">
                      <a:pos x="36" y="149"/>
                    </a:cxn>
                    <a:cxn ang="0">
                      <a:pos x="36" y="142"/>
                    </a:cxn>
                    <a:cxn ang="0">
                      <a:pos x="39" y="137"/>
                    </a:cxn>
                    <a:cxn ang="0">
                      <a:pos x="47" y="131"/>
                    </a:cxn>
                    <a:cxn ang="0">
                      <a:pos x="43" y="141"/>
                    </a:cxn>
                    <a:cxn ang="0">
                      <a:pos x="43" y="149"/>
                    </a:cxn>
                    <a:cxn ang="0">
                      <a:pos x="44" y="155"/>
                    </a:cxn>
                    <a:cxn ang="0">
                      <a:pos x="45" y="157"/>
                    </a:cxn>
                    <a:cxn ang="0">
                      <a:pos x="53" y="156"/>
                    </a:cxn>
                    <a:cxn ang="0">
                      <a:pos x="59" y="156"/>
                    </a:cxn>
                    <a:cxn ang="0">
                      <a:pos x="65" y="155"/>
                    </a:cxn>
                    <a:cxn ang="0">
                      <a:pos x="70" y="155"/>
                    </a:cxn>
                    <a:cxn ang="0">
                      <a:pos x="74" y="154"/>
                    </a:cxn>
                    <a:cxn ang="0">
                      <a:pos x="77" y="153"/>
                    </a:cxn>
                    <a:cxn ang="0">
                      <a:pos x="81" y="151"/>
                    </a:cxn>
                    <a:cxn ang="0">
                      <a:pos x="84" y="149"/>
                    </a:cxn>
                    <a:cxn ang="0">
                      <a:pos x="91" y="138"/>
                    </a:cxn>
                    <a:cxn ang="0">
                      <a:pos x="98" y="118"/>
                    </a:cxn>
                    <a:cxn ang="0">
                      <a:pos x="101" y="95"/>
                    </a:cxn>
                    <a:cxn ang="0">
                      <a:pos x="100" y="73"/>
                    </a:cxn>
                    <a:cxn ang="0">
                      <a:pos x="97" y="56"/>
                    </a:cxn>
                    <a:cxn ang="0">
                      <a:pos x="93" y="36"/>
                    </a:cxn>
                    <a:cxn ang="0">
                      <a:pos x="90" y="17"/>
                    </a:cxn>
                    <a:cxn ang="0">
                      <a:pos x="85" y="0"/>
                    </a:cxn>
                    <a:cxn ang="0">
                      <a:pos x="81" y="13"/>
                    </a:cxn>
                    <a:cxn ang="0">
                      <a:pos x="75" y="24"/>
                    </a:cxn>
                    <a:cxn ang="0">
                      <a:pos x="70" y="32"/>
                    </a:cxn>
                    <a:cxn ang="0">
                      <a:pos x="66" y="40"/>
                    </a:cxn>
                    <a:cxn ang="0">
                      <a:pos x="61" y="46"/>
                    </a:cxn>
                    <a:cxn ang="0">
                      <a:pos x="57" y="50"/>
                    </a:cxn>
                    <a:cxn ang="0">
                      <a:pos x="53" y="55"/>
                    </a:cxn>
                    <a:cxn ang="0">
                      <a:pos x="50" y="59"/>
                    </a:cxn>
                    <a:cxn ang="0">
                      <a:pos x="45" y="66"/>
                    </a:cxn>
                    <a:cxn ang="0">
                      <a:pos x="39" y="72"/>
                    </a:cxn>
                    <a:cxn ang="0">
                      <a:pos x="35" y="78"/>
                    </a:cxn>
                    <a:cxn ang="0">
                      <a:pos x="30" y="84"/>
                    </a:cxn>
                  </a:cxnLst>
                  <a:rect l="0" t="0" r="r" b="b"/>
                  <a:pathLst>
                    <a:path w="101" h="158">
                      <a:moveTo>
                        <a:pt x="30" y="84"/>
                      </a:moveTo>
                      <a:lnTo>
                        <a:pt x="21" y="99"/>
                      </a:lnTo>
                      <a:lnTo>
                        <a:pt x="11" y="114"/>
                      </a:lnTo>
                      <a:lnTo>
                        <a:pt x="2" y="127"/>
                      </a:lnTo>
                      <a:lnTo>
                        <a:pt x="0" y="138"/>
                      </a:lnTo>
                      <a:lnTo>
                        <a:pt x="1" y="143"/>
                      </a:lnTo>
                      <a:lnTo>
                        <a:pt x="2" y="147"/>
                      </a:lnTo>
                      <a:lnTo>
                        <a:pt x="5" y="150"/>
                      </a:lnTo>
                      <a:lnTo>
                        <a:pt x="8" y="153"/>
                      </a:lnTo>
                      <a:lnTo>
                        <a:pt x="7" y="145"/>
                      </a:lnTo>
                      <a:lnTo>
                        <a:pt x="7" y="139"/>
                      </a:lnTo>
                      <a:lnTo>
                        <a:pt x="11" y="134"/>
                      </a:lnTo>
                      <a:lnTo>
                        <a:pt x="19" y="128"/>
                      </a:lnTo>
                      <a:lnTo>
                        <a:pt x="14" y="139"/>
                      </a:lnTo>
                      <a:lnTo>
                        <a:pt x="14" y="147"/>
                      </a:lnTo>
                      <a:lnTo>
                        <a:pt x="14" y="153"/>
                      </a:lnTo>
                      <a:lnTo>
                        <a:pt x="15" y="155"/>
                      </a:lnTo>
                      <a:lnTo>
                        <a:pt x="17" y="156"/>
                      </a:lnTo>
                      <a:lnTo>
                        <a:pt x="21" y="157"/>
                      </a:lnTo>
                      <a:lnTo>
                        <a:pt x="24" y="158"/>
                      </a:lnTo>
                      <a:lnTo>
                        <a:pt x="30" y="157"/>
                      </a:lnTo>
                      <a:lnTo>
                        <a:pt x="32" y="157"/>
                      </a:lnTo>
                      <a:lnTo>
                        <a:pt x="34" y="157"/>
                      </a:lnTo>
                      <a:lnTo>
                        <a:pt x="36" y="157"/>
                      </a:lnTo>
                      <a:lnTo>
                        <a:pt x="37" y="157"/>
                      </a:lnTo>
                      <a:lnTo>
                        <a:pt x="36" y="149"/>
                      </a:lnTo>
                      <a:lnTo>
                        <a:pt x="36" y="142"/>
                      </a:lnTo>
                      <a:lnTo>
                        <a:pt x="39" y="137"/>
                      </a:lnTo>
                      <a:lnTo>
                        <a:pt x="47" y="131"/>
                      </a:lnTo>
                      <a:lnTo>
                        <a:pt x="43" y="141"/>
                      </a:lnTo>
                      <a:lnTo>
                        <a:pt x="43" y="149"/>
                      </a:lnTo>
                      <a:lnTo>
                        <a:pt x="44" y="155"/>
                      </a:lnTo>
                      <a:lnTo>
                        <a:pt x="45" y="157"/>
                      </a:lnTo>
                      <a:lnTo>
                        <a:pt x="53" y="156"/>
                      </a:lnTo>
                      <a:lnTo>
                        <a:pt x="59" y="156"/>
                      </a:lnTo>
                      <a:lnTo>
                        <a:pt x="65" y="155"/>
                      </a:lnTo>
                      <a:lnTo>
                        <a:pt x="70" y="155"/>
                      </a:lnTo>
                      <a:lnTo>
                        <a:pt x="74" y="154"/>
                      </a:lnTo>
                      <a:lnTo>
                        <a:pt x="77" y="153"/>
                      </a:lnTo>
                      <a:lnTo>
                        <a:pt x="81" y="151"/>
                      </a:lnTo>
                      <a:lnTo>
                        <a:pt x="84" y="149"/>
                      </a:lnTo>
                      <a:lnTo>
                        <a:pt x="91" y="138"/>
                      </a:lnTo>
                      <a:lnTo>
                        <a:pt x="98" y="118"/>
                      </a:lnTo>
                      <a:lnTo>
                        <a:pt x="101" y="95"/>
                      </a:lnTo>
                      <a:lnTo>
                        <a:pt x="100" y="73"/>
                      </a:lnTo>
                      <a:lnTo>
                        <a:pt x="97" y="56"/>
                      </a:lnTo>
                      <a:lnTo>
                        <a:pt x="93" y="36"/>
                      </a:lnTo>
                      <a:lnTo>
                        <a:pt x="90" y="17"/>
                      </a:lnTo>
                      <a:lnTo>
                        <a:pt x="85" y="0"/>
                      </a:lnTo>
                      <a:lnTo>
                        <a:pt x="81" y="13"/>
                      </a:lnTo>
                      <a:lnTo>
                        <a:pt x="75" y="24"/>
                      </a:lnTo>
                      <a:lnTo>
                        <a:pt x="70" y="32"/>
                      </a:lnTo>
                      <a:lnTo>
                        <a:pt x="66" y="40"/>
                      </a:lnTo>
                      <a:lnTo>
                        <a:pt x="61" y="46"/>
                      </a:lnTo>
                      <a:lnTo>
                        <a:pt x="57" y="50"/>
                      </a:lnTo>
                      <a:lnTo>
                        <a:pt x="53" y="55"/>
                      </a:lnTo>
                      <a:lnTo>
                        <a:pt x="50" y="59"/>
                      </a:lnTo>
                      <a:lnTo>
                        <a:pt x="45" y="66"/>
                      </a:lnTo>
                      <a:lnTo>
                        <a:pt x="39" y="72"/>
                      </a:lnTo>
                      <a:lnTo>
                        <a:pt x="35" y="78"/>
                      </a:lnTo>
                      <a:lnTo>
                        <a:pt x="30" y="84"/>
                      </a:lnTo>
                      <a:close/>
                    </a:path>
                  </a:pathLst>
                </a:custGeom>
                <a:solidFill>
                  <a:srgbClr val="FFFFFF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5988" name="Freeform 148"/>
                <p:cNvSpPr>
                  <a:spLocks/>
                </p:cNvSpPr>
                <p:nvPr/>
              </p:nvSpPr>
              <p:spPr bwMode="auto">
                <a:xfrm>
                  <a:off x="3566" y="2695"/>
                  <a:ext cx="33" cy="22"/>
                </a:xfrm>
                <a:custGeom>
                  <a:avLst/>
                  <a:gdLst/>
                  <a:ahLst/>
                  <a:cxnLst>
                    <a:cxn ang="0">
                      <a:pos x="66" y="28"/>
                    </a:cxn>
                    <a:cxn ang="0">
                      <a:pos x="58" y="16"/>
                    </a:cxn>
                    <a:cxn ang="0">
                      <a:pos x="52" y="8"/>
                    </a:cxn>
                    <a:cxn ang="0">
                      <a:pos x="46" y="4"/>
                    </a:cxn>
                    <a:cxn ang="0">
                      <a:pos x="39" y="1"/>
                    </a:cxn>
                    <a:cxn ang="0">
                      <a:pos x="29" y="0"/>
                    </a:cxn>
                    <a:cxn ang="0">
                      <a:pos x="21" y="1"/>
                    </a:cxn>
                    <a:cxn ang="0">
                      <a:pos x="14" y="4"/>
                    </a:cxn>
                    <a:cxn ang="0">
                      <a:pos x="9" y="7"/>
                    </a:cxn>
                    <a:cxn ang="0">
                      <a:pos x="5" y="11"/>
                    </a:cxn>
                    <a:cxn ang="0">
                      <a:pos x="3" y="14"/>
                    </a:cxn>
                    <a:cxn ang="0">
                      <a:pos x="0" y="16"/>
                    </a:cxn>
                    <a:cxn ang="0">
                      <a:pos x="0" y="18"/>
                    </a:cxn>
                    <a:cxn ang="0">
                      <a:pos x="6" y="28"/>
                    </a:cxn>
                    <a:cxn ang="0">
                      <a:pos x="12" y="35"/>
                    </a:cxn>
                    <a:cxn ang="0">
                      <a:pos x="18" y="41"/>
                    </a:cxn>
                    <a:cxn ang="0">
                      <a:pos x="26" y="44"/>
                    </a:cxn>
                    <a:cxn ang="0">
                      <a:pos x="34" y="45"/>
                    </a:cxn>
                    <a:cxn ang="0">
                      <a:pos x="41" y="44"/>
                    </a:cxn>
                    <a:cxn ang="0">
                      <a:pos x="47" y="42"/>
                    </a:cxn>
                    <a:cxn ang="0">
                      <a:pos x="53" y="38"/>
                    </a:cxn>
                    <a:cxn ang="0">
                      <a:pos x="59" y="35"/>
                    </a:cxn>
                    <a:cxn ang="0">
                      <a:pos x="62" y="31"/>
                    </a:cxn>
                    <a:cxn ang="0">
                      <a:pos x="65" y="29"/>
                    </a:cxn>
                    <a:cxn ang="0">
                      <a:pos x="66" y="28"/>
                    </a:cxn>
                  </a:cxnLst>
                  <a:rect l="0" t="0" r="r" b="b"/>
                  <a:pathLst>
                    <a:path w="66" h="45">
                      <a:moveTo>
                        <a:pt x="66" y="28"/>
                      </a:moveTo>
                      <a:lnTo>
                        <a:pt x="58" y="16"/>
                      </a:lnTo>
                      <a:lnTo>
                        <a:pt x="52" y="8"/>
                      </a:lnTo>
                      <a:lnTo>
                        <a:pt x="46" y="4"/>
                      </a:lnTo>
                      <a:lnTo>
                        <a:pt x="39" y="1"/>
                      </a:lnTo>
                      <a:lnTo>
                        <a:pt x="29" y="0"/>
                      </a:lnTo>
                      <a:lnTo>
                        <a:pt x="21" y="1"/>
                      </a:lnTo>
                      <a:lnTo>
                        <a:pt x="14" y="4"/>
                      </a:lnTo>
                      <a:lnTo>
                        <a:pt x="9" y="7"/>
                      </a:lnTo>
                      <a:lnTo>
                        <a:pt x="5" y="11"/>
                      </a:lnTo>
                      <a:lnTo>
                        <a:pt x="3" y="14"/>
                      </a:lnTo>
                      <a:lnTo>
                        <a:pt x="0" y="16"/>
                      </a:lnTo>
                      <a:lnTo>
                        <a:pt x="0" y="18"/>
                      </a:lnTo>
                      <a:lnTo>
                        <a:pt x="6" y="28"/>
                      </a:lnTo>
                      <a:lnTo>
                        <a:pt x="12" y="35"/>
                      </a:lnTo>
                      <a:lnTo>
                        <a:pt x="18" y="41"/>
                      </a:lnTo>
                      <a:lnTo>
                        <a:pt x="26" y="44"/>
                      </a:lnTo>
                      <a:lnTo>
                        <a:pt x="34" y="45"/>
                      </a:lnTo>
                      <a:lnTo>
                        <a:pt x="41" y="44"/>
                      </a:lnTo>
                      <a:lnTo>
                        <a:pt x="47" y="42"/>
                      </a:lnTo>
                      <a:lnTo>
                        <a:pt x="53" y="38"/>
                      </a:lnTo>
                      <a:lnTo>
                        <a:pt x="59" y="35"/>
                      </a:lnTo>
                      <a:lnTo>
                        <a:pt x="62" y="31"/>
                      </a:lnTo>
                      <a:lnTo>
                        <a:pt x="65" y="29"/>
                      </a:lnTo>
                      <a:lnTo>
                        <a:pt x="66" y="28"/>
                      </a:lnTo>
                      <a:close/>
                    </a:path>
                  </a:pathLst>
                </a:custGeom>
                <a:solidFill>
                  <a:srgbClr val="000000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5989" name="Freeform 149"/>
                <p:cNvSpPr>
                  <a:spLocks/>
                </p:cNvSpPr>
                <p:nvPr/>
              </p:nvSpPr>
              <p:spPr bwMode="auto">
                <a:xfrm>
                  <a:off x="3632" y="2688"/>
                  <a:ext cx="31" cy="23"/>
                </a:xfrm>
                <a:custGeom>
                  <a:avLst/>
                  <a:gdLst/>
                  <a:ahLst/>
                  <a:cxnLst>
                    <a:cxn ang="0">
                      <a:pos x="0" y="34"/>
                    </a:cxn>
                    <a:cxn ang="0">
                      <a:pos x="6" y="22"/>
                    </a:cxn>
                    <a:cxn ang="0">
                      <a:pos x="11" y="12"/>
                    </a:cxn>
                    <a:cxn ang="0">
                      <a:pos x="17" y="7"/>
                    </a:cxn>
                    <a:cxn ang="0">
                      <a:pos x="22" y="3"/>
                    </a:cxn>
                    <a:cxn ang="0">
                      <a:pos x="32" y="1"/>
                    </a:cxn>
                    <a:cxn ang="0">
                      <a:pos x="41" y="0"/>
                    </a:cxn>
                    <a:cxn ang="0">
                      <a:pos x="48" y="2"/>
                    </a:cxn>
                    <a:cxn ang="0">
                      <a:pos x="53" y="4"/>
                    </a:cxn>
                    <a:cxn ang="0">
                      <a:pos x="58" y="7"/>
                    </a:cxn>
                    <a:cxn ang="0">
                      <a:pos x="61" y="9"/>
                    </a:cxn>
                    <a:cxn ang="0">
                      <a:pos x="63" y="11"/>
                    </a:cxn>
                    <a:cxn ang="0">
                      <a:pos x="64" y="12"/>
                    </a:cxn>
                    <a:cxn ang="0">
                      <a:pos x="60" y="23"/>
                    </a:cxn>
                    <a:cxn ang="0">
                      <a:pos x="56" y="32"/>
                    </a:cxn>
                    <a:cxn ang="0">
                      <a:pos x="50" y="38"/>
                    </a:cxn>
                    <a:cxn ang="0">
                      <a:pos x="43" y="42"/>
                    </a:cxn>
                    <a:cxn ang="0">
                      <a:pos x="36" y="45"/>
                    </a:cxn>
                    <a:cxn ang="0">
                      <a:pos x="28" y="46"/>
                    </a:cxn>
                    <a:cxn ang="0">
                      <a:pos x="21" y="45"/>
                    </a:cxn>
                    <a:cxn ang="0">
                      <a:pos x="14" y="42"/>
                    </a:cxn>
                    <a:cxn ang="0">
                      <a:pos x="9" y="40"/>
                    </a:cxn>
                    <a:cxn ang="0">
                      <a:pos x="4" y="36"/>
                    </a:cxn>
                    <a:cxn ang="0">
                      <a:pos x="2" y="35"/>
                    </a:cxn>
                    <a:cxn ang="0">
                      <a:pos x="0" y="34"/>
                    </a:cxn>
                  </a:cxnLst>
                  <a:rect l="0" t="0" r="r" b="b"/>
                  <a:pathLst>
                    <a:path w="64" h="46">
                      <a:moveTo>
                        <a:pt x="0" y="34"/>
                      </a:moveTo>
                      <a:lnTo>
                        <a:pt x="6" y="22"/>
                      </a:lnTo>
                      <a:lnTo>
                        <a:pt x="11" y="12"/>
                      </a:lnTo>
                      <a:lnTo>
                        <a:pt x="17" y="7"/>
                      </a:lnTo>
                      <a:lnTo>
                        <a:pt x="22" y="3"/>
                      </a:lnTo>
                      <a:lnTo>
                        <a:pt x="32" y="1"/>
                      </a:lnTo>
                      <a:lnTo>
                        <a:pt x="41" y="0"/>
                      </a:lnTo>
                      <a:lnTo>
                        <a:pt x="48" y="2"/>
                      </a:lnTo>
                      <a:lnTo>
                        <a:pt x="53" y="4"/>
                      </a:lnTo>
                      <a:lnTo>
                        <a:pt x="58" y="7"/>
                      </a:lnTo>
                      <a:lnTo>
                        <a:pt x="61" y="9"/>
                      </a:lnTo>
                      <a:lnTo>
                        <a:pt x="63" y="11"/>
                      </a:lnTo>
                      <a:lnTo>
                        <a:pt x="64" y="12"/>
                      </a:lnTo>
                      <a:lnTo>
                        <a:pt x="60" y="23"/>
                      </a:lnTo>
                      <a:lnTo>
                        <a:pt x="56" y="32"/>
                      </a:lnTo>
                      <a:lnTo>
                        <a:pt x="50" y="38"/>
                      </a:lnTo>
                      <a:lnTo>
                        <a:pt x="43" y="42"/>
                      </a:lnTo>
                      <a:lnTo>
                        <a:pt x="36" y="45"/>
                      </a:lnTo>
                      <a:lnTo>
                        <a:pt x="28" y="46"/>
                      </a:lnTo>
                      <a:lnTo>
                        <a:pt x="21" y="45"/>
                      </a:lnTo>
                      <a:lnTo>
                        <a:pt x="14" y="42"/>
                      </a:lnTo>
                      <a:lnTo>
                        <a:pt x="9" y="40"/>
                      </a:lnTo>
                      <a:lnTo>
                        <a:pt x="4" y="36"/>
                      </a:lnTo>
                      <a:lnTo>
                        <a:pt x="2" y="35"/>
                      </a:lnTo>
                      <a:lnTo>
                        <a:pt x="0" y="34"/>
                      </a:lnTo>
                      <a:close/>
                    </a:path>
                  </a:pathLst>
                </a:custGeom>
                <a:solidFill>
                  <a:srgbClr val="000000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5990" name="Freeform 150"/>
                <p:cNvSpPr>
                  <a:spLocks/>
                </p:cNvSpPr>
                <p:nvPr/>
              </p:nvSpPr>
              <p:spPr bwMode="auto">
                <a:xfrm>
                  <a:off x="3570" y="2698"/>
                  <a:ext cx="25" cy="16"/>
                </a:xfrm>
                <a:custGeom>
                  <a:avLst/>
                  <a:gdLst/>
                  <a:ahLst/>
                  <a:cxnLst>
                    <a:cxn ang="0">
                      <a:pos x="0" y="10"/>
                    </a:cxn>
                    <a:cxn ang="0">
                      <a:pos x="7" y="5"/>
                    </a:cxn>
                    <a:cxn ang="0">
                      <a:pos x="14" y="1"/>
                    </a:cxn>
                    <a:cxn ang="0">
                      <a:pos x="21" y="0"/>
                    </a:cxn>
                    <a:cxn ang="0">
                      <a:pos x="28" y="0"/>
                    </a:cxn>
                    <a:cxn ang="0">
                      <a:pos x="38" y="4"/>
                    </a:cxn>
                    <a:cxn ang="0">
                      <a:pos x="45" y="10"/>
                    </a:cxn>
                    <a:cxn ang="0">
                      <a:pos x="50" y="16"/>
                    </a:cxn>
                    <a:cxn ang="0">
                      <a:pos x="51" y="20"/>
                    </a:cxn>
                    <a:cxn ang="0">
                      <a:pos x="44" y="27"/>
                    </a:cxn>
                    <a:cxn ang="0">
                      <a:pos x="37" y="31"/>
                    </a:cxn>
                    <a:cxn ang="0">
                      <a:pos x="31" y="33"/>
                    </a:cxn>
                    <a:cxn ang="0">
                      <a:pos x="24" y="33"/>
                    </a:cxn>
                    <a:cxn ang="0">
                      <a:pos x="10" y="29"/>
                    </a:cxn>
                    <a:cxn ang="0">
                      <a:pos x="3" y="21"/>
                    </a:cxn>
                    <a:cxn ang="0">
                      <a:pos x="0" y="14"/>
                    </a:cxn>
                    <a:cxn ang="0">
                      <a:pos x="0" y="10"/>
                    </a:cxn>
                  </a:cxnLst>
                  <a:rect l="0" t="0" r="r" b="b"/>
                  <a:pathLst>
                    <a:path w="51" h="33">
                      <a:moveTo>
                        <a:pt x="0" y="10"/>
                      </a:moveTo>
                      <a:lnTo>
                        <a:pt x="7" y="5"/>
                      </a:lnTo>
                      <a:lnTo>
                        <a:pt x="14" y="1"/>
                      </a:lnTo>
                      <a:lnTo>
                        <a:pt x="21" y="0"/>
                      </a:lnTo>
                      <a:lnTo>
                        <a:pt x="28" y="0"/>
                      </a:lnTo>
                      <a:lnTo>
                        <a:pt x="38" y="4"/>
                      </a:lnTo>
                      <a:lnTo>
                        <a:pt x="45" y="10"/>
                      </a:lnTo>
                      <a:lnTo>
                        <a:pt x="50" y="16"/>
                      </a:lnTo>
                      <a:lnTo>
                        <a:pt x="51" y="20"/>
                      </a:lnTo>
                      <a:lnTo>
                        <a:pt x="44" y="27"/>
                      </a:lnTo>
                      <a:lnTo>
                        <a:pt x="37" y="31"/>
                      </a:lnTo>
                      <a:lnTo>
                        <a:pt x="31" y="33"/>
                      </a:lnTo>
                      <a:lnTo>
                        <a:pt x="24" y="33"/>
                      </a:lnTo>
                      <a:lnTo>
                        <a:pt x="10" y="29"/>
                      </a:lnTo>
                      <a:lnTo>
                        <a:pt x="3" y="21"/>
                      </a:lnTo>
                      <a:lnTo>
                        <a:pt x="0" y="14"/>
                      </a:lnTo>
                      <a:lnTo>
                        <a:pt x="0" y="10"/>
                      </a:lnTo>
                      <a:close/>
                    </a:path>
                  </a:pathLst>
                </a:custGeom>
                <a:solidFill>
                  <a:srgbClr val="FFFFFF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5991" name="Freeform 151"/>
                <p:cNvSpPr>
                  <a:spLocks/>
                </p:cNvSpPr>
                <p:nvPr/>
              </p:nvSpPr>
              <p:spPr bwMode="auto">
                <a:xfrm>
                  <a:off x="3635" y="2691"/>
                  <a:ext cx="24" cy="18"/>
                </a:xfrm>
                <a:custGeom>
                  <a:avLst/>
                  <a:gdLst/>
                  <a:ahLst/>
                  <a:cxnLst>
                    <a:cxn ang="0">
                      <a:pos x="48" y="7"/>
                    </a:cxn>
                    <a:cxn ang="0">
                      <a:pos x="41" y="3"/>
                    </a:cxn>
                    <a:cxn ang="0">
                      <a:pos x="34" y="0"/>
                    </a:cxn>
                    <a:cxn ang="0">
                      <a:pos x="27" y="0"/>
                    </a:cxn>
                    <a:cxn ang="0">
                      <a:pos x="20" y="2"/>
                    </a:cxn>
                    <a:cxn ang="0">
                      <a:pos x="10" y="7"/>
                    </a:cxn>
                    <a:cxn ang="0">
                      <a:pos x="4" y="15"/>
                    </a:cxn>
                    <a:cxn ang="0">
                      <a:pos x="2" y="22"/>
                    </a:cxn>
                    <a:cxn ang="0">
                      <a:pos x="0" y="26"/>
                    </a:cxn>
                    <a:cxn ang="0">
                      <a:pos x="8" y="31"/>
                    </a:cxn>
                    <a:cxn ang="0">
                      <a:pos x="16" y="35"/>
                    </a:cxn>
                    <a:cxn ang="0">
                      <a:pos x="22" y="36"/>
                    </a:cxn>
                    <a:cxn ang="0">
                      <a:pos x="29" y="35"/>
                    </a:cxn>
                    <a:cxn ang="0">
                      <a:pos x="42" y="27"/>
                    </a:cxn>
                    <a:cxn ang="0">
                      <a:pos x="48" y="18"/>
                    </a:cxn>
                    <a:cxn ang="0">
                      <a:pos x="48" y="11"/>
                    </a:cxn>
                    <a:cxn ang="0">
                      <a:pos x="48" y="7"/>
                    </a:cxn>
                  </a:cxnLst>
                  <a:rect l="0" t="0" r="r" b="b"/>
                  <a:pathLst>
                    <a:path w="48" h="36">
                      <a:moveTo>
                        <a:pt x="48" y="7"/>
                      </a:moveTo>
                      <a:lnTo>
                        <a:pt x="41" y="3"/>
                      </a:lnTo>
                      <a:lnTo>
                        <a:pt x="34" y="0"/>
                      </a:lnTo>
                      <a:lnTo>
                        <a:pt x="27" y="0"/>
                      </a:lnTo>
                      <a:lnTo>
                        <a:pt x="20" y="2"/>
                      </a:lnTo>
                      <a:lnTo>
                        <a:pt x="10" y="7"/>
                      </a:lnTo>
                      <a:lnTo>
                        <a:pt x="4" y="15"/>
                      </a:lnTo>
                      <a:lnTo>
                        <a:pt x="2" y="22"/>
                      </a:lnTo>
                      <a:lnTo>
                        <a:pt x="0" y="26"/>
                      </a:lnTo>
                      <a:lnTo>
                        <a:pt x="8" y="31"/>
                      </a:lnTo>
                      <a:lnTo>
                        <a:pt x="16" y="35"/>
                      </a:lnTo>
                      <a:lnTo>
                        <a:pt x="22" y="36"/>
                      </a:lnTo>
                      <a:lnTo>
                        <a:pt x="29" y="35"/>
                      </a:lnTo>
                      <a:lnTo>
                        <a:pt x="42" y="27"/>
                      </a:lnTo>
                      <a:lnTo>
                        <a:pt x="48" y="18"/>
                      </a:lnTo>
                      <a:lnTo>
                        <a:pt x="48" y="11"/>
                      </a:lnTo>
                      <a:lnTo>
                        <a:pt x="48" y="7"/>
                      </a:lnTo>
                      <a:close/>
                    </a:path>
                  </a:pathLst>
                </a:custGeom>
                <a:solidFill>
                  <a:srgbClr val="FFFFFF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5992" name="Freeform 152"/>
                <p:cNvSpPr>
                  <a:spLocks/>
                </p:cNvSpPr>
                <p:nvPr/>
              </p:nvSpPr>
              <p:spPr bwMode="auto">
                <a:xfrm>
                  <a:off x="3575" y="2695"/>
                  <a:ext cx="18" cy="16"/>
                </a:xfrm>
                <a:custGeom>
                  <a:avLst/>
                  <a:gdLst/>
                  <a:ahLst/>
                  <a:cxnLst>
                    <a:cxn ang="0">
                      <a:pos x="17" y="33"/>
                    </a:cxn>
                    <a:cxn ang="0">
                      <a:pos x="24" y="32"/>
                    </a:cxn>
                    <a:cxn ang="0">
                      <a:pos x="29" y="28"/>
                    </a:cxn>
                    <a:cxn ang="0">
                      <a:pos x="34" y="23"/>
                    </a:cxn>
                    <a:cxn ang="0">
                      <a:pos x="35" y="17"/>
                    </a:cxn>
                    <a:cxn ang="0">
                      <a:pos x="34" y="11"/>
                    </a:cxn>
                    <a:cxn ang="0">
                      <a:pos x="29" y="5"/>
                    </a:cxn>
                    <a:cxn ang="0">
                      <a:pos x="24" y="2"/>
                    </a:cxn>
                    <a:cxn ang="0">
                      <a:pos x="17" y="0"/>
                    </a:cxn>
                    <a:cxn ang="0">
                      <a:pos x="10" y="2"/>
                    </a:cxn>
                    <a:cxn ang="0">
                      <a:pos x="5" y="5"/>
                    </a:cxn>
                    <a:cxn ang="0">
                      <a:pos x="1" y="11"/>
                    </a:cxn>
                    <a:cxn ang="0">
                      <a:pos x="0" y="17"/>
                    </a:cxn>
                    <a:cxn ang="0">
                      <a:pos x="1" y="23"/>
                    </a:cxn>
                    <a:cxn ang="0">
                      <a:pos x="5" y="28"/>
                    </a:cxn>
                    <a:cxn ang="0">
                      <a:pos x="10" y="32"/>
                    </a:cxn>
                    <a:cxn ang="0">
                      <a:pos x="17" y="33"/>
                    </a:cxn>
                  </a:cxnLst>
                  <a:rect l="0" t="0" r="r" b="b"/>
                  <a:pathLst>
                    <a:path w="35" h="33">
                      <a:moveTo>
                        <a:pt x="17" y="33"/>
                      </a:moveTo>
                      <a:lnTo>
                        <a:pt x="24" y="32"/>
                      </a:lnTo>
                      <a:lnTo>
                        <a:pt x="29" y="28"/>
                      </a:lnTo>
                      <a:lnTo>
                        <a:pt x="34" y="23"/>
                      </a:lnTo>
                      <a:lnTo>
                        <a:pt x="35" y="17"/>
                      </a:lnTo>
                      <a:lnTo>
                        <a:pt x="34" y="11"/>
                      </a:lnTo>
                      <a:lnTo>
                        <a:pt x="29" y="5"/>
                      </a:lnTo>
                      <a:lnTo>
                        <a:pt x="24" y="2"/>
                      </a:lnTo>
                      <a:lnTo>
                        <a:pt x="17" y="0"/>
                      </a:lnTo>
                      <a:lnTo>
                        <a:pt x="10" y="2"/>
                      </a:lnTo>
                      <a:lnTo>
                        <a:pt x="5" y="5"/>
                      </a:lnTo>
                      <a:lnTo>
                        <a:pt x="1" y="11"/>
                      </a:lnTo>
                      <a:lnTo>
                        <a:pt x="0" y="17"/>
                      </a:lnTo>
                      <a:lnTo>
                        <a:pt x="1" y="23"/>
                      </a:lnTo>
                      <a:lnTo>
                        <a:pt x="5" y="28"/>
                      </a:lnTo>
                      <a:lnTo>
                        <a:pt x="10" y="32"/>
                      </a:lnTo>
                      <a:lnTo>
                        <a:pt x="17" y="33"/>
                      </a:lnTo>
                      <a:close/>
                    </a:path>
                  </a:pathLst>
                </a:custGeom>
                <a:solidFill>
                  <a:srgbClr val="000000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5993" name="Freeform 153"/>
                <p:cNvSpPr>
                  <a:spLocks/>
                </p:cNvSpPr>
                <p:nvPr/>
              </p:nvSpPr>
              <p:spPr bwMode="auto">
                <a:xfrm>
                  <a:off x="3637" y="2690"/>
                  <a:ext cx="18" cy="16"/>
                </a:xfrm>
                <a:custGeom>
                  <a:avLst/>
                  <a:gdLst/>
                  <a:ahLst/>
                  <a:cxnLst>
                    <a:cxn ang="0">
                      <a:pos x="20" y="31"/>
                    </a:cxn>
                    <a:cxn ang="0">
                      <a:pos x="13" y="31"/>
                    </a:cxn>
                    <a:cxn ang="0">
                      <a:pos x="7" y="29"/>
                    </a:cxn>
                    <a:cxn ang="0">
                      <a:pos x="2" y="24"/>
                    </a:cxn>
                    <a:cxn ang="0">
                      <a:pos x="0" y="19"/>
                    </a:cxn>
                    <a:cxn ang="0">
                      <a:pos x="0" y="13"/>
                    </a:cxn>
                    <a:cxn ang="0">
                      <a:pos x="3" y="7"/>
                    </a:cxn>
                    <a:cxn ang="0">
                      <a:pos x="8" y="2"/>
                    </a:cxn>
                    <a:cxn ang="0">
                      <a:pos x="15" y="0"/>
                    </a:cxn>
                    <a:cxn ang="0">
                      <a:pos x="22" y="0"/>
                    </a:cxn>
                    <a:cxn ang="0">
                      <a:pos x="28" y="2"/>
                    </a:cxn>
                    <a:cxn ang="0">
                      <a:pos x="32" y="7"/>
                    </a:cxn>
                    <a:cxn ang="0">
                      <a:pos x="34" y="13"/>
                    </a:cxn>
                    <a:cxn ang="0">
                      <a:pos x="34" y="19"/>
                    </a:cxn>
                    <a:cxn ang="0">
                      <a:pos x="32" y="24"/>
                    </a:cxn>
                    <a:cxn ang="0">
                      <a:pos x="26" y="29"/>
                    </a:cxn>
                    <a:cxn ang="0">
                      <a:pos x="20" y="31"/>
                    </a:cxn>
                  </a:cxnLst>
                  <a:rect l="0" t="0" r="r" b="b"/>
                  <a:pathLst>
                    <a:path w="34" h="31">
                      <a:moveTo>
                        <a:pt x="20" y="31"/>
                      </a:moveTo>
                      <a:lnTo>
                        <a:pt x="13" y="31"/>
                      </a:lnTo>
                      <a:lnTo>
                        <a:pt x="7" y="29"/>
                      </a:lnTo>
                      <a:lnTo>
                        <a:pt x="2" y="24"/>
                      </a:lnTo>
                      <a:lnTo>
                        <a:pt x="0" y="19"/>
                      </a:lnTo>
                      <a:lnTo>
                        <a:pt x="0" y="13"/>
                      </a:lnTo>
                      <a:lnTo>
                        <a:pt x="3" y="7"/>
                      </a:lnTo>
                      <a:lnTo>
                        <a:pt x="8" y="2"/>
                      </a:lnTo>
                      <a:lnTo>
                        <a:pt x="15" y="0"/>
                      </a:lnTo>
                      <a:lnTo>
                        <a:pt x="22" y="0"/>
                      </a:lnTo>
                      <a:lnTo>
                        <a:pt x="28" y="2"/>
                      </a:lnTo>
                      <a:lnTo>
                        <a:pt x="32" y="7"/>
                      </a:lnTo>
                      <a:lnTo>
                        <a:pt x="34" y="13"/>
                      </a:lnTo>
                      <a:lnTo>
                        <a:pt x="34" y="19"/>
                      </a:lnTo>
                      <a:lnTo>
                        <a:pt x="32" y="24"/>
                      </a:lnTo>
                      <a:lnTo>
                        <a:pt x="26" y="29"/>
                      </a:lnTo>
                      <a:lnTo>
                        <a:pt x="20" y="31"/>
                      </a:lnTo>
                      <a:close/>
                    </a:path>
                  </a:pathLst>
                </a:custGeom>
                <a:solidFill>
                  <a:srgbClr val="000000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5994" name="Freeform 154"/>
                <p:cNvSpPr>
                  <a:spLocks/>
                </p:cNvSpPr>
                <p:nvPr/>
              </p:nvSpPr>
              <p:spPr bwMode="auto">
                <a:xfrm>
                  <a:off x="3583" y="2698"/>
                  <a:ext cx="6" cy="6"/>
                </a:xfrm>
                <a:custGeom>
                  <a:avLst/>
                  <a:gdLst/>
                  <a:ahLst/>
                  <a:cxnLst>
                    <a:cxn ang="0">
                      <a:pos x="6" y="12"/>
                    </a:cxn>
                    <a:cxn ang="0">
                      <a:pos x="8" y="12"/>
                    </a:cxn>
                    <a:cxn ang="0">
                      <a:pos x="10" y="11"/>
                    </a:cxn>
                    <a:cxn ang="0">
                      <a:pos x="11" y="8"/>
                    </a:cxn>
                    <a:cxn ang="0">
                      <a:pos x="11" y="6"/>
                    </a:cxn>
                    <a:cxn ang="0">
                      <a:pos x="11" y="4"/>
                    </a:cxn>
                    <a:cxn ang="0">
                      <a:pos x="10" y="1"/>
                    </a:cxn>
                    <a:cxn ang="0">
                      <a:pos x="8" y="0"/>
                    </a:cxn>
                    <a:cxn ang="0">
                      <a:pos x="6" y="0"/>
                    </a:cxn>
                    <a:cxn ang="0">
                      <a:pos x="3" y="0"/>
                    </a:cxn>
                    <a:cxn ang="0">
                      <a:pos x="2" y="1"/>
                    </a:cxn>
                    <a:cxn ang="0">
                      <a:pos x="1" y="4"/>
                    </a:cxn>
                    <a:cxn ang="0">
                      <a:pos x="0" y="6"/>
                    </a:cxn>
                    <a:cxn ang="0">
                      <a:pos x="1" y="8"/>
                    </a:cxn>
                    <a:cxn ang="0">
                      <a:pos x="2" y="11"/>
                    </a:cxn>
                    <a:cxn ang="0">
                      <a:pos x="3" y="12"/>
                    </a:cxn>
                    <a:cxn ang="0">
                      <a:pos x="6" y="12"/>
                    </a:cxn>
                  </a:cxnLst>
                  <a:rect l="0" t="0" r="r" b="b"/>
                  <a:pathLst>
                    <a:path w="11" h="12">
                      <a:moveTo>
                        <a:pt x="6" y="12"/>
                      </a:moveTo>
                      <a:lnTo>
                        <a:pt x="8" y="12"/>
                      </a:lnTo>
                      <a:lnTo>
                        <a:pt x="10" y="11"/>
                      </a:lnTo>
                      <a:lnTo>
                        <a:pt x="11" y="8"/>
                      </a:lnTo>
                      <a:lnTo>
                        <a:pt x="11" y="6"/>
                      </a:lnTo>
                      <a:lnTo>
                        <a:pt x="11" y="4"/>
                      </a:lnTo>
                      <a:lnTo>
                        <a:pt x="10" y="1"/>
                      </a:lnTo>
                      <a:lnTo>
                        <a:pt x="8" y="0"/>
                      </a:lnTo>
                      <a:lnTo>
                        <a:pt x="6" y="0"/>
                      </a:lnTo>
                      <a:lnTo>
                        <a:pt x="3" y="0"/>
                      </a:lnTo>
                      <a:lnTo>
                        <a:pt x="2" y="1"/>
                      </a:lnTo>
                      <a:lnTo>
                        <a:pt x="1" y="4"/>
                      </a:lnTo>
                      <a:lnTo>
                        <a:pt x="0" y="6"/>
                      </a:lnTo>
                      <a:lnTo>
                        <a:pt x="1" y="8"/>
                      </a:lnTo>
                      <a:lnTo>
                        <a:pt x="2" y="11"/>
                      </a:lnTo>
                      <a:lnTo>
                        <a:pt x="3" y="12"/>
                      </a:lnTo>
                      <a:lnTo>
                        <a:pt x="6" y="12"/>
                      </a:lnTo>
                      <a:close/>
                    </a:path>
                  </a:pathLst>
                </a:custGeom>
                <a:solidFill>
                  <a:srgbClr val="FFFFFF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5995" name="Freeform 155"/>
                <p:cNvSpPr>
                  <a:spLocks/>
                </p:cNvSpPr>
                <p:nvPr/>
              </p:nvSpPr>
              <p:spPr bwMode="auto">
                <a:xfrm>
                  <a:off x="3640" y="2694"/>
                  <a:ext cx="6" cy="5"/>
                </a:xfrm>
                <a:custGeom>
                  <a:avLst/>
                  <a:gdLst/>
                  <a:ahLst/>
                  <a:cxnLst>
                    <a:cxn ang="0">
                      <a:pos x="5" y="10"/>
                    </a:cxn>
                    <a:cxn ang="0">
                      <a:pos x="3" y="10"/>
                    </a:cxn>
                    <a:cxn ang="0">
                      <a:pos x="2" y="9"/>
                    </a:cxn>
                    <a:cxn ang="0">
                      <a:pos x="1" y="8"/>
                    </a:cxn>
                    <a:cxn ang="0">
                      <a:pos x="0" y="6"/>
                    </a:cxn>
                    <a:cxn ang="0">
                      <a:pos x="0" y="3"/>
                    </a:cxn>
                    <a:cxn ang="0">
                      <a:pos x="1" y="2"/>
                    </a:cxn>
                    <a:cxn ang="0">
                      <a:pos x="2" y="0"/>
                    </a:cxn>
                    <a:cxn ang="0">
                      <a:pos x="4" y="0"/>
                    </a:cxn>
                    <a:cxn ang="0">
                      <a:pos x="7" y="0"/>
                    </a:cxn>
                    <a:cxn ang="0">
                      <a:pos x="8" y="0"/>
                    </a:cxn>
                    <a:cxn ang="0">
                      <a:pos x="10" y="2"/>
                    </a:cxn>
                    <a:cxn ang="0">
                      <a:pos x="10" y="5"/>
                    </a:cxn>
                    <a:cxn ang="0">
                      <a:pos x="10" y="6"/>
                    </a:cxn>
                    <a:cxn ang="0">
                      <a:pos x="9" y="8"/>
                    </a:cxn>
                    <a:cxn ang="0">
                      <a:pos x="8" y="9"/>
                    </a:cxn>
                    <a:cxn ang="0">
                      <a:pos x="5" y="10"/>
                    </a:cxn>
                  </a:cxnLst>
                  <a:rect l="0" t="0" r="r" b="b"/>
                  <a:pathLst>
                    <a:path w="10" h="10">
                      <a:moveTo>
                        <a:pt x="5" y="10"/>
                      </a:moveTo>
                      <a:lnTo>
                        <a:pt x="3" y="10"/>
                      </a:lnTo>
                      <a:lnTo>
                        <a:pt x="2" y="9"/>
                      </a:lnTo>
                      <a:lnTo>
                        <a:pt x="1" y="8"/>
                      </a:lnTo>
                      <a:lnTo>
                        <a:pt x="0" y="6"/>
                      </a:lnTo>
                      <a:lnTo>
                        <a:pt x="0" y="3"/>
                      </a:lnTo>
                      <a:lnTo>
                        <a:pt x="1" y="2"/>
                      </a:lnTo>
                      <a:lnTo>
                        <a:pt x="2" y="0"/>
                      </a:lnTo>
                      <a:lnTo>
                        <a:pt x="4" y="0"/>
                      </a:lnTo>
                      <a:lnTo>
                        <a:pt x="7" y="0"/>
                      </a:lnTo>
                      <a:lnTo>
                        <a:pt x="8" y="0"/>
                      </a:lnTo>
                      <a:lnTo>
                        <a:pt x="10" y="2"/>
                      </a:lnTo>
                      <a:lnTo>
                        <a:pt x="10" y="5"/>
                      </a:lnTo>
                      <a:lnTo>
                        <a:pt x="10" y="6"/>
                      </a:lnTo>
                      <a:lnTo>
                        <a:pt x="9" y="8"/>
                      </a:lnTo>
                      <a:lnTo>
                        <a:pt x="8" y="9"/>
                      </a:lnTo>
                      <a:lnTo>
                        <a:pt x="5" y="10"/>
                      </a:lnTo>
                      <a:close/>
                    </a:path>
                  </a:pathLst>
                </a:custGeom>
                <a:solidFill>
                  <a:srgbClr val="FFFFFF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5996" name="Freeform 156"/>
                <p:cNvSpPr>
                  <a:spLocks/>
                </p:cNvSpPr>
                <p:nvPr/>
              </p:nvSpPr>
              <p:spPr bwMode="auto">
                <a:xfrm>
                  <a:off x="3609" y="2731"/>
                  <a:ext cx="20" cy="19"/>
                </a:xfrm>
                <a:custGeom>
                  <a:avLst/>
                  <a:gdLst/>
                  <a:ahLst/>
                  <a:cxnLst>
                    <a:cxn ang="0">
                      <a:pos x="13" y="27"/>
                    </a:cxn>
                    <a:cxn ang="0">
                      <a:pos x="17" y="31"/>
                    </a:cxn>
                    <a:cxn ang="0">
                      <a:pos x="20" y="34"/>
                    </a:cxn>
                    <a:cxn ang="0">
                      <a:pos x="21" y="38"/>
                    </a:cxn>
                    <a:cxn ang="0">
                      <a:pos x="22" y="37"/>
                    </a:cxn>
                    <a:cxn ang="0">
                      <a:pos x="29" y="29"/>
                    </a:cxn>
                    <a:cxn ang="0">
                      <a:pos x="37" y="19"/>
                    </a:cxn>
                    <a:cxn ang="0">
                      <a:pos x="42" y="12"/>
                    </a:cxn>
                    <a:cxn ang="0">
                      <a:pos x="40" y="6"/>
                    </a:cxn>
                    <a:cxn ang="0">
                      <a:pos x="36" y="3"/>
                    </a:cxn>
                    <a:cxn ang="0">
                      <a:pos x="31" y="1"/>
                    </a:cxn>
                    <a:cxn ang="0">
                      <a:pos x="27" y="0"/>
                    </a:cxn>
                    <a:cxn ang="0">
                      <a:pos x="21" y="0"/>
                    </a:cxn>
                    <a:cxn ang="0">
                      <a:pos x="15" y="0"/>
                    </a:cxn>
                    <a:cxn ang="0">
                      <a:pos x="11" y="2"/>
                    </a:cxn>
                    <a:cxn ang="0">
                      <a:pos x="5" y="6"/>
                    </a:cxn>
                    <a:cxn ang="0">
                      <a:pos x="0" y="10"/>
                    </a:cxn>
                    <a:cxn ang="0">
                      <a:pos x="2" y="16"/>
                    </a:cxn>
                    <a:cxn ang="0">
                      <a:pos x="6" y="22"/>
                    </a:cxn>
                    <a:cxn ang="0">
                      <a:pos x="11" y="26"/>
                    </a:cxn>
                    <a:cxn ang="0">
                      <a:pos x="13" y="27"/>
                    </a:cxn>
                  </a:cxnLst>
                  <a:rect l="0" t="0" r="r" b="b"/>
                  <a:pathLst>
                    <a:path w="42" h="38">
                      <a:moveTo>
                        <a:pt x="13" y="27"/>
                      </a:moveTo>
                      <a:lnTo>
                        <a:pt x="17" y="31"/>
                      </a:lnTo>
                      <a:lnTo>
                        <a:pt x="20" y="34"/>
                      </a:lnTo>
                      <a:lnTo>
                        <a:pt x="21" y="38"/>
                      </a:lnTo>
                      <a:lnTo>
                        <a:pt x="22" y="37"/>
                      </a:lnTo>
                      <a:lnTo>
                        <a:pt x="29" y="29"/>
                      </a:lnTo>
                      <a:lnTo>
                        <a:pt x="37" y="19"/>
                      </a:lnTo>
                      <a:lnTo>
                        <a:pt x="42" y="12"/>
                      </a:lnTo>
                      <a:lnTo>
                        <a:pt x="40" y="6"/>
                      </a:lnTo>
                      <a:lnTo>
                        <a:pt x="36" y="3"/>
                      </a:lnTo>
                      <a:lnTo>
                        <a:pt x="31" y="1"/>
                      </a:lnTo>
                      <a:lnTo>
                        <a:pt x="27" y="0"/>
                      </a:lnTo>
                      <a:lnTo>
                        <a:pt x="21" y="0"/>
                      </a:lnTo>
                      <a:lnTo>
                        <a:pt x="15" y="0"/>
                      </a:lnTo>
                      <a:lnTo>
                        <a:pt x="11" y="2"/>
                      </a:lnTo>
                      <a:lnTo>
                        <a:pt x="5" y="6"/>
                      </a:lnTo>
                      <a:lnTo>
                        <a:pt x="0" y="10"/>
                      </a:lnTo>
                      <a:lnTo>
                        <a:pt x="2" y="16"/>
                      </a:lnTo>
                      <a:lnTo>
                        <a:pt x="6" y="22"/>
                      </a:lnTo>
                      <a:lnTo>
                        <a:pt x="11" y="26"/>
                      </a:lnTo>
                      <a:lnTo>
                        <a:pt x="13" y="27"/>
                      </a:lnTo>
                      <a:close/>
                    </a:path>
                  </a:pathLst>
                </a:custGeom>
                <a:solidFill>
                  <a:srgbClr val="000000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5997" name="Freeform 157"/>
                <p:cNvSpPr>
                  <a:spLocks/>
                </p:cNvSpPr>
                <p:nvPr/>
              </p:nvSpPr>
              <p:spPr bwMode="auto">
                <a:xfrm>
                  <a:off x="3655" y="2607"/>
                  <a:ext cx="35" cy="34"/>
                </a:xfrm>
                <a:custGeom>
                  <a:avLst/>
                  <a:gdLst/>
                  <a:ahLst/>
                  <a:cxnLst>
                    <a:cxn ang="0">
                      <a:pos x="69" y="0"/>
                    </a:cxn>
                    <a:cxn ang="0">
                      <a:pos x="58" y="10"/>
                    </a:cxn>
                    <a:cxn ang="0">
                      <a:pos x="50" y="16"/>
                    </a:cxn>
                    <a:cxn ang="0">
                      <a:pos x="46" y="22"/>
                    </a:cxn>
                    <a:cxn ang="0">
                      <a:pos x="42" y="28"/>
                    </a:cxn>
                    <a:cxn ang="0">
                      <a:pos x="39" y="33"/>
                    </a:cxn>
                    <a:cxn ang="0">
                      <a:pos x="36" y="37"/>
                    </a:cxn>
                    <a:cxn ang="0">
                      <a:pos x="35" y="42"/>
                    </a:cxn>
                    <a:cxn ang="0">
                      <a:pos x="32" y="46"/>
                    </a:cxn>
                    <a:cxn ang="0">
                      <a:pos x="23" y="56"/>
                    </a:cxn>
                    <a:cxn ang="0">
                      <a:pos x="12" y="62"/>
                    </a:cxn>
                    <a:cxn ang="0">
                      <a:pos x="3" y="67"/>
                    </a:cxn>
                    <a:cxn ang="0">
                      <a:pos x="0" y="68"/>
                    </a:cxn>
                    <a:cxn ang="0">
                      <a:pos x="10" y="66"/>
                    </a:cxn>
                    <a:cxn ang="0">
                      <a:pos x="18" y="62"/>
                    </a:cxn>
                    <a:cxn ang="0">
                      <a:pos x="25" y="59"/>
                    </a:cxn>
                    <a:cxn ang="0">
                      <a:pos x="31" y="54"/>
                    </a:cxn>
                    <a:cxn ang="0">
                      <a:pos x="35" y="50"/>
                    </a:cxn>
                    <a:cxn ang="0">
                      <a:pos x="40" y="44"/>
                    </a:cxn>
                    <a:cxn ang="0">
                      <a:pos x="43" y="37"/>
                    </a:cxn>
                    <a:cxn ang="0">
                      <a:pos x="48" y="30"/>
                    </a:cxn>
                    <a:cxn ang="0">
                      <a:pos x="57" y="18"/>
                    </a:cxn>
                    <a:cxn ang="0">
                      <a:pos x="64" y="8"/>
                    </a:cxn>
                    <a:cxn ang="0">
                      <a:pos x="68" y="3"/>
                    </a:cxn>
                    <a:cxn ang="0">
                      <a:pos x="69" y="0"/>
                    </a:cxn>
                  </a:cxnLst>
                  <a:rect l="0" t="0" r="r" b="b"/>
                  <a:pathLst>
                    <a:path w="69" h="68">
                      <a:moveTo>
                        <a:pt x="69" y="0"/>
                      </a:moveTo>
                      <a:lnTo>
                        <a:pt x="58" y="10"/>
                      </a:lnTo>
                      <a:lnTo>
                        <a:pt x="50" y="16"/>
                      </a:lnTo>
                      <a:lnTo>
                        <a:pt x="46" y="22"/>
                      </a:lnTo>
                      <a:lnTo>
                        <a:pt x="42" y="28"/>
                      </a:lnTo>
                      <a:lnTo>
                        <a:pt x="39" y="33"/>
                      </a:lnTo>
                      <a:lnTo>
                        <a:pt x="36" y="37"/>
                      </a:lnTo>
                      <a:lnTo>
                        <a:pt x="35" y="42"/>
                      </a:lnTo>
                      <a:lnTo>
                        <a:pt x="32" y="46"/>
                      </a:lnTo>
                      <a:lnTo>
                        <a:pt x="23" y="56"/>
                      </a:lnTo>
                      <a:lnTo>
                        <a:pt x="12" y="62"/>
                      </a:lnTo>
                      <a:lnTo>
                        <a:pt x="3" y="67"/>
                      </a:lnTo>
                      <a:lnTo>
                        <a:pt x="0" y="68"/>
                      </a:lnTo>
                      <a:lnTo>
                        <a:pt x="10" y="66"/>
                      </a:lnTo>
                      <a:lnTo>
                        <a:pt x="18" y="62"/>
                      </a:lnTo>
                      <a:lnTo>
                        <a:pt x="25" y="59"/>
                      </a:lnTo>
                      <a:lnTo>
                        <a:pt x="31" y="54"/>
                      </a:lnTo>
                      <a:lnTo>
                        <a:pt x="35" y="50"/>
                      </a:lnTo>
                      <a:lnTo>
                        <a:pt x="40" y="44"/>
                      </a:lnTo>
                      <a:lnTo>
                        <a:pt x="43" y="37"/>
                      </a:lnTo>
                      <a:lnTo>
                        <a:pt x="48" y="30"/>
                      </a:lnTo>
                      <a:lnTo>
                        <a:pt x="57" y="18"/>
                      </a:lnTo>
                      <a:lnTo>
                        <a:pt x="64" y="8"/>
                      </a:lnTo>
                      <a:lnTo>
                        <a:pt x="68" y="3"/>
                      </a:lnTo>
                      <a:lnTo>
                        <a:pt x="69" y="0"/>
                      </a:lnTo>
                      <a:close/>
                    </a:path>
                  </a:pathLst>
                </a:custGeom>
                <a:solidFill>
                  <a:srgbClr val="000000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5998" name="Freeform 158"/>
                <p:cNvSpPr>
                  <a:spLocks/>
                </p:cNvSpPr>
                <p:nvPr/>
              </p:nvSpPr>
              <p:spPr bwMode="auto">
                <a:xfrm>
                  <a:off x="3656" y="2639"/>
                  <a:ext cx="23" cy="21"/>
                </a:xfrm>
                <a:custGeom>
                  <a:avLst/>
                  <a:gdLst/>
                  <a:ahLst/>
                  <a:cxnLst>
                    <a:cxn ang="0">
                      <a:pos x="2" y="24"/>
                    </a:cxn>
                    <a:cxn ang="0">
                      <a:pos x="7" y="19"/>
                    </a:cxn>
                    <a:cxn ang="0">
                      <a:pos x="11" y="15"/>
                    </a:cxn>
                    <a:cxn ang="0">
                      <a:pos x="16" y="11"/>
                    </a:cxn>
                    <a:cxn ang="0">
                      <a:pos x="21" y="8"/>
                    </a:cxn>
                    <a:cxn ang="0">
                      <a:pos x="26" y="4"/>
                    </a:cxn>
                    <a:cxn ang="0">
                      <a:pos x="32" y="2"/>
                    </a:cxn>
                    <a:cxn ang="0">
                      <a:pos x="39" y="0"/>
                    </a:cxn>
                    <a:cxn ang="0">
                      <a:pos x="46" y="0"/>
                    </a:cxn>
                    <a:cxn ang="0">
                      <a:pos x="37" y="2"/>
                    </a:cxn>
                    <a:cxn ang="0">
                      <a:pos x="29" y="6"/>
                    </a:cxn>
                    <a:cxn ang="0">
                      <a:pos x="23" y="9"/>
                    </a:cxn>
                    <a:cxn ang="0">
                      <a:pos x="17" y="12"/>
                    </a:cxn>
                    <a:cxn ang="0">
                      <a:pos x="14" y="16"/>
                    </a:cxn>
                    <a:cxn ang="0">
                      <a:pos x="11" y="19"/>
                    </a:cxn>
                    <a:cxn ang="0">
                      <a:pos x="9" y="20"/>
                    </a:cxn>
                    <a:cxn ang="0">
                      <a:pos x="9" y="22"/>
                    </a:cxn>
                    <a:cxn ang="0">
                      <a:pos x="23" y="16"/>
                    </a:cxn>
                    <a:cxn ang="0">
                      <a:pos x="33" y="15"/>
                    </a:cxn>
                    <a:cxn ang="0">
                      <a:pos x="40" y="16"/>
                    </a:cxn>
                    <a:cxn ang="0">
                      <a:pos x="42" y="17"/>
                    </a:cxn>
                    <a:cxn ang="0">
                      <a:pos x="34" y="18"/>
                    </a:cxn>
                    <a:cxn ang="0">
                      <a:pos x="26" y="19"/>
                    </a:cxn>
                    <a:cxn ang="0">
                      <a:pos x="19" y="22"/>
                    </a:cxn>
                    <a:cxn ang="0">
                      <a:pos x="15" y="24"/>
                    </a:cxn>
                    <a:cxn ang="0">
                      <a:pos x="10" y="26"/>
                    </a:cxn>
                    <a:cxn ang="0">
                      <a:pos x="6" y="30"/>
                    </a:cxn>
                    <a:cxn ang="0">
                      <a:pos x="3" y="34"/>
                    </a:cxn>
                    <a:cxn ang="0">
                      <a:pos x="1" y="39"/>
                    </a:cxn>
                    <a:cxn ang="0">
                      <a:pos x="0" y="42"/>
                    </a:cxn>
                    <a:cxn ang="0">
                      <a:pos x="0" y="37"/>
                    </a:cxn>
                    <a:cxn ang="0">
                      <a:pos x="1" y="29"/>
                    </a:cxn>
                    <a:cxn ang="0">
                      <a:pos x="2" y="24"/>
                    </a:cxn>
                  </a:cxnLst>
                  <a:rect l="0" t="0" r="r" b="b"/>
                  <a:pathLst>
                    <a:path w="46" h="42">
                      <a:moveTo>
                        <a:pt x="2" y="24"/>
                      </a:moveTo>
                      <a:lnTo>
                        <a:pt x="7" y="19"/>
                      </a:lnTo>
                      <a:lnTo>
                        <a:pt x="11" y="15"/>
                      </a:lnTo>
                      <a:lnTo>
                        <a:pt x="16" y="11"/>
                      </a:lnTo>
                      <a:lnTo>
                        <a:pt x="21" y="8"/>
                      </a:lnTo>
                      <a:lnTo>
                        <a:pt x="26" y="4"/>
                      </a:lnTo>
                      <a:lnTo>
                        <a:pt x="32" y="2"/>
                      </a:lnTo>
                      <a:lnTo>
                        <a:pt x="39" y="0"/>
                      </a:lnTo>
                      <a:lnTo>
                        <a:pt x="46" y="0"/>
                      </a:lnTo>
                      <a:lnTo>
                        <a:pt x="37" y="2"/>
                      </a:lnTo>
                      <a:lnTo>
                        <a:pt x="29" y="6"/>
                      </a:lnTo>
                      <a:lnTo>
                        <a:pt x="23" y="9"/>
                      </a:lnTo>
                      <a:lnTo>
                        <a:pt x="17" y="12"/>
                      </a:lnTo>
                      <a:lnTo>
                        <a:pt x="14" y="16"/>
                      </a:lnTo>
                      <a:lnTo>
                        <a:pt x="11" y="19"/>
                      </a:lnTo>
                      <a:lnTo>
                        <a:pt x="9" y="20"/>
                      </a:lnTo>
                      <a:lnTo>
                        <a:pt x="9" y="22"/>
                      </a:lnTo>
                      <a:lnTo>
                        <a:pt x="23" y="16"/>
                      </a:lnTo>
                      <a:lnTo>
                        <a:pt x="33" y="15"/>
                      </a:lnTo>
                      <a:lnTo>
                        <a:pt x="40" y="16"/>
                      </a:lnTo>
                      <a:lnTo>
                        <a:pt x="42" y="17"/>
                      </a:lnTo>
                      <a:lnTo>
                        <a:pt x="34" y="18"/>
                      </a:lnTo>
                      <a:lnTo>
                        <a:pt x="26" y="19"/>
                      </a:lnTo>
                      <a:lnTo>
                        <a:pt x="19" y="22"/>
                      </a:lnTo>
                      <a:lnTo>
                        <a:pt x="15" y="24"/>
                      </a:lnTo>
                      <a:lnTo>
                        <a:pt x="10" y="26"/>
                      </a:lnTo>
                      <a:lnTo>
                        <a:pt x="6" y="30"/>
                      </a:lnTo>
                      <a:lnTo>
                        <a:pt x="3" y="34"/>
                      </a:lnTo>
                      <a:lnTo>
                        <a:pt x="1" y="39"/>
                      </a:lnTo>
                      <a:lnTo>
                        <a:pt x="0" y="42"/>
                      </a:lnTo>
                      <a:lnTo>
                        <a:pt x="0" y="37"/>
                      </a:lnTo>
                      <a:lnTo>
                        <a:pt x="1" y="29"/>
                      </a:lnTo>
                      <a:lnTo>
                        <a:pt x="2" y="24"/>
                      </a:lnTo>
                      <a:close/>
                    </a:path>
                  </a:pathLst>
                </a:custGeom>
                <a:solidFill>
                  <a:srgbClr val="000000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5999" name="Freeform 159"/>
                <p:cNvSpPr>
                  <a:spLocks/>
                </p:cNvSpPr>
                <p:nvPr/>
              </p:nvSpPr>
              <p:spPr bwMode="auto">
                <a:xfrm>
                  <a:off x="3642" y="2729"/>
                  <a:ext cx="44" cy="8"/>
                </a:xfrm>
                <a:custGeom>
                  <a:avLst/>
                  <a:gdLst/>
                  <a:ahLst/>
                  <a:cxnLst>
                    <a:cxn ang="0">
                      <a:pos x="0" y="14"/>
                    </a:cxn>
                    <a:cxn ang="0">
                      <a:pos x="7" y="10"/>
                    </a:cxn>
                    <a:cxn ang="0">
                      <a:pos x="13" y="7"/>
                    </a:cxn>
                    <a:cxn ang="0">
                      <a:pos x="18" y="5"/>
                    </a:cxn>
                    <a:cxn ang="0">
                      <a:pos x="22" y="4"/>
                    </a:cxn>
                    <a:cxn ang="0">
                      <a:pos x="25" y="3"/>
                    </a:cxn>
                    <a:cxn ang="0">
                      <a:pos x="29" y="3"/>
                    </a:cxn>
                    <a:cxn ang="0">
                      <a:pos x="32" y="1"/>
                    </a:cxn>
                    <a:cxn ang="0">
                      <a:pos x="36" y="1"/>
                    </a:cxn>
                    <a:cxn ang="0">
                      <a:pos x="40" y="0"/>
                    </a:cxn>
                    <a:cxn ang="0">
                      <a:pos x="48" y="0"/>
                    </a:cxn>
                    <a:cxn ang="0">
                      <a:pos x="56" y="0"/>
                    </a:cxn>
                    <a:cxn ang="0">
                      <a:pos x="67" y="1"/>
                    </a:cxn>
                    <a:cxn ang="0">
                      <a:pos x="75" y="1"/>
                    </a:cxn>
                    <a:cxn ang="0">
                      <a:pos x="83" y="3"/>
                    </a:cxn>
                    <a:cxn ang="0">
                      <a:pos x="87" y="3"/>
                    </a:cxn>
                    <a:cxn ang="0">
                      <a:pos x="90" y="3"/>
                    </a:cxn>
                    <a:cxn ang="0">
                      <a:pos x="75" y="3"/>
                    </a:cxn>
                    <a:cxn ang="0">
                      <a:pos x="63" y="3"/>
                    </a:cxn>
                    <a:cxn ang="0">
                      <a:pos x="53" y="3"/>
                    </a:cxn>
                    <a:cxn ang="0">
                      <a:pos x="46" y="3"/>
                    </a:cxn>
                    <a:cxn ang="0">
                      <a:pos x="40" y="3"/>
                    </a:cxn>
                    <a:cxn ang="0">
                      <a:pos x="36" y="3"/>
                    </a:cxn>
                    <a:cxn ang="0">
                      <a:pos x="33" y="4"/>
                    </a:cxn>
                    <a:cxn ang="0">
                      <a:pos x="31" y="4"/>
                    </a:cxn>
                    <a:cxn ang="0">
                      <a:pos x="22" y="6"/>
                    </a:cxn>
                    <a:cxn ang="0">
                      <a:pos x="12" y="10"/>
                    </a:cxn>
                    <a:cxn ang="0">
                      <a:pos x="3" y="14"/>
                    </a:cxn>
                    <a:cxn ang="0">
                      <a:pos x="0" y="15"/>
                    </a:cxn>
                    <a:cxn ang="0">
                      <a:pos x="0" y="14"/>
                    </a:cxn>
                  </a:cxnLst>
                  <a:rect l="0" t="0" r="r" b="b"/>
                  <a:pathLst>
                    <a:path w="90" h="15">
                      <a:moveTo>
                        <a:pt x="0" y="14"/>
                      </a:moveTo>
                      <a:lnTo>
                        <a:pt x="7" y="10"/>
                      </a:lnTo>
                      <a:lnTo>
                        <a:pt x="13" y="7"/>
                      </a:lnTo>
                      <a:lnTo>
                        <a:pt x="18" y="5"/>
                      </a:lnTo>
                      <a:lnTo>
                        <a:pt x="22" y="4"/>
                      </a:lnTo>
                      <a:lnTo>
                        <a:pt x="25" y="3"/>
                      </a:lnTo>
                      <a:lnTo>
                        <a:pt x="29" y="3"/>
                      </a:lnTo>
                      <a:lnTo>
                        <a:pt x="32" y="1"/>
                      </a:lnTo>
                      <a:lnTo>
                        <a:pt x="36" y="1"/>
                      </a:lnTo>
                      <a:lnTo>
                        <a:pt x="40" y="0"/>
                      </a:lnTo>
                      <a:lnTo>
                        <a:pt x="48" y="0"/>
                      </a:lnTo>
                      <a:lnTo>
                        <a:pt x="56" y="0"/>
                      </a:lnTo>
                      <a:lnTo>
                        <a:pt x="67" y="1"/>
                      </a:lnTo>
                      <a:lnTo>
                        <a:pt x="75" y="1"/>
                      </a:lnTo>
                      <a:lnTo>
                        <a:pt x="83" y="3"/>
                      </a:lnTo>
                      <a:lnTo>
                        <a:pt x="87" y="3"/>
                      </a:lnTo>
                      <a:lnTo>
                        <a:pt x="90" y="3"/>
                      </a:lnTo>
                      <a:lnTo>
                        <a:pt x="75" y="3"/>
                      </a:lnTo>
                      <a:lnTo>
                        <a:pt x="63" y="3"/>
                      </a:lnTo>
                      <a:lnTo>
                        <a:pt x="53" y="3"/>
                      </a:lnTo>
                      <a:lnTo>
                        <a:pt x="46" y="3"/>
                      </a:lnTo>
                      <a:lnTo>
                        <a:pt x="40" y="3"/>
                      </a:lnTo>
                      <a:lnTo>
                        <a:pt x="36" y="3"/>
                      </a:lnTo>
                      <a:lnTo>
                        <a:pt x="33" y="4"/>
                      </a:lnTo>
                      <a:lnTo>
                        <a:pt x="31" y="4"/>
                      </a:lnTo>
                      <a:lnTo>
                        <a:pt x="22" y="6"/>
                      </a:lnTo>
                      <a:lnTo>
                        <a:pt x="12" y="10"/>
                      </a:lnTo>
                      <a:lnTo>
                        <a:pt x="3" y="14"/>
                      </a:lnTo>
                      <a:lnTo>
                        <a:pt x="0" y="15"/>
                      </a:lnTo>
                      <a:lnTo>
                        <a:pt x="0" y="14"/>
                      </a:lnTo>
                      <a:close/>
                    </a:path>
                  </a:pathLst>
                </a:custGeom>
                <a:solidFill>
                  <a:srgbClr val="000000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6000" name="Freeform 160"/>
                <p:cNvSpPr>
                  <a:spLocks/>
                </p:cNvSpPr>
                <p:nvPr/>
              </p:nvSpPr>
              <p:spPr bwMode="auto">
                <a:xfrm>
                  <a:off x="3643" y="2734"/>
                  <a:ext cx="55" cy="7"/>
                </a:xfrm>
                <a:custGeom>
                  <a:avLst/>
                  <a:gdLst/>
                  <a:ahLst/>
                  <a:cxnLst>
                    <a:cxn ang="0">
                      <a:pos x="2" y="8"/>
                    </a:cxn>
                    <a:cxn ang="0">
                      <a:pos x="11" y="4"/>
                    </a:cxn>
                    <a:cxn ang="0">
                      <a:pos x="19" y="2"/>
                    </a:cxn>
                    <a:cxn ang="0">
                      <a:pos x="25" y="1"/>
                    </a:cxn>
                    <a:cxn ang="0">
                      <a:pos x="30" y="0"/>
                    </a:cxn>
                    <a:cxn ang="0">
                      <a:pos x="35" y="0"/>
                    </a:cxn>
                    <a:cxn ang="0">
                      <a:pos x="38" y="0"/>
                    </a:cxn>
                    <a:cxn ang="0">
                      <a:pos x="42" y="0"/>
                    </a:cxn>
                    <a:cxn ang="0">
                      <a:pos x="46" y="0"/>
                    </a:cxn>
                    <a:cxn ang="0">
                      <a:pos x="52" y="1"/>
                    </a:cxn>
                    <a:cxn ang="0">
                      <a:pos x="61" y="2"/>
                    </a:cxn>
                    <a:cxn ang="0">
                      <a:pos x="72" y="4"/>
                    </a:cxn>
                    <a:cxn ang="0">
                      <a:pos x="82" y="7"/>
                    </a:cxn>
                    <a:cxn ang="0">
                      <a:pos x="93" y="9"/>
                    </a:cxn>
                    <a:cxn ang="0">
                      <a:pos x="102" y="11"/>
                    </a:cxn>
                    <a:cxn ang="0">
                      <a:pos x="107" y="12"/>
                    </a:cxn>
                    <a:cxn ang="0">
                      <a:pos x="110" y="13"/>
                    </a:cxn>
                    <a:cxn ang="0">
                      <a:pos x="94" y="11"/>
                    </a:cxn>
                    <a:cxn ang="0">
                      <a:pos x="80" y="8"/>
                    </a:cxn>
                    <a:cxn ang="0">
                      <a:pos x="68" y="7"/>
                    </a:cxn>
                    <a:cxn ang="0">
                      <a:pos x="59" y="4"/>
                    </a:cxn>
                    <a:cxn ang="0">
                      <a:pos x="52" y="3"/>
                    </a:cxn>
                    <a:cxn ang="0">
                      <a:pos x="46" y="3"/>
                    </a:cxn>
                    <a:cxn ang="0">
                      <a:pos x="42" y="2"/>
                    </a:cxn>
                    <a:cxn ang="0">
                      <a:pos x="40" y="2"/>
                    </a:cxn>
                    <a:cxn ang="0">
                      <a:pos x="34" y="2"/>
                    </a:cxn>
                    <a:cxn ang="0">
                      <a:pos x="28" y="3"/>
                    </a:cxn>
                    <a:cxn ang="0">
                      <a:pos x="21" y="4"/>
                    </a:cxn>
                    <a:cxn ang="0">
                      <a:pos x="15" y="5"/>
                    </a:cxn>
                    <a:cxn ang="0">
                      <a:pos x="10" y="7"/>
                    </a:cxn>
                    <a:cxn ang="0">
                      <a:pos x="5" y="8"/>
                    </a:cxn>
                    <a:cxn ang="0">
                      <a:pos x="2" y="9"/>
                    </a:cxn>
                    <a:cxn ang="0">
                      <a:pos x="0" y="9"/>
                    </a:cxn>
                    <a:cxn ang="0">
                      <a:pos x="2" y="8"/>
                    </a:cxn>
                  </a:cxnLst>
                  <a:rect l="0" t="0" r="r" b="b"/>
                  <a:pathLst>
                    <a:path w="110" h="13">
                      <a:moveTo>
                        <a:pt x="2" y="8"/>
                      </a:moveTo>
                      <a:lnTo>
                        <a:pt x="11" y="4"/>
                      </a:lnTo>
                      <a:lnTo>
                        <a:pt x="19" y="2"/>
                      </a:lnTo>
                      <a:lnTo>
                        <a:pt x="25" y="1"/>
                      </a:lnTo>
                      <a:lnTo>
                        <a:pt x="30" y="0"/>
                      </a:lnTo>
                      <a:lnTo>
                        <a:pt x="35" y="0"/>
                      </a:lnTo>
                      <a:lnTo>
                        <a:pt x="38" y="0"/>
                      </a:lnTo>
                      <a:lnTo>
                        <a:pt x="42" y="0"/>
                      </a:lnTo>
                      <a:lnTo>
                        <a:pt x="46" y="0"/>
                      </a:lnTo>
                      <a:lnTo>
                        <a:pt x="52" y="1"/>
                      </a:lnTo>
                      <a:lnTo>
                        <a:pt x="61" y="2"/>
                      </a:lnTo>
                      <a:lnTo>
                        <a:pt x="72" y="4"/>
                      </a:lnTo>
                      <a:lnTo>
                        <a:pt x="82" y="7"/>
                      </a:lnTo>
                      <a:lnTo>
                        <a:pt x="93" y="9"/>
                      </a:lnTo>
                      <a:lnTo>
                        <a:pt x="102" y="11"/>
                      </a:lnTo>
                      <a:lnTo>
                        <a:pt x="107" y="12"/>
                      </a:lnTo>
                      <a:lnTo>
                        <a:pt x="110" y="13"/>
                      </a:lnTo>
                      <a:lnTo>
                        <a:pt x="94" y="11"/>
                      </a:lnTo>
                      <a:lnTo>
                        <a:pt x="80" y="8"/>
                      </a:lnTo>
                      <a:lnTo>
                        <a:pt x="68" y="7"/>
                      </a:lnTo>
                      <a:lnTo>
                        <a:pt x="59" y="4"/>
                      </a:lnTo>
                      <a:lnTo>
                        <a:pt x="52" y="3"/>
                      </a:lnTo>
                      <a:lnTo>
                        <a:pt x="46" y="3"/>
                      </a:lnTo>
                      <a:lnTo>
                        <a:pt x="42" y="2"/>
                      </a:lnTo>
                      <a:lnTo>
                        <a:pt x="40" y="2"/>
                      </a:lnTo>
                      <a:lnTo>
                        <a:pt x="34" y="2"/>
                      </a:lnTo>
                      <a:lnTo>
                        <a:pt x="28" y="3"/>
                      </a:lnTo>
                      <a:lnTo>
                        <a:pt x="21" y="4"/>
                      </a:lnTo>
                      <a:lnTo>
                        <a:pt x="15" y="5"/>
                      </a:lnTo>
                      <a:lnTo>
                        <a:pt x="10" y="7"/>
                      </a:lnTo>
                      <a:lnTo>
                        <a:pt x="5" y="8"/>
                      </a:lnTo>
                      <a:lnTo>
                        <a:pt x="2" y="9"/>
                      </a:lnTo>
                      <a:lnTo>
                        <a:pt x="0" y="9"/>
                      </a:lnTo>
                      <a:lnTo>
                        <a:pt x="2" y="8"/>
                      </a:lnTo>
                      <a:close/>
                    </a:path>
                  </a:pathLst>
                </a:custGeom>
                <a:solidFill>
                  <a:srgbClr val="000000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6001" name="Freeform 161"/>
                <p:cNvSpPr>
                  <a:spLocks/>
                </p:cNvSpPr>
                <p:nvPr/>
              </p:nvSpPr>
              <p:spPr bwMode="auto">
                <a:xfrm>
                  <a:off x="3647" y="2740"/>
                  <a:ext cx="45" cy="12"/>
                </a:xfrm>
                <a:custGeom>
                  <a:avLst/>
                  <a:gdLst/>
                  <a:ahLst/>
                  <a:cxnLst>
                    <a:cxn ang="0">
                      <a:pos x="0" y="2"/>
                    </a:cxn>
                    <a:cxn ang="0">
                      <a:pos x="8" y="1"/>
                    </a:cxn>
                    <a:cxn ang="0">
                      <a:pos x="14" y="0"/>
                    </a:cxn>
                    <a:cxn ang="0">
                      <a:pos x="20" y="0"/>
                    </a:cxn>
                    <a:cxn ang="0">
                      <a:pos x="25" y="0"/>
                    </a:cxn>
                    <a:cxn ang="0">
                      <a:pos x="28" y="1"/>
                    </a:cxn>
                    <a:cxn ang="0">
                      <a:pos x="32" y="1"/>
                    </a:cxn>
                    <a:cxn ang="0">
                      <a:pos x="35" y="2"/>
                    </a:cxn>
                    <a:cxn ang="0">
                      <a:pos x="39" y="2"/>
                    </a:cxn>
                    <a:cxn ang="0">
                      <a:pos x="43" y="4"/>
                    </a:cxn>
                    <a:cxn ang="0">
                      <a:pos x="50" y="7"/>
                    </a:cxn>
                    <a:cxn ang="0">
                      <a:pos x="58" y="11"/>
                    </a:cxn>
                    <a:cxn ang="0">
                      <a:pos x="67" y="14"/>
                    </a:cxn>
                    <a:cxn ang="0">
                      <a:pos x="75" y="17"/>
                    </a:cxn>
                    <a:cxn ang="0">
                      <a:pos x="81" y="20"/>
                    </a:cxn>
                    <a:cxn ang="0">
                      <a:pos x="86" y="22"/>
                    </a:cxn>
                    <a:cxn ang="0">
                      <a:pos x="88" y="23"/>
                    </a:cxn>
                    <a:cxn ang="0">
                      <a:pos x="74" y="19"/>
                    </a:cxn>
                    <a:cxn ang="0">
                      <a:pos x="64" y="14"/>
                    </a:cxn>
                    <a:cxn ang="0">
                      <a:pos x="55" y="11"/>
                    </a:cxn>
                    <a:cxn ang="0">
                      <a:pos x="48" y="8"/>
                    </a:cxn>
                    <a:cxn ang="0">
                      <a:pos x="42" y="6"/>
                    </a:cxn>
                    <a:cxn ang="0">
                      <a:pos x="37" y="5"/>
                    </a:cxn>
                    <a:cxn ang="0">
                      <a:pos x="35" y="4"/>
                    </a:cxn>
                    <a:cxn ang="0">
                      <a:pos x="33" y="4"/>
                    </a:cxn>
                    <a:cxn ang="0">
                      <a:pos x="24" y="2"/>
                    </a:cxn>
                    <a:cxn ang="0">
                      <a:pos x="12" y="2"/>
                    </a:cxn>
                    <a:cxn ang="0">
                      <a:pos x="3" y="4"/>
                    </a:cxn>
                    <a:cxn ang="0">
                      <a:pos x="0" y="4"/>
                    </a:cxn>
                    <a:cxn ang="0">
                      <a:pos x="0" y="2"/>
                    </a:cxn>
                  </a:cxnLst>
                  <a:rect l="0" t="0" r="r" b="b"/>
                  <a:pathLst>
                    <a:path w="88" h="23">
                      <a:moveTo>
                        <a:pt x="0" y="2"/>
                      </a:moveTo>
                      <a:lnTo>
                        <a:pt x="8" y="1"/>
                      </a:lnTo>
                      <a:lnTo>
                        <a:pt x="14" y="0"/>
                      </a:lnTo>
                      <a:lnTo>
                        <a:pt x="20" y="0"/>
                      </a:lnTo>
                      <a:lnTo>
                        <a:pt x="25" y="0"/>
                      </a:lnTo>
                      <a:lnTo>
                        <a:pt x="28" y="1"/>
                      </a:lnTo>
                      <a:lnTo>
                        <a:pt x="32" y="1"/>
                      </a:lnTo>
                      <a:lnTo>
                        <a:pt x="35" y="2"/>
                      </a:lnTo>
                      <a:lnTo>
                        <a:pt x="39" y="2"/>
                      </a:lnTo>
                      <a:lnTo>
                        <a:pt x="43" y="4"/>
                      </a:lnTo>
                      <a:lnTo>
                        <a:pt x="50" y="7"/>
                      </a:lnTo>
                      <a:lnTo>
                        <a:pt x="58" y="11"/>
                      </a:lnTo>
                      <a:lnTo>
                        <a:pt x="67" y="14"/>
                      </a:lnTo>
                      <a:lnTo>
                        <a:pt x="75" y="17"/>
                      </a:lnTo>
                      <a:lnTo>
                        <a:pt x="81" y="20"/>
                      </a:lnTo>
                      <a:lnTo>
                        <a:pt x="86" y="22"/>
                      </a:lnTo>
                      <a:lnTo>
                        <a:pt x="88" y="23"/>
                      </a:lnTo>
                      <a:lnTo>
                        <a:pt x="74" y="19"/>
                      </a:lnTo>
                      <a:lnTo>
                        <a:pt x="64" y="14"/>
                      </a:lnTo>
                      <a:lnTo>
                        <a:pt x="55" y="11"/>
                      </a:lnTo>
                      <a:lnTo>
                        <a:pt x="48" y="8"/>
                      </a:lnTo>
                      <a:lnTo>
                        <a:pt x="42" y="6"/>
                      </a:lnTo>
                      <a:lnTo>
                        <a:pt x="37" y="5"/>
                      </a:lnTo>
                      <a:lnTo>
                        <a:pt x="35" y="4"/>
                      </a:lnTo>
                      <a:lnTo>
                        <a:pt x="33" y="4"/>
                      </a:lnTo>
                      <a:lnTo>
                        <a:pt x="24" y="2"/>
                      </a:lnTo>
                      <a:lnTo>
                        <a:pt x="12" y="2"/>
                      </a:lnTo>
                      <a:lnTo>
                        <a:pt x="3" y="4"/>
                      </a:lnTo>
                      <a:lnTo>
                        <a:pt x="0" y="4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000000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6002" name="Freeform 162"/>
                <p:cNvSpPr>
                  <a:spLocks/>
                </p:cNvSpPr>
                <p:nvPr/>
              </p:nvSpPr>
              <p:spPr bwMode="auto">
                <a:xfrm>
                  <a:off x="3522" y="2631"/>
                  <a:ext cx="49" cy="31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1" y="2"/>
                    </a:cxn>
                    <a:cxn ang="0">
                      <a:pos x="25" y="6"/>
                    </a:cxn>
                    <a:cxn ang="0">
                      <a:pos x="39" y="10"/>
                    </a:cxn>
                    <a:cxn ang="0">
                      <a:pos x="53" y="16"/>
                    </a:cxn>
                    <a:cxn ang="0">
                      <a:pos x="65" y="24"/>
                    </a:cxn>
                    <a:cxn ang="0">
                      <a:pos x="78" y="34"/>
                    </a:cxn>
                    <a:cxn ang="0">
                      <a:pos x="88" y="45"/>
                    </a:cxn>
                    <a:cxn ang="0">
                      <a:pos x="96" y="57"/>
                    </a:cxn>
                    <a:cxn ang="0">
                      <a:pos x="85" y="53"/>
                    </a:cxn>
                    <a:cxn ang="0">
                      <a:pos x="86" y="62"/>
                    </a:cxn>
                    <a:cxn ang="0">
                      <a:pos x="79" y="57"/>
                    </a:cxn>
                    <a:cxn ang="0">
                      <a:pos x="71" y="53"/>
                    </a:cxn>
                    <a:cxn ang="0">
                      <a:pos x="64" y="49"/>
                    </a:cxn>
                    <a:cxn ang="0">
                      <a:pos x="59" y="46"/>
                    </a:cxn>
                    <a:cxn ang="0">
                      <a:pos x="52" y="44"/>
                    </a:cxn>
                    <a:cxn ang="0">
                      <a:pos x="48" y="41"/>
                    </a:cxn>
                    <a:cxn ang="0">
                      <a:pos x="45" y="40"/>
                    </a:cxn>
                    <a:cxn ang="0">
                      <a:pos x="44" y="40"/>
                    </a:cxn>
                    <a:cxn ang="0">
                      <a:pos x="50" y="40"/>
                    </a:cxn>
                    <a:cxn ang="0">
                      <a:pos x="57" y="41"/>
                    </a:cxn>
                    <a:cxn ang="0">
                      <a:pos x="61" y="44"/>
                    </a:cxn>
                    <a:cxn ang="0">
                      <a:pos x="63" y="44"/>
                    </a:cxn>
                    <a:cxn ang="0">
                      <a:pos x="54" y="33"/>
                    </a:cxn>
                    <a:cxn ang="0">
                      <a:pos x="59" y="35"/>
                    </a:cxn>
                    <a:cxn ang="0">
                      <a:pos x="61" y="37"/>
                    </a:cxn>
                    <a:cxn ang="0">
                      <a:pos x="62" y="38"/>
                    </a:cxn>
                    <a:cxn ang="0">
                      <a:pos x="62" y="38"/>
                    </a:cxn>
                    <a:cxn ang="0">
                      <a:pos x="72" y="41"/>
                    </a:cxn>
                    <a:cxn ang="0">
                      <a:pos x="63" y="31"/>
                    </a:cxn>
                    <a:cxn ang="0">
                      <a:pos x="52" y="22"/>
                    </a:cxn>
                    <a:cxn ang="0">
                      <a:pos x="40" y="15"/>
                    </a:cxn>
                    <a:cxn ang="0">
                      <a:pos x="27" y="9"/>
                    </a:cxn>
                    <a:cxn ang="0">
                      <a:pos x="17" y="4"/>
                    </a:cxn>
                    <a:cxn ang="0">
                      <a:pos x="8" y="2"/>
                    </a:cxn>
                    <a:cxn ang="0">
                      <a:pos x="2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96" h="62">
                      <a:moveTo>
                        <a:pt x="0" y="0"/>
                      </a:moveTo>
                      <a:lnTo>
                        <a:pt x="11" y="2"/>
                      </a:lnTo>
                      <a:lnTo>
                        <a:pt x="25" y="6"/>
                      </a:lnTo>
                      <a:lnTo>
                        <a:pt x="39" y="10"/>
                      </a:lnTo>
                      <a:lnTo>
                        <a:pt x="53" y="16"/>
                      </a:lnTo>
                      <a:lnTo>
                        <a:pt x="65" y="24"/>
                      </a:lnTo>
                      <a:lnTo>
                        <a:pt x="78" y="34"/>
                      </a:lnTo>
                      <a:lnTo>
                        <a:pt x="88" y="45"/>
                      </a:lnTo>
                      <a:lnTo>
                        <a:pt x="96" y="57"/>
                      </a:lnTo>
                      <a:lnTo>
                        <a:pt x="85" y="53"/>
                      </a:lnTo>
                      <a:lnTo>
                        <a:pt x="86" y="62"/>
                      </a:lnTo>
                      <a:lnTo>
                        <a:pt x="79" y="57"/>
                      </a:lnTo>
                      <a:lnTo>
                        <a:pt x="71" y="53"/>
                      </a:lnTo>
                      <a:lnTo>
                        <a:pt x="64" y="49"/>
                      </a:lnTo>
                      <a:lnTo>
                        <a:pt x="59" y="46"/>
                      </a:lnTo>
                      <a:lnTo>
                        <a:pt x="52" y="44"/>
                      </a:lnTo>
                      <a:lnTo>
                        <a:pt x="48" y="41"/>
                      </a:lnTo>
                      <a:lnTo>
                        <a:pt x="45" y="40"/>
                      </a:lnTo>
                      <a:lnTo>
                        <a:pt x="44" y="40"/>
                      </a:lnTo>
                      <a:lnTo>
                        <a:pt x="50" y="40"/>
                      </a:lnTo>
                      <a:lnTo>
                        <a:pt x="57" y="41"/>
                      </a:lnTo>
                      <a:lnTo>
                        <a:pt x="61" y="44"/>
                      </a:lnTo>
                      <a:lnTo>
                        <a:pt x="63" y="44"/>
                      </a:lnTo>
                      <a:lnTo>
                        <a:pt x="54" y="33"/>
                      </a:lnTo>
                      <a:lnTo>
                        <a:pt x="59" y="35"/>
                      </a:lnTo>
                      <a:lnTo>
                        <a:pt x="61" y="37"/>
                      </a:lnTo>
                      <a:lnTo>
                        <a:pt x="62" y="38"/>
                      </a:lnTo>
                      <a:lnTo>
                        <a:pt x="62" y="38"/>
                      </a:lnTo>
                      <a:lnTo>
                        <a:pt x="72" y="41"/>
                      </a:lnTo>
                      <a:lnTo>
                        <a:pt x="63" y="31"/>
                      </a:lnTo>
                      <a:lnTo>
                        <a:pt x="52" y="22"/>
                      </a:lnTo>
                      <a:lnTo>
                        <a:pt x="40" y="15"/>
                      </a:lnTo>
                      <a:lnTo>
                        <a:pt x="27" y="9"/>
                      </a:lnTo>
                      <a:lnTo>
                        <a:pt x="17" y="4"/>
                      </a:lnTo>
                      <a:lnTo>
                        <a:pt x="8" y="2"/>
                      </a:lnTo>
                      <a:lnTo>
                        <a:pt x="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6003" name="Freeform 163"/>
                <p:cNvSpPr>
                  <a:spLocks/>
                </p:cNvSpPr>
                <p:nvPr/>
              </p:nvSpPr>
              <p:spPr bwMode="auto">
                <a:xfrm>
                  <a:off x="3531" y="2656"/>
                  <a:ext cx="23" cy="20"/>
                </a:xfrm>
                <a:custGeom>
                  <a:avLst/>
                  <a:gdLst/>
                  <a:ahLst/>
                  <a:cxnLst>
                    <a:cxn ang="0">
                      <a:pos x="44" y="24"/>
                    </a:cxn>
                    <a:cxn ang="0">
                      <a:pos x="39" y="20"/>
                    </a:cxn>
                    <a:cxn ang="0">
                      <a:pos x="36" y="15"/>
                    </a:cxn>
                    <a:cxn ang="0">
                      <a:pos x="31" y="12"/>
                    </a:cxn>
                    <a:cxn ang="0">
                      <a:pos x="25" y="7"/>
                    </a:cxn>
                    <a:cxn ang="0">
                      <a:pos x="20" y="5"/>
                    </a:cxn>
                    <a:cxn ang="0">
                      <a:pos x="14" y="2"/>
                    </a:cxn>
                    <a:cxn ang="0">
                      <a:pos x="7" y="0"/>
                    </a:cxn>
                    <a:cxn ang="0">
                      <a:pos x="0" y="0"/>
                    </a:cxn>
                    <a:cxn ang="0">
                      <a:pos x="9" y="2"/>
                    </a:cxn>
                    <a:cxn ang="0">
                      <a:pos x="17" y="5"/>
                    </a:cxn>
                    <a:cxn ang="0">
                      <a:pos x="23" y="8"/>
                    </a:cxn>
                    <a:cxn ang="0">
                      <a:pos x="29" y="12"/>
                    </a:cxn>
                    <a:cxn ang="0">
                      <a:pos x="32" y="15"/>
                    </a:cxn>
                    <a:cxn ang="0">
                      <a:pos x="35" y="19"/>
                    </a:cxn>
                    <a:cxn ang="0">
                      <a:pos x="37" y="20"/>
                    </a:cxn>
                    <a:cxn ang="0">
                      <a:pos x="37" y="21"/>
                    </a:cxn>
                    <a:cxn ang="0">
                      <a:pos x="23" y="16"/>
                    </a:cxn>
                    <a:cxn ang="0">
                      <a:pos x="13" y="15"/>
                    </a:cxn>
                    <a:cxn ang="0">
                      <a:pos x="6" y="16"/>
                    </a:cxn>
                    <a:cxn ang="0">
                      <a:pos x="4" y="17"/>
                    </a:cxn>
                    <a:cxn ang="0">
                      <a:pos x="12" y="19"/>
                    </a:cxn>
                    <a:cxn ang="0">
                      <a:pos x="20" y="20"/>
                    </a:cxn>
                    <a:cxn ang="0">
                      <a:pos x="27" y="22"/>
                    </a:cxn>
                    <a:cxn ang="0">
                      <a:pos x="32" y="24"/>
                    </a:cxn>
                    <a:cxn ang="0">
                      <a:pos x="37" y="27"/>
                    </a:cxn>
                    <a:cxn ang="0">
                      <a:pos x="40" y="30"/>
                    </a:cxn>
                    <a:cxn ang="0">
                      <a:pos x="43" y="33"/>
                    </a:cxn>
                    <a:cxn ang="0">
                      <a:pos x="45" y="38"/>
                    </a:cxn>
                    <a:cxn ang="0">
                      <a:pos x="46" y="42"/>
                    </a:cxn>
                    <a:cxn ang="0">
                      <a:pos x="46" y="36"/>
                    </a:cxn>
                    <a:cxn ang="0">
                      <a:pos x="45" y="29"/>
                    </a:cxn>
                    <a:cxn ang="0">
                      <a:pos x="44" y="24"/>
                    </a:cxn>
                  </a:cxnLst>
                  <a:rect l="0" t="0" r="r" b="b"/>
                  <a:pathLst>
                    <a:path w="46" h="42">
                      <a:moveTo>
                        <a:pt x="44" y="24"/>
                      </a:moveTo>
                      <a:lnTo>
                        <a:pt x="39" y="20"/>
                      </a:lnTo>
                      <a:lnTo>
                        <a:pt x="36" y="15"/>
                      </a:lnTo>
                      <a:lnTo>
                        <a:pt x="31" y="12"/>
                      </a:lnTo>
                      <a:lnTo>
                        <a:pt x="25" y="7"/>
                      </a:lnTo>
                      <a:lnTo>
                        <a:pt x="20" y="5"/>
                      </a:lnTo>
                      <a:lnTo>
                        <a:pt x="14" y="2"/>
                      </a:lnTo>
                      <a:lnTo>
                        <a:pt x="7" y="0"/>
                      </a:lnTo>
                      <a:lnTo>
                        <a:pt x="0" y="0"/>
                      </a:lnTo>
                      <a:lnTo>
                        <a:pt x="9" y="2"/>
                      </a:lnTo>
                      <a:lnTo>
                        <a:pt x="17" y="5"/>
                      </a:lnTo>
                      <a:lnTo>
                        <a:pt x="23" y="8"/>
                      </a:lnTo>
                      <a:lnTo>
                        <a:pt x="29" y="12"/>
                      </a:lnTo>
                      <a:lnTo>
                        <a:pt x="32" y="15"/>
                      </a:lnTo>
                      <a:lnTo>
                        <a:pt x="35" y="19"/>
                      </a:lnTo>
                      <a:lnTo>
                        <a:pt x="37" y="20"/>
                      </a:lnTo>
                      <a:lnTo>
                        <a:pt x="37" y="21"/>
                      </a:lnTo>
                      <a:lnTo>
                        <a:pt x="23" y="16"/>
                      </a:lnTo>
                      <a:lnTo>
                        <a:pt x="13" y="15"/>
                      </a:lnTo>
                      <a:lnTo>
                        <a:pt x="6" y="16"/>
                      </a:lnTo>
                      <a:lnTo>
                        <a:pt x="4" y="17"/>
                      </a:lnTo>
                      <a:lnTo>
                        <a:pt x="12" y="19"/>
                      </a:lnTo>
                      <a:lnTo>
                        <a:pt x="20" y="20"/>
                      </a:lnTo>
                      <a:lnTo>
                        <a:pt x="27" y="22"/>
                      </a:lnTo>
                      <a:lnTo>
                        <a:pt x="32" y="24"/>
                      </a:lnTo>
                      <a:lnTo>
                        <a:pt x="37" y="27"/>
                      </a:lnTo>
                      <a:lnTo>
                        <a:pt x="40" y="30"/>
                      </a:lnTo>
                      <a:lnTo>
                        <a:pt x="43" y="33"/>
                      </a:lnTo>
                      <a:lnTo>
                        <a:pt x="45" y="38"/>
                      </a:lnTo>
                      <a:lnTo>
                        <a:pt x="46" y="42"/>
                      </a:lnTo>
                      <a:lnTo>
                        <a:pt x="46" y="36"/>
                      </a:lnTo>
                      <a:lnTo>
                        <a:pt x="45" y="29"/>
                      </a:lnTo>
                      <a:lnTo>
                        <a:pt x="44" y="24"/>
                      </a:lnTo>
                      <a:close/>
                    </a:path>
                  </a:pathLst>
                </a:custGeom>
                <a:solidFill>
                  <a:srgbClr val="000000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6004" name="Freeform 164"/>
                <p:cNvSpPr>
                  <a:spLocks/>
                </p:cNvSpPr>
                <p:nvPr/>
              </p:nvSpPr>
              <p:spPr bwMode="auto">
                <a:xfrm>
                  <a:off x="3535" y="2712"/>
                  <a:ext cx="28" cy="18"/>
                </a:xfrm>
                <a:custGeom>
                  <a:avLst/>
                  <a:gdLst/>
                  <a:ahLst/>
                  <a:cxnLst>
                    <a:cxn ang="0">
                      <a:pos x="38" y="0"/>
                    </a:cxn>
                    <a:cxn ang="0">
                      <a:pos x="32" y="2"/>
                    </a:cxn>
                    <a:cxn ang="0">
                      <a:pos x="27" y="6"/>
                    </a:cxn>
                    <a:cxn ang="0">
                      <a:pos x="21" y="9"/>
                    </a:cxn>
                    <a:cxn ang="0">
                      <a:pos x="16" y="12"/>
                    </a:cxn>
                    <a:cxn ang="0">
                      <a:pos x="12" y="16"/>
                    </a:cxn>
                    <a:cxn ang="0">
                      <a:pos x="7" y="22"/>
                    </a:cxn>
                    <a:cxn ang="0">
                      <a:pos x="4" y="26"/>
                    </a:cxn>
                    <a:cxn ang="0">
                      <a:pos x="0" y="33"/>
                    </a:cxn>
                    <a:cxn ang="0">
                      <a:pos x="10" y="19"/>
                    </a:cxn>
                    <a:cxn ang="0">
                      <a:pos x="22" y="10"/>
                    </a:cxn>
                    <a:cxn ang="0">
                      <a:pos x="29" y="7"/>
                    </a:cxn>
                    <a:cxn ang="0">
                      <a:pos x="32" y="6"/>
                    </a:cxn>
                    <a:cxn ang="0">
                      <a:pos x="23" y="17"/>
                    </a:cxn>
                    <a:cxn ang="0">
                      <a:pos x="19" y="26"/>
                    </a:cxn>
                    <a:cxn ang="0">
                      <a:pos x="17" y="33"/>
                    </a:cxn>
                    <a:cxn ang="0">
                      <a:pos x="17" y="35"/>
                    </a:cxn>
                    <a:cxn ang="0">
                      <a:pos x="22" y="27"/>
                    </a:cxn>
                    <a:cxn ang="0">
                      <a:pos x="25" y="22"/>
                    </a:cxn>
                    <a:cxn ang="0">
                      <a:pos x="30" y="16"/>
                    </a:cxn>
                    <a:cxn ang="0">
                      <a:pos x="34" y="11"/>
                    </a:cxn>
                    <a:cxn ang="0">
                      <a:pos x="38" y="8"/>
                    </a:cxn>
                    <a:cxn ang="0">
                      <a:pos x="43" y="6"/>
                    </a:cxn>
                    <a:cxn ang="0">
                      <a:pos x="47" y="4"/>
                    </a:cxn>
                    <a:cxn ang="0">
                      <a:pos x="52" y="4"/>
                    </a:cxn>
                    <a:cxn ang="0">
                      <a:pos x="55" y="3"/>
                    </a:cxn>
                    <a:cxn ang="0">
                      <a:pos x="51" y="2"/>
                    </a:cxn>
                    <a:cxn ang="0">
                      <a:pos x="43" y="1"/>
                    </a:cxn>
                    <a:cxn ang="0">
                      <a:pos x="38" y="0"/>
                    </a:cxn>
                  </a:cxnLst>
                  <a:rect l="0" t="0" r="r" b="b"/>
                  <a:pathLst>
                    <a:path w="55" h="35">
                      <a:moveTo>
                        <a:pt x="38" y="0"/>
                      </a:moveTo>
                      <a:lnTo>
                        <a:pt x="32" y="2"/>
                      </a:lnTo>
                      <a:lnTo>
                        <a:pt x="27" y="6"/>
                      </a:lnTo>
                      <a:lnTo>
                        <a:pt x="21" y="9"/>
                      </a:lnTo>
                      <a:lnTo>
                        <a:pt x="16" y="12"/>
                      </a:lnTo>
                      <a:lnTo>
                        <a:pt x="12" y="16"/>
                      </a:lnTo>
                      <a:lnTo>
                        <a:pt x="7" y="22"/>
                      </a:lnTo>
                      <a:lnTo>
                        <a:pt x="4" y="26"/>
                      </a:lnTo>
                      <a:lnTo>
                        <a:pt x="0" y="33"/>
                      </a:lnTo>
                      <a:lnTo>
                        <a:pt x="10" y="19"/>
                      </a:lnTo>
                      <a:lnTo>
                        <a:pt x="22" y="10"/>
                      </a:lnTo>
                      <a:lnTo>
                        <a:pt x="29" y="7"/>
                      </a:lnTo>
                      <a:lnTo>
                        <a:pt x="32" y="6"/>
                      </a:lnTo>
                      <a:lnTo>
                        <a:pt x="23" y="17"/>
                      </a:lnTo>
                      <a:lnTo>
                        <a:pt x="19" y="26"/>
                      </a:lnTo>
                      <a:lnTo>
                        <a:pt x="17" y="33"/>
                      </a:lnTo>
                      <a:lnTo>
                        <a:pt x="17" y="35"/>
                      </a:lnTo>
                      <a:lnTo>
                        <a:pt x="22" y="27"/>
                      </a:lnTo>
                      <a:lnTo>
                        <a:pt x="25" y="22"/>
                      </a:lnTo>
                      <a:lnTo>
                        <a:pt x="30" y="16"/>
                      </a:lnTo>
                      <a:lnTo>
                        <a:pt x="34" y="11"/>
                      </a:lnTo>
                      <a:lnTo>
                        <a:pt x="38" y="8"/>
                      </a:lnTo>
                      <a:lnTo>
                        <a:pt x="43" y="6"/>
                      </a:lnTo>
                      <a:lnTo>
                        <a:pt x="47" y="4"/>
                      </a:lnTo>
                      <a:lnTo>
                        <a:pt x="52" y="4"/>
                      </a:lnTo>
                      <a:lnTo>
                        <a:pt x="55" y="3"/>
                      </a:lnTo>
                      <a:lnTo>
                        <a:pt x="51" y="2"/>
                      </a:lnTo>
                      <a:lnTo>
                        <a:pt x="43" y="1"/>
                      </a:lnTo>
                      <a:lnTo>
                        <a:pt x="38" y="0"/>
                      </a:lnTo>
                      <a:close/>
                    </a:path>
                  </a:pathLst>
                </a:custGeom>
                <a:solidFill>
                  <a:srgbClr val="000000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6005" name="Freeform 165"/>
                <p:cNvSpPr>
                  <a:spLocks/>
                </p:cNvSpPr>
                <p:nvPr/>
              </p:nvSpPr>
              <p:spPr bwMode="auto">
                <a:xfrm>
                  <a:off x="3670" y="2692"/>
                  <a:ext cx="31" cy="11"/>
                </a:xfrm>
                <a:custGeom>
                  <a:avLst/>
                  <a:gdLst/>
                  <a:ahLst/>
                  <a:cxnLst>
                    <a:cxn ang="0">
                      <a:pos x="13" y="1"/>
                    </a:cxn>
                    <a:cxn ang="0">
                      <a:pos x="19" y="0"/>
                    </a:cxn>
                    <a:cxn ang="0">
                      <a:pos x="26" y="0"/>
                    </a:cxn>
                    <a:cxn ang="0">
                      <a:pos x="32" y="0"/>
                    </a:cxn>
                    <a:cxn ang="0">
                      <a:pos x="38" y="0"/>
                    </a:cxn>
                    <a:cxn ang="0">
                      <a:pos x="44" y="1"/>
                    </a:cxn>
                    <a:cxn ang="0">
                      <a:pos x="50" y="3"/>
                    </a:cxn>
                    <a:cxn ang="0">
                      <a:pos x="56" y="6"/>
                    </a:cxn>
                    <a:cxn ang="0">
                      <a:pos x="62" y="11"/>
                    </a:cxn>
                    <a:cxn ang="0">
                      <a:pos x="54" y="6"/>
                    </a:cxn>
                    <a:cxn ang="0">
                      <a:pos x="46" y="4"/>
                    </a:cxn>
                    <a:cxn ang="0">
                      <a:pos x="39" y="3"/>
                    </a:cxn>
                    <a:cxn ang="0">
                      <a:pos x="33" y="2"/>
                    </a:cxn>
                    <a:cxn ang="0">
                      <a:pos x="27" y="2"/>
                    </a:cxn>
                    <a:cxn ang="0">
                      <a:pos x="24" y="2"/>
                    </a:cxn>
                    <a:cxn ang="0">
                      <a:pos x="21" y="3"/>
                    </a:cxn>
                    <a:cxn ang="0">
                      <a:pos x="20" y="3"/>
                    </a:cxn>
                    <a:cxn ang="0">
                      <a:pos x="34" y="9"/>
                    </a:cxn>
                    <a:cxn ang="0">
                      <a:pos x="43" y="15"/>
                    </a:cxn>
                    <a:cxn ang="0">
                      <a:pos x="47" y="19"/>
                    </a:cxn>
                    <a:cxn ang="0">
                      <a:pos x="48" y="21"/>
                    </a:cxn>
                    <a:cxn ang="0">
                      <a:pos x="41" y="17"/>
                    </a:cxn>
                    <a:cxn ang="0">
                      <a:pos x="34" y="13"/>
                    </a:cxn>
                    <a:cxn ang="0">
                      <a:pos x="28" y="10"/>
                    </a:cxn>
                    <a:cxn ang="0">
                      <a:pos x="23" y="8"/>
                    </a:cxn>
                    <a:cxn ang="0">
                      <a:pos x="17" y="8"/>
                    </a:cxn>
                    <a:cxn ang="0">
                      <a:pos x="12" y="8"/>
                    </a:cxn>
                    <a:cxn ang="0">
                      <a:pos x="8" y="9"/>
                    </a:cxn>
                    <a:cxn ang="0">
                      <a:pos x="3" y="11"/>
                    </a:cxn>
                    <a:cxn ang="0">
                      <a:pos x="0" y="13"/>
                    </a:cxn>
                    <a:cxn ang="0">
                      <a:pos x="4" y="9"/>
                    </a:cxn>
                    <a:cxn ang="0">
                      <a:pos x="10" y="3"/>
                    </a:cxn>
                    <a:cxn ang="0">
                      <a:pos x="13" y="1"/>
                    </a:cxn>
                  </a:cxnLst>
                  <a:rect l="0" t="0" r="r" b="b"/>
                  <a:pathLst>
                    <a:path w="62" h="21">
                      <a:moveTo>
                        <a:pt x="13" y="1"/>
                      </a:moveTo>
                      <a:lnTo>
                        <a:pt x="19" y="0"/>
                      </a:lnTo>
                      <a:lnTo>
                        <a:pt x="26" y="0"/>
                      </a:lnTo>
                      <a:lnTo>
                        <a:pt x="32" y="0"/>
                      </a:lnTo>
                      <a:lnTo>
                        <a:pt x="38" y="0"/>
                      </a:lnTo>
                      <a:lnTo>
                        <a:pt x="44" y="1"/>
                      </a:lnTo>
                      <a:lnTo>
                        <a:pt x="50" y="3"/>
                      </a:lnTo>
                      <a:lnTo>
                        <a:pt x="56" y="6"/>
                      </a:lnTo>
                      <a:lnTo>
                        <a:pt x="62" y="11"/>
                      </a:lnTo>
                      <a:lnTo>
                        <a:pt x="54" y="6"/>
                      </a:lnTo>
                      <a:lnTo>
                        <a:pt x="46" y="4"/>
                      </a:lnTo>
                      <a:lnTo>
                        <a:pt x="39" y="3"/>
                      </a:lnTo>
                      <a:lnTo>
                        <a:pt x="33" y="2"/>
                      </a:lnTo>
                      <a:lnTo>
                        <a:pt x="27" y="2"/>
                      </a:lnTo>
                      <a:lnTo>
                        <a:pt x="24" y="2"/>
                      </a:lnTo>
                      <a:lnTo>
                        <a:pt x="21" y="3"/>
                      </a:lnTo>
                      <a:lnTo>
                        <a:pt x="20" y="3"/>
                      </a:lnTo>
                      <a:lnTo>
                        <a:pt x="34" y="9"/>
                      </a:lnTo>
                      <a:lnTo>
                        <a:pt x="43" y="15"/>
                      </a:lnTo>
                      <a:lnTo>
                        <a:pt x="47" y="19"/>
                      </a:lnTo>
                      <a:lnTo>
                        <a:pt x="48" y="21"/>
                      </a:lnTo>
                      <a:lnTo>
                        <a:pt x="41" y="17"/>
                      </a:lnTo>
                      <a:lnTo>
                        <a:pt x="34" y="13"/>
                      </a:lnTo>
                      <a:lnTo>
                        <a:pt x="28" y="10"/>
                      </a:lnTo>
                      <a:lnTo>
                        <a:pt x="23" y="8"/>
                      </a:lnTo>
                      <a:lnTo>
                        <a:pt x="17" y="8"/>
                      </a:lnTo>
                      <a:lnTo>
                        <a:pt x="12" y="8"/>
                      </a:lnTo>
                      <a:lnTo>
                        <a:pt x="8" y="9"/>
                      </a:lnTo>
                      <a:lnTo>
                        <a:pt x="3" y="11"/>
                      </a:lnTo>
                      <a:lnTo>
                        <a:pt x="0" y="13"/>
                      </a:lnTo>
                      <a:lnTo>
                        <a:pt x="4" y="9"/>
                      </a:lnTo>
                      <a:lnTo>
                        <a:pt x="10" y="3"/>
                      </a:lnTo>
                      <a:lnTo>
                        <a:pt x="13" y="1"/>
                      </a:lnTo>
                      <a:close/>
                    </a:path>
                  </a:pathLst>
                </a:custGeom>
                <a:solidFill>
                  <a:srgbClr val="000000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6006" name="Freeform 166"/>
                <p:cNvSpPr>
                  <a:spLocks/>
                </p:cNvSpPr>
                <p:nvPr/>
              </p:nvSpPr>
              <p:spPr bwMode="auto">
                <a:xfrm>
                  <a:off x="3552" y="2741"/>
                  <a:ext cx="46" cy="6"/>
                </a:xfrm>
                <a:custGeom>
                  <a:avLst/>
                  <a:gdLst/>
                  <a:ahLst/>
                  <a:cxnLst>
                    <a:cxn ang="0">
                      <a:pos x="91" y="7"/>
                    </a:cxn>
                    <a:cxn ang="0">
                      <a:pos x="83" y="4"/>
                    </a:cxn>
                    <a:cxn ang="0">
                      <a:pos x="77" y="3"/>
                    </a:cxn>
                    <a:cxn ang="0">
                      <a:pos x="71" y="2"/>
                    </a:cxn>
                    <a:cxn ang="0">
                      <a:pos x="66" y="0"/>
                    </a:cxn>
                    <a:cxn ang="0">
                      <a:pos x="63" y="0"/>
                    </a:cxn>
                    <a:cxn ang="0">
                      <a:pos x="59" y="0"/>
                    </a:cxn>
                    <a:cxn ang="0">
                      <a:pos x="56" y="0"/>
                    </a:cxn>
                    <a:cxn ang="0">
                      <a:pos x="53" y="0"/>
                    </a:cxn>
                    <a:cxn ang="0">
                      <a:pos x="47" y="0"/>
                    </a:cxn>
                    <a:cxn ang="0">
                      <a:pos x="40" y="3"/>
                    </a:cxn>
                    <a:cxn ang="0">
                      <a:pos x="31" y="4"/>
                    </a:cxn>
                    <a:cxn ang="0">
                      <a:pos x="23" y="6"/>
                    </a:cxn>
                    <a:cxn ang="0">
                      <a:pos x="13" y="9"/>
                    </a:cxn>
                    <a:cxn ang="0">
                      <a:pos x="7" y="10"/>
                    </a:cxn>
                    <a:cxn ang="0">
                      <a:pos x="2" y="12"/>
                    </a:cxn>
                    <a:cxn ang="0">
                      <a:pos x="0" y="12"/>
                    </a:cxn>
                    <a:cxn ang="0">
                      <a:pos x="12" y="10"/>
                    </a:cxn>
                    <a:cxn ang="0">
                      <a:pos x="24" y="7"/>
                    </a:cxn>
                    <a:cxn ang="0">
                      <a:pos x="33" y="5"/>
                    </a:cxn>
                    <a:cxn ang="0">
                      <a:pos x="41" y="4"/>
                    </a:cxn>
                    <a:cxn ang="0">
                      <a:pos x="47" y="4"/>
                    </a:cxn>
                    <a:cxn ang="0">
                      <a:pos x="53" y="3"/>
                    </a:cxn>
                    <a:cxn ang="0">
                      <a:pos x="56" y="3"/>
                    </a:cxn>
                    <a:cxn ang="0">
                      <a:pos x="58" y="3"/>
                    </a:cxn>
                    <a:cxn ang="0">
                      <a:pos x="68" y="3"/>
                    </a:cxn>
                    <a:cxn ang="0">
                      <a:pos x="78" y="5"/>
                    </a:cxn>
                    <a:cxn ang="0">
                      <a:pos x="87" y="6"/>
                    </a:cxn>
                    <a:cxn ang="0">
                      <a:pos x="91" y="7"/>
                    </a:cxn>
                    <a:cxn ang="0">
                      <a:pos x="91" y="7"/>
                    </a:cxn>
                  </a:cxnLst>
                  <a:rect l="0" t="0" r="r" b="b"/>
                  <a:pathLst>
                    <a:path w="91" h="12">
                      <a:moveTo>
                        <a:pt x="91" y="7"/>
                      </a:moveTo>
                      <a:lnTo>
                        <a:pt x="83" y="4"/>
                      </a:lnTo>
                      <a:lnTo>
                        <a:pt x="77" y="3"/>
                      </a:lnTo>
                      <a:lnTo>
                        <a:pt x="71" y="2"/>
                      </a:lnTo>
                      <a:lnTo>
                        <a:pt x="66" y="0"/>
                      </a:lnTo>
                      <a:lnTo>
                        <a:pt x="63" y="0"/>
                      </a:lnTo>
                      <a:lnTo>
                        <a:pt x="59" y="0"/>
                      </a:lnTo>
                      <a:lnTo>
                        <a:pt x="56" y="0"/>
                      </a:lnTo>
                      <a:lnTo>
                        <a:pt x="53" y="0"/>
                      </a:lnTo>
                      <a:lnTo>
                        <a:pt x="47" y="0"/>
                      </a:lnTo>
                      <a:lnTo>
                        <a:pt x="40" y="3"/>
                      </a:lnTo>
                      <a:lnTo>
                        <a:pt x="31" y="4"/>
                      </a:lnTo>
                      <a:lnTo>
                        <a:pt x="23" y="6"/>
                      </a:lnTo>
                      <a:lnTo>
                        <a:pt x="13" y="9"/>
                      </a:lnTo>
                      <a:lnTo>
                        <a:pt x="7" y="10"/>
                      </a:lnTo>
                      <a:lnTo>
                        <a:pt x="2" y="12"/>
                      </a:lnTo>
                      <a:lnTo>
                        <a:pt x="0" y="12"/>
                      </a:lnTo>
                      <a:lnTo>
                        <a:pt x="12" y="10"/>
                      </a:lnTo>
                      <a:lnTo>
                        <a:pt x="24" y="7"/>
                      </a:lnTo>
                      <a:lnTo>
                        <a:pt x="33" y="5"/>
                      </a:lnTo>
                      <a:lnTo>
                        <a:pt x="41" y="4"/>
                      </a:lnTo>
                      <a:lnTo>
                        <a:pt x="47" y="4"/>
                      </a:lnTo>
                      <a:lnTo>
                        <a:pt x="53" y="3"/>
                      </a:lnTo>
                      <a:lnTo>
                        <a:pt x="56" y="3"/>
                      </a:lnTo>
                      <a:lnTo>
                        <a:pt x="58" y="3"/>
                      </a:lnTo>
                      <a:lnTo>
                        <a:pt x="68" y="3"/>
                      </a:lnTo>
                      <a:lnTo>
                        <a:pt x="78" y="5"/>
                      </a:lnTo>
                      <a:lnTo>
                        <a:pt x="87" y="6"/>
                      </a:lnTo>
                      <a:lnTo>
                        <a:pt x="91" y="7"/>
                      </a:lnTo>
                      <a:lnTo>
                        <a:pt x="91" y="7"/>
                      </a:lnTo>
                      <a:close/>
                    </a:path>
                  </a:pathLst>
                </a:custGeom>
                <a:solidFill>
                  <a:srgbClr val="000000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6007" name="Freeform 167"/>
                <p:cNvSpPr>
                  <a:spLocks/>
                </p:cNvSpPr>
                <p:nvPr/>
              </p:nvSpPr>
              <p:spPr bwMode="auto">
                <a:xfrm>
                  <a:off x="3543" y="2746"/>
                  <a:ext cx="53" cy="14"/>
                </a:xfrm>
                <a:custGeom>
                  <a:avLst/>
                  <a:gdLst/>
                  <a:ahLst/>
                  <a:cxnLst>
                    <a:cxn ang="0">
                      <a:pos x="106" y="3"/>
                    </a:cxn>
                    <a:cxn ang="0">
                      <a:pos x="96" y="1"/>
                    </a:cxn>
                    <a:cxn ang="0">
                      <a:pos x="88" y="0"/>
                    </a:cxn>
                    <a:cxn ang="0">
                      <a:pos x="81" y="0"/>
                    </a:cxn>
                    <a:cxn ang="0">
                      <a:pos x="76" y="0"/>
                    </a:cxn>
                    <a:cxn ang="0">
                      <a:pos x="72" y="1"/>
                    </a:cxn>
                    <a:cxn ang="0">
                      <a:pos x="67" y="2"/>
                    </a:cxn>
                    <a:cxn ang="0">
                      <a:pos x="64" y="2"/>
                    </a:cxn>
                    <a:cxn ang="0">
                      <a:pos x="59" y="3"/>
                    </a:cxn>
                    <a:cxn ang="0">
                      <a:pos x="53" y="4"/>
                    </a:cxn>
                    <a:cxn ang="0">
                      <a:pos x="45" y="8"/>
                    </a:cxn>
                    <a:cxn ang="0">
                      <a:pos x="36" y="11"/>
                    </a:cxn>
                    <a:cxn ang="0">
                      <a:pos x="26" y="16"/>
                    </a:cxn>
                    <a:cxn ang="0">
                      <a:pos x="16" y="20"/>
                    </a:cxn>
                    <a:cxn ang="0">
                      <a:pos x="8" y="24"/>
                    </a:cxn>
                    <a:cxn ang="0">
                      <a:pos x="3" y="26"/>
                    </a:cxn>
                    <a:cxn ang="0">
                      <a:pos x="0" y="27"/>
                    </a:cxn>
                    <a:cxn ang="0">
                      <a:pos x="15" y="22"/>
                    </a:cxn>
                    <a:cxn ang="0">
                      <a:pos x="29" y="17"/>
                    </a:cxn>
                    <a:cxn ang="0">
                      <a:pos x="39" y="12"/>
                    </a:cxn>
                    <a:cxn ang="0">
                      <a:pos x="49" y="10"/>
                    </a:cxn>
                    <a:cxn ang="0">
                      <a:pos x="54" y="8"/>
                    </a:cxn>
                    <a:cxn ang="0">
                      <a:pos x="60" y="5"/>
                    </a:cxn>
                    <a:cxn ang="0">
                      <a:pos x="64" y="5"/>
                    </a:cxn>
                    <a:cxn ang="0">
                      <a:pos x="66" y="4"/>
                    </a:cxn>
                    <a:cxn ang="0">
                      <a:pos x="72" y="3"/>
                    </a:cxn>
                    <a:cxn ang="0">
                      <a:pos x="77" y="3"/>
                    </a:cxn>
                    <a:cxn ang="0">
                      <a:pos x="84" y="2"/>
                    </a:cxn>
                    <a:cxn ang="0">
                      <a:pos x="91" y="2"/>
                    </a:cxn>
                    <a:cxn ang="0">
                      <a:pos x="97" y="3"/>
                    </a:cxn>
                    <a:cxn ang="0">
                      <a:pos x="102" y="3"/>
                    </a:cxn>
                    <a:cxn ang="0">
                      <a:pos x="105" y="3"/>
                    </a:cxn>
                    <a:cxn ang="0">
                      <a:pos x="106" y="3"/>
                    </a:cxn>
                    <a:cxn ang="0">
                      <a:pos x="106" y="3"/>
                    </a:cxn>
                  </a:cxnLst>
                  <a:rect l="0" t="0" r="r" b="b"/>
                  <a:pathLst>
                    <a:path w="106" h="27">
                      <a:moveTo>
                        <a:pt x="106" y="3"/>
                      </a:moveTo>
                      <a:lnTo>
                        <a:pt x="96" y="1"/>
                      </a:lnTo>
                      <a:lnTo>
                        <a:pt x="88" y="0"/>
                      </a:lnTo>
                      <a:lnTo>
                        <a:pt x="81" y="0"/>
                      </a:lnTo>
                      <a:lnTo>
                        <a:pt x="76" y="0"/>
                      </a:lnTo>
                      <a:lnTo>
                        <a:pt x="72" y="1"/>
                      </a:lnTo>
                      <a:lnTo>
                        <a:pt x="67" y="2"/>
                      </a:lnTo>
                      <a:lnTo>
                        <a:pt x="64" y="2"/>
                      </a:lnTo>
                      <a:lnTo>
                        <a:pt x="59" y="3"/>
                      </a:lnTo>
                      <a:lnTo>
                        <a:pt x="53" y="4"/>
                      </a:lnTo>
                      <a:lnTo>
                        <a:pt x="45" y="8"/>
                      </a:lnTo>
                      <a:lnTo>
                        <a:pt x="36" y="11"/>
                      </a:lnTo>
                      <a:lnTo>
                        <a:pt x="26" y="16"/>
                      </a:lnTo>
                      <a:lnTo>
                        <a:pt x="16" y="20"/>
                      </a:lnTo>
                      <a:lnTo>
                        <a:pt x="8" y="24"/>
                      </a:lnTo>
                      <a:lnTo>
                        <a:pt x="3" y="26"/>
                      </a:lnTo>
                      <a:lnTo>
                        <a:pt x="0" y="27"/>
                      </a:lnTo>
                      <a:lnTo>
                        <a:pt x="15" y="22"/>
                      </a:lnTo>
                      <a:lnTo>
                        <a:pt x="29" y="17"/>
                      </a:lnTo>
                      <a:lnTo>
                        <a:pt x="39" y="12"/>
                      </a:lnTo>
                      <a:lnTo>
                        <a:pt x="49" y="10"/>
                      </a:lnTo>
                      <a:lnTo>
                        <a:pt x="54" y="8"/>
                      </a:lnTo>
                      <a:lnTo>
                        <a:pt x="60" y="5"/>
                      </a:lnTo>
                      <a:lnTo>
                        <a:pt x="64" y="5"/>
                      </a:lnTo>
                      <a:lnTo>
                        <a:pt x="66" y="4"/>
                      </a:lnTo>
                      <a:lnTo>
                        <a:pt x="72" y="3"/>
                      </a:lnTo>
                      <a:lnTo>
                        <a:pt x="77" y="3"/>
                      </a:lnTo>
                      <a:lnTo>
                        <a:pt x="84" y="2"/>
                      </a:lnTo>
                      <a:lnTo>
                        <a:pt x="91" y="2"/>
                      </a:lnTo>
                      <a:lnTo>
                        <a:pt x="97" y="3"/>
                      </a:lnTo>
                      <a:lnTo>
                        <a:pt x="102" y="3"/>
                      </a:lnTo>
                      <a:lnTo>
                        <a:pt x="105" y="3"/>
                      </a:lnTo>
                      <a:lnTo>
                        <a:pt x="106" y="3"/>
                      </a:lnTo>
                      <a:lnTo>
                        <a:pt x="106" y="3"/>
                      </a:lnTo>
                      <a:close/>
                    </a:path>
                  </a:pathLst>
                </a:custGeom>
                <a:solidFill>
                  <a:srgbClr val="000000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6008" name="Freeform 168"/>
                <p:cNvSpPr>
                  <a:spLocks/>
                </p:cNvSpPr>
                <p:nvPr/>
              </p:nvSpPr>
              <p:spPr bwMode="auto">
                <a:xfrm>
                  <a:off x="3551" y="2751"/>
                  <a:ext cx="42" cy="17"/>
                </a:xfrm>
                <a:custGeom>
                  <a:avLst/>
                  <a:gdLst/>
                  <a:ahLst/>
                  <a:cxnLst>
                    <a:cxn ang="0">
                      <a:pos x="83" y="0"/>
                    </a:cxn>
                    <a:cxn ang="0">
                      <a:pos x="75" y="0"/>
                    </a:cxn>
                    <a:cxn ang="0">
                      <a:pos x="68" y="0"/>
                    </a:cxn>
                    <a:cxn ang="0">
                      <a:pos x="62" y="1"/>
                    </a:cxn>
                    <a:cxn ang="0">
                      <a:pos x="58" y="1"/>
                    </a:cxn>
                    <a:cxn ang="0">
                      <a:pos x="54" y="3"/>
                    </a:cxn>
                    <a:cxn ang="0">
                      <a:pos x="51" y="5"/>
                    </a:cxn>
                    <a:cxn ang="0">
                      <a:pos x="49" y="6"/>
                    </a:cxn>
                    <a:cxn ang="0">
                      <a:pos x="45" y="7"/>
                    </a:cxn>
                    <a:cxn ang="0">
                      <a:pos x="41" y="9"/>
                    </a:cxn>
                    <a:cxn ang="0">
                      <a:pos x="35" y="12"/>
                    </a:cxn>
                    <a:cxn ang="0">
                      <a:pos x="27" y="16"/>
                    </a:cxn>
                    <a:cxn ang="0">
                      <a:pos x="20" y="21"/>
                    </a:cxn>
                    <a:cxn ang="0">
                      <a:pos x="12" y="25"/>
                    </a:cxn>
                    <a:cxn ang="0">
                      <a:pos x="6" y="30"/>
                    </a:cxn>
                    <a:cxn ang="0">
                      <a:pos x="2" y="32"/>
                    </a:cxn>
                    <a:cxn ang="0">
                      <a:pos x="0" y="33"/>
                    </a:cxn>
                    <a:cxn ang="0">
                      <a:pos x="12" y="26"/>
                    </a:cxn>
                    <a:cxn ang="0">
                      <a:pos x="22" y="22"/>
                    </a:cxn>
                    <a:cxn ang="0">
                      <a:pos x="30" y="17"/>
                    </a:cxn>
                    <a:cxn ang="0">
                      <a:pos x="37" y="14"/>
                    </a:cxn>
                    <a:cxn ang="0">
                      <a:pos x="42" y="10"/>
                    </a:cxn>
                    <a:cxn ang="0">
                      <a:pos x="46" y="8"/>
                    </a:cxn>
                    <a:cxn ang="0">
                      <a:pos x="49" y="7"/>
                    </a:cxn>
                    <a:cxn ang="0">
                      <a:pos x="51" y="6"/>
                    </a:cxn>
                    <a:cxn ang="0">
                      <a:pos x="60" y="3"/>
                    </a:cxn>
                    <a:cxn ang="0">
                      <a:pos x="71" y="1"/>
                    </a:cxn>
                    <a:cxn ang="0">
                      <a:pos x="80" y="0"/>
                    </a:cxn>
                    <a:cxn ang="0">
                      <a:pos x="83" y="0"/>
                    </a:cxn>
                    <a:cxn ang="0">
                      <a:pos x="83" y="0"/>
                    </a:cxn>
                  </a:cxnLst>
                  <a:rect l="0" t="0" r="r" b="b"/>
                  <a:pathLst>
                    <a:path w="83" h="33">
                      <a:moveTo>
                        <a:pt x="83" y="0"/>
                      </a:moveTo>
                      <a:lnTo>
                        <a:pt x="75" y="0"/>
                      </a:lnTo>
                      <a:lnTo>
                        <a:pt x="68" y="0"/>
                      </a:lnTo>
                      <a:lnTo>
                        <a:pt x="62" y="1"/>
                      </a:lnTo>
                      <a:lnTo>
                        <a:pt x="58" y="1"/>
                      </a:lnTo>
                      <a:lnTo>
                        <a:pt x="54" y="3"/>
                      </a:lnTo>
                      <a:lnTo>
                        <a:pt x="51" y="5"/>
                      </a:lnTo>
                      <a:lnTo>
                        <a:pt x="49" y="6"/>
                      </a:lnTo>
                      <a:lnTo>
                        <a:pt x="45" y="7"/>
                      </a:lnTo>
                      <a:lnTo>
                        <a:pt x="41" y="9"/>
                      </a:lnTo>
                      <a:lnTo>
                        <a:pt x="35" y="12"/>
                      </a:lnTo>
                      <a:lnTo>
                        <a:pt x="27" y="16"/>
                      </a:lnTo>
                      <a:lnTo>
                        <a:pt x="20" y="21"/>
                      </a:lnTo>
                      <a:lnTo>
                        <a:pt x="12" y="25"/>
                      </a:lnTo>
                      <a:lnTo>
                        <a:pt x="6" y="30"/>
                      </a:lnTo>
                      <a:lnTo>
                        <a:pt x="2" y="32"/>
                      </a:lnTo>
                      <a:lnTo>
                        <a:pt x="0" y="33"/>
                      </a:lnTo>
                      <a:lnTo>
                        <a:pt x="12" y="26"/>
                      </a:lnTo>
                      <a:lnTo>
                        <a:pt x="22" y="22"/>
                      </a:lnTo>
                      <a:lnTo>
                        <a:pt x="30" y="17"/>
                      </a:lnTo>
                      <a:lnTo>
                        <a:pt x="37" y="14"/>
                      </a:lnTo>
                      <a:lnTo>
                        <a:pt x="42" y="10"/>
                      </a:lnTo>
                      <a:lnTo>
                        <a:pt x="46" y="8"/>
                      </a:lnTo>
                      <a:lnTo>
                        <a:pt x="49" y="7"/>
                      </a:lnTo>
                      <a:lnTo>
                        <a:pt x="51" y="6"/>
                      </a:lnTo>
                      <a:lnTo>
                        <a:pt x="60" y="3"/>
                      </a:lnTo>
                      <a:lnTo>
                        <a:pt x="71" y="1"/>
                      </a:lnTo>
                      <a:lnTo>
                        <a:pt x="80" y="0"/>
                      </a:lnTo>
                      <a:lnTo>
                        <a:pt x="83" y="0"/>
                      </a:lnTo>
                      <a:lnTo>
                        <a:pt x="83" y="0"/>
                      </a:lnTo>
                      <a:close/>
                    </a:path>
                  </a:pathLst>
                </a:custGeom>
                <a:solidFill>
                  <a:srgbClr val="000000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6009" name="Freeform 169"/>
                <p:cNvSpPr>
                  <a:spLocks/>
                </p:cNvSpPr>
                <p:nvPr/>
              </p:nvSpPr>
              <p:spPr bwMode="auto">
                <a:xfrm>
                  <a:off x="3597" y="2633"/>
                  <a:ext cx="18" cy="36"/>
                </a:xfrm>
                <a:custGeom>
                  <a:avLst/>
                  <a:gdLst/>
                  <a:ahLst/>
                  <a:cxnLst>
                    <a:cxn ang="0">
                      <a:pos x="14" y="0"/>
                    </a:cxn>
                    <a:cxn ang="0">
                      <a:pos x="7" y="8"/>
                    </a:cxn>
                    <a:cxn ang="0">
                      <a:pos x="3" y="16"/>
                    </a:cxn>
                    <a:cxn ang="0">
                      <a:pos x="0" y="23"/>
                    </a:cxn>
                    <a:cxn ang="0">
                      <a:pos x="4" y="29"/>
                    </a:cxn>
                    <a:cxn ang="0">
                      <a:pos x="8" y="31"/>
                    </a:cxn>
                    <a:cxn ang="0">
                      <a:pos x="10" y="32"/>
                    </a:cxn>
                    <a:cxn ang="0">
                      <a:pos x="11" y="36"/>
                    </a:cxn>
                    <a:cxn ang="0">
                      <a:pos x="13" y="44"/>
                    </a:cxn>
                    <a:cxn ang="0">
                      <a:pos x="19" y="54"/>
                    </a:cxn>
                    <a:cxn ang="0">
                      <a:pos x="25" y="63"/>
                    </a:cxn>
                    <a:cxn ang="0">
                      <a:pos x="30" y="70"/>
                    </a:cxn>
                    <a:cxn ang="0">
                      <a:pos x="33" y="73"/>
                    </a:cxn>
                    <a:cxn ang="0">
                      <a:pos x="31" y="60"/>
                    </a:cxn>
                    <a:cxn ang="0">
                      <a:pos x="33" y="56"/>
                    </a:cxn>
                    <a:cxn ang="0">
                      <a:pos x="35" y="55"/>
                    </a:cxn>
                    <a:cxn ang="0">
                      <a:pos x="36" y="45"/>
                    </a:cxn>
                    <a:cxn ang="0">
                      <a:pos x="36" y="31"/>
                    </a:cxn>
                    <a:cxn ang="0">
                      <a:pos x="34" y="24"/>
                    </a:cxn>
                    <a:cxn ang="0">
                      <a:pos x="30" y="20"/>
                    </a:cxn>
                    <a:cxn ang="0">
                      <a:pos x="25" y="17"/>
                    </a:cxn>
                    <a:cxn ang="0">
                      <a:pos x="20" y="13"/>
                    </a:cxn>
                    <a:cxn ang="0">
                      <a:pos x="17" y="7"/>
                    </a:cxn>
                    <a:cxn ang="0">
                      <a:pos x="15" y="2"/>
                    </a:cxn>
                    <a:cxn ang="0">
                      <a:pos x="14" y="0"/>
                    </a:cxn>
                  </a:cxnLst>
                  <a:rect l="0" t="0" r="r" b="b"/>
                  <a:pathLst>
                    <a:path w="36" h="73">
                      <a:moveTo>
                        <a:pt x="14" y="0"/>
                      </a:moveTo>
                      <a:lnTo>
                        <a:pt x="7" y="8"/>
                      </a:lnTo>
                      <a:lnTo>
                        <a:pt x="3" y="16"/>
                      </a:lnTo>
                      <a:lnTo>
                        <a:pt x="0" y="23"/>
                      </a:lnTo>
                      <a:lnTo>
                        <a:pt x="4" y="29"/>
                      </a:lnTo>
                      <a:lnTo>
                        <a:pt x="8" y="31"/>
                      </a:lnTo>
                      <a:lnTo>
                        <a:pt x="10" y="32"/>
                      </a:lnTo>
                      <a:lnTo>
                        <a:pt x="11" y="36"/>
                      </a:lnTo>
                      <a:lnTo>
                        <a:pt x="13" y="44"/>
                      </a:lnTo>
                      <a:lnTo>
                        <a:pt x="19" y="54"/>
                      </a:lnTo>
                      <a:lnTo>
                        <a:pt x="25" y="63"/>
                      </a:lnTo>
                      <a:lnTo>
                        <a:pt x="30" y="70"/>
                      </a:lnTo>
                      <a:lnTo>
                        <a:pt x="33" y="73"/>
                      </a:lnTo>
                      <a:lnTo>
                        <a:pt x="31" y="60"/>
                      </a:lnTo>
                      <a:lnTo>
                        <a:pt x="33" y="56"/>
                      </a:lnTo>
                      <a:lnTo>
                        <a:pt x="35" y="55"/>
                      </a:lnTo>
                      <a:lnTo>
                        <a:pt x="36" y="45"/>
                      </a:lnTo>
                      <a:lnTo>
                        <a:pt x="36" y="31"/>
                      </a:lnTo>
                      <a:lnTo>
                        <a:pt x="34" y="24"/>
                      </a:lnTo>
                      <a:lnTo>
                        <a:pt x="30" y="20"/>
                      </a:lnTo>
                      <a:lnTo>
                        <a:pt x="25" y="17"/>
                      </a:lnTo>
                      <a:lnTo>
                        <a:pt x="20" y="13"/>
                      </a:lnTo>
                      <a:lnTo>
                        <a:pt x="17" y="7"/>
                      </a:lnTo>
                      <a:lnTo>
                        <a:pt x="15" y="2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000000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6010" name="Freeform 170"/>
                <p:cNvSpPr>
                  <a:spLocks/>
                </p:cNvSpPr>
                <p:nvPr/>
              </p:nvSpPr>
              <p:spPr bwMode="auto">
                <a:xfrm>
                  <a:off x="3579" y="2630"/>
                  <a:ext cx="21" cy="42"/>
                </a:xfrm>
                <a:custGeom>
                  <a:avLst/>
                  <a:gdLst/>
                  <a:ahLst/>
                  <a:cxnLst>
                    <a:cxn ang="0">
                      <a:pos x="41" y="0"/>
                    </a:cxn>
                    <a:cxn ang="0">
                      <a:pos x="35" y="1"/>
                    </a:cxn>
                    <a:cxn ang="0">
                      <a:pos x="31" y="2"/>
                    </a:cxn>
                    <a:cxn ang="0">
                      <a:pos x="25" y="4"/>
                    </a:cxn>
                    <a:cxn ang="0">
                      <a:pos x="19" y="5"/>
                    </a:cxn>
                    <a:cxn ang="0">
                      <a:pos x="15" y="8"/>
                    </a:cxn>
                    <a:cxn ang="0">
                      <a:pos x="9" y="9"/>
                    </a:cxn>
                    <a:cxn ang="0">
                      <a:pos x="4" y="11"/>
                    </a:cxn>
                    <a:cxn ang="0">
                      <a:pos x="0" y="12"/>
                    </a:cxn>
                    <a:cxn ang="0">
                      <a:pos x="0" y="16"/>
                    </a:cxn>
                    <a:cxn ang="0">
                      <a:pos x="1" y="21"/>
                    </a:cxn>
                    <a:cxn ang="0">
                      <a:pos x="5" y="26"/>
                    </a:cxn>
                    <a:cxn ang="0">
                      <a:pos x="11" y="31"/>
                    </a:cxn>
                    <a:cxn ang="0">
                      <a:pos x="18" y="36"/>
                    </a:cxn>
                    <a:cxn ang="0">
                      <a:pos x="20" y="41"/>
                    </a:cxn>
                    <a:cxn ang="0">
                      <a:pos x="21" y="46"/>
                    </a:cxn>
                    <a:cxn ang="0">
                      <a:pos x="20" y="52"/>
                    </a:cxn>
                    <a:cxn ang="0">
                      <a:pos x="20" y="59"/>
                    </a:cxn>
                    <a:cxn ang="0">
                      <a:pos x="23" y="65"/>
                    </a:cxn>
                    <a:cxn ang="0">
                      <a:pos x="28" y="73"/>
                    </a:cxn>
                    <a:cxn ang="0">
                      <a:pos x="40" y="83"/>
                    </a:cxn>
                    <a:cxn ang="0">
                      <a:pos x="39" y="82"/>
                    </a:cxn>
                    <a:cxn ang="0">
                      <a:pos x="38" y="79"/>
                    </a:cxn>
                    <a:cxn ang="0">
                      <a:pos x="35" y="74"/>
                    </a:cxn>
                    <a:cxn ang="0">
                      <a:pos x="33" y="66"/>
                    </a:cxn>
                    <a:cxn ang="0">
                      <a:pos x="33" y="58"/>
                    </a:cxn>
                    <a:cxn ang="0">
                      <a:pos x="33" y="52"/>
                    </a:cxn>
                    <a:cxn ang="0">
                      <a:pos x="32" y="47"/>
                    </a:cxn>
                    <a:cxn ang="0">
                      <a:pos x="27" y="39"/>
                    </a:cxn>
                    <a:cxn ang="0">
                      <a:pos x="23" y="29"/>
                    </a:cxn>
                    <a:cxn ang="0">
                      <a:pos x="21" y="24"/>
                    </a:cxn>
                    <a:cxn ang="0">
                      <a:pos x="25" y="17"/>
                    </a:cxn>
                    <a:cxn ang="0">
                      <a:pos x="33" y="9"/>
                    </a:cxn>
                    <a:cxn ang="0">
                      <a:pos x="36" y="6"/>
                    </a:cxn>
                    <a:cxn ang="0">
                      <a:pos x="39" y="4"/>
                    </a:cxn>
                    <a:cxn ang="0">
                      <a:pos x="40" y="2"/>
                    </a:cxn>
                    <a:cxn ang="0">
                      <a:pos x="41" y="0"/>
                    </a:cxn>
                  </a:cxnLst>
                  <a:rect l="0" t="0" r="r" b="b"/>
                  <a:pathLst>
                    <a:path w="41" h="83">
                      <a:moveTo>
                        <a:pt x="41" y="0"/>
                      </a:moveTo>
                      <a:lnTo>
                        <a:pt x="35" y="1"/>
                      </a:lnTo>
                      <a:lnTo>
                        <a:pt x="31" y="2"/>
                      </a:lnTo>
                      <a:lnTo>
                        <a:pt x="25" y="4"/>
                      </a:lnTo>
                      <a:lnTo>
                        <a:pt x="19" y="5"/>
                      </a:lnTo>
                      <a:lnTo>
                        <a:pt x="15" y="8"/>
                      </a:lnTo>
                      <a:lnTo>
                        <a:pt x="9" y="9"/>
                      </a:lnTo>
                      <a:lnTo>
                        <a:pt x="4" y="11"/>
                      </a:lnTo>
                      <a:lnTo>
                        <a:pt x="0" y="12"/>
                      </a:lnTo>
                      <a:lnTo>
                        <a:pt x="0" y="16"/>
                      </a:lnTo>
                      <a:lnTo>
                        <a:pt x="1" y="21"/>
                      </a:lnTo>
                      <a:lnTo>
                        <a:pt x="5" y="26"/>
                      </a:lnTo>
                      <a:lnTo>
                        <a:pt x="11" y="31"/>
                      </a:lnTo>
                      <a:lnTo>
                        <a:pt x="18" y="36"/>
                      </a:lnTo>
                      <a:lnTo>
                        <a:pt x="20" y="41"/>
                      </a:lnTo>
                      <a:lnTo>
                        <a:pt x="21" y="46"/>
                      </a:lnTo>
                      <a:lnTo>
                        <a:pt x="20" y="52"/>
                      </a:lnTo>
                      <a:lnTo>
                        <a:pt x="20" y="59"/>
                      </a:lnTo>
                      <a:lnTo>
                        <a:pt x="23" y="65"/>
                      </a:lnTo>
                      <a:lnTo>
                        <a:pt x="28" y="73"/>
                      </a:lnTo>
                      <a:lnTo>
                        <a:pt x="40" y="83"/>
                      </a:lnTo>
                      <a:lnTo>
                        <a:pt x="39" y="82"/>
                      </a:lnTo>
                      <a:lnTo>
                        <a:pt x="38" y="79"/>
                      </a:lnTo>
                      <a:lnTo>
                        <a:pt x="35" y="74"/>
                      </a:lnTo>
                      <a:lnTo>
                        <a:pt x="33" y="66"/>
                      </a:lnTo>
                      <a:lnTo>
                        <a:pt x="33" y="58"/>
                      </a:lnTo>
                      <a:lnTo>
                        <a:pt x="33" y="52"/>
                      </a:lnTo>
                      <a:lnTo>
                        <a:pt x="32" y="47"/>
                      </a:lnTo>
                      <a:lnTo>
                        <a:pt x="27" y="39"/>
                      </a:lnTo>
                      <a:lnTo>
                        <a:pt x="23" y="29"/>
                      </a:lnTo>
                      <a:lnTo>
                        <a:pt x="21" y="24"/>
                      </a:lnTo>
                      <a:lnTo>
                        <a:pt x="25" y="17"/>
                      </a:lnTo>
                      <a:lnTo>
                        <a:pt x="33" y="9"/>
                      </a:lnTo>
                      <a:lnTo>
                        <a:pt x="36" y="6"/>
                      </a:lnTo>
                      <a:lnTo>
                        <a:pt x="39" y="4"/>
                      </a:lnTo>
                      <a:lnTo>
                        <a:pt x="40" y="2"/>
                      </a:lnTo>
                      <a:lnTo>
                        <a:pt x="41" y="0"/>
                      </a:lnTo>
                      <a:close/>
                    </a:path>
                  </a:pathLst>
                </a:custGeom>
                <a:solidFill>
                  <a:srgbClr val="000000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6011" name="Freeform 171"/>
                <p:cNvSpPr>
                  <a:spLocks/>
                </p:cNvSpPr>
                <p:nvPr/>
              </p:nvSpPr>
              <p:spPr bwMode="auto">
                <a:xfrm>
                  <a:off x="3622" y="2626"/>
                  <a:ext cx="15" cy="43"/>
                </a:xfrm>
                <a:custGeom>
                  <a:avLst/>
                  <a:gdLst/>
                  <a:ahLst/>
                  <a:cxnLst>
                    <a:cxn ang="0">
                      <a:pos x="0" y="1"/>
                    </a:cxn>
                    <a:cxn ang="0">
                      <a:pos x="2" y="7"/>
                    </a:cxn>
                    <a:cxn ang="0">
                      <a:pos x="4" y="13"/>
                    </a:cxn>
                    <a:cxn ang="0">
                      <a:pos x="7" y="19"/>
                    </a:cxn>
                    <a:cxn ang="0">
                      <a:pos x="11" y="24"/>
                    </a:cxn>
                    <a:cxn ang="0">
                      <a:pos x="17" y="33"/>
                    </a:cxn>
                    <a:cxn ang="0">
                      <a:pos x="17" y="38"/>
                    </a:cxn>
                    <a:cxn ang="0">
                      <a:pos x="15" y="44"/>
                    </a:cxn>
                    <a:cxn ang="0">
                      <a:pos x="13" y="52"/>
                    </a:cxn>
                    <a:cxn ang="0">
                      <a:pos x="10" y="61"/>
                    </a:cxn>
                    <a:cxn ang="0">
                      <a:pos x="9" y="68"/>
                    </a:cxn>
                    <a:cxn ang="0">
                      <a:pos x="11" y="75"/>
                    </a:cxn>
                    <a:cxn ang="0">
                      <a:pos x="17" y="87"/>
                    </a:cxn>
                    <a:cxn ang="0">
                      <a:pos x="15" y="80"/>
                    </a:cxn>
                    <a:cxn ang="0">
                      <a:pos x="16" y="72"/>
                    </a:cxn>
                    <a:cxn ang="0">
                      <a:pos x="18" y="60"/>
                    </a:cxn>
                    <a:cxn ang="0">
                      <a:pos x="22" y="46"/>
                    </a:cxn>
                    <a:cxn ang="0">
                      <a:pos x="26" y="35"/>
                    </a:cxn>
                    <a:cxn ang="0">
                      <a:pos x="29" y="31"/>
                    </a:cxn>
                    <a:cxn ang="0">
                      <a:pos x="30" y="28"/>
                    </a:cxn>
                    <a:cxn ang="0">
                      <a:pos x="26" y="15"/>
                    </a:cxn>
                    <a:cxn ang="0">
                      <a:pos x="25" y="11"/>
                    </a:cxn>
                    <a:cxn ang="0">
                      <a:pos x="24" y="6"/>
                    </a:cxn>
                    <a:cxn ang="0">
                      <a:pos x="23" y="3"/>
                    </a:cxn>
                    <a:cxn ang="0">
                      <a:pos x="22" y="0"/>
                    </a:cxn>
                    <a:cxn ang="0">
                      <a:pos x="16" y="0"/>
                    </a:cxn>
                    <a:cxn ang="0">
                      <a:pos x="11" y="0"/>
                    </a:cxn>
                    <a:cxn ang="0">
                      <a:pos x="6" y="0"/>
                    </a:cxn>
                    <a:cxn ang="0">
                      <a:pos x="0" y="1"/>
                    </a:cxn>
                  </a:cxnLst>
                  <a:rect l="0" t="0" r="r" b="b"/>
                  <a:pathLst>
                    <a:path w="30" h="87">
                      <a:moveTo>
                        <a:pt x="0" y="1"/>
                      </a:moveTo>
                      <a:lnTo>
                        <a:pt x="2" y="7"/>
                      </a:lnTo>
                      <a:lnTo>
                        <a:pt x="4" y="13"/>
                      </a:lnTo>
                      <a:lnTo>
                        <a:pt x="7" y="19"/>
                      </a:lnTo>
                      <a:lnTo>
                        <a:pt x="11" y="24"/>
                      </a:lnTo>
                      <a:lnTo>
                        <a:pt x="17" y="33"/>
                      </a:lnTo>
                      <a:lnTo>
                        <a:pt x="17" y="38"/>
                      </a:lnTo>
                      <a:lnTo>
                        <a:pt x="15" y="44"/>
                      </a:lnTo>
                      <a:lnTo>
                        <a:pt x="13" y="52"/>
                      </a:lnTo>
                      <a:lnTo>
                        <a:pt x="10" y="61"/>
                      </a:lnTo>
                      <a:lnTo>
                        <a:pt x="9" y="68"/>
                      </a:lnTo>
                      <a:lnTo>
                        <a:pt x="11" y="75"/>
                      </a:lnTo>
                      <a:lnTo>
                        <a:pt x="17" y="87"/>
                      </a:lnTo>
                      <a:lnTo>
                        <a:pt x="15" y="80"/>
                      </a:lnTo>
                      <a:lnTo>
                        <a:pt x="16" y="72"/>
                      </a:lnTo>
                      <a:lnTo>
                        <a:pt x="18" y="60"/>
                      </a:lnTo>
                      <a:lnTo>
                        <a:pt x="22" y="46"/>
                      </a:lnTo>
                      <a:lnTo>
                        <a:pt x="26" y="35"/>
                      </a:lnTo>
                      <a:lnTo>
                        <a:pt x="29" y="31"/>
                      </a:lnTo>
                      <a:lnTo>
                        <a:pt x="30" y="28"/>
                      </a:lnTo>
                      <a:lnTo>
                        <a:pt x="26" y="15"/>
                      </a:lnTo>
                      <a:lnTo>
                        <a:pt x="25" y="11"/>
                      </a:lnTo>
                      <a:lnTo>
                        <a:pt x="24" y="6"/>
                      </a:lnTo>
                      <a:lnTo>
                        <a:pt x="23" y="3"/>
                      </a:lnTo>
                      <a:lnTo>
                        <a:pt x="22" y="0"/>
                      </a:lnTo>
                      <a:lnTo>
                        <a:pt x="16" y="0"/>
                      </a:lnTo>
                      <a:lnTo>
                        <a:pt x="11" y="0"/>
                      </a:lnTo>
                      <a:lnTo>
                        <a:pt x="6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000000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6012" name="Freeform 172"/>
                <p:cNvSpPr>
                  <a:spLocks/>
                </p:cNvSpPr>
                <p:nvPr/>
              </p:nvSpPr>
              <p:spPr bwMode="auto">
                <a:xfrm>
                  <a:off x="3633" y="2692"/>
                  <a:ext cx="112" cy="156"/>
                </a:xfrm>
                <a:custGeom>
                  <a:avLst/>
                  <a:gdLst/>
                  <a:ahLst/>
                  <a:cxnLst>
                    <a:cxn ang="0">
                      <a:pos x="101" y="307"/>
                    </a:cxn>
                    <a:cxn ang="0">
                      <a:pos x="118" y="302"/>
                    </a:cxn>
                    <a:cxn ang="0">
                      <a:pos x="136" y="291"/>
                    </a:cxn>
                    <a:cxn ang="0">
                      <a:pos x="128" y="275"/>
                    </a:cxn>
                    <a:cxn ang="0">
                      <a:pos x="117" y="265"/>
                    </a:cxn>
                    <a:cxn ang="0">
                      <a:pos x="123" y="254"/>
                    </a:cxn>
                    <a:cxn ang="0">
                      <a:pos x="100" y="248"/>
                    </a:cxn>
                    <a:cxn ang="0">
                      <a:pos x="113" y="238"/>
                    </a:cxn>
                    <a:cxn ang="0">
                      <a:pos x="140" y="215"/>
                    </a:cxn>
                    <a:cxn ang="0">
                      <a:pos x="158" y="199"/>
                    </a:cxn>
                    <a:cxn ang="0">
                      <a:pos x="161" y="229"/>
                    </a:cxn>
                    <a:cxn ang="0">
                      <a:pos x="167" y="218"/>
                    </a:cxn>
                    <a:cxn ang="0">
                      <a:pos x="198" y="178"/>
                    </a:cxn>
                    <a:cxn ang="0">
                      <a:pos x="208" y="148"/>
                    </a:cxn>
                    <a:cxn ang="0">
                      <a:pos x="215" y="162"/>
                    </a:cxn>
                    <a:cxn ang="0">
                      <a:pos x="222" y="127"/>
                    </a:cxn>
                    <a:cxn ang="0">
                      <a:pos x="220" y="92"/>
                    </a:cxn>
                    <a:cxn ang="0">
                      <a:pos x="212" y="66"/>
                    </a:cxn>
                    <a:cxn ang="0">
                      <a:pos x="196" y="43"/>
                    </a:cxn>
                    <a:cxn ang="0">
                      <a:pos x="190" y="4"/>
                    </a:cxn>
                    <a:cxn ang="0">
                      <a:pos x="176" y="10"/>
                    </a:cxn>
                    <a:cxn ang="0">
                      <a:pos x="178" y="65"/>
                    </a:cxn>
                    <a:cxn ang="0">
                      <a:pos x="167" y="112"/>
                    </a:cxn>
                    <a:cxn ang="0">
                      <a:pos x="155" y="148"/>
                    </a:cxn>
                    <a:cxn ang="0">
                      <a:pos x="135" y="171"/>
                    </a:cxn>
                    <a:cxn ang="0">
                      <a:pos x="110" y="192"/>
                    </a:cxn>
                    <a:cxn ang="0">
                      <a:pos x="108" y="176"/>
                    </a:cxn>
                    <a:cxn ang="0">
                      <a:pos x="118" y="158"/>
                    </a:cxn>
                    <a:cxn ang="0">
                      <a:pos x="124" y="140"/>
                    </a:cxn>
                    <a:cxn ang="0">
                      <a:pos x="138" y="132"/>
                    </a:cxn>
                    <a:cxn ang="0">
                      <a:pos x="135" y="122"/>
                    </a:cxn>
                    <a:cxn ang="0">
                      <a:pos x="137" y="112"/>
                    </a:cxn>
                    <a:cxn ang="0">
                      <a:pos x="138" y="103"/>
                    </a:cxn>
                    <a:cxn ang="0">
                      <a:pos x="136" y="87"/>
                    </a:cxn>
                    <a:cxn ang="0">
                      <a:pos x="124" y="85"/>
                    </a:cxn>
                    <a:cxn ang="0">
                      <a:pos x="123" y="95"/>
                    </a:cxn>
                    <a:cxn ang="0">
                      <a:pos x="115" y="129"/>
                    </a:cxn>
                    <a:cxn ang="0">
                      <a:pos x="101" y="157"/>
                    </a:cxn>
                    <a:cxn ang="0">
                      <a:pos x="75" y="183"/>
                    </a:cxn>
                    <a:cxn ang="0">
                      <a:pos x="24" y="214"/>
                    </a:cxn>
                    <a:cxn ang="0">
                      <a:pos x="13" y="239"/>
                    </a:cxn>
                    <a:cxn ang="0">
                      <a:pos x="33" y="260"/>
                    </a:cxn>
                    <a:cxn ang="0">
                      <a:pos x="54" y="277"/>
                    </a:cxn>
                    <a:cxn ang="0">
                      <a:pos x="64" y="290"/>
                    </a:cxn>
                    <a:cxn ang="0">
                      <a:pos x="80" y="302"/>
                    </a:cxn>
                  </a:cxnLst>
                  <a:rect l="0" t="0" r="r" b="b"/>
                  <a:pathLst>
                    <a:path w="223" h="310">
                      <a:moveTo>
                        <a:pt x="93" y="310"/>
                      </a:moveTo>
                      <a:lnTo>
                        <a:pt x="97" y="309"/>
                      </a:lnTo>
                      <a:lnTo>
                        <a:pt x="101" y="307"/>
                      </a:lnTo>
                      <a:lnTo>
                        <a:pt x="106" y="306"/>
                      </a:lnTo>
                      <a:lnTo>
                        <a:pt x="110" y="304"/>
                      </a:lnTo>
                      <a:lnTo>
                        <a:pt x="118" y="302"/>
                      </a:lnTo>
                      <a:lnTo>
                        <a:pt x="125" y="299"/>
                      </a:lnTo>
                      <a:lnTo>
                        <a:pt x="130" y="295"/>
                      </a:lnTo>
                      <a:lnTo>
                        <a:pt x="136" y="291"/>
                      </a:lnTo>
                      <a:lnTo>
                        <a:pt x="138" y="285"/>
                      </a:lnTo>
                      <a:lnTo>
                        <a:pt x="135" y="279"/>
                      </a:lnTo>
                      <a:lnTo>
                        <a:pt x="128" y="275"/>
                      </a:lnTo>
                      <a:lnTo>
                        <a:pt x="122" y="270"/>
                      </a:lnTo>
                      <a:lnTo>
                        <a:pt x="117" y="268"/>
                      </a:lnTo>
                      <a:lnTo>
                        <a:pt x="117" y="265"/>
                      </a:lnTo>
                      <a:lnTo>
                        <a:pt x="118" y="262"/>
                      </a:lnTo>
                      <a:lnTo>
                        <a:pt x="123" y="257"/>
                      </a:lnTo>
                      <a:lnTo>
                        <a:pt x="123" y="254"/>
                      </a:lnTo>
                      <a:lnTo>
                        <a:pt x="118" y="253"/>
                      </a:lnTo>
                      <a:lnTo>
                        <a:pt x="109" y="252"/>
                      </a:lnTo>
                      <a:lnTo>
                        <a:pt x="100" y="248"/>
                      </a:lnTo>
                      <a:lnTo>
                        <a:pt x="101" y="247"/>
                      </a:lnTo>
                      <a:lnTo>
                        <a:pt x="106" y="244"/>
                      </a:lnTo>
                      <a:lnTo>
                        <a:pt x="113" y="238"/>
                      </a:lnTo>
                      <a:lnTo>
                        <a:pt x="122" y="231"/>
                      </a:lnTo>
                      <a:lnTo>
                        <a:pt x="131" y="223"/>
                      </a:lnTo>
                      <a:lnTo>
                        <a:pt x="140" y="215"/>
                      </a:lnTo>
                      <a:lnTo>
                        <a:pt x="149" y="206"/>
                      </a:lnTo>
                      <a:lnTo>
                        <a:pt x="158" y="198"/>
                      </a:lnTo>
                      <a:lnTo>
                        <a:pt x="158" y="199"/>
                      </a:lnTo>
                      <a:lnTo>
                        <a:pt x="156" y="204"/>
                      </a:lnTo>
                      <a:lnTo>
                        <a:pt x="158" y="214"/>
                      </a:lnTo>
                      <a:lnTo>
                        <a:pt x="161" y="229"/>
                      </a:lnTo>
                      <a:lnTo>
                        <a:pt x="161" y="227"/>
                      </a:lnTo>
                      <a:lnTo>
                        <a:pt x="162" y="225"/>
                      </a:lnTo>
                      <a:lnTo>
                        <a:pt x="167" y="218"/>
                      </a:lnTo>
                      <a:lnTo>
                        <a:pt x="176" y="207"/>
                      </a:lnTo>
                      <a:lnTo>
                        <a:pt x="189" y="192"/>
                      </a:lnTo>
                      <a:lnTo>
                        <a:pt x="198" y="178"/>
                      </a:lnTo>
                      <a:lnTo>
                        <a:pt x="205" y="163"/>
                      </a:lnTo>
                      <a:lnTo>
                        <a:pt x="208" y="147"/>
                      </a:lnTo>
                      <a:lnTo>
                        <a:pt x="208" y="148"/>
                      </a:lnTo>
                      <a:lnTo>
                        <a:pt x="208" y="152"/>
                      </a:lnTo>
                      <a:lnTo>
                        <a:pt x="210" y="156"/>
                      </a:lnTo>
                      <a:lnTo>
                        <a:pt x="215" y="162"/>
                      </a:lnTo>
                      <a:lnTo>
                        <a:pt x="216" y="157"/>
                      </a:lnTo>
                      <a:lnTo>
                        <a:pt x="220" y="145"/>
                      </a:lnTo>
                      <a:lnTo>
                        <a:pt x="222" y="127"/>
                      </a:lnTo>
                      <a:lnTo>
                        <a:pt x="223" y="111"/>
                      </a:lnTo>
                      <a:lnTo>
                        <a:pt x="222" y="99"/>
                      </a:lnTo>
                      <a:lnTo>
                        <a:pt x="220" y="92"/>
                      </a:lnTo>
                      <a:lnTo>
                        <a:pt x="216" y="86"/>
                      </a:lnTo>
                      <a:lnTo>
                        <a:pt x="215" y="77"/>
                      </a:lnTo>
                      <a:lnTo>
                        <a:pt x="212" y="66"/>
                      </a:lnTo>
                      <a:lnTo>
                        <a:pt x="205" y="60"/>
                      </a:lnTo>
                      <a:lnTo>
                        <a:pt x="199" y="53"/>
                      </a:lnTo>
                      <a:lnTo>
                        <a:pt x="196" y="43"/>
                      </a:lnTo>
                      <a:lnTo>
                        <a:pt x="196" y="30"/>
                      </a:lnTo>
                      <a:lnTo>
                        <a:pt x="194" y="16"/>
                      </a:lnTo>
                      <a:lnTo>
                        <a:pt x="190" y="4"/>
                      </a:lnTo>
                      <a:lnTo>
                        <a:pt x="183" y="0"/>
                      </a:lnTo>
                      <a:lnTo>
                        <a:pt x="177" y="2"/>
                      </a:lnTo>
                      <a:lnTo>
                        <a:pt x="176" y="10"/>
                      </a:lnTo>
                      <a:lnTo>
                        <a:pt x="176" y="26"/>
                      </a:lnTo>
                      <a:lnTo>
                        <a:pt x="178" y="48"/>
                      </a:lnTo>
                      <a:lnTo>
                        <a:pt x="178" y="65"/>
                      </a:lnTo>
                      <a:lnTo>
                        <a:pt x="177" y="74"/>
                      </a:lnTo>
                      <a:lnTo>
                        <a:pt x="172" y="86"/>
                      </a:lnTo>
                      <a:lnTo>
                        <a:pt x="167" y="112"/>
                      </a:lnTo>
                      <a:lnTo>
                        <a:pt x="163" y="127"/>
                      </a:lnTo>
                      <a:lnTo>
                        <a:pt x="160" y="139"/>
                      </a:lnTo>
                      <a:lnTo>
                        <a:pt x="155" y="148"/>
                      </a:lnTo>
                      <a:lnTo>
                        <a:pt x="151" y="156"/>
                      </a:lnTo>
                      <a:lnTo>
                        <a:pt x="144" y="163"/>
                      </a:lnTo>
                      <a:lnTo>
                        <a:pt x="135" y="171"/>
                      </a:lnTo>
                      <a:lnTo>
                        <a:pt x="124" y="181"/>
                      </a:lnTo>
                      <a:lnTo>
                        <a:pt x="110" y="194"/>
                      </a:lnTo>
                      <a:lnTo>
                        <a:pt x="110" y="192"/>
                      </a:lnTo>
                      <a:lnTo>
                        <a:pt x="109" y="188"/>
                      </a:lnTo>
                      <a:lnTo>
                        <a:pt x="108" y="181"/>
                      </a:lnTo>
                      <a:lnTo>
                        <a:pt x="108" y="176"/>
                      </a:lnTo>
                      <a:lnTo>
                        <a:pt x="110" y="170"/>
                      </a:lnTo>
                      <a:lnTo>
                        <a:pt x="114" y="164"/>
                      </a:lnTo>
                      <a:lnTo>
                        <a:pt x="118" y="158"/>
                      </a:lnTo>
                      <a:lnTo>
                        <a:pt x="121" y="150"/>
                      </a:lnTo>
                      <a:lnTo>
                        <a:pt x="122" y="145"/>
                      </a:lnTo>
                      <a:lnTo>
                        <a:pt x="124" y="140"/>
                      </a:lnTo>
                      <a:lnTo>
                        <a:pt x="128" y="138"/>
                      </a:lnTo>
                      <a:lnTo>
                        <a:pt x="133" y="134"/>
                      </a:lnTo>
                      <a:lnTo>
                        <a:pt x="138" y="132"/>
                      </a:lnTo>
                      <a:lnTo>
                        <a:pt x="138" y="130"/>
                      </a:lnTo>
                      <a:lnTo>
                        <a:pt x="136" y="127"/>
                      </a:lnTo>
                      <a:lnTo>
                        <a:pt x="135" y="122"/>
                      </a:lnTo>
                      <a:lnTo>
                        <a:pt x="135" y="116"/>
                      </a:lnTo>
                      <a:lnTo>
                        <a:pt x="135" y="114"/>
                      </a:lnTo>
                      <a:lnTo>
                        <a:pt x="137" y="112"/>
                      </a:lnTo>
                      <a:lnTo>
                        <a:pt x="143" y="110"/>
                      </a:lnTo>
                      <a:lnTo>
                        <a:pt x="141" y="108"/>
                      </a:lnTo>
                      <a:lnTo>
                        <a:pt x="138" y="103"/>
                      </a:lnTo>
                      <a:lnTo>
                        <a:pt x="136" y="97"/>
                      </a:lnTo>
                      <a:lnTo>
                        <a:pt x="136" y="93"/>
                      </a:lnTo>
                      <a:lnTo>
                        <a:pt x="136" y="87"/>
                      </a:lnTo>
                      <a:lnTo>
                        <a:pt x="135" y="83"/>
                      </a:lnTo>
                      <a:lnTo>
                        <a:pt x="130" y="80"/>
                      </a:lnTo>
                      <a:lnTo>
                        <a:pt x="124" y="85"/>
                      </a:lnTo>
                      <a:lnTo>
                        <a:pt x="121" y="89"/>
                      </a:lnTo>
                      <a:lnTo>
                        <a:pt x="121" y="92"/>
                      </a:lnTo>
                      <a:lnTo>
                        <a:pt x="123" y="95"/>
                      </a:lnTo>
                      <a:lnTo>
                        <a:pt x="123" y="106"/>
                      </a:lnTo>
                      <a:lnTo>
                        <a:pt x="120" y="119"/>
                      </a:lnTo>
                      <a:lnTo>
                        <a:pt x="115" y="129"/>
                      </a:lnTo>
                      <a:lnTo>
                        <a:pt x="110" y="138"/>
                      </a:lnTo>
                      <a:lnTo>
                        <a:pt x="105" y="149"/>
                      </a:lnTo>
                      <a:lnTo>
                        <a:pt x="101" y="157"/>
                      </a:lnTo>
                      <a:lnTo>
                        <a:pt x="94" y="165"/>
                      </a:lnTo>
                      <a:lnTo>
                        <a:pt x="86" y="173"/>
                      </a:lnTo>
                      <a:lnTo>
                        <a:pt x="75" y="183"/>
                      </a:lnTo>
                      <a:lnTo>
                        <a:pt x="61" y="193"/>
                      </a:lnTo>
                      <a:lnTo>
                        <a:pt x="44" y="203"/>
                      </a:lnTo>
                      <a:lnTo>
                        <a:pt x="24" y="214"/>
                      </a:lnTo>
                      <a:lnTo>
                        <a:pt x="0" y="225"/>
                      </a:lnTo>
                      <a:lnTo>
                        <a:pt x="6" y="232"/>
                      </a:lnTo>
                      <a:lnTo>
                        <a:pt x="13" y="239"/>
                      </a:lnTo>
                      <a:lnTo>
                        <a:pt x="19" y="246"/>
                      </a:lnTo>
                      <a:lnTo>
                        <a:pt x="26" y="253"/>
                      </a:lnTo>
                      <a:lnTo>
                        <a:pt x="33" y="260"/>
                      </a:lnTo>
                      <a:lnTo>
                        <a:pt x="40" y="265"/>
                      </a:lnTo>
                      <a:lnTo>
                        <a:pt x="47" y="271"/>
                      </a:lnTo>
                      <a:lnTo>
                        <a:pt x="54" y="277"/>
                      </a:lnTo>
                      <a:lnTo>
                        <a:pt x="57" y="280"/>
                      </a:lnTo>
                      <a:lnTo>
                        <a:pt x="61" y="285"/>
                      </a:lnTo>
                      <a:lnTo>
                        <a:pt x="64" y="290"/>
                      </a:lnTo>
                      <a:lnTo>
                        <a:pt x="69" y="293"/>
                      </a:lnTo>
                      <a:lnTo>
                        <a:pt x="75" y="298"/>
                      </a:lnTo>
                      <a:lnTo>
                        <a:pt x="80" y="302"/>
                      </a:lnTo>
                      <a:lnTo>
                        <a:pt x="86" y="307"/>
                      </a:lnTo>
                      <a:lnTo>
                        <a:pt x="93" y="310"/>
                      </a:lnTo>
                      <a:close/>
                    </a:path>
                  </a:pathLst>
                </a:custGeom>
                <a:solidFill>
                  <a:srgbClr val="000000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6013" name="Freeform 173"/>
                <p:cNvSpPr>
                  <a:spLocks/>
                </p:cNvSpPr>
                <p:nvPr/>
              </p:nvSpPr>
              <p:spPr bwMode="auto">
                <a:xfrm>
                  <a:off x="3693" y="2661"/>
                  <a:ext cx="114" cy="212"/>
                </a:xfrm>
                <a:custGeom>
                  <a:avLst/>
                  <a:gdLst/>
                  <a:ahLst/>
                  <a:cxnLst>
                    <a:cxn ang="0">
                      <a:pos x="82" y="21"/>
                    </a:cxn>
                    <a:cxn ang="0">
                      <a:pos x="88" y="53"/>
                    </a:cxn>
                    <a:cxn ang="0">
                      <a:pos x="97" y="65"/>
                    </a:cxn>
                    <a:cxn ang="0">
                      <a:pos x="114" y="79"/>
                    </a:cxn>
                    <a:cxn ang="0">
                      <a:pos x="129" y="116"/>
                    </a:cxn>
                    <a:cxn ang="0">
                      <a:pos x="129" y="154"/>
                    </a:cxn>
                    <a:cxn ang="0">
                      <a:pos x="149" y="195"/>
                    </a:cxn>
                    <a:cxn ang="0">
                      <a:pos x="157" y="230"/>
                    </a:cxn>
                    <a:cxn ang="0">
                      <a:pos x="165" y="271"/>
                    </a:cxn>
                    <a:cxn ang="0">
                      <a:pos x="159" y="306"/>
                    </a:cxn>
                    <a:cxn ang="0">
                      <a:pos x="145" y="317"/>
                    </a:cxn>
                    <a:cxn ang="0">
                      <a:pos x="119" y="320"/>
                    </a:cxn>
                    <a:cxn ang="0">
                      <a:pos x="96" y="311"/>
                    </a:cxn>
                    <a:cxn ang="0">
                      <a:pos x="87" y="311"/>
                    </a:cxn>
                    <a:cxn ang="0">
                      <a:pos x="78" y="323"/>
                    </a:cxn>
                    <a:cxn ang="0">
                      <a:pos x="60" y="330"/>
                    </a:cxn>
                    <a:cxn ang="0">
                      <a:pos x="66" y="332"/>
                    </a:cxn>
                    <a:cxn ang="0">
                      <a:pos x="53" y="343"/>
                    </a:cxn>
                    <a:cxn ang="0">
                      <a:pos x="30" y="361"/>
                    </a:cxn>
                    <a:cxn ang="0">
                      <a:pos x="17" y="377"/>
                    </a:cxn>
                    <a:cxn ang="0">
                      <a:pos x="6" y="387"/>
                    </a:cxn>
                    <a:cxn ang="0">
                      <a:pos x="27" y="393"/>
                    </a:cxn>
                    <a:cxn ang="0">
                      <a:pos x="22" y="415"/>
                    </a:cxn>
                    <a:cxn ang="0">
                      <a:pos x="33" y="417"/>
                    </a:cxn>
                    <a:cxn ang="0">
                      <a:pos x="54" y="406"/>
                    </a:cxn>
                    <a:cxn ang="0">
                      <a:pos x="76" y="396"/>
                    </a:cxn>
                    <a:cxn ang="0">
                      <a:pos x="90" y="386"/>
                    </a:cxn>
                    <a:cxn ang="0">
                      <a:pos x="103" y="381"/>
                    </a:cxn>
                    <a:cxn ang="0">
                      <a:pos x="136" y="389"/>
                    </a:cxn>
                    <a:cxn ang="0">
                      <a:pos x="147" y="391"/>
                    </a:cxn>
                    <a:cxn ang="0">
                      <a:pos x="162" y="364"/>
                    </a:cxn>
                    <a:cxn ang="0">
                      <a:pos x="171" y="347"/>
                    </a:cxn>
                    <a:cxn ang="0">
                      <a:pos x="174" y="345"/>
                    </a:cxn>
                    <a:cxn ang="0">
                      <a:pos x="193" y="337"/>
                    </a:cxn>
                    <a:cxn ang="0">
                      <a:pos x="210" y="318"/>
                    </a:cxn>
                    <a:cxn ang="0">
                      <a:pos x="220" y="291"/>
                    </a:cxn>
                    <a:cxn ang="0">
                      <a:pos x="228" y="273"/>
                    </a:cxn>
                    <a:cxn ang="0">
                      <a:pos x="210" y="257"/>
                    </a:cxn>
                    <a:cxn ang="0">
                      <a:pos x="199" y="202"/>
                    </a:cxn>
                    <a:cxn ang="0">
                      <a:pos x="203" y="159"/>
                    </a:cxn>
                    <a:cxn ang="0">
                      <a:pos x="186" y="120"/>
                    </a:cxn>
                    <a:cxn ang="0">
                      <a:pos x="195" y="127"/>
                    </a:cxn>
                    <a:cxn ang="0">
                      <a:pos x="190" y="110"/>
                    </a:cxn>
                    <a:cxn ang="0">
                      <a:pos x="176" y="81"/>
                    </a:cxn>
                    <a:cxn ang="0">
                      <a:pos x="172" y="66"/>
                    </a:cxn>
                    <a:cxn ang="0">
                      <a:pos x="172" y="56"/>
                    </a:cxn>
                    <a:cxn ang="0">
                      <a:pos x="155" y="36"/>
                    </a:cxn>
                    <a:cxn ang="0">
                      <a:pos x="144" y="0"/>
                    </a:cxn>
                    <a:cxn ang="0">
                      <a:pos x="118" y="4"/>
                    </a:cxn>
                    <a:cxn ang="0">
                      <a:pos x="88" y="7"/>
                    </a:cxn>
                  </a:cxnLst>
                  <a:rect l="0" t="0" r="r" b="b"/>
                  <a:pathLst>
                    <a:path w="229" h="423">
                      <a:moveTo>
                        <a:pt x="73" y="7"/>
                      </a:moveTo>
                      <a:lnTo>
                        <a:pt x="76" y="13"/>
                      </a:lnTo>
                      <a:lnTo>
                        <a:pt x="82" y="21"/>
                      </a:lnTo>
                      <a:lnTo>
                        <a:pt x="87" y="32"/>
                      </a:lnTo>
                      <a:lnTo>
                        <a:pt x="88" y="43"/>
                      </a:lnTo>
                      <a:lnTo>
                        <a:pt x="88" y="53"/>
                      </a:lnTo>
                      <a:lnTo>
                        <a:pt x="89" y="58"/>
                      </a:lnTo>
                      <a:lnTo>
                        <a:pt x="92" y="63"/>
                      </a:lnTo>
                      <a:lnTo>
                        <a:pt x="97" y="65"/>
                      </a:lnTo>
                      <a:lnTo>
                        <a:pt x="102" y="69"/>
                      </a:lnTo>
                      <a:lnTo>
                        <a:pt x="107" y="72"/>
                      </a:lnTo>
                      <a:lnTo>
                        <a:pt x="114" y="79"/>
                      </a:lnTo>
                      <a:lnTo>
                        <a:pt x="120" y="88"/>
                      </a:lnTo>
                      <a:lnTo>
                        <a:pt x="127" y="105"/>
                      </a:lnTo>
                      <a:lnTo>
                        <a:pt x="129" y="116"/>
                      </a:lnTo>
                      <a:lnTo>
                        <a:pt x="128" y="124"/>
                      </a:lnTo>
                      <a:lnTo>
                        <a:pt x="127" y="136"/>
                      </a:lnTo>
                      <a:lnTo>
                        <a:pt x="129" y="154"/>
                      </a:lnTo>
                      <a:lnTo>
                        <a:pt x="135" y="171"/>
                      </a:lnTo>
                      <a:lnTo>
                        <a:pt x="143" y="185"/>
                      </a:lnTo>
                      <a:lnTo>
                        <a:pt x="149" y="195"/>
                      </a:lnTo>
                      <a:lnTo>
                        <a:pt x="153" y="203"/>
                      </a:lnTo>
                      <a:lnTo>
                        <a:pt x="156" y="214"/>
                      </a:lnTo>
                      <a:lnTo>
                        <a:pt x="157" y="230"/>
                      </a:lnTo>
                      <a:lnTo>
                        <a:pt x="157" y="254"/>
                      </a:lnTo>
                      <a:lnTo>
                        <a:pt x="165" y="266"/>
                      </a:lnTo>
                      <a:lnTo>
                        <a:pt x="165" y="271"/>
                      </a:lnTo>
                      <a:lnTo>
                        <a:pt x="163" y="281"/>
                      </a:lnTo>
                      <a:lnTo>
                        <a:pt x="162" y="294"/>
                      </a:lnTo>
                      <a:lnTo>
                        <a:pt x="159" y="306"/>
                      </a:lnTo>
                      <a:lnTo>
                        <a:pt x="157" y="310"/>
                      </a:lnTo>
                      <a:lnTo>
                        <a:pt x="152" y="314"/>
                      </a:lnTo>
                      <a:lnTo>
                        <a:pt x="145" y="317"/>
                      </a:lnTo>
                      <a:lnTo>
                        <a:pt x="137" y="319"/>
                      </a:lnTo>
                      <a:lnTo>
                        <a:pt x="128" y="320"/>
                      </a:lnTo>
                      <a:lnTo>
                        <a:pt x="119" y="320"/>
                      </a:lnTo>
                      <a:lnTo>
                        <a:pt x="111" y="319"/>
                      </a:lnTo>
                      <a:lnTo>
                        <a:pt x="104" y="316"/>
                      </a:lnTo>
                      <a:lnTo>
                        <a:pt x="96" y="311"/>
                      </a:lnTo>
                      <a:lnTo>
                        <a:pt x="91" y="309"/>
                      </a:lnTo>
                      <a:lnTo>
                        <a:pt x="89" y="309"/>
                      </a:lnTo>
                      <a:lnTo>
                        <a:pt x="87" y="311"/>
                      </a:lnTo>
                      <a:lnTo>
                        <a:pt x="86" y="315"/>
                      </a:lnTo>
                      <a:lnTo>
                        <a:pt x="83" y="319"/>
                      </a:lnTo>
                      <a:lnTo>
                        <a:pt x="78" y="323"/>
                      </a:lnTo>
                      <a:lnTo>
                        <a:pt x="69" y="326"/>
                      </a:lnTo>
                      <a:lnTo>
                        <a:pt x="61" y="329"/>
                      </a:lnTo>
                      <a:lnTo>
                        <a:pt x="60" y="330"/>
                      </a:lnTo>
                      <a:lnTo>
                        <a:pt x="61" y="330"/>
                      </a:lnTo>
                      <a:lnTo>
                        <a:pt x="64" y="331"/>
                      </a:lnTo>
                      <a:lnTo>
                        <a:pt x="66" y="332"/>
                      </a:lnTo>
                      <a:lnTo>
                        <a:pt x="67" y="334"/>
                      </a:lnTo>
                      <a:lnTo>
                        <a:pt x="63" y="338"/>
                      </a:lnTo>
                      <a:lnTo>
                        <a:pt x="53" y="343"/>
                      </a:lnTo>
                      <a:lnTo>
                        <a:pt x="43" y="349"/>
                      </a:lnTo>
                      <a:lnTo>
                        <a:pt x="36" y="355"/>
                      </a:lnTo>
                      <a:lnTo>
                        <a:pt x="30" y="361"/>
                      </a:lnTo>
                      <a:lnTo>
                        <a:pt x="26" y="366"/>
                      </a:lnTo>
                      <a:lnTo>
                        <a:pt x="22" y="371"/>
                      </a:lnTo>
                      <a:lnTo>
                        <a:pt x="17" y="377"/>
                      </a:lnTo>
                      <a:lnTo>
                        <a:pt x="10" y="380"/>
                      </a:lnTo>
                      <a:lnTo>
                        <a:pt x="0" y="385"/>
                      </a:lnTo>
                      <a:lnTo>
                        <a:pt x="6" y="387"/>
                      </a:lnTo>
                      <a:lnTo>
                        <a:pt x="13" y="389"/>
                      </a:lnTo>
                      <a:lnTo>
                        <a:pt x="20" y="391"/>
                      </a:lnTo>
                      <a:lnTo>
                        <a:pt x="27" y="393"/>
                      </a:lnTo>
                      <a:lnTo>
                        <a:pt x="26" y="399"/>
                      </a:lnTo>
                      <a:lnTo>
                        <a:pt x="25" y="407"/>
                      </a:lnTo>
                      <a:lnTo>
                        <a:pt x="22" y="415"/>
                      </a:lnTo>
                      <a:lnTo>
                        <a:pt x="21" y="423"/>
                      </a:lnTo>
                      <a:lnTo>
                        <a:pt x="27" y="421"/>
                      </a:lnTo>
                      <a:lnTo>
                        <a:pt x="33" y="417"/>
                      </a:lnTo>
                      <a:lnTo>
                        <a:pt x="40" y="414"/>
                      </a:lnTo>
                      <a:lnTo>
                        <a:pt x="48" y="409"/>
                      </a:lnTo>
                      <a:lnTo>
                        <a:pt x="54" y="406"/>
                      </a:lnTo>
                      <a:lnTo>
                        <a:pt x="63" y="402"/>
                      </a:lnTo>
                      <a:lnTo>
                        <a:pt x="69" y="399"/>
                      </a:lnTo>
                      <a:lnTo>
                        <a:pt x="76" y="396"/>
                      </a:lnTo>
                      <a:lnTo>
                        <a:pt x="83" y="393"/>
                      </a:lnTo>
                      <a:lnTo>
                        <a:pt x="88" y="388"/>
                      </a:lnTo>
                      <a:lnTo>
                        <a:pt x="90" y="386"/>
                      </a:lnTo>
                      <a:lnTo>
                        <a:pt x="92" y="383"/>
                      </a:lnTo>
                      <a:lnTo>
                        <a:pt x="97" y="381"/>
                      </a:lnTo>
                      <a:lnTo>
                        <a:pt x="103" y="381"/>
                      </a:lnTo>
                      <a:lnTo>
                        <a:pt x="113" y="384"/>
                      </a:lnTo>
                      <a:lnTo>
                        <a:pt x="129" y="387"/>
                      </a:lnTo>
                      <a:lnTo>
                        <a:pt x="136" y="389"/>
                      </a:lnTo>
                      <a:lnTo>
                        <a:pt x="140" y="391"/>
                      </a:lnTo>
                      <a:lnTo>
                        <a:pt x="143" y="392"/>
                      </a:lnTo>
                      <a:lnTo>
                        <a:pt x="147" y="391"/>
                      </a:lnTo>
                      <a:lnTo>
                        <a:pt x="152" y="385"/>
                      </a:lnTo>
                      <a:lnTo>
                        <a:pt x="157" y="377"/>
                      </a:lnTo>
                      <a:lnTo>
                        <a:pt x="162" y="364"/>
                      </a:lnTo>
                      <a:lnTo>
                        <a:pt x="168" y="350"/>
                      </a:lnTo>
                      <a:lnTo>
                        <a:pt x="170" y="349"/>
                      </a:lnTo>
                      <a:lnTo>
                        <a:pt x="171" y="347"/>
                      </a:lnTo>
                      <a:lnTo>
                        <a:pt x="171" y="346"/>
                      </a:lnTo>
                      <a:lnTo>
                        <a:pt x="172" y="345"/>
                      </a:lnTo>
                      <a:lnTo>
                        <a:pt x="174" y="345"/>
                      </a:lnTo>
                      <a:lnTo>
                        <a:pt x="179" y="343"/>
                      </a:lnTo>
                      <a:lnTo>
                        <a:pt x="185" y="341"/>
                      </a:lnTo>
                      <a:lnTo>
                        <a:pt x="193" y="337"/>
                      </a:lnTo>
                      <a:lnTo>
                        <a:pt x="199" y="332"/>
                      </a:lnTo>
                      <a:lnTo>
                        <a:pt x="206" y="326"/>
                      </a:lnTo>
                      <a:lnTo>
                        <a:pt x="210" y="318"/>
                      </a:lnTo>
                      <a:lnTo>
                        <a:pt x="211" y="309"/>
                      </a:lnTo>
                      <a:lnTo>
                        <a:pt x="213" y="302"/>
                      </a:lnTo>
                      <a:lnTo>
                        <a:pt x="220" y="291"/>
                      </a:lnTo>
                      <a:lnTo>
                        <a:pt x="227" y="279"/>
                      </a:lnTo>
                      <a:lnTo>
                        <a:pt x="229" y="272"/>
                      </a:lnTo>
                      <a:lnTo>
                        <a:pt x="228" y="273"/>
                      </a:lnTo>
                      <a:lnTo>
                        <a:pt x="225" y="273"/>
                      </a:lnTo>
                      <a:lnTo>
                        <a:pt x="219" y="269"/>
                      </a:lnTo>
                      <a:lnTo>
                        <a:pt x="210" y="257"/>
                      </a:lnTo>
                      <a:lnTo>
                        <a:pt x="202" y="240"/>
                      </a:lnTo>
                      <a:lnTo>
                        <a:pt x="198" y="220"/>
                      </a:lnTo>
                      <a:lnTo>
                        <a:pt x="199" y="202"/>
                      </a:lnTo>
                      <a:lnTo>
                        <a:pt x="205" y="185"/>
                      </a:lnTo>
                      <a:lnTo>
                        <a:pt x="208" y="171"/>
                      </a:lnTo>
                      <a:lnTo>
                        <a:pt x="203" y="159"/>
                      </a:lnTo>
                      <a:lnTo>
                        <a:pt x="195" y="148"/>
                      </a:lnTo>
                      <a:lnTo>
                        <a:pt x="187" y="132"/>
                      </a:lnTo>
                      <a:lnTo>
                        <a:pt x="186" y="120"/>
                      </a:lnTo>
                      <a:lnTo>
                        <a:pt x="188" y="120"/>
                      </a:lnTo>
                      <a:lnTo>
                        <a:pt x="193" y="125"/>
                      </a:lnTo>
                      <a:lnTo>
                        <a:pt x="195" y="127"/>
                      </a:lnTo>
                      <a:lnTo>
                        <a:pt x="195" y="126"/>
                      </a:lnTo>
                      <a:lnTo>
                        <a:pt x="195" y="120"/>
                      </a:lnTo>
                      <a:lnTo>
                        <a:pt x="190" y="110"/>
                      </a:lnTo>
                      <a:lnTo>
                        <a:pt x="180" y="94"/>
                      </a:lnTo>
                      <a:lnTo>
                        <a:pt x="173" y="82"/>
                      </a:lnTo>
                      <a:lnTo>
                        <a:pt x="176" y="81"/>
                      </a:lnTo>
                      <a:lnTo>
                        <a:pt x="185" y="85"/>
                      </a:lnTo>
                      <a:lnTo>
                        <a:pt x="189" y="87"/>
                      </a:lnTo>
                      <a:lnTo>
                        <a:pt x="172" y="66"/>
                      </a:lnTo>
                      <a:lnTo>
                        <a:pt x="180" y="62"/>
                      </a:lnTo>
                      <a:lnTo>
                        <a:pt x="178" y="61"/>
                      </a:lnTo>
                      <a:lnTo>
                        <a:pt x="172" y="56"/>
                      </a:lnTo>
                      <a:lnTo>
                        <a:pt x="164" y="51"/>
                      </a:lnTo>
                      <a:lnTo>
                        <a:pt x="157" y="44"/>
                      </a:lnTo>
                      <a:lnTo>
                        <a:pt x="155" y="36"/>
                      </a:lnTo>
                      <a:lnTo>
                        <a:pt x="153" y="26"/>
                      </a:lnTo>
                      <a:lnTo>
                        <a:pt x="151" y="15"/>
                      </a:lnTo>
                      <a:lnTo>
                        <a:pt x="144" y="0"/>
                      </a:lnTo>
                      <a:lnTo>
                        <a:pt x="137" y="2"/>
                      </a:lnTo>
                      <a:lnTo>
                        <a:pt x="128" y="3"/>
                      </a:lnTo>
                      <a:lnTo>
                        <a:pt x="118" y="4"/>
                      </a:lnTo>
                      <a:lnTo>
                        <a:pt x="109" y="5"/>
                      </a:lnTo>
                      <a:lnTo>
                        <a:pt x="98" y="5"/>
                      </a:lnTo>
                      <a:lnTo>
                        <a:pt x="88" y="7"/>
                      </a:lnTo>
                      <a:lnTo>
                        <a:pt x="80" y="7"/>
                      </a:lnTo>
                      <a:lnTo>
                        <a:pt x="73" y="7"/>
                      </a:lnTo>
                      <a:close/>
                    </a:path>
                  </a:pathLst>
                </a:custGeom>
                <a:solidFill>
                  <a:srgbClr val="000000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6014" name="Freeform 174"/>
                <p:cNvSpPr>
                  <a:spLocks/>
                </p:cNvSpPr>
                <p:nvPr/>
              </p:nvSpPr>
              <p:spPr bwMode="auto">
                <a:xfrm>
                  <a:off x="3787" y="2645"/>
                  <a:ext cx="68" cy="146"/>
                </a:xfrm>
                <a:custGeom>
                  <a:avLst/>
                  <a:gdLst/>
                  <a:ahLst/>
                  <a:cxnLst>
                    <a:cxn ang="0">
                      <a:pos x="80" y="5"/>
                    </a:cxn>
                    <a:cxn ang="0">
                      <a:pos x="73" y="20"/>
                    </a:cxn>
                    <a:cxn ang="0">
                      <a:pos x="68" y="32"/>
                    </a:cxn>
                    <a:cxn ang="0">
                      <a:pos x="75" y="41"/>
                    </a:cxn>
                    <a:cxn ang="0">
                      <a:pos x="91" y="55"/>
                    </a:cxn>
                    <a:cxn ang="0">
                      <a:pos x="101" y="72"/>
                    </a:cxn>
                    <a:cxn ang="0">
                      <a:pos x="112" y="108"/>
                    </a:cxn>
                    <a:cxn ang="0">
                      <a:pos x="120" y="108"/>
                    </a:cxn>
                    <a:cxn ang="0">
                      <a:pos x="126" y="136"/>
                    </a:cxn>
                    <a:cxn ang="0">
                      <a:pos x="124" y="192"/>
                    </a:cxn>
                    <a:cxn ang="0">
                      <a:pos x="124" y="215"/>
                    </a:cxn>
                    <a:cxn ang="0">
                      <a:pos x="136" y="234"/>
                    </a:cxn>
                    <a:cxn ang="0">
                      <a:pos x="131" y="253"/>
                    </a:cxn>
                    <a:cxn ang="0">
                      <a:pos x="106" y="294"/>
                    </a:cxn>
                    <a:cxn ang="0">
                      <a:pos x="103" y="283"/>
                    </a:cxn>
                    <a:cxn ang="0">
                      <a:pos x="101" y="260"/>
                    </a:cxn>
                    <a:cxn ang="0">
                      <a:pos x="98" y="238"/>
                    </a:cxn>
                    <a:cxn ang="0">
                      <a:pos x="84" y="208"/>
                    </a:cxn>
                    <a:cxn ang="0">
                      <a:pos x="93" y="200"/>
                    </a:cxn>
                    <a:cxn ang="0">
                      <a:pos x="78" y="179"/>
                    </a:cxn>
                    <a:cxn ang="0">
                      <a:pos x="81" y="161"/>
                    </a:cxn>
                    <a:cxn ang="0">
                      <a:pos x="73" y="149"/>
                    </a:cxn>
                    <a:cxn ang="0">
                      <a:pos x="63" y="128"/>
                    </a:cxn>
                    <a:cxn ang="0">
                      <a:pos x="60" y="121"/>
                    </a:cxn>
                    <a:cxn ang="0">
                      <a:pos x="54" y="115"/>
                    </a:cxn>
                    <a:cxn ang="0">
                      <a:pos x="44" y="108"/>
                    </a:cxn>
                    <a:cxn ang="0">
                      <a:pos x="29" y="100"/>
                    </a:cxn>
                    <a:cxn ang="0">
                      <a:pos x="10" y="82"/>
                    </a:cxn>
                    <a:cxn ang="0">
                      <a:pos x="4" y="60"/>
                    </a:cxn>
                    <a:cxn ang="0">
                      <a:pos x="2" y="46"/>
                    </a:cxn>
                    <a:cxn ang="0">
                      <a:pos x="8" y="45"/>
                    </a:cxn>
                    <a:cxn ang="0">
                      <a:pos x="6" y="23"/>
                    </a:cxn>
                    <a:cxn ang="0">
                      <a:pos x="6" y="21"/>
                    </a:cxn>
                    <a:cxn ang="0">
                      <a:pos x="5" y="16"/>
                    </a:cxn>
                    <a:cxn ang="0">
                      <a:pos x="19" y="13"/>
                    </a:cxn>
                    <a:cxn ang="0">
                      <a:pos x="40" y="8"/>
                    </a:cxn>
                    <a:cxn ang="0">
                      <a:pos x="62" y="4"/>
                    </a:cxn>
                    <a:cxn ang="0">
                      <a:pos x="78" y="0"/>
                    </a:cxn>
                  </a:cxnLst>
                  <a:rect l="0" t="0" r="r" b="b"/>
                  <a:pathLst>
                    <a:path w="136" h="294">
                      <a:moveTo>
                        <a:pt x="78" y="0"/>
                      </a:moveTo>
                      <a:lnTo>
                        <a:pt x="80" y="5"/>
                      </a:lnTo>
                      <a:lnTo>
                        <a:pt x="76" y="12"/>
                      </a:lnTo>
                      <a:lnTo>
                        <a:pt x="73" y="20"/>
                      </a:lnTo>
                      <a:lnTo>
                        <a:pt x="76" y="28"/>
                      </a:lnTo>
                      <a:lnTo>
                        <a:pt x="68" y="32"/>
                      </a:lnTo>
                      <a:lnTo>
                        <a:pt x="70" y="35"/>
                      </a:lnTo>
                      <a:lnTo>
                        <a:pt x="75" y="41"/>
                      </a:lnTo>
                      <a:lnTo>
                        <a:pt x="82" y="49"/>
                      </a:lnTo>
                      <a:lnTo>
                        <a:pt x="91" y="55"/>
                      </a:lnTo>
                      <a:lnTo>
                        <a:pt x="98" y="61"/>
                      </a:lnTo>
                      <a:lnTo>
                        <a:pt x="101" y="72"/>
                      </a:lnTo>
                      <a:lnTo>
                        <a:pt x="105" y="87"/>
                      </a:lnTo>
                      <a:lnTo>
                        <a:pt x="112" y="108"/>
                      </a:lnTo>
                      <a:lnTo>
                        <a:pt x="119" y="106"/>
                      </a:lnTo>
                      <a:lnTo>
                        <a:pt x="120" y="108"/>
                      </a:lnTo>
                      <a:lnTo>
                        <a:pt x="123" y="118"/>
                      </a:lnTo>
                      <a:lnTo>
                        <a:pt x="126" y="136"/>
                      </a:lnTo>
                      <a:lnTo>
                        <a:pt x="127" y="166"/>
                      </a:lnTo>
                      <a:lnTo>
                        <a:pt x="124" y="192"/>
                      </a:lnTo>
                      <a:lnTo>
                        <a:pt x="123" y="204"/>
                      </a:lnTo>
                      <a:lnTo>
                        <a:pt x="124" y="215"/>
                      </a:lnTo>
                      <a:lnTo>
                        <a:pt x="127" y="242"/>
                      </a:lnTo>
                      <a:lnTo>
                        <a:pt x="136" y="234"/>
                      </a:lnTo>
                      <a:lnTo>
                        <a:pt x="135" y="239"/>
                      </a:lnTo>
                      <a:lnTo>
                        <a:pt x="131" y="253"/>
                      </a:lnTo>
                      <a:lnTo>
                        <a:pt x="122" y="273"/>
                      </a:lnTo>
                      <a:lnTo>
                        <a:pt x="106" y="294"/>
                      </a:lnTo>
                      <a:lnTo>
                        <a:pt x="105" y="291"/>
                      </a:lnTo>
                      <a:lnTo>
                        <a:pt x="103" y="283"/>
                      </a:lnTo>
                      <a:lnTo>
                        <a:pt x="100" y="273"/>
                      </a:lnTo>
                      <a:lnTo>
                        <a:pt x="101" y="260"/>
                      </a:lnTo>
                      <a:lnTo>
                        <a:pt x="101" y="249"/>
                      </a:lnTo>
                      <a:lnTo>
                        <a:pt x="98" y="238"/>
                      </a:lnTo>
                      <a:lnTo>
                        <a:pt x="91" y="226"/>
                      </a:lnTo>
                      <a:lnTo>
                        <a:pt x="84" y="208"/>
                      </a:lnTo>
                      <a:lnTo>
                        <a:pt x="97" y="204"/>
                      </a:lnTo>
                      <a:lnTo>
                        <a:pt x="93" y="200"/>
                      </a:lnTo>
                      <a:lnTo>
                        <a:pt x="86" y="190"/>
                      </a:lnTo>
                      <a:lnTo>
                        <a:pt x="78" y="179"/>
                      </a:lnTo>
                      <a:lnTo>
                        <a:pt x="74" y="166"/>
                      </a:lnTo>
                      <a:lnTo>
                        <a:pt x="81" y="161"/>
                      </a:lnTo>
                      <a:lnTo>
                        <a:pt x="78" y="158"/>
                      </a:lnTo>
                      <a:lnTo>
                        <a:pt x="73" y="149"/>
                      </a:lnTo>
                      <a:lnTo>
                        <a:pt x="67" y="137"/>
                      </a:lnTo>
                      <a:lnTo>
                        <a:pt x="63" y="128"/>
                      </a:lnTo>
                      <a:lnTo>
                        <a:pt x="62" y="124"/>
                      </a:lnTo>
                      <a:lnTo>
                        <a:pt x="60" y="121"/>
                      </a:lnTo>
                      <a:lnTo>
                        <a:pt x="58" y="119"/>
                      </a:lnTo>
                      <a:lnTo>
                        <a:pt x="54" y="115"/>
                      </a:lnTo>
                      <a:lnTo>
                        <a:pt x="50" y="112"/>
                      </a:lnTo>
                      <a:lnTo>
                        <a:pt x="44" y="108"/>
                      </a:lnTo>
                      <a:lnTo>
                        <a:pt x="37" y="105"/>
                      </a:lnTo>
                      <a:lnTo>
                        <a:pt x="29" y="100"/>
                      </a:lnTo>
                      <a:lnTo>
                        <a:pt x="15" y="91"/>
                      </a:lnTo>
                      <a:lnTo>
                        <a:pt x="10" y="82"/>
                      </a:lnTo>
                      <a:lnTo>
                        <a:pt x="8" y="73"/>
                      </a:lnTo>
                      <a:lnTo>
                        <a:pt x="4" y="60"/>
                      </a:lnTo>
                      <a:lnTo>
                        <a:pt x="0" y="51"/>
                      </a:lnTo>
                      <a:lnTo>
                        <a:pt x="2" y="46"/>
                      </a:lnTo>
                      <a:lnTo>
                        <a:pt x="6" y="45"/>
                      </a:lnTo>
                      <a:lnTo>
                        <a:pt x="8" y="45"/>
                      </a:lnTo>
                      <a:lnTo>
                        <a:pt x="0" y="30"/>
                      </a:lnTo>
                      <a:lnTo>
                        <a:pt x="6" y="23"/>
                      </a:lnTo>
                      <a:lnTo>
                        <a:pt x="6" y="22"/>
                      </a:lnTo>
                      <a:lnTo>
                        <a:pt x="6" y="21"/>
                      </a:lnTo>
                      <a:lnTo>
                        <a:pt x="6" y="19"/>
                      </a:lnTo>
                      <a:lnTo>
                        <a:pt x="5" y="16"/>
                      </a:lnTo>
                      <a:lnTo>
                        <a:pt x="10" y="15"/>
                      </a:lnTo>
                      <a:lnTo>
                        <a:pt x="19" y="13"/>
                      </a:lnTo>
                      <a:lnTo>
                        <a:pt x="29" y="11"/>
                      </a:lnTo>
                      <a:lnTo>
                        <a:pt x="40" y="8"/>
                      </a:lnTo>
                      <a:lnTo>
                        <a:pt x="52" y="6"/>
                      </a:lnTo>
                      <a:lnTo>
                        <a:pt x="62" y="4"/>
                      </a:lnTo>
                      <a:lnTo>
                        <a:pt x="71" y="1"/>
                      </a:lnTo>
                      <a:lnTo>
                        <a:pt x="78" y="0"/>
                      </a:lnTo>
                      <a:close/>
                    </a:path>
                  </a:pathLst>
                </a:custGeom>
                <a:solidFill>
                  <a:srgbClr val="000000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6015" name="Freeform 175"/>
                <p:cNvSpPr>
                  <a:spLocks/>
                </p:cNvSpPr>
                <p:nvPr/>
              </p:nvSpPr>
              <p:spPr bwMode="auto">
                <a:xfrm>
                  <a:off x="3910" y="2643"/>
                  <a:ext cx="59" cy="160"/>
                </a:xfrm>
                <a:custGeom>
                  <a:avLst/>
                  <a:gdLst/>
                  <a:ahLst/>
                  <a:cxnLst>
                    <a:cxn ang="0">
                      <a:pos x="22" y="22"/>
                    </a:cxn>
                    <a:cxn ang="0">
                      <a:pos x="22" y="67"/>
                    </a:cxn>
                    <a:cxn ang="0">
                      <a:pos x="36" y="94"/>
                    </a:cxn>
                    <a:cxn ang="0">
                      <a:pos x="51" y="112"/>
                    </a:cxn>
                    <a:cxn ang="0">
                      <a:pos x="64" y="129"/>
                    </a:cxn>
                    <a:cxn ang="0">
                      <a:pos x="67" y="146"/>
                    </a:cxn>
                    <a:cxn ang="0">
                      <a:pos x="55" y="169"/>
                    </a:cxn>
                    <a:cxn ang="0">
                      <a:pos x="42" y="187"/>
                    </a:cxn>
                    <a:cxn ang="0">
                      <a:pos x="46" y="223"/>
                    </a:cxn>
                    <a:cxn ang="0">
                      <a:pos x="38" y="251"/>
                    </a:cxn>
                    <a:cxn ang="0">
                      <a:pos x="27" y="260"/>
                    </a:cxn>
                    <a:cxn ang="0">
                      <a:pos x="20" y="261"/>
                    </a:cxn>
                    <a:cxn ang="0">
                      <a:pos x="30" y="263"/>
                    </a:cxn>
                    <a:cxn ang="0">
                      <a:pos x="42" y="261"/>
                    </a:cxn>
                    <a:cxn ang="0">
                      <a:pos x="36" y="271"/>
                    </a:cxn>
                    <a:cxn ang="0">
                      <a:pos x="17" y="292"/>
                    </a:cxn>
                    <a:cxn ang="0">
                      <a:pos x="4" y="309"/>
                    </a:cxn>
                    <a:cxn ang="0">
                      <a:pos x="0" y="317"/>
                    </a:cxn>
                    <a:cxn ang="0">
                      <a:pos x="14" y="316"/>
                    </a:cxn>
                    <a:cxn ang="0">
                      <a:pos x="26" y="309"/>
                    </a:cxn>
                    <a:cxn ang="0">
                      <a:pos x="36" y="299"/>
                    </a:cxn>
                    <a:cxn ang="0">
                      <a:pos x="49" y="284"/>
                    </a:cxn>
                    <a:cxn ang="0">
                      <a:pos x="66" y="266"/>
                    </a:cxn>
                    <a:cxn ang="0">
                      <a:pos x="80" y="251"/>
                    </a:cxn>
                    <a:cxn ang="0">
                      <a:pos x="91" y="236"/>
                    </a:cxn>
                    <a:cxn ang="0">
                      <a:pos x="99" y="218"/>
                    </a:cxn>
                    <a:cxn ang="0">
                      <a:pos x="104" y="192"/>
                    </a:cxn>
                    <a:cxn ang="0">
                      <a:pos x="99" y="176"/>
                    </a:cxn>
                    <a:cxn ang="0">
                      <a:pos x="105" y="149"/>
                    </a:cxn>
                    <a:cxn ang="0">
                      <a:pos x="118" y="139"/>
                    </a:cxn>
                    <a:cxn ang="0">
                      <a:pos x="108" y="125"/>
                    </a:cxn>
                    <a:cxn ang="0">
                      <a:pos x="100" y="103"/>
                    </a:cxn>
                    <a:cxn ang="0">
                      <a:pos x="110" y="98"/>
                    </a:cxn>
                    <a:cxn ang="0">
                      <a:pos x="90" y="53"/>
                    </a:cxn>
                    <a:cxn ang="0">
                      <a:pos x="76" y="15"/>
                    </a:cxn>
                    <a:cxn ang="0">
                      <a:pos x="64" y="3"/>
                    </a:cxn>
                    <a:cxn ang="0">
                      <a:pos x="50" y="2"/>
                    </a:cxn>
                    <a:cxn ang="0">
                      <a:pos x="37" y="1"/>
                    </a:cxn>
                    <a:cxn ang="0">
                      <a:pos x="26" y="0"/>
                    </a:cxn>
                  </a:cxnLst>
                  <a:rect l="0" t="0" r="r" b="b"/>
                  <a:pathLst>
                    <a:path w="120" h="319">
                      <a:moveTo>
                        <a:pt x="20" y="0"/>
                      </a:moveTo>
                      <a:lnTo>
                        <a:pt x="22" y="22"/>
                      </a:lnTo>
                      <a:lnTo>
                        <a:pt x="21" y="44"/>
                      </a:lnTo>
                      <a:lnTo>
                        <a:pt x="22" y="67"/>
                      </a:lnTo>
                      <a:lnTo>
                        <a:pt x="29" y="85"/>
                      </a:lnTo>
                      <a:lnTo>
                        <a:pt x="36" y="94"/>
                      </a:lnTo>
                      <a:lnTo>
                        <a:pt x="44" y="103"/>
                      </a:lnTo>
                      <a:lnTo>
                        <a:pt x="51" y="112"/>
                      </a:lnTo>
                      <a:lnTo>
                        <a:pt x="58" y="120"/>
                      </a:lnTo>
                      <a:lnTo>
                        <a:pt x="64" y="129"/>
                      </a:lnTo>
                      <a:lnTo>
                        <a:pt x="66" y="137"/>
                      </a:lnTo>
                      <a:lnTo>
                        <a:pt x="67" y="146"/>
                      </a:lnTo>
                      <a:lnTo>
                        <a:pt x="65" y="155"/>
                      </a:lnTo>
                      <a:lnTo>
                        <a:pt x="55" y="169"/>
                      </a:lnTo>
                      <a:lnTo>
                        <a:pt x="46" y="178"/>
                      </a:lnTo>
                      <a:lnTo>
                        <a:pt x="42" y="187"/>
                      </a:lnTo>
                      <a:lnTo>
                        <a:pt x="44" y="204"/>
                      </a:lnTo>
                      <a:lnTo>
                        <a:pt x="46" y="223"/>
                      </a:lnTo>
                      <a:lnTo>
                        <a:pt x="44" y="239"/>
                      </a:lnTo>
                      <a:lnTo>
                        <a:pt x="38" y="251"/>
                      </a:lnTo>
                      <a:lnTo>
                        <a:pt x="31" y="258"/>
                      </a:lnTo>
                      <a:lnTo>
                        <a:pt x="27" y="260"/>
                      </a:lnTo>
                      <a:lnTo>
                        <a:pt x="23" y="261"/>
                      </a:lnTo>
                      <a:lnTo>
                        <a:pt x="20" y="261"/>
                      </a:lnTo>
                      <a:lnTo>
                        <a:pt x="21" y="262"/>
                      </a:lnTo>
                      <a:lnTo>
                        <a:pt x="30" y="263"/>
                      </a:lnTo>
                      <a:lnTo>
                        <a:pt x="37" y="262"/>
                      </a:lnTo>
                      <a:lnTo>
                        <a:pt x="42" y="261"/>
                      </a:lnTo>
                      <a:lnTo>
                        <a:pt x="44" y="260"/>
                      </a:lnTo>
                      <a:lnTo>
                        <a:pt x="36" y="271"/>
                      </a:lnTo>
                      <a:lnTo>
                        <a:pt x="27" y="282"/>
                      </a:lnTo>
                      <a:lnTo>
                        <a:pt x="17" y="292"/>
                      </a:lnTo>
                      <a:lnTo>
                        <a:pt x="9" y="301"/>
                      </a:lnTo>
                      <a:lnTo>
                        <a:pt x="4" y="309"/>
                      </a:lnTo>
                      <a:lnTo>
                        <a:pt x="0" y="315"/>
                      </a:lnTo>
                      <a:lnTo>
                        <a:pt x="0" y="317"/>
                      </a:lnTo>
                      <a:lnTo>
                        <a:pt x="6" y="319"/>
                      </a:lnTo>
                      <a:lnTo>
                        <a:pt x="14" y="316"/>
                      </a:lnTo>
                      <a:lnTo>
                        <a:pt x="20" y="314"/>
                      </a:lnTo>
                      <a:lnTo>
                        <a:pt x="26" y="309"/>
                      </a:lnTo>
                      <a:lnTo>
                        <a:pt x="30" y="305"/>
                      </a:lnTo>
                      <a:lnTo>
                        <a:pt x="36" y="299"/>
                      </a:lnTo>
                      <a:lnTo>
                        <a:pt x="42" y="292"/>
                      </a:lnTo>
                      <a:lnTo>
                        <a:pt x="49" y="284"/>
                      </a:lnTo>
                      <a:lnTo>
                        <a:pt x="57" y="275"/>
                      </a:lnTo>
                      <a:lnTo>
                        <a:pt x="66" y="266"/>
                      </a:lnTo>
                      <a:lnTo>
                        <a:pt x="74" y="258"/>
                      </a:lnTo>
                      <a:lnTo>
                        <a:pt x="80" y="251"/>
                      </a:lnTo>
                      <a:lnTo>
                        <a:pt x="87" y="244"/>
                      </a:lnTo>
                      <a:lnTo>
                        <a:pt x="91" y="236"/>
                      </a:lnTo>
                      <a:lnTo>
                        <a:pt x="95" y="228"/>
                      </a:lnTo>
                      <a:lnTo>
                        <a:pt x="99" y="218"/>
                      </a:lnTo>
                      <a:lnTo>
                        <a:pt x="101" y="208"/>
                      </a:lnTo>
                      <a:lnTo>
                        <a:pt x="104" y="192"/>
                      </a:lnTo>
                      <a:lnTo>
                        <a:pt x="101" y="183"/>
                      </a:lnTo>
                      <a:lnTo>
                        <a:pt x="99" y="176"/>
                      </a:lnTo>
                      <a:lnTo>
                        <a:pt x="99" y="163"/>
                      </a:lnTo>
                      <a:lnTo>
                        <a:pt x="105" y="149"/>
                      </a:lnTo>
                      <a:lnTo>
                        <a:pt x="112" y="141"/>
                      </a:lnTo>
                      <a:lnTo>
                        <a:pt x="118" y="139"/>
                      </a:lnTo>
                      <a:lnTo>
                        <a:pt x="120" y="138"/>
                      </a:lnTo>
                      <a:lnTo>
                        <a:pt x="108" y="125"/>
                      </a:lnTo>
                      <a:lnTo>
                        <a:pt x="103" y="113"/>
                      </a:lnTo>
                      <a:lnTo>
                        <a:pt x="100" y="103"/>
                      </a:lnTo>
                      <a:lnTo>
                        <a:pt x="99" y="100"/>
                      </a:lnTo>
                      <a:lnTo>
                        <a:pt x="110" y="98"/>
                      </a:lnTo>
                      <a:lnTo>
                        <a:pt x="95" y="78"/>
                      </a:lnTo>
                      <a:lnTo>
                        <a:pt x="90" y="53"/>
                      </a:lnTo>
                      <a:lnTo>
                        <a:pt x="83" y="31"/>
                      </a:lnTo>
                      <a:lnTo>
                        <a:pt x="76" y="15"/>
                      </a:lnTo>
                      <a:lnTo>
                        <a:pt x="70" y="3"/>
                      </a:lnTo>
                      <a:lnTo>
                        <a:pt x="64" y="3"/>
                      </a:lnTo>
                      <a:lnTo>
                        <a:pt x="57" y="2"/>
                      </a:lnTo>
                      <a:lnTo>
                        <a:pt x="50" y="2"/>
                      </a:lnTo>
                      <a:lnTo>
                        <a:pt x="44" y="1"/>
                      </a:lnTo>
                      <a:lnTo>
                        <a:pt x="37" y="1"/>
                      </a:lnTo>
                      <a:lnTo>
                        <a:pt x="31" y="1"/>
                      </a:lnTo>
                      <a:lnTo>
                        <a:pt x="26" y="0"/>
                      </a:lnTo>
                      <a:lnTo>
                        <a:pt x="20" y="0"/>
                      </a:lnTo>
                      <a:close/>
                    </a:path>
                  </a:pathLst>
                </a:custGeom>
                <a:solidFill>
                  <a:srgbClr val="000000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6016" name="Freeform 176"/>
                <p:cNvSpPr>
                  <a:spLocks/>
                </p:cNvSpPr>
                <p:nvPr/>
              </p:nvSpPr>
              <p:spPr bwMode="auto">
                <a:xfrm>
                  <a:off x="3929" y="2627"/>
                  <a:ext cx="137" cy="287"/>
                </a:xfrm>
                <a:custGeom>
                  <a:avLst/>
                  <a:gdLst/>
                  <a:ahLst/>
                  <a:cxnLst>
                    <a:cxn ang="0">
                      <a:pos x="245" y="14"/>
                    </a:cxn>
                    <a:cxn ang="0">
                      <a:pos x="269" y="61"/>
                    </a:cxn>
                    <a:cxn ang="0">
                      <a:pos x="267" y="104"/>
                    </a:cxn>
                    <a:cxn ang="0">
                      <a:pos x="272" y="140"/>
                    </a:cxn>
                    <a:cxn ang="0">
                      <a:pos x="241" y="156"/>
                    </a:cxn>
                    <a:cxn ang="0">
                      <a:pos x="211" y="137"/>
                    </a:cxn>
                    <a:cxn ang="0">
                      <a:pos x="183" y="131"/>
                    </a:cxn>
                    <a:cxn ang="0">
                      <a:pos x="149" y="142"/>
                    </a:cxn>
                    <a:cxn ang="0">
                      <a:pos x="182" y="170"/>
                    </a:cxn>
                    <a:cxn ang="0">
                      <a:pos x="208" y="170"/>
                    </a:cxn>
                    <a:cxn ang="0">
                      <a:pos x="240" y="200"/>
                    </a:cxn>
                    <a:cxn ang="0">
                      <a:pos x="261" y="237"/>
                    </a:cxn>
                    <a:cxn ang="0">
                      <a:pos x="242" y="225"/>
                    </a:cxn>
                    <a:cxn ang="0">
                      <a:pos x="215" y="232"/>
                    </a:cxn>
                    <a:cxn ang="0">
                      <a:pos x="189" y="232"/>
                    </a:cxn>
                    <a:cxn ang="0">
                      <a:pos x="161" y="270"/>
                    </a:cxn>
                    <a:cxn ang="0">
                      <a:pos x="144" y="329"/>
                    </a:cxn>
                    <a:cxn ang="0">
                      <a:pos x="112" y="378"/>
                    </a:cxn>
                    <a:cxn ang="0">
                      <a:pos x="89" y="413"/>
                    </a:cxn>
                    <a:cxn ang="0">
                      <a:pos x="69" y="445"/>
                    </a:cxn>
                    <a:cxn ang="0">
                      <a:pos x="96" y="446"/>
                    </a:cxn>
                    <a:cxn ang="0">
                      <a:pos x="138" y="385"/>
                    </a:cxn>
                    <a:cxn ang="0">
                      <a:pos x="169" y="361"/>
                    </a:cxn>
                    <a:cxn ang="0">
                      <a:pos x="211" y="367"/>
                    </a:cxn>
                    <a:cxn ang="0">
                      <a:pos x="197" y="406"/>
                    </a:cxn>
                    <a:cxn ang="0">
                      <a:pos x="172" y="409"/>
                    </a:cxn>
                    <a:cxn ang="0">
                      <a:pos x="154" y="429"/>
                    </a:cxn>
                    <a:cxn ang="0">
                      <a:pos x="134" y="444"/>
                    </a:cxn>
                    <a:cxn ang="0">
                      <a:pos x="162" y="457"/>
                    </a:cxn>
                    <a:cxn ang="0">
                      <a:pos x="189" y="468"/>
                    </a:cxn>
                    <a:cxn ang="0">
                      <a:pos x="180" y="532"/>
                    </a:cxn>
                    <a:cxn ang="0">
                      <a:pos x="116" y="571"/>
                    </a:cxn>
                    <a:cxn ang="0">
                      <a:pos x="88" y="544"/>
                    </a:cxn>
                    <a:cxn ang="0">
                      <a:pos x="122" y="538"/>
                    </a:cxn>
                    <a:cxn ang="0">
                      <a:pos x="151" y="509"/>
                    </a:cxn>
                    <a:cxn ang="0">
                      <a:pos x="111" y="500"/>
                    </a:cxn>
                    <a:cxn ang="0">
                      <a:pos x="82" y="493"/>
                    </a:cxn>
                    <a:cxn ang="0">
                      <a:pos x="70" y="490"/>
                    </a:cxn>
                    <a:cxn ang="0">
                      <a:pos x="30" y="457"/>
                    </a:cxn>
                    <a:cxn ang="0">
                      <a:pos x="6" y="420"/>
                    </a:cxn>
                    <a:cxn ang="0">
                      <a:pos x="22" y="364"/>
                    </a:cxn>
                    <a:cxn ang="0">
                      <a:pos x="58" y="326"/>
                    </a:cxn>
                    <a:cxn ang="0">
                      <a:pos x="68" y="287"/>
                    </a:cxn>
                    <a:cxn ang="0">
                      <a:pos x="90" y="240"/>
                    </a:cxn>
                    <a:cxn ang="0">
                      <a:pos x="126" y="203"/>
                    </a:cxn>
                    <a:cxn ang="0">
                      <a:pos x="129" y="164"/>
                    </a:cxn>
                    <a:cxn ang="0">
                      <a:pos x="114" y="98"/>
                    </a:cxn>
                    <a:cxn ang="0">
                      <a:pos x="98" y="46"/>
                    </a:cxn>
                    <a:cxn ang="0">
                      <a:pos x="122" y="41"/>
                    </a:cxn>
                    <a:cxn ang="0">
                      <a:pos x="189" y="48"/>
                    </a:cxn>
                    <a:cxn ang="0">
                      <a:pos x="227" y="24"/>
                    </a:cxn>
                  </a:cxnLst>
                  <a:rect l="0" t="0" r="r" b="b"/>
                  <a:pathLst>
                    <a:path w="275" h="572">
                      <a:moveTo>
                        <a:pt x="235" y="0"/>
                      </a:moveTo>
                      <a:lnTo>
                        <a:pt x="236" y="3"/>
                      </a:lnTo>
                      <a:lnTo>
                        <a:pt x="237" y="7"/>
                      </a:lnTo>
                      <a:lnTo>
                        <a:pt x="238" y="10"/>
                      </a:lnTo>
                      <a:lnTo>
                        <a:pt x="245" y="14"/>
                      </a:lnTo>
                      <a:lnTo>
                        <a:pt x="254" y="20"/>
                      </a:lnTo>
                      <a:lnTo>
                        <a:pt x="260" y="27"/>
                      </a:lnTo>
                      <a:lnTo>
                        <a:pt x="264" y="35"/>
                      </a:lnTo>
                      <a:lnTo>
                        <a:pt x="267" y="47"/>
                      </a:lnTo>
                      <a:lnTo>
                        <a:pt x="269" y="61"/>
                      </a:lnTo>
                      <a:lnTo>
                        <a:pt x="267" y="73"/>
                      </a:lnTo>
                      <a:lnTo>
                        <a:pt x="264" y="84"/>
                      </a:lnTo>
                      <a:lnTo>
                        <a:pt x="263" y="87"/>
                      </a:lnTo>
                      <a:lnTo>
                        <a:pt x="266" y="99"/>
                      </a:lnTo>
                      <a:lnTo>
                        <a:pt x="267" y="104"/>
                      </a:lnTo>
                      <a:lnTo>
                        <a:pt x="267" y="110"/>
                      </a:lnTo>
                      <a:lnTo>
                        <a:pt x="269" y="117"/>
                      </a:lnTo>
                      <a:lnTo>
                        <a:pt x="273" y="126"/>
                      </a:lnTo>
                      <a:lnTo>
                        <a:pt x="275" y="134"/>
                      </a:lnTo>
                      <a:lnTo>
                        <a:pt x="272" y="140"/>
                      </a:lnTo>
                      <a:lnTo>
                        <a:pt x="263" y="145"/>
                      </a:lnTo>
                      <a:lnTo>
                        <a:pt x="257" y="147"/>
                      </a:lnTo>
                      <a:lnTo>
                        <a:pt x="251" y="150"/>
                      </a:lnTo>
                      <a:lnTo>
                        <a:pt x="245" y="154"/>
                      </a:lnTo>
                      <a:lnTo>
                        <a:pt x="241" y="156"/>
                      </a:lnTo>
                      <a:lnTo>
                        <a:pt x="235" y="157"/>
                      </a:lnTo>
                      <a:lnTo>
                        <a:pt x="230" y="156"/>
                      </a:lnTo>
                      <a:lnTo>
                        <a:pt x="225" y="153"/>
                      </a:lnTo>
                      <a:lnTo>
                        <a:pt x="218" y="145"/>
                      </a:lnTo>
                      <a:lnTo>
                        <a:pt x="211" y="137"/>
                      </a:lnTo>
                      <a:lnTo>
                        <a:pt x="205" y="132"/>
                      </a:lnTo>
                      <a:lnTo>
                        <a:pt x="199" y="130"/>
                      </a:lnTo>
                      <a:lnTo>
                        <a:pt x="193" y="130"/>
                      </a:lnTo>
                      <a:lnTo>
                        <a:pt x="189" y="131"/>
                      </a:lnTo>
                      <a:lnTo>
                        <a:pt x="183" y="131"/>
                      </a:lnTo>
                      <a:lnTo>
                        <a:pt x="179" y="132"/>
                      </a:lnTo>
                      <a:lnTo>
                        <a:pt x="173" y="132"/>
                      </a:lnTo>
                      <a:lnTo>
                        <a:pt x="161" y="132"/>
                      </a:lnTo>
                      <a:lnTo>
                        <a:pt x="152" y="137"/>
                      </a:lnTo>
                      <a:lnTo>
                        <a:pt x="149" y="142"/>
                      </a:lnTo>
                      <a:lnTo>
                        <a:pt x="154" y="150"/>
                      </a:lnTo>
                      <a:lnTo>
                        <a:pt x="162" y="157"/>
                      </a:lnTo>
                      <a:lnTo>
                        <a:pt x="168" y="163"/>
                      </a:lnTo>
                      <a:lnTo>
                        <a:pt x="174" y="168"/>
                      </a:lnTo>
                      <a:lnTo>
                        <a:pt x="182" y="170"/>
                      </a:lnTo>
                      <a:lnTo>
                        <a:pt x="187" y="170"/>
                      </a:lnTo>
                      <a:lnTo>
                        <a:pt x="192" y="170"/>
                      </a:lnTo>
                      <a:lnTo>
                        <a:pt x="197" y="170"/>
                      </a:lnTo>
                      <a:lnTo>
                        <a:pt x="203" y="169"/>
                      </a:lnTo>
                      <a:lnTo>
                        <a:pt x="208" y="170"/>
                      </a:lnTo>
                      <a:lnTo>
                        <a:pt x="215" y="172"/>
                      </a:lnTo>
                      <a:lnTo>
                        <a:pt x="221" y="176"/>
                      </a:lnTo>
                      <a:lnTo>
                        <a:pt x="227" y="183"/>
                      </a:lnTo>
                      <a:lnTo>
                        <a:pt x="233" y="191"/>
                      </a:lnTo>
                      <a:lnTo>
                        <a:pt x="240" y="200"/>
                      </a:lnTo>
                      <a:lnTo>
                        <a:pt x="245" y="209"/>
                      </a:lnTo>
                      <a:lnTo>
                        <a:pt x="251" y="217"/>
                      </a:lnTo>
                      <a:lnTo>
                        <a:pt x="256" y="225"/>
                      </a:lnTo>
                      <a:lnTo>
                        <a:pt x="259" y="232"/>
                      </a:lnTo>
                      <a:lnTo>
                        <a:pt x="261" y="237"/>
                      </a:lnTo>
                      <a:lnTo>
                        <a:pt x="263" y="238"/>
                      </a:lnTo>
                      <a:lnTo>
                        <a:pt x="253" y="232"/>
                      </a:lnTo>
                      <a:lnTo>
                        <a:pt x="248" y="227"/>
                      </a:lnTo>
                      <a:lnTo>
                        <a:pt x="243" y="225"/>
                      </a:lnTo>
                      <a:lnTo>
                        <a:pt x="242" y="225"/>
                      </a:lnTo>
                      <a:lnTo>
                        <a:pt x="240" y="225"/>
                      </a:lnTo>
                      <a:lnTo>
                        <a:pt x="237" y="226"/>
                      </a:lnTo>
                      <a:lnTo>
                        <a:pt x="233" y="229"/>
                      </a:lnTo>
                      <a:lnTo>
                        <a:pt x="225" y="231"/>
                      </a:lnTo>
                      <a:lnTo>
                        <a:pt x="215" y="232"/>
                      </a:lnTo>
                      <a:lnTo>
                        <a:pt x="208" y="232"/>
                      </a:lnTo>
                      <a:lnTo>
                        <a:pt x="203" y="232"/>
                      </a:lnTo>
                      <a:lnTo>
                        <a:pt x="197" y="232"/>
                      </a:lnTo>
                      <a:lnTo>
                        <a:pt x="192" y="232"/>
                      </a:lnTo>
                      <a:lnTo>
                        <a:pt x="189" y="232"/>
                      </a:lnTo>
                      <a:lnTo>
                        <a:pt x="184" y="233"/>
                      </a:lnTo>
                      <a:lnTo>
                        <a:pt x="180" y="236"/>
                      </a:lnTo>
                      <a:lnTo>
                        <a:pt x="170" y="242"/>
                      </a:lnTo>
                      <a:lnTo>
                        <a:pt x="165" y="254"/>
                      </a:lnTo>
                      <a:lnTo>
                        <a:pt x="161" y="270"/>
                      </a:lnTo>
                      <a:lnTo>
                        <a:pt x="159" y="290"/>
                      </a:lnTo>
                      <a:lnTo>
                        <a:pt x="158" y="300"/>
                      </a:lnTo>
                      <a:lnTo>
                        <a:pt x="154" y="310"/>
                      </a:lnTo>
                      <a:lnTo>
                        <a:pt x="150" y="319"/>
                      </a:lnTo>
                      <a:lnTo>
                        <a:pt x="144" y="329"/>
                      </a:lnTo>
                      <a:lnTo>
                        <a:pt x="138" y="338"/>
                      </a:lnTo>
                      <a:lnTo>
                        <a:pt x="131" y="347"/>
                      </a:lnTo>
                      <a:lnTo>
                        <a:pt x="124" y="357"/>
                      </a:lnTo>
                      <a:lnTo>
                        <a:pt x="118" y="368"/>
                      </a:lnTo>
                      <a:lnTo>
                        <a:pt x="112" y="378"/>
                      </a:lnTo>
                      <a:lnTo>
                        <a:pt x="106" y="386"/>
                      </a:lnTo>
                      <a:lnTo>
                        <a:pt x="103" y="394"/>
                      </a:lnTo>
                      <a:lnTo>
                        <a:pt x="98" y="400"/>
                      </a:lnTo>
                      <a:lnTo>
                        <a:pt x="93" y="407"/>
                      </a:lnTo>
                      <a:lnTo>
                        <a:pt x="89" y="413"/>
                      </a:lnTo>
                      <a:lnTo>
                        <a:pt x="83" y="418"/>
                      </a:lnTo>
                      <a:lnTo>
                        <a:pt x="77" y="425"/>
                      </a:lnTo>
                      <a:lnTo>
                        <a:pt x="72" y="432"/>
                      </a:lnTo>
                      <a:lnTo>
                        <a:pt x="69" y="439"/>
                      </a:lnTo>
                      <a:lnTo>
                        <a:pt x="69" y="445"/>
                      </a:lnTo>
                      <a:lnTo>
                        <a:pt x="72" y="449"/>
                      </a:lnTo>
                      <a:lnTo>
                        <a:pt x="75" y="452"/>
                      </a:lnTo>
                      <a:lnTo>
                        <a:pt x="81" y="452"/>
                      </a:lnTo>
                      <a:lnTo>
                        <a:pt x="88" y="451"/>
                      </a:lnTo>
                      <a:lnTo>
                        <a:pt x="96" y="446"/>
                      </a:lnTo>
                      <a:lnTo>
                        <a:pt x="108" y="432"/>
                      </a:lnTo>
                      <a:lnTo>
                        <a:pt x="114" y="417"/>
                      </a:lnTo>
                      <a:lnTo>
                        <a:pt x="120" y="402"/>
                      </a:lnTo>
                      <a:lnTo>
                        <a:pt x="129" y="391"/>
                      </a:lnTo>
                      <a:lnTo>
                        <a:pt x="138" y="385"/>
                      </a:lnTo>
                      <a:lnTo>
                        <a:pt x="144" y="383"/>
                      </a:lnTo>
                      <a:lnTo>
                        <a:pt x="149" y="383"/>
                      </a:lnTo>
                      <a:lnTo>
                        <a:pt x="157" y="378"/>
                      </a:lnTo>
                      <a:lnTo>
                        <a:pt x="165" y="370"/>
                      </a:lnTo>
                      <a:lnTo>
                        <a:pt x="169" y="361"/>
                      </a:lnTo>
                      <a:lnTo>
                        <a:pt x="174" y="356"/>
                      </a:lnTo>
                      <a:lnTo>
                        <a:pt x="182" y="357"/>
                      </a:lnTo>
                      <a:lnTo>
                        <a:pt x="192" y="362"/>
                      </a:lnTo>
                      <a:lnTo>
                        <a:pt x="203" y="365"/>
                      </a:lnTo>
                      <a:lnTo>
                        <a:pt x="211" y="367"/>
                      </a:lnTo>
                      <a:lnTo>
                        <a:pt x="214" y="367"/>
                      </a:lnTo>
                      <a:lnTo>
                        <a:pt x="210" y="376"/>
                      </a:lnTo>
                      <a:lnTo>
                        <a:pt x="205" y="385"/>
                      </a:lnTo>
                      <a:lnTo>
                        <a:pt x="200" y="395"/>
                      </a:lnTo>
                      <a:lnTo>
                        <a:pt x="197" y="406"/>
                      </a:lnTo>
                      <a:lnTo>
                        <a:pt x="185" y="406"/>
                      </a:lnTo>
                      <a:lnTo>
                        <a:pt x="179" y="406"/>
                      </a:lnTo>
                      <a:lnTo>
                        <a:pt x="175" y="407"/>
                      </a:lnTo>
                      <a:lnTo>
                        <a:pt x="173" y="408"/>
                      </a:lnTo>
                      <a:lnTo>
                        <a:pt x="172" y="409"/>
                      </a:lnTo>
                      <a:lnTo>
                        <a:pt x="172" y="411"/>
                      </a:lnTo>
                      <a:lnTo>
                        <a:pt x="169" y="416"/>
                      </a:lnTo>
                      <a:lnTo>
                        <a:pt x="166" y="421"/>
                      </a:lnTo>
                      <a:lnTo>
                        <a:pt x="160" y="425"/>
                      </a:lnTo>
                      <a:lnTo>
                        <a:pt x="154" y="429"/>
                      </a:lnTo>
                      <a:lnTo>
                        <a:pt x="149" y="432"/>
                      </a:lnTo>
                      <a:lnTo>
                        <a:pt x="143" y="434"/>
                      </a:lnTo>
                      <a:lnTo>
                        <a:pt x="138" y="437"/>
                      </a:lnTo>
                      <a:lnTo>
                        <a:pt x="135" y="440"/>
                      </a:lnTo>
                      <a:lnTo>
                        <a:pt x="134" y="444"/>
                      </a:lnTo>
                      <a:lnTo>
                        <a:pt x="134" y="448"/>
                      </a:lnTo>
                      <a:lnTo>
                        <a:pt x="137" y="453"/>
                      </a:lnTo>
                      <a:lnTo>
                        <a:pt x="144" y="455"/>
                      </a:lnTo>
                      <a:lnTo>
                        <a:pt x="153" y="457"/>
                      </a:lnTo>
                      <a:lnTo>
                        <a:pt x="162" y="457"/>
                      </a:lnTo>
                      <a:lnTo>
                        <a:pt x="172" y="457"/>
                      </a:lnTo>
                      <a:lnTo>
                        <a:pt x="180" y="456"/>
                      </a:lnTo>
                      <a:lnTo>
                        <a:pt x="185" y="455"/>
                      </a:lnTo>
                      <a:lnTo>
                        <a:pt x="188" y="455"/>
                      </a:lnTo>
                      <a:lnTo>
                        <a:pt x="189" y="468"/>
                      </a:lnTo>
                      <a:lnTo>
                        <a:pt x="191" y="480"/>
                      </a:lnTo>
                      <a:lnTo>
                        <a:pt x="195" y="492"/>
                      </a:lnTo>
                      <a:lnTo>
                        <a:pt x="199" y="503"/>
                      </a:lnTo>
                      <a:lnTo>
                        <a:pt x="191" y="518"/>
                      </a:lnTo>
                      <a:lnTo>
                        <a:pt x="180" y="532"/>
                      </a:lnTo>
                      <a:lnTo>
                        <a:pt x="166" y="544"/>
                      </a:lnTo>
                      <a:lnTo>
                        <a:pt x="151" y="554"/>
                      </a:lnTo>
                      <a:lnTo>
                        <a:pt x="136" y="562"/>
                      </a:lnTo>
                      <a:lnTo>
                        <a:pt x="124" y="568"/>
                      </a:lnTo>
                      <a:lnTo>
                        <a:pt x="116" y="571"/>
                      </a:lnTo>
                      <a:lnTo>
                        <a:pt x="113" y="572"/>
                      </a:lnTo>
                      <a:lnTo>
                        <a:pt x="108" y="568"/>
                      </a:lnTo>
                      <a:lnTo>
                        <a:pt x="103" y="561"/>
                      </a:lnTo>
                      <a:lnTo>
                        <a:pt x="96" y="553"/>
                      </a:lnTo>
                      <a:lnTo>
                        <a:pt x="88" y="544"/>
                      </a:lnTo>
                      <a:lnTo>
                        <a:pt x="98" y="540"/>
                      </a:lnTo>
                      <a:lnTo>
                        <a:pt x="106" y="538"/>
                      </a:lnTo>
                      <a:lnTo>
                        <a:pt x="113" y="538"/>
                      </a:lnTo>
                      <a:lnTo>
                        <a:pt x="118" y="538"/>
                      </a:lnTo>
                      <a:lnTo>
                        <a:pt x="122" y="538"/>
                      </a:lnTo>
                      <a:lnTo>
                        <a:pt x="127" y="537"/>
                      </a:lnTo>
                      <a:lnTo>
                        <a:pt x="131" y="533"/>
                      </a:lnTo>
                      <a:lnTo>
                        <a:pt x="136" y="529"/>
                      </a:lnTo>
                      <a:lnTo>
                        <a:pt x="145" y="517"/>
                      </a:lnTo>
                      <a:lnTo>
                        <a:pt x="151" y="509"/>
                      </a:lnTo>
                      <a:lnTo>
                        <a:pt x="150" y="503"/>
                      </a:lnTo>
                      <a:lnTo>
                        <a:pt x="138" y="501"/>
                      </a:lnTo>
                      <a:lnTo>
                        <a:pt x="129" y="500"/>
                      </a:lnTo>
                      <a:lnTo>
                        <a:pt x="120" y="500"/>
                      </a:lnTo>
                      <a:lnTo>
                        <a:pt x="111" y="500"/>
                      </a:lnTo>
                      <a:lnTo>
                        <a:pt x="101" y="499"/>
                      </a:lnTo>
                      <a:lnTo>
                        <a:pt x="93" y="499"/>
                      </a:lnTo>
                      <a:lnTo>
                        <a:pt x="88" y="498"/>
                      </a:lnTo>
                      <a:lnTo>
                        <a:pt x="83" y="495"/>
                      </a:lnTo>
                      <a:lnTo>
                        <a:pt x="82" y="493"/>
                      </a:lnTo>
                      <a:lnTo>
                        <a:pt x="84" y="487"/>
                      </a:lnTo>
                      <a:lnTo>
                        <a:pt x="89" y="483"/>
                      </a:lnTo>
                      <a:lnTo>
                        <a:pt x="89" y="482"/>
                      </a:lnTo>
                      <a:lnTo>
                        <a:pt x="80" y="486"/>
                      </a:lnTo>
                      <a:lnTo>
                        <a:pt x="70" y="490"/>
                      </a:lnTo>
                      <a:lnTo>
                        <a:pt x="63" y="493"/>
                      </a:lnTo>
                      <a:lnTo>
                        <a:pt x="57" y="494"/>
                      </a:lnTo>
                      <a:lnTo>
                        <a:pt x="51" y="494"/>
                      </a:lnTo>
                      <a:lnTo>
                        <a:pt x="39" y="476"/>
                      </a:lnTo>
                      <a:lnTo>
                        <a:pt x="30" y="457"/>
                      </a:lnTo>
                      <a:lnTo>
                        <a:pt x="24" y="440"/>
                      </a:lnTo>
                      <a:lnTo>
                        <a:pt x="21" y="424"/>
                      </a:lnTo>
                      <a:lnTo>
                        <a:pt x="19" y="423"/>
                      </a:lnTo>
                      <a:lnTo>
                        <a:pt x="13" y="422"/>
                      </a:lnTo>
                      <a:lnTo>
                        <a:pt x="6" y="420"/>
                      </a:lnTo>
                      <a:lnTo>
                        <a:pt x="0" y="420"/>
                      </a:lnTo>
                      <a:lnTo>
                        <a:pt x="0" y="406"/>
                      </a:lnTo>
                      <a:lnTo>
                        <a:pt x="4" y="392"/>
                      </a:lnTo>
                      <a:lnTo>
                        <a:pt x="11" y="378"/>
                      </a:lnTo>
                      <a:lnTo>
                        <a:pt x="22" y="364"/>
                      </a:lnTo>
                      <a:lnTo>
                        <a:pt x="35" y="352"/>
                      </a:lnTo>
                      <a:lnTo>
                        <a:pt x="44" y="342"/>
                      </a:lnTo>
                      <a:lnTo>
                        <a:pt x="50" y="336"/>
                      </a:lnTo>
                      <a:lnTo>
                        <a:pt x="54" y="331"/>
                      </a:lnTo>
                      <a:lnTo>
                        <a:pt x="58" y="326"/>
                      </a:lnTo>
                      <a:lnTo>
                        <a:pt x="59" y="321"/>
                      </a:lnTo>
                      <a:lnTo>
                        <a:pt x="61" y="315"/>
                      </a:lnTo>
                      <a:lnTo>
                        <a:pt x="63" y="307"/>
                      </a:lnTo>
                      <a:lnTo>
                        <a:pt x="66" y="298"/>
                      </a:lnTo>
                      <a:lnTo>
                        <a:pt x="68" y="287"/>
                      </a:lnTo>
                      <a:lnTo>
                        <a:pt x="72" y="277"/>
                      </a:lnTo>
                      <a:lnTo>
                        <a:pt x="75" y="267"/>
                      </a:lnTo>
                      <a:lnTo>
                        <a:pt x="78" y="257"/>
                      </a:lnTo>
                      <a:lnTo>
                        <a:pt x="84" y="248"/>
                      </a:lnTo>
                      <a:lnTo>
                        <a:pt x="90" y="240"/>
                      </a:lnTo>
                      <a:lnTo>
                        <a:pt x="98" y="233"/>
                      </a:lnTo>
                      <a:lnTo>
                        <a:pt x="106" y="226"/>
                      </a:lnTo>
                      <a:lnTo>
                        <a:pt x="113" y="219"/>
                      </a:lnTo>
                      <a:lnTo>
                        <a:pt x="120" y="211"/>
                      </a:lnTo>
                      <a:lnTo>
                        <a:pt x="126" y="203"/>
                      </a:lnTo>
                      <a:lnTo>
                        <a:pt x="130" y="196"/>
                      </a:lnTo>
                      <a:lnTo>
                        <a:pt x="134" y="188"/>
                      </a:lnTo>
                      <a:lnTo>
                        <a:pt x="135" y="181"/>
                      </a:lnTo>
                      <a:lnTo>
                        <a:pt x="134" y="175"/>
                      </a:lnTo>
                      <a:lnTo>
                        <a:pt x="129" y="164"/>
                      </a:lnTo>
                      <a:lnTo>
                        <a:pt x="126" y="157"/>
                      </a:lnTo>
                      <a:lnTo>
                        <a:pt x="122" y="148"/>
                      </a:lnTo>
                      <a:lnTo>
                        <a:pt x="122" y="132"/>
                      </a:lnTo>
                      <a:lnTo>
                        <a:pt x="120" y="114"/>
                      </a:lnTo>
                      <a:lnTo>
                        <a:pt x="114" y="98"/>
                      </a:lnTo>
                      <a:lnTo>
                        <a:pt x="106" y="83"/>
                      </a:lnTo>
                      <a:lnTo>
                        <a:pt x="100" y="70"/>
                      </a:lnTo>
                      <a:lnTo>
                        <a:pt x="98" y="62"/>
                      </a:lnTo>
                      <a:lnTo>
                        <a:pt x="98" y="54"/>
                      </a:lnTo>
                      <a:lnTo>
                        <a:pt x="98" y="46"/>
                      </a:lnTo>
                      <a:lnTo>
                        <a:pt x="99" y="39"/>
                      </a:lnTo>
                      <a:lnTo>
                        <a:pt x="105" y="40"/>
                      </a:lnTo>
                      <a:lnTo>
                        <a:pt x="111" y="40"/>
                      </a:lnTo>
                      <a:lnTo>
                        <a:pt x="116" y="40"/>
                      </a:lnTo>
                      <a:lnTo>
                        <a:pt x="122" y="41"/>
                      </a:lnTo>
                      <a:lnTo>
                        <a:pt x="133" y="43"/>
                      </a:lnTo>
                      <a:lnTo>
                        <a:pt x="145" y="45"/>
                      </a:lnTo>
                      <a:lnTo>
                        <a:pt x="160" y="47"/>
                      </a:lnTo>
                      <a:lnTo>
                        <a:pt x="175" y="48"/>
                      </a:lnTo>
                      <a:lnTo>
                        <a:pt x="189" y="48"/>
                      </a:lnTo>
                      <a:lnTo>
                        <a:pt x="202" y="48"/>
                      </a:lnTo>
                      <a:lnTo>
                        <a:pt x="213" y="46"/>
                      </a:lnTo>
                      <a:lnTo>
                        <a:pt x="220" y="41"/>
                      </a:lnTo>
                      <a:lnTo>
                        <a:pt x="223" y="34"/>
                      </a:lnTo>
                      <a:lnTo>
                        <a:pt x="227" y="24"/>
                      </a:lnTo>
                      <a:lnTo>
                        <a:pt x="230" y="11"/>
                      </a:lnTo>
                      <a:lnTo>
                        <a:pt x="235" y="0"/>
                      </a:lnTo>
                      <a:close/>
                    </a:path>
                  </a:pathLst>
                </a:custGeom>
                <a:solidFill>
                  <a:srgbClr val="000000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6017" name="Freeform 177"/>
                <p:cNvSpPr>
                  <a:spLocks/>
                </p:cNvSpPr>
                <p:nvPr/>
              </p:nvSpPr>
              <p:spPr bwMode="auto">
                <a:xfrm>
                  <a:off x="4058" y="2578"/>
                  <a:ext cx="48" cy="45"/>
                </a:xfrm>
                <a:custGeom>
                  <a:avLst/>
                  <a:gdLst/>
                  <a:ahLst/>
                  <a:cxnLst>
                    <a:cxn ang="0">
                      <a:pos x="0" y="50"/>
                    </a:cxn>
                    <a:cxn ang="0">
                      <a:pos x="12" y="56"/>
                    </a:cxn>
                    <a:cxn ang="0">
                      <a:pos x="18" y="63"/>
                    </a:cxn>
                    <a:cxn ang="0">
                      <a:pos x="23" y="70"/>
                    </a:cxn>
                    <a:cxn ang="0">
                      <a:pos x="24" y="72"/>
                    </a:cxn>
                    <a:cxn ang="0">
                      <a:pos x="32" y="75"/>
                    </a:cxn>
                    <a:cxn ang="0">
                      <a:pos x="39" y="76"/>
                    </a:cxn>
                    <a:cxn ang="0">
                      <a:pos x="45" y="79"/>
                    </a:cxn>
                    <a:cxn ang="0">
                      <a:pos x="50" y="82"/>
                    </a:cxn>
                    <a:cxn ang="0">
                      <a:pos x="54" y="84"/>
                    </a:cxn>
                    <a:cxn ang="0">
                      <a:pos x="58" y="86"/>
                    </a:cxn>
                    <a:cxn ang="0">
                      <a:pos x="61" y="88"/>
                    </a:cxn>
                    <a:cxn ang="0">
                      <a:pos x="65" y="91"/>
                    </a:cxn>
                    <a:cxn ang="0">
                      <a:pos x="71" y="76"/>
                    </a:cxn>
                    <a:cxn ang="0">
                      <a:pos x="81" y="61"/>
                    </a:cxn>
                    <a:cxn ang="0">
                      <a:pos x="89" y="46"/>
                    </a:cxn>
                    <a:cxn ang="0">
                      <a:pos x="96" y="32"/>
                    </a:cxn>
                    <a:cxn ang="0">
                      <a:pos x="90" y="17"/>
                    </a:cxn>
                    <a:cxn ang="0">
                      <a:pos x="86" y="8"/>
                    </a:cxn>
                    <a:cxn ang="0">
                      <a:pos x="81" y="3"/>
                    </a:cxn>
                    <a:cxn ang="0">
                      <a:pos x="67" y="2"/>
                    </a:cxn>
                    <a:cxn ang="0">
                      <a:pos x="56" y="2"/>
                    </a:cxn>
                    <a:cxn ang="0">
                      <a:pos x="47" y="1"/>
                    </a:cxn>
                    <a:cxn ang="0">
                      <a:pos x="40" y="1"/>
                    </a:cxn>
                    <a:cxn ang="0">
                      <a:pos x="35" y="0"/>
                    </a:cxn>
                    <a:cxn ang="0">
                      <a:pos x="29" y="9"/>
                    </a:cxn>
                    <a:cxn ang="0">
                      <a:pos x="22" y="17"/>
                    </a:cxn>
                    <a:cxn ang="0">
                      <a:pos x="17" y="25"/>
                    </a:cxn>
                    <a:cxn ang="0">
                      <a:pos x="13" y="32"/>
                    </a:cxn>
                    <a:cxn ang="0">
                      <a:pos x="8" y="39"/>
                    </a:cxn>
                    <a:cxn ang="0">
                      <a:pos x="5" y="44"/>
                    </a:cxn>
                    <a:cxn ang="0">
                      <a:pos x="2" y="48"/>
                    </a:cxn>
                    <a:cxn ang="0">
                      <a:pos x="0" y="50"/>
                    </a:cxn>
                  </a:cxnLst>
                  <a:rect l="0" t="0" r="r" b="b"/>
                  <a:pathLst>
                    <a:path w="96" h="91">
                      <a:moveTo>
                        <a:pt x="0" y="50"/>
                      </a:moveTo>
                      <a:lnTo>
                        <a:pt x="12" y="56"/>
                      </a:lnTo>
                      <a:lnTo>
                        <a:pt x="18" y="63"/>
                      </a:lnTo>
                      <a:lnTo>
                        <a:pt x="23" y="70"/>
                      </a:lnTo>
                      <a:lnTo>
                        <a:pt x="24" y="72"/>
                      </a:lnTo>
                      <a:lnTo>
                        <a:pt x="32" y="75"/>
                      </a:lnTo>
                      <a:lnTo>
                        <a:pt x="39" y="76"/>
                      </a:lnTo>
                      <a:lnTo>
                        <a:pt x="45" y="79"/>
                      </a:lnTo>
                      <a:lnTo>
                        <a:pt x="50" y="82"/>
                      </a:lnTo>
                      <a:lnTo>
                        <a:pt x="54" y="84"/>
                      </a:lnTo>
                      <a:lnTo>
                        <a:pt x="58" y="86"/>
                      </a:lnTo>
                      <a:lnTo>
                        <a:pt x="61" y="88"/>
                      </a:lnTo>
                      <a:lnTo>
                        <a:pt x="65" y="91"/>
                      </a:lnTo>
                      <a:lnTo>
                        <a:pt x="71" y="76"/>
                      </a:lnTo>
                      <a:lnTo>
                        <a:pt x="81" y="61"/>
                      </a:lnTo>
                      <a:lnTo>
                        <a:pt x="89" y="46"/>
                      </a:lnTo>
                      <a:lnTo>
                        <a:pt x="96" y="32"/>
                      </a:lnTo>
                      <a:lnTo>
                        <a:pt x="90" y="17"/>
                      </a:lnTo>
                      <a:lnTo>
                        <a:pt x="86" y="8"/>
                      </a:lnTo>
                      <a:lnTo>
                        <a:pt x="81" y="3"/>
                      </a:lnTo>
                      <a:lnTo>
                        <a:pt x="67" y="2"/>
                      </a:lnTo>
                      <a:lnTo>
                        <a:pt x="56" y="2"/>
                      </a:lnTo>
                      <a:lnTo>
                        <a:pt x="47" y="1"/>
                      </a:lnTo>
                      <a:lnTo>
                        <a:pt x="40" y="1"/>
                      </a:lnTo>
                      <a:lnTo>
                        <a:pt x="35" y="0"/>
                      </a:lnTo>
                      <a:lnTo>
                        <a:pt x="29" y="9"/>
                      </a:lnTo>
                      <a:lnTo>
                        <a:pt x="22" y="17"/>
                      </a:lnTo>
                      <a:lnTo>
                        <a:pt x="17" y="25"/>
                      </a:lnTo>
                      <a:lnTo>
                        <a:pt x="13" y="32"/>
                      </a:lnTo>
                      <a:lnTo>
                        <a:pt x="8" y="39"/>
                      </a:lnTo>
                      <a:lnTo>
                        <a:pt x="5" y="44"/>
                      </a:lnTo>
                      <a:lnTo>
                        <a:pt x="2" y="48"/>
                      </a:lnTo>
                      <a:lnTo>
                        <a:pt x="0" y="50"/>
                      </a:lnTo>
                      <a:close/>
                    </a:path>
                  </a:pathLst>
                </a:custGeom>
                <a:solidFill>
                  <a:srgbClr val="000000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6018" name="Freeform 178"/>
                <p:cNvSpPr>
                  <a:spLocks/>
                </p:cNvSpPr>
                <p:nvPr/>
              </p:nvSpPr>
              <p:spPr bwMode="auto">
                <a:xfrm>
                  <a:off x="4095" y="2466"/>
                  <a:ext cx="46" cy="102"/>
                </a:xfrm>
                <a:custGeom>
                  <a:avLst/>
                  <a:gdLst/>
                  <a:ahLst/>
                  <a:cxnLst>
                    <a:cxn ang="0">
                      <a:pos x="1" y="159"/>
                    </a:cxn>
                    <a:cxn ang="0">
                      <a:pos x="9" y="163"/>
                    </a:cxn>
                    <a:cxn ang="0">
                      <a:pos x="17" y="170"/>
                    </a:cxn>
                    <a:cxn ang="0">
                      <a:pos x="31" y="171"/>
                    </a:cxn>
                    <a:cxn ang="0">
                      <a:pos x="42" y="176"/>
                    </a:cxn>
                    <a:cxn ang="0">
                      <a:pos x="46" y="187"/>
                    </a:cxn>
                    <a:cxn ang="0">
                      <a:pos x="53" y="199"/>
                    </a:cxn>
                    <a:cxn ang="0">
                      <a:pos x="59" y="188"/>
                    </a:cxn>
                    <a:cxn ang="0">
                      <a:pos x="68" y="170"/>
                    </a:cxn>
                    <a:cxn ang="0">
                      <a:pos x="79" y="138"/>
                    </a:cxn>
                    <a:cxn ang="0">
                      <a:pos x="88" y="104"/>
                    </a:cxn>
                    <a:cxn ang="0">
                      <a:pos x="92" y="72"/>
                    </a:cxn>
                    <a:cxn ang="0">
                      <a:pos x="88" y="50"/>
                    </a:cxn>
                    <a:cxn ang="0">
                      <a:pos x="82" y="34"/>
                    </a:cxn>
                    <a:cxn ang="0">
                      <a:pos x="72" y="19"/>
                    </a:cxn>
                    <a:cxn ang="0">
                      <a:pos x="60" y="5"/>
                    </a:cxn>
                    <a:cxn ang="0">
                      <a:pos x="57" y="10"/>
                    </a:cxn>
                    <a:cxn ang="0">
                      <a:pos x="40" y="10"/>
                    </a:cxn>
                    <a:cxn ang="0">
                      <a:pos x="48" y="25"/>
                    </a:cxn>
                    <a:cxn ang="0">
                      <a:pos x="54" y="34"/>
                    </a:cxn>
                    <a:cxn ang="0">
                      <a:pos x="67" y="48"/>
                    </a:cxn>
                    <a:cxn ang="0">
                      <a:pos x="74" y="74"/>
                    </a:cxn>
                    <a:cxn ang="0">
                      <a:pos x="68" y="105"/>
                    </a:cxn>
                    <a:cxn ang="0">
                      <a:pos x="57" y="124"/>
                    </a:cxn>
                    <a:cxn ang="0">
                      <a:pos x="45" y="123"/>
                    </a:cxn>
                    <a:cxn ang="0">
                      <a:pos x="34" y="127"/>
                    </a:cxn>
                    <a:cxn ang="0">
                      <a:pos x="37" y="116"/>
                    </a:cxn>
                    <a:cxn ang="0">
                      <a:pos x="37" y="104"/>
                    </a:cxn>
                    <a:cxn ang="0">
                      <a:pos x="31" y="110"/>
                    </a:cxn>
                    <a:cxn ang="0">
                      <a:pos x="23" y="116"/>
                    </a:cxn>
                    <a:cxn ang="0">
                      <a:pos x="23" y="119"/>
                    </a:cxn>
                    <a:cxn ang="0">
                      <a:pos x="17" y="131"/>
                    </a:cxn>
                    <a:cxn ang="0">
                      <a:pos x="6" y="150"/>
                    </a:cxn>
                  </a:cxnLst>
                  <a:rect l="0" t="0" r="r" b="b"/>
                  <a:pathLst>
                    <a:path w="92" h="204">
                      <a:moveTo>
                        <a:pt x="0" y="159"/>
                      </a:moveTo>
                      <a:lnTo>
                        <a:pt x="1" y="159"/>
                      </a:lnTo>
                      <a:lnTo>
                        <a:pt x="4" y="161"/>
                      </a:lnTo>
                      <a:lnTo>
                        <a:pt x="9" y="163"/>
                      </a:lnTo>
                      <a:lnTo>
                        <a:pt x="11" y="166"/>
                      </a:lnTo>
                      <a:lnTo>
                        <a:pt x="17" y="170"/>
                      </a:lnTo>
                      <a:lnTo>
                        <a:pt x="23" y="171"/>
                      </a:lnTo>
                      <a:lnTo>
                        <a:pt x="31" y="171"/>
                      </a:lnTo>
                      <a:lnTo>
                        <a:pt x="42" y="176"/>
                      </a:lnTo>
                      <a:lnTo>
                        <a:pt x="42" y="176"/>
                      </a:lnTo>
                      <a:lnTo>
                        <a:pt x="44" y="179"/>
                      </a:lnTo>
                      <a:lnTo>
                        <a:pt x="46" y="187"/>
                      </a:lnTo>
                      <a:lnTo>
                        <a:pt x="51" y="204"/>
                      </a:lnTo>
                      <a:lnTo>
                        <a:pt x="53" y="199"/>
                      </a:lnTo>
                      <a:lnTo>
                        <a:pt x="56" y="193"/>
                      </a:lnTo>
                      <a:lnTo>
                        <a:pt x="59" y="188"/>
                      </a:lnTo>
                      <a:lnTo>
                        <a:pt x="61" y="184"/>
                      </a:lnTo>
                      <a:lnTo>
                        <a:pt x="68" y="170"/>
                      </a:lnTo>
                      <a:lnTo>
                        <a:pt x="74" y="155"/>
                      </a:lnTo>
                      <a:lnTo>
                        <a:pt x="79" y="138"/>
                      </a:lnTo>
                      <a:lnTo>
                        <a:pt x="85" y="120"/>
                      </a:lnTo>
                      <a:lnTo>
                        <a:pt x="88" y="104"/>
                      </a:lnTo>
                      <a:lnTo>
                        <a:pt x="92" y="87"/>
                      </a:lnTo>
                      <a:lnTo>
                        <a:pt x="92" y="72"/>
                      </a:lnTo>
                      <a:lnTo>
                        <a:pt x="91" y="58"/>
                      </a:lnTo>
                      <a:lnTo>
                        <a:pt x="88" y="50"/>
                      </a:lnTo>
                      <a:lnTo>
                        <a:pt x="86" y="42"/>
                      </a:lnTo>
                      <a:lnTo>
                        <a:pt x="82" y="34"/>
                      </a:lnTo>
                      <a:lnTo>
                        <a:pt x="77" y="26"/>
                      </a:lnTo>
                      <a:lnTo>
                        <a:pt x="72" y="19"/>
                      </a:lnTo>
                      <a:lnTo>
                        <a:pt x="67" y="12"/>
                      </a:lnTo>
                      <a:lnTo>
                        <a:pt x="60" y="5"/>
                      </a:lnTo>
                      <a:lnTo>
                        <a:pt x="53" y="0"/>
                      </a:lnTo>
                      <a:lnTo>
                        <a:pt x="57" y="10"/>
                      </a:lnTo>
                      <a:lnTo>
                        <a:pt x="39" y="8"/>
                      </a:lnTo>
                      <a:lnTo>
                        <a:pt x="40" y="10"/>
                      </a:lnTo>
                      <a:lnTo>
                        <a:pt x="45" y="17"/>
                      </a:lnTo>
                      <a:lnTo>
                        <a:pt x="48" y="25"/>
                      </a:lnTo>
                      <a:lnTo>
                        <a:pt x="52" y="33"/>
                      </a:lnTo>
                      <a:lnTo>
                        <a:pt x="54" y="34"/>
                      </a:lnTo>
                      <a:lnTo>
                        <a:pt x="60" y="40"/>
                      </a:lnTo>
                      <a:lnTo>
                        <a:pt x="67" y="48"/>
                      </a:lnTo>
                      <a:lnTo>
                        <a:pt x="72" y="61"/>
                      </a:lnTo>
                      <a:lnTo>
                        <a:pt x="74" y="74"/>
                      </a:lnTo>
                      <a:lnTo>
                        <a:pt x="72" y="90"/>
                      </a:lnTo>
                      <a:lnTo>
                        <a:pt x="68" y="105"/>
                      </a:lnTo>
                      <a:lnTo>
                        <a:pt x="62" y="118"/>
                      </a:lnTo>
                      <a:lnTo>
                        <a:pt x="57" y="124"/>
                      </a:lnTo>
                      <a:lnTo>
                        <a:pt x="52" y="123"/>
                      </a:lnTo>
                      <a:lnTo>
                        <a:pt x="45" y="123"/>
                      </a:lnTo>
                      <a:lnTo>
                        <a:pt x="34" y="128"/>
                      </a:lnTo>
                      <a:lnTo>
                        <a:pt x="34" y="127"/>
                      </a:lnTo>
                      <a:lnTo>
                        <a:pt x="36" y="123"/>
                      </a:lnTo>
                      <a:lnTo>
                        <a:pt x="37" y="116"/>
                      </a:lnTo>
                      <a:lnTo>
                        <a:pt x="37" y="103"/>
                      </a:lnTo>
                      <a:lnTo>
                        <a:pt x="37" y="104"/>
                      </a:lnTo>
                      <a:lnTo>
                        <a:pt x="34" y="107"/>
                      </a:lnTo>
                      <a:lnTo>
                        <a:pt x="31" y="110"/>
                      </a:lnTo>
                      <a:lnTo>
                        <a:pt x="24" y="115"/>
                      </a:lnTo>
                      <a:lnTo>
                        <a:pt x="23" y="116"/>
                      </a:lnTo>
                      <a:lnTo>
                        <a:pt x="23" y="118"/>
                      </a:lnTo>
                      <a:lnTo>
                        <a:pt x="23" y="119"/>
                      </a:lnTo>
                      <a:lnTo>
                        <a:pt x="23" y="122"/>
                      </a:lnTo>
                      <a:lnTo>
                        <a:pt x="17" y="131"/>
                      </a:lnTo>
                      <a:lnTo>
                        <a:pt x="11" y="140"/>
                      </a:lnTo>
                      <a:lnTo>
                        <a:pt x="6" y="150"/>
                      </a:lnTo>
                      <a:lnTo>
                        <a:pt x="0" y="159"/>
                      </a:lnTo>
                      <a:close/>
                    </a:path>
                  </a:pathLst>
                </a:custGeom>
                <a:solidFill>
                  <a:srgbClr val="000000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6019" name="Freeform 179"/>
                <p:cNvSpPr>
                  <a:spLocks/>
                </p:cNvSpPr>
                <p:nvPr/>
              </p:nvSpPr>
              <p:spPr bwMode="auto">
                <a:xfrm>
                  <a:off x="3695" y="2866"/>
                  <a:ext cx="49" cy="45"/>
                </a:xfrm>
                <a:custGeom>
                  <a:avLst/>
                  <a:gdLst/>
                  <a:ahLst/>
                  <a:cxnLst>
                    <a:cxn ang="0">
                      <a:pos x="13" y="24"/>
                    </a:cxn>
                    <a:cxn ang="0">
                      <a:pos x="14" y="23"/>
                    </a:cxn>
                    <a:cxn ang="0">
                      <a:pos x="15" y="23"/>
                    </a:cxn>
                    <a:cxn ang="0">
                      <a:pos x="15" y="22"/>
                    </a:cxn>
                    <a:cxn ang="0">
                      <a:pos x="16" y="22"/>
                    </a:cxn>
                    <a:cxn ang="0">
                      <a:pos x="29" y="14"/>
                    </a:cxn>
                    <a:cxn ang="0">
                      <a:pos x="41" y="7"/>
                    </a:cxn>
                    <a:cxn ang="0">
                      <a:pos x="53" y="3"/>
                    </a:cxn>
                    <a:cxn ang="0">
                      <a:pos x="64" y="1"/>
                    </a:cxn>
                    <a:cxn ang="0">
                      <a:pos x="75" y="0"/>
                    </a:cxn>
                    <a:cxn ang="0">
                      <a:pos x="84" y="1"/>
                    </a:cxn>
                    <a:cxn ang="0">
                      <a:pos x="92" y="2"/>
                    </a:cxn>
                    <a:cxn ang="0">
                      <a:pos x="99" y="6"/>
                    </a:cxn>
                    <a:cxn ang="0">
                      <a:pos x="94" y="24"/>
                    </a:cxn>
                    <a:cxn ang="0">
                      <a:pos x="86" y="36"/>
                    </a:cxn>
                    <a:cxn ang="0">
                      <a:pos x="77" y="47"/>
                    </a:cxn>
                    <a:cxn ang="0">
                      <a:pos x="68" y="67"/>
                    </a:cxn>
                    <a:cxn ang="0">
                      <a:pos x="84" y="71"/>
                    </a:cxn>
                    <a:cxn ang="0">
                      <a:pos x="83" y="74"/>
                    </a:cxn>
                    <a:cxn ang="0">
                      <a:pos x="78" y="77"/>
                    </a:cxn>
                    <a:cxn ang="0">
                      <a:pos x="69" y="81"/>
                    </a:cxn>
                    <a:cxn ang="0">
                      <a:pos x="54" y="81"/>
                    </a:cxn>
                    <a:cxn ang="0">
                      <a:pos x="55" y="83"/>
                    </a:cxn>
                    <a:cxn ang="0">
                      <a:pos x="54" y="86"/>
                    </a:cxn>
                    <a:cxn ang="0">
                      <a:pos x="46" y="90"/>
                    </a:cxn>
                    <a:cxn ang="0">
                      <a:pos x="29" y="91"/>
                    </a:cxn>
                    <a:cxn ang="0">
                      <a:pos x="12" y="89"/>
                    </a:cxn>
                    <a:cxn ang="0">
                      <a:pos x="3" y="83"/>
                    </a:cxn>
                    <a:cxn ang="0">
                      <a:pos x="2" y="77"/>
                    </a:cxn>
                    <a:cxn ang="0">
                      <a:pos x="2" y="69"/>
                    </a:cxn>
                    <a:cxn ang="0">
                      <a:pos x="2" y="68"/>
                    </a:cxn>
                    <a:cxn ang="0">
                      <a:pos x="1" y="66"/>
                    </a:cxn>
                    <a:cxn ang="0">
                      <a:pos x="1" y="64"/>
                    </a:cxn>
                    <a:cxn ang="0">
                      <a:pos x="0" y="63"/>
                    </a:cxn>
                    <a:cxn ang="0">
                      <a:pos x="2" y="56"/>
                    </a:cxn>
                    <a:cxn ang="0">
                      <a:pos x="6" y="45"/>
                    </a:cxn>
                    <a:cxn ang="0">
                      <a:pos x="10" y="33"/>
                    </a:cxn>
                    <a:cxn ang="0">
                      <a:pos x="13" y="24"/>
                    </a:cxn>
                  </a:cxnLst>
                  <a:rect l="0" t="0" r="r" b="b"/>
                  <a:pathLst>
                    <a:path w="99" h="91">
                      <a:moveTo>
                        <a:pt x="13" y="24"/>
                      </a:moveTo>
                      <a:lnTo>
                        <a:pt x="14" y="23"/>
                      </a:lnTo>
                      <a:lnTo>
                        <a:pt x="15" y="23"/>
                      </a:lnTo>
                      <a:lnTo>
                        <a:pt x="15" y="22"/>
                      </a:lnTo>
                      <a:lnTo>
                        <a:pt x="16" y="22"/>
                      </a:lnTo>
                      <a:lnTo>
                        <a:pt x="29" y="14"/>
                      </a:lnTo>
                      <a:lnTo>
                        <a:pt x="41" y="7"/>
                      </a:lnTo>
                      <a:lnTo>
                        <a:pt x="53" y="3"/>
                      </a:lnTo>
                      <a:lnTo>
                        <a:pt x="64" y="1"/>
                      </a:lnTo>
                      <a:lnTo>
                        <a:pt x="75" y="0"/>
                      </a:lnTo>
                      <a:lnTo>
                        <a:pt x="84" y="1"/>
                      </a:lnTo>
                      <a:lnTo>
                        <a:pt x="92" y="2"/>
                      </a:lnTo>
                      <a:lnTo>
                        <a:pt x="99" y="6"/>
                      </a:lnTo>
                      <a:lnTo>
                        <a:pt x="94" y="24"/>
                      </a:lnTo>
                      <a:lnTo>
                        <a:pt x="86" y="36"/>
                      </a:lnTo>
                      <a:lnTo>
                        <a:pt x="77" y="47"/>
                      </a:lnTo>
                      <a:lnTo>
                        <a:pt x="68" y="67"/>
                      </a:lnTo>
                      <a:lnTo>
                        <a:pt x="84" y="71"/>
                      </a:lnTo>
                      <a:lnTo>
                        <a:pt x="83" y="74"/>
                      </a:lnTo>
                      <a:lnTo>
                        <a:pt x="78" y="77"/>
                      </a:lnTo>
                      <a:lnTo>
                        <a:pt x="69" y="81"/>
                      </a:lnTo>
                      <a:lnTo>
                        <a:pt x="54" y="81"/>
                      </a:lnTo>
                      <a:lnTo>
                        <a:pt x="55" y="83"/>
                      </a:lnTo>
                      <a:lnTo>
                        <a:pt x="54" y="86"/>
                      </a:lnTo>
                      <a:lnTo>
                        <a:pt x="46" y="90"/>
                      </a:lnTo>
                      <a:lnTo>
                        <a:pt x="29" y="91"/>
                      </a:lnTo>
                      <a:lnTo>
                        <a:pt x="12" y="89"/>
                      </a:lnTo>
                      <a:lnTo>
                        <a:pt x="3" y="83"/>
                      </a:lnTo>
                      <a:lnTo>
                        <a:pt x="2" y="77"/>
                      </a:lnTo>
                      <a:lnTo>
                        <a:pt x="2" y="69"/>
                      </a:lnTo>
                      <a:lnTo>
                        <a:pt x="2" y="68"/>
                      </a:lnTo>
                      <a:lnTo>
                        <a:pt x="1" y="66"/>
                      </a:lnTo>
                      <a:lnTo>
                        <a:pt x="1" y="64"/>
                      </a:lnTo>
                      <a:lnTo>
                        <a:pt x="0" y="63"/>
                      </a:lnTo>
                      <a:lnTo>
                        <a:pt x="2" y="56"/>
                      </a:lnTo>
                      <a:lnTo>
                        <a:pt x="6" y="45"/>
                      </a:lnTo>
                      <a:lnTo>
                        <a:pt x="10" y="33"/>
                      </a:lnTo>
                      <a:lnTo>
                        <a:pt x="13" y="24"/>
                      </a:lnTo>
                      <a:close/>
                    </a:path>
                  </a:pathLst>
                </a:custGeom>
                <a:solidFill>
                  <a:srgbClr val="000000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6020" name="Freeform 180"/>
                <p:cNvSpPr>
                  <a:spLocks/>
                </p:cNvSpPr>
                <p:nvPr/>
              </p:nvSpPr>
              <p:spPr bwMode="auto">
                <a:xfrm>
                  <a:off x="3685" y="2914"/>
                  <a:ext cx="27" cy="24"/>
                </a:xfrm>
                <a:custGeom>
                  <a:avLst/>
                  <a:gdLst/>
                  <a:ahLst/>
                  <a:cxnLst>
                    <a:cxn ang="0">
                      <a:pos x="10" y="0"/>
                    </a:cxn>
                    <a:cxn ang="0">
                      <a:pos x="15" y="3"/>
                    </a:cxn>
                    <a:cxn ang="0">
                      <a:pos x="23" y="7"/>
                    </a:cxn>
                    <a:cxn ang="0">
                      <a:pos x="32" y="12"/>
                    </a:cxn>
                    <a:cxn ang="0">
                      <a:pos x="38" y="17"/>
                    </a:cxn>
                    <a:cxn ang="0">
                      <a:pos x="45" y="21"/>
                    </a:cxn>
                    <a:cxn ang="0">
                      <a:pos x="51" y="23"/>
                    </a:cxn>
                    <a:cxn ang="0">
                      <a:pos x="53" y="27"/>
                    </a:cxn>
                    <a:cxn ang="0">
                      <a:pos x="53" y="32"/>
                    </a:cxn>
                    <a:cxn ang="0">
                      <a:pos x="51" y="37"/>
                    </a:cxn>
                    <a:cxn ang="0">
                      <a:pos x="49" y="41"/>
                    </a:cxn>
                    <a:cxn ang="0">
                      <a:pos x="45" y="44"/>
                    </a:cxn>
                    <a:cxn ang="0">
                      <a:pos x="41" y="48"/>
                    </a:cxn>
                    <a:cxn ang="0">
                      <a:pos x="37" y="49"/>
                    </a:cxn>
                    <a:cxn ang="0">
                      <a:pos x="34" y="50"/>
                    </a:cxn>
                    <a:cxn ang="0">
                      <a:pos x="29" y="50"/>
                    </a:cxn>
                    <a:cxn ang="0">
                      <a:pos x="25" y="49"/>
                    </a:cxn>
                    <a:cxn ang="0">
                      <a:pos x="19" y="48"/>
                    </a:cxn>
                    <a:cxn ang="0">
                      <a:pos x="14" y="45"/>
                    </a:cxn>
                    <a:cxn ang="0">
                      <a:pos x="10" y="42"/>
                    </a:cxn>
                    <a:cxn ang="0">
                      <a:pos x="6" y="37"/>
                    </a:cxn>
                    <a:cxn ang="0">
                      <a:pos x="3" y="33"/>
                    </a:cxn>
                    <a:cxn ang="0">
                      <a:pos x="0" y="28"/>
                    </a:cxn>
                    <a:cxn ang="0">
                      <a:pos x="0" y="23"/>
                    </a:cxn>
                    <a:cxn ang="0">
                      <a:pos x="0" y="19"/>
                    </a:cxn>
                    <a:cxn ang="0">
                      <a:pos x="3" y="14"/>
                    </a:cxn>
                    <a:cxn ang="0">
                      <a:pos x="5" y="9"/>
                    </a:cxn>
                    <a:cxn ang="0">
                      <a:pos x="7" y="4"/>
                    </a:cxn>
                    <a:cxn ang="0">
                      <a:pos x="10" y="0"/>
                    </a:cxn>
                  </a:cxnLst>
                  <a:rect l="0" t="0" r="r" b="b"/>
                  <a:pathLst>
                    <a:path w="53" h="50">
                      <a:moveTo>
                        <a:pt x="10" y="0"/>
                      </a:moveTo>
                      <a:lnTo>
                        <a:pt x="15" y="3"/>
                      </a:lnTo>
                      <a:lnTo>
                        <a:pt x="23" y="7"/>
                      </a:lnTo>
                      <a:lnTo>
                        <a:pt x="32" y="12"/>
                      </a:lnTo>
                      <a:lnTo>
                        <a:pt x="38" y="17"/>
                      </a:lnTo>
                      <a:lnTo>
                        <a:pt x="45" y="21"/>
                      </a:lnTo>
                      <a:lnTo>
                        <a:pt x="51" y="23"/>
                      </a:lnTo>
                      <a:lnTo>
                        <a:pt x="53" y="27"/>
                      </a:lnTo>
                      <a:lnTo>
                        <a:pt x="53" y="32"/>
                      </a:lnTo>
                      <a:lnTo>
                        <a:pt x="51" y="37"/>
                      </a:lnTo>
                      <a:lnTo>
                        <a:pt x="49" y="41"/>
                      </a:lnTo>
                      <a:lnTo>
                        <a:pt x="45" y="44"/>
                      </a:lnTo>
                      <a:lnTo>
                        <a:pt x="41" y="48"/>
                      </a:lnTo>
                      <a:lnTo>
                        <a:pt x="37" y="49"/>
                      </a:lnTo>
                      <a:lnTo>
                        <a:pt x="34" y="50"/>
                      </a:lnTo>
                      <a:lnTo>
                        <a:pt x="29" y="50"/>
                      </a:lnTo>
                      <a:lnTo>
                        <a:pt x="25" y="49"/>
                      </a:lnTo>
                      <a:lnTo>
                        <a:pt x="19" y="48"/>
                      </a:lnTo>
                      <a:lnTo>
                        <a:pt x="14" y="45"/>
                      </a:lnTo>
                      <a:lnTo>
                        <a:pt x="10" y="42"/>
                      </a:lnTo>
                      <a:lnTo>
                        <a:pt x="6" y="37"/>
                      </a:lnTo>
                      <a:lnTo>
                        <a:pt x="3" y="33"/>
                      </a:lnTo>
                      <a:lnTo>
                        <a:pt x="0" y="28"/>
                      </a:lnTo>
                      <a:lnTo>
                        <a:pt x="0" y="23"/>
                      </a:lnTo>
                      <a:lnTo>
                        <a:pt x="0" y="19"/>
                      </a:lnTo>
                      <a:lnTo>
                        <a:pt x="3" y="14"/>
                      </a:lnTo>
                      <a:lnTo>
                        <a:pt x="5" y="9"/>
                      </a:lnTo>
                      <a:lnTo>
                        <a:pt x="7" y="4"/>
                      </a:lnTo>
                      <a:lnTo>
                        <a:pt x="10" y="0"/>
                      </a:lnTo>
                      <a:close/>
                    </a:path>
                  </a:pathLst>
                </a:custGeom>
                <a:solidFill>
                  <a:srgbClr val="000000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6021" name="Freeform 181"/>
                <p:cNvSpPr>
                  <a:spLocks/>
                </p:cNvSpPr>
                <p:nvPr/>
              </p:nvSpPr>
              <p:spPr bwMode="auto">
                <a:xfrm>
                  <a:off x="3667" y="2941"/>
                  <a:ext cx="21" cy="15"/>
                </a:xfrm>
                <a:custGeom>
                  <a:avLst/>
                  <a:gdLst/>
                  <a:ahLst/>
                  <a:cxnLst>
                    <a:cxn ang="0">
                      <a:pos x="15" y="0"/>
                    </a:cxn>
                    <a:cxn ang="0">
                      <a:pos x="26" y="3"/>
                    </a:cxn>
                    <a:cxn ang="0">
                      <a:pos x="35" y="8"/>
                    </a:cxn>
                    <a:cxn ang="0">
                      <a:pos x="40" y="12"/>
                    </a:cxn>
                    <a:cxn ang="0">
                      <a:pos x="42" y="13"/>
                    </a:cxn>
                    <a:cxn ang="0">
                      <a:pos x="35" y="23"/>
                    </a:cxn>
                    <a:cxn ang="0">
                      <a:pos x="33" y="26"/>
                    </a:cxn>
                    <a:cxn ang="0">
                      <a:pos x="30" y="28"/>
                    </a:cxn>
                    <a:cxn ang="0">
                      <a:pos x="21" y="28"/>
                    </a:cxn>
                    <a:cxn ang="0">
                      <a:pos x="16" y="28"/>
                    </a:cxn>
                    <a:cxn ang="0">
                      <a:pos x="10" y="27"/>
                    </a:cxn>
                    <a:cxn ang="0">
                      <a:pos x="4" y="25"/>
                    </a:cxn>
                    <a:cxn ang="0">
                      <a:pos x="0" y="23"/>
                    </a:cxn>
                    <a:cxn ang="0">
                      <a:pos x="3" y="17"/>
                    </a:cxn>
                    <a:cxn ang="0">
                      <a:pos x="8" y="11"/>
                    </a:cxn>
                    <a:cxn ang="0">
                      <a:pos x="11" y="5"/>
                    </a:cxn>
                    <a:cxn ang="0">
                      <a:pos x="15" y="0"/>
                    </a:cxn>
                  </a:cxnLst>
                  <a:rect l="0" t="0" r="r" b="b"/>
                  <a:pathLst>
                    <a:path w="42" h="28">
                      <a:moveTo>
                        <a:pt x="15" y="0"/>
                      </a:moveTo>
                      <a:lnTo>
                        <a:pt x="26" y="3"/>
                      </a:lnTo>
                      <a:lnTo>
                        <a:pt x="35" y="8"/>
                      </a:lnTo>
                      <a:lnTo>
                        <a:pt x="40" y="12"/>
                      </a:lnTo>
                      <a:lnTo>
                        <a:pt x="42" y="13"/>
                      </a:lnTo>
                      <a:lnTo>
                        <a:pt x="35" y="23"/>
                      </a:lnTo>
                      <a:lnTo>
                        <a:pt x="33" y="26"/>
                      </a:lnTo>
                      <a:lnTo>
                        <a:pt x="30" y="28"/>
                      </a:lnTo>
                      <a:lnTo>
                        <a:pt x="21" y="28"/>
                      </a:lnTo>
                      <a:lnTo>
                        <a:pt x="16" y="28"/>
                      </a:lnTo>
                      <a:lnTo>
                        <a:pt x="10" y="27"/>
                      </a:lnTo>
                      <a:lnTo>
                        <a:pt x="4" y="25"/>
                      </a:lnTo>
                      <a:lnTo>
                        <a:pt x="0" y="23"/>
                      </a:lnTo>
                      <a:lnTo>
                        <a:pt x="3" y="17"/>
                      </a:lnTo>
                      <a:lnTo>
                        <a:pt x="8" y="11"/>
                      </a:lnTo>
                      <a:lnTo>
                        <a:pt x="11" y="5"/>
                      </a:lnTo>
                      <a:lnTo>
                        <a:pt x="15" y="0"/>
                      </a:lnTo>
                      <a:close/>
                    </a:path>
                  </a:pathLst>
                </a:custGeom>
                <a:solidFill>
                  <a:srgbClr val="000000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6022" name="Freeform 182"/>
                <p:cNvSpPr>
                  <a:spLocks/>
                </p:cNvSpPr>
                <p:nvPr/>
              </p:nvSpPr>
              <p:spPr bwMode="auto">
                <a:xfrm>
                  <a:off x="3853" y="2643"/>
                  <a:ext cx="48" cy="103"/>
                </a:xfrm>
                <a:custGeom>
                  <a:avLst/>
                  <a:gdLst/>
                  <a:ahLst/>
                  <a:cxnLst>
                    <a:cxn ang="0">
                      <a:pos x="59" y="0"/>
                    </a:cxn>
                    <a:cxn ang="0">
                      <a:pos x="69" y="12"/>
                    </a:cxn>
                    <a:cxn ang="0">
                      <a:pos x="78" y="24"/>
                    </a:cxn>
                    <a:cxn ang="0">
                      <a:pos x="83" y="34"/>
                    </a:cxn>
                    <a:cxn ang="0">
                      <a:pos x="88" y="44"/>
                    </a:cxn>
                    <a:cxn ang="0">
                      <a:pos x="90" y="53"/>
                    </a:cxn>
                    <a:cxn ang="0">
                      <a:pos x="91" y="62"/>
                    </a:cxn>
                    <a:cxn ang="0">
                      <a:pos x="91" y="71"/>
                    </a:cxn>
                    <a:cxn ang="0">
                      <a:pos x="91" y="81"/>
                    </a:cxn>
                    <a:cxn ang="0">
                      <a:pos x="91" y="106"/>
                    </a:cxn>
                    <a:cxn ang="0">
                      <a:pos x="94" y="127"/>
                    </a:cxn>
                    <a:cxn ang="0">
                      <a:pos x="96" y="148"/>
                    </a:cxn>
                    <a:cxn ang="0">
                      <a:pos x="94" y="167"/>
                    </a:cxn>
                    <a:cxn ang="0">
                      <a:pos x="89" y="184"/>
                    </a:cxn>
                    <a:cxn ang="0">
                      <a:pos x="82" y="200"/>
                    </a:cxn>
                    <a:cxn ang="0">
                      <a:pos x="75" y="207"/>
                    </a:cxn>
                    <a:cxn ang="0">
                      <a:pos x="72" y="202"/>
                    </a:cxn>
                    <a:cxn ang="0">
                      <a:pos x="67" y="191"/>
                    </a:cxn>
                    <a:cxn ang="0">
                      <a:pos x="59" y="180"/>
                    </a:cxn>
                    <a:cxn ang="0">
                      <a:pos x="53" y="170"/>
                    </a:cxn>
                    <a:cxn ang="0">
                      <a:pos x="53" y="156"/>
                    </a:cxn>
                    <a:cxn ang="0">
                      <a:pos x="57" y="142"/>
                    </a:cxn>
                    <a:cxn ang="0">
                      <a:pos x="59" y="132"/>
                    </a:cxn>
                    <a:cxn ang="0">
                      <a:pos x="57" y="122"/>
                    </a:cxn>
                    <a:cxn ang="0">
                      <a:pos x="49" y="109"/>
                    </a:cxn>
                    <a:cxn ang="0">
                      <a:pos x="41" y="95"/>
                    </a:cxn>
                    <a:cxn ang="0">
                      <a:pos x="37" y="84"/>
                    </a:cxn>
                    <a:cxn ang="0">
                      <a:pos x="36" y="76"/>
                    </a:cxn>
                    <a:cxn ang="0">
                      <a:pos x="36" y="73"/>
                    </a:cxn>
                    <a:cxn ang="0">
                      <a:pos x="26" y="65"/>
                    </a:cxn>
                    <a:cxn ang="0">
                      <a:pos x="17" y="60"/>
                    </a:cxn>
                    <a:cxn ang="0">
                      <a:pos x="11" y="56"/>
                    </a:cxn>
                    <a:cxn ang="0">
                      <a:pos x="6" y="53"/>
                    </a:cxn>
                    <a:cxn ang="0">
                      <a:pos x="4" y="50"/>
                    </a:cxn>
                    <a:cxn ang="0">
                      <a:pos x="4" y="47"/>
                    </a:cxn>
                    <a:cxn ang="0">
                      <a:pos x="5" y="41"/>
                    </a:cxn>
                    <a:cxn ang="0">
                      <a:pos x="9" y="33"/>
                    </a:cxn>
                    <a:cxn ang="0">
                      <a:pos x="10" y="25"/>
                    </a:cxn>
                    <a:cxn ang="0">
                      <a:pos x="9" y="16"/>
                    </a:cxn>
                    <a:cxn ang="0">
                      <a:pos x="5" y="8"/>
                    </a:cxn>
                    <a:cxn ang="0">
                      <a:pos x="0" y="0"/>
                    </a:cxn>
                    <a:cxn ang="0">
                      <a:pos x="5" y="0"/>
                    </a:cxn>
                    <a:cxn ang="0">
                      <a:pos x="10" y="0"/>
                    </a:cxn>
                    <a:cxn ang="0">
                      <a:pos x="15" y="0"/>
                    </a:cxn>
                    <a:cxn ang="0">
                      <a:pos x="22" y="0"/>
                    </a:cxn>
                    <a:cxn ang="0">
                      <a:pos x="29" y="0"/>
                    </a:cxn>
                    <a:cxn ang="0">
                      <a:pos x="38" y="0"/>
                    </a:cxn>
                    <a:cxn ang="0">
                      <a:pos x="48" y="0"/>
                    </a:cxn>
                    <a:cxn ang="0">
                      <a:pos x="59" y="0"/>
                    </a:cxn>
                  </a:cxnLst>
                  <a:rect l="0" t="0" r="r" b="b"/>
                  <a:pathLst>
                    <a:path w="96" h="207">
                      <a:moveTo>
                        <a:pt x="59" y="0"/>
                      </a:moveTo>
                      <a:lnTo>
                        <a:pt x="69" y="12"/>
                      </a:lnTo>
                      <a:lnTo>
                        <a:pt x="78" y="24"/>
                      </a:lnTo>
                      <a:lnTo>
                        <a:pt x="83" y="34"/>
                      </a:lnTo>
                      <a:lnTo>
                        <a:pt x="88" y="44"/>
                      </a:lnTo>
                      <a:lnTo>
                        <a:pt x="90" y="53"/>
                      </a:lnTo>
                      <a:lnTo>
                        <a:pt x="91" y="62"/>
                      </a:lnTo>
                      <a:lnTo>
                        <a:pt x="91" y="71"/>
                      </a:lnTo>
                      <a:lnTo>
                        <a:pt x="91" y="81"/>
                      </a:lnTo>
                      <a:lnTo>
                        <a:pt x="91" y="106"/>
                      </a:lnTo>
                      <a:lnTo>
                        <a:pt x="94" y="127"/>
                      </a:lnTo>
                      <a:lnTo>
                        <a:pt x="96" y="148"/>
                      </a:lnTo>
                      <a:lnTo>
                        <a:pt x="94" y="167"/>
                      </a:lnTo>
                      <a:lnTo>
                        <a:pt x="89" y="184"/>
                      </a:lnTo>
                      <a:lnTo>
                        <a:pt x="82" y="200"/>
                      </a:lnTo>
                      <a:lnTo>
                        <a:pt x="75" y="207"/>
                      </a:lnTo>
                      <a:lnTo>
                        <a:pt x="72" y="202"/>
                      </a:lnTo>
                      <a:lnTo>
                        <a:pt x="67" y="191"/>
                      </a:lnTo>
                      <a:lnTo>
                        <a:pt x="59" y="180"/>
                      </a:lnTo>
                      <a:lnTo>
                        <a:pt x="53" y="170"/>
                      </a:lnTo>
                      <a:lnTo>
                        <a:pt x="53" y="156"/>
                      </a:lnTo>
                      <a:lnTo>
                        <a:pt x="57" y="142"/>
                      </a:lnTo>
                      <a:lnTo>
                        <a:pt x="59" y="132"/>
                      </a:lnTo>
                      <a:lnTo>
                        <a:pt x="57" y="122"/>
                      </a:lnTo>
                      <a:lnTo>
                        <a:pt x="49" y="109"/>
                      </a:lnTo>
                      <a:lnTo>
                        <a:pt x="41" y="95"/>
                      </a:lnTo>
                      <a:lnTo>
                        <a:pt x="37" y="84"/>
                      </a:lnTo>
                      <a:lnTo>
                        <a:pt x="36" y="76"/>
                      </a:lnTo>
                      <a:lnTo>
                        <a:pt x="36" y="73"/>
                      </a:lnTo>
                      <a:lnTo>
                        <a:pt x="26" y="65"/>
                      </a:lnTo>
                      <a:lnTo>
                        <a:pt x="17" y="60"/>
                      </a:lnTo>
                      <a:lnTo>
                        <a:pt x="11" y="56"/>
                      </a:lnTo>
                      <a:lnTo>
                        <a:pt x="6" y="53"/>
                      </a:lnTo>
                      <a:lnTo>
                        <a:pt x="4" y="50"/>
                      </a:lnTo>
                      <a:lnTo>
                        <a:pt x="4" y="47"/>
                      </a:lnTo>
                      <a:lnTo>
                        <a:pt x="5" y="41"/>
                      </a:lnTo>
                      <a:lnTo>
                        <a:pt x="9" y="33"/>
                      </a:lnTo>
                      <a:lnTo>
                        <a:pt x="10" y="25"/>
                      </a:lnTo>
                      <a:lnTo>
                        <a:pt x="9" y="16"/>
                      </a:lnTo>
                      <a:lnTo>
                        <a:pt x="5" y="8"/>
                      </a:lnTo>
                      <a:lnTo>
                        <a:pt x="0" y="0"/>
                      </a:lnTo>
                      <a:lnTo>
                        <a:pt x="5" y="0"/>
                      </a:lnTo>
                      <a:lnTo>
                        <a:pt x="10" y="0"/>
                      </a:lnTo>
                      <a:lnTo>
                        <a:pt x="15" y="0"/>
                      </a:lnTo>
                      <a:lnTo>
                        <a:pt x="22" y="0"/>
                      </a:lnTo>
                      <a:lnTo>
                        <a:pt x="29" y="0"/>
                      </a:lnTo>
                      <a:lnTo>
                        <a:pt x="38" y="0"/>
                      </a:lnTo>
                      <a:lnTo>
                        <a:pt x="48" y="0"/>
                      </a:lnTo>
                      <a:lnTo>
                        <a:pt x="59" y="0"/>
                      </a:lnTo>
                      <a:close/>
                    </a:path>
                  </a:pathLst>
                </a:custGeom>
                <a:solidFill>
                  <a:srgbClr val="000000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6023" name="Freeform 183"/>
                <p:cNvSpPr>
                  <a:spLocks/>
                </p:cNvSpPr>
                <p:nvPr/>
              </p:nvSpPr>
              <p:spPr bwMode="auto">
                <a:xfrm>
                  <a:off x="3995" y="2904"/>
                  <a:ext cx="37" cy="23"/>
                </a:xfrm>
                <a:custGeom>
                  <a:avLst/>
                  <a:gdLst/>
                  <a:ahLst/>
                  <a:cxnLst>
                    <a:cxn ang="0">
                      <a:pos x="0" y="29"/>
                    </a:cxn>
                    <a:cxn ang="0">
                      <a:pos x="2" y="33"/>
                    </a:cxn>
                    <a:cxn ang="0">
                      <a:pos x="5" y="37"/>
                    </a:cxn>
                    <a:cxn ang="0">
                      <a:pos x="9" y="40"/>
                    </a:cxn>
                    <a:cxn ang="0">
                      <a:pos x="15" y="42"/>
                    </a:cxn>
                    <a:cxn ang="0">
                      <a:pos x="19" y="44"/>
                    </a:cxn>
                    <a:cxn ang="0">
                      <a:pos x="25" y="45"/>
                    </a:cxn>
                    <a:cxn ang="0">
                      <a:pos x="30" y="46"/>
                    </a:cxn>
                    <a:cxn ang="0">
                      <a:pos x="35" y="46"/>
                    </a:cxn>
                    <a:cxn ang="0">
                      <a:pos x="46" y="45"/>
                    </a:cxn>
                    <a:cxn ang="0">
                      <a:pos x="55" y="41"/>
                    </a:cxn>
                    <a:cxn ang="0">
                      <a:pos x="62" y="36"/>
                    </a:cxn>
                    <a:cxn ang="0">
                      <a:pos x="64" y="30"/>
                    </a:cxn>
                    <a:cxn ang="0">
                      <a:pos x="68" y="23"/>
                    </a:cxn>
                    <a:cxn ang="0">
                      <a:pos x="71" y="16"/>
                    </a:cxn>
                    <a:cxn ang="0">
                      <a:pos x="73" y="9"/>
                    </a:cxn>
                    <a:cxn ang="0">
                      <a:pos x="72" y="2"/>
                    </a:cxn>
                    <a:cxn ang="0">
                      <a:pos x="69" y="0"/>
                    </a:cxn>
                    <a:cxn ang="0">
                      <a:pos x="64" y="3"/>
                    </a:cxn>
                    <a:cxn ang="0">
                      <a:pos x="58" y="8"/>
                    </a:cxn>
                    <a:cxn ang="0">
                      <a:pos x="50" y="11"/>
                    </a:cxn>
                    <a:cxn ang="0">
                      <a:pos x="45" y="13"/>
                    </a:cxn>
                    <a:cxn ang="0">
                      <a:pos x="38" y="15"/>
                    </a:cxn>
                    <a:cxn ang="0">
                      <a:pos x="30" y="17"/>
                    </a:cxn>
                    <a:cxn ang="0">
                      <a:pos x="20" y="21"/>
                    </a:cxn>
                    <a:cxn ang="0">
                      <a:pos x="12" y="24"/>
                    </a:cxn>
                    <a:cxn ang="0">
                      <a:pos x="5" y="26"/>
                    </a:cxn>
                    <a:cxn ang="0">
                      <a:pos x="1" y="28"/>
                    </a:cxn>
                    <a:cxn ang="0">
                      <a:pos x="0" y="29"/>
                    </a:cxn>
                  </a:cxnLst>
                  <a:rect l="0" t="0" r="r" b="b"/>
                  <a:pathLst>
                    <a:path w="73" h="46">
                      <a:moveTo>
                        <a:pt x="0" y="29"/>
                      </a:moveTo>
                      <a:lnTo>
                        <a:pt x="2" y="33"/>
                      </a:lnTo>
                      <a:lnTo>
                        <a:pt x="5" y="37"/>
                      </a:lnTo>
                      <a:lnTo>
                        <a:pt x="9" y="40"/>
                      </a:lnTo>
                      <a:lnTo>
                        <a:pt x="15" y="42"/>
                      </a:lnTo>
                      <a:lnTo>
                        <a:pt x="19" y="44"/>
                      </a:lnTo>
                      <a:lnTo>
                        <a:pt x="25" y="45"/>
                      </a:lnTo>
                      <a:lnTo>
                        <a:pt x="30" y="46"/>
                      </a:lnTo>
                      <a:lnTo>
                        <a:pt x="35" y="46"/>
                      </a:lnTo>
                      <a:lnTo>
                        <a:pt x="46" y="45"/>
                      </a:lnTo>
                      <a:lnTo>
                        <a:pt x="55" y="41"/>
                      </a:lnTo>
                      <a:lnTo>
                        <a:pt x="62" y="36"/>
                      </a:lnTo>
                      <a:lnTo>
                        <a:pt x="64" y="30"/>
                      </a:lnTo>
                      <a:lnTo>
                        <a:pt x="68" y="23"/>
                      </a:lnTo>
                      <a:lnTo>
                        <a:pt x="71" y="16"/>
                      </a:lnTo>
                      <a:lnTo>
                        <a:pt x="73" y="9"/>
                      </a:lnTo>
                      <a:lnTo>
                        <a:pt x="72" y="2"/>
                      </a:lnTo>
                      <a:lnTo>
                        <a:pt x="69" y="0"/>
                      </a:lnTo>
                      <a:lnTo>
                        <a:pt x="64" y="3"/>
                      </a:lnTo>
                      <a:lnTo>
                        <a:pt x="58" y="8"/>
                      </a:lnTo>
                      <a:lnTo>
                        <a:pt x="50" y="11"/>
                      </a:lnTo>
                      <a:lnTo>
                        <a:pt x="45" y="13"/>
                      </a:lnTo>
                      <a:lnTo>
                        <a:pt x="38" y="15"/>
                      </a:lnTo>
                      <a:lnTo>
                        <a:pt x="30" y="17"/>
                      </a:lnTo>
                      <a:lnTo>
                        <a:pt x="20" y="21"/>
                      </a:lnTo>
                      <a:lnTo>
                        <a:pt x="12" y="24"/>
                      </a:lnTo>
                      <a:lnTo>
                        <a:pt x="5" y="26"/>
                      </a:lnTo>
                      <a:lnTo>
                        <a:pt x="1" y="28"/>
                      </a:lnTo>
                      <a:lnTo>
                        <a:pt x="0" y="29"/>
                      </a:lnTo>
                      <a:close/>
                    </a:path>
                  </a:pathLst>
                </a:custGeom>
                <a:solidFill>
                  <a:srgbClr val="000000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6024" name="Freeform 184"/>
                <p:cNvSpPr>
                  <a:spLocks/>
                </p:cNvSpPr>
                <p:nvPr/>
              </p:nvSpPr>
              <p:spPr bwMode="auto">
                <a:xfrm>
                  <a:off x="3611" y="2760"/>
                  <a:ext cx="58" cy="41"/>
                </a:xfrm>
                <a:custGeom>
                  <a:avLst/>
                  <a:gdLst/>
                  <a:ahLst/>
                  <a:cxnLst>
                    <a:cxn ang="0">
                      <a:pos x="0" y="43"/>
                    </a:cxn>
                    <a:cxn ang="0">
                      <a:pos x="1" y="43"/>
                    </a:cxn>
                    <a:cxn ang="0">
                      <a:pos x="5" y="44"/>
                    </a:cxn>
                    <a:cxn ang="0">
                      <a:pos x="9" y="44"/>
                    </a:cxn>
                    <a:cxn ang="0">
                      <a:pos x="16" y="45"/>
                    </a:cxn>
                    <a:cxn ang="0">
                      <a:pos x="22" y="45"/>
                    </a:cxn>
                    <a:cxn ang="0">
                      <a:pos x="28" y="46"/>
                    </a:cxn>
                    <a:cxn ang="0">
                      <a:pos x="33" y="45"/>
                    </a:cxn>
                    <a:cxn ang="0">
                      <a:pos x="38" y="45"/>
                    </a:cxn>
                    <a:cxn ang="0">
                      <a:pos x="44" y="44"/>
                    </a:cxn>
                    <a:cxn ang="0">
                      <a:pos x="47" y="44"/>
                    </a:cxn>
                    <a:cxn ang="0">
                      <a:pos x="51" y="43"/>
                    </a:cxn>
                    <a:cxn ang="0">
                      <a:pos x="56" y="38"/>
                    </a:cxn>
                    <a:cxn ang="0">
                      <a:pos x="63" y="33"/>
                    </a:cxn>
                    <a:cxn ang="0">
                      <a:pos x="71" y="29"/>
                    </a:cxn>
                    <a:cxn ang="0">
                      <a:pos x="79" y="26"/>
                    </a:cxn>
                    <a:cxn ang="0">
                      <a:pos x="87" y="22"/>
                    </a:cxn>
                    <a:cxn ang="0">
                      <a:pos x="97" y="17"/>
                    </a:cxn>
                    <a:cxn ang="0">
                      <a:pos x="107" y="6"/>
                    </a:cxn>
                    <a:cxn ang="0">
                      <a:pos x="115" y="0"/>
                    </a:cxn>
                    <a:cxn ang="0">
                      <a:pos x="116" y="3"/>
                    </a:cxn>
                    <a:cxn ang="0">
                      <a:pos x="113" y="7"/>
                    </a:cxn>
                    <a:cxn ang="0">
                      <a:pos x="108" y="13"/>
                    </a:cxn>
                    <a:cxn ang="0">
                      <a:pos x="102" y="21"/>
                    </a:cxn>
                    <a:cxn ang="0">
                      <a:pos x="94" y="28"/>
                    </a:cxn>
                    <a:cxn ang="0">
                      <a:pos x="87" y="35"/>
                    </a:cxn>
                    <a:cxn ang="0">
                      <a:pos x="79" y="42"/>
                    </a:cxn>
                    <a:cxn ang="0">
                      <a:pos x="74" y="46"/>
                    </a:cxn>
                    <a:cxn ang="0">
                      <a:pos x="68" y="50"/>
                    </a:cxn>
                    <a:cxn ang="0">
                      <a:pos x="63" y="53"/>
                    </a:cxn>
                    <a:cxn ang="0">
                      <a:pos x="62" y="54"/>
                    </a:cxn>
                    <a:cxn ang="0">
                      <a:pos x="64" y="57"/>
                    </a:cxn>
                    <a:cxn ang="0">
                      <a:pos x="69" y="60"/>
                    </a:cxn>
                    <a:cxn ang="0">
                      <a:pos x="71" y="63"/>
                    </a:cxn>
                    <a:cxn ang="0">
                      <a:pos x="70" y="66"/>
                    </a:cxn>
                    <a:cxn ang="0">
                      <a:pos x="64" y="68"/>
                    </a:cxn>
                    <a:cxn ang="0">
                      <a:pos x="56" y="72"/>
                    </a:cxn>
                    <a:cxn ang="0">
                      <a:pos x="48" y="75"/>
                    </a:cxn>
                    <a:cxn ang="0">
                      <a:pos x="43" y="80"/>
                    </a:cxn>
                    <a:cxn ang="0">
                      <a:pos x="38" y="82"/>
                    </a:cxn>
                    <a:cxn ang="0">
                      <a:pos x="36" y="80"/>
                    </a:cxn>
                    <a:cxn ang="0">
                      <a:pos x="28" y="72"/>
                    </a:cxn>
                    <a:cxn ang="0">
                      <a:pos x="22" y="65"/>
                    </a:cxn>
                    <a:cxn ang="0">
                      <a:pos x="17" y="59"/>
                    </a:cxn>
                    <a:cxn ang="0">
                      <a:pos x="14" y="56"/>
                    </a:cxn>
                    <a:cxn ang="0">
                      <a:pos x="13" y="53"/>
                    </a:cxn>
                    <a:cxn ang="0">
                      <a:pos x="9" y="51"/>
                    </a:cxn>
                    <a:cxn ang="0">
                      <a:pos x="6" y="48"/>
                    </a:cxn>
                    <a:cxn ang="0">
                      <a:pos x="0" y="43"/>
                    </a:cxn>
                  </a:cxnLst>
                  <a:rect l="0" t="0" r="r" b="b"/>
                  <a:pathLst>
                    <a:path w="116" h="82">
                      <a:moveTo>
                        <a:pt x="0" y="43"/>
                      </a:moveTo>
                      <a:lnTo>
                        <a:pt x="1" y="43"/>
                      </a:lnTo>
                      <a:lnTo>
                        <a:pt x="5" y="44"/>
                      </a:lnTo>
                      <a:lnTo>
                        <a:pt x="9" y="44"/>
                      </a:lnTo>
                      <a:lnTo>
                        <a:pt x="16" y="45"/>
                      </a:lnTo>
                      <a:lnTo>
                        <a:pt x="22" y="45"/>
                      </a:lnTo>
                      <a:lnTo>
                        <a:pt x="28" y="46"/>
                      </a:lnTo>
                      <a:lnTo>
                        <a:pt x="33" y="45"/>
                      </a:lnTo>
                      <a:lnTo>
                        <a:pt x="38" y="45"/>
                      </a:lnTo>
                      <a:lnTo>
                        <a:pt x="44" y="44"/>
                      </a:lnTo>
                      <a:lnTo>
                        <a:pt x="47" y="44"/>
                      </a:lnTo>
                      <a:lnTo>
                        <a:pt x="51" y="43"/>
                      </a:lnTo>
                      <a:lnTo>
                        <a:pt x="56" y="38"/>
                      </a:lnTo>
                      <a:lnTo>
                        <a:pt x="63" y="33"/>
                      </a:lnTo>
                      <a:lnTo>
                        <a:pt x="71" y="29"/>
                      </a:lnTo>
                      <a:lnTo>
                        <a:pt x="79" y="26"/>
                      </a:lnTo>
                      <a:lnTo>
                        <a:pt x="87" y="22"/>
                      </a:lnTo>
                      <a:lnTo>
                        <a:pt x="97" y="17"/>
                      </a:lnTo>
                      <a:lnTo>
                        <a:pt x="107" y="6"/>
                      </a:lnTo>
                      <a:lnTo>
                        <a:pt x="115" y="0"/>
                      </a:lnTo>
                      <a:lnTo>
                        <a:pt x="116" y="3"/>
                      </a:lnTo>
                      <a:lnTo>
                        <a:pt x="113" y="7"/>
                      </a:lnTo>
                      <a:lnTo>
                        <a:pt x="108" y="13"/>
                      </a:lnTo>
                      <a:lnTo>
                        <a:pt x="102" y="21"/>
                      </a:lnTo>
                      <a:lnTo>
                        <a:pt x="94" y="28"/>
                      </a:lnTo>
                      <a:lnTo>
                        <a:pt x="87" y="35"/>
                      </a:lnTo>
                      <a:lnTo>
                        <a:pt x="79" y="42"/>
                      </a:lnTo>
                      <a:lnTo>
                        <a:pt x="74" y="46"/>
                      </a:lnTo>
                      <a:lnTo>
                        <a:pt x="68" y="50"/>
                      </a:lnTo>
                      <a:lnTo>
                        <a:pt x="63" y="53"/>
                      </a:lnTo>
                      <a:lnTo>
                        <a:pt x="62" y="54"/>
                      </a:lnTo>
                      <a:lnTo>
                        <a:pt x="64" y="57"/>
                      </a:lnTo>
                      <a:lnTo>
                        <a:pt x="69" y="60"/>
                      </a:lnTo>
                      <a:lnTo>
                        <a:pt x="71" y="63"/>
                      </a:lnTo>
                      <a:lnTo>
                        <a:pt x="70" y="66"/>
                      </a:lnTo>
                      <a:lnTo>
                        <a:pt x="64" y="68"/>
                      </a:lnTo>
                      <a:lnTo>
                        <a:pt x="56" y="72"/>
                      </a:lnTo>
                      <a:lnTo>
                        <a:pt x="48" y="75"/>
                      </a:lnTo>
                      <a:lnTo>
                        <a:pt x="43" y="80"/>
                      </a:lnTo>
                      <a:lnTo>
                        <a:pt x="38" y="82"/>
                      </a:lnTo>
                      <a:lnTo>
                        <a:pt x="36" y="80"/>
                      </a:lnTo>
                      <a:lnTo>
                        <a:pt x="28" y="72"/>
                      </a:lnTo>
                      <a:lnTo>
                        <a:pt x="22" y="65"/>
                      </a:lnTo>
                      <a:lnTo>
                        <a:pt x="17" y="59"/>
                      </a:lnTo>
                      <a:lnTo>
                        <a:pt x="14" y="56"/>
                      </a:lnTo>
                      <a:lnTo>
                        <a:pt x="13" y="53"/>
                      </a:lnTo>
                      <a:lnTo>
                        <a:pt x="9" y="51"/>
                      </a:lnTo>
                      <a:lnTo>
                        <a:pt x="6" y="48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</p:grpSp>
        <p:grpSp>
          <p:nvGrpSpPr>
            <p:cNvPr id="8" name="Group 185"/>
            <p:cNvGrpSpPr>
              <a:grpSpLocks/>
            </p:cNvGrpSpPr>
            <p:nvPr/>
          </p:nvGrpSpPr>
          <p:grpSpPr bwMode="auto">
            <a:xfrm>
              <a:off x="3168" y="336"/>
              <a:ext cx="1085" cy="393"/>
              <a:chOff x="3168" y="336"/>
              <a:chExt cx="1085" cy="393"/>
            </a:xfrm>
          </p:grpSpPr>
          <p:graphicFrame>
            <p:nvGraphicFramePr>
              <p:cNvPr id="36026" name="Object 186"/>
              <p:cNvGraphicFramePr>
                <a:graphicFrameLocks noChangeAspect="1"/>
              </p:cNvGraphicFramePr>
              <p:nvPr/>
            </p:nvGraphicFramePr>
            <p:xfrm>
              <a:off x="3168" y="336"/>
              <a:ext cx="461" cy="393"/>
            </p:xfrm>
            <a:graphic>
              <a:graphicData uri="http://schemas.openxmlformats.org/presentationml/2006/ole">
                <p:oleObj spid="_x0000_s12310" name="Clip" r:id="rId4" imgW="1037520" imgH="883800" progId="MS_ClipArt_Gallery.2">
                  <p:embed/>
                </p:oleObj>
              </a:graphicData>
            </a:graphic>
          </p:graphicFrame>
          <p:graphicFrame>
            <p:nvGraphicFramePr>
              <p:cNvPr id="36027" name="Object 187"/>
              <p:cNvGraphicFramePr>
                <a:graphicFrameLocks noChangeAspect="1"/>
              </p:cNvGraphicFramePr>
              <p:nvPr/>
            </p:nvGraphicFramePr>
            <p:xfrm>
              <a:off x="3792" y="336"/>
              <a:ext cx="461" cy="393"/>
            </p:xfrm>
            <a:graphic>
              <a:graphicData uri="http://schemas.openxmlformats.org/presentationml/2006/ole">
                <p:oleObj spid="_x0000_s12311" name="Clip" r:id="rId5" imgW="1037520" imgH="883800" progId="MS_ClipArt_Gallery.2">
                  <p:embed/>
                </p:oleObj>
              </a:graphicData>
            </a:graphic>
          </p:graphicFrame>
        </p:grpSp>
        <p:grpSp>
          <p:nvGrpSpPr>
            <p:cNvPr id="9" name="Group 188"/>
            <p:cNvGrpSpPr>
              <a:grpSpLocks/>
            </p:cNvGrpSpPr>
            <p:nvPr/>
          </p:nvGrpSpPr>
          <p:grpSpPr bwMode="auto">
            <a:xfrm>
              <a:off x="3072" y="816"/>
              <a:ext cx="2141" cy="1228"/>
              <a:chOff x="3072" y="816"/>
              <a:chExt cx="2141" cy="1228"/>
            </a:xfrm>
          </p:grpSpPr>
          <p:graphicFrame>
            <p:nvGraphicFramePr>
              <p:cNvPr id="36029" name="Object 189"/>
              <p:cNvGraphicFramePr>
                <a:graphicFrameLocks noChangeAspect="1"/>
              </p:cNvGraphicFramePr>
              <p:nvPr/>
            </p:nvGraphicFramePr>
            <p:xfrm>
              <a:off x="3072" y="912"/>
              <a:ext cx="653" cy="556"/>
            </p:xfrm>
            <a:graphic>
              <a:graphicData uri="http://schemas.openxmlformats.org/presentationml/2006/ole">
                <p:oleObj spid="_x0000_s12305" name="Clip" r:id="rId6" imgW="1037520" imgH="883800" progId="MS_ClipArt_Gallery.2">
                  <p:embed/>
                </p:oleObj>
              </a:graphicData>
            </a:graphic>
          </p:graphicFrame>
          <p:graphicFrame>
            <p:nvGraphicFramePr>
              <p:cNvPr id="36030" name="Object 190"/>
              <p:cNvGraphicFramePr>
                <a:graphicFrameLocks noChangeAspect="1"/>
              </p:cNvGraphicFramePr>
              <p:nvPr/>
            </p:nvGraphicFramePr>
            <p:xfrm>
              <a:off x="3696" y="816"/>
              <a:ext cx="653" cy="556"/>
            </p:xfrm>
            <a:graphic>
              <a:graphicData uri="http://schemas.openxmlformats.org/presentationml/2006/ole">
                <p:oleObj spid="_x0000_s12306" name="Clip" r:id="rId7" imgW="1037520" imgH="883800" progId="MS_ClipArt_Gallery.2">
                  <p:embed/>
                </p:oleObj>
              </a:graphicData>
            </a:graphic>
          </p:graphicFrame>
          <p:graphicFrame>
            <p:nvGraphicFramePr>
              <p:cNvPr id="36031" name="Object 191"/>
              <p:cNvGraphicFramePr>
                <a:graphicFrameLocks noChangeAspect="1"/>
              </p:cNvGraphicFramePr>
              <p:nvPr/>
            </p:nvGraphicFramePr>
            <p:xfrm>
              <a:off x="4416" y="960"/>
              <a:ext cx="653" cy="556"/>
            </p:xfrm>
            <a:graphic>
              <a:graphicData uri="http://schemas.openxmlformats.org/presentationml/2006/ole">
                <p:oleObj spid="_x0000_s12307" name="Clip" r:id="rId8" imgW="1037520" imgH="883800" progId="MS_ClipArt_Gallery.2">
                  <p:embed/>
                </p:oleObj>
              </a:graphicData>
            </a:graphic>
          </p:graphicFrame>
          <p:graphicFrame>
            <p:nvGraphicFramePr>
              <p:cNvPr id="36032" name="Object 192"/>
              <p:cNvGraphicFramePr>
                <a:graphicFrameLocks noChangeAspect="1"/>
              </p:cNvGraphicFramePr>
              <p:nvPr/>
            </p:nvGraphicFramePr>
            <p:xfrm>
              <a:off x="3744" y="1392"/>
              <a:ext cx="653" cy="556"/>
            </p:xfrm>
            <a:graphic>
              <a:graphicData uri="http://schemas.openxmlformats.org/presentationml/2006/ole">
                <p:oleObj spid="_x0000_s12308" name="Clip" r:id="rId9" imgW="1037520" imgH="883800" progId="MS_ClipArt_Gallery.2">
                  <p:embed/>
                </p:oleObj>
              </a:graphicData>
            </a:graphic>
          </p:graphicFrame>
          <p:graphicFrame>
            <p:nvGraphicFramePr>
              <p:cNvPr id="36033" name="Object 193"/>
              <p:cNvGraphicFramePr>
                <a:graphicFrameLocks noChangeAspect="1"/>
              </p:cNvGraphicFramePr>
              <p:nvPr/>
            </p:nvGraphicFramePr>
            <p:xfrm>
              <a:off x="4560" y="1488"/>
              <a:ext cx="653" cy="556"/>
            </p:xfrm>
            <a:graphic>
              <a:graphicData uri="http://schemas.openxmlformats.org/presentationml/2006/ole">
                <p:oleObj spid="_x0000_s12309" name="Clip" r:id="rId10" imgW="1037520" imgH="883800" progId="MS_ClipArt_Gallery.2">
                  <p:embed/>
                </p:oleObj>
              </a:graphicData>
            </a:graphic>
          </p:graphicFrame>
        </p:grpSp>
        <p:grpSp>
          <p:nvGrpSpPr>
            <p:cNvPr id="10" name="Group 194"/>
            <p:cNvGrpSpPr>
              <a:grpSpLocks/>
            </p:cNvGrpSpPr>
            <p:nvPr/>
          </p:nvGrpSpPr>
          <p:grpSpPr bwMode="auto">
            <a:xfrm>
              <a:off x="3264" y="2640"/>
              <a:ext cx="1262" cy="930"/>
              <a:chOff x="3264" y="2640"/>
              <a:chExt cx="1262" cy="930"/>
            </a:xfrm>
          </p:grpSpPr>
          <p:graphicFrame>
            <p:nvGraphicFramePr>
              <p:cNvPr id="36035" name="Object 195"/>
              <p:cNvGraphicFramePr>
                <a:graphicFrameLocks noChangeAspect="1"/>
              </p:cNvGraphicFramePr>
              <p:nvPr/>
            </p:nvGraphicFramePr>
            <p:xfrm>
              <a:off x="3264" y="2640"/>
              <a:ext cx="446" cy="354"/>
            </p:xfrm>
            <a:graphic>
              <a:graphicData uri="http://schemas.openxmlformats.org/presentationml/2006/ole">
                <p:oleObj spid="_x0000_s12302" name="Clip" r:id="rId11" imgW="1165320" imgH="924120" progId="MS_ClipArt_Gallery.2">
                  <p:embed/>
                </p:oleObj>
              </a:graphicData>
            </a:graphic>
          </p:graphicFrame>
          <p:graphicFrame>
            <p:nvGraphicFramePr>
              <p:cNvPr id="36036" name="Object 196"/>
              <p:cNvGraphicFramePr>
                <a:graphicFrameLocks noChangeAspect="1"/>
              </p:cNvGraphicFramePr>
              <p:nvPr/>
            </p:nvGraphicFramePr>
            <p:xfrm>
              <a:off x="4080" y="2640"/>
              <a:ext cx="446" cy="354"/>
            </p:xfrm>
            <a:graphic>
              <a:graphicData uri="http://schemas.openxmlformats.org/presentationml/2006/ole">
                <p:oleObj spid="_x0000_s12303" name="Clip" r:id="rId12" imgW="1165320" imgH="924120" progId="MS_ClipArt_Gallery.2">
                  <p:embed/>
                </p:oleObj>
              </a:graphicData>
            </a:graphic>
          </p:graphicFrame>
          <p:graphicFrame>
            <p:nvGraphicFramePr>
              <p:cNvPr id="36037" name="Object 197"/>
              <p:cNvGraphicFramePr>
                <a:graphicFrameLocks noChangeAspect="1"/>
              </p:cNvGraphicFramePr>
              <p:nvPr/>
            </p:nvGraphicFramePr>
            <p:xfrm>
              <a:off x="3600" y="3216"/>
              <a:ext cx="446" cy="354"/>
            </p:xfrm>
            <a:graphic>
              <a:graphicData uri="http://schemas.openxmlformats.org/presentationml/2006/ole">
                <p:oleObj spid="_x0000_s12304" name="Clip" r:id="rId13" imgW="1165320" imgH="924120" progId="MS_ClipArt_Gallery.2">
                  <p:embed/>
                </p:oleObj>
              </a:graphicData>
            </a:graphic>
          </p:graphicFrame>
        </p:grpSp>
        <p:grpSp>
          <p:nvGrpSpPr>
            <p:cNvPr id="11" name="Group 198"/>
            <p:cNvGrpSpPr>
              <a:grpSpLocks/>
            </p:cNvGrpSpPr>
            <p:nvPr/>
          </p:nvGrpSpPr>
          <p:grpSpPr bwMode="auto">
            <a:xfrm>
              <a:off x="816" y="2448"/>
              <a:ext cx="1694" cy="1023"/>
              <a:chOff x="816" y="2448"/>
              <a:chExt cx="1694" cy="1023"/>
            </a:xfrm>
          </p:grpSpPr>
          <p:grpSp>
            <p:nvGrpSpPr>
              <p:cNvPr id="12" name="Group 199"/>
              <p:cNvGrpSpPr>
                <a:grpSpLocks/>
              </p:cNvGrpSpPr>
              <p:nvPr/>
            </p:nvGrpSpPr>
            <p:grpSpPr bwMode="auto">
              <a:xfrm flipH="1">
                <a:off x="816" y="2547"/>
                <a:ext cx="446" cy="351"/>
                <a:chOff x="816" y="2547"/>
                <a:chExt cx="446" cy="351"/>
              </a:xfrm>
            </p:grpSpPr>
            <p:sp>
              <p:nvSpPr>
                <p:cNvPr id="36040" name="Freeform 200"/>
                <p:cNvSpPr>
                  <a:spLocks/>
                </p:cNvSpPr>
                <p:nvPr/>
              </p:nvSpPr>
              <p:spPr bwMode="auto">
                <a:xfrm>
                  <a:off x="816" y="2547"/>
                  <a:ext cx="172" cy="341"/>
                </a:xfrm>
                <a:custGeom>
                  <a:avLst/>
                  <a:gdLst/>
                  <a:ahLst/>
                  <a:cxnLst>
                    <a:cxn ang="0">
                      <a:pos x="398" y="128"/>
                    </a:cxn>
                    <a:cxn ang="0">
                      <a:pos x="379" y="103"/>
                    </a:cxn>
                    <a:cxn ang="0">
                      <a:pos x="354" y="81"/>
                    </a:cxn>
                    <a:cxn ang="0">
                      <a:pos x="329" y="63"/>
                    </a:cxn>
                    <a:cxn ang="0">
                      <a:pos x="312" y="54"/>
                    </a:cxn>
                    <a:cxn ang="0">
                      <a:pos x="275" y="46"/>
                    </a:cxn>
                    <a:cxn ang="0">
                      <a:pos x="238" y="16"/>
                    </a:cxn>
                    <a:cxn ang="0">
                      <a:pos x="207" y="1"/>
                    </a:cxn>
                    <a:cxn ang="0">
                      <a:pos x="170" y="17"/>
                    </a:cxn>
                    <a:cxn ang="0">
                      <a:pos x="143" y="6"/>
                    </a:cxn>
                    <a:cxn ang="0">
                      <a:pos x="115" y="36"/>
                    </a:cxn>
                    <a:cxn ang="0">
                      <a:pos x="106" y="53"/>
                    </a:cxn>
                    <a:cxn ang="0">
                      <a:pos x="146" y="50"/>
                    </a:cxn>
                    <a:cxn ang="0">
                      <a:pos x="133" y="84"/>
                    </a:cxn>
                    <a:cxn ang="0">
                      <a:pos x="110" y="115"/>
                    </a:cxn>
                    <a:cxn ang="0">
                      <a:pos x="88" y="138"/>
                    </a:cxn>
                    <a:cxn ang="0">
                      <a:pos x="59" y="165"/>
                    </a:cxn>
                    <a:cxn ang="0">
                      <a:pos x="0" y="205"/>
                    </a:cxn>
                    <a:cxn ang="0">
                      <a:pos x="13" y="237"/>
                    </a:cxn>
                    <a:cxn ang="0">
                      <a:pos x="75" y="253"/>
                    </a:cxn>
                    <a:cxn ang="0">
                      <a:pos x="113" y="251"/>
                    </a:cxn>
                    <a:cxn ang="0">
                      <a:pos x="107" y="261"/>
                    </a:cxn>
                    <a:cxn ang="0">
                      <a:pos x="83" y="282"/>
                    </a:cxn>
                    <a:cxn ang="0">
                      <a:pos x="61" y="304"/>
                    </a:cxn>
                    <a:cxn ang="0">
                      <a:pos x="51" y="330"/>
                    </a:cxn>
                    <a:cxn ang="0">
                      <a:pos x="62" y="374"/>
                    </a:cxn>
                    <a:cxn ang="0">
                      <a:pos x="65" y="428"/>
                    </a:cxn>
                    <a:cxn ang="0">
                      <a:pos x="82" y="462"/>
                    </a:cxn>
                    <a:cxn ang="0">
                      <a:pos x="99" y="552"/>
                    </a:cxn>
                    <a:cxn ang="0">
                      <a:pos x="123" y="587"/>
                    </a:cxn>
                    <a:cxn ang="0">
                      <a:pos x="154" y="615"/>
                    </a:cxn>
                    <a:cxn ang="0">
                      <a:pos x="177" y="644"/>
                    </a:cxn>
                    <a:cxn ang="0">
                      <a:pos x="207" y="693"/>
                    </a:cxn>
                    <a:cxn ang="0">
                      <a:pos x="241" y="720"/>
                    </a:cxn>
                    <a:cxn ang="0">
                      <a:pos x="271" y="747"/>
                    </a:cxn>
                    <a:cxn ang="0">
                      <a:pos x="293" y="770"/>
                    </a:cxn>
                    <a:cxn ang="0">
                      <a:pos x="310" y="844"/>
                    </a:cxn>
                    <a:cxn ang="0">
                      <a:pos x="306" y="923"/>
                    </a:cxn>
                    <a:cxn ang="0">
                      <a:pos x="279" y="934"/>
                    </a:cxn>
                    <a:cxn ang="0">
                      <a:pos x="263" y="976"/>
                    </a:cxn>
                    <a:cxn ang="0">
                      <a:pos x="291" y="978"/>
                    </a:cxn>
                    <a:cxn ang="0">
                      <a:pos x="290" y="1009"/>
                    </a:cxn>
                    <a:cxn ang="0">
                      <a:pos x="322" y="1022"/>
                    </a:cxn>
                    <a:cxn ang="0">
                      <a:pos x="361" y="1003"/>
                    </a:cxn>
                    <a:cxn ang="0">
                      <a:pos x="409" y="967"/>
                    </a:cxn>
                    <a:cxn ang="0">
                      <a:pos x="455" y="914"/>
                    </a:cxn>
                    <a:cxn ang="0">
                      <a:pos x="475" y="866"/>
                    </a:cxn>
                    <a:cxn ang="0">
                      <a:pos x="502" y="818"/>
                    </a:cxn>
                    <a:cxn ang="0">
                      <a:pos x="488" y="714"/>
                    </a:cxn>
                    <a:cxn ang="0">
                      <a:pos x="362" y="660"/>
                    </a:cxn>
                    <a:cxn ang="0">
                      <a:pos x="340" y="528"/>
                    </a:cxn>
                    <a:cxn ang="0">
                      <a:pos x="433" y="370"/>
                    </a:cxn>
                    <a:cxn ang="0">
                      <a:pos x="457" y="217"/>
                    </a:cxn>
                  </a:cxnLst>
                  <a:rect l="0" t="0" r="r" b="b"/>
                  <a:pathLst>
                    <a:path w="514" h="1024">
                      <a:moveTo>
                        <a:pt x="452" y="203"/>
                      </a:moveTo>
                      <a:lnTo>
                        <a:pt x="454" y="199"/>
                      </a:lnTo>
                      <a:lnTo>
                        <a:pt x="414" y="154"/>
                      </a:lnTo>
                      <a:lnTo>
                        <a:pt x="420" y="147"/>
                      </a:lnTo>
                      <a:lnTo>
                        <a:pt x="398" y="128"/>
                      </a:lnTo>
                      <a:lnTo>
                        <a:pt x="397" y="126"/>
                      </a:lnTo>
                      <a:lnTo>
                        <a:pt x="395" y="122"/>
                      </a:lnTo>
                      <a:lnTo>
                        <a:pt x="390" y="117"/>
                      </a:lnTo>
                      <a:lnTo>
                        <a:pt x="385" y="111"/>
                      </a:lnTo>
                      <a:lnTo>
                        <a:pt x="379" y="103"/>
                      </a:lnTo>
                      <a:lnTo>
                        <a:pt x="373" y="96"/>
                      </a:lnTo>
                      <a:lnTo>
                        <a:pt x="364" y="90"/>
                      </a:lnTo>
                      <a:lnTo>
                        <a:pt x="356" y="84"/>
                      </a:lnTo>
                      <a:lnTo>
                        <a:pt x="356" y="83"/>
                      </a:lnTo>
                      <a:lnTo>
                        <a:pt x="354" y="81"/>
                      </a:lnTo>
                      <a:lnTo>
                        <a:pt x="352" y="78"/>
                      </a:lnTo>
                      <a:lnTo>
                        <a:pt x="347" y="74"/>
                      </a:lnTo>
                      <a:lnTo>
                        <a:pt x="342" y="71"/>
                      </a:lnTo>
                      <a:lnTo>
                        <a:pt x="336" y="67"/>
                      </a:lnTo>
                      <a:lnTo>
                        <a:pt x="329" y="63"/>
                      </a:lnTo>
                      <a:lnTo>
                        <a:pt x="320" y="61"/>
                      </a:lnTo>
                      <a:lnTo>
                        <a:pt x="320" y="60"/>
                      </a:lnTo>
                      <a:lnTo>
                        <a:pt x="318" y="59"/>
                      </a:lnTo>
                      <a:lnTo>
                        <a:pt x="315" y="57"/>
                      </a:lnTo>
                      <a:lnTo>
                        <a:pt x="312" y="54"/>
                      </a:lnTo>
                      <a:lnTo>
                        <a:pt x="305" y="52"/>
                      </a:lnTo>
                      <a:lnTo>
                        <a:pt x="298" y="50"/>
                      </a:lnTo>
                      <a:lnTo>
                        <a:pt x="289" y="48"/>
                      </a:lnTo>
                      <a:lnTo>
                        <a:pt x="277" y="47"/>
                      </a:lnTo>
                      <a:lnTo>
                        <a:pt x="275" y="46"/>
                      </a:lnTo>
                      <a:lnTo>
                        <a:pt x="271" y="41"/>
                      </a:lnTo>
                      <a:lnTo>
                        <a:pt x="265" y="36"/>
                      </a:lnTo>
                      <a:lnTo>
                        <a:pt x="256" y="30"/>
                      </a:lnTo>
                      <a:lnTo>
                        <a:pt x="248" y="22"/>
                      </a:lnTo>
                      <a:lnTo>
                        <a:pt x="238" y="16"/>
                      </a:lnTo>
                      <a:lnTo>
                        <a:pt x="231" y="10"/>
                      </a:lnTo>
                      <a:lnTo>
                        <a:pt x="225" y="5"/>
                      </a:lnTo>
                      <a:lnTo>
                        <a:pt x="219" y="1"/>
                      </a:lnTo>
                      <a:lnTo>
                        <a:pt x="213" y="0"/>
                      </a:lnTo>
                      <a:lnTo>
                        <a:pt x="207" y="1"/>
                      </a:lnTo>
                      <a:lnTo>
                        <a:pt x="199" y="5"/>
                      </a:lnTo>
                      <a:lnTo>
                        <a:pt x="192" y="8"/>
                      </a:lnTo>
                      <a:lnTo>
                        <a:pt x="185" y="12"/>
                      </a:lnTo>
                      <a:lnTo>
                        <a:pt x="177" y="15"/>
                      </a:lnTo>
                      <a:lnTo>
                        <a:pt x="170" y="17"/>
                      </a:lnTo>
                      <a:lnTo>
                        <a:pt x="168" y="15"/>
                      </a:lnTo>
                      <a:lnTo>
                        <a:pt x="162" y="12"/>
                      </a:lnTo>
                      <a:lnTo>
                        <a:pt x="153" y="8"/>
                      </a:lnTo>
                      <a:lnTo>
                        <a:pt x="144" y="5"/>
                      </a:lnTo>
                      <a:lnTo>
                        <a:pt x="143" y="6"/>
                      </a:lnTo>
                      <a:lnTo>
                        <a:pt x="141" y="10"/>
                      </a:lnTo>
                      <a:lnTo>
                        <a:pt x="136" y="15"/>
                      </a:lnTo>
                      <a:lnTo>
                        <a:pt x="130" y="21"/>
                      </a:lnTo>
                      <a:lnTo>
                        <a:pt x="124" y="29"/>
                      </a:lnTo>
                      <a:lnTo>
                        <a:pt x="115" y="36"/>
                      </a:lnTo>
                      <a:lnTo>
                        <a:pt x="106" y="43"/>
                      </a:lnTo>
                      <a:lnTo>
                        <a:pt x="97" y="50"/>
                      </a:lnTo>
                      <a:lnTo>
                        <a:pt x="98" y="50"/>
                      </a:lnTo>
                      <a:lnTo>
                        <a:pt x="101" y="52"/>
                      </a:lnTo>
                      <a:lnTo>
                        <a:pt x="106" y="53"/>
                      </a:lnTo>
                      <a:lnTo>
                        <a:pt x="113" y="54"/>
                      </a:lnTo>
                      <a:lnTo>
                        <a:pt x="121" y="55"/>
                      </a:lnTo>
                      <a:lnTo>
                        <a:pt x="129" y="55"/>
                      </a:lnTo>
                      <a:lnTo>
                        <a:pt x="138" y="53"/>
                      </a:lnTo>
                      <a:lnTo>
                        <a:pt x="146" y="50"/>
                      </a:lnTo>
                      <a:lnTo>
                        <a:pt x="149" y="69"/>
                      </a:lnTo>
                      <a:lnTo>
                        <a:pt x="148" y="70"/>
                      </a:lnTo>
                      <a:lnTo>
                        <a:pt x="145" y="73"/>
                      </a:lnTo>
                      <a:lnTo>
                        <a:pt x="140" y="78"/>
                      </a:lnTo>
                      <a:lnTo>
                        <a:pt x="133" y="84"/>
                      </a:lnTo>
                      <a:lnTo>
                        <a:pt x="127" y="91"/>
                      </a:lnTo>
                      <a:lnTo>
                        <a:pt x="121" y="99"/>
                      </a:lnTo>
                      <a:lnTo>
                        <a:pt x="115" y="106"/>
                      </a:lnTo>
                      <a:lnTo>
                        <a:pt x="111" y="114"/>
                      </a:lnTo>
                      <a:lnTo>
                        <a:pt x="110" y="115"/>
                      </a:lnTo>
                      <a:lnTo>
                        <a:pt x="108" y="117"/>
                      </a:lnTo>
                      <a:lnTo>
                        <a:pt x="104" y="121"/>
                      </a:lnTo>
                      <a:lnTo>
                        <a:pt x="99" y="126"/>
                      </a:lnTo>
                      <a:lnTo>
                        <a:pt x="93" y="133"/>
                      </a:lnTo>
                      <a:lnTo>
                        <a:pt x="88" y="138"/>
                      </a:lnTo>
                      <a:lnTo>
                        <a:pt x="84" y="144"/>
                      </a:lnTo>
                      <a:lnTo>
                        <a:pt x="80" y="150"/>
                      </a:lnTo>
                      <a:lnTo>
                        <a:pt x="76" y="155"/>
                      </a:lnTo>
                      <a:lnTo>
                        <a:pt x="68" y="160"/>
                      </a:lnTo>
                      <a:lnTo>
                        <a:pt x="59" y="165"/>
                      </a:lnTo>
                      <a:lnTo>
                        <a:pt x="47" y="172"/>
                      </a:lnTo>
                      <a:lnTo>
                        <a:pt x="36" y="179"/>
                      </a:lnTo>
                      <a:lnTo>
                        <a:pt x="23" y="186"/>
                      </a:lnTo>
                      <a:lnTo>
                        <a:pt x="12" y="196"/>
                      </a:lnTo>
                      <a:lnTo>
                        <a:pt x="0" y="205"/>
                      </a:lnTo>
                      <a:lnTo>
                        <a:pt x="0" y="207"/>
                      </a:lnTo>
                      <a:lnTo>
                        <a:pt x="1" y="213"/>
                      </a:lnTo>
                      <a:lnTo>
                        <a:pt x="4" y="220"/>
                      </a:lnTo>
                      <a:lnTo>
                        <a:pt x="11" y="226"/>
                      </a:lnTo>
                      <a:lnTo>
                        <a:pt x="13" y="237"/>
                      </a:lnTo>
                      <a:lnTo>
                        <a:pt x="19" y="245"/>
                      </a:lnTo>
                      <a:lnTo>
                        <a:pt x="30" y="250"/>
                      </a:lnTo>
                      <a:lnTo>
                        <a:pt x="44" y="254"/>
                      </a:lnTo>
                      <a:lnTo>
                        <a:pt x="59" y="254"/>
                      </a:lnTo>
                      <a:lnTo>
                        <a:pt x="75" y="253"/>
                      </a:lnTo>
                      <a:lnTo>
                        <a:pt x="87" y="250"/>
                      </a:lnTo>
                      <a:lnTo>
                        <a:pt x="98" y="246"/>
                      </a:lnTo>
                      <a:lnTo>
                        <a:pt x="100" y="247"/>
                      </a:lnTo>
                      <a:lnTo>
                        <a:pt x="105" y="249"/>
                      </a:lnTo>
                      <a:lnTo>
                        <a:pt x="113" y="251"/>
                      </a:lnTo>
                      <a:lnTo>
                        <a:pt x="124" y="251"/>
                      </a:lnTo>
                      <a:lnTo>
                        <a:pt x="123" y="253"/>
                      </a:lnTo>
                      <a:lnTo>
                        <a:pt x="119" y="255"/>
                      </a:lnTo>
                      <a:lnTo>
                        <a:pt x="113" y="257"/>
                      </a:lnTo>
                      <a:lnTo>
                        <a:pt x="107" y="261"/>
                      </a:lnTo>
                      <a:lnTo>
                        <a:pt x="101" y="265"/>
                      </a:lnTo>
                      <a:lnTo>
                        <a:pt x="94" y="270"/>
                      </a:lnTo>
                      <a:lnTo>
                        <a:pt x="88" y="276"/>
                      </a:lnTo>
                      <a:lnTo>
                        <a:pt x="84" y="281"/>
                      </a:lnTo>
                      <a:lnTo>
                        <a:pt x="83" y="282"/>
                      </a:lnTo>
                      <a:lnTo>
                        <a:pt x="81" y="284"/>
                      </a:lnTo>
                      <a:lnTo>
                        <a:pt x="77" y="287"/>
                      </a:lnTo>
                      <a:lnTo>
                        <a:pt x="71" y="292"/>
                      </a:lnTo>
                      <a:lnTo>
                        <a:pt x="66" y="298"/>
                      </a:lnTo>
                      <a:lnTo>
                        <a:pt x="61" y="304"/>
                      </a:lnTo>
                      <a:lnTo>
                        <a:pt x="57" y="310"/>
                      </a:lnTo>
                      <a:lnTo>
                        <a:pt x="53" y="317"/>
                      </a:lnTo>
                      <a:lnTo>
                        <a:pt x="62" y="317"/>
                      </a:lnTo>
                      <a:lnTo>
                        <a:pt x="59" y="321"/>
                      </a:lnTo>
                      <a:lnTo>
                        <a:pt x="51" y="330"/>
                      </a:lnTo>
                      <a:lnTo>
                        <a:pt x="45" y="345"/>
                      </a:lnTo>
                      <a:lnTo>
                        <a:pt x="44" y="361"/>
                      </a:lnTo>
                      <a:lnTo>
                        <a:pt x="56" y="361"/>
                      </a:lnTo>
                      <a:lnTo>
                        <a:pt x="56" y="379"/>
                      </a:lnTo>
                      <a:lnTo>
                        <a:pt x="62" y="374"/>
                      </a:lnTo>
                      <a:lnTo>
                        <a:pt x="61" y="380"/>
                      </a:lnTo>
                      <a:lnTo>
                        <a:pt x="58" y="393"/>
                      </a:lnTo>
                      <a:lnTo>
                        <a:pt x="57" y="411"/>
                      </a:lnTo>
                      <a:lnTo>
                        <a:pt x="59" y="428"/>
                      </a:lnTo>
                      <a:lnTo>
                        <a:pt x="65" y="428"/>
                      </a:lnTo>
                      <a:lnTo>
                        <a:pt x="65" y="431"/>
                      </a:lnTo>
                      <a:lnTo>
                        <a:pt x="65" y="439"/>
                      </a:lnTo>
                      <a:lnTo>
                        <a:pt x="67" y="453"/>
                      </a:lnTo>
                      <a:lnTo>
                        <a:pt x="71" y="468"/>
                      </a:lnTo>
                      <a:lnTo>
                        <a:pt x="82" y="462"/>
                      </a:lnTo>
                      <a:lnTo>
                        <a:pt x="84" y="510"/>
                      </a:lnTo>
                      <a:lnTo>
                        <a:pt x="93" y="525"/>
                      </a:lnTo>
                      <a:lnTo>
                        <a:pt x="94" y="529"/>
                      </a:lnTo>
                      <a:lnTo>
                        <a:pt x="96" y="538"/>
                      </a:lnTo>
                      <a:lnTo>
                        <a:pt x="99" y="552"/>
                      </a:lnTo>
                      <a:lnTo>
                        <a:pt x="104" y="564"/>
                      </a:lnTo>
                      <a:lnTo>
                        <a:pt x="111" y="562"/>
                      </a:lnTo>
                      <a:lnTo>
                        <a:pt x="112" y="567"/>
                      </a:lnTo>
                      <a:lnTo>
                        <a:pt x="117" y="576"/>
                      </a:lnTo>
                      <a:lnTo>
                        <a:pt x="123" y="587"/>
                      </a:lnTo>
                      <a:lnTo>
                        <a:pt x="131" y="593"/>
                      </a:lnTo>
                      <a:lnTo>
                        <a:pt x="142" y="616"/>
                      </a:lnTo>
                      <a:lnTo>
                        <a:pt x="151" y="610"/>
                      </a:lnTo>
                      <a:lnTo>
                        <a:pt x="152" y="611"/>
                      </a:lnTo>
                      <a:lnTo>
                        <a:pt x="154" y="615"/>
                      </a:lnTo>
                      <a:lnTo>
                        <a:pt x="157" y="620"/>
                      </a:lnTo>
                      <a:lnTo>
                        <a:pt x="162" y="626"/>
                      </a:lnTo>
                      <a:lnTo>
                        <a:pt x="167" y="633"/>
                      </a:lnTo>
                      <a:lnTo>
                        <a:pt x="172" y="639"/>
                      </a:lnTo>
                      <a:lnTo>
                        <a:pt x="177" y="644"/>
                      </a:lnTo>
                      <a:lnTo>
                        <a:pt x="183" y="647"/>
                      </a:lnTo>
                      <a:lnTo>
                        <a:pt x="184" y="653"/>
                      </a:lnTo>
                      <a:lnTo>
                        <a:pt x="189" y="664"/>
                      </a:lnTo>
                      <a:lnTo>
                        <a:pt x="196" y="679"/>
                      </a:lnTo>
                      <a:lnTo>
                        <a:pt x="207" y="693"/>
                      </a:lnTo>
                      <a:lnTo>
                        <a:pt x="211" y="681"/>
                      </a:lnTo>
                      <a:lnTo>
                        <a:pt x="212" y="685"/>
                      </a:lnTo>
                      <a:lnTo>
                        <a:pt x="217" y="695"/>
                      </a:lnTo>
                      <a:lnTo>
                        <a:pt x="227" y="707"/>
                      </a:lnTo>
                      <a:lnTo>
                        <a:pt x="241" y="720"/>
                      </a:lnTo>
                      <a:lnTo>
                        <a:pt x="244" y="723"/>
                      </a:lnTo>
                      <a:lnTo>
                        <a:pt x="250" y="730"/>
                      </a:lnTo>
                      <a:lnTo>
                        <a:pt x="258" y="740"/>
                      </a:lnTo>
                      <a:lnTo>
                        <a:pt x="270" y="746"/>
                      </a:lnTo>
                      <a:lnTo>
                        <a:pt x="271" y="747"/>
                      </a:lnTo>
                      <a:lnTo>
                        <a:pt x="272" y="749"/>
                      </a:lnTo>
                      <a:lnTo>
                        <a:pt x="275" y="754"/>
                      </a:lnTo>
                      <a:lnTo>
                        <a:pt x="280" y="759"/>
                      </a:lnTo>
                      <a:lnTo>
                        <a:pt x="285" y="764"/>
                      </a:lnTo>
                      <a:lnTo>
                        <a:pt x="293" y="770"/>
                      </a:lnTo>
                      <a:lnTo>
                        <a:pt x="300" y="777"/>
                      </a:lnTo>
                      <a:lnTo>
                        <a:pt x="310" y="782"/>
                      </a:lnTo>
                      <a:lnTo>
                        <a:pt x="310" y="790"/>
                      </a:lnTo>
                      <a:lnTo>
                        <a:pt x="309" y="812"/>
                      </a:lnTo>
                      <a:lnTo>
                        <a:pt x="310" y="844"/>
                      </a:lnTo>
                      <a:lnTo>
                        <a:pt x="314" y="878"/>
                      </a:lnTo>
                      <a:lnTo>
                        <a:pt x="313" y="882"/>
                      </a:lnTo>
                      <a:lnTo>
                        <a:pt x="311" y="891"/>
                      </a:lnTo>
                      <a:lnTo>
                        <a:pt x="308" y="906"/>
                      </a:lnTo>
                      <a:lnTo>
                        <a:pt x="306" y="923"/>
                      </a:lnTo>
                      <a:lnTo>
                        <a:pt x="305" y="923"/>
                      </a:lnTo>
                      <a:lnTo>
                        <a:pt x="301" y="923"/>
                      </a:lnTo>
                      <a:lnTo>
                        <a:pt x="295" y="925"/>
                      </a:lnTo>
                      <a:lnTo>
                        <a:pt x="288" y="928"/>
                      </a:lnTo>
                      <a:lnTo>
                        <a:pt x="279" y="934"/>
                      </a:lnTo>
                      <a:lnTo>
                        <a:pt x="271" y="943"/>
                      </a:lnTo>
                      <a:lnTo>
                        <a:pt x="262" y="956"/>
                      </a:lnTo>
                      <a:lnTo>
                        <a:pt x="256" y="974"/>
                      </a:lnTo>
                      <a:lnTo>
                        <a:pt x="258" y="975"/>
                      </a:lnTo>
                      <a:lnTo>
                        <a:pt x="263" y="976"/>
                      </a:lnTo>
                      <a:lnTo>
                        <a:pt x="271" y="976"/>
                      </a:lnTo>
                      <a:lnTo>
                        <a:pt x="277" y="971"/>
                      </a:lnTo>
                      <a:lnTo>
                        <a:pt x="278" y="973"/>
                      </a:lnTo>
                      <a:lnTo>
                        <a:pt x="283" y="976"/>
                      </a:lnTo>
                      <a:lnTo>
                        <a:pt x="291" y="978"/>
                      </a:lnTo>
                      <a:lnTo>
                        <a:pt x="300" y="978"/>
                      </a:lnTo>
                      <a:lnTo>
                        <a:pt x="299" y="980"/>
                      </a:lnTo>
                      <a:lnTo>
                        <a:pt x="295" y="987"/>
                      </a:lnTo>
                      <a:lnTo>
                        <a:pt x="292" y="997"/>
                      </a:lnTo>
                      <a:lnTo>
                        <a:pt x="290" y="1009"/>
                      </a:lnTo>
                      <a:lnTo>
                        <a:pt x="297" y="1020"/>
                      </a:lnTo>
                      <a:lnTo>
                        <a:pt x="311" y="1018"/>
                      </a:lnTo>
                      <a:lnTo>
                        <a:pt x="312" y="1019"/>
                      </a:lnTo>
                      <a:lnTo>
                        <a:pt x="316" y="1020"/>
                      </a:lnTo>
                      <a:lnTo>
                        <a:pt x="322" y="1022"/>
                      </a:lnTo>
                      <a:lnTo>
                        <a:pt x="331" y="1024"/>
                      </a:lnTo>
                      <a:lnTo>
                        <a:pt x="333" y="1021"/>
                      </a:lnTo>
                      <a:lnTo>
                        <a:pt x="340" y="1017"/>
                      </a:lnTo>
                      <a:lnTo>
                        <a:pt x="350" y="1011"/>
                      </a:lnTo>
                      <a:lnTo>
                        <a:pt x="361" y="1003"/>
                      </a:lnTo>
                      <a:lnTo>
                        <a:pt x="374" y="992"/>
                      </a:lnTo>
                      <a:lnTo>
                        <a:pt x="385" y="982"/>
                      </a:lnTo>
                      <a:lnTo>
                        <a:pt x="396" y="971"/>
                      </a:lnTo>
                      <a:lnTo>
                        <a:pt x="403" y="961"/>
                      </a:lnTo>
                      <a:lnTo>
                        <a:pt x="409" y="967"/>
                      </a:lnTo>
                      <a:lnTo>
                        <a:pt x="425" y="941"/>
                      </a:lnTo>
                      <a:lnTo>
                        <a:pt x="439" y="950"/>
                      </a:lnTo>
                      <a:lnTo>
                        <a:pt x="442" y="946"/>
                      </a:lnTo>
                      <a:lnTo>
                        <a:pt x="448" y="933"/>
                      </a:lnTo>
                      <a:lnTo>
                        <a:pt x="455" y="914"/>
                      </a:lnTo>
                      <a:lnTo>
                        <a:pt x="458" y="891"/>
                      </a:lnTo>
                      <a:lnTo>
                        <a:pt x="469" y="895"/>
                      </a:lnTo>
                      <a:lnTo>
                        <a:pt x="470" y="891"/>
                      </a:lnTo>
                      <a:lnTo>
                        <a:pt x="473" y="881"/>
                      </a:lnTo>
                      <a:lnTo>
                        <a:pt x="475" y="866"/>
                      </a:lnTo>
                      <a:lnTo>
                        <a:pt x="476" y="850"/>
                      </a:lnTo>
                      <a:lnTo>
                        <a:pt x="493" y="854"/>
                      </a:lnTo>
                      <a:lnTo>
                        <a:pt x="495" y="849"/>
                      </a:lnTo>
                      <a:lnTo>
                        <a:pt x="500" y="834"/>
                      </a:lnTo>
                      <a:lnTo>
                        <a:pt x="502" y="818"/>
                      </a:lnTo>
                      <a:lnTo>
                        <a:pt x="501" y="802"/>
                      </a:lnTo>
                      <a:lnTo>
                        <a:pt x="514" y="806"/>
                      </a:lnTo>
                      <a:lnTo>
                        <a:pt x="510" y="771"/>
                      </a:lnTo>
                      <a:lnTo>
                        <a:pt x="501" y="740"/>
                      </a:lnTo>
                      <a:lnTo>
                        <a:pt x="488" y="714"/>
                      </a:lnTo>
                      <a:lnTo>
                        <a:pt x="470" y="691"/>
                      </a:lnTo>
                      <a:lnTo>
                        <a:pt x="449" y="674"/>
                      </a:lnTo>
                      <a:lnTo>
                        <a:pt x="424" y="662"/>
                      </a:lnTo>
                      <a:lnTo>
                        <a:pt x="395" y="658"/>
                      </a:lnTo>
                      <a:lnTo>
                        <a:pt x="362" y="660"/>
                      </a:lnTo>
                      <a:lnTo>
                        <a:pt x="354" y="641"/>
                      </a:lnTo>
                      <a:lnTo>
                        <a:pt x="346" y="617"/>
                      </a:lnTo>
                      <a:lnTo>
                        <a:pt x="341" y="589"/>
                      </a:lnTo>
                      <a:lnTo>
                        <a:pt x="339" y="558"/>
                      </a:lnTo>
                      <a:lnTo>
                        <a:pt x="340" y="528"/>
                      </a:lnTo>
                      <a:lnTo>
                        <a:pt x="346" y="499"/>
                      </a:lnTo>
                      <a:lnTo>
                        <a:pt x="357" y="475"/>
                      </a:lnTo>
                      <a:lnTo>
                        <a:pt x="375" y="457"/>
                      </a:lnTo>
                      <a:lnTo>
                        <a:pt x="409" y="412"/>
                      </a:lnTo>
                      <a:lnTo>
                        <a:pt x="433" y="370"/>
                      </a:lnTo>
                      <a:lnTo>
                        <a:pt x="449" y="331"/>
                      </a:lnTo>
                      <a:lnTo>
                        <a:pt x="458" y="296"/>
                      </a:lnTo>
                      <a:lnTo>
                        <a:pt x="460" y="264"/>
                      </a:lnTo>
                      <a:lnTo>
                        <a:pt x="460" y="238"/>
                      </a:lnTo>
                      <a:lnTo>
                        <a:pt x="457" y="217"/>
                      </a:lnTo>
                      <a:lnTo>
                        <a:pt x="452" y="203"/>
                      </a:lnTo>
                      <a:close/>
                    </a:path>
                  </a:pathLst>
                </a:custGeom>
                <a:solidFill>
                  <a:srgbClr val="000000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6041" name="Freeform 201"/>
                <p:cNvSpPr>
                  <a:spLocks/>
                </p:cNvSpPr>
                <p:nvPr/>
              </p:nvSpPr>
              <p:spPr bwMode="auto">
                <a:xfrm>
                  <a:off x="929" y="2614"/>
                  <a:ext cx="333" cy="284"/>
                </a:xfrm>
                <a:custGeom>
                  <a:avLst/>
                  <a:gdLst/>
                  <a:ahLst/>
                  <a:cxnLst>
                    <a:cxn ang="0">
                      <a:pos x="0" y="355"/>
                    </a:cxn>
                    <a:cxn ang="0">
                      <a:pos x="56" y="455"/>
                    </a:cxn>
                    <a:cxn ang="0">
                      <a:pos x="162" y="537"/>
                    </a:cxn>
                    <a:cxn ang="0">
                      <a:pos x="187" y="564"/>
                    </a:cxn>
                    <a:cxn ang="0">
                      <a:pos x="255" y="523"/>
                    </a:cxn>
                    <a:cxn ang="0">
                      <a:pos x="310" y="503"/>
                    </a:cxn>
                    <a:cxn ang="0">
                      <a:pos x="333" y="501"/>
                    </a:cxn>
                    <a:cxn ang="0">
                      <a:pos x="357" y="492"/>
                    </a:cxn>
                    <a:cxn ang="0">
                      <a:pos x="409" y="477"/>
                    </a:cxn>
                    <a:cxn ang="0">
                      <a:pos x="432" y="520"/>
                    </a:cxn>
                    <a:cxn ang="0">
                      <a:pos x="467" y="534"/>
                    </a:cxn>
                    <a:cxn ang="0">
                      <a:pos x="494" y="561"/>
                    </a:cxn>
                    <a:cxn ang="0">
                      <a:pos x="515" y="565"/>
                    </a:cxn>
                    <a:cxn ang="0">
                      <a:pos x="546" y="586"/>
                    </a:cxn>
                    <a:cxn ang="0">
                      <a:pos x="570" y="633"/>
                    </a:cxn>
                    <a:cxn ang="0">
                      <a:pos x="577" y="687"/>
                    </a:cxn>
                    <a:cxn ang="0">
                      <a:pos x="523" y="729"/>
                    </a:cxn>
                    <a:cxn ang="0">
                      <a:pos x="521" y="771"/>
                    </a:cxn>
                    <a:cxn ang="0">
                      <a:pos x="559" y="769"/>
                    </a:cxn>
                    <a:cxn ang="0">
                      <a:pos x="579" y="755"/>
                    </a:cxn>
                    <a:cxn ang="0">
                      <a:pos x="607" y="726"/>
                    </a:cxn>
                    <a:cxn ang="0">
                      <a:pos x="640" y="638"/>
                    </a:cxn>
                    <a:cxn ang="0">
                      <a:pos x="697" y="781"/>
                    </a:cxn>
                    <a:cxn ang="0">
                      <a:pos x="673" y="811"/>
                    </a:cxn>
                    <a:cxn ang="0">
                      <a:pos x="666" y="850"/>
                    </a:cxn>
                    <a:cxn ang="0">
                      <a:pos x="680" y="850"/>
                    </a:cxn>
                    <a:cxn ang="0">
                      <a:pos x="703" y="839"/>
                    </a:cxn>
                    <a:cxn ang="0">
                      <a:pos x="724" y="833"/>
                    </a:cxn>
                    <a:cxn ang="0">
                      <a:pos x="760" y="785"/>
                    </a:cxn>
                    <a:cxn ang="0">
                      <a:pos x="770" y="629"/>
                    </a:cxn>
                    <a:cxn ang="0">
                      <a:pos x="833" y="649"/>
                    </a:cxn>
                    <a:cxn ang="0">
                      <a:pos x="903" y="637"/>
                    </a:cxn>
                    <a:cxn ang="0">
                      <a:pos x="948" y="621"/>
                    </a:cxn>
                    <a:cxn ang="0">
                      <a:pos x="977" y="600"/>
                    </a:cxn>
                    <a:cxn ang="0">
                      <a:pos x="953" y="599"/>
                    </a:cxn>
                    <a:cxn ang="0">
                      <a:pos x="973" y="573"/>
                    </a:cxn>
                    <a:cxn ang="0">
                      <a:pos x="991" y="527"/>
                    </a:cxn>
                    <a:cxn ang="0">
                      <a:pos x="974" y="506"/>
                    </a:cxn>
                    <a:cxn ang="0">
                      <a:pos x="964" y="486"/>
                    </a:cxn>
                    <a:cxn ang="0">
                      <a:pos x="946" y="504"/>
                    </a:cxn>
                    <a:cxn ang="0">
                      <a:pos x="871" y="478"/>
                    </a:cxn>
                    <a:cxn ang="0">
                      <a:pos x="853" y="361"/>
                    </a:cxn>
                    <a:cxn ang="0">
                      <a:pos x="829" y="236"/>
                    </a:cxn>
                    <a:cxn ang="0">
                      <a:pos x="774" y="181"/>
                    </a:cxn>
                    <a:cxn ang="0">
                      <a:pos x="727" y="147"/>
                    </a:cxn>
                    <a:cxn ang="0">
                      <a:pos x="668" y="118"/>
                    </a:cxn>
                    <a:cxn ang="0">
                      <a:pos x="645" y="110"/>
                    </a:cxn>
                    <a:cxn ang="0">
                      <a:pos x="589" y="100"/>
                    </a:cxn>
                    <a:cxn ang="0">
                      <a:pos x="498" y="97"/>
                    </a:cxn>
                    <a:cxn ang="0">
                      <a:pos x="402" y="95"/>
                    </a:cxn>
                    <a:cxn ang="0">
                      <a:pos x="322" y="97"/>
                    </a:cxn>
                    <a:cxn ang="0">
                      <a:pos x="222" y="86"/>
                    </a:cxn>
                    <a:cxn ang="0">
                      <a:pos x="151" y="47"/>
                    </a:cxn>
                    <a:cxn ang="0">
                      <a:pos x="118" y="14"/>
                    </a:cxn>
                    <a:cxn ang="0">
                      <a:pos x="94" y="167"/>
                    </a:cxn>
                  </a:cxnLst>
                  <a:rect l="0" t="0" r="r" b="b"/>
                  <a:pathLst>
                    <a:path w="998" h="850">
                      <a:moveTo>
                        <a:pt x="36" y="254"/>
                      </a:moveTo>
                      <a:lnTo>
                        <a:pt x="18" y="272"/>
                      </a:lnTo>
                      <a:lnTo>
                        <a:pt x="7" y="296"/>
                      </a:lnTo>
                      <a:lnTo>
                        <a:pt x="1" y="325"/>
                      </a:lnTo>
                      <a:lnTo>
                        <a:pt x="0" y="355"/>
                      </a:lnTo>
                      <a:lnTo>
                        <a:pt x="2" y="386"/>
                      </a:lnTo>
                      <a:lnTo>
                        <a:pt x="7" y="414"/>
                      </a:lnTo>
                      <a:lnTo>
                        <a:pt x="15" y="438"/>
                      </a:lnTo>
                      <a:lnTo>
                        <a:pt x="23" y="457"/>
                      </a:lnTo>
                      <a:lnTo>
                        <a:pt x="56" y="455"/>
                      </a:lnTo>
                      <a:lnTo>
                        <a:pt x="85" y="459"/>
                      </a:lnTo>
                      <a:lnTo>
                        <a:pt x="110" y="471"/>
                      </a:lnTo>
                      <a:lnTo>
                        <a:pt x="131" y="488"/>
                      </a:lnTo>
                      <a:lnTo>
                        <a:pt x="149" y="511"/>
                      </a:lnTo>
                      <a:lnTo>
                        <a:pt x="162" y="537"/>
                      </a:lnTo>
                      <a:lnTo>
                        <a:pt x="171" y="568"/>
                      </a:lnTo>
                      <a:lnTo>
                        <a:pt x="175" y="603"/>
                      </a:lnTo>
                      <a:lnTo>
                        <a:pt x="177" y="597"/>
                      </a:lnTo>
                      <a:lnTo>
                        <a:pt x="182" y="583"/>
                      </a:lnTo>
                      <a:lnTo>
                        <a:pt x="187" y="564"/>
                      </a:lnTo>
                      <a:lnTo>
                        <a:pt x="188" y="547"/>
                      </a:lnTo>
                      <a:lnTo>
                        <a:pt x="199" y="550"/>
                      </a:lnTo>
                      <a:lnTo>
                        <a:pt x="203" y="536"/>
                      </a:lnTo>
                      <a:lnTo>
                        <a:pt x="233" y="551"/>
                      </a:lnTo>
                      <a:lnTo>
                        <a:pt x="255" y="523"/>
                      </a:lnTo>
                      <a:lnTo>
                        <a:pt x="266" y="531"/>
                      </a:lnTo>
                      <a:lnTo>
                        <a:pt x="282" y="513"/>
                      </a:lnTo>
                      <a:lnTo>
                        <a:pt x="298" y="519"/>
                      </a:lnTo>
                      <a:lnTo>
                        <a:pt x="309" y="502"/>
                      </a:lnTo>
                      <a:lnTo>
                        <a:pt x="310" y="503"/>
                      </a:lnTo>
                      <a:lnTo>
                        <a:pt x="313" y="504"/>
                      </a:lnTo>
                      <a:lnTo>
                        <a:pt x="318" y="504"/>
                      </a:lnTo>
                      <a:lnTo>
                        <a:pt x="326" y="503"/>
                      </a:lnTo>
                      <a:lnTo>
                        <a:pt x="328" y="503"/>
                      </a:lnTo>
                      <a:lnTo>
                        <a:pt x="333" y="501"/>
                      </a:lnTo>
                      <a:lnTo>
                        <a:pt x="337" y="498"/>
                      </a:lnTo>
                      <a:lnTo>
                        <a:pt x="341" y="492"/>
                      </a:lnTo>
                      <a:lnTo>
                        <a:pt x="343" y="492"/>
                      </a:lnTo>
                      <a:lnTo>
                        <a:pt x="348" y="492"/>
                      </a:lnTo>
                      <a:lnTo>
                        <a:pt x="357" y="492"/>
                      </a:lnTo>
                      <a:lnTo>
                        <a:pt x="367" y="491"/>
                      </a:lnTo>
                      <a:lnTo>
                        <a:pt x="379" y="490"/>
                      </a:lnTo>
                      <a:lnTo>
                        <a:pt x="389" y="486"/>
                      </a:lnTo>
                      <a:lnTo>
                        <a:pt x="400" y="482"/>
                      </a:lnTo>
                      <a:lnTo>
                        <a:pt x="409" y="477"/>
                      </a:lnTo>
                      <a:lnTo>
                        <a:pt x="410" y="479"/>
                      </a:lnTo>
                      <a:lnTo>
                        <a:pt x="413" y="486"/>
                      </a:lnTo>
                      <a:lnTo>
                        <a:pt x="418" y="496"/>
                      </a:lnTo>
                      <a:lnTo>
                        <a:pt x="424" y="508"/>
                      </a:lnTo>
                      <a:lnTo>
                        <a:pt x="432" y="520"/>
                      </a:lnTo>
                      <a:lnTo>
                        <a:pt x="441" y="533"/>
                      </a:lnTo>
                      <a:lnTo>
                        <a:pt x="450" y="543"/>
                      </a:lnTo>
                      <a:lnTo>
                        <a:pt x="461" y="552"/>
                      </a:lnTo>
                      <a:lnTo>
                        <a:pt x="466" y="533"/>
                      </a:lnTo>
                      <a:lnTo>
                        <a:pt x="467" y="534"/>
                      </a:lnTo>
                      <a:lnTo>
                        <a:pt x="470" y="538"/>
                      </a:lnTo>
                      <a:lnTo>
                        <a:pt x="474" y="542"/>
                      </a:lnTo>
                      <a:lnTo>
                        <a:pt x="481" y="548"/>
                      </a:lnTo>
                      <a:lnTo>
                        <a:pt x="487" y="555"/>
                      </a:lnTo>
                      <a:lnTo>
                        <a:pt x="494" y="561"/>
                      </a:lnTo>
                      <a:lnTo>
                        <a:pt x="502" y="567"/>
                      </a:lnTo>
                      <a:lnTo>
                        <a:pt x="509" y="572"/>
                      </a:lnTo>
                      <a:lnTo>
                        <a:pt x="512" y="562"/>
                      </a:lnTo>
                      <a:lnTo>
                        <a:pt x="513" y="563"/>
                      </a:lnTo>
                      <a:lnTo>
                        <a:pt x="515" y="565"/>
                      </a:lnTo>
                      <a:lnTo>
                        <a:pt x="519" y="569"/>
                      </a:lnTo>
                      <a:lnTo>
                        <a:pt x="525" y="574"/>
                      </a:lnTo>
                      <a:lnTo>
                        <a:pt x="531" y="579"/>
                      </a:lnTo>
                      <a:lnTo>
                        <a:pt x="538" y="583"/>
                      </a:lnTo>
                      <a:lnTo>
                        <a:pt x="546" y="586"/>
                      </a:lnTo>
                      <a:lnTo>
                        <a:pt x="553" y="588"/>
                      </a:lnTo>
                      <a:lnTo>
                        <a:pt x="557" y="622"/>
                      </a:lnTo>
                      <a:lnTo>
                        <a:pt x="564" y="617"/>
                      </a:lnTo>
                      <a:lnTo>
                        <a:pt x="566" y="622"/>
                      </a:lnTo>
                      <a:lnTo>
                        <a:pt x="570" y="633"/>
                      </a:lnTo>
                      <a:lnTo>
                        <a:pt x="576" y="647"/>
                      </a:lnTo>
                      <a:lnTo>
                        <a:pt x="585" y="659"/>
                      </a:lnTo>
                      <a:lnTo>
                        <a:pt x="583" y="681"/>
                      </a:lnTo>
                      <a:lnTo>
                        <a:pt x="581" y="683"/>
                      </a:lnTo>
                      <a:lnTo>
                        <a:pt x="577" y="687"/>
                      </a:lnTo>
                      <a:lnTo>
                        <a:pt x="569" y="693"/>
                      </a:lnTo>
                      <a:lnTo>
                        <a:pt x="559" y="702"/>
                      </a:lnTo>
                      <a:lnTo>
                        <a:pt x="548" y="711"/>
                      </a:lnTo>
                      <a:lnTo>
                        <a:pt x="535" y="721"/>
                      </a:lnTo>
                      <a:lnTo>
                        <a:pt x="523" y="729"/>
                      </a:lnTo>
                      <a:lnTo>
                        <a:pt x="509" y="737"/>
                      </a:lnTo>
                      <a:lnTo>
                        <a:pt x="509" y="764"/>
                      </a:lnTo>
                      <a:lnTo>
                        <a:pt x="515" y="767"/>
                      </a:lnTo>
                      <a:lnTo>
                        <a:pt x="516" y="768"/>
                      </a:lnTo>
                      <a:lnTo>
                        <a:pt x="521" y="771"/>
                      </a:lnTo>
                      <a:lnTo>
                        <a:pt x="527" y="773"/>
                      </a:lnTo>
                      <a:lnTo>
                        <a:pt x="535" y="771"/>
                      </a:lnTo>
                      <a:lnTo>
                        <a:pt x="546" y="764"/>
                      </a:lnTo>
                      <a:lnTo>
                        <a:pt x="547" y="769"/>
                      </a:lnTo>
                      <a:lnTo>
                        <a:pt x="559" y="769"/>
                      </a:lnTo>
                      <a:lnTo>
                        <a:pt x="560" y="769"/>
                      </a:lnTo>
                      <a:lnTo>
                        <a:pt x="564" y="767"/>
                      </a:lnTo>
                      <a:lnTo>
                        <a:pt x="568" y="764"/>
                      </a:lnTo>
                      <a:lnTo>
                        <a:pt x="573" y="761"/>
                      </a:lnTo>
                      <a:lnTo>
                        <a:pt x="579" y="755"/>
                      </a:lnTo>
                      <a:lnTo>
                        <a:pt x="586" y="749"/>
                      </a:lnTo>
                      <a:lnTo>
                        <a:pt x="592" y="741"/>
                      </a:lnTo>
                      <a:lnTo>
                        <a:pt x="598" y="731"/>
                      </a:lnTo>
                      <a:lnTo>
                        <a:pt x="602" y="731"/>
                      </a:lnTo>
                      <a:lnTo>
                        <a:pt x="607" y="726"/>
                      </a:lnTo>
                      <a:lnTo>
                        <a:pt x="616" y="713"/>
                      </a:lnTo>
                      <a:lnTo>
                        <a:pt x="627" y="697"/>
                      </a:lnTo>
                      <a:lnTo>
                        <a:pt x="633" y="678"/>
                      </a:lnTo>
                      <a:lnTo>
                        <a:pt x="639" y="675"/>
                      </a:lnTo>
                      <a:lnTo>
                        <a:pt x="640" y="638"/>
                      </a:lnTo>
                      <a:lnTo>
                        <a:pt x="657" y="643"/>
                      </a:lnTo>
                      <a:lnTo>
                        <a:pt x="697" y="688"/>
                      </a:lnTo>
                      <a:lnTo>
                        <a:pt x="704" y="723"/>
                      </a:lnTo>
                      <a:lnTo>
                        <a:pt x="698" y="780"/>
                      </a:lnTo>
                      <a:lnTo>
                        <a:pt x="697" y="781"/>
                      </a:lnTo>
                      <a:lnTo>
                        <a:pt x="695" y="785"/>
                      </a:lnTo>
                      <a:lnTo>
                        <a:pt x="692" y="790"/>
                      </a:lnTo>
                      <a:lnTo>
                        <a:pt x="686" y="796"/>
                      </a:lnTo>
                      <a:lnTo>
                        <a:pt x="680" y="804"/>
                      </a:lnTo>
                      <a:lnTo>
                        <a:pt x="673" y="811"/>
                      </a:lnTo>
                      <a:lnTo>
                        <a:pt x="665" y="817"/>
                      </a:lnTo>
                      <a:lnTo>
                        <a:pt x="656" y="824"/>
                      </a:lnTo>
                      <a:lnTo>
                        <a:pt x="654" y="840"/>
                      </a:lnTo>
                      <a:lnTo>
                        <a:pt x="660" y="842"/>
                      </a:lnTo>
                      <a:lnTo>
                        <a:pt x="666" y="850"/>
                      </a:lnTo>
                      <a:lnTo>
                        <a:pt x="667" y="850"/>
                      </a:lnTo>
                      <a:lnTo>
                        <a:pt x="668" y="850"/>
                      </a:lnTo>
                      <a:lnTo>
                        <a:pt x="672" y="850"/>
                      </a:lnTo>
                      <a:lnTo>
                        <a:pt x="676" y="850"/>
                      </a:lnTo>
                      <a:lnTo>
                        <a:pt x="680" y="850"/>
                      </a:lnTo>
                      <a:lnTo>
                        <a:pt x="685" y="850"/>
                      </a:lnTo>
                      <a:lnTo>
                        <a:pt x="692" y="849"/>
                      </a:lnTo>
                      <a:lnTo>
                        <a:pt x="698" y="848"/>
                      </a:lnTo>
                      <a:lnTo>
                        <a:pt x="702" y="839"/>
                      </a:lnTo>
                      <a:lnTo>
                        <a:pt x="703" y="839"/>
                      </a:lnTo>
                      <a:lnTo>
                        <a:pt x="707" y="840"/>
                      </a:lnTo>
                      <a:lnTo>
                        <a:pt x="712" y="840"/>
                      </a:lnTo>
                      <a:lnTo>
                        <a:pt x="718" y="839"/>
                      </a:lnTo>
                      <a:lnTo>
                        <a:pt x="720" y="837"/>
                      </a:lnTo>
                      <a:lnTo>
                        <a:pt x="724" y="833"/>
                      </a:lnTo>
                      <a:lnTo>
                        <a:pt x="730" y="826"/>
                      </a:lnTo>
                      <a:lnTo>
                        <a:pt x="738" y="816"/>
                      </a:lnTo>
                      <a:lnTo>
                        <a:pt x="746" y="806"/>
                      </a:lnTo>
                      <a:lnTo>
                        <a:pt x="753" y="795"/>
                      </a:lnTo>
                      <a:lnTo>
                        <a:pt x="760" y="785"/>
                      </a:lnTo>
                      <a:lnTo>
                        <a:pt x="764" y="775"/>
                      </a:lnTo>
                      <a:lnTo>
                        <a:pt x="760" y="741"/>
                      </a:lnTo>
                      <a:lnTo>
                        <a:pt x="785" y="675"/>
                      </a:lnTo>
                      <a:lnTo>
                        <a:pt x="787" y="654"/>
                      </a:lnTo>
                      <a:lnTo>
                        <a:pt x="770" y="629"/>
                      </a:lnTo>
                      <a:lnTo>
                        <a:pt x="787" y="634"/>
                      </a:lnTo>
                      <a:lnTo>
                        <a:pt x="790" y="636"/>
                      </a:lnTo>
                      <a:lnTo>
                        <a:pt x="801" y="640"/>
                      </a:lnTo>
                      <a:lnTo>
                        <a:pt x="815" y="645"/>
                      </a:lnTo>
                      <a:lnTo>
                        <a:pt x="833" y="649"/>
                      </a:lnTo>
                      <a:lnTo>
                        <a:pt x="853" y="654"/>
                      </a:lnTo>
                      <a:lnTo>
                        <a:pt x="875" y="654"/>
                      </a:lnTo>
                      <a:lnTo>
                        <a:pt x="896" y="650"/>
                      </a:lnTo>
                      <a:lnTo>
                        <a:pt x="916" y="641"/>
                      </a:lnTo>
                      <a:lnTo>
                        <a:pt x="903" y="637"/>
                      </a:lnTo>
                      <a:lnTo>
                        <a:pt x="905" y="636"/>
                      </a:lnTo>
                      <a:lnTo>
                        <a:pt x="912" y="634"/>
                      </a:lnTo>
                      <a:lnTo>
                        <a:pt x="922" y="630"/>
                      </a:lnTo>
                      <a:lnTo>
                        <a:pt x="935" y="626"/>
                      </a:lnTo>
                      <a:lnTo>
                        <a:pt x="948" y="621"/>
                      </a:lnTo>
                      <a:lnTo>
                        <a:pt x="960" y="615"/>
                      </a:lnTo>
                      <a:lnTo>
                        <a:pt x="972" y="607"/>
                      </a:lnTo>
                      <a:lnTo>
                        <a:pt x="980" y="599"/>
                      </a:lnTo>
                      <a:lnTo>
                        <a:pt x="979" y="599"/>
                      </a:lnTo>
                      <a:lnTo>
                        <a:pt x="977" y="600"/>
                      </a:lnTo>
                      <a:lnTo>
                        <a:pt x="974" y="600"/>
                      </a:lnTo>
                      <a:lnTo>
                        <a:pt x="970" y="600"/>
                      </a:lnTo>
                      <a:lnTo>
                        <a:pt x="964" y="601"/>
                      </a:lnTo>
                      <a:lnTo>
                        <a:pt x="958" y="600"/>
                      </a:lnTo>
                      <a:lnTo>
                        <a:pt x="953" y="599"/>
                      </a:lnTo>
                      <a:lnTo>
                        <a:pt x="947" y="598"/>
                      </a:lnTo>
                      <a:lnTo>
                        <a:pt x="949" y="596"/>
                      </a:lnTo>
                      <a:lnTo>
                        <a:pt x="955" y="590"/>
                      </a:lnTo>
                      <a:lnTo>
                        <a:pt x="963" y="583"/>
                      </a:lnTo>
                      <a:lnTo>
                        <a:pt x="973" y="573"/>
                      </a:lnTo>
                      <a:lnTo>
                        <a:pt x="981" y="562"/>
                      </a:lnTo>
                      <a:lnTo>
                        <a:pt x="990" y="550"/>
                      </a:lnTo>
                      <a:lnTo>
                        <a:pt x="996" y="536"/>
                      </a:lnTo>
                      <a:lnTo>
                        <a:pt x="998" y="523"/>
                      </a:lnTo>
                      <a:lnTo>
                        <a:pt x="991" y="527"/>
                      </a:lnTo>
                      <a:lnTo>
                        <a:pt x="992" y="525"/>
                      </a:lnTo>
                      <a:lnTo>
                        <a:pt x="992" y="519"/>
                      </a:lnTo>
                      <a:lnTo>
                        <a:pt x="991" y="511"/>
                      </a:lnTo>
                      <a:lnTo>
                        <a:pt x="983" y="501"/>
                      </a:lnTo>
                      <a:lnTo>
                        <a:pt x="974" y="506"/>
                      </a:lnTo>
                      <a:lnTo>
                        <a:pt x="974" y="503"/>
                      </a:lnTo>
                      <a:lnTo>
                        <a:pt x="974" y="497"/>
                      </a:lnTo>
                      <a:lnTo>
                        <a:pt x="971" y="490"/>
                      </a:lnTo>
                      <a:lnTo>
                        <a:pt x="964" y="485"/>
                      </a:lnTo>
                      <a:lnTo>
                        <a:pt x="964" y="486"/>
                      </a:lnTo>
                      <a:lnTo>
                        <a:pt x="962" y="489"/>
                      </a:lnTo>
                      <a:lnTo>
                        <a:pt x="960" y="492"/>
                      </a:lnTo>
                      <a:lnTo>
                        <a:pt x="956" y="495"/>
                      </a:lnTo>
                      <a:lnTo>
                        <a:pt x="952" y="500"/>
                      </a:lnTo>
                      <a:lnTo>
                        <a:pt x="946" y="504"/>
                      </a:lnTo>
                      <a:lnTo>
                        <a:pt x="938" y="510"/>
                      </a:lnTo>
                      <a:lnTo>
                        <a:pt x="930" y="514"/>
                      </a:lnTo>
                      <a:lnTo>
                        <a:pt x="891" y="514"/>
                      </a:lnTo>
                      <a:lnTo>
                        <a:pt x="873" y="499"/>
                      </a:lnTo>
                      <a:lnTo>
                        <a:pt x="871" y="478"/>
                      </a:lnTo>
                      <a:lnTo>
                        <a:pt x="867" y="443"/>
                      </a:lnTo>
                      <a:lnTo>
                        <a:pt x="861" y="437"/>
                      </a:lnTo>
                      <a:lnTo>
                        <a:pt x="859" y="383"/>
                      </a:lnTo>
                      <a:lnTo>
                        <a:pt x="852" y="376"/>
                      </a:lnTo>
                      <a:lnTo>
                        <a:pt x="853" y="361"/>
                      </a:lnTo>
                      <a:lnTo>
                        <a:pt x="853" y="327"/>
                      </a:lnTo>
                      <a:lnTo>
                        <a:pt x="849" y="287"/>
                      </a:lnTo>
                      <a:lnTo>
                        <a:pt x="836" y="255"/>
                      </a:lnTo>
                      <a:lnTo>
                        <a:pt x="834" y="246"/>
                      </a:lnTo>
                      <a:lnTo>
                        <a:pt x="829" y="236"/>
                      </a:lnTo>
                      <a:lnTo>
                        <a:pt x="822" y="225"/>
                      </a:lnTo>
                      <a:lnTo>
                        <a:pt x="812" y="213"/>
                      </a:lnTo>
                      <a:lnTo>
                        <a:pt x="802" y="202"/>
                      </a:lnTo>
                      <a:lnTo>
                        <a:pt x="789" y="191"/>
                      </a:lnTo>
                      <a:lnTo>
                        <a:pt x="774" y="181"/>
                      </a:lnTo>
                      <a:lnTo>
                        <a:pt x="760" y="172"/>
                      </a:lnTo>
                      <a:lnTo>
                        <a:pt x="758" y="170"/>
                      </a:lnTo>
                      <a:lnTo>
                        <a:pt x="750" y="165"/>
                      </a:lnTo>
                      <a:lnTo>
                        <a:pt x="740" y="157"/>
                      </a:lnTo>
                      <a:lnTo>
                        <a:pt x="727" y="147"/>
                      </a:lnTo>
                      <a:lnTo>
                        <a:pt x="714" y="138"/>
                      </a:lnTo>
                      <a:lnTo>
                        <a:pt x="698" y="128"/>
                      </a:lnTo>
                      <a:lnTo>
                        <a:pt x="683" y="122"/>
                      </a:lnTo>
                      <a:lnTo>
                        <a:pt x="670" y="118"/>
                      </a:lnTo>
                      <a:lnTo>
                        <a:pt x="668" y="118"/>
                      </a:lnTo>
                      <a:lnTo>
                        <a:pt x="666" y="117"/>
                      </a:lnTo>
                      <a:lnTo>
                        <a:pt x="663" y="116"/>
                      </a:lnTo>
                      <a:lnTo>
                        <a:pt x="659" y="114"/>
                      </a:lnTo>
                      <a:lnTo>
                        <a:pt x="653" y="113"/>
                      </a:lnTo>
                      <a:lnTo>
                        <a:pt x="645" y="110"/>
                      </a:lnTo>
                      <a:lnTo>
                        <a:pt x="637" y="108"/>
                      </a:lnTo>
                      <a:lnTo>
                        <a:pt x="627" y="105"/>
                      </a:lnTo>
                      <a:lnTo>
                        <a:pt x="615" y="103"/>
                      </a:lnTo>
                      <a:lnTo>
                        <a:pt x="602" y="102"/>
                      </a:lnTo>
                      <a:lnTo>
                        <a:pt x="589" y="100"/>
                      </a:lnTo>
                      <a:lnTo>
                        <a:pt x="573" y="98"/>
                      </a:lnTo>
                      <a:lnTo>
                        <a:pt x="556" y="97"/>
                      </a:lnTo>
                      <a:lnTo>
                        <a:pt x="538" y="97"/>
                      </a:lnTo>
                      <a:lnTo>
                        <a:pt x="519" y="97"/>
                      </a:lnTo>
                      <a:lnTo>
                        <a:pt x="498" y="97"/>
                      </a:lnTo>
                      <a:lnTo>
                        <a:pt x="488" y="97"/>
                      </a:lnTo>
                      <a:lnTo>
                        <a:pt x="471" y="97"/>
                      </a:lnTo>
                      <a:lnTo>
                        <a:pt x="450" y="96"/>
                      </a:lnTo>
                      <a:lnTo>
                        <a:pt x="426" y="96"/>
                      </a:lnTo>
                      <a:lnTo>
                        <a:pt x="402" y="95"/>
                      </a:lnTo>
                      <a:lnTo>
                        <a:pt x="380" y="95"/>
                      </a:lnTo>
                      <a:lnTo>
                        <a:pt x="361" y="95"/>
                      </a:lnTo>
                      <a:lnTo>
                        <a:pt x="348" y="96"/>
                      </a:lnTo>
                      <a:lnTo>
                        <a:pt x="337" y="97"/>
                      </a:lnTo>
                      <a:lnTo>
                        <a:pt x="322" y="97"/>
                      </a:lnTo>
                      <a:lnTo>
                        <a:pt x="304" y="96"/>
                      </a:lnTo>
                      <a:lnTo>
                        <a:pt x="284" y="94"/>
                      </a:lnTo>
                      <a:lnTo>
                        <a:pt x="264" y="92"/>
                      </a:lnTo>
                      <a:lnTo>
                        <a:pt x="243" y="89"/>
                      </a:lnTo>
                      <a:lnTo>
                        <a:pt x="222" y="86"/>
                      </a:lnTo>
                      <a:lnTo>
                        <a:pt x="204" y="83"/>
                      </a:lnTo>
                      <a:lnTo>
                        <a:pt x="187" y="79"/>
                      </a:lnTo>
                      <a:lnTo>
                        <a:pt x="173" y="71"/>
                      </a:lnTo>
                      <a:lnTo>
                        <a:pt x="161" y="60"/>
                      </a:lnTo>
                      <a:lnTo>
                        <a:pt x="151" y="47"/>
                      </a:lnTo>
                      <a:lnTo>
                        <a:pt x="142" y="35"/>
                      </a:lnTo>
                      <a:lnTo>
                        <a:pt x="132" y="22"/>
                      </a:lnTo>
                      <a:lnTo>
                        <a:pt x="123" y="11"/>
                      </a:lnTo>
                      <a:lnTo>
                        <a:pt x="113" y="0"/>
                      </a:lnTo>
                      <a:lnTo>
                        <a:pt x="118" y="14"/>
                      </a:lnTo>
                      <a:lnTo>
                        <a:pt x="121" y="35"/>
                      </a:lnTo>
                      <a:lnTo>
                        <a:pt x="121" y="61"/>
                      </a:lnTo>
                      <a:lnTo>
                        <a:pt x="119" y="93"/>
                      </a:lnTo>
                      <a:lnTo>
                        <a:pt x="110" y="128"/>
                      </a:lnTo>
                      <a:lnTo>
                        <a:pt x="94" y="167"/>
                      </a:lnTo>
                      <a:lnTo>
                        <a:pt x="70" y="209"/>
                      </a:lnTo>
                      <a:lnTo>
                        <a:pt x="36" y="254"/>
                      </a:lnTo>
                      <a:close/>
                    </a:path>
                  </a:pathLst>
                </a:custGeom>
                <a:solidFill>
                  <a:srgbClr val="000000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6042" name="Freeform 202"/>
                <p:cNvSpPr>
                  <a:spLocks/>
                </p:cNvSpPr>
                <p:nvPr/>
              </p:nvSpPr>
              <p:spPr bwMode="auto">
                <a:xfrm>
                  <a:off x="850" y="2601"/>
                  <a:ext cx="133" cy="282"/>
                </a:xfrm>
                <a:custGeom>
                  <a:avLst/>
                  <a:gdLst/>
                  <a:ahLst/>
                  <a:cxnLst>
                    <a:cxn ang="0">
                      <a:pos x="384" y="684"/>
                    </a:cxn>
                    <a:cxn ang="0">
                      <a:pos x="362" y="723"/>
                    </a:cxn>
                    <a:cxn ang="0">
                      <a:pos x="335" y="776"/>
                    </a:cxn>
                    <a:cxn ang="0">
                      <a:pos x="287" y="806"/>
                    </a:cxn>
                    <a:cxn ang="0">
                      <a:pos x="240" y="845"/>
                    </a:cxn>
                    <a:cxn ang="0">
                      <a:pos x="220" y="841"/>
                    </a:cxn>
                    <a:cxn ang="0">
                      <a:pos x="204" y="819"/>
                    </a:cxn>
                    <a:cxn ang="0">
                      <a:pos x="211" y="803"/>
                    </a:cxn>
                    <a:cxn ang="0">
                      <a:pos x="184" y="801"/>
                    </a:cxn>
                    <a:cxn ang="0">
                      <a:pos x="188" y="780"/>
                    </a:cxn>
                    <a:cxn ang="0">
                      <a:pos x="215" y="764"/>
                    </a:cxn>
                    <a:cxn ang="0">
                      <a:pos x="223" y="705"/>
                    </a:cxn>
                    <a:cxn ang="0">
                      <a:pos x="211" y="608"/>
                    </a:cxn>
                    <a:cxn ang="0">
                      <a:pos x="185" y="582"/>
                    </a:cxn>
                    <a:cxn ang="0">
                      <a:pos x="160" y="558"/>
                    </a:cxn>
                    <a:cxn ang="0">
                      <a:pos x="131" y="517"/>
                    </a:cxn>
                    <a:cxn ang="0">
                      <a:pos x="106" y="485"/>
                    </a:cxn>
                    <a:cxn ang="0">
                      <a:pos x="69" y="454"/>
                    </a:cxn>
                    <a:cxn ang="0">
                      <a:pos x="42" y="404"/>
                    </a:cxn>
                    <a:cxn ang="0">
                      <a:pos x="26" y="367"/>
                    </a:cxn>
                    <a:cxn ang="0">
                      <a:pos x="2" y="298"/>
                    </a:cxn>
                    <a:cxn ang="0">
                      <a:pos x="14" y="235"/>
                    </a:cxn>
                    <a:cxn ang="0">
                      <a:pos x="45" y="225"/>
                    </a:cxn>
                    <a:cxn ang="0">
                      <a:pos x="85" y="207"/>
                    </a:cxn>
                    <a:cxn ang="0">
                      <a:pos x="115" y="200"/>
                    </a:cxn>
                    <a:cxn ang="0">
                      <a:pos x="142" y="177"/>
                    </a:cxn>
                    <a:cxn ang="0">
                      <a:pos x="163" y="176"/>
                    </a:cxn>
                    <a:cxn ang="0">
                      <a:pos x="211" y="140"/>
                    </a:cxn>
                    <a:cxn ang="0">
                      <a:pos x="235" y="126"/>
                    </a:cxn>
                    <a:cxn ang="0">
                      <a:pos x="253" y="80"/>
                    </a:cxn>
                    <a:cxn ang="0">
                      <a:pos x="262" y="42"/>
                    </a:cxn>
                    <a:cxn ang="0">
                      <a:pos x="290" y="1"/>
                    </a:cxn>
                    <a:cxn ang="0">
                      <a:pos x="312" y="22"/>
                    </a:cxn>
                    <a:cxn ang="0">
                      <a:pos x="336" y="116"/>
                    </a:cxn>
                    <a:cxn ang="0">
                      <a:pos x="318" y="162"/>
                    </a:cxn>
                    <a:cxn ang="0">
                      <a:pos x="308" y="135"/>
                    </a:cxn>
                    <a:cxn ang="0">
                      <a:pos x="297" y="209"/>
                    </a:cxn>
                    <a:cxn ang="0">
                      <a:pos x="281" y="254"/>
                    </a:cxn>
                    <a:cxn ang="0">
                      <a:pos x="257" y="289"/>
                    </a:cxn>
                    <a:cxn ang="0">
                      <a:pos x="235" y="301"/>
                    </a:cxn>
                    <a:cxn ang="0">
                      <a:pos x="216" y="302"/>
                    </a:cxn>
                    <a:cxn ang="0">
                      <a:pos x="178" y="298"/>
                    </a:cxn>
                    <a:cxn ang="0">
                      <a:pos x="161" y="366"/>
                    </a:cxn>
                    <a:cxn ang="0">
                      <a:pos x="174" y="415"/>
                    </a:cxn>
                    <a:cxn ang="0">
                      <a:pos x="193" y="445"/>
                    </a:cxn>
                    <a:cxn ang="0">
                      <a:pos x="218" y="473"/>
                    </a:cxn>
                    <a:cxn ang="0">
                      <a:pos x="237" y="514"/>
                    </a:cxn>
                    <a:cxn ang="0">
                      <a:pos x="265" y="548"/>
                    </a:cxn>
                    <a:cxn ang="0">
                      <a:pos x="304" y="558"/>
                    </a:cxn>
                    <a:cxn ang="0">
                      <a:pos x="337" y="551"/>
                    </a:cxn>
                    <a:cxn ang="0">
                      <a:pos x="352" y="564"/>
                    </a:cxn>
                    <a:cxn ang="0">
                      <a:pos x="371" y="551"/>
                    </a:cxn>
                    <a:cxn ang="0">
                      <a:pos x="401" y="631"/>
                    </a:cxn>
                  </a:cxnLst>
                  <a:rect l="0" t="0" r="r" b="b"/>
                  <a:pathLst>
                    <a:path w="401" h="846">
                      <a:moveTo>
                        <a:pt x="391" y="629"/>
                      </a:moveTo>
                      <a:lnTo>
                        <a:pt x="389" y="645"/>
                      </a:lnTo>
                      <a:lnTo>
                        <a:pt x="387" y="663"/>
                      </a:lnTo>
                      <a:lnTo>
                        <a:pt x="385" y="678"/>
                      </a:lnTo>
                      <a:lnTo>
                        <a:pt x="384" y="684"/>
                      </a:lnTo>
                      <a:lnTo>
                        <a:pt x="369" y="679"/>
                      </a:lnTo>
                      <a:lnTo>
                        <a:pt x="368" y="695"/>
                      </a:lnTo>
                      <a:lnTo>
                        <a:pt x="366" y="708"/>
                      </a:lnTo>
                      <a:lnTo>
                        <a:pt x="363" y="719"/>
                      </a:lnTo>
                      <a:lnTo>
                        <a:pt x="362" y="723"/>
                      </a:lnTo>
                      <a:lnTo>
                        <a:pt x="351" y="719"/>
                      </a:lnTo>
                      <a:lnTo>
                        <a:pt x="349" y="741"/>
                      </a:lnTo>
                      <a:lnTo>
                        <a:pt x="343" y="759"/>
                      </a:lnTo>
                      <a:lnTo>
                        <a:pt x="338" y="771"/>
                      </a:lnTo>
                      <a:lnTo>
                        <a:pt x="335" y="776"/>
                      </a:lnTo>
                      <a:lnTo>
                        <a:pt x="323" y="766"/>
                      </a:lnTo>
                      <a:lnTo>
                        <a:pt x="308" y="791"/>
                      </a:lnTo>
                      <a:lnTo>
                        <a:pt x="303" y="785"/>
                      </a:lnTo>
                      <a:lnTo>
                        <a:pt x="297" y="795"/>
                      </a:lnTo>
                      <a:lnTo>
                        <a:pt x="287" y="806"/>
                      </a:lnTo>
                      <a:lnTo>
                        <a:pt x="277" y="815"/>
                      </a:lnTo>
                      <a:lnTo>
                        <a:pt x="265" y="825"/>
                      </a:lnTo>
                      <a:lnTo>
                        <a:pt x="255" y="833"/>
                      </a:lnTo>
                      <a:lnTo>
                        <a:pt x="246" y="840"/>
                      </a:lnTo>
                      <a:lnTo>
                        <a:pt x="240" y="845"/>
                      </a:lnTo>
                      <a:lnTo>
                        <a:pt x="238" y="846"/>
                      </a:lnTo>
                      <a:lnTo>
                        <a:pt x="231" y="845"/>
                      </a:lnTo>
                      <a:lnTo>
                        <a:pt x="225" y="843"/>
                      </a:lnTo>
                      <a:lnTo>
                        <a:pt x="221" y="842"/>
                      </a:lnTo>
                      <a:lnTo>
                        <a:pt x="220" y="841"/>
                      </a:lnTo>
                      <a:lnTo>
                        <a:pt x="209" y="843"/>
                      </a:lnTo>
                      <a:lnTo>
                        <a:pt x="201" y="831"/>
                      </a:lnTo>
                      <a:lnTo>
                        <a:pt x="202" y="827"/>
                      </a:lnTo>
                      <a:lnTo>
                        <a:pt x="203" y="823"/>
                      </a:lnTo>
                      <a:lnTo>
                        <a:pt x="204" y="819"/>
                      </a:lnTo>
                      <a:lnTo>
                        <a:pt x="205" y="814"/>
                      </a:lnTo>
                      <a:lnTo>
                        <a:pt x="208" y="809"/>
                      </a:lnTo>
                      <a:lnTo>
                        <a:pt x="209" y="806"/>
                      </a:lnTo>
                      <a:lnTo>
                        <a:pt x="211" y="804"/>
                      </a:lnTo>
                      <a:lnTo>
                        <a:pt x="211" y="803"/>
                      </a:lnTo>
                      <a:lnTo>
                        <a:pt x="202" y="803"/>
                      </a:lnTo>
                      <a:lnTo>
                        <a:pt x="196" y="801"/>
                      </a:lnTo>
                      <a:lnTo>
                        <a:pt x="192" y="798"/>
                      </a:lnTo>
                      <a:lnTo>
                        <a:pt x="191" y="795"/>
                      </a:lnTo>
                      <a:lnTo>
                        <a:pt x="184" y="801"/>
                      </a:lnTo>
                      <a:lnTo>
                        <a:pt x="178" y="801"/>
                      </a:lnTo>
                      <a:lnTo>
                        <a:pt x="174" y="800"/>
                      </a:lnTo>
                      <a:lnTo>
                        <a:pt x="172" y="799"/>
                      </a:lnTo>
                      <a:lnTo>
                        <a:pt x="180" y="788"/>
                      </a:lnTo>
                      <a:lnTo>
                        <a:pt x="188" y="780"/>
                      </a:lnTo>
                      <a:lnTo>
                        <a:pt x="196" y="773"/>
                      </a:lnTo>
                      <a:lnTo>
                        <a:pt x="202" y="769"/>
                      </a:lnTo>
                      <a:lnTo>
                        <a:pt x="208" y="767"/>
                      </a:lnTo>
                      <a:lnTo>
                        <a:pt x="212" y="765"/>
                      </a:lnTo>
                      <a:lnTo>
                        <a:pt x="215" y="764"/>
                      </a:lnTo>
                      <a:lnTo>
                        <a:pt x="216" y="764"/>
                      </a:lnTo>
                      <a:lnTo>
                        <a:pt x="217" y="745"/>
                      </a:lnTo>
                      <a:lnTo>
                        <a:pt x="220" y="726"/>
                      </a:lnTo>
                      <a:lnTo>
                        <a:pt x="222" y="711"/>
                      </a:lnTo>
                      <a:lnTo>
                        <a:pt x="223" y="705"/>
                      </a:lnTo>
                      <a:lnTo>
                        <a:pt x="219" y="673"/>
                      </a:lnTo>
                      <a:lnTo>
                        <a:pt x="218" y="643"/>
                      </a:lnTo>
                      <a:lnTo>
                        <a:pt x="219" y="622"/>
                      </a:lnTo>
                      <a:lnTo>
                        <a:pt x="219" y="614"/>
                      </a:lnTo>
                      <a:lnTo>
                        <a:pt x="211" y="608"/>
                      </a:lnTo>
                      <a:lnTo>
                        <a:pt x="203" y="602"/>
                      </a:lnTo>
                      <a:lnTo>
                        <a:pt x="198" y="596"/>
                      </a:lnTo>
                      <a:lnTo>
                        <a:pt x="193" y="591"/>
                      </a:lnTo>
                      <a:lnTo>
                        <a:pt x="189" y="586"/>
                      </a:lnTo>
                      <a:lnTo>
                        <a:pt x="185" y="582"/>
                      </a:lnTo>
                      <a:lnTo>
                        <a:pt x="184" y="580"/>
                      </a:lnTo>
                      <a:lnTo>
                        <a:pt x="183" y="579"/>
                      </a:lnTo>
                      <a:lnTo>
                        <a:pt x="173" y="573"/>
                      </a:lnTo>
                      <a:lnTo>
                        <a:pt x="166" y="565"/>
                      </a:lnTo>
                      <a:lnTo>
                        <a:pt x="160" y="558"/>
                      </a:lnTo>
                      <a:lnTo>
                        <a:pt x="158" y="555"/>
                      </a:lnTo>
                      <a:lnTo>
                        <a:pt x="145" y="542"/>
                      </a:lnTo>
                      <a:lnTo>
                        <a:pt x="136" y="531"/>
                      </a:lnTo>
                      <a:lnTo>
                        <a:pt x="132" y="521"/>
                      </a:lnTo>
                      <a:lnTo>
                        <a:pt x="131" y="517"/>
                      </a:lnTo>
                      <a:lnTo>
                        <a:pt x="127" y="529"/>
                      </a:lnTo>
                      <a:lnTo>
                        <a:pt x="117" y="515"/>
                      </a:lnTo>
                      <a:lnTo>
                        <a:pt x="111" y="500"/>
                      </a:lnTo>
                      <a:lnTo>
                        <a:pt x="107" y="489"/>
                      </a:lnTo>
                      <a:lnTo>
                        <a:pt x="106" y="485"/>
                      </a:lnTo>
                      <a:lnTo>
                        <a:pt x="96" y="477"/>
                      </a:lnTo>
                      <a:lnTo>
                        <a:pt x="87" y="465"/>
                      </a:lnTo>
                      <a:lnTo>
                        <a:pt x="81" y="454"/>
                      </a:lnTo>
                      <a:lnTo>
                        <a:pt x="77" y="449"/>
                      </a:lnTo>
                      <a:lnTo>
                        <a:pt x="69" y="454"/>
                      </a:lnTo>
                      <a:lnTo>
                        <a:pt x="60" y="432"/>
                      </a:lnTo>
                      <a:lnTo>
                        <a:pt x="51" y="426"/>
                      </a:lnTo>
                      <a:lnTo>
                        <a:pt x="46" y="416"/>
                      </a:lnTo>
                      <a:lnTo>
                        <a:pt x="43" y="408"/>
                      </a:lnTo>
                      <a:lnTo>
                        <a:pt x="42" y="404"/>
                      </a:lnTo>
                      <a:lnTo>
                        <a:pt x="35" y="405"/>
                      </a:lnTo>
                      <a:lnTo>
                        <a:pt x="31" y="392"/>
                      </a:lnTo>
                      <a:lnTo>
                        <a:pt x="28" y="381"/>
                      </a:lnTo>
                      <a:lnTo>
                        <a:pt x="26" y="371"/>
                      </a:lnTo>
                      <a:lnTo>
                        <a:pt x="26" y="367"/>
                      </a:lnTo>
                      <a:lnTo>
                        <a:pt x="18" y="352"/>
                      </a:lnTo>
                      <a:lnTo>
                        <a:pt x="15" y="306"/>
                      </a:lnTo>
                      <a:lnTo>
                        <a:pt x="6" y="312"/>
                      </a:lnTo>
                      <a:lnTo>
                        <a:pt x="4" y="305"/>
                      </a:lnTo>
                      <a:lnTo>
                        <a:pt x="2" y="298"/>
                      </a:lnTo>
                      <a:lnTo>
                        <a:pt x="1" y="291"/>
                      </a:lnTo>
                      <a:lnTo>
                        <a:pt x="1" y="286"/>
                      </a:lnTo>
                      <a:lnTo>
                        <a:pt x="0" y="275"/>
                      </a:lnTo>
                      <a:lnTo>
                        <a:pt x="7" y="250"/>
                      </a:lnTo>
                      <a:lnTo>
                        <a:pt x="14" y="235"/>
                      </a:lnTo>
                      <a:lnTo>
                        <a:pt x="20" y="226"/>
                      </a:lnTo>
                      <a:lnTo>
                        <a:pt x="22" y="224"/>
                      </a:lnTo>
                      <a:lnTo>
                        <a:pt x="26" y="254"/>
                      </a:lnTo>
                      <a:lnTo>
                        <a:pt x="35" y="238"/>
                      </a:lnTo>
                      <a:lnTo>
                        <a:pt x="45" y="225"/>
                      </a:lnTo>
                      <a:lnTo>
                        <a:pt x="52" y="217"/>
                      </a:lnTo>
                      <a:lnTo>
                        <a:pt x="55" y="215"/>
                      </a:lnTo>
                      <a:lnTo>
                        <a:pt x="55" y="241"/>
                      </a:lnTo>
                      <a:lnTo>
                        <a:pt x="65" y="225"/>
                      </a:lnTo>
                      <a:lnTo>
                        <a:pt x="85" y="207"/>
                      </a:lnTo>
                      <a:lnTo>
                        <a:pt x="84" y="223"/>
                      </a:lnTo>
                      <a:lnTo>
                        <a:pt x="83" y="236"/>
                      </a:lnTo>
                      <a:lnTo>
                        <a:pt x="84" y="246"/>
                      </a:lnTo>
                      <a:lnTo>
                        <a:pt x="84" y="249"/>
                      </a:lnTo>
                      <a:lnTo>
                        <a:pt x="115" y="200"/>
                      </a:lnTo>
                      <a:lnTo>
                        <a:pt x="120" y="209"/>
                      </a:lnTo>
                      <a:lnTo>
                        <a:pt x="126" y="199"/>
                      </a:lnTo>
                      <a:lnTo>
                        <a:pt x="132" y="190"/>
                      </a:lnTo>
                      <a:lnTo>
                        <a:pt x="137" y="183"/>
                      </a:lnTo>
                      <a:lnTo>
                        <a:pt x="142" y="177"/>
                      </a:lnTo>
                      <a:lnTo>
                        <a:pt x="148" y="173"/>
                      </a:lnTo>
                      <a:lnTo>
                        <a:pt x="151" y="169"/>
                      </a:lnTo>
                      <a:lnTo>
                        <a:pt x="153" y="168"/>
                      </a:lnTo>
                      <a:lnTo>
                        <a:pt x="154" y="167"/>
                      </a:lnTo>
                      <a:lnTo>
                        <a:pt x="163" y="176"/>
                      </a:lnTo>
                      <a:lnTo>
                        <a:pt x="188" y="148"/>
                      </a:lnTo>
                      <a:lnTo>
                        <a:pt x="190" y="164"/>
                      </a:lnTo>
                      <a:lnTo>
                        <a:pt x="199" y="157"/>
                      </a:lnTo>
                      <a:lnTo>
                        <a:pt x="206" y="147"/>
                      </a:lnTo>
                      <a:lnTo>
                        <a:pt x="211" y="140"/>
                      </a:lnTo>
                      <a:lnTo>
                        <a:pt x="212" y="137"/>
                      </a:lnTo>
                      <a:lnTo>
                        <a:pt x="216" y="148"/>
                      </a:lnTo>
                      <a:lnTo>
                        <a:pt x="233" y="104"/>
                      </a:lnTo>
                      <a:lnTo>
                        <a:pt x="235" y="116"/>
                      </a:lnTo>
                      <a:lnTo>
                        <a:pt x="235" y="126"/>
                      </a:lnTo>
                      <a:lnTo>
                        <a:pt x="234" y="134"/>
                      </a:lnTo>
                      <a:lnTo>
                        <a:pt x="234" y="137"/>
                      </a:lnTo>
                      <a:lnTo>
                        <a:pt x="243" y="117"/>
                      </a:lnTo>
                      <a:lnTo>
                        <a:pt x="250" y="97"/>
                      </a:lnTo>
                      <a:lnTo>
                        <a:pt x="253" y="80"/>
                      </a:lnTo>
                      <a:lnTo>
                        <a:pt x="254" y="74"/>
                      </a:lnTo>
                      <a:lnTo>
                        <a:pt x="261" y="81"/>
                      </a:lnTo>
                      <a:lnTo>
                        <a:pt x="263" y="66"/>
                      </a:lnTo>
                      <a:lnTo>
                        <a:pt x="263" y="53"/>
                      </a:lnTo>
                      <a:lnTo>
                        <a:pt x="262" y="42"/>
                      </a:lnTo>
                      <a:lnTo>
                        <a:pt x="262" y="38"/>
                      </a:lnTo>
                      <a:lnTo>
                        <a:pt x="276" y="51"/>
                      </a:lnTo>
                      <a:lnTo>
                        <a:pt x="276" y="0"/>
                      </a:lnTo>
                      <a:lnTo>
                        <a:pt x="287" y="16"/>
                      </a:lnTo>
                      <a:lnTo>
                        <a:pt x="290" y="1"/>
                      </a:lnTo>
                      <a:lnTo>
                        <a:pt x="295" y="1"/>
                      </a:lnTo>
                      <a:lnTo>
                        <a:pt x="301" y="10"/>
                      </a:lnTo>
                      <a:lnTo>
                        <a:pt x="307" y="16"/>
                      </a:lnTo>
                      <a:lnTo>
                        <a:pt x="311" y="20"/>
                      </a:lnTo>
                      <a:lnTo>
                        <a:pt x="312" y="22"/>
                      </a:lnTo>
                      <a:lnTo>
                        <a:pt x="312" y="31"/>
                      </a:lnTo>
                      <a:lnTo>
                        <a:pt x="332" y="58"/>
                      </a:lnTo>
                      <a:lnTo>
                        <a:pt x="336" y="79"/>
                      </a:lnTo>
                      <a:lnTo>
                        <a:pt x="336" y="100"/>
                      </a:lnTo>
                      <a:lnTo>
                        <a:pt x="336" y="116"/>
                      </a:lnTo>
                      <a:lnTo>
                        <a:pt x="335" y="122"/>
                      </a:lnTo>
                      <a:lnTo>
                        <a:pt x="327" y="108"/>
                      </a:lnTo>
                      <a:lnTo>
                        <a:pt x="327" y="128"/>
                      </a:lnTo>
                      <a:lnTo>
                        <a:pt x="323" y="147"/>
                      </a:lnTo>
                      <a:lnTo>
                        <a:pt x="318" y="162"/>
                      </a:lnTo>
                      <a:lnTo>
                        <a:pt x="316" y="167"/>
                      </a:lnTo>
                      <a:lnTo>
                        <a:pt x="314" y="155"/>
                      </a:lnTo>
                      <a:lnTo>
                        <a:pt x="311" y="144"/>
                      </a:lnTo>
                      <a:lnTo>
                        <a:pt x="309" y="138"/>
                      </a:lnTo>
                      <a:lnTo>
                        <a:pt x="308" y="135"/>
                      </a:lnTo>
                      <a:lnTo>
                        <a:pt x="308" y="164"/>
                      </a:lnTo>
                      <a:lnTo>
                        <a:pt x="303" y="161"/>
                      </a:lnTo>
                      <a:lnTo>
                        <a:pt x="303" y="179"/>
                      </a:lnTo>
                      <a:lnTo>
                        <a:pt x="300" y="196"/>
                      </a:lnTo>
                      <a:lnTo>
                        <a:pt x="297" y="209"/>
                      </a:lnTo>
                      <a:lnTo>
                        <a:pt x="296" y="215"/>
                      </a:lnTo>
                      <a:lnTo>
                        <a:pt x="286" y="205"/>
                      </a:lnTo>
                      <a:lnTo>
                        <a:pt x="287" y="224"/>
                      </a:lnTo>
                      <a:lnTo>
                        <a:pt x="285" y="240"/>
                      </a:lnTo>
                      <a:lnTo>
                        <a:pt x="281" y="254"/>
                      </a:lnTo>
                      <a:lnTo>
                        <a:pt x="275" y="266"/>
                      </a:lnTo>
                      <a:lnTo>
                        <a:pt x="268" y="277"/>
                      </a:lnTo>
                      <a:lnTo>
                        <a:pt x="263" y="283"/>
                      </a:lnTo>
                      <a:lnTo>
                        <a:pt x="259" y="288"/>
                      </a:lnTo>
                      <a:lnTo>
                        <a:pt x="257" y="289"/>
                      </a:lnTo>
                      <a:lnTo>
                        <a:pt x="256" y="270"/>
                      </a:lnTo>
                      <a:lnTo>
                        <a:pt x="251" y="279"/>
                      </a:lnTo>
                      <a:lnTo>
                        <a:pt x="245" y="287"/>
                      </a:lnTo>
                      <a:lnTo>
                        <a:pt x="240" y="294"/>
                      </a:lnTo>
                      <a:lnTo>
                        <a:pt x="235" y="301"/>
                      </a:lnTo>
                      <a:lnTo>
                        <a:pt x="231" y="306"/>
                      </a:lnTo>
                      <a:lnTo>
                        <a:pt x="226" y="310"/>
                      </a:lnTo>
                      <a:lnTo>
                        <a:pt x="224" y="312"/>
                      </a:lnTo>
                      <a:lnTo>
                        <a:pt x="223" y="313"/>
                      </a:lnTo>
                      <a:lnTo>
                        <a:pt x="216" y="302"/>
                      </a:lnTo>
                      <a:lnTo>
                        <a:pt x="212" y="291"/>
                      </a:lnTo>
                      <a:lnTo>
                        <a:pt x="210" y="285"/>
                      </a:lnTo>
                      <a:lnTo>
                        <a:pt x="210" y="283"/>
                      </a:lnTo>
                      <a:lnTo>
                        <a:pt x="195" y="312"/>
                      </a:lnTo>
                      <a:lnTo>
                        <a:pt x="178" y="298"/>
                      </a:lnTo>
                      <a:lnTo>
                        <a:pt x="170" y="318"/>
                      </a:lnTo>
                      <a:lnTo>
                        <a:pt x="168" y="330"/>
                      </a:lnTo>
                      <a:lnTo>
                        <a:pt x="169" y="337"/>
                      </a:lnTo>
                      <a:lnTo>
                        <a:pt x="170" y="340"/>
                      </a:lnTo>
                      <a:lnTo>
                        <a:pt x="161" y="366"/>
                      </a:lnTo>
                      <a:lnTo>
                        <a:pt x="159" y="389"/>
                      </a:lnTo>
                      <a:lnTo>
                        <a:pt x="159" y="405"/>
                      </a:lnTo>
                      <a:lnTo>
                        <a:pt x="160" y="411"/>
                      </a:lnTo>
                      <a:lnTo>
                        <a:pt x="173" y="404"/>
                      </a:lnTo>
                      <a:lnTo>
                        <a:pt x="174" y="415"/>
                      </a:lnTo>
                      <a:lnTo>
                        <a:pt x="176" y="427"/>
                      </a:lnTo>
                      <a:lnTo>
                        <a:pt x="179" y="435"/>
                      </a:lnTo>
                      <a:lnTo>
                        <a:pt x="180" y="438"/>
                      </a:lnTo>
                      <a:lnTo>
                        <a:pt x="192" y="430"/>
                      </a:lnTo>
                      <a:lnTo>
                        <a:pt x="193" y="445"/>
                      </a:lnTo>
                      <a:lnTo>
                        <a:pt x="196" y="460"/>
                      </a:lnTo>
                      <a:lnTo>
                        <a:pt x="200" y="474"/>
                      </a:lnTo>
                      <a:lnTo>
                        <a:pt x="202" y="479"/>
                      </a:lnTo>
                      <a:lnTo>
                        <a:pt x="212" y="476"/>
                      </a:lnTo>
                      <a:lnTo>
                        <a:pt x="218" y="473"/>
                      </a:lnTo>
                      <a:lnTo>
                        <a:pt x="222" y="470"/>
                      </a:lnTo>
                      <a:lnTo>
                        <a:pt x="223" y="469"/>
                      </a:lnTo>
                      <a:lnTo>
                        <a:pt x="223" y="498"/>
                      </a:lnTo>
                      <a:lnTo>
                        <a:pt x="233" y="494"/>
                      </a:lnTo>
                      <a:lnTo>
                        <a:pt x="237" y="514"/>
                      </a:lnTo>
                      <a:lnTo>
                        <a:pt x="246" y="507"/>
                      </a:lnTo>
                      <a:lnTo>
                        <a:pt x="250" y="524"/>
                      </a:lnTo>
                      <a:lnTo>
                        <a:pt x="256" y="537"/>
                      </a:lnTo>
                      <a:lnTo>
                        <a:pt x="262" y="544"/>
                      </a:lnTo>
                      <a:lnTo>
                        <a:pt x="265" y="548"/>
                      </a:lnTo>
                      <a:lnTo>
                        <a:pt x="272" y="536"/>
                      </a:lnTo>
                      <a:lnTo>
                        <a:pt x="285" y="533"/>
                      </a:lnTo>
                      <a:lnTo>
                        <a:pt x="290" y="544"/>
                      </a:lnTo>
                      <a:lnTo>
                        <a:pt x="298" y="553"/>
                      </a:lnTo>
                      <a:lnTo>
                        <a:pt x="304" y="558"/>
                      </a:lnTo>
                      <a:lnTo>
                        <a:pt x="306" y="559"/>
                      </a:lnTo>
                      <a:lnTo>
                        <a:pt x="319" y="544"/>
                      </a:lnTo>
                      <a:lnTo>
                        <a:pt x="333" y="560"/>
                      </a:lnTo>
                      <a:lnTo>
                        <a:pt x="337" y="552"/>
                      </a:lnTo>
                      <a:lnTo>
                        <a:pt x="337" y="551"/>
                      </a:lnTo>
                      <a:lnTo>
                        <a:pt x="336" y="549"/>
                      </a:lnTo>
                      <a:lnTo>
                        <a:pt x="337" y="549"/>
                      </a:lnTo>
                      <a:lnTo>
                        <a:pt x="342" y="552"/>
                      </a:lnTo>
                      <a:lnTo>
                        <a:pt x="348" y="558"/>
                      </a:lnTo>
                      <a:lnTo>
                        <a:pt x="352" y="564"/>
                      </a:lnTo>
                      <a:lnTo>
                        <a:pt x="354" y="569"/>
                      </a:lnTo>
                      <a:lnTo>
                        <a:pt x="355" y="571"/>
                      </a:lnTo>
                      <a:lnTo>
                        <a:pt x="363" y="562"/>
                      </a:lnTo>
                      <a:lnTo>
                        <a:pt x="368" y="556"/>
                      </a:lnTo>
                      <a:lnTo>
                        <a:pt x="371" y="551"/>
                      </a:lnTo>
                      <a:lnTo>
                        <a:pt x="372" y="549"/>
                      </a:lnTo>
                      <a:lnTo>
                        <a:pt x="386" y="576"/>
                      </a:lnTo>
                      <a:lnTo>
                        <a:pt x="394" y="602"/>
                      </a:lnTo>
                      <a:lnTo>
                        <a:pt x="400" y="622"/>
                      </a:lnTo>
                      <a:lnTo>
                        <a:pt x="401" y="631"/>
                      </a:lnTo>
                      <a:lnTo>
                        <a:pt x="391" y="629"/>
                      </a:lnTo>
                      <a:close/>
                    </a:path>
                  </a:pathLst>
                </a:custGeom>
                <a:solidFill>
                  <a:srgbClr val="FFFFFF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6043" name="Freeform 203"/>
                <p:cNvSpPr>
                  <a:spLocks/>
                </p:cNvSpPr>
                <p:nvPr/>
              </p:nvSpPr>
              <p:spPr bwMode="auto">
                <a:xfrm>
                  <a:off x="1199" y="2760"/>
                  <a:ext cx="48" cy="66"/>
                </a:xfrm>
                <a:custGeom>
                  <a:avLst/>
                  <a:gdLst/>
                  <a:ahLst/>
                  <a:cxnLst>
                    <a:cxn ang="0">
                      <a:pos x="4" y="156"/>
                    </a:cxn>
                    <a:cxn ang="0">
                      <a:pos x="15" y="171"/>
                    </a:cxn>
                    <a:cxn ang="0">
                      <a:pos x="22" y="177"/>
                    </a:cxn>
                    <a:cxn ang="0">
                      <a:pos x="14" y="182"/>
                    </a:cxn>
                    <a:cxn ang="0">
                      <a:pos x="27" y="189"/>
                    </a:cxn>
                    <a:cxn ang="0">
                      <a:pos x="41" y="194"/>
                    </a:cxn>
                    <a:cxn ang="0">
                      <a:pos x="57" y="198"/>
                    </a:cxn>
                    <a:cxn ang="0">
                      <a:pos x="62" y="184"/>
                    </a:cxn>
                    <a:cxn ang="0">
                      <a:pos x="82" y="187"/>
                    </a:cxn>
                    <a:cxn ang="0">
                      <a:pos x="92" y="187"/>
                    </a:cxn>
                    <a:cxn ang="0">
                      <a:pos x="106" y="177"/>
                    </a:cxn>
                    <a:cxn ang="0">
                      <a:pos x="127" y="173"/>
                    </a:cxn>
                    <a:cxn ang="0">
                      <a:pos x="121" y="172"/>
                    </a:cxn>
                    <a:cxn ang="0">
                      <a:pos x="101" y="171"/>
                    </a:cxn>
                    <a:cxn ang="0">
                      <a:pos x="79" y="167"/>
                    </a:cxn>
                    <a:cxn ang="0">
                      <a:pos x="113" y="149"/>
                    </a:cxn>
                    <a:cxn ang="0">
                      <a:pos x="106" y="148"/>
                    </a:cxn>
                    <a:cxn ang="0">
                      <a:pos x="93" y="146"/>
                    </a:cxn>
                    <a:cxn ang="0">
                      <a:pos x="80" y="140"/>
                    </a:cxn>
                    <a:cxn ang="0">
                      <a:pos x="75" y="135"/>
                    </a:cxn>
                    <a:cxn ang="0">
                      <a:pos x="86" y="135"/>
                    </a:cxn>
                    <a:cxn ang="0">
                      <a:pos x="106" y="131"/>
                    </a:cxn>
                    <a:cxn ang="0">
                      <a:pos x="131" y="120"/>
                    </a:cxn>
                    <a:cxn ang="0">
                      <a:pos x="144" y="110"/>
                    </a:cxn>
                    <a:cxn ang="0">
                      <a:pos x="136" y="111"/>
                    </a:cxn>
                    <a:cxn ang="0">
                      <a:pos x="123" y="114"/>
                    </a:cxn>
                    <a:cxn ang="0">
                      <a:pos x="108" y="114"/>
                    </a:cxn>
                    <a:cxn ang="0">
                      <a:pos x="101" y="114"/>
                    </a:cxn>
                    <a:cxn ang="0">
                      <a:pos x="110" y="109"/>
                    </a:cxn>
                    <a:cxn ang="0">
                      <a:pos x="124" y="100"/>
                    </a:cxn>
                    <a:cxn ang="0">
                      <a:pos x="139" y="84"/>
                    </a:cxn>
                    <a:cxn ang="0">
                      <a:pos x="143" y="75"/>
                    </a:cxn>
                    <a:cxn ang="0">
                      <a:pos x="128" y="83"/>
                    </a:cxn>
                    <a:cxn ang="0">
                      <a:pos x="104" y="90"/>
                    </a:cxn>
                    <a:cxn ang="0">
                      <a:pos x="75" y="86"/>
                    </a:cxn>
                    <a:cxn ang="0">
                      <a:pos x="60" y="68"/>
                    </a:cxn>
                    <a:cxn ang="0">
                      <a:pos x="54" y="24"/>
                    </a:cxn>
                    <a:cxn ang="0">
                      <a:pos x="42" y="1"/>
                    </a:cxn>
                    <a:cxn ang="0">
                      <a:pos x="44" y="89"/>
                    </a:cxn>
                    <a:cxn ang="0">
                      <a:pos x="38" y="87"/>
                    </a:cxn>
                    <a:cxn ang="0">
                      <a:pos x="27" y="82"/>
                    </a:cxn>
                    <a:cxn ang="0">
                      <a:pos x="17" y="73"/>
                    </a:cxn>
                    <a:cxn ang="0">
                      <a:pos x="13" y="72"/>
                    </a:cxn>
                    <a:cxn ang="0">
                      <a:pos x="24" y="108"/>
                    </a:cxn>
                    <a:cxn ang="0">
                      <a:pos x="0" y="128"/>
                    </a:cxn>
                    <a:cxn ang="0">
                      <a:pos x="4" y="138"/>
                    </a:cxn>
                    <a:cxn ang="0">
                      <a:pos x="20" y="157"/>
                    </a:cxn>
                  </a:cxnLst>
                  <a:rect l="0" t="0" r="r" b="b"/>
                  <a:pathLst>
                    <a:path w="145" h="198">
                      <a:moveTo>
                        <a:pt x="20" y="157"/>
                      </a:moveTo>
                      <a:lnTo>
                        <a:pt x="4" y="156"/>
                      </a:lnTo>
                      <a:lnTo>
                        <a:pt x="8" y="165"/>
                      </a:lnTo>
                      <a:lnTo>
                        <a:pt x="15" y="171"/>
                      </a:lnTo>
                      <a:lnTo>
                        <a:pt x="20" y="175"/>
                      </a:lnTo>
                      <a:lnTo>
                        <a:pt x="22" y="177"/>
                      </a:lnTo>
                      <a:lnTo>
                        <a:pt x="7" y="177"/>
                      </a:lnTo>
                      <a:lnTo>
                        <a:pt x="14" y="182"/>
                      </a:lnTo>
                      <a:lnTo>
                        <a:pt x="21" y="186"/>
                      </a:lnTo>
                      <a:lnTo>
                        <a:pt x="27" y="189"/>
                      </a:lnTo>
                      <a:lnTo>
                        <a:pt x="34" y="192"/>
                      </a:lnTo>
                      <a:lnTo>
                        <a:pt x="41" y="194"/>
                      </a:lnTo>
                      <a:lnTo>
                        <a:pt x="49" y="197"/>
                      </a:lnTo>
                      <a:lnTo>
                        <a:pt x="57" y="198"/>
                      </a:lnTo>
                      <a:lnTo>
                        <a:pt x="66" y="198"/>
                      </a:lnTo>
                      <a:lnTo>
                        <a:pt x="62" y="184"/>
                      </a:lnTo>
                      <a:lnTo>
                        <a:pt x="72" y="186"/>
                      </a:lnTo>
                      <a:lnTo>
                        <a:pt x="82" y="187"/>
                      </a:lnTo>
                      <a:lnTo>
                        <a:pt x="89" y="187"/>
                      </a:lnTo>
                      <a:lnTo>
                        <a:pt x="92" y="187"/>
                      </a:lnTo>
                      <a:lnTo>
                        <a:pt x="84" y="181"/>
                      </a:lnTo>
                      <a:lnTo>
                        <a:pt x="106" y="177"/>
                      </a:lnTo>
                      <a:lnTo>
                        <a:pt x="121" y="174"/>
                      </a:lnTo>
                      <a:lnTo>
                        <a:pt x="127" y="173"/>
                      </a:lnTo>
                      <a:lnTo>
                        <a:pt x="126" y="172"/>
                      </a:lnTo>
                      <a:lnTo>
                        <a:pt x="121" y="172"/>
                      </a:lnTo>
                      <a:lnTo>
                        <a:pt x="111" y="172"/>
                      </a:lnTo>
                      <a:lnTo>
                        <a:pt x="101" y="171"/>
                      </a:lnTo>
                      <a:lnTo>
                        <a:pt x="89" y="170"/>
                      </a:lnTo>
                      <a:lnTo>
                        <a:pt x="79" y="167"/>
                      </a:lnTo>
                      <a:lnTo>
                        <a:pt x="114" y="149"/>
                      </a:lnTo>
                      <a:lnTo>
                        <a:pt x="113" y="149"/>
                      </a:lnTo>
                      <a:lnTo>
                        <a:pt x="110" y="149"/>
                      </a:lnTo>
                      <a:lnTo>
                        <a:pt x="106" y="148"/>
                      </a:lnTo>
                      <a:lnTo>
                        <a:pt x="100" y="147"/>
                      </a:lnTo>
                      <a:lnTo>
                        <a:pt x="93" y="146"/>
                      </a:lnTo>
                      <a:lnTo>
                        <a:pt x="86" y="143"/>
                      </a:lnTo>
                      <a:lnTo>
                        <a:pt x="80" y="140"/>
                      </a:lnTo>
                      <a:lnTo>
                        <a:pt x="72" y="135"/>
                      </a:lnTo>
                      <a:lnTo>
                        <a:pt x="75" y="135"/>
                      </a:lnTo>
                      <a:lnTo>
                        <a:pt x="79" y="135"/>
                      </a:lnTo>
                      <a:lnTo>
                        <a:pt x="86" y="135"/>
                      </a:lnTo>
                      <a:lnTo>
                        <a:pt x="95" y="133"/>
                      </a:lnTo>
                      <a:lnTo>
                        <a:pt x="106" y="131"/>
                      </a:lnTo>
                      <a:lnTo>
                        <a:pt x="118" y="126"/>
                      </a:lnTo>
                      <a:lnTo>
                        <a:pt x="131" y="120"/>
                      </a:lnTo>
                      <a:lnTo>
                        <a:pt x="145" y="110"/>
                      </a:lnTo>
                      <a:lnTo>
                        <a:pt x="144" y="110"/>
                      </a:lnTo>
                      <a:lnTo>
                        <a:pt x="141" y="111"/>
                      </a:lnTo>
                      <a:lnTo>
                        <a:pt x="136" y="111"/>
                      </a:lnTo>
                      <a:lnTo>
                        <a:pt x="130" y="112"/>
                      </a:lnTo>
                      <a:lnTo>
                        <a:pt x="123" y="114"/>
                      </a:lnTo>
                      <a:lnTo>
                        <a:pt x="115" y="114"/>
                      </a:lnTo>
                      <a:lnTo>
                        <a:pt x="108" y="114"/>
                      </a:lnTo>
                      <a:lnTo>
                        <a:pt x="100" y="114"/>
                      </a:lnTo>
                      <a:lnTo>
                        <a:pt x="101" y="114"/>
                      </a:lnTo>
                      <a:lnTo>
                        <a:pt x="105" y="111"/>
                      </a:lnTo>
                      <a:lnTo>
                        <a:pt x="110" y="109"/>
                      </a:lnTo>
                      <a:lnTo>
                        <a:pt x="117" y="105"/>
                      </a:lnTo>
                      <a:lnTo>
                        <a:pt x="124" y="100"/>
                      </a:lnTo>
                      <a:lnTo>
                        <a:pt x="131" y="93"/>
                      </a:lnTo>
                      <a:lnTo>
                        <a:pt x="139" y="84"/>
                      </a:lnTo>
                      <a:lnTo>
                        <a:pt x="145" y="74"/>
                      </a:lnTo>
                      <a:lnTo>
                        <a:pt x="143" y="75"/>
                      </a:lnTo>
                      <a:lnTo>
                        <a:pt x="138" y="79"/>
                      </a:lnTo>
                      <a:lnTo>
                        <a:pt x="128" y="83"/>
                      </a:lnTo>
                      <a:lnTo>
                        <a:pt x="118" y="87"/>
                      </a:lnTo>
                      <a:lnTo>
                        <a:pt x="104" y="90"/>
                      </a:lnTo>
                      <a:lnTo>
                        <a:pt x="90" y="90"/>
                      </a:lnTo>
                      <a:lnTo>
                        <a:pt x="75" y="86"/>
                      </a:lnTo>
                      <a:lnTo>
                        <a:pt x="60" y="77"/>
                      </a:lnTo>
                      <a:lnTo>
                        <a:pt x="60" y="68"/>
                      </a:lnTo>
                      <a:lnTo>
                        <a:pt x="58" y="49"/>
                      </a:lnTo>
                      <a:lnTo>
                        <a:pt x="54" y="24"/>
                      </a:lnTo>
                      <a:lnTo>
                        <a:pt x="46" y="0"/>
                      </a:lnTo>
                      <a:lnTo>
                        <a:pt x="42" y="1"/>
                      </a:lnTo>
                      <a:lnTo>
                        <a:pt x="45" y="89"/>
                      </a:lnTo>
                      <a:lnTo>
                        <a:pt x="44" y="89"/>
                      </a:lnTo>
                      <a:lnTo>
                        <a:pt x="42" y="88"/>
                      </a:lnTo>
                      <a:lnTo>
                        <a:pt x="38" y="87"/>
                      </a:lnTo>
                      <a:lnTo>
                        <a:pt x="34" y="85"/>
                      </a:lnTo>
                      <a:lnTo>
                        <a:pt x="27" y="82"/>
                      </a:lnTo>
                      <a:lnTo>
                        <a:pt x="22" y="78"/>
                      </a:lnTo>
                      <a:lnTo>
                        <a:pt x="17" y="73"/>
                      </a:lnTo>
                      <a:lnTo>
                        <a:pt x="12" y="65"/>
                      </a:lnTo>
                      <a:lnTo>
                        <a:pt x="13" y="72"/>
                      </a:lnTo>
                      <a:lnTo>
                        <a:pt x="16" y="87"/>
                      </a:lnTo>
                      <a:lnTo>
                        <a:pt x="24" y="108"/>
                      </a:lnTo>
                      <a:lnTo>
                        <a:pt x="39" y="128"/>
                      </a:lnTo>
                      <a:lnTo>
                        <a:pt x="0" y="128"/>
                      </a:lnTo>
                      <a:lnTo>
                        <a:pt x="1" y="130"/>
                      </a:lnTo>
                      <a:lnTo>
                        <a:pt x="4" y="138"/>
                      </a:lnTo>
                      <a:lnTo>
                        <a:pt x="11" y="146"/>
                      </a:lnTo>
                      <a:lnTo>
                        <a:pt x="20" y="157"/>
                      </a:lnTo>
                      <a:close/>
                    </a:path>
                  </a:pathLst>
                </a:custGeom>
                <a:solidFill>
                  <a:srgbClr val="FFFFFF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6044" name="Freeform 204"/>
                <p:cNvSpPr>
                  <a:spLocks/>
                </p:cNvSpPr>
                <p:nvPr/>
              </p:nvSpPr>
              <p:spPr bwMode="auto">
                <a:xfrm>
                  <a:off x="940" y="2720"/>
                  <a:ext cx="20" cy="31"/>
                </a:xfrm>
                <a:custGeom>
                  <a:avLst/>
                  <a:gdLst/>
                  <a:ahLst/>
                  <a:cxnLst>
                    <a:cxn ang="0">
                      <a:pos x="58" y="93"/>
                    </a:cxn>
                    <a:cxn ang="0">
                      <a:pos x="45" y="87"/>
                    </a:cxn>
                    <a:cxn ang="0">
                      <a:pos x="33" y="78"/>
                    </a:cxn>
                    <a:cxn ang="0">
                      <a:pos x="23" y="67"/>
                    </a:cxn>
                    <a:cxn ang="0">
                      <a:pos x="13" y="54"/>
                    </a:cxn>
                    <a:cxn ang="0">
                      <a:pos x="7" y="40"/>
                    </a:cxn>
                    <a:cxn ang="0">
                      <a:pos x="2" y="26"/>
                    </a:cxn>
                    <a:cxn ang="0">
                      <a:pos x="0" y="13"/>
                    </a:cxn>
                    <a:cxn ang="0">
                      <a:pos x="1" y="0"/>
                    </a:cxn>
                    <a:cxn ang="0">
                      <a:pos x="5" y="25"/>
                    </a:cxn>
                    <a:cxn ang="0">
                      <a:pos x="12" y="44"/>
                    </a:cxn>
                    <a:cxn ang="0">
                      <a:pos x="22" y="60"/>
                    </a:cxn>
                    <a:cxn ang="0">
                      <a:pos x="32" y="73"/>
                    </a:cxn>
                    <a:cxn ang="0">
                      <a:pos x="42" y="82"/>
                    </a:cxn>
                    <a:cxn ang="0">
                      <a:pos x="50" y="89"/>
                    </a:cxn>
                    <a:cxn ang="0">
                      <a:pos x="56" y="92"/>
                    </a:cxn>
                    <a:cxn ang="0">
                      <a:pos x="58" y="93"/>
                    </a:cxn>
                  </a:cxnLst>
                  <a:rect l="0" t="0" r="r" b="b"/>
                  <a:pathLst>
                    <a:path w="58" h="93">
                      <a:moveTo>
                        <a:pt x="58" y="93"/>
                      </a:moveTo>
                      <a:lnTo>
                        <a:pt x="45" y="87"/>
                      </a:lnTo>
                      <a:lnTo>
                        <a:pt x="33" y="78"/>
                      </a:lnTo>
                      <a:lnTo>
                        <a:pt x="23" y="67"/>
                      </a:lnTo>
                      <a:lnTo>
                        <a:pt x="13" y="54"/>
                      </a:lnTo>
                      <a:lnTo>
                        <a:pt x="7" y="40"/>
                      </a:lnTo>
                      <a:lnTo>
                        <a:pt x="2" y="26"/>
                      </a:lnTo>
                      <a:lnTo>
                        <a:pt x="0" y="13"/>
                      </a:lnTo>
                      <a:lnTo>
                        <a:pt x="1" y="0"/>
                      </a:lnTo>
                      <a:lnTo>
                        <a:pt x="5" y="25"/>
                      </a:lnTo>
                      <a:lnTo>
                        <a:pt x="12" y="44"/>
                      </a:lnTo>
                      <a:lnTo>
                        <a:pt x="22" y="60"/>
                      </a:lnTo>
                      <a:lnTo>
                        <a:pt x="32" y="73"/>
                      </a:lnTo>
                      <a:lnTo>
                        <a:pt x="42" y="82"/>
                      </a:lnTo>
                      <a:lnTo>
                        <a:pt x="50" y="89"/>
                      </a:lnTo>
                      <a:lnTo>
                        <a:pt x="56" y="92"/>
                      </a:lnTo>
                      <a:lnTo>
                        <a:pt x="58" y="93"/>
                      </a:lnTo>
                      <a:close/>
                    </a:path>
                  </a:pathLst>
                </a:custGeom>
                <a:solidFill>
                  <a:srgbClr val="FFFFFF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6045" name="Freeform 205"/>
                <p:cNvSpPr>
                  <a:spLocks/>
                </p:cNvSpPr>
                <p:nvPr/>
              </p:nvSpPr>
              <p:spPr bwMode="auto">
                <a:xfrm>
                  <a:off x="970" y="2731"/>
                  <a:ext cx="28" cy="48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" y="14"/>
                    </a:cxn>
                    <a:cxn ang="0">
                      <a:pos x="4" y="27"/>
                    </a:cxn>
                    <a:cxn ang="0">
                      <a:pos x="8" y="39"/>
                    </a:cxn>
                    <a:cxn ang="0">
                      <a:pos x="14" y="49"/>
                    </a:cxn>
                    <a:cxn ang="0">
                      <a:pos x="23" y="59"/>
                    </a:cxn>
                    <a:cxn ang="0">
                      <a:pos x="32" y="66"/>
                    </a:cxn>
                    <a:cxn ang="0">
                      <a:pos x="43" y="74"/>
                    </a:cxn>
                    <a:cxn ang="0">
                      <a:pos x="54" y="80"/>
                    </a:cxn>
                    <a:cxn ang="0">
                      <a:pos x="65" y="86"/>
                    </a:cxn>
                    <a:cxn ang="0">
                      <a:pos x="73" y="93"/>
                    </a:cxn>
                    <a:cxn ang="0">
                      <a:pos x="78" y="102"/>
                    </a:cxn>
                    <a:cxn ang="0">
                      <a:pos x="82" y="110"/>
                    </a:cxn>
                    <a:cxn ang="0">
                      <a:pos x="83" y="119"/>
                    </a:cxn>
                    <a:cxn ang="0">
                      <a:pos x="82" y="127"/>
                    </a:cxn>
                    <a:cxn ang="0">
                      <a:pos x="80" y="135"/>
                    </a:cxn>
                    <a:cxn ang="0">
                      <a:pos x="78" y="144"/>
                    </a:cxn>
                    <a:cxn ang="0">
                      <a:pos x="83" y="133"/>
                    </a:cxn>
                    <a:cxn ang="0">
                      <a:pos x="85" y="122"/>
                    </a:cxn>
                    <a:cxn ang="0">
                      <a:pos x="86" y="109"/>
                    </a:cxn>
                    <a:cxn ang="0">
                      <a:pos x="85" y="97"/>
                    </a:cxn>
                    <a:cxn ang="0">
                      <a:pos x="82" y="86"/>
                    </a:cxn>
                    <a:cxn ang="0">
                      <a:pos x="76" y="77"/>
                    </a:cxn>
                    <a:cxn ang="0">
                      <a:pos x="68" y="70"/>
                    </a:cxn>
                    <a:cxn ang="0">
                      <a:pos x="57" y="68"/>
                    </a:cxn>
                    <a:cxn ang="0">
                      <a:pos x="43" y="65"/>
                    </a:cxn>
                    <a:cxn ang="0">
                      <a:pos x="31" y="58"/>
                    </a:cxn>
                    <a:cxn ang="0">
                      <a:pos x="21" y="46"/>
                    </a:cxn>
                    <a:cxn ang="0">
                      <a:pos x="13" y="34"/>
                    </a:cxn>
                    <a:cxn ang="0">
                      <a:pos x="7" y="22"/>
                    </a:cxn>
                    <a:cxn ang="0">
                      <a:pos x="3" y="10"/>
                    </a:cxn>
                    <a:cxn ang="0">
                      <a:pos x="1" y="3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86" h="144">
                      <a:moveTo>
                        <a:pt x="0" y="0"/>
                      </a:moveTo>
                      <a:lnTo>
                        <a:pt x="1" y="14"/>
                      </a:lnTo>
                      <a:lnTo>
                        <a:pt x="4" y="27"/>
                      </a:lnTo>
                      <a:lnTo>
                        <a:pt x="8" y="39"/>
                      </a:lnTo>
                      <a:lnTo>
                        <a:pt x="14" y="49"/>
                      </a:lnTo>
                      <a:lnTo>
                        <a:pt x="23" y="59"/>
                      </a:lnTo>
                      <a:lnTo>
                        <a:pt x="32" y="66"/>
                      </a:lnTo>
                      <a:lnTo>
                        <a:pt x="43" y="74"/>
                      </a:lnTo>
                      <a:lnTo>
                        <a:pt x="54" y="80"/>
                      </a:lnTo>
                      <a:lnTo>
                        <a:pt x="65" y="86"/>
                      </a:lnTo>
                      <a:lnTo>
                        <a:pt x="73" y="93"/>
                      </a:lnTo>
                      <a:lnTo>
                        <a:pt x="78" y="102"/>
                      </a:lnTo>
                      <a:lnTo>
                        <a:pt x="82" y="110"/>
                      </a:lnTo>
                      <a:lnTo>
                        <a:pt x="83" y="119"/>
                      </a:lnTo>
                      <a:lnTo>
                        <a:pt x="82" y="127"/>
                      </a:lnTo>
                      <a:lnTo>
                        <a:pt x="80" y="135"/>
                      </a:lnTo>
                      <a:lnTo>
                        <a:pt x="78" y="144"/>
                      </a:lnTo>
                      <a:lnTo>
                        <a:pt x="83" y="133"/>
                      </a:lnTo>
                      <a:lnTo>
                        <a:pt x="85" y="122"/>
                      </a:lnTo>
                      <a:lnTo>
                        <a:pt x="86" y="109"/>
                      </a:lnTo>
                      <a:lnTo>
                        <a:pt x="85" y="97"/>
                      </a:lnTo>
                      <a:lnTo>
                        <a:pt x="82" y="86"/>
                      </a:lnTo>
                      <a:lnTo>
                        <a:pt x="76" y="77"/>
                      </a:lnTo>
                      <a:lnTo>
                        <a:pt x="68" y="70"/>
                      </a:lnTo>
                      <a:lnTo>
                        <a:pt x="57" y="68"/>
                      </a:lnTo>
                      <a:lnTo>
                        <a:pt x="43" y="65"/>
                      </a:lnTo>
                      <a:lnTo>
                        <a:pt x="31" y="58"/>
                      </a:lnTo>
                      <a:lnTo>
                        <a:pt x="21" y="46"/>
                      </a:lnTo>
                      <a:lnTo>
                        <a:pt x="13" y="34"/>
                      </a:lnTo>
                      <a:lnTo>
                        <a:pt x="7" y="22"/>
                      </a:lnTo>
                      <a:lnTo>
                        <a:pt x="3" y="10"/>
                      </a:lnTo>
                      <a:lnTo>
                        <a:pt x="1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6046" name="Freeform 206"/>
                <p:cNvSpPr>
                  <a:spLocks/>
                </p:cNvSpPr>
                <p:nvPr/>
              </p:nvSpPr>
              <p:spPr bwMode="auto">
                <a:xfrm>
                  <a:off x="997" y="2749"/>
                  <a:ext cx="34" cy="28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3" y="8"/>
                    </a:cxn>
                    <a:cxn ang="0">
                      <a:pos x="24" y="17"/>
                    </a:cxn>
                    <a:cxn ang="0">
                      <a:pos x="30" y="27"/>
                    </a:cxn>
                    <a:cxn ang="0">
                      <a:pos x="34" y="36"/>
                    </a:cxn>
                    <a:cxn ang="0">
                      <a:pos x="36" y="46"/>
                    </a:cxn>
                    <a:cxn ang="0">
                      <a:pos x="37" y="54"/>
                    </a:cxn>
                    <a:cxn ang="0">
                      <a:pos x="37" y="63"/>
                    </a:cxn>
                    <a:cxn ang="0">
                      <a:pos x="36" y="69"/>
                    </a:cxn>
                    <a:cxn ang="0">
                      <a:pos x="46" y="60"/>
                    </a:cxn>
                    <a:cxn ang="0">
                      <a:pos x="52" y="52"/>
                    </a:cxn>
                    <a:cxn ang="0">
                      <a:pos x="56" y="45"/>
                    </a:cxn>
                    <a:cxn ang="0">
                      <a:pos x="57" y="42"/>
                    </a:cxn>
                    <a:cxn ang="0">
                      <a:pos x="66" y="65"/>
                    </a:cxn>
                    <a:cxn ang="0">
                      <a:pos x="102" y="32"/>
                    </a:cxn>
                    <a:cxn ang="0">
                      <a:pos x="69" y="74"/>
                    </a:cxn>
                    <a:cxn ang="0">
                      <a:pos x="54" y="63"/>
                    </a:cxn>
                    <a:cxn ang="0">
                      <a:pos x="24" y="84"/>
                    </a:cxn>
                    <a:cxn ang="0">
                      <a:pos x="30" y="65"/>
                    </a:cxn>
                    <a:cxn ang="0">
                      <a:pos x="30" y="48"/>
                    </a:cxn>
                    <a:cxn ang="0">
                      <a:pos x="27" y="33"/>
                    </a:cxn>
                    <a:cxn ang="0">
                      <a:pos x="21" y="21"/>
                    </a:cxn>
                    <a:cxn ang="0">
                      <a:pos x="13" y="12"/>
                    </a:cxn>
                    <a:cxn ang="0">
                      <a:pos x="7" y="5"/>
                    </a:cxn>
                    <a:cxn ang="0">
                      <a:pos x="2" y="1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02" h="84">
                      <a:moveTo>
                        <a:pt x="0" y="0"/>
                      </a:moveTo>
                      <a:lnTo>
                        <a:pt x="13" y="8"/>
                      </a:lnTo>
                      <a:lnTo>
                        <a:pt x="24" y="17"/>
                      </a:lnTo>
                      <a:lnTo>
                        <a:pt x="30" y="27"/>
                      </a:lnTo>
                      <a:lnTo>
                        <a:pt x="34" y="36"/>
                      </a:lnTo>
                      <a:lnTo>
                        <a:pt x="36" y="46"/>
                      </a:lnTo>
                      <a:lnTo>
                        <a:pt x="37" y="54"/>
                      </a:lnTo>
                      <a:lnTo>
                        <a:pt x="37" y="63"/>
                      </a:lnTo>
                      <a:lnTo>
                        <a:pt x="36" y="69"/>
                      </a:lnTo>
                      <a:lnTo>
                        <a:pt x="46" y="60"/>
                      </a:lnTo>
                      <a:lnTo>
                        <a:pt x="52" y="52"/>
                      </a:lnTo>
                      <a:lnTo>
                        <a:pt x="56" y="45"/>
                      </a:lnTo>
                      <a:lnTo>
                        <a:pt x="57" y="42"/>
                      </a:lnTo>
                      <a:lnTo>
                        <a:pt x="66" y="65"/>
                      </a:lnTo>
                      <a:lnTo>
                        <a:pt x="102" y="32"/>
                      </a:lnTo>
                      <a:lnTo>
                        <a:pt x="69" y="74"/>
                      </a:lnTo>
                      <a:lnTo>
                        <a:pt x="54" y="63"/>
                      </a:lnTo>
                      <a:lnTo>
                        <a:pt x="24" y="84"/>
                      </a:lnTo>
                      <a:lnTo>
                        <a:pt x="30" y="65"/>
                      </a:lnTo>
                      <a:lnTo>
                        <a:pt x="30" y="48"/>
                      </a:lnTo>
                      <a:lnTo>
                        <a:pt x="27" y="33"/>
                      </a:lnTo>
                      <a:lnTo>
                        <a:pt x="21" y="21"/>
                      </a:lnTo>
                      <a:lnTo>
                        <a:pt x="13" y="12"/>
                      </a:lnTo>
                      <a:lnTo>
                        <a:pt x="7" y="5"/>
                      </a:lnTo>
                      <a:lnTo>
                        <a:pt x="2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6047" name="Freeform 207"/>
                <p:cNvSpPr>
                  <a:spLocks/>
                </p:cNvSpPr>
                <p:nvPr/>
              </p:nvSpPr>
              <p:spPr bwMode="auto">
                <a:xfrm>
                  <a:off x="1090" y="2689"/>
                  <a:ext cx="66" cy="40"/>
                </a:xfrm>
                <a:custGeom>
                  <a:avLst/>
                  <a:gdLst/>
                  <a:ahLst/>
                  <a:cxnLst>
                    <a:cxn ang="0">
                      <a:pos x="2" y="14"/>
                    </a:cxn>
                    <a:cxn ang="0">
                      <a:pos x="4" y="32"/>
                    </a:cxn>
                    <a:cxn ang="0">
                      <a:pos x="15" y="43"/>
                    </a:cxn>
                    <a:cxn ang="0">
                      <a:pos x="28" y="47"/>
                    </a:cxn>
                    <a:cxn ang="0">
                      <a:pos x="41" y="51"/>
                    </a:cxn>
                    <a:cxn ang="0">
                      <a:pos x="59" y="50"/>
                    </a:cxn>
                    <a:cxn ang="0">
                      <a:pos x="77" y="45"/>
                    </a:cxn>
                    <a:cxn ang="0">
                      <a:pos x="98" y="39"/>
                    </a:cxn>
                    <a:cxn ang="0">
                      <a:pos x="120" y="35"/>
                    </a:cxn>
                    <a:cxn ang="0">
                      <a:pos x="144" y="36"/>
                    </a:cxn>
                    <a:cxn ang="0">
                      <a:pos x="167" y="43"/>
                    </a:cxn>
                    <a:cxn ang="0">
                      <a:pos x="189" y="58"/>
                    </a:cxn>
                    <a:cxn ang="0">
                      <a:pos x="182" y="55"/>
                    </a:cxn>
                    <a:cxn ang="0">
                      <a:pos x="159" y="41"/>
                    </a:cxn>
                    <a:cxn ang="0">
                      <a:pos x="141" y="38"/>
                    </a:cxn>
                    <a:cxn ang="0">
                      <a:pos x="126" y="39"/>
                    </a:cxn>
                    <a:cxn ang="0">
                      <a:pos x="108" y="42"/>
                    </a:cxn>
                    <a:cxn ang="0">
                      <a:pos x="92" y="48"/>
                    </a:cxn>
                    <a:cxn ang="0">
                      <a:pos x="77" y="57"/>
                    </a:cxn>
                    <a:cxn ang="0">
                      <a:pos x="67" y="63"/>
                    </a:cxn>
                    <a:cxn ang="0">
                      <a:pos x="70" y="73"/>
                    </a:cxn>
                    <a:cxn ang="0">
                      <a:pos x="85" y="81"/>
                    </a:cxn>
                    <a:cxn ang="0">
                      <a:pos x="100" y="80"/>
                    </a:cxn>
                    <a:cxn ang="0">
                      <a:pos x="120" y="79"/>
                    </a:cxn>
                    <a:cxn ang="0">
                      <a:pos x="144" y="80"/>
                    </a:cxn>
                    <a:cxn ang="0">
                      <a:pos x="161" y="84"/>
                    </a:cxn>
                    <a:cxn ang="0">
                      <a:pos x="174" y="91"/>
                    </a:cxn>
                    <a:cxn ang="0">
                      <a:pos x="184" y="101"/>
                    </a:cxn>
                    <a:cxn ang="0">
                      <a:pos x="175" y="96"/>
                    </a:cxn>
                    <a:cxn ang="0">
                      <a:pos x="147" y="84"/>
                    </a:cxn>
                    <a:cxn ang="0">
                      <a:pos x="121" y="81"/>
                    </a:cxn>
                    <a:cxn ang="0">
                      <a:pos x="102" y="84"/>
                    </a:cxn>
                    <a:cxn ang="0">
                      <a:pos x="85" y="88"/>
                    </a:cxn>
                    <a:cxn ang="0">
                      <a:pos x="69" y="87"/>
                    </a:cxn>
                    <a:cxn ang="0">
                      <a:pos x="74" y="94"/>
                    </a:cxn>
                    <a:cxn ang="0">
                      <a:pos x="87" y="105"/>
                    </a:cxn>
                    <a:cxn ang="0">
                      <a:pos x="97" y="110"/>
                    </a:cxn>
                    <a:cxn ang="0">
                      <a:pos x="113" y="114"/>
                    </a:cxn>
                    <a:cxn ang="0">
                      <a:pos x="116" y="119"/>
                    </a:cxn>
                    <a:cxn ang="0">
                      <a:pos x="93" y="111"/>
                    </a:cxn>
                    <a:cxn ang="0">
                      <a:pos x="73" y="99"/>
                    </a:cxn>
                    <a:cxn ang="0">
                      <a:pos x="62" y="92"/>
                    </a:cxn>
                    <a:cxn ang="0">
                      <a:pos x="53" y="83"/>
                    </a:cxn>
                    <a:cxn ang="0">
                      <a:pos x="51" y="63"/>
                    </a:cxn>
                    <a:cxn ang="0">
                      <a:pos x="27" y="52"/>
                    </a:cxn>
                    <a:cxn ang="0">
                      <a:pos x="2" y="34"/>
                    </a:cxn>
                    <a:cxn ang="0">
                      <a:pos x="1" y="15"/>
                    </a:cxn>
                    <a:cxn ang="0">
                      <a:pos x="7" y="2"/>
                    </a:cxn>
                  </a:cxnLst>
                  <a:rect l="0" t="0" r="r" b="b"/>
                  <a:pathLst>
                    <a:path w="198" h="119">
                      <a:moveTo>
                        <a:pt x="8" y="0"/>
                      </a:moveTo>
                      <a:lnTo>
                        <a:pt x="2" y="14"/>
                      </a:lnTo>
                      <a:lnTo>
                        <a:pt x="1" y="24"/>
                      </a:lnTo>
                      <a:lnTo>
                        <a:pt x="4" y="32"/>
                      </a:lnTo>
                      <a:lnTo>
                        <a:pt x="9" y="38"/>
                      </a:lnTo>
                      <a:lnTo>
                        <a:pt x="15" y="43"/>
                      </a:lnTo>
                      <a:lnTo>
                        <a:pt x="23" y="45"/>
                      </a:lnTo>
                      <a:lnTo>
                        <a:pt x="28" y="47"/>
                      </a:lnTo>
                      <a:lnTo>
                        <a:pt x="32" y="48"/>
                      </a:lnTo>
                      <a:lnTo>
                        <a:pt x="41" y="51"/>
                      </a:lnTo>
                      <a:lnTo>
                        <a:pt x="50" y="51"/>
                      </a:lnTo>
                      <a:lnTo>
                        <a:pt x="59" y="50"/>
                      </a:lnTo>
                      <a:lnTo>
                        <a:pt x="68" y="48"/>
                      </a:lnTo>
                      <a:lnTo>
                        <a:pt x="77" y="45"/>
                      </a:lnTo>
                      <a:lnTo>
                        <a:pt x="88" y="42"/>
                      </a:lnTo>
                      <a:lnTo>
                        <a:pt x="98" y="39"/>
                      </a:lnTo>
                      <a:lnTo>
                        <a:pt x="109" y="37"/>
                      </a:lnTo>
                      <a:lnTo>
                        <a:pt x="120" y="35"/>
                      </a:lnTo>
                      <a:lnTo>
                        <a:pt x="132" y="35"/>
                      </a:lnTo>
                      <a:lnTo>
                        <a:pt x="144" y="36"/>
                      </a:lnTo>
                      <a:lnTo>
                        <a:pt x="155" y="39"/>
                      </a:lnTo>
                      <a:lnTo>
                        <a:pt x="167" y="43"/>
                      </a:lnTo>
                      <a:lnTo>
                        <a:pt x="178" y="49"/>
                      </a:lnTo>
                      <a:lnTo>
                        <a:pt x="189" y="58"/>
                      </a:lnTo>
                      <a:lnTo>
                        <a:pt x="198" y="67"/>
                      </a:lnTo>
                      <a:lnTo>
                        <a:pt x="182" y="55"/>
                      </a:lnTo>
                      <a:lnTo>
                        <a:pt x="170" y="46"/>
                      </a:lnTo>
                      <a:lnTo>
                        <a:pt x="159" y="41"/>
                      </a:lnTo>
                      <a:lnTo>
                        <a:pt x="150" y="39"/>
                      </a:lnTo>
                      <a:lnTo>
                        <a:pt x="141" y="38"/>
                      </a:lnTo>
                      <a:lnTo>
                        <a:pt x="134" y="38"/>
                      </a:lnTo>
                      <a:lnTo>
                        <a:pt x="126" y="39"/>
                      </a:lnTo>
                      <a:lnTo>
                        <a:pt x="117" y="40"/>
                      </a:lnTo>
                      <a:lnTo>
                        <a:pt x="108" y="42"/>
                      </a:lnTo>
                      <a:lnTo>
                        <a:pt x="99" y="45"/>
                      </a:lnTo>
                      <a:lnTo>
                        <a:pt x="92" y="48"/>
                      </a:lnTo>
                      <a:lnTo>
                        <a:pt x="84" y="52"/>
                      </a:lnTo>
                      <a:lnTo>
                        <a:pt x="77" y="57"/>
                      </a:lnTo>
                      <a:lnTo>
                        <a:pt x="71" y="60"/>
                      </a:lnTo>
                      <a:lnTo>
                        <a:pt x="67" y="63"/>
                      </a:lnTo>
                      <a:lnTo>
                        <a:pt x="63" y="65"/>
                      </a:lnTo>
                      <a:lnTo>
                        <a:pt x="70" y="73"/>
                      </a:lnTo>
                      <a:lnTo>
                        <a:pt x="77" y="79"/>
                      </a:lnTo>
                      <a:lnTo>
                        <a:pt x="85" y="81"/>
                      </a:lnTo>
                      <a:lnTo>
                        <a:pt x="93" y="81"/>
                      </a:lnTo>
                      <a:lnTo>
                        <a:pt x="100" y="80"/>
                      </a:lnTo>
                      <a:lnTo>
                        <a:pt x="110" y="79"/>
                      </a:lnTo>
                      <a:lnTo>
                        <a:pt x="120" y="79"/>
                      </a:lnTo>
                      <a:lnTo>
                        <a:pt x="132" y="79"/>
                      </a:lnTo>
                      <a:lnTo>
                        <a:pt x="144" y="80"/>
                      </a:lnTo>
                      <a:lnTo>
                        <a:pt x="153" y="82"/>
                      </a:lnTo>
                      <a:lnTo>
                        <a:pt x="161" y="84"/>
                      </a:lnTo>
                      <a:lnTo>
                        <a:pt x="169" y="87"/>
                      </a:lnTo>
                      <a:lnTo>
                        <a:pt x="174" y="91"/>
                      </a:lnTo>
                      <a:lnTo>
                        <a:pt x="179" y="96"/>
                      </a:lnTo>
                      <a:lnTo>
                        <a:pt x="184" y="101"/>
                      </a:lnTo>
                      <a:lnTo>
                        <a:pt x="190" y="106"/>
                      </a:lnTo>
                      <a:lnTo>
                        <a:pt x="175" y="96"/>
                      </a:lnTo>
                      <a:lnTo>
                        <a:pt x="160" y="88"/>
                      </a:lnTo>
                      <a:lnTo>
                        <a:pt x="147" y="84"/>
                      </a:lnTo>
                      <a:lnTo>
                        <a:pt x="133" y="82"/>
                      </a:lnTo>
                      <a:lnTo>
                        <a:pt x="121" y="81"/>
                      </a:lnTo>
                      <a:lnTo>
                        <a:pt x="111" y="82"/>
                      </a:lnTo>
                      <a:lnTo>
                        <a:pt x="102" y="84"/>
                      </a:lnTo>
                      <a:lnTo>
                        <a:pt x="94" y="86"/>
                      </a:lnTo>
                      <a:lnTo>
                        <a:pt x="85" y="88"/>
                      </a:lnTo>
                      <a:lnTo>
                        <a:pt x="75" y="87"/>
                      </a:lnTo>
                      <a:lnTo>
                        <a:pt x="69" y="87"/>
                      </a:lnTo>
                      <a:lnTo>
                        <a:pt x="66" y="86"/>
                      </a:lnTo>
                      <a:lnTo>
                        <a:pt x="74" y="94"/>
                      </a:lnTo>
                      <a:lnTo>
                        <a:pt x="82" y="101"/>
                      </a:lnTo>
                      <a:lnTo>
                        <a:pt x="87" y="105"/>
                      </a:lnTo>
                      <a:lnTo>
                        <a:pt x="91" y="108"/>
                      </a:lnTo>
                      <a:lnTo>
                        <a:pt x="97" y="110"/>
                      </a:lnTo>
                      <a:lnTo>
                        <a:pt x="104" y="112"/>
                      </a:lnTo>
                      <a:lnTo>
                        <a:pt x="113" y="114"/>
                      </a:lnTo>
                      <a:lnTo>
                        <a:pt x="126" y="117"/>
                      </a:lnTo>
                      <a:lnTo>
                        <a:pt x="116" y="119"/>
                      </a:lnTo>
                      <a:lnTo>
                        <a:pt x="105" y="117"/>
                      </a:lnTo>
                      <a:lnTo>
                        <a:pt x="93" y="111"/>
                      </a:lnTo>
                      <a:lnTo>
                        <a:pt x="83" y="105"/>
                      </a:lnTo>
                      <a:lnTo>
                        <a:pt x="73" y="99"/>
                      </a:lnTo>
                      <a:lnTo>
                        <a:pt x="66" y="93"/>
                      </a:lnTo>
                      <a:lnTo>
                        <a:pt x="62" y="92"/>
                      </a:lnTo>
                      <a:lnTo>
                        <a:pt x="63" y="94"/>
                      </a:lnTo>
                      <a:lnTo>
                        <a:pt x="53" y="83"/>
                      </a:lnTo>
                      <a:lnTo>
                        <a:pt x="51" y="71"/>
                      </a:lnTo>
                      <a:lnTo>
                        <a:pt x="51" y="63"/>
                      </a:lnTo>
                      <a:lnTo>
                        <a:pt x="52" y="60"/>
                      </a:lnTo>
                      <a:lnTo>
                        <a:pt x="27" y="52"/>
                      </a:lnTo>
                      <a:lnTo>
                        <a:pt x="11" y="43"/>
                      </a:lnTo>
                      <a:lnTo>
                        <a:pt x="2" y="34"/>
                      </a:lnTo>
                      <a:lnTo>
                        <a:pt x="0" y="23"/>
                      </a:lnTo>
                      <a:lnTo>
                        <a:pt x="1" y="15"/>
                      </a:lnTo>
                      <a:lnTo>
                        <a:pt x="4" y="7"/>
                      </a:lnTo>
                      <a:lnTo>
                        <a:pt x="7" y="2"/>
                      </a:lnTo>
                      <a:lnTo>
                        <a:pt x="8" y="0"/>
                      </a:lnTo>
                      <a:close/>
                    </a:path>
                  </a:pathLst>
                </a:custGeom>
                <a:solidFill>
                  <a:srgbClr val="FFFFFF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6048" name="Freeform 208"/>
                <p:cNvSpPr>
                  <a:spLocks/>
                </p:cNvSpPr>
                <p:nvPr/>
              </p:nvSpPr>
              <p:spPr bwMode="auto">
                <a:xfrm>
                  <a:off x="910" y="2597"/>
                  <a:ext cx="9" cy="32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10"/>
                    </a:cxn>
                    <a:cxn ang="0">
                      <a:pos x="22" y="17"/>
                    </a:cxn>
                    <a:cxn ang="0">
                      <a:pos x="24" y="25"/>
                    </a:cxn>
                    <a:cxn ang="0">
                      <a:pos x="25" y="35"/>
                    </a:cxn>
                    <a:cxn ang="0">
                      <a:pos x="27" y="50"/>
                    </a:cxn>
                    <a:cxn ang="0">
                      <a:pos x="24" y="66"/>
                    </a:cxn>
                    <a:cxn ang="0">
                      <a:pos x="19" y="82"/>
                    </a:cxn>
                    <a:cxn ang="0">
                      <a:pos x="7" y="96"/>
                    </a:cxn>
                    <a:cxn ang="0">
                      <a:pos x="15" y="79"/>
                    </a:cxn>
                    <a:cxn ang="0">
                      <a:pos x="19" y="71"/>
                    </a:cxn>
                    <a:cxn ang="0">
                      <a:pos x="21" y="63"/>
                    </a:cxn>
                    <a:cxn ang="0">
                      <a:pos x="20" y="50"/>
                    </a:cxn>
                    <a:cxn ang="0">
                      <a:pos x="16" y="32"/>
                    </a:cxn>
                    <a:cxn ang="0">
                      <a:pos x="9" y="15"/>
                    </a:cxn>
                    <a:cxn ang="0">
                      <a:pos x="3" y="4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7" h="96">
                      <a:moveTo>
                        <a:pt x="0" y="0"/>
                      </a:moveTo>
                      <a:lnTo>
                        <a:pt x="15" y="10"/>
                      </a:lnTo>
                      <a:lnTo>
                        <a:pt x="22" y="17"/>
                      </a:lnTo>
                      <a:lnTo>
                        <a:pt x="24" y="25"/>
                      </a:lnTo>
                      <a:lnTo>
                        <a:pt x="25" y="35"/>
                      </a:lnTo>
                      <a:lnTo>
                        <a:pt x="27" y="50"/>
                      </a:lnTo>
                      <a:lnTo>
                        <a:pt x="24" y="66"/>
                      </a:lnTo>
                      <a:lnTo>
                        <a:pt x="19" y="82"/>
                      </a:lnTo>
                      <a:lnTo>
                        <a:pt x="7" y="96"/>
                      </a:lnTo>
                      <a:lnTo>
                        <a:pt x="15" y="79"/>
                      </a:lnTo>
                      <a:lnTo>
                        <a:pt x="19" y="71"/>
                      </a:lnTo>
                      <a:lnTo>
                        <a:pt x="21" y="63"/>
                      </a:lnTo>
                      <a:lnTo>
                        <a:pt x="20" y="50"/>
                      </a:lnTo>
                      <a:lnTo>
                        <a:pt x="16" y="32"/>
                      </a:lnTo>
                      <a:lnTo>
                        <a:pt x="9" y="15"/>
                      </a:lnTo>
                      <a:lnTo>
                        <a:pt x="3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6049" name="Freeform 209"/>
                <p:cNvSpPr>
                  <a:spLocks/>
                </p:cNvSpPr>
                <p:nvPr/>
              </p:nvSpPr>
              <p:spPr bwMode="auto">
                <a:xfrm>
                  <a:off x="901" y="2607"/>
                  <a:ext cx="6" cy="22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2" y="7"/>
                    </a:cxn>
                    <a:cxn ang="0">
                      <a:pos x="17" y="13"/>
                    </a:cxn>
                    <a:cxn ang="0">
                      <a:pos x="18" y="18"/>
                    </a:cxn>
                    <a:cxn ang="0">
                      <a:pos x="19" y="25"/>
                    </a:cxn>
                    <a:cxn ang="0">
                      <a:pos x="20" y="36"/>
                    </a:cxn>
                    <a:cxn ang="0">
                      <a:pos x="19" y="46"/>
                    </a:cxn>
                    <a:cxn ang="0">
                      <a:pos x="14" y="57"/>
                    </a:cxn>
                    <a:cxn ang="0">
                      <a:pos x="4" y="67"/>
                    </a:cxn>
                    <a:cxn ang="0">
                      <a:pos x="10" y="56"/>
                    </a:cxn>
                    <a:cxn ang="0">
                      <a:pos x="15" y="49"/>
                    </a:cxn>
                    <a:cxn ang="0">
                      <a:pos x="16" y="45"/>
                    </a:cxn>
                    <a:cxn ang="0">
                      <a:pos x="15" y="36"/>
                    </a:cxn>
                    <a:cxn ang="0">
                      <a:pos x="12" y="23"/>
                    </a:cxn>
                    <a:cxn ang="0">
                      <a:pos x="6" y="12"/>
                    </a:cxn>
                    <a:cxn ang="0">
                      <a:pos x="2" y="3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0" h="67">
                      <a:moveTo>
                        <a:pt x="0" y="0"/>
                      </a:moveTo>
                      <a:lnTo>
                        <a:pt x="12" y="7"/>
                      </a:lnTo>
                      <a:lnTo>
                        <a:pt x="17" y="13"/>
                      </a:lnTo>
                      <a:lnTo>
                        <a:pt x="18" y="18"/>
                      </a:lnTo>
                      <a:lnTo>
                        <a:pt x="19" y="25"/>
                      </a:lnTo>
                      <a:lnTo>
                        <a:pt x="20" y="36"/>
                      </a:lnTo>
                      <a:lnTo>
                        <a:pt x="19" y="46"/>
                      </a:lnTo>
                      <a:lnTo>
                        <a:pt x="14" y="57"/>
                      </a:lnTo>
                      <a:lnTo>
                        <a:pt x="4" y="67"/>
                      </a:lnTo>
                      <a:lnTo>
                        <a:pt x="10" y="56"/>
                      </a:lnTo>
                      <a:lnTo>
                        <a:pt x="15" y="49"/>
                      </a:lnTo>
                      <a:lnTo>
                        <a:pt x="16" y="45"/>
                      </a:lnTo>
                      <a:lnTo>
                        <a:pt x="15" y="36"/>
                      </a:lnTo>
                      <a:lnTo>
                        <a:pt x="12" y="23"/>
                      </a:lnTo>
                      <a:lnTo>
                        <a:pt x="6" y="12"/>
                      </a:lnTo>
                      <a:lnTo>
                        <a:pt x="2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6050" name="Freeform 210"/>
                <p:cNvSpPr>
                  <a:spLocks/>
                </p:cNvSpPr>
                <p:nvPr/>
              </p:nvSpPr>
              <p:spPr bwMode="auto">
                <a:xfrm>
                  <a:off x="862" y="2585"/>
                  <a:ext cx="8" cy="7"/>
                </a:xfrm>
                <a:custGeom>
                  <a:avLst/>
                  <a:gdLst/>
                  <a:ahLst/>
                  <a:cxnLst>
                    <a:cxn ang="0">
                      <a:pos x="4" y="0"/>
                    </a:cxn>
                    <a:cxn ang="0">
                      <a:pos x="24" y="9"/>
                    </a:cxn>
                    <a:cxn ang="0">
                      <a:pos x="0" y="20"/>
                    </a:cxn>
                    <a:cxn ang="0">
                      <a:pos x="4" y="15"/>
                    </a:cxn>
                    <a:cxn ang="0">
                      <a:pos x="3" y="10"/>
                    </a:cxn>
                    <a:cxn ang="0">
                      <a:pos x="3" y="5"/>
                    </a:cxn>
                    <a:cxn ang="0">
                      <a:pos x="4" y="2"/>
                    </a:cxn>
                    <a:cxn ang="0">
                      <a:pos x="4" y="0"/>
                    </a:cxn>
                  </a:cxnLst>
                  <a:rect l="0" t="0" r="r" b="b"/>
                  <a:pathLst>
                    <a:path w="24" h="20">
                      <a:moveTo>
                        <a:pt x="4" y="0"/>
                      </a:moveTo>
                      <a:lnTo>
                        <a:pt x="24" y="9"/>
                      </a:lnTo>
                      <a:lnTo>
                        <a:pt x="0" y="20"/>
                      </a:lnTo>
                      <a:lnTo>
                        <a:pt x="4" y="15"/>
                      </a:lnTo>
                      <a:lnTo>
                        <a:pt x="3" y="10"/>
                      </a:lnTo>
                      <a:lnTo>
                        <a:pt x="3" y="5"/>
                      </a:lnTo>
                      <a:lnTo>
                        <a:pt x="4" y="2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FFFFFF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6051" name="Freeform 211"/>
                <p:cNvSpPr>
                  <a:spLocks/>
                </p:cNvSpPr>
                <p:nvPr/>
              </p:nvSpPr>
              <p:spPr bwMode="auto">
                <a:xfrm>
                  <a:off x="867" y="2559"/>
                  <a:ext cx="17" cy="15"/>
                </a:xfrm>
                <a:custGeom>
                  <a:avLst/>
                  <a:gdLst/>
                  <a:ahLst/>
                  <a:cxnLst>
                    <a:cxn ang="0">
                      <a:pos x="0" y="3"/>
                    </a:cxn>
                    <a:cxn ang="0">
                      <a:pos x="8" y="5"/>
                    </a:cxn>
                    <a:cxn ang="0">
                      <a:pos x="16" y="5"/>
                    </a:cxn>
                    <a:cxn ang="0">
                      <a:pos x="24" y="5"/>
                    </a:cxn>
                    <a:cxn ang="0">
                      <a:pos x="33" y="4"/>
                    </a:cxn>
                    <a:cxn ang="0">
                      <a:pos x="40" y="3"/>
                    </a:cxn>
                    <a:cxn ang="0">
                      <a:pos x="46" y="1"/>
                    </a:cxn>
                    <a:cxn ang="0">
                      <a:pos x="51" y="0"/>
                    </a:cxn>
                    <a:cxn ang="0">
                      <a:pos x="52" y="0"/>
                    </a:cxn>
                    <a:cxn ang="0">
                      <a:pos x="52" y="45"/>
                    </a:cxn>
                    <a:cxn ang="0">
                      <a:pos x="41" y="41"/>
                    </a:cxn>
                    <a:cxn ang="0">
                      <a:pos x="42" y="11"/>
                    </a:cxn>
                    <a:cxn ang="0">
                      <a:pos x="36" y="12"/>
                    </a:cxn>
                    <a:cxn ang="0">
                      <a:pos x="28" y="11"/>
                    </a:cxn>
                    <a:cxn ang="0">
                      <a:pos x="21" y="10"/>
                    </a:cxn>
                    <a:cxn ang="0">
                      <a:pos x="15" y="9"/>
                    </a:cxn>
                    <a:cxn ang="0">
                      <a:pos x="9" y="6"/>
                    </a:cxn>
                    <a:cxn ang="0">
                      <a:pos x="4" y="5"/>
                    </a:cxn>
                    <a:cxn ang="0">
                      <a:pos x="1" y="3"/>
                    </a:cxn>
                    <a:cxn ang="0">
                      <a:pos x="0" y="3"/>
                    </a:cxn>
                  </a:cxnLst>
                  <a:rect l="0" t="0" r="r" b="b"/>
                  <a:pathLst>
                    <a:path w="52" h="45">
                      <a:moveTo>
                        <a:pt x="0" y="3"/>
                      </a:moveTo>
                      <a:lnTo>
                        <a:pt x="8" y="5"/>
                      </a:lnTo>
                      <a:lnTo>
                        <a:pt x="16" y="5"/>
                      </a:lnTo>
                      <a:lnTo>
                        <a:pt x="24" y="5"/>
                      </a:lnTo>
                      <a:lnTo>
                        <a:pt x="33" y="4"/>
                      </a:lnTo>
                      <a:lnTo>
                        <a:pt x="40" y="3"/>
                      </a:lnTo>
                      <a:lnTo>
                        <a:pt x="46" y="1"/>
                      </a:lnTo>
                      <a:lnTo>
                        <a:pt x="51" y="0"/>
                      </a:lnTo>
                      <a:lnTo>
                        <a:pt x="52" y="0"/>
                      </a:lnTo>
                      <a:lnTo>
                        <a:pt x="52" y="45"/>
                      </a:lnTo>
                      <a:lnTo>
                        <a:pt x="41" y="41"/>
                      </a:lnTo>
                      <a:lnTo>
                        <a:pt x="42" y="11"/>
                      </a:lnTo>
                      <a:lnTo>
                        <a:pt x="36" y="12"/>
                      </a:lnTo>
                      <a:lnTo>
                        <a:pt x="28" y="11"/>
                      </a:lnTo>
                      <a:lnTo>
                        <a:pt x="21" y="10"/>
                      </a:lnTo>
                      <a:lnTo>
                        <a:pt x="15" y="9"/>
                      </a:lnTo>
                      <a:lnTo>
                        <a:pt x="9" y="6"/>
                      </a:lnTo>
                      <a:lnTo>
                        <a:pt x="4" y="5"/>
                      </a:lnTo>
                      <a:lnTo>
                        <a:pt x="1" y="3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FFFFFF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6052" name="Freeform 212"/>
                <p:cNvSpPr>
                  <a:spLocks/>
                </p:cNvSpPr>
                <p:nvPr/>
              </p:nvSpPr>
              <p:spPr bwMode="auto">
                <a:xfrm>
                  <a:off x="1062" y="2724"/>
                  <a:ext cx="17" cy="29"/>
                </a:xfrm>
                <a:custGeom>
                  <a:avLst/>
                  <a:gdLst/>
                  <a:ahLst/>
                  <a:cxnLst>
                    <a:cxn ang="0">
                      <a:pos x="51" y="0"/>
                    </a:cxn>
                    <a:cxn ang="0">
                      <a:pos x="50" y="8"/>
                    </a:cxn>
                    <a:cxn ang="0">
                      <a:pos x="49" y="16"/>
                    </a:cxn>
                    <a:cxn ang="0">
                      <a:pos x="46" y="23"/>
                    </a:cxn>
                    <a:cxn ang="0">
                      <a:pos x="43" y="29"/>
                    </a:cxn>
                    <a:cxn ang="0">
                      <a:pos x="38" y="36"/>
                    </a:cxn>
                    <a:cxn ang="0">
                      <a:pos x="32" y="41"/>
                    </a:cxn>
                    <a:cxn ang="0">
                      <a:pos x="26" y="45"/>
                    </a:cxn>
                    <a:cxn ang="0">
                      <a:pos x="19" y="48"/>
                    </a:cxn>
                    <a:cxn ang="0">
                      <a:pos x="7" y="57"/>
                    </a:cxn>
                    <a:cxn ang="0">
                      <a:pos x="2" y="65"/>
                    </a:cxn>
                    <a:cxn ang="0">
                      <a:pos x="2" y="76"/>
                    </a:cxn>
                    <a:cxn ang="0">
                      <a:pos x="4" y="85"/>
                    </a:cxn>
                    <a:cxn ang="0">
                      <a:pos x="0" y="72"/>
                    </a:cxn>
                    <a:cxn ang="0">
                      <a:pos x="0" y="58"/>
                    </a:cxn>
                    <a:cxn ang="0">
                      <a:pos x="5" y="46"/>
                    </a:cxn>
                    <a:cxn ang="0">
                      <a:pos x="17" y="41"/>
                    </a:cxn>
                    <a:cxn ang="0">
                      <a:pos x="25" y="39"/>
                    </a:cxn>
                    <a:cxn ang="0">
                      <a:pos x="32" y="35"/>
                    </a:cxn>
                    <a:cxn ang="0">
                      <a:pos x="39" y="28"/>
                    </a:cxn>
                    <a:cxn ang="0">
                      <a:pos x="44" y="20"/>
                    </a:cxn>
                    <a:cxn ang="0">
                      <a:pos x="47" y="13"/>
                    </a:cxn>
                    <a:cxn ang="0">
                      <a:pos x="49" y="6"/>
                    </a:cxn>
                    <a:cxn ang="0">
                      <a:pos x="51" y="2"/>
                    </a:cxn>
                    <a:cxn ang="0">
                      <a:pos x="51" y="0"/>
                    </a:cxn>
                  </a:cxnLst>
                  <a:rect l="0" t="0" r="r" b="b"/>
                  <a:pathLst>
                    <a:path w="51" h="85">
                      <a:moveTo>
                        <a:pt x="51" y="0"/>
                      </a:moveTo>
                      <a:lnTo>
                        <a:pt x="50" y="8"/>
                      </a:lnTo>
                      <a:lnTo>
                        <a:pt x="49" y="16"/>
                      </a:lnTo>
                      <a:lnTo>
                        <a:pt x="46" y="23"/>
                      </a:lnTo>
                      <a:lnTo>
                        <a:pt x="43" y="29"/>
                      </a:lnTo>
                      <a:lnTo>
                        <a:pt x="38" y="36"/>
                      </a:lnTo>
                      <a:lnTo>
                        <a:pt x="32" y="41"/>
                      </a:lnTo>
                      <a:lnTo>
                        <a:pt x="26" y="45"/>
                      </a:lnTo>
                      <a:lnTo>
                        <a:pt x="19" y="48"/>
                      </a:lnTo>
                      <a:lnTo>
                        <a:pt x="7" y="57"/>
                      </a:lnTo>
                      <a:lnTo>
                        <a:pt x="2" y="65"/>
                      </a:lnTo>
                      <a:lnTo>
                        <a:pt x="2" y="76"/>
                      </a:lnTo>
                      <a:lnTo>
                        <a:pt x="4" y="85"/>
                      </a:lnTo>
                      <a:lnTo>
                        <a:pt x="0" y="72"/>
                      </a:lnTo>
                      <a:lnTo>
                        <a:pt x="0" y="58"/>
                      </a:lnTo>
                      <a:lnTo>
                        <a:pt x="5" y="46"/>
                      </a:lnTo>
                      <a:lnTo>
                        <a:pt x="17" y="41"/>
                      </a:lnTo>
                      <a:lnTo>
                        <a:pt x="25" y="39"/>
                      </a:lnTo>
                      <a:lnTo>
                        <a:pt x="32" y="35"/>
                      </a:lnTo>
                      <a:lnTo>
                        <a:pt x="39" y="28"/>
                      </a:lnTo>
                      <a:lnTo>
                        <a:pt x="44" y="20"/>
                      </a:lnTo>
                      <a:lnTo>
                        <a:pt x="47" y="13"/>
                      </a:lnTo>
                      <a:lnTo>
                        <a:pt x="49" y="6"/>
                      </a:lnTo>
                      <a:lnTo>
                        <a:pt x="51" y="2"/>
                      </a:lnTo>
                      <a:lnTo>
                        <a:pt x="51" y="0"/>
                      </a:lnTo>
                      <a:close/>
                    </a:path>
                  </a:pathLst>
                </a:custGeom>
                <a:solidFill>
                  <a:srgbClr val="FFFFFF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6053" name="Freeform 213"/>
                <p:cNvSpPr>
                  <a:spLocks/>
                </p:cNvSpPr>
                <p:nvPr/>
              </p:nvSpPr>
              <p:spPr bwMode="auto">
                <a:xfrm>
                  <a:off x="1057" y="2728"/>
                  <a:ext cx="11" cy="17"/>
                </a:xfrm>
                <a:custGeom>
                  <a:avLst/>
                  <a:gdLst/>
                  <a:ahLst/>
                  <a:cxnLst>
                    <a:cxn ang="0">
                      <a:pos x="31" y="0"/>
                    </a:cxn>
                    <a:cxn ang="0">
                      <a:pos x="29" y="10"/>
                    </a:cxn>
                    <a:cxn ang="0">
                      <a:pos x="25" y="18"/>
                    </a:cxn>
                    <a:cxn ang="0">
                      <a:pos x="19" y="25"/>
                    </a:cxn>
                    <a:cxn ang="0">
                      <a:pos x="11" y="30"/>
                    </a:cxn>
                    <a:cxn ang="0">
                      <a:pos x="4" y="34"/>
                    </a:cxn>
                    <a:cxn ang="0">
                      <a:pos x="1" y="40"/>
                    </a:cxn>
                    <a:cxn ang="0">
                      <a:pos x="1" y="47"/>
                    </a:cxn>
                    <a:cxn ang="0">
                      <a:pos x="2" y="53"/>
                    </a:cxn>
                    <a:cxn ang="0">
                      <a:pos x="0" y="45"/>
                    </a:cxn>
                    <a:cxn ang="0">
                      <a:pos x="0" y="36"/>
                    </a:cxn>
                    <a:cxn ang="0">
                      <a:pos x="3" y="29"/>
                    </a:cxn>
                    <a:cxn ang="0">
                      <a:pos x="10" y="26"/>
                    </a:cxn>
                    <a:cxn ang="0">
                      <a:pos x="19" y="21"/>
                    </a:cxn>
                    <a:cxn ang="0">
                      <a:pos x="26" y="13"/>
                    </a:cxn>
                    <a:cxn ang="0">
                      <a:pos x="29" y="5"/>
                    </a:cxn>
                    <a:cxn ang="0">
                      <a:pos x="31" y="0"/>
                    </a:cxn>
                  </a:cxnLst>
                  <a:rect l="0" t="0" r="r" b="b"/>
                  <a:pathLst>
                    <a:path w="31" h="53">
                      <a:moveTo>
                        <a:pt x="31" y="0"/>
                      </a:moveTo>
                      <a:lnTo>
                        <a:pt x="29" y="10"/>
                      </a:lnTo>
                      <a:lnTo>
                        <a:pt x="25" y="18"/>
                      </a:lnTo>
                      <a:lnTo>
                        <a:pt x="19" y="25"/>
                      </a:lnTo>
                      <a:lnTo>
                        <a:pt x="11" y="30"/>
                      </a:lnTo>
                      <a:lnTo>
                        <a:pt x="4" y="34"/>
                      </a:lnTo>
                      <a:lnTo>
                        <a:pt x="1" y="40"/>
                      </a:lnTo>
                      <a:lnTo>
                        <a:pt x="1" y="47"/>
                      </a:lnTo>
                      <a:lnTo>
                        <a:pt x="2" y="53"/>
                      </a:lnTo>
                      <a:lnTo>
                        <a:pt x="0" y="45"/>
                      </a:lnTo>
                      <a:lnTo>
                        <a:pt x="0" y="36"/>
                      </a:lnTo>
                      <a:lnTo>
                        <a:pt x="3" y="29"/>
                      </a:lnTo>
                      <a:lnTo>
                        <a:pt x="10" y="26"/>
                      </a:lnTo>
                      <a:lnTo>
                        <a:pt x="19" y="21"/>
                      </a:lnTo>
                      <a:lnTo>
                        <a:pt x="26" y="13"/>
                      </a:lnTo>
                      <a:lnTo>
                        <a:pt x="29" y="5"/>
                      </a:lnTo>
                      <a:lnTo>
                        <a:pt x="31" y="0"/>
                      </a:lnTo>
                      <a:close/>
                    </a:path>
                  </a:pathLst>
                </a:custGeom>
                <a:solidFill>
                  <a:srgbClr val="FFFFFF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6054" name="Freeform 214"/>
                <p:cNvSpPr>
                  <a:spLocks/>
                </p:cNvSpPr>
                <p:nvPr/>
              </p:nvSpPr>
              <p:spPr bwMode="auto">
                <a:xfrm>
                  <a:off x="1069" y="2713"/>
                  <a:ext cx="20" cy="32"/>
                </a:xfrm>
                <a:custGeom>
                  <a:avLst/>
                  <a:gdLst/>
                  <a:ahLst/>
                  <a:cxnLst>
                    <a:cxn ang="0">
                      <a:pos x="0" y="95"/>
                    </a:cxn>
                    <a:cxn ang="0">
                      <a:pos x="13" y="89"/>
                    </a:cxn>
                    <a:cxn ang="0">
                      <a:pos x="25" y="79"/>
                    </a:cxn>
                    <a:cxn ang="0">
                      <a:pos x="35" y="68"/>
                    </a:cxn>
                    <a:cxn ang="0">
                      <a:pos x="45" y="54"/>
                    </a:cxn>
                    <a:cxn ang="0">
                      <a:pos x="51" y="40"/>
                    </a:cxn>
                    <a:cxn ang="0">
                      <a:pos x="56" y="27"/>
                    </a:cxn>
                    <a:cxn ang="0">
                      <a:pos x="59" y="13"/>
                    </a:cxn>
                    <a:cxn ang="0">
                      <a:pos x="57" y="0"/>
                    </a:cxn>
                    <a:cxn ang="0">
                      <a:pos x="53" y="25"/>
                    </a:cxn>
                    <a:cxn ang="0">
                      <a:pos x="46" y="45"/>
                    </a:cxn>
                    <a:cxn ang="0">
                      <a:pos x="37" y="61"/>
                    </a:cxn>
                    <a:cxn ang="0">
                      <a:pos x="26" y="74"/>
                    </a:cxn>
                    <a:cxn ang="0">
                      <a:pos x="17" y="83"/>
                    </a:cxn>
                    <a:cxn ang="0">
                      <a:pos x="8" y="90"/>
                    </a:cxn>
                    <a:cxn ang="0">
                      <a:pos x="2" y="94"/>
                    </a:cxn>
                    <a:cxn ang="0">
                      <a:pos x="0" y="95"/>
                    </a:cxn>
                  </a:cxnLst>
                  <a:rect l="0" t="0" r="r" b="b"/>
                  <a:pathLst>
                    <a:path w="59" h="95">
                      <a:moveTo>
                        <a:pt x="0" y="95"/>
                      </a:moveTo>
                      <a:lnTo>
                        <a:pt x="13" y="89"/>
                      </a:lnTo>
                      <a:lnTo>
                        <a:pt x="25" y="79"/>
                      </a:lnTo>
                      <a:lnTo>
                        <a:pt x="35" y="68"/>
                      </a:lnTo>
                      <a:lnTo>
                        <a:pt x="45" y="54"/>
                      </a:lnTo>
                      <a:lnTo>
                        <a:pt x="51" y="40"/>
                      </a:lnTo>
                      <a:lnTo>
                        <a:pt x="56" y="27"/>
                      </a:lnTo>
                      <a:lnTo>
                        <a:pt x="59" y="13"/>
                      </a:lnTo>
                      <a:lnTo>
                        <a:pt x="57" y="0"/>
                      </a:lnTo>
                      <a:lnTo>
                        <a:pt x="53" y="25"/>
                      </a:lnTo>
                      <a:lnTo>
                        <a:pt x="46" y="45"/>
                      </a:lnTo>
                      <a:lnTo>
                        <a:pt x="37" y="61"/>
                      </a:lnTo>
                      <a:lnTo>
                        <a:pt x="26" y="74"/>
                      </a:lnTo>
                      <a:lnTo>
                        <a:pt x="17" y="83"/>
                      </a:lnTo>
                      <a:lnTo>
                        <a:pt x="8" y="90"/>
                      </a:lnTo>
                      <a:lnTo>
                        <a:pt x="2" y="94"/>
                      </a:lnTo>
                      <a:lnTo>
                        <a:pt x="0" y="95"/>
                      </a:lnTo>
                      <a:close/>
                    </a:path>
                  </a:pathLst>
                </a:custGeom>
                <a:solidFill>
                  <a:srgbClr val="FFFFFF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6055" name="Freeform 215"/>
                <p:cNvSpPr>
                  <a:spLocks/>
                </p:cNvSpPr>
                <p:nvPr/>
              </p:nvSpPr>
              <p:spPr bwMode="auto">
                <a:xfrm>
                  <a:off x="1075" y="2752"/>
                  <a:ext cx="103" cy="71"/>
                </a:xfrm>
                <a:custGeom>
                  <a:avLst/>
                  <a:gdLst/>
                  <a:ahLst/>
                  <a:cxnLst>
                    <a:cxn ang="0">
                      <a:pos x="122" y="24"/>
                    </a:cxn>
                    <a:cxn ang="0">
                      <a:pos x="139" y="42"/>
                    </a:cxn>
                    <a:cxn ang="0">
                      <a:pos x="131" y="51"/>
                    </a:cxn>
                    <a:cxn ang="0">
                      <a:pos x="144" y="75"/>
                    </a:cxn>
                    <a:cxn ang="0">
                      <a:pos x="162" y="100"/>
                    </a:cxn>
                    <a:cxn ang="0">
                      <a:pos x="178" y="119"/>
                    </a:cxn>
                    <a:cxn ang="0">
                      <a:pos x="185" y="127"/>
                    </a:cxn>
                    <a:cxn ang="0">
                      <a:pos x="185" y="112"/>
                    </a:cxn>
                    <a:cxn ang="0">
                      <a:pos x="198" y="122"/>
                    </a:cxn>
                    <a:cxn ang="0">
                      <a:pos x="206" y="127"/>
                    </a:cxn>
                    <a:cxn ang="0">
                      <a:pos x="211" y="130"/>
                    </a:cxn>
                    <a:cxn ang="0">
                      <a:pos x="209" y="114"/>
                    </a:cxn>
                    <a:cxn ang="0">
                      <a:pos x="232" y="140"/>
                    </a:cxn>
                    <a:cxn ang="0">
                      <a:pos x="267" y="167"/>
                    </a:cxn>
                    <a:cxn ang="0">
                      <a:pos x="298" y="188"/>
                    </a:cxn>
                    <a:cxn ang="0">
                      <a:pos x="311" y="196"/>
                    </a:cxn>
                    <a:cxn ang="0">
                      <a:pos x="286" y="193"/>
                    </a:cxn>
                    <a:cxn ang="0">
                      <a:pos x="266" y="187"/>
                    </a:cxn>
                    <a:cxn ang="0">
                      <a:pos x="253" y="182"/>
                    </a:cxn>
                    <a:cxn ang="0">
                      <a:pos x="248" y="179"/>
                    </a:cxn>
                    <a:cxn ang="0">
                      <a:pos x="267" y="207"/>
                    </a:cxn>
                    <a:cxn ang="0">
                      <a:pos x="250" y="201"/>
                    </a:cxn>
                    <a:cxn ang="0">
                      <a:pos x="239" y="194"/>
                    </a:cxn>
                    <a:cxn ang="0">
                      <a:pos x="231" y="191"/>
                    </a:cxn>
                    <a:cxn ang="0">
                      <a:pos x="237" y="206"/>
                    </a:cxn>
                    <a:cxn ang="0">
                      <a:pos x="218" y="214"/>
                    </a:cxn>
                    <a:cxn ang="0">
                      <a:pos x="198" y="209"/>
                    </a:cxn>
                    <a:cxn ang="0">
                      <a:pos x="179" y="201"/>
                    </a:cxn>
                    <a:cxn ang="0">
                      <a:pos x="166" y="193"/>
                    </a:cxn>
                    <a:cxn ang="0">
                      <a:pos x="161" y="190"/>
                    </a:cxn>
                    <a:cxn ang="0">
                      <a:pos x="158" y="203"/>
                    </a:cxn>
                    <a:cxn ang="0">
                      <a:pos x="143" y="191"/>
                    </a:cxn>
                    <a:cxn ang="0">
                      <a:pos x="130" y="175"/>
                    </a:cxn>
                    <a:cxn ang="0">
                      <a:pos x="122" y="165"/>
                    </a:cxn>
                    <a:cxn ang="0">
                      <a:pos x="112" y="160"/>
                    </a:cxn>
                    <a:cxn ang="0">
                      <a:pos x="96" y="151"/>
                    </a:cxn>
                    <a:cxn ang="0">
                      <a:pos x="86" y="142"/>
                    </a:cxn>
                    <a:cxn ang="0">
                      <a:pos x="80" y="134"/>
                    </a:cxn>
                    <a:cxn ang="0">
                      <a:pos x="73" y="142"/>
                    </a:cxn>
                    <a:cxn ang="0">
                      <a:pos x="22" y="118"/>
                    </a:cxn>
                    <a:cxn ang="0">
                      <a:pos x="1" y="68"/>
                    </a:cxn>
                    <a:cxn ang="0">
                      <a:pos x="1" y="40"/>
                    </a:cxn>
                    <a:cxn ang="0">
                      <a:pos x="13" y="18"/>
                    </a:cxn>
                    <a:cxn ang="0">
                      <a:pos x="34" y="39"/>
                    </a:cxn>
                    <a:cxn ang="0">
                      <a:pos x="41" y="16"/>
                    </a:cxn>
                    <a:cxn ang="0">
                      <a:pos x="61" y="27"/>
                    </a:cxn>
                    <a:cxn ang="0">
                      <a:pos x="94" y="30"/>
                    </a:cxn>
                  </a:cxnLst>
                  <a:rect l="0" t="0" r="r" b="b"/>
                  <a:pathLst>
                    <a:path w="311" h="214">
                      <a:moveTo>
                        <a:pt x="116" y="9"/>
                      </a:moveTo>
                      <a:lnTo>
                        <a:pt x="122" y="24"/>
                      </a:lnTo>
                      <a:lnTo>
                        <a:pt x="131" y="35"/>
                      </a:lnTo>
                      <a:lnTo>
                        <a:pt x="139" y="42"/>
                      </a:lnTo>
                      <a:lnTo>
                        <a:pt x="142" y="45"/>
                      </a:lnTo>
                      <a:lnTo>
                        <a:pt x="131" y="51"/>
                      </a:lnTo>
                      <a:lnTo>
                        <a:pt x="136" y="63"/>
                      </a:lnTo>
                      <a:lnTo>
                        <a:pt x="144" y="75"/>
                      </a:lnTo>
                      <a:lnTo>
                        <a:pt x="153" y="87"/>
                      </a:lnTo>
                      <a:lnTo>
                        <a:pt x="162" y="100"/>
                      </a:lnTo>
                      <a:lnTo>
                        <a:pt x="171" y="110"/>
                      </a:lnTo>
                      <a:lnTo>
                        <a:pt x="178" y="119"/>
                      </a:lnTo>
                      <a:lnTo>
                        <a:pt x="183" y="125"/>
                      </a:lnTo>
                      <a:lnTo>
                        <a:pt x="185" y="127"/>
                      </a:lnTo>
                      <a:lnTo>
                        <a:pt x="179" y="106"/>
                      </a:lnTo>
                      <a:lnTo>
                        <a:pt x="185" y="112"/>
                      </a:lnTo>
                      <a:lnTo>
                        <a:pt x="192" y="118"/>
                      </a:lnTo>
                      <a:lnTo>
                        <a:pt x="198" y="122"/>
                      </a:lnTo>
                      <a:lnTo>
                        <a:pt x="202" y="125"/>
                      </a:lnTo>
                      <a:lnTo>
                        <a:pt x="206" y="127"/>
                      </a:lnTo>
                      <a:lnTo>
                        <a:pt x="209" y="129"/>
                      </a:lnTo>
                      <a:lnTo>
                        <a:pt x="211" y="130"/>
                      </a:lnTo>
                      <a:lnTo>
                        <a:pt x="213" y="130"/>
                      </a:lnTo>
                      <a:lnTo>
                        <a:pt x="209" y="114"/>
                      </a:lnTo>
                      <a:lnTo>
                        <a:pt x="219" y="127"/>
                      </a:lnTo>
                      <a:lnTo>
                        <a:pt x="232" y="140"/>
                      </a:lnTo>
                      <a:lnTo>
                        <a:pt x="249" y="153"/>
                      </a:lnTo>
                      <a:lnTo>
                        <a:pt x="267" y="167"/>
                      </a:lnTo>
                      <a:lnTo>
                        <a:pt x="284" y="179"/>
                      </a:lnTo>
                      <a:lnTo>
                        <a:pt x="298" y="188"/>
                      </a:lnTo>
                      <a:lnTo>
                        <a:pt x="308" y="194"/>
                      </a:lnTo>
                      <a:lnTo>
                        <a:pt x="311" y="196"/>
                      </a:lnTo>
                      <a:lnTo>
                        <a:pt x="299" y="195"/>
                      </a:lnTo>
                      <a:lnTo>
                        <a:pt x="286" y="193"/>
                      </a:lnTo>
                      <a:lnTo>
                        <a:pt x="276" y="191"/>
                      </a:lnTo>
                      <a:lnTo>
                        <a:pt x="266" y="187"/>
                      </a:lnTo>
                      <a:lnTo>
                        <a:pt x="259" y="184"/>
                      </a:lnTo>
                      <a:lnTo>
                        <a:pt x="253" y="182"/>
                      </a:lnTo>
                      <a:lnTo>
                        <a:pt x="249" y="180"/>
                      </a:lnTo>
                      <a:lnTo>
                        <a:pt x="248" y="179"/>
                      </a:lnTo>
                      <a:lnTo>
                        <a:pt x="276" y="209"/>
                      </a:lnTo>
                      <a:lnTo>
                        <a:pt x="267" y="207"/>
                      </a:lnTo>
                      <a:lnTo>
                        <a:pt x="259" y="204"/>
                      </a:lnTo>
                      <a:lnTo>
                        <a:pt x="250" y="201"/>
                      </a:lnTo>
                      <a:lnTo>
                        <a:pt x="244" y="197"/>
                      </a:lnTo>
                      <a:lnTo>
                        <a:pt x="239" y="194"/>
                      </a:lnTo>
                      <a:lnTo>
                        <a:pt x="234" y="192"/>
                      </a:lnTo>
                      <a:lnTo>
                        <a:pt x="231" y="191"/>
                      </a:lnTo>
                      <a:lnTo>
                        <a:pt x="230" y="190"/>
                      </a:lnTo>
                      <a:lnTo>
                        <a:pt x="237" y="206"/>
                      </a:lnTo>
                      <a:lnTo>
                        <a:pt x="213" y="200"/>
                      </a:lnTo>
                      <a:lnTo>
                        <a:pt x="218" y="214"/>
                      </a:lnTo>
                      <a:lnTo>
                        <a:pt x="207" y="212"/>
                      </a:lnTo>
                      <a:lnTo>
                        <a:pt x="198" y="209"/>
                      </a:lnTo>
                      <a:lnTo>
                        <a:pt x="187" y="205"/>
                      </a:lnTo>
                      <a:lnTo>
                        <a:pt x="179" y="201"/>
                      </a:lnTo>
                      <a:lnTo>
                        <a:pt x="172" y="196"/>
                      </a:lnTo>
                      <a:lnTo>
                        <a:pt x="166" y="193"/>
                      </a:lnTo>
                      <a:lnTo>
                        <a:pt x="162" y="191"/>
                      </a:lnTo>
                      <a:lnTo>
                        <a:pt x="161" y="190"/>
                      </a:lnTo>
                      <a:lnTo>
                        <a:pt x="166" y="206"/>
                      </a:lnTo>
                      <a:lnTo>
                        <a:pt x="158" y="203"/>
                      </a:lnTo>
                      <a:lnTo>
                        <a:pt x="151" y="197"/>
                      </a:lnTo>
                      <a:lnTo>
                        <a:pt x="143" y="191"/>
                      </a:lnTo>
                      <a:lnTo>
                        <a:pt x="136" y="183"/>
                      </a:lnTo>
                      <a:lnTo>
                        <a:pt x="130" y="175"/>
                      </a:lnTo>
                      <a:lnTo>
                        <a:pt x="125" y="169"/>
                      </a:lnTo>
                      <a:lnTo>
                        <a:pt x="122" y="165"/>
                      </a:lnTo>
                      <a:lnTo>
                        <a:pt x="121" y="163"/>
                      </a:lnTo>
                      <a:lnTo>
                        <a:pt x="112" y="160"/>
                      </a:lnTo>
                      <a:lnTo>
                        <a:pt x="103" y="156"/>
                      </a:lnTo>
                      <a:lnTo>
                        <a:pt x="96" y="151"/>
                      </a:lnTo>
                      <a:lnTo>
                        <a:pt x="90" y="146"/>
                      </a:lnTo>
                      <a:lnTo>
                        <a:pt x="86" y="142"/>
                      </a:lnTo>
                      <a:lnTo>
                        <a:pt x="82" y="138"/>
                      </a:lnTo>
                      <a:lnTo>
                        <a:pt x="80" y="134"/>
                      </a:lnTo>
                      <a:lnTo>
                        <a:pt x="79" y="133"/>
                      </a:lnTo>
                      <a:lnTo>
                        <a:pt x="73" y="142"/>
                      </a:lnTo>
                      <a:lnTo>
                        <a:pt x="31" y="106"/>
                      </a:lnTo>
                      <a:lnTo>
                        <a:pt x="22" y="118"/>
                      </a:lnTo>
                      <a:lnTo>
                        <a:pt x="6" y="93"/>
                      </a:lnTo>
                      <a:lnTo>
                        <a:pt x="1" y="68"/>
                      </a:lnTo>
                      <a:lnTo>
                        <a:pt x="0" y="48"/>
                      </a:lnTo>
                      <a:lnTo>
                        <a:pt x="1" y="40"/>
                      </a:lnTo>
                      <a:lnTo>
                        <a:pt x="13" y="45"/>
                      </a:lnTo>
                      <a:lnTo>
                        <a:pt x="13" y="18"/>
                      </a:lnTo>
                      <a:lnTo>
                        <a:pt x="34" y="55"/>
                      </a:lnTo>
                      <a:lnTo>
                        <a:pt x="34" y="39"/>
                      </a:lnTo>
                      <a:lnTo>
                        <a:pt x="37" y="25"/>
                      </a:lnTo>
                      <a:lnTo>
                        <a:pt x="41" y="16"/>
                      </a:lnTo>
                      <a:lnTo>
                        <a:pt x="44" y="13"/>
                      </a:lnTo>
                      <a:lnTo>
                        <a:pt x="61" y="27"/>
                      </a:lnTo>
                      <a:lnTo>
                        <a:pt x="68" y="0"/>
                      </a:lnTo>
                      <a:lnTo>
                        <a:pt x="94" y="30"/>
                      </a:lnTo>
                      <a:lnTo>
                        <a:pt x="116" y="9"/>
                      </a:lnTo>
                      <a:close/>
                    </a:path>
                  </a:pathLst>
                </a:custGeom>
                <a:solidFill>
                  <a:srgbClr val="FFFFFF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6056" name="Freeform 216"/>
                <p:cNvSpPr>
                  <a:spLocks/>
                </p:cNvSpPr>
                <p:nvPr/>
              </p:nvSpPr>
              <p:spPr bwMode="auto">
                <a:xfrm>
                  <a:off x="860" y="2705"/>
                  <a:ext cx="13" cy="27"/>
                </a:xfrm>
                <a:custGeom>
                  <a:avLst/>
                  <a:gdLst/>
                  <a:ahLst/>
                  <a:cxnLst>
                    <a:cxn ang="0">
                      <a:pos x="4" y="0"/>
                    </a:cxn>
                    <a:cxn ang="0">
                      <a:pos x="1" y="15"/>
                    </a:cxn>
                    <a:cxn ang="0">
                      <a:pos x="0" y="21"/>
                    </a:cxn>
                    <a:cxn ang="0">
                      <a:pos x="2" y="28"/>
                    </a:cxn>
                    <a:cxn ang="0">
                      <a:pos x="8" y="40"/>
                    </a:cxn>
                    <a:cxn ang="0">
                      <a:pos x="12" y="49"/>
                    </a:cxn>
                    <a:cxn ang="0">
                      <a:pos x="16" y="56"/>
                    </a:cxn>
                    <a:cxn ang="0">
                      <a:pos x="21" y="63"/>
                    </a:cxn>
                    <a:cxn ang="0">
                      <a:pos x="27" y="69"/>
                    </a:cxn>
                    <a:cxn ang="0">
                      <a:pos x="32" y="73"/>
                    </a:cxn>
                    <a:cxn ang="0">
                      <a:pos x="36" y="76"/>
                    </a:cxn>
                    <a:cxn ang="0">
                      <a:pos x="39" y="78"/>
                    </a:cxn>
                    <a:cxn ang="0">
                      <a:pos x="40" y="79"/>
                    </a:cxn>
                    <a:cxn ang="0">
                      <a:pos x="23" y="60"/>
                    </a:cxn>
                    <a:cxn ang="0">
                      <a:pos x="15" y="49"/>
                    </a:cxn>
                    <a:cxn ang="0">
                      <a:pos x="11" y="39"/>
                    </a:cxn>
                    <a:cxn ang="0">
                      <a:pos x="11" y="31"/>
                    </a:cxn>
                    <a:cxn ang="0">
                      <a:pos x="10" y="21"/>
                    </a:cxn>
                    <a:cxn ang="0">
                      <a:pos x="8" y="11"/>
                    </a:cxn>
                    <a:cxn ang="0">
                      <a:pos x="5" y="3"/>
                    </a:cxn>
                    <a:cxn ang="0">
                      <a:pos x="4" y="0"/>
                    </a:cxn>
                  </a:cxnLst>
                  <a:rect l="0" t="0" r="r" b="b"/>
                  <a:pathLst>
                    <a:path w="40" h="79">
                      <a:moveTo>
                        <a:pt x="4" y="0"/>
                      </a:moveTo>
                      <a:lnTo>
                        <a:pt x="1" y="15"/>
                      </a:lnTo>
                      <a:lnTo>
                        <a:pt x="0" y="21"/>
                      </a:lnTo>
                      <a:lnTo>
                        <a:pt x="2" y="28"/>
                      </a:lnTo>
                      <a:lnTo>
                        <a:pt x="8" y="40"/>
                      </a:lnTo>
                      <a:lnTo>
                        <a:pt x="12" y="49"/>
                      </a:lnTo>
                      <a:lnTo>
                        <a:pt x="16" y="56"/>
                      </a:lnTo>
                      <a:lnTo>
                        <a:pt x="21" y="63"/>
                      </a:lnTo>
                      <a:lnTo>
                        <a:pt x="27" y="69"/>
                      </a:lnTo>
                      <a:lnTo>
                        <a:pt x="32" y="73"/>
                      </a:lnTo>
                      <a:lnTo>
                        <a:pt x="36" y="76"/>
                      </a:lnTo>
                      <a:lnTo>
                        <a:pt x="39" y="78"/>
                      </a:lnTo>
                      <a:lnTo>
                        <a:pt x="40" y="79"/>
                      </a:lnTo>
                      <a:lnTo>
                        <a:pt x="23" y="60"/>
                      </a:lnTo>
                      <a:lnTo>
                        <a:pt x="15" y="49"/>
                      </a:lnTo>
                      <a:lnTo>
                        <a:pt x="11" y="39"/>
                      </a:lnTo>
                      <a:lnTo>
                        <a:pt x="11" y="31"/>
                      </a:lnTo>
                      <a:lnTo>
                        <a:pt x="10" y="21"/>
                      </a:lnTo>
                      <a:lnTo>
                        <a:pt x="8" y="11"/>
                      </a:lnTo>
                      <a:lnTo>
                        <a:pt x="5" y="3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000000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6057" name="Freeform 217"/>
                <p:cNvSpPr>
                  <a:spLocks/>
                </p:cNvSpPr>
                <p:nvPr/>
              </p:nvSpPr>
              <p:spPr bwMode="auto">
                <a:xfrm>
                  <a:off x="961" y="2812"/>
                  <a:ext cx="5" cy="23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6" y="14"/>
                    </a:cxn>
                    <a:cxn ang="0">
                      <a:pos x="11" y="33"/>
                    </a:cxn>
                    <a:cxn ang="0">
                      <a:pos x="13" y="50"/>
                    </a:cxn>
                    <a:cxn ang="0">
                      <a:pos x="14" y="56"/>
                    </a:cxn>
                    <a:cxn ang="0">
                      <a:pos x="7" y="69"/>
                    </a:cxn>
                    <a:cxn ang="0">
                      <a:pos x="7" y="41"/>
                    </a:cxn>
                    <a:cxn ang="0">
                      <a:pos x="4" y="18"/>
                    </a:cxn>
                    <a:cxn ang="0">
                      <a:pos x="1" y="5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4" h="69">
                      <a:moveTo>
                        <a:pt x="0" y="0"/>
                      </a:moveTo>
                      <a:lnTo>
                        <a:pt x="6" y="14"/>
                      </a:lnTo>
                      <a:lnTo>
                        <a:pt x="11" y="33"/>
                      </a:lnTo>
                      <a:lnTo>
                        <a:pt x="13" y="50"/>
                      </a:lnTo>
                      <a:lnTo>
                        <a:pt x="14" y="56"/>
                      </a:lnTo>
                      <a:lnTo>
                        <a:pt x="7" y="69"/>
                      </a:lnTo>
                      <a:lnTo>
                        <a:pt x="7" y="41"/>
                      </a:lnTo>
                      <a:lnTo>
                        <a:pt x="4" y="18"/>
                      </a:lnTo>
                      <a:lnTo>
                        <a:pt x="1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6058" name="Freeform 218"/>
                <p:cNvSpPr>
                  <a:spLocks/>
                </p:cNvSpPr>
                <p:nvPr/>
              </p:nvSpPr>
              <p:spPr bwMode="auto">
                <a:xfrm>
                  <a:off x="969" y="2802"/>
                  <a:ext cx="5" cy="19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3" y="24"/>
                    </a:cxn>
                    <a:cxn ang="0">
                      <a:pos x="14" y="52"/>
                    </a:cxn>
                    <a:cxn ang="0">
                      <a:pos x="7" y="55"/>
                    </a:cxn>
                    <a:cxn ang="0">
                      <a:pos x="7" y="25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4" h="55">
                      <a:moveTo>
                        <a:pt x="0" y="0"/>
                      </a:moveTo>
                      <a:lnTo>
                        <a:pt x="13" y="24"/>
                      </a:lnTo>
                      <a:lnTo>
                        <a:pt x="14" y="52"/>
                      </a:lnTo>
                      <a:lnTo>
                        <a:pt x="7" y="55"/>
                      </a:lnTo>
                      <a:lnTo>
                        <a:pt x="7" y="2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6059" name="Freeform 219"/>
                <p:cNvSpPr>
                  <a:spLocks/>
                </p:cNvSpPr>
                <p:nvPr/>
              </p:nvSpPr>
              <p:spPr bwMode="auto">
                <a:xfrm>
                  <a:off x="1128" y="2798"/>
                  <a:ext cx="14" cy="12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3" y="7"/>
                    </a:cxn>
                    <a:cxn ang="0">
                      <a:pos x="6" y="13"/>
                    </a:cxn>
                    <a:cxn ang="0">
                      <a:pos x="12" y="19"/>
                    </a:cxn>
                    <a:cxn ang="0">
                      <a:pos x="17" y="24"/>
                    </a:cxn>
                    <a:cxn ang="0">
                      <a:pos x="22" y="29"/>
                    </a:cxn>
                    <a:cxn ang="0">
                      <a:pos x="28" y="32"/>
                    </a:cxn>
                    <a:cxn ang="0">
                      <a:pos x="36" y="35"/>
                    </a:cxn>
                    <a:cxn ang="0">
                      <a:pos x="42" y="36"/>
                    </a:cxn>
                    <a:cxn ang="0">
                      <a:pos x="35" y="32"/>
                    </a:cxn>
                    <a:cxn ang="0">
                      <a:pos x="26" y="26"/>
                    </a:cxn>
                    <a:cxn ang="0">
                      <a:pos x="20" y="21"/>
                    </a:cxn>
                    <a:cxn ang="0">
                      <a:pos x="14" y="14"/>
                    </a:cxn>
                    <a:cxn ang="0">
                      <a:pos x="7" y="8"/>
                    </a:cxn>
                    <a:cxn ang="0">
                      <a:pos x="3" y="4"/>
                    </a:cxn>
                    <a:cxn ang="0">
                      <a:pos x="1" y="1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42" h="36">
                      <a:moveTo>
                        <a:pt x="0" y="0"/>
                      </a:moveTo>
                      <a:lnTo>
                        <a:pt x="3" y="7"/>
                      </a:lnTo>
                      <a:lnTo>
                        <a:pt x="6" y="13"/>
                      </a:lnTo>
                      <a:lnTo>
                        <a:pt x="12" y="19"/>
                      </a:lnTo>
                      <a:lnTo>
                        <a:pt x="17" y="24"/>
                      </a:lnTo>
                      <a:lnTo>
                        <a:pt x="22" y="29"/>
                      </a:lnTo>
                      <a:lnTo>
                        <a:pt x="28" y="32"/>
                      </a:lnTo>
                      <a:lnTo>
                        <a:pt x="36" y="35"/>
                      </a:lnTo>
                      <a:lnTo>
                        <a:pt x="42" y="36"/>
                      </a:lnTo>
                      <a:lnTo>
                        <a:pt x="35" y="32"/>
                      </a:lnTo>
                      <a:lnTo>
                        <a:pt x="26" y="26"/>
                      </a:lnTo>
                      <a:lnTo>
                        <a:pt x="20" y="21"/>
                      </a:lnTo>
                      <a:lnTo>
                        <a:pt x="14" y="14"/>
                      </a:lnTo>
                      <a:lnTo>
                        <a:pt x="7" y="8"/>
                      </a:lnTo>
                      <a:lnTo>
                        <a:pt x="3" y="4"/>
                      </a:lnTo>
                      <a:lnTo>
                        <a:pt x="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6060" name="Freeform 220"/>
                <p:cNvSpPr>
                  <a:spLocks/>
                </p:cNvSpPr>
                <p:nvPr/>
              </p:nvSpPr>
              <p:spPr bwMode="auto">
                <a:xfrm>
                  <a:off x="1122" y="2802"/>
                  <a:ext cx="9" cy="11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" y="11"/>
                    </a:cxn>
                    <a:cxn ang="0">
                      <a:pos x="2" y="16"/>
                    </a:cxn>
                    <a:cxn ang="0">
                      <a:pos x="4" y="18"/>
                    </a:cxn>
                    <a:cxn ang="0">
                      <a:pos x="8" y="22"/>
                    </a:cxn>
                    <a:cxn ang="0">
                      <a:pos x="14" y="28"/>
                    </a:cxn>
                    <a:cxn ang="0">
                      <a:pos x="20" y="30"/>
                    </a:cxn>
                    <a:cxn ang="0">
                      <a:pos x="26" y="31"/>
                    </a:cxn>
                    <a:cxn ang="0">
                      <a:pos x="29" y="31"/>
                    </a:cxn>
                    <a:cxn ang="0">
                      <a:pos x="6" y="14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9" h="31">
                      <a:moveTo>
                        <a:pt x="0" y="0"/>
                      </a:moveTo>
                      <a:lnTo>
                        <a:pt x="2" y="11"/>
                      </a:lnTo>
                      <a:lnTo>
                        <a:pt x="2" y="16"/>
                      </a:lnTo>
                      <a:lnTo>
                        <a:pt x="4" y="18"/>
                      </a:lnTo>
                      <a:lnTo>
                        <a:pt x="8" y="22"/>
                      </a:lnTo>
                      <a:lnTo>
                        <a:pt x="14" y="28"/>
                      </a:lnTo>
                      <a:lnTo>
                        <a:pt x="20" y="30"/>
                      </a:lnTo>
                      <a:lnTo>
                        <a:pt x="26" y="31"/>
                      </a:lnTo>
                      <a:lnTo>
                        <a:pt x="29" y="31"/>
                      </a:lnTo>
                      <a:lnTo>
                        <a:pt x="6" y="1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6061" name="Freeform 221"/>
                <p:cNvSpPr>
                  <a:spLocks/>
                </p:cNvSpPr>
                <p:nvPr/>
              </p:nvSpPr>
              <p:spPr bwMode="auto">
                <a:xfrm>
                  <a:off x="918" y="2806"/>
                  <a:ext cx="17" cy="67"/>
                </a:xfrm>
                <a:custGeom>
                  <a:avLst/>
                  <a:gdLst/>
                  <a:ahLst/>
                  <a:cxnLst>
                    <a:cxn ang="0">
                      <a:pos x="0" y="199"/>
                    </a:cxn>
                    <a:cxn ang="0">
                      <a:pos x="10" y="190"/>
                    </a:cxn>
                    <a:cxn ang="0">
                      <a:pos x="18" y="178"/>
                    </a:cxn>
                    <a:cxn ang="0">
                      <a:pos x="27" y="167"/>
                    </a:cxn>
                    <a:cxn ang="0">
                      <a:pos x="34" y="153"/>
                    </a:cxn>
                    <a:cxn ang="0">
                      <a:pos x="41" y="138"/>
                    </a:cxn>
                    <a:cxn ang="0">
                      <a:pos x="46" y="125"/>
                    </a:cxn>
                    <a:cxn ang="0">
                      <a:pos x="50" y="110"/>
                    </a:cxn>
                    <a:cxn ang="0">
                      <a:pos x="52" y="97"/>
                    </a:cxn>
                    <a:cxn ang="0">
                      <a:pos x="52" y="68"/>
                    </a:cxn>
                    <a:cxn ang="0">
                      <a:pos x="48" y="37"/>
                    </a:cxn>
                    <a:cxn ang="0">
                      <a:pos x="42" y="10"/>
                    </a:cxn>
                    <a:cxn ang="0">
                      <a:pos x="40" y="0"/>
                    </a:cxn>
                    <a:cxn ang="0">
                      <a:pos x="37" y="31"/>
                    </a:cxn>
                    <a:cxn ang="0">
                      <a:pos x="36" y="76"/>
                    </a:cxn>
                    <a:cxn ang="0">
                      <a:pos x="34" y="120"/>
                    </a:cxn>
                    <a:cxn ang="0">
                      <a:pos x="30" y="148"/>
                    </a:cxn>
                    <a:cxn ang="0">
                      <a:pos x="22" y="163"/>
                    </a:cxn>
                    <a:cxn ang="0">
                      <a:pos x="14" y="175"/>
                    </a:cxn>
                    <a:cxn ang="0">
                      <a:pos x="8" y="185"/>
                    </a:cxn>
                    <a:cxn ang="0">
                      <a:pos x="6" y="188"/>
                    </a:cxn>
                    <a:cxn ang="0">
                      <a:pos x="6" y="189"/>
                    </a:cxn>
                    <a:cxn ang="0">
                      <a:pos x="4" y="191"/>
                    </a:cxn>
                    <a:cxn ang="0">
                      <a:pos x="3" y="194"/>
                    </a:cxn>
                    <a:cxn ang="0">
                      <a:pos x="0" y="199"/>
                    </a:cxn>
                  </a:cxnLst>
                  <a:rect l="0" t="0" r="r" b="b"/>
                  <a:pathLst>
                    <a:path w="52" h="199">
                      <a:moveTo>
                        <a:pt x="0" y="199"/>
                      </a:moveTo>
                      <a:lnTo>
                        <a:pt x="10" y="190"/>
                      </a:lnTo>
                      <a:lnTo>
                        <a:pt x="18" y="178"/>
                      </a:lnTo>
                      <a:lnTo>
                        <a:pt x="27" y="167"/>
                      </a:lnTo>
                      <a:lnTo>
                        <a:pt x="34" y="153"/>
                      </a:lnTo>
                      <a:lnTo>
                        <a:pt x="41" y="138"/>
                      </a:lnTo>
                      <a:lnTo>
                        <a:pt x="46" y="125"/>
                      </a:lnTo>
                      <a:lnTo>
                        <a:pt x="50" y="110"/>
                      </a:lnTo>
                      <a:lnTo>
                        <a:pt x="52" y="97"/>
                      </a:lnTo>
                      <a:lnTo>
                        <a:pt x="52" y="68"/>
                      </a:lnTo>
                      <a:lnTo>
                        <a:pt x="48" y="37"/>
                      </a:lnTo>
                      <a:lnTo>
                        <a:pt x="42" y="10"/>
                      </a:lnTo>
                      <a:lnTo>
                        <a:pt x="40" y="0"/>
                      </a:lnTo>
                      <a:lnTo>
                        <a:pt x="37" y="31"/>
                      </a:lnTo>
                      <a:lnTo>
                        <a:pt x="36" y="76"/>
                      </a:lnTo>
                      <a:lnTo>
                        <a:pt x="34" y="120"/>
                      </a:lnTo>
                      <a:lnTo>
                        <a:pt x="30" y="148"/>
                      </a:lnTo>
                      <a:lnTo>
                        <a:pt x="22" y="163"/>
                      </a:lnTo>
                      <a:lnTo>
                        <a:pt x="14" y="175"/>
                      </a:lnTo>
                      <a:lnTo>
                        <a:pt x="8" y="185"/>
                      </a:lnTo>
                      <a:lnTo>
                        <a:pt x="6" y="188"/>
                      </a:lnTo>
                      <a:lnTo>
                        <a:pt x="6" y="189"/>
                      </a:lnTo>
                      <a:lnTo>
                        <a:pt x="4" y="191"/>
                      </a:lnTo>
                      <a:lnTo>
                        <a:pt x="3" y="194"/>
                      </a:lnTo>
                      <a:lnTo>
                        <a:pt x="0" y="199"/>
                      </a:lnTo>
                      <a:close/>
                    </a:path>
                  </a:pathLst>
                </a:custGeom>
                <a:solidFill>
                  <a:srgbClr val="000000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6062" name="Freeform 222"/>
                <p:cNvSpPr>
                  <a:spLocks/>
                </p:cNvSpPr>
                <p:nvPr/>
              </p:nvSpPr>
              <p:spPr bwMode="auto">
                <a:xfrm>
                  <a:off x="1217" y="2787"/>
                  <a:ext cx="11" cy="8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3" y="10"/>
                    </a:cxn>
                    <a:cxn ang="0">
                      <a:pos x="5" y="15"/>
                    </a:cxn>
                    <a:cxn ang="0">
                      <a:pos x="6" y="18"/>
                    </a:cxn>
                    <a:cxn ang="0">
                      <a:pos x="10" y="21"/>
                    </a:cxn>
                    <a:cxn ang="0">
                      <a:pos x="16" y="24"/>
                    </a:cxn>
                    <a:cxn ang="0">
                      <a:pos x="24" y="25"/>
                    </a:cxn>
                    <a:cxn ang="0">
                      <a:pos x="30" y="24"/>
                    </a:cxn>
                    <a:cxn ang="0">
                      <a:pos x="32" y="24"/>
                    </a:cxn>
                    <a:cxn ang="0">
                      <a:pos x="7" y="13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32" h="25">
                      <a:moveTo>
                        <a:pt x="0" y="0"/>
                      </a:moveTo>
                      <a:lnTo>
                        <a:pt x="3" y="10"/>
                      </a:lnTo>
                      <a:lnTo>
                        <a:pt x="5" y="15"/>
                      </a:lnTo>
                      <a:lnTo>
                        <a:pt x="6" y="18"/>
                      </a:lnTo>
                      <a:lnTo>
                        <a:pt x="10" y="21"/>
                      </a:lnTo>
                      <a:lnTo>
                        <a:pt x="16" y="24"/>
                      </a:lnTo>
                      <a:lnTo>
                        <a:pt x="24" y="25"/>
                      </a:lnTo>
                      <a:lnTo>
                        <a:pt x="30" y="24"/>
                      </a:lnTo>
                      <a:lnTo>
                        <a:pt x="32" y="24"/>
                      </a:lnTo>
                      <a:lnTo>
                        <a:pt x="7" y="1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13" name="Group 223"/>
              <p:cNvGrpSpPr>
                <a:grpSpLocks/>
              </p:cNvGrpSpPr>
              <p:nvPr/>
            </p:nvGrpSpPr>
            <p:grpSpPr bwMode="auto">
              <a:xfrm flipH="1">
                <a:off x="1488" y="2448"/>
                <a:ext cx="446" cy="351"/>
                <a:chOff x="816" y="2547"/>
                <a:chExt cx="446" cy="351"/>
              </a:xfrm>
            </p:grpSpPr>
            <p:sp>
              <p:nvSpPr>
                <p:cNvPr id="36064" name="Freeform 224"/>
                <p:cNvSpPr>
                  <a:spLocks/>
                </p:cNvSpPr>
                <p:nvPr/>
              </p:nvSpPr>
              <p:spPr bwMode="auto">
                <a:xfrm>
                  <a:off x="816" y="2547"/>
                  <a:ext cx="172" cy="341"/>
                </a:xfrm>
                <a:custGeom>
                  <a:avLst/>
                  <a:gdLst/>
                  <a:ahLst/>
                  <a:cxnLst>
                    <a:cxn ang="0">
                      <a:pos x="398" y="128"/>
                    </a:cxn>
                    <a:cxn ang="0">
                      <a:pos x="379" y="103"/>
                    </a:cxn>
                    <a:cxn ang="0">
                      <a:pos x="354" y="81"/>
                    </a:cxn>
                    <a:cxn ang="0">
                      <a:pos x="329" y="63"/>
                    </a:cxn>
                    <a:cxn ang="0">
                      <a:pos x="312" y="54"/>
                    </a:cxn>
                    <a:cxn ang="0">
                      <a:pos x="275" y="46"/>
                    </a:cxn>
                    <a:cxn ang="0">
                      <a:pos x="238" y="16"/>
                    </a:cxn>
                    <a:cxn ang="0">
                      <a:pos x="207" y="1"/>
                    </a:cxn>
                    <a:cxn ang="0">
                      <a:pos x="170" y="17"/>
                    </a:cxn>
                    <a:cxn ang="0">
                      <a:pos x="143" y="6"/>
                    </a:cxn>
                    <a:cxn ang="0">
                      <a:pos x="115" y="36"/>
                    </a:cxn>
                    <a:cxn ang="0">
                      <a:pos x="106" y="53"/>
                    </a:cxn>
                    <a:cxn ang="0">
                      <a:pos x="146" y="50"/>
                    </a:cxn>
                    <a:cxn ang="0">
                      <a:pos x="133" y="84"/>
                    </a:cxn>
                    <a:cxn ang="0">
                      <a:pos x="110" y="115"/>
                    </a:cxn>
                    <a:cxn ang="0">
                      <a:pos x="88" y="138"/>
                    </a:cxn>
                    <a:cxn ang="0">
                      <a:pos x="59" y="165"/>
                    </a:cxn>
                    <a:cxn ang="0">
                      <a:pos x="0" y="205"/>
                    </a:cxn>
                    <a:cxn ang="0">
                      <a:pos x="13" y="237"/>
                    </a:cxn>
                    <a:cxn ang="0">
                      <a:pos x="75" y="253"/>
                    </a:cxn>
                    <a:cxn ang="0">
                      <a:pos x="113" y="251"/>
                    </a:cxn>
                    <a:cxn ang="0">
                      <a:pos x="107" y="261"/>
                    </a:cxn>
                    <a:cxn ang="0">
                      <a:pos x="83" y="282"/>
                    </a:cxn>
                    <a:cxn ang="0">
                      <a:pos x="61" y="304"/>
                    </a:cxn>
                    <a:cxn ang="0">
                      <a:pos x="51" y="330"/>
                    </a:cxn>
                    <a:cxn ang="0">
                      <a:pos x="62" y="374"/>
                    </a:cxn>
                    <a:cxn ang="0">
                      <a:pos x="65" y="428"/>
                    </a:cxn>
                    <a:cxn ang="0">
                      <a:pos x="82" y="462"/>
                    </a:cxn>
                    <a:cxn ang="0">
                      <a:pos x="99" y="552"/>
                    </a:cxn>
                    <a:cxn ang="0">
                      <a:pos x="123" y="587"/>
                    </a:cxn>
                    <a:cxn ang="0">
                      <a:pos x="154" y="615"/>
                    </a:cxn>
                    <a:cxn ang="0">
                      <a:pos x="177" y="644"/>
                    </a:cxn>
                    <a:cxn ang="0">
                      <a:pos x="207" y="693"/>
                    </a:cxn>
                    <a:cxn ang="0">
                      <a:pos x="241" y="720"/>
                    </a:cxn>
                    <a:cxn ang="0">
                      <a:pos x="271" y="747"/>
                    </a:cxn>
                    <a:cxn ang="0">
                      <a:pos x="293" y="770"/>
                    </a:cxn>
                    <a:cxn ang="0">
                      <a:pos x="310" y="844"/>
                    </a:cxn>
                    <a:cxn ang="0">
                      <a:pos x="306" y="923"/>
                    </a:cxn>
                    <a:cxn ang="0">
                      <a:pos x="279" y="934"/>
                    </a:cxn>
                    <a:cxn ang="0">
                      <a:pos x="263" y="976"/>
                    </a:cxn>
                    <a:cxn ang="0">
                      <a:pos x="291" y="978"/>
                    </a:cxn>
                    <a:cxn ang="0">
                      <a:pos x="290" y="1009"/>
                    </a:cxn>
                    <a:cxn ang="0">
                      <a:pos x="322" y="1022"/>
                    </a:cxn>
                    <a:cxn ang="0">
                      <a:pos x="361" y="1003"/>
                    </a:cxn>
                    <a:cxn ang="0">
                      <a:pos x="409" y="967"/>
                    </a:cxn>
                    <a:cxn ang="0">
                      <a:pos x="455" y="914"/>
                    </a:cxn>
                    <a:cxn ang="0">
                      <a:pos x="475" y="866"/>
                    </a:cxn>
                    <a:cxn ang="0">
                      <a:pos x="502" y="818"/>
                    </a:cxn>
                    <a:cxn ang="0">
                      <a:pos x="488" y="714"/>
                    </a:cxn>
                    <a:cxn ang="0">
                      <a:pos x="362" y="660"/>
                    </a:cxn>
                    <a:cxn ang="0">
                      <a:pos x="340" y="528"/>
                    </a:cxn>
                    <a:cxn ang="0">
                      <a:pos x="433" y="370"/>
                    </a:cxn>
                    <a:cxn ang="0">
                      <a:pos x="457" y="217"/>
                    </a:cxn>
                  </a:cxnLst>
                  <a:rect l="0" t="0" r="r" b="b"/>
                  <a:pathLst>
                    <a:path w="514" h="1024">
                      <a:moveTo>
                        <a:pt x="452" y="203"/>
                      </a:moveTo>
                      <a:lnTo>
                        <a:pt x="454" y="199"/>
                      </a:lnTo>
                      <a:lnTo>
                        <a:pt x="414" y="154"/>
                      </a:lnTo>
                      <a:lnTo>
                        <a:pt x="420" y="147"/>
                      </a:lnTo>
                      <a:lnTo>
                        <a:pt x="398" y="128"/>
                      </a:lnTo>
                      <a:lnTo>
                        <a:pt x="397" y="126"/>
                      </a:lnTo>
                      <a:lnTo>
                        <a:pt x="395" y="122"/>
                      </a:lnTo>
                      <a:lnTo>
                        <a:pt x="390" y="117"/>
                      </a:lnTo>
                      <a:lnTo>
                        <a:pt x="385" y="111"/>
                      </a:lnTo>
                      <a:lnTo>
                        <a:pt x="379" y="103"/>
                      </a:lnTo>
                      <a:lnTo>
                        <a:pt x="373" y="96"/>
                      </a:lnTo>
                      <a:lnTo>
                        <a:pt x="364" y="90"/>
                      </a:lnTo>
                      <a:lnTo>
                        <a:pt x="356" y="84"/>
                      </a:lnTo>
                      <a:lnTo>
                        <a:pt x="356" y="83"/>
                      </a:lnTo>
                      <a:lnTo>
                        <a:pt x="354" y="81"/>
                      </a:lnTo>
                      <a:lnTo>
                        <a:pt x="352" y="78"/>
                      </a:lnTo>
                      <a:lnTo>
                        <a:pt x="347" y="74"/>
                      </a:lnTo>
                      <a:lnTo>
                        <a:pt x="342" y="71"/>
                      </a:lnTo>
                      <a:lnTo>
                        <a:pt x="336" y="67"/>
                      </a:lnTo>
                      <a:lnTo>
                        <a:pt x="329" y="63"/>
                      </a:lnTo>
                      <a:lnTo>
                        <a:pt x="320" y="61"/>
                      </a:lnTo>
                      <a:lnTo>
                        <a:pt x="320" y="60"/>
                      </a:lnTo>
                      <a:lnTo>
                        <a:pt x="318" y="59"/>
                      </a:lnTo>
                      <a:lnTo>
                        <a:pt x="315" y="57"/>
                      </a:lnTo>
                      <a:lnTo>
                        <a:pt x="312" y="54"/>
                      </a:lnTo>
                      <a:lnTo>
                        <a:pt x="305" y="52"/>
                      </a:lnTo>
                      <a:lnTo>
                        <a:pt x="298" y="50"/>
                      </a:lnTo>
                      <a:lnTo>
                        <a:pt x="289" y="48"/>
                      </a:lnTo>
                      <a:lnTo>
                        <a:pt x="277" y="47"/>
                      </a:lnTo>
                      <a:lnTo>
                        <a:pt x="275" y="46"/>
                      </a:lnTo>
                      <a:lnTo>
                        <a:pt x="271" y="41"/>
                      </a:lnTo>
                      <a:lnTo>
                        <a:pt x="265" y="36"/>
                      </a:lnTo>
                      <a:lnTo>
                        <a:pt x="256" y="30"/>
                      </a:lnTo>
                      <a:lnTo>
                        <a:pt x="248" y="22"/>
                      </a:lnTo>
                      <a:lnTo>
                        <a:pt x="238" y="16"/>
                      </a:lnTo>
                      <a:lnTo>
                        <a:pt x="231" y="10"/>
                      </a:lnTo>
                      <a:lnTo>
                        <a:pt x="225" y="5"/>
                      </a:lnTo>
                      <a:lnTo>
                        <a:pt x="219" y="1"/>
                      </a:lnTo>
                      <a:lnTo>
                        <a:pt x="213" y="0"/>
                      </a:lnTo>
                      <a:lnTo>
                        <a:pt x="207" y="1"/>
                      </a:lnTo>
                      <a:lnTo>
                        <a:pt x="199" y="5"/>
                      </a:lnTo>
                      <a:lnTo>
                        <a:pt x="192" y="8"/>
                      </a:lnTo>
                      <a:lnTo>
                        <a:pt x="185" y="12"/>
                      </a:lnTo>
                      <a:lnTo>
                        <a:pt x="177" y="15"/>
                      </a:lnTo>
                      <a:lnTo>
                        <a:pt x="170" y="17"/>
                      </a:lnTo>
                      <a:lnTo>
                        <a:pt x="168" y="15"/>
                      </a:lnTo>
                      <a:lnTo>
                        <a:pt x="162" y="12"/>
                      </a:lnTo>
                      <a:lnTo>
                        <a:pt x="153" y="8"/>
                      </a:lnTo>
                      <a:lnTo>
                        <a:pt x="144" y="5"/>
                      </a:lnTo>
                      <a:lnTo>
                        <a:pt x="143" y="6"/>
                      </a:lnTo>
                      <a:lnTo>
                        <a:pt x="141" y="10"/>
                      </a:lnTo>
                      <a:lnTo>
                        <a:pt x="136" y="15"/>
                      </a:lnTo>
                      <a:lnTo>
                        <a:pt x="130" y="21"/>
                      </a:lnTo>
                      <a:lnTo>
                        <a:pt x="124" y="29"/>
                      </a:lnTo>
                      <a:lnTo>
                        <a:pt x="115" y="36"/>
                      </a:lnTo>
                      <a:lnTo>
                        <a:pt x="106" y="43"/>
                      </a:lnTo>
                      <a:lnTo>
                        <a:pt x="97" y="50"/>
                      </a:lnTo>
                      <a:lnTo>
                        <a:pt x="98" y="50"/>
                      </a:lnTo>
                      <a:lnTo>
                        <a:pt x="101" y="52"/>
                      </a:lnTo>
                      <a:lnTo>
                        <a:pt x="106" y="53"/>
                      </a:lnTo>
                      <a:lnTo>
                        <a:pt x="113" y="54"/>
                      </a:lnTo>
                      <a:lnTo>
                        <a:pt x="121" y="55"/>
                      </a:lnTo>
                      <a:lnTo>
                        <a:pt x="129" y="55"/>
                      </a:lnTo>
                      <a:lnTo>
                        <a:pt x="138" y="53"/>
                      </a:lnTo>
                      <a:lnTo>
                        <a:pt x="146" y="50"/>
                      </a:lnTo>
                      <a:lnTo>
                        <a:pt x="149" y="69"/>
                      </a:lnTo>
                      <a:lnTo>
                        <a:pt x="148" y="70"/>
                      </a:lnTo>
                      <a:lnTo>
                        <a:pt x="145" y="73"/>
                      </a:lnTo>
                      <a:lnTo>
                        <a:pt x="140" y="78"/>
                      </a:lnTo>
                      <a:lnTo>
                        <a:pt x="133" y="84"/>
                      </a:lnTo>
                      <a:lnTo>
                        <a:pt x="127" y="91"/>
                      </a:lnTo>
                      <a:lnTo>
                        <a:pt x="121" y="99"/>
                      </a:lnTo>
                      <a:lnTo>
                        <a:pt x="115" y="106"/>
                      </a:lnTo>
                      <a:lnTo>
                        <a:pt x="111" y="114"/>
                      </a:lnTo>
                      <a:lnTo>
                        <a:pt x="110" y="115"/>
                      </a:lnTo>
                      <a:lnTo>
                        <a:pt x="108" y="117"/>
                      </a:lnTo>
                      <a:lnTo>
                        <a:pt x="104" y="121"/>
                      </a:lnTo>
                      <a:lnTo>
                        <a:pt x="99" y="126"/>
                      </a:lnTo>
                      <a:lnTo>
                        <a:pt x="93" y="133"/>
                      </a:lnTo>
                      <a:lnTo>
                        <a:pt x="88" y="138"/>
                      </a:lnTo>
                      <a:lnTo>
                        <a:pt x="84" y="144"/>
                      </a:lnTo>
                      <a:lnTo>
                        <a:pt x="80" y="150"/>
                      </a:lnTo>
                      <a:lnTo>
                        <a:pt x="76" y="155"/>
                      </a:lnTo>
                      <a:lnTo>
                        <a:pt x="68" y="160"/>
                      </a:lnTo>
                      <a:lnTo>
                        <a:pt x="59" y="165"/>
                      </a:lnTo>
                      <a:lnTo>
                        <a:pt x="47" y="172"/>
                      </a:lnTo>
                      <a:lnTo>
                        <a:pt x="36" y="179"/>
                      </a:lnTo>
                      <a:lnTo>
                        <a:pt x="23" y="186"/>
                      </a:lnTo>
                      <a:lnTo>
                        <a:pt x="12" y="196"/>
                      </a:lnTo>
                      <a:lnTo>
                        <a:pt x="0" y="205"/>
                      </a:lnTo>
                      <a:lnTo>
                        <a:pt x="0" y="207"/>
                      </a:lnTo>
                      <a:lnTo>
                        <a:pt x="1" y="213"/>
                      </a:lnTo>
                      <a:lnTo>
                        <a:pt x="4" y="220"/>
                      </a:lnTo>
                      <a:lnTo>
                        <a:pt x="11" y="226"/>
                      </a:lnTo>
                      <a:lnTo>
                        <a:pt x="13" y="237"/>
                      </a:lnTo>
                      <a:lnTo>
                        <a:pt x="19" y="245"/>
                      </a:lnTo>
                      <a:lnTo>
                        <a:pt x="30" y="250"/>
                      </a:lnTo>
                      <a:lnTo>
                        <a:pt x="44" y="254"/>
                      </a:lnTo>
                      <a:lnTo>
                        <a:pt x="59" y="254"/>
                      </a:lnTo>
                      <a:lnTo>
                        <a:pt x="75" y="253"/>
                      </a:lnTo>
                      <a:lnTo>
                        <a:pt x="87" y="250"/>
                      </a:lnTo>
                      <a:lnTo>
                        <a:pt x="98" y="246"/>
                      </a:lnTo>
                      <a:lnTo>
                        <a:pt x="100" y="247"/>
                      </a:lnTo>
                      <a:lnTo>
                        <a:pt x="105" y="249"/>
                      </a:lnTo>
                      <a:lnTo>
                        <a:pt x="113" y="251"/>
                      </a:lnTo>
                      <a:lnTo>
                        <a:pt x="124" y="251"/>
                      </a:lnTo>
                      <a:lnTo>
                        <a:pt x="123" y="253"/>
                      </a:lnTo>
                      <a:lnTo>
                        <a:pt x="119" y="255"/>
                      </a:lnTo>
                      <a:lnTo>
                        <a:pt x="113" y="257"/>
                      </a:lnTo>
                      <a:lnTo>
                        <a:pt x="107" y="261"/>
                      </a:lnTo>
                      <a:lnTo>
                        <a:pt x="101" y="265"/>
                      </a:lnTo>
                      <a:lnTo>
                        <a:pt x="94" y="270"/>
                      </a:lnTo>
                      <a:lnTo>
                        <a:pt x="88" y="276"/>
                      </a:lnTo>
                      <a:lnTo>
                        <a:pt x="84" y="281"/>
                      </a:lnTo>
                      <a:lnTo>
                        <a:pt x="83" y="282"/>
                      </a:lnTo>
                      <a:lnTo>
                        <a:pt x="81" y="284"/>
                      </a:lnTo>
                      <a:lnTo>
                        <a:pt x="77" y="287"/>
                      </a:lnTo>
                      <a:lnTo>
                        <a:pt x="71" y="292"/>
                      </a:lnTo>
                      <a:lnTo>
                        <a:pt x="66" y="298"/>
                      </a:lnTo>
                      <a:lnTo>
                        <a:pt x="61" y="304"/>
                      </a:lnTo>
                      <a:lnTo>
                        <a:pt x="57" y="310"/>
                      </a:lnTo>
                      <a:lnTo>
                        <a:pt x="53" y="317"/>
                      </a:lnTo>
                      <a:lnTo>
                        <a:pt x="62" y="317"/>
                      </a:lnTo>
                      <a:lnTo>
                        <a:pt x="59" y="321"/>
                      </a:lnTo>
                      <a:lnTo>
                        <a:pt x="51" y="330"/>
                      </a:lnTo>
                      <a:lnTo>
                        <a:pt x="45" y="345"/>
                      </a:lnTo>
                      <a:lnTo>
                        <a:pt x="44" y="361"/>
                      </a:lnTo>
                      <a:lnTo>
                        <a:pt x="56" y="361"/>
                      </a:lnTo>
                      <a:lnTo>
                        <a:pt x="56" y="379"/>
                      </a:lnTo>
                      <a:lnTo>
                        <a:pt x="62" y="374"/>
                      </a:lnTo>
                      <a:lnTo>
                        <a:pt x="61" y="380"/>
                      </a:lnTo>
                      <a:lnTo>
                        <a:pt x="58" y="393"/>
                      </a:lnTo>
                      <a:lnTo>
                        <a:pt x="57" y="411"/>
                      </a:lnTo>
                      <a:lnTo>
                        <a:pt x="59" y="428"/>
                      </a:lnTo>
                      <a:lnTo>
                        <a:pt x="65" y="428"/>
                      </a:lnTo>
                      <a:lnTo>
                        <a:pt x="65" y="431"/>
                      </a:lnTo>
                      <a:lnTo>
                        <a:pt x="65" y="439"/>
                      </a:lnTo>
                      <a:lnTo>
                        <a:pt x="67" y="453"/>
                      </a:lnTo>
                      <a:lnTo>
                        <a:pt x="71" y="468"/>
                      </a:lnTo>
                      <a:lnTo>
                        <a:pt x="82" y="462"/>
                      </a:lnTo>
                      <a:lnTo>
                        <a:pt x="84" y="510"/>
                      </a:lnTo>
                      <a:lnTo>
                        <a:pt x="93" y="525"/>
                      </a:lnTo>
                      <a:lnTo>
                        <a:pt x="94" y="529"/>
                      </a:lnTo>
                      <a:lnTo>
                        <a:pt x="96" y="538"/>
                      </a:lnTo>
                      <a:lnTo>
                        <a:pt x="99" y="552"/>
                      </a:lnTo>
                      <a:lnTo>
                        <a:pt x="104" y="564"/>
                      </a:lnTo>
                      <a:lnTo>
                        <a:pt x="111" y="562"/>
                      </a:lnTo>
                      <a:lnTo>
                        <a:pt x="112" y="567"/>
                      </a:lnTo>
                      <a:lnTo>
                        <a:pt x="117" y="576"/>
                      </a:lnTo>
                      <a:lnTo>
                        <a:pt x="123" y="587"/>
                      </a:lnTo>
                      <a:lnTo>
                        <a:pt x="131" y="593"/>
                      </a:lnTo>
                      <a:lnTo>
                        <a:pt x="142" y="616"/>
                      </a:lnTo>
                      <a:lnTo>
                        <a:pt x="151" y="610"/>
                      </a:lnTo>
                      <a:lnTo>
                        <a:pt x="152" y="611"/>
                      </a:lnTo>
                      <a:lnTo>
                        <a:pt x="154" y="615"/>
                      </a:lnTo>
                      <a:lnTo>
                        <a:pt x="157" y="620"/>
                      </a:lnTo>
                      <a:lnTo>
                        <a:pt x="162" y="626"/>
                      </a:lnTo>
                      <a:lnTo>
                        <a:pt x="167" y="633"/>
                      </a:lnTo>
                      <a:lnTo>
                        <a:pt x="172" y="639"/>
                      </a:lnTo>
                      <a:lnTo>
                        <a:pt x="177" y="644"/>
                      </a:lnTo>
                      <a:lnTo>
                        <a:pt x="183" y="647"/>
                      </a:lnTo>
                      <a:lnTo>
                        <a:pt x="184" y="653"/>
                      </a:lnTo>
                      <a:lnTo>
                        <a:pt x="189" y="664"/>
                      </a:lnTo>
                      <a:lnTo>
                        <a:pt x="196" y="679"/>
                      </a:lnTo>
                      <a:lnTo>
                        <a:pt x="207" y="693"/>
                      </a:lnTo>
                      <a:lnTo>
                        <a:pt x="211" y="681"/>
                      </a:lnTo>
                      <a:lnTo>
                        <a:pt x="212" y="685"/>
                      </a:lnTo>
                      <a:lnTo>
                        <a:pt x="217" y="695"/>
                      </a:lnTo>
                      <a:lnTo>
                        <a:pt x="227" y="707"/>
                      </a:lnTo>
                      <a:lnTo>
                        <a:pt x="241" y="720"/>
                      </a:lnTo>
                      <a:lnTo>
                        <a:pt x="244" y="723"/>
                      </a:lnTo>
                      <a:lnTo>
                        <a:pt x="250" y="730"/>
                      </a:lnTo>
                      <a:lnTo>
                        <a:pt x="258" y="740"/>
                      </a:lnTo>
                      <a:lnTo>
                        <a:pt x="270" y="746"/>
                      </a:lnTo>
                      <a:lnTo>
                        <a:pt x="271" y="747"/>
                      </a:lnTo>
                      <a:lnTo>
                        <a:pt x="272" y="749"/>
                      </a:lnTo>
                      <a:lnTo>
                        <a:pt x="275" y="754"/>
                      </a:lnTo>
                      <a:lnTo>
                        <a:pt x="280" y="759"/>
                      </a:lnTo>
                      <a:lnTo>
                        <a:pt x="285" y="764"/>
                      </a:lnTo>
                      <a:lnTo>
                        <a:pt x="293" y="770"/>
                      </a:lnTo>
                      <a:lnTo>
                        <a:pt x="300" y="777"/>
                      </a:lnTo>
                      <a:lnTo>
                        <a:pt x="310" y="782"/>
                      </a:lnTo>
                      <a:lnTo>
                        <a:pt x="310" y="790"/>
                      </a:lnTo>
                      <a:lnTo>
                        <a:pt x="309" y="812"/>
                      </a:lnTo>
                      <a:lnTo>
                        <a:pt x="310" y="844"/>
                      </a:lnTo>
                      <a:lnTo>
                        <a:pt x="314" y="878"/>
                      </a:lnTo>
                      <a:lnTo>
                        <a:pt x="313" y="882"/>
                      </a:lnTo>
                      <a:lnTo>
                        <a:pt x="311" y="891"/>
                      </a:lnTo>
                      <a:lnTo>
                        <a:pt x="308" y="906"/>
                      </a:lnTo>
                      <a:lnTo>
                        <a:pt x="306" y="923"/>
                      </a:lnTo>
                      <a:lnTo>
                        <a:pt x="305" y="923"/>
                      </a:lnTo>
                      <a:lnTo>
                        <a:pt x="301" y="923"/>
                      </a:lnTo>
                      <a:lnTo>
                        <a:pt x="295" y="925"/>
                      </a:lnTo>
                      <a:lnTo>
                        <a:pt x="288" y="928"/>
                      </a:lnTo>
                      <a:lnTo>
                        <a:pt x="279" y="934"/>
                      </a:lnTo>
                      <a:lnTo>
                        <a:pt x="271" y="943"/>
                      </a:lnTo>
                      <a:lnTo>
                        <a:pt x="262" y="956"/>
                      </a:lnTo>
                      <a:lnTo>
                        <a:pt x="256" y="974"/>
                      </a:lnTo>
                      <a:lnTo>
                        <a:pt x="258" y="975"/>
                      </a:lnTo>
                      <a:lnTo>
                        <a:pt x="263" y="976"/>
                      </a:lnTo>
                      <a:lnTo>
                        <a:pt x="271" y="976"/>
                      </a:lnTo>
                      <a:lnTo>
                        <a:pt x="277" y="971"/>
                      </a:lnTo>
                      <a:lnTo>
                        <a:pt x="278" y="973"/>
                      </a:lnTo>
                      <a:lnTo>
                        <a:pt x="283" y="976"/>
                      </a:lnTo>
                      <a:lnTo>
                        <a:pt x="291" y="978"/>
                      </a:lnTo>
                      <a:lnTo>
                        <a:pt x="300" y="978"/>
                      </a:lnTo>
                      <a:lnTo>
                        <a:pt x="299" y="980"/>
                      </a:lnTo>
                      <a:lnTo>
                        <a:pt x="295" y="987"/>
                      </a:lnTo>
                      <a:lnTo>
                        <a:pt x="292" y="997"/>
                      </a:lnTo>
                      <a:lnTo>
                        <a:pt x="290" y="1009"/>
                      </a:lnTo>
                      <a:lnTo>
                        <a:pt x="297" y="1020"/>
                      </a:lnTo>
                      <a:lnTo>
                        <a:pt x="311" y="1018"/>
                      </a:lnTo>
                      <a:lnTo>
                        <a:pt x="312" y="1019"/>
                      </a:lnTo>
                      <a:lnTo>
                        <a:pt x="316" y="1020"/>
                      </a:lnTo>
                      <a:lnTo>
                        <a:pt x="322" y="1022"/>
                      </a:lnTo>
                      <a:lnTo>
                        <a:pt x="331" y="1024"/>
                      </a:lnTo>
                      <a:lnTo>
                        <a:pt x="333" y="1021"/>
                      </a:lnTo>
                      <a:lnTo>
                        <a:pt x="340" y="1017"/>
                      </a:lnTo>
                      <a:lnTo>
                        <a:pt x="350" y="1011"/>
                      </a:lnTo>
                      <a:lnTo>
                        <a:pt x="361" y="1003"/>
                      </a:lnTo>
                      <a:lnTo>
                        <a:pt x="374" y="992"/>
                      </a:lnTo>
                      <a:lnTo>
                        <a:pt x="385" y="982"/>
                      </a:lnTo>
                      <a:lnTo>
                        <a:pt x="396" y="971"/>
                      </a:lnTo>
                      <a:lnTo>
                        <a:pt x="403" y="961"/>
                      </a:lnTo>
                      <a:lnTo>
                        <a:pt x="409" y="967"/>
                      </a:lnTo>
                      <a:lnTo>
                        <a:pt x="425" y="941"/>
                      </a:lnTo>
                      <a:lnTo>
                        <a:pt x="439" y="950"/>
                      </a:lnTo>
                      <a:lnTo>
                        <a:pt x="442" y="946"/>
                      </a:lnTo>
                      <a:lnTo>
                        <a:pt x="448" y="933"/>
                      </a:lnTo>
                      <a:lnTo>
                        <a:pt x="455" y="914"/>
                      </a:lnTo>
                      <a:lnTo>
                        <a:pt x="458" y="891"/>
                      </a:lnTo>
                      <a:lnTo>
                        <a:pt x="469" y="895"/>
                      </a:lnTo>
                      <a:lnTo>
                        <a:pt x="470" y="891"/>
                      </a:lnTo>
                      <a:lnTo>
                        <a:pt x="473" y="881"/>
                      </a:lnTo>
                      <a:lnTo>
                        <a:pt x="475" y="866"/>
                      </a:lnTo>
                      <a:lnTo>
                        <a:pt x="476" y="850"/>
                      </a:lnTo>
                      <a:lnTo>
                        <a:pt x="493" y="854"/>
                      </a:lnTo>
                      <a:lnTo>
                        <a:pt x="495" y="849"/>
                      </a:lnTo>
                      <a:lnTo>
                        <a:pt x="500" y="834"/>
                      </a:lnTo>
                      <a:lnTo>
                        <a:pt x="502" y="818"/>
                      </a:lnTo>
                      <a:lnTo>
                        <a:pt x="501" y="802"/>
                      </a:lnTo>
                      <a:lnTo>
                        <a:pt x="514" y="806"/>
                      </a:lnTo>
                      <a:lnTo>
                        <a:pt x="510" y="771"/>
                      </a:lnTo>
                      <a:lnTo>
                        <a:pt x="501" y="740"/>
                      </a:lnTo>
                      <a:lnTo>
                        <a:pt x="488" y="714"/>
                      </a:lnTo>
                      <a:lnTo>
                        <a:pt x="470" y="691"/>
                      </a:lnTo>
                      <a:lnTo>
                        <a:pt x="449" y="674"/>
                      </a:lnTo>
                      <a:lnTo>
                        <a:pt x="424" y="662"/>
                      </a:lnTo>
                      <a:lnTo>
                        <a:pt x="395" y="658"/>
                      </a:lnTo>
                      <a:lnTo>
                        <a:pt x="362" y="660"/>
                      </a:lnTo>
                      <a:lnTo>
                        <a:pt x="354" y="641"/>
                      </a:lnTo>
                      <a:lnTo>
                        <a:pt x="346" y="617"/>
                      </a:lnTo>
                      <a:lnTo>
                        <a:pt x="341" y="589"/>
                      </a:lnTo>
                      <a:lnTo>
                        <a:pt x="339" y="558"/>
                      </a:lnTo>
                      <a:lnTo>
                        <a:pt x="340" y="528"/>
                      </a:lnTo>
                      <a:lnTo>
                        <a:pt x="346" y="499"/>
                      </a:lnTo>
                      <a:lnTo>
                        <a:pt x="357" y="475"/>
                      </a:lnTo>
                      <a:lnTo>
                        <a:pt x="375" y="457"/>
                      </a:lnTo>
                      <a:lnTo>
                        <a:pt x="409" y="412"/>
                      </a:lnTo>
                      <a:lnTo>
                        <a:pt x="433" y="370"/>
                      </a:lnTo>
                      <a:lnTo>
                        <a:pt x="449" y="331"/>
                      </a:lnTo>
                      <a:lnTo>
                        <a:pt x="458" y="296"/>
                      </a:lnTo>
                      <a:lnTo>
                        <a:pt x="460" y="264"/>
                      </a:lnTo>
                      <a:lnTo>
                        <a:pt x="460" y="238"/>
                      </a:lnTo>
                      <a:lnTo>
                        <a:pt x="457" y="217"/>
                      </a:lnTo>
                      <a:lnTo>
                        <a:pt x="452" y="203"/>
                      </a:lnTo>
                      <a:close/>
                    </a:path>
                  </a:pathLst>
                </a:custGeom>
                <a:solidFill>
                  <a:srgbClr val="000000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6065" name="Freeform 225"/>
                <p:cNvSpPr>
                  <a:spLocks/>
                </p:cNvSpPr>
                <p:nvPr/>
              </p:nvSpPr>
              <p:spPr bwMode="auto">
                <a:xfrm>
                  <a:off x="929" y="2614"/>
                  <a:ext cx="333" cy="284"/>
                </a:xfrm>
                <a:custGeom>
                  <a:avLst/>
                  <a:gdLst/>
                  <a:ahLst/>
                  <a:cxnLst>
                    <a:cxn ang="0">
                      <a:pos x="0" y="355"/>
                    </a:cxn>
                    <a:cxn ang="0">
                      <a:pos x="56" y="455"/>
                    </a:cxn>
                    <a:cxn ang="0">
                      <a:pos x="162" y="537"/>
                    </a:cxn>
                    <a:cxn ang="0">
                      <a:pos x="187" y="564"/>
                    </a:cxn>
                    <a:cxn ang="0">
                      <a:pos x="255" y="523"/>
                    </a:cxn>
                    <a:cxn ang="0">
                      <a:pos x="310" y="503"/>
                    </a:cxn>
                    <a:cxn ang="0">
                      <a:pos x="333" y="501"/>
                    </a:cxn>
                    <a:cxn ang="0">
                      <a:pos x="357" y="492"/>
                    </a:cxn>
                    <a:cxn ang="0">
                      <a:pos x="409" y="477"/>
                    </a:cxn>
                    <a:cxn ang="0">
                      <a:pos x="432" y="520"/>
                    </a:cxn>
                    <a:cxn ang="0">
                      <a:pos x="467" y="534"/>
                    </a:cxn>
                    <a:cxn ang="0">
                      <a:pos x="494" y="561"/>
                    </a:cxn>
                    <a:cxn ang="0">
                      <a:pos x="515" y="565"/>
                    </a:cxn>
                    <a:cxn ang="0">
                      <a:pos x="546" y="586"/>
                    </a:cxn>
                    <a:cxn ang="0">
                      <a:pos x="570" y="633"/>
                    </a:cxn>
                    <a:cxn ang="0">
                      <a:pos x="577" y="687"/>
                    </a:cxn>
                    <a:cxn ang="0">
                      <a:pos x="523" y="729"/>
                    </a:cxn>
                    <a:cxn ang="0">
                      <a:pos x="521" y="771"/>
                    </a:cxn>
                    <a:cxn ang="0">
                      <a:pos x="559" y="769"/>
                    </a:cxn>
                    <a:cxn ang="0">
                      <a:pos x="579" y="755"/>
                    </a:cxn>
                    <a:cxn ang="0">
                      <a:pos x="607" y="726"/>
                    </a:cxn>
                    <a:cxn ang="0">
                      <a:pos x="640" y="638"/>
                    </a:cxn>
                    <a:cxn ang="0">
                      <a:pos x="697" y="781"/>
                    </a:cxn>
                    <a:cxn ang="0">
                      <a:pos x="673" y="811"/>
                    </a:cxn>
                    <a:cxn ang="0">
                      <a:pos x="666" y="850"/>
                    </a:cxn>
                    <a:cxn ang="0">
                      <a:pos x="680" y="850"/>
                    </a:cxn>
                    <a:cxn ang="0">
                      <a:pos x="703" y="839"/>
                    </a:cxn>
                    <a:cxn ang="0">
                      <a:pos x="724" y="833"/>
                    </a:cxn>
                    <a:cxn ang="0">
                      <a:pos x="760" y="785"/>
                    </a:cxn>
                    <a:cxn ang="0">
                      <a:pos x="770" y="629"/>
                    </a:cxn>
                    <a:cxn ang="0">
                      <a:pos x="833" y="649"/>
                    </a:cxn>
                    <a:cxn ang="0">
                      <a:pos x="903" y="637"/>
                    </a:cxn>
                    <a:cxn ang="0">
                      <a:pos x="948" y="621"/>
                    </a:cxn>
                    <a:cxn ang="0">
                      <a:pos x="977" y="600"/>
                    </a:cxn>
                    <a:cxn ang="0">
                      <a:pos x="953" y="599"/>
                    </a:cxn>
                    <a:cxn ang="0">
                      <a:pos x="973" y="573"/>
                    </a:cxn>
                    <a:cxn ang="0">
                      <a:pos x="991" y="527"/>
                    </a:cxn>
                    <a:cxn ang="0">
                      <a:pos x="974" y="506"/>
                    </a:cxn>
                    <a:cxn ang="0">
                      <a:pos x="964" y="486"/>
                    </a:cxn>
                    <a:cxn ang="0">
                      <a:pos x="946" y="504"/>
                    </a:cxn>
                    <a:cxn ang="0">
                      <a:pos x="871" y="478"/>
                    </a:cxn>
                    <a:cxn ang="0">
                      <a:pos x="853" y="361"/>
                    </a:cxn>
                    <a:cxn ang="0">
                      <a:pos x="829" y="236"/>
                    </a:cxn>
                    <a:cxn ang="0">
                      <a:pos x="774" y="181"/>
                    </a:cxn>
                    <a:cxn ang="0">
                      <a:pos x="727" y="147"/>
                    </a:cxn>
                    <a:cxn ang="0">
                      <a:pos x="668" y="118"/>
                    </a:cxn>
                    <a:cxn ang="0">
                      <a:pos x="645" y="110"/>
                    </a:cxn>
                    <a:cxn ang="0">
                      <a:pos x="589" y="100"/>
                    </a:cxn>
                    <a:cxn ang="0">
                      <a:pos x="498" y="97"/>
                    </a:cxn>
                    <a:cxn ang="0">
                      <a:pos x="402" y="95"/>
                    </a:cxn>
                    <a:cxn ang="0">
                      <a:pos x="322" y="97"/>
                    </a:cxn>
                    <a:cxn ang="0">
                      <a:pos x="222" y="86"/>
                    </a:cxn>
                    <a:cxn ang="0">
                      <a:pos x="151" y="47"/>
                    </a:cxn>
                    <a:cxn ang="0">
                      <a:pos x="118" y="14"/>
                    </a:cxn>
                    <a:cxn ang="0">
                      <a:pos x="94" y="167"/>
                    </a:cxn>
                  </a:cxnLst>
                  <a:rect l="0" t="0" r="r" b="b"/>
                  <a:pathLst>
                    <a:path w="998" h="850">
                      <a:moveTo>
                        <a:pt x="36" y="254"/>
                      </a:moveTo>
                      <a:lnTo>
                        <a:pt x="18" y="272"/>
                      </a:lnTo>
                      <a:lnTo>
                        <a:pt x="7" y="296"/>
                      </a:lnTo>
                      <a:lnTo>
                        <a:pt x="1" y="325"/>
                      </a:lnTo>
                      <a:lnTo>
                        <a:pt x="0" y="355"/>
                      </a:lnTo>
                      <a:lnTo>
                        <a:pt x="2" y="386"/>
                      </a:lnTo>
                      <a:lnTo>
                        <a:pt x="7" y="414"/>
                      </a:lnTo>
                      <a:lnTo>
                        <a:pt x="15" y="438"/>
                      </a:lnTo>
                      <a:lnTo>
                        <a:pt x="23" y="457"/>
                      </a:lnTo>
                      <a:lnTo>
                        <a:pt x="56" y="455"/>
                      </a:lnTo>
                      <a:lnTo>
                        <a:pt x="85" y="459"/>
                      </a:lnTo>
                      <a:lnTo>
                        <a:pt x="110" y="471"/>
                      </a:lnTo>
                      <a:lnTo>
                        <a:pt x="131" y="488"/>
                      </a:lnTo>
                      <a:lnTo>
                        <a:pt x="149" y="511"/>
                      </a:lnTo>
                      <a:lnTo>
                        <a:pt x="162" y="537"/>
                      </a:lnTo>
                      <a:lnTo>
                        <a:pt x="171" y="568"/>
                      </a:lnTo>
                      <a:lnTo>
                        <a:pt x="175" y="603"/>
                      </a:lnTo>
                      <a:lnTo>
                        <a:pt x="177" y="597"/>
                      </a:lnTo>
                      <a:lnTo>
                        <a:pt x="182" y="583"/>
                      </a:lnTo>
                      <a:lnTo>
                        <a:pt x="187" y="564"/>
                      </a:lnTo>
                      <a:lnTo>
                        <a:pt x="188" y="547"/>
                      </a:lnTo>
                      <a:lnTo>
                        <a:pt x="199" y="550"/>
                      </a:lnTo>
                      <a:lnTo>
                        <a:pt x="203" y="536"/>
                      </a:lnTo>
                      <a:lnTo>
                        <a:pt x="233" y="551"/>
                      </a:lnTo>
                      <a:lnTo>
                        <a:pt x="255" y="523"/>
                      </a:lnTo>
                      <a:lnTo>
                        <a:pt x="266" y="531"/>
                      </a:lnTo>
                      <a:lnTo>
                        <a:pt x="282" y="513"/>
                      </a:lnTo>
                      <a:lnTo>
                        <a:pt x="298" y="519"/>
                      </a:lnTo>
                      <a:lnTo>
                        <a:pt x="309" y="502"/>
                      </a:lnTo>
                      <a:lnTo>
                        <a:pt x="310" y="503"/>
                      </a:lnTo>
                      <a:lnTo>
                        <a:pt x="313" y="504"/>
                      </a:lnTo>
                      <a:lnTo>
                        <a:pt x="318" y="504"/>
                      </a:lnTo>
                      <a:lnTo>
                        <a:pt x="326" y="503"/>
                      </a:lnTo>
                      <a:lnTo>
                        <a:pt x="328" y="503"/>
                      </a:lnTo>
                      <a:lnTo>
                        <a:pt x="333" y="501"/>
                      </a:lnTo>
                      <a:lnTo>
                        <a:pt x="337" y="498"/>
                      </a:lnTo>
                      <a:lnTo>
                        <a:pt x="341" y="492"/>
                      </a:lnTo>
                      <a:lnTo>
                        <a:pt x="343" y="492"/>
                      </a:lnTo>
                      <a:lnTo>
                        <a:pt x="348" y="492"/>
                      </a:lnTo>
                      <a:lnTo>
                        <a:pt x="357" y="492"/>
                      </a:lnTo>
                      <a:lnTo>
                        <a:pt x="367" y="491"/>
                      </a:lnTo>
                      <a:lnTo>
                        <a:pt x="379" y="490"/>
                      </a:lnTo>
                      <a:lnTo>
                        <a:pt x="389" y="486"/>
                      </a:lnTo>
                      <a:lnTo>
                        <a:pt x="400" y="482"/>
                      </a:lnTo>
                      <a:lnTo>
                        <a:pt x="409" y="477"/>
                      </a:lnTo>
                      <a:lnTo>
                        <a:pt x="410" y="479"/>
                      </a:lnTo>
                      <a:lnTo>
                        <a:pt x="413" y="486"/>
                      </a:lnTo>
                      <a:lnTo>
                        <a:pt x="418" y="496"/>
                      </a:lnTo>
                      <a:lnTo>
                        <a:pt x="424" y="508"/>
                      </a:lnTo>
                      <a:lnTo>
                        <a:pt x="432" y="520"/>
                      </a:lnTo>
                      <a:lnTo>
                        <a:pt x="441" y="533"/>
                      </a:lnTo>
                      <a:lnTo>
                        <a:pt x="450" y="543"/>
                      </a:lnTo>
                      <a:lnTo>
                        <a:pt x="461" y="552"/>
                      </a:lnTo>
                      <a:lnTo>
                        <a:pt x="466" y="533"/>
                      </a:lnTo>
                      <a:lnTo>
                        <a:pt x="467" y="534"/>
                      </a:lnTo>
                      <a:lnTo>
                        <a:pt x="470" y="538"/>
                      </a:lnTo>
                      <a:lnTo>
                        <a:pt x="474" y="542"/>
                      </a:lnTo>
                      <a:lnTo>
                        <a:pt x="481" y="548"/>
                      </a:lnTo>
                      <a:lnTo>
                        <a:pt x="487" y="555"/>
                      </a:lnTo>
                      <a:lnTo>
                        <a:pt x="494" y="561"/>
                      </a:lnTo>
                      <a:lnTo>
                        <a:pt x="502" y="567"/>
                      </a:lnTo>
                      <a:lnTo>
                        <a:pt x="509" y="572"/>
                      </a:lnTo>
                      <a:lnTo>
                        <a:pt x="512" y="562"/>
                      </a:lnTo>
                      <a:lnTo>
                        <a:pt x="513" y="563"/>
                      </a:lnTo>
                      <a:lnTo>
                        <a:pt x="515" y="565"/>
                      </a:lnTo>
                      <a:lnTo>
                        <a:pt x="519" y="569"/>
                      </a:lnTo>
                      <a:lnTo>
                        <a:pt x="525" y="574"/>
                      </a:lnTo>
                      <a:lnTo>
                        <a:pt x="531" y="579"/>
                      </a:lnTo>
                      <a:lnTo>
                        <a:pt x="538" y="583"/>
                      </a:lnTo>
                      <a:lnTo>
                        <a:pt x="546" y="586"/>
                      </a:lnTo>
                      <a:lnTo>
                        <a:pt x="553" y="588"/>
                      </a:lnTo>
                      <a:lnTo>
                        <a:pt x="557" y="622"/>
                      </a:lnTo>
                      <a:lnTo>
                        <a:pt x="564" y="617"/>
                      </a:lnTo>
                      <a:lnTo>
                        <a:pt x="566" y="622"/>
                      </a:lnTo>
                      <a:lnTo>
                        <a:pt x="570" y="633"/>
                      </a:lnTo>
                      <a:lnTo>
                        <a:pt x="576" y="647"/>
                      </a:lnTo>
                      <a:lnTo>
                        <a:pt x="585" y="659"/>
                      </a:lnTo>
                      <a:lnTo>
                        <a:pt x="583" y="681"/>
                      </a:lnTo>
                      <a:lnTo>
                        <a:pt x="581" y="683"/>
                      </a:lnTo>
                      <a:lnTo>
                        <a:pt x="577" y="687"/>
                      </a:lnTo>
                      <a:lnTo>
                        <a:pt x="569" y="693"/>
                      </a:lnTo>
                      <a:lnTo>
                        <a:pt x="559" y="702"/>
                      </a:lnTo>
                      <a:lnTo>
                        <a:pt x="548" y="711"/>
                      </a:lnTo>
                      <a:lnTo>
                        <a:pt x="535" y="721"/>
                      </a:lnTo>
                      <a:lnTo>
                        <a:pt x="523" y="729"/>
                      </a:lnTo>
                      <a:lnTo>
                        <a:pt x="509" y="737"/>
                      </a:lnTo>
                      <a:lnTo>
                        <a:pt x="509" y="764"/>
                      </a:lnTo>
                      <a:lnTo>
                        <a:pt x="515" y="767"/>
                      </a:lnTo>
                      <a:lnTo>
                        <a:pt x="516" y="768"/>
                      </a:lnTo>
                      <a:lnTo>
                        <a:pt x="521" y="771"/>
                      </a:lnTo>
                      <a:lnTo>
                        <a:pt x="527" y="773"/>
                      </a:lnTo>
                      <a:lnTo>
                        <a:pt x="535" y="771"/>
                      </a:lnTo>
                      <a:lnTo>
                        <a:pt x="546" y="764"/>
                      </a:lnTo>
                      <a:lnTo>
                        <a:pt x="547" y="769"/>
                      </a:lnTo>
                      <a:lnTo>
                        <a:pt x="559" y="769"/>
                      </a:lnTo>
                      <a:lnTo>
                        <a:pt x="560" y="769"/>
                      </a:lnTo>
                      <a:lnTo>
                        <a:pt x="564" y="767"/>
                      </a:lnTo>
                      <a:lnTo>
                        <a:pt x="568" y="764"/>
                      </a:lnTo>
                      <a:lnTo>
                        <a:pt x="573" y="761"/>
                      </a:lnTo>
                      <a:lnTo>
                        <a:pt x="579" y="755"/>
                      </a:lnTo>
                      <a:lnTo>
                        <a:pt x="586" y="749"/>
                      </a:lnTo>
                      <a:lnTo>
                        <a:pt x="592" y="741"/>
                      </a:lnTo>
                      <a:lnTo>
                        <a:pt x="598" y="731"/>
                      </a:lnTo>
                      <a:lnTo>
                        <a:pt x="602" y="731"/>
                      </a:lnTo>
                      <a:lnTo>
                        <a:pt x="607" y="726"/>
                      </a:lnTo>
                      <a:lnTo>
                        <a:pt x="616" y="713"/>
                      </a:lnTo>
                      <a:lnTo>
                        <a:pt x="627" y="697"/>
                      </a:lnTo>
                      <a:lnTo>
                        <a:pt x="633" y="678"/>
                      </a:lnTo>
                      <a:lnTo>
                        <a:pt x="639" y="675"/>
                      </a:lnTo>
                      <a:lnTo>
                        <a:pt x="640" y="638"/>
                      </a:lnTo>
                      <a:lnTo>
                        <a:pt x="657" y="643"/>
                      </a:lnTo>
                      <a:lnTo>
                        <a:pt x="697" y="688"/>
                      </a:lnTo>
                      <a:lnTo>
                        <a:pt x="704" y="723"/>
                      </a:lnTo>
                      <a:lnTo>
                        <a:pt x="698" y="780"/>
                      </a:lnTo>
                      <a:lnTo>
                        <a:pt x="697" y="781"/>
                      </a:lnTo>
                      <a:lnTo>
                        <a:pt x="695" y="785"/>
                      </a:lnTo>
                      <a:lnTo>
                        <a:pt x="692" y="790"/>
                      </a:lnTo>
                      <a:lnTo>
                        <a:pt x="686" y="796"/>
                      </a:lnTo>
                      <a:lnTo>
                        <a:pt x="680" y="804"/>
                      </a:lnTo>
                      <a:lnTo>
                        <a:pt x="673" y="811"/>
                      </a:lnTo>
                      <a:lnTo>
                        <a:pt x="665" y="817"/>
                      </a:lnTo>
                      <a:lnTo>
                        <a:pt x="656" y="824"/>
                      </a:lnTo>
                      <a:lnTo>
                        <a:pt x="654" y="840"/>
                      </a:lnTo>
                      <a:lnTo>
                        <a:pt x="660" y="842"/>
                      </a:lnTo>
                      <a:lnTo>
                        <a:pt x="666" y="850"/>
                      </a:lnTo>
                      <a:lnTo>
                        <a:pt x="667" y="850"/>
                      </a:lnTo>
                      <a:lnTo>
                        <a:pt x="668" y="850"/>
                      </a:lnTo>
                      <a:lnTo>
                        <a:pt x="672" y="850"/>
                      </a:lnTo>
                      <a:lnTo>
                        <a:pt x="676" y="850"/>
                      </a:lnTo>
                      <a:lnTo>
                        <a:pt x="680" y="850"/>
                      </a:lnTo>
                      <a:lnTo>
                        <a:pt x="685" y="850"/>
                      </a:lnTo>
                      <a:lnTo>
                        <a:pt x="692" y="849"/>
                      </a:lnTo>
                      <a:lnTo>
                        <a:pt x="698" y="848"/>
                      </a:lnTo>
                      <a:lnTo>
                        <a:pt x="702" y="839"/>
                      </a:lnTo>
                      <a:lnTo>
                        <a:pt x="703" y="839"/>
                      </a:lnTo>
                      <a:lnTo>
                        <a:pt x="707" y="840"/>
                      </a:lnTo>
                      <a:lnTo>
                        <a:pt x="712" y="840"/>
                      </a:lnTo>
                      <a:lnTo>
                        <a:pt x="718" y="839"/>
                      </a:lnTo>
                      <a:lnTo>
                        <a:pt x="720" y="837"/>
                      </a:lnTo>
                      <a:lnTo>
                        <a:pt x="724" y="833"/>
                      </a:lnTo>
                      <a:lnTo>
                        <a:pt x="730" y="826"/>
                      </a:lnTo>
                      <a:lnTo>
                        <a:pt x="738" y="816"/>
                      </a:lnTo>
                      <a:lnTo>
                        <a:pt x="746" y="806"/>
                      </a:lnTo>
                      <a:lnTo>
                        <a:pt x="753" y="795"/>
                      </a:lnTo>
                      <a:lnTo>
                        <a:pt x="760" y="785"/>
                      </a:lnTo>
                      <a:lnTo>
                        <a:pt x="764" y="775"/>
                      </a:lnTo>
                      <a:lnTo>
                        <a:pt x="760" y="741"/>
                      </a:lnTo>
                      <a:lnTo>
                        <a:pt x="785" y="675"/>
                      </a:lnTo>
                      <a:lnTo>
                        <a:pt x="787" y="654"/>
                      </a:lnTo>
                      <a:lnTo>
                        <a:pt x="770" y="629"/>
                      </a:lnTo>
                      <a:lnTo>
                        <a:pt x="787" y="634"/>
                      </a:lnTo>
                      <a:lnTo>
                        <a:pt x="790" y="636"/>
                      </a:lnTo>
                      <a:lnTo>
                        <a:pt x="801" y="640"/>
                      </a:lnTo>
                      <a:lnTo>
                        <a:pt x="815" y="645"/>
                      </a:lnTo>
                      <a:lnTo>
                        <a:pt x="833" y="649"/>
                      </a:lnTo>
                      <a:lnTo>
                        <a:pt x="853" y="654"/>
                      </a:lnTo>
                      <a:lnTo>
                        <a:pt x="875" y="654"/>
                      </a:lnTo>
                      <a:lnTo>
                        <a:pt x="896" y="650"/>
                      </a:lnTo>
                      <a:lnTo>
                        <a:pt x="916" y="641"/>
                      </a:lnTo>
                      <a:lnTo>
                        <a:pt x="903" y="637"/>
                      </a:lnTo>
                      <a:lnTo>
                        <a:pt x="905" y="636"/>
                      </a:lnTo>
                      <a:lnTo>
                        <a:pt x="912" y="634"/>
                      </a:lnTo>
                      <a:lnTo>
                        <a:pt x="922" y="630"/>
                      </a:lnTo>
                      <a:lnTo>
                        <a:pt x="935" y="626"/>
                      </a:lnTo>
                      <a:lnTo>
                        <a:pt x="948" y="621"/>
                      </a:lnTo>
                      <a:lnTo>
                        <a:pt x="960" y="615"/>
                      </a:lnTo>
                      <a:lnTo>
                        <a:pt x="972" y="607"/>
                      </a:lnTo>
                      <a:lnTo>
                        <a:pt x="980" y="599"/>
                      </a:lnTo>
                      <a:lnTo>
                        <a:pt x="979" y="599"/>
                      </a:lnTo>
                      <a:lnTo>
                        <a:pt x="977" y="600"/>
                      </a:lnTo>
                      <a:lnTo>
                        <a:pt x="974" y="600"/>
                      </a:lnTo>
                      <a:lnTo>
                        <a:pt x="970" y="600"/>
                      </a:lnTo>
                      <a:lnTo>
                        <a:pt x="964" y="601"/>
                      </a:lnTo>
                      <a:lnTo>
                        <a:pt x="958" y="600"/>
                      </a:lnTo>
                      <a:lnTo>
                        <a:pt x="953" y="599"/>
                      </a:lnTo>
                      <a:lnTo>
                        <a:pt x="947" y="598"/>
                      </a:lnTo>
                      <a:lnTo>
                        <a:pt x="949" y="596"/>
                      </a:lnTo>
                      <a:lnTo>
                        <a:pt x="955" y="590"/>
                      </a:lnTo>
                      <a:lnTo>
                        <a:pt x="963" y="583"/>
                      </a:lnTo>
                      <a:lnTo>
                        <a:pt x="973" y="573"/>
                      </a:lnTo>
                      <a:lnTo>
                        <a:pt x="981" y="562"/>
                      </a:lnTo>
                      <a:lnTo>
                        <a:pt x="990" y="550"/>
                      </a:lnTo>
                      <a:lnTo>
                        <a:pt x="996" y="536"/>
                      </a:lnTo>
                      <a:lnTo>
                        <a:pt x="998" y="523"/>
                      </a:lnTo>
                      <a:lnTo>
                        <a:pt x="991" y="527"/>
                      </a:lnTo>
                      <a:lnTo>
                        <a:pt x="992" y="525"/>
                      </a:lnTo>
                      <a:lnTo>
                        <a:pt x="992" y="519"/>
                      </a:lnTo>
                      <a:lnTo>
                        <a:pt x="991" y="511"/>
                      </a:lnTo>
                      <a:lnTo>
                        <a:pt x="983" y="501"/>
                      </a:lnTo>
                      <a:lnTo>
                        <a:pt x="974" y="506"/>
                      </a:lnTo>
                      <a:lnTo>
                        <a:pt x="974" y="503"/>
                      </a:lnTo>
                      <a:lnTo>
                        <a:pt x="974" y="497"/>
                      </a:lnTo>
                      <a:lnTo>
                        <a:pt x="971" y="490"/>
                      </a:lnTo>
                      <a:lnTo>
                        <a:pt x="964" y="485"/>
                      </a:lnTo>
                      <a:lnTo>
                        <a:pt x="964" y="486"/>
                      </a:lnTo>
                      <a:lnTo>
                        <a:pt x="962" y="489"/>
                      </a:lnTo>
                      <a:lnTo>
                        <a:pt x="960" y="492"/>
                      </a:lnTo>
                      <a:lnTo>
                        <a:pt x="956" y="495"/>
                      </a:lnTo>
                      <a:lnTo>
                        <a:pt x="952" y="500"/>
                      </a:lnTo>
                      <a:lnTo>
                        <a:pt x="946" y="504"/>
                      </a:lnTo>
                      <a:lnTo>
                        <a:pt x="938" y="510"/>
                      </a:lnTo>
                      <a:lnTo>
                        <a:pt x="930" y="514"/>
                      </a:lnTo>
                      <a:lnTo>
                        <a:pt x="891" y="514"/>
                      </a:lnTo>
                      <a:lnTo>
                        <a:pt x="873" y="499"/>
                      </a:lnTo>
                      <a:lnTo>
                        <a:pt x="871" y="478"/>
                      </a:lnTo>
                      <a:lnTo>
                        <a:pt x="867" y="443"/>
                      </a:lnTo>
                      <a:lnTo>
                        <a:pt x="861" y="437"/>
                      </a:lnTo>
                      <a:lnTo>
                        <a:pt x="859" y="383"/>
                      </a:lnTo>
                      <a:lnTo>
                        <a:pt x="852" y="376"/>
                      </a:lnTo>
                      <a:lnTo>
                        <a:pt x="853" y="361"/>
                      </a:lnTo>
                      <a:lnTo>
                        <a:pt x="853" y="327"/>
                      </a:lnTo>
                      <a:lnTo>
                        <a:pt x="849" y="287"/>
                      </a:lnTo>
                      <a:lnTo>
                        <a:pt x="836" y="255"/>
                      </a:lnTo>
                      <a:lnTo>
                        <a:pt x="834" y="246"/>
                      </a:lnTo>
                      <a:lnTo>
                        <a:pt x="829" y="236"/>
                      </a:lnTo>
                      <a:lnTo>
                        <a:pt x="822" y="225"/>
                      </a:lnTo>
                      <a:lnTo>
                        <a:pt x="812" y="213"/>
                      </a:lnTo>
                      <a:lnTo>
                        <a:pt x="802" y="202"/>
                      </a:lnTo>
                      <a:lnTo>
                        <a:pt x="789" y="191"/>
                      </a:lnTo>
                      <a:lnTo>
                        <a:pt x="774" y="181"/>
                      </a:lnTo>
                      <a:lnTo>
                        <a:pt x="760" y="172"/>
                      </a:lnTo>
                      <a:lnTo>
                        <a:pt x="758" y="170"/>
                      </a:lnTo>
                      <a:lnTo>
                        <a:pt x="750" y="165"/>
                      </a:lnTo>
                      <a:lnTo>
                        <a:pt x="740" y="157"/>
                      </a:lnTo>
                      <a:lnTo>
                        <a:pt x="727" y="147"/>
                      </a:lnTo>
                      <a:lnTo>
                        <a:pt x="714" y="138"/>
                      </a:lnTo>
                      <a:lnTo>
                        <a:pt x="698" y="128"/>
                      </a:lnTo>
                      <a:lnTo>
                        <a:pt x="683" y="122"/>
                      </a:lnTo>
                      <a:lnTo>
                        <a:pt x="670" y="118"/>
                      </a:lnTo>
                      <a:lnTo>
                        <a:pt x="668" y="118"/>
                      </a:lnTo>
                      <a:lnTo>
                        <a:pt x="666" y="117"/>
                      </a:lnTo>
                      <a:lnTo>
                        <a:pt x="663" y="116"/>
                      </a:lnTo>
                      <a:lnTo>
                        <a:pt x="659" y="114"/>
                      </a:lnTo>
                      <a:lnTo>
                        <a:pt x="653" y="113"/>
                      </a:lnTo>
                      <a:lnTo>
                        <a:pt x="645" y="110"/>
                      </a:lnTo>
                      <a:lnTo>
                        <a:pt x="637" y="108"/>
                      </a:lnTo>
                      <a:lnTo>
                        <a:pt x="627" y="105"/>
                      </a:lnTo>
                      <a:lnTo>
                        <a:pt x="615" y="103"/>
                      </a:lnTo>
                      <a:lnTo>
                        <a:pt x="602" y="102"/>
                      </a:lnTo>
                      <a:lnTo>
                        <a:pt x="589" y="100"/>
                      </a:lnTo>
                      <a:lnTo>
                        <a:pt x="573" y="98"/>
                      </a:lnTo>
                      <a:lnTo>
                        <a:pt x="556" y="97"/>
                      </a:lnTo>
                      <a:lnTo>
                        <a:pt x="538" y="97"/>
                      </a:lnTo>
                      <a:lnTo>
                        <a:pt x="519" y="97"/>
                      </a:lnTo>
                      <a:lnTo>
                        <a:pt x="498" y="97"/>
                      </a:lnTo>
                      <a:lnTo>
                        <a:pt x="488" y="97"/>
                      </a:lnTo>
                      <a:lnTo>
                        <a:pt x="471" y="97"/>
                      </a:lnTo>
                      <a:lnTo>
                        <a:pt x="450" y="96"/>
                      </a:lnTo>
                      <a:lnTo>
                        <a:pt x="426" y="96"/>
                      </a:lnTo>
                      <a:lnTo>
                        <a:pt x="402" y="95"/>
                      </a:lnTo>
                      <a:lnTo>
                        <a:pt x="380" y="95"/>
                      </a:lnTo>
                      <a:lnTo>
                        <a:pt x="361" y="95"/>
                      </a:lnTo>
                      <a:lnTo>
                        <a:pt x="348" y="96"/>
                      </a:lnTo>
                      <a:lnTo>
                        <a:pt x="337" y="97"/>
                      </a:lnTo>
                      <a:lnTo>
                        <a:pt x="322" y="97"/>
                      </a:lnTo>
                      <a:lnTo>
                        <a:pt x="304" y="96"/>
                      </a:lnTo>
                      <a:lnTo>
                        <a:pt x="284" y="94"/>
                      </a:lnTo>
                      <a:lnTo>
                        <a:pt x="264" y="92"/>
                      </a:lnTo>
                      <a:lnTo>
                        <a:pt x="243" y="89"/>
                      </a:lnTo>
                      <a:lnTo>
                        <a:pt x="222" y="86"/>
                      </a:lnTo>
                      <a:lnTo>
                        <a:pt x="204" y="83"/>
                      </a:lnTo>
                      <a:lnTo>
                        <a:pt x="187" y="79"/>
                      </a:lnTo>
                      <a:lnTo>
                        <a:pt x="173" y="71"/>
                      </a:lnTo>
                      <a:lnTo>
                        <a:pt x="161" y="60"/>
                      </a:lnTo>
                      <a:lnTo>
                        <a:pt x="151" y="47"/>
                      </a:lnTo>
                      <a:lnTo>
                        <a:pt x="142" y="35"/>
                      </a:lnTo>
                      <a:lnTo>
                        <a:pt x="132" y="22"/>
                      </a:lnTo>
                      <a:lnTo>
                        <a:pt x="123" y="11"/>
                      </a:lnTo>
                      <a:lnTo>
                        <a:pt x="113" y="0"/>
                      </a:lnTo>
                      <a:lnTo>
                        <a:pt x="118" y="14"/>
                      </a:lnTo>
                      <a:lnTo>
                        <a:pt x="121" y="35"/>
                      </a:lnTo>
                      <a:lnTo>
                        <a:pt x="121" y="61"/>
                      </a:lnTo>
                      <a:lnTo>
                        <a:pt x="119" y="93"/>
                      </a:lnTo>
                      <a:lnTo>
                        <a:pt x="110" y="128"/>
                      </a:lnTo>
                      <a:lnTo>
                        <a:pt x="94" y="167"/>
                      </a:lnTo>
                      <a:lnTo>
                        <a:pt x="70" y="209"/>
                      </a:lnTo>
                      <a:lnTo>
                        <a:pt x="36" y="254"/>
                      </a:lnTo>
                      <a:close/>
                    </a:path>
                  </a:pathLst>
                </a:custGeom>
                <a:solidFill>
                  <a:srgbClr val="000000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6066" name="Freeform 226"/>
                <p:cNvSpPr>
                  <a:spLocks/>
                </p:cNvSpPr>
                <p:nvPr/>
              </p:nvSpPr>
              <p:spPr bwMode="auto">
                <a:xfrm>
                  <a:off x="850" y="2601"/>
                  <a:ext cx="133" cy="282"/>
                </a:xfrm>
                <a:custGeom>
                  <a:avLst/>
                  <a:gdLst/>
                  <a:ahLst/>
                  <a:cxnLst>
                    <a:cxn ang="0">
                      <a:pos x="384" y="684"/>
                    </a:cxn>
                    <a:cxn ang="0">
                      <a:pos x="362" y="723"/>
                    </a:cxn>
                    <a:cxn ang="0">
                      <a:pos x="335" y="776"/>
                    </a:cxn>
                    <a:cxn ang="0">
                      <a:pos x="287" y="806"/>
                    </a:cxn>
                    <a:cxn ang="0">
                      <a:pos x="240" y="845"/>
                    </a:cxn>
                    <a:cxn ang="0">
                      <a:pos x="220" y="841"/>
                    </a:cxn>
                    <a:cxn ang="0">
                      <a:pos x="204" y="819"/>
                    </a:cxn>
                    <a:cxn ang="0">
                      <a:pos x="211" y="803"/>
                    </a:cxn>
                    <a:cxn ang="0">
                      <a:pos x="184" y="801"/>
                    </a:cxn>
                    <a:cxn ang="0">
                      <a:pos x="188" y="780"/>
                    </a:cxn>
                    <a:cxn ang="0">
                      <a:pos x="215" y="764"/>
                    </a:cxn>
                    <a:cxn ang="0">
                      <a:pos x="223" y="705"/>
                    </a:cxn>
                    <a:cxn ang="0">
                      <a:pos x="211" y="608"/>
                    </a:cxn>
                    <a:cxn ang="0">
                      <a:pos x="185" y="582"/>
                    </a:cxn>
                    <a:cxn ang="0">
                      <a:pos x="160" y="558"/>
                    </a:cxn>
                    <a:cxn ang="0">
                      <a:pos x="131" y="517"/>
                    </a:cxn>
                    <a:cxn ang="0">
                      <a:pos x="106" y="485"/>
                    </a:cxn>
                    <a:cxn ang="0">
                      <a:pos x="69" y="454"/>
                    </a:cxn>
                    <a:cxn ang="0">
                      <a:pos x="42" y="404"/>
                    </a:cxn>
                    <a:cxn ang="0">
                      <a:pos x="26" y="367"/>
                    </a:cxn>
                    <a:cxn ang="0">
                      <a:pos x="2" y="298"/>
                    </a:cxn>
                    <a:cxn ang="0">
                      <a:pos x="14" y="235"/>
                    </a:cxn>
                    <a:cxn ang="0">
                      <a:pos x="45" y="225"/>
                    </a:cxn>
                    <a:cxn ang="0">
                      <a:pos x="85" y="207"/>
                    </a:cxn>
                    <a:cxn ang="0">
                      <a:pos x="115" y="200"/>
                    </a:cxn>
                    <a:cxn ang="0">
                      <a:pos x="142" y="177"/>
                    </a:cxn>
                    <a:cxn ang="0">
                      <a:pos x="163" y="176"/>
                    </a:cxn>
                    <a:cxn ang="0">
                      <a:pos x="211" y="140"/>
                    </a:cxn>
                    <a:cxn ang="0">
                      <a:pos x="235" y="126"/>
                    </a:cxn>
                    <a:cxn ang="0">
                      <a:pos x="253" y="80"/>
                    </a:cxn>
                    <a:cxn ang="0">
                      <a:pos x="262" y="42"/>
                    </a:cxn>
                    <a:cxn ang="0">
                      <a:pos x="290" y="1"/>
                    </a:cxn>
                    <a:cxn ang="0">
                      <a:pos x="312" y="22"/>
                    </a:cxn>
                    <a:cxn ang="0">
                      <a:pos x="336" y="116"/>
                    </a:cxn>
                    <a:cxn ang="0">
                      <a:pos x="318" y="162"/>
                    </a:cxn>
                    <a:cxn ang="0">
                      <a:pos x="308" y="135"/>
                    </a:cxn>
                    <a:cxn ang="0">
                      <a:pos x="297" y="209"/>
                    </a:cxn>
                    <a:cxn ang="0">
                      <a:pos x="281" y="254"/>
                    </a:cxn>
                    <a:cxn ang="0">
                      <a:pos x="257" y="289"/>
                    </a:cxn>
                    <a:cxn ang="0">
                      <a:pos x="235" y="301"/>
                    </a:cxn>
                    <a:cxn ang="0">
                      <a:pos x="216" y="302"/>
                    </a:cxn>
                    <a:cxn ang="0">
                      <a:pos x="178" y="298"/>
                    </a:cxn>
                    <a:cxn ang="0">
                      <a:pos x="161" y="366"/>
                    </a:cxn>
                    <a:cxn ang="0">
                      <a:pos x="174" y="415"/>
                    </a:cxn>
                    <a:cxn ang="0">
                      <a:pos x="193" y="445"/>
                    </a:cxn>
                    <a:cxn ang="0">
                      <a:pos x="218" y="473"/>
                    </a:cxn>
                    <a:cxn ang="0">
                      <a:pos x="237" y="514"/>
                    </a:cxn>
                    <a:cxn ang="0">
                      <a:pos x="265" y="548"/>
                    </a:cxn>
                    <a:cxn ang="0">
                      <a:pos x="304" y="558"/>
                    </a:cxn>
                    <a:cxn ang="0">
                      <a:pos x="337" y="551"/>
                    </a:cxn>
                    <a:cxn ang="0">
                      <a:pos x="352" y="564"/>
                    </a:cxn>
                    <a:cxn ang="0">
                      <a:pos x="371" y="551"/>
                    </a:cxn>
                    <a:cxn ang="0">
                      <a:pos x="401" y="631"/>
                    </a:cxn>
                  </a:cxnLst>
                  <a:rect l="0" t="0" r="r" b="b"/>
                  <a:pathLst>
                    <a:path w="401" h="846">
                      <a:moveTo>
                        <a:pt x="391" y="629"/>
                      </a:moveTo>
                      <a:lnTo>
                        <a:pt x="389" y="645"/>
                      </a:lnTo>
                      <a:lnTo>
                        <a:pt x="387" y="663"/>
                      </a:lnTo>
                      <a:lnTo>
                        <a:pt x="385" y="678"/>
                      </a:lnTo>
                      <a:lnTo>
                        <a:pt x="384" y="684"/>
                      </a:lnTo>
                      <a:lnTo>
                        <a:pt x="369" y="679"/>
                      </a:lnTo>
                      <a:lnTo>
                        <a:pt x="368" y="695"/>
                      </a:lnTo>
                      <a:lnTo>
                        <a:pt x="366" y="708"/>
                      </a:lnTo>
                      <a:lnTo>
                        <a:pt x="363" y="719"/>
                      </a:lnTo>
                      <a:lnTo>
                        <a:pt x="362" y="723"/>
                      </a:lnTo>
                      <a:lnTo>
                        <a:pt x="351" y="719"/>
                      </a:lnTo>
                      <a:lnTo>
                        <a:pt x="349" y="741"/>
                      </a:lnTo>
                      <a:lnTo>
                        <a:pt x="343" y="759"/>
                      </a:lnTo>
                      <a:lnTo>
                        <a:pt x="338" y="771"/>
                      </a:lnTo>
                      <a:lnTo>
                        <a:pt x="335" y="776"/>
                      </a:lnTo>
                      <a:lnTo>
                        <a:pt x="323" y="766"/>
                      </a:lnTo>
                      <a:lnTo>
                        <a:pt x="308" y="791"/>
                      </a:lnTo>
                      <a:lnTo>
                        <a:pt x="303" y="785"/>
                      </a:lnTo>
                      <a:lnTo>
                        <a:pt x="297" y="795"/>
                      </a:lnTo>
                      <a:lnTo>
                        <a:pt x="287" y="806"/>
                      </a:lnTo>
                      <a:lnTo>
                        <a:pt x="277" y="815"/>
                      </a:lnTo>
                      <a:lnTo>
                        <a:pt x="265" y="825"/>
                      </a:lnTo>
                      <a:lnTo>
                        <a:pt x="255" y="833"/>
                      </a:lnTo>
                      <a:lnTo>
                        <a:pt x="246" y="840"/>
                      </a:lnTo>
                      <a:lnTo>
                        <a:pt x="240" y="845"/>
                      </a:lnTo>
                      <a:lnTo>
                        <a:pt x="238" y="846"/>
                      </a:lnTo>
                      <a:lnTo>
                        <a:pt x="231" y="845"/>
                      </a:lnTo>
                      <a:lnTo>
                        <a:pt x="225" y="843"/>
                      </a:lnTo>
                      <a:lnTo>
                        <a:pt x="221" y="842"/>
                      </a:lnTo>
                      <a:lnTo>
                        <a:pt x="220" y="841"/>
                      </a:lnTo>
                      <a:lnTo>
                        <a:pt x="209" y="843"/>
                      </a:lnTo>
                      <a:lnTo>
                        <a:pt x="201" y="831"/>
                      </a:lnTo>
                      <a:lnTo>
                        <a:pt x="202" y="827"/>
                      </a:lnTo>
                      <a:lnTo>
                        <a:pt x="203" y="823"/>
                      </a:lnTo>
                      <a:lnTo>
                        <a:pt x="204" y="819"/>
                      </a:lnTo>
                      <a:lnTo>
                        <a:pt x="205" y="814"/>
                      </a:lnTo>
                      <a:lnTo>
                        <a:pt x="208" y="809"/>
                      </a:lnTo>
                      <a:lnTo>
                        <a:pt x="209" y="806"/>
                      </a:lnTo>
                      <a:lnTo>
                        <a:pt x="211" y="804"/>
                      </a:lnTo>
                      <a:lnTo>
                        <a:pt x="211" y="803"/>
                      </a:lnTo>
                      <a:lnTo>
                        <a:pt x="202" y="803"/>
                      </a:lnTo>
                      <a:lnTo>
                        <a:pt x="196" y="801"/>
                      </a:lnTo>
                      <a:lnTo>
                        <a:pt x="192" y="798"/>
                      </a:lnTo>
                      <a:lnTo>
                        <a:pt x="191" y="795"/>
                      </a:lnTo>
                      <a:lnTo>
                        <a:pt x="184" y="801"/>
                      </a:lnTo>
                      <a:lnTo>
                        <a:pt x="178" y="801"/>
                      </a:lnTo>
                      <a:lnTo>
                        <a:pt x="174" y="800"/>
                      </a:lnTo>
                      <a:lnTo>
                        <a:pt x="172" y="799"/>
                      </a:lnTo>
                      <a:lnTo>
                        <a:pt x="180" y="788"/>
                      </a:lnTo>
                      <a:lnTo>
                        <a:pt x="188" y="780"/>
                      </a:lnTo>
                      <a:lnTo>
                        <a:pt x="196" y="773"/>
                      </a:lnTo>
                      <a:lnTo>
                        <a:pt x="202" y="769"/>
                      </a:lnTo>
                      <a:lnTo>
                        <a:pt x="208" y="767"/>
                      </a:lnTo>
                      <a:lnTo>
                        <a:pt x="212" y="765"/>
                      </a:lnTo>
                      <a:lnTo>
                        <a:pt x="215" y="764"/>
                      </a:lnTo>
                      <a:lnTo>
                        <a:pt x="216" y="764"/>
                      </a:lnTo>
                      <a:lnTo>
                        <a:pt x="217" y="745"/>
                      </a:lnTo>
                      <a:lnTo>
                        <a:pt x="220" y="726"/>
                      </a:lnTo>
                      <a:lnTo>
                        <a:pt x="222" y="711"/>
                      </a:lnTo>
                      <a:lnTo>
                        <a:pt x="223" y="705"/>
                      </a:lnTo>
                      <a:lnTo>
                        <a:pt x="219" y="673"/>
                      </a:lnTo>
                      <a:lnTo>
                        <a:pt x="218" y="643"/>
                      </a:lnTo>
                      <a:lnTo>
                        <a:pt x="219" y="622"/>
                      </a:lnTo>
                      <a:lnTo>
                        <a:pt x="219" y="614"/>
                      </a:lnTo>
                      <a:lnTo>
                        <a:pt x="211" y="608"/>
                      </a:lnTo>
                      <a:lnTo>
                        <a:pt x="203" y="602"/>
                      </a:lnTo>
                      <a:lnTo>
                        <a:pt x="198" y="596"/>
                      </a:lnTo>
                      <a:lnTo>
                        <a:pt x="193" y="591"/>
                      </a:lnTo>
                      <a:lnTo>
                        <a:pt x="189" y="586"/>
                      </a:lnTo>
                      <a:lnTo>
                        <a:pt x="185" y="582"/>
                      </a:lnTo>
                      <a:lnTo>
                        <a:pt x="184" y="580"/>
                      </a:lnTo>
                      <a:lnTo>
                        <a:pt x="183" y="579"/>
                      </a:lnTo>
                      <a:lnTo>
                        <a:pt x="173" y="573"/>
                      </a:lnTo>
                      <a:lnTo>
                        <a:pt x="166" y="565"/>
                      </a:lnTo>
                      <a:lnTo>
                        <a:pt x="160" y="558"/>
                      </a:lnTo>
                      <a:lnTo>
                        <a:pt x="158" y="555"/>
                      </a:lnTo>
                      <a:lnTo>
                        <a:pt x="145" y="542"/>
                      </a:lnTo>
                      <a:lnTo>
                        <a:pt x="136" y="531"/>
                      </a:lnTo>
                      <a:lnTo>
                        <a:pt x="132" y="521"/>
                      </a:lnTo>
                      <a:lnTo>
                        <a:pt x="131" y="517"/>
                      </a:lnTo>
                      <a:lnTo>
                        <a:pt x="127" y="529"/>
                      </a:lnTo>
                      <a:lnTo>
                        <a:pt x="117" y="515"/>
                      </a:lnTo>
                      <a:lnTo>
                        <a:pt x="111" y="500"/>
                      </a:lnTo>
                      <a:lnTo>
                        <a:pt x="107" y="489"/>
                      </a:lnTo>
                      <a:lnTo>
                        <a:pt x="106" y="485"/>
                      </a:lnTo>
                      <a:lnTo>
                        <a:pt x="96" y="477"/>
                      </a:lnTo>
                      <a:lnTo>
                        <a:pt x="87" y="465"/>
                      </a:lnTo>
                      <a:lnTo>
                        <a:pt x="81" y="454"/>
                      </a:lnTo>
                      <a:lnTo>
                        <a:pt x="77" y="449"/>
                      </a:lnTo>
                      <a:lnTo>
                        <a:pt x="69" y="454"/>
                      </a:lnTo>
                      <a:lnTo>
                        <a:pt x="60" y="432"/>
                      </a:lnTo>
                      <a:lnTo>
                        <a:pt x="51" y="426"/>
                      </a:lnTo>
                      <a:lnTo>
                        <a:pt x="46" y="416"/>
                      </a:lnTo>
                      <a:lnTo>
                        <a:pt x="43" y="408"/>
                      </a:lnTo>
                      <a:lnTo>
                        <a:pt x="42" y="404"/>
                      </a:lnTo>
                      <a:lnTo>
                        <a:pt x="35" y="405"/>
                      </a:lnTo>
                      <a:lnTo>
                        <a:pt x="31" y="392"/>
                      </a:lnTo>
                      <a:lnTo>
                        <a:pt x="28" y="381"/>
                      </a:lnTo>
                      <a:lnTo>
                        <a:pt x="26" y="371"/>
                      </a:lnTo>
                      <a:lnTo>
                        <a:pt x="26" y="367"/>
                      </a:lnTo>
                      <a:lnTo>
                        <a:pt x="18" y="352"/>
                      </a:lnTo>
                      <a:lnTo>
                        <a:pt x="15" y="306"/>
                      </a:lnTo>
                      <a:lnTo>
                        <a:pt x="6" y="312"/>
                      </a:lnTo>
                      <a:lnTo>
                        <a:pt x="4" y="305"/>
                      </a:lnTo>
                      <a:lnTo>
                        <a:pt x="2" y="298"/>
                      </a:lnTo>
                      <a:lnTo>
                        <a:pt x="1" y="291"/>
                      </a:lnTo>
                      <a:lnTo>
                        <a:pt x="1" y="286"/>
                      </a:lnTo>
                      <a:lnTo>
                        <a:pt x="0" y="275"/>
                      </a:lnTo>
                      <a:lnTo>
                        <a:pt x="7" y="250"/>
                      </a:lnTo>
                      <a:lnTo>
                        <a:pt x="14" y="235"/>
                      </a:lnTo>
                      <a:lnTo>
                        <a:pt x="20" y="226"/>
                      </a:lnTo>
                      <a:lnTo>
                        <a:pt x="22" y="224"/>
                      </a:lnTo>
                      <a:lnTo>
                        <a:pt x="26" y="254"/>
                      </a:lnTo>
                      <a:lnTo>
                        <a:pt x="35" y="238"/>
                      </a:lnTo>
                      <a:lnTo>
                        <a:pt x="45" y="225"/>
                      </a:lnTo>
                      <a:lnTo>
                        <a:pt x="52" y="217"/>
                      </a:lnTo>
                      <a:lnTo>
                        <a:pt x="55" y="215"/>
                      </a:lnTo>
                      <a:lnTo>
                        <a:pt x="55" y="241"/>
                      </a:lnTo>
                      <a:lnTo>
                        <a:pt x="65" y="225"/>
                      </a:lnTo>
                      <a:lnTo>
                        <a:pt x="85" y="207"/>
                      </a:lnTo>
                      <a:lnTo>
                        <a:pt x="84" y="223"/>
                      </a:lnTo>
                      <a:lnTo>
                        <a:pt x="83" y="236"/>
                      </a:lnTo>
                      <a:lnTo>
                        <a:pt x="84" y="246"/>
                      </a:lnTo>
                      <a:lnTo>
                        <a:pt x="84" y="249"/>
                      </a:lnTo>
                      <a:lnTo>
                        <a:pt x="115" y="200"/>
                      </a:lnTo>
                      <a:lnTo>
                        <a:pt x="120" y="209"/>
                      </a:lnTo>
                      <a:lnTo>
                        <a:pt x="126" y="199"/>
                      </a:lnTo>
                      <a:lnTo>
                        <a:pt x="132" y="190"/>
                      </a:lnTo>
                      <a:lnTo>
                        <a:pt x="137" y="183"/>
                      </a:lnTo>
                      <a:lnTo>
                        <a:pt x="142" y="177"/>
                      </a:lnTo>
                      <a:lnTo>
                        <a:pt x="148" y="173"/>
                      </a:lnTo>
                      <a:lnTo>
                        <a:pt x="151" y="169"/>
                      </a:lnTo>
                      <a:lnTo>
                        <a:pt x="153" y="168"/>
                      </a:lnTo>
                      <a:lnTo>
                        <a:pt x="154" y="167"/>
                      </a:lnTo>
                      <a:lnTo>
                        <a:pt x="163" y="176"/>
                      </a:lnTo>
                      <a:lnTo>
                        <a:pt x="188" y="148"/>
                      </a:lnTo>
                      <a:lnTo>
                        <a:pt x="190" y="164"/>
                      </a:lnTo>
                      <a:lnTo>
                        <a:pt x="199" y="157"/>
                      </a:lnTo>
                      <a:lnTo>
                        <a:pt x="206" y="147"/>
                      </a:lnTo>
                      <a:lnTo>
                        <a:pt x="211" y="140"/>
                      </a:lnTo>
                      <a:lnTo>
                        <a:pt x="212" y="137"/>
                      </a:lnTo>
                      <a:lnTo>
                        <a:pt x="216" y="148"/>
                      </a:lnTo>
                      <a:lnTo>
                        <a:pt x="233" y="104"/>
                      </a:lnTo>
                      <a:lnTo>
                        <a:pt x="235" y="116"/>
                      </a:lnTo>
                      <a:lnTo>
                        <a:pt x="235" y="126"/>
                      </a:lnTo>
                      <a:lnTo>
                        <a:pt x="234" y="134"/>
                      </a:lnTo>
                      <a:lnTo>
                        <a:pt x="234" y="137"/>
                      </a:lnTo>
                      <a:lnTo>
                        <a:pt x="243" y="117"/>
                      </a:lnTo>
                      <a:lnTo>
                        <a:pt x="250" y="97"/>
                      </a:lnTo>
                      <a:lnTo>
                        <a:pt x="253" y="80"/>
                      </a:lnTo>
                      <a:lnTo>
                        <a:pt x="254" y="74"/>
                      </a:lnTo>
                      <a:lnTo>
                        <a:pt x="261" y="81"/>
                      </a:lnTo>
                      <a:lnTo>
                        <a:pt x="263" y="66"/>
                      </a:lnTo>
                      <a:lnTo>
                        <a:pt x="263" y="53"/>
                      </a:lnTo>
                      <a:lnTo>
                        <a:pt x="262" y="42"/>
                      </a:lnTo>
                      <a:lnTo>
                        <a:pt x="262" y="38"/>
                      </a:lnTo>
                      <a:lnTo>
                        <a:pt x="276" y="51"/>
                      </a:lnTo>
                      <a:lnTo>
                        <a:pt x="276" y="0"/>
                      </a:lnTo>
                      <a:lnTo>
                        <a:pt x="287" y="16"/>
                      </a:lnTo>
                      <a:lnTo>
                        <a:pt x="290" y="1"/>
                      </a:lnTo>
                      <a:lnTo>
                        <a:pt x="295" y="1"/>
                      </a:lnTo>
                      <a:lnTo>
                        <a:pt x="301" y="10"/>
                      </a:lnTo>
                      <a:lnTo>
                        <a:pt x="307" y="16"/>
                      </a:lnTo>
                      <a:lnTo>
                        <a:pt x="311" y="20"/>
                      </a:lnTo>
                      <a:lnTo>
                        <a:pt x="312" y="22"/>
                      </a:lnTo>
                      <a:lnTo>
                        <a:pt x="312" y="31"/>
                      </a:lnTo>
                      <a:lnTo>
                        <a:pt x="332" y="58"/>
                      </a:lnTo>
                      <a:lnTo>
                        <a:pt x="336" y="79"/>
                      </a:lnTo>
                      <a:lnTo>
                        <a:pt x="336" y="100"/>
                      </a:lnTo>
                      <a:lnTo>
                        <a:pt x="336" y="116"/>
                      </a:lnTo>
                      <a:lnTo>
                        <a:pt x="335" y="122"/>
                      </a:lnTo>
                      <a:lnTo>
                        <a:pt x="327" y="108"/>
                      </a:lnTo>
                      <a:lnTo>
                        <a:pt x="327" y="128"/>
                      </a:lnTo>
                      <a:lnTo>
                        <a:pt x="323" y="147"/>
                      </a:lnTo>
                      <a:lnTo>
                        <a:pt x="318" y="162"/>
                      </a:lnTo>
                      <a:lnTo>
                        <a:pt x="316" y="167"/>
                      </a:lnTo>
                      <a:lnTo>
                        <a:pt x="314" y="155"/>
                      </a:lnTo>
                      <a:lnTo>
                        <a:pt x="311" y="144"/>
                      </a:lnTo>
                      <a:lnTo>
                        <a:pt x="309" y="138"/>
                      </a:lnTo>
                      <a:lnTo>
                        <a:pt x="308" y="135"/>
                      </a:lnTo>
                      <a:lnTo>
                        <a:pt x="308" y="164"/>
                      </a:lnTo>
                      <a:lnTo>
                        <a:pt x="303" y="161"/>
                      </a:lnTo>
                      <a:lnTo>
                        <a:pt x="303" y="179"/>
                      </a:lnTo>
                      <a:lnTo>
                        <a:pt x="300" y="196"/>
                      </a:lnTo>
                      <a:lnTo>
                        <a:pt x="297" y="209"/>
                      </a:lnTo>
                      <a:lnTo>
                        <a:pt x="296" y="215"/>
                      </a:lnTo>
                      <a:lnTo>
                        <a:pt x="286" y="205"/>
                      </a:lnTo>
                      <a:lnTo>
                        <a:pt x="287" y="224"/>
                      </a:lnTo>
                      <a:lnTo>
                        <a:pt x="285" y="240"/>
                      </a:lnTo>
                      <a:lnTo>
                        <a:pt x="281" y="254"/>
                      </a:lnTo>
                      <a:lnTo>
                        <a:pt x="275" y="266"/>
                      </a:lnTo>
                      <a:lnTo>
                        <a:pt x="268" y="277"/>
                      </a:lnTo>
                      <a:lnTo>
                        <a:pt x="263" y="283"/>
                      </a:lnTo>
                      <a:lnTo>
                        <a:pt x="259" y="288"/>
                      </a:lnTo>
                      <a:lnTo>
                        <a:pt x="257" y="289"/>
                      </a:lnTo>
                      <a:lnTo>
                        <a:pt x="256" y="270"/>
                      </a:lnTo>
                      <a:lnTo>
                        <a:pt x="251" y="279"/>
                      </a:lnTo>
                      <a:lnTo>
                        <a:pt x="245" y="287"/>
                      </a:lnTo>
                      <a:lnTo>
                        <a:pt x="240" y="294"/>
                      </a:lnTo>
                      <a:lnTo>
                        <a:pt x="235" y="301"/>
                      </a:lnTo>
                      <a:lnTo>
                        <a:pt x="231" y="306"/>
                      </a:lnTo>
                      <a:lnTo>
                        <a:pt x="226" y="310"/>
                      </a:lnTo>
                      <a:lnTo>
                        <a:pt x="224" y="312"/>
                      </a:lnTo>
                      <a:lnTo>
                        <a:pt x="223" y="313"/>
                      </a:lnTo>
                      <a:lnTo>
                        <a:pt x="216" y="302"/>
                      </a:lnTo>
                      <a:lnTo>
                        <a:pt x="212" y="291"/>
                      </a:lnTo>
                      <a:lnTo>
                        <a:pt x="210" y="285"/>
                      </a:lnTo>
                      <a:lnTo>
                        <a:pt x="210" y="283"/>
                      </a:lnTo>
                      <a:lnTo>
                        <a:pt x="195" y="312"/>
                      </a:lnTo>
                      <a:lnTo>
                        <a:pt x="178" y="298"/>
                      </a:lnTo>
                      <a:lnTo>
                        <a:pt x="170" y="318"/>
                      </a:lnTo>
                      <a:lnTo>
                        <a:pt x="168" y="330"/>
                      </a:lnTo>
                      <a:lnTo>
                        <a:pt x="169" y="337"/>
                      </a:lnTo>
                      <a:lnTo>
                        <a:pt x="170" y="340"/>
                      </a:lnTo>
                      <a:lnTo>
                        <a:pt x="161" y="366"/>
                      </a:lnTo>
                      <a:lnTo>
                        <a:pt x="159" y="389"/>
                      </a:lnTo>
                      <a:lnTo>
                        <a:pt x="159" y="405"/>
                      </a:lnTo>
                      <a:lnTo>
                        <a:pt x="160" y="411"/>
                      </a:lnTo>
                      <a:lnTo>
                        <a:pt x="173" y="404"/>
                      </a:lnTo>
                      <a:lnTo>
                        <a:pt x="174" y="415"/>
                      </a:lnTo>
                      <a:lnTo>
                        <a:pt x="176" y="427"/>
                      </a:lnTo>
                      <a:lnTo>
                        <a:pt x="179" y="435"/>
                      </a:lnTo>
                      <a:lnTo>
                        <a:pt x="180" y="438"/>
                      </a:lnTo>
                      <a:lnTo>
                        <a:pt x="192" y="430"/>
                      </a:lnTo>
                      <a:lnTo>
                        <a:pt x="193" y="445"/>
                      </a:lnTo>
                      <a:lnTo>
                        <a:pt x="196" y="460"/>
                      </a:lnTo>
                      <a:lnTo>
                        <a:pt x="200" y="474"/>
                      </a:lnTo>
                      <a:lnTo>
                        <a:pt x="202" y="479"/>
                      </a:lnTo>
                      <a:lnTo>
                        <a:pt x="212" y="476"/>
                      </a:lnTo>
                      <a:lnTo>
                        <a:pt x="218" y="473"/>
                      </a:lnTo>
                      <a:lnTo>
                        <a:pt x="222" y="470"/>
                      </a:lnTo>
                      <a:lnTo>
                        <a:pt x="223" y="469"/>
                      </a:lnTo>
                      <a:lnTo>
                        <a:pt x="223" y="498"/>
                      </a:lnTo>
                      <a:lnTo>
                        <a:pt x="233" y="494"/>
                      </a:lnTo>
                      <a:lnTo>
                        <a:pt x="237" y="514"/>
                      </a:lnTo>
                      <a:lnTo>
                        <a:pt x="246" y="507"/>
                      </a:lnTo>
                      <a:lnTo>
                        <a:pt x="250" y="524"/>
                      </a:lnTo>
                      <a:lnTo>
                        <a:pt x="256" y="537"/>
                      </a:lnTo>
                      <a:lnTo>
                        <a:pt x="262" y="544"/>
                      </a:lnTo>
                      <a:lnTo>
                        <a:pt x="265" y="548"/>
                      </a:lnTo>
                      <a:lnTo>
                        <a:pt x="272" y="536"/>
                      </a:lnTo>
                      <a:lnTo>
                        <a:pt x="285" y="533"/>
                      </a:lnTo>
                      <a:lnTo>
                        <a:pt x="290" y="544"/>
                      </a:lnTo>
                      <a:lnTo>
                        <a:pt x="298" y="553"/>
                      </a:lnTo>
                      <a:lnTo>
                        <a:pt x="304" y="558"/>
                      </a:lnTo>
                      <a:lnTo>
                        <a:pt x="306" y="559"/>
                      </a:lnTo>
                      <a:lnTo>
                        <a:pt x="319" y="544"/>
                      </a:lnTo>
                      <a:lnTo>
                        <a:pt x="333" y="560"/>
                      </a:lnTo>
                      <a:lnTo>
                        <a:pt x="337" y="552"/>
                      </a:lnTo>
                      <a:lnTo>
                        <a:pt x="337" y="551"/>
                      </a:lnTo>
                      <a:lnTo>
                        <a:pt x="336" y="549"/>
                      </a:lnTo>
                      <a:lnTo>
                        <a:pt x="337" y="549"/>
                      </a:lnTo>
                      <a:lnTo>
                        <a:pt x="342" y="552"/>
                      </a:lnTo>
                      <a:lnTo>
                        <a:pt x="348" y="558"/>
                      </a:lnTo>
                      <a:lnTo>
                        <a:pt x="352" y="564"/>
                      </a:lnTo>
                      <a:lnTo>
                        <a:pt x="354" y="569"/>
                      </a:lnTo>
                      <a:lnTo>
                        <a:pt x="355" y="571"/>
                      </a:lnTo>
                      <a:lnTo>
                        <a:pt x="363" y="562"/>
                      </a:lnTo>
                      <a:lnTo>
                        <a:pt x="368" y="556"/>
                      </a:lnTo>
                      <a:lnTo>
                        <a:pt x="371" y="551"/>
                      </a:lnTo>
                      <a:lnTo>
                        <a:pt x="372" y="549"/>
                      </a:lnTo>
                      <a:lnTo>
                        <a:pt x="386" y="576"/>
                      </a:lnTo>
                      <a:lnTo>
                        <a:pt x="394" y="602"/>
                      </a:lnTo>
                      <a:lnTo>
                        <a:pt x="400" y="622"/>
                      </a:lnTo>
                      <a:lnTo>
                        <a:pt x="401" y="631"/>
                      </a:lnTo>
                      <a:lnTo>
                        <a:pt x="391" y="629"/>
                      </a:lnTo>
                      <a:close/>
                    </a:path>
                  </a:pathLst>
                </a:custGeom>
                <a:solidFill>
                  <a:srgbClr val="FFFFFF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6067" name="Freeform 227"/>
                <p:cNvSpPr>
                  <a:spLocks/>
                </p:cNvSpPr>
                <p:nvPr/>
              </p:nvSpPr>
              <p:spPr bwMode="auto">
                <a:xfrm>
                  <a:off x="1199" y="2760"/>
                  <a:ext cx="48" cy="66"/>
                </a:xfrm>
                <a:custGeom>
                  <a:avLst/>
                  <a:gdLst/>
                  <a:ahLst/>
                  <a:cxnLst>
                    <a:cxn ang="0">
                      <a:pos x="4" y="156"/>
                    </a:cxn>
                    <a:cxn ang="0">
                      <a:pos x="15" y="171"/>
                    </a:cxn>
                    <a:cxn ang="0">
                      <a:pos x="22" y="177"/>
                    </a:cxn>
                    <a:cxn ang="0">
                      <a:pos x="14" y="182"/>
                    </a:cxn>
                    <a:cxn ang="0">
                      <a:pos x="27" y="189"/>
                    </a:cxn>
                    <a:cxn ang="0">
                      <a:pos x="41" y="194"/>
                    </a:cxn>
                    <a:cxn ang="0">
                      <a:pos x="57" y="198"/>
                    </a:cxn>
                    <a:cxn ang="0">
                      <a:pos x="62" y="184"/>
                    </a:cxn>
                    <a:cxn ang="0">
                      <a:pos x="82" y="187"/>
                    </a:cxn>
                    <a:cxn ang="0">
                      <a:pos x="92" y="187"/>
                    </a:cxn>
                    <a:cxn ang="0">
                      <a:pos x="106" y="177"/>
                    </a:cxn>
                    <a:cxn ang="0">
                      <a:pos x="127" y="173"/>
                    </a:cxn>
                    <a:cxn ang="0">
                      <a:pos x="121" y="172"/>
                    </a:cxn>
                    <a:cxn ang="0">
                      <a:pos x="101" y="171"/>
                    </a:cxn>
                    <a:cxn ang="0">
                      <a:pos x="79" y="167"/>
                    </a:cxn>
                    <a:cxn ang="0">
                      <a:pos x="113" y="149"/>
                    </a:cxn>
                    <a:cxn ang="0">
                      <a:pos x="106" y="148"/>
                    </a:cxn>
                    <a:cxn ang="0">
                      <a:pos x="93" y="146"/>
                    </a:cxn>
                    <a:cxn ang="0">
                      <a:pos x="80" y="140"/>
                    </a:cxn>
                    <a:cxn ang="0">
                      <a:pos x="75" y="135"/>
                    </a:cxn>
                    <a:cxn ang="0">
                      <a:pos x="86" y="135"/>
                    </a:cxn>
                    <a:cxn ang="0">
                      <a:pos x="106" y="131"/>
                    </a:cxn>
                    <a:cxn ang="0">
                      <a:pos x="131" y="120"/>
                    </a:cxn>
                    <a:cxn ang="0">
                      <a:pos x="144" y="110"/>
                    </a:cxn>
                    <a:cxn ang="0">
                      <a:pos x="136" y="111"/>
                    </a:cxn>
                    <a:cxn ang="0">
                      <a:pos x="123" y="114"/>
                    </a:cxn>
                    <a:cxn ang="0">
                      <a:pos x="108" y="114"/>
                    </a:cxn>
                    <a:cxn ang="0">
                      <a:pos x="101" y="114"/>
                    </a:cxn>
                    <a:cxn ang="0">
                      <a:pos x="110" y="109"/>
                    </a:cxn>
                    <a:cxn ang="0">
                      <a:pos x="124" y="100"/>
                    </a:cxn>
                    <a:cxn ang="0">
                      <a:pos x="139" y="84"/>
                    </a:cxn>
                    <a:cxn ang="0">
                      <a:pos x="143" y="75"/>
                    </a:cxn>
                    <a:cxn ang="0">
                      <a:pos x="128" y="83"/>
                    </a:cxn>
                    <a:cxn ang="0">
                      <a:pos x="104" y="90"/>
                    </a:cxn>
                    <a:cxn ang="0">
                      <a:pos x="75" y="86"/>
                    </a:cxn>
                    <a:cxn ang="0">
                      <a:pos x="60" y="68"/>
                    </a:cxn>
                    <a:cxn ang="0">
                      <a:pos x="54" y="24"/>
                    </a:cxn>
                    <a:cxn ang="0">
                      <a:pos x="42" y="1"/>
                    </a:cxn>
                    <a:cxn ang="0">
                      <a:pos x="44" y="89"/>
                    </a:cxn>
                    <a:cxn ang="0">
                      <a:pos x="38" y="87"/>
                    </a:cxn>
                    <a:cxn ang="0">
                      <a:pos x="27" y="82"/>
                    </a:cxn>
                    <a:cxn ang="0">
                      <a:pos x="17" y="73"/>
                    </a:cxn>
                    <a:cxn ang="0">
                      <a:pos x="13" y="72"/>
                    </a:cxn>
                    <a:cxn ang="0">
                      <a:pos x="24" y="108"/>
                    </a:cxn>
                    <a:cxn ang="0">
                      <a:pos x="0" y="128"/>
                    </a:cxn>
                    <a:cxn ang="0">
                      <a:pos x="4" y="138"/>
                    </a:cxn>
                    <a:cxn ang="0">
                      <a:pos x="20" y="157"/>
                    </a:cxn>
                  </a:cxnLst>
                  <a:rect l="0" t="0" r="r" b="b"/>
                  <a:pathLst>
                    <a:path w="145" h="198">
                      <a:moveTo>
                        <a:pt x="20" y="157"/>
                      </a:moveTo>
                      <a:lnTo>
                        <a:pt x="4" y="156"/>
                      </a:lnTo>
                      <a:lnTo>
                        <a:pt x="8" y="165"/>
                      </a:lnTo>
                      <a:lnTo>
                        <a:pt x="15" y="171"/>
                      </a:lnTo>
                      <a:lnTo>
                        <a:pt x="20" y="175"/>
                      </a:lnTo>
                      <a:lnTo>
                        <a:pt x="22" y="177"/>
                      </a:lnTo>
                      <a:lnTo>
                        <a:pt x="7" y="177"/>
                      </a:lnTo>
                      <a:lnTo>
                        <a:pt x="14" y="182"/>
                      </a:lnTo>
                      <a:lnTo>
                        <a:pt x="21" y="186"/>
                      </a:lnTo>
                      <a:lnTo>
                        <a:pt x="27" y="189"/>
                      </a:lnTo>
                      <a:lnTo>
                        <a:pt x="34" y="192"/>
                      </a:lnTo>
                      <a:lnTo>
                        <a:pt x="41" y="194"/>
                      </a:lnTo>
                      <a:lnTo>
                        <a:pt x="49" y="197"/>
                      </a:lnTo>
                      <a:lnTo>
                        <a:pt x="57" y="198"/>
                      </a:lnTo>
                      <a:lnTo>
                        <a:pt x="66" y="198"/>
                      </a:lnTo>
                      <a:lnTo>
                        <a:pt x="62" y="184"/>
                      </a:lnTo>
                      <a:lnTo>
                        <a:pt x="72" y="186"/>
                      </a:lnTo>
                      <a:lnTo>
                        <a:pt x="82" y="187"/>
                      </a:lnTo>
                      <a:lnTo>
                        <a:pt x="89" y="187"/>
                      </a:lnTo>
                      <a:lnTo>
                        <a:pt x="92" y="187"/>
                      </a:lnTo>
                      <a:lnTo>
                        <a:pt x="84" y="181"/>
                      </a:lnTo>
                      <a:lnTo>
                        <a:pt x="106" y="177"/>
                      </a:lnTo>
                      <a:lnTo>
                        <a:pt x="121" y="174"/>
                      </a:lnTo>
                      <a:lnTo>
                        <a:pt x="127" y="173"/>
                      </a:lnTo>
                      <a:lnTo>
                        <a:pt x="126" y="172"/>
                      </a:lnTo>
                      <a:lnTo>
                        <a:pt x="121" y="172"/>
                      </a:lnTo>
                      <a:lnTo>
                        <a:pt x="111" y="172"/>
                      </a:lnTo>
                      <a:lnTo>
                        <a:pt x="101" y="171"/>
                      </a:lnTo>
                      <a:lnTo>
                        <a:pt x="89" y="170"/>
                      </a:lnTo>
                      <a:lnTo>
                        <a:pt x="79" y="167"/>
                      </a:lnTo>
                      <a:lnTo>
                        <a:pt x="114" y="149"/>
                      </a:lnTo>
                      <a:lnTo>
                        <a:pt x="113" y="149"/>
                      </a:lnTo>
                      <a:lnTo>
                        <a:pt x="110" y="149"/>
                      </a:lnTo>
                      <a:lnTo>
                        <a:pt x="106" y="148"/>
                      </a:lnTo>
                      <a:lnTo>
                        <a:pt x="100" y="147"/>
                      </a:lnTo>
                      <a:lnTo>
                        <a:pt x="93" y="146"/>
                      </a:lnTo>
                      <a:lnTo>
                        <a:pt x="86" y="143"/>
                      </a:lnTo>
                      <a:lnTo>
                        <a:pt x="80" y="140"/>
                      </a:lnTo>
                      <a:lnTo>
                        <a:pt x="72" y="135"/>
                      </a:lnTo>
                      <a:lnTo>
                        <a:pt x="75" y="135"/>
                      </a:lnTo>
                      <a:lnTo>
                        <a:pt x="79" y="135"/>
                      </a:lnTo>
                      <a:lnTo>
                        <a:pt x="86" y="135"/>
                      </a:lnTo>
                      <a:lnTo>
                        <a:pt x="95" y="133"/>
                      </a:lnTo>
                      <a:lnTo>
                        <a:pt x="106" y="131"/>
                      </a:lnTo>
                      <a:lnTo>
                        <a:pt x="118" y="126"/>
                      </a:lnTo>
                      <a:lnTo>
                        <a:pt x="131" y="120"/>
                      </a:lnTo>
                      <a:lnTo>
                        <a:pt x="145" y="110"/>
                      </a:lnTo>
                      <a:lnTo>
                        <a:pt x="144" y="110"/>
                      </a:lnTo>
                      <a:lnTo>
                        <a:pt x="141" y="111"/>
                      </a:lnTo>
                      <a:lnTo>
                        <a:pt x="136" y="111"/>
                      </a:lnTo>
                      <a:lnTo>
                        <a:pt x="130" y="112"/>
                      </a:lnTo>
                      <a:lnTo>
                        <a:pt x="123" y="114"/>
                      </a:lnTo>
                      <a:lnTo>
                        <a:pt x="115" y="114"/>
                      </a:lnTo>
                      <a:lnTo>
                        <a:pt x="108" y="114"/>
                      </a:lnTo>
                      <a:lnTo>
                        <a:pt x="100" y="114"/>
                      </a:lnTo>
                      <a:lnTo>
                        <a:pt x="101" y="114"/>
                      </a:lnTo>
                      <a:lnTo>
                        <a:pt x="105" y="111"/>
                      </a:lnTo>
                      <a:lnTo>
                        <a:pt x="110" y="109"/>
                      </a:lnTo>
                      <a:lnTo>
                        <a:pt x="117" y="105"/>
                      </a:lnTo>
                      <a:lnTo>
                        <a:pt x="124" y="100"/>
                      </a:lnTo>
                      <a:lnTo>
                        <a:pt x="131" y="93"/>
                      </a:lnTo>
                      <a:lnTo>
                        <a:pt x="139" y="84"/>
                      </a:lnTo>
                      <a:lnTo>
                        <a:pt x="145" y="74"/>
                      </a:lnTo>
                      <a:lnTo>
                        <a:pt x="143" y="75"/>
                      </a:lnTo>
                      <a:lnTo>
                        <a:pt x="138" y="79"/>
                      </a:lnTo>
                      <a:lnTo>
                        <a:pt x="128" y="83"/>
                      </a:lnTo>
                      <a:lnTo>
                        <a:pt x="118" y="87"/>
                      </a:lnTo>
                      <a:lnTo>
                        <a:pt x="104" y="90"/>
                      </a:lnTo>
                      <a:lnTo>
                        <a:pt x="90" y="90"/>
                      </a:lnTo>
                      <a:lnTo>
                        <a:pt x="75" y="86"/>
                      </a:lnTo>
                      <a:lnTo>
                        <a:pt x="60" y="77"/>
                      </a:lnTo>
                      <a:lnTo>
                        <a:pt x="60" y="68"/>
                      </a:lnTo>
                      <a:lnTo>
                        <a:pt x="58" y="49"/>
                      </a:lnTo>
                      <a:lnTo>
                        <a:pt x="54" y="24"/>
                      </a:lnTo>
                      <a:lnTo>
                        <a:pt x="46" y="0"/>
                      </a:lnTo>
                      <a:lnTo>
                        <a:pt x="42" y="1"/>
                      </a:lnTo>
                      <a:lnTo>
                        <a:pt x="45" y="89"/>
                      </a:lnTo>
                      <a:lnTo>
                        <a:pt x="44" y="89"/>
                      </a:lnTo>
                      <a:lnTo>
                        <a:pt x="42" y="88"/>
                      </a:lnTo>
                      <a:lnTo>
                        <a:pt x="38" y="87"/>
                      </a:lnTo>
                      <a:lnTo>
                        <a:pt x="34" y="85"/>
                      </a:lnTo>
                      <a:lnTo>
                        <a:pt x="27" y="82"/>
                      </a:lnTo>
                      <a:lnTo>
                        <a:pt x="22" y="78"/>
                      </a:lnTo>
                      <a:lnTo>
                        <a:pt x="17" y="73"/>
                      </a:lnTo>
                      <a:lnTo>
                        <a:pt x="12" y="65"/>
                      </a:lnTo>
                      <a:lnTo>
                        <a:pt x="13" y="72"/>
                      </a:lnTo>
                      <a:lnTo>
                        <a:pt x="16" y="87"/>
                      </a:lnTo>
                      <a:lnTo>
                        <a:pt x="24" y="108"/>
                      </a:lnTo>
                      <a:lnTo>
                        <a:pt x="39" y="128"/>
                      </a:lnTo>
                      <a:lnTo>
                        <a:pt x="0" y="128"/>
                      </a:lnTo>
                      <a:lnTo>
                        <a:pt x="1" y="130"/>
                      </a:lnTo>
                      <a:lnTo>
                        <a:pt x="4" y="138"/>
                      </a:lnTo>
                      <a:lnTo>
                        <a:pt x="11" y="146"/>
                      </a:lnTo>
                      <a:lnTo>
                        <a:pt x="20" y="157"/>
                      </a:lnTo>
                      <a:close/>
                    </a:path>
                  </a:pathLst>
                </a:custGeom>
                <a:solidFill>
                  <a:srgbClr val="FFFFFF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6068" name="Freeform 228"/>
                <p:cNvSpPr>
                  <a:spLocks/>
                </p:cNvSpPr>
                <p:nvPr/>
              </p:nvSpPr>
              <p:spPr bwMode="auto">
                <a:xfrm>
                  <a:off x="940" y="2720"/>
                  <a:ext cx="20" cy="31"/>
                </a:xfrm>
                <a:custGeom>
                  <a:avLst/>
                  <a:gdLst/>
                  <a:ahLst/>
                  <a:cxnLst>
                    <a:cxn ang="0">
                      <a:pos x="58" y="93"/>
                    </a:cxn>
                    <a:cxn ang="0">
                      <a:pos x="45" y="87"/>
                    </a:cxn>
                    <a:cxn ang="0">
                      <a:pos x="33" y="78"/>
                    </a:cxn>
                    <a:cxn ang="0">
                      <a:pos x="23" y="67"/>
                    </a:cxn>
                    <a:cxn ang="0">
                      <a:pos x="13" y="54"/>
                    </a:cxn>
                    <a:cxn ang="0">
                      <a:pos x="7" y="40"/>
                    </a:cxn>
                    <a:cxn ang="0">
                      <a:pos x="2" y="26"/>
                    </a:cxn>
                    <a:cxn ang="0">
                      <a:pos x="0" y="13"/>
                    </a:cxn>
                    <a:cxn ang="0">
                      <a:pos x="1" y="0"/>
                    </a:cxn>
                    <a:cxn ang="0">
                      <a:pos x="5" y="25"/>
                    </a:cxn>
                    <a:cxn ang="0">
                      <a:pos x="12" y="44"/>
                    </a:cxn>
                    <a:cxn ang="0">
                      <a:pos x="22" y="60"/>
                    </a:cxn>
                    <a:cxn ang="0">
                      <a:pos x="32" y="73"/>
                    </a:cxn>
                    <a:cxn ang="0">
                      <a:pos x="42" y="82"/>
                    </a:cxn>
                    <a:cxn ang="0">
                      <a:pos x="50" y="89"/>
                    </a:cxn>
                    <a:cxn ang="0">
                      <a:pos x="56" y="92"/>
                    </a:cxn>
                    <a:cxn ang="0">
                      <a:pos x="58" y="93"/>
                    </a:cxn>
                  </a:cxnLst>
                  <a:rect l="0" t="0" r="r" b="b"/>
                  <a:pathLst>
                    <a:path w="58" h="93">
                      <a:moveTo>
                        <a:pt x="58" y="93"/>
                      </a:moveTo>
                      <a:lnTo>
                        <a:pt x="45" y="87"/>
                      </a:lnTo>
                      <a:lnTo>
                        <a:pt x="33" y="78"/>
                      </a:lnTo>
                      <a:lnTo>
                        <a:pt x="23" y="67"/>
                      </a:lnTo>
                      <a:lnTo>
                        <a:pt x="13" y="54"/>
                      </a:lnTo>
                      <a:lnTo>
                        <a:pt x="7" y="40"/>
                      </a:lnTo>
                      <a:lnTo>
                        <a:pt x="2" y="26"/>
                      </a:lnTo>
                      <a:lnTo>
                        <a:pt x="0" y="13"/>
                      </a:lnTo>
                      <a:lnTo>
                        <a:pt x="1" y="0"/>
                      </a:lnTo>
                      <a:lnTo>
                        <a:pt x="5" y="25"/>
                      </a:lnTo>
                      <a:lnTo>
                        <a:pt x="12" y="44"/>
                      </a:lnTo>
                      <a:lnTo>
                        <a:pt x="22" y="60"/>
                      </a:lnTo>
                      <a:lnTo>
                        <a:pt x="32" y="73"/>
                      </a:lnTo>
                      <a:lnTo>
                        <a:pt x="42" y="82"/>
                      </a:lnTo>
                      <a:lnTo>
                        <a:pt x="50" y="89"/>
                      </a:lnTo>
                      <a:lnTo>
                        <a:pt x="56" y="92"/>
                      </a:lnTo>
                      <a:lnTo>
                        <a:pt x="58" y="93"/>
                      </a:lnTo>
                      <a:close/>
                    </a:path>
                  </a:pathLst>
                </a:custGeom>
                <a:solidFill>
                  <a:srgbClr val="FFFFFF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6069" name="Freeform 229"/>
                <p:cNvSpPr>
                  <a:spLocks/>
                </p:cNvSpPr>
                <p:nvPr/>
              </p:nvSpPr>
              <p:spPr bwMode="auto">
                <a:xfrm>
                  <a:off x="970" y="2731"/>
                  <a:ext cx="28" cy="48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" y="14"/>
                    </a:cxn>
                    <a:cxn ang="0">
                      <a:pos x="4" y="27"/>
                    </a:cxn>
                    <a:cxn ang="0">
                      <a:pos x="8" y="39"/>
                    </a:cxn>
                    <a:cxn ang="0">
                      <a:pos x="14" y="49"/>
                    </a:cxn>
                    <a:cxn ang="0">
                      <a:pos x="23" y="59"/>
                    </a:cxn>
                    <a:cxn ang="0">
                      <a:pos x="32" y="66"/>
                    </a:cxn>
                    <a:cxn ang="0">
                      <a:pos x="43" y="74"/>
                    </a:cxn>
                    <a:cxn ang="0">
                      <a:pos x="54" y="80"/>
                    </a:cxn>
                    <a:cxn ang="0">
                      <a:pos x="65" y="86"/>
                    </a:cxn>
                    <a:cxn ang="0">
                      <a:pos x="73" y="93"/>
                    </a:cxn>
                    <a:cxn ang="0">
                      <a:pos x="78" y="102"/>
                    </a:cxn>
                    <a:cxn ang="0">
                      <a:pos x="82" y="110"/>
                    </a:cxn>
                    <a:cxn ang="0">
                      <a:pos x="83" y="119"/>
                    </a:cxn>
                    <a:cxn ang="0">
                      <a:pos x="82" y="127"/>
                    </a:cxn>
                    <a:cxn ang="0">
                      <a:pos x="80" y="135"/>
                    </a:cxn>
                    <a:cxn ang="0">
                      <a:pos x="78" y="144"/>
                    </a:cxn>
                    <a:cxn ang="0">
                      <a:pos x="83" y="133"/>
                    </a:cxn>
                    <a:cxn ang="0">
                      <a:pos x="85" y="122"/>
                    </a:cxn>
                    <a:cxn ang="0">
                      <a:pos x="86" y="109"/>
                    </a:cxn>
                    <a:cxn ang="0">
                      <a:pos x="85" y="97"/>
                    </a:cxn>
                    <a:cxn ang="0">
                      <a:pos x="82" y="86"/>
                    </a:cxn>
                    <a:cxn ang="0">
                      <a:pos x="76" y="77"/>
                    </a:cxn>
                    <a:cxn ang="0">
                      <a:pos x="68" y="70"/>
                    </a:cxn>
                    <a:cxn ang="0">
                      <a:pos x="57" y="68"/>
                    </a:cxn>
                    <a:cxn ang="0">
                      <a:pos x="43" y="65"/>
                    </a:cxn>
                    <a:cxn ang="0">
                      <a:pos x="31" y="58"/>
                    </a:cxn>
                    <a:cxn ang="0">
                      <a:pos x="21" y="46"/>
                    </a:cxn>
                    <a:cxn ang="0">
                      <a:pos x="13" y="34"/>
                    </a:cxn>
                    <a:cxn ang="0">
                      <a:pos x="7" y="22"/>
                    </a:cxn>
                    <a:cxn ang="0">
                      <a:pos x="3" y="10"/>
                    </a:cxn>
                    <a:cxn ang="0">
                      <a:pos x="1" y="3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86" h="144">
                      <a:moveTo>
                        <a:pt x="0" y="0"/>
                      </a:moveTo>
                      <a:lnTo>
                        <a:pt x="1" y="14"/>
                      </a:lnTo>
                      <a:lnTo>
                        <a:pt x="4" y="27"/>
                      </a:lnTo>
                      <a:lnTo>
                        <a:pt x="8" y="39"/>
                      </a:lnTo>
                      <a:lnTo>
                        <a:pt x="14" y="49"/>
                      </a:lnTo>
                      <a:lnTo>
                        <a:pt x="23" y="59"/>
                      </a:lnTo>
                      <a:lnTo>
                        <a:pt x="32" y="66"/>
                      </a:lnTo>
                      <a:lnTo>
                        <a:pt x="43" y="74"/>
                      </a:lnTo>
                      <a:lnTo>
                        <a:pt x="54" y="80"/>
                      </a:lnTo>
                      <a:lnTo>
                        <a:pt x="65" y="86"/>
                      </a:lnTo>
                      <a:lnTo>
                        <a:pt x="73" y="93"/>
                      </a:lnTo>
                      <a:lnTo>
                        <a:pt x="78" y="102"/>
                      </a:lnTo>
                      <a:lnTo>
                        <a:pt x="82" y="110"/>
                      </a:lnTo>
                      <a:lnTo>
                        <a:pt x="83" y="119"/>
                      </a:lnTo>
                      <a:lnTo>
                        <a:pt x="82" y="127"/>
                      </a:lnTo>
                      <a:lnTo>
                        <a:pt x="80" y="135"/>
                      </a:lnTo>
                      <a:lnTo>
                        <a:pt x="78" y="144"/>
                      </a:lnTo>
                      <a:lnTo>
                        <a:pt x="83" y="133"/>
                      </a:lnTo>
                      <a:lnTo>
                        <a:pt x="85" y="122"/>
                      </a:lnTo>
                      <a:lnTo>
                        <a:pt x="86" y="109"/>
                      </a:lnTo>
                      <a:lnTo>
                        <a:pt x="85" y="97"/>
                      </a:lnTo>
                      <a:lnTo>
                        <a:pt x="82" y="86"/>
                      </a:lnTo>
                      <a:lnTo>
                        <a:pt x="76" y="77"/>
                      </a:lnTo>
                      <a:lnTo>
                        <a:pt x="68" y="70"/>
                      </a:lnTo>
                      <a:lnTo>
                        <a:pt x="57" y="68"/>
                      </a:lnTo>
                      <a:lnTo>
                        <a:pt x="43" y="65"/>
                      </a:lnTo>
                      <a:lnTo>
                        <a:pt x="31" y="58"/>
                      </a:lnTo>
                      <a:lnTo>
                        <a:pt x="21" y="46"/>
                      </a:lnTo>
                      <a:lnTo>
                        <a:pt x="13" y="34"/>
                      </a:lnTo>
                      <a:lnTo>
                        <a:pt x="7" y="22"/>
                      </a:lnTo>
                      <a:lnTo>
                        <a:pt x="3" y="10"/>
                      </a:lnTo>
                      <a:lnTo>
                        <a:pt x="1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6070" name="Freeform 230"/>
                <p:cNvSpPr>
                  <a:spLocks/>
                </p:cNvSpPr>
                <p:nvPr/>
              </p:nvSpPr>
              <p:spPr bwMode="auto">
                <a:xfrm>
                  <a:off x="997" y="2749"/>
                  <a:ext cx="34" cy="28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3" y="8"/>
                    </a:cxn>
                    <a:cxn ang="0">
                      <a:pos x="24" y="17"/>
                    </a:cxn>
                    <a:cxn ang="0">
                      <a:pos x="30" y="27"/>
                    </a:cxn>
                    <a:cxn ang="0">
                      <a:pos x="34" y="36"/>
                    </a:cxn>
                    <a:cxn ang="0">
                      <a:pos x="36" y="46"/>
                    </a:cxn>
                    <a:cxn ang="0">
                      <a:pos x="37" y="54"/>
                    </a:cxn>
                    <a:cxn ang="0">
                      <a:pos x="37" y="63"/>
                    </a:cxn>
                    <a:cxn ang="0">
                      <a:pos x="36" y="69"/>
                    </a:cxn>
                    <a:cxn ang="0">
                      <a:pos x="46" y="60"/>
                    </a:cxn>
                    <a:cxn ang="0">
                      <a:pos x="52" y="52"/>
                    </a:cxn>
                    <a:cxn ang="0">
                      <a:pos x="56" y="45"/>
                    </a:cxn>
                    <a:cxn ang="0">
                      <a:pos x="57" y="42"/>
                    </a:cxn>
                    <a:cxn ang="0">
                      <a:pos x="66" y="65"/>
                    </a:cxn>
                    <a:cxn ang="0">
                      <a:pos x="102" y="32"/>
                    </a:cxn>
                    <a:cxn ang="0">
                      <a:pos x="69" y="74"/>
                    </a:cxn>
                    <a:cxn ang="0">
                      <a:pos x="54" y="63"/>
                    </a:cxn>
                    <a:cxn ang="0">
                      <a:pos x="24" y="84"/>
                    </a:cxn>
                    <a:cxn ang="0">
                      <a:pos x="30" y="65"/>
                    </a:cxn>
                    <a:cxn ang="0">
                      <a:pos x="30" y="48"/>
                    </a:cxn>
                    <a:cxn ang="0">
                      <a:pos x="27" y="33"/>
                    </a:cxn>
                    <a:cxn ang="0">
                      <a:pos x="21" y="21"/>
                    </a:cxn>
                    <a:cxn ang="0">
                      <a:pos x="13" y="12"/>
                    </a:cxn>
                    <a:cxn ang="0">
                      <a:pos x="7" y="5"/>
                    </a:cxn>
                    <a:cxn ang="0">
                      <a:pos x="2" y="1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02" h="84">
                      <a:moveTo>
                        <a:pt x="0" y="0"/>
                      </a:moveTo>
                      <a:lnTo>
                        <a:pt x="13" y="8"/>
                      </a:lnTo>
                      <a:lnTo>
                        <a:pt x="24" y="17"/>
                      </a:lnTo>
                      <a:lnTo>
                        <a:pt x="30" y="27"/>
                      </a:lnTo>
                      <a:lnTo>
                        <a:pt x="34" y="36"/>
                      </a:lnTo>
                      <a:lnTo>
                        <a:pt x="36" y="46"/>
                      </a:lnTo>
                      <a:lnTo>
                        <a:pt x="37" y="54"/>
                      </a:lnTo>
                      <a:lnTo>
                        <a:pt x="37" y="63"/>
                      </a:lnTo>
                      <a:lnTo>
                        <a:pt x="36" y="69"/>
                      </a:lnTo>
                      <a:lnTo>
                        <a:pt x="46" y="60"/>
                      </a:lnTo>
                      <a:lnTo>
                        <a:pt x="52" y="52"/>
                      </a:lnTo>
                      <a:lnTo>
                        <a:pt x="56" y="45"/>
                      </a:lnTo>
                      <a:lnTo>
                        <a:pt x="57" y="42"/>
                      </a:lnTo>
                      <a:lnTo>
                        <a:pt x="66" y="65"/>
                      </a:lnTo>
                      <a:lnTo>
                        <a:pt x="102" y="32"/>
                      </a:lnTo>
                      <a:lnTo>
                        <a:pt x="69" y="74"/>
                      </a:lnTo>
                      <a:lnTo>
                        <a:pt x="54" y="63"/>
                      </a:lnTo>
                      <a:lnTo>
                        <a:pt x="24" y="84"/>
                      </a:lnTo>
                      <a:lnTo>
                        <a:pt x="30" y="65"/>
                      </a:lnTo>
                      <a:lnTo>
                        <a:pt x="30" y="48"/>
                      </a:lnTo>
                      <a:lnTo>
                        <a:pt x="27" y="33"/>
                      </a:lnTo>
                      <a:lnTo>
                        <a:pt x="21" y="21"/>
                      </a:lnTo>
                      <a:lnTo>
                        <a:pt x="13" y="12"/>
                      </a:lnTo>
                      <a:lnTo>
                        <a:pt x="7" y="5"/>
                      </a:lnTo>
                      <a:lnTo>
                        <a:pt x="2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6071" name="Freeform 231"/>
                <p:cNvSpPr>
                  <a:spLocks/>
                </p:cNvSpPr>
                <p:nvPr/>
              </p:nvSpPr>
              <p:spPr bwMode="auto">
                <a:xfrm>
                  <a:off x="1090" y="2689"/>
                  <a:ext cx="66" cy="40"/>
                </a:xfrm>
                <a:custGeom>
                  <a:avLst/>
                  <a:gdLst/>
                  <a:ahLst/>
                  <a:cxnLst>
                    <a:cxn ang="0">
                      <a:pos x="2" y="14"/>
                    </a:cxn>
                    <a:cxn ang="0">
                      <a:pos x="4" y="32"/>
                    </a:cxn>
                    <a:cxn ang="0">
                      <a:pos x="15" y="43"/>
                    </a:cxn>
                    <a:cxn ang="0">
                      <a:pos x="28" y="47"/>
                    </a:cxn>
                    <a:cxn ang="0">
                      <a:pos x="41" y="51"/>
                    </a:cxn>
                    <a:cxn ang="0">
                      <a:pos x="59" y="50"/>
                    </a:cxn>
                    <a:cxn ang="0">
                      <a:pos x="77" y="45"/>
                    </a:cxn>
                    <a:cxn ang="0">
                      <a:pos x="98" y="39"/>
                    </a:cxn>
                    <a:cxn ang="0">
                      <a:pos x="120" y="35"/>
                    </a:cxn>
                    <a:cxn ang="0">
                      <a:pos x="144" y="36"/>
                    </a:cxn>
                    <a:cxn ang="0">
                      <a:pos x="167" y="43"/>
                    </a:cxn>
                    <a:cxn ang="0">
                      <a:pos x="189" y="58"/>
                    </a:cxn>
                    <a:cxn ang="0">
                      <a:pos x="182" y="55"/>
                    </a:cxn>
                    <a:cxn ang="0">
                      <a:pos x="159" y="41"/>
                    </a:cxn>
                    <a:cxn ang="0">
                      <a:pos x="141" y="38"/>
                    </a:cxn>
                    <a:cxn ang="0">
                      <a:pos x="126" y="39"/>
                    </a:cxn>
                    <a:cxn ang="0">
                      <a:pos x="108" y="42"/>
                    </a:cxn>
                    <a:cxn ang="0">
                      <a:pos x="92" y="48"/>
                    </a:cxn>
                    <a:cxn ang="0">
                      <a:pos x="77" y="57"/>
                    </a:cxn>
                    <a:cxn ang="0">
                      <a:pos x="67" y="63"/>
                    </a:cxn>
                    <a:cxn ang="0">
                      <a:pos x="70" y="73"/>
                    </a:cxn>
                    <a:cxn ang="0">
                      <a:pos x="85" y="81"/>
                    </a:cxn>
                    <a:cxn ang="0">
                      <a:pos x="100" y="80"/>
                    </a:cxn>
                    <a:cxn ang="0">
                      <a:pos x="120" y="79"/>
                    </a:cxn>
                    <a:cxn ang="0">
                      <a:pos x="144" y="80"/>
                    </a:cxn>
                    <a:cxn ang="0">
                      <a:pos x="161" y="84"/>
                    </a:cxn>
                    <a:cxn ang="0">
                      <a:pos x="174" y="91"/>
                    </a:cxn>
                    <a:cxn ang="0">
                      <a:pos x="184" y="101"/>
                    </a:cxn>
                    <a:cxn ang="0">
                      <a:pos x="175" y="96"/>
                    </a:cxn>
                    <a:cxn ang="0">
                      <a:pos x="147" y="84"/>
                    </a:cxn>
                    <a:cxn ang="0">
                      <a:pos x="121" y="81"/>
                    </a:cxn>
                    <a:cxn ang="0">
                      <a:pos x="102" y="84"/>
                    </a:cxn>
                    <a:cxn ang="0">
                      <a:pos x="85" y="88"/>
                    </a:cxn>
                    <a:cxn ang="0">
                      <a:pos x="69" y="87"/>
                    </a:cxn>
                    <a:cxn ang="0">
                      <a:pos x="74" y="94"/>
                    </a:cxn>
                    <a:cxn ang="0">
                      <a:pos x="87" y="105"/>
                    </a:cxn>
                    <a:cxn ang="0">
                      <a:pos x="97" y="110"/>
                    </a:cxn>
                    <a:cxn ang="0">
                      <a:pos x="113" y="114"/>
                    </a:cxn>
                    <a:cxn ang="0">
                      <a:pos x="116" y="119"/>
                    </a:cxn>
                    <a:cxn ang="0">
                      <a:pos x="93" y="111"/>
                    </a:cxn>
                    <a:cxn ang="0">
                      <a:pos x="73" y="99"/>
                    </a:cxn>
                    <a:cxn ang="0">
                      <a:pos x="62" y="92"/>
                    </a:cxn>
                    <a:cxn ang="0">
                      <a:pos x="53" y="83"/>
                    </a:cxn>
                    <a:cxn ang="0">
                      <a:pos x="51" y="63"/>
                    </a:cxn>
                    <a:cxn ang="0">
                      <a:pos x="27" y="52"/>
                    </a:cxn>
                    <a:cxn ang="0">
                      <a:pos x="2" y="34"/>
                    </a:cxn>
                    <a:cxn ang="0">
                      <a:pos x="1" y="15"/>
                    </a:cxn>
                    <a:cxn ang="0">
                      <a:pos x="7" y="2"/>
                    </a:cxn>
                  </a:cxnLst>
                  <a:rect l="0" t="0" r="r" b="b"/>
                  <a:pathLst>
                    <a:path w="198" h="119">
                      <a:moveTo>
                        <a:pt x="8" y="0"/>
                      </a:moveTo>
                      <a:lnTo>
                        <a:pt x="2" y="14"/>
                      </a:lnTo>
                      <a:lnTo>
                        <a:pt x="1" y="24"/>
                      </a:lnTo>
                      <a:lnTo>
                        <a:pt x="4" y="32"/>
                      </a:lnTo>
                      <a:lnTo>
                        <a:pt x="9" y="38"/>
                      </a:lnTo>
                      <a:lnTo>
                        <a:pt x="15" y="43"/>
                      </a:lnTo>
                      <a:lnTo>
                        <a:pt x="23" y="45"/>
                      </a:lnTo>
                      <a:lnTo>
                        <a:pt x="28" y="47"/>
                      </a:lnTo>
                      <a:lnTo>
                        <a:pt x="32" y="48"/>
                      </a:lnTo>
                      <a:lnTo>
                        <a:pt x="41" y="51"/>
                      </a:lnTo>
                      <a:lnTo>
                        <a:pt x="50" y="51"/>
                      </a:lnTo>
                      <a:lnTo>
                        <a:pt x="59" y="50"/>
                      </a:lnTo>
                      <a:lnTo>
                        <a:pt x="68" y="48"/>
                      </a:lnTo>
                      <a:lnTo>
                        <a:pt x="77" y="45"/>
                      </a:lnTo>
                      <a:lnTo>
                        <a:pt x="88" y="42"/>
                      </a:lnTo>
                      <a:lnTo>
                        <a:pt x="98" y="39"/>
                      </a:lnTo>
                      <a:lnTo>
                        <a:pt x="109" y="37"/>
                      </a:lnTo>
                      <a:lnTo>
                        <a:pt x="120" y="35"/>
                      </a:lnTo>
                      <a:lnTo>
                        <a:pt x="132" y="35"/>
                      </a:lnTo>
                      <a:lnTo>
                        <a:pt x="144" y="36"/>
                      </a:lnTo>
                      <a:lnTo>
                        <a:pt x="155" y="39"/>
                      </a:lnTo>
                      <a:lnTo>
                        <a:pt x="167" y="43"/>
                      </a:lnTo>
                      <a:lnTo>
                        <a:pt x="178" y="49"/>
                      </a:lnTo>
                      <a:lnTo>
                        <a:pt x="189" y="58"/>
                      </a:lnTo>
                      <a:lnTo>
                        <a:pt x="198" y="67"/>
                      </a:lnTo>
                      <a:lnTo>
                        <a:pt x="182" y="55"/>
                      </a:lnTo>
                      <a:lnTo>
                        <a:pt x="170" y="46"/>
                      </a:lnTo>
                      <a:lnTo>
                        <a:pt x="159" y="41"/>
                      </a:lnTo>
                      <a:lnTo>
                        <a:pt x="150" y="39"/>
                      </a:lnTo>
                      <a:lnTo>
                        <a:pt x="141" y="38"/>
                      </a:lnTo>
                      <a:lnTo>
                        <a:pt x="134" y="38"/>
                      </a:lnTo>
                      <a:lnTo>
                        <a:pt x="126" y="39"/>
                      </a:lnTo>
                      <a:lnTo>
                        <a:pt x="117" y="40"/>
                      </a:lnTo>
                      <a:lnTo>
                        <a:pt x="108" y="42"/>
                      </a:lnTo>
                      <a:lnTo>
                        <a:pt x="99" y="45"/>
                      </a:lnTo>
                      <a:lnTo>
                        <a:pt x="92" y="48"/>
                      </a:lnTo>
                      <a:lnTo>
                        <a:pt x="84" y="52"/>
                      </a:lnTo>
                      <a:lnTo>
                        <a:pt x="77" y="57"/>
                      </a:lnTo>
                      <a:lnTo>
                        <a:pt x="71" y="60"/>
                      </a:lnTo>
                      <a:lnTo>
                        <a:pt x="67" y="63"/>
                      </a:lnTo>
                      <a:lnTo>
                        <a:pt x="63" y="65"/>
                      </a:lnTo>
                      <a:lnTo>
                        <a:pt x="70" y="73"/>
                      </a:lnTo>
                      <a:lnTo>
                        <a:pt x="77" y="79"/>
                      </a:lnTo>
                      <a:lnTo>
                        <a:pt x="85" y="81"/>
                      </a:lnTo>
                      <a:lnTo>
                        <a:pt x="93" y="81"/>
                      </a:lnTo>
                      <a:lnTo>
                        <a:pt x="100" y="80"/>
                      </a:lnTo>
                      <a:lnTo>
                        <a:pt x="110" y="79"/>
                      </a:lnTo>
                      <a:lnTo>
                        <a:pt x="120" y="79"/>
                      </a:lnTo>
                      <a:lnTo>
                        <a:pt x="132" y="79"/>
                      </a:lnTo>
                      <a:lnTo>
                        <a:pt x="144" y="80"/>
                      </a:lnTo>
                      <a:lnTo>
                        <a:pt x="153" y="82"/>
                      </a:lnTo>
                      <a:lnTo>
                        <a:pt x="161" y="84"/>
                      </a:lnTo>
                      <a:lnTo>
                        <a:pt x="169" y="87"/>
                      </a:lnTo>
                      <a:lnTo>
                        <a:pt x="174" y="91"/>
                      </a:lnTo>
                      <a:lnTo>
                        <a:pt x="179" y="96"/>
                      </a:lnTo>
                      <a:lnTo>
                        <a:pt x="184" y="101"/>
                      </a:lnTo>
                      <a:lnTo>
                        <a:pt x="190" y="106"/>
                      </a:lnTo>
                      <a:lnTo>
                        <a:pt x="175" y="96"/>
                      </a:lnTo>
                      <a:lnTo>
                        <a:pt x="160" y="88"/>
                      </a:lnTo>
                      <a:lnTo>
                        <a:pt x="147" y="84"/>
                      </a:lnTo>
                      <a:lnTo>
                        <a:pt x="133" y="82"/>
                      </a:lnTo>
                      <a:lnTo>
                        <a:pt x="121" y="81"/>
                      </a:lnTo>
                      <a:lnTo>
                        <a:pt x="111" y="82"/>
                      </a:lnTo>
                      <a:lnTo>
                        <a:pt x="102" y="84"/>
                      </a:lnTo>
                      <a:lnTo>
                        <a:pt x="94" y="86"/>
                      </a:lnTo>
                      <a:lnTo>
                        <a:pt x="85" y="88"/>
                      </a:lnTo>
                      <a:lnTo>
                        <a:pt x="75" y="87"/>
                      </a:lnTo>
                      <a:lnTo>
                        <a:pt x="69" y="87"/>
                      </a:lnTo>
                      <a:lnTo>
                        <a:pt x="66" y="86"/>
                      </a:lnTo>
                      <a:lnTo>
                        <a:pt x="74" y="94"/>
                      </a:lnTo>
                      <a:lnTo>
                        <a:pt x="82" y="101"/>
                      </a:lnTo>
                      <a:lnTo>
                        <a:pt x="87" y="105"/>
                      </a:lnTo>
                      <a:lnTo>
                        <a:pt x="91" y="108"/>
                      </a:lnTo>
                      <a:lnTo>
                        <a:pt x="97" y="110"/>
                      </a:lnTo>
                      <a:lnTo>
                        <a:pt x="104" y="112"/>
                      </a:lnTo>
                      <a:lnTo>
                        <a:pt x="113" y="114"/>
                      </a:lnTo>
                      <a:lnTo>
                        <a:pt x="126" y="117"/>
                      </a:lnTo>
                      <a:lnTo>
                        <a:pt x="116" y="119"/>
                      </a:lnTo>
                      <a:lnTo>
                        <a:pt x="105" y="117"/>
                      </a:lnTo>
                      <a:lnTo>
                        <a:pt x="93" y="111"/>
                      </a:lnTo>
                      <a:lnTo>
                        <a:pt x="83" y="105"/>
                      </a:lnTo>
                      <a:lnTo>
                        <a:pt x="73" y="99"/>
                      </a:lnTo>
                      <a:lnTo>
                        <a:pt x="66" y="93"/>
                      </a:lnTo>
                      <a:lnTo>
                        <a:pt x="62" y="92"/>
                      </a:lnTo>
                      <a:lnTo>
                        <a:pt x="63" y="94"/>
                      </a:lnTo>
                      <a:lnTo>
                        <a:pt x="53" y="83"/>
                      </a:lnTo>
                      <a:lnTo>
                        <a:pt x="51" y="71"/>
                      </a:lnTo>
                      <a:lnTo>
                        <a:pt x="51" y="63"/>
                      </a:lnTo>
                      <a:lnTo>
                        <a:pt x="52" y="60"/>
                      </a:lnTo>
                      <a:lnTo>
                        <a:pt x="27" y="52"/>
                      </a:lnTo>
                      <a:lnTo>
                        <a:pt x="11" y="43"/>
                      </a:lnTo>
                      <a:lnTo>
                        <a:pt x="2" y="34"/>
                      </a:lnTo>
                      <a:lnTo>
                        <a:pt x="0" y="23"/>
                      </a:lnTo>
                      <a:lnTo>
                        <a:pt x="1" y="15"/>
                      </a:lnTo>
                      <a:lnTo>
                        <a:pt x="4" y="7"/>
                      </a:lnTo>
                      <a:lnTo>
                        <a:pt x="7" y="2"/>
                      </a:lnTo>
                      <a:lnTo>
                        <a:pt x="8" y="0"/>
                      </a:lnTo>
                      <a:close/>
                    </a:path>
                  </a:pathLst>
                </a:custGeom>
                <a:solidFill>
                  <a:srgbClr val="FFFFFF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6072" name="Freeform 232"/>
                <p:cNvSpPr>
                  <a:spLocks/>
                </p:cNvSpPr>
                <p:nvPr/>
              </p:nvSpPr>
              <p:spPr bwMode="auto">
                <a:xfrm>
                  <a:off x="910" y="2597"/>
                  <a:ext cx="9" cy="32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10"/>
                    </a:cxn>
                    <a:cxn ang="0">
                      <a:pos x="22" y="17"/>
                    </a:cxn>
                    <a:cxn ang="0">
                      <a:pos x="24" y="25"/>
                    </a:cxn>
                    <a:cxn ang="0">
                      <a:pos x="25" y="35"/>
                    </a:cxn>
                    <a:cxn ang="0">
                      <a:pos x="27" y="50"/>
                    </a:cxn>
                    <a:cxn ang="0">
                      <a:pos x="24" y="66"/>
                    </a:cxn>
                    <a:cxn ang="0">
                      <a:pos x="19" y="82"/>
                    </a:cxn>
                    <a:cxn ang="0">
                      <a:pos x="7" y="96"/>
                    </a:cxn>
                    <a:cxn ang="0">
                      <a:pos x="15" y="79"/>
                    </a:cxn>
                    <a:cxn ang="0">
                      <a:pos x="19" y="71"/>
                    </a:cxn>
                    <a:cxn ang="0">
                      <a:pos x="21" y="63"/>
                    </a:cxn>
                    <a:cxn ang="0">
                      <a:pos x="20" y="50"/>
                    </a:cxn>
                    <a:cxn ang="0">
                      <a:pos x="16" y="32"/>
                    </a:cxn>
                    <a:cxn ang="0">
                      <a:pos x="9" y="15"/>
                    </a:cxn>
                    <a:cxn ang="0">
                      <a:pos x="3" y="4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7" h="96">
                      <a:moveTo>
                        <a:pt x="0" y="0"/>
                      </a:moveTo>
                      <a:lnTo>
                        <a:pt x="15" y="10"/>
                      </a:lnTo>
                      <a:lnTo>
                        <a:pt x="22" y="17"/>
                      </a:lnTo>
                      <a:lnTo>
                        <a:pt x="24" y="25"/>
                      </a:lnTo>
                      <a:lnTo>
                        <a:pt x="25" y="35"/>
                      </a:lnTo>
                      <a:lnTo>
                        <a:pt x="27" y="50"/>
                      </a:lnTo>
                      <a:lnTo>
                        <a:pt x="24" y="66"/>
                      </a:lnTo>
                      <a:lnTo>
                        <a:pt x="19" y="82"/>
                      </a:lnTo>
                      <a:lnTo>
                        <a:pt x="7" y="96"/>
                      </a:lnTo>
                      <a:lnTo>
                        <a:pt x="15" y="79"/>
                      </a:lnTo>
                      <a:lnTo>
                        <a:pt x="19" y="71"/>
                      </a:lnTo>
                      <a:lnTo>
                        <a:pt x="21" y="63"/>
                      </a:lnTo>
                      <a:lnTo>
                        <a:pt x="20" y="50"/>
                      </a:lnTo>
                      <a:lnTo>
                        <a:pt x="16" y="32"/>
                      </a:lnTo>
                      <a:lnTo>
                        <a:pt x="9" y="15"/>
                      </a:lnTo>
                      <a:lnTo>
                        <a:pt x="3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6073" name="Freeform 233"/>
                <p:cNvSpPr>
                  <a:spLocks/>
                </p:cNvSpPr>
                <p:nvPr/>
              </p:nvSpPr>
              <p:spPr bwMode="auto">
                <a:xfrm>
                  <a:off x="901" y="2607"/>
                  <a:ext cx="6" cy="22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2" y="7"/>
                    </a:cxn>
                    <a:cxn ang="0">
                      <a:pos x="17" y="13"/>
                    </a:cxn>
                    <a:cxn ang="0">
                      <a:pos x="18" y="18"/>
                    </a:cxn>
                    <a:cxn ang="0">
                      <a:pos x="19" y="25"/>
                    </a:cxn>
                    <a:cxn ang="0">
                      <a:pos x="20" y="36"/>
                    </a:cxn>
                    <a:cxn ang="0">
                      <a:pos x="19" y="46"/>
                    </a:cxn>
                    <a:cxn ang="0">
                      <a:pos x="14" y="57"/>
                    </a:cxn>
                    <a:cxn ang="0">
                      <a:pos x="4" y="67"/>
                    </a:cxn>
                    <a:cxn ang="0">
                      <a:pos x="10" y="56"/>
                    </a:cxn>
                    <a:cxn ang="0">
                      <a:pos x="15" y="49"/>
                    </a:cxn>
                    <a:cxn ang="0">
                      <a:pos x="16" y="45"/>
                    </a:cxn>
                    <a:cxn ang="0">
                      <a:pos x="15" y="36"/>
                    </a:cxn>
                    <a:cxn ang="0">
                      <a:pos x="12" y="23"/>
                    </a:cxn>
                    <a:cxn ang="0">
                      <a:pos x="6" y="12"/>
                    </a:cxn>
                    <a:cxn ang="0">
                      <a:pos x="2" y="3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0" h="67">
                      <a:moveTo>
                        <a:pt x="0" y="0"/>
                      </a:moveTo>
                      <a:lnTo>
                        <a:pt x="12" y="7"/>
                      </a:lnTo>
                      <a:lnTo>
                        <a:pt x="17" y="13"/>
                      </a:lnTo>
                      <a:lnTo>
                        <a:pt x="18" y="18"/>
                      </a:lnTo>
                      <a:lnTo>
                        <a:pt x="19" y="25"/>
                      </a:lnTo>
                      <a:lnTo>
                        <a:pt x="20" y="36"/>
                      </a:lnTo>
                      <a:lnTo>
                        <a:pt x="19" y="46"/>
                      </a:lnTo>
                      <a:lnTo>
                        <a:pt x="14" y="57"/>
                      </a:lnTo>
                      <a:lnTo>
                        <a:pt x="4" y="67"/>
                      </a:lnTo>
                      <a:lnTo>
                        <a:pt x="10" y="56"/>
                      </a:lnTo>
                      <a:lnTo>
                        <a:pt x="15" y="49"/>
                      </a:lnTo>
                      <a:lnTo>
                        <a:pt x="16" y="45"/>
                      </a:lnTo>
                      <a:lnTo>
                        <a:pt x="15" y="36"/>
                      </a:lnTo>
                      <a:lnTo>
                        <a:pt x="12" y="23"/>
                      </a:lnTo>
                      <a:lnTo>
                        <a:pt x="6" y="12"/>
                      </a:lnTo>
                      <a:lnTo>
                        <a:pt x="2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6074" name="Freeform 234"/>
                <p:cNvSpPr>
                  <a:spLocks/>
                </p:cNvSpPr>
                <p:nvPr/>
              </p:nvSpPr>
              <p:spPr bwMode="auto">
                <a:xfrm>
                  <a:off x="862" y="2585"/>
                  <a:ext cx="8" cy="7"/>
                </a:xfrm>
                <a:custGeom>
                  <a:avLst/>
                  <a:gdLst/>
                  <a:ahLst/>
                  <a:cxnLst>
                    <a:cxn ang="0">
                      <a:pos x="4" y="0"/>
                    </a:cxn>
                    <a:cxn ang="0">
                      <a:pos x="24" y="9"/>
                    </a:cxn>
                    <a:cxn ang="0">
                      <a:pos x="0" y="20"/>
                    </a:cxn>
                    <a:cxn ang="0">
                      <a:pos x="4" y="15"/>
                    </a:cxn>
                    <a:cxn ang="0">
                      <a:pos x="3" y="10"/>
                    </a:cxn>
                    <a:cxn ang="0">
                      <a:pos x="3" y="5"/>
                    </a:cxn>
                    <a:cxn ang="0">
                      <a:pos x="4" y="2"/>
                    </a:cxn>
                    <a:cxn ang="0">
                      <a:pos x="4" y="0"/>
                    </a:cxn>
                  </a:cxnLst>
                  <a:rect l="0" t="0" r="r" b="b"/>
                  <a:pathLst>
                    <a:path w="24" h="20">
                      <a:moveTo>
                        <a:pt x="4" y="0"/>
                      </a:moveTo>
                      <a:lnTo>
                        <a:pt x="24" y="9"/>
                      </a:lnTo>
                      <a:lnTo>
                        <a:pt x="0" y="20"/>
                      </a:lnTo>
                      <a:lnTo>
                        <a:pt x="4" y="15"/>
                      </a:lnTo>
                      <a:lnTo>
                        <a:pt x="3" y="10"/>
                      </a:lnTo>
                      <a:lnTo>
                        <a:pt x="3" y="5"/>
                      </a:lnTo>
                      <a:lnTo>
                        <a:pt x="4" y="2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FFFFFF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6075" name="Freeform 235"/>
                <p:cNvSpPr>
                  <a:spLocks/>
                </p:cNvSpPr>
                <p:nvPr/>
              </p:nvSpPr>
              <p:spPr bwMode="auto">
                <a:xfrm>
                  <a:off x="867" y="2559"/>
                  <a:ext cx="17" cy="15"/>
                </a:xfrm>
                <a:custGeom>
                  <a:avLst/>
                  <a:gdLst/>
                  <a:ahLst/>
                  <a:cxnLst>
                    <a:cxn ang="0">
                      <a:pos x="0" y="3"/>
                    </a:cxn>
                    <a:cxn ang="0">
                      <a:pos x="8" y="5"/>
                    </a:cxn>
                    <a:cxn ang="0">
                      <a:pos x="16" y="5"/>
                    </a:cxn>
                    <a:cxn ang="0">
                      <a:pos x="24" y="5"/>
                    </a:cxn>
                    <a:cxn ang="0">
                      <a:pos x="33" y="4"/>
                    </a:cxn>
                    <a:cxn ang="0">
                      <a:pos x="40" y="3"/>
                    </a:cxn>
                    <a:cxn ang="0">
                      <a:pos x="46" y="1"/>
                    </a:cxn>
                    <a:cxn ang="0">
                      <a:pos x="51" y="0"/>
                    </a:cxn>
                    <a:cxn ang="0">
                      <a:pos x="52" y="0"/>
                    </a:cxn>
                    <a:cxn ang="0">
                      <a:pos x="52" y="45"/>
                    </a:cxn>
                    <a:cxn ang="0">
                      <a:pos x="41" y="41"/>
                    </a:cxn>
                    <a:cxn ang="0">
                      <a:pos x="42" y="11"/>
                    </a:cxn>
                    <a:cxn ang="0">
                      <a:pos x="36" y="12"/>
                    </a:cxn>
                    <a:cxn ang="0">
                      <a:pos x="28" y="11"/>
                    </a:cxn>
                    <a:cxn ang="0">
                      <a:pos x="21" y="10"/>
                    </a:cxn>
                    <a:cxn ang="0">
                      <a:pos x="15" y="9"/>
                    </a:cxn>
                    <a:cxn ang="0">
                      <a:pos x="9" y="6"/>
                    </a:cxn>
                    <a:cxn ang="0">
                      <a:pos x="4" y="5"/>
                    </a:cxn>
                    <a:cxn ang="0">
                      <a:pos x="1" y="3"/>
                    </a:cxn>
                    <a:cxn ang="0">
                      <a:pos x="0" y="3"/>
                    </a:cxn>
                  </a:cxnLst>
                  <a:rect l="0" t="0" r="r" b="b"/>
                  <a:pathLst>
                    <a:path w="52" h="45">
                      <a:moveTo>
                        <a:pt x="0" y="3"/>
                      </a:moveTo>
                      <a:lnTo>
                        <a:pt x="8" y="5"/>
                      </a:lnTo>
                      <a:lnTo>
                        <a:pt x="16" y="5"/>
                      </a:lnTo>
                      <a:lnTo>
                        <a:pt x="24" y="5"/>
                      </a:lnTo>
                      <a:lnTo>
                        <a:pt x="33" y="4"/>
                      </a:lnTo>
                      <a:lnTo>
                        <a:pt x="40" y="3"/>
                      </a:lnTo>
                      <a:lnTo>
                        <a:pt x="46" y="1"/>
                      </a:lnTo>
                      <a:lnTo>
                        <a:pt x="51" y="0"/>
                      </a:lnTo>
                      <a:lnTo>
                        <a:pt x="52" y="0"/>
                      </a:lnTo>
                      <a:lnTo>
                        <a:pt x="52" y="45"/>
                      </a:lnTo>
                      <a:lnTo>
                        <a:pt x="41" y="41"/>
                      </a:lnTo>
                      <a:lnTo>
                        <a:pt x="42" y="11"/>
                      </a:lnTo>
                      <a:lnTo>
                        <a:pt x="36" y="12"/>
                      </a:lnTo>
                      <a:lnTo>
                        <a:pt x="28" y="11"/>
                      </a:lnTo>
                      <a:lnTo>
                        <a:pt x="21" y="10"/>
                      </a:lnTo>
                      <a:lnTo>
                        <a:pt x="15" y="9"/>
                      </a:lnTo>
                      <a:lnTo>
                        <a:pt x="9" y="6"/>
                      </a:lnTo>
                      <a:lnTo>
                        <a:pt x="4" y="5"/>
                      </a:lnTo>
                      <a:lnTo>
                        <a:pt x="1" y="3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FFFFFF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6076" name="Freeform 236"/>
                <p:cNvSpPr>
                  <a:spLocks/>
                </p:cNvSpPr>
                <p:nvPr/>
              </p:nvSpPr>
              <p:spPr bwMode="auto">
                <a:xfrm>
                  <a:off x="1062" y="2724"/>
                  <a:ext cx="17" cy="29"/>
                </a:xfrm>
                <a:custGeom>
                  <a:avLst/>
                  <a:gdLst/>
                  <a:ahLst/>
                  <a:cxnLst>
                    <a:cxn ang="0">
                      <a:pos x="51" y="0"/>
                    </a:cxn>
                    <a:cxn ang="0">
                      <a:pos x="50" y="8"/>
                    </a:cxn>
                    <a:cxn ang="0">
                      <a:pos x="49" y="16"/>
                    </a:cxn>
                    <a:cxn ang="0">
                      <a:pos x="46" y="23"/>
                    </a:cxn>
                    <a:cxn ang="0">
                      <a:pos x="43" y="29"/>
                    </a:cxn>
                    <a:cxn ang="0">
                      <a:pos x="38" y="36"/>
                    </a:cxn>
                    <a:cxn ang="0">
                      <a:pos x="32" y="41"/>
                    </a:cxn>
                    <a:cxn ang="0">
                      <a:pos x="26" y="45"/>
                    </a:cxn>
                    <a:cxn ang="0">
                      <a:pos x="19" y="48"/>
                    </a:cxn>
                    <a:cxn ang="0">
                      <a:pos x="7" y="57"/>
                    </a:cxn>
                    <a:cxn ang="0">
                      <a:pos x="2" y="65"/>
                    </a:cxn>
                    <a:cxn ang="0">
                      <a:pos x="2" y="76"/>
                    </a:cxn>
                    <a:cxn ang="0">
                      <a:pos x="4" y="85"/>
                    </a:cxn>
                    <a:cxn ang="0">
                      <a:pos x="0" y="72"/>
                    </a:cxn>
                    <a:cxn ang="0">
                      <a:pos x="0" y="58"/>
                    </a:cxn>
                    <a:cxn ang="0">
                      <a:pos x="5" y="46"/>
                    </a:cxn>
                    <a:cxn ang="0">
                      <a:pos x="17" y="41"/>
                    </a:cxn>
                    <a:cxn ang="0">
                      <a:pos x="25" y="39"/>
                    </a:cxn>
                    <a:cxn ang="0">
                      <a:pos x="32" y="35"/>
                    </a:cxn>
                    <a:cxn ang="0">
                      <a:pos x="39" y="28"/>
                    </a:cxn>
                    <a:cxn ang="0">
                      <a:pos x="44" y="20"/>
                    </a:cxn>
                    <a:cxn ang="0">
                      <a:pos x="47" y="13"/>
                    </a:cxn>
                    <a:cxn ang="0">
                      <a:pos x="49" y="6"/>
                    </a:cxn>
                    <a:cxn ang="0">
                      <a:pos x="51" y="2"/>
                    </a:cxn>
                    <a:cxn ang="0">
                      <a:pos x="51" y="0"/>
                    </a:cxn>
                  </a:cxnLst>
                  <a:rect l="0" t="0" r="r" b="b"/>
                  <a:pathLst>
                    <a:path w="51" h="85">
                      <a:moveTo>
                        <a:pt x="51" y="0"/>
                      </a:moveTo>
                      <a:lnTo>
                        <a:pt x="50" y="8"/>
                      </a:lnTo>
                      <a:lnTo>
                        <a:pt x="49" y="16"/>
                      </a:lnTo>
                      <a:lnTo>
                        <a:pt x="46" y="23"/>
                      </a:lnTo>
                      <a:lnTo>
                        <a:pt x="43" y="29"/>
                      </a:lnTo>
                      <a:lnTo>
                        <a:pt x="38" y="36"/>
                      </a:lnTo>
                      <a:lnTo>
                        <a:pt x="32" y="41"/>
                      </a:lnTo>
                      <a:lnTo>
                        <a:pt x="26" y="45"/>
                      </a:lnTo>
                      <a:lnTo>
                        <a:pt x="19" y="48"/>
                      </a:lnTo>
                      <a:lnTo>
                        <a:pt x="7" y="57"/>
                      </a:lnTo>
                      <a:lnTo>
                        <a:pt x="2" y="65"/>
                      </a:lnTo>
                      <a:lnTo>
                        <a:pt x="2" y="76"/>
                      </a:lnTo>
                      <a:lnTo>
                        <a:pt x="4" y="85"/>
                      </a:lnTo>
                      <a:lnTo>
                        <a:pt x="0" y="72"/>
                      </a:lnTo>
                      <a:lnTo>
                        <a:pt x="0" y="58"/>
                      </a:lnTo>
                      <a:lnTo>
                        <a:pt x="5" y="46"/>
                      </a:lnTo>
                      <a:lnTo>
                        <a:pt x="17" y="41"/>
                      </a:lnTo>
                      <a:lnTo>
                        <a:pt x="25" y="39"/>
                      </a:lnTo>
                      <a:lnTo>
                        <a:pt x="32" y="35"/>
                      </a:lnTo>
                      <a:lnTo>
                        <a:pt x="39" y="28"/>
                      </a:lnTo>
                      <a:lnTo>
                        <a:pt x="44" y="20"/>
                      </a:lnTo>
                      <a:lnTo>
                        <a:pt x="47" y="13"/>
                      </a:lnTo>
                      <a:lnTo>
                        <a:pt x="49" y="6"/>
                      </a:lnTo>
                      <a:lnTo>
                        <a:pt x="51" y="2"/>
                      </a:lnTo>
                      <a:lnTo>
                        <a:pt x="51" y="0"/>
                      </a:lnTo>
                      <a:close/>
                    </a:path>
                  </a:pathLst>
                </a:custGeom>
                <a:solidFill>
                  <a:srgbClr val="FFFFFF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6077" name="Freeform 237"/>
                <p:cNvSpPr>
                  <a:spLocks/>
                </p:cNvSpPr>
                <p:nvPr/>
              </p:nvSpPr>
              <p:spPr bwMode="auto">
                <a:xfrm>
                  <a:off x="1057" y="2728"/>
                  <a:ext cx="11" cy="17"/>
                </a:xfrm>
                <a:custGeom>
                  <a:avLst/>
                  <a:gdLst/>
                  <a:ahLst/>
                  <a:cxnLst>
                    <a:cxn ang="0">
                      <a:pos x="31" y="0"/>
                    </a:cxn>
                    <a:cxn ang="0">
                      <a:pos x="29" y="10"/>
                    </a:cxn>
                    <a:cxn ang="0">
                      <a:pos x="25" y="18"/>
                    </a:cxn>
                    <a:cxn ang="0">
                      <a:pos x="19" y="25"/>
                    </a:cxn>
                    <a:cxn ang="0">
                      <a:pos x="11" y="30"/>
                    </a:cxn>
                    <a:cxn ang="0">
                      <a:pos x="4" y="34"/>
                    </a:cxn>
                    <a:cxn ang="0">
                      <a:pos x="1" y="40"/>
                    </a:cxn>
                    <a:cxn ang="0">
                      <a:pos x="1" y="47"/>
                    </a:cxn>
                    <a:cxn ang="0">
                      <a:pos x="2" y="53"/>
                    </a:cxn>
                    <a:cxn ang="0">
                      <a:pos x="0" y="45"/>
                    </a:cxn>
                    <a:cxn ang="0">
                      <a:pos x="0" y="36"/>
                    </a:cxn>
                    <a:cxn ang="0">
                      <a:pos x="3" y="29"/>
                    </a:cxn>
                    <a:cxn ang="0">
                      <a:pos x="10" y="26"/>
                    </a:cxn>
                    <a:cxn ang="0">
                      <a:pos x="19" y="21"/>
                    </a:cxn>
                    <a:cxn ang="0">
                      <a:pos x="26" y="13"/>
                    </a:cxn>
                    <a:cxn ang="0">
                      <a:pos x="29" y="5"/>
                    </a:cxn>
                    <a:cxn ang="0">
                      <a:pos x="31" y="0"/>
                    </a:cxn>
                  </a:cxnLst>
                  <a:rect l="0" t="0" r="r" b="b"/>
                  <a:pathLst>
                    <a:path w="31" h="53">
                      <a:moveTo>
                        <a:pt x="31" y="0"/>
                      </a:moveTo>
                      <a:lnTo>
                        <a:pt x="29" y="10"/>
                      </a:lnTo>
                      <a:lnTo>
                        <a:pt x="25" y="18"/>
                      </a:lnTo>
                      <a:lnTo>
                        <a:pt x="19" y="25"/>
                      </a:lnTo>
                      <a:lnTo>
                        <a:pt x="11" y="30"/>
                      </a:lnTo>
                      <a:lnTo>
                        <a:pt x="4" y="34"/>
                      </a:lnTo>
                      <a:lnTo>
                        <a:pt x="1" y="40"/>
                      </a:lnTo>
                      <a:lnTo>
                        <a:pt x="1" y="47"/>
                      </a:lnTo>
                      <a:lnTo>
                        <a:pt x="2" y="53"/>
                      </a:lnTo>
                      <a:lnTo>
                        <a:pt x="0" y="45"/>
                      </a:lnTo>
                      <a:lnTo>
                        <a:pt x="0" y="36"/>
                      </a:lnTo>
                      <a:lnTo>
                        <a:pt x="3" y="29"/>
                      </a:lnTo>
                      <a:lnTo>
                        <a:pt x="10" y="26"/>
                      </a:lnTo>
                      <a:lnTo>
                        <a:pt x="19" y="21"/>
                      </a:lnTo>
                      <a:lnTo>
                        <a:pt x="26" y="13"/>
                      </a:lnTo>
                      <a:lnTo>
                        <a:pt x="29" y="5"/>
                      </a:lnTo>
                      <a:lnTo>
                        <a:pt x="31" y="0"/>
                      </a:lnTo>
                      <a:close/>
                    </a:path>
                  </a:pathLst>
                </a:custGeom>
                <a:solidFill>
                  <a:srgbClr val="FFFFFF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6078" name="Freeform 238"/>
                <p:cNvSpPr>
                  <a:spLocks/>
                </p:cNvSpPr>
                <p:nvPr/>
              </p:nvSpPr>
              <p:spPr bwMode="auto">
                <a:xfrm>
                  <a:off x="1069" y="2713"/>
                  <a:ext cx="20" cy="32"/>
                </a:xfrm>
                <a:custGeom>
                  <a:avLst/>
                  <a:gdLst/>
                  <a:ahLst/>
                  <a:cxnLst>
                    <a:cxn ang="0">
                      <a:pos x="0" y="95"/>
                    </a:cxn>
                    <a:cxn ang="0">
                      <a:pos x="13" y="89"/>
                    </a:cxn>
                    <a:cxn ang="0">
                      <a:pos x="25" y="79"/>
                    </a:cxn>
                    <a:cxn ang="0">
                      <a:pos x="35" y="68"/>
                    </a:cxn>
                    <a:cxn ang="0">
                      <a:pos x="45" y="54"/>
                    </a:cxn>
                    <a:cxn ang="0">
                      <a:pos x="51" y="40"/>
                    </a:cxn>
                    <a:cxn ang="0">
                      <a:pos x="56" y="27"/>
                    </a:cxn>
                    <a:cxn ang="0">
                      <a:pos x="59" y="13"/>
                    </a:cxn>
                    <a:cxn ang="0">
                      <a:pos x="57" y="0"/>
                    </a:cxn>
                    <a:cxn ang="0">
                      <a:pos x="53" y="25"/>
                    </a:cxn>
                    <a:cxn ang="0">
                      <a:pos x="46" y="45"/>
                    </a:cxn>
                    <a:cxn ang="0">
                      <a:pos x="37" y="61"/>
                    </a:cxn>
                    <a:cxn ang="0">
                      <a:pos x="26" y="74"/>
                    </a:cxn>
                    <a:cxn ang="0">
                      <a:pos x="17" y="83"/>
                    </a:cxn>
                    <a:cxn ang="0">
                      <a:pos x="8" y="90"/>
                    </a:cxn>
                    <a:cxn ang="0">
                      <a:pos x="2" y="94"/>
                    </a:cxn>
                    <a:cxn ang="0">
                      <a:pos x="0" y="95"/>
                    </a:cxn>
                  </a:cxnLst>
                  <a:rect l="0" t="0" r="r" b="b"/>
                  <a:pathLst>
                    <a:path w="59" h="95">
                      <a:moveTo>
                        <a:pt x="0" y="95"/>
                      </a:moveTo>
                      <a:lnTo>
                        <a:pt x="13" y="89"/>
                      </a:lnTo>
                      <a:lnTo>
                        <a:pt x="25" y="79"/>
                      </a:lnTo>
                      <a:lnTo>
                        <a:pt x="35" y="68"/>
                      </a:lnTo>
                      <a:lnTo>
                        <a:pt x="45" y="54"/>
                      </a:lnTo>
                      <a:lnTo>
                        <a:pt x="51" y="40"/>
                      </a:lnTo>
                      <a:lnTo>
                        <a:pt x="56" y="27"/>
                      </a:lnTo>
                      <a:lnTo>
                        <a:pt x="59" y="13"/>
                      </a:lnTo>
                      <a:lnTo>
                        <a:pt x="57" y="0"/>
                      </a:lnTo>
                      <a:lnTo>
                        <a:pt x="53" y="25"/>
                      </a:lnTo>
                      <a:lnTo>
                        <a:pt x="46" y="45"/>
                      </a:lnTo>
                      <a:lnTo>
                        <a:pt x="37" y="61"/>
                      </a:lnTo>
                      <a:lnTo>
                        <a:pt x="26" y="74"/>
                      </a:lnTo>
                      <a:lnTo>
                        <a:pt x="17" y="83"/>
                      </a:lnTo>
                      <a:lnTo>
                        <a:pt x="8" y="90"/>
                      </a:lnTo>
                      <a:lnTo>
                        <a:pt x="2" y="94"/>
                      </a:lnTo>
                      <a:lnTo>
                        <a:pt x="0" y="95"/>
                      </a:lnTo>
                      <a:close/>
                    </a:path>
                  </a:pathLst>
                </a:custGeom>
                <a:solidFill>
                  <a:srgbClr val="FFFFFF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6079" name="Freeform 239"/>
                <p:cNvSpPr>
                  <a:spLocks/>
                </p:cNvSpPr>
                <p:nvPr/>
              </p:nvSpPr>
              <p:spPr bwMode="auto">
                <a:xfrm>
                  <a:off x="1075" y="2752"/>
                  <a:ext cx="103" cy="71"/>
                </a:xfrm>
                <a:custGeom>
                  <a:avLst/>
                  <a:gdLst/>
                  <a:ahLst/>
                  <a:cxnLst>
                    <a:cxn ang="0">
                      <a:pos x="122" y="24"/>
                    </a:cxn>
                    <a:cxn ang="0">
                      <a:pos x="139" y="42"/>
                    </a:cxn>
                    <a:cxn ang="0">
                      <a:pos x="131" y="51"/>
                    </a:cxn>
                    <a:cxn ang="0">
                      <a:pos x="144" y="75"/>
                    </a:cxn>
                    <a:cxn ang="0">
                      <a:pos x="162" y="100"/>
                    </a:cxn>
                    <a:cxn ang="0">
                      <a:pos x="178" y="119"/>
                    </a:cxn>
                    <a:cxn ang="0">
                      <a:pos x="185" y="127"/>
                    </a:cxn>
                    <a:cxn ang="0">
                      <a:pos x="185" y="112"/>
                    </a:cxn>
                    <a:cxn ang="0">
                      <a:pos x="198" y="122"/>
                    </a:cxn>
                    <a:cxn ang="0">
                      <a:pos x="206" y="127"/>
                    </a:cxn>
                    <a:cxn ang="0">
                      <a:pos x="211" y="130"/>
                    </a:cxn>
                    <a:cxn ang="0">
                      <a:pos x="209" y="114"/>
                    </a:cxn>
                    <a:cxn ang="0">
                      <a:pos x="232" y="140"/>
                    </a:cxn>
                    <a:cxn ang="0">
                      <a:pos x="267" y="167"/>
                    </a:cxn>
                    <a:cxn ang="0">
                      <a:pos x="298" y="188"/>
                    </a:cxn>
                    <a:cxn ang="0">
                      <a:pos x="311" y="196"/>
                    </a:cxn>
                    <a:cxn ang="0">
                      <a:pos x="286" y="193"/>
                    </a:cxn>
                    <a:cxn ang="0">
                      <a:pos x="266" y="187"/>
                    </a:cxn>
                    <a:cxn ang="0">
                      <a:pos x="253" y="182"/>
                    </a:cxn>
                    <a:cxn ang="0">
                      <a:pos x="248" y="179"/>
                    </a:cxn>
                    <a:cxn ang="0">
                      <a:pos x="267" y="207"/>
                    </a:cxn>
                    <a:cxn ang="0">
                      <a:pos x="250" y="201"/>
                    </a:cxn>
                    <a:cxn ang="0">
                      <a:pos x="239" y="194"/>
                    </a:cxn>
                    <a:cxn ang="0">
                      <a:pos x="231" y="191"/>
                    </a:cxn>
                    <a:cxn ang="0">
                      <a:pos x="237" y="206"/>
                    </a:cxn>
                    <a:cxn ang="0">
                      <a:pos x="218" y="214"/>
                    </a:cxn>
                    <a:cxn ang="0">
                      <a:pos x="198" y="209"/>
                    </a:cxn>
                    <a:cxn ang="0">
                      <a:pos x="179" y="201"/>
                    </a:cxn>
                    <a:cxn ang="0">
                      <a:pos x="166" y="193"/>
                    </a:cxn>
                    <a:cxn ang="0">
                      <a:pos x="161" y="190"/>
                    </a:cxn>
                    <a:cxn ang="0">
                      <a:pos x="158" y="203"/>
                    </a:cxn>
                    <a:cxn ang="0">
                      <a:pos x="143" y="191"/>
                    </a:cxn>
                    <a:cxn ang="0">
                      <a:pos x="130" y="175"/>
                    </a:cxn>
                    <a:cxn ang="0">
                      <a:pos x="122" y="165"/>
                    </a:cxn>
                    <a:cxn ang="0">
                      <a:pos x="112" y="160"/>
                    </a:cxn>
                    <a:cxn ang="0">
                      <a:pos x="96" y="151"/>
                    </a:cxn>
                    <a:cxn ang="0">
                      <a:pos x="86" y="142"/>
                    </a:cxn>
                    <a:cxn ang="0">
                      <a:pos x="80" y="134"/>
                    </a:cxn>
                    <a:cxn ang="0">
                      <a:pos x="73" y="142"/>
                    </a:cxn>
                    <a:cxn ang="0">
                      <a:pos x="22" y="118"/>
                    </a:cxn>
                    <a:cxn ang="0">
                      <a:pos x="1" y="68"/>
                    </a:cxn>
                    <a:cxn ang="0">
                      <a:pos x="1" y="40"/>
                    </a:cxn>
                    <a:cxn ang="0">
                      <a:pos x="13" y="18"/>
                    </a:cxn>
                    <a:cxn ang="0">
                      <a:pos x="34" y="39"/>
                    </a:cxn>
                    <a:cxn ang="0">
                      <a:pos x="41" y="16"/>
                    </a:cxn>
                    <a:cxn ang="0">
                      <a:pos x="61" y="27"/>
                    </a:cxn>
                    <a:cxn ang="0">
                      <a:pos x="94" y="30"/>
                    </a:cxn>
                  </a:cxnLst>
                  <a:rect l="0" t="0" r="r" b="b"/>
                  <a:pathLst>
                    <a:path w="311" h="214">
                      <a:moveTo>
                        <a:pt x="116" y="9"/>
                      </a:moveTo>
                      <a:lnTo>
                        <a:pt x="122" y="24"/>
                      </a:lnTo>
                      <a:lnTo>
                        <a:pt x="131" y="35"/>
                      </a:lnTo>
                      <a:lnTo>
                        <a:pt x="139" y="42"/>
                      </a:lnTo>
                      <a:lnTo>
                        <a:pt x="142" y="45"/>
                      </a:lnTo>
                      <a:lnTo>
                        <a:pt x="131" y="51"/>
                      </a:lnTo>
                      <a:lnTo>
                        <a:pt x="136" y="63"/>
                      </a:lnTo>
                      <a:lnTo>
                        <a:pt x="144" y="75"/>
                      </a:lnTo>
                      <a:lnTo>
                        <a:pt x="153" y="87"/>
                      </a:lnTo>
                      <a:lnTo>
                        <a:pt x="162" y="100"/>
                      </a:lnTo>
                      <a:lnTo>
                        <a:pt x="171" y="110"/>
                      </a:lnTo>
                      <a:lnTo>
                        <a:pt x="178" y="119"/>
                      </a:lnTo>
                      <a:lnTo>
                        <a:pt x="183" y="125"/>
                      </a:lnTo>
                      <a:lnTo>
                        <a:pt x="185" y="127"/>
                      </a:lnTo>
                      <a:lnTo>
                        <a:pt x="179" y="106"/>
                      </a:lnTo>
                      <a:lnTo>
                        <a:pt x="185" y="112"/>
                      </a:lnTo>
                      <a:lnTo>
                        <a:pt x="192" y="118"/>
                      </a:lnTo>
                      <a:lnTo>
                        <a:pt x="198" y="122"/>
                      </a:lnTo>
                      <a:lnTo>
                        <a:pt x="202" y="125"/>
                      </a:lnTo>
                      <a:lnTo>
                        <a:pt x="206" y="127"/>
                      </a:lnTo>
                      <a:lnTo>
                        <a:pt x="209" y="129"/>
                      </a:lnTo>
                      <a:lnTo>
                        <a:pt x="211" y="130"/>
                      </a:lnTo>
                      <a:lnTo>
                        <a:pt x="213" y="130"/>
                      </a:lnTo>
                      <a:lnTo>
                        <a:pt x="209" y="114"/>
                      </a:lnTo>
                      <a:lnTo>
                        <a:pt x="219" y="127"/>
                      </a:lnTo>
                      <a:lnTo>
                        <a:pt x="232" y="140"/>
                      </a:lnTo>
                      <a:lnTo>
                        <a:pt x="249" y="153"/>
                      </a:lnTo>
                      <a:lnTo>
                        <a:pt x="267" y="167"/>
                      </a:lnTo>
                      <a:lnTo>
                        <a:pt x="284" y="179"/>
                      </a:lnTo>
                      <a:lnTo>
                        <a:pt x="298" y="188"/>
                      </a:lnTo>
                      <a:lnTo>
                        <a:pt x="308" y="194"/>
                      </a:lnTo>
                      <a:lnTo>
                        <a:pt x="311" y="196"/>
                      </a:lnTo>
                      <a:lnTo>
                        <a:pt x="299" y="195"/>
                      </a:lnTo>
                      <a:lnTo>
                        <a:pt x="286" y="193"/>
                      </a:lnTo>
                      <a:lnTo>
                        <a:pt x="276" y="191"/>
                      </a:lnTo>
                      <a:lnTo>
                        <a:pt x="266" y="187"/>
                      </a:lnTo>
                      <a:lnTo>
                        <a:pt x="259" y="184"/>
                      </a:lnTo>
                      <a:lnTo>
                        <a:pt x="253" y="182"/>
                      </a:lnTo>
                      <a:lnTo>
                        <a:pt x="249" y="180"/>
                      </a:lnTo>
                      <a:lnTo>
                        <a:pt x="248" y="179"/>
                      </a:lnTo>
                      <a:lnTo>
                        <a:pt x="276" y="209"/>
                      </a:lnTo>
                      <a:lnTo>
                        <a:pt x="267" y="207"/>
                      </a:lnTo>
                      <a:lnTo>
                        <a:pt x="259" y="204"/>
                      </a:lnTo>
                      <a:lnTo>
                        <a:pt x="250" y="201"/>
                      </a:lnTo>
                      <a:lnTo>
                        <a:pt x="244" y="197"/>
                      </a:lnTo>
                      <a:lnTo>
                        <a:pt x="239" y="194"/>
                      </a:lnTo>
                      <a:lnTo>
                        <a:pt x="234" y="192"/>
                      </a:lnTo>
                      <a:lnTo>
                        <a:pt x="231" y="191"/>
                      </a:lnTo>
                      <a:lnTo>
                        <a:pt x="230" y="190"/>
                      </a:lnTo>
                      <a:lnTo>
                        <a:pt x="237" y="206"/>
                      </a:lnTo>
                      <a:lnTo>
                        <a:pt x="213" y="200"/>
                      </a:lnTo>
                      <a:lnTo>
                        <a:pt x="218" y="214"/>
                      </a:lnTo>
                      <a:lnTo>
                        <a:pt x="207" y="212"/>
                      </a:lnTo>
                      <a:lnTo>
                        <a:pt x="198" y="209"/>
                      </a:lnTo>
                      <a:lnTo>
                        <a:pt x="187" y="205"/>
                      </a:lnTo>
                      <a:lnTo>
                        <a:pt x="179" y="201"/>
                      </a:lnTo>
                      <a:lnTo>
                        <a:pt x="172" y="196"/>
                      </a:lnTo>
                      <a:lnTo>
                        <a:pt x="166" y="193"/>
                      </a:lnTo>
                      <a:lnTo>
                        <a:pt x="162" y="191"/>
                      </a:lnTo>
                      <a:lnTo>
                        <a:pt x="161" y="190"/>
                      </a:lnTo>
                      <a:lnTo>
                        <a:pt x="166" y="206"/>
                      </a:lnTo>
                      <a:lnTo>
                        <a:pt x="158" y="203"/>
                      </a:lnTo>
                      <a:lnTo>
                        <a:pt x="151" y="197"/>
                      </a:lnTo>
                      <a:lnTo>
                        <a:pt x="143" y="191"/>
                      </a:lnTo>
                      <a:lnTo>
                        <a:pt x="136" y="183"/>
                      </a:lnTo>
                      <a:lnTo>
                        <a:pt x="130" y="175"/>
                      </a:lnTo>
                      <a:lnTo>
                        <a:pt x="125" y="169"/>
                      </a:lnTo>
                      <a:lnTo>
                        <a:pt x="122" y="165"/>
                      </a:lnTo>
                      <a:lnTo>
                        <a:pt x="121" y="163"/>
                      </a:lnTo>
                      <a:lnTo>
                        <a:pt x="112" y="160"/>
                      </a:lnTo>
                      <a:lnTo>
                        <a:pt x="103" y="156"/>
                      </a:lnTo>
                      <a:lnTo>
                        <a:pt x="96" y="151"/>
                      </a:lnTo>
                      <a:lnTo>
                        <a:pt x="90" y="146"/>
                      </a:lnTo>
                      <a:lnTo>
                        <a:pt x="86" y="142"/>
                      </a:lnTo>
                      <a:lnTo>
                        <a:pt x="82" y="138"/>
                      </a:lnTo>
                      <a:lnTo>
                        <a:pt x="80" y="134"/>
                      </a:lnTo>
                      <a:lnTo>
                        <a:pt x="79" y="133"/>
                      </a:lnTo>
                      <a:lnTo>
                        <a:pt x="73" y="142"/>
                      </a:lnTo>
                      <a:lnTo>
                        <a:pt x="31" y="106"/>
                      </a:lnTo>
                      <a:lnTo>
                        <a:pt x="22" y="118"/>
                      </a:lnTo>
                      <a:lnTo>
                        <a:pt x="6" y="93"/>
                      </a:lnTo>
                      <a:lnTo>
                        <a:pt x="1" y="68"/>
                      </a:lnTo>
                      <a:lnTo>
                        <a:pt x="0" y="48"/>
                      </a:lnTo>
                      <a:lnTo>
                        <a:pt x="1" y="40"/>
                      </a:lnTo>
                      <a:lnTo>
                        <a:pt x="13" y="45"/>
                      </a:lnTo>
                      <a:lnTo>
                        <a:pt x="13" y="18"/>
                      </a:lnTo>
                      <a:lnTo>
                        <a:pt x="34" y="55"/>
                      </a:lnTo>
                      <a:lnTo>
                        <a:pt x="34" y="39"/>
                      </a:lnTo>
                      <a:lnTo>
                        <a:pt x="37" y="25"/>
                      </a:lnTo>
                      <a:lnTo>
                        <a:pt x="41" y="16"/>
                      </a:lnTo>
                      <a:lnTo>
                        <a:pt x="44" y="13"/>
                      </a:lnTo>
                      <a:lnTo>
                        <a:pt x="61" y="27"/>
                      </a:lnTo>
                      <a:lnTo>
                        <a:pt x="68" y="0"/>
                      </a:lnTo>
                      <a:lnTo>
                        <a:pt x="94" y="30"/>
                      </a:lnTo>
                      <a:lnTo>
                        <a:pt x="116" y="9"/>
                      </a:lnTo>
                      <a:close/>
                    </a:path>
                  </a:pathLst>
                </a:custGeom>
                <a:solidFill>
                  <a:srgbClr val="FFFFFF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6080" name="Freeform 240"/>
                <p:cNvSpPr>
                  <a:spLocks/>
                </p:cNvSpPr>
                <p:nvPr/>
              </p:nvSpPr>
              <p:spPr bwMode="auto">
                <a:xfrm>
                  <a:off x="860" y="2705"/>
                  <a:ext cx="13" cy="27"/>
                </a:xfrm>
                <a:custGeom>
                  <a:avLst/>
                  <a:gdLst/>
                  <a:ahLst/>
                  <a:cxnLst>
                    <a:cxn ang="0">
                      <a:pos x="4" y="0"/>
                    </a:cxn>
                    <a:cxn ang="0">
                      <a:pos x="1" y="15"/>
                    </a:cxn>
                    <a:cxn ang="0">
                      <a:pos x="0" y="21"/>
                    </a:cxn>
                    <a:cxn ang="0">
                      <a:pos x="2" y="28"/>
                    </a:cxn>
                    <a:cxn ang="0">
                      <a:pos x="8" y="40"/>
                    </a:cxn>
                    <a:cxn ang="0">
                      <a:pos x="12" y="49"/>
                    </a:cxn>
                    <a:cxn ang="0">
                      <a:pos x="16" y="56"/>
                    </a:cxn>
                    <a:cxn ang="0">
                      <a:pos x="21" y="63"/>
                    </a:cxn>
                    <a:cxn ang="0">
                      <a:pos x="27" y="69"/>
                    </a:cxn>
                    <a:cxn ang="0">
                      <a:pos x="32" y="73"/>
                    </a:cxn>
                    <a:cxn ang="0">
                      <a:pos x="36" y="76"/>
                    </a:cxn>
                    <a:cxn ang="0">
                      <a:pos x="39" y="78"/>
                    </a:cxn>
                    <a:cxn ang="0">
                      <a:pos x="40" y="79"/>
                    </a:cxn>
                    <a:cxn ang="0">
                      <a:pos x="23" y="60"/>
                    </a:cxn>
                    <a:cxn ang="0">
                      <a:pos x="15" y="49"/>
                    </a:cxn>
                    <a:cxn ang="0">
                      <a:pos x="11" y="39"/>
                    </a:cxn>
                    <a:cxn ang="0">
                      <a:pos x="11" y="31"/>
                    </a:cxn>
                    <a:cxn ang="0">
                      <a:pos x="10" y="21"/>
                    </a:cxn>
                    <a:cxn ang="0">
                      <a:pos x="8" y="11"/>
                    </a:cxn>
                    <a:cxn ang="0">
                      <a:pos x="5" y="3"/>
                    </a:cxn>
                    <a:cxn ang="0">
                      <a:pos x="4" y="0"/>
                    </a:cxn>
                  </a:cxnLst>
                  <a:rect l="0" t="0" r="r" b="b"/>
                  <a:pathLst>
                    <a:path w="40" h="79">
                      <a:moveTo>
                        <a:pt x="4" y="0"/>
                      </a:moveTo>
                      <a:lnTo>
                        <a:pt x="1" y="15"/>
                      </a:lnTo>
                      <a:lnTo>
                        <a:pt x="0" y="21"/>
                      </a:lnTo>
                      <a:lnTo>
                        <a:pt x="2" y="28"/>
                      </a:lnTo>
                      <a:lnTo>
                        <a:pt x="8" y="40"/>
                      </a:lnTo>
                      <a:lnTo>
                        <a:pt x="12" y="49"/>
                      </a:lnTo>
                      <a:lnTo>
                        <a:pt x="16" y="56"/>
                      </a:lnTo>
                      <a:lnTo>
                        <a:pt x="21" y="63"/>
                      </a:lnTo>
                      <a:lnTo>
                        <a:pt x="27" y="69"/>
                      </a:lnTo>
                      <a:lnTo>
                        <a:pt x="32" y="73"/>
                      </a:lnTo>
                      <a:lnTo>
                        <a:pt x="36" y="76"/>
                      </a:lnTo>
                      <a:lnTo>
                        <a:pt x="39" y="78"/>
                      </a:lnTo>
                      <a:lnTo>
                        <a:pt x="40" y="79"/>
                      </a:lnTo>
                      <a:lnTo>
                        <a:pt x="23" y="60"/>
                      </a:lnTo>
                      <a:lnTo>
                        <a:pt x="15" y="49"/>
                      </a:lnTo>
                      <a:lnTo>
                        <a:pt x="11" y="39"/>
                      </a:lnTo>
                      <a:lnTo>
                        <a:pt x="11" y="31"/>
                      </a:lnTo>
                      <a:lnTo>
                        <a:pt x="10" y="21"/>
                      </a:lnTo>
                      <a:lnTo>
                        <a:pt x="8" y="11"/>
                      </a:lnTo>
                      <a:lnTo>
                        <a:pt x="5" y="3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000000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6081" name="Freeform 241"/>
                <p:cNvSpPr>
                  <a:spLocks/>
                </p:cNvSpPr>
                <p:nvPr/>
              </p:nvSpPr>
              <p:spPr bwMode="auto">
                <a:xfrm>
                  <a:off x="961" y="2812"/>
                  <a:ext cx="5" cy="23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6" y="14"/>
                    </a:cxn>
                    <a:cxn ang="0">
                      <a:pos x="11" y="33"/>
                    </a:cxn>
                    <a:cxn ang="0">
                      <a:pos x="13" y="50"/>
                    </a:cxn>
                    <a:cxn ang="0">
                      <a:pos x="14" y="56"/>
                    </a:cxn>
                    <a:cxn ang="0">
                      <a:pos x="7" y="69"/>
                    </a:cxn>
                    <a:cxn ang="0">
                      <a:pos x="7" y="41"/>
                    </a:cxn>
                    <a:cxn ang="0">
                      <a:pos x="4" y="18"/>
                    </a:cxn>
                    <a:cxn ang="0">
                      <a:pos x="1" y="5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4" h="69">
                      <a:moveTo>
                        <a:pt x="0" y="0"/>
                      </a:moveTo>
                      <a:lnTo>
                        <a:pt x="6" y="14"/>
                      </a:lnTo>
                      <a:lnTo>
                        <a:pt x="11" y="33"/>
                      </a:lnTo>
                      <a:lnTo>
                        <a:pt x="13" y="50"/>
                      </a:lnTo>
                      <a:lnTo>
                        <a:pt x="14" y="56"/>
                      </a:lnTo>
                      <a:lnTo>
                        <a:pt x="7" y="69"/>
                      </a:lnTo>
                      <a:lnTo>
                        <a:pt x="7" y="41"/>
                      </a:lnTo>
                      <a:lnTo>
                        <a:pt x="4" y="18"/>
                      </a:lnTo>
                      <a:lnTo>
                        <a:pt x="1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6082" name="Freeform 242"/>
                <p:cNvSpPr>
                  <a:spLocks/>
                </p:cNvSpPr>
                <p:nvPr/>
              </p:nvSpPr>
              <p:spPr bwMode="auto">
                <a:xfrm>
                  <a:off x="969" y="2802"/>
                  <a:ext cx="5" cy="19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3" y="24"/>
                    </a:cxn>
                    <a:cxn ang="0">
                      <a:pos x="14" y="52"/>
                    </a:cxn>
                    <a:cxn ang="0">
                      <a:pos x="7" y="55"/>
                    </a:cxn>
                    <a:cxn ang="0">
                      <a:pos x="7" y="25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4" h="55">
                      <a:moveTo>
                        <a:pt x="0" y="0"/>
                      </a:moveTo>
                      <a:lnTo>
                        <a:pt x="13" y="24"/>
                      </a:lnTo>
                      <a:lnTo>
                        <a:pt x="14" y="52"/>
                      </a:lnTo>
                      <a:lnTo>
                        <a:pt x="7" y="55"/>
                      </a:lnTo>
                      <a:lnTo>
                        <a:pt x="7" y="2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6083" name="Freeform 243"/>
                <p:cNvSpPr>
                  <a:spLocks/>
                </p:cNvSpPr>
                <p:nvPr/>
              </p:nvSpPr>
              <p:spPr bwMode="auto">
                <a:xfrm>
                  <a:off x="1128" y="2798"/>
                  <a:ext cx="14" cy="12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3" y="7"/>
                    </a:cxn>
                    <a:cxn ang="0">
                      <a:pos x="6" y="13"/>
                    </a:cxn>
                    <a:cxn ang="0">
                      <a:pos x="12" y="19"/>
                    </a:cxn>
                    <a:cxn ang="0">
                      <a:pos x="17" y="24"/>
                    </a:cxn>
                    <a:cxn ang="0">
                      <a:pos x="22" y="29"/>
                    </a:cxn>
                    <a:cxn ang="0">
                      <a:pos x="28" y="32"/>
                    </a:cxn>
                    <a:cxn ang="0">
                      <a:pos x="36" y="35"/>
                    </a:cxn>
                    <a:cxn ang="0">
                      <a:pos x="42" y="36"/>
                    </a:cxn>
                    <a:cxn ang="0">
                      <a:pos x="35" y="32"/>
                    </a:cxn>
                    <a:cxn ang="0">
                      <a:pos x="26" y="26"/>
                    </a:cxn>
                    <a:cxn ang="0">
                      <a:pos x="20" y="21"/>
                    </a:cxn>
                    <a:cxn ang="0">
                      <a:pos x="14" y="14"/>
                    </a:cxn>
                    <a:cxn ang="0">
                      <a:pos x="7" y="8"/>
                    </a:cxn>
                    <a:cxn ang="0">
                      <a:pos x="3" y="4"/>
                    </a:cxn>
                    <a:cxn ang="0">
                      <a:pos x="1" y="1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42" h="36">
                      <a:moveTo>
                        <a:pt x="0" y="0"/>
                      </a:moveTo>
                      <a:lnTo>
                        <a:pt x="3" y="7"/>
                      </a:lnTo>
                      <a:lnTo>
                        <a:pt x="6" y="13"/>
                      </a:lnTo>
                      <a:lnTo>
                        <a:pt x="12" y="19"/>
                      </a:lnTo>
                      <a:lnTo>
                        <a:pt x="17" y="24"/>
                      </a:lnTo>
                      <a:lnTo>
                        <a:pt x="22" y="29"/>
                      </a:lnTo>
                      <a:lnTo>
                        <a:pt x="28" y="32"/>
                      </a:lnTo>
                      <a:lnTo>
                        <a:pt x="36" y="35"/>
                      </a:lnTo>
                      <a:lnTo>
                        <a:pt x="42" y="36"/>
                      </a:lnTo>
                      <a:lnTo>
                        <a:pt x="35" y="32"/>
                      </a:lnTo>
                      <a:lnTo>
                        <a:pt x="26" y="26"/>
                      </a:lnTo>
                      <a:lnTo>
                        <a:pt x="20" y="21"/>
                      </a:lnTo>
                      <a:lnTo>
                        <a:pt x="14" y="14"/>
                      </a:lnTo>
                      <a:lnTo>
                        <a:pt x="7" y="8"/>
                      </a:lnTo>
                      <a:lnTo>
                        <a:pt x="3" y="4"/>
                      </a:lnTo>
                      <a:lnTo>
                        <a:pt x="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6084" name="Freeform 244"/>
                <p:cNvSpPr>
                  <a:spLocks/>
                </p:cNvSpPr>
                <p:nvPr/>
              </p:nvSpPr>
              <p:spPr bwMode="auto">
                <a:xfrm>
                  <a:off x="1122" y="2802"/>
                  <a:ext cx="9" cy="11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" y="11"/>
                    </a:cxn>
                    <a:cxn ang="0">
                      <a:pos x="2" y="16"/>
                    </a:cxn>
                    <a:cxn ang="0">
                      <a:pos x="4" y="18"/>
                    </a:cxn>
                    <a:cxn ang="0">
                      <a:pos x="8" y="22"/>
                    </a:cxn>
                    <a:cxn ang="0">
                      <a:pos x="14" y="28"/>
                    </a:cxn>
                    <a:cxn ang="0">
                      <a:pos x="20" y="30"/>
                    </a:cxn>
                    <a:cxn ang="0">
                      <a:pos x="26" y="31"/>
                    </a:cxn>
                    <a:cxn ang="0">
                      <a:pos x="29" y="31"/>
                    </a:cxn>
                    <a:cxn ang="0">
                      <a:pos x="6" y="14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9" h="31">
                      <a:moveTo>
                        <a:pt x="0" y="0"/>
                      </a:moveTo>
                      <a:lnTo>
                        <a:pt x="2" y="11"/>
                      </a:lnTo>
                      <a:lnTo>
                        <a:pt x="2" y="16"/>
                      </a:lnTo>
                      <a:lnTo>
                        <a:pt x="4" y="18"/>
                      </a:lnTo>
                      <a:lnTo>
                        <a:pt x="8" y="22"/>
                      </a:lnTo>
                      <a:lnTo>
                        <a:pt x="14" y="28"/>
                      </a:lnTo>
                      <a:lnTo>
                        <a:pt x="20" y="30"/>
                      </a:lnTo>
                      <a:lnTo>
                        <a:pt x="26" y="31"/>
                      </a:lnTo>
                      <a:lnTo>
                        <a:pt x="29" y="31"/>
                      </a:lnTo>
                      <a:lnTo>
                        <a:pt x="6" y="1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6085" name="Freeform 245"/>
                <p:cNvSpPr>
                  <a:spLocks/>
                </p:cNvSpPr>
                <p:nvPr/>
              </p:nvSpPr>
              <p:spPr bwMode="auto">
                <a:xfrm>
                  <a:off x="918" y="2806"/>
                  <a:ext cx="17" cy="67"/>
                </a:xfrm>
                <a:custGeom>
                  <a:avLst/>
                  <a:gdLst/>
                  <a:ahLst/>
                  <a:cxnLst>
                    <a:cxn ang="0">
                      <a:pos x="0" y="199"/>
                    </a:cxn>
                    <a:cxn ang="0">
                      <a:pos x="10" y="190"/>
                    </a:cxn>
                    <a:cxn ang="0">
                      <a:pos x="18" y="178"/>
                    </a:cxn>
                    <a:cxn ang="0">
                      <a:pos x="27" y="167"/>
                    </a:cxn>
                    <a:cxn ang="0">
                      <a:pos x="34" y="153"/>
                    </a:cxn>
                    <a:cxn ang="0">
                      <a:pos x="41" y="138"/>
                    </a:cxn>
                    <a:cxn ang="0">
                      <a:pos x="46" y="125"/>
                    </a:cxn>
                    <a:cxn ang="0">
                      <a:pos x="50" y="110"/>
                    </a:cxn>
                    <a:cxn ang="0">
                      <a:pos x="52" y="97"/>
                    </a:cxn>
                    <a:cxn ang="0">
                      <a:pos x="52" y="68"/>
                    </a:cxn>
                    <a:cxn ang="0">
                      <a:pos x="48" y="37"/>
                    </a:cxn>
                    <a:cxn ang="0">
                      <a:pos x="42" y="10"/>
                    </a:cxn>
                    <a:cxn ang="0">
                      <a:pos x="40" y="0"/>
                    </a:cxn>
                    <a:cxn ang="0">
                      <a:pos x="37" y="31"/>
                    </a:cxn>
                    <a:cxn ang="0">
                      <a:pos x="36" y="76"/>
                    </a:cxn>
                    <a:cxn ang="0">
                      <a:pos x="34" y="120"/>
                    </a:cxn>
                    <a:cxn ang="0">
                      <a:pos x="30" y="148"/>
                    </a:cxn>
                    <a:cxn ang="0">
                      <a:pos x="22" y="163"/>
                    </a:cxn>
                    <a:cxn ang="0">
                      <a:pos x="14" y="175"/>
                    </a:cxn>
                    <a:cxn ang="0">
                      <a:pos x="8" y="185"/>
                    </a:cxn>
                    <a:cxn ang="0">
                      <a:pos x="6" y="188"/>
                    </a:cxn>
                    <a:cxn ang="0">
                      <a:pos x="6" y="189"/>
                    </a:cxn>
                    <a:cxn ang="0">
                      <a:pos x="4" y="191"/>
                    </a:cxn>
                    <a:cxn ang="0">
                      <a:pos x="3" y="194"/>
                    </a:cxn>
                    <a:cxn ang="0">
                      <a:pos x="0" y="199"/>
                    </a:cxn>
                  </a:cxnLst>
                  <a:rect l="0" t="0" r="r" b="b"/>
                  <a:pathLst>
                    <a:path w="52" h="199">
                      <a:moveTo>
                        <a:pt x="0" y="199"/>
                      </a:moveTo>
                      <a:lnTo>
                        <a:pt x="10" y="190"/>
                      </a:lnTo>
                      <a:lnTo>
                        <a:pt x="18" y="178"/>
                      </a:lnTo>
                      <a:lnTo>
                        <a:pt x="27" y="167"/>
                      </a:lnTo>
                      <a:lnTo>
                        <a:pt x="34" y="153"/>
                      </a:lnTo>
                      <a:lnTo>
                        <a:pt x="41" y="138"/>
                      </a:lnTo>
                      <a:lnTo>
                        <a:pt x="46" y="125"/>
                      </a:lnTo>
                      <a:lnTo>
                        <a:pt x="50" y="110"/>
                      </a:lnTo>
                      <a:lnTo>
                        <a:pt x="52" y="97"/>
                      </a:lnTo>
                      <a:lnTo>
                        <a:pt x="52" y="68"/>
                      </a:lnTo>
                      <a:lnTo>
                        <a:pt x="48" y="37"/>
                      </a:lnTo>
                      <a:lnTo>
                        <a:pt x="42" y="10"/>
                      </a:lnTo>
                      <a:lnTo>
                        <a:pt x="40" y="0"/>
                      </a:lnTo>
                      <a:lnTo>
                        <a:pt x="37" y="31"/>
                      </a:lnTo>
                      <a:lnTo>
                        <a:pt x="36" y="76"/>
                      </a:lnTo>
                      <a:lnTo>
                        <a:pt x="34" y="120"/>
                      </a:lnTo>
                      <a:lnTo>
                        <a:pt x="30" y="148"/>
                      </a:lnTo>
                      <a:lnTo>
                        <a:pt x="22" y="163"/>
                      </a:lnTo>
                      <a:lnTo>
                        <a:pt x="14" y="175"/>
                      </a:lnTo>
                      <a:lnTo>
                        <a:pt x="8" y="185"/>
                      </a:lnTo>
                      <a:lnTo>
                        <a:pt x="6" y="188"/>
                      </a:lnTo>
                      <a:lnTo>
                        <a:pt x="6" y="189"/>
                      </a:lnTo>
                      <a:lnTo>
                        <a:pt x="4" y="191"/>
                      </a:lnTo>
                      <a:lnTo>
                        <a:pt x="3" y="194"/>
                      </a:lnTo>
                      <a:lnTo>
                        <a:pt x="0" y="199"/>
                      </a:lnTo>
                      <a:close/>
                    </a:path>
                  </a:pathLst>
                </a:custGeom>
                <a:solidFill>
                  <a:srgbClr val="000000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6086" name="Freeform 246"/>
                <p:cNvSpPr>
                  <a:spLocks/>
                </p:cNvSpPr>
                <p:nvPr/>
              </p:nvSpPr>
              <p:spPr bwMode="auto">
                <a:xfrm>
                  <a:off x="1217" y="2787"/>
                  <a:ext cx="11" cy="8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3" y="10"/>
                    </a:cxn>
                    <a:cxn ang="0">
                      <a:pos x="5" y="15"/>
                    </a:cxn>
                    <a:cxn ang="0">
                      <a:pos x="6" y="18"/>
                    </a:cxn>
                    <a:cxn ang="0">
                      <a:pos x="10" y="21"/>
                    </a:cxn>
                    <a:cxn ang="0">
                      <a:pos x="16" y="24"/>
                    </a:cxn>
                    <a:cxn ang="0">
                      <a:pos x="24" y="25"/>
                    </a:cxn>
                    <a:cxn ang="0">
                      <a:pos x="30" y="24"/>
                    </a:cxn>
                    <a:cxn ang="0">
                      <a:pos x="32" y="24"/>
                    </a:cxn>
                    <a:cxn ang="0">
                      <a:pos x="7" y="13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32" h="25">
                      <a:moveTo>
                        <a:pt x="0" y="0"/>
                      </a:moveTo>
                      <a:lnTo>
                        <a:pt x="3" y="10"/>
                      </a:lnTo>
                      <a:lnTo>
                        <a:pt x="5" y="15"/>
                      </a:lnTo>
                      <a:lnTo>
                        <a:pt x="6" y="18"/>
                      </a:lnTo>
                      <a:lnTo>
                        <a:pt x="10" y="21"/>
                      </a:lnTo>
                      <a:lnTo>
                        <a:pt x="16" y="24"/>
                      </a:lnTo>
                      <a:lnTo>
                        <a:pt x="24" y="25"/>
                      </a:lnTo>
                      <a:lnTo>
                        <a:pt x="30" y="24"/>
                      </a:lnTo>
                      <a:lnTo>
                        <a:pt x="32" y="24"/>
                      </a:lnTo>
                      <a:lnTo>
                        <a:pt x="7" y="1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14" name="Group 247"/>
              <p:cNvGrpSpPr>
                <a:grpSpLocks/>
              </p:cNvGrpSpPr>
              <p:nvPr/>
            </p:nvGrpSpPr>
            <p:grpSpPr bwMode="auto">
              <a:xfrm flipH="1">
                <a:off x="1440" y="2880"/>
                <a:ext cx="446" cy="351"/>
                <a:chOff x="816" y="2547"/>
                <a:chExt cx="446" cy="351"/>
              </a:xfrm>
            </p:grpSpPr>
            <p:sp>
              <p:nvSpPr>
                <p:cNvPr id="36088" name="Freeform 248"/>
                <p:cNvSpPr>
                  <a:spLocks/>
                </p:cNvSpPr>
                <p:nvPr/>
              </p:nvSpPr>
              <p:spPr bwMode="auto">
                <a:xfrm>
                  <a:off x="816" y="2547"/>
                  <a:ext cx="172" cy="341"/>
                </a:xfrm>
                <a:custGeom>
                  <a:avLst/>
                  <a:gdLst/>
                  <a:ahLst/>
                  <a:cxnLst>
                    <a:cxn ang="0">
                      <a:pos x="398" y="128"/>
                    </a:cxn>
                    <a:cxn ang="0">
                      <a:pos x="379" y="103"/>
                    </a:cxn>
                    <a:cxn ang="0">
                      <a:pos x="354" y="81"/>
                    </a:cxn>
                    <a:cxn ang="0">
                      <a:pos x="329" y="63"/>
                    </a:cxn>
                    <a:cxn ang="0">
                      <a:pos x="312" y="54"/>
                    </a:cxn>
                    <a:cxn ang="0">
                      <a:pos x="275" y="46"/>
                    </a:cxn>
                    <a:cxn ang="0">
                      <a:pos x="238" y="16"/>
                    </a:cxn>
                    <a:cxn ang="0">
                      <a:pos x="207" y="1"/>
                    </a:cxn>
                    <a:cxn ang="0">
                      <a:pos x="170" y="17"/>
                    </a:cxn>
                    <a:cxn ang="0">
                      <a:pos x="143" y="6"/>
                    </a:cxn>
                    <a:cxn ang="0">
                      <a:pos x="115" y="36"/>
                    </a:cxn>
                    <a:cxn ang="0">
                      <a:pos x="106" y="53"/>
                    </a:cxn>
                    <a:cxn ang="0">
                      <a:pos x="146" y="50"/>
                    </a:cxn>
                    <a:cxn ang="0">
                      <a:pos x="133" y="84"/>
                    </a:cxn>
                    <a:cxn ang="0">
                      <a:pos x="110" y="115"/>
                    </a:cxn>
                    <a:cxn ang="0">
                      <a:pos x="88" y="138"/>
                    </a:cxn>
                    <a:cxn ang="0">
                      <a:pos x="59" y="165"/>
                    </a:cxn>
                    <a:cxn ang="0">
                      <a:pos x="0" y="205"/>
                    </a:cxn>
                    <a:cxn ang="0">
                      <a:pos x="13" y="237"/>
                    </a:cxn>
                    <a:cxn ang="0">
                      <a:pos x="75" y="253"/>
                    </a:cxn>
                    <a:cxn ang="0">
                      <a:pos x="113" y="251"/>
                    </a:cxn>
                    <a:cxn ang="0">
                      <a:pos x="107" y="261"/>
                    </a:cxn>
                    <a:cxn ang="0">
                      <a:pos x="83" y="282"/>
                    </a:cxn>
                    <a:cxn ang="0">
                      <a:pos x="61" y="304"/>
                    </a:cxn>
                    <a:cxn ang="0">
                      <a:pos x="51" y="330"/>
                    </a:cxn>
                    <a:cxn ang="0">
                      <a:pos x="62" y="374"/>
                    </a:cxn>
                    <a:cxn ang="0">
                      <a:pos x="65" y="428"/>
                    </a:cxn>
                    <a:cxn ang="0">
                      <a:pos x="82" y="462"/>
                    </a:cxn>
                    <a:cxn ang="0">
                      <a:pos x="99" y="552"/>
                    </a:cxn>
                    <a:cxn ang="0">
                      <a:pos x="123" y="587"/>
                    </a:cxn>
                    <a:cxn ang="0">
                      <a:pos x="154" y="615"/>
                    </a:cxn>
                    <a:cxn ang="0">
                      <a:pos x="177" y="644"/>
                    </a:cxn>
                    <a:cxn ang="0">
                      <a:pos x="207" y="693"/>
                    </a:cxn>
                    <a:cxn ang="0">
                      <a:pos x="241" y="720"/>
                    </a:cxn>
                    <a:cxn ang="0">
                      <a:pos x="271" y="747"/>
                    </a:cxn>
                    <a:cxn ang="0">
                      <a:pos x="293" y="770"/>
                    </a:cxn>
                    <a:cxn ang="0">
                      <a:pos x="310" y="844"/>
                    </a:cxn>
                    <a:cxn ang="0">
                      <a:pos x="306" y="923"/>
                    </a:cxn>
                    <a:cxn ang="0">
                      <a:pos x="279" y="934"/>
                    </a:cxn>
                    <a:cxn ang="0">
                      <a:pos x="263" y="976"/>
                    </a:cxn>
                    <a:cxn ang="0">
                      <a:pos x="291" y="978"/>
                    </a:cxn>
                    <a:cxn ang="0">
                      <a:pos x="290" y="1009"/>
                    </a:cxn>
                    <a:cxn ang="0">
                      <a:pos x="322" y="1022"/>
                    </a:cxn>
                    <a:cxn ang="0">
                      <a:pos x="361" y="1003"/>
                    </a:cxn>
                    <a:cxn ang="0">
                      <a:pos x="409" y="967"/>
                    </a:cxn>
                    <a:cxn ang="0">
                      <a:pos x="455" y="914"/>
                    </a:cxn>
                    <a:cxn ang="0">
                      <a:pos x="475" y="866"/>
                    </a:cxn>
                    <a:cxn ang="0">
                      <a:pos x="502" y="818"/>
                    </a:cxn>
                    <a:cxn ang="0">
                      <a:pos x="488" y="714"/>
                    </a:cxn>
                    <a:cxn ang="0">
                      <a:pos x="362" y="660"/>
                    </a:cxn>
                    <a:cxn ang="0">
                      <a:pos x="340" y="528"/>
                    </a:cxn>
                    <a:cxn ang="0">
                      <a:pos x="433" y="370"/>
                    </a:cxn>
                    <a:cxn ang="0">
                      <a:pos x="457" y="217"/>
                    </a:cxn>
                  </a:cxnLst>
                  <a:rect l="0" t="0" r="r" b="b"/>
                  <a:pathLst>
                    <a:path w="514" h="1024">
                      <a:moveTo>
                        <a:pt x="452" y="203"/>
                      </a:moveTo>
                      <a:lnTo>
                        <a:pt x="454" y="199"/>
                      </a:lnTo>
                      <a:lnTo>
                        <a:pt x="414" y="154"/>
                      </a:lnTo>
                      <a:lnTo>
                        <a:pt x="420" y="147"/>
                      </a:lnTo>
                      <a:lnTo>
                        <a:pt x="398" y="128"/>
                      </a:lnTo>
                      <a:lnTo>
                        <a:pt x="397" y="126"/>
                      </a:lnTo>
                      <a:lnTo>
                        <a:pt x="395" y="122"/>
                      </a:lnTo>
                      <a:lnTo>
                        <a:pt x="390" y="117"/>
                      </a:lnTo>
                      <a:lnTo>
                        <a:pt x="385" y="111"/>
                      </a:lnTo>
                      <a:lnTo>
                        <a:pt x="379" y="103"/>
                      </a:lnTo>
                      <a:lnTo>
                        <a:pt x="373" y="96"/>
                      </a:lnTo>
                      <a:lnTo>
                        <a:pt x="364" y="90"/>
                      </a:lnTo>
                      <a:lnTo>
                        <a:pt x="356" y="84"/>
                      </a:lnTo>
                      <a:lnTo>
                        <a:pt x="356" y="83"/>
                      </a:lnTo>
                      <a:lnTo>
                        <a:pt x="354" y="81"/>
                      </a:lnTo>
                      <a:lnTo>
                        <a:pt x="352" y="78"/>
                      </a:lnTo>
                      <a:lnTo>
                        <a:pt x="347" y="74"/>
                      </a:lnTo>
                      <a:lnTo>
                        <a:pt x="342" y="71"/>
                      </a:lnTo>
                      <a:lnTo>
                        <a:pt x="336" y="67"/>
                      </a:lnTo>
                      <a:lnTo>
                        <a:pt x="329" y="63"/>
                      </a:lnTo>
                      <a:lnTo>
                        <a:pt x="320" y="61"/>
                      </a:lnTo>
                      <a:lnTo>
                        <a:pt x="320" y="60"/>
                      </a:lnTo>
                      <a:lnTo>
                        <a:pt x="318" y="59"/>
                      </a:lnTo>
                      <a:lnTo>
                        <a:pt x="315" y="57"/>
                      </a:lnTo>
                      <a:lnTo>
                        <a:pt x="312" y="54"/>
                      </a:lnTo>
                      <a:lnTo>
                        <a:pt x="305" y="52"/>
                      </a:lnTo>
                      <a:lnTo>
                        <a:pt x="298" y="50"/>
                      </a:lnTo>
                      <a:lnTo>
                        <a:pt x="289" y="48"/>
                      </a:lnTo>
                      <a:lnTo>
                        <a:pt x="277" y="47"/>
                      </a:lnTo>
                      <a:lnTo>
                        <a:pt x="275" y="46"/>
                      </a:lnTo>
                      <a:lnTo>
                        <a:pt x="271" y="41"/>
                      </a:lnTo>
                      <a:lnTo>
                        <a:pt x="265" y="36"/>
                      </a:lnTo>
                      <a:lnTo>
                        <a:pt x="256" y="30"/>
                      </a:lnTo>
                      <a:lnTo>
                        <a:pt x="248" y="22"/>
                      </a:lnTo>
                      <a:lnTo>
                        <a:pt x="238" y="16"/>
                      </a:lnTo>
                      <a:lnTo>
                        <a:pt x="231" y="10"/>
                      </a:lnTo>
                      <a:lnTo>
                        <a:pt x="225" y="5"/>
                      </a:lnTo>
                      <a:lnTo>
                        <a:pt x="219" y="1"/>
                      </a:lnTo>
                      <a:lnTo>
                        <a:pt x="213" y="0"/>
                      </a:lnTo>
                      <a:lnTo>
                        <a:pt x="207" y="1"/>
                      </a:lnTo>
                      <a:lnTo>
                        <a:pt x="199" y="5"/>
                      </a:lnTo>
                      <a:lnTo>
                        <a:pt x="192" y="8"/>
                      </a:lnTo>
                      <a:lnTo>
                        <a:pt x="185" y="12"/>
                      </a:lnTo>
                      <a:lnTo>
                        <a:pt x="177" y="15"/>
                      </a:lnTo>
                      <a:lnTo>
                        <a:pt x="170" y="17"/>
                      </a:lnTo>
                      <a:lnTo>
                        <a:pt x="168" y="15"/>
                      </a:lnTo>
                      <a:lnTo>
                        <a:pt x="162" y="12"/>
                      </a:lnTo>
                      <a:lnTo>
                        <a:pt x="153" y="8"/>
                      </a:lnTo>
                      <a:lnTo>
                        <a:pt x="144" y="5"/>
                      </a:lnTo>
                      <a:lnTo>
                        <a:pt x="143" y="6"/>
                      </a:lnTo>
                      <a:lnTo>
                        <a:pt x="141" y="10"/>
                      </a:lnTo>
                      <a:lnTo>
                        <a:pt x="136" y="15"/>
                      </a:lnTo>
                      <a:lnTo>
                        <a:pt x="130" y="21"/>
                      </a:lnTo>
                      <a:lnTo>
                        <a:pt x="124" y="29"/>
                      </a:lnTo>
                      <a:lnTo>
                        <a:pt x="115" y="36"/>
                      </a:lnTo>
                      <a:lnTo>
                        <a:pt x="106" y="43"/>
                      </a:lnTo>
                      <a:lnTo>
                        <a:pt x="97" y="50"/>
                      </a:lnTo>
                      <a:lnTo>
                        <a:pt x="98" y="50"/>
                      </a:lnTo>
                      <a:lnTo>
                        <a:pt x="101" y="52"/>
                      </a:lnTo>
                      <a:lnTo>
                        <a:pt x="106" y="53"/>
                      </a:lnTo>
                      <a:lnTo>
                        <a:pt x="113" y="54"/>
                      </a:lnTo>
                      <a:lnTo>
                        <a:pt x="121" y="55"/>
                      </a:lnTo>
                      <a:lnTo>
                        <a:pt x="129" y="55"/>
                      </a:lnTo>
                      <a:lnTo>
                        <a:pt x="138" y="53"/>
                      </a:lnTo>
                      <a:lnTo>
                        <a:pt x="146" y="50"/>
                      </a:lnTo>
                      <a:lnTo>
                        <a:pt x="149" y="69"/>
                      </a:lnTo>
                      <a:lnTo>
                        <a:pt x="148" y="70"/>
                      </a:lnTo>
                      <a:lnTo>
                        <a:pt x="145" y="73"/>
                      </a:lnTo>
                      <a:lnTo>
                        <a:pt x="140" y="78"/>
                      </a:lnTo>
                      <a:lnTo>
                        <a:pt x="133" y="84"/>
                      </a:lnTo>
                      <a:lnTo>
                        <a:pt x="127" y="91"/>
                      </a:lnTo>
                      <a:lnTo>
                        <a:pt x="121" y="99"/>
                      </a:lnTo>
                      <a:lnTo>
                        <a:pt x="115" y="106"/>
                      </a:lnTo>
                      <a:lnTo>
                        <a:pt x="111" y="114"/>
                      </a:lnTo>
                      <a:lnTo>
                        <a:pt x="110" y="115"/>
                      </a:lnTo>
                      <a:lnTo>
                        <a:pt x="108" y="117"/>
                      </a:lnTo>
                      <a:lnTo>
                        <a:pt x="104" y="121"/>
                      </a:lnTo>
                      <a:lnTo>
                        <a:pt x="99" y="126"/>
                      </a:lnTo>
                      <a:lnTo>
                        <a:pt x="93" y="133"/>
                      </a:lnTo>
                      <a:lnTo>
                        <a:pt x="88" y="138"/>
                      </a:lnTo>
                      <a:lnTo>
                        <a:pt x="84" y="144"/>
                      </a:lnTo>
                      <a:lnTo>
                        <a:pt x="80" y="150"/>
                      </a:lnTo>
                      <a:lnTo>
                        <a:pt x="76" y="155"/>
                      </a:lnTo>
                      <a:lnTo>
                        <a:pt x="68" y="160"/>
                      </a:lnTo>
                      <a:lnTo>
                        <a:pt x="59" y="165"/>
                      </a:lnTo>
                      <a:lnTo>
                        <a:pt x="47" y="172"/>
                      </a:lnTo>
                      <a:lnTo>
                        <a:pt x="36" y="179"/>
                      </a:lnTo>
                      <a:lnTo>
                        <a:pt x="23" y="186"/>
                      </a:lnTo>
                      <a:lnTo>
                        <a:pt x="12" y="196"/>
                      </a:lnTo>
                      <a:lnTo>
                        <a:pt x="0" y="205"/>
                      </a:lnTo>
                      <a:lnTo>
                        <a:pt x="0" y="207"/>
                      </a:lnTo>
                      <a:lnTo>
                        <a:pt x="1" y="213"/>
                      </a:lnTo>
                      <a:lnTo>
                        <a:pt x="4" y="220"/>
                      </a:lnTo>
                      <a:lnTo>
                        <a:pt x="11" y="226"/>
                      </a:lnTo>
                      <a:lnTo>
                        <a:pt x="13" y="237"/>
                      </a:lnTo>
                      <a:lnTo>
                        <a:pt x="19" y="245"/>
                      </a:lnTo>
                      <a:lnTo>
                        <a:pt x="30" y="250"/>
                      </a:lnTo>
                      <a:lnTo>
                        <a:pt x="44" y="254"/>
                      </a:lnTo>
                      <a:lnTo>
                        <a:pt x="59" y="254"/>
                      </a:lnTo>
                      <a:lnTo>
                        <a:pt x="75" y="253"/>
                      </a:lnTo>
                      <a:lnTo>
                        <a:pt x="87" y="250"/>
                      </a:lnTo>
                      <a:lnTo>
                        <a:pt x="98" y="246"/>
                      </a:lnTo>
                      <a:lnTo>
                        <a:pt x="100" y="247"/>
                      </a:lnTo>
                      <a:lnTo>
                        <a:pt x="105" y="249"/>
                      </a:lnTo>
                      <a:lnTo>
                        <a:pt x="113" y="251"/>
                      </a:lnTo>
                      <a:lnTo>
                        <a:pt x="124" y="251"/>
                      </a:lnTo>
                      <a:lnTo>
                        <a:pt x="123" y="253"/>
                      </a:lnTo>
                      <a:lnTo>
                        <a:pt x="119" y="255"/>
                      </a:lnTo>
                      <a:lnTo>
                        <a:pt x="113" y="257"/>
                      </a:lnTo>
                      <a:lnTo>
                        <a:pt x="107" y="261"/>
                      </a:lnTo>
                      <a:lnTo>
                        <a:pt x="101" y="265"/>
                      </a:lnTo>
                      <a:lnTo>
                        <a:pt x="94" y="270"/>
                      </a:lnTo>
                      <a:lnTo>
                        <a:pt x="88" y="276"/>
                      </a:lnTo>
                      <a:lnTo>
                        <a:pt x="84" y="281"/>
                      </a:lnTo>
                      <a:lnTo>
                        <a:pt x="83" y="282"/>
                      </a:lnTo>
                      <a:lnTo>
                        <a:pt x="81" y="284"/>
                      </a:lnTo>
                      <a:lnTo>
                        <a:pt x="77" y="287"/>
                      </a:lnTo>
                      <a:lnTo>
                        <a:pt x="71" y="292"/>
                      </a:lnTo>
                      <a:lnTo>
                        <a:pt x="66" y="298"/>
                      </a:lnTo>
                      <a:lnTo>
                        <a:pt x="61" y="304"/>
                      </a:lnTo>
                      <a:lnTo>
                        <a:pt x="57" y="310"/>
                      </a:lnTo>
                      <a:lnTo>
                        <a:pt x="53" y="317"/>
                      </a:lnTo>
                      <a:lnTo>
                        <a:pt x="62" y="317"/>
                      </a:lnTo>
                      <a:lnTo>
                        <a:pt x="59" y="321"/>
                      </a:lnTo>
                      <a:lnTo>
                        <a:pt x="51" y="330"/>
                      </a:lnTo>
                      <a:lnTo>
                        <a:pt x="45" y="345"/>
                      </a:lnTo>
                      <a:lnTo>
                        <a:pt x="44" y="361"/>
                      </a:lnTo>
                      <a:lnTo>
                        <a:pt x="56" y="361"/>
                      </a:lnTo>
                      <a:lnTo>
                        <a:pt x="56" y="379"/>
                      </a:lnTo>
                      <a:lnTo>
                        <a:pt x="62" y="374"/>
                      </a:lnTo>
                      <a:lnTo>
                        <a:pt x="61" y="380"/>
                      </a:lnTo>
                      <a:lnTo>
                        <a:pt x="58" y="393"/>
                      </a:lnTo>
                      <a:lnTo>
                        <a:pt x="57" y="411"/>
                      </a:lnTo>
                      <a:lnTo>
                        <a:pt x="59" y="428"/>
                      </a:lnTo>
                      <a:lnTo>
                        <a:pt x="65" y="428"/>
                      </a:lnTo>
                      <a:lnTo>
                        <a:pt x="65" y="431"/>
                      </a:lnTo>
                      <a:lnTo>
                        <a:pt x="65" y="439"/>
                      </a:lnTo>
                      <a:lnTo>
                        <a:pt x="67" y="453"/>
                      </a:lnTo>
                      <a:lnTo>
                        <a:pt x="71" y="468"/>
                      </a:lnTo>
                      <a:lnTo>
                        <a:pt x="82" y="462"/>
                      </a:lnTo>
                      <a:lnTo>
                        <a:pt x="84" y="510"/>
                      </a:lnTo>
                      <a:lnTo>
                        <a:pt x="93" y="525"/>
                      </a:lnTo>
                      <a:lnTo>
                        <a:pt x="94" y="529"/>
                      </a:lnTo>
                      <a:lnTo>
                        <a:pt x="96" y="538"/>
                      </a:lnTo>
                      <a:lnTo>
                        <a:pt x="99" y="552"/>
                      </a:lnTo>
                      <a:lnTo>
                        <a:pt x="104" y="564"/>
                      </a:lnTo>
                      <a:lnTo>
                        <a:pt x="111" y="562"/>
                      </a:lnTo>
                      <a:lnTo>
                        <a:pt x="112" y="567"/>
                      </a:lnTo>
                      <a:lnTo>
                        <a:pt x="117" y="576"/>
                      </a:lnTo>
                      <a:lnTo>
                        <a:pt x="123" y="587"/>
                      </a:lnTo>
                      <a:lnTo>
                        <a:pt x="131" y="593"/>
                      </a:lnTo>
                      <a:lnTo>
                        <a:pt x="142" y="616"/>
                      </a:lnTo>
                      <a:lnTo>
                        <a:pt x="151" y="610"/>
                      </a:lnTo>
                      <a:lnTo>
                        <a:pt x="152" y="611"/>
                      </a:lnTo>
                      <a:lnTo>
                        <a:pt x="154" y="615"/>
                      </a:lnTo>
                      <a:lnTo>
                        <a:pt x="157" y="620"/>
                      </a:lnTo>
                      <a:lnTo>
                        <a:pt x="162" y="626"/>
                      </a:lnTo>
                      <a:lnTo>
                        <a:pt x="167" y="633"/>
                      </a:lnTo>
                      <a:lnTo>
                        <a:pt x="172" y="639"/>
                      </a:lnTo>
                      <a:lnTo>
                        <a:pt x="177" y="644"/>
                      </a:lnTo>
                      <a:lnTo>
                        <a:pt x="183" y="647"/>
                      </a:lnTo>
                      <a:lnTo>
                        <a:pt x="184" y="653"/>
                      </a:lnTo>
                      <a:lnTo>
                        <a:pt x="189" y="664"/>
                      </a:lnTo>
                      <a:lnTo>
                        <a:pt x="196" y="679"/>
                      </a:lnTo>
                      <a:lnTo>
                        <a:pt x="207" y="693"/>
                      </a:lnTo>
                      <a:lnTo>
                        <a:pt x="211" y="681"/>
                      </a:lnTo>
                      <a:lnTo>
                        <a:pt x="212" y="685"/>
                      </a:lnTo>
                      <a:lnTo>
                        <a:pt x="217" y="695"/>
                      </a:lnTo>
                      <a:lnTo>
                        <a:pt x="227" y="707"/>
                      </a:lnTo>
                      <a:lnTo>
                        <a:pt x="241" y="720"/>
                      </a:lnTo>
                      <a:lnTo>
                        <a:pt x="244" y="723"/>
                      </a:lnTo>
                      <a:lnTo>
                        <a:pt x="250" y="730"/>
                      </a:lnTo>
                      <a:lnTo>
                        <a:pt x="258" y="740"/>
                      </a:lnTo>
                      <a:lnTo>
                        <a:pt x="270" y="746"/>
                      </a:lnTo>
                      <a:lnTo>
                        <a:pt x="271" y="747"/>
                      </a:lnTo>
                      <a:lnTo>
                        <a:pt x="272" y="749"/>
                      </a:lnTo>
                      <a:lnTo>
                        <a:pt x="275" y="754"/>
                      </a:lnTo>
                      <a:lnTo>
                        <a:pt x="280" y="759"/>
                      </a:lnTo>
                      <a:lnTo>
                        <a:pt x="285" y="764"/>
                      </a:lnTo>
                      <a:lnTo>
                        <a:pt x="293" y="770"/>
                      </a:lnTo>
                      <a:lnTo>
                        <a:pt x="300" y="777"/>
                      </a:lnTo>
                      <a:lnTo>
                        <a:pt x="310" y="782"/>
                      </a:lnTo>
                      <a:lnTo>
                        <a:pt x="310" y="790"/>
                      </a:lnTo>
                      <a:lnTo>
                        <a:pt x="309" y="812"/>
                      </a:lnTo>
                      <a:lnTo>
                        <a:pt x="310" y="844"/>
                      </a:lnTo>
                      <a:lnTo>
                        <a:pt x="314" y="878"/>
                      </a:lnTo>
                      <a:lnTo>
                        <a:pt x="313" y="882"/>
                      </a:lnTo>
                      <a:lnTo>
                        <a:pt x="311" y="891"/>
                      </a:lnTo>
                      <a:lnTo>
                        <a:pt x="308" y="906"/>
                      </a:lnTo>
                      <a:lnTo>
                        <a:pt x="306" y="923"/>
                      </a:lnTo>
                      <a:lnTo>
                        <a:pt x="305" y="923"/>
                      </a:lnTo>
                      <a:lnTo>
                        <a:pt x="301" y="923"/>
                      </a:lnTo>
                      <a:lnTo>
                        <a:pt x="295" y="925"/>
                      </a:lnTo>
                      <a:lnTo>
                        <a:pt x="288" y="928"/>
                      </a:lnTo>
                      <a:lnTo>
                        <a:pt x="279" y="934"/>
                      </a:lnTo>
                      <a:lnTo>
                        <a:pt x="271" y="943"/>
                      </a:lnTo>
                      <a:lnTo>
                        <a:pt x="262" y="956"/>
                      </a:lnTo>
                      <a:lnTo>
                        <a:pt x="256" y="974"/>
                      </a:lnTo>
                      <a:lnTo>
                        <a:pt x="258" y="975"/>
                      </a:lnTo>
                      <a:lnTo>
                        <a:pt x="263" y="976"/>
                      </a:lnTo>
                      <a:lnTo>
                        <a:pt x="271" y="976"/>
                      </a:lnTo>
                      <a:lnTo>
                        <a:pt x="277" y="971"/>
                      </a:lnTo>
                      <a:lnTo>
                        <a:pt x="278" y="973"/>
                      </a:lnTo>
                      <a:lnTo>
                        <a:pt x="283" y="976"/>
                      </a:lnTo>
                      <a:lnTo>
                        <a:pt x="291" y="978"/>
                      </a:lnTo>
                      <a:lnTo>
                        <a:pt x="300" y="978"/>
                      </a:lnTo>
                      <a:lnTo>
                        <a:pt x="299" y="980"/>
                      </a:lnTo>
                      <a:lnTo>
                        <a:pt x="295" y="987"/>
                      </a:lnTo>
                      <a:lnTo>
                        <a:pt x="292" y="997"/>
                      </a:lnTo>
                      <a:lnTo>
                        <a:pt x="290" y="1009"/>
                      </a:lnTo>
                      <a:lnTo>
                        <a:pt x="297" y="1020"/>
                      </a:lnTo>
                      <a:lnTo>
                        <a:pt x="311" y="1018"/>
                      </a:lnTo>
                      <a:lnTo>
                        <a:pt x="312" y="1019"/>
                      </a:lnTo>
                      <a:lnTo>
                        <a:pt x="316" y="1020"/>
                      </a:lnTo>
                      <a:lnTo>
                        <a:pt x="322" y="1022"/>
                      </a:lnTo>
                      <a:lnTo>
                        <a:pt x="331" y="1024"/>
                      </a:lnTo>
                      <a:lnTo>
                        <a:pt x="333" y="1021"/>
                      </a:lnTo>
                      <a:lnTo>
                        <a:pt x="340" y="1017"/>
                      </a:lnTo>
                      <a:lnTo>
                        <a:pt x="350" y="1011"/>
                      </a:lnTo>
                      <a:lnTo>
                        <a:pt x="361" y="1003"/>
                      </a:lnTo>
                      <a:lnTo>
                        <a:pt x="374" y="992"/>
                      </a:lnTo>
                      <a:lnTo>
                        <a:pt x="385" y="982"/>
                      </a:lnTo>
                      <a:lnTo>
                        <a:pt x="396" y="971"/>
                      </a:lnTo>
                      <a:lnTo>
                        <a:pt x="403" y="961"/>
                      </a:lnTo>
                      <a:lnTo>
                        <a:pt x="409" y="967"/>
                      </a:lnTo>
                      <a:lnTo>
                        <a:pt x="425" y="941"/>
                      </a:lnTo>
                      <a:lnTo>
                        <a:pt x="439" y="950"/>
                      </a:lnTo>
                      <a:lnTo>
                        <a:pt x="442" y="946"/>
                      </a:lnTo>
                      <a:lnTo>
                        <a:pt x="448" y="933"/>
                      </a:lnTo>
                      <a:lnTo>
                        <a:pt x="455" y="914"/>
                      </a:lnTo>
                      <a:lnTo>
                        <a:pt x="458" y="891"/>
                      </a:lnTo>
                      <a:lnTo>
                        <a:pt x="469" y="895"/>
                      </a:lnTo>
                      <a:lnTo>
                        <a:pt x="470" y="891"/>
                      </a:lnTo>
                      <a:lnTo>
                        <a:pt x="473" y="881"/>
                      </a:lnTo>
                      <a:lnTo>
                        <a:pt x="475" y="866"/>
                      </a:lnTo>
                      <a:lnTo>
                        <a:pt x="476" y="850"/>
                      </a:lnTo>
                      <a:lnTo>
                        <a:pt x="493" y="854"/>
                      </a:lnTo>
                      <a:lnTo>
                        <a:pt x="495" y="849"/>
                      </a:lnTo>
                      <a:lnTo>
                        <a:pt x="500" y="834"/>
                      </a:lnTo>
                      <a:lnTo>
                        <a:pt x="502" y="818"/>
                      </a:lnTo>
                      <a:lnTo>
                        <a:pt x="501" y="802"/>
                      </a:lnTo>
                      <a:lnTo>
                        <a:pt x="514" y="806"/>
                      </a:lnTo>
                      <a:lnTo>
                        <a:pt x="510" y="771"/>
                      </a:lnTo>
                      <a:lnTo>
                        <a:pt x="501" y="740"/>
                      </a:lnTo>
                      <a:lnTo>
                        <a:pt x="488" y="714"/>
                      </a:lnTo>
                      <a:lnTo>
                        <a:pt x="470" y="691"/>
                      </a:lnTo>
                      <a:lnTo>
                        <a:pt x="449" y="674"/>
                      </a:lnTo>
                      <a:lnTo>
                        <a:pt x="424" y="662"/>
                      </a:lnTo>
                      <a:lnTo>
                        <a:pt x="395" y="658"/>
                      </a:lnTo>
                      <a:lnTo>
                        <a:pt x="362" y="660"/>
                      </a:lnTo>
                      <a:lnTo>
                        <a:pt x="354" y="641"/>
                      </a:lnTo>
                      <a:lnTo>
                        <a:pt x="346" y="617"/>
                      </a:lnTo>
                      <a:lnTo>
                        <a:pt x="341" y="589"/>
                      </a:lnTo>
                      <a:lnTo>
                        <a:pt x="339" y="558"/>
                      </a:lnTo>
                      <a:lnTo>
                        <a:pt x="340" y="528"/>
                      </a:lnTo>
                      <a:lnTo>
                        <a:pt x="346" y="499"/>
                      </a:lnTo>
                      <a:lnTo>
                        <a:pt x="357" y="475"/>
                      </a:lnTo>
                      <a:lnTo>
                        <a:pt x="375" y="457"/>
                      </a:lnTo>
                      <a:lnTo>
                        <a:pt x="409" y="412"/>
                      </a:lnTo>
                      <a:lnTo>
                        <a:pt x="433" y="370"/>
                      </a:lnTo>
                      <a:lnTo>
                        <a:pt x="449" y="331"/>
                      </a:lnTo>
                      <a:lnTo>
                        <a:pt x="458" y="296"/>
                      </a:lnTo>
                      <a:lnTo>
                        <a:pt x="460" y="264"/>
                      </a:lnTo>
                      <a:lnTo>
                        <a:pt x="460" y="238"/>
                      </a:lnTo>
                      <a:lnTo>
                        <a:pt x="457" y="217"/>
                      </a:lnTo>
                      <a:lnTo>
                        <a:pt x="452" y="203"/>
                      </a:lnTo>
                      <a:close/>
                    </a:path>
                  </a:pathLst>
                </a:custGeom>
                <a:solidFill>
                  <a:srgbClr val="000000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6089" name="Freeform 249"/>
                <p:cNvSpPr>
                  <a:spLocks/>
                </p:cNvSpPr>
                <p:nvPr/>
              </p:nvSpPr>
              <p:spPr bwMode="auto">
                <a:xfrm>
                  <a:off x="929" y="2614"/>
                  <a:ext cx="333" cy="284"/>
                </a:xfrm>
                <a:custGeom>
                  <a:avLst/>
                  <a:gdLst/>
                  <a:ahLst/>
                  <a:cxnLst>
                    <a:cxn ang="0">
                      <a:pos x="0" y="355"/>
                    </a:cxn>
                    <a:cxn ang="0">
                      <a:pos x="56" y="455"/>
                    </a:cxn>
                    <a:cxn ang="0">
                      <a:pos x="162" y="537"/>
                    </a:cxn>
                    <a:cxn ang="0">
                      <a:pos x="187" y="564"/>
                    </a:cxn>
                    <a:cxn ang="0">
                      <a:pos x="255" y="523"/>
                    </a:cxn>
                    <a:cxn ang="0">
                      <a:pos x="310" y="503"/>
                    </a:cxn>
                    <a:cxn ang="0">
                      <a:pos x="333" y="501"/>
                    </a:cxn>
                    <a:cxn ang="0">
                      <a:pos x="357" y="492"/>
                    </a:cxn>
                    <a:cxn ang="0">
                      <a:pos x="409" y="477"/>
                    </a:cxn>
                    <a:cxn ang="0">
                      <a:pos x="432" y="520"/>
                    </a:cxn>
                    <a:cxn ang="0">
                      <a:pos x="467" y="534"/>
                    </a:cxn>
                    <a:cxn ang="0">
                      <a:pos x="494" y="561"/>
                    </a:cxn>
                    <a:cxn ang="0">
                      <a:pos x="515" y="565"/>
                    </a:cxn>
                    <a:cxn ang="0">
                      <a:pos x="546" y="586"/>
                    </a:cxn>
                    <a:cxn ang="0">
                      <a:pos x="570" y="633"/>
                    </a:cxn>
                    <a:cxn ang="0">
                      <a:pos x="577" y="687"/>
                    </a:cxn>
                    <a:cxn ang="0">
                      <a:pos x="523" y="729"/>
                    </a:cxn>
                    <a:cxn ang="0">
                      <a:pos x="521" y="771"/>
                    </a:cxn>
                    <a:cxn ang="0">
                      <a:pos x="559" y="769"/>
                    </a:cxn>
                    <a:cxn ang="0">
                      <a:pos x="579" y="755"/>
                    </a:cxn>
                    <a:cxn ang="0">
                      <a:pos x="607" y="726"/>
                    </a:cxn>
                    <a:cxn ang="0">
                      <a:pos x="640" y="638"/>
                    </a:cxn>
                    <a:cxn ang="0">
                      <a:pos x="697" y="781"/>
                    </a:cxn>
                    <a:cxn ang="0">
                      <a:pos x="673" y="811"/>
                    </a:cxn>
                    <a:cxn ang="0">
                      <a:pos x="666" y="850"/>
                    </a:cxn>
                    <a:cxn ang="0">
                      <a:pos x="680" y="850"/>
                    </a:cxn>
                    <a:cxn ang="0">
                      <a:pos x="703" y="839"/>
                    </a:cxn>
                    <a:cxn ang="0">
                      <a:pos x="724" y="833"/>
                    </a:cxn>
                    <a:cxn ang="0">
                      <a:pos x="760" y="785"/>
                    </a:cxn>
                    <a:cxn ang="0">
                      <a:pos x="770" y="629"/>
                    </a:cxn>
                    <a:cxn ang="0">
                      <a:pos x="833" y="649"/>
                    </a:cxn>
                    <a:cxn ang="0">
                      <a:pos x="903" y="637"/>
                    </a:cxn>
                    <a:cxn ang="0">
                      <a:pos x="948" y="621"/>
                    </a:cxn>
                    <a:cxn ang="0">
                      <a:pos x="977" y="600"/>
                    </a:cxn>
                    <a:cxn ang="0">
                      <a:pos x="953" y="599"/>
                    </a:cxn>
                    <a:cxn ang="0">
                      <a:pos x="973" y="573"/>
                    </a:cxn>
                    <a:cxn ang="0">
                      <a:pos x="991" y="527"/>
                    </a:cxn>
                    <a:cxn ang="0">
                      <a:pos x="974" y="506"/>
                    </a:cxn>
                    <a:cxn ang="0">
                      <a:pos x="964" y="486"/>
                    </a:cxn>
                    <a:cxn ang="0">
                      <a:pos x="946" y="504"/>
                    </a:cxn>
                    <a:cxn ang="0">
                      <a:pos x="871" y="478"/>
                    </a:cxn>
                    <a:cxn ang="0">
                      <a:pos x="853" y="361"/>
                    </a:cxn>
                    <a:cxn ang="0">
                      <a:pos x="829" y="236"/>
                    </a:cxn>
                    <a:cxn ang="0">
                      <a:pos x="774" y="181"/>
                    </a:cxn>
                    <a:cxn ang="0">
                      <a:pos x="727" y="147"/>
                    </a:cxn>
                    <a:cxn ang="0">
                      <a:pos x="668" y="118"/>
                    </a:cxn>
                    <a:cxn ang="0">
                      <a:pos x="645" y="110"/>
                    </a:cxn>
                    <a:cxn ang="0">
                      <a:pos x="589" y="100"/>
                    </a:cxn>
                    <a:cxn ang="0">
                      <a:pos x="498" y="97"/>
                    </a:cxn>
                    <a:cxn ang="0">
                      <a:pos x="402" y="95"/>
                    </a:cxn>
                    <a:cxn ang="0">
                      <a:pos x="322" y="97"/>
                    </a:cxn>
                    <a:cxn ang="0">
                      <a:pos x="222" y="86"/>
                    </a:cxn>
                    <a:cxn ang="0">
                      <a:pos x="151" y="47"/>
                    </a:cxn>
                    <a:cxn ang="0">
                      <a:pos x="118" y="14"/>
                    </a:cxn>
                    <a:cxn ang="0">
                      <a:pos x="94" y="167"/>
                    </a:cxn>
                  </a:cxnLst>
                  <a:rect l="0" t="0" r="r" b="b"/>
                  <a:pathLst>
                    <a:path w="998" h="850">
                      <a:moveTo>
                        <a:pt x="36" y="254"/>
                      </a:moveTo>
                      <a:lnTo>
                        <a:pt x="18" y="272"/>
                      </a:lnTo>
                      <a:lnTo>
                        <a:pt x="7" y="296"/>
                      </a:lnTo>
                      <a:lnTo>
                        <a:pt x="1" y="325"/>
                      </a:lnTo>
                      <a:lnTo>
                        <a:pt x="0" y="355"/>
                      </a:lnTo>
                      <a:lnTo>
                        <a:pt x="2" y="386"/>
                      </a:lnTo>
                      <a:lnTo>
                        <a:pt x="7" y="414"/>
                      </a:lnTo>
                      <a:lnTo>
                        <a:pt x="15" y="438"/>
                      </a:lnTo>
                      <a:lnTo>
                        <a:pt x="23" y="457"/>
                      </a:lnTo>
                      <a:lnTo>
                        <a:pt x="56" y="455"/>
                      </a:lnTo>
                      <a:lnTo>
                        <a:pt x="85" y="459"/>
                      </a:lnTo>
                      <a:lnTo>
                        <a:pt x="110" y="471"/>
                      </a:lnTo>
                      <a:lnTo>
                        <a:pt x="131" y="488"/>
                      </a:lnTo>
                      <a:lnTo>
                        <a:pt x="149" y="511"/>
                      </a:lnTo>
                      <a:lnTo>
                        <a:pt x="162" y="537"/>
                      </a:lnTo>
                      <a:lnTo>
                        <a:pt x="171" y="568"/>
                      </a:lnTo>
                      <a:lnTo>
                        <a:pt x="175" y="603"/>
                      </a:lnTo>
                      <a:lnTo>
                        <a:pt x="177" y="597"/>
                      </a:lnTo>
                      <a:lnTo>
                        <a:pt x="182" y="583"/>
                      </a:lnTo>
                      <a:lnTo>
                        <a:pt x="187" y="564"/>
                      </a:lnTo>
                      <a:lnTo>
                        <a:pt x="188" y="547"/>
                      </a:lnTo>
                      <a:lnTo>
                        <a:pt x="199" y="550"/>
                      </a:lnTo>
                      <a:lnTo>
                        <a:pt x="203" y="536"/>
                      </a:lnTo>
                      <a:lnTo>
                        <a:pt x="233" y="551"/>
                      </a:lnTo>
                      <a:lnTo>
                        <a:pt x="255" y="523"/>
                      </a:lnTo>
                      <a:lnTo>
                        <a:pt x="266" y="531"/>
                      </a:lnTo>
                      <a:lnTo>
                        <a:pt x="282" y="513"/>
                      </a:lnTo>
                      <a:lnTo>
                        <a:pt x="298" y="519"/>
                      </a:lnTo>
                      <a:lnTo>
                        <a:pt x="309" y="502"/>
                      </a:lnTo>
                      <a:lnTo>
                        <a:pt x="310" y="503"/>
                      </a:lnTo>
                      <a:lnTo>
                        <a:pt x="313" y="504"/>
                      </a:lnTo>
                      <a:lnTo>
                        <a:pt x="318" y="504"/>
                      </a:lnTo>
                      <a:lnTo>
                        <a:pt x="326" y="503"/>
                      </a:lnTo>
                      <a:lnTo>
                        <a:pt x="328" y="503"/>
                      </a:lnTo>
                      <a:lnTo>
                        <a:pt x="333" y="501"/>
                      </a:lnTo>
                      <a:lnTo>
                        <a:pt x="337" y="498"/>
                      </a:lnTo>
                      <a:lnTo>
                        <a:pt x="341" y="492"/>
                      </a:lnTo>
                      <a:lnTo>
                        <a:pt x="343" y="492"/>
                      </a:lnTo>
                      <a:lnTo>
                        <a:pt x="348" y="492"/>
                      </a:lnTo>
                      <a:lnTo>
                        <a:pt x="357" y="492"/>
                      </a:lnTo>
                      <a:lnTo>
                        <a:pt x="367" y="491"/>
                      </a:lnTo>
                      <a:lnTo>
                        <a:pt x="379" y="490"/>
                      </a:lnTo>
                      <a:lnTo>
                        <a:pt x="389" y="486"/>
                      </a:lnTo>
                      <a:lnTo>
                        <a:pt x="400" y="482"/>
                      </a:lnTo>
                      <a:lnTo>
                        <a:pt x="409" y="477"/>
                      </a:lnTo>
                      <a:lnTo>
                        <a:pt x="410" y="479"/>
                      </a:lnTo>
                      <a:lnTo>
                        <a:pt x="413" y="486"/>
                      </a:lnTo>
                      <a:lnTo>
                        <a:pt x="418" y="496"/>
                      </a:lnTo>
                      <a:lnTo>
                        <a:pt x="424" y="508"/>
                      </a:lnTo>
                      <a:lnTo>
                        <a:pt x="432" y="520"/>
                      </a:lnTo>
                      <a:lnTo>
                        <a:pt x="441" y="533"/>
                      </a:lnTo>
                      <a:lnTo>
                        <a:pt x="450" y="543"/>
                      </a:lnTo>
                      <a:lnTo>
                        <a:pt x="461" y="552"/>
                      </a:lnTo>
                      <a:lnTo>
                        <a:pt x="466" y="533"/>
                      </a:lnTo>
                      <a:lnTo>
                        <a:pt x="467" y="534"/>
                      </a:lnTo>
                      <a:lnTo>
                        <a:pt x="470" y="538"/>
                      </a:lnTo>
                      <a:lnTo>
                        <a:pt x="474" y="542"/>
                      </a:lnTo>
                      <a:lnTo>
                        <a:pt x="481" y="548"/>
                      </a:lnTo>
                      <a:lnTo>
                        <a:pt x="487" y="555"/>
                      </a:lnTo>
                      <a:lnTo>
                        <a:pt x="494" y="561"/>
                      </a:lnTo>
                      <a:lnTo>
                        <a:pt x="502" y="567"/>
                      </a:lnTo>
                      <a:lnTo>
                        <a:pt x="509" y="572"/>
                      </a:lnTo>
                      <a:lnTo>
                        <a:pt x="512" y="562"/>
                      </a:lnTo>
                      <a:lnTo>
                        <a:pt x="513" y="563"/>
                      </a:lnTo>
                      <a:lnTo>
                        <a:pt x="515" y="565"/>
                      </a:lnTo>
                      <a:lnTo>
                        <a:pt x="519" y="569"/>
                      </a:lnTo>
                      <a:lnTo>
                        <a:pt x="525" y="574"/>
                      </a:lnTo>
                      <a:lnTo>
                        <a:pt x="531" y="579"/>
                      </a:lnTo>
                      <a:lnTo>
                        <a:pt x="538" y="583"/>
                      </a:lnTo>
                      <a:lnTo>
                        <a:pt x="546" y="586"/>
                      </a:lnTo>
                      <a:lnTo>
                        <a:pt x="553" y="588"/>
                      </a:lnTo>
                      <a:lnTo>
                        <a:pt x="557" y="622"/>
                      </a:lnTo>
                      <a:lnTo>
                        <a:pt x="564" y="617"/>
                      </a:lnTo>
                      <a:lnTo>
                        <a:pt x="566" y="622"/>
                      </a:lnTo>
                      <a:lnTo>
                        <a:pt x="570" y="633"/>
                      </a:lnTo>
                      <a:lnTo>
                        <a:pt x="576" y="647"/>
                      </a:lnTo>
                      <a:lnTo>
                        <a:pt x="585" y="659"/>
                      </a:lnTo>
                      <a:lnTo>
                        <a:pt x="583" y="681"/>
                      </a:lnTo>
                      <a:lnTo>
                        <a:pt x="581" y="683"/>
                      </a:lnTo>
                      <a:lnTo>
                        <a:pt x="577" y="687"/>
                      </a:lnTo>
                      <a:lnTo>
                        <a:pt x="569" y="693"/>
                      </a:lnTo>
                      <a:lnTo>
                        <a:pt x="559" y="702"/>
                      </a:lnTo>
                      <a:lnTo>
                        <a:pt x="548" y="711"/>
                      </a:lnTo>
                      <a:lnTo>
                        <a:pt x="535" y="721"/>
                      </a:lnTo>
                      <a:lnTo>
                        <a:pt x="523" y="729"/>
                      </a:lnTo>
                      <a:lnTo>
                        <a:pt x="509" y="737"/>
                      </a:lnTo>
                      <a:lnTo>
                        <a:pt x="509" y="764"/>
                      </a:lnTo>
                      <a:lnTo>
                        <a:pt x="515" y="767"/>
                      </a:lnTo>
                      <a:lnTo>
                        <a:pt x="516" y="768"/>
                      </a:lnTo>
                      <a:lnTo>
                        <a:pt x="521" y="771"/>
                      </a:lnTo>
                      <a:lnTo>
                        <a:pt x="527" y="773"/>
                      </a:lnTo>
                      <a:lnTo>
                        <a:pt x="535" y="771"/>
                      </a:lnTo>
                      <a:lnTo>
                        <a:pt x="546" y="764"/>
                      </a:lnTo>
                      <a:lnTo>
                        <a:pt x="547" y="769"/>
                      </a:lnTo>
                      <a:lnTo>
                        <a:pt x="559" y="769"/>
                      </a:lnTo>
                      <a:lnTo>
                        <a:pt x="560" y="769"/>
                      </a:lnTo>
                      <a:lnTo>
                        <a:pt x="564" y="767"/>
                      </a:lnTo>
                      <a:lnTo>
                        <a:pt x="568" y="764"/>
                      </a:lnTo>
                      <a:lnTo>
                        <a:pt x="573" y="761"/>
                      </a:lnTo>
                      <a:lnTo>
                        <a:pt x="579" y="755"/>
                      </a:lnTo>
                      <a:lnTo>
                        <a:pt x="586" y="749"/>
                      </a:lnTo>
                      <a:lnTo>
                        <a:pt x="592" y="741"/>
                      </a:lnTo>
                      <a:lnTo>
                        <a:pt x="598" y="731"/>
                      </a:lnTo>
                      <a:lnTo>
                        <a:pt x="602" y="731"/>
                      </a:lnTo>
                      <a:lnTo>
                        <a:pt x="607" y="726"/>
                      </a:lnTo>
                      <a:lnTo>
                        <a:pt x="616" y="713"/>
                      </a:lnTo>
                      <a:lnTo>
                        <a:pt x="627" y="697"/>
                      </a:lnTo>
                      <a:lnTo>
                        <a:pt x="633" y="678"/>
                      </a:lnTo>
                      <a:lnTo>
                        <a:pt x="639" y="675"/>
                      </a:lnTo>
                      <a:lnTo>
                        <a:pt x="640" y="638"/>
                      </a:lnTo>
                      <a:lnTo>
                        <a:pt x="657" y="643"/>
                      </a:lnTo>
                      <a:lnTo>
                        <a:pt x="697" y="688"/>
                      </a:lnTo>
                      <a:lnTo>
                        <a:pt x="704" y="723"/>
                      </a:lnTo>
                      <a:lnTo>
                        <a:pt x="698" y="780"/>
                      </a:lnTo>
                      <a:lnTo>
                        <a:pt x="697" y="781"/>
                      </a:lnTo>
                      <a:lnTo>
                        <a:pt x="695" y="785"/>
                      </a:lnTo>
                      <a:lnTo>
                        <a:pt x="692" y="790"/>
                      </a:lnTo>
                      <a:lnTo>
                        <a:pt x="686" y="796"/>
                      </a:lnTo>
                      <a:lnTo>
                        <a:pt x="680" y="804"/>
                      </a:lnTo>
                      <a:lnTo>
                        <a:pt x="673" y="811"/>
                      </a:lnTo>
                      <a:lnTo>
                        <a:pt x="665" y="817"/>
                      </a:lnTo>
                      <a:lnTo>
                        <a:pt x="656" y="824"/>
                      </a:lnTo>
                      <a:lnTo>
                        <a:pt x="654" y="840"/>
                      </a:lnTo>
                      <a:lnTo>
                        <a:pt x="660" y="842"/>
                      </a:lnTo>
                      <a:lnTo>
                        <a:pt x="666" y="850"/>
                      </a:lnTo>
                      <a:lnTo>
                        <a:pt x="667" y="850"/>
                      </a:lnTo>
                      <a:lnTo>
                        <a:pt x="668" y="850"/>
                      </a:lnTo>
                      <a:lnTo>
                        <a:pt x="672" y="850"/>
                      </a:lnTo>
                      <a:lnTo>
                        <a:pt x="676" y="850"/>
                      </a:lnTo>
                      <a:lnTo>
                        <a:pt x="680" y="850"/>
                      </a:lnTo>
                      <a:lnTo>
                        <a:pt x="685" y="850"/>
                      </a:lnTo>
                      <a:lnTo>
                        <a:pt x="692" y="849"/>
                      </a:lnTo>
                      <a:lnTo>
                        <a:pt x="698" y="848"/>
                      </a:lnTo>
                      <a:lnTo>
                        <a:pt x="702" y="839"/>
                      </a:lnTo>
                      <a:lnTo>
                        <a:pt x="703" y="839"/>
                      </a:lnTo>
                      <a:lnTo>
                        <a:pt x="707" y="840"/>
                      </a:lnTo>
                      <a:lnTo>
                        <a:pt x="712" y="840"/>
                      </a:lnTo>
                      <a:lnTo>
                        <a:pt x="718" y="839"/>
                      </a:lnTo>
                      <a:lnTo>
                        <a:pt x="720" y="837"/>
                      </a:lnTo>
                      <a:lnTo>
                        <a:pt x="724" y="833"/>
                      </a:lnTo>
                      <a:lnTo>
                        <a:pt x="730" y="826"/>
                      </a:lnTo>
                      <a:lnTo>
                        <a:pt x="738" y="816"/>
                      </a:lnTo>
                      <a:lnTo>
                        <a:pt x="746" y="806"/>
                      </a:lnTo>
                      <a:lnTo>
                        <a:pt x="753" y="795"/>
                      </a:lnTo>
                      <a:lnTo>
                        <a:pt x="760" y="785"/>
                      </a:lnTo>
                      <a:lnTo>
                        <a:pt x="764" y="775"/>
                      </a:lnTo>
                      <a:lnTo>
                        <a:pt x="760" y="741"/>
                      </a:lnTo>
                      <a:lnTo>
                        <a:pt x="785" y="675"/>
                      </a:lnTo>
                      <a:lnTo>
                        <a:pt x="787" y="654"/>
                      </a:lnTo>
                      <a:lnTo>
                        <a:pt x="770" y="629"/>
                      </a:lnTo>
                      <a:lnTo>
                        <a:pt x="787" y="634"/>
                      </a:lnTo>
                      <a:lnTo>
                        <a:pt x="790" y="636"/>
                      </a:lnTo>
                      <a:lnTo>
                        <a:pt x="801" y="640"/>
                      </a:lnTo>
                      <a:lnTo>
                        <a:pt x="815" y="645"/>
                      </a:lnTo>
                      <a:lnTo>
                        <a:pt x="833" y="649"/>
                      </a:lnTo>
                      <a:lnTo>
                        <a:pt x="853" y="654"/>
                      </a:lnTo>
                      <a:lnTo>
                        <a:pt x="875" y="654"/>
                      </a:lnTo>
                      <a:lnTo>
                        <a:pt x="896" y="650"/>
                      </a:lnTo>
                      <a:lnTo>
                        <a:pt x="916" y="641"/>
                      </a:lnTo>
                      <a:lnTo>
                        <a:pt x="903" y="637"/>
                      </a:lnTo>
                      <a:lnTo>
                        <a:pt x="905" y="636"/>
                      </a:lnTo>
                      <a:lnTo>
                        <a:pt x="912" y="634"/>
                      </a:lnTo>
                      <a:lnTo>
                        <a:pt x="922" y="630"/>
                      </a:lnTo>
                      <a:lnTo>
                        <a:pt x="935" y="626"/>
                      </a:lnTo>
                      <a:lnTo>
                        <a:pt x="948" y="621"/>
                      </a:lnTo>
                      <a:lnTo>
                        <a:pt x="960" y="615"/>
                      </a:lnTo>
                      <a:lnTo>
                        <a:pt x="972" y="607"/>
                      </a:lnTo>
                      <a:lnTo>
                        <a:pt x="980" y="599"/>
                      </a:lnTo>
                      <a:lnTo>
                        <a:pt x="979" y="599"/>
                      </a:lnTo>
                      <a:lnTo>
                        <a:pt x="977" y="600"/>
                      </a:lnTo>
                      <a:lnTo>
                        <a:pt x="974" y="600"/>
                      </a:lnTo>
                      <a:lnTo>
                        <a:pt x="970" y="600"/>
                      </a:lnTo>
                      <a:lnTo>
                        <a:pt x="964" y="601"/>
                      </a:lnTo>
                      <a:lnTo>
                        <a:pt x="958" y="600"/>
                      </a:lnTo>
                      <a:lnTo>
                        <a:pt x="953" y="599"/>
                      </a:lnTo>
                      <a:lnTo>
                        <a:pt x="947" y="598"/>
                      </a:lnTo>
                      <a:lnTo>
                        <a:pt x="949" y="596"/>
                      </a:lnTo>
                      <a:lnTo>
                        <a:pt x="955" y="590"/>
                      </a:lnTo>
                      <a:lnTo>
                        <a:pt x="963" y="583"/>
                      </a:lnTo>
                      <a:lnTo>
                        <a:pt x="973" y="573"/>
                      </a:lnTo>
                      <a:lnTo>
                        <a:pt x="981" y="562"/>
                      </a:lnTo>
                      <a:lnTo>
                        <a:pt x="990" y="550"/>
                      </a:lnTo>
                      <a:lnTo>
                        <a:pt x="996" y="536"/>
                      </a:lnTo>
                      <a:lnTo>
                        <a:pt x="998" y="523"/>
                      </a:lnTo>
                      <a:lnTo>
                        <a:pt x="991" y="527"/>
                      </a:lnTo>
                      <a:lnTo>
                        <a:pt x="992" y="525"/>
                      </a:lnTo>
                      <a:lnTo>
                        <a:pt x="992" y="519"/>
                      </a:lnTo>
                      <a:lnTo>
                        <a:pt x="991" y="511"/>
                      </a:lnTo>
                      <a:lnTo>
                        <a:pt x="983" y="501"/>
                      </a:lnTo>
                      <a:lnTo>
                        <a:pt x="974" y="506"/>
                      </a:lnTo>
                      <a:lnTo>
                        <a:pt x="974" y="503"/>
                      </a:lnTo>
                      <a:lnTo>
                        <a:pt x="974" y="497"/>
                      </a:lnTo>
                      <a:lnTo>
                        <a:pt x="971" y="490"/>
                      </a:lnTo>
                      <a:lnTo>
                        <a:pt x="964" y="485"/>
                      </a:lnTo>
                      <a:lnTo>
                        <a:pt x="964" y="486"/>
                      </a:lnTo>
                      <a:lnTo>
                        <a:pt x="962" y="489"/>
                      </a:lnTo>
                      <a:lnTo>
                        <a:pt x="960" y="492"/>
                      </a:lnTo>
                      <a:lnTo>
                        <a:pt x="956" y="495"/>
                      </a:lnTo>
                      <a:lnTo>
                        <a:pt x="952" y="500"/>
                      </a:lnTo>
                      <a:lnTo>
                        <a:pt x="946" y="504"/>
                      </a:lnTo>
                      <a:lnTo>
                        <a:pt x="938" y="510"/>
                      </a:lnTo>
                      <a:lnTo>
                        <a:pt x="930" y="514"/>
                      </a:lnTo>
                      <a:lnTo>
                        <a:pt x="891" y="514"/>
                      </a:lnTo>
                      <a:lnTo>
                        <a:pt x="873" y="499"/>
                      </a:lnTo>
                      <a:lnTo>
                        <a:pt x="871" y="478"/>
                      </a:lnTo>
                      <a:lnTo>
                        <a:pt x="867" y="443"/>
                      </a:lnTo>
                      <a:lnTo>
                        <a:pt x="861" y="437"/>
                      </a:lnTo>
                      <a:lnTo>
                        <a:pt x="859" y="383"/>
                      </a:lnTo>
                      <a:lnTo>
                        <a:pt x="852" y="376"/>
                      </a:lnTo>
                      <a:lnTo>
                        <a:pt x="853" y="361"/>
                      </a:lnTo>
                      <a:lnTo>
                        <a:pt x="853" y="327"/>
                      </a:lnTo>
                      <a:lnTo>
                        <a:pt x="849" y="287"/>
                      </a:lnTo>
                      <a:lnTo>
                        <a:pt x="836" y="255"/>
                      </a:lnTo>
                      <a:lnTo>
                        <a:pt x="834" y="246"/>
                      </a:lnTo>
                      <a:lnTo>
                        <a:pt x="829" y="236"/>
                      </a:lnTo>
                      <a:lnTo>
                        <a:pt x="822" y="225"/>
                      </a:lnTo>
                      <a:lnTo>
                        <a:pt x="812" y="213"/>
                      </a:lnTo>
                      <a:lnTo>
                        <a:pt x="802" y="202"/>
                      </a:lnTo>
                      <a:lnTo>
                        <a:pt x="789" y="191"/>
                      </a:lnTo>
                      <a:lnTo>
                        <a:pt x="774" y="181"/>
                      </a:lnTo>
                      <a:lnTo>
                        <a:pt x="760" y="172"/>
                      </a:lnTo>
                      <a:lnTo>
                        <a:pt x="758" y="170"/>
                      </a:lnTo>
                      <a:lnTo>
                        <a:pt x="750" y="165"/>
                      </a:lnTo>
                      <a:lnTo>
                        <a:pt x="740" y="157"/>
                      </a:lnTo>
                      <a:lnTo>
                        <a:pt x="727" y="147"/>
                      </a:lnTo>
                      <a:lnTo>
                        <a:pt x="714" y="138"/>
                      </a:lnTo>
                      <a:lnTo>
                        <a:pt x="698" y="128"/>
                      </a:lnTo>
                      <a:lnTo>
                        <a:pt x="683" y="122"/>
                      </a:lnTo>
                      <a:lnTo>
                        <a:pt x="670" y="118"/>
                      </a:lnTo>
                      <a:lnTo>
                        <a:pt x="668" y="118"/>
                      </a:lnTo>
                      <a:lnTo>
                        <a:pt x="666" y="117"/>
                      </a:lnTo>
                      <a:lnTo>
                        <a:pt x="663" y="116"/>
                      </a:lnTo>
                      <a:lnTo>
                        <a:pt x="659" y="114"/>
                      </a:lnTo>
                      <a:lnTo>
                        <a:pt x="653" y="113"/>
                      </a:lnTo>
                      <a:lnTo>
                        <a:pt x="645" y="110"/>
                      </a:lnTo>
                      <a:lnTo>
                        <a:pt x="637" y="108"/>
                      </a:lnTo>
                      <a:lnTo>
                        <a:pt x="627" y="105"/>
                      </a:lnTo>
                      <a:lnTo>
                        <a:pt x="615" y="103"/>
                      </a:lnTo>
                      <a:lnTo>
                        <a:pt x="602" y="102"/>
                      </a:lnTo>
                      <a:lnTo>
                        <a:pt x="589" y="100"/>
                      </a:lnTo>
                      <a:lnTo>
                        <a:pt x="573" y="98"/>
                      </a:lnTo>
                      <a:lnTo>
                        <a:pt x="556" y="97"/>
                      </a:lnTo>
                      <a:lnTo>
                        <a:pt x="538" y="97"/>
                      </a:lnTo>
                      <a:lnTo>
                        <a:pt x="519" y="97"/>
                      </a:lnTo>
                      <a:lnTo>
                        <a:pt x="498" y="97"/>
                      </a:lnTo>
                      <a:lnTo>
                        <a:pt x="488" y="97"/>
                      </a:lnTo>
                      <a:lnTo>
                        <a:pt x="471" y="97"/>
                      </a:lnTo>
                      <a:lnTo>
                        <a:pt x="450" y="96"/>
                      </a:lnTo>
                      <a:lnTo>
                        <a:pt x="426" y="96"/>
                      </a:lnTo>
                      <a:lnTo>
                        <a:pt x="402" y="95"/>
                      </a:lnTo>
                      <a:lnTo>
                        <a:pt x="380" y="95"/>
                      </a:lnTo>
                      <a:lnTo>
                        <a:pt x="361" y="95"/>
                      </a:lnTo>
                      <a:lnTo>
                        <a:pt x="348" y="96"/>
                      </a:lnTo>
                      <a:lnTo>
                        <a:pt x="337" y="97"/>
                      </a:lnTo>
                      <a:lnTo>
                        <a:pt x="322" y="97"/>
                      </a:lnTo>
                      <a:lnTo>
                        <a:pt x="304" y="96"/>
                      </a:lnTo>
                      <a:lnTo>
                        <a:pt x="284" y="94"/>
                      </a:lnTo>
                      <a:lnTo>
                        <a:pt x="264" y="92"/>
                      </a:lnTo>
                      <a:lnTo>
                        <a:pt x="243" y="89"/>
                      </a:lnTo>
                      <a:lnTo>
                        <a:pt x="222" y="86"/>
                      </a:lnTo>
                      <a:lnTo>
                        <a:pt x="204" y="83"/>
                      </a:lnTo>
                      <a:lnTo>
                        <a:pt x="187" y="79"/>
                      </a:lnTo>
                      <a:lnTo>
                        <a:pt x="173" y="71"/>
                      </a:lnTo>
                      <a:lnTo>
                        <a:pt x="161" y="60"/>
                      </a:lnTo>
                      <a:lnTo>
                        <a:pt x="151" y="47"/>
                      </a:lnTo>
                      <a:lnTo>
                        <a:pt x="142" y="35"/>
                      </a:lnTo>
                      <a:lnTo>
                        <a:pt x="132" y="22"/>
                      </a:lnTo>
                      <a:lnTo>
                        <a:pt x="123" y="11"/>
                      </a:lnTo>
                      <a:lnTo>
                        <a:pt x="113" y="0"/>
                      </a:lnTo>
                      <a:lnTo>
                        <a:pt x="118" y="14"/>
                      </a:lnTo>
                      <a:lnTo>
                        <a:pt x="121" y="35"/>
                      </a:lnTo>
                      <a:lnTo>
                        <a:pt x="121" y="61"/>
                      </a:lnTo>
                      <a:lnTo>
                        <a:pt x="119" y="93"/>
                      </a:lnTo>
                      <a:lnTo>
                        <a:pt x="110" y="128"/>
                      </a:lnTo>
                      <a:lnTo>
                        <a:pt x="94" y="167"/>
                      </a:lnTo>
                      <a:lnTo>
                        <a:pt x="70" y="209"/>
                      </a:lnTo>
                      <a:lnTo>
                        <a:pt x="36" y="254"/>
                      </a:lnTo>
                      <a:close/>
                    </a:path>
                  </a:pathLst>
                </a:custGeom>
                <a:solidFill>
                  <a:srgbClr val="000000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6090" name="Freeform 250"/>
                <p:cNvSpPr>
                  <a:spLocks/>
                </p:cNvSpPr>
                <p:nvPr/>
              </p:nvSpPr>
              <p:spPr bwMode="auto">
                <a:xfrm>
                  <a:off x="850" y="2601"/>
                  <a:ext cx="133" cy="282"/>
                </a:xfrm>
                <a:custGeom>
                  <a:avLst/>
                  <a:gdLst/>
                  <a:ahLst/>
                  <a:cxnLst>
                    <a:cxn ang="0">
                      <a:pos x="384" y="684"/>
                    </a:cxn>
                    <a:cxn ang="0">
                      <a:pos x="362" y="723"/>
                    </a:cxn>
                    <a:cxn ang="0">
                      <a:pos x="335" y="776"/>
                    </a:cxn>
                    <a:cxn ang="0">
                      <a:pos x="287" y="806"/>
                    </a:cxn>
                    <a:cxn ang="0">
                      <a:pos x="240" y="845"/>
                    </a:cxn>
                    <a:cxn ang="0">
                      <a:pos x="220" y="841"/>
                    </a:cxn>
                    <a:cxn ang="0">
                      <a:pos x="204" y="819"/>
                    </a:cxn>
                    <a:cxn ang="0">
                      <a:pos x="211" y="803"/>
                    </a:cxn>
                    <a:cxn ang="0">
                      <a:pos x="184" y="801"/>
                    </a:cxn>
                    <a:cxn ang="0">
                      <a:pos x="188" y="780"/>
                    </a:cxn>
                    <a:cxn ang="0">
                      <a:pos x="215" y="764"/>
                    </a:cxn>
                    <a:cxn ang="0">
                      <a:pos x="223" y="705"/>
                    </a:cxn>
                    <a:cxn ang="0">
                      <a:pos x="211" y="608"/>
                    </a:cxn>
                    <a:cxn ang="0">
                      <a:pos x="185" y="582"/>
                    </a:cxn>
                    <a:cxn ang="0">
                      <a:pos x="160" y="558"/>
                    </a:cxn>
                    <a:cxn ang="0">
                      <a:pos x="131" y="517"/>
                    </a:cxn>
                    <a:cxn ang="0">
                      <a:pos x="106" y="485"/>
                    </a:cxn>
                    <a:cxn ang="0">
                      <a:pos x="69" y="454"/>
                    </a:cxn>
                    <a:cxn ang="0">
                      <a:pos x="42" y="404"/>
                    </a:cxn>
                    <a:cxn ang="0">
                      <a:pos x="26" y="367"/>
                    </a:cxn>
                    <a:cxn ang="0">
                      <a:pos x="2" y="298"/>
                    </a:cxn>
                    <a:cxn ang="0">
                      <a:pos x="14" y="235"/>
                    </a:cxn>
                    <a:cxn ang="0">
                      <a:pos x="45" y="225"/>
                    </a:cxn>
                    <a:cxn ang="0">
                      <a:pos x="85" y="207"/>
                    </a:cxn>
                    <a:cxn ang="0">
                      <a:pos x="115" y="200"/>
                    </a:cxn>
                    <a:cxn ang="0">
                      <a:pos x="142" y="177"/>
                    </a:cxn>
                    <a:cxn ang="0">
                      <a:pos x="163" y="176"/>
                    </a:cxn>
                    <a:cxn ang="0">
                      <a:pos x="211" y="140"/>
                    </a:cxn>
                    <a:cxn ang="0">
                      <a:pos x="235" y="126"/>
                    </a:cxn>
                    <a:cxn ang="0">
                      <a:pos x="253" y="80"/>
                    </a:cxn>
                    <a:cxn ang="0">
                      <a:pos x="262" y="42"/>
                    </a:cxn>
                    <a:cxn ang="0">
                      <a:pos x="290" y="1"/>
                    </a:cxn>
                    <a:cxn ang="0">
                      <a:pos x="312" y="22"/>
                    </a:cxn>
                    <a:cxn ang="0">
                      <a:pos x="336" y="116"/>
                    </a:cxn>
                    <a:cxn ang="0">
                      <a:pos x="318" y="162"/>
                    </a:cxn>
                    <a:cxn ang="0">
                      <a:pos x="308" y="135"/>
                    </a:cxn>
                    <a:cxn ang="0">
                      <a:pos x="297" y="209"/>
                    </a:cxn>
                    <a:cxn ang="0">
                      <a:pos x="281" y="254"/>
                    </a:cxn>
                    <a:cxn ang="0">
                      <a:pos x="257" y="289"/>
                    </a:cxn>
                    <a:cxn ang="0">
                      <a:pos x="235" y="301"/>
                    </a:cxn>
                    <a:cxn ang="0">
                      <a:pos x="216" y="302"/>
                    </a:cxn>
                    <a:cxn ang="0">
                      <a:pos x="178" y="298"/>
                    </a:cxn>
                    <a:cxn ang="0">
                      <a:pos x="161" y="366"/>
                    </a:cxn>
                    <a:cxn ang="0">
                      <a:pos x="174" y="415"/>
                    </a:cxn>
                    <a:cxn ang="0">
                      <a:pos x="193" y="445"/>
                    </a:cxn>
                    <a:cxn ang="0">
                      <a:pos x="218" y="473"/>
                    </a:cxn>
                    <a:cxn ang="0">
                      <a:pos x="237" y="514"/>
                    </a:cxn>
                    <a:cxn ang="0">
                      <a:pos x="265" y="548"/>
                    </a:cxn>
                    <a:cxn ang="0">
                      <a:pos x="304" y="558"/>
                    </a:cxn>
                    <a:cxn ang="0">
                      <a:pos x="337" y="551"/>
                    </a:cxn>
                    <a:cxn ang="0">
                      <a:pos x="352" y="564"/>
                    </a:cxn>
                    <a:cxn ang="0">
                      <a:pos x="371" y="551"/>
                    </a:cxn>
                    <a:cxn ang="0">
                      <a:pos x="401" y="631"/>
                    </a:cxn>
                  </a:cxnLst>
                  <a:rect l="0" t="0" r="r" b="b"/>
                  <a:pathLst>
                    <a:path w="401" h="846">
                      <a:moveTo>
                        <a:pt x="391" y="629"/>
                      </a:moveTo>
                      <a:lnTo>
                        <a:pt x="389" y="645"/>
                      </a:lnTo>
                      <a:lnTo>
                        <a:pt x="387" y="663"/>
                      </a:lnTo>
                      <a:lnTo>
                        <a:pt x="385" y="678"/>
                      </a:lnTo>
                      <a:lnTo>
                        <a:pt x="384" y="684"/>
                      </a:lnTo>
                      <a:lnTo>
                        <a:pt x="369" y="679"/>
                      </a:lnTo>
                      <a:lnTo>
                        <a:pt x="368" y="695"/>
                      </a:lnTo>
                      <a:lnTo>
                        <a:pt x="366" y="708"/>
                      </a:lnTo>
                      <a:lnTo>
                        <a:pt x="363" y="719"/>
                      </a:lnTo>
                      <a:lnTo>
                        <a:pt x="362" y="723"/>
                      </a:lnTo>
                      <a:lnTo>
                        <a:pt x="351" y="719"/>
                      </a:lnTo>
                      <a:lnTo>
                        <a:pt x="349" y="741"/>
                      </a:lnTo>
                      <a:lnTo>
                        <a:pt x="343" y="759"/>
                      </a:lnTo>
                      <a:lnTo>
                        <a:pt x="338" y="771"/>
                      </a:lnTo>
                      <a:lnTo>
                        <a:pt x="335" y="776"/>
                      </a:lnTo>
                      <a:lnTo>
                        <a:pt x="323" y="766"/>
                      </a:lnTo>
                      <a:lnTo>
                        <a:pt x="308" y="791"/>
                      </a:lnTo>
                      <a:lnTo>
                        <a:pt x="303" y="785"/>
                      </a:lnTo>
                      <a:lnTo>
                        <a:pt x="297" y="795"/>
                      </a:lnTo>
                      <a:lnTo>
                        <a:pt x="287" y="806"/>
                      </a:lnTo>
                      <a:lnTo>
                        <a:pt x="277" y="815"/>
                      </a:lnTo>
                      <a:lnTo>
                        <a:pt x="265" y="825"/>
                      </a:lnTo>
                      <a:lnTo>
                        <a:pt x="255" y="833"/>
                      </a:lnTo>
                      <a:lnTo>
                        <a:pt x="246" y="840"/>
                      </a:lnTo>
                      <a:lnTo>
                        <a:pt x="240" y="845"/>
                      </a:lnTo>
                      <a:lnTo>
                        <a:pt x="238" y="846"/>
                      </a:lnTo>
                      <a:lnTo>
                        <a:pt x="231" y="845"/>
                      </a:lnTo>
                      <a:lnTo>
                        <a:pt x="225" y="843"/>
                      </a:lnTo>
                      <a:lnTo>
                        <a:pt x="221" y="842"/>
                      </a:lnTo>
                      <a:lnTo>
                        <a:pt x="220" y="841"/>
                      </a:lnTo>
                      <a:lnTo>
                        <a:pt x="209" y="843"/>
                      </a:lnTo>
                      <a:lnTo>
                        <a:pt x="201" y="831"/>
                      </a:lnTo>
                      <a:lnTo>
                        <a:pt x="202" y="827"/>
                      </a:lnTo>
                      <a:lnTo>
                        <a:pt x="203" y="823"/>
                      </a:lnTo>
                      <a:lnTo>
                        <a:pt x="204" y="819"/>
                      </a:lnTo>
                      <a:lnTo>
                        <a:pt x="205" y="814"/>
                      </a:lnTo>
                      <a:lnTo>
                        <a:pt x="208" y="809"/>
                      </a:lnTo>
                      <a:lnTo>
                        <a:pt x="209" y="806"/>
                      </a:lnTo>
                      <a:lnTo>
                        <a:pt x="211" y="804"/>
                      </a:lnTo>
                      <a:lnTo>
                        <a:pt x="211" y="803"/>
                      </a:lnTo>
                      <a:lnTo>
                        <a:pt x="202" y="803"/>
                      </a:lnTo>
                      <a:lnTo>
                        <a:pt x="196" y="801"/>
                      </a:lnTo>
                      <a:lnTo>
                        <a:pt x="192" y="798"/>
                      </a:lnTo>
                      <a:lnTo>
                        <a:pt x="191" y="795"/>
                      </a:lnTo>
                      <a:lnTo>
                        <a:pt x="184" y="801"/>
                      </a:lnTo>
                      <a:lnTo>
                        <a:pt x="178" y="801"/>
                      </a:lnTo>
                      <a:lnTo>
                        <a:pt x="174" y="800"/>
                      </a:lnTo>
                      <a:lnTo>
                        <a:pt x="172" y="799"/>
                      </a:lnTo>
                      <a:lnTo>
                        <a:pt x="180" y="788"/>
                      </a:lnTo>
                      <a:lnTo>
                        <a:pt x="188" y="780"/>
                      </a:lnTo>
                      <a:lnTo>
                        <a:pt x="196" y="773"/>
                      </a:lnTo>
                      <a:lnTo>
                        <a:pt x="202" y="769"/>
                      </a:lnTo>
                      <a:lnTo>
                        <a:pt x="208" y="767"/>
                      </a:lnTo>
                      <a:lnTo>
                        <a:pt x="212" y="765"/>
                      </a:lnTo>
                      <a:lnTo>
                        <a:pt x="215" y="764"/>
                      </a:lnTo>
                      <a:lnTo>
                        <a:pt x="216" y="764"/>
                      </a:lnTo>
                      <a:lnTo>
                        <a:pt x="217" y="745"/>
                      </a:lnTo>
                      <a:lnTo>
                        <a:pt x="220" y="726"/>
                      </a:lnTo>
                      <a:lnTo>
                        <a:pt x="222" y="711"/>
                      </a:lnTo>
                      <a:lnTo>
                        <a:pt x="223" y="705"/>
                      </a:lnTo>
                      <a:lnTo>
                        <a:pt x="219" y="673"/>
                      </a:lnTo>
                      <a:lnTo>
                        <a:pt x="218" y="643"/>
                      </a:lnTo>
                      <a:lnTo>
                        <a:pt x="219" y="622"/>
                      </a:lnTo>
                      <a:lnTo>
                        <a:pt x="219" y="614"/>
                      </a:lnTo>
                      <a:lnTo>
                        <a:pt x="211" y="608"/>
                      </a:lnTo>
                      <a:lnTo>
                        <a:pt x="203" y="602"/>
                      </a:lnTo>
                      <a:lnTo>
                        <a:pt x="198" y="596"/>
                      </a:lnTo>
                      <a:lnTo>
                        <a:pt x="193" y="591"/>
                      </a:lnTo>
                      <a:lnTo>
                        <a:pt x="189" y="586"/>
                      </a:lnTo>
                      <a:lnTo>
                        <a:pt x="185" y="582"/>
                      </a:lnTo>
                      <a:lnTo>
                        <a:pt x="184" y="580"/>
                      </a:lnTo>
                      <a:lnTo>
                        <a:pt x="183" y="579"/>
                      </a:lnTo>
                      <a:lnTo>
                        <a:pt x="173" y="573"/>
                      </a:lnTo>
                      <a:lnTo>
                        <a:pt x="166" y="565"/>
                      </a:lnTo>
                      <a:lnTo>
                        <a:pt x="160" y="558"/>
                      </a:lnTo>
                      <a:lnTo>
                        <a:pt x="158" y="555"/>
                      </a:lnTo>
                      <a:lnTo>
                        <a:pt x="145" y="542"/>
                      </a:lnTo>
                      <a:lnTo>
                        <a:pt x="136" y="531"/>
                      </a:lnTo>
                      <a:lnTo>
                        <a:pt x="132" y="521"/>
                      </a:lnTo>
                      <a:lnTo>
                        <a:pt x="131" y="517"/>
                      </a:lnTo>
                      <a:lnTo>
                        <a:pt x="127" y="529"/>
                      </a:lnTo>
                      <a:lnTo>
                        <a:pt x="117" y="515"/>
                      </a:lnTo>
                      <a:lnTo>
                        <a:pt x="111" y="500"/>
                      </a:lnTo>
                      <a:lnTo>
                        <a:pt x="107" y="489"/>
                      </a:lnTo>
                      <a:lnTo>
                        <a:pt x="106" y="485"/>
                      </a:lnTo>
                      <a:lnTo>
                        <a:pt x="96" y="477"/>
                      </a:lnTo>
                      <a:lnTo>
                        <a:pt x="87" y="465"/>
                      </a:lnTo>
                      <a:lnTo>
                        <a:pt x="81" y="454"/>
                      </a:lnTo>
                      <a:lnTo>
                        <a:pt x="77" y="449"/>
                      </a:lnTo>
                      <a:lnTo>
                        <a:pt x="69" y="454"/>
                      </a:lnTo>
                      <a:lnTo>
                        <a:pt x="60" y="432"/>
                      </a:lnTo>
                      <a:lnTo>
                        <a:pt x="51" y="426"/>
                      </a:lnTo>
                      <a:lnTo>
                        <a:pt x="46" y="416"/>
                      </a:lnTo>
                      <a:lnTo>
                        <a:pt x="43" y="408"/>
                      </a:lnTo>
                      <a:lnTo>
                        <a:pt x="42" y="404"/>
                      </a:lnTo>
                      <a:lnTo>
                        <a:pt x="35" y="405"/>
                      </a:lnTo>
                      <a:lnTo>
                        <a:pt x="31" y="392"/>
                      </a:lnTo>
                      <a:lnTo>
                        <a:pt x="28" y="381"/>
                      </a:lnTo>
                      <a:lnTo>
                        <a:pt x="26" y="371"/>
                      </a:lnTo>
                      <a:lnTo>
                        <a:pt x="26" y="367"/>
                      </a:lnTo>
                      <a:lnTo>
                        <a:pt x="18" y="352"/>
                      </a:lnTo>
                      <a:lnTo>
                        <a:pt x="15" y="306"/>
                      </a:lnTo>
                      <a:lnTo>
                        <a:pt x="6" y="312"/>
                      </a:lnTo>
                      <a:lnTo>
                        <a:pt x="4" y="305"/>
                      </a:lnTo>
                      <a:lnTo>
                        <a:pt x="2" y="298"/>
                      </a:lnTo>
                      <a:lnTo>
                        <a:pt x="1" y="291"/>
                      </a:lnTo>
                      <a:lnTo>
                        <a:pt x="1" y="286"/>
                      </a:lnTo>
                      <a:lnTo>
                        <a:pt x="0" y="275"/>
                      </a:lnTo>
                      <a:lnTo>
                        <a:pt x="7" y="250"/>
                      </a:lnTo>
                      <a:lnTo>
                        <a:pt x="14" y="235"/>
                      </a:lnTo>
                      <a:lnTo>
                        <a:pt x="20" y="226"/>
                      </a:lnTo>
                      <a:lnTo>
                        <a:pt x="22" y="224"/>
                      </a:lnTo>
                      <a:lnTo>
                        <a:pt x="26" y="254"/>
                      </a:lnTo>
                      <a:lnTo>
                        <a:pt x="35" y="238"/>
                      </a:lnTo>
                      <a:lnTo>
                        <a:pt x="45" y="225"/>
                      </a:lnTo>
                      <a:lnTo>
                        <a:pt x="52" y="217"/>
                      </a:lnTo>
                      <a:lnTo>
                        <a:pt x="55" y="215"/>
                      </a:lnTo>
                      <a:lnTo>
                        <a:pt x="55" y="241"/>
                      </a:lnTo>
                      <a:lnTo>
                        <a:pt x="65" y="225"/>
                      </a:lnTo>
                      <a:lnTo>
                        <a:pt x="85" y="207"/>
                      </a:lnTo>
                      <a:lnTo>
                        <a:pt x="84" y="223"/>
                      </a:lnTo>
                      <a:lnTo>
                        <a:pt x="83" y="236"/>
                      </a:lnTo>
                      <a:lnTo>
                        <a:pt x="84" y="246"/>
                      </a:lnTo>
                      <a:lnTo>
                        <a:pt x="84" y="249"/>
                      </a:lnTo>
                      <a:lnTo>
                        <a:pt x="115" y="200"/>
                      </a:lnTo>
                      <a:lnTo>
                        <a:pt x="120" y="209"/>
                      </a:lnTo>
                      <a:lnTo>
                        <a:pt x="126" y="199"/>
                      </a:lnTo>
                      <a:lnTo>
                        <a:pt x="132" y="190"/>
                      </a:lnTo>
                      <a:lnTo>
                        <a:pt x="137" y="183"/>
                      </a:lnTo>
                      <a:lnTo>
                        <a:pt x="142" y="177"/>
                      </a:lnTo>
                      <a:lnTo>
                        <a:pt x="148" y="173"/>
                      </a:lnTo>
                      <a:lnTo>
                        <a:pt x="151" y="169"/>
                      </a:lnTo>
                      <a:lnTo>
                        <a:pt x="153" y="168"/>
                      </a:lnTo>
                      <a:lnTo>
                        <a:pt x="154" y="167"/>
                      </a:lnTo>
                      <a:lnTo>
                        <a:pt x="163" y="176"/>
                      </a:lnTo>
                      <a:lnTo>
                        <a:pt x="188" y="148"/>
                      </a:lnTo>
                      <a:lnTo>
                        <a:pt x="190" y="164"/>
                      </a:lnTo>
                      <a:lnTo>
                        <a:pt x="199" y="157"/>
                      </a:lnTo>
                      <a:lnTo>
                        <a:pt x="206" y="147"/>
                      </a:lnTo>
                      <a:lnTo>
                        <a:pt x="211" y="140"/>
                      </a:lnTo>
                      <a:lnTo>
                        <a:pt x="212" y="137"/>
                      </a:lnTo>
                      <a:lnTo>
                        <a:pt x="216" y="148"/>
                      </a:lnTo>
                      <a:lnTo>
                        <a:pt x="233" y="104"/>
                      </a:lnTo>
                      <a:lnTo>
                        <a:pt x="235" y="116"/>
                      </a:lnTo>
                      <a:lnTo>
                        <a:pt x="235" y="126"/>
                      </a:lnTo>
                      <a:lnTo>
                        <a:pt x="234" y="134"/>
                      </a:lnTo>
                      <a:lnTo>
                        <a:pt x="234" y="137"/>
                      </a:lnTo>
                      <a:lnTo>
                        <a:pt x="243" y="117"/>
                      </a:lnTo>
                      <a:lnTo>
                        <a:pt x="250" y="97"/>
                      </a:lnTo>
                      <a:lnTo>
                        <a:pt x="253" y="80"/>
                      </a:lnTo>
                      <a:lnTo>
                        <a:pt x="254" y="74"/>
                      </a:lnTo>
                      <a:lnTo>
                        <a:pt x="261" y="81"/>
                      </a:lnTo>
                      <a:lnTo>
                        <a:pt x="263" y="66"/>
                      </a:lnTo>
                      <a:lnTo>
                        <a:pt x="263" y="53"/>
                      </a:lnTo>
                      <a:lnTo>
                        <a:pt x="262" y="42"/>
                      </a:lnTo>
                      <a:lnTo>
                        <a:pt x="262" y="38"/>
                      </a:lnTo>
                      <a:lnTo>
                        <a:pt x="276" y="51"/>
                      </a:lnTo>
                      <a:lnTo>
                        <a:pt x="276" y="0"/>
                      </a:lnTo>
                      <a:lnTo>
                        <a:pt x="287" y="16"/>
                      </a:lnTo>
                      <a:lnTo>
                        <a:pt x="290" y="1"/>
                      </a:lnTo>
                      <a:lnTo>
                        <a:pt x="295" y="1"/>
                      </a:lnTo>
                      <a:lnTo>
                        <a:pt x="301" y="10"/>
                      </a:lnTo>
                      <a:lnTo>
                        <a:pt x="307" y="16"/>
                      </a:lnTo>
                      <a:lnTo>
                        <a:pt x="311" y="20"/>
                      </a:lnTo>
                      <a:lnTo>
                        <a:pt x="312" y="22"/>
                      </a:lnTo>
                      <a:lnTo>
                        <a:pt x="312" y="31"/>
                      </a:lnTo>
                      <a:lnTo>
                        <a:pt x="332" y="58"/>
                      </a:lnTo>
                      <a:lnTo>
                        <a:pt x="336" y="79"/>
                      </a:lnTo>
                      <a:lnTo>
                        <a:pt x="336" y="100"/>
                      </a:lnTo>
                      <a:lnTo>
                        <a:pt x="336" y="116"/>
                      </a:lnTo>
                      <a:lnTo>
                        <a:pt x="335" y="122"/>
                      </a:lnTo>
                      <a:lnTo>
                        <a:pt x="327" y="108"/>
                      </a:lnTo>
                      <a:lnTo>
                        <a:pt x="327" y="128"/>
                      </a:lnTo>
                      <a:lnTo>
                        <a:pt x="323" y="147"/>
                      </a:lnTo>
                      <a:lnTo>
                        <a:pt x="318" y="162"/>
                      </a:lnTo>
                      <a:lnTo>
                        <a:pt x="316" y="167"/>
                      </a:lnTo>
                      <a:lnTo>
                        <a:pt x="314" y="155"/>
                      </a:lnTo>
                      <a:lnTo>
                        <a:pt x="311" y="144"/>
                      </a:lnTo>
                      <a:lnTo>
                        <a:pt x="309" y="138"/>
                      </a:lnTo>
                      <a:lnTo>
                        <a:pt x="308" y="135"/>
                      </a:lnTo>
                      <a:lnTo>
                        <a:pt x="308" y="164"/>
                      </a:lnTo>
                      <a:lnTo>
                        <a:pt x="303" y="161"/>
                      </a:lnTo>
                      <a:lnTo>
                        <a:pt x="303" y="179"/>
                      </a:lnTo>
                      <a:lnTo>
                        <a:pt x="300" y="196"/>
                      </a:lnTo>
                      <a:lnTo>
                        <a:pt x="297" y="209"/>
                      </a:lnTo>
                      <a:lnTo>
                        <a:pt x="296" y="215"/>
                      </a:lnTo>
                      <a:lnTo>
                        <a:pt x="286" y="205"/>
                      </a:lnTo>
                      <a:lnTo>
                        <a:pt x="287" y="224"/>
                      </a:lnTo>
                      <a:lnTo>
                        <a:pt x="285" y="240"/>
                      </a:lnTo>
                      <a:lnTo>
                        <a:pt x="281" y="254"/>
                      </a:lnTo>
                      <a:lnTo>
                        <a:pt x="275" y="266"/>
                      </a:lnTo>
                      <a:lnTo>
                        <a:pt x="268" y="277"/>
                      </a:lnTo>
                      <a:lnTo>
                        <a:pt x="263" y="283"/>
                      </a:lnTo>
                      <a:lnTo>
                        <a:pt x="259" y="288"/>
                      </a:lnTo>
                      <a:lnTo>
                        <a:pt x="257" y="289"/>
                      </a:lnTo>
                      <a:lnTo>
                        <a:pt x="256" y="270"/>
                      </a:lnTo>
                      <a:lnTo>
                        <a:pt x="251" y="279"/>
                      </a:lnTo>
                      <a:lnTo>
                        <a:pt x="245" y="287"/>
                      </a:lnTo>
                      <a:lnTo>
                        <a:pt x="240" y="294"/>
                      </a:lnTo>
                      <a:lnTo>
                        <a:pt x="235" y="301"/>
                      </a:lnTo>
                      <a:lnTo>
                        <a:pt x="231" y="306"/>
                      </a:lnTo>
                      <a:lnTo>
                        <a:pt x="226" y="310"/>
                      </a:lnTo>
                      <a:lnTo>
                        <a:pt x="224" y="312"/>
                      </a:lnTo>
                      <a:lnTo>
                        <a:pt x="223" y="313"/>
                      </a:lnTo>
                      <a:lnTo>
                        <a:pt x="216" y="302"/>
                      </a:lnTo>
                      <a:lnTo>
                        <a:pt x="212" y="291"/>
                      </a:lnTo>
                      <a:lnTo>
                        <a:pt x="210" y="285"/>
                      </a:lnTo>
                      <a:lnTo>
                        <a:pt x="210" y="283"/>
                      </a:lnTo>
                      <a:lnTo>
                        <a:pt x="195" y="312"/>
                      </a:lnTo>
                      <a:lnTo>
                        <a:pt x="178" y="298"/>
                      </a:lnTo>
                      <a:lnTo>
                        <a:pt x="170" y="318"/>
                      </a:lnTo>
                      <a:lnTo>
                        <a:pt x="168" y="330"/>
                      </a:lnTo>
                      <a:lnTo>
                        <a:pt x="169" y="337"/>
                      </a:lnTo>
                      <a:lnTo>
                        <a:pt x="170" y="340"/>
                      </a:lnTo>
                      <a:lnTo>
                        <a:pt x="161" y="366"/>
                      </a:lnTo>
                      <a:lnTo>
                        <a:pt x="159" y="389"/>
                      </a:lnTo>
                      <a:lnTo>
                        <a:pt x="159" y="405"/>
                      </a:lnTo>
                      <a:lnTo>
                        <a:pt x="160" y="411"/>
                      </a:lnTo>
                      <a:lnTo>
                        <a:pt x="173" y="404"/>
                      </a:lnTo>
                      <a:lnTo>
                        <a:pt x="174" y="415"/>
                      </a:lnTo>
                      <a:lnTo>
                        <a:pt x="176" y="427"/>
                      </a:lnTo>
                      <a:lnTo>
                        <a:pt x="179" y="435"/>
                      </a:lnTo>
                      <a:lnTo>
                        <a:pt x="180" y="438"/>
                      </a:lnTo>
                      <a:lnTo>
                        <a:pt x="192" y="430"/>
                      </a:lnTo>
                      <a:lnTo>
                        <a:pt x="193" y="445"/>
                      </a:lnTo>
                      <a:lnTo>
                        <a:pt x="196" y="460"/>
                      </a:lnTo>
                      <a:lnTo>
                        <a:pt x="200" y="474"/>
                      </a:lnTo>
                      <a:lnTo>
                        <a:pt x="202" y="479"/>
                      </a:lnTo>
                      <a:lnTo>
                        <a:pt x="212" y="476"/>
                      </a:lnTo>
                      <a:lnTo>
                        <a:pt x="218" y="473"/>
                      </a:lnTo>
                      <a:lnTo>
                        <a:pt x="222" y="470"/>
                      </a:lnTo>
                      <a:lnTo>
                        <a:pt x="223" y="469"/>
                      </a:lnTo>
                      <a:lnTo>
                        <a:pt x="223" y="498"/>
                      </a:lnTo>
                      <a:lnTo>
                        <a:pt x="233" y="494"/>
                      </a:lnTo>
                      <a:lnTo>
                        <a:pt x="237" y="514"/>
                      </a:lnTo>
                      <a:lnTo>
                        <a:pt x="246" y="507"/>
                      </a:lnTo>
                      <a:lnTo>
                        <a:pt x="250" y="524"/>
                      </a:lnTo>
                      <a:lnTo>
                        <a:pt x="256" y="537"/>
                      </a:lnTo>
                      <a:lnTo>
                        <a:pt x="262" y="544"/>
                      </a:lnTo>
                      <a:lnTo>
                        <a:pt x="265" y="548"/>
                      </a:lnTo>
                      <a:lnTo>
                        <a:pt x="272" y="536"/>
                      </a:lnTo>
                      <a:lnTo>
                        <a:pt x="285" y="533"/>
                      </a:lnTo>
                      <a:lnTo>
                        <a:pt x="290" y="544"/>
                      </a:lnTo>
                      <a:lnTo>
                        <a:pt x="298" y="553"/>
                      </a:lnTo>
                      <a:lnTo>
                        <a:pt x="304" y="558"/>
                      </a:lnTo>
                      <a:lnTo>
                        <a:pt x="306" y="559"/>
                      </a:lnTo>
                      <a:lnTo>
                        <a:pt x="319" y="544"/>
                      </a:lnTo>
                      <a:lnTo>
                        <a:pt x="333" y="560"/>
                      </a:lnTo>
                      <a:lnTo>
                        <a:pt x="337" y="552"/>
                      </a:lnTo>
                      <a:lnTo>
                        <a:pt x="337" y="551"/>
                      </a:lnTo>
                      <a:lnTo>
                        <a:pt x="336" y="549"/>
                      </a:lnTo>
                      <a:lnTo>
                        <a:pt x="337" y="549"/>
                      </a:lnTo>
                      <a:lnTo>
                        <a:pt x="342" y="552"/>
                      </a:lnTo>
                      <a:lnTo>
                        <a:pt x="348" y="558"/>
                      </a:lnTo>
                      <a:lnTo>
                        <a:pt x="352" y="564"/>
                      </a:lnTo>
                      <a:lnTo>
                        <a:pt x="354" y="569"/>
                      </a:lnTo>
                      <a:lnTo>
                        <a:pt x="355" y="571"/>
                      </a:lnTo>
                      <a:lnTo>
                        <a:pt x="363" y="562"/>
                      </a:lnTo>
                      <a:lnTo>
                        <a:pt x="368" y="556"/>
                      </a:lnTo>
                      <a:lnTo>
                        <a:pt x="371" y="551"/>
                      </a:lnTo>
                      <a:lnTo>
                        <a:pt x="372" y="549"/>
                      </a:lnTo>
                      <a:lnTo>
                        <a:pt x="386" y="576"/>
                      </a:lnTo>
                      <a:lnTo>
                        <a:pt x="394" y="602"/>
                      </a:lnTo>
                      <a:lnTo>
                        <a:pt x="400" y="622"/>
                      </a:lnTo>
                      <a:lnTo>
                        <a:pt x="401" y="631"/>
                      </a:lnTo>
                      <a:lnTo>
                        <a:pt x="391" y="629"/>
                      </a:lnTo>
                      <a:close/>
                    </a:path>
                  </a:pathLst>
                </a:custGeom>
                <a:solidFill>
                  <a:srgbClr val="FFFFFF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6091" name="Freeform 251"/>
                <p:cNvSpPr>
                  <a:spLocks/>
                </p:cNvSpPr>
                <p:nvPr/>
              </p:nvSpPr>
              <p:spPr bwMode="auto">
                <a:xfrm>
                  <a:off x="1199" y="2760"/>
                  <a:ext cx="48" cy="66"/>
                </a:xfrm>
                <a:custGeom>
                  <a:avLst/>
                  <a:gdLst/>
                  <a:ahLst/>
                  <a:cxnLst>
                    <a:cxn ang="0">
                      <a:pos x="4" y="156"/>
                    </a:cxn>
                    <a:cxn ang="0">
                      <a:pos x="15" y="171"/>
                    </a:cxn>
                    <a:cxn ang="0">
                      <a:pos x="22" y="177"/>
                    </a:cxn>
                    <a:cxn ang="0">
                      <a:pos x="14" y="182"/>
                    </a:cxn>
                    <a:cxn ang="0">
                      <a:pos x="27" y="189"/>
                    </a:cxn>
                    <a:cxn ang="0">
                      <a:pos x="41" y="194"/>
                    </a:cxn>
                    <a:cxn ang="0">
                      <a:pos x="57" y="198"/>
                    </a:cxn>
                    <a:cxn ang="0">
                      <a:pos x="62" y="184"/>
                    </a:cxn>
                    <a:cxn ang="0">
                      <a:pos x="82" y="187"/>
                    </a:cxn>
                    <a:cxn ang="0">
                      <a:pos x="92" y="187"/>
                    </a:cxn>
                    <a:cxn ang="0">
                      <a:pos x="106" y="177"/>
                    </a:cxn>
                    <a:cxn ang="0">
                      <a:pos x="127" y="173"/>
                    </a:cxn>
                    <a:cxn ang="0">
                      <a:pos x="121" y="172"/>
                    </a:cxn>
                    <a:cxn ang="0">
                      <a:pos x="101" y="171"/>
                    </a:cxn>
                    <a:cxn ang="0">
                      <a:pos x="79" y="167"/>
                    </a:cxn>
                    <a:cxn ang="0">
                      <a:pos x="113" y="149"/>
                    </a:cxn>
                    <a:cxn ang="0">
                      <a:pos x="106" y="148"/>
                    </a:cxn>
                    <a:cxn ang="0">
                      <a:pos x="93" y="146"/>
                    </a:cxn>
                    <a:cxn ang="0">
                      <a:pos x="80" y="140"/>
                    </a:cxn>
                    <a:cxn ang="0">
                      <a:pos x="75" y="135"/>
                    </a:cxn>
                    <a:cxn ang="0">
                      <a:pos x="86" y="135"/>
                    </a:cxn>
                    <a:cxn ang="0">
                      <a:pos x="106" y="131"/>
                    </a:cxn>
                    <a:cxn ang="0">
                      <a:pos x="131" y="120"/>
                    </a:cxn>
                    <a:cxn ang="0">
                      <a:pos x="144" y="110"/>
                    </a:cxn>
                    <a:cxn ang="0">
                      <a:pos x="136" y="111"/>
                    </a:cxn>
                    <a:cxn ang="0">
                      <a:pos x="123" y="114"/>
                    </a:cxn>
                    <a:cxn ang="0">
                      <a:pos x="108" y="114"/>
                    </a:cxn>
                    <a:cxn ang="0">
                      <a:pos x="101" y="114"/>
                    </a:cxn>
                    <a:cxn ang="0">
                      <a:pos x="110" y="109"/>
                    </a:cxn>
                    <a:cxn ang="0">
                      <a:pos x="124" y="100"/>
                    </a:cxn>
                    <a:cxn ang="0">
                      <a:pos x="139" y="84"/>
                    </a:cxn>
                    <a:cxn ang="0">
                      <a:pos x="143" y="75"/>
                    </a:cxn>
                    <a:cxn ang="0">
                      <a:pos x="128" y="83"/>
                    </a:cxn>
                    <a:cxn ang="0">
                      <a:pos x="104" y="90"/>
                    </a:cxn>
                    <a:cxn ang="0">
                      <a:pos x="75" y="86"/>
                    </a:cxn>
                    <a:cxn ang="0">
                      <a:pos x="60" y="68"/>
                    </a:cxn>
                    <a:cxn ang="0">
                      <a:pos x="54" y="24"/>
                    </a:cxn>
                    <a:cxn ang="0">
                      <a:pos x="42" y="1"/>
                    </a:cxn>
                    <a:cxn ang="0">
                      <a:pos x="44" y="89"/>
                    </a:cxn>
                    <a:cxn ang="0">
                      <a:pos x="38" y="87"/>
                    </a:cxn>
                    <a:cxn ang="0">
                      <a:pos x="27" y="82"/>
                    </a:cxn>
                    <a:cxn ang="0">
                      <a:pos x="17" y="73"/>
                    </a:cxn>
                    <a:cxn ang="0">
                      <a:pos x="13" y="72"/>
                    </a:cxn>
                    <a:cxn ang="0">
                      <a:pos x="24" y="108"/>
                    </a:cxn>
                    <a:cxn ang="0">
                      <a:pos x="0" y="128"/>
                    </a:cxn>
                    <a:cxn ang="0">
                      <a:pos x="4" y="138"/>
                    </a:cxn>
                    <a:cxn ang="0">
                      <a:pos x="20" y="157"/>
                    </a:cxn>
                  </a:cxnLst>
                  <a:rect l="0" t="0" r="r" b="b"/>
                  <a:pathLst>
                    <a:path w="145" h="198">
                      <a:moveTo>
                        <a:pt x="20" y="157"/>
                      </a:moveTo>
                      <a:lnTo>
                        <a:pt x="4" y="156"/>
                      </a:lnTo>
                      <a:lnTo>
                        <a:pt x="8" y="165"/>
                      </a:lnTo>
                      <a:lnTo>
                        <a:pt x="15" y="171"/>
                      </a:lnTo>
                      <a:lnTo>
                        <a:pt x="20" y="175"/>
                      </a:lnTo>
                      <a:lnTo>
                        <a:pt x="22" y="177"/>
                      </a:lnTo>
                      <a:lnTo>
                        <a:pt x="7" y="177"/>
                      </a:lnTo>
                      <a:lnTo>
                        <a:pt x="14" y="182"/>
                      </a:lnTo>
                      <a:lnTo>
                        <a:pt x="21" y="186"/>
                      </a:lnTo>
                      <a:lnTo>
                        <a:pt x="27" y="189"/>
                      </a:lnTo>
                      <a:lnTo>
                        <a:pt x="34" y="192"/>
                      </a:lnTo>
                      <a:lnTo>
                        <a:pt x="41" y="194"/>
                      </a:lnTo>
                      <a:lnTo>
                        <a:pt x="49" y="197"/>
                      </a:lnTo>
                      <a:lnTo>
                        <a:pt x="57" y="198"/>
                      </a:lnTo>
                      <a:lnTo>
                        <a:pt x="66" y="198"/>
                      </a:lnTo>
                      <a:lnTo>
                        <a:pt x="62" y="184"/>
                      </a:lnTo>
                      <a:lnTo>
                        <a:pt x="72" y="186"/>
                      </a:lnTo>
                      <a:lnTo>
                        <a:pt x="82" y="187"/>
                      </a:lnTo>
                      <a:lnTo>
                        <a:pt x="89" y="187"/>
                      </a:lnTo>
                      <a:lnTo>
                        <a:pt x="92" y="187"/>
                      </a:lnTo>
                      <a:lnTo>
                        <a:pt x="84" y="181"/>
                      </a:lnTo>
                      <a:lnTo>
                        <a:pt x="106" y="177"/>
                      </a:lnTo>
                      <a:lnTo>
                        <a:pt x="121" y="174"/>
                      </a:lnTo>
                      <a:lnTo>
                        <a:pt x="127" y="173"/>
                      </a:lnTo>
                      <a:lnTo>
                        <a:pt x="126" y="172"/>
                      </a:lnTo>
                      <a:lnTo>
                        <a:pt x="121" y="172"/>
                      </a:lnTo>
                      <a:lnTo>
                        <a:pt x="111" y="172"/>
                      </a:lnTo>
                      <a:lnTo>
                        <a:pt x="101" y="171"/>
                      </a:lnTo>
                      <a:lnTo>
                        <a:pt x="89" y="170"/>
                      </a:lnTo>
                      <a:lnTo>
                        <a:pt x="79" y="167"/>
                      </a:lnTo>
                      <a:lnTo>
                        <a:pt x="114" y="149"/>
                      </a:lnTo>
                      <a:lnTo>
                        <a:pt x="113" y="149"/>
                      </a:lnTo>
                      <a:lnTo>
                        <a:pt x="110" y="149"/>
                      </a:lnTo>
                      <a:lnTo>
                        <a:pt x="106" y="148"/>
                      </a:lnTo>
                      <a:lnTo>
                        <a:pt x="100" y="147"/>
                      </a:lnTo>
                      <a:lnTo>
                        <a:pt x="93" y="146"/>
                      </a:lnTo>
                      <a:lnTo>
                        <a:pt x="86" y="143"/>
                      </a:lnTo>
                      <a:lnTo>
                        <a:pt x="80" y="140"/>
                      </a:lnTo>
                      <a:lnTo>
                        <a:pt x="72" y="135"/>
                      </a:lnTo>
                      <a:lnTo>
                        <a:pt x="75" y="135"/>
                      </a:lnTo>
                      <a:lnTo>
                        <a:pt x="79" y="135"/>
                      </a:lnTo>
                      <a:lnTo>
                        <a:pt x="86" y="135"/>
                      </a:lnTo>
                      <a:lnTo>
                        <a:pt x="95" y="133"/>
                      </a:lnTo>
                      <a:lnTo>
                        <a:pt x="106" y="131"/>
                      </a:lnTo>
                      <a:lnTo>
                        <a:pt x="118" y="126"/>
                      </a:lnTo>
                      <a:lnTo>
                        <a:pt x="131" y="120"/>
                      </a:lnTo>
                      <a:lnTo>
                        <a:pt x="145" y="110"/>
                      </a:lnTo>
                      <a:lnTo>
                        <a:pt x="144" y="110"/>
                      </a:lnTo>
                      <a:lnTo>
                        <a:pt x="141" y="111"/>
                      </a:lnTo>
                      <a:lnTo>
                        <a:pt x="136" y="111"/>
                      </a:lnTo>
                      <a:lnTo>
                        <a:pt x="130" y="112"/>
                      </a:lnTo>
                      <a:lnTo>
                        <a:pt x="123" y="114"/>
                      </a:lnTo>
                      <a:lnTo>
                        <a:pt x="115" y="114"/>
                      </a:lnTo>
                      <a:lnTo>
                        <a:pt x="108" y="114"/>
                      </a:lnTo>
                      <a:lnTo>
                        <a:pt x="100" y="114"/>
                      </a:lnTo>
                      <a:lnTo>
                        <a:pt x="101" y="114"/>
                      </a:lnTo>
                      <a:lnTo>
                        <a:pt x="105" y="111"/>
                      </a:lnTo>
                      <a:lnTo>
                        <a:pt x="110" y="109"/>
                      </a:lnTo>
                      <a:lnTo>
                        <a:pt x="117" y="105"/>
                      </a:lnTo>
                      <a:lnTo>
                        <a:pt x="124" y="100"/>
                      </a:lnTo>
                      <a:lnTo>
                        <a:pt x="131" y="93"/>
                      </a:lnTo>
                      <a:lnTo>
                        <a:pt x="139" y="84"/>
                      </a:lnTo>
                      <a:lnTo>
                        <a:pt x="145" y="74"/>
                      </a:lnTo>
                      <a:lnTo>
                        <a:pt x="143" y="75"/>
                      </a:lnTo>
                      <a:lnTo>
                        <a:pt x="138" y="79"/>
                      </a:lnTo>
                      <a:lnTo>
                        <a:pt x="128" y="83"/>
                      </a:lnTo>
                      <a:lnTo>
                        <a:pt x="118" y="87"/>
                      </a:lnTo>
                      <a:lnTo>
                        <a:pt x="104" y="90"/>
                      </a:lnTo>
                      <a:lnTo>
                        <a:pt x="90" y="90"/>
                      </a:lnTo>
                      <a:lnTo>
                        <a:pt x="75" y="86"/>
                      </a:lnTo>
                      <a:lnTo>
                        <a:pt x="60" y="77"/>
                      </a:lnTo>
                      <a:lnTo>
                        <a:pt x="60" y="68"/>
                      </a:lnTo>
                      <a:lnTo>
                        <a:pt x="58" y="49"/>
                      </a:lnTo>
                      <a:lnTo>
                        <a:pt x="54" y="24"/>
                      </a:lnTo>
                      <a:lnTo>
                        <a:pt x="46" y="0"/>
                      </a:lnTo>
                      <a:lnTo>
                        <a:pt x="42" y="1"/>
                      </a:lnTo>
                      <a:lnTo>
                        <a:pt x="45" y="89"/>
                      </a:lnTo>
                      <a:lnTo>
                        <a:pt x="44" y="89"/>
                      </a:lnTo>
                      <a:lnTo>
                        <a:pt x="42" y="88"/>
                      </a:lnTo>
                      <a:lnTo>
                        <a:pt x="38" y="87"/>
                      </a:lnTo>
                      <a:lnTo>
                        <a:pt x="34" y="85"/>
                      </a:lnTo>
                      <a:lnTo>
                        <a:pt x="27" y="82"/>
                      </a:lnTo>
                      <a:lnTo>
                        <a:pt x="22" y="78"/>
                      </a:lnTo>
                      <a:lnTo>
                        <a:pt x="17" y="73"/>
                      </a:lnTo>
                      <a:lnTo>
                        <a:pt x="12" y="65"/>
                      </a:lnTo>
                      <a:lnTo>
                        <a:pt x="13" y="72"/>
                      </a:lnTo>
                      <a:lnTo>
                        <a:pt x="16" y="87"/>
                      </a:lnTo>
                      <a:lnTo>
                        <a:pt x="24" y="108"/>
                      </a:lnTo>
                      <a:lnTo>
                        <a:pt x="39" y="128"/>
                      </a:lnTo>
                      <a:lnTo>
                        <a:pt x="0" y="128"/>
                      </a:lnTo>
                      <a:lnTo>
                        <a:pt x="1" y="130"/>
                      </a:lnTo>
                      <a:lnTo>
                        <a:pt x="4" y="138"/>
                      </a:lnTo>
                      <a:lnTo>
                        <a:pt x="11" y="146"/>
                      </a:lnTo>
                      <a:lnTo>
                        <a:pt x="20" y="157"/>
                      </a:lnTo>
                      <a:close/>
                    </a:path>
                  </a:pathLst>
                </a:custGeom>
                <a:solidFill>
                  <a:srgbClr val="FFFFFF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6092" name="Freeform 252"/>
                <p:cNvSpPr>
                  <a:spLocks/>
                </p:cNvSpPr>
                <p:nvPr/>
              </p:nvSpPr>
              <p:spPr bwMode="auto">
                <a:xfrm>
                  <a:off x="940" y="2720"/>
                  <a:ext cx="20" cy="31"/>
                </a:xfrm>
                <a:custGeom>
                  <a:avLst/>
                  <a:gdLst/>
                  <a:ahLst/>
                  <a:cxnLst>
                    <a:cxn ang="0">
                      <a:pos x="58" y="93"/>
                    </a:cxn>
                    <a:cxn ang="0">
                      <a:pos x="45" y="87"/>
                    </a:cxn>
                    <a:cxn ang="0">
                      <a:pos x="33" y="78"/>
                    </a:cxn>
                    <a:cxn ang="0">
                      <a:pos x="23" y="67"/>
                    </a:cxn>
                    <a:cxn ang="0">
                      <a:pos x="13" y="54"/>
                    </a:cxn>
                    <a:cxn ang="0">
                      <a:pos x="7" y="40"/>
                    </a:cxn>
                    <a:cxn ang="0">
                      <a:pos x="2" y="26"/>
                    </a:cxn>
                    <a:cxn ang="0">
                      <a:pos x="0" y="13"/>
                    </a:cxn>
                    <a:cxn ang="0">
                      <a:pos x="1" y="0"/>
                    </a:cxn>
                    <a:cxn ang="0">
                      <a:pos x="5" y="25"/>
                    </a:cxn>
                    <a:cxn ang="0">
                      <a:pos x="12" y="44"/>
                    </a:cxn>
                    <a:cxn ang="0">
                      <a:pos x="22" y="60"/>
                    </a:cxn>
                    <a:cxn ang="0">
                      <a:pos x="32" y="73"/>
                    </a:cxn>
                    <a:cxn ang="0">
                      <a:pos x="42" y="82"/>
                    </a:cxn>
                    <a:cxn ang="0">
                      <a:pos x="50" y="89"/>
                    </a:cxn>
                    <a:cxn ang="0">
                      <a:pos x="56" y="92"/>
                    </a:cxn>
                    <a:cxn ang="0">
                      <a:pos x="58" y="93"/>
                    </a:cxn>
                  </a:cxnLst>
                  <a:rect l="0" t="0" r="r" b="b"/>
                  <a:pathLst>
                    <a:path w="58" h="93">
                      <a:moveTo>
                        <a:pt x="58" y="93"/>
                      </a:moveTo>
                      <a:lnTo>
                        <a:pt x="45" y="87"/>
                      </a:lnTo>
                      <a:lnTo>
                        <a:pt x="33" y="78"/>
                      </a:lnTo>
                      <a:lnTo>
                        <a:pt x="23" y="67"/>
                      </a:lnTo>
                      <a:lnTo>
                        <a:pt x="13" y="54"/>
                      </a:lnTo>
                      <a:lnTo>
                        <a:pt x="7" y="40"/>
                      </a:lnTo>
                      <a:lnTo>
                        <a:pt x="2" y="26"/>
                      </a:lnTo>
                      <a:lnTo>
                        <a:pt x="0" y="13"/>
                      </a:lnTo>
                      <a:lnTo>
                        <a:pt x="1" y="0"/>
                      </a:lnTo>
                      <a:lnTo>
                        <a:pt x="5" y="25"/>
                      </a:lnTo>
                      <a:lnTo>
                        <a:pt x="12" y="44"/>
                      </a:lnTo>
                      <a:lnTo>
                        <a:pt x="22" y="60"/>
                      </a:lnTo>
                      <a:lnTo>
                        <a:pt x="32" y="73"/>
                      </a:lnTo>
                      <a:lnTo>
                        <a:pt x="42" y="82"/>
                      </a:lnTo>
                      <a:lnTo>
                        <a:pt x="50" y="89"/>
                      </a:lnTo>
                      <a:lnTo>
                        <a:pt x="56" y="92"/>
                      </a:lnTo>
                      <a:lnTo>
                        <a:pt x="58" y="93"/>
                      </a:lnTo>
                      <a:close/>
                    </a:path>
                  </a:pathLst>
                </a:custGeom>
                <a:solidFill>
                  <a:srgbClr val="FFFFFF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6093" name="Freeform 253"/>
                <p:cNvSpPr>
                  <a:spLocks/>
                </p:cNvSpPr>
                <p:nvPr/>
              </p:nvSpPr>
              <p:spPr bwMode="auto">
                <a:xfrm>
                  <a:off x="970" y="2731"/>
                  <a:ext cx="28" cy="48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" y="14"/>
                    </a:cxn>
                    <a:cxn ang="0">
                      <a:pos x="4" y="27"/>
                    </a:cxn>
                    <a:cxn ang="0">
                      <a:pos x="8" y="39"/>
                    </a:cxn>
                    <a:cxn ang="0">
                      <a:pos x="14" y="49"/>
                    </a:cxn>
                    <a:cxn ang="0">
                      <a:pos x="23" y="59"/>
                    </a:cxn>
                    <a:cxn ang="0">
                      <a:pos x="32" y="66"/>
                    </a:cxn>
                    <a:cxn ang="0">
                      <a:pos x="43" y="74"/>
                    </a:cxn>
                    <a:cxn ang="0">
                      <a:pos x="54" y="80"/>
                    </a:cxn>
                    <a:cxn ang="0">
                      <a:pos x="65" y="86"/>
                    </a:cxn>
                    <a:cxn ang="0">
                      <a:pos x="73" y="93"/>
                    </a:cxn>
                    <a:cxn ang="0">
                      <a:pos x="78" y="102"/>
                    </a:cxn>
                    <a:cxn ang="0">
                      <a:pos x="82" y="110"/>
                    </a:cxn>
                    <a:cxn ang="0">
                      <a:pos x="83" y="119"/>
                    </a:cxn>
                    <a:cxn ang="0">
                      <a:pos x="82" y="127"/>
                    </a:cxn>
                    <a:cxn ang="0">
                      <a:pos x="80" y="135"/>
                    </a:cxn>
                    <a:cxn ang="0">
                      <a:pos x="78" y="144"/>
                    </a:cxn>
                    <a:cxn ang="0">
                      <a:pos x="83" y="133"/>
                    </a:cxn>
                    <a:cxn ang="0">
                      <a:pos x="85" y="122"/>
                    </a:cxn>
                    <a:cxn ang="0">
                      <a:pos x="86" y="109"/>
                    </a:cxn>
                    <a:cxn ang="0">
                      <a:pos x="85" y="97"/>
                    </a:cxn>
                    <a:cxn ang="0">
                      <a:pos x="82" y="86"/>
                    </a:cxn>
                    <a:cxn ang="0">
                      <a:pos x="76" y="77"/>
                    </a:cxn>
                    <a:cxn ang="0">
                      <a:pos x="68" y="70"/>
                    </a:cxn>
                    <a:cxn ang="0">
                      <a:pos x="57" y="68"/>
                    </a:cxn>
                    <a:cxn ang="0">
                      <a:pos x="43" y="65"/>
                    </a:cxn>
                    <a:cxn ang="0">
                      <a:pos x="31" y="58"/>
                    </a:cxn>
                    <a:cxn ang="0">
                      <a:pos x="21" y="46"/>
                    </a:cxn>
                    <a:cxn ang="0">
                      <a:pos x="13" y="34"/>
                    </a:cxn>
                    <a:cxn ang="0">
                      <a:pos x="7" y="22"/>
                    </a:cxn>
                    <a:cxn ang="0">
                      <a:pos x="3" y="10"/>
                    </a:cxn>
                    <a:cxn ang="0">
                      <a:pos x="1" y="3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86" h="144">
                      <a:moveTo>
                        <a:pt x="0" y="0"/>
                      </a:moveTo>
                      <a:lnTo>
                        <a:pt x="1" y="14"/>
                      </a:lnTo>
                      <a:lnTo>
                        <a:pt x="4" y="27"/>
                      </a:lnTo>
                      <a:lnTo>
                        <a:pt x="8" y="39"/>
                      </a:lnTo>
                      <a:lnTo>
                        <a:pt x="14" y="49"/>
                      </a:lnTo>
                      <a:lnTo>
                        <a:pt x="23" y="59"/>
                      </a:lnTo>
                      <a:lnTo>
                        <a:pt x="32" y="66"/>
                      </a:lnTo>
                      <a:lnTo>
                        <a:pt x="43" y="74"/>
                      </a:lnTo>
                      <a:lnTo>
                        <a:pt x="54" y="80"/>
                      </a:lnTo>
                      <a:lnTo>
                        <a:pt x="65" y="86"/>
                      </a:lnTo>
                      <a:lnTo>
                        <a:pt x="73" y="93"/>
                      </a:lnTo>
                      <a:lnTo>
                        <a:pt x="78" y="102"/>
                      </a:lnTo>
                      <a:lnTo>
                        <a:pt x="82" y="110"/>
                      </a:lnTo>
                      <a:lnTo>
                        <a:pt x="83" y="119"/>
                      </a:lnTo>
                      <a:lnTo>
                        <a:pt x="82" y="127"/>
                      </a:lnTo>
                      <a:lnTo>
                        <a:pt x="80" y="135"/>
                      </a:lnTo>
                      <a:lnTo>
                        <a:pt x="78" y="144"/>
                      </a:lnTo>
                      <a:lnTo>
                        <a:pt x="83" y="133"/>
                      </a:lnTo>
                      <a:lnTo>
                        <a:pt x="85" y="122"/>
                      </a:lnTo>
                      <a:lnTo>
                        <a:pt x="86" y="109"/>
                      </a:lnTo>
                      <a:lnTo>
                        <a:pt x="85" y="97"/>
                      </a:lnTo>
                      <a:lnTo>
                        <a:pt x="82" y="86"/>
                      </a:lnTo>
                      <a:lnTo>
                        <a:pt x="76" y="77"/>
                      </a:lnTo>
                      <a:lnTo>
                        <a:pt x="68" y="70"/>
                      </a:lnTo>
                      <a:lnTo>
                        <a:pt x="57" y="68"/>
                      </a:lnTo>
                      <a:lnTo>
                        <a:pt x="43" y="65"/>
                      </a:lnTo>
                      <a:lnTo>
                        <a:pt x="31" y="58"/>
                      </a:lnTo>
                      <a:lnTo>
                        <a:pt x="21" y="46"/>
                      </a:lnTo>
                      <a:lnTo>
                        <a:pt x="13" y="34"/>
                      </a:lnTo>
                      <a:lnTo>
                        <a:pt x="7" y="22"/>
                      </a:lnTo>
                      <a:lnTo>
                        <a:pt x="3" y="10"/>
                      </a:lnTo>
                      <a:lnTo>
                        <a:pt x="1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6094" name="Freeform 254"/>
                <p:cNvSpPr>
                  <a:spLocks/>
                </p:cNvSpPr>
                <p:nvPr/>
              </p:nvSpPr>
              <p:spPr bwMode="auto">
                <a:xfrm>
                  <a:off x="997" y="2749"/>
                  <a:ext cx="34" cy="28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3" y="8"/>
                    </a:cxn>
                    <a:cxn ang="0">
                      <a:pos x="24" y="17"/>
                    </a:cxn>
                    <a:cxn ang="0">
                      <a:pos x="30" y="27"/>
                    </a:cxn>
                    <a:cxn ang="0">
                      <a:pos x="34" y="36"/>
                    </a:cxn>
                    <a:cxn ang="0">
                      <a:pos x="36" y="46"/>
                    </a:cxn>
                    <a:cxn ang="0">
                      <a:pos x="37" y="54"/>
                    </a:cxn>
                    <a:cxn ang="0">
                      <a:pos x="37" y="63"/>
                    </a:cxn>
                    <a:cxn ang="0">
                      <a:pos x="36" y="69"/>
                    </a:cxn>
                    <a:cxn ang="0">
                      <a:pos x="46" y="60"/>
                    </a:cxn>
                    <a:cxn ang="0">
                      <a:pos x="52" y="52"/>
                    </a:cxn>
                    <a:cxn ang="0">
                      <a:pos x="56" y="45"/>
                    </a:cxn>
                    <a:cxn ang="0">
                      <a:pos x="57" y="42"/>
                    </a:cxn>
                    <a:cxn ang="0">
                      <a:pos x="66" y="65"/>
                    </a:cxn>
                    <a:cxn ang="0">
                      <a:pos x="102" y="32"/>
                    </a:cxn>
                    <a:cxn ang="0">
                      <a:pos x="69" y="74"/>
                    </a:cxn>
                    <a:cxn ang="0">
                      <a:pos x="54" y="63"/>
                    </a:cxn>
                    <a:cxn ang="0">
                      <a:pos x="24" y="84"/>
                    </a:cxn>
                    <a:cxn ang="0">
                      <a:pos x="30" y="65"/>
                    </a:cxn>
                    <a:cxn ang="0">
                      <a:pos x="30" y="48"/>
                    </a:cxn>
                    <a:cxn ang="0">
                      <a:pos x="27" y="33"/>
                    </a:cxn>
                    <a:cxn ang="0">
                      <a:pos x="21" y="21"/>
                    </a:cxn>
                    <a:cxn ang="0">
                      <a:pos x="13" y="12"/>
                    </a:cxn>
                    <a:cxn ang="0">
                      <a:pos x="7" y="5"/>
                    </a:cxn>
                    <a:cxn ang="0">
                      <a:pos x="2" y="1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02" h="84">
                      <a:moveTo>
                        <a:pt x="0" y="0"/>
                      </a:moveTo>
                      <a:lnTo>
                        <a:pt x="13" y="8"/>
                      </a:lnTo>
                      <a:lnTo>
                        <a:pt x="24" y="17"/>
                      </a:lnTo>
                      <a:lnTo>
                        <a:pt x="30" y="27"/>
                      </a:lnTo>
                      <a:lnTo>
                        <a:pt x="34" y="36"/>
                      </a:lnTo>
                      <a:lnTo>
                        <a:pt x="36" y="46"/>
                      </a:lnTo>
                      <a:lnTo>
                        <a:pt x="37" y="54"/>
                      </a:lnTo>
                      <a:lnTo>
                        <a:pt x="37" y="63"/>
                      </a:lnTo>
                      <a:lnTo>
                        <a:pt x="36" y="69"/>
                      </a:lnTo>
                      <a:lnTo>
                        <a:pt x="46" y="60"/>
                      </a:lnTo>
                      <a:lnTo>
                        <a:pt x="52" y="52"/>
                      </a:lnTo>
                      <a:lnTo>
                        <a:pt x="56" y="45"/>
                      </a:lnTo>
                      <a:lnTo>
                        <a:pt x="57" y="42"/>
                      </a:lnTo>
                      <a:lnTo>
                        <a:pt x="66" y="65"/>
                      </a:lnTo>
                      <a:lnTo>
                        <a:pt x="102" y="32"/>
                      </a:lnTo>
                      <a:lnTo>
                        <a:pt x="69" y="74"/>
                      </a:lnTo>
                      <a:lnTo>
                        <a:pt x="54" y="63"/>
                      </a:lnTo>
                      <a:lnTo>
                        <a:pt x="24" y="84"/>
                      </a:lnTo>
                      <a:lnTo>
                        <a:pt x="30" y="65"/>
                      </a:lnTo>
                      <a:lnTo>
                        <a:pt x="30" y="48"/>
                      </a:lnTo>
                      <a:lnTo>
                        <a:pt x="27" y="33"/>
                      </a:lnTo>
                      <a:lnTo>
                        <a:pt x="21" y="21"/>
                      </a:lnTo>
                      <a:lnTo>
                        <a:pt x="13" y="12"/>
                      </a:lnTo>
                      <a:lnTo>
                        <a:pt x="7" y="5"/>
                      </a:lnTo>
                      <a:lnTo>
                        <a:pt x="2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6095" name="Freeform 255"/>
                <p:cNvSpPr>
                  <a:spLocks/>
                </p:cNvSpPr>
                <p:nvPr/>
              </p:nvSpPr>
              <p:spPr bwMode="auto">
                <a:xfrm>
                  <a:off x="1090" y="2689"/>
                  <a:ext cx="66" cy="40"/>
                </a:xfrm>
                <a:custGeom>
                  <a:avLst/>
                  <a:gdLst/>
                  <a:ahLst/>
                  <a:cxnLst>
                    <a:cxn ang="0">
                      <a:pos x="2" y="14"/>
                    </a:cxn>
                    <a:cxn ang="0">
                      <a:pos x="4" y="32"/>
                    </a:cxn>
                    <a:cxn ang="0">
                      <a:pos x="15" y="43"/>
                    </a:cxn>
                    <a:cxn ang="0">
                      <a:pos x="28" y="47"/>
                    </a:cxn>
                    <a:cxn ang="0">
                      <a:pos x="41" y="51"/>
                    </a:cxn>
                    <a:cxn ang="0">
                      <a:pos x="59" y="50"/>
                    </a:cxn>
                    <a:cxn ang="0">
                      <a:pos x="77" y="45"/>
                    </a:cxn>
                    <a:cxn ang="0">
                      <a:pos x="98" y="39"/>
                    </a:cxn>
                    <a:cxn ang="0">
                      <a:pos x="120" y="35"/>
                    </a:cxn>
                    <a:cxn ang="0">
                      <a:pos x="144" y="36"/>
                    </a:cxn>
                    <a:cxn ang="0">
                      <a:pos x="167" y="43"/>
                    </a:cxn>
                    <a:cxn ang="0">
                      <a:pos x="189" y="58"/>
                    </a:cxn>
                    <a:cxn ang="0">
                      <a:pos x="182" y="55"/>
                    </a:cxn>
                    <a:cxn ang="0">
                      <a:pos x="159" y="41"/>
                    </a:cxn>
                    <a:cxn ang="0">
                      <a:pos x="141" y="38"/>
                    </a:cxn>
                    <a:cxn ang="0">
                      <a:pos x="126" y="39"/>
                    </a:cxn>
                    <a:cxn ang="0">
                      <a:pos x="108" y="42"/>
                    </a:cxn>
                    <a:cxn ang="0">
                      <a:pos x="92" y="48"/>
                    </a:cxn>
                    <a:cxn ang="0">
                      <a:pos x="77" y="57"/>
                    </a:cxn>
                    <a:cxn ang="0">
                      <a:pos x="67" y="63"/>
                    </a:cxn>
                    <a:cxn ang="0">
                      <a:pos x="70" y="73"/>
                    </a:cxn>
                    <a:cxn ang="0">
                      <a:pos x="85" y="81"/>
                    </a:cxn>
                    <a:cxn ang="0">
                      <a:pos x="100" y="80"/>
                    </a:cxn>
                    <a:cxn ang="0">
                      <a:pos x="120" y="79"/>
                    </a:cxn>
                    <a:cxn ang="0">
                      <a:pos x="144" y="80"/>
                    </a:cxn>
                    <a:cxn ang="0">
                      <a:pos x="161" y="84"/>
                    </a:cxn>
                    <a:cxn ang="0">
                      <a:pos x="174" y="91"/>
                    </a:cxn>
                    <a:cxn ang="0">
                      <a:pos x="184" y="101"/>
                    </a:cxn>
                    <a:cxn ang="0">
                      <a:pos x="175" y="96"/>
                    </a:cxn>
                    <a:cxn ang="0">
                      <a:pos x="147" y="84"/>
                    </a:cxn>
                    <a:cxn ang="0">
                      <a:pos x="121" y="81"/>
                    </a:cxn>
                    <a:cxn ang="0">
                      <a:pos x="102" y="84"/>
                    </a:cxn>
                    <a:cxn ang="0">
                      <a:pos x="85" y="88"/>
                    </a:cxn>
                    <a:cxn ang="0">
                      <a:pos x="69" y="87"/>
                    </a:cxn>
                    <a:cxn ang="0">
                      <a:pos x="74" y="94"/>
                    </a:cxn>
                    <a:cxn ang="0">
                      <a:pos x="87" y="105"/>
                    </a:cxn>
                    <a:cxn ang="0">
                      <a:pos x="97" y="110"/>
                    </a:cxn>
                    <a:cxn ang="0">
                      <a:pos x="113" y="114"/>
                    </a:cxn>
                    <a:cxn ang="0">
                      <a:pos x="116" y="119"/>
                    </a:cxn>
                    <a:cxn ang="0">
                      <a:pos x="93" y="111"/>
                    </a:cxn>
                    <a:cxn ang="0">
                      <a:pos x="73" y="99"/>
                    </a:cxn>
                    <a:cxn ang="0">
                      <a:pos x="62" y="92"/>
                    </a:cxn>
                    <a:cxn ang="0">
                      <a:pos x="53" y="83"/>
                    </a:cxn>
                    <a:cxn ang="0">
                      <a:pos x="51" y="63"/>
                    </a:cxn>
                    <a:cxn ang="0">
                      <a:pos x="27" y="52"/>
                    </a:cxn>
                    <a:cxn ang="0">
                      <a:pos x="2" y="34"/>
                    </a:cxn>
                    <a:cxn ang="0">
                      <a:pos x="1" y="15"/>
                    </a:cxn>
                    <a:cxn ang="0">
                      <a:pos x="7" y="2"/>
                    </a:cxn>
                  </a:cxnLst>
                  <a:rect l="0" t="0" r="r" b="b"/>
                  <a:pathLst>
                    <a:path w="198" h="119">
                      <a:moveTo>
                        <a:pt x="8" y="0"/>
                      </a:moveTo>
                      <a:lnTo>
                        <a:pt x="2" y="14"/>
                      </a:lnTo>
                      <a:lnTo>
                        <a:pt x="1" y="24"/>
                      </a:lnTo>
                      <a:lnTo>
                        <a:pt x="4" y="32"/>
                      </a:lnTo>
                      <a:lnTo>
                        <a:pt x="9" y="38"/>
                      </a:lnTo>
                      <a:lnTo>
                        <a:pt x="15" y="43"/>
                      </a:lnTo>
                      <a:lnTo>
                        <a:pt x="23" y="45"/>
                      </a:lnTo>
                      <a:lnTo>
                        <a:pt x="28" y="47"/>
                      </a:lnTo>
                      <a:lnTo>
                        <a:pt x="32" y="48"/>
                      </a:lnTo>
                      <a:lnTo>
                        <a:pt x="41" y="51"/>
                      </a:lnTo>
                      <a:lnTo>
                        <a:pt x="50" y="51"/>
                      </a:lnTo>
                      <a:lnTo>
                        <a:pt x="59" y="50"/>
                      </a:lnTo>
                      <a:lnTo>
                        <a:pt x="68" y="48"/>
                      </a:lnTo>
                      <a:lnTo>
                        <a:pt x="77" y="45"/>
                      </a:lnTo>
                      <a:lnTo>
                        <a:pt x="88" y="42"/>
                      </a:lnTo>
                      <a:lnTo>
                        <a:pt x="98" y="39"/>
                      </a:lnTo>
                      <a:lnTo>
                        <a:pt x="109" y="37"/>
                      </a:lnTo>
                      <a:lnTo>
                        <a:pt x="120" y="35"/>
                      </a:lnTo>
                      <a:lnTo>
                        <a:pt x="132" y="35"/>
                      </a:lnTo>
                      <a:lnTo>
                        <a:pt x="144" y="36"/>
                      </a:lnTo>
                      <a:lnTo>
                        <a:pt x="155" y="39"/>
                      </a:lnTo>
                      <a:lnTo>
                        <a:pt x="167" y="43"/>
                      </a:lnTo>
                      <a:lnTo>
                        <a:pt x="178" y="49"/>
                      </a:lnTo>
                      <a:lnTo>
                        <a:pt x="189" y="58"/>
                      </a:lnTo>
                      <a:lnTo>
                        <a:pt x="198" y="67"/>
                      </a:lnTo>
                      <a:lnTo>
                        <a:pt x="182" y="55"/>
                      </a:lnTo>
                      <a:lnTo>
                        <a:pt x="170" y="46"/>
                      </a:lnTo>
                      <a:lnTo>
                        <a:pt x="159" y="41"/>
                      </a:lnTo>
                      <a:lnTo>
                        <a:pt x="150" y="39"/>
                      </a:lnTo>
                      <a:lnTo>
                        <a:pt x="141" y="38"/>
                      </a:lnTo>
                      <a:lnTo>
                        <a:pt x="134" y="38"/>
                      </a:lnTo>
                      <a:lnTo>
                        <a:pt x="126" y="39"/>
                      </a:lnTo>
                      <a:lnTo>
                        <a:pt x="117" y="40"/>
                      </a:lnTo>
                      <a:lnTo>
                        <a:pt x="108" y="42"/>
                      </a:lnTo>
                      <a:lnTo>
                        <a:pt x="99" y="45"/>
                      </a:lnTo>
                      <a:lnTo>
                        <a:pt x="92" y="48"/>
                      </a:lnTo>
                      <a:lnTo>
                        <a:pt x="84" y="52"/>
                      </a:lnTo>
                      <a:lnTo>
                        <a:pt x="77" y="57"/>
                      </a:lnTo>
                      <a:lnTo>
                        <a:pt x="71" y="60"/>
                      </a:lnTo>
                      <a:lnTo>
                        <a:pt x="67" y="63"/>
                      </a:lnTo>
                      <a:lnTo>
                        <a:pt x="63" y="65"/>
                      </a:lnTo>
                      <a:lnTo>
                        <a:pt x="70" y="73"/>
                      </a:lnTo>
                      <a:lnTo>
                        <a:pt x="77" y="79"/>
                      </a:lnTo>
                      <a:lnTo>
                        <a:pt x="85" y="81"/>
                      </a:lnTo>
                      <a:lnTo>
                        <a:pt x="93" y="81"/>
                      </a:lnTo>
                      <a:lnTo>
                        <a:pt x="100" y="80"/>
                      </a:lnTo>
                      <a:lnTo>
                        <a:pt x="110" y="79"/>
                      </a:lnTo>
                      <a:lnTo>
                        <a:pt x="120" y="79"/>
                      </a:lnTo>
                      <a:lnTo>
                        <a:pt x="132" y="79"/>
                      </a:lnTo>
                      <a:lnTo>
                        <a:pt x="144" y="80"/>
                      </a:lnTo>
                      <a:lnTo>
                        <a:pt x="153" y="82"/>
                      </a:lnTo>
                      <a:lnTo>
                        <a:pt x="161" y="84"/>
                      </a:lnTo>
                      <a:lnTo>
                        <a:pt x="169" y="87"/>
                      </a:lnTo>
                      <a:lnTo>
                        <a:pt x="174" y="91"/>
                      </a:lnTo>
                      <a:lnTo>
                        <a:pt x="179" y="96"/>
                      </a:lnTo>
                      <a:lnTo>
                        <a:pt x="184" y="101"/>
                      </a:lnTo>
                      <a:lnTo>
                        <a:pt x="190" y="106"/>
                      </a:lnTo>
                      <a:lnTo>
                        <a:pt x="175" y="96"/>
                      </a:lnTo>
                      <a:lnTo>
                        <a:pt x="160" y="88"/>
                      </a:lnTo>
                      <a:lnTo>
                        <a:pt x="147" y="84"/>
                      </a:lnTo>
                      <a:lnTo>
                        <a:pt x="133" y="82"/>
                      </a:lnTo>
                      <a:lnTo>
                        <a:pt x="121" y="81"/>
                      </a:lnTo>
                      <a:lnTo>
                        <a:pt x="111" y="82"/>
                      </a:lnTo>
                      <a:lnTo>
                        <a:pt x="102" y="84"/>
                      </a:lnTo>
                      <a:lnTo>
                        <a:pt x="94" y="86"/>
                      </a:lnTo>
                      <a:lnTo>
                        <a:pt x="85" y="88"/>
                      </a:lnTo>
                      <a:lnTo>
                        <a:pt x="75" y="87"/>
                      </a:lnTo>
                      <a:lnTo>
                        <a:pt x="69" y="87"/>
                      </a:lnTo>
                      <a:lnTo>
                        <a:pt x="66" y="86"/>
                      </a:lnTo>
                      <a:lnTo>
                        <a:pt x="74" y="94"/>
                      </a:lnTo>
                      <a:lnTo>
                        <a:pt x="82" y="101"/>
                      </a:lnTo>
                      <a:lnTo>
                        <a:pt x="87" y="105"/>
                      </a:lnTo>
                      <a:lnTo>
                        <a:pt x="91" y="108"/>
                      </a:lnTo>
                      <a:lnTo>
                        <a:pt x="97" y="110"/>
                      </a:lnTo>
                      <a:lnTo>
                        <a:pt x="104" y="112"/>
                      </a:lnTo>
                      <a:lnTo>
                        <a:pt x="113" y="114"/>
                      </a:lnTo>
                      <a:lnTo>
                        <a:pt x="126" y="117"/>
                      </a:lnTo>
                      <a:lnTo>
                        <a:pt x="116" y="119"/>
                      </a:lnTo>
                      <a:lnTo>
                        <a:pt x="105" y="117"/>
                      </a:lnTo>
                      <a:lnTo>
                        <a:pt x="93" y="111"/>
                      </a:lnTo>
                      <a:lnTo>
                        <a:pt x="83" y="105"/>
                      </a:lnTo>
                      <a:lnTo>
                        <a:pt x="73" y="99"/>
                      </a:lnTo>
                      <a:lnTo>
                        <a:pt x="66" y="93"/>
                      </a:lnTo>
                      <a:lnTo>
                        <a:pt x="62" y="92"/>
                      </a:lnTo>
                      <a:lnTo>
                        <a:pt x="63" y="94"/>
                      </a:lnTo>
                      <a:lnTo>
                        <a:pt x="53" y="83"/>
                      </a:lnTo>
                      <a:lnTo>
                        <a:pt x="51" y="71"/>
                      </a:lnTo>
                      <a:lnTo>
                        <a:pt x="51" y="63"/>
                      </a:lnTo>
                      <a:lnTo>
                        <a:pt x="52" y="60"/>
                      </a:lnTo>
                      <a:lnTo>
                        <a:pt x="27" y="52"/>
                      </a:lnTo>
                      <a:lnTo>
                        <a:pt x="11" y="43"/>
                      </a:lnTo>
                      <a:lnTo>
                        <a:pt x="2" y="34"/>
                      </a:lnTo>
                      <a:lnTo>
                        <a:pt x="0" y="23"/>
                      </a:lnTo>
                      <a:lnTo>
                        <a:pt x="1" y="15"/>
                      </a:lnTo>
                      <a:lnTo>
                        <a:pt x="4" y="7"/>
                      </a:lnTo>
                      <a:lnTo>
                        <a:pt x="7" y="2"/>
                      </a:lnTo>
                      <a:lnTo>
                        <a:pt x="8" y="0"/>
                      </a:lnTo>
                      <a:close/>
                    </a:path>
                  </a:pathLst>
                </a:custGeom>
                <a:solidFill>
                  <a:srgbClr val="FFFFFF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6096" name="Freeform 256"/>
                <p:cNvSpPr>
                  <a:spLocks/>
                </p:cNvSpPr>
                <p:nvPr/>
              </p:nvSpPr>
              <p:spPr bwMode="auto">
                <a:xfrm>
                  <a:off x="910" y="2597"/>
                  <a:ext cx="9" cy="32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10"/>
                    </a:cxn>
                    <a:cxn ang="0">
                      <a:pos x="22" y="17"/>
                    </a:cxn>
                    <a:cxn ang="0">
                      <a:pos x="24" y="25"/>
                    </a:cxn>
                    <a:cxn ang="0">
                      <a:pos x="25" y="35"/>
                    </a:cxn>
                    <a:cxn ang="0">
                      <a:pos x="27" y="50"/>
                    </a:cxn>
                    <a:cxn ang="0">
                      <a:pos x="24" y="66"/>
                    </a:cxn>
                    <a:cxn ang="0">
                      <a:pos x="19" y="82"/>
                    </a:cxn>
                    <a:cxn ang="0">
                      <a:pos x="7" y="96"/>
                    </a:cxn>
                    <a:cxn ang="0">
                      <a:pos x="15" y="79"/>
                    </a:cxn>
                    <a:cxn ang="0">
                      <a:pos x="19" y="71"/>
                    </a:cxn>
                    <a:cxn ang="0">
                      <a:pos x="21" y="63"/>
                    </a:cxn>
                    <a:cxn ang="0">
                      <a:pos x="20" y="50"/>
                    </a:cxn>
                    <a:cxn ang="0">
                      <a:pos x="16" y="32"/>
                    </a:cxn>
                    <a:cxn ang="0">
                      <a:pos x="9" y="15"/>
                    </a:cxn>
                    <a:cxn ang="0">
                      <a:pos x="3" y="4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7" h="96">
                      <a:moveTo>
                        <a:pt x="0" y="0"/>
                      </a:moveTo>
                      <a:lnTo>
                        <a:pt x="15" y="10"/>
                      </a:lnTo>
                      <a:lnTo>
                        <a:pt x="22" y="17"/>
                      </a:lnTo>
                      <a:lnTo>
                        <a:pt x="24" y="25"/>
                      </a:lnTo>
                      <a:lnTo>
                        <a:pt x="25" y="35"/>
                      </a:lnTo>
                      <a:lnTo>
                        <a:pt x="27" y="50"/>
                      </a:lnTo>
                      <a:lnTo>
                        <a:pt x="24" y="66"/>
                      </a:lnTo>
                      <a:lnTo>
                        <a:pt x="19" y="82"/>
                      </a:lnTo>
                      <a:lnTo>
                        <a:pt x="7" y="96"/>
                      </a:lnTo>
                      <a:lnTo>
                        <a:pt x="15" y="79"/>
                      </a:lnTo>
                      <a:lnTo>
                        <a:pt x="19" y="71"/>
                      </a:lnTo>
                      <a:lnTo>
                        <a:pt x="21" y="63"/>
                      </a:lnTo>
                      <a:lnTo>
                        <a:pt x="20" y="50"/>
                      </a:lnTo>
                      <a:lnTo>
                        <a:pt x="16" y="32"/>
                      </a:lnTo>
                      <a:lnTo>
                        <a:pt x="9" y="15"/>
                      </a:lnTo>
                      <a:lnTo>
                        <a:pt x="3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6097" name="Freeform 257"/>
                <p:cNvSpPr>
                  <a:spLocks/>
                </p:cNvSpPr>
                <p:nvPr/>
              </p:nvSpPr>
              <p:spPr bwMode="auto">
                <a:xfrm>
                  <a:off x="901" y="2607"/>
                  <a:ext cx="6" cy="22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2" y="7"/>
                    </a:cxn>
                    <a:cxn ang="0">
                      <a:pos x="17" y="13"/>
                    </a:cxn>
                    <a:cxn ang="0">
                      <a:pos x="18" y="18"/>
                    </a:cxn>
                    <a:cxn ang="0">
                      <a:pos x="19" y="25"/>
                    </a:cxn>
                    <a:cxn ang="0">
                      <a:pos x="20" y="36"/>
                    </a:cxn>
                    <a:cxn ang="0">
                      <a:pos x="19" y="46"/>
                    </a:cxn>
                    <a:cxn ang="0">
                      <a:pos x="14" y="57"/>
                    </a:cxn>
                    <a:cxn ang="0">
                      <a:pos x="4" y="67"/>
                    </a:cxn>
                    <a:cxn ang="0">
                      <a:pos x="10" y="56"/>
                    </a:cxn>
                    <a:cxn ang="0">
                      <a:pos x="15" y="49"/>
                    </a:cxn>
                    <a:cxn ang="0">
                      <a:pos x="16" y="45"/>
                    </a:cxn>
                    <a:cxn ang="0">
                      <a:pos x="15" y="36"/>
                    </a:cxn>
                    <a:cxn ang="0">
                      <a:pos x="12" y="23"/>
                    </a:cxn>
                    <a:cxn ang="0">
                      <a:pos x="6" y="12"/>
                    </a:cxn>
                    <a:cxn ang="0">
                      <a:pos x="2" y="3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0" h="67">
                      <a:moveTo>
                        <a:pt x="0" y="0"/>
                      </a:moveTo>
                      <a:lnTo>
                        <a:pt x="12" y="7"/>
                      </a:lnTo>
                      <a:lnTo>
                        <a:pt x="17" y="13"/>
                      </a:lnTo>
                      <a:lnTo>
                        <a:pt x="18" y="18"/>
                      </a:lnTo>
                      <a:lnTo>
                        <a:pt x="19" y="25"/>
                      </a:lnTo>
                      <a:lnTo>
                        <a:pt x="20" y="36"/>
                      </a:lnTo>
                      <a:lnTo>
                        <a:pt x="19" y="46"/>
                      </a:lnTo>
                      <a:lnTo>
                        <a:pt x="14" y="57"/>
                      </a:lnTo>
                      <a:lnTo>
                        <a:pt x="4" y="67"/>
                      </a:lnTo>
                      <a:lnTo>
                        <a:pt x="10" y="56"/>
                      </a:lnTo>
                      <a:lnTo>
                        <a:pt x="15" y="49"/>
                      </a:lnTo>
                      <a:lnTo>
                        <a:pt x="16" y="45"/>
                      </a:lnTo>
                      <a:lnTo>
                        <a:pt x="15" y="36"/>
                      </a:lnTo>
                      <a:lnTo>
                        <a:pt x="12" y="23"/>
                      </a:lnTo>
                      <a:lnTo>
                        <a:pt x="6" y="12"/>
                      </a:lnTo>
                      <a:lnTo>
                        <a:pt x="2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6098" name="Freeform 258"/>
                <p:cNvSpPr>
                  <a:spLocks/>
                </p:cNvSpPr>
                <p:nvPr/>
              </p:nvSpPr>
              <p:spPr bwMode="auto">
                <a:xfrm>
                  <a:off x="862" y="2585"/>
                  <a:ext cx="8" cy="7"/>
                </a:xfrm>
                <a:custGeom>
                  <a:avLst/>
                  <a:gdLst/>
                  <a:ahLst/>
                  <a:cxnLst>
                    <a:cxn ang="0">
                      <a:pos x="4" y="0"/>
                    </a:cxn>
                    <a:cxn ang="0">
                      <a:pos x="24" y="9"/>
                    </a:cxn>
                    <a:cxn ang="0">
                      <a:pos x="0" y="20"/>
                    </a:cxn>
                    <a:cxn ang="0">
                      <a:pos x="4" y="15"/>
                    </a:cxn>
                    <a:cxn ang="0">
                      <a:pos x="3" y="10"/>
                    </a:cxn>
                    <a:cxn ang="0">
                      <a:pos x="3" y="5"/>
                    </a:cxn>
                    <a:cxn ang="0">
                      <a:pos x="4" y="2"/>
                    </a:cxn>
                    <a:cxn ang="0">
                      <a:pos x="4" y="0"/>
                    </a:cxn>
                  </a:cxnLst>
                  <a:rect l="0" t="0" r="r" b="b"/>
                  <a:pathLst>
                    <a:path w="24" h="20">
                      <a:moveTo>
                        <a:pt x="4" y="0"/>
                      </a:moveTo>
                      <a:lnTo>
                        <a:pt x="24" y="9"/>
                      </a:lnTo>
                      <a:lnTo>
                        <a:pt x="0" y="20"/>
                      </a:lnTo>
                      <a:lnTo>
                        <a:pt x="4" y="15"/>
                      </a:lnTo>
                      <a:lnTo>
                        <a:pt x="3" y="10"/>
                      </a:lnTo>
                      <a:lnTo>
                        <a:pt x="3" y="5"/>
                      </a:lnTo>
                      <a:lnTo>
                        <a:pt x="4" y="2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FFFFFF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6099" name="Freeform 259"/>
                <p:cNvSpPr>
                  <a:spLocks/>
                </p:cNvSpPr>
                <p:nvPr/>
              </p:nvSpPr>
              <p:spPr bwMode="auto">
                <a:xfrm>
                  <a:off x="867" y="2559"/>
                  <a:ext cx="17" cy="15"/>
                </a:xfrm>
                <a:custGeom>
                  <a:avLst/>
                  <a:gdLst/>
                  <a:ahLst/>
                  <a:cxnLst>
                    <a:cxn ang="0">
                      <a:pos x="0" y="3"/>
                    </a:cxn>
                    <a:cxn ang="0">
                      <a:pos x="8" y="5"/>
                    </a:cxn>
                    <a:cxn ang="0">
                      <a:pos x="16" y="5"/>
                    </a:cxn>
                    <a:cxn ang="0">
                      <a:pos x="24" y="5"/>
                    </a:cxn>
                    <a:cxn ang="0">
                      <a:pos x="33" y="4"/>
                    </a:cxn>
                    <a:cxn ang="0">
                      <a:pos x="40" y="3"/>
                    </a:cxn>
                    <a:cxn ang="0">
                      <a:pos x="46" y="1"/>
                    </a:cxn>
                    <a:cxn ang="0">
                      <a:pos x="51" y="0"/>
                    </a:cxn>
                    <a:cxn ang="0">
                      <a:pos x="52" y="0"/>
                    </a:cxn>
                    <a:cxn ang="0">
                      <a:pos x="52" y="45"/>
                    </a:cxn>
                    <a:cxn ang="0">
                      <a:pos x="41" y="41"/>
                    </a:cxn>
                    <a:cxn ang="0">
                      <a:pos x="42" y="11"/>
                    </a:cxn>
                    <a:cxn ang="0">
                      <a:pos x="36" y="12"/>
                    </a:cxn>
                    <a:cxn ang="0">
                      <a:pos x="28" y="11"/>
                    </a:cxn>
                    <a:cxn ang="0">
                      <a:pos x="21" y="10"/>
                    </a:cxn>
                    <a:cxn ang="0">
                      <a:pos x="15" y="9"/>
                    </a:cxn>
                    <a:cxn ang="0">
                      <a:pos x="9" y="6"/>
                    </a:cxn>
                    <a:cxn ang="0">
                      <a:pos x="4" y="5"/>
                    </a:cxn>
                    <a:cxn ang="0">
                      <a:pos x="1" y="3"/>
                    </a:cxn>
                    <a:cxn ang="0">
                      <a:pos x="0" y="3"/>
                    </a:cxn>
                  </a:cxnLst>
                  <a:rect l="0" t="0" r="r" b="b"/>
                  <a:pathLst>
                    <a:path w="52" h="45">
                      <a:moveTo>
                        <a:pt x="0" y="3"/>
                      </a:moveTo>
                      <a:lnTo>
                        <a:pt x="8" y="5"/>
                      </a:lnTo>
                      <a:lnTo>
                        <a:pt x="16" y="5"/>
                      </a:lnTo>
                      <a:lnTo>
                        <a:pt x="24" y="5"/>
                      </a:lnTo>
                      <a:lnTo>
                        <a:pt x="33" y="4"/>
                      </a:lnTo>
                      <a:lnTo>
                        <a:pt x="40" y="3"/>
                      </a:lnTo>
                      <a:lnTo>
                        <a:pt x="46" y="1"/>
                      </a:lnTo>
                      <a:lnTo>
                        <a:pt x="51" y="0"/>
                      </a:lnTo>
                      <a:lnTo>
                        <a:pt x="52" y="0"/>
                      </a:lnTo>
                      <a:lnTo>
                        <a:pt x="52" y="45"/>
                      </a:lnTo>
                      <a:lnTo>
                        <a:pt x="41" y="41"/>
                      </a:lnTo>
                      <a:lnTo>
                        <a:pt x="42" y="11"/>
                      </a:lnTo>
                      <a:lnTo>
                        <a:pt x="36" y="12"/>
                      </a:lnTo>
                      <a:lnTo>
                        <a:pt x="28" y="11"/>
                      </a:lnTo>
                      <a:lnTo>
                        <a:pt x="21" y="10"/>
                      </a:lnTo>
                      <a:lnTo>
                        <a:pt x="15" y="9"/>
                      </a:lnTo>
                      <a:lnTo>
                        <a:pt x="9" y="6"/>
                      </a:lnTo>
                      <a:lnTo>
                        <a:pt x="4" y="5"/>
                      </a:lnTo>
                      <a:lnTo>
                        <a:pt x="1" y="3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FFFFFF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6100" name="Freeform 260"/>
                <p:cNvSpPr>
                  <a:spLocks/>
                </p:cNvSpPr>
                <p:nvPr/>
              </p:nvSpPr>
              <p:spPr bwMode="auto">
                <a:xfrm>
                  <a:off x="1062" y="2724"/>
                  <a:ext cx="17" cy="29"/>
                </a:xfrm>
                <a:custGeom>
                  <a:avLst/>
                  <a:gdLst/>
                  <a:ahLst/>
                  <a:cxnLst>
                    <a:cxn ang="0">
                      <a:pos x="51" y="0"/>
                    </a:cxn>
                    <a:cxn ang="0">
                      <a:pos x="50" y="8"/>
                    </a:cxn>
                    <a:cxn ang="0">
                      <a:pos x="49" y="16"/>
                    </a:cxn>
                    <a:cxn ang="0">
                      <a:pos x="46" y="23"/>
                    </a:cxn>
                    <a:cxn ang="0">
                      <a:pos x="43" y="29"/>
                    </a:cxn>
                    <a:cxn ang="0">
                      <a:pos x="38" y="36"/>
                    </a:cxn>
                    <a:cxn ang="0">
                      <a:pos x="32" y="41"/>
                    </a:cxn>
                    <a:cxn ang="0">
                      <a:pos x="26" y="45"/>
                    </a:cxn>
                    <a:cxn ang="0">
                      <a:pos x="19" y="48"/>
                    </a:cxn>
                    <a:cxn ang="0">
                      <a:pos x="7" y="57"/>
                    </a:cxn>
                    <a:cxn ang="0">
                      <a:pos x="2" y="65"/>
                    </a:cxn>
                    <a:cxn ang="0">
                      <a:pos x="2" y="76"/>
                    </a:cxn>
                    <a:cxn ang="0">
                      <a:pos x="4" y="85"/>
                    </a:cxn>
                    <a:cxn ang="0">
                      <a:pos x="0" y="72"/>
                    </a:cxn>
                    <a:cxn ang="0">
                      <a:pos x="0" y="58"/>
                    </a:cxn>
                    <a:cxn ang="0">
                      <a:pos x="5" y="46"/>
                    </a:cxn>
                    <a:cxn ang="0">
                      <a:pos x="17" y="41"/>
                    </a:cxn>
                    <a:cxn ang="0">
                      <a:pos x="25" y="39"/>
                    </a:cxn>
                    <a:cxn ang="0">
                      <a:pos x="32" y="35"/>
                    </a:cxn>
                    <a:cxn ang="0">
                      <a:pos x="39" y="28"/>
                    </a:cxn>
                    <a:cxn ang="0">
                      <a:pos x="44" y="20"/>
                    </a:cxn>
                    <a:cxn ang="0">
                      <a:pos x="47" y="13"/>
                    </a:cxn>
                    <a:cxn ang="0">
                      <a:pos x="49" y="6"/>
                    </a:cxn>
                    <a:cxn ang="0">
                      <a:pos x="51" y="2"/>
                    </a:cxn>
                    <a:cxn ang="0">
                      <a:pos x="51" y="0"/>
                    </a:cxn>
                  </a:cxnLst>
                  <a:rect l="0" t="0" r="r" b="b"/>
                  <a:pathLst>
                    <a:path w="51" h="85">
                      <a:moveTo>
                        <a:pt x="51" y="0"/>
                      </a:moveTo>
                      <a:lnTo>
                        <a:pt x="50" y="8"/>
                      </a:lnTo>
                      <a:lnTo>
                        <a:pt x="49" y="16"/>
                      </a:lnTo>
                      <a:lnTo>
                        <a:pt x="46" y="23"/>
                      </a:lnTo>
                      <a:lnTo>
                        <a:pt x="43" y="29"/>
                      </a:lnTo>
                      <a:lnTo>
                        <a:pt x="38" y="36"/>
                      </a:lnTo>
                      <a:lnTo>
                        <a:pt x="32" y="41"/>
                      </a:lnTo>
                      <a:lnTo>
                        <a:pt x="26" y="45"/>
                      </a:lnTo>
                      <a:lnTo>
                        <a:pt x="19" y="48"/>
                      </a:lnTo>
                      <a:lnTo>
                        <a:pt x="7" y="57"/>
                      </a:lnTo>
                      <a:lnTo>
                        <a:pt x="2" y="65"/>
                      </a:lnTo>
                      <a:lnTo>
                        <a:pt x="2" y="76"/>
                      </a:lnTo>
                      <a:lnTo>
                        <a:pt x="4" y="85"/>
                      </a:lnTo>
                      <a:lnTo>
                        <a:pt x="0" y="72"/>
                      </a:lnTo>
                      <a:lnTo>
                        <a:pt x="0" y="58"/>
                      </a:lnTo>
                      <a:lnTo>
                        <a:pt x="5" y="46"/>
                      </a:lnTo>
                      <a:lnTo>
                        <a:pt x="17" y="41"/>
                      </a:lnTo>
                      <a:lnTo>
                        <a:pt x="25" y="39"/>
                      </a:lnTo>
                      <a:lnTo>
                        <a:pt x="32" y="35"/>
                      </a:lnTo>
                      <a:lnTo>
                        <a:pt x="39" y="28"/>
                      </a:lnTo>
                      <a:lnTo>
                        <a:pt x="44" y="20"/>
                      </a:lnTo>
                      <a:lnTo>
                        <a:pt x="47" y="13"/>
                      </a:lnTo>
                      <a:lnTo>
                        <a:pt x="49" y="6"/>
                      </a:lnTo>
                      <a:lnTo>
                        <a:pt x="51" y="2"/>
                      </a:lnTo>
                      <a:lnTo>
                        <a:pt x="51" y="0"/>
                      </a:lnTo>
                      <a:close/>
                    </a:path>
                  </a:pathLst>
                </a:custGeom>
                <a:solidFill>
                  <a:srgbClr val="FFFFFF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6101" name="Freeform 261"/>
                <p:cNvSpPr>
                  <a:spLocks/>
                </p:cNvSpPr>
                <p:nvPr/>
              </p:nvSpPr>
              <p:spPr bwMode="auto">
                <a:xfrm>
                  <a:off x="1057" y="2728"/>
                  <a:ext cx="11" cy="17"/>
                </a:xfrm>
                <a:custGeom>
                  <a:avLst/>
                  <a:gdLst/>
                  <a:ahLst/>
                  <a:cxnLst>
                    <a:cxn ang="0">
                      <a:pos x="31" y="0"/>
                    </a:cxn>
                    <a:cxn ang="0">
                      <a:pos x="29" y="10"/>
                    </a:cxn>
                    <a:cxn ang="0">
                      <a:pos x="25" y="18"/>
                    </a:cxn>
                    <a:cxn ang="0">
                      <a:pos x="19" y="25"/>
                    </a:cxn>
                    <a:cxn ang="0">
                      <a:pos x="11" y="30"/>
                    </a:cxn>
                    <a:cxn ang="0">
                      <a:pos x="4" y="34"/>
                    </a:cxn>
                    <a:cxn ang="0">
                      <a:pos x="1" y="40"/>
                    </a:cxn>
                    <a:cxn ang="0">
                      <a:pos x="1" y="47"/>
                    </a:cxn>
                    <a:cxn ang="0">
                      <a:pos x="2" y="53"/>
                    </a:cxn>
                    <a:cxn ang="0">
                      <a:pos x="0" y="45"/>
                    </a:cxn>
                    <a:cxn ang="0">
                      <a:pos x="0" y="36"/>
                    </a:cxn>
                    <a:cxn ang="0">
                      <a:pos x="3" y="29"/>
                    </a:cxn>
                    <a:cxn ang="0">
                      <a:pos x="10" y="26"/>
                    </a:cxn>
                    <a:cxn ang="0">
                      <a:pos x="19" y="21"/>
                    </a:cxn>
                    <a:cxn ang="0">
                      <a:pos x="26" y="13"/>
                    </a:cxn>
                    <a:cxn ang="0">
                      <a:pos x="29" y="5"/>
                    </a:cxn>
                    <a:cxn ang="0">
                      <a:pos x="31" y="0"/>
                    </a:cxn>
                  </a:cxnLst>
                  <a:rect l="0" t="0" r="r" b="b"/>
                  <a:pathLst>
                    <a:path w="31" h="53">
                      <a:moveTo>
                        <a:pt x="31" y="0"/>
                      </a:moveTo>
                      <a:lnTo>
                        <a:pt x="29" y="10"/>
                      </a:lnTo>
                      <a:lnTo>
                        <a:pt x="25" y="18"/>
                      </a:lnTo>
                      <a:lnTo>
                        <a:pt x="19" y="25"/>
                      </a:lnTo>
                      <a:lnTo>
                        <a:pt x="11" y="30"/>
                      </a:lnTo>
                      <a:lnTo>
                        <a:pt x="4" y="34"/>
                      </a:lnTo>
                      <a:lnTo>
                        <a:pt x="1" y="40"/>
                      </a:lnTo>
                      <a:lnTo>
                        <a:pt x="1" y="47"/>
                      </a:lnTo>
                      <a:lnTo>
                        <a:pt x="2" y="53"/>
                      </a:lnTo>
                      <a:lnTo>
                        <a:pt x="0" y="45"/>
                      </a:lnTo>
                      <a:lnTo>
                        <a:pt x="0" y="36"/>
                      </a:lnTo>
                      <a:lnTo>
                        <a:pt x="3" y="29"/>
                      </a:lnTo>
                      <a:lnTo>
                        <a:pt x="10" y="26"/>
                      </a:lnTo>
                      <a:lnTo>
                        <a:pt x="19" y="21"/>
                      </a:lnTo>
                      <a:lnTo>
                        <a:pt x="26" y="13"/>
                      </a:lnTo>
                      <a:lnTo>
                        <a:pt x="29" y="5"/>
                      </a:lnTo>
                      <a:lnTo>
                        <a:pt x="31" y="0"/>
                      </a:lnTo>
                      <a:close/>
                    </a:path>
                  </a:pathLst>
                </a:custGeom>
                <a:solidFill>
                  <a:srgbClr val="FFFFFF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6102" name="Freeform 262"/>
                <p:cNvSpPr>
                  <a:spLocks/>
                </p:cNvSpPr>
                <p:nvPr/>
              </p:nvSpPr>
              <p:spPr bwMode="auto">
                <a:xfrm>
                  <a:off x="1069" y="2713"/>
                  <a:ext cx="20" cy="32"/>
                </a:xfrm>
                <a:custGeom>
                  <a:avLst/>
                  <a:gdLst/>
                  <a:ahLst/>
                  <a:cxnLst>
                    <a:cxn ang="0">
                      <a:pos x="0" y="95"/>
                    </a:cxn>
                    <a:cxn ang="0">
                      <a:pos x="13" y="89"/>
                    </a:cxn>
                    <a:cxn ang="0">
                      <a:pos x="25" y="79"/>
                    </a:cxn>
                    <a:cxn ang="0">
                      <a:pos x="35" y="68"/>
                    </a:cxn>
                    <a:cxn ang="0">
                      <a:pos x="45" y="54"/>
                    </a:cxn>
                    <a:cxn ang="0">
                      <a:pos x="51" y="40"/>
                    </a:cxn>
                    <a:cxn ang="0">
                      <a:pos x="56" y="27"/>
                    </a:cxn>
                    <a:cxn ang="0">
                      <a:pos x="59" y="13"/>
                    </a:cxn>
                    <a:cxn ang="0">
                      <a:pos x="57" y="0"/>
                    </a:cxn>
                    <a:cxn ang="0">
                      <a:pos x="53" y="25"/>
                    </a:cxn>
                    <a:cxn ang="0">
                      <a:pos x="46" y="45"/>
                    </a:cxn>
                    <a:cxn ang="0">
                      <a:pos x="37" y="61"/>
                    </a:cxn>
                    <a:cxn ang="0">
                      <a:pos x="26" y="74"/>
                    </a:cxn>
                    <a:cxn ang="0">
                      <a:pos x="17" y="83"/>
                    </a:cxn>
                    <a:cxn ang="0">
                      <a:pos x="8" y="90"/>
                    </a:cxn>
                    <a:cxn ang="0">
                      <a:pos x="2" y="94"/>
                    </a:cxn>
                    <a:cxn ang="0">
                      <a:pos x="0" y="95"/>
                    </a:cxn>
                  </a:cxnLst>
                  <a:rect l="0" t="0" r="r" b="b"/>
                  <a:pathLst>
                    <a:path w="59" h="95">
                      <a:moveTo>
                        <a:pt x="0" y="95"/>
                      </a:moveTo>
                      <a:lnTo>
                        <a:pt x="13" y="89"/>
                      </a:lnTo>
                      <a:lnTo>
                        <a:pt x="25" y="79"/>
                      </a:lnTo>
                      <a:lnTo>
                        <a:pt x="35" y="68"/>
                      </a:lnTo>
                      <a:lnTo>
                        <a:pt x="45" y="54"/>
                      </a:lnTo>
                      <a:lnTo>
                        <a:pt x="51" y="40"/>
                      </a:lnTo>
                      <a:lnTo>
                        <a:pt x="56" y="27"/>
                      </a:lnTo>
                      <a:lnTo>
                        <a:pt x="59" y="13"/>
                      </a:lnTo>
                      <a:lnTo>
                        <a:pt x="57" y="0"/>
                      </a:lnTo>
                      <a:lnTo>
                        <a:pt x="53" y="25"/>
                      </a:lnTo>
                      <a:lnTo>
                        <a:pt x="46" y="45"/>
                      </a:lnTo>
                      <a:lnTo>
                        <a:pt x="37" y="61"/>
                      </a:lnTo>
                      <a:lnTo>
                        <a:pt x="26" y="74"/>
                      </a:lnTo>
                      <a:lnTo>
                        <a:pt x="17" y="83"/>
                      </a:lnTo>
                      <a:lnTo>
                        <a:pt x="8" y="90"/>
                      </a:lnTo>
                      <a:lnTo>
                        <a:pt x="2" y="94"/>
                      </a:lnTo>
                      <a:lnTo>
                        <a:pt x="0" y="95"/>
                      </a:lnTo>
                      <a:close/>
                    </a:path>
                  </a:pathLst>
                </a:custGeom>
                <a:solidFill>
                  <a:srgbClr val="FFFFFF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6103" name="Freeform 263"/>
                <p:cNvSpPr>
                  <a:spLocks/>
                </p:cNvSpPr>
                <p:nvPr/>
              </p:nvSpPr>
              <p:spPr bwMode="auto">
                <a:xfrm>
                  <a:off x="1075" y="2752"/>
                  <a:ext cx="103" cy="71"/>
                </a:xfrm>
                <a:custGeom>
                  <a:avLst/>
                  <a:gdLst/>
                  <a:ahLst/>
                  <a:cxnLst>
                    <a:cxn ang="0">
                      <a:pos x="122" y="24"/>
                    </a:cxn>
                    <a:cxn ang="0">
                      <a:pos x="139" y="42"/>
                    </a:cxn>
                    <a:cxn ang="0">
                      <a:pos x="131" y="51"/>
                    </a:cxn>
                    <a:cxn ang="0">
                      <a:pos x="144" y="75"/>
                    </a:cxn>
                    <a:cxn ang="0">
                      <a:pos x="162" y="100"/>
                    </a:cxn>
                    <a:cxn ang="0">
                      <a:pos x="178" y="119"/>
                    </a:cxn>
                    <a:cxn ang="0">
                      <a:pos x="185" y="127"/>
                    </a:cxn>
                    <a:cxn ang="0">
                      <a:pos x="185" y="112"/>
                    </a:cxn>
                    <a:cxn ang="0">
                      <a:pos x="198" y="122"/>
                    </a:cxn>
                    <a:cxn ang="0">
                      <a:pos x="206" y="127"/>
                    </a:cxn>
                    <a:cxn ang="0">
                      <a:pos x="211" y="130"/>
                    </a:cxn>
                    <a:cxn ang="0">
                      <a:pos x="209" y="114"/>
                    </a:cxn>
                    <a:cxn ang="0">
                      <a:pos x="232" y="140"/>
                    </a:cxn>
                    <a:cxn ang="0">
                      <a:pos x="267" y="167"/>
                    </a:cxn>
                    <a:cxn ang="0">
                      <a:pos x="298" y="188"/>
                    </a:cxn>
                    <a:cxn ang="0">
                      <a:pos x="311" y="196"/>
                    </a:cxn>
                    <a:cxn ang="0">
                      <a:pos x="286" y="193"/>
                    </a:cxn>
                    <a:cxn ang="0">
                      <a:pos x="266" y="187"/>
                    </a:cxn>
                    <a:cxn ang="0">
                      <a:pos x="253" y="182"/>
                    </a:cxn>
                    <a:cxn ang="0">
                      <a:pos x="248" y="179"/>
                    </a:cxn>
                    <a:cxn ang="0">
                      <a:pos x="267" y="207"/>
                    </a:cxn>
                    <a:cxn ang="0">
                      <a:pos x="250" y="201"/>
                    </a:cxn>
                    <a:cxn ang="0">
                      <a:pos x="239" y="194"/>
                    </a:cxn>
                    <a:cxn ang="0">
                      <a:pos x="231" y="191"/>
                    </a:cxn>
                    <a:cxn ang="0">
                      <a:pos x="237" y="206"/>
                    </a:cxn>
                    <a:cxn ang="0">
                      <a:pos x="218" y="214"/>
                    </a:cxn>
                    <a:cxn ang="0">
                      <a:pos x="198" y="209"/>
                    </a:cxn>
                    <a:cxn ang="0">
                      <a:pos x="179" y="201"/>
                    </a:cxn>
                    <a:cxn ang="0">
                      <a:pos x="166" y="193"/>
                    </a:cxn>
                    <a:cxn ang="0">
                      <a:pos x="161" y="190"/>
                    </a:cxn>
                    <a:cxn ang="0">
                      <a:pos x="158" y="203"/>
                    </a:cxn>
                    <a:cxn ang="0">
                      <a:pos x="143" y="191"/>
                    </a:cxn>
                    <a:cxn ang="0">
                      <a:pos x="130" y="175"/>
                    </a:cxn>
                    <a:cxn ang="0">
                      <a:pos x="122" y="165"/>
                    </a:cxn>
                    <a:cxn ang="0">
                      <a:pos x="112" y="160"/>
                    </a:cxn>
                    <a:cxn ang="0">
                      <a:pos x="96" y="151"/>
                    </a:cxn>
                    <a:cxn ang="0">
                      <a:pos x="86" y="142"/>
                    </a:cxn>
                    <a:cxn ang="0">
                      <a:pos x="80" y="134"/>
                    </a:cxn>
                    <a:cxn ang="0">
                      <a:pos x="73" y="142"/>
                    </a:cxn>
                    <a:cxn ang="0">
                      <a:pos x="22" y="118"/>
                    </a:cxn>
                    <a:cxn ang="0">
                      <a:pos x="1" y="68"/>
                    </a:cxn>
                    <a:cxn ang="0">
                      <a:pos x="1" y="40"/>
                    </a:cxn>
                    <a:cxn ang="0">
                      <a:pos x="13" y="18"/>
                    </a:cxn>
                    <a:cxn ang="0">
                      <a:pos x="34" y="39"/>
                    </a:cxn>
                    <a:cxn ang="0">
                      <a:pos x="41" y="16"/>
                    </a:cxn>
                    <a:cxn ang="0">
                      <a:pos x="61" y="27"/>
                    </a:cxn>
                    <a:cxn ang="0">
                      <a:pos x="94" y="30"/>
                    </a:cxn>
                  </a:cxnLst>
                  <a:rect l="0" t="0" r="r" b="b"/>
                  <a:pathLst>
                    <a:path w="311" h="214">
                      <a:moveTo>
                        <a:pt x="116" y="9"/>
                      </a:moveTo>
                      <a:lnTo>
                        <a:pt x="122" y="24"/>
                      </a:lnTo>
                      <a:lnTo>
                        <a:pt x="131" y="35"/>
                      </a:lnTo>
                      <a:lnTo>
                        <a:pt x="139" y="42"/>
                      </a:lnTo>
                      <a:lnTo>
                        <a:pt x="142" y="45"/>
                      </a:lnTo>
                      <a:lnTo>
                        <a:pt x="131" y="51"/>
                      </a:lnTo>
                      <a:lnTo>
                        <a:pt x="136" y="63"/>
                      </a:lnTo>
                      <a:lnTo>
                        <a:pt x="144" y="75"/>
                      </a:lnTo>
                      <a:lnTo>
                        <a:pt x="153" y="87"/>
                      </a:lnTo>
                      <a:lnTo>
                        <a:pt x="162" y="100"/>
                      </a:lnTo>
                      <a:lnTo>
                        <a:pt x="171" y="110"/>
                      </a:lnTo>
                      <a:lnTo>
                        <a:pt x="178" y="119"/>
                      </a:lnTo>
                      <a:lnTo>
                        <a:pt x="183" y="125"/>
                      </a:lnTo>
                      <a:lnTo>
                        <a:pt x="185" y="127"/>
                      </a:lnTo>
                      <a:lnTo>
                        <a:pt x="179" y="106"/>
                      </a:lnTo>
                      <a:lnTo>
                        <a:pt x="185" y="112"/>
                      </a:lnTo>
                      <a:lnTo>
                        <a:pt x="192" y="118"/>
                      </a:lnTo>
                      <a:lnTo>
                        <a:pt x="198" y="122"/>
                      </a:lnTo>
                      <a:lnTo>
                        <a:pt x="202" y="125"/>
                      </a:lnTo>
                      <a:lnTo>
                        <a:pt x="206" y="127"/>
                      </a:lnTo>
                      <a:lnTo>
                        <a:pt x="209" y="129"/>
                      </a:lnTo>
                      <a:lnTo>
                        <a:pt x="211" y="130"/>
                      </a:lnTo>
                      <a:lnTo>
                        <a:pt x="213" y="130"/>
                      </a:lnTo>
                      <a:lnTo>
                        <a:pt x="209" y="114"/>
                      </a:lnTo>
                      <a:lnTo>
                        <a:pt x="219" y="127"/>
                      </a:lnTo>
                      <a:lnTo>
                        <a:pt x="232" y="140"/>
                      </a:lnTo>
                      <a:lnTo>
                        <a:pt x="249" y="153"/>
                      </a:lnTo>
                      <a:lnTo>
                        <a:pt x="267" y="167"/>
                      </a:lnTo>
                      <a:lnTo>
                        <a:pt x="284" y="179"/>
                      </a:lnTo>
                      <a:lnTo>
                        <a:pt x="298" y="188"/>
                      </a:lnTo>
                      <a:lnTo>
                        <a:pt x="308" y="194"/>
                      </a:lnTo>
                      <a:lnTo>
                        <a:pt x="311" y="196"/>
                      </a:lnTo>
                      <a:lnTo>
                        <a:pt x="299" y="195"/>
                      </a:lnTo>
                      <a:lnTo>
                        <a:pt x="286" y="193"/>
                      </a:lnTo>
                      <a:lnTo>
                        <a:pt x="276" y="191"/>
                      </a:lnTo>
                      <a:lnTo>
                        <a:pt x="266" y="187"/>
                      </a:lnTo>
                      <a:lnTo>
                        <a:pt x="259" y="184"/>
                      </a:lnTo>
                      <a:lnTo>
                        <a:pt x="253" y="182"/>
                      </a:lnTo>
                      <a:lnTo>
                        <a:pt x="249" y="180"/>
                      </a:lnTo>
                      <a:lnTo>
                        <a:pt x="248" y="179"/>
                      </a:lnTo>
                      <a:lnTo>
                        <a:pt x="276" y="209"/>
                      </a:lnTo>
                      <a:lnTo>
                        <a:pt x="267" y="207"/>
                      </a:lnTo>
                      <a:lnTo>
                        <a:pt x="259" y="204"/>
                      </a:lnTo>
                      <a:lnTo>
                        <a:pt x="250" y="201"/>
                      </a:lnTo>
                      <a:lnTo>
                        <a:pt x="244" y="197"/>
                      </a:lnTo>
                      <a:lnTo>
                        <a:pt x="239" y="194"/>
                      </a:lnTo>
                      <a:lnTo>
                        <a:pt x="234" y="192"/>
                      </a:lnTo>
                      <a:lnTo>
                        <a:pt x="231" y="191"/>
                      </a:lnTo>
                      <a:lnTo>
                        <a:pt x="230" y="190"/>
                      </a:lnTo>
                      <a:lnTo>
                        <a:pt x="237" y="206"/>
                      </a:lnTo>
                      <a:lnTo>
                        <a:pt x="213" y="200"/>
                      </a:lnTo>
                      <a:lnTo>
                        <a:pt x="218" y="214"/>
                      </a:lnTo>
                      <a:lnTo>
                        <a:pt x="207" y="212"/>
                      </a:lnTo>
                      <a:lnTo>
                        <a:pt x="198" y="209"/>
                      </a:lnTo>
                      <a:lnTo>
                        <a:pt x="187" y="205"/>
                      </a:lnTo>
                      <a:lnTo>
                        <a:pt x="179" y="201"/>
                      </a:lnTo>
                      <a:lnTo>
                        <a:pt x="172" y="196"/>
                      </a:lnTo>
                      <a:lnTo>
                        <a:pt x="166" y="193"/>
                      </a:lnTo>
                      <a:lnTo>
                        <a:pt x="162" y="191"/>
                      </a:lnTo>
                      <a:lnTo>
                        <a:pt x="161" y="190"/>
                      </a:lnTo>
                      <a:lnTo>
                        <a:pt x="166" y="206"/>
                      </a:lnTo>
                      <a:lnTo>
                        <a:pt x="158" y="203"/>
                      </a:lnTo>
                      <a:lnTo>
                        <a:pt x="151" y="197"/>
                      </a:lnTo>
                      <a:lnTo>
                        <a:pt x="143" y="191"/>
                      </a:lnTo>
                      <a:lnTo>
                        <a:pt x="136" y="183"/>
                      </a:lnTo>
                      <a:lnTo>
                        <a:pt x="130" y="175"/>
                      </a:lnTo>
                      <a:lnTo>
                        <a:pt x="125" y="169"/>
                      </a:lnTo>
                      <a:lnTo>
                        <a:pt x="122" y="165"/>
                      </a:lnTo>
                      <a:lnTo>
                        <a:pt x="121" y="163"/>
                      </a:lnTo>
                      <a:lnTo>
                        <a:pt x="112" y="160"/>
                      </a:lnTo>
                      <a:lnTo>
                        <a:pt x="103" y="156"/>
                      </a:lnTo>
                      <a:lnTo>
                        <a:pt x="96" y="151"/>
                      </a:lnTo>
                      <a:lnTo>
                        <a:pt x="90" y="146"/>
                      </a:lnTo>
                      <a:lnTo>
                        <a:pt x="86" y="142"/>
                      </a:lnTo>
                      <a:lnTo>
                        <a:pt x="82" y="138"/>
                      </a:lnTo>
                      <a:lnTo>
                        <a:pt x="80" y="134"/>
                      </a:lnTo>
                      <a:lnTo>
                        <a:pt x="79" y="133"/>
                      </a:lnTo>
                      <a:lnTo>
                        <a:pt x="73" y="142"/>
                      </a:lnTo>
                      <a:lnTo>
                        <a:pt x="31" y="106"/>
                      </a:lnTo>
                      <a:lnTo>
                        <a:pt x="22" y="118"/>
                      </a:lnTo>
                      <a:lnTo>
                        <a:pt x="6" y="93"/>
                      </a:lnTo>
                      <a:lnTo>
                        <a:pt x="1" y="68"/>
                      </a:lnTo>
                      <a:lnTo>
                        <a:pt x="0" y="48"/>
                      </a:lnTo>
                      <a:lnTo>
                        <a:pt x="1" y="40"/>
                      </a:lnTo>
                      <a:lnTo>
                        <a:pt x="13" y="45"/>
                      </a:lnTo>
                      <a:lnTo>
                        <a:pt x="13" y="18"/>
                      </a:lnTo>
                      <a:lnTo>
                        <a:pt x="34" y="55"/>
                      </a:lnTo>
                      <a:lnTo>
                        <a:pt x="34" y="39"/>
                      </a:lnTo>
                      <a:lnTo>
                        <a:pt x="37" y="25"/>
                      </a:lnTo>
                      <a:lnTo>
                        <a:pt x="41" y="16"/>
                      </a:lnTo>
                      <a:lnTo>
                        <a:pt x="44" y="13"/>
                      </a:lnTo>
                      <a:lnTo>
                        <a:pt x="61" y="27"/>
                      </a:lnTo>
                      <a:lnTo>
                        <a:pt x="68" y="0"/>
                      </a:lnTo>
                      <a:lnTo>
                        <a:pt x="94" y="30"/>
                      </a:lnTo>
                      <a:lnTo>
                        <a:pt x="116" y="9"/>
                      </a:lnTo>
                      <a:close/>
                    </a:path>
                  </a:pathLst>
                </a:custGeom>
                <a:solidFill>
                  <a:srgbClr val="FFFFFF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6104" name="Freeform 264"/>
                <p:cNvSpPr>
                  <a:spLocks/>
                </p:cNvSpPr>
                <p:nvPr/>
              </p:nvSpPr>
              <p:spPr bwMode="auto">
                <a:xfrm>
                  <a:off x="860" y="2705"/>
                  <a:ext cx="13" cy="27"/>
                </a:xfrm>
                <a:custGeom>
                  <a:avLst/>
                  <a:gdLst/>
                  <a:ahLst/>
                  <a:cxnLst>
                    <a:cxn ang="0">
                      <a:pos x="4" y="0"/>
                    </a:cxn>
                    <a:cxn ang="0">
                      <a:pos x="1" y="15"/>
                    </a:cxn>
                    <a:cxn ang="0">
                      <a:pos x="0" y="21"/>
                    </a:cxn>
                    <a:cxn ang="0">
                      <a:pos x="2" y="28"/>
                    </a:cxn>
                    <a:cxn ang="0">
                      <a:pos x="8" y="40"/>
                    </a:cxn>
                    <a:cxn ang="0">
                      <a:pos x="12" y="49"/>
                    </a:cxn>
                    <a:cxn ang="0">
                      <a:pos x="16" y="56"/>
                    </a:cxn>
                    <a:cxn ang="0">
                      <a:pos x="21" y="63"/>
                    </a:cxn>
                    <a:cxn ang="0">
                      <a:pos x="27" y="69"/>
                    </a:cxn>
                    <a:cxn ang="0">
                      <a:pos x="32" y="73"/>
                    </a:cxn>
                    <a:cxn ang="0">
                      <a:pos x="36" y="76"/>
                    </a:cxn>
                    <a:cxn ang="0">
                      <a:pos x="39" y="78"/>
                    </a:cxn>
                    <a:cxn ang="0">
                      <a:pos x="40" y="79"/>
                    </a:cxn>
                    <a:cxn ang="0">
                      <a:pos x="23" y="60"/>
                    </a:cxn>
                    <a:cxn ang="0">
                      <a:pos x="15" y="49"/>
                    </a:cxn>
                    <a:cxn ang="0">
                      <a:pos x="11" y="39"/>
                    </a:cxn>
                    <a:cxn ang="0">
                      <a:pos x="11" y="31"/>
                    </a:cxn>
                    <a:cxn ang="0">
                      <a:pos x="10" y="21"/>
                    </a:cxn>
                    <a:cxn ang="0">
                      <a:pos x="8" y="11"/>
                    </a:cxn>
                    <a:cxn ang="0">
                      <a:pos x="5" y="3"/>
                    </a:cxn>
                    <a:cxn ang="0">
                      <a:pos x="4" y="0"/>
                    </a:cxn>
                  </a:cxnLst>
                  <a:rect l="0" t="0" r="r" b="b"/>
                  <a:pathLst>
                    <a:path w="40" h="79">
                      <a:moveTo>
                        <a:pt x="4" y="0"/>
                      </a:moveTo>
                      <a:lnTo>
                        <a:pt x="1" y="15"/>
                      </a:lnTo>
                      <a:lnTo>
                        <a:pt x="0" y="21"/>
                      </a:lnTo>
                      <a:lnTo>
                        <a:pt x="2" y="28"/>
                      </a:lnTo>
                      <a:lnTo>
                        <a:pt x="8" y="40"/>
                      </a:lnTo>
                      <a:lnTo>
                        <a:pt x="12" y="49"/>
                      </a:lnTo>
                      <a:lnTo>
                        <a:pt x="16" y="56"/>
                      </a:lnTo>
                      <a:lnTo>
                        <a:pt x="21" y="63"/>
                      </a:lnTo>
                      <a:lnTo>
                        <a:pt x="27" y="69"/>
                      </a:lnTo>
                      <a:lnTo>
                        <a:pt x="32" y="73"/>
                      </a:lnTo>
                      <a:lnTo>
                        <a:pt x="36" y="76"/>
                      </a:lnTo>
                      <a:lnTo>
                        <a:pt x="39" y="78"/>
                      </a:lnTo>
                      <a:lnTo>
                        <a:pt x="40" y="79"/>
                      </a:lnTo>
                      <a:lnTo>
                        <a:pt x="23" y="60"/>
                      </a:lnTo>
                      <a:lnTo>
                        <a:pt x="15" y="49"/>
                      </a:lnTo>
                      <a:lnTo>
                        <a:pt x="11" y="39"/>
                      </a:lnTo>
                      <a:lnTo>
                        <a:pt x="11" y="31"/>
                      </a:lnTo>
                      <a:lnTo>
                        <a:pt x="10" y="21"/>
                      </a:lnTo>
                      <a:lnTo>
                        <a:pt x="8" y="11"/>
                      </a:lnTo>
                      <a:lnTo>
                        <a:pt x="5" y="3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000000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6105" name="Freeform 265"/>
                <p:cNvSpPr>
                  <a:spLocks/>
                </p:cNvSpPr>
                <p:nvPr/>
              </p:nvSpPr>
              <p:spPr bwMode="auto">
                <a:xfrm>
                  <a:off x="961" y="2812"/>
                  <a:ext cx="5" cy="23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6" y="14"/>
                    </a:cxn>
                    <a:cxn ang="0">
                      <a:pos x="11" y="33"/>
                    </a:cxn>
                    <a:cxn ang="0">
                      <a:pos x="13" y="50"/>
                    </a:cxn>
                    <a:cxn ang="0">
                      <a:pos x="14" y="56"/>
                    </a:cxn>
                    <a:cxn ang="0">
                      <a:pos x="7" y="69"/>
                    </a:cxn>
                    <a:cxn ang="0">
                      <a:pos x="7" y="41"/>
                    </a:cxn>
                    <a:cxn ang="0">
                      <a:pos x="4" y="18"/>
                    </a:cxn>
                    <a:cxn ang="0">
                      <a:pos x="1" y="5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4" h="69">
                      <a:moveTo>
                        <a:pt x="0" y="0"/>
                      </a:moveTo>
                      <a:lnTo>
                        <a:pt x="6" y="14"/>
                      </a:lnTo>
                      <a:lnTo>
                        <a:pt x="11" y="33"/>
                      </a:lnTo>
                      <a:lnTo>
                        <a:pt x="13" y="50"/>
                      </a:lnTo>
                      <a:lnTo>
                        <a:pt x="14" y="56"/>
                      </a:lnTo>
                      <a:lnTo>
                        <a:pt x="7" y="69"/>
                      </a:lnTo>
                      <a:lnTo>
                        <a:pt x="7" y="41"/>
                      </a:lnTo>
                      <a:lnTo>
                        <a:pt x="4" y="18"/>
                      </a:lnTo>
                      <a:lnTo>
                        <a:pt x="1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6106" name="Freeform 266"/>
                <p:cNvSpPr>
                  <a:spLocks/>
                </p:cNvSpPr>
                <p:nvPr/>
              </p:nvSpPr>
              <p:spPr bwMode="auto">
                <a:xfrm>
                  <a:off x="969" y="2802"/>
                  <a:ext cx="5" cy="19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3" y="24"/>
                    </a:cxn>
                    <a:cxn ang="0">
                      <a:pos x="14" y="52"/>
                    </a:cxn>
                    <a:cxn ang="0">
                      <a:pos x="7" y="55"/>
                    </a:cxn>
                    <a:cxn ang="0">
                      <a:pos x="7" y="25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4" h="55">
                      <a:moveTo>
                        <a:pt x="0" y="0"/>
                      </a:moveTo>
                      <a:lnTo>
                        <a:pt x="13" y="24"/>
                      </a:lnTo>
                      <a:lnTo>
                        <a:pt x="14" y="52"/>
                      </a:lnTo>
                      <a:lnTo>
                        <a:pt x="7" y="55"/>
                      </a:lnTo>
                      <a:lnTo>
                        <a:pt x="7" y="2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6107" name="Freeform 267"/>
                <p:cNvSpPr>
                  <a:spLocks/>
                </p:cNvSpPr>
                <p:nvPr/>
              </p:nvSpPr>
              <p:spPr bwMode="auto">
                <a:xfrm>
                  <a:off x="1128" y="2798"/>
                  <a:ext cx="14" cy="12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3" y="7"/>
                    </a:cxn>
                    <a:cxn ang="0">
                      <a:pos x="6" y="13"/>
                    </a:cxn>
                    <a:cxn ang="0">
                      <a:pos x="12" y="19"/>
                    </a:cxn>
                    <a:cxn ang="0">
                      <a:pos x="17" y="24"/>
                    </a:cxn>
                    <a:cxn ang="0">
                      <a:pos x="22" y="29"/>
                    </a:cxn>
                    <a:cxn ang="0">
                      <a:pos x="28" y="32"/>
                    </a:cxn>
                    <a:cxn ang="0">
                      <a:pos x="36" y="35"/>
                    </a:cxn>
                    <a:cxn ang="0">
                      <a:pos x="42" y="36"/>
                    </a:cxn>
                    <a:cxn ang="0">
                      <a:pos x="35" y="32"/>
                    </a:cxn>
                    <a:cxn ang="0">
                      <a:pos x="26" y="26"/>
                    </a:cxn>
                    <a:cxn ang="0">
                      <a:pos x="20" y="21"/>
                    </a:cxn>
                    <a:cxn ang="0">
                      <a:pos x="14" y="14"/>
                    </a:cxn>
                    <a:cxn ang="0">
                      <a:pos x="7" y="8"/>
                    </a:cxn>
                    <a:cxn ang="0">
                      <a:pos x="3" y="4"/>
                    </a:cxn>
                    <a:cxn ang="0">
                      <a:pos x="1" y="1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42" h="36">
                      <a:moveTo>
                        <a:pt x="0" y="0"/>
                      </a:moveTo>
                      <a:lnTo>
                        <a:pt x="3" y="7"/>
                      </a:lnTo>
                      <a:lnTo>
                        <a:pt x="6" y="13"/>
                      </a:lnTo>
                      <a:lnTo>
                        <a:pt x="12" y="19"/>
                      </a:lnTo>
                      <a:lnTo>
                        <a:pt x="17" y="24"/>
                      </a:lnTo>
                      <a:lnTo>
                        <a:pt x="22" y="29"/>
                      </a:lnTo>
                      <a:lnTo>
                        <a:pt x="28" y="32"/>
                      </a:lnTo>
                      <a:lnTo>
                        <a:pt x="36" y="35"/>
                      </a:lnTo>
                      <a:lnTo>
                        <a:pt x="42" y="36"/>
                      </a:lnTo>
                      <a:lnTo>
                        <a:pt x="35" y="32"/>
                      </a:lnTo>
                      <a:lnTo>
                        <a:pt x="26" y="26"/>
                      </a:lnTo>
                      <a:lnTo>
                        <a:pt x="20" y="21"/>
                      </a:lnTo>
                      <a:lnTo>
                        <a:pt x="14" y="14"/>
                      </a:lnTo>
                      <a:lnTo>
                        <a:pt x="7" y="8"/>
                      </a:lnTo>
                      <a:lnTo>
                        <a:pt x="3" y="4"/>
                      </a:lnTo>
                      <a:lnTo>
                        <a:pt x="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6108" name="Freeform 268"/>
                <p:cNvSpPr>
                  <a:spLocks/>
                </p:cNvSpPr>
                <p:nvPr/>
              </p:nvSpPr>
              <p:spPr bwMode="auto">
                <a:xfrm>
                  <a:off x="1122" y="2802"/>
                  <a:ext cx="9" cy="11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" y="11"/>
                    </a:cxn>
                    <a:cxn ang="0">
                      <a:pos x="2" y="16"/>
                    </a:cxn>
                    <a:cxn ang="0">
                      <a:pos x="4" y="18"/>
                    </a:cxn>
                    <a:cxn ang="0">
                      <a:pos x="8" y="22"/>
                    </a:cxn>
                    <a:cxn ang="0">
                      <a:pos x="14" y="28"/>
                    </a:cxn>
                    <a:cxn ang="0">
                      <a:pos x="20" y="30"/>
                    </a:cxn>
                    <a:cxn ang="0">
                      <a:pos x="26" y="31"/>
                    </a:cxn>
                    <a:cxn ang="0">
                      <a:pos x="29" y="31"/>
                    </a:cxn>
                    <a:cxn ang="0">
                      <a:pos x="6" y="14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9" h="31">
                      <a:moveTo>
                        <a:pt x="0" y="0"/>
                      </a:moveTo>
                      <a:lnTo>
                        <a:pt x="2" y="11"/>
                      </a:lnTo>
                      <a:lnTo>
                        <a:pt x="2" y="16"/>
                      </a:lnTo>
                      <a:lnTo>
                        <a:pt x="4" y="18"/>
                      </a:lnTo>
                      <a:lnTo>
                        <a:pt x="8" y="22"/>
                      </a:lnTo>
                      <a:lnTo>
                        <a:pt x="14" y="28"/>
                      </a:lnTo>
                      <a:lnTo>
                        <a:pt x="20" y="30"/>
                      </a:lnTo>
                      <a:lnTo>
                        <a:pt x="26" y="31"/>
                      </a:lnTo>
                      <a:lnTo>
                        <a:pt x="29" y="31"/>
                      </a:lnTo>
                      <a:lnTo>
                        <a:pt x="6" y="1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6109" name="Freeform 269"/>
                <p:cNvSpPr>
                  <a:spLocks/>
                </p:cNvSpPr>
                <p:nvPr/>
              </p:nvSpPr>
              <p:spPr bwMode="auto">
                <a:xfrm>
                  <a:off x="918" y="2806"/>
                  <a:ext cx="17" cy="67"/>
                </a:xfrm>
                <a:custGeom>
                  <a:avLst/>
                  <a:gdLst/>
                  <a:ahLst/>
                  <a:cxnLst>
                    <a:cxn ang="0">
                      <a:pos x="0" y="199"/>
                    </a:cxn>
                    <a:cxn ang="0">
                      <a:pos x="10" y="190"/>
                    </a:cxn>
                    <a:cxn ang="0">
                      <a:pos x="18" y="178"/>
                    </a:cxn>
                    <a:cxn ang="0">
                      <a:pos x="27" y="167"/>
                    </a:cxn>
                    <a:cxn ang="0">
                      <a:pos x="34" y="153"/>
                    </a:cxn>
                    <a:cxn ang="0">
                      <a:pos x="41" y="138"/>
                    </a:cxn>
                    <a:cxn ang="0">
                      <a:pos x="46" y="125"/>
                    </a:cxn>
                    <a:cxn ang="0">
                      <a:pos x="50" y="110"/>
                    </a:cxn>
                    <a:cxn ang="0">
                      <a:pos x="52" y="97"/>
                    </a:cxn>
                    <a:cxn ang="0">
                      <a:pos x="52" y="68"/>
                    </a:cxn>
                    <a:cxn ang="0">
                      <a:pos x="48" y="37"/>
                    </a:cxn>
                    <a:cxn ang="0">
                      <a:pos x="42" y="10"/>
                    </a:cxn>
                    <a:cxn ang="0">
                      <a:pos x="40" y="0"/>
                    </a:cxn>
                    <a:cxn ang="0">
                      <a:pos x="37" y="31"/>
                    </a:cxn>
                    <a:cxn ang="0">
                      <a:pos x="36" y="76"/>
                    </a:cxn>
                    <a:cxn ang="0">
                      <a:pos x="34" y="120"/>
                    </a:cxn>
                    <a:cxn ang="0">
                      <a:pos x="30" y="148"/>
                    </a:cxn>
                    <a:cxn ang="0">
                      <a:pos x="22" y="163"/>
                    </a:cxn>
                    <a:cxn ang="0">
                      <a:pos x="14" y="175"/>
                    </a:cxn>
                    <a:cxn ang="0">
                      <a:pos x="8" y="185"/>
                    </a:cxn>
                    <a:cxn ang="0">
                      <a:pos x="6" y="188"/>
                    </a:cxn>
                    <a:cxn ang="0">
                      <a:pos x="6" y="189"/>
                    </a:cxn>
                    <a:cxn ang="0">
                      <a:pos x="4" y="191"/>
                    </a:cxn>
                    <a:cxn ang="0">
                      <a:pos x="3" y="194"/>
                    </a:cxn>
                    <a:cxn ang="0">
                      <a:pos x="0" y="199"/>
                    </a:cxn>
                  </a:cxnLst>
                  <a:rect l="0" t="0" r="r" b="b"/>
                  <a:pathLst>
                    <a:path w="52" h="199">
                      <a:moveTo>
                        <a:pt x="0" y="199"/>
                      </a:moveTo>
                      <a:lnTo>
                        <a:pt x="10" y="190"/>
                      </a:lnTo>
                      <a:lnTo>
                        <a:pt x="18" y="178"/>
                      </a:lnTo>
                      <a:lnTo>
                        <a:pt x="27" y="167"/>
                      </a:lnTo>
                      <a:lnTo>
                        <a:pt x="34" y="153"/>
                      </a:lnTo>
                      <a:lnTo>
                        <a:pt x="41" y="138"/>
                      </a:lnTo>
                      <a:lnTo>
                        <a:pt x="46" y="125"/>
                      </a:lnTo>
                      <a:lnTo>
                        <a:pt x="50" y="110"/>
                      </a:lnTo>
                      <a:lnTo>
                        <a:pt x="52" y="97"/>
                      </a:lnTo>
                      <a:lnTo>
                        <a:pt x="52" y="68"/>
                      </a:lnTo>
                      <a:lnTo>
                        <a:pt x="48" y="37"/>
                      </a:lnTo>
                      <a:lnTo>
                        <a:pt x="42" y="10"/>
                      </a:lnTo>
                      <a:lnTo>
                        <a:pt x="40" y="0"/>
                      </a:lnTo>
                      <a:lnTo>
                        <a:pt x="37" y="31"/>
                      </a:lnTo>
                      <a:lnTo>
                        <a:pt x="36" y="76"/>
                      </a:lnTo>
                      <a:lnTo>
                        <a:pt x="34" y="120"/>
                      </a:lnTo>
                      <a:lnTo>
                        <a:pt x="30" y="148"/>
                      </a:lnTo>
                      <a:lnTo>
                        <a:pt x="22" y="163"/>
                      </a:lnTo>
                      <a:lnTo>
                        <a:pt x="14" y="175"/>
                      </a:lnTo>
                      <a:lnTo>
                        <a:pt x="8" y="185"/>
                      </a:lnTo>
                      <a:lnTo>
                        <a:pt x="6" y="188"/>
                      </a:lnTo>
                      <a:lnTo>
                        <a:pt x="6" y="189"/>
                      </a:lnTo>
                      <a:lnTo>
                        <a:pt x="4" y="191"/>
                      </a:lnTo>
                      <a:lnTo>
                        <a:pt x="3" y="194"/>
                      </a:lnTo>
                      <a:lnTo>
                        <a:pt x="0" y="199"/>
                      </a:lnTo>
                      <a:close/>
                    </a:path>
                  </a:pathLst>
                </a:custGeom>
                <a:solidFill>
                  <a:srgbClr val="000000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6110" name="Freeform 270"/>
                <p:cNvSpPr>
                  <a:spLocks/>
                </p:cNvSpPr>
                <p:nvPr/>
              </p:nvSpPr>
              <p:spPr bwMode="auto">
                <a:xfrm>
                  <a:off x="1217" y="2787"/>
                  <a:ext cx="11" cy="8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3" y="10"/>
                    </a:cxn>
                    <a:cxn ang="0">
                      <a:pos x="5" y="15"/>
                    </a:cxn>
                    <a:cxn ang="0">
                      <a:pos x="6" y="18"/>
                    </a:cxn>
                    <a:cxn ang="0">
                      <a:pos x="10" y="21"/>
                    </a:cxn>
                    <a:cxn ang="0">
                      <a:pos x="16" y="24"/>
                    </a:cxn>
                    <a:cxn ang="0">
                      <a:pos x="24" y="25"/>
                    </a:cxn>
                    <a:cxn ang="0">
                      <a:pos x="30" y="24"/>
                    </a:cxn>
                    <a:cxn ang="0">
                      <a:pos x="32" y="24"/>
                    </a:cxn>
                    <a:cxn ang="0">
                      <a:pos x="7" y="13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32" h="25">
                      <a:moveTo>
                        <a:pt x="0" y="0"/>
                      </a:moveTo>
                      <a:lnTo>
                        <a:pt x="3" y="10"/>
                      </a:lnTo>
                      <a:lnTo>
                        <a:pt x="5" y="15"/>
                      </a:lnTo>
                      <a:lnTo>
                        <a:pt x="6" y="18"/>
                      </a:lnTo>
                      <a:lnTo>
                        <a:pt x="10" y="21"/>
                      </a:lnTo>
                      <a:lnTo>
                        <a:pt x="16" y="24"/>
                      </a:lnTo>
                      <a:lnTo>
                        <a:pt x="24" y="25"/>
                      </a:lnTo>
                      <a:lnTo>
                        <a:pt x="30" y="24"/>
                      </a:lnTo>
                      <a:lnTo>
                        <a:pt x="32" y="24"/>
                      </a:lnTo>
                      <a:lnTo>
                        <a:pt x="7" y="1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15" name="Group 271"/>
              <p:cNvGrpSpPr>
                <a:grpSpLocks/>
              </p:cNvGrpSpPr>
              <p:nvPr/>
            </p:nvGrpSpPr>
            <p:grpSpPr bwMode="auto">
              <a:xfrm flipH="1">
                <a:off x="2016" y="2544"/>
                <a:ext cx="446" cy="351"/>
                <a:chOff x="816" y="2547"/>
                <a:chExt cx="446" cy="351"/>
              </a:xfrm>
            </p:grpSpPr>
            <p:sp>
              <p:nvSpPr>
                <p:cNvPr id="36112" name="Freeform 272"/>
                <p:cNvSpPr>
                  <a:spLocks/>
                </p:cNvSpPr>
                <p:nvPr/>
              </p:nvSpPr>
              <p:spPr bwMode="auto">
                <a:xfrm>
                  <a:off x="816" y="2547"/>
                  <a:ext cx="172" cy="341"/>
                </a:xfrm>
                <a:custGeom>
                  <a:avLst/>
                  <a:gdLst/>
                  <a:ahLst/>
                  <a:cxnLst>
                    <a:cxn ang="0">
                      <a:pos x="398" y="128"/>
                    </a:cxn>
                    <a:cxn ang="0">
                      <a:pos x="379" y="103"/>
                    </a:cxn>
                    <a:cxn ang="0">
                      <a:pos x="354" y="81"/>
                    </a:cxn>
                    <a:cxn ang="0">
                      <a:pos x="329" y="63"/>
                    </a:cxn>
                    <a:cxn ang="0">
                      <a:pos x="312" y="54"/>
                    </a:cxn>
                    <a:cxn ang="0">
                      <a:pos x="275" y="46"/>
                    </a:cxn>
                    <a:cxn ang="0">
                      <a:pos x="238" y="16"/>
                    </a:cxn>
                    <a:cxn ang="0">
                      <a:pos x="207" y="1"/>
                    </a:cxn>
                    <a:cxn ang="0">
                      <a:pos x="170" y="17"/>
                    </a:cxn>
                    <a:cxn ang="0">
                      <a:pos x="143" y="6"/>
                    </a:cxn>
                    <a:cxn ang="0">
                      <a:pos x="115" y="36"/>
                    </a:cxn>
                    <a:cxn ang="0">
                      <a:pos x="106" y="53"/>
                    </a:cxn>
                    <a:cxn ang="0">
                      <a:pos x="146" y="50"/>
                    </a:cxn>
                    <a:cxn ang="0">
                      <a:pos x="133" y="84"/>
                    </a:cxn>
                    <a:cxn ang="0">
                      <a:pos x="110" y="115"/>
                    </a:cxn>
                    <a:cxn ang="0">
                      <a:pos x="88" y="138"/>
                    </a:cxn>
                    <a:cxn ang="0">
                      <a:pos x="59" y="165"/>
                    </a:cxn>
                    <a:cxn ang="0">
                      <a:pos x="0" y="205"/>
                    </a:cxn>
                    <a:cxn ang="0">
                      <a:pos x="13" y="237"/>
                    </a:cxn>
                    <a:cxn ang="0">
                      <a:pos x="75" y="253"/>
                    </a:cxn>
                    <a:cxn ang="0">
                      <a:pos x="113" y="251"/>
                    </a:cxn>
                    <a:cxn ang="0">
                      <a:pos x="107" y="261"/>
                    </a:cxn>
                    <a:cxn ang="0">
                      <a:pos x="83" y="282"/>
                    </a:cxn>
                    <a:cxn ang="0">
                      <a:pos x="61" y="304"/>
                    </a:cxn>
                    <a:cxn ang="0">
                      <a:pos x="51" y="330"/>
                    </a:cxn>
                    <a:cxn ang="0">
                      <a:pos x="62" y="374"/>
                    </a:cxn>
                    <a:cxn ang="0">
                      <a:pos x="65" y="428"/>
                    </a:cxn>
                    <a:cxn ang="0">
                      <a:pos x="82" y="462"/>
                    </a:cxn>
                    <a:cxn ang="0">
                      <a:pos x="99" y="552"/>
                    </a:cxn>
                    <a:cxn ang="0">
                      <a:pos x="123" y="587"/>
                    </a:cxn>
                    <a:cxn ang="0">
                      <a:pos x="154" y="615"/>
                    </a:cxn>
                    <a:cxn ang="0">
                      <a:pos x="177" y="644"/>
                    </a:cxn>
                    <a:cxn ang="0">
                      <a:pos x="207" y="693"/>
                    </a:cxn>
                    <a:cxn ang="0">
                      <a:pos x="241" y="720"/>
                    </a:cxn>
                    <a:cxn ang="0">
                      <a:pos x="271" y="747"/>
                    </a:cxn>
                    <a:cxn ang="0">
                      <a:pos x="293" y="770"/>
                    </a:cxn>
                    <a:cxn ang="0">
                      <a:pos x="310" y="844"/>
                    </a:cxn>
                    <a:cxn ang="0">
                      <a:pos x="306" y="923"/>
                    </a:cxn>
                    <a:cxn ang="0">
                      <a:pos x="279" y="934"/>
                    </a:cxn>
                    <a:cxn ang="0">
                      <a:pos x="263" y="976"/>
                    </a:cxn>
                    <a:cxn ang="0">
                      <a:pos x="291" y="978"/>
                    </a:cxn>
                    <a:cxn ang="0">
                      <a:pos x="290" y="1009"/>
                    </a:cxn>
                    <a:cxn ang="0">
                      <a:pos x="322" y="1022"/>
                    </a:cxn>
                    <a:cxn ang="0">
                      <a:pos x="361" y="1003"/>
                    </a:cxn>
                    <a:cxn ang="0">
                      <a:pos x="409" y="967"/>
                    </a:cxn>
                    <a:cxn ang="0">
                      <a:pos x="455" y="914"/>
                    </a:cxn>
                    <a:cxn ang="0">
                      <a:pos x="475" y="866"/>
                    </a:cxn>
                    <a:cxn ang="0">
                      <a:pos x="502" y="818"/>
                    </a:cxn>
                    <a:cxn ang="0">
                      <a:pos x="488" y="714"/>
                    </a:cxn>
                    <a:cxn ang="0">
                      <a:pos x="362" y="660"/>
                    </a:cxn>
                    <a:cxn ang="0">
                      <a:pos x="340" y="528"/>
                    </a:cxn>
                    <a:cxn ang="0">
                      <a:pos x="433" y="370"/>
                    </a:cxn>
                    <a:cxn ang="0">
                      <a:pos x="457" y="217"/>
                    </a:cxn>
                  </a:cxnLst>
                  <a:rect l="0" t="0" r="r" b="b"/>
                  <a:pathLst>
                    <a:path w="514" h="1024">
                      <a:moveTo>
                        <a:pt x="452" y="203"/>
                      </a:moveTo>
                      <a:lnTo>
                        <a:pt x="454" y="199"/>
                      </a:lnTo>
                      <a:lnTo>
                        <a:pt x="414" y="154"/>
                      </a:lnTo>
                      <a:lnTo>
                        <a:pt x="420" y="147"/>
                      </a:lnTo>
                      <a:lnTo>
                        <a:pt x="398" y="128"/>
                      </a:lnTo>
                      <a:lnTo>
                        <a:pt x="397" y="126"/>
                      </a:lnTo>
                      <a:lnTo>
                        <a:pt x="395" y="122"/>
                      </a:lnTo>
                      <a:lnTo>
                        <a:pt x="390" y="117"/>
                      </a:lnTo>
                      <a:lnTo>
                        <a:pt x="385" y="111"/>
                      </a:lnTo>
                      <a:lnTo>
                        <a:pt x="379" y="103"/>
                      </a:lnTo>
                      <a:lnTo>
                        <a:pt x="373" y="96"/>
                      </a:lnTo>
                      <a:lnTo>
                        <a:pt x="364" y="90"/>
                      </a:lnTo>
                      <a:lnTo>
                        <a:pt x="356" y="84"/>
                      </a:lnTo>
                      <a:lnTo>
                        <a:pt x="356" y="83"/>
                      </a:lnTo>
                      <a:lnTo>
                        <a:pt x="354" y="81"/>
                      </a:lnTo>
                      <a:lnTo>
                        <a:pt x="352" y="78"/>
                      </a:lnTo>
                      <a:lnTo>
                        <a:pt x="347" y="74"/>
                      </a:lnTo>
                      <a:lnTo>
                        <a:pt x="342" y="71"/>
                      </a:lnTo>
                      <a:lnTo>
                        <a:pt x="336" y="67"/>
                      </a:lnTo>
                      <a:lnTo>
                        <a:pt x="329" y="63"/>
                      </a:lnTo>
                      <a:lnTo>
                        <a:pt x="320" y="61"/>
                      </a:lnTo>
                      <a:lnTo>
                        <a:pt x="320" y="60"/>
                      </a:lnTo>
                      <a:lnTo>
                        <a:pt x="318" y="59"/>
                      </a:lnTo>
                      <a:lnTo>
                        <a:pt x="315" y="57"/>
                      </a:lnTo>
                      <a:lnTo>
                        <a:pt x="312" y="54"/>
                      </a:lnTo>
                      <a:lnTo>
                        <a:pt x="305" y="52"/>
                      </a:lnTo>
                      <a:lnTo>
                        <a:pt x="298" y="50"/>
                      </a:lnTo>
                      <a:lnTo>
                        <a:pt x="289" y="48"/>
                      </a:lnTo>
                      <a:lnTo>
                        <a:pt x="277" y="47"/>
                      </a:lnTo>
                      <a:lnTo>
                        <a:pt x="275" y="46"/>
                      </a:lnTo>
                      <a:lnTo>
                        <a:pt x="271" y="41"/>
                      </a:lnTo>
                      <a:lnTo>
                        <a:pt x="265" y="36"/>
                      </a:lnTo>
                      <a:lnTo>
                        <a:pt x="256" y="30"/>
                      </a:lnTo>
                      <a:lnTo>
                        <a:pt x="248" y="22"/>
                      </a:lnTo>
                      <a:lnTo>
                        <a:pt x="238" y="16"/>
                      </a:lnTo>
                      <a:lnTo>
                        <a:pt x="231" y="10"/>
                      </a:lnTo>
                      <a:lnTo>
                        <a:pt x="225" y="5"/>
                      </a:lnTo>
                      <a:lnTo>
                        <a:pt x="219" y="1"/>
                      </a:lnTo>
                      <a:lnTo>
                        <a:pt x="213" y="0"/>
                      </a:lnTo>
                      <a:lnTo>
                        <a:pt x="207" y="1"/>
                      </a:lnTo>
                      <a:lnTo>
                        <a:pt x="199" y="5"/>
                      </a:lnTo>
                      <a:lnTo>
                        <a:pt x="192" y="8"/>
                      </a:lnTo>
                      <a:lnTo>
                        <a:pt x="185" y="12"/>
                      </a:lnTo>
                      <a:lnTo>
                        <a:pt x="177" y="15"/>
                      </a:lnTo>
                      <a:lnTo>
                        <a:pt x="170" y="17"/>
                      </a:lnTo>
                      <a:lnTo>
                        <a:pt x="168" y="15"/>
                      </a:lnTo>
                      <a:lnTo>
                        <a:pt x="162" y="12"/>
                      </a:lnTo>
                      <a:lnTo>
                        <a:pt x="153" y="8"/>
                      </a:lnTo>
                      <a:lnTo>
                        <a:pt x="144" y="5"/>
                      </a:lnTo>
                      <a:lnTo>
                        <a:pt x="143" y="6"/>
                      </a:lnTo>
                      <a:lnTo>
                        <a:pt x="141" y="10"/>
                      </a:lnTo>
                      <a:lnTo>
                        <a:pt x="136" y="15"/>
                      </a:lnTo>
                      <a:lnTo>
                        <a:pt x="130" y="21"/>
                      </a:lnTo>
                      <a:lnTo>
                        <a:pt x="124" y="29"/>
                      </a:lnTo>
                      <a:lnTo>
                        <a:pt x="115" y="36"/>
                      </a:lnTo>
                      <a:lnTo>
                        <a:pt x="106" y="43"/>
                      </a:lnTo>
                      <a:lnTo>
                        <a:pt x="97" y="50"/>
                      </a:lnTo>
                      <a:lnTo>
                        <a:pt x="98" y="50"/>
                      </a:lnTo>
                      <a:lnTo>
                        <a:pt x="101" y="52"/>
                      </a:lnTo>
                      <a:lnTo>
                        <a:pt x="106" y="53"/>
                      </a:lnTo>
                      <a:lnTo>
                        <a:pt x="113" y="54"/>
                      </a:lnTo>
                      <a:lnTo>
                        <a:pt x="121" y="55"/>
                      </a:lnTo>
                      <a:lnTo>
                        <a:pt x="129" y="55"/>
                      </a:lnTo>
                      <a:lnTo>
                        <a:pt x="138" y="53"/>
                      </a:lnTo>
                      <a:lnTo>
                        <a:pt x="146" y="50"/>
                      </a:lnTo>
                      <a:lnTo>
                        <a:pt x="149" y="69"/>
                      </a:lnTo>
                      <a:lnTo>
                        <a:pt x="148" y="70"/>
                      </a:lnTo>
                      <a:lnTo>
                        <a:pt x="145" y="73"/>
                      </a:lnTo>
                      <a:lnTo>
                        <a:pt x="140" y="78"/>
                      </a:lnTo>
                      <a:lnTo>
                        <a:pt x="133" y="84"/>
                      </a:lnTo>
                      <a:lnTo>
                        <a:pt x="127" y="91"/>
                      </a:lnTo>
                      <a:lnTo>
                        <a:pt x="121" y="99"/>
                      </a:lnTo>
                      <a:lnTo>
                        <a:pt x="115" y="106"/>
                      </a:lnTo>
                      <a:lnTo>
                        <a:pt x="111" y="114"/>
                      </a:lnTo>
                      <a:lnTo>
                        <a:pt x="110" y="115"/>
                      </a:lnTo>
                      <a:lnTo>
                        <a:pt x="108" y="117"/>
                      </a:lnTo>
                      <a:lnTo>
                        <a:pt x="104" y="121"/>
                      </a:lnTo>
                      <a:lnTo>
                        <a:pt x="99" y="126"/>
                      </a:lnTo>
                      <a:lnTo>
                        <a:pt x="93" y="133"/>
                      </a:lnTo>
                      <a:lnTo>
                        <a:pt x="88" y="138"/>
                      </a:lnTo>
                      <a:lnTo>
                        <a:pt x="84" y="144"/>
                      </a:lnTo>
                      <a:lnTo>
                        <a:pt x="80" y="150"/>
                      </a:lnTo>
                      <a:lnTo>
                        <a:pt x="76" y="155"/>
                      </a:lnTo>
                      <a:lnTo>
                        <a:pt x="68" y="160"/>
                      </a:lnTo>
                      <a:lnTo>
                        <a:pt x="59" y="165"/>
                      </a:lnTo>
                      <a:lnTo>
                        <a:pt x="47" y="172"/>
                      </a:lnTo>
                      <a:lnTo>
                        <a:pt x="36" y="179"/>
                      </a:lnTo>
                      <a:lnTo>
                        <a:pt x="23" y="186"/>
                      </a:lnTo>
                      <a:lnTo>
                        <a:pt x="12" y="196"/>
                      </a:lnTo>
                      <a:lnTo>
                        <a:pt x="0" y="205"/>
                      </a:lnTo>
                      <a:lnTo>
                        <a:pt x="0" y="207"/>
                      </a:lnTo>
                      <a:lnTo>
                        <a:pt x="1" y="213"/>
                      </a:lnTo>
                      <a:lnTo>
                        <a:pt x="4" y="220"/>
                      </a:lnTo>
                      <a:lnTo>
                        <a:pt x="11" y="226"/>
                      </a:lnTo>
                      <a:lnTo>
                        <a:pt x="13" y="237"/>
                      </a:lnTo>
                      <a:lnTo>
                        <a:pt x="19" y="245"/>
                      </a:lnTo>
                      <a:lnTo>
                        <a:pt x="30" y="250"/>
                      </a:lnTo>
                      <a:lnTo>
                        <a:pt x="44" y="254"/>
                      </a:lnTo>
                      <a:lnTo>
                        <a:pt x="59" y="254"/>
                      </a:lnTo>
                      <a:lnTo>
                        <a:pt x="75" y="253"/>
                      </a:lnTo>
                      <a:lnTo>
                        <a:pt x="87" y="250"/>
                      </a:lnTo>
                      <a:lnTo>
                        <a:pt x="98" y="246"/>
                      </a:lnTo>
                      <a:lnTo>
                        <a:pt x="100" y="247"/>
                      </a:lnTo>
                      <a:lnTo>
                        <a:pt x="105" y="249"/>
                      </a:lnTo>
                      <a:lnTo>
                        <a:pt x="113" y="251"/>
                      </a:lnTo>
                      <a:lnTo>
                        <a:pt x="124" y="251"/>
                      </a:lnTo>
                      <a:lnTo>
                        <a:pt x="123" y="253"/>
                      </a:lnTo>
                      <a:lnTo>
                        <a:pt x="119" y="255"/>
                      </a:lnTo>
                      <a:lnTo>
                        <a:pt x="113" y="257"/>
                      </a:lnTo>
                      <a:lnTo>
                        <a:pt x="107" y="261"/>
                      </a:lnTo>
                      <a:lnTo>
                        <a:pt x="101" y="265"/>
                      </a:lnTo>
                      <a:lnTo>
                        <a:pt x="94" y="270"/>
                      </a:lnTo>
                      <a:lnTo>
                        <a:pt x="88" y="276"/>
                      </a:lnTo>
                      <a:lnTo>
                        <a:pt x="84" y="281"/>
                      </a:lnTo>
                      <a:lnTo>
                        <a:pt x="83" y="282"/>
                      </a:lnTo>
                      <a:lnTo>
                        <a:pt x="81" y="284"/>
                      </a:lnTo>
                      <a:lnTo>
                        <a:pt x="77" y="287"/>
                      </a:lnTo>
                      <a:lnTo>
                        <a:pt x="71" y="292"/>
                      </a:lnTo>
                      <a:lnTo>
                        <a:pt x="66" y="298"/>
                      </a:lnTo>
                      <a:lnTo>
                        <a:pt x="61" y="304"/>
                      </a:lnTo>
                      <a:lnTo>
                        <a:pt x="57" y="310"/>
                      </a:lnTo>
                      <a:lnTo>
                        <a:pt x="53" y="317"/>
                      </a:lnTo>
                      <a:lnTo>
                        <a:pt x="62" y="317"/>
                      </a:lnTo>
                      <a:lnTo>
                        <a:pt x="59" y="321"/>
                      </a:lnTo>
                      <a:lnTo>
                        <a:pt x="51" y="330"/>
                      </a:lnTo>
                      <a:lnTo>
                        <a:pt x="45" y="345"/>
                      </a:lnTo>
                      <a:lnTo>
                        <a:pt x="44" y="361"/>
                      </a:lnTo>
                      <a:lnTo>
                        <a:pt x="56" y="361"/>
                      </a:lnTo>
                      <a:lnTo>
                        <a:pt x="56" y="379"/>
                      </a:lnTo>
                      <a:lnTo>
                        <a:pt x="62" y="374"/>
                      </a:lnTo>
                      <a:lnTo>
                        <a:pt x="61" y="380"/>
                      </a:lnTo>
                      <a:lnTo>
                        <a:pt x="58" y="393"/>
                      </a:lnTo>
                      <a:lnTo>
                        <a:pt x="57" y="411"/>
                      </a:lnTo>
                      <a:lnTo>
                        <a:pt x="59" y="428"/>
                      </a:lnTo>
                      <a:lnTo>
                        <a:pt x="65" y="428"/>
                      </a:lnTo>
                      <a:lnTo>
                        <a:pt x="65" y="431"/>
                      </a:lnTo>
                      <a:lnTo>
                        <a:pt x="65" y="439"/>
                      </a:lnTo>
                      <a:lnTo>
                        <a:pt x="67" y="453"/>
                      </a:lnTo>
                      <a:lnTo>
                        <a:pt x="71" y="468"/>
                      </a:lnTo>
                      <a:lnTo>
                        <a:pt x="82" y="462"/>
                      </a:lnTo>
                      <a:lnTo>
                        <a:pt x="84" y="510"/>
                      </a:lnTo>
                      <a:lnTo>
                        <a:pt x="93" y="525"/>
                      </a:lnTo>
                      <a:lnTo>
                        <a:pt x="94" y="529"/>
                      </a:lnTo>
                      <a:lnTo>
                        <a:pt x="96" y="538"/>
                      </a:lnTo>
                      <a:lnTo>
                        <a:pt x="99" y="552"/>
                      </a:lnTo>
                      <a:lnTo>
                        <a:pt x="104" y="564"/>
                      </a:lnTo>
                      <a:lnTo>
                        <a:pt x="111" y="562"/>
                      </a:lnTo>
                      <a:lnTo>
                        <a:pt x="112" y="567"/>
                      </a:lnTo>
                      <a:lnTo>
                        <a:pt x="117" y="576"/>
                      </a:lnTo>
                      <a:lnTo>
                        <a:pt x="123" y="587"/>
                      </a:lnTo>
                      <a:lnTo>
                        <a:pt x="131" y="593"/>
                      </a:lnTo>
                      <a:lnTo>
                        <a:pt x="142" y="616"/>
                      </a:lnTo>
                      <a:lnTo>
                        <a:pt x="151" y="610"/>
                      </a:lnTo>
                      <a:lnTo>
                        <a:pt x="152" y="611"/>
                      </a:lnTo>
                      <a:lnTo>
                        <a:pt x="154" y="615"/>
                      </a:lnTo>
                      <a:lnTo>
                        <a:pt x="157" y="620"/>
                      </a:lnTo>
                      <a:lnTo>
                        <a:pt x="162" y="626"/>
                      </a:lnTo>
                      <a:lnTo>
                        <a:pt x="167" y="633"/>
                      </a:lnTo>
                      <a:lnTo>
                        <a:pt x="172" y="639"/>
                      </a:lnTo>
                      <a:lnTo>
                        <a:pt x="177" y="644"/>
                      </a:lnTo>
                      <a:lnTo>
                        <a:pt x="183" y="647"/>
                      </a:lnTo>
                      <a:lnTo>
                        <a:pt x="184" y="653"/>
                      </a:lnTo>
                      <a:lnTo>
                        <a:pt x="189" y="664"/>
                      </a:lnTo>
                      <a:lnTo>
                        <a:pt x="196" y="679"/>
                      </a:lnTo>
                      <a:lnTo>
                        <a:pt x="207" y="693"/>
                      </a:lnTo>
                      <a:lnTo>
                        <a:pt x="211" y="681"/>
                      </a:lnTo>
                      <a:lnTo>
                        <a:pt x="212" y="685"/>
                      </a:lnTo>
                      <a:lnTo>
                        <a:pt x="217" y="695"/>
                      </a:lnTo>
                      <a:lnTo>
                        <a:pt x="227" y="707"/>
                      </a:lnTo>
                      <a:lnTo>
                        <a:pt x="241" y="720"/>
                      </a:lnTo>
                      <a:lnTo>
                        <a:pt x="244" y="723"/>
                      </a:lnTo>
                      <a:lnTo>
                        <a:pt x="250" y="730"/>
                      </a:lnTo>
                      <a:lnTo>
                        <a:pt x="258" y="740"/>
                      </a:lnTo>
                      <a:lnTo>
                        <a:pt x="270" y="746"/>
                      </a:lnTo>
                      <a:lnTo>
                        <a:pt x="271" y="747"/>
                      </a:lnTo>
                      <a:lnTo>
                        <a:pt x="272" y="749"/>
                      </a:lnTo>
                      <a:lnTo>
                        <a:pt x="275" y="754"/>
                      </a:lnTo>
                      <a:lnTo>
                        <a:pt x="280" y="759"/>
                      </a:lnTo>
                      <a:lnTo>
                        <a:pt x="285" y="764"/>
                      </a:lnTo>
                      <a:lnTo>
                        <a:pt x="293" y="770"/>
                      </a:lnTo>
                      <a:lnTo>
                        <a:pt x="300" y="777"/>
                      </a:lnTo>
                      <a:lnTo>
                        <a:pt x="310" y="782"/>
                      </a:lnTo>
                      <a:lnTo>
                        <a:pt x="310" y="790"/>
                      </a:lnTo>
                      <a:lnTo>
                        <a:pt x="309" y="812"/>
                      </a:lnTo>
                      <a:lnTo>
                        <a:pt x="310" y="844"/>
                      </a:lnTo>
                      <a:lnTo>
                        <a:pt x="314" y="878"/>
                      </a:lnTo>
                      <a:lnTo>
                        <a:pt x="313" y="882"/>
                      </a:lnTo>
                      <a:lnTo>
                        <a:pt x="311" y="891"/>
                      </a:lnTo>
                      <a:lnTo>
                        <a:pt x="308" y="906"/>
                      </a:lnTo>
                      <a:lnTo>
                        <a:pt x="306" y="923"/>
                      </a:lnTo>
                      <a:lnTo>
                        <a:pt x="305" y="923"/>
                      </a:lnTo>
                      <a:lnTo>
                        <a:pt x="301" y="923"/>
                      </a:lnTo>
                      <a:lnTo>
                        <a:pt x="295" y="925"/>
                      </a:lnTo>
                      <a:lnTo>
                        <a:pt x="288" y="928"/>
                      </a:lnTo>
                      <a:lnTo>
                        <a:pt x="279" y="934"/>
                      </a:lnTo>
                      <a:lnTo>
                        <a:pt x="271" y="943"/>
                      </a:lnTo>
                      <a:lnTo>
                        <a:pt x="262" y="956"/>
                      </a:lnTo>
                      <a:lnTo>
                        <a:pt x="256" y="974"/>
                      </a:lnTo>
                      <a:lnTo>
                        <a:pt x="258" y="975"/>
                      </a:lnTo>
                      <a:lnTo>
                        <a:pt x="263" y="976"/>
                      </a:lnTo>
                      <a:lnTo>
                        <a:pt x="271" y="976"/>
                      </a:lnTo>
                      <a:lnTo>
                        <a:pt x="277" y="971"/>
                      </a:lnTo>
                      <a:lnTo>
                        <a:pt x="278" y="973"/>
                      </a:lnTo>
                      <a:lnTo>
                        <a:pt x="283" y="976"/>
                      </a:lnTo>
                      <a:lnTo>
                        <a:pt x="291" y="978"/>
                      </a:lnTo>
                      <a:lnTo>
                        <a:pt x="300" y="978"/>
                      </a:lnTo>
                      <a:lnTo>
                        <a:pt x="299" y="980"/>
                      </a:lnTo>
                      <a:lnTo>
                        <a:pt x="295" y="987"/>
                      </a:lnTo>
                      <a:lnTo>
                        <a:pt x="292" y="997"/>
                      </a:lnTo>
                      <a:lnTo>
                        <a:pt x="290" y="1009"/>
                      </a:lnTo>
                      <a:lnTo>
                        <a:pt x="297" y="1020"/>
                      </a:lnTo>
                      <a:lnTo>
                        <a:pt x="311" y="1018"/>
                      </a:lnTo>
                      <a:lnTo>
                        <a:pt x="312" y="1019"/>
                      </a:lnTo>
                      <a:lnTo>
                        <a:pt x="316" y="1020"/>
                      </a:lnTo>
                      <a:lnTo>
                        <a:pt x="322" y="1022"/>
                      </a:lnTo>
                      <a:lnTo>
                        <a:pt x="331" y="1024"/>
                      </a:lnTo>
                      <a:lnTo>
                        <a:pt x="333" y="1021"/>
                      </a:lnTo>
                      <a:lnTo>
                        <a:pt x="340" y="1017"/>
                      </a:lnTo>
                      <a:lnTo>
                        <a:pt x="350" y="1011"/>
                      </a:lnTo>
                      <a:lnTo>
                        <a:pt x="361" y="1003"/>
                      </a:lnTo>
                      <a:lnTo>
                        <a:pt x="374" y="992"/>
                      </a:lnTo>
                      <a:lnTo>
                        <a:pt x="385" y="982"/>
                      </a:lnTo>
                      <a:lnTo>
                        <a:pt x="396" y="971"/>
                      </a:lnTo>
                      <a:lnTo>
                        <a:pt x="403" y="961"/>
                      </a:lnTo>
                      <a:lnTo>
                        <a:pt x="409" y="967"/>
                      </a:lnTo>
                      <a:lnTo>
                        <a:pt x="425" y="941"/>
                      </a:lnTo>
                      <a:lnTo>
                        <a:pt x="439" y="950"/>
                      </a:lnTo>
                      <a:lnTo>
                        <a:pt x="442" y="946"/>
                      </a:lnTo>
                      <a:lnTo>
                        <a:pt x="448" y="933"/>
                      </a:lnTo>
                      <a:lnTo>
                        <a:pt x="455" y="914"/>
                      </a:lnTo>
                      <a:lnTo>
                        <a:pt x="458" y="891"/>
                      </a:lnTo>
                      <a:lnTo>
                        <a:pt x="469" y="895"/>
                      </a:lnTo>
                      <a:lnTo>
                        <a:pt x="470" y="891"/>
                      </a:lnTo>
                      <a:lnTo>
                        <a:pt x="473" y="881"/>
                      </a:lnTo>
                      <a:lnTo>
                        <a:pt x="475" y="866"/>
                      </a:lnTo>
                      <a:lnTo>
                        <a:pt x="476" y="850"/>
                      </a:lnTo>
                      <a:lnTo>
                        <a:pt x="493" y="854"/>
                      </a:lnTo>
                      <a:lnTo>
                        <a:pt x="495" y="849"/>
                      </a:lnTo>
                      <a:lnTo>
                        <a:pt x="500" y="834"/>
                      </a:lnTo>
                      <a:lnTo>
                        <a:pt x="502" y="818"/>
                      </a:lnTo>
                      <a:lnTo>
                        <a:pt x="501" y="802"/>
                      </a:lnTo>
                      <a:lnTo>
                        <a:pt x="514" y="806"/>
                      </a:lnTo>
                      <a:lnTo>
                        <a:pt x="510" y="771"/>
                      </a:lnTo>
                      <a:lnTo>
                        <a:pt x="501" y="740"/>
                      </a:lnTo>
                      <a:lnTo>
                        <a:pt x="488" y="714"/>
                      </a:lnTo>
                      <a:lnTo>
                        <a:pt x="470" y="691"/>
                      </a:lnTo>
                      <a:lnTo>
                        <a:pt x="449" y="674"/>
                      </a:lnTo>
                      <a:lnTo>
                        <a:pt x="424" y="662"/>
                      </a:lnTo>
                      <a:lnTo>
                        <a:pt x="395" y="658"/>
                      </a:lnTo>
                      <a:lnTo>
                        <a:pt x="362" y="660"/>
                      </a:lnTo>
                      <a:lnTo>
                        <a:pt x="354" y="641"/>
                      </a:lnTo>
                      <a:lnTo>
                        <a:pt x="346" y="617"/>
                      </a:lnTo>
                      <a:lnTo>
                        <a:pt x="341" y="589"/>
                      </a:lnTo>
                      <a:lnTo>
                        <a:pt x="339" y="558"/>
                      </a:lnTo>
                      <a:lnTo>
                        <a:pt x="340" y="528"/>
                      </a:lnTo>
                      <a:lnTo>
                        <a:pt x="346" y="499"/>
                      </a:lnTo>
                      <a:lnTo>
                        <a:pt x="357" y="475"/>
                      </a:lnTo>
                      <a:lnTo>
                        <a:pt x="375" y="457"/>
                      </a:lnTo>
                      <a:lnTo>
                        <a:pt x="409" y="412"/>
                      </a:lnTo>
                      <a:lnTo>
                        <a:pt x="433" y="370"/>
                      </a:lnTo>
                      <a:lnTo>
                        <a:pt x="449" y="331"/>
                      </a:lnTo>
                      <a:lnTo>
                        <a:pt x="458" y="296"/>
                      </a:lnTo>
                      <a:lnTo>
                        <a:pt x="460" y="264"/>
                      </a:lnTo>
                      <a:lnTo>
                        <a:pt x="460" y="238"/>
                      </a:lnTo>
                      <a:lnTo>
                        <a:pt x="457" y="217"/>
                      </a:lnTo>
                      <a:lnTo>
                        <a:pt x="452" y="203"/>
                      </a:lnTo>
                      <a:close/>
                    </a:path>
                  </a:pathLst>
                </a:custGeom>
                <a:solidFill>
                  <a:srgbClr val="000000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6113" name="Freeform 273"/>
                <p:cNvSpPr>
                  <a:spLocks/>
                </p:cNvSpPr>
                <p:nvPr/>
              </p:nvSpPr>
              <p:spPr bwMode="auto">
                <a:xfrm>
                  <a:off x="929" y="2614"/>
                  <a:ext cx="333" cy="284"/>
                </a:xfrm>
                <a:custGeom>
                  <a:avLst/>
                  <a:gdLst/>
                  <a:ahLst/>
                  <a:cxnLst>
                    <a:cxn ang="0">
                      <a:pos x="0" y="355"/>
                    </a:cxn>
                    <a:cxn ang="0">
                      <a:pos x="56" y="455"/>
                    </a:cxn>
                    <a:cxn ang="0">
                      <a:pos x="162" y="537"/>
                    </a:cxn>
                    <a:cxn ang="0">
                      <a:pos x="187" y="564"/>
                    </a:cxn>
                    <a:cxn ang="0">
                      <a:pos x="255" y="523"/>
                    </a:cxn>
                    <a:cxn ang="0">
                      <a:pos x="310" y="503"/>
                    </a:cxn>
                    <a:cxn ang="0">
                      <a:pos x="333" y="501"/>
                    </a:cxn>
                    <a:cxn ang="0">
                      <a:pos x="357" y="492"/>
                    </a:cxn>
                    <a:cxn ang="0">
                      <a:pos x="409" y="477"/>
                    </a:cxn>
                    <a:cxn ang="0">
                      <a:pos x="432" y="520"/>
                    </a:cxn>
                    <a:cxn ang="0">
                      <a:pos x="467" y="534"/>
                    </a:cxn>
                    <a:cxn ang="0">
                      <a:pos x="494" y="561"/>
                    </a:cxn>
                    <a:cxn ang="0">
                      <a:pos x="515" y="565"/>
                    </a:cxn>
                    <a:cxn ang="0">
                      <a:pos x="546" y="586"/>
                    </a:cxn>
                    <a:cxn ang="0">
                      <a:pos x="570" y="633"/>
                    </a:cxn>
                    <a:cxn ang="0">
                      <a:pos x="577" y="687"/>
                    </a:cxn>
                    <a:cxn ang="0">
                      <a:pos x="523" y="729"/>
                    </a:cxn>
                    <a:cxn ang="0">
                      <a:pos x="521" y="771"/>
                    </a:cxn>
                    <a:cxn ang="0">
                      <a:pos x="559" y="769"/>
                    </a:cxn>
                    <a:cxn ang="0">
                      <a:pos x="579" y="755"/>
                    </a:cxn>
                    <a:cxn ang="0">
                      <a:pos x="607" y="726"/>
                    </a:cxn>
                    <a:cxn ang="0">
                      <a:pos x="640" y="638"/>
                    </a:cxn>
                    <a:cxn ang="0">
                      <a:pos x="697" y="781"/>
                    </a:cxn>
                    <a:cxn ang="0">
                      <a:pos x="673" y="811"/>
                    </a:cxn>
                    <a:cxn ang="0">
                      <a:pos x="666" y="850"/>
                    </a:cxn>
                    <a:cxn ang="0">
                      <a:pos x="680" y="850"/>
                    </a:cxn>
                    <a:cxn ang="0">
                      <a:pos x="703" y="839"/>
                    </a:cxn>
                    <a:cxn ang="0">
                      <a:pos x="724" y="833"/>
                    </a:cxn>
                    <a:cxn ang="0">
                      <a:pos x="760" y="785"/>
                    </a:cxn>
                    <a:cxn ang="0">
                      <a:pos x="770" y="629"/>
                    </a:cxn>
                    <a:cxn ang="0">
                      <a:pos x="833" y="649"/>
                    </a:cxn>
                    <a:cxn ang="0">
                      <a:pos x="903" y="637"/>
                    </a:cxn>
                    <a:cxn ang="0">
                      <a:pos x="948" y="621"/>
                    </a:cxn>
                    <a:cxn ang="0">
                      <a:pos x="977" y="600"/>
                    </a:cxn>
                    <a:cxn ang="0">
                      <a:pos x="953" y="599"/>
                    </a:cxn>
                    <a:cxn ang="0">
                      <a:pos x="973" y="573"/>
                    </a:cxn>
                    <a:cxn ang="0">
                      <a:pos x="991" y="527"/>
                    </a:cxn>
                    <a:cxn ang="0">
                      <a:pos x="974" y="506"/>
                    </a:cxn>
                    <a:cxn ang="0">
                      <a:pos x="964" y="486"/>
                    </a:cxn>
                    <a:cxn ang="0">
                      <a:pos x="946" y="504"/>
                    </a:cxn>
                    <a:cxn ang="0">
                      <a:pos x="871" y="478"/>
                    </a:cxn>
                    <a:cxn ang="0">
                      <a:pos x="853" y="361"/>
                    </a:cxn>
                    <a:cxn ang="0">
                      <a:pos x="829" y="236"/>
                    </a:cxn>
                    <a:cxn ang="0">
                      <a:pos x="774" y="181"/>
                    </a:cxn>
                    <a:cxn ang="0">
                      <a:pos x="727" y="147"/>
                    </a:cxn>
                    <a:cxn ang="0">
                      <a:pos x="668" y="118"/>
                    </a:cxn>
                    <a:cxn ang="0">
                      <a:pos x="645" y="110"/>
                    </a:cxn>
                    <a:cxn ang="0">
                      <a:pos x="589" y="100"/>
                    </a:cxn>
                    <a:cxn ang="0">
                      <a:pos x="498" y="97"/>
                    </a:cxn>
                    <a:cxn ang="0">
                      <a:pos x="402" y="95"/>
                    </a:cxn>
                    <a:cxn ang="0">
                      <a:pos x="322" y="97"/>
                    </a:cxn>
                    <a:cxn ang="0">
                      <a:pos x="222" y="86"/>
                    </a:cxn>
                    <a:cxn ang="0">
                      <a:pos x="151" y="47"/>
                    </a:cxn>
                    <a:cxn ang="0">
                      <a:pos x="118" y="14"/>
                    </a:cxn>
                    <a:cxn ang="0">
                      <a:pos x="94" y="167"/>
                    </a:cxn>
                  </a:cxnLst>
                  <a:rect l="0" t="0" r="r" b="b"/>
                  <a:pathLst>
                    <a:path w="998" h="850">
                      <a:moveTo>
                        <a:pt x="36" y="254"/>
                      </a:moveTo>
                      <a:lnTo>
                        <a:pt x="18" y="272"/>
                      </a:lnTo>
                      <a:lnTo>
                        <a:pt x="7" y="296"/>
                      </a:lnTo>
                      <a:lnTo>
                        <a:pt x="1" y="325"/>
                      </a:lnTo>
                      <a:lnTo>
                        <a:pt x="0" y="355"/>
                      </a:lnTo>
                      <a:lnTo>
                        <a:pt x="2" y="386"/>
                      </a:lnTo>
                      <a:lnTo>
                        <a:pt x="7" y="414"/>
                      </a:lnTo>
                      <a:lnTo>
                        <a:pt x="15" y="438"/>
                      </a:lnTo>
                      <a:lnTo>
                        <a:pt x="23" y="457"/>
                      </a:lnTo>
                      <a:lnTo>
                        <a:pt x="56" y="455"/>
                      </a:lnTo>
                      <a:lnTo>
                        <a:pt x="85" y="459"/>
                      </a:lnTo>
                      <a:lnTo>
                        <a:pt x="110" y="471"/>
                      </a:lnTo>
                      <a:lnTo>
                        <a:pt x="131" y="488"/>
                      </a:lnTo>
                      <a:lnTo>
                        <a:pt x="149" y="511"/>
                      </a:lnTo>
                      <a:lnTo>
                        <a:pt x="162" y="537"/>
                      </a:lnTo>
                      <a:lnTo>
                        <a:pt x="171" y="568"/>
                      </a:lnTo>
                      <a:lnTo>
                        <a:pt x="175" y="603"/>
                      </a:lnTo>
                      <a:lnTo>
                        <a:pt x="177" y="597"/>
                      </a:lnTo>
                      <a:lnTo>
                        <a:pt x="182" y="583"/>
                      </a:lnTo>
                      <a:lnTo>
                        <a:pt x="187" y="564"/>
                      </a:lnTo>
                      <a:lnTo>
                        <a:pt x="188" y="547"/>
                      </a:lnTo>
                      <a:lnTo>
                        <a:pt x="199" y="550"/>
                      </a:lnTo>
                      <a:lnTo>
                        <a:pt x="203" y="536"/>
                      </a:lnTo>
                      <a:lnTo>
                        <a:pt x="233" y="551"/>
                      </a:lnTo>
                      <a:lnTo>
                        <a:pt x="255" y="523"/>
                      </a:lnTo>
                      <a:lnTo>
                        <a:pt x="266" y="531"/>
                      </a:lnTo>
                      <a:lnTo>
                        <a:pt x="282" y="513"/>
                      </a:lnTo>
                      <a:lnTo>
                        <a:pt x="298" y="519"/>
                      </a:lnTo>
                      <a:lnTo>
                        <a:pt x="309" y="502"/>
                      </a:lnTo>
                      <a:lnTo>
                        <a:pt x="310" y="503"/>
                      </a:lnTo>
                      <a:lnTo>
                        <a:pt x="313" y="504"/>
                      </a:lnTo>
                      <a:lnTo>
                        <a:pt x="318" y="504"/>
                      </a:lnTo>
                      <a:lnTo>
                        <a:pt x="326" y="503"/>
                      </a:lnTo>
                      <a:lnTo>
                        <a:pt x="328" y="503"/>
                      </a:lnTo>
                      <a:lnTo>
                        <a:pt x="333" y="501"/>
                      </a:lnTo>
                      <a:lnTo>
                        <a:pt x="337" y="498"/>
                      </a:lnTo>
                      <a:lnTo>
                        <a:pt x="341" y="492"/>
                      </a:lnTo>
                      <a:lnTo>
                        <a:pt x="343" y="492"/>
                      </a:lnTo>
                      <a:lnTo>
                        <a:pt x="348" y="492"/>
                      </a:lnTo>
                      <a:lnTo>
                        <a:pt x="357" y="492"/>
                      </a:lnTo>
                      <a:lnTo>
                        <a:pt x="367" y="491"/>
                      </a:lnTo>
                      <a:lnTo>
                        <a:pt x="379" y="490"/>
                      </a:lnTo>
                      <a:lnTo>
                        <a:pt x="389" y="486"/>
                      </a:lnTo>
                      <a:lnTo>
                        <a:pt x="400" y="482"/>
                      </a:lnTo>
                      <a:lnTo>
                        <a:pt x="409" y="477"/>
                      </a:lnTo>
                      <a:lnTo>
                        <a:pt x="410" y="479"/>
                      </a:lnTo>
                      <a:lnTo>
                        <a:pt x="413" y="486"/>
                      </a:lnTo>
                      <a:lnTo>
                        <a:pt x="418" y="496"/>
                      </a:lnTo>
                      <a:lnTo>
                        <a:pt x="424" y="508"/>
                      </a:lnTo>
                      <a:lnTo>
                        <a:pt x="432" y="520"/>
                      </a:lnTo>
                      <a:lnTo>
                        <a:pt x="441" y="533"/>
                      </a:lnTo>
                      <a:lnTo>
                        <a:pt x="450" y="543"/>
                      </a:lnTo>
                      <a:lnTo>
                        <a:pt x="461" y="552"/>
                      </a:lnTo>
                      <a:lnTo>
                        <a:pt x="466" y="533"/>
                      </a:lnTo>
                      <a:lnTo>
                        <a:pt x="467" y="534"/>
                      </a:lnTo>
                      <a:lnTo>
                        <a:pt x="470" y="538"/>
                      </a:lnTo>
                      <a:lnTo>
                        <a:pt x="474" y="542"/>
                      </a:lnTo>
                      <a:lnTo>
                        <a:pt x="481" y="548"/>
                      </a:lnTo>
                      <a:lnTo>
                        <a:pt x="487" y="555"/>
                      </a:lnTo>
                      <a:lnTo>
                        <a:pt x="494" y="561"/>
                      </a:lnTo>
                      <a:lnTo>
                        <a:pt x="502" y="567"/>
                      </a:lnTo>
                      <a:lnTo>
                        <a:pt x="509" y="572"/>
                      </a:lnTo>
                      <a:lnTo>
                        <a:pt x="512" y="562"/>
                      </a:lnTo>
                      <a:lnTo>
                        <a:pt x="513" y="563"/>
                      </a:lnTo>
                      <a:lnTo>
                        <a:pt x="515" y="565"/>
                      </a:lnTo>
                      <a:lnTo>
                        <a:pt x="519" y="569"/>
                      </a:lnTo>
                      <a:lnTo>
                        <a:pt x="525" y="574"/>
                      </a:lnTo>
                      <a:lnTo>
                        <a:pt x="531" y="579"/>
                      </a:lnTo>
                      <a:lnTo>
                        <a:pt x="538" y="583"/>
                      </a:lnTo>
                      <a:lnTo>
                        <a:pt x="546" y="586"/>
                      </a:lnTo>
                      <a:lnTo>
                        <a:pt x="553" y="588"/>
                      </a:lnTo>
                      <a:lnTo>
                        <a:pt x="557" y="622"/>
                      </a:lnTo>
                      <a:lnTo>
                        <a:pt x="564" y="617"/>
                      </a:lnTo>
                      <a:lnTo>
                        <a:pt x="566" y="622"/>
                      </a:lnTo>
                      <a:lnTo>
                        <a:pt x="570" y="633"/>
                      </a:lnTo>
                      <a:lnTo>
                        <a:pt x="576" y="647"/>
                      </a:lnTo>
                      <a:lnTo>
                        <a:pt x="585" y="659"/>
                      </a:lnTo>
                      <a:lnTo>
                        <a:pt x="583" y="681"/>
                      </a:lnTo>
                      <a:lnTo>
                        <a:pt x="581" y="683"/>
                      </a:lnTo>
                      <a:lnTo>
                        <a:pt x="577" y="687"/>
                      </a:lnTo>
                      <a:lnTo>
                        <a:pt x="569" y="693"/>
                      </a:lnTo>
                      <a:lnTo>
                        <a:pt x="559" y="702"/>
                      </a:lnTo>
                      <a:lnTo>
                        <a:pt x="548" y="711"/>
                      </a:lnTo>
                      <a:lnTo>
                        <a:pt x="535" y="721"/>
                      </a:lnTo>
                      <a:lnTo>
                        <a:pt x="523" y="729"/>
                      </a:lnTo>
                      <a:lnTo>
                        <a:pt x="509" y="737"/>
                      </a:lnTo>
                      <a:lnTo>
                        <a:pt x="509" y="764"/>
                      </a:lnTo>
                      <a:lnTo>
                        <a:pt x="515" y="767"/>
                      </a:lnTo>
                      <a:lnTo>
                        <a:pt x="516" y="768"/>
                      </a:lnTo>
                      <a:lnTo>
                        <a:pt x="521" y="771"/>
                      </a:lnTo>
                      <a:lnTo>
                        <a:pt x="527" y="773"/>
                      </a:lnTo>
                      <a:lnTo>
                        <a:pt x="535" y="771"/>
                      </a:lnTo>
                      <a:lnTo>
                        <a:pt x="546" y="764"/>
                      </a:lnTo>
                      <a:lnTo>
                        <a:pt x="547" y="769"/>
                      </a:lnTo>
                      <a:lnTo>
                        <a:pt x="559" y="769"/>
                      </a:lnTo>
                      <a:lnTo>
                        <a:pt x="560" y="769"/>
                      </a:lnTo>
                      <a:lnTo>
                        <a:pt x="564" y="767"/>
                      </a:lnTo>
                      <a:lnTo>
                        <a:pt x="568" y="764"/>
                      </a:lnTo>
                      <a:lnTo>
                        <a:pt x="573" y="761"/>
                      </a:lnTo>
                      <a:lnTo>
                        <a:pt x="579" y="755"/>
                      </a:lnTo>
                      <a:lnTo>
                        <a:pt x="586" y="749"/>
                      </a:lnTo>
                      <a:lnTo>
                        <a:pt x="592" y="741"/>
                      </a:lnTo>
                      <a:lnTo>
                        <a:pt x="598" y="731"/>
                      </a:lnTo>
                      <a:lnTo>
                        <a:pt x="602" y="731"/>
                      </a:lnTo>
                      <a:lnTo>
                        <a:pt x="607" y="726"/>
                      </a:lnTo>
                      <a:lnTo>
                        <a:pt x="616" y="713"/>
                      </a:lnTo>
                      <a:lnTo>
                        <a:pt x="627" y="697"/>
                      </a:lnTo>
                      <a:lnTo>
                        <a:pt x="633" y="678"/>
                      </a:lnTo>
                      <a:lnTo>
                        <a:pt x="639" y="675"/>
                      </a:lnTo>
                      <a:lnTo>
                        <a:pt x="640" y="638"/>
                      </a:lnTo>
                      <a:lnTo>
                        <a:pt x="657" y="643"/>
                      </a:lnTo>
                      <a:lnTo>
                        <a:pt x="697" y="688"/>
                      </a:lnTo>
                      <a:lnTo>
                        <a:pt x="704" y="723"/>
                      </a:lnTo>
                      <a:lnTo>
                        <a:pt x="698" y="780"/>
                      </a:lnTo>
                      <a:lnTo>
                        <a:pt x="697" y="781"/>
                      </a:lnTo>
                      <a:lnTo>
                        <a:pt x="695" y="785"/>
                      </a:lnTo>
                      <a:lnTo>
                        <a:pt x="692" y="790"/>
                      </a:lnTo>
                      <a:lnTo>
                        <a:pt x="686" y="796"/>
                      </a:lnTo>
                      <a:lnTo>
                        <a:pt x="680" y="804"/>
                      </a:lnTo>
                      <a:lnTo>
                        <a:pt x="673" y="811"/>
                      </a:lnTo>
                      <a:lnTo>
                        <a:pt x="665" y="817"/>
                      </a:lnTo>
                      <a:lnTo>
                        <a:pt x="656" y="824"/>
                      </a:lnTo>
                      <a:lnTo>
                        <a:pt x="654" y="840"/>
                      </a:lnTo>
                      <a:lnTo>
                        <a:pt x="660" y="842"/>
                      </a:lnTo>
                      <a:lnTo>
                        <a:pt x="666" y="850"/>
                      </a:lnTo>
                      <a:lnTo>
                        <a:pt x="667" y="850"/>
                      </a:lnTo>
                      <a:lnTo>
                        <a:pt x="668" y="850"/>
                      </a:lnTo>
                      <a:lnTo>
                        <a:pt x="672" y="850"/>
                      </a:lnTo>
                      <a:lnTo>
                        <a:pt x="676" y="850"/>
                      </a:lnTo>
                      <a:lnTo>
                        <a:pt x="680" y="850"/>
                      </a:lnTo>
                      <a:lnTo>
                        <a:pt x="685" y="850"/>
                      </a:lnTo>
                      <a:lnTo>
                        <a:pt x="692" y="849"/>
                      </a:lnTo>
                      <a:lnTo>
                        <a:pt x="698" y="848"/>
                      </a:lnTo>
                      <a:lnTo>
                        <a:pt x="702" y="839"/>
                      </a:lnTo>
                      <a:lnTo>
                        <a:pt x="703" y="839"/>
                      </a:lnTo>
                      <a:lnTo>
                        <a:pt x="707" y="840"/>
                      </a:lnTo>
                      <a:lnTo>
                        <a:pt x="712" y="840"/>
                      </a:lnTo>
                      <a:lnTo>
                        <a:pt x="718" y="839"/>
                      </a:lnTo>
                      <a:lnTo>
                        <a:pt x="720" y="837"/>
                      </a:lnTo>
                      <a:lnTo>
                        <a:pt x="724" y="833"/>
                      </a:lnTo>
                      <a:lnTo>
                        <a:pt x="730" y="826"/>
                      </a:lnTo>
                      <a:lnTo>
                        <a:pt x="738" y="816"/>
                      </a:lnTo>
                      <a:lnTo>
                        <a:pt x="746" y="806"/>
                      </a:lnTo>
                      <a:lnTo>
                        <a:pt x="753" y="795"/>
                      </a:lnTo>
                      <a:lnTo>
                        <a:pt x="760" y="785"/>
                      </a:lnTo>
                      <a:lnTo>
                        <a:pt x="764" y="775"/>
                      </a:lnTo>
                      <a:lnTo>
                        <a:pt x="760" y="741"/>
                      </a:lnTo>
                      <a:lnTo>
                        <a:pt x="785" y="675"/>
                      </a:lnTo>
                      <a:lnTo>
                        <a:pt x="787" y="654"/>
                      </a:lnTo>
                      <a:lnTo>
                        <a:pt x="770" y="629"/>
                      </a:lnTo>
                      <a:lnTo>
                        <a:pt x="787" y="634"/>
                      </a:lnTo>
                      <a:lnTo>
                        <a:pt x="790" y="636"/>
                      </a:lnTo>
                      <a:lnTo>
                        <a:pt x="801" y="640"/>
                      </a:lnTo>
                      <a:lnTo>
                        <a:pt x="815" y="645"/>
                      </a:lnTo>
                      <a:lnTo>
                        <a:pt x="833" y="649"/>
                      </a:lnTo>
                      <a:lnTo>
                        <a:pt x="853" y="654"/>
                      </a:lnTo>
                      <a:lnTo>
                        <a:pt x="875" y="654"/>
                      </a:lnTo>
                      <a:lnTo>
                        <a:pt x="896" y="650"/>
                      </a:lnTo>
                      <a:lnTo>
                        <a:pt x="916" y="641"/>
                      </a:lnTo>
                      <a:lnTo>
                        <a:pt x="903" y="637"/>
                      </a:lnTo>
                      <a:lnTo>
                        <a:pt x="905" y="636"/>
                      </a:lnTo>
                      <a:lnTo>
                        <a:pt x="912" y="634"/>
                      </a:lnTo>
                      <a:lnTo>
                        <a:pt x="922" y="630"/>
                      </a:lnTo>
                      <a:lnTo>
                        <a:pt x="935" y="626"/>
                      </a:lnTo>
                      <a:lnTo>
                        <a:pt x="948" y="621"/>
                      </a:lnTo>
                      <a:lnTo>
                        <a:pt x="960" y="615"/>
                      </a:lnTo>
                      <a:lnTo>
                        <a:pt x="972" y="607"/>
                      </a:lnTo>
                      <a:lnTo>
                        <a:pt x="980" y="599"/>
                      </a:lnTo>
                      <a:lnTo>
                        <a:pt x="979" y="599"/>
                      </a:lnTo>
                      <a:lnTo>
                        <a:pt x="977" y="600"/>
                      </a:lnTo>
                      <a:lnTo>
                        <a:pt x="974" y="600"/>
                      </a:lnTo>
                      <a:lnTo>
                        <a:pt x="970" y="600"/>
                      </a:lnTo>
                      <a:lnTo>
                        <a:pt x="964" y="601"/>
                      </a:lnTo>
                      <a:lnTo>
                        <a:pt x="958" y="600"/>
                      </a:lnTo>
                      <a:lnTo>
                        <a:pt x="953" y="599"/>
                      </a:lnTo>
                      <a:lnTo>
                        <a:pt x="947" y="598"/>
                      </a:lnTo>
                      <a:lnTo>
                        <a:pt x="949" y="596"/>
                      </a:lnTo>
                      <a:lnTo>
                        <a:pt x="955" y="590"/>
                      </a:lnTo>
                      <a:lnTo>
                        <a:pt x="963" y="583"/>
                      </a:lnTo>
                      <a:lnTo>
                        <a:pt x="973" y="573"/>
                      </a:lnTo>
                      <a:lnTo>
                        <a:pt x="981" y="562"/>
                      </a:lnTo>
                      <a:lnTo>
                        <a:pt x="990" y="550"/>
                      </a:lnTo>
                      <a:lnTo>
                        <a:pt x="996" y="536"/>
                      </a:lnTo>
                      <a:lnTo>
                        <a:pt x="998" y="523"/>
                      </a:lnTo>
                      <a:lnTo>
                        <a:pt x="991" y="527"/>
                      </a:lnTo>
                      <a:lnTo>
                        <a:pt x="992" y="525"/>
                      </a:lnTo>
                      <a:lnTo>
                        <a:pt x="992" y="519"/>
                      </a:lnTo>
                      <a:lnTo>
                        <a:pt x="991" y="511"/>
                      </a:lnTo>
                      <a:lnTo>
                        <a:pt x="983" y="501"/>
                      </a:lnTo>
                      <a:lnTo>
                        <a:pt x="974" y="506"/>
                      </a:lnTo>
                      <a:lnTo>
                        <a:pt x="974" y="503"/>
                      </a:lnTo>
                      <a:lnTo>
                        <a:pt x="974" y="497"/>
                      </a:lnTo>
                      <a:lnTo>
                        <a:pt x="971" y="490"/>
                      </a:lnTo>
                      <a:lnTo>
                        <a:pt x="964" y="485"/>
                      </a:lnTo>
                      <a:lnTo>
                        <a:pt x="964" y="486"/>
                      </a:lnTo>
                      <a:lnTo>
                        <a:pt x="962" y="489"/>
                      </a:lnTo>
                      <a:lnTo>
                        <a:pt x="960" y="492"/>
                      </a:lnTo>
                      <a:lnTo>
                        <a:pt x="956" y="495"/>
                      </a:lnTo>
                      <a:lnTo>
                        <a:pt x="952" y="500"/>
                      </a:lnTo>
                      <a:lnTo>
                        <a:pt x="946" y="504"/>
                      </a:lnTo>
                      <a:lnTo>
                        <a:pt x="938" y="510"/>
                      </a:lnTo>
                      <a:lnTo>
                        <a:pt x="930" y="514"/>
                      </a:lnTo>
                      <a:lnTo>
                        <a:pt x="891" y="514"/>
                      </a:lnTo>
                      <a:lnTo>
                        <a:pt x="873" y="499"/>
                      </a:lnTo>
                      <a:lnTo>
                        <a:pt x="871" y="478"/>
                      </a:lnTo>
                      <a:lnTo>
                        <a:pt x="867" y="443"/>
                      </a:lnTo>
                      <a:lnTo>
                        <a:pt x="861" y="437"/>
                      </a:lnTo>
                      <a:lnTo>
                        <a:pt x="859" y="383"/>
                      </a:lnTo>
                      <a:lnTo>
                        <a:pt x="852" y="376"/>
                      </a:lnTo>
                      <a:lnTo>
                        <a:pt x="853" y="361"/>
                      </a:lnTo>
                      <a:lnTo>
                        <a:pt x="853" y="327"/>
                      </a:lnTo>
                      <a:lnTo>
                        <a:pt x="849" y="287"/>
                      </a:lnTo>
                      <a:lnTo>
                        <a:pt x="836" y="255"/>
                      </a:lnTo>
                      <a:lnTo>
                        <a:pt x="834" y="246"/>
                      </a:lnTo>
                      <a:lnTo>
                        <a:pt x="829" y="236"/>
                      </a:lnTo>
                      <a:lnTo>
                        <a:pt x="822" y="225"/>
                      </a:lnTo>
                      <a:lnTo>
                        <a:pt x="812" y="213"/>
                      </a:lnTo>
                      <a:lnTo>
                        <a:pt x="802" y="202"/>
                      </a:lnTo>
                      <a:lnTo>
                        <a:pt x="789" y="191"/>
                      </a:lnTo>
                      <a:lnTo>
                        <a:pt x="774" y="181"/>
                      </a:lnTo>
                      <a:lnTo>
                        <a:pt x="760" y="172"/>
                      </a:lnTo>
                      <a:lnTo>
                        <a:pt x="758" y="170"/>
                      </a:lnTo>
                      <a:lnTo>
                        <a:pt x="750" y="165"/>
                      </a:lnTo>
                      <a:lnTo>
                        <a:pt x="740" y="157"/>
                      </a:lnTo>
                      <a:lnTo>
                        <a:pt x="727" y="147"/>
                      </a:lnTo>
                      <a:lnTo>
                        <a:pt x="714" y="138"/>
                      </a:lnTo>
                      <a:lnTo>
                        <a:pt x="698" y="128"/>
                      </a:lnTo>
                      <a:lnTo>
                        <a:pt x="683" y="122"/>
                      </a:lnTo>
                      <a:lnTo>
                        <a:pt x="670" y="118"/>
                      </a:lnTo>
                      <a:lnTo>
                        <a:pt x="668" y="118"/>
                      </a:lnTo>
                      <a:lnTo>
                        <a:pt x="666" y="117"/>
                      </a:lnTo>
                      <a:lnTo>
                        <a:pt x="663" y="116"/>
                      </a:lnTo>
                      <a:lnTo>
                        <a:pt x="659" y="114"/>
                      </a:lnTo>
                      <a:lnTo>
                        <a:pt x="653" y="113"/>
                      </a:lnTo>
                      <a:lnTo>
                        <a:pt x="645" y="110"/>
                      </a:lnTo>
                      <a:lnTo>
                        <a:pt x="637" y="108"/>
                      </a:lnTo>
                      <a:lnTo>
                        <a:pt x="627" y="105"/>
                      </a:lnTo>
                      <a:lnTo>
                        <a:pt x="615" y="103"/>
                      </a:lnTo>
                      <a:lnTo>
                        <a:pt x="602" y="102"/>
                      </a:lnTo>
                      <a:lnTo>
                        <a:pt x="589" y="100"/>
                      </a:lnTo>
                      <a:lnTo>
                        <a:pt x="573" y="98"/>
                      </a:lnTo>
                      <a:lnTo>
                        <a:pt x="556" y="97"/>
                      </a:lnTo>
                      <a:lnTo>
                        <a:pt x="538" y="97"/>
                      </a:lnTo>
                      <a:lnTo>
                        <a:pt x="519" y="97"/>
                      </a:lnTo>
                      <a:lnTo>
                        <a:pt x="498" y="97"/>
                      </a:lnTo>
                      <a:lnTo>
                        <a:pt x="488" y="97"/>
                      </a:lnTo>
                      <a:lnTo>
                        <a:pt x="471" y="97"/>
                      </a:lnTo>
                      <a:lnTo>
                        <a:pt x="450" y="96"/>
                      </a:lnTo>
                      <a:lnTo>
                        <a:pt x="426" y="96"/>
                      </a:lnTo>
                      <a:lnTo>
                        <a:pt x="402" y="95"/>
                      </a:lnTo>
                      <a:lnTo>
                        <a:pt x="380" y="95"/>
                      </a:lnTo>
                      <a:lnTo>
                        <a:pt x="361" y="95"/>
                      </a:lnTo>
                      <a:lnTo>
                        <a:pt x="348" y="96"/>
                      </a:lnTo>
                      <a:lnTo>
                        <a:pt x="337" y="97"/>
                      </a:lnTo>
                      <a:lnTo>
                        <a:pt x="322" y="97"/>
                      </a:lnTo>
                      <a:lnTo>
                        <a:pt x="304" y="96"/>
                      </a:lnTo>
                      <a:lnTo>
                        <a:pt x="284" y="94"/>
                      </a:lnTo>
                      <a:lnTo>
                        <a:pt x="264" y="92"/>
                      </a:lnTo>
                      <a:lnTo>
                        <a:pt x="243" y="89"/>
                      </a:lnTo>
                      <a:lnTo>
                        <a:pt x="222" y="86"/>
                      </a:lnTo>
                      <a:lnTo>
                        <a:pt x="204" y="83"/>
                      </a:lnTo>
                      <a:lnTo>
                        <a:pt x="187" y="79"/>
                      </a:lnTo>
                      <a:lnTo>
                        <a:pt x="173" y="71"/>
                      </a:lnTo>
                      <a:lnTo>
                        <a:pt x="161" y="60"/>
                      </a:lnTo>
                      <a:lnTo>
                        <a:pt x="151" y="47"/>
                      </a:lnTo>
                      <a:lnTo>
                        <a:pt x="142" y="35"/>
                      </a:lnTo>
                      <a:lnTo>
                        <a:pt x="132" y="22"/>
                      </a:lnTo>
                      <a:lnTo>
                        <a:pt x="123" y="11"/>
                      </a:lnTo>
                      <a:lnTo>
                        <a:pt x="113" y="0"/>
                      </a:lnTo>
                      <a:lnTo>
                        <a:pt x="118" y="14"/>
                      </a:lnTo>
                      <a:lnTo>
                        <a:pt x="121" y="35"/>
                      </a:lnTo>
                      <a:lnTo>
                        <a:pt x="121" y="61"/>
                      </a:lnTo>
                      <a:lnTo>
                        <a:pt x="119" y="93"/>
                      </a:lnTo>
                      <a:lnTo>
                        <a:pt x="110" y="128"/>
                      </a:lnTo>
                      <a:lnTo>
                        <a:pt x="94" y="167"/>
                      </a:lnTo>
                      <a:lnTo>
                        <a:pt x="70" y="209"/>
                      </a:lnTo>
                      <a:lnTo>
                        <a:pt x="36" y="254"/>
                      </a:lnTo>
                      <a:close/>
                    </a:path>
                  </a:pathLst>
                </a:custGeom>
                <a:solidFill>
                  <a:srgbClr val="000000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6114" name="Freeform 274"/>
                <p:cNvSpPr>
                  <a:spLocks/>
                </p:cNvSpPr>
                <p:nvPr/>
              </p:nvSpPr>
              <p:spPr bwMode="auto">
                <a:xfrm>
                  <a:off x="850" y="2601"/>
                  <a:ext cx="133" cy="282"/>
                </a:xfrm>
                <a:custGeom>
                  <a:avLst/>
                  <a:gdLst/>
                  <a:ahLst/>
                  <a:cxnLst>
                    <a:cxn ang="0">
                      <a:pos x="384" y="684"/>
                    </a:cxn>
                    <a:cxn ang="0">
                      <a:pos x="362" y="723"/>
                    </a:cxn>
                    <a:cxn ang="0">
                      <a:pos x="335" y="776"/>
                    </a:cxn>
                    <a:cxn ang="0">
                      <a:pos x="287" y="806"/>
                    </a:cxn>
                    <a:cxn ang="0">
                      <a:pos x="240" y="845"/>
                    </a:cxn>
                    <a:cxn ang="0">
                      <a:pos x="220" y="841"/>
                    </a:cxn>
                    <a:cxn ang="0">
                      <a:pos x="204" y="819"/>
                    </a:cxn>
                    <a:cxn ang="0">
                      <a:pos x="211" y="803"/>
                    </a:cxn>
                    <a:cxn ang="0">
                      <a:pos x="184" y="801"/>
                    </a:cxn>
                    <a:cxn ang="0">
                      <a:pos x="188" y="780"/>
                    </a:cxn>
                    <a:cxn ang="0">
                      <a:pos x="215" y="764"/>
                    </a:cxn>
                    <a:cxn ang="0">
                      <a:pos x="223" y="705"/>
                    </a:cxn>
                    <a:cxn ang="0">
                      <a:pos x="211" y="608"/>
                    </a:cxn>
                    <a:cxn ang="0">
                      <a:pos x="185" y="582"/>
                    </a:cxn>
                    <a:cxn ang="0">
                      <a:pos x="160" y="558"/>
                    </a:cxn>
                    <a:cxn ang="0">
                      <a:pos x="131" y="517"/>
                    </a:cxn>
                    <a:cxn ang="0">
                      <a:pos x="106" y="485"/>
                    </a:cxn>
                    <a:cxn ang="0">
                      <a:pos x="69" y="454"/>
                    </a:cxn>
                    <a:cxn ang="0">
                      <a:pos x="42" y="404"/>
                    </a:cxn>
                    <a:cxn ang="0">
                      <a:pos x="26" y="367"/>
                    </a:cxn>
                    <a:cxn ang="0">
                      <a:pos x="2" y="298"/>
                    </a:cxn>
                    <a:cxn ang="0">
                      <a:pos x="14" y="235"/>
                    </a:cxn>
                    <a:cxn ang="0">
                      <a:pos x="45" y="225"/>
                    </a:cxn>
                    <a:cxn ang="0">
                      <a:pos x="85" y="207"/>
                    </a:cxn>
                    <a:cxn ang="0">
                      <a:pos x="115" y="200"/>
                    </a:cxn>
                    <a:cxn ang="0">
                      <a:pos x="142" y="177"/>
                    </a:cxn>
                    <a:cxn ang="0">
                      <a:pos x="163" y="176"/>
                    </a:cxn>
                    <a:cxn ang="0">
                      <a:pos x="211" y="140"/>
                    </a:cxn>
                    <a:cxn ang="0">
                      <a:pos x="235" y="126"/>
                    </a:cxn>
                    <a:cxn ang="0">
                      <a:pos x="253" y="80"/>
                    </a:cxn>
                    <a:cxn ang="0">
                      <a:pos x="262" y="42"/>
                    </a:cxn>
                    <a:cxn ang="0">
                      <a:pos x="290" y="1"/>
                    </a:cxn>
                    <a:cxn ang="0">
                      <a:pos x="312" y="22"/>
                    </a:cxn>
                    <a:cxn ang="0">
                      <a:pos x="336" y="116"/>
                    </a:cxn>
                    <a:cxn ang="0">
                      <a:pos x="318" y="162"/>
                    </a:cxn>
                    <a:cxn ang="0">
                      <a:pos x="308" y="135"/>
                    </a:cxn>
                    <a:cxn ang="0">
                      <a:pos x="297" y="209"/>
                    </a:cxn>
                    <a:cxn ang="0">
                      <a:pos x="281" y="254"/>
                    </a:cxn>
                    <a:cxn ang="0">
                      <a:pos x="257" y="289"/>
                    </a:cxn>
                    <a:cxn ang="0">
                      <a:pos x="235" y="301"/>
                    </a:cxn>
                    <a:cxn ang="0">
                      <a:pos x="216" y="302"/>
                    </a:cxn>
                    <a:cxn ang="0">
                      <a:pos x="178" y="298"/>
                    </a:cxn>
                    <a:cxn ang="0">
                      <a:pos x="161" y="366"/>
                    </a:cxn>
                    <a:cxn ang="0">
                      <a:pos x="174" y="415"/>
                    </a:cxn>
                    <a:cxn ang="0">
                      <a:pos x="193" y="445"/>
                    </a:cxn>
                    <a:cxn ang="0">
                      <a:pos x="218" y="473"/>
                    </a:cxn>
                    <a:cxn ang="0">
                      <a:pos x="237" y="514"/>
                    </a:cxn>
                    <a:cxn ang="0">
                      <a:pos x="265" y="548"/>
                    </a:cxn>
                    <a:cxn ang="0">
                      <a:pos x="304" y="558"/>
                    </a:cxn>
                    <a:cxn ang="0">
                      <a:pos x="337" y="551"/>
                    </a:cxn>
                    <a:cxn ang="0">
                      <a:pos x="352" y="564"/>
                    </a:cxn>
                    <a:cxn ang="0">
                      <a:pos x="371" y="551"/>
                    </a:cxn>
                    <a:cxn ang="0">
                      <a:pos x="401" y="631"/>
                    </a:cxn>
                  </a:cxnLst>
                  <a:rect l="0" t="0" r="r" b="b"/>
                  <a:pathLst>
                    <a:path w="401" h="846">
                      <a:moveTo>
                        <a:pt x="391" y="629"/>
                      </a:moveTo>
                      <a:lnTo>
                        <a:pt x="389" y="645"/>
                      </a:lnTo>
                      <a:lnTo>
                        <a:pt x="387" y="663"/>
                      </a:lnTo>
                      <a:lnTo>
                        <a:pt x="385" y="678"/>
                      </a:lnTo>
                      <a:lnTo>
                        <a:pt x="384" y="684"/>
                      </a:lnTo>
                      <a:lnTo>
                        <a:pt x="369" y="679"/>
                      </a:lnTo>
                      <a:lnTo>
                        <a:pt x="368" y="695"/>
                      </a:lnTo>
                      <a:lnTo>
                        <a:pt x="366" y="708"/>
                      </a:lnTo>
                      <a:lnTo>
                        <a:pt x="363" y="719"/>
                      </a:lnTo>
                      <a:lnTo>
                        <a:pt x="362" y="723"/>
                      </a:lnTo>
                      <a:lnTo>
                        <a:pt x="351" y="719"/>
                      </a:lnTo>
                      <a:lnTo>
                        <a:pt x="349" y="741"/>
                      </a:lnTo>
                      <a:lnTo>
                        <a:pt x="343" y="759"/>
                      </a:lnTo>
                      <a:lnTo>
                        <a:pt x="338" y="771"/>
                      </a:lnTo>
                      <a:lnTo>
                        <a:pt x="335" y="776"/>
                      </a:lnTo>
                      <a:lnTo>
                        <a:pt x="323" y="766"/>
                      </a:lnTo>
                      <a:lnTo>
                        <a:pt x="308" y="791"/>
                      </a:lnTo>
                      <a:lnTo>
                        <a:pt x="303" y="785"/>
                      </a:lnTo>
                      <a:lnTo>
                        <a:pt x="297" y="795"/>
                      </a:lnTo>
                      <a:lnTo>
                        <a:pt x="287" y="806"/>
                      </a:lnTo>
                      <a:lnTo>
                        <a:pt x="277" y="815"/>
                      </a:lnTo>
                      <a:lnTo>
                        <a:pt x="265" y="825"/>
                      </a:lnTo>
                      <a:lnTo>
                        <a:pt x="255" y="833"/>
                      </a:lnTo>
                      <a:lnTo>
                        <a:pt x="246" y="840"/>
                      </a:lnTo>
                      <a:lnTo>
                        <a:pt x="240" y="845"/>
                      </a:lnTo>
                      <a:lnTo>
                        <a:pt x="238" y="846"/>
                      </a:lnTo>
                      <a:lnTo>
                        <a:pt x="231" y="845"/>
                      </a:lnTo>
                      <a:lnTo>
                        <a:pt x="225" y="843"/>
                      </a:lnTo>
                      <a:lnTo>
                        <a:pt x="221" y="842"/>
                      </a:lnTo>
                      <a:lnTo>
                        <a:pt x="220" y="841"/>
                      </a:lnTo>
                      <a:lnTo>
                        <a:pt x="209" y="843"/>
                      </a:lnTo>
                      <a:lnTo>
                        <a:pt x="201" y="831"/>
                      </a:lnTo>
                      <a:lnTo>
                        <a:pt x="202" y="827"/>
                      </a:lnTo>
                      <a:lnTo>
                        <a:pt x="203" y="823"/>
                      </a:lnTo>
                      <a:lnTo>
                        <a:pt x="204" y="819"/>
                      </a:lnTo>
                      <a:lnTo>
                        <a:pt x="205" y="814"/>
                      </a:lnTo>
                      <a:lnTo>
                        <a:pt x="208" y="809"/>
                      </a:lnTo>
                      <a:lnTo>
                        <a:pt x="209" y="806"/>
                      </a:lnTo>
                      <a:lnTo>
                        <a:pt x="211" y="804"/>
                      </a:lnTo>
                      <a:lnTo>
                        <a:pt x="211" y="803"/>
                      </a:lnTo>
                      <a:lnTo>
                        <a:pt x="202" y="803"/>
                      </a:lnTo>
                      <a:lnTo>
                        <a:pt x="196" y="801"/>
                      </a:lnTo>
                      <a:lnTo>
                        <a:pt x="192" y="798"/>
                      </a:lnTo>
                      <a:lnTo>
                        <a:pt x="191" y="795"/>
                      </a:lnTo>
                      <a:lnTo>
                        <a:pt x="184" y="801"/>
                      </a:lnTo>
                      <a:lnTo>
                        <a:pt x="178" y="801"/>
                      </a:lnTo>
                      <a:lnTo>
                        <a:pt x="174" y="800"/>
                      </a:lnTo>
                      <a:lnTo>
                        <a:pt x="172" y="799"/>
                      </a:lnTo>
                      <a:lnTo>
                        <a:pt x="180" y="788"/>
                      </a:lnTo>
                      <a:lnTo>
                        <a:pt x="188" y="780"/>
                      </a:lnTo>
                      <a:lnTo>
                        <a:pt x="196" y="773"/>
                      </a:lnTo>
                      <a:lnTo>
                        <a:pt x="202" y="769"/>
                      </a:lnTo>
                      <a:lnTo>
                        <a:pt x="208" y="767"/>
                      </a:lnTo>
                      <a:lnTo>
                        <a:pt x="212" y="765"/>
                      </a:lnTo>
                      <a:lnTo>
                        <a:pt x="215" y="764"/>
                      </a:lnTo>
                      <a:lnTo>
                        <a:pt x="216" y="764"/>
                      </a:lnTo>
                      <a:lnTo>
                        <a:pt x="217" y="745"/>
                      </a:lnTo>
                      <a:lnTo>
                        <a:pt x="220" y="726"/>
                      </a:lnTo>
                      <a:lnTo>
                        <a:pt x="222" y="711"/>
                      </a:lnTo>
                      <a:lnTo>
                        <a:pt x="223" y="705"/>
                      </a:lnTo>
                      <a:lnTo>
                        <a:pt x="219" y="673"/>
                      </a:lnTo>
                      <a:lnTo>
                        <a:pt x="218" y="643"/>
                      </a:lnTo>
                      <a:lnTo>
                        <a:pt x="219" y="622"/>
                      </a:lnTo>
                      <a:lnTo>
                        <a:pt x="219" y="614"/>
                      </a:lnTo>
                      <a:lnTo>
                        <a:pt x="211" y="608"/>
                      </a:lnTo>
                      <a:lnTo>
                        <a:pt x="203" y="602"/>
                      </a:lnTo>
                      <a:lnTo>
                        <a:pt x="198" y="596"/>
                      </a:lnTo>
                      <a:lnTo>
                        <a:pt x="193" y="591"/>
                      </a:lnTo>
                      <a:lnTo>
                        <a:pt x="189" y="586"/>
                      </a:lnTo>
                      <a:lnTo>
                        <a:pt x="185" y="582"/>
                      </a:lnTo>
                      <a:lnTo>
                        <a:pt x="184" y="580"/>
                      </a:lnTo>
                      <a:lnTo>
                        <a:pt x="183" y="579"/>
                      </a:lnTo>
                      <a:lnTo>
                        <a:pt x="173" y="573"/>
                      </a:lnTo>
                      <a:lnTo>
                        <a:pt x="166" y="565"/>
                      </a:lnTo>
                      <a:lnTo>
                        <a:pt x="160" y="558"/>
                      </a:lnTo>
                      <a:lnTo>
                        <a:pt x="158" y="555"/>
                      </a:lnTo>
                      <a:lnTo>
                        <a:pt x="145" y="542"/>
                      </a:lnTo>
                      <a:lnTo>
                        <a:pt x="136" y="531"/>
                      </a:lnTo>
                      <a:lnTo>
                        <a:pt x="132" y="521"/>
                      </a:lnTo>
                      <a:lnTo>
                        <a:pt x="131" y="517"/>
                      </a:lnTo>
                      <a:lnTo>
                        <a:pt x="127" y="529"/>
                      </a:lnTo>
                      <a:lnTo>
                        <a:pt x="117" y="515"/>
                      </a:lnTo>
                      <a:lnTo>
                        <a:pt x="111" y="500"/>
                      </a:lnTo>
                      <a:lnTo>
                        <a:pt x="107" y="489"/>
                      </a:lnTo>
                      <a:lnTo>
                        <a:pt x="106" y="485"/>
                      </a:lnTo>
                      <a:lnTo>
                        <a:pt x="96" y="477"/>
                      </a:lnTo>
                      <a:lnTo>
                        <a:pt x="87" y="465"/>
                      </a:lnTo>
                      <a:lnTo>
                        <a:pt x="81" y="454"/>
                      </a:lnTo>
                      <a:lnTo>
                        <a:pt x="77" y="449"/>
                      </a:lnTo>
                      <a:lnTo>
                        <a:pt x="69" y="454"/>
                      </a:lnTo>
                      <a:lnTo>
                        <a:pt x="60" y="432"/>
                      </a:lnTo>
                      <a:lnTo>
                        <a:pt x="51" y="426"/>
                      </a:lnTo>
                      <a:lnTo>
                        <a:pt x="46" y="416"/>
                      </a:lnTo>
                      <a:lnTo>
                        <a:pt x="43" y="408"/>
                      </a:lnTo>
                      <a:lnTo>
                        <a:pt x="42" y="404"/>
                      </a:lnTo>
                      <a:lnTo>
                        <a:pt x="35" y="405"/>
                      </a:lnTo>
                      <a:lnTo>
                        <a:pt x="31" y="392"/>
                      </a:lnTo>
                      <a:lnTo>
                        <a:pt x="28" y="381"/>
                      </a:lnTo>
                      <a:lnTo>
                        <a:pt x="26" y="371"/>
                      </a:lnTo>
                      <a:lnTo>
                        <a:pt x="26" y="367"/>
                      </a:lnTo>
                      <a:lnTo>
                        <a:pt x="18" y="352"/>
                      </a:lnTo>
                      <a:lnTo>
                        <a:pt x="15" y="306"/>
                      </a:lnTo>
                      <a:lnTo>
                        <a:pt x="6" y="312"/>
                      </a:lnTo>
                      <a:lnTo>
                        <a:pt x="4" y="305"/>
                      </a:lnTo>
                      <a:lnTo>
                        <a:pt x="2" y="298"/>
                      </a:lnTo>
                      <a:lnTo>
                        <a:pt x="1" y="291"/>
                      </a:lnTo>
                      <a:lnTo>
                        <a:pt x="1" y="286"/>
                      </a:lnTo>
                      <a:lnTo>
                        <a:pt x="0" y="275"/>
                      </a:lnTo>
                      <a:lnTo>
                        <a:pt x="7" y="250"/>
                      </a:lnTo>
                      <a:lnTo>
                        <a:pt x="14" y="235"/>
                      </a:lnTo>
                      <a:lnTo>
                        <a:pt x="20" y="226"/>
                      </a:lnTo>
                      <a:lnTo>
                        <a:pt x="22" y="224"/>
                      </a:lnTo>
                      <a:lnTo>
                        <a:pt x="26" y="254"/>
                      </a:lnTo>
                      <a:lnTo>
                        <a:pt x="35" y="238"/>
                      </a:lnTo>
                      <a:lnTo>
                        <a:pt x="45" y="225"/>
                      </a:lnTo>
                      <a:lnTo>
                        <a:pt x="52" y="217"/>
                      </a:lnTo>
                      <a:lnTo>
                        <a:pt x="55" y="215"/>
                      </a:lnTo>
                      <a:lnTo>
                        <a:pt x="55" y="241"/>
                      </a:lnTo>
                      <a:lnTo>
                        <a:pt x="65" y="225"/>
                      </a:lnTo>
                      <a:lnTo>
                        <a:pt x="85" y="207"/>
                      </a:lnTo>
                      <a:lnTo>
                        <a:pt x="84" y="223"/>
                      </a:lnTo>
                      <a:lnTo>
                        <a:pt x="83" y="236"/>
                      </a:lnTo>
                      <a:lnTo>
                        <a:pt x="84" y="246"/>
                      </a:lnTo>
                      <a:lnTo>
                        <a:pt x="84" y="249"/>
                      </a:lnTo>
                      <a:lnTo>
                        <a:pt x="115" y="200"/>
                      </a:lnTo>
                      <a:lnTo>
                        <a:pt x="120" y="209"/>
                      </a:lnTo>
                      <a:lnTo>
                        <a:pt x="126" y="199"/>
                      </a:lnTo>
                      <a:lnTo>
                        <a:pt x="132" y="190"/>
                      </a:lnTo>
                      <a:lnTo>
                        <a:pt x="137" y="183"/>
                      </a:lnTo>
                      <a:lnTo>
                        <a:pt x="142" y="177"/>
                      </a:lnTo>
                      <a:lnTo>
                        <a:pt x="148" y="173"/>
                      </a:lnTo>
                      <a:lnTo>
                        <a:pt x="151" y="169"/>
                      </a:lnTo>
                      <a:lnTo>
                        <a:pt x="153" y="168"/>
                      </a:lnTo>
                      <a:lnTo>
                        <a:pt x="154" y="167"/>
                      </a:lnTo>
                      <a:lnTo>
                        <a:pt x="163" y="176"/>
                      </a:lnTo>
                      <a:lnTo>
                        <a:pt x="188" y="148"/>
                      </a:lnTo>
                      <a:lnTo>
                        <a:pt x="190" y="164"/>
                      </a:lnTo>
                      <a:lnTo>
                        <a:pt x="199" y="157"/>
                      </a:lnTo>
                      <a:lnTo>
                        <a:pt x="206" y="147"/>
                      </a:lnTo>
                      <a:lnTo>
                        <a:pt x="211" y="140"/>
                      </a:lnTo>
                      <a:lnTo>
                        <a:pt x="212" y="137"/>
                      </a:lnTo>
                      <a:lnTo>
                        <a:pt x="216" y="148"/>
                      </a:lnTo>
                      <a:lnTo>
                        <a:pt x="233" y="104"/>
                      </a:lnTo>
                      <a:lnTo>
                        <a:pt x="235" y="116"/>
                      </a:lnTo>
                      <a:lnTo>
                        <a:pt x="235" y="126"/>
                      </a:lnTo>
                      <a:lnTo>
                        <a:pt x="234" y="134"/>
                      </a:lnTo>
                      <a:lnTo>
                        <a:pt x="234" y="137"/>
                      </a:lnTo>
                      <a:lnTo>
                        <a:pt x="243" y="117"/>
                      </a:lnTo>
                      <a:lnTo>
                        <a:pt x="250" y="97"/>
                      </a:lnTo>
                      <a:lnTo>
                        <a:pt x="253" y="80"/>
                      </a:lnTo>
                      <a:lnTo>
                        <a:pt x="254" y="74"/>
                      </a:lnTo>
                      <a:lnTo>
                        <a:pt x="261" y="81"/>
                      </a:lnTo>
                      <a:lnTo>
                        <a:pt x="263" y="66"/>
                      </a:lnTo>
                      <a:lnTo>
                        <a:pt x="263" y="53"/>
                      </a:lnTo>
                      <a:lnTo>
                        <a:pt x="262" y="42"/>
                      </a:lnTo>
                      <a:lnTo>
                        <a:pt x="262" y="38"/>
                      </a:lnTo>
                      <a:lnTo>
                        <a:pt x="276" y="51"/>
                      </a:lnTo>
                      <a:lnTo>
                        <a:pt x="276" y="0"/>
                      </a:lnTo>
                      <a:lnTo>
                        <a:pt x="287" y="16"/>
                      </a:lnTo>
                      <a:lnTo>
                        <a:pt x="290" y="1"/>
                      </a:lnTo>
                      <a:lnTo>
                        <a:pt x="295" y="1"/>
                      </a:lnTo>
                      <a:lnTo>
                        <a:pt x="301" y="10"/>
                      </a:lnTo>
                      <a:lnTo>
                        <a:pt x="307" y="16"/>
                      </a:lnTo>
                      <a:lnTo>
                        <a:pt x="311" y="20"/>
                      </a:lnTo>
                      <a:lnTo>
                        <a:pt x="312" y="22"/>
                      </a:lnTo>
                      <a:lnTo>
                        <a:pt x="312" y="31"/>
                      </a:lnTo>
                      <a:lnTo>
                        <a:pt x="332" y="58"/>
                      </a:lnTo>
                      <a:lnTo>
                        <a:pt x="336" y="79"/>
                      </a:lnTo>
                      <a:lnTo>
                        <a:pt x="336" y="100"/>
                      </a:lnTo>
                      <a:lnTo>
                        <a:pt x="336" y="116"/>
                      </a:lnTo>
                      <a:lnTo>
                        <a:pt x="335" y="122"/>
                      </a:lnTo>
                      <a:lnTo>
                        <a:pt x="327" y="108"/>
                      </a:lnTo>
                      <a:lnTo>
                        <a:pt x="327" y="128"/>
                      </a:lnTo>
                      <a:lnTo>
                        <a:pt x="323" y="147"/>
                      </a:lnTo>
                      <a:lnTo>
                        <a:pt x="318" y="162"/>
                      </a:lnTo>
                      <a:lnTo>
                        <a:pt x="316" y="167"/>
                      </a:lnTo>
                      <a:lnTo>
                        <a:pt x="314" y="155"/>
                      </a:lnTo>
                      <a:lnTo>
                        <a:pt x="311" y="144"/>
                      </a:lnTo>
                      <a:lnTo>
                        <a:pt x="309" y="138"/>
                      </a:lnTo>
                      <a:lnTo>
                        <a:pt x="308" y="135"/>
                      </a:lnTo>
                      <a:lnTo>
                        <a:pt x="308" y="164"/>
                      </a:lnTo>
                      <a:lnTo>
                        <a:pt x="303" y="161"/>
                      </a:lnTo>
                      <a:lnTo>
                        <a:pt x="303" y="179"/>
                      </a:lnTo>
                      <a:lnTo>
                        <a:pt x="300" y="196"/>
                      </a:lnTo>
                      <a:lnTo>
                        <a:pt x="297" y="209"/>
                      </a:lnTo>
                      <a:lnTo>
                        <a:pt x="296" y="215"/>
                      </a:lnTo>
                      <a:lnTo>
                        <a:pt x="286" y="205"/>
                      </a:lnTo>
                      <a:lnTo>
                        <a:pt x="287" y="224"/>
                      </a:lnTo>
                      <a:lnTo>
                        <a:pt x="285" y="240"/>
                      </a:lnTo>
                      <a:lnTo>
                        <a:pt x="281" y="254"/>
                      </a:lnTo>
                      <a:lnTo>
                        <a:pt x="275" y="266"/>
                      </a:lnTo>
                      <a:lnTo>
                        <a:pt x="268" y="277"/>
                      </a:lnTo>
                      <a:lnTo>
                        <a:pt x="263" y="283"/>
                      </a:lnTo>
                      <a:lnTo>
                        <a:pt x="259" y="288"/>
                      </a:lnTo>
                      <a:lnTo>
                        <a:pt x="257" y="289"/>
                      </a:lnTo>
                      <a:lnTo>
                        <a:pt x="256" y="270"/>
                      </a:lnTo>
                      <a:lnTo>
                        <a:pt x="251" y="279"/>
                      </a:lnTo>
                      <a:lnTo>
                        <a:pt x="245" y="287"/>
                      </a:lnTo>
                      <a:lnTo>
                        <a:pt x="240" y="294"/>
                      </a:lnTo>
                      <a:lnTo>
                        <a:pt x="235" y="301"/>
                      </a:lnTo>
                      <a:lnTo>
                        <a:pt x="231" y="306"/>
                      </a:lnTo>
                      <a:lnTo>
                        <a:pt x="226" y="310"/>
                      </a:lnTo>
                      <a:lnTo>
                        <a:pt x="224" y="312"/>
                      </a:lnTo>
                      <a:lnTo>
                        <a:pt x="223" y="313"/>
                      </a:lnTo>
                      <a:lnTo>
                        <a:pt x="216" y="302"/>
                      </a:lnTo>
                      <a:lnTo>
                        <a:pt x="212" y="291"/>
                      </a:lnTo>
                      <a:lnTo>
                        <a:pt x="210" y="285"/>
                      </a:lnTo>
                      <a:lnTo>
                        <a:pt x="210" y="283"/>
                      </a:lnTo>
                      <a:lnTo>
                        <a:pt x="195" y="312"/>
                      </a:lnTo>
                      <a:lnTo>
                        <a:pt x="178" y="298"/>
                      </a:lnTo>
                      <a:lnTo>
                        <a:pt x="170" y="318"/>
                      </a:lnTo>
                      <a:lnTo>
                        <a:pt x="168" y="330"/>
                      </a:lnTo>
                      <a:lnTo>
                        <a:pt x="169" y="337"/>
                      </a:lnTo>
                      <a:lnTo>
                        <a:pt x="170" y="340"/>
                      </a:lnTo>
                      <a:lnTo>
                        <a:pt x="161" y="366"/>
                      </a:lnTo>
                      <a:lnTo>
                        <a:pt x="159" y="389"/>
                      </a:lnTo>
                      <a:lnTo>
                        <a:pt x="159" y="405"/>
                      </a:lnTo>
                      <a:lnTo>
                        <a:pt x="160" y="411"/>
                      </a:lnTo>
                      <a:lnTo>
                        <a:pt x="173" y="404"/>
                      </a:lnTo>
                      <a:lnTo>
                        <a:pt x="174" y="415"/>
                      </a:lnTo>
                      <a:lnTo>
                        <a:pt x="176" y="427"/>
                      </a:lnTo>
                      <a:lnTo>
                        <a:pt x="179" y="435"/>
                      </a:lnTo>
                      <a:lnTo>
                        <a:pt x="180" y="438"/>
                      </a:lnTo>
                      <a:lnTo>
                        <a:pt x="192" y="430"/>
                      </a:lnTo>
                      <a:lnTo>
                        <a:pt x="193" y="445"/>
                      </a:lnTo>
                      <a:lnTo>
                        <a:pt x="196" y="460"/>
                      </a:lnTo>
                      <a:lnTo>
                        <a:pt x="200" y="474"/>
                      </a:lnTo>
                      <a:lnTo>
                        <a:pt x="202" y="479"/>
                      </a:lnTo>
                      <a:lnTo>
                        <a:pt x="212" y="476"/>
                      </a:lnTo>
                      <a:lnTo>
                        <a:pt x="218" y="473"/>
                      </a:lnTo>
                      <a:lnTo>
                        <a:pt x="222" y="470"/>
                      </a:lnTo>
                      <a:lnTo>
                        <a:pt x="223" y="469"/>
                      </a:lnTo>
                      <a:lnTo>
                        <a:pt x="223" y="498"/>
                      </a:lnTo>
                      <a:lnTo>
                        <a:pt x="233" y="494"/>
                      </a:lnTo>
                      <a:lnTo>
                        <a:pt x="237" y="514"/>
                      </a:lnTo>
                      <a:lnTo>
                        <a:pt x="246" y="507"/>
                      </a:lnTo>
                      <a:lnTo>
                        <a:pt x="250" y="524"/>
                      </a:lnTo>
                      <a:lnTo>
                        <a:pt x="256" y="537"/>
                      </a:lnTo>
                      <a:lnTo>
                        <a:pt x="262" y="544"/>
                      </a:lnTo>
                      <a:lnTo>
                        <a:pt x="265" y="548"/>
                      </a:lnTo>
                      <a:lnTo>
                        <a:pt x="272" y="536"/>
                      </a:lnTo>
                      <a:lnTo>
                        <a:pt x="285" y="533"/>
                      </a:lnTo>
                      <a:lnTo>
                        <a:pt x="290" y="544"/>
                      </a:lnTo>
                      <a:lnTo>
                        <a:pt x="298" y="553"/>
                      </a:lnTo>
                      <a:lnTo>
                        <a:pt x="304" y="558"/>
                      </a:lnTo>
                      <a:lnTo>
                        <a:pt x="306" y="559"/>
                      </a:lnTo>
                      <a:lnTo>
                        <a:pt x="319" y="544"/>
                      </a:lnTo>
                      <a:lnTo>
                        <a:pt x="333" y="560"/>
                      </a:lnTo>
                      <a:lnTo>
                        <a:pt x="337" y="552"/>
                      </a:lnTo>
                      <a:lnTo>
                        <a:pt x="337" y="551"/>
                      </a:lnTo>
                      <a:lnTo>
                        <a:pt x="336" y="549"/>
                      </a:lnTo>
                      <a:lnTo>
                        <a:pt x="337" y="549"/>
                      </a:lnTo>
                      <a:lnTo>
                        <a:pt x="342" y="552"/>
                      </a:lnTo>
                      <a:lnTo>
                        <a:pt x="348" y="558"/>
                      </a:lnTo>
                      <a:lnTo>
                        <a:pt x="352" y="564"/>
                      </a:lnTo>
                      <a:lnTo>
                        <a:pt x="354" y="569"/>
                      </a:lnTo>
                      <a:lnTo>
                        <a:pt x="355" y="571"/>
                      </a:lnTo>
                      <a:lnTo>
                        <a:pt x="363" y="562"/>
                      </a:lnTo>
                      <a:lnTo>
                        <a:pt x="368" y="556"/>
                      </a:lnTo>
                      <a:lnTo>
                        <a:pt x="371" y="551"/>
                      </a:lnTo>
                      <a:lnTo>
                        <a:pt x="372" y="549"/>
                      </a:lnTo>
                      <a:lnTo>
                        <a:pt x="386" y="576"/>
                      </a:lnTo>
                      <a:lnTo>
                        <a:pt x="394" y="602"/>
                      </a:lnTo>
                      <a:lnTo>
                        <a:pt x="400" y="622"/>
                      </a:lnTo>
                      <a:lnTo>
                        <a:pt x="401" y="631"/>
                      </a:lnTo>
                      <a:lnTo>
                        <a:pt x="391" y="629"/>
                      </a:lnTo>
                      <a:close/>
                    </a:path>
                  </a:pathLst>
                </a:custGeom>
                <a:solidFill>
                  <a:srgbClr val="FFFFFF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6115" name="Freeform 275"/>
                <p:cNvSpPr>
                  <a:spLocks/>
                </p:cNvSpPr>
                <p:nvPr/>
              </p:nvSpPr>
              <p:spPr bwMode="auto">
                <a:xfrm>
                  <a:off x="1199" y="2760"/>
                  <a:ext cx="48" cy="66"/>
                </a:xfrm>
                <a:custGeom>
                  <a:avLst/>
                  <a:gdLst/>
                  <a:ahLst/>
                  <a:cxnLst>
                    <a:cxn ang="0">
                      <a:pos x="4" y="156"/>
                    </a:cxn>
                    <a:cxn ang="0">
                      <a:pos x="15" y="171"/>
                    </a:cxn>
                    <a:cxn ang="0">
                      <a:pos x="22" y="177"/>
                    </a:cxn>
                    <a:cxn ang="0">
                      <a:pos x="14" y="182"/>
                    </a:cxn>
                    <a:cxn ang="0">
                      <a:pos x="27" y="189"/>
                    </a:cxn>
                    <a:cxn ang="0">
                      <a:pos x="41" y="194"/>
                    </a:cxn>
                    <a:cxn ang="0">
                      <a:pos x="57" y="198"/>
                    </a:cxn>
                    <a:cxn ang="0">
                      <a:pos x="62" y="184"/>
                    </a:cxn>
                    <a:cxn ang="0">
                      <a:pos x="82" y="187"/>
                    </a:cxn>
                    <a:cxn ang="0">
                      <a:pos x="92" y="187"/>
                    </a:cxn>
                    <a:cxn ang="0">
                      <a:pos x="106" y="177"/>
                    </a:cxn>
                    <a:cxn ang="0">
                      <a:pos x="127" y="173"/>
                    </a:cxn>
                    <a:cxn ang="0">
                      <a:pos x="121" y="172"/>
                    </a:cxn>
                    <a:cxn ang="0">
                      <a:pos x="101" y="171"/>
                    </a:cxn>
                    <a:cxn ang="0">
                      <a:pos x="79" y="167"/>
                    </a:cxn>
                    <a:cxn ang="0">
                      <a:pos x="113" y="149"/>
                    </a:cxn>
                    <a:cxn ang="0">
                      <a:pos x="106" y="148"/>
                    </a:cxn>
                    <a:cxn ang="0">
                      <a:pos x="93" y="146"/>
                    </a:cxn>
                    <a:cxn ang="0">
                      <a:pos x="80" y="140"/>
                    </a:cxn>
                    <a:cxn ang="0">
                      <a:pos x="75" y="135"/>
                    </a:cxn>
                    <a:cxn ang="0">
                      <a:pos x="86" y="135"/>
                    </a:cxn>
                    <a:cxn ang="0">
                      <a:pos x="106" y="131"/>
                    </a:cxn>
                    <a:cxn ang="0">
                      <a:pos x="131" y="120"/>
                    </a:cxn>
                    <a:cxn ang="0">
                      <a:pos x="144" y="110"/>
                    </a:cxn>
                    <a:cxn ang="0">
                      <a:pos x="136" y="111"/>
                    </a:cxn>
                    <a:cxn ang="0">
                      <a:pos x="123" y="114"/>
                    </a:cxn>
                    <a:cxn ang="0">
                      <a:pos x="108" y="114"/>
                    </a:cxn>
                    <a:cxn ang="0">
                      <a:pos x="101" y="114"/>
                    </a:cxn>
                    <a:cxn ang="0">
                      <a:pos x="110" y="109"/>
                    </a:cxn>
                    <a:cxn ang="0">
                      <a:pos x="124" y="100"/>
                    </a:cxn>
                    <a:cxn ang="0">
                      <a:pos x="139" y="84"/>
                    </a:cxn>
                    <a:cxn ang="0">
                      <a:pos x="143" y="75"/>
                    </a:cxn>
                    <a:cxn ang="0">
                      <a:pos x="128" y="83"/>
                    </a:cxn>
                    <a:cxn ang="0">
                      <a:pos x="104" y="90"/>
                    </a:cxn>
                    <a:cxn ang="0">
                      <a:pos x="75" y="86"/>
                    </a:cxn>
                    <a:cxn ang="0">
                      <a:pos x="60" y="68"/>
                    </a:cxn>
                    <a:cxn ang="0">
                      <a:pos x="54" y="24"/>
                    </a:cxn>
                    <a:cxn ang="0">
                      <a:pos x="42" y="1"/>
                    </a:cxn>
                    <a:cxn ang="0">
                      <a:pos x="44" y="89"/>
                    </a:cxn>
                    <a:cxn ang="0">
                      <a:pos x="38" y="87"/>
                    </a:cxn>
                    <a:cxn ang="0">
                      <a:pos x="27" y="82"/>
                    </a:cxn>
                    <a:cxn ang="0">
                      <a:pos x="17" y="73"/>
                    </a:cxn>
                    <a:cxn ang="0">
                      <a:pos x="13" y="72"/>
                    </a:cxn>
                    <a:cxn ang="0">
                      <a:pos x="24" y="108"/>
                    </a:cxn>
                    <a:cxn ang="0">
                      <a:pos x="0" y="128"/>
                    </a:cxn>
                    <a:cxn ang="0">
                      <a:pos x="4" y="138"/>
                    </a:cxn>
                    <a:cxn ang="0">
                      <a:pos x="20" y="157"/>
                    </a:cxn>
                  </a:cxnLst>
                  <a:rect l="0" t="0" r="r" b="b"/>
                  <a:pathLst>
                    <a:path w="145" h="198">
                      <a:moveTo>
                        <a:pt x="20" y="157"/>
                      </a:moveTo>
                      <a:lnTo>
                        <a:pt x="4" y="156"/>
                      </a:lnTo>
                      <a:lnTo>
                        <a:pt x="8" y="165"/>
                      </a:lnTo>
                      <a:lnTo>
                        <a:pt x="15" y="171"/>
                      </a:lnTo>
                      <a:lnTo>
                        <a:pt x="20" y="175"/>
                      </a:lnTo>
                      <a:lnTo>
                        <a:pt x="22" y="177"/>
                      </a:lnTo>
                      <a:lnTo>
                        <a:pt x="7" y="177"/>
                      </a:lnTo>
                      <a:lnTo>
                        <a:pt x="14" y="182"/>
                      </a:lnTo>
                      <a:lnTo>
                        <a:pt x="21" y="186"/>
                      </a:lnTo>
                      <a:lnTo>
                        <a:pt x="27" y="189"/>
                      </a:lnTo>
                      <a:lnTo>
                        <a:pt x="34" y="192"/>
                      </a:lnTo>
                      <a:lnTo>
                        <a:pt x="41" y="194"/>
                      </a:lnTo>
                      <a:lnTo>
                        <a:pt x="49" y="197"/>
                      </a:lnTo>
                      <a:lnTo>
                        <a:pt x="57" y="198"/>
                      </a:lnTo>
                      <a:lnTo>
                        <a:pt x="66" y="198"/>
                      </a:lnTo>
                      <a:lnTo>
                        <a:pt x="62" y="184"/>
                      </a:lnTo>
                      <a:lnTo>
                        <a:pt x="72" y="186"/>
                      </a:lnTo>
                      <a:lnTo>
                        <a:pt x="82" y="187"/>
                      </a:lnTo>
                      <a:lnTo>
                        <a:pt x="89" y="187"/>
                      </a:lnTo>
                      <a:lnTo>
                        <a:pt x="92" y="187"/>
                      </a:lnTo>
                      <a:lnTo>
                        <a:pt x="84" y="181"/>
                      </a:lnTo>
                      <a:lnTo>
                        <a:pt x="106" y="177"/>
                      </a:lnTo>
                      <a:lnTo>
                        <a:pt x="121" y="174"/>
                      </a:lnTo>
                      <a:lnTo>
                        <a:pt x="127" y="173"/>
                      </a:lnTo>
                      <a:lnTo>
                        <a:pt x="126" y="172"/>
                      </a:lnTo>
                      <a:lnTo>
                        <a:pt x="121" y="172"/>
                      </a:lnTo>
                      <a:lnTo>
                        <a:pt x="111" y="172"/>
                      </a:lnTo>
                      <a:lnTo>
                        <a:pt x="101" y="171"/>
                      </a:lnTo>
                      <a:lnTo>
                        <a:pt x="89" y="170"/>
                      </a:lnTo>
                      <a:lnTo>
                        <a:pt x="79" y="167"/>
                      </a:lnTo>
                      <a:lnTo>
                        <a:pt x="114" y="149"/>
                      </a:lnTo>
                      <a:lnTo>
                        <a:pt x="113" y="149"/>
                      </a:lnTo>
                      <a:lnTo>
                        <a:pt x="110" y="149"/>
                      </a:lnTo>
                      <a:lnTo>
                        <a:pt x="106" y="148"/>
                      </a:lnTo>
                      <a:lnTo>
                        <a:pt x="100" y="147"/>
                      </a:lnTo>
                      <a:lnTo>
                        <a:pt x="93" y="146"/>
                      </a:lnTo>
                      <a:lnTo>
                        <a:pt x="86" y="143"/>
                      </a:lnTo>
                      <a:lnTo>
                        <a:pt x="80" y="140"/>
                      </a:lnTo>
                      <a:lnTo>
                        <a:pt x="72" y="135"/>
                      </a:lnTo>
                      <a:lnTo>
                        <a:pt x="75" y="135"/>
                      </a:lnTo>
                      <a:lnTo>
                        <a:pt x="79" y="135"/>
                      </a:lnTo>
                      <a:lnTo>
                        <a:pt x="86" y="135"/>
                      </a:lnTo>
                      <a:lnTo>
                        <a:pt x="95" y="133"/>
                      </a:lnTo>
                      <a:lnTo>
                        <a:pt x="106" y="131"/>
                      </a:lnTo>
                      <a:lnTo>
                        <a:pt x="118" y="126"/>
                      </a:lnTo>
                      <a:lnTo>
                        <a:pt x="131" y="120"/>
                      </a:lnTo>
                      <a:lnTo>
                        <a:pt x="145" y="110"/>
                      </a:lnTo>
                      <a:lnTo>
                        <a:pt x="144" y="110"/>
                      </a:lnTo>
                      <a:lnTo>
                        <a:pt x="141" y="111"/>
                      </a:lnTo>
                      <a:lnTo>
                        <a:pt x="136" y="111"/>
                      </a:lnTo>
                      <a:lnTo>
                        <a:pt x="130" y="112"/>
                      </a:lnTo>
                      <a:lnTo>
                        <a:pt x="123" y="114"/>
                      </a:lnTo>
                      <a:lnTo>
                        <a:pt x="115" y="114"/>
                      </a:lnTo>
                      <a:lnTo>
                        <a:pt x="108" y="114"/>
                      </a:lnTo>
                      <a:lnTo>
                        <a:pt x="100" y="114"/>
                      </a:lnTo>
                      <a:lnTo>
                        <a:pt x="101" y="114"/>
                      </a:lnTo>
                      <a:lnTo>
                        <a:pt x="105" y="111"/>
                      </a:lnTo>
                      <a:lnTo>
                        <a:pt x="110" y="109"/>
                      </a:lnTo>
                      <a:lnTo>
                        <a:pt x="117" y="105"/>
                      </a:lnTo>
                      <a:lnTo>
                        <a:pt x="124" y="100"/>
                      </a:lnTo>
                      <a:lnTo>
                        <a:pt x="131" y="93"/>
                      </a:lnTo>
                      <a:lnTo>
                        <a:pt x="139" y="84"/>
                      </a:lnTo>
                      <a:lnTo>
                        <a:pt x="145" y="74"/>
                      </a:lnTo>
                      <a:lnTo>
                        <a:pt x="143" y="75"/>
                      </a:lnTo>
                      <a:lnTo>
                        <a:pt x="138" y="79"/>
                      </a:lnTo>
                      <a:lnTo>
                        <a:pt x="128" y="83"/>
                      </a:lnTo>
                      <a:lnTo>
                        <a:pt x="118" y="87"/>
                      </a:lnTo>
                      <a:lnTo>
                        <a:pt x="104" y="90"/>
                      </a:lnTo>
                      <a:lnTo>
                        <a:pt x="90" y="90"/>
                      </a:lnTo>
                      <a:lnTo>
                        <a:pt x="75" y="86"/>
                      </a:lnTo>
                      <a:lnTo>
                        <a:pt x="60" y="77"/>
                      </a:lnTo>
                      <a:lnTo>
                        <a:pt x="60" y="68"/>
                      </a:lnTo>
                      <a:lnTo>
                        <a:pt x="58" y="49"/>
                      </a:lnTo>
                      <a:lnTo>
                        <a:pt x="54" y="24"/>
                      </a:lnTo>
                      <a:lnTo>
                        <a:pt x="46" y="0"/>
                      </a:lnTo>
                      <a:lnTo>
                        <a:pt x="42" y="1"/>
                      </a:lnTo>
                      <a:lnTo>
                        <a:pt x="45" y="89"/>
                      </a:lnTo>
                      <a:lnTo>
                        <a:pt x="44" y="89"/>
                      </a:lnTo>
                      <a:lnTo>
                        <a:pt x="42" y="88"/>
                      </a:lnTo>
                      <a:lnTo>
                        <a:pt x="38" y="87"/>
                      </a:lnTo>
                      <a:lnTo>
                        <a:pt x="34" y="85"/>
                      </a:lnTo>
                      <a:lnTo>
                        <a:pt x="27" y="82"/>
                      </a:lnTo>
                      <a:lnTo>
                        <a:pt x="22" y="78"/>
                      </a:lnTo>
                      <a:lnTo>
                        <a:pt x="17" y="73"/>
                      </a:lnTo>
                      <a:lnTo>
                        <a:pt x="12" y="65"/>
                      </a:lnTo>
                      <a:lnTo>
                        <a:pt x="13" y="72"/>
                      </a:lnTo>
                      <a:lnTo>
                        <a:pt x="16" y="87"/>
                      </a:lnTo>
                      <a:lnTo>
                        <a:pt x="24" y="108"/>
                      </a:lnTo>
                      <a:lnTo>
                        <a:pt x="39" y="128"/>
                      </a:lnTo>
                      <a:lnTo>
                        <a:pt x="0" y="128"/>
                      </a:lnTo>
                      <a:lnTo>
                        <a:pt x="1" y="130"/>
                      </a:lnTo>
                      <a:lnTo>
                        <a:pt x="4" y="138"/>
                      </a:lnTo>
                      <a:lnTo>
                        <a:pt x="11" y="146"/>
                      </a:lnTo>
                      <a:lnTo>
                        <a:pt x="20" y="157"/>
                      </a:lnTo>
                      <a:close/>
                    </a:path>
                  </a:pathLst>
                </a:custGeom>
                <a:solidFill>
                  <a:srgbClr val="FFFFFF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6116" name="Freeform 276"/>
                <p:cNvSpPr>
                  <a:spLocks/>
                </p:cNvSpPr>
                <p:nvPr/>
              </p:nvSpPr>
              <p:spPr bwMode="auto">
                <a:xfrm>
                  <a:off x="940" y="2720"/>
                  <a:ext cx="20" cy="31"/>
                </a:xfrm>
                <a:custGeom>
                  <a:avLst/>
                  <a:gdLst/>
                  <a:ahLst/>
                  <a:cxnLst>
                    <a:cxn ang="0">
                      <a:pos x="58" y="93"/>
                    </a:cxn>
                    <a:cxn ang="0">
                      <a:pos x="45" y="87"/>
                    </a:cxn>
                    <a:cxn ang="0">
                      <a:pos x="33" y="78"/>
                    </a:cxn>
                    <a:cxn ang="0">
                      <a:pos x="23" y="67"/>
                    </a:cxn>
                    <a:cxn ang="0">
                      <a:pos x="13" y="54"/>
                    </a:cxn>
                    <a:cxn ang="0">
                      <a:pos x="7" y="40"/>
                    </a:cxn>
                    <a:cxn ang="0">
                      <a:pos x="2" y="26"/>
                    </a:cxn>
                    <a:cxn ang="0">
                      <a:pos x="0" y="13"/>
                    </a:cxn>
                    <a:cxn ang="0">
                      <a:pos x="1" y="0"/>
                    </a:cxn>
                    <a:cxn ang="0">
                      <a:pos x="5" y="25"/>
                    </a:cxn>
                    <a:cxn ang="0">
                      <a:pos x="12" y="44"/>
                    </a:cxn>
                    <a:cxn ang="0">
                      <a:pos x="22" y="60"/>
                    </a:cxn>
                    <a:cxn ang="0">
                      <a:pos x="32" y="73"/>
                    </a:cxn>
                    <a:cxn ang="0">
                      <a:pos x="42" y="82"/>
                    </a:cxn>
                    <a:cxn ang="0">
                      <a:pos x="50" y="89"/>
                    </a:cxn>
                    <a:cxn ang="0">
                      <a:pos x="56" y="92"/>
                    </a:cxn>
                    <a:cxn ang="0">
                      <a:pos x="58" y="93"/>
                    </a:cxn>
                  </a:cxnLst>
                  <a:rect l="0" t="0" r="r" b="b"/>
                  <a:pathLst>
                    <a:path w="58" h="93">
                      <a:moveTo>
                        <a:pt x="58" y="93"/>
                      </a:moveTo>
                      <a:lnTo>
                        <a:pt x="45" y="87"/>
                      </a:lnTo>
                      <a:lnTo>
                        <a:pt x="33" y="78"/>
                      </a:lnTo>
                      <a:lnTo>
                        <a:pt x="23" y="67"/>
                      </a:lnTo>
                      <a:lnTo>
                        <a:pt x="13" y="54"/>
                      </a:lnTo>
                      <a:lnTo>
                        <a:pt x="7" y="40"/>
                      </a:lnTo>
                      <a:lnTo>
                        <a:pt x="2" y="26"/>
                      </a:lnTo>
                      <a:lnTo>
                        <a:pt x="0" y="13"/>
                      </a:lnTo>
                      <a:lnTo>
                        <a:pt x="1" y="0"/>
                      </a:lnTo>
                      <a:lnTo>
                        <a:pt x="5" y="25"/>
                      </a:lnTo>
                      <a:lnTo>
                        <a:pt x="12" y="44"/>
                      </a:lnTo>
                      <a:lnTo>
                        <a:pt x="22" y="60"/>
                      </a:lnTo>
                      <a:lnTo>
                        <a:pt x="32" y="73"/>
                      </a:lnTo>
                      <a:lnTo>
                        <a:pt x="42" y="82"/>
                      </a:lnTo>
                      <a:lnTo>
                        <a:pt x="50" y="89"/>
                      </a:lnTo>
                      <a:lnTo>
                        <a:pt x="56" y="92"/>
                      </a:lnTo>
                      <a:lnTo>
                        <a:pt x="58" y="93"/>
                      </a:lnTo>
                      <a:close/>
                    </a:path>
                  </a:pathLst>
                </a:custGeom>
                <a:solidFill>
                  <a:srgbClr val="FFFFFF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6117" name="Freeform 277"/>
                <p:cNvSpPr>
                  <a:spLocks/>
                </p:cNvSpPr>
                <p:nvPr/>
              </p:nvSpPr>
              <p:spPr bwMode="auto">
                <a:xfrm>
                  <a:off x="970" y="2731"/>
                  <a:ext cx="28" cy="48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" y="14"/>
                    </a:cxn>
                    <a:cxn ang="0">
                      <a:pos x="4" y="27"/>
                    </a:cxn>
                    <a:cxn ang="0">
                      <a:pos x="8" y="39"/>
                    </a:cxn>
                    <a:cxn ang="0">
                      <a:pos x="14" y="49"/>
                    </a:cxn>
                    <a:cxn ang="0">
                      <a:pos x="23" y="59"/>
                    </a:cxn>
                    <a:cxn ang="0">
                      <a:pos x="32" y="66"/>
                    </a:cxn>
                    <a:cxn ang="0">
                      <a:pos x="43" y="74"/>
                    </a:cxn>
                    <a:cxn ang="0">
                      <a:pos x="54" y="80"/>
                    </a:cxn>
                    <a:cxn ang="0">
                      <a:pos x="65" y="86"/>
                    </a:cxn>
                    <a:cxn ang="0">
                      <a:pos x="73" y="93"/>
                    </a:cxn>
                    <a:cxn ang="0">
                      <a:pos x="78" y="102"/>
                    </a:cxn>
                    <a:cxn ang="0">
                      <a:pos x="82" y="110"/>
                    </a:cxn>
                    <a:cxn ang="0">
                      <a:pos x="83" y="119"/>
                    </a:cxn>
                    <a:cxn ang="0">
                      <a:pos x="82" y="127"/>
                    </a:cxn>
                    <a:cxn ang="0">
                      <a:pos x="80" y="135"/>
                    </a:cxn>
                    <a:cxn ang="0">
                      <a:pos x="78" y="144"/>
                    </a:cxn>
                    <a:cxn ang="0">
                      <a:pos x="83" y="133"/>
                    </a:cxn>
                    <a:cxn ang="0">
                      <a:pos x="85" y="122"/>
                    </a:cxn>
                    <a:cxn ang="0">
                      <a:pos x="86" y="109"/>
                    </a:cxn>
                    <a:cxn ang="0">
                      <a:pos x="85" y="97"/>
                    </a:cxn>
                    <a:cxn ang="0">
                      <a:pos x="82" y="86"/>
                    </a:cxn>
                    <a:cxn ang="0">
                      <a:pos x="76" y="77"/>
                    </a:cxn>
                    <a:cxn ang="0">
                      <a:pos x="68" y="70"/>
                    </a:cxn>
                    <a:cxn ang="0">
                      <a:pos x="57" y="68"/>
                    </a:cxn>
                    <a:cxn ang="0">
                      <a:pos x="43" y="65"/>
                    </a:cxn>
                    <a:cxn ang="0">
                      <a:pos x="31" y="58"/>
                    </a:cxn>
                    <a:cxn ang="0">
                      <a:pos x="21" y="46"/>
                    </a:cxn>
                    <a:cxn ang="0">
                      <a:pos x="13" y="34"/>
                    </a:cxn>
                    <a:cxn ang="0">
                      <a:pos x="7" y="22"/>
                    </a:cxn>
                    <a:cxn ang="0">
                      <a:pos x="3" y="10"/>
                    </a:cxn>
                    <a:cxn ang="0">
                      <a:pos x="1" y="3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86" h="144">
                      <a:moveTo>
                        <a:pt x="0" y="0"/>
                      </a:moveTo>
                      <a:lnTo>
                        <a:pt x="1" y="14"/>
                      </a:lnTo>
                      <a:lnTo>
                        <a:pt x="4" y="27"/>
                      </a:lnTo>
                      <a:lnTo>
                        <a:pt x="8" y="39"/>
                      </a:lnTo>
                      <a:lnTo>
                        <a:pt x="14" y="49"/>
                      </a:lnTo>
                      <a:lnTo>
                        <a:pt x="23" y="59"/>
                      </a:lnTo>
                      <a:lnTo>
                        <a:pt x="32" y="66"/>
                      </a:lnTo>
                      <a:lnTo>
                        <a:pt x="43" y="74"/>
                      </a:lnTo>
                      <a:lnTo>
                        <a:pt x="54" y="80"/>
                      </a:lnTo>
                      <a:lnTo>
                        <a:pt x="65" y="86"/>
                      </a:lnTo>
                      <a:lnTo>
                        <a:pt x="73" y="93"/>
                      </a:lnTo>
                      <a:lnTo>
                        <a:pt x="78" y="102"/>
                      </a:lnTo>
                      <a:lnTo>
                        <a:pt x="82" y="110"/>
                      </a:lnTo>
                      <a:lnTo>
                        <a:pt x="83" y="119"/>
                      </a:lnTo>
                      <a:lnTo>
                        <a:pt x="82" y="127"/>
                      </a:lnTo>
                      <a:lnTo>
                        <a:pt x="80" y="135"/>
                      </a:lnTo>
                      <a:lnTo>
                        <a:pt x="78" y="144"/>
                      </a:lnTo>
                      <a:lnTo>
                        <a:pt x="83" y="133"/>
                      </a:lnTo>
                      <a:lnTo>
                        <a:pt x="85" y="122"/>
                      </a:lnTo>
                      <a:lnTo>
                        <a:pt x="86" y="109"/>
                      </a:lnTo>
                      <a:lnTo>
                        <a:pt x="85" y="97"/>
                      </a:lnTo>
                      <a:lnTo>
                        <a:pt x="82" y="86"/>
                      </a:lnTo>
                      <a:lnTo>
                        <a:pt x="76" y="77"/>
                      </a:lnTo>
                      <a:lnTo>
                        <a:pt x="68" y="70"/>
                      </a:lnTo>
                      <a:lnTo>
                        <a:pt x="57" y="68"/>
                      </a:lnTo>
                      <a:lnTo>
                        <a:pt x="43" y="65"/>
                      </a:lnTo>
                      <a:lnTo>
                        <a:pt x="31" y="58"/>
                      </a:lnTo>
                      <a:lnTo>
                        <a:pt x="21" y="46"/>
                      </a:lnTo>
                      <a:lnTo>
                        <a:pt x="13" y="34"/>
                      </a:lnTo>
                      <a:lnTo>
                        <a:pt x="7" y="22"/>
                      </a:lnTo>
                      <a:lnTo>
                        <a:pt x="3" y="10"/>
                      </a:lnTo>
                      <a:lnTo>
                        <a:pt x="1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6118" name="Freeform 278"/>
                <p:cNvSpPr>
                  <a:spLocks/>
                </p:cNvSpPr>
                <p:nvPr/>
              </p:nvSpPr>
              <p:spPr bwMode="auto">
                <a:xfrm>
                  <a:off x="997" y="2749"/>
                  <a:ext cx="34" cy="28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3" y="8"/>
                    </a:cxn>
                    <a:cxn ang="0">
                      <a:pos x="24" y="17"/>
                    </a:cxn>
                    <a:cxn ang="0">
                      <a:pos x="30" y="27"/>
                    </a:cxn>
                    <a:cxn ang="0">
                      <a:pos x="34" y="36"/>
                    </a:cxn>
                    <a:cxn ang="0">
                      <a:pos x="36" y="46"/>
                    </a:cxn>
                    <a:cxn ang="0">
                      <a:pos x="37" y="54"/>
                    </a:cxn>
                    <a:cxn ang="0">
                      <a:pos x="37" y="63"/>
                    </a:cxn>
                    <a:cxn ang="0">
                      <a:pos x="36" y="69"/>
                    </a:cxn>
                    <a:cxn ang="0">
                      <a:pos x="46" y="60"/>
                    </a:cxn>
                    <a:cxn ang="0">
                      <a:pos x="52" y="52"/>
                    </a:cxn>
                    <a:cxn ang="0">
                      <a:pos x="56" y="45"/>
                    </a:cxn>
                    <a:cxn ang="0">
                      <a:pos x="57" y="42"/>
                    </a:cxn>
                    <a:cxn ang="0">
                      <a:pos x="66" y="65"/>
                    </a:cxn>
                    <a:cxn ang="0">
                      <a:pos x="102" y="32"/>
                    </a:cxn>
                    <a:cxn ang="0">
                      <a:pos x="69" y="74"/>
                    </a:cxn>
                    <a:cxn ang="0">
                      <a:pos x="54" y="63"/>
                    </a:cxn>
                    <a:cxn ang="0">
                      <a:pos x="24" y="84"/>
                    </a:cxn>
                    <a:cxn ang="0">
                      <a:pos x="30" y="65"/>
                    </a:cxn>
                    <a:cxn ang="0">
                      <a:pos x="30" y="48"/>
                    </a:cxn>
                    <a:cxn ang="0">
                      <a:pos x="27" y="33"/>
                    </a:cxn>
                    <a:cxn ang="0">
                      <a:pos x="21" y="21"/>
                    </a:cxn>
                    <a:cxn ang="0">
                      <a:pos x="13" y="12"/>
                    </a:cxn>
                    <a:cxn ang="0">
                      <a:pos x="7" y="5"/>
                    </a:cxn>
                    <a:cxn ang="0">
                      <a:pos x="2" y="1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02" h="84">
                      <a:moveTo>
                        <a:pt x="0" y="0"/>
                      </a:moveTo>
                      <a:lnTo>
                        <a:pt x="13" y="8"/>
                      </a:lnTo>
                      <a:lnTo>
                        <a:pt x="24" y="17"/>
                      </a:lnTo>
                      <a:lnTo>
                        <a:pt x="30" y="27"/>
                      </a:lnTo>
                      <a:lnTo>
                        <a:pt x="34" y="36"/>
                      </a:lnTo>
                      <a:lnTo>
                        <a:pt x="36" y="46"/>
                      </a:lnTo>
                      <a:lnTo>
                        <a:pt x="37" y="54"/>
                      </a:lnTo>
                      <a:lnTo>
                        <a:pt x="37" y="63"/>
                      </a:lnTo>
                      <a:lnTo>
                        <a:pt x="36" y="69"/>
                      </a:lnTo>
                      <a:lnTo>
                        <a:pt x="46" y="60"/>
                      </a:lnTo>
                      <a:lnTo>
                        <a:pt x="52" y="52"/>
                      </a:lnTo>
                      <a:lnTo>
                        <a:pt x="56" y="45"/>
                      </a:lnTo>
                      <a:lnTo>
                        <a:pt x="57" y="42"/>
                      </a:lnTo>
                      <a:lnTo>
                        <a:pt x="66" y="65"/>
                      </a:lnTo>
                      <a:lnTo>
                        <a:pt x="102" y="32"/>
                      </a:lnTo>
                      <a:lnTo>
                        <a:pt x="69" y="74"/>
                      </a:lnTo>
                      <a:lnTo>
                        <a:pt x="54" y="63"/>
                      </a:lnTo>
                      <a:lnTo>
                        <a:pt x="24" y="84"/>
                      </a:lnTo>
                      <a:lnTo>
                        <a:pt x="30" y="65"/>
                      </a:lnTo>
                      <a:lnTo>
                        <a:pt x="30" y="48"/>
                      </a:lnTo>
                      <a:lnTo>
                        <a:pt x="27" y="33"/>
                      </a:lnTo>
                      <a:lnTo>
                        <a:pt x="21" y="21"/>
                      </a:lnTo>
                      <a:lnTo>
                        <a:pt x="13" y="12"/>
                      </a:lnTo>
                      <a:lnTo>
                        <a:pt x="7" y="5"/>
                      </a:lnTo>
                      <a:lnTo>
                        <a:pt x="2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6119" name="Freeform 279"/>
                <p:cNvSpPr>
                  <a:spLocks/>
                </p:cNvSpPr>
                <p:nvPr/>
              </p:nvSpPr>
              <p:spPr bwMode="auto">
                <a:xfrm>
                  <a:off x="1090" y="2689"/>
                  <a:ext cx="66" cy="40"/>
                </a:xfrm>
                <a:custGeom>
                  <a:avLst/>
                  <a:gdLst/>
                  <a:ahLst/>
                  <a:cxnLst>
                    <a:cxn ang="0">
                      <a:pos x="2" y="14"/>
                    </a:cxn>
                    <a:cxn ang="0">
                      <a:pos x="4" y="32"/>
                    </a:cxn>
                    <a:cxn ang="0">
                      <a:pos x="15" y="43"/>
                    </a:cxn>
                    <a:cxn ang="0">
                      <a:pos x="28" y="47"/>
                    </a:cxn>
                    <a:cxn ang="0">
                      <a:pos x="41" y="51"/>
                    </a:cxn>
                    <a:cxn ang="0">
                      <a:pos x="59" y="50"/>
                    </a:cxn>
                    <a:cxn ang="0">
                      <a:pos x="77" y="45"/>
                    </a:cxn>
                    <a:cxn ang="0">
                      <a:pos x="98" y="39"/>
                    </a:cxn>
                    <a:cxn ang="0">
                      <a:pos x="120" y="35"/>
                    </a:cxn>
                    <a:cxn ang="0">
                      <a:pos x="144" y="36"/>
                    </a:cxn>
                    <a:cxn ang="0">
                      <a:pos x="167" y="43"/>
                    </a:cxn>
                    <a:cxn ang="0">
                      <a:pos x="189" y="58"/>
                    </a:cxn>
                    <a:cxn ang="0">
                      <a:pos x="182" y="55"/>
                    </a:cxn>
                    <a:cxn ang="0">
                      <a:pos x="159" y="41"/>
                    </a:cxn>
                    <a:cxn ang="0">
                      <a:pos x="141" y="38"/>
                    </a:cxn>
                    <a:cxn ang="0">
                      <a:pos x="126" y="39"/>
                    </a:cxn>
                    <a:cxn ang="0">
                      <a:pos x="108" y="42"/>
                    </a:cxn>
                    <a:cxn ang="0">
                      <a:pos x="92" y="48"/>
                    </a:cxn>
                    <a:cxn ang="0">
                      <a:pos x="77" y="57"/>
                    </a:cxn>
                    <a:cxn ang="0">
                      <a:pos x="67" y="63"/>
                    </a:cxn>
                    <a:cxn ang="0">
                      <a:pos x="70" y="73"/>
                    </a:cxn>
                    <a:cxn ang="0">
                      <a:pos x="85" y="81"/>
                    </a:cxn>
                    <a:cxn ang="0">
                      <a:pos x="100" y="80"/>
                    </a:cxn>
                    <a:cxn ang="0">
                      <a:pos x="120" y="79"/>
                    </a:cxn>
                    <a:cxn ang="0">
                      <a:pos x="144" y="80"/>
                    </a:cxn>
                    <a:cxn ang="0">
                      <a:pos x="161" y="84"/>
                    </a:cxn>
                    <a:cxn ang="0">
                      <a:pos x="174" y="91"/>
                    </a:cxn>
                    <a:cxn ang="0">
                      <a:pos x="184" y="101"/>
                    </a:cxn>
                    <a:cxn ang="0">
                      <a:pos x="175" y="96"/>
                    </a:cxn>
                    <a:cxn ang="0">
                      <a:pos x="147" y="84"/>
                    </a:cxn>
                    <a:cxn ang="0">
                      <a:pos x="121" y="81"/>
                    </a:cxn>
                    <a:cxn ang="0">
                      <a:pos x="102" y="84"/>
                    </a:cxn>
                    <a:cxn ang="0">
                      <a:pos x="85" y="88"/>
                    </a:cxn>
                    <a:cxn ang="0">
                      <a:pos x="69" y="87"/>
                    </a:cxn>
                    <a:cxn ang="0">
                      <a:pos x="74" y="94"/>
                    </a:cxn>
                    <a:cxn ang="0">
                      <a:pos x="87" y="105"/>
                    </a:cxn>
                    <a:cxn ang="0">
                      <a:pos x="97" y="110"/>
                    </a:cxn>
                    <a:cxn ang="0">
                      <a:pos x="113" y="114"/>
                    </a:cxn>
                    <a:cxn ang="0">
                      <a:pos x="116" y="119"/>
                    </a:cxn>
                    <a:cxn ang="0">
                      <a:pos x="93" y="111"/>
                    </a:cxn>
                    <a:cxn ang="0">
                      <a:pos x="73" y="99"/>
                    </a:cxn>
                    <a:cxn ang="0">
                      <a:pos x="62" y="92"/>
                    </a:cxn>
                    <a:cxn ang="0">
                      <a:pos x="53" y="83"/>
                    </a:cxn>
                    <a:cxn ang="0">
                      <a:pos x="51" y="63"/>
                    </a:cxn>
                    <a:cxn ang="0">
                      <a:pos x="27" y="52"/>
                    </a:cxn>
                    <a:cxn ang="0">
                      <a:pos x="2" y="34"/>
                    </a:cxn>
                    <a:cxn ang="0">
                      <a:pos x="1" y="15"/>
                    </a:cxn>
                    <a:cxn ang="0">
                      <a:pos x="7" y="2"/>
                    </a:cxn>
                  </a:cxnLst>
                  <a:rect l="0" t="0" r="r" b="b"/>
                  <a:pathLst>
                    <a:path w="198" h="119">
                      <a:moveTo>
                        <a:pt x="8" y="0"/>
                      </a:moveTo>
                      <a:lnTo>
                        <a:pt x="2" y="14"/>
                      </a:lnTo>
                      <a:lnTo>
                        <a:pt x="1" y="24"/>
                      </a:lnTo>
                      <a:lnTo>
                        <a:pt x="4" y="32"/>
                      </a:lnTo>
                      <a:lnTo>
                        <a:pt x="9" y="38"/>
                      </a:lnTo>
                      <a:lnTo>
                        <a:pt x="15" y="43"/>
                      </a:lnTo>
                      <a:lnTo>
                        <a:pt x="23" y="45"/>
                      </a:lnTo>
                      <a:lnTo>
                        <a:pt x="28" y="47"/>
                      </a:lnTo>
                      <a:lnTo>
                        <a:pt x="32" y="48"/>
                      </a:lnTo>
                      <a:lnTo>
                        <a:pt x="41" y="51"/>
                      </a:lnTo>
                      <a:lnTo>
                        <a:pt x="50" y="51"/>
                      </a:lnTo>
                      <a:lnTo>
                        <a:pt x="59" y="50"/>
                      </a:lnTo>
                      <a:lnTo>
                        <a:pt x="68" y="48"/>
                      </a:lnTo>
                      <a:lnTo>
                        <a:pt x="77" y="45"/>
                      </a:lnTo>
                      <a:lnTo>
                        <a:pt x="88" y="42"/>
                      </a:lnTo>
                      <a:lnTo>
                        <a:pt x="98" y="39"/>
                      </a:lnTo>
                      <a:lnTo>
                        <a:pt x="109" y="37"/>
                      </a:lnTo>
                      <a:lnTo>
                        <a:pt x="120" y="35"/>
                      </a:lnTo>
                      <a:lnTo>
                        <a:pt x="132" y="35"/>
                      </a:lnTo>
                      <a:lnTo>
                        <a:pt x="144" y="36"/>
                      </a:lnTo>
                      <a:lnTo>
                        <a:pt x="155" y="39"/>
                      </a:lnTo>
                      <a:lnTo>
                        <a:pt x="167" y="43"/>
                      </a:lnTo>
                      <a:lnTo>
                        <a:pt x="178" y="49"/>
                      </a:lnTo>
                      <a:lnTo>
                        <a:pt x="189" y="58"/>
                      </a:lnTo>
                      <a:lnTo>
                        <a:pt x="198" y="67"/>
                      </a:lnTo>
                      <a:lnTo>
                        <a:pt x="182" y="55"/>
                      </a:lnTo>
                      <a:lnTo>
                        <a:pt x="170" y="46"/>
                      </a:lnTo>
                      <a:lnTo>
                        <a:pt x="159" y="41"/>
                      </a:lnTo>
                      <a:lnTo>
                        <a:pt x="150" y="39"/>
                      </a:lnTo>
                      <a:lnTo>
                        <a:pt x="141" y="38"/>
                      </a:lnTo>
                      <a:lnTo>
                        <a:pt x="134" y="38"/>
                      </a:lnTo>
                      <a:lnTo>
                        <a:pt x="126" y="39"/>
                      </a:lnTo>
                      <a:lnTo>
                        <a:pt x="117" y="40"/>
                      </a:lnTo>
                      <a:lnTo>
                        <a:pt x="108" y="42"/>
                      </a:lnTo>
                      <a:lnTo>
                        <a:pt x="99" y="45"/>
                      </a:lnTo>
                      <a:lnTo>
                        <a:pt x="92" y="48"/>
                      </a:lnTo>
                      <a:lnTo>
                        <a:pt x="84" y="52"/>
                      </a:lnTo>
                      <a:lnTo>
                        <a:pt x="77" y="57"/>
                      </a:lnTo>
                      <a:lnTo>
                        <a:pt x="71" y="60"/>
                      </a:lnTo>
                      <a:lnTo>
                        <a:pt x="67" y="63"/>
                      </a:lnTo>
                      <a:lnTo>
                        <a:pt x="63" y="65"/>
                      </a:lnTo>
                      <a:lnTo>
                        <a:pt x="70" y="73"/>
                      </a:lnTo>
                      <a:lnTo>
                        <a:pt x="77" y="79"/>
                      </a:lnTo>
                      <a:lnTo>
                        <a:pt x="85" y="81"/>
                      </a:lnTo>
                      <a:lnTo>
                        <a:pt x="93" y="81"/>
                      </a:lnTo>
                      <a:lnTo>
                        <a:pt x="100" y="80"/>
                      </a:lnTo>
                      <a:lnTo>
                        <a:pt x="110" y="79"/>
                      </a:lnTo>
                      <a:lnTo>
                        <a:pt x="120" y="79"/>
                      </a:lnTo>
                      <a:lnTo>
                        <a:pt x="132" y="79"/>
                      </a:lnTo>
                      <a:lnTo>
                        <a:pt x="144" y="80"/>
                      </a:lnTo>
                      <a:lnTo>
                        <a:pt x="153" y="82"/>
                      </a:lnTo>
                      <a:lnTo>
                        <a:pt x="161" y="84"/>
                      </a:lnTo>
                      <a:lnTo>
                        <a:pt x="169" y="87"/>
                      </a:lnTo>
                      <a:lnTo>
                        <a:pt x="174" y="91"/>
                      </a:lnTo>
                      <a:lnTo>
                        <a:pt x="179" y="96"/>
                      </a:lnTo>
                      <a:lnTo>
                        <a:pt x="184" y="101"/>
                      </a:lnTo>
                      <a:lnTo>
                        <a:pt x="190" y="106"/>
                      </a:lnTo>
                      <a:lnTo>
                        <a:pt x="175" y="96"/>
                      </a:lnTo>
                      <a:lnTo>
                        <a:pt x="160" y="88"/>
                      </a:lnTo>
                      <a:lnTo>
                        <a:pt x="147" y="84"/>
                      </a:lnTo>
                      <a:lnTo>
                        <a:pt x="133" y="82"/>
                      </a:lnTo>
                      <a:lnTo>
                        <a:pt x="121" y="81"/>
                      </a:lnTo>
                      <a:lnTo>
                        <a:pt x="111" y="82"/>
                      </a:lnTo>
                      <a:lnTo>
                        <a:pt x="102" y="84"/>
                      </a:lnTo>
                      <a:lnTo>
                        <a:pt x="94" y="86"/>
                      </a:lnTo>
                      <a:lnTo>
                        <a:pt x="85" y="88"/>
                      </a:lnTo>
                      <a:lnTo>
                        <a:pt x="75" y="87"/>
                      </a:lnTo>
                      <a:lnTo>
                        <a:pt x="69" y="87"/>
                      </a:lnTo>
                      <a:lnTo>
                        <a:pt x="66" y="86"/>
                      </a:lnTo>
                      <a:lnTo>
                        <a:pt x="74" y="94"/>
                      </a:lnTo>
                      <a:lnTo>
                        <a:pt x="82" y="101"/>
                      </a:lnTo>
                      <a:lnTo>
                        <a:pt x="87" y="105"/>
                      </a:lnTo>
                      <a:lnTo>
                        <a:pt x="91" y="108"/>
                      </a:lnTo>
                      <a:lnTo>
                        <a:pt x="97" y="110"/>
                      </a:lnTo>
                      <a:lnTo>
                        <a:pt x="104" y="112"/>
                      </a:lnTo>
                      <a:lnTo>
                        <a:pt x="113" y="114"/>
                      </a:lnTo>
                      <a:lnTo>
                        <a:pt x="126" y="117"/>
                      </a:lnTo>
                      <a:lnTo>
                        <a:pt x="116" y="119"/>
                      </a:lnTo>
                      <a:lnTo>
                        <a:pt x="105" y="117"/>
                      </a:lnTo>
                      <a:lnTo>
                        <a:pt x="93" y="111"/>
                      </a:lnTo>
                      <a:lnTo>
                        <a:pt x="83" y="105"/>
                      </a:lnTo>
                      <a:lnTo>
                        <a:pt x="73" y="99"/>
                      </a:lnTo>
                      <a:lnTo>
                        <a:pt x="66" y="93"/>
                      </a:lnTo>
                      <a:lnTo>
                        <a:pt x="62" y="92"/>
                      </a:lnTo>
                      <a:lnTo>
                        <a:pt x="63" y="94"/>
                      </a:lnTo>
                      <a:lnTo>
                        <a:pt x="53" y="83"/>
                      </a:lnTo>
                      <a:lnTo>
                        <a:pt x="51" y="71"/>
                      </a:lnTo>
                      <a:lnTo>
                        <a:pt x="51" y="63"/>
                      </a:lnTo>
                      <a:lnTo>
                        <a:pt x="52" y="60"/>
                      </a:lnTo>
                      <a:lnTo>
                        <a:pt x="27" y="52"/>
                      </a:lnTo>
                      <a:lnTo>
                        <a:pt x="11" y="43"/>
                      </a:lnTo>
                      <a:lnTo>
                        <a:pt x="2" y="34"/>
                      </a:lnTo>
                      <a:lnTo>
                        <a:pt x="0" y="23"/>
                      </a:lnTo>
                      <a:lnTo>
                        <a:pt x="1" y="15"/>
                      </a:lnTo>
                      <a:lnTo>
                        <a:pt x="4" y="7"/>
                      </a:lnTo>
                      <a:lnTo>
                        <a:pt x="7" y="2"/>
                      </a:lnTo>
                      <a:lnTo>
                        <a:pt x="8" y="0"/>
                      </a:lnTo>
                      <a:close/>
                    </a:path>
                  </a:pathLst>
                </a:custGeom>
                <a:solidFill>
                  <a:srgbClr val="FFFFFF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6120" name="Freeform 280"/>
                <p:cNvSpPr>
                  <a:spLocks/>
                </p:cNvSpPr>
                <p:nvPr/>
              </p:nvSpPr>
              <p:spPr bwMode="auto">
                <a:xfrm>
                  <a:off x="910" y="2597"/>
                  <a:ext cx="9" cy="32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10"/>
                    </a:cxn>
                    <a:cxn ang="0">
                      <a:pos x="22" y="17"/>
                    </a:cxn>
                    <a:cxn ang="0">
                      <a:pos x="24" y="25"/>
                    </a:cxn>
                    <a:cxn ang="0">
                      <a:pos x="25" y="35"/>
                    </a:cxn>
                    <a:cxn ang="0">
                      <a:pos x="27" y="50"/>
                    </a:cxn>
                    <a:cxn ang="0">
                      <a:pos x="24" y="66"/>
                    </a:cxn>
                    <a:cxn ang="0">
                      <a:pos x="19" y="82"/>
                    </a:cxn>
                    <a:cxn ang="0">
                      <a:pos x="7" y="96"/>
                    </a:cxn>
                    <a:cxn ang="0">
                      <a:pos x="15" y="79"/>
                    </a:cxn>
                    <a:cxn ang="0">
                      <a:pos x="19" y="71"/>
                    </a:cxn>
                    <a:cxn ang="0">
                      <a:pos x="21" y="63"/>
                    </a:cxn>
                    <a:cxn ang="0">
                      <a:pos x="20" y="50"/>
                    </a:cxn>
                    <a:cxn ang="0">
                      <a:pos x="16" y="32"/>
                    </a:cxn>
                    <a:cxn ang="0">
                      <a:pos x="9" y="15"/>
                    </a:cxn>
                    <a:cxn ang="0">
                      <a:pos x="3" y="4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7" h="96">
                      <a:moveTo>
                        <a:pt x="0" y="0"/>
                      </a:moveTo>
                      <a:lnTo>
                        <a:pt x="15" y="10"/>
                      </a:lnTo>
                      <a:lnTo>
                        <a:pt x="22" y="17"/>
                      </a:lnTo>
                      <a:lnTo>
                        <a:pt x="24" y="25"/>
                      </a:lnTo>
                      <a:lnTo>
                        <a:pt x="25" y="35"/>
                      </a:lnTo>
                      <a:lnTo>
                        <a:pt x="27" y="50"/>
                      </a:lnTo>
                      <a:lnTo>
                        <a:pt x="24" y="66"/>
                      </a:lnTo>
                      <a:lnTo>
                        <a:pt x="19" y="82"/>
                      </a:lnTo>
                      <a:lnTo>
                        <a:pt x="7" y="96"/>
                      </a:lnTo>
                      <a:lnTo>
                        <a:pt x="15" y="79"/>
                      </a:lnTo>
                      <a:lnTo>
                        <a:pt x="19" y="71"/>
                      </a:lnTo>
                      <a:lnTo>
                        <a:pt x="21" y="63"/>
                      </a:lnTo>
                      <a:lnTo>
                        <a:pt x="20" y="50"/>
                      </a:lnTo>
                      <a:lnTo>
                        <a:pt x="16" y="32"/>
                      </a:lnTo>
                      <a:lnTo>
                        <a:pt x="9" y="15"/>
                      </a:lnTo>
                      <a:lnTo>
                        <a:pt x="3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6121" name="Freeform 281"/>
                <p:cNvSpPr>
                  <a:spLocks/>
                </p:cNvSpPr>
                <p:nvPr/>
              </p:nvSpPr>
              <p:spPr bwMode="auto">
                <a:xfrm>
                  <a:off x="901" y="2607"/>
                  <a:ext cx="6" cy="22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2" y="7"/>
                    </a:cxn>
                    <a:cxn ang="0">
                      <a:pos x="17" y="13"/>
                    </a:cxn>
                    <a:cxn ang="0">
                      <a:pos x="18" y="18"/>
                    </a:cxn>
                    <a:cxn ang="0">
                      <a:pos x="19" y="25"/>
                    </a:cxn>
                    <a:cxn ang="0">
                      <a:pos x="20" y="36"/>
                    </a:cxn>
                    <a:cxn ang="0">
                      <a:pos x="19" y="46"/>
                    </a:cxn>
                    <a:cxn ang="0">
                      <a:pos x="14" y="57"/>
                    </a:cxn>
                    <a:cxn ang="0">
                      <a:pos x="4" y="67"/>
                    </a:cxn>
                    <a:cxn ang="0">
                      <a:pos x="10" y="56"/>
                    </a:cxn>
                    <a:cxn ang="0">
                      <a:pos x="15" y="49"/>
                    </a:cxn>
                    <a:cxn ang="0">
                      <a:pos x="16" y="45"/>
                    </a:cxn>
                    <a:cxn ang="0">
                      <a:pos x="15" y="36"/>
                    </a:cxn>
                    <a:cxn ang="0">
                      <a:pos x="12" y="23"/>
                    </a:cxn>
                    <a:cxn ang="0">
                      <a:pos x="6" y="12"/>
                    </a:cxn>
                    <a:cxn ang="0">
                      <a:pos x="2" y="3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0" h="67">
                      <a:moveTo>
                        <a:pt x="0" y="0"/>
                      </a:moveTo>
                      <a:lnTo>
                        <a:pt x="12" y="7"/>
                      </a:lnTo>
                      <a:lnTo>
                        <a:pt x="17" y="13"/>
                      </a:lnTo>
                      <a:lnTo>
                        <a:pt x="18" y="18"/>
                      </a:lnTo>
                      <a:lnTo>
                        <a:pt x="19" y="25"/>
                      </a:lnTo>
                      <a:lnTo>
                        <a:pt x="20" y="36"/>
                      </a:lnTo>
                      <a:lnTo>
                        <a:pt x="19" y="46"/>
                      </a:lnTo>
                      <a:lnTo>
                        <a:pt x="14" y="57"/>
                      </a:lnTo>
                      <a:lnTo>
                        <a:pt x="4" y="67"/>
                      </a:lnTo>
                      <a:lnTo>
                        <a:pt x="10" y="56"/>
                      </a:lnTo>
                      <a:lnTo>
                        <a:pt x="15" y="49"/>
                      </a:lnTo>
                      <a:lnTo>
                        <a:pt x="16" y="45"/>
                      </a:lnTo>
                      <a:lnTo>
                        <a:pt x="15" y="36"/>
                      </a:lnTo>
                      <a:lnTo>
                        <a:pt x="12" y="23"/>
                      </a:lnTo>
                      <a:lnTo>
                        <a:pt x="6" y="12"/>
                      </a:lnTo>
                      <a:lnTo>
                        <a:pt x="2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6122" name="Freeform 282"/>
                <p:cNvSpPr>
                  <a:spLocks/>
                </p:cNvSpPr>
                <p:nvPr/>
              </p:nvSpPr>
              <p:spPr bwMode="auto">
                <a:xfrm>
                  <a:off x="862" y="2585"/>
                  <a:ext cx="8" cy="7"/>
                </a:xfrm>
                <a:custGeom>
                  <a:avLst/>
                  <a:gdLst/>
                  <a:ahLst/>
                  <a:cxnLst>
                    <a:cxn ang="0">
                      <a:pos x="4" y="0"/>
                    </a:cxn>
                    <a:cxn ang="0">
                      <a:pos x="24" y="9"/>
                    </a:cxn>
                    <a:cxn ang="0">
                      <a:pos x="0" y="20"/>
                    </a:cxn>
                    <a:cxn ang="0">
                      <a:pos x="4" y="15"/>
                    </a:cxn>
                    <a:cxn ang="0">
                      <a:pos x="3" y="10"/>
                    </a:cxn>
                    <a:cxn ang="0">
                      <a:pos x="3" y="5"/>
                    </a:cxn>
                    <a:cxn ang="0">
                      <a:pos x="4" y="2"/>
                    </a:cxn>
                    <a:cxn ang="0">
                      <a:pos x="4" y="0"/>
                    </a:cxn>
                  </a:cxnLst>
                  <a:rect l="0" t="0" r="r" b="b"/>
                  <a:pathLst>
                    <a:path w="24" h="20">
                      <a:moveTo>
                        <a:pt x="4" y="0"/>
                      </a:moveTo>
                      <a:lnTo>
                        <a:pt x="24" y="9"/>
                      </a:lnTo>
                      <a:lnTo>
                        <a:pt x="0" y="20"/>
                      </a:lnTo>
                      <a:lnTo>
                        <a:pt x="4" y="15"/>
                      </a:lnTo>
                      <a:lnTo>
                        <a:pt x="3" y="10"/>
                      </a:lnTo>
                      <a:lnTo>
                        <a:pt x="3" y="5"/>
                      </a:lnTo>
                      <a:lnTo>
                        <a:pt x="4" y="2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FFFFFF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6123" name="Freeform 283"/>
                <p:cNvSpPr>
                  <a:spLocks/>
                </p:cNvSpPr>
                <p:nvPr/>
              </p:nvSpPr>
              <p:spPr bwMode="auto">
                <a:xfrm>
                  <a:off x="867" y="2559"/>
                  <a:ext cx="17" cy="15"/>
                </a:xfrm>
                <a:custGeom>
                  <a:avLst/>
                  <a:gdLst/>
                  <a:ahLst/>
                  <a:cxnLst>
                    <a:cxn ang="0">
                      <a:pos x="0" y="3"/>
                    </a:cxn>
                    <a:cxn ang="0">
                      <a:pos x="8" y="5"/>
                    </a:cxn>
                    <a:cxn ang="0">
                      <a:pos x="16" y="5"/>
                    </a:cxn>
                    <a:cxn ang="0">
                      <a:pos x="24" y="5"/>
                    </a:cxn>
                    <a:cxn ang="0">
                      <a:pos x="33" y="4"/>
                    </a:cxn>
                    <a:cxn ang="0">
                      <a:pos x="40" y="3"/>
                    </a:cxn>
                    <a:cxn ang="0">
                      <a:pos x="46" y="1"/>
                    </a:cxn>
                    <a:cxn ang="0">
                      <a:pos x="51" y="0"/>
                    </a:cxn>
                    <a:cxn ang="0">
                      <a:pos x="52" y="0"/>
                    </a:cxn>
                    <a:cxn ang="0">
                      <a:pos x="52" y="45"/>
                    </a:cxn>
                    <a:cxn ang="0">
                      <a:pos x="41" y="41"/>
                    </a:cxn>
                    <a:cxn ang="0">
                      <a:pos x="42" y="11"/>
                    </a:cxn>
                    <a:cxn ang="0">
                      <a:pos x="36" y="12"/>
                    </a:cxn>
                    <a:cxn ang="0">
                      <a:pos x="28" y="11"/>
                    </a:cxn>
                    <a:cxn ang="0">
                      <a:pos x="21" y="10"/>
                    </a:cxn>
                    <a:cxn ang="0">
                      <a:pos x="15" y="9"/>
                    </a:cxn>
                    <a:cxn ang="0">
                      <a:pos x="9" y="6"/>
                    </a:cxn>
                    <a:cxn ang="0">
                      <a:pos x="4" y="5"/>
                    </a:cxn>
                    <a:cxn ang="0">
                      <a:pos x="1" y="3"/>
                    </a:cxn>
                    <a:cxn ang="0">
                      <a:pos x="0" y="3"/>
                    </a:cxn>
                  </a:cxnLst>
                  <a:rect l="0" t="0" r="r" b="b"/>
                  <a:pathLst>
                    <a:path w="52" h="45">
                      <a:moveTo>
                        <a:pt x="0" y="3"/>
                      </a:moveTo>
                      <a:lnTo>
                        <a:pt x="8" y="5"/>
                      </a:lnTo>
                      <a:lnTo>
                        <a:pt x="16" y="5"/>
                      </a:lnTo>
                      <a:lnTo>
                        <a:pt x="24" y="5"/>
                      </a:lnTo>
                      <a:lnTo>
                        <a:pt x="33" y="4"/>
                      </a:lnTo>
                      <a:lnTo>
                        <a:pt x="40" y="3"/>
                      </a:lnTo>
                      <a:lnTo>
                        <a:pt x="46" y="1"/>
                      </a:lnTo>
                      <a:lnTo>
                        <a:pt x="51" y="0"/>
                      </a:lnTo>
                      <a:lnTo>
                        <a:pt x="52" y="0"/>
                      </a:lnTo>
                      <a:lnTo>
                        <a:pt x="52" y="45"/>
                      </a:lnTo>
                      <a:lnTo>
                        <a:pt x="41" y="41"/>
                      </a:lnTo>
                      <a:lnTo>
                        <a:pt x="42" y="11"/>
                      </a:lnTo>
                      <a:lnTo>
                        <a:pt x="36" y="12"/>
                      </a:lnTo>
                      <a:lnTo>
                        <a:pt x="28" y="11"/>
                      </a:lnTo>
                      <a:lnTo>
                        <a:pt x="21" y="10"/>
                      </a:lnTo>
                      <a:lnTo>
                        <a:pt x="15" y="9"/>
                      </a:lnTo>
                      <a:lnTo>
                        <a:pt x="9" y="6"/>
                      </a:lnTo>
                      <a:lnTo>
                        <a:pt x="4" y="5"/>
                      </a:lnTo>
                      <a:lnTo>
                        <a:pt x="1" y="3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FFFFFF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6124" name="Freeform 284"/>
                <p:cNvSpPr>
                  <a:spLocks/>
                </p:cNvSpPr>
                <p:nvPr/>
              </p:nvSpPr>
              <p:spPr bwMode="auto">
                <a:xfrm>
                  <a:off x="1062" y="2724"/>
                  <a:ext cx="17" cy="29"/>
                </a:xfrm>
                <a:custGeom>
                  <a:avLst/>
                  <a:gdLst/>
                  <a:ahLst/>
                  <a:cxnLst>
                    <a:cxn ang="0">
                      <a:pos x="51" y="0"/>
                    </a:cxn>
                    <a:cxn ang="0">
                      <a:pos x="50" y="8"/>
                    </a:cxn>
                    <a:cxn ang="0">
                      <a:pos x="49" y="16"/>
                    </a:cxn>
                    <a:cxn ang="0">
                      <a:pos x="46" y="23"/>
                    </a:cxn>
                    <a:cxn ang="0">
                      <a:pos x="43" y="29"/>
                    </a:cxn>
                    <a:cxn ang="0">
                      <a:pos x="38" y="36"/>
                    </a:cxn>
                    <a:cxn ang="0">
                      <a:pos x="32" y="41"/>
                    </a:cxn>
                    <a:cxn ang="0">
                      <a:pos x="26" y="45"/>
                    </a:cxn>
                    <a:cxn ang="0">
                      <a:pos x="19" y="48"/>
                    </a:cxn>
                    <a:cxn ang="0">
                      <a:pos x="7" y="57"/>
                    </a:cxn>
                    <a:cxn ang="0">
                      <a:pos x="2" y="65"/>
                    </a:cxn>
                    <a:cxn ang="0">
                      <a:pos x="2" y="76"/>
                    </a:cxn>
                    <a:cxn ang="0">
                      <a:pos x="4" y="85"/>
                    </a:cxn>
                    <a:cxn ang="0">
                      <a:pos x="0" y="72"/>
                    </a:cxn>
                    <a:cxn ang="0">
                      <a:pos x="0" y="58"/>
                    </a:cxn>
                    <a:cxn ang="0">
                      <a:pos x="5" y="46"/>
                    </a:cxn>
                    <a:cxn ang="0">
                      <a:pos x="17" y="41"/>
                    </a:cxn>
                    <a:cxn ang="0">
                      <a:pos x="25" y="39"/>
                    </a:cxn>
                    <a:cxn ang="0">
                      <a:pos x="32" y="35"/>
                    </a:cxn>
                    <a:cxn ang="0">
                      <a:pos x="39" y="28"/>
                    </a:cxn>
                    <a:cxn ang="0">
                      <a:pos x="44" y="20"/>
                    </a:cxn>
                    <a:cxn ang="0">
                      <a:pos x="47" y="13"/>
                    </a:cxn>
                    <a:cxn ang="0">
                      <a:pos x="49" y="6"/>
                    </a:cxn>
                    <a:cxn ang="0">
                      <a:pos x="51" y="2"/>
                    </a:cxn>
                    <a:cxn ang="0">
                      <a:pos x="51" y="0"/>
                    </a:cxn>
                  </a:cxnLst>
                  <a:rect l="0" t="0" r="r" b="b"/>
                  <a:pathLst>
                    <a:path w="51" h="85">
                      <a:moveTo>
                        <a:pt x="51" y="0"/>
                      </a:moveTo>
                      <a:lnTo>
                        <a:pt x="50" y="8"/>
                      </a:lnTo>
                      <a:lnTo>
                        <a:pt x="49" y="16"/>
                      </a:lnTo>
                      <a:lnTo>
                        <a:pt x="46" y="23"/>
                      </a:lnTo>
                      <a:lnTo>
                        <a:pt x="43" y="29"/>
                      </a:lnTo>
                      <a:lnTo>
                        <a:pt x="38" y="36"/>
                      </a:lnTo>
                      <a:lnTo>
                        <a:pt x="32" y="41"/>
                      </a:lnTo>
                      <a:lnTo>
                        <a:pt x="26" y="45"/>
                      </a:lnTo>
                      <a:lnTo>
                        <a:pt x="19" y="48"/>
                      </a:lnTo>
                      <a:lnTo>
                        <a:pt x="7" y="57"/>
                      </a:lnTo>
                      <a:lnTo>
                        <a:pt x="2" y="65"/>
                      </a:lnTo>
                      <a:lnTo>
                        <a:pt x="2" y="76"/>
                      </a:lnTo>
                      <a:lnTo>
                        <a:pt x="4" y="85"/>
                      </a:lnTo>
                      <a:lnTo>
                        <a:pt x="0" y="72"/>
                      </a:lnTo>
                      <a:lnTo>
                        <a:pt x="0" y="58"/>
                      </a:lnTo>
                      <a:lnTo>
                        <a:pt x="5" y="46"/>
                      </a:lnTo>
                      <a:lnTo>
                        <a:pt x="17" y="41"/>
                      </a:lnTo>
                      <a:lnTo>
                        <a:pt x="25" y="39"/>
                      </a:lnTo>
                      <a:lnTo>
                        <a:pt x="32" y="35"/>
                      </a:lnTo>
                      <a:lnTo>
                        <a:pt x="39" y="28"/>
                      </a:lnTo>
                      <a:lnTo>
                        <a:pt x="44" y="20"/>
                      </a:lnTo>
                      <a:lnTo>
                        <a:pt x="47" y="13"/>
                      </a:lnTo>
                      <a:lnTo>
                        <a:pt x="49" y="6"/>
                      </a:lnTo>
                      <a:lnTo>
                        <a:pt x="51" y="2"/>
                      </a:lnTo>
                      <a:lnTo>
                        <a:pt x="51" y="0"/>
                      </a:lnTo>
                      <a:close/>
                    </a:path>
                  </a:pathLst>
                </a:custGeom>
                <a:solidFill>
                  <a:srgbClr val="FFFFFF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6125" name="Freeform 285"/>
                <p:cNvSpPr>
                  <a:spLocks/>
                </p:cNvSpPr>
                <p:nvPr/>
              </p:nvSpPr>
              <p:spPr bwMode="auto">
                <a:xfrm>
                  <a:off x="1057" y="2728"/>
                  <a:ext cx="11" cy="17"/>
                </a:xfrm>
                <a:custGeom>
                  <a:avLst/>
                  <a:gdLst/>
                  <a:ahLst/>
                  <a:cxnLst>
                    <a:cxn ang="0">
                      <a:pos x="31" y="0"/>
                    </a:cxn>
                    <a:cxn ang="0">
                      <a:pos x="29" y="10"/>
                    </a:cxn>
                    <a:cxn ang="0">
                      <a:pos x="25" y="18"/>
                    </a:cxn>
                    <a:cxn ang="0">
                      <a:pos x="19" y="25"/>
                    </a:cxn>
                    <a:cxn ang="0">
                      <a:pos x="11" y="30"/>
                    </a:cxn>
                    <a:cxn ang="0">
                      <a:pos x="4" y="34"/>
                    </a:cxn>
                    <a:cxn ang="0">
                      <a:pos x="1" y="40"/>
                    </a:cxn>
                    <a:cxn ang="0">
                      <a:pos x="1" y="47"/>
                    </a:cxn>
                    <a:cxn ang="0">
                      <a:pos x="2" y="53"/>
                    </a:cxn>
                    <a:cxn ang="0">
                      <a:pos x="0" y="45"/>
                    </a:cxn>
                    <a:cxn ang="0">
                      <a:pos x="0" y="36"/>
                    </a:cxn>
                    <a:cxn ang="0">
                      <a:pos x="3" y="29"/>
                    </a:cxn>
                    <a:cxn ang="0">
                      <a:pos x="10" y="26"/>
                    </a:cxn>
                    <a:cxn ang="0">
                      <a:pos x="19" y="21"/>
                    </a:cxn>
                    <a:cxn ang="0">
                      <a:pos x="26" y="13"/>
                    </a:cxn>
                    <a:cxn ang="0">
                      <a:pos x="29" y="5"/>
                    </a:cxn>
                    <a:cxn ang="0">
                      <a:pos x="31" y="0"/>
                    </a:cxn>
                  </a:cxnLst>
                  <a:rect l="0" t="0" r="r" b="b"/>
                  <a:pathLst>
                    <a:path w="31" h="53">
                      <a:moveTo>
                        <a:pt x="31" y="0"/>
                      </a:moveTo>
                      <a:lnTo>
                        <a:pt x="29" y="10"/>
                      </a:lnTo>
                      <a:lnTo>
                        <a:pt x="25" y="18"/>
                      </a:lnTo>
                      <a:lnTo>
                        <a:pt x="19" y="25"/>
                      </a:lnTo>
                      <a:lnTo>
                        <a:pt x="11" y="30"/>
                      </a:lnTo>
                      <a:lnTo>
                        <a:pt x="4" y="34"/>
                      </a:lnTo>
                      <a:lnTo>
                        <a:pt x="1" y="40"/>
                      </a:lnTo>
                      <a:lnTo>
                        <a:pt x="1" y="47"/>
                      </a:lnTo>
                      <a:lnTo>
                        <a:pt x="2" y="53"/>
                      </a:lnTo>
                      <a:lnTo>
                        <a:pt x="0" y="45"/>
                      </a:lnTo>
                      <a:lnTo>
                        <a:pt x="0" y="36"/>
                      </a:lnTo>
                      <a:lnTo>
                        <a:pt x="3" y="29"/>
                      </a:lnTo>
                      <a:lnTo>
                        <a:pt x="10" y="26"/>
                      </a:lnTo>
                      <a:lnTo>
                        <a:pt x="19" y="21"/>
                      </a:lnTo>
                      <a:lnTo>
                        <a:pt x="26" y="13"/>
                      </a:lnTo>
                      <a:lnTo>
                        <a:pt x="29" y="5"/>
                      </a:lnTo>
                      <a:lnTo>
                        <a:pt x="31" y="0"/>
                      </a:lnTo>
                      <a:close/>
                    </a:path>
                  </a:pathLst>
                </a:custGeom>
                <a:solidFill>
                  <a:srgbClr val="FFFFFF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6126" name="Freeform 286"/>
                <p:cNvSpPr>
                  <a:spLocks/>
                </p:cNvSpPr>
                <p:nvPr/>
              </p:nvSpPr>
              <p:spPr bwMode="auto">
                <a:xfrm>
                  <a:off x="1069" y="2713"/>
                  <a:ext cx="20" cy="32"/>
                </a:xfrm>
                <a:custGeom>
                  <a:avLst/>
                  <a:gdLst/>
                  <a:ahLst/>
                  <a:cxnLst>
                    <a:cxn ang="0">
                      <a:pos x="0" y="95"/>
                    </a:cxn>
                    <a:cxn ang="0">
                      <a:pos x="13" y="89"/>
                    </a:cxn>
                    <a:cxn ang="0">
                      <a:pos x="25" y="79"/>
                    </a:cxn>
                    <a:cxn ang="0">
                      <a:pos x="35" y="68"/>
                    </a:cxn>
                    <a:cxn ang="0">
                      <a:pos x="45" y="54"/>
                    </a:cxn>
                    <a:cxn ang="0">
                      <a:pos x="51" y="40"/>
                    </a:cxn>
                    <a:cxn ang="0">
                      <a:pos x="56" y="27"/>
                    </a:cxn>
                    <a:cxn ang="0">
                      <a:pos x="59" y="13"/>
                    </a:cxn>
                    <a:cxn ang="0">
                      <a:pos x="57" y="0"/>
                    </a:cxn>
                    <a:cxn ang="0">
                      <a:pos x="53" y="25"/>
                    </a:cxn>
                    <a:cxn ang="0">
                      <a:pos x="46" y="45"/>
                    </a:cxn>
                    <a:cxn ang="0">
                      <a:pos x="37" y="61"/>
                    </a:cxn>
                    <a:cxn ang="0">
                      <a:pos x="26" y="74"/>
                    </a:cxn>
                    <a:cxn ang="0">
                      <a:pos x="17" y="83"/>
                    </a:cxn>
                    <a:cxn ang="0">
                      <a:pos x="8" y="90"/>
                    </a:cxn>
                    <a:cxn ang="0">
                      <a:pos x="2" y="94"/>
                    </a:cxn>
                    <a:cxn ang="0">
                      <a:pos x="0" y="95"/>
                    </a:cxn>
                  </a:cxnLst>
                  <a:rect l="0" t="0" r="r" b="b"/>
                  <a:pathLst>
                    <a:path w="59" h="95">
                      <a:moveTo>
                        <a:pt x="0" y="95"/>
                      </a:moveTo>
                      <a:lnTo>
                        <a:pt x="13" y="89"/>
                      </a:lnTo>
                      <a:lnTo>
                        <a:pt x="25" y="79"/>
                      </a:lnTo>
                      <a:lnTo>
                        <a:pt x="35" y="68"/>
                      </a:lnTo>
                      <a:lnTo>
                        <a:pt x="45" y="54"/>
                      </a:lnTo>
                      <a:lnTo>
                        <a:pt x="51" y="40"/>
                      </a:lnTo>
                      <a:lnTo>
                        <a:pt x="56" y="27"/>
                      </a:lnTo>
                      <a:lnTo>
                        <a:pt x="59" y="13"/>
                      </a:lnTo>
                      <a:lnTo>
                        <a:pt x="57" y="0"/>
                      </a:lnTo>
                      <a:lnTo>
                        <a:pt x="53" y="25"/>
                      </a:lnTo>
                      <a:lnTo>
                        <a:pt x="46" y="45"/>
                      </a:lnTo>
                      <a:lnTo>
                        <a:pt x="37" y="61"/>
                      </a:lnTo>
                      <a:lnTo>
                        <a:pt x="26" y="74"/>
                      </a:lnTo>
                      <a:lnTo>
                        <a:pt x="17" y="83"/>
                      </a:lnTo>
                      <a:lnTo>
                        <a:pt x="8" y="90"/>
                      </a:lnTo>
                      <a:lnTo>
                        <a:pt x="2" y="94"/>
                      </a:lnTo>
                      <a:lnTo>
                        <a:pt x="0" y="95"/>
                      </a:lnTo>
                      <a:close/>
                    </a:path>
                  </a:pathLst>
                </a:custGeom>
                <a:solidFill>
                  <a:srgbClr val="FFFFFF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6127" name="Freeform 287"/>
                <p:cNvSpPr>
                  <a:spLocks/>
                </p:cNvSpPr>
                <p:nvPr/>
              </p:nvSpPr>
              <p:spPr bwMode="auto">
                <a:xfrm>
                  <a:off x="1075" y="2752"/>
                  <a:ext cx="103" cy="71"/>
                </a:xfrm>
                <a:custGeom>
                  <a:avLst/>
                  <a:gdLst/>
                  <a:ahLst/>
                  <a:cxnLst>
                    <a:cxn ang="0">
                      <a:pos x="122" y="24"/>
                    </a:cxn>
                    <a:cxn ang="0">
                      <a:pos x="139" y="42"/>
                    </a:cxn>
                    <a:cxn ang="0">
                      <a:pos x="131" y="51"/>
                    </a:cxn>
                    <a:cxn ang="0">
                      <a:pos x="144" y="75"/>
                    </a:cxn>
                    <a:cxn ang="0">
                      <a:pos x="162" y="100"/>
                    </a:cxn>
                    <a:cxn ang="0">
                      <a:pos x="178" y="119"/>
                    </a:cxn>
                    <a:cxn ang="0">
                      <a:pos x="185" y="127"/>
                    </a:cxn>
                    <a:cxn ang="0">
                      <a:pos x="185" y="112"/>
                    </a:cxn>
                    <a:cxn ang="0">
                      <a:pos x="198" y="122"/>
                    </a:cxn>
                    <a:cxn ang="0">
                      <a:pos x="206" y="127"/>
                    </a:cxn>
                    <a:cxn ang="0">
                      <a:pos x="211" y="130"/>
                    </a:cxn>
                    <a:cxn ang="0">
                      <a:pos x="209" y="114"/>
                    </a:cxn>
                    <a:cxn ang="0">
                      <a:pos x="232" y="140"/>
                    </a:cxn>
                    <a:cxn ang="0">
                      <a:pos x="267" y="167"/>
                    </a:cxn>
                    <a:cxn ang="0">
                      <a:pos x="298" y="188"/>
                    </a:cxn>
                    <a:cxn ang="0">
                      <a:pos x="311" y="196"/>
                    </a:cxn>
                    <a:cxn ang="0">
                      <a:pos x="286" y="193"/>
                    </a:cxn>
                    <a:cxn ang="0">
                      <a:pos x="266" y="187"/>
                    </a:cxn>
                    <a:cxn ang="0">
                      <a:pos x="253" y="182"/>
                    </a:cxn>
                    <a:cxn ang="0">
                      <a:pos x="248" y="179"/>
                    </a:cxn>
                    <a:cxn ang="0">
                      <a:pos x="267" y="207"/>
                    </a:cxn>
                    <a:cxn ang="0">
                      <a:pos x="250" y="201"/>
                    </a:cxn>
                    <a:cxn ang="0">
                      <a:pos x="239" y="194"/>
                    </a:cxn>
                    <a:cxn ang="0">
                      <a:pos x="231" y="191"/>
                    </a:cxn>
                    <a:cxn ang="0">
                      <a:pos x="237" y="206"/>
                    </a:cxn>
                    <a:cxn ang="0">
                      <a:pos x="218" y="214"/>
                    </a:cxn>
                    <a:cxn ang="0">
                      <a:pos x="198" y="209"/>
                    </a:cxn>
                    <a:cxn ang="0">
                      <a:pos x="179" y="201"/>
                    </a:cxn>
                    <a:cxn ang="0">
                      <a:pos x="166" y="193"/>
                    </a:cxn>
                    <a:cxn ang="0">
                      <a:pos x="161" y="190"/>
                    </a:cxn>
                    <a:cxn ang="0">
                      <a:pos x="158" y="203"/>
                    </a:cxn>
                    <a:cxn ang="0">
                      <a:pos x="143" y="191"/>
                    </a:cxn>
                    <a:cxn ang="0">
                      <a:pos x="130" y="175"/>
                    </a:cxn>
                    <a:cxn ang="0">
                      <a:pos x="122" y="165"/>
                    </a:cxn>
                    <a:cxn ang="0">
                      <a:pos x="112" y="160"/>
                    </a:cxn>
                    <a:cxn ang="0">
                      <a:pos x="96" y="151"/>
                    </a:cxn>
                    <a:cxn ang="0">
                      <a:pos x="86" y="142"/>
                    </a:cxn>
                    <a:cxn ang="0">
                      <a:pos x="80" y="134"/>
                    </a:cxn>
                    <a:cxn ang="0">
                      <a:pos x="73" y="142"/>
                    </a:cxn>
                    <a:cxn ang="0">
                      <a:pos x="22" y="118"/>
                    </a:cxn>
                    <a:cxn ang="0">
                      <a:pos x="1" y="68"/>
                    </a:cxn>
                    <a:cxn ang="0">
                      <a:pos x="1" y="40"/>
                    </a:cxn>
                    <a:cxn ang="0">
                      <a:pos x="13" y="18"/>
                    </a:cxn>
                    <a:cxn ang="0">
                      <a:pos x="34" y="39"/>
                    </a:cxn>
                    <a:cxn ang="0">
                      <a:pos x="41" y="16"/>
                    </a:cxn>
                    <a:cxn ang="0">
                      <a:pos x="61" y="27"/>
                    </a:cxn>
                    <a:cxn ang="0">
                      <a:pos x="94" y="30"/>
                    </a:cxn>
                  </a:cxnLst>
                  <a:rect l="0" t="0" r="r" b="b"/>
                  <a:pathLst>
                    <a:path w="311" h="214">
                      <a:moveTo>
                        <a:pt x="116" y="9"/>
                      </a:moveTo>
                      <a:lnTo>
                        <a:pt x="122" y="24"/>
                      </a:lnTo>
                      <a:lnTo>
                        <a:pt x="131" y="35"/>
                      </a:lnTo>
                      <a:lnTo>
                        <a:pt x="139" y="42"/>
                      </a:lnTo>
                      <a:lnTo>
                        <a:pt x="142" y="45"/>
                      </a:lnTo>
                      <a:lnTo>
                        <a:pt x="131" y="51"/>
                      </a:lnTo>
                      <a:lnTo>
                        <a:pt x="136" y="63"/>
                      </a:lnTo>
                      <a:lnTo>
                        <a:pt x="144" y="75"/>
                      </a:lnTo>
                      <a:lnTo>
                        <a:pt x="153" y="87"/>
                      </a:lnTo>
                      <a:lnTo>
                        <a:pt x="162" y="100"/>
                      </a:lnTo>
                      <a:lnTo>
                        <a:pt x="171" y="110"/>
                      </a:lnTo>
                      <a:lnTo>
                        <a:pt x="178" y="119"/>
                      </a:lnTo>
                      <a:lnTo>
                        <a:pt x="183" y="125"/>
                      </a:lnTo>
                      <a:lnTo>
                        <a:pt x="185" y="127"/>
                      </a:lnTo>
                      <a:lnTo>
                        <a:pt x="179" y="106"/>
                      </a:lnTo>
                      <a:lnTo>
                        <a:pt x="185" y="112"/>
                      </a:lnTo>
                      <a:lnTo>
                        <a:pt x="192" y="118"/>
                      </a:lnTo>
                      <a:lnTo>
                        <a:pt x="198" y="122"/>
                      </a:lnTo>
                      <a:lnTo>
                        <a:pt x="202" y="125"/>
                      </a:lnTo>
                      <a:lnTo>
                        <a:pt x="206" y="127"/>
                      </a:lnTo>
                      <a:lnTo>
                        <a:pt x="209" y="129"/>
                      </a:lnTo>
                      <a:lnTo>
                        <a:pt x="211" y="130"/>
                      </a:lnTo>
                      <a:lnTo>
                        <a:pt x="213" y="130"/>
                      </a:lnTo>
                      <a:lnTo>
                        <a:pt x="209" y="114"/>
                      </a:lnTo>
                      <a:lnTo>
                        <a:pt x="219" y="127"/>
                      </a:lnTo>
                      <a:lnTo>
                        <a:pt x="232" y="140"/>
                      </a:lnTo>
                      <a:lnTo>
                        <a:pt x="249" y="153"/>
                      </a:lnTo>
                      <a:lnTo>
                        <a:pt x="267" y="167"/>
                      </a:lnTo>
                      <a:lnTo>
                        <a:pt x="284" y="179"/>
                      </a:lnTo>
                      <a:lnTo>
                        <a:pt x="298" y="188"/>
                      </a:lnTo>
                      <a:lnTo>
                        <a:pt x="308" y="194"/>
                      </a:lnTo>
                      <a:lnTo>
                        <a:pt x="311" y="196"/>
                      </a:lnTo>
                      <a:lnTo>
                        <a:pt x="299" y="195"/>
                      </a:lnTo>
                      <a:lnTo>
                        <a:pt x="286" y="193"/>
                      </a:lnTo>
                      <a:lnTo>
                        <a:pt x="276" y="191"/>
                      </a:lnTo>
                      <a:lnTo>
                        <a:pt x="266" y="187"/>
                      </a:lnTo>
                      <a:lnTo>
                        <a:pt x="259" y="184"/>
                      </a:lnTo>
                      <a:lnTo>
                        <a:pt x="253" y="182"/>
                      </a:lnTo>
                      <a:lnTo>
                        <a:pt x="249" y="180"/>
                      </a:lnTo>
                      <a:lnTo>
                        <a:pt x="248" y="179"/>
                      </a:lnTo>
                      <a:lnTo>
                        <a:pt x="276" y="209"/>
                      </a:lnTo>
                      <a:lnTo>
                        <a:pt x="267" y="207"/>
                      </a:lnTo>
                      <a:lnTo>
                        <a:pt x="259" y="204"/>
                      </a:lnTo>
                      <a:lnTo>
                        <a:pt x="250" y="201"/>
                      </a:lnTo>
                      <a:lnTo>
                        <a:pt x="244" y="197"/>
                      </a:lnTo>
                      <a:lnTo>
                        <a:pt x="239" y="194"/>
                      </a:lnTo>
                      <a:lnTo>
                        <a:pt x="234" y="192"/>
                      </a:lnTo>
                      <a:lnTo>
                        <a:pt x="231" y="191"/>
                      </a:lnTo>
                      <a:lnTo>
                        <a:pt x="230" y="190"/>
                      </a:lnTo>
                      <a:lnTo>
                        <a:pt x="237" y="206"/>
                      </a:lnTo>
                      <a:lnTo>
                        <a:pt x="213" y="200"/>
                      </a:lnTo>
                      <a:lnTo>
                        <a:pt x="218" y="214"/>
                      </a:lnTo>
                      <a:lnTo>
                        <a:pt x="207" y="212"/>
                      </a:lnTo>
                      <a:lnTo>
                        <a:pt x="198" y="209"/>
                      </a:lnTo>
                      <a:lnTo>
                        <a:pt x="187" y="205"/>
                      </a:lnTo>
                      <a:lnTo>
                        <a:pt x="179" y="201"/>
                      </a:lnTo>
                      <a:lnTo>
                        <a:pt x="172" y="196"/>
                      </a:lnTo>
                      <a:lnTo>
                        <a:pt x="166" y="193"/>
                      </a:lnTo>
                      <a:lnTo>
                        <a:pt x="162" y="191"/>
                      </a:lnTo>
                      <a:lnTo>
                        <a:pt x="161" y="190"/>
                      </a:lnTo>
                      <a:lnTo>
                        <a:pt x="166" y="206"/>
                      </a:lnTo>
                      <a:lnTo>
                        <a:pt x="158" y="203"/>
                      </a:lnTo>
                      <a:lnTo>
                        <a:pt x="151" y="197"/>
                      </a:lnTo>
                      <a:lnTo>
                        <a:pt x="143" y="191"/>
                      </a:lnTo>
                      <a:lnTo>
                        <a:pt x="136" y="183"/>
                      </a:lnTo>
                      <a:lnTo>
                        <a:pt x="130" y="175"/>
                      </a:lnTo>
                      <a:lnTo>
                        <a:pt x="125" y="169"/>
                      </a:lnTo>
                      <a:lnTo>
                        <a:pt x="122" y="165"/>
                      </a:lnTo>
                      <a:lnTo>
                        <a:pt x="121" y="163"/>
                      </a:lnTo>
                      <a:lnTo>
                        <a:pt x="112" y="160"/>
                      </a:lnTo>
                      <a:lnTo>
                        <a:pt x="103" y="156"/>
                      </a:lnTo>
                      <a:lnTo>
                        <a:pt x="96" y="151"/>
                      </a:lnTo>
                      <a:lnTo>
                        <a:pt x="90" y="146"/>
                      </a:lnTo>
                      <a:lnTo>
                        <a:pt x="86" y="142"/>
                      </a:lnTo>
                      <a:lnTo>
                        <a:pt x="82" y="138"/>
                      </a:lnTo>
                      <a:lnTo>
                        <a:pt x="80" y="134"/>
                      </a:lnTo>
                      <a:lnTo>
                        <a:pt x="79" y="133"/>
                      </a:lnTo>
                      <a:lnTo>
                        <a:pt x="73" y="142"/>
                      </a:lnTo>
                      <a:lnTo>
                        <a:pt x="31" y="106"/>
                      </a:lnTo>
                      <a:lnTo>
                        <a:pt x="22" y="118"/>
                      </a:lnTo>
                      <a:lnTo>
                        <a:pt x="6" y="93"/>
                      </a:lnTo>
                      <a:lnTo>
                        <a:pt x="1" y="68"/>
                      </a:lnTo>
                      <a:lnTo>
                        <a:pt x="0" y="48"/>
                      </a:lnTo>
                      <a:lnTo>
                        <a:pt x="1" y="40"/>
                      </a:lnTo>
                      <a:lnTo>
                        <a:pt x="13" y="45"/>
                      </a:lnTo>
                      <a:lnTo>
                        <a:pt x="13" y="18"/>
                      </a:lnTo>
                      <a:lnTo>
                        <a:pt x="34" y="55"/>
                      </a:lnTo>
                      <a:lnTo>
                        <a:pt x="34" y="39"/>
                      </a:lnTo>
                      <a:lnTo>
                        <a:pt x="37" y="25"/>
                      </a:lnTo>
                      <a:lnTo>
                        <a:pt x="41" y="16"/>
                      </a:lnTo>
                      <a:lnTo>
                        <a:pt x="44" y="13"/>
                      </a:lnTo>
                      <a:lnTo>
                        <a:pt x="61" y="27"/>
                      </a:lnTo>
                      <a:lnTo>
                        <a:pt x="68" y="0"/>
                      </a:lnTo>
                      <a:lnTo>
                        <a:pt x="94" y="30"/>
                      </a:lnTo>
                      <a:lnTo>
                        <a:pt x="116" y="9"/>
                      </a:lnTo>
                      <a:close/>
                    </a:path>
                  </a:pathLst>
                </a:custGeom>
                <a:solidFill>
                  <a:srgbClr val="FFFFFF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6128" name="Freeform 288"/>
                <p:cNvSpPr>
                  <a:spLocks/>
                </p:cNvSpPr>
                <p:nvPr/>
              </p:nvSpPr>
              <p:spPr bwMode="auto">
                <a:xfrm>
                  <a:off x="860" y="2705"/>
                  <a:ext cx="13" cy="27"/>
                </a:xfrm>
                <a:custGeom>
                  <a:avLst/>
                  <a:gdLst/>
                  <a:ahLst/>
                  <a:cxnLst>
                    <a:cxn ang="0">
                      <a:pos x="4" y="0"/>
                    </a:cxn>
                    <a:cxn ang="0">
                      <a:pos x="1" y="15"/>
                    </a:cxn>
                    <a:cxn ang="0">
                      <a:pos x="0" y="21"/>
                    </a:cxn>
                    <a:cxn ang="0">
                      <a:pos x="2" y="28"/>
                    </a:cxn>
                    <a:cxn ang="0">
                      <a:pos x="8" y="40"/>
                    </a:cxn>
                    <a:cxn ang="0">
                      <a:pos x="12" y="49"/>
                    </a:cxn>
                    <a:cxn ang="0">
                      <a:pos x="16" y="56"/>
                    </a:cxn>
                    <a:cxn ang="0">
                      <a:pos x="21" y="63"/>
                    </a:cxn>
                    <a:cxn ang="0">
                      <a:pos x="27" y="69"/>
                    </a:cxn>
                    <a:cxn ang="0">
                      <a:pos x="32" y="73"/>
                    </a:cxn>
                    <a:cxn ang="0">
                      <a:pos x="36" y="76"/>
                    </a:cxn>
                    <a:cxn ang="0">
                      <a:pos x="39" y="78"/>
                    </a:cxn>
                    <a:cxn ang="0">
                      <a:pos x="40" y="79"/>
                    </a:cxn>
                    <a:cxn ang="0">
                      <a:pos x="23" y="60"/>
                    </a:cxn>
                    <a:cxn ang="0">
                      <a:pos x="15" y="49"/>
                    </a:cxn>
                    <a:cxn ang="0">
                      <a:pos x="11" y="39"/>
                    </a:cxn>
                    <a:cxn ang="0">
                      <a:pos x="11" y="31"/>
                    </a:cxn>
                    <a:cxn ang="0">
                      <a:pos x="10" y="21"/>
                    </a:cxn>
                    <a:cxn ang="0">
                      <a:pos x="8" y="11"/>
                    </a:cxn>
                    <a:cxn ang="0">
                      <a:pos x="5" y="3"/>
                    </a:cxn>
                    <a:cxn ang="0">
                      <a:pos x="4" y="0"/>
                    </a:cxn>
                  </a:cxnLst>
                  <a:rect l="0" t="0" r="r" b="b"/>
                  <a:pathLst>
                    <a:path w="40" h="79">
                      <a:moveTo>
                        <a:pt x="4" y="0"/>
                      </a:moveTo>
                      <a:lnTo>
                        <a:pt x="1" y="15"/>
                      </a:lnTo>
                      <a:lnTo>
                        <a:pt x="0" y="21"/>
                      </a:lnTo>
                      <a:lnTo>
                        <a:pt x="2" y="28"/>
                      </a:lnTo>
                      <a:lnTo>
                        <a:pt x="8" y="40"/>
                      </a:lnTo>
                      <a:lnTo>
                        <a:pt x="12" y="49"/>
                      </a:lnTo>
                      <a:lnTo>
                        <a:pt x="16" y="56"/>
                      </a:lnTo>
                      <a:lnTo>
                        <a:pt x="21" y="63"/>
                      </a:lnTo>
                      <a:lnTo>
                        <a:pt x="27" y="69"/>
                      </a:lnTo>
                      <a:lnTo>
                        <a:pt x="32" y="73"/>
                      </a:lnTo>
                      <a:lnTo>
                        <a:pt x="36" y="76"/>
                      </a:lnTo>
                      <a:lnTo>
                        <a:pt x="39" y="78"/>
                      </a:lnTo>
                      <a:lnTo>
                        <a:pt x="40" y="79"/>
                      </a:lnTo>
                      <a:lnTo>
                        <a:pt x="23" y="60"/>
                      </a:lnTo>
                      <a:lnTo>
                        <a:pt x="15" y="49"/>
                      </a:lnTo>
                      <a:lnTo>
                        <a:pt x="11" y="39"/>
                      </a:lnTo>
                      <a:lnTo>
                        <a:pt x="11" y="31"/>
                      </a:lnTo>
                      <a:lnTo>
                        <a:pt x="10" y="21"/>
                      </a:lnTo>
                      <a:lnTo>
                        <a:pt x="8" y="11"/>
                      </a:lnTo>
                      <a:lnTo>
                        <a:pt x="5" y="3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000000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6129" name="Freeform 289"/>
                <p:cNvSpPr>
                  <a:spLocks/>
                </p:cNvSpPr>
                <p:nvPr/>
              </p:nvSpPr>
              <p:spPr bwMode="auto">
                <a:xfrm>
                  <a:off x="961" y="2812"/>
                  <a:ext cx="5" cy="23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6" y="14"/>
                    </a:cxn>
                    <a:cxn ang="0">
                      <a:pos x="11" y="33"/>
                    </a:cxn>
                    <a:cxn ang="0">
                      <a:pos x="13" y="50"/>
                    </a:cxn>
                    <a:cxn ang="0">
                      <a:pos x="14" y="56"/>
                    </a:cxn>
                    <a:cxn ang="0">
                      <a:pos x="7" y="69"/>
                    </a:cxn>
                    <a:cxn ang="0">
                      <a:pos x="7" y="41"/>
                    </a:cxn>
                    <a:cxn ang="0">
                      <a:pos x="4" y="18"/>
                    </a:cxn>
                    <a:cxn ang="0">
                      <a:pos x="1" y="5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4" h="69">
                      <a:moveTo>
                        <a:pt x="0" y="0"/>
                      </a:moveTo>
                      <a:lnTo>
                        <a:pt x="6" y="14"/>
                      </a:lnTo>
                      <a:lnTo>
                        <a:pt x="11" y="33"/>
                      </a:lnTo>
                      <a:lnTo>
                        <a:pt x="13" y="50"/>
                      </a:lnTo>
                      <a:lnTo>
                        <a:pt x="14" y="56"/>
                      </a:lnTo>
                      <a:lnTo>
                        <a:pt x="7" y="69"/>
                      </a:lnTo>
                      <a:lnTo>
                        <a:pt x="7" y="41"/>
                      </a:lnTo>
                      <a:lnTo>
                        <a:pt x="4" y="18"/>
                      </a:lnTo>
                      <a:lnTo>
                        <a:pt x="1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6130" name="Freeform 290"/>
                <p:cNvSpPr>
                  <a:spLocks/>
                </p:cNvSpPr>
                <p:nvPr/>
              </p:nvSpPr>
              <p:spPr bwMode="auto">
                <a:xfrm>
                  <a:off x="969" y="2802"/>
                  <a:ext cx="5" cy="19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3" y="24"/>
                    </a:cxn>
                    <a:cxn ang="0">
                      <a:pos x="14" y="52"/>
                    </a:cxn>
                    <a:cxn ang="0">
                      <a:pos x="7" y="55"/>
                    </a:cxn>
                    <a:cxn ang="0">
                      <a:pos x="7" y="25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4" h="55">
                      <a:moveTo>
                        <a:pt x="0" y="0"/>
                      </a:moveTo>
                      <a:lnTo>
                        <a:pt x="13" y="24"/>
                      </a:lnTo>
                      <a:lnTo>
                        <a:pt x="14" y="52"/>
                      </a:lnTo>
                      <a:lnTo>
                        <a:pt x="7" y="55"/>
                      </a:lnTo>
                      <a:lnTo>
                        <a:pt x="7" y="2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6131" name="Freeform 291"/>
                <p:cNvSpPr>
                  <a:spLocks/>
                </p:cNvSpPr>
                <p:nvPr/>
              </p:nvSpPr>
              <p:spPr bwMode="auto">
                <a:xfrm>
                  <a:off x="1128" y="2798"/>
                  <a:ext cx="14" cy="12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3" y="7"/>
                    </a:cxn>
                    <a:cxn ang="0">
                      <a:pos x="6" y="13"/>
                    </a:cxn>
                    <a:cxn ang="0">
                      <a:pos x="12" y="19"/>
                    </a:cxn>
                    <a:cxn ang="0">
                      <a:pos x="17" y="24"/>
                    </a:cxn>
                    <a:cxn ang="0">
                      <a:pos x="22" y="29"/>
                    </a:cxn>
                    <a:cxn ang="0">
                      <a:pos x="28" y="32"/>
                    </a:cxn>
                    <a:cxn ang="0">
                      <a:pos x="36" y="35"/>
                    </a:cxn>
                    <a:cxn ang="0">
                      <a:pos x="42" y="36"/>
                    </a:cxn>
                    <a:cxn ang="0">
                      <a:pos x="35" y="32"/>
                    </a:cxn>
                    <a:cxn ang="0">
                      <a:pos x="26" y="26"/>
                    </a:cxn>
                    <a:cxn ang="0">
                      <a:pos x="20" y="21"/>
                    </a:cxn>
                    <a:cxn ang="0">
                      <a:pos x="14" y="14"/>
                    </a:cxn>
                    <a:cxn ang="0">
                      <a:pos x="7" y="8"/>
                    </a:cxn>
                    <a:cxn ang="0">
                      <a:pos x="3" y="4"/>
                    </a:cxn>
                    <a:cxn ang="0">
                      <a:pos x="1" y="1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42" h="36">
                      <a:moveTo>
                        <a:pt x="0" y="0"/>
                      </a:moveTo>
                      <a:lnTo>
                        <a:pt x="3" y="7"/>
                      </a:lnTo>
                      <a:lnTo>
                        <a:pt x="6" y="13"/>
                      </a:lnTo>
                      <a:lnTo>
                        <a:pt x="12" y="19"/>
                      </a:lnTo>
                      <a:lnTo>
                        <a:pt x="17" y="24"/>
                      </a:lnTo>
                      <a:lnTo>
                        <a:pt x="22" y="29"/>
                      </a:lnTo>
                      <a:lnTo>
                        <a:pt x="28" y="32"/>
                      </a:lnTo>
                      <a:lnTo>
                        <a:pt x="36" y="35"/>
                      </a:lnTo>
                      <a:lnTo>
                        <a:pt x="42" y="36"/>
                      </a:lnTo>
                      <a:lnTo>
                        <a:pt x="35" y="32"/>
                      </a:lnTo>
                      <a:lnTo>
                        <a:pt x="26" y="26"/>
                      </a:lnTo>
                      <a:lnTo>
                        <a:pt x="20" y="21"/>
                      </a:lnTo>
                      <a:lnTo>
                        <a:pt x="14" y="14"/>
                      </a:lnTo>
                      <a:lnTo>
                        <a:pt x="7" y="8"/>
                      </a:lnTo>
                      <a:lnTo>
                        <a:pt x="3" y="4"/>
                      </a:lnTo>
                      <a:lnTo>
                        <a:pt x="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6132" name="Freeform 292"/>
                <p:cNvSpPr>
                  <a:spLocks/>
                </p:cNvSpPr>
                <p:nvPr/>
              </p:nvSpPr>
              <p:spPr bwMode="auto">
                <a:xfrm>
                  <a:off x="1122" y="2802"/>
                  <a:ext cx="9" cy="11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" y="11"/>
                    </a:cxn>
                    <a:cxn ang="0">
                      <a:pos x="2" y="16"/>
                    </a:cxn>
                    <a:cxn ang="0">
                      <a:pos x="4" y="18"/>
                    </a:cxn>
                    <a:cxn ang="0">
                      <a:pos x="8" y="22"/>
                    </a:cxn>
                    <a:cxn ang="0">
                      <a:pos x="14" y="28"/>
                    </a:cxn>
                    <a:cxn ang="0">
                      <a:pos x="20" y="30"/>
                    </a:cxn>
                    <a:cxn ang="0">
                      <a:pos x="26" y="31"/>
                    </a:cxn>
                    <a:cxn ang="0">
                      <a:pos x="29" y="31"/>
                    </a:cxn>
                    <a:cxn ang="0">
                      <a:pos x="6" y="14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9" h="31">
                      <a:moveTo>
                        <a:pt x="0" y="0"/>
                      </a:moveTo>
                      <a:lnTo>
                        <a:pt x="2" y="11"/>
                      </a:lnTo>
                      <a:lnTo>
                        <a:pt x="2" y="16"/>
                      </a:lnTo>
                      <a:lnTo>
                        <a:pt x="4" y="18"/>
                      </a:lnTo>
                      <a:lnTo>
                        <a:pt x="8" y="22"/>
                      </a:lnTo>
                      <a:lnTo>
                        <a:pt x="14" y="28"/>
                      </a:lnTo>
                      <a:lnTo>
                        <a:pt x="20" y="30"/>
                      </a:lnTo>
                      <a:lnTo>
                        <a:pt x="26" y="31"/>
                      </a:lnTo>
                      <a:lnTo>
                        <a:pt x="29" y="31"/>
                      </a:lnTo>
                      <a:lnTo>
                        <a:pt x="6" y="1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6133" name="Freeform 293"/>
                <p:cNvSpPr>
                  <a:spLocks/>
                </p:cNvSpPr>
                <p:nvPr/>
              </p:nvSpPr>
              <p:spPr bwMode="auto">
                <a:xfrm>
                  <a:off x="918" y="2806"/>
                  <a:ext cx="17" cy="67"/>
                </a:xfrm>
                <a:custGeom>
                  <a:avLst/>
                  <a:gdLst/>
                  <a:ahLst/>
                  <a:cxnLst>
                    <a:cxn ang="0">
                      <a:pos x="0" y="199"/>
                    </a:cxn>
                    <a:cxn ang="0">
                      <a:pos x="10" y="190"/>
                    </a:cxn>
                    <a:cxn ang="0">
                      <a:pos x="18" y="178"/>
                    </a:cxn>
                    <a:cxn ang="0">
                      <a:pos x="27" y="167"/>
                    </a:cxn>
                    <a:cxn ang="0">
                      <a:pos x="34" y="153"/>
                    </a:cxn>
                    <a:cxn ang="0">
                      <a:pos x="41" y="138"/>
                    </a:cxn>
                    <a:cxn ang="0">
                      <a:pos x="46" y="125"/>
                    </a:cxn>
                    <a:cxn ang="0">
                      <a:pos x="50" y="110"/>
                    </a:cxn>
                    <a:cxn ang="0">
                      <a:pos x="52" y="97"/>
                    </a:cxn>
                    <a:cxn ang="0">
                      <a:pos x="52" y="68"/>
                    </a:cxn>
                    <a:cxn ang="0">
                      <a:pos x="48" y="37"/>
                    </a:cxn>
                    <a:cxn ang="0">
                      <a:pos x="42" y="10"/>
                    </a:cxn>
                    <a:cxn ang="0">
                      <a:pos x="40" y="0"/>
                    </a:cxn>
                    <a:cxn ang="0">
                      <a:pos x="37" y="31"/>
                    </a:cxn>
                    <a:cxn ang="0">
                      <a:pos x="36" y="76"/>
                    </a:cxn>
                    <a:cxn ang="0">
                      <a:pos x="34" y="120"/>
                    </a:cxn>
                    <a:cxn ang="0">
                      <a:pos x="30" y="148"/>
                    </a:cxn>
                    <a:cxn ang="0">
                      <a:pos x="22" y="163"/>
                    </a:cxn>
                    <a:cxn ang="0">
                      <a:pos x="14" y="175"/>
                    </a:cxn>
                    <a:cxn ang="0">
                      <a:pos x="8" y="185"/>
                    </a:cxn>
                    <a:cxn ang="0">
                      <a:pos x="6" y="188"/>
                    </a:cxn>
                    <a:cxn ang="0">
                      <a:pos x="6" y="189"/>
                    </a:cxn>
                    <a:cxn ang="0">
                      <a:pos x="4" y="191"/>
                    </a:cxn>
                    <a:cxn ang="0">
                      <a:pos x="3" y="194"/>
                    </a:cxn>
                    <a:cxn ang="0">
                      <a:pos x="0" y="199"/>
                    </a:cxn>
                  </a:cxnLst>
                  <a:rect l="0" t="0" r="r" b="b"/>
                  <a:pathLst>
                    <a:path w="52" h="199">
                      <a:moveTo>
                        <a:pt x="0" y="199"/>
                      </a:moveTo>
                      <a:lnTo>
                        <a:pt x="10" y="190"/>
                      </a:lnTo>
                      <a:lnTo>
                        <a:pt x="18" y="178"/>
                      </a:lnTo>
                      <a:lnTo>
                        <a:pt x="27" y="167"/>
                      </a:lnTo>
                      <a:lnTo>
                        <a:pt x="34" y="153"/>
                      </a:lnTo>
                      <a:lnTo>
                        <a:pt x="41" y="138"/>
                      </a:lnTo>
                      <a:lnTo>
                        <a:pt x="46" y="125"/>
                      </a:lnTo>
                      <a:lnTo>
                        <a:pt x="50" y="110"/>
                      </a:lnTo>
                      <a:lnTo>
                        <a:pt x="52" y="97"/>
                      </a:lnTo>
                      <a:lnTo>
                        <a:pt x="52" y="68"/>
                      </a:lnTo>
                      <a:lnTo>
                        <a:pt x="48" y="37"/>
                      </a:lnTo>
                      <a:lnTo>
                        <a:pt x="42" y="10"/>
                      </a:lnTo>
                      <a:lnTo>
                        <a:pt x="40" y="0"/>
                      </a:lnTo>
                      <a:lnTo>
                        <a:pt x="37" y="31"/>
                      </a:lnTo>
                      <a:lnTo>
                        <a:pt x="36" y="76"/>
                      </a:lnTo>
                      <a:lnTo>
                        <a:pt x="34" y="120"/>
                      </a:lnTo>
                      <a:lnTo>
                        <a:pt x="30" y="148"/>
                      </a:lnTo>
                      <a:lnTo>
                        <a:pt x="22" y="163"/>
                      </a:lnTo>
                      <a:lnTo>
                        <a:pt x="14" y="175"/>
                      </a:lnTo>
                      <a:lnTo>
                        <a:pt x="8" y="185"/>
                      </a:lnTo>
                      <a:lnTo>
                        <a:pt x="6" y="188"/>
                      </a:lnTo>
                      <a:lnTo>
                        <a:pt x="6" y="189"/>
                      </a:lnTo>
                      <a:lnTo>
                        <a:pt x="4" y="191"/>
                      </a:lnTo>
                      <a:lnTo>
                        <a:pt x="3" y="194"/>
                      </a:lnTo>
                      <a:lnTo>
                        <a:pt x="0" y="199"/>
                      </a:lnTo>
                      <a:close/>
                    </a:path>
                  </a:pathLst>
                </a:custGeom>
                <a:solidFill>
                  <a:srgbClr val="000000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6134" name="Freeform 294"/>
                <p:cNvSpPr>
                  <a:spLocks/>
                </p:cNvSpPr>
                <p:nvPr/>
              </p:nvSpPr>
              <p:spPr bwMode="auto">
                <a:xfrm>
                  <a:off x="1217" y="2787"/>
                  <a:ext cx="11" cy="8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3" y="10"/>
                    </a:cxn>
                    <a:cxn ang="0">
                      <a:pos x="5" y="15"/>
                    </a:cxn>
                    <a:cxn ang="0">
                      <a:pos x="6" y="18"/>
                    </a:cxn>
                    <a:cxn ang="0">
                      <a:pos x="10" y="21"/>
                    </a:cxn>
                    <a:cxn ang="0">
                      <a:pos x="16" y="24"/>
                    </a:cxn>
                    <a:cxn ang="0">
                      <a:pos x="24" y="25"/>
                    </a:cxn>
                    <a:cxn ang="0">
                      <a:pos x="30" y="24"/>
                    </a:cxn>
                    <a:cxn ang="0">
                      <a:pos x="32" y="24"/>
                    </a:cxn>
                    <a:cxn ang="0">
                      <a:pos x="7" y="13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32" h="25">
                      <a:moveTo>
                        <a:pt x="0" y="0"/>
                      </a:moveTo>
                      <a:lnTo>
                        <a:pt x="3" y="10"/>
                      </a:lnTo>
                      <a:lnTo>
                        <a:pt x="5" y="15"/>
                      </a:lnTo>
                      <a:lnTo>
                        <a:pt x="6" y="18"/>
                      </a:lnTo>
                      <a:lnTo>
                        <a:pt x="10" y="21"/>
                      </a:lnTo>
                      <a:lnTo>
                        <a:pt x="16" y="24"/>
                      </a:lnTo>
                      <a:lnTo>
                        <a:pt x="24" y="25"/>
                      </a:lnTo>
                      <a:lnTo>
                        <a:pt x="30" y="24"/>
                      </a:lnTo>
                      <a:lnTo>
                        <a:pt x="32" y="24"/>
                      </a:lnTo>
                      <a:lnTo>
                        <a:pt x="7" y="1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16" name="Group 295"/>
              <p:cNvGrpSpPr>
                <a:grpSpLocks/>
              </p:cNvGrpSpPr>
              <p:nvPr/>
            </p:nvGrpSpPr>
            <p:grpSpPr bwMode="auto">
              <a:xfrm flipH="1">
                <a:off x="2064" y="3120"/>
                <a:ext cx="446" cy="351"/>
                <a:chOff x="816" y="2547"/>
                <a:chExt cx="446" cy="351"/>
              </a:xfrm>
            </p:grpSpPr>
            <p:sp>
              <p:nvSpPr>
                <p:cNvPr id="36136" name="Freeform 296"/>
                <p:cNvSpPr>
                  <a:spLocks/>
                </p:cNvSpPr>
                <p:nvPr/>
              </p:nvSpPr>
              <p:spPr bwMode="auto">
                <a:xfrm>
                  <a:off x="816" y="2547"/>
                  <a:ext cx="172" cy="341"/>
                </a:xfrm>
                <a:custGeom>
                  <a:avLst/>
                  <a:gdLst/>
                  <a:ahLst/>
                  <a:cxnLst>
                    <a:cxn ang="0">
                      <a:pos x="398" y="128"/>
                    </a:cxn>
                    <a:cxn ang="0">
                      <a:pos x="379" y="103"/>
                    </a:cxn>
                    <a:cxn ang="0">
                      <a:pos x="354" y="81"/>
                    </a:cxn>
                    <a:cxn ang="0">
                      <a:pos x="329" y="63"/>
                    </a:cxn>
                    <a:cxn ang="0">
                      <a:pos x="312" y="54"/>
                    </a:cxn>
                    <a:cxn ang="0">
                      <a:pos x="275" y="46"/>
                    </a:cxn>
                    <a:cxn ang="0">
                      <a:pos x="238" y="16"/>
                    </a:cxn>
                    <a:cxn ang="0">
                      <a:pos x="207" y="1"/>
                    </a:cxn>
                    <a:cxn ang="0">
                      <a:pos x="170" y="17"/>
                    </a:cxn>
                    <a:cxn ang="0">
                      <a:pos x="143" y="6"/>
                    </a:cxn>
                    <a:cxn ang="0">
                      <a:pos x="115" y="36"/>
                    </a:cxn>
                    <a:cxn ang="0">
                      <a:pos x="106" y="53"/>
                    </a:cxn>
                    <a:cxn ang="0">
                      <a:pos x="146" y="50"/>
                    </a:cxn>
                    <a:cxn ang="0">
                      <a:pos x="133" y="84"/>
                    </a:cxn>
                    <a:cxn ang="0">
                      <a:pos x="110" y="115"/>
                    </a:cxn>
                    <a:cxn ang="0">
                      <a:pos x="88" y="138"/>
                    </a:cxn>
                    <a:cxn ang="0">
                      <a:pos x="59" y="165"/>
                    </a:cxn>
                    <a:cxn ang="0">
                      <a:pos x="0" y="205"/>
                    </a:cxn>
                    <a:cxn ang="0">
                      <a:pos x="13" y="237"/>
                    </a:cxn>
                    <a:cxn ang="0">
                      <a:pos x="75" y="253"/>
                    </a:cxn>
                    <a:cxn ang="0">
                      <a:pos x="113" y="251"/>
                    </a:cxn>
                    <a:cxn ang="0">
                      <a:pos x="107" y="261"/>
                    </a:cxn>
                    <a:cxn ang="0">
                      <a:pos x="83" y="282"/>
                    </a:cxn>
                    <a:cxn ang="0">
                      <a:pos x="61" y="304"/>
                    </a:cxn>
                    <a:cxn ang="0">
                      <a:pos x="51" y="330"/>
                    </a:cxn>
                    <a:cxn ang="0">
                      <a:pos x="62" y="374"/>
                    </a:cxn>
                    <a:cxn ang="0">
                      <a:pos x="65" y="428"/>
                    </a:cxn>
                    <a:cxn ang="0">
                      <a:pos x="82" y="462"/>
                    </a:cxn>
                    <a:cxn ang="0">
                      <a:pos x="99" y="552"/>
                    </a:cxn>
                    <a:cxn ang="0">
                      <a:pos x="123" y="587"/>
                    </a:cxn>
                    <a:cxn ang="0">
                      <a:pos x="154" y="615"/>
                    </a:cxn>
                    <a:cxn ang="0">
                      <a:pos x="177" y="644"/>
                    </a:cxn>
                    <a:cxn ang="0">
                      <a:pos x="207" y="693"/>
                    </a:cxn>
                    <a:cxn ang="0">
                      <a:pos x="241" y="720"/>
                    </a:cxn>
                    <a:cxn ang="0">
                      <a:pos x="271" y="747"/>
                    </a:cxn>
                    <a:cxn ang="0">
                      <a:pos x="293" y="770"/>
                    </a:cxn>
                    <a:cxn ang="0">
                      <a:pos x="310" y="844"/>
                    </a:cxn>
                    <a:cxn ang="0">
                      <a:pos x="306" y="923"/>
                    </a:cxn>
                    <a:cxn ang="0">
                      <a:pos x="279" y="934"/>
                    </a:cxn>
                    <a:cxn ang="0">
                      <a:pos x="263" y="976"/>
                    </a:cxn>
                    <a:cxn ang="0">
                      <a:pos x="291" y="978"/>
                    </a:cxn>
                    <a:cxn ang="0">
                      <a:pos x="290" y="1009"/>
                    </a:cxn>
                    <a:cxn ang="0">
                      <a:pos x="322" y="1022"/>
                    </a:cxn>
                    <a:cxn ang="0">
                      <a:pos x="361" y="1003"/>
                    </a:cxn>
                    <a:cxn ang="0">
                      <a:pos x="409" y="967"/>
                    </a:cxn>
                    <a:cxn ang="0">
                      <a:pos x="455" y="914"/>
                    </a:cxn>
                    <a:cxn ang="0">
                      <a:pos x="475" y="866"/>
                    </a:cxn>
                    <a:cxn ang="0">
                      <a:pos x="502" y="818"/>
                    </a:cxn>
                    <a:cxn ang="0">
                      <a:pos x="488" y="714"/>
                    </a:cxn>
                    <a:cxn ang="0">
                      <a:pos x="362" y="660"/>
                    </a:cxn>
                    <a:cxn ang="0">
                      <a:pos x="340" y="528"/>
                    </a:cxn>
                    <a:cxn ang="0">
                      <a:pos x="433" y="370"/>
                    </a:cxn>
                    <a:cxn ang="0">
                      <a:pos x="457" y="217"/>
                    </a:cxn>
                  </a:cxnLst>
                  <a:rect l="0" t="0" r="r" b="b"/>
                  <a:pathLst>
                    <a:path w="514" h="1024">
                      <a:moveTo>
                        <a:pt x="452" y="203"/>
                      </a:moveTo>
                      <a:lnTo>
                        <a:pt x="454" y="199"/>
                      </a:lnTo>
                      <a:lnTo>
                        <a:pt x="414" y="154"/>
                      </a:lnTo>
                      <a:lnTo>
                        <a:pt x="420" y="147"/>
                      </a:lnTo>
                      <a:lnTo>
                        <a:pt x="398" y="128"/>
                      </a:lnTo>
                      <a:lnTo>
                        <a:pt x="397" y="126"/>
                      </a:lnTo>
                      <a:lnTo>
                        <a:pt x="395" y="122"/>
                      </a:lnTo>
                      <a:lnTo>
                        <a:pt x="390" y="117"/>
                      </a:lnTo>
                      <a:lnTo>
                        <a:pt x="385" y="111"/>
                      </a:lnTo>
                      <a:lnTo>
                        <a:pt x="379" y="103"/>
                      </a:lnTo>
                      <a:lnTo>
                        <a:pt x="373" y="96"/>
                      </a:lnTo>
                      <a:lnTo>
                        <a:pt x="364" y="90"/>
                      </a:lnTo>
                      <a:lnTo>
                        <a:pt x="356" y="84"/>
                      </a:lnTo>
                      <a:lnTo>
                        <a:pt x="356" y="83"/>
                      </a:lnTo>
                      <a:lnTo>
                        <a:pt x="354" y="81"/>
                      </a:lnTo>
                      <a:lnTo>
                        <a:pt x="352" y="78"/>
                      </a:lnTo>
                      <a:lnTo>
                        <a:pt x="347" y="74"/>
                      </a:lnTo>
                      <a:lnTo>
                        <a:pt x="342" y="71"/>
                      </a:lnTo>
                      <a:lnTo>
                        <a:pt x="336" y="67"/>
                      </a:lnTo>
                      <a:lnTo>
                        <a:pt x="329" y="63"/>
                      </a:lnTo>
                      <a:lnTo>
                        <a:pt x="320" y="61"/>
                      </a:lnTo>
                      <a:lnTo>
                        <a:pt x="320" y="60"/>
                      </a:lnTo>
                      <a:lnTo>
                        <a:pt x="318" y="59"/>
                      </a:lnTo>
                      <a:lnTo>
                        <a:pt x="315" y="57"/>
                      </a:lnTo>
                      <a:lnTo>
                        <a:pt x="312" y="54"/>
                      </a:lnTo>
                      <a:lnTo>
                        <a:pt x="305" y="52"/>
                      </a:lnTo>
                      <a:lnTo>
                        <a:pt x="298" y="50"/>
                      </a:lnTo>
                      <a:lnTo>
                        <a:pt x="289" y="48"/>
                      </a:lnTo>
                      <a:lnTo>
                        <a:pt x="277" y="47"/>
                      </a:lnTo>
                      <a:lnTo>
                        <a:pt x="275" y="46"/>
                      </a:lnTo>
                      <a:lnTo>
                        <a:pt x="271" y="41"/>
                      </a:lnTo>
                      <a:lnTo>
                        <a:pt x="265" y="36"/>
                      </a:lnTo>
                      <a:lnTo>
                        <a:pt x="256" y="30"/>
                      </a:lnTo>
                      <a:lnTo>
                        <a:pt x="248" y="22"/>
                      </a:lnTo>
                      <a:lnTo>
                        <a:pt x="238" y="16"/>
                      </a:lnTo>
                      <a:lnTo>
                        <a:pt x="231" y="10"/>
                      </a:lnTo>
                      <a:lnTo>
                        <a:pt x="225" y="5"/>
                      </a:lnTo>
                      <a:lnTo>
                        <a:pt x="219" y="1"/>
                      </a:lnTo>
                      <a:lnTo>
                        <a:pt x="213" y="0"/>
                      </a:lnTo>
                      <a:lnTo>
                        <a:pt x="207" y="1"/>
                      </a:lnTo>
                      <a:lnTo>
                        <a:pt x="199" y="5"/>
                      </a:lnTo>
                      <a:lnTo>
                        <a:pt x="192" y="8"/>
                      </a:lnTo>
                      <a:lnTo>
                        <a:pt x="185" y="12"/>
                      </a:lnTo>
                      <a:lnTo>
                        <a:pt x="177" y="15"/>
                      </a:lnTo>
                      <a:lnTo>
                        <a:pt x="170" y="17"/>
                      </a:lnTo>
                      <a:lnTo>
                        <a:pt x="168" y="15"/>
                      </a:lnTo>
                      <a:lnTo>
                        <a:pt x="162" y="12"/>
                      </a:lnTo>
                      <a:lnTo>
                        <a:pt x="153" y="8"/>
                      </a:lnTo>
                      <a:lnTo>
                        <a:pt x="144" y="5"/>
                      </a:lnTo>
                      <a:lnTo>
                        <a:pt x="143" y="6"/>
                      </a:lnTo>
                      <a:lnTo>
                        <a:pt x="141" y="10"/>
                      </a:lnTo>
                      <a:lnTo>
                        <a:pt x="136" y="15"/>
                      </a:lnTo>
                      <a:lnTo>
                        <a:pt x="130" y="21"/>
                      </a:lnTo>
                      <a:lnTo>
                        <a:pt x="124" y="29"/>
                      </a:lnTo>
                      <a:lnTo>
                        <a:pt x="115" y="36"/>
                      </a:lnTo>
                      <a:lnTo>
                        <a:pt x="106" y="43"/>
                      </a:lnTo>
                      <a:lnTo>
                        <a:pt x="97" y="50"/>
                      </a:lnTo>
                      <a:lnTo>
                        <a:pt x="98" y="50"/>
                      </a:lnTo>
                      <a:lnTo>
                        <a:pt x="101" y="52"/>
                      </a:lnTo>
                      <a:lnTo>
                        <a:pt x="106" y="53"/>
                      </a:lnTo>
                      <a:lnTo>
                        <a:pt x="113" y="54"/>
                      </a:lnTo>
                      <a:lnTo>
                        <a:pt x="121" y="55"/>
                      </a:lnTo>
                      <a:lnTo>
                        <a:pt x="129" y="55"/>
                      </a:lnTo>
                      <a:lnTo>
                        <a:pt x="138" y="53"/>
                      </a:lnTo>
                      <a:lnTo>
                        <a:pt x="146" y="50"/>
                      </a:lnTo>
                      <a:lnTo>
                        <a:pt x="149" y="69"/>
                      </a:lnTo>
                      <a:lnTo>
                        <a:pt x="148" y="70"/>
                      </a:lnTo>
                      <a:lnTo>
                        <a:pt x="145" y="73"/>
                      </a:lnTo>
                      <a:lnTo>
                        <a:pt x="140" y="78"/>
                      </a:lnTo>
                      <a:lnTo>
                        <a:pt x="133" y="84"/>
                      </a:lnTo>
                      <a:lnTo>
                        <a:pt x="127" y="91"/>
                      </a:lnTo>
                      <a:lnTo>
                        <a:pt x="121" y="99"/>
                      </a:lnTo>
                      <a:lnTo>
                        <a:pt x="115" y="106"/>
                      </a:lnTo>
                      <a:lnTo>
                        <a:pt x="111" y="114"/>
                      </a:lnTo>
                      <a:lnTo>
                        <a:pt x="110" y="115"/>
                      </a:lnTo>
                      <a:lnTo>
                        <a:pt x="108" y="117"/>
                      </a:lnTo>
                      <a:lnTo>
                        <a:pt x="104" y="121"/>
                      </a:lnTo>
                      <a:lnTo>
                        <a:pt x="99" y="126"/>
                      </a:lnTo>
                      <a:lnTo>
                        <a:pt x="93" y="133"/>
                      </a:lnTo>
                      <a:lnTo>
                        <a:pt x="88" y="138"/>
                      </a:lnTo>
                      <a:lnTo>
                        <a:pt x="84" y="144"/>
                      </a:lnTo>
                      <a:lnTo>
                        <a:pt x="80" y="150"/>
                      </a:lnTo>
                      <a:lnTo>
                        <a:pt x="76" y="155"/>
                      </a:lnTo>
                      <a:lnTo>
                        <a:pt x="68" y="160"/>
                      </a:lnTo>
                      <a:lnTo>
                        <a:pt x="59" y="165"/>
                      </a:lnTo>
                      <a:lnTo>
                        <a:pt x="47" y="172"/>
                      </a:lnTo>
                      <a:lnTo>
                        <a:pt x="36" y="179"/>
                      </a:lnTo>
                      <a:lnTo>
                        <a:pt x="23" y="186"/>
                      </a:lnTo>
                      <a:lnTo>
                        <a:pt x="12" y="196"/>
                      </a:lnTo>
                      <a:lnTo>
                        <a:pt x="0" y="205"/>
                      </a:lnTo>
                      <a:lnTo>
                        <a:pt x="0" y="207"/>
                      </a:lnTo>
                      <a:lnTo>
                        <a:pt x="1" y="213"/>
                      </a:lnTo>
                      <a:lnTo>
                        <a:pt x="4" y="220"/>
                      </a:lnTo>
                      <a:lnTo>
                        <a:pt x="11" y="226"/>
                      </a:lnTo>
                      <a:lnTo>
                        <a:pt x="13" y="237"/>
                      </a:lnTo>
                      <a:lnTo>
                        <a:pt x="19" y="245"/>
                      </a:lnTo>
                      <a:lnTo>
                        <a:pt x="30" y="250"/>
                      </a:lnTo>
                      <a:lnTo>
                        <a:pt x="44" y="254"/>
                      </a:lnTo>
                      <a:lnTo>
                        <a:pt x="59" y="254"/>
                      </a:lnTo>
                      <a:lnTo>
                        <a:pt x="75" y="253"/>
                      </a:lnTo>
                      <a:lnTo>
                        <a:pt x="87" y="250"/>
                      </a:lnTo>
                      <a:lnTo>
                        <a:pt x="98" y="246"/>
                      </a:lnTo>
                      <a:lnTo>
                        <a:pt x="100" y="247"/>
                      </a:lnTo>
                      <a:lnTo>
                        <a:pt x="105" y="249"/>
                      </a:lnTo>
                      <a:lnTo>
                        <a:pt x="113" y="251"/>
                      </a:lnTo>
                      <a:lnTo>
                        <a:pt x="124" y="251"/>
                      </a:lnTo>
                      <a:lnTo>
                        <a:pt x="123" y="253"/>
                      </a:lnTo>
                      <a:lnTo>
                        <a:pt x="119" y="255"/>
                      </a:lnTo>
                      <a:lnTo>
                        <a:pt x="113" y="257"/>
                      </a:lnTo>
                      <a:lnTo>
                        <a:pt x="107" y="261"/>
                      </a:lnTo>
                      <a:lnTo>
                        <a:pt x="101" y="265"/>
                      </a:lnTo>
                      <a:lnTo>
                        <a:pt x="94" y="270"/>
                      </a:lnTo>
                      <a:lnTo>
                        <a:pt x="88" y="276"/>
                      </a:lnTo>
                      <a:lnTo>
                        <a:pt x="84" y="281"/>
                      </a:lnTo>
                      <a:lnTo>
                        <a:pt x="83" y="282"/>
                      </a:lnTo>
                      <a:lnTo>
                        <a:pt x="81" y="284"/>
                      </a:lnTo>
                      <a:lnTo>
                        <a:pt x="77" y="287"/>
                      </a:lnTo>
                      <a:lnTo>
                        <a:pt x="71" y="292"/>
                      </a:lnTo>
                      <a:lnTo>
                        <a:pt x="66" y="298"/>
                      </a:lnTo>
                      <a:lnTo>
                        <a:pt x="61" y="304"/>
                      </a:lnTo>
                      <a:lnTo>
                        <a:pt x="57" y="310"/>
                      </a:lnTo>
                      <a:lnTo>
                        <a:pt x="53" y="317"/>
                      </a:lnTo>
                      <a:lnTo>
                        <a:pt x="62" y="317"/>
                      </a:lnTo>
                      <a:lnTo>
                        <a:pt x="59" y="321"/>
                      </a:lnTo>
                      <a:lnTo>
                        <a:pt x="51" y="330"/>
                      </a:lnTo>
                      <a:lnTo>
                        <a:pt x="45" y="345"/>
                      </a:lnTo>
                      <a:lnTo>
                        <a:pt x="44" y="361"/>
                      </a:lnTo>
                      <a:lnTo>
                        <a:pt x="56" y="361"/>
                      </a:lnTo>
                      <a:lnTo>
                        <a:pt x="56" y="379"/>
                      </a:lnTo>
                      <a:lnTo>
                        <a:pt x="62" y="374"/>
                      </a:lnTo>
                      <a:lnTo>
                        <a:pt x="61" y="380"/>
                      </a:lnTo>
                      <a:lnTo>
                        <a:pt x="58" y="393"/>
                      </a:lnTo>
                      <a:lnTo>
                        <a:pt x="57" y="411"/>
                      </a:lnTo>
                      <a:lnTo>
                        <a:pt x="59" y="428"/>
                      </a:lnTo>
                      <a:lnTo>
                        <a:pt x="65" y="428"/>
                      </a:lnTo>
                      <a:lnTo>
                        <a:pt x="65" y="431"/>
                      </a:lnTo>
                      <a:lnTo>
                        <a:pt x="65" y="439"/>
                      </a:lnTo>
                      <a:lnTo>
                        <a:pt x="67" y="453"/>
                      </a:lnTo>
                      <a:lnTo>
                        <a:pt x="71" y="468"/>
                      </a:lnTo>
                      <a:lnTo>
                        <a:pt x="82" y="462"/>
                      </a:lnTo>
                      <a:lnTo>
                        <a:pt x="84" y="510"/>
                      </a:lnTo>
                      <a:lnTo>
                        <a:pt x="93" y="525"/>
                      </a:lnTo>
                      <a:lnTo>
                        <a:pt x="94" y="529"/>
                      </a:lnTo>
                      <a:lnTo>
                        <a:pt x="96" y="538"/>
                      </a:lnTo>
                      <a:lnTo>
                        <a:pt x="99" y="552"/>
                      </a:lnTo>
                      <a:lnTo>
                        <a:pt x="104" y="564"/>
                      </a:lnTo>
                      <a:lnTo>
                        <a:pt x="111" y="562"/>
                      </a:lnTo>
                      <a:lnTo>
                        <a:pt x="112" y="567"/>
                      </a:lnTo>
                      <a:lnTo>
                        <a:pt x="117" y="576"/>
                      </a:lnTo>
                      <a:lnTo>
                        <a:pt x="123" y="587"/>
                      </a:lnTo>
                      <a:lnTo>
                        <a:pt x="131" y="593"/>
                      </a:lnTo>
                      <a:lnTo>
                        <a:pt x="142" y="616"/>
                      </a:lnTo>
                      <a:lnTo>
                        <a:pt x="151" y="610"/>
                      </a:lnTo>
                      <a:lnTo>
                        <a:pt x="152" y="611"/>
                      </a:lnTo>
                      <a:lnTo>
                        <a:pt x="154" y="615"/>
                      </a:lnTo>
                      <a:lnTo>
                        <a:pt x="157" y="620"/>
                      </a:lnTo>
                      <a:lnTo>
                        <a:pt x="162" y="626"/>
                      </a:lnTo>
                      <a:lnTo>
                        <a:pt x="167" y="633"/>
                      </a:lnTo>
                      <a:lnTo>
                        <a:pt x="172" y="639"/>
                      </a:lnTo>
                      <a:lnTo>
                        <a:pt x="177" y="644"/>
                      </a:lnTo>
                      <a:lnTo>
                        <a:pt x="183" y="647"/>
                      </a:lnTo>
                      <a:lnTo>
                        <a:pt x="184" y="653"/>
                      </a:lnTo>
                      <a:lnTo>
                        <a:pt x="189" y="664"/>
                      </a:lnTo>
                      <a:lnTo>
                        <a:pt x="196" y="679"/>
                      </a:lnTo>
                      <a:lnTo>
                        <a:pt x="207" y="693"/>
                      </a:lnTo>
                      <a:lnTo>
                        <a:pt x="211" y="681"/>
                      </a:lnTo>
                      <a:lnTo>
                        <a:pt x="212" y="685"/>
                      </a:lnTo>
                      <a:lnTo>
                        <a:pt x="217" y="695"/>
                      </a:lnTo>
                      <a:lnTo>
                        <a:pt x="227" y="707"/>
                      </a:lnTo>
                      <a:lnTo>
                        <a:pt x="241" y="720"/>
                      </a:lnTo>
                      <a:lnTo>
                        <a:pt x="244" y="723"/>
                      </a:lnTo>
                      <a:lnTo>
                        <a:pt x="250" y="730"/>
                      </a:lnTo>
                      <a:lnTo>
                        <a:pt x="258" y="740"/>
                      </a:lnTo>
                      <a:lnTo>
                        <a:pt x="270" y="746"/>
                      </a:lnTo>
                      <a:lnTo>
                        <a:pt x="271" y="747"/>
                      </a:lnTo>
                      <a:lnTo>
                        <a:pt x="272" y="749"/>
                      </a:lnTo>
                      <a:lnTo>
                        <a:pt x="275" y="754"/>
                      </a:lnTo>
                      <a:lnTo>
                        <a:pt x="280" y="759"/>
                      </a:lnTo>
                      <a:lnTo>
                        <a:pt x="285" y="764"/>
                      </a:lnTo>
                      <a:lnTo>
                        <a:pt x="293" y="770"/>
                      </a:lnTo>
                      <a:lnTo>
                        <a:pt x="300" y="777"/>
                      </a:lnTo>
                      <a:lnTo>
                        <a:pt x="310" y="782"/>
                      </a:lnTo>
                      <a:lnTo>
                        <a:pt x="310" y="790"/>
                      </a:lnTo>
                      <a:lnTo>
                        <a:pt x="309" y="812"/>
                      </a:lnTo>
                      <a:lnTo>
                        <a:pt x="310" y="844"/>
                      </a:lnTo>
                      <a:lnTo>
                        <a:pt x="314" y="878"/>
                      </a:lnTo>
                      <a:lnTo>
                        <a:pt x="313" y="882"/>
                      </a:lnTo>
                      <a:lnTo>
                        <a:pt x="311" y="891"/>
                      </a:lnTo>
                      <a:lnTo>
                        <a:pt x="308" y="906"/>
                      </a:lnTo>
                      <a:lnTo>
                        <a:pt x="306" y="923"/>
                      </a:lnTo>
                      <a:lnTo>
                        <a:pt x="305" y="923"/>
                      </a:lnTo>
                      <a:lnTo>
                        <a:pt x="301" y="923"/>
                      </a:lnTo>
                      <a:lnTo>
                        <a:pt x="295" y="925"/>
                      </a:lnTo>
                      <a:lnTo>
                        <a:pt x="288" y="928"/>
                      </a:lnTo>
                      <a:lnTo>
                        <a:pt x="279" y="934"/>
                      </a:lnTo>
                      <a:lnTo>
                        <a:pt x="271" y="943"/>
                      </a:lnTo>
                      <a:lnTo>
                        <a:pt x="262" y="956"/>
                      </a:lnTo>
                      <a:lnTo>
                        <a:pt x="256" y="974"/>
                      </a:lnTo>
                      <a:lnTo>
                        <a:pt x="258" y="975"/>
                      </a:lnTo>
                      <a:lnTo>
                        <a:pt x="263" y="976"/>
                      </a:lnTo>
                      <a:lnTo>
                        <a:pt x="271" y="976"/>
                      </a:lnTo>
                      <a:lnTo>
                        <a:pt x="277" y="971"/>
                      </a:lnTo>
                      <a:lnTo>
                        <a:pt x="278" y="973"/>
                      </a:lnTo>
                      <a:lnTo>
                        <a:pt x="283" y="976"/>
                      </a:lnTo>
                      <a:lnTo>
                        <a:pt x="291" y="978"/>
                      </a:lnTo>
                      <a:lnTo>
                        <a:pt x="300" y="978"/>
                      </a:lnTo>
                      <a:lnTo>
                        <a:pt x="299" y="980"/>
                      </a:lnTo>
                      <a:lnTo>
                        <a:pt x="295" y="987"/>
                      </a:lnTo>
                      <a:lnTo>
                        <a:pt x="292" y="997"/>
                      </a:lnTo>
                      <a:lnTo>
                        <a:pt x="290" y="1009"/>
                      </a:lnTo>
                      <a:lnTo>
                        <a:pt x="297" y="1020"/>
                      </a:lnTo>
                      <a:lnTo>
                        <a:pt x="311" y="1018"/>
                      </a:lnTo>
                      <a:lnTo>
                        <a:pt x="312" y="1019"/>
                      </a:lnTo>
                      <a:lnTo>
                        <a:pt x="316" y="1020"/>
                      </a:lnTo>
                      <a:lnTo>
                        <a:pt x="322" y="1022"/>
                      </a:lnTo>
                      <a:lnTo>
                        <a:pt x="331" y="1024"/>
                      </a:lnTo>
                      <a:lnTo>
                        <a:pt x="333" y="1021"/>
                      </a:lnTo>
                      <a:lnTo>
                        <a:pt x="340" y="1017"/>
                      </a:lnTo>
                      <a:lnTo>
                        <a:pt x="350" y="1011"/>
                      </a:lnTo>
                      <a:lnTo>
                        <a:pt x="361" y="1003"/>
                      </a:lnTo>
                      <a:lnTo>
                        <a:pt x="374" y="992"/>
                      </a:lnTo>
                      <a:lnTo>
                        <a:pt x="385" y="982"/>
                      </a:lnTo>
                      <a:lnTo>
                        <a:pt x="396" y="971"/>
                      </a:lnTo>
                      <a:lnTo>
                        <a:pt x="403" y="961"/>
                      </a:lnTo>
                      <a:lnTo>
                        <a:pt x="409" y="967"/>
                      </a:lnTo>
                      <a:lnTo>
                        <a:pt x="425" y="941"/>
                      </a:lnTo>
                      <a:lnTo>
                        <a:pt x="439" y="950"/>
                      </a:lnTo>
                      <a:lnTo>
                        <a:pt x="442" y="946"/>
                      </a:lnTo>
                      <a:lnTo>
                        <a:pt x="448" y="933"/>
                      </a:lnTo>
                      <a:lnTo>
                        <a:pt x="455" y="914"/>
                      </a:lnTo>
                      <a:lnTo>
                        <a:pt x="458" y="891"/>
                      </a:lnTo>
                      <a:lnTo>
                        <a:pt x="469" y="895"/>
                      </a:lnTo>
                      <a:lnTo>
                        <a:pt x="470" y="891"/>
                      </a:lnTo>
                      <a:lnTo>
                        <a:pt x="473" y="881"/>
                      </a:lnTo>
                      <a:lnTo>
                        <a:pt x="475" y="866"/>
                      </a:lnTo>
                      <a:lnTo>
                        <a:pt x="476" y="850"/>
                      </a:lnTo>
                      <a:lnTo>
                        <a:pt x="493" y="854"/>
                      </a:lnTo>
                      <a:lnTo>
                        <a:pt x="495" y="849"/>
                      </a:lnTo>
                      <a:lnTo>
                        <a:pt x="500" y="834"/>
                      </a:lnTo>
                      <a:lnTo>
                        <a:pt x="502" y="818"/>
                      </a:lnTo>
                      <a:lnTo>
                        <a:pt x="501" y="802"/>
                      </a:lnTo>
                      <a:lnTo>
                        <a:pt x="514" y="806"/>
                      </a:lnTo>
                      <a:lnTo>
                        <a:pt x="510" y="771"/>
                      </a:lnTo>
                      <a:lnTo>
                        <a:pt x="501" y="740"/>
                      </a:lnTo>
                      <a:lnTo>
                        <a:pt x="488" y="714"/>
                      </a:lnTo>
                      <a:lnTo>
                        <a:pt x="470" y="691"/>
                      </a:lnTo>
                      <a:lnTo>
                        <a:pt x="449" y="674"/>
                      </a:lnTo>
                      <a:lnTo>
                        <a:pt x="424" y="662"/>
                      </a:lnTo>
                      <a:lnTo>
                        <a:pt x="395" y="658"/>
                      </a:lnTo>
                      <a:lnTo>
                        <a:pt x="362" y="660"/>
                      </a:lnTo>
                      <a:lnTo>
                        <a:pt x="354" y="641"/>
                      </a:lnTo>
                      <a:lnTo>
                        <a:pt x="346" y="617"/>
                      </a:lnTo>
                      <a:lnTo>
                        <a:pt x="341" y="589"/>
                      </a:lnTo>
                      <a:lnTo>
                        <a:pt x="339" y="558"/>
                      </a:lnTo>
                      <a:lnTo>
                        <a:pt x="340" y="528"/>
                      </a:lnTo>
                      <a:lnTo>
                        <a:pt x="346" y="499"/>
                      </a:lnTo>
                      <a:lnTo>
                        <a:pt x="357" y="475"/>
                      </a:lnTo>
                      <a:lnTo>
                        <a:pt x="375" y="457"/>
                      </a:lnTo>
                      <a:lnTo>
                        <a:pt x="409" y="412"/>
                      </a:lnTo>
                      <a:lnTo>
                        <a:pt x="433" y="370"/>
                      </a:lnTo>
                      <a:lnTo>
                        <a:pt x="449" y="331"/>
                      </a:lnTo>
                      <a:lnTo>
                        <a:pt x="458" y="296"/>
                      </a:lnTo>
                      <a:lnTo>
                        <a:pt x="460" y="264"/>
                      </a:lnTo>
                      <a:lnTo>
                        <a:pt x="460" y="238"/>
                      </a:lnTo>
                      <a:lnTo>
                        <a:pt x="457" y="217"/>
                      </a:lnTo>
                      <a:lnTo>
                        <a:pt x="452" y="203"/>
                      </a:lnTo>
                      <a:close/>
                    </a:path>
                  </a:pathLst>
                </a:custGeom>
                <a:solidFill>
                  <a:srgbClr val="000000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6137" name="Freeform 297"/>
                <p:cNvSpPr>
                  <a:spLocks/>
                </p:cNvSpPr>
                <p:nvPr/>
              </p:nvSpPr>
              <p:spPr bwMode="auto">
                <a:xfrm>
                  <a:off x="929" y="2614"/>
                  <a:ext cx="333" cy="284"/>
                </a:xfrm>
                <a:custGeom>
                  <a:avLst/>
                  <a:gdLst/>
                  <a:ahLst/>
                  <a:cxnLst>
                    <a:cxn ang="0">
                      <a:pos x="0" y="355"/>
                    </a:cxn>
                    <a:cxn ang="0">
                      <a:pos x="56" y="455"/>
                    </a:cxn>
                    <a:cxn ang="0">
                      <a:pos x="162" y="537"/>
                    </a:cxn>
                    <a:cxn ang="0">
                      <a:pos x="187" y="564"/>
                    </a:cxn>
                    <a:cxn ang="0">
                      <a:pos x="255" y="523"/>
                    </a:cxn>
                    <a:cxn ang="0">
                      <a:pos x="310" y="503"/>
                    </a:cxn>
                    <a:cxn ang="0">
                      <a:pos x="333" y="501"/>
                    </a:cxn>
                    <a:cxn ang="0">
                      <a:pos x="357" y="492"/>
                    </a:cxn>
                    <a:cxn ang="0">
                      <a:pos x="409" y="477"/>
                    </a:cxn>
                    <a:cxn ang="0">
                      <a:pos x="432" y="520"/>
                    </a:cxn>
                    <a:cxn ang="0">
                      <a:pos x="467" y="534"/>
                    </a:cxn>
                    <a:cxn ang="0">
                      <a:pos x="494" y="561"/>
                    </a:cxn>
                    <a:cxn ang="0">
                      <a:pos x="515" y="565"/>
                    </a:cxn>
                    <a:cxn ang="0">
                      <a:pos x="546" y="586"/>
                    </a:cxn>
                    <a:cxn ang="0">
                      <a:pos x="570" y="633"/>
                    </a:cxn>
                    <a:cxn ang="0">
                      <a:pos x="577" y="687"/>
                    </a:cxn>
                    <a:cxn ang="0">
                      <a:pos x="523" y="729"/>
                    </a:cxn>
                    <a:cxn ang="0">
                      <a:pos x="521" y="771"/>
                    </a:cxn>
                    <a:cxn ang="0">
                      <a:pos x="559" y="769"/>
                    </a:cxn>
                    <a:cxn ang="0">
                      <a:pos x="579" y="755"/>
                    </a:cxn>
                    <a:cxn ang="0">
                      <a:pos x="607" y="726"/>
                    </a:cxn>
                    <a:cxn ang="0">
                      <a:pos x="640" y="638"/>
                    </a:cxn>
                    <a:cxn ang="0">
                      <a:pos x="697" y="781"/>
                    </a:cxn>
                    <a:cxn ang="0">
                      <a:pos x="673" y="811"/>
                    </a:cxn>
                    <a:cxn ang="0">
                      <a:pos x="666" y="850"/>
                    </a:cxn>
                    <a:cxn ang="0">
                      <a:pos x="680" y="850"/>
                    </a:cxn>
                    <a:cxn ang="0">
                      <a:pos x="703" y="839"/>
                    </a:cxn>
                    <a:cxn ang="0">
                      <a:pos x="724" y="833"/>
                    </a:cxn>
                    <a:cxn ang="0">
                      <a:pos x="760" y="785"/>
                    </a:cxn>
                    <a:cxn ang="0">
                      <a:pos x="770" y="629"/>
                    </a:cxn>
                    <a:cxn ang="0">
                      <a:pos x="833" y="649"/>
                    </a:cxn>
                    <a:cxn ang="0">
                      <a:pos x="903" y="637"/>
                    </a:cxn>
                    <a:cxn ang="0">
                      <a:pos x="948" y="621"/>
                    </a:cxn>
                    <a:cxn ang="0">
                      <a:pos x="977" y="600"/>
                    </a:cxn>
                    <a:cxn ang="0">
                      <a:pos x="953" y="599"/>
                    </a:cxn>
                    <a:cxn ang="0">
                      <a:pos x="973" y="573"/>
                    </a:cxn>
                    <a:cxn ang="0">
                      <a:pos x="991" y="527"/>
                    </a:cxn>
                    <a:cxn ang="0">
                      <a:pos x="974" y="506"/>
                    </a:cxn>
                    <a:cxn ang="0">
                      <a:pos x="964" y="486"/>
                    </a:cxn>
                    <a:cxn ang="0">
                      <a:pos x="946" y="504"/>
                    </a:cxn>
                    <a:cxn ang="0">
                      <a:pos x="871" y="478"/>
                    </a:cxn>
                    <a:cxn ang="0">
                      <a:pos x="853" y="361"/>
                    </a:cxn>
                    <a:cxn ang="0">
                      <a:pos x="829" y="236"/>
                    </a:cxn>
                    <a:cxn ang="0">
                      <a:pos x="774" y="181"/>
                    </a:cxn>
                    <a:cxn ang="0">
                      <a:pos x="727" y="147"/>
                    </a:cxn>
                    <a:cxn ang="0">
                      <a:pos x="668" y="118"/>
                    </a:cxn>
                    <a:cxn ang="0">
                      <a:pos x="645" y="110"/>
                    </a:cxn>
                    <a:cxn ang="0">
                      <a:pos x="589" y="100"/>
                    </a:cxn>
                    <a:cxn ang="0">
                      <a:pos x="498" y="97"/>
                    </a:cxn>
                    <a:cxn ang="0">
                      <a:pos x="402" y="95"/>
                    </a:cxn>
                    <a:cxn ang="0">
                      <a:pos x="322" y="97"/>
                    </a:cxn>
                    <a:cxn ang="0">
                      <a:pos x="222" y="86"/>
                    </a:cxn>
                    <a:cxn ang="0">
                      <a:pos x="151" y="47"/>
                    </a:cxn>
                    <a:cxn ang="0">
                      <a:pos x="118" y="14"/>
                    </a:cxn>
                    <a:cxn ang="0">
                      <a:pos x="94" y="167"/>
                    </a:cxn>
                  </a:cxnLst>
                  <a:rect l="0" t="0" r="r" b="b"/>
                  <a:pathLst>
                    <a:path w="998" h="850">
                      <a:moveTo>
                        <a:pt x="36" y="254"/>
                      </a:moveTo>
                      <a:lnTo>
                        <a:pt x="18" y="272"/>
                      </a:lnTo>
                      <a:lnTo>
                        <a:pt x="7" y="296"/>
                      </a:lnTo>
                      <a:lnTo>
                        <a:pt x="1" y="325"/>
                      </a:lnTo>
                      <a:lnTo>
                        <a:pt x="0" y="355"/>
                      </a:lnTo>
                      <a:lnTo>
                        <a:pt x="2" y="386"/>
                      </a:lnTo>
                      <a:lnTo>
                        <a:pt x="7" y="414"/>
                      </a:lnTo>
                      <a:lnTo>
                        <a:pt x="15" y="438"/>
                      </a:lnTo>
                      <a:lnTo>
                        <a:pt x="23" y="457"/>
                      </a:lnTo>
                      <a:lnTo>
                        <a:pt x="56" y="455"/>
                      </a:lnTo>
                      <a:lnTo>
                        <a:pt x="85" y="459"/>
                      </a:lnTo>
                      <a:lnTo>
                        <a:pt x="110" y="471"/>
                      </a:lnTo>
                      <a:lnTo>
                        <a:pt x="131" y="488"/>
                      </a:lnTo>
                      <a:lnTo>
                        <a:pt x="149" y="511"/>
                      </a:lnTo>
                      <a:lnTo>
                        <a:pt x="162" y="537"/>
                      </a:lnTo>
                      <a:lnTo>
                        <a:pt x="171" y="568"/>
                      </a:lnTo>
                      <a:lnTo>
                        <a:pt x="175" y="603"/>
                      </a:lnTo>
                      <a:lnTo>
                        <a:pt x="177" y="597"/>
                      </a:lnTo>
                      <a:lnTo>
                        <a:pt x="182" y="583"/>
                      </a:lnTo>
                      <a:lnTo>
                        <a:pt x="187" y="564"/>
                      </a:lnTo>
                      <a:lnTo>
                        <a:pt x="188" y="547"/>
                      </a:lnTo>
                      <a:lnTo>
                        <a:pt x="199" y="550"/>
                      </a:lnTo>
                      <a:lnTo>
                        <a:pt x="203" y="536"/>
                      </a:lnTo>
                      <a:lnTo>
                        <a:pt x="233" y="551"/>
                      </a:lnTo>
                      <a:lnTo>
                        <a:pt x="255" y="523"/>
                      </a:lnTo>
                      <a:lnTo>
                        <a:pt x="266" y="531"/>
                      </a:lnTo>
                      <a:lnTo>
                        <a:pt x="282" y="513"/>
                      </a:lnTo>
                      <a:lnTo>
                        <a:pt x="298" y="519"/>
                      </a:lnTo>
                      <a:lnTo>
                        <a:pt x="309" y="502"/>
                      </a:lnTo>
                      <a:lnTo>
                        <a:pt x="310" y="503"/>
                      </a:lnTo>
                      <a:lnTo>
                        <a:pt x="313" y="504"/>
                      </a:lnTo>
                      <a:lnTo>
                        <a:pt x="318" y="504"/>
                      </a:lnTo>
                      <a:lnTo>
                        <a:pt x="326" y="503"/>
                      </a:lnTo>
                      <a:lnTo>
                        <a:pt x="328" y="503"/>
                      </a:lnTo>
                      <a:lnTo>
                        <a:pt x="333" y="501"/>
                      </a:lnTo>
                      <a:lnTo>
                        <a:pt x="337" y="498"/>
                      </a:lnTo>
                      <a:lnTo>
                        <a:pt x="341" y="492"/>
                      </a:lnTo>
                      <a:lnTo>
                        <a:pt x="343" y="492"/>
                      </a:lnTo>
                      <a:lnTo>
                        <a:pt x="348" y="492"/>
                      </a:lnTo>
                      <a:lnTo>
                        <a:pt x="357" y="492"/>
                      </a:lnTo>
                      <a:lnTo>
                        <a:pt x="367" y="491"/>
                      </a:lnTo>
                      <a:lnTo>
                        <a:pt x="379" y="490"/>
                      </a:lnTo>
                      <a:lnTo>
                        <a:pt x="389" y="486"/>
                      </a:lnTo>
                      <a:lnTo>
                        <a:pt x="400" y="482"/>
                      </a:lnTo>
                      <a:lnTo>
                        <a:pt x="409" y="477"/>
                      </a:lnTo>
                      <a:lnTo>
                        <a:pt x="410" y="479"/>
                      </a:lnTo>
                      <a:lnTo>
                        <a:pt x="413" y="486"/>
                      </a:lnTo>
                      <a:lnTo>
                        <a:pt x="418" y="496"/>
                      </a:lnTo>
                      <a:lnTo>
                        <a:pt x="424" y="508"/>
                      </a:lnTo>
                      <a:lnTo>
                        <a:pt x="432" y="520"/>
                      </a:lnTo>
                      <a:lnTo>
                        <a:pt x="441" y="533"/>
                      </a:lnTo>
                      <a:lnTo>
                        <a:pt x="450" y="543"/>
                      </a:lnTo>
                      <a:lnTo>
                        <a:pt x="461" y="552"/>
                      </a:lnTo>
                      <a:lnTo>
                        <a:pt x="466" y="533"/>
                      </a:lnTo>
                      <a:lnTo>
                        <a:pt x="467" y="534"/>
                      </a:lnTo>
                      <a:lnTo>
                        <a:pt x="470" y="538"/>
                      </a:lnTo>
                      <a:lnTo>
                        <a:pt x="474" y="542"/>
                      </a:lnTo>
                      <a:lnTo>
                        <a:pt x="481" y="548"/>
                      </a:lnTo>
                      <a:lnTo>
                        <a:pt x="487" y="555"/>
                      </a:lnTo>
                      <a:lnTo>
                        <a:pt x="494" y="561"/>
                      </a:lnTo>
                      <a:lnTo>
                        <a:pt x="502" y="567"/>
                      </a:lnTo>
                      <a:lnTo>
                        <a:pt x="509" y="572"/>
                      </a:lnTo>
                      <a:lnTo>
                        <a:pt x="512" y="562"/>
                      </a:lnTo>
                      <a:lnTo>
                        <a:pt x="513" y="563"/>
                      </a:lnTo>
                      <a:lnTo>
                        <a:pt x="515" y="565"/>
                      </a:lnTo>
                      <a:lnTo>
                        <a:pt x="519" y="569"/>
                      </a:lnTo>
                      <a:lnTo>
                        <a:pt x="525" y="574"/>
                      </a:lnTo>
                      <a:lnTo>
                        <a:pt x="531" y="579"/>
                      </a:lnTo>
                      <a:lnTo>
                        <a:pt x="538" y="583"/>
                      </a:lnTo>
                      <a:lnTo>
                        <a:pt x="546" y="586"/>
                      </a:lnTo>
                      <a:lnTo>
                        <a:pt x="553" y="588"/>
                      </a:lnTo>
                      <a:lnTo>
                        <a:pt x="557" y="622"/>
                      </a:lnTo>
                      <a:lnTo>
                        <a:pt x="564" y="617"/>
                      </a:lnTo>
                      <a:lnTo>
                        <a:pt x="566" y="622"/>
                      </a:lnTo>
                      <a:lnTo>
                        <a:pt x="570" y="633"/>
                      </a:lnTo>
                      <a:lnTo>
                        <a:pt x="576" y="647"/>
                      </a:lnTo>
                      <a:lnTo>
                        <a:pt x="585" y="659"/>
                      </a:lnTo>
                      <a:lnTo>
                        <a:pt x="583" y="681"/>
                      </a:lnTo>
                      <a:lnTo>
                        <a:pt x="581" y="683"/>
                      </a:lnTo>
                      <a:lnTo>
                        <a:pt x="577" y="687"/>
                      </a:lnTo>
                      <a:lnTo>
                        <a:pt x="569" y="693"/>
                      </a:lnTo>
                      <a:lnTo>
                        <a:pt x="559" y="702"/>
                      </a:lnTo>
                      <a:lnTo>
                        <a:pt x="548" y="711"/>
                      </a:lnTo>
                      <a:lnTo>
                        <a:pt x="535" y="721"/>
                      </a:lnTo>
                      <a:lnTo>
                        <a:pt x="523" y="729"/>
                      </a:lnTo>
                      <a:lnTo>
                        <a:pt x="509" y="737"/>
                      </a:lnTo>
                      <a:lnTo>
                        <a:pt x="509" y="764"/>
                      </a:lnTo>
                      <a:lnTo>
                        <a:pt x="515" y="767"/>
                      </a:lnTo>
                      <a:lnTo>
                        <a:pt x="516" y="768"/>
                      </a:lnTo>
                      <a:lnTo>
                        <a:pt x="521" y="771"/>
                      </a:lnTo>
                      <a:lnTo>
                        <a:pt x="527" y="773"/>
                      </a:lnTo>
                      <a:lnTo>
                        <a:pt x="535" y="771"/>
                      </a:lnTo>
                      <a:lnTo>
                        <a:pt x="546" y="764"/>
                      </a:lnTo>
                      <a:lnTo>
                        <a:pt x="547" y="769"/>
                      </a:lnTo>
                      <a:lnTo>
                        <a:pt x="559" y="769"/>
                      </a:lnTo>
                      <a:lnTo>
                        <a:pt x="560" y="769"/>
                      </a:lnTo>
                      <a:lnTo>
                        <a:pt x="564" y="767"/>
                      </a:lnTo>
                      <a:lnTo>
                        <a:pt x="568" y="764"/>
                      </a:lnTo>
                      <a:lnTo>
                        <a:pt x="573" y="761"/>
                      </a:lnTo>
                      <a:lnTo>
                        <a:pt x="579" y="755"/>
                      </a:lnTo>
                      <a:lnTo>
                        <a:pt x="586" y="749"/>
                      </a:lnTo>
                      <a:lnTo>
                        <a:pt x="592" y="741"/>
                      </a:lnTo>
                      <a:lnTo>
                        <a:pt x="598" y="731"/>
                      </a:lnTo>
                      <a:lnTo>
                        <a:pt x="602" y="731"/>
                      </a:lnTo>
                      <a:lnTo>
                        <a:pt x="607" y="726"/>
                      </a:lnTo>
                      <a:lnTo>
                        <a:pt x="616" y="713"/>
                      </a:lnTo>
                      <a:lnTo>
                        <a:pt x="627" y="697"/>
                      </a:lnTo>
                      <a:lnTo>
                        <a:pt x="633" y="678"/>
                      </a:lnTo>
                      <a:lnTo>
                        <a:pt x="639" y="675"/>
                      </a:lnTo>
                      <a:lnTo>
                        <a:pt x="640" y="638"/>
                      </a:lnTo>
                      <a:lnTo>
                        <a:pt x="657" y="643"/>
                      </a:lnTo>
                      <a:lnTo>
                        <a:pt x="697" y="688"/>
                      </a:lnTo>
                      <a:lnTo>
                        <a:pt x="704" y="723"/>
                      </a:lnTo>
                      <a:lnTo>
                        <a:pt x="698" y="780"/>
                      </a:lnTo>
                      <a:lnTo>
                        <a:pt x="697" y="781"/>
                      </a:lnTo>
                      <a:lnTo>
                        <a:pt x="695" y="785"/>
                      </a:lnTo>
                      <a:lnTo>
                        <a:pt x="692" y="790"/>
                      </a:lnTo>
                      <a:lnTo>
                        <a:pt x="686" y="796"/>
                      </a:lnTo>
                      <a:lnTo>
                        <a:pt x="680" y="804"/>
                      </a:lnTo>
                      <a:lnTo>
                        <a:pt x="673" y="811"/>
                      </a:lnTo>
                      <a:lnTo>
                        <a:pt x="665" y="817"/>
                      </a:lnTo>
                      <a:lnTo>
                        <a:pt x="656" y="824"/>
                      </a:lnTo>
                      <a:lnTo>
                        <a:pt x="654" y="840"/>
                      </a:lnTo>
                      <a:lnTo>
                        <a:pt x="660" y="842"/>
                      </a:lnTo>
                      <a:lnTo>
                        <a:pt x="666" y="850"/>
                      </a:lnTo>
                      <a:lnTo>
                        <a:pt x="667" y="850"/>
                      </a:lnTo>
                      <a:lnTo>
                        <a:pt x="668" y="850"/>
                      </a:lnTo>
                      <a:lnTo>
                        <a:pt x="672" y="850"/>
                      </a:lnTo>
                      <a:lnTo>
                        <a:pt x="676" y="850"/>
                      </a:lnTo>
                      <a:lnTo>
                        <a:pt x="680" y="850"/>
                      </a:lnTo>
                      <a:lnTo>
                        <a:pt x="685" y="850"/>
                      </a:lnTo>
                      <a:lnTo>
                        <a:pt x="692" y="849"/>
                      </a:lnTo>
                      <a:lnTo>
                        <a:pt x="698" y="848"/>
                      </a:lnTo>
                      <a:lnTo>
                        <a:pt x="702" y="839"/>
                      </a:lnTo>
                      <a:lnTo>
                        <a:pt x="703" y="839"/>
                      </a:lnTo>
                      <a:lnTo>
                        <a:pt x="707" y="840"/>
                      </a:lnTo>
                      <a:lnTo>
                        <a:pt x="712" y="840"/>
                      </a:lnTo>
                      <a:lnTo>
                        <a:pt x="718" y="839"/>
                      </a:lnTo>
                      <a:lnTo>
                        <a:pt x="720" y="837"/>
                      </a:lnTo>
                      <a:lnTo>
                        <a:pt x="724" y="833"/>
                      </a:lnTo>
                      <a:lnTo>
                        <a:pt x="730" y="826"/>
                      </a:lnTo>
                      <a:lnTo>
                        <a:pt x="738" y="816"/>
                      </a:lnTo>
                      <a:lnTo>
                        <a:pt x="746" y="806"/>
                      </a:lnTo>
                      <a:lnTo>
                        <a:pt x="753" y="795"/>
                      </a:lnTo>
                      <a:lnTo>
                        <a:pt x="760" y="785"/>
                      </a:lnTo>
                      <a:lnTo>
                        <a:pt x="764" y="775"/>
                      </a:lnTo>
                      <a:lnTo>
                        <a:pt x="760" y="741"/>
                      </a:lnTo>
                      <a:lnTo>
                        <a:pt x="785" y="675"/>
                      </a:lnTo>
                      <a:lnTo>
                        <a:pt x="787" y="654"/>
                      </a:lnTo>
                      <a:lnTo>
                        <a:pt x="770" y="629"/>
                      </a:lnTo>
                      <a:lnTo>
                        <a:pt x="787" y="634"/>
                      </a:lnTo>
                      <a:lnTo>
                        <a:pt x="790" y="636"/>
                      </a:lnTo>
                      <a:lnTo>
                        <a:pt x="801" y="640"/>
                      </a:lnTo>
                      <a:lnTo>
                        <a:pt x="815" y="645"/>
                      </a:lnTo>
                      <a:lnTo>
                        <a:pt x="833" y="649"/>
                      </a:lnTo>
                      <a:lnTo>
                        <a:pt x="853" y="654"/>
                      </a:lnTo>
                      <a:lnTo>
                        <a:pt x="875" y="654"/>
                      </a:lnTo>
                      <a:lnTo>
                        <a:pt x="896" y="650"/>
                      </a:lnTo>
                      <a:lnTo>
                        <a:pt x="916" y="641"/>
                      </a:lnTo>
                      <a:lnTo>
                        <a:pt x="903" y="637"/>
                      </a:lnTo>
                      <a:lnTo>
                        <a:pt x="905" y="636"/>
                      </a:lnTo>
                      <a:lnTo>
                        <a:pt x="912" y="634"/>
                      </a:lnTo>
                      <a:lnTo>
                        <a:pt x="922" y="630"/>
                      </a:lnTo>
                      <a:lnTo>
                        <a:pt x="935" y="626"/>
                      </a:lnTo>
                      <a:lnTo>
                        <a:pt x="948" y="621"/>
                      </a:lnTo>
                      <a:lnTo>
                        <a:pt x="960" y="615"/>
                      </a:lnTo>
                      <a:lnTo>
                        <a:pt x="972" y="607"/>
                      </a:lnTo>
                      <a:lnTo>
                        <a:pt x="980" y="599"/>
                      </a:lnTo>
                      <a:lnTo>
                        <a:pt x="979" y="599"/>
                      </a:lnTo>
                      <a:lnTo>
                        <a:pt x="977" y="600"/>
                      </a:lnTo>
                      <a:lnTo>
                        <a:pt x="974" y="600"/>
                      </a:lnTo>
                      <a:lnTo>
                        <a:pt x="970" y="600"/>
                      </a:lnTo>
                      <a:lnTo>
                        <a:pt x="964" y="601"/>
                      </a:lnTo>
                      <a:lnTo>
                        <a:pt x="958" y="600"/>
                      </a:lnTo>
                      <a:lnTo>
                        <a:pt x="953" y="599"/>
                      </a:lnTo>
                      <a:lnTo>
                        <a:pt x="947" y="598"/>
                      </a:lnTo>
                      <a:lnTo>
                        <a:pt x="949" y="596"/>
                      </a:lnTo>
                      <a:lnTo>
                        <a:pt x="955" y="590"/>
                      </a:lnTo>
                      <a:lnTo>
                        <a:pt x="963" y="583"/>
                      </a:lnTo>
                      <a:lnTo>
                        <a:pt x="973" y="573"/>
                      </a:lnTo>
                      <a:lnTo>
                        <a:pt x="981" y="562"/>
                      </a:lnTo>
                      <a:lnTo>
                        <a:pt x="990" y="550"/>
                      </a:lnTo>
                      <a:lnTo>
                        <a:pt x="996" y="536"/>
                      </a:lnTo>
                      <a:lnTo>
                        <a:pt x="998" y="523"/>
                      </a:lnTo>
                      <a:lnTo>
                        <a:pt x="991" y="527"/>
                      </a:lnTo>
                      <a:lnTo>
                        <a:pt x="992" y="525"/>
                      </a:lnTo>
                      <a:lnTo>
                        <a:pt x="992" y="519"/>
                      </a:lnTo>
                      <a:lnTo>
                        <a:pt x="991" y="511"/>
                      </a:lnTo>
                      <a:lnTo>
                        <a:pt x="983" y="501"/>
                      </a:lnTo>
                      <a:lnTo>
                        <a:pt x="974" y="506"/>
                      </a:lnTo>
                      <a:lnTo>
                        <a:pt x="974" y="503"/>
                      </a:lnTo>
                      <a:lnTo>
                        <a:pt x="974" y="497"/>
                      </a:lnTo>
                      <a:lnTo>
                        <a:pt x="971" y="490"/>
                      </a:lnTo>
                      <a:lnTo>
                        <a:pt x="964" y="485"/>
                      </a:lnTo>
                      <a:lnTo>
                        <a:pt x="964" y="486"/>
                      </a:lnTo>
                      <a:lnTo>
                        <a:pt x="962" y="489"/>
                      </a:lnTo>
                      <a:lnTo>
                        <a:pt x="960" y="492"/>
                      </a:lnTo>
                      <a:lnTo>
                        <a:pt x="956" y="495"/>
                      </a:lnTo>
                      <a:lnTo>
                        <a:pt x="952" y="500"/>
                      </a:lnTo>
                      <a:lnTo>
                        <a:pt x="946" y="504"/>
                      </a:lnTo>
                      <a:lnTo>
                        <a:pt x="938" y="510"/>
                      </a:lnTo>
                      <a:lnTo>
                        <a:pt x="930" y="514"/>
                      </a:lnTo>
                      <a:lnTo>
                        <a:pt x="891" y="514"/>
                      </a:lnTo>
                      <a:lnTo>
                        <a:pt x="873" y="499"/>
                      </a:lnTo>
                      <a:lnTo>
                        <a:pt x="871" y="478"/>
                      </a:lnTo>
                      <a:lnTo>
                        <a:pt x="867" y="443"/>
                      </a:lnTo>
                      <a:lnTo>
                        <a:pt x="861" y="437"/>
                      </a:lnTo>
                      <a:lnTo>
                        <a:pt x="859" y="383"/>
                      </a:lnTo>
                      <a:lnTo>
                        <a:pt x="852" y="376"/>
                      </a:lnTo>
                      <a:lnTo>
                        <a:pt x="853" y="361"/>
                      </a:lnTo>
                      <a:lnTo>
                        <a:pt x="853" y="327"/>
                      </a:lnTo>
                      <a:lnTo>
                        <a:pt x="849" y="287"/>
                      </a:lnTo>
                      <a:lnTo>
                        <a:pt x="836" y="255"/>
                      </a:lnTo>
                      <a:lnTo>
                        <a:pt x="834" y="246"/>
                      </a:lnTo>
                      <a:lnTo>
                        <a:pt x="829" y="236"/>
                      </a:lnTo>
                      <a:lnTo>
                        <a:pt x="822" y="225"/>
                      </a:lnTo>
                      <a:lnTo>
                        <a:pt x="812" y="213"/>
                      </a:lnTo>
                      <a:lnTo>
                        <a:pt x="802" y="202"/>
                      </a:lnTo>
                      <a:lnTo>
                        <a:pt x="789" y="191"/>
                      </a:lnTo>
                      <a:lnTo>
                        <a:pt x="774" y="181"/>
                      </a:lnTo>
                      <a:lnTo>
                        <a:pt x="760" y="172"/>
                      </a:lnTo>
                      <a:lnTo>
                        <a:pt x="758" y="170"/>
                      </a:lnTo>
                      <a:lnTo>
                        <a:pt x="750" y="165"/>
                      </a:lnTo>
                      <a:lnTo>
                        <a:pt x="740" y="157"/>
                      </a:lnTo>
                      <a:lnTo>
                        <a:pt x="727" y="147"/>
                      </a:lnTo>
                      <a:lnTo>
                        <a:pt x="714" y="138"/>
                      </a:lnTo>
                      <a:lnTo>
                        <a:pt x="698" y="128"/>
                      </a:lnTo>
                      <a:lnTo>
                        <a:pt x="683" y="122"/>
                      </a:lnTo>
                      <a:lnTo>
                        <a:pt x="670" y="118"/>
                      </a:lnTo>
                      <a:lnTo>
                        <a:pt x="668" y="118"/>
                      </a:lnTo>
                      <a:lnTo>
                        <a:pt x="666" y="117"/>
                      </a:lnTo>
                      <a:lnTo>
                        <a:pt x="663" y="116"/>
                      </a:lnTo>
                      <a:lnTo>
                        <a:pt x="659" y="114"/>
                      </a:lnTo>
                      <a:lnTo>
                        <a:pt x="653" y="113"/>
                      </a:lnTo>
                      <a:lnTo>
                        <a:pt x="645" y="110"/>
                      </a:lnTo>
                      <a:lnTo>
                        <a:pt x="637" y="108"/>
                      </a:lnTo>
                      <a:lnTo>
                        <a:pt x="627" y="105"/>
                      </a:lnTo>
                      <a:lnTo>
                        <a:pt x="615" y="103"/>
                      </a:lnTo>
                      <a:lnTo>
                        <a:pt x="602" y="102"/>
                      </a:lnTo>
                      <a:lnTo>
                        <a:pt x="589" y="100"/>
                      </a:lnTo>
                      <a:lnTo>
                        <a:pt x="573" y="98"/>
                      </a:lnTo>
                      <a:lnTo>
                        <a:pt x="556" y="97"/>
                      </a:lnTo>
                      <a:lnTo>
                        <a:pt x="538" y="97"/>
                      </a:lnTo>
                      <a:lnTo>
                        <a:pt x="519" y="97"/>
                      </a:lnTo>
                      <a:lnTo>
                        <a:pt x="498" y="97"/>
                      </a:lnTo>
                      <a:lnTo>
                        <a:pt x="488" y="97"/>
                      </a:lnTo>
                      <a:lnTo>
                        <a:pt x="471" y="97"/>
                      </a:lnTo>
                      <a:lnTo>
                        <a:pt x="450" y="96"/>
                      </a:lnTo>
                      <a:lnTo>
                        <a:pt x="426" y="96"/>
                      </a:lnTo>
                      <a:lnTo>
                        <a:pt x="402" y="95"/>
                      </a:lnTo>
                      <a:lnTo>
                        <a:pt x="380" y="95"/>
                      </a:lnTo>
                      <a:lnTo>
                        <a:pt x="361" y="95"/>
                      </a:lnTo>
                      <a:lnTo>
                        <a:pt x="348" y="96"/>
                      </a:lnTo>
                      <a:lnTo>
                        <a:pt x="337" y="97"/>
                      </a:lnTo>
                      <a:lnTo>
                        <a:pt x="322" y="97"/>
                      </a:lnTo>
                      <a:lnTo>
                        <a:pt x="304" y="96"/>
                      </a:lnTo>
                      <a:lnTo>
                        <a:pt x="284" y="94"/>
                      </a:lnTo>
                      <a:lnTo>
                        <a:pt x="264" y="92"/>
                      </a:lnTo>
                      <a:lnTo>
                        <a:pt x="243" y="89"/>
                      </a:lnTo>
                      <a:lnTo>
                        <a:pt x="222" y="86"/>
                      </a:lnTo>
                      <a:lnTo>
                        <a:pt x="204" y="83"/>
                      </a:lnTo>
                      <a:lnTo>
                        <a:pt x="187" y="79"/>
                      </a:lnTo>
                      <a:lnTo>
                        <a:pt x="173" y="71"/>
                      </a:lnTo>
                      <a:lnTo>
                        <a:pt x="161" y="60"/>
                      </a:lnTo>
                      <a:lnTo>
                        <a:pt x="151" y="47"/>
                      </a:lnTo>
                      <a:lnTo>
                        <a:pt x="142" y="35"/>
                      </a:lnTo>
                      <a:lnTo>
                        <a:pt x="132" y="22"/>
                      </a:lnTo>
                      <a:lnTo>
                        <a:pt x="123" y="11"/>
                      </a:lnTo>
                      <a:lnTo>
                        <a:pt x="113" y="0"/>
                      </a:lnTo>
                      <a:lnTo>
                        <a:pt x="118" y="14"/>
                      </a:lnTo>
                      <a:lnTo>
                        <a:pt x="121" y="35"/>
                      </a:lnTo>
                      <a:lnTo>
                        <a:pt x="121" y="61"/>
                      </a:lnTo>
                      <a:lnTo>
                        <a:pt x="119" y="93"/>
                      </a:lnTo>
                      <a:lnTo>
                        <a:pt x="110" y="128"/>
                      </a:lnTo>
                      <a:lnTo>
                        <a:pt x="94" y="167"/>
                      </a:lnTo>
                      <a:lnTo>
                        <a:pt x="70" y="209"/>
                      </a:lnTo>
                      <a:lnTo>
                        <a:pt x="36" y="254"/>
                      </a:lnTo>
                      <a:close/>
                    </a:path>
                  </a:pathLst>
                </a:custGeom>
                <a:solidFill>
                  <a:srgbClr val="000000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6138" name="Freeform 298"/>
                <p:cNvSpPr>
                  <a:spLocks/>
                </p:cNvSpPr>
                <p:nvPr/>
              </p:nvSpPr>
              <p:spPr bwMode="auto">
                <a:xfrm>
                  <a:off x="850" y="2601"/>
                  <a:ext cx="133" cy="282"/>
                </a:xfrm>
                <a:custGeom>
                  <a:avLst/>
                  <a:gdLst/>
                  <a:ahLst/>
                  <a:cxnLst>
                    <a:cxn ang="0">
                      <a:pos x="384" y="684"/>
                    </a:cxn>
                    <a:cxn ang="0">
                      <a:pos x="362" y="723"/>
                    </a:cxn>
                    <a:cxn ang="0">
                      <a:pos x="335" y="776"/>
                    </a:cxn>
                    <a:cxn ang="0">
                      <a:pos x="287" y="806"/>
                    </a:cxn>
                    <a:cxn ang="0">
                      <a:pos x="240" y="845"/>
                    </a:cxn>
                    <a:cxn ang="0">
                      <a:pos x="220" y="841"/>
                    </a:cxn>
                    <a:cxn ang="0">
                      <a:pos x="204" y="819"/>
                    </a:cxn>
                    <a:cxn ang="0">
                      <a:pos x="211" y="803"/>
                    </a:cxn>
                    <a:cxn ang="0">
                      <a:pos x="184" y="801"/>
                    </a:cxn>
                    <a:cxn ang="0">
                      <a:pos x="188" y="780"/>
                    </a:cxn>
                    <a:cxn ang="0">
                      <a:pos x="215" y="764"/>
                    </a:cxn>
                    <a:cxn ang="0">
                      <a:pos x="223" y="705"/>
                    </a:cxn>
                    <a:cxn ang="0">
                      <a:pos x="211" y="608"/>
                    </a:cxn>
                    <a:cxn ang="0">
                      <a:pos x="185" y="582"/>
                    </a:cxn>
                    <a:cxn ang="0">
                      <a:pos x="160" y="558"/>
                    </a:cxn>
                    <a:cxn ang="0">
                      <a:pos x="131" y="517"/>
                    </a:cxn>
                    <a:cxn ang="0">
                      <a:pos x="106" y="485"/>
                    </a:cxn>
                    <a:cxn ang="0">
                      <a:pos x="69" y="454"/>
                    </a:cxn>
                    <a:cxn ang="0">
                      <a:pos x="42" y="404"/>
                    </a:cxn>
                    <a:cxn ang="0">
                      <a:pos x="26" y="367"/>
                    </a:cxn>
                    <a:cxn ang="0">
                      <a:pos x="2" y="298"/>
                    </a:cxn>
                    <a:cxn ang="0">
                      <a:pos x="14" y="235"/>
                    </a:cxn>
                    <a:cxn ang="0">
                      <a:pos x="45" y="225"/>
                    </a:cxn>
                    <a:cxn ang="0">
                      <a:pos x="85" y="207"/>
                    </a:cxn>
                    <a:cxn ang="0">
                      <a:pos x="115" y="200"/>
                    </a:cxn>
                    <a:cxn ang="0">
                      <a:pos x="142" y="177"/>
                    </a:cxn>
                    <a:cxn ang="0">
                      <a:pos x="163" y="176"/>
                    </a:cxn>
                    <a:cxn ang="0">
                      <a:pos x="211" y="140"/>
                    </a:cxn>
                    <a:cxn ang="0">
                      <a:pos x="235" y="126"/>
                    </a:cxn>
                    <a:cxn ang="0">
                      <a:pos x="253" y="80"/>
                    </a:cxn>
                    <a:cxn ang="0">
                      <a:pos x="262" y="42"/>
                    </a:cxn>
                    <a:cxn ang="0">
                      <a:pos x="290" y="1"/>
                    </a:cxn>
                    <a:cxn ang="0">
                      <a:pos x="312" y="22"/>
                    </a:cxn>
                    <a:cxn ang="0">
                      <a:pos x="336" y="116"/>
                    </a:cxn>
                    <a:cxn ang="0">
                      <a:pos x="318" y="162"/>
                    </a:cxn>
                    <a:cxn ang="0">
                      <a:pos x="308" y="135"/>
                    </a:cxn>
                    <a:cxn ang="0">
                      <a:pos x="297" y="209"/>
                    </a:cxn>
                    <a:cxn ang="0">
                      <a:pos x="281" y="254"/>
                    </a:cxn>
                    <a:cxn ang="0">
                      <a:pos x="257" y="289"/>
                    </a:cxn>
                    <a:cxn ang="0">
                      <a:pos x="235" y="301"/>
                    </a:cxn>
                    <a:cxn ang="0">
                      <a:pos x="216" y="302"/>
                    </a:cxn>
                    <a:cxn ang="0">
                      <a:pos x="178" y="298"/>
                    </a:cxn>
                    <a:cxn ang="0">
                      <a:pos x="161" y="366"/>
                    </a:cxn>
                    <a:cxn ang="0">
                      <a:pos x="174" y="415"/>
                    </a:cxn>
                    <a:cxn ang="0">
                      <a:pos x="193" y="445"/>
                    </a:cxn>
                    <a:cxn ang="0">
                      <a:pos x="218" y="473"/>
                    </a:cxn>
                    <a:cxn ang="0">
                      <a:pos x="237" y="514"/>
                    </a:cxn>
                    <a:cxn ang="0">
                      <a:pos x="265" y="548"/>
                    </a:cxn>
                    <a:cxn ang="0">
                      <a:pos x="304" y="558"/>
                    </a:cxn>
                    <a:cxn ang="0">
                      <a:pos x="337" y="551"/>
                    </a:cxn>
                    <a:cxn ang="0">
                      <a:pos x="352" y="564"/>
                    </a:cxn>
                    <a:cxn ang="0">
                      <a:pos x="371" y="551"/>
                    </a:cxn>
                    <a:cxn ang="0">
                      <a:pos x="401" y="631"/>
                    </a:cxn>
                  </a:cxnLst>
                  <a:rect l="0" t="0" r="r" b="b"/>
                  <a:pathLst>
                    <a:path w="401" h="846">
                      <a:moveTo>
                        <a:pt x="391" y="629"/>
                      </a:moveTo>
                      <a:lnTo>
                        <a:pt x="389" y="645"/>
                      </a:lnTo>
                      <a:lnTo>
                        <a:pt x="387" y="663"/>
                      </a:lnTo>
                      <a:lnTo>
                        <a:pt x="385" y="678"/>
                      </a:lnTo>
                      <a:lnTo>
                        <a:pt x="384" y="684"/>
                      </a:lnTo>
                      <a:lnTo>
                        <a:pt x="369" y="679"/>
                      </a:lnTo>
                      <a:lnTo>
                        <a:pt x="368" y="695"/>
                      </a:lnTo>
                      <a:lnTo>
                        <a:pt x="366" y="708"/>
                      </a:lnTo>
                      <a:lnTo>
                        <a:pt x="363" y="719"/>
                      </a:lnTo>
                      <a:lnTo>
                        <a:pt x="362" y="723"/>
                      </a:lnTo>
                      <a:lnTo>
                        <a:pt x="351" y="719"/>
                      </a:lnTo>
                      <a:lnTo>
                        <a:pt x="349" y="741"/>
                      </a:lnTo>
                      <a:lnTo>
                        <a:pt x="343" y="759"/>
                      </a:lnTo>
                      <a:lnTo>
                        <a:pt x="338" y="771"/>
                      </a:lnTo>
                      <a:lnTo>
                        <a:pt x="335" y="776"/>
                      </a:lnTo>
                      <a:lnTo>
                        <a:pt x="323" y="766"/>
                      </a:lnTo>
                      <a:lnTo>
                        <a:pt x="308" y="791"/>
                      </a:lnTo>
                      <a:lnTo>
                        <a:pt x="303" y="785"/>
                      </a:lnTo>
                      <a:lnTo>
                        <a:pt x="297" y="795"/>
                      </a:lnTo>
                      <a:lnTo>
                        <a:pt x="287" y="806"/>
                      </a:lnTo>
                      <a:lnTo>
                        <a:pt x="277" y="815"/>
                      </a:lnTo>
                      <a:lnTo>
                        <a:pt x="265" y="825"/>
                      </a:lnTo>
                      <a:lnTo>
                        <a:pt x="255" y="833"/>
                      </a:lnTo>
                      <a:lnTo>
                        <a:pt x="246" y="840"/>
                      </a:lnTo>
                      <a:lnTo>
                        <a:pt x="240" y="845"/>
                      </a:lnTo>
                      <a:lnTo>
                        <a:pt x="238" y="846"/>
                      </a:lnTo>
                      <a:lnTo>
                        <a:pt x="231" y="845"/>
                      </a:lnTo>
                      <a:lnTo>
                        <a:pt x="225" y="843"/>
                      </a:lnTo>
                      <a:lnTo>
                        <a:pt x="221" y="842"/>
                      </a:lnTo>
                      <a:lnTo>
                        <a:pt x="220" y="841"/>
                      </a:lnTo>
                      <a:lnTo>
                        <a:pt x="209" y="843"/>
                      </a:lnTo>
                      <a:lnTo>
                        <a:pt x="201" y="831"/>
                      </a:lnTo>
                      <a:lnTo>
                        <a:pt x="202" y="827"/>
                      </a:lnTo>
                      <a:lnTo>
                        <a:pt x="203" y="823"/>
                      </a:lnTo>
                      <a:lnTo>
                        <a:pt x="204" y="819"/>
                      </a:lnTo>
                      <a:lnTo>
                        <a:pt x="205" y="814"/>
                      </a:lnTo>
                      <a:lnTo>
                        <a:pt x="208" y="809"/>
                      </a:lnTo>
                      <a:lnTo>
                        <a:pt x="209" y="806"/>
                      </a:lnTo>
                      <a:lnTo>
                        <a:pt x="211" y="804"/>
                      </a:lnTo>
                      <a:lnTo>
                        <a:pt x="211" y="803"/>
                      </a:lnTo>
                      <a:lnTo>
                        <a:pt x="202" y="803"/>
                      </a:lnTo>
                      <a:lnTo>
                        <a:pt x="196" y="801"/>
                      </a:lnTo>
                      <a:lnTo>
                        <a:pt x="192" y="798"/>
                      </a:lnTo>
                      <a:lnTo>
                        <a:pt x="191" y="795"/>
                      </a:lnTo>
                      <a:lnTo>
                        <a:pt x="184" y="801"/>
                      </a:lnTo>
                      <a:lnTo>
                        <a:pt x="178" y="801"/>
                      </a:lnTo>
                      <a:lnTo>
                        <a:pt x="174" y="800"/>
                      </a:lnTo>
                      <a:lnTo>
                        <a:pt x="172" y="799"/>
                      </a:lnTo>
                      <a:lnTo>
                        <a:pt x="180" y="788"/>
                      </a:lnTo>
                      <a:lnTo>
                        <a:pt x="188" y="780"/>
                      </a:lnTo>
                      <a:lnTo>
                        <a:pt x="196" y="773"/>
                      </a:lnTo>
                      <a:lnTo>
                        <a:pt x="202" y="769"/>
                      </a:lnTo>
                      <a:lnTo>
                        <a:pt x="208" y="767"/>
                      </a:lnTo>
                      <a:lnTo>
                        <a:pt x="212" y="765"/>
                      </a:lnTo>
                      <a:lnTo>
                        <a:pt x="215" y="764"/>
                      </a:lnTo>
                      <a:lnTo>
                        <a:pt x="216" y="764"/>
                      </a:lnTo>
                      <a:lnTo>
                        <a:pt x="217" y="745"/>
                      </a:lnTo>
                      <a:lnTo>
                        <a:pt x="220" y="726"/>
                      </a:lnTo>
                      <a:lnTo>
                        <a:pt x="222" y="711"/>
                      </a:lnTo>
                      <a:lnTo>
                        <a:pt x="223" y="705"/>
                      </a:lnTo>
                      <a:lnTo>
                        <a:pt x="219" y="673"/>
                      </a:lnTo>
                      <a:lnTo>
                        <a:pt x="218" y="643"/>
                      </a:lnTo>
                      <a:lnTo>
                        <a:pt x="219" y="622"/>
                      </a:lnTo>
                      <a:lnTo>
                        <a:pt x="219" y="614"/>
                      </a:lnTo>
                      <a:lnTo>
                        <a:pt x="211" y="608"/>
                      </a:lnTo>
                      <a:lnTo>
                        <a:pt x="203" y="602"/>
                      </a:lnTo>
                      <a:lnTo>
                        <a:pt x="198" y="596"/>
                      </a:lnTo>
                      <a:lnTo>
                        <a:pt x="193" y="591"/>
                      </a:lnTo>
                      <a:lnTo>
                        <a:pt x="189" y="586"/>
                      </a:lnTo>
                      <a:lnTo>
                        <a:pt x="185" y="582"/>
                      </a:lnTo>
                      <a:lnTo>
                        <a:pt x="184" y="580"/>
                      </a:lnTo>
                      <a:lnTo>
                        <a:pt x="183" y="579"/>
                      </a:lnTo>
                      <a:lnTo>
                        <a:pt x="173" y="573"/>
                      </a:lnTo>
                      <a:lnTo>
                        <a:pt x="166" y="565"/>
                      </a:lnTo>
                      <a:lnTo>
                        <a:pt x="160" y="558"/>
                      </a:lnTo>
                      <a:lnTo>
                        <a:pt x="158" y="555"/>
                      </a:lnTo>
                      <a:lnTo>
                        <a:pt x="145" y="542"/>
                      </a:lnTo>
                      <a:lnTo>
                        <a:pt x="136" y="531"/>
                      </a:lnTo>
                      <a:lnTo>
                        <a:pt x="132" y="521"/>
                      </a:lnTo>
                      <a:lnTo>
                        <a:pt x="131" y="517"/>
                      </a:lnTo>
                      <a:lnTo>
                        <a:pt x="127" y="529"/>
                      </a:lnTo>
                      <a:lnTo>
                        <a:pt x="117" y="515"/>
                      </a:lnTo>
                      <a:lnTo>
                        <a:pt x="111" y="500"/>
                      </a:lnTo>
                      <a:lnTo>
                        <a:pt x="107" y="489"/>
                      </a:lnTo>
                      <a:lnTo>
                        <a:pt x="106" y="485"/>
                      </a:lnTo>
                      <a:lnTo>
                        <a:pt x="96" y="477"/>
                      </a:lnTo>
                      <a:lnTo>
                        <a:pt x="87" y="465"/>
                      </a:lnTo>
                      <a:lnTo>
                        <a:pt x="81" y="454"/>
                      </a:lnTo>
                      <a:lnTo>
                        <a:pt x="77" y="449"/>
                      </a:lnTo>
                      <a:lnTo>
                        <a:pt x="69" y="454"/>
                      </a:lnTo>
                      <a:lnTo>
                        <a:pt x="60" y="432"/>
                      </a:lnTo>
                      <a:lnTo>
                        <a:pt x="51" y="426"/>
                      </a:lnTo>
                      <a:lnTo>
                        <a:pt x="46" y="416"/>
                      </a:lnTo>
                      <a:lnTo>
                        <a:pt x="43" y="408"/>
                      </a:lnTo>
                      <a:lnTo>
                        <a:pt x="42" y="404"/>
                      </a:lnTo>
                      <a:lnTo>
                        <a:pt x="35" y="405"/>
                      </a:lnTo>
                      <a:lnTo>
                        <a:pt x="31" y="392"/>
                      </a:lnTo>
                      <a:lnTo>
                        <a:pt x="28" y="381"/>
                      </a:lnTo>
                      <a:lnTo>
                        <a:pt x="26" y="371"/>
                      </a:lnTo>
                      <a:lnTo>
                        <a:pt x="26" y="367"/>
                      </a:lnTo>
                      <a:lnTo>
                        <a:pt x="18" y="352"/>
                      </a:lnTo>
                      <a:lnTo>
                        <a:pt x="15" y="306"/>
                      </a:lnTo>
                      <a:lnTo>
                        <a:pt x="6" y="312"/>
                      </a:lnTo>
                      <a:lnTo>
                        <a:pt x="4" y="305"/>
                      </a:lnTo>
                      <a:lnTo>
                        <a:pt x="2" y="298"/>
                      </a:lnTo>
                      <a:lnTo>
                        <a:pt x="1" y="291"/>
                      </a:lnTo>
                      <a:lnTo>
                        <a:pt x="1" y="286"/>
                      </a:lnTo>
                      <a:lnTo>
                        <a:pt x="0" y="275"/>
                      </a:lnTo>
                      <a:lnTo>
                        <a:pt x="7" y="250"/>
                      </a:lnTo>
                      <a:lnTo>
                        <a:pt x="14" y="235"/>
                      </a:lnTo>
                      <a:lnTo>
                        <a:pt x="20" y="226"/>
                      </a:lnTo>
                      <a:lnTo>
                        <a:pt x="22" y="224"/>
                      </a:lnTo>
                      <a:lnTo>
                        <a:pt x="26" y="254"/>
                      </a:lnTo>
                      <a:lnTo>
                        <a:pt x="35" y="238"/>
                      </a:lnTo>
                      <a:lnTo>
                        <a:pt x="45" y="225"/>
                      </a:lnTo>
                      <a:lnTo>
                        <a:pt x="52" y="217"/>
                      </a:lnTo>
                      <a:lnTo>
                        <a:pt x="55" y="215"/>
                      </a:lnTo>
                      <a:lnTo>
                        <a:pt x="55" y="241"/>
                      </a:lnTo>
                      <a:lnTo>
                        <a:pt x="65" y="225"/>
                      </a:lnTo>
                      <a:lnTo>
                        <a:pt x="85" y="207"/>
                      </a:lnTo>
                      <a:lnTo>
                        <a:pt x="84" y="223"/>
                      </a:lnTo>
                      <a:lnTo>
                        <a:pt x="83" y="236"/>
                      </a:lnTo>
                      <a:lnTo>
                        <a:pt x="84" y="246"/>
                      </a:lnTo>
                      <a:lnTo>
                        <a:pt x="84" y="249"/>
                      </a:lnTo>
                      <a:lnTo>
                        <a:pt x="115" y="200"/>
                      </a:lnTo>
                      <a:lnTo>
                        <a:pt x="120" y="209"/>
                      </a:lnTo>
                      <a:lnTo>
                        <a:pt x="126" y="199"/>
                      </a:lnTo>
                      <a:lnTo>
                        <a:pt x="132" y="190"/>
                      </a:lnTo>
                      <a:lnTo>
                        <a:pt x="137" y="183"/>
                      </a:lnTo>
                      <a:lnTo>
                        <a:pt x="142" y="177"/>
                      </a:lnTo>
                      <a:lnTo>
                        <a:pt x="148" y="173"/>
                      </a:lnTo>
                      <a:lnTo>
                        <a:pt x="151" y="169"/>
                      </a:lnTo>
                      <a:lnTo>
                        <a:pt x="153" y="168"/>
                      </a:lnTo>
                      <a:lnTo>
                        <a:pt x="154" y="167"/>
                      </a:lnTo>
                      <a:lnTo>
                        <a:pt x="163" y="176"/>
                      </a:lnTo>
                      <a:lnTo>
                        <a:pt x="188" y="148"/>
                      </a:lnTo>
                      <a:lnTo>
                        <a:pt x="190" y="164"/>
                      </a:lnTo>
                      <a:lnTo>
                        <a:pt x="199" y="157"/>
                      </a:lnTo>
                      <a:lnTo>
                        <a:pt x="206" y="147"/>
                      </a:lnTo>
                      <a:lnTo>
                        <a:pt x="211" y="140"/>
                      </a:lnTo>
                      <a:lnTo>
                        <a:pt x="212" y="137"/>
                      </a:lnTo>
                      <a:lnTo>
                        <a:pt x="216" y="148"/>
                      </a:lnTo>
                      <a:lnTo>
                        <a:pt x="233" y="104"/>
                      </a:lnTo>
                      <a:lnTo>
                        <a:pt x="235" y="116"/>
                      </a:lnTo>
                      <a:lnTo>
                        <a:pt x="235" y="126"/>
                      </a:lnTo>
                      <a:lnTo>
                        <a:pt x="234" y="134"/>
                      </a:lnTo>
                      <a:lnTo>
                        <a:pt x="234" y="137"/>
                      </a:lnTo>
                      <a:lnTo>
                        <a:pt x="243" y="117"/>
                      </a:lnTo>
                      <a:lnTo>
                        <a:pt x="250" y="97"/>
                      </a:lnTo>
                      <a:lnTo>
                        <a:pt x="253" y="80"/>
                      </a:lnTo>
                      <a:lnTo>
                        <a:pt x="254" y="74"/>
                      </a:lnTo>
                      <a:lnTo>
                        <a:pt x="261" y="81"/>
                      </a:lnTo>
                      <a:lnTo>
                        <a:pt x="263" y="66"/>
                      </a:lnTo>
                      <a:lnTo>
                        <a:pt x="263" y="53"/>
                      </a:lnTo>
                      <a:lnTo>
                        <a:pt x="262" y="42"/>
                      </a:lnTo>
                      <a:lnTo>
                        <a:pt x="262" y="38"/>
                      </a:lnTo>
                      <a:lnTo>
                        <a:pt x="276" y="51"/>
                      </a:lnTo>
                      <a:lnTo>
                        <a:pt x="276" y="0"/>
                      </a:lnTo>
                      <a:lnTo>
                        <a:pt x="287" y="16"/>
                      </a:lnTo>
                      <a:lnTo>
                        <a:pt x="290" y="1"/>
                      </a:lnTo>
                      <a:lnTo>
                        <a:pt x="295" y="1"/>
                      </a:lnTo>
                      <a:lnTo>
                        <a:pt x="301" y="10"/>
                      </a:lnTo>
                      <a:lnTo>
                        <a:pt x="307" y="16"/>
                      </a:lnTo>
                      <a:lnTo>
                        <a:pt x="311" y="20"/>
                      </a:lnTo>
                      <a:lnTo>
                        <a:pt x="312" y="22"/>
                      </a:lnTo>
                      <a:lnTo>
                        <a:pt x="312" y="31"/>
                      </a:lnTo>
                      <a:lnTo>
                        <a:pt x="332" y="58"/>
                      </a:lnTo>
                      <a:lnTo>
                        <a:pt x="336" y="79"/>
                      </a:lnTo>
                      <a:lnTo>
                        <a:pt x="336" y="100"/>
                      </a:lnTo>
                      <a:lnTo>
                        <a:pt x="336" y="116"/>
                      </a:lnTo>
                      <a:lnTo>
                        <a:pt x="335" y="122"/>
                      </a:lnTo>
                      <a:lnTo>
                        <a:pt x="327" y="108"/>
                      </a:lnTo>
                      <a:lnTo>
                        <a:pt x="327" y="128"/>
                      </a:lnTo>
                      <a:lnTo>
                        <a:pt x="323" y="147"/>
                      </a:lnTo>
                      <a:lnTo>
                        <a:pt x="318" y="162"/>
                      </a:lnTo>
                      <a:lnTo>
                        <a:pt x="316" y="167"/>
                      </a:lnTo>
                      <a:lnTo>
                        <a:pt x="314" y="155"/>
                      </a:lnTo>
                      <a:lnTo>
                        <a:pt x="311" y="144"/>
                      </a:lnTo>
                      <a:lnTo>
                        <a:pt x="309" y="138"/>
                      </a:lnTo>
                      <a:lnTo>
                        <a:pt x="308" y="135"/>
                      </a:lnTo>
                      <a:lnTo>
                        <a:pt x="308" y="164"/>
                      </a:lnTo>
                      <a:lnTo>
                        <a:pt x="303" y="161"/>
                      </a:lnTo>
                      <a:lnTo>
                        <a:pt x="303" y="179"/>
                      </a:lnTo>
                      <a:lnTo>
                        <a:pt x="300" y="196"/>
                      </a:lnTo>
                      <a:lnTo>
                        <a:pt x="297" y="209"/>
                      </a:lnTo>
                      <a:lnTo>
                        <a:pt x="296" y="215"/>
                      </a:lnTo>
                      <a:lnTo>
                        <a:pt x="286" y="205"/>
                      </a:lnTo>
                      <a:lnTo>
                        <a:pt x="287" y="224"/>
                      </a:lnTo>
                      <a:lnTo>
                        <a:pt x="285" y="240"/>
                      </a:lnTo>
                      <a:lnTo>
                        <a:pt x="281" y="254"/>
                      </a:lnTo>
                      <a:lnTo>
                        <a:pt x="275" y="266"/>
                      </a:lnTo>
                      <a:lnTo>
                        <a:pt x="268" y="277"/>
                      </a:lnTo>
                      <a:lnTo>
                        <a:pt x="263" y="283"/>
                      </a:lnTo>
                      <a:lnTo>
                        <a:pt x="259" y="288"/>
                      </a:lnTo>
                      <a:lnTo>
                        <a:pt x="257" y="289"/>
                      </a:lnTo>
                      <a:lnTo>
                        <a:pt x="256" y="270"/>
                      </a:lnTo>
                      <a:lnTo>
                        <a:pt x="251" y="279"/>
                      </a:lnTo>
                      <a:lnTo>
                        <a:pt x="245" y="287"/>
                      </a:lnTo>
                      <a:lnTo>
                        <a:pt x="240" y="294"/>
                      </a:lnTo>
                      <a:lnTo>
                        <a:pt x="235" y="301"/>
                      </a:lnTo>
                      <a:lnTo>
                        <a:pt x="231" y="306"/>
                      </a:lnTo>
                      <a:lnTo>
                        <a:pt x="226" y="310"/>
                      </a:lnTo>
                      <a:lnTo>
                        <a:pt x="224" y="312"/>
                      </a:lnTo>
                      <a:lnTo>
                        <a:pt x="223" y="313"/>
                      </a:lnTo>
                      <a:lnTo>
                        <a:pt x="216" y="302"/>
                      </a:lnTo>
                      <a:lnTo>
                        <a:pt x="212" y="291"/>
                      </a:lnTo>
                      <a:lnTo>
                        <a:pt x="210" y="285"/>
                      </a:lnTo>
                      <a:lnTo>
                        <a:pt x="210" y="283"/>
                      </a:lnTo>
                      <a:lnTo>
                        <a:pt x="195" y="312"/>
                      </a:lnTo>
                      <a:lnTo>
                        <a:pt x="178" y="298"/>
                      </a:lnTo>
                      <a:lnTo>
                        <a:pt x="170" y="318"/>
                      </a:lnTo>
                      <a:lnTo>
                        <a:pt x="168" y="330"/>
                      </a:lnTo>
                      <a:lnTo>
                        <a:pt x="169" y="337"/>
                      </a:lnTo>
                      <a:lnTo>
                        <a:pt x="170" y="340"/>
                      </a:lnTo>
                      <a:lnTo>
                        <a:pt x="161" y="366"/>
                      </a:lnTo>
                      <a:lnTo>
                        <a:pt x="159" y="389"/>
                      </a:lnTo>
                      <a:lnTo>
                        <a:pt x="159" y="405"/>
                      </a:lnTo>
                      <a:lnTo>
                        <a:pt x="160" y="411"/>
                      </a:lnTo>
                      <a:lnTo>
                        <a:pt x="173" y="404"/>
                      </a:lnTo>
                      <a:lnTo>
                        <a:pt x="174" y="415"/>
                      </a:lnTo>
                      <a:lnTo>
                        <a:pt x="176" y="427"/>
                      </a:lnTo>
                      <a:lnTo>
                        <a:pt x="179" y="435"/>
                      </a:lnTo>
                      <a:lnTo>
                        <a:pt x="180" y="438"/>
                      </a:lnTo>
                      <a:lnTo>
                        <a:pt x="192" y="430"/>
                      </a:lnTo>
                      <a:lnTo>
                        <a:pt x="193" y="445"/>
                      </a:lnTo>
                      <a:lnTo>
                        <a:pt x="196" y="460"/>
                      </a:lnTo>
                      <a:lnTo>
                        <a:pt x="200" y="474"/>
                      </a:lnTo>
                      <a:lnTo>
                        <a:pt x="202" y="479"/>
                      </a:lnTo>
                      <a:lnTo>
                        <a:pt x="212" y="476"/>
                      </a:lnTo>
                      <a:lnTo>
                        <a:pt x="218" y="473"/>
                      </a:lnTo>
                      <a:lnTo>
                        <a:pt x="222" y="470"/>
                      </a:lnTo>
                      <a:lnTo>
                        <a:pt x="223" y="469"/>
                      </a:lnTo>
                      <a:lnTo>
                        <a:pt x="223" y="498"/>
                      </a:lnTo>
                      <a:lnTo>
                        <a:pt x="233" y="494"/>
                      </a:lnTo>
                      <a:lnTo>
                        <a:pt x="237" y="514"/>
                      </a:lnTo>
                      <a:lnTo>
                        <a:pt x="246" y="507"/>
                      </a:lnTo>
                      <a:lnTo>
                        <a:pt x="250" y="524"/>
                      </a:lnTo>
                      <a:lnTo>
                        <a:pt x="256" y="537"/>
                      </a:lnTo>
                      <a:lnTo>
                        <a:pt x="262" y="544"/>
                      </a:lnTo>
                      <a:lnTo>
                        <a:pt x="265" y="548"/>
                      </a:lnTo>
                      <a:lnTo>
                        <a:pt x="272" y="536"/>
                      </a:lnTo>
                      <a:lnTo>
                        <a:pt x="285" y="533"/>
                      </a:lnTo>
                      <a:lnTo>
                        <a:pt x="290" y="544"/>
                      </a:lnTo>
                      <a:lnTo>
                        <a:pt x="298" y="553"/>
                      </a:lnTo>
                      <a:lnTo>
                        <a:pt x="304" y="558"/>
                      </a:lnTo>
                      <a:lnTo>
                        <a:pt x="306" y="559"/>
                      </a:lnTo>
                      <a:lnTo>
                        <a:pt x="319" y="544"/>
                      </a:lnTo>
                      <a:lnTo>
                        <a:pt x="333" y="560"/>
                      </a:lnTo>
                      <a:lnTo>
                        <a:pt x="337" y="552"/>
                      </a:lnTo>
                      <a:lnTo>
                        <a:pt x="337" y="551"/>
                      </a:lnTo>
                      <a:lnTo>
                        <a:pt x="336" y="549"/>
                      </a:lnTo>
                      <a:lnTo>
                        <a:pt x="337" y="549"/>
                      </a:lnTo>
                      <a:lnTo>
                        <a:pt x="342" y="552"/>
                      </a:lnTo>
                      <a:lnTo>
                        <a:pt x="348" y="558"/>
                      </a:lnTo>
                      <a:lnTo>
                        <a:pt x="352" y="564"/>
                      </a:lnTo>
                      <a:lnTo>
                        <a:pt x="354" y="569"/>
                      </a:lnTo>
                      <a:lnTo>
                        <a:pt x="355" y="571"/>
                      </a:lnTo>
                      <a:lnTo>
                        <a:pt x="363" y="562"/>
                      </a:lnTo>
                      <a:lnTo>
                        <a:pt x="368" y="556"/>
                      </a:lnTo>
                      <a:lnTo>
                        <a:pt x="371" y="551"/>
                      </a:lnTo>
                      <a:lnTo>
                        <a:pt x="372" y="549"/>
                      </a:lnTo>
                      <a:lnTo>
                        <a:pt x="386" y="576"/>
                      </a:lnTo>
                      <a:lnTo>
                        <a:pt x="394" y="602"/>
                      </a:lnTo>
                      <a:lnTo>
                        <a:pt x="400" y="622"/>
                      </a:lnTo>
                      <a:lnTo>
                        <a:pt x="401" y="631"/>
                      </a:lnTo>
                      <a:lnTo>
                        <a:pt x="391" y="629"/>
                      </a:lnTo>
                      <a:close/>
                    </a:path>
                  </a:pathLst>
                </a:custGeom>
                <a:solidFill>
                  <a:srgbClr val="FFFFFF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6139" name="Freeform 299"/>
                <p:cNvSpPr>
                  <a:spLocks/>
                </p:cNvSpPr>
                <p:nvPr/>
              </p:nvSpPr>
              <p:spPr bwMode="auto">
                <a:xfrm>
                  <a:off x="1199" y="2760"/>
                  <a:ext cx="48" cy="66"/>
                </a:xfrm>
                <a:custGeom>
                  <a:avLst/>
                  <a:gdLst/>
                  <a:ahLst/>
                  <a:cxnLst>
                    <a:cxn ang="0">
                      <a:pos x="4" y="156"/>
                    </a:cxn>
                    <a:cxn ang="0">
                      <a:pos x="15" y="171"/>
                    </a:cxn>
                    <a:cxn ang="0">
                      <a:pos x="22" y="177"/>
                    </a:cxn>
                    <a:cxn ang="0">
                      <a:pos x="14" y="182"/>
                    </a:cxn>
                    <a:cxn ang="0">
                      <a:pos x="27" y="189"/>
                    </a:cxn>
                    <a:cxn ang="0">
                      <a:pos x="41" y="194"/>
                    </a:cxn>
                    <a:cxn ang="0">
                      <a:pos x="57" y="198"/>
                    </a:cxn>
                    <a:cxn ang="0">
                      <a:pos x="62" y="184"/>
                    </a:cxn>
                    <a:cxn ang="0">
                      <a:pos x="82" y="187"/>
                    </a:cxn>
                    <a:cxn ang="0">
                      <a:pos x="92" y="187"/>
                    </a:cxn>
                    <a:cxn ang="0">
                      <a:pos x="106" y="177"/>
                    </a:cxn>
                    <a:cxn ang="0">
                      <a:pos x="127" y="173"/>
                    </a:cxn>
                    <a:cxn ang="0">
                      <a:pos x="121" y="172"/>
                    </a:cxn>
                    <a:cxn ang="0">
                      <a:pos x="101" y="171"/>
                    </a:cxn>
                    <a:cxn ang="0">
                      <a:pos x="79" y="167"/>
                    </a:cxn>
                    <a:cxn ang="0">
                      <a:pos x="113" y="149"/>
                    </a:cxn>
                    <a:cxn ang="0">
                      <a:pos x="106" y="148"/>
                    </a:cxn>
                    <a:cxn ang="0">
                      <a:pos x="93" y="146"/>
                    </a:cxn>
                    <a:cxn ang="0">
                      <a:pos x="80" y="140"/>
                    </a:cxn>
                    <a:cxn ang="0">
                      <a:pos x="75" y="135"/>
                    </a:cxn>
                    <a:cxn ang="0">
                      <a:pos x="86" y="135"/>
                    </a:cxn>
                    <a:cxn ang="0">
                      <a:pos x="106" y="131"/>
                    </a:cxn>
                    <a:cxn ang="0">
                      <a:pos x="131" y="120"/>
                    </a:cxn>
                    <a:cxn ang="0">
                      <a:pos x="144" y="110"/>
                    </a:cxn>
                    <a:cxn ang="0">
                      <a:pos x="136" y="111"/>
                    </a:cxn>
                    <a:cxn ang="0">
                      <a:pos x="123" y="114"/>
                    </a:cxn>
                    <a:cxn ang="0">
                      <a:pos x="108" y="114"/>
                    </a:cxn>
                    <a:cxn ang="0">
                      <a:pos x="101" y="114"/>
                    </a:cxn>
                    <a:cxn ang="0">
                      <a:pos x="110" y="109"/>
                    </a:cxn>
                    <a:cxn ang="0">
                      <a:pos x="124" y="100"/>
                    </a:cxn>
                    <a:cxn ang="0">
                      <a:pos x="139" y="84"/>
                    </a:cxn>
                    <a:cxn ang="0">
                      <a:pos x="143" y="75"/>
                    </a:cxn>
                    <a:cxn ang="0">
                      <a:pos x="128" y="83"/>
                    </a:cxn>
                    <a:cxn ang="0">
                      <a:pos x="104" y="90"/>
                    </a:cxn>
                    <a:cxn ang="0">
                      <a:pos x="75" y="86"/>
                    </a:cxn>
                    <a:cxn ang="0">
                      <a:pos x="60" y="68"/>
                    </a:cxn>
                    <a:cxn ang="0">
                      <a:pos x="54" y="24"/>
                    </a:cxn>
                    <a:cxn ang="0">
                      <a:pos x="42" y="1"/>
                    </a:cxn>
                    <a:cxn ang="0">
                      <a:pos x="44" y="89"/>
                    </a:cxn>
                    <a:cxn ang="0">
                      <a:pos x="38" y="87"/>
                    </a:cxn>
                    <a:cxn ang="0">
                      <a:pos x="27" y="82"/>
                    </a:cxn>
                    <a:cxn ang="0">
                      <a:pos x="17" y="73"/>
                    </a:cxn>
                    <a:cxn ang="0">
                      <a:pos x="13" y="72"/>
                    </a:cxn>
                    <a:cxn ang="0">
                      <a:pos x="24" y="108"/>
                    </a:cxn>
                    <a:cxn ang="0">
                      <a:pos x="0" y="128"/>
                    </a:cxn>
                    <a:cxn ang="0">
                      <a:pos x="4" y="138"/>
                    </a:cxn>
                    <a:cxn ang="0">
                      <a:pos x="20" y="157"/>
                    </a:cxn>
                  </a:cxnLst>
                  <a:rect l="0" t="0" r="r" b="b"/>
                  <a:pathLst>
                    <a:path w="145" h="198">
                      <a:moveTo>
                        <a:pt x="20" y="157"/>
                      </a:moveTo>
                      <a:lnTo>
                        <a:pt x="4" y="156"/>
                      </a:lnTo>
                      <a:lnTo>
                        <a:pt x="8" y="165"/>
                      </a:lnTo>
                      <a:lnTo>
                        <a:pt x="15" y="171"/>
                      </a:lnTo>
                      <a:lnTo>
                        <a:pt x="20" y="175"/>
                      </a:lnTo>
                      <a:lnTo>
                        <a:pt x="22" y="177"/>
                      </a:lnTo>
                      <a:lnTo>
                        <a:pt x="7" y="177"/>
                      </a:lnTo>
                      <a:lnTo>
                        <a:pt x="14" y="182"/>
                      </a:lnTo>
                      <a:lnTo>
                        <a:pt x="21" y="186"/>
                      </a:lnTo>
                      <a:lnTo>
                        <a:pt x="27" y="189"/>
                      </a:lnTo>
                      <a:lnTo>
                        <a:pt x="34" y="192"/>
                      </a:lnTo>
                      <a:lnTo>
                        <a:pt x="41" y="194"/>
                      </a:lnTo>
                      <a:lnTo>
                        <a:pt x="49" y="197"/>
                      </a:lnTo>
                      <a:lnTo>
                        <a:pt x="57" y="198"/>
                      </a:lnTo>
                      <a:lnTo>
                        <a:pt x="66" y="198"/>
                      </a:lnTo>
                      <a:lnTo>
                        <a:pt x="62" y="184"/>
                      </a:lnTo>
                      <a:lnTo>
                        <a:pt x="72" y="186"/>
                      </a:lnTo>
                      <a:lnTo>
                        <a:pt x="82" y="187"/>
                      </a:lnTo>
                      <a:lnTo>
                        <a:pt x="89" y="187"/>
                      </a:lnTo>
                      <a:lnTo>
                        <a:pt x="92" y="187"/>
                      </a:lnTo>
                      <a:lnTo>
                        <a:pt x="84" y="181"/>
                      </a:lnTo>
                      <a:lnTo>
                        <a:pt x="106" y="177"/>
                      </a:lnTo>
                      <a:lnTo>
                        <a:pt x="121" y="174"/>
                      </a:lnTo>
                      <a:lnTo>
                        <a:pt x="127" y="173"/>
                      </a:lnTo>
                      <a:lnTo>
                        <a:pt x="126" y="172"/>
                      </a:lnTo>
                      <a:lnTo>
                        <a:pt x="121" y="172"/>
                      </a:lnTo>
                      <a:lnTo>
                        <a:pt x="111" y="172"/>
                      </a:lnTo>
                      <a:lnTo>
                        <a:pt x="101" y="171"/>
                      </a:lnTo>
                      <a:lnTo>
                        <a:pt x="89" y="170"/>
                      </a:lnTo>
                      <a:lnTo>
                        <a:pt x="79" y="167"/>
                      </a:lnTo>
                      <a:lnTo>
                        <a:pt x="114" y="149"/>
                      </a:lnTo>
                      <a:lnTo>
                        <a:pt x="113" y="149"/>
                      </a:lnTo>
                      <a:lnTo>
                        <a:pt x="110" y="149"/>
                      </a:lnTo>
                      <a:lnTo>
                        <a:pt x="106" y="148"/>
                      </a:lnTo>
                      <a:lnTo>
                        <a:pt x="100" y="147"/>
                      </a:lnTo>
                      <a:lnTo>
                        <a:pt x="93" y="146"/>
                      </a:lnTo>
                      <a:lnTo>
                        <a:pt x="86" y="143"/>
                      </a:lnTo>
                      <a:lnTo>
                        <a:pt x="80" y="140"/>
                      </a:lnTo>
                      <a:lnTo>
                        <a:pt x="72" y="135"/>
                      </a:lnTo>
                      <a:lnTo>
                        <a:pt x="75" y="135"/>
                      </a:lnTo>
                      <a:lnTo>
                        <a:pt x="79" y="135"/>
                      </a:lnTo>
                      <a:lnTo>
                        <a:pt x="86" y="135"/>
                      </a:lnTo>
                      <a:lnTo>
                        <a:pt x="95" y="133"/>
                      </a:lnTo>
                      <a:lnTo>
                        <a:pt x="106" y="131"/>
                      </a:lnTo>
                      <a:lnTo>
                        <a:pt x="118" y="126"/>
                      </a:lnTo>
                      <a:lnTo>
                        <a:pt x="131" y="120"/>
                      </a:lnTo>
                      <a:lnTo>
                        <a:pt x="145" y="110"/>
                      </a:lnTo>
                      <a:lnTo>
                        <a:pt x="144" y="110"/>
                      </a:lnTo>
                      <a:lnTo>
                        <a:pt x="141" y="111"/>
                      </a:lnTo>
                      <a:lnTo>
                        <a:pt x="136" y="111"/>
                      </a:lnTo>
                      <a:lnTo>
                        <a:pt x="130" y="112"/>
                      </a:lnTo>
                      <a:lnTo>
                        <a:pt x="123" y="114"/>
                      </a:lnTo>
                      <a:lnTo>
                        <a:pt x="115" y="114"/>
                      </a:lnTo>
                      <a:lnTo>
                        <a:pt x="108" y="114"/>
                      </a:lnTo>
                      <a:lnTo>
                        <a:pt x="100" y="114"/>
                      </a:lnTo>
                      <a:lnTo>
                        <a:pt x="101" y="114"/>
                      </a:lnTo>
                      <a:lnTo>
                        <a:pt x="105" y="111"/>
                      </a:lnTo>
                      <a:lnTo>
                        <a:pt x="110" y="109"/>
                      </a:lnTo>
                      <a:lnTo>
                        <a:pt x="117" y="105"/>
                      </a:lnTo>
                      <a:lnTo>
                        <a:pt x="124" y="100"/>
                      </a:lnTo>
                      <a:lnTo>
                        <a:pt x="131" y="93"/>
                      </a:lnTo>
                      <a:lnTo>
                        <a:pt x="139" y="84"/>
                      </a:lnTo>
                      <a:lnTo>
                        <a:pt x="145" y="74"/>
                      </a:lnTo>
                      <a:lnTo>
                        <a:pt x="143" y="75"/>
                      </a:lnTo>
                      <a:lnTo>
                        <a:pt x="138" y="79"/>
                      </a:lnTo>
                      <a:lnTo>
                        <a:pt x="128" y="83"/>
                      </a:lnTo>
                      <a:lnTo>
                        <a:pt x="118" y="87"/>
                      </a:lnTo>
                      <a:lnTo>
                        <a:pt x="104" y="90"/>
                      </a:lnTo>
                      <a:lnTo>
                        <a:pt x="90" y="90"/>
                      </a:lnTo>
                      <a:lnTo>
                        <a:pt x="75" y="86"/>
                      </a:lnTo>
                      <a:lnTo>
                        <a:pt x="60" y="77"/>
                      </a:lnTo>
                      <a:lnTo>
                        <a:pt x="60" y="68"/>
                      </a:lnTo>
                      <a:lnTo>
                        <a:pt x="58" y="49"/>
                      </a:lnTo>
                      <a:lnTo>
                        <a:pt x="54" y="24"/>
                      </a:lnTo>
                      <a:lnTo>
                        <a:pt x="46" y="0"/>
                      </a:lnTo>
                      <a:lnTo>
                        <a:pt x="42" y="1"/>
                      </a:lnTo>
                      <a:lnTo>
                        <a:pt x="45" y="89"/>
                      </a:lnTo>
                      <a:lnTo>
                        <a:pt x="44" y="89"/>
                      </a:lnTo>
                      <a:lnTo>
                        <a:pt x="42" y="88"/>
                      </a:lnTo>
                      <a:lnTo>
                        <a:pt x="38" y="87"/>
                      </a:lnTo>
                      <a:lnTo>
                        <a:pt x="34" y="85"/>
                      </a:lnTo>
                      <a:lnTo>
                        <a:pt x="27" y="82"/>
                      </a:lnTo>
                      <a:lnTo>
                        <a:pt x="22" y="78"/>
                      </a:lnTo>
                      <a:lnTo>
                        <a:pt x="17" y="73"/>
                      </a:lnTo>
                      <a:lnTo>
                        <a:pt x="12" y="65"/>
                      </a:lnTo>
                      <a:lnTo>
                        <a:pt x="13" y="72"/>
                      </a:lnTo>
                      <a:lnTo>
                        <a:pt x="16" y="87"/>
                      </a:lnTo>
                      <a:lnTo>
                        <a:pt x="24" y="108"/>
                      </a:lnTo>
                      <a:lnTo>
                        <a:pt x="39" y="128"/>
                      </a:lnTo>
                      <a:lnTo>
                        <a:pt x="0" y="128"/>
                      </a:lnTo>
                      <a:lnTo>
                        <a:pt x="1" y="130"/>
                      </a:lnTo>
                      <a:lnTo>
                        <a:pt x="4" y="138"/>
                      </a:lnTo>
                      <a:lnTo>
                        <a:pt x="11" y="146"/>
                      </a:lnTo>
                      <a:lnTo>
                        <a:pt x="20" y="157"/>
                      </a:lnTo>
                      <a:close/>
                    </a:path>
                  </a:pathLst>
                </a:custGeom>
                <a:solidFill>
                  <a:srgbClr val="FFFFFF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6140" name="Freeform 300"/>
                <p:cNvSpPr>
                  <a:spLocks/>
                </p:cNvSpPr>
                <p:nvPr/>
              </p:nvSpPr>
              <p:spPr bwMode="auto">
                <a:xfrm>
                  <a:off x="940" y="2720"/>
                  <a:ext cx="20" cy="31"/>
                </a:xfrm>
                <a:custGeom>
                  <a:avLst/>
                  <a:gdLst/>
                  <a:ahLst/>
                  <a:cxnLst>
                    <a:cxn ang="0">
                      <a:pos x="58" y="93"/>
                    </a:cxn>
                    <a:cxn ang="0">
                      <a:pos x="45" y="87"/>
                    </a:cxn>
                    <a:cxn ang="0">
                      <a:pos x="33" y="78"/>
                    </a:cxn>
                    <a:cxn ang="0">
                      <a:pos x="23" y="67"/>
                    </a:cxn>
                    <a:cxn ang="0">
                      <a:pos x="13" y="54"/>
                    </a:cxn>
                    <a:cxn ang="0">
                      <a:pos x="7" y="40"/>
                    </a:cxn>
                    <a:cxn ang="0">
                      <a:pos x="2" y="26"/>
                    </a:cxn>
                    <a:cxn ang="0">
                      <a:pos x="0" y="13"/>
                    </a:cxn>
                    <a:cxn ang="0">
                      <a:pos x="1" y="0"/>
                    </a:cxn>
                    <a:cxn ang="0">
                      <a:pos x="5" y="25"/>
                    </a:cxn>
                    <a:cxn ang="0">
                      <a:pos x="12" y="44"/>
                    </a:cxn>
                    <a:cxn ang="0">
                      <a:pos x="22" y="60"/>
                    </a:cxn>
                    <a:cxn ang="0">
                      <a:pos x="32" y="73"/>
                    </a:cxn>
                    <a:cxn ang="0">
                      <a:pos x="42" y="82"/>
                    </a:cxn>
                    <a:cxn ang="0">
                      <a:pos x="50" y="89"/>
                    </a:cxn>
                    <a:cxn ang="0">
                      <a:pos x="56" y="92"/>
                    </a:cxn>
                    <a:cxn ang="0">
                      <a:pos x="58" y="93"/>
                    </a:cxn>
                  </a:cxnLst>
                  <a:rect l="0" t="0" r="r" b="b"/>
                  <a:pathLst>
                    <a:path w="58" h="93">
                      <a:moveTo>
                        <a:pt x="58" y="93"/>
                      </a:moveTo>
                      <a:lnTo>
                        <a:pt x="45" y="87"/>
                      </a:lnTo>
                      <a:lnTo>
                        <a:pt x="33" y="78"/>
                      </a:lnTo>
                      <a:lnTo>
                        <a:pt x="23" y="67"/>
                      </a:lnTo>
                      <a:lnTo>
                        <a:pt x="13" y="54"/>
                      </a:lnTo>
                      <a:lnTo>
                        <a:pt x="7" y="40"/>
                      </a:lnTo>
                      <a:lnTo>
                        <a:pt x="2" y="26"/>
                      </a:lnTo>
                      <a:lnTo>
                        <a:pt x="0" y="13"/>
                      </a:lnTo>
                      <a:lnTo>
                        <a:pt x="1" y="0"/>
                      </a:lnTo>
                      <a:lnTo>
                        <a:pt x="5" y="25"/>
                      </a:lnTo>
                      <a:lnTo>
                        <a:pt x="12" y="44"/>
                      </a:lnTo>
                      <a:lnTo>
                        <a:pt x="22" y="60"/>
                      </a:lnTo>
                      <a:lnTo>
                        <a:pt x="32" y="73"/>
                      </a:lnTo>
                      <a:lnTo>
                        <a:pt x="42" y="82"/>
                      </a:lnTo>
                      <a:lnTo>
                        <a:pt x="50" y="89"/>
                      </a:lnTo>
                      <a:lnTo>
                        <a:pt x="56" y="92"/>
                      </a:lnTo>
                      <a:lnTo>
                        <a:pt x="58" y="93"/>
                      </a:lnTo>
                      <a:close/>
                    </a:path>
                  </a:pathLst>
                </a:custGeom>
                <a:solidFill>
                  <a:srgbClr val="FFFFFF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6141" name="Freeform 301"/>
                <p:cNvSpPr>
                  <a:spLocks/>
                </p:cNvSpPr>
                <p:nvPr/>
              </p:nvSpPr>
              <p:spPr bwMode="auto">
                <a:xfrm>
                  <a:off x="970" y="2731"/>
                  <a:ext cx="28" cy="48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" y="14"/>
                    </a:cxn>
                    <a:cxn ang="0">
                      <a:pos x="4" y="27"/>
                    </a:cxn>
                    <a:cxn ang="0">
                      <a:pos x="8" y="39"/>
                    </a:cxn>
                    <a:cxn ang="0">
                      <a:pos x="14" y="49"/>
                    </a:cxn>
                    <a:cxn ang="0">
                      <a:pos x="23" y="59"/>
                    </a:cxn>
                    <a:cxn ang="0">
                      <a:pos x="32" y="66"/>
                    </a:cxn>
                    <a:cxn ang="0">
                      <a:pos x="43" y="74"/>
                    </a:cxn>
                    <a:cxn ang="0">
                      <a:pos x="54" y="80"/>
                    </a:cxn>
                    <a:cxn ang="0">
                      <a:pos x="65" y="86"/>
                    </a:cxn>
                    <a:cxn ang="0">
                      <a:pos x="73" y="93"/>
                    </a:cxn>
                    <a:cxn ang="0">
                      <a:pos x="78" y="102"/>
                    </a:cxn>
                    <a:cxn ang="0">
                      <a:pos x="82" y="110"/>
                    </a:cxn>
                    <a:cxn ang="0">
                      <a:pos x="83" y="119"/>
                    </a:cxn>
                    <a:cxn ang="0">
                      <a:pos x="82" y="127"/>
                    </a:cxn>
                    <a:cxn ang="0">
                      <a:pos x="80" y="135"/>
                    </a:cxn>
                    <a:cxn ang="0">
                      <a:pos x="78" y="144"/>
                    </a:cxn>
                    <a:cxn ang="0">
                      <a:pos x="83" y="133"/>
                    </a:cxn>
                    <a:cxn ang="0">
                      <a:pos x="85" y="122"/>
                    </a:cxn>
                    <a:cxn ang="0">
                      <a:pos x="86" y="109"/>
                    </a:cxn>
                    <a:cxn ang="0">
                      <a:pos x="85" y="97"/>
                    </a:cxn>
                    <a:cxn ang="0">
                      <a:pos x="82" y="86"/>
                    </a:cxn>
                    <a:cxn ang="0">
                      <a:pos x="76" y="77"/>
                    </a:cxn>
                    <a:cxn ang="0">
                      <a:pos x="68" y="70"/>
                    </a:cxn>
                    <a:cxn ang="0">
                      <a:pos x="57" y="68"/>
                    </a:cxn>
                    <a:cxn ang="0">
                      <a:pos x="43" y="65"/>
                    </a:cxn>
                    <a:cxn ang="0">
                      <a:pos x="31" y="58"/>
                    </a:cxn>
                    <a:cxn ang="0">
                      <a:pos x="21" y="46"/>
                    </a:cxn>
                    <a:cxn ang="0">
                      <a:pos x="13" y="34"/>
                    </a:cxn>
                    <a:cxn ang="0">
                      <a:pos x="7" y="22"/>
                    </a:cxn>
                    <a:cxn ang="0">
                      <a:pos x="3" y="10"/>
                    </a:cxn>
                    <a:cxn ang="0">
                      <a:pos x="1" y="3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86" h="144">
                      <a:moveTo>
                        <a:pt x="0" y="0"/>
                      </a:moveTo>
                      <a:lnTo>
                        <a:pt x="1" y="14"/>
                      </a:lnTo>
                      <a:lnTo>
                        <a:pt x="4" y="27"/>
                      </a:lnTo>
                      <a:lnTo>
                        <a:pt x="8" y="39"/>
                      </a:lnTo>
                      <a:lnTo>
                        <a:pt x="14" y="49"/>
                      </a:lnTo>
                      <a:lnTo>
                        <a:pt x="23" y="59"/>
                      </a:lnTo>
                      <a:lnTo>
                        <a:pt x="32" y="66"/>
                      </a:lnTo>
                      <a:lnTo>
                        <a:pt x="43" y="74"/>
                      </a:lnTo>
                      <a:lnTo>
                        <a:pt x="54" y="80"/>
                      </a:lnTo>
                      <a:lnTo>
                        <a:pt x="65" y="86"/>
                      </a:lnTo>
                      <a:lnTo>
                        <a:pt x="73" y="93"/>
                      </a:lnTo>
                      <a:lnTo>
                        <a:pt x="78" y="102"/>
                      </a:lnTo>
                      <a:lnTo>
                        <a:pt x="82" y="110"/>
                      </a:lnTo>
                      <a:lnTo>
                        <a:pt x="83" y="119"/>
                      </a:lnTo>
                      <a:lnTo>
                        <a:pt x="82" y="127"/>
                      </a:lnTo>
                      <a:lnTo>
                        <a:pt x="80" y="135"/>
                      </a:lnTo>
                      <a:lnTo>
                        <a:pt x="78" y="144"/>
                      </a:lnTo>
                      <a:lnTo>
                        <a:pt x="83" y="133"/>
                      </a:lnTo>
                      <a:lnTo>
                        <a:pt x="85" y="122"/>
                      </a:lnTo>
                      <a:lnTo>
                        <a:pt x="86" y="109"/>
                      </a:lnTo>
                      <a:lnTo>
                        <a:pt x="85" y="97"/>
                      </a:lnTo>
                      <a:lnTo>
                        <a:pt x="82" y="86"/>
                      </a:lnTo>
                      <a:lnTo>
                        <a:pt x="76" y="77"/>
                      </a:lnTo>
                      <a:lnTo>
                        <a:pt x="68" y="70"/>
                      </a:lnTo>
                      <a:lnTo>
                        <a:pt x="57" y="68"/>
                      </a:lnTo>
                      <a:lnTo>
                        <a:pt x="43" y="65"/>
                      </a:lnTo>
                      <a:lnTo>
                        <a:pt x="31" y="58"/>
                      </a:lnTo>
                      <a:lnTo>
                        <a:pt x="21" y="46"/>
                      </a:lnTo>
                      <a:lnTo>
                        <a:pt x="13" y="34"/>
                      </a:lnTo>
                      <a:lnTo>
                        <a:pt x="7" y="22"/>
                      </a:lnTo>
                      <a:lnTo>
                        <a:pt x="3" y="10"/>
                      </a:lnTo>
                      <a:lnTo>
                        <a:pt x="1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6142" name="Freeform 302"/>
                <p:cNvSpPr>
                  <a:spLocks/>
                </p:cNvSpPr>
                <p:nvPr/>
              </p:nvSpPr>
              <p:spPr bwMode="auto">
                <a:xfrm>
                  <a:off x="997" y="2749"/>
                  <a:ext cx="34" cy="28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3" y="8"/>
                    </a:cxn>
                    <a:cxn ang="0">
                      <a:pos x="24" y="17"/>
                    </a:cxn>
                    <a:cxn ang="0">
                      <a:pos x="30" y="27"/>
                    </a:cxn>
                    <a:cxn ang="0">
                      <a:pos x="34" y="36"/>
                    </a:cxn>
                    <a:cxn ang="0">
                      <a:pos x="36" y="46"/>
                    </a:cxn>
                    <a:cxn ang="0">
                      <a:pos x="37" y="54"/>
                    </a:cxn>
                    <a:cxn ang="0">
                      <a:pos x="37" y="63"/>
                    </a:cxn>
                    <a:cxn ang="0">
                      <a:pos x="36" y="69"/>
                    </a:cxn>
                    <a:cxn ang="0">
                      <a:pos x="46" y="60"/>
                    </a:cxn>
                    <a:cxn ang="0">
                      <a:pos x="52" y="52"/>
                    </a:cxn>
                    <a:cxn ang="0">
                      <a:pos x="56" y="45"/>
                    </a:cxn>
                    <a:cxn ang="0">
                      <a:pos x="57" y="42"/>
                    </a:cxn>
                    <a:cxn ang="0">
                      <a:pos x="66" y="65"/>
                    </a:cxn>
                    <a:cxn ang="0">
                      <a:pos x="102" y="32"/>
                    </a:cxn>
                    <a:cxn ang="0">
                      <a:pos x="69" y="74"/>
                    </a:cxn>
                    <a:cxn ang="0">
                      <a:pos x="54" y="63"/>
                    </a:cxn>
                    <a:cxn ang="0">
                      <a:pos x="24" y="84"/>
                    </a:cxn>
                    <a:cxn ang="0">
                      <a:pos x="30" y="65"/>
                    </a:cxn>
                    <a:cxn ang="0">
                      <a:pos x="30" y="48"/>
                    </a:cxn>
                    <a:cxn ang="0">
                      <a:pos x="27" y="33"/>
                    </a:cxn>
                    <a:cxn ang="0">
                      <a:pos x="21" y="21"/>
                    </a:cxn>
                    <a:cxn ang="0">
                      <a:pos x="13" y="12"/>
                    </a:cxn>
                    <a:cxn ang="0">
                      <a:pos x="7" y="5"/>
                    </a:cxn>
                    <a:cxn ang="0">
                      <a:pos x="2" y="1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02" h="84">
                      <a:moveTo>
                        <a:pt x="0" y="0"/>
                      </a:moveTo>
                      <a:lnTo>
                        <a:pt x="13" y="8"/>
                      </a:lnTo>
                      <a:lnTo>
                        <a:pt x="24" y="17"/>
                      </a:lnTo>
                      <a:lnTo>
                        <a:pt x="30" y="27"/>
                      </a:lnTo>
                      <a:lnTo>
                        <a:pt x="34" y="36"/>
                      </a:lnTo>
                      <a:lnTo>
                        <a:pt x="36" y="46"/>
                      </a:lnTo>
                      <a:lnTo>
                        <a:pt x="37" y="54"/>
                      </a:lnTo>
                      <a:lnTo>
                        <a:pt x="37" y="63"/>
                      </a:lnTo>
                      <a:lnTo>
                        <a:pt x="36" y="69"/>
                      </a:lnTo>
                      <a:lnTo>
                        <a:pt x="46" y="60"/>
                      </a:lnTo>
                      <a:lnTo>
                        <a:pt x="52" y="52"/>
                      </a:lnTo>
                      <a:lnTo>
                        <a:pt x="56" y="45"/>
                      </a:lnTo>
                      <a:lnTo>
                        <a:pt x="57" y="42"/>
                      </a:lnTo>
                      <a:lnTo>
                        <a:pt x="66" y="65"/>
                      </a:lnTo>
                      <a:lnTo>
                        <a:pt x="102" y="32"/>
                      </a:lnTo>
                      <a:lnTo>
                        <a:pt x="69" y="74"/>
                      </a:lnTo>
                      <a:lnTo>
                        <a:pt x="54" y="63"/>
                      </a:lnTo>
                      <a:lnTo>
                        <a:pt x="24" y="84"/>
                      </a:lnTo>
                      <a:lnTo>
                        <a:pt x="30" y="65"/>
                      </a:lnTo>
                      <a:lnTo>
                        <a:pt x="30" y="48"/>
                      </a:lnTo>
                      <a:lnTo>
                        <a:pt x="27" y="33"/>
                      </a:lnTo>
                      <a:lnTo>
                        <a:pt x="21" y="21"/>
                      </a:lnTo>
                      <a:lnTo>
                        <a:pt x="13" y="12"/>
                      </a:lnTo>
                      <a:lnTo>
                        <a:pt x="7" y="5"/>
                      </a:lnTo>
                      <a:lnTo>
                        <a:pt x="2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6143" name="Freeform 303"/>
                <p:cNvSpPr>
                  <a:spLocks/>
                </p:cNvSpPr>
                <p:nvPr/>
              </p:nvSpPr>
              <p:spPr bwMode="auto">
                <a:xfrm>
                  <a:off x="1090" y="2689"/>
                  <a:ext cx="66" cy="40"/>
                </a:xfrm>
                <a:custGeom>
                  <a:avLst/>
                  <a:gdLst/>
                  <a:ahLst/>
                  <a:cxnLst>
                    <a:cxn ang="0">
                      <a:pos x="2" y="14"/>
                    </a:cxn>
                    <a:cxn ang="0">
                      <a:pos x="4" y="32"/>
                    </a:cxn>
                    <a:cxn ang="0">
                      <a:pos x="15" y="43"/>
                    </a:cxn>
                    <a:cxn ang="0">
                      <a:pos x="28" y="47"/>
                    </a:cxn>
                    <a:cxn ang="0">
                      <a:pos x="41" y="51"/>
                    </a:cxn>
                    <a:cxn ang="0">
                      <a:pos x="59" y="50"/>
                    </a:cxn>
                    <a:cxn ang="0">
                      <a:pos x="77" y="45"/>
                    </a:cxn>
                    <a:cxn ang="0">
                      <a:pos x="98" y="39"/>
                    </a:cxn>
                    <a:cxn ang="0">
                      <a:pos x="120" y="35"/>
                    </a:cxn>
                    <a:cxn ang="0">
                      <a:pos x="144" y="36"/>
                    </a:cxn>
                    <a:cxn ang="0">
                      <a:pos x="167" y="43"/>
                    </a:cxn>
                    <a:cxn ang="0">
                      <a:pos x="189" y="58"/>
                    </a:cxn>
                    <a:cxn ang="0">
                      <a:pos x="182" y="55"/>
                    </a:cxn>
                    <a:cxn ang="0">
                      <a:pos x="159" y="41"/>
                    </a:cxn>
                    <a:cxn ang="0">
                      <a:pos x="141" y="38"/>
                    </a:cxn>
                    <a:cxn ang="0">
                      <a:pos x="126" y="39"/>
                    </a:cxn>
                    <a:cxn ang="0">
                      <a:pos x="108" y="42"/>
                    </a:cxn>
                    <a:cxn ang="0">
                      <a:pos x="92" y="48"/>
                    </a:cxn>
                    <a:cxn ang="0">
                      <a:pos x="77" y="57"/>
                    </a:cxn>
                    <a:cxn ang="0">
                      <a:pos x="67" y="63"/>
                    </a:cxn>
                    <a:cxn ang="0">
                      <a:pos x="70" y="73"/>
                    </a:cxn>
                    <a:cxn ang="0">
                      <a:pos x="85" y="81"/>
                    </a:cxn>
                    <a:cxn ang="0">
                      <a:pos x="100" y="80"/>
                    </a:cxn>
                    <a:cxn ang="0">
                      <a:pos x="120" y="79"/>
                    </a:cxn>
                    <a:cxn ang="0">
                      <a:pos x="144" y="80"/>
                    </a:cxn>
                    <a:cxn ang="0">
                      <a:pos x="161" y="84"/>
                    </a:cxn>
                    <a:cxn ang="0">
                      <a:pos x="174" y="91"/>
                    </a:cxn>
                    <a:cxn ang="0">
                      <a:pos x="184" y="101"/>
                    </a:cxn>
                    <a:cxn ang="0">
                      <a:pos x="175" y="96"/>
                    </a:cxn>
                    <a:cxn ang="0">
                      <a:pos x="147" y="84"/>
                    </a:cxn>
                    <a:cxn ang="0">
                      <a:pos x="121" y="81"/>
                    </a:cxn>
                    <a:cxn ang="0">
                      <a:pos x="102" y="84"/>
                    </a:cxn>
                    <a:cxn ang="0">
                      <a:pos x="85" y="88"/>
                    </a:cxn>
                    <a:cxn ang="0">
                      <a:pos x="69" y="87"/>
                    </a:cxn>
                    <a:cxn ang="0">
                      <a:pos x="74" y="94"/>
                    </a:cxn>
                    <a:cxn ang="0">
                      <a:pos x="87" y="105"/>
                    </a:cxn>
                    <a:cxn ang="0">
                      <a:pos x="97" y="110"/>
                    </a:cxn>
                    <a:cxn ang="0">
                      <a:pos x="113" y="114"/>
                    </a:cxn>
                    <a:cxn ang="0">
                      <a:pos x="116" y="119"/>
                    </a:cxn>
                    <a:cxn ang="0">
                      <a:pos x="93" y="111"/>
                    </a:cxn>
                    <a:cxn ang="0">
                      <a:pos x="73" y="99"/>
                    </a:cxn>
                    <a:cxn ang="0">
                      <a:pos x="62" y="92"/>
                    </a:cxn>
                    <a:cxn ang="0">
                      <a:pos x="53" y="83"/>
                    </a:cxn>
                    <a:cxn ang="0">
                      <a:pos x="51" y="63"/>
                    </a:cxn>
                    <a:cxn ang="0">
                      <a:pos x="27" y="52"/>
                    </a:cxn>
                    <a:cxn ang="0">
                      <a:pos x="2" y="34"/>
                    </a:cxn>
                    <a:cxn ang="0">
                      <a:pos x="1" y="15"/>
                    </a:cxn>
                    <a:cxn ang="0">
                      <a:pos x="7" y="2"/>
                    </a:cxn>
                  </a:cxnLst>
                  <a:rect l="0" t="0" r="r" b="b"/>
                  <a:pathLst>
                    <a:path w="198" h="119">
                      <a:moveTo>
                        <a:pt x="8" y="0"/>
                      </a:moveTo>
                      <a:lnTo>
                        <a:pt x="2" y="14"/>
                      </a:lnTo>
                      <a:lnTo>
                        <a:pt x="1" y="24"/>
                      </a:lnTo>
                      <a:lnTo>
                        <a:pt x="4" y="32"/>
                      </a:lnTo>
                      <a:lnTo>
                        <a:pt x="9" y="38"/>
                      </a:lnTo>
                      <a:lnTo>
                        <a:pt x="15" y="43"/>
                      </a:lnTo>
                      <a:lnTo>
                        <a:pt x="23" y="45"/>
                      </a:lnTo>
                      <a:lnTo>
                        <a:pt x="28" y="47"/>
                      </a:lnTo>
                      <a:lnTo>
                        <a:pt x="32" y="48"/>
                      </a:lnTo>
                      <a:lnTo>
                        <a:pt x="41" y="51"/>
                      </a:lnTo>
                      <a:lnTo>
                        <a:pt x="50" y="51"/>
                      </a:lnTo>
                      <a:lnTo>
                        <a:pt x="59" y="50"/>
                      </a:lnTo>
                      <a:lnTo>
                        <a:pt x="68" y="48"/>
                      </a:lnTo>
                      <a:lnTo>
                        <a:pt x="77" y="45"/>
                      </a:lnTo>
                      <a:lnTo>
                        <a:pt x="88" y="42"/>
                      </a:lnTo>
                      <a:lnTo>
                        <a:pt x="98" y="39"/>
                      </a:lnTo>
                      <a:lnTo>
                        <a:pt x="109" y="37"/>
                      </a:lnTo>
                      <a:lnTo>
                        <a:pt x="120" y="35"/>
                      </a:lnTo>
                      <a:lnTo>
                        <a:pt x="132" y="35"/>
                      </a:lnTo>
                      <a:lnTo>
                        <a:pt x="144" y="36"/>
                      </a:lnTo>
                      <a:lnTo>
                        <a:pt x="155" y="39"/>
                      </a:lnTo>
                      <a:lnTo>
                        <a:pt x="167" y="43"/>
                      </a:lnTo>
                      <a:lnTo>
                        <a:pt x="178" y="49"/>
                      </a:lnTo>
                      <a:lnTo>
                        <a:pt x="189" y="58"/>
                      </a:lnTo>
                      <a:lnTo>
                        <a:pt x="198" y="67"/>
                      </a:lnTo>
                      <a:lnTo>
                        <a:pt x="182" y="55"/>
                      </a:lnTo>
                      <a:lnTo>
                        <a:pt x="170" y="46"/>
                      </a:lnTo>
                      <a:lnTo>
                        <a:pt x="159" y="41"/>
                      </a:lnTo>
                      <a:lnTo>
                        <a:pt x="150" y="39"/>
                      </a:lnTo>
                      <a:lnTo>
                        <a:pt x="141" y="38"/>
                      </a:lnTo>
                      <a:lnTo>
                        <a:pt x="134" y="38"/>
                      </a:lnTo>
                      <a:lnTo>
                        <a:pt x="126" y="39"/>
                      </a:lnTo>
                      <a:lnTo>
                        <a:pt x="117" y="40"/>
                      </a:lnTo>
                      <a:lnTo>
                        <a:pt x="108" y="42"/>
                      </a:lnTo>
                      <a:lnTo>
                        <a:pt x="99" y="45"/>
                      </a:lnTo>
                      <a:lnTo>
                        <a:pt x="92" y="48"/>
                      </a:lnTo>
                      <a:lnTo>
                        <a:pt x="84" y="52"/>
                      </a:lnTo>
                      <a:lnTo>
                        <a:pt x="77" y="57"/>
                      </a:lnTo>
                      <a:lnTo>
                        <a:pt x="71" y="60"/>
                      </a:lnTo>
                      <a:lnTo>
                        <a:pt x="67" y="63"/>
                      </a:lnTo>
                      <a:lnTo>
                        <a:pt x="63" y="65"/>
                      </a:lnTo>
                      <a:lnTo>
                        <a:pt x="70" y="73"/>
                      </a:lnTo>
                      <a:lnTo>
                        <a:pt x="77" y="79"/>
                      </a:lnTo>
                      <a:lnTo>
                        <a:pt x="85" y="81"/>
                      </a:lnTo>
                      <a:lnTo>
                        <a:pt x="93" y="81"/>
                      </a:lnTo>
                      <a:lnTo>
                        <a:pt x="100" y="80"/>
                      </a:lnTo>
                      <a:lnTo>
                        <a:pt x="110" y="79"/>
                      </a:lnTo>
                      <a:lnTo>
                        <a:pt x="120" y="79"/>
                      </a:lnTo>
                      <a:lnTo>
                        <a:pt x="132" y="79"/>
                      </a:lnTo>
                      <a:lnTo>
                        <a:pt x="144" y="80"/>
                      </a:lnTo>
                      <a:lnTo>
                        <a:pt x="153" y="82"/>
                      </a:lnTo>
                      <a:lnTo>
                        <a:pt x="161" y="84"/>
                      </a:lnTo>
                      <a:lnTo>
                        <a:pt x="169" y="87"/>
                      </a:lnTo>
                      <a:lnTo>
                        <a:pt x="174" y="91"/>
                      </a:lnTo>
                      <a:lnTo>
                        <a:pt x="179" y="96"/>
                      </a:lnTo>
                      <a:lnTo>
                        <a:pt x="184" y="101"/>
                      </a:lnTo>
                      <a:lnTo>
                        <a:pt x="190" y="106"/>
                      </a:lnTo>
                      <a:lnTo>
                        <a:pt x="175" y="96"/>
                      </a:lnTo>
                      <a:lnTo>
                        <a:pt x="160" y="88"/>
                      </a:lnTo>
                      <a:lnTo>
                        <a:pt x="147" y="84"/>
                      </a:lnTo>
                      <a:lnTo>
                        <a:pt x="133" y="82"/>
                      </a:lnTo>
                      <a:lnTo>
                        <a:pt x="121" y="81"/>
                      </a:lnTo>
                      <a:lnTo>
                        <a:pt x="111" y="82"/>
                      </a:lnTo>
                      <a:lnTo>
                        <a:pt x="102" y="84"/>
                      </a:lnTo>
                      <a:lnTo>
                        <a:pt x="94" y="86"/>
                      </a:lnTo>
                      <a:lnTo>
                        <a:pt x="85" y="88"/>
                      </a:lnTo>
                      <a:lnTo>
                        <a:pt x="75" y="87"/>
                      </a:lnTo>
                      <a:lnTo>
                        <a:pt x="69" y="87"/>
                      </a:lnTo>
                      <a:lnTo>
                        <a:pt x="66" y="86"/>
                      </a:lnTo>
                      <a:lnTo>
                        <a:pt x="74" y="94"/>
                      </a:lnTo>
                      <a:lnTo>
                        <a:pt x="82" y="101"/>
                      </a:lnTo>
                      <a:lnTo>
                        <a:pt x="87" y="105"/>
                      </a:lnTo>
                      <a:lnTo>
                        <a:pt x="91" y="108"/>
                      </a:lnTo>
                      <a:lnTo>
                        <a:pt x="97" y="110"/>
                      </a:lnTo>
                      <a:lnTo>
                        <a:pt x="104" y="112"/>
                      </a:lnTo>
                      <a:lnTo>
                        <a:pt x="113" y="114"/>
                      </a:lnTo>
                      <a:lnTo>
                        <a:pt x="126" y="117"/>
                      </a:lnTo>
                      <a:lnTo>
                        <a:pt x="116" y="119"/>
                      </a:lnTo>
                      <a:lnTo>
                        <a:pt x="105" y="117"/>
                      </a:lnTo>
                      <a:lnTo>
                        <a:pt x="93" y="111"/>
                      </a:lnTo>
                      <a:lnTo>
                        <a:pt x="83" y="105"/>
                      </a:lnTo>
                      <a:lnTo>
                        <a:pt x="73" y="99"/>
                      </a:lnTo>
                      <a:lnTo>
                        <a:pt x="66" y="93"/>
                      </a:lnTo>
                      <a:lnTo>
                        <a:pt x="62" y="92"/>
                      </a:lnTo>
                      <a:lnTo>
                        <a:pt x="63" y="94"/>
                      </a:lnTo>
                      <a:lnTo>
                        <a:pt x="53" y="83"/>
                      </a:lnTo>
                      <a:lnTo>
                        <a:pt x="51" y="71"/>
                      </a:lnTo>
                      <a:lnTo>
                        <a:pt x="51" y="63"/>
                      </a:lnTo>
                      <a:lnTo>
                        <a:pt x="52" y="60"/>
                      </a:lnTo>
                      <a:lnTo>
                        <a:pt x="27" y="52"/>
                      </a:lnTo>
                      <a:lnTo>
                        <a:pt x="11" y="43"/>
                      </a:lnTo>
                      <a:lnTo>
                        <a:pt x="2" y="34"/>
                      </a:lnTo>
                      <a:lnTo>
                        <a:pt x="0" y="23"/>
                      </a:lnTo>
                      <a:lnTo>
                        <a:pt x="1" y="15"/>
                      </a:lnTo>
                      <a:lnTo>
                        <a:pt x="4" y="7"/>
                      </a:lnTo>
                      <a:lnTo>
                        <a:pt x="7" y="2"/>
                      </a:lnTo>
                      <a:lnTo>
                        <a:pt x="8" y="0"/>
                      </a:lnTo>
                      <a:close/>
                    </a:path>
                  </a:pathLst>
                </a:custGeom>
                <a:solidFill>
                  <a:srgbClr val="FFFFFF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6144" name="Freeform 304"/>
                <p:cNvSpPr>
                  <a:spLocks/>
                </p:cNvSpPr>
                <p:nvPr/>
              </p:nvSpPr>
              <p:spPr bwMode="auto">
                <a:xfrm>
                  <a:off x="910" y="2597"/>
                  <a:ext cx="9" cy="32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10"/>
                    </a:cxn>
                    <a:cxn ang="0">
                      <a:pos x="22" y="17"/>
                    </a:cxn>
                    <a:cxn ang="0">
                      <a:pos x="24" y="25"/>
                    </a:cxn>
                    <a:cxn ang="0">
                      <a:pos x="25" y="35"/>
                    </a:cxn>
                    <a:cxn ang="0">
                      <a:pos x="27" y="50"/>
                    </a:cxn>
                    <a:cxn ang="0">
                      <a:pos x="24" y="66"/>
                    </a:cxn>
                    <a:cxn ang="0">
                      <a:pos x="19" y="82"/>
                    </a:cxn>
                    <a:cxn ang="0">
                      <a:pos x="7" y="96"/>
                    </a:cxn>
                    <a:cxn ang="0">
                      <a:pos x="15" y="79"/>
                    </a:cxn>
                    <a:cxn ang="0">
                      <a:pos x="19" y="71"/>
                    </a:cxn>
                    <a:cxn ang="0">
                      <a:pos x="21" y="63"/>
                    </a:cxn>
                    <a:cxn ang="0">
                      <a:pos x="20" y="50"/>
                    </a:cxn>
                    <a:cxn ang="0">
                      <a:pos x="16" y="32"/>
                    </a:cxn>
                    <a:cxn ang="0">
                      <a:pos x="9" y="15"/>
                    </a:cxn>
                    <a:cxn ang="0">
                      <a:pos x="3" y="4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7" h="96">
                      <a:moveTo>
                        <a:pt x="0" y="0"/>
                      </a:moveTo>
                      <a:lnTo>
                        <a:pt x="15" y="10"/>
                      </a:lnTo>
                      <a:lnTo>
                        <a:pt x="22" y="17"/>
                      </a:lnTo>
                      <a:lnTo>
                        <a:pt x="24" y="25"/>
                      </a:lnTo>
                      <a:lnTo>
                        <a:pt x="25" y="35"/>
                      </a:lnTo>
                      <a:lnTo>
                        <a:pt x="27" y="50"/>
                      </a:lnTo>
                      <a:lnTo>
                        <a:pt x="24" y="66"/>
                      </a:lnTo>
                      <a:lnTo>
                        <a:pt x="19" y="82"/>
                      </a:lnTo>
                      <a:lnTo>
                        <a:pt x="7" y="96"/>
                      </a:lnTo>
                      <a:lnTo>
                        <a:pt x="15" y="79"/>
                      </a:lnTo>
                      <a:lnTo>
                        <a:pt x="19" y="71"/>
                      </a:lnTo>
                      <a:lnTo>
                        <a:pt x="21" y="63"/>
                      </a:lnTo>
                      <a:lnTo>
                        <a:pt x="20" y="50"/>
                      </a:lnTo>
                      <a:lnTo>
                        <a:pt x="16" y="32"/>
                      </a:lnTo>
                      <a:lnTo>
                        <a:pt x="9" y="15"/>
                      </a:lnTo>
                      <a:lnTo>
                        <a:pt x="3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6145" name="Freeform 305"/>
                <p:cNvSpPr>
                  <a:spLocks/>
                </p:cNvSpPr>
                <p:nvPr/>
              </p:nvSpPr>
              <p:spPr bwMode="auto">
                <a:xfrm>
                  <a:off x="901" y="2607"/>
                  <a:ext cx="6" cy="22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2" y="7"/>
                    </a:cxn>
                    <a:cxn ang="0">
                      <a:pos x="17" y="13"/>
                    </a:cxn>
                    <a:cxn ang="0">
                      <a:pos x="18" y="18"/>
                    </a:cxn>
                    <a:cxn ang="0">
                      <a:pos x="19" y="25"/>
                    </a:cxn>
                    <a:cxn ang="0">
                      <a:pos x="20" y="36"/>
                    </a:cxn>
                    <a:cxn ang="0">
                      <a:pos x="19" y="46"/>
                    </a:cxn>
                    <a:cxn ang="0">
                      <a:pos x="14" y="57"/>
                    </a:cxn>
                    <a:cxn ang="0">
                      <a:pos x="4" y="67"/>
                    </a:cxn>
                    <a:cxn ang="0">
                      <a:pos x="10" y="56"/>
                    </a:cxn>
                    <a:cxn ang="0">
                      <a:pos x="15" y="49"/>
                    </a:cxn>
                    <a:cxn ang="0">
                      <a:pos x="16" y="45"/>
                    </a:cxn>
                    <a:cxn ang="0">
                      <a:pos x="15" y="36"/>
                    </a:cxn>
                    <a:cxn ang="0">
                      <a:pos x="12" y="23"/>
                    </a:cxn>
                    <a:cxn ang="0">
                      <a:pos x="6" y="12"/>
                    </a:cxn>
                    <a:cxn ang="0">
                      <a:pos x="2" y="3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0" h="67">
                      <a:moveTo>
                        <a:pt x="0" y="0"/>
                      </a:moveTo>
                      <a:lnTo>
                        <a:pt x="12" y="7"/>
                      </a:lnTo>
                      <a:lnTo>
                        <a:pt x="17" y="13"/>
                      </a:lnTo>
                      <a:lnTo>
                        <a:pt x="18" y="18"/>
                      </a:lnTo>
                      <a:lnTo>
                        <a:pt x="19" y="25"/>
                      </a:lnTo>
                      <a:lnTo>
                        <a:pt x="20" y="36"/>
                      </a:lnTo>
                      <a:lnTo>
                        <a:pt x="19" y="46"/>
                      </a:lnTo>
                      <a:lnTo>
                        <a:pt x="14" y="57"/>
                      </a:lnTo>
                      <a:lnTo>
                        <a:pt x="4" y="67"/>
                      </a:lnTo>
                      <a:lnTo>
                        <a:pt x="10" y="56"/>
                      </a:lnTo>
                      <a:lnTo>
                        <a:pt x="15" y="49"/>
                      </a:lnTo>
                      <a:lnTo>
                        <a:pt x="16" y="45"/>
                      </a:lnTo>
                      <a:lnTo>
                        <a:pt x="15" y="36"/>
                      </a:lnTo>
                      <a:lnTo>
                        <a:pt x="12" y="23"/>
                      </a:lnTo>
                      <a:lnTo>
                        <a:pt x="6" y="12"/>
                      </a:lnTo>
                      <a:lnTo>
                        <a:pt x="2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6146" name="Freeform 306"/>
                <p:cNvSpPr>
                  <a:spLocks/>
                </p:cNvSpPr>
                <p:nvPr/>
              </p:nvSpPr>
              <p:spPr bwMode="auto">
                <a:xfrm>
                  <a:off x="862" y="2585"/>
                  <a:ext cx="8" cy="7"/>
                </a:xfrm>
                <a:custGeom>
                  <a:avLst/>
                  <a:gdLst/>
                  <a:ahLst/>
                  <a:cxnLst>
                    <a:cxn ang="0">
                      <a:pos x="4" y="0"/>
                    </a:cxn>
                    <a:cxn ang="0">
                      <a:pos x="24" y="9"/>
                    </a:cxn>
                    <a:cxn ang="0">
                      <a:pos x="0" y="20"/>
                    </a:cxn>
                    <a:cxn ang="0">
                      <a:pos x="4" y="15"/>
                    </a:cxn>
                    <a:cxn ang="0">
                      <a:pos x="3" y="10"/>
                    </a:cxn>
                    <a:cxn ang="0">
                      <a:pos x="3" y="5"/>
                    </a:cxn>
                    <a:cxn ang="0">
                      <a:pos x="4" y="2"/>
                    </a:cxn>
                    <a:cxn ang="0">
                      <a:pos x="4" y="0"/>
                    </a:cxn>
                  </a:cxnLst>
                  <a:rect l="0" t="0" r="r" b="b"/>
                  <a:pathLst>
                    <a:path w="24" h="20">
                      <a:moveTo>
                        <a:pt x="4" y="0"/>
                      </a:moveTo>
                      <a:lnTo>
                        <a:pt x="24" y="9"/>
                      </a:lnTo>
                      <a:lnTo>
                        <a:pt x="0" y="20"/>
                      </a:lnTo>
                      <a:lnTo>
                        <a:pt x="4" y="15"/>
                      </a:lnTo>
                      <a:lnTo>
                        <a:pt x="3" y="10"/>
                      </a:lnTo>
                      <a:lnTo>
                        <a:pt x="3" y="5"/>
                      </a:lnTo>
                      <a:lnTo>
                        <a:pt x="4" y="2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FFFFFF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6147" name="Freeform 307"/>
                <p:cNvSpPr>
                  <a:spLocks/>
                </p:cNvSpPr>
                <p:nvPr/>
              </p:nvSpPr>
              <p:spPr bwMode="auto">
                <a:xfrm>
                  <a:off x="867" y="2559"/>
                  <a:ext cx="17" cy="15"/>
                </a:xfrm>
                <a:custGeom>
                  <a:avLst/>
                  <a:gdLst/>
                  <a:ahLst/>
                  <a:cxnLst>
                    <a:cxn ang="0">
                      <a:pos x="0" y="3"/>
                    </a:cxn>
                    <a:cxn ang="0">
                      <a:pos x="8" y="5"/>
                    </a:cxn>
                    <a:cxn ang="0">
                      <a:pos x="16" y="5"/>
                    </a:cxn>
                    <a:cxn ang="0">
                      <a:pos x="24" y="5"/>
                    </a:cxn>
                    <a:cxn ang="0">
                      <a:pos x="33" y="4"/>
                    </a:cxn>
                    <a:cxn ang="0">
                      <a:pos x="40" y="3"/>
                    </a:cxn>
                    <a:cxn ang="0">
                      <a:pos x="46" y="1"/>
                    </a:cxn>
                    <a:cxn ang="0">
                      <a:pos x="51" y="0"/>
                    </a:cxn>
                    <a:cxn ang="0">
                      <a:pos x="52" y="0"/>
                    </a:cxn>
                    <a:cxn ang="0">
                      <a:pos x="52" y="45"/>
                    </a:cxn>
                    <a:cxn ang="0">
                      <a:pos x="41" y="41"/>
                    </a:cxn>
                    <a:cxn ang="0">
                      <a:pos x="42" y="11"/>
                    </a:cxn>
                    <a:cxn ang="0">
                      <a:pos x="36" y="12"/>
                    </a:cxn>
                    <a:cxn ang="0">
                      <a:pos x="28" y="11"/>
                    </a:cxn>
                    <a:cxn ang="0">
                      <a:pos x="21" y="10"/>
                    </a:cxn>
                    <a:cxn ang="0">
                      <a:pos x="15" y="9"/>
                    </a:cxn>
                    <a:cxn ang="0">
                      <a:pos x="9" y="6"/>
                    </a:cxn>
                    <a:cxn ang="0">
                      <a:pos x="4" y="5"/>
                    </a:cxn>
                    <a:cxn ang="0">
                      <a:pos x="1" y="3"/>
                    </a:cxn>
                    <a:cxn ang="0">
                      <a:pos x="0" y="3"/>
                    </a:cxn>
                  </a:cxnLst>
                  <a:rect l="0" t="0" r="r" b="b"/>
                  <a:pathLst>
                    <a:path w="52" h="45">
                      <a:moveTo>
                        <a:pt x="0" y="3"/>
                      </a:moveTo>
                      <a:lnTo>
                        <a:pt x="8" y="5"/>
                      </a:lnTo>
                      <a:lnTo>
                        <a:pt x="16" y="5"/>
                      </a:lnTo>
                      <a:lnTo>
                        <a:pt x="24" y="5"/>
                      </a:lnTo>
                      <a:lnTo>
                        <a:pt x="33" y="4"/>
                      </a:lnTo>
                      <a:lnTo>
                        <a:pt x="40" y="3"/>
                      </a:lnTo>
                      <a:lnTo>
                        <a:pt x="46" y="1"/>
                      </a:lnTo>
                      <a:lnTo>
                        <a:pt x="51" y="0"/>
                      </a:lnTo>
                      <a:lnTo>
                        <a:pt x="52" y="0"/>
                      </a:lnTo>
                      <a:lnTo>
                        <a:pt x="52" y="45"/>
                      </a:lnTo>
                      <a:lnTo>
                        <a:pt x="41" y="41"/>
                      </a:lnTo>
                      <a:lnTo>
                        <a:pt x="42" y="11"/>
                      </a:lnTo>
                      <a:lnTo>
                        <a:pt x="36" y="12"/>
                      </a:lnTo>
                      <a:lnTo>
                        <a:pt x="28" y="11"/>
                      </a:lnTo>
                      <a:lnTo>
                        <a:pt x="21" y="10"/>
                      </a:lnTo>
                      <a:lnTo>
                        <a:pt x="15" y="9"/>
                      </a:lnTo>
                      <a:lnTo>
                        <a:pt x="9" y="6"/>
                      </a:lnTo>
                      <a:lnTo>
                        <a:pt x="4" y="5"/>
                      </a:lnTo>
                      <a:lnTo>
                        <a:pt x="1" y="3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FFFFFF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6148" name="Freeform 308"/>
                <p:cNvSpPr>
                  <a:spLocks/>
                </p:cNvSpPr>
                <p:nvPr/>
              </p:nvSpPr>
              <p:spPr bwMode="auto">
                <a:xfrm>
                  <a:off x="1062" y="2724"/>
                  <a:ext cx="17" cy="29"/>
                </a:xfrm>
                <a:custGeom>
                  <a:avLst/>
                  <a:gdLst/>
                  <a:ahLst/>
                  <a:cxnLst>
                    <a:cxn ang="0">
                      <a:pos x="51" y="0"/>
                    </a:cxn>
                    <a:cxn ang="0">
                      <a:pos x="50" y="8"/>
                    </a:cxn>
                    <a:cxn ang="0">
                      <a:pos x="49" y="16"/>
                    </a:cxn>
                    <a:cxn ang="0">
                      <a:pos x="46" y="23"/>
                    </a:cxn>
                    <a:cxn ang="0">
                      <a:pos x="43" y="29"/>
                    </a:cxn>
                    <a:cxn ang="0">
                      <a:pos x="38" y="36"/>
                    </a:cxn>
                    <a:cxn ang="0">
                      <a:pos x="32" y="41"/>
                    </a:cxn>
                    <a:cxn ang="0">
                      <a:pos x="26" y="45"/>
                    </a:cxn>
                    <a:cxn ang="0">
                      <a:pos x="19" y="48"/>
                    </a:cxn>
                    <a:cxn ang="0">
                      <a:pos x="7" y="57"/>
                    </a:cxn>
                    <a:cxn ang="0">
                      <a:pos x="2" y="65"/>
                    </a:cxn>
                    <a:cxn ang="0">
                      <a:pos x="2" y="76"/>
                    </a:cxn>
                    <a:cxn ang="0">
                      <a:pos x="4" y="85"/>
                    </a:cxn>
                    <a:cxn ang="0">
                      <a:pos x="0" y="72"/>
                    </a:cxn>
                    <a:cxn ang="0">
                      <a:pos x="0" y="58"/>
                    </a:cxn>
                    <a:cxn ang="0">
                      <a:pos x="5" y="46"/>
                    </a:cxn>
                    <a:cxn ang="0">
                      <a:pos x="17" y="41"/>
                    </a:cxn>
                    <a:cxn ang="0">
                      <a:pos x="25" y="39"/>
                    </a:cxn>
                    <a:cxn ang="0">
                      <a:pos x="32" y="35"/>
                    </a:cxn>
                    <a:cxn ang="0">
                      <a:pos x="39" y="28"/>
                    </a:cxn>
                    <a:cxn ang="0">
                      <a:pos x="44" y="20"/>
                    </a:cxn>
                    <a:cxn ang="0">
                      <a:pos x="47" y="13"/>
                    </a:cxn>
                    <a:cxn ang="0">
                      <a:pos x="49" y="6"/>
                    </a:cxn>
                    <a:cxn ang="0">
                      <a:pos x="51" y="2"/>
                    </a:cxn>
                    <a:cxn ang="0">
                      <a:pos x="51" y="0"/>
                    </a:cxn>
                  </a:cxnLst>
                  <a:rect l="0" t="0" r="r" b="b"/>
                  <a:pathLst>
                    <a:path w="51" h="85">
                      <a:moveTo>
                        <a:pt x="51" y="0"/>
                      </a:moveTo>
                      <a:lnTo>
                        <a:pt x="50" y="8"/>
                      </a:lnTo>
                      <a:lnTo>
                        <a:pt x="49" y="16"/>
                      </a:lnTo>
                      <a:lnTo>
                        <a:pt x="46" y="23"/>
                      </a:lnTo>
                      <a:lnTo>
                        <a:pt x="43" y="29"/>
                      </a:lnTo>
                      <a:lnTo>
                        <a:pt x="38" y="36"/>
                      </a:lnTo>
                      <a:lnTo>
                        <a:pt x="32" y="41"/>
                      </a:lnTo>
                      <a:lnTo>
                        <a:pt x="26" y="45"/>
                      </a:lnTo>
                      <a:lnTo>
                        <a:pt x="19" y="48"/>
                      </a:lnTo>
                      <a:lnTo>
                        <a:pt x="7" y="57"/>
                      </a:lnTo>
                      <a:lnTo>
                        <a:pt x="2" y="65"/>
                      </a:lnTo>
                      <a:lnTo>
                        <a:pt x="2" y="76"/>
                      </a:lnTo>
                      <a:lnTo>
                        <a:pt x="4" y="85"/>
                      </a:lnTo>
                      <a:lnTo>
                        <a:pt x="0" y="72"/>
                      </a:lnTo>
                      <a:lnTo>
                        <a:pt x="0" y="58"/>
                      </a:lnTo>
                      <a:lnTo>
                        <a:pt x="5" y="46"/>
                      </a:lnTo>
                      <a:lnTo>
                        <a:pt x="17" y="41"/>
                      </a:lnTo>
                      <a:lnTo>
                        <a:pt x="25" y="39"/>
                      </a:lnTo>
                      <a:lnTo>
                        <a:pt x="32" y="35"/>
                      </a:lnTo>
                      <a:lnTo>
                        <a:pt x="39" y="28"/>
                      </a:lnTo>
                      <a:lnTo>
                        <a:pt x="44" y="20"/>
                      </a:lnTo>
                      <a:lnTo>
                        <a:pt x="47" y="13"/>
                      </a:lnTo>
                      <a:lnTo>
                        <a:pt x="49" y="6"/>
                      </a:lnTo>
                      <a:lnTo>
                        <a:pt x="51" y="2"/>
                      </a:lnTo>
                      <a:lnTo>
                        <a:pt x="51" y="0"/>
                      </a:lnTo>
                      <a:close/>
                    </a:path>
                  </a:pathLst>
                </a:custGeom>
                <a:solidFill>
                  <a:srgbClr val="FFFFFF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6149" name="Freeform 309"/>
                <p:cNvSpPr>
                  <a:spLocks/>
                </p:cNvSpPr>
                <p:nvPr/>
              </p:nvSpPr>
              <p:spPr bwMode="auto">
                <a:xfrm>
                  <a:off x="1057" y="2728"/>
                  <a:ext cx="11" cy="17"/>
                </a:xfrm>
                <a:custGeom>
                  <a:avLst/>
                  <a:gdLst/>
                  <a:ahLst/>
                  <a:cxnLst>
                    <a:cxn ang="0">
                      <a:pos x="31" y="0"/>
                    </a:cxn>
                    <a:cxn ang="0">
                      <a:pos x="29" y="10"/>
                    </a:cxn>
                    <a:cxn ang="0">
                      <a:pos x="25" y="18"/>
                    </a:cxn>
                    <a:cxn ang="0">
                      <a:pos x="19" y="25"/>
                    </a:cxn>
                    <a:cxn ang="0">
                      <a:pos x="11" y="30"/>
                    </a:cxn>
                    <a:cxn ang="0">
                      <a:pos x="4" y="34"/>
                    </a:cxn>
                    <a:cxn ang="0">
                      <a:pos x="1" y="40"/>
                    </a:cxn>
                    <a:cxn ang="0">
                      <a:pos x="1" y="47"/>
                    </a:cxn>
                    <a:cxn ang="0">
                      <a:pos x="2" y="53"/>
                    </a:cxn>
                    <a:cxn ang="0">
                      <a:pos x="0" y="45"/>
                    </a:cxn>
                    <a:cxn ang="0">
                      <a:pos x="0" y="36"/>
                    </a:cxn>
                    <a:cxn ang="0">
                      <a:pos x="3" y="29"/>
                    </a:cxn>
                    <a:cxn ang="0">
                      <a:pos x="10" y="26"/>
                    </a:cxn>
                    <a:cxn ang="0">
                      <a:pos x="19" y="21"/>
                    </a:cxn>
                    <a:cxn ang="0">
                      <a:pos x="26" y="13"/>
                    </a:cxn>
                    <a:cxn ang="0">
                      <a:pos x="29" y="5"/>
                    </a:cxn>
                    <a:cxn ang="0">
                      <a:pos x="31" y="0"/>
                    </a:cxn>
                  </a:cxnLst>
                  <a:rect l="0" t="0" r="r" b="b"/>
                  <a:pathLst>
                    <a:path w="31" h="53">
                      <a:moveTo>
                        <a:pt x="31" y="0"/>
                      </a:moveTo>
                      <a:lnTo>
                        <a:pt x="29" y="10"/>
                      </a:lnTo>
                      <a:lnTo>
                        <a:pt x="25" y="18"/>
                      </a:lnTo>
                      <a:lnTo>
                        <a:pt x="19" y="25"/>
                      </a:lnTo>
                      <a:lnTo>
                        <a:pt x="11" y="30"/>
                      </a:lnTo>
                      <a:lnTo>
                        <a:pt x="4" y="34"/>
                      </a:lnTo>
                      <a:lnTo>
                        <a:pt x="1" y="40"/>
                      </a:lnTo>
                      <a:lnTo>
                        <a:pt x="1" y="47"/>
                      </a:lnTo>
                      <a:lnTo>
                        <a:pt x="2" y="53"/>
                      </a:lnTo>
                      <a:lnTo>
                        <a:pt x="0" y="45"/>
                      </a:lnTo>
                      <a:lnTo>
                        <a:pt x="0" y="36"/>
                      </a:lnTo>
                      <a:lnTo>
                        <a:pt x="3" y="29"/>
                      </a:lnTo>
                      <a:lnTo>
                        <a:pt x="10" y="26"/>
                      </a:lnTo>
                      <a:lnTo>
                        <a:pt x="19" y="21"/>
                      </a:lnTo>
                      <a:lnTo>
                        <a:pt x="26" y="13"/>
                      </a:lnTo>
                      <a:lnTo>
                        <a:pt x="29" y="5"/>
                      </a:lnTo>
                      <a:lnTo>
                        <a:pt x="31" y="0"/>
                      </a:lnTo>
                      <a:close/>
                    </a:path>
                  </a:pathLst>
                </a:custGeom>
                <a:solidFill>
                  <a:srgbClr val="FFFFFF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6150" name="Freeform 310"/>
                <p:cNvSpPr>
                  <a:spLocks/>
                </p:cNvSpPr>
                <p:nvPr/>
              </p:nvSpPr>
              <p:spPr bwMode="auto">
                <a:xfrm>
                  <a:off x="1069" y="2713"/>
                  <a:ext cx="20" cy="32"/>
                </a:xfrm>
                <a:custGeom>
                  <a:avLst/>
                  <a:gdLst/>
                  <a:ahLst/>
                  <a:cxnLst>
                    <a:cxn ang="0">
                      <a:pos x="0" y="95"/>
                    </a:cxn>
                    <a:cxn ang="0">
                      <a:pos x="13" y="89"/>
                    </a:cxn>
                    <a:cxn ang="0">
                      <a:pos x="25" y="79"/>
                    </a:cxn>
                    <a:cxn ang="0">
                      <a:pos x="35" y="68"/>
                    </a:cxn>
                    <a:cxn ang="0">
                      <a:pos x="45" y="54"/>
                    </a:cxn>
                    <a:cxn ang="0">
                      <a:pos x="51" y="40"/>
                    </a:cxn>
                    <a:cxn ang="0">
                      <a:pos x="56" y="27"/>
                    </a:cxn>
                    <a:cxn ang="0">
                      <a:pos x="59" y="13"/>
                    </a:cxn>
                    <a:cxn ang="0">
                      <a:pos x="57" y="0"/>
                    </a:cxn>
                    <a:cxn ang="0">
                      <a:pos x="53" y="25"/>
                    </a:cxn>
                    <a:cxn ang="0">
                      <a:pos x="46" y="45"/>
                    </a:cxn>
                    <a:cxn ang="0">
                      <a:pos x="37" y="61"/>
                    </a:cxn>
                    <a:cxn ang="0">
                      <a:pos x="26" y="74"/>
                    </a:cxn>
                    <a:cxn ang="0">
                      <a:pos x="17" y="83"/>
                    </a:cxn>
                    <a:cxn ang="0">
                      <a:pos x="8" y="90"/>
                    </a:cxn>
                    <a:cxn ang="0">
                      <a:pos x="2" y="94"/>
                    </a:cxn>
                    <a:cxn ang="0">
                      <a:pos x="0" y="95"/>
                    </a:cxn>
                  </a:cxnLst>
                  <a:rect l="0" t="0" r="r" b="b"/>
                  <a:pathLst>
                    <a:path w="59" h="95">
                      <a:moveTo>
                        <a:pt x="0" y="95"/>
                      </a:moveTo>
                      <a:lnTo>
                        <a:pt x="13" y="89"/>
                      </a:lnTo>
                      <a:lnTo>
                        <a:pt x="25" y="79"/>
                      </a:lnTo>
                      <a:lnTo>
                        <a:pt x="35" y="68"/>
                      </a:lnTo>
                      <a:lnTo>
                        <a:pt x="45" y="54"/>
                      </a:lnTo>
                      <a:lnTo>
                        <a:pt x="51" y="40"/>
                      </a:lnTo>
                      <a:lnTo>
                        <a:pt x="56" y="27"/>
                      </a:lnTo>
                      <a:lnTo>
                        <a:pt x="59" y="13"/>
                      </a:lnTo>
                      <a:lnTo>
                        <a:pt x="57" y="0"/>
                      </a:lnTo>
                      <a:lnTo>
                        <a:pt x="53" y="25"/>
                      </a:lnTo>
                      <a:lnTo>
                        <a:pt x="46" y="45"/>
                      </a:lnTo>
                      <a:lnTo>
                        <a:pt x="37" y="61"/>
                      </a:lnTo>
                      <a:lnTo>
                        <a:pt x="26" y="74"/>
                      </a:lnTo>
                      <a:lnTo>
                        <a:pt x="17" y="83"/>
                      </a:lnTo>
                      <a:lnTo>
                        <a:pt x="8" y="90"/>
                      </a:lnTo>
                      <a:lnTo>
                        <a:pt x="2" y="94"/>
                      </a:lnTo>
                      <a:lnTo>
                        <a:pt x="0" y="95"/>
                      </a:lnTo>
                      <a:close/>
                    </a:path>
                  </a:pathLst>
                </a:custGeom>
                <a:solidFill>
                  <a:srgbClr val="FFFFFF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6151" name="Freeform 311"/>
                <p:cNvSpPr>
                  <a:spLocks/>
                </p:cNvSpPr>
                <p:nvPr/>
              </p:nvSpPr>
              <p:spPr bwMode="auto">
                <a:xfrm>
                  <a:off x="1075" y="2752"/>
                  <a:ext cx="103" cy="71"/>
                </a:xfrm>
                <a:custGeom>
                  <a:avLst/>
                  <a:gdLst/>
                  <a:ahLst/>
                  <a:cxnLst>
                    <a:cxn ang="0">
                      <a:pos x="122" y="24"/>
                    </a:cxn>
                    <a:cxn ang="0">
                      <a:pos x="139" y="42"/>
                    </a:cxn>
                    <a:cxn ang="0">
                      <a:pos x="131" y="51"/>
                    </a:cxn>
                    <a:cxn ang="0">
                      <a:pos x="144" y="75"/>
                    </a:cxn>
                    <a:cxn ang="0">
                      <a:pos x="162" y="100"/>
                    </a:cxn>
                    <a:cxn ang="0">
                      <a:pos x="178" y="119"/>
                    </a:cxn>
                    <a:cxn ang="0">
                      <a:pos x="185" y="127"/>
                    </a:cxn>
                    <a:cxn ang="0">
                      <a:pos x="185" y="112"/>
                    </a:cxn>
                    <a:cxn ang="0">
                      <a:pos x="198" y="122"/>
                    </a:cxn>
                    <a:cxn ang="0">
                      <a:pos x="206" y="127"/>
                    </a:cxn>
                    <a:cxn ang="0">
                      <a:pos x="211" y="130"/>
                    </a:cxn>
                    <a:cxn ang="0">
                      <a:pos x="209" y="114"/>
                    </a:cxn>
                    <a:cxn ang="0">
                      <a:pos x="232" y="140"/>
                    </a:cxn>
                    <a:cxn ang="0">
                      <a:pos x="267" y="167"/>
                    </a:cxn>
                    <a:cxn ang="0">
                      <a:pos x="298" y="188"/>
                    </a:cxn>
                    <a:cxn ang="0">
                      <a:pos x="311" y="196"/>
                    </a:cxn>
                    <a:cxn ang="0">
                      <a:pos x="286" y="193"/>
                    </a:cxn>
                    <a:cxn ang="0">
                      <a:pos x="266" y="187"/>
                    </a:cxn>
                    <a:cxn ang="0">
                      <a:pos x="253" y="182"/>
                    </a:cxn>
                    <a:cxn ang="0">
                      <a:pos x="248" y="179"/>
                    </a:cxn>
                    <a:cxn ang="0">
                      <a:pos x="267" y="207"/>
                    </a:cxn>
                    <a:cxn ang="0">
                      <a:pos x="250" y="201"/>
                    </a:cxn>
                    <a:cxn ang="0">
                      <a:pos x="239" y="194"/>
                    </a:cxn>
                    <a:cxn ang="0">
                      <a:pos x="231" y="191"/>
                    </a:cxn>
                    <a:cxn ang="0">
                      <a:pos x="237" y="206"/>
                    </a:cxn>
                    <a:cxn ang="0">
                      <a:pos x="218" y="214"/>
                    </a:cxn>
                    <a:cxn ang="0">
                      <a:pos x="198" y="209"/>
                    </a:cxn>
                    <a:cxn ang="0">
                      <a:pos x="179" y="201"/>
                    </a:cxn>
                    <a:cxn ang="0">
                      <a:pos x="166" y="193"/>
                    </a:cxn>
                    <a:cxn ang="0">
                      <a:pos x="161" y="190"/>
                    </a:cxn>
                    <a:cxn ang="0">
                      <a:pos x="158" y="203"/>
                    </a:cxn>
                    <a:cxn ang="0">
                      <a:pos x="143" y="191"/>
                    </a:cxn>
                    <a:cxn ang="0">
                      <a:pos x="130" y="175"/>
                    </a:cxn>
                    <a:cxn ang="0">
                      <a:pos x="122" y="165"/>
                    </a:cxn>
                    <a:cxn ang="0">
                      <a:pos x="112" y="160"/>
                    </a:cxn>
                    <a:cxn ang="0">
                      <a:pos x="96" y="151"/>
                    </a:cxn>
                    <a:cxn ang="0">
                      <a:pos x="86" y="142"/>
                    </a:cxn>
                    <a:cxn ang="0">
                      <a:pos x="80" y="134"/>
                    </a:cxn>
                    <a:cxn ang="0">
                      <a:pos x="73" y="142"/>
                    </a:cxn>
                    <a:cxn ang="0">
                      <a:pos x="22" y="118"/>
                    </a:cxn>
                    <a:cxn ang="0">
                      <a:pos x="1" y="68"/>
                    </a:cxn>
                    <a:cxn ang="0">
                      <a:pos x="1" y="40"/>
                    </a:cxn>
                    <a:cxn ang="0">
                      <a:pos x="13" y="18"/>
                    </a:cxn>
                    <a:cxn ang="0">
                      <a:pos x="34" y="39"/>
                    </a:cxn>
                    <a:cxn ang="0">
                      <a:pos x="41" y="16"/>
                    </a:cxn>
                    <a:cxn ang="0">
                      <a:pos x="61" y="27"/>
                    </a:cxn>
                    <a:cxn ang="0">
                      <a:pos x="94" y="30"/>
                    </a:cxn>
                  </a:cxnLst>
                  <a:rect l="0" t="0" r="r" b="b"/>
                  <a:pathLst>
                    <a:path w="311" h="214">
                      <a:moveTo>
                        <a:pt x="116" y="9"/>
                      </a:moveTo>
                      <a:lnTo>
                        <a:pt x="122" y="24"/>
                      </a:lnTo>
                      <a:lnTo>
                        <a:pt x="131" y="35"/>
                      </a:lnTo>
                      <a:lnTo>
                        <a:pt x="139" y="42"/>
                      </a:lnTo>
                      <a:lnTo>
                        <a:pt x="142" y="45"/>
                      </a:lnTo>
                      <a:lnTo>
                        <a:pt x="131" y="51"/>
                      </a:lnTo>
                      <a:lnTo>
                        <a:pt x="136" y="63"/>
                      </a:lnTo>
                      <a:lnTo>
                        <a:pt x="144" y="75"/>
                      </a:lnTo>
                      <a:lnTo>
                        <a:pt x="153" y="87"/>
                      </a:lnTo>
                      <a:lnTo>
                        <a:pt x="162" y="100"/>
                      </a:lnTo>
                      <a:lnTo>
                        <a:pt x="171" y="110"/>
                      </a:lnTo>
                      <a:lnTo>
                        <a:pt x="178" y="119"/>
                      </a:lnTo>
                      <a:lnTo>
                        <a:pt x="183" y="125"/>
                      </a:lnTo>
                      <a:lnTo>
                        <a:pt x="185" y="127"/>
                      </a:lnTo>
                      <a:lnTo>
                        <a:pt x="179" y="106"/>
                      </a:lnTo>
                      <a:lnTo>
                        <a:pt x="185" y="112"/>
                      </a:lnTo>
                      <a:lnTo>
                        <a:pt x="192" y="118"/>
                      </a:lnTo>
                      <a:lnTo>
                        <a:pt x="198" y="122"/>
                      </a:lnTo>
                      <a:lnTo>
                        <a:pt x="202" y="125"/>
                      </a:lnTo>
                      <a:lnTo>
                        <a:pt x="206" y="127"/>
                      </a:lnTo>
                      <a:lnTo>
                        <a:pt x="209" y="129"/>
                      </a:lnTo>
                      <a:lnTo>
                        <a:pt x="211" y="130"/>
                      </a:lnTo>
                      <a:lnTo>
                        <a:pt x="213" y="130"/>
                      </a:lnTo>
                      <a:lnTo>
                        <a:pt x="209" y="114"/>
                      </a:lnTo>
                      <a:lnTo>
                        <a:pt x="219" y="127"/>
                      </a:lnTo>
                      <a:lnTo>
                        <a:pt x="232" y="140"/>
                      </a:lnTo>
                      <a:lnTo>
                        <a:pt x="249" y="153"/>
                      </a:lnTo>
                      <a:lnTo>
                        <a:pt x="267" y="167"/>
                      </a:lnTo>
                      <a:lnTo>
                        <a:pt x="284" y="179"/>
                      </a:lnTo>
                      <a:lnTo>
                        <a:pt x="298" y="188"/>
                      </a:lnTo>
                      <a:lnTo>
                        <a:pt x="308" y="194"/>
                      </a:lnTo>
                      <a:lnTo>
                        <a:pt x="311" y="196"/>
                      </a:lnTo>
                      <a:lnTo>
                        <a:pt x="299" y="195"/>
                      </a:lnTo>
                      <a:lnTo>
                        <a:pt x="286" y="193"/>
                      </a:lnTo>
                      <a:lnTo>
                        <a:pt x="276" y="191"/>
                      </a:lnTo>
                      <a:lnTo>
                        <a:pt x="266" y="187"/>
                      </a:lnTo>
                      <a:lnTo>
                        <a:pt x="259" y="184"/>
                      </a:lnTo>
                      <a:lnTo>
                        <a:pt x="253" y="182"/>
                      </a:lnTo>
                      <a:lnTo>
                        <a:pt x="249" y="180"/>
                      </a:lnTo>
                      <a:lnTo>
                        <a:pt x="248" y="179"/>
                      </a:lnTo>
                      <a:lnTo>
                        <a:pt x="276" y="209"/>
                      </a:lnTo>
                      <a:lnTo>
                        <a:pt x="267" y="207"/>
                      </a:lnTo>
                      <a:lnTo>
                        <a:pt x="259" y="204"/>
                      </a:lnTo>
                      <a:lnTo>
                        <a:pt x="250" y="201"/>
                      </a:lnTo>
                      <a:lnTo>
                        <a:pt x="244" y="197"/>
                      </a:lnTo>
                      <a:lnTo>
                        <a:pt x="239" y="194"/>
                      </a:lnTo>
                      <a:lnTo>
                        <a:pt x="234" y="192"/>
                      </a:lnTo>
                      <a:lnTo>
                        <a:pt x="231" y="191"/>
                      </a:lnTo>
                      <a:lnTo>
                        <a:pt x="230" y="190"/>
                      </a:lnTo>
                      <a:lnTo>
                        <a:pt x="237" y="206"/>
                      </a:lnTo>
                      <a:lnTo>
                        <a:pt x="213" y="200"/>
                      </a:lnTo>
                      <a:lnTo>
                        <a:pt x="218" y="214"/>
                      </a:lnTo>
                      <a:lnTo>
                        <a:pt x="207" y="212"/>
                      </a:lnTo>
                      <a:lnTo>
                        <a:pt x="198" y="209"/>
                      </a:lnTo>
                      <a:lnTo>
                        <a:pt x="187" y="205"/>
                      </a:lnTo>
                      <a:lnTo>
                        <a:pt x="179" y="201"/>
                      </a:lnTo>
                      <a:lnTo>
                        <a:pt x="172" y="196"/>
                      </a:lnTo>
                      <a:lnTo>
                        <a:pt x="166" y="193"/>
                      </a:lnTo>
                      <a:lnTo>
                        <a:pt x="162" y="191"/>
                      </a:lnTo>
                      <a:lnTo>
                        <a:pt x="161" y="190"/>
                      </a:lnTo>
                      <a:lnTo>
                        <a:pt x="166" y="206"/>
                      </a:lnTo>
                      <a:lnTo>
                        <a:pt x="158" y="203"/>
                      </a:lnTo>
                      <a:lnTo>
                        <a:pt x="151" y="197"/>
                      </a:lnTo>
                      <a:lnTo>
                        <a:pt x="143" y="191"/>
                      </a:lnTo>
                      <a:lnTo>
                        <a:pt x="136" y="183"/>
                      </a:lnTo>
                      <a:lnTo>
                        <a:pt x="130" y="175"/>
                      </a:lnTo>
                      <a:lnTo>
                        <a:pt x="125" y="169"/>
                      </a:lnTo>
                      <a:lnTo>
                        <a:pt x="122" y="165"/>
                      </a:lnTo>
                      <a:lnTo>
                        <a:pt x="121" y="163"/>
                      </a:lnTo>
                      <a:lnTo>
                        <a:pt x="112" y="160"/>
                      </a:lnTo>
                      <a:lnTo>
                        <a:pt x="103" y="156"/>
                      </a:lnTo>
                      <a:lnTo>
                        <a:pt x="96" y="151"/>
                      </a:lnTo>
                      <a:lnTo>
                        <a:pt x="90" y="146"/>
                      </a:lnTo>
                      <a:lnTo>
                        <a:pt x="86" y="142"/>
                      </a:lnTo>
                      <a:lnTo>
                        <a:pt x="82" y="138"/>
                      </a:lnTo>
                      <a:lnTo>
                        <a:pt x="80" y="134"/>
                      </a:lnTo>
                      <a:lnTo>
                        <a:pt x="79" y="133"/>
                      </a:lnTo>
                      <a:lnTo>
                        <a:pt x="73" y="142"/>
                      </a:lnTo>
                      <a:lnTo>
                        <a:pt x="31" y="106"/>
                      </a:lnTo>
                      <a:lnTo>
                        <a:pt x="22" y="118"/>
                      </a:lnTo>
                      <a:lnTo>
                        <a:pt x="6" y="93"/>
                      </a:lnTo>
                      <a:lnTo>
                        <a:pt x="1" y="68"/>
                      </a:lnTo>
                      <a:lnTo>
                        <a:pt x="0" y="48"/>
                      </a:lnTo>
                      <a:lnTo>
                        <a:pt x="1" y="40"/>
                      </a:lnTo>
                      <a:lnTo>
                        <a:pt x="13" y="45"/>
                      </a:lnTo>
                      <a:lnTo>
                        <a:pt x="13" y="18"/>
                      </a:lnTo>
                      <a:lnTo>
                        <a:pt x="34" y="55"/>
                      </a:lnTo>
                      <a:lnTo>
                        <a:pt x="34" y="39"/>
                      </a:lnTo>
                      <a:lnTo>
                        <a:pt x="37" y="25"/>
                      </a:lnTo>
                      <a:lnTo>
                        <a:pt x="41" y="16"/>
                      </a:lnTo>
                      <a:lnTo>
                        <a:pt x="44" y="13"/>
                      </a:lnTo>
                      <a:lnTo>
                        <a:pt x="61" y="27"/>
                      </a:lnTo>
                      <a:lnTo>
                        <a:pt x="68" y="0"/>
                      </a:lnTo>
                      <a:lnTo>
                        <a:pt x="94" y="30"/>
                      </a:lnTo>
                      <a:lnTo>
                        <a:pt x="116" y="9"/>
                      </a:lnTo>
                      <a:close/>
                    </a:path>
                  </a:pathLst>
                </a:custGeom>
                <a:solidFill>
                  <a:srgbClr val="FFFFFF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6152" name="Freeform 312"/>
                <p:cNvSpPr>
                  <a:spLocks/>
                </p:cNvSpPr>
                <p:nvPr/>
              </p:nvSpPr>
              <p:spPr bwMode="auto">
                <a:xfrm>
                  <a:off x="860" y="2705"/>
                  <a:ext cx="13" cy="27"/>
                </a:xfrm>
                <a:custGeom>
                  <a:avLst/>
                  <a:gdLst/>
                  <a:ahLst/>
                  <a:cxnLst>
                    <a:cxn ang="0">
                      <a:pos x="4" y="0"/>
                    </a:cxn>
                    <a:cxn ang="0">
                      <a:pos x="1" y="15"/>
                    </a:cxn>
                    <a:cxn ang="0">
                      <a:pos x="0" y="21"/>
                    </a:cxn>
                    <a:cxn ang="0">
                      <a:pos x="2" y="28"/>
                    </a:cxn>
                    <a:cxn ang="0">
                      <a:pos x="8" y="40"/>
                    </a:cxn>
                    <a:cxn ang="0">
                      <a:pos x="12" y="49"/>
                    </a:cxn>
                    <a:cxn ang="0">
                      <a:pos x="16" y="56"/>
                    </a:cxn>
                    <a:cxn ang="0">
                      <a:pos x="21" y="63"/>
                    </a:cxn>
                    <a:cxn ang="0">
                      <a:pos x="27" y="69"/>
                    </a:cxn>
                    <a:cxn ang="0">
                      <a:pos x="32" y="73"/>
                    </a:cxn>
                    <a:cxn ang="0">
                      <a:pos x="36" y="76"/>
                    </a:cxn>
                    <a:cxn ang="0">
                      <a:pos x="39" y="78"/>
                    </a:cxn>
                    <a:cxn ang="0">
                      <a:pos x="40" y="79"/>
                    </a:cxn>
                    <a:cxn ang="0">
                      <a:pos x="23" y="60"/>
                    </a:cxn>
                    <a:cxn ang="0">
                      <a:pos x="15" y="49"/>
                    </a:cxn>
                    <a:cxn ang="0">
                      <a:pos x="11" y="39"/>
                    </a:cxn>
                    <a:cxn ang="0">
                      <a:pos x="11" y="31"/>
                    </a:cxn>
                    <a:cxn ang="0">
                      <a:pos x="10" y="21"/>
                    </a:cxn>
                    <a:cxn ang="0">
                      <a:pos x="8" y="11"/>
                    </a:cxn>
                    <a:cxn ang="0">
                      <a:pos x="5" y="3"/>
                    </a:cxn>
                    <a:cxn ang="0">
                      <a:pos x="4" y="0"/>
                    </a:cxn>
                  </a:cxnLst>
                  <a:rect l="0" t="0" r="r" b="b"/>
                  <a:pathLst>
                    <a:path w="40" h="79">
                      <a:moveTo>
                        <a:pt x="4" y="0"/>
                      </a:moveTo>
                      <a:lnTo>
                        <a:pt x="1" y="15"/>
                      </a:lnTo>
                      <a:lnTo>
                        <a:pt x="0" y="21"/>
                      </a:lnTo>
                      <a:lnTo>
                        <a:pt x="2" y="28"/>
                      </a:lnTo>
                      <a:lnTo>
                        <a:pt x="8" y="40"/>
                      </a:lnTo>
                      <a:lnTo>
                        <a:pt x="12" y="49"/>
                      </a:lnTo>
                      <a:lnTo>
                        <a:pt x="16" y="56"/>
                      </a:lnTo>
                      <a:lnTo>
                        <a:pt x="21" y="63"/>
                      </a:lnTo>
                      <a:lnTo>
                        <a:pt x="27" y="69"/>
                      </a:lnTo>
                      <a:lnTo>
                        <a:pt x="32" y="73"/>
                      </a:lnTo>
                      <a:lnTo>
                        <a:pt x="36" y="76"/>
                      </a:lnTo>
                      <a:lnTo>
                        <a:pt x="39" y="78"/>
                      </a:lnTo>
                      <a:lnTo>
                        <a:pt x="40" y="79"/>
                      </a:lnTo>
                      <a:lnTo>
                        <a:pt x="23" y="60"/>
                      </a:lnTo>
                      <a:lnTo>
                        <a:pt x="15" y="49"/>
                      </a:lnTo>
                      <a:lnTo>
                        <a:pt x="11" y="39"/>
                      </a:lnTo>
                      <a:lnTo>
                        <a:pt x="11" y="31"/>
                      </a:lnTo>
                      <a:lnTo>
                        <a:pt x="10" y="21"/>
                      </a:lnTo>
                      <a:lnTo>
                        <a:pt x="8" y="11"/>
                      </a:lnTo>
                      <a:lnTo>
                        <a:pt x="5" y="3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000000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6153" name="Freeform 313"/>
                <p:cNvSpPr>
                  <a:spLocks/>
                </p:cNvSpPr>
                <p:nvPr/>
              </p:nvSpPr>
              <p:spPr bwMode="auto">
                <a:xfrm>
                  <a:off x="961" y="2812"/>
                  <a:ext cx="5" cy="23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6" y="14"/>
                    </a:cxn>
                    <a:cxn ang="0">
                      <a:pos x="11" y="33"/>
                    </a:cxn>
                    <a:cxn ang="0">
                      <a:pos x="13" y="50"/>
                    </a:cxn>
                    <a:cxn ang="0">
                      <a:pos x="14" y="56"/>
                    </a:cxn>
                    <a:cxn ang="0">
                      <a:pos x="7" y="69"/>
                    </a:cxn>
                    <a:cxn ang="0">
                      <a:pos x="7" y="41"/>
                    </a:cxn>
                    <a:cxn ang="0">
                      <a:pos x="4" y="18"/>
                    </a:cxn>
                    <a:cxn ang="0">
                      <a:pos x="1" y="5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4" h="69">
                      <a:moveTo>
                        <a:pt x="0" y="0"/>
                      </a:moveTo>
                      <a:lnTo>
                        <a:pt x="6" y="14"/>
                      </a:lnTo>
                      <a:lnTo>
                        <a:pt x="11" y="33"/>
                      </a:lnTo>
                      <a:lnTo>
                        <a:pt x="13" y="50"/>
                      </a:lnTo>
                      <a:lnTo>
                        <a:pt x="14" y="56"/>
                      </a:lnTo>
                      <a:lnTo>
                        <a:pt x="7" y="69"/>
                      </a:lnTo>
                      <a:lnTo>
                        <a:pt x="7" y="41"/>
                      </a:lnTo>
                      <a:lnTo>
                        <a:pt x="4" y="18"/>
                      </a:lnTo>
                      <a:lnTo>
                        <a:pt x="1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6154" name="Freeform 314"/>
                <p:cNvSpPr>
                  <a:spLocks/>
                </p:cNvSpPr>
                <p:nvPr/>
              </p:nvSpPr>
              <p:spPr bwMode="auto">
                <a:xfrm>
                  <a:off x="969" y="2802"/>
                  <a:ext cx="5" cy="19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3" y="24"/>
                    </a:cxn>
                    <a:cxn ang="0">
                      <a:pos x="14" y="52"/>
                    </a:cxn>
                    <a:cxn ang="0">
                      <a:pos x="7" y="55"/>
                    </a:cxn>
                    <a:cxn ang="0">
                      <a:pos x="7" y="25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4" h="55">
                      <a:moveTo>
                        <a:pt x="0" y="0"/>
                      </a:moveTo>
                      <a:lnTo>
                        <a:pt x="13" y="24"/>
                      </a:lnTo>
                      <a:lnTo>
                        <a:pt x="14" y="52"/>
                      </a:lnTo>
                      <a:lnTo>
                        <a:pt x="7" y="55"/>
                      </a:lnTo>
                      <a:lnTo>
                        <a:pt x="7" y="2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6155" name="Freeform 315"/>
                <p:cNvSpPr>
                  <a:spLocks/>
                </p:cNvSpPr>
                <p:nvPr/>
              </p:nvSpPr>
              <p:spPr bwMode="auto">
                <a:xfrm>
                  <a:off x="1128" y="2798"/>
                  <a:ext cx="14" cy="12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3" y="7"/>
                    </a:cxn>
                    <a:cxn ang="0">
                      <a:pos x="6" y="13"/>
                    </a:cxn>
                    <a:cxn ang="0">
                      <a:pos x="12" y="19"/>
                    </a:cxn>
                    <a:cxn ang="0">
                      <a:pos x="17" y="24"/>
                    </a:cxn>
                    <a:cxn ang="0">
                      <a:pos x="22" y="29"/>
                    </a:cxn>
                    <a:cxn ang="0">
                      <a:pos x="28" y="32"/>
                    </a:cxn>
                    <a:cxn ang="0">
                      <a:pos x="36" y="35"/>
                    </a:cxn>
                    <a:cxn ang="0">
                      <a:pos x="42" y="36"/>
                    </a:cxn>
                    <a:cxn ang="0">
                      <a:pos x="35" y="32"/>
                    </a:cxn>
                    <a:cxn ang="0">
                      <a:pos x="26" y="26"/>
                    </a:cxn>
                    <a:cxn ang="0">
                      <a:pos x="20" y="21"/>
                    </a:cxn>
                    <a:cxn ang="0">
                      <a:pos x="14" y="14"/>
                    </a:cxn>
                    <a:cxn ang="0">
                      <a:pos x="7" y="8"/>
                    </a:cxn>
                    <a:cxn ang="0">
                      <a:pos x="3" y="4"/>
                    </a:cxn>
                    <a:cxn ang="0">
                      <a:pos x="1" y="1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42" h="36">
                      <a:moveTo>
                        <a:pt x="0" y="0"/>
                      </a:moveTo>
                      <a:lnTo>
                        <a:pt x="3" y="7"/>
                      </a:lnTo>
                      <a:lnTo>
                        <a:pt x="6" y="13"/>
                      </a:lnTo>
                      <a:lnTo>
                        <a:pt x="12" y="19"/>
                      </a:lnTo>
                      <a:lnTo>
                        <a:pt x="17" y="24"/>
                      </a:lnTo>
                      <a:lnTo>
                        <a:pt x="22" y="29"/>
                      </a:lnTo>
                      <a:lnTo>
                        <a:pt x="28" y="32"/>
                      </a:lnTo>
                      <a:lnTo>
                        <a:pt x="36" y="35"/>
                      </a:lnTo>
                      <a:lnTo>
                        <a:pt x="42" y="36"/>
                      </a:lnTo>
                      <a:lnTo>
                        <a:pt x="35" y="32"/>
                      </a:lnTo>
                      <a:lnTo>
                        <a:pt x="26" y="26"/>
                      </a:lnTo>
                      <a:lnTo>
                        <a:pt x="20" y="21"/>
                      </a:lnTo>
                      <a:lnTo>
                        <a:pt x="14" y="14"/>
                      </a:lnTo>
                      <a:lnTo>
                        <a:pt x="7" y="8"/>
                      </a:lnTo>
                      <a:lnTo>
                        <a:pt x="3" y="4"/>
                      </a:lnTo>
                      <a:lnTo>
                        <a:pt x="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6156" name="Freeform 316"/>
                <p:cNvSpPr>
                  <a:spLocks/>
                </p:cNvSpPr>
                <p:nvPr/>
              </p:nvSpPr>
              <p:spPr bwMode="auto">
                <a:xfrm>
                  <a:off x="1122" y="2802"/>
                  <a:ext cx="9" cy="11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" y="11"/>
                    </a:cxn>
                    <a:cxn ang="0">
                      <a:pos x="2" y="16"/>
                    </a:cxn>
                    <a:cxn ang="0">
                      <a:pos x="4" y="18"/>
                    </a:cxn>
                    <a:cxn ang="0">
                      <a:pos x="8" y="22"/>
                    </a:cxn>
                    <a:cxn ang="0">
                      <a:pos x="14" y="28"/>
                    </a:cxn>
                    <a:cxn ang="0">
                      <a:pos x="20" y="30"/>
                    </a:cxn>
                    <a:cxn ang="0">
                      <a:pos x="26" y="31"/>
                    </a:cxn>
                    <a:cxn ang="0">
                      <a:pos x="29" y="31"/>
                    </a:cxn>
                    <a:cxn ang="0">
                      <a:pos x="6" y="14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9" h="31">
                      <a:moveTo>
                        <a:pt x="0" y="0"/>
                      </a:moveTo>
                      <a:lnTo>
                        <a:pt x="2" y="11"/>
                      </a:lnTo>
                      <a:lnTo>
                        <a:pt x="2" y="16"/>
                      </a:lnTo>
                      <a:lnTo>
                        <a:pt x="4" y="18"/>
                      </a:lnTo>
                      <a:lnTo>
                        <a:pt x="8" y="22"/>
                      </a:lnTo>
                      <a:lnTo>
                        <a:pt x="14" y="28"/>
                      </a:lnTo>
                      <a:lnTo>
                        <a:pt x="20" y="30"/>
                      </a:lnTo>
                      <a:lnTo>
                        <a:pt x="26" y="31"/>
                      </a:lnTo>
                      <a:lnTo>
                        <a:pt x="29" y="31"/>
                      </a:lnTo>
                      <a:lnTo>
                        <a:pt x="6" y="1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6157" name="Freeform 317"/>
                <p:cNvSpPr>
                  <a:spLocks/>
                </p:cNvSpPr>
                <p:nvPr/>
              </p:nvSpPr>
              <p:spPr bwMode="auto">
                <a:xfrm>
                  <a:off x="918" y="2806"/>
                  <a:ext cx="17" cy="67"/>
                </a:xfrm>
                <a:custGeom>
                  <a:avLst/>
                  <a:gdLst/>
                  <a:ahLst/>
                  <a:cxnLst>
                    <a:cxn ang="0">
                      <a:pos x="0" y="199"/>
                    </a:cxn>
                    <a:cxn ang="0">
                      <a:pos x="10" y="190"/>
                    </a:cxn>
                    <a:cxn ang="0">
                      <a:pos x="18" y="178"/>
                    </a:cxn>
                    <a:cxn ang="0">
                      <a:pos x="27" y="167"/>
                    </a:cxn>
                    <a:cxn ang="0">
                      <a:pos x="34" y="153"/>
                    </a:cxn>
                    <a:cxn ang="0">
                      <a:pos x="41" y="138"/>
                    </a:cxn>
                    <a:cxn ang="0">
                      <a:pos x="46" y="125"/>
                    </a:cxn>
                    <a:cxn ang="0">
                      <a:pos x="50" y="110"/>
                    </a:cxn>
                    <a:cxn ang="0">
                      <a:pos x="52" y="97"/>
                    </a:cxn>
                    <a:cxn ang="0">
                      <a:pos x="52" y="68"/>
                    </a:cxn>
                    <a:cxn ang="0">
                      <a:pos x="48" y="37"/>
                    </a:cxn>
                    <a:cxn ang="0">
                      <a:pos x="42" y="10"/>
                    </a:cxn>
                    <a:cxn ang="0">
                      <a:pos x="40" y="0"/>
                    </a:cxn>
                    <a:cxn ang="0">
                      <a:pos x="37" y="31"/>
                    </a:cxn>
                    <a:cxn ang="0">
                      <a:pos x="36" y="76"/>
                    </a:cxn>
                    <a:cxn ang="0">
                      <a:pos x="34" y="120"/>
                    </a:cxn>
                    <a:cxn ang="0">
                      <a:pos x="30" y="148"/>
                    </a:cxn>
                    <a:cxn ang="0">
                      <a:pos x="22" y="163"/>
                    </a:cxn>
                    <a:cxn ang="0">
                      <a:pos x="14" y="175"/>
                    </a:cxn>
                    <a:cxn ang="0">
                      <a:pos x="8" y="185"/>
                    </a:cxn>
                    <a:cxn ang="0">
                      <a:pos x="6" y="188"/>
                    </a:cxn>
                    <a:cxn ang="0">
                      <a:pos x="6" y="189"/>
                    </a:cxn>
                    <a:cxn ang="0">
                      <a:pos x="4" y="191"/>
                    </a:cxn>
                    <a:cxn ang="0">
                      <a:pos x="3" y="194"/>
                    </a:cxn>
                    <a:cxn ang="0">
                      <a:pos x="0" y="199"/>
                    </a:cxn>
                  </a:cxnLst>
                  <a:rect l="0" t="0" r="r" b="b"/>
                  <a:pathLst>
                    <a:path w="52" h="199">
                      <a:moveTo>
                        <a:pt x="0" y="199"/>
                      </a:moveTo>
                      <a:lnTo>
                        <a:pt x="10" y="190"/>
                      </a:lnTo>
                      <a:lnTo>
                        <a:pt x="18" y="178"/>
                      </a:lnTo>
                      <a:lnTo>
                        <a:pt x="27" y="167"/>
                      </a:lnTo>
                      <a:lnTo>
                        <a:pt x="34" y="153"/>
                      </a:lnTo>
                      <a:lnTo>
                        <a:pt x="41" y="138"/>
                      </a:lnTo>
                      <a:lnTo>
                        <a:pt x="46" y="125"/>
                      </a:lnTo>
                      <a:lnTo>
                        <a:pt x="50" y="110"/>
                      </a:lnTo>
                      <a:lnTo>
                        <a:pt x="52" y="97"/>
                      </a:lnTo>
                      <a:lnTo>
                        <a:pt x="52" y="68"/>
                      </a:lnTo>
                      <a:lnTo>
                        <a:pt x="48" y="37"/>
                      </a:lnTo>
                      <a:lnTo>
                        <a:pt x="42" y="10"/>
                      </a:lnTo>
                      <a:lnTo>
                        <a:pt x="40" y="0"/>
                      </a:lnTo>
                      <a:lnTo>
                        <a:pt x="37" y="31"/>
                      </a:lnTo>
                      <a:lnTo>
                        <a:pt x="36" y="76"/>
                      </a:lnTo>
                      <a:lnTo>
                        <a:pt x="34" y="120"/>
                      </a:lnTo>
                      <a:lnTo>
                        <a:pt x="30" y="148"/>
                      </a:lnTo>
                      <a:lnTo>
                        <a:pt x="22" y="163"/>
                      </a:lnTo>
                      <a:lnTo>
                        <a:pt x="14" y="175"/>
                      </a:lnTo>
                      <a:lnTo>
                        <a:pt x="8" y="185"/>
                      </a:lnTo>
                      <a:lnTo>
                        <a:pt x="6" y="188"/>
                      </a:lnTo>
                      <a:lnTo>
                        <a:pt x="6" y="189"/>
                      </a:lnTo>
                      <a:lnTo>
                        <a:pt x="4" y="191"/>
                      </a:lnTo>
                      <a:lnTo>
                        <a:pt x="3" y="194"/>
                      </a:lnTo>
                      <a:lnTo>
                        <a:pt x="0" y="199"/>
                      </a:lnTo>
                      <a:close/>
                    </a:path>
                  </a:pathLst>
                </a:custGeom>
                <a:solidFill>
                  <a:srgbClr val="000000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6158" name="Freeform 318"/>
                <p:cNvSpPr>
                  <a:spLocks/>
                </p:cNvSpPr>
                <p:nvPr/>
              </p:nvSpPr>
              <p:spPr bwMode="auto">
                <a:xfrm>
                  <a:off x="1217" y="2787"/>
                  <a:ext cx="11" cy="8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3" y="10"/>
                    </a:cxn>
                    <a:cxn ang="0">
                      <a:pos x="5" y="15"/>
                    </a:cxn>
                    <a:cxn ang="0">
                      <a:pos x="6" y="18"/>
                    </a:cxn>
                    <a:cxn ang="0">
                      <a:pos x="10" y="21"/>
                    </a:cxn>
                    <a:cxn ang="0">
                      <a:pos x="16" y="24"/>
                    </a:cxn>
                    <a:cxn ang="0">
                      <a:pos x="24" y="25"/>
                    </a:cxn>
                    <a:cxn ang="0">
                      <a:pos x="30" y="24"/>
                    </a:cxn>
                    <a:cxn ang="0">
                      <a:pos x="32" y="24"/>
                    </a:cxn>
                    <a:cxn ang="0">
                      <a:pos x="7" y="13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32" h="25">
                      <a:moveTo>
                        <a:pt x="0" y="0"/>
                      </a:moveTo>
                      <a:lnTo>
                        <a:pt x="3" y="10"/>
                      </a:lnTo>
                      <a:lnTo>
                        <a:pt x="5" y="15"/>
                      </a:lnTo>
                      <a:lnTo>
                        <a:pt x="6" y="18"/>
                      </a:lnTo>
                      <a:lnTo>
                        <a:pt x="10" y="21"/>
                      </a:lnTo>
                      <a:lnTo>
                        <a:pt x="16" y="24"/>
                      </a:lnTo>
                      <a:lnTo>
                        <a:pt x="24" y="25"/>
                      </a:lnTo>
                      <a:lnTo>
                        <a:pt x="30" y="24"/>
                      </a:lnTo>
                      <a:lnTo>
                        <a:pt x="32" y="24"/>
                      </a:lnTo>
                      <a:lnTo>
                        <a:pt x="7" y="1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</p:grpSp>
        <p:grpSp>
          <p:nvGrpSpPr>
            <p:cNvPr id="17" name="Group 319"/>
            <p:cNvGrpSpPr>
              <a:grpSpLocks/>
            </p:cNvGrpSpPr>
            <p:nvPr/>
          </p:nvGrpSpPr>
          <p:grpSpPr bwMode="auto">
            <a:xfrm>
              <a:off x="1104" y="3504"/>
              <a:ext cx="1549" cy="624"/>
              <a:chOff x="1104" y="3504"/>
              <a:chExt cx="1549" cy="624"/>
            </a:xfrm>
          </p:grpSpPr>
          <p:grpSp>
            <p:nvGrpSpPr>
              <p:cNvPr id="18" name="Group 320"/>
              <p:cNvGrpSpPr>
                <a:grpSpLocks/>
              </p:cNvGrpSpPr>
              <p:nvPr/>
            </p:nvGrpSpPr>
            <p:grpSpPr bwMode="auto">
              <a:xfrm flipH="1">
                <a:off x="1920" y="3504"/>
                <a:ext cx="733" cy="576"/>
                <a:chOff x="3649" y="1157"/>
                <a:chExt cx="733" cy="576"/>
              </a:xfrm>
            </p:grpSpPr>
            <p:sp>
              <p:nvSpPr>
                <p:cNvPr id="36161" name="Freeform 321"/>
                <p:cNvSpPr>
                  <a:spLocks/>
                </p:cNvSpPr>
                <p:nvPr/>
              </p:nvSpPr>
              <p:spPr bwMode="auto">
                <a:xfrm>
                  <a:off x="3649" y="1157"/>
                  <a:ext cx="282" cy="560"/>
                </a:xfrm>
                <a:custGeom>
                  <a:avLst/>
                  <a:gdLst/>
                  <a:ahLst/>
                  <a:cxnLst>
                    <a:cxn ang="0">
                      <a:pos x="437" y="140"/>
                    </a:cxn>
                    <a:cxn ang="0">
                      <a:pos x="416" y="113"/>
                    </a:cxn>
                    <a:cxn ang="0">
                      <a:pos x="388" y="89"/>
                    </a:cxn>
                    <a:cxn ang="0">
                      <a:pos x="361" y="69"/>
                    </a:cxn>
                    <a:cxn ang="0">
                      <a:pos x="342" y="59"/>
                    </a:cxn>
                    <a:cxn ang="0">
                      <a:pos x="302" y="50"/>
                    </a:cxn>
                    <a:cxn ang="0">
                      <a:pos x="262" y="17"/>
                    </a:cxn>
                    <a:cxn ang="0">
                      <a:pos x="227" y="1"/>
                    </a:cxn>
                    <a:cxn ang="0">
                      <a:pos x="187" y="19"/>
                    </a:cxn>
                    <a:cxn ang="0">
                      <a:pos x="157" y="6"/>
                    </a:cxn>
                    <a:cxn ang="0">
                      <a:pos x="127" y="39"/>
                    </a:cxn>
                    <a:cxn ang="0">
                      <a:pos x="116" y="58"/>
                    </a:cxn>
                    <a:cxn ang="0">
                      <a:pos x="160" y="54"/>
                    </a:cxn>
                    <a:cxn ang="0">
                      <a:pos x="146" y="92"/>
                    </a:cxn>
                    <a:cxn ang="0">
                      <a:pos x="121" y="126"/>
                    </a:cxn>
                    <a:cxn ang="0">
                      <a:pos x="97" y="151"/>
                    </a:cxn>
                    <a:cxn ang="0">
                      <a:pos x="65" y="181"/>
                    </a:cxn>
                    <a:cxn ang="0">
                      <a:pos x="0" y="225"/>
                    </a:cxn>
                    <a:cxn ang="0">
                      <a:pos x="14" y="259"/>
                    </a:cxn>
                    <a:cxn ang="0">
                      <a:pos x="82" y="277"/>
                    </a:cxn>
                    <a:cxn ang="0">
                      <a:pos x="124" y="275"/>
                    </a:cxn>
                    <a:cxn ang="0">
                      <a:pos x="118" y="286"/>
                    </a:cxn>
                    <a:cxn ang="0">
                      <a:pos x="91" y="309"/>
                    </a:cxn>
                    <a:cxn ang="0">
                      <a:pos x="67" y="333"/>
                    </a:cxn>
                    <a:cxn ang="0">
                      <a:pos x="57" y="362"/>
                    </a:cxn>
                    <a:cxn ang="0">
                      <a:pos x="68" y="410"/>
                    </a:cxn>
                    <a:cxn ang="0">
                      <a:pos x="72" y="469"/>
                    </a:cxn>
                    <a:cxn ang="0">
                      <a:pos x="90" y="506"/>
                    </a:cxn>
                    <a:cxn ang="0">
                      <a:pos x="108" y="605"/>
                    </a:cxn>
                    <a:cxn ang="0">
                      <a:pos x="135" y="643"/>
                    </a:cxn>
                    <a:cxn ang="0">
                      <a:pos x="169" y="674"/>
                    </a:cxn>
                    <a:cxn ang="0">
                      <a:pos x="195" y="706"/>
                    </a:cxn>
                    <a:cxn ang="0">
                      <a:pos x="227" y="759"/>
                    </a:cxn>
                    <a:cxn ang="0">
                      <a:pos x="265" y="789"/>
                    </a:cxn>
                    <a:cxn ang="0">
                      <a:pos x="297" y="819"/>
                    </a:cxn>
                    <a:cxn ang="0">
                      <a:pos x="321" y="844"/>
                    </a:cxn>
                    <a:cxn ang="0">
                      <a:pos x="340" y="925"/>
                    </a:cxn>
                    <a:cxn ang="0">
                      <a:pos x="336" y="1011"/>
                    </a:cxn>
                    <a:cxn ang="0">
                      <a:pos x="306" y="1024"/>
                    </a:cxn>
                    <a:cxn ang="0">
                      <a:pos x="289" y="1070"/>
                    </a:cxn>
                    <a:cxn ang="0">
                      <a:pos x="319" y="1072"/>
                    </a:cxn>
                    <a:cxn ang="0">
                      <a:pos x="318" y="1105"/>
                    </a:cxn>
                    <a:cxn ang="0">
                      <a:pos x="354" y="1120"/>
                    </a:cxn>
                    <a:cxn ang="0">
                      <a:pos x="396" y="1099"/>
                    </a:cxn>
                    <a:cxn ang="0">
                      <a:pos x="449" y="1059"/>
                    </a:cxn>
                    <a:cxn ang="0">
                      <a:pos x="500" y="1002"/>
                    </a:cxn>
                    <a:cxn ang="0">
                      <a:pos x="522" y="949"/>
                    </a:cxn>
                    <a:cxn ang="0">
                      <a:pos x="551" y="896"/>
                    </a:cxn>
                    <a:cxn ang="0">
                      <a:pos x="536" y="782"/>
                    </a:cxn>
                    <a:cxn ang="0">
                      <a:pos x="397" y="723"/>
                    </a:cxn>
                    <a:cxn ang="0">
                      <a:pos x="373" y="578"/>
                    </a:cxn>
                    <a:cxn ang="0">
                      <a:pos x="476" y="405"/>
                    </a:cxn>
                    <a:cxn ang="0">
                      <a:pos x="501" y="237"/>
                    </a:cxn>
                  </a:cxnLst>
                  <a:rect l="0" t="0" r="r" b="b"/>
                  <a:pathLst>
                    <a:path w="564" h="1122">
                      <a:moveTo>
                        <a:pt x="496" y="222"/>
                      </a:moveTo>
                      <a:lnTo>
                        <a:pt x="499" y="218"/>
                      </a:lnTo>
                      <a:lnTo>
                        <a:pt x="454" y="168"/>
                      </a:lnTo>
                      <a:lnTo>
                        <a:pt x="461" y="161"/>
                      </a:lnTo>
                      <a:lnTo>
                        <a:pt x="437" y="140"/>
                      </a:lnTo>
                      <a:lnTo>
                        <a:pt x="435" y="138"/>
                      </a:lnTo>
                      <a:lnTo>
                        <a:pt x="433" y="134"/>
                      </a:lnTo>
                      <a:lnTo>
                        <a:pt x="428" y="128"/>
                      </a:lnTo>
                      <a:lnTo>
                        <a:pt x="423" y="121"/>
                      </a:lnTo>
                      <a:lnTo>
                        <a:pt x="416" y="113"/>
                      </a:lnTo>
                      <a:lnTo>
                        <a:pt x="409" y="105"/>
                      </a:lnTo>
                      <a:lnTo>
                        <a:pt x="400" y="98"/>
                      </a:lnTo>
                      <a:lnTo>
                        <a:pt x="390" y="92"/>
                      </a:lnTo>
                      <a:lnTo>
                        <a:pt x="390" y="91"/>
                      </a:lnTo>
                      <a:lnTo>
                        <a:pt x="388" y="89"/>
                      </a:lnTo>
                      <a:lnTo>
                        <a:pt x="386" y="85"/>
                      </a:lnTo>
                      <a:lnTo>
                        <a:pt x="381" y="81"/>
                      </a:lnTo>
                      <a:lnTo>
                        <a:pt x="375" y="77"/>
                      </a:lnTo>
                      <a:lnTo>
                        <a:pt x="369" y="73"/>
                      </a:lnTo>
                      <a:lnTo>
                        <a:pt x="361" y="69"/>
                      </a:lnTo>
                      <a:lnTo>
                        <a:pt x="351" y="67"/>
                      </a:lnTo>
                      <a:lnTo>
                        <a:pt x="351" y="66"/>
                      </a:lnTo>
                      <a:lnTo>
                        <a:pt x="349" y="65"/>
                      </a:lnTo>
                      <a:lnTo>
                        <a:pt x="346" y="62"/>
                      </a:lnTo>
                      <a:lnTo>
                        <a:pt x="342" y="59"/>
                      </a:lnTo>
                      <a:lnTo>
                        <a:pt x="335" y="57"/>
                      </a:lnTo>
                      <a:lnTo>
                        <a:pt x="327" y="54"/>
                      </a:lnTo>
                      <a:lnTo>
                        <a:pt x="317" y="52"/>
                      </a:lnTo>
                      <a:lnTo>
                        <a:pt x="304" y="51"/>
                      </a:lnTo>
                      <a:lnTo>
                        <a:pt x="302" y="50"/>
                      </a:lnTo>
                      <a:lnTo>
                        <a:pt x="297" y="45"/>
                      </a:lnTo>
                      <a:lnTo>
                        <a:pt x="290" y="39"/>
                      </a:lnTo>
                      <a:lnTo>
                        <a:pt x="281" y="32"/>
                      </a:lnTo>
                      <a:lnTo>
                        <a:pt x="272" y="24"/>
                      </a:lnTo>
                      <a:lnTo>
                        <a:pt x="262" y="17"/>
                      </a:lnTo>
                      <a:lnTo>
                        <a:pt x="253" y="11"/>
                      </a:lnTo>
                      <a:lnTo>
                        <a:pt x="247" y="5"/>
                      </a:lnTo>
                      <a:lnTo>
                        <a:pt x="241" y="1"/>
                      </a:lnTo>
                      <a:lnTo>
                        <a:pt x="234" y="0"/>
                      </a:lnTo>
                      <a:lnTo>
                        <a:pt x="227" y="1"/>
                      </a:lnTo>
                      <a:lnTo>
                        <a:pt x="219" y="5"/>
                      </a:lnTo>
                      <a:lnTo>
                        <a:pt x="211" y="8"/>
                      </a:lnTo>
                      <a:lnTo>
                        <a:pt x="203" y="13"/>
                      </a:lnTo>
                      <a:lnTo>
                        <a:pt x="195" y="16"/>
                      </a:lnTo>
                      <a:lnTo>
                        <a:pt x="187" y="19"/>
                      </a:lnTo>
                      <a:lnTo>
                        <a:pt x="184" y="16"/>
                      </a:lnTo>
                      <a:lnTo>
                        <a:pt x="177" y="13"/>
                      </a:lnTo>
                      <a:lnTo>
                        <a:pt x="168" y="8"/>
                      </a:lnTo>
                      <a:lnTo>
                        <a:pt x="158" y="5"/>
                      </a:lnTo>
                      <a:lnTo>
                        <a:pt x="157" y="6"/>
                      </a:lnTo>
                      <a:lnTo>
                        <a:pt x="154" y="11"/>
                      </a:lnTo>
                      <a:lnTo>
                        <a:pt x="150" y="16"/>
                      </a:lnTo>
                      <a:lnTo>
                        <a:pt x="143" y="23"/>
                      </a:lnTo>
                      <a:lnTo>
                        <a:pt x="136" y="31"/>
                      </a:lnTo>
                      <a:lnTo>
                        <a:pt x="127" y="39"/>
                      </a:lnTo>
                      <a:lnTo>
                        <a:pt x="116" y="47"/>
                      </a:lnTo>
                      <a:lnTo>
                        <a:pt x="106" y="54"/>
                      </a:lnTo>
                      <a:lnTo>
                        <a:pt x="107" y="54"/>
                      </a:lnTo>
                      <a:lnTo>
                        <a:pt x="111" y="57"/>
                      </a:lnTo>
                      <a:lnTo>
                        <a:pt x="116" y="58"/>
                      </a:lnTo>
                      <a:lnTo>
                        <a:pt x="124" y="59"/>
                      </a:lnTo>
                      <a:lnTo>
                        <a:pt x="133" y="60"/>
                      </a:lnTo>
                      <a:lnTo>
                        <a:pt x="142" y="60"/>
                      </a:lnTo>
                      <a:lnTo>
                        <a:pt x="151" y="58"/>
                      </a:lnTo>
                      <a:lnTo>
                        <a:pt x="160" y="54"/>
                      </a:lnTo>
                      <a:lnTo>
                        <a:pt x="164" y="75"/>
                      </a:lnTo>
                      <a:lnTo>
                        <a:pt x="162" y="76"/>
                      </a:lnTo>
                      <a:lnTo>
                        <a:pt x="159" y="80"/>
                      </a:lnTo>
                      <a:lnTo>
                        <a:pt x="153" y="85"/>
                      </a:lnTo>
                      <a:lnTo>
                        <a:pt x="146" y="92"/>
                      </a:lnTo>
                      <a:lnTo>
                        <a:pt x="139" y="99"/>
                      </a:lnTo>
                      <a:lnTo>
                        <a:pt x="133" y="108"/>
                      </a:lnTo>
                      <a:lnTo>
                        <a:pt x="127" y="116"/>
                      </a:lnTo>
                      <a:lnTo>
                        <a:pt x="122" y="125"/>
                      </a:lnTo>
                      <a:lnTo>
                        <a:pt x="121" y="126"/>
                      </a:lnTo>
                      <a:lnTo>
                        <a:pt x="119" y="128"/>
                      </a:lnTo>
                      <a:lnTo>
                        <a:pt x="114" y="133"/>
                      </a:lnTo>
                      <a:lnTo>
                        <a:pt x="108" y="138"/>
                      </a:lnTo>
                      <a:lnTo>
                        <a:pt x="103" y="145"/>
                      </a:lnTo>
                      <a:lnTo>
                        <a:pt x="97" y="151"/>
                      </a:lnTo>
                      <a:lnTo>
                        <a:pt x="92" y="158"/>
                      </a:lnTo>
                      <a:lnTo>
                        <a:pt x="88" y="164"/>
                      </a:lnTo>
                      <a:lnTo>
                        <a:pt x="83" y="169"/>
                      </a:lnTo>
                      <a:lnTo>
                        <a:pt x="75" y="175"/>
                      </a:lnTo>
                      <a:lnTo>
                        <a:pt x="65" y="181"/>
                      </a:lnTo>
                      <a:lnTo>
                        <a:pt x="52" y="188"/>
                      </a:lnTo>
                      <a:lnTo>
                        <a:pt x="39" y="196"/>
                      </a:lnTo>
                      <a:lnTo>
                        <a:pt x="25" y="204"/>
                      </a:lnTo>
                      <a:lnTo>
                        <a:pt x="13" y="214"/>
                      </a:lnTo>
                      <a:lnTo>
                        <a:pt x="0" y="225"/>
                      </a:lnTo>
                      <a:lnTo>
                        <a:pt x="0" y="227"/>
                      </a:lnTo>
                      <a:lnTo>
                        <a:pt x="1" y="233"/>
                      </a:lnTo>
                      <a:lnTo>
                        <a:pt x="5" y="241"/>
                      </a:lnTo>
                      <a:lnTo>
                        <a:pt x="12" y="248"/>
                      </a:lnTo>
                      <a:lnTo>
                        <a:pt x="14" y="259"/>
                      </a:lnTo>
                      <a:lnTo>
                        <a:pt x="21" y="268"/>
                      </a:lnTo>
                      <a:lnTo>
                        <a:pt x="34" y="274"/>
                      </a:lnTo>
                      <a:lnTo>
                        <a:pt x="49" y="278"/>
                      </a:lnTo>
                      <a:lnTo>
                        <a:pt x="65" y="278"/>
                      </a:lnTo>
                      <a:lnTo>
                        <a:pt x="82" y="277"/>
                      </a:lnTo>
                      <a:lnTo>
                        <a:pt x="96" y="274"/>
                      </a:lnTo>
                      <a:lnTo>
                        <a:pt x="107" y="270"/>
                      </a:lnTo>
                      <a:lnTo>
                        <a:pt x="110" y="271"/>
                      </a:lnTo>
                      <a:lnTo>
                        <a:pt x="115" y="273"/>
                      </a:lnTo>
                      <a:lnTo>
                        <a:pt x="124" y="275"/>
                      </a:lnTo>
                      <a:lnTo>
                        <a:pt x="136" y="275"/>
                      </a:lnTo>
                      <a:lnTo>
                        <a:pt x="135" y="277"/>
                      </a:lnTo>
                      <a:lnTo>
                        <a:pt x="130" y="279"/>
                      </a:lnTo>
                      <a:lnTo>
                        <a:pt x="124" y="281"/>
                      </a:lnTo>
                      <a:lnTo>
                        <a:pt x="118" y="286"/>
                      </a:lnTo>
                      <a:lnTo>
                        <a:pt x="111" y="290"/>
                      </a:lnTo>
                      <a:lnTo>
                        <a:pt x="104" y="296"/>
                      </a:lnTo>
                      <a:lnTo>
                        <a:pt x="97" y="302"/>
                      </a:lnTo>
                      <a:lnTo>
                        <a:pt x="92" y="308"/>
                      </a:lnTo>
                      <a:lnTo>
                        <a:pt x="91" y="309"/>
                      </a:lnTo>
                      <a:lnTo>
                        <a:pt x="89" y="311"/>
                      </a:lnTo>
                      <a:lnTo>
                        <a:pt x="84" y="315"/>
                      </a:lnTo>
                      <a:lnTo>
                        <a:pt x="78" y="320"/>
                      </a:lnTo>
                      <a:lnTo>
                        <a:pt x="73" y="326"/>
                      </a:lnTo>
                      <a:lnTo>
                        <a:pt x="67" y="333"/>
                      </a:lnTo>
                      <a:lnTo>
                        <a:pt x="62" y="340"/>
                      </a:lnTo>
                      <a:lnTo>
                        <a:pt x="58" y="347"/>
                      </a:lnTo>
                      <a:lnTo>
                        <a:pt x="68" y="347"/>
                      </a:lnTo>
                      <a:lnTo>
                        <a:pt x="65" y="351"/>
                      </a:lnTo>
                      <a:lnTo>
                        <a:pt x="57" y="362"/>
                      </a:lnTo>
                      <a:lnTo>
                        <a:pt x="50" y="378"/>
                      </a:lnTo>
                      <a:lnTo>
                        <a:pt x="49" y="395"/>
                      </a:lnTo>
                      <a:lnTo>
                        <a:pt x="61" y="395"/>
                      </a:lnTo>
                      <a:lnTo>
                        <a:pt x="61" y="415"/>
                      </a:lnTo>
                      <a:lnTo>
                        <a:pt x="68" y="410"/>
                      </a:lnTo>
                      <a:lnTo>
                        <a:pt x="67" y="416"/>
                      </a:lnTo>
                      <a:lnTo>
                        <a:pt x="63" y="431"/>
                      </a:lnTo>
                      <a:lnTo>
                        <a:pt x="62" y="450"/>
                      </a:lnTo>
                      <a:lnTo>
                        <a:pt x="65" y="469"/>
                      </a:lnTo>
                      <a:lnTo>
                        <a:pt x="72" y="469"/>
                      </a:lnTo>
                      <a:lnTo>
                        <a:pt x="72" y="472"/>
                      </a:lnTo>
                      <a:lnTo>
                        <a:pt x="72" y="481"/>
                      </a:lnTo>
                      <a:lnTo>
                        <a:pt x="74" y="496"/>
                      </a:lnTo>
                      <a:lnTo>
                        <a:pt x="78" y="513"/>
                      </a:lnTo>
                      <a:lnTo>
                        <a:pt x="90" y="506"/>
                      </a:lnTo>
                      <a:lnTo>
                        <a:pt x="92" y="559"/>
                      </a:lnTo>
                      <a:lnTo>
                        <a:pt x="103" y="575"/>
                      </a:lnTo>
                      <a:lnTo>
                        <a:pt x="104" y="579"/>
                      </a:lnTo>
                      <a:lnTo>
                        <a:pt x="105" y="590"/>
                      </a:lnTo>
                      <a:lnTo>
                        <a:pt x="108" y="605"/>
                      </a:lnTo>
                      <a:lnTo>
                        <a:pt x="114" y="618"/>
                      </a:lnTo>
                      <a:lnTo>
                        <a:pt x="122" y="616"/>
                      </a:lnTo>
                      <a:lnTo>
                        <a:pt x="123" y="621"/>
                      </a:lnTo>
                      <a:lnTo>
                        <a:pt x="128" y="631"/>
                      </a:lnTo>
                      <a:lnTo>
                        <a:pt x="135" y="643"/>
                      </a:lnTo>
                      <a:lnTo>
                        <a:pt x="144" y="650"/>
                      </a:lnTo>
                      <a:lnTo>
                        <a:pt x="156" y="675"/>
                      </a:lnTo>
                      <a:lnTo>
                        <a:pt x="166" y="668"/>
                      </a:lnTo>
                      <a:lnTo>
                        <a:pt x="167" y="669"/>
                      </a:lnTo>
                      <a:lnTo>
                        <a:pt x="169" y="674"/>
                      </a:lnTo>
                      <a:lnTo>
                        <a:pt x="173" y="679"/>
                      </a:lnTo>
                      <a:lnTo>
                        <a:pt x="177" y="686"/>
                      </a:lnTo>
                      <a:lnTo>
                        <a:pt x="183" y="693"/>
                      </a:lnTo>
                      <a:lnTo>
                        <a:pt x="189" y="700"/>
                      </a:lnTo>
                      <a:lnTo>
                        <a:pt x="195" y="706"/>
                      </a:lnTo>
                      <a:lnTo>
                        <a:pt x="200" y="709"/>
                      </a:lnTo>
                      <a:lnTo>
                        <a:pt x="202" y="715"/>
                      </a:lnTo>
                      <a:lnTo>
                        <a:pt x="207" y="728"/>
                      </a:lnTo>
                      <a:lnTo>
                        <a:pt x="215" y="744"/>
                      </a:lnTo>
                      <a:lnTo>
                        <a:pt x="227" y="759"/>
                      </a:lnTo>
                      <a:lnTo>
                        <a:pt x="232" y="746"/>
                      </a:lnTo>
                      <a:lnTo>
                        <a:pt x="233" y="751"/>
                      </a:lnTo>
                      <a:lnTo>
                        <a:pt x="238" y="761"/>
                      </a:lnTo>
                      <a:lnTo>
                        <a:pt x="249" y="775"/>
                      </a:lnTo>
                      <a:lnTo>
                        <a:pt x="265" y="789"/>
                      </a:lnTo>
                      <a:lnTo>
                        <a:pt x="267" y="792"/>
                      </a:lnTo>
                      <a:lnTo>
                        <a:pt x="274" y="800"/>
                      </a:lnTo>
                      <a:lnTo>
                        <a:pt x="283" y="811"/>
                      </a:lnTo>
                      <a:lnTo>
                        <a:pt x="296" y="818"/>
                      </a:lnTo>
                      <a:lnTo>
                        <a:pt x="297" y="819"/>
                      </a:lnTo>
                      <a:lnTo>
                        <a:pt x="298" y="821"/>
                      </a:lnTo>
                      <a:lnTo>
                        <a:pt x="302" y="826"/>
                      </a:lnTo>
                      <a:lnTo>
                        <a:pt x="308" y="831"/>
                      </a:lnTo>
                      <a:lnTo>
                        <a:pt x="313" y="837"/>
                      </a:lnTo>
                      <a:lnTo>
                        <a:pt x="321" y="844"/>
                      </a:lnTo>
                      <a:lnTo>
                        <a:pt x="329" y="851"/>
                      </a:lnTo>
                      <a:lnTo>
                        <a:pt x="340" y="857"/>
                      </a:lnTo>
                      <a:lnTo>
                        <a:pt x="340" y="866"/>
                      </a:lnTo>
                      <a:lnTo>
                        <a:pt x="339" y="890"/>
                      </a:lnTo>
                      <a:lnTo>
                        <a:pt x="340" y="925"/>
                      </a:lnTo>
                      <a:lnTo>
                        <a:pt x="344" y="962"/>
                      </a:lnTo>
                      <a:lnTo>
                        <a:pt x="343" y="966"/>
                      </a:lnTo>
                      <a:lnTo>
                        <a:pt x="341" y="977"/>
                      </a:lnTo>
                      <a:lnTo>
                        <a:pt x="338" y="993"/>
                      </a:lnTo>
                      <a:lnTo>
                        <a:pt x="336" y="1011"/>
                      </a:lnTo>
                      <a:lnTo>
                        <a:pt x="335" y="1011"/>
                      </a:lnTo>
                      <a:lnTo>
                        <a:pt x="331" y="1011"/>
                      </a:lnTo>
                      <a:lnTo>
                        <a:pt x="324" y="1013"/>
                      </a:lnTo>
                      <a:lnTo>
                        <a:pt x="316" y="1017"/>
                      </a:lnTo>
                      <a:lnTo>
                        <a:pt x="306" y="1024"/>
                      </a:lnTo>
                      <a:lnTo>
                        <a:pt x="297" y="1033"/>
                      </a:lnTo>
                      <a:lnTo>
                        <a:pt x="288" y="1048"/>
                      </a:lnTo>
                      <a:lnTo>
                        <a:pt x="281" y="1067"/>
                      </a:lnTo>
                      <a:lnTo>
                        <a:pt x="283" y="1069"/>
                      </a:lnTo>
                      <a:lnTo>
                        <a:pt x="289" y="1070"/>
                      </a:lnTo>
                      <a:lnTo>
                        <a:pt x="297" y="1070"/>
                      </a:lnTo>
                      <a:lnTo>
                        <a:pt x="304" y="1064"/>
                      </a:lnTo>
                      <a:lnTo>
                        <a:pt x="305" y="1066"/>
                      </a:lnTo>
                      <a:lnTo>
                        <a:pt x="311" y="1070"/>
                      </a:lnTo>
                      <a:lnTo>
                        <a:pt x="319" y="1072"/>
                      </a:lnTo>
                      <a:lnTo>
                        <a:pt x="329" y="1072"/>
                      </a:lnTo>
                      <a:lnTo>
                        <a:pt x="328" y="1074"/>
                      </a:lnTo>
                      <a:lnTo>
                        <a:pt x="324" y="1081"/>
                      </a:lnTo>
                      <a:lnTo>
                        <a:pt x="320" y="1093"/>
                      </a:lnTo>
                      <a:lnTo>
                        <a:pt x="318" y="1105"/>
                      </a:lnTo>
                      <a:lnTo>
                        <a:pt x="326" y="1118"/>
                      </a:lnTo>
                      <a:lnTo>
                        <a:pt x="341" y="1116"/>
                      </a:lnTo>
                      <a:lnTo>
                        <a:pt x="342" y="1117"/>
                      </a:lnTo>
                      <a:lnTo>
                        <a:pt x="347" y="1118"/>
                      </a:lnTo>
                      <a:lnTo>
                        <a:pt x="354" y="1120"/>
                      </a:lnTo>
                      <a:lnTo>
                        <a:pt x="363" y="1122"/>
                      </a:lnTo>
                      <a:lnTo>
                        <a:pt x="365" y="1119"/>
                      </a:lnTo>
                      <a:lnTo>
                        <a:pt x="373" y="1115"/>
                      </a:lnTo>
                      <a:lnTo>
                        <a:pt x="384" y="1108"/>
                      </a:lnTo>
                      <a:lnTo>
                        <a:pt x="396" y="1099"/>
                      </a:lnTo>
                      <a:lnTo>
                        <a:pt x="410" y="1087"/>
                      </a:lnTo>
                      <a:lnTo>
                        <a:pt x="423" y="1076"/>
                      </a:lnTo>
                      <a:lnTo>
                        <a:pt x="434" y="1064"/>
                      </a:lnTo>
                      <a:lnTo>
                        <a:pt x="442" y="1053"/>
                      </a:lnTo>
                      <a:lnTo>
                        <a:pt x="449" y="1059"/>
                      </a:lnTo>
                      <a:lnTo>
                        <a:pt x="466" y="1031"/>
                      </a:lnTo>
                      <a:lnTo>
                        <a:pt x="481" y="1041"/>
                      </a:lnTo>
                      <a:lnTo>
                        <a:pt x="485" y="1036"/>
                      </a:lnTo>
                      <a:lnTo>
                        <a:pt x="492" y="1023"/>
                      </a:lnTo>
                      <a:lnTo>
                        <a:pt x="500" y="1002"/>
                      </a:lnTo>
                      <a:lnTo>
                        <a:pt x="502" y="977"/>
                      </a:lnTo>
                      <a:lnTo>
                        <a:pt x="515" y="981"/>
                      </a:lnTo>
                      <a:lnTo>
                        <a:pt x="516" y="977"/>
                      </a:lnTo>
                      <a:lnTo>
                        <a:pt x="519" y="965"/>
                      </a:lnTo>
                      <a:lnTo>
                        <a:pt x="522" y="949"/>
                      </a:lnTo>
                      <a:lnTo>
                        <a:pt x="523" y="932"/>
                      </a:lnTo>
                      <a:lnTo>
                        <a:pt x="541" y="936"/>
                      </a:lnTo>
                      <a:lnTo>
                        <a:pt x="544" y="930"/>
                      </a:lnTo>
                      <a:lnTo>
                        <a:pt x="548" y="914"/>
                      </a:lnTo>
                      <a:lnTo>
                        <a:pt x="551" y="896"/>
                      </a:lnTo>
                      <a:lnTo>
                        <a:pt x="549" y="879"/>
                      </a:lnTo>
                      <a:lnTo>
                        <a:pt x="564" y="883"/>
                      </a:lnTo>
                      <a:lnTo>
                        <a:pt x="560" y="845"/>
                      </a:lnTo>
                      <a:lnTo>
                        <a:pt x="549" y="811"/>
                      </a:lnTo>
                      <a:lnTo>
                        <a:pt x="536" y="782"/>
                      </a:lnTo>
                      <a:lnTo>
                        <a:pt x="516" y="757"/>
                      </a:lnTo>
                      <a:lnTo>
                        <a:pt x="493" y="738"/>
                      </a:lnTo>
                      <a:lnTo>
                        <a:pt x="465" y="726"/>
                      </a:lnTo>
                      <a:lnTo>
                        <a:pt x="433" y="721"/>
                      </a:lnTo>
                      <a:lnTo>
                        <a:pt x="397" y="723"/>
                      </a:lnTo>
                      <a:lnTo>
                        <a:pt x="388" y="703"/>
                      </a:lnTo>
                      <a:lnTo>
                        <a:pt x="380" y="676"/>
                      </a:lnTo>
                      <a:lnTo>
                        <a:pt x="374" y="645"/>
                      </a:lnTo>
                      <a:lnTo>
                        <a:pt x="372" y="612"/>
                      </a:lnTo>
                      <a:lnTo>
                        <a:pt x="373" y="578"/>
                      </a:lnTo>
                      <a:lnTo>
                        <a:pt x="380" y="547"/>
                      </a:lnTo>
                      <a:lnTo>
                        <a:pt x="392" y="521"/>
                      </a:lnTo>
                      <a:lnTo>
                        <a:pt x="411" y="501"/>
                      </a:lnTo>
                      <a:lnTo>
                        <a:pt x="449" y="452"/>
                      </a:lnTo>
                      <a:lnTo>
                        <a:pt x="476" y="405"/>
                      </a:lnTo>
                      <a:lnTo>
                        <a:pt x="493" y="363"/>
                      </a:lnTo>
                      <a:lnTo>
                        <a:pt x="502" y="324"/>
                      </a:lnTo>
                      <a:lnTo>
                        <a:pt x="504" y="289"/>
                      </a:lnTo>
                      <a:lnTo>
                        <a:pt x="504" y="260"/>
                      </a:lnTo>
                      <a:lnTo>
                        <a:pt x="501" y="237"/>
                      </a:lnTo>
                      <a:lnTo>
                        <a:pt x="496" y="222"/>
                      </a:lnTo>
                      <a:close/>
                    </a:path>
                  </a:pathLst>
                </a:custGeom>
                <a:solidFill>
                  <a:srgbClr val="000000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6162" name="Freeform 322"/>
                <p:cNvSpPr>
                  <a:spLocks/>
                </p:cNvSpPr>
                <p:nvPr/>
              </p:nvSpPr>
              <p:spPr bwMode="auto">
                <a:xfrm>
                  <a:off x="3835" y="1268"/>
                  <a:ext cx="547" cy="465"/>
                </a:xfrm>
                <a:custGeom>
                  <a:avLst/>
                  <a:gdLst/>
                  <a:ahLst/>
                  <a:cxnLst>
                    <a:cxn ang="0">
                      <a:pos x="0" y="390"/>
                    </a:cxn>
                    <a:cxn ang="0">
                      <a:pos x="61" y="499"/>
                    </a:cxn>
                    <a:cxn ang="0">
                      <a:pos x="177" y="589"/>
                    </a:cxn>
                    <a:cxn ang="0">
                      <a:pos x="205" y="619"/>
                    </a:cxn>
                    <a:cxn ang="0">
                      <a:pos x="280" y="574"/>
                    </a:cxn>
                    <a:cxn ang="0">
                      <a:pos x="340" y="552"/>
                    </a:cxn>
                    <a:cxn ang="0">
                      <a:pos x="365" y="550"/>
                    </a:cxn>
                    <a:cxn ang="0">
                      <a:pos x="392" y="539"/>
                    </a:cxn>
                    <a:cxn ang="0">
                      <a:pos x="449" y="523"/>
                    </a:cxn>
                    <a:cxn ang="0">
                      <a:pos x="474" y="570"/>
                    </a:cxn>
                    <a:cxn ang="0">
                      <a:pos x="512" y="585"/>
                    </a:cxn>
                    <a:cxn ang="0">
                      <a:pos x="542" y="615"/>
                    </a:cxn>
                    <a:cxn ang="0">
                      <a:pos x="565" y="620"/>
                    </a:cxn>
                    <a:cxn ang="0">
                      <a:pos x="599" y="643"/>
                    </a:cxn>
                    <a:cxn ang="0">
                      <a:pos x="625" y="694"/>
                    </a:cxn>
                    <a:cxn ang="0">
                      <a:pos x="633" y="753"/>
                    </a:cxn>
                    <a:cxn ang="0">
                      <a:pos x="573" y="799"/>
                    </a:cxn>
                    <a:cxn ang="0">
                      <a:pos x="571" y="845"/>
                    </a:cxn>
                    <a:cxn ang="0">
                      <a:pos x="614" y="843"/>
                    </a:cxn>
                    <a:cxn ang="0">
                      <a:pos x="636" y="828"/>
                    </a:cxn>
                    <a:cxn ang="0">
                      <a:pos x="666" y="796"/>
                    </a:cxn>
                    <a:cxn ang="0">
                      <a:pos x="702" y="699"/>
                    </a:cxn>
                    <a:cxn ang="0">
                      <a:pos x="765" y="856"/>
                    </a:cxn>
                    <a:cxn ang="0">
                      <a:pos x="738" y="889"/>
                    </a:cxn>
                    <a:cxn ang="0">
                      <a:pos x="731" y="932"/>
                    </a:cxn>
                    <a:cxn ang="0">
                      <a:pos x="746" y="932"/>
                    </a:cxn>
                    <a:cxn ang="0">
                      <a:pos x="771" y="920"/>
                    </a:cxn>
                    <a:cxn ang="0">
                      <a:pos x="794" y="913"/>
                    </a:cxn>
                    <a:cxn ang="0">
                      <a:pos x="834" y="860"/>
                    </a:cxn>
                    <a:cxn ang="0">
                      <a:pos x="845" y="690"/>
                    </a:cxn>
                    <a:cxn ang="0">
                      <a:pos x="914" y="712"/>
                    </a:cxn>
                    <a:cxn ang="0">
                      <a:pos x="990" y="698"/>
                    </a:cxn>
                    <a:cxn ang="0">
                      <a:pos x="1040" y="681"/>
                    </a:cxn>
                    <a:cxn ang="0">
                      <a:pos x="1072" y="658"/>
                    </a:cxn>
                    <a:cxn ang="0">
                      <a:pos x="1045" y="657"/>
                    </a:cxn>
                    <a:cxn ang="0">
                      <a:pos x="1067" y="628"/>
                    </a:cxn>
                    <a:cxn ang="0">
                      <a:pos x="1087" y="578"/>
                    </a:cxn>
                    <a:cxn ang="0">
                      <a:pos x="1069" y="555"/>
                    </a:cxn>
                    <a:cxn ang="0">
                      <a:pos x="1058" y="533"/>
                    </a:cxn>
                    <a:cxn ang="0">
                      <a:pos x="1037" y="553"/>
                    </a:cxn>
                    <a:cxn ang="0">
                      <a:pos x="956" y="524"/>
                    </a:cxn>
                    <a:cxn ang="0">
                      <a:pos x="936" y="396"/>
                    </a:cxn>
                    <a:cxn ang="0">
                      <a:pos x="910" y="259"/>
                    </a:cxn>
                    <a:cxn ang="0">
                      <a:pos x="850" y="198"/>
                    </a:cxn>
                    <a:cxn ang="0">
                      <a:pos x="798" y="162"/>
                    </a:cxn>
                    <a:cxn ang="0">
                      <a:pos x="733" y="129"/>
                    </a:cxn>
                    <a:cxn ang="0">
                      <a:pos x="708" y="121"/>
                    </a:cxn>
                    <a:cxn ang="0">
                      <a:pos x="646" y="110"/>
                    </a:cxn>
                    <a:cxn ang="0">
                      <a:pos x="547" y="106"/>
                    </a:cxn>
                    <a:cxn ang="0">
                      <a:pos x="441" y="104"/>
                    </a:cxn>
                    <a:cxn ang="0">
                      <a:pos x="354" y="106"/>
                    </a:cxn>
                    <a:cxn ang="0">
                      <a:pos x="244" y="95"/>
                    </a:cxn>
                    <a:cxn ang="0">
                      <a:pos x="166" y="52"/>
                    </a:cxn>
                    <a:cxn ang="0">
                      <a:pos x="129" y="15"/>
                    </a:cxn>
                    <a:cxn ang="0">
                      <a:pos x="104" y="183"/>
                    </a:cxn>
                  </a:cxnLst>
                  <a:rect l="0" t="0" r="r" b="b"/>
                  <a:pathLst>
                    <a:path w="1095" h="932">
                      <a:moveTo>
                        <a:pt x="39" y="279"/>
                      </a:moveTo>
                      <a:lnTo>
                        <a:pt x="20" y="299"/>
                      </a:lnTo>
                      <a:lnTo>
                        <a:pt x="8" y="325"/>
                      </a:lnTo>
                      <a:lnTo>
                        <a:pt x="1" y="356"/>
                      </a:lnTo>
                      <a:lnTo>
                        <a:pt x="0" y="390"/>
                      </a:lnTo>
                      <a:lnTo>
                        <a:pt x="2" y="423"/>
                      </a:lnTo>
                      <a:lnTo>
                        <a:pt x="8" y="454"/>
                      </a:lnTo>
                      <a:lnTo>
                        <a:pt x="16" y="481"/>
                      </a:lnTo>
                      <a:lnTo>
                        <a:pt x="25" y="501"/>
                      </a:lnTo>
                      <a:lnTo>
                        <a:pt x="61" y="499"/>
                      </a:lnTo>
                      <a:lnTo>
                        <a:pt x="93" y="504"/>
                      </a:lnTo>
                      <a:lnTo>
                        <a:pt x="121" y="516"/>
                      </a:lnTo>
                      <a:lnTo>
                        <a:pt x="144" y="535"/>
                      </a:lnTo>
                      <a:lnTo>
                        <a:pt x="164" y="560"/>
                      </a:lnTo>
                      <a:lnTo>
                        <a:pt x="177" y="589"/>
                      </a:lnTo>
                      <a:lnTo>
                        <a:pt x="188" y="623"/>
                      </a:lnTo>
                      <a:lnTo>
                        <a:pt x="192" y="661"/>
                      </a:lnTo>
                      <a:lnTo>
                        <a:pt x="195" y="654"/>
                      </a:lnTo>
                      <a:lnTo>
                        <a:pt x="199" y="639"/>
                      </a:lnTo>
                      <a:lnTo>
                        <a:pt x="205" y="619"/>
                      </a:lnTo>
                      <a:lnTo>
                        <a:pt x="206" y="600"/>
                      </a:lnTo>
                      <a:lnTo>
                        <a:pt x="219" y="603"/>
                      </a:lnTo>
                      <a:lnTo>
                        <a:pt x="222" y="588"/>
                      </a:lnTo>
                      <a:lnTo>
                        <a:pt x="256" y="604"/>
                      </a:lnTo>
                      <a:lnTo>
                        <a:pt x="280" y="574"/>
                      </a:lnTo>
                      <a:lnTo>
                        <a:pt x="291" y="582"/>
                      </a:lnTo>
                      <a:lnTo>
                        <a:pt x="310" y="562"/>
                      </a:lnTo>
                      <a:lnTo>
                        <a:pt x="327" y="569"/>
                      </a:lnTo>
                      <a:lnTo>
                        <a:pt x="339" y="551"/>
                      </a:lnTo>
                      <a:lnTo>
                        <a:pt x="340" y="552"/>
                      </a:lnTo>
                      <a:lnTo>
                        <a:pt x="343" y="553"/>
                      </a:lnTo>
                      <a:lnTo>
                        <a:pt x="349" y="553"/>
                      </a:lnTo>
                      <a:lnTo>
                        <a:pt x="358" y="552"/>
                      </a:lnTo>
                      <a:lnTo>
                        <a:pt x="360" y="552"/>
                      </a:lnTo>
                      <a:lnTo>
                        <a:pt x="365" y="550"/>
                      </a:lnTo>
                      <a:lnTo>
                        <a:pt x="370" y="546"/>
                      </a:lnTo>
                      <a:lnTo>
                        <a:pt x="374" y="539"/>
                      </a:lnTo>
                      <a:lnTo>
                        <a:pt x="377" y="539"/>
                      </a:lnTo>
                      <a:lnTo>
                        <a:pt x="382" y="539"/>
                      </a:lnTo>
                      <a:lnTo>
                        <a:pt x="392" y="539"/>
                      </a:lnTo>
                      <a:lnTo>
                        <a:pt x="403" y="538"/>
                      </a:lnTo>
                      <a:lnTo>
                        <a:pt x="416" y="537"/>
                      </a:lnTo>
                      <a:lnTo>
                        <a:pt x="427" y="533"/>
                      </a:lnTo>
                      <a:lnTo>
                        <a:pt x="439" y="529"/>
                      </a:lnTo>
                      <a:lnTo>
                        <a:pt x="449" y="523"/>
                      </a:lnTo>
                      <a:lnTo>
                        <a:pt x="450" y="525"/>
                      </a:lnTo>
                      <a:lnTo>
                        <a:pt x="454" y="533"/>
                      </a:lnTo>
                      <a:lnTo>
                        <a:pt x="458" y="544"/>
                      </a:lnTo>
                      <a:lnTo>
                        <a:pt x="465" y="557"/>
                      </a:lnTo>
                      <a:lnTo>
                        <a:pt x="474" y="570"/>
                      </a:lnTo>
                      <a:lnTo>
                        <a:pt x="484" y="584"/>
                      </a:lnTo>
                      <a:lnTo>
                        <a:pt x="494" y="596"/>
                      </a:lnTo>
                      <a:lnTo>
                        <a:pt x="505" y="605"/>
                      </a:lnTo>
                      <a:lnTo>
                        <a:pt x="511" y="584"/>
                      </a:lnTo>
                      <a:lnTo>
                        <a:pt x="512" y="585"/>
                      </a:lnTo>
                      <a:lnTo>
                        <a:pt x="516" y="590"/>
                      </a:lnTo>
                      <a:lnTo>
                        <a:pt x="520" y="595"/>
                      </a:lnTo>
                      <a:lnTo>
                        <a:pt x="527" y="601"/>
                      </a:lnTo>
                      <a:lnTo>
                        <a:pt x="534" y="608"/>
                      </a:lnTo>
                      <a:lnTo>
                        <a:pt x="542" y="615"/>
                      </a:lnTo>
                      <a:lnTo>
                        <a:pt x="550" y="622"/>
                      </a:lnTo>
                      <a:lnTo>
                        <a:pt x="558" y="627"/>
                      </a:lnTo>
                      <a:lnTo>
                        <a:pt x="562" y="616"/>
                      </a:lnTo>
                      <a:lnTo>
                        <a:pt x="563" y="618"/>
                      </a:lnTo>
                      <a:lnTo>
                        <a:pt x="565" y="620"/>
                      </a:lnTo>
                      <a:lnTo>
                        <a:pt x="570" y="624"/>
                      </a:lnTo>
                      <a:lnTo>
                        <a:pt x="576" y="629"/>
                      </a:lnTo>
                      <a:lnTo>
                        <a:pt x="583" y="635"/>
                      </a:lnTo>
                      <a:lnTo>
                        <a:pt x="591" y="639"/>
                      </a:lnTo>
                      <a:lnTo>
                        <a:pt x="599" y="643"/>
                      </a:lnTo>
                      <a:lnTo>
                        <a:pt x="607" y="645"/>
                      </a:lnTo>
                      <a:lnTo>
                        <a:pt x="611" y="682"/>
                      </a:lnTo>
                      <a:lnTo>
                        <a:pt x="618" y="676"/>
                      </a:lnTo>
                      <a:lnTo>
                        <a:pt x="621" y="682"/>
                      </a:lnTo>
                      <a:lnTo>
                        <a:pt x="625" y="694"/>
                      </a:lnTo>
                      <a:lnTo>
                        <a:pt x="632" y="710"/>
                      </a:lnTo>
                      <a:lnTo>
                        <a:pt x="641" y="722"/>
                      </a:lnTo>
                      <a:lnTo>
                        <a:pt x="640" y="746"/>
                      </a:lnTo>
                      <a:lnTo>
                        <a:pt x="638" y="749"/>
                      </a:lnTo>
                      <a:lnTo>
                        <a:pt x="633" y="753"/>
                      </a:lnTo>
                      <a:lnTo>
                        <a:pt x="624" y="760"/>
                      </a:lnTo>
                      <a:lnTo>
                        <a:pt x="614" y="770"/>
                      </a:lnTo>
                      <a:lnTo>
                        <a:pt x="601" y="780"/>
                      </a:lnTo>
                      <a:lnTo>
                        <a:pt x="587" y="790"/>
                      </a:lnTo>
                      <a:lnTo>
                        <a:pt x="573" y="799"/>
                      </a:lnTo>
                      <a:lnTo>
                        <a:pt x="558" y="808"/>
                      </a:lnTo>
                      <a:lnTo>
                        <a:pt x="558" y="837"/>
                      </a:lnTo>
                      <a:lnTo>
                        <a:pt x="565" y="841"/>
                      </a:lnTo>
                      <a:lnTo>
                        <a:pt x="567" y="842"/>
                      </a:lnTo>
                      <a:lnTo>
                        <a:pt x="571" y="845"/>
                      </a:lnTo>
                      <a:lnTo>
                        <a:pt x="578" y="848"/>
                      </a:lnTo>
                      <a:lnTo>
                        <a:pt x="587" y="845"/>
                      </a:lnTo>
                      <a:lnTo>
                        <a:pt x="599" y="837"/>
                      </a:lnTo>
                      <a:lnTo>
                        <a:pt x="600" y="843"/>
                      </a:lnTo>
                      <a:lnTo>
                        <a:pt x="614" y="843"/>
                      </a:lnTo>
                      <a:lnTo>
                        <a:pt x="615" y="843"/>
                      </a:lnTo>
                      <a:lnTo>
                        <a:pt x="618" y="841"/>
                      </a:lnTo>
                      <a:lnTo>
                        <a:pt x="623" y="837"/>
                      </a:lnTo>
                      <a:lnTo>
                        <a:pt x="629" y="834"/>
                      </a:lnTo>
                      <a:lnTo>
                        <a:pt x="636" y="828"/>
                      </a:lnTo>
                      <a:lnTo>
                        <a:pt x="643" y="821"/>
                      </a:lnTo>
                      <a:lnTo>
                        <a:pt x="649" y="812"/>
                      </a:lnTo>
                      <a:lnTo>
                        <a:pt x="656" y="802"/>
                      </a:lnTo>
                      <a:lnTo>
                        <a:pt x="661" y="802"/>
                      </a:lnTo>
                      <a:lnTo>
                        <a:pt x="666" y="796"/>
                      </a:lnTo>
                      <a:lnTo>
                        <a:pt x="676" y="782"/>
                      </a:lnTo>
                      <a:lnTo>
                        <a:pt x="687" y="764"/>
                      </a:lnTo>
                      <a:lnTo>
                        <a:pt x="694" y="743"/>
                      </a:lnTo>
                      <a:lnTo>
                        <a:pt x="701" y="740"/>
                      </a:lnTo>
                      <a:lnTo>
                        <a:pt x="702" y="699"/>
                      </a:lnTo>
                      <a:lnTo>
                        <a:pt x="721" y="705"/>
                      </a:lnTo>
                      <a:lnTo>
                        <a:pt x="765" y="755"/>
                      </a:lnTo>
                      <a:lnTo>
                        <a:pt x="773" y="793"/>
                      </a:lnTo>
                      <a:lnTo>
                        <a:pt x="766" y="855"/>
                      </a:lnTo>
                      <a:lnTo>
                        <a:pt x="765" y="856"/>
                      </a:lnTo>
                      <a:lnTo>
                        <a:pt x="762" y="860"/>
                      </a:lnTo>
                      <a:lnTo>
                        <a:pt x="759" y="866"/>
                      </a:lnTo>
                      <a:lnTo>
                        <a:pt x="753" y="873"/>
                      </a:lnTo>
                      <a:lnTo>
                        <a:pt x="746" y="881"/>
                      </a:lnTo>
                      <a:lnTo>
                        <a:pt x="738" y="889"/>
                      </a:lnTo>
                      <a:lnTo>
                        <a:pt x="730" y="896"/>
                      </a:lnTo>
                      <a:lnTo>
                        <a:pt x="720" y="903"/>
                      </a:lnTo>
                      <a:lnTo>
                        <a:pt x="717" y="921"/>
                      </a:lnTo>
                      <a:lnTo>
                        <a:pt x="724" y="923"/>
                      </a:lnTo>
                      <a:lnTo>
                        <a:pt x="731" y="932"/>
                      </a:lnTo>
                      <a:lnTo>
                        <a:pt x="732" y="932"/>
                      </a:lnTo>
                      <a:lnTo>
                        <a:pt x="733" y="932"/>
                      </a:lnTo>
                      <a:lnTo>
                        <a:pt x="737" y="932"/>
                      </a:lnTo>
                      <a:lnTo>
                        <a:pt x="742" y="932"/>
                      </a:lnTo>
                      <a:lnTo>
                        <a:pt x="746" y="932"/>
                      </a:lnTo>
                      <a:lnTo>
                        <a:pt x="752" y="932"/>
                      </a:lnTo>
                      <a:lnTo>
                        <a:pt x="759" y="931"/>
                      </a:lnTo>
                      <a:lnTo>
                        <a:pt x="766" y="930"/>
                      </a:lnTo>
                      <a:lnTo>
                        <a:pt x="770" y="920"/>
                      </a:lnTo>
                      <a:lnTo>
                        <a:pt x="771" y="920"/>
                      </a:lnTo>
                      <a:lnTo>
                        <a:pt x="776" y="921"/>
                      </a:lnTo>
                      <a:lnTo>
                        <a:pt x="781" y="921"/>
                      </a:lnTo>
                      <a:lnTo>
                        <a:pt x="788" y="920"/>
                      </a:lnTo>
                      <a:lnTo>
                        <a:pt x="790" y="918"/>
                      </a:lnTo>
                      <a:lnTo>
                        <a:pt x="794" y="913"/>
                      </a:lnTo>
                      <a:lnTo>
                        <a:pt x="801" y="905"/>
                      </a:lnTo>
                      <a:lnTo>
                        <a:pt x="809" y="895"/>
                      </a:lnTo>
                      <a:lnTo>
                        <a:pt x="819" y="883"/>
                      </a:lnTo>
                      <a:lnTo>
                        <a:pt x="827" y="872"/>
                      </a:lnTo>
                      <a:lnTo>
                        <a:pt x="834" y="860"/>
                      </a:lnTo>
                      <a:lnTo>
                        <a:pt x="838" y="850"/>
                      </a:lnTo>
                      <a:lnTo>
                        <a:pt x="834" y="812"/>
                      </a:lnTo>
                      <a:lnTo>
                        <a:pt x="861" y="740"/>
                      </a:lnTo>
                      <a:lnTo>
                        <a:pt x="864" y="717"/>
                      </a:lnTo>
                      <a:lnTo>
                        <a:pt x="845" y="690"/>
                      </a:lnTo>
                      <a:lnTo>
                        <a:pt x="864" y="695"/>
                      </a:lnTo>
                      <a:lnTo>
                        <a:pt x="867" y="697"/>
                      </a:lnTo>
                      <a:lnTo>
                        <a:pt x="879" y="702"/>
                      </a:lnTo>
                      <a:lnTo>
                        <a:pt x="895" y="707"/>
                      </a:lnTo>
                      <a:lnTo>
                        <a:pt x="914" y="712"/>
                      </a:lnTo>
                      <a:lnTo>
                        <a:pt x="936" y="717"/>
                      </a:lnTo>
                      <a:lnTo>
                        <a:pt x="960" y="717"/>
                      </a:lnTo>
                      <a:lnTo>
                        <a:pt x="983" y="713"/>
                      </a:lnTo>
                      <a:lnTo>
                        <a:pt x="1005" y="703"/>
                      </a:lnTo>
                      <a:lnTo>
                        <a:pt x="990" y="698"/>
                      </a:lnTo>
                      <a:lnTo>
                        <a:pt x="993" y="697"/>
                      </a:lnTo>
                      <a:lnTo>
                        <a:pt x="1001" y="695"/>
                      </a:lnTo>
                      <a:lnTo>
                        <a:pt x="1012" y="691"/>
                      </a:lnTo>
                      <a:lnTo>
                        <a:pt x="1026" y="687"/>
                      </a:lnTo>
                      <a:lnTo>
                        <a:pt x="1040" y="681"/>
                      </a:lnTo>
                      <a:lnTo>
                        <a:pt x="1054" y="674"/>
                      </a:lnTo>
                      <a:lnTo>
                        <a:pt x="1066" y="666"/>
                      </a:lnTo>
                      <a:lnTo>
                        <a:pt x="1075" y="657"/>
                      </a:lnTo>
                      <a:lnTo>
                        <a:pt x="1074" y="657"/>
                      </a:lnTo>
                      <a:lnTo>
                        <a:pt x="1072" y="658"/>
                      </a:lnTo>
                      <a:lnTo>
                        <a:pt x="1069" y="658"/>
                      </a:lnTo>
                      <a:lnTo>
                        <a:pt x="1064" y="658"/>
                      </a:lnTo>
                      <a:lnTo>
                        <a:pt x="1058" y="659"/>
                      </a:lnTo>
                      <a:lnTo>
                        <a:pt x="1051" y="658"/>
                      </a:lnTo>
                      <a:lnTo>
                        <a:pt x="1045" y="657"/>
                      </a:lnTo>
                      <a:lnTo>
                        <a:pt x="1039" y="656"/>
                      </a:lnTo>
                      <a:lnTo>
                        <a:pt x="1041" y="653"/>
                      </a:lnTo>
                      <a:lnTo>
                        <a:pt x="1048" y="647"/>
                      </a:lnTo>
                      <a:lnTo>
                        <a:pt x="1057" y="639"/>
                      </a:lnTo>
                      <a:lnTo>
                        <a:pt x="1067" y="628"/>
                      </a:lnTo>
                      <a:lnTo>
                        <a:pt x="1077" y="616"/>
                      </a:lnTo>
                      <a:lnTo>
                        <a:pt x="1086" y="603"/>
                      </a:lnTo>
                      <a:lnTo>
                        <a:pt x="1093" y="588"/>
                      </a:lnTo>
                      <a:lnTo>
                        <a:pt x="1095" y="574"/>
                      </a:lnTo>
                      <a:lnTo>
                        <a:pt x="1087" y="578"/>
                      </a:lnTo>
                      <a:lnTo>
                        <a:pt x="1088" y="576"/>
                      </a:lnTo>
                      <a:lnTo>
                        <a:pt x="1088" y="569"/>
                      </a:lnTo>
                      <a:lnTo>
                        <a:pt x="1087" y="560"/>
                      </a:lnTo>
                      <a:lnTo>
                        <a:pt x="1079" y="550"/>
                      </a:lnTo>
                      <a:lnTo>
                        <a:pt x="1069" y="555"/>
                      </a:lnTo>
                      <a:lnTo>
                        <a:pt x="1069" y="552"/>
                      </a:lnTo>
                      <a:lnTo>
                        <a:pt x="1069" y="545"/>
                      </a:lnTo>
                      <a:lnTo>
                        <a:pt x="1065" y="537"/>
                      </a:lnTo>
                      <a:lnTo>
                        <a:pt x="1058" y="532"/>
                      </a:lnTo>
                      <a:lnTo>
                        <a:pt x="1058" y="533"/>
                      </a:lnTo>
                      <a:lnTo>
                        <a:pt x="1056" y="536"/>
                      </a:lnTo>
                      <a:lnTo>
                        <a:pt x="1054" y="539"/>
                      </a:lnTo>
                      <a:lnTo>
                        <a:pt x="1049" y="543"/>
                      </a:lnTo>
                      <a:lnTo>
                        <a:pt x="1044" y="548"/>
                      </a:lnTo>
                      <a:lnTo>
                        <a:pt x="1037" y="553"/>
                      </a:lnTo>
                      <a:lnTo>
                        <a:pt x="1029" y="559"/>
                      </a:lnTo>
                      <a:lnTo>
                        <a:pt x="1020" y="563"/>
                      </a:lnTo>
                      <a:lnTo>
                        <a:pt x="978" y="563"/>
                      </a:lnTo>
                      <a:lnTo>
                        <a:pt x="958" y="547"/>
                      </a:lnTo>
                      <a:lnTo>
                        <a:pt x="956" y="524"/>
                      </a:lnTo>
                      <a:lnTo>
                        <a:pt x="951" y="486"/>
                      </a:lnTo>
                      <a:lnTo>
                        <a:pt x="944" y="479"/>
                      </a:lnTo>
                      <a:lnTo>
                        <a:pt x="943" y="420"/>
                      </a:lnTo>
                      <a:lnTo>
                        <a:pt x="935" y="413"/>
                      </a:lnTo>
                      <a:lnTo>
                        <a:pt x="936" y="396"/>
                      </a:lnTo>
                      <a:lnTo>
                        <a:pt x="936" y="358"/>
                      </a:lnTo>
                      <a:lnTo>
                        <a:pt x="932" y="315"/>
                      </a:lnTo>
                      <a:lnTo>
                        <a:pt x="918" y="280"/>
                      </a:lnTo>
                      <a:lnTo>
                        <a:pt x="915" y="270"/>
                      </a:lnTo>
                      <a:lnTo>
                        <a:pt x="910" y="259"/>
                      </a:lnTo>
                      <a:lnTo>
                        <a:pt x="902" y="247"/>
                      </a:lnTo>
                      <a:lnTo>
                        <a:pt x="891" y="234"/>
                      </a:lnTo>
                      <a:lnTo>
                        <a:pt x="880" y="221"/>
                      </a:lnTo>
                      <a:lnTo>
                        <a:pt x="866" y="210"/>
                      </a:lnTo>
                      <a:lnTo>
                        <a:pt x="850" y="198"/>
                      </a:lnTo>
                      <a:lnTo>
                        <a:pt x="834" y="189"/>
                      </a:lnTo>
                      <a:lnTo>
                        <a:pt x="831" y="187"/>
                      </a:lnTo>
                      <a:lnTo>
                        <a:pt x="823" y="181"/>
                      </a:lnTo>
                      <a:lnTo>
                        <a:pt x="812" y="172"/>
                      </a:lnTo>
                      <a:lnTo>
                        <a:pt x="798" y="162"/>
                      </a:lnTo>
                      <a:lnTo>
                        <a:pt x="783" y="151"/>
                      </a:lnTo>
                      <a:lnTo>
                        <a:pt x="766" y="141"/>
                      </a:lnTo>
                      <a:lnTo>
                        <a:pt x="750" y="134"/>
                      </a:lnTo>
                      <a:lnTo>
                        <a:pt x="735" y="129"/>
                      </a:lnTo>
                      <a:lnTo>
                        <a:pt x="733" y="129"/>
                      </a:lnTo>
                      <a:lnTo>
                        <a:pt x="731" y="128"/>
                      </a:lnTo>
                      <a:lnTo>
                        <a:pt x="728" y="127"/>
                      </a:lnTo>
                      <a:lnTo>
                        <a:pt x="723" y="125"/>
                      </a:lnTo>
                      <a:lnTo>
                        <a:pt x="716" y="124"/>
                      </a:lnTo>
                      <a:lnTo>
                        <a:pt x="708" y="121"/>
                      </a:lnTo>
                      <a:lnTo>
                        <a:pt x="699" y="119"/>
                      </a:lnTo>
                      <a:lnTo>
                        <a:pt x="687" y="116"/>
                      </a:lnTo>
                      <a:lnTo>
                        <a:pt x="675" y="113"/>
                      </a:lnTo>
                      <a:lnTo>
                        <a:pt x="661" y="112"/>
                      </a:lnTo>
                      <a:lnTo>
                        <a:pt x="646" y="110"/>
                      </a:lnTo>
                      <a:lnTo>
                        <a:pt x="629" y="107"/>
                      </a:lnTo>
                      <a:lnTo>
                        <a:pt x="610" y="106"/>
                      </a:lnTo>
                      <a:lnTo>
                        <a:pt x="591" y="106"/>
                      </a:lnTo>
                      <a:lnTo>
                        <a:pt x="570" y="106"/>
                      </a:lnTo>
                      <a:lnTo>
                        <a:pt x="547" y="106"/>
                      </a:lnTo>
                      <a:lnTo>
                        <a:pt x="535" y="106"/>
                      </a:lnTo>
                      <a:lnTo>
                        <a:pt x="517" y="106"/>
                      </a:lnTo>
                      <a:lnTo>
                        <a:pt x="494" y="105"/>
                      </a:lnTo>
                      <a:lnTo>
                        <a:pt x="468" y="105"/>
                      </a:lnTo>
                      <a:lnTo>
                        <a:pt x="441" y="104"/>
                      </a:lnTo>
                      <a:lnTo>
                        <a:pt x="417" y="104"/>
                      </a:lnTo>
                      <a:lnTo>
                        <a:pt x="396" y="104"/>
                      </a:lnTo>
                      <a:lnTo>
                        <a:pt x="382" y="105"/>
                      </a:lnTo>
                      <a:lnTo>
                        <a:pt x="370" y="106"/>
                      </a:lnTo>
                      <a:lnTo>
                        <a:pt x="354" y="106"/>
                      </a:lnTo>
                      <a:lnTo>
                        <a:pt x="334" y="105"/>
                      </a:lnTo>
                      <a:lnTo>
                        <a:pt x="312" y="103"/>
                      </a:lnTo>
                      <a:lnTo>
                        <a:pt x="290" y="101"/>
                      </a:lnTo>
                      <a:lnTo>
                        <a:pt x="267" y="98"/>
                      </a:lnTo>
                      <a:lnTo>
                        <a:pt x="244" y="95"/>
                      </a:lnTo>
                      <a:lnTo>
                        <a:pt x="223" y="91"/>
                      </a:lnTo>
                      <a:lnTo>
                        <a:pt x="205" y="87"/>
                      </a:lnTo>
                      <a:lnTo>
                        <a:pt x="190" y="78"/>
                      </a:lnTo>
                      <a:lnTo>
                        <a:pt x="176" y="66"/>
                      </a:lnTo>
                      <a:lnTo>
                        <a:pt x="166" y="52"/>
                      </a:lnTo>
                      <a:lnTo>
                        <a:pt x="155" y="38"/>
                      </a:lnTo>
                      <a:lnTo>
                        <a:pt x="145" y="25"/>
                      </a:lnTo>
                      <a:lnTo>
                        <a:pt x="135" y="12"/>
                      </a:lnTo>
                      <a:lnTo>
                        <a:pt x="124" y="0"/>
                      </a:lnTo>
                      <a:lnTo>
                        <a:pt x="129" y="15"/>
                      </a:lnTo>
                      <a:lnTo>
                        <a:pt x="132" y="38"/>
                      </a:lnTo>
                      <a:lnTo>
                        <a:pt x="132" y="67"/>
                      </a:lnTo>
                      <a:lnTo>
                        <a:pt x="130" y="102"/>
                      </a:lnTo>
                      <a:lnTo>
                        <a:pt x="121" y="141"/>
                      </a:lnTo>
                      <a:lnTo>
                        <a:pt x="104" y="183"/>
                      </a:lnTo>
                      <a:lnTo>
                        <a:pt x="77" y="230"/>
                      </a:lnTo>
                      <a:lnTo>
                        <a:pt x="39" y="279"/>
                      </a:lnTo>
                      <a:close/>
                    </a:path>
                  </a:pathLst>
                </a:custGeom>
                <a:solidFill>
                  <a:srgbClr val="000000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6163" name="Freeform 323"/>
                <p:cNvSpPr>
                  <a:spLocks/>
                </p:cNvSpPr>
                <p:nvPr/>
              </p:nvSpPr>
              <p:spPr bwMode="auto">
                <a:xfrm>
                  <a:off x="3703" y="1246"/>
                  <a:ext cx="220" cy="464"/>
                </a:xfrm>
                <a:custGeom>
                  <a:avLst/>
                  <a:gdLst/>
                  <a:ahLst/>
                  <a:cxnLst>
                    <a:cxn ang="0">
                      <a:pos x="421" y="749"/>
                    </a:cxn>
                    <a:cxn ang="0">
                      <a:pos x="397" y="792"/>
                    </a:cxn>
                    <a:cxn ang="0">
                      <a:pos x="367" y="850"/>
                    </a:cxn>
                    <a:cxn ang="0">
                      <a:pos x="315" y="883"/>
                    </a:cxn>
                    <a:cxn ang="0">
                      <a:pos x="263" y="925"/>
                    </a:cxn>
                    <a:cxn ang="0">
                      <a:pos x="241" y="921"/>
                    </a:cxn>
                    <a:cxn ang="0">
                      <a:pos x="224" y="897"/>
                    </a:cxn>
                    <a:cxn ang="0">
                      <a:pos x="231" y="879"/>
                    </a:cxn>
                    <a:cxn ang="0">
                      <a:pos x="202" y="877"/>
                    </a:cxn>
                    <a:cxn ang="0">
                      <a:pos x="206" y="854"/>
                    </a:cxn>
                    <a:cxn ang="0">
                      <a:pos x="236" y="837"/>
                    </a:cxn>
                    <a:cxn ang="0">
                      <a:pos x="245" y="772"/>
                    </a:cxn>
                    <a:cxn ang="0">
                      <a:pos x="231" y="666"/>
                    </a:cxn>
                    <a:cxn ang="0">
                      <a:pos x="203" y="638"/>
                    </a:cxn>
                    <a:cxn ang="0">
                      <a:pos x="176" y="611"/>
                    </a:cxn>
                    <a:cxn ang="0">
                      <a:pos x="143" y="566"/>
                    </a:cxn>
                    <a:cxn ang="0">
                      <a:pos x="116" y="531"/>
                    </a:cxn>
                    <a:cxn ang="0">
                      <a:pos x="76" y="497"/>
                    </a:cxn>
                    <a:cxn ang="0">
                      <a:pos x="46" y="442"/>
                    </a:cxn>
                    <a:cxn ang="0">
                      <a:pos x="28" y="402"/>
                    </a:cxn>
                    <a:cxn ang="0">
                      <a:pos x="2" y="326"/>
                    </a:cxn>
                    <a:cxn ang="0">
                      <a:pos x="16" y="257"/>
                    </a:cxn>
                    <a:cxn ang="0">
                      <a:pos x="49" y="246"/>
                    </a:cxn>
                    <a:cxn ang="0">
                      <a:pos x="93" y="227"/>
                    </a:cxn>
                    <a:cxn ang="0">
                      <a:pos x="126" y="219"/>
                    </a:cxn>
                    <a:cxn ang="0">
                      <a:pos x="156" y="193"/>
                    </a:cxn>
                    <a:cxn ang="0">
                      <a:pos x="179" y="192"/>
                    </a:cxn>
                    <a:cxn ang="0">
                      <a:pos x="231" y="153"/>
                    </a:cxn>
                    <a:cxn ang="0">
                      <a:pos x="257" y="138"/>
                    </a:cxn>
                    <a:cxn ang="0">
                      <a:pos x="277" y="87"/>
                    </a:cxn>
                    <a:cxn ang="0">
                      <a:pos x="287" y="46"/>
                    </a:cxn>
                    <a:cxn ang="0">
                      <a:pos x="318" y="1"/>
                    </a:cxn>
                    <a:cxn ang="0">
                      <a:pos x="343" y="24"/>
                    </a:cxn>
                    <a:cxn ang="0">
                      <a:pos x="368" y="126"/>
                    </a:cxn>
                    <a:cxn ang="0">
                      <a:pos x="348" y="177"/>
                    </a:cxn>
                    <a:cxn ang="0">
                      <a:pos x="338" y="147"/>
                    </a:cxn>
                    <a:cxn ang="0">
                      <a:pos x="325" y="229"/>
                    </a:cxn>
                    <a:cxn ang="0">
                      <a:pos x="308" y="278"/>
                    </a:cxn>
                    <a:cxn ang="0">
                      <a:pos x="282" y="316"/>
                    </a:cxn>
                    <a:cxn ang="0">
                      <a:pos x="257" y="329"/>
                    </a:cxn>
                    <a:cxn ang="0">
                      <a:pos x="237" y="330"/>
                    </a:cxn>
                    <a:cxn ang="0">
                      <a:pos x="195" y="326"/>
                    </a:cxn>
                    <a:cxn ang="0">
                      <a:pos x="177" y="400"/>
                    </a:cxn>
                    <a:cxn ang="0">
                      <a:pos x="191" y="455"/>
                    </a:cxn>
                    <a:cxn ang="0">
                      <a:pos x="211" y="487"/>
                    </a:cxn>
                    <a:cxn ang="0">
                      <a:pos x="239" y="518"/>
                    </a:cxn>
                    <a:cxn ang="0">
                      <a:pos x="260" y="563"/>
                    </a:cxn>
                    <a:cxn ang="0">
                      <a:pos x="291" y="600"/>
                    </a:cxn>
                    <a:cxn ang="0">
                      <a:pos x="333" y="611"/>
                    </a:cxn>
                    <a:cxn ang="0">
                      <a:pos x="369" y="603"/>
                    </a:cxn>
                    <a:cxn ang="0">
                      <a:pos x="386" y="618"/>
                    </a:cxn>
                    <a:cxn ang="0">
                      <a:pos x="407" y="603"/>
                    </a:cxn>
                    <a:cxn ang="0">
                      <a:pos x="439" y="691"/>
                    </a:cxn>
                  </a:cxnLst>
                  <a:rect l="0" t="0" r="r" b="b"/>
                  <a:pathLst>
                    <a:path w="439" h="927">
                      <a:moveTo>
                        <a:pt x="429" y="689"/>
                      </a:moveTo>
                      <a:lnTo>
                        <a:pt x="427" y="707"/>
                      </a:lnTo>
                      <a:lnTo>
                        <a:pt x="424" y="726"/>
                      </a:lnTo>
                      <a:lnTo>
                        <a:pt x="422" y="742"/>
                      </a:lnTo>
                      <a:lnTo>
                        <a:pt x="421" y="749"/>
                      </a:lnTo>
                      <a:lnTo>
                        <a:pt x="405" y="744"/>
                      </a:lnTo>
                      <a:lnTo>
                        <a:pt x="404" y="761"/>
                      </a:lnTo>
                      <a:lnTo>
                        <a:pt x="401" y="776"/>
                      </a:lnTo>
                      <a:lnTo>
                        <a:pt x="398" y="787"/>
                      </a:lnTo>
                      <a:lnTo>
                        <a:pt x="397" y="792"/>
                      </a:lnTo>
                      <a:lnTo>
                        <a:pt x="385" y="787"/>
                      </a:lnTo>
                      <a:lnTo>
                        <a:pt x="383" y="812"/>
                      </a:lnTo>
                      <a:lnTo>
                        <a:pt x="376" y="831"/>
                      </a:lnTo>
                      <a:lnTo>
                        <a:pt x="370" y="845"/>
                      </a:lnTo>
                      <a:lnTo>
                        <a:pt x="367" y="850"/>
                      </a:lnTo>
                      <a:lnTo>
                        <a:pt x="354" y="839"/>
                      </a:lnTo>
                      <a:lnTo>
                        <a:pt x="338" y="867"/>
                      </a:lnTo>
                      <a:lnTo>
                        <a:pt x="332" y="860"/>
                      </a:lnTo>
                      <a:lnTo>
                        <a:pt x="325" y="871"/>
                      </a:lnTo>
                      <a:lnTo>
                        <a:pt x="315" y="883"/>
                      </a:lnTo>
                      <a:lnTo>
                        <a:pt x="303" y="893"/>
                      </a:lnTo>
                      <a:lnTo>
                        <a:pt x="291" y="904"/>
                      </a:lnTo>
                      <a:lnTo>
                        <a:pt x="279" y="913"/>
                      </a:lnTo>
                      <a:lnTo>
                        <a:pt x="270" y="920"/>
                      </a:lnTo>
                      <a:lnTo>
                        <a:pt x="263" y="925"/>
                      </a:lnTo>
                      <a:lnTo>
                        <a:pt x="261" y="927"/>
                      </a:lnTo>
                      <a:lnTo>
                        <a:pt x="253" y="925"/>
                      </a:lnTo>
                      <a:lnTo>
                        <a:pt x="247" y="923"/>
                      </a:lnTo>
                      <a:lnTo>
                        <a:pt x="242" y="922"/>
                      </a:lnTo>
                      <a:lnTo>
                        <a:pt x="241" y="921"/>
                      </a:lnTo>
                      <a:lnTo>
                        <a:pt x="229" y="923"/>
                      </a:lnTo>
                      <a:lnTo>
                        <a:pt x="221" y="911"/>
                      </a:lnTo>
                      <a:lnTo>
                        <a:pt x="222" y="906"/>
                      </a:lnTo>
                      <a:lnTo>
                        <a:pt x="223" y="901"/>
                      </a:lnTo>
                      <a:lnTo>
                        <a:pt x="224" y="897"/>
                      </a:lnTo>
                      <a:lnTo>
                        <a:pt x="225" y="892"/>
                      </a:lnTo>
                      <a:lnTo>
                        <a:pt x="228" y="886"/>
                      </a:lnTo>
                      <a:lnTo>
                        <a:pt x="229" y="883"/>
                      </a:lnTo>
                      <a:lnTo>
                        <a:pt x="231" y="881"/>
                      </a:lnTo>
                      <a:lnTo>
                        <a:pt x="231" y="879"/>
                      </a:lnTo>
                      <a:lnTo>
                        <a:pt x="222" y="879"/>
                      </a:lnTo>
                      <a:lnTo>
                        <a:pt x="215" y="877"/>
                      </a:lnTo>
                      <a:lnTo>
                        <a:pt x="210" y="874"/>
                      </a:lnTo>
                      <a:lnTo>
                        <a:pt x="209" y="871"/>
                      </a:lnTo>
                      <a:lnTo>
                        <a:pt x="202" y="877"/>
                      </a:lnTo>
                      <a:lnTo>
                        <a:pt x="195" y="877"/>
                      </a:lnTo>
                      <a:lnTo>
                        <a:pt x="191" y="876"/>
                      </a:lnTo>
                      <a:lnTo>
                        <a:pt x="188" y="875"/>
                      </a:lnTo>
                      <a:lnTo>
                        <a:pt x="198" y="863"/>
                      </a:lnTo>
                      <a:lnTo>
                        <a:pt x="206" y="854"/>
                      </a:lnTo>
                      <a:lnTo>
                        <a:pt x="215" y="847"/>
                      </a:lnTo>
                      <a:lnTo>
                        <a:pt x="222" y="843"/>
                      </a:lnTo>
                      <a:lnTo>
                        <a:pt x="228" y="840"/>
                      </a:lnTo>
                      <a:lnTo>
                        <a:pt x="232" y="838"/>
                      </a:lnTo>
                      <a:lnTo>
                        <a:pt x="236" y="837"/>
                      </a:lnTo>
                      <a:lnTo>
                        <a:pt x="237" y="837"/>
                      </a:lnTo>
                      <a:lnTo>
                        <a:pt x="238" y="816"/>
                      </a:lnTo>
                      <a:lnTo>
                        <a:pt x="241" y="795"/>
                      </a:lnTo>
                      <a:lnTo>
                        <a:pt x="244" y="779"/>
                      </a:lnTo>
                      <a:lnTo>
                        <a:pt x="245" y="772"/>
                      </a:lnTo>
                      <a:lnTo>
                        <a:pt x="240" y="737"/>
                      </a:lnTo>
                      <a:lnTo>
                        <a:pt x="239" y="704"/>
                      </a:lnTo>
                      <a:lnTo>
                        <a:pt x="240" y="681"/>
                      </a:lnTo>
                      <a:lnTo>
                        <a:pt x="240" y="672"/>
                      </a:lnTo>
                      <a:lnTo>
                        <a:pt x="231" y="666"/>
                      </a:lnTo>
                      <a:lnTo>
                        <a:pt x="223" y="660"/>
                      </a:lnTo>
                      <a:lnTo>
                        <a:pt x="217" y="653"/>
                      </a:lnTo>
                      <a:lnTo>
                        <a:pt x="211" y="647"/>
                      </a:lnTo>
                      <a:lnTo>
                        <a:pt x="207" y="642"/>
                      </a:lnTo>
                      <a:lnTo>
                        <a:pt x="203" y="638"/>
                      </a:lnTo>
                      <a:lnTo>
                        <a:pt x="202" y="635"/>
                      </a:lnTo>
                      <a:lnTo>
                        <a:pt x="201" y="634"/>
                      </a:lnTo>
                      <a:lnTo>
                        <a:pt x="190" y="627"/>
                      </a:lnTo>
                      <a:lnTo>
                        <a:pt x="181" y="619"/>
                      </a:lnTo>
                      <a:lnTo>
                        <a:pt x="176" y="611"/>
                      </a:lnTo>
                      <a:lnTo>
                        <a:pt x="173" y="608"/>
                      </a:lnTo>
                      <a:lnTo>
                        <a:pt x="158" y="594"/>
                      </a:lnTo>
                      <a:lnTo>
                        <a:pt x="149" y="581"/>
                      </a:lnTo>
                      <a:lnTo>
                        <a:pt x="145" y="571"/>
                      </a:lnTo>
                      <a:lnTo>
                        <a:pt x="143" y="566"/>
                      </a:lnTo>
                      <a:lnTo>
                        <a:pt x="139" y="579"/>
                      </a:lnTo>
                      <a:lnTo>
                        <a:pt x="128" y="564"/>
                      </a:lnTo>
                      <a:lnTo>
                        <a:pt x="122" y="548"/>
                      </a:lnTo>
                      <a:lnTo>
                        <a:pt x="117" y="535"/>
                      </a:lnTo>
                      <a:lnTo>
                        <a:pt x="116" y="531"/>
                      </a:lnTo>
                      <a:lnTo>
                        <a:pt x="105" y="523"/>
                      </a:lnTo>
                      <a:lnTo>
                        <a:pt x="95" y="509"/>
                      </a:lnTo>
                      <a:lnTo>
                        <a:pt x="88" y="497"/>
                      </a:lnTo>
                      <a:lnTo>
                        <a:pt x="85" y="491"/>
                      </a:lnTo>
                      <a:lnTo>
                        <a:pt x="76" y="497"/>
                      </a:lnTo>
                      <a:lnTo>
                        <a:pt x="65" y="473"/>
                      </a:lnTo>
                      <a:lnTo>
                        <a:pt x="56" y="466"/>
                      </a:lnTo>
                      <a:lnTo>
                        <a:pt x="50" y="456"/>
                      </a:lnTo>
                      <a:lnTo>
                        <a:pt x="47" y="447"/>
                      </a:lnTo>
                      <a:lnTo>
                        <a:pt x="46" y="442"/>
                      </a:lnTo>
                      <a:lnTo>
                        <a:pt x="39" y="443"/>
                      </a:lnTo>
                      <a:lnTo>
                        <a:pt x="34" y="429"/>
                      </a:lnTo>
                      <a:lnTo>
                        <a:pt x="31" y="417"/>
                      </a:lnTo>
                      <a:lnTo>
                        <a:pt x="28" y="406"/>
                      </a:lnTo>
                      <a:lnTo>
                        <a:pt x="28" y="402"/>
                      </a:lnTo>
                      <a:lnTo>
                        <a:pt x="19" y="386"/>
                      </a:lnTo>
                      <a:lnTo>
                        <a:pt x="17" y="335"/>
                      </a:lnTo>
                      <a:lnTo>
                        <a:pt x="6" y="342"/>
                      </a:lnTo>
                      <a:lnTo>
                        <a:pt x="4" y="334"/>
                      </a:lnTo>
                      <a:lnTo>
                        <a:pt x="2" y="326"/>
                      </a:lnTo>
                      <a:lnTo>
                        <a:pt x="1" y="319"/>
                      </a:lnTo>
                      <a:lnTo>
                        <a:pt x="1" y="313"/>
                      </a:lnTo>
                      <a:lnTo>
                        <a:pt x="0" y="301"/>
                      </a:lnTo>
                      <a:lnTo>
                        <a:pt x="8" y="274"/>
                      </a:lnTo>
                      <a:lnTo>
                        <a:pt x="16" y="257"/>
                      </a:lnTo>
                      <a:lnTo>
                        <a:pt x="21" y="247"/>
                      </a:lnTo>
                      <a:lnTo>
                        <a:pt x="24" y="245"/>
                      </a:lnTo>
                      <a:lnTo>
                        <a:pt x="28" y="278"/>
                      </a:lnTo>
                      <a:lnTo>
                        <a:pt x="39" y="260"/>
                      </a:lnTo>
                      <a:lnTo>
                        <a:pt x="49" y="246"/>
                      </a:lnTo>
                      <a:lnTo>
                        <a:pt x="57" y="237"/>
                      </a:lnTo>
                      <a:lnTo>
                        <a:pt x="61" y="235"/>
                      </a:lnTo>
                      <a:lnTo>
                        <a:pt x="61" y="263"/>
                      </a:lnTo>
                      <a:lnTo>
                        <a:pt x="71" y="246"/>
                      </a:lnTo>
                      <a:lnTo>
                        <a:pt x="93" y="227"/>
                      </a:lnTo>
                      <a:lnTo>
                        <a:pt x="92" y="244"/>
                      </a:lnTo>
                      <a:lnTo>
                        <a:pt x="90" y="258"/>
                      </a:lnTo>
                      <a:lnTo>
                        <a:pt x="92" y="269"/>
                      </a:lnTo>
                      <a:lnTo>
                        <a:pt x="92" y="273"/>
                      </a:lnTo>
                      <a:lnTo>
                        <a:pt x="126" y="219"/>
                      </a:lnTo>
                      <a:lnTo>
                        <a:pt x="132" y="229"/>
                      </a:lnTo>
                      <a:lnTo>
                        <a:pt x="138" y="217"/>
                      </a:lnTo>
                      <a:lnTo>
                        <a:pt x="145" y="208"/>
                      </a:lnTo>
                      <a:lnTo>
                        <a:pt x="150" y="200"/>
                      </a:lnTo>
                      <a:lnTo>
                        <a:pt x="156" y="193"/>
                      </a:lnTo>
                      <a:lnTo>
                        <a:pt x="162" y="189"/>
                      </a:lnTo>
                      <a:lnTo>
                        <a:pt x="165" y="185"/>
                      </a:lnTo>
                      <a:lnTo>
                        <a:pt x="168" y="184"/>
                      </a:lnTo>
                      <a:lnTo>
                        <a:pt x="169" y="183"/>
                      </a:lnTo>
                      <a:lnTo>
                        <a:pt x="179" y="192"/>
                      </a:lnTo>
                      <a:lnTo>
                        <a:pt x="206" y="162"/>
                      </a:lnTo>
                      <a:lnTo>
                        <a:pt x="208" y="179"/>
                      </a:lnTo>
                      <a:lnTo>
                        <a:pt x="218" y="171"/>
                      </a:lnTo>
                      <a:lnTo>
                        <a:pt x="226" y="161"/>
                      </a:lnTo>
                      <a:lnTo>
                        <a:pt x="231" y="153"/>
                      </a:lnTo>
                      <a:lnTo>
                        <a:pt x="232" y="149"/>
                      </a:lnTo>
                      <a:lnTo>
                        <a:pt x="237" y="162"/>
                      </a:lnTo>
                      <a:lnTo>
                        <a:pt x="255" y="114"/>
                      </a:lnTo>
                      <a:lnTo>
                        <a:pt x="257" y="126"/>
                      </a:lnTo>
                      <a:lnTo>
                        <a:pt x="257" y="138"/>
                      </a:lnTo>
                      <a:lnTo>
                        <a:pt x="256" y="146"/>
                      </a:lnTo>
                      <a:lnTo>
                        <a:pt x="256" y="149"/>
                      </a:lnTo>
                      <a:lnTo>
                        <a:pt x="267" y="128"/>
                      </a:lnTo>
                      <a:lnTo>
                        <a:pt x="274" y="106"/>
                      </a:lnTo>
                      <a:lnTo>
                        <a:pt x="277" y="87"/>
                      </a:lnTo>
                      <a:lnTo>
                        <a:pt x="278" y="80"/>
                      </a:lnTo>
                      <a:lnTo>
                        <a:pt x="286" y="88"/>
                      </a:lnTo>
                      <a:lnTo>
                        <a:pt x="289" y="72"/>
                      </a:lnTo>
                      <a:lnTo>
                        <a:pt x="289" y="57"/>
                      </a:lnTo>
                      <a:lnTo>
                        <a:pt x="287" y="46"/>
                      </a:lnTo>
                      <a:lnTo>
                        <a:pt x="287" y="41"/>
                      </a:lnTo>
                      <a:lnTo>
                        <a:pt x="302" y="55"/>
                      </a:lnTo>
                      <a:lnTo>
                        <a:pt x="302" y="0"/>
                      </a:lnTo>
                      <a:lnTo>
                        <a:pt x="315" y="17"/>
                      </a:lnTo>
                      <a:lnTo>
                        <a:pt x="318" y="1"/>
                      </a:lnTo>
                      <a:lnTo>
                        <a:pt x="323" y="1"/>
                      </a:lnTo>
                      <a:lnTo>
                        <a:pt x="330" y="10"/>
                      </a:lnTo>
                      <a:lnTo>
                        <a:pt x="337" y="17"/>
                      </a:lnTo>
                      <a:lnTo>
                        <a:pt x="341" y="22"/>
                      </a:lnTo>
                      <a:lnTo>
                        <a:pt x="343" y="24"/>
                      </a:lnTo>
                      <a:lnTo>
                        <a:pt x="343" y="33"/>
                      </a:lnTo>
                      <a:lnTo>
                        <a:pt x="365" y="63"/>
                      </a:lnTo>
                      <a:lnTo>
                        <a:pt x="368" y="86"/>
                      </a:lnTo>
                      <a:lnTo>
                        <a:pt x="368" y="109"/>
                      </a:lnTo>
                      <a:lnTo>
                        <a:pt x="368" y="126"/>
                      </a:lnTo>
                      <a:lnTo>
                        <a:pt x="367" y="133"/>
                      </a:lnTo>
                      <a:lnTo>
                        <a:pt x="359" y="118"/>
                      </a:lnTo>
                      <a:lnTo>
                        <a:pt x="359" y="140"/>
                      </a:lnTo>
                      <a:lnTo>
                        <a:pt x="354" y="161"/>
                      </a:lnTo>
                      <a:lnTo>
                        <a:pt x="348" y="177"/>
                      </a:lnTo>
                      <a:lnTo>
                        <a:pt x="346" y="183"/>
                      </a:lnTo>
                      <a:lnTo>
                        <a:pt x="344" y="169"/>
                      </a:lnTo>
                      <a:lnTo>
                        <a:pt x="341" y="158"/>
                      </a:lnTo>
                      <a:lnTo>
                        <a:pt x="339" y="151"/>
                      </a:lnTo>
                      <a:lnTo>
                        <a:pt x="338" y="147"/>
                      </a:lnTo>
                      <a:lnTo>
                        <a:pt x="338" y="179"/>
                      </a:lnTo>
                      <a:lnTo>
                        <a:pt x="332" y="176"/>
                      </a:lnTo>
                      <a:lnTo>
                        <a:pt x="332" y="196"/>
                      </a:lnTo>
                      <a:lnTo>
                        <a:pt x="329" y="214"/>
                      </a:lnTo>
                      <a:lnTo>
                        <a:pt x="325" y="229"/>
                      </a:lnTo>
                      <a:lnTo>
                        <a:pt x="324" y="235"/>
                      </a:lnTo>
                      <a:lnTo>
                        <a:pt x="314" y="224"/>
                      </a:lnTo>
                      <a:lnTo>
                        <a:pt x="315" y="245"/>
                      </a:lnTo>
                      <a:lnTo>
                        <a:pt x="313" y="262"/>
                      </a:lnTo>
                      <a:lnTo>
                        <a:pt x="308" y="278"/>
                      </a:lnTo>
                      <a:lnTo>
                        <a:pt x="301" y="291"/>
                      </a:lnTo>
                      <a:lnTo>
                        <a:pt x="294" y="303"/>
                      </a:lnTo>
                      <a:lnTo>
                        <a:pt x="289" y="310"/>
                      </a:lnTo>
                      <a:lnTo>
                        <a:pt x="284" y="315"/>
                      </a:lnTo>
                      <a:lnTo>
                        <a:pt x="282" y="316"/>
                      </a:lnTo>
                      <a:lnTo>
                        <a:pt x="280" y="296"/>
                      </a:lnTo>
                      <a:lnTo>
                        <a:pt x="275" y="305"/>
                      </a:lnTo>
                      <a:lnTo>
                        <a:pt x="269" y="314"/>
                      </a:lnTo>
                      <a:lnTo>
                        <a:pt x="263" y="322"/>
                      </a:lnTo>
                      <a:lnTo>
                        <a:pt x="257" y="329"/>
                      </a:lnTo>
                      <a:lnTo>
                        <a:pt x="253" y="335"/>
                      </a:lnTo>
                      <a:lnTo>
                        <a:pt x="248" y="339"/>
                      </a:lnTo>
                      <a:lnTo>
                        <a:pt x="246" y="342"/>
                      </a:lnTo>
                      <a:lnTo>
                        <a:pt x="245" y="343"/>
                      </a:lnTo>
                      <a:lnTo>
                        <a:pt x="237" y="330"/>
                      </a:lnTo>
                      <a:lnTo>
                        <a:pt x="232" y="319"/>
                      </a:lnTo>
                      <a:lnTo>
                        <a:pt x="230" y="312"/>
                      </a:lnTo>
                      <a:lnTo>
                        <a:pt x="230" y="310"/>
                      </a:lnTo>
                      <a:lnTo>
                        <a:pt x="214" y="342"/>
                      </a:lnTo>
                      <a:lnTo>
                        <a:pt x="195" y="326"/>
                      </a:lnTo>
                      <a:lnTo>
                        <a:pt x="186" y="348"/>
                      </a:lnTo>
                      <a:lnTo>
                        <a:pt x="184" y="361"/>
                      </a:lnTo>
                      <a:lnTo>
                        <a:pt x="185" y="369"/>
                      </a:lnTo>
                      <a:lnTo>
                        <a:pt x="186" y="372"/>
                      </a:lnTo>
                      <a:lnTo>
                        <a:pt x="177" y="400"/>
                      </a:lnTo>
                      <a:lnTo>
                        <a:pt x="175" y="426"/>
                      </a:lnTo>
                      <a:lnTo>
                        <a:pt x="175" y="443"/>
                      </a:lnTo>
                      <a:lnTo>
                        <a:pt x="176" y="450"/>
                      </a:lnTo>
                      <a:lnTo>
                        <a:pt x="190" y="442"/>
                      </a:lnTo>
                      <a:lnTo>
                        <a:pt x="191" y="455"/>
                      </a:lnTo>
                      <a:lnTo>
                        <a:pt x="193" y="467"/>
                      </a:lnTo>
                      <a:lnTo>
                        <a:pt x="196" y="476"/>
                      </a:lnTo>
                      <a:lnTo>
                        <a:pt x="198" y="480"/>
                      </a:lnTo>
                      <a:lnTo>
                        <a:pt x="210" y="471"/>
                      </a:lnTo>
                      <a:lnTo>
                        <a:pt x="211" y="487"/>
                      </a:lnTo>
                      <a:lnTo>
                        <a:pt x="215" y="504"/>
                      </a:lnTo>
                      <a:lnTo>
                        <a:pt x="219" y="519"/>
                      </a:lnTo>
                      <a:lnTo>
                        <a:pt x="222" y="525"/>
                      </a:lnTo>
                      <a:lnTo>
                        <a:pt x="232" y="521"/>
                      </a:lnTo>
                      <a:lnTo>
                        <a:pt x="239" y="518"/>
                      </a:lnTo>
                      <a:lnTo>
                        <a:pt x="244" y="514"/>
                      </a:lnTo>
                      <a:lnTo>
                        <a:pt x="245" y="513"/>
                      </a:lnTo>
                      <a:lnTo>
                        <a:pt x="245" y="546"/>
                      </a:lnTo>
                      <a:lnTo>
                        <a:pt x="255" y="541"/>
                      </a:lnTo>
                      <a:lnTo>
                        <a:pt x="260" y="563"/>
                      </a:lnTo>
                      <a:lnTo>
                        <a:pt x="270" y="555"/>
                      </a:lnTo>
                      <a:lnTo>
                        <a:pt x="274" y="574"/>
                      </a:lnTo>
                      <a:lnTo>
                        <a:pt x="280" y="588"/>
                      </a:lnTo>
                      <a:lnTo>
                        <a:pt x="287" y="596"/>
                      </a:lnTo>
                      <a:lnTo>
                        <a:pt x="291" y="600"/>
                      </a:lnTo>
                      <a:lnTo>
                        <a:pt x="298" y="587"/>
                      </a:lnTo>
                      <a:lnTo>
                        <a:pt x="313" y="584"/>
                      </a:lnTo>
                      <a:lnTo>
                        <a:pt x="318" y="596"/>
                      </a:lnTo>
                      <a:lnTo>
                        <a:pt x="327" y="605"/>
                      </a:lnTo>
                      <a:lnTo>
                        <a:pt x="333" y="611"/>
                      </a:lnTo>
                      <a:lnTo>
                        <a:pt x="336" y="612"/>
                      </a:lnTo>
                      <a:lnTo>
                        <a:pt x="350" y="596"/>
                      </a:lnTo>
                      <a:lnTo>
                        <a:pt x="366" y="613"/>
                      </a:lnTo>
                      <a:lnTo>
                        <a:pt x="369" y="604"/>
                      </a:lnTo>
                      <a:lnTo>
                        <a:pt x="369" y="603"/>
                      </a:lnTo>
                      <a:lnTo>
                        <a:pt x="368" y="601"/>
                      </a:lnTo>
                      <a:lnTo>
                        <a:pt x="369" y="601"/>
                      </a:lnTo>
                      <a:lnTo>
                        <a:pt x="375" y="604"/>
                      </a:lnTo>
                      <a:lnTo>
                        <a:pt x="382" y="611"/>
                      </a:lnTo>
                      <a:lnTo>
                        <a:pt x="386" y="618"/>
                      </a:lnTo>
                      <a:lnTo>
                        <a:pt x="389" y="623"/>
                      </a:lnTo>
                      <a:lnTo>
                        <a:pt x="390" y="625"/>
                      </a:lnTo>
                      <a:lnTo>
                        <a:pt x="398" y="616"/>
                      </a:lnTo>
                      <a:lnTo>
                        <a:pt x="404" y="609"/>
                      </a:lnTo>
                      <a:lnTo>
                        <a:pt x="407" y="603"/>
                      </a:lnTo>
                      <a:lnTo>
                        <a:pt x="408" y="601"/>
                      </a:lnTo>
                      <a:lnTo>
                        <a:pt x="423" y="631"/>
                      </a:lnTo>
                      <a:lnTo>
                        <a:pt x="432" y="660"/>
                      </a:lnTo>
                      <a:lnTo>
                        <a:pt x="438" y="681"/>
                      </a:lnTo>
                      <a:lnTo>
                        <a:pt x="439" y="691"/>
                      </a:lnTo>
                      <a:lnTo>
                        <a:pt x="429" y="689"/>
                      </a:lnTo>
                      <a:close/>
                    </a:path>
                  </a:pathLst>
                </a:custGeom>
                <a:solidFill>
                  <a:srgbClr val="FFFFFF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6164" name="Freeform 324"/>
                <p:cNvSpPr>
                  <a:spLocks/>
                </p:cNvSpPr>
                <p:nvPr/>
              </p:nvSpPr>
              <p:spPr bwMode="auto">
                <a:xfrm>
                  <a:off x="4278" y="1507"/>
                  <a:ext cx="79" cy="108"/>
                </a:xfrm>
                <a:custGeom>
                  <a:avLst/>
                  <a:gdLst/>
                  <a:ahLst/>
                  <a:cxnLst>
                    <a:cxn ang="0">
                      <a:pos x="4" y="171"/>
                    </a:cxn>
                    <a:cxn ang="0">
                      <a:pos x="16" y="188"/>
                    </a:cxn>
                    <a:cxn ang="0">
                      <a:pos x="24" y="194"/>
                    </a:cxn>
                    <a:cxn ang="0">
                      <a:pos x="15" y="199"/>
                    </a:cxn>
                    <a:cxn ang="0">
                      <a:pos x="30" y="207"/>
                    </a:cxn>
                    <a:cxn ang="0">
                      <a:pos x="45" y="213"/>
                    </a:cxn>
                    <a:cxn ang="0">
                      <a:pos x="62" y="217"/>
                    </a:cxn>
                    <a:cxn ang="0">
                      <a:pos x="68" y="202"/>
                    </a:cxn>
                    <a:cxn ang="0">
                      <a:pos x="89" y="205"/>
                    </a:cxn>
                    <a:cxn ang="0">
                      <a:pos x="101" y="205"/>
                    </a:cxn>
                    <a:cxn ang="0">
                      <a:pos x="116" y="194"/>
                    </a:cxn>
                    <a:cxn ang="0">
                      <a:pos x="139" y="190"/>
                    </a:cxn>
                    <a:cxn ang="0">
                      <a:pos x="132" y="189"/>
                    </a:cxn>
                    <a:cxn ang="0">
                      <a:pos x="110" y="188"/>
                    </a:cxn>
                    <a:cxn ang="0">
                      <a:pos x="86" y="183"/>
                    </a:cxn>
                    <a:cxn ang="0">
                      <a:pos x="124" y="164"/>
                    </a:cxn>
                    <a:cxn ang="0">
                      <a:pos x="116" y="163"/>
                    </a:cxn>
                    <a:cxn ang="0">
                      <a:pos x="102" y="160"/>
                    </a:cxn>
                    <a:cxn ang="0">
                      <a:pos x="87" y="153"/>
                    </a:cxn>
                    <a:cxn ang="0">
                      <a:pos x="81" y="148"/>
                    </a:cxn>
                    <a:cxn ang="0">
                      <a:pos x="94" y="148"/>
                    </a:cxn>
                    <a:cxn ang="0">
                      <a:pos x="116" y="144"/>
                    </a:cxn>
                    <a:cxn ang="0">
                      <a:pos x="144" y="131"/>
                    </a:cxn>
                    <a:cxn ang="0">
                      <a:pos x="157" y="121"/>
                    </a:cxn>
                    <a:cxn ang="0">
                      <a:pos x="149" y="122"/>
                    </a:cxn>
                    <a:cxn ang="0">
                      <a:pos x="134" y="125"/>
                    </a:cxn>
                    <a:cxn ang="0">
                      <a:pos x="118" y="125"/>
                    </a:cxn>
                    <a:cxn ang="0">
                      <a:pos x="110" y="125"/>
                    </a:cxn>
                    <a:cxn ang="0">
                      <a:pos x="120" y="120"/>
                    </a:cxn>
                    <a:cxn ang="0">
                      <a:pos x="135" y="110"/>
                    </a:cxn>
                    <a:cxn ang="0">
                      <a:pos x="152" y="92"/>
                    </a:cxn>
                    <a:cxn ang="0">
                      <a:pos x="156" y="82"/>
                    </a:cxn>
                    <a:cxn ang="0">
                      <a:pos x="140" y="91"/>
                    </a:cxn>
                    <a:cxn ang="0">
                      <a:pos x="114" y="99"/>
                    </a:cxn>
                    <a:cxn ang="0">
                      <a:pos x="81" y="95"/>
                    </a:cxn>
                    <a:cxn ang="0">
                      <a:pos x="65" y="75"/>
                    </a:cxn>
                    <a:cxn ang="0">
                      <a:pos x="58" y="27"/>
                    </a:cxn>
                    <a:cxn ang="0">
                      <a:pos x="46" y="1"/>
                    </a:cxn>
                    <a:cxn ang="0">
                      <a:pos x="48" y="98"/>
                    </a:cxn>
                    <a:cxn ang="0">
                      <a:pos x="41" y="96"/>
                    </a:cxn>
                    <a:cxn ang="0">
                      <a:pos x="30" y="90"/>
                    </a:cxn>
                    <a:cxn ang="0">
                      <a:pos x="18" y="80"/>
                    </a:cxn>
                    <a:cxn ang="0">
                      <a:pos x="13" y="79"/>
                    </a:cxn>
                    <a:cxn ang="0">
                      <a:pos x="26" y="119"/>
                    </a:cxn>
                    <a:cxn ang="0">
                      <a:pos x="0" y="141"/>
                    </a:cxn>
                    <a:cxn ang="0">
                      <a:pos x="4" y="151"/>
                    </a:cxn>
                    <a:cxn ang="0">
                      <a:pos x="21" y="172"/>
                    </a:cxn>
                  </a:cxnLst>
                  <a:rect l="0" t="0" r="r" b="b"/>
                  <a:pathLst>
                    <a:path w="158" h="217">
                      <a:moveTo>
                        <a:pt x="21" y="172"/>
                      </a:moveTo>
                      <a:lnTo>
                        <a:pt x="4" y="171"/>
                      </a:lnTo>
                      <a:lnTo>
                        <a:pt x="9" y="181"/>
                      </a:lnTo>
                      <a:lnTo>
                        <a:pt x="16" y="188"/>
                      </a:lnTo>
                      <a:lnTo>
                        <a:pt x="21" y="192"/>
                      </a:lnTo>
                      <a:lnTo>
                        <a:pt x="24" y="194"/>
                      </a:lnTo>
                      <a:lnTo>
                        <a:pt x="8" y="194"/>
                      </a:lnTo>
                      <a:lnTo>
                        <a:pt x="15" y="199"/>
                      </a:lnTo>
                      <a:lnTo>
                        <a:pt x="23" y="204"/>
                      </a:lnTo>
                      <a:lnTo>
                        <a:pt x="30" y="207"/>
                      </a:lnTo>
                      <a:lnTo>
                        <a:pt x="36" y="211"/>
                      </a:lnTo>
                      <a:lnTo>
                        <a:pt x="45" y="213"/>
                      </a:lnTo>
                      <a:lnTo>
                        <a:pt x="54" y="216"/>
                      </a:lnTo>
                      <a:lnTo>
                        <a:pt x="62" y="217"/>
                      </a:lnTo>
                      <a:lnTo>
                        <a:pt x="72" y="217"/>
                      </a:lnTo>
                      <a:lnTo>
                        <a:pt x="68" y="202"/>
                      </a:lnTo>
                      <a:lnTo>
                        <a:pt x="79" y="204"/>
                      </a:lnTo>
                      <a:lnTo>
                        <a:pt x="89" y="205"/>
                      </a:lnTo>
                      <a:lnTo>
                        <a:pt x="97" y="205"/>
                      </a:lnTo>
                      <a:lnTo>
                        <a:pt x="101" y="205"/>
                      </a:lnTo>
                      <a:lnTo>
                        <a:pt x="92" y="198"/>
                      </a:lnTo>
                      <a:lnTo>
                        <a:pt x="116" y="194"/>
                      </a:lnTo>
                      <a:lnTo>
                        <a:pt x="132" y="191"/>
                      </a:lnTo>
                      <a:lnTo>
                        <a:pt x="139" y="190"/>
                      </a:lnTo>
                      <a:lnTo>
                        <a:pt x="138" y="189"/>
                      </a:lnTo>
                      <a:lnTo>
                        <a:pt x="132" y="189"/>
                      </a:lnTo>
                      <a:lnTo>
                        <a:pt x="122" y="189"/>
                      </a:lnTo>
                      <a:lnTo>
                        <a:pt x="110" y="188"/>
                      </a:lnTo>
                      <a:lnTo>
                        <a:pt x="97" y="187"/>
                      </a:lnTo>
                      <a:lnTo>
                        <a:pt x="86" y="183"/>
                      </a:lnTo>
                      <a:lnTo>
                        <a:pt x="125" y="164"/>
                      </a:lnTo>
                      <a:lnTo>
                        <a:pt x="124" y="164"/>
                      </a:lnTo>
                      <a:lnTo>
                        <a:pt x="120" y="164"/>
                      </a:lnTo>
                      <a:lnTo>
                        <a:pt x="116" y="163"/>
                      </a:lnTo>
                      <a:lnTo>
                        <a:pt x="109" y="161"/>
                      </a:lnTo>
                      <a:lnTo>
                        <a:pt x="102" y="160"/>
                      </a:lnTo>
                      <a:lnTo>
                        <a:pt x="94" y="157"/>
                      </a:lnTo>
                      <a:lnTo>
                        <a:pt x="87" y="153"/>
                      </a:lnTo>
                      <a:lnTo>
                        <a:pt x="79" y="148"/>
                      </a:lnTo>
                      <a:lnTo>
                        <a:pt x="81" y="148"/>
                      </a:lnTo>
                      <a:lnTo>
                        <a:pt x="86" y="148"/>
                      </a:lnTo>
                      <a:lnTo>
                        <a:pt x="94" y="148"/>
                      </a:lnTo>
                      <a:lnTo>
                        <a:pt x="103" y="146"/>
                      </a:lnTo>
                      <a:lnTo>
                        <a:pt x="116" y="144"/>
                      </a:lnTo>
                      <a:lnTo>
                        <a:pt x="129" y="138"/>
                      </a:lnTo>
                      <a:lnTo>
                        <a:pt x="144" y="131"/>
                      </a:lnTo>
                      <a:lnTo>
                        <a:pt x="158" y="121"/>
                      </a:lnTo>
                      <a:lnTo>
                        <a:pt x="157" y="121"/>
                      </a:lnTo>
                      <a:lnTo>
                        <a:pt x="154" y="122"/>
                      </a:lnTo>
                      <a:lnTo>
                        <a:pt x="149" y="122"/>
                      </a:lnTo>
                      <a:lnTo>
                        <a:pt x="142" y="123"/>
                      </a:lnTo>
                      <a:lnTo>
                        <a:pt x="134" y="125"/>
                      </a:lnTo>
                      <a:lnTo>
                        <a:pt x="126" y="125"/>
                      </a:lnTo>
                      <a:lnTo>
                        <a:pt x="118" y="125"/>
                      </a:lnTo>
                      <a:lnTo>
                        <a:pt x="109" y="125"/>
                      </a:lnTo>
                      <a:lnTo>
                        <a:pt x="110" y="125"/>
                      </a:lnTo>
                      <a:lnTo>
                        <a:pt x="115" y="122"/>
                      </a:lnTo>
                      <a:lnTo>
                        <a:pt x="120" y="120"/>
                      </a:lnTo>
                      <a:lnTo>
                        <a:pt x="127" y="115"/>
                      </a:lnTo>
                      <a:lnTo>
                        <a:pt x="135" y="110"/>
                      </a:lnTo>
                      <a:lnTo>
                        <a:pt x="144" y="102"/>
                      </a:lnTo>
                      <a:lnTo>
                        <a:pt x="152" y="92"/>
                      </a:lnTo>
                      <a:lnTo>
                        <a:pt x="158" y="81"/>
                      </a:lnTo>
                      <a:lnTo>
                        <a:pt x="156" y="82"/>
                      </a:lnTo>
                      <a:lnTo>
                        <a:pt x="150" y="87"/>
                      </a:lnTo>
                      <a:lnTo>
                        <a:pt x="140" y="91"/>
                      </a:lnTo>
                      <a:lnTo>
                        <a:pt x="129" y="96"/>
                      </a:lnTo>
                      <a:lnTo>
                        <a:pt x="114" y="99"/>
                      </a:lnTo>
                      <a:lnTo>
                        <a:pt x="99" y="99"/>
                      </a:lnTo>
                      <a:lnTo>
                        <a:pt x="81" y="95"/>
                      </a:lnTo>
                      <a:lnTo>
                        <a:pt x="65" y="84"/>
                      </a:lnTo>
                      <a:lnTo>
                        <a:pt x="65" y="75"/>
                      </a:lnTo>
                      <a:lnTo>
                        <a:pt x="63" y="54"/>
                      </a:lnTo>
                      <a:lnTo>
                        <a:pt x="58" y="27"/>
                      </a:lnTo>
                      <a:lnTo>
                        <a:pt x="50" y="0"/>
                      </a:lnTo>
                      <a:lnTo>
                        <a:pt x="46" y="1"/>
                      </a:lnTo>
                      <a:lnTo>
                        <a:pt x="49" y="98"/>
                      </a:lnTo>
                      <a:lnTo>
                        <a:pt x="48" y="98"/>
                      </a:lnTo>
                      <a:lnTo>
                        <a:pt x="46" y="97"/>
                      </a:lnTo>
                      <a:lnTo>
                        <a:pt x="41" y="96"/>
                      </a:lnTo>
                      <a:lnTo>
                        <a:pt x="36" y="93"/>
                      </a:lnTo>
                      <a:lnTo>
                        <a:pt x="30" y="90"/>
                      </a:lnTo>
                      <a:lnTo>
                        <a:pt x="24" y="85"/>
                      </a:lnTo>
                      <a:lnTo>
                        <a:pt x="18" y="80"/>
                      </a:lnTo>
                      <a:lnTo>
                        <a:pt x="12" y="72"/>
                      </a:lnTo>
                      <a:lnTo>
                        <a:pt x="13" y="79"/>
                      </a:lnTo>
                      <a:lnTo>
                        <a:pt x="17" y="96"/>
                      </a:lnTo>
                      <a:lnTo>
                        <a:pt x="26" y="119"/>
                      </a:lnTo>
                      <a:lnTo>
                        <a:pt x="42" y="141"/>
                      </a:lnTo>
                      <a:lnTo>
                        <a:pt x="0" y="141"/>
                      </a:lnTo>
                      <a:lnTo>
                        <a:pt x="1" y="143"/>
                      </a:lnTo>
                      <a:lnTo>
                        <a:pt x="4" y="151"/>
                      </a:lnTo>
                      <a:lnTo>
                        <a:pt x="11" y="160"/>
                      </a:lnTo>
                      <a:lnTo>
                        <a:pt x="21" y="172"/>
                      </a:lnTo>
                      <a:close/>
                    </a:path>
                  </a:pathLst>
                </a:custGeom>
                <a:solidFill>
                  <a:srgbClr val="FFFFFF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6165" name="Freeform 325"/>
                <p:cNvSpPr>
                  <a:spLocks/>
                </p:cNvSpPr>
                <p:nvPr/>
              </p:nvSpPr>
              <p:spPr bwMode="auto">
                <a:xfrm>
                  <a:off x="3852" y="1442"/>
                  <a:ext cx="33" cy="50"/>
                </a:xfrm>
                <a:custGeom>
                  <a:avLst/>
                  <a:gdLst/>
                  <a:ahLst/>
                  <a:cxnLst>
                    <a:cxn ang="0">
                      <a:pos x="64" y="101"/>
                    </a:cxn>
                    <a:cxn ang="0">
                      <a:pos x="49" y="95"/>
                    </a:cxn>
                    <a:cxn ang="0">
                      <a:pos x="37" y="85"/>
                    </a:cxn>
                    <a:cxn ang="0">
                      <a:pos x="25" y="73"/>
                    </a:cxn>
                    <a:cxn ang="0">
                      <a:pos x="15" y="59"/>
                    </a:cxn>
                    <a:cxn ang="0">
                      <a:pos x="8" y="44"/>
                    </a:cxn>
                    <a:cxn ang="0">
                      <a:pos x="2" y="28"/>
                    </a:cxn>
                    <a:cxn ang="0">
                      <a:pos x="0" y="14"/>
                    </a:cxn>
                    <a:cxn ang="0">
                      <a:pos x="1" y="0"/>
                    </a:cxn>
                    <a:cxn ang="0">
                      <a:pos x="5" y="27"/>
                    </a:cxn>
                    <a:cxn ang="0">
                      <a:pos x="14" y="48"/>
                    </a:cxn>
                    <a:cxn ang="0">
                      <a:pos x="24" y="66"/>
                    </a:cxn>
                    <a:cxn ang="0">
                      <a:pos x="35" y="80"/>
                    </a:cxn>
                    <a:cxn ang="0">
                      <a:pos x="46" y="90"/>
                    </a:cxn>
                    <a:cxn ang="0">
                      <a:pos x="55" y="97"/>
                    </a:cxn>
                    <a:cxn ang="0">
                      <a:pos x="62" y="100"/>
                    </a:cxn>
                    <a:cxn ang="0">
                      <a:pos x="64" y="101"/>
                    </a:cxn>
                  </a:cxnLst>
                  <a:rect l="0" t="0" r="r" b="b"/>
                  <a:pathLst>
                    <a:path w="64" h="101">
                      <a:moveTo>
                        <a:pt x="64" y="101"/>
                      </a:moveTo>
                      <a:lnTo>
                        <a:pt x="49" y="95"/>
                      </a:lnTo>
                      <a:lnTo>
                        <a:pt x="37" y="85"/>
                      </a:lnTo>
                      <a:lnTo>
                        <a:pt x="25" y="73"/>
                      </a:lnTo>
                      <a:lnTo>
                        <a:pt x="15" y="59"/>
                      </a:lnTo>
                      <a:lnTo>
                        <a:pt x="8" y="44"/>
                      </a:lnTo>
                      <a:lnTo>
                        <a:pt x="2" y="28"/>
                      </a:lnTo>
                      <a:lnTo>
                        <a:pt x="0" y="14"/>
                      </a:lnTo>
                      <a:lnTo>
                        <a:pt x="1" y="0"/>
                      </a:lnTo>
                      <a:lnTo>
                        <a:pt x="5" y="27"/>
                      </a:lnTo>
                      <a:lnTo>
                        <a:pt x="14" y="48"/>
                      </a:lnTo>
                      <a:lnTo>
                        <a:pt x="24" y="66"/>
                      </a:lnTo>
                      <a:lnTo>
                        <a:pt x="35" y="80"/>
                      </a:lnTo>
                      <a:lnTo>
                        <a:pt x="46" y="90"/>
                      </a:lnTo>
                      <a:lnTo>
                        <a:pt x="55" y="97"/>
                      </a:lnTo>
                      <a:lnTo>
                        <a:pt x="62" y="100"/>
                      </a:lnTo>
                      <a:lnTo>
                        <a:pt x="64" y="101"/>
                      </a:lnTo>
                      <a:close/>
                    </a:path>
                  </a:pathLst>
                </a:custGeom>
                <a:solidFill>
                  <a:srgbClr val="FFFFFF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6166" name="Freeform 326"/>
                <p:cNvSpPr>
                  <a:spLocks/>
                </p:cNvSpPr>
                <p:nvPr/>
              </p:nvSpPr>
              <p:spPr bwMode="auto">
                <a:xfrm>
                  <a:off x="3901" y="1460"/>
                  <a:ext cx="47" cy="79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" y="15"/>
                    </a:cxn>
                    <a:cxn ang="0">
                      <a:pos x="5" y="30"/>
                    </a:cxn>
                    <a:cxn ang="0">
                      <a:pos x="10" y="43"/>
                    </a:cxn>
                    <a:cxn ang="0">
                      <a:pos x="17" y="54"/>
                    </a:cxn>
                    <a:cxn ang="0">
                      <a:pos x="26" y="64"/>
                    </a:cxn>
                    <a:cxn ang="0">
                      <a:pos x="36" y="72"/>
                    </a:cxn>
                    <a:cxn ang="0">
                      <a:pos x="48" y="81"/>
                    </a:cxn>
                    <a:cxn ang="0">
                      <a:pos x="60" y="87"/>
                    </a:cxn>
                    <a:cxn ang="0">
                      <a:pos x="72" y="94"/>
                    </a:cxn>
                    <a:cxn ang="0">
                      <a:pos x="81" y="102"/>
                    </a:cxn>
                    <a:cxn ang="0">
                      <a:pos x="87" y="112"/>
                    </a:cxn>
                    <a:cxn ang="0">
                      <a:pos x="90" y="121"/>
                    </a:cxn>
                    <a:cxn ang="0">
                      <a:pos x="91" y="130"/>
                    </a:cxn>
                    <a:cxn ang="0">
                      <a:pos x="90" y="139"/>
                    </a:cxn>
                    <a:cxn ang="0">
                      <a:pos x="89" y="148"/>
                    </a:cxn>
                    <a:cxn ang="0">
                      <a:pos x="87" y="158"/>
                    </a:cxn>
                    <a:cxn ang="0">
                      <a:pos x="91" y="146"/>
                    </a:cxn>
                    <a:cxn ang="0">
                      <a:pos x="94" y="134"/>
                    </a:cxn>
                    <a:cxn ang="0">
                      <a:pos x="95" y="120"/>
                    </a:cxn>
                    <a:cxn ang="0">
                      <a:pos x="94" y="106"/>
                    </a:cxn>
                    <a:cxn ang="0">
                      <a:pos x="90" y="94"/>
                    </a:cxn>
                    <a:cxn ang="0">
                      <a:pos x="85" y="84"/>
                    </a:cxn>
                    <a:cxn ang="0">
                      <a:pos x="75" y="77"/>
                    </a:cxn>
                    <a:cxn ang="0">
                      <a:pos x="64" y="75"/>
                    </a:cxn>
                    <a:cxn ang="0">
                      <a:pos x="48" y="71"/>
                    </a:cxn>
                    <a:cxn ang="0">
                      <a:pos x="35" y="63"/>
                    </a:cxn>
                    <a:cxn ang="0">
                      <a:pos x="23" y="51"/>
                    </a:cxn>
                    <a:cxn ang="0">
                      <a:pos x="15" y="37"/>
                    </a:cxn>
                    <a:cxn ang="0">
                      <a:pos x="9" y="24"/>
                    </a:cxn>
                    <a:cxn ang="0">
                      <a:pos x="4" y="11"/>
                    </a:cxn>
                    <a:cxn ang="0">
                      <a:pos x="2" y="3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95" h="158">
                      <a:moveTo>
                        <a:pt x="0" y="0"/>
                      </a:moveTo>
                      <a:lnTo>
                        <a:pt x="2" y="15"/>
                      </a:lnTo>
                      <a:lnTo>
                        <a:pt x="5" y="30"/>
                      </a:lnTo>
                      <a:lnTo>
                        <a:pt x="10" y="43"/>
                      </a:lnTo>
                      <a:lnTo>
                        <a:pt x="17" y="54"/>
                      </a:lnTo>
                      <a:lnTo>
                        <a:pt x="26" y="64"/>
                      </a:lnTo>
                      <a:lnTo>
                        <a:pt x="36" y="72"/>
                      </a:lnTo>
                      <a:lnTo>
                        <a:pt x="48" y="81"/>
                      </a:lnTo>
                      <a:lnTo>
                        <a:pt x="60" y="87"/>
                      </a:lnTo>
                      <a:lnTo>
                        <a:pt x="72" y="94"/>
                      </a:lnTo>
                      <a:lnTo>
                        <a:pt x="81" y="102"/>
                      </a:lnTo>
                      <a:lnTo>
                        <a:pt x="87" y="112"/>
                      </a:lnTo>
                      <a:lnTo>
                        <a:pt x="90" y="121"/>
                      </a:lnTo>
                      <a:lnTo>
                        <a:pt x="91" y="130"/>
                      </a:lnTo>
                      <a:lnTo>
                        <a:pt x="90" y="139"/>
                      </a:lnTo>
                      <a:lnTo>
                        <a:pt x="89" y="148"/>
                      </a:lnTo>
                      <a:lnTo>
                        <a:pt x="87" y="158"/>
                      </a:lnTo>
                      <a:lnTo>
                        <a:pt x="91" y="146"/>
                      </a:lnTo>
                      <a:lnTo>
                        <a:pt x="94" y="134"/>
                      </a:lnTo>
                      <a:lnTo>
                        <a:pt x="95" y="120"/>
                      </a:lnTo>
                      <a:lnTo>
                        <a:pt x="94" y="106"/>
                      </a:lnTo>
                      <a:lnTo>
                        <a:pt x="90" y="94"/>
                      </a:lnTo>
                      <a:lnTo>
                        <a:pt x="85" y="84"/>
                      </a:lnTo>
                      <a:lnTo>
                        <a:pt x="75" y="77"/>
                      </a:lnTo>
                      <a:lnTo>
                        <a:pt x="64" y="75"/>
                      </a:lnTo>
                      <a:lnTo>
                        <a:pt x="48" y="71"/>
                      </a:lnTo>
                      <a:lnTo>
                        <a:pt x="35" y="63"/>
                      </a:lnTo>
                      <a:lnTo>
                        <a:pt x="23" y="51"/>
                      </a:lnTo>
                      <a:lnTo>
                        <a:pt x="15" y="37"/>
                      </a:lnTo>
                      <a:lnTo>
                        <a:pt x="9" y="24"/>
                      </a:lnTo>
                      <a:lnTo>
                        <a:pt x="4" y="11"/>
                      </a:lnTo>
                      <a:lnTo>
                        <a:pt x="2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6167" name="Freeform 327"/>
                <p:cNvSpPr>
                  <a:spLocks/>
                </p:cNvSpPr>
                <p:nvPr/>
              </p:nvSpPr>
              <p:spPr bwMode="auto">
                <a:xfrm>
                  <a:off x="3946" y="1489"/>
                  <a:ext cx="56" cy="46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9"/>
                    </a:cxn>
                    <a:cxn ang="0">
                      <a:pos x="27" y="19"/>
                    </a:cxn>
                    <a:cxn ang="0">
                      <a:pos x="34" y="30"/>
                    </a:cxn>
                    <a:cxn ang="0">
                      <a:pos x="38" y="40"/>
                    </a:cxn>
                    <a:cxn ang="0">
                      <a:pos x="41" y="50"/>
                    </a:cxn>
                    <a:cxn ang="0">
                      <a:pos x="42" y="60"/>
                    </a:cxn>
                    <a:cxn ang="0">
                      <a:pos x="42" y="69"/>
                    </a:cxn>
                    <a:cxn ang="0">
                      <a:pos x="41" y="76"/>
                    </a:cxn>
                    <a:cxn ang="0">
                      <a:pos x="51" y="66"/>
                    </a:cxn>
                    <a:cxn ang="0">
                      <a:pos x="58" y="57"/>
                    </a:cxn>
                    <a:cxn ang="0">
                      <a:pos x="62" y="49"/>
                    </a:cxn>
                    <a:cxn ang="0">
                      <a:pos x="64" y="46"/>
                    </a:cxn>
                    <a:cxn ang="0">
                      <a:pos x="73" y="71"/>
                    </a:cxn>
                    <a:cxn ang="0">
                      <a:pos x="113" y="35"/>
                    </a:cxn>
                    <a:cxn ang="0">
                      <a:pos x="76" y="81"/>
                    </a:cxn>
                    <a:cxn ang="0">
                      <a:pos x="60" y="69"/>
                    </a:cxn>
                    <a:cxn ang="0">
                      <a:pos x="27" y="92"/>
                    </a:cxn>
                    <a:cxn ang="0">
                      <a:pos x="34" y="71"/>
                    </a:cxn>
                    <a:cxn ang="0">
                      <a:pos x="34" y="53"/>
                    </a:cxn>
                    <a:cxn ang="0">
                      <a:pos x="30" y="37"/>
                    </a:cxn>
                    <a:cxn ang="0">
                      <a:pos x="23" y="23"/>
                    </a:cxn>
                    <a:cxn ang="0">
                      <a:pos x="15" y="13"/>
                    </a:cxn>
                    <a:cxn ang="0">
                      <a:pos x="8" y="5"/>
                    </a:cxn>
                    <a:cxn ang="0">
                      <a:pos x="3" y="1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13" h="92">
                      <a:moveTo>
                        <a:pt x="0" y="0"/>
                      </a:moveTo>
                      <a:lnTo>
                        <a:pt x="15" y="9"/>
                      </a:lnTo>
                      <a:lnTo>
                        <a:pt x="27" y="19"/>
                      </a:lnTo>
                      <a:lnTo>
                        <a:pt x="34" y="30"/>
                      </a:lnTo>
                      <a:lnTo>
                        <a:pt x="38" y="40"/>
                      </a:lnTo>
                      <a:lnTo>
                        <a:pt x="41" y="50"/>
                      </a:lnTo>
                      <a:lnTo>
                        <a:pt x="42" y="60"/>
                      </a:lnTo>
                      <a:lnTo>
                        <a:pt x="42" y="69"/>
                      </a:lnTo>
                      <a:lnTo>
                        <a:pt x="41" y="76"/>
                      </a:lnTo>
                      <a:lnTo>
                        <a:pt x="51" y="66"/>
                      </a:lnTo>
                      <a:lnTo>
                        <a:pt x="58" y="57"/>
                      </a:lnTo>
                      <a:lnTo>
                        <a:pt x="62" y="49"/>
                      </a:lnTo>
                      <a:lnTo>
                        <a:pt x="64" y="46"/>
                      </a:lnTo>
                      <a:lnTo>
                        <a:pt x="73" y="71"/>
                      </a:lnTo>
                      <a:lnTo>
                        <a:pt x="113" y="35"/>
                      </a:lnTo>
                      <a:lnTo>
                        <a:pt x="76" y="81"/>
                      </a:lnTo>
                      <a:lnTo>
                        <a:pt x="60" y="69"/>
                      </a:lnTo>
                      <a:lnTo>
                        <a:pt x="27" y="92"/>
                      </a:lnTo>
                      <a:lnTo>
                        <a:pt x="34" y="71"/>
                      </a:lnTo>
                      <a:lnTo>
                        <a:pt x="34" y="53"/>
                      </a:lnTo>
                      <a:lnTo>
                        <a:pt x="30" y="37"/>
                      </a:lnTo>
                      <a:lnTo>
                        <a:pt x="23" y="23"/>
                      </a:lnTo>
                      <a:lnTo>
                        <a:pt x="15" y="13"/>
                      </a:lnTo>
                      <a:lnTo>
                        <a:pt x="8" y="5"/>
                      </a:lnTo>
                      <a:lnTo>
                        <a:pt x="3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6168" name="Freeform 328"/>
                <p:cNvSpPr>
                  <a:spLocks/>
                </p:cNvSpPr>
                <p:nvPr/>
              </p:nvSpPr>
              <p:spPr bwMode="auto">
                <a:xfrm>
                  <a:off x="4099" y="1391"/>
                  <a:ext cx="109" cy="65"/>
                </a:xfrm>
                <a:custGeom>
                  <a:avLst/>
                  <a:gdLst/>
                  <a:ahLst/>
                  <a:cxnLst>
                    <a:cxn ang="0">
                      <a:pos x="2" y="15"/>
                    </a:cxn>
                    <a:cxn ang="0">
                      <a:pos x="4" y="35"/>
                    </a:cxn>
                    <a:cxn ang="0">
                      <a:pos x="17" y="47"/>
                    </a:cxn>
                    <a:cxn ang="0">
                      <a:pos x="31" y="52"/>
                    </a:cxn>
                    <a:cxn ang="0">
                      <a:pos x="45" y="56"/>
                    </a:cxn>
                    <a:cxn ang="0">
                      <a:pos x="64" y="55"/>
                    </a:cxn>
                    <a:cxn ang="0">
                      <a:pos x="85" y="49"/>
                    </a:cxn>
                    <a:cxn ang="0">
                      <a:pos x="108" y="42"/>
                    </a:cxn>
                    <a:cxn ang="0">
                      <a:pos x="132" y="38"/>
                    </a:cxn>
                    <a:cxn ang="0">
                      <a:pos x="157" y="39"/>
                    </a:cxn>
                    <a:cxn ang="0">
                      <a:pos x="183" y="47"/>
                    </a:cxn>
                    <a:cxn ang="0">
                      <a:pos x="207" y="63"/>
                    </a:cxn>
                    <a:cxn ang="0">
                      <a:pos x="200" y="60"/>
                    </a:cxn>
                    <a:cxn ang="0">
                      <a:pos x="175" y="45"/>
                    </a:cxn>
                    <a:cxn ang="0">
                      <a:pos x="155" y="41"/>
                    </a:cxn>
                    <a:cxn ang="0">
                      <a:pos x="138" y="42"/>
                    </a:cxn>
                    <a:cxn ang="0">
                      <a:pos x="118" y="46"/>
                    </a:cxn>
                    <a:cxn ang="0">
                      <a:pos x="101" y="53"/>
                    </a:cxn>
                    <a:cxn ang="0">
                      <a:pos x="85" y="62"/>
                    </a:cxn>
                    <a:cxn ang="0">
                      <a:pos x="73" y="69"/>
                    </a:cxn>
                    <a:cxn ang="0">
                      <a:pos x="77" y="80"/>
                    </a:cxn>
                    <a:cxn ang="0">
                      <a:pos x="93" y="88"/>
                    </a:cxn>
                    <a:cxn ang="0">
                      <a:pos x="110" y="87"/>
                    </a:cxn>
                    <a:cxn ang="0">
                      <a:pos x="132" y="86"/>
                    </a:cxn>
                    <a:cxn ang="0">
                      <a:pos x="157" y="87"/>
                    </a:cxn>
                    <a:cxn ang="0">
                      <a:pos x="177" y="92"/>
                    </a:cxn>
                    <a:cxn ang="0">
                      <a:pos x="191" y="100"/>
                    </a:cxn>
                    <a:cxn ang="0">
                      <a:pos x="202" y="110"/>
                    </a:cxn>
                    <a:cxn ang="0">
                      <a:pos x="192" y="105"/>
                    </a:cxn>
                    <a:cxn ang="0">
                      <a:pos x="161" y="92"/>
                    </a:cxn>
                    <a:cxn ang="0">
                      <a:pos x="133" y="88"/>
                    </a:cxn>
                    <a:cxn ang="0">
                      <a:pos x="111" y="92"/>
                    </a:cxn>
                    <a:cxn ang="0">
                      <a:pos x="93" y="97"/>
                    </a:cxn>
                    <a:cxn ang="0">
                      <a:pos x="76" y="95"/>
                    </a:cxn>
                    <a:cxn ang="0">
                      <a:pos x="81" y="103"/>
                    </a:cxn>
                    <a:cxn ang="0">
                      <a:pos x="95" y="115"/>
                    </a:cxn>
                    <a:cxn ang="0">
                      <a:pos x="107" y="121"/>
                    </a:cxn>
                    <a:cxn ang="0">
                      <a:pos x="124" y="125"/>
                    </a:cxn>
                    <a:cxn ang="0">
                      <a:pos x="127" y="130"/>
                    </a:cxn>
                    <a:cxn ang="0">
                      <a:pos x="102" y="122"/>
                    </a:cxn>
                    <a:cxn ang="0">
                      <a:pos x="80" y="108"/>
                    </a:cxn>
                    <a:cxn ang="0">
                      <a:pos x="68" y="101"/>
                    </a:cxn>
                    <a:cxn ang="0">
                      <a:pos x="58" y="91"/>
                    </a:cxn>
                    <a:cxn ang="0">
                      <a:pos x="56" y="69"/>
                    </a:cxn>
                    <a:cxn ang="0">
                      <a:pos x="30" y="57"/>
                    </a:cxn>
                    <a:cxn ang="0">
                      <a:pos x="2" y="37"/>
                    </a:cxn>
                    <a:cxn ang="0">
                      <a:pos x="1" y="16"/>
                    </a:cxn>
                    <a:cxn ang="0">
                      <a:pos x="8" y="2"/>
                    </a:cxn>
                  </a:cxnLst>
                  <a:rect l="0" t="0" r="r" b="b"/>
                  <a:pathLst>
                    <a:path w="217" h="130">
                      <a:moveTo>
                        <a:pt x="9" y="0"/>
                      </a:moveTo>
                      <a:lnTo>
                        <a:pt x="2" y="15"/>
                      </a:lnTo>
                      <a:lnTo>
                        <a:pt x="1" y="26"/>
                      </a:lnTo>
                      <a:lnTo>
                        <a:pt x="4" y="35"/>
                      </a:lnTo>
                      <a:lnTo>
                        <a:pt x="10" y="41"/>
                      </a:lnTo>
                      <a:lnTo>
                        <a:pt x="17" y="47"/>
                      </a:lnTo>
                      <a:lnTo>
                        <a:pt x="25" y="49"/>
                      </a:lnTo>
                      <a:lnTo>
                        <a:pt x="31" y="52"/>
                      </a:lnTo>
                      <a:lnTo>
                        <a:pt x="35" y="53"/>
                      </a:lnTo>
                      <a:lnTo>
                        <a:pt x="45" y="56"/>
                      </a:lnTo>
                      <a:lnTo>
                        <a:pt x="55" y="56"/>
                      </a:lnTo>
                      <a:lnTo>
                        <a:pt x="64" y="55"/>
                      </a:lnTo>
                      <a:lnTo>
                        <a:pt x="75" y="53"/>
                      </a:lnTo>
                      <a:lnTo>
                        <a:pt x="85" y="49"/>
                      </a:lnTo>
                      <a:lnTo>
                        <a:pt x="96" y="46"/>
                      </a:lnTo>
                      <a:lnTo>
                        <a:pt x="108" y="42"/>
                      </a:lnTo>
                      <a:lnTo>
                        <a:pt x="119" y="40"/>
                      </a:lnTo>
                      <a:lnTo>
                        <a:pt x="132" y="38"/>
                      </a:lnTo>
                      <a:lnTo>
                        <a:pt x="145" y="38"/>
                      </a:lnTo>
                      <a:lnTo>
                        <a:pt x="157" y="39"/>
                      </a:lnTo>
                      <a:lnTo>
                        <a:pt x="170" y="42"/>
                      </a:lnTo>
                      <a:lnTo>
                        <a:pt x="183" y="47"/>
                      </a:lnTo>
                      <a:lnTo>
                        <a:pt x="195" y="54"/>
                      </a:lnTo>
                      <a:lnTo>
                        <a:pt x="207" y="63"/>
                      </a:lnTo>
                      <a:lnTo>
                        <a:pt x="217" y="73"/>
                      </a:lnTo>
                      <a:lnTo>
                        <a:pt x="200" y="60"/>
                      </a:lnTo>
                      <a:lnTo>
                        <a:pt x="186" y="50"/>
                      </a:lnTo>
                      <a:lnTo>
                        <a:pt x="175" y="45"/>
                      </a:lnTo>
                      <a:lnTo>
                        <a:pt x="164" y="42"/>
                      </a:lnTo>
                      <a:lnTo>
                        <a:pt x="155" y="41"/>
                      </a:lnTo>
                      <a:lnTo>
                        <a:pt x="147" y="41"/>
                      </a:lnTo>
                      <a:lnTo>
                        <a:pt x="138" y="42"/>
                      </a:lnTo>
                      <a:lnTo>
                        <a:pt x="129" y="44"/>
                      </a:lnTo>
                      <a:lnTo>
                        <a:pt x="118" y="46"/>
                      </a:lnTo>
                      <a:lnTo>
                        <a:pt x="109" y="49"/>
                      </a:lnTo>
                      <a:lnTo>
                        <a:pt x="101" y="53"/>
                      </a:lnTo>
                      <a:lnTo>
                        <a:pt x="92" y="57"/>
                      </a:lnTo>
                      <a:lnTo>
                        <a:pt x="85" y="62"/>
                      </a:lnTo>
                      <a:lnTo>
                        <a:pt x="78" y="65"/>
                      </a:lnTo>
                      <a:lnTo>
                        <a:pt x="73" y="69"/>
                      </a:lnTo>
                      <a:lnTo>
                        <a:pt x="69" y="71"/>
                      </a:lnTo>
                      <a:lnTo>
                        <a:pt x="77" y="80"/>
                      </a:lnTo>
                      <a:lnTo>
                        <a:pt x="85" y="86"/>
                      </a:lnTo>
                      <a:lnTo>
                        <a:pt x="93" y="88"/>
                      </a:lnTo>
                      <a:lnTo>
                        <a:pt x="102" y="88"/>
                      </a:lnTo>
                      <a:lnTo>
                        <a:pt x="110" y="87"/>
                      </a:lnTo>
                      <a:lnTo>
                        <a:pt x="121" y="86"/>
                      </a:lnTo>
                      <a:lnTo>
                        <a:pt x="132" y="86"/>
                      </a:lnTo>
                      <a:lnTo>
                        <a:pt x="145" y="86"/>
                      </a:lnTo>
                      <a:lnTo>
                        <a:pt x="157" y="87"/>
                      </a:lnTo>
                      <a:lnTo>
                        <a:pt x="168" y="90"/>
                      </a:lnTo>
                      <a:lnTo>
                        <a:pt x="177" y="92"/>
                      </a:lnTo>
                      <a:lnTo>
                        <a:pt x="185" y="95"/>
                      </a:lnTo>
                      <a:lnTo>
                        <a:pt x="191" y="100"/>
                      </a:lnTo>
                      <a:lnTo>
                        <a:pt x="197" y="105"/>
                      </a:lnTo>
                      <a:lnTo>
                        <a:pt x="202" y="110"/>
                      </a:lnTo>
                      <a:lnTo>
                        <a:pt x="208" y="116"/>
                      </a:lnTo>
                      <a:lnTo>
                        <a:pt x="192" y="105"/>
                      </a:lnTo>
                      <a:lnTo>
                        <a:pt x="176" y="97"/>
                      </a:lnTo>
                      <a:lnTo>
                        <a:pt x="161" y="92"/>
                      </a:lnTo>
                      <a:lnTo>
                        <a:pt x="146" y="90"/>
                      </a:lnTo>
                      <a:lnTo>
                        <a:pt x="133" y="88"/>
                      </a:lnTo>
                      <a:lnTo>
                        <a:pt x="122" y="90"/>
                      </a:lnTo>
                      <a:lnTo>
                        <a:pt x="111" y="92"/>
                      </a:lnTo>
                      <a:lnTo>
                        <a:pt x="103" y="94"/>
                      </a:lnTo>
                      <a:lnTo>
                        <a:pt x="93" y="97"/>
                      </a:lnTo>
                      <a:lnTo>
                        <a:pt x="83" y="95"/>
                      </a:lnTo>
                      <a:lnTo>
                        <a:pt x="76" y="95"/>
                      </a:lnTo>
                      <a:lnTo>
                        <a:pt x="72" y="94"/>
                      </a:lnTo>
                      <a:lnTo>
                        <a:pt x="81" y="103"/>
                      </a:lnTo>
                      <a:lnTo>
                        <a:pt x="89" y="110"/>
                      </a:lnTo>
                      <a:lnTo>
                        <a:pt x="95" y="115"/>
                      </a:lnTo>
                      <a:lnTo>
                        <a:pt x="100" y="118"/>
                      </a:lnTo>
                      <a:lnTo>
                        <a:pt x="107" y="121"/>
                      </a:lnTo>
                      <a:lnTo>
                        <a:pt x="114" y="123"/>
                      </a:lnTo>
                      <a:lnTo>
                        <a:pt x="124" y="125"/>
                      </a:lnTo>
                      <a:lnTo>
                        <a:pt x="138" y="128"/>
                      </a:lnTo>
                      <a:lnTo>
                        <a:pt x="127" y="130"/>
                      </a:lnTo>
                      <a:lnTo>
                        <a:pt x="115" y="128"/>
                      </a:lnTo>
                      <a:lnTo>
                        <a:pt x="102" y="122"/>
                      </a:lnTo>
                      <a:lnTo>
                        <a:pt x="91" y="115"/>
                      </a:lnTo>
                      <a:lnTo>
                        <a:pt x="80" y="108"/>
                      </a:lnTo>
                      <a:lnTo>
                        <a:pt x="72" y="102"/>
                      </a:lnTo>
                      <a:lnTo>
                        <a:pt x="68" y="101"/>
                      </a:lnTo>
                      <a:lnTo>
                        <a:pt x="69" y="103"/>
                      </a:lnTo>
                      <a:lnTo>
                        <a:pt x="58" y="91"/>
                      </a:lnTo>
                      <a:lnTo>
                        <a:pt x="56" y="78"/>
                      </a:lnTo>
                      <a:lnTo>
                        <a:pt x="56" y="69"/>
                      </a:lnTo>
                      <a:lnTo>
                        <a:pt x="57" y="65"/>
                      </a:lnTo>
                      <a:lnTo>
                        <a:pt x="30" y="57"/>
                      </a:lnTo>
                      <a:lnTo>
                        <a:pt x="12" y="47"/>
                      </a:lnTo>
                      <a:lnTo>
                        <a:pt x="2" y="37"/>
                      </a:lnTo>
                      <a:lnTo>
                        <a:pt x="0" y="25"/>
                      </a:lnTo>
                      <a:lnTo>
                        <a:pt x="1" y="16"/>
                      </a:lnTo>
                      <a:lnTo>
                        <a:pt x="4" y="8"/>
                      </a:lnTo>
                      <a:lnTo>
                        <a:pt x="8" y="2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rgbClr val="FFFFFF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6169" name="Freeform 329"/>
                <p:cNvSpPr>
                  <a:spLocks/>
                </p:cNvSpPr>
                <p:nvPr/>
              </p:nvSpPr>
              <p:spPr bwMode="auto">
                <a:xfrm>
                  <a:off x="3803" y="1238"/>
                  <a:ext cx="14" cy="53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6" y="11"/>
                    </a:cxn>
                    <a:cxn ang="0">
                      <a:pos x="24" y="19"/>
                    </a:cxn>
                    <a:cxn ang="0">
                      <a:pos x="26" y="27"/>
                    </a:cxn>
                    <a:cxn ang="0">
                      <a:pos x="27" y="39"/>
                    </a:cxn>
                    <a:cxn ang="0">
                      <a:pos x="29" y="55"/>
                    </a:cxn>
                    <a:cxn ang="0">
                      <a:pos x="26" y="72"/>
                    </a:cxn>
                    <a:cxn ang="0">
                      <a:pos x="20" y="90"/>
                    </a:cxn>
                    <a:cxn ang="0">
                      <a:pos x="7" y="106"/>
                    </a:cxn>
                    <a:cxn ang="0">
                      <a:pos x="16" y="87"/>
                    </a:cxn>
                    <a:cxn ang="0">
                      <a:pos x="20" y="78"/>
                    </a:cxn>
                    <a:cxn ang="0">
                      <a:pos x="23" y="69"/>
                    </a:cxn>
                    <a:cxn ang="0">
                      <a:pos x="22" y="55"/>
                    </a:cxn>
                    <a:cxn ang="0">
                      <a:pos x="17" y="35"/>
                    </a:cxn>
                    <a:cxn ang="0">
                      <a:pos x="9" y="17"/>
                    </a:cxn>
                    <a:cxn ang="0">
                      <a:pos x="3" y="4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9" h="106">
                      <a:moveTo>
                        <a:pt x="0" y="0"/>
                      </a:moveTo>
                      <a:lnTo>
                        <a:pt x="16" y="11"/>
                      </a:lnTo>
                      <a:lnTo>
                        <a:pt x="24" y="19"/>
                      </a:lnTo>
                      <a:lnTo>
                        <a:pt x="26" y="27"/>
                      </a:lnTo>
                      <a:lnTo>
                        <a:pt x="27" y="39"/>
                      </a:lnTo>
                      <a:lnTo>
                        <a:pt x="29" y="55"/>
                      </a:lnTo>
                      <a:lnTo>
                        <a:pt x="26" y="72"/>
                      </a:lnTo>
                      <a:lnTo>
                        <a:pt x="20" y="90"/>
                      </a:lnTo>
                      <a:lnTo>
                        <a:pt x="7" y="106"/>
                      </a:lnTo>
                      <a:lnTo>
                        <a:pt x="16" y="87"/>
                      </a:lnTo>
                      <a:lnTo>
                        <a:pt x="20" y="78"/>
                      </a:lnTo>
                      <a:lnTo>
                        <a:pt x="23" y="69"/>
                      </a:lnTo>
                      <a:lnTo>
                        <a:pt x="22" y="55"/>
                      </a:lnTo>
                      <a:lnTo>
                        <a:pt x="17" y="35"/>
                      </a:lnTo>
                      <a:lnTo>
                        <a:pt x="9" y="17"/>
                      </a:lnTo>
                      <a:lnTo>
                        <a:pt x="3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6170" name="Freeform 330"/>
                <p:cNvSpPr>
                  <a:spLocks/>
                </p:cNvSpPr>
                <p:nvPr/>
              </p:nvSpPr>
              <p:spPr bwMode="auto">
                <a:xfrm>
                  <a:off x="3787" y="1256"/>
                  <a:ext cx="11" cy="36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2" y="8"/>
                    </a:cxn>
                    <a:cxn ang="0">
                      <a:pos x="18" y="14"/>
                    </a:cxn>
                    <a:cxn ang="0">
                      <a:pos x="19" y="20"/>
                    </a:cxn>
                    <a:cxn ang="0">
                      <a:pos x="20" y="28"/>
                    </a:cxn>
                    <a:cxn ang="0">
                      <a:pos x="22" y="39"/>
                    </a:cxn>
                    <a:cxn ang="0">
                      <a:pos x="20" y="51"/>
                    </a:cxn>
                    <a:cxn ang="0">
                      <a:pos x="15" y="62"/>
                    </a:cxn>
                    <a:cxn ang="0">
                      <a:pos x="4" y="74"/>
                    </a:cxn>
                    <a:cxn ang="0">
                      <a:pos x="11" y="61"/>
                    </a:cxn>
                    <a:cxn ang="0">
                      <a:pos x="16" y="54"/>
                    </a:cxn>
                    <a:cxn ang="0">
                      <a:pos x="17" y="50"/>
                    </a:cxn>
                    <a:cxn ang="0">
                      <a:pos x="16" y="39"/>
                    </a:cxn>
                    <a:cxn ang="0">
                      <a:pos x="12" y="26"/>
                    </a:cxn>
                    <a:cxn ang="0">
                      <a:pos x="7" y="13"/>
                    </a:cxn>
                    <a:cxn ang="0">
                      <a:pos x="2" y="4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2" h="74">
                      <a:moveTo>
                        <a:pt x="0" y="0"/>
                      </a:moveTo>
                      <a:lnTo>
                        <a:pt x="12" y="8"/>
                      </a:lnTo>
                      <a:lnTo>
                        <a:pt x="18" y="14"/>
                      </a:lnTo>
                      <a:lnTo>
                        <a:pt x="19" y="20"/>
                      </a:lnTo>
                      <a:lnTo>
                        <a:pt x="20" y="28"/>
                      </a:lnTo>
                      <a:lnTo>
                        <a:pt x="22" y="39"/>
                      </a:lnTo>
                      <a:lnTo>
                        <a:pt x="20" y="51"/>
                      </a:lnTo>
                      <a:lnTo>
                        <a:pt x="15" y="62"/>
                      </a:lnTo>
                      <a:lnTo>
                        <a:pt x="4" y="74"/>
                      </a:lnTo>
                      <a:lnTo>
                        <a:pt x="11" y="61"/>
                      </a:lnTo>
                      <a:lnTo>
                        <a:pt x="16" y="54"/>
                      </a:lnTo>
                      <a:lnTo>
                        <a:pt x="17" y="50"/>
                      </a:lnTo>
                      <a:lnTo>
                        <a:pt x="16" y="39"/>
                      </a:lnTo>
                      <a:lnTo>
                        <a:pt x="12" y="26"/>
                      </a:lnTo>
                      <a:lnTo>
                        <a:pt x="7" y="13"/>
                      </a:lnTo>
                      <a:lnTo>
                        <a:pt x="2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6171" name="Freeform 331"/>
                <p:cNvSpPr>
                  <a:spLocks/>
                </p:cNvSpPr>
                <p:nvPr/>
              </p:nvSpPr>
              <p:spPr bwMode="auto">
                <a:xfrm>
                  <a:off x="3724" y="1220"/>
                  <a:ext cx="13" cy="11"/>
                </a:xfrm>
                <a:custGeom>
                  <a:avLst/>
                  <a:gdLst/>
                  <a:ahLst/>
                  <a:cxnLst>
                    <a:cxn ang="0">
                      <a:pos x="5" y="0"/>
                    </a:cxn>
                    <a:cxn ang="0">
                      <a:pos x="26" y="10"/>
                    </a:cxn>
                    <a:cxn ang="0">
                      <a:pos x="0" y="22"/>
                    </a:cxn>
                    <a:cxn ang="0">
                      <a:pos x="5" y="16"/>
                    </a:cxn>
                    <a:cxn ang="0">
                      <a:pos x="3" y="11"/>
                    </a:cxn>
                    <a:cxn ang="0">
                      <a:pos x="3" y="6"/>
                    </a:cxn>
                    <a:cxn ang="0">
                      <a:pos x="5" y="2"/>
                    </a:cxn>
                    <a:cxn ang="0">
                      <a:pos x="5" y="0"/>
                    </a:cxn>
                  </a:cxnLst>
                  <a:rect l="0" t="0" r="r" b="b"/>
                  <a:pathLst>
                    <a:path w="26" h="22">
                      <a:moveTo>
                        <a:pt x="5" y="0"/>
                      </a:moveTo>
                      <a:lnTo>
                        <a:pt x="26" y="10"/>
                      </a:lnTo>
                      <a:lnTo>
                        <a:pt x="0" y="22"/>
                      </a:lnTo>
                      <a:lnTo>
                        <a:pt x="5" y="16"/>
                      </a:lnTo>
                      <a:lnTo>
                        <a:pt x="3" y="11"/>
                      </a:lnTo>
                      <a:lnTo>
                        <a:pt x="3" y="6"/>
                      </a:lnTo>
                      <a:lnTo>
                        <a:pt x="5" y="2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rgbClr val="FFFFFF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6172" name="Freeform 332"/>
                <p:cNvSpPr>
                  <a:spLocks/>
                </p:cNvSpPr>
                <p:nvPr/>
              </p:nvSpPr>
              <p:spPr bwMode="auto">
                <a:xfrm>
                  <a:off x="3731" y="1176"/>
                  <a:ext cx="29" cy="25"/>
                </a:xfrm>
                <a:custGeom>
                  <a:avLst/>
                  <a:gdLst/>
                  <a:ahLst/>
                  <a:cxnLst>
                    <a:cxn ang="0">
                      <a:pos x="0" y="4"/>
                    </a:cxn>
                    <a:cxn ang="0">
                      <a:pos x="8" y="6"/>
                    </a:cxn>
                    <a:cxn ang="0">
                      <a:pos x="17" y="6"/>
                    </a:cxn>
                    <a:cxn ang="0">
                      <a:pos x="26" y="6"/>
                    </a:cxn>
                    <a:cxn ang="0">
                      <a:pos x="36" y="5"/>
                    </a:cxn>
                    <a:cxn ang="0">
                      <a:pos x="44" y="4"/>
                    </a:cxn>
                    <a:cxn ang="0">
                      <a:pos x="51" y="2"/>
                    </a:cxn>
                    <a:cxn ang="0">
                      <a:pos x="55" y="0"/>
                    </a:cxn>
                    <a:cxn ang="0">
                      <a:pos x="56" y="0"/>
                    </a:cxn>
                    <a:cxn ang="0">
                      <a:pos x="56" y="50"/>
                    </a:cxn>
                    <a:cxn ang="0">
                      <a:pos x="45" y="45"/>
                    </a:cxn>
                    <a:cxn ang="0">
                      <a:pos x="46" y="12"/>
                    </a:cxn>
                    <a:cxn ang="0">
                      <a:pos x="39" y="13"/>
                    </a:cxn>
                    <a:cxn ang="0">
                      <a:pos x="31" y="12"/>
                    </a:cxn>
                    <a:cxn ang="0">
                      <a:pos x="23" y="11"/>
                    </a:cxn>
                    <a:cxn ang="0">
                      <a:pos x="16" y="10"/>
                    </a:cxn>
                    <a:cxn ang="0">
                      <a:pos x="9" y="7"/>
                    </a:cxn>
                    <a:cxn ang="0">
                      <a:pos x="5" y="6"/>
                    </a:cxn>
                    <a:cxn ang="0">
                      <a:pos x="1" y="4"/>
                    </a:cxn>
                    <a:cxn ang="0">
                      <a:pos x="0" y="4"/>
                    </a:cxn>
                  </a:cxnLst>
                  <a:rect l="0" t="0" r="r" b="b"/>
                  <a:pathLst>
                    <a:path w="56" h="50">
                      <a:moveTo>
                        <a:pt x="0" y="4"/>
                      </a:moveTo>
                      <a:lnTo>
                        <a:pt x="8" y="6"/>
                      </a:lnTo>
                      <a:lnTo>
                        <a:pt x="17" y="6"/>
                      </a:lnTo>
                      <a:lnTo>
                        <a:pt x="26" y="6"/>
                      </a:lnTo>
                      <a:lnTo>
                        <a:pt x="36" y="5"/>
                      </a:lnTo>
                      <a:lnTo>
                        <a:pt x="44" y="4"/>
                      </a:lnTo>
                      <a:lnTo>
                        <a:pt x="51" y="2"/>
                      </a:lnTo>
                      <a:lnTo>
                        <a:pt x="55" y="0"/>
                      </a:lnTo>
                      <a:lnTo>
                        <a:pt x="56" y="0"/>
                      </a:lnTo>
                      <a:lnTo>
                        <a:pt x="56" y="50"/>
                      </a:lnTo>
                      <a:lnTo>
                        <a:pt x="45" y="45"/>
                      </a:lnTo>
                      <a:lnTo>
                        <a:pt x="46" y="12"/>
                      </a:lnTo>
                      <a:lnTo>
                        <a:pt x="39" y="13"/>
                      </a:lnTo>
                      <a:lnTo>
                        <a:pt x="31" y="12"/>
                      </a:lnTo>
                      <a:lnTo>
                        <a:pt x="23" y="11"/>
                      </a:lnTo>
                      <a:lnTo>
                        <a:pt x="16" y="10"/>
                      </a:lnTo>
                      <a:lnTo>
                        <a:pt x="9" y="7"/>
                      </a:lnTo>
                      <a:lnTo>
                        <a:pt x="5" y="6"/>
                      </a:lnTo>
                      <a:lnTo>
                        <a:pt x="1" y="4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rgbClr val="FFFFFF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6173" name="Freeform 333"/>
                <p:cNvSpPr>
                  <a:spLocks/>
                </p:cNvSpPr>
                <p:nvPr/>
              </p:nvSpPr>
              <p:spPr bwMode="auto">
                <a:xfrm>
                  <a:off x="4053" y="1448"/>
                  <a:ext cx="28" cy="47"/>
                </a:xfrm>
                <a:custGeom>
                  <a:avLst/>
                  <a:gdLst/>
                  <a:ahLst/>
                  <a:cxnLst>
                    <a:cxn ang="0">
                      <a:pos x="57" y="0"/>
                    </a:cxn>
                    <a:cxn ang="0">
                      <a:pos x="56" y="9"/>
                    </a:cxn>
                    <a:cxn ang="0">
                      <a:pos x="55" y="17"/>
                    </a:cxn>
                    <a:cxn ang="0">
                      <a:pos x="51" y="25"/>
                    </a:cxn>
                    <a:cxn ang="0">
                      <a:pos x="48" y="32"/>
                    </a:cxn>
                    <a:cxn ang="0">
                      <a:pos x="42" y="39"/>
                    </a:cxn>
                    <a:cxn ang="0">
                      <a:pos x="36" y="45"/>
                    </a:cxn>
                    <a:cxn ang="0">
                      <a:pos x="29" y="49"/>
                    </a:cxn>
                    <a:cxn ang="0">
                      <a:pos x="21" y="53"/>
                    </a:cxn>
                    <a:cxn ang="0">
                      <a:pos x="8" y="62"/>
                    </a:cxn>
                    <a:cxn ang="0">
                      <a:pos x="3" y="71"/>
                    </a:cxn>
                    <a:cxn ang="0">
                      <a:pos x="3" y="83"/>
                    </a:cxn>
                    <a:cxn ang="0">
                      <a:pos x="5" y="93"/>
                    </a:cxn>
                    <a:cxn ang="0">
                      <a:pos x="0" y="79"/>
                    </a:cxn>
                    <a:cxn ang="0">
                      <a:pos x="0" y="63"/>
                    </a:cxn>
                    <a:cxn ang="0">
                      <a:pos x="6" y="51"/>
                    </a:cxn>
                    <a:cxn ang="0">
                      <a:pos x="19" y="45"/>
                    </a:cxn>
                    <a:cxn ang="0">
                      <a:pos x="28" y="43"/>
                    </a:cxn>
                    <a:cxn ang="0">
                      <a:pos x="36" y="38"/>
                    </a:cxn>
                    <a:cxn ang="0">
                      <a:pos x="43" y="31"/>
                    </a:cxn>
                    <a:cxn ang="0">
                      <a:pos x="49" y="22"/>
                    </a:cxn>
                    <a:cxn ang="0">
                      <a:pos x="52" y="14"/>
                    </a:cxn>
                    <a:cxn ang="0">
                      <a:pos x="55" y="7"/>
                    </a:cxn>
                    <a:cxn ang="0">
                      <a:pos x="57" y="2"/>
                    </a:cxn>
                    <a:cxn ang="0">
                      <a:pos x="57" y="0"/>
                    </a:cxn>
                  </a:cxnLst>
                  <a:rect l="0" t="0" r="r" b="b"/>
                  <a:pathLst>
                    <a:path w="57" h="93">
                      <a:moveTo>
                        <a:pt x="57" y="0"/>
                      </a:moveTo>
                      <a:lnTo>
                        <a:pt x="56" y="9"/>
                      </a:lnTo>
                      <a:lnTo>
                        <a:pt x="55" y="17"/>
                      </a:lnTo>
                      <a:lnTo>
                        <a:pt x="51" y="25"/>
                      </a:lnTo>
                      <a:lnTo>
                        <a:pt x="48" y="32"/>
                      </a:lnTo>
                      <a:lnTo>
                        <a:pt x="42" y="39"/>
                      </a:lnTo>
                      <a:lnTo>
                        <a:pt x="36" y="45"/>
                      </a:lnTo>
                      <a:lnTo>
                        <a:pt x="29" y="49"/>
                      </a:lnTo>
                      <a:lnTo>
                        <a:pt x="21" y="53"/>
                      </a:lnTo>
                      <a:lnTo>
                        <a:pt x="8" y="62"/>
                      </a:lnTo>
                      <a:lnTo>
                        <a:pt x="3" y="71"/>
                      </a:lnTo>
                      <a:lnTo>
                        <a:pt x="3" y="83"/>
                      </a:lnTo>
                      <a:lnTo>
                        <a:pt x="5" y="93"/>
                      </a:lnTo>
                      <a:lnTo>
                        <a:pt x="0" y="79"/>
                      </a:lnTo>
                      <a:lnTo>
                        <a:pt x="0" y="63"/>
                      </a:lnTo>
                      <a:lnTo>
                        <a:pt x="6" y="51"/>
                      </a:lnTo>
                      <a:lnTo>
                        <a:pt x="19" y="45"/>
                      </a:lnTo>
                      <a:lnTo>
                        <a:pt x="28" y="43"/>
                      </a:lnTo>
                      <a:lnTo>
                        <a:pt x="36" y="38"/>
                      </a:lnTo>
                      <a:lnTo>
                        <a:pt x="43" y="31"/>
                      </a:lnTo>
                      <a:lnTo>
                        <a:pt x="49" y="22"/>
                      </a:lnTo>
                      <a:lnTo>
                        <a:pt x="52" y="14"/>
                      </a:lnTo>
                      <a:lnTo>
                        <a:pt x="55" y="7"/>
                      </a:lnTo>
                      <a:lnTo>
                        <a:pt x="57" y="2"/>
                      </a:lnTo>
                      <a:lnTo>
                        <a:pt x="57" y="0"/>
                      </a:lnTo>
                      <a:close/>
                    </a:path>
                  </a:pathLst>
                </a:custGeom>
                <a:solidFill>
                  <a:srgbClr val="FFFFFF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6174" name="Freeform 334"/>
                <p:cNvSpPr>
                  <a:spLocks/>
                </p:cNvSpPr>
                <p:nvPr/>
              </p:nvSpPr>
              <p:spPr bwMode="auto">
                <a:xfrm>
                  <a:off x="4045" y="1454"/>
                  <a:ext cx="17" cy="29"/>
                </a:xfrm>
                <a:custGeom>
                  <a:avLst/>
                  <a:gdLst/>
                  <a:ahLst/>
                  <a:cxnLst>
                    <a:cxn ang="0">
                      <a:pos x="34" y="0"/>
                    </a:cxn>
                    <a:cxn ang="0">
                      <a:pos x="33" y="11"/>
                    </a:cxn>
                    <a:cxn ang="0">
                      <a:pos x="28" y="20"/>
                    </a:cxn>
                    <a:cxn ang="0">
                      <a:pos x="21" y="27"/>
                    </a:cxn>
                    <a:cxn ang="0">
                      <a:pos x="12" y="33"/>
                    </a:cxn>
                    <a:cxn ang="0">
                      <a:pos x="5" y="37"/>
                    </a:cxn>
                    <a:cxn ang="0">
                      <a:pos x="2" y="44"/>
                    </a:cxn>
                    <a:cxn ang="0">
                      <a:pos x="2" y="51"/>
                    </a:cxn>
                    <a:cxn ang="0">
                      <a:pos x="3" y="58"/>
                    </a:cxn>
                    <a:cxn ang="0">
                      <a:pos x="0" y="49"/>
                    </a:cxn>
                    <a:cxn ang="0">
                      <a:pos x="0" y="40"/>
                    </a:cxn>
                    <a:cxn ang="0">
                      <a:pos x="4" y="32"/>
                    </a:cxn>
                    <a:cxn ang="0">
                      <a:pos x="11" y="28"/>
                    </a:cxn>
                    <a:cxn ang="0">
                      <a:pos x="21" y="23"/>
                    </a:cxn>
                    <a:cxn ang="0">
                      <a:pos x="29" y="14"/>
                    </a:cxn>
                    <a:cxn ang="0">
                      <a:pos x="33" y="5"/>
                    </a:cxn>
                    <a:cxn ang="0">
                      <a:pos x="34" y="0"/>
                    </a:cxn>
                  </a:cxnLst>
                  <a:rect l="0" t="0" r="r" b="b"/>
                  <a:pathLst>
                    <a:path w="34" h="58">
                      <a:moveTo>
                        <a:pt x="34" y="0"/>
                      </a:moveTo>
                      <a:lnTo>
                        <a:pt x="33" y="11"/>
                      </a:lnTo>
                      <a:lnTo>
                        <a:pt x="28" y="20"/>
                      </a:lnTo>
                      <a:lnTo>
                        <a:pt x="21" y="27"/>
                      </a:lnTo>
                      <a:lnTo>
                        <a:pt x="12" y="33"/>
                      </a:lnTo>
                      <a:lnTo>
                        <a:pt x="5" y="37"/>
                      </a:lnTo>
                      <a:lnTo>
                        <a:pt x="2" y="44"/>
                      </a:lnTo>
                      <a:lnTo>
                        <a:pt x="2" y="51"/>
                      </a:lnTo>
                      <a:lnTo>
                        <a:pt x="3" y="58"/>
                      </a:lnTo>
                      <a:lnTo>
                        <a:pt x="0" y="49"/>
                      </a:lnTo>
                      <a:lnTo>
                        <a:pt x="0" y="40"/>
                      </a:lnTo>
                      <a:lnTo>
                        <a:pt x="4" y="32"/>
                      </a:lnTo>
                      <a:lnTo>
                        <a:pt x="11" y="28"/>
                      </a:lnTo>
                      <a:lnTo>
                        <a:pt x="21" y="23"/>
                      </a:lnTo>
                      <a:lnTo>
                        <a:pt x="29" y="14"/>
                      </a:lnTo>
                      <a:lnTo>
                        <a:pt x="33" y="5"/>
                      </a:lnTo>
                      <a:lnTo>
                        <a:pt x="34" y="0"/>
                      </a:lnTo>
                      <a:close/>
                    </a:path>
                  </a:pathLst>
                </a:custGeom>
                <a:solidFill>
                  <a:srgbClr val="FFFFFF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6175" name="Freeform 335"/>
                <p:cNvSpPr>
                  <a:spLocks/>
                </p:cNvSpPr>
                <p:nvPr/>
              </p:nvSpPr>
              <p:spPr bwMode="auto">
                <a:xfrm>
                  <a:off x="4065" y="1431"/>
                  <a:ext cx="32" cy="51"/>
                </a:xfrm>
                <a:custGeom>
                  <a:avLst/>
                  <a:gdLst/>
                  <a:ahLst/>
                  <a:cxnLst>
                    <a:cxn ang="0">
                      <a:pos x="0" y="104"/>
                    </a:cxn>
                    <a:cxn ang="0">
                      <a:pos x="15" y="97"/>
                    </a:cxn>
                    <a:cxn ang="0">
                      <a:pos x="27" y="87"/>
                    </a:cxn>
                    <a:cxn ang="0">
                      <a:pos x="39" y="74"/>
                    </a:cxn>
                    <a:cxn ang="0">
                      <a:pos x="49" y="59"/>
                    </a:cxn>
                    <a:cxn ang="0">
                      <a:pos x="56" y="44"/>
                    </a:cxn>
                    <a:cxn ang="0">
                      <a:pos x="62" y="29"/>
                    </a:cxn>
                    <a:cxn ang="0">
                      <a:pos x="64" y="14"/>
                    </a:cxn>
                    <a:cxn ang="0">
                      <a:pos x="63" y="0"/>
                    </a:cxn>
                    <a:cxn ang="0">
                      <a:pos x="58" y="27"/>
                    </a:cxn>
                    <a:cxn ang="0">
                      <a:pos x="50" y="49"/>
                    </a:cxn>
                    <a:cxn ang="0">
                      <a:pos x="40" y="67"/>
                    </a:cxn>
                    <a:cxn ang="0">
                      <a:pos x="28" y="81"/>
                    </a:cxn>
                    <a:cxn ang="0">
                      <a:pos x="18" y="91"/>
                    </a:cxn>
                    <a:cxn ang="0">
                      <a:pos x="9" y="98"/>
                    </a:cxn>
                    <a:cxn ang="0">
                      <a:pos x="2" y="103"/>
                    </a:cxn>
                    <a:cxn ang="0">
                      <a:pos x="0" y="104"/>
                    </a:cxn>
                  </a:cxnLst>
                  <a:rect l="0" t="0" r="r" b="b"/>
                  <a:pathLst>
                    <a:path w="64" h="104">
                      <a:moveTo>
                        <a:pt x="0" y="104"/>
                      </a:moveTo>
                      <a:lnTo>
                        <a:pt x="15" y="97"/>
                      </a:lnTo>
                      <a:lnTo>
                        <a:pt x="27" y="87"/>
                      </a:lnTo>
                      <a:lnTo>
                        <a:pt x="39" y="74"/>
                      </a:lnTo>
                      <a:lnTo>
                        <a:pt x="49" y="59"/>
                      </a:lnTo>
                      <a:lnTo>
                        <a:pt x="56" y="44"/>
                      </a:lnTo>
                      <a:lnTo>
                        <a:pt x="62" y="29"/>
                      </a:lnTo>
                      <a:lnTo>
                        <a:pt x="64" y="14"/>
                      </a:lnTo>
                      <a:lnTo>
                        <a:pt x="63" y="0"/>
                      </a:lnTo>
                      <a:lnTo>
                        <a:pt x="58" y="27"/>
                      </a:lnTo>
                      <a:lnTo>
                        <a:pt x="50" y="49"/>
                      </a:lnTo>
                      <a:lnTo>
                        <a:pt x="40" y="67"/>
                      </a:lnTo>
                      <a:lnTo>
                        <a:pt x="28" y="81"/>
                      </a:lnTo>
                      <a:lnTo>
                        <a:pt x="18" y="91"/>
                      </a:lnTo>
                      <a:lnTo>
                        <a:pt x="9" y="98"/>
                      </a:lnTo>
                      <a:lnTo>
                        <a:pt x="2" y="103"/>
                      </a:lnTo>
                      <a:lnTo>
                        <a:pt x="0" y="104"/>
                      </a:lnTo>
                      <a:close/>
                    </a:path>
                  </a:pathLst>
                </a:custGeom>
                <a:solidFill>
                  <a:srgbClr val="FFFFFF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6176" name="Freeform 336"/>
                <p:cNvSpPr>
                  <a:spLocks/>
                </p:cNvSpPr>
                <p:nvPr/>
              </p:nvSpPr>
              <p:spPr bwMode="auto">
                <a:xfrm>
                  <a:off x="4073" y="1494"/>
                  <a:ext cx="171" cy="117"/>
                </a:xfrm>
                <a:custGeom>
                  <a:avLst/>
                  <a:gdLst/>
                  <a:ahLst/>
                  <a:cxnLst>
                    <a:cxn ang="0">
                      <a:pos x="135" y="26"/>
                    </a:cxn>
                    <a:cxn ang="0">
                      <a:pos x="153" y="46"/>
                    </a:cxn>
                    <a:cxn ang="0">
                      <a:pos x="144" y="56"/>
                    </a:cxn>
                    <a:cxn ang="0">
                      <a:pos x="159" y="82"/>
                    </a:cxn>
                    <a:cxn ang="0">
                      <a:pos x="178" y="109"/>
                    </a:cxn>
                    <a:cxn ang="0">
                      <a:pos x="196" y="130"/>
                    </a:cxn>
                    <a:cxn ang="0">
                      <a:pos x="204" y="139"/>
                    </a:cxn>
                    <a:cxn ang="0">
                      <a:pos x="204" y="123"/>
                    </a:cxn>
                    <a:cxn ang="0">
                      <a:pos x="217" y="133"/>
                    </a:cxn>
                    <a:cxn ang="0">
                      <a:pos x="227" y="139"/>
                    </a:cxn>
                    <a:cxn ang="0">
                      <a:pos x="232" y="143"/>
                    </a:cxn>
                    <a:cxn ang="0">
                      <a:pos x="230" y="125"/>
                    </a:cxn>
                    <a:cxn ang="0">
                      <a:pos x="255" y="153"/>
                    </a:cxn>
                    <a:cxn ang="0">
                      <a:pos x="293" y="183"/>
                    </a:cxn>
                    <a:cxn ang="0">
                      <a:pos x="327" y="206"/>
                    </a:cxn>
                    <a:cxn ang="0">
                      <a:pos x="342" y="215"/>
                    </a:cxn>
                    <a:cxn ang="0">
                      <a:pos x="314" y="212"/>
                    </a:cxn>
                    <a:cxn ang="0">
                      <a:pos x="292" y="205"/>
                    </a:cxn>
                    <a:cxn ang="0">
                      <a:pos x="278" y="199"/>
                    </a:cxn>
                    <a:cxn ang="0">
                      <a:pos x="273" y="196"/>
                    </a:cxn>
                    <a:cxn ang="0">
                      <a:pos x="293" y="227"/>
                    </a:cxn>
                    <a:cxn ang="0">
                      <a:pos x="275" y="220"/>
                    </a:cxn>
                    <a:cxn ang="0">
                      <a:pos x="262" y="213"/>
                    </a:cxn>
                    <a:cxn ang="0">
                      <a:pos x="254" y="209"/>
                    </a:cxn>
                    <a:cxn ang="0">
                      <a:pos x="260" y="226"/>
                    </a:cxn>
                    <a:cxn ang="0">
                      <a:pos x="239" y="235"/>
                    </a:cxn>
                    <a:cxn ang="0">
                      <a:pos x="217" y="229"/>
                    </a:cxn>
                    <a:cxn ang="0">
                      <a:pos x="197" y="220"/>
                    </a:cxn>
                    <a:cxn ang="0">
                      <a:pos x="183" y="212"/>
                    </a:cxn>
                    <a:cxn ang="0">
                      <a:pos x="177" y="208"/>
                    </a:cxn>
                    <a:cxn ang="0">
                      <a:pos x="174" y="222"/>
                    </a:cxn>
                    <a:cxn ang="0">
                      <a:pos x="158" y="209"/>
                    </a:cxn>
                    <a:cxn ang="0">
                      <a:pos x="143" y="192"/>
                    </a:cxn>
                    <a:cxn ang="0">
                      <a:pos x="135" y="181"/>
                    </a:cxn>
                    <a:cxn ang="0">
                      <a:pos x="123" y="175"/>
                    </a:cxn>
                    <a:cxn ang="0">
                      <a:pos x="106" y="166"/>
                    </a:cxn>
                    <a:cxn ang="0">
                      <a:pos x="94" y="155"/>
                    </a:cxn>
                    <a:cxn ang="0">
                      <a:pos x="89" y="147"/>
                    </a:cxn>
                    <a:cxn ang="0">
                      <a:pos x="80" y="155"/>
                    </a:cxn>
                    <a:cxn ang="0">
                      <a:pos x="24" y="129"/>
                    </a:cxn>
                    <a:cxn ang="0">
                      <a:pos x="1" y="75"/>
                    </a:cxn>
                    <a:cxn ang="0">
                      <a:pos x="1" y="44"/>
                    </a:cxn>
                    <a:cxn ang="0">
                      <a:pos x="15" y="19"/>
                    </a:cxn>
                    <a:cxn ang="0">
                      <a:pos x="38" y="42"/>
                    </a:cxn>
                    <a:cxn ang="0">
                      <a:pos x="46" y="17"/>
                    </a:cxn>
                    <a:cxn ang="0">
                      <a:pos x="68" y="30"/>
                    </a:cxn>
                    <a:cxn ang="0">
                      <a:pos x="103" y="33"/>
                    </a:cxn>
                  </a:cxnLst>
                  <a:rect l="0" t="0" r="r" b="b"/>
                  <a:pathLst>
                    <a:path w="342" h="235">
                      <a:moveTo>
                        <a:pt x="128" y="10"/>
                      </a:moveTo>
                      <a:lnTo>
                        <a:pt x="135" y="26"/>
                      </a:lnTo>
                      <a:lnTo>
                        <a:pt x="144" y="38"/>
                      </a:lnTo>
                      <a:lnTo>
                        <a:pt x="153" y="46"/>
                      </a:lnTo>
                      <a:lnTo>
                        <a:pt x="156" y="49"/>
                      </a:lnTo>
                      <a:lnTo>
                        <a:pt x="144" y="56"/>
                      </a:lnTo>
                      <a:lnTo>
                        <a:pt x="150" y="69"/>
                      </a:lnTo>
                      <a:lnTo>
                        <a:pt x="159" y="82"/>
                      </a:lnTo>
                      <a:lnTo>
                        <a:pt x="168" y="95"/>
                      </a:lnTo>
                      <a:lnTo>
                        <a:pt x="178" y="109"/>
                      </a:lnTo>
                      <a:lnTo>
                        <a:pt x="188" y="121"/>
                      </a:lnTo>
                      <a:lnTo>
                        <a:pt x="196" y="130"/>
                      </a:lnTo>
                      <a:lnTo>
                        <a:pt x="201" y="137"/>
                      </a:lnTo>
                      <a:lnTo>
                        <a:pt x="204" y="139"/>
                      </a:lnTo>
                      <a:lnTo>
                        <a:pt x="197" y="116"/>
                      </a:lnTo>
                      <a:lnTo>
                        <a:pt x="204" y="123"/>
                      </a:lnTo>
                      <a:lnTo>
                        <a:pt x="211" y="129"/>
                      </a:lnTo>
                      <a:lnTo>
                        <a:pt x="217" y="133"/>
                      </a:lnTo>
                      <a:lnTo>
                        <a:pt x="222" y="137"/>
                      </a:lnTo>
                      <a:lnTo>
                        <a:pt x="227" y="139"/>
                      </a:lnTo>
                      <a:lnTo>
                        <a:pt x="230" y="142"/>
                      </a:lnTo>
                      <a:lnTo>
                        <a:pt x="232" y="143"/>
                      </a:lnTo>
                      <a:lnTo>
                        <a:pt x="234" y="143"/>
                      </a:lnTo>
                      <a:lnTo>
                        <a:pt x="230" y="125"/>
                      </a:lnTo>
                      <a:lnTo>
                        <a:pt x="241" y="139"/>
                      </a:lnTo>
                      <a:lnTo>
                        <a:pt x="255" y="153"/>
                      </a:lnTo>
                      <a:lnTo>
                        <a:pt x="274" y="168"/>
                      </a:lnTo>
                      <a:lnTo>
                        <a:pt x="293" y="183"/>
                      </a:lnTo>
                      <a:lnTo>
                        <a:pt x="312" y="196"/>
                      </a:lnTo>
                      <a:lnTo>
                        <a:pt x="327" y="206"/>
                      </a:lnTo>
                      <a:lnTo>
                        <a:pt x="338" y="213"/>
                      </a:lnTo>
                      <a:lnTo>
                        <a:pt x="342" y="215"/>
                      </a:lnTo>
                      <a:lnTo>
                        <a:pt x="328" y="214"/>
                      </a:lnTo>
                      <a:lnTo>
                        <a:pt x="314" y="212"/>
                      </a:lnTo>
                      <a:lnTo>
                        <a:pt x="303" y="209"/>
                      </a:lnTo>
                      <a:lnTo>
                        <a:pt x="292" y="205"/>
                      </a:lnTo>
                      <a:lnTo>
                        <a:pt x="284" y="201"/>
                      </a:lnTo>
                      <a:lnTo>
                        <a:pt x="278" y="199"/>
                      </a:lnTo>
                      <a:lnTo>
                        <a:pt x="274" y="197"/>
                      </a:lnTo>
                      <a:lnTo>
                        <a:pt x="273" y="196"/>
                      </a:lnTo>
                      <a:lnTo>
                        <a:pt x="303" y="229"/>
                      </a:lnTo>
                      <a:lnTo>
                        <a:pt x="293" y="227"/>
                      </a:lnTo>
                      <a:lnTo>
                        <a:pt x="284" y="223"/>
                      </a:lnTo>
                      <a:lnTo>
                        <a:pt x="275" y="220"/>
                      </a:lnTo>
                      <a:lnTo>
                        <a:pt x="268" y="216"/>
                      </a:lnTo>
                      <a:lnTo>
                        <a:pt x="262" y="213"/>
                      </a:lnTo>
                      <a:lnTo>
                        <a:pt x="257" y="211"/>
                      </a:lnTo>
                      <a:lnTo>
                        <a:pt x="254" y="209"/>
                      </a:lnTo>
                      <a:lnTo>
                        <a:pt x="253" y="208"/>
                      </a:lnTo>
                      <a:lnTo>
                        <a:pt x="260" y="226"/>
                      </a:lnTo>
                      <a:lnTo>
                        <a:pt x="234" y="219"/>
                      </a:lnTo>
                      <a:lnTo>
                        <a:pt x="239" y="235"/>
                      </a:lnTo>
                      <a:lnTo>
                        <a:pt x="228" y="232"/>
                      </a:lnTo>
                      <a:lnTo>
                        <a:pt x="217" y="229"/>
                      </a:lnTo>
                      <a:lnTo>
                        <a:pt x="206" y="224"/>
                      </a:lnTo>
                      <a:lnTo>
                        <a:pt x="197" y="220"/>
                      </a:lnTo>
                      <a:lnTo>
                        <a:pt x="189" y="215"/>
                      </a:lnTo>
                      <a:lnTo>
                        <a:pt x="183" y="212"/>
                      </a:lnTo>
                      <a:lnTo>
                        <a:pt x="178" y="209"/>
                      </a:lnTo>
                      <a:lnTo>
                        <a:pt x="177" y="208"/>
                      </a:lnTo>
                      <a:lnTo>
                        <a:pt x="183" y="226"/>
                      </a:lnTo>
                      <a:lnTo>
                        <a:pt x="174" y="222"/>
                      </a:lnTo>
                      <a:lnTo>
                        <a:pt x="166" y="216"/>
                      </a:lnTo>
                      <a:lnTo>
                        <a:pt x="158" y="209"/>
                      </a:lnTo>
                      <a:lnTo>
                        <a:pt x="150" y="200"/>
                      </a:lnTo>
                      <a:lnTo>
                        <a:pt x="143" y="192"/>
                      </a:lnTo>
                      <a:lnTo>
                        <a:pt x="138" y="185"/>
                      </a:lnTo>
                      <a:lnTo>
                        <a:pt x="135" y="181"/>
                      </a:lnTo>
                      <a:lnTo>
                        <a:pt x="133" y="178"/>
                      </a:lnTo>
                      <a:lnTo>
                        <a:pt x="123" y="175"/>
                      </a:lnTo>
                      <a:lnTo>
                        <a:pt x="114" y="171"/>
                      </a:lnTo>
                      <a:lnTo>
                        <a:pt x="106" y="166"/>
                      </a:lnTo>
                      <a:lnTo>
                        <a:pt x="99" y="160"/>
                      </a:lnTo>
                      <a:lnTo>
                        <a:pt x="94" y="155"/>
                      </a:lnTo>
                      <a:lnTo>
                        <a:pt x="91" y="151"/>
                      </a:lnTo>
                      <a:lnTo>
                        <a:pt x="89" y="147"/>
                      </a:lnTo>
                      <a:lnTo>
                        <a:pt x="87" y="146"/>
                      </a:lnTo>
                      <a:lnTo>
                        <a:pt x="80" y="155"/>
                      </a:lnTo>
                      <a:lnTo>
                        <a:pt x="34" y="116"/>
                      </a:lnTo>
                      <a:lnTo>
                        <a:pt x="24" y="129"/>
                      </a:lnTo>
                      <a:lnTo>
                        <a:pt x="7" y="102"/>
                      </a:lnTo>
                      <a:lnTo>
                        <a:pt x="1" y="75"/>
                      </a:lnTo>
                      <a:lnTo>
                        <a:pt x="0" y="53"/>
                      </a:lnTo>
                      <a:lnTo>
                        <a:pt x="1" y="44"/>
                      </a:lnTo>
                      <a:lnTo>
                        <a:pt x="15" y="49"/>
                      </a:lnTo>
                      <a:lnTo>
                        <a:pt x="15" y="19"/>
                      </a:lnTo>
                      <a:lnTo>
                        <a:pt x="38" y="60"/>
                      </a:lnTo>
                      <a:lnTo>
                        <a:pt x="38" y="42"/>
                      </a:lnTo>
                      <a:lnTo>
                        <a:pt x="41" y="28"/>
                      </a:lnTo>
                      <a:lnTo>
                        <a:pt x="46" y="17"/>
                      </a:lnTo>
                      <a:lnTo>
                        <a:pt x="48" y="14"/>
                      </a:lnTo>
                      <a:lnTo>
                        <a:pt x="68" y="30"/>
                      </a:lnTo>
                      <a:lnTo>
                        <a:pt x="75" y="0"/>
                      </a:lnTo>
                      <a:lnTo>
                        <a:pt x="103" y="33"/>
                      </a:lnTo>
                      <a:lnTo>
                        <a:pt x="128" y="10"/>
                      </a:lnTo>
                      <a:close/>
                    </a:path>
                  </a:pathLst>
                </a:custGeom>
                <a:solidFill>
                  <a:srgbClr val="FFFFFF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6177" name="Freeform 337"/>
                <p:cNvSpPr>
                  <a:spLocks/>
                </p:cNvSpPr>
                <p:nvPr/>
              </p:nvSpPr>
              <p:spPr bwMode="auto">
                <a:xfrm>
                  <a:off x="3720" y="1417"/>
                  <a:ext cx="22" cy="44"/>
                </a:xfrm>
                <a:custGeom>
                  <a:avLst/>
                  <a:gdLst/>
                  <a:ahLst/>
                  <a:cxnLst>
                    <a:cxn ang="0">
                      <a:pos x="5" y="0"/>
                    </a:cxn>
                    <a:cxn ang="0">
                      <a:pos x="1" y="16"/>
                    </a:cxn>
                    <a:cxn ang="0">
                      <a:pos x="0" y="23"/>
                    </a:cxn>
                    <a:cxn ang="0">
                      <a:pos x="2" y="30"/>
                    </a:cxn>
                    <a:cxn ang="0">
                      <a:pos x="8" y="44"/>
                    </a:cxn>
                    <a:cxn ang="0">
                      <a:pos x="13" y="53"/>
                    </a:cxn>
                    <a:cxn ang="0">
                      <a:pos x="17" y="61"/>
                    </a:cxn>
                    <a:cxn ang="0">
                      <a:pos x="23" y="69"/>
                    </a:cxn>
                    <a:cxn ang="0">
                      <a:pos x="30" y="75"/>
                    </a:cxn>
                    <a:cxn ang="0">
                      <a:pos x="34" y="79"/>
                    </a:cxn>
                    <a:cxn ang="0">
                      <a:pos x="39" y="83"/>
                    </a:cxn>
                    <a:cxn ang="0">
                      <a:pos x="43" y="85"/>
                    </a:cxn>
                    <a:cxn ang="0">
                      <a:pos x="44" y="86"/>
                    </a:cxn>
                    <a:cxn ang="0">
                      <a:pos x="25" y="65"/>
                    </a:cxn>
                    <a:cxn ang="0">
                      <a:pos x="16" y="53"/>
                    </a:cxn>
                    <a:cxn ang="0">
                      <a:pos x="11" y="42"/>
                    </a:cxn>
                    <a:cxn ang="0">
                      <a:pos x="11" y="33"/>
                    </a:cxn>
                    <a:cxn ang="0">
                      <a:pos x="10" y="23"/>
                    </a:cxn>
                    <a:cxn ang="0">
                      <a:pos x="8" y="11"/>
                    </a:cxn>
                    <a:cxn ang="0">
                      <a:pos x="6" y="3"/>
                    </a:cxn>
                    <a:cxn ang="0">
                      <a:pos x="5" y="0"/>
                    </a:cxn>
                  </a:cxnLst>
                  <a:rect l="0" t="0" r="r" b="b"/>
                  <a:pathLst>
                    <a:path w="44" h="86">
                      <a:moveTo>
                        <a:pt x="5" y="0"/>
                      </a:moveTo>
                      <a:lnTo>
                        <a:pt x="1" y="16"/>
                      </a:lnTo>
                      <a:lnTo>
                        <a:pt x="0" y="23"/>
                      </a:lnTo>
                      <a:lnTo>
                        <a:pt x="2" y="30"/>
                      </a:lnTo>
                      <a:lnTo>
                        <a:pt x="8" y="44"/>
                      </a:lnTo>
                      <a:lnTo>
                        <a:pt x="13" y="53"/>
                      </a:lnTo>
                      <a:lnTo>
                        <a:pt x="17" y="61"/>
                      </a:lnTo>
                      <a:lnTo>
                        <a:pt x="23" y="69"/>
                      </a:lnTo>
                      <a:lnTo>
                        <a:pt x="30" y="75"/>
                      </a:lnTo>
                      <a:lnTo>
                        <a:pt x="34" y="79"/>
                      </a:lnTo>
                      <a:lnTo>
                        <a:pt x="39" y="83"/>
                      </a:lnTo>
                      <a:lnTo>
                        <a:pt x="43" y="85"/>
                      </a:lnTo>
                      <a:lnTo>
                        <a:pt x="44" y="86"/>
                      </a:lnTo>
                      <a:lnTo>
                        <a:pt x="25" y="65"/>
                      </a:lnTo>
                      <a:lnTo>
                        <a:pt x="16" y="53"/>
                      </a:lnTo>
                      <a:lnTo>
                        <a:pt x="11" y="42"/>
                      </a:lnTo>
                      <a:lnTo>
                        <a:pt x="11" y="33"/>
                      </a:lnTo>
                      <a:lnTo>
                        <a:pt x="10" y="23"/>
                      </a:lnTo>
                      <a:lnTo>
                        <a:pt x="8" y="11"/>
                      </a:lnTo>
                      <a:lnTo>
                        <a:pt x="6" y="3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rgbClr val="000000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6178" name="Freeform 338"/>
                <p:cNvSpPr>
                  <a:spLocks/>
                </p:cNvSpPr>
                <p:nvPr/>
              </p:nvSpPr>
              <p:spPr bwMode="auto">
                <a:xfrm>
                  <a:off x="3887" y="1592"/>
                  <a:ext cx="8" cy="38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7" y="16"/>
                    </a:cxn>
                    <a:cxn ang="0">
                      <a:pos x="12" y="36"/>
                    </a:cxn>
                    <a:cxn ang="0">
                      <a:pos x="15" y="55"/>
                    </a:cxn>
                    <a:cxn ang="0">
                      <a:pos x="16" y="62"/>
                    </a:cxn>
                    <a:cxn ang="0">
                      <a:pos x="8" y="76"/>
                    </a:cxn>
                    <a:cxn ang="0">
                      <a:pos x="8" y="45"/>
                    </a:cxn>
                    <a:cxn ang="0">
                      <a:pos x="4" y="20"/>
                    </a:cxn>
                    <a:cxn ang="0">
                      <a:pos x="1" y="5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6" h="76">
                      <a:moveTo>
                        <a:pt x="0" y="0"/>
                      </a:moveTo>
                      <a:lnTo>
                        <a:pt x="7" y="16"/>
                      </a:lnTo>
                      <a:lnTo>
                        <a:pt x="12" y="36"/>
                      </a:lnTo>
                      <a:lnTo>
                        <a:pt x="15" y="55"/>
                      </a:lnTo>
                      <a:lnTo>
                        <a:pt x="16" y="62"/>
                      </a:lnTo>
                      <a:lnTo>
                        <a:pt x="8" y="76"/>
                      </a:lnTo>
                      <a:lnTo>
                        <a:pt x="8" y="45"/>
                      </a:lnTo>
                      <a:lnTo>
                        <a:pt x="4" y="20"/>
                      </a:lnTo>
                      <a:lnTo>
                        <a:pt x="1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6179" name="Freeform 339"/>
                <p:cNvSpPr>
                  <a:spLocks/>
                </p:cNvSpPr>
                <p:nvPr/>
              </p:nvSpPr>
              <p:spPr bwMode="auto">
                <a:xfrm>
                  <a:off x="3900" y="1577"/>
                  <a:ext cx="8" cy="3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26"/>
                    </a:cxn>
                    <a:cxn ang="0">
                      <a:pos x="16" y="56"/>
                    </a:cxn>
                    <a:cxn ang="0">
                      <a:pos x="8" y="60"/>
                    </a:cxn>
                    <a:cxn ang="0">
                      <a:pos x="8" y="27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6" h="60">
                      <a:moveTo>
                        <a:pt x="0" y="0"/>
                      </a:moveTo>
                      <a:lnTo>
                        <a:pt x="15" y="26"/>
                      </a:lnTo>
                      <a:lnTo>
                        <a:pt x="16" y="56"/>
                      </a:lnTo>
                      <a:lnTo>
                        <a:pt x="8" y="60"/>
                      </a:lnTo>
                      <a:lnTo>
                        <a:pt x="8" y="2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6180" name="Freeform 340"/>
                <p:cNvSpPr>
                  <a:spLocks/>
                </p:cNvSpPr>
                <p:nvPr/>
              </p:nvSpPr>
              <p:spPr bwMode="auto">
                <a:xfrm>
                  <a:off x="4161" y="1570"/>
                  <a:ext cx="23" cy="2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3" y="8"/>
                    </a:cxn>
                    <a:cxn ang="0">
                      <a:pos x="7" y="15"/>
                    </a:cxn>
                    <a:cxn ang="0">
                      <a:pos x="13" y="21"/>
                    </a:cxn>
                    <a:cxn ang="0">
                      <a:pos x="18" y="26"/>
                    </a:cxn>
                    <a:cxn ang="0">
                      <a:pos x="24" y="32"/>
                    </a:cxn>
                    <a:cxn ang="0">
                      <a:pos x="31" y="36"/>
                    </a:cxn>
                    <a:cxn ang="0">
                      <a:pos x="39" y="39"/>
                    </a:cxn>
                    <a:cxn ang="0">
                      <a:pos x="46" y="40"/>
                    </a:cxn>
                    <a:cxn ang="0">
                      <a:pos x="38" y="36"/>
                    </a:cxn>
                    <a:cxn ang="0">
                      <a:pos x="29" y="29"/>
                    </a:cxn>
                    <a:cxn ang="0">
                      <a:pos x="22" y="23"/>
                    </a:cxn>
                    <a:cxn ang="0">
                      <a:pos x="15" y="16"/>
                    </a:cxn>
                    <a:cxn ang="0">
                      <a:pos x="8" y="9"/>
                    </a:cxn>
                    <a:cxn ang="0">
                      <a:pos x="3" y="4"/>
                    </a:cxn>
                    <a:cxn ang="0">
                      <a:pos x="1" y="1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46" h="40">
                      <a:moveTo>
                        <a:pt x="0" y="0"/>
                      </a:moveTo>
                      <a:lnTo>
                        <a:pt x="3" y="8"/>
                      </a:lnTo>
                      <a:lnTo>
                        <a:pt x="7" y="15"/>
                      </a:lnTo>
                      <a:lnTo>
                        <a:pt x="13" y="21"/>
                      </a:lnTo>
                      <a:lnTo>
                        <a:pt x="18" y="26"/>
                      </a:lnTo>
                      <a:lnTo>
                        <a:pt x="24" y="32"/>
                      </a:lnTo>
                      <a:lnTo>
                        <a:pt x="31" y="36"/>
                      </a:lnTo>
                      <a:lnTo>
                        <a:pt x="39" y="39"/>
                      </a:lnTo>
                      <a:lnTo>
                        <a:pt x="46" y="40"/>
                      </a:lnTo>
                      <a:lnTo>
                        <a:pt x="38" y="36"/>
                      </a:lnTo>
                      <a:lnTo>
                        <a:pt x="29" y="29"/>
                      </a:lnTo>
                      <a:lnTo>
                        <a:pt x="22" y="23"/>
                      </a:lnTo>
                      <a:lnTo>
                        <a:pt x="15" y="16"/>
                      </a:lnTo>
                      <a:lnTo>
                        <a:pt x="8" y="9"/>
                      </a:lnTo>
                      <a:lnTo>
                        <a:pt x="3" y="4"/>
                      </a:lnTo>
                      <a:lnTo>
                        <a:pt x="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6181" name="Freeform 341"/>
                <p:cNvSpPr>
                  <a:spLocks/>
                </p:cNvSpPr>
                <p:nvPr/>
              </p:nvSpPr>
              <p:spPr bwMode="auto">
                <a:xfrm>
                  <a:off x="4151" y="1577"/>
                  <a:ext cx="16" cy="17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3" y="11"/>
                    </a:cxn>
                    <a:cxn ang="0">
                      <a:pos x="3" y="17"/>
                    </a:cxn>
                    <a:cxn ang="0">
                      <a:pos x="5" y="19"/>
                    </a:cxn>
                    <a:cxn ang="0">
                      <a:pos x="8" y="24"/>
                    </a:cxn>
                    <a:cxn ang="0">
                      <a:pos x="15" y="30"/>
                    </a:cxn>
                    <a:cxn ang="0">
                      <a:pos x="22" y="32"/>
                    </a:cxn>
                    <a:cxn ang="0">
                      <a:pos x="29" y="33"/>
                    </a:cxn>
                    <a:cxn ang="0">
                      <a:pos x="31" y="33"/>
                    </a:cxn>
                    <a:cxn ang="0">
                      <a:pos x="7" y="15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31" h="33">
                      <a:moveTo>
                        <a:pt x="0" y="0"/>
                      </a:moveTo>
                      <a:lnTo>
                        <a:pt x="3" y="11"/>
                      </a:lnTo>
                      <a:lnTo>
                        <a:pt x="3" y="17"/>
                      </a:lnTo>
                      <a:lnTo>
                        <a:pt x="5" y="19"/>
                      </a:lnTo>
                      <a:lnTo>
                        <a:pt x="8" y="24"/>
                      </a:lnTo>
                      <a:lnTo>
                        <a:pt x="15" y="30"/>
                      </a:lnTo>
                      <a:lnTo>
                        <a:pt x="22" y="32"/>
                      </a:lnTo>
                      <a:lnTo>
                        <a:pt x="29" y="33"/>
                      </a:lnTo>
                      <a:lnTo>
                        <a:pt x="31" y="33"/>
                      </a:lnTo>
                      <a:lnTo>
                        <a:pt x="7" y="1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6182" name="Freeform 342"/>
                <p:cNvSpPr>
                  <a:spLocks/>
                </p:cNvSpPr>
                <p:nvPr/>
              </p:nvSpPr>
              <p:spPr bwMode="auto">
                <a:xfrm>
                  <a:off x="3816" y="1583"/>
                  <a:ext cx="28" cy="110"/>
                </a:xfrm>
                <a:custGeom>
                  <a:avLst/>
                  <a:gdLst/>
                  <a:ahLst/>
                  <a:cxnLst>
                    <a:cxn ang="0">
                      <a:pos x="0" y="219"/>
                    </a:cxn>
                    <a:cxn ang="0">
                      <a:pos x="11" y="209"/>
                    </a:cxn>
                    <a:cxn ang="0">
                      <a:pos x="20" y="196"/>
                    </a:cxn>
                    <a:cxn ang="0">
                      <a:pos x="29" y="183"/>
                    </a:cxn>
                    <a:cxn ang="0">
                      <a:pos x="37" y="168"/>
                    </a:cxn>
                    <a:cxn ang="0">
                      <a:pos x="45" y="152"/>
                    </a:cxn>
                    <a:cxn ang="0">
                      <a:pos x="50" y="137"/>
                    </a:cxn>
                    <a:cxn ang="0">
                      <a:pos x="54" y="121"/>
                    </a:cxn>
                    <a:cxn ang="0">
                      <a:pos x="57" y="107"/>
                    </a:cxn>
                    <a:cxn ang="0">
                      <a:pos x="57" y="75"/>
                    </a:cxn>
                    <a:cxn ang="0">
                      <a:pos x="52" y="41"/>
                    </a:cxn>
                    <a:cxn ang="0">
                      <a:pos x="46" y="12"/>
                    </a:cxn>
                    <a:cxn ang="0">
                      <a:pos x="44" y="0"/>
                    </a:cxn>
                    <a:cxn ang="0">
                      <a:pos x="40" y="35"/>
                    </a:cxn>
                    <a:cxn ang="0">
                      <a:pos x="39" y="84"/>
                    </a:cxn>
                    <a:cxn ang="0">
                      <a:pos x="37" y="132"/>
                    </a:cxn>
                    <a:cxn ang="0">
                      <a:pos x="32" y="163"/>
                    </a:cxn>
                    <a:cxn ang="0">
                      <a:pos x="24" y="179"/>
                    </a:cxn>
                    <a:cxn ang="0">
                      <a:pos x="15" y="193"/>
                    </a:cxn>
                    <a:cxn ang="0">
                      <a:pos x="8" y="203"/>
                    </a:cxn>
                    <a:cxn ang="0">
                      <a:pos x="6" y="206"/>
                    </a:cxn>
                    <a:cxn ang="0">
                      <a:pos x="6" y="208"/>
                    </a:cxn>
                    <a:cxn ang="0">
                      <a:pos x="4" y="210"/>
                    </a:cxn>
                    <a:cxn ang="0">
                      <a:pos x="3" y="213"/>
                    </a:cxn>
                    <a:cxn ang="0">
                      <a:pos x="0" y="219"/>
                    </a:cxn>
                  </a:cxnLst>
                  <a:rect l="0" t="0" r="r" b="b"/>
                  <a:pathLst>
                    <a:path w="57" h="219">
                      <a:moveTo>
                        <a:pt x="0" y="219"/>
                      </a:moveTo>
                      <a:lnTo>
                        <a:pt x="11" y="209"/>
                      </a:lnTo>
                      <a:lnTo>
                        <a:pt x="20" y="196"/>
                      </a:lnTo>
                      <a:lnTo>
                        <a:pt x="29" y="183"/>
                      </a:lnTo>
                      <a:lnTo>
                        <a:pt x="37" y="168"/>
                      </a:lnTo>
                      <a:lnTo>
                        <a:pt x="45" y="152"/>
                      </a:lnTo>
                      <a:lnTo>
                        <a:pt x="50" y="137"/>
                      </a:lnTo>
                      <a:lnTo>
                        <a:pt x="54" y="121"/>
                      </a:lnTo>
                      <a:lnTo>
                        <a:pt x="57" y="107"/>
                      </a:lnTo>
                      <a:lnTo>
                        <a:pt x="57" y="75"/>
                      </a:lnTo>
                      <a:lnTo>
                        <a:pt x="52" y="41"/>
                      </a:lnTo>
                      <a:lnTo>
                        <a:pt x="46" y="12"/>
                      </a:lnTo>
                      <a:lnTo>
                        <a:pt x="44" y="0"/>
                      </a:lnTo>
                      <a:lnTo>
                        <a:pt x="40" y="35"/>
                      </a:lnTo>
                      <a:lnTo>
                        <a:pt x="39" y="84"/>
                      </a:lnTo>
                      <a:lnTo>
                        <a:pt x="37" y="132"/>
                      </a:lnTo>
                      <a:lnTo>
                        <a:pt x="32" y="163"/>
                      </a:lnTo>
                      <a:lnTo>
                        <a:pt x="24" y="179"/>
                      </a:lnTo>
                      <a:lnTo>
                        <a:pt x="15" y="193"/>
                      </a:lnTo>
                      <a:lnTo>
                        <a:pt x="8" y="203"/>
                      </a:lnTo>
                      <a:lnTo>
                        <a:pt x="6" y="206"/>
                      </a:lnTo>
                      <a:lnTo>
                        <a:pt x="6" y="208"/>
                      </a:lnTo>
                      <a:lnTo>
                        <a:pt x="4" y="210"/>
                      </a:lnTo>
                      <a:lnTo>
                        <a:pt x="3" y="213"/>
                      </a:lnTo>
                      <a:lnTo>
                        <a:pt x="0" y="219"/>
                      </a:lnTo>
                      <a:close/>
                    </a:path>
                  </a:pathLst>
                </a:custGeom>
                <a:solidFill>
                  <a:srgbClr val="000000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6183" name="Freeform 343"/>
                <p:cNvSpPr>
                  <a:spLocks/>
                </p:cNvSpPr>
                <p:nvPr/>
              </p:nvSpPr>
              <p:spPr bwMode="auto">
                <a:xfrm>
                  <a:off x="4308" y="1551"/>
                  <a:ext cx="18" cy="14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4" y="11"/>
                    </a:cxn>
                    <a:cxn ang="0">
                      <a:pos x="6" y="16"/>
                    </a:cxn>
                    <a:cxn ang="0">
                      <a:pos x="7" y="19"/>
                    </a:cxn>
                    <a:cxn ang="0">
                      <a:pos x="12" y="23"/>
                    </a:cxn>
                    <a:cxn ang="0">
                      <a:pos x="19" y="26"/>
                    </a:cxn>
                    <a:cxn ang="0">
                      <a:pos x="27" y="28"/>
                    </a:cxn>
                    <a:cxn ang="0">
                      <a:pos x="34" y="26"/>
                    </a:cxn>
                    <a:cxn ang="0">
                      <a:pos x="36" y="26"/>
                    </a:cxn>
                    <a:cxn ang="0">
                      <a:pos x="9" y="14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36" h="28">
                      <a:moveTo>
                        <a:pt x="0" y="0"/>
                      </a:moveTo>
                      <a:lnTo>
                        <a:pt x="4" y="11"/>
                      </a:lnTo>
                      <a:lnTo>
                        <a:pt x="6" y="16"/>
                      </a:lnTo>
                      <a:lnTo>
                        <a:pt x="7" y="19"/>
                      </a:lnTo>
                      <a:lnTo>
                        <a:pt x="12" y="23"/>
                      </a:lnTo>
                      <a:lnTo>
                        <a:pt x="19" y="26"/>
                      </a:lnTo>
                      <a:lnTo>
                        <a:pt x="27" y="28"/>
                      </a:lnTo>
                      <a:lnTo>
                        <a:pt x="34" y="26"/>
                      </a:lnTo>
                      <a:lnTo>
                        <a:pt x="36" y="26"/>
                      </a:lnTo>
                      <a:lnTo>
                        <a:pt x="9" y="1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19" name="Group 344"/>
              <p:cNvGrpSpPr>
                <a:grpSpLocks/>
              </p:cNvGrpSpPr>
              <p:nvPr/>
            </p:nvGrpSpPr>
            <p:grpSpPr bwMode="auto">
              <a:xfrm flipH="1">
                <a:off x="1104" y="3552"/>
                <a:ext cx="733" cy="576"/>
                <a:chOff x="3649" y="1157"/>
                <a:chExt cx="733" cy="576"/>
              </a:xfrm>
            </p:grpSpPr>
            <p:sp>
              <p:nvSpPr>
                <p:cNvPr id="36185" name="Freeform 345"/>
                <p:cNvSpPr>
                  <a:spLocks/>
                </p:cNvSpPr>
                <p:nvPr/>
              </p:nvSpPr>
              <p:spPr bwMode="auto">
                <a:xfrm>
                  <a:off x="3649" y="1157"/>
                  <a:ext cx="282" cy="560"/>
                </a:xfrm>
                <a:custGeom>
                  <a:avLst/>
                  <a:gdLst/>
                  <a:ahLst/>
                  <a:cxnLst>
                    <a:cxn ang="0">
                      <a:pos x="437" y="140"/>
                    </a:cxn>
                    <a:cxn ang="0">
                      <a:pos x="416" y="113"/>
                    </a:cxn>
                    <a:cxn ang="0">
                      <a:pos x="388" y="89"/>
                    </a:cxn>
                    <a:cxn ang="0">
                      <a:pos x="361" y="69"/>
                    </a:cxn>
                    <a:cxn ang="0">
                      <a:pos x="342" y="59"/>
                    </a:cxn>
                    <a:cxn ang="0">
                      <a:pos x="302" y="50"/>
                    </a:cxn>
                    <a:cxn ang="0">
                      <a:pos x="262" y="17"/>
                    </a:cxn>
                    <a:cxn ang="0">
                      <a:pos x="227" y="1"/>
                    </a:cxn>
                    <a:cxn ang="0">
                      <a:pos x="187" y="19"/>
                    </a:cxn>
                    <a:cxn ang="0">
                      <a:pos x="157" y="6"/>
                    </a:cxn>
                    <a:cxn ang="0">
                      <a:pos x="127" y="39"/>
                    </a:cxn>
                    <a:cxn ang="0">
                      <a:pos x="116" y="58"/>
                    </a:cxn>
                    <a:cxn ang="0">
                      <a:pos x="160" y="54"/>
                    </a:cxn>
                    <a:cxn ang="0">
                      <a:pos x="146" y="92"/>
                    </a:cxn>
                    <a:cxn ang="0">
                      <a:pos x="121" y="126"/>
                    </a:cxn>
                    <a:cxn ang="0">
                      <a:pos x="97" y="151"/>
                    </a:cxn>
                    <a:cxn ang="0">
                      <a:pos x="65" y="181"/>
                    </a:cxn>
                    <a:cxn ang="0">
                      <a:pos x="0" y="225"/>
                    </a:cxn>
                    <a:cxn ang="0">
                      <a:pos x="14" y="259"/>
                    </a:cxn>
                    <a:cxn ang="0">
                      <a:pos x="82" y="277"/>
                    </a:cxn>
                    <a:cxn ang="0">
                      <a:pos x="124" y="275"/>
                    </a:cxn>
                    <a:cxn ang="0">
                      <a:pos x="118" y="286"/>
                    </a:cxn>
                    <a:cxn ang="0">
                      <a:pos x="91" y="309"/>
                    </a:cxn>
                    <a:cxn ang="0">
                      <a:pos x="67" y="333"/>
                    </a:cxn>
                    <a:cxn ang="0">
                      <a:pos x="57" y="362"/>
                    </a:cxn>
                    <a:cxn ang="0">
                      <a:pos x="68" y="410"/>
                    </a:cxn>
                    <a:cxn ang="0">
                      <a:pos x="72" y="469"/>
                    </a:cxn>
                    <a:cxn ang="0">
                      <a:pos x="90" y="506"/>
                    </a:cxn>
                    <a:cxn ang="0">
                      <a:pos x="108" y="605"/>
                    </a:cxn>
                    <a:cxn ang="0">
                      <a:pos x="135" y="643"/>
                    </a:cxn>
                    <a:cxn ang="0">
                      <a:pos x="169" y="674"/>
                    </a:cxn>
                    <a:cxn ang="0">
                      <a:pos x="195" y="706"/>
                    </a:cxn>
                    <a:cxn ang="0">
                      <a:pos x="227" y="759"/>
                    </a:cxn>
                    <a:cxn ang="0">
                      <a:pos x="265" y="789"/>
                    </a:cxn>
                    <a:cxn ang="0">
                      <a:pos x="297" y="819"/>
                    </a:cxn>
                    <a:cxn ang="0">
                      <a:pos x="321" y="844"/>
                    </a:cxn>
                    <a:cxn ang="0">
                      <a:pos x="340" y="925"/>
                    </a:cxn>
                    <a:cxn ang="0">
                      <a:pos x="336" y="1011"/>
                    </a:cxn>
                    <a:cxn ang="0">
                      <a:pos x="306" y="1024"/>
                    </a:cxn>
                    <a:cxn ang="0">
                      <a:pos x="289" y="1070"/>
                    </a:cxn>
                    <a:cxn ang="0">
                      <a:pos x="319" y="1072"/>
                    </a:cxn>
                    <a:cxn ang="0">
                      <a:pos x="318" y="1105"/>
                    </a:cxn>
                    <a:cxn ang="0">
                      <a:pos x="354" y="1120"/>
                    </a:cxn>
                    <a:cxn ang="0">
                      <a:pos x="396" y="1099"/>
                    </a:cxn>
                    <a:cxn ang="0">
                      <a:pos x="449" y="1059"/>
                    </a:cxn>
                    <a:cxn ang="0">
                      <a:pos x="500" y="1002"/>
                    </a:cxn>
                    <a:cxn ang="0">
                      <a:pos x="522" y="949"/>
                    </a:cxn>
                    <a:cxn ang="0">
                      <a:pos x="551" y="896"/>
                    </a:cxn>
                    <a:cxn ang="0">
                      <a:pos x="536" y="782"/>
                    </a:cxn>
                    <a:cxn ang="0">
                      <a:pos x="397" y="723"/>
                    </a:cxn>
                    <a:cxn ang="0">
                      <a:pos x="373" y="578"/>
                    </a:cxn>
                    <a:cxn ang="0">
                      <a:pos x="476" y="405"/>
                    </a:cxn>
                    <a:cxn ang="0">
                      <a:pos x="501" y="237"/>
                    </a:cxn>
                  </a:cxnLst>
                  <a:rect l="0" t="0" r="r" b="b"/>
                  <a:pathLst>
                    <a:path w="564" h="1122">
                      <a:moveTo>
                        <a:pt x="496" y="222"/>
                      </a:moveTo>
                      <a:lnTo>
                        <a:pt x="499" y="218"/>
                      </a:lnTo>
                      <a:lnTo>
                        <a:pt x="454" y="168"/>
                      </a:lnTo>
                      <a:lnTo>
                        <a:pt x="461" y="161"/>
                      </a:lnTo>
                      <a:lnTo>
                        <a:pt x="437" y="140"/>
                      </a:lnTo>
                      <a:lnTo>
                        <a:pt x="435" y="138"/>
                      </a:lnTo>
                      <a:lnTo>
                        <a:pt x="433" y="134"/>
                      </a:lnTo>
                      <a:lnTo>
                        <a:pt x="428" y="128"/>
                      </a:lnTo>
                      <a:lnTo>
                        <a:pt x="423" y="121"/>
                      </a:lnTo>
                      <a:lnTo>
                        <a:pt x="416" y="113"/>
                      </a:lnTo>
                      <a:lnTo>
                        <a:pt x="409" y="105"/>
                      </a:lnTo>
                      <a:lnTo>
                        <a:pt x="400" y="98"/>
                      </a:lnTo>
                      <a:lnTo>
                        <a:pt x="390" y="92"/>
                      </a:lnTo>
                      <a:lnTo>
                        <a:pt x="390" y="91"/>
                      </a:lnTo>
                      <a:lnTo>
                        <a:pt x="388" y="89"/>
                      </a:lnTo>
                      <a:lnTo>
                        <a:pt x="386" y="85"/>
                      </a:lnTo>
                      <a:lnTo>
                        <a:pt x="381" y="81"/>
                      </a:lnTo>
                      <a:lnTo>
                        <a:pt x="375" y="77"/>
                      </a:lnTo>
                      <a:lnTo>
                        <a:pt x="369" y="73"/>
                      </a:lnTo>
                      <a:lnTo>
                        <a:pt x="361" y="69"/>
                      </a:lnTo>
                      <a:lnTo>
                        <a:pt x="351" y="67"/>
                      </a:lnTo>
                      <a:lnTo>
                        <a:pt x="351" y="66"/>
                      </a:lnTo>
                      <a:lnTo>
                        <a:pt x="349" y="65"/>
                      </a:lnTo>
                      <a:lnTo>
                        <a:pt x="346" y="62"/>
                      </a:lnTo>
                      <a:lnTo>
                        <a:pt x="342" y="59"/>
                      </a:lnTo>
                      <a:lnTo>
                        <a:pt x="335" y="57"/>
                      </a:lnTo>
                      <a:lnTo>
                        <a:pt x="327" y="54"/>
                      </a:lnTo>
                      <a:lnTo>
                        <a:pt x="317" y="52"/>
                      </a:lnTo>
                      <a:lnTo>
                        <a:pt x="304" y="51"/>
                      </a:lnTo>
                      <a:lnTo>
                        <a:pt x="302" y="50"/>
                      </a:lnTo>
                      <a:lnTo>
                        <a:pt x="297" y="45"/>
                      </a:lnTo>
                      <a:lnTo>
                        <a:pt x="290" y="39"/>
                      </a:lnTo>
                      <a:lnTo>
                        <a:pt x="281" y="32"/>
                      </a:lnTo>
                      <a:lnTo>
                        <a:pt x="272" y="24"/>
                      </a:lnTo>
                      <a:lnTo>
                        <a:pt x="262" y="17"/>
                      </a:lnTo>
                      <a:lnTo>
                        <a:pt x="253" y="11"/>
                      </a:lnTo>
                      <a:lnTo>
                        <a:pt x="247" y="5"/>
                      </a:lnTo>
                      <a:lnTo>
                        <a:pt x="241" y="1"/>
                      </a:lnTo>
                      <a:lnTo>
                        <a:pt x="234" y="0"/>
                      </a:lnTo>
                      <a:lnTo>
                        <a:pt x="227" y="1"/>
                      </a:lnTo>
                      <a:lnTo>
                        <a:pt x="219" y="5"/>
                      </a:lnTo>
                      <a:lnTo>
                        <a:pt x="211" y="8"/>
                      </a:lnTo>
                      <a:lnTo>
                        <a:pt x="203" y="13"/>
                      </a:lnTo>
                      <a:lnTo>
                        <a:pt x="195" y="16"/>
                      </a:lnTo>
                      <a:lnTo>
                        <a:pt x="187" y="19"/>
                      </a:lnTo>
                      <a:lnTo>
                        <a:pt x="184" y="16"/>
                      </a:lnTo>
                      <a:lnTo>
                        <a:pt x="177" y="13"/>
                      </a:lnTo>
                      <a:lnTo>
                        <a:pt x="168" y="8"/>
                      </a:lnTo>
                      <a:lnTo>
                        <a:pt x="158" y="5"/>
                      </a:lnTo>
                      <a:lnTo>
                        <a:pt x="157" y="6"/>
                      </a:lnTo>
                      <a:lnTo>
                        <a:pt x="154" y="11"/>
                      </a:lnTo>
                      <a:lnTo>
                        <a:pt x="150" y="16"/>
                      </a:lnTo>
                      <a:lnTo>
                        <a:pt x="143" y="23"/>
                      </a:lnTo>
                      <a:lnTo>
                        <a:pt x="136" y="31"/>
                      </a:lnTo>
                      <a:lnTo>
                        <a:pt x="127" y="39"/>
                      </a:lnTo>
                      <a:lnTo>
                        <a:pt x="116" y="47"/>
                      </a:lnTo>
                      <a:lnTo>
                        <a:pt x="106" y="54"/>
                      </a:lnTo>
                      <a:lnTo>
                        <a:pt x="107" y="54"/>
                      </a:lnTo>
                      <a:lnTo>
                        <a:pt x="111" y="57"/>
                      </a:lnTo>
                      <a:lnTo>
                        <a:pt x="116" y="58"/>
                      </a:lnTo>
                      <a:lnTo>
                        <a:pt x="124" y="59"/>
                      </a:lnTo>
                      <a:lnTo>
                        <a:pt x="133" y="60"/>
                      </a:lnTo>
                      <a:lnTo>
                        <a:pt x="142" y="60"/>
                      </a:lnTo>
                      <a:lnTo>
                        <a:pt x="151" y="58"/>
                      </a:lnTo>
                      <a:lnTo>
                        <a:pt x="160" y="54"/>
                      </a:lnTo>
                      <a:lnTo>
                        <a:pt x="164" y="75"/>
                      </a:lnTo>
                      <a:lnTo>
                        <a:pt x="162" y="76"/>
                      </a:lnTo>
                      <a:lnTo>
                        <a:pt x="159" y="80"/>
                      </a:lnTo>
                      <a:lnTo>
                        <a:pt x="153" y="85"/>
                      </a:lnTo>
                      <a:lnTo>
                        <a:pt x="146" y="92"/>
                      </a:lnTo>
                      <a:lnTo>
                        <a:pt x="139" y="99"/>
                      </a:lnTo>
                      <a:lnTo>
                        <a:pt x="133" y="108"/>
                      </a:lnTo>
                      <a:lnTo>
                        <a:pt x="127" y="116"/>
                      </a:lnTo>
                      <a:lnTo>
                        <a:pt x="122" y="125"/>
                      </a:lnTo>
                      <a:lnTo>
                        <a:pt x="121" y="126"/>
                      </a:lnTo>
                      <a:lnTo>
                        <a:pt x="119" y="128"/>
                      </a:lnTo>
                      <a:lnTo>
                        <a:pt x="114" y="133"/>
                      </a:lnTo>
                      <a:lnTo>
                        <a:pt x="108" y="138"/>
                      </a:lnTo>
                      <a:lnTo>
                        <a:pt x="103" y="145"/>
                      </a:lnTo>
                      <a:lnTo>
                        <a:pt x="97" y="151"/>
                      </a:lnTo>
                      <a:lnTo>
                        <a:pt x="92" y="158"/>
                      </a:lnTo>
                      <a:lnTo>
                        <a:pt x="88" y="164"/>
                      </a:lnTo>
                      <a:lnTo>
                        <a:pt x="83" y="169"/>
                      </a:lnTo>
                      <a:lnTo>
                        <a:pt x="75" y="175"/>
                      </a:lnTo>
                      <a:lnTo>
                        <a:pt x="65" y="181"/>
                      </a:lnTo>
                      <a:lnTo>
                        <a:pt x="52" y="188"/>
                      </a:lnTo>
                      <a:lnTo>
                        <a:pt x="39" y="196"/>
                      </a:lnTo>
                      <a:lnTo>
                        <a:pt x="25" y="204"/>
                      </a:lnTo>
                      <a:lnTo>
                        <a:pt x="13" y="214"/>
                      </a:lnTo>
                      <a:lnTo>
                        <a:pt x="0" y="225"/>
                      </a:lnTo>
                      <a:lnTo>
                        <a:pt x="0" y="227"/>
                      </a:lnTo>
                      <a:lnTo>
                        <a:pt x="1" y="233"/>
                      </a:lnTo>
                      <a:lnTo>
                        <a:pt x="5" y="241"/>
                      </a:lnTo>
                      <a:lnTo>
                        <a:pt x="12" y="248"/>
                      </a:lnTo>
                      <a:lnTo>
                        <a:pt x="14" y="259"/>
                      </a:lnTo>
                      <a:lnTo>
                        <a:pt x="21" y="268"/>
                      </a:lnTo>
                      <a:lnTo>
                        <a:pt x="34" y="274"/>
                      </a:lnTo>
                      <a:lnTo>
                        <a:pt x="49" y="278"/>
                      </a:lnTo>
                      <a:lnTo>
                        <a:pt x="65" y="278"/>
                      </a:lnTo>
                      <a:lnTo>
                        <a:pt x="82" y="277"/>
                      </a:lnTo>
                      <a:lnTo>
                        <a:pt x="96" y="274"/>
                      </a:lnTo>
                      <a:lnTo>
                        <a:pt x="107" y="270"/>
                      </a:lnTo>
                      <a:lnTo>
                        <a:pt x="110" y="271"/>
                      </a:lnTo>
                      <a:lnTo>
                        <a:pt x="115" y="273"/>
                      </a:lnTo>
                      <a:lnTo>
                        <a:pt x="124" y="275"/>
                      </a:lnTo>
                      <a:lnTo>
                        <a:pt x="136" y="275"/>
                      </a:lnTo>
                      <a:lnTo>
                        <a:pt x="135" y="277"/>
                      </a:lnTo>
                      <a:lnTo>
                        <a:pt x="130" y="279"/>
                      </a:lnTo>
                      <a:lnTo>
                        <a:pt x="124" y="281"/>
                      </a:lnTo>
                      <a:lnTo>
                        <a:pt x="118" y="286"/>
                      </a:lnTo>
                      <a:lnTo>
                        <a:pt x="111" y="290"/>
                      </a:lnTo>
                      <a:lnTo>
                        <a:pt x="104" y="296"/>
                      </a:lnTo>
                      <a:lnTo>
                        <a:pt x="97" y="302"/>
                      </a:lnTo>
                      <a:lnTo>
                        <a:pt x="92" y="308"/>
                      </a:lnTo>
                      <a:lnTo>
                        <a:pt x="91" y="309"/>
                      </a:lnTo>
                      <a:lnTo>
                        <a:pt x="89" y="311"/>
                      </a:lnTo>
                      <a:lnTo>
                        <a:pt x="84" y="315"/>
                      </a:lnTo>
                      <a:lnTo>
                        <a:pt x="78" y="320"/>
                      </a:lnTo>
                      <a:lnTo>
                        <a:pt x="73" y="326"/>
                      </a:lnTo>
                      <a:lnTo>
                        <a:pt x="67" y="333"/>
                      </a:lnTo>
                      <a:lnTo>
                        <a:pt x="62" y="340"/>
                      </a:lnTo>
                      <a:lnTo>
                        <a:pt x="58" y="347"/>
                      </a:lnTo>
                      <a:lnTo>
                        <a:pt x="68" y="347"/>
                      </a:lnTo>
                      <a:lnTo>
                        <a:pt x="65" y="351"/>
                      </a:lnTo>
                      <a:lnTo>
                        <a:pt x="57" y="362"/>
                      </a:lnTo>
                      <a:lnTo>
                        <a:pt x="50" y="378"/>
                      </a:lnTo>
                      <a:lnTo>
                        <a:pt x="49" y="395"/>
                      </a:lnTo>
                      <a:lnTo>
                        <a:pt x="61" y="395"/>
                      </a:lnTo>
                      <a:lnTo>
                        <a:pt x="61" y="415"/>
                      </a:lnTo>
                      <a:lnTo>
                        <a:pt x="68" y="410"/>
                      </a:lnTo>
                      <a:lnTo>
                        <a:pt x="67" y="416"/>
                      </a:lnTo>
                      <a:lnTo>
                        <a:pt x="63" y="431"/>
                      </a:lnTo>
                      <a:lnTo>
                        <a:pt x="62" y="450"/>
                      </a:lnTo>
                      <a:lnTo>
                        <a:pt x="65" y="469"/>
                      </a:lnTo>
                      <a:lnTo>
                        <a:pt x="72" y="469"/>
                      </a:lnTo>
                      <a:lnTo>
                        <a:pt x="72" y="472"/>
                      </a:lnTo>
                      <a:lnTo>
                        <a:pt x="72" y="481"/>
                      </a:lnTo>
                      <a:lnTo>
                        <a:pt x="74" y="496"/>
                      </a:lnTo>
                      <a:lnTo>
                        <a:pt x="78" y="513"/>
                      </a:lnTo>
                      <a:lnTo>
                        <a:pt x="90" y="506"/>
                      </a:lnTo>
                      <a:lnTo>
                        <a:pt x="92" y="559"/>
                      </a:lnTo>
                      <a:lnTo>
                        <a:pt x="103" y="575"/>
                      </a:lnTo>
                      <a:lnTo>
                        <a:pt x="104" y="579"/>
                      </a:lnTo>
                      <a:lnTo>
                        <a:pt x="105" y="590"/>
                      </a:lnTo>
                      <a:lnTo>
                        <a:pt x="108" y="605"/>
                      </a:lnTo>
                      <a:lnTo>
                        <a:pt x="114" y="618"/>
                      </a:lnTo>
                      <a:lnTo>
                        <a:pt x="122" y="616"/>
                      </a:lnTo>
                      <a:lnTo>
                        <a:pt x="123" y="621"/>
                      </a:lnTo>
                      <a:lnTo>
                        <a:pt x="128" y="631"/>
                      </a:lnTo>
                      <a:lnTo>
                        <a:pt x="135" y="643"/>
                      </a:lnTo>
                      <a:lnTo>
                        <a:pt x="144" y="650"/>
                      </a:lnTo>
                      <a:lnTo>
                        <a:pt x="156" y="675"/>
                      </a:lnTo>
                      <a:lnTo>
                        <a:pt x="166" y="668"/>
                      </a:lnTo>
                      <a:lnTo>
                        <a:pt x="167" y="669"/>
                      </a:lnTo>
                      <a:lnTo>
                        <a:pt x="169" y="674"/>
                      </a:lnTo>
                      <a:lnTo>
                        <a:pt x="173" y="679"/>
                      </a:lnTo>
                      <a:lnTo>
                        <a:pt x="177" y="686"/>
                      </a:lnTo>
                      <a:lnTo>
                        <a:pt x="183" y="693"/>
                      </a:lnTo>
                      <a:lnTo>
                        <a:pt x="189" y="700"/>
                      </a:lnTo>
                      <a:lnTo>
                        <a:pt x="195" y="706"/>
                      </a:lnTo>
                      <a:lnTo>
                        <a:pt x="200" y="709"/>
                      </a:lnTo>
                      <a:lnTo>
                        <a:pt x="202" y="715"/>
                      </a:lnTo>
                      <a:lnTo>
                        <a:pt x="207" y="728"/>
                      </a:lnTo>
                      <a:lnTo>
                        <a:pt x="215" y="744"/>
                      </a:lnTo>
                      <a:lnTo>
                        <a:pt x="227" y="759"/>
                      </a:lnTo>
                      <a:lnTo>
                        <a:pt x="232" y="746"/>
                      </a:lnTo>
                      <a:lnTo>
                        <a:pt x="233" y="751"/>
                      </a:lnTo>
                      <a:lnTo>
                        <a:pt x="238" y="761"/>
                      </a:lnTo>
                      <a:lnTo>
                        <a:pt x="249" y="775"/>
                      </a:lnTo>
                      <a:lnTo>
                        <a:pt x="265" y="789"/>
                      </a:lnTo>
                      <a:lnTo>
                        <a:pt x="267" y="792"/>
                      </a:lnTo>
                      <a:lnTo>
                        <a:pt x="274" y="800"/>
                      </a:lnTo>
                      <a:lnTo>
                        <a:pt x="283" y="811"/>
                      </a:lnTo>
                      <a:lnTo>
                        <a:pt x="296" y="818"/>
                      </a:lnTo>
                      <a:lnTo>
                        <a:pt x="297" y="819"/>
                      </a:lnTo>
                      <a:lnTo>
                        <a:pt x="298" y="821"/>
                      </a:lnTo>
                      <a:lnTo>
                        <a:pt x="302" y="826"/>
                      </a:lnTo>
                      <a:lnTo>
                        <a:pt x="308" y="831"/>
                      </a:lnTo>
                      <a:lnTo>
                        <a:pt x="313" y="837"/>
                      </a:lnTo>
                      <a:lnTo>
                        <a:pt x="321" y="844"/>
                      </a:lnTo>
                      <a:lnTo>
                        <a:pt x="329" y="851"/>
                      </a:lnTo>
                      <a:lnTo>
                        <a:pt x="340" y="857"/>
                      </a:lnTo>
                      <a:lnTo>
                        <a:pt x="340" y="866"/>
                      </a:lnTo>
                      <a:lnTo>
                        <a:pt x="339" y="890"/>
                      </a:lnTo>
                      <a:lnTo>
                        <a:pt x="340" y="925"/>
                      </a:lnTo>
                      <a:lnTo>
                        <a:pt x="344" y="962"/>
                      </a:lnTo>
                      <a:lnTo>
                        <a:pt x="343" y="966"/>
                      </a:lnTo>
                      <a:lnTo>
                        <a:pt x="341" y="977"/>
                      </a:lnTo>
                      <a:lnTo>
                        <a:pt x="338" y="993"/>
                      </a:lnTo>
                      <a:lnTo>
                        <a:pt x="336" y="1011"/>
                      </a:lnTo>
                      <a:lnTo>
                        <a:pt x="335" y="1011"/>
                      </a:lnTo>
                      <a:lnTo>
                        <a:pt x="331" y="1011"/>
                      </a:lnTo>
                      <a:lnTo>
                        <a:pt x="324" y="1013"/>
                      </a:lnTo>
                      <a:lnTo>
                        <a:pt x="316" y="1017"/>
                      </a:lnTo>
                      <a:lnTo>
                        <a:pt x="306" y="1024"/>
                      </a:lnTo>
                      <a:lnTo>
                        <a:pt x="297" y="1033"/>
                      </a:lnTo>
                      <a:lnTo>
                        <a:pt x="288" y="1048"/>
                      </a:lnTo>
                      <a:lnTo>
                        <a:pt x="281" y="1067"/>
                      </a:lnTo>
                      <a:lnTo>
                        <a:pt x="283" y="1069"/>
                      </a:lnTo>
                      <a:lnTo>
                        <a:pt x="289" y="1070"/>
                      </a:lnTo>
                      <a:lnTo>
                        <a:pt x="297" y="1070"/>
                      </a:lnTo>
                      <a:lnTo>
                        <a:pt x="304" y="1064"/>
                      </a:lnTo>
                      <a:lnTo>
                        <a:pt x="305" y="1066"/>
                      </a:lnTo>
                      <a:lnTo>
                        <a:pt x="311" y="1070"/>
                      </a:lnTo>
                      <a:lnTo>
                        <a:pt x="319" y="1072"/>
                      </a:lnTo>
                      <a:lnTo>
                        <a:pt x="329" y="1072"/>
                      </a:lnTo>
                      <a:lnTo>
                        <a:pt x="328" y="1074"/>
                      </a:lnTo>
                      <a:lnTo>
                        <a:pt x="324" y="1081"/>
                      </a:lnTo>
                      <a:lnTo>
                        <a:pt x="320" y="1093"/>
                      </a:lnTo>
                      <a:lnTo>
                        <a:pt x="318" y="1105"/>
                      </a:lnTo>
                      <a:lnTo>
                        <a:pt x="326" y="1118"/>
                      </a:lnTo>
                      <a:lnTo>
                        <a:pt x="341" y="1116"/>
                      </a:lnTo>
                      <a:lnTo>
                        <a:pt x="342" y="1117"/>
                      </a:lnTo>
                      <a:lnTo>
                        <a:pt x="347" y="1118"/>
                      </a:lnTo>
                      <a:lnTo>
                        <a:pt x="354" y="1120"/>
                      </a:lnTo>
                      <a:lnTo>
                        <a:pt x="363" y="1122"/>
                      </a:lnTo>
                      <a:lnTo>
                        <a:pt x="365" y="1119"/>
                      </a:lnTo>
                      <a:lnTo>
                        <a:pt x="373" y="1115"/>
                      </a:lnTo>
                      <a:lnTo>
                        <a:pt x="384" y="1108"/>
                      </a:lnTo>
                      <a:lnTo>
                        <a:pt x="396" y="1099"/>
                      </a:lnTo>
                      <a:lnTo>
                        <a:pt x="410" y="1087"/>
                      </a:lnTo>
                      <a:lnTo>
                        <a:pt x="423" y="1076"/>
                      </a:lnTo>
                      <a:lnTo>
                        <a:pt x="434" y="1064"/>
                      </a:lnTo>
                      <a:lnTo>
                        <a:pt x="442" y="1053"/>
                      </a:lnTo>
                      <a:lnTo>
                        <a:pt x="449" y="1059"/>
                      </a:lnTo>
                      <a:lnTo>
                        <a:pt x="466" y="1031"/>
                      </a:lnTo>
                      <a:lnTo>
                        <a:pt x="481" y="1041"/>
                      </a:lnTo>
                      <a:lnTo>
                        <a:pt x="485" y="1036"/>
                      </a:lnTo>
                      <a:lnTo>
                        <a:pt x="492" y="1023"/>
                      </a:lnTo>
                      <a:lnTo>
                        <a:pt x="500" y="1002"/>
                      </a:lnTo>
                      <a:lnTo>
                        <a:pt x="502" y="977"/>
                      </a:lnTo>
                      <a:lnTo>
                        <a:pt x="515" y="981"/>
                      </a:lnTo>
                      <a:lnTo>
                        <a:pt x="516" y="977"/>
                      </a:lnTo>
                      <a:lnTo>
                        <a:pt x="519" y="965"/>
                      </a:lnTo>
                      <a:lnTo>
                        <a:pt x="522" y="949"/>
                      </a:lnTo>
                      <a:lnTo>
                        <a:pt x="523" y="932"/>
                      </a:lnTo>
                      <a:lnTo>
                        <a:pt x="541" y="936"/>
                      </a:lnTo>
                      <a:lnTo>
                        <a:pt x="544" y="930"/>
                      </a:lnTo>
                      <a:lnTo>
                        <a:pt x="548" y="914"/>
                      </a:lnTo>
                      <a:lnTo>
                        <a:pt x="551" y="896"/>
                      </a:lnTo>
                      <a:lnTo>
                        <a:pt x="549" y="879"/>
                      </a:lnTo>
                      <a:lnTo>
                        <a:pt x="564" y="883"/>
                      </a:lnTo>
                      <a:lnTo>
                        <a:pt x="560" y="845"/>
                      </a:lnTo>
                      <a:lnTo>
                        <a:pt x="549" y="811"/>
                      </a:lnTo>
                      <a:lnTo>
                        <a:pt x="536" y="782"/>
                      </a:lnTo>
                      <a:lnTo>
                        <a:pt x="516" y="757"/>
                      </a:lnTo>
                      <a:lnTo>
                        <a:pt x="493" y="738"/>
                      </a:lnTo>
                      <a:lnTo>
                        <a:pt x="465" y="726"/>
                      </a:lnTo>
                      <a:lnTo>
                        <a:pt x="433" y="721"/>
                      </a:lnTo>
                      <a:lnTo>
                        <a:pt x="397" y="723"/>
                      </a:lnTo>
                      <a:lnTo>
                        <a:pt x="388" y="703"/>
                      </a:lnTo>
                      <a:lnTo>
                        <a:pt x="380" y="676"/>
                      </a:lnTo>
                      <a:lnTo>
                        <a:pt x="374" y="645"/>
                      </a:lnTo>
                      <a:lnTo>
                        <a:pt x="372" y="612"/>
                      </a:lnTo>
                      <a:lnTo>
                        <a:pt x="373" y="578"/>
                      </a:lnTo>
                      <a:lnTo>
                        <a:pt x="380" y="547"/>
                      </a:lnTo>
                      <a:lnTo>
                        <a:pt x="392" y="521"/>
                      </a:lnTo>
                      <a:lnTo>
                        <a:pt x="411" y="501"/>
                      </a:lnTo>
                      <a:lnTo>
                        <a:pt x="449" y="452"/>
                      </a:lnTo>
                      <a:lnTo>
                        <a:pt x="476" y="405"/>
                      </a:lnTo>
                      <a:lnTo>
                        <a:pt x="493" y="363"/>
                      </a:lnTo>
                      <a:lnTo>
                        <a:pt x="502" y="324"/>
                      </a:lnTo>
                      <a:lnTo>
                        <a:pt x="504" y="289"/>
                      </a:lnTo>
                      <a:lnTo>
                        <a:pt x="504" y="260"/>
                      </a:lnTo>
                      <a:lnTo>
                        <a:pt x="501" y="237"/>
                      </a:lnTo>
                      <a:lnTo>
                        <a:pt x="496" y="222"/>
                      </a:lnTo>
                      <a:close/>
                    </a:path>
                  </a:pathLst>
                </a:custGeom>
                <a:solidFill>
                  <a:srgbClr val="000000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6186" name="Freeform 346"/>
                <p:cNvSpPr>
                  <a:spLocks/>
                </p:cNvSpPr>
                <p:nvPr/>
              </p:nvSpPr>
              <p:spPr bwMode="auto">
                <a:xfrm>
                  <a:off x="3835" y="1268"/>
                  <a:ext cx="547" cy="465"/>
                </a:xfrm>
                <a:custGeom>
                  <a:avLst/>
                  <a:gdLst/>
                  <a:ahLst/>
                  <a:cxnLst>
                    <a:cxn ang="0">
                      <a:pos x="0" y="390"/>
                    </a:cxn>
                    <a:cxn ang="0">
                      <a:pos x="61" y="499"/>
                    </a:cxn>
                    <a:cxn ang="0">
                      <a:pos x="177" y="589"/>
                    </a:cxn>
                    <a:cxn ang="0">
                      <a:pos x="205" y="619"/>
                    </a:cxn>
                    <a:cxn ang="0">
                      <a:pos x="280" y="574"/>
                    </a:cxn>
                    <a:cxn ang="0">
                      <a:pos x="340" y="552"/>
                    </a:cxn>
                    <a:cxn ang="0">
                      <a:pos x="365" y="550"/>
                    </a:cxn>
                    <a:cxn ang="0">
                      <a:pos x="392" y="539"/>
                    </a:cxn>
                    <a:cxn ang="0">
                      <a:pos x="449" y="523"/>
                    </a:cxn>
                    <a:cxn ang="0">
                      <a:pos x="474" y="570"/>
                    </a:cxn>
                    <a:cxn ang="0">
                      <a:pos x="512" y="585"/>
                    </a:cxn>
                    <a:cxn ang="0">
                      <a:pos x="542" y="615"/>
                    </a:cxn>
                    <a:cxn ang="0">
                      <a:pos x="565" y="620"/>
                    </a:cxn>
                    <a:cxn ang="0">
                      <a:pos x="599" y="643"/>
                    </a:cxn>
                    <a:cxn ang="0">
                      <a:pos x="625" y="694"/>
                    </a:cxn>
                    <a:cxn ang="0">
                      <a:pos x="633" y="753"/>
                    </a:cxn>
                    <a:cxn ang="0">
                      <a:pos x="573" y="799"/>
                    </a:cxn>
                    <a:cxn ang="0">
                      <a:pos x="571" y="845"/>
                    </a:cxn>
                    <a:cxn ang="0">
                      <a:pos x="614" y="843"/>
                    </a:cxn>
                    <a:cxn ang="0">
                      <a:pos x="636" y="828"/>
                    </a:cxn>
                    <a:cxn ang="0">
                      <a:pos x="666" y="796"/>
                    </a:cxn>
                    <a:cxn ang="0">
                      <a:pos x="702" y="699"/>
                    </a:cxn>
                    <a:cxn ang="0">
                      <a:pos x="765" y="856"/>
                    </a:cxn>
                    <a:cxn ang="0">
                      <a:pos x="738" y="889"/>
                    </a:cxn>
                    <a:cxn ang="0">
                      <a:pos x="731" y="932"/>
                    </a:cxn>
                    <a:cxn ang="0">
                      <a:pos x="746" y="932"/>
                    </a:cxn>
                    <a:cxn ang="0">
                      <a:pos x="771" y="920"/>
                    </a:cxn>
                    <a:cxn ang="0">
                      <a:pos x="794" y="913"/>
                    </a:cxn>
                    <a:cxn ang="0">
                      <a:pos x="834" y="860"/>
                    </a:cxn>
                    <a:cxn ang="0">
                      <a:pos x="845" y="690"/>
                    </a:cxn>
                    <a:cxn ang="0">
                      <a:pos x="914" y="712"/>
                    </a:cxn>
                    <a:cxn ang="0">
                      <a:pos x="990" y="698"/>
                    </a:cxn>
                    <a:cxn ang="0">
                      <a:pos x="1040" y="681"/>
                    </a:cxn>
                    <a:cxn ang="0">
                      <a:pos x="1072" y="658"/>
                    </a:cxn>
                    <a:cxn ang="0">
                      <a:pos x="1045" y="657"/>
                    </a:cxn>
                    <a:cxn ang="0">
                      <a:pos x="1067" y="628"/>
                    </a:cxn>
                    <a:cxn ang="0">
                      <a:pos x="1087" y="578"/>
                    </a:cxn>
                    <a:cxn ang="0">
                      <a:pos x="1069" y="555"/>
                    </a:cxn>
                    <a:cxn ang="0">
                      <a:pos x="1058" y="533"/>
                    </a:cxn>
                    <a:cxn ang="0">
                      <a:pos x="1037" y="553"/>
                    </a:cxn>
                    <a:cxn ang="0">
                      <a:pos x="956" y="524"/>
                    </a:cxn>
                    <a:cxn ang="0">
                      <a:pos x="936" y="396"/>
                    </a:cxn>
                    <a:cxn ang="0">
                      <a:pos x="910" y="259"/>
                    </a:cxn>
                    <a:cxn ang="0">
                      <a:pos x="850" y="198"/>
                    </a:cxn>
                    <a:cxn ang="0">
                      <a:pos x="798" y="162"/>
                    </a:cxn>
                    <a:cxn ang="0">
                      <a:pos x="733" y="129"/>
                    </a:cxn>
                    <a:cxn ang="0">
                      <a:pos x="708" y="121"/>
                    </a:cxn>
                    <a:cxn ang="0">
                      <a:pos x="646" y="110"/>
                    </a:cxn>
                    <a:cxn ang="0">
                      <a:pos x="547" y="106"/>
                    </a:cxn>
                    <a:cxn ang="0">
                      <a:pos x="441" y="104"/>
                    </a:cxn>
                    <a:cxn ang="0">
                      <a:pos x="354" y="106"/>
                    </a:cxn>
                    <a:cxn ang="0">
                      <a:pos x="244" y="95"/>
                    </a:cxn>
                    <a:cxn ang="0">
                      <a:pos x="166" y="52"/>
                    </a:cxn>
                    <a:cxn ang="0">
                      <a:pos x="129" y="15"/>
                    </a:cxn>
                    <a:cxn ang="0">
                      <a:pos x="104" y="183"/>
                    </a:cxn>
                  </a:cxnLst>
                  <a:rect l="0" t="0" r="r" b="b"/>
                  <a:pathLst>
                    <a:path w="1095" h="932">
                      <a:moveTo>
                        <a:pt x="39" y="279"/>
                      </a:moveTo>
                      <a:lnTo>
                        <a:pt x="20" y="299"/>
                      </a:lnTo>
                      <a:lnTo>
                        <a:pt x="8" y="325"/>
                      </a:lnTo>
                      <a:lnTo>
                        <a:pt x="1" y="356"/>
                      </a:lnTo>
                      <a:lnTo>
                        <a:pt x="0" y="390"/>
                      </a:lnTo>
                      <a:lnTo>
                        <a:pt x="2" y="423"/>
                      </a:lnTo>
                      <a:lnTo>
                        <a:pt x="8" y="454"/>
                      </a:lnTo>
                      <a:lnTo>
                        <a:pt x="16" y="481"/>
                      </a:lnTo>
                      <a:lnTo>
                        <a:pt x="25" y="501"/>
                      </a:lnTo>
                      <a:lnTo>
                        <a:pt x="61" y="499"/>
                      </a:lnTo>
                      <a:lnTo>
                        <a:pt x="93" y="504"/>
                      </a:lnTo>
                      <a:lnTo>
                        <a:pt x="121" y="516"/>
                      </a:lnTo>
                      <a:lnTo>
                        <a:pt x="144" y="535"/>
                      </a:lnTo>
                      <a:lnTo>
                        <a:pt x="164" y="560"/>
                      </a:lnTo>
                      <a:lnTo>
                        <a:pt x="177" y="589"/>
                      </a:lnTo>
                      <a:lnTo>
                        <a:pt x="188" y="623"/>
                      </a:lnTo>
                      <a:lnTo>
                        <a:pt x="192" y="661"/>
                      </a:lnTo>
                      <a:lnTo>
                        <a:pt x="195" y="654"/>
                      </a:lnTo>
                      <a:lnTo>
                        <a:pt x="199" y="639"/>
                      </a:lnTo>
                      <a:lnTo>
                        <a:pt x="205" y="619"/>
                      </a:lnTo>
                      <a:lnTo>
                        <a:pt x="206" y="600"/>
                      </a:lnTo>
                      <a:lnTo>
                        <a:pt x="219" y="603"/>
                      </a:lnTo>
                      <a:lnTo>
                        <a:pt x="222" y="588"/>
                      </a:lnTo>
                      <a:lnTo>
                        <a:pt x="256" y="604"/>
                      </a:lnTo>
                      <a:lnTo>
                        <a:pt x="280" y="574"/>
                      </a:lnTo>
                      <a:lnTo>
                        <a:pt x="291" y="582"/>
                      </a:lnTo>
                      <a:lnTo>
                        <a:pt x="310" y="562"/>
                      </a:lnTo>
                      <a:lnTo>
                        <a:pt x="327" y="569"/>
                      </a:lnTo>
                      <a:lnTo>
                        <a:pt x="339" y="551"/>
                      </a:lnTo>
                      <a:lnTo>
                        <a:pt x="340" y="552"/>
                      </a:lnTo>
                      <a:lnTo>
                        <a:pt x="343" y="553"/>
                      </a:lnTo>
                      <a:lnTo>
                        <a:pt x="349" y="553"/>
                      </a:lnTo>
                      <a:lnTo>
                        <a:pt x="358" y="552"/>
                      </a:lnTo>
                      <a:lnTo>
                        <a:pt x="360" y="552"/>
                      </a:lnTo>
                      <a:lnTo>
                        <a:pt x="365" y="550"/>
                      </a:lnTo>
                      <a:lnTo>
                        <a:pt x="370" y="546"/>
                      </a:lnTo>
                      <a:lnTo>
                        <a:pt x="374" y="539"/>
                      </a:lnTo>
                      <a:lnTo>
                        <a:pt x="377" y="539"/>
                      </a:lnTo>
                      <a:lnTo>
                        <a:pt x="382" y="539"/>
                      </a:lnTo>
                      <a:lnTo>
                        <a:pt x="392" y="539"/>
                      </a:lnTo>
                      <a:lnTo>
                        <a:pt x="403" y="538"/>
                      </a:lnTo>
                      <a:lnTo>
                        <a:pt x="416" y="537"/>
                      </a:lnTo>
                      <a:lnTo>
                        <a:pt x="427" y="533"/>
                      </a:lnTo>
                      <a:lnTo>
                        <a:pt x="439" y="529"/>
                      </a:lnTo>
                      <a:lnTo>
                        <a:pt x="449" y="523"/>
                      </a:lnTo>
                      <a:lnTo>
                        <a:pt x="450" y="525"/>
                      </a:lnTo>
                      <a:lnTo>
                        <a:pt x="454" y="533"/>
                      </a:lnTo>
                      <a:lnTo>
                        <a:pt x="458" y="544"/>
                      </a:lnTo>
                      <a:lnTo>
                        <a:pt x="465" y="557"/>
                      </a:lnTo>
                      <a:lnTo>
                        <a:pt x="474" y="570"/>
                      </a:lnTo>
                      <a:lnTo>
                        <a:pt x="484" y="584"/>
                      </a:lnTo>
                      <a:lnTo>
                        <a:pt x="494" y="596"/>
                      </a:lnTo>
                      <a:lnTo>
                        <a:pt x="505" y="605"/>
                      </a:lnTo>
                      <a:lnTo>
                        <a:pt x="511" y="584"/>
                      </a:lnTo>
                      <a:lnTo>
                        <a:pt x="512" y="585"/>
                      </a:lnTo>
                      <a:lnTo>
                        <a:pt x="516" y="590"/>
                      </a:lnTo>
                      <a:lnTo>
                        <a:pt x="520" y="595"/>
                      </a:lnTo>
                      <a:lnTo>
                        <a:pt x="527" y="601"/>
                      </a:lnTo>
                      <a:lnTo>
                        <a:pt x="534" y="608"/>
                      </a:lnTo>
                      <a:lnTo>
                        <a:pt x="542" y="615"/>
                      </a:lnTo>
                      <a:lnTo>
                        <a:pt x="550" y="622"/>
                      </a:lnTo>
                      <a:lnTo>
                        <a:pt x="558" y="627"/>
                      </a:lnTo>
                      <a:lnTo>
                        <a:pt x="562" y="616"/>
                      </a:lnTo>
                      <a:lnTo>
                        <a:pt x="563" y="618"/>
                      </a:lnTo>
                      <a:lnTo>
                        <a:pt x="565" y="620"/>
                      </a:lnTo>
                      <a:lnTo>
                        <a:pt x="570" y="624"/>
                      </a:lnTo>
                      <a:lnTo>
                        <a:pt x="576" y="629"/>
                      </a:lnTo>
                      <a:lnTo>
                        <a:pt x="583" y="635"/>
                      </a:lnTo>
                      <a:lnTo>
                        <a:pt x="591" y="639"/>
                      </a:lnTo>
                      <a:lnTo>
                        <a:pt x="599" y="643"/>
                      </a:lnTo>
                      <a:lnTo>
                        <a:pt x="607" y="645"/>
                      </a:lnTo>
                      <a:lnTo>
                        <a:pt x="611" y="682"/>
                      </a:lnTo>
                      <a:lnTo>
                        <a:pt x="618" y="676"/>
                      </a:lnTo>
                      <a:lnTo>
                        <a:pt x="621" y="682"/>
                      </a:lnTo>
                      <a:lnTo>
                        <a:pt x="625" y="694"/>
                      </a:lnTo>
                      <a:lnTo>
                        <a:pt x="632" y="710"/>
                      </a:lnTo>
                      <a:lnTo>
                        <a:pt x="641" y="722"/>
                      </a:lnTo>
                      <a:lnTo>
                        <a:pt x="640" y="746"/>
                      </a:lnTo>
                      <a:lnTo>
                        <a:pt x="638" y="749"/>
                      </a:lnTo>
                      <a:lnTo>
                        <a:pt x="633" y="753"/>
                      </a:lnTo>
                      <a:lnTo>
                        <a:pt x="624" y="760"/>
                      </a:lnTo>
                      <a:lnTo>
                        <a:pt x="614" y="770"/>
                      </a:lnTo>
                      <a:lnTo>
                        <a:pt x="601" y="780"/>
                      </a:lnTo>
                      <a:lnTo>
                        <a:pt x="587" y="790"/>
                      </a:lnTo>
                      <a:lnTo>
                        <a:pt x="573" y="799"/>
                      </a:lnTo>
                      <a:lnTo>
                        <a:pt x="558" y="808"/>
                      </a:lnTo>
                      <a:lnTo>
                        <a:pt x="558" y="837"/>
                      </a:lnTo>
                      <a:lnTo>
                        <a:pt x="565" y="841"/>
                      </a:lnTo>
                      <a:lnTo>
                        <a:pt x="567" y="842"/>
                      </a:lnTo>
                      <a:lnTo>
                        <a:pt x="571" y="845"/>
                      </a:lnTo>
                      <a:lnTo>
                        <a:pt x="578" y="848"/>
                      </a:lnTo>
                      <a:lnTo>
                        <a:pt x="587" y="845"/>
                      </a:lnTo>
                      <a:lnTo>
                        <a:pt x="599" y="837"/>
                      </a:lnTo>
                      <a:lnTo>
                        <a:pt x="600" y="843"/>
                      </a:lnTo>
                      <a:lnTo>
                        <a:pt x="614" y="843"/>
                      </a:lnTo>
                      <a:lnTo>
                        <a:pt x="615" y="843"/>
                      </a:lnTo>
                      <a:lnTo>
                        <a:pt x="618" y="841"/>
                      </a:lnTo>
                      <a:lnTo>
                        <a:pt x="623" y="837"/>
                      </a:lnTo>
                      <a:lnTo>
                        <a:pt x="629" y="834"/>
                      </a:lnTo>
                      <a:lnTo>
                        <a:pt x="636" y="828"/>
                      </a:lnTo>
                      <a:lnTo>
                        <a:pt x="643" y="821"/>
                      </a:lnTo>
                      <a:lnTo>
                        <a:pt x="649" y="812"/>
                      </a:lnTo>
                      <a:lnTo>
                        <a:pt x="656" y="802"/>
                      </a:lnTo>
                      <a:lnTo>
                        <a:pt x="661" y="802"/>
                      </a:lnTo>
                      <a:lnTo>
                        <a:pt x="666" y="796"/>
                      </a:lnTo>
                      <a:lnTo>
                        <a:pt x="676" y="782"/>
                      </a:lnTo>
                      <a:lnTo>
                        <a:pt x="687" y="764"/>
                      </a:lnTo>
                      <a:lnTo>
                        <a:pt x="694" y="743"/>
                      </a:lnTo>
                      <a:lnTo>
                        <a:pt x="701" y="740"/>
                      </a:lnTo>
                      <a:lnTo>
                        <a:pt x="702" y="699"/>
                      </a:lnTo>
                      <a:lnTo>
                        <a:pt x="721" y="705"/>
                      </a:lnTo>
                      <a:lnTo>
                        <a:pt x="765" y="755"/>
                      </a:lnTo>
                      <a:lnTo>
                        <a:pt x="773" y="793"/>
                      </a:lnTo>
                      <a:lnTo>
                        <a:pt x="766" y="855"/>
                      </a:lnTo>
                      <a:lnTo>
                        <a:pt x="765" y="856"/>
                      </a:lnTo>
                      <a:lnTo>
                        <a:pt x="762" y="860"/>
                      </a:lnTo>
                      <a:lnTo>
                        <a:pt x="759" y="866"/>
                      </a:lnTo>
                      <a:lnTo>
                        <a:pt x="753" y="873"/>
                      </a:lnTo>
                      <a:lnTo>
                        <a:pt x="746" y="881"/>
                      </a:lnTo>
                      <a:lnTo>
                        <a:pt x="738" y="889"/>
                      </a:lnTo>
                      <a:lnTo>
                        <a:pt x="730" y="896"/>
                      </a:lnTo>
                      <a:lnTo>
                        <a:pt x="720" y="903"/>
                      </a:lnTo>
                      <a:lnTo>
                        <a:pt x="717" y="921"/>
                      </a:lnTo>
                      <a:lnTo>
                        <a:pt x="724" y="923"/>
                      </a:lnTo>
                      <a:lnTo>
                        <a:pt x="731" y="932"/>
                      </a:lnTo>
                      <a:lnTo>
                        <a:pt x="732" y="932"/>
                      </a:lnTo>
                      <a:lnTo>
                        <a:pt x="733" y="932"/>
                      </a:lnTo>
                      <a:lnTo>
                        <a:pt x="737" y="932"/>
                      </a:lnTo>
                      <a:lnTo>
                        <a:pt x="742" y="932"/>
                      </a:lnTo>
                      <a:lnTo>
                        <a:pt x="746" y="932"/>
                      </a:lnTo>
                      <a:lnTo>
                        <a:pt x="752" y="932"/>
                      </a:lnTo>
                      <a:lnTo>
                        <a:pt x="759" y="931"/>
                      </a:lnTo>
                      <a:lnTo>
                        <a:pt x="766" y="930"/>
                      </a:lnTo>
                      <a:lnTo>
                        <a:pt x="770" y="920"/>
                      </a:lnTo>
                      <a:lnTo>
                        <a:pt x="771" y="920"/>
                      </a:lnTo>
                      <a:lnTo>
                        <a:pt x="776" y="921"/>
                      </a:lnTo>
                      <a:lnTo>
                        <a:pt x="781" y="921"/>
                      </a:lnTo>
                      <a:lnTo>
                        <a:pt x="788" y="920"/>
                      </a:lnTo>
                      <a:lnTo>
                        <a:pt x="790" y="918"/>
                      </a:lnTo>
                      <a:lnTo>
                        <a:pt x="794" y="913"/>
                      </a:lnTo>
                      <a:lnTo>
                        <a:pt x="801" y="905"/>
                      </a:lnTo>
                      <a:lnTo>
                        <a:pt x="809" y="895"/>
                      </a:lnTo>
                      <a:lnTo>
                        <a:pt x="819" y="883"/>
                      </a:lnTo>
                      <a:lnTo>
                        <a:pt x="827" y="872"/>
                      </a:lnTo>
                      <a:lnTo>
                        <a:pt x="834" y="860"/>
                      </a:lnTo>
                      <a:lnTo>
                        <a:pt x="838" y="850"/>
                      </a:lnTo>
                      <a:lnTo>
                        <a:pt x="834" y="812"/>
                      </a:lnTo>
                      <a:lnTo>
                        <a:pt x="861" y="740"/>
                      </a:lnTo>
                      <a:lnTo>
                        <a:pt x="864" y="717"/>
                      </a:lnTo>
                      <a:lnTo>
                        <a:pt x="845" y="690"/>
                      </a:lnTo>
                      <a:lnTo>
                        <a:pt x="864" y="695"/>
                      </a:lnTo>
                      <a:lnTo>
                        <a:pt x="867" y="697"/>
                      </a:lnTo>
                      <a:lnTo>
                        <a:pt x="879" y="702"/>
                      </a:lnTo>
                      <a:lnTo>
                        <a:pt x="895" y="707"/>
                      </a:lnTo>
                      <a:lnTo>
                        <a:pt x="914" y="712"/>
                      </a:lnTo>
                      <a:lnTo>
                        <a:pt x="936" y="717"/>
                      </a:lnTo>
                      <a:lnTo>
                        <a:pt x="960" y="717"/>
                      </a:lnTo>
                      <a:lnTo>
                        <a:pt x="983" y="713"/>
                      </a:lnTo>
                      <a:lnTo>
                        <a:pt x="1005" y="703"/>
                      </a:lnTo>
                      <a:lnTo>
                        <a:pt x="990" y="698"/>
                      </a:lnTo>
                      <a:lnTo>
                        <a:pt x="993" y="697"/>
                      </a:lnTo>
                      <a:lnTo>
                        <a:pt x="1001" y="695"/>
                      </a:lnTo>
                      <a:lnTo>
                        <a:pt x="1012" y="691"/>
                      </a:lnTo>
                      <a:lnTo>
                        <a:pt x="1026" y="687"/>
                      </a:lnTo>
                      <a:lnTo>
                        <a:pt x="1040" y="681"/>
                      </a:lnTo>
                      <a:lnTo>
                        <a:pt x="1054" y="674"/>
                      </a:lnTo>
                      <a:lnTo>
                        <a:pt x="1066" y="666"/>
                      </a:lnTo>
                      <a:lnTo>
                        <a:pt x="1075" y="657"/>
                      </a:lnTo>
                      <a:lnTo>
                        <a:pt x="1074" y="657"/>
                      </a:lnTo>
                      <a:lnTo>
                        <a:pt x="1072" y="658"/>
                      </a:lnTo>
                      <a:lnTo>
                        <a:pt x="1069" y="658"/>
                      </a:lnTo>
                      <a:lnTo>
                        <a:pt x="1064" y="658"/>
                      </a:lnTo>
                      <a:lnTo>
                        <a:pt x="1058" y="659"/>
                      </a:lnTo>
                      <a:lnTo>
                        <a:pt x="1051" y="658"/>
                      </a:lnTo>
                      <a:lnTo>
                        <a:pt x="1045" y="657"/>
                      </a:lnTo>
                      <a:lnTo>
                        <a:pt x="1039" y="656"/>
                      </a:lnTo>
                      <a:lnTo>
                        <a:pt x="1041" y="653"/>
                      </a:lnTo>
                      <a:lnTo>
                        <a:pt x="1048" y="647"/>
                      </a:lnTo>
                      <a:lnTo>
                        <a:pt x="1057" y="639"/>
                      </a:lnTo>
                      <a:lnTo>
                        <a:pt x="1067" y="628"/>
                      </a:lnTo>
                      <a:lnTo>
                        <a:pt x="1077" y="616"/>
                      </a:lnTo>
                      <a:lnTo>
                        <a:pt x="1086" y="603"/>
                      </a:lnTo>
                      <a:lnTo>
                        <a:pt x="1093" y="588"/>
                      </a:lnTo>
                      <a:lnTo>
                        <a:pt x="1095" y="574"/>
                      </a:lnTo>
                      <a:lnTo>
                        <a:pt x="1087" y="578"/>
                      </a:lnTo>
                      <a:lnTo>
                        <a:pt x="1088" y="576"/>
                      </a:lnTo>
                      <a:lnTo>
                        <a:pt x="1088" y="569"/>
                      </a:lnTo>
                      <a:lnTo>
                        <a:pt x="1087" y="560"/>
                      </a:lnTo>
                      <a:lnTo>
                        <a:pt x="1079" y="550"/>
                      </a:lnTo>
                      <a:lnTo>
                        <a:pt x="1069" y="555"/>
                      </a:lnTo>
                      <a:lnTo>
                        <a:pt x="1069" y="552"/>
                      </a:lnTo>
                      <a:lnTo>
                        <a:pt x="1069" y="545"/>
                      </a:lnTo>
                      <a:lnTo>
                        <a:pt x="1065" y="537"/>
                      </a:lnTo>
                      <a:lnTo>
                        <a:pt x="1058" y="532"/>
                      </a:lnTo>
                      <a:lnTo>
                        <a:pt x="1058" y="533"/>
                      </a:lnTo>
                      <a:lnTo>
                        <a:pt x="1056" y="536"/>
                      </a:lnTo>
                      <a:lnTo>
                        <a:pt x="1054" y="539"/>
                      </a:lnTo>
                      <a:lnTo>
                        <a:pt x="1049" y="543"/>
                      </a:lnTo>
                      <a:lnTo>
                        <a:pt x="1044" y="548"/>
                      </a:lnTo>
                      <a:lnTo>
                        <a:pt x="1037" y="553"/>
                      </a:lnTo>
                      <a:lnTo>
                        <a:pt x="1029" y="559"/>
                      </a:lnTo>
                      <a:lnTo>
                        <a:pt x="1020" y="563"/>
                      </a:lnTo>
                      <a:lnTo>
                        <a:pt x="978" y="563"/>
                      </a:lnTo>
                      <a:lnTo>
                        <a:pt x="958" y="547"/>
                      </a:lnTo>
                      <a:lnTo>
                        <a:pt x="956" y="524"/>
                      </a:lnTo>
                      <a:lnTo>
                        <a:pt x="951" y="486"/>
                      </a:lnTo>
                      <a:lnTo>
                        <a:pt x="944" y="479"/>
                      </a:lnTo>
                      <a:lnTo>
                        <a:pt x="943" y="420"/>
                      </a:lnTo>
                      <a:lnTo>
                        <a:pt x="935" y="413"/>
                      </a:lnTo>
                      <a:lnTo>
                        <a:pt x="936" y="396"/>
                      </a:lnTo>
                      <a:lnTo>
                        <a:pt x="936" y="358"/>
                      </a:lnTo>
                      <a:lnTo>
                        <a:pt x="932" y="315"/>
                      </a:lnTo>
                      <a:lnTo>
                        <a:pt x="918" y="280"/>
                      </a:lnTo>
                      <a:lnTo>
                        <a:pt x="915" y="270"/>
                      </a:lnTo>
                      <a:lnTo>
                        <a:pt x="910" y="259"/>
                      </a:lnTo>
                      <a:lnTo>
                        <a:pt x="902" y="247"/>
                      </a:lnTo>
                      <a:lnTo>
                        <a:pt x="891" y="234"/>
                      </a:lnTo>
                      <a:lnTo>
                        <a:pt x="880" y="221"/>
                      </a:lnTo>
                      <a:lnTo>
                        <a:pt x="866" y="210"/>
                      </a:lnTo>
                      <a:lnTo>
                        <a:pt x="850" y="198"/>
                      </a:lnTo>
                      <a:lnTo>
                        <a:pt x="834" y="189"/>
                      </a:lnTo>
                      <a:lnTo>
                        <a:pt x="831" y="187"/>
                      </a:lnTo>
                      <a:lnTo>
                        <a:pt x="823" y="181"/>
                      </a:lnTo>
                      <a:lnTo>
                        <a:pt x="812" y="172"/>
                      </a:lnTo>
                      <a:lnTo>
                        <a:pt x="798" y="162"/>
                      </a:lnTo>
                      <a:lnTo>
                        <a:pt x="783" y="151"/>
                      </a:lnTo>
                      <a:lnTo>
                        <a:pt x="766" y="141"/>
                      </a:lnTo>
                      <a:lnTo>
                        <a:pt x="750" y="134"/>
                      </a:lnTo>
                      <a:lnTo>
                        <a:pt x="735" y="129"/>
                      </a:lnTo>
                      <a:lnTo>
                        <a:pt x="733" y="129"/>
                      </a:lnTo>
                      <a:lnTo>
                        <a:pt x="731" y="128"/>
                      </a:lnTo>
                      <a:lnTo>
                        <a:pt x="728" y="127"/>
                      </a:lnTo>
                      <a:lnTo>
                        <a:pt x="723" y="125"/>
                      </a:lnTo>
                      <a:lnTo>
                        <a:pt x="716" y="124"/>
                      </a:lnTo>
                      <a:lnTo>
                        <a:pt x="708" y="121"/>
                      </a:lnTo>
                      <a:lnTo>
                        <a:pt x="699" y="119"/>
                      </a:lnTo>
                      <a:lnTo>
                        <a:pt x="687" y="116"/>
                      </a:lnTo>
                      <a:lnTo>
                        <a:pt x="675" y="113"/>
                      </a:lnTo>
                      <a:lnTo>
                        <a:pt x="661" y="112"/>
                      </a:lnTo>
                      <a:lnTo>
                        <a:pt x="646" y="110"/>
                      </a:lnTo>
                      <a:lnTo>
                        <a:pt x="629" y="107"/>
                      </a:lnTo>
                      <a:lnTo>
                        <a:pt x="610" y="106"/>
                      </a:lnTo>
                      <a:lnTo>
                        <a:pt x="591" y="106"/>
                      </a:lnTo>
                      <a:lnTo>
                        <a:pt x="570" y="106"/>
                      </a:lnTo>
                      <a:lnTo>
                        <a:pt x="547" y="106"/>
                      </a:lnTo>
                      <a:lnTo>
                        <a:pt x="535" y="106"/>
                      </a:lnTo>
                      <a:lnTo>
                        <a:pt x="517" y="106"/>
                      </a:lnTo>
                      <a:lnTo>
                        <a:pt x="494" y="105"/>
                      </a:lnTo>
                      <a:lnTo>
                        <a:pt x="468" y="105"/>
                      </a:lnTo>
                      <a:lnTo>
                        <a:pt x="441" y="104"/>
                      </a:lnTo>
                      <a:lnTo>
                        <a:pt x="417" y="104"/>
                      </a:lnTo>
                      <a:lnTo>
                        <a:pt x="396" y="104"/>
                      </a:lnTo>
                      <a:lnTo>
                        <a:pt x="382" y="105"/>
                      </a:lnTo>
                      <a:lnTo>
                        <a:pt x="370" y="106"/>
                      </a:lnTo>
                      <a:lnTo>
                        <a:pt x="354" y="106"/>
                      </a:lnTo>
                      <a:lnTo>
                        <a:pt x="334" y="105"/>
                      </a:lnTo>
                      <a:lnTo>
                        <a:pt x="312" y="103"/>
                      </a:lnTo>
                      <a:lnTo>
                        <a:pt x="290" y="101"/>
                      </a:lnTo>
                      <a:lnTo>
                        <a:pt x="267" y="98"/>
                      </a:lnTo>
                      <a:lnTo>
                        <a:pt x="244" y="95"/>
                      </a:lnTo>
                      <a:lnTo>
                        <a:pt x="223" y="91"/>
                      </a:lnTo>
                      <a:lnTo>
                        <a:pt x="205" y="87"/>
                      </a:lnTo>
                      <a:lnTo>
                        <a:pt x="190" y="78"/>
                      </a:lnTo>
                      <a:lnTo>
                        <a:pt x="176" y="66"/>
                      </a:lnTo>
                      <a:lnTo>
                        <a:pt x="166" y="52"/>
                      </a:lnTo>
                      <a:lnTo>
                        <a:pt x="155" y="38"/>
                      </a:lnTo>
                      <a:lnTo>
                        <a:pt x="145" y="25"/>
                      </a:lnTo>
                      <a:lnTo>
                        <a:pt x="135" y="12"/>
                      </a:lnTo>
                      <a:lnTo>
                        <a:pt x="124" y="0"/>
                      </a:lnTo>
                      <a:lnTo>
                        <a:pt x="129" y="15"/>
                      </a:lnTo>
                      <a:lnTo>
                        <a:pt x="132" y="38"/>
                      </a:lnTo>
                      <a:lnTo>
                        <a:pt x="132" y="67"/>
                      </a:lnTo>
                      <a:lnTo>
                        <a:pt x="130" y="102"/>
                      </a:lnTo>
                      <a:lnTo>
                        <a:pt x="121" y="141"/>
                      </a:lnTo>
                      <a:lnTo>
                        <a:pt x="104" y="183"/>
                      </a:lnTo>
                      <a:lnTo>
                        <a:pt x="77" y="230"/>
                      </a:lnTo>
                      <a:lnTo>
                        <a:pt x="39" y="279"/>
                      </a:lnTo>
                      <a:close/>
                    </a:path>
                  </a:pathLst>
                </a:custGeom>
                <a:solidFill>
                  <a:srgbClr val="000000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6187" name="Freeform 347"/>
                <p:cNvSpPr>
                  <a:spLocks/>
                </p:cNvSpPr>
                <p:nvPr/>
              </p:nvSpPr>
              <p:spPr bwMode="auto">
                <a:xfrm>
                  <a:off x="3703" y="1246"/>
                  <a:ext cx="220" cy="464"/>
                </a:xfrm>
                <a:custGeom>
                  <a:avLst/>
                  <a:gdLst/>
                  <a:ahLst/>
                  <a:cxnLst>
                    <a:cxn ang="0">
                      <a:pos x="421" y="749"/>
                    </a:cxn>
                    <a:cxn ang="0">
                      <a:pos x="397" y="792"/>
                    </a:cxn>
                    <a:cxn ang="0">
                      <a:pos x="367" y="850"/>
                    </a:cxn>
                    <a:cxn ang="0">
                      <a:pos x="315" y="883"/>
                    </a:cxn>
                    <a:cxn ang="0">
                      <a:pos x="263" y="925"/>
                    </a:cxn>
                    <a:cxn ang="0">
                      <a:pos x="241" y="921"/>
                    </a:cxn>
                    <a:cxn ang="0">
                      <a:pos x="224" y="897"/>
                    </a:cxn>
                    <a:cxn ang="0">
                      <a:pos x="231" y="879"/>
                    </a:cxn>
                    <a:cxn ang="0">
                      <a:pos x="202" y="877"/>
                    </a:cxn>
                    <a:cxn ang="0">
                      <a:pos x="206" y="854"/>
                    </a:cxn>
                    <a:cxn ang="0">
                      <a:pos x="236" y="837"/>
                    </a:cxn>
                    <a:cxn ang="0">
                      <a:pos x="245" y="772"/>
                    </a:cxn>
                    <a:cxn ang="0">
                      <a:pos x="231" y="666"/>
                    </a:cxn>
                    <a:cxn ang="0">
                      <a:pos x="203" y="638"/>
                    </a:cxn>
                    <a:cxn ang="0">
                      <a:pos x="176" y="611"/>
                    </a:cxn>
                    <a:cxn ang="0">
                      <a:pos x="143" y="566"/>
                    </a:cxn>
                    <a:cxn ang="0">
                      <a:pos x="116" y="531"/>
                    </a:cxn>
                    <a:cxn ang="0">
                      <a:pos x="76" y="497"/>
                    </a:cxn>
                    <a:cxn ang="0">
                      <a:pos x="46" y="442"/>
                    </a:cxn>
                    <a:cxn ang="0">
                      <a:pos x="28" y="402"/>
                    </a:cxn>
                    <a:cxn ang="0">
                      <a:pos x="2" y="326"/>
                    </a:cxn>
                    <a:cxn ang="0">
                      <a:pos x="16" y="257"/>
                    </a:cxn>
                    <a:cxn ang="0">
                      <a:pos x="49" y="246"/>
                    </a:cxn>
                    <a:cxn ang="0">
                      <a:pos x="93" y="227"/>
                    </a:cxn>
                    <a:cxn ang="0">
                      <a:pos x="126" y="219"/>
                    </a:cxn>
                    <a:cxn ang="0">
                      <a:pos x="156" y="193"/>
                    </a:cxn>
                    <a:cxn ang="0">
                      <a:pos x="179" y="192"/>
                    </a:cxn>
                    <a:cxn ang="0">
                      <a:pos x="231" y="153"/>
                    </a:cxn>
                    <a:cxn ang="0">
                      <a:pos x="257" y="138"/>
                    </a:cxn>
                    <a:cxn ang="0">
                      <a:pos x="277" y="87"/>
                    </a:cxn>
                    <a:cxn ang="0">
                      <a:pos x="287" y="46"/>
                    </a:cxn>
                    <a:cxn ang="0">
                      <a:pos x="318" y="1"/>
                    </a:cxn>
                    <a:cxn ang="0">
                      <a:pos x="343" y="24"/>
                    </a:cxn>
                    <a:cxn ang="0">
                      <a:pos x="368" y="126"/>
                    </a:cxn>
                    <a:cxn ang="0">
                      <a:pos x="348" y="177"/>
                    </a:cxn>
                    <a:cxn ang="0">
                      <a:pos x="338" y="147"/>
                    </a:cxn>
                    <a:cxn ang="0">
                      <a:pos x="325" y="229"/>
                    </a:cxn>
                    <a:cxn ang="0">
                      <a:pos x="308" y="278"/>
                    </a:cxn>
                    <a:cxn ang="0">
                      <a:pos x="282" y="316"/>
                    </a:cxn>
                    <a:cxn ang="0">
                      <a:pos x="257" y="329"/>
                    </a:cxn>
                    <a:cxn ang="0">
                      <a:pos x="237" y="330"/>
                    </a:cxn>
                    <a:cxn ang="0">
                      <a:pos x="195" y="326"/>
                    </a:cxn>
                    <a:cxn ang="0">
                      <a:pos x="177" y="400"/>
                    </a:cxn>
                    <a:cxn ang="0">
                      <a:pos x="191" y="455"/>
                    </a:cxn>
                    <a:cxn ang="0">
                      <a:pos x="211" y="487"/>
                    </a:cxn>
                    <a:cxn ang="0">
                      <a:pos x="239" y="518"/>
                    </a:cxn>
                    <a:cxn ang="0">
                      <a:pos x="260" y="563"/>
                    </a:cxn>
                    <a:cxn ang="0">
                      <a:pos x="291" y="600"/>
                    </a:cxn>
                    <a:cxn ang="0">
                      <a:pos x="333" y="611"/>
                    </a:cxn>
                    <a:cxn ang="0">
                      <a:pos x="369" y="603"/>
                    </a:cxn>
                    <a:cxn ang="0">
                      <a:pos x="386" y="618"/>
                    </a:cxn>
                    <a:cxn ang="0">
                      <a:pos x="407" y="603"/>
                    </a:cxn>
                    <a:cxn ang="0">
                      <a:pos x="439" y="691"/>
                    </a:cxn>
                  </a:cxnLst>
                  <a:rect l="0" t="0" r="r" b="b"/>
                  <a:pathLst>
                    <a:path w="439" h="927">
                      <a:moveTo>
                        <a:pt x="429" y="689"/>
                      </a:moveTo>
                      <a:lnTo>
                        <a:pt x="427" y="707"/>
                      </a:lnTo>
                      <a:lnTo>
                        <a:pt x="424" y="726"/>
                      </a:lnTo>
                      <a:lnTo>
                        <a:pt x="422" y="742"/>
                      </a:lnTo>
                      <a:lnTo>
                        <a:pt x="421" y="749"/>
                      </a:lnTo>
                      <a:lnTo>
                        <a:pt x="405" y="744"/>
                      </a:lnTo>
                      <a:lnTo>
                        <a:pt x="404" y="761"/>
                      </a:lnTo>
                      <a:lnTo>
                        <a:pt x="401" y="776"/>
                      </a:lnTo>
                      <a:lnTo>
                        <a:pt x="398" y="787"/>
                      </a:lnTo>
                      <a:lnTo>
                        <a:pt x="397" y="792"/>
                      </a:lnTo>
                      <a:lnTo>
                        <a:pt x="385" y="787"/>
                      </a:lnTo>
                      <a:lnTo>
                        <a:pt x="383" y="812"/>
                      </a:lnTo>
                      <a:lnTo>
                        <a:pt x="376" y="831"/>
                      </a:lnTo>
                      <a:lnTo>
                        <a:pt x="370" y="845"/>
                      </a:lnTo>
                      <a:lnTo>
                        <a:pt x="367" y="850"/>
                      </a:lnTo>
                      <a:lnTo>
                        <a:pt x="354" y="839"/>
                      </a:lnTo>
                      <a:lnTo>
                        <a:pt x="338" y="867"/>
                      </a:lnTo>
                      <a:lnTo>
                        <a:pt x="332" y="860"/>
                      </a:lnTo>
                      <a:lnTo>
                        <a:pt x="325" y="871"/>
                      </a:lnTo>
                      <a:lnTo>
                        <a:pt x="315" y="883"/>
                      </a:lnTo>
                      <a:lnTo>
                        <a:pt x="303" y="893"/>
                      </a:lnTo>
                      <a:lnTo>
                        <a:pt x="291" y="904"/>
                      </a:lnTo>
                      <a:lnTo>
                        <a:pt x="279" y="913"/>
                      </a:lnTo>
                      <a:lnTo>
                        <a:pt x="270" y="920"/>
                      </a:lnTo>
                      <a:lnTo>
                        <a:pt x="263" y="925"/>
                      </a:lnTo>
                      <a:lnTo>
                        <a:pt x="261" y="927"/>
                      </a:lnTo>
                      <a:lnTo>
                        <a:pt x="253" y="925"/>
                      </a:lnTo>
                      <a:lnTo>
                        <a:pt x="247" y="923"/>
                      </a:lnTo>
                      <a:lnTo>
                        <a:pt x="242" y="922"/>
                      </a:lnTo>
                      <a:lnTo>
                        <a:pt x="241" y="921"/>
                      </a:lnTo>
                      <a:lnTo>
                        <a:pt x="229" y="923"/>
                      </a:lnTo>
                      <a:lnTo>
                        <a:pt x="221" y="911"/>
                      </a:lnTo>
                      <a:lnTo>
                        <a:pt x="222" y="906"/>
                      </a:lnTo>
                      <a:lnTo>
                        <a:pt x="223" y="901"/>
                      </a:lnTo>
                      <a:lnTo>
                        <a:pt x="224" y="897"/>
                      </a:lnTo>
                      <a:lnTo>
                        <a:pt x="225" y="892"/>
                      </a:lnTo>
                      <a:lnTo>
                        <a:pt x="228" y="886"/>
                      </a:lnTo>
                      <a:lnTo>
                        <a:pt x="229" y="883"/>
                      </a:lnTo>
                      <a:lnTo>
                        <a:pt x="231" y="881"/>
                      </a:lnTo>
                      <a:lnTo>
                        <a:pt x="231" y="879"/>
                      </a:lnTo>
                      <a:lnTo>
                        <a:pt x="222" y="879"/>
                      </a:lnTo>
                      <a:lnTo>
                        <a:pt x="215" y="877"/>
                      </a:lnTo>
                      <a:lnTo>
                        <a:pt x="210" y="874"/>
                      </a:lnTo>
                      <a:lnTo>
                        <a:pt x="209" y="871"/>
                      </a:lnTo>
                      <a:lnTo>
                        <a:pt x="202" y="877"/>
                      </a:lnTo>
                      <a:lnTo>
                        <a:pt x="195" y="877"/>
                      </a:lnTo>
                      <a:lnTo>
                        <a:pt x="191" y="876"/>
                      </a:lnTo>
                      <a:lnTo>
                        <a:pt x="188" y="875"/>
                      </a:lnTo>
                      <a:lnTo>
                        <a:pt x="198" y="863"/>
                      </a:lnTo>
                      <a:lnTo>
                        <a:pt x="206" y="854"/>
                      </a:lnTo>
                      <a:lnTo>
                        <a:pt x="215" y="847"/>
                      </a:lnTo>
                      <a:lnTo>
                        <a:pt x="222" y="843"/>
                      </a:lnTo>
                      <a:lnTo>
                        <a:pt x="228" y="840"/>
                      </a:lnTo>
                      <a:lnTo>
                        <a:pt x="232" y="838"/>
                      </a:lnTo>
                      <a:lnTo>
                        <a:pt x="236" y="837"/>
                      </a:lnTo>
                      <a:lnTo>
                        <a:pt x="237" y="837"/>
                      </a:lnTo>
                      <a:lnTo>
                        <a:pt x="238" y="816"/>
                      </a:lnTo>
                      <a:lnTo>
                        <a:pt x="241" y="795"/>
                      </a:lnTo>
                      <a:lnTo>
                        <a:pt x="244" y="779"/>
                      </a:lnTo>
                      <a:lnTo>
                        <a:pt x="245" y="772"/>
                      </a:lnTo>
                      <a:lnTo>
                        <a:pt x="240" y="737"/>
                      </a:lnTo>
                      <a:lnTo>
                        <a:pt x="239" y="704"/>
                      </a:lnTo>
                      <a:lnTo>
                        <a:pt x="240" y="681"/>
                      </a:lnTo>
                      <a:lnTo>
                        <a:pt x="240" y="672"/>
                      </a:lnTo>
                      <a:lnTo>
                        <a:pt x="231" y="666"/>
                      </a:lnTo>
                      <a:lnTo>
                        <a:pt x="223" y="660"/>
                      </a:lnTo>
                      <a:lnTo>
                        <a:pt x="217" y="653"/>
                      </a:lnTo>
                      <a:lnTo>
                        <a:pt x="211" y="647"/>
                      </a:lnTo>
                      <a:lnTo>
                        <a:pt x="207" y="642"/>
                      </a:lnTo>
                      <a:lnTo>
                        <a:pt x="203" y="638"/>
                      </a:lnTo>
                      <a:lnTo>
                        <a:pt x="202" y="635"/>
                      </a:lnTo>
                      <a:lnTo>
                        <a:pt x="201" y="634"/>
                      </a:lnTo>
                      <a:lnTo>
                        <a:pt x="190" y="627"/>
                      </a:lnTo>
                      <a:lnTo>
                        <a:pt x="181" y="619"/>
                      </a:lnTo>
                      <a:lnTo>
                        <a:pt x="176" y="611"/>
                      </a:lnTo>
                      <a:lnTo>
                        <a:pt x="173" y="608"/>
                      </a:lnTo>
                      <a:lnTo>
                        <a:pt x="158" y="594"/>
                      </a:lnTo>
                      <a:lnTo>
                        <a:pt x="149" y="581"/>
                      </a:lnTo>
                      <a:lnTo>
                        <a:pt x="145" y="571"/>
                      </a:lnTo>
                      <a:lnTo>
                        <a:pt x="143" y="566"/>
                      </a:lnTo>
                      <a:lnTo>
                        <a:pt x="139" y="579"/>
                      </a:lnTo>
                      <a:lnTo>
                        <a:pt x="128" y="564"/>
                      </a:lnTo>
                      <a:lnTo>
                        <a:pt x="122" y="548"/>
                      </a:lnTo>
                      <a:lnTo>
                        <a:pt x="117" y="535"/>
                      </a:lnTo>
                      <a:lnTo>
                        <a:pt x="116" y="531"/>
                      </a:lnTo>
                      <a:lnTo>
                        <a:pt x="105" y="523"/>
                      </a:lnTo>
                      <a:lnTo>
                        <a:pt x="95" y="509"/>
                      </a:lnTo>
                      <a:lnTo>
                        <a:pt x="88" y="497"/>
                      </a:lnTo>
                      <a:lnTo>
                        <a:pt x="85" y="491"/>
                      </a:lnTo>
                      <a:lnTo>
                        <a:pt x="76" y="497"/>
                      </a:lnTo>
                      <a:lnTo>
                        <a:pt x="65" y="473"/>
                      </a:lnTo>
                      <a:lnTo>
                        <a:pt x="56" y="466"/>
                      </a:lnTo>
                      <a:lnTo>
                        <a:pt x="50" y="456"/>
                      </a:lnTo>
                      <a:lnTo>
                        <a:pt x="47" y="447"/>
                      </a:lnTo>
                      <a:lnTo>
                        <a:pt x="46" y="442"/>
                      </a:lnTo>
                      <a:lnTo>
                        <a:pt x="39" y="443"/>
                      </a:lnTo>
                      <a:lnTo>
                        <a:pt x="34" y="429"/>
                      </a:lnTo>
                      <a:lnTo>
                        <a:pt x="31" y="417"/>
                      </a:lnTo>
                      <a:lnTo>
                        <a:pt x="28" y="406"/>
                      </a:lnTo>
                      <a:lnTo>
                        <a:pt x="28" y="402"/>
                      </a:lnTo>
                      <a:lnTo>
                        <a:pt x="19" y="386"/>
                      </a:lnTo>
                      <a:lnTo>
                        <a:pt x="17" y="335"/>
                      </a:lnTo>
                      <a:lnTo>
                        <a:pt x="6" y="342"/>
                      </a:lnTo>
                      <a:lnTo>
                        <a:pt x="4" y="334"/>
                      </a:lnTo>
                      <a:lnTo>
                        <a:pt x="2" y="326"/>
                      </a:lnTo>
                      <a:lnTo>
                        <a:pt x="1" y="319"/>
                      </a:lnTo>
                      <a:lnTo>
                        <a:pt x="1" y="313"/>
                      </a:lnTo>
                      <a:lnTo>
                        <a:pt x="0" y="301"/>
                      </a:lnTo>
                      <a:lnTo>
                        <a:pt x="8" y="274"/>
                      </a:lnTo>
                      <a:lnTo>
                        <a:pt x="16" y="257"/>
                      </a:lnTo>
                      <a:lnTo>
                        <a:pt x="21" y="247"/>
                      </a:lnTo>
                      <a:lnTo>
                        <a:pt x="24" y="245"/>
                      </a:lnTo>
                      <a:lnTo>
                        <a:pt x="28" y="278"/>
                      </a:lnTo>
                      <a:lnTo>
                        <a:pt x="39" y="260"/>
                      </a:lnTo>
                      <a:lnTo>
                        <a:pt x="49" y="246"/>
                      </a:lnTo>
                      <a:lnTo>
                        <a:pt x="57" y="237"/>
                      </a:lnTo>
                      <a:lnTo>
                        <a:pt x="61" y="235"/>
                      </a:lnTo>
                      <a:lnTo>
                        <a:pt x="61" y="263"/>
                      </a:lnTo>
                      <a:lnTo>
                        <a:pt x="71" y="246"/>
                      </a:lnTo>
                      <a:lnTo>
                        <a:pt x="93" y="227"/>
                      </a:lnTo>
                      <a:lnTo>
                        <a:pt x="92" y="244"/>
                      </a:lnTo>
                      <a:lnTo>
                        <a:pt x="90" y="258"/>
                      </a:lnTo>
                      <a:lnTo>
                        <a:pt x="92" y="269"/>
                      </a:lnTo>
                      <a:lnTo>
                        <a:pt x="92" y="273"/>
                      </a:lnTo>
                      <a:lnTo>
                        <a:pt x="126" y="219"/>
                      </a:lnTo>
                      <a:lnTo>
                        <a:pt x="132" y="229"/>
                      </a:lnTo>
                      <a:lnTo>
                        <a:pt x="138" y="217"/>
                      </a:lnTo>
                      <a:lnTo>
                        <a:pt x="145" y="208"/>
                      </a:lnTo>
                      <a:lnTo>
                        <a:pt x="150" y="200"/>
                      </a:lnTo>
                      <a:lnTo>
                        <a:pt x="156" y="193"/>
                      </a:lnTo>
                      <a:lnTo>
                        <a:pt x="162" y="189"/>
                      </a:lnTo>
                      <a:lnTo>
                        <a:pt x="165" y="185"/>
                      </a:lnTo>
                      <a:lnTo>
                        <a:pt x="168" y="184"/>
                      </a:lnTo>
                      <a:lnTo>
                        <a:pt x="169" y="183"/>
                      </a:lnTo>
                      <a:lnTo>
                        <a:pt x="179" y="192"/>
                      </a:lnTo>
                      <a:lnTo>
                        <a:pt x="206" y="162"/>
                      </a:lnTo>
                      <a:lnTo>
                        <a:pt x="208" y="179"/>
                      </a:lnTo>
                      <a:lnTo>
                        <a:pt x="218" y="171"/>
                      </a:lnTo>
                      <a:lnTo>
                        <a:pt x="226" y="161"/>
                      </a:lnTo>
                      <a:lnTo>
                        <a:pt x="231" y="153"/>
                      </a:lnTo>
                      <a:lnTo>
                        <a:pt x="232" y="149"/>
                      </a:lnTo>
                      <a:lnTo>
                        <a:pt x="237" y="162"/>
                      </a:lnTo>
                      <a:lnTo>
                        <a:pt x="255" y="114"/>
                      </a:lnTo>
                      <a:lnTo>
                        <a:pt x="257" y="126"/>
                      </a:lnTo>
                      <a:lnTo>
                        <a:pt x="257" y="138"/>
                      </a:lnTo>
                      <a:lnTo>
                        <a:pt x="256" y="146"/>
                      </a:lnTo>
                      <a:lnTo>
                        <a:pt x="256" y="149"/>
                      </a:lnTo>
                      <a:lnTo>
                        <a:pt x="267" y="128"/>
                      </a:lnTo>
                      <a:lnTo>
                        <a:pt x="274" y="106"/>
                      </a:lnTo>
                      <a:lnTo>
                        <a:pt x="277" y="87"/>
                      </a:lnTo>
                      <a:lnTo>
                        <a:pt x="278" y="80"/>
                      </a:lnTo>
                      <a:lnTo>
                        <a:pt x="286" y="88"/>
                      </a:lnTo>
                      <a:lnTo>
                        <a:pt x="289" y="72"/>
                      </a:lnTo>
                      <a:lnTo>
                        <a:pt x="289" y="57"/>
                      </a:lnTo>
                      <a:lnTo>
                        <a:pt x="287" y="46"/>
                      </a:lnTo>
                      <a:lnTo>
                        <a:pt x="287" y="41"/>
                      </a:lnTo>
                      <a:lnTo>
                        <a:pt x="302" y="55"/>
                      </a:lnTo>
                      <a:lnTo>
                        <a:pt x="302" y="0"/>
                      </a:lnTo>
                      <a:lnTo>
                        <a:pt x="315" y="17"/>
                      </a:lnTo>
                      <a:lnTo>
                        <a:pt x="318" y="1"/>
                      </a:lnTo>
                      <a:lnTo>
                        <a:pt x="323" y="1"/>
                      </a:lnTo>
                      <a:lnTo>
                        <a:pt x="330" y="10"/>
                      </a:lnTo>
                      <a:lnTo>
                        <a:pt x="337" y="17"/>
                      </a:lnTo>
                      <a:lnTo>
                        <a:pt x="341" y="22"/>
                      </a:lnTo>
                      <a:lnTo>
                        <a:pt x="343" y="24"/>
                      </a:lnTo>
                      <a:lnTo>
                        <a:pt x="343" y="33"/>
                      </a:lnTo>
                      <a:lnTo>
                        <a:pt x="365" y="63"/>
                      </a:lnTo>
                      <a:lnTo>
                        <a:pt x="368" y="86"/>
                      </a:lnTo>
                      <a:lnTo>
                        <a:pt x="368" y="109"/>
                      </a:lnTo>
                      <a:lnTo>
                        <a:pt x="368" y="126"/>
                      </a:lnTo>
                      <a:lnTo>
                        <a:pt x="367" y="133"/>
                      </a:lnTo>
                      <a:lnTo>
                        <a:pt x="359" y="118"/>
                      </a:lnTo>
                      <a:lnTo>
                        <a:pt x="359" y="140"/>
                      </a:lnTo>
                      <a:lnTo>
                        <a:pt x="354" y="161"/>
                      </a:lnTo>
                      <a:lnTo>
                        <a:pt x="348" y="177"/>
                      </a:lnTo>
                      <a:lnTo>
                        <a:pt x="346" y="183"/>
                      </a:lnTo>
                      <a:lnTo>
                        <a:pt x="344" y="169"/>
                      </a:lnTo>
                      <a:lnTo>
                        <a:pt x="341" y="158"/>
                      </a:lnTo>
                      <a:lnTo>
                        <a:pt x="339" y="151"/>
                      </a:lnTo>
                      <a:lnTo>
                        <a:pt x="338" y="147"/>
                      </a:lnTo>
                      <a:lnTo>
                        <a:pt x="338" y="179"/>
                      </a:lnTo>
                      <a:lnTo>
                        <a:pt x="332" y="176"/>
                      </a:lnTo>
                      <a:lnTo>
                        <a:pt x="332" y="196"/>
                      </a:lnTo>
                      <a:lnTo>
                        <a:pt x="329" y="214"/>
                      </a:lnTo>
                      <a:lnTo>
                        <a:pt x="325" y="229"/>
                      </a:lnTo>
                      <a:lnTo>
                        <a:pt x="324" y="235"/>
                      </a:lnTo>
                      <a:lnTo>
                        <a:pt x="314" y="224"/>
                      </a:lnTo>
                      <a:lnTo>
                        <a:pt x="315" y="245"/>
                      </a:lnTo>
                      <a:lnTo>
                        <a:pt x="313" y="262"/>
                      </a:lnTo>
                      <a:lnTo>
                        <a:pt x="308" y="278"/>
                      </a:lnTo>
                      <a:lnTo>
                        <a:pt x="301" y="291"/>
                      </a:lnTo>
                      <a:lnTo>
                        <a:pt x="294" y="303"/>
                      </a:lnTo>
                      <a:lnTo>
                        <a:pt x="289" y="310"/>
                      </a:lnTo>
                      <a:lnTo>
                        <a:pt x="284" y="315"/>
                      </a:lnTo>
                      <a:lnTo>
                        <a:pt x="282" y="316"/>
                      </a:lnTo>
                      <a:lnTo>
                        <a:pt x="280" y="296"/>
                      </a:lnTo>
                      <a:lnTo>
                        <a:pt x="275" y="305"/>
                      </a:lnTo>
                      <a:lnTo>
                        <a:pt x="269" y="314"/>
                      </a:lnTo>
                      <a:lnTo>
                        <a:pt x="263" y="322"/>
                      </a:lnTo>
                      <a:lnTo>
                        <a:pt x="257" y="329"/>
                      </a:lnTo>
                      <a:lnTo>
                        <a:pt x="253" y="335"/>
                      </a:lnTo>
                      <a:lnTo>
                        <a:pt x="248" y="339"/>
                      </a:lnTo>
                      <a:lnTo>
                        <a:pt x="246" y="342"/>
                      </a:lnTo>
                      <a:lnTo>
                        <a:pt x="245" y="343"/>
                      </a:lnTo>
                      <a:lnTo>
                        <a:pt x="237" y="330"/>
                      </a:lnTo>
                      <a:lnTo>
                        <a:pt x="232" y="319"/>
                      </a:lnTo>
                      <a:lnTo>
                        <a:pt x="230" y="312"/>
                      </a:lnTo>
                      <a:lnTo>
                        <a:pt x="230" y="310"/>
                      </a:lnTo>
                      <a:lnTo>
                        <a:pt x="214" y="342"/>
                      </a:lnTo>
                      <a:lnTo>
                        <a:pt x="195" y="326"/>
                      </a:lnTo>
                      <a:lnTo>
                        <a:pt x="186" y="348"/>
                      </a:lnTo>
                      <a:lnTo>
                        <a:pt x="184" y="361"/>
                      </a:lnTo>
                      <a:lnTo>
                        <a:pt x="185" y="369"/>
                      </a:lnTo>
                      <a:lnTo>
                        <a:pt x="186" y="372"/>
                      </a:lnTo>
                      <a:lnTo>
                        <a:pt x="177" y="400"/>
                      </a:lnTo>
                      <a:lnTo>
                        <a:pt x="175" y="426"/>
                      </a:lnTo>
                      <a:lnTo>
                        <a:pt x="175" y="443"/>
                      </a:lnTo>
                      <a:lnTo>
                        <a:pt x="176" y="450"/>
                      </a:lnTo>
                      <a:lnTo>
                        <a:pt x="190" y="442"/>
                      </a:lnTo>
                      <a:lnTo>
                        <a:pt x="191" y="455"/>
                      </a:lnTo>
                      <a:lnTo>
                        <a:pt x="193" y="467"/>
                      </a:lnTo>
                      <a:lnTo>
                        <a:pt x="196" y="476"/>
                      </a:lnTo>
                      <a:lnTo>
                        <a:pt x="198" y="480"/>
                      </a:lnTo>
                      <a:lnTo>
                        <a:pt x="210" y="471"/>
                      </a:lnTo>
                      <a:lnTo>
                        <a:pt x="211" y="487"/>
                      </a:lnTo>
                      <a:lnTo>
                        <a:pt x="215" y="504"/>
                      </a:lnTo>
                      <a:lnTo>
                        <a:pt x="219" y="519"/>
                      </a:lnTo>
                      <a:lnTo>
                        <a:pt x="222" y="525"/>
                      </a:lnTo>
                      <a:lnTo>
                        <a:pt x="232" y="521"/>
                      </a:lnTo>
                      <a:lnTo>
                        <a:pt x="239" y="518"/>
                      </a:lnTo>
                      <a:lnTo>
                        <a:pt x="244" y="514"/>
                      </a:lnTo>
                      <a:lnTo>
                        <a:pt x="245" y="513"/>
                      </a:lnTo>
                      <a:lnTo>
                        <a:pt x="245" y="546"/>
                      </a:lnTo>
                      <a:lnTo>
                        <a:pt x="255" y="541"/>
                      </a:lnTo>
                      <a:lnTo>
                        <a:pt x="260" y="563"/>
                      </a:lnTo>
                      <a:lnTo>
                        <a:pt x="270" y="555"/>
                      </a:lnTo>
                      <a:lnTo>
                        <a:pt x="274" y="574"/>
                      </a:lnTo>
                      <a:lnTo>
                        <a:pt x="280" y="588"/>
                      </a:lnTo>
                      <a:lnTo>
                        <a:pt x="287" y="596"/>
                      </a:lnTo>
                      <a:lnTo>
                        <a:pt x="291" y="600"/>
                      </a:lnTo>
                      <a:lnTo>
                        <a:pt x="298" y="587"/>
                      </a:lnTo>
                      <a:lnTo>
                        <a:pt x="313" y="584"/>
                      </a:lnTo>
                      <a:lnTo>
                        <a:pt x="318" y="596"/>
                      </a:lnTo>
                      <a:lnTo>
                        <a:pt x="327" y="605"/>
                      </a:lnTo>
                      <a:lnTo>
                        <a:pt x="333" y="611"/>
                      </a:lnTo>
                      <a:lnTo>
                        <a:pt x="336" y="612"/>
                      </a:lnTo>
                      <a:lnTo>
                        <a:pt x="350" y="596"/>
                      </a:lnTo>
                      <a:lnTo>
                        <a:pt x="366" y="613"/>
                      </a:lnTo>
                      <a:lnTo>
                        <a:pt x="369" y="604"/>
                      </a:lnTo>
                      <a:lnTo>
                        <a:pt x="369" y="603"/>
                      </a:lnTo>
                      <a:lnTo>
                        <a:pt x="368" y="601"/>
                      </a:lnTo>
                      <a:lnTo>
                        <a:pt x="369" y="601"/>
                      </a:lnTo>
                      <a:lnTo>
                        <a:pt x="375" y="604"/>
                      </a:lnTo>
                      <a:lnTo>
                        <a:pt x="382" y="611"/>
                      </a:lnTo>
                      <a:lnTo>
                        <a:pt x="386" y="618"/>
                      </a:lnTo>
                      <a:lnTo>
                        <a:pt x="389" y="623"/>
                      </a:lnTo>
                      <a:lnTo>
                        <a:pt x="390" y="625"/>
                      </a:lnTo>
                      <a:lnTo>
                        <a:pt x="398" y="616"/>
                      </a:lnTo>
                      <a:lnTo>
                        <a:pt x="404" y="609"/>
                      </a:lnTo>
                      <a:lnTo>
                        <a:pt x="407" y="603"/>
                      </a:lnTo>
                      <a:lnTo>
                        <a:pt x="408" y="601"/>
                      </a:lnTo>
                      <a:lnTo>
                        <a:pt x="423" y="631"/>
                      </a:lnTo>
                      <a:lnTo>
                        <a:pt x="432" y="660"/>
                      </a:lnTo>
                      <a:lnTo>
                        <a:pt x="438" y="681"/>
                      </a:lnTo>
                      <a:lnTo>
                        <a:pt x="439" y="691"/>
                      </a:lnTo>
                      <a:lnTo>
                        <a:pt x="429" y="689"/>
                      </a:lnTo>
                      <a:close/>
                    </a:path>
                  </a:pathLst>
                </a:custGeom>
                <a:solidFill>
                  <a:srgbClr val="FFFFFF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6188" name="Freeform 348"/>
                <p:cNvSpPr>
                  <a:spLocks/>
                </p:cNvSpPr>
                <p:nvPr/>
              </p:nvSpPr>
              <p:spPr bwMode="auto">
                <a:xfrm>
                  <a:off x="4278" y="1507"/>
                  <a:ext cx="79" cy="108"/>
                </a:xfrm>
                <a:custGeom>
                  <a:avLst/>
                  <a:gdLst/>
                  <a:ahLst/>
                  <a:cxnLst>
                    <a:cxn ang="0">
                      <a:pos x="4" y="171"/>
                    </a:cxn>
                    <a:cxn ang="0">
                      <a:pos x="16" y="188"/>
                    </a:cxn>
                    <a:cxn ang="0">
                      <a:pos x="24" y="194"/>
                    </a:cxn>
                    <a:cxn ang="0">
                      <a:pos x="15" y="199"/>
                    </a:cxn>
                    <a:cxn ang="0">
                      <a:pos x="30" y="207"/>
                    </a:cxn>
                    <a:cxn ang="0">
                      <a:pos x="45" y="213"/>
                    </a:cxn>
                    <a:cxn ang="0">
                      <a:pos x="62" y="217"/>
                    </a:cxn>
                    <a:cxn ang="0">
                      <a:pos x="68" y="202"/>
                    </a:cxn>
                    <a:cxn ang="0">
                      <a:pos x="89" y="205"/>
                    </a:cxn>
                    <a:cxn ang="0">
                      <a:pos x="101" y="205"/>
                    </a:cxn>
                    <a:cxn ang="0">
                      <a:pos x="116" y="194"/>
                    </a:cxn>
                    <a:cxn ang="0">
                      <a:pos x="139" y="190"/>
                    </a:cxn>
                    <a:cxn ang="0">
                      <a:pos x="132" y="189"/>
                    </a:cxn>
                    <a:cxn ang="0">
                      <a:pos x="110" y="188"/>
                    </a:cxn>
                    <a:cxn ang="0">
                      <a:pos x="86" y="183"/>
                    </a:cxn>
                    <a:cxn ang="0">
                      <a:pos x="124" y="164"/>
                    </a:cxn>
                    <a:cxn ang="0">
                      <a:pos x="116" y="163"/>
                    </a:cxn>
                    <a:cxn ang="0">
                      <a:pos x="102" y="160"/>
                    </a:cxn>
                    <a:cxn ang="0">
                      <a:pos x="87" y="153"/>
                    </a:cxn>
                    <a:cxn ang="0">
                      <a:pos x="81" y="148"/>
                    </a:cxn>
                    <a:cxn ang="0">
                      <a:pos x="94" y="148"/>
                    </a:cxn>
                    <a:cxn ang="0">
                      <a:pos x="116" y="144"/>
                    </a:cxn>
                    <a:cxn ang="0">
                      <a:pos x="144" y="131"/>
                    </a:cxn>
                    <a:cxn ang="0">
                      <a:pos x="157" y="121"/>
                    </a:cxn>
                    <a:cxn ang="0">
                      <a:pos x="149" y="122"/>
                    </a:cxn>
                    <a:cxn ang="0">
                      <a:pos x="134" y="125"/>
                    </a:cxn>
                    <a:cxn ang="0">
                      <a:pos x="118" y="125"/>
                    </a:cxn>
                    <a:cxn ang="0">
                      <a:pos x="110" y="125"/>
                    </a:cxn>
                    <a:cxn ang="0">
                      <a:pos x="120" y="120"/>
                    </a:cxn>
                    <a:cxn ang="0">
                      <a:pos x="135" y="110"/>
                    </a:cxn>
                    <a:cxn ang="0">
                      <a:pos x="152" y="92"/>
                    </a:cxn>
                    <a:cxn ang="0">
                      <a:pos x="156" y="82"/>
                    </a:cxn>
                    <a:cxn ang="0">
                      <a:pos x="140" y="91"/>
                    </a:cxn>
                    <a:cxn ang="0">
                      <a:pos x="114" y="99"/>
                    </a:cxn>
                    <a:cxn ang="0">
                      <a:pos x="81" y="95"/>
                    </a:cxn>
                    <a:cxn ang="0">
                      <a:pos x="65" y="75"/>
                    </a:cxn>
                    <a:cxn ang="0">
                      <a:pos x="58" y="27"/>
                    </a:cxn>
                    <a:cxn ang="0">
                      <a:pos x="46" y="1"/>
                    </a:cxn>
                    <a:cxn ang="0">
                      <a:pos x="48" y="98"/>
                    </a:cxn>
                    <a:cxn ang="0">
                      <a:pos x="41" y="96"/>
                    </a:cxn>
                    <a:cxn ang="0">
                      <a:pos x="30" y="90"/>
                    </a:cxn>
                    <a:cxn ang="0">
                      <a:pos x="18" y="80"/>
                    </a:cxn>
                    <a:cxn ang="0">
                      <a:pos x="13" y="79"/>
                    </a:cxn>
                    <a:cxn ang="0">
                      <a:pos x="26" y="119"/>
                    </a:cxn>
                    <a:cxn ang="0">
                      <a:pos x="0" y="141"/>
                    </a:cxn>
                    <a:cxn ang="0">
                      <a:pos x="4" y="151"/>
                    </a:cxn>
                    <a:cxn ang="0">
                      <a:pos x="21" y="172"/>
                    </a:cxn>
                  </a:cxnLst>
                  <a:rect l="0" t="0" r="r" b="b"/>
                  <a:pathLst>
                    <a:path w="158" h="217">
                      <a:moveTo>
                        <a:pt x="21" y="172"/>
                      </a:moveTo>
                      <a:lnTo>
                        <a:pt x="4" y="171"/>
                      </a:lnTo>
                      <a:lnTo>
                        <a:pt x="9" y="181"/>
                      </a:lnTo>
                      <a:lnTo>
                        <a:pt x="16" y="188"/>
                      </a:lnTo>
                      <a:lnTo>
                        <a:pt x="21" y="192"/>
                      </a:lnTo>
                      <a:lnTo>
                        <a:pt x="24" y="194"/>
                      </a:lnTo>
                      <a:lnTo>
                        <a:pt x="8" y="194"/>
                      </a:lnTo>
                      <a:lnTo>
                        <a:pt x="15" y="199"/>
                      </a:lnTo>
                      <a:lnTo>
                        <a:pt x="23" y="204"/>
                      </a:lnTo>
                      <a:lnTo>
                        <a:pt x="30" y="207"/>
                      </a:lnTo>
                      <a:lnTo>
                        <a:pt x="36" y="211"/>
                      </a:lnTo>
                      <a:lnTo>
                        <a:pt x="45" y="213"/>
                      </a:lnTo>
                      <a:lnTo>
                        <a:pt x="54" y="216"/>
                      </a:lnTo>
                      <a:lnTo>
                        <a:pt x="62" y="217"/>
                      </a:lnTo>
                      <a:lnTo>
                        <a:pt x="72" y="217"/>
                      </a:lnTo>
                      <a:lnTo>
                        <a:pt x="68" y="202"/>
                      </a:lnTo>
                      <a:lnTo>
                        <a:pt x="79" y="204"/>
                      </a:lnTo>
                      <a:lnTo>
                        <a:pt x="89" y="205"/>
                      </a:lnTo>
                      <a:lnTo>
                        <a:pt x="97" y="205"/>
                      </a:lnTo>
                      <a:lnTo>
                        <a:pt x="101" y="205"/>
                      </a:lnTo>
                      <a:lnTo>
                        <a:pt x="92" y="198"/>
                      </a:lnTo>
                      <a:lnTo>
                        <a:pt x="116" y="194"/>
                      </a:lnTo>
                      <a:lnTo>
                        <a:pt x="132" y="191"/>
                      </a:lnTo>
                      <a:lnTo>
                        <a:pt x="139" y="190"/>
                      </a:lnTo>
                      <a:lnTo>
                        <a:pt x="138" y="189"/>
                      </a:lnTo>
                      <a:lnTo>
                        <a:pt x="132" y="189"/>
                      </a:lnTo>
                      <a:lnTo>
                        <a:pt x="122" y="189"/>
                      </a:lnTo>
                      <a:lnTo>
                        <a:pt x="110" y="188"/>
                      </a:lnTo>
                      <a:lnTo>
                        <a:pt x="97" y="187"/>
                      </a:lnTo>
                      <a:lnTo>
                        <a:pt x="86" y="183"/>
                      </a:lnTo>
                      <a:lnTo>
                        <a:pt x="125" y="164"/>
                      </a:lnTo>
                      <a:lnTo>
                        <a:pt x="124" y="164"/>
                      </a:lnTo>
                      <a:lnTo>
                        <a:pt x="120" y="164"/>
                      </a:lnTo>
                      <a:lnTo>
                        <a:pt x="116" y="163"/>
                      </a:lnTo>
                      <a:lnTo>
                        <a:pt x="109" y="161"/>
                      </a:lnTo>
                      <a:lnTo>
                        <a:pt x="102" y="160"/>
                      </a:lnTo>
                      <a:lnTo>
                        <a:pt x="94" y="157"/>
                      </a:lnTo>
                      <a:lnTo>
                        <a:pt x="87" y="153"/>
                      </a:lnTo>
                      <a:lnTo>
                        <a:pt x="79" y="148"/>
                      </a:lnTo>
                      <a:lnTo>
                        <a:pt x="81" y="148"/>
                      </a:lnTo>
                      <a:lnTo>
                        <a:pt x="86" y="148"/>
                      </a:lnTo>
                      <a:lnTo>
                        <a:pt x="94" y="148"/>
                      </a:lnTo>
                      <a:lnTo>
                        <a:pt x="103" y="146"/>
                      </a:lnTo>
                      <a:lnTo>
                        <a:pt x="116" y="144"/>
                      </a:lnTo>
                      <a:lnTo>
                        <a:pt x="129" y="138"/>
                      </a:lnTo>
                      <a:lnTo>
                        <a:pt x="144" y="131"/>
                      </a:lnTo>
                      <a:lnTo>
                        <a:pt x="158" y="121"/>
                      </a:lnTo>
                      <a:lnTo>
                        <a:pt x="157" y="121"/>
                      </a:lnTo>
                      <a:lnTo>
                        <a:pt x="154" y="122"/>
                      </a:lnTo>
                      <a:lnTo>
                        <a:pt x="149" y="122"/>
                      </a:lnTo>
                      <a:lnTo>
                        <a:pt x="142" y="123"/>
                      </a:lnTo>
                      <a:lnTo>
                        <a:pt x="134" y="125"/>
                      </a:lnTo>
                      <a:lnTo>
                        <a:pt x="126" y="125"/>
                      </a:lnTo>
                      <a:lnTo>
                        <a:pt x="118" y="125"/>
                      </a:lnTo>
                      <a:lnTo>
                        <a:pt x="109" y="125"/>
                      </a:lnTo>
                      <a:lnTo>
                        <a:pt x="110" y="125"/>
                      </a:lnTo>
                      <a:lnTo>
                        <a:pt x="115" y="122"/>
                      </a:lnTo>
                      <a:lnTo>
                        <a:pt x="120" y="120"/>
                      </a:lnTo>
                      <a:lnTo>
                        <a:pt x="127" y="115"/>
                      </a:lnTo>
                      <a:lnTo>
                        <a:pt x="135" y="110"/>
                      </a:lnTo>
                      <a:lnTo>
                        <a:pt x="144" y="102"/>
                      </a:lnTo>
                      <a:lnTo>
                        <a:pt x="152" y="92"/>
                      </a:lnTo>
                      <a:lnTo>
                        <a:pt x="158" y="81"/>
                      </a:lnTo>
                      <a:lnTo>
                        <a:pt x="156" y="82"/>
                      </a:lnTo>
                      <a:lnTo>
                        <a:pt x="150" y="87"/>
                      </a:lnTo>
                      <a:lnTo>
                        <a:pt x="140" y="91"/>
                      </a:lnTo>
                      <a:lnTo>
                        <a:pt x="129" y="96"/>
                      </a:lnTo>
                      <a:lnTo>
                        <a:pt x="114" y="99"/>
                      </a:lnTo>
                      <a:lnTo>
                        <a:pt x="99" y="99"/>
                      </a:lnTo>
                      <a:lnTo>
                        <a:pt x="81" y="95"/>
                      </a:lnTo>
                      <a:lnTo>
                        <a:pt x="65" y="84"/>
                      </a:lnTo>
                      <a:lnTo>
                        <a:pt x="65" y="75"/>
                      </a:lnTo>
                      <a:lnTo>
                        <a:pt x="63" y="54"/>
                      </a:lnTo>
                      <a:lnTo>
                        <a:pt x="58" y="27"/>
                      </a:lnTo>
                      <a:lnTo>
                        <a:pt x="50" y="0"/>
                      </a:lnTo>
                      <a:lnTo>
                        <a:pt x="46" y="1"/>
                      </a:lnTo>
                      <a:lnTo>
                        <a:pt x="49" y="98"/>
                      </a:lnTo>
                      <a:lnTo>
                        <a:pt x="48" y="98"/>
                      </a:lnTo>
                      <a:lnTo>
                        <a:pt x="46" y="97"/>
                      </a:lnTo>
                      <a:lnTo>
                        <a:pt x="41" y="96"/>
                      </a:lnTo>
                      <a:lnTo>
                        <a:pt x="36" y="93"/>
                      </a:lnTo>
                      <a:lnTo>
                        <a:pt x="30" y="90"/>
                      </a:lnTo>
                      <a:lnTo>
                        <a:pt x="24" y="85"/>
                      </a:lnTo>
                      <a:lnTo>
                        <a:pt x="18" y="80"/>
                      </a:lnTo>
                      <a:lnTo>
                        <a:pt x="12" y="72"/>
                      </a:lnTo>
                      <a:lnTo>
                        <a:pt x="13" y="79"/>
                      </a:lnTo>
                      <a:lnTo>
                        <a:pt x="17" y="96"/>
                      </a:lnTo>
                      <a:lnTo>
                        <a:pt x="26" y="119"/>
                      </a:lnTo>
                      <a:lnTo>
                        <a:pt x="42" y="141"/>
                      </a:lnTo>
                      <a:lnTo>
                        <a:pt x="0" y="141"/>
                      </a:lnTo>
                      <a:lnTo>
                        <a:pt x="1" y="143"/>
                      </a:lnTo>
                      <a:lnTo>
                        <a:pt x="4" y="151"/>
                      </a:lnTo>
                      <a:lnTo>
                        <a:pt x="11" y="160"/>
                      </a:lnTo>
                      <a:lnTo>
                        <a:pt x="21" y="172"/>
                      </a:lnTo>
                      <a:close/>
                    </a:path>
                  </a:pathLst>
                </a:custGeom>
                <a:solidFill>
                  <a:srgbClr val="FFFFFF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6189" name="Freeform 349"/>
                <p:cNvSpPr>
                  <a:spLocks/>
                </p:cNvSpPr>
                <p:nvPr/>
              </p:nvSpPr>
              <p:spPr bwMode="auto">
                <a:xfrm>
                  <a:off x="3852" y="1442"/>
                  <a:ext cx="33" cy="50"/>
                </a:xfrm>
                <a:custGeom>
                  <a:avLst/>
                  <a:gdLst/>
                  <a:ahLst/>
                  <a:cxnLst>
                    <a:cxn ang="0">
                      <a:pos x="64" y="101"/>
                    </a:cxn>
                    <a:cxn ang="0">
                      <a:pos x="49" y="95"/>
                    </a:cxn>
                    <a:cxn ang="0">
                      <a:pos x="37" y="85"/>
                    </a:cxn>
                    <a:cxn ang="0">
                      <a:pos x="25" y="73"/>
                    </a:cxn>
                    <a:cxn ang="0">
                      <a:pos x="15" y="59"/>
                    </a:cxn>
                    <a:cxn ang="0">
                      <a:pos x="8" y="44"/>
                    </a:cxn>
                    <a:cxn ang="0">
                      <a:pos x="2" y="28"/>
                    </a:cxn>
                    <a:cxn ang="0">
                      <a:pos x="0" y="14"/>
                    </a:cxn>
                    <a:cxn ang="0">
                      <a:pos x="1" y="0"/>
                    </a:cxn>
                    <a:cxn ang="0">
                      <a:pos x="5" y="27"/>
                    </a:cxn>
                    <a:cxn ang="0">
                      <a:pos x="14" y="48"/>
                    </a:cxn>
                    <a:cxn ang="0">
                      <a:pos x="24" y="66"/>
                    </a:cxn>
                    <a:cxn ang="0">
                      <a:pos x="35" y="80"/>
                    </a:cxn>
                    <a:cxn ang="0">
                      <a:pos x="46" y="90"/>
                    </a:cxn>
                    <a:cxn ang="0">
                      <a:pos x="55" y="97"/>
                    </a:cxn>
                    <a:cxn ang="0">
                      <a:pos x="62" y="100"/>
                    </a:cxn>
                    <a:cxn ang="0">
                      <a:pos x="64" y="101"/>
                    </a:cxn>
                  </a:cxnLst>
                  <a:rect l="0" t="0" r="r" b="b"/>
                  <a:pathLst>
                    <a:path w="64" h="101">
                      <a:moveTo>
                        <a:pt x="64" y="101"/>
                      </a:moveTo>
                      <a:lnTo>
                        <a:pt x="49" y="95"/>
                      </a:lnTo>
                      <a:lnTo>
                        <a:pt x="37" y="85"/>
                      </a:lnTo>
                      <a:lnTo>
                        <a:pt x="25" y="73"/>
                      </a:lnTo>
                      <a:lnTo>
                        <a:pt x="15" y="59"/>
                      </a:lnTo>
                      <a:lnTo>
                        <a:pt x="8" y="44"/>
                      </a:lnTo>
                      <a:lnTo>
                        <a:pt x="2" y="28"/>
                      </a:lnTo>
                      <a:lnTo>
                        <a:pt x="0" y="14"/>
                      </a:lnTo>
                      <a:lnTo>
                        <a:pt x="1" y="0"/>
                      </a:lnTo>
                      <a:lnTo>
                        <a:pt x="5" y="27"/>
                      </a:lnTo>
                      <a:lnTo>
                        <a:pt x="14" y="48"/>
                      </a:lnTo>
                      <a:lnTo>
                        <a:pt x="24" y="66"/>
                      </a:lnTo>
                      <a:lnTo>
                        <a:pt x="35" y="80"/>
                      </a:lnTo>
                      <a:lnTo>
                        <a:pt x="46" y="90"/>
                      </a:lnTo>
                      <a:lnTo>
                        <a:pt x="55" y="97"/>
                      </a:lnTo>
                      <a:lnTo>
                        <a:pt x="62" y="100"/>
                      </a:lnTo>
                      <a:lnTo>
                        <a:pt x="64" y="101"/>
                      </a:lnTo>
                      <a:close/>
                    </a:path>
                  </a:pathLst>
                </a:custGeom>
                <a:solidFill>
                  <a:srgbClr val="FFFFFF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6190" name="Freeform 350"/>
                <p:cNvSpPr>
                  <a:spLocks/>
                </p:cNvSpPr>
                <p:nvPr/>
              </p:nvSpPr>
              <p:spPr bwMode="auto">
                <a:xfrm>
                  <a:off x="3901" y="1460"/>
                  <a:ext cx="47" cy="79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" y="15"/>
                    </a:cxn>
                    <a:cxn ang="0">
                      <a:pos x="5" y="30"/>
                    </a:cxn>
                    <a:cxn ang="0">
                      <a:pos x="10" y="43"/>
                    </a:cxn>
                    <a:cxn ang="0">
                      <a:pos x="17" y="54"/>
                    </a:cxn>
                    <a:cxn ang="0">
                      <a:pos x="26" y="64"/>
                    </a:cxn>
                    <a:cxn ang="0">
                      <a:pos x="36" y="72"/>
                    </a:cxn>
                    <a:cxn ang="0">
                      <a:pos x="48" y="81"/>
                    </a:cxn>
                    <a:cxn ang="0">
                      <a:pos x="60" y="87"/>
                    </a:cxn>
                    <a:cxn ang="0">
                      <a:pos x="72" y="94"/>
                    </a:cxn>
                    <a:cxn ang="0">
                      <a:pos x="81" y="102"/>
                    </a:cxn>
                    <a:cxn ang="0">
                      <a:pos x="87" y="112"/>
                    </a:cxn>
                    <a:cxn ang="0">
                      <a:pos x="90" y="121"/>
                    </a:cxn>
                    <a:cxn ang="0">
                      <a:pos x="91" y="130"/>
                    </a:cxn>
                    <a:cxn ang="0">
                      <a:pos x="90" y="139"/>
                    </a:cxn>
                    <a:cxn ang="0">
                      <a:pos x="89" y="148"/>
                    </a:cxn>
                    <a:cxn ang="0">
                      <a:pos x="87" y="158"/>
                    </a:cxn>
                    <a:cxn ang="0">
                      <a:pos x="91" y="146"/>
                    </a:cxn>
                    <a:cxn ang="0">
                      <a:pos x="94" y="134"/>
                    </a:cxn>
                    <a:cxn ang="0">
                      <a:pos x="95" y="120"/>
                    </a:cxn>
                    <a:cxn ang="0">
                      <a:pos x="94" y="106"/>
                    </a:cxn>
                    <a:cxn ang="0">
                      <a:pos x="90" y="94"/>
                    </a:cxn>
                    <a:cxn ang="0">
                      <a:pos x="85" y="84"/>
                    </a:cxn>
                    <a:cxn ang="0">
                      <a:pos x="75" y="77"/>
                    </a:cxn>
                    <a:cxn ang="0">
                      <a:pos x="64" y="75"/>
                    </a:cxn>
                    <a:cxn ang="0">
                      <a:pos x="48" y="71"/>
                    </a:cxn>
                    <a:cxn ang="0">
                      <a:pos x="35" y="63"/>
                    </a:cxn>
                    <a:cxn ang="0">
                      <a:pos x="23" y="51"/>
                    </a:cxn>
                    <a:cxn ang="0">
                      <a:pos x="15" y="37"/>
                    </a:cxn>
                    <a:cxn ang="0">
                      <a:pos x="9" y="24"/>
                    </a:cxn>
                    <a:cxn ang="0">
                      <a:pos x="4" y="11"/>
                    </a:cxn>
                    <a:cxn ang="0">
                      <a:pos x="2" y="3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95" h="158">
                      <a:moveTo>
                        <a:pt x="0" y="0"/>
                      </a:moveTo>
                      <a:lnTo>
                        <a:pt x="2" y="15"/>
                      </a:lnTo>
                      <a:lnTo>
                        <a:pt x="5" y="30"/>
                      </a:lnTo>
                      <a:lnTo>
                        <a:pt x="10" y="43"/>
                      </a:lnTo>
                      <a:lnTo>
                        <a:pt x="17" y="54"/>
                      </a:lnTo>
                      <a:lnTo>
                        <a:pt x="26" y="64"/>
                      </a:lnTo>
                      <a:lnTo>
                        <a:pt x="36" y="72"/>
                      </a:lnTo>
                      <a:lnTo>
                        <a:pt x="48" y="81"/>
                      </a:lnTo>
                      <a:lnTo>
                        <a:pt x="60" y="87"/>
                      </a:lnTo>
                      <a:lnTo>
                        <a:pt x="72" y="94"/>
                      </a:lnTo>
                      <a:lnTo>
                        <a:pt x="81" y="102"/>
                      </a:lnTo>
                      <a:lnTo>
                        <a:pt x="87" y="112"/>
                      </a:lnTo>
                      <a:lnTo>
                        <a:pt x="90" y="121"/>
                      </a:lnTo>
                      <a:lnTo>
                        <a:pt x="91" y="130"/>
                      </a:lnTo>
                      <a:lnTo>
                        <a:pt x="90" y="139"/>
                      </a:lnTo>
                      <a:lnTo>
                        <a:pt x="89" y="148"/>
                      </a:lnTo>
                      <a:lnTo>
                        <a:pt x="87" y="158"/>
                      </a:lnTo>
                      <a:lnTo>
                        <a:pt x="91" y="146"/>
                      </a:lnTo>
                      <a:lnTo>
                        <a:pt x="94" y="134"/>
                      </a:lnTo>
                      <a:lnTo>
                        <a:pt x="95" y="120"/>
                      </a:lnTo>
                      <a:lnTo>
                        <a:pt x="94" y="106"/>
                      </a:lnTo>
                      <a:lnTo>
                        <a:pt x="90" y="94"/>
                      </a:lnTo>
                      <a:lnTo>
                        <a:pt x="85" y="84"/>
                      </a:lnTo>
                      <a:lnTo>
                        <a:pt x="75" y="77"/>
                      </a:lnTo>
                      <a:lnTo>
                        <a:pt x="64" y="75"/>
                      </a:lnTo>
                      <a:lnTo>
                        <a:pt x="48" y="71"/>
                      </a:lnTo>
                      <a:lnTo>
                        <a:pt x="35" y="63"/>
                      </a:lnTo>
                      <a:lnTo>
                        <a:pt x="23" y="51"/>
                      </a:lnTo>
                      <a:lnTo>
                        <a:pt x="15" y="37"/>
                      </a:lnTo>
                      <a:lnTo>
                        <a:pt x="9" y="24"/>
                      </a:lnTo>
                      <a:lnTo>
                        <a:pt x="4" y="11"/>
                      </a:lnTo>
                      <a:lnTo>
                        <a:pt x="2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6191" name="Freeform 351"/>
                <p:cNvSpPr>
                  <a:spLocks/>
                </p:cNvSpPr>
                <p:nvPr/>
              </p:nvSpPr>
              <p:spPr bwMode="auto">
                <a:xfrm>
                  <a:off x="3946" y="1489"/>
                  <a:ext cx="56" cy="46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9"/>
                    </a:cxn>
                    <a:cxn ang="0">
                      <a:pos x="27" y="19"/>
                    </a:cxn>
                    <a:cxn ang="0">
                      <a:pos x="34" y="30"/>
                    </a:cxn>
                    <a:cxn ang="0">
                      <a:pos x="38" y="40"/>
                    </a:cxn>
                    <a:cxn ang="0">
                      <a:pos x="41" y="50"/>
                    </a:cxn>
                    <a:cxn ang="0">
                      <a:pos x="42" y="60"/>
                    </a:cxn>
                    <a:cxn ang="0">
                      <a:pos x="42" y="69"/>
                    </a:cxn>
                    <a:cxn ang="0">
                      <a:pos x="41" y="76"/>
                    </a:cxn>
                    <a:cxn ang="0">
                      <a:pos x="51" y="66"/>
                    </a:cxn>
                    <a:cxn ang="0">
                      <a:pos x="58" y="57"/>
                    </a:cxn>
                    <a:cxn ang="0">
                      <a:pos x="62" y="49"/>
                    </a:cxn>
                    <a:cxn ang="0">
                      <a:pos x="64" y="46"/>
                    </a:cxn>
                    <a:cxn ang="0">
                      <a:pos x="73" y="71"/>
                    </a:cxn>
                    <a:cxn ang="0">
                      <a:pos x="113" y="35"/>
                    </a:cxn>
                    <a:cxn ang="0">
                      <a:pos x="76" y="81"/>
                    </a:cxn>
                    <a:cxn ang="0">
                      <a:pos x="60" y="69"/>
                    </a:cxn>
                    <a:cxn ang="0">
                      <a:pos x="27" y="92"/>
                    </a:cxn>
                    <a:cxn ang="0">
                      <a:pos x="34" y="71"/>
                    </a:cxn>
                    <a:cxn ang="0">
                      <a:pos x="34" y="53"/>
                    </a:cxn>
                    <a:cxn ang="0">
                      <a:pos x="30" y="37"/>
                    </a:cxn>
                    <a:cxn ang="0">
                      <a:pos x="23" y="23"/>
                    </a:cxn>
                    <a:cxn ang="0">
                      <a:pos x="15" y="13"/>
                    </a:cxn>
                    <a:cxn ang="0">
                      <a:pos x="8" y="5"/>
                    </a:cxn>
                    <a:cxn ang="0">
                      <a:pos x="3" y="1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13" h="92">
                      <a:moveTo>
                        <a:pt x="0" y="0"/>
                      </a:moveTo>
                      <a:lnTo>
                        <a:pt x="15" y="9"/>
                      </a:lnTo>
                      <a:lnTo>
                        <a:pt x="27" y="19"/>
                      </a:lnTo>
                      <a:lnTo>
                        <a:pt x="34" y="30"/>
                      </a:lnTo>
                      <a:lnTo>
                        <a:pt x="38" y="40"/>
                      </a:lnTo>
                      <a:lnTo>
                        <a:pt x="41" y="50"/>
                      </a:lnTo>
                      <a:lnTo>
                        <a:pt x="42" y="60"/>
                      </a:lnTo>
                      <a:lnTo>
                        <a:pt x="42" y="69"/>
                      </a:lnTo>
                      <a:lnTo>
                        <a:pt x="41" y="76"/>
                      </a:lnTo>
                      <a:lnTo>
                        <a:pt x="51" y="66"/>
                      </a:lnTo>
                      <a:lnTo>
                        <a:pt x="58" y="57"/>
                      </a:lnTo>
                      <a:lnTo>
                        <a:pt x="62" y="49"/>
                      </a:lnTo>
                      <a:lnTo>
                        <a:pt x="64" y="46"/>
                      </a:lnTo>
                      <a:lnTo>
                        <a:pt x="73" y="71"/>
                      </a:lnTo>
                      <a:lnTo>
                        <a:pt x="113" y="35"/>
                      </a:lnTo>
                      <a:lnTo>
                        <a:pt x="76" y="81"/>
                      </a:lnTo>
                      <a:lnTo>
                        <a:pt x="60" y="69"/>
                      </a:lnTo>
                      <a:lnTo>
                        <a:pt x="27" y="92"/>
                      </a:lnTo>
                      <a:lnTo>
                        <a:pt x="34" y="71"/>
                      </a:lnTo>
                      <a:lnTo>
                        <a:pt x="34" y="53"/>
                      </a:lnTo>
                      <a:lnTo>
                        <a:pt x="30" y="37"/>
                      </a:lnTo>
                      <a:lnTo>
                        <a:pt x="23" y="23"/>
                      </a:lnTo>
                      <a:lnTo>
                        <a:pt x="15" y="13"/>
                      </a:lnTo>
                      <a:lnTo>
                        <a:pt x="8" y="5"/>
                      </a:lnTo>
                      <a:lnTo>
                        <a:pt x="3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6192" name="Freeform 352"/>
                <p:cNvSpPr>
                  <a:spLocks/>
                </p:cNvSpPr>
                <p:nvPr/>
              </p:nvSpPr>
              <p:spPr bwMode="auto">
                <a:xfrm>
                  <a:off x="4099" y="1391"/>
                  <a:ext cx="109" cy="65"/>
                </a:xfrm>
                <a:custGeom>
                  <a:avLst/>
                  <a:gdLst/>
                  <a:ahLst/>
                  <a:cxnLst>
                    <a:cxn ang="0">
                      <a:pos x="2" y="15"/>
                    </a:cxn>
                    <a:cxn ang="0">
                      <a:pos x="4" y="35"/>
                    </a:cxn>
                    <a:cxn ang="0">
                      <a:pos x="17" y="47"/>
                    </a:cxn>
                    <a:cxn ang="0">
                      <a:pos x="31" y="52"/>
                    </a:cxn>
                    <a:cxn ang="0">
                      <a:pos x="45" y="56"/>
                    </a:cxn>
                    <a:cxn ang="0">
                      <a:pos x="64" y="55"/>
                    </a:cxn>
                    <a:cxn ang="0">
                      <a:pos x="85" y="49"/>
                    </a:cxn>
                    <a:cxn ang="0">
                      <a:pos x="108" y="42"/>
                    </a:cxn>
                    <a:cxn ang="0">
                      <a:pos x="132" y="38"/>
                    </a:cxn>
                    <a:cxn ang="0">
                      <a:pos x="157" y="39"/>
                    </a:cxn>
                    <a:cxn ang="0">
                      <a:pos x="183" y="47"/>
                    </a:cxn>
                    <a:cxn ang="0">
                      <a:pos x="207" y="63"/>
                    </a:cxn>
                    <a:cxn ang="0">
                      <a:pos x="200" y="60"/>
                    </a:cxn>
                    <a:cxn ang="0">
                      <a:pos x="175" y="45"/>
                    </a:cxn>
                    <a:cxn ang="0">
                      <a:pos x="155" y="41"/>
                    </a:cxn>
                    <a:cxn ang="0">
                      <a:pos x="138" y="42"/>
                    </a:cxn>
                    <a:cxn ang="0">
                      <a:pos x="118" y="46"/>
                    </a:cxn>
                    <a:cxn ang="0">
                      <a:pos x="101" y="53"/>
                    </a:cxn>
                    <a:cxn ang="0">
                      <a:pos x="85" y="62"/>
                    </a:cxn>
                    <a:cxn ang="0">
                      <a:pos x="73" y="69"/>
                    </a:cxn>
                    <a:cxn ang="0">
                      <a:pos x="77" y="80"/>
                    </a:cxn>
                    <a:cxn ang="0">
                      <a:pos x="93" y="88"/>
                    </a:cxn>
                    <a:cxn ang="0">
                      <a:pos x="110" y="87"/>
                    </a:cxn>
                    <a:cxn ang="0">
                      <a:pos x="132" y="86"/>
                    </a:cxn>
                    <a:cxn ang="0">
                      <a:pos x="157" y="87"/>
                    </a:cxn>
                    <a:cxn ang="0">
                      <a:pos x="177" y="92"/>
                    </a:cxn>
                    <a:cxn ang="0">
                      <a:pos x="191" y="100"/>
                    </a:cxn>
                    <a:cxn ang="0">
                      <a:pos x="202" y="110"/>
                    </a:cxn>
                    <a:cxn ang="0">
                      <a:pos x="192" y="105"/>
                    </a:cxn>
                    <a:cxn ang="0">
                      <a:pos x="161" y="92"/>
                    </a:cxn>
                    <a:cxn ang="0">
                      <a:pos x="133" y="88"/>
                    </a:cxn>
                    <a:cxn ang="0">
                      <a:pos x="111" y="92"/>
                    </a:cxn>
                    <a:cxn ang="0">
                      <a:pos x="93" y="97"/>
                    </a:cxn>
                    <a:cxn ang="0">
                      <a:pos x="76" y="95"/>
                    </a:cxn>
                    <a:cxn ang="0">
                      <a:pos x="81" y="103"/>
                    </a:cxn>
                    <a:cxn ang="0">
                      <a:pos x="95" y="115"/>
                    </a:cxn>
                    <a:cxn ang="0">
                      <a:pos x="107" y="121"/>
                    </a:cxn>
                    <a:cxn ang="0">
                      <a:pos x="124" y="125"/>
                    </a:cxn>
                    <a:cxn ang="0">
                      <a:pos x="127" y="130"/>
                    </a:cxn>
                    <a:cxn ang="0">
                      <a:pos x="102" y="122"/>
                    </a:cxn>
                    <a:cxn ang="0">
                      <a:pos x="80" y="108"/>
                    </a:cxn>
                    <a:cxn ang="0">
                      <a:pos x="68" y="101"/>
                    </a:cxn>
                    <a:cxn ang="0">
                      <a:pos x="58" y="91"/>
                    </a:cxn>
                    <a:cxn ang="0">
                      <a:pos x="56" y="69"/>
                    </a:cxn>
                    <a:cxn ang="0">
                      <a:pos x="30" y="57"/>
                    </a:cxn>
                    <a:cxn ang="0">
                      <a:pos x="2" y="37"/>
                    </a:cxn>
                    <a:cxn ang="0">
                      <a:pos x="1" y="16"/>
                    </a:cxn>
                    <a:cxn ang="0">
                      <a:pos x="8" y="2"/>
                    </a:cxn>
                  </a:cxnLst>
                  <a:rect l="0" t="0" r="r" b="b"/>
                  <a:pathLst>
                    <a:path w="217" h="130">
                      <a:moveTo>
                        <a:pt x="9" y="0"/>
                      </a:moveTo>
                      <a:lnTo>
                        <a:pt x="2" y="15"/>
                      </a:lnTo>
                      <a:lnTo>
                        <a:pt x="1" y="26"/>
                      </a:lnTo>
                      <a:lnTo>
                        <a:pt x="4" y="35"/>
                      </a:lnTo>
                      <a:lnTo>
                        <a:pt x="10" y="41"/>
                      </a:lnTo>
                      <a:lnTo>
                        <a:pt x="17" y="47"/>
                      </a:lnTo>
                      <a:lnTo>
                        <a:pt x="25" y="49"/>
                      </a:lnTo>
                      <a:lnTo>
                        <a:pt x="31" y="52"/>
                      </a:lnTo>
                      <a:lnTo>
                        <a:pt x="35" y="53"/>
                      </a:lnTo>
                      <a:lnTo>
                        <a:pt x="45" y="56"/>
                      </a:lnTo>
                      <a:lnTo>
                        <a:pt x="55" y="56"/>
                      </a:lnTo>
                      <a:lnTo>
                        <a:pt x="64" y="55"/>
                      </a:lnTo>
                      <a:lnTo>
                        <a:pt x="75" y="53"/>
                      </a:lnTo>
                      <a:lnTo>
                        <a:pt x="85" y="49"/>
                      </a:lnTo>
                      <a:lnTo>
                        <a:pt x="96" y="46"/>
                      </a:lnTo>
                      <a:lnTo>
                        <a:pt x="108" y="42"/>
                      </a:lnTo>
                      <a:lnTo>
                        <a:pt x="119" y="40"/>
                      </a:lnTo>
                      <a:lnTo>
                        <a:pt x="132" y="38"/>
                      </a:lnTo>
                      <a:lnTo>
                        <a:pt x="145" y="38"/>
                      </a:lnTo>
                      <a:lnTo>
                        <a:pt x="157" y="39"/>
                      </a:lnTo>
                      <a:lnTo>
                        <a:pt x="170" y="42"/>
                      </a:lnTo>
                      <a:lnTo>
                        <a:pt x="183" y="47"/>
                      </a:lnTo>
                      <a:lnTo>
                        <a:pt x="195" y="54"/>
                      </a:lnTo>
                      <a:lnTo>
                        <a:pt x="207" y="63"/>
                      </a:lnTo>
                      <a:lnTo>
                        <a:pt x="217" y="73"/>
                      </a:lnTo>
                      <a:lnTo>
                        <a:pt x="200" y="60"/>
                      </a:lnTo>
                      <a:lnTo>
                        <a:pt x="186" y="50"/>
                      </a:lnTo>
                      <a:lnTo>
                        <a:pt x="175" y="45"/>
                      </a:lnTo>
                      <a:lnTo>
                        <a:pt x="164" y="42"/>
                      </a:lnTo>
                      <a:lnTo>
                        <a:pt x="155" y="41"/>
                      </a:lnTo>
                      <a:lnTo>
                        <a:pt x="147" y="41"/>
                      </a:lnTo>
                      <a:lnTo>
                        <a:pt x="138" y="42"/>
                      </a:lnTo>
                      <a:lnTo>
                        <a:pt x="129" y="44"/>
                      </a:lnTo>
                      <a:lnTo>
                        <a:pt x="118" y="46"/>
                      </a:lnTo>
                      <a:lnTo>
                        <a:pt x="109" y="49"/>
                      </a:lnTo>
                      <a:lnTo>
                        <a:pt x="101" y="53"/>
                      </a:lnTo>
                      <a:lnTo>
                        <a:pt x="92" y="57"/>
                      </a:lnTo>
                      <a:lnTo>
                        <a:pt x="85" y="62"/>
                      </a:lnTo>
                      <a:lnTo>
                        <a:pt x="78" y="65"/>
                      </a:lnTo>
                      <a:lnTo>
                        <a:pt x="73" y="69"/>
                      </a:lnTo>
                      <a:lnTo>
                        <a:pt x="69" y="71"/>
                      </a:lnTo>
                      <a:lnTo>
                        <a:pt x="77" y="80"/>
                      </a:lnTo>
                      <a:lnTo>
                        <a:pt x="85" y="86"/>
                      </a:lnTo>
                      <a:lnTo>
                        <a:pt x="93" y="88"/>
                      </a:lnTo>
                      <a:lnTo>
                        <a:pt x="102" y="88"/>
                      </a:lnTo>
                      <a:lnTo>
                        <a:pt x="110" y="87"/>
                      </a:lnTo>
                      <a:lnTo>
                        <a:pt x="121" y="86"/>
                      </a:lnTo>
                      <a:lnTo>
                        <a:pt x="132" y="86"/>
                      </a:lnTo>
                      <a:lnTo>
                        <a:pt x="145" y="86"/>
                      </a:lnTo>
                      <a:lnTo>
                        <a:pt x="157" y="87"/>
                      </a:lnTo>
                      <a:lnTo>
                        <a:pt x="168" y="90"/>
                      </a:lnTo>
                      <a:lnTo>
                        <a:pt x="177" y="92"/>
                      </a:lnTo>
                      <a:lnTo>
                        <a:pt x="185" y="95"/>
                      </a:lnTo>
                      <a:lnTo>
                        <a:pt x="191" y="100"/>
                      </a:lnTo>
                      <a:lnTo>
                        <a:pt x="197" y="105"/>
                      </a:lnTo>
                      <a:lnTo>
                        <a:pt x="202" y="110"/>
                      </a:lnTo>
                      <a:lnTo>
                        <a:pt x="208" y="116"/>
                      </a:lnTo>
                      <a:lnTo>
                        <a:pt x="192" y="105"/>
                      </a:lnTo>
                      <a:lnTo>
                        <a:pt x="176" y="97"/>
                      </a:lnTo>
                      <a:lnTo>
                        <a:pt x="161" y="92"/>
                      </a:lnTo>
                      <a:lnTo>
                        <a:pt x="146" y="90"/>
                      </a:lnTo>
                      <a:lnTo>
                        <a:pt x="133" y="88"/>
                      </a:lnTo>
                      <a:lnTo>
                        <a:pt x="122" y="90"/>
                      </a:lnTo>
                      <a:lnTo>
                        <a:pt x="111" y="92"/>
                      </a:lnTo>
                      <a:lnTo>
                        <a:pt x="103" y="94"/>
                      </a:lnTo>
                      <a:lnTo>
                        <a:pt x="93" y="97"/>
                      </a:lnTo>
                      <a:lnTo>
                        <a:pt x="83" y="95"/>
                      </a:lnTo>
                      <a:lnTo>
                        <a:pt x="76" y="95"/>
                      </a:lnTo>
                      <a:lnTo>
                        <a:pt x="72" y="94"/>
                      </a:lnTo>
                      <a:lnTo>
                        <a:pt x="81" y="103"/>
                      </a:lnTo>
                      <a:lnTo>
                        <a:pt x="89" y="110"/>
                      </a:lnTo>
                      <a:lnTo>
                        <a:pt x="95" y="115"/>
                      </a:lnTo>
                      <a:lnTo>
                        <a:pt x="100" y="118"/>
                      </a:lnTo>
                      <a:lnTo>
                        <a:pt x="107" y="121"/>
                      </a:lnTo>
                      <a:lnTo>
                        <a:pt x="114" y="123"/>
                      </a:lnTo>
                      <a:lnTo>
                        <a:pt x="124" y="125"/>
                      </a:lnTo>
                      <a:lnTo>
                        <a:pt x="138" y="128"/>
                      </a:lnTo>
                      <a:lnTo>
                        <a:pt x="127" y="130"/>
                      </a:lnTo>
                      <a:lnTo>
                        <a:pt x="115" y="128"/>
                      </a:lnTo>
                      <a:lnTo>
                        <a:pt x="102" y="122"/>
                      </a:lnTo>
                      <a:lnTo>
                        <a:pt x="91" y="115"/>
                      </a:lnTo>
                      <a:lnTo>
                        <a:pt x="80" y="108"/>
                      </a:lnTo>
                      <a:lnTo>
                        <a:pt x="72" y="102"/>
                      </a:lnTo>
                      <a:lnTo>
                        <a:pt x="68" y="101"/>
                      </a:lnTo>
                      <a:lnTo>
                        <a:pt x="69" y="103"/>
                      </a:lnTo>
                      <a:lnTo>
                        <a:pt x="58" y="91"/>
                      </a:lnTo>
                      <a:lnTo>
                        <a:pt x="56" y="78"/>
                      </a:lnTo>
                      <a:lnTo>
                        <a:pt x="56" y="69"/>
                      </a:lnTo>
                      <a:lnTo>
                        <a:pt x="57" y="65"/>
                      </a:lnTo>
                      <a:lnTo>
                        <a:pt x="30" y="57"/>
                      </a:lnTo>
                      <a:lnTo>
                        <a:pt x="12" y="47"/>
                      </a:lnTo>
                      <a:lnTo>
                        <a:pt x="2" y="37"/>
                      </a:lnTo>
                      <a:lnTo>
                        <a:pt x="0" y="25"/>
                      </a:lnTo>
                      <a:lnTo>
                        <a:pt x="1" y="16"/>
                      </a:lnTo>
                      <a:lnTo>
                        <a:pt x="4" y="8"/>
                      </a:lnTo>
                      <a:lnTo>
                        <a:pt x="8" y="2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rgbClr val="FFFFFF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6193" name="Freeform 353"/>
                <p:cNvSpPr>
                  <a:spLocks/>
                </p:cNvSpPr>
                <p:nvPr/>
              </p:nvSpPr>
              <p:spPr bwMode="auto">
                <a:xfrm>
                  <a:off x="3803" y="1238"/>
                  <a:ext cx="14" cy="53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6" y="11"/>
                    </a:cxn>
                    <a:cxn ang="0">
                      <a:pos x="24" y="19"/>
                    </a:cxn>
                    <a:cxn ang="0">
                      <a:pos x="26" y="27"/>
                    </a:cxn>
                    <a:cxn ang="0">
                      <a:pos x="27" y="39"/>
                    </a:cxn>
                    <a:cxn ang="0">
                      <a:pos x="29" y="55"/>
                    </a:cxn>
                    <a:cxn ang="0">
                      <a:pos x="26" y="72"/>
                    </a:cxn>
                    <a:cxn ang="0">
                      <a:pos x="20" y="90"/>
                    </a:cxn>
                    <a:cxn ang="0">
                      <a:pos x="7" y="106"/>
                    </a:cxn>
                    <a:cxn ang="0">
                      <a:pos x="16" y="87"/>
                    </a:cxn>
                    <a:cxn ang="0">
                      <a:pos x="20" y="78"/>
                    </a:cxn>
                    <a:cxn ang="0">
                      <a:pos x="23" y="69"/>
                    </a:cxn>
                    <a:cxn ang="0">
                      <a:pos x="22" y="55"/>
                    </a:cxn>
                    <a:cxn ang="0">
                      <a:pos x="17" y="35"/>
                    </a:cxn>
                    <a:cxn ang="0">
                      <a:pos x="9" y="17"/>
                    </a:cxn>
                    <a:cxn ang="0">
                      <a:pos x="3" y="4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9" h="106">
                      <a:moveTo>
                        <a:pt x="0" y="0"/>
                      </a:moveTo>
                      <a:lnTo>
                        <a:pt x="16" y="11"/>
                      </a:lnTo>
                      <a:lnTo>
                        <a:pt x="24" y="19"/>
                      </a:lnTo>
                      <a:lnTo>
                        <a:pt x="26" y="27"/>
                      </a:lnTo>
                      <a:lnTo>
                        <a:pt x="27" y="39"/>
                      </a:lnTo>
                      <a:lnTo>
                        <a:pt x="29" y="55"/>
                      </a:lnTo>
                      <a:lnTo>
                        <a:pt x="26" y="72"/>
                      </a:lnTo>
                      <a:lnTo>
                        <a:pt x="20" y="90"/>
                      </a:lnTo>
                      <a:lnTo>
                        <a:pt x="7" y="106"/>
                      </a:lnTo>
                      <a:lnTo>
                        <a:pt x="16" y="87"/>
                      </a:lnTo>
                      <a:lnTo>
                        <a:pt x="20" y="78"/>
                      </a:lnTo>
                      <a:lnTo>
                        <a:pt x="23" y="69"/>
                      </a:lnTo>
                      <a:lnTo>
                        <a:pt x="22" y="55"/>
                      </a:lnTo>
                      <a:lnTo>
                        <a:pt x="17" y="35"/>
                      </a:lnTo>
                      <a:lnTo>
                        <a:pt x="9" y="17"/>
                      </a:lnTo>
                      <a:lnTo>
                        <a:pt x="3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6194" name="Freeform 354"/>
                <p:cNvSpPr>
                  <a:spLocks/>
                </p:cNvSpPr>
                <p:nvPr/>
              </p:nvSpPr>
              <p:spPr bwMode="auto">
                <a:xfrm>
                  <a:off x="3787" y="1256"/>
                  <a:ext cx="11" cy="36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2" y="8"/>
                    </a:cxn>
                    <a:cxn ang="0">
                      <a:pos x="18" y="14"/>
                    </a:cxn>
                    <a:cxn ang="0">
                      <a:pos x="19" y="20"/>
                    </a:cxn>
                    <a:cxn ang="0">
                      <a:pos x="20" y="28"/>
                    </a:cxn>
                    <a:cxn ang="0">
                      <a:pos x="22" y="39"/>
                    </a:cxn>
                    <a:cxn ang="0">
                      <a:pos x="20" y="51"/>
                    </a:cxn>
                    <a:cxn ang="0">
                      <a:pos x="15" y="62"/>
                    </a:cxn>
                    <a:cxn ang="0">
                      <a:pos x="4" y="74"/>
                    </a:cxn>
                    <a:cxn ang="0">
                      <a:pos x="11" y="61"/>
                    </a:cxn>
                    <a:cxn ang="0">
                      <a:pos x="16" y="54"/>
                    </a:cxn>
                    <a:cxn ang="0">
                      <a:pos x="17" y="50"/>
                    </a:cxn>
                    <a:cxn ang="0">
                      <a:pos x="16" y="39"/>
                    </a:cxn>
                    <a:cxn ang="0">
                      <a:pos x="12" y="26"/>
                    </a:cxn>
                    <a:cxn ang="0">
                      <a:pos x="7" y="13"/>
                    </a:cxn>
                    <a:cxn ang="0">
                      <a:pos x="2" y="4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2" h="74">
                      <a:moveTo>
                        <a:pt x="0" y="0"/>
                      </a:moveTo>
                      <a:lnTo>
                        <a:pt x="12" y="8"/>
                      </a:lnTo>
                      <a:lnTo>
                        <a:pt x="18" y="14"/>
                      </a:lnTo>
                      <a:lnTo>
                        <a:pt x="19" y="20"/>
                      </a:lnTo>
                      <a:lnTo>
                        <a:pt x="20" y="28"/>
                      </a:lnTo>
                      <a:lnTo>
                        <a:pt x="22" y="39"/>
                      </a:lnTo>
                      <a:lnTo>
                        <a:pt x="20" y="51"/>
                      </a:lnTo>
                      <a:lnTo>
                        <a:pt x="15" y="62"/>
                      </a:lnTo>
                      <a:lnTo>
                        <a:pt x="4" y="74"/>
                      </a:lnTo>
                      <a:lnTo>
                        <a:pt x="11" y="61"/>
                      </a:lnTo>
                      <a:lnTo>
                        <a:pt x="16" y="54"/>
                      </a:lnTo>
                      <a:lnTo>
                        <a:pt x="17" y="50"/>
                      </a:lnTo>
                      <a:lnTo>
                        <a:pt x="16" y="39"/>
                      </a:lnTo>
                      <a:lnTo>
                        <a:pt x="12" y="26"/>
                      </a:lnTo>
                      <a:lnTo>
                        <a:pt x="7" y="13"/>
                      </a:lnTo>
                      <a:lnTo>
                        <a:pt x="2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6195" name="Freeform 355"/>
                <p:cNvSpPr>
                  <a:spLocks/>
                </p:cNvSpPr>
                <p:nvPr/>
              </p:nvSpPr>
              <p:spPr bwMode="auto">
                <a:xfrm>
                  <a:off x="3724" y="1220"/>
                  <a:ext cx="13" cy="11"/>
                </a:xfrm>
                <a:custGeom>
                  <a:avLst/>
                  <a:gdLst/>
                  <a:ahLst/>
                  <a:cxnLst>
                    <a:cxn ang="0">
                      <a:pos x="5" y="0"/>
                    </a:cxn>
                    <a:cxn ang="0">
                      <a:pos x="26" y="10"/>
                    </a:cxn>
                    <a:cxn ang="0">
                      <a:pos x="0" y="22"/>
                    </a:cxn>
                    <a:cxn ang="0">
                      <a:pos x="5" y="16"/>
                    </a:cxn>
                    <a:cxn ang="0">
                      <a:pos x="3" y="11"/>
                    </a:cxn>
                    <a:cxn ang="0">
                      <a:pos x="3" y="6"/>
                    </a:cxn>
                    <a:cxn ang="0">
                      <a:pos x="5" y="2"/>
                    </a:cxn>
                    <a:cxn ang="0">
                      <a:pos x="5" y="0"/>
                    </a:cxn>
                  </a:cxnLst>
                  <a:rect l="0" t="0" r="r" b="b"/>
                  <a:pathLst>
                    <a:path w="26" h="22">
                      <a:moveTo>
                        <a:pt x="5" y="0"/>
                      </a:moveTo>
                      <a:lnTo>
                        <a:pt x="26" y="10"/>
                      </a:lnTo>
                      <a:lnTo>
                        <a:pt x="0" y="22"/>
                      </a:lnTo>
                      <a:lnTo>
                        <a:pt x="5" y="16"/>
                      </a:lnTo>
                      <a:lnTo>
                        <a:pt x="3" y="11"/>
                      </a:lnTo>
                      <a:lnTo>
                        <a:pt x="3" y="6"/>
                      </a:lnTo>
                      <a:lnTo>
                        <a:pt x="5" y="2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rgbClr val="FFFFFF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6196" name="Freeform 356"/>
                <p:cNvSpPr>
                  <a:spLocks/>
                </p:cNvSpPr>
                <p:nvPr/>
              </p:nvSpPr>
              <p:spPr bwMode="auto">
                <a:xfrm>
                  <a:off x="3731" y="1176"/>
                  <a:ext cx="29" cy="25"/>
                </a:xfrm>
                <a:custGeom>
                  <a:avLst/>
                  <a:gdLst/>
                  <a:ahLst/>
                  <a:cxnLst>
                    <a:cxn ang="0">
                      <a:pos x="0" y="4"/>
                    </a:cxn>
                    <a:cxn ang="0">
                      <a:pos x="8" y="6"/>
                    </a:cxn>
                    <a:cxn ang="0">
                      <a:pos x="17" y="6"/>
                    </a:cxn>
                    <a:cxn ang="0">
                      <a:pos x="26" y="6"/>
                    </a:cxn>
                    <a:cxn ang="0">
                      <a:pos x="36" y="5"/>
                    </a:cxn>
                    <a:cxn ang="0">
                      <a:pos x="44" y="4"/>
                    </a:cxn>
                    <a:cxn ang="0">
                      <a:pos x="51" y="2"/>
                    </a:cxn>
                    <a:cxn ang="0">
                      <a:pos x="55" y="0"/>
                    </a:cxn>
                    <a:cxn ang="0">
                      <a:pos x="56" y="0"/>
                    </a:cxn>
                    <a:cxn ang="0">
                      <a:pos x="56" y="50"/>
                    </a:cxn>
                    <a:cxn ang="0">
                      <a:pos x="45" y="45"/>
                    </a:cxn>
                    <a:cxn ang="0">
                      <a:pos x="46" y="12"/>
                    </a:cxn>
                    <a:cxn ang="0">
                      <a:pos x="39" y="13"/>
                    </a:cxn>
                    <a:cxn ang="0">
                      <a:pos x="31" y="12"/>
                    </a:cxn>
                    <a:cxn ang="0">
                      <a:pos x="23" y="11"/>
                    </a:cxn>
                    <a:cxn ang="0">
                      <a:pos x="16" y="10"/>
                    </a:cxn>
                    <a:cxn ang="0">
                      <a:pos x="9" y="7"/>
                    </a:cxn>
                    <a:cxn ang="0">
                      <a:pos x="5" y="6"/>
                    </a:cxn>
                    <a:cxn ang="0">
                      <a:pos x="1" y="4"/>
                    </a:cxn>
                    <a:cxn ang="0">
                      <a:pos x="0" y="4"/>
                    </a:cxn>
                  </a:cxnLst>
                  <a:rect l="0" t="0" r="r" b="b"/>
                  <a:pathLst>
                    <a:path w="56" h="50">
                      <a:moveTo>
                        <a:pt x="0" y="4"/>
                      </a:moveTo>
                      <a:lnTo>
                        <a:pt x="8" y="6"/>
                      </a:lnTo>
                      <a:lnTo>
                        <a:pt x="17" y="6"/>
                      </a:lnTo>
                      <a:lnTo>
                        <a:pt x="26" y="6"/>
                      </a:lnTo>
                      <a:lnTo>
                        <a:pt x="36" y="5"/>
                      </a:lnTo>
                      <a:lnTo>
                        <a:pt x="44" y="4"/>
                      </a:lnTo>
                      <a:lnTo>
                        <a:pt x="51" y="2"/>
                      </a:lnTo>
                      <a:lnTo>
                        <a:pt x="55" y="0"/>
                      </a:lnTo>
                      <a:lnTo>
                        <a:pt x="56" y="0"/>
                      </a:lnTo>
                      <a:lnTo>
                        <a:pt x="56" y="50"/>
                      </a:lnTo>
                      <a:lnTo>
                        <a:pt x="45" y="45"/>
                      </a:lnTo>
                      <a:lnTo>
                        <a:pt x="46" y="12"/>
                      </a:lnTo>
                      <a:lnTo>
                        <a:pt x="39" y="13"/>
                      </a:lnTo>
                      <a:lnTo>
                        <a:pt x="31" y="12"/>
                      </a:lnTo>
                      <a:lnTo>
                        <a:pt x="23" y="11"/>
                      </a:lnTo>
                      <a:lnTo>
                        <a:pt x="16" y="10"/>
                      </a:lnTo>
                      <a:lnTo>
                        <a:pt x="9" y="7"/>
                      </a:lnTo>
                      <a:lnTo>
                        <a:pt x="5" y="6"/>
                      </a:lnTo>
                      <a:lnTo>
                        <a:pt x="1" y="4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rgbClr val="FFFFFF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6197" name="Freeform 357"/>
                <p:cNvSpPr>
                  <a:spLocks/>
                </p:cNvSpPr>
                <p:nvPr/>
              </p:nvSpPr>
              <p:spPr bwMode="auto">
                <a:xfrm>
                  <a:off x="4053" y="1448"/>
                  <a:ext cx="28" cy="47"/>
                </a:xfrm>
                <a:custGeom>
                  <a:avLst/>
                  <a:gdLst/>
                  <a:ahLst/>
                  <a:cxnLst>
                    <a:cxn ang="0">
                      <a:pos x="57" y="0"/>
                    </a:cxn>
                    <a:cxn ang="0">
                      <a:pos x="56" y="9"/>
                    </a:cxn>
                    <a:cxn ang="0">
                      <a:pos x="55" y="17"/>
                    </a:cxn>
                    <a:cxn ang="0">
                      <a:pos x="51" y="25"/>
                    </a:cxn>
                    <a:cxn ang="0">
                      <a:pos x="48" y="32"/>
                    </a:cxn>
                    <a:cxn ang="0">
                      <a:pos x="42" y="39"/>
                    </a:cxn>
                    <a:cxn ang="0">
                      <a:pos x="36" y="45"/>
                    </a:cxn>
                    <a:cxn ang="0">
                      <a:pos x="29" y="49"/>
                    </a:cxn>
                    <a:cxn ang="0">
                      <a:pos x="21" y="53"/>
                    </a:cxn>
                    <a:cxn ang="0">
                      <a:pos x="8" y="62"/>
                    </a:cxn>
                    <a:cxn ang="0">
                      <a:pos x="3" y="71"/>
                    </a:cxn>
                    <a:cxn ang="0">
                      <a:pos x="3" y="83"/>
                    </a:cxn>
                    <a:cxn ang="0">
                      <a:pos x="5" y="93"/>
                    </a:cxn>
                    <a:cxn ang="0">
                      <a:pos x="0" y="79"/>
                    </a:cxn>
                    <a:cxn ang="0">
                      <a:pos x="0" y="63"/>
                    </a:cxn>
                    <a:cxn ang="0">
                      <a:pos x="6" y="51"/>
                    </a:cxn>
                    <a:cxn ang="0">
                      <a:pos x="19" y="45"/>
                    </a:cxn>
                    <a:cxn ang="0">
                      <a:pos x="28" y="43"/>
                    </a:cxn>
                    <a:cxn ang="0">
                      <a:pos x="36" y="38"/>
                    </a:cxn>
                    <a:cxn ang="0">
                      <a:pos x="43" y="31"/>
                    </a:cxn>
                    <a:cxn ang="0">
                      <a:pos x="49" y="22"/>
                    </a:cxn>
                    <a:cxn ang="0">
                      <a:pos x="52" y="14"/>
                    </a:cxn>
                    <a:cxn ang="0">
                      <a:pos x="55" y="7"/>
                    </a:cxn>
                    <a:cxn ang="0">
                      <a:pos x="57" y="2"/>
                    </a:cxn>
                    <a:cxn ang="0">
                      <a:pos x="57" y="0"/>
                    </a:cxn>
                  </a:cxnLst>
                  <a:rect l="0" t="0" r="r" b="b"/>
                  <a:pathLst>
                    <a:path w="57" h="93">
                      <a:moveTo>
                        <a:pt x="57" y="0"/>
                      </a:moveTo>
                      <a:lnTo>
                        <a:pt x="56" y="9"/>
                      </a:lnTo>
                      <a:lnTo>
                        <a:pt x="55" y="17"/>
                      </a:lnTo>
                      <a:lnTo>
                        <a:pt x="51" y="25"/>
                      </a:lnTo>
                      <a:lnTo>
                        <a:pt x="48" y="32"/>
                      </a:lnTo>
                      <a:lnTo>
                        <a:pt x="42" y="39"/>
                      </a:lnTo>
                      <a:lnTo>
                        <a:pt x="36" y="45"/>
                      </a:lnTo>
                      <a:lnTo>
                        <a:pt x="29" y="49"/>
                      </a:lnTo>
                      <a:lnTo>
                        <a:pt x="21" y="53"/>
                      </a:lnTo>
                      <a:lnTo>
                        <a:pt x="8" y="62"/>
                      </a:lnTo>
                      <a:lnTo>
                        <a:pt x="3" y="71"/>
                      </a:lnTo>
                      <a:lnTo>
                        <a:pt x="3" y="83"/>
                      </a:lnTo>
                      <a:lnTo>
                        <a:pt x="5" y="93"/>
                      </a:lnTo>
                      <a:lnTo>
                        <a:pt x="0" y="79"/>
                      </a:lnTo>
                      <a:lnTo>
                        <a:pt x="0" y="63"/>
                      </a:lnTo>
                      <a:lnTo>
                        <a:pt x="6" y="51"/>
                      </a:lnTo>
                      <a:lnTo>
                        <a:pt x="19" y="45"/>
                      </a:lnTo>
                      <a:lnTo>
                        <a:pt x="28" y="43"/>
                      </a:lnTo>
                      <a:lnTo>
                        <a:pt x="36" y="38"/>
                      </a:lnTo>
                      <a:lnTo>
                        <a:pt x="43" y="31"/>
                      </a:lnTo>
                      <a:lnTo>
                        <a:pt x="49" y="22"/>
                      </a:lnTo>
                      <a:lnTo>
                        <a:pt x="52" y="14"/>
                      </a:lnTo>
                      <a:lnTo>
                        <a:pt x="55" y="7"/>
                      </a:lnTo>
                      <a:lnTo>
                        <a:pt x="57" y="2"/>
                      </a:lnTo>
                      <a:lnTo>
                        <a:pt x="57" y="0"/>
                      </a:lnTo>
                      <a:close/>
                    </a:path>
                  </a:pathLst>
                </a:custGeom>
                <a:solidFill>
                  <a:srgbClr val="FFFFFF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6198" name="Freeform 358"/>
                <p:cNvSpPr>
                  <a:spLocks/>
                </p:cNvSpPr>
                <p:nvPr/>
              </p:nvSpPr>
              <p:spPr bwMode="auto">
                <a:xfrm>
                  <a:off x="4045" y="1454"/>
                  <a:ext cx="17" cy="29"/>
                </a:xfrm>
                <a:custGeom>
                  <a:avLst/>
                  <a:gdLst/>
                  <a:ahLst/>
                  <a:cxnLst>
                    <a:cxn ang="0">
                      <a:pos x="34" y="0"/>
                    </a:cxn>
                    <a:cxn ang="0">
                      <a:pos x="33" y="11"/>
                    </a:cxn>
                    <a:cxn ang="0">
                      <a:pos x="28" y="20"/>
                    </a:cxn>
                    <a:cxn ang="0">
                      <a:pos x="21" y="27"/>
                    </a:cxn>
                    <a:cxn ang="0">
                      <a:pos x="12" y="33"/>
                    </a:cxn>
                    <a:cxn ang="0">
                      <a:pos x="5" y="37"/>
                    </a:cxn>
                    <a:cxn ang="0">
                      <a:pos x="2" y="44"/>
                    </a:cxn>
                    <a:cxn ang="0">
                      <a:pos x="2" y="51"/>
                    </a:cxn>
                    <a:cxn ang="0">
                      <a:pos x="3" y="58"/>
                    </a:cxn>
                    <a:cxn ang="0">
                      <a:pos x="0" y="49"/>
                    </a:cxn>
                    <a:cxn ang="0">
                      <a:pos x="0" y="40"/>
                    </a:cxn>
                    <a:cxn ang="0">
                      <a:pos x="4" y="32"/>
                    </a:cxn>
                    <a:cxn ang="0">
                      <a:pos x="11" y="28"/>
                    </a:cxn>
                    <a:cxn ang="0">
                      <a:pos x="21" y="23"/>
                    </a:cxn>
                    <a:cxn ang="0">
                      <a:pos x="29" y="14"/>
                    </a:cxn>
                    <a:cxn ang="0">
                      <a:pos x="33" y="5"/>
                    </a:cxn>
                    <a:cxn ang="0">
                      <a:pos x="34" y="0"/>
                    </a:cxn>
                  </a:cxnLst>
                  <a:rect l="0" t="0" r="r" b="b"/>
                  <a:pathLst>
                    <a:path w="34" h="58">
                      <a:moveTo>
                        <a:pt x="34" y="0"/>
                      </a:moveTo>
                      <a:lnTo>
                        <a:pt x="33" y="11"/>
                      </a:lnTo>
                      <a:lnTo>
                        <a:pt x="28" y="20"/>
                      </a:lnTo>
                      <a:lnTo>
                        <a:pt x="21" y="27"/>
                      </a:lnTo>
                      <a:lnTo>
                        <a:pt x="12" y="33"/>
                      </a:lnTo>
                      <a:lnTo>
                        <a:pt x="5" y="37"/>
                      </a:lnTo>
                      <a:lnTo>
                        <a:pt x="2" y="44"/>
                      </a:lnTo>
                      <a:lnTo>
                        <a:pt x="2" y="51"/>
                      </a:lnTo>
                      <a:lnTo>
                        <a:pt x="3" y="58"/>
                      </a:lnTo>
                      <a:lnTo>
                        <a:pt x="0" y="49"/>
                      </a:lnTo>
                      <a:lnTo>
                        <a:pt x="0" y="40"/>
                      </a:lnTo>
                      <a:lnTo>
                        <a:pt x="4" y="32"/>
                      </a:lnTo>
                      <a:lnTo>
                        <a:pt x="11" y="28"/>
                      </a:lnTo>
                      <a:lnTo>
                        <a:pt x="21" y="23"/>
                      </a:lnTo>
                      <a:lnTo>
                        <a:pt x="29" y="14"/>
                      </a:lnTo>
                      <a:lnTo>
                        <a:pt x="33" y="5"/>
                      </a:lnTo>
                      <a:lnTo>
                        <a:pt x="34" y="0"/>
                      </a:lnTo>
                      <a:close/>
                    </a:path>
                  </a:pathLst>
                </a:custGeom>
                <a:solidFill>
                  <a:srgbClr val="FFFFFF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6199" name="Freeform 359"/>
                <p:cNvSpPr>
                  <a:spLocks/>
                </p:cNvSpPr>
                <p:nvPr/>
              </p:nvSpPr>
              <p:spPr bwMode="auto">
                <a:xfrm>
                  <a:off x="4065" y="1431"/>
                  <a:ext cx="32" cy="51"/>
                </a:xfrm>
                <a:custGeom>
                  <a:avLst/>
                  <a:gdLst/>
                  <a:ahLst/>
                  <a:cxnLst>
                    <a:cxn ang="0">
                      <a:pos x="0" y="104"/>
                    </a:cxn>
                    <a:cxn ang="0">
                      <a:pos x="15" y="97"/>
                    </a:cxn>
                    <a:cxn ang="0">
                      <a:pos x="27" y="87"/>
                    </a:cxn>
                    <a:cxn ang="0">
                      <a:pos x="39" y="74"/>
                    </a:cxn>
                    <a:cxn ang="0">
                      <a:pos x="49" y="59"/>
                    </a:cxn>
                    <a:cxn ang="0">
                      <a:pos x="56" y="44"/>
                    </a:cxn>
                    <a:cxn ang="0">
                      <a:pos x="62" y="29"/>
                    </a:cxn>
                    <a:cxn ang="0">
                      <a:pos x="64" y="14"/>
                    </a:cxn>
                    <a:cxn ang="0">
                      <a:pos x="63" y="0"/>
                    </a:cxn>
                    <a:cxn ang="0">
                      <a:pos x="58" y="27"/>
                    </a:cxn>
                    <a:cxn ang="0">
                      <a:pos x="50" y="49"/>
                    </a:cxn>
                    <a:cxn ang="0">
                      <a:pos x="40" y="67"/>
                    </a:cxn>
                    <a:cxn ang="0">
                      <a:pos x="28" y="81"/>
                    </a:cxn>
                    <a:cxn ang="0">
                      <a:pos x="18" y="91"/>
                    </a:cxn>
                    <a:cxn ang="0">
                      <a:pos x="9" y="98"/>
                    </a:cxn>
                    <a:cxn ang="0">
                      <a:pos x="2" y="103"/>
                    </a:cxn>
                    <a:cxn ang="0">
                      <a:pos x="0" y="104"/>
                    </a:cxn>
                  </a:cxnLst>
                  <a:rect l="0" t="0" r="r" b="b"/>
                  <a:pathLst>
                    <a:path w="64" h="104">
                      <a:moveTo>
                        <a:pt x="0" y="104"/>
                      </a:moveTo>
                      <a:lnTo>
                        <a:pt x="15" y="97"/>
                      </a:lnTo>
                      <a:lnTo>
                        <a:pt x="27" y="87"/>
                      </a:lnTo>
                      <a:lnTo>
                        <a:pt x="39" y="74"/>
                      </a:lnTo>
                      <a:lnTo>
                        <a:pt x="49" y="59"/>
                      </a:lnTo>
                      <a:lnTo>
                        <a:pt x="56" y="44"/>
                      </a:lnTo>
                      <a:lnTo>
                        <a:pt x="62" y="29"/>
                      </a:lnTo>
                      <a:lnTo>
                        <a:pt x="64" y="14"/>
                      </a:lnTo>
                      <a:lnTo>
                        <a:pt x="63" y="0"/>
                      </a:lnTo>
                      <a:lnTo>
                        <a:pt x="58" y="27"/>
                      </a:lnTo>
                      <a:lnTo>
                        <a:pt x="50" y="49"/>
                      </a:lnTo>
                      <a:lnTo>
                        <a:pt x="40" y="67"/>
                      </a:lnTo>
                      <a:lnTo>
                        <a:pt x="28" y="81"/>
                      </a:lnTo>
                      <a:lnTo>
                        <a:pt x="18" y="91"/>
                      </a:lnTo>
                      <a:lnTo>
                        <a:pt x="9" y="98"/>
                      </a:lnTo>
                      <a:lnTo>
                        <a:pt x="2" y="103"/>
                      </a:lnTo>
                      <a:lnTo>
                        <a:pt x="0" y="104"/>
                      </a:lnTo>
                      <a:close/>
                    </a:path>
                  </a:pathLst>
                </a:custGeom>
                <a:solidFill>
                  <a:srgbClr val="FFFFFF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6200" name="Freeform 360"/>
                <p:cNvSpPr>
                  <a:spLocks/>
                </p:cNvSpPr>
                <p:nvPr/>
              </p:nvSpPr>
              <p:spPr bwMode="auto">
                <a:xfrm>
                  <a:off x="4073" y="1494"/>
                  <a:ext cx="171" cy="117"/>
                </a:xfrm>
                <a:custGeom>
                  <a:avLst/>
                  <a:gdLst/>
                  <a:ahLst/>
                  <a:cxnLst>
                    <a:cxn ang="0">
                      <a:pos x="135" y="26"/>
                    </a:cxn>
                    <a:cxn ang="0">
                      <a:pos x="153" y="46"/>
                    </a:cxn>
                    <a:cxn ang="0">
                      <a:pos x="144" y="56"/>
                    </a:cxn>
                    <a:cxn ang="0">
                      <a:pos x="159" y="82"/>
                    </a:cxn>
                    <a:cxn ang="0">
                      <a:pos x="178" y="109"/>
                    </a:cxn>
                    <a:cxn ang="0">
                      <a:pos x="196" y="130"/>
                    </a:cxn>
                    <a:cxn ang="0">
                      <a:pos x="204" y="139"/>
                    </a:cxn>
                    <a:cxn ang="0">
                      <a:pos x="204" y="123"/>
                    </a:cxn>
                    <a:cxn ang="0">
                      <a:pos x="217" y="133"/>
                    </a:cxn>
                    <a:cxn ang="0">
                      <a:pos x="227" y="139"/>
                    </a:cxn>
                    <a:cxn ang="0">
                      <a:pos x="232" y="143"/>
                    </a:cxn>
                    <a:cxn ang="0">
                      <a:pos x="230" y="125"/>
                    </a:cxn>
                    <a:cxn ang="0">
                      <a:pos x="255" y="153"/>
                    </a:cxn>
                    <a:cxn ang="0">
                      <a:pos x="293" y="183"/>
                    </a:cxn>
                    <a:cxn ang="0">
                      <a:pos x="327" y="206"/>
                    </a:cxn>
                    <a:cxn ang="0">
                      <a:pos x="342" y="215"/>
                    </a:cxn>
                    <a:cxn ang="0">
                      <a:pos x="314" y="212"/>
                    </a:cxn>
                    <a:cxn ang="0">
                      <a:pos x="292" y="205"/>
                    </a:cxn>
                    <a:cxn ang="0">
                      <a:pos x="278" y="199"/>
                    </a:cxn>
                    <a:cxn ang="0">
                      <a:pos x="273" y="196"/>
                    </a:cxn>
                    <a:cxn ang="0">
                      <a:pos x="293" y="227"/>
                    </a:cxn>
                    <a:cxn ang="0">
                      <a:pos x="275" y="220"/>
                    </a:cxn>
                    <a:cxn ang="0">
                      <a:pos x="262" y="213"/>
                    </a:cxn>
                    <a:cxn ang="0">
                      <a:pos x="254" y="209"/>
                    </a:cxn>
                    <a:cxn ang="0">
                      <a:pos x="260" y="226"/>
                    </a:cxn>
                    <a:cxn ang="0">
                      <a:pos x="239" y="235"/>
                    </a:cxn>
                    <a:cxn ang="0">
                      <a:pos x="217" y="229"/>
                    </a:cxn>
                    <a:cxn ang="0">
                      <a:pos x="197" y="220"/>
                    </a:cxn>
                    <a:cxn ang="0">
                      <a:pos x="183" y="212"/>
                    </a:cxn>
                    <a:cxn ang="0">
                      <a:pos x="177" y="208"/>
                    </a:cxn>
                    <a:cxn ang="0">
                      <a:pos x="174" y="222"/>
                    </a:cxn>
                    <a:cxn ang="0">
                      <a:pos x="158" y="209"/>
                    </a:cxn>
                    <a:cxn ang="0">
                      <a:pos x="143" y="192"/>
                    </a:cxn>
                    <a:cxn ang="0">
                      <a:pos x="135" y="181"/>
                    </a:cxn>
                    <a:cxn ang="0">
                      <a:pos x="123" y="175"/>
                    </a:cxn>
                    <a:cxn ang="0">
                      <a:pos x="106" y="166"/>
                    </a:cxn>
                    <a:cxn ang="0">
                      <a:pos x="94" y="155"/>
                    </a:cxn>
                    <a:cxn ang="0">
                      <a:pos x="89" y="147"/>
                    </a:cxn>
                    <a:cxn ang="0">
                      <a:pos x="80" y="155"/>
                    </a:cxn>
                    <a:cxn ang="0">
                      <a:pos x="24" y="129"/>
                    </a:cxn>
                    <a:cxn ang="0">
                      <a:pos x="1" y="75"/>
                    </a:cxn>
                    <a:cxn ang="0">
                      <a:pos x="1" y="44"/>
                    </a:cxn>
                    <a:cxn ang="0">
                      <a:pos x="15" y="19"/>
                    </a:cxn>
                    <a:cxn ang="0">
                      <a:pos x="38" y="42"/>
                    </a:cxn>
                    <a:cxn ang="0">
                      <a:pos x="46" y="17"/>
                    </a:cxn>
                    <a:cxn ang="0">
                      <a:pos x="68" y="30"/>
                    </a:cxn>
                    <a:cxn ang="0">
                      <a:pos x="103" y="33"/>
                    </a:cxn>
                  </a:cxnLst>
                  <a:rect l="0" t="0" r="r" b="b"/>
                  <a:pathLst>
                    <a:path w="342" h="235">
                      <a:moveTo>
                        <a:pt x="128" y="10"/>
                      </a:moveTo>
                      <a:lnTo>
                        <a:pt x="135" y="26"/>
                      </a:lnTo>
                      <a:lnTo>
                        <a:pt x="144" y="38"/>
                      </a:lnTo>
                      <a:lnTo>
                        <a:pt x="153" y="46"/>
                      </a:lnTo>
                      <a:lnTo>
                        <a:pt x="156" y="49"/>
                      </a:lnTo>
                      <a:lnTo>
                        <a:pt x="144" y="56"/>
                      </a:lnTo>
                      <a:lnTo>
                        <a:pt x="150" y="69"/>
                      </a:lnTo>
                      <a:lnTo>
                        <a:pt x="159" y="82"/>
                      </a:lnTo>
                      <a:lnTo>
                        <a:pt x="168" y="95"/>
                      </a:lnTo>
                      <a:lnTo>
                        <a:pt x="178" y="109"/>
                      </a:lnTo>
                      <a:lnTo>
                        <a:pt x="188" y="121"/>
                      </a:lnTo>
                      <a:lnTo>
                        <a:pt x="196" y="130"/>
                      </a:lnTo>
                      <a:lnTo>
                        <a:pt x="201" y="137"/>
                      </a:lnTo>
                      <a:lnTo>
                        <a:pt x="204" y="139"/>
                      </a:lnTo>
                      <a:lnTo>
                        <a:pt x="197" y="116"/>
                      </a:lnTo>
                      <a:lnTo>
                        <a:pt x="204" y="123"/>
                      </a:lnTo>
                      <a:lnTo>
                        <a:pt x="211" y="129"/>
                      </a:lnTo>
                      <a:lnTo>
                        <a:pt x="217" y="133"/>
                      </a:lnTo>
                      <a:lnTo>
                        <a:pt x="222" y="137"/>
                      </a:lnTo>
                      <a:lnTo>
                        <a:pt x="227" y="139"/>
                      </a:lnTo>
                      <a:lnTo>
                        <a:pt x="230" y="142"/>
                      </a:lnTo>
                      <a:lnTo>
                        <a:pt x="232" y="143"/>
                      </a:lnTo>
                      <a:lnTo>
                        <a:pt x="234" y="143"/>
                      </a:lnTo>
                      <a:lnTo>
                        <a:pt x="230" y="125"/>
                      </a:lnTo>
                      <a:lnTo>
                        <a:pt x="241" y="139"/>
                      </a:lnTo>
                      <a:lnTo>
                        <a:pt x="255" y="153"/>
                      </a:lnTo>
                      <a:lnTo>
                        <a:pt x="274" y="168"/>
                      </a:lnTo>
                      <a:lnTo>
                        <a:pt x="293" y="183"/>
                      </a:lnTo>
                      <a:lnTo>
                        <a:pt x="312" y="196"/>
                      </a:lnTo>
                      <a:lnTo>
                        <a:pt x="327" y="206"/>
                      </a:lnTo>
                      <a:lnTo>
                        <a:pt x="338" y="213"/>
                      </a:lnTo>
                      <a:lnTo>
                        <a:pt x="342" y="215"/>
                      </a:lnTo>
                      <a:lnTo>
                        <a:pt x="328" y="214"/>
                      </a:lnTo>
                      <a:lnTo>
                        <a:pt x="314" y="212"/>
                      </a:lnTo>
                      <a:lnTo>
                        <a:pt x="303" y="209"/>
                      </a:lnTo>
                      <a:lnTo>
                        <a:pt x="292" y="205"/>
                      </a:lnTo>
                      <a:lnTo>
                        <a:pt x="284" y="201"/>
                      </a:lnTo>
                      <a:lnTo>
                        <a:pt x="278" y="199"/>
                      </a:lnTo>
                      <a:lnTo>
                        <a:pt x="274" y="197"/>
                      </a:lnTo>
                      <a:lnTo>
                        <a:pt x="273" y="196"/>
                      </a:lnTo>
                      <a:lnTo>
                        <a:pt x="303" y="229"/>
                      </a:lnTo>
                      <a:lnTo>
                        <a:pt x="293" y="227"/>
                      </a:lnTo>
                      <a:lnTo>
                        <a:pt x="284" y="223"/>
                      </a:lnTo>
                      <a:lnTo>
                        <a:pt x="275" y="220"/>
                      </a:lnTo>
                      <a:lnTo>
                        <a:pt x="268" y="216"/>
                      </a:lnTo>
                      <a:lnTo>
                        <a:pt x="262" y="213"/>
                      </a:lnTo>
                      <a:lnTo>
                        <a:pt x="257" y="211"/>
                      </a:lnTo>
                      <a:lnTo>
                        <a:pt x="254" y="209"/>
                      </a:lnTo>
                      <a:lnTo>
                        <a:pt x="253" y="208"/>
                      </a:lnTo>
                      <a:lnTo>
                        <a:pt x="260" y="226"/>
                      </a:lnTo>
                      <a:lnTo>
                        <a:pt x="234" y="219"/>
                      </a:lnTo>
                      <a:lnTo>
                        <a:pt x="239" y="235"/>
                      </a:lnTo>
                      <a:lnTo>
                        <a:pt x="228" y="232"/>
                      </a:lnTo>
                      <a:lnTo>
                        <a:pt x="217" y="229"/>
                      </a:lnTo>
                      <a:lnTo>
                        <a:pt x="206" y="224"/>
                      </a:lnTo>
                      <a:lnTo>
                        <a:pt x="197" y="220"/>
                      </a:lnTo>
                      <a:lnTo>
                        <a:pt x="189" y="215"/>
                      </a:lnTo>
                      <a:lnTo>
                        <a:pt x="183" y="212"/>
                      </a:lnTo>
                      <a:lnTo>
                        <a:pt x="178" y="209"/>
                      </a:lnTo>
                      <a:lnTo>
                        <a:pt x="177" y="208"/>
                      </a:lnTo>
                      <a:lnTo>
                        <a:pt x="183" y="226"/>
                      </a:lnTo>
                      <a:lnTo>
                        <a:pt x="174" y="222"/>
                      </a:lnTo>
                      <a:lnTo>
                        <a:pt x="166" y="216"/>
                      </a:lnTo>
                      <a:lnTo>
                        <a:pt x="158" y="209"/>
                      </a:lnTo>
                      <a:lnTo>
                        <a:pt x="150" y="200"/>
                      </a:lnTo>
                      <a:lnTo>
                        <a:pt x="143" y="192"/>
                      </a:lnTo>
                      <a:lnTo>
                        <a:pt x="138" y="185"/>
                      </a:lnTo>
                      <a:lnTo>
                        <a:pt x="135" y="181"/>
                      </a:lnTo>
                      <a:lnTo>
                        <a:pt x="133" y="178"/>
                      </a:lnTo>
                      <a:lnTo>
                        <a:pt x="123" y="175"/>
                      </a:lnTo>
                      <a:lnTo>
                        <a:pt x="114" y="171"/>
                      </a:lnTo>
                      <a:lnTo>
                        <a:pt x="106" y="166"/>
                      </a:lnTo>
                      <a:lnTo>
                        <a:pt x="99" y="160"/>
                      </a:lnTo>
                      <a:lnTo>
                        <a:pt x="94" y="155"/>
                      </a:lnTo>
                      <a:lnTo>
                        <a:pt x="91" y="151"/>
                      </a:lnTo>
                      <a:lnTo>
                        <a:pt x="89" y="147"/>
                      </a:lnTo>
                      <a:lnTo>
                        <a:pt x="87" y="146"/>
                      </a:lnTo>
                      <a:lnTo>
                        <a:pt x="80" y="155"/>
                      </a:lnTo>
                      <a:lnTo>
                        <a:pt x="34" y="116"/>
                      </a:lnTo>
                      <a:lnTo>
                        <a:pt x="24" y="129"/>
                      </a:lnTo>
                      <a:lnTo>
                        <a:pt x="7" y="102"/>
                      </a:lnTo>
                      <a:lnTo>
                        <a:pt x="1" y="75"/>
                      </a:lnTo>
                      <a:lnTo>
                        <a:pt x="0" y="53"/>
                      </a:lnTo>
                      <a:lnTo>
                        <a:pt x="1" y="44"/>
                      </a:lnTo>
                      <a:lnTo>
                        <a:pt x="15" y="49"/>
                      </a:lnTo>
                      <a:lnTo>
                        <a:pt x="15" y="19"/>
                      </a:lnTo>
                      <a:lnTo>
                        <a:pt x="38" y="60"/>
                      </a:lnTo>
                      <a:lnTo>
                        <a:pt x="38" y="42"/>
                      </a:lnTo>
                      <a:lnTo>
                        <a:pt x="41" y="28"/>
                      </a:lnTo>
                      <a:lnTo>
                        <a:pt x="46" y="17"/>
                      </a:lnTo>
                      <a:lnTo>
                        <a:pt x="48" y="14"/>
                      </a:lnTo>
                      <a:lnTo>
                        <a:pt x="68" y="30"/>
                      </a:lnTo>
                      <a:lnTo>
                        <a:pt x="75" y="0"/>
                      </a:lnTo>
                      <a:lnTo>
                        <a:pt x="103" y="33"/>
                      </a:lnTo>
                      <a:lnTo>
                        <a:pt x="128" y="10"/>
                      </a:lnTo>
                      <a:close/>
                    </a:path>
                  </a:pathLst>
                </a:custGeom>
                <a:solidFill>
                  <a:srgbClr val="FFFFFF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6201" name="Freeform 361"/>
                <p:cNvSpPr>
                  <a:spLocks/>
                </p:cNvSpPr>
                <p:nvPr/>
              </p:nvSpPr>
              <p:spPr bwMode="auto">
                <a:xfrm>
                  <a:off x="3720" y="1417"/>
                  <a:ext cx="22" cy="44"/>
                </a:xfrm>
                <a:custGeom>
                  <a:avLst/>
                  <a:gdLst/>
                  <a:ahLst/>
                  <a:cxnLst>
                    <a:cxn ang="0">
                      <a:pos x="5" y="0"/>
                    </a:cxn>
                    <a:cxn ang="0">
                      <a:pos x="1" y="16"/>
                    </a:cxn>
                    <a:cxn ang="0">
                      <a:pos x="0" y="23"/>
                    </a:cxn>
                    <a:cxn ang="0">
                      <a:pos x="2" y="30"/>
                    </a:cxn>
                    <a:cxn ang="0">
                      <a:pos x="8" y="44"/>
                    </a:cxn>
                    <a:cxn ang="0">
                      <a:pos x="13" y="53"/>
                    </a:cxn>
                    <a:cxn ang="0">
                      <a:pos x="17" y="61"/>
                    </a:cxn>
                    <a:cxn ang="0">
                      <a:pos x="23" y="69"/>
                    </a:cxn>
                    <a:cxn ang="0">
                      <a:pos x="30" y="75"/>
                    </a:cxn>
                    <a:cxn ang="0">
                      <a:pos x="34" y="79"/>
                    </a:cxn>
                    <a:cxn ang="0">
                      <a:pos x="39" y="83"/>
                    </a:cxn>
                    <a:cxn ang="0">
                      <a:pos x="43" y="85"/>
                    </a:cxn>
                    <a:cxn ang="0">
                      <a:pos x="44" y="86"/>
                    </a:cxn>
                    <a:cxn ang="0">
                      <a:pos x="25" y="65"/>
                    </a:cxn>
                    <a:cxn ang="0">
                      <a:pos x="16" y="53"/>
                    </a:cxn>
                    <a:cxn ang="0">
                      <a:pos x="11" y="42"/>
                    </a:cxn>
                    <a:cxn ang="0">
                      <a:pos x="11" y="33"/>
                    </a:cxn>
                    <a:cxn ang="0">
                      <a:pos x="10" y="23"/>
                    </a:cxn>
                    <a:cxn ang="0">
                      <a:pos x="8" y="11"/>
                    </a:cxn>
                    <a:cxn ang="0">
                      <a:pos x="6" y="3"/>
                    </a:cxn>
                    <a:cxn ang="0">
                      <a:pos x="5" y="0"/>
                    </a:cxn>
                  </a:cxnLst>
                  <a:rect l="0" t="0" r="r" b="b"/>
                  <a:pathLst>
                    <a:path w="44" h="86">
                      <a:moveTo>
                        <a:pt x="5" y="0"/>
                      </a:moveTo>
                      <a:lnTo>
                        <a:pt x="1" y="16"/>
                      </a:lnTo>
                      <a:lnTo>
                        <a:pt x="0" y="23"/>
                      </a:lnTo>
                      <a:lnTo>
                        <a:pt x="2" y="30"/>
                      </a:lnTo>
                      <a:lnTo>
                        <a:pt x="8" y="44"/>
                      </a:lnTo>
                      <a:lnTo>
                        <a:pt x="13" y="53"/>
                      </a:lnTo>
                      <a:lnTo>
                        <a:pt x="17" y="61"/>
                      </a:lnTo>
                      <a:lnTo>
                        <a:pt x="23" y="69"/>
                      </a:lnTo>
                      <a:lnTo>
                        <a:pt x="30" y="75"/>
                      </a:lnTo>
                      <a:lnTo>
                        <a:pt x="34" y="79"/>
                      </a:lnTo>
                      <a:lnTo>
                        <a:pt x="39" y="83"/>
                      </a:lnTo>
                      <a:lnTo>
                        <a:pt x="43" y="85"/>
                      </a:lnTo>
                      <a:lnTo>
                        <a:pt x="44" y="86"/>
                      </a:lnTo>
                      <a:lnTo>
                        <a:pt x="25" y="65"/>
                      </a:lnTo>
                      <a:lnTo>
                        <a:pt x="16" y="53"/>
                      </a:lnTo>
                      <a:lnTo>
                        <a:pt x="11" y="42"/>
                      </a:lnTo>
                      <a:lnTo>
                        <a:pt x="11" y="33"/>
                      </a:lnTo>
                      <a:lnTo>
                        <a:pt x="10" y="23"/>
                      </a:lnTo>
                      <a:lnTo>
                        <a:pt x="8" y="11"/>
                      </a:lnTo>
                      <a:lnTo>
                        <a:pt x="6" y="3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rgbClr val="000000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6202" name="Freeform 362"/>
                <p:cNvSpPr>
                  <a:spLocks/>
                </p:cNvSpPr>
                <p:nvPr/>
              </p:nvSpPr>
              <p:spPr bwMode="auto">
                <a:xfrm>
                  <a:off x="3887" y="1592"/>
                  <a:ext cx="8" cy="38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7" y="16"/>
                    </a:cxn>
                    <a:cxn ang="0">
                      <a:pos x="12" y="36"/>
                    </a:cxn>
                    <a:cxn ang="0">
                      <a:pos x="15" y="55"/>
                    </a:cxn>
                    <a:cxn ang="0">
                      <a:pos x="16" y="62"/>
                    </a:cxn>
                    <a:cxn ang="0">
                      <a:pos x="8" y="76"/>
                    </a:cxn>
                    <a:cxn ang="0">
                      <a:pos x="8" y="45"/>
                    </a:cxn>
                    <a:cxn ang="0">
                      <a:pos x="4" y="20"/>
                    </a:cxn>
                    <a:cxn ang="0">
                      <a:pos x="1" y="5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6" h="76">
                      <a:moveTo>
                        <a:pt x="0" y="0"/>
                      </a:moveTo>
                      <a:lnTo>
                        <a:pt x="7" y="16"/>
                      </a:lnTo>
                      <a:lnTo>
                        <a:pt x="12" y="36"/>
                      </a:lnTo>
                      <a:lnTo>
                        <a:pt x="15" y="55"/>
                      </a:lnTo>
                      <a:lnTo>
                        <a:pt x="16" y="62"/>
                      </a:lnTo>
                      <a:lnTo>
                        <a:pt x="8" y="76"/>
                      </a:lnTo>
                      <a:lnTo>
                        <a:pt x="8" y="45"/>
                      </a:lnTo>
                      <a:lnTo>
                        <a:pt x="4" y="20"/>
                      </a:lnTo>
                      <a:lnTo>
                        <a:pt x="1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6203" name="Freeform 363"/>
                <p:cNvSpPr>
                  <a:spLocks/>
                </p:cNvSpPr>
                <p:nvPr/>
              </p:nvSpPr>
              <p:spPr bwMode="auto">
                <a:xfrm>
                  <a:off x="3900" y="1577"/>
                  <a:ext cx="8" cy="3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26"/>
                    </a:cxn>
                    <a:cxn ang="0">
                      <a:pos x="16" y="56"/>
                    </a:cxn>
                    <a:cxn ang="0">
                      <a:pos x="8" y="60"/>
                    </a:cxn>
                    <a:cxn ang="0">
                      <a:pos x="8" y="27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6" h="60">
                      <a:moveTo>
                        <a:pt x="0" y="0"/>
                      </a:moveTo>
                      <a:lnTo>
                        <a:pt x="15" y="26"/>
                      </a:lnTo>
                      <a:lnTo>
                        <a:pt x="16" y="56"/>
                      </a:lnTo>
                      <a:lnTo>
                        <a:pt x="8" y="60"/>
                      </a:lnTo>
                      <a:lnTo>
                        <a:pt x="8" y="2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6204" name="Freeform 364"/>
                <p:cNvSpPr>
                  <a:spLocks/>
                </p:cNvSpPr>
                <p:nvPr/>
              </p:nvSpPr>
              <p:spPr bwMode="auto">
                <a:xfrm>
                  <a:off x="4161" y="1570"/>
                  <a:ext cx="23" cy="2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3" y="8"/>
                    </a:cxn>
                    <a:cxn ang="0">
                      <a:pos x="7" y="15"/>
                    </a:cxn>
                    <a:cxn ang="0">
                      <a:pos x="13" y="21"/>
                    </a:cxn>
                    <a:cxn ang="0">
                      <a:pos x="18" y="26"/>
                    </a:cxn>
                    <a:cxn ang="0">
                      <a:pos x="24" y="32"/>
                    </a:cxn>
                    <a:cxn ang="0">
                      <a:pos x="31" y="36"/>
                    </a:cxn>
                    <a:cxn ang="0">
                      <a:pos x="39" y="39"/>
                    </a:cxn>
                    <a:cxn ang="0">
                      <a:pos x="46" y="40"/>
                    </a:cxn>
                    <a:cxn ang="0">
                      <a:pos x="38" y="36"/>
                    </a:cxn>
                    <a:cxn ang="0">
                      <a:pos x="29" y="29"/>
                    </a:cxn>
                    <a:cxn ang="0">
                      <a:pos x="22" y="23"/>
                    </a:cxn>
                    <a:cxn ang="0">
                      <a:pos x="15" y="16"/>
                    </a:cxn>
                    <a:cxn ang="0">
                      <a:pos x="8" y="9"/>
                    </a:cxn>
                    <a:cxn ang="0">
                      <a:pos x="3" y="4"/>
                    </a:cxn>
                    <a:cxn ang="0">
                      <a:pos x="1" y="1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46" h="40">
                      <a:moveTo>
                        <a:pt x="0" y="0"/>
                      </a:moveTo>
                      <a:lnTo>
                        <a:pt x="3" y="8"/>
                      </a:lnTo>
                      <a:lnTo>
                        <a:pt x="7" y="15"/>
                      </a:lnTo>
                      <a:lnTo>
                        <a:pt x="13" y="21"/>
                      </a:lnTo>
                      <a:lnTo>
                        <a:pt x="18" y="26"/>
                      </a:lnTo>
                      <a:lnTo>
                        <a:pt x="24" y="32"/>
                      </a:lnTo>
                      <a:lnTo>
                        <a:pt x="31" y="36"/>
                      </a:lnTo>
                      <a:lnTo>
                        <a:pt x="39" y="39"/>
                      </a:lnTo>
                      <a:lnTo>
                        <a:pt x="46" y="40"/>
                      </a:lnTo>
                      <a:lnTo>
                        <a:pt x="38" y="36"/>
                      </a:lnTo>
                      <a:lnTo>
                        <a:pt x="29" y="29"/>
                      </a:lnTo>
                      <a:lnTo>
                        <a:pt x="22" y="23"/>
                      </a:lnTo>
                      <a:lnTo>
                        <a:pt x="15" y="16"/>
                      </a:lnTo>
                      <a:lnTo>
                        <a:pt x="8" y="9"/>
                      </a:lnTo>
                      <a:lnTo>
                        <a:pt x="3" y="4"/>
                      </a:lnTo>
                      <a:lnTo>
                        <a:pt x="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6205" name="Freeform 365"/>
                <p:cNvSpPr>
                  <a:spLocks/>
                </p:cNvSpPr>
                <p:nvPr/>
              </p:nvSpPr>
              <p:spPr bwMode="auto">
                <a:xfrm>
                  <a:off x="4151" y="1577"/>
                  <a:ext cx="16" cy="17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3" y="11"/>
                    </a:cxn>
                    <a:cxn ang="0">
                      <a:pos x="3" y="17"/>
                    </a:cxn>
                    <a:cxn ang="0">
                      <a:pos x="5" y="19"/>
                    </a:cxn>
                    <a:cxn ang="0">
                      <a:pos x="8" y="24"/>
                    </a:cxn>
                    <a:cxn ang="0">
                      <a:pos x="15" y="30"/>
                    </a:cxn>
                    <a:cxn ang="0">
                      <a:pos x="22" y="32"/>
                    </a:cxn>
                    <a:cxn ang="0">
                      <a:pos x="29" y="33"/>
                    </a:cxn>
                    <a:cxn ang="0">
                      <a:pos x="31" y="33"/>
                    </a:cxn>
                    <a:cxn ang="0">
                      <a:pos x="7" y="15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31" h="33">
                      <a:moveTo>
                        <a:pt x="0" y="0"/>
                      </a:moveTo>
                      <a:lnTo>
                        <a:pt x="3" y="11"/>
                      </a:lnTo>
                      <a:lnTo>
                        <a:pt x="3" y="17"/>
                      </a:lnTo>
                      <a:lnTo>
                        <a:pt x="5" y="19"/>
                      </a:lnTo>
                      <a:lnTo>
                        <a:pt x="8" y="24"/>
                      </a:lnTo>
                      <a:lnTo>
                        <a:pt x="15" y="30"/>
                      </a:lnTo>
                      <a:lnTo>
                        <a:pt x="22" y="32"/>
                      </a:lnTo>
                      <a:lnTo>
                        <a:pt x="29" y="33"/>
                      </a:lnTo>
                      <a:lnTo>
                        <a:pt x="31" y="33"/>
                      </a:lnTo>
                      <a:lnTo>
                        <a:pt x="7" y="1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6206" name="Freeform 366"/>
                <p:cNvSpPr>
                  <a:spLocks/>
                </p:cNvSpPr>
                <p:nvPr/>
              </p:nvSpPr>
              <p:spPr bwMode="auto">
                <a:xfrm>
                  <a:off x="3816" y="1583"/>
                  <a:ext cx="28" cy="110"/>
                </a:xfrm>
                <a:custGeom>
                  <a:avLst/>
                  <a:gdLst/>
                  <a:ahLst/>
                  <a:cxnLst>
                    <a:cxn ang="0">
                      <a:pos x="0" y="219"/>
                    </a:cxn>
                    <a:cxn ang="0">
                      <a:pos x="11" y="209"/>
                    </a:cxn>
                    <a:cxn ang="0">
                      <a:pos x="20" y="196"/>
                    </a:cxn>
                    <a:cxn ang="0">
                      <a:pos x="29" y="183"/>
                    </a:cxn>
                    <a:cxn ang="0">
                      <a:pos x="37" y="168"/>
                    </a:cxn>
                    <a:cxn ang="0">
                      <a:pos x="45" y="152"/>
                    </a:cxn>
                    <a:cxn ang="0">
                      <a:pos x="50" y="137"/>
                    </a:cxn>
                    <a:cxn ang="0">
                      <a:pos x="54" y="121"/>
                    </a:cxn>
                    <a:cxn ang="0">
                      <a:pos x="57" y="107"/>
                    </a:cxn>
                    <a:cxn ang="0">
                      <a:pos x="57" y="75"/>
                    </a:cxn>
                    <a:cxn ang="0">
                      <a:pos x="52" y="41"/>
                    </a:cxn>
                    <a:cxn ang="0">
                      <a:pos x="46" y="12"/>
                    </a:cxn>
                    <a:cxn ang="0">
                      <a:pos x="44" y="0"/>
                    </a:cxn>
                    <a:cxn ang="0">
                      <a:pos x="40" y="35"/>
                    </a:cxn>
                    <a:cxn ang="0">
                      <a:pos x="39" y="84"/>
                    </a:cxn>
                    <a:cxn ang="0">
                      <a:pos x="37" y="132"/>
                    </a:cxn>
                    <a:cxn ang="0">
                      <a:pos x="32" y="163"/>
                    </a:cxn>
                    <a:cxn ang="0">
                      <a:pos x="24" y="179"/>
                    </a:cxn>
                    <a:cxn ang="0">
                      <a:pos x="15" y="193"/>
                    </a:cxn>
                    <a:cxn ang="0">
                      <a:pos x="8" y="203"/>
                    </a:cxn>
                    <a:cxn ang="0">
                      <a:pos x="6" y="206"/>
                    </a:cxn>
                    <a:cxn ang="0">
                      <a:pos x="6" y="208"/>
                    </a:cxn>
                    <a:cxn ang="0">
                      <a:pos x="4" y="210"/>
                    </a:cxn>
                    <a:cxn ang="0">
                      <a:pos x="3" y="213"/>
                    </a:cxn>
                    <a:cxn ang="0">
                      <a:pos x="0" y="219"/>
                    </a:cxn>
                  </a:cxnLst>
                  <a:rect l="0" t="0" r="r" b="b"/>
                  <a:pathLst>
                    <a:path w="57" h="219">
                      <a:moveTo>
                        <a:pt x="0" y="219"/>
                      </a:moveTo>
                      <a:lnTo>
                        <a:pt x="11" y="209"/>
                      </a:lnTo>
                      <a:lnTo>
                        <a:pt x="20" y="196"/>
                      </a:lnTo>
                      <a:lnTo>
                        <a:pt x="29" y="183"/>
                      </a:lnTo>
                      <a:lnTo>
                        <a:pt x="37" y="168"/>
                      </a:lnTo>
                      <a:lnTo>
                        <a:pt x="45" y="152"/>
                      </a:lnTo>
                      <a:lnTo>
                        <a:pt x="50" y="137"/>
                      </a:lnTo>
                      <a:lnTo>
                        <a:pt x="54" y="121"/>
                      </a:lnTo>
                      <a:lnTo>
                        <a:pt x="57" y="107"/>
                      </a:lnTo>
                      <a:lnTo>
                        <a:pt x="57" y="75"/>
                      </a:lnTo>
                      <a:lnTo>
                        <a:pt x="52" y="41"/>
                      </a:lnTo>
                      <a:lnTo>
                        <a:pt x="46" y="12"/>
                      </a:lnTo>
                      <a:lnTo>
                        <a:pt x="44" y="0"/>
                      </a:lnTo>
                      <a:lnTo>
                        <a:pt x="40" y="35"/>
                      </a:lnTo>
                      <a:lnTo>
                        <a:pt x="39" y="84"/>
                      </a:lnTo>
                      <a:lnTo>
                        <a:pt x="37" y="132"/>
                      </a:lnTo>
                      <a:lnTo>
                        <a:pt x="32" y="163"/>
                      </a:lnTo>
                      <a:lnTo>
                        <a:pt x="24" y="179"/>
                      </a:lnTo>
                      <a:lnTo>
                        <a:pt x="15" y="193"/>
                      </a:lnTo>
                      <a:lnTo>
                        <a:pt x="8" y="203"/>
                      </a:lnTo>
                      <a:lnTo>
                        <a:pt x="6" y="206"/>
                      </a:lnTo>
                      <a:lnTo>
                        <a:pt x="6" y="208"/>
                      </a:lnTo>
                      <a:lnTo>
                        <a:pt x="4" y="210"/>
                      </a:lnTo>
                      <a:lnTo>
                        <a:pt x="3" y="213"/>
                      </a:lnTo>
                      <a:lnTo>
                        <a:pt x="0" y="219"/>
                      </a:lnTo>
                      <a:close/>
                    </a:path>
                  </a:pathLst>
                </a:custGeom>
                <a:solidFill>
                  <a:srgbClr val="000000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6207" name="Freeform 367"/>
                <p:cNvSpPr>
                  <a:spLocks/>
                </p:cNvSpPr>
                <p:nvPr/>
              </p:nvSpPr>
              <p:spPr bwMode="auto">
                <a:xfrm>
                  <a:off x="4308" y="1551"/>
                  <a:ext cx="18" cy="14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4" y="11"/>
                    </a:cxn>
                    <a:cxn ang="0">
                      <a:pos x="6" y="16"/>
                    </a:cxn>
                    <a:cxn ang="0">
                      <a:pos x="7" y="19"/>
                    </a:cxn>
                    <a:cxn ang="0">
                      <a:pos x="12" y="23"/>
                    </a:cxn>
                    <a:cxn ang="0">
                      <a:pos x="19" y="26"/>
                    </a:cxn>
                    <a:cxn ang="0">
                      <a:pos x="27" y="28"/>
                    </a:cxn>
                    <a:cxn ang="0">
                      <a:pos x="34" y="26"/>
                    </a:cxn>
                    <a:cxn ang="0">
                      <a:pos x="36" y="26"/>
                    </a:cxn>
                    <a:cxn ang="0">
                      <a:pos x="9" y="14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36" h="28">
                      <a:moveTo>
                        <a:pt x="0" y="0"/>
                      </a:moveTo>
                      <a:lnTo>
                        <a:pt x="4" y="11"/>
                      </a:lnTo>
                      <a:lnTo>
                        <a:pt x="6" y="16"/>
                      </a:lnTo>
                      <a:lnTo>
                        <a:pt x="7" y="19"/>
                      </a:lnTo>
                      <a:lnTo>
                        <a:pt x="12" y="23"/>
                      </a:lnTo>
                      <a:lnTo>
                        <a:pt x="19" y="26"/>
                      </a:lnTo>
                      <a:lnTo>
                        <a:pt x="27" y="28"/>
                      </a:lnTo>
                      <a:lnTo>
                        <a:pt x="34" y="26"/>
                      </a:lnTo>
                      <a:lnTo>
                        <a:pt x="36" y="26"/>
                      </a:lnTo>
                      <a:lnTo>
                        <a:pt x="9" y="1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</p:grpSp>
      </p:grpSp>
      <p:sp>
        <p:nvSpPr>
          <p:cNvPr id="36208" name="Line 368"/>
          <p:cNvSpPr>
            <a:spLocks noChangeShapeType="1"/>
          </p:cNvSpPr>
          <p:nvPr/>
        </p:nvSpPr>
        <p:spPr bwMode="auto">
          <a:xfrm>
            <a:off x="4572000" y="0"/>
            <a:ext cx="0" cy="6858000"/>
          </a:xfrm>
          <a:prstGeom prst="line">
            <a:avLst/>
          </a:prstGeom>
          <a:noFill/>
          <a:ln w="57150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36209" name="Text Box 369"/>
          <p:cNvSpPr txBox="1">
            <a:spLocks noChangeArrowheads="1"/>
          </p:cNvSpPr>
          <p:nvPr/>
        </p:nvSpPr>
        <p:spPr bwMode="auto">
          <a:xfrm>
            <a:off x="2193925" y="-34925"/>
            <a:ext cx="1379538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n-US" b="1">
                <a:solidFill>
                  <a:srgbClr val="FF0066"/>
                </a:solidFill>
              </a:rPr>
              <a:t>DRUG A</a:t>
            </a:r>
          </a:p>
        </p:txBody>
      </p:sp>
      <p:sp>
        <p:nvSpPr>
          <p:cNvPr id="36210" name="Text Box 370"/>
          <p:cNvSpPr txBox="1">
            <a:spLocks noChangeArrowheads="1"/>
          </p:cNvSpPr>
          <p:nvPr/>
        </p:nvSpPr>
        <p:spPr bwMode="auto">
          <a:xfrm>
            <a:off x="6613525" y="-34925"/>
            <a:ext cx="1362075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n-US" b="1">
                <a:solidFill>
                  <a:schemeClr val="accent2"/>
                </a:solidFill>
              </a:rPr>
              <a:t>DRUG B</a:t>
            </a:r>
          </a:p>
        </p:txBody>
      </p:sp>
      <p:sp>
        <p:nvSpPr>
          <p:cNvPr id="36211" name="Text Box 371"/>
          <p:cNvSpPr txBox="1">
            <a:spLocks noChangeArrowheads="1"/>
          </p:cNvSpPr>
          <p:nvPr/>
        </p:nvSpPr>
        <p:spPr bwMode="auto">
          <a:xfrm>
            <a:off x="288925" y="2174875"/>
            <a:ext cx="184150" cy="8223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endParaRPr lang="en-US"/>
          </a:p>
          <a:p>
            <a:endParaRPr lang="en-US"/>
          </a:p>
        </p:txBody>
      </p:sp>
      <p:sp>
        <p:nvSpPr>
          <p:cNvPr id="36212" name="Rectangle 372"/>
          <p:cNvSpPr>
            <a:spLocks noChangeArrowheads="1"/>
          </p:cNvSpPr>
          <p:nvPr/>
        </p:nvSpPr>
        <p:spPr bwMode="auto">
          <a:xfrm>
            <a:off x="4572000" y="381000"/>
            <a:ext cx="4572000" cy="6477000"/>
          </a:xfrm>
          <a:prstGeom prst="rect">
            <a:avLst/>
          </a:prstGeom>
          <a:solidFill>
            <a:schemeClr val="bg1">
              <a:alpha val="50000"/>
            </a:schemeClr>
          </a:solidFill>
          <a:ln w="9525">
            <a:solidFill>
              <a:schemeClr val="bg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endParaRPr lang="ru-RU"/>
          </a:p>
        </p:txBody>
      </p:sp>
      <p:grpSp>
        <p:nvGrpSpPr>
          <p:cNvPr id="20" name="Group 373"/>
          <p:cNvGrpSpPr>
            <a:grpSpLocks/>
          </p:cNvGrpSpPr>
          <p:nvPr/>
        </p:nvGrpSpPr>
        <p:grpSpPr bwMode="auto">
          <a:xfrm>
            <a:off x="762000" y="0"/>
            <a:ext cx="7464425" cy="6858000"/>
            <a:chOff x="480" y="0"/>
            <a:chExt cx="4702" cy="4320"/>
          </a:xfrm>
        </p:grpSpPr>
        <p:graphicFrame>
          <p:nvGraphicFramePr>
            <p:cNvPr id="36214" name="Object 374"/>
            <p:cNvGraphicFramePr>
              <a:graphicFrameLocks noChangeAspect="1"/>
            </p:cNvGraphicFramePr>
            <p:nvPr/>
          </p:nvGraphicFramePr>
          <p:xfrm>
            <a:off x="480" y="0"/>
            <a:ext cx="238" cy="874"/>
          </p:xfrm>
          <a:graphic>
            <a:graphicData uri="http://schemas.openxmlformats.org/presentationml/2006/ole">
              <p:oleObj spid="_x0000_s12290" name="Clip" r:id="rId14" imgW="424080" imgH="1556640" progId="MS_ClipArt_Gallery.2">
                <p:embed/>
              </p:oleObj>
            </a:graphicData>
          </a:graphic>
        </p:graphicFrame>
        <p:graphicFrame>
          <p:nvGraphicFramePr>
            <p:cNvPr id="36215" name="Object 375"/>
            <p:cNvGraphicFramePr>
              <a:graphicFrameLocks noChangeAspect="1"/>
            </p:cNvGraphicFramePr>
            <p:nvPr/>
          </p:nvGraphicFramePr>
          <p:xfrm>
            <a:off x="1152" y="0"/>
            <a:ext cx="238" cy="874"/>
          </p:xfrm>
          <a:graphic>
            <a:graphicData uri="http://schemas.openxmlformats.org/presentationml/2006/ole">
              <p:oleObj spid="_x0000_s12291" name="Clip" r:id="rId15" imgW="424080" imgH="1556640" progId="MS_ClipArt_Gallery.2">
                <p:embed/>
              </p:oleObj>
            </a:graphicData>
          </a:graphic>
        </p:graphicFrame>
        <p:graphicFrame>
          <p:nvGraphicFramePr>
            <p:cNvPr id="36216" name="Object 376"/>
            <p:cNvGraphicFramePr>
              <a:graphicFrameLocks noChangeAspect="1"/>
            </p:cNvGraphicFramePr>
            <p:nvPr/>
          </p:nvGraphicFramePr>
          <p:xfrm>
            <a:off x="720" y="576"/>
            <a:ext cx="238" cy="874"/>
          </p:xfrm>
          <a:graphic>
            <a:graphicData uri="http://schemas.openxmlformats.org/presentationml/2006/ole">
              <p:oleObj spid="_x0000_s12292" name="Clip" r:id="rId16" imgW="424080" imgH="1556640" progId="MS_ClipArt_Gallery.2">
                <p:embed/>
              </p:oleObj>
            </a:graphicData>
          </a:graphic>
        </p:graphicFrame>
        <p:graphicFrame>
          <p:nvGraphicFramePr>
            <p:cNvPr id="36217" name="Object 377"/>
            <p:cNvGraphicFramePr>
              <a:graphicFrameLocks noChangeAspect="1"/>
            </p:cNvGraphicFramePr>
            <p:nvPr/>
          </p:nvGraphicFramePr>
          <p:xfrm>
            <a:off x="3408" y="816"/>
            <a:ext cx="238" cy="874"/>
          </p:xfrm>
          <a:graphic>
            <a:graphicData uri="http://schemas.openxmlformats.org/presentationml/2006/ole">
              <p:oleObj spid="_x0000_s12293" name="Clip" r:id="rId17" imgW="424080" imgH="1556640" progId="MS_ClipArt_Gallery.2">
                <p:embed/>
              </p:oleObj>
            </a:graphicData>
          </a:graphic>
        </p:graphicFrame>
        <p:graphicFrame>
          <p:nvGraphicFramePr>
            <p:cNvPr id="36218" name="Object 378"/>
            <p:cNvGraphicFramePr>
              <a:graphicFrameLocks noChangeAspect="1"/>
            </p:cNvGraphicFramePr>
            <p:nvPr/>
          </p:nvGraphicFramePr>
          <p:xfrm>
            <a:off x="4032" y="720"/>
            <a:ext cx="238" cy="874"/>
          </p:xfrm>
          <a:graphic>
            <a:graphicData uri="http://schemas.openxmlformats.org/presentationml/2006/ole">
              <p:oleObj spid="_x0000_s12294" name="Clip" r:id="rId18" imgW="424080" imgH="1556640" progId="MS_ClipArt_Gallery.2">
                <p:embed/>
              </p:oleObj>
            </a:graphicData>
          </a:graphic>
        </p:graphicFrame>
        <p:graphicFrame>
          <p:nvGraphicFramePr>
            <p:cNvPr id="36219" name="Object 379"/>
            <p:cNvGraphicFramePr>
              <a:graphicFrameLocks noChangeAspect="1"/>
            </p:cNvGraphicFramePr>
            <p:nvPr/>
          </p:nvGraphicFramePr>
          <p:xfrm>
            <a:off x="4752" y="672"/>
            <a:ext cx="238" cy="874"/>
          </p:xfrm>
          <a:graphic>
            <a:graphicData uri="http://schemas.openxmlformats.org/presentationml/2006/ole">
              <p:oleObj spid="_x0000_s12295" name="Clip" r:id="rId19" imgW="424080" imgH="1556640" progId="MS_ClipArt_Gallery.2">
                <p:embed/>
              </p:oleObj>
            </a:graphicData>
          </a:graphic>
        </p:graphicFrame>
        <p:graphicFrame>
          <p:nvGraphicFramePr>
            <p:cNvPr id="36220" name="Object 380"/>
            <p:cNvGraphicFramePr>
              <a:graphicFrameLocks noChangeAspect="1"/>
            </p:cNvGraphicFramePr>
            <p:nvPr/>
          </p:nvGraphicFramePr>
          <p:xfrm>
            <a:off x="4944" y="1152"/>
            <a:ext cx="238" cy="874"/>
          </p:xfrm>
          <a:graphic>
            <a:graphicData uri="http://schemas.openxmlformats.org/presentationml/2006/ole">
              <p:oleObj spid="_x0000_s12296" name="Clip" r:id="rId20" imgW="424080" imgH="1556640" progId="MS_ClipArt_Gallery.2">
                <p:embed/>
              </p:oleObj>
            </a:graphicData>
          </a:graphic>
        </p:graphicFrame>
        <p:graphicFrame>
          <p:nvGraphicFramePr>
            <p:cNvPr id="36221" name="Object 381"/>
            <p:cNvGraphicFramePr>
              <a:graphicFrameLocks noChangeAspect="1"/>
            </p:cNvGraphicFramePr>
            <p:nvPr/>
          </p:nvGraphicFramePr>
          <p:xfrm>
            <a:off x="4080" y="1440"/>
            <a:ext cx="238" cy="874"/>
          </p:xfrm>
          <a:graphic>
            <a:graphicData uri="http://schemas.openxmlformats.org/presentationml/2006/ole">
              <p:oleObj spid="_x0000_s12297" name="Clip" r:id="rId21" imgW="424080" imgH="1556640" progId="MS_ClipArt_Gallery.2">
                <p:embed/>
              </p:oleObj>
            </a:graphicData>
          </a:graphic>
        </p:graphicFrame>
        <p:graphicFrame>
          <p:nvGraphicFramePr>
            <p:cNvPr id="36222" name="Object 382"/>
            <p:cNvGraphicFramePr>
              <a:graphicFrameLocks noChangeAspect="1"/>
            </p:cNvGraphicFramePr>
            <p:nvPr/>
          </p:nvGraphicFramePr>
          <p:xfrm>
            <a:off x="4896" y="3024"/>
            <a:ext cx="238" cy="874"/>
          </p:xfrm>
          <a:graphic>
            <a:graphicData uri="http://schemas.openxmlformats.org/presentationml/2006/ole">
              <p:oleObj spid="_x0000_s12298" name="Clip" r:id="rId22" imgW="424080" imgH="1556640" progId="MS_ClipArt_Gallery.2">
                <p:embed/>
              </p:oleObj>
            </a:graphicData>
          </a:graphic>
        </p:graphicFrame>
        <p:graphicFrame>
          <p:nvGraphicFramePr>
            <p:cNvPr id="36223" name="Object 383"/>
            <p:cNvGraphicFramePr>
              <a:graphicFrameLocks noChangeAspect="1"/>
            </p:cNvGraphicFramePr>
            <p:nvPr/>
          </p:nvGraphicFramePr>
          <p:xfrm>
            <a:off x="1968" y="3446"/>
            <a:ext cx="238" cy="874"/>
          </p:xfrm>
          <a:graphic>
            <a:graphicData uri="http://schemas.openxmlformats.org/presentationml/2006/ole">
              <p:oleObj spid="_x0000_s12299" name="Clip" r:id="rId23" imgW="424080" imgH="1556640" progId="MS_ClipArt_Gallery.2">
                <p:embed/>
              </p:oleObj>
            </a:graphicData>
          </a:graphic>
        </p:graphicFrame>
        <p:graphicFrame>
          <p:nvGraphicFramePr>
            <p:cNvPr id="36224" name="Object 384"/>
            <p:cNvGraphicFramePr>
              <a:graphicFrameLocks noChangeAspect="1"/>
            </p:cNvGraphicFramePr>
            <p:nvPr/>
          </p:nvGraphicFramePr>
          <p:xfrm>
            <a:off x="1248" y="3446"/>
            <a:ext cx="238" cy="874"/>
          </p:xfrm>
          <a:graphic>
            <a:graphicData uri="http://schemas.openxmlformats.org/presentationml/2006/ole">
              <p:oleObj spid="_x0000_s12300" name="Clip" r:id="rId24" imgW="424080" imgH="1556640" progId="MS_ClipArt_Gallery.2">
                <p:embed/>
              </p:oleObj>
            </a:graphicData>
          </a:graphic>
        </p:graphicFrame>
      </p:grpSp>
      <p:grpSp>
        <p:nvGrpSpPr>
          <p:cNvPr id="21" name="Group 385"/>
          <p:cNvGrpSpPr>
            <a:grpSpLocks/>
          </p:cNvGrpSpPr>
          <p:nvPr/>
        </p:nvGrpSpPr>
        <p:grpSpPr bwMode="auto">
          <a:xfrm>
            <a:off x="838200" y="838200"/>
            <a:ext cx="7102475" cy="4870450"/>
            <a:chOff x="528" y="528"/>
            <a:chExt cx="4474" cy="3068"/>
          </a:xfrm>
        </p:grpSpPr>
        <p:grpSp>
          <p:nvGrpSpPr>
            <p:cNvPr id="22" name="Group 386"/>
            <p:cNvGrpSpPr>
              <a:grpSpLocks/>
            </p:cNvGrpSpPr>
            <p:nvPr/>
          </p:nvGrpSpPr>
          <p:grpSpPr bwMode="auto">
            <a:xfrm rot="-5400000">
              <a:off x="1807" y="977"/>
              <a:ext cx="236" cy="874"/>
              <a:chOff x="2746" y="1670"/>
              <a:chExt cx="236" cy="874"/>
            </a:xfrm>
          </p:grpSpPr>
          <p:sp>
            <p:nvSpPr>
              <p:cNvPr id="36227" name="Freeform 387"/>
              <p:cNvSpPr>
                <a:spLocks/>
              </p:cNvSpPr>
              <p:nvPr/>
            </p:nvSpPr>
            <p:spPr bwMode="auto">
              <a:xfrm>
                <a:off x="2765" y="2137"/>
                <a:ext cx="24" cy="6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5"/>
                  </a:cxn>
                  <a:cxn ang="0">
                    <a:pos x="0" y="17"/>
                  </a:cxn>
                  <a:cxn ang="0">
                    <a:pos x="1" y="36"/>
                  </a:cxn>
                  <a:cxn ang="0">
                    <a:pos x="3" y="58"/>
                  </a:cxn>
                  <a:cxn ang="0">
                    <a:pos x="8" y="79"/>
                  </a:cxn>
                  <a:cxn ang="0">
                    <a:pos x="16" y="99"/>
                  </a:cxn>
                  <a:cxn ang="0">
                    <a:pos x="29" y="114"/>
                  </a:cxn>
                  <a:cxn ang="0">
                    <a:pos x="46" y="121"/>
                  </a:cxn>
                  <a:cxn ang="0">
                    <a:pos x="45" y="3"/>
                  </a:cxn>
                  <a:cxn ang="0">
                    <a:pos x="0" y="0"/>
                  </a:cxn>
                </a:cxnLst>
                <a:rect l="0" t="0" r="r" b="b"/>
                <a:pathLst>
                  <a:path w="46" h="121">
                    <a:moveTo>
                      <a:pt x="0" y="0"/>
                    </a:moveTo>
                    <a:lnTo>
                      <a:pt x="0" y="5"/>
                    </a:lnTo>
                    <a:lnTo>
                      <a:pt x="0" y="17"/>
                    </a:lnTo>
                    <a:lnTo>
                      <a:pt x="1" y="36"/>
                    </a:lnTo>
                    <a:lnTo>
                      <a:pt x="3" y="58"/>
                    </a:lnTo>
                    <a:lnTo>
                      <a:pt x="8" y="79"/>
                    </a:lnTo>
                    <a:lnTo>
                      <a:pt x="16" y="99"/>
                    </a:lnTo>
                    <a:lnTo>
                      <a:pt x="29" y="114"/>
                    </a:lnTo>
                    <a:lnTo>
                      <a:pt x="46" y="121"/>
                    </a:lnTo>
                    <a:lnTo>
                      <a:pt x="45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6228" name="Freeform 388"/>
              <p:cNvSpPr>
                <a:spLocks/>
              </p:cNvSpPr>
              <p:nvPr/>
            </p:nvSpPr>
            <p:spPr bwMode="auto">
              <a:xfrm>
                <a:off x="2763" y="2137"/>
                <a:ext cx="28" cy="63"/>
              </a:xfrm>
              <a:custGeom>
                <a:avLst/>
                <a:gdLst/>
                <a:ahLst/>
                <a:cxnLst>
                  <a:cxn ang="0">
                    <a:pos x="46" y="121"/>
                  </a:cxn>
                  <a:cxn ang="0">
                    <a:pos x="51" y="116"/>
                  </a:cxn>
                  <a:cxn ang="0">
                    <a:pos x="37" y="110"/>
                  </a:cxn>
                  <a:cxn ang="0">
                    <a:pos x="26" y="97"/>
                  </a:cxn>
                  <a:cxn ang="0">
                    <a:pos x="18" y="78"/>
                  </a:cxn>
                  <a:cxn ang="0">
                    <a:pos x="13" y="58"/>
                  </a:cxn>
                  <a:cxn ang="0">
                    <a:pos x="11" y="36"/>
                  </a:cxn>
                  <a:cxn ang="0">
                    <a:pos x="10" y="17"/>
                  </a:cxn>
                  <a:cxn ang="0">
                    <a:pos x="10" y="5"/>
                  </a:cxn>
                  <a:cxn ang="0">
                    <a:pos x="10" y="0"/>
                  </a:cxn>
                  <a:cxn ang="0">
                    <a:pos x="0" y="0"/>
                  </a:cxn>
                  <a:cxn ang="0">
                    <a:pos x="0" y="5"/>
                  </a:cxn>
                  <a:cxn ang="0">
                    <a:pos x="0" y="17"/>
                  </a:cxn>
                  <a:cxn ang="0">
                    <a:pos x="1" y="36"/>
                  </a:cxn>
                  <a:cxn ang="0">
                    <a:pos x="3" y="58"/>
                  </a:cxn>
                  <a:cxn ang="0">
                    <a:pos x="8" y="80"/>
                  </a:cxn>
                  <a:cxn ang="0">
                    <a:pos x="17" y="101"/>
                  </a:cxn>
                  <a:cxn ang="0">
                    <a:pos x="31" y="118"/>
                  </a:cxn>
                  <a:cxn ang="0">
                    <a:pos x="51" y="126"/>
                  </a:cxn>
                  <a:cxn ang="0">
                    <a:pos x="56" y="121"/>
                  </a:cxn>
                  <a:cxn ang="0">
                    <a:pos x="46" y="121"/>
                  </a:cxn>
                </a:cxnLst>
                <a:rect l="0" t="0" r="r" b="b"/>
                <a:pathLst>
                  <a:path w="56" h="126">
                    <a:moveTo>
                      <a:pt x="46" y="121"/>
                    </a:moveTo>
                    <a:lnTo>
                      <a:pt x="51" y="116"/>
                    </a:lnTo>
                    <a:lnTo>
                      <a:pt x="37" y="110"/>
                    </a:lnTo>
                    <a:lnTo>
                      <a:pt x="26" y="97"/>
                    </a:lnTo>
                    <a:lnTo>
                      <a:pt x="18" y="78"/>
                    </a:lnTo>
                    <a:lnTo>
                      <a:pt x="13" y="58"/>
                    </a:lnTo>
                    <a:lnTo>
                      <a:pt x="11" y="36"/>
                    </a:lnTo>
                    <a:lnTo>
                      <a:pt x="10" y="17"/>
                    </a:lnTo>
                    <a:lnTo>
                      <a:pt x="10" y="5"/>
                    </a:lnTo>
                    <a:lnTo>
                      <a:pt x="10" y="0"/>
                    </a:lnTo>
                    <a:lnTo>
                      <a:pt x="0" y="0"/>
                    </a:lnTo>
                    <a:lnTo>
                      <a:pt x="0" y="5"/>
                    </a:lnTo>
                    <a:lnTo>
                      <a:pt x="0" y="17"/>
                    </a:lnTo>
                    <a:lnTo>
                      <a:pt x="1" y="36"/>
                    </a:lnTo>
                    <a:lnTo>
                      <a:pt x="3" y="58"/>
                    </a:lnTo>
                    <a:lnTo>
                      <a:pt x="8" y="80"/>
                    </a:lnTo>
                    <a:lnTo>
                      <a:pt x="17" y="101"/>
                    </a:lnTo>
                    <a:lnTo>
                      <a:pt x="31" y="118"/>
                    </a:lnTo>
                    <a:lnTo>
                      <a:pt x="51" y="126"/>
                    </a:lnTo>
                    <a:lnTo>
                      <a:pt x="56" y="121"/>
                    </a:lnTo>
                    <a:lnTo>
                      <a:pt x="46" y="12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6229" name="Freeform 389"/>
              <p:cNvSpPr>
                <a:spLocks/>
              </p:cNvSpPr>
              <p:nvPr/>
            </p:nvSpPr>
            <p:spPr bwMode="auto">
              <a:xfrm>
                <a:off x="2785" y="2136"/>
                <a:ext cx="6" cy="62"/>
              </a:xfrm>
              <a:custGeom>
                <a:avLst/>
                <a:gdLst/>
                <a:ahLst/>
                <a:cxnLst>
                  <a:cxn ang="0">
                    <a:pos x="5" y="10"/>
                  </a:cxn>
                  <a:cxn ang="0">
                    <a:pos x="0" y="5"/>
                  </a:cxn>
                  <a:cxn ang="0">
                    <a:pos x="1" y="123"/>
                  </a:cxn>
                  <a:cxn ang="0">
                    <a:pos x="11" y="123"/>
                  </a:cxn>
                  <a:cxn ang="0">
                    <a:pos x="10" y="5"/>
                  </a:cxn>
                  <a:cxn ang="0">
                    <a:pos x="5" y="0"/>
                  </a:cxn>
                  <a:cxn ang="0">
                    <a:pos x="10" y="5"/>
                  </a:cxn>
                  <a:cxn ang="0">
                    <a:pos x="10" y="0"/>
                  </a:cxn>
                  <a:cxn ang="0">
                    <a:pos x="5" y="0"/>
                  </a:cxn>
                  <a:cxn ang="0">
                    <a:pos x="5" y="10"/>
                  </a:cxn>
                </a:cxnLst>
                <a:rect l="0" t="0" r="r" b="b"/>
                <a:pathLst>
                  <a:path w="11" h="123">
                    <a:moveTo>
                      <a:pt x="5" y="10"/>
                    </a:moveTo>
                    <a:lnTo>
                      <a:pt x="0" y="5"/>
                    </a:lnTo>
                    <a:lnTo>
                      <a:pt x="1" y="123"/>
                    </a:lnTo>
                    <a:lnTo>
                      <a:pt x="11" y="123"/>
                    </a:lnTo>
                    <a:lnTo>
                      <a:pt x="10" y="5"/>
                    </a:lnTo>
                    <a:lnTo>
                      <a:pt x="5" y="0"/>
                    </a:lnTo>
                    <a:lnTo>
                      <a:pt x="10" y="5"/>
                    </a:lnTo>
                    <a:lnTo>
                      <a:pt x="10" y="0"/>
                    </a:lnTo>
                    <a:lnTo>
                      <a:pt x="5" y="0"/>
                    </a:lnTo>
                    <a:lnTo>
                      <a:pt x="5" y="1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6230" name="Freeform 390"/>
              <p:cNvSpPr>
                <a:spLocks/>
              </p:cNvSpPr>
              <p:nvPr/>
            </p:nvSpPr>
            <p:spPr bwMode="auto">
              <a:xfrm>
                <a:off x="2763" y="2134"/>
                <a:ext cx="25" cy="7"/>
              </a:xfrm>
              <a:custGeom>
                <a:avLst/>
                <a:gdLst/>
                <a:ahLst/>
                <a:cxnLst>
                  <a:cxn ang="0">
                    <a:pos x="10" y="5"/>
                  </a:cxn>
                  <a:cxn ang="0">
                    <a:pos x="5" y="10"/>
                  </a:cxn>
                  <a:cxn ang="0">
                    <a:pos x="50" y="13"/>
                  </a:cxn>
                  <a:cxn ang="0">
                    <a:pos x="50" y="3"/>
                  </a:cxn>
                  <a:cxn ang="0">
                    <a:pos x="5" y="0"/>
                  </a:cxn>
                  <a:cxn ang="0">
                    <a:pos x="0" y="5"/>
                  </a:cxn>
                  <a:cxn ang="0">
                    <a:pos x="5" y="0"/>
                  </a:cxn>
                  <a:cxn ang="0">
                    <a:pos x="0" y="0"/>
                  </a:cxn>
                  <a:cxn ang="0">
                    <a:pos x="0" y="5"/>
                  </a:cxn>
                  <a:cxn ang="0">
                    <a:pos x="10" y="5"/>
                  </a:cxn>
                </a:cxnLst>
                <a:rect l="0" t="0" r="r" b="b"/>
                <a:pathLst>
                  <a:path w="50" h="13">
                    <a:moveTo>
                      <a:pt x="10" y="5"/>
                    </a:moveTo>
                    <a:lnTo>
                      <a:pt x="5" y="10"/>
                    </a:lnTo>
                    <a:lnTo>
                      <a:pt x="50" y="13"/>
                    </a:lnTo>
                    <a:lnTo>
                      <a:pt x="50" y="3"/>
                    </a:lnTo>
                    <a:lnTo>
                      <a:pt x="5" y="0"/>
                    </a:lnTo>
                    <a:lnTo>
                      <a:pt x="0" y="5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0" y="5"/>
                    </a:lnTo>
                    <a:lnTo>
                      <a:pt x="10" y="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6231" name="Freeform 391"/>
              <p:cNvSpPr>
                <a:spLocks/>
              </p:cNvSpPr>
              <p:nvPr/>
            </p:nvSpPr>
            <p:spPr bwMode="auto">
              <a:xfrm>
                <a:off x="2938" y="2137"/>
                <a:ext cx="22" cy="61"/>
              </a:xfrm>
              <a:custGeom>
                <a:avLst/>
                <a:gdLst/>
                <a:ahLst/>
                <a:cxnLst>
                  <a:cxn ang="0">
                    <a:pos x="45" y="0"/>
                  </a:cxn>
                  <a:cxn ang="0">
                    <a:pos x="45" y="5"/>
                  </a:cxn>
                  <a:cxn ang="0">
                    <a:pos x="45" y="17"/>
                  </a:cxn>
                  <a:cxn ang="0">
                    <a:pos x="44" y="36"/>
                  </a:cxn>
                  <a:cxn ang="0">
                    <a:pos x="42" y="58"/>
                  </a:cxn>
                  <a:cxn ang="0">
                    <a:pos x="37" y="79"/>
                  </a:cxn>
                  <a:cxn ang="0">
                    <a:pos x="28" y="99"/>
                  </a:cxn>
                  <a:cxn ang="0">
                    <a:pos x="16" y="114"/>
                  </a:cxn>
                  <a:cxn ang="0">
                    <a:pos x="0" y="121"/>
                  </a:cxn>
                  <a:cxn ang="0">
                    <a:pos x="1" y="3"/>
                  </a:cxn>
                  <a:cxn ang="0">
                    <a:pos x="45" y="0"/>
                  </a:cxn>
                </a:cxnLst>
                <a:rect l="0" t="0" r="r" b="b"/>
                <a:pathLst>
                  <a:path w="45" h="121">
                    <a:moveTo>
                      <a:pt x="45" y="0"/>
                    </a:moveTo>
                    <a:lnTo>
                      <a:pt x="45" y="5"/>
                    </a:lnTo>
                    <a:lnTo>
                      <a:pt x="45" y="17"/>
                    </a:lnTo>
                    <a:lnTo>
                      <a:pt x="44" y="36"/>
                    </a:lnTo>
                    <a:lnTo>
                      <a:pt x="42" y="58"/>
                    </a:lnTo>
                    <a:lnTo>
                      <a:pt x="37" y="79"/>
                    </a:lnTo>
                    <a:lnTo>
                      <a:pt x="28" y="99"/>
                    </a:lnTo>
                    <a:lnTo>
                      <a:pt x="16" y="114"/>
                    </a:lnTo>
                    <a:lnTo>
                      <a:pt x="0" y="121"/>
                    </a:lnTo>
                    <a:lnTo>
                      <a:pt x="1" y="3"/>
                    </a:lnTo>
                    <a:lnTo>
                      <a:pt x="45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6232" name="Freeform 392"/>
              <p:cNvSpPr>
                <a:spLocks/>
              </p:cNvSpPr>
              <p:nvPr/>
            </p:nvSpPr>
            <p:spPr bwMode="auto">
              <a:xfrm>
                <a:off x="2935" y="2137"/>
                <a:ext cx="28" cy="63"/>
              </a:xfrm>
              <a:custGeom>
                <a:avLst/>
                <a:gdLst/>
                <a:ahLst/>
                <a:cxnLst>
                  <a:cxn ang="0">
                    <a:pos x="0" y="121"/>
                  </a:cxn>
                  <a:cxn ang="0">
                    <a:pos x="5" y="126"/>
                  </a:cxn>
                  <a:cxn ang="0">
                    <a:pos x="24" y="118"/>
                  </a:cxn>
                  <a:cxn ang="0">
                    <a:pos x="38" y="101"/>
                  </a:cxn>
                  <a:cxn ang="0">
                    <a:pos x="47" y="80"/>
                  </a:cxn>
                  <a:cxn ang="0">
                    <a:pos x="52" y="58"/>
                  </a:cxn>
                  <a:cxn ang="0">
                    <a:pos x="54" y="36"/>
                  </a:cxn>
                  <a:cxn ang="0">
                    <a:pos x="55" y="17"/>
                  </a:cxn>
                  <a:cxn ang="0">
                    <a:pos x="55" y="5"/>
                  </a:cxn>
                  <a:cxn ang="0">
                    <a:pos x="55" y="0"/>
                  </a:cxn>
                  <a:cxn ang="0">
                    <a:pos x="45" y="0"/>
                  </a:cxn>
                  <a:cxn ang="0">
                    <a:pos x="45" y="5"/>
                  </a:cxn>
                  <a:cxn ang="0">
                    <a:pos x="45" y="17"/>
                  </a:cxn>
                  <a:cxn ang="0">
                    <a:pos x="44" y="36"/>
                  </a:cxn>
                  <a:cxn ang="0">
                    <a:pos x="42" y="58"/>
                  </a:cxn>
                  <a:cxn ang="0">
                    <a:pos x="36" y="78"/>
                  </a:cxn>
                  <a:cxn ang="0">
                    <a:pos x="29" y="97"/>
                  </a:cxn>
                  <a:cxn ang="0">
                    <a:pos x="18" y="110"/>
                  </a:cxn>
                  <a:cxn ang="0">
                    <a:pos x="5" y="116"/>
                  </a:cxn>
                  <a:cxn ang="0">
                    <a:pos x="10" y="121"/>
                  </a:cxn>
                  <a:cxn ang="0">
                    <a:pos x="0" y="121"/>
                  </a:cxn>
                </a:cxnLst>
                <a:rect l="0" t="0" r="r" b="b"/>
                <a:pathLst>
                  <a:path w="55" h="126">
                    <a:moveTo>
                      <a:pt x="0" y="121"/>
                    </a:moveTo>
                    <a:lnTo>
                      <a:pt x="5" y="126"/>
                    </a:lnTo>
                    <a:lnTo>
                      <a:pt x="24" y="118"/>
                    </a:lnTo>
                    <a:lnTo>
                      <a:pt x="38" y="101"/>
                    </a:lnTo>
                    <a:lnTo>
                      <a:pt x="47" y="80"/>
                    </a:lnTo>
                    <a:lnTo>
                      <a:pt x="52" y="58"/>
                    </a:lnTo>
                    <a:lnTo>
                      <a:pt x="54" y="36"/>
                    </a:lnTo>
                    <a:lnTo>
                      <a:pt x="55" y="17"/>
                    </a:lnTo>
                    <a:lnTo>
                      <a:pt x="55" y="5"/>
                    </a:lnTo>
                    <a:lnTo>
                      <a:pt x="55" y="0"/>
                    </a:lnTo>
                    <a:lnTo>
                      <a:pt x="45" y="0"/>
                    </a:lnTo>
                    <a:lnTo>
                      <a:pt x="45" y="5"/>
                    </a:lnTo>
                    <a:lnTo>
                      <a:pt x="45" y="17"/>
                    </a:lnTo>
                    <a:lnTo>
                      <a:pt x="44" y="36"/>
                    </a:lnTo>
                    <a:lnTo>
                      <a:pt x="42" y="58"/>
                    </a:lnTo>
                    <a:lnTo>
                      <a:pt x="36" y="78"/>
                    </a:lnTo>
                    <a:lnTo>
                      <a:pt x="29" y="97"/>
                    </a:lnTo>
                    <a:lnTo>
                      <a:pt x="18" y="110"/>
                    </a:lnTo>
                    <a:lnTo>
                      <a:pt x="5" y="116"/>
                    </a:lnTo>
                    <a:lnTo>
                      <a:pt x="10" y="121"/>
                    </a:lnTo>
                    <a:lnTo>
                      <a:pt x="0" y="12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6233" name="Freeform 393"/>
              <p:cNvSpPr>
                <a:spLocks/>
              </p:cNvSpPr>
              <p:nvPr/>
            </p:nvSpPr>
            <p:spPr bwMode="auto">
              <a:xfrm>
                <a:off x="2935" y="2136"/>
                <a:ext cx="6" cy="62"/>
              </a:xfrm>
              <a:custGeom>
                <a:avLst/>
                <a:gdLst/>
                <a:ahLst/>
                <a:cxnLst>
                  <a:cxn ang="0">
                    <a:pos x="6" y="0"/>
                  </a:cxn>
                  <a:cxn ang="0">
                    <a:pos x="1" y="5"/>
                  </a:cxn>
                  <a:cxn ang="0">
                    <a:pos x="0" y="123"/>
                  </a:cxn>
                  <a:cxn ang="0">
                    <a:pos x="10" y="123"/>
                  </a:cxn>
                  <a:cxn ang="0">
                    <a:pos x="11" y="5"/>
                  </a:cxn>
                  <a:cxn ang="0">
                    <a:pos x="6" y="10"/>
                  </a:cxn>
                  <a:cxn ang="0">
                    <a:pos x="6" y="0"/>
                  </a:cxn>
                  <a:cxn ang="0">
                    <a:pos x="1" y="0"/>
                  </a:cxn>
                  <a:cxn ang="0">
                    <a:pos x="1" y="5"/>
                  </a:cxn>
                  <a:cxn ang="0">
                    <a:pos x="6" y="0"/>
                  </a:cxn>
                </a:cxnLst>
                <a:rect l="0" t="0" r="r" b="b"/>
                <a:pathLst>
                  <a:path w="11" h="123">
                    <a:moveTo>
                      <a:pt x="6" y="0"/>
                    </a:moveTo>
                    <a:lnTo>
                      <a:pt x="1" y="5"/>
                    </a:lnTo>
                    <a:lnTo>
                      <a:pt x="0" y="123"/>
                    </a:lnTo>
                    <a:lnTo>
                      <a:pt x="10" y="123"/>
                    </a:lnTo>
                    <a:lnTo>
                      <a:pt x="11" y="5"/>
                    </a:lnTo>
                    <a:lnTo>
                      <a:pt x="6" y="10"/>
                    </a:lnTo>
                    <a:lnTo>
                      <a:pt x="6" y="0"/>
                    </a:lnTo>
                    <a:lnTo>
                      <a:pt x="1" y="0"/>
                    </a:lnTo>
                    <a:lnTo>
                      <a:pt x="1" y="5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6234" name="Freeform 394"/>
              <p:cNvSpPr>
                <a:spLocks/>
              </p:cNvSpPr>
              <p:nvPr/>
            </p:nvSpPr>
            <p:spPr bwMode="auto">
              <a:xfrm>
                <a:off x="2938" y="2134"/>
                <a:ext cx="25" cy="7"/>
              </a:xfrm>
              <a:custGeom>
                <a:avLst/>
                <a:gdLst/>
                <a:ahLst/>
                <a:cxnLst>
                  <a:cxn ang="0">
                    <a:pos x="49" y="5"/>
                  </a:cxn>
                  <a:cxn ang="0">
                    <a:pos x="44" y="0"/>
                  </a:cxn>
                  <a:cxn ang="0">
                    <a:pos x="0" y="3"/>
                  </a:cxn>
                  <a:cxn ang="0">
                    <a:pos x="0" y="13"/>
                  </a:cxn>
                  <a:cxn ang="0">
                    <a:pos x="44" y="10"/>
                  </a:cxn>
                  <a:cxn ang="0">
                    <a:pos x="39" y="5"/>
                  </a:cxn>
                  <a:cxn ang="0">
                    <a:pos x="49" y="5"/>
                  </a:cxn>
                  <a:cxn ang="0">
                    <a:pos x="49" y="0"/>
                  </a:cxn>
                  <a:cxn ang="0">
                    <a:pos x="44" y="0"/>
                  </a:cxn>
                  <a:cxn ang="0">
                    <a:pos x="49" y="5"/>
                  </a:cxn>
                </a:cxnLst>
                <a:rect l="0" t="0" r="r" b="b"/>
                <a:pathLst>
                  <a:path w="49" h="13">
                    <a:moveTo>
                      <a:pt x="49" y="5"/>
                    </a:moveTo>
                    <a:lnTo>
                      <a:pt x="44" y="0"/>
                    </a:lnTo>
                    <a:lnTo>
                      <a:pt x="0" y="3"/>
                    </a:lnTo>
                    <a:lnTo>
                      <a:pt x="0" y="13"/>
                    </a:lnTo>
                    <a:lnTo>
                      <a:pt x="44" y="10"/>
                    </a:lnTo>
                    <a:lnTo>
                      <a:pt x="39" y="5"/>
                    </a:lnTo>
                    <a:lnTo>
                      <a:pt x="49" y="5"/>
                    </a:lnTo>
                    <a:lnTo>
                      <a:pt x="49" y="0"/>
                    </a:lnTo>
                    <a:lnTo>
                      <a:pt x="44" y="0"/>
                    </a:lnTo>
                    <a:lnTo>
                      <a:pt x="49" y="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6235" name="Freeform 395"/>
              <p:cNvSpPr>
                <a:spLocks/>
              </p:cNvSpPr>
              <p:nvPr/>
            </p:nvSpPr>
            <p:spPr bwMode="auto">
              <a:xfrm>
                <a:off x="2746" y="1837"/>
                <a:ext cx="236" cy="707"/>
              </a:xfrm>
              <a:custGeom>
                <a:avLst/>
                <a:gdLst/>
                <a:ahLst/>
                <a:cxnLst>
                  <a:cxn ang="0">
                    <a:pos x="176" y="6"/>
                  </a:cxn>
                  <a:cxn ang="0">
                    <a:pos x="27" y="25"/>
                  </a:cxn>
                  <a:cxn ang="0">
                    <a:pos x="23" y="26"/>
                  </a:cxn>
                  <a:cxn ang="0">
                    <a:pos x="13" y="32"/>
                  </a:cxn>
                  <a:cxn ang="0">
                    <a:pos x="4" y="46"/>
                  </a:cxn>
                  <a:cxn ang="0">
                    <a:pos x="0" y="67"/>
                  </a:cxn>
                  <a:cxn ang="0">
                    <a:pos x="2" y="101"/>
                  </a:cxn>
                  <a:cxn ang="0">
                    <a:pos x="5" y="167"/>
                  </a:cxn>
                  <a:cxn ang="0">
                    <a:pos x="11" y="253"/>
                  </a:cxn>
                  <a:cxn ang="0">
                    <a:pos x="18" y="350"/>
                  </a:cxn>
                  <a:cxn ang="0">
                    <a:pos x="25" y="444"/>
                  </a:cxn>
                  <a:cxn ang="0">
                    <a:pos x="31" y="525"/>
                  </a:cxn>
                  <a:cxn ang="0">
                    <a:pos x="34" y="583"/>
                  </a:cxn>
                  <a:cxn ang="0">
                    <a:pos x="36" y="604"/>
                  </a:cxn>
                  <a:cxn ang="0">
                    <a:pos x="85" y="604"/>
                  </a:cxn>
                  <a:cxn ang="0">
                    <a:pos x="85" y="738"/>
                  </a:cxn>
                  <a:cxn ang="0">
                    <a:pos x="180" y="1414"/>
                  </a:cxn>
                  <a:cxn ang="0">
                    <a:pos x="283" y="1414"/>
                  </a:cxn>
                  <a:cxn ang="0">
                    <a:pos x="385" y="738"/>
                  </a:cxn>
                  <a:cxn ang="0">
                    <a:pos x="385" y="604"/>
                  </a:cxn>
                  <a:cxn ang="0">
                    <a:pos x="431" y="604"/>
                  </a:cxn>
                  <a:cxn ang="0">
                    <a:pos x="473" y="64"/>
                  </a:cxn>
                  <a:cxn ang="0">
                    <a:pos x="473" y="58"/>
                  </a:cxn>
                  <a:cxn ang="0">
                    <a:pos x="471" y="43"/>
                  </a:cxn>
                  <a:cxn ang="0">
                    <a:pos x="465" y="27"/>
                  </a:cxn>
                  <a:cxn ang="0">
                    <a:pos x="450" y="19"/>
                  </a:cxn>
                  <a:cxn ang="0">
                    <a:pos x="436" y="17"/>
                  </a:cxn>
                  <a:cxn ang="0">
                    <a:pos x="414" y="15"/>
                  </a:cxn>
                  <a:cxn ang="0">
                    <a:pos x="388" y="12"/>
                  </a:cxn>
                  <a:cxn ang="0">
                    <a:pos x="360" y="8"/>
                  </a:cxn>
                  <a:cxn ang="0">
                    <a:pos x="334" y="5"/>
                  </a:cxn>
                  <a:cxn ang="0">
                    <a:pos x="312" y="3"/>
                  </a:cxn>
                  <a:cxn ang="0">
                    <a:pos x="296" y="1"/>
                  </a:cxn>
                  <a:cxn ang="0">
                    <a:pos x="290" y="0"/>
                  </a:cxn>
                  <a:cxn ang="0">
                    <a:pos x="290" y="3"/>
                  </a:cxn>
                  <a:cxn ang="0">
                    <a:pos x="289" y="9"/>
                  </a:cxn>
                  <a:cxn ang="0">
                    <a:pos x="287" y="19"/>
                  </a:cxn>
                  <a:cxn ang="0">
                    <a:pos x="283" y="30"/>
                  </a:cxn>
                  <a:cxn ang="0">
                    <a:pos x="276" y="42"/>
                  </a:cxn>
                  <a:cxn ang="0">
                    <a:pos x="266" y="52"/>
                  </a:cxn>
                  <a:cxn ang="0">
                    <a:pos x="251" y="58"/>
                  </a:cxn>
                  <a:cxn ang="0">
                    <a:pos x="232" y="61"/>
                  </a:cxn>
                  <a:cxn ang="0">
                    <a:pos x="212" y="59"/>
                  </a:cxn>
                  <a:cxn ang="0">
                    <a:pos x="199" y="53"/>
                  </a:cxn>
                  <a:cxn ang="0">
                    <a:pos x="189" y="44"/>
                  </a:cxn>
                  <a:cxn ang="0">
                    <a:pos x="183" y="33"/>
                  </a:cxn>
                  <a:cxn ang="0">
                    <a:pos x="179" y="23"/>
                  </a:cxn>
                  <a:cxn ang="0">
                    <a:pos x="176" y="14"/>
                  </a:cxn>
                  <a:cxn ang="0">
                    <a:pos x="176" y="8"/>
                  </a:cxn>
                  <a:cxn ang="0">
                    <a:pos x="176" y="6"/>
                  </a:cxn>
                </a:cxnLst>
                <a:rect l="0" t="0" r="r" b="b"/>
                <a:pathLst>
                  <a:path w="473" h="1414">
                    <a:moveTo>
                      <a:pt x="176" y="6"/>
                    </a:moveTo>
                    <a:lnTo>
                      <a:pt x="27" y="25"/>
                    </a:lnTo>
                    <a:lnTo>
                      <a:pt x="23" y="26"/>
                    </a:lnTo>
                    <a:lnTo>
                      <a:pt x="13" y="32"/>
                    </a:lnTo>
                    <a:lnTo>
                      <a:pt x="4" y="46"/>
                    </a:lnTo>
                    <a:lnTo>
                      <a:pt x="0" y="67"/>
                    </a:lnTo>
                    <a:lnTo>
                      <a:pt x="2" y="101"/>
                    </a:lnTo>
                    <a:lnTo>
                      <a:pt x="5" y="167"/>
                    </a:lnTo>
                    <a:lnTo>
                      <a:pt x="11" y="253"/>
                    </a:lnTo>
                    <a:lnTo>
                      <a:pt x="18" y="350"/>
                    </a:lnTo>
                    <a:lnTo>
                      <a:pt x="25" y="444"/>
                    </a:lnTo>
                    <a:lnTo>
                      <a:pt x="31" y="525"/>
                    </a:lnTo>
                    <a:lnTo>
                      <a:pt x="34" y="583"/>
                    </a:lnTo>
                    <a:lnTo>
                      <a:pt x="36" y="604"/>
                    </a:lnTo>
                    <a:lnTo>
                      <a:pt x="85" y="604"/>
                    </a:lnTo>
                    <a:lnTo>
                      <a:pt x="85" y="738"/>
                    </a:lnTo>
                    <a:lnTo>
                      <a:pt x="180" y="1414"/>
                    </a:lnTo>
                    <a:lnTo>
                      <a:pt x="283" y="1414"/>
                    </a:lnTo>
                    <a:lnTo>
                      <a:pt x="385" y="738"/>
                    </a:lnTo>
                    <a:lnTo>
                      <a:pt x="385" y="604"/>
                    </a:lnTo>
                    <a:lnTo>
                      <a:pt x="431" y="604"/>
                    </a:lnTo>
                    <a:lnTo>
                      <a:pt x="473" y="64"/>
                    </a:lnTo>
                    <a:lnTo>
                      <a:pt x="473" y="58"/>
                    </a:lnTo>
                    <a:lnTo>
                      <a:pt x="471" y="43"/>
                    </a:lnTo>
                    <a:lnTo>
                      <a:pt x="465" y="27"/>
                    </a:lnTo>
                    <a:lnTo>
                      <a:pt x="450" y="19"/>
                    </a:lnTo>
                    <a:lnTo>
                      <a:pt x="436" y="17"/>
                    </a:lnTo>
                    <a:lnTo>
                      <a:pt x="414" y="15"/>
                    </a:lnTo>
                    <a:lnTo>
                      <a:pt x="388" y="12"/>
                    </a:lnTo>
                    <a:lnTo>
                      <a:pt x="360" y="8"/>
                    </a:lnTo>
                    <a:lnTo>
                      <a:pt x="334" y="5"/>
                    </a:lnTo>
                    <a:lnTo>
                      <a:pt x="312" y="3"/>
                    </a:lnTo>
                    <a:lnTo>
                      <a:pt x="296" y="1"/>
                    </a:lnTo>
                    <a:lnTo>
                      <a:pt x="290" y="0"/>
                    </a:lnTo>
                    <a:lnTo>
                      <a:pt x="290" y="3"/>
                    </a:lnTo>
                    <a:lnTo>
                      <a:pt x="289" y="9"/>
                    </a:lnTo>
                    <a:lnTo>
                      <a:pt x="287" y="19"/>
                    </a:lnTo>
                    <a:lnTo>
                      <a:pt x="283" y="30"/>
                    </a:lnTo>
                    <a:lnTo>
                      <a:pt x="276" y="42"/>
                    </a:lnTo>
                    <a:lnTo>
                      <a:pt x="266" y="52"/>
                    </a:lnTo>
                    <a:lnTo>
                      <a:pt x="251" y="58"/>
                    </a:lnTo>
                    <a:lnTo>
                      <a:pt x="232" y="61"/>
                    </a:lnTo>
                    <a:lnTo>
                      <a:pt x="212" y="59"/>
                    </a:lnTo>
                    <a:lnTo>
                      <a:pt x="199" y="53"/>
                    </a:lnTo>
                    <a:lnTo>
                      <a:pt x="189" y="44"/>
                    </a:lnTo>
                    <a:lnTo>
                      <a:pt x="183" y="33"/>
                    </a:lnTo>
                    <a:lnTo>
                      <a:pt x="179" y="23"/>
                    </a:lnTo>
                    <a:lnTo>
                      <a:pt x="176" y="14"/>
                    </a:lnTo>
                    <a:lnTo>
                      <a:pt x="176" y="8"/>
                    </a:lnTo>
                    <a:lnTo>
                      <a:pt x="176" y="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6236" name="Freeform 396"/>
              <p:cNvSpPr>
                <a:spLocks/>
              </p:cNvSpPr>
              <p:nvPr/>
            </p:nvSpPr>
            <p:spPr bwMode="auto">
              <a:xfrm>
                <a:off x="2818" y="1703"/>
                <a:ext cx="90" cy="127"/>
              </a:xfrm>
              <a:custGeom>
                <a:avLst/>
                <a:gdLst/>
                <a:ahLst/>
                <a:cxnLst>
                  <a:cxn ang="0">
                    <a:pos x="176" y="8"/>
                  </a:cxn>
                  <a:cxn ang="0">
                    <a:pos x="175" y="8"/>
                  </a:cxn>
                  <a:cxn ang="0">
                    <a:pos x="171" y="6"/>
                  </a:cxn>
                  <a:cxn ang="0">
                    <a:pos x="166" y="5"/>
                  </a:cxn>
                  <a:cxn ang="0">
                    <a:pos x="159" y="3"/>
                  </a:cxn>
                  <a:cxn ang="0">
                    <a:pos x="149" y="2"/>
                  </a:cxn>
                  <a:cxn ang="0">
                    <a:pos x="139" y="1"/>
                  </a:cxn>
                  <a:cxn ang="0">
                    <a:pos x="127" y="0"/>
                  </a:cxn>
                  <a:cxn ang="0">
                    <a:pos x="115" y="1"/>
                  </a:cxn>
                  <a:cxn ang="0">
                    <a:pos x="101" y="3"/>
                  </a:cxn>
                  <a:cxn ang="0">
                    <a:pos x="87" y="7"/>
                  </a:cxn>
                  <a:cxn ang="0">
                    <a:pos x="71" y="12"/>
                  </a:cxn>
                  <a:cxn ang="0">
                    <a:pos x="57" y="19"/>
                  </a:cxn>
                  <a:cxn ang="0">
                    <a:pos x="42" y="29"/>
                  </a:cxn>
                  <a:cxn ang="0">
                    <a:pos x="27" y="43"/>
                  </a:cxn>
                  <a:cxn ang="0">
                    <a:pos x="13" y="58"/>
                  </a:cxn>
                  <a:cxn ang="0">
                    <a:pos x="0" y="78"/>
                  </a:cxn>
                  <a:cxn ang="0">
                    <a:pos x="0" y="218"/>
                  </a:cxn>
                  <a:cxn ang="0">
                    <a:pos x="0" y="220"/>
                  </a:cxn>
                  <a:cxn ang="0">
                    <a:pos x="1" y="223"/>
                  </a:cxn>
                  <a:cxn ang="0">
                    <a:pos x="3" y="230"/>
                  </a:cxn>
                  <a:cxn ang="0">
                    <a:pos x="7" y="236"/>
                  </a:cxn>
                  <a:cxn ang="0">
                    <a:pos x="13" y="243"/>
                  </a:cxn>
                  <a:cxn ang="0">
                    <a:pos x="21" y="249"/>
                  </a:cxn>
                  <a:cxn ang="0">
                    <a:pos x="31" y="252"/>
                  </a:cxn>
                  <a:cxn ang="0">
                    <a:pos x="46" y="254"/>
                  </a:cxn>
                  <a:cxn ang="0">
                    <a:pos x="61" y="254"/>
                  </a:cxn>
                  <a:cxn ang="0">
                    <a:pos x="78" y="254"/>
                  </a:cxn>
                  <a:cxn ang="0">
                    <a:pos x="92" y="254"/>
                  </a:cxn>
                  <a:cxn ang="0">
                    <a:pos x="105" y="254"/>
                  </a:cxn>
                  <a:cxn ang="0">
                    <a:pos x="117" y="254"/>
                  </a:cxn>
                  <a:cxn ang="0">
                    <a:pos x="125" y="254"/>
                  </a:cxn>
                  <a:cxn ang="0">
                    <a:pos x="131" y="254"/>
                  </a:cxn>
                  <a:cxn ang="0">
                    <a:pos x="133" y="254"/>
                  </a:cxn>
                  <a:cxn ang="0">
                    <a:pos x="135" y="253"/>
                  </a:cxn>
                  <a:cxn ang="0">
                    <a:pos x="140" y="250"/>
                  </a:cxn>
                  <a:cxn ang="0">
                    <a:pos x="147" y="245"/>
                  </a:cxn>
                  <a:cxn ang="0">
                    <a:pos x="157" y="239"/>
                  </a:cxn>
                  <a:cxn ang="0">
                    <a:pos x="165" y="232"/>
                  </a:cxn>
                  <a:cxn ang="0">
                    <a:pos x="172" y="224"/>
                  </a:cxn>
                  <a:cxn ang="0">
                    <a:pos x="177" y="217"/>
                  </a:cxn>
                  <a:cxn ang="0">
                    <a:pos x="179" y="211"/>
                  </a:cxn>
                  <a:cxn ang="0">
                    <a:pos x="179" y="174"/>
                  </a:cxn>
                  <a:cxn ang="0">
                    <a:pos x="179" y="107"/>
                  </a:cxn>
                  <a:cxn ang="0">
                    <a:pos x="179" y="44"/>
                  </a:cxn>
                  <a:cxn ang="0">
                    <a:pos x="179" y="16"/>
                  </a:cxn>
                  <a:cxn ang="0">
                    <a:pos x="176" y="8"/>
                  </a:cxn>
                </a:cxnLst>
                <a:rect l="0" t="0" r="r" b="b"/>
                <a:pathLst>
                  <a:path w="179" h="254">
                    <a:moveTo>
                      <a:pt x="176" y="8"/>
                    </a:moveTo>
                    <a:lnTo>
                      <a:pt x="175" y="8"/>
                    </a:lnTo>
                    <a:lnTo>
                      <a:pt x="171" y="6"/>
                    </a:lnTo>
                    <a:lnTo>
                      <a:pt x="166" y="5"/>
                    </a:lnTo>
                    <a:lnTo>
                      <a:pt x="159" y="3"/>
                    </a:lnTo>
                    <a:lnTo>
                      <a:pt x="149" y="2"/>
                    </a:lnTo>
                    <a:lnTo>
                      <a:pt x="139" y="1"/>
                    </a:lnTo>
                    <a:lnTo>
                      <a:pt x="127" y="0"/>
                    </a:lnTo>
                    <a:lnTo>
                      <a:pt x="115" y="1"/>
                    </a:lnTo>
                    <a:lnTo>
                      <a:pt x="101" y="3"/>
                    </a:lnTo>
                    <a:lnTo>
                      <a:pt x="87" y="7"/>
                    </a:lnTo>
                    <a:lnTo>
                      <a:pt x="71" y="12"/>
                    </a:lnTo>
                    <a:lnTo>
                      <a:pt x="57" y="19"/>
                    </a:lnTo>
                    <a:lnTo>
                      <a:pt x="42" y="29"/>
                    </a:lnTo>
                    <a:lnTo>
                      <a:pt x="27" y="43"/>
                    </a:lnTo>
                    <a:lnTo>
                      <a:pt x="13" y="58"/>
                    </a:lnTo>
                    <a:lnTo>
                      <a:pt x="0" y="78"/>
                    </a:lnTo>
                    <a:lnTo>
                      <a:pt x="0" y="218"/>
                    </a:lnTo>
                    <a:lnTo>
                      <a:pt x="0" y="220"/>
                    </a:lnTo>
                    <a:lnTo>
                      <a:pt x="1" y="223"/>
                    </a:lnTo>
                    <a:lnTo>
                      <a:pt x="3" y="230"/>
                    </a:lnTo>
                    <a:lnTo>
                      <a:pt x="7" y="236"/>
                    </a:lnTo>
                    <a:lnTo>
                      <a:pt x="13" y="243"/>
                    </a:lnTo>
                    <a:lnTo>
                      <a:pt x="21" y="249"/>
                    </a:lnTo>
                    <a:lnTo>
                      <a:pt x="31" y="252"/>
                    </a:lnTo>
                    <a:lnTo>
                      <a:pt x="46" y="254"/>
                    </a:lnTo>
                    <a:lnTo>
                      <a:pt x="61" y="254"/>
                    </a:lnTo>
                    <a:lnTo>
                      <a:pt x="78" y="254"/>
                    </a:lnTo>
                    <a:lnTo>
                      <a:pt x="92" y="254"/>
                    </a:lnTo>
                    <a:lnTo>
                      <a:pt x="105" y="254"/>
                    </a:lnTo>
                    <a:lnTo>
                      <a:pt x="117" y="254"/>
                    </a:lnTo>
                    <a:lnTo>
                      <a:pt x="125" y="254"/>
                    </a:lnTo>
                    <a:lnTo>
                      <a:pt x="131" y="254"/>
                    </a:lnTo>
                    <a:lnTo>
                      <a:pt x="133" y="254"/>
                    </a:lnTo>
                    <a:lnTo>
                      <a:pt x="135" y="253"/>
                    </a:lnTo>
                    <a:lnTo>
                      <a:pt x="140" y="250"/>
                    </a:lnTo>
                    <a:lnTo>
                      <a:pt x="147" y="245"/>
                    </a:lnTo>
                    <a:lnTo>
                      <a:pt x="157" y="239"/>
                    </a:lnTo>
                    <a:lnTo>
                      <a:pt x="165" y="232"/>
                    </a:lnTo>
                    <a:lnTo>
                      <a:pt x="172" y="224"/>
                    </a:lnTo>
                    <a:lnTo>
                      <a:pt x="177" y="217"/>
                    </a:lnTo>
                    <a:lnTo>
                      <a:pt x="179" y="211"/>
                    </a:lnTo>
                    <a:lnTo>
                      <a:pt x="179" y="174"/>
                    </a:lnTo>
                    <a:lnTo>
                      <a:pt x="179" y="107"/>
                    </a:lnTo>
                    <a:lnTo>
                      <a:pt x="179" y="44"/>
                    </a:lnTo>
                    <a:lnTo>
                      <a:pt x="179" y="16"/>
                    </a:lnTo>
                    <a:lnTo>
                      <a:pt x="176" y="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6237" name="Freeform 397"/>
              <p:cNvSpPr>
                <a:spLocks/>
              </p:cNvSpPr>
              <p:nvPr/>
            </p:nvSpPr>
            <p:spPr bwMode="auto">
              <a:xfrm>
                <a:off x="2815" y="1700"/>
                <a:ext cx="92" cy="43"/>
              </a:xfrm>
              <a:custGeom>
                <a:avLst/>
                <a:gdLst/>
                <a:ahLst/>
                <a:cxnLst>
                  <a:cxn ang="0">
                    <a:pos x="11" y="83"/>
                  </a:cxn>
                  <a:cxn ang="0">
                    <a:pos x="10" y="85"/>
                  </a:cxn>
                  <a:cxn ang="0">
                    <a:pos x="23" y="66"/>
                  </a:cxn>
                  <a:cxn ang="0">
                    <a:pos x="36" y="51"/>
                  </a:cxn>
                  <a:cxn ang="0">
                    <a:pos x="51" y="39"/>
                  </a:cxn>
                  <a:cxn ang="0">
                    <a:pos x="65" y="28"/>
                  </a:cxn>
                  <a:cxn ang="0">
                    <a:pos x="79" y="22"/>
                  </a:cxn>
                  <a:cxn ang="0">
                    <a:pos x="94" y="17"/>
                  </a:cxn>
                  <a:cxn ang="0">
                    <a:pos x="108" y="13"/>
                  </a:cxn>
                  <a:cxn ang="0">
                    <a:pos x="121" y="11"/>
                  </a:cxn>
                  <a:cxn ang="0">
                    <a:pos x="133" y="10"/>
                  </a:cxn>
                  <a:cxn ang="0">
                    <a:pos x="145" y="11"/>
                  </a:cxn>
                  <a:cxn ang="0">
                    <a:pos x="155" y="12"/>
                  </a:cxn>
                  <a:cxn ang="0">
                    <a:pos x="164" y="13"/>
                  </a:cxn>
                  <a:cxn ang="0">
                    <a:pos x="171" y="15"/>
                  </a:cxn>
                  <a:cxn ang="0">
                    <a:pos x="176" y="16"/>
                  </a:cxn>
                  <a:cxn ang="0">
                    <a:pos x="179" y="18"/>
                  </a:cxn>
                  <a:cxn ang="0">
                    <a:pos x="180" y="18"/>
                  </a:cxn>
                  <a:cxn ang="0">
                    <a:pos x="184" y="8"/>
                  </a:cxn>
                  <a:cxn ang="0">
                    <a:pos x="183" y="8"/>
                  </a:cxn>
                  <a:cxn ang="0">
                    <a:pos x="178" y="6"/>
                  </a:cxn>
                  <a:cxn ang="0">
                    <a:pos x="173" y="5"/>
                  </a:cxn>
                  <a:cxn ang="0">
                    <a:pos x="166" y="3"/>
                  </a:cxn>
                  <a:cxn ang="0">
                    <a:pos x="155" y="2"/>
                  </a:cxn>
                  <a:cxn ang="0">
                    <a:pos x="145" y="1"/>
                  </a:cxn>
                  <a:cxn ang="0">
                    <a:pos x="133" y="0"/>
                  </a:cxn>
                  <a:cxn ang="0">
                    <a:pos x="121" y="1"/>
                  </a:cxn>
                  <a:cxn ang="0">
                    <a:pos x="106" y="3"/>
                  </a:cxn>
                  <a:cxn ang="0">
                    <a:pos x="92" y="7"/>
                  </a:cxn>
                  <a:cxn ang="0">
                    <a:pos x="75" y="12"/>
                  </a:cxn>
                  <a:cxn ang="0">
                    <a:pos x="61" y="20"/>
                  </a:cxn>
                  <a:cxn ang="0">
                    <a:pos x="45" y="30"/>
                  </a:cxn>
                  <a:cxn ang="0">
                    <a:pos x="30" y="45"/>
                  </a:cxn>
                  <a:cxn ang="0">
                    <a:pos x="15" y="60"/>
                  </a:cxn>
                  <a:cxn ang="0">
                    <a:pos x="2" y="81"/>
                  </a:cxn>
                  <a:cxn ang="0">
                    <a:pos x="0" y="83"/>
                  </a:cxn>
                  <a:cxn ang="0">
                    <a:pos x="11" y="83"/>
                  </a:cxn>
                </a:cxnLst>
                <a:rect l="0" t="0" r="r" b="b"/>
                <a:pathLst>
                  <a:path w="184" h="85">
                    <a:moveTo>
                      <a:pt x="11" y="83"/>
                    </a:moveTo>
                    <a:lnTo>
                      <a:pt x="10" y="85"/>
                    </a:lnTo>
                    <a:lnTo>
                      <a:pt x="23" y="66"/>
                    </a:lnTo>
                    <a:lnTo>
                      <a:pt x="36" y="51"/>
                    </a:lnTo>
                    <a:lnTo>
                      <a:pt x="51" y="39"/>
                    </a:lnTo>
                    <a:lnTo>
                      <a:pt x="65" y="28"/>
                    </a:lnTo>
                    <a:lnTo>
                      <a:pt x="79" y="22"/>
                    </a:lnTo>
                    <a:lnTo>
                      <a:pt x="94" y="17"/>
                    </a:lnTo>
                    <a:lnTo>
                      <a:pt x="108" y="13"/>
                    </a:lnTo>
                    <a:lnTo>
                      <a:pt x="121" y="11"/>
                    </a:lnTo>
                    <a:lnTo>
                      <a:pt x="133" y="10"/>
                    </a:lnTo>
                    <a:lnTo>
                      <a:pt x="145" y="11"/>
                    </a:lnTo>
                    <a:lnTo>
                      <a:pt x="155" y="12"/>
                    </a:lnTo>
                    <a:lnTo>
                      <a:pt x="164" y="13"/>
                    </a:lnTo>
                    <a:lnTo>
                      <a:pt x="171" y="15"/>
                    </a:lnTo>
                    <a:lnTo>
                      <a:pt x="176" y="16"/>
                    </a:lnTo>
                    <a:lnTo>
                      <a:pt x="179" y="18"/>
                    </a:lnTo>
                    <a:lnTo>
                      <a:pt x="180" y="18"/>
                    </a:lnTo>
                    <a:lnTo>
                      <a:pt x="184" y="8"/>
                    </a:lnTo>
                    <a:lnTo>
                      <a:pt x="183" y="8"/>
                    </a:lnTo>
                    <a:lnTo>
                      <a:pt x="178" y="6"/>
                    </a:lnTo>
                    <a:lnTo>
                      <a:pt x="173" y="5"/>
                    </a:lnTo>
                    <a:lnTo>
                      <a:pt x="166" y="3"/>
                    </a:lnTo>
                    <a:lnTo>
                      <a:pt x="155" y="2"/>
                    </a:lnTo>
                    <a:lnTo>
                      <a:pt x="145" y="1"/>
                    </a:lnTo>
                    <a:lnTo>
                      <a:pt x="133" y="0"/>
                    </a:lnTo>
                    <a:lnTo>
                      <a:pt x="121" y="1"/>
                    </a:lnTo>
                    <a:lnTo>
                      <a:pt x="106" y="3"/>
                    </a:lnTo>
                    <a:lnTo>
                      <a:pt x="92" y="7"/>
                    </a:lnTo>
                    <a:lnTo>
                      <a:pt x="75" y="12"/>
                    </a:lnTo>
                    <a:lnTo>
                      <a:pt x="61" y="20"/>
                    </a:lnTo>
                    <a:lnTo>
                      <a:pt x="45" y="30"/>
                    </a:lnTo>
                    <a:lnTo>
                      <a:pt x="30" y="45"/>
                    </a:lnTo>
                    <a:lnTo>
                      <a:pt x="15" y="60"/>
                    </a:lnTo>
                    <a:lnTo>
                      <a:pt x="2" y="81"/>
                    </a:lnTo>
                    <a:lnTo>
                      <a:pt x="0" y="83"/>
                    </a:lnTo>
                    <a:lnTo>
                      <a:pt x="11" y="8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6238" name="Freeform 398"/>
              <p:cNvSpPr>
                <a:spLocks/>
              </p:cNvSpPr>
              <p:nvPr/>
            </p:nvSpPr>
            <p:spPr bwMode="auto">
              <a:xfrm>
                <a:off x="2815" y="1742"/>
                <a:ext cx="5" cy="70"/>
              </a:xfrm>
              <a:custGeom>
                <a:avLst/>
                <a:gdLst/>
                <a:ahLst/>
                <a:cxnLst>
                  <a:cxn ang="0">
                    <a:pos x="11" y="140"/>
                  </a:cxn>
                  <a:cxn ang="0">
                    <a:pos x="11" y="140"/>
                  </a:cxn>
                  <a:cxn ang="0">
                    <a:pos x="11" y="0"/>
                  </a:cxn>
                  <a:cxn ang="0">
                    <a:pos x="0" y="0"/>
                  </a:cxn>
                  <a:cxn ang="0">
                    <a:pos x="0" y="140"/>
                  </a:cxn>
                  <a:cxn ang="0">
                    <a:pos x="0" y="140"/>
                  </a:cxn>
                  <a:cxn ang="0">
                    <a:pos x="11" y="140"/>
                  </a:cxn>
                </a:cxnLst>
                <a:rect l="0" t="0" r="r" b="b"/>
                <a:pathLst>
                  <a:path w="11" h="140">
                    <a:moveTo>
                      <a:pt x="11" y="140"/>
                    </a:moveTo>
                    <a:lnTo>
                      <a:pt x="11" y="140"/>
                    </a:lnTo>
                    <a:lnTo>
                      <a:pt x="11" y="0"/>
                    </a:lnTo>
                    <a:lnTo>
                      <a:pt x="0" y="0"/>
                    </a:lnTo>
                    <a:lnTo>
                      <a:pt x="0" y="140"/>
                    </a:lnTo>
                    <a:lnTo>
                      <a:pt x="0" y="140"/>
                    </a:lnTo>
                    <a:lnTo>
                      <a:pt x="11" y="14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6239" name="Freeform 399"/>
              <p:cNvSpPr>
                <a:spLocks/>
              </p:cNvSpPr>
              <p:nvPr/>
            </p:nvSpPr>
            <p:spPr bwMode="auto">
              <a:xfrm>
                <a:off x="2815" y="1812"/>
                <a:ext cx="26" cy="21"/>
              </a:xfrm>
              <a:custGeom>
                <a:avLst/>
                <a:gdLst/>
                <a:ahLst/>
                <a:cxnLst>
                  <a:cxn ang="0">
                    <a:pos x="52" y="31"/>
                  </a:cxn>
                  <a:cxn ang="0">
                    <a:pos x="52" y="31"/>
                  </a:cxn>
                  <a:cxn ang="0">
                    <a:pos x="38" y="29"/>
                  </a:cxn>
                  <a:cxn ang="0">
                    <a:pos x="29" y="27"/>
                  </a:cxn>
                  <a:cxn ang="0">
                    <a:pos x="22" y="21"/>
                  </a:cxn>
                  <a:cxn ang="0">
                    <a:pos x="17" y="15"/>
                  </a:cxn>
                  <a:cxn ang="0">
                    <a:pos x="13" y="10"/>
                  </a:cxn>
                  <a:cxn ang="0">
                    <a:pos x="12" y="4"/>
                  </a:cxn>
                  <a:cxn ang="0">
                    <a:pos x="11" y="1"/>
                  </a:cxn>
                  <a:cxn ang="0">
                    <a:pos x="11" y="0"/>
                  </a:cxn>
                  <a:cxn ang="0">
                    <a:pos x="0" y="0"/>
                  </a:cxn>
                  <a:cxn ang="0">
                    <a:pos x="0" y="3"/>
                  </a:cxn>
                  <a:cxn ang="0">
                    <a:pos x="2" y="6"/>
                  </a:cxn>
                  <a:cxn ang="0">
                    <a:pos x="5" y="14"/>
                  </a:cxn>
                  <a:cxn ang="0">
                    <a:pos x="9" y="21"/>
                  </a:cxn>
                  <a:cxn ang="0">
                    <a:pos x="16" y="29"/>
                  </a:cxn>
                  <a:cxn ang="0">
                    <a:pos x="25" y="35"/>
                  </a:cxn>
                  <a:cxn ang="0">
                    <a:pos x="36" y="39"/>
                  </a:cxn>
                  <a:cxn ang="0">
                    <a:pos x="52" y="41"/>
                  </a:cxn>
                  <a:cxn ang="0">
                    <a:pos x="52" y="41"/>
                  </a:cxn>
                  <a:cxn ang="0">
                    <a:pos x="52" y="31"/>
                  </a:cxn>
                </a:cxnLst>
                <a:rect l="0" t="0" r="r" b="b"/>
                <a:pathLst>
                  <a:path w="52" h="41">
                    <a:moveTo>
                      <a:pt x="52" y="31"/>
                    </a:moveTo>
                    <a:lnTo>
                      <a:pt x="52" y="31"/>
                    </a:lnTo>
                    <a:lnTo>
                      <a:pt x="38" y="29"/>
                    </a:lnTo>
                    <a:lnTo>
                      <a:pt x="29" y="27"/>
                    </a:lnTo>
                    <a:lnTo>
                      <a:pt x="22" y="21"/>
                    </a:lnTo>
                    <a:lnTo>
                      <a:pt x="17" y="15"/>
                    </a:lnTo>
                    <a:lnTo>
                      <a:pt x="13" y="10"/>
                    </a:lnTo>
                    <a:lnTo>
                      <a:pt x="12" y="4"/>
                    </a:lnTo>
                    <a:lnTo>
                      <a:pt x="11" y="1"/>
                    </a:lnTo>
                    <a:lnTo>
                      <a:pt x="11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5" y="14"/>
                    </a:lnTo>
                    <a:lnTo>
                      <a:pt x="9" y="21"/>
                    </a:lnTo>
                    <a:lnTo>
                      <a:pt x="16" y="29"/>
                    </a:lnTo>
                    <a:lnTo>
                      <a:pt x="25" y="35"/>
                    </a:lnTo>
                    <a:lnTo>
                      <a:pt x="36" y="39"/>
                    </a:lnTo>
                    <a:lnTo>
                      <a:pt x="52" y="41"/>
                    </a:lnTo>
                    <a:lnTo>
                      <a:pt x="52" y="41"/>
                    </a:lnTo>
                    <a:lnTo>
                      <a:pt x="52" y="3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6240" name="Freeform 400"/>
              <p:cNvSpPr>
                <a:spLocks/>
              </p:cNvSpPr>
              <p:nvPr/>
            </p:nvSpPr>
            <p:spPr bwMode="auto">
              <a:xfrm>
                <a:off x="2841" y="1828"/>
                <a:ext cx="45" cy="5"/>
              </a:xfrm>
              <a:custGeom>
                <a:avLst/>
                <a:gdLst/>
                <a:ahLst/>
                <a:cxnLst>
                  <a:cxn ang="0">
                    <a:pos x="85" y="1"/>
                  </a:cxn>
                  <a:cxn ang="0">
                    <a:pos x="87" y="0"/>
                  </a:cxn>
                  <a:cxn ang="0">
                    <a:pos x="85" y="0"/>
                  </a:cxn>
                  <a:cxn ang="0">
                    <a:pos x="79" y="0"/>
                  </a:cxn>
                  <a:cxn ang="0">
                    <a:pos x="71" y="0"/>
                  </a:cxn>
                  <a:cxn ang="0">
                    <a:pos x="59" y="0"/>
                  </a:cxn>
                  <a:cxn ang="0">
                    <a:pos x="46" y="0"/>
                  </a:cxn>
                  <a:cxn ang="0">
                    <a:pos x="32" y="0"/>
                  </a:cxn>
                  <a:cxn ang="0">
                    <a:pos x="15" y="0"/>
                  </a:cxn>
                  <a:cxn ang="0">
                    <a:pos x="0" y="0"/>
                  </a:cxn>
                  <a:cxn ang="0">
                    <a:pos x="0" y="10"/>
                  </a:cxn>
                  <a:cxn ang="0">
                    <a:pos x="15" y="10"/>
                  </a:cxn>
                  <a:cxn ang="0">
                    <a:pos x="32" y="10"/>
                  </a:cxn>
                  <a:cxn ang="0">
                    <a:pos x="46" y="10"/>
                  </a:cxn>
                  <a:cxn ang="0">
                    <a:pos x="59" y="10"/>
                  </a:cxn>
                  <a:cxn ang="0">
                    <a:pos x="71" y="10"/>
                  </a:cxn>
                  <a:cxn ang="0">
                    <a:pos x="79" y="10"/>
                  </a:cxn>
                  <a:cxn ang="0">
                    <a:pos x="85" y="10"/>
                  </a:cxn>
                  <a:cxn ang="0">
                    <a:pos x="87" y="10"/>
                  </a:cxn>
                  <a:cxn ang="0">
                    <a:pos x="89" y="9"/>
                  </a:cxn>
                  <a:cxn ang="0">
                    <a:pos x="87" y="10"/>
                  </a:cxn>
                  <a:cxn ang="0">
                    <a:pos x="88" y="10"/>
                  </a:cxn>
                  <a:cxn ang="0">
                    <a:pos x="89" y="9"/>
                  </a:cxn>
                  <a:cxn ang="0">
                    <a:pos x="85" y="1"/>
                  </a:cxn>
                </a:cxnLst>
                <a:rect l="0" t="0" r="r" b="b"/>
                <a:pathLst>
                  <a:path w="89" h="10">
                    <a:moveTo>
                      <a:pt x="85" y="1"/>
                    </a:moveTo>
                    <a:lnTo>
                      <a:pt x="87" y="0"/>
                    </a:lnTo>
                    <a:lnTo>
                      <a:pt x="85" y="0"/>
                    </a:lnTo>
                    <a:lnTo>
                      <a:pt x="79" y="0"/>
                    </a:lnTo>
                    <a:lnTo>
                      <a:pt x="71" y="0"/>
                    </a:lnTo>
                    <a:lnTo>
                      <a:pt x="59" y="0"/>
                    </a:lnTo>
                    <a:lnTo>
                      <a:pt x="46" y="0"/>
                    </a:lnTo>
                    <a:lnTo>
                      <a:pt x="32" y="0"/>
                    </a:lnTo>
                    <a:lnTo>
                      <a:pt x="15" y="0"/>
                    </a:lnTo>
                    <a:lnTo>
                      <a:pt x="0" y="0"/>
                    </a:lnTo>
                    <a:lnTo>
                      <a:pt x="0" y="10"/>
                    </a:lnTo>
                    <a:lnTo>
                      <a:pt x="15" y="10"/>
                    </a:lnTo>
                    <a:lnTo>
                      <a:pt x="32" y="10"/>
                    </a:lnTo>
                    <a:lnTo>
                      <a:pt x="46" y="10"/>
                    </a:lnTo>
                    <a:lnTo>
                      <a:pt x="59" y="10"/>
                    </a:lnTo>
                    <a:lnTo>
                      <a:pt x="71" y="10"/>
                    </a:lnTo>
                    <a:lnTo>
                      <a:pt x="79" y="10"/>
                    </a:lnTo>
                    <a:lnTo>
                      <a:pt x="85" y="10"/>
                    </a:lnTo>
                    <a:lnTo>
                      <a:pt x="87" y="10"/>
                    </a:lnTo>
                    <a:lnTo>
                      <a:pt x="89" y="9"/>
                    </a:lnTo>
                    <a:lnTo>
                      <a:pt x="87" y="10"/>
                    </a:lnTo>
                    <a:lnTo>
                      <a:pt x="88" y="10"/>
                    </a:lnTo>
                    <a:lnTo>
                      <a:pt x="89" y="9"/>
                    </a:lnTo>
                    <a:lnTo>
                      <a:pt x="85" y="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6241" name="Freeform 401"/>
              <p:cNvSpPr>
                <a:spLocks/>
              </p:cNvSpPr>
              <p:nvPr/>
            </p:nvSpPr>
            <p:spPr bwMode="auto">
              <a:xfrm>
                <a:off x="2883" y="1809"/>
                <a:ext cx="27" cy="23"/>
              </a:xfrm>
              <a:custGeom>
                <a:avLst/>
                <a:gdLst/>
                <a:ahLst/>
                <a:cxnLst>
                  <a:cxn ang="0">
                    <a:pos x="43" y="0"/>
                  </a:cxn>
                  <a:cxn ang="0">
                    <a:pos x="43" y="0"/>
                  </a:cxn>
                  <a:cxn ang="0">
                    <a:pos x="42" y="4"/>
                  </a:cxn>
                  <a:cxn ang="0">
                    <a:pos x="37" y="10"/>
                  </a:cxn>
                  <a:cxn ang="0">
                    <a:pos x="31" y="17"/>
                  </a:cxn>
                  <a:cxn ang="0">
                    <a:pos x="23" y="24"/>
                  </a:cxn>
                  <a:cxn ang="0">
                    <a:pos x="13" y="30"/>
                  </a:cxn>
                  <a:cxn ang="0">
                    <a:pos x="6" y="35"/>
                  </a:cxn>
                  <a:cxn ang="0">
                    <a:pos x="2" y="38"/>
                  </a:cxn>
                  <a:cxn ang="0">
                    <a:pos x="0" y="39"/>
                  </a:cxn>
                  <a:cxn ang="0">
                    <a:pos x="4" y="47"/>
                  </a:cxn>
                  <a:cxn ang="0">
                    <a:pos x="6" y="46"/>
                  </a:cxn>
                  <a:cxn ang="0">
                    <a:pos x="12" y="43"/>
                  </a:cxn>
                  <a:cxn ang="0">
                    <a:pos x="19" y="38"/>
                  </a:cxn>
                  <a:cxn ang="0">
                    <a:pos x="29" y="32"/>
                  </a:cxn>
                  <a:cxn ang="0">
                    <a:pos x="37" y="25"/>
                  </a:cxn>
                  <a:cxn ang="0">
                    <a:pos x="45" y="17"/>
                  </a:cxn>
                  <a:cxn ang="0">
                    <a:pos x="50" y="8"/>
                  </a:cxn>
                  <a:cxn ang="0">
                    <a:pos x="53" y="0"/>
                  </a:cxn>
                  <a:cxn ang="0">
                    <a:pos x="53" y="0"/>
                  </a:cxn>
                  <a:cxn ang="0">
                    <a:pos x="43" y="0"/>
                  </a:cxn>
                </a:cxnLst>
                <a:rect l="0" t="0" r="r" b="b"/>
                <a:pathLst>
                  <a:path w="53" h="47">
                    <a:moveTo>
                      <a:pt x="43" y="0"/>
                    </a:moveTo>
                    <a:lnTo>
                      <a:pt x="43" y="0"/>
                    </a:lnTo>
                    <a:lnTo>
                      <a:pt x="42" y="4"/>
                    </a:lnTo>
                    <a:lnTo>
                      <a:pt x="37" y="10"/>
                    </a:lnTo>
                    <a:lnTo>
                      <a:pt x="31" y="17"/>
                    </a:lnTo>
                    <a:lnTo>
                      <a:pt x="23" y="24"/>
                    </a:lnTo>
                    <a:lnTo>
                      <a:pt x="13" y="30"/>
                    </a:lnTo>
                    <a:lnTo>
                      <a:pt x="6" y="35"/>
                    </a:lnTo>
                    <a:lnTo>
                      <a:pt x="2" y="38"/>
                    </a:lnTo>
                    <a:lnTo>
                      <a:pt x="0" y="39"/>
                    </a:lnTo>
                    <a:lnTo>
                      <a:pt x="4" y="47"/>
                    </a:lnTo>
                    <a:lnTo>
                      <a:pt x="6" y="46"/>
                    </a:lnTo>
                    <a:lnTo>
                      <a:pt x="12" y="43"/>
                    </a:lnTo>
                    <a:lnTo>
                      <a:pt x="19" y="38"/>
                    </a:lnTo>
                    <a:lnTo>
                      <a:pt x="29" y="32"/>
                    </a:lnTo>
                    <a:lnTo>
                      <a:pt x="37" y="25"/>
                    </a:lnTo>
                    <a:lnTo>
                      <a:pt x="45" y="17"/>
                    </a:lnTo>
                    <a:lnTo>
                      <a:pt x="50" y="8"/>
                    </a:lnTo>
                    <a:lnTo>
                      <a:pt x="53" y="0"/>
                    </a:lnTo>
                    <a:lnTo>
                      <a:pt x="53" y="0"/>
                    </a:lnTo>
                    <a:lnTo>
                      <a:pt x="43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6242" name="Freeform 402"/>
              <p:cNvSpPr>
                <a:spLocks/>
              </p:cNvSpPr>
              <p:nvPr/>
            </p:nvSpPr>
            <p:spPr bwMode="auto">
              <a:xfrm>
                <a:off x="2905" y="1711"/>
                <a:ext cx="5" cy="98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28"/>
                  </a:cxn>
                  <a:cxn ang="0">
                    <a:pos x="0" y="91"/>
                  </a:cxn>
                  <a:cxn ang="0">
                    <a:pos x="0" y="158"/>
                  </a:cxn>
                  <a:cxn ang="0">
                    <a:pos x="0" y="195"/>
                  </a:cxn>
                  <a:cxn ang="0">
                    <a:pos x="10" y="195"/>
                  </a:cxn>
                  <a:cxn ang="0">
                    <a:pos x="10" y="158"/>
                  </a:cxn>
                  <a:cxn ang="0">
                    <a:pos x="10" y="91"/>
                  </a:cxn>
                  <a:cxn ang="0">
                    <a:pos x="10" y="28"/>
                  </a:cxn>
                  <a:cxn ang="0">
                    <a:pos x="10" y="0"/>
                  </a:cxn>
                  <a:cxn ang="0">
                    <a:pos x="0" y="0"/>
                  </a:cxn>
                </a:cxnLst>
                <a:rect l="0" t="0" r="r" b="b"/>
                <a:pathLst>
                  <a:path w="10" h="195">
                    <a:moveTo>
                      <a:pt x="0" y="0"/>
                    </a:moveTo>
                    <a:lnTo>
                      <a:pt x="0" y="28"/>
                    </a:lnTo>
                    <a:lnTo>
                      <a:pt x="0" y="91"/>
                    </a:lnTo>
                    <a:lnTo>
                      <a:pt x="0" y="158"/>
                    </a:lnTo>
                    <a:lnTo>
                      <a:pt x="0" y="195"/>
                    </a:lnTo>
                    <a:lnTo>
                      <a:pt x="10" y="195"/>
                    </a:lnTo>
                    <a:lnTo>
                      <a:pt x="10" y="158"/>
                    </a:lnTo>
                    <a:lnTo>
                      <a:pt x="10" y="91"/>
                    </a:lnTo>
                    <a:lnTo>
                      <a:pt x="10" y="28"/>
                    </a:lnTo>
                    <a:lnTo>
                      <a:pt x="1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6243" name="Freeform 403"/>
              <p:cNvSpPr>
                <a:spLocks/>
              </p:cNvSpPr>
              <p:nvPr/>
            </p:nvSpPr>
            <p:spPr bwMode="auto">
              <a:xfrm>
                <a:off x="2816" y="1670"/>
                <a:ext cx="118" cy="83"/>
              </a:xfrm>
              <a:custGeom>
                <a:avLst/>
                <a:gdLst/>
                <a:ahLst/>
                <a:cxnLst>
                  <a:cxn ang="0">
                    <a:pos x="1" y="166"/>
                  </a:cxn>
                  <a:cxn ang="0">
                    <a:pos x="1" y="159"/>
                  </a:cxn>
                  <a:cxn ang="0">
                    <a:pos x="0" y="141"/>
                  </a:cxn>
                  <a:cxn ang="0">
                    <a:pos x="2" y="114"/>
                  </a:cxn>
                  <a:cxn ang="0">
                    <a:pos x="7" y="83"/>
                  </a:cxn>
                  <a:cxn ang="0">
                    <a:pos x="17" y="52"/>
                  </a:cxn>
                  <a:cxn ang="0">
                    <a:pos x="35" y="26"/>
                  </a:cxn>
                  <a:cxn ang="0">
                    <a:pos x="62" y="7"/>
                  </a:cxn>
                  <a:cxn ang="0">
                    <a:pos x="99" y="0"/>
                  </a:cxn>
                  <a:cxn ang="0">
                    <a:pos x="137" y="0"/>
                  </a:cxn>
                  <a:cxn ang="0">
                    <a:pos x="168" y="0"/>
                  </a:cxn>
                  <a:cxn ang="0">
                    <a:pos x="191" y="1"/>
                  </a:cxn>
                  <a:cxn ang="0">
                    <a:pos x="210" y="1"/>
                  </a:cxn>
                  <a:cxn ang="0">
                    <a:pos x="222" y="2"/>
                  </a:cxn>
                  <a:cxn ang="0">
                    <a:pos x="230" y="3"/>
                  </a:cxn>
                  <a:cxn ang="0">
                    <a:pos x="234" y="3"/>
                  </a:cxn>
                  <a:cxn ang="0">
                    <a:pos x="235" y="3"/>
                  </a:cxn>
                  <a:cxn ang="0">
                    <a:pos x="192" y="88"/>
                  </a:cxn>
                  <a:cxn ang="0">
                    <a:pos x="80" y="91"/>
                  </a:cxn>
                  <a:cxn ang="0">
                    <a:pos x="1" y="166"/>
                  </a:cxn>
                </a:cxnLst>
                <a:rect l="0" t="0" r="r" b="b"/>
                <a:pathLst>
                  <a:path w="235" h="166">
                    <a:moveTo>
                      <a:pt x="1" y="166"/>
                    </a:moveTo>
                    <a:lnTo>
                      <a:pt x="1" y="159"/>
                    </a:lnTo>
                    <a:lnTo>
                      <a:pt x="0" y="141"/>
                    </a:lnTo>
                    <a:lnTo>
                      <a:pt x="2" y="114"/>
                    </a:lnTo>
                    <a:lnTo>
                      <a:pt x="7" y="83"/>
                    </a:lnTo>
                    <a:lnTo>
                      <a:pt x="17" y="52"/>
                    </a:lnTo>
                    <a:lnTo>
                      <a:pt x="35" y="26"/>
                    </a:lnTo>
                    <a:lnTo>
                      <a:pt x="62" y="7"/>
                    </a:lnTo>
                    <a:lnTo>
                      <a:pt x="99" y="0"/>
                    </a:lnTo>
                    <a:lnTo>
                      <a:pt x="137" y="0"/>
                    </a:lnTo>
                    <a:lnTo>
                      <a:pt x="168" y="0"/>
                    </a:lnTo>
                    <a:lnTo>
                      <a:pt x="191" y="1"/>
                    </a:lnTo>
                    <a:lnTo>
                      <a:pt x="210" y="1"/>
                    </a:lnTo>
                    <a:lnTo>
                      <a:pt x="222" y="2"/>
                    </a:lnTo>
                    <a:lnTo>
                      <a:pt x="230" y="3"/>
                    </a:lnTo>
                    <a:lnTo>
                      <a:pt x="234" y="3"/>
                    </a:lnTo>
                    <a:lnTo>
                      <a:pt x="235" y="3"/>
                    </a:lnTo>
                    <a:lnTo>
                      <a:pt x="192" y="88"/>
                    </a:lnTo>
                    <a:lnTo>
                      <a:pt x="80" y="91"/>
                    </a:lnTo>
                    <a:lnTo>
                      <a:pt x="1" y="16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6244" name="Freeform 404"/>
              <p:cNvSpPr>
                <a:spLocks/>
              </p:cNvSpPr>
              <p:nvPr/>
            </p:nvSpPr>
            <p:spPr bwMode="auto">
              <a:xfrm>
                <a:off x="2834" y="1827"/>
                <a:ext cx="57" cy="41"/>
              </a:xfrm>
              <a:custGeom>
                <a:avLst/>
                <a:gdLst/>
                <a:ahLst/>
                <a:cxnLst>
                  <a:cxn ang="0">
                    <a:pos x="114" y="20"/>
                  </a:cxn>
                  <a:cxn ang="0">
                    <a:pos x="114" y="23"/>
                  </a:cxn>
                  <a:cxn ang="0">
                    <a:pos x="113" y="29"/>
                  </a:cxn>
                  <a:cxn ang="0">
                    <a:pos x="111" y="39"/>
                  </a:cxn>
                  <a:cxn ang="0">
                    <a:pos x="107" y="50"/>
                  </a:cxn>
                  <a:cxn ang="0">
                    <a:pos x="100" y="62"/>
                  </a:cxn>
                  <a:cxn ang="0">
                    <a:pos x="90" y="72"/>
                  </a:cxn>
                  <a:cxn ang="0">
                    <a:pos x="75" y="78"/>
                  </a:cxn>
                  <a:cxn ang="0">
                    <a:pos x="56" y="81"/>
                  </a:cxn>
                  <a:cxn ang="0">
                    <a:pos x="36" y="79"/>
                  </a:cxn>
                  <a:cxn ang="0">
                    <a:pos x="23" y="73"/>
                  </a:cxn>
                  <a:cxn ang="0">
                    <a:pos x="13" y="64"/>
                  </a:cxn>
                  <a:cxn ang="0">
                    <a:pos x="7" y="53"/>
                  </a:cxn>
                  <a:cxn ang="0">
                    <a:pos x="3" y="43"/>
                  </a:cxn>
                  <a:cxn ang="0">
                    <a:pos x="0" y="34"/>
                  </a:cxn>
                  <a:cxn ang="0">
                    <a:pos x="0" y="28"/>
                  </a:cxn>
                  <a:cxn ang="0">
                    <a:pos x="0" y="26"/>
                  </a:cxn>
                  <a:cxn ang="0">
                    <a:pos x="8" y="0"/>
                  </a:cxn>
                  <a:cxn ang="0">
                    <a:pos x="103" y="0"/>
                  </a:cxn>
                  <a:cxn ang="0">
                    <a:pos x="114" y="20"/>
                  </a:cxn>
                </a:cxnLst>
                <a:rect l="0" t="0" r="r" b="b"/>
                <a:pathLst>
                  <a:path w="114" h="81">
                    <a:moveTo>
                      <a:pt x="114" y="20"/>
                    </a:moveTo>
                    <a:lnTo>
                      <a:pt x="114" y="23"/>
                    </a:lnTo>
                    <a:lnTo>
                      <a:pt x="113" y="29"/>
                    </a:lnTo>
                    <a:lnTo>
                      <a:pt x="111" y="39"/>
                    </a:lnTo>
                    <a:lnTo>
                      <a:pt x="107" y="50"/>
                    </a:lnTo>
                    <a:lnTo>
                      <a:pt x="100" y="62"/>
                    </a:lnTo>
                    <a:lnTo>
                      <a:pt x="90" y="72"/>
                    </a:lnTo>
                    <a:lnTo>
                      <a:pt x="75" y="78"/>
                    </a:lnTo>
                    <a:lnTo>
                      <a:pt x="56" y="81"/>
                    </a:lnTo>
                    <a:lnTo>
                      <a:pt x="36" y="79"/>
                    </a:lnTo>
                    <a:lnTo>
                      <a:pt x="23" y="73"/>
                    </a:lnTo>
                    <a:lnTo>
                      <a:pt x="13" y="64"/>
                    </a:lnTo>
                    <a:lnTo>
                      <a:pt x="7" y="53"/>
                    </a:lnTo>
                    <a:lnTo>
                      <a:pt x="3" y="43"/>
                    </a:lnTo>
                    <a:lnTo>
                      <a:pt x="0" y="34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8" y="0"/>
                    </a:lnTo>
                    <a:lnTo>
                      <a:pt x="103" y="0"/>
                    </a:lnTo>
                    <a:lnTo>
                      <a:pt x="114" y="2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6245" name="Freeform 405"/>
              <p:cNvSpPr>
                <a:spLocks/>
              </p:cNvSpPr>
              <p:nvPr/>
            </p:nvSpPr>
            <p:spPr bwMode="auto">
              <a:xfrm>
                <a:off x="2862" y="1837"/>
                <a:ext cx="32" cy="33"/>
              </a:xfrm>
              <a:custGeom>
                <a:avLst/>
                <a:gdLst/>
                <a:ahLst/>
                <a:cxnLst>
                  <a:cxn ang="0">
                    <a:pos x="0" y="66"/>
                  </a:cxn>
                  <a:cxn ang="0">
                    <a:pos x="0" y="66"/>
                  </a:cxn>
                  <a:cxn ang="0">
                    <a:pos x="20" y="63"/>
                  </a:cxn>
                  <a:cxn ang="0">
                    <a:pos x="37" y="56"/>
                  </a:cxn>
                  <a:cxn ang="0">
                    <a:pos x="48" y="45"/>
                  </a:cxn>
                  <a:cxn ang="0">
                    <a:pos x="55" y="32"/>
                  </a:cxn>
                  <a:cxn ang="0">
                    <a:pos x="60" y="20"/>
                  </a:cxn>
                  <a:cxn ang="0">
                    <a:pos x="62" y="10"/>
                  </a:cxn>
                  <a:cxn ang="0">
                    <a:pos x="63" y="3"/>
                  </a:cxn>
                  <a:cxn ang="0">
                    <a:pos x="63" y="0"/>
                  </a:cxn>
                  <a:cxn ang="0">
                    <a:pos x="53" y="0"/>
                  </a:cxn>
                  <a:cxn ang="0">
                    <a:pos x="53" y="3"/>
                  </a:cxn>
                  <a:cxn ang="0">
                    <a:pos x="52" y="8"/>
                  </a:cxn>
                  <a:cxn ang="0">
                    <a:pos x="50" y="18"/>
                  </a:cxn>
                  <a:cxn ang="0">
                    <a:pos x="47" y="28"/>
                  </a:cxn>
                  <a:cxn ang="0">
                    <a:pos x="40" y="39"/>
                  </a:cxn>
                  <a:cxn ang="0">
                    <a:pos x="31" y="48"/>
                  </a:cxn>
                  <a:cxn ang="0">
                    <a:pos x="18" y="53"/>
                  </a:cxn>
                  <a:cxn ang="0">
                    <a:pos x="0" y="56"/>
                  </a:cxn>
                  <a:cxn ang="0">
                    <a:pos x="0" y="56"/>
                  </a:cxn>
                  <a:cxn ang="0">
                    <a:pos x="0" y="66"/>
                  </a:cxn>
                </a:cxnLst>
                <a:rect l="0" t="0" r="r" b="b"/>
                <a:pathLst>
                  <a:path w="63" h="66">
                    <a:moveTo>
                      <a:pt x="0" y="66"/>
                    </a:moveTo>
                    <a:lnTo>
                      <a:pt x="0" y="66"/>
                    </a:lnTo>
                    <a:lnTo>
                      <a:pt x="20" y="63"/>
                    </a:lnTo>
                    <a:lnTo>
                      <a:pt x="37" y="56"/>
                    </a:lnTo>
                    <a:lnTo>
                      <a:pt x="48" y="45"/>
                    </a:lnTo>
                    <a:lnTo>
                      <a:pt x="55" y="32"/>
                    </a:lnTo>
                    <a:lnTo>
                      <a:pt x="60" y="20"/>
                    </a:lnTo>
                    <a:lnTo>
                      <a:pt x="62" y="10"/>
                    </a:lnTo>
                    <a:lnTo>
                      <a:pt x="63" y="3"/>
                    </a:lnTo>
                    <a:lnTo>
                      <a:pt x="63" y="0"/>
                    </a:lnTo>
                    <a:lnTo>
                      <a:pt x="53" y="0"/>
                    </a:lnTo>
                    <a:lnTo>
                      <a:pt x="53" y="3"/>
                    </a:lnTo>
                    <a:lnTo>
                      <a:pt x="52" y="8"/>
                    </a:lnTo>
                    <a:lnTo>
                      <a:pt x="50" y="18"/>
                    </a:lnTo>
                    <a:lnTo>
                      <a:pt x="47" y="28"/>
                    </a:lnTo>
                    <a:lnTo>
                      <a:pt x="40" y="39"/>
                    </a:lnTo>
                    <a:lnTo>
                      <a:pt x="31" y="48"/>
                    </a:lnTo>
                    <a:lnTo>
                      <a:pt x="18" y="53"/>
                    </a:lnTo>
                    <a:lnTo>
                      <a:pt x="0" y="56"/>
                    </a:lnTo>
                    <a:lnTo>
                      <a:pt x="0" y="56"/>
                    </a:lnTo>
                    <a:lnTo>
                      <a:pt x="0" y="6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6246" name="Freeform 406"/>
              <p:cNvSpPr>
                <a:spLocks/>
              </p:cNvSpPr>
              <p:nvPr/>
            </p:nvSpPr>
            <p:spPr bwMode="auto">
              <a:xfrm>
                <a:off x="2832" y="1839"/>
                <a:ext cx="30" cy="3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1"/>
                  </a:cxn>
                  <a:cxn ang="0">
                    <a:pos x="0" y="3"/>
                  </a:cxn>
                  <a:cxn ang="0">
                    <a:pos x="0" y="9"/>
                  </a:cxn>
                  <a:cxn ang="0">
                    <a:pos x="2" y="19"/>
                  </a:cxn>
                  <a:cxn ang="0">
                    <a:pos x="8" y="31"/>
                  </a:cxn>
                  <a:cxn ang="0">
                    <a:pos x="14" y="42"/>
                  </a:cxn>
                  <a:cxn ang="0">
                    <a:pos x="26" y="52"/>
                  </a:cxn>
                  <a:cxn ang="0">
                    <a:pos x="40" y="59"/>
                  </a:cxn>
                  <a:cxn ang="0">
                    <a:pos x="61" y="61"/>
                  </a:cxn>
                  <a:cxn ang="0">
                    <a:pos x="61" y="51"/>
                  </a:cxn>
                  <a:cxn ang="0">
                    <a:pos x="42" y="49"/>
                  </a:cxn>
                  <a:cxn ang="0">
                    <a:pos x="30" y="44"/>
                  </a:cxn>
                  <a:cxn ang="0">
                    <a:pos x="22" y="36"/>
                  </a:cxn>
                  <a:cxn ang="0">
                    <a:pos x="16" y="26"/>
                  </a:cxn>
                  <a:cxn ang="0">
                    <a:pos x="13" y="17"/>
                  </a:cxn>
                  <a:cxn ang="0">
                    <a:pos x="11" y="9"/>
                  </a:cxn>
                  <a:cxn ang="0">
                    <a:pos x="11" y="3"/>
                  </a:cxn>
                  <a:cxn ang="0">
                    <a:pos x="11" y="1"/>
                  </a:cxn>
                  <a:cxn ang="0">
                    <a:pos x="11" y="2"/>
                  </a:cxn>
                  <a:cxn ang="0">
                    <a:pos x="0" y="0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0"/>
                  </a:cxn>
                </a:cxnLst>
                <a:rect l="0" t="0" r="r" b="b"/>
                <a:pathLst>
                  <a:path w="61" h="61">
                    <a:moveTo>
                      <a:pt x="0" y="0"/>
                    </a:moveTo>
                    <a:lnTo>
                      <a:pt x="0" y="1"/>
                    </a:lnTo>
                    <a:lnTo>
                      <a:pt x="0" y="3"/>
                    </a:lnTo>
                    <a:lnTo>
                      <a:pt x="0" y="9"/>
                    </a:lnTo>
                    <a:lnTo>
                      <a:pt x="2" y="19"/>
                    </a:lnTo>
                    <a:lnTo>
                      <a:pt x="8" y="31"/>
                    </a:lnTo>
                    <a:lnTo>
                      <a:pt x="14" y="42"/>
                    </a:lnTo>
                    <a:lnTo>
                      <a:pt x="26" y="52"/>
                    </a:lnTo>
                    <a:lnTo>
                      <a:pt x="40" y="59"/>
                    </a:lnTo>
                    <a:lnTo>
                      <a:pt x="61" y="61"/>
                    </a:lnTo>
                    <a:lnTo>
                      <a:pt x="61" y="51"/>
                    </a:lnTo>
                    <a:lnTo>
                      <a:pt x="42" y="49"/>
                    </a:lnTo>
                    <a:lnTo>
                      <a:pt x="30" y="44"/>
                    </a:lnTo>
                    <a:lnTo>
                      <a:pt x="22" y="36"/>
                    </a:lnTo>
                    <a:lnTo>
                      <a:pt x="16" y="26"/>
                    </a:lnTo>
                    <a:lnTo>
                      <a:pt x="13" y="17"/>
                    </a:lnTo>
                    <a:lnTo>
                      <a:pt x="11" y="9"/>
                    </a:lnTo>
                    <a:lnTo>
                      <a:pt x="11" y="3"/>
                    </a:lnTo>
                    <a:lnTo>
                      <a:pt x="11" y="1"/>
                    </a:lnTo>
                    <a:lnTo>
                      <a:pt x="11" y="2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6247" name="Freeform 407"/>
              <p:cNvSpPr>
                <a:spLocks/>
              </p:cNvSpPr>
              <p:nvPr/>
            </p:nvSpPr>
            <p:spPr bwMode="auto">
              <a:xfrm>
                <a:off x="2832" y="1824"/>
                <a:ext cx="8" cy="16"/>
              </a:xfrm>
              <a:custGeom>
                <a:avLst/>
                <a:gdLst/>
                <a:ahLst/>
                <a:cxnLst>
                  <a:cxn ang="0">
                    <a:pos x="13" y="0"/>
                  </a:cxn>
                  <a:cxn ang="0">
                    <a:pos x="8" y="4"/>
                  </a:cxn>
                  <a:cxn ang="0">
                    <a:pos x="0" y="30"/>
                  </a:cxn>
                  <a:cxn ang="0">
                    <a:pos x="11" y="32"/>
                  </a:cxn>
                  <a:cxn ang="0">
                    <a:pos x="18" y="6"/>
                  </a:cxn>
                  <a:cxn ang="0">
                    <a:pos x="13" y="10"/>
                  </a:cxn>
                  <a:cxn ang="0">
                    <a:pos x="13" y="0"/>
                  </a:cxn>
                  <a:cxn ang="0">
                    <a:pos x="9" y="0"/>
                  </a:cxn>
                  <a:cxn ang="0">
                    <a:pos x="8" y="4"/>
                  </a:cxn>
                  <a:cxn ang="0">
                    <a:pos x="13" y="0"/>
                  </a:cxn>
                </a:cxnLst>
                <a:rect l="0" t="0" r="r" b="b"/>
                <a:pathLst>
                  <a:path w="18" h="32">
                    <a:moveTo>
                      <a:pt x="13" y="0"/>
                    </a:moveTo>
                    <a:lnTo>
                      <a:pt x="8" y="4"/>
                    </a:lnTo>
                    <a:lnTo>
                      <a:pt x="0" y="30"/>
                    </a:lnTo>
                    <a:lnTo>
                      <a:pt x="11" y="32"/>
                    </a:lnTo>
                    <a:lnTo>
                      <a:pt x="18" y="6"/>
                    </a:lnTo>
                    <a:lnTo>
                      <a:pt x="13" y="10"/>
                    </a:lnTo>
                    <a:lnTo>
                      <a:pt x="13" y="0"/>
                    </a:lnTo>
                    <a:lnTo>
                      <a:pt x="9" y="0"/>
                    </a:lnTo>
                    <a:lnTo>
                      <a:pt x="8" y="4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6248" name="Freeform 408"/>
              <p:cNvSpPr>
                <a:spLocks/>
              </p:cNvSpPr>
              <p:nvPr/>
            </p:nvSpPr>
            <p:spPr bwMode="auto">
              <a:xfrm>
                <a:off x="2838" y="1824"/>
                <a:ext cx="50" cy="6"/>
              </a:xfrm>
              <a:custGeom>
                <a:avLst/>
                <a:gdLst/>
                <a:ahLst/>
                <a:cxnLst>
                  <a:cxn ang="0">
                    <a:pos x="99" y="3"/>
                  </a:cxn>
                  <a:cxn ang="0">
                    <a:pos x="95" y="0"/>
                  </a:cxn>
                  <a:cxn ang="0">
                    <a:pos x="0" y="0"/>
                  </a:cxn>
                  <a:cxn ang="0">
                    <a:pos x="0" y="10"/>
                  </a:cxn>
                  <a:cxn ang="0">
                    <a:pos x="95" y="10"/>
                  </a:cxn>
                  <a:cxn ang="0">
                    <a:pos x="91" y="7"/>
                  </a:cxn>
                  <a:cxn ang="0">
                    <a:pos x="99" y="3"/>
                  </a:cxn>
                  <a:cxn ang="0">
                    <a:pos x="98" y="0"/>
                  </a:cxn>
                  <a:cxn ang="0">
                    <a:pos x="95" y="0"/>
                  </a:cxn>
                  <a:cxn ang="0">
                    <a:pos x="99" y="3"/>
                  </a:cxn>
                </a:cxnLst>
                <a:rect l="0" t="0" r="r" b="b"/>
                <a:pathLst>
                  <a:path w="99" h="10">
                    <a:moveTo>
                      <a:pt x="99" y="3"/>
                    </a:moveTo>
                    <a:lnTo>
                      <a:pt x="95" y="0"/>
                    </a:lnTo>
                    <a:lnTo>
                      <a:pt x="0" y="0"/>
                    </a:lnTo>
                    <a:lnTo>
                      <a:pt x="0" y="10"/>
                    </a:lnTo>
                    <a:lnTo>
                      <a:pt x="95" y="10"/>
                    </a:lnTo>
                    <a:lnTo>
                      <a:pt x="91" y="7"/>
                    </a:lnTo>
                    <a:lnTo>
                      <a:pt x="99" y="3"/>
                    </a:lnTo>
                    <a:lnTo>
                      <a:pt x="98" y="0"/>
                    </a:lnTo>
                    <a:lnTo>
                      <a:pt x="95" y="0"/>
                    </a:lnTo>
                    <a:lnTo>
                      <a:pt x="99" y="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6249" name="Freeform 409"/>
              <p:cNvSpPr>
                <a:spLocks/>
              </p:cNvSpPr>
              <p:nvPr/>
            </p:nvSpPr>
            <p:spPr bwMode="auto">
              <a:xfrm>
                <a:off x="2883" y="1826"/>
                <a:ext cx="11" cy="12"/>
              </a:xfrm>
              <a:custGeom>
                <a:avLst/>
                <a:gdLst/>
                <a:ahLst/>
                <a:cxnLst>
                  <a:cxn ang="0">
                    <a:pos x="20" y="22"/>
                  </a:cxn>
                  <a:cxn ang="0">
                    <a:pos x="19" y="20"/>
                  </a:cxn>
                  <a:cxn ang="0">
                    <a:pos x="8" y="0"/>
                  </a:cxn>
                  <a:cxn ang="0">
                    <a:pos x="0" y="4"/>
                  </a:cxn>
                  <a:cxn ang="0">
                    <a:pos x="11" y="24"/>
                  </a:cxn>
                  <a:cxn ang="0">
                    <a:pos x="10" y="22"/>
                  </a:cxn>
                  <a:cxn ang="0">
                    <a:pos x="20" y="22"/>
                  </a:cxn>
                  <a:cxn ang="0">
                    <a:pos x="20" y="21"/>
                  </a:cxn>
                  <a:cxn ang="0">
                    <a:pos x="19" y="20"/>
                  </a:cxn>
                  <a:cxn ang="0">
                    <a:pos x="20" y="22"/>
                  </a:cxn>
                </a:cxnLst>
                <a:rect l="0" t="0" r="r" b="b"/>
                <a:pathLst>
                  <a:path w="20" h="24">
                    <a:moveTo>
                      <a:pt x="20" y="22"/>
                    </a:moveTo>
                    <a:lnTo>
                      <a:pt x="19" y="20"/>
                    </a:lnTo>
                    <a:lnTo>
                      <a:pt x="8" y="0"/>
                    </a:lnTo>
                    <a:lnTo>
                      <a:pt x="0" y="4"/>
                    </a:lnTo>
                    <a:lnTo>
                      <a:pt x="11" y="24"/>
                    </a:lnTo>
                    <a:lnTo>
                      <a:pt x="10" y="22"/>
                    </a:lnTo>
                    <a:lnTo>
                      <a:pt x="20" y="22"/>
                    </a:lnTo>
                    <a:lnTo>
                      <a:pt x="20" y="21"/>
                    </a:lnTo>
                    <a:lnTo>
                      <a:pt x="19" y="20"/>
                    </a:lnTo>
                    <a:lnTo>
                      <a:pt x="20" y="2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6250" name="Freeform 410"/>
              <p:cNvSpPr>
                <a:spLocks/>
              </p:cNvSpPr>
              <p:nvPr/>
            </p:nvSpPr>
            <p:spPr bwMode="auto">
              <a:xfrm>
                <a:off x="2854" y="1803"/>
                <a:ext cx="32" cy="1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64" y="0"/>
                  </a:cxn>
                  <a:cxn ang="0">
                    <a:pos x="63" y="1"/>
                  </a:cxn>
                  <a:cxn ang="0">
                    <a:pos x="62" y="3"/>
                  </a:cxn>
                  <a:cxn ang="0">
                    <a:pos x="59" y="7"/>
                  </a:cxn>
                  <a:cxn ang="0">
                    <a:pos x="56" y="10"/>
                  </a:cxn>
                  <a:cxn ang="0">
                    <a:pos x="51" y="14"/>
                  </a:cxn>
                  <a:cxn ang="0">
                    <a:pos x="46" y="18"/>
                  </a:cxn>
                  <a:cxn ang="0">
                    <a:pos x="39" y="20"/>
                  </a:cxn>
                  <a:cxn ang="0">
                    <a:pos x="33" y="21"/>
                  </a:cxn>
                  <a:cxn ang="0">
                    <a:pos x="25" y="20"/>
                  </a:cxn>
                  <a:cxn ang="0">
                    <a:pos x="18" y="18"/>
                  </a:cxn>
                  <a:cxn ang="0">
                    <a:pos x="12" y="14"/>
                  </a:cxn>
                  <a:cxn ang="0">
                    <a:pos x="8" y="10"/>
                  </a:cxn>
                  <a:cxn ang="0">
                    <a:pos x="5" y="7"/>
                  </a:cxn>
                  <a:cxn ang="0">
                    <a:pos x="2" y="3"/>
                  </a:cxn>
                  <a:cxn ang="0">
                    <a:pos x="0" y="1"/>
                  </a:cxn>
                  <a:cxn ang="0">
                    <a:pos x="0" y="0"/>
                  </a:cxn>
                </a:cxnLst>
                <a:rect l="0" t="0" r="r" b="b"/>
                <a:pathLst>
                  <a:path w="64" h="21">
                    <a:moveTo>
                      <a:pt x="0" y="0"/>
                    </a:moveTo>
                    <a:lnTo>
                      <a:pt x="64" y="0"/>
                    </a:lnTo>
                    <a:lnTo>
                      <a:pt x="63" y="1"/>
                    </a:lnTo>
                    <a:lnTo>
                      <a:pt x="62" y="3"/>
                    </a:lnTo>
                    <a:lnTo>
                      <a:pt x="59" y="7"/>
                    </a:lnTo>
                    <a:lnTo>
                      <a:pt x="56" y="10"/>
                    </a:lnTo>
                    <a:lnTo>
                      <a:pt x="51" y="14"/>
                    </a:lnTo>
                    <a:lnTo>
                      <a:pt x="46" y="18"/>
                    </a:lnTo>
                    <a:lnTo>
                      <a:pt x="39" y="20"/>
                    </a:lnTo>
                    <a:lnTo>
                      <a:pt x="33" y="21"/>
                    </a:lnTo>
                    <a:lnTo>
                      <a:pt x="25" y="20"/>
                    </a:lnTo>
                    <a:lnTo>
                      <a:pt x="18" y="18"/>
                    </a:lnTo>
                    <a:lnTo>
                      <a:pt x="12" y="14"/>
                    </a:lnTo>
                    <a:lnTo>
                      <a:pt x="8" y="10"/>
                    </a:lnTo>
                    <a:lnTo>
                      <a:pt x="5" y="7"/>
                    </a:lnTo>
                    <a:lnTo>
                      <a:pt x="2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6251" name="Freeform 411"/>
              <p:cNvSpPr>
                <a:spLocks/>
              </p:cNvSpPr>
              <p:nvPr/>
            </p:nvSpPr>
            <p:spPr bwMode="auto">
              <a:xfrm>
                <a:off x="2910" y="1891"/>
                <a:ext cx="39" cy="40"/>
              </a:xfrm>
              <a:custGeom>
                <a:avLst/>
                <a:gdLst/>
                <a:ahLst/>
                <a:cxnLst>
                  <a:cxn ang="0">
                    <a:pos x="40" y="79"/>
                  </a:cxn>
                  <a:cxn ang="0">
                    <a:pos x="48" y="78"/>
                  </a:cxn>
                  <a:cxn ang="0">
                    <a:pos x="56" y="76"/>
                  </a:cxn>
                  <a:cxn ang="0">
                    <a:pos x="62" y="73"/>
                  </a:cxn>
                  <a:cxn ang="0">
                    <a:pos x="68" y="68"/>
                  </a:cxn>
                  <a:cxn ang="0">
                    <a:pos x="73" y="62"/>
                  </a:cxn>
                  <a:cxn ang="0">
                    <a:pos x="76" y="56"/>
                  </a:cxn>
                  <a:cxn ang="0">
                    <a:pos x="78" y="49"/>
                  </a:cxn>
                  <a:cxn ang="0">
                    <a:pos x="79" y="40"/>
                  </a:cxn>
                  <a:cxn ang="0">
                    <a:pos x="78" y="32"/>
                  </a:cxn>
                  <a:cxn ang="0">
                    <a:pos x="76" y="25"/>
                  </a:cxn>
                  <a:cxn ang="0">
                    <a:pos x="73" y="18"/>
                  </a:cxn>
                  <a:cxn ang="0">
                    <a:pos x="68" y="12"/>
                  </a:cxn>
                  <a:cxn ang="0">
                    <a:pos x="62" y="8"/>
                  </a:cxn>
                  <a:cxn ang="0">
                    <a:pos x="56" y="3"/>
                  </a:cxn>
                  <a:cxn ang="0">
                    <a:pos x="48" y="1"/>
                  </a:cxn>
                  <a:cxn ang="0">
                    <a:pos x="40" y="0"/>
                  </a:cxn>
                  <a:cxn ang="0">
                    <a:pos x="32" y="1"/>
                  </a:cxn>
                  <a:cxn ang="0">
                    <a:pos x="25" y="3"/>
                  </a:cxn>
                  <a:cxn ang="0">
                    <a:pos x="18" y="8"/>
                  </a:cxn>
                  <a:cxn ang="0">
                    <a:pos x="12" y="12"/>
                  </a:cxn>
                  <a:cxn ang="0">
                    <a:pos x="7" y="18"/>
                  </a:cxn>
                  <a:cxn ang="0">
                    <a:pos x="3" y="25"/>
                  </a:cxn>
                  <a:cxn ang="0">
                    <a:pos x="1" y="32"/>
                  </a:cxn>
                  <a:cxn ang="0">
                    <a:pos x="0" y="40"/>
                  </a:cxn>
                  <a:cxn ang="0">
                    <a:pos x="1" y="49"/>
                  </a:cxn>
                  <a:cxn ang="0">
                    <a:pos x="3" y="56"/>
                  </a:cxn>
                  <a:cxn ang="0">
                    <a:pos x="7" y="62"/>
                  </a:cxn>
                  <a:cxn ang="0">
                    <a:pos x="12" y="68"/>
                  </a:cxn>
                  <a:cxn ang="0">
                    <a:pos x="18" y="73"/>
                  </a:cxn>
                  <a:cxn ang="0">
                    <a:pos x="25" y="76"/>
                  </a:cxn>
                  <a:cxn ang="0">
                    <a:pos x="32" y="78"/>
                  </a:cxn>
                  <a:cxn ang="0">
                    <a:pos x="40" y="79"/>
                  </a:cxn>
                </a:cxnLst>
                <a:rect l="0" t="0" r="r" b="b"/>
                <a:pathLst>
                  <a:path w="79" h="79">
                    <a:moveTo>
                      <a:pt x="40" y="79"/>
                    </a:moveTo>
                    <a:lnTo>
                      <a:pt x="48" y="78"/>
                    </a:lnTo>
                    <a:lnTo>
                      <a:pt x="56" y="76"/>
                    </a:lnTo>
                    <a:lnTo>
                      <a:pt x="62" y="73"/>
                    </a:lnTo>
                    <a:lnTo>
                      <a:pt x="68" y="68"/>
                    </a:lnTo>
                    <a:lnTo>
                      <a:pt x="73" y="62"/>
                    </a:lnTo>
                    <a:lnTo>
                      <a:pt x="76" y="56"/>
                    </a:lnTo>
                    <a:lnTo>
                      <a:pt x="78" y="49"/>
                    </a:lnTo>
                    <a:lnTo>
                      <a:pt x="79" y="40"/>
                    </a:lnTo>
                    <a:lnTo>
                      <a:pt x="78" y="32"/>
                    </a:lnTo>
                    <a:lnTo>
                      <a:pt x="76" y="25"/>
                    </a:lnTo>
                    <a:lnTo>
                      <a:pt x="73" y="18"/>
                    </a:lnTo>
                    <a:lnTo>
                      <a:pt x="68" y="12"/>
                    </a:lnTo>
                    <a:lnTo>
                      <a:pt x="62" y="8"/>
                    </a:lnTo>
                    <a:lnTo>
                      <a:pt x="56" y="3"/>
                    </a:lnTo>
                    <a:lnTo>
                      <a:pt x="48" y="1"/>
                    </a:lnTo>
                    <a:lnTo>
                      <a:pt x="40" y="0"/>
                    </a:lnTo>
                    <a:lnTo>
                      <a:pt x="32" y="1"/>
                    </a:lnTo>
                    <a:lnTo>
                      <a:pt x="25" y="3"/>
                    </a:lnTo>
                    <a:lnTo>
                      <a:pt x="18" y="8"/>
                    </a:lnTo>
                    <a:lnTo>
                      <a:pt x="12" y="12"/>
                    </a:lnTo>
                    <a:lnTo>
                      <a:pt x="7" y="18"/>
                    </a:lnTo>
                    <a:lnTo>
                      <a:pt x="3" y="25"/>
                    </a:lnTo>
                    <a:lnTo>
                      <a:pt x="1" y="32"/>
                    </a:lnTo>
                    <a:lnTo>
                      <a:pt x="0" y="40"/>
                    </a:lnTo>
                    <a:lnTo>
                      <a:pt x="1" y="49"/>
                    </a:lnTo>
                    <a:lnTo>
                      <a:pt x="3" y="56"/>
                    </a:lnTo>
                    <a:lnTo>
                      <a:pt x="7" y="62"/>
                    </a:lnTo>
                    <a:lnTo>
                      <a:pt x="12" y="68"/>
                    </a:lnTo>
                    <a:lnTo>
                      <a:pt x="18" y="73"/>
                    </a:lnTo>
                    <a:lnTo>
                      <a:pt x="25" y="76"/>
                    </a:lnTo>
                    <a:lnTo>
                      <a:pt x="32" y="78"/>
                    </a:lnTo>
                    <a:lnTo>
                      <a:pt x="40" y="79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6252" name="Freeform 412"/>
              <p:cNvSpPr>
                <a:spLocks/>
              </p:cNvSpPr>
              <p:nvPr/>
            </p:nvSpPr>
            <p:spPr bwMode="auto">
              <a:xfrm>
                <a:off x="2830" y="1854"/>
                <a:ext cx="67" cy="189"/>
              </a:xfrm>
              <a:custGeom>
                <a:avLst/>
                <a:gdLst/>
                <a:ahLst/>
                <a:cxnLst>
                  <a:cxn ang="0">
                    <a:pos x="70" y="378"/>
                  </a:cxn>
                  <a:cxn ang="0">
                    <a:pos x="74" y="343"/>
                  </a:cxn>
                  <a:cxn ang="0">
                    <a:pos x="81" y="293"/>
                  </a:cxn>
                  <a:cxn ang="0">
                    <a:pos x="92" y="231"/>
                  </a:cxn>
                  <a:cxn ang="0">
                    <a:pos x="104" y="167"/>
                  </a:cxn>
                  <a:cxn ang="0">
                    <a:pos x="115" y="104"/>
                  </a:cxn>
                  <a:cxn ang="0">
                    <a:pos x="125" y="52"/>
                  </a:cxn>
                  <a:cxn ang="0">
                    <a:pos x="132" y="16"/>
                  </a:cxn>
                  <a:cxn ang="0">
                    <a:pos x="135" y="3"/>
                  </a:cxn>
                  <a:cxn ang="0">
                    <a:pos x="134" y="5"/>
                  </a:cxn>
                  <a:cxn ang="0">
                    <a:pos x="133" y="10"/>
                  </a:cxn>
                  <a:cxn ang="0">
                    <a:pos x="128" y="17"/>
                  </a:cxn>
                  <a:cxn ang="0">
                    <a:pos x="122" y="24"/>
                  </a:cxn>
                  <a:cxn ang="0">
                    <a:pos x="113" y="32"/>
                  </a:cxn>
                  <a:cxn ang="0">
                    <a:pos x="102" y="39"/>
                  </a:cxn>
                  <a:cxn ang="0">
                    <a:pos x="86" y="45"/>
                  </a:cxn>
                  <a:cxn ang="0">
                    <a:pos x="67" y="47"/>
                  </a:cxn>
                  <a:cxn ang="0">
                    <a:pos x="47" y="45"/>
                  </a:cxn>
                  <a:cxn ang="0">
                    <a:pos x="32" y="39"/>
                  </a:cxn>
                  <a:cxn ang="0">
                    <a:pos x="20" y="32"/>
                  </a:cxn>
                  <a:cxn ang="0">
                    <a:pos x="12" y="23"/>
                  </a:cxn>
                  <a:cxn ang="0">
                    <a:pos x="6" y="15"/>
                  </a:cxn>
                  <a:cxn ang="0">
                    <a:pos x="2" y="8"/>
                  </a:cxn>
                  <a:cxn ang="0">
                    <a:pos x="0" y="3"/>
                  </a:cxn>
                  <a:cxn ang="0">
                    <a:pos x="0" y="0"/>
                  </a:cxn>
                  <a:cxn ang="0">
                    <a:pos x="70" y="378"/>
                  </a:cxn>
                </a:cxnLst>
                <a:rect l="0" t="0" r="r" b="b"/>
                <a:pathLst>
                  <a:path w="135" h="378">
                    <a:moveTo>
                      <a:pt x="70" y="378"/>
                    </a:moveTo>
                    <a:lnTo>
                      <a:pt x="74" y="343"/>
                    </a:lnTo>
                    <a:lnTo>
                      <a:pt x="81" y="293"/>
                    </a:lnTo>
                    <a:lnTo>
                      <a:pt x="92" y="231"/>
                    </a:lnTo>
                    <a:lnTo>
                      <a:pt x="104" y="167"/>
                    </a:lnTo>
                    <a:lnTo>
                      <a:pt x="115" y="104"/>
                    </a:lnTo>
                    <a:lnTo>
                      <a:pt x="125" y="52"/>
                    </a:lnTo>
                    <a:lnTo>
                      <a:pt x="132" y="16"/>
                    </a:lnTo>
                    <a:lnTo>
                      <a:pt x="135" y="3"/>
                    </a:lnTo>
                    <a:lnTo>
                      <a:pt x="134" y="5"/>
                    </a:lnTo>
                    <a:lnTo>
                      <a:pt x="133" y="10"/>
                    </a:lnTo>
                    <a:lnTo>
                      <a:pt x="128" y="17"/>
                    </a:lnTo>
                    <a:lnTo>
                      <a:pt x="122" y="24"/>
                    </a:lnTo>
                    <a:lnTo>
                      <a:pt x="113" y="32"/>
                    </a:lnTo>
                    <a:lnTo>
                      <a:pt x="102" y="39"/>
                    </a:lnTo>
                    <a:lnTo>
                      <a:pt x="86" y="45"/>
                    </a:lnTo>
                    <a:lnTo>
                      <a:pt x="67" y="47"/>
                    </a:lnTo>
                    <a:lnTo>
                      <a:pt x="47" y="45"/>
                    </a:lnTo>
                    <a:lnTo>
                      <a:pt x="32" y="39"/>
                    </a:lnTo>
                    <a:lnTo>
                      <a:pt x="20" y="32"/>
                    </a:lnTo>
                    <a:lnTo>
                      <a:pt x="12" y="23"/>
                    </a:lnTo>
                    <a:lnTo>
                      <a:pt x="6" y="15"/>
                    </a:lnTo>
                    <a:lnTo>
                      <a:pt x="2" y="8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70" y="37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6253" name="Freeform 413"/>
              <p:cNvSpPr>
                <a:spLocks/>
              </p:cNvSpPr>
              <p:nvPr/>
            </p:nvSpPr>
            <p:spPr bwMode="auto">
              <a:xfrm>
                <a:off x="2860" y="2481"/>
                <a:ext cx="6" cy="58"/>
              </a:xfrm>
              <a:custGeom>
                <a:avLst/>
                <a:gdLst/>
                <a:ahLst/>
                <a:cxnLst>
                  <a:cxn ang="0">
                    <a:pos x="6" y="116"/>
                  </a:cxn>
                  <a:cxn ang="0">
                    <a:pos x="12" y="116"/>
                  </a:cxn>
                  <a:cxn ang="0">
                    <a:pos x="12" y="0"/>
                  </a:cxn>
                  <a:cxn ang="0">
                    <a:pos x="0" y="0"/>
                  </a:cxn>
                  <a:cxn ang="0">
                    <a:pos x="0" y="116"/>
                  </a:cxn>
                  <a:cxn ang="0">
                    <a:pos x="6" y="116"/>
                  </a:cxn>
                </a:cxnLst>
                <a:rect l="0" t="0" r="r" b="b"/>
                <a:pathLst>
                  <a:path w="12" h="116">
                    <a:moveTo>
                      <a:pt x="6" y="116"/>
                    </a:moveTo>
                    <a:lnTo>
                      <a:pt x="12" y="116"/>
                    </a:lnTo>
                    <a:lnTo>
                      <a:pt x="12" y="0"/>
                    </a:lnTo>
                    <a:lnTo>
                      <a:pt x="0" y="0"/>
                    </a:lnTo>
                    <a:lnTo>
                      <a:pt x="0" y="116"/>
                    </a:lnTo>
                    <a:lnTo>
                      <a:pt x="6" y="116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6254" name="Freeform 414"/>
              <p:cNvSpPr>
                <a:spLocks/>
              </p:cNvSpPr>
              <p:nvPr/>
            </p:nvSpPr>
            <p:spPr bwMode="auto">
              <a:xfrm>
                <a:off x="2860" y="1882"/>
                <a:ext cx="6" cy="94"/>
              </a:xfrm>
              <a:custGeom>
                <a:avLst/>
                <a:gdLst/>
                <a:ahLst/>
                <a:cxnLst>
                  <a:cxn ang="0">
                    <a:pos x="5" y="188"/>
                  </a:cxn>
                  <a:cxn ang="0">
                    <a:pos x="10" y="188"/>
                  </a:cxn>
                  <a:cxn ang="0">
                    <a:pos x="10" y="0"/>
                  </a:cxn>
                  <a:cxn ang="0">
                    <a:pos x="0" y="0"/>
                  </a:cxn>
                  <a:cxn ang="0">
                    <a:pos x="0" y="188"/>
                  </a:cxn>
                  <a:cxn ang="0">
                    <a:pos x="5" y="188"/>
                  </a:cxn>
                </a:cxnLst>
                <a:rect l="0" t="0" r="r" b="b"/>
                <a:pathLst>
                  <a:path w="10" h="188">
                    <a:moveTo>
                      <a:pt x="5" y="188"/>
                    </a:moveTo>
                    <a:lnTo>
                      <a:pt x="10" y="188"/>
                    </a:lnTo>
                    <a:lnTo>
                      <a:pt x="10" y="0"/>
                    </a:lnTo>
                    <a:lnTo>
                      <a:pt x="0" y="0"/>
                    </a:lnTo>
                    <a:lnTo>
                      <a:pt x="0" y="188"/>
                    </a:lnTo>
                    <a:lnTo>
                      <a:pt x="5" y="18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6255" name="Freeform 415"/>
              <p:cNvSpPr>
                <a:spLocks/>
              </p:cNvSpPr>
              <p:nvPr/>
            </p:nvSpPr>
            <p:spPr bwMode="auto">
              <a:xfrm>
                <a:off x="2861" y="1876"/>
                <a:ext cx="15" cy="16"/>
              </a:xfrm>
              <a:custGeom>
                <a:avLst/>
                <a:gdLst/>
                <a:ahLst/>
                <a:cxnLst>
                  <a:cxn ang="0">
                    <a:pos x="6" y="10"/>
                  </a:cxn>
                  <a:cxn ang="0">
                    <a:pos x="0" y="10"/>
                  </a:cxn>
                  <a:cxn ang="0">
                    <a:pos x="22" y="31"/>
                  </a:cxn>
                  <a:cxn ang="0">
                    <a:pos x="29" y="25"/>
                  </a:cxn>
                  <a:cxn ang="0">
                    <a:pos x="6" y="4"/>
                  </a:cxn>
                  <a:cxn ang="0">
                    <a:pos x="0" y="4"/>
                  </a:cxn>
                  <a:cxn ang="0">
                    <a:pos x="6" y="4"/>
                  </a:cxn>
                  <a:cxn ang="0">
                    <a:pos x="3" y="0"/>
                  </a:cxn>
                  <a:cxn ang="0">
                    <a:pos x="0" y="4"/>
                  </a:cxn>
                  <a:cxn ang="0">
                    <a:pos x="6" y="10"/>
                  </a:cxn>
                </a:cxnLst>
                <a:rect l="0" t="0" r="r" b="b"/>
                <a:pathLst>
                  <a:path w="29" h="31">
                    <a:moveTo>
                      <a:pt x="6" y="10"/>
                    </a:moveTo>
                    <a:lnTo>
                      <a:pt x="0" y="10"/>
                    </a:lnTo>
                    <a:lnTo>
                      <a:pt x="22" y="31"/>
                    </a:lnTo>
                    <a:lnTo>
                      <a:pt x="29" y="25"/>
                    </a:lnTo>
                    <a:lnTo>
                      <a:pt x="6" y="4"/>
                    </a:lnTo>
                    <a:lnTo>
                      <a:pt x="0" y="4"/>
                    </a:lnTo>
                    <a:lnTo>
                      <a:pt x="6" y="4"/>
                    </a:lnTo>
                    <a:lnTo>
                      <a:pt x="3" y="0"/>
                    </a:lnTo>
                    <a:lnTo>
                      <a:pt x="0" y="4"/>
                    </a:lnTo>
                    <a:lnTo>
                      <a:pt x="6" y="1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6256" name="Freeform 416"/>
              <p:cNvSpPr>
                <a:spLocks/>
              </p:cNvSpPr>
              <p:nvPr/>
            </p:nvSpPr>
            <p:spPr bwMode="auto">
              <a:xfrm>
                <a:off x="2849" y="1878"/>
                <a:ext cx="15" cy="14"/>
              </a:xfrm>
              <a:custGeom>
                <a:avLst/>
                <a:gdLst/>
                <a:ahLst/>
                <a:cxnLst>
                  <a:cxn ang="0">
                    <a:pos x="10" y="21"/>
                  </a:cxn>
                  <a:cxn ang="0">
                    <a:pos x="10" y="27"/>
                  </a:cxn>
                  <a:cxn ang="0">
                    <a:pos x="32" y="6"/>
                  </a:cxn>
                  <a:cxn ang="0">
                    <a:pos x="26" y="0"/>
                  </a:cxn>
                  <a:cxn ang="0">
                    <a:pos x="4" y="21"/>
                  </a:cxn>
                  <a:cxn ang="0">
                    <a:pos x="4" y="27"/>
                  </a:cxn>
                  <a:cxn ang="0">
                    <a:pos x="4" y="21"/>
                  </a:cxn>
                  <a:cxn ang="0">
                    <a:pos x="0" y="24"/>
                  </a:cxn>
                  <a:cxn ang="0">
                    <a:pos x="4" y="27"/>
                  </a:cxn>
                  <a:cxn ang="0">
                    <a:pos x="10" y="21"/>
                  </a:cxn>
                </a:cxnLst>
                <a:rect l="0" t="0" r="r" b="b"/>
                <a:pathLst>
                  <a:path w="32" h="27">
                    <a:moveTo>
                      <a:pt x="10" y="21"/>
                    </a:moveTo>
                    <a:lnTo>
                      <a:pt x="10" y="27"/>
                    </a:lnTo>
                    <a:lnTo>
                      <a:pt x="32" y="6"/>
                    </a:lnTo>
                    <a:lnTo>
                      <a:pt x="26" y="0"/>
                    </a:lnTo>
                    <a:lnTo>
                      <a:pt x="4" y="21"/>
                    </a:lnTo>
                    <a:lnTo>
                      <a:pt x="4" y="27"/>
                    </a:lnTo>
                    <a:lnTo>
                      <a:pt x="4" y="21"/>
                    </a:lnTo>
                    <a:lnTo>
                      <a:pt x="0" y="24"/>
                    </a:lnTo>
                    <a:lnTo>
                      <a:pt x="4" y="27"/>
                    </a:lnTo>
                    <a:lnTo>
                      <a:pt x="10" y="2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6257" name="Freeform 417"/>
              <p:cNvSpPr>
                <a:spLocks/>
              </p:cNvSpPr>
              <p:nvPr/>
            </p:nvSpPr>
            <p:spPr bwMode="auto">
              <a:xfrm>
                <a:off x="2851" y="1889"/>
                <a:ext cx="13" cy="16"/>
              </a:xfrm>
              <a:custGeom>
                <a:avLst/>
                <a:gdLst/>
                <a:ahLst/>
                <a:cxnLst>
                  <a:cxn ang="0">
                    <a:pos x="22" y="23"/>
                  </a:cxn>
                  <a:cxn ang="0">
                    <a:pos x="28" y="23"/>
                  </a:cxn>
                  <a:cxn ang="0">
                    <a:pos x="6" y="0"/>
                  </a:cxn>
                  <a:cxn ang="0">
                    <a:pos x="0" y="6"/>
                  </a:cxn>
                  <a:cxn ang="0">
                    <a:pos x="22" y="29"/>
                  </a:cxn>
                  <a:cxn ang="0">
                    <a:pos x="28" y="29"/>
                  </a:cxn>
                  <a:cxn ang="0">
                    <a:pos x="22" y="29"/>
                  </a:cxn>
                  <a:cxn ang="0">
                    <a:pos x="25" y="33"/>
                  </a:cxn>
                  <a:cxn ang="0">
                    <a:pos x="28" y="29"/>
                  </a:cxn>
                  <a:cxn ang="0">
                    <a:pos x="22" y="23"/>
                  </a:cxn>
                </a:cxnLst>
                <a:rect l="0" t="0" r="r" b="b"/>
                <a:pathLst>
                  <a:path w="28" h="33">
                    <a:moveTo>
                      <a:pt x="22" y="23"/>
                    </a:moveTo>
                    <a:lnTo>
                      <a:pt x="28" y="23"/>
                    </a:lnTo>
                    <a:lnTo>
                      <a:pt x="6" y="0"/>
                    </a:lnTo>
                    <a:lnTo>
                      <a:pt x="0" y="6"/>
                    </a:lnTo>
                    <a:lnTo>
                      <a:pt x="22" y="29"/>
                    </a:lnTo>
                    <a:lnTo>
                      <a:pt x="28" y="29"/>
                    </a:lnTo>
                    <a:lnTo>
                      <a:pt x="22" y="29"/>
                    </a:lnTo>
                    <a:lnTo>
                      <a:pt x="25" y="33"/>
                    </a:lnTo>
                    <a:lnTo>
                      <a:pt x="28" y="29"/>
                    </a:lnTo>
                    <a:lnTo>
                      <a:pt x="22" y="2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6258" name="Freeform 418"/>
              <p:cNvSpPr>
                <a:spLocks/>
              </p:cNvSpPr>
              <p:nvPr/>
            </p:nvSpPr>
            <p:spPr bwMode="auto">
              <a:xfrm>
                <a:off x="2861" y="1889"/>
                <a:ext cx="17" cy="14"/>
              </a:xfrm>
              <a:custGeom>
                <a:avLst/>
                <a:gdLst/>
                <a:ahLst/>
                <a:cxnLst>
                  <a:cxn ang="0">
                    <a:pos x="22" y="6"/>
                  </a:cxn>
                  <a:cxn ang="0">
                    <a:pos x="22" y="0"/>
                  </a:cxn>
                  <a:cxn ang="0">
                    <a:pos x="0" y="23"/>
                  </a:cxn>
                  <a:cxn ang="0">
                    <a:pos x="6" y="29"/>
                  </a:cxn>
                  <a:cxn ang="0">
                    <a:pos x="29" y="6"/>
                  </a:cxn>
                  <a:cxn ang="0">
                    <a:pos x="29" y="0"/>
                  </a:cxn>
                  <a:cxn ang="0">
                    <a:pos x="29" y="6"/>
                  </a:cxn>
                  <a:cxn ang="0">
                    <a:pos x="33" y="3"/>
                  </a:cxn>
                  <a:cxn ang="0">
                    <a:pos x="29" y="0"/>
                  </a:cxn>
                  <a:cxn ang="0">
                    <a:pos x="22" y="6"/>
                  </a:cxn>
                </a:cxnLst>
                <a:rect l="0" t="0" r="r" b="b"/>
                <a:pathLst>
                  <a:path w="33" h="29">
                    <a:moveTo>
                      <a:pt x="22" y="6"/>
                    </a:moveTo>
                    <a:lnTo>
                      <a:pt x="22" y="0"/>
                    </a:lnTo>
                    <a:lnTo>
                      <a:pt x="0" y="23"/>
                    </a:lnTo>
                    <a:lnTo>
                      <a:pt x="6" y="29"/>
                    </a:lnTo>
                    <a:lnTo>
                      <a:pt x="29" y="6"/>
                    </a:lnTo>
                    <a:lnTo>
                      <a:pt x="29" y="0"/>
                    </a:lnTo>
                    <a:lnTo>
                      <a:pt x="29" y="6"/>
                    </a:lnTo>
                    <a:lnTo>
                      <a:pt x="33" y="3"/>
                    </a:lnTo>
                    <a:lnTo>
                      <a:pt x="29" y="0"/>
                    </a:lnTo>
                    <a:lnTo>
                      <a:pt x="22" y="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23" name="Group 419"/>
            <p:cNvGrpSpPr>
              <a:grpSpLocks/>
            </p:cNvGrpSpPr>
            <p:nvPr/>
          </p:nvGrpSpPr>
          <p:grpSpPr bwMode="auto">
            <a:xfrm rot="-5400000">
              <a:off x="3199" y="257"/>
              <a:ext cx="236" cy="874"/>
              <a:chOff x="2746" y="1670"/>
              <a:chExt cx="236" cy="874"/>
            </a:xfrm>
          </p:grpSpPr>
          <p:sp>
            <p:nvSpPr>
              <p:cNvPr id="36260" name="Freeform 420"/>
              <p:cNvSpPr>
                <a:spLocks/>
              </p:cNvSpPr>
              <p:nvPr/>
            </p:nvSpPr>
            <p:spPr bwMode="auto">
              <a:xfrm>
                <a:off x="2765" y="2137"/>
                <a:ext cx="24" cy="6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5"/>
                  </a:cxn>
                  <a:cxn ang="0">
                    <a:pos x="0" y="17"/>
                  </a:cxn>
                  <a:cxn ang="0">
                    <a:pos x="1" y="36"/>
                  </a:cxn>
                  <a:cxn ang="0">
                    <a:pos x="3" y="58"/>
                  </a:cxn>
                  <a:cxn ang="0">
                    <a:pos x="8" y="79"/>
                  </a:cxn>
                  <a:cxn ang="0">
                    <a:pos x="16" y="99"/>
                  </a:cxn>
                  <a:cxn ang="0">
                    <a:pos x="29" y="114"/>
                  </a:cxn>
                  <a:cxn ang="0">
                    <a:pos x="46" y="121"/>
                  </a:cxn>
                  <a:cxn ang="0">
                    <a:pos x="45" y="3"/>
                  </a:cxn>
                  <a:cxn ang="0">
                    <a:pos x="0" y="0"/>
                  </a:cxn>
                </a:cxnLst>
                <a:rect l="0" t="0" r="r" b="b"/>
                <a:pathLst>
                  <a:path w="46" h="121">
                    <a:moveTo>
                      <a:pt x="0" y="0"/>
                    </a:moveTo>
                    <a:lnTo>
                      <a:pt x="0" y="5"/>
                    </a:lnTo>
                    <a:lnTo>
                      <a:pt x="0" y="17"/>
                    </a:lnTo>
                    <a:lnTo>
                      <a:pt x="1" y="36"/>
                    </a:lnTo>
                    <a:lnTo>
                      <a:pt x="3" y="58"/>
                    </a:lnTo>
                    <a:lnTo>
                      <a:pt x="8" y="79"/>
                    </a:lnTo>
                    <a:lnTo>
                      <a:pt x="16" y="99"/>
                    </a:lnTo>
                    <a:lnTo>
                      <a:pt x="29" y="114"/>
                    </a:lnTo>
                    <a:lnTo>
                      <a:pt x="46" y="121"/>
                    </a:lnTo>
                    <a:lnTo>
                      <a:pt x="45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6261" name="Freeform 421"/>
              <p:cNvSpPr>
                <a:spLocks/>
              </p:cNvSpPr>
              <p:nvPr/>
            </p:nvSpPr>
            <p:spPr bwMode="auto">
              <a:xfrm>
                <a:off x="2763" y="2137"/>
                <a:ext cx="28" cy="63"/>
              </a:xfrm>
              <a:custGeom>
                <a:avLst/>
                <a:gdLst/>
                <a:ahLst/>
                <a:cxnLst>
                  <a:cxn ang="0">
                    <a:pos x="46" y="121"/>
                  </a:cxn>
                  <a:cxn ang="0">
                    <a:pos x="51" y="116"/>
                  </a:cxn>
                  <a:cxn ang="0">
                    <a:pos x="37" y="110"/>
                  </a:cxn>
                  <a:cxn ang="0">
                    <a:pos x="26" y="97"/>
                  </a:cxn>
                  <a:cxn ang="0">
                    <a:pos x="18" y="78"/>
                  </a:cxn>
                  <a:cxn ang="0">
                    <a:pos x="13" y="58"/>
                  </a:cxn>
                  <a:cxn ang="0">
                    <a:pos x="11" y="36"/>
                  </a:cxn>
                  <a:cxn ang="0">
                    <a:pos x="10" y="17"/>
                  </a:cxn>
                  <a:cxn ang="0">
                    <a:pos x="10" y="5"/>
                  </a:cxn>
                  <a:cxn ang="0">
                    <a:pos x="10" y="0"/>
                  </a:cxn>
                  <a:cxn ang="0">
                    <a:pos x="0" y="0"/>
                  </a:cxn>
                  <a:cxn ang="0">
                    <a:pos x="0" y="5"/>
                  </a:cxn>
                  <a:cxn ang="0">
                    <a:pos x="0" y="17"/>
                  </a:cxn>
                  <a:cxn ang="0">
                    <a:pos x="1" y="36"/>
                  </a:cxn>
                  <a:cxn ang="0">
                    <a:pos x="3" y="58"/>
                  </a:cxn>
                  <a:cxn ang="0">
                    <a:pos x="8" y="80"/>
                  </a:cxn>
                  <a:cxn ang="0">
                    <a:pos x="17" y="101"/>
                  </a:cxn>
                  <a:cxn ang="0">
                    <a:pos x="31" y="118"/>
                  </a:cxn>
                  <a:cxn ang="0">
                    <a:pos x="51" y="126"/>
                  </a:cxn>
                  <a:cxn ang="0">
                    <a:pos x="56" y="121"/>
                  </a:cxn>
                  <a:cxn ang="0">
                    <a:pos x="46" y="121"/>
                  </a:cxn>
                </a:cxnLst>
                <a:rect l="0" t="0" r="r" b="b"/>
                <a:pathLst>
                  <a:path w="56" h="126">
                    <a:moveTo>
                      <a:pt x="46" y="121"/>
                    </a:moveTo>
                    <a:lnTo>
                      <a:pt x="51" y="116"/>
                    </a:lnTo>
                    <a:lnTo>
                      <a:pt x="37" y="110"/>
                    </a:lnTo>
                    <a:lnTo>
                      <a:pt x="26" y="97"/>
                    </a:lnTo>
                    <a:lnTo>
                      <a:pt x="18" y="78"/>
                    </a:lnTo>
                    <a:lnTo>
                      <a:pt x="13" y="58"/>
                    </a:lnTo>
                    <a:lnTo>
                      <a:pt x="11" y="36"/>
                    </a:lnTo>
                    <a:lnTo>
                      <a:pt x="10" y="17"/>
                    </a:lnTo>
                    <a:lnTo>
                      <a:pt x="10" y="5"/>
                    </a:lnTo>
                    <a:lnTo>
                      <a:pt x="10" y="0"/>
                    </a:lnTo>
                    <a:lnTo>
                      <a:pt x="0" y="0"/>
                    </a:lnTo>
                    <a:lnTo>
                      <a:pt x="0" y="5"/>
                    </a:lnTo>
                    <a:lnTo>
                      <a:pt x="0" y="17"/>
                    </a:lnTo>
                    <a:lnTo>
                      <a:pt x="1" y="36"/>
                    </a:lnTo>
                    <a:lnTo>
                      <a:pt x="3" y="58"/>
                    </a:lnTo>
                    <a:lnTo>
                      <a:pt x="8" y="80"/>
                    </a:lnTo>
                    <a:lnTo>
                      <a:pt x="17" y="101"/>
                    </a:lnTo>
                    <a:lnTo>
                      <a:pt x="31" y="118"/>
                    </a:lnTo>
                    <a:lnTo>
                      <a:pt x="51" y="126"/>
                    </a:lnTo>
                    <a:lnTo>
                      <a:pt x="56" y="121"/>
                    </a:lnTo>
                    <a:lnTo>
                      <a:pt x="46" y="12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6262" name="Freeform 422"/>
              <p:cNvSpPr>
                <a:spLocks/>
              </p:cNvSpPr>
              <p:nvPr/>
            </p:nvSpPr>
            <p:spPr bwMode="auto">
              <a:xfrm>
                <a:off x="2785" y="2136"/>
                <a:ext cx="6" cy="62"/>
              </a:xfrm>
              <a:custGeom>
                <a:avLst/>
                <a:gdLst/>
                <a:ahLst/>
                <a:cxnLst>
                  <a:cxn ang="0">
                    <a:pos x="5" y="10"/>
                  </a:cxn>
                  <a:cxn ang="0">
                    <a:pos x="0" y="5"/>
                  </a:cxn>
                  <a:cxn ang="0">
                    <a:pos x="1" y="123"/>
                  </a:cxn>
                  <a:cxn ang="0">
                    <a:pos x="11" y="123"/>
                  </a:cxn>
                  <a:cxn ang="0">
                    <a:pos x="10" y="5"/>
                  </a:cxn>
                  <a:cxn ang="0">
                    <a:pos x="5" y="0"/>
                  </a:cxn>
                  <a:cxn ang="0">
                    <a:pos x="10" y="5"/>
                  </a:cxn>
                  <a:cxn ang="0">
                    <a:pos x="10" y="0"/>
                  </a:cxn>
                  <a:cxn ang="0">
                    <a:pos x="5" y="0"/>
                  </a:cxn>
                  <a:cxn ang="0">
                    <a:pos x="5" y="10"/>
                  </a:cxn>
                </a:cxnLst>
                <a:rect l="0" t="0" r="r" b="b"/>
                <a:pathLst>
                  <a:path w="11" h="123">
                    <a:moveTo>
                      <a:pt x="5" y="10"/>
                    </a:moveTo>
                    <a:lnTo>
                      <a:pt x="0" y="5"/>
                    </a:lnTo>
                    <a:lnTo>
                      <a:pt x="1" y="123"/>
                    </a:lnTo>
                    <a:lnTo>
                      <a:pt x="11" y="123"/>
                    </a:lnTo>
                    <a:lnTo>
                      <a:pt x="10" y="5"/>
                    </a:lnTo>
                    <a:lnTo>
                      <a:pt x="5" y="0"/>
                    </a:lnTo>
                    <a:lnTo>
                      <a:pt x="10" y="5"/>
                    </a:lnTo>
                    <a:lnTo>
                      <a:pt x="10" y="0"/>
                    </a:lnTo>
                    <a:lnTo>
                      <a:pt x="5" y="0"/>
                    </a:lnTo>
                    <a:lnTo>
                      <a:pt x="5" y="1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6263" name="Freeform 423"/>
              <p:cNvSpPr>
                <a:spLocks/>
              </p:cNvSpPr>
              <p:nvPr/>
            </p:nvSpPr>
            <p:spPr bwMode="auto">
              <a:xfrm>
                <a:off x="2763" y="2134"/>
                <a:ext cx="25" cy="7"/>
              </a:xfrm>
              <a:custGeom>
                <a:avLst/>
                <a:gdLst/>
                <a:ahLst/>
                <a:cxnLst>
                  <a:cxn ang="0">
                    <a:pos x="10" y="5"/>
                  </a:cxn>
                  <a:cxn ang="0">
                    <a:pos x="5" y="10"/>
                  </a:cxn>
                  <a:cxn ang="0">
                    <a:pos x="50" y="13"/>
                  </a:cxn>
                  <a:cxn ang="0">
                    <a:pos x="50" y="3"/>
                  </a:cxn>
                  <a:cxn ang="0">
                    <a:pos x="5" y="0"/>
                  </a:cxn>
                  <a:cxn ang="0">
                    <a:pos x="0" y="5"/>
                  </a:cxn>
                  <a:cxn ang="0">
                    <a:pos x="5" y="0"/>
                  </a:cxn>
                  <a:cxn ang="0">
                    <a:pos x="0" y="0"/>
                  </a:cxn>
                  <a:cxn ang="0">
                    <a:pos x="0" y="5"/>
                  </a:cxn>
                  <a:cxn ang="0">
                    <a:pos x="10" y="5"/>
                  </a:cxn>
                </a:cxnLst>
                <a:rect l="0" t="0" r="r" b="b"/>
                <a:pathLst>
                  <a:path w="50" h="13">
                    <a:moveTo>
                      <a:pt x="10" y="5"/>
                    </a:moveTo>
                    <a:lnTo>
                      <a:pt x="5" y="10"/>
                    </a:lnTo>
                    <a:lnTo>
                      <a:pt x="50" y="13"/>
                    </a:lnTo>
                    <a:lnTo>
                      <a:pt x="50" y="3"/>
                    </a:lnTo>
                    <a:lnTo>
                      <a:pt x="5" y="0"/>
                    </a:lnTo>
                    <a:lnTo>
                      <a:pt x="0" y="5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0" y="5"/>
                    </a:lnTo>
                    <a:lnTo>
                      <a:pt x="10" y="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6264" name="Freeform 424"/>
              <p:cNvSpPr>
                <a:spLocks/>
              </p:cNvSpPr>
              <p:nvPr/>
            </p:nvSpPr>
            <p:spPr bwMode="auto">
              <a:xfrm>
                <a:off x="2938" y="2137"/>
                <a:ext cx="22" cy="61"/>
              </a:xfrm>
              <a:custGeom>
                <a:avLst/>
                <a:gdLst/>
                <a:ahLst/>
                <a:cxnLst>
                  <a:cxn ang="0">
                    <a:pos x="45" y="0"/>
                  </a:cxn>
                  <a:cxn ang="0">
                    <a:pos x="45" y="5"/>
                  </a:cxn>
                  <a:cxn ang="0">
                    <a:pos x="45" y="17"/>
                  </a:cxn>
                  <a:cxn ang="0">
                    <a:pos x="44" y="36"/>
                  </a:cxn>
                  <a:cxn ang="0">
                    <a:pos x="42" y="58"/>
                  </a:cxn>
                  <a:cxn ang="0">
                    <a:pos x="37" y="79"/>
                  </a:cxn>
                  <a:cxn ang="0">
                    <a:pos x="28" y="99"/>
                  </a:cxn>
                  <a:cxn ang="0">
                    <a:pos x="16" y="114"/>
                  </a:cxn>
                  <a:cxn ang="0">
                    <a:pos x="0" y="121"/>
                  </a:cxn>
                  <a:cxn ang="0">
                    <a:pos x="1" y="3"/>
                  </a:cxn>
                  <a:cxn ang="0">
                    <a:pos x="45" y="0"/>
                  </a:cxn>
                </a:cxnLst>
                <a:rect l="0" t="0" r="r" b="b"/>
                <a:pathLst>
                  <a:path w="45" h="121">
                    <a:moveTo>
                      <a:pt x="45" y="0"/>
                    </a:moveTo>
                    <a:lnTo>
                      <a:pt x="45" y="5"/>
                    </a:lnTo>
                    <a:lnTo>
                      <a:pt x="45" y="17"/>
                    </a:lnTo>
                    <a:lnTo>
                      <a:pt x="44" y="36"/>
                    </a:lnTo>
                    <a:lnTo>
                      <a:pt x="42" y="58"/>
                    </a:lnTo>
                    <a:lnTo>
                      <a:pt x="37" y="79"/>
                    </a:lnTo>
                    <a:lnTo>
                      <a:pt x="28" y="99"/>
                    </a:lnTo>
                    <a:lnTo>
                      <a:pt x="16" y="114"/>
                    </a:lnTo>
                    <a:lnTo>
                      <a:pt x="0" y="121"/>
                    </a:lnTo>
                    <a:lnTo>
                      <a:pt x="1" y="3"/>
                    </a:lnTo>
                    <a:lnTo>
                      <a:pt x="45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6265" name="Freeform 425"/>
              <p:cNvSpPr>
                <a:spLocks/>
              </p:cNvSpPr>
              <p:nvPr/>
            </p:nvSpPr>
            <p:spPr bwMode="auto">
              <a:xfrm>
                <a:off x="2935" y="2137"/>
                <a:ext cx="28" cy="63"/>
              </a:xfrm>
              <a:custGeom>
                <a:avLst/>
                <a:gdLst/>
                <a:ahLst/>
                <a:cxnLst>
                  <a:cxn ang="0">
                    <a:pos x="0" y="121"/>
                  </a:cxn>
                  <a:cxn ang="0">
                    <a:pos x="5" y="126"/>
                  </a:cxn>
                  <a:cxn ang="0">
                    <a:pos x="24" y="118"/>
                  </a:cxn>
                  <a:cxn ang="0">
                    <a:pos x="38" y="101"/>
                  </a:cxn>
                  <a:cxn ang="0">
                    <a:pos x="47" y="80"/>
                  </a:cxn>
                  <a:cxn ang="0">
                    <a:pos x="52" y="58"/>
                  </a:cxn>
                  <a:cxn ang="0">
                    <a:pos x="54" y="36"/>
                  </a:cxn>
                  <a:cxn ang="0">
                    <a:pos x="55" y="17"/>
                  </a:cxn>
                  <a:cxn ang="0">
                    <a:pos x="55" y="5"/>
                  </a:cxn>
                  <a:cxn ang="0">
                    <a:pos x="55" y="0"/>
                  </a:cxn>
                  <a:cxn ang="0">
                    <a:pos x="45" y="0"/>
                  </a:cxn>
                  <a:cxn ang="0">
                    <a:pos x="45" y="5"/>
                  </a:cxn>
                  <a:cxn ang="0">
                    <a:pos x="45" y="17"/>
                  </a:cxn>
                  <a:cxn ang="0">
                    <a:pos x="44" y="36"/>
                  </a:cxn>
                  <a:cxn ang="0">
                    <a:pos x="42" y="58"/>
                  </a:cxn>
                  <a:cxn ang="0">
                    <a:pos x="36" y="78"/>
                  </a:cxn>
                  <a:cxn ang="0">
                    <a:pos x="29" y="97"/>
                  </a:cxn>
                  <a:cxn ang="0">
                    <a:pos x="18" y="110"/>
                  </a:cxn>
                  <a:cxn ang="0">
                    <a:pos x="5" y="116"/>
                  </a:cxn>
                  <a:cxn ang="0">
                    <a:pos x="10" y="121"/>
                  </a:cxn>
                  <a:cxn ang="0">
                    <a:pos x="0" y="121"/>
                  </a:cxn>
                </a:cxnLst>
                <a:rect l="0" t="0" r="r" b="b"/>
                <a:pathLst>
                  <a:path w="55" h="126">
                    <a:moveTo>
                      <a:pt x="0" y="121"/>
                    </a:moveTo>
                    <a:lnTo>
                      <a:pt x="5" y="126"/>
                    </a:lnTo>
                    <a:lnTo>
                      <a:pt x="24" y="118"/>
                    </a:lnTo>
                    <a:lnTo>
                      <a:pt x="38" y="101"/>
                    </a:lnTo>
                    <a:lnTo>
                      <a:pt x="47" y="80"/>
                    </a:lnTo>
                    <a:lnTo>
                      <a:pt x="52" y="58"/>
                    </a:lnTo>
                    <a:lnTo>
                      <a:pt x="54" y="36"/>
                    </a:lnTo>
                    <a:lnTo>
                      <a:pt x="55" y="17"/>
                    </a:lnTo>
                    <a:lnTo>
                      <a:pt x="55" y="5"/>
                    </a:lnTo>
                    <a:lnTo>
                      <a:pt x="55" y="0"/>
                    </a:lnTo>
                    <a:lnTo>
                      <a:pt x="45" y="0"/>
                    </a:lnTo>
                    <a:lnTo>
                      <a:pt x="45" y="5"/>
                    </a:lnTo>
                    <a:lnTo>
                      <a:pt x="45" y="17"/>
                    </a:lnTo>
                    <a:lnTo>
                      <a:pt x="44" y="36"/>
                    </a:lnTo>
                    <a:lnTo>
                      <a:pt x="42" y="58"/>
                    </a:lnTo>
                    <a:lnTo>
                      <a:pt x="36" y="78"/>
                    </a:lnTo>
                    <a:lnTo>
                      <a:pt x="29" y="97"/>
                    </a:lnTo>
                    <a:lnTo>
                      <a:pt x="18" y="110"/>
                    </a:lnTo>
                    <a:lnTo>
                      <a:pt x="5" y="116"/>
                    </a:lnTo>
                    <a:lnTo>
                      <a:pt x="10" y="121"/>
                    </a:lnTo>
                    <a:lnTo>
                      <a:pt x="0" y="12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6266" name="Freeform 426"/>
              <p:cNvSpPr>
                <a:spLocks/>
              </p:cNvSpPr>
              <p:nvPr/>
            </p:nvSpPr>
            <p:spPr bwMode="auto">
              <a:xfrm>
                <a:off x="2935" y="2136"/>
                <a:ext cx="6" cy="62"/>
              </a:xfrm>
              <a:custGeom>
                <a:avLst/>
                <a:gdLst/>
                <a:ahLst/>
                <a:cxnLst>
                  <a:cxn ang="0">
                    <a:pos x="6" y="0"/>
                  </a:cxn>
                  <a:cxn ang="0">
                    <a:pos x="1" y="5"/>
                  </a:cxn>
                  <a:cxn ang="0">
                    <a:pos x="0" y="123"/>
                  </a:cxn>
                  <a:cxn ang="0">
                    <a:pos x="10" y="123"/>
                  </a:cxn>
                  <a:cxn ang="0">
                    <a:pos x="11" y="5"/>
                  </a:cxn>
                  <a:cxn ang="0">
                    <a:pos x="6" y="10"/>
                  </a:cxn>
                  <a:cxn ang="0">
                    <a:pos x="6" y="0"/>
                  </a:cxn>
                  <a:cxn ang="0">
                    <a:pos x="1" y="0"/>
                  </a:cxn>
                  <a:cxn ang="0">
                    <a:pos x="1" y="5"/>
                  </a:cxn>
                  <a:cxn ang="0">
                    <a:pos x="6" y="0"/>
                  </a:cxn>
                </a:cxnLst>
                <a:rect l="0" t="0" r="r" b="b"/>
                <a:pathLst>
                  <a:path w="11" h="123">
                    <a:moveTo>
                      <a:pt x="6" y="0"/>
                    </a:moveTo>
                    <a:lnTo>
                      <a:pt x="1" y="5"/>
                    </a:lnTo>
                    <a:lnTo>
                      <a:pt x="0" y="123"/>
                    </a:lnTo>
                    <a:lnTo>
                      <a:pt x="10" y="123"/>
                    </a:lnTo>
                    <a:lnTo>
                      <a:pt x="11" y="5"/>
                    </a:lnTo>
                    <a:lnTo>
                      <a:pt x="6" y="10"/>
                    </a:lnTo>
                    <a:lnTo>
                      <a:pt x="6" y="0"/>
                    </a:lnTo>
                    <a:lnTo>
                      <a:pt x="1" y="0"/>
                    </a:lnTo>
                    <a:lnTo>
                      <a:pt x="1" y="5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6267" name="Freeform 427"/>
              <p:cNvSpPr>
                <a:spLocks/>
              </p:cNvSpPr>
              <p:nvPr/>
            </p:nvSpPr>
            <p:spPr bwMode="auto">
              <a:xfrm>
                <a:off x="2938" y="2134"/>
                <a:ext cx="25" cy="7"/>
              </a:xfrm>
              <a:custGeom>
                <a:avLst/>
                <a:gdLst/>
                <a:ahLst/>
                <a:cxnLst>
                  <a:cxn ang="0">
                    <a:pos x="49" y="5"/>
                  </a:cxn>
                  <a:cxn ang="0">
                    <a:pos x="44" y="0"/>
                  </a:cxn>
                  <a:cxn ang="0">
                    <a:pos x="0" y="3"/>
                  </a:cxn>
                  <a:cxn ang="0">
                    <a:pos x="0" y="13"/>
                  </a:cxn>
                  <a:cxn ang="0">
                    <a:pos x="44" y="10"/>
                  </a:cxn>
                  <a:cxn ang="0">
                    <a:pos x="39" y="5"/>
                  </a:cxn>
                  <a:cxn ang="0">
                    <a:pos x="49" y="5"/>
                  </a:cxn>
                  <a:cxn ang="0">
                    <a:pos x="49" y="0"/>
                  </a:cxn>
                  <a:cxn ang="0">
                    <a:pos x="44" y="0"/>
                  </a:cxn>
                  <a:cxn ang="0">
                    <a:pos x="49" y="5"/>
                  </a:cxn>
                </a:cxnLst>
                <a:rect l="0" t="0" r="r" b="b"/>
                <a:pathLst>
                  <a:path w="49" h="13">
                    <a:moveTo>
                      <a:pt x="49" y="5"/>
                    </a:moveTo>
                    <a:lnTo>
                      <a:pt x="44" y="0"/>
                    </a:lnTo>
                    <a:lnTo>
                      <a:pt x="0" y="3"/>
                    </a:lnTo>
                    <a:lnTo>
                      <a:pt x="0" y="13"/>
                    </a:lnTo>
                    <a:lnTo>
                      <a:pt x="44" y="10"/>
                    </a:lnTo>
                    <a:lnTo>
                      <a:pt x="39" y="5"/>
                    </a:lnTo>
                    <a:lnTo>
                      <a:pt x="49" y="5"/>
                    </a:lnTo>
                    <a:lnTo>
                      <a:pt x="49" y="0"/>
                    </a:lnTo>
                    <a:lnTo>
                      <a:pt x="44" y="0"/>
                    </a:lnTo>
                    <a:lnTo>
                      <a:pt x="49" y="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6268" name="Freeform 428"/>
              <p:cNvSpPr>
                <a:spLocks/>
              </p:cNvSpPr>
              <p:nvPr/>
            </p:nvSpPr>
            <p:spPr bwMode="auto">
              <a:xfrm>
                <a:off x="2746" y="1837"/>
                <a:ext cx="236" cy="707"/>
              </a:xfrm>
              <a:custGeom>
                <a:avLst/>
                <a:gdLst/>
                <a:ahLst/>
                <a:cxnLst>
                  <a:cxn ang="0">
                    <a:pos x="176" y="6"/>
                  </a:cxn>
                  <a:cxn ang="0">
                    <a:pos x="27" y="25"/>
                  </a:cxn>
                  <a:cxn ang="0">
                    <a:pos x="23" y="26"/>
                  </a:cxn>
                  <a:cxn ang="0">
                    <a:pos x="13" y="32"/>
                  </a:cxn>
                  <a:cxn ang="0">
                    <a:pos x="4" y="46"/>
                  </a:cxn>
                  <a:cxn ang="0">
                    <a:pos x="0" y="67"/>
                  </a:cxn>
                  <a:cxn ang="0">
                    <a:pos x="2" y="101"/>
                  </a:cxn>
                  <a:cxn ang="0">
                    <a:pos x="5" y="167"/>
                  </a:cxn>
                  <a:cxn ang="0">
                    <a:pos x="11" y="253"/>
                  </a:cxn>
                  <a:cxn ang="0">
                    <a:pos x="18" y="350"/>
                  </a:cxn>
                  <a:cxn ang="0">
                    <a:pos x="25" y="444"/>
                  </a:cxn>
                  <a:cxn ang="0">
                    <a:pos x="31" y="525"/>
                  </a:cxn>
                  <a:cxn ang="0">
                    <a:pos x="34" y="583"/>
                  </a:cxn>
                  <a:cxn ang="0">
                    <a:pos x="36" y="604"/>
                  </a:cxn>
                  <a:cxn ang="0">
                    <a:pos x="85" y="604"/>
                  </a:cxn>
                  <a:cxn ang="0">
                    <a:pos x="85" y="738"/>
                  </a:cxn>
                  <a:cxn ang="0">
                    <a:pos x="180" y="1414"/>
                  </a:cxn>
                  <a:cxn ang="0">
                    <a:pos x="283" y="1414"/>
                  </a:cxn>
                  <a:cxn ang="0">
                    <a:pos x="385" y="738"/>
                  </a:cxn>
                  <a:cxn ang="0">
                    <a:pos x="385" y="604"/>
                  </a:cxn>
                  <a:cxn ang="0">
                    <a:pos x="431" y="604"/>
                  </a:cxn>
                  <a:cxn ang="0">
                    <a:pos x="473" y="64"/>
                  </a:cxn>
                  <a:cxn ang="0">
                    <a:pos x="473" y="58"/>
                  </a:cxn>
                  <a:cxn ang="0">
                    <a:pos x="471" y="43"/>
                  </a:cxn>
                  <a:cxn ang="0">
                    <a:pos x="465" y="27"/>
                  </a:cxn>
                  <a:cxn ang="0">
                    <a:pos x="450" y="19"/>
                  </a:cxn>
                  <a:cxn ang="0">
                    <a:pos x="436" y="17"/>
                  </a:cxn>
                  <a:cxn ang="0">
                    <a:pos x="414" y="15"/>
                  </a:cxn>
                  <a:cxn ang="0">
                    <a:pos x="388" y="12"/>
                  </a:cxn>
                  <a:cxn ang="0">
                    <a:pos x="360" y="8"/>
                  </a:cxn>
                  <a:cxn ang="0">
                    <a:pos x="334" y="5"/>
                  </a:cxn>
                  <a:cxn ang="0">
                    <a:pos x="312" y="3"/>
                  </a:cxn>
                  <a:cxn ang="0">
                    <a:pos x="296" y="1"/>
                  </a:cxn>
                  <a:cxn ang="0">
                    <a:pos x="290" y="0"/>
                  </a:cxn>
                  <a:cxn ang="0">
                    <a:pos x="290" y="3"/>
                  </a:cxn>
                  <a:cxn ang="0">
                    <a:pos x="289" y="9"/>
                  </a:cxn>
                  <a:cxn ang="0">
                    <a:pos x="287" y="19"/>
                  </a:cxn>
                  <a:cxn ang="0">
                    <a:pos x="283" y="30"/>
                  </a:cxn>
                  <a:cxn ang="0">
                    <a:pos x="276" y="42"/>
                  </a:cxn>
                  <a:cxn ang="0">
                    <a:pos x="266" y="52"/>
                  </a:cxn>
                  <a:cxn ang="0">
                    <a:pos x="251" y="58"/>
                  </a:cxn>
                  <a:cxn ang="0">
                    <a:pos x="232" y="61"/>
                  </a:cxn>
                  <a:cxn ang="0">
                    <a:pos x="212" y="59"/>
                  </a:cxn>
                  <a:cxn ang="0">
                    <a:pos x="199" y="53"/>
                  </a:cxn>
                  <a:cxn ang="0">
                    <a:pos x="189" y="44"/>
                  </a:cxn>
                  <a:cxn ang="0">
                    <a:pos x="183" y="33"/>
                  </a:cxn>
                  <a:cxn ang="0">
                    <a:pos x="179" y="23"/>
                  </a:cxn>
                  <a:cxn ang="0">
                    <a:pos x="176" y="14"/>
                  </a:cxn>
                  <a:cxn ang="0">
                    <a:pos x="176" y="8"/>
                  </a:cxn>
                  <a:cxn ang="0">
                    <a:pos x="176" y="6"/>
                  </a:cxn>
                </a:cxnLst>
                <a:rect l="0" t="0" r="r" b="b"/>
                <a:pathLst>
                  <a:path w="473" h="1414">
                    <a:moveTo>
                      <a:pt x="176" y="6"/>
                    </a:moveTo>
                    <a:lnTo>
                      <a:pt x="27" y="25"/>
                    </a:lnTo>
                    <a:lnTo>
                      <a:pt x="23" y="26"/>
                    </a:lnTo>
                    <a:lnTo>
                      <a:pt x="13" y="32"/>
                    </a:lnTo>
                    <a:lnTo>
                      <a:pt x="4" y="46"/>
                    </a:lnTo>
                    <a:lnTo>
                      <a:pt x="0" y="67"/>
                    </a:lnTo>
                    <a:lnTo>
                      <a:pt x="2" y="101"/>
                    </a:lnTo>
                    <a:lnTo>
                      <a:pt x="5" y="167"/>
                    </a:lnTo>
                    <a:lnTo>
                      <a:pt x="11" y="253"/>
                    </a:lnTo>
                    <a:lnTo>
                      <a:pt x="18" y="350"/>
                    </a:lnTo>
                    <a:lnTo>
                      <a:pt x="25" y="444"/>
                    </a:lnTo>
                    <a:lnTo>
                      <a:pt x="31" y="525"/>
                    </a:lnTo>
                    <a:lnTo>
                      <a:pt x="34" y="583"/>
                    </a:lnTo>
                    <a:lnTo>
                      <a:pt x="36" y="604"/>
                    </a:lnTo>
                    <a:lnTo>
                      <a:pt x="85" y="604"/>
                    </a:lnTo>
                    <a:lnTo>
                      <a:pt x="85" y="738"/>
                    </a:lnTo>
                    <a:lnTo>
                      <a:pt x="180" y="1414"/>
                    </a:lnTo>
                    <a:lnTo>
                      <a:pt x="283" y="1414"/>
                    </a:lnTo>
                    <a:lnTo>
                      <a:pt x="385" y="738"/>
                    </a:lnTo>
                    <a:lnTo>
                      <a:pt x="385" y="604"/>
                    </a:lnTo>
                    <a:lnTo>
                      <a:pt x="431" y="604"/>
                    </a:lnTo>
                    <a:lnTo>
                      <a:pt x="473" y="64"/>
                    </a:lnTo>
                    <a:lnTo>
                      <a:pt x="473" y="58"/>
                    </a:lnTo>
                    <a:lnTo>
                      <a:pt x="471" y="43"/>
                    </a:lnTo>
                    <a:lnTo>
                      <a:pt x="465" y="27"/>
                    </a:lnTo>
                    <a:lnTo>
                      <a:pt x="450" y="19"/>
                    </a:lnTo>
                    <a:lnTo>
                      <a:pt x="436" y="17"/>
                    </a:lnTo>
                    <a:lnTo>
                      <a:pt x="414" y="15"/>
                    </a:lnTo>
                    <a:lnTo>
                      <a:pt x="388" y="12"/>
                    </a:lnTo>
                    <a:lnTo>
                      <a:pt x="360" y="8"/>
                    </a:lnTo>
                    <a:lnTo>
                      <a:pt x="334" y="5"/>
                    </a:lnTo>
                    <a:lnTo>
                      <a:pt x="312" y="3"/>
                    </a:lnTo>
                    <a:lnTo>
                      <a:pt x="296" y="1"/>
                    </a:lnTo>
                    <a:lnTo>
                      <a:pt x="290" y="0"/>
                    </a:lnTo>
                    <a:lnTo>
                      <a:pt x="290" y="3"/>
                    </a:lnTo>
                    <a:lnTo>
                      <a:pt x="289" y="9"/>
                    </a:lnTo>
                    <a:lnTo>
                      <a:pt x="287" y="19"/>
                    </a:lnTo>
                    <a:lnTo>
                      <a:pt x="283" y="30"/>
                    </a:lnTo>
                    <a:lnTo>
                      <a:pt x="276" y="42"/>
                    </a:lnTo>
                    <a:lnTo>
                      <a:pt x="266" y="52"/>
                    </a:lnTo>
                    <a:lnTo>
                      <a:pt x="251" y="58"/>
                    </a:lnTo>
                    <a:lnTo>
                      <a:pt x="232" y="61"/>
                    </a:lnTo>
                    <a:lnTo>
                      <a:pt x="212" y="59"/>
                    </a:lnTo>
                    <a:lnTo>
                      <a:pt x="199" y="53"/>
                    </a:lnTo>
                    <a:lnTo>
                      <a:pt x="189" y="44"/>
                    </a:lnTo>
                    <a:lnTo>
                      <a:pt x="183" y="33"/>
                    </a:lnTo>
                    <a:lnTo>
                      <a:pt x="179" y="23"/>
                    </a:lnTo>
                    <a:lnTo>
                      <a:pt x="176" y="14"/>
                    </a:lnTo>
                    <a:lnTo>
                      <a:pt x="176" y="8"/>
                    </a:lnTo>
                    <a:lnTo>
                      <a:pt x="176" y="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6269" name="Freeform 429"/>
              <p:cNvSpPr>
                <a:spLocks/>
              </p:cNvSpPr>
              <p:nvPr/>
            </p:nvSpPr>
            <p:spPr bwMode="auto">
              <a:xfrm>
                <a:off x="2818" y="1703"/>
                <a:ext cx="90" cy="127"/>
              </a:xfrm>
              <a:custGeom>
                <a:avLst/>
                <a:gdLst/>
                <a:ahLst/>
                <a:cxnLst>
                  <a:cxn ang="0">
                    <a:pos x="176" y="8"/>
                  </a:cxn>
                  <a:cxn ang="0">
                    <a:pos x="175" y="8"/>
                  </a:cxn>
                  <a:cxn ang="0">
                    <a:pos x="171" y="6"/>
                  </a:cxn>
                  <a:cxn ang="0">
                    <a:pos x="166" y="5"/>
                  </a:cxn>
                  <a:cxn ang="0">
                    <a:pos x="159" y="3"/>
                  </a:cxn>
                  <a:cxn ang="0">
                    <a:pos x="149" y="2"/>
                  </a:cxn>
                  <a:cxn ang="0">
                    <a:pos x="139" y="1"/>
                  </a:cxn>
                  <a:cxn ang="0">
                    <a:pos x="127" y="0"/>
                  </a:cxn>
                  <a:cxn ang="0">
                    <a:pos x="115" y="1"/>
                  </a:cxn>
                  <a:cxn ang="0">
                    <a:pos x="101" y="3"/>
                  </a:cxn>
                  <a:cxn ang="0">
                    <a:pos x="87" y="7"/>
                  </a:cxn>
                  <a:cxn ang="0">
                    <a:pos x="71" y="12"/>
                  </a:cxn>
                  <a:cxn ang="0">
                    <a:pos x="57" y="19"/>
                  </a:cxn>
                  <a:cxn ang="0">
                    <a:pos x="42" y="29"/>
                  </a:cxn>
                  <a:cxn ang="0">
                    <a:pos x="27" y="43"/>
                  </a:cxn>
                  <a:cxn ang="0">
                    <a:pos x="13" y="58"/>
                  </a:cxn>
                  <a:cxn ang="0">
                    <a:pos x="0" y="78"/>
                  </a:cxn>
                  <a:cxn ang="0">
                    <a:pos x="0" y="218"/>
                  </a:cxn>
                  <a:cxn ang="0">
                    <a:pos x="0" y="220"/>
                  </a:cxn>
                  <a:cxn ang="0">
                    <a:pos x="1" y="223"/>
                  </a:cxn>
                  <a:cxn ang="0">
                    <a:pos x="3" y="230"/>
                  </a:cxn>
                  <a:cxn ang="0">
                    <a:pos x="7" y="236"/>
                  </a:cxn>
                  <a:cxn ang="0">
                    <a:pos x="13" y="243"/>
                  </a:cxn>
                  <a:cxn ang="0">
                    <a:pos x="21" y="249"/>
                  </a:cxn>
                  <a:cxn ang="0">
                    <a:pos x="31" y="252"/>
                  </a:cxn>
                  <a:cxn ang="0">
                    <a:pos x="46" y="254"/>
                  </a:cxn>
                  <a:cxn ang="0">
                    <a:pos x="61" y="254"/>
                  </a:cxn>
                  <a:cxn ang="0">
                    <a:pos x="78" y="254"/>
                  </a:cxn>
                  <a:cxn ang="0">
                    <a:pos x="92" y="254"/>
                  </a:cxn>
                  <a:cxn ang="0">
                    <a:pos x="105" y="254"/>
                  </a:cxn>
                  <a:cxn ang="0">
                    <a:pos x="117" y="254"/>
                  </a:cxn>
                  <a:cxn ang="0">
                    <a:pos x="125" y="254"/>
                  </a:cxn>
                  <a:cxn ang="0">
                    <a:pos x="131" y="254"/>
                  </a:cxn>
                  <a:cxn ang="0">
                    <a:pos x="133" y="254"/>
                  </a:cxn>
                  <a:cxn ang="0">
                    <a:pos x="135" y="253"/>
                  </a:cxn>
                  <a:cxn ang="0">
                    <a:pos x="140" y="250"/>
                  </a:cxn>
                  <a:cxn ang="0">
                    <a:pos x="147" y="245"/>
                  </a:cxn>
                  <a:cxn ang="0">
                    <a:pos x="157" y="239"/>
                  </a:cxn>
                  <a:cxn ang="0">
                    <a:pos x="165" y="232"/>
                  </a:cxn>
                  <a:cxn ang="0">
                    <a:pos x="172" y="224"/>
                  </a:cxn>
                  <a:cxn ang="0">
                    <a:pos x="177" y="217"/>
                  </a:cxn>
                  <a:cxn ang="0">
                    <a:pos x="179" y="211"/>
                  </a:cxn>
                  <a:cxn ang="0">
                    <a:pos x="179" y="174"/>
                  </a:cxn>
                  <a:cxn ang="0">
                    <a:pos x="179" y="107"/>
                  </a:cxn>
                  <a:cxn ang="0">
                    <a:pos x="179" y="44"/>
                  </a:cxn>
                  <a:cxn ang="0">
                    <a:pos x="179" y="16"/>
                  </a:cxn>
                  <a:cxn ang="0">
                    <a:pos x="176" y="8"/>
                  </a:cxn>
                </a:cxnLst>
                <a:rect l="0" t="0" r="r" b="b"/>
                <a:pathLst>
                  <a:path w="179" h="254">
                    <a:moveTo>
                      <a:pt x="176" y="8"/>
                    </a:moveTo>
                    <a:lnTo>
                      <a:pt x="175" y="8"/>
                    </a:lnTo>
                    <a:lnTo>
                      <a:pt x="171" y="6"/>
                    </a:lnTo>
                    <a:lnTo>
                      <a:pt x="166" y="5"/>
                    </a:lnTo>
                    <a:lnTo>
                      <a:pt x="159" y="3"/>
                    </a:lnTo>
                    <a:lnTo>
                      <a:pt x="149" y="2"/>
                    </a:lnTo>
                    <a:lnTo>
                      <a:pt x="139" y="1"/>
                    </a:lnTo>
                    <a:lnTo>
                      <a:pt x="127" y="0"/>
                    </a:lnTo>
                    <a:lnTo>
                      <a:pt x="115" y="1"/>
                    </a:lnTo>
                    <a:lnTo>
                      <a:pt x="101" y="3"/>
                    </a:lnTo>
                    <a:lnTo>
                      <a:pt x="87" y="7"/>
                    </a:lnTo>
                    <a:lnTo>
                      <a:pt x="71" y="12"/>
                    </a:lnTo>
                    <a:lnTo>
                      <a:pt x="57" y="19"/>
                    </a:lnTo>
                    <a:lnTo>
                      <a:pt x="42" y="29"/>
                    </a:lnTo>
                    <a:lnTo>
                      <a:pt x="27" y="43"/>
                    </a:lnTo>
                    <a:lnTo>
                      <a:pt x="13" y="58"/>
                    </a:lnTo>
                    <a:lnTo>
                      <a:pt x="0" y="78"/>
                    </a:lnTo>
                    <a:lnTo>
                      <a:pt x="0" y="218"/>
                    </a:lnTo>
                    <a:lnTo>
                      <a:pt x="0" y="220"/>
                    </a:lnTo>
                    <a:lnTo>
                      <a:pt x="1" y="223"/>
                    </a:lnTo>
                    <a:lnTo>
                      <a:pt x="3" y="230"/>
                    </a:lnTo>
                    <a:lnTo>
                      <a:pt x="7" y="236"/>
                    </a:lnTo>
                    <a:lnTo>
                      <a:pt x="13" y="243"/>
                    </a:lnTo>
                    <a:lnTo>
                      <a:pt x="21" y="249"/>
                    </a:lnTo>
                    <a:lnTo>
                      <a:pt x="31" y="252"/>
                    </a:lnTo>
                    <a:lnTo>
                      <a:pt x="46" y="254"/>
                    </a:lnTo>
                    <a:lnTo>
                      <a:pt x="61" y="254"/>
                    </a:lnTo>
                    <a:lnTo>
                      <a:pt x="78" y="254"/>
                    </a:lnTo>
                    <a:lnTo>
                      <a:pt x="92" y="254"/>
                    </a:lnTo>
                    <a:lnTo>
                      <a:pt x="105" y="254"/>
                    </a:lnTo>
                    <a:lnTo>
                      <a:pt x="117" y="254"/>
                    </a:lnTo>
                    <a:lnTo>
                      <a:pt x="125" y="254"/>
                    </a:lnTo>
                    <a:lnTo>
                      <a:pt x="131" y="254"/>
                    </a:lnTo>
                    <a:lnTo>
                      <a:pt x="133" y="254"/>
                    </a:lnTo>
                    <a:lnTo>
                      <a:pt x="135" y="253"/>
                    </a:lnTo>
                    <a:lnTo>
                      <a:pt x="140" y="250"/>
                    </a:lnTo>
                    <a:lnTo>
                      <a:pt x="147" y="245"/>
                    </a:lnTo>
                    <a:lnTo>
                      <a:pt x="157" y="239"/>
                    </a:lnTo>
                    <a:lnTo>
                      <a:pt x="165" y="232"/>
                    </a:lnTo>
                    <a:lnTo>
                      <a:pt x="172" y="224"/>
                    </a:lnTo>
                    <a:lnTo>
                      <a:pt x="177" y="217"/>
                    </a:lnTo>
                    <a:lnTo>
                      <a:pt x="179" y="211"/>
                    </a:lnTo>
                    <a:lnTo>
                      <a:pt x="179" y="174"/>
                    </a:lnTo>
                    <a:lnTo>
                      <a:pt x="179" y="107"/>
                    </a:lnTo>
                    <a:lnTo>
                      <a:pt x="179" y="44"/>
                    </a:lnTo>
                    <a:lnTo>
                      <a:pt x="179" y="16"/>
                    </a:lnTo>
                    <a:lnTo>
                      <a:pt x="176" y="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6270" name="Freeform 430"/>
              <p:cNvSpPr>
                <a:spLocks/>
              </p:cNvSpPr>
              <p:nvPr/>
            </p:nvSpPr>
            <p:spPr bwMode="auto">
              <a:xfrm>
                <a:off x="2815" y="1700"/>
                <a:ext cx="92" cy="43"/>
              </a:xfrm>
              <a:custGeom>
                <a:avLst/>
                <a:gdLst/>
                <a:ahLst/>
                <a:cxnLst>
                  <a:cxn ang="0">
                    <a:pos x="11" y="83"/>
                  </a:cxn>
                  <a:cxn ang="0">
                    <a:pos x="10" y="85"/>
                  </a:cxn>
                  <a:cxn ang="0">
                    <a:pos x="23" y="66"/>
                  </a:cxn>
                  <a:cxn ang="0">
                    <a:pos x="36" y="51"/>
                  </a:cxn>
                  <a:cxn ang="0">
                    <a:pos x="51" y="39"/>
                  </a:cxn>
                  <a:cxn ang="0">
                    <a:pos x="65" y="28"/>
                  </a:cxn>
                  <a:cxn ang="0">
                    <a:pos x="79" y="22"/>
                  </a:cxn>
                  <a:cxn ang="0">
                    <a:pos x="94" y="17"/>
                  </a:cxn>
                  <a:cxn ang="0">
                    <a:pos x="108" y="13"/>
                  </a:cxn>
                  <a:cxn ang="0">
                    <a:pos x="121" y="11"/>
                  </a:cxn>
                  <a:cxn ang="0">
                    <a:pos x="133" y="10"/>
                  </a:cxn>
                  <a:cxn ang="0">
                    <a:pos x="145" y="11"/>
                  </a:cxn>
                  <a:cxn ang="0">
                    <a:pos x="155" y="12"/>
                  </a:cxn>
                  <a:cxn ang="0">
                    <a:pos x="164" y="13"/>
                  </a:cxn>
                  <a:cxn ang="0">
                    <a:pos x="171" y="15"/>
                  </a:cxn>
                  <a:cxn ang="0">
                    <a:pos x="176" y="16"/>
                  </a:cxn>
                  <a:cxn ang="0">
                    <a:pos x="179" y="18"/>
                  </a:cxn>
                  <a:cxn ang="0">
                    <a:pos x="180" y="18"/>
                  </a:cxn>
                  <a:cxn ang="0">
                    <a:pos x="184" y="8"/>
                  </a:cxn>
                  <a:cxn ang="0">
                    <a:pos x="183" y="8"/>
                  </a:cxn>
                  <a:cxn ang="0">
                    <a:pos x="178" y="6"/>
                  </a:cxn>
                  <a:cxn ang="0">
                    <a:pos x="173" y="5"/>
                  </a:cxn>
                  <a:cxn ang="0">
                    <a:pos x="166" y="3"/>
                  </a:cxn>
                  <a:cxn ang="0">
                    <a:pos x="155" y="2"/>
                  </a:cxn>
                  <a:cxn ang="0">
                    <a:pos x="145" y="1"/>
                  </a:cxn>
                  <a:cxn ang="0">
                    <a:pos x="133" y="0"/>
                  </a:cxn>
                  <a:cxn ang="0">
                    <a:pos x="121" y="1"/>
                  </a:cxn>
                  <a:cxn ang="0">
                    <a:pos x="106" y="3"/>
                  </a:cxn>
                  <a:cxn ang="0">
                    <a:pos x="92" y="7"/>
                  </a:cxn>
                  <a:cxn ang="0">
                    <a:pos x="75" y="12"/>
                  </a:cxn>
                  <a:cxn ang="0">
                    <a:pos x="61" y="20"/>
                  </a:cxn>
                  <a:cxn ang="0">
                    <a:pos x="45" y="30"/>
                  </a:cxn>
                  <a:cxn ang="0">
                    <a:pos x="30" y="45"/>
                  </a:cxn>
                  <a:cxn ang="0">
                    <a:pos x="15" y="60"/>
                  </a:cxn>
                  <a:cxn ang="0">
                    <a:pos x="2" y="81"/>
                  </a:cxn>
                  <a:cxn ang="0">
                    <a:pos x="0" y="83"/>
                  </a:cxn>
                  <a:cxn ang="0">
                    <a:pos x="11" y="83"/>
                  </a:cxn>
                </a:cxnLst>
                <a:rect l="0" t="0" r="r" b="b"/>
                <a:pathLst>
                  <a:path w="184" h="85">
                    <a:moveTo>
                      <a:pt x="11" y="83"/>
                    </a:moveTo>
                    <a:lnTo>
                      <a:pt x="10" y="85"/>
                    </a:lnTo>
                    <a:lnTo>
                      <a:pt x="23" y="66"/>
                    </a:lnTo>
                    <a:lnTo>
                      <a:pt x="36" y="51"/>
                    </a:lnTo>
                    <a:lnTo>
                      <a:pt x="51" y="39"/>
                    </a:lnTo>
                    <a:lnTo>
                      <a:pt x="65" y="28"/>
                    </a:lnTo>
                    <a:lnTo>
                      <a:pt x="79" y="22"/>
                    </a:lnTo>
                    <a:lnTo>
                      <a:pt x="94" y="17"/>
                    </a:lnTo>
                    <a:lnTo>
                      <a:pt x="108" y="13"/>
                    </a:lnTo>
                    <a:lnTo>
                      <a:pt x="121" y="11"/>
                    </a:lnTo>
                    <a:lnTo>
                      <a:pt x="133" y="10"/>
                    </a:lnTo>
                    <a:lnTo>
                      <a:pt x="145" y="11"/>
                    </a:lnTo>
                    <a:lnTo>
                      <a:pt x="155" y="12"/>
                    </a:lnTo>
                    <a:lnTo>
                      <a:pt x="164" y="13"/>
                    </a:lnTo>
                    <a:lnTo>
                      <a:pt x="171" y="15"/>
                    </a:lnTo>
                    <a:lnTo>
                      <a:pt x="176" y="16"/>
                    </a:lnTo>
                    <a:lnTo>
                      <a:pt x="179" y="18"/>
                    </a:lnTo>
                    <a:lnTo>
                      <a:pt x="180" y="18"/>
                    </a:lnTo>
                    <a:lnTo>
                      <a:pt x="184" y="8"/>
                    </a:lnTo>
                    <a:lnTo>
                      <a:pt x="183" y="8"/>
                    </a:lnTo>
                    <a:lnTo>
                      <a:pt x="178" y="6"/>
                    </a:lnTo>
                    <a:lnTo>
                      <a:pt x="173" y="5"/>
                    </a:lnTo>
                    <a:lnTo>
                      <a:pt x="166" y="3"/>
                    </a:lnTo>
                    <a:lnTo>
                      <a:pt x="155" y="2"/>
                    </a:lnTo>
                    <a:lnTo>
                      <a:pt x="145" y="1"/>
                    </a:lnTo>
                    <a:lnTo>
                      <a:pt x="133" y="0"/>
                    </a:lnTo>
                    <a:lnTo>
                      <a:pt x="121" y="1"/>
                    </a:lnTo>
                    <a:lnTo>
                      <a:pt x="106" y="3"/>
                    </a:lnTo>
                    <a:lnTo>
                      <a:pt x="92" y="7"/>
                    </a:lnTo>
                    <a:lnTo>
                      <a:pt x="75" y="12"/>
                    </a:lnTo>
                    <a:lnTo>
                      <a:pt x="61" y="20"/>
                    </a:lnTo>
                    <a:lnTo>
                      <a:pt x="45" y="30"/>
                    </a:lnTo>
                    <a:lnTo>
                      <a:pt x="30" y="45"/>
                    </a:lnTo>
                    <a:lnTo>
                      <a:pt x="15" y="60"/>
                    </a:lnTo>
                    <a:lnTo>
                      <a:pt x="2" y="81"/>
                    </a:lnTo>
                    <a:lnTo>
                      <a:pt x="0" y="83"/>
                    </a:lnTo>
                    <a:lnTo>
                      <a:pt x="11" y="8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6271" name="Freeform 431"/>
              <p:cNvSpPr>
                <a:spLocks/>
              </p:cNvSpPr>
              <p:nvPr/>
            </p:nvSpPr>
            <p:spPr bwMode="auto">
              <a:xfrm>
                <a:off x="2815" y="1742"/>
                <a:ext cx="5" cy="70"/>
              </a:xfrm>
              <a:custGeom>
                <a:avLst/>
                <a:gdLst/>
                <a:ahLst/>
                <a:cxnLst>
                  <a:cxn ang="0">
                    <a:pos x="11" y="140"/>
                  </a:cxn>
                  <a:cxn ang="0">
                    <a:pos x="11" y="140"/>
                  </a:cxn>
                  <a:cxn ang="0">
                    <a:pos x="11" y="0"/>
                  </a:cxn>
                  <a:cxn ang="0">
                    <a:pos x="0" y="0"/>
                  </a:cxn>
                  <a:cxn ang="0">
                    <a:pos x="0" y="140"/>
                  </a:cxn>
                  <a:cxn ang="0">
                    <a:pos x="0" y="140"/>
                  </a:cxn>
                  <a:cxn ang="0">
                    <a:pos x="11" y="140"/>
                  </a:cxn>
                </a:cxnLst>
                <a:rect l="0" t="0" r="r" b="b"/>
                <a:pathLst>
                  <a:path w="11" h="140">
                    <a:moveTo>
                      <a:pt x="11" y="140"/>
                    </a:moveTo>
                    <a:lnTo>
                      <a:pt x="11" y="140"/>
                    </a:lnTo>
                    <a:lnTo>
                      <a:pt x="11" y="0"/>
                    </a:lnTo>
                    <a:lnTo>
                      <a:pt x="0" y="0"/>
                    </a:lnTo>
                    <a:lnTo>
                      <a:pt x="0" y="140"/>
                    </a:lnTo>
                    <a:lnTo>
                      <a:pt x="0" y="140"/>
                    </a:lnTo>
                    <a:lnTo>
                      <a:pt x="11" y="14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6272" name="Freeform 432"/>
              <p:cNvSpPr>
                <a:spLocks/>
              </p:cNvSpPr>
              <p:nvPr/>
            </p:nvSpPr>
            <p:spPr bwMode="auto">
              <a:xfrm>
                <a:off x="2815" y="1812"/>
                <a:ext cx="26" cy="21"/>
              </a:xfrm>
              <a:custGeom>
                <a:avLst/>
                <a:gdLst/>
                <a:ahLst/>
                <a:cxnLst>
                  <a:cxn ang="0">
                    <a:pos x="52" y="31"/>
                  </a:cxn>
                  <a:cxn ang="0">
                    <a:pos x="52" y="31"/>
                  </a:cxn>
                  <a:cxn ang="0">
                    <a:pos x="38" y="29"/>
                  </a:cxn>
                  <a:cxn ang="0">
                    <a:pos x="29" y="27"/>
                  </a:cxn>
                  <a:cxn ang="0">
                    <a:pos x="22" y="21"/>
                  </a:cxn>
                  <a:cxn ang="0">
                    <a:pos x="17" y="15"/>
                  </a:cxn>
                  <a:cxn ang="0">
                    <a:pos x="13" y="10"/>
                  </a:cxn>
                  <a:cxn ang="0">
                    <a:pos x="12" y="4"/>
                  </a:cxn>
                  <a:cxn ang="0">
                    <a:pos x="11" y="1"/>
                  </a:cxn>
                  <a:cxn ang="0">
                    <a:pos x="11" y="0"/>
                  </a:cxn>
                  <a:cxn ang="0">
                    <a:pos x="0" y="0"/>
                  </a:cxn>
                  <a:cxn ang="0">
                    <a:pos x="0" y="3"/>
                  </a:cxn>
                  <a:cxn ang="0">
                    <a:pos x="2" y="6"/>
                  </a:cxn>
                  <a:cxn ang="0">
                    <a:pos x="5" y="14"/>
                  </a:cxn>
                  <a:cxn ang="0">
                    <a:pos x="9" y="21"/>
                  </a:cxn>
                  <a:cxn ang="0">
                    <a:pos x="16" y="29"/>
                  </a:cxn>
                  <a:cxn ang="0">
                    <a:pos x="25" y="35"/>
                  </a:cxn>
                  <a:cxn ang="0">
                    <a:pos x="36" y="39"/>
                  </a:cxn>
                  <a:cxn ang="0">
                    <a:pos x="52" y="41"/>
                  </a:cxn>
                  <a:cxn ang="0">
                    <a:pos x="52" y="41"/>
                  </a:cxn>
                  <a:cxn ang="0">
                    <a:pos x="52" y="31"/>
                  </a:cxn>
                </a:cxnLst>
                <a:rect l="0" t="0" r="r" b="b"/>
                <a:pathLst>
                  <a:path w="52" h="41">
                    <a:moveTo>
                      <a:pt x="52" y="31"/>
                    </a:moveTo>
                    <a:lnTo>
                      <a:pt x="52" y="31"/>
                    </a:lnTo>
                    <a:lnTo>
                      <a:pt x="38" y="29"/>
                    </a:lnTo>
                    <a:lnTo>
                      <a:pt x="29" y="27"/>
                    </a:lnTo>
                    <a:lnTo>
                      <a:pt x="22" y="21"/>
                    </a:lnTo>
                    <a:lnTo>
                      <a:pt x="17" y="15"/>
                    </a:lnTo>
                    <a:lnTo>
                      <a:pt x="13" y="10"/>
                    </a:lnTo>
                    <a:lnTo>
                      <a:pt x="12" y="4"/>
                    </a:lnTo>
                    <a:lnTo>
                      <a:pt x="11" y="1"/>
                    </a:lnTo>
                    <a:lnTo>
                      <a:pt x="11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5" y="14"/>
                    </a:lnTo>
                    <a:lnTo>
                      <a:pt x="9" y="21"/>
                    </a:lnTo>
                    <a:lnTo>
                      <a:pt x="16" y="29"/>
                    </a:lnTo>
                    <a:lnTo>
                      <a:pt x="25" y="35"/>
                    </a:lnTo>
                    <a:lnTo>
                      <a:pt x="36" y="39"/>
                    </a:lnTo>
                    <a:lnTo>
                      <a:pt x="52" y="41"/>
                    </a:lnTo>
                    <a:lnTo>
                      <a:pt x="52" y="41"/>
                    </a:lnTo>
                    <a:lnTo>
                      <a:pt x="52" y="3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6273" name="Freeform 433"/>
              <p:cNvSpPr>
                <a:spLocks/>
              </p:cNvSpPr>
              <p:nvPr/>
            </p:nvSpPr>
            <p:spPr bwMode="auto">
              <a:xfrm>
                <a:off x="2841" y="1828"/>
                <a:ext cx="45" cy="5"/>
              </a:xfrm>
              <a:custGeom>
                <a:avLst/>
                <a:gdLst/>
                <a:ahLst/>
                <a:cxnLst>
                  <a:cxn ang="0">
                    <a:pos x="85" y="1"/>
                  </a:cxn>
                  <a:cxn ang="0">
                    <a:pos x="87" y="0"/>
                  </a:cxn>
                  <a:cxn ang="0">
                    <a:pos x="85" y="0"/>
                  </a:cxn>
                  <a:cxn ang="0">
                    <a:pos x="79" y="0"/>
                  </a:cxn>
                  <a:cxn ang="0">
                    <a:pos x="71" y="0"/>
                  </a:cxn>
                  <a:cxn ang="0">
                    <a:pos x="59" y="0"/>
                  </a:cxn>
                  <a:cxn ang="0">
                    <a:pos x="46" y="0"/>
                  </a:cxn>
                  <a:cxn ang="0">
                    <a:pos x="32" y="0"/>
                  </a:cxn>
                  <a:cxn ang="0">
                    <a:pos x="15" y="0"/>
                  </a:cxn>
                  <a:cxn ang="0">
                    <a:pos x="0" y="0"/>
                  </a:cxn>
                  <a:cxn ang="0">
                    <a:pos x="0" y="10"/>
                  </a:cxn>
                  <a:cxn ang="0">
                    <a:pos x="15" y="10"/>
                  </a:cxn>
                  <a:cxn ang="0">
                    <a:pos x="32" y="10"/>
                  </a:cxn>
                  <a:cxn ang="0">
                    <a:pos x="46" y="10"/>
                  </a:cxn>
                  <a:cxn ang="0">
                    <a:pos x="59" y="10"/>
                  </a:cxn>
                  <a:cxn ang="0">
                    <a:pos x="71" y="10"/>
                  </a:cxn>
                  <a:cxn ang="0">
                    <a:pos x="79" y="10"/>
                  </a:cxn>
                  <a:cxn ang="0">
                    <a:pos x="85" y="10"/>
                  </a:cxn>
                  <a:cxn ang="0">
                    <a:pos x="87" y="10"/>
                  </a:cxn>
                  <a:cxn ang="0">
                    <a:pos x="89" y="9"/>
                  </a:cxn>
                  <a:cxn ang="0">
                    <a:pos x="87" y="10"/>
                  </a:cxn>
                  <a:cxn ang="0">
                    <a:pos x="88" y="10"/>
                  </a:cxn>
                  <a:cxn ang="0">
                    <a:pos x="89" y="9"/>
                  </a:cxn>
                  <a:cxn ang="0">
                    <a:pos x="85" y="1"/>
                  </a:cxn>
                </a:cxnLst>
                <a:rect l="0" t="0" r="r" b="b"/>
                <a:pathLst>
                  <a:path w="89" h="10">
                    <a:moveTo>
                      <a:pt x="85" y="1"/>
                    </a:moveTo>
                    <a:lnTo>
                      <a:pt x="87" y="0"/>
                    </a:lnTo>
                    <a:lnTo>
                      <a:pt x="85" y="0"/>
                    </a:lnTo>
                    <a:lnTo>
                      <a:pt x="79" y="0"/>
                    </a:lnTo>
                    <a:lnTo>
                      <a:pt x="71" y="0"/>
                    </a:lnTo>
                    <a:lnTo>
                      <a:pt x="59" y="0"/>
                    </a:lnTo>
                    <a:lnTo>
                      <a:pt x="46" y="0"/>
                    </a:lnTo>
                    <a:lnTo>
                      <a:pt x="32" y="0"/>
                    </a:lnTo>
                    <a:lnTo>
                      <a:pt x="15" y="0"/>
                    </a:lnTo>
                    <a:lnTo>
                      <a:pt x="0" y="0"/>
                    </a:lnTo>
                    <a:lnTo>
                      <a:pt x="0" y="10"/>
                    </a:lnTo>
                    <a:lnTo>
                      <a:pt x="15" y="10"/>
                    </a:lnTo>
                    <a:lnTo>
                      <a:pt x="32" y="10"/>
                    </a:lnTo>
                    <a:lnTo>
                      <a:pt x="46" y="10"/>
                    </a:lnTo>
                    <a:lnTo>
                      <a:pt x="59" y="10"/>
                    </a:lnTo>
                    <a:lnTo>
                      <a:pt x="71" y="10"/>
                    </a:lnTo>
                    <a:lnTo>
                      <a:pt x="79" y="10"/>
                    </a:lnTo>
                    <a:lnTo>
                      <a:pt x="85" y="10"/>
                    </a:lnTo>
                    <a:lnTo>
                      <a:pt x="87" y="10"/>
                    </a:lnTo>
                    <a:lnTo>
                      <a:pt x="89" y="9"/>
                    </a:lnTo>
                    <a:lnTo>
                      <a:pt x="87" y="10"/>
                    </a:lnTo>
                    <a:lnTo>
                      <a:pt x="88" y="10"/>
                    </a:lnTo>
                    <a:lnTo>
                      <a:pt x="89" y="9"/>
                    </a:lnTo>
                    <a:lnTo>
                      <a:pt x="85" y="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6274" name="Freeform 434"/>
              <p:cNvSpPr>
                <a:spLocks/>
              </p:cNvSpPr>
              <p:nvPr/>
            </p:nvSpPr>
            <p:spPr bwMode="auto">
              <a:xfrm>
                <a:off x="2883" y="1809"/>
                <a:ext cx="27" cy="23"/>
              </a:xfrm>
              <a:custGeom>
                <a:avLst/>
                <a:gdLst/>
                <a:ahLst/>
                <a:cxnLst>
                  <a:cxn ang="0">
                    <a:pos x="43" y="0"/>
                  </a:cxn>
                  <a:cxn ang="0">
                    <a:pos x="43" y="0"/>
                  </a:cxn>
                  <a:cxn ang="0">
                    <a:pos x="42" y="4"/>
                  </a:cxn>
                  <a:cxn ang="0">
                    <a:pos x="37" y="10"/>
                  </a:cxn>
                  <a:cxn ang="0">
                    <a:pos x="31" y="17"/>
                  </a:cxn>
                  <a:cxn ang="0">
                    <a:pos x="23" y="24"/>
                  </a:cxn>
                  <a:cxn ang="0">
                    <a:pos x="13" y="30"/>
                  </a:cxn>
                  <a:cxn ang="0">
                    <a:pos x="6" y="35"/>
                  </a:cxn>
                  <a:cxn ang="0">
                    <a:pos x="2" y="38"/>
                  </a:cxn>
                  <a:cxn ang="0">
                    <a:pos x="0" y="39"/>
                  </a:cxn>
                  <a:cxn ang="0">
                    <a:pos x="4" y="47"/>
                  </a:cxn>
                  <a:cxn ang="0">
                    <a:pos x="6" y="46"/>
                  </a:cxn>
                  <a:cxn ang="0">
                    <a:pos x="12" y="43"/>
                  </a:cxn>
                  <a:cxn ang="0">
                    <a:pos x="19" y="38"/>
                  </a:cxn>
                  <a:cxn ang="0">
                    <a:pos x="29" y="32"/>
                  </a:cxn>
                  <a:cxn ang="0">
                    <a:pos x="37" y="25"/>
                  </a:cxn>
                  <a:cxn ang="0">
                    <a:pos x="45" y="17"/>
                  </a:cxn>
                  <a:cxn ang="0">
                    <a:pos x="50" y="8"/>
                  </a:cxn>
                  <a:cxn ang="0">
                    <a:pos x="53" y="0"/>
                  </a:cxn>
                  <a:cxn ang="0">
                    <a:pos x="53" y="0"/>
                  </a:cxn>
                  <a:cxn ang="0">
                    <a:pos x="43" y="0"/>
                  </a:cxn>
                </a:cxnLst>
                <a:rect l="0" t="0" r="r" b="b"/>
                <a:pathLst>
                  <a:path w="53" h="47">
                    <a:moveTo>
                      <a:pt x="43" y="0"/>
                    </a:moveTo>
                    <a:lnTo>
                      <a:pt x="43" y="0"/>
                    </a:lnTo>
                    <a:lnTo>
                      <a:pt x="42" y="4"/>
                    </a:lnTo>
                    <a:lnTo>
                      <a:pt x="37" y="10"/>
                    </a:lnTo>
                    <a:lnTo>
                      <a:pt x="31" y="17"/>
                    </a:lnTo>
                    <a:lnTo>
                      <a:pt x="23" y="24"/>
                    </a:lnTo>
                    <a:lnTo>
                      <a:pt x="13" y="30"/>
                    </a:lnTo>
                    <a:lnTo>
                      <a:pt x="6" y="35"/>
                    </a:lnTo>
                    <a:lnTo>
                      <a:pt x="2" y="38"/>
                    </a:lnTo>
                    <a:lnTo>
                      <a:pt x="0" y="39"/>
                    </a:lnTo>
                    <a:lnTo>
                      <a:pt x="4" y="47"/>
                    </a:lnTo>
                    <a:lnTo>
                      <a:pt x="6" y="46"/>
                    </a:lnTo>
                    <a:lnTo>
                      <a:pt x="12" y="43"/>
                    </a:lnTo>
                    <a:lnTo>
                      <a:pt x="19" y="38"/>
                    </a:lnTo>
                    <a:lnTo>
                      <a:pt x="29" y="32"/>
                    </a:lnTo>
                    <a:lnTo>
                      <a:pt x="37" y="25"/>
                    </a:lnTo>
                    <a:lnTo>
                      <a:pt x="45" y="17"/>
                    </a:lnTo>
                    <a:lnTo>
                      <a:pt x="50" y="8"/>
                    </a:lnTo>
                    <a:lnTo>
                      <a:pt x="53" y="0"/>
                    </a:lnTo>
                    <a:lnTo>
                      <a:pt x="53" y="0"/>
                    </a:lnTo>
                    <a:lnTo>
                      <a:pt x="43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6275" name="Freeform 435"/>
              <p:cNvSpPr>
                <a:spLocks/>
              </p:cNvSpPr>
              <p:nvPr/>
            </p:nvSpPr>
            <p:spPr bwMode="auto">
              <a:xfrm>
                <a:off x="2905" y="1711"/>
                <a:ext cx="5" cy="98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28"/>
                  </a:cxn>
                  <a:cxn ang="0">
                    <a:pos x="0" y="91"/>
                  </a:cxn>
                  <a:cxn ang="0">
                    <a:pos x="0" y="158"/>
                  </a:cxn>
                  <a:cxn ang="0">
                    <a:pos x="0" y="195"/>
                  </a:cxn>
                  <a:cxn ang="0">
                    <a:pos x="10" y="195"/>
                  </a:cxn>
                  <a:cxn ang="0">
                    <a:pos x="10" y="158"/>
                  </a:cxn>
                  <a:cxn ang="0">
                    <a:pos x="10" y="91"/>
                  </a:cxn>
                  <a:cxn ang="0">
                    <a:pos x="10" y="28"/>
                  </a:cxn>
                  <a:cxn ang="0">
                    <a:pos x="10" y="0"/>
                  </a:cxn>
                  <a:cxn ang="0">
                    <a:pos x="0" y="0"/>
                  </a:cxn>
                </a:cxnLst>
                <a:rect l="0" t="0" r="r" b="b"/>
                <a:pathLst>
                  <a:path w="10" h="195">
                    <a:moveTo>
                      <a:pt x="0" y="0"/>
                    </a:moveTo>
                    <a:lnTo>
                      <a:pt x="0" y="28"/>
                    </a:lnTo>
                    <a:lnTo>
                      <a:pt x="0" y="91"/>
                    </a:lnTo>
                    <a:lnTo>
                      <a:pt x="0" y="158"/>
                    </a:lnTo>
                    <a:lnTo>
                      <a:pt x="0" y="195"/>
                    </a:lnTo>
                    <a:lnTo>
                      <a:pt x="10" y="195"/>
                    </a:lnTo>
                    <a:lnTo>
                      <a:pt x="10" y="158"/>
                    </a:lnTo>
                    <a:lnTo>
                      <a:pt x="10" y="91"/>
                    </a:lnTo>
                    <a:lnTo>
                      <a:pt x="10" y="28"/>
                    </a:lnTo>
                    <a:lnTo>
                      <a:pt x="1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6276" name="Freeform 436"/>
              <p:cNvSpPr>
                <a:spLocks/>
              </p:cNvSpPr>
              <p:nvPr/>
            </p:nvSpPr>
            <p:spPr bwMode="auto">
              <a:xfrm>
                <a:off x="2816" y="1670"/>
                <a:ext cx="118" cy="83"/>
              </a:xfrm>
              <a:custGeom>
                <a:avLst/>
                <a:gdLst/>
                <a:ahLst/>
                <a:cxnLst>
                  <a:cxn ang="0">
                    <a:pos x="1" y="166"/>
                  </a:cxn>
                  <a:cxn ang="0">
                    <a:pos x="1" y="159"/>
                  </a:cxn>
                  <a:cxn ang="0">
                    <a:pos x="0" y="141"/>
                  </a:cxn>
                  <a:cxn ang="0">
                    <a:pos x="2" y="114"/>
                  </a:cxn>
                  <a:cxn ang="0">
                    <a:pos x="7" y="83"/>
                  </a:cxn>
                  <a:cxn ang="0">
                    <a:pos x="17" y="52"/>
                  </a:cxn>
                  <a:cxn ang="0">
                    <a:pos x="35" y="26"/>
                  </a:cxn>
                  <a:cxn ang="0">
                    <a:pos x="62" y="7"/>
                  </a:cxn>
                  <a:cxn ang="0">
                    <a:pos x="99" y="0"/>
                  </a:cxn>
                  <a:cxn ang="0">
                    <a:pos x="137" y="0"/>
                  </a:cxn>
                  <a:cxn ang="0">
                    <a:pos x="168" y="0"/>
                  </a:cxn>
                  <a:cxn ang="0">
                    <a:pos x="191" y="1"/>
                  </a:cxn>
                  <a:cxn ang="0">
                    <a:pos x="210" y="1"/>
                  </a:cxn>
                  <a:cxn ang="0">
                    <a:pos x="222" y="2"/>
                  </a:cxn>
                  <a:cxn ang="0">
                    <a:pos x="230" y="3"/>
                  </a:cxn>
                  <a:cxn ang="0">
                    <a:pos x="234" y="3"/>
                  </a:cxn>
                  <a:cxn ang="0">
                    <a:pos x="235" y="3"/>
                  </a:cxn>
                  <a:cxn ang="0">
                    <a:pos x="192" y="88"/>
                  </a:cxn>
                  <a:cxn ang="0">
                    <a:pos x="80" y="91"/>
                  </a:cxn>
                  <a:cxn ang="0">
                    <a:pos x="1" y="166"/>
                  </a:cxn>
                </a:cxnLst>
                <a:rect l="0" t="0" r="r" b="b"/>
                <a:pathLst>
                  <a:path w="235" h="166">
                    <a:moveTo>
                      <a:pt x="1" y="166"/>
                    </a:moveTo>
                    <a:lnTo>
                      <a:pt x="1" y="159"/>
                    </a:lnTo>
                    <a:lnTo>
                      <a:pt x="0" y="141"/>
                    </a:lnTo>
                    <a:lnTo>
                      <a:pt x="2" y="114"/>
                    </a:lnTo>
                    <a:lnTo>
                      <a:pt x="7" y="83"/>
                    </a:lnTo>
                    <a:lnTo>
                      <a:pt x="17" y="52"/>
                    </a:lnTo>
                    <a:lnTo>
                      <a:pt x="35" y="26"/>
                    </a:lnTo>
                    <a:lnTo>
                      <a:pt x="62" y="7"/>
                    </a:lnTo>
                    <a:lnTo>
                      <a:pt x="99" y="0"/>
                    </a:lnTo>
                    <a:lnTo>
                      <a:pt x="137" y="0"/>
                    </a:lnTo>
                    <a:lnTo>
                      <a:pt x="168" y="0"/>
                    </a:lnTo>
                    <a:lnTo>
                      <a:pt x="191" y="1"/>
                    </a:lnTo>
                    <a:lnTo>
                      <a:pt x="210" y="1"/>
                    </a:lnTo>
                    <a:lnTo>
                      <a:pt x="222" y="2"/>
                    </a:lnTo>
                    <a:lnTo>
                      <a:pt x="230" y="3"/>
                    </a:lnTo>
                    <a:lnTo>
                      <a:pt x="234" y="3"/>
                    </a:lnTo>
                    <a:lnTo>
                      <a:pt x="235" y="3"/>
                    </a:lnTo>
                    <a:lnTo>
                      <a:pt x="192" y="88"/>
                    </a:lnTo>
                    <a:lnTo>
                      <a:pt x="80" y="91"/>
                    </a:lnTo>
                    <a:lnTo>
                      <a:pt x="1" y="16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6277" name="Freeform 437"/>
              <p:cNvSpPr>
                <a:spLocks/>
              </p:cNvSpPr>
              <p:nvPr/>
            </p:nvSpPr>
            <p:spPr bwMode="auto">
              <a:xfrm>
                <a:off x="2834" y="1827"/>
                <a:ext cx="57" cy="41"/>
              </a:xfrm>
              <a:custGeom>
                <a:avLst/>
                <a:gdLst/>
                <a:ahLst/>
                <a:cxnLst>
                  <a:cxn ang="0">
                    <a:pos x="114" y="20"/>
                  </a:cxn>
                  <a:cxn ang="0">
                    <a:pos x="114" y="23"/>
                  </a:cxn>
                  <a:cxn ang="0">
                    <a:pos x="113" y="29"/>
                  </a:cxn>
                  <a:cxn ang="0">
                    <a:pos x="111" y="39"/>
                  </a:cxn>
                  <a:cxn ang="0">
                    <a:pos x="107" y="50"/>
                  </a:cxn>
                  <a:cxn ang="0">
                    <a:pos x="100" y="62"/>
                  </a:cxn>
                  <a:cxn ang="0">
                    <a:pos x="90" y="72"/>
                  </a:cxn>
                  <a:cxn ang="0">
                    <a:pos x="75" y="78"/>
                  </a:cxn>
                  <a:cxn ang="0">
                    <a:pos x="56" y="81"/>
                  </a:cxn>
                  <a:cxn ang="0">
                    <a:pos x="36" y="79"/>
                  </a:cxn>
                  <a:cxn ang="0">
                    <a:pos x="23" y="73"/>
                  </a:cxn>
                  <a:cxn ang="0">
                    <a:pos x="13" y="64"/>
                  </a:cxn>
                  <a:cxn ang="0">
                    <a:pos x="7" y="53"/>
                  </a:cxn>
                  <a:cxn ang="0">
                    <a:pos x="3" y="43"/>
                  </a:cxn>
                  <a:cxn ang="0">
                    <a:pos x="0" y="34"/>
                  </a:cxn>
                  <a:cxn ang="0">
                    <a:pos x="0" y="28"/>
                  </a:cxn>
                  <a:cxn ang="0">
                    <a:pos x="0" y="26"/>
                  </a:cxn>
                  <a:cxn ang="0">
                    <a:pos x="8" y="0"/>
                  </a:cxn>
                  <a:cxn ang="0">
                    <a:pos x="103" y="0"/>
                  </a:cxn>
                  <a:cxn ang="0">
                    <a:pos x="114" y="20"/>
                  </a:cxn>
                </a:cxnLst>
                <a:rect l="0" t="0" r="r" b="b"/>
                <a:pathLst>
                  <a:path w="114" h="81">
                    <a:moveTo>
                      <a:pt x="114" y="20"/>
                    </a:moveTo>
                    <a:lnTo>
                      <a:pt x="114" y="23"/>
                    </a:lnTo>
                    <a:lnTo>
                      <a:pt x="113" y="29"/>
                    </a:lnTo>
                    <a:lnTo>
                      <a:pt x="111" y="39"/>
                    </a:lnTo>
                    <a:lnTo>
                      <a:pt x="107" y="50"/>
                    </a:lnTo>
                    <a:lnTo>
                      <a:pt x="100" y="62"/>
                    </a:lnTo>
                    <a:lnTo>
                      <a:pt x="90" y="72"/>
                    </a:lnTo>
                    <a:lnTo>
                      <a:pt x="75" y="78"/>
                    </a:lnTo>
                    <a:lnTo>
                      <a:pt x="56" y="81"/>
                    </a:lnTo>
                    <a:lnTo>
                      <a:pt x="36" y="79"/>
                    </a:lnTo>
                    <a:lnTo>
                      <a:pt x="23" y="73"/>
                    </a:lnTo>
                    <a:lnTo>
                      <a:pt x="13" y="64"/>
                    </a:lnTo>
                    <a:lnTo>
                      <a:pt x="7" y="53"/>
                    </a:lnTo>
                    <a:lnTo>
                      <a:pt x="3" y="43"/>
                    </a:lnTo>
                    <a:lnTo>
                      <a:pt x="0" y="34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8" y="0"/>
                    </a:lnTo>
                    <a:lnTo>
                      <a:pt x="103" y="0"/>
                    </a:lnTo>
                    <a:lnTo>
                      <a:pt x="114" y="2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6278" name="Freeform 438"/>
              <p:cNvSpPr>
                <a:spLocks/>
              </p:cNvSpPr>
              <p:nvPr/>
            </p:nvSpPr>
            <p:spPr bwMode="auto">
              <a:xfrm>
                <a:off x="2862" y="1837"/>
                <a:ext cx="32" cy="33"/>
              </a:xfrm>
              <a:custGeom>
                <a:avLst/>
                <a:gdLst/>
                <a:ahLst/>
                <a:cxnLst>
                  <a:cxn ang="0">
                    <a:pos x="0" y="66"/>
                  </a:cxn>
                  <a:cxn ang="0">
                    <a:pos x="0" y="66"/>
                  </a:cxn>
                  <a:cxn ang="0">
                    <a:pos x="20" y="63"/>
                  </a:cxn>
                  <a:cxn ang="0">
                    <a:pos x="37" y="56"/>
                  </a:cxn>
                  <a:cxn ang="0">
                    <a:pos x="48" y="45"/>
                  </a:cxn>
                  <a:cxn ang="0">
                    <a:pos x="55" y="32"/>
                  </a:cxn>
                  <a:cxn ang="0">
                    <a:pos x="60" y="20"/>
                  </a:cxn>
                  <a:cxn ang="0">
                    <a:pos x="62" y="10"/>
                  </a:cxn>
                  <a:cxn ang="0">
                    <a:pos x="63" y="3"/>
                  </a:cxn>
                  <a:cxn ang="0">
                    <a:pos x="63" y="0"/>
                  </a:cxn>
                  <a:cxn ang="0">
                    <a:pos x="53" y="0"/>
                  </a:cxn>
                  <a:cxn ang="0">
                    <a:pos x="53" y="3"/>
                  </a:cxn>
                  <a:cxn ang="0">
                    <a:pos x="52" y="8"/>
                  </a:cxn>
                  <a:cxn ang="0">
                    <a:pos x="50" y="18"/>
                  </a:cxn>
                  <a:cxn ang="0">
                    <a:pos x="47" y="28"/>
                  </a:cxn>
                  <a:cxn ang="0">
                    <a:pos x="40" y="39"/>
                  </a:cxn>
                  <a:cxn ang="0">
                    <a:pos x="31" y="48"/>
                  </a:cxn>
                  <a:cxn ang="0">
                    <a:pos x="18" y="53"/>
                  </a:cxn>
                  <a:cxn ang="0">
                    <a:pos x="0" y="56"/>
                  </a:cxn>
                  <a:cxn ang="0">
                    <a:pos x="0" y="56"/>
                  </a:cxn>
                  <a:cxn ang="0">
                    <a:pos x="0" y="66"/>
                  </a:cxn>
                </a:cxnLst>
                <a:rect l="0" t="0" r="r" b="b"/>
                <a:pathLst>
                  <a:path w="63" h="66">
                    <a:moveTo>
                      <a:pt x="0" y="66"/>
                    </a:moveTo>
                    <a:lnTo>
                      <a:pt x="0" y="66"/>
                    </a:lnTo>
                    <a:lnTo>
                      <a:pt x="20" y="63"/>
                    </a:lnTo>
                    <a:lnTo>
                      <a:pt x="37" y="56"/>
                    </a:lnTo>
                    <a:lnTo>
                      <a:pt x="48" y="45"/>
                    </a:lnTo>
                    <a:lnTo>
                      <a:pt x="55" y="32"/>
                    </a:lnTo>
                    <a:lnTo>
                      <a:pt x="60" y="20"/>
                    </a:lnTo>
                    <a:lnTo>
                      <a:pt x="62" y="10"/>
                    </a:lnTo>
                    <a:lnTo>
                      <a:pt x="63" y="3"/>
                    </a:lnTo>
                    <a:lnTo>
                      <a:pt x="63" y="0"/>
                    </a:lnTo>
                    <a:lnTo>
                      <a:pt x="53" y="0"/>
                    </a:lnTo>
                    <a:lnTo>
                      <a:pt x="53" y="3"/>
                    </a:lnTo>
                    <a:lnTo>
                      <a:pt x="52" y="8"/>
                    </a:lnTo>
                    <a:lnTo>
                      <a:pt x="50" y="18"/>
                    </a:lnTo>
                    <a:lnTo>
                      <a:pt x="47" y="28"/>
                    </a:lnTo>
                    <a:lnTo>
                      <a:pt x="40" y="39"/>
                    </a:lnTo>
                    <a:lnTo>
                      <a:pt x="31" y="48"/>
                    </a:lnTo>
                    <a:lnTo>
                      <a:pt x="18" y="53"/>
                    </a:lnTo>
                    <a:lnTo>
                      <a:pt x="0" y="56"/>
                    </a:lnTo>
                    <a:lnTo>
                      <a:pt x="0" y="56"/>
                    </a:lnTo>
                    <a:lnTo>
                      <a:pt x="0" y="6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6279" name="Freeform 439"/>
              <p:cNvSpPr>
                <a:spLocks/>
              </p:cNvSpPr>
              <p:nvPr/>
            </p:nvSpPr>
            <p:spPr bwMode="auto">
              <a:xfrm>
                <a:off x="2832" y="1839"/>
                <a:ext cx="30" cy="3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1"/>
                  </a:cxn>
                  <a:cxn ang="0">
                    <a:pos x="0" y="3"/>
                  </a:cxn>
                  <a:cxn ang="0">
                    <a:pos x="0" y="9"/>
                  </a:cxn>
                  <a:cxn ang="0">
                    <a:pos x="2" y="19"/>
                  </a:cxn>
                  <a:cxn ang="0">
                    <a:pos x="8" y="31"/>
                  </a:cxn>
                  <a:cxn ang="0">
                    <a:pos x="14" y="42"/>
                  </a:cxn>
                  <a:cxn ang="0">
                    <a:pos x="26" y="52"/>
                  </a:cxn>
                  <a:cxn ang="0">
                    <a:pos x="40" y="59"/>
                  </a:cxn>
                  <a:cxn ang="0">
                    <a:pos x="61" y="61"/>
                  </a:cxn>
                  <a:cxn ang="0">
                    <a:pos x="61" y="51"/>
                  </a:cxn>
                  <a:cxn ang="0">
                    <a:pos x="42" y="49"/>
                  </a:cxn>
                  <a:cxn ang="0">
                    <a:pos x="30" y="44"/>
                  </a:cxn>
                  <a:cxn ang="0">
                    <a:pos x="22" y="36"/>
                  </a:cxn>
                  <a:cxn ang="0">
                    <a:pos x="16" y="26"/>
                  </a:cxn>
                  <a:cxn ang="0">
                    <a:pos x="13" y="17"/>
                  </a:cxn>
                  <a:cxn ang="0">
                    <a:pos x="11" y="9"/>
                  </a:cxn>
                  <a:cxn ang="0">
                    <a:pos x="11" y="3"/>
                  </a:cxn>
                  <a:cxn ang="0">
                    <a:pos x="11" y="1"/>
                  </a:cxn>
                  <a:cxn ang="0">
                    <a:pos x="11" y="2"/>
                  </a:cxn>
                  <a:cxn ang="0">
                    <a:pos x="0" y="0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0"/>
                  </a:cxn>
                </a:cxnLst>
                <a:rect l="0" t="0" r="r" b="b"/>
                <a:pathLst>
                  <a:path w="61" h="61">
                    <a:moveTo>
                      <a:pt x="0" y="0"/>
                    </a:moveTo>
                    <a:lnTo>
                      <a:pt x="0" y="1"/>
                    </a:lnTo>
                    <a:lnTo>
                      <a:pt x="0" y="3"/>
                    </a:lnTo>
                    <a:lnTo>
                      <a:pt x="0" y="9"/>
                    </a:lnTo>
                    <a:lnTo>
                      <a:pt x="2" y="19"/>
                    </a:lnTo>
                    <a:lnTo>
                      <a:pt x="8" y="31"/>
                    </a:lnTo>
                    <a:lnTo>
                      <a:pt x="14" y="42"/>
                    </a:lnTo>
                    <a:lnTo>
                      <a:pt x="26" y="52"/>
                    </a:lnTo>
                    <a:lnTo>
                      <a:pt x="40" y="59"/>
                    </a:lnTo>
                    <a:lnTo>
                      <a:pt x="61" y="61"/>
                    </a:lnTo>
                    <a:lnTo>
                      <a:pt x="61" y="51"/>
                    </a:lnTo>
                    <a:lnTo>
                      <a:pt x="42" y="49"/>
                    </a:lnTo>
                    <a:lnTo>
                      <a:pt x="30" y="44"/>
                    </a:lnTo>
                    <a:lnTo>
                      <a:pt x="22" y="36"/>
                    </a:lnTo>
                    <a:lnTo>
                      <a:pt x="16" y="26"/>
                    </a:lnTo>
                    <a:lnTo>
                      <a:pt x="13" y="17"/>
                    </a:lnTo>
                    <a:lnTo>
                      <a:pt x="11" y="9"/>
                    </a:lnTo>
                    <a:lnTo>
                      <a:pt x="11" y="3"/>
                    </a:lnTo>
                    <a:lnTo>
                      <a:pt x="11" y="1"/>
                    </a:lnTo>
                    <a:lnTo>
                      <a:pt x="11" y="2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6280" name="Freeform 440"/>
              <p:cNvSpPr>
                <a:spLocks/>
              </p:cNvSpPr>
              <p:nvPr/>
            </p:nvSpPr>
            <p:spPr bwMode="auto">
              <a:xfrm>
                <a:off x="2832" y="1824"/>
                <a:ext cx="8" cy="16"/>
              </a:xfrm>
              <a:custGeom>
                <a:avLst/>
                <a:gdLst/>
                <a:ahLst/>
                <a:cxnLst>
                  <a:cxn ang="0">
                    <a:pos x="13" y="0"/>
                  </a:cxn>
                  <a:cxn ang="0">
                    <a:pos x="8" y="4"/>
                  </a:cxn>
                  <a:cxn ang="0">
                    <a:pos x="0" y="30"/>
                  </a:cxn>
                  <a:cxn ang="0">
                    <a:pos x="11" y="32"/>
                  </a:cxn>
                  <a:cxn ang="0">
                    <a:pos x="18" y="6"/>
                  </a:cxn>
                  <a:cxn ang="0">
                    <a:pos x="13" y="10"/>
                  </a:cxn>
                  <a:cxn ang="0">
                    <a:pos x="13" y="0"/>
                  </a:cxn>
                  <a:cxn ang="0">
                    <a:pos x="9" y="0"/>
                  </a:cxn>
                  <a:cxn ang="0">
                    <a:pos x="8" y="4"/>
                  </a:cxn>
                  <a:cxn ang="0">
                    <a:pos x="13" y="0"/>
                  </a:cxn>
                </a:cxnLst>
                <a:rect l="0" t="0" r="r" b="b"/>
                <a:pathLst>
                  <a:path w="18" h="32">
                    <a:moveTo>
                      <a:pt x="13" y="0"/>
                    </a:moveTo>
                    <a:lnTo>
                      <a:pt x="8" y="4"/>
                    </a:lnTo>
                    <a:lnTo>
                      <a:pt x="0" y="30"/>
                    </a:lnTo>
                    <a:lnTo>
                      <a:pt x="11" y="32"/>
                    </a:lnTo>
                    <a:lnTo>
                      <a:pt x="18" y="6"/>
                    </a:lnTo>
                    <a:lnTo>
                      <a:pt x="13" y="10"/>
                    </a:lnTo>
                    <a:lnTo>
                      <a:pt x="13" y="0"/>
                    </a:lnTo>
                    <a:lnTo>
                      <a:pt x="9" y="0"/>
                    </a:lnTo>
                    <a:lnTo>
                      <a:pt x="8" y="4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6281" name="Freeform 441"/>
              <p:cNvSpPr>
                <a:spLocks/>
              </p:cNvSpPr>
              <p:nvPr/>
            </p:nvSpPr>
            <p:spPr bwMode="auto">
              <a:xfrm>
                <a:off x="2838" y="1824"/>
                <a:ext cx="50" cy="6"/>
              </a:xfrm>
              <a:custGeom>
                <a:avLst/>
                <a:gdLst/>
                <a:ahLst/>
                <a:cxnLst>
                  <a:cxn ang="0">
                    <a:pos x="99" y="3"/>
                  </a:cxn>
                  <a:cxn ang="0">
                    <a:pos x="95" y="0"/>
                  </a:cxn>
                  <a:cxn ang="0">
                    <a:pos x="0" y="0"/>
                  </a:cxn>
                  <a:cxn ang="0">
                    <a:pos x="0" y="10"/>
                  </a:cxn>
                  <a:cxn ang="0">
                    <a:pos x="95" y="10"/>
                  </a:cxn>
                  <a:cxn ang="0">
                    <a:pos x="91" y="7"/>
                  </a:cxn>
                  <a:cxn ang="0">
                    <a:pos x="99" y="3"/>
                  </a:cxn>
                  <a:cxn ang="0">
                    <a:pos x="98" y="0"/>
                  </a:cxn>
                  <a:cxn ang="0">
                    <a:pos x="95" y="0"/>
                  </a:cxn>
                  <a:cxn ang="0">
                    <a:pos x="99" y="3"/>
                  </a:cxn>
                </a:cxnLst>
                <a:rect l="0" t="0" r="r" b="b"/>
                <a:pathLst>
                  <a:path w="99" h="10">
                    <a:moveTo>
                      <a:pt x="99" y="3"/>
                    </a:moveTo>
                    <a:lnTo>
                      <a:pt x="95" y="0"/>
                    </a:lnTo>
                    <a:lnTo>
                      <a:pt x="0" y="0"/>
                    </a:lnTo>
                    <a:lnTo>
                      <a:pt x="0" y="10"/>
                    </a:lnTo>
                    <a:lnTo>
                      <a:pt x="95" y="10"/>
                    </a:lnTo>
                    <a:lnTo>
                      <a:pt x="91" y="7"/>
                    </a:lnTo>
                    <a:lnTo>
                      <a:pt x="99" y="3"/>
                    </a:lnTo>
                    <a:lnTo>
                      <a:pt x="98" y="0"/>
                    </a:lnTo>
                    <a:lnTo>
                      <a:pt x="95" y="0"/>
                    </a:lnTo>
                    <a:lnTo>
                      <a:pt x="99" y="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6282" name="Freeform 442"/>
              <p:cNvSpPr>
                <a:spLocks/>
              </p:cNvSpPr>
              <p:nvPr/>
            </p:nvSpPr>
            <p:spPr bwMode="auto">
              <a:xfrm>
                <a:off x="2883" y="1826"/>
                <a:ext cx="11" cy="12"/>
              </a:xfrm>
              <a:custGeom>
                <a:avLst/>
                <a:gdLst/>
                <a:ahLst/>
                <a:cxnLst>
                  <a:cxn ang="0">
                    <a:pos x="20" y="22"/>
                  </a:cxn>
                  <a:cxn ang="0">
                    <a:pos x="19" y="20"/>
                  </a:cxn>
                  <a:cxn ang="0">
                    <a:pos x="8" y="0"/>
                  </a:cxn>
                  <a:cxn ang="0">
                    <a:pos x="0" y="4"/>
                  </a:cxn>
                  <a:cxn ang="0">
                    <a:pos x="11" y="24"/>
                  </a:cxn>
                  <a:cxn ang="0">
                    <a:pos x="10" y="22"/>
                  </a:cxn>
                  <a:cxn ang="0">
                    <a:pos x="20" y="22"/>
                  </a:cxn>
                  <a:cxn ang="0">
                    <a:pos x="20" y="21"/>
                  </a:cxn>
                  <a:cxn ang="0">
                    <a:pos x="19" y="20"/>
                  </a:cxn>
                  <a:cxn ang="0">
                    <a:pos x="20" y="22"/>
                  </a:cxn>
                </a:cxnLst>
                <a:rect l="0" t="0" r="r" b="b"/>
                <a:pathLst>
                  <a:path w="20" h="24">
                    <a:moveTo>
                      <a:pt x="20" y="22"/>
                    </a:moveTo>
                    <a:lnTo>
                      <a:pt x="19" y="20"/>
                    </a:lnTo>
                    <a:lnTo>
                      <a:pt x="8" y="0"/>
                    </a:lnTo>
                    <a:lnTo>
                      <a:pt x="0" y="4"/>
                    </a:lnTo>
                    <a:lnTo>
                      <a:pt x="11" y="24"/>
                    </a:lnTo>
                    <a:lnTo>
                      <a:pt x="10" y="22"/>
                    </a:lnTo>
                    <a:lnTo>
                      <a:pt x="20" y="22"/>
                    </a:lnTo>
                    <a:lnTo>
                      <a:pt x="20" y="21"/>
                    </a:lnTo>
                    <a:lnTo>
                      <a:pt x="19" y="20"/>
                    </a:lnTo>
                    <a:lnTo>
                      <a:pt x="20" y="2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6283" name="Freeform 443"/>
              <p:cNvSpPr>
                <a:spLocks/>
              </p:cNvSpPr>
              <p:nvPr/>
            </p:nvSpPr>
            <p:spPr bwMode="auto">
              <a:xfrm>
                <a:off x="2854" y="1803"/>
                <a:ext cx="32" cy="1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64" y="0"/>
                  </a:cxn>
                  <a:cxn ang="0">
                    <a:pos x="63" y="1"/>
                  </a:cxn>
                  <a:cxn ang="0">
                    <a:pos x="62" y="3"/>
                  </a:cxn>
                  <a:cxn ang="0">
                    <a:pos x="59" y="7"/>
                  </a:cxn>
                  <a:cxn ang="0">
                    <a:pos x="56" y="10"/>
                  </a:cxn>
                  <a:cxn ang="0">
                    <a:pos x="51" y="14"/>
                  </a:cxn>
                  <a:cxn ang="0">
                    <a:pos x="46" y="18"/>
                  </a:cxn>
                  <a:cxn ang="0">
                    <a:pos x="39" y="20"/>
                  </a:cxn>
                  <a:cxn ang="0">
                    <a:pos x="33" y="21"/>
                  </a:cxn>
                  <a:cxn ang="0">
                    <a:pos x="25" y="20"/>
                  </a:cxn>
                  <a:cxn ang="0">
                    <a:pos x="18" y="18"/>
                  </a:cxn>
                  <a:cxn ang="0">
                    <a:pos x="12" y="14"/>
                  </a:cxn>
                  <a:cxn ang="0">
                    <a:pos x="8" y="10"/>
                  </a:cxn>
                  <a:cxn ang="0">
                    <a:pos x="5" y="7"/>
                  </a:cxn>
                  <a:cxn ang="0">
                    <a:pos x="2" y="3"/>
                  </a:cxn>
                  <a:cxn ang="0">
                    <a:pos x="0" y="1"/>
                  </a:cxn>
                  <a:cxn ang="0">
                    <a:pos x="0" y="0"/>
                  </a:cxn>
                </a:cxnLst>
                <a:rect l="0" t="0" r="r" b="b"/>
                <a:pathLst>
                  <a:path w="64" h="21">
                    <a:moveTo>
                      <a:pt x="0" y="0"/>
                    </a:moveTo>
                    <a:lnTo>
                      <a:pt x="64" y="0"/>
                    </a:lnTo>
                    <a:lnTo>
                      <a:pt x="63" y="1"/>
                    </a:lnTo>
                    <a:lnTo>
                      <a:pt x="62" y="3"/>
                    </a:lnTo>
                    <a:lnTo>
                      <a:pt x="59" y="7"/>
                    </a:lnTo>
                    <a:lnTo>
                      <a:pt x="56" y="10"/>
                    </a:lnTo>
                    <a:lnTo>
                      <a:pt x="51" y="14"/>
                    </a:lnTo>
                    <a:lnTo>
                      <a:pt x="46" y="18"/>
                    </a:lnTo>
                    <a:lnTo>
                      <a:pt x="39" y="20"/>
                    </a:lnTo>
                    <a:lnTo>
                      <a:pt x="33" y="21"/>
                    </a:lnTo>
                    <a:lnTo>
                      <a:pt x="25" y="20"/>
                    </a:lnTo>
                    <a:lnTo>
                      <a:pt x="18" y="18"/>
                    </a:lnTo>
                    <a:lnTo>
                      <a:pt x="12" y="14"/>
                    </a:lnTo>
                    <a:lnTo>
                      <a:pt x="8" y="10"/>
                    </a:lnTo>
                    <a:lnTo>
                      <a:pt x="5" y="7"/>
                    </a:lnTo>
                    <a:lnTo>
                      <a:pt x="2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6284" name="Freeform 444"/>
              <p:cNvSpPr>
                <a:spLocks/>
              </p:cNvSpPr>
              <p:nvPr/>
            </p:nvSpPr>
            <p:spPr bwMode="auto">
              <a:xfrm>
                <a:off x="2910" y="1891"/>
                <a:ext cx="39" cy="40"/>
              </a:xfrm>
              <a:custGeom>
                <a:avLst/>
                <a:gdLst/>
                <a:ahLst/>
                <a:cxnLst>
                  <a:cxn ang="0">
                    <a:pos x="40" y="79"/>
                  </a:cxn>
                  <a:cxn ang="0">
                    <a:pos x="48" y="78"/>
                  </a:cxn>
                  <a:cxn ang="0">
                    <a:pos x="56" y="76"/>
                  </a:cxn>
                  <a:cxn ang="0">
                    <a:pos x="62" y="73"/>
                  </a:cxn>
                  <a:cxn ang="0">
                    <a:pos x="68" y="68"/>
                  </a:cxn>
                  <a:cxn ang="0">
                    <a:pos x="73" y="62"/>
                  </a:cxn>
                  <a:cxn ang="0">
                    <a:pos x="76" y="56"/>
                  </a:cxn>
                  <a:cxn ang="0">
                    <a:pos x="78" y="49"/>
                  </a:cxn>
                  <a:cxn ang="0">
                    <a:pos x="79" y="40"/>
                  </a:cxn>
                  <a:cxn ang="0">
                    <a:pos x="78" y="32"/>
                  </a:cxn>
                  <a:cxn ang="0">
                    <a:pos x="76" y="25"/>
                  </a:cxn>
                  <a:cxn ang="0">
                    <a:pos x="73" y="18"/>
                  </a:cxn>
                  <a:cxn ang="0">
                    <a:pos x="68" y="12"/>
                  </a:cxn>
                  <a:cxn ang="0">
                    <a:pos x="62" y="8"/>
                  </a:cxn>
                  <a:cxn ang="0">
                    <a:pos x="56" y="3"/>
                  </a:cxn>
                  <a:cxn ang="0">
                    <a:pos x="48" y="1"/>
                  </a:cxn>
                  <a:cxn ang="0">
                    <a:pos x="40" y="0"/>
                  </a:cxn>
                  <a:cxn ang="0">
                    <a:pos x="32" y="1"/>
                  </a:cxn>
                  <a:cxn ang="0">
                    <a:pos x="25" y="3"/>
                  </a:cxn>
                  <a:cxn ang="0">
                    <a:pos x="18" y="8"/>
                  </a:cxn>
                  <a:cxn ang="0">
                    <a:pos x="12" y="12"/>
                  </a:cxn>
                  <a:cxn ang="0">
                    <a:pos x="7" y="18"/>
                  </a:cxn>
                  <a:cxn ang="0">
                    <a:pos x="3" y="25"/>
                  </a:cxn>
                  <a:cxn ang="0">
                    <a:pos x="1" y="32"/>
                  </a:cxn>
                  <a:cxn ang="0">
                    <a:pos x="0" y="40"/>
                  </a:cxn>
                  <a:cxn ang="0">
                    <a:pos x="1" y="49"/>
                  </a:cxn>
                  <a:cxn ang="0">
                    <a:pos x="3" y="56"/>
                  </a:cxn>
                  <a:cxn ang="0">
                    <a:pos x="7" y="62"/>
                  </a:cxn>
                  <a:cxn ang="0">
                    <a:pos x="12" y="68"/>
                  </a:cxn>
                  <a:cxn ang="0">
                    <a:pos x="18" y="73"/>
                  </a:cxn>
                  <a:cxn ang="0">
                    <a:pos x="25" y="76"/>
                  </a:cxn>
                  <a:cxn ang="0">
                    <a:pos x="32" y="78"/>
                  </a:cxn>
                  <a:cxn ang="0">
                    <a:pos x="40" y="79"/>
                  </a:cxn>
                </a:cxnLst>
                <a:rect l="0" t="0" r="r" b="b"/>
                <a:pathLst>
                  <a:path w="79" h="79">
                    <a:moveTo>
                      <a:pt x="40" y="79"/>
                    </a:moveTo>
                    <a:lnTo>
                      <a:pt x="48" y="78"/>
                    </a:lnTo>
                    <a:lnTo>
                      <a:pt x="56" y="76"/>
                    </a:lnTo>
                    <a:lnTo>
                      <a:pt x="62" y="73"/>
                    </a:lnTo>
                    <a:lnTo>
                      <a:pt x="68" y="68"/>
                    </a:lnTo>
                    <a:lnTo>
                      <a:pt x="73" y="62"/>
                    </a:lnTo>
                    <a:lnTo>
                      <a:pt x="76" y="56"/>
                    </a:lnTo>
                    <a:lnTo>
                      <a:pt x="78" y="49"/>
                    </a:lnTo>
                    <a:lnTo>
                      <a:pt x="79" y="40"/>
                    </a:lnTo>
                    <a:lnTo>
                      <a:pt x="78" y="32"/>
                    </a:lnTo>
                    <a:lnTo>
                      <a:pt x="76" y="25"/>
                    </a:lnTo>
                    <a:lnTo>
                      <a:pt x="73" y="18"/>
                    </a:lnTo>
                    <a:lnTo>
                      <a:pt x="68" y="12"/>
                    </a:lnTo>
                    <a:lnTo>
                      <a:pt x="62" y="8"/>
                    </a:lnTo>
                    <a:lnTo>
                      <a:pt x="56" y="3"/>
                    </a:lnTo>
                    <a:lnTo>
                      <a:pt x="48" y="1"/>
                    </a:lnTo>
                    <a:lnTo>
                      <a:pt x="40" y="0"/>
                    </a:lnTo>
                    <a:lnTo>
                      <a:pt x="32" y="1"/>
                    </a:lnTo>
                    <a:lnTo>
                      <a:pt x="25" y="3"/>
                    </a:lnTo>
                    <a:lnTo>
                      <a:pt x="18" y="8"/>
                    </a:lnTo>
                    <a:lnTo>
                      <a:pt x="12" y="12"/>
                    </a:lnTo>
                    <a:lnTo>
                      <a:pt x="7" y="18"/>
                    </a:lnTo>
                    <a:lnTo>
                      <a:pt x="3" y="25"/>
                    </a:lnTo>
                    <a:lnTo>
                      <a:pt x="1" y="32"/>
                    </a:lnTo>
                    <a:lnTo>
                      <a:pt x="0" y="40"/>
                    </a:lnTo>
                    <a:lnTo>
                      <a:pt x="1" y="49"/>
                    </a:lnTo>
                    <a:lnTo>
                      <a:pt x="3" y="56"/>
                    </a:lnTo>
                    <a:lnTo>
                      <a:pt x="7" y="62"/>
                    </a:lnTo>
                    <a:lnTo>
                      <a:pt x="12" y="68"/>
                    </a:lnTo>
                    <a:lnTo>
                      <a:pt x="18" y="73"/>
                    </a:lnTo>
                    <a:lnTo>
                      <a:pt x="25" y="76"/>
                    </a:lnTo>
                    <a:lnTo>
                      <a:pt x="32" y="78"/>
                    </a:lnTo>
                    <a:lnTo>
                      <a:pt x="40" y="79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6285" name="Freeform 445"/>
              <p:cNvSpPr>
                <a:spLocks/>
              </p:cNvSpPr>
              <p:nvPr/>
            </p:nvSpPr>
            <p:spPr bwMode="auto">
              <a:xfrm>
                <a:off x="2830" y="1854"/>
                <a:ext cx="67" cy="189"/>
              </a:xfrm>
              <a:custGeom>
                <a:avLst/>
                <a:gdLst/>
                <a:ahLst/>
                <a:cxnLst>
                  <a:cxn ang="0">
                    <a:pos x="70" y="378"/>
                  </a:cxn>
                  <a:cxn ang="0">
                    <a:pos x="74" y="343"/>
                  </a:cxn>
                  <a:cxn ang="0">
                    <a:pos x="81" y="293"/>
                  </a:cxn>
                  <a:cxn ang="0">
                    <a:pos x="92" y="231"/>
                  </a:cxn>
                  <a:cxn ang="0">
                    <a:pos x="104" y="167"/>
                  </a:cxn>
                  <a:cxn ang="0">
                    <a:pos x="115" y="104"/>
                  </a:cxn>
                  <a:cxn ang="0">
                    <a:pos x="125" y="52"/>
                  </a:cxn>
                  <a:cxn ang="0">
                    <a:pos x="132" y="16"/>
                  </a:cxn>
                  <a:cxn ang="0">
                    <a:pos x="135" y="3"/>
                  </a:cxn>
                  <a:cxn ang="0">
                    <a:pos x="134" y="5"/>
                  </a:cxn>
                  <a:cxn ang="0">
                    <a:pos x="133" y="10"/>
                  </a:cxn>
                  <a:cxn ang="0">
                    <a:pos x="128" y="17"/>
                  </a:cxn>
                  <a:cxn ang="0">
                    <a:pos x="122" y="24"/>
                  </a:cxn>
                  <a:cxn ang="0">
                    <a:pos x="113" y="32"/>
                  </a:cxn>
                  <a:cxn ang="0">
                    <a:pos x="102" y="39"/>
                  </a:cxn>
                  <a:cxn ang="0">
                    <a:pos x="86" y="45"/>
                  </a:cxn>
                  <a:cxn ang="0">
                    <a:pos x="67" y="47"/>
                  </a:cxn>
                  <a:cxn ang="0">
                    <a:pos x="47" y="45"/>
                  </a:cxn>
                  <a:cxn ang="0">
                    <a:pos x="32" y="39"/>
                  </a:cxn>
                  <a:cxn ang="0">
                    <a:pos x="20" y="32"/>
                  </a:cxn>
                  <a:cxn ang="0">
                    <a:pos x="12" y="23"/>
                  </a:cxn>
                  <a:cxn ang="0">
                    <a:pos x="6" y="15"/>
                  </a:cxn>
                  <a:cxn ang="0">
                    <a:pos x="2" y="8"/>
                  </a:cxn>
                  <a:cxn ang="0">
                    <a:pos x="0" y="3"/>
                  </a:cxn>
                  <a:cxn ang="0">
                    <a:pos x="0" y="0"/>
                  </a:cxn>
                  <a:cxn ang="0">
                    <a:pos x="70" y="378"/>
                  </a:cxn>
                </a:cxnLst>
                <a:rect l="0" t="0" r="r" b="b"/>
                <a:pathLst>
                  <a:path w="135" h="378">
                    <a:moveTo>
                      <a:pt x="70" y="378"/>
                    </a:moveTo>
                    <a:lnTo>
                      <a:pt x="74" y="343"/>
                    </a:lnTo>
                    <a:lnTo>
                      <a:pt x="81" y="293"/>
                    </a:lnTo>
                    <a:lnTo>
                      <a:pt x="92" y="231"/>
                    </a:lnTo>
                    <a:lnTo>
                      <a:pt x="104" y="167"/>
                    </a:lnTo>
                    <a:lnTo>
                      <a:pt x="115" y="104"/>
                    </a:lnTo>
                    <a:lnTo>
                      <a:pt x="125" y="52"/>
                    </a:lnTo>
                    <a:lnTo>
                      <a:pt x="132" y="16"/>
                    </a:lnTo>
                    <a:lnTo>
                      <a:pt x="135" y="3"/>
                    </a:lnTo>
                    <a:lnTo>
                      <a:pt x="134" y="5"/>
                    </a:lnTo>
                    <a:lnTo>
                      <a:pt x="133" y="10"/>
                    </a:lnTo>
                    <a:lnTo>
                      <a:pt x="128" y="17"/>
                    </a:lnTo>
                    <a:lnTo>
                      <a:pt x="122" y="24"/>
                    </a:lnTo>
                    <a:lnTo>
                      <a:pt x="113" y="32"/>
                    </a:lnTo>
                    <a:lnTo>
                      <a:pt x="102" y="39"/>
                    </a:lnTo>
                    <a:lnTo>
                      <a:pt x="86" y="45"/>
                    </a:lnTo>
                    <a:lnTo>
                      <a:pt x="67" y="47"/>
                    </a:lnTo>
                    <a:lnTo>
                      <a:pt x="47" y="45"/>
                    </a:lnTo>
                    <a:lnTo>
                      <a:pt x="32" y="39"/>
                    </a:lnTo>
                    <a:lnTo>
                      <a:pt x="20" y="32"/>
                    </a:lnTo>
                    <a:lnTo>
                      <a:pt x="12" y="23"/>
                    </a:lnTo>
                    <a:lnTo>
                      <a:pt x="6" y="15"/>
                    </a:lnTo>
                    <a:lnTo>
                      <a:pt x="2" y="8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70" y="37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6286" name="Freeform 446"/>
              <p:cNvSpPr>
                <a:spLocks/>
              </p:cNvSpPr>
              <p:nvPr/>
            </p:nvSpPr>
            <p:spPr bwMode="auto">
              <a:xfrm>
                <a:off x="2860" y="2481"/>
                <a:ext cx="6" cy="58"/>
              </a:xfrm>
              <a:custGeom>
                <a:avLst/>
                <a:gdLst/>
                <a:ahLst/>
                <a:cxnLst>
                  <a:cxn ang="0">
                    <a:pos x="6" y="116"/>
                  </a:cxn>
                  <a:cxn ang="0">
                    <a:pos x="12" y="116"/>
                  </a:cxn>
                  <a:cxn ang="0">
                    <a:pos x="12" y="0"/>
                  </a:cxn>
                  <a:cxn ang="0">
                    <a:pos x="0" y="0"/>
                  </a:cxn>
                  <a:cxn ang="0">
                    <a:pos x="0" y="116"/>
                  </a:cxn>
                  <a:cxn ang="0">
                    <a:pos x="6" y="116"/>
                  </a:cxn>
                </a:cxnLst>
                <a:rect l="0" t="0" r="r" b="b"/>
                <a:pathLst>
                  <a:path w="12" h="116">
                    <a:moveTo>
                      <a:pt x="6" y="116"/>
                    </a:moveTo>
                    <a:lnTo>
                      <a:pt x="12" y="116"/>
                    </a:lnTo>
                    <a:lnTo>
                      <a:pt x="12" y="0"/>
                    </a:lnTo>
                    <a:lnTo>
                      <a:pt x="0" y="0"/>
                    </a:lnTo>
                    <a:lnTo>
                      <a:pt x="0" y="116"/>
                    </a:lnTo>
                    <a:lnTo>
                      <a:pt x="6" y="116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6287" name="Freeform 447"/>
              <p:cNvSpPr>
                <a:spLocks/>
              </p:cNvSpPr>
              <p:nvPr/>
            </p:nvSpPr>
            <p:spPr bwMode="auto">
              <a:xfrm>
                <a:off x="2860" y="1882"/>
                <a:ext cx="6" cy="94"/>
              </a:xfrm>
              <a:custGeom>
                <a:avLst/>
                <a:gdLst/>
                <a:ahLst/>
                <a:cxnLst>
                  <a:cxn ang="0">
                    <a:pos x="5" y="188"/>
                  </a:cxn>
                  <a:cxn ang="0">
                    <a:pos x="10" y="188"/>
                  </a:cxn>
                  <a:cxn ang="0">
                    <a:pos x="10" y="0"/>
                  </a:cxn>
                  <a:cxn ang="0">
                    <a:pos x="0" y="0"/>
                  </a:cxn>
                  <a:cxn ang="0">
                    <a:pos x="0" y="188"/>
                  </a:cxn>
                  <a:cxn ang="0">
                    <a:pos x="5" y="188"/>
                  </a:cxn>
                </a:cxnLst>
                <a:rect l="0" t="0" r="r" b="b"/>
                <a:pathLst>
                  <a:path w="10" h="188">
                    <a:moveTo>
                      <a:pt x="5" y="188"/>
                    </a:moveTo>
                    <a:lnTo>
                      <a:pt x="10" y="188"/>
                    </a:lnTo>
                    <a:lnTo>
                      <a:pt x="10" y="0"/>
                    </a:lnTo>
                    <a:lnTo>
                      <a:pt x="0" y="0"/>
                    </a:lnTo>
                    <a:lnTo>
                      <a:pt x="0" y="188"/>
                    </a:lnTo>
                    <a:lnTo>
                      <a:pt x="5" y="18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6288" name="Freeform 448"/>
              <p:cNvSpPr>
                <a:spLocks/>
              </p:cNvSpPr>
              <p:nvPr/>
            </p:nvSpPr>
            <p:spPr bwMode="auto">
              <a:xfrm>
                <a:off x="2861" y="1876"/>
                <a:ext cx="15" cy="16"/>
              </a:xfrm>
              <a:custGeom>
                <a:avLst/>
                <a:gdLst/>
                <a:ahLst/>
                <a:cxnLst>
                  <a:cxn ang="0">
                    <a:pos x="6" y="10"/>
                  </a:cxn>
                  <a:cxn ang="0">
                    <a:pos x="0" y="10"/>
                  </a:cxn>
                  <a:cxn ang="0">
                    <a:pos x="22" y="31"/>
                  </a:cxn>
                  <a:cxn ang="0">
                    <a:pos x="29" y="25"/>
                  </a:cxn>
                  <a:cxn ang="0">
                    <a:pos x="6" y="4"/>
                  </a:cxn>
                  <a:cxn ang="0">
                    <a:pos x="0" y="4"/>
                  </a:cxn>
                  <a:cxn ang="0">
                    <a:pos x="6" y="4"/>
                  </a:cxn>
                  <a:cxn ang="0">
                    <a:pos x="3" y="0"/>
                  </a:cxn>
                  <a:cxn ang="0">
                    <a:pos x="0" y="4"/>
                  </a:cxn>
                  <a:cxn ang="0">
                    <a:pos x="6" y="10"/>
                  </a:cxn>
                </a:cxnLst>
                <a:rect l="0" t="0" r="r" b="b"/>
                <a:pathLst>
                  <a:path w="29" h="31">
                    <a:moveTo>
                      <a:pt x="6" y="10"/>
                    </a:moveTo>
                    <a:lnTo>
                      <a:pt x="0" y="10"/>
                    </a:lnTo>
                    <a:lnTo>
                      <a:pt x="22" y="31"/>
                    </a:lnTo>
                    <a:lnTo>
                      <a:pt x="29" y="25"/>
                    </a:lnTo>
                    <a:lnTo>
                      <a:pt x="6" y="4"/>
                    </a:lnTo>
                    <a:lnTo>
                      <a:pt x="0" y="4"/>
                    </a:lnTo>
                    <a:lnTo>
                      <a:pt x="6" y="4"/>
                    </a:lnTo>
                    <a:lnTo>
                      <a:pt x="3" y="0"/>
                    </a:lnTo>
                    <a:lnTo>
                      <a:pt x="0" y="4"/>
                    </a:lnTo>
                    <a:lnTo>
                      <a:pt x="6" y="1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6289" name="Freeform 449"/>
              <p:cNvSpPr>
                <a:spLocks/>
              </p:cNvSpPr>
              <p:nvPr/>
            </p:nvSpPr>
            <p:spPr bwMode="auto">
              <a:xfrm>
                <a:off x="2849" y="1878"/>
                <a:ext cx="15" cy="14"/>
              </a:xfrm>
              <a:custGeom>
                <a:avLst/>
                <a:gdLst/>
                <a:ahLst/>
                <a:cxnLst>
                  <a:cxn ang="0">
                    <a:pos x="10" y="21"/>
                  </a:cxn>
                  <a:cxn ang="0">
                    <a:pos x="10" y="27"/>
                  </a:cxn>
                  <a:cxn ang="0">
                    <a:pos x="32" y="6"/>
                  </a:cxn>
                  <a:cxn ang="0">
                    <a:pos x="26" y="0"/>
                  </a:cxn>
                  <a:cxn ang="0">
                    <a:pos x="4" y="21"/>
                  </a:cxn>
                  <a:cxn ang="0">
                    <a:pos x="4" y="27"/>
                  </a:cxn>
                  <a:cxn ang="0">
                    <a:pos x="4" y="21"/>
                  </a:cxn>
                  <a:cxn ang="0">
                    <a:pos x="0" y="24"/>
                  </a:cxn>
                  <a:cxn ang="0">
                    <a:pos x="4" y="27"/>
                  </a:cxn>
                  <a:cxn ang="0">
                    <a:pos x="10" y="21"/>
                  </a:cxn>
                </a:cxnLst>
                <a:rect l="0" t="0" r="r" b="b"/>
                <a:pathLst>
                  <a:path w="32" h="27">
                    <a:moveTo>
                      <a:pt x="10" y="21"/>
                    </a:moveTo>
                    <a:lnTo>
                      <a:pt x="10" y="27"/>
                    </a:lnTo>
                    <a:lnTo>
                      <a:pt x="32" y="6"/>
                    </a:lnTo>
                    <a:lnTo>
                      <a:pt x="26" y="0"/>
                    </a:lnTo>
                    <a:lnTo>
                      <a:pt x="4" y="21"/>
                    </a:lnTo>
                    <a:lnTo>
                      <a:pt x="4" y="27"/>
                    </a:lnTo>
                    <a:lnTo>
                      <a:pt x="4" y="21"/>
                    </a:lnTo>
                    <a:lnTo>
                      <a:pt x="0" y="24"/>
                    </a:lnTo>
                    <a:lnTo>
                      <a:pt x="4" y="27"/>
                    </a:lnTo>
                    <a:lnTo>
                      <a:pt x="10" y="2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6290" name="Freeform 450"/>
              <p:cNvSpPr>
                <a:spLocks/>
              </p:cNvSpPr>
              <p:nvPr/>
            </p:nvSpPr>
            <p:spPr bwMode="auto">
              <a:xfrm>
                <a:off x="2851" y="1889"/>
                <a:ext cx="13" cy="16"/>
              </a:xfrm>
              <a:custGeom>
                <a:avLst/>
                <a:gdLst/>
                <a:ahLst/>
                <a:cxnLst>
                  <a:cxn ang="0">
                    <a:pos x="22" y="23"/>
                  </a:cxn>
                  <a:cxn ang="0">
                    <a:pos x="28" y="23"/>
                  </a:cxn>
                  <a:cxn ang="0">
                    <a:pos x="6" y="0"/>
                  </a:cxn>
                  <a:cxn ang="0">
                    <a:pos x="0" y="6"/>
                  </a:cxn>
                  <a:cxn ang="0">
                    <a:pos x="22" y="29"/>
                  </a:cxn>
                  <a:cxn ang="0">
                    <a:pos x="28" y="29"/>
                  </a:cxn>
                  <a:cxn ang="0">
                    <a:pos x="22" y="29"/>
                  </a:cxn>
                  <a:cxn ang="0">
                    <a:pos x="25" y="33"/>
                  </a:cxn>
                  <a:cxn ang="0">
                    <a:pos x="28" y="29"/>
                  </a:cxn>
                  <a:cxn ang="0">
                    <a:pos x="22" y="23"/>
                  </a:cxn>
                </a:cxnLst>
                <a:rect l="0" t="0" r="r" b="b"/>
                <a:pathLst>
                  <a:path w="28" h="33">
                    <a:moveTo>
                      <a:pt x="22" y="23"/>
                    </a:moveTo>
                    <a:lnTo>
                      <a:pt x="28" y="23"/>
                    </a:lnTo>
                    <a:lnTo>
                      <a:pt x="6" y="0"/>
                    </a:lnTo>
                    <a:lnTo>
                      <a:pt x="0" y="6"/>
                    </a:lnTo>
                    <a:lnTo>
                      <a:pt x="22" y="29"/>
                    </a:lnTo>
                    <a:lnTo>
                      <a:pt x="28" y="29"/>
                    </a:lnTo>
                    <a:lnTo>
                      <a:pt x="22" y="29"/>
                    </a:lnTo>
                    <a:lnTo>
                      <a:pt x="25" y="33"/>
                    </a:lnTo>
                    <a:lnTo>
                      <a:pt x="28" y="29"/>
                    </a:lnTo>
                    <a:lnTo>
                      <a:pt x="22" y="2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6291" name="Freeform 451"/>
              <p:cNvSpPr>
                <a:spLocks/>
              </p:cNvSpPr>
              <p:nvPr/>
            </p:nvSpPr>
            <p:spPr bwMode="auto">
              <a:xfrm>
                <a:off x="2861" y="1889"/>
                <a:ext cx="17" cy="14"/>
              </a:xfrm>
              <a:custGeom>
                <a:avLst/>
                <a:gdLst/>
                <a:ahLst/>
                <a:cxnLst>
                  <a:cxn ang="0">
                    <a:pos x="22" y="6"/>
                  </a:cxn>
                  <a:cxn ang="0">
                    <a:pos x="22" y="0"/>
                  </a:cxn>
                  <a:cxn ang="0">
                    <a:pos x="0" y="23"/>
                  </a:cxn>
                  <a:cxn ang="0">
                    <a:pos x="6" y="29"/>
                  </a:cxn>
                  <a:cxn ang="0">
                    <a:pos x="29" y="6"/>
                  </a:cxn>
                  <a:cxn ang="0">
                    <a:pos x="29" y="0"/>
                  </a:cxn>
                  <a:cxn ang="0">
                    <a:pos x="29" y="6"/>
                  </a:cxn>
                  <a:cxn ang="0">
                    <a:pos x="33" y="3"/>
                  </a:cxn>
                  <a:cxn ang="0">
                    <a:pos x="29" y="0"/>
                  </a:cxn>
                  <a:cxn ang="0">
                    <a:pos x="22" y="6"/>
                  </a:cxn>
                </a:cxnLst>
                <a:rect l="0" t="0" r="r" b="b"/>
                <a:pathLst>
                  <a:path w="33" h="29">
                    <a:moveTo>
                      <a:pt x="22" y="6"/>
                    </a:moveTo>
                    <a:lnTo>
                      <a:pt x="22" y="0"/>
                    </a:lnTo>
                    <a:lnTo>
                      <a:pt x="0" y="23"/>
                    </a:lnTo>
                    <a:lnTo>
                      <a:pt x="6" y="29"/>
                    </a:lnTo>
                    <a:lnTo>
                      <a:pt x="29" y="6"/>
                    </a:lnTo>
                    <a:lnTo>
                      <a:pt x="29" y="0"/>
                    </a:lnTo>
                    <a:lnTo>
                      <a:pt x="29" y="6"/>
                    </a:lnTo>
                    <a:lnTo>
                      <a:pt x="33" y="3"/>
                    </a:lnTo>
                    <a:lnTo>
                      <a:pt x="29" y="0"/>
                    </a:lnTo>
                    <a:lnTo>
                      <a:pt x="22" y="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24" name="Group 452"/>
            <p:cNvGrpSpPr>
              <a:grpSpLocks/>
            </p:cNvGrpSpPr>
            <p:nvPr/>
          </p:nvGrpSpPr>
          <p:grpSpPr bwMode="auto">
            <a:xfrm rot="-5400000">
              <a:off x="4015" y="209"/>
              <a:ext cx="236" cy="874"/>
              <a:chOff x="2746" y="1670"/>
              <a:chExt cx="236" cy="874"/>
            </a:xfrm>
          </p:grpSpPr>
          <p:sp>
            <p:nvSpPr>
              <p:cNvPr id="36293" name="Freeform 453"/>
              <p:cNvSpPr>
                <a:spLocks/>
              </p:cNvSpPr>
              <p:nvPr/>
            </p:nvSpPr>
            <p:spPr bwMode="auto">
              <a:xfrm>
                <a:off x="2765" y="2137"/>
                <a:ext cx="24" cy="6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5"/>
                  </a:cxn>
                  <a:cxn ang="0">
                    <a:pos x="0" y="17"/>
                  </a:cxn>
                  <a:cxn ang="0">
                    <a:pos x="1" y="36"/>
                  </a:cxn>
                  <a:cxn ang="0">
                    <a:pos x="3" y="58"/>
                  </a:cxn>
                  <a:cxn ang="0">
                    <a:pos x="8" y="79"/>
                  </a:cxn>
                  <a:cxn ang="0">
                    <a:pos x="16" y="99"/>
                  </a:cxn>
                  <a:cxn ang="0">
                    <a:pos x="29" y="114"/>
                  </a:cxn>
                  <a:cxn ang="0">
                    <a:pos x="46" y="121"/>
                  </a:cxn>
                  <a:cxn ang="0">
                    <a:pos x="45" y="3"/>
                  </a:cxn>
                  <a:cxn ang="0">
                    <a:pos x="0" y="0"/>
                  </a:cxn>
                </a:cxnLst>
                <a:rect l="0" t="0" r="r" b="b"/>
                <a:pathLst>
                  <a:path w="46" h="121">
                    <a:moveTo>
                      <a:pt x="0" y="0"/>
                    </a:moveTo>
                    <a:lnTo>
                      <a:pt x="0" y="5"/>
                    </a:lnTo>
                    <a:lnTo>
                      <a:pt x="0" y="17"/>
                    </a:lnTo>
                    <a:lnTo>
                      <a:pt x="1" y="36"/>
                    </a:lnTo>
                    <a:lnTo>
                      <a:pt x="3" y="58"/>
                    </a:lnTo>
                    <a:lnTo>
                      <a:pt x="8" y="79"/>
                    </a:lnTo>
                    <a:lnTo>
                      <a:pt x="16" y="99"/>
                    </a:lnTo>
                    <a:lnTo>
                      <a:pt x="29" y="114"/>
                    </a:lnTo>
                    <a:lnTo>
                      <a:pt x="46" y="121"/>
                    </a:lnTo>
                    <a:lnTo>
                      <a:pt x="45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6294" name="Freeform 454"/>
              <p:cNvSpPr>
                <a:spLocks/>
              </p:cNvSpPr>
              <p:nvPr/>
            </p:nvSpPr>
            <p:spPr bwMode="auto">
              <a:xfrm>
                <a:off x="2763" y="2137"/>
                <a:ext cx="28" cy="63"/>
              </a:xfrm>
              <a:custGeom>
                <a:avLst/>
                <a:gdLst/>
                <a:ahLst/>
                <a:cxnLst>
                  <a:cxn ang="0">
                    <a:pos x="46" y="121"/>
                  </a:cxn>
                  <a:cxn ang="0">
                    <a:pos x="51" y="116"/>
                  </a:cxn>
                  <a:cxn ang="0">
                    <a:pos x="37" y="110"/>
                  </a:cxn>
                  <a:cxn ang="0">
                    <a:pos x="26" y="97"/>
                  </a:cxn>
                  <a:cxn ang="0">
                    <a:pos x="18" y="78"/>
                  </a:cxn>
                  <a:cxn ang="0">
                    <a:pos x="13" y="58"/>
                  </a:cxn>
                  <a:cxn ang="0">
                    <a:pos x="11" y="36"/>
                  </a:cxn>
                  <a:cxn ang="0">
                    <a:pos x="10" y="17"/>
                  </a:cxn>
                  <a:cxn ang="0">
                    <a:pos x="10" y="5"/>
                  </a:cxn>
                  <a:cxn ang="0">
                    <a:pos x="10" y="0"/>
                  </a:cxn>
                  <a:cxn ang="0">
                    <a:pos x="0" y="0"/>
                  </a:cxn>
                  <a:cxn ang="0">
                    <a:pos x="0" y="5"/>
                  </a:cxn>
                  <a:cxn ang="0">
                    <a:pos x="0" y="17"/>
                  </a:cxn>
                  <a:cxn ang="0">
                    <a:pos x="1" y="36"/>
                  </a:cxn>
                  <a:cxn ang="0">
                    <a:pos x="3" y="58"/>
                  </a:cxn>
                  <a:cxn ang="0">
                    <a:pos x="8" y="80"/>
                  </a:cxn>
                  <a:cxn ang="0">
                    <a:pos x="17" y="101"/>
                  </a:cxn>
                  <a:cxn ang="0">
                    <a:pos x="31" y="118"/>
                  </a:cxn>
                  <a:cxn ang="0">
                    <a:pos x="51" y="126"/>
                  </a:cxn>
                  <a:cxn ang="0">
                    <a:pos x="56" y="121"/>
                  </a:cxn>
                  <a:cxn ang="0">
                    <a:pos x="46" y="121"/>
                  </a:cxn>
                </a:cxnLst>
                <a:rect l="0" t="0" r="r" b="b"/>
                <a:pathLst>
                  <a:path w="56" h="126">
                    <a:moveTo>
                      <a:pt x="46" y="121"/>
                    </a:moveTo>
                    <a:lnTo>
                      <a:pt x="51" y="116"/>
                    </a:lnTo>
                    <a:lnTo>
                      <a:pt x="37" y="110"/>
                    </a:lnTo>
                    <a:lnTo>
                      <a:pt x="26" y="97"/>
                    </a:lnTo>
                    <a:lnTo>
                      <a:pt x="18" y="78"/>
                    </a:lnTo>
                    <a:lnTo>
                      <a:pt x="13" y="58"/>
                    </a:lnTo>
                    <a:lnTo>
                      <a:pt x="11" y="36"/>
                    </a:lnTo>
                    <a:lnTo>
                      <a:pt x="10" y="17"/>
                    </a:lnTo>
                    <a:lnTo>
                      <a:pt x="10" y="5"/>
                    </a:lnTo>
                    <a:lnTo>
                      <a:pt x="10" y="0"/>
                    </a:lnTo>
                    <a:lnTo>
                      <a:pt x="0" y="0"/>
                    </a:lnTo>
                    <a:lnTo>
                      <a:pt x="0" y="5"/>
                    </a:lnTo>
                    <a:lnTo>
                      <a:pt x="0" y="17"/>
                    </a:lnTo>
                    <a:lnTo>
                      <a:pt x="1" y="36"/>
                    </a:lnTo>
                    <a:lnTo>
                      <a:pt x="3" y="58"/>
                    </a:lnTo>
                    <a:lnTo>
                      <a:pt x="8" y="80"/>
                    </a:lnTo>
                    <a:lnTo>
                      <a:pt x="17" y="101"/>
                    </a:lnTo>
                    <a:lnTo>
                      <a:pt x="31" y="118"/>
                    </a:lnTo>
                    <a:lnTo>
                      <a:pt x="51" y="126"/>
                    </a:lnTo>
                    <a:lnTo>
                      <a:pt x="56" y="121"/>
                    </a:lnTo>
                    <a:lnTo>
                      <a:pt x="46" y="12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6295" name="Freeform 455"/>
              <p:cNvSpPr>
                <a:spLocks/>
              </p:cNvSpPr>
              <p:nvPr/>
            </p:nvSpPr>
            <p:spPr bwMode="auto">
              <a:xfrm>
                <a:off x="2785" y="2136"/>
                <a:ext cx="6" cy="62"/>
              </a:xfrm>
              <a:custGeom>
                <a:avLst/>
                <a:gdLst/>
                <a:ahLst/>
                <a:cxnLst>
                  <a:cxn ang="0">
                    <a:pos x="5" y="10"/>
                  </a:cxn>
                  <a:cxn ang="0">
                    <a:pos x="0" y="5"/>
                  </a:cxn>
                  <a:cxn ang="0">
                    <a:pos x="1" y="123"/>
                  </a:cxn>
                  <a:cxn ang="0">
                    <a:pos x="11" y="123"/>
                  </a:cxn>
                  <a:cxn ang="0">
                    <a:pos x="10" y="5"/>
                  </a:cxn>
                  <a:cxn ang="0">
                    <a:pos x="5" y="0"/>
                  </a:cxn>
                  <a:cxn ang="0">
                    <a:pos x="10" y="5"/>
                  </a:cxn>
                  <a:cxn ang="0">
                    <a:pos x="10" y="0"/>
                  </a:cxn>
                  <a:cxn ang="0">
                    <a:pos x="5" y="0"/>
                  </a:cxn>
                  <a:cxn ang="0">
                    <a:pos x="5" y="10"/>
                  </a:cxn>
                </a:cxnLst>
                <a:rect l="0" t="0" r="r" b="b"/>
                <a:pathLst>
                  <a:path w="11" h="123">
                    <a:moveTo>
                      <a:pt x="5" y="10"/>
                    </a:moveTo>
                    <a:lnTo>
                      <a:pt x="0" y="5"/>
                    </a:lnTo>
                    <a:lnTo>
                      <a:pt x="1" y="123"/>
                    </a:lnTo>
                    <a:lnTo>
                      <a:pt x="11" y="123"/>
                    </a:lnTo>
                    <a:lnTo>
                      <a:pt x="10" y="5"/>
                    </a:lnTo>
                    <a:lnTo>
                      <a:pt x="5" y="0"/>
                    </a:lnTo>
                    <a:lnTo>
                      <a:pt x="10" y="5"/>
                    </a:lnTo>
                    <a:lnTo>
                      <a:pt x="10" y="0"/>
                    </a:lnTo>
                    <a:lnTo>
                      <a:pt x="5" y="0"/>
                    </a:lnTo>
                    <a:lnTo>
                      <a:pt x="5" y="1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6296" name="Freeform 456"/>
              <p:cNvSpPr>
                <a:spLocks/>
              </p:cNvSpPr>
              <p:nvPr/>
            </p:nvSpPr>
            <p:spPr bwMode="auto">
              <a:xfrm>
                <a:off x="2763" y="2134"/>
                <a:ext cx="25" cy="7"/>
              </a:xfrm>
              <a:custGeom>
                <a:avLst/>
                <a:gdLst/>
                <a:ahLst/>
                <a:cxnLst>
                  <a:cxn ang="0">
                    <a:pos x="10" y="5"/>
                  </a:cxn>
                  <a:cxn ang="0">
                    <a:pos x="5" y="10"/>
                  </a:cxn>
                  <a:cxn ang="0">
                    <a:pos x="50" y="13"/>
                  </a:cxn>
                  <a:cxn ang="0">
                    <a:pos x="50" y="3"/>
                  </a:cxn>
                  <a:cxn ang="0">
                    <a:pos x="5" y="0"/>
                  </a:cxn>
                  <a:cxn ang="0">
                    <a:pos x="0" y="5"/>
                  </a:cxn>
                  <a:cxn ang="0">
                    <a:pos x="5" y="0"/>
                  </a:cxn>
                  <a:cxn ang="0">
                    <a:pos x="0" y="0"/>
                  </a:cxn>
                  <a:cxn ang="0">
                    <a:pos x="0" y="5"/>
                  </a:cxn>
                  <a:cxn ang="0">
                    <a:pos x="10" y="5"/>
                  </a:cxn>
                </a:cxnLst>
                <a:rect l="0" t="0" r="r" b="b"/>
                <a:pathLst>
                  <a:path w="50" h="13">
                    <a:moveTo>
                      <a:pt x="10" y="5"/>
                    </a:moveTo>
                    <a:lnTo>
                      <a:pt x="5" y="10"/>
                    </a:lnTo>
                    <a:lnTo>
                      <a:pt x="50" y="13"/>
                    </a:lnTo>
                    <a:lnTo>
                      <a:pt x="50" y="3"/>
                    </a:lnTo>
                    <a:lnTo>
                      <a:pt x="5" y="0"/>
                    </a:lnTo>
                    <a:lnTo>
                      <a:pt x="0" y="5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0" y="5"/>
                    </a:lnTo>
                    <a:lnTo>
                      <a:pt x="10" y="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6297" name="Freeform 457"/>
              <p:cNvSpPr>
                <a:spLocks/>
              </p:cNvSpPr>
              <p:nvPr/>
            </p:nvSpPr>
            <p:spPr bwMode="auto">
              <a:xfrm>
                <a:off x="2938" y="2137"/>
                <a:ext cx="22" cy="61"/>
              </a:xfrm>
              <a:custGeom>
                <a:avLst/>
                <a:gdLst/>
                <a:ahLst/>
                <a:cxnLst>
                  <a:cxn ang="0">
                    <a:pos x="45" y="0"/>
                  </a:cxn>
                  <a:cxn ang="0">
                    <a:pos x="45" y="5"/>
                  </a:cxn>
                  <a:cxn ang="0">
                    <a:pos x="45" y="17"/>
                  </a:cxn>
                  <a:cxn ang="0">
                    <a:pos x="44" y="36"/>
                  </a:cxn>
                  <a:cxn ang="0">
                    <a:pos x="42" y="58"/>
                  </a:cxn>
                  <a:cxn ang="0">
                    <a:pos x="37" y="79"/>
                  </a:cxn>
                  <a:cxn ang="0">
                    <a:pos x="28" y="99"/>
                  </a:cxn>
                  <a:cxn ang="0">
                    <a:pos x="16" y="114"/>
                  </a:cxn>
                  <a:cxn ang="0">
                    <a:pos x="0" y="121"/>
                  </a:cxn>
                  <a:cxn ang="0">
                    <a:pos x="1" y="3"/>
                  </a:cxn>
                  <a:cxn ang="0">
                    <a:pos x="45" y="0"/>
                  </a:cxn>
                </a:cxnLst>
                <a:rect l="0" t="0" r="r" b="b"/>
                <a:pathLst>
                  <a:path w="45" h="121">
                    <a:moveTo>
                      <a:pt x="45" y="0"/>
                    </a:moveTo>
                    <a:lnTo>
                      <a:pt x="45" y="5"/>
                    </a:lnTo>
                    <a:lnTo>
                      <a:pt x="45" y="17"/>
                    </a:lnTo>
                    <a:lnTo>
                      <a:pt x="44" y="36"/>
                    </a:lnTo>
                    <a:lnTo>
                      <a:pt x="42" y="58"/>
                    </a:lnTo>
                    <a:lnTo>
                      <a:pt x="37" y="79"/>
                    </a:lnTo>
                    <a:lnTo>
                      <a:pt x="28" y="99"/>
                    </a:lnTo>
                    <a:lnTo>
                      <a:pt x="16" y="114"/>
                    </a:lnTo>
                    <a:lnTo>
                      <a:pt x="0" y="121"/>
                    </a:lnTo>
                    <a:lnTo>
                      <a:pt x="1" y="3"/>
                    </a:lnTo>
                    <a:lnTo>
                      <a:pt x="45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6298" name="Freeform 458"/>
              <p:cNvSpPr>
                <a:spLocks/>
              </p:cNvSpPr>
              <p:nvPr/>
            </p:nvSpPr>
            <p:spPr bwMode="auto">
              <a:xfrm>
                <a:off x="2935" y="2137"/>
                <a:ext cx="28" cy="63"/>
              </a:xfrm>
              <a:custGeom>
                <a:avLst/>
                <a:gdLst/>
                <a:ahLst/>
                <a:cxnLst>
                  <a:cxn ang="0">
                    <a:pos x="0" y="121"/>
                  </a:cxn>
                  <a:cxn ang="0">
                    <a:pos x="5" y="126"/>
                  </a:cxn>
                  <a:cxn ang="0">
                    <a:pos x="24" y="118"/>
                  </a:cxn>
                  <a:cxn ang="0">
                    <a:pos x="38" y="101"/>
                  </a:cxn>
                  <a:cxn ang="0">
                    <a:pos x="47" y="80"/>
                  </a:cxn>
                  <a:cxn ang="0">
                    <a:pos x="52" y="58"/>
                  </a:cxn>
                  <a:cxn ang="0">
                    <a:pos x="54" y="36"/>
                  </a:cxn>
                  <a:cxn ang="0">
                    <a:pos x="55" y="17"/>
                  </a:cxn>
                  <a:cxn ang="0">
                    <a:pos x="55" y="5"/>
                  </a:cxn>
                  <a:cxn ang="0">
                    <a:pos x="55" y="0"/>
                  </a:cxn>
                  <a:cxn ang="0">
                    <a:pos x="45" y="0"/>
                  </a:cxn>
                  <a:cxn ang="0">
                    <a:pos x="45" y="5"/>
                  </a:cxn>
                  <a:cxn ang="0">
                    <a:pos x="45" y="17"/>
                  </a:cxn>
                  <a:cxn ang="0">
                    <a:pos x="44" y="36"/>
                  </a:cxn>
                  <a:cxn ang="0">
                    <a:pos x="42" y="58"/>
                  </a:cxn>
                  <a:cxn ang="0">
                    <a:pos x="36" y="78"/>
                  </a:cxn>
                  <a:cxn ang="0">
                    <a:pos x="29" y="97"/>
                  </a:cxn>
                  <a:cxn ang="0">
                    <a:pos x="18" y="110"/>
                  </a:cxn>
                  <a:cxn ang="0">
                    <a:pos x="5" y="116"/>
                  </a:cxn>
                  <a:cxn ang="0">
                    <a:pos x="10" y="121"/>
                  </a:cxn>
                  <a:cxn ang="0">
                    <a:pos x="0" y="121"/>
                  </a:cxn>
                </a:cxnLst>
                <a:rect l="0" t="0" r="r" b="b"/>
                <a:pathLst>
                  <a:path w="55" h="126">
                    <a:moveTo>
                      <a:pt x="0" y="121"/>
                    </a:moveTo>
                    <a:lnTo>
                      <a:pt x="5" y="126"/>
                    </a:lnTo>
                    <a:lnTo>
                      <a:pt x="24" y="118"/>
                    </a:lnTo>
                    <a:lnTo>
                      <a:pt x="38" y="101"/>
                    </a:lnTo>
                    <a:lnTo>
                      <a:pt x="47" y="80"/>
                    </a:lnTo>
                    <a:lnTo>
                      <a:pt x="52" y="58"/>
                    </a:lnTo>
                    <a:lnTo>
                      <a:pt x="54" y="36"/>
                    </a:lnTo>
                    <a:lnTo>
                      <a:pt x="55" y="17"/>
                    </a:lnTo>
                    <a:lnTo>
                      <a:pt x="55" y="5"/>
                    </a:lnTo>
                    <a:lnTo>
                      <a:pt x="55" y="0"/>
                    </a:lnTo>
                    <a:lnTo>
                      <a:pt x="45" y="0"/>
                    </a:lnTo>
                    <a:lnTo>
                      <a:pt x="45" y="5"/>
                    </a:lnTo>
                    <a:lnTo>
                      <a:pt x="45" y="17"/>
                    </a:lnTo>
                    <a:lnTo>
                      <a:pt x="44" y="36"/>
                    </a:lnTo>
                    <a:lnTo>
                      <a:pt x="42" y="58"/>
                    </a:lnTo>
                    <a:lnTo>
                      <a:pt x="36" y="78"/>
                    </a:lnTo>
                    <a:lnTo>
                      <a:pt x="29" y="97"/>
                    </a:lnTo>
                    <a:lnTo>
                      <a:pt x="18" y="110"/>
                    </a:lnTo>
                    <a:lnTo>
                      <a:pt x="5" y="116"/>
                    </a:lnTo>
                    <a:lnTo>
                      <a:pt x="10" y="121"/>
                    </a:lnTo>
                    <a:lnTo>
                      <a:pt x="0" y="12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6299" name="Freeform 459"/>
              <p:cNvSpPr>
                <a:spLocks/>
              </p:cNvSpPr>
              <p:nvPr/>
            </p:nvSpPr>
            <p:spPr bwMode="auto">
              <a:xfrm>
                <a:off x="2935" y="2136"/>
                <a:ext cx="6" cy="62"/>
              </a:xfrm>
              <a:custGeom>
                <a:avLst/>
                <a:gdLst/>
                <a:ahLst/>
                <a:cxnLst>
                  <a:cxn ang="0">
                    <a:pos x="6" y="0"/>
                  </a:cxn>
                  <a:cxn ang="0">
                    <a:pos x="1" y="5"/>
                  </a:cxn>
                  <a:cxn ang="0">
                    <a:pos x="0" y="123"/>
                  </a:cxn>
                  <a:cxn ang="0">
                    <a:pos x="10" y="123"/>
                  </a:cxn>
                  <a:cxn ang="0">
                    <a:pos x="11" y="5"/>
                  </a:cxn>
                  <a:cxn ang="0">
                    <a:pos x="6" y="10"/>
                  </a:cxn>
                  <a:cxn ang="0">
                    <a:pos x="6" y="0"/>
                  </a:cxn>
                  <a:cxn ang="0">
                    <a:pos x="1" y="0"/>
                  </a:cxn>
                  <a:cxn ang="0">
                    <a:pos x="1" y="5"/>
                  </a:cxn>
                  <a:cxn ang="0">
                    <a:pos x="6" y="0"/>
                  </a:cxn>
                </a:cxnLst>
                <a:rect l="0" t="0" r="r" b="b"/>
                <a:pathLst>
                  <a:path w="11" h="123">
                    <a:moveTo>
                      <a:pt x="6" y="0"/>
                    </a:moveTo>
                    <a:lnTo>
                      <a:pt x="1" y="5"/>
                    </a:lnTo>
                    <a:lnTo>
                      <a:pt x="0" y="123"/>
                    </a:lnTo>
                    <a:lnTo>
                      <a:pt x="10" y="123"/>
                    </a:lnTo>
                    <a:lnTo>
                      <a:pt x="11" y="5"/>
                    </a:lnTo>
                    <a:lnTo>
                      <a:pt x="6" y="10"/>
                    </a:lnTo>
                    <a:lnTo>
                      <a:pt x="6" y="0"/>
                    </a:lnTo>
                    <a:lnTo>
                      <a:pt x="1" y="0"/>
                    </a:lnTo>
                    <a:lnTo>
                      <a:pt x="1" y="5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6300" name="Freeform 460"/>
              <p:cNvSpPr>
                <a:spLocks/>
              </p:cNvSpPr>
              <p:nvPr/>
            </p:nvSpPr>
            <p:spPr bwMode="auto">
              <a:xfrm>
                <a:off x="2938" y="2134"/>
                <a:ext cx="25" cy="7"/>
              </a:xfrm>
              <a:custGeom>
                <a:avLst/>
                <a:gdLst/>
                <a:ahLst/>
                <a:cxnLst>
                  <a:cxn ang="0">
                    <a:pos x="49" y="5"/>
                  </a:cxn>
                  <a:cxn ang="0">
                    <a:pos x="44" y="0"/>
                  </a:cxn>
                  <a:cxn ang="0">
                    <a:pos x="0" y="3"/>
                  </a:cxn>
                  <a:cxn ang="0">
                    <a:pos x="0" y="13"/>
                  </a:cxn>
                  <a:cxn ang="0">
                    <a:pos x="44" y="10"/>
                  </a:cxn>
                  <a:cxn ang="0">
                    <a:pos x="39" y="5"/>
                  </a:cxn>
                  <a:cxn ang="0">
                    <a:pos x="49" y="5"/>
                  </a:cxn>
                  <a:cxn ang="0">
                    <a:pos x="49" y="0"/>
                  </a:cxn>
                  <a:cxn ang="0">
                    <a:pos x="44" y="0"/>
                  </a:cxn>
                  <a:cxn ang="0">
                    <a:pos x="49" y="5"/>
                  </a:cxn>
                </a:cxnLst>
                <a:rect l="0" t="0" r="r" b="b"/>
                <a:pathLst>
                  <a:path w="49" h="13">
                    <a:moveTo>
                      <a:pt x="49" y="5"/>
                    </a:moveTo>
                    <a:lnTo>
                      <a:pt x="44" y="0"/>
                    </a:lnTo>
                    <a:lnTo>
                      <a:pt x="0" y="3"/>
                    </a:lnTo>
                    <a:lnTo>
                      <a:pt x="0" y="13"/>
                    </a:lnTo>
                    <a:lnTo>
                      <a:pt x="44" y="10"/>
                    </a:lnTo>
                    <a:lnTo>
                      <a:pt x="39" y="5"/>
                    </a:lnTo>
                    <a:lnTo>
                      <a:pt x="49" y="5"/>
                    </a:lnTo>
                    <a:lnTo>
                      <a:pt x="49" y="0"/>
                    </a:lnTo>
                    <a:lnTo>
                      <a:pt x="44" y="0"/>
                    </a:lnTo>
                    <a:lnTo>
                      <a:pt x="49" y="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6301" name="Freeform 461"/>
              <p:cNvSpPr>
                <a:spLocks/>
              </p:cNvSpPr>
              <p:nvPr/>
            </p:nvSpPr>
            <p:spPr bwMode="auto">
              <a:xfrm>
                <a:off x="2746" y="1837"/>
                <a:ext cx="236" cy="707"/>
              </a:xfrm>
              <a:custGeom>
                <a:avLst/>
                <a:gdLst/>
                <a:ahLst/>
                <a:cxnLst>
                  <a:cxn ang="0">
                    <a:pos x="176" y="6"/>
                  </a:cxn>
                  <a:cxn ang="0">
                    <a:pos x="27" y="25"/>
                  </a:cxn>
                  <a:cxn ang="0">
                    <a:pos x="23" y="26"/>
                  </a:cxn>
                  <a:cxn ang="0">
                    <a:pos x="13" y="32"/>
                  </a:cxn>
                  <a:cxn ang="0">
                    <a:pos x="4" y="46"/>
                  </a:cxn>
                  <a:cxn ang="0">
                    <a:pos x="0" y="67"/>
                  </a:cxn>
                  <a:cxn ang="0">
                    <a:pos x="2" y="101"/>
                  </a:cxn>
                  <a:cxn ang="0">
                    <a:pos x="5" y="167"/>
                  </a:cxn>
                  <a:cxn ang="0">
                    <a:pos x="11" y="253"/>
                  </a:cxn>
                  <a:cxn ang="0">
                    <a:pos x="18" y="350"/>
                  </a:cxn>
                  <a:cxn ang="0">
                    <a:pos x="25" y="444"/>
                  </a:cxn>
                  <a:cxn ang="0">
                    <a:pos x="31" y="525"/>
                  </a:cxn>
                  <a:cxn ang="0">
                    <a:pos x="34" y="583"/>
                  </a:cxn>
                  <a:cxn ang="0">
                    <a:pos x="36" y="604"/>
                  </a:cxn>
                  <a:cxn ang="0">
                    <a:pos x="85" y="604"/>
                  </a:cxn>
                  <a:cxn ang="0">
                    <a:pos x="85" y="738"/>
                  </a:cxn>
                  <a:cxn ang="0">
                    <a:pos x="180" y="1414"/>
                  </a:cxn>
                  <a:cxn ang="0">
                    <a:pos x="283" y="1414"/>
                  </a:cxn>
                  <a:cxn ang="0">
                    <a:pos x="385" y="738"/>
                  </a:cxn>
                  <a:cxn ang="0">
                    <a:pos x="385" y="604"/>
                  </a:cxn>
                  <a:cxn ang="0">
                    <a:pos x="431" y="604"/>
                  </a:cxn>
                  <a:cxn ang="0">
                    <a:pos x="473" y="64"/>
                  </a:cxn>
                  <a:cxn ang="0">
                    <a:pos x="473" y="58"/>
                  </a:cxn>
                  <a:cxn ang="0">
                    <a:pos x="471" y="43"/>
                  </a:cxn>
                  <a:cxn ang="0">
                    <a:pos x="465" y="27"/>
                  </a:cxn>
                  <a:cxn ang="0">
                    <a:pos x="450" y="19"/>
                  </a:cxn>
                  <a:cxn ang="0">
                    <a:pos x="436" y="17"/>
                  </a:cxn>
                  <a:cxn ang="0">
                    <a:pos x="414" y="15"/>
                  </a:cxn>
                  <a:cxn ang="0">
                    <a:pos x="388" y="12"/>
                  </a:cxn>
                  <a:cxn ang="0">
                    <a:pos x="360" y="8"/>
                  </a:cxn>
                  <a:cxn ang="0">
                    <a:pos x="334" y="5"/>
                  </a:cxn>
                  <a:cxn ang="0">
                    <a:pos x="312" y="3"/>
                  </a:cxn>
                  <a:cxn ang="0">
                    <a:pos x="296" y="1"/>
                  </a:cxn>
                  <a:cxn ang="0">
                    <a:pos x="290" y="0"/>
                  </a:cxn>
                  <a:cxn ang="0">
                    <a:pos x="290" y="3"/>
                  </a:cxn>
                  <a:cxn ang="0">
                    <a:pos x="289" y="9"/>
                  </a:cxn>
                  <a:cxn ang="0">
                    <a:pos x="287" y="19"/>
                  </a:cxn>
                  <a:cxn ang="0">
                    <a:pos x="283" y="30"/>
                  </a:cxn>
                  <a:cxn ang="0">
                    <a:pos x="276" y="42"/>
                  </a:cxn>
                  <a:cxn ang="0">
                    <a:pos x="266" y="52"/>
                  </a:cxn>
                  <a:cxn ang="0">
                    <a:pos x="251" y="58"/>
                  </a:cxn>
                  <a:cxn ang="0">
                    <a:pos x="232" y="61"/>
                  </a:cxn>
                  <a:cxn ang="0">
                    <a:pos x="212" y="59"/>
                  </a:cxn>
                  <a:cxn ang="0">
                    <a:pos x="199" y="53"/>
                  </a:cxn>
                  <a:cxn ang="0">
                    <a:pos x="189" y="44"/>
                  </a:cxn>
                  <a:cxn ang="0">
                    <a:pos x="183" y="33"/>
                  </a:cxn>
                  <a:cxn ang="0">
                    <a:pos x="179" y="23"/>
                  </a:cxn>
                  <a:cxn ang="0">
                    <a:pos x="176" y="14"/>
                  </a:cxn>
                  <a:cxn ang="0">
                    <a:pos x="176" y="8"/>
                  </a:cxn>
                  <a:cxn ang="0">
                    <a:pos x="176" y="6"/>
                  </a:cxn>
                </a:cxnLst>
                <a:rect l="0" t="0" r="r" b="b"/>
                <a:pathLst>
                  <a:path w="473" h="1414">
                    <a:moveTo>
                      <a:pt x="176" y="6"/>
                    </a:moveTo>
                    <a:lnTo>
                      <a:pt x="27" y="25"/>
                    </a:lnTo>
                    <a:lnTo>
                      <a:pt x="23" y="26"/>
                    </a:lnTo>
                    <a:lnTo>
                      <a:pt x="13" y="32"/>
                    </a:lnTo>
                    <a:lnTo>
                      <a:pt x="4" y="46"/>
                    </a:lnTo>
                    <a:lnTo>
                      <a:pt x="0" y="67"/>
                    </a:lnTo>
                    <a:lnTo>
                      <a:pt x="2" y="101"/>
                    </a:lnTo>
                    <a:lnTo>
                      <a:pt x="5" y="167"/>
                    </a:lnTo>
                    <a:lnTo>
                      <a:pt x="11" y="253"/>
                    </a:lnTo>
                    <a:lnTo>
                      <a:pt x="18" y="350"/>
                    </a:lnTo>
                    <a:lnTo>
                      <a:pt x="25" y="444"/>
                    </a:lnTo>
                    <a:lnTo>
                      <a:pt x="31" y="525"/>
                    </a:lnTo>
                    <a:lnTo>
                      <a:pt x="34" y="583"/>
                    </a:lnTo>
                    <a:lnTo>
                      <a:pt x="36" y="604"/>
                    </a:lnTo>
                    <a:lnTo>
                      <a:pt x="85" y="604"/>
                    </a:lnTo>
                    <a:lnTo>
                      <a:pt x="85" y="738"/>
                    </a:lnTo>
                    <a:lnTo>
                      <a:pt x="180" y="1414"/>
                    </a:lnTo>
                    <a:lnTo>
                      <a:pt x="283" y="1414"/>
                    </a:lnTo>
                    <a:lnTo>
                      <a:pt x="385" y="738"/>
                    </a:lnTo>
                    <a:lnTo>
                      <a:pt x="385" y="604"/>
                    </a:lnTo>
                    <a:lnTo>
                      <a:pt x="431" y="604"/>
                    </a:lnTo>
                    <a:lnTo>
                      <a:pt x="473" y="64"/>
                    </a:lnTo>
                    <a:lnTo>
                      <a:pt x="473" y="58"/>
                    </a:lnTo>
                    <a:lnTo>
                      <a:pt x="471" y="43"/>
                    </a:lnTo>
                    <a:lnTo>
                      <a:pt x="465" y="27"/>
                    </a:lnTo>
                    <a:lnTo>
                      <a:pt x="450" y="19"/>
                    </a:lnTo>
                    <a:lnTo>
                      <a:pt x="436" y="17"/>
                    </a:lnTo>
                    <a:lnTo>
                      <a:pt x="414" y="15"/>
                    </a:lnTo>
                    <a:lnTo>
                      <a:pt x="388" y="12"/>
                    </a:lnTo>
                    <a:lnTo>
                      <a:pt x="360" y="8"/>
                    </a:lnTo>
                    <a:lnTo>
                      <a:pt x="334" y="5"/>
                    </a:lnTo>
                    <a:lnTo>
                      <a:pt x="312" y="3"/>
                    </a:lnTo>
                    <a:lnTo>
                      <a:pt x="296" y="1"/>
                    </a:lnTo>
                    <a:lnTo>
                      <a:pt x="290" y="0"/>
                    </a:lnTo>
                    <a:lnTo>
                      <a:pt x="290" y="3"/>
                    </a:lnTo>
                    <a:lnTo>
                      <a:pt x="289" y="9"/>
                    </a:lnTo>
                    <a:lnTo>
                      <a:pt x="287" y="19"/>
                    </a:lnTo>
                    <a:lnTo>
                      <a:pt x="283" y="30"/>
                    </a:lnTo>
                    <a:lnTo>
                      <a:pt x="276" y="42"/>
                    </a:lnTo>
                    <a:lnTo>
                      <a:pt x="266" y="52"/>
                    </a:lnTo>
                    <a:lnTo>
                      <a:pt x="251" y="58"/>
                    </a:lnTo>
                    <a:lnTo>
                      <a:pt x="232" y="61"/>
                    </a:lnTo>
                    <a:lnTo>
                      <a:pt x="212" y="59"/>
                    </a:lnTo>
                    <a:lnTo>
                      <a:pt x="199" y="53"/>
                    </a:lnTo>
                    <a:lnTo>
                      <a:pt x="189" y="44"/>
                    </a:lnTo>
                    <a:lnTo>
                      <a:pt x="183" y="33"/>
                    </a:lnTo>
                    <a:lnTo>
                      <a:pt x="179" y="23"/>
                    </a:lnTo>
                    <a:lnTo>
                      <a:pt x="176" y="14"/>
                    </a:lnTo>
                    <a:lnTo>
                      <a:pt x="176" y="8"/>
                    </a:lnTo>
                    <a:lnTo>
                      <a:pt x="176" y="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6302" name="Freeform 462"/>
              <p:cNvSpPr>
                <a:spLocks/>
              </p:cNvSpPr>
              <p:nvPr/>
            </p:nvSpPr>
            <p:spPr bwMode="auto">
              <a:xfrm>
                <a:off x="2818" y="1703"/>
                <a:ext cx="90" cy="127"/>
              </a:xfrm>
              <a:custGeom>
                <a:avLst/>
                <a:gdLst/>
                <a:ahLst/>
                <a:cxnLst>
                  <a:cxn ang="0">
                    <a:pos x="176" y="8"/>
                  </a:cxn>
                  <a:cxn ang="0">
                    <a:pos x="175" y="8"/>
                  </a:cxn>
                  <a:cxn ang="0">
                    <a:pos x="171" y="6"/>
                  </a:cxn>
                  <a:cxn ang="0">
                    <a:pos x="166" y="5"/>
                  </a:cxn>
                  <a:cxn ang="0">
                    <a:pos x="159" y="3"/>
                  </a:cxn>
                  <a:cxn ang="0">
                    <a:pos x="149" y="2"/>
                  </a:cxn>
                  <a:cxn ang="0">
                    <a:pos x="139" y="1"/>
                  </a:cxn>
                  <a:cxn ang="0">
                    <a:pos x="127" y="0"/>
                  </a:cxn>
                  <a:cxn ang="0">
                    <a:pos x="115" y="1"/>
                  </a:cxn>
                  <a:cxn ang="0">
                    <a:pos x="101" y="3"/>
                  </a:cxn>
                  <a:cxn ang="0">
                    <a:pos x="87" y="7"/>
                  </a:cxn>
                  <a:cxn ang="0">
                    <a:pos x="71" y="12"/>
                  </a:cxn>
                  <a:cxn ang="0">
                    <a:pos x="57" y="19"/>
                  </a:cxn>
                  <a:cxn ang="0">
                    <a:pos x="42" y="29"/>
                  </a:cxn>
                  <a:cxn ang="0">
                    <a:pos x="27" y="43"/>
                  </a:cxn>
                  <a:cxn ang="0">
                    <a:pos x="13" y="58"/>
                  </a:cxn>
                  <a:cxn ang="0">
                    <a:pos x="0" y="78"/>
                  </a:cxn>
                  <a:cxn ang="0">
                    <a:pos x="0" y="218"/>
                  </a:cxn>
                  <a:cxn ang="0">
                    <a:pos x="0" y="220"/>
                  </a:cxn>
                  <a:cxn ang="0">
                    <a:pos x="1" y="223"/>
                  </a:cxn>
                  <a:cxn ang="0">
                    <a:pos x="3" y="230"/>
                  </a:cxn>
                  <a:cxn ang="0">
                    <a:pos x="7" y="236"/>
                  </a:cxn>
                  <a:cxn ang="0">
                    <a:pos x="13" y="243"/>
                  </a:cxn>
                  <a:cxn ang="0">
                    <a:pos x="21" y="249"/>
                  </a:cxn>
                  <a:cxn ang="0">
                    <a:pos x="31" y="252"/>
                  </a:cxn>
                  <a:cxn ang="0">
                    <a:pos x="46" y="254"/>
                  </a:cxn>
                  <a:cxn ang="0">
                    <a:pos x="61" y="254"/>
                  </a:cxn>
                  <a:cxn ang="0">
                    <a:pos x="78" y="254"/>
                  </a:cxn>
                  <a:cxn ang="0">
                    <a:pos x="92" y="254"/>
                  </a:cxn>
                  <a:cxn ang="0">
                    <a:pos x="105" y="254"/>
                  </a:cxn>
                  <a:cxn ang="0">
                    <a:pos x="117" y="254"/>
                  </a:cxn>
                  <a:cxn ang="0">
                    <a:pos x="125" y="254"/>
                  </a:cxn>
                  <a:cxn ang="0">
                    <a:pos x="131" y="254"/>
                  </a:cxn>
                  <a:cxn ang="0">
                    <a:pos x="133" y="254"/>
                  </a:cxn>
                  <a:cxn ang="0">
                    <a:pos x="135" y="253"/>
                  </a:cxn>
                  <a:cxn ang="0">
                    <a:pos x="140" y="250"/>
                  </a:cxn>
                  <a:cxn ang="0">
                    <a:pos x="147" y="245"/>
                  </a:cxn>
                  <a:cxn ang="0">
                    <a:pos x="157" y="239"/>
                  </a:cxn>
                  <a:cxn ang="0">
                    <a:pos x="165" y="232"/>
                  </a:cxn>
                  <a:cxn ang="0">
                    <a:pos x="172" y="224"/>
                  </a:cxn>
                  <a:cxn ang="0">
                    <a:pos x="177" y="217"/>
                  </a:cxn>
                  <a:cxn ang="0">
                    <a:pos x="179" y="211"/>
                  </a:cxn>
                  <a:cxn ang="0">
                    <a:pos x="179" y="174"/>
                  </a:cxn>
                  <a:cxn ang="0">
                    <a:pos x="179" y="107"/>
                  </a:cxn>
                  <a:cxn ang="0">
                    <a:pos x="179" y="44"/>
                  </a:cxn>
                  <a:cxn ang="0">
                    <a:pos x="179" y="16"/>
                  </a:cxn>
                  <a:cxn ang="0">
                    <a:pos x="176" y="8"/>
                  </a:cxn>
                </a:cxnLst>
                <a:rect l="0" t="0" r="r" b="b"/>
                <a:pathLst>
                  <a:path w="179" h="254">
                    <a:moveTo>
                      <a:pt x="176" y="8"/>
                    </a:moveTo>
                    <a:lnTo>
                      <a:pt x="175" y="8"/>
                    </a:lnTo>
                    <a:lnTo>
                      <a:pt x="171" y="6"/>
                    </a:lnTo>
                    <a:lnTo>
                      <a:pt x="166" y="5"/>
                    </a:lnTo>
                    <a:lnTo>
                      <a:pt x="159" y="3"/>
                    </a:lnTo>
                    <a:lnTo>
                      <a:pt x="149" y="2"/>
                    </a:lnTo>
                    <a:lnTo>
                      <a:pt x="139" y="1"/>
                    </a:lnTo>
                    <a:lnTo>
                      <a:pt x="127" y="0"/>
                    </a:lnTo>
                    <a:lnTo>
                      <a:pt x="115" y="1"/>
                    </a:lnTo>
                    <a:lnTo>
                      <a:pt x="101" y="3"/>
                    </a:lnTo>
                    <a:lnTo>
                      <a:pt x="87" y="7"/>
                    </a:lnTo>
                    <a:lnTo>
                      <a:pt x="71" y="12"/>
                    </a:lnTo>
                    <a:lnTo>
                      <a:pt x="57" y="19"/>
                    </a:lnTo>
                    <a:lnTo>
                      <a:pt x="42" y="29"/>
                    </a:lnTo>
                    <a:lnTo>
                      <a:pt x="27" y="43"/>
                    </a:lnTo>
                    <a:lnTo>
                      <a:pt x="13" y="58"/>
                    </a:lnTo>
                    <a:lnTo>
                      <a:pt x="0" y="78"/>
                    </a:lnTo>
                    <a:lnTo>
                      <a:pt x="0" y="218"/>
                    </a:lnTo>
                    <a:lnTo>
                      <a:pt x="0" y="220"/>
                    </a:lnTo>
                    <a:lnTo>
                      <a:pt x="1" y="223"/>
                    </a:lnTo>
                    <a:lnTo>
                      <a:pt x="3" y="230"/>
                    </a:lnTo>
                    <a:lnTo>
                      <a:pt x="7" y="236"/>
                    </a:lnTo>
                    <a:lnTo>
                      <a:pt x="13" y="243"/>
                    </a:lnTo>
                    <a:lnTo>
                      <a:pt x="21" y="249"/>
                    </a:lnTo>
                    <a:lnTo>
                      <a:pt x="31" y="252"/>
                    </a:lnTo>
                    <a:lnTo>
                      <a:pt x="46" y="254"/>
                    </a:lnTo>
                    <a:lnTo>
                      <a:pt x="61" y="254"/>
                    </a:lnTo>
                    <a:lnTo>
                      <a:pt x="78" y="254"/>
                    </a:lnTo>
                    <a:lnTo>
                      <a:pt x="92" y="254"/>
                    </a:lnTo>
                    <a:lnTo>
                      <a:pt x="105" y="254"/>
                    </a:lnTo>
                    <a:lnTo>
                      <a:pt x="117" y="254"/>
                    </a:lnTo>
                    <a:lnTo>
                      <a:pt x="125" y="254"/>
                    </a:lnTo>
                    <a:lnTo>
                      <a:pt x="131" y="254"/>
                    </a:lnTo>
                    <a:lnTo>
                      <a:pt x="133" y="254"/>
                    </a:lnTo>
                    <a:lnTo>
                      <a:pt x="135" y="253"/>
                    </a:lnTo>
                    <a:lnTo>
                      <a:pt x="140" y="250"/>
                    </a:lnTo>
                    <a:lnTo>
                      <a:pt x="147" y="245"/>
                    </a:lnTo>
                    <a:lnTo>
                      <a:pt x="157" y="239"/>
                    </a:lnTo>
                    <a:lnTo>
                      <a:pt x="165" y="232"/>
                    </a:lnTo>
                    <a:lnTo>
                      <a:pt x="172" y="224"/>
                    </a:lnTo>
                    <a:lnTo>
                      <a:pt x="177" y="217"/>
                    </a:lnTo>
                    <a:lnTo>
                      <a:pt x="179" y="211"/>
                    </a:lnTo>
                    <a:lnTo>
                      <a:pt x="179" y="174"/>
                    </a:lnTo>
                    <a:lnTo>
                      <a:pt x="179" y="107"/>
                    </a:lnTo>
                    <a:lnTo>
                      <a:pt x="179" y="44"/>
                    </a:lnTo>
                    <a:lnTo>
                      <a:pt x="179" y="16"/>
                    </a:lnTo>
                    <a:lnTo>
                      <a:pt x="176" y="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6303" name="Freeform 463"/>
              <p:cNvSpPr>
                <a:spLocks/>
              </p:cNvSpPr>
              <p:nvPr/>
            </p:nvSpPr>
            <p:spPr bwMode="auto">
              <a:xfrm>
                <a:off x="2815" y="1700"/>
                <a:ext cx="92" cy="43"/>
              </a:xfrm>
              <a:custGeom>
                <a:avLst/>
                <a:gdLst/>
                <a:ahLst/>
                <a:cxnLst>
                  <a:cxn ang="0">
                    <a:pos x="11" y="83"/>
                  </a:cxn>
                  <a:cxn ang="0">
                    <a:pos x="10" y="85"/>
                  </a:cxn>
                  <a:cxn ang="0">
                    <a:pos x="23" y="66"/>
                  </a:cxn>
                  <a:cxn ang="0">
                    <a:pos x="36" y="51"/>
                  </a:cxn>
                  <a:cxn ang="0">
                    <a:pos x="51" y="39"/>
                  </a:cxn>
                  <a:cxn ang="0">
                    <a:pos x="65" y="28"/>
                  </a:cxn>
                  <a:cxn ang="0">
                    <a:pos x="79" y="22"/>
                  </a:cxn>
                  <a:cxn ang="0">
                    <a:pos x="94" y="17"/>
                  </a:cxn>
                  <a:cxn ang="0">
                    <a:pos x="108" y="13"/>
                  </a:cxn>
                  <a:cxn ang="0">
                    <a:pos x="121" y="11"/>
                  </a:cxn>
                  <a:cxn ang="0">
                    <a:pos x="133" y="10"/>
                  </a:cxn>
                  <a:cxn ang="0">
                    <a:pos x="145" y="11"/>
                  </a:cxn>
                  <a:cxn ang="0">
                    <a:pos x="155" y="12"/>
                  </a:cxn>
                  <a:cxn ang="0">
                    <a:pos x="164" y="13"/>
                  </a:cxn>
                  <a:cxn ang="0">
                    <a:pos x="171" y="15"/>
                  </a:cxn>
                  <a:cxn ang="0">
                    <a:pos x="176" y="16"/>
                  </a:cxn>
                  <a:cxn ang="0">
                    <a:pos x="179" y="18"/>
                  </a:cxn>
                  <a:cxn ang="0">
                    <a:pos x="180" y="18"/>
                  </a:cxn>
                  <a:cxn ang="0">
                    <a:pos x="184" y="8"/>
                  </a:cxn>
                  <a:cxn ang="0">
                    <a:pos x="183" y="8"/>
                  </a:cxn>
                  <a:cxn ang="0">
                    <a:pos x="178" y="6"/>
                  </a:cxn>
                  <a:cxn ang="0">
                    <a:pos x="173" y="5"/>
                  </a:cxn>
                  <a:cxn ang="0">
                    <a:pos x="166" y="3"/>
                  </a:cxn>
                  <a:cxn ang="0">
                    <a:pos x="155" y="2"/>
                  </a:cxn>
                  <a:cxn ang="0">
                    <a:pos x="145" y="1"/>
                  </a:cxn>
                  <a:cxn ang="0">
                    <a:pos x="133" y="0"/>
                  </a:cxn>
                  <a:cxn ang="0">
                    <a:pos x="121" y="1"/>
                  </a:cxn>
                  <a:cxn ang="0">
                    <a:pos x="106" y="3"/>
                  </a:cxn>
                  <a:cxn ang="0">
                    <a:pos x="92" y="7"/>
                  </a:cxn>
                  <a:cxn ang="0">
                    <a:pos x="75" y="12"/>
                  </a:cxn>
                  <a:cxn ang="0">
                    <a:pos x="61" y="20"/>
                  </a:cxn>
                  <a:cxn ang="0">
                    <a:pos x="45" y="30"/>
                  </a:cxn>
                  <a:cxn ang="0">
                    <a:pos x="30" y="45"/>
                  </a:cxn>
                  <a:cxn ang="0">
                    <a:pos x="15" y="60"/>
                  </a:cxn>
                  <a:cxn ang="0">
                    <a:pos x="2" y="81"/>
                  </a:cxn>
                  <a:cxn ang="0">
                    <a:pos x="0" y="83"/>
                  </a:cxn>
                  <a:cxn ang="0">
                    <a:pos x="11" y="83"/>
                  </a:cxn>
                </a:cxnLst>
                <a:rect l="0" t="0" r="r" b="b"/>
                <a:pathLst>
                  <a:path w="184" h="85">
                    <a:moveTo>
                      <a:pt x="11" y="83"/>
                    </a:moveTo>
                    <a:lnTo>
                      <a:pt x="10" y="85"/>
                    </a:lnTo>
                    <a:lnTo>
                      <a:pt x="23" y="66"/>
                    </a:lnTo>
                    <a:lnTo>
                      <a:pt x="36" y="51"/>
                    </a:lnTo>
                    <a:lnTo>
                      <a:pt x="51" y="39"/>
                    </a:lnTo>
                    <a:lnTo>
                      <a:pt x="65" y="28"/>
                    </a:lnTo>
                    <a:lnTo>
                      <a:pt x="79" y="22"/>
                    </a:lnTo>
                    <a:lnTo>
                      <a:pt x="94" y="17"/>
                    </a:lnTo>
                    <a:lnTo>
                      <a:pt x="108" y="13"/>
                    </a:lnTo>
                    <a:lnTo>
                      <a:pt x="121" y="11"/>
                    </a:lnTo>
                    <a:lnTo>
                      <a:pt x="133" y="10"/>
                    </a:lnTo>
                    <a:lnTo>
                      <a:pt x="145" y="11"/>
                    </a:lnTo>
                    <a:lnTo>
                      <a:pt x="155" y="12"/>
                    </a:lnTo>
                    <a:lnTo>
                      <a:pt x="164" y="13"/>
                    </a:lnTo>
                    <a:lnTo>
                      <a:pt x="171" y="15"/>
                    </a:lnTo>
                    <a:lnTo>
                      <a:pt x="176" y="16"/>
                    </a:lnTo>
                    <a:lnTo>
                      <a:pt x="179" y="18"/>
                    </a:lnTo>
                    <a:lnTo>
                      <a:pt x="180" y="18"/>
                    </a:lnTo>
                    <a:lnTo>
                      <a:pt x="184" y="8"/>
                    </a:lnTo>
                    <a:lnTo>
                      <a:pt x="183" y="8"/>
                    </a:lnTo>
                    <a:lnTo>
                      <a:pt x="178" y="6"/>
                    </a:lnTo>
                    <a:lnTo>
                      <a:pt x="173" y="5"/>
                    </a:lnTo>
                    <a:lnTo>
                      <a:pt x="166" y="3"/>
                    </a:lnTo>
                    <a:lnTo>
                      <a:pt x="155" y="2"/>
                    </a:lnTo>
                    <a:lnTo>
                      <a:pt x="145" y="1"/>
                    </a:lnTo>
                    <a:lnTo>
                      <a:pt x="133" y="0"/>
                    </a:lnTo>
                    <a:lnTo>
                      <a:pt x="121" y="1"/>
                    </a:lnTo>
                    <a:lnTo>
                      <a:pt x="106" y="3"/>
                    </a:lnTo>
                    <a:lnTo>
                      <a:pt x="92" y="7"/>
                    </a:lnTo>
                    <a:lnTo>
                      <a:pt x="75" y="12"/>
                    </a:lnTo>
                    <a:lnTo>
                      <a:pt x="61" y="20"/>
                    </a:lnTo>
                    <a:lnTo>
                      <a:pt x="45" y="30"/>
                    </a:lnTo>
                    <a:lnTo>
                      <a:pt x="30" y="45"/>
                    </a:lnTo>
                    <a:lnTo>
                      <a:pt x="15" y="60"/>
                    </a:lnTo>
                    <a:lnTo>
                      <a:pt x="2" y="81"/>
                    </a:lnTo>
                    <a:lnTo>
                      <a:pt x="0" y="83"/>
                    </a:lnTo>
                    <a:lnTo>
                      <a:pt x="11" y="8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6304" name="Freeform 464"/>
              <p:cNvSpPr>
                <a:spLocks/>
              </p:cNvSpPr>
              <p:nvPr/>
            </p:nvSpPr>
            <p:spPr bwMode="auto">
              <a:xfrm>
                <a:off x="2815" y="1742"/>
                <a:ext cx="5" cy="70"/>
              </a:xfrm>
              <a:custGeom>
                <a:avLst/>
                <a:gdLst/>
                <a:ahLst/>
                <a:cxnLst>
                  <a:cxn ang="0">
                    <a:pos x="11" y="140"/>
                  </a:cxn>
                  <a:cxn ang="0">
                    <a:pos x="11" y="140"/>
                  </a:cxn>
                  <a:cxn ang="0">
                    <a:pos x="11" y="0"/>
                  </a:cxn>
                  <a:cxn ang="0">
                    <a:pos x="0" y="0"/>
                  </a:cxn>
                  <a:cxn ang="0">
                    <a:pos x="0" y="140"/>
                  </a:cxn>
                  <a:cxn ang="0">
                    <a:pos x="0" y="140"/>
                  </a:cxn>
                  <a:cxn ang="0">
                    <a:pos x="11" y="140"/>
                  </a:cxn>
                </a:cxnLst>
                <a:rect l="0" t="0" r="r" b="b"/>
                <a:pathLst>
                  <a:path w="11" h="140">
                    <a:moveTo>
                      <a:pt x="11" y="140"/>
                    </a:moveTo>
                    <a:lnTo>
                      <a:pt x="11" y="140"/>
                    </a:lnTo>
                    <a:lnTo>
                      <a:pt x="11" y="0"/>
                    </a:lnTo>
                    <a:lnTo>
                      <a:pt x="0" y="0"/>
                    </a:lnTo>
                    <a:lnTo>
                      <a:pt x="0" y="140"/>
                    </a:lnTo>
                    <a:lnTo>
                      <a:pt x="0" y="140"/>
                    </a:lnTo>
                    <a:lnTo>
                      <a:pt x="11" y="14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6305" name="Freeform 465"/>
              <p:cNvSpPr>
                <a:spLocks/>
              </p:cNvSpPr>
              <p:nvPr/>
            </p:nvSpPr>
            <p:spPr bwMode="auto">
              <a:xfrm>
                <a:off x="2815" y="1812"/>
                <a:ext cx="26" cy="21"/>
              </a:xfrm>
              <a:custGeom>
                <a:avLst/>
                <a:gdLst/>
                <a:ahLst/>
                <a:cxnLst>
                  <a:cxn ang="0">
                    <a:pos x="52" y="31"/>
                  </a:cxn>
                  <a:cxn ang="0">
                    <a:pos x="52" y="31"/>
                  </a:cxn>
                  <a:cxn ang="0">
                    <a:pos x="38" y="29"/>
                  </a:cxn>
                  <a:cxn ang="0">
                    <a:pos x="29" y="27"/>
                  </a:cxn>
                  <a:cxn ang="0">
                    <a:pos x="22" y="21"/>
                  </a:cxn>
                  <a:cxn ang="0">
                    <a:pos x="17" y="15"/>
                  </a:cxn>
                  <a:cxn ang="0">
                    <a:pos x="13" y="10"/>
                  </a:cxn>
                  <a:cxn ang="0">
                    <a:pos x="12" y="4"/>
                  </a:cxn>
                  <a:cxn ang="0">
                    <a:pos x="11" y="1"/>
                  </a:cxn>
                  <a:cxn ang="0">
                    <a:pos x="11" y="0"/>
                  </a:cxn>
                  <a:cxn ang="0">
                    <a:pos x="0" y="0"/>
                  </a:cxn>
                  <a:cxn ang="0">
                    <a:pos x="0" y="3"/>
                  </a:cxn>
                  <a:cxn ang="0">
                    <a:pos x="2" y="6"/>
                  </a:cxn>
                  <a:cxn ang="0">
                    <a:pos x="5" y="14"/>
                  </a:cxn>
                  <a:cxn ang="0">
                    <a:pos x="9" y="21"/>
                  </a:cxn>
                  <a:cxn ang="0">
                    <a:pos x="16" y="29"/>
                  </a:cxn>
                  <a:cxn ang="0">
                    <a:pos x="25" y="35"/>
                  </a:cxn>
                  <a:cxn ang="0">
                    <a:pos x="36" y="39"/>
                  </a:cxn>
                  <a:cxn ang="0">
                    <a:pos x="52" y="41"/>
                  </a:cxn>
                  <a:cxn ang="0">
                    <a:pos x="52" y="41"/>
                  </a:cxn>
                  <a:cxn ang="0">
                    <a:pos x="52" y="31"/>
                  </a:cxn>
                </a:cxnLst>
                <a:rect l="0" t="0" r="r" b="b"/>
                <a:pathLst>
                  <a:path w="52" h="41">
                    <a:moveTo>
                      <a:pt x="52" y="31"/>
                    </a:moveTo>
                    <a:lnTo>
                      <a:pt x="52" y="31"/>
                    </a:lnTo>
                    <a:lnTo>
                      <a:pt x="38" y="29"/>
                    </a:lnTo>
                    <a:lnTo>
                      <a:pt x="29" y="27"/>
                    </a:lnTo>
                    <a:lnTo>
                      <a:pt x="22" y="21"/>
                    </a:lnTo>
                    <a:lnTo>
                      <a:pt x="17" y="15"/>
                    </a:lnTo>
                    <a:lnTo>
                      <a:pt x="13" y="10"/>
                    </a:lnTo>
                    <a:lnTo>
                      <a:pt x="12" y="4"/>
                    </a:lnTo>
                    <a:lnTo>
                      <a:pt x="11" y="1"/>
                    </a:lnTo>
                    <a:lnTo>
                      <a:pt x="11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5" y="14"/>
                    </a:lnTo>
                    <a:lnTo>
                      <a:pt x="9" y="21"/>
                    </a:lnTo>
                    <a:lnTo>
                      <a:pt x="16" y="29"/>
                    </a:lnTo>
                    <a:lnTo>
                      <a:pt x="25" y="35"/>
                    </a:lnTo>
                    <a:lnTo>
                      <a:pt x="36" y="39"/>
                    </a:lnTo>
                    <a:lnTo>
                      <a:pt x="52" y="41"/>
                    </a:lnTo>
                    <a:lnTo>
                      <a:pt x="52" y="41"/>
                    </a:lnTo>
                    <a:lnTo>
                      <a:pt x="52" y="3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6306" name="Freeform 466"/>
              <p:cNvSpPr>
                <a:spLocks/>
              </p:cNvSpPr>
              <p:nvPr/>
            </p:nvSpPr>
            <p:spPr bwMode="auto">
              <a:xfrm>
                <a:off x="2841" y="1828"/>
                <a:ext cx="45" cy="5"/>
              </a:xfrm>
              <a:custGeom>
                <a:avLst/>
                <a:gdLst/>
                <a:ahLst/>
                <a:cxnLst>
                  <a:cxn ang="0">
                    <a:pos x="85" y="1"/>
                  </a:cxn>
                  <a:cxn ang="0">
                    <a:pos x="87" y="0"/>
                  </a:cxn>
                  <a:cxn ang="0">
                    <a:pos x="85" y="0"/>
                  </a:cxn>
                  <a:cxn ang="0">
                    <a:pos x="79" y="0"/>
                  </a:cxn>
                  <a:cxn ang="0">
                    <a:pos x="71" y="0"/>
                  </a:cxn>
                  <a:cxn ang="0">
                    <a:pos x="59" y="0"/>
                  </a:cxn>
                  <a:cxn ang="0">
                    <a:pos x="46" y="0"/>
                  </a:cxn>
                  <a:cxn ang="0">
                    <a:pos x="32" y="0"/>
                  </a:cxn>
                  <a:cxn ang="0">
                    <a:pos x="15" y="0"/>
                  </a:cxn>
                  <a:cxn ang="0">
                    <a:pos x="0" y="0"/>
                  </a:cxn>
                  <a:cxn ang="0">
                    <a:pos x="0" y="10"/>
                  </a:cxn>
                  <a:cxn ang="0">
                    <a:pos x="15" y="10"/>
                  </a:cxn>
                  <a:cxn ang="0">
                    <a:pos x="32" y="10"/>
                  </a:cxn>
                  <a:cxn ang="0">
                    <a:pos x="46" y="10"/>
                  </a:cxn>
                  <a:cxn ang="0">
                    <a:pos x="59" y="10"/>
                  </a:cxn>
                  <a:cxn ang="0">
                    <a:pos x="71" y="10"/>
                  </a:cxn>
                  <a:cxn ang="0">
                    <a:pos x="79" y="10"/>
                  </a:cxn>
                  <a:cxn ang="0">
                    <a:pos x="85" y="10"/>
                  </a:cxn>
                  <a:cxn ang="0">
                    <a:pos x="87" y="10"/>
                  </a:cxn>
                  <a:cxn ang="0">
                    <a:pos x="89" y="9"/>
                  </a:cxn>
                  <a:cxn ang="0">
                    <a:pos x="87" y="10"/>
                  </a:cxn>
                  <a:cxn ang="0">
                    <a:pos x="88" y="10"/>
                  </a:cxn>
                  <a:cxn ang="0">
                    <a:pos x="89" y="9"/>
                  </a:cxn>
                  <a:cxn ang="0">
                    <a:pos x="85" y="1"/>
                  </a:cxn>
                </a:cxnLst>
                <a:rect l="0" t="0" r="r" b="b"/>
                <a:pathLst>
                  <a:path w="89" h="10">
                    <a:moveTo>
                      <a:pt x="85" y="1"/>
                    </a:moveTo>
                    <a:lnTo>
                      <a:pt x="87" y="0"/>
                    </a:lnTo>
                    <a:lnTo>
                      <a:pt x="85" y="0"/>
                    </a:lnTo>
                    <a:lnTo>
                      <a:pt x="79" y="0"/>
                    </a:lnTo>
                    <a:lnTo>
                      <a:pt x="71" y="0"/>
                    </a:lnTo>
                    <a:lnTo>
                      <a:pt x="59" y="0"/>
                    </a:lnTo>
                    <a:lnTo>
                      <a:pt x="46" y="0"/>
                    </a:lnTo>
                    <a:lnTo>
                      <a:pt x="32" y="0"/>
                    </a:lnTo>
                    <a:lnTo>
                      <a:pt x="15" y="0"/>
                    </a:lnTo>
                    <a:lnTo>
                      <a:pt x="0" y="0"/>
                    </a:lnTo>
                    <a:lnTo>
                      <a:pt x="0" y="10"/>
                    </a:lnTo>
                    <a:lnTo>
                      <a:pt x="15" y="10"/>
                    </a:lnTo>
                    <a:lnTo>
                      <a:pt x="32" y="10"/>
                    </a:lnTo>
                    <a:lnTo>
                      <a:pt x="46" y="10"/>
                    </a:lnTo>
                    <a:lnTo>
                      <a:pt x="59" y="10"/>
                    </a:lnTo>
                    <a:lnTo>
                      <a:pt x="71" y="10"/>
                    </a:lnTo>
                    <a:lnTo>
                      <a:pt x="79" y="10"/>
                    </a:lnTo>
                    <a:lnTo>
                      <a:pt x="85" y="10"/>
                    </a:lnTo>
                    <a:lnTo>
                      <a:pt x="87" y="10"/>
                    </a:lnTo>
                    <a:lnTo>
                      <a:pt x="89" y="9"/>
                    </a:lnTo>
                    <a:lnTo>
                      <a:pt x="87" y="10"/>
                    </a:lnTo>
                    <a:lnTo>
                      <a:pt x="88" y="10"/>
                    </a:lnTo>
                    <a:lnTo>
                      <a:pt x="89" y="9"/>
                    </a:lnTo>
                    <a:lnTo>
                      <a:pt x="85" y="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6307" name="Freeform 467"/>
              <p:cNvSpPr>
                <a:spLocks/>
              </p:cNvSpPr>
              <p:nvPr/>
            </p:nvSpPr>
            <p:spPr bwMode="auto">
              <a:xfrm>
                <a:off x="2883" y="1809"/>
                <a:ext cx="27" cy="23"/>
              </a:xfrm>
              <a:custGeom>
                <a:avLst/>
                <a:gdLst/>
                <a:ahLst/>
                <a:cxnLst>
                  <a:cxn ang="0">
                    <a:pos x="43" y="0"/>
                  </a:cxn>
                  <a:cxn ang="0">
                    <a:pos x="43" y="0"/>
                  </a:cxn>
                  <a:cxn ang="0">
                    <a:pos x="42" y="4"/>
                  </a:cxn>
                  <a:cxn ang="0">
                    <a:pos x="37" y="10"/>
                  </a:cxn>
                  <a:cxn ang="0">
                    <a:pos x="31" y="17"/>
                  </a:cxn>
                  <a:cxn ang="0">
                    <a:pos x="23" y="24"/>
                  </a:cxn>
                  <a:cxn ang="0">
                    <a:pos x="13" y="30"/>
                  </a:cxn>
                  <a:cxn ang="0">
                    <a:pos x="6" y="35"/>
                  </a:cxn>
                  <a:cxn ang="0">
                    <a:pos x="2" y="38"/>
                  </a:cxn>
                  <a:cxn ang="0">
                    <a:pos x="0" y="39"/>
                  </a:cxn>
                  <a:cxn ang="0">
                    <a:pos x="4" y="47"/>
                  </a:cxn>
                  <a:cxn ang="0">
                    <a:pos x="6" y="46"/>
                  </a:cxn>
                  <a:cxn ang="0">
                    <a:pos x="12" y="43"/>
                  </a:cxn>
                  <a:cxn ang="0">
                    <a:pos x="19" y="38"/>
                  </a:cxn>
                  <a:cxn ang="0">
                    <a:pos x="29" y="32"/>
                  </a:cxn>
                  <a:cxn ang="0">
                    <a:pos x="37" y="25"/>
                  </a:cxn>
                  <a:cxn ang="0">
                    <a:pos x="45" y="17"/>
                  </a:cxn>
                  <a:cxn ang="0">
                    <a:pos x="50" y="8"/>
                  </a:cxn>
                  <a:cxn ang="0">
                    <a:pos x="53" y="0"/>
                  </a:cxn>
                  <a:cxn ang="0">
                    <a:pos x="53" y="0"/>
                  </a:cxn>
                  <a:cxn ang="0">
                    <a:pos x="43" y="0"/>
                  </a:cxn>
                </a:cxnLst>
                <a:rect l="0" t="0" r="r" b="b"/>
                <a:pathLst>
                  <a:path w="53" h="47">
                    <a:moveTo>
                      <a:pt x="43" y="0"/>
                    </a:moveTo>
                    <a:lnTo>
                      <a:pt x="43" y="0"/>
                    </a:lnTo>
                    <a:lnTo>
                      <a:pt x="42" y="4"/>
                    </a:lnTo>
                    <a:lnTo>
                      <a:pt x="37" y="10"/>
                    </a:lnTo>
                    <a:lnTo>
                      <a:pt x="31" y="17"/>
                    </a:lnTo>
                    <a:lnTo>
                      <a:pt x="23" y="24"/>
                    </a:lnTo>
                    <a:lnTo>
                      <a:pt x="13" y="30"/>
                    </a:lnTo>
                    <a:lnTo>
                      <a:pt x="6" y="35"/>
                    </a:lnTo>
                    <a:lnTo>
                      <a:pt x="2" y="38"/>
                    </a:lnTo>
                    <a:lnTo>
                      <a:pt x="0" y="39"/>
                    </a:lnTo>
                    <a:lnTo>
                      <a:pt x="4" y="47"/>
                    </a:lnTo>
                    <a:lnTo>
                      <a:pt x="6" y="46"/>
                    </a:lnTo>
                    <a:lnTo>
                      <a:pt x="12" y="43"/>
                    </a:lnTo>
                    <a:lnTo>
                      <a:pt x="19" y="38"/>
                    </a:lnTo>
                    <a:lnTo>
                      <a:pt x="29" y="32"/>
                    </a:lnTo>
                    <a:lnTo>
                      <a:pt x="37" y="25"/>
                    </a:lnTo>
                    <a:lnTo>
                      <a:pt x="45" y="17"/>
                    </a:lnTo>
                    <a:lnTo>
                      <a:pt x="50" y="8"/>
                    </a:lnTo>
                    <a:lnTo>
                      <a:pt x="53" y="0"/>
                    </a:lnTo>
                    <a:lnTo>
                      <a:pt x="53" y="0"/>
                    </a:lnTo>
                    <a:lnTo>
                      <a:pt x="43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6308" name="Freeform 468"/>
              <p:cNvSpPr>
                <a:spLocks/>
              </p:cNvSpPr>
              <p:nvPr/>
            </p:nvSpPr>
            <p:spPr bwMode="auto">
              <a:xfrm>
                <a:off x="2905" y="1711"/>
                <a:ext cx="5" cy="98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28"/>
                  </a:cxn>
                  <a:cxn ang="0">
                    <a:pos x="0" y="91"/>
                  </a:cxn>
                  <a:cxn ang="0">
                    <a:pos x="0" y="158"/>
                  </a:cxn>
                  <a:cxn ang="0">
                    <a:pos x="0" y="195"/>
                  </a:cxn>
                  <a:cxn ang="0">
                    <a:pos x="10" y="195"/>
                  </a:cxn>
                  <a:cxn ang="0">
                    <a:pos x="10" y="158"/>
                  </a:cxn>
                  <a:cxn ang="0">
                    <a:pos x="10" y="91"/>
                  </a:cxn>
                  <a:cxn ang="0">
                    <a:pos x="10" y="28"/>
                  </a:cxn>
                  <a:cxn ang="0">
                    <a:pos x="10" y="0"/>
                  </a:cxn>
                  <a:cxn ang="0">
                    <a:pos x="0" y="0"/>
                  </a:cxn>
                </a:cxnLst>
                <a:rect l="0" t="0" r="r" b="b"/>
                <a:pathLst>
                  <a:path w="10" h="195">
                    <a:moveTo>
                      <a:pt x="0" y="0"/>
                    </a:moveTo>
                    <a:lnTo>
                      <a:pt x="0" y="28"/>
                    </a:lnTo>
                    <a:lnTo>
                      <a:pt x="0" y="91"/>
                    </a:lnTo>
                    <a:lnTo>
                      <a:pt x="0" y="158"/>
                    </a:lnTo>
                    <a:lnTo>
                      <a:pt x="0" y="195"/>
                    </a:lnTo>
                    <a:lnTo>
                      <a:pt x="10" y="195"/>
                    </a:lnTo>
                    <a:lnTo>
                      <a:pt x="10" y="158"/>
                    </a:lnTo>
                    <a:lnTo>
                      <a:pt x="10" y="91"/>
                    </a:lnTo>
                    <a:lnTo>
                      <a:pt x="10" y="28"/>
                    </a:lnTo>
                    <a:lnTo>
                      <a:pt x="1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6309" name="Freeform 469"/>
              <p:cNvSpPr>
                <a:spLocks/>
              </p:cNvSpPr>
              <p:nvPr/>
            </p:nvSpPr>
            <p:spPr bwMode="auto">
              <a:xfrm>
                <a:off x="2816" y="1670"/>
                <a:ext cx="118" cy="83"/>
              </a:xfrm>
              <a:custGeom>
                <a:avLst/>
                <a:gdLst/>
                <a:ahLst/>
                <a:cxnLst>
                  <a:cxn ang="0">
                    <a:pos x="1" y="166"/>
                  </a:cxn>
                  <a:cxn ang="0">
                    <a:pos x="1" y="159"/>
                  </a:cxn>
                  <a:cxn ang="0">
                    <a:pos x="0" y="141"/>
                  </a:cxn>
                  <a:cxn ang="0">
                    <a:pos x="2" y="114"/>
                  </a:cxn>
                  <a:cxn ang="0">
                    <a:pos x="7" y="83"/>
                  </a:cxn>
                  <a:cxn ang="0">
                    <a:pos x="17" y="52"/>
                  </a:cxn>
                  <a:cxn ang="0">
                    <a:pos x="35" y="26"/>
                  </a:cxn>
                  <a:cxn ang="0">
                    <a:pos x="62" y="7"/>
                  </a:cxn>
                  <a:cxn ang="0">
                    <a:pos x="99" y="0"/>
                  </a:cxn>
                  <a:cxn ang="0">
                    <a:pos x="137" y="0"/>
                  </a:cxn>
                  <a:cxn ang="0">
                    <a:pos x="168" y="0"/>
                  </a:cxn>
                  <a:cxn ang="0">
                    <a:pos x="191" y="1"/>
                  </a:cxn>
                  <a:cxn ang="0">
                    <a:pos x="210" y="1"/>
                  </a:cxn>
                  <a:cxn ang="0">
                    <a:pos x="222" y="2"/>
                  </a:cxn>
                  <a:cxn ang="0">
                    <a:pos x="230" y="3"/>
                  </a:cxn>
                  <a:cxn ang="0">
                    <a:pos x="234" y="3"/>
                  </a:cxn>
                  <a:cxn ang="0">
                    <a:pos x="235" y="3"/>
                  </a:cxn>
                  <a:cxn ang="0">
                    <a:pos x="192" y="88"/>
                  </a:cxn>
                  <a:cxn ang="0">
                    <a:pos x="80" y="91"/>
                  </a:cxn>
                  <a:cxn ang="0">
                    <a:pos x="1" y="166"/>
                  </a:cxn>
                </a:cxnLst>
                <a:rect l="0" t="0" r="r" b="b"/>
                <a:pathLst>
                  <a:path w="235" h="166">
                    <a:moveTo>
                      <a:pt x="1" y="166"/>
                    </a:moveTo>
                    <a:lnTo>
                      <a:pt x="1" y="159"/>
                    </a:lnTo>
                    <a:lnTo>
                      <a:pt x="0" y="141"/>
                    </a:lnTo>
                    <a:lnTo>
                      <a:pt x="2" y="114"/>
                    </a:lnTo>
                    <a:lnTo>
                      <a:pt x="7" y="83"/>
                    </a:lnTo>
                    <a:lnTo>
                      <a:pt x="17" y="52"/>
                    </a:lnTo>
                    <a:lnTo>
                      <a:pt x="35" y="26"/>
                    </a:lnTo>
                    <a:lnTo>
                      <a:pt x="62" y="7"/>
                    </a:lnTo>
                    <a:lnTo>
                      <a:pt x="99" y="0"/>
                    </a:lnTo>
                    <a:lnTo>
                      <a:pt x="137" y="0"/>
                    </a:lnTo>
                    <a:lnTo>
                      <a:pt x="168" y="0"/>
                    </a:lnTo>
                    <a:lnTo>
                      <a:pt x="191" y="1"/>
                    </a:lnTo>
                    <a:lnTo>
                      <a:pt x="210" y="1"/>
                    </a:lnTo>
                    <a:lnTo>
                      <a:pt x="222" y="2"/>
                    </a:lnTo>
                    <a:lnTo>
                      <a:pt x="230" y="3"/>
                    </a:lnTo>
                    <a:lnTo>
                      <a:pt x="234" y="3"/>
                    </a:lnTo>
                    <a:lnTo>
                      <a:pt x="235" y="3"/>
                    </a:lnTo>
                    <a:lnTo>
                      <a:pt x="192" y="88"/>
                    </a:lnTo>
                    <a:lnTo>
                      <a:pt x="80" y="91"/>
                    </a:lnTo>
                    <a:lnTo>
                      <a:pt x="1" y="16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6310" name="Freeform 470"/>
              <p:cNvSpPr>
                <a:spLocks/>
              </p:cNvSpPr>
              <p:nvPr/>
            </p:nvSpPr>
            <p:spPr bwMode="auto">
              <a:xfrm>
                <a:off x="2834" y="1827"/>
                <a:ext cx="57" cy="41"/>
              </a:xfrm>
              <a:custGeom>
                <a:avLst/>
                <a:gdLst/>
                <a:ahLst/>
                <a:cxnLst>
                  <a:cxn ang="0">
                    <a:pos x="114" y="20"/>
                  </a:cxn>
                  <a:cxn ang="0">
                    <a:pos x="114" y="23"/>
                  </a:cxn>
                  <a:cxn ang="0">
                    <a:pos x="113" y="29"/>
                  </a:cxn>
                  <a:cxn ang="0">
                    <a:pos x="111" y="39"/>
                  </a:cxn>
                  <a:cxn ang="0">
                    <a:pos x="107" y="50"/>
                  </a:cxn>
                  <a:cxn ang="0">
                    <a:pos x="100" y="62"/>
                  </a:cxn>
                  <a:cxn ang="0">
                    <a:pos x="90" y="72"/>
                  </a:cxn>
                  <a:cxn ang="0">
                    <a:pos x="75" y="78"/>
                  </a:cxn>
                  <a:cxn ang="0">
                    <a:pos x="56" y="81"/>
                  </a:cxn>
                  <a:cxn ang="0">
                    <a:pos x="36" y="79"/>
                  </a:cxn>
                  <a:cxn ang="0">
                    <a:pos x="23" y="73"/>
                  </a:cxn>
                  <a:cxn ang="0">
                    <a:pos x="13" y="64"/>
                  </a:cxn>
                  <a:cxn ang="0">
                    <a:pos x="7" y="53"/>
                  </a:cxn>
                  <a:cxn ang="0">
                    <a:pos x="3" y="43"/>
                  </a:cxn>
                  <a:cxn ang="0">
                    <a:pos x="0" y="34"/>
                  </a:cxn>
                  <a:cxn ang="0">
                    <a:pos x="0" y="28"/>
                  </a:cxn>
                  <a:cxn ang="0">
                    <a:pos x="0" y="26"/>
                  </a:cxn>
                  <a:cxn ang="0">
                    <a:pos x="8" y="0"/>
                  </a:cxn>
                  <a:cxn ang="0">
                    <a:pos x="103" y="0"/>
                  </a:cxn>
                  <a:cxn ang="0">
                    <a:pos x="114" y="20"/>
                  </a:cxn>
                </a:cxnLst>
                <a:rect l="0" t="0" r="r" b="b"/>
                <a:pathLst>
                  <a:path w="114" h="81">
                    <a:moveTo>
                      <a:pt x="114" y="20"/>
                    </a:moveTo>
                    <a:lnTo>
                      <a:pt x="114" y="23"/>
                    </a:lnTo>
                    <a:lnTo>
                      <a:pt x="113" y="29"/>
                    </a:lnTo>
                    <a:lnTo>
                      <a:pt x="111" y="39"/>
                    </a:lnTo>
                    <a:lnTo>
                      <a:pt x="107" y="50"/>
                    </a:lnTo>
                    <a:lnTo>
                      <a:pt x="100" y="62"/>
                    </a:lnTo>
                    <a:lnTo>
                      <a:pt x="90" y="72"/>
                    </a:lnTo>
                    <a:lnTo>
                      <a:pt x="75" y="78"/>
                    </a:lnTo>
                    <a:lnTo>
                      <a:pt x="56" y="81"/>
                    </a:lnTo>
                    <a:lnTo>
                      <a:pt x="36" y="79"/>
                    </a:lnTo>
                    <a:lnTo>
                      <a:pt x="23" y="73"/>
                    </a:lnTo>
                    <a:lnTo>
                      <a:pt x="13" y="64"/>
                    </a:lnTo>
                    <a:lnTo>
                      <a:pt x="7" y="53"/>
                    </a:lnTo>
                    <a:lnTo>
                      <a:pt x="3" y="43"/>
                    </a:lnTo>
                    <a:lnTo>
                      <a:pt x="0" y="34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8" y="0"/>
                    </a:lnTo>
                    <a:lnTo>
                      <a:pt x="103" y="0"/>
                    </a:lnTo>
                    <a:lnTo>
                      <a:pt x="114" y="2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6311" name="Freeform 471"/>
              <p:cNvSpPr>
                <a:spLocks/>
              </p:cNvSpPr>
              <p:nvPr/>
            </p:nvSpPr>
            <p:spPr bwMode="auto">
              <a:xfrm>
                <a:off x="2862" y="1837"/>
                <a:ext cx="32" cy="33"/>
              </a:xfrm>
              <a:custGeom>
                <a:avLst/>
                <a:gdLst/>
                <a:ahLst/>
                <a:cxnLst>
                  <a:cxn ang="0">
                    <a:pos x="0" y="66"/>
                  </a:cxn>
                  <a:cxn ang="0">
                    <a:pos x="0" y="66"/>
                  </a:cxn>
                  <a:cxn ang="0">
                    <a:pos x="20" y="63"/>
                  </a:cxn>
                  <a:cxn ang="0">
                    <a:pos x="37" y="56"/>
                  </a:cxn>
                  <a:cxn ang="0">
                    <a:pos x="48" y="45"/>
                  </a:cxn>
                  <a:cxn ang="0">
                    <a:pos x="55" y="32"/>
                  </a:cxn>
                  <a:cxn ang="0">
                    <a:pos x="60" y="20"/>
                  </a:cxn>
                  <a:cxn ang="0">
                    <a:pos x="62" y="10"/>
                  </a:cxn>
                  <a:cxn ang="0">
                    <a:pos x="63" y="3"/>
                  </a:cxn>
                  <a:cxn ang="0">
                    <a:pos x="63" y="0"/>
                  </a:cxn>
                  <a:cxn ang="0">
                    <a:pos x="53" y="0"/>
                  </a:cxn>
                  <a:cxn ang="0">
                    <a:pos x="53" y="3"/>
                  </a:cxn>
                  <a:cxn ang="0">
                    <a:pos x="52" y="8"/>
                  </a:cxn>
                  <a:cxn ang="0">
                    <a:pos x="50" y="18"/>
                  </a:cxn>
                  <a:cxn ang="0">
                    <a:pos x="47" y="28"/>
                  </a:cxn>
                  <a:cxn ang="0">
                    <a:pos x="40" y="39"/>
                  </a:cxn>
                  <a:cxn ang="0">
                    <a:pos x="31" y="48"/>
                  </a:cxn>
                  <a:cxn ang="0">
                    <a:pos x="18" y="53"/>
                  </a:cxn>
                  <a:cxn ang="0">
                    <a:pos x="0" y="56"/>
                  </a:cxn>
                  <a:cxn ang="0">
                    <a:pos x="0" y="56"/>
                  </a:cxn>
                  <a:cxn ang="0">
                    <a:pos x="0" y="66"/>
                  </a:cxn>
                </a:cxnLst>
                <a:rect l="0" t="0" r="r" b="b"/>
                <a:pathLst>
                  <a:path w="63" h="66">
                    <a:moveTo>
                      <a:pt x="0" y="66"/>
                    </a:moveTo>
                    <a:lnTo>
                      <a:pt x="0" y="66"/>
                    </a:lnTo>
                    <a:lnTo>
                      <a:pt x="20" y="63"/>
                    </a:lnTo>
                    <a:lnTo>
                      <a:pt x="37" y="56"/>
                    </a:lnTo>
                    <a:lnTo>
                      <a:pt x="48" y="45"/>
                    </a:lnTo>
                    <a:lnTo>
                      <a:pt x="55" y="32"/>
                    </a:lnTo>
                    <a:lnTo>
                      <a:pt x="60" y="20"/>
                    </a:lnTo>
                    <a:lnTo>
                      <a:pt x="62" y="10"/>
                    </a:lnTo>
                    <a:lnTo>
                      <a:pt x="63" y="3"/>
                    </a:lnTo>
                    <a:lnTo>
                      <a:pt x="63" y="0"/>
                    </a:lnTo>
                    <a:lnTo>
                      <a:pt x="53" y="0"/>
                    </a:lnTo>
                    <a:lnTo>
                      <a:pt x="53" y="3"/>
                    </a:lnTo>
                    <a:lnTo>
                      <a:pt x="52" y="8"/>
                    </a:lnTo>
                    <a:lnTo>
                      <a:pt x="50" y="18"/>
                    </a:lnTo>
                    <a:lnTo>
                      <a:pt x="47" y="28"/>
                    </a:lnTo>
                    <a:lnTo>
                      <a:pt x="40" y="39"/>
                    </a:lnTo>
                    <a:lnTo>
                      <a:pt x="31" y="48"/>
                    </a:lnTo>
                    <a:lnTo>
                      <a:pt x="18" y="53"/>
                    </a:lnTo>
                    <a:lnTo>
                      <a:pt x="0" y="56"/>
                    </a:lnTo>
                    <a:lnTo>
                      <a:pt x="0" y="56"/>
                    </a:lnTo>
                    <a:lnTo>
                      <a:pt x="0" y="6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6312" name="Freeform 472"/>
              <p:cNvSpPr>
                <a:spLocks/>
              </p:cNvSpPr>
              <p:nvPr/>
            </p:nvSpPr>
            <p:spPr bwMode="auto">
              <a:xfrm>
                <a:off x="2832" y="1839"/>
                <a:ext cx="30" cy="3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1"/>
                  </a:cxn>
                  <a:cxn ang="0">
                    <a:pos x="0" y="3"/>
                  </a:cxn>
                  <a:cxn ang="0">
                    <a:pos x="0" y="9"/>
                  </a:cxn>
                  <a:cxn ang="0">
                    <a:pos x="2" y="19"/>
                  </a:cxn>
                  <a:cxn ang="0">
                    <a:pos x="8" y="31"/>
                  </a:cxn>
                  <a:cxn ang="0">
                    <a:pos x="14" y="42"/>
                  </a:cxn>
                  <a:cxn ang="0">
                    <a:pos x="26" y="52"/>
                  </a:cxn>
                  <a:cxn ang="0">
                    <a:pos x="40" y="59"/>
                  </a:cxn>
                  <a:cxn ang="0">
                    <a:pos x="61" y="61"/>
                  </a:cxn>
                  <a:cxn ang="0">
                    <a:pos x="61" y="51"/>
                  </a:cxn>
                  <a:cxn ang="0">
                    <a:pos x="42" y="49"/>
                  </a:cxn>
                  <a:cxn ang="0">
                    <a:pos x="30" y="44"/>
                  </a:cxn>
                  <a:cxn ang="0">
                    <a:pos x="22" y="36"/>
                  </a:cxn>
                  <a:cxn ang="0">
                    <a:pos x="16" y="26"/>
                  </a:cxn>
                  <a:cxn ang="0">
                    <a:pos x="13" y="17"/>
                  </a:cxn>
                  <a:cxn ang="0">
                    <a:pos x="11" y="9"/>
                  </a:cxn>
                  <a:cxn ang="0">
                    <a:pos x="11" y="3"/>
                  </a:cxn>
                  <a:cxn ang="0">
                    <a:pos x="11" y="1"/>
                  </a:cxn>
                  <a:cxn ang="0">
                    <a:pos x="11" y="2"/>
                  </a:cxn>
                  <a:cxn ang="0">
                    <a:pos x="0" y="0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0"/>
                  </a:cxn>
                </a:cxnLst>
                <a:rect l="0" t="0" r="r" b="b"/>
                <a:pathLst>
                  <a:path w="61" h="61">
                    <a:moveTo>
                      <a:pt x="0" y="0"/>
                    </a:moveTo>
                    <a:lnTo>
                      <a:pt x="0" y="1"/>
                    </a:lnTo>
                    <a:lnTo>
                      <a:pt x="0" y="3"/>
                    </a:lnTo>
                    <a:lnTo>
                      <a:pt x="0" y="9"/>
                    </a:lnTo>
                    <a:lnTo>
                      <a:pt x="2" y="19"/>
                    </a:lnTo>
                    <a:lnTo>
                      <a:pt x="8" y="31"/>
                    </a:lnTo>
                    <a:lnTo>
                      <a:pt x="14" y="42"/>
                    </a:lnTo>
                    <a:lnTo>
                      <a:pt x="26" y="52"/>
                    </a:lnTo>
                    <a:lnTo>
                      <a:pt x="40" y="59"/>
                    </a:lnTo>
                    <a:lnTo>
                      <a:pt x="61" y="61"/>
                    </a:lnTo>
                    <a:lnTo>
                      <a:pt x="61" y="51"/>
                    </a:lnTo>
                    <a:lnTo>
                      <a:pt x="42" y="49"/>
                    </a:lnTo>
                    <a:lnTo>
                      <a:pt x="30" y="44"/>
                    </a:lnTo>
                    <a:lnTo>
                      <a:pt x="22" y="36"/>
                    </a:lnTo>
                    <a:lnTo>
                      <a:pt x="16" y="26"/>
                    </a:lnTo>
                    <a:lnTo>
                      <a:pt x="13" y="17"/>
                    </a:lnTo>
                    <a:lnTo>
                      <a:pt x="11" y="9"/>
                    </a:lnTo>
                    <a:lnTo>
                      <a:pt x="11" y="3"/>
                    </a:lnTo>
                    <a:lnTo>
                      <a:pt x="11" y="1"/>
                    </a:lnTo>
                    <a:lnTo>
                      <a:pt x="11" y="2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6313" name="Freeform 473"/>
              <p:cNvSpPr>
                <a:spLocks/>
              </p:cNvSpPr>
              <p:nvPr/>
            </p:nvSpPr>
            <p:spPr bwMode="auto">
              <a:xfrm>
                <a:off x="2832" y="1824"/>
                <a:ext cx="8" cy="16"/>
              </a:xfrm>
              <a:custGeom>
                <a:avLst/>
                <a:gdLst/>
                <a:ahLst/>
                <a:cxnLst>
                  <a:cxn ang="0">
                    <a:pos x="13" y="0"/>
                  </a:cxn>
                  <a:cxn ang="0">
                    <a:pos x="8" y="4"/>
                  </a:cxn>
                  <a:cxn ang="0">
                    <a:pos x="0" y="30"/>
                  </a:cxn>
                  <a:cxn ang="0">
                    <a:pos x="11" y="32"/>
                  </a:cxn>
                  <a:cxn ang="0">
                    <a:pos x="18" y="6"/>
                  </a:cxn>
                  <a:cxn ang="0">
                    <a:pos x="13" y="10"/>
                  </a:cxn>
                  <a:cxn ang="0">
                    <a:pos x="13" y="0"/>
                  </a:cxn>
                  <a:cxn ang="0">
                    <a:pos x="9" y="0"/>
                  </a:cxn>
                  <a:cxn ang="0">
                    <a:pos x="8" y="4"/>
                  </a:cxn>
                  <a:cxn ang="0">
                    <a:pos x="13" y="0"/>
                  </a:cxn>
                </a:cxnLst>
                <a:rect l="0" t="0" r="r" b="b"/>
                <a:pathLst>
                  <a:path w="18" h="32">
                    <a:moveTo>
                      <a:pt x="13" y="0"/>
                    </a:moveTo>
                    <a:lnTo>
                      <a:pt x="8" y="4"/>
                    </a:lnTo>
                    <a:lnTo>
                      <a:pt x="0" y="30"/>
                    </a:lnTo>
                    <a:lnTo>
                      <a:pt x="11" y="32"/>
                    </a:lnTo>
                    <a:lnTo>
                      <a:pt x="18" y="6"/>
                    </a:lnTo>
                    <a:lnTo>
                      <a:pt x="13" y="10"/>
                    </a:lnTo>
                    <a:lnTo>
                      <a:pt x="13" y="0"/>
                    </a:lnTo>
                    <a:lnTo>
                      <a:pt x="9" y="0"/>
                    </a:lnTo>
                    <a:lnTo>
                      <a:pt x="8" y="4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6314" name="Freeform 474"/>
              <p:cNvSpPr>
                <a:spLocks/>
              </p:cNvSpPr>
              <p:nvPr/>
            </p:nvSpPr>
            <p:spPr bwMode="auto">
              <a:xfrm>
                <a:off x="2838" y="1824"/>
                <a:ext cx="50" cy="6"/>
              </a:xfrm>
              <a:custGeom>
                <a:avLst/>
                <a:gdLst/>
                <a:ahLst/>
                <a:cxnLst>
                  <a:cxn ang="0">
                    <a:pos x="99" y="3"/>
                  </a:cxn>
                  <a:cxn ang="0">
                    <a:pos x="95" y="0"/>
                  </a:cxn>
                  <a:cxn ang="0">
                    <a:pos x="0" y="0"/>
                  </a:cxn>
                  <a:cxn ang="0">
                    <a:pos x="0" y="10"/>
                  </a:cxn>
                  <a:cxn ang="0">
                    <a:pos x="95" y="10"/>
                  </a:cxn>
                  <a:cxn ang="0">
                    <a:pos x="91" y="7"/>
                  </a:cxn>
                  <a:cxn ang="0">
                    <a:pos x="99" y="3"/>
                  </a:cxn>
                  <a:cxn ang="0">
                    <a:pos x="98" y="0"/>
                  </a:cxn>
                  <a:cxn ang="0">
                    <a:pos x="95" y="0"/>
                  </a:cxn>
                  <a:cxn ang="0">
                    <a:pos x="99" y="3"/>
                  </a:cxn>
                </a:cxnLst>
                <a:rect l="0" t="0" r="r" b="b"/>
                <a:pathLst>
                  <a:path w="99" h="10">
                    <a:moveTo>
                      <a:pt x="99" y="3"/>
                    </a:moveTo>
                    <a:lnTo>
                      <a:pt x="95" y="0"/>
                    </a:lnTo>
                    <a:lnTo>
                      <a:pt x="0" y="0"/>
                    </a:lnTo>
                    <a:lnTo>
                      <a:pt x="0" y="10"/>
                    </a:lnTo>
                    <a:lnTo>
                      <a:pt x="95" y="10"/>
                    </a:lnTo>
                    <a:lnTo>
                      <a:pt x="91" y="7"/>
                    </a:lnTo>
                    <a:lnTo>
                      <a:pt x="99" y="3"/>
                    </a:lnTo>
                    <a:lnTo>
                      <a:pt x="98" y="0"/>
                    </a:lnTo>
                    <a:lnTo>
                      <a:pt x="95" y="0"/>
                    </a:lnTo>
                    <a:lnTo>
                      <a:pt x="99" y="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6315" name="Freeform 475"/>
              <p:cNvSpPr>
                <a:spLocks/>
              </p:cNvSpPr>
              <p:nvPr/>
            </p:nvSpPr>
            <p:spPr bwMode="auto">
              <a:xfrm>
                <a:off x="2883" y="1826"/>
                <a:ext cx="11" cy="12"/>
              </a:xfrm>
              <a:custGeom>
                <a:avLst/>
                <a:gdLst/>
                <a:ahLst/>
                <a:cxnLst>
                  <a:cxn ang="0">
                    <a:pos x="20" y="22"/>
                  </a:cxn>
                  <a:cxn ang="0">
                    <a:pos x="19" y="20"/>
                  </a:cxn>
                  <a:cxn ang="0">
                    <a:pos x="8" y="0"/>
                  </a:cxn>
                  <a:cxn ang="0">
                    <a:pos x="0" y="4"/>
                  </a:cxn>
                  <a:cxn ang="0">
                    <a:pos x="11" y="24"/>
                  </a:cxn>
                  <a:cxn ang="0">
                    <a:pos x="10" y="22"/>
                  </a:cxn>
                  <a:cxn ang="0">
                    <a:pos x="20" y="22"/>
                  </a:cxn>
                  <a:cxn ang="0">
                    <a:pos x="20" y="21"/>
                  </a:cxn>
                  <a:cxn ang="0">
                    <a:pos x="19" y="20"/>
                  </a:cxn>
                  <a:cxn ang="0">
                    <a:pos x="20" y="22"/>
                  </a:cxn>
                </a:cxnLst>
                <a:rect l="0" t="0" r="r" b="b"/>
                <a:pathLst>
                  <a:path w="20" h="24">
                    <a:moveTo>
                      <a:pt x="20" y="22"/>
                    </a:moveTo>
                    <a:lnTo>
                      <a:pt x="19" y="20"/>
                    </a:lnTo>
                    <a:lnTo>
                      <a:pt x="8" y="0"/>
                    </a:lnTo>
                    <a:lnTo>
                      <a:pt x="0" y="4"/>
                    </a:lnTo>
                    <a:lnTo>
                      <a:pt x="11" y="24"/>
                    </a:lnTo>
                    <a:lnTo>
                      <a:pt x="10" y="22"/>
                    </a:lnTo>
                    <a:lnTo>
                      <a:pt x="20" y="22"/>
                    </a:lnTo>
                    <a:lnTo>
                      <a:pt x="20" y="21"/>
                    </a:lnTo>
                    <a:lnTo>
                      <a:pt x="19" y="20"/>
                    </a:lnTo>
                    <a:lnTo>
                      <a:pt x="20" y="2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6316" name="Freeform 476"/>
              <p:cNvSpPr>
                <a:spLocks/>
              </p:cNvSpPr>
              <p:nvPr/>
            </p:nvSpPr>
            <p:spPr bwMode="auto">
              <a:xfrm>
                <a:off x="2854" y="1803"/>
                <a:ext cx="32" cy="1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64" y="0"/>
                  </a:cxn>
                  <a:cxn ang="0">
                    <a:pos x="63" y="1"/>
                  </a:cxn>
                  <a:cxn ang="0">
                    <a:pos x="62" y="3"/>
                  </a:cxn>
                  <a:cxn ang="0">
                    <a:pos x="59" y="7"/>
                  </a:cxn>
                  <a:cxn ang="0">
                    <a:pos x="56" y="10"/>
                  </a:cxn>
                  <a:cxn ang="0">
                    <a:pos x="51" y="14"/>
                  </a:cxn>
                  <a:cxn ang="0">
                    <a:pos x="46" y="18"/>
                  </a:cxn>
                  <a:cxn ang="0">
                    <a:pos x="39" y="20"/>
                  </a:cxn>
                  <a:cxn ang="0">
                    <a:pos x="33" y="21"/>
                  </a:cxn>
                  <a:cxn ang="0">
                    <a:pos x="25" y="20"/>
                  </a:cxn>
                  <a:cxn ang="0">
                    <a:pos x="18" y="18"/>
                  </a:cxn>
                  <a:cxn ang="0">
                    <a:pos x="12" y="14"/>
                  </a:cxn>
                  <a:cxn ang="0">
                    <a:pos x="8" y="10"/>
                  </a:cxn>
                  <a:cxn ang="0">
                    <a:pos x="5" y="7"/>
                  </a:cxn>
                  <a:cxn ang="0">
                    <a:pos x="2" y="3"/>
                  </a:cxn>
                  <a:cxn ang="0">
                    <a:pos x="0" y="1"/>
                  </a:cxn>
                  <a:cxn ang="0">
                    <a:pos x="0" y="0"/>
                  </a:cxn>
                </a:cxnLst>
                <a:rect l="0" t="0" r="r" b="b"/>
                <a:pathLst>
                  <a:path w="64" h="21">
                    <a:moveTo>
                      <a:pt x="0" y="0"/>
                    </a:moveTo>
                    <a:lnTo>
                      <a:pt x="64" y="0"/>
                    </a:lnTo>
                    <a:lnTo>
                      <a:pt x="63" y="1"/>
                    </a:lnTo>
                    <a:lnTo>
                      <a:pt x="62" y="3"/>
                    </a:lnTo>
                    <a:lnTo>
                      <a:pt x="59" y="7"/>
                    </a:lnTo>
                    <a:lnTo>
                      <a:pt x="56" y="10"/>
                    </a:lnTo>
                    <a:lnTo>
                      <a:pt x="51" y="14"/>
                    </a:lnTo>
                    <a:lnTo>
                      <a:pt x="46" y="18"/>
                    </a:lnTo>
                    <a:lnTo>
                      <a:pt x="39" y="20"/>
                    </a:lnTo>
                    <a:lnTo>
                      <a:pt x="33" y="21"/>
                    </a:lnTo>
                    <a:lnTo>
                      <a:pt x="25" y="20"/>
                    </a:lnTo>
                    <a:lnTo>
                      <a:pt x="18" y="18"/>
                    </a:lnTo>
                    <a:lnTo>
                      <a:pt x="12" y="14"/>
                    </a:lnTo>
                    <a:lnTo>
                      <a:pt x="8" y="10"/>
                    </a:lnTo>
                    <a:lnTo>
                      <a:pt x="5" y="7"/>
                    </a:lnTo>
                    <a:lnTo>
                      <a:pt x="2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6317" name="Freeform 477"/>
              <p:cNvSpPr>
                <a:spLocks/>
              </p:cNvSpPr>
              <p:nvPr/>
            </p:nvSpPr>
            <p:spPr bwMode="auto">
              <a:xfrm>
                <a:off x="2910" y="1891"/>
                <a:ext cx="39" cy="40"/>
              </a:xfrm>
              <a:custGeom>
                <a:avLst/>
                <a:gdLst/>
                <a:ahLst/>
                <a:cxnLst>
                  <a:cxn ang="0">
                    <a:pos x="40" y="79"/>
                  </a:cxn>
                  <a:cxn ang="0">
                    <a:pos x="48" y="78"/>
                  </a:cxn>
                  <a:cxn ang="0">
                    <a:pos x="56" y="76"/>
                  </a:cxn>
                  <a:cxn ang="0">
                    <a:pos x="62" y="73"/>
                  </a:cxn>
                  <a:cxn ang="0">
                    <a:pos x="68" y="68"/>
                  </a:cxn>
                  <a:cxn ang="0">
                    <a:pos x="73" y="62"/>
                  </a:cxn>
                  <a:cxn ang="0">
                    <a:pos x="76" y="56"/>
                  </a:cxn>
                  <a:cxn ang="0">
                    <a:pos x="78" y="49"/>
                  </a:cxn>
                  <a:cxn ang="0">
                    <a:pos x="79" y="40"/>
                  </a:cxn>
                  <a:cxn ang="0">
                    <a:pos x="78" y="32"/>
                  </a:cxn>
                  <a:cxn ang="0">
                    <a:pos x="76" y="25"/>
                  </a:cxn>
                  <a:cxn ang="0">
                    <a:pos x="73" y="18"/>
                  </a:cxn>
                  <a:cxn ang="0">
                    <a:pos x="68" y="12"/>
                  </a:cxn>
                  <a:cxn ang="0">
                    <a:pos x="62" y="8"/>
                  </a:cxn>
                  <a:cxn ang="0">
                    <a:pos x="56" y="3"/>
                  </a:cxn>
                  <a:cxn ang="0">
                    <a:pos x="48" y="1"/>
                  </a:cxn>
                  <a:cxn ang="0">
                    <a:pos x="40" y="0"/>
                  </a:cxn>
                  <a:cxn ang="0">
                    <a:pos x="32" y="1"/>
                  </a:cxn>
                  <a:cxn ang="0">
                    <a:pos x="25" y="3"/>
                  </a:cxn>
                  <a:cxn ang="0">
                    <a:pos x="18" y="8"/>
                  </a:cxn>
                  <a:cxn ang="0">
                    <a:pos x="12" y="12"/>
                  </a:cxn>
                  <a:cxn ang="0">
                    <a:pos x="7" y="18"/>
                  </a:cxn>
                  <a:cxn ang="0">
                    <a:pos x="3" y="25"/>
                  </a:cxn>
                  <a:cxn ang="0">
                    <a:pos x="1" y="32"/>
                  </a:cxn>
                  <a:cxn ang="0">
                    <a:pos x="0" y="40"/>
                  </a:cxn>
                  <a:cxn ang="0">
                    <a:pos x="1" y="49"/>
                  </a:cxn>
                  <a:cxn ang="0">
                    <a:pos x="3" y="56"/>
                  </a:cxn>
                  <a:cxn ang="0">
                    <a:pos x="7" y="62"/>
                  </a:cxn>
                  <a:cxn ang="0">
                    <a:pos x="12" y="68"/>
                  </a:cxn>
                  <a:cxn ang="0">
                    <a:pos x="18" y="73"/>
                  </a:cxn>
                  <a:cxn ang="0">
                    <a:pos x="25" y="76"/>
                  </a:cxn>
                  <a:cxn ang="0">
                    <a:pos x="32" y="78"/>
                  </a:cxn>
                  <a:cxn ang="0">
                    <a:pos x="40" y="79"/>
                  </a:cxn>
                </a:cxnLst>
                <a:rect l="0" t="0" r="r" b="b"/>
                <a:pathLst>
                  <a:path w="79" h="79">
                    <a:moveTo>
                      <a:pt x="40" y="79"/>
                    </a:moveTo>
                    <a:lnTo>
                      <a:pt x="48" y="78"/>
                    </a:lnTo>
                    <a:lnTo>
                      <a:pt x="56" y="76"/>
                    </a:lnTo>
                    <a:lnTo>
                      <a:pt x="62" y="73"/>
                    </a:lnTo>
                    <a:lnTo>
                      <a:pt x="68" y="68"/>
                    </a:lnTo>
                    <a:lnTo>
                      <a:pt x="73" y="62"/>
                    </a:lnTo>
                    <a:lnTo>
                      <a:pt x="76" y="56"/>
                    </a:lnTo>
                    <a:lnTo>
                      <a:pt x="78" y="49"/>
                    </a:lnTo>
                    <a:lnTo>
                      <a:pt x="79" y="40"/>
                    </a:lnTo>
                    <a:lnTo>
                      <a:pt x="78" y="32"/>
                    </a:lnTo>
                    <a:lnTo>
                      <a:pt x="76" y="25"/>
                    </a:lnTo>
                    <a:lnTo>
                      <a:pt x="73" y="18"/>
                    </a:lnTo>
                    <a:lnTo>
                      <a:pt x="68" y="12"/>
                    </a:lnTo>
                    <a:lnTo>
                      <a:pt x="62" y="8"/>
                    </a:lnTo>
                    <a:lnTo>
                      <a:pt x="56" y="3"/>
                    </a:lnTo>
                    <a:lnTo>
                      <a:pt x="48" y="1"/>
                    </a:lnTo>
                    <a:lnTo>
                      <a:pt x="40" y="0"/>
                    </a:lnTo>
                    <a:lnTo>
                      <a:pt x="32" y="1"/>
                    </a:lnTo>
                    <a:lnTo>
                      <a:pt x="25" y="3"/>
                    </a:lnTo>
                    <a:lnTo>
                      <a:pt x="18" y="8"/>
                    </a:lnTo>
                    <a:lnTo>
                      <a:pt x="12" y="12"/>
                    </a:lnTo>
                    <a:lnTo>
                      <a:pt x="7" y="18"/>
                    </a:lnTo>
                    <a:lnTo>
                      <a:pt x="3" y="25"/>
                    </a:lnTo>
                    <a:lnTo>
                      <a:pt x="1" y="32"/>
                    </a:lnTo>
                    <a:lnTo>
                      <a:pt x="0" y="40"/>
                    </a:lnTo>
                    <a:lnTo>
                      <a:pt x="1" y="49"/>
                    </a:lnTo>
                    <a:lnTo>
                      <a:pt x="3" y="56"/>
                    </a:lnTo>
                    <a:lnTo>
                      <a:pt x="7" y="62"/>
                    </a:lnTo>
                    <a:lnTo>
                      <a:pt x="12" y="68"/>
                    </a:lnTo>
                    <a:lnTo>
                      <a:pt x="18" y="73"/>
                    </a:lnTo>
                    <a:lnTo>
                      <a:pt x="25" y="76"/>
                    </a:lnTo>
                    <a:lnTo>
                      <a:pt x="32" y="78"/>
                    </a:lnTo>
                    <a:lnTo>
                      <a:pt x="40" y="79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6318" name="Freeform 478"/>
              <p:cNvSpPr>
                <a:spLocks/>
              </p:cNvSpPr>
              <p:nvPr/>
            </p:nvSpPr>
            <p:spPr bwMode="auto">
              <a:xfrm>
                <a:off x="2830" y="1854"/>
                <a:ext cx="67" cy="189"/>
              </a:xfrm>
              <a:custGeom>
                <a:avLst/>
                <a:gdLst/>
                <a:ahLst/>
                <a:cxnLst>
                  <a:cxn ang="0">
                    <a:pos x="70" y="378"/>
                  </a:cxn>
                  <a:cxn ang="0">
                    <a:pos x="74" y="343"/>
                  </a:cxn>
                  <a:cxn ang="0">
                    <a:pos x="81" y="293"/>
                  </a:cxn>
                  <a:cxn ang="0">
                    <a:pos x="92" y="231"/>
                  </a:cxn>
                  <a:cxn ang="0">
                    <a:pos x="104" y="167"/>
                  </a:cxn>
                  <a:cxn ang="0">
                    <a:pos x="115" y="104"/>
                  </a:cxn>
                  <a:cxn ang="0">
                    <a:pos x="125" y="52"/>
                  </a:cxn>
                  <a:cxn ang="0">
                    <a:pos x="132" y="16"/>
                  </a:cxn>
                  <a:cxn ang="0">
                    <a:pos x="135" y="3"/>
                  </a:cxn>
                  <a:cxn ang="0">
                    <a:pos x="134" y="5"/>
                  </a:cxn>
                  <a:cxn ang="0">
                    <a:pos x="133" y="10"/>
                  </a:cxn>
                  <a:cxn ang="0">
                    <a:pos x="128" y="17"/>
                  </a:cxn>
                  <a:cxn ang="0">
                    <a:pos x="122" y="24"/>
                  </a:cxn>
                  <a:cxn ang="0">
                    <a:pos x="113" y="32"/>
                  </a:cxn>
                  <a:cxn ang="0">
                    <a:pos x="102" y="39"/>
                  </a:cxn>
                  <a:cxn ang="0">
                    <a:pos x="86" y="45"/>
                  </a:cxn>
                  <a:cxn ang="0">
                    <a:pos x="67" y="47"/>
                  </a:cxn>
                  <a:cxn ang="0">
                    <a:pos x="47" y="45"/>
                  </a:cxn>
                  <a:cxn ang="0">
                    <a:pos x="32" y="39"/>
                  </a:cxn>
                  <a:cxn ang="0">
                    <a:pos x="20" y="32"/>
                  </a:cxn>
                  <a:cxn ang="0">
                    <a:pos x="12" y="23"/>
                  </a:cxn>
                  <a:cxn ang="0">
                    <a:pos x="6" y="15"/>
                  </a:cxn>
                  <a:cxn ang="0">
                    <a:pos x="2" y="8"/>
                  </a:cxn>
                  <a:cxn ang="0">
                    <a:pos x="0" y="3"/>
                  </a:cxn>
                  <a:cxn ang="0">
                    <a:pos x="0" y="0"/>
                  </a:cxn>
                  <a:cxn ang="0">
                    <a:pos x="70" y="378"/>
                  </a:cxn>
                </a:cxnLst>
                <a:rect l="0" t="0" r="r" b="b"/>
                <a:pathLst>
                  <a:path w="135" h="378">
                    <a:moveTo>
                      <a:pt x="70" y="378"/>
                    </a:moveTo>
                    <a:lnTo>
                      <a:pt x="74" y="343"/>
                    </a:lnTo>
                    <a:lnTo>
                      <a:pt x="81" y="293"/>
                    </a:lnTo>
                    <a:lnTo>
                      <a:pt x="92" y="231"/>
                    </a:lnTo>
                    <a:lnTo>
                      <a:pt x="104" y="167"/>
                    </a:lnTo>
                    <a:lnTo>
                      <a:pt x="115" y="104"/>
                    </a:lnTo>
                    <a:lnTo>
                      <a:pt x="125" y="52"/>
                    </a:lnTo>
                    <a:lnTo>
                      <a:pt x="132" y="16"/>
                    </a:lnTo>
                    <a:lnTo>
                      <a:pt x="135" y="3"/>
                    </a:lnTo>
                    <a:lnTo>
                      <a:pt x="134" y="5"/>
                    </a:lnTo>
                    <a:lnTo>
                      <a:pt x="133" y="10"/>
                    </a:lnTo>
                    <a:lnTo>
                      <a:pt x="128" y="17"/>
                    </a:lnTo>
                    <a:lnTo>
                      <a:pt x="122" y="24"/>
                    </a:lnTo>
                    <a:lnTo>
                      <a:pt x="113" y="32"/>
                    </a:lnTo>
                    <a:lnTo>
                      <a:pt x="102" y="39"/>
                    </a:lnTo>
                    <a:lnTo>
                      <a:pt x="86" y="45"/>
                    </a:lnTo>
                    <a:lnTo>
                      <a:pt x="67" y="47"/>
                    </a:lnTo>
                    <a:lnTo>
                      <a:pt x="47" y="45"/>
                    </a:lnTo>
                    <a:lnTo>
                      <a:pt x="32" y="39"/>
                    </a:lnTo>
                    <a:lnTo>
                      <a:pt x="20" y="32"/>
                    </a:lnTo>
                    <a:lnTo>
                      <a:pt x="12" y="23"/>
                    </a:lnTo>
                    <a:lnTo>
                      <a:pt x="6" y="15"/>
                    </a:lnTo>
                    <a:lnTo>
                      <a:pt x="2" y="8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70" y="37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6319" name="Freeform 479"/>
              <p:cNvSpPr>
                <a:spLocks/>
              </p:cNvSpPr>
              <p:nvPr/>
            </p:nvSpPr>
            <p:spPr bwMode="auto">
              <a:xfrm>
                <a:off x="2860" y="2481"/>
                <a:ext cx="6" cy="58"/>
              </a:xfrm>
              <a:custGeom>
                <a:avLst/>
                <a:gdLst/>
                <a:ahLst/>
                <a:cxnLst>
                  <a:cxn ang="0">
                    <a:pos x="6" y="116"/>
                  </a:cxn>
                  <a:cxn ang="0">
                    <a:pos x="12" y="116"/>
                  </a:cxn>
                  <a:cxn ang="0">
                    <a:pos x="12" y="0"/>
                  </a:cxn>
                  <a:cxn ang="0">
                    <a:pos x="0" y="0"/>
                  </a:cxn>
                  <a:cxn ang="0">
                    <a:pos x="0" y="116"/>
                  </a:cxn>
                  <a:cxn ang="0">
                    <a:pos x="6" y="116"/>
                  </a:cxn>
                </a:cxnLst>
                <a:rect l="0" t="0" r="r" b="b"/>
                <a:pathLst>
                  <a:path w="12" h="116">
                    <a:moveTo>
                      <a:pt x="6" y="116"/>
                    </a:moveTo>
                    <a:lnTo>
                      <a:pt x="12" y="116"/>
                    </a:lnTo>
                    <a:lnTo>
                      <a:pt x="12" y="0"/>
                    </a:lnTo>
                    <a:lnTo>
                      <a:pt x="0" y="0"/>
                    </a:lnTo>
                    <a:lnTo>
                      <a:pt x="0" y="116"/>
                    </a:lnTo>
                    <a:lnTo>
                      <a:pt x="6" y="116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6320" name="Freeform 480"/>
              <p:cNvSpPr>
                <a:spLocks/>
              </p:cNvSpPr>
              <p:nvPr/>
            </p:nvSpPr>
            <p:spPr bwMode="auto">
              <a:xfrm>
                <a:off x="2860" y="1882"/>
                <a:ext cx="6" cy="94"/>
              </a:xfrm>
              <a:custGeom>
                <a:avLst/>
                <a:gdLst/>
                <a:ahLst/>
                <a:cxnLst>
                  <a:cxn ang="0">
                    <a:pos x="5" y="188"/>
                  </a:cxn>
                  <a:cxn ang="0">
                    <a:pos x="10" y="188"/>
                  </a:cxn>
                  <a:cxn ang="0">
                    <a:pos x="10" y="0"/>
                  </a:cxn>
                  <a:cxn ang="0">
                    <a:pos x="0" y="0"/>
                  </a:cxn>
                  <a:cxn ang="0">
                    <a:pos x="0" y="188"/>
                  </a:cxn>
                  <a:cxn ang="0">
                    <a:pos x="5" y="188"/>
                  </a:cxn>
                </a:cxnLst>
                <a:rect l="0" t="0" r="r" b="b"/>
                <a:pathLst>
                  <a:path w="10" h="188">
                    <a:moveTo>
                      <a:pt x="5" y="188"/>
                    </a:moveTo>
                    <a:lnTo>
                      <a:pt x="10" y="188"/>
                    </a:lnTo>
                    <a:lnTo>
                      <a:pt x="10" y="0"/>
                    </a:lnTo>
                    <a:lnTo>
                      <a:pt x="0" y="0"/>
                    </a:lnTo>
                    <a:lnTo>
                      <a:pt x="0" y="188"/>
                    </a:lnTo>
                    <a:lnTo>
                      <a:pt x="5" y="18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6321" name="Freeform 481"/>
              <p:cNvSpPr>
                <a:spLocks/>
              </p:cNvSpPr>
              <p:nvPr/>
            </p:nvSpPr>
            <p:spPr bwMode="auto">
              <a:xfrm>
                <a:off x="2861" y="1876"/>
                <a:ext cx="15" cy="16"/>
              </a:xfrm>
              <a:custGeom>
                <a:avLst/>
                <a:gdLst/>
                <a:ahLst/>
                <a:cxnLst>
                  <a:cxn ang="0">
                    <a:pos x="6" y="10"/>
                  </a:cxn>
                  <a:cxn ang="0">
                    <a:pos x="0" y="10"/>
                  </a:cxn>
                  <a:cxn ang="0">
                    <a:pos x="22" y="31"/>
                  </a:cxn>
                  <a:cxn ang="0">
                    <a:pos x="29" y="25"/>
                  </a:cxn>
                  <a:cxn ang="0">
                    <a:pos x="6" y="4"/>
                  </a:cxn>
                  <a:cxn ang="0">
                    <a:pos x="0" y="4"/>
                  </a:cxn>
                  <a:cxn ang="0">
                    <a:pos x="6" y="4"/>
                  </a:cxn>
                  <a:cxn ang="0">
                    <a:pos x="3" y="0"/>
                  </a:cxn>
                  <a:cxn ang="0">
                    <a:pos x="0" y="4"/>
                  </a:cxn>
                  <a:cxn ang="0">
                    <a:pos x="6" y="10"/>
                  </a:cxn>
                </a:cxnLst>
                <a:rect l="0" t="0" r="r" b="b"/>
                <a:pathLst>
                  <a:path w="29" h="31">
                    <a:moveTo>
                      <a:pt x="6" y="10"/>
                    </a:moveTo>
                    <a:lnTo>
                      <a:pt x="0" y="10"/>
                    </a:lnTo>
                    <a:lnTo>
                      <a:pt x="22" y="31"/>
                    </a:lnTo>
                    <a:lnTo>
                      <a:pt x="29" y="25"/>
                    </a:lnTo>
                    <a:lnTo>
                      <a:pt x="6" y="4"/>
                    </a:lnTo>
                    <a:lnTo>
                      <a:pt x="0" y="4"/>
                    </a:lnTo>
                    <a:lnTo>
                      <a:pt x="6" y="4"/>
                    </a:lnTo>
                    <a:lnTo>
                      <a:pt x="3" y="0"/>
                    </a:lnTo>
                    <a:lnTo>
                      <a:pt x="0" y="4"/>
                    </a:lnTo>
                    <a:lnTo>
                      <a:pt x="6" y="1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6322" name="Freeform 482"/>
              <p:cNvSpPr>
                <a:spLocks/>
              </p:cNvSpPr>
              <p:nvPr/>
            </p:nvSpPr>
            <p:spPr bwMode="auto">
              <a:xfrm>
                <a:off x="2849" y="1878"/>
                <a:ext cx="15" cy="14"/>
              </a:xfrm>
              <a:custGeom>
                <a:avLst/>
                <a:gdLst/>
                <a:ahLst/>
                <a:cxnLst>
                  <a:cxn ang="0">
                    <a:pos x="10" y="21"/>
                  </a:cxn>
                  <a:cxn ang="0">
                    <a:pos x="10" y="27"/>
                  </a:cxn>
                  <a:cxn ang="0">
                    <a:pos x="32" y="6"/>
                  </a:cxn>
                  <a:cxn ang="0">
                    <a:pos x="26" y="0"/>
                  </a:cxn>
                  <a:cxn ang="0">
                    <a:pos x="4" y="21"/>
                  </a:cxn>
                  <a:cxn ang="0">
                    <a:pos x="4" y="27"/>
                  </a:cxn>
                  <a:cxn ang="0">
                    <a:pos x="4" y="21"/>
                  </a:cxn>
                  <a:cxn ang="0">
                    <a:pos x="0" y="24"/>
                  </a:cxn>
                  <a:cxn ang="0">
                    <a:pos x="4" y="27"/>
                  </a:cxn>
                  <a:cxn ang="0">
                    <a:pos x="10" y="21"/>
                  </a:cxn>
                </a:cxnLst>
                <a:rect l="0" t="0" r="r" b="b"/>
                <a:pathLst>
                  <a:path w="32" h="27">
                    <a:moveTo>
                      <a:pt x="10" y="21"/>
                    </a:moveTo>
                    <a:lnTo>
                      <a:pt x="10" y="27"/>
                    </a:lnTo>
                    <a:lnTo>
                      <a:pt x="32" y="6"/>
                    </a:lnTo>
                    <a:lnTo>
                      <a:pt x="26" y="0"/>
                    </a:lnTo>
                    <a:lnTo>
                      <a:pt x="4" y="21"/>
                    </a:lnTo>
                    <a:lnTo>
                      <a:pt x="4" y="27"/>
                    </a:lnTo>
                    <a:lnTo>
                      <a:pt x="4" y="21"/>
                    </a:lnTo>
                    <a:lnTo>
                      <a:pt x="0" y="24"/>
                    </a:lnTo>
                    <a:lnTo>
                      <a:pt x="4" y="27"/>
                    </a:lnTo>
                    <a:lnTo>
                      <a:pt x="10" y="2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6323" name="Freeform 483"/>
              <p:cNvSpPr>
                <a:spLocks/>
              </p:cNvSpPr>
              <p:nvPr/>
            </p:nvSpPr>
            <p:spPr bwMode="auto">
              <a:xfrm>
                <a:off x="2851" y="1889"/>
                <a:ext cx="13" cy="16"/>
              </a:xfrm>
              <a:custGeom>
                <a:avLst/>
                <a:gdLst/>
                <a:ahLst/>
                <a:cxnLst>
                  <a:cxn ang="0">
                    <a:pos x="22" y="23"/>
                  </a:cxn>
                  <a:cxn ang="0">
                    <a:pos x="28" y="23"/>
                  </a:cxn>
                  <a:cxn ang="0">
                    <a:pos x="6" y="0"/>
                  </a:cxn>
                  <a:cxn ang="0">
                    <a:pos x="0" y="6"/>
                  </a:cxn>
                  <a:cxn ang="0">
                    <a:pos x="22" y="29"/>
                  </a:cxn>
                  <a:cxn ang="0">
                    <a:pos x="28" y="29"/>
                  </a:cxn>
                  <a:cxn ang="0">
                    <a:pos x="22" y="29"/>
                  </a:cxn>
                  <a:cxn ang="0">
                    <a:pos x="25" y="33"/>
                  </a:cxn>
                  <a:cxn ang="0">
                    <a:pos x="28" y="29"/>
                  </a:cxn>
                  <a:cxn ang="0">
                    <a:pos x="22" y="23"/>
                  </a:cxn>
                </a:cxnLst>
                <a:rect l="0" t="0" r="r" b="b"/>
                <a:pathLst>
                  <a:path w="28" h="33">
                    <a:moveTo>
                      <a:pt x="22" y="23"/>
                    </a:moveTo>
                    <a:lnTo>
                      <a:pt x="28" y="23"/>
                    </a:lnTo>
                    <a:lnTo>
                      <a:pt x="6" y="0"/>
                    </a:lnTo>
                    <a:lnTo>
                      <a:pt x="0" y="6"/>
                    </a:lnTo>
                    <a:lnTo>
                      <a:pt x="22" y="29"/>
                    </a:lnTo>
                    <a:lnTo>
                      <a:pt x="28" y="29"/>
                    </a:lnTo>
                    <a:lnTo>
                      <a:pt x="22" y="29"/>
                    </a:lnTo>
                    <a:lnTo>
                      <a:pt x="25" y="33"/>
                    </a:lnTo>
                    <a:lnTo>
                      <a:pt x="28" y="29"/>
                    </a:lnTo>
                    <a:lnTo>
                      <a:pt x="22" y="2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6324" name="Freeform 484"/>
              <p:cNvSpPr>
                <a:spLocks/>
              </p:cNvSpPr>
              <p:nvPr/>
            </p:nvSpPr>
            <p:spPr bwMode="auto">
              <a:xfrm>
                <a:off x="2861" y="1889"/>
                <a:ext cx="17" cy="14"/>
              </a:xfrm>
              <a:custGeom>
                <a:avLst/>
                <a:gdLst/>
                <a:ahLst/>
                <a:cxnLst>
                  <a:cxn ang="0">
                    <a:pos x="22" y="6"/>
                  </a:cxn>
                  <a:cxn ang="0">
                    <a:pos x="22" y="0"/>
                  </a:cxn>
                  <a:cxn ang="0">
                    <a:pos x="0" y="23"/>
                  </a:cxn>
                  <a:cxn ang="0">
                    <a:pos x="6" y="29"/>
                  </a:cxn>
                  <a:cxn ang="0">
                    <a:pos x="29" y="6"/>
                  </a:cxn>
                  <a:cxn ang="0">
                    <a:pos x="29" y="0"/>
                  </a:cxn>
                  <a:cxn ang="0">
                    <a:pos x="29" y="6"/>
                  </a:cxn>
                  <a:cxn ang="0">
                    <a:pos x="33" y="3"/>
                  </a:cxn>
                  <a:cxn ang="0">
                    <a:pos x="29" y="0"/>
                  </a:cxn>
                  <a:cxn ang="0">
                    <a:pos x="22" y="6"/>
                  </a:cxn>
                </a:cxnLst>
                <a:rect l="0" t="0" r="r" b="b"/>
                <a:pathLst>
                  <a:path w="33" h="29">
                    <a:moveTo>
                      <a:pt x="22" y="6"/>
                    </a:moveTo>
                    <a:lnTo>
                      <a:pt x="22" y="0"/>
                    </a:lnTo>
                    <a:lnTo>
                      <a:pt x="0" y="23"/>
                    </a:lnTo>
                    <a:lnTo>
                      <a:pt x="6" y="29"/>
                    </a:lnTo>
                    <a:lnTo>
                      <a:pt x="29" y="6"/>
                    </a:lnTo>
                    <a:lnTo>
                      <a:pt x="29" y="0"/>
                    </a:lnTo>
                    <a:lnTo>
                      <a:pt x="29" y="6"/>
                    </a:lnTo>
                    <a:lnTo>
                      <a:pt x="33" y="3"/>
                    </a:lnTo>
                    <a:lnTo>
                      <a:pt x="29" y="0"/>
                    </a:lnTo>
                    <a:lnTo>
                      <a:pt x="22" y="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25" name="Group 485"/>
            <p:cNvGrpSpPr>
              <a:grpSpLocks/>
            </p:cNvGrpSpPr>
            <p:nvPr/>
          </p:nvGrpSpPr>
          <p:grpSpPr bwMode="auto">
            <a:xfrm rot="-5400000">
              <a:off x="847" y="2321"/>
              <a:ext cx="236" cy="874"/>
              <a:chOff x="2746" y="1670"/>
              <a:chExt cx="236" cy="874"/>
            </a:xfrm>
          </p:grpSpPr>
          <p:sp>
            <p:nvSpPr>
              <p:cNvPr id="36326" name="Freeform 486"/>
              <p:cNvSpPr>
                <a:spLocks/>
              </p:cNvSpPr>
              <p:nvPr/>
            </p:nvSpPr>
            <p:spPr bwMode="auto">
              <a:xfrm>
                <a:off x="2765" y="2137"/>
                <a:ext cx="24" cy="6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5"/>
                  </a:cxn>
                  <a:cxn ang="0">
                    <a:pos x="0" y="17"/>
                  </a:cxn>
                  <a:cxn ang="0">
                    <a:pos x="1" y="36"/>
                  </a:cxn>
                  <a:cxn ang="0">
                    <a:pos x="3" y="58"/>
                  </a:cxn>
                  <a:cxn ang="0">
                    <a:pos x="8" y="79"/>
                  </a:cxn>
                  <a:cxn ang="0">
                    <a:pos x="16" y="99"/>
                  </a:cxn>
                  <a:cxn ang="0">
                    <a:pos x="29" y="114"/>
                  </a:cxn>
                  <a:cxn ang="0">
                    <a:pos x="46" y="121"/>
                  </a:cxn>
                  <a:cxn ang="0">
                    <a:pos x="45" y="3"/>
                  </a:cxn>
                  <a:cxn ang="0">
                    <a:pos x="0" y="0"/>
                  </a:cxn>
                </a:cxnLst>
                <a:rect l="0" t="0" r="r" b="b"/>
                <a:pathLst>
                  <a:path w="46" h="121">
                    <a:moveTo>
                      <a:pt x="0" y="0"/>
                    </a:moveTo>
                    <a:lnTo>
                      <a:pt x="0" y="5"/>
                    </a:lnTo>
                    <a:lnTo>
                      <a:pt x="0" y="17"/>
                    </a:lnTo>
                    <a:lnTo>
                      <a:pt x="1" y="36"/>
                    </a:lnTo>
                    <a:lnTo>
                      <a:pt x="3" y="58"/>
                    </a:lnTo>
                    <a:lnTo>
                      <a:pt x="8" y="79"/>
                    </a:lnTo>
                    <a:lnTo>
                      <a:pt x="16" y="99"/>
                    </a:lnTo>
                    <a:lnTo>
                      <a:pt x="29" y="114"/>
                    </a:lnTo>
                    <a:lnTo>
                      <a:pt x="46" y="121"/>
                    </a:lnTo>
                    <a:lnTo>
                      <a:pt x="45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6327" name="Freeform 487"/>
              <p:cNvSpPr>
                <a:spLocks/>
              </p:cNvSpPr>
              <p:nvPr/>
            </p:nvSpPr>
            <p:spPr bwMode="auto">
              <a:xfrm>
                <a:off x="2763" y="2137"/>
                <a:ext cx="28" cy="63"/>
              </a:xfrm>
              <a:custGeom>
                <a:avLst/>
                <a:gdLst/>
                <a:ahLst/>
                <a:cxnLst>
                  <a:cxn ang="0">
                    <a:pos x="46" y="121"/>
                  </a:cxn>
                  <a:cxn ang="0">
                    <a:pos x="51" y="116"/>
                  </a:cxn>
                  <a:cxn ang="0">
                    <a:pos x="37" y="110"/>
                  </a:cxn>
                  <a:cxn ang="0">
                    <a:pos x="26" y="97"/>
                  </a:cxn>
                  <a:cxn ang="0">
                    <a:pos x="18" y="78"/>
                  </a:cxn>
                  <a:cxn ang="0">
                    <a:pos x="13" y="58"/>
                  </a:cxn>
                  <a:cxn ang="0">
                    <a:pos x="11" y="36"/>
                  </a:cxn>
                  <a:cxn ang="0">
                    <a:pos x="10" y="17"/>
                  </a:cxn>
                  <a:cxn ang="0">
                    <a:pos x="10" y="5"/>
                  </a:cxn>
                  <a:cxn ang="0">
                    <a:pos x="10" y="0"/>
                  </a:cxn>
                  <a:cxn ang="0">
                    <a:pos x="0" y="0"/>
                  </a:cxn>
                  <a:cxn ang="0">
                    <a:pos x="0" y="5"/>
                  </a:cxn>
                  <a:cxn ang="0">
                    <a:pos x="0" y="17"/>
                  </a:cxn>
                  <a:cxn ang="0">
                    <a:pos x="1" y="36"/>
                  </a:cxn>
                  <a:cxn ang="0">
                    <a:pos x="3" y="58"/>
                  </a:cxn>
                  <a:cxn ang="0">
                    <a:pos x="8" y="80"/>
                  </a:cxn>
                  <a:cxn ang="0">
                    <a:pos x="17" y="101"/>
                  </a:cxn>
                  <a:cxn ang="0">
                    <a:pos x="31" y="118"/>
                  </a:cxn>
                  <a:cxn ang="0">
                    <a:pos x="51" y="126"/>
                  </a:cxn>
                  <a:cxn ang="0">
                    <a:pos x="56" y="121"/>
                  </a:cxn>
                  <a:cxn ang="0">
                    <a:pos x="46" y="121"/>
                  </a:cxn>
                </a:cxnLst>
                <a:rect l="0" t="0" r="r" b="b"/>
                <a:pathLst>
                  <a:path w="56" h="126">
                    <a:moveTo>
                      <a:pt x="46" y="121"/>
                    </a:moveTo>
                    <a:lnTo>
                      <a:pt x="51" y="116"/>
                    </a:lnTo>
                    <a:lnTo>
                      <a:pt x="37" y="110"/>
                    </a:lnTo>
                    <a:lnTo>
                      <a:pt x="26" y="97"/>
                    </a:lnTo>
                    <a:lnTo>
                      <a:pt x="18" y="78"/>
                    </a:lnTo>
                    <a:lnTo>
                      <a:pt x="13" y="58"/>
                    </a:lnTo>
                    <a:lnTo>
                      <a:pt x="11" y="36"/>
                    </a:lnTo>
                    <a:lnTo>
                      <a:pt x="10" y="17"/>
                    </a:lnTo>
                    <a:lnTo>
                      <a:pt x="10" y="5"/>
                    </a:lnTo>
                    <a:lnTo>
                      <a:pt x="10" y="0"/>
                    </a:lnTo>
                    <a:lnTo>
                      <a:pt x="0" y="0"/>
                    </a:lnTo>
                    <a:lnTo>
                      <a:pt x="0" y="5"/>
                    </a:lnTo>
                    <a:lnTo>
                      <a:pt x="0" y="17"/>
                    </a:lnTo>
                    <a:lnTo>
                      <a:pt x="1" y="36"/>
                    </a:lnTo>
                    <a:lnTo>
                      <a:pt x="3" y="58"/>
                    </a:lnTo>
                    <a:lnTo>
                      <a:pt x="8" y="80"/>
                    </a:lnTo>
                    <a:lnTo>
                      <a:pt x="17" y="101"/>
                    </a:lnTo>
                    <a:lnTo>
                      <a:pt x="31" y="118"/>
                    </a:lnTo>
                    <a:lnTo>
                      <a:pt x="51" y="126"/>
                    </a:lnTo>
                    <a:lnTo>
                      <a:pt x="56" y="121"/>
                    </a:lnTo>
                    <a:lnTo>
                      <a:pt x="46" y="12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6328" name="Freeform 488"/>
              <p:cNvSpPr>
                <a:spLocks/>
              </p:cNvSpPr>
              <p:nvPr/>
            </p:nvSpPr>
            <p:spPr bwMode="auto">
              <a:xfrm>
                <a:off x="2785" y="2136"/>
                <a:ext cx="6" cy="62"/>
              </a:xfrm>
              <a:custGeom>
                <a:avLst/>
                <a:gdLst/>
                <a:ahLst/>
                <a:cxnLst>
                  <a:cxn ang="0">
                    <a:pos x="5" y="10"/>
                  </a:cxn>
                  <a:cxn ang="0">
                    <a:pos x="0" y="5"/>
                  </a:cxn>
                  <a:cxn ang="0">
                    <a:pos x="1" y="123"/>
                  </a:cxn>
                  <a:cxn ang="0">
                    <a:pos x="11" y="123"/>
                  </a:cxn>
                  <a:cxn ang="0">
                    <a:pos x="10" y="5"/>
                  </a:cxn>
                  <a:cxn ang="0">
                    <a:pos x="5" y="0"/>
                  </a:cxn>
                  <a:cxn ang="0">
                    <a:pos x="10" y="5"/>
                  </a:cxn>
                  <a:cxn ang="0">
                    <a:pos x="10" y="0"/>
                  </a:cxn>
                  <a:cxn ang="0">
                    <a:pos x="5" y="0"/>
                  </a:cxn>
                  <a:cxn ang="0">
                    <a:pos x="5" y="10"/>
                  </a:cxn>
                </a:cxnLst>
                <a:rect l="0" t="0" r="r" b="b"/>
                <a:pathLst>
                  <a:path w="11" h="123">
                    <a:moveTo>
                      <a:pt x="5" y="10"/>
                    </a:moveTo>
                    <a:lnTo>
                      <a:pt x="0" y="5"/>
                    </a:lnTo>
                    <a:lnTo>
                      <a:pt x="1" y="123"/>
                    </a:lnTo>
                    <a:lnTo>
                      <a:pt x="11" y="123"/>
                    </a:lnTo>
                    <a:lnTo>
                      <a:pt x="10" y="5"/>
                    </a:lnTo>
                    <a:lnTo>
                      <a:pt x="5" y="0"/>
                    </a:lnTo>
                    <a:lnTo>
                      <a:pt x="10" y="5"/>
                    </a:lnTo>
                    <a:lnTo>
                      <a:pt x="10" y="0"/>
                    </a:lnTo>
                    <a:lnTo>
                      <a:pt x="5" y="0"/>
                    </a:lnTo>
                    <a:lnTo>
                      <a:pt x="5" y="1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6329" name="Freeform 489"/>
              <p:cNvSpPr>
                <a:spLocks/>
              </p:cNvSpPr>
              <p:nvPr/>
            </p:nvSpPr>
            <p:spPr bwMode="auto">
              <a:xfrm>
                <a:off x="2763" y="2134"/>
                <a:ext cx="25" cy="7"/>
              </a:xfrm>
              <a:custGeom>
                <a:avLst/>
                <a:gdLst/>
                <a:ahLst/>
                <a:cxnLst>
                  <a:cxn ang="0">
                    <a:pos x="10" y="5"/>
                  </a:cxn>
                  <a:cxn ang="0">
                    <a:pos x="5" y="10"/>
                  </a:cxn>
                  <a:cxn ang="0">
                    <a:pos x="50" y="13"/>
                  </a:cxn>
                  <a:cxn ang="0">
                    <a:pos x="50" y="3"/>
                  </a:cxn>
                  <a:cxn ang="0">
                    <a:pos x="5" y="0"/>
                  </a:cxn>
                  <a:cxn ang="0">
                    <a:pos x="0" y="5"/>
                  </a:cxn>
                  <a:cxn ang="0">
                    <a:pos x="5" y="0"/>
                  </a:cxn>
                  <a:cxn ang="0">
                    <a:pos x="0" y="0"/>
                  </a:cxn>
                  <a:cxn ang="0">
                    <a:pos x="0" y="5"/>
                  </a:cxn>
                  <a:cxn ang="0">
                    <a:pos x="10" y="5"/>
                  </a:cxn>
                </a:cxnLst>
                <a:rect l="0" t="0" r="r" b="b"/>
                <a:pathLst>
                  <a:path w="50" h="13">
                    <a:moveTo>
                      <a:pt x="10" y="5"/>
                    </a:moveTo>
                    <a:lnTo>
                      <a:pt x="5" y="10"/>
                    </a:lnTo>
                    <a:lnTo>
                      <a:pt x="50" y="13"/>
                    </a:lnTo>
                    <a:lnTo>
                      <a:pt x="50" y="3"/>
                    </a:lnTo>
                    <a:lnTo>
                      <a:pt x="5" y="0"/>
                    </a:lnTo>
                    <a:lnTo>
                      <a:pt x="0" y="5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0" y="5"/>
                    </a:lnTo>
                    <a:lnTo>
                      <a:pt x="10" y="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6330" name="Freeform 490"/>
              <p:cNvSpPr>
                <a:spLocks/>
              </p:cNvSpPr>
              <p:nvPr/>
            </p:nvSpPr>
            <p:spPr bwMode="auto">
              <a:xfrm>
                <a:off x="2938" y="2137"/>
                <a:ext cx="22" cy="61"/>
              </a:xfrm>
              <a:custGeom>
                <a:avLst/>
                <a:gdLst/>
                <a:ahLst/>
                <a:cxnLst>
                  <a:cxn ang="0">
                    <a:pos x="45" y="0"/>
                  </a:cxn>
                  <a:cxn ang="0">
                    <a:pos x="45" y="5"/>
                  </a:cxn>
                  <a:cxn ang="0">
                    <a:pos x="45" y="17"/>
                  </a:cxn>
                  <a:cxn ang="0">
                    <a:pos x="44" y="36"/>
                  </a:cxn>
                  <a:cxn ang="0">
                    <a:pos x="42" y="58"/>
                  </a:cxn>
                  <a:cxn ang="0">
                    <a:pos x="37" y="79"/>
                  </a:cxn>
                  <a:cxn ang="0">
                    <a:pos x="28" y="99"/>
                  </a:cxn>
                  <a:cxn ang="0">
                    <a:pos x="16" y="114"/>
                  </a:cxn>
                  <a:cxn ang="0">
                    <a:pos x="0" y="121"/>
                  </a:cxn>
                  <a:cxn ang="0">
                    <a:pos x="1" y="3"/>
                  </a:cxn>
                  <a:cxn ang="0">
                    <a:pos x="45" y="0"/>
                  </a:cxn>
                </a:cxnLst>
                <a:rect l="0" t="0" r="r" b="b"/>
                <a:pathLst>
                  <a:path w="45" h="121">
                    <a:moveTo>
                      <a:pt x="45" y="0"/>
                    </a:moveTo>
                    <a:lnTo>
                      <a:pt x="45" y="5"/>
                    </a:lnTo>
                    <a:lnTo>
                      <a:pt x="45" y="17"/>
                    </a:lnTo>
                    <a:lnTo>
                      <a:pt x="44" y="36"/>
                    </a:lnTo>
                    <a:lnTo>
                      <a:pt x="42" y="58"/>
                    </a:lnTo>
                    <a:lnTo>
                      <a:pt x="37" y="79"/>
                    </a:lnTo>
                    <a:lnTo>
                      <a:pt x="28" y="99"/>
                    </a:lnTo>
                    <a:lnTo>
                      <a:pt x="16" y="114"/>
                    </a:lnTo>
                    <a:lnTo>
                      <a:pt x="0" y="121"/>
                    </a:lnTo>
                    <a:lnTo>
                      <a:pt x="1" y="3"/>
                    </a:lnTo>
                    <a:lnTo>
                      <a:pt x="45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6331" name="Freeform 491"/>
              <p:cNvSpPr>
                <a:spLocks/>
              </p:cNvSpPr>
              <p:nvPr/>
            </p:nvSpPr>
            <p:spPr bwMode="auto">
              <a:xfrm>
                <a:off x="2935" y="2137"/>
                <a:ext cx="28" cy="63"/>
              </a:xfrm>
              <a:custGeom>
                <a:avLst/>
                <a:gdLst/>
                <a:ahLst/>
                <a:cxnLst>
                  <a:cxn ang="0">
                    <a:pos x="0" y="121"/>
                  </a:cxn>
                  <a:cxn ang="0">
                    <a:pos x="5" y="126"/>
                  </a:cxn>
                  <a:cxn ang="0">
                    <a:pos x="24" y="118"/>
                  </a:cxn>
                  <a:cxn ang="0">
                    <a:pos x="38" y="101"/>
                  </a:cxn>
                  <a:cxn ang="0">
                    <a:pos x="47" y="80"/>
                  </a:cxn>
                  <a:cxn ang="0">
                    <a:pos x="52" y="58"/>
                  </a:cxn>
                  <a:cxn ang="0">
                    <a:pos x="54" y="36"/>
                  </a:cxn>
                  <a:cxn ang="0">
                    <a:pos x="55" y="17"/>
                  </a:cxn>
                  <a:cxn ang="0">
                    <a:pos x="55" y="5"/>
                  </a:cxn>
                  <a:cxn ang="0">
                    <a:pos x="55" y="0"/>
                  </a:cxn>
                  <a:cxn ang="0">
                    <a:pos x="45" y="0"/>
                  </a:cxn>
                  <a:cxn ang="0">
                    <a:pos x="45" y="5"/>
                  </a:cxn>
                  <a:cxn ang="0">
                    <a:pos x="45" y="17"/>
                  </a:cxn>
                  <a:cxn ang="0">
                    <a:pos x="44" y="36"/>
                  </a:cxn>
                  <a:cxn ang="0">
                    <a:pos x="42" y="58"/>
                  </a:cxn>
                  <a:cxn ang="0">
                    <a:pos x="36" y="78"/>
                  </a:cxn>
                  <a:cxn ang="0">
                    <a:pos x="29" y="97"/>
                  </a:cxn>
                  <a:cxn ang="0">
                    <a:pos x="18" y="110"/>
                  </a:cxn>
                  <a:cxn ang="0">
                    <a:pos x="5" y="116"/>
                  </a:cxn>
                  <a:cxn ang="0">
                    <a:pos x="10" y="121"/>
                  </a:cxn>
                  <a:cxn ang="0">
                    <a:pos x="0" y="121"/>
                  </a:cxn>
                </a:cxnLst>
                <a:rect l="0" t="0" r="r" b="b"/>
                <a:pathLst>
                  <a:path w="55" h="126">
                    <a:moveTo>
                      <a:pt x="0" y="121"/>
                    </a:moveTo>
                    <a:lnTo>
                      <a:pt x="5" y="126"/>
                    </a:lnTo>
                    <a:lnTo>
                      <a:pt x="24" y="118"/>
                    </a:lnTo>
                    <a:lnTo>
                      <a:pt x="38" y="101"/>
                    </a:lnTo>
                    <a:lnTo>
                      <a:pt x="47" y="80"/>
                    </a:lnTo>
                    <a:lnTo>
                      <a:pt x="52" y="58"/>
                    </a:lnTo>
                    <a:lnTo>
                      <a:pt x="54" y="36"/>
                    </a:lnTo>
                    <a:lnTo>
                      <a:pt x="55" y="17"/>
                    </a:lnTo>
                    <a:lnTo>
                      <a:pt x="55" y="5"/>
                    </a:lnTo>
                    <a:lnTo>
                      <a:pt x="55" y="0"/>
                    </a:lnTo>
                    <a:lnTo>
                      <a:pt x="45" y="0"/>
                    </a:lnTo>
                    <a:lnTo>
                      <a:pt x="45" y="5"/>
                    </a:lnTo>
                    <a:lnTo>
                      <a:pt x="45" y="17"/>
                    </a:lnTo>
                    <a:lnTo>
                      <a:pt x="44" y="36"/>
                    </a:lnTo>
                    <a:lnTo>
                      <a:pt x="42" y="58"/>
                    </a:lnTo>
                    <a:lnTo>
                      <a:pt x="36" y="78"/>
                    </a:lnTo>
                    <a:lnTo>
                      <a:pt x="29" y="97"/>
                    </a:lnTo>
                    <a:lnTo>
                      <a:pt x="18" y="110"/>
                    </a:lnTo>
                    <a:lnTo>
                      <a:pt x="5" y="116"/>
                    </a:lnTo>
                    <a:lnTo>
                      <a:pt x="10" y="121"/>
                    </a:lnTo>
                    <a:lnTo>
                      <a:pt x="0" y="12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6332" name="Freeform 492"/>
              <p:cNvSpPr>
                <a:spLocks/>
              </p:cNvSpPr>
              <p:nvPr/>
            </p:nvSpPr>
            <p:spPr bwMode="auto">
              <a:xfrm>
                <a:off x="2935" y="2136"/>
                <a:ext cx="6" cy="62"/>
              </a:xfrm>
              <a:custGeom>
                <a:avLst/>
                <a:gdLst/>
                <a:ahLst/>
                <a:cxnLst>
                  <a:cxn ang="0">
                    <a:pos x="6" y="0"/>
                  </a:cxn>
                  <a:cxn ang="0">
                    <a:pos x="1" y="5"/>
                  </a:cxn>
                  <a:cxn ang="0">
                    <a:pos x="0" y="123"/>
                  </a:cxn>
                  <a:cxn ang="0">
                    <a:pos x="10" y="123"/>
                  </a:cxn>
                  <a:cxn ang="0">
                    <a:pos x="11" y="5"/>
                  </a:cxn>
                  <a:cxn ang="0">
                    <a:pos x="6" y="10"/>
                  </a:cxn>
                  <a:cxn ang="0">
                    <a:pos x="6" y="0"/>
                  </a:cxn>
                  <a:cxn ang="0">
                    <a:pos x="1" y="0"/>
                  </a:cxn>
                  <a:cxn ang="0">
                    <a:pos x="1" y="5"/>
                  </a:cxn>
                  <a:cxn ang="0">
                    <a:pos x="6" y="0"/>
                  </a:cxn>
                </a:cxnLst>
                <a:rect l="0" t="0" r="r" b="b"/>
                <a:pathLst>
                  <a:path w="11" h="123">
                    <a:moveTo>
                      <a:pt x="6" y="0"/>
                    </a:moveTo>
                    <a:lnTo>
                      <a:pt x="1" y="5"/>
                    </a:lnTo>
                    <a:lnTo>
                      <a:pt x="0" y="123"/>
                    </a:lnTo>
                    <a:lnTo>
                      <a:pt x="10" y="123"/>
                    </a:lnTo>
                    <a:lnTo>
                      <a:pt x="11" y="5"/>
                    </a:lnTo>
                    <a:lnTo>
                      <a:pt x="6" y="10"/>
                    </a:lnTo>
                    <a:lnTo>
                      <a:pt x="6" y="0"/>
                    </a:lnTo>
                    <a:lnTo>
                      <a:pt x="1" y="0"/>
                    </a:lnTo>
                    <a:lnTo>
                      <a:pt x="1" y="5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6333" name="Freeform 493"/>
              <p:cNvSpPr>
                <a:spLocks/>
              </p:cNvSpPr>
              <p:nvPr/>
            </p:nvSpPr>
            <p:spPr bwMode="auto">
              <a:xfrm>
                <a:off x="2938" y="2134"/>
                <a:ext cx="25" cy="7"/>
              </a:xfrm>
              <a:custGeom>
                <a:avLst/>
                <a:gdLst/>
                <a:ahLst/>
                <a:cxnLst>
                  <a:cxn ang="0">
                    <a:pos x="49" y="5"/>
                  </a:cxn>
                  <a:cxn ang="0">
                    <a:pos x="44" y="0"/>
                  </a:cxn>
                  <a:cxn ang="0">
                    <a:pos x="0" y="3"/>
                  </a:cxn>
                  <a:cxn ang="0">
                    <a:pos x="0" y="13"/>
                  </a:cxn>
                  <a:cxn ang="0">
                    <a:pos x="44" y="10"/>
                  </a:cxn>
                  <a:cxn ang="0">
                    <a:pos x="39" y="5"/>
                  </a:cxn>
                  <a:cxn ang="0">
                    <a:pos x="49" y="5"/>
                  </a:cxn>
                  <a:cxn ang="0">
                    <a:pos x="49" y="0"/>
                  </a:cxn>
                  <a:cxn ang="0">
                    <a:pos x="44" y="0"/>
                  </a:cxn>
                  <a:cxn ang="0">
                    <a:pos x="49" y="5"/>
                  </a:cxn>
                </a:cxnLst>
                <a:rect l="0" t="0" r="r" b="b"/>
                <a:pathLst>
                  <a:path w="49" h="13">
                    <a:moveTo>
                      <a:pt x="49" y="5"/>
                    </a:moveTo>
                    <a:lnTo>
                      <a:pt x="44" y="0"/>
                    </a:lnTo>
                    <a:lnTo>
                      <a:pt x="0" y="3"/>
                    </a:lnTo>
                    <a:lnTo>
                      <a:pt x="0" y="13"/>
                    </a:lnTo>
                    <a:lnTo>
                      <a:pt x="44" y="10"/>
                    </a:lnTo>
                    <a:lnTo>
                      <a:pt x="39" y="5"/>
                    </a:lnTo>
                    <a:lnTo>
                      <a:pt x="49" y="5"/>
                    </a:lnTo>
                    <a:lnTo>
                      <a:pt x="49" y="0"/>
                    </a:lnTo>
                    <a:lnTo>
                      <a:pt x="44" y="0"/>
                    </a:lnTo>
                    <a:lnTo>
                      <a:pt x="49" y="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6334" name="Freeform 494"/>
              <p:cNvSpPr>
                <a:spLocks/>
              </p:cNvSpPr>
              <p:nvPr/>
            </p:nvSpPr>
            <p:spPr bwMode="auto">
              <a:xfrm>
                <a:off x="2746" y="1837"/>
                <a:ext cx="236" cy="707"/>
              </a:xfrm>
              <a:custGeom>
                <a:avLst/>
                <a:gdLst/>
                <a:ahLst/>
                <a:cxnLst>
                  <a:cxn ang="0">
                    <a:pos x="176" y="6"/>
                  </a:cxn>
                  <a:cxn ang="0">
                    <a:pos x="27" y="25"/>
                  </a:cxn>
                  <a:cxn ang="0">
                    <a:pos x="23" y="26"/>
                  </a:cxn>
                  <a:cxn ang="0">
                    <a:pos x="13" y="32"/>
                  </a:cxn>
                  <a:cxn ang="0">
                    <a:pos x="4" y="46"/>
                  </a:cxn>
                  <a:cxn ang="0">
                    <a:pos x="0" y="67"/>
                  </a:cxn>
                  <a:cxn ang="0">
                    <a:pos x="2" y="101"/>
                  </a:cxn>
                  <a:cxn ang="0">
                    <a:pos x="5" y="167"/>
                  </a:cxn>
                  <a:cxn ang="0">
                    <a:pos x="11" y="253"/>
                  </a:cxn>
                  <a:cxn ang="0">
                    <a:pos x="18" y="350"/>
                  </a:cxn>
                  <a:cxn ang="0">
                    <a:pos x="25" y="444"/>
                  </a:cxn>
                  <a:cxn ang="0">
                    <a:pos x="31" y="525"/>
                  </a:cxn>
                  <a:cxn ang="0">
                    <a:pos x="34" y="583"/>
                  </a:cxn>
                  <a:cxn ang="0">
                    <a:pos x="36" y="604"/>
                  </a:cxn>
                  <a:cxn ang="0">
                    <a:pos x="85" y="604"/>
                  </a:cxn>
                  <a:cxn ang="0">
                    <a:pos x="85" y="738"/>
                  </a:cxn>
                  <a:cxn ang="0">
                    <a:pos x="180" y="1414"/>
                  </a:cxn>
                  <a:cxn ang="0">
                    <a:pos x="283" y="1414"/>
                  </a:cxn>
                  <a:cxn ang="0">
                    <a:pos x="385" y="738"/>
                  </a:cxn>
                  <a:cxn ang="0">
                    <a:pos x="385" y="604"/>
                  </a:cxn>
                  <a:cxn ang="0">
                    <a:pos x="431" y="604"/>
                  </a:cxn>
                  <a:cxn ang="0">
                    <a:pos x="473" y="64"/>
                  </a:cxn>
                  <a:cxn ang="0">
                    <a:pos x="473" y="58"/>
                  </a:cxn>
                  <a:cxn ang="0">
                    <a:pos x="471" y="43"/>
                  </a:cxn>
                  <a:cxn ang="0">
                    <a:pos x="465" y="27"/>
                  </a:cxn>
                  <a:cxn ang="0">
                    <a:pos x="450" y="19"/>
                  </a:cxn>
                  <a:cxn ang="0">
                    <a:pos x="436" y="17"/>
                  </a:cxn>
                  <a:cxn ang="0">
                    <a:pos x="414" y="15"/>
                  </a:cxn>
                  <a:cxn ang="0">
                    <a:pos x="388" y="12"/>
                  </a:cxn>
                  <a:cxn ang="0">
                    <a:pos x="360" y="8"/>
                  </a:cxn>
                  <a:cxn ang="0">
                    <a:pos x="334" y="5"/>
                  </a:cxn>
                  <a:cxn ang="0">
                    <a:pos x="312" y="3"/>
                  </a:cxn>
                  <a:cxn ang="0">
                    <a:pos x="296" y="1"/>
                  </a:cxn>
                  <a:cxn ang="0">
                    <a:pos x="290" y="0"/>
                  </a:cxn>
                  <a:cxn ang="0">
                    <a:pos x="290" y="3"/>
                  </a:cxn>
                  <a:cxn ang="0">
                    <a:pos x="289" y="9"/>
                  </a:cxn>
                  <a:cxn ang="0">
                    <a:pos x="287" y="19"/>
                  </a:cxn>
                  <a:cxn ang="0">
                    <a:pos x="283" y="30"/>
                  </a:cxn>
                  <a:cxn ang="0">
                    <a:pos x="276" y="42"/>
                  </a:cxn>
                  <a:cxn ang="0">
                    <a:pos x="266" y="52"/>
                  </a:cxn>
                  <a:cxn ang="0">
                    <a:pos x="251" y="58"/>
                  </a:cxn>
                  <a:cxn ang="0">
                    <a:pos x="232" y="61"/>
                  </a:cxn>
                  <a:cxn ang="0">
                    <a:pos x="212" y="59"/>
                  </a:cxn>
                  <a:cxn ang="0">
                    <a:pos x="199" y="53"/>
                  </a:cxn>
                  <a:cxn ang="0">
                    <a:pos x="189" y="44"/>
                  </a:cxn>
                  <a:cxn ang="0">
                    <a:pos x="183" y="33"/>
                  </a:cxn>
                  <a:cxn ang="0">
                    <a:pos x="179" y="23"/>
                  </a:cxn>
                  <a:cxn ang="0">
                    <a:pos x="176" y="14"/>
                  </a:cxn>
                  <a:cxn ang="0">
                    <a:pos x="176" y="8"/>
                  </a:cxn>
                  <a:cxn ang="0">
                    <a:pos x="176" y="6"/>
                  </a:cxn>
                </a:cxnLst>
                <a:rect l="0" t="0" r="r" b="b"/>
                <a:pathLst>
                  <a:path w="473" h="1414">
                    <a:moveTo>
                      <a:pt x="176" y="6"/>
                    </a:moveTo>
                    <a:lnTo>
                      <a:pt x="27" y="25"/>
                    </a:lnTo>
                    <a:lnTo>
                      <a:pt x="23" y="26"/>
                    </a:lnTo>
                    <a:lnTo>
                      <a:pt x="13" y="32"/>
                    </a:lnTo>
                    <a:lnTo>
                      <a:pt x="4" y="46"/>
                    </a:lnTo>
                    <a:lnTo>
                      <a:pt x="0" y="67"/>
                    </a:lnTo>
                    <a:lnTo>
                      <a:pt x="2" y="101"/>
                    </a:lnTo>
                    <a:lnTo>
                      <a:pt x="5" y="167"/>
                    </a:lnTo>
                    <a:lnTo>
                      <a:pt x="11" y="253"/>
                    </a:lnTo>
                    <a:lnTo>
                      <a:pt x="18" y="350"/>
                    </a:lnTo>
                    <a:lnTo>
                      <a:pt x="25" y="444"/>
                    </a:lnTo>
                    <a:lnTo>
                      <a:pt x="31" y="525"/>
                    </a:lnTo>
                    <a:lnTo>
                      <a:pt x="34" y="583"/>
                    </a:lnTo>
                    <a:lnTo>
                      <a:pt x="36" y="604"/>
                    </a:lnTo>
                    <a:lnTo>
                      <a:pt x="85" y="604"/>
                    </a:lnTo>
                    <a:lnTo>
                      <a:pt x="85" y="738"/>
                    </a:lnTo>
                    <a:lnTo>
                      <a:pt x="180" y="1414"/>
                    </a:lnTo>
                    <a:lnTo>
                      <a:pt x="283" y="1414"/>
                    </a:lnTo>
                    <a:lnTo>
                      <a:pt x="385" y="738"/>
                    </a:lnTo>
                    <a:lnTo>
                      <a:pt x="385" y="604"/>
                    </a:lnTo>
                    <a:lnTo>
                      <a:pt x="431" y="604"/>
                    </a:lnTo>
                    <a:lnTo>
                      <a:pt x="473" y="64"/>
                    </a:lnTo>
                    <a:lnTo>
                      <a:pt x="473" y="58"/>
                    </a:lnTo>
                    <a:lnTo>
                      <a:pt x="471" y="43"/>
                    </a:lnTo>
                    <a:lnTo>
                      <a:pt x="465" y="27"/>
                    </a:lnTo>
                    <a:lnTo>
                      <a:pt x="450" y="19"/>
                    </a:lnTo>
                    <a:lnTo>
                      <a:pt x="436" y="17"/>
                    </a:lnTo>
                    <a:lnTo>
                      <a:pt x="414" y="15"/>
                    </a:lnTo>
                    <a:lnTo>
                      <a:pt x="388" y="12"/>
                    </a:lnTo>
                    <a:lnTo>
                      <a:pt x="360" y="8"/>
                    </a:lnTo>
                    <a:lnTo>
                      <a:pt x="334" y="5"/>
                    </a:lnTo>
                    <a:lnTo>
                      <a:pt x="312" y="3"/>
                    </a:lnTo>
                    <a:lnTo>
                      <a:pt x="296" y="1"/>
                    </a:lnTo>
                    <a:lnTo>
                      <a:pt x="290" y="0"/>
                    </a:lnTo>
                    <a:lnTo>
                      <a:pt x="290" y="3"/>
                    </a:lnTo>
                    <a:lnTo>
                      <a:pt x="289" y="9"/>
                    </a:lnTo>
                    <a:lnTo>
                      <a:pt x="287" y="19"/>
                    </a:lnTo>
                    <a:lnTo>
                      <a:pt x="283" y="30"/>
                    </a:lnTo>
                    <a:lnTo>
                      <a:pt x="276" y="42"/>
                    </a:lnTo>
                    <a:lnTo>
                      <a:pt x="266" y="52"/>
                    </a:lnTo>
                    <a:lnTo>
                      <a:pt x="251" y="58"/>
                    </a:lnTo>
                    <a:lnTo>
                      <a:pt x="232" y="61"/>
                    </a:lnTo>
                    <a:lnTo>
                      <a:pt x="212" y="59"/>
                    </a:lnTo>
                    <a:lnTo>
                      <a:pt x="199" y="53"/>
                    </a:lnTo>
                    <a:lnTo>
                      <a:pt x="189" y="44"/>
                    </a:lnTo>
                    <a:lnTo>
                      <a:pt x="183" y="33"/>
                    </a:lnTo>
                    <a:lnTo>
                      <a:pt x="179" y="23"/>
                    </a:lnTo>
                    <a:lnTo>
                      <a:pt x="176" y="14"/>
                    </a:lnTo>
                    <a:lnTo>
                      <a:pt x="176" y="8"/>
                    </a:lnTo>
                    <a:lnTo>
                      <a:pt x="176" y="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6335" name="Freeform 495"/>
              <p:cNvSpPr>
                <a:spLocks/>
              </p:cNvSpPr>
              <p:nvPr/>
            </p:nvSpPr>
            <p:spPr bwMode="auto">
              <a:xfrm>
                <a:off x="2818" y="1703"/>
                <a:ext cx="90" cy="127"/>
              </a:xfrm>
              <a:custGeom>
                <a:avLst/>
                <a:gdLst/>
                <a:ahLst/>
                <a:cxnLst>
                  <a:cxn ang="0">
                    <a:pos x="176" y="8"/>
                  </a:cxn>
                  <a:cxn ang="0">
                    <a:pos x="175" y="8"/>
                  </a:cxn>
                  <a:cxn ang="0">
                    <a:pos x="171" y="6"/>
                  </a:cxn>
                  <a:cxn ang="0">
                    <a:pos x="166" y="5"/>
                  </a:cxn>
                  <a:cxn ang="0">
                    <a:pos x="159" y="3"/>
                  </a:cxn>
                  <a:cxn ang="0">
                    <a:pos x="149" y="2"/>
                  </a:cxn>
                  <a:cxn ang="0">
                    <a:pos x="139" y="1"/>
                  </a:cxn>
                  <a:cxn ang="0">
                    <a:pos x="127" y="0"/>
                  </a:cxn>
                  <a:cxn ang="0">
                    <a:pos x="115" y="1"/>
                  </a:cxn>
                  <a:cxn ang="0">
                    <a:pos x="101" y="3"/>
                  </a:cxn>
                  <a:cxn ang="0">
                    <a:pos x="87" y="7"/>
                  </a:cxn>
                  <a:cxn ang="0">
                    <a:pos x="71" y="12"/>
                  </a:cxn>
                  <a:cxn ang="0">
                    <a:pos x="57" y="19"/>
                  </a:cxn>
                  <a:cxn ang="0">
                    <a:pos x="42" y="29"/>
                  </a:cxn>
                  <a:cxn ang="0">
                    <a:pos x="27" y="43"/>
                  </a:cxn>
                  <a:cxn ang="0">
                    <a:pos x="13" y="58"/>
                  </a:cxn>
                  <a:cxn ang="0">
                    <a:pos x="0" y="78"/>
                  </a:cxn>
                  <a:cxn ang="0">
                    <a:pos x="0" y="218"/>
                  </a:cxn>
                  <a:cxn ang="0">
                    <a:pos x="0" y="220"/>
                  </a:cxn>
                  <a:cxn ang="0">
                    <a:pos x="1" y="223"/>
                  </a:cxn>
                  <a:cxn ang="0">
                    <a:pos x="3" y="230"/>
                  </a:cxn>
                  <a:cxn ang="0">
                    <a:pos x="7" y="236"/>
                  </a:cxn>
                  <a:cxn ang="0">
                    <a:pos x="13" y="243"/>
                  </a:cxn>
                  <a:cxn ang="0">
                    <a:pos x="21" y="249"/>
                  </a:cxn>
                  <a:cxn ang="0">
                    <a:pos x="31" y="252"/>
                  </a:cxn>
                  <a:cxn ang="0">
                    <a:pos x="46" y="254"/>
                  </a:cxn>
                  <a:cxn ang="0">
                    <a:pos x="61" y="254"/>
                  </a:cxn>
                  <a:cxn ang="0">
                    <a:pos x="78" y="254"/>
                  </a:cxn>
                  <a:cxn ang="0">
                    <a:pos x="92" y="254"/>
                  </a:cxn>
                  <a:cxn ang="0">
                    <a:pos x="105" y="254"/>
                  </a:cxn>
                  <a:cxn ang="0">
                    <a:pos x="117" y="254"/>
                  </a:cxn>
                  <a:cxn ang="0">
                    <a:pos x="125" y="254"/>
                  </a:cxn>
                  <a:cxn ang="0">
                    <a:pos x="131" y="254"/>
                  </a:cxn>
                  <a:cxn ang="0">
                    <a:pos x="133" y="254"/>
                  </a:cxn>
                  <a:cxn ang="0">
                    <a:pos x="135" y="253"/>
                  </a:cxn>
                  <a:cxn ang="0">
                    <a:pos x="140" y="250"/>
                  </a:cxn>
                  <a:cxn ang="0">
                    <a:pos x="147" y="245"/>
                  </a:cxn>
                  <a:cxn ang="0">
                    <a:pos x="157" y="239"/>
                  </a:cxn>
                  <a:cxn ang="0">
                    <a:pos x="165" y="232"/>
                  </a:cxn>
                  <a:cxn ang="0">
                    <a:pos x="172" y="224"/>
                  </a:cxn>
                  <a:cxn ang="0">
                    <a:pos x="177" y="217"/>
                  </a:cxn>
                  <a:cxn ang="0">
                    <a:pos x="179" y="211"/>
                  </a:cxn>
                  <a:cxn ang="0">
                    <a:pos x="179" y="174"/>
                  </a:cxn>
                  <a:cxn ang="0">
                    <a:pos x="179" y="107"/>
                  </a:cxn>
                  <a:cxn ang="0">
                    <a:pos x="179" y="44"/>
                  </a:cxn>
                  <a:cxn ang="0">
                    <a:pos x="179" y="16"/>
                  </a:cxn>
                  <a:cxn ang="0">
                    <a:pos x="176" y="8"/>
                  </a:cxn>
                </a:cxnLst>
                <a:rect l="0" t="0" r="r" b="b"/>
                <a:pathLst>
                  <a:path w="179" h="254">
                    <a:moveTo>
                      <a:pt x="176" y="8"/>
                    </a:moveTo>
                    <a:lnTo>
                      <a:pt x="175" y="8"/>
                    </a:lnTo>
                    <a:lnTo>
                      <a:pt x="171" y="6"/>
                    </a:lnTo>
                    <a:lnTo>
                      <a:pt x="166" y="5"/>
                    </a:lnTo>
                    <a:lnTo>
                      <a:pt x="159" y="3"/>
                    </a:lnTo>
                    <a:lnTo>
                      <a:pt x="149" y="2"/>
                    </a:lnTo>
                    <a:lnTo>
                      <a:pt x="139" y="1"/>
                    </a:lnTo>
                    <a:lnTo>
                      <a:pt x="127" y="0"/>
                    </a:lnTo>
                    <a:lnTo>
                      <a:pt x="115" y="1"/>
                    </a:lnTo>
                    <a:lnTo>
                      <a:pt x="101" y="3"/>
                    </a:lnTo>
                    <a:lnTo>
                      <a:pt x="87" y="7"/>
                    </a:lnTo>
                    <a:lnTo>
                      <a:pt x="71" y="12"/>
                    </a:lnTo>
                    <a:lnTo>
                      <a:pt x="57" y="19"/>
                    </a:lnTo>
                    <a:lnTo>
                      <a:pt x="42" y="29"/>
                    </a:lnTo>
                    <a:lnTo>
                      <a:pt x="27" y="43"/>
                    </a:lnTo>
                    <a:lnTo>
                      <a:pt x="13" y="58"/>
                    </a:lnTo>
                    <a:lnTo>
                      <a:pt x="0" y="78"/>
                    </a:lnTo>
                    <a:lnTo>
                      <a:pt x="0" y="218"/>
                    </a:lnTo>
                    <a:lnTo>
                      <a:pt x="0" y="220"/>
                    </a:lnTo>
                    <a:lnTo>
                      <a:pt x="1" y="223"/>
                    </a:lnTo>
                    <a:lnTo>
                      <a:pt x="3" y="230"/>
                    </a:lnTo>
                    <a:lnTo>
                      <a:pt x="7" y="236"/>
                    </a:lnTo>
                    <a:lnTo>
                      <a:pt x="13" y="243"/>
                    </a:lnTo>
                    <a:lnTo>
                      <a:pt x="21" y="249"/>
                    </a:lnTo>
                    <a:lnTo>
                      <a:pt x="31" y="252"/>
                    </a:lnTo>
                    <a:lnTo>
                      <a:pt x="46" y="254"/>
                    </a:lnTo>
                    <a:lnTo>
                      <a:pt x="61" y="254"/>
                    </a:lnTo>
                    <a:lnTo>
                      <a:pt x="78" y="254"/>
                    </a:lnTo>
                    <a:lnTo>
                      <a:pt x="92" y="254"/>
                    </a:lnTo>
                    <a:lnTo>
                      <a:pt x="105" y="254"/>
                    </a:lnTo>
                    <a:lnTo>
                      <a:pt x="117" y="254"/>
                    </a:lnTo>
                    <a:lnTo>
                      <a:pt x="125" y="254"/>
                    </a:lnTo>
                    <a:lnTo>
                      <a:pt x="131" y="254"/>
                    </a:lnTo>
                    <a:lnTo>
                      <a:pt x="133" y="254"/>
                    </a:lnTo>
                    <a:lnTo>
                      <a:pt x="135" y="253"/>
                    </a:lnTo>
                    <a:lnTo>
                      <a:pt x="140" y="250"/>
                    </a:lnTo>
                    <a:lnTo>
                      <a:pt x="147" y="245"/>
                    </a:lnTo>
                    <a:lnTo>
                      <a:pt x="157" y="239"/>
                    </a:lnTo>
                    <a:lnTo>
                      <a:pt x="165" y="232"/>
                    </a:lnTo>
                    <a:lnTo>
                      <a:pt x="172" y="224"/>
                    </a:lnTo>
                    <a:lnTo>
                      <a:pt x="177" y="217"/>
                    </a:lnTo>
                    <a:lnTo>
                      <a:pt x="179" y="211"/>
                    </a:lnTo>
                    <a:lnTo>
                      <a:pt x="179" y="174"/>
                    </a:lnTo>
                    <a:lnTo>
                      <a:pt x="179" y="107"/>
                    </a:lnTo>
                    <a:lnTo>
                      <a:pt x="179" y="44"/>
                    </a:lnTo>
                    <a:lnTo>
                      <a:pt x="179" y="16"/>
                    </a:lnTo>
                    <a:lnTo>
                      <a:pt x="176" y="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6336" name="Freeform 496"/>
              <p:cNvSpPr>
                <a:spLocks/>
              </p:cNvSpPr>
              <p:nvPr/>
            </p:nvSpPr>
            <p:spPr bwMode="auto">
              <a:xfrm>
                <a:off x="2815" y="1700"/>
                <a:ext cx="92" cy="43"/>
              </a:xfrm>
              <a:custGeom>
                <a:avLst/>
                <a:gdLst/>
                <a:ahLst/>
                <a:cxnLst>
                  <a:cxn ang="0">
                    <a:pos x="11" y="83"/>
                  </a:cxn>
                  <a:cxn ang="0">
                    <a:pos x="10" y="85"/>
                  </a:cxn>
                  <a:cxn ang="0">
                    <a:pos x="23" y="66"/>
                  </a:cxn>
                  <a:cxn ang="0">
                    <a:pos x="36" y="51"/>
                  </a:cxn>
                  <a:cxn ang="0">
                    <a:pos x="51" y="39"/>
                  </a:cxn>
                  <a:cxn ang="0">
                    <a:pos x="65" y="28"/>
                  </a:cxn>
                  <a:cxn ang="0">
                    <a:pos x="79" y="22"/>
                  </a:cxn>
                  <a:cxn ang="0">
                    <a:pos x="94" y="17"/>
                  </a:cxn>
                  <a:cxn ang="0">
                    <a:pos x="108" y="13"/>
                  </a:cxn>
                  <a:cxn ang="0">
                    <a:pos x="121" y="11"/>
                  </a:cxn>
                  <a:cxn ang="0">
                    <a:pos x="133" y="10"/>
                  </a:cxn>
                  <a:cxn ang="0">
                    <a:pos x="145" y="11"/>
                  </a:cxn>
                  <a:cxn ang="0">
                    <a:pos x="155" y="12"/>
                  </a:cxn>
                  <a:cxn ang="0">
                    <a:pos x="164" y="13"/>
                  </a:cxn>
                  <a:cxn ang="0">
                    <a:pos x="171" y="15"/>
                  </a:cxn>
                  <a:cxn ang="0">
                    <a:pos x="176" y="16"/>
                  </a:cxn>
                  <a:cxn ang="0">
                    <a:pos x="179" y="18"/>
                  </a:cxn>
                  <a:cxn ang="0">
                    <a:pos x="180" y="18"/>
                  </a:cxn>
                  <a:cxn ang="0">
                    <a:pos x="184" y="8"/>
                  </a:cxn>
                  <a:cxn ang="0">
                    <a:pos x="183" y="8"/>
                  </a:cxn>
                  <a:cxn ang="0">
                    <a:pos x="178" y="6"/>
                  </a:cxn>
                  <a:cxn ang="0">
                    <a:pos x="173" y="5"/>
                  </a:cxn>
                  <a:cxn ang="0">
                    <a:pos x="166" y="3"/>
                  </a:cxn>
                  <a:cxn ang="0">
                    <a:pos x="155" y="2"/>
                  </a:cxn>
                  <a:cxn ang="0">
                    <a:pos x="145" y="1"/>
                  </a:cxn>
                  <a:cxn ang="0">
                    <a:pos x="133" y="0"/>
                  </a:cxn>
                  <a:cxn ang="0">
                    <a:pos x="121" y="1"/>
                  </a:cxn>
                  <a:cxn ang="0">
                    <a:pos x="106" y="3"/>
                  </a:cxn>
                  <a:cxn ang="0">
                    <a:pos x="92" y="7"/>
                  </a:cxn>
                  <a:cxn ang="0">
                    <a:pos x="75" y="12"/>
                  </a:cxn>
                  <a:cxn ang="0">
                    <a:pos x="61" y="20"/>
                  </a:cxn>
                  <a:cxn ang="0">
                    <a:pos x="45" y="30"/>
                  </a:cxn>
                  <a:cxn ang="0">
                    <a:pos x="30" y="45"/>
                  </a:cxn>
                  <a:cxn ang="0">
                    <a:pos x="15" y="60"/>
                  </a:cxn>
                  <a:cxn ang="0">
                    <a:pos x="2" y="81"/>
                  </a:cxn>
                  <a:cxn ang="0">
                    <a:pos x="0" y="83"/>
                  </a:cxn>
                  <a:cxn ang="0">
                    <a:pos x="11" y="83"/>
                  </a:cxn>
                </a:cxnLst>
                <a:rect l="0" t="0" r="r" b="b"/>
                <a:pathLst>
                  <a:path w="184" h="85">
                    <a:moveTo>
                      <a:pt x="11" y="83"/>
                    </a:moveTo>
                    <a:lnTo>
                      <a:pt x="10" y="85"/>
                    </a:lnTo>
                    <a:lnTo>
                      <a:pt x="23" y="66"/>
                    </a:lnTo>
                    <a:lnTo>
                      <a:pt x="36" y="51"/>
                    </a:lnTo>
                    <a:lnTo>
                      <a:pt x="51" y="39"/>
                    </a:lnTo>
                    <a:lnTo>
                      <a:pt x="65" y="28"/>
                    </a:lnTo>
                    <a:lnTo>
                      <a:pt x="79" y="22"/>
                    </a:lnTo>
                    <a:lnTo>
                      <a:pt x="94" y="17"/>
                    </a:lnTo>
                    <a:lnTo>
                      <a:pt x="108" y="13"/>
                    </a:lnTo>
                    <a:lnTo>
                      <a:pt x="121" y="11"/>
                    </a:lnTo>
                    <a:lnTo>
                      <a:pt x="133" y="10"/>
                    </a:lnTo>
                    <a:lnTo>
                      <a:pt x="145" y="11"/>
                    </a:lnTo>
                    <a:lnTo>
                      <a:pt x="155" y="12"/>
                    </a:lnTo>
                    <a:lnTo>
                      <a:pt x="164" y="13"/>
                    </a:lnTo>
                    <a:lnTo>
                      <a:pt x="171" y="15"/>
                    </a:lnTo>
                    <a:lnTo>
                      <a:pt x="176" y="16"/>
                    </a:lnTo>
                    <a:lnTo>
                      <a:pt x="179" y="18"/>
                    </a:lnTo>
                    <a:lnTo>
                      <a:pt x="180" y="18"/>
                    </a:lnTo>
                    <a:lnTo>
                      <a:pt x="184" y="8"/>
                    </a:lnTo>
                    <a:lnTo>
                      <a:pt x="183" y="8"/>
                    </a:lnTo>
                    <a:lnTo>
                      <a:pt x="178" y="6"/>
                    </a:lnTo>
                    <a:lnTo>
                      <a:pt x="173" y="5"/>
                    </a:lnTo>
                    <a:lnTo>
                      <a:pt x="166" y="3"/>
                    </a:lnTo>
                    <a:lnTo>
                      <a:pt x="155" y="2"/>
                    </a:lnTo>
                    <a:lnTo>
                      <a:pt x="145" y="1"/>
                    </a:lnTo>
                    <a:lnTo>
                      <a:pt x="133" y="0"/>
                    </a:lnTo>
                    <a:lnTo>
                      <a:pt x="121" y="1"/>
                    </a:lnTo>
                    <a:lnTo>
                      <a:pt x="106" y="3"/>
                    </a:lnTo>
                    <a:lnTo>
                      <a:pt x="92" y="7"/>
                    </a:lnTo>
                    <a:lnTo>
                      <a:pt x="75" y="12"/>
                    </a:lnTo>
                    <a:lnTo>
                      <a:pt x="61" y="20"/>
                    </a:lnTo>
                    <a:lnTo>
                      <a:pt x="45" y="30"/>
                    </a:lnTo>
                    <a:lnTo>
                      <a:pt x="30" y="45"/>
                    </a:lnTo>
                    <a:lnTo>
                      <a:pt x="15" y="60"/>
                    </a:lnTo>
                    <a:lnTo>
                      <a:pt x="2" y="81"/>
                    </a:lnTo>
                    <a:lnTo>
                      <a:pt x="0" y="83"/>
                    </a:lnTo>
                    <a:lnTo>
                      <a:pt x="11" y="8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6337" name="Freeform 497"/>
              <p:cNvSpPr>
                <a:spLocks/>
              </p:cNvSpPr>
              <p:nvPr/>
            </p:nvSpPr>
            <p:spPr bwMode="auto">
              <a:xfrm>
                <a:off x="2815" y="1742"/>
                <a:ext cx="5" cy="70"/>
              </a:xfrm>
              <a:custGeom>
                <a:avLst/>
                <a:gdLst/>
                <a:ahLst/>
                <a:cxnLst>
                  <a:cxn ang="0">
                    <a:pos x="11" y="140"/>
                  </a:cxn>
                  <a:cxn ang="0">
                    <a:pos x="11" y="140"/>
                  </a:cxn>
                  <a:cxn ang="0">
                    <a:pos x="11" y="0"/>
                  </a:cxn>
                  <a:cxn ang="0">
                    <a:pos x="0" y="0"/>
                  </a:cxn>
                  <a:cxn ang="0">
                    <a:pos x="0" y="140"/>
                  </a:cxn>
                  <a:cxn ang="0">
                    <a:pos x="0" y="140"/>
                  </a:cxn>
                  <a:cxn ang="0">
                    <a:pos x="11" y="140"/>
                  </a:cxn>
                </a:cxnLst>
                <a:rect l="0" t="0" r="r" b="b"/>
                <a:pathLst>
                  <a:path w="11" h="140">
                    <a:moveTo>
                      <a:pt x="11" y="140"/>
                    </a:moveTo>
                    <a:lnTo>
                      <a:pt x="11" y="140"/>
                    </a:lnTo>
                    <a:lnTo>
                      <a:pt x="11" y="0"/>
                    </a:lnTo>
                    <a:lnTo>
                      <a:pt x="0" y="0"/>
                    </a:lnTo>
                    <a:lnTo>
                      <a:pt x="0" y="140"/>
                    </a:lnTo>
                    <a:lnTo>
                      <a:pt x="0" y="140"/>
                    </a:lnTo>
                    <a:lnTo>
                      <a:pt x="11" y="14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6338" name="Freeform 498"/>
              <p:cNvSpPr>
                <a:spLocks/>
              </p:cNvSpPr>
              <p:nvPr/>
            </p:nvSpPr>
            <p:spPr bwMode="auto">
              <a:xfrm>
                <a:off x="2815" y="1812"/>
                <a:ext cx="26" cy="21"/>
              </a:xfrm>
              <a:custGeom>
                <a:avLst/>
                <a:gdLst/>
                <a:ahLst/>
                <a:cxnLst>
                  <a:cxn ang="0">
                    <a:pos x="52" y="31"/>
                  </a:cxn>
                  <a:cxn ang="0">
                    <a:pos x="52" y="31"/>
                  </a:cxn>
                  <a:cxn ang="0">
                    <a:pos x="38" y="29"/>
                  </a:cxn>
                  <a:cxn ang="0">
                    <a:pos x="29" y="27"/>
                  </a:cxn>
                  <a:cxn ang="0">
                    <a:pos x="22" y="21"/>
                  </a:cxn>
                  <a:cxn ang="0">
                    <a:pos x="17" y="15"/>
                  </a:cxn>
                  <a:cxn ang="0">
                    <a:pos x="13" y="10"/>
                  </a:cxn>
                  <a:cxn ang="0">
                    <a:pos x="12" y="4"/>
                  </a:cxn>
                  <a:cxn ang="0">
                    <a:pos x="11" y="1"/>
                  </a:cxn>
                  <a:cxn ang="0">
                    <a:pos x="11" y="0"/>
                  </a:cxn>
                  <a:cxn ang="0">
                    <a:pos x="0" y="0"/>
                  </a:cxn>
                  <a:cxn ang="0">
                    <a:pos x="0" y="3"/>
                  </a:cxn>
                  <a:cxn ang="0">
                    <a:pos x="2" y="6"/>
                  </a:cxn>
                  <a:cxn ang="0">
                    <a:pos x="5" y="14"/>
                  </a:cxn>
                  <a:cxn ang="0">
                    <a:pos x="9" y="21"/>
                  </a:cxn>
                  <a:cxn ang="0">
                    <a:pos x="16" y="29"/>
                  </a:cxn>
                  <a:cxn ang="0">
                    <a:pos x="25" y="35"/>
                  </a:cxn>
                  <a:cxn ang="0">
                    <a:pos x="36" y="39"/>
                  </a:cxn>
                  <a:cxn ang="0">
                    <a:pos x="52" y="41"/>
                  </a:cxn>
                  <a:cxn ang="0">
                    <a:pos x="52" y="41"/>
                  </a:cxn>
                  <a:cxn ang="0">
                    <a:pos x="52" y="31"/>
                  </a:cxn>
                </a:cxnLst>
                <a:rect l="0" t="0" r="r" b="b"/>
                <a:pathLst>
                  <a:path w="52" h="41">
                    <a:moveTo>
                      <a:pt x="52" y="31"/>
                    </a:moveTo>
                    <a:lnTo>
                      <a:pt x="52" y="31"/>
                    </a:lnTo>
                    <a:lnTo>
                      <a:pt x="38" y="29"/>
                    </a:lnTo>
                    <a:lnTo>
                      <a:pt x="29" y="27"/>
                    </a:lnTo>
                    <a:lnTo>
                      <a:pt x="22" y="21"/>
                    </a:lnTo>
                    <a:lnTo>
                      <a:pt x="17" y="15"/>
                    </a:lnTo>
                    <a:lnTo>
                      <a:pt x="13" y="10"/>
                    </a:lnTo>
                    <a:lnTo>
                      <a:pt x="12" y="4"/>
                    </a:lnTo>
                    <a:lnTo>
                      <a:pt x="11" y="1"/>
                    </a:lnTo>
                    <a:lnTo>
                      <a:pt x="11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5" y="14"/>
                    </a:lnTo>
                    <a:lnTo>
                      <a:pt x="9" y="21"/>
                    </a:lnTo>
                    <a:lnTo>
                      <a:pt x="16" y="29"/>
                    </a:lnTo>
                    <a:lnTo>
                      <a:pt x="25" y="35"/>
                    </a:lnTo>
                    <a:lnTo>
                      <a:pt x="36" y="39"/>
                    </a:lnTo>
                    <a:lnTo>
                      <a:pt x="52" y="41"/>
                    </a:lnTo>
                    <a:lnTo>
                      <a:pt x="52" y="41"/>
                    </a:lnTo>
                    <a:lnTo>
                      <a:pt x="52" y="3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6339" name="Freeform 499"/>
              <p:cNvSpPr>
                <a:spLocks/>
              </p:cNvSpPr>
              <p:nvPr/>
            </p:nvSpPr>
            <p:spPr bwMode="auto">
              <a:xfrm>
                <a:off x="2841" y="1828"/>
                <a:ext cx="45" cy="5"/>
              </a:xfrm>
              <a:custGeom>
                <a:avLst/>
                <a:gdLst/>
                <a:ahLst/>
                <a:cxnLst>
                  <a:cxn ang="0">
                    <a:pos x="85" y="1"/>
                  </a:cxn>
                  <a:cxn ang="0">
                    <a:pos x="87" y="0"/>
                  </a:cxn>
                  <a:cxn ang="0">
                    <a:pos x="85" y="0"/>
                  </a:cxn>
                  <a:cxn ang="0">
                    <a:pos x="79" y="0"/>
                  </a:cxn>
                  <a:cxn ang="0">
                    <a:pos x="71" y="0"/>
                  </a:cxn>
                  <a:cxn ang="0">
                    <a:pos x="59" y="0"/>
                  </a:cxn>
                  <a:cxn ang="0">
                    <a:pos x="46" y="0"/>
                  </a:cxn>
                  <a:cxn ang="0">
                    <a:pos x="32" y="0"/>
                  </a:cxn>
                  <a:cxn ang="0">
                    <a:pos x="15" y="0"/>
                  </a:cxn>
                  <a:cxn ang="0">
                    <a:pos x="0" y="0"/>
                  </a:cxn>
                  <a:cxn ang="0">
                    <a:pos x="0" y="10"/>
                  </a:cxn>
                  <a:cxn ang="0">
                    <a:pos x="15" y="10"/>
                  </a:cxn>
                  <a:cxn ang="0">
                    <a:pos x="32" y="10"/>
                  </a:cxn>
                  <a:cxn ang="0">
                    <a:pos x="46" y="10"/>
                  </a:cxn>
                  <a:cxn ang="0">
                    <a:pos x="59" y="10"/>
                  </a:cxn>
                  <a:cxn ang="0">
                    <a:pos x="71" y="10"/>
                  </a:cxn>
                  <a:cxn ang="0">
                    <a:pos x="79" y="10"/>
                  </a:cxn>
                  <a:cxn ang="0">
                    <a:pos x="85" y="10"/>
                  </a:cxn>
                  <a:cxn ang="0">
                    <a:pos x="87" y="10"/>
                  </a:cxn>
                  <a:cxn ang="0">
                    <a:pos x="89" y="9"/>
                  </a:cxn>
                  <a:cxn ang="0">
                    <a:pos x="87" y="10"/>
                  </a:cxn>
                  <a:cxn ang="0">
                    <a:pos x="88" y="10"/>
                  </a:cxn>
                  <a:cxn ang="0">
                    <a:pos x="89" y="9"/>
                  </a:cxn>
                  <a:cxn ang="0">
                    <a:pos x="85" y="1"/>
                  </a:cxn>
                </a:cxnLst>
                <a:rect l="0" t="0" r="r" b="b"/>
                <a:pathLst>
                  <a:path w="89" h="10">
                    <a:moveTo>
                      <a:pt x="85" y="1"/>
                    </a:moveTo>
                    <a:lnTo>
                      <a:pt x="87" y="0"/>
                    </a:lnTo>
                    <a:lnTo>
                      <a:pt x="85" y="0"/>
                    </a:lnTo>
                    <a:lnTo>
                      <a:pt x="79" y="0"/>
                    </a:lnTo>
                    <a:lnTo>
                      <a:pt x="71" y="0"/>
                    </a:lnTo>
                    <a:lnTo>
                      <a:pt x="59" y="0"/>
                    </a:lnTo>
                    <a:lnTo>
                      <a:pt x="46" y="0"/>
                    </a:lnTo>
                    <a:lnTo>
                      <a:pt x="32" y="0"/>
                    </a:lnTo>
                    <a:lnTo>
                      <a:pt x="15" y="0"/>
                    </a:lnTo>
                    <a:lnTo>
                      <a:pt x="0" y="0"/>
                    </a:lnTo>
                    <a:lnTo>
                      <a:pt x="0" y="10"/>
                    </a:lnTo>
                    <a:lnTo>
                      <a:pt x="15" y="10"/>
                    </a:lnTo>
                    <a:lnTo>
                      <a:pt x="32" y="10"/>
                    </a:lnTo>
                    <a:lnTo>
                      <a:pt x="46" y="10"/>
                    </a:lnTo>
                    <a:lnTo>
                      <a:pt x="59" y="10"/>
                    </a:lnTo>
                    <a:lnTo>
                      <a:pt x="71" y="10"/>
                    </a:lnTo>
                    <a:lnTo>
                      <a:pt x="79" y="10"/>
                    </a:lnTo>
                    <a:lnTo>
                      <a:pt x="85" y="10"/>
                    </a:lnTo>
                    <a:lnTo>
                      <a:pt x="87" y="10"/>
                    </a:lnTo>
                    <a:lnTo>
                      <a:pt x="89" y="9"/>
                    </a:lnTo>
                    <a:lnTo>
                      <a:pt x="87" y="10"/>
                    </a:lnTo>
                    <a:lnTo>
                      <a:pt x="88" y="10"/>
                    </a:lnTo>
                    <a:lnTo>
                      <a:pt x="89" y="9"/>
                    </a:lnTo>
                    <a:lnTo>
                      <a:pt x="85" y="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6340" name="Freeform 500"/>
              <p:cNvSpPr>
                <a:spLocks/>
              </p:cNvSpPr>
              <p:nvPr/>
            </p:nvSpPr>
            <p:spPr bwMode="auto">
              <a:xfrm>
                <a:off x="2883" y="1809"/>
                <a:ext cx="27" cy="23"/>
              </a:xfrm>
              <a:custGeom>
                <a:avLst/>
                <a:gdLst/>
                <a:ahLst/>
                <a:cxnLst>
                  <a:cxn ang="0">
                    <a:pos x="43" y="0"/>
                  </a:cxn>
                  <a:cxn ang="0">
                    <a:pos x="43" y="0"/>
                  </a:cxn>
                  <a:cxn ang="0">
                    <a:pos x="42" y="4"/>
                  </a:cxn>
                  <a:cxn ang="0">
                    <a:pos x="37" y="10"/>
                  </a:cxn>
                  <a:cxn ang="0">
                    <a:pos x="31" y="17"/>
                  </a:cxn>
                  <a:cxn ang="0">
                    <a:pos x="23" y="24"/>
                  </a:cxn>
                  <a:cxn ang="0">
                    <a:pos x="13" y="30"/>
                  </a:cxn>
                  <a:cxn ang="0">
                    <a:pos x="6" y="35"/>
                  </a:cxn>
                  <a:cxn ang="0">
                    <a:pos x="2" y="38"/>
                  </a:cxn>
                  <a:cxn ang="0">
                    <a:pos x="0" y="39"/>
                  </a:cxn>
                  <a:cxn ang="0">
                    <a:pos x="4" y="47"/>
                  </a:cxn>
                  <a:cxn ang="0">
                    <a:pos x="6" y="46"/>
                  </a:cxn>
                  <a:cxn ang="0">
                    <a:pos x="12" y="43"/>
                  </a:cxn>
                  <a:cxn ang="0">
                    <a:pos x="19" y="38"/>
                  </a:cxn>
                  <a:cxn ang="0">
                    <a:pos x="29" y="32"/>
                  </a:cxn>
                  <a:cxn ang="0">
                    <a:pos x="37" y="25"/>
                  </a:cxn>
                  <a:cxn ang="0">
                    <a:pos x="45" y="17"/>
                  </a:cxn>
                  <a:cxn ang="0">
                    <a:pos x="50" y="8"/>
                  </a:cxn>
                  <a:cxn ang="0">
                    <a:pos x="53" y="0"/>
                  </a:cxn>
                  <a:cxn ang="0">
                    <a:pos x="53" y="0"/>
                  </a:cxn>
                  <a:cxn ang="0">
                    <a:pos x="43" y="0"/>
                  </a:cxn>
                </a:cxnLst>
                <a:rect l="0" t="0" r="r" b="b"/>
                <a:pathLst>
                  <a:path w="53" h="47">
                    <a:moveTo>
                      <a:pt x="43" y="0"/>
                    </a:moveTo>
                    <a:lnTo>
                      <a:pt x="43" y="0"/>
                    </a:lnTo>
                    <a:lnTo>
                      <a:pt x="42" y="4"/>
                    </a:lnTo>
                    <a:lnTo>
                      <a:pt x="37" y="10"/>
                    </a:lnTo>
                    <a:lnTo>
                      <a:pt x="31" y="17"/>
                    </a:lnTo>
                    <a:lnTo>
                      <a:pt x="23" y="24"/>
                    </a:lnTo>
                    <a:lnTo>
                      <a:pt x="13" y="30"/>
                    </a:lnTo>
                    <a:lnTo>
                      <a:pt x="6" y="35"/>
                    </a:lnTo>
                    <a:lnTo>
                      <a:pt x="2" y="38"/>
                    </a:lnTo>
                    <a:lnTo>
                      <a:pt x="0" y="39"/>
                    </a:lnTo>
                    <a:lnTo>
                      <a:pt x="4" y="47"/>
                    </a:lnTo>
                    <a:lnTo>
                      <a:pt x="6" y="46"/>
                    </a:lnTo>
                    <a:lnTo>
                      <a:pt x="12" y="43"/>
                    </a:lnTo>
                    <a:lnTo>
                      <a:pt x="19" y="38"/>
                    </a:lnTo>
                    <a:lnTo>
                      <a:pt x="29" y="32"/>
                    </a:lnTo>
                    <a:lnTo>
                      <a:pt x="37" y="25"/>
                    </a:lnTo>
                    <a:lnTo>
                      <a:pt x="45" y="17"/>
                    </a:lnTo>
                    <a:lnTo>
                      <a:pt x="50" y="8"/>
                    </a:lnTo>
                    <a:lnTo>
                      <a:pt x="53" y="0"/>
                    </a:lnTo>
                    <a:lnTo>
                      <a:pt x="53" y="0"/>
                    </a:lnTo>
                    <a:lnTo>
                      <a:pt x="43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6341" name="Freeform 501"/>
              <p:cNvSpPr>
                <a:spLocks/>
              </p:cNvSpPr>
              <p:nvPr/>
            </p:nvSpPr>
            <p:spPr bwMode="auto">
              <a:xfrm>
                <a:off x="2905" y="1711"/>
                <a:ext cx="5" cy="98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28"/>
                  </a:cxn>
                  <a:cxn ang="0">
                    <a:pos x="0" y="91"/>
                  </a:cxn>
                  <a:cxn ang="0">
                    <a:pos x="0" y="158"/>
                  </a:cxn>
                  <a:cxn ang="0">
                    <a:pos x="0" y="195"/>
                  </a:cxn>
                  <a:cxn ang="0">
                    <a:pos x="10" y="195"/>
                  </a:cxn>
                  <a:cxn ang="0">
                    <a:pos x="10" y="158"/>
                  </a:cxn>
                  <a:cxn ang="0">
                    <a:pos x="10" y="91"/>
                  </a:cxn>
                  <a:cxn ang="0">
                    <a:pos x="10" y="28"/>
                  </a:cxn>
                  <a:cxn ang="0">
                    <a:pos x="10" y="0"/>
                  </a:cxn>
                  <a:cxn ang="0">
                    <a:pos x="0" y="0"/>
                  </a:cxn>
                </a:cxnLst>
                <a:rect l="0" t="0" r="r" b="b"/>
                <a:pathLst>
                  <a:path w="10" h="195">
                    <a:moveTo>
                      <a:pt x="0" y="0"/>
                    </a:moveTo>
                    <a:lnTo>
                      <a:pt x="0" y="28"/>
                    </a:lnTo>
                    <a:lnTo>
                      <a:pt x="0" y="91"/>
                    </a:lnTo>
                    <a:lnTo>
                      <a:pt x="0" y="158"/>
                    </a:lnTo>
                    <a:lnTo>
                      <a:pt x="0" y="195"/>
                    </a:lnTo>
                    <a:lnTo>
                      <a:pt x="10" y="195"/>
                    </a:lnTo>
                    <a:lnTo>
                      <a:pt x="10" y="158"/>
                    </a:lnTo>
                    <a:lnTo>
                      <a:pt x="10" y="91"/>
                    </a:lnTo>
                    <a:lnTo>
                      <a:pt x="10" y="28"/>
                    </a:lnTo>
                    <a:lnTo>
                      <a:pt x="1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6342" name="Freeform 502"/>
              <p:cNvSpPr>
                <a:spLocks/>
              </p:cNvSpPr>
              <p:nvPr/>
            </p:nvSpPr>
            <p:spPr bwMode="auto">
              <a:xfrm>
                <a:off x="2816" y="1670"/>
                <a:ext cx="118" cy="83"/>
              </a:xfrm>
              <a:custGeom>
                <a:avLst/>
                <a:gdLst/>
                <a:ahLst/>
                <a:cxnLst>
                  <a:cxn ang="0">
                    <a:pos x="1" y="166"/>
                  </a:cxn>
                  <a:cxn ang="0">
                    <a:pos x="1" y="159"/>
                  </a:cxn>
                  <a:cxn ang="0">
                    <a:pos x="0" y="141"/>
                  </a:cxn>
                  <a:cxn ang="0">
                    <a:pos x="2" y="114"/>
                  </a:cxn>
                  <a:cxn ang="0">
                    <a:pos x="7" y="83"/>
                  </a:cxn>
                  <a:cxn ang="0">
                    <a:pos x="17" y="52"/>
                  </a:cxn>
                  <a:cxn ang="0">
                    <a:pos x="35" y="26"/>
                  </a:cxn>
                  <a:cxn ang="0">
                    <a:pos x="62" y="7"/>
                  </a:cxn>
                  <a:cxn ang="0">
                    <a:pos x="99" y="0"/>
                  </a:cxn>
                  <a:cxn ang="0">
                    <a:pos x="137" y="0"/>
                  </a:cxn>
                  <a:cxn ang="0">
                    <a:pos x="168" y="0"/>
                  </a:cxn>
                  <a:cxn ang="0">
                    <a:pos x="191" y="1"/>
                  </a:cxn>
                  <a:cxn ang="0">
                    <a:pos x="210" y="1"/>
                  </a:cxn>
                  <a:cxn ang="0">
                    <a:pos x="222" y="2"/>
                  </a:cxn>
                  <a:cxn ang="0">
                    <a:pos x="230" y="3"/>
                  </a:cxn>
                  <a:cxn ang="0">
                    <a:pos x="234" y="3"/>
                  </a:cxn>
                  <a:cxn ang="0">
                    <a:pos x="235" y="3"/>
                  </a:cxn>
                  <a:cxn ang="0">
                    <a:pos x="192" y="88"/>
                  </a:cxn>
                  <a:cxn ang="0">
                    <a:pos x="80" y="91"/>
                  </a:cxn>
                  <a:cxn ang="0">
                    <a:pos x="1" y="166"/>
                  </a:cxn>
                </a:cxnLst>
                <a:rect l="0" t="0" r="r" b="b"/>
                <a:pathLst>
                  <a:path w="235" h="166">
                    <a:moveTo>
                      <a:pt x="1" y="166"/>
                    </a:moveTo>
                    <a:lnTo>
                      <a:pt x="1" y="159"/>
                    </a:lnTo>
                    <a:lnTo>
                      <a:pt x="0" y="141"/>
                    </a:lnTo>
                    <a:lnTo>
                      <a:pt x="2" y="114"/>
                    </a:lnTo>
                    <a:lnTo>
                      <a:pt x="7" y="83"/>
                    </a:lnTo>
                    <a:lnTo>
                      <a:pt x="17" y="52"/>
                    </a:lnTo>
                    <a:lnTo>
                      <a:pt x="35" y="26"/>
                    </a:lnTo>
                    <a:lnTo>
                      <a:pt x="62" y="7"/>
                    </a:lnTo>
                    <a:lnTo>
                      <a:pt x="99" y="0"/>
                    </a:lnTo>
                    <a:lnTo>
                      <a:pt x="137" y="0"/>
                    </a:lnTo>
                    <a:lnTo>
                      <a:pt x="168" y="0"/>
                    </a:lnTo>
                    <a:lnTo>
                      <a:pt x="191" y="1"/>
                    </a:lnTo>
                    <a:lnTo>
                      <a:pt x="210" y="1"/>
                    </a:lnTo>
                    <a:lnTo>
                      <a:pt x="222" y="2"/>
                    </a:lnTo>
                    <a:lnTo>
                      <a:pt x="230" y="3"/>
                    </a:lnTo>
                    <a:lnTo>
                      <a:pt x="234" y="3"/>
                    </a:lnTo>
                    <a:lnTo>
                      <a:pt x="235" y="3"/>
                    </a:lnTo>
                    <a:lnTo>
                      <a:pt x="192" y="88"/>
                    </a:lnTo>
                    <a:lnTo>
                      <a:pt x="80" y="91"/>
                    </a:lnTo>
                    <a:lnTo>
                      <a:pt x="1" y="16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6343" name="Freeform 503"/>
              <p:cNvSpPr>
                <a:spLocks/>
              </p:cNvSpPr>
              <p:nvPr/>
            </p:nvSpPr>
            <p:spPr bwMode="auto">
              <a:xfrm>
                <a:off x="2834" y="1827"/>
                <a:ext cx="57" cy="41"/>
              </a:xfrm>
              <a:custGeom>
                <a:avLst/>
                <a:gdLst/>
                <a:ahLst/>
                <a:cxnLst>
                  <a:cxn ang="0">
                    <a:pos x="114" y="20"/>
                  </a:cxn>
                  <a:cxn ang="0">
                    <a:pos x="114" y="23"/>
                  </a:cxn>
                  <a:cxn ang="0">
                    <a:pos x="113" y="29"/>
                  </a:cxn>
                  <a:cxn ang="0">
                    <a:pos x="111" y="39"/>
                  </a:cxn>
                  <a:cxn ang="0">
                    <a:pos x="107" y="50"/>
                  </a:cxn>
                  <a:cxn ang="0">
                    <a:pos x="100" y="62"/>
                  </a:cxn>
                  <a:cxn ang="0">
                    <a:pos x="90" y="72"/>
                  </a:cxn>
                  <a:cxn ang="0">
                    <a:pos x="75" y="78"/>
                  </a:cxn>
                  <a:cxn ang="0">
                    <a:pos x="56" y="81"/>
                  </a:cxn>
                  <a:cxn ang="0">
                    <a:pos x="36" y="79"/>
                  </a:cxn>
                  <a:cxn ang="0">
                    <a:pos x="23" y="73"/>
                  </a:cxn>
                  <a:cxn ang="0">
                    <a:pos x="13" y="64"/>
                  </a:cxn>
                  <a:cxn ang="0">
                    <a:pos x="7" y="53"/>
                  </a:cxn>
                  <a:cxn ang="0">
                    <a:pos x="3" y="43"/>
                  </a:cxn>
                  <a:cxn ang="0">
                    <a:pos x="0" y="34"/>
                  </a:cxn>
                  <a:cxn ang="0">
                    <a:pos x="0" y="28"/>
                  </a:cxn>
                  <a:cxn ang="0">
                    <a:pos x="0" y="26"/>
                  </a:cxn>
                  <a:cxn ang="0">
                    <a:pos x="8" y="0"/>
                  </a:cxn>
                  <a:cxn ang="0">
                    <a:pos x="103" y="0"/>
                  </a:cxn>
                  <a:cxn ang="0">
                    <a:pos x="114" y="20"/>
                  </a:cxn>
                </a:cxnLst>
                <a:rect l="0" t="0" r="r" b="b"/>
                <a:pathLst>
                  <a:path w="114" h="81">
                    <a:moveTo>
                      <a:pt x="114" y="20"/>
                    </a:moveTo>
                    <a:lnTo>
                      <a:pt x="114" y="23"/>
                    </a:lnTo>
                    <a:lnTo>
                      <a:pt x="113" y="29"/>
                    </a:lnTo>
                    <a:lnTo>
                      <a:pt x="111" y="39"/>
                    </a:lnTo>
                    <a:lnTo>
                      <a:pt x="107" y="50"/>
                    </a:lnTo>
                    <a:lnTo>
                      <a:pt x="100" y="62"/>
                    </a:lnTo>
                    <a:lnTo>
                      <a:pt x="90" y="72"/>
                    </a:lnTo>
                    <a:lnTo>
                      <a:pt x="75" y="78"/>
                    </a:lnTo>
                    <a:lnTo>
                      <a:pt x="56" y="81"/>
                    </a:lnTo>
                    <a:lnTo>
                      <a:pt x="36" y="79"/>
                    </a:lnTo>
                    <a:lnTo>
                      <a:pt x="23" y="73"/>
                    </a:lnTo>
                    <a:lnTo>
                      <a:pt x="13" y="64"/>
                    </a:lnTo>
                    <a:lnTo>
                      <a:pt x="7" y="53"/>
                    </a:lnTo>
                    <a:lnTo>
                      <a:pt x="3" y="43"/>
                    </a:lnTo>
                    <a:lnTo>
                      <a:pt x="0" y="34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8" y="0"/>
                    </a:lnTo>
                    <a:lnTo>
                      <a:pt x="103" y="0"/>
                    </a:lnTo>
                    <a:lnTo>
                      <a:pt x="114" y="2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6344" name="Freeform 504"/>
              <p:cNvSpPr>
                <a:spLocks/>
              </p:cNvSpPr>
              <p:nvPr/>
            </p:nvSpPr>
            <p:spPr bwMode="auto">
              <a:xfrm>
                <a:off x="2862" y="1837"/>
                <a:ext cx="32" cy="33"/>
              </a:xfrm>
              <a:custGeom>
                <a:avLst/>
                <a:gdLst/>
                <a:ahLst/>
                <a:cxnLst>
                  <a:cxn ang="0">
                    <a:pos x="0" y="66"/>
                  </a:cxn>
                  <a:cxn ang="0">
                    <a:pos x="0" y="66"/>
                  </a:cxn>
                  <a:cxn ang="0">
                    <a:pos x="20" y="63"/>
                  </a:cxn>
                  <a:cxn ang="0">
                    <a:pos x="37" y="56"/>
                  </a:cxn>
                  <a:cxn ang="0">
                    <a:pos x="48" y="45"/>
                  </a:cxn>
                  <a:cxn ang="0">
                    <a:pos x="55" y="32"/>
                  </a:cxn>
                  <a:cxn ang="0">
                    <a:pos x="60" y="20"/>
                  </a:cxn>
                  <a:cxn ang="0">
                    <a:pos x="62" y="10"/>
                  </a:cxn>
                  <a:cxn ang="0">
                    <a:pos x="63" y="3"/>
                  </a:cxn>
                  <a:cxn ang="0">
                    <a:pos x="63" y="0"/>
                  </a:cxn>
                  <a:cxn ang="0">
                    <a:pos x="53" y="0"/>
                  </a:cxn>
                  <a:cxn ang="0">
                    <a:pos x="53" y="3"/>
                  </a:cxn>
                  <a:cxn ang="0">
                    <a:pos x="52" y="8"/>
                  </a:cxn>
                  <a:cxn ang="0">
                    <a:pos x="50" y="18"/>
                  </a:cxn>
                  <a:cxn ang="0">
                    <a:pos x="47" y="28"/>
                  </a:cxn>
                  <a:cxn ang="0">
                    <a:pos x="40" y="39"/>
                  </a:cxn>
                  <a:cxn ang="0">
                    <a:pos x="31" y="48"/>
                  </a:cxn>
                  <a:cxn ang="0">
                    <a:pos x="18" y="53"/>
                  </a:cxn>
                  <a:cxn ang="0">
                    <a:pos x="0" y="56"/>
                  </a:cxn>
                  <a:cxn ang="0">
                    <a:pos x="0" y="56"/>
                  </a:cxn>
                  <a:cxn ang="0">
                    <a:pos x="0" y="66"/>
                  </a:cxn>
                </a:cxnLst>
                <a:rect l="0" t="0" r="r" b="b"/>
                <a:pathLst>
                  <a:path w="63" h="66">
                    <a:moveTo>
                      <a:pt x="0" y="66"/>
                    </a:moveTo>
                    <a:lnTo>
                      <a:pt x="0" y="66"/>
                    </a:lnTo>
                    <a:lnTo>
                      <a:pt x="20" y="63"/>
                    </a:lnTo>
                    <a:lnTo>
                      <a:pt x="37" y="56"/>
                    </a:lnTo>
                    <a:lnTo>
                      <a:pt x="48" y="45"/>
                    </a:lnTo>
                    <a:lnTo>
                      <a:pt x="55" y="32"/>
                    </a:lnTo>
                    <a:lnTo>
                      <a:pt x="60" y="20"/>
                    </a:lnTo>
                    <a:lnTo>
                      <a:pt x="62" y="10"/>
                    </a:lnTo>
                    <a:lnTo>
                      <a:pt x="63" y="3"/>
                    </a:lnTo>
                    <a:lnTo>
                      <a:pt x="63" y="0"/>
                    </a:lnTo>
                    <a:lnTo>
                      <a:pt x="53" y="0"/>
                    </a:lnTo>
                    <a:lnTo>
                      <a:pt x="53" y="3"/>
                    </a:lnTo>
                    <a:lnTo>
                      <a:pt x="52" y="8"/>
                    </a:lnTo>
                    <a:lnTo>
                      <a:pt x="50" y="18"/>
                    </a:lnTo>
                    <a:lnTo>
                      <a:pt x="47" y="28"/>
                    </a:lnTo>
                    <a:lnTo>
                      <a:pt x="40" y="39"/>
                    </a:lnTo>
                    <a:lnTo>
                      <a:pt x="31" y="48"/>
                    </a:lnTo>
                    <a:lnTo>
                      <a:pt x="18" y="53"/>
                    </a:lnTo>
                    <a:lnTo>
                      <a:pt x="0" y="56"/>
                    </a:lnTo>
                    <a:lnTo>
                      <a:pt x="0" y="56"/>
                    </a:lnTo>
                    <a:lnTo>
                      <a:pt x="0" y="6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6345" name="Freeform 505"/>
              <p:cNvSpPr>
                <a:spLocks/>
              </p:cNvSpPr>
              <p:nvPr/>
            </p:nvSpPr>
            <p:spPr bwMode="auto">
              <a:xfrm>
                <a:off x="2832" y="1839"/>
                <a:ext cx="30" cy="3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1"/>
                  </a:cxn>
                  <a:cxn ang="0">
                    <a:pos x="0" y="3"/>
                  </a:cxn>
                  <a:cxn ang="0">
                    <a:pos x="0" y="9"/>
                  </a:cxn>
                  <a:cxn ang="0">
                    <a:pos x="2" y="19"/>
                  </a:cxn>
                  <a:cxn ang="0">
                    <a:pos x="8" y="31"/>
                  </a:cxn>
                  <a:cxn ang="0">
                    <a:pos x="14" y="42"/>
                  </a:cxn>
                  <a:cxn ang="0">
                    <a:pos x="26" y="52"/>
                  </a:cxn>
                  <a:cxn ang="0">
                    <a:pos x="40" y="59"/>
                  </a:cxn>
                  <a:cxn ang="0">
                    <a:pos x="61" y="61"/>
                  </a:cxn>
                  <a:cxn ang="0">
                    <a:pos x="61" y="51"/>
                  </a:cxn>
                  <a:cxn ang="0">
                    <a:pos x="42" y="49"/>
                  </a:cxn>
                  <a:cxn ang="0">
                    <a:pos x="30" y="44"/>
                  </a:cxn>
                  <a:cxn ang="0">
                    <a:pos x="22" y="36"/>
                  </a:cxn>
                  <a:cxn ang="0">
                    <a:pos x="16" y="26"/>
                  </a:cxn>
                  <a:cxn ang="0">
                    <a:pos x="13" y="17"/>
                  </a:cxn>
                  <a:cxn ang="0">
                    <a:pos x="11" y="9"/>
                  </a:cxn>
                  <a:cxn ang="0">
                    <a:pos x="11" y="3"/>
                  </a:cxn>
                  <a:cxn ang="0">
                    <a:pos x="11" y="1"/>
                  </a:cxn>
                  <a:cxn ang="0">
                    <a:pos x="11" y="2"/>
                  </a:cxn>
                  <a:cxn ang="0">
                    <a:pos x="0" y="0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0"/>
                  </a:cxn>
                </a:cxnLst>
                <a:rect l="0" t="0" r="r" b="b"/>
                <a:pathLst>
                  <a:path w="61" h="61">
                    <a:moveTo>
                      <a:pt x="0" y="0"/>
                    </a:moveTo>
                    <a:lnTo>
                      <a:pt x="0" y="1"/>
                    </a:lnTo>
                    <a:lnTo>
                      <a:pt x="0" y="3"/>
                    </a:lnTo>
                    <a:lnTo>
                      <a:pt x="0" y="9"/>
                    </a:lnTo>
                    <a:lnTo>
                      <a:pt x="2" y="19"/>
                    </a:lnTo>
                    <a:lnTo>
                      <a:pt x="8" y="31"/>
                    </a:lnTo>
                    <a:lnTo>
                      <a:pt x="14" y="42"/>
                    </a:lnTo>
                    <a:lnTo>
                      <a:pt x="26" y="52"/>
                    </a:lnTo>
                    <a:lnTo>
                      <a:pt x="40" y="59"/>
                    </a:lnTo>
                    <a:lnTo>
                      <a:pt x="61" y="61"/>
                    </a:lnTo>
                    <a:lnTo>
                      <a:pt x="61" y="51"/>
                    </a:lnTo>
                    <a:lnTo>
                      <a:pt x="42" y="49"/>
                    </a:lnTo>
                    <a:lnTo>
                      <a:pt x="30" y="44"/>
                    </a:lnTo>
                    <a:lnTo>
                      <a:pt x="22" y="36"/>
                    </a:lnTo>
                    <a:lnTo>
                      <a:pt x="16" y="26"/>
                    </a:lnTo>
                    <a:lnTo>
                      <a:pt x="13" y="17"/>
                    </a:lnTo>
                    <a:lnTo>
                      <a:pt x="11" y="9"/>
                    </a:lnTo>
                    <a:lnTo>
                      <a:pt x="11" y="3"/>
                    </a:lnTo>
                    <a:lnTo>
                      <a:pt x="11" y="1"/>
                    </a:lnTo>
                    <a:lnTo>
                      <a:pt x="11" y="2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6346" name="Freeform 506"/>
              <p:cNvSpPr>
                <a:spLocks/>
              </p:cNvSpPr>
              <p:nvPr/>
            </p:nvSpPr>
            <p:spPr bwMode="auto">
              <a:xfrm>
                <a:off x="2832" y="1824"/>
                <a:ext cx="8" cy="16"/>
              </a:xfrm>
              <a:custGeom>
                <a:avLst/>
                <a:gdLst/>
                <a:ahLst/>
                <a:cxnLst>
                  <a:cxn ang="0">
                    <a:pos x="13" y="0"/>
                  </a:cxn>
                  <a:cxn ang="0">
                    <a:pos x="8" y="4"/>
                  </a:cxn>
                  <a:cxn ang="0">
                    <a:pos x="0" y="30"/>
                  </a:cxn>
                  <a:cxn ang="0">
                    <a:pos x="11" y="32"/>
                  </a:cxn>
                  <a:cxn ang="0">
                    <a:pos x="18" y="6"/>
                  </a:cxn>
                  <a:cxn ang="0">
                    <a:pos x="13" y="10"/>
                  </a:cxn>
                  <a:cxn ang="0">
                    <a:pos x="13" y="0"/>
                  </a:cxn>
                  <a:cxn ang="0">
                    <a:pos x="9" y="0"/>
                  </a:cxn>
                  <a:cxn ang="0">
                    <a:pos x="8" y="4"/>
                  </a:cxn>
                  <a:cxn ang="0">
                    <a:pos x="13" y="0"/>
                  </a:cxn>
                </a:cxnLst>
                <a:rect l="0" t="0" r="r" b="b"/>
                <a:pathLst>
                  <a:path w="18" h="32">
                    <a:moveTo>
                      <a:pt x="13" y="0"/>
                    </a:moveTo>
                    <a:lnTo>
                      <a:pt x="8" y="4"/>
                    </a:lnTo>
                    <a:lnTo>
                      <a:pt x="0" y="30"/>
                    </a:lnTo>
                    <a:lnTo>
                      <a:pt x="11" y="32"/>
                    </a:lnTo>
                    <a:lnTo>
                      <a:pt x="18" y="6"/>
                    </a:lnTo>
                    <a:lnTo>
                      <a:pt x="13" y="10"/>
                    </a:lnTo>
                    <a:lnTo>
                      <a:pt x="13" y="0"/>
                    </a:lnTo>
                    <a:lnTo>
                      <a:pt x="9" y="0"/>
                    </a:lnTo>
                    <a:lnTo>
                      <a:pt x="8" y="4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6347" name="Freeform 507"/>
              <p:cNvSpPr>
                <a:spLocks/>
              </p:cNvSpPr>
              <p:nvPr/>
            </p:nvSpPr>
            <p:spPr bwMode="auto">
              <a:xfrm>
                <a:off x="2838" y="1824"/>
                <a:ext cx="50" cy="6"/>
              </a:xfrm>
              <a:custGeom>
                <a:avLst/>
                <a:gdLst/>
                <a:ahLst/>
                <a:cxnLst>
                  <a:cxn ang="0">
                    <a:pos x="99" y="3"/>
                  </a:cxn>
                  <a:cxn ang="0">
                    <a:pos x="95" y="0"/>
                  </a:cxn>
                  <a:cxn ang="0">
                    <a:pos x="0" y="0"/>
                  </a:cxn>
                  <a:cxn ang="0">
                    <a:pos x="0" y="10"/>
                  </a:cxn>
                  <a:cxn ang="0">
                    <a:pos x="95" y="10"/>
                  </a:cxn>
                  <a:cxn ang="0">
                    <a:pos x="91" y="7"/>
                  </a:cxn>
                  <a:cxn ang="0">
                    <a:pos x="99" y="3"/>
                  </a:cxn>
                  <a:cxn ang="0">
                    <a:pos x="98" y="0"/>
                  </a:cxn>
                  <a:cxn ang="0">
                    <a:pos x="95" y="0"/>
                  </a:cxn>
                  <a:cxn ang="0">
                    <a:pos x="99" y="3"/>
                  </a:cxn>
                </a:cxnLst>
                <a:rect l="0" t="0" r="r" b="b"/>
                <a:pathLst>
                  <a:path w="99" h="10">
                    <a:moveTo>
                      <a:pt x="99" y="3"/>
                    </a:moveTo>
                    <a:lnTo>
                      <a:pt x="95" y="0"/>
                    </a:lnTo>
                    <a:lnTo>
                      <a:pt x="0" y="0"/>
                    </a:lnTo>
                    <a:lnTo>
                      <a:pt x="0" y="10"/>
                    </a:lnTo>
                    <a:lnTo>
                      <a:pt x="95" y="10"/>
                    </a:lnTo>
                    <a:lnTo>
                      <a:pt x="91" y="7"/>
                    </a:lnTo>
                    <a:lnTo>
                      <a:pt x="99" y="3"/>
                    </a:lnTo>
                    <a:lnTo>
                      <a:pt x="98" y="0"/>
                    </a:lnTo>
                    <a:lnTo>
                      <a:pt x="95" y="0"/>
                    </a:lnTo>
                    <a:lnTo>
                      <a:pt x="99" y="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6348" name="Freeform 508"/>
              <p:cNvSpPr>
                <a:spLocks/>
              </p:cNvSpPr>
              <p:nvPr/>
            </p:nvSpPr>
            <p:spPr bwMode="auto">
              <a:xfrm>
                <a:off x="2883" y="1826"/>
                <a:ext cx="11" cy="12"/>
              </a:xfrm>
              <a:custGeom>
                <a:avLst/>
                <a:gdLst/>
                <a:ahLst/>
                <a:cxnLst>
                  <a:cxn ang="0">
                    <a:pos x="20" y="22"/>
                  </a:cxn>
                  <a:cxn ang="0">
                    <a:pos x="19" y="20"/>
                  </a:cxn>
                  <a:cxn ang="0">
                    <a:pos x="8" y="0"/>
                  </a:cxn>
                  <a:cxn ang="0">
                    <a:pos x="0" y="4"/>
                  </a:cxn>
                  <a:cxn ang="0">
                    <a:pos x="11" y="24"/>
                  </a:cxn>
                  <a:cxn ang="0">
                    <a:pos x="10" y="22"/>
                  </a:cxn>
                  <a:cxn ang="0">
                    <a:pos x="20" y="22"/>
                  </a:cxn>
                  <a:cxn ang="0">
                    <a:pos x="20" y="21"/>
                  </a:cxn>
                  <a:cxn ang="0">
                    <a:pos x="19" y="20"/>
                  </a:cxn>
                  <a:cxn ang="0">
                    <a:pos x="20" y="22"/>
                  </a:cxn>
                </a:cxnLst>
                <a:rect l="0" t="0" r="r" b="b"/>
                <a:pathLst>
                  <a:path w="20" h="24">
                    <a:moveTo>
                      <a:pt x="20" y="22"/>
                    </a:moveTo>
                    <a:lnTo>
                      <a:pt x="19" y="20"/>
                    </a:lnTo>
                    <a:lnTo>
                      <a:pt x="8" y="0"/>
                    </a:lnTo>
                    <a:lnTo>
                      <a:pt x="0" y="4"/>
                    </a:lnTo>
                    <a:lnTo>
                      <a:pt x="11" y="24"/>
                    </a:lnTo>
                    <a:lnTo>
                      <a:pt x="10" y="22"/>
                    </a:lnTo>
                    <a:lnTo>
                      <a:pt x="20" y="22"/>
                    </a:lnTo>
                    <a:lnTo>
                      <a:pt x="20" y="21"/>
                    </a:lnTo>
                    <a:lnTo>
                      <a:pt x="19" y="20"/>
                    </a:lnTo>
                    <a:lnTo>
                      <a:pt x="20" y="2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6349" name="Freeform 509"/>
              <p:cNvSpPr>
                <a:spLocks/>
              </p:cNvSpPr>
              <p:nvPr/>
            </p:nvSpPr>
            <p:spPr bwMode="auto">
              <a:xfrm>
                <a:off x="2854" y="1803"/>
                <a:ext cx="32" cy="1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64" y="0"/>
                  </a:cxn>
                  <a:cxn ang="0">
                    <a:pos x="63" y="1"/>
                  </a:cxn>
                  <a:cxn ang="0">
                    <a:pos x="62" y="3"/>
                  </a:cxn>
                  <a:cxn ang="0">
                    <a:pos x="59" y="7"/>
                  </a:cxn>
                  <a:cxn ang="0">
                    <a:pos x="56" y="10"/>
                  </a:cxn>
                  <a:cxn ang="0">
                    <a:pos x="51" y="14"/>
                  </a:cxn>
                  <a:cxn ang="0">
                    <a:pos x="46" y="18"/>
                  </a:cxn>
                  <a:cxn ang="0">
                    <a:pos x="39" y="20"/>
                  </a:cxn>
                  <a:cxn ang="0">
                    <a:pos x="33" y="21"/>
                  </a:cxn>
                  <a:cxn ang="0">
                    <a:pos x="25" y="20"/>
                  </a:cxn>
                  <a:cxn ang="0">
                    <a:pos x="18" y="18"/>
                  </a:cxn>
                  <a:cxn ang="0">
                    <a:pos x="12" y="14"/>
                  </a:cxn>
                  <a:cxn ang="0">
                    <a:pos x="8" y="10"/>
                  </a:cxn>
                  <a:cxn ang="0">
                    <a:pos x="5" y="7"/>
                  </a:cxn>
                  <a:cxn ang="0">
                    <a:pos x="2" y="3"/>
                  </a:cxn>
                  <a:cxn ang="0">
                    <a:pos x="0" y="1"/>
                  </a:cxn>
                  <a:cxn ang="0">
                    <a:pos x="0" y="0"/>
                  </a:cxn>
                </a:cxnLst>
                <a:rect l="0" t="0" r="r" b="b"/>
                <a:pathLst>
                  <a:path w="64" h="21">
                    <a:moveTo>
                      <a:pt x="0" y="0"/>
                    </a:moveTo>
                    <a:lnTo>
                      <a:pt x="64" y="0"/>
                    </a:lnTo>
                    <a:lnTo>
                      <a:pt x="63" y="1"/>
                    </a:lnTo>
                    <a:lnTo>
                      <a:pt x="62" y="3"/>
                    </a:lnTo>
                    <a:lnTo>
                      <a:pt x="59" y="7"/>
                    </a:lnTo>
                    <a:lnTo>
                      <a:pt x="56" y="10"/>
                    </a:lnTo>
                    <a:lnTo>
                      <a:pt x="51" y="14"/>
                    </a:lnTo>
                    <a:lnTo>
                      <a:pt x="46" y="18"/>
                    </a:lnTo>
                    <a:lnTo>
                      <a:pt x="39" y="20"/>
                    </a:lnTo>
                    <a:lnTo>
                      <a:pt x="33" y="21"/>
                    </a:lnTo>
                    <a:lnTo>
                      <a:pt x="25" y="20"/>
                    </a:lnTo>
                    <a:lnTo>
                      <a:pt x="18" y="18"/>
                    </a:lnTo>
                    <a:lnTo>
                      <a:pt x="12" y="14"/>
                    </a:lnTo>
                    <a:lnTo>
                      <a:pt x="8" y="10"/>
                    </a:lnTo>
                    <a:lnTo>
                      <a:pt x="5" y="7"/>
                    </a:lnTo>
                    <a:lnTo>
                      <a:pt x="2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6350" name="Freeform 510"/>
              <p:cNvSpPr>
                <a:spLocks/>
              </p:cNvSpPr>
              <p:nvPr/>
            </p:nvSpPr>
            <p:spPr bwMode="auto">
              <a:xfrm>
                <a:off x="2910" y="1891"/>
                <a:ext cx="39" cy="40"/>
              </a:xfrm>
              <a:custGeom>
                <a:avLst/>
                <a:gdLst/>
                <a:ahLst/>
                <a:cxnLst>
                  <a:cxn ang="0">
                    <a:pos x="40" y="79"/>
                  </a:cxn>
                  <a:cxn ang="0">
                    <a:pos x="48" y="78"/>
                  </a:cxn>
                  <a:cxn ang="0">
                    <a:pos x="56" y="76"/>
                  </a:cxn>
                  <a:cxn ang="0">
                    <a:pos x="62" y="73"/>
                  </a:cxn>
                  <a:cxn ang="0">
                    <a:pos x="68" y="68"/>
                  </a:cxn>
                  <a:cxn ang="0">
                    <a:pos x="73" y="62"/>
                  </a:cxn>
                  <a:cxn ang="0">
                    <a:pos x="76" y="56"/>
                  </a:cxn>
                  <a:cxn ang="0">
                    <a:pos x="78" y="49"/>
                  </a:cxn>
                  <a:cxn ang="0">
                    <a:pos x="79" y="40"/>
                  </a:cxn>
                  <a:cxn ang="0">
                    <a:pos x="78" y="32"/>
                  </a:cxn>
                  <a:cxn ang="0">
                    <a:pos x="76" y="25"/>
                  </a:cxn>
                  <a:cxn ang="0">
                    <a:pos x="73" y="18"/>
                  </a:cxn>
                  <a:cxn ang="0">
                    <a:pos x="68" y="12"/>
                  </a:cxn>
                  <a:cxn ang="0">
                    <a:pos x="62" y="8"/>
                  </a:cxn>
                  <a:cxn ang="0">
                    <a:pos x="56" y="3"/>
                  </a:cxn>
                  <a:cxn ang="0">
                    <a:pos x="48" y="1"/>
                  </a:cxn>
                  <a:cxn ang="0">
                    <a:pos x="40" y="0"/>
                  </a:cxn>
                  <a:cxn ang="0">
                    <a:pos x="32" y="1"/>
                  </a:cxn>
                  <a:cxn ang="0">
                    <a:pos x="25" y="3"/>
                  </a:cxn>
                  <a:cxn ang="0">
                    <a:pos x="18" y="8"/>
                  </a:cxn>
                  <a:cxn ang="0">
                    <a:pos x="12" y="12"/>
                  </a:cxn>
                  <a:cxn ang="0">
                    <a:pos x="7" y="18"/>
                  </a:cxn>
                  <a:cxn ang="0">
                    <a:pos x="3" y="25"/>
                  </a:cxn>
                  <a:cxn ang="0">
                    <a:pos x="1" y="32"/>
                  </a:cxn>
                  <a:cxn ang="0">
                    <a:pos x="0" y="40"/>
                  </a:cxn>
                  <a:cxn ang="0">
                    <a:pos x="1" y="49"/>
                  </a:cxn>
                  <a:cxn ang="0">
                    <a:pos x="3" y="56"/>
                  </a:cxn>
                  <a:cxn ang="0">
                    <a:pos x="7" y="62"/>
                  </a:cxn>
                  <a:cxn ang="0">
                    <a:pos x="12" y="68"/>
                  </a:cxn>
                  <a:cxn ang="0">
                    <a:pos x="18" y="73"/>
                  </a:cxn>
                  <a:cxn ang="0">
                    <a:pos x="25" y="76"/>
                  </a:cxn>
                  <a:cxn ang="0">
                    <a:pos x="32" y="78"/>
                  </a:cxn>
                  <a:cxn ang="0">
                    <a:pos x="40" y="79"/>
                  </a:cxn>
                </a:cxnLst>
                <a:rect l="0" t="0" r="r" b="b"/>
                <a:pathLst>
                  <a:path w="79" h="79">
                    <a:moveTo>
                      <a:pt x="40" y="79"/>
                    </a:moveTo>
                    <a:lnTo>
                      <a:pt x="48" y="78"/>
                    </a:lnTo>
                    <a:lnTo>
                      <a:pt x="56" y="76"/>
                    </a:lnTo>
                    <a:lnTo>
                      <a:pt x="62" y="73"/>
                    </a:lnTo>
                    <a:lnTo>
                      <a:pt x="68" y="68"/>
                    </a:lnTo>
                    <a:lnTo>
                      <a:pt x="73" y="62"/>
                    </a:lnTo>
                    <a:lnTo>
                      <a:pt x="76" y="56"/>
                    </a:lnTo>
                    <a:lnTo>
                      <a:pt x="78" y="49"/>
                    </a:lnTo>
                    <a:lnTo>
                      <a:pt x="79" y="40"/>
                    </a:lnTo>
                    <a:lnTo>
                      <a:pt x="78" y="32"/>
                    </a:lnTo>
                    <a:lnTo>
                      <a:pt x="76" y="25"/>
                    </a:lnTo>
                    <a:lnTo>
                      <a:pt x="73" y="18"/>
                    </a:lnTo>
                    <a:lnTo>
                      <a:pt x="68" y="12"/>
                    </a:lnTo>
                    <a:lnTo>
                      <a:pt x="62" y="8"/>
                    </a:lnTo>
                    <a:lnTo>
                      <a:pt x="56" y="3"/>
                    </a:lnTo>
                    <a:lnTo>
                      <a:pt x="48" y="1"/>
                    </a:lnTo>
                    <a:lnTo>
                      <a:pt x="40" y="0"/>
                    </a:lnTo>
                    <a:lnTo>
                      <a:pt x="32" y="1"/>
                    </a:lnTo>
                    <a:lnTo>
                      <a:pt x="25" y="3"/>
                    </a:lnTo>
                    <a:lnTo>
                      <a:pt x="18" y="8"/>
                    </a:lnTo>
                    <a:lnTo>
                      <a:pt x="12" y="12"/>
                    </a:lnTo>
                    <a:lnTo>
                      <a:pt x="7" y="18"/>
                    </a:lnTo>
                    <a:lnTo>
                      <a:pt x="3" y="25"/>
                    </a:lnTo>
                    <a:lnTo>
                      <a:pt x="1" y="32"/>
                    </a:lnTo>
                    <a:lnTo>
                      <a:pt x="0" y="40"/>
                    </a:lnTo>
                    <a:lnTo>
                      <a:pt x="1" y="49"/>
                    </a:lnTo>
                    <a:lnTo>
                      <a:pt x="3" y="56"/>
                    </a:lnTo>
                    <a:lnTo>
                      <a:pt x="7" y="62"/>
                    </a:lnTo>
                    <a:lnTo>
                      <a:pt x="12" y="68"/>
                    </a:lnTo>
                    <a:lnTo>
                      <a:pt x="18" y="73"/>
                    </a:lnTo>
                    <a:lnTo>
                      <a:pt x="25" y="76"/>
                    </a:lnTo>
                    <a:lnTo>
                      <a:pt x="32" y="78"/>
                    </a:lnTo>
                    <a:lnTo>
                      <a:pt x="40" y="79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6351" name="Freeform 511"/>
              <p:cNvSpPr>
                <a:spLocks/>
              </p:cNvSpPr>
              <p:nvPr/>
            </p:nvSpPr>
            <p:spPr bwMode="auto">
              <a:xfrm>
                <a:off x="2830" y="1854"/>
                <a:ext cx="67" cy="189"/>
              </a:xfrm>
              <a:custGeom>
                <a:avLst/>
                <a:gdLst/>
                <a:ahLst/>
                <a:cxnLst>
                  <a:cxn ang="0">
                    <a:pos x="70" y="378"/>
                  </a:cxn>
                  <a:cxn ang="0">
                    <a:pos x="74" y="343"/>
                  </a:cxn>
                  <a:cxn ang="0">
                    <a:pos x="81" y="293"/>
                  </a:cxn>
                  <a:cxn ang="0">
                    <a:pos x="92" y="231"/>
                  </a:cxn>
                  <a:cxn ang="0">
                    <a:pos x="104" y="167"/>
                  </a:cxn>
                  <a:cxn ang="0">
                    <a:pos x="115" y="104"/>
                  </a:cxn>
                  <a:cxn ang="0">
                    <a:pos x="125" y="52"/>
                  </a:cxn>
                  <a:cxn ang="0">
                    <a:pos x="132" y="16"/>
                  </a:cxn>
                  <a:cxn ang="0">
                    <a:pos x="135" y="3"/>
                  </a:cxn>
                  <a:cxn ang="0">
                    <a:pos x="134" y="5"/>
                  </a:cxn>
                  <a:cxn ang="0">
                    <a:pos x="133" y="10"/>
                  </a:cxn>
                  <a:cxn ang="0">
                    <a:pos x="128" y="17"/>
                  </a:cxn>
                  <a:cxn ang="0">
                    <a:pos x="122" y="24"/>
                  </a:cxn>
                  <a:cxn ang="0">
                    <a:pos x="113" y="32"/>
                  </a:cxn>
                  <a:cxn ang="0">
                    <a:pos x="102" y="39"/>
                  </a:cxn>
                  <a:cxn ang="0">
                    <a:pos x="86" y="45"/>
                  </a:cxn>
                  <a:cxn ang="0">
                    <a:pos x="67" y="47"/>
                  </a:cxn>
                  <a:cxn ang="0">
                    <a:pos x="47" y="45"/>
                  </a:cxn>
                  <a:cxn ang="0">
                    <a:pos x="32" y="39"/>
                  </a:cxn>
                  <a:cxn ang="0">
                    <a:pos x="20" y="32"/>
                  </a:cxn>
                  <a:cxn ang="0">
                    <a:pos x="12" y="23"/>
                  </a:cxn>
                  <a:cxn ang="0">
                    <a:pos x="6" y="15"/>
                  </a:cxn>
                  <a:cxn ang="0">
                    <a:pos x="2" y="8"/>
                  </a:cxn>
                  <a:cxn ang="0">
                    <a:pos x="0" y="3"/>
                  </a:cxn>
                  <a:cxn ang="0">
                    <a:pos x="0" y="0"/>
                  </a:cxn>
                  <a:cxn ang="0">
                    <a:pos x="70" y="378"/>
                  </a:cxn>
                </a:cxnLst>
                <a:rect l="0" t="0" r="r" b="b"/>
                <a:pathLst>
                  <a:path w="135" h="378">
                    <a:moveTo>
                      <a:pt x="70" y="378"/>
                    </a:moveTo>
                    <a:lnTo>
                      <a:pt x="74" y="343"/>
                    </a:lnTo>
                    <a:lnTo>
                      <a:pt x="81" y="293"/>
                    </a:lnTo>
                    <a:lnTo>
                      <a:pt x="92" y="231"/>
                    </a:lnTo>
                    <a:lnTo>
                      <a:pt x="104" y="167"/>
                    </a:lnTo>
                    <a:lnTo>
                      <a:pt x="115" y="104"/>
                    </a:lnTo>
                    <a:lnTo>
                      <a:pt x="125" y="52"/>
                    </a:lnTo>
                    <a:lnTo>
                      <a:pt x="132" y="16"/>
                    </a:lnTo>
                    <a:lnTo>
                      <a:pt x="135" y="3"/>
                    </a:lnTo>
                    <a:lnTo>
                      <a:pt x="134" y="5"/>
                    </a:lnTo>
                    <a:lnTo>
                      <a:pt x="133" y="10"/>
                    </a:lnTo>
                    <a:lnTo>
                      <a:pt x="128" y="17"/>
                    </a:lnTo>
                    <a:lnTo>
                      <a:pt x="122" y="24"/>
                    </a:lnTo>
                    <a:lnTo>
                      <a:pt x="113" y="32"/>
                    </a:lnTo>
                    <a:lnTo>
                      <a:pt x="102" y="39"/>
                    </a:lnTo>
                    <a:lnTo>
                      <a:pt x="86" y="45"/>
                    </a:lnTo>
                    <a:lnTo>
                      <a:pt x="67" y="47"/>
                    </a:lnTo>
                    <a:lnTo>
                      <a:pt x="47" y="45"/>
                    </a:lnTo>
                    <a:lnTo>
                      <a:pt x="32" y="39"/>
                    </a:lnTo>
                    <a:lnTo>
                      <a:pt x="20" y="32"/>
                    </a:lnTo>
                    <a:lnTo>
                      <a:pt x="12" y="23"/>
                    </a:lnTo>
                    <a:lnTo>
                      <a:pt x="6" y="15"/>
                    </a:lnTo>
                    <a:lnTo>
                      <a:pt x="2" y="8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70" y="37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6352" name="Freeform 512"/>
              <p:cNvSpPr>
                <a:spLocks/>
              </p:cNvSpPr>
              <p:nvPr/>
            </p:nvSpPr>
            <p:spPr bwMode="auto">
              <a:xfrm>
                <a:off x="2860" y="2481"/>
                <a:ext cx="6" cy="58"/>
              </a:xfrm>
              <a:custGeom>
                <a:avLst/>
                <a:gdLst/>
                <a:ahLst/>
                <a:cxnLst>
                  <a:cxn ang="0">
                    <a:pos x="6" y="116"/>
                  </a:cxn>
                  <a:cxn ang="0">
                    <a:pos x="12" y="116"/>
                  </a:cxn>
                  <a:cxn ang="0">
                    <a:pos x="12" y="0"/>
                  </a:cxn>
                  <a:cxn ang="0">
                    <a:pos x="0" y="0"/>
                  </a:cxn>
                  <a:cxn ang="0">
                    <a:pos x="0" y="116"/>
                  </a:cxn>
                  <a:cxn ang="0">
                    <a:pos x="6" y="116"/>
                  </a:cxn>
                </a:cxnLst>
                <a:rect l="0" t="0" r="r" b="b"/>
                <a:pathLst>
                  <a:path w="12" h="116">
                    <a:moveTo>
                      <a:pt x="6" y="116"/>
                    </a:moveTo>
                    <a:lnTo>
                      <a:pt x="12" y="116"/>
                    </a:lnTo>
                    <a:lnTo>
                      <a:pt x="12" y="0"/>
                    </a:lnTo>
                    <a:lnTo>
                      <a:pt x="0" y="0"/>
                    </a:lnTo>
                    <a:lnTo>
                      <a:pt x="0" y="116"/>
                    </a:lnTo>
                    <a:lnTo>
                      <a:pt x="6" y="116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6353" name="Freeform 513"/>
              <p:cNvSpPr>
                <a:spLocks/>
              </p:cNvSpPr>
              <p:nvPr/>
            </p:nvSpPr>
            <p:spPr bwMode="auto">
              <a:xfrm>
                <a:off x="2860" y="1882"/>
                <a:ext cx="6" cy="94"/>
              </a:xfrm>
              <a:custGeom>
                <a:avLst/>
                <a:gdLst/>
                <a:ahLst/>
                <a:cxnLst>
                  <a:cxn ang="0">
                    <a:pos x="5" y="188"/>
                  </a:cxn>
                  <a:cxn ang="0">
                    <a:pos x="10" y="188"/>
                  </a:cxn>
                  <a:cxn ang="0">
                    <a:pos x="10" y="0"/>
                  </a:cxn>
                  <a:cxn ang="0">
                    <a:pos x="0" y="0"/>
                  </a:cxn>
                  <a:cxn ang="0">
                    <a:pos x="0" y="188"/>
                  </a:cxn>
                  <a:cxn ang="0">
                    <a:pos x="5" y="188"/>
                  </a:cxn>
                </a:cxnLst>
                <a:rect l="0" t="0" r="r" b="b"/>
                <a:pathLst>
                  <a:path w="10" h="188">
                    <a:moveTo>
                      <a:pt x="5" y="188"/>
                    </a:moveTo>
                    <a:lnTo>
                      <a:pt x="10" y="188"/>
                    </a:lnTo>
                    <a:lnTo>
                      <a:pt x="10" y="0"/>
                    </a:lnTo>
                    <a:lnTo>
                      <a:pt x="0" y="0"/>
                    </a:lnTo>
                    <a:lnTo>
                      <a:pt x="0" y="188"/>
                    </a:lnTo>
                    <a:lnTo>
                      <a:pt x="5" y="18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6354" name="Freeform 514"/>
              <p:cNvSpPr>
                <a:spLocks/>
              </p:cNvSpPr>
              <p:nvPr/>
            </p:nvSpPr>
            <p:spPr bwMode="auto">
              <a:xfrm>
                <a:off x="2861" y="1876"/>
                <a:ext cx="15" cy="16"/>
              </a:xfrm>
              <a:custGeom>
                <a:avLst/>
                <a:gdLst/>
                <a:ahLst/>
                <a:cxnLst>
                  <a:cxn ang="0">
                    <a:pos x="6" y="10"/>
                  </a:cxn>
                  <a:cxn ang="0">
                    <a:pos x="0" y="10"/>
                  </a:cxn>
                  <a:cxn ang="0">
                    <a:pos x="22" y="31"/>
                  </a:cxn>
                  <a:cxn ang="0">
                    <a:pos x="29" y="25"/>
                  </a:cxn>
                  <a:cxn ang="0">
                    <a:pos x="6" y="4"/>
                  </a:cxn>
                  <a:cxn ang="0">
                    <a:pos x="0" y="4"/>
                  </a:cxn>
                  <a:cxn ang="0">
                    <a:pos x="6" y="4"/>
                  </a:cxn>
                  <a:cxn ang="0">
                    <a:pos x="3" y="0"/>
                  </a:cxn>
                  <a:cxn ang="0">
                    <a:pos x="0" y="4"/>
                  </a:cxn>
                  <a:cxn ang="0">
                    <a:pos x="6" y="10"/>
                  </a:cxn>
                </a:cxnLst>
                <a:rect l="0" t="0" r="r" b="b"/>
                <a:pathLst>
                  <a:path w="29" h="31">
                    <a:moveTo>
                      <a:pt x="6" y="10"/>
                    </a:moveTo>
                    <a:lnTo>
                      <a:pt x="0" y="10"/>
                    </a:lnTo>
                    <a:lnTo>
                      <a:pt x="22" y="31"/>
                    </a:lnTo>
                    <a:lnTo>
                      <a:pt x="29" y="25"/>
                    </a:lnTo>
                    <a:lnTo>
                      <a:pt x="6" y="4"/>
                    </a:lnTo>
                    <a:lnTo>
                      <a:pt x="0" y="4"/>
                    </a:lnTo>
                    <a:lnTo>
                      <a:pt x="6" y="4"/>
                    </a:lnTo>
                    <a:lnTo>
                      <a:pt x="3" y="0"/>
                    </a:lnTo>
                    <a:lnTo>
                      <a:pt x="0" y="4"/>
                    </a:lnTo>
                    <a:lnTo>
                      <a:pt x="6" y="1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6355" name="Freeform 515"/>
              <p:cNvSpPr>
                <a:spLocks/>
              </p:cNvSpPr>
              <p:nvPr/>
            </p:nvSpPr>
            <p:spPr bwMode="auto">
              <a:xfrm>
                <a:off x="2849" y="1878"/>
                <a:ext cx="15" cy="14"/>
              </a:xfrm>
              <a:custGeom>
                <a:avLst/>
                <a:gdLst/>
                <a:ahLst/>
                <a:cxnLst>
                  <a:cxn ang="0">
                    <a:pos x="10" y="21"/>
                  </a:cxn>
                  <a:cxn ang="0">
                    <a:pos x="10" y="27"/>
                  </a:cxn>
                  <a:cxn ang="0">
                    <a:pos x="32" y="6"/>
                  </a:cxn>
                  <a:cxn ang="0">
                    <a:pos x="26" y="0"/>
                  </a:cxn>
                  <a:cxn ang="0">
                    <a:pos x="4" y="21"/>
                  </a:cxn>
                  <a:cxn ang="0">
                    <a:pos x="4" y="27"/>
                  </a:cxn>
                  <a:cxn ang="0">
                    <a:pos x="4" y="21"/>
                  </a:cxn>
                  <a:cxn ang="0">
                    <a:pos x="0" y="24"/>
                  </a:cxn>
                  <a:cxn ang="0">
                    <a:pos x="4" y="27"/>
                  </a:cxn>
                  <a:cxn ang="0">
                    <a:pos x="10" y="21"/>
                  </a:cxn>
                </a:cxnLst>
                <a:rect l="0" t="0" r="r" b="b"/>
                <a:pathLst>
                  <a:path w="32" h="27">
                    <a:moveTo>
                      <a:pt x="10" y="21"/>
                    </a:moveTo>
                    <a:lnTo>
                      <a:pt x="10" y="27"/>
                    </a:lnTo>
                    <a:lnTo>
                      <a:pt x="32" y="6"/>
                    </a:lnTo>
                    <a:lnTo>
                      <a:pt x="26" y="0"/>
                    </a:lnTo>
                    <a:lnTo>
                      <a:pt x="4" y="21"/>
                    </a:lnTo>
                    <a:lnTo>
                      <a:pt x="4" y="27"/>
                    </a:lnTo>
                    <a:lnTo>
                      <a:pt x="4" y="21"/>
                    </a:lnTo>
                    <a:lnTo>
                      <a:pt x="0" y="24"/>
                    </a:lnTo>
                    <a:lnTo>
                      <a:pt x="4" y="27"/>
                    </a:lnTo>
                    <a:lnTo>
                      <a:pt x="10" y="2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6356" name="Freeform 516"/>
              <p:cNvSpPr>
                <a:spLocks/>
              </p:cNvSpPr>
              <p:nvPr/>
            </p:nvSpPr>
            <p:spPr bwMode="auto">
              <a:xfrm>
                <a:off x="2851" y="1889"/>
                <a:ext cx="13" cy="16"/>
              </a:xfrm>
              <a:custGeom>
                <a:avLst/>
                <a:gdLst/>
                <a:ahLst/>
                <a:cxnLst>
                  <a:cxn ang="0">
                    <a:pos x="22" y="23"/>
                  </a:cxn>
                  <a:cxn ang="0">
                    <a:pos x="28" y="23"/>
                  </a:cxn>
                  <a:cxn ang="0">
                    <a:pos x="6" y="0"/>
                  </a:cxn>
                  <a:cxn ang="0">
                    <a:pos x="0" y="6"/>
                  </a:cxn>
                  <a:cxn ang="0">
                    <a:pos x="22" y="29"/>
                  </a:cxn>
                  <a:cxn ang="0">
                    <a:pos x="28" y="29"/>
                  </a:cxn>
                  <a:cxn ang="0">
                    <a:pos x="22" y="29"/>
                  </a:cxn>
                  <a:cxn ang="0">
                    <a:pos x="25" y="33"/>
                  </a:cxn>
                  <a:cxn ang="0">
                    <a:pos x="28" y="29"/>
                  </a:cxn>
                  <a:cxn ang="0">
                    <a:pos x="22" y="23"/>
                  </a:cxn>
                </a:cxnLst>
                <a:rect l="0" t="0" r="r" b="b"/>
                <a:pathLst>
                  <a:path w="28" h="33">
                    <a:moveTo>
                      <a:pt x="22" y="23"/>
                    </a:moveTo>
                    <a:lnTo>
                      <a:pt x="28" y="23"/>
                    </a:lnTo>
                    <a:lnTo>
                      <a:pt x="6" y="0"/>
                    </a:lnTo>
                    <a:lnTo>
                      <a:pt x="0" y="6"/>
                    </a:lnTo>
                    <a:lnTo>
                      <a:pt x="22" y="29"/>
                    </a:lnTo>
                    <a:lnTo>
                      <a:pt x="28" y="29"/>
                    </a:lnTo>
                    <a:lnTo>
                      <a:pt x="22" y="29"/>
                    </a:lnTo>
                    <a:lnTo>
                      <a:pt x="25" y="33"/>
                    </a:lnTo>
                    <a:lnTo>
                      <a:pt x="28" y="29"/>
                    </a:lnTo>
                    <a:lnTo>
                      <a:pt x="22" y="2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6357" name="Freeform 517"/>
              <p:cNvSpPr>
                <a:spLocks/>
              </p:cNvSpPr>
              <p:nvPr/>
            </p:nvSpPr>
            <p:spPr bwMode="auto">
              <a:xfrm>
                <a:off x="2861" y="1889"/>
                <a:ext cx="17" cy="14"/>
              </a:xfrm>
              <a:custGeom>
                <a:avLst/>
                <a:gdLst/>
                <a:ahLst/>
                <a:cxnLst>
                  <a:cxn ang="0">
                    <a:pos x="22" y="6"/>
                  </a:cxn>
                  <a:cxn ang="0">
                    <a:pos x="22" y="0"/>
                  </a:cxn>
                  <a:cxn ang="0">
                    <a:pos x="0" y="23"/>
                  </a:cxn>
                  <a:cxn ang="0">
                    <a:pos x="6" y="29"/>
                  </a:cxn>
                  <a:cxn ang="0">
                    <a:pos x="29" y="6"/>
                  </a:cxn>
                  <a:cxn ang="0">
                    <a:pos x="29" y="0"/>
                  </a:cxn>
                  <a:cxn ang="0">
                    <a:pos x="29" y="6"/>
                  </a:cxn>
                  <a:cxn ang="0">
                    <a:pos x="33" y="3"/>
                  </a:cxn>
                  <a:cxn ang="0">
                    <a:pos x="29" y="0"/>
                  </a:cxn>
                  <a:cxn ang="0">
                    <a:pos x="22" y="6"/>
                  </a:cxn>
                </a:cxnLst>
                <a:rect l="0" t="0" r="r" b="b"/>
                <a:pathLst>
                  <a:path w="33" h="29">
                    <a:moveTo>
                      <a:pt x="22" y="6"/>
                    </a:moveTo>
                    <a:lnTo>
                      <a:pt x="22" y="0"/>
                    </a:lnTo>
                    <a:lnTo>
                      <a:pt x="0" y="23"/>
                    </a:lnTo>
                    <a:lnTo>
                      <a:pt x="6" y="29"/>
                    </a:lnTo>
                    <a:lnTo>
                      <a:pt x="29" y="6"/>
                    </a:lnTo>
                    <a:lnTo>
                      <a:pt x="29" y="0"/>
                    </a:lnTo>
                    <a:lnTo>
                      <a:pt x="29" y="6"/>
                    </a:lnTo>
                    <a:lnTo>
                      <a:pt x="33" y="3"/>
                    </a:lnTo>
                    <a:lnTo>
                      <a:pt x="29" y="0"/>
                    </a:lnTo>
                    <a:lnTo>
                      <a:pt x="22" y="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26" name="Group 518"/>
            <p:cNvGrpSpPr>
              <a:grpSpLocks/>
            </p:cNvGrpSpPr>
            <p:nvPr/>
          </p:nvGrpSpPr>
          <p:grpSpPr bwMode="auto">
            <a:xfrm rot="-5400000">
              <a:off x="1567" y="2273"/>
              <a:ext cx="236" cy="874"/>
              <a:chOff x="2746" y="1670"/>
              <a:chExt cx="236" cy="874"/>
            </a:xfrm>
          </p:grpSpPr>
          <p:sp>
            <p:nvSpPr>
              <p:cNvPr id="36359" name="Freeform 519"/>
              <p:cNvSpPr>
                <a:spLocks/>
              </p:cNvSpPr>
              <p:nvPr/>
            </p:nvSpPr>
            <p:spPr bwMode="auto">
              <a:xfrm>
                <a:off x="2765" y="2137"/>
                <a:ext cx="24" cy="6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5"/>
                  </a:cxn>
                  <a:cxn ang="0">
                    <a:pos x="0" y="17"/>
                  </a:cxn>
                  <a:cxn ang="0">
                    <a:pos x="1" y="36"/>
                  </a:cxn>
                  <a:cxn ang="0">
                    <a:pos x="3" y="58"/>
                  </a:cxn>
                  <a:cxn ang="0">
                    <a:pos x="8" y="79"/>
                  </a:cxn>
                  <a:cxn ang="0">
                    <a:pos x="16" y="99"/>
                  </a:cxn>
                  <a:cxn ang="0">
                    <a:pos x="29" y="114"/>
                  </a:cxn>
                  <a:cxn ang="0">
                    <a:pos x="46" y="121"/>
                  </a:cxn>
                  <a:cxn ang="0">
                    <a:pos x="45" y="3"/>
                  </a:cxn>
                  <a:cxn ang="0">
                    <a:pos x="0" y="0"/>
                  </a:cxn>
                </a:cxnLst>
                <a:rect l="0" t="0" r="r" b="b"/>
                <a:pathLst>
                  <a:path w="46" h="121">
                    <a:moveTo>
                      <a:pt x="0" y="0"/>
                    </a:moveTo>
                    <a:lnTo>
                      <a:pt x="0" y="5"/>
                    </a:lnTo>
                    <a:lnTo>
                      <a:pt x="0" y="17"/>
                    </a:lnTo>
                    <a:lnTo>
                      <a:pt x="1" y="36"/>
                    </a:lnTo>
                    <a:lnTo>
                      <a:pt x="3" y="58"/>
                    </a:lnTo>
                    <a:lnTo>
                      <a:pt x="8" y="79"/>
                    </a:lnTo>
                    <a:lnTo>
                      <a:pt x="16" y="99"/>
                    </a:lnTo>
                    <a:lnTo>
                      <a:pt x="29" y="114"/>
                    </a:lnTo>
                    <a:lnTo>
                      <a:pt x="46" y="121"/>
                    </a:lnTo>
                    <a:lnTo>
                      <a:pt x="45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6360" name="Freeform 520"/>
              <p:cNvSpPr>
                <a:spLocks/>
              </p:cNvSpPr>
              <p:nvPr/>
            </p:nvSpPr>
            <p:spPr bwMode="auto">
              <a:xfrm>
                <a:off x="2763" y="2137"/>
                <a:ext cx="28" cy="63"/>
              </a:xfrm>
              <a:custGeom>
                <a:avLst/>
                <a:gdLst/>
                <a:ahLst/>
                <a:cxnLst>
                  <a:cxn ang="0">
                    <a:pos x="46" y="121"/>
                  </a:cxn>
                  <a:cxn ang="0">
                    <a:pos x="51" y="116"/>
                  </a:cxn>
                  <a:cxn ang="0">
                    <a:pos x="37" y="110"/>
                  </a:cxn>
                  <a:cxn ang="0">
                    <a:pos x="26" y="97"/>
                  </a:cxn>
                  <a:cxn ang="0">
                    <a:pos x="18" y="78"/>
                  </a:cxn>
                  <a:cxn ang="0">
                    <a:pos x="13" y="58"/>
                  </a:cxn>
                  <a:cxn ang="0">
                    <a:pos x="11" y="36"/>
                  </a:cxn>
                  <a:cxn ang="0">
                    <a:pos x="10" y="17"/>
                  </a:cxn>
                  <a:cxn ang="0">
                    <a:pos x="10" y="5"/>
                  </a:cxn>
                  <a:cxn ang="0">
                    <a:pos x="10" y="0"/>
                  </a:cxn>
                  <a:cxn ang="0">
                    <a:pos x="0" y="0"/>
                  </a:cxn>
                  <a:cxn ang="0">
                    <a:pos x="0" y="5"/>
                  </a:cxn>
                  <a:cxn ang="0">
                    <a:pos x="0" y="17"/>
                  </a:cxn>
                  <a:cxn ang="0">
                    <a:pos x="1" y="36"/>
                  </a:cxn>
                  <a:cxn ang="0">
                    <a:pos x="3" y="58"/>
                  </a:cxn>
                  <a:cxn ang="0">
                    <a:pos x="8" y="80"/>
                  </a:cxn>
                  <a:cxn ang="0">
                    <a:pos x="17" y="101"/>
                  </a:cxn>
                  <a:cxn ang="0">
                    <a:pos x="31" y="118"/>
                  </a:cxn>
                  <a:cxn ang="0">
                    <a:pos x="51" y="126"/>
                  </a:cxn>
                  <a:cxn ang="0">
                    <a:pos x="56" y="121"/>
                  </a:cxn>
                  <a:cxn ang="0">
                    <a:pos x="46" y="121"/>
                  </a:cxn>
                </a:cxnLst>
                <a:rect l="0" t="0" r="r" b="b"/>
                <a:pathLst>
                  <a:path w="56" h="126">
                    <a:moveTo>
                      <a:pt x="46" y="121"/>
                    </a:moveTo>
                    <a:lnTo>
                      <a:pt x="51" y="116"/>
                    </a:lnTo>
                    <a:lnTo>
                      <a:pt x="37" y="110"/>
                    </a:lnTo>
                    <a:lnTo>
                      <a:pt x="26" y="97"/>
                    </a:lnTo>
                    <a:lnTo>
                      <a:pt x="18" y="78"/>
                    </a:lnTo>
                    <a:lnTo>
                      <a:pt x="13" y="58"/>
                    </a:lnTo>
                    <a:lnTo>
                      <a:pt x="11" y="36"/>
                    </a:lnTo>
                    <a:lnTo>
                      <a:pt x="10" y="17"/>
                    </a:lnTo>
                    <a:lnTo>
                      <a:pt x="10" y="5"/>
                    </a:lnTo>
                    <a:lnTo>
                      <a:pt x="10" y="0"/>
                    </a:lnTo>
                    <a:lnTo>
                      <a:pt x="0" y="0"/>
                    </a:lnTo>
                    <a:lnTo>
                      <a:pt x="0" y="5"/>
                    </a:lnTo>
                    <a:lnTo>
                      <a:pt x="0" y="17"/>
                    </a:lnTo>
                    <a:lnTo>
                      <a:pt x="1" y="36"/>
                    </a:lnTo>
                    <a:lnTo>
                      <a:pt x="3" y="58"/>
                    </a:lnTo>
                    <a:lnTo>
                      <a:pt x="8" y="80"/>
                    </a:lnTo>
                    <a:lnTo>
                      <a:pt x="17" y="101"/>
                    </a:lnTo>
                    <a:lnTo>
                      <a:pt x="31" y="118"/>
                    </a:lnTo>
                    <a:lnTo>
                      <a:pt x="51" y="126"/>
                    </a:lnTo>
                    <a:lnTo>
                      <a:pt x="56" y="121"/>
                    </a:lnTo>
                    <a:lnTo>
                      <a:pt x="46" y="12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6361" name="Freeform 521"/>
              <p:cNvSpPr>
                <a:spLocks/>
              </p:cNvSpPr>
              <p:nvPr/>
            </p:nvSpPr>
            <p:spPr bwMode="auto">
              <a:xfrm>
                <a:off x="2785" y="2136"/>
                <a:ext cx="6" cy="62"/>
              </a:xfrm>
              <a:custGeom>
                <a:avLst/>
                <a:gdLst/>
                <a:ahLst/>
                <a:cxnLst>
                  <a:cxn ang="0">
                    <a:pos x="5" y="10"/>
                  </a:cxn>
                  <a:cxn ang="0">
                    <a:pos x="0" y="5"/>
                  </a:cxn>
                  <a:cxn ang="0">
                    <a:pos x="1" y="123"/>
                  </a:cxn>
                  <a:cxn ang="0">
                    <a:pos x="11" y="123"/>
                  </a:cxn>
                  <a:cxn ang="0">
                    <a:pos x="10" y="5"/>
                  </a:cxn>
                  <a:cxn ang="0">
                    <a:pos x="5" y="0"/>
                  </a:cxn>
                  <a:cxn ang="0">
                    <a:pos x="10" y="5"/>
                  </a:cxn>
                  <a:cxn ang="0">
                    <a:pos x="10" y="0"/>
                  </a:cxn>
                  <a:cxn ang="0">
                    <a:pos x="5" y="0"/>
                  </a:cxn>
                  <a:cxn ang="0">
                    <a:pos x="5" y="10"/>
                  </a:cxn>
                </a:cxnLst>
                <a:rect l="0" t="0" r="r" b="b"/>
                <a:pathLst>
                  <a:path w="11" h="123">
                    <a:moveTo>
                      <a:pt x="5" y="10"/>
                    </a:moveTo>
                    <a:lnTo>
                      <a:pt x="0" y="5"/>
                    </a:lnTo>
                    <a:lnTo>
                      <a:pt x="1" y="123"/>
                    </a:lnTo>
                    <a:lnTo>
                      <a:pt x="11" y="123"/>
                    </a:lnTo>
                    <a:lnTo>
                      <a:pt x="10" y="5"/>
                    </a:lnTo>
                    <a:lnTo>
                      <a:pt x="5" y="0"/>
                    </a:lnTo>
                    <a:lnTo>
                      <a:pt x="10" y="5"/>
                    </a:lnTo>
                    <a:lnTo>
                      <a:pt x="10" y="0"/>
                    </a:lnTo>
                    <a:lnTo>
                      <a:pt x="5" y="0"/>
                    </a:lnTo>
                    <a:lnTo>
                      <a:pt x="5" y="1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6362" name="Freeform 522"/>
              <p:cNvSpPr>
                <a:spLocks/>
              </p:cNvSpPr>
              <p:nvPr/>
            </p:nvSpPr>
            <p:spPr bwMode="auto">
              <a:xfrm>
                <a:off x="2763" y="2134"/>
                <a:ext cx="25" cy="7"/>
              </a:xfrm>
              <a:custGeom>
                <a:avLst/>
                <a:gdLst/>
                <a:ahLst/>
                <a:cxnLst>
                  <a:cxn ang="0">
                    <a:pos x="10" y="5"/>
                  </a:cxn>
                  <a:cxn ang="0">
                    <a:pos x="5" y="10"/>
                  </a:cxn>
                  <a:cxn ang="0">
                    <a:pos x="50" y="13"/>
                  </a:cxn>
                  <a:cxn ang="0">
                    <a:pos x="50" y="3"/>
                  </a:cxn>
                  <a:cxn ang="0">
                    <a:pos x="5" y="0"/>
                  </a:cxn>
                  <a:cxn ang="0">
                    <a:pos x="0" y="5"/>
                  </a:cxn>
                  <a:cxn ang="0">
                    <a:pos x="5" y="0"/>
                  </a:cxn>
                  <a:cxn ang="0">
                    <a:pos x="0" y="0"/>
                  </a:cxn>
                  <a:cxn ang="0">
                    <a:pos x="0" y="5"/>
                  </a:cxn>
                  <a:cxn ang="0">
                    <a:pos x="10" y="5"/>
                  </a:cxn>
                </a:cxnLst>
                <a:rect l="0" t="0" r="r" b="b"/>
                <a:pathLst>
                  <a:path w="50" h="13">
                    <a:moveTo>
                      <a:pt x="10" y="5"/>
                    </a:moveTo>
                    <a:lnTo>
                      <a:pt x="5" y="10"/>
                    </a:lnTo>
                    <a:lnTo>
                      <a:pt x="50" y="13"/>
                    </a:lnTo>
                    <a:lnTo>
                      <a:pt x="50" y="3"/>
                    </a:lnTo>
                    <a:lnTo>
                      <a:pt x="5" y="0"/>
                    </a:lnTo>
                    <a:lnTo>
                      <a:pt x="0" y="5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0" y="5"/>
                    </a:lnTo>
                    <a:lnTo>
                      <a:pt x="10" y="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6363" name="Freeform 523"/>
              <p:cNvSpPr>
                <a:spLocks/>
              </p:cNvSpPr>
              <p:nvPr/>
            </p:nvSpPr>
            <p:spPr bwMode="auto">
              <a:xfrm>
                <a:off x="2938" y="2137"/>
                <a:ext cx="22" cy="61"/>
              </a:xfrm>
              <a:custGeom>
                <a:avLst/>
                <a:gdLst/>
                <a:ahLst/>
                <a:cxnLst>
                  <a:cxn ang="0">
                    <a:pos x="45" y="0"/>
                  </a:cxn>
                  <a:cxn ang="0">
                    <a:pos x="45" y="5"/>
                  </a:cxn>
                  <a:cxn ang="0">
                    <a:pos x="45" y="17"/>
                  </a:cxn>
                  <a:cxn ang="0">
                    <a:pos x="44" y="36"/>
                  </a:cxn>
                  <a:cxn ang="0">
                    <a:pos x="42" y="58"/>
                  </a:cxn>
                  <a:cxn ang="0">
                    <a:pos x="37" y="79"/>
                  </a:cxn>
                  <a:cxn ang="0">
                    <a:pos x="28" y="99"/>
                  </a:cxn>
                  <a:cxn ang="0">
                    <a:pos x="16" y="114"/>
                  </a:cxn>
                  <a:cxn ang="0">
                    <a:pos x="0" y="121"/>
                  </a:cxn>
                  <a:cxn ang="0">
                    <a:pos x="1" y="3"/>
                  </a:cxn>
                  <a:cxn ang="0">
                    <a:pos x="45" y="0"/>
                  </a:cxn>
                </a:cxnLst>
                <a:rect l="0" t="0" r="r" b="b"/>
                <a:pathLst>
                  <a:path w="45" h="121">
                    <a:moveTo>
                      <a:pt x="45" y="0"/>
                    </a:moveTo>
                    <a:lnTo>
                      <a:pt x="45" y="5"/>
                    </a:lnTo>
                    <a:lnTo>
                      <a:pt x="45" y="17"/>
                    </a:lnTo>
                    <a:lnTo>
                      <a:pt x="44" y="36"/>
                    </a:lnTo>
                    <a:lnTo>
                      <a:pt x="42" y="58"/>
                    </a:lnTo>
                    <a:lnTo>
                      <a:pt x="37" y="79"/>
                    </a:lnTo>
                    <a:lnTo>
                      <a:pt x="28" y="99"/>
                    </a:lnTo>
                    <a:lnTo>
                      <a:pt x="16" y="114"/>
                    </a:lnTo>
                    <a:lnTo>
                      <a:pt x="0" y="121"/>
                    </a:lnTo>
                    <a:lnTo>
                      <a:pt x="1" y="3"/>
                    </a:lnTo>
                    <a:lnTo>
                      <a:pt x="45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6364" name="Freeform 524"/>
              <p:cNvSpPr>
                <a:spLocks/>
              </p:cNvSpPr>
              <p:nvPr/>
            </p:nvSpPr>
            <p:spPr bwMode="auto">
              <a:xfrm>
                <a:off x="2935" y="2137"/>
                <a:ext cx="28" cy="63"/>
              </a:xfrm>
              <a:custGeom>
                <a:avLst/>
                <a:gdLst/>
                <a:ahLst/>
                <a:cxnLst>
                  <a:cxn ang="0">
                    <a:pos x="0" y="121"/>
                  </a:cxn>
                  <a:cxn ang="0">
                    <a:pos x="5" y="126"/>
                  </a:cxn>
                  <a:cxn ang="0">
                    <a:pos x="24" y="118"/>
                  </a:cxn>
                  <a:cxn ang="0">
                    <a:pos x="38" y="101"/>
                  </a:cxn>
                  <a:cxn ang="0">
                    <a:pos x="47" y="80"/>
                  </a:cxn>
                  <a:cxn ang="0">
                    <a:pos x="52" y="58"/>
                  </a:cxn>
                  <a:cxn ang="0">
                    <a:pos x="54" y="36"/>
                  </a:cxn>
                  <a:cxn ang="0">
                    <a:pos x="55" y="17"/>
                  </a:cxn>
                  <a:cxn ang="0">
                    <a:pos x="55" y="5"/>
                  </a:cxn>
                  <a:cxn ang="0">
                    <a:pos x="55" y="0"/>
                  </a:cxn>
                  <a:cxn ang="0">
                    <a:pos x="45" y="0"/>
                  </a:cxn>
                  <a:cxn ang="0">
                    <a:pos x="45" y="5"/>
                  </a:cxn>
                  <a:cxn ang="0">
                    <a:pos x="45" y="17"/>
                  </a:cxn>
                  <a:cxn ang="0">
                    <a:pos x="44" y="36"/>
                  </a:cxn>
                  <a:cxn ang="0">
                    <a:pos x="42" y="58"/>
                  </a:cxn>
                  <a:cxn ang="0">
                    <a:pos x="36" y="78"/>
                  </a:cxn>
                  <a:cxn ang="0">
                    <a:pos x="29" y="97"/>
                  </a:cxn>
                  <a:cxn ang="0">
                    <a:pos x="18" y="110"/>
                  </a:cxn>
                  <a:cxn ang="0">
                    <a:pos x="5" y="116"/>
                  </a:cxn>
                  <a:cxn ang="0">
                    <a:pos x="10" y="121"/>
                  </a:cxn>
                  <a:cxn ang="0">
                    <a:pos x="0" y="121"/>
                  </a:cxn>
                </a:cxnLst>
                <a:rect l="0" t="0" r="r" b="b"/>
                <a:pathLst>
                  <a:path w="55" h="126">
                    <a:moveTo>
                      <a:pt x="0" y="121"/>
                    </a:moveTo>
                    <a:lnTo>
                      <a:pt x="5" y="126"/>
                    </a:lnTo>
                    <a:lnTo>
                      <a:pt x="24" y="118"/>
                    </a:lnTo>
                    <a:lnTo>
                      <a:pt x="38" y="101"/>
                    </a:lnTo>
                    <a:lnTo>
                      <a:pt x="47" y="80"/>
                    </a:lnTo>
                    <a:lnTo>
                      <a:pt x="52" y="58"/>
                    </a:lnTo>
                    <a:lnTo>
                      <a:pt x="54" y="36"/>
                    </a:lnTo>
                    <a:lnTo>
                      <a:pt x="55" y="17"/>
                    </a:lnTo>
                    <a:lnTo>
                      <a:pt x="55" y="5"/>
                    </a:lnTo>
                    <a:lnTo>
                      <a:pt x="55" y="0"/>
                    </a:lnTo>
                    <a:lnTo>
                      <a:pt x="45" y="0"/>
                    </a:lnTo>
                    <a:lnTo>
                      <a:pt x="45" y="5"/>
                    </a:lnTo>
                    <a:lnTo>
                      <a:pt x="45" y="17"/>
                    </a:lnTo>
                    <a:lnTo>
                      <a:pt x="44" y="36"/>
                    </a:lnTo>
                    <a:lnTo>
                      <a:pt x="42" y="58"/>
                    </a:lnTo>
                    <a:lnTo>
                      <a:pt x="36" y="78"/>
                    </a:lnTo>
                    <a:lnTo>
                      <a:pt x="29" y="97"/>
                    </a:lnTo>
                    <a:lnTo>
                      <a:pt x="18" y="110"/>
                    </a:lnTo>
                    <a:lnTo>
                      <a:pt x="5" y="116"/>
                    </a:lnTo>
                    <a:lnTo>
                      <a:pt x="10" y="121"/>
                    </a:lnTo>
                    <a:lnTo>
                      <a:pt x="0" y="12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6365" name="Freeform 525"/>
              <p:cNvSpPr>
                <a:spLocks/>
              </p:cNvSpPr>
              <p:nvPr/>
            </p:nvSpPr>
            <p:spPr bwMode="auto">
              <a:xfrm>
                <a:off x="2935" y="2136"/>
                <a:ext cx="6" cy="62"/>
              </a:xfrm>
              <a:custGeom>
                <a:avLst/>
                <a:gdLst/>
                <a:ahLst/>
                <a:cxnLst>
                  <a:cxn ang="0">
                    <a:pos x="6" y="0"/>
                  </a:cxn>
                  <a:cxn ang="0">
                    <a:pos x="1" y="5"/>
                  </a:cxn>
                  <a:cxn ang="0">
                    <a:pos x="0" y="123"/>
                  </a:cxn>
                  <a:cxn ang="0">
                    <a:pos x="10" y="123"/>
                  </a:cxn>
                  <a:cxn ang="0">
                    <a:pos x="11" y="5"/>
                  </a:cxn>
                  <a:cxn ang="0">
                    <a:pos x="6" y="10"/>
                  </a:cxn>
                  <a:cxn ang="0">
                    <a:pos x="6" y="0"/>
                  </a:cxn>
                  <a:cxn ang="0">
                    <a:pos x="1" y="0"/>
                  </a:cxn>
                  <a:cxn ang="0">
                    <a:pos x="1" y="5"/>
                  </a:cxn>
                  <a:cxn ang="0">
                    <a:pos x="6" y="0"/>
                  </a:cxn>
                </a:cxnLst>
                <a:rect l="0" t="0" r="r" b="b"/>
                <a:pathLst>
                  <a:path w="11" h="123">
                    <a:moveTo>
                      <a:pt x="6" y="0"/>
                    </a:moveTo>
                    <a:lnTo>
                      <a:pt x="1" y="5"/>
                    </a:lnTo>
                    <a:lnTo>
                      <a:pt x="0" y="123"/>
                    </a:lnTo>
                    <a:lnTo>
                      <a:pt x="10" y="123"/>
                    </a:lnTo>
                    <a:lnTo>
                      <a:pt x="11" y="5"/>
                    </a:lnTo>
                    <a:lnTo>
                      <a:pt x="6" y="10"/>
                    </a:lnTo>
                    <a:lnTo>
                      <a:pt x="6" y="0"/>
                    </a:lnTo>
                    <a:lnTo>
                      <a:pt x="1" y="0"/>
                    </a:lnTo>
                    <a:lnTo>
                      <a:pt x="1" y="5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6366" name="Freeform 526"/>
              <p:cNvSpPr>
                <a:spLocks/>
              </p:cNvSpPr>
              <p:nvPr/>
            </p:nvSpPr>
            <p:spPr bwMode="auto">
              <a:xfrm>
                <a:off x="2938" y="2134"/>
                <a:ext cx="25" cy="7"/>
              </a:xfrm>
              <a:custGeom>
                <a:avLst/>
                <a:gdLst/>
                <a:ahLst/>
                <a:cxnLst>
                  <a:cxn ang="0">
                    <a:pos x="49" y="5"/>
                  </a:cxn>
                  <a:cxn ang="0">
                    <a:pos x="44" y="0"/>
                  </a:cxn>
                  <a:cxn ang="0">
                    <a:pos x="0" y="3"/>
                  </a:cxn>
                  <a:cxn ang="0">
                    <a:pos x="0" y="13"/>
                  </a:cxn>
                  <a:cxn ang="0">
                    <a:pos x="44" y="10"/>
                  </a:cxn>
                  <a:cxn ang="0">
                    <a:pos x="39" y="5"/>
                  </a:cxn>
                  <a:cxn ang="0">
                    <a:pos x="49" y="5"/>
                  </a:cxn>
                  <a:cxn ang="0">
                    <a:pos x="49" y="0"/>
                  </a:cxn>
                  <a:cxn ang="0">
                    <a:pos x="44" y="0"/>
                  </a:cxn>
                  <a:cxn ang="0">
                    <a:pos x="49" y="5"/>
                  </a:cxn>
                </a:cxnLst>
                <a:rect l="0" t="0" r="r" b="b"/>
                <a:pathLst>
                  <a:path w="49" h="13">
                    <a:moveTo>
                      <a:pt x="49" y="5"/>
                    </a:moveTo>
                    <a:lnTo>
                      <a:pt x="44" y="0"/>
                    </a:lnTo>
                    <a:lnTo>
                      <a:pt x="0" y="3"/>
                    </a:lnTo>
                    <a:lnTo>
                      <a:pt x="0" y="13"/>
                    </a:lnTo>
                    <a:lnTo>
                      <a:pt x="44" y="10"/>
                    </a:lnTo>
                    <a:lnTo>
                      <a:pt x="39" y="5"/>
                    </a:lnTo>
                    <a:lnTo>
                      <a:pt x="49" y="5"/>
                    </a:lnTo>
                    <a:lnTo>
                      <a:pt x="49" y="0"/>
                    </a:lnTo>
                    <a:lnTo>
                      <a:pt x="44" y="0"/>
                    </a:lnTo>
                    <a:lnTo>
                      <a:pt x="49" y="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6367" name="Freeform 527"/>
              <p:cNvSpPr>
                <a:spLocks/>
              </p:cNvSpPr>
              <p:nvPr/>
            </p:nvSpPr>
            <p:spPr bwMode="auto">
              <a:xfrm>
                <a:off x="2746" y="1837"/>
                <a:ext cx="236" cy="707"/>
              </a:xfrm>
              <a:custGeom>
                <a:avLst/>
                <a:gdLst/>
                <a:ahLst/>
                <a:cxnLst>
                  <a:cxn ang="0">
                    <a:pos x="176" y="6"/>
                  </a:cxn>
                  <a:cxn ang="0">
                    <a:pos x="27" y="25"/>
                  </a:cxn>
                  <a:cxn ang="0">
                    <a:pos x="23" y="26"/>
                  </a:cxn>
                  <a:cxn ang="0">
                    <a:pos x="13" y="32"/>
                  </a:cxn>
                  <a:cxn ang="0">
                    <a:pos x="4" y="46"/>
                  </a:cxn>
                  <a:cxn ang="0">
                    <a:pos x="0" y="67"/>
                  </a:cxn>
                  <a:cxn ang="0">
                    <a:pos x="2" y="101"/>
                  </a:cxn>
                  <a:cxn ang="0">
                    <a:pos x="5" y="167"/>
                  </a:cxn>
                  <a:cxn ang="0">
                    <a:pos x="11" y="253"/>
                  </a:cxn>
                  <a:cxn ang="0">
                    <a:pos x="18" y="350"/>
                  </a:cxn>
                  <a:cxn ang="0">
                    <a:pos x="25" y="444"/>
                  </a:cxn>
                  <a:cxn ang="0">
                    <a:pos x="31" y="525"/>
                  </a:cxn>
                  <a:cxn ang="0">
                    <a:pos x="34" y="583"/>
                  </a:cxn>
                  <a:cxn ang="0">
                    <a:pos x="36" y="604"/>
                  </a:cxn>
                  <a:cxn ang="0">
                    <a:pos x="85" y="604"/>
                  </a:cxn>
                  <a:cxn ang="0">
                    <a:pos x="85" y="738"/>
                  </a:cxn>
                  <a:cxn ang="0">
                    <a:pos x="180" y="1414"/>
                  </a:cxn>
                  <a:cxn ang="0">
                    <a:pos x="283" y="1414"/>
                  </a:cxn>
                  <a:cxn ang="0">
                    <a:pos x="385" y="738"/>
                  </a:cxn>
                  <a:cxn ang="0">
                    <a:pos x="385" y="604"/>
                  </a:cxn>
                  <a:cxn ang="0">
                    <a:pos x="431" y="604"/>
                  </a:cxn>
                  <a:cxn ang="0">
                    <a:pos x="473" y="64"/>
                  </a:cxn>
                  <a:cxn ang="0">
                    <a:pos x="473" y="58"/>
                  </a:cxn>
                  <a:cxn ang="0">
                    <a:pos x="471" y="43"/>
                  </a:cxn>
                  <a:cxn ang="0">
                    <a:pos x="465" y="27"/>
                  </a:cxn>
                  <a:cxn ang="0">
                    <a:pos x="450" y="19"/>
                  </a:cxn>
                  <a:cxn ang="0">
                    <a:pos x="436" y="17"/>
                  </a:cxn>
                  <a:cxn ang="0">
                    <a:pos x="414" y="15"/>
                  </a:cxn>
                  <a:cxn ang="0">
                    <a:pos x="388" y="12"/>
                  </a:cxn>
                  <a:cxn ang="0">
                    <a:pos x="360" y="8"/>
                  </a:cxn>
                  <a:cxn ang="0">
                    <a:pos x="334" y="5"/>
                  </a:cxn>
                  <a:cxn ang="0">
                    <a:pos x="312" y="3"/>
                  </a:cxn>
                  <a:cxn ang="0">
                    <a:pos x="296" y="1"/>
                  </a:cxn>
                  <a:cxn ang="0">
                    <a:pos x="290" y="0"/>
                  </a:cxn>
                  <a:cxn ang="0">
                    <a:pos x="290" y="3"/>
                  </a:cxn>
                  <a:cxn ang="0">
                    <a:pos x="289" y="9"/>
                  </a:cxn>
                  <a:cxn ang="0">
                    <a:pos x="287" y="19"/>
                  </a:cxn>
                  <a:cxn ang="0">
                    <a:pos x="283" y="30"/>
                  </a:cxn>
                  <a:cxn ang="0">
                    <a:pos x="276" y="42"/>
                  </a:cxn>
                  <a:cxn ang="0">
                    <a:pos x="266" y="52"/>
                  </a:cxn>
                  <a:cxn ang="0">
                    <a:pos x="251" y="58"/>
                  </a:cxn>
                  <a:cxn ang="0">
                    <a:pos x="232" y="61"/>
                  </a:cxn>
                  <a:cxn ang="0">
                    <a:pos x="212" y="59"/>
                  </a:cxn>
                  <a:cxn ang="0">
                    <a:pos x="199" y="53"/>
                  </a:cxn>
                  <a:cxn ang="0">
                    <a:pos x="189" y="44"/>
                  </a:cxn>
                  <a:cxn ang="0">
                    <a:pos x="183" y="33"/>
                  </a:cxn>
                  <a:cxn ang="0">
                    <a:pos x="179" y="23"/>
                  </a:cxn>
                  <a:cxn ang="0">
                    <a:pos x="176" y="14"/>
                  </a:cxn>
                  <a:cxn ang="0">
                    <a:pos x="176" y="8"/>
                  </a:cxn>
                  <a:cxn ang="0">
                    <a:pos x="176" y="6"/>
                  </a:cxn>
                </a:cxnLst>
                <a:rect l="0" t="0" r="r" b="b"/>
                <a:pathLst>
                  <a:path w="473" h="1414">
                    <a:moveTo>
                      <a:pt x="176" y="6"/>
                    </a:moveTo>
                    <a:lnTo>
                      <a:pt x="27" y="25"/>
                    </a:lnTo>
                    <a:lnTo>
                      <a:pt x="23" y="26"/>
                    </a:lnTo>
                    <a:lnTo>
                      <a:pt x="13" y="32"/>
                    </a:lnTo>
                    <a:lnTo>
                      <a:pt x="4" y="46"/>
                    </a:lnTo>
                    <a:lnTo>
                      <a:pt x="0" y="67"/>
                    </a:lnTo>
                    <a:lnTo>
                      <a:pt x="2" y="101"/>
                    </a:lnTo>
                    <a:lnTo>
                      <a:pt x="5" y="167"/>
                    </a:lnTo>
                    <a:lnTo>
                      <a:pt x="11" y="253"/>
                    </a:lnTo>
                    <a:lnTo>
                      <a:pt x="18" y="350"/>
                    </a:lnTo>
                    <a:lnTo>
                      <a:pt x="25" y="444"/>
                    </a:lnTo>
                    <a:lnTo>
                      <a:pt x="31" y="525"/>
                    </a:lnTo>
                    <a:lnTo>
                      <a:pt x="34" y="583"/>
                    </a:lnTo>
                    <a:lnTo>
                      <a:pt x="36" y="604"/>
                    </a:lnTo>
                    <a:lnTo>
                      <a:pt x="85" y="604"/>
                    </a:lnTo>
                    <a:lnTo>
                      <a:pt x="85" y="738"/>
                    </a:lnTo>
                    <a:lnTo>
                      <a:pt x="180" y="1414"/>
                    </a:lnTo>
                    <a:lnTo>
                      <a:pt x="283" y="1414"/>
                    </a:lnTo>
                    <a:lnTo>
                      <a:pt x="385" y="738"/>
                    </a:lnTo>
                    <a:lnTo>
                      <a:pt x="385" y="604"/>
                    </a:lnTo>
                    <a:lnTo>
                      <a:pt x="431" y="604"/>
                    </a:lnTo>
                    <a:lnTo>
                      <a:pt x="473" y="64"/>
                    </a:lnTo>
                    <a:lnTo>
                      <a:pt x="473" y="58"/>
                    </a:lnTo>
                    <a:lnTo>
                      <a:pt x="471" y="43"/>
                    </a:lnTo>
                    <a:lnTo>
                      <a:pt x="465" y="27"/>
                    </a:lnTo>
                    <a:lnTo>
                      <a:pt x="450" y="19"/>
                    </a:lnTo>
                    <a:lnTo>
                      <a:pt x="436" y="17"/>
                    </a:lnTo>
                    <a:lnTo>
                      <a:pt x="414" y="15"/>
                    </a:lnTo>
                    <a:lnTo>
                      <a:pt x="388" y="12"/>
                    </a:lnTo>
                    <a:lnTo>
                      <a:pt x="360" y="8"/>
                    </a:lnTo>
                    <a:lnTo>
                      <a:pt x="334" y="5"/>
                    </a:lnTo>
                    <a:lnTo>
                      <a:pt x="312" y="3"/>
                    </a:lnTo>
                    <a:lnTo>
                      <a:pt x="296" y="1"/>
                    </a:lnTo>
                    <a:lnTo>
                      <a:pt x="290" y="0"/>
                    </a:lnTo>
                    <a:lnTo>
                      <a:pt x="290" y="3"/>
                    </a:lnTo>
                    <a:lnTo>
                      <a:pt x="289" y="9"/>
                    </a:lnTo>
                    <a:lnTo>
                      <a:pt x="287" y="19"/>
                    </a:lnTo>
                    <a:lnTo>
                      <a:pt x="283" y="30"/>
                    </a:lnTo>
                    <a:lnTo>
                      <a:pt x="276" y="42"/>
                    </a:lnTo>
                    <a:lnTo>
                      <a:pt x="266" y="52"/>
                    </a:lnTo>
                    <a:lnTo>
                      <a:pt x="251" y="58"/>
                    </a:lnTo>
                    <a:lnTo>
                      <a:pt x="232" y="61"/>
                    </a:lnTo>
                    <a:lnTo>
                      <a:pt x="212" y="59"/>
                    </a:lnTo>
                    <a:lnTo>
                      <a:pt x="199" y="53"/>
                    </a:lnTo>
                    <a:lnTo>
                      <a:pt x="189" y="44"/>
                    </a:lnTo>
                    <a:lnTo>
                      <a:pt x="183" y="33"/>
                    </a:lnTo>
                    <a:lnTo>
                      <a:pt x="179" y="23"/>
                    </a:lnTo>
                    <a:lnTo>
                      <a:pt x="176" y="14"/>
                    </a:lnTo>
                    <a:lnTo>
                      <a:pt x="176" y="8"/>
                    </a:lnTo>
                    <a:lnTo>
                      <a:pt x="176" y="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6368" name="Freeform 528"/>
              <p:cNvSpPr>
                <a:spLocks/>
              </p:cNvSpPr>
              <p:nvPr/>
            </p:nvSpPr>
            <p:spPr bwMode="auto">
              <a:xfrm>
                <a:off x="2818" y="1703"/>
                <a:ext cx="90" cy="127"/>
              </a:xfrm>
              <a:custGeom>
                <a:avLst/>
                <a:gdLst/>
                <a:ahLst/>
                <a:cxnLst>
                  <a:cxn ang="0">
                    <a:pos x="176" y="8"/>
                  </a:cxn>
                  <a:cxn ang="0">
                    <a:pos x="175" y="8"/>
                  </a:cxn>
                  <a:cxn ang="0">
                    <a:pos x="171" y="6"/>
                  </a:cxn>
                  <a:cxn ang="0">
                    <a:pos x="166" y="5"/>
                  </a:cxn>
                  <a:cxn ang="0">
                    <a:pos x="159" y="3"/>
                  </a:cxn>
                  <a:cxn ang="0">
                    <a:pos x="149" y="2"/>
                  </a:cxn>
                  <a:cxn ang="0">
                    <a:pos x="139" y="1"/>
                  </a:cxn>
                  <a:cxn ang="0">
                    <a:pos x="127" y="0"/>
                  </a:cxn>
                  <a:cxn ang="0">
                    <a:pos x="115" y="1"/>
                  </a:cxn>
                  <a:cxn ang="0">
                    <a:pos x="101" y="3"/>
                  </a:cxn>
                  <a:cxn ang="0">
                    <a:pos x="87" y="7"/>
                  </a:cxn>
                  <a:cxn ang="0">
                    <a:pos x="71" y="12"/>
                  </a:cxn>
                  <a:cxn ang="0">
                    <a:pos x="57" y="19"/>
                  </a:cxn>
                  <a:cxn ang="0">
                    <a:pos x="42" y="29"/>
                  </a:cxn>
                  <a:cxn ang="0">
                    <a:pos x="27" y="43"/>
                  </a:cxn>
                  <a:cxn ang="0">
                    <a:pos x="13" y="58"/>
                  </a:cxn>
                  <a:cxn ang="0">
                    <a:pos x="0" y="78"/>
                  </a:cxn>
                  <a:cxn ang="0">
                    <a:pos x="0" y="218"/>
                  </a:cxn>
                  <a:cxn ang="0">
                    <a:pos x="0" y="220"/>
                  </a:cxn>
                  <a:cxn ang="0">
                    <a:pos x="1" y="223"/>
                  </a:cxn>
                  <a:cxn ang="0">
                    <a:pos x="3" y="230"/>
                  </a:cxn>
                  <a:cxn ang="0">
                    <a:pos x="7" y="236"/>
                  </a:cxn>
                  <a:cxn ang="0">
                    <a:pos x="13" y="243"/>
                  </a:cxn>
                  <a:cxn ang="0">
                    <a:pos x="21" y="249"/>
                  </a:cxn>
                  <a:cxn ang="0">
                    <a:pos x="31" y="252"/>
                  </a:cxn>
                  <a:cxn ang="0">
                    <a:pos x="46" y="254"/>
                  </a:cxn>
                  <a:cxn ang="0">
                    <a:pos x="61" y="254"/>
                  </a:cxn>
                  <a:cxn ang="0">
                    <a:pos x="78" y="254"/>
                  </a:cxn>
                  <a:cxn ang="0">
                    <a:pos x="92" y="254"/>
                  </a:cxn>
                  <a:cxn ang="0">
                    <a:pos x="105" y="254"/>
                  </a:cxn>
                  <a:cxn ang="0">
                    <a:pos x="117" y="254"/>
                  </a:cxn>
                  <a:cxn ang="0">
                    <a:pos x="125" y="254"/>
                  </a:cxn>
                  <a:cxn ang="0">
                    <a:pos x="131" y="254"/>
                  </a:cxn>
                  <a:cxn ang="0">
                    <a:pos x="133" y="254"/>
                  </a:cxn>
                  <a:cxn ang="0">
                    <a:pos x="135" y="253"/>
                  </a:cxn>
                  <a:cxn ang="0">
                    <a:pos x="140" y="250"/>
                  </a:cxn>
                  <a:cxn ang="0">
                    <a:pos x="147" y="245"/>
                  </a:cxn>
                  <a:cxn ang="0">
                    <a:pos x="157" y="239"/>
                  </a:cxn>
                  <a:cxn ang="0">
                    <a:pos x="165" y="232"/>
                  </a:cxn>
                  <a:cxn ang="0">
                    <a:pos x="172" y="224"/>
                  </a:cxn>
                  <a:cxn ang="0">
                    <a:pos x="177" y="217"/>
                  </a:cxn>
                  <a:cxn ang="0">
                    <a:pos x="179" y="211"/>
                  </a:cxn>
                  <a:cxn ang="0">
                    <a:pos x="179" y="174"/>
                  </a:cxn>
                  <a:cxn ang="0">
                    <a:pos x="179" y="107"/>
                  </a:cxn>
                  <a:cxn ang="0">
                    <a:pos x="179" y="44"/>
                  </a:cxn>
                  <a:cxn ang="0">
                    <a:pos x="179" y="16"/>
                  </a:cxn>
                  <a:cxn ang="0">
                    <a:pos x="176" y="8"/>
                  </a:cxn>
                </a:cxnLst>
                <a:rect l="0" t="0" r="r" b="b"/>
                <a:pathLst>
                  <a:path w="179" h="254">
                    <a:moveTo>
                      <a:pt x="176" y="8"/>
                    </a:moveTo>
                    <a:lnTo>
                      <a:pt x="175" y="8"/>
                    </a:lnTo>
                    <a:lnTo>
                      <a:pt x="171" y="6"/>
                    </a:lnTo>
                    <a:lnTo>
                      <a:pt x="166" y="5"/>
                    </a:lnTo>
                    <a:lnTo>
                      <a:pt x="159" y="3"/>
                    </a:lnTo>
                    <a:lnTo>
                      <a:pt x="149" y="2"/>
                    </a:lnTo>
                    <a:lnTo>
                      <a:pt x="139" y="1"/>
                    </a:lnTo>
                    <a:lnTo>
                      <a:pt x="127" y="0"/>
                    </a:lnTo>
                    <a:lnTo>
                      <a:pt x="115" y="1"/>
                    </a:lnTo>
                    <a:lnTo>
                      <a:pt x="101" y="3"/>
                    </a:lnTo>
                    <a:lnTo>
                      <a:pt x="87" y="7"/>
                    </a:lnTo>
                    <a:lnTo>
                      <a:pt x="71" y="12"/>
                    </a:lnTo>
                    <a:lnTo>
                      <a:pt x="57" y="19"/>
                    </a:lnTo>
                    <a:lnTo>
                      <a:pt x="42" y="29"/>
                    </a:lnTo>
                    <a:lnTo>
                      <a:pt x="27" y="43"/>
                    </a:lnTo>
                    <a:lnTo>
                      <a:pt x="13" y="58"/>
                    </a:lnTo>
                    <a:lnTo>
                      <a:pt x="0" y="78"/>
                    </a:lnTo>
                    <a:lnTo>
                      <a:pt x="0" y="218"/>
                    </a:lnTo>
                    <a:lnTo>
                      <a:pt x="0" y="220"/>
                    </a:lnTo>
                    <a:lnTo>
                      <a:pt x="1" y="223"/>
                    </a:lnTo>
                    <a:lnTo>
                      <a:pt x="3" y="230"/>
                    </a:lnTo>
                    <a:lnTo>
                      <a:pt x="7" y="236"/>
                    </a:lnTo>
                    <a:lnTo>
                      <a:pt x="13" y="243"/>
                    </a:lnTo>
                    <a:lnTo>
                      <a:pt x="21" y="249"/>
                    </a:lnTo>
                    <a:lnTo>
                      <a:pt x="31" y="252"/>
                    </a:lnTo>
                    <a:lnTo>
                      <a:pt x="46" y="254"/>
                    </a:lnTo>
                    <a:lnTo>
                      <a:pt x="61" y="254"/>
                    </a:lnTo>
                    <a:lnTo>
                      <a:pt x="78" y="254"/>
                    </a:lnTo>
                    <a:lnTo>
                      <a:pt x="92" y="254"/>
                    </a:lnTo>
                    <a:lnTo>
                      <a:pt x="105" y="254"/>
                    </a:lnTo>
                    <a:lnTo>
                      <a:pt x="117" y="254"/>
                    </a:lnTo>
                    <a:lnTo>
                      <a:pt x="125" y="254"/>
                    </a:lnTo>
                    <a:lnTo>
                      <a:pt x="131" y="254"/>
                    </a:lnTo>
                    <a:lnTo>
                      <a:pt x="133" y="254"/>
                    </a:lnTo>
                    <a:lnTo>
                      <a:pt x="135" y="253"/>
                    </a:lnTo>
                    <a:lnTo>
                      <a:pt x="140" y="250"/>
                    </a:lnTo>
                    <a:lnTo>
                      <a:pt x="147" y="245"/>
                    </a:lnTo>
                    <a:lnTo>
                      <a:pt x="157" y="239"/>
                    </a:lnTo>
                    <a:lnTo>
                      <a:pt x="165" y="232"/>
                    </a:lnTo>
                    <a:lnTo>
                      <a:pt x="172" y="224"/>
                    </a:lnTo>
                    <a:lnTo>
                      <a:pt x="177" y="217"/>
                    </a:lnTo>
                    <a:lnTo>
                      <a:pt x="179" y="211"/>
                    </a:lnTo>
                    <a:lnTo>
                      <a:pt x="179" y="174"/>
                    </a:lnTo>
                    <a:lnTo>
                      <a:pt x="179" y="107"/>
                    </a:lnTo>
                    <a:lnTo>
                      <a:pt x="179" y="44"/>
                    </a:lnTo>
                    <a:lnTo>
                      <a:pt x="179" y="16"/>
                    </a:lnTo>
                    <a:lnTo>
                      <a:pt x="176" y="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6369" name="Freeform 529"/>
              <p:cNvSpPr>
                <a:spLocks/>
              </p:cNvSpPr>
              <p:nvPr/>
            </p:nvSpPr>
            <p:spPr bwMode="auto">
              <a:xfrm>
                <a:off x="2815" y="1700"/>
                <a:ext cx="92" cy="43"/>
              </a:xfrm>
              <a:custGeom>
                <a:avLst/>
                <a:gdLst/>
                <a:ahLst/>
                <a:cxnLst>
                  <a:cxn ang="0">
                    <a:pos x="11" y="83"/>
                  </a:cxn>
                  <a:cxn ang="0">
                    <a:pos x="10" y="85"/>
                  </a:cxn>
                  <a:cxn ang="0">
                    <a:pos x="23" y="66"/>
                  </a:cxn>
                  <a:cxn ang="0">
                    <a:pos x="36" y="51"/>
                  </a:cxn>
                  <a:cxn ang="0">
                    <a:pos x="51" y="39"/>
                  </a:cxn>
                  <a:cxn ang="0">
                    <a:pos x="65" y="28"/>
                  </a:cxn>
                  <a:cxn ang="0">
                    <a:pos x="79" y="22"/>
                  </a:cxn>
                  <a:cxn ang="0">
                    <a:pos x="94" y="17"/>
                  </a:cxn>
                  <a:cxn ang="0">
                    <a:pos x="108" y="13"/>
                  </a:cxn>
                  <a:cxn ang="0">
                    <a:pos x="121" y="11"/>
                  </a:cxn>
                  <a:cxn ang="0">
                    <a:pos x="133" y="10"/>
                  </a:cxn>
                  <a:cxn ang="0">
                    <a:pos x="145" y="11"/>
                  </a:cxn>
                  <a:cxn ang="0">
                    <a:pos x="155" y="12"/>
                  </a:cxn>
                  <a:cxn ang="0">
                    <a:pos x="164" y="13"/>
                  </a:cxn>
                  <a:cxn ang="0">
                    <a:pos x="171" y="15"/>
                  </a:cxn>
                  <a:cxn ang="0">
                    <a:pos x="176" y="16"/>
                  </a:cxn>
                  <a:cxn ang="0">
                    <a:pos x="179" y="18"/>
                  </a:cxn>
                  <a:cxn ang="0">
                    <a:pos x="180" y="18"/>
                  </a:cxn>
                  <a:cxn ang="0">
                    <a:pos x="184" y="8"/>
                  </a:cxn>
                  <a:cxn ang="0">
                    <a:pos x="183" y="8"/>
                  </a:cxn>
                  <a:cxn ang="0">
                    <a:pos x="178" y="6"/>
                  </a:cxn>
                  <a:cxn ang="0">
                    <a:pos x="173" y="5"/>
                  </a:cxn>
                  <a:cxn ang="0">
                    <a:pos x="166" y="3"/>
                  </a:cxn>
                  <a:cxn ang="0">
                    <a:pos x="155" y="2"/>
                  </a:cxn>
                  <a:cxn ang="0">
                    <a:pos x="145" y="1"/>
                  </a:cxn>
                  <a:cxn ang="0">
                    <a:pos x="133" y="0"/>
                  </a:cxn>
                  <a:cxn ang="0">
                    <a:pos x="121" y="1"/>
                  </a:cxn>
                  <a:cxn ang="0">
                    <a:pos x="106" y="3"/>
                  </a:cxn>
                  <a:cxn ang="0">
                    <a:pos x="92" y="7"/>
                  </a:cxn>
                  <a:cxn ang="0">
                    <a:pos x="75" y="12"/>
                  </a:cxn>
                  <a:cxn ang="0">
                    <a:pos x="61" y="20"/>
                  </a:cxn>
                  <a:cxn ang="0">
                    <a:pos x="45" y="30"/>
                  </a:cxn>
                  <a:cxn ang="0">
                    <a:pos x="30" y="45"/>
                  </a:cxn>
                  <a:cxn ang="0">
                    <a:pos x="15" y="60"/>
                  </a:cxn>
                  <a:cxn ang="0">
                    <a:pos x="2" y="81"/>
                  </a:cxn>
                  <a:cxn ang="0">
                    <a:pos x="0" y="83"/>
                  </a:cxn>
                  <a:cxn ang="0">
                    <a:pos x="11" y="83"/>
                  </a:cxn>
                </a:cxnLst>
                <a:rect l="0" t="0" r="r" b="b"/>
                <a:pathLst>
                  <a:path w="184" h="85">
                    <a:moveTo>
                      <a:pt x="11" y="83"/>
                    </a:moveTo>
                    <a:lnTo>
                      <a:pt x="10" y="85"/>
                    </a:lnTo>
                    <a:lnTo>
                      <a:pt x="23" y="66"/>
                    </a:lnTo>
                    <a:lnTo>
                      <a:pt x="36" y="51"/>
                    </a:lnTo>
                    <a:lnTo>
                      <a:pt x="51" y="39"/>
                    </a:lnTo>
                    <a:lnTo>
                      <a:pt x="65" y="28"/>
                    </a:lnTo>
                    <a:lnTo>
                      <a:pt x="79" y="22"/>
                    </a:lnTo>
                    <a:lnTo>
                      <a:pt x="94" y="17"/>
                    </a:lnTo>
                    <a:lnTo>
                      <a:pt x="108" y="13"/>
                    </a:lnTo>
                    <a:lnTo>
                      <a:pt x="121" y="11"/>
                    </a:lnTo>
                    <a:lnTo>
                      <a:pt x="133" y="10"/>
                    </a:lnTo>
                    <a:lnTo>
                      <a:pt x="145" y="11"/>
                    </a:lnTo>
                    <a:lnTo>
                      <a:pt x="155" y="12"/>
                    </a:lnTo>
                    <a:lnTo>
                      <a:pt x="164" y="13"/>
                    </a:lnTo>
                    <a:lnTo>
                      <a:pt x="171" y="15"/>
                    </a:lnTo>
                    <a:lnTo>
                      <a:pt x="176" y="16"/>
                    </a:lnTo>
                    <a:lnTo>
                      <a:pt x="179" y="18"/>
                    </a:lnTo>
                    <a:lnTo>
                      <a:pt x="180" y="18"/>
                    </a:lnTo>
                    <a:lnTo>
                      <a:pt x="184" y="8"/>
                    </a:lnTo>
                    <a:lnTo>
                      <a:pt x="183" y="8"/>
                    </a:lnTo>
                    <a:lnTo>
                      <a:pt x="178" y="6"/>
                    </a:lnTo>
                    <a:lnTo>
                      <a:pt x="173" y="5"/>
                    </a:lnTo>
                    <a:lnTo>
                      <a:pt x="166" y="3"/>
                    </a:lnTo>
                    <a:lnTo>
                      <a:pt x="155" y="2"/>
                    </a:lnTo>
                    <a:lnTo>
                      <a:pt x="145" y="1"/>
                    </a:lnTo>
                    <a:lnTo>
                      <a:pt x="133" y="0"/>
                    </a:lnTo>
                    <a:lnTo>
                      <a:pt x="121" y="1"/>
                    </a:lnTo>
                    <a:lnTo>
                      <a:pt x="106" y="3"/>
                    </a:lnTo>
                    <a:lnTo>
                      <a:pt x="92" y="7"/>
                    </a:lnTo>
                    <a:lnTo>
                      <a:pt x="75" y="12"/>
                    </a:lnTo>
                    <a:lnTo>
                      <a:pt x="61" y="20"/>
                    </a:lnTo>
                    <a:lnTo>
                      <a:pt x="45" y="30"/>
                    </a:lnTo>
                    <a:lnTo>
                      <a:pt x="30" y="45"/>
                    </a:lnTo>
                    <a:lnTo>
                      <a:pt x="15" y="60"/>
                    </a:lnTo>
                    <a:lnTo>
                      <a:pt x="2" y="81"/>
                    </a:lnTo>
                    <a:lnTo>
                      <a:pt x="0" y="83"/>
                    </a:lnTo>
                    <a:lnTo>
                      <a:pt x="11" y="8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6370" name="Freeform 530"/>
              <p:cNvSpPr>
                <a:spLocks/>
              </p:cNvSpPr>
              <p:nvPr/>
            </p:nvSpPr>
            <p:spPr bwMode="auto">
              <a:xfrm>
                <a:off x="2815" y="1742"/>
                <a:ext cx="5" cy="70"/>
              </a:xfrm>
              <a:custGeom>
                <a:avLst/>
                <a:gdLst/>
                <a:ahLst/>
                <a:cxnLst>
                  <a:cxn ang="0">
                    <a:pos x="11" y="140"/>
                  </a:cxn>
                  <a:cxn ang="0">
                    <a:pos x="11" y="140"/>
                  </a:cxn>
                  <a:cxn ang="0">
                    <a:pos x="11" y="0"/>
                  </a:cxn>
                  <a:cxn ang="0">
                    <a:pos x="0" y="0"/>
                  </a:cxn>
                  <a:cxn ang="0">
                    <a:pos x="0" y="140"/>
                  </a:cxn>
                  <a:cxn ang="0">
                    <a:pos x="0" y="140"/>
                  </a:cxn>
                  <a:cxn ang="0">
                    <a:pos x="11" y="140"/>
                  </a:cxn>
                </a:cxnLst>
                <a:rect l="0" t="0" r="r" b="b"/>
                <a:pathLst>
                  <a:path w="11" h="140">
                    <a:moveTo>
                      <a:pt x="11" y="140"/>
                    </a:moveTo>
                    <a:lnTo>
                      <a:pt x="11" y="140"/>
                    </a:lnTo>
                    <a:lnTo>
                      <a:pt x="11" y="0"/>
                    </a:lnTo>
                    <a:lnTo>
                      <a:pt x="0" y="0"/>
                    </a:lnTo>
                    <a:lnTo>
                      <a:pt x="0" y="140"/>
                    </a:lnTo>
                    <a:lnTo>
                      <a:pt x="0" y="140"/>
                    </a:lnTo>
                    <a:lnTo>
                      <a:pt x="11" y="14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6371" name="Freeform 531"/>
              <p:cNvSpPr>
                <a:spLocks/>
              </p:cNvSpPr>
              <p:nvPr/>
            </p:nvSpPr>
            <p:spPr bwMode="auto">
              <a:xfrm>
                <a:off x="2815" y="1812"/>
                <a:ext cx="26" cy="21"/>
              </a:xfrm>
              <a:custGeom>
                <a:avLst/>
                <a:gdLst/>
                <a:ahLst/>
                <a:cxnLst>
                  <a:cxn ang="0">
                    <a:pos x="52" y="31"/>
                  </a:cxn>
                  <a:cxn ang="0">
                    <a:pos x="52" y="31"/>
                  </a:cxn>
                  <a:cxn ang="0">
                    <a:pos x="38" y="29"/>
                  </a:cxn>
                  <a:cxn ang="0">
                    <a:pos x="29" y="27"/>
                  </a:cxn>
                  <a:cxn ang="0">
                    <a:pos x="22" y="21"/>
                  </a:cxn>
                  <a:cxn ang="0">
                    <a:pos x="17" y="15"/>
                  </a:cxn>
                  <a:cxn ang="0">
                    <a:pos x="13" y="10"/>
                  </a:cxn>
                  <a:cxn ang="0">
                    <a:pos x="12" y="4"/>
                  </a:cxn>
                  <a:cxn ang="0">
                    <a:pos x="11" y="1"/>
                  </a:cxn>
                  <a:cxn ang="0">
                    <a:pos x="11" y="0"/>
                  </a:cxn>
                  <a:cxn ang="0">
                    <a:pos x="0" y="0"/>
                  </a:cxn>
                  <a:cxn ang="0">
                    <a:pos x="0" y="3"/>
                  </a:cxn>
                  <a:cxn ang="0">
                    <a:pos x="2" y="6"/>
                  </a:cxn>
                  <a:cxn ang="0">
                    <a:pos x="5" y="14"/>
                  </a:cxn>
                  <a:cxn ang="0">
                    <a:pos x="9" y="21"/>
                  </a:cxn>
                  <a:cxn ang="0">
                    <a:pos x="16" y="29"/>
                  </a:cxn>
                  <a:cxn ang="0">
                    <a:pos x="25" y="35"/>
                  </a:cxn>
                  <a:cxn ang="0">
                    <a:pos x="36" y="39"/>
                  </a:cxn>
                  <a:cxn ang="0">
                    <a:pos x="52" y="41"/>
                  </a:cxn>
                  <a:cxn ang="0">
                    <a:pos x="52" y="41"/>
                  </a:cxn>
                  <a:cxn ang="0">
                    <a:pos x="52" y="31"/>
                  </a:cxn>
                </a:cxnLst>
                <a:rect l="0" t="0" r="r" b="b"/>
                <a:pathLst>
                  <a:path w="52" h="41">
                    <a:moveTo>
                      <a:pt x="52" y="31"/>
                    </a:moveTo>
                    <a:lnTo>
                      <a:pt x="52" y="31"/>
                    </a:lnTo>
                    <a:lnTo>
                      <a:pt x="38" y="29"/>
                    </a:lnTo>
                    <a:lnTo>
                      <a:pt x="29" y="27"/>
                    </a:lnTo>
                    <a:lnTo>
                      <a:pt x="22" y="21"/>
                    </a:lnTo>
                    <a:lnTo>
                      <a:pt x="17" y="15"/>
                    </a:lnTo>
                    <a:lnTo>
                      <a:pt x="13" y="10"/>
                    </a:lnTo>
                    <a:lnTo>
                      <a:pt x="12" y="4"/>
                    </a:lnTo>
                    <a:lnTo>
                      <a:pt x="11" y="1"/>
                    </a:lnTo>
                    <a:lnTo>
                      <a:pt x="11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5" y="14"/>
                    </a:lnTo>
                    <a:lnTo>
                      <a:pt x="9" y="21"/>
                    </a:lnTo>
                    <a:lnTo>
                      <a:pt x="16" y="29"/>
                    </a:lnTo>
                    <a:lnTo>
                      <a:pt x="25" y="35"/>
                    </a:lnTo>
                    <a:lnTo>
                      <a:pt x="36" y="39"/>
                    </a:lnTo>
                    <a:lnTo>
                      <a:pt x="52" y="41"/>
                    </a:lnTo>
                    <a:lnTo>
                      <a:pt x="52" y="41"/>
                    </a:lnTo>
                    <a:lnTo>
                      <a:pt x="52" y="3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6372" name="Freeform 532"/>
              <p:cNvSpPr>
                <a:spLocks/>
              </p:cNvSpPr>
              <p:nvPr/>
            </p:nvSpPr>
            <p:spPr bwMode="auto">
              <a:xfrm>
                <a:off x="2841" y="1828"/>
                <a:ext cx="45" cy="5"/>
              </a:xfrm>
              <a:custGeom>
                <a:avLst/>
                <a:gdLst/>
                <a:ahLst/>
                <a:cxnLst>
                  <a:cxn ang="0">
                    <a:pos x="85" y="1"/>
                  </a:cxn>
                  <a:cxn ang="0">
                    <a:pos x="87" y="0"/>
                  </a:cxn>
                  <a:cxn ang="0">
                    <a:pos x="85" y="0"/>
                  </a:cxn>
                  <a:cxn ang="0">
                    <a:pos x="79" y="0"/>
                  </a:cxn>
                  <a:cxn ang="0">
                    <a:pos x="71" y="0"/>
                  </a:cxn>
                  <a:cxn ang="0">
                    <a:pos x="59" y="0"/>
                  </a:cxn>
                  <a:cxn ang="0">
                    <a:pos x="46" y="0"/>
                  </a:cxn>
                  <a:cxn ang="0">
                    <a:pos x="32" y="0"/>
                  </a:cxn>
                  <a:cxn ang="0">
                    <a:pos x="15" y="0"/>
                  </a:cxn>
                  <a:cxn ang="0">
                    <a:pos x="0" y="0"/>
                  </a:cxn>
                  <a:cxn ang="0">
                    <a:pos x="0" y="10"/>
                  </a:cxn>
                  <a:cxn ang="0">
                    <a:pos x="15" y="10"/>
                  </a:cxn>
                  <a:cxn ang="0">
                    <a:pos x="32" y="10"/>
                  </a:cxn>
                  <a:cxn ang="0">
                    <a:pos x="46" y="10"/>
                  </a:cxn>
                  <a:cxn ang="0">
                    <a:pos x="59" y="10"/>
                  </a:cxn>
                  <a:cxn ang="0">
                    <a:pos x="71" y="10"/>
                  </a:cxn>
                  <a:cxn ang="0">
                    <a:pos x="79" y="10"/>
                  </a:cxn>
                  <a:cxn ang="0">
                    <a:pos x="85" y="10"/>
                  </a:cxn>
                  <a:cxn ang="0">
                    <a:pos x="87" y="10"/>
                  </a:cxn>
                  <a:cxn ang="0">
                    <a:pos x="89" y="9"/>
                  </a:cxn>
                  <a:cxn ang="0">
                    <a:pos x="87" y="10"/>
                  </a:cxn>
                  <a:cxn ang="0">
                    <a:pos x="88" y="10"/>
                  </a:cxn>
                  <a:cxn ang="0">
                    <a:pos x="89" y="9"/>
                  </a:cxn>
                  <a:cxn ang="0">
                    <a:pos x="85" y="1"/>
                  </a:cxn>
                </a:cxnLst>
                <a:rect l="0" t="0" r="r" b="b"/>
                <a:pathLst>
                  <a:path w="89" h="10">
                    <a:moveTo>
                      <a:pt x="85" y="1"/>
                    </a:moveTo>
                    <a:lnTo>
                      <a:pt x="87" y="0"/>
                    </a:lnTo>
                    <a:lnTo>
                      <a:pt x="85" y="0"/>
                    </a:lnTo>
                    <a:lnTo>
                      <a:pt x="79" y="0"/>
                    </a:lnTo>
                    <a:lnTo>
                      <a:pt x="71" y="0"/>
                    </a:lnTo>
                    <a:lnTo>
                      <a:pt x="59" y="0"/>
                    </a:lnTo>
                    <a:lnTo>
                      <a:pt x="46" y="0"/>
                    </a:lnTo>
                    <a:lnTo>
                      <a:pt x="32" y="0"/>
                    </a:lnTo>
                    <a:lnTo>
                      <a:pt x="15" y="0"/>
                    </a:lnTo>
                    <a:lnTo>
                      <a:pt x="0" y="0"/>
                    </a:lnTo>
                    <a:lnTo>
                      <a:pt x="0" y="10"/>
                    </a:lnTo>
                    <a:lnTo>
                      <a:pt x="15" y="10"/>
                    </a:lnTo>
                    <a:lnTo>
                      <a:pt x="32" y="10"/>
                    </a:lnTo>
                    <a:lnTo>
                      <a:pt x="46" y="10"/>
                    </a:lnTo>
                    <a:lnTo>
                      <a:pt x="59" y="10"/>
                    </a:lnTo>
                    <a:lnTo>
                      <a:pt x="71" y="10"/>
                    </a:lnTo>
                    <a:lnTo>
                      <a:pt x="79" y="10"/>
                    </a:lnTo>
                    <a:lnTo>
                      <a:pt x="85" y="10"/>
                    </a:lnTo>
                    <a:lnTo>
                      <a:pt x="87" y="10"/>
                    </a:lnTo>
                    <a:lnTo>
                      <a:pt x="89" y="9"/>
                    </a:lnTo>
                    <a:lnTo>
                      <a:pt x="87" y="10"/>
                    </a:lnTo>
                    <a:lnTo>
                      <a:pt x="88" y="10"/>
                    </a:lnTo>
                    <a:lnTo>
                      <a:pt x="89" y="9"/>
                    </a:lnTo>
                    <a:lnTo>
                      <a:pt x="85" y="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6373" name="Freeform 533"/>
              <p:cNvSpPr>
                <a:spLocks/>
              </p:cNvSpPr>
              <p:nvPr/>
            </p:nvSpPr>
            <p:spPr bwMode="auto">
              <a:xfrm>
                <a:off x="2883" y="1809"/>
                <a:ext cx="27" cy="23"/>
              </a:xfrm>
              <a:custGeom>
                <a:avLst/>
                <a:gdLst/>
                <a:ahLst/>
                <a:cxnLst>
                  <a:cxn ang="0">
                    <a:pos x="43" y="0"/>
                  </a:cxn>
                  <a:cxn ang="0">
                    <a:pos x="43" y="0"/>
                  </a:cxn>
                  <a:cxn ang="0">
                    <a:pos x="42" y="4"/>
                  </a:cxn>
                  <a:cxn ang="0">
                    <a:pos x="37" y="10"/>
                  </a:cxn>
                  <a:cxn ang="0">
                    <a:pos x="31" y="17"/>
                  </a:cxn>
                  <a:cxn ang="0">
                    <a:pos x="23" y="24"/>
                  </a:cxn>
                  <a:cxn ang="0">
                    <a:pos x="13" y="30"/>
                  </a:cxn>
                  <a:cxn ang="0">
                    <a:pos x="6" y="35"/>
                  </a:cxn>
                  <a:cxn ang="0">
                    <a:pos x="2" y="38"/>
                  </a:cxn>
                  <a:cxn ang="0">
                    <a:pos x="0" y="39"/>
                  </a:cxn>
                  <a:cxn ang="0">
                    <a:pos x="4" y="47"/>
                  </a:cxn>
                  <a:cxn ang="0">
                    <a:pos x="6" y="46"/>
                  </a:cxn>
                  <a:cxn ang="0">
                    <a:pos x="12" y="43"/>
                  </a:cxn>
                  <a:cxn ang="0">
                    <a:pos x="19" y="38"/>
                  </a:cxn>
                  <a:cxn ang="0">
                    <a:pos x="29" y="32"/>
                  </a:cxn>
                  <a:cxn ang="0">
                    <a:pos x="37" y="25"/>
                  </a:cxn>
                  <a:cxn ang="0">
                    <a:pos x="45" y="17"/>
                  </a:cxn>
                  <a:cxn ang="0">
                    <a:pos x="50" y="8"/>
                  </a:cxn>
                  <a:cxn ang="0">
                    <a:pos x="53" y="0"/>
                  </a:cxn>
                  <a:cxn ang="0">
                    <a:pos x="53" y="0"/>
                  </a:cxn>
                  <a:cxn ang="0">
                    <a:pos x="43" y="0"/>
                  </a:cxn>
                </a:cxnLst>
                <a:rect l="0" t="0" r="r" b="b"/>
                <a:pathLst>
                  <a:path w="53" h="47">
                    <a:moveTo>
                      <a:pt x="43" y="0"/>
                    </a:moveTo>
                    <a:lnTo>
                      <a:pt x="43" y="0"/>
                    </a:lnTo>
                    <a:lnTo>
                      <a:pt x="42" y="4"/>
                    </a:lnTo>
                    <a:lnTo>
                      <a:pt x="37" y="10"/>
                    </a:lnTo>
                    <a:lnTo>
                      <a:pt x="31" y="17"/>
                    </a:lnTo>
                    <a:lnTo>
                      <a:pt x="23" y="24"/>
                    </a:lnTo>
                    <a:lnTo>
                      <a:pt x="13" y="30"/>
                    </a:lnTo>
                    <a:lnTo>
                      <a:pt x="6" y="35"/>
                    </a:lnTo>
                    <a:lnTo>
                      <a:pt x="2" y="38"/>
                    </a:lnTo>
                    <a:lnTo>
                      <a:pt x="0" y="39"/>
                    </a:lnTo>
                    <a:lnTo>
                      <a:pt x="4" y="47"/>
                    </a:lnTo>
                    <a:lnTo>
                      <a:pt x="6" y="46"/>
                    </a:lnTo>
                    <a:lnTo>
                      <a:pt x="12" y="43"/>
                    </a:lnTo>
                    <a:lnTo>
                      <a:pt x="19" y="38"/>
                    </a:lnTo>
                    <a:lnTo>
                      <a:pt x="29" y="32"/>
                    </a:lnTo>
                    <a:lnTo>
                      <a:pt x="37" y="25"/>
                    </a:lnTo>
                    <a:lnTo>
                      <a:pt x="45" y="17"/>
                    </a:lnTo>
                    <a:lnTo>
                      <a:pt x="50" y="8"/>
                    </a:lnTo>
                    <a:lnTo>
                      <a:pt x="53" y="0"/>
                    </a:lnTo>
                    <a:lnTo>
                      <a:pt x="53" y="0"/>
                    </a:lnTo>
                    <a:lnTo>
                      <a:pt x="43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6374" name="Freeform 534"/>
              <p:cNvSpPr>
                <a:spLocks/>
              </p:cNvSpPr>
              <p:nvPr/>
            </p:nvSpPr>
            <p:spPr bwMode="auto">
              <a:xfrm>
                <a:off x="2905" y="1711"/>
                <a:ext cx="5" cy="98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28"/>
                  </a:cxn>
                  <a:cxn ang="0">
                    <a:pos x="0" y="91"/>
                  </a:cxn>
                  <a:cxn ang="0">
                    <a:pos x="0" y="158"/>
                  </a:cxn>
                  <a:cxn ang="0">
                    <a:pos x="0" y="195"/>
                  </a:cxn>
                  <a:cxn ang="0">
                    <a:pos x="10" y="195"/>
                  </a:cxn>
                  <a:cxn ang="0">
                    <a:pos x="10" y="158"/>
                  </a:cxn>
                  <a:cxn ang="0">
                    <a:pos x="10" y="91"/>
                  </a:cxn>
                  <a:cxn ang="0">
                    <a:pos x="10" y="28"/>
                  </a:cxn>
                  <a:cxn ang="0">
                    <a:pos x="10" y="0"/>
                  </a:cxn>
                  <a:cxn ang="0">
                    <a:pos x="0" y="0"/>
                  </a:cxn>
                </a:cxnLst>
                <a:rect l="0" t="0" r="r" b="b"/>
                <a:pathLst>
                  <a:path w="10" h="195">
                    <a:moveTo>
                      <a:pt x="0" y="0"/>
                    </a:moveTo>
                    <a:lnTo>
                      <a:pt x="0" y="28"/>
                    </a:lnTo>
                    <a:lnTo>
                      <a:pt x="0" y="91"/>
                    </a:lnTo>
                    <a:lnTo>
                      <a:pt x="0" y="158"/>
                    </a:lnTo>
                    <a:lnTo>
                      <a:pt x="0" y="195"/>
                    </a:lnTo>
                    <a:lnTo>
                      <a:pt x="10" y="195"/>
                    </a:lnTo>
                    <a:lnTo>
                      <a:pt x="10" y="158"/>
                    </a:lnTo>
                    <a:lnTo>
                      <a:pt x="10" y="91"/>
                    </a:lnTo>
                    <a:lnTo>
                      <a:pt x="10" y="28"/>
                    </a:lnTo>
                    <a:lnTo>
                      <a:pt x="1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6375" name="Freeform 535"/>
              <p:cNvSpPr>
                <a:spLocks/>
              </p:cNvSpPr>
              <p:nvPr/>
            </p:nvSpPr>
            <p:spPr bwMode="auto">
              <a:xfrm>
                <a:off x="2816" y="1670"/>
                <a:ext cx="118" cy="83"/>
              </a:xfrm>
              <a:custGeom>
                <a:avLst/>
                <a:gdLst/>
                <a:ahLst/>
                <a:cxnLst>
                  <a:cxn ang="0">
                    <a:pos x="1" y="166"/>
                  </a:cxn>
                  <a:cxn ang="0">
                    <a:pos x="1" y="159"/>
                  </a:cxn>
                  <a:cxn ang="0">
                    <a:pos x="0" y="141"/>
                  </a:cxn>
                  <a:cxn ang="0">
                    <a:pos x="2" y="114"/>
                  </a:cxn>
                  <a:cxn ang="0">
                    <a:pos x="7" y="83"/>
                  </a:cxn>
                  <a:cxn ang="0">
                    <a:pos x="17" y="52"/>
                  </a:cxn>
                  <a:cxn ang="0">
                    <a:pos x="35" y="26"/>
                  </a:cxn>
                  <a:cxn ang="0">
                    <a:pos x="62" y="7"/>
                  </a:cxn>
                  <a:cxn ang="0">
                    <a:pos x="99" y="0"/>
                  </a:cxn>
                  <a:cxn ang="0">
                    <a:pos x="137" y="0"/>
                  </a:cxn>
                  <a:cxn ang="0">
                    <a:pos x="168" y="0"/>
                  </a:cxn>
                  <a:cxn ang="0">
                    <a:pos x="191" y="1"/>
                  </a:cxn>
                  <a:cxn ang="0">
                    <a:pos x="210" y="1"/>
                  </a:cxn>
                  <a:cxn ang="0">
                    <a:pos x="222" y="2"/>
                  </a:cxn>
                  <a:cxn ang="0">
                    <a:pos x="230" y="3"/>
                  </a:cxn>
                  <a:cxn ang="0">
                    <a:pos x="234" y="3"/>
                  </a:cxn>
                  <a:cxn ang="0">
                    <a:pos x="235" y="3"/>
                  </a:cxn>
                  <a:cxn ang="0">
                    <a:pos x="192" y="88"/>
                  </a:cxn>
                  <a:cxn ang="0">
                    <a:pos x="80" y="91"/>
                  </a:cxn>
                  <a:cxn ang="0">
                    <a:pos x="1" y="166"/>
                  </a:cxn>
                </a:cxnLst>
                <a:rect l="0" t="0" r="r" b="b"/>
                <a:pathLst>
                  <a:path w="235" h="166">
                    <a:moveTo>
                      <a:pt x="1" y="166"/>
                    </a:moveTo>
                    <a:lnTo>
                      <a:pt x="1" y="159"/>
                    </a:lnTo>
                    <a:lnTo>
                      <a:pt x="0" y="141"/>
                    </a:lnTo>
                    <a:lnTo>
                      <a:pt x="2" y="114"/>
                    </a:lnTo>
                    <a:lnTo>
                      <a:pt x="7" y="83"/>
                    </a:lnTo>
                    <a:lnTo>
                      <a:pt x="17" y="52"/>
                    </a:lnTo>
                    <a:lnTo>
                      <a:pt x="35" y="26"/>
                    </a:lnTo>
                    <a:lnTo>
                      <a:pt x="62" y="7"/>
                    </a:lnTo>
                    <a:lnTo>
                      <a:pt x="99" y="0"/>
                    </a:lnTo>
                    <a:lnTo>
                      <a:pt x="137" y="0"/>
                    </a:lnTo>
                    <a:lnTo>
                      <a:pt x="168" y="0"/>
                    </a:lnTo>
                    <a:lnTo>
                      <a:pt x="191" y="1"/>
                    </a:lnTo>
                    <a:lnTo>
                      <a:pt x="210" y="1"/>
                    </a:lnTo>
                    <a:lnTo>
                      <a:pt x="222" y="2"/>
                    </a:lnTo>
                    <a:lnTo>
                      <a:pt x="230" y="3"/>
                    </a:lnTo>
                    <a:lnTo>
                      <a:pt x="234" y="3"/>
                    </a:lnTo>
                    <a:lnTo>
                      <a:pt x="235" y="3"/>
                    </a:lnTo>
                    <a:lnTo>
                      <a:pt x="192" y="88"/>
                    </a:lnTo>
                    <a:lnTo>
                      <a:pt x="80" y="91"/>
                    </a:lnTo>
                    <a:lnTo>
                      <a:pt x="1" y="16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6376" name="Freeform 536"/>
              <p:cNvSpPr>
                <a:spLocks/>
              </p:cNvSpPr>
              <p:nvPr/>
            </p:nvSpPr>
            <p:spPr bwMode="auto">
              <a:xfrm>
                <a:off x="2834" y="1827"/>
                <a:ext cx="57" cy="41"/>
              </a:xfrm>
              <a:custGeom>
                <a:avLst/>
                <a:gdLst/>
                <a:ahLst/>
                <a:cxnLst>
                  <a:cxn ang="0">
                    <a:pos x="114" y="20"/>
                  </a:cxn>
                  <a:cxn ang="0">
                    <a:pos x="114" y="23"/>
                  </a:cxn>
                  <a:cxn ang="0">
                    <a:pos x="113" y="29"/>
                  </a:cxn>
                  <a:cxn ang="0">
                    <a:pos x="111" y="39"/>
                  </a:cxn>
                  <a:cxn ang="0">
                    <a:pos x="107" y="50"/>
                  </a:cxn>
                  <a:cxn ang="0">
                    <a:pos x="100" y="62"/>
                  </a:cxn>
                  <a:cxn ang="0">
                    <a:pos x="90" y="72"/>
                  </a:cxn>
                  <a:cxn ang="0">
                    <a:pos x="75" y="78"/>
                  </a:cxn>
                  <a:cxn ang="0">
                    <a:pos x="56" y="81"/>
                  </a:cxn>
                  <a:cxn ang="0">
                    <a:pos x="36" y="79"/>
                  </a:cxn>
                  <a:cxn ang="0">
                    <a:pos x="23" y="73"/>
                  </a:cxn>
                  <a:cxn ang="0">
                    <a:pos x="13" y="64"/>
                  </a:cxn>
                  <a:cxn ang="0">
                    <a:pos x="7" y="53"/>
                  </a:cxn>
                  <a:cxn ang="0">
                    <a:pos x="3" y="43"/>
                  </a:cxn>
                  <a:cxn ang="0">
                    <a:pos x="0" y="34"/>
                  </a:cxn>
                  <a:cxn ang="0">
                    <a:pos x="0" y="28"/>
                  </a:cxn>
                  <a:cxn ang="0">
                    <a:pos x="0" y="26"/>
                  </a:cxn>
                  <a:cxn ang="0">
                    <a:pos x="8" y="0"/>
                  </a:cxn>
                  <a:cxn ang="0">
                    <a:pos x="103" y="0"/>
                  </a:cxn>
                  <a:cxn ang="0">
                    <a:pos x="114" y="20"/>
                  </a:cxn>
                </a:cxnLst>
                <a:rect l="0" t="0" r="r" b="b"/>
                <a:pathLst>
                  <a:path w="114" h="81">
                    <a:moveTo>
                      <a:pt x="114" y="20"/>
                    </a:moveTo>
                    <a:lnTo>
                      <a:pt x="114" y="23"/>
                    </a:lnTo>
                    <a:lnTo>
                      <a:pt x="113" y="29"/>
                    </a:lnTo>
                    <a:lnTo>
                      <a:pt x="111" y="39"/>
                    </a:lnTo>
                    <a:lnTo>
                      <a:pt x="107" y="50"/>
                    </a:lnTo>
                    <a:lnTo>
                      <a:pt x="100" y="62"/>
                    </a:lnTo>
                    <a:lnTo>
                      <a:pt x="90" y="72"/>
                    </a:lnTo>
                    <a:lnTo>
                      <a:pt x="75" y="78"/>
                    </a:lnTo>
                    <a:lnTo>
                      <a:pt x="56" y="81"/>
                    </a:lnTo>
                    <a:lnTo>
                      <a:pt x="36" y="79"/>
                    </a:lnTo>
                    <a:lnTo>
                      <a:pt x="23" y="73"/>
                    </a:lnTo>
                    <a:lnTo>
                      <a:pt x="13" y="64"/>
                    </a:lnTo>
                    <a:lnTo>
                      <a:pt x="7" y="53"/>
                    </a:lnTo>
                    <a:lnTo>
                      <a:pt x="3" y="43"/>
                    </a:lnTo>
                    <a:lnTo>
                      <a:pt x="0" y="34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8" y="0"/>
                    </a:lnTo>
                    <a:lnTo>
                      <a:pt x="103" y="0"/>
                    </a:lnTo>
                    <a:lnTo>
                      <a:pt x="114" y="2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6377" name="Freeform 537"/>
              <p:cNvSpPr>
                <a:spLocks/>
              </p:cNvSpPr>
              <p:nvPr/>
            </p:nvSpPr>
            <p:spPr bwMode="auto">
              <a:xfrm>
                <a:off x="2862" y="1837"/>
                <a:ext cx="32" cy="33"/>
              </a:xfrm>
              <a:custGeom>
                <a:avLst/>
                <a:gdLst/>
                <a:ahLst/>
                <a:cxnLst>
                  <a:cxn ang="0">
                    <a:pos x="0" y="66"/>
                  </a:cxn>
                  <a:cxn ang="0">
                    <a:pos x="0" y="66"/>
                  </a:cxn>
                  <a:cxn ang="0">
                    <a:pos x="20" y="63"/>
                  </a:cxn>
                  <a:cxn ang="0">
                    <a:pos x="37" y="56"/>
                  </a:cxn>
                  <a:cxn ang="0">
                    <a:pos x="48" y="45"/>
                  </a:cxn>
                  <a:cxn ang="0">
                    <a:pos x="55" y="32"/>
                  </a:cxn>
                  <a:cxn ang="0">
                    <a:pos x="60" y="20"/>
                  </a:cxn>
                  <a:cxn ang="0">
                    <a:pos x="62" y="10"/>
                  </a:cxn>
                  <a:cxn ang="0">
                    <a:pos x="63" y="3"/>
                  </a:cxn>
                  <a:cxn ang="0">
                    <a:pos x="63" y="0"/>
                  </a:cxn>
                  <a:cxn ang="0">
                    <a:pos x="53" y="0"/>
                  </a:cxn>
                  <a:cxn ang="0">
                    <a:pos x="53" y="3"/>
                  </a:cxn>
                  <a:cxn ang="0">
                    <a:pos x="52" y="8"/>
                  </a:cxn>
                  <a:cxn ang="0">
                    <a:pos x="50" y="18"/>
                  </a:cxn>
                  <a:cxn ang="0">
                    <a:pos x="47" y="28"/>
                  </a:cxn>
                  <a:cxn ang="0">
                    <a:pos x="40" y="39"/>
                  </a:cxn>
                  <a:cxn ang="0">
                    <a:pos x="31" y="48"/>
                  </a:cxn>
                  <a:cxn ang="0">
                    <a:pos x="18" y="53"/>
                  </a:cxn>
                  <a:cxn ang="0">
                    <a:pos x="0" y="56"/>
                  </a:cxn>
                  <a:cxn ang="0">
                    <a:pos x="0" y="56"/>
                  </a:cxn>
                  <a:cxn ang="0">
                    <a:pos x="0" y="66"/>
                  </a:cxn>
                </a:cxnLst>
                <a:rect l="0" t="0" r="r" b="b"/>
                <a:pathLst>
                  <a:path w="63" h="66">
                    <a:moveTo>
                      <a:pt x="0" y="66"/>
                    </a:moveTo>
                    <a:lnTo>
                      <a:pt x="0" y="66"/>
                    </a:lnTo>
                    <a:lnTo>
                      <a:pt x="20" y="63"/>
                    </a:lnTo>
                    <a:lnTo>
                      <a:pt x="37" y="56"/>
                    </a:lnTo>
                    <a:lnTo>
                      <a:pt x="48" y="45"/>
                    </a:lnTo>
                    <a:lnTo>
                      <a:pt x="55" y="32"/>
                    </a:lnTo>
                    <a:lnTo>
                      <a:pt x="60" y="20"/>
                    </a:lnTo>
                    <a:lnTo>
                      <a:pt x="62" y="10"/>
                    </a:lnTo>
                    <a:lnTo>
                      <a:pt x="63" y="3"/>
                    </a:lnTo>
                    <a:lnTo>
                      <a:pt x="63" y="0"/>
                    </a:lnTo>
                    <a:lnTo>
                      <a:pt x="53" y="0"/>
                    </a:lnTo>
                    <a:lnTo>
                      <a:pt x="53" y="3"/>
                    </a:lnTo>
                    <a:lnTo>
                      <a:pt x="52" y="8"/>
                    </a:lnTo>
                    <a:lnTo>
                      <a:pt x="50" y="18"/>
                    </a:lnTo>
                    <a:lnTo>
                      <a:pt x="47" y="28"/>
                    </a:lnTo>
                    <a:lnTo>
                      <a:pt x="40" y="39"/>
                    </a:lnTo>
                    <a:lnTo>
                      <a:pt x="31" y="48"/>
                    </a:lnTo>
                    <a:lnTo>
                      <a:pt x="18" y="53"/>
                    </a:lnTo>
                    <a:lnTo>
                      <a:pt x="0" y="56"/>
                    </a:lnTo>
                    <a:lnTo>
                      <a:pt x="0" y="56"/>
                    </a:lnTo>
                    <a:lnTo>
                      <a:pt x="0" y="6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6378" name="Freeform 538"/>
              <p:cNvSpPr>
                <a:spLocks/>
              </p:cNvSpPr>
              <p:nvPr/>
            </p:nvSpPr>
            <p:spPr bwMode="auto">
              <a:xfrm>
                <a:off x="2832" y="1839"/>
                <a:ext cx="30" cy="3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1"/>
                  </a:cxn>
                  <a:cxn ang="0">
                    <a:pos x="0" y="3"/>
                  </a:cxn>
                  <a:cxn ang="0">
                    <a:pos x="0" y="9"/>
                  </a:cxn>
                  <a:cxn ang="0">
                    <a:pos x="2" y="19"/>
                  </a:cxn>
                  <a:cxn ang="0">
                    <a:pos x="8" y="31"/>
                  </a:cxn>
                  <a:cxn ang="0">
                    <a:pos x="14" y="42"/>
                  </a:cxn>
                  <a:cxn ang="0">
                    <a:pos x="26" y="52"/>
                  </a:cxn>
                  <a:cxn ang="0">
                    <a:pos x="40" y="59"/>
                  </a:cxn>
                  <a:cxn ang="0">
                    <a:pos x="61" y="61"/>
                  </a:cxn>
                  <a:cxn ang="0">
                    <a:pos x="61" y="51"/>
                  </a:cxn>
                  <a:cxn ang="0">
                    <a:pos x="42" y="49"/>
                  </a:cxn>
                  <a:cxn ang="0">
                    <a:pos x="30" y="44"/>
                  </a:cxn>
                  <a:cxn ang="0">
                    <a:pos x="22" y="36"/>
                  </a:cxn>
                  <a:cxn ang="0">
                    <a:pos x="16" y="26"/>
                  </a:cxn>
                  <a:cxn ang="0">
                    <a:pos x="13" y="17"/>
                  </a:cxn>
                  <a:cxn ang="0">
                    <a:pos x="11" y="9"/>
                  </a:cxn>
                  <a:cxn ang="0">
                    <a:pos x="11" y="3"/>
                  </a:cxn>
                  <a:cxn ang="0">
                    <a:pos x="11" y="1"/>
                  </a:cxn>
                  <a:cxn ang="0">
                    <a:pos x="11" y="2"/>
                  </a:cxn>
                  <a:cxn ang="0">
                    <a:pos x="0" y="0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0"/>
                  </a:cxn>
                </a:cxnLst>
                <a:rect l="0" t="0" r="r" b="b"/>
                <a:pathLst>
                  <a:path w="61" h="61">
                    <a:moveTo>
                      <a:pt x="0" y="0"/>
                    </a:moveTo>
                    <a:lnTo>
                      <a:pt x="0" y="1"/>
                    </a:lnTo>
                    <a:lnTo>
                      <a:pt x="0" y="3"/>
                    </a:lnTo>
                    <a:lnTo>
                      <a:pt x="0" y="9"/>
                    </a:lnTo>
                    <a:lnTo>
                      <a:pt x="2" y="19"/>
                    </a:lnTo>
                    <a:lnTo>
                      <a:pt x="8" y="31"/>
                    </a:lnTo>
                    <a:lnTo>
                      <a:pt x="14" y="42"/>
                    </a:lnTo>
                    <a:lnTo>
                      <a:pt x="26" y="52"/>
                    </a:lnTo>
                    <a:lnTo>
                      <a:pt x="40" y="59"/>
                    </a:lnTo>
                    <a:lnTo>
                      <a:pt x="61" y="61"/>
                    </a:lnTo>
                    <a:lnTo>
                      <a:pt x="61" y="51"/>
                    </a:lnTo>
                    <a:lnTo>
                      <a:pt x="42" y="49"/>
                    </a:lnTo>
                    <a:lnTo>
                      <a:pt x="30" y="44"/>
                    </a:lnTo>
                    <a:lnTo>
                      <a:pt x="22" y="36"/>
                    </a:lnTo>
                    <a:lnTo>
                      <a:pt x="16" y="26"/>
                    </a:lnTo>
                    <a:lnTo>
                      <a:pt x="13" y="17"/>
                    </a:lnTo>
                    <a:lnTo>
                      <a:pt x="11" y="9"/>
                    </a:lnTo>
                    <a:lnTo>
                      <a:pt x="11" y="3"/>
                    </a:lnTo>
                    <a:lnTo>
                      <a:pt x="11" y="1"/>
                    </a:lnTo>
                    <a:lnTo>
                      <a:pt x="11" y="2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6379" name="Freeform 539"/>
              <p:cNvSpPr>
                <a:spLocks/>
              </p:cNvSpPr>
              <p:nvPr/>
            </p:nvSpPr>
            <p:spPr bwMode="auto">
              <a:xfrm>
                <a:off x="2832" y="1824"/>
                <a:ext cx="8" cy="16"/>
              </a:xfrm>
              <a:custGeom>
                <a:avLst/>
                <a:gdLst/>
                <a:ahLst/>
                <a:cxnLst>
                  <a:cxn ang="0">
                    <a:pos x="13" y="0"/>
                  </a:cxn>
                  <a:cxn ang="0">
                    <a:pos x="8" y="4"/>
                  </a:cxn>
                  <a:cxn ang="0">
                    <a:pos x="0" y="30"/>
                  </a:cxn>
                  <a:cxn ang="0">
                    <a:pos x="11" y="32"/>
                  </a:cxn>
                  <a:cxn ang="0">
                    <a:pos x="18" y="6"/>
                  </a:cxn>
                  <a:cxn ang="0">
                    <a:pos x="13" y="10"/>
                  </a:cxn>
                  <a:cxn ang="0">
                    <a:pos x="13" y="0"/>
                  </a:cxn>
                  <a:cxn ang="0">
                    <a:pos x="9" y="0"/>
                  </a:cxn>
                  <a:cxn ang="0">
                    <a:pos x="8" y="4"/>
                  </a:cxn>
                  <a:cxn ang="0">
                    <a:pos x="13" y="0"/>
                  </a:cxn>
                </a:cxnLst>
                <a:rect l="0" t="0" r="r" b="b"/>
                <a:pathLst>
                  <a:path w="18" h="32">
                    <a:moveTo>
                      <a:pt x="13" y="0"/>
                    </a:moveTo>
                    <a:lnTo>
                      <a:pt x="8" y="4"/>
                    </a:lnTo>
                    <a:lnTo>
                      <a:pt x="0" y="30"/>
                    </a:lnTo>
                    <a:lnTo>
                      <a:pt x="11" y="32"/>
                    </a:lnTo>
                    <a:lnTo>
                      <a:pt x="18" y="6"/>
                    </a:lnTo>
                    <a:lnTo>
                      <a:pt x="13" y="10"/>
                    </a:lnTo>
                    <a:lnTo>
                      <a:pt x="13" y="0"/>
                    </a:lnTo>
                    <a:lnTo>
                      <a:pt x="9" y="0"/>
                    </a:lnTo>
                    <a:lnTo>
                      <a:pt x="8" y="4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6380" name="Freeform 540"/>
              <p:cNvSpPr>
                <a:spLocks/>
              </p:cNvSpPr>
              <p:nvPr/>
            </p:nvSpPr>
            <p:spPr bwMode="auto">
              <a:xfrm>
                <a:off x="2838" y="1824"/>
                <a:ext cx="50" cy="6"/>
              </a:xfrm>
              <a:custGeom>
                <a:avLst/>
                <a:gdLst/>
                <a:ahLst/>
                <a:cxnLst>
                  <a:cxn ang="0">
                    <a:pos x="99" y="3"/>
                  </a:cxn>
                  <a:cxn ang="0">
                    <a:pos x="95" y="0"/>
                  </a:cxn>
                  <a:cxn ang="0">
                    <a:pos x="0" y="0"/>
                  </a:cxn>
                  <a:cxn ang="0">
                    <a:pos x="0" y="10"/>
                  </a:cxn>
                  <a:cxn ang="0">
                    <a:pos x="95" y="10"/>
                  </a:cxn>
                  <a:cxn ang="0">
                    <a:pos x="91" y="7"/>
                  </a:cxn>
                  <a:cxn ang="0">
                    <a:pos x="99" y="3"/>
                  </a:cxn>
                  <a:cxn ang="0">
                    <a:pos x="98" y="0"/>
                  </a:cxn>
                  <a:cxn ang="0">
                    <a:pos x="95" y="0"/>
                  </a:cxn>
                  <a:cxn ang="0">
                    <a:pos x="99" y="3"/>
                  </a:cxn>
                </a:cxnLst>
                <a:rect l="0" t="0" r="r" b="b"/>
                <a:pathLst>
                  <a:path w="99" h="10">
                    <a:moveTo>
                      <a:pt x="99" y="3"/>
                    </a:moveTo>
                    <a:lnTo>
                      <a:pt x="95" y="0"/>
                    </a:lnTo>
                    <a:lnTo>
                      <a:pt x="0" y="0"/>
                    </a:lnTo>
                    <a:lnTo>
                      <a:pt x="0" y="10"/>
                    </a:lnTo>
                    <a:lnTo>
                      <a:pt x="95" y="10"/>
                    </a:lnTo>
                    <a:lnTo>
                      <a:pt x="91" y="7"/>
                    </a:lnTo>
                    <a:lnTo>
                      <a:pt x="99" y="3"/>
                    </a:lnTo>
                    <a:lnTo>
                      <a:pt x="98" y="0"/>
                    </a:lnTo>
                    <a:lnTo>
                      <a:pt x="95" y="0"/>
                    </a:lnTo>
                    <a:lnTo>
                      <a:pt x="99" y="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6381" name="Freeform 541"/>
              <p:cNvSpPr>
                <a:spLocks/>
              </p:cNvSpPr>
              <p:nvPr/>
            </p:nvSpPr>
            <p:spPr bwMode="auto">
              <a:xfrm>
                <a:off x="2883" y="1826"/>
                <a:ext cx="11" cy="12"/>
              </a:xfrm>
              <a:custGeom>
                <a:avLst/>
                <a:gdLst/>
                <a:ahLst/>
                <a:cxnLst>
                  <a:cxn ang="0">
                    <a:pos x="20" y="22"/>
                  </a:cxn>
                  <a:cxn ang="0">
                    <a:pos x="19" y="20"/>
                  </a:cxn>
                  <a:cxn ang="0">
                    <a:pos x="8" y="0"/>
                  </a:cxn>
                  <a:cxn ang="0">
                    <a:pos x="0" y="4"/>
                  </a:cxn>
                  <a:cxn ang="0">
                    <a:pos x="11" y="24"/>
                  </a:cxn>
                  <a:cxn ang="0">
                    <a:pos x="10" y="22"/>
                  </a:cxn>
                  <a:cxn ang="0">
                    <a:pos x="20" y="22"/>
                  </a:cxn>
                  <a:cxn ang="0">
                    <a:pos x="20" y="21"/>
                  </a:cxn>
                  <a:cxn ang="0">
                    <a:pos x="19" y="20"/>
                  </a:cxn>
                  <a:cxn ang="0">
                    <a:pos x="20" y="22"/>
                  </a:cxn>
                </a:cxnLst>
                <a:rect l="0" t="0" r="r" b="b"/>
                <a:pathLst>
                  <a:path w="20" h="24">
                    <a:moveTo>
                      <a:pt x="20" y="22"/>
                    </a:moveTo>
                    <a:lnTo>
                      <a:pt x="19" y="20"/>
                    </a:lnTo>
                    <a:lnTo>
                      <a:pt x="8" y="0"/>
                    </a:lnTo>
                    <a:lnTo>
                      <a:pt x="0" y="4"/>
                    </a:lnTo>
                    <a:lnTo>
                      <a:pt x="11" y="24"/>
                    </a:lnTo>
                    <a:lnTo>
                      <a:pt x="10" y="22"/>
                    </a:lnTo>
                    <a:lnTo>
                      <a:pt x="20" y="22"/>
                    </a:lnTo>
                    <a:lnTo>
                      <a:pt x="20" y="21"/>
                    </a:lnTo>
                    <a:lnTo>
                      <a:pt x="19" y="20"/>
                    </a:lnTo>
                    <a:lnTo>
                      <a:pt x="20" y="2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6382" name="Freeform 542"/>
              <p:cNvSpPr>
                <a:spLocks/>
              </p:cNvSpPr>
              <p:nvPr/>
            </p:nvSpPr>
            <p:spPr bwMode="auto">
              <a:xfrm>
                <a:off x="2854" y="1803"/>
                <a:ext cx="32" cy="1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64" y="0"/>
                  </a:cxn>
                  <a:cxn ang="0">
                    <a:pos x="63" y="1"/>
                  </a:cxn>
                  <a:cxn ang="0">
                    <a:pos x="62" y="3"/>
                  </a:cxn>
                  <a:cxn ang="0">
                    <a:pos x="59" y="7"/>
                  </a:cxn>
                  <a:cxn ang="0">
                    <a:pos x="56" y="10"/>
                  </a:cxn>
                  <a:cxn ang="0">
                    <a:pos x="51" y="14"/>
                  </a:cxn>
                  <a:cxn ang="0">
                    <a:pos x="46" y="18"/>
                  </a:cxn>
                  <a:cxn ang="0">
                    <a:pos x="39" y="20"/>
                  </a:cxn>
                  <a:cxn ang="0">
                    <a:pos x="33" y="21"/>
                  </a:cxn>
                  <a:cxn ang="0">
                    <a:pos x="25" y="20"/>
                  </a:cxn>
                  <a:cxn ang="0">
                    <a:pos x="18" y="18"/>
                  </a:cxn>
                  <a:cxn ang="0">
                    <a:pos x="12" y="14"/>
                  </a:cxn>
                  <a:cxn ang="0">
                    <a:pos x="8" y="10"/>
                  </a:cxn>
                  <a:cxn ang="0">
                    <a:pos x="5" y="7"/>
                  </a:cxn>
                  <a:cxn ang="0">
                    <a:pos x="2" y="3"/>
                  </a:cxn>
                  <a:cxn ang="0">
                    <a:pos x="0" y="1"/>
                  </a:cxn>
                  <a:cxn ang="0">
                    <a:pos x="0" y="0"/>
                  </a:cxn>
                </a:cxnLst>
                <a:rect l="0" t="0" r="r" b="b"/>
                <a:pathLst>
                  <a:path w="64" h="21">
                    <a:moveTo>
                      <a:pt x="0" y="0"/>
                    </a:moveTo>
                    <a:lnTo>
                      <a:pt x="64" y="0"/>
                    </a:lnTo>
                    <a:lnTo>
                      <a:pt x="63" y="1"/>
                    </a:lnTo>
                    <a:lnTo>
                      <a:pt x="62" y="3"/>
                    </a:lnTo>
                    <a:lnTo>
                      <a:pt x="59" y="7"/>
                    </a:lnTo>
                    <a:lnTo>
                      <a:pt x="56" y="10"/>
                    </a:lnTo>
                    <a:lnTo>
                      <a:pt x="51" y="14"/>
                    </a:lnTo>
                    <a:lnTo>
                      <a:pt x="46" y="18"/>
                    </a:lnTo>
                    <a:lnTo>
                      <a:pt x="39" y="20"/>
                    </a:lnTo>
                    <a:lnTo>
                      <a:pt x="33" y="21"/>
                    </a:lnTo>
                    <a:lnTo>
                      <a:pt x="25" y="20"/>
                    </a:lnTo>
                    <a:lnTo>
                      <a:pt x="18" y="18"/>
                    </a:lnTo>
                    <a:lnTo>
                      <a:pt x="12" y="14"/>
                    </a:lnTo>
                    <a:lnTo>
                      <a:pt x="8" y="10"/>
                    </a:lnTo>
                    <a:lnTo>
                      <a:pt x="5" y="7"/>
                    </a:lnTo>
                    <a:lnTo>
                      <a:pt x="2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6383" name="Freeform 543"/>
              <p:cNvSpPr>
                <a:spLocks/>
              </p:cNvSpPr>
              <p:nvPr/>
            </p:nvSpPr>
            <p:spPr bwMode="auto">
              <a:xfrm>
                <a:off x="2910" y="1891"/>
                <a:ext cx="39" cy="40"/>
              </a:xfrm>
              <a:custGeom>
                <a:avLst/>
                <a:gdLst/>
                <a:ahLst/>
                <a:cxnLst>
                  <a:cxn ang="0">
                    <a:pos x="40" y="79"/>
                  </a:cxn>
                  <a:cxn ang="0">
                    <a:pos x="48" y="78"/>
                  </a:cxn>
                  <a:cxn ang="0">
                    <a:pos x="56" y="76"/>
                  </a:cxn>
                  <a:cxn ang="0">
                    <a:pos x="62" y="73"/>
                  </a:cxn>
                  <a:cxn ang="0">
                    <a:pos x="68" y="68"/>
                  </a:cxn>
                  <a:cxn ang="0">
                    <a:pos x="73" y="62"/>
                  </a:cxn>
                  <a:cxn ang="0">
                    <a:pos x="76" y="56"/>
                  </a:cxn>
                  <a:cxn ang="0">
                    <a:pos x="78" y="49"/>
                  </a:cxn>
                  <a:cxn ang="0">
                    <a:pos x="79" y="40"/>
                  </a:cxn>
                  <a:cxn ang="0">
                    <a:pos x="78" y="32"/>
                  </a:cxn>
                  <a:cxn ang="0">
                    <a:pos x="76" y="25"/>
                  </a:cxn>
                  <a:cxn ang="0">
                    <a:pos x="73" y="18"/>
                  </a:cxn>
                  <a:cxn ang="0">
                    <a:pos x="68" y="12"/>
                  </a:cxn>
                  <a:cxn ang="0">
                    <a:pos x="62" y="8"/>
                  </a:cxn>
                  <a:cxn ang="0">
                    <a:pos x="56" y="3"/>
                  </a:cxn>
                  <a:cxn ang="0">
                    <a:pos x="48" y="1"/>
                  </a:cxn>
                  <a:cxn ang="0">
                    <a:pos x="40" y="0"/>
                  </a:cxn>
                  <a:cxn ang="0">
                    <a:pos x="32" y="1"/>
                  </a:cxn>
                  <a:cxn ang="0">
                    <a:pos x="25" y="3"/>
                  </a:cxn>
                  <a:cxn ang="0">
                    <a:pos x="18" y="8"/>
                  </a:cxn>
                  <a:cxn ang="0">
                    <a:pos x="12" y="12"/>
                  </a:cxn>
                  <a:cxn ang="0">
                    <a:pos x="7" y="18"/>
                  </a:cxn>
                  <a:cxn ang="0">
                    <a:pos x="3" y="25"/>
                  </a:cxn>
                  <a:cxn ang="0">
                    <a:pos x="1" y="32"/>
                  </a:cxn>
                  <a:cxn ang="0">
                    <a:pos x="0" y="40"/>
                  </a:cxn>
                  <a:cxn ang="0">
                    <a:pos x="1" y="49"/>
                  </a:cxn>
                  <a:cxn ang="0">
                    <a:pos x="3" y="56"/>
                  </a:cxn>
                  <a:cxn ang="0">
                    <a:pos x="7" y="62"/>
                  </a:cxn>
                  <a:cxn ang="0">
                    <a:pos x="12" y="68"/>
                  </a:cxn>
                  <a:cxn ang="0">
                    <a:pos x="18" y="73"/>
                  </a:cxn>
                  <a:cxn ang="0">
                    <a:pos x="25" y="76"/>
                  </a:cxn>
                  <a:cxn ang="0">
                    <a:pos x="32" y="78"/>
                  </a:cxn>
                  <a:cxn ang="0">
                    <a:pos x="40" y="79"/>
                  </a:cxn>
                </a:cxnLst>
                <a:rect l="0" t="0" r="r" b="b"/>
                <a:pathLst>
                  <a:path w="79" h="79">
                    <a:moveTo>
                      <a:pt x="40" y="79"/>
                    </a:moveTo>
                    <a:lnTo>
                      <a:pt x="48" y="78"/>
                    </a:lnTo>
                    <a:lnTo>
                      <a:pt x="56" y="76"/>
                    </a:lnTo>
                    <a:lnTo>
                      <a:pt x="62" y="73"/>
                    </a:lnTo>
                    <a:lnTo>
                      <a:pt x="68" y="68"/>
                    </a:lnTo>
                    <a:lnTo>
                      <a:pt x="73" y="62"/>
                    </a:lnTo>
                    <a:lnTo>
                      <a:pt x="76" y="56"/>
                    </a:lnTo>
                    <a:lnTo>
                      <a:pt x="78" y="49"/>
                    </a:lnTo>
                    <a:lnTo>
                      <a:pt x="79" y="40"/>
                    </a:lnTo>
                    <a:lnTo>
                      <a:pt x="78" y="32"/>
                    </a:lnTo>
                    <a:lnTo>
                      <a:pt x="76" y="25"/>
                    </a:lnTo>
                    <a:lnTo>
                      <a:pt x="73" y="18"/>
                    </a:lnTo>
                    <a:lnTo>
                      <a:pt x="68" y="12"/>
                    </a:lnTo>
                    <a:lnTo>
                      <a:pt x="62" y="8"/>
                    </a:lnTo>
                    <a:lnTo>
                      <a:pt x="56" y="3"/>
                    </a:lnTo>
                    <a:lnTo>
                      <a:pt x="48" y="1"/>
                    </a:lnTo>
                    <a:lnTo>
                      <a:pt x="40" y="0"/>
                    </a:lnTo>
                    <a:lnTo>
                      <a:pt x="32" y="1"/>
                    </a:lnTo>
                    <a:lnTo>
                      <a:pt x="25" y="3"/>
                    </a:lnTo>
                    <a:lnTo>
                      <a:pt x="18" y="8"/>
                    </a:lnTo>
                    <a:lnTo>
                      <a:pt x="12" y="12"/>
                    </a:lnTo>
                    <a:lnTo>
                      <a:pt x="7" y="18"/>
                    </a:lnTo>
                    <a:lnTo>
                      <a:pt x="3" y="25"/>
                    </a:lnTo>
                    <a:lnTo>
                      <a:pt x="1" y="32"/>
                    </a:lnTo>
                    <a:lnTo>
                      <a:pt x="0" y="40"/>
                    </a:lnTo>
                    <a:lnTo>
                      <a:pt x="1" y="49"/>
                    </a:lnTo>
                    <a:lnTo>
                      <a:pt x="3" y="56"/>
                    </a:lnTo>
                    <a:lnTo>
                      <a:pt x="7" y="62"/>
                    </a:lnTo>
                    <a:lnTo>
                      <a:pt x="12" y="68"/>
                    </a:lnTo>
                    <a:lnTo>
                      <a:pt x="18" y="73"/>
                    </a:lnTo>
                    <a:lnTo>
                      <a:pt x="25" y="76"/>
                    </a:lnTo>
                    <a:lnTo>
                      <a:pt x="32" y="78"/>
                    </a:lnTo>
                    <a:lnTo>
                      <a:pt x="40" y="79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6384" name="Freeform 544"/>
              <p:cNvSpPr>
                <a:spLocks/>
              </p:cNvSpPr>
              <p:nvPr/>
            </p:nvSpPr>
            <p:spPr bwMode="auto">
              <a:xfrm>
                <a:off x="2830" y="1854"/>
                <a:ext cx="67" cy="189"/>
              </a:xfrm>
              <a:custGeom>
                <a:avLst/>
                <a:gdLst/>
                <a:ahLst/>
                <a:cxnLst>
                  <a:cxn ang="0">
                    <a:pos x="70" y="378"/>
                  </a:cxn>
                  <a:cxn ang="0">
                    <a:pos x="74" y="343"/>
                  </a:cxn>
                  <a:cxn ang="0">
                    <a:pos x="81" y="293"/>
                  </a:cxn>
                  <a:cxn ang="0">
                    <a:pos x="92" y="231"/>
                  </a:cxn>
                  <a:cxn ang="0">
                    <a:pos x="104" y="167"/>
                  </a:cxn>
                  <a:cxn ang="0">
                    <a:pos x="115" y="104"/>
                  </a:cxn>
                  <a:cxn ang="0">
                    <a:pos x="125" y="52"/>
                  </a:cxn>
                  <a:cxn ang="0">
                    <a:pos x="132" y="16"/>
                  </a:cxn>
                  <a:cxn ang="0">
                    <a:pos x="135" y="3"/>
                  </a:cxn>
                  <a:cxn ang="0">
                    <a:pos x="134" y="5"/>
                  </a:cxn>
                  <a:cxn ang="0">
                    <a:pos x="133" y="10"/>
                  </a:cxn>
                  <a:cxn ang="0">
                    <a:pos x="128" y="17"/>
                  </a:cxn>
                  <a:cxn ang="0">
                    <a:pos x="122" y="24"/>
                  </a:cxn>
                  <a:cxn ang="0">
                    <a:pos x="113" y="32"/>
                  </a:cxn>
                  <a:cxn ang="0">
                    <a:pos x="102" y="39"/>
                  </a:cxn>
                  <a:cxn ang="0">
                    <a:pos x="86" y="45"/>
                  </a:cxn>
                  <a:cxn ang="0">
                    <a:pos x="67" y="47"/>
                  </a:cxn>
                  <a:cxn ang="0">
                    <a:pos x="47" y="45"/>
                  </a:cxn>
                  <a:cxn ang="0">
                    <a:pos x="32" y="39"/>
                  </a:cxn>
                  <a:cxn ang="0">
                    <a:pos x="20" y="32"/>
                  </a:cxn>
                  <a:cxn ang="0">
                    <a:pos x="12" y="23"/>
                  </a:cxn>
                  <a:cxn ang="0">
                    <a:pos x="6" y="15"/>
                  </a:cxn>
                  <a:cxn ang="0">
                    <a:pos x="2" y="8"/>
                  </a:cxn>
                  <a:cxn ang="0">
                    <a:pos x="0" y="3"/>
                  </a:cxn>
                  <a:cxn ang="0">
                    <a:pos x="0" y="0"/>
                  </a:cxn>
                  <a:cxn ang="0">
                    <a:pos x="70" y="378"/>
                  </a:cxn>
                </a:cxnLst>
                <a:rect l="0" t="0" r="r" b="b"/>
                <a:pathLst>
                  <a:path w="135" h="378">
                    <a:moveTo>
                      <a:pt x="70" y="378"/>
                    </a:moveTo>
                    <a:lnTo>
                      <a:pt x="74" y="343"/>
                    </a:lnTo>
                    <a:lnTo>
                      <a:pt x="81" y="293"/>
                    </a:lnTo>
                    <a:lnTo>
                      <a:pt x="92" y="231"/>
                    </a:lnTo>
                    <a:lnTo>
                      <a:pt x="104" y="167"/>
                    </a:lnTo>
                    <a:lnTo>
                      <a:pt x="115" y="104"/>
                    </a:lnTo>
                    <a:lnTo>
                      <a:pt x="125" y="52"/>
                    </a:lnTo>
                    <a:lnTo>
                      <a:pt x="132" y="16"/>
                    </a:lnTo>
                    <a:lnTo>
                      <a:pt x="135" y="3"/>
                    </a:lnTo>
                    <a:lnTo>
                      <a:pt x="134" y="5"/>
                    </a:lnTo>
                    <a:lnTo>
                      <a:pt x="133" y="10"/>
                    </a:lnTo>
                    <a:lnTo>
                      <a:pt x="128" y="17"/>
                    </a:lnTo>
                    <a:lnTo>
                      <a:pt x="122" y="24"/>
                    </a:lnTo>
                    <a:lnTo>
                      <a:pt x="113" y="32"/>
                    </a:lnTo>
                    <a:lnTo>
                      <a:pt x="102" y="39"/>
                    </a:lnTo>
                    <a:lnTo>
                      <a:pt x="86" y="45"/>
                    </a:lnTo>
                    <a:lnTo>
                      <a:pt x="67" y="47"/>
                    </a:lnTo>
                    <a:lnTo>
                      <a:pt x="47" y="45"/>
                    </a:lnTo>
                    <a:lnTo>
                      <a:pt x="32" y="39"/>
                    </a:lnTo>
                    <a:lnTo>
                      <a:pt x="20" y="32"/>
                    </a:lnTo>
                    <a:lnTo>
                      <a:pt x="12" y="23"/>
                    </a:lnTo>
                    <a:lnTo>
                      <a:pt x="6" y="15"/>
                    </a:lnTo>
                    <a:lnTo>
                      <a:pt x="2" y="8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70" y="37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6385" name="Freeform 545"/>
              <p:cNvSpPr>
                <a:spLocks/>
              </p:cNvSpPr>
              <p:nvPr/>
            </p:nvSpPr>
            <p:spPr bwMode="auto">
              <a:xfrm>
                <a:off x="2860" y="2481"/>
                <a:ext cx="6" cy="58"/>
              </a:xfrm>
              <a:custGeom>
                <a:avLst/>
                <a:gdLst/>
                <a:ahLst/>
                <a:cxnLst>
                  <a:cxn ang="0">
                    <a:pos x="6" y="116"/>
                  </a:cxn>
                  <a:cxn ang="0">
                    <a:pos x="12" y="116"/>
                  </a:cxn>
                  <a:cxn ang="0">
                    <a:pos x="12" y="0"/>
                  </a:cxn>
                  <a:cxn ang="0">
                    <a:pos x="0" y="0"/>
                  </a:cxn>
                  <a:cxn ang="0">
                    <a:pos x="0" y="116"/>
                  </a:cxn>
                  <a:cxn ang="0">
                    <a:pos x="6" y="116"/>
                  </a:cxn>
                </a:cxnLst>
                <a:rect l="0" t="0" r="r" b="b"/>
                <a:pathLst>
                  <a:path w="12" h="116">
                    <a:moveTo>
                      <a:pt x="6" y="116"/>
                    </a:moveTo>
                    <a:lnTo>
                      <a:pt x="12" y="116"/>
                    </a:lnTo>
                    <a:lnTo>
                      <a:pt x="12" y="0"/>
                    </a:lnTo>
                    <a:lnTo>
                      <a:pt x="0" y="0"/>
                    </a:lnTo>
                    <a:lnTo>
                      <a:pt x="0" y="116"/>
                    </a:lnTo>
                    <a:lnTo>
                      <a:pt x="6" y="116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6386" name="Freeform 546"/>
              <p:cNvSpPr>
                <a:spLocks/>
              </p:cNvSpPr>
              <p:nvPr/>
            </p:nvSpPr>
            <p:spPr bwMode="auto">
              <a:xfrm>
                <a:off x="2860" y="1882"/>
                <a:ext cx="6" cy="94"/>
              </a:xfrm>
              <a:custGeom>
                <a:avLst/>
                <a:gdLst/>
                <a:ahLst/>
                <a:cxnLst>
                  <a:cxn ang="0">
                    <a:pos x="5" y="188"/>
                  </a:cxn>
                  <a:cxn ang="0">
                    <a:pos x="10" y="188"/>
                  </a:cxn>
                  <a:cxn ang="0">
                    <a:pos x="10" y="0"/>
                  </a:cxn>
                  <a:cxn ang="0">
                    <a:pos x="0" y="0"/>
                  </a:cxn>
                  <a:cxn ang="0">
                    <a:pos x="0" y="188"/>
                  </a:cxn>
                  <a:cxn ang="0">
                    <a:pos x="5" y="188"/>
                  </a:cxn>
                </a:cxnLst>
                <a:rect l="0" t="0" r="r" b="b"/>
                <a:pathLst>
                  <a:path w="10" h="188">
                    <a:moveTo>
                      <a:pt x="5" y="188"/>
                    </a:moveTo>
                    <a:lnTo>
                      <a:pt x="10" y="188"/>
                    </a:lnTo>
                    <a:lnTo>
                      <a:pt x="10" y="0"/>
                    </a:lnTo>
                    <a:lnTo>
                      <a:pt x="0" y="0"/>
                    </a:lnTo>
                    <a:lnTo>
                      <a:pt x="0" y="188"/>
                    </a:lnTo>
                    <a:lnTo>
                      <a:pt x="5" y="18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6387" name="Freeform 547"/>
              <p:cNvSpPr>
                <a:spLocks/>
              </p:cNvSpPr>
              <p:nvPr/>
            </p:nvSpPr>
            <p:spPr bwMode="auto">
              <a:xfrm>
                <a:off x="2861" y="1876"/>
                <a:ext cx="15" cy="16"/>
              </a:xfrm>
              <a:custGeom>
                <a:avLst/>
                <a:gdLst/>
                <a:ahLst/>
                <a:cxnLst>
                  <a:cxn ang="0">
                    <a:pos x="6" y="10"/>
                  </a:cxn>
                  <a:cxn ang="0">
                    <a:pos x="0" y="10"/>
                  </a:cxn>
                  <a:cxn ang="0">
                    <a:pos x="22" y="31"/>
                  </a:cxn>
                  <a:cxn ang="0">
                    <a:pos x="29" y="25"/>
                  </a:cxn>
                  <a:cxn ang="0">
                    <a:pos x="6" y="4"/>
                  </a:cxn>
                  <a:cxn ang="0">
                    <a:pos x="0" y="4"/>
                  </a:cxn>
                  <a:cxn ang="0">
                    <a:pos x="6" y="4"/>
                  </a:cxn>
                  <a:cxn ang="0">
                    <a:pos x="3" y="0"/>
                  </a:cxn>
                  <a:cxn ang="0">
                    <a:pos x="0" y="4"/>
                  </a:cxn>
                  <a:cxn ang="0">
                    <a:pos x="6" y="10"/>
                  </a:cxn>
                </a:cxnLst>
                <a:rect l="0" t="0" r="r" b="b"/>
                <a:pathLst>
                  <a:path w="29" h="31">
                    <a:moveTo>
                      <a:pt x="6" y="10"/>
                    </a:moveTo>
                    <a:lnTo>
                      <a:pt x="0" y="10"/>
                    </a:lnTo>
                    <a:lnTo>
                      <a:pt x="22" y="31"/>
                    </a:lnTo>
                    <a:lnTo>
                      <a:pt x="29" y="25"/>
                    </a:lnTo>
                    <a:lnTo>
                      <a:pt x="6" y="4"/>
                    </a:lnTo>
                    <a:lnTo>
                      <a:pt x="0" y="4"/>
                    </a:lnTo>
                    <a:lnTo>
                      <a:pt x="6" y="4"/>
                    </a:lnTo>
                    <a:lnTo>
                      <a:pt x="3" y="0"/>
                    </a:lnTo>
                    <a:lnTo>
                      <a:pt x="0" y="4"/>
                    </a:lnTo>
                    <a:lnTo>
                      <a:pt x="6" y="1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6388" name="Freeform 548"/>
              <p:cNvSpPr>
                <a:spLocks/>
              </p:cNvSpPr>
              <p:nvPr/>
            </p:nvSpPr>
            <p:spPr bwMode="auto">
              <a:xfrm>
                <a:off x="2849" y="1878"/>
                <a:ext cx="15" cy="14"/>
              </a:xfrm>
              <a:custGeom>
                <a:avLst/>
                <a:gdLst/>
                <a:ahLst/>
                <a:cxnLst>
                  <a:cxn ang="0">
                    <a:pos x="10" y="21"/>
                  </a:cxn>
                  <a:cxn ang="0">
                    <a:pos x="10" y="27"/>
                  </a:cxn>
                  <a:cxn ang="0">
                    <a:pos x="32" y="6"/>
                  </a:cxn>
                  <a:cxn ang="0">
                    <a:pos x="26" y="0"/>
                  </a:cxn>
                  <a:cxn ang="0">
                    <a:pos x="4" y="21"/>
                  </a:cxn>
                  <a:cxn ang="0">
                    <a:pos x="4" y="27"/>
                  </a:cxn>
                  <a:cxn ang="0">
                    <a:pos x="4" y="21"/>
                  </a:cxn>
                  <a:cxn ang="0">
                    <a:pos x="0" y="24"/>
                  </a:cxn>
                  <a:cxn ang="0">
                    <a:pos x="4" y="27"/>
                  </a:cxn>
                  <a:cxn ang="0">
                    <a:pos x="10" y="21"/>
                  </a:cxn>
                </a:cxnLst>
                <a:rect l="0" t="0" r="r" b="b"/>
                <a:pathLst>
                  <a:path w="32" h="27">
                    <a:moveTo>
                      <a:pt x="10" y="21"/>
                    </a:moveTo>
                    <a:lnTo>
                      <a:pt x="10" y="27"/>
                    </a:lnTo>
                    <a:lnTo>
                      <a:pt x="32" y="6"/>
                    </a:lnTo>
                    <a:lnTo>
                      <a:pt x="26" y="0"/>
                    </a:lnTo>
                    <a:lnTo>
                      <a:pt x="4" y="21"/>
                    </a:lnTo>
                    <a:lnTo>
                      <a:pt x="4" y="27"/>
                    </a:lnTo>
                    <a:lnTo>
                      <a:pt x="4" y="21"/>
                    </a:lnTo>
                    <a:lnTo>
                      <a:pt x="0" y="24"/>
                    </a:lnTo>
                    <a:lnTo>
                      <a:pt x="4" y="27"/>
                    </a:lnTo>
                    <a:lnTo>
                      <a:pt x="10" y="2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6389" name="Freeform 549"/>
              <p:cNvSpPr>
                <a:spLocks/>
              </p:cNvSpPr>
              <p:nvPr/>
            </p:nvSpPr>
            <p:spPr bwMode="auto">
              <a:xfrm>
                <a:off x="2851" y="1889"/>
                <a:ext cx="13" cy="16"/>
              </a:xfrm>
              <a:custGeom>
                <a:avLst/>
                <a:gdLst/>
                <a:ahLst/>
                <a:cxnLst>
                  <a:cxn ang="0">
                    <a:pos x="22" y="23"/>
                  </a:cxn>
                  <a:cxn ang="0">
                    <a:pos x="28" y="23"/>
                  </a:cxn>
                  <a:cxn ang="0">
                    <a:pos x="6" y="0"/>
                  </a:cxn>
                  <a:cxn ang="0">
                    <a:pos x="0" y="6"/>
                  </a:cxn>
                  <a:cxn ang="0">
                    <a:pos x="22" y="29"/>
                  </a:cxn>
                  <a:cxn ang="0">
                    <a:pos x="28" y="29"/>
                  </a:cxn>
                  <a:cxn ang="0">
                    <a:pos x="22" y="29"/>
                  </a:cxn>
                  <a:cxn ang="0">
                    <a:pos x="25" y="33"/>
                  </a:cxn>
                  <a:cxn ang="0">
                    <a:pos x="28" y="29"/>
                  </a:cxn>
                  <a:cxn ang="0">
                    <a:pos x="22" y="23"/>
                  </a:cxn>
                </a:cxnLst>
                <a:rect l="0" t="0" r="r" b="b"/>
                <a:pathLst>
                  <a:path w="28" h="33">
                    <a:moveTo>
                      <a:pt x="22" y="23"/>
                    </a:moveTo>
                    <a:lnTo>
                      <a:pt x="28" y="23"/>
                    </a:lnTo>
                    <a:lnTo>
                      <a:pt x="6" y="0"/>
                    </a:lnTo>
                    <a:lnTo>
                      <a:pt x="0" y="6"/>
                    </a:lnTo>
                    <a:lnTo>
                      <a:pt x="22" y="29"/>
                    </a:lnTo>
                    <a:lnTo>
                      <a:pt x="28" y="29"/>
                    </a:lnTo>
                    <a:lnTo>
                      <a:pt x="22" y="29"/>
                    </a:lnTo>
                    <a:lnTo>
                      <a:pt x="25" y="33"/>
                    </a:lnTo>
                    <a:lnTo>
                      <a:pt x="28" y="29"/>
                    </a:lnTo>
                    <a:lnTo>
                      <a:pt x="22" y="2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6390" name="Freeform 550"/>
              <p:cNvSpPr>
                <a:spLocks/>
              </p:cNvSpPr>
              <p:nvPr/>
            </p:nvSpPr>
            <p:spPr bwMode="auto">
              <a:xfrm>
                <a:off x="2861" y="1889"/>
                <a:ext cx="17" cy="14"/>
              </a:xfrm>
              <a:custGeom>
                <a:avLst/>
                <a:gdLst/>
                <a:ahLst/>
                <a:cxnLst>
                  <a:cxn ang="0">
                    <a:pos x="22" y="6"/>
                  </a:cxn>
                  <a:cxn ang="0">
                    <a:pos x="22" y="0"/>
                  </a:cxn>
                  <a:cxn ang="0">
                    <a:pos x="0" y="23"/>
                  </a:cxn>
                  <a:cxn ang="0">
                    <a:pos x="6" y="29"/>
                  </a:cxn>
                  <a:cxn ang="0">
                    <a:pos x="29" y="6"/>
                  </a:cxn>
                  <a:cxn ang="0">
                    <a:pos x="29" y="0"/>
                  </a:cxn>
                  <a:cxn ang="0">
                    <a:pos x="29" y="6"/>
                  </a:cxn>
                  <a:cxn ang="0">
                    <a:pos x="33" y="3"/>
                  </a:cxn>
                  <a:cxn ang="0">
                    <a:pos x="29" y="0"/>
                  </a:cxn>
                  <a:cxn ang="0">
                    <a:pos x="22" y="6"/>
                  </a:cxn>
                </a:cxnLst>
                <a:rect l="0" t="0" r="r" b="b"/>
                <a:pathLst>
                  <a:path w="33" h="29">
                    <a:moveTo>
                      <a:pt x="22" y="6"/>
                    </a:moveTo>
                    <a:lnTo>
                      <a:pt x="22" y="0"/>
                    </a:lnTo>
                    <a:lnTo>
                      <a:pt x="0" y="23"/>
                    </a:lnTo>
                    <a:lnTo>
                      <a:pt x="6" y="29"/>
                    </a:lnTo>
                    <a:lnTo>
                      <a:pt x="29" y="6"/>
                    </a:lnTo>
                    <a:lnTo>
                      <a:pt x="29" y="0"/>
                    </a:lnTo>
                    <a:lnTo>
                      <a:pt x="29" y="6"/>
                    </a:lnTo>
                    <a:lnTo>
                      <a:pt x="33" y="3"/>
                    </a:lnTo>
                    <a:lnTo>
                      <a:pt x="29" y="0"/>
                    </a:lnTo>
                    <a:lnTo>
                      <a:pt x="22" y="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27" name="Group 551"/>
            <p:cNvGrpSpPr>
              <a:grpSpLocks/>
            </p:cNvGrpSpPr>
            <p:nvPr/>
          </p:nvGrpSpPr>
          <p:grpSpPr bwMode="auto">
            <a:xfrm rot="-5400000">
              <a:off x="2095" y="2273"/>
              <a:ext cx="236" cy="874"/>
              <a:chOff x="2746" y="1670"/>
              <a:chExt cx="236" cy="874"/>
            </a:xfrm>
          </p:grpSpPr>
          <p:sp>
            <p:nvSpPr>
              <p:cNvPr id="36392" name="Freeform 552"/>
              <p:cNvSpPr>
                <a:spLocks/>
              </p:cNvSpPr>
              <p:nvPr/>
            </p:nvSpPr>
            <p:spPr bwMode="auto">
              <a:xfrm>
                <a:off x="2765" y="2137"/>
                <a:ext cx="24" cy="6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5"/>
                  </a:cxn>
                  <a:cxn ang="0">
                    <a:pos x="0" y="17"/>
                  </a:cxn>
                  <a:cxn ang="0">
                    <a:pos x="1" y="36"/>
                  </a:cxn>
                  <a:cxn ang="0">
                    <a:pos x="3" y="58"/>
                  </a:cxn>
                  <a:cxn ang="0">
                    <a:pos x="8" y="79"/>
                  </a:cxn>
                  <a:cxn ang="0">
                    <a:pos x="16" y="99"/>
                  </a:cxn>
                  <a:cxn ang="0">
                    <a:pos x="29" y="114"/>
                  </a:cxn>
                  <a:cxn ang="0">
                    <a:pos x="46" y="121"/>
                  </a:cxn>
                  <a:cxn ang="0">
                    <a:pos x="45" y="3"/>
                  </a:cxn>
                  <a:cxn ang="0">
                    <a:pos x="0" y="0"/>
                  </a:cxn>
                </a:cxnLst>
                <a:rect l="0" t="0" r="r" b="b"/>
                <a:pathLst>
                  <a:path w="46" h="121">
                    <a:moveTo>
                      <a:pt x="0" y="0"/>
                    </a:moveTo>
                    <a:lnTo>
                      <a:pt x="0" y="5"/>
                    </a:lnTo>
                    <a:lnTo>
                      <a:pt x="0" y="17"/>
                    </a:lnTo>
                    <a:lnTo>
                      <a:pt x="1" y="36"/>
                    </a:lnTo>
                    <a:lnTo>
                      <a:pt x="3" y="58"/>
                    </a:lnTo>
                    <a:lnTo>
                      <a:pt x="8" y="79"/>
                    </a:lnTo>
                    <a:lnTo>
                      <a:pt x="16" y="99"/>
                    </a:lnTo>
                    <a:lnTo>
                      <a:pt x="29" y="114"/>
                    </a:lnTo>
                    <a:lnTo>
                      <a:pt x="46" y="121"/>
                    </a:lnTo>
                    <a:lnTo>
                      <a:pt x="45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6393" name="Freeform 553"/>
              <p:cNvSpPr>
                <a:spLocks/>
              </p:cNvSpPr>
              <p:nvPr/>
            </p:nvSpPr>
            <p:spPr bwMode="auto">
              <a:xfrm>
                <a:off x="2763" y="2137"/>
                <a:ext cx="28" cy="63"/>
              </a:xfrm>
              <a:custGeom>
                <a:avLst/>
                <a:gdLst/>
                <a:ahLst/>
                <a:cxnLst>
                  <a:cxn ang="0">
                    <a:pos x="46" y="121"/>
                  </a:cxn>
                  <a:cxn ang="0">
                    <a:pos x="51" y="116"/>
                  </a:cxn>
                  <a:cxn ang="0">
                    <a:pos x="37" y="110"/>
                  </a:cxn>
                  <a:cxn ang="0">
                    <a:pos x="26" y="97"/>
                  </a:cxn>
                  <a:cxn ang="0">
                    <a:pos x="18" y="78"/>
                  </a:cxn>
                  <a:cxn ang="0">
                    <a:pos x="13" y="58"/>
                  </a:cxn>
                  <a:cxn ang="0">
                    <a:pos x="11" y="36"/>
                  </a:cxn>
                  <a:cxn ang="0">
                    <a:pos x="10" y="17"/>
                  </a:cxn>
                  <a:cxn ang="0">
                    <a:pos x="10" y="5"/>
                  </a:cxn>
                  <a:cxn ang="0">
                    <a:pos x="10" y="0"/>
                  </a:cxn>
                  <a:cxn ang="0">
                    <a:pos x="0" y="0"/>
                  </a:cxn>
                  <a:cxn ang="0">
                    <a:pos x="0" y="5"/>
                  </a:cxn>
                  <a:cxn ang="0">
                    <a:pos x="0" y="17"/>
                  </a:cxn>
                  <a:cxn ang="0">
                    <a:pos x="1" y="36"/>
                  </a:cxn>
                  <a:cxn ang="0">
                    <a:pos x="3" y="58"/>
                  </a:cxn>
                  <a:cxn ang="0">
                    <a:pos x="8" y="80"/>
                  </a:cxn>
                  <a:cxn ang="0">
                    <a:pos x="17" y="101"/>
                  </a:cxn>
                  <a:cxn ang="0">
                    <a:pos x="31" y="118"/>
                  </a:cxn>
                  <a:cxn ang="0">
                    <a:pos x="51" y="126"/>
                  </a:cxn>
                  <a:cxn ang="0">
                    <a:pos x="56" y="121"/>
                  </a:cxn>
                  <a:cxn ang="0">
                    <a:pos x="46" y="121"/>
                  </a:cxn>
                </a:cxnLst>
                <a:rect l="0" t="0" r="r" b="b"/>
                <a:pathLst>
                  <a:path w="56" h="126">
                    <a:moveTo>
                      <a:pt x="46" y="121"/>
                    </a:moveTo>
                    <a:lnTo>
                      <a:pt x="51" y="116"/>
                    </a:lnTo>
                    <a:lnTo>
                      <a:pt x="37" y="110"/>
                    </a:lnTo>
                    <a:lnTo>
                      <a:pt x="26" y="97"/>
                    </a:lnTo>
                    <a:lnTo>
                      <a:pt x="18" y="78"/>
                    </a:lnTo>
                    <a:lnTo>
                      <a:pt x="13" y="58"/>
                    </a:lnTo>
                    <a:lnTo>
                      <a:pt x="11" y="36"/>
                    </a:lnTo>
                    <a:lnTo>
                      <a:pt x="10" y="17"/>
                    </a:lnTo>
                    <a:lnTo>
                      <a:pt x="10" y="5"/>
                    </a:lnTo>
                    <a:lnTo>
                      <a:pt x="10" y="0"/>
                    </a:lnTo>
                    <a:lnTo>
                      <a:pt x="0" y="0"/>
                    </a:lnTo>
                    <a:lnTo>
                      <a:pt x="0" y="5"/>
                    </a:lnTo>
                    <a:lnTo>
                      <a:pt x="0" y="17"/>
                    </a:lnTo>
                    <a:lnTo>
                      <a:pt x="1" y="36"/>
                    </a:lnTo>
                    <a:lnTo>
                      <a:pt x="3" y="58"/>
                    </a:lnTo>
                    <a:lnTo>
                      <a:pt x="8" y="80"/>
                    </a:lnTo>
                    <a:lnTo>
                      <a:pt x="17" y="101"/>
                    </a:lnTo>
                    <a:lnTo>
                      <a:pt x="31" y="118"/>
                    </a:lnTo>
                    <a:lnTo>
                      <a:pt x="51" y="126"/>
                    </a:lnTo>
                    <a:lnTo>
                      <a:pt x="56" y="121"/>
                    </a:lnTo>
                    <a:lnTo>
                      <a:pt x="46" y="12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6394" name="Freeform 554"/>
              <p:cNvSpPr>
                <a:spLocks/>
              </p:cNvSpPr>
              <p:nvPr/>
            </p:nvSpPr>
            <p:spPr bwMode="auto">
              <a:xfrm>
                <a:off x="2785" y="2136"/>
                <a:ext cx="6" cy="62"/>
              </a:xfrm>
              <a:custGeom>
                <a:avLst/>
                <a:gdLst/>
                <a:ahLst/>
                <a:cxnLst>
                  <a:cxn ang="0">
                    <a:pos x="5" y="10"/>
                  </a:cxn>
                  <a:cxn ang="0">
                    <a:pos x="0" y="5"/>
                  </a:cxn>
                  <a:cxn ang="0">
                    <a:pos x="1" y="123"/>
                  </a:cxn>
                  <a:cxn ang="0">
                    <a:pos x="11" y="123"/>
                  </a:cxn>
                  <a:cxn ang="0">
                    <a:pos x="10" y="5"/>
                  </a:cxn>
                  <a:cxn ang="0">
                    <a:pos x="5" y="0"/>
                  </a:cxn>
                  <a:cxn ang="0">
                    <a:pos x="10" y="5"/>
                  </a:cxn>
                  <a:cxn ang="0">
                    <a:pos x="10" y="0"/>
                  </a:cxn>
                  <a:cxn ang="0">
                    <a:pos x="5" y="0"/>
                  </a:cxn>
                  <a:cxn ang="0">
                    <a:pos x="5" y="10"/>
                  </a:cxn>
                </a:cxnLst>
                <a:rect l="0" t="0" r="r" b="b"/>
                <a:pathLst>
                  <a:path w="11" h="123">
                    <a:moveTo>
                      <a:pt x="5" y="10"/>
                    </a:moveTo>
                    <a:lnTo>
                      <a:pt x="0" y="5"/>
                    </a:lnTo>
                    <a:lnTo>
                      <a:pt x="1" y="123"/>
                    </a:lnTo>
                    <a:lnTo>
                      <a:pt x="11" y="123"/>
                    </a:lnTo>
                    <a:lnTo>
                      <a:pt x="10" y="5"/>
                    </a:lnTo>
                    <a:lnTo>
                      <a:pt x="5" y="0"/>
                    </a:lnTo>
                    <a:lnTo>
                      <a:pt x="10" y="5"/>
                    </a:lnTo>
                    <a:lnTo>
                      <a:pt x="10" y="0"/>
                    </a:lnTo>
                    <a:lnTo>
                      <a:pt x="5" y="0"/>
                    </a:lnTo>
                    <a:lnTo>
                      <a:pt x="5" y="1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6395" name="Freeform 555"/>
              <p:cNvSpPr>
                <a:spLocks/>
              </p:cNvSpPr>
              <p:nvPr/>
            </p:nvSpPr>
            <p:spPr bwMode="auto">
              <a:xfrm>
                <a:off x="2763" y="2134"/>
                <a:ext cx="25" cy="7"/>
              </a:xfrm>
              <a:custGeom>
                <a:avLst/>
                <a:gdLst/>
                <a:ahLst/>
                <a:cxnLst>
                  <a:cxn ang="0">
                    <a:pos x="10" y="5"/>
                  </a:cxn>
                  <a:cxn ang="0">
                    <a:pos x="5" y="10"/>
                  </a:cxn>
                  <a:cxn ang="0">
                    <a:pos x="50" y="13"/>
                  </a:cxn>
                  <a:cxn ang="0">
                    <a:pos x="50" y="3"/>
                  </a:cxn>
                  <a:cxn ang="0">
                    <a:pos x="5" y="0"/>
                  </a:cxn>
                  <a:cxn ang="0">
                    <a:pos x="0" y="5"/>
                  </a:cxn>
                  <a:cxn ang="0">
                    <a:pos x="5" y="0"/>
                  </a:cxn>
                  <a:cxn ang="0">
                    <a:pos x="0" y="0"/>
                  </a:cxn>
                  <a:cxn ang="0">
                    <a:pos x="0" y="5"/>
                  </a:cxn>
                  <a:cxn ang="0">
                    <a:pos x="10" y="5"/>
                  </a:cxn>
                </a:cxnLst>
                <a:rect l="0" t="0" r="r" b="b"/>
                <a:pathLst>
                  <a:path w="50" h="13">
                    <a:moveTo>
                      <a:pt x="10" y="5"/>
                    </a:moveTo>
                    <a:lnTo>
                      <a:pt x="5" y="10"/>
                    </a:lnTo>
                    <a:lnTo>
                      <a:pt x="50" y="13"/>
                    </a:lnTo>
                    <a:lnTo>
                      <a:pt x="50" y="3"/>
                    </a:lnTo>
                    <a:lnTo>
                      <a:pt x="5" y="0"/>
                    </a:lnTo>
                    <a:lnTo>
                      <a:pt x="0" y="5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0" y="5"/>
                    </a:lnTo>
                    <a:lnTo>
                      <a:pt x="10" y="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6396" name="Freeform 556"/>
              <p:cNvSpPr>
                <a:spLocks/>
              </p:cNvSpPr>
              <p:nvPr/>
            </p:nvSpPr>
            <p:spPr bwMode="auto">
              <a:xfrm>
                <a:off x="2938" y="2137"/>
                <a:ext cx="22" cy="61"/>
              </a:xfrm>
              <a:custGeom>
                <a:avLst/>
                <a:gdLst/>
                <a:ahLst/>
                <a:cxnLst>
                  <a:cxn ang="0">
                    <a:pos x="45" y="0"/>
                  </a:cxn>
                  <a:cxn ang="0">
                    <a:pos x="45" y="5"/>
                  </a:cxn>
                  <a:cxn ang="0">
                    <a:pos x="45" y="17"/>
                  </a:cxn>
                  <a:cxn ang="0">
                    <a:pos x="44" y="36"/>
                  </a:cxn>
                  <a:cxn ang="0">
                    <a:pos x="42" y="58"/>
                  </a:cxn>
                  <a:cxn ang="0">
                    <a:pos x="37" y="79"/>
                  </a:cxn>
                  <a:cxn ang="0">
                    <a:pos x="28" y="99"/>
                  </a:cxn>
                  <a:cxn ang="0">
                    <a:pos x="16" y="114"/>
                  </a:cxn>
                  <a:cxn ang="0">
                    <a:pos x="0" y="121"/>
                  </a:cxn>
                  <a:cxn ang="0">
                    <a:pos x="1" y="3"/>
                  </a:cxn>
                  <a:cxn ang="0">
                    <a:pos x="45" y="0"/>
                  </a:cxn>
                </a:cxnLst>
                <a:rect l="0" t="0" r="r" b="b"/>
                <a:pathLst>
                  <a:path w="45" h="121">
                    <a:moveTo>
                      <a:pt x="45" y="0"/>
                    </a:moveTo>
                    <a:lnTo>
                      <a:pt x="45" y="5"/>
                    </a:lnTo>
                    <a:lnTo>
                      <a:pt x="45" y="17"/>
                    </a:lnTo>
                    <a:lnTo>
                      <a:pt x="44" y="36"/>
                    </a:lnTo>
                    <a:lnTo>
                      <a:pt x="42" y="58"/>
                    </a:lnTo>
                    <a:lnTo>
                      <a:pt x="37" y="79"/>
                    </a:lnTo>
                    <a:lnTo>
                      <a:pt x="28" y="99"/>
                    </a:lnTo>
                    <a:lnTo>
                      <a:pt x="16" y="114"/>
                    </a:lnTo>
                    <a:lnTo>
                      <a:pt x="0" y="121"/>
                    </a:lnTo>
                    <a:lnTo>
                      <a:pt x="1" y="3"/>
                    </a:lnTo>
                    <a:lnTo>
                      <a:pt x="45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6397" name="Freeform 557"/>
              <p:cNvSpPr>
                <a:spLocks/>
              </p:cNvSpPr>
              <p:nvPr/>
            </p:nvSpPr>
            <p:spPr bwMode="auto">
              <a:xfrm>
                <a:off x="2935" y="2137"/>
                <a:ext cx="28" cy="63"/>
              </a:xfrm>
              <a:custGeom>
                <a:avLst/>
                <a:gdLst/>
                <a:ahLst/>
                <a:cxnLst>
                  <a:cxn ang="0">
                    <a:pos x="0" y="121"/>
                  </a:cxn>
                  <a:cxn ang="0">
                    <a:pos x="5" y="126"/>
                  </a:cxn>
                  <a:cxn ang="0">
                    <a:pos x="24" y="118"/>
                  </a:cxn>
                  <a:cxn ang="0">
                    <a:pos x="38" y="101"/>
                  </a:cxn>
                  <a:cxn ang="0">
                    <a:pos x="47" y="80"/>
                  </a:cxn>
                  <a:cxn ang="0">
                    <a:pos x="52" y="58"/>
                  </a:cxn>
                  <a:cxn ang="0">
                    <a:pos x="54" y="36"/>
                  </a:cxn>
                  <a:cxn ang="0">
                    <a:pos x="55" y="17"/>
                  </a:cxn>
                  <a:cxn ang="0">
                    <a:pos x="55" y="5"/>
                  </a:cxn>
                  <a:cxn ang="0">
                    <a:pos x="55" y="0"/>
                  </a:cxn>
                  <a:cxn ang="0">
                    <a:pos x="45" y="0"/>
                  </a:cxn>
                  <a:cxn ang="0">
                    <a:pos x="45" y="5"/>
                  </a:cxn>
                  <a:cxn ang="0">
                    <a:pos x="45" y="17"/>
                  </a:cxn>
                  <a:cxn ang="0">
                    <a:pos x="44" y="36"/>
                  </a:cxn>
                  <a:cxn ang="0">
                    <a:pos x="42" y="58"/>
                  </a:cxn>
                  <a:cxn ang="0">
                    <a:pos x="36" y="78"/>
                  </a:cxn>
                  <a:cxn ang="0">
                    <a:pos x="29" y="97"/>
                  </a:cxn>
                  <a:cxn ang="0">
                    <a:pos x="18" y="110"/>
                  </a:cxn>
                  <a:cxn ang="0">
                    <a:pos x="5" y="116"/>
                  </a:cxn>
                  <a:cxn ang="0">
                    <a:pos x="10" y="121"/>
                  </a:cxn>
                  <a:cxn ang="0">
                    <a:pos x="0" y="121"/>
                  </a:cxn>
                </a:cxnLst>
                <a:rect l="0" t="0" r="r" b="b"/>
                <a:pathLst>
                  <a:path w="55" h="126">
                    <a:moveTo>
                      <a:pt x="0" y="121"/>
                    </a:moveTo>
                    <a:lnTo>
                      <a:pt x="5" y="126"/>
                    </a:lnTo>
                    <a:lnTo>
                      <a:pt x="24" y="118"/>
                    </a:lnTo>
                    <a:lnTo>
                      <a:pt x="38" y="101"/>
                    </a:lnTo>
                    <a:lnTo>
                      <a:pt x="47" y="80"/>
                    </a:lnTo>
                    <a:lnTo>
                      <a:pt x="52" y="58"/>
                    </a:lnTo>
                    <a:lnTo>
                      <a:pt x="54" y="36"/>
                    </a:lnTo>
                    <a:lnTo>
                      <a:pt x="55" y="17"/>
                    </a:lnTo>
                    <a:lnTo>
                      <a:pt x="55" y="5"/>
                    </a:lnTo>
                    <a:lnTo>
                      <a:pt x="55" y="0"/>
                    </a:lnTo>
                    <a:lnTo>
                      <a:pt x="45" y="0"/>
                    </a:lnTo>
                    <a:lnTo>
                      <a:pt x="45" y="5"/>
                    </a:lnTo>
                    <a:lnTo>
                      <a:pt x="45" y="17"/>
                    </a:lnTo>
                    <a:lnTo>
                      <a:pt x="44" y="36"/>
                    </a:lnTo>
                    <a:lnTo>
                      <a:pt x="42" y="58"/>
                    </a:lnTo>
                    <a:lnTo>
                      <a:pt x="36" y="78"/>
                    </a:lnTo>
                    <a:lnTo>
                      <a:pt x="29" y="97"/>
                    </a:lnTo>
                    <a:lnTo>
                      <a:pt x="18" y="110"/>
                    </a:lnTo>
                    <a:lnTo>
                      <a:pt x="5" y="116"/>
                    </a:lnTo>
                    <a:lnTo>
                      <a:pt x="10" y="121"/>
                    </a:lnTo>
                    <a:lnTo>
                      <a:pt x="0" y="12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6398" name="Freeform 558"/>
              <p:cNvSpPr>
                <a:spLocks/>
              </p:cNvSpPr>
              <p:nvPr/>
            </p:nvSpPr>
            <p:spPr bwMode="auto">
              <a:xfrm>
                <a:off x="2935" y="2136"/>
                <a:ext cx="6" cy="62"/>
              </a:xfrm>
              <a:custGeom>
                <a:avLst/>
                <a:gdLst/>
                <a:ahLst/>
                <a:cxnLst>
                  <a:cxn ang="0">
                    <a:pos x="6" y="0"/>
                  </a:cxn>
                  <a:cxn ang="0">
                    <a:pos x="1" y="5"/>
                  </a:cxn>
                  <a:cxn ang="0">
                    <a:pos x="0" y="123"/>
                  </a:cxn>
                  <a:cxn ang="0">
                    <a:pos x="10" y="123"/>
                  </a:cxn>
                  <a:cxn ang="0">
                    <a:pos x="11" y="5"/>
                  </a:cxn>
                  <a:cxn ang="0">
                    <a:pos x="6" y="10"/>
                  </a:cxn>
                  <a:cxn ang="0">
                    <a:pos x="6" y="0"/>
                  </a:cxn>
                  <a:cxn ang="0">
                    <a:pos x="1" y="0"/>
                  </a:cxn>
                  <a:cxn ang="0">
                    <a:pos x="1" y="5"/>
                  </a:cxn>
                  <a:cxn ang="0">
                    <a:pos x="6" y="0"/>
                  </a:cxn>
                </a:cxnLst>
                <a:rect l="0" t="0" r="r" b="b"/>
                <a:pathLst>
                  <a:path w="11" h="123">
                    <a:moveTo>
                      <a:pt x="6" y="0"/>
                    </a:moveTo>
                    <a:lnTo>
                      <a:pt x="1" y="5"/>
                    </a:lnTo>
                    <a:lnTo>
                      <a:pt x="0" y="123"/>
                    </a:lnTo>
                    <a:lnTo>
                      <a:pt x="10" y="123"/>
                    </a:lnTo>
                    <a:lnTo>
                      <a:pt x="11" y="5"/>
                    </a:lnTo>
                    <a:lnTo>
                      <a:pt x="6" y="10"/>
                    </a:lnTo>
                    <a:lnTo>
                      <a:pt x="6" y="0"/>
                    </a:lnTo>
                    <a:lnTo>
                      <a:pt x="1" y="0"/>
                    </a:lnTo>
                    <a:lnTo>
                      <a:pt x="1" y="5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6399" name="Freeform 559"/>
              <p:cNvSpPr>
                <a:spLocks/>
              </p:cNvSpPr>
              <p:nvPr/>
            </p:nvSpPr>
            <p:spPr bwMode="auto">
              <a:xfrm>
                <a:off x="2938" y="2134"/>
                <a:ext cx="25" cy="7"/>
              </a:xfrm>
              <a:custGeom>
                <a:avLst/>
                <a:gdLst/>
                <a:ahLst/>
                <a:cxnLst>
                  <a:cxn ang="0">
                    <a:pos x="49" y="5"/>
                  </a:cxn>
                  <a:cxn ang="0">
                    <a:pos x="44" y="0"/>
                  </a:cxn>
                  <a:cxn ang="0">
                    <a:pos x="0" y="3"/>
                  </a:cxn>
                  <a:cxn ang="0">
                    <a:pos x="0" y="13"/>
                  </a:cxn>
                  <a:cxn ang="0">
                    <a:pos x="44" y="10"/>
                  </a:cxn>
                  <a:cxn ang="0">
                    <a:pos x="39" y="5"/>
                  </a:cxn>
                  <a:cxn ang="0">
                    <a:pos x="49" y="5"/>
                  </a:cxn>
                  <a:cxn ang="0">
                    <a:pos x="49" y="0"/>
                  </a:cxn>
                  <a:cxn ang="0">
                    <a:pos x="44" y="0"/>
                  </a:cxn>
                  <a:cxn ang="0">
                    <a:pos x="49" y="5"/>
                  </a:cxn>
                </a:cxnLst>
                <a:rect l="0" t="0" r="r" b="b"/>
                <a:pathLst>
                  <a:path w="49" h="13">
                    <a:moveTo>
                      <a:pt x="49" y="5"/>
                    </a:moveTo>
                    <a:lnTo>
                      <a:pt x="44" y="0"/>
                    </a:lnTo>
                    <a:lnTo>
                      <a:pt x="0" y="3"/>
                    </a:lnTo>
                    <a:lnTo>
                      <a:pt x="0" y="13"/>
                    </a:lnTo>
                    <a:lnTo>
                      <a:pt x="44" y="10"/>
                    </a:lnTo>
                    <a:lnTo>
                      <a:pt x="39" y="5"/>
                    </a:lnTo>
                    <a:lnTo>
                      <a:pt x="49" y="5"/>
                    </a:lnTo>
                    <a:lnTo>
                      <a:pt x="49" y="0"/>
                    </a:lnTo>
                    <a:lnTo>
                      <a:pt x="44" y="0"/>
                    </a:lnTo>
                    <a:lnTo>
                      <a:pt x="49" y="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6400" name="Freeform 560"/>
              <p:cNvSpPr>
                <a:spLocks/>
              </p:cNvSpPr>
              <p:nvPr/>
            </p:nvSpPr>
            <p:spPr bwMode="auto">
              <a:xfrm>
                <a:off x="2746" y="1837"/>
                <a:ext cx="236" cy="707"/>
              </a:xfrm>
              <a:custGeom>
                <a:avLst/>
                <a:gdLst/>
                <a:ahLst/>
                <a:cxnLst>
                  <a:cxn ang="0">
                    <a:pos x="176" y="6"/>
                  </a:cxn>
                  <a:cxn ang="0">
                    <a:pos x="27" y="25"/>
                  </a:cxn>
                  <a:cxn ang="0">
                    <a:pos x="23" y="26"/>
                  </a:cxn>
                  <a:cxn ang="0">
                    <a:pos x="13" y="32"/>
                  </a:cxn>
                  <a:cxn ang="0">
                    <a:pos x="4" y="46"/>
                  </a:cxn>
                  <a:cxn ang="0">
                    <a:pos x="0" y="67"/>
                  </a:cxn>
                  <a:cxn ang="0">
                    <a:pos x="2" y="101"/>
                  </a:cxn>
                  <a:cxn ang="0">
                    <a:pos x="5" y="167"/>
                  </a:cxn>
                  <a:cxn ang="0">
                    <a:pos x="11" y="253"/>
                  </a:cxn>
                  <a:cxn ang="0">
                    <a:pos x="18" y="350"/>
                  </a:cxn>
                  <a:cxn ang="0">
                    <a:pos x="25" y="444"/>
                  </a:cxn>
                  <a:cxn ang="0">
                    <a:pos x="31" y="525"/>
                  </a:cxn>
                  <a:cxn ang="0">
                    <a:pos x="34" y="583"/>
                  </a:cxn>
                  <a:cxn ang="0">
                    <a:pos x="36" y="604"/>
                  </a:cxn>
                  <a:cxn ang="0">
                    <a:pos x="85" y="604"/>
                  </a:cxn>
                  <a:cxn ang="0">
                    <a:pos x="85" y="738"/>
                  </a:cxn>
                  <a:cxn ang="0">
                    <a:pos x="180" y="1414"/>
                  </a:cxn>
                  <a:cxn ang="0">
                    <a:pos x="283" y="1414"/>
                  </a:cxn>
                  <a:cxn ang="0">
                    <a:pos x="385" y="738"/>
                  </a:cxn>
                  <a:cxn ang="0">
                    <a:pos x="385" y="604"/>
                  </a:cxn>
                  <a:cxn ang="0">
                    <a:pos x="431" y="604"/>
                  </a:cxn>
                  <a:cxn ang="0">
                    <a:pos x="473" y="64"/>
                  </a:cxn>
                  <a:cxn ang="0">
                    <a:pos x="473" y="58"/>
                  </a:cxn>
                  <a:cxn ang="0">
                    <a:pos x="471" y="43"/>
                  </a:cxn>
                  <a:cxn ang="0">
                    <a:pos x="465" y="27"/>
                  </a:cxn>
                  <a:cxn ang="0">
                    <a:pos x="450" y="19"/>
                  </a:cxn>
                  <a:cxn ang="0">
                    <a:pos x="436" y="17"/>
                  </a:cxn>
                  <a:cxn ang="0">
                    <a:pos x="414" y="15"/>
                  </a:cxn>
                  <a:cxn ang="0">
                    <a:pos x="388" y="12"/>
                  </a:cxn>
                  <a:cxn ang="0">
                    <a:pos x="360" y="8"/>
                  </a:cxn>
                  <a:cxn ang="0">
                    <a:pos x="334" y="5"/>
                  </a:cxn>
                  <a:cxn ang="0">
                    <a:pos x="312" y="3"/>
                  </a:cxn>
                  <a:cxn ang="0">
                    <a:pos x="296" y="1"/>
                  </a:cxn>
                  <a:cxn ang="0">
                    <a:pos x="290" y="0"/>
                  </a:cxn>
                  <a:cxn ang="0">
                    <a:pos x="290" y="3"/>
                  </a:cxn>
                  <a:cxn ang="0">
                    <a:pos x="289" y="9"/>
                  </a:cxn>
                  <a:cxn ang="0">
                    <a:pos x="287" y="19"/>
                  </a:cxn>
                  <a:cxn ang="0">
                    <a:pos x="283" y="30"/>
                  </a:cxn>
                  <a:cxn ang="0">
                    <a:pos x="276" y="42"/>
                  </a:cxn>
                  <a:cxn ang="0">
                    <a:pos x="266" y="52"/>
                  </a:cxn>
                  <a:cxn ang="0">
                    <a:pos x="251" y="58"/>
                  </a:cxn>
                  <a:cxn ang="0">
                    <a:pos x="232" y="61"/>
                  </a:cxn>
                  <a:cxn ang="0">
                    <a:pos x="212" y="59"/>
                  </a:cxn>
                  <a:cxn ang="0">
                    <a:pos x="199" y="53"/>
                  </a:cxn>
                  <a:cxn ang="0">
                    <a:pos x="189" y="44"/>
                  </a:cxn>
                  <a:cxn ang="0">
                    <a:pos x="183" y="33"/>
                  </a:cxn>
                  <a:cxn ang="0">
                    <a:pos x="179" y="23"/>
                  </a:cxn>
                  <a:cxn ang="0">
                    <a:pos x="176" y="14"/>
                  </a:cxn>
                  <a:cxn ang="0">
                    <a:pos x="176" y="8"/>
                  </a:cxn>
                  <a:cxn ang="0">
                    <a:pos x="176" y="6"/>
                  </a:cxn>
                </a:cxnLst>
                <a:rect l="0" t="0" r="r" b="b"/>
                <a:pathLst>
                  <a:path w="473" h="1414">
                    <a:moveTo>
                      <a:pt x="176" y="6"/>
                    </a:moveTo>
                    <a:lnTo>
                      <a:pt x="27" y="25"/>
                    </a:lnTo>
                    <a:lnTo>
                      <a:pt x="23" y="26"/>
                    </a:lnTo>
                    <a:lnTo>
                      <a:pt x="13" y="32"/>
                    </a:lnTo>
                    <a:lnTo>
                      <a:pt x="4" y="46"/>
                    </a:lnTo>
                    <a:lnTo>
                      <a:pt x="0" y="67"/>
                    </a:lnTo>
                    <a:lnTo>
                      <a:pt x="2" y="101"/>
                    </a:lnTo>
                    <a:lnTo>
                      <a:pt x="5" y="167"/>
                    </a:lnTo>
                    <a:lnTo>
                      <a:pt x="11" y="253"/>
                    </a:lnTo>
                    <a:lnTo>
                      <a:pt x="18" y="350"/>
                    </a:lnTo>
                    <a:lnTo>
                      <a:pt x="25" y="444"/>
                    </a:lnTo>
                    <a:lnTo>
                      <a:pt x="31" y="525"/>
                    </a:lnTo>
                    <a:lnTo>
                      <a:pt x="34" y="583"/>
                    </a:lnTo>
                    <a:lnTo>
                      <a:pt x="36" y="604"/>
                    </a:lnTo>
                    <a:lnTo>
                      <a:pt x="85" y="604"/>
                    </a:lnTo>
                    <a:lnTo>
                      <a:pt x="85" y="738"/>
                    </a:lnTo>
                    <a:lnTo>
                      <a:pt x="180" y="1414"/>
                    </a:lnTo>
                    <a:lnTo>
                      <a:pt x="283" y="1414"/>
                    </a:lnTo>
                    <a:lnTo>
                      <a:pt x="385" y="738"/>
                    </a:lnTo>
                    <a:lnTo>
                      <a:pt x="385" y="604"/>
                    </a:lnTo>
                    <a:lnTo>
                      <a:pt x="431" y="604"/>
                    </a:lnTo>
                    <a:lnTo>
                      <a:pt x="473" y="64"/>
                    </a:lnTo>
                    <a:lnTo>
                      <a:pt x="473" y="58"/>
                    </a:lnTo>
                    <a:lnTo>
                      <a:pt x="471" y="43"/>
                    </a:lnTo>
                    <a:lnTo>
                      <a:pt x="465" y="27"/>
                    </a:lnTo>
                    <a:lnTo>
                      <a:pt x="450" y="19"/>
                    </a:lnTo>
                    <a:lnTo>
                      <a:pt x="436" y="17"/>
                    </a:lnTo>
                    <a:lnTo>
                      <a:pt x="414" y="15"/>
                    </a:lnTo>
                    <a:lnTo>
                      <a:pt x="388" y="12"/>
                    </a:lnTo>
                    <a:lnTo>
                      <a:pt x="360" y="8"/>
                    </a:lnTo>
                    <a:lnTo>
                      <a:pt x="334" y="5"/>
                    </a:lnTo>
                    <a:lnTo>
                      <a:pt x="312" y="3"/>
                    </a:lnTo>
                    <a:lnTo>
                      <a:pt x="296" y="1"/>
                    </a:lnTo>
                    <a:lnTo>
                      <a:pt x="290" y="0"/>
                    </a:lnTo>
                    <a:lnTo>
                      <a:pt x="290" y="3"/>
                    </a:lnTo>
                    <a:lnTo>
                      <a:pt x="289" y="9"/>
                    </a:lnTo>
                    <a:lnTo>
                      <a:pt x="287" y="19"/>
                    </a:lnTo>
                    <a:lnTo>
                      <a:pt x="283" y="30"/>
                    </a:lnTo>
                    <a:lnTo>
                      <a:pt x="276" y="42"/>
                    </a:lnTo>
                    <a:lnTo>
                      <a:pt x="266" y="52"/>
                    </a:lnTo>
                    <a:lnTo>
                      <a:pt x="251" y="58"/>
                    </a:lnTo>
                    <a:lnTo>
                      <a:pt x="232" y="61"/>
                    </a:lnTo>
                    <a:lnTo>
                      <a:pt x="212" y="59"/>
                    </a:lnTo>
                    <a:lnTo>
                      <a:pt x="199" y="53"/>
                    </a:lnTo>
                    <a:lnTo>
                      <a:pt x="189" y="44"/>
                    </a:lnTo>
                    <a:lnTo>
                      <a:pt x="183" y="33"/>
                    </a:lnTo>
                    <a:lnTo>
                      <a:pt x="179" y="23"/>
                    </a:lnTo>
                    <a:lnTo>
                      <a:pt x="176" y="14"/>
                    </a:lnTo>
                    <a:lnTo>
                      <a:pt x="176" y="8"/>
                    </a:lnTo>
                    <a:lnTo>
                      <a:pt x="176" y="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6401" name="Freeform 561"/>
              <p:cNvSpPr>
                <a:spLocks/>
              </p:cNvSpPr>
              <p:nvPr/>
            </p:nvSpPr>
            <p:spPr bwMode="auto">
              <a:xfrm>
                <a:off x="2818" y="1703"/>
                <a:ext cx="90" cy="127"/>
              </a:xfrm>
              <a:custGeom>
                <a:avLst/>
                <a:gdLst/>
                <a:ahLst/>
                <a:cxnLst>
                  <a:cxn ang="0">
                    <a:pos x="176" y="8"/>
                  </a:cxn>
                  <a:cxn ang="0">
                    <a:pos x="175" y="8"/>
                  </a:cxn>
                  <a:cxn ang="0">
                    <a:pos x="171" y="6"/>
                  </a:cxn>
                  <a:cxn ang="0">
                    <a:pos x="166" y="5"/>
                  </a:cxn>
                  <a:cxn ang="0">
                    <a:pos x="159" y="3"/>
                  </a:cxn>
                  <a:cxn ang="0">
                    <a:pos x="149" y="2"/>
                  </a:cxn>
                  <a:cxn ang="0">
                    <a:pos x="139" y="1"/>
                  </a:cxn>
                  <a:cxn ang="0">
                    <a:pos x="127" y="0"/>
                  </a:cxn>
                  <a:cxn ang="0">
                    <a:pos x="115" y="1"/>
                  </a:cxn>
                  <a:cxn ang="0">
                    <a:pos x="101" y="3"/>
                  </a:cxn>
                  <a:cxn ang="0">
                    <a:pos x="87" y="7"/>
                  </a:cxn>
                  <a:cxn ang="0">
                    <a:pos x="71" y="12"/>
                  </a:cxn>
                  <a:cxn ang="0">
                    <a:pos x="57" y="19"/>
                  </a:cxn>
                  <a:cxn ang="0">
                    <a:pos x="42" y="29"/>
                  </a:cxn>
                  <a:cxn ang="0">
                    <a:pos x="27" y="43"/>
                  </a:cxn>
                  <a:cxn ang="0">
                    <a:pos x="13" y="58"/>
                  </a:cxn>
                  <a:cxn ang="0">
                    <a:pos x="0" y="78"/>
                  </a:cxn>
                  <a:cxn ang="0">
                    <a:pos x="0" y="218"/>
                  </a:cxn>
                  <a:cxn ang="0">
                    <a:pos x="0" y="220"/>
                  </a:cxn>
                  <a:cxn ang="0">
                    <a:pos x="1" y="223"/>
                  </a:cxn>
                  <a:cxn ang="0">
                    <a:pos x="3" y="230"/>
                  </a:cxn>
                  <a:cxn ang="0">
                    <a:pos x="7" y="236"/>
                  </a:cxn>
                  <a:cxn ang="0">
                    <a:pos x="13" y="243"/>
                  </a:cxn>
                  <a:cxn ang="0">
                    <a:pos x="21" y="249"/>
                  </a:cxn>
                  <a:cxn ang="0">
                    <a:pos x="31" y="252"/>
                  </a:cxn>
                  <a:cxn ang="0">
                    <a:pos x="46" y="254"/>
                  </a:cxn>
                  <a:cxn ang="0">
                    <a:pos x="61" y="254"/>
                  </a:cxn>
                  <a:cxn ang="0">
                    <a:pos x="78" y="254"/>
                  </a:cxn>
                  <a:cxn ang="0">
                    <a:pos x="92" y="254"/>
                  </a:cxn>
                  <a:cxn ang="0">
                    <a:pos x="105" y="254"/>
                  </a:cxn>
                  <a:cxn ang="0">
                    <a:pos x="117" y="254"/>
                  </a:cxn>
                  <a:cxn ang="0">
                    <a:pos x="125" y="254"/>
                  </a:cxn>
                  <a:cxn ang="0">
                    <a:pos x="131" y="254"/>
                  </a:cxn>
                  <a:cxn ang="0">
                    <a:pos x="133" y="254"/>
                  </a:cxn>
                  <a:cxn ang="0">
                    <a:pos x="135" y="253"/>
                  </a:cxn>
                  <a:cxn ang="0">
                    <a:pos x="140" y="250"/>
                  </a:cxn>
                  <a:cxn ang="0">
                    <a:pos x="147" y="245"/>
                  </a:cxn>
                  <a:cxn ang="0">
                    <a:pos x="157" y="239"/>
                  </a:cxn>
                  <a:cxn ang="0">
                    <a:pos x="165" y="232"/>
                  </a:cxn>
                  <a:cxn ang="0">
                    <a:pos x="172" y="224"/>
                  </a:cxn>
                  <a:cxn ang="0">
                    <a:pos x="177" y="217"/>
                  </a:cxn>
                  <a:cxn ang="0">
                    <a:pos x="179" y="211"/>
                  </a:cxn>
                  <a:cxn ang="0">
                    <a:pos x="179" y="174"/>
                  </a:cxn>
                  <a:cxn ang="0">
                    <a:pos x="179" y="107"/>
                  </a:cxn>
                  <a:cxn ang="0">
                    <a:pos x="179" y="44"/>
                  </a:cxn>
                  <a:cxn ang="0">
                    <a:pos x="179" y="16"/>
                  </a:cxn>
                  <a:cxn ang="0">
                    <a:pos x="176" y="8"/>
                  </a:cxn>
                </a:cxnLst>
                <a:rect l="0" t="0" r="r" b="b"/>
                <a:pathLst>
                  <a:path w="179" h="254">
                    <a:moveTo>
                      <a:pt x="176" y="8"/>
                    </a:moveTo>
                    <a:lnTo>
                      <a:pt x="175" y="8"/>
                    </a:lnTo>
                    <a:lnTo>
                      <a:pt x="171" y="6"/>
                    </a:lnTo>
                    <a:lnTo>
                      <a:pt x="166" y="5"/>
                    </a:lnTo>
                    <a:lnTo>
                      <a:pt x="159" y="3"/>
                    </a:lnTo>
                    <a:lnTo>
                      <a:pt x="149" y="2"/>
                    </a:lnTo>
                    <a:lnTo>
                      <a:pt x="139" y="1"/>
                    </a:lnTo>
                    <a:lnTo>
                      <a:pt x="127" y="0"/>
                    </a:lnTo>
                    <a:lnTo>
                      <a:pt x="115" y="1"/>
                    </a:lnTo>
                    <a:lnTo>
                      <a:pt x="101" y="3"/>
                    </a:lnTo>
                    <a:lnTo>
                      <a:pt x="87" y="7"/>
                    </a:lnTo>
                    <a:lnTo>
                      <a:pt x="71" y="12"/>
                    </a:lnTo>
                    <a:lnTo>
                      <a:pt x="57" y="19"/>
                    </a:lnTo>
                    <a:lnTo>
                      <a:pt x="42" y="29"/>
                    </a:lnTo>
                    <a:lnTo>
                      <a:pt x="27" y="43"/>
                    </a:lnTo>
                    <a:lnTo>
                      <a:pt x="13" y="58"/>
                    </a:lnTo>
                    <a:lnTo>
                      <a:pt x="0" y="78"/>
                    </a:lnTo>
                    <a:lnTo>
                      <a:pt x="0" y="218"/>
                    </a:lnTo>
                    <a:lnTo>
                      <a:pt x="0" y="220"/>
                    </a:lnTo>
                    <a:lnTo>
                      <a:pt x="1" y="223"/>
                    </a:lnTo>
                    <a:lnTo>
                      <a:pt x="3" y="230"/>
                    </a:lnTo>
                    <a:lnTo>
                      <a:pt x="7" y="236"/>
                    </a:lnTo>
                    <a:lnTo>
                      <a:pt x="13" y="243"/>
                    </a:lnTo>
                    <a:lnTo>
                      <a:pt x="21" y="249"/>
                    </a:lnTo>
                    <a:lnTo>
                      <a:pt x="31" y="252"/>
                    </a:lnTo>
                    <a:lnTo>
                      <a:pt x="46" y="254"/>
                    </a:lnTo>
                    <a:lnTo>
                      <a:pt x="61" y="254"/>
                    </a:lnTo>
                    <a:lnTo>
                      <a:pt x="78" y="254"/>
                    </a:lnTo>
                    <a:lnTo>
                      <a:pt x="92" y="254"/>
                    </a:lnTo>
                    <a:lnTo>
                      <a:pt x="105" y="254"/>
                    </a:lnTo>
                    <a:lnTo>
                      <a:pt x="117" y="254"/>
                    </a:lnTo>
                    <a:lnTo>
                      <a:pt x="125" y="254"/>
                    </a:lnTo>
                    <a:lnTo>
                      <a:pt x="131" y="254"/>
                    </a:lnTo>
                    <a:lnTo>
                      <a:pt x="133" y="254"/>
                    </a:lnTo>
                    <a:lnTo>
                      <a:pt x="135" y="253"/>
                    </a:lnTo>
                    <a:lnTo>
                      <a:pt x="140" y="250"/>
                    </a:lnTo>
                    <a:lnTo>
                      <a:pt x="147" y="245"/>
                    </a:lnTo>
                    <a:lnTo>
                      <a:pt x="157" y="239"/>
                    </a:lnTo>
                    <a:lnTo>
                      <a:pt x="165" y="232"/>
                    </a:lnTo>
                    <a:lnTo>
                      <a:pt x="172" y="224"/>
                    </a:lnTo>
                    <a:lnTo>
                      <a:pt x="177" y="217"/>
                    </a:lnTo>
                    <a:lnTo>
                      <a:pt x="179" y="211"/>
                    </a:lnTo>
                    <a:lnTo>
                      <a:pt x="179" y="174"/>
                    </a:lnTo>
                    <a:lnTo>
                      <a:pt x="179" y="107"/>
                    </a:lnTo>
                    <a:lnTo>
                      <a:pt x="179" y="44"/>
                    </a:lnTo>
                    <a:lnTo>
                      <a:pt x="179" y="16"/>
                    </a:lnTo>
                    <a:lnTo>
                      <a:pt x="176" y="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6402" name="Freeform 562"/>
              <p:cNvSpPr>
                <a:spLocks/>
              </p:cNvSpPr>
              <p:nvPr/>
            </p:nvSpPr>
            <p:spPr bwMode="auto">
              <a:xfrm>
                <a:off x="2815" y="1700"/>
                <a:ext cx="92" cy="43"/>
              </a:xfrm>
              <a:custGeom>
                <a:avLst/>
                <a:gdLst/>
                <a:ahLst/>
                <a:cxnLst>
                  <a:cxn ang="0">
                    <a:pos x="11" y="83"/>
                  </a:cxn>
                  <a:cxn ang="0">
                    <a:pos x="10" y="85"/>
                  </a:cxn>
                  <a:cxn ang="0">
                    <a:pos x="23" y="66"/>
                  </a:cxn>
                  <a:cxn ang="0">
                    <a:pos x="36" y="51"/>
                  </a:cxn>
                  <a:cxn ang="0">
                    <a:pos x="51" y="39"/>
                  </a:cxn>
                  <a:cxn ang="0">
                    <a:pos x="65" y="28"/>
                  </a:cxn>
                  <a:cxn ang="0">
                    <a:pos x="79" y="22"/>
                  </a:cxn>
                  <a:cxn ang="0">
                    <a:pos x="94" y="17"/>
                  </a:cxn>
                  <a:cxn ang="0">
                    <a:pos x="108" y="13"/>
                  </a:cxn>
                  <a:cxn ang="0">
                    <a:pos x="121" y="11"/>
                  </a:cxn>
                  <a:cxn ang="0">
                    <a:pos x="133" y="10"/>
                  </a:cxn>
                  <a:cxn ang="0">
                    <a:pos x="145" y="11"/>
                  </a:cxn>
                  <a:cxn ang="0">
                    <a:pos x="155" y="12"/>
                  </a:cxn>
                  <a:cxn ang="0">
                    <a:pos x="164" y="13"/>
                  </a:cxn>
                  <a:cxn ang="0">
                    <a:pos x="171" y="15"/>
                  </a:cxn>
                  <a:cxn ang="0">
                    <a:pos x="176" y="16"/>
                  </a:cxn>
                  <a:cxn ang="0">
                    <a:pos x="179" y="18"/>
                  </a:cxn>
                  <a:cxn ang="0">
                    <a:pos x="180" y="18"/>
                  </a:cxn>
                  <a:cxn ang="0">
                    <a:pos x="184" y="8"/>
                  </a:cxn>
                  <a:cxn ang="0">
                    <a:pos x="183" y="8"/>
                  </a:cxn>
                  <a:cxn ang="0">
                    <a:pos x="178" y="6"/>
                  </a:cxn>
                  <a:cxn ang="0">
                    <a:pos x="173" y="5"/>
                  </a:cxn>
                  <a:cxn ang="0">
                    <a:pos x="166" y="3"/>
                  </a:cxn>
                  <a:cxn ang="0">
                    <a:pos x="155" y="2"/>
                  </a:cxn>
                  <a:cxn ang="0">
                    <a:pos x="145" y="1"/>
                  </a:cxn>
                  <a:cxn ang="0">
                    <a:pos x="133" y="0"/>
                  </a:cxn>
                  <a:cxn ang="0">
                    <a:pos x="121" y="1"/>
                  </a:cxn>
                  <a:cxn ang="0">
                    <a:pos x="106" y="3"/>
                  </a:cxn>
                  <a:cxn ang="0">
                    <a:pos x="92" y="7"/>
                  </a:cxn>
                  <a:cxn ang="0">
                    <a:pos x="75" y="12"/>
                  </a:cxn>
                  <a:cxn ang="0">
                    <a:pos x="61" y="20"/>
                  </a:cxn>
                  <a:cxn ang="0">
                    <a:pos x="45" y="30"/>
                  </a:cxn>
                  <a:cxn ang="0">
                    <a:pos x="30" y="45"/>
                  </a:cxn>
                  <a:cxn ang="0">
                    <a:pos x="15" y="60"/>
                  </a:cxn>
                  <a:cxn ang="0">
                    <a:pos x="2" y="81"/>
                  </a:cxn>
                  <a:cxn ang="0">
                    <a:pos x="0" y="83"/>
                  </a:cxn>
                  <a:cxn ang="0">
                    <a:pos x="11" y="83"/>
                  </a:cxn>
                </a:cxnLst>
                <a:rect l="0" t="0" r="r" b="b"/>
                <a:pathLst>
                  <a:path w="184" h="85">
                    <a:moveTo>
                      <a:pt x="11" y="83"/>
                    </a:moveTo>
                    <a:lnTo>
                      <a:pt x="10" y="85"/>
                    </a:lnTo>
                    <a:lnTo>
                      <a:pt x="23" y="66"/>
                    </a:lnTo>
                    <a:lnTo>
                      <a:pt x="36" y="51"/>
                    </a:lnTo>
                    <a:lnTo>
                      <a:pt x="51" y="39"/>
                    </a:lnTo>
                    <a:lnTo>
                      <a:pt x="65" y="28"/>
                    </a:lnTo>
                    <a:lnTo>
                      <a:pt x="79" y="22"/>
                    </a:lnTo>
                    <a:lnTo>
                      <a:pt x="94" y="17"/>
                    </a:lnTo>
                    <a:lnTo>
                      <a:pt x="108" y="13"/>
                    </a:lnTo>
                    <a:lnTo>
                      <a:pt x="121" y="11"/>
                    </a:lnTo>
                    <a:lnTo>
                      <a:pt x="133" y="10"/>
                    </a:lnTo>
                    <a:lnTo>
                      <a:pt x="145" y="11"/>
                    </a:lnTo>
                    <a:lnTo>
                      <a:pt x="155" y="12"/>
                    </a:lnTo>
                    <a:lnTo>
                      <a:pt x="164" y="13"/>
                    </a:lnTo>
                    <a:lnTo>
                      <a:pt x="171" y="15"/>
                    </a:lnTo>
                    <a:lnTo>
                      <a:pt x="176" y="16"/>
                    </a:lnTo>
                    <a:lnTo>
                      <a:pt x="179" y="18"/>
                    </a:lnTo>
                    <a:lnTo>
                      <a:pt x="180" y="18"/>
                    </a:lnTo>
                    <a:lnTo>
                      <a:pt x="184" y="8"/>
                    </a:lnTo>
                    <a:lnTo>
                      <a:pt x="183" y="8"/>
                    </a:lnTo>
                    <a:lnTo>
                      <a:pt x="178" y="6"/>
                    </a:lnTo>
                    <a:lnTo>
                      <a:pt x="173" y="5"/>
                    </a:lnTo>
                    <a:lnTo>
                      <a:pt x="166" y="3"/>
                    </a:lnTo>
                    <a:lnTo>
                      <a:pt x="155" y="2"/>
                    </a:lnTo>
                    <a:lnTo>
                      <a:pt x="145" y="1"/>
                    </a:lnTo>
                    <a:lnTo>
                      <a:pt x="133" y="0"/>
                    </a:lnTo>
                    <a:lnTo>
                      <a:pt x="121" y="1"/>
                    </a:lnTo>
                    <a:lnTo>
                      <a:pt x="106" y="3"/>
                    </a:lnTo>
                    <a:lnTo>
                      <a:pt x="92" y="7"/>
                    </a:lnTo>
                    <a:lnTo>
                      <a:pt x="75" y="12"/>
                    </a:lnTo>
                    <a:lnTo>
                      <a:pt x="61" y="20"/>
                    </a:lnTo>
                    <a:lnTo>
                      <a:pt x="45" y="30"/>
                    </a:lnTo>
                    <a:lnTo>
                      <a:pt x="30" y="45"/>
                    </a:lnTo>
                    <a:lnTo>
                      <a:pt x="15" y="60"/>
                    </a:lnTo>
                    <a:lnTo>
                      <a:pt x="2" y="81"/>
                    </a:lnTo>
                    <a:lnTo>
                      <a:pt x="0" y="83"/>
                    </a:lnTo>
                    <a:lnTo>
                      <a:pt x="11" y="8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6403" name="Freeform 563"/>
              <p:cNvSpPr>
                <a:spLocks/>
              </p:cNvSpPr>
              <p:nvPr/>
            </p:nvSpPr>
            <p:spPr bwMode="auto">
              <a:xfrm>
                <a:off x="2815" y="1742"/>
                <a:ext cx="5" cy="70"/>
              </a:xfrm>
              <a:custGeom>
                <a:avLst/>
                <a:gdLst/>
                <a:ahLst/>
                <a:cxnLst>
                  <a:cxn ang="0">
                    <a:pos x="11" y="140"/>
                  </a:cxn>
                  <a:cxn ang="0">
                    <a:pos x="11" y="140"/>
                  </a:cxn>
                  <a:cxn ang="0">
                    <a:pos x="11" y="0"/>
                  </a:cxn>
                  <a:cxn ang="0">
                    <a:pos x="0" y="0"/>
                  </a:cxn>
                  <a:cxn ang="0">
                    <a:pos x="0" y="140"/>
                  </a:cxn>
                  <a:cxn ang="0">
                    <a:pos x="0" y="140"/>
                  </a:cxn>
                  <a:cxn ang="0">
                    <a:pos x="11" y="140"/>
                  </a:cxn>
                </a:cxnLst>
                <a:rect l="0" t="0" r="r" b="b"/>
                <a:pathLst>
                  <a:path w="11" h="140">
                    <a:moveTo>
                      <a:pt x="11" y="140"/>
                    </a:moveTo>
                    <a:lnTo>
                      <a:pt x="11" y="140"/>
                    </a:lnTo>
                    <a:lnTo>
                      <a:pt x="11" y="0"/>
                    </a:lnTo>
                    <a:lnTo>
                      <a:pt x="0" y="0"/>
                    </a:lnTo>
                    <a:lnTo>
                      <a:pt x="0" y="140"/>
                    </a:lnTo>
                    <a:lnTo>
                      <a:pt x="0" y="140"/>
                    </a:lnTo>
                    <a:lnTo>
                      <a:pt x="11" y="14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6404" name="Freeform 564"/>
              <p:cNvSpPr>
                <a:spLocks/>
              </p:cNvSpPr>
              <p:nvPr/>
            </p:nvSpPr>
            <p:spPr bwMode="auto">
              <a:xfrm>
                <a:off x="2815" y="1812"/>
                <a:ext cx="26" cy="21"/>
              </a:xfrm>
              <a:custGeom>
                <a:avLst/>
                <a:gdLst/>
                <a:ahLst/>
                <a:cxnLst>
                  <a:cxn ang="0">
                    <a:pos x="52" y="31"/>
                  </a:cxn>
                  <a:cxn ang="0">
                    <a:pos x="52" y="31"/>
                  </a:cxn>
                  <a:cxn ang="0">
                    <a:pos x="38" y="29"/>
                  </a:cxn>
                  <a:cxn ang="0">
                    <a:pos x="29" y="27"/>
                  </a:cxn>
                  <a:cxn ang="0">
                    <a:pos x="22" y="21"/>
                  </a:cxn>
                  <a:cxn ang="0">
                    <a:pos x="17" y="15"/>
                  </a:cxn>
                  <a:cxn ang="0">
                    <a:pos x="13" y="10"/>
                  </a:cxn>
                  <a:cxn ang="0">
                    <a:pos x="12" y="4"/>
                  </a:cxn>
                  <a:cxn ang="0">
                    <a:pos x="11" y="1"/>
                  </a:cxn>
                  <a:cxn ang="0">
                    <a:pos x="11" y="0"/>
                  </a:cxn>
                  <a:cxn ang="0">
                    <a:pos x="0" y="0"/>
                  </a:cxn>
                  <a:cxn ang="0">
                    <a:pos x="0" y="3"/>
                  </a:cxn>
                  <a:cxn ang="0">
                    <a:pos x="2" y="6"/>
                  </a:cxn>
                  <a:cxn ang="0">
                    <a:pos x="5" y="14"/>
                  </a:cxn>
                  <a:cxn ang="0">
                    <a:pos x="9" y="21"/>
                  </a:cxn>
                  <a:cxn ang="0">
                    <a:pos x="16" y="29"/>
                  </a:cxn>
                  <a:cxn ang="0">
                    <a:pos x="25" y="35"/>
                  </a:cxn>
                  <a:cxn ang="0">
                    <a:pos x="36" y="39"/>
                  </a:cxn>
                  <a:cxn ang="0">
                    <a:pos x="52" y="41"/>
                  </a:cxn>
                  <a:cxn ang="0">
                    <a:pos x="52" y="41"/>
                  </a:cxn>
                  <a:cxn ang="0">
                    <a:pos x="52" y="31"/>
                  </a:cxn>
                </a:cxnLst>
                <a:rect l="0" t="0" r="r" b="b"/>
                <a:pathLst>
                  <a:path w="52" h="41">
                    <a:moveTo>
                      <a:pt x="52" y="31"/>
                    </a:moveTo>
                    <a:lnTo>
                      <a:pt x="52" y="31"/>
                    </a:lnTo>
                    <a:lnTo>
                      <a:pt x="38" y="29"/>
                    </a:lnTo>
                    <a:lnTo>
                      <a:pt x="29" y="27"/>
                    </a:lnTo>
                    <a:lnTo>
                      <a:pt x="22" y="21"/>
                    </a:lnTo>
                    <a:lnTo>
                      <a:pt x="17" y="15"/>
                    </a:lnTo>
                    <a:lnTo>
                      <a:pt x="13" y="10"/>
                    </a:lnTo>
                    <a:lnTo>
                      <a:pt x="12" y="4"/>
                    </a:lnTo>
                    <a:lnTo>
                      <a:pt x="11" y="1"/>
                    </a:lnTo>
                    <a:lnTo>
                      <a:pt x="11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5" y="14"/>
                    </a:lnTo>
                    <a:lnTo>
                      <a:pt x="9" y="21"/>
                    </a:lnTo>
                    <a:lnTo>
                      <a:pt x="16" y="29"/>
                    </a:lnTo>
                    <a:lnTo>
                      <a:pt x="25" y="35"/>
                    </a:lnTo>
                    <a:lnTo>
                      <a:pt x="36" y="39"/>
                    </a:lnTo>
                    <a:lnTo>
                      <a:pt x="52" y="41"/>
                    </a:lnTo>
                    <a:lnTo>
                      <a:pt x="52" y="41"/>
                    </a:lnTo>
                    <a:lnTo>
                      <a:pt x="52" y="3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6405" name="Freeform 565"/>
              <p:cNvSpPr>
                <a:spLocks/>
              </p:cNvSpPr>
              <p:nvPr/>
            </p:nvSpPr>
            <p:spPr bwMode="auto">
              <a:xfrm>
                <a:off x="2841" y="1828"/>
                <a:ext cx="45" cy="5"/>
              </a:xfrm>
              <a:custGeom>
                <a:avLst/>
                <a:gdLst/>
                <a:ahLst/>
                <a:cxnLst>
                  <a:cxn ang="0">
                    <a:pos x="85" y="1"/>
                  </a:cxn>
                  <a:cxn ang="0">
                    <a:pos x="87" y="0"/>
                  </a:cxn>
                  <a:cxn ang="0">
                    <a:pos x="85" y="0"/>
                  </a:cxn>
                  <a:cxn ang="0">
                    <a:pos x="79" y="0"/>
                  </a:cxn>
                  <a:cxn ang="0">
                    <a:pos x="71" y="0"/>
                  </a:cxn>
                  <a:cxn ang="0">
                    <a:pos x="59" y="0"/>
                  </a:cxn>
                  <a:cxn ang="0">
                    <a:pos x="46" y="0"/>
                  </a:cxn>
                  <a:cxn ang="0">
                    <a:pos x="32" y="0"/>
                  </a:cxn>
                  <a:cxn ang="0">
                    <a:pos x="15" y="0"/>
                  </a:cxn>
                  <a:cxn ang="0">
                    <a:pos x="0" y="0"/>
                  </a:cxn>
                  <a:cxn ang="0">
                    <a:pos x="0" y="10"/>
                  </a:cxn>
                  <a:cxn ang="0">
                    <a:pos x="15" y="10"/>
                  </a:cxn>
                  <a:cxn ang="0">
                    <a:pos x="32" y="10"/>
                  </a:cxn>
                  <a:cxn ang="0">
                    <a:pos x="46" y="10"/>
                  </a:cxn>
                  <a:cxn ang="0">
                    <a:pos x="59" y="10"/>
                  </a:cxn>
                  <a:cxn ang="0">
                    <a:pos x="71" y="10"/>
                  </a:cxn>
                  <a:cxn ang="0">
                    <a:pos x="79" y="10"/>
                  </a:cxn>
                  <a:cxn ang="0">
                    <a:pos x="85" y="10"/>
                  </a:cxn>
                  <a:cxn ang="0">
                    <a:pos x="87" y="10"/>
                  </a:cxn>
                  <a:cxn ang="0">
                    <a:pos x="89" y="9"/>
                  </a:cxn>
                  <a:cxn ang="0">
                    <a:pos x="87" y="10"/>
                  </a:cxn>
                  <a:cxn ang="0">
                    <a:pos x="88" y="10"/>
                  </a:cxn>
                  <a:cxn ang="0">
                    <a:pos x="89" y="9"/>
                  </a:cxn>
                  <a:cxn ang="0">
                    <a:pos x="85" y="1"/>
                  </a:cxn>
                </a:cxnLst>
                <a:rect l="0" t="0" r="r" b="b"/>
                <a:pathLst>
                  <a:path w="89" h="10">
                    <a:moveTo>
                      <a:pt x="85" y="1"/>
                    </a:moveTo>
                    <a:lnTo>
                      <a:pt x="87" y="0"/>
                    </a:lnTo>
                    <a:lnTo>
                      <a:pt x="85" y="0"/>
                    </a:lnTo>
                    <a:lnTo>
                      <a:pt x="79" y="0"/>
                    </a:lnTo>
                    <a:lnTo>
                      <a:pt x="71" y="0"/>
                    </a:lnTo>
                    <a:lnTo>
                      <a:pt x="59" y="0"/>
                    </a:lnTo>
                    <a:lnTo>
                      <a:pt x="46" y="0"/>
                    </a:lnTo>
                    <a:lnTo>
                      <a:pt x="32" y="0"/>
                    </a:lnTo>
                    <a:lnTo>
                      <a:pt x="15" y="0"/>
                    </a:lnTo>
                    <a:lnTo>
                      <a:pt x="0" y="0"/>
                    </a:lnTo>
                    <a:lnTo>
                      <a:pt x="0" y="10"/>
                    </a:lnTo>
                    <a:lnTo>
                      <a:pt x="15" y="10"/>
                    </a:lnTo>
                    <a:lnTo>
                      <a:pt x="32" y="10"/>
                    </a:lnTo>
                    <a:lnTo>
                      <a:pt x="46" y="10"/>
                    </a:lnTo>
                    <a:lnTo>
                      <a:pt x="59" y="10"/>
                    </a:lnTo>
                    <a:lnTo>
                      <a:pt x="71" y="10"/>
                    </a:lnTo>
                    <a:lnTo>
                      <a:pt x="79" y="10"/>
                    </a:lnTo>
                    <a:lnTo>
                      <a:pt x="85" y="10"/>
                    </a:lnTo>
                    <a:lnTo>
                      <a:pt x="87" y="10"/>
                    </a:lnTo>
                    <a:lnTo>
                      <a:pt x="89" y="9"/>
                    </a:lnTo>
                    <a:lnTo>
                      <a:pt x="87" y="10"/>
                    </a:lnTo>
                    <a:lnTo>
                      <a:pt x="88" y="10"/>
                    </a:lnTo>
                    <a:lnTo>
                      <a:pt x="89" y="9"/>
                    </a:lnTo>
                    <a:lnTo>
                      <a:pt x="85" y="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6406" name="Freeform 566"/>
              <p:cNvSpPr>
                <a:spLocks/>
              </p:cNvSpPr>
              <p:nvPr/>
            </p:nvSpPr>
            <p:spPr bwMode="auto">
              <a:xfrm>
                <a:off x="2883" y="1809"/>
                <a:ext cx="27" cy="23"/>
              </a:xfrm>
              <a:custGeom>
                <a:avLst/>
                <a:gdLst/>
                <a:ahLst/>
                <a:cxnLst>
                  <a:cxn ang="0">
                    <a:pos x="43" y="0"/>
                  </a:cxn>
                  <a:cxn ang="0">
                    <a:pos x="43" y="0"/>
                  </a:cxn>
                  <a:cxn ang="0">
                    <a:pos x="42" y="4"/>
                  </a:cxn>
                  <a:cxn ang="0">
                    <a:pos x="37" y="10"/>
                  </a:cxn>
                  <a:cxn ang="0">
                    <a:pos x="31" y="17"/>
                  </a:cxn>
                  <a:cxn ang="0">
                    <a:pos x="23" y="24"/>
                  </a:cxn>
                  <a:cxn ang="0">
                    <a:pos x="13" y="30"/>
                  </a:cxn>
                  <a:cxn ang="0">
                    <a:pos x="6" y="35"/>
                  </a:cxn>
                  <a:cxn ang="0">
                    <a:pos x="2" y="38"/>
                  </a:cxn>
                  <a:cxn ang="0">
                    <a:pos x="0" y="39"/>
                  </a:cxn>
                  <a:cxn ang="0">
                    <a:pos x="4" y="47"/>
                  </a:cxn>
                  <a:cxn ang="0">
                    <a:pos x="6" y="46"/>
                  </a:cxn>
                  <a:cxn ang="0">
                    <a:pos x="12" y="43"/>
                  </a:cxn>
                  <a:cxn ang="0">
                    <a:pos x="19" y="38"/>
                  </a:cxn>
                  <a:cxn ang="0">
                    <a:pos x="29" y="32"/>
                  </a:cxn>
                  <a:cxn ang="0">
                    <a:pos x="37" y="25"/>
                  </a:cxn>
                  <a:cxn ang="0">
                    <a:pos x="45" y="17"/>
                  </a:cxn>
                  <a:cxn ang="0">
                    <a:pos x="50" y="8"/>
                  </a:cxn>
                  <a:cxn ang="0">
                    <a:pos x="53" y="0"/>
                  </a:cxn>
                  <a:cxn ang="0">
                    <a:pos x="53" y="0"/>
                  </a:cxn>
                  <a:cxn ang="0">
                    <a:pos x="43" y="0"/>
                  </a:cxn>
                </a:cxnLst>
                <a:rect l="0" t="0" r="r" b="b"/>
                <a:pathLst>
                  <a:path w="53" h="47">
                    <a:moveTo>
                      <a:pt x="43" y="0"/>
                    </a:moveTo>
                    <a:lnTo>
                      <a:pt x="43" y="0"/>
                    </a:lnTo>
                    <a:lnTo>
                      <a:pt x="42" y="4"/>
                    </a:lnTo>
                    <a:lnTo>
                      <a:pt x="37" y="10"/>
                    </a:lnTo>
                    <a:lnTo>
                      <a:pt x="31" y="17"/>
                    </a:lnTo>
                    <a:lnTo>
                      <a:pt x="23" y="24"/>
                    </a:lnTo>
                    <a:lnTo>
                      <a:pt x="13" y="30"/>
                    </a:lnTo>
                    <a:lnTo>
                      <a:pt x="6" y="35"/>
                    </a:lnTo>
                    <a:lnTo>
                      <a:pt x="2" y="38"/>
                    </a:lnTo>
                    <a:lnTo>
                      <a:pt x="0" y="39"/>
                    </a:lnTo>
                    <a:lnTo>
                      <a:pt x="4" y="47"/>
                    </a:lnTo>
                    <a:lnTo>
                      <a:pt x="6" y="46"/>
                    </a:lnTo>
                    <a:lnTo>
                      <a:pt x="12" y="43"/>
                    </a:lnTo>
                    <a:lnTo>
                      <a:pt x="19" y="38"/>
                    </a:lnTo>
                    <a:lnTo>
                      <a:pt x="29" y="32"/>
                    </a:lnTo>
                    <a:lnTo>
                      <a:pt x="37" y="25"/>
                    </a:lnTo>
                    <a:lnTo>
                      <a:pt x="45" y="17"/>
                    </a:lnTo>
                    <a:lnTo>
                      <a:pt x="50" y="8"/>
                    </a:lnTo>
                    <a:lnTo>
                      <a:pt x="53" y="0"/>
                    </a:lnTo>
                    <a:lnTo>
                      <a:pt x="53" y="0"/>
                    </a:lnTo>
                    <a:lnTo>
                      <a:pt x="43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6407" name="Freeform 567"/>
              <p:cNvSpPr>
                <a:spLocks/>
              </p:cNvSpPr>
              <p:nvPr/>
            </p:nvSpPr>
            <p:spPr bwMode="auto">
              <a:xfrm>
                <a:off x="2905" y="1711"/>
                <a:ext cx="5" cy="98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28"/>
                  </a:cxn>
                  <a:cxn ang="0">
                    <a:pos x="0" y="91"/>
                  </a:cxn>
                  <a:cxn ang="0">
                    <a:pos x="0" y="158"/>
                  </a:cxn>
                  <a:cxn ang="0">
                    <a:pos x="0" y="195"/>
                  </a:cxn>
                  <a:cxn ang="0">
                    <a:pos x="10" y="195"/>
                  </a:cxn>
                  <a:cxn ang="0">
                    <a:pos x="10" y="158"/>
                  </a:cxn>
                  <a:cxn ang="0">
                    <a:pos x="10" y="91"/>
                  </a:cxn>
                  <a:cxn ang="0">
                    <a:pos x="10" y="28"/>
                  </a:cxn>
                  <a:cxn ang="0">
                    <a:pos x="10" y="0"/>
                  </a:cxn>
                  <a:cxn ang="0">
                    <a:pos x="0" y="0"/>
                  </a:cxn>
                </a:cxnLst>
                <a:rect l="0" t="0" r="r" b="b"/>
                <a:pathLst>
                  <a:path w="10" h="195">
                    <a:moveTo>
                      <a:pt x="0" y="0"/>
                    </a:moveTo>
                    <a:lnTo>
                      <a:pt x="0" y="28"/>
                    </a:lnTo>
                    <a:lnTo>
                      <a:pt x="0" y="91"/>
                    </a:lnTo>
                    <a:lnTo>
                      <a:pt x="0" y="158"/>
                    </a:lnTo>
                    <a:lnTo>
                      <a:pt x="0" y="195"/>
                    </a:lnTo>
                    <a:lnTo>
                      <a:pt x="10" y="195"/>
                    </a:lnTo>
                    <a:lnTo>
                      <a:pt x="10" y="158"/>
                    </a:lnTo>
                    <a:lnTo>
                      <a:pt x="10" y="91"/>
                    </a:lnTo>
                    <a:lnTo>
                      <a:pt x="10" y="28"/>
                    </a:lnTo>
                    <a:lnTo>
                      <a:pt x="1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6408" name="Freeform 568"/>
              <p:cNvSpPr>
                <a:spLocks/>
              </p:cNvSpPr>
              <p:nvPr/>
            </p:nvSpPr>
            <p:spPr bwMode="auto">
              <a:xfrm>
                <a:off x="2816" y="1670"/>
                <a:ext cx="118" cy="83"/>
              </a:xfrm>
              <a:custGeom>
                <a:avLst/>
                <a:gdLst/>
                <a:ahLst/>
                <a:cxnLst>
                  <a:cxn ang="0">
                    <a:pos x="1" y="166"/>
                  </a:cxn>
                  <a:cxn ang="0">
                    <a:pos x="1" y="159"/>
                  </a:cxn>
                  <a:cxn ang="0">
                    <a:pos x="0" y="141"/>
                  </a:cxn>
                  <a:cxn ang="0">
                    <a:pos x="2" y="114"/>
                  </a:cxn>
                  <a:cxn ang="0">
                    <a:pos x="7" y="83"/>
                  </a:cxn>
                  <a:cxn ang="0">
                    <a:pos x="17" y="52"/>
                  </a:cxn>
                  <a:cxn ang="0">
                    <a:pos x="35" y="26"/>
                  </a:cxn>
                  <a:cxn ang="0">
                    <a:pos x="62" y="7"/>
                  </a:cxn>
                  <a:cxn ang="0">
                    <a:pos x="99" y="0"/>
                  </a:cxn>
                  <a:cxn ang="0">
                    <a:pos x="137" y="0"/>
                  </a:cxn>
                  <a:cxn ang="0">
                    <a:pos x="168" y="0"/>
                  </a:cxn>
                  <a:cxn ang="0">
                    <a:pos x="191" y="1"/>
                  </a:cxn>
                  <a:cxn ang="0">
                    <a:pos x="210" y="1"/>
                  </a:cxn>
                  <a:cxn ang="0">
                    <a:pos x="222" y="2"/>
                  </a:cxn>
                  <a:cxn ang="0">
                    <a:pos x="230" y="3"/>
                  </a:cxn>
                  <a:cxn ang="0">
                    <a:pos x="234" y="3"/>
                  </a:cxn>
                  <a:cxn ang="0">
                    <a:pos x="235" y="3"/>
                  </a:cxn>
                  <a:cxn ang="0">
                    <a:pos x="192" y="88"/>
                  </a:cxn>
                  <a:cxn ang="0">
                    <a:pos x="80" y="91"/>
                  </a:cxn>
                  <a:cxn ang="0">
                    <a:pos x="1" y="166"/>
                  </a:cxn>
                </a:cxnLst>
                <a:rect l="0" t="0" r="r" b="b"/>
                <a:pathLst>
                  <a:path w="235" h="166">
                    <a:moveTo>
                      <a:pt x="1" y="166"/>
                    </a:moveTo>
                    <a:lnTo>
                      <a:pt x="1" y="159"/>
                    </a:lnTo>
                    <a:lnTo>
                      <a:pt x="0" y="141"/>
                    </a:lnTo>
                    <a:lnTo>
                      <a:pt x="2" y="114"/>
                    </a:lnTo>
                    <a:lnTo>
                      <a:pt x="7" y="83"/>
                    </a:lnTo>
                    <a:lnTo>
                      <a:pt x="17" y="52"/>
                    </a:lnTo>
                    <a:lnTo>
                      <a:pt x="35" y="26"/>
                    </a:lnTo>
                    <a:lnTo>
                      <a:pt x="62" y="7"/>
                    </a:lnTo>
                    <a:lnTo>
                      <a:pt x="99" y="0"/>
                    </a:lnTo>
                    <a:lnTo>
                      <a:pt x="137" y="0"/>
                    </a:lnTo>
                    <a:lnTo>
                      <a:pt x="168" y="0"/>
                    </a:lnTo>
                    <a:lnTo>
                      <a:pt x="191" y="1"/>
                    </a:lnTo>
                    <a:lnTo>
                      <a:pt x="210" y="1"/>
                    </a:lnTo>
                    <a:lnTo>
                      <a:pt x="222" y="2"/>
                    </a:lnTo>
                    <a:lnTo>
                      <a:pt x="230" y="3"/>
                    </a:lnTo>
                    <a:lnTo>
                      <a:pt x="234" y="3"/>
                    </a:lnTo>
                    <a:lnTo>
                      <a:pt x="235" y="3"/>
                    </a:lnTo>
                    <a:lnTo>
                      <a:pt x="192" y="88"/>
                    </a:lnTo>
                    <a:lnTo>
                      <a:pt x="80" y="91"/>
                    </a:lnTo>
                    <a:lnTo>
                      <a:pt x="1" y="16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6409" name="Freeform 569"/>
              <p:cNvSpPr>
                <a:spLocks/>
              </p:cNvSpPr>
              <p:nvPr/>
            </p:nvSpPr>
            <p:spPr bwMode="auto">
              <a:xfrm>
                <a:off x="2834" y="1827"/>
                <a:ext cx="57" cy="41"/>
              </a:xfrm>
              <a:custGeom>
                <a:avLst/>
                <a:gdLst/>
                <a:ahLst/>
                <a:cxnLst>
                  <a:cxn ang="0">
                    <a:pos x="114" y="20"/>
                  </a:cxn>
                  <a:cxn ang="0">
                    <a:pos x="114" y="23"/>
                  </a:cxn>
                  <a:cxn ang="0">
                    <a:pos x="113" y="29"/>
                  </a:cxn>
                  <a:cxn ang="0">
                    <a:pos x="111" y="39"/>
                  </a:cxn>
                  <a:cxn ang="0">
                    <a:pos x="107" y="50"/>
                  </a:cxn>
                  <a:cxn ang="0">
                    <a:pos x="100" y="62"/>
                  </a:cxn>
                  <a:cxn ang="0">
                    <a:pos x="90" y="72"/>
                  </a:cxn>
                  <a:cxn ang="0">
                    <a:pos x="75" y="78"/>
                  </a:cxn>
                  <a:cxn ang="0">
                    <a:pos x="56" y="81"/>
                  </a:cxn>
                  <a:cxn ang="0">
                    <a:pos x="36" y="79"/>
                  </a:cxn>
                  <a:cxn ang="0">
                    <a:pos x="23" y="73"/>
                  </a:cxn>
                  <a:cxn ang="0">
                    <a:pos x="13" y="64"/>
                  </a:cxn>
                  <a:cxn ang="0">
                    <a:pos x="7" y="53"/>
                  </a:cxn>
                  <a:cxn ang="0">
                    <a:pos x="3" y="43"/>
                  </a:cxn>
                  <a:cxn ang="0">
                    <a:pos x="0" y="34"/>
                  </a:cxn>
                  <a:cxn ang="0">
                    <a:pos x="0" y="28"/>
                  </a:cxn>
                  <a:cxn ang="0">
                    <a:pos x="0" y="26"/>
                  </a:cxn>
                  <a:cxn ang="0">
                    <a:pos x="8" y="0"/>
                  </a:cxn>
                  <a:cxn ang="0">
                    <a:pos x="103" y="0"/>
                  </a:cxn>
                  <a:cxn ang="0">
                    <a:pos x="114" y="20"/>
                  </a:cxn>
                </a:cxnLst>
                <a:rect l="0" t="0" r="r" b="b"/>
                <a:pathLst>
                  <a:path w="114" h="81">
                    <a:moveTo>
                      <a:pt x="114" y="20"/>
                    </a:moveTo>
                    <a:lnTo>
                      <a:pt x="114" y="23"/>
                    </a:lnTo>
                    <a:lnTo>
                      <a:pt x="113" y="29"/>
                    </a:lnTo>
                    <a:lnTo>
                      <a:pt x="111" y="39"/>
                    </a:lnTo>
                    <a:lnTo>
                      <a:pt x="107" y="50"/>
                    </a:lnTo>
                    <a:lnTo>
                      <a:pt x="100" y="62"/>
                    </a:lnTo>
                    <a:lnTo>
                      <a:pt x="90" y="72"/>
                    </a:lnTo>
                    <a:lnTo>
                      <a:pt x="75" y="78"/>
                    </a:lnTo>
                    <a:lnTo>
                      <a:pt x="56" y="81"/>
                    </a:lnTo>
                    <a:lnTo>
                      <a:pt x="36" y="79"/>
                    </a:lnTo>
                    <a:lnTo>
                      <a:pt x="23" y="73"/>
                    </a:lnTo>
                    <a:lnTo>
                      <a:pt x="13" y="64"/>
                    </a:lnTo>
                    <a:lnTo>
                      <a:pt x="7" y="53"/>
                    </a:lnTo>
                    <a:lnTo>
                      <a:pt x="3" y="43"/>
                    </a:lnTo>
                    <a:lnTo>
                      <a:pt x="0" y="34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8" y="0"/>
                    </a:lnTo>
                    <a:lnTo>
                      <a:pt x="103" y="0"/>
                    </a:lnTo>
                    <a:lnTo>
                      <a:pt x="114" y="2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6410" name="Freeform 570"/>
              <p:cNvSpPr>
                <a:spLocks/>
              </p:cNvSpPr>
              <p:nvPr/>
            </p:nvSpPr>
            <p:spPr bwMode="auto">
              <a:xfrm>
                <a:off x="2862" y="1837"/>
                <a:ext cx="32" cy="33"/>
              </a:xfrm>
              <a:custGeom>
                <a:avLst/>
                <a:gdLst/>
                <a:ahLst/>
                <a:cxnLst>
                  <a:cxn ang="0">
                    <a:pos x="0" y="66"/>
                  </a:cxn>
                  <a:cxn ang="0">
                    <a:pos x="0" y="66"/>
                  </a:cxn>
                  <a:cxn ang="0">
                    <a:pos x="20" y="63"/>
                  </a:cxn>
                  <a:cxn ang="0">
                    <a:pos x="37" y="56"/>
                  </a:cxn>
                  <a:cxn ang="0">
                    <a:pos x="48" y="45"/>
                  </a:cxn>
                  <a:cxn ang="0">
                    <a:pos x="55" y="32"/>
                  </a:cxn>
                  <a:cxn ang="0">
                    <a:pos x="60" y="20"/>
                  </a:cxn>
                  <a:cxn ang="0">
                    <a:pos x="62" y="10"/>
                  </a:cxn>
                  <a:cxn ang="0">
                    <a:pos x="63" y="3"/>
                  </a:cxn>
                  <a:cxn ang="0">
                    <a:pos x="63" y="0"/>
                  </a:cxn>
                  <a:cxn ang="0">
                    <a:pos x="53" y="0"/>
                  </a:cxn>
                  <a:cxn ang="0">
                    <a:pos x="53" y="3"/>
                  </a:cxn>
                  <a:cxn ang="0">
                    <a:pos x="52" y="8"/>
                  </a:cxn>
                  <a:cxn ang="0">
                    <a:pos x="50" y="18"/>
                  </a:cxn>
                  <a:cxn ang="0">
                    <a:pos x="47" y="28"/>
                  </a:cxn>
                  <a:cxn ang="0">
                    <a:pos x="40" y="39"/>
                  </a:cxn>
                  <a:cxn ang="0">
                    <a:pos x="31" y="48"/>
                  </a:cxn>
                  <a:cxn ang="0">
                    <a:pos x="18" y="53"/>
                  </a:cxn>
                  <a:cxn ang="0">
                    <a:pos x="0" y="56"/>
                  </a:cxn>
                  <a:cxn ang="0">
                    <a:pos x="0" y="56"/>
                  </a:cxn>
                  <a:cxn ang="0">
                    <a:pos x="0" y="66"/>
                  </a:cxn>
                </a:cxnLst>
                <a:rect l="0" t="0" r="r" b="b"/>
                <a:pathLst>
                  <a:path w="63" h="66">
                    <a:moveTo>
                      <a:pt x="0" y="66"/>
                    </a:moveTo>
                    <a:lnTo>
                      <a:pt x="0" y="66"/>
                    </a:lnTo>
                    <a:lnTo>
                      <a:pt x="20" y="63"/>
                    </a:lnTo>
                    <a:lnTo>
                      <a:pt x="37" y="56"/>
                    </a:lnTo>
                    <a:lnTo>
                      <a:pt x="48" y="45"/>
                    </a:lnTo>
                    <a:lnTo>
                      <a:pt x="55" y="32"/>
                    </a:lnTo>
                    <a:lnTo>
                      <a:pt x="60" y="20"/>
                    </a:lnTo>
                    <a:lnTo>
                      <a:pt x="62" y="10"/>
                    </a:lnTo>
                    <a:lnTo>
                      <a:pt x="63" y="3"/>
                    </a:lnTo>
                    <a:lnTo>
                      <a:pt x="63" y="0"/>
                    </a:lnTo>
                    <a:lnTo>
                      <a:pt x="53" y="0"/>
                    </a:lnTo>
                    <a:lnTo>
                      <a:pt x="53" y="3"/>
                    </a:lnTo>
                    <a:lnTo>
                      <a:pt x="52" y="8"/>
                    </a:lnTo>
                    <a:lnTo>
                      <a:pt x="50" y="18"/>
                    </a:lnTo>
                    <a:lnTo>
                      <a:pt x="47" y="28"/>
                    </a:lnTo>
                    <a:lnTo>
                      <a:pt x="40" y="39"/>
                    </a:lnTo>
                    <a:lnTo>
                      <a:pt x="31" y="48"/>
                    </a:lnTo>
                    <a:lnTo>
                      <a:pt x="18" y="53"/>
                    </a:lnTo>
                    <a:lnTo>
                      <a:pt x="0" y="56"/>
                    </a:lnTo>
                    <a:lnTo>
                      <a:pt x="0" y="56"/>
                    </a:lnTo>
                    <a:lnTo>
                      <a:pt x="0" y="6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6411" name="Freeform 571"/>
              <p:cNvSpPr>
                <a:spLocks/>
              </p:cNvSpPr>
              <p:nvPr/>
            </p:nvSpPr>
            <p:spPr bwMode="auto">
              <a:xfrm>
                <a:off x="2832" y="1839"/>
                <a:ext cx="30" cy="3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1"/>
                  </a:cxn>
                  <a:cxn ang="0">
                    <a:pos x="0" y="3"/>
                  </a:cxn>
                  <a:cxn ang="0">
                    <a:pos x="0" y="9"/>
                  </a:cxn>
                  <a:cxn ang="0">
                    <a:pos x="2" y="19"/>
                  </a:cxn>
                  <a:cxn ang="0">
                    <a:pos x="8" y="31"/>
                  </a:cxn>
                  <a:cxn ang="0">
                    <a:pos x="14" y="42"/>
                  </a:cxn>
                  <a:cxn ang="0">
                    <a:pos x="26" y="52"/>
                  </a:cxn>
                  <a:cxn ang="0">
                    <a:pos x="40" y="59"/>
                  </a:cxn>
                  <a:cxn ang="0">
                    <a:pos x="61" y="61"/>
                  </a:cxn>
                  <a:cxn ang="0">
                    <a:pos x="61" y="51"/>
                  </a:cxn>
                  <a:cxn ang="0">
                    <a:pos x="42" y="49"/>
                  </a:cxn>
                  <a:cxn ang="0">
                    <a:pos x="30" y="44"/>
                  </a:cxn>
                  <a:cxn ang="0">
                    <a:pos x="22" y="36"/>
                  </a:cxn>
                  <a:cxn ang="0">
                    <a:pos x="16" y="26"/>
                  </a:cxn>
                  <a:cxn ang="0">
                    <a:pos x="13" y="17"/>
                  </a:cxn>
                  <a:cxn ang="0">
                    <a:pos x="11" y="9"/>
                  </a:cxn>
                  <a:cxn ang="0">
                    <a:pos x="11" y="3"/>
                  </a:cxn>
                  <a:cxn ang="0">
                    <a:pos x="11" y="1"/>
                  </a:cxn>
                  <a:cxn ang="0">
                    <a:pos x="11" y="2"/>
                  </a:cxn>
                  <a:cxn ang="0">
                    <a:pos x="0" y="0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0"/>
                  </a:cxn>
                </a:cxnLst>
                <a:rect l="0" t="0" r="r" b="b"/>
                <a:pathLst>
                  <a:path w="61" h="61">
                    <a:moveTo>
                      <a:pt x="0" y="0"/>
                    </a:moveTo>
                    <a:lnTo>
                      <a:pt x="0" y="1"/>
                    </a:lnTo>
                    <a:lnTo>
                      <a:pt x="0" y="3"/>
                    </a:lnTo>
                    <a:lnTo>
                      <a:pt x="0" y="9"/>
                    </a:lnTo>
                    <a:lnTo>
                      <a:pt x="2" y="19"/>
                    </a:lnTo>
                    <a:lnTo>
                      <a:pt x="8" y="31"/>
                    </a:lnTo>
                    <a:lnTo>
                      <a:pt x="14" y="42"/>
                    </a:lnTo>
                    <a:lnTo>
                      <a:pt x="26" y="52"/>
                    </a:lnTo>
                    <a:lnTo>
                      <a:pt x="40" y="59"/>
                    </a:lnTo>
                    <a:lnTo>
                      <a:pt x="61" y="61"/>
                    </a:lnTo>
                    <a:lnTo>
                      <a:pt x="61" y="51"/>
                    </a:lnTo>
                    <a:lnTo>
                      <a:pt x="42" y="49"/>
                    </a:lnTo>
                    <a:lnTo>
                      <a:pt x="30" y="44"/>
                    </a:lnTo>
                    <a:lnTo>
                      <a:pt x="22" y="36"/>
                    </a:lnTo>
                    <a:lnTo>
                      <a:pt x="16" y="26"/>
                    </a:lnTo>
                    <a:lnTo>
                      <a:pt x="13" y="17"/>
                    </a:lnTo>
                    <a:lnTo>
                      <a:pt x="11" y="9"/>
                    </a:lnTo>
                    <a:lnTo>
                      <a:pt x="11" y="3"/>
                    </a:lnTo>
                    <a:lnTo>
                      <a:pt x="11" y="1"/>
                    </a:lnTo>
                    <a:lnTo>
                      <a:pt x="11" y="2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6412" name="Freeform 572"/>
              <p:cNvSpPr>
                <a:spLocks/>
              </p:cNvSpPr>
              <p:nvPr/>
            </p:nvSpPr>
            <p:spPr bwMode="auto">
              <a:xfrm>
                <a:off x="2832" y="1824"/>
                <a:ext cx="8" cy="16"/>
              </a:xfrm>
              <a:custGeom>
                <a:avLst/>
                <a:gdLst/>
                <a:ahLst/>
                <a:cxnLst>
                  <a:cxn ang="0">
                    <a:pos x="13" y="0"/>
                  </a:cxn>
                  <a:cxn ang="0">
                    <a:pos x="8" y="4"/>
                  </a:cxn>
                  <a:cxn ang="0">
                    <a:pos x="0" y="30"/>
                  </a:cxn>
                  <a:cxn ang="0">
                    <a:pos x="11" y="32"/>
                  </a:cxn>
                  <a:cxn ang="0">
                    <a:pos x="18" y="6"/>
                  </a:cxn>
                  <a:cxn ang="0">
                    <a:pos x="13" y="10"/>
                  </a:cxn>
                  <a:cxn ang="0">
                    <a:pos x="13" y="0"/>
                  </a:cxn>
                  <a:cxn ang="0">
                    <a:pos x="9" y="0"/>
                  </a:cxn>
                  <a:cxn ang="0">
                    <a:pos x="8" y="4"/>
                  </a:cxn>
                  <a:cxn ang="0">
                    <a:pos x="13" y="0"/>
                  </a:cxn>
                </a:cxnLst>
                <a:rect l="0" t="0" r="r" b="b"/>
                <a:pathLst>
                  <a:path w="18" h="32">
                    <a:moveTo>
                      <a:pt x="13" y="0"/>
                    </a:moveTo>
                    <a:lnTo>
                      <a:pt x="8" y="4"/>
                    </a:lnTo>
                    <a:lnTo>
                      <a:pt x="0" y="30"/>
                    </a:lnTo>
                    <a:lnTo>
                      <a:pt x="11" y="32"/>
                    </a:lnTo>
                    <a:lnTo>
                      <a:pt x="18" y="6"/>
                    </a:lnTo>
                    <a:lnTo>
                      <a:pt x="13" y="10"/>
                    </a:lnTo>
                    <a:lnTo>
                      <a:pt x="13" y="0"/>
                    </a:lnTo>
                    <a:lnTo>
                      <a:pt x="9" y="0"/>
                    </a:lnTo>
                    <a:lnTo>
                      <a:pt x="8" y="4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6413" name="Freeform 573"/>
              <p:cNvSpPr>
                <a:spLocks/>
              </p:cNvSpPr>
              <p:nvPr/>
            </p:nvSpPr>
            <p:spPr bwMode="auto">
              <a:xfrm>
                <a:off x="2838" y="1824"/>
                <a:ext cx="50" cy="6"/>
              </a:xfrm>
              <a:custGeom>
                <a:avLst/>
                <a:gdLst/>
                <a:ahLst/>
                <a:cxnLst>
                  <a:cxn ang="0">
                    <a:pos x="99" y="3"/>
                  </a:cxn>
                  <a:cxn ang="0">
                    <a:pos x="95" y="0"/>
                  </a:cxn>
                  <a:cxn ang="0">
                    <a:pos x="0" y="0"/>
                  </a:cxn>
                  <a:cxn ang="0">
                    <a:pos x="0" y="10"/>
                  </a:cxn>
                  <a:cxn ang="0">
                    <a:pos x="95" y="10"/>
                  </a:cxn>
                  <a:cxn ang="0">
                    <a:pos x="91" y="7"/>
                  </a:cxn>
                  <a:cxn ang="0">
                    <a:pos x="99" y="3"/>
                  </a:cxn>
                  <a:cxn ang="0">
                    <a:pos x="98" y="0"/>
                  </a:cxn>
                  <a:cxn ang="0">
                    <a:pos x="95" y="0"/>
                  </a:cxn>
                  <a:cxn ang="0">
                    <a:pos x="99" y="3"/>
                  </a:cxn>
                </a:cxnLst>
                <a:rect l="0" t="0" r="r" b="b"/>
                <a:pathLst>
                  <a:path w="99" h="10">
                    <a:moveTo>
                      <a:pt x="99" y="3"/>
                    </a:moveTo>
                    <a:lnTo>
                      <a:pt x="95" y="0"/>
                    </a:lnTo>
                    <a:lnTo>
                      <a:pt x="0" y="0"/>
                    </a:lnTo>
                    <a:lnTo>
                      <a:pt x="0" y="10"/>
                    </a:lnTo>
                    <a:lnTo>
                      <a:pt x="95" y="10"/>
                    </a:lnTo>
                    <a:lnTo>
                      <a:pt x="91" y="7"/>
                    </a:lnTo>
                    <a:lnTo>
                      <a:pt x="99" y="3"/>
                    </a:lnTo>
                    <a:lnTo>
                      <a:pt x="98" y="0"/>
                    </a:lnTo>
                    <a:lnTo>
                      <a:pt x="95" y="0"/>
                    </a:lnTo>
                    <a:lnTo>
                      <a:pt x="99" y="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6414" name="Freeform 574"/>
              <p:cNvSpPr>
                <a:spLocks/>
              </p:cNvSpPr>
              <p:nvPr/>
            </p:nvSpPr>
            <p:spPr bwMode="auto">
              <a:xfrm>
                <a:off x="2883" y="1826"/>
                <a:ext cx="11" cy="12"/>
              </a:xfrm>
              <a:custGeom>
                <a:avLst/>
                <a:gdLst/>
                <a:ahLst/>
                <a:cxnLst>
                  <a:cxn ang="0">
                    <a:pos x="20" y="22"/>
                  </a:cxn>
                  <a:cxn ang="0">
                    <a:pos x="19" y="20"/>
                  </a:cxn>
                  <a:cxn ang="0">
                    <a:pos x="8" y="0"/>
                  </a:cxn>
                  <a:cxn ang="0">
                    <a:pos x="0" y="4"/>
                  </a:cxn>
                  <a:cxn ang="0">
                    <a:pos x="11" y="24"/>
                  </a:cxn>
                  <a:cxn ang="0">
                    <a:pos x="10" y="22"/>
                  </a:cxn>
                  <a:cxn ang="0">
                    <a:pos x="20" y="22"/>
                  </a:cxn>
                  <a:cxn ang="0">
                    <a:pos x="20" y="21"/>
                  </a:cxn>
                  <a:cxn ang="0">
                    <a:pos x="19" y="20"/>
                  </a:cxn>
                  <a:cxn ang="0">
                    <a:pos x="20" y="22"/>
                  </a:cxn>
                </a:cxnLst>
                <a:rect l="0" t="0" r="r" b="b"/>
                <a:pathLst>
                  <a:path w="20" h="24">
                    <a:moveTo>
                      <a:pt x="20" y="22"/>
                    </a:moveTo>
                    <a:lnTo>
                      <a:pt x="19" y="20"/>
                    </a:lnTo>
                    <a:lnTo>
                      <a:pt x="8" y="0"/>
                    </a:lnTo>
                    <a:lnTo>
                      <a:pt x="0" y="4"/>
                    </a:lnTo>
                    <a:lnTo>
                      <a:pt x="11" y="24"/>
                    </a:lnTo>
                    <a:lnTo>
                      <a:pt x="10" y="22"/>
                    </a:lnTo>
                    <a:lnTo>
                      <a:pt x="20" y="22"/>
                    </a:lnTo>
                    <a:lnTo>
                      <a:pt x="20" y="21"/>
                    </a:lnTo>
                    <a:lnTo>
                      <a:pt x="19" y="20"/>
                    </a:lnTo>
                    <a:lnTo>
                      <a:pt x="20" y="2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6415" name="Freeform 575"/>
              <p:cNvSpPr>
                <a:spLocks/>
              </p:cNvSpPr>
              <p:nvPr/>
            </p:nvSpPr>
            <p:spPr bwMode="auto">
              <a:xfrm>
                <a:off x="2854" y="1803"/>
                <a:ext cx="32" cy="1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64" y="0"/>
                  </a:cxn>
                  <a:cxn ang="0">
                    <a:pos x="63" y="1"/>
                  </a:cxn>
                  <a:cxn ang="0">
                    <a:pos x="62" y="3"/>
                  </a:cxn>
                  <a:cxn ang="0">
                    <a:pos x="59" y="7"/>
                  </a:cxn>
                  <a:cxn ang="0">
                    <a:pos x="56" y="10"/>
                  </a:cxn>
                  <a:cxn ang="0">
                    <a:pos x="51" y="14"/>
                  </a:cxn>
                  <a:cxn ang="0">
                    <a:pos x="46" y="18"/>
                  </a:cxn>
                  <a:cxn ang="0">
                    <a:pos x="39" y="20"/>
                  </a:cxn>
                  <a:cxn ang="0">
                    <a:pos x="33" y="21"/>
                  </a:cxn>
                  <a:cxn ang="0">
                    <a:pos x="25" y="20"/>
                  </a:cxn>
                  <a:cxn ang="0">
                    <a:pos x="18" y="18"/>
                  </a:cxn>
                  <a:cxn ang="0">
                    <a:pos x="12" y="14"/>
                  </a:cxn>
                  <a:cxn ang="0">
                    <a:pos x="8" y="10"/>
                  </a:cxn>
                  <a:cxn ang="0">
                    <a:pos x="5" y="7"/>
                  </a:cxn>
                  <a:cxn ang="0">
                    <a:pos x="2" y="3"/>
                  </a:cxn>
                  <a:cxn ang="0">
                    <a:pos x="0" y="1"/>
                  </a:cxn>
                  <a:cxn ang="0">
                    <a:pos x="0" y="0"/>
                  </a:cxn>
                </a:cxnLst>
                <a:rect l="0" t="0" r="r" b="b"/>
                <a:pathLst>
                  <a:path w="64" h="21">
                    <a:moveTo>
                      <a:pt x="0" y="0"/>
                    </a:moveTo>
                    <a:lnTo>
                      <a:pt x="64" y="0"/>
                    </a:lnTo>
                    <a:lnTo>
                      <a:pt x="63" y="1"/>
                    </a:lnTo>
                    <a:lnTo>
                      <a:pt x="62" y="3"/>
                    </a:lnTo>
                    <a:lnTo>
                      <a:pt x="59" y="7"/>
                    </a:lnTo>
                    <a:lnTo>
                      <a:pt x="56" y="10"/>
                    </a:lnTo>
                    <a:lnTo>
                      <a:pt x="51" y="14"/>
                    </a:lnTo>
                    <a:lnTo>
                      <a:pt x="46" y="18"/>
                    </a:lnTo>
                    <a:lnTo>
                      <a:pt x="39" y="20"/>
                    </a:lnTo>
                    <a:lnTo>
                      <a:pt x="33" y="21"/>
                    </a:lnTo>
                    <a:lnTo>
                      <a:pt x="25" y="20"/>
                    </a:lnTo>
                    <a:lnTo>
                      <a:pt x="18" y="18"/>
                    </a:lnTo>
                    <a:lnTo>
                      <a:pt x="12" y="14"/>
                    </a:lnTo>
                    <a:lnTo>
                      <a:pt x="8" y="10"/>
                    </a:lnTo>
                    <a:lnTo>
                      <a:pt x="5" y="7"/>
                    </a:lnTo>
                    <a:lnTo>
                      <a:pt x="2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6416" name="Freeform 576"/>
              <p:cNvSpPr>
                <a:spLocks/>
              </p:cNvSpPr>
              <p:nvPr/>
            </p:nvSpPr>
            <p:spPr bwMode="auto">
              <a:xfrm>
                <a:off x="2910" y="1891"/>
                <a:ext cx="39" cy="40"/>
              </a:xfrm>
              <a:custGeom>
                <a:avLst/>
                <a:gdLst/>
                <a:ahLst/>
                <a:cxnLst>
                  <a:cxn ang="0">
                    <a:pos x="40" y="79"/>
                  </a:cxn>
                  <a:cxn ang="0">
                    <a:pos x="48" y="78"/>
                  </a:cxn>
                  <a:cxn ang="0">
                    <a:pos x="56" y="76"/>
                  </a:cxn>
                  <a:cxn ang="0">
                    <a:pos x="62" y="73"/>
                  </a:cxn>
                  <a:cxn ang="0">
                    <a:pos x="68" y="68"/>
                  </a:cxn>
                  <a:cxn ang="0">
                    <a:pos x="73" y="62"/>
                  </a:cxn>
                  <a:cxn ang="0">
                    <a:pos x="76" y="56"/>
                  </a:cxn>
                  <a:cxn ang="0">
                    <a:pos x="78" y="49"/>
                  </a:cxn>
                  <a:cxn ang="0">
                    <a:pos x="79" y="40"/>
                  </a:cxn>
                  <a:cxn ang="0">
                    <a:pos x="78" y="32"/>
                  </a:cxn>
                  <a:cxn ang="0">
                    <a:pos x="76" y="25"/>
                  </a:cxn>
                  <a:cxn ang="0">
                    <a:pos x="73" y="18"/>
                  </a:cxn>
                  <a:cxn ang="0">
                    <a:pos x="68" y="12"/>
                  </a:cxn>
                  <a:cxn ang="0">
                    <a:pos x="62" y="8"/>
                  </a:cxn>
                  <a:cxn ang="0">
                    <a:pos x="56" y="3"/>
                  </a:cxn>
                  <a:cxn ang="0">
                    <a:pos x="48" y="1"/>
                  </a:cxn>
                  <a:cxn ang="0">
                    <a:pos x="40" y="0"/>
                  </a:cxn>
                  <a:cxn ang="0">
                    <a:pos x="32" y="1"/>
                  </a:cxn>
                  <a:cxn ang="0">
                    <a:pos x="25" y="3"/>
                  </a:cxn>
                  <a:cxn ang="0">
                    <a:pos x="18" y="8"/>
                  </a:cxn>
                  <a:cxn ang="0">
                    <a:pos x="12" y="12"/>
                  </a:cxn>
                  <a:cxn ang="0">
                    <a:pos x="7" y="18"/>
                  </a:cxn>
                  <a:cxn ang="0">
                    <a:pos x="3" y="25"/>
                  </a:cxn>
                  <a:cxn ang="0">
                    <a:pos x="1" y="32"/>
                  </a:cxn>
                  <a:cxn ang="0">
                    <a:pos x="0" y="40"/>
                  </a:cxn>
                  <a:cxn ang="0">
                    <a:pos x="1" y="49"/>
                  </a:cxn>
                  <a:cxn ang="0">
                    <a:pos x="3" y="56"/>
                  </a:cxn>
                  <a:cxn ang="0">
                    <a:pos x="7" y="62"/>
                  </a:cxn>
                  <a:cxn ang="0">
                    <a:pos x="12" y="68"/>
                  </a:cxn>
                  <a:cxn ang="0">
                    <a:pos x="18" y="73"/>
                  </a:cxn>
                  <a:cxn ang="0">
                    <a:pos x="25" y="76"/>
                  </a:cxn>
                  <a:cxn ang="0">
                    <a:pos x="32" y="78"/>
                  </a:cxn>
                  <a:cxn ang="0">
                    <a:pos x="40" y="79"/>
                  </a:cxn>
                </a:cxnLst>
                <a:rect l="0" t="0" r="r" b="b"/>
                <a:pathLst>
                  <a:path w="79" h="79">
                    <a:moveTo>
                      <a:pt x="40" y="79"/>
                    </a:moveTo>
                    <a:lnTo>
                      <a:pt x="48" y="78"/>
                    </a:lnTo>
                    <a:lnTo>
                      <a:pt x="56" y="76"/>
                    </a:lnTo>
                    <a:lnTo>
                      <a:pt x="62" y="73"/>
                    </a:lnTo>
                    <a:lnTo>
                      <a:pt x="68" y="68"/>
                    </a:lnTo>
                    <a:lnTo>
                      <a:pt x="73" y="62"/>
                    </a:lnTo>
                    <a:lnTo>
                      <a:pt x="76" y="56"/>
                    </a:lnTo>
                    <a:lnTo>
                      <a:pt x="78" y="49"/>
                    </a:lnTo>
                    <a:lnTo>
                      <a:pt x="79" y="40"/>
                    </a:lnTo>
                    <a:lnTo>
                      <a:pt x="78" y="32"/>
                    </a:lnTo>
                    <a:lnTo>
                      <a:pt x="76" y="25"/>
                    </a:lnTo>
                    <a:lnTo>
                      <a:pt x="73" y="18"/>
                    </a:lnTo>
                    <a:lnTo>
                      <a:pt x="68" y="12"/>
                    </a:lnTo>
                    <a:lnTo>
                      <a:pt x="62" y="8"/>
                    </a:lnTo>
                    <a:lnTo>
                      <a:pt x="56" y="3"/>
                    </a:lnTo>
                    <a:lnTo>
                      <a:pt x="48" y="1"/>
                    </a:lnTo>
                    <a:lnTo>
                      <a:pt x="40" y="0"/>
                    </a:lnTo>
                    <a:lnTo>
                      <a:pt x="32" y="1"/>
                    </a:lnTo>
                    <a:lnTo>
                      <a:pt x="25" y="3"/>
                    </a:lnTo>
                    <a:lnTo>
                      <a:pt x="18" y="8"/>
                    </a:lnTo>
                    <a:lnTo>
                      <a:pt x="12" y="12"/>
                    </a:lnTo>
                    <a:lnTo>
                      <a:pt x="7" y="18"/>
                    </a:lnTo>
                    <a:lnTo>
                      <a:pt x="3" y="25"/>
                    </a:lnTo>
                    <a:lnTo>
                      <a:pt x="1" y="32"/>
                    </a:lnTo>
                    <a:lnTo>
                      <a:pt x="0" y="40"/>
                    </a:lnTo>
                    <a:lnTo>
                      <a:pt x="1" y="49"/>
                    </a:lnTo>
                    <a:lnTo>
                      <a:pt x="3" y="56"/>
                    </a:lnTo>
                    <a:lnTo>
                      <a:pt x="7" y="62"/>
                    </a:lnTo>
                    <a:lnTo>
                      <a:pt x="12" y="68"/>
                    </a:lnTo>
                    <a:lnTo>
                      <a:pt x="18" y="73"/>
                    </a:lnTo>
                    <a:lnTo>
                      <a:pt x="25" y="76"/>
                    </a:lnTo>
                    <a:lnTo>
                      <a:pt x="32" y="78"/>
                    </a:lnTo>
                    <a:lnTo>
                      <a:pt x="40" y="79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6417" name="Freeform 577"/>
              <p:cNvSpPr>
                <a:spLocks/>
              </p:cNvSpPr>
              <p:nvPr/>
            </p:nvSpPr>
            <p:spPr bwMode="auto">
              <a:xfrm>
                <a:off x="2830" y="1854"/>
                <a:ext cx="67" cy="189"/>
              </a:xfrm>
              <a:custGeom>
                <a:avLst/>
                <a:gdLst/>
                <a:ahLst/>
                <a:cxnLst>
                  <a:cxn ang="0">
                    <a:pos x="70" y="378"/>
                  </a:cxn>
                  <a:cxn ang="0">
                    <a:pos x="74" y="343"/>
                  </a:cxn>
                  <a:cxn ang="0">
                    <a:pos x="81" y="293"/>
                  </a:cxn>
                  <a:cxn ang="0">
                    <a:pos x="92" y="231"/>
                  </a:cxn>
                  <a:cxn ang="0">
                    <a:pos x="104" y="167"/>
                  </a:cxn>
                  <a:cxn ang="0">
                    <a:pos x="115" y="104"/>
                  </a:cxn>
                  <a:cxn ang="0">
                    <a:pos x="125" y="52"/>
                  </a:cxn>
                  <a:cxn ang="0">
                    <a:pos x="132" y="16"/>
                  </a:cxn>
                  <a:cxn ang="0">
                    <a:pos x="135" y="3"/>
                  </a:cxn>
                  <a:cxn ang="0">
                    <a:pos x="134" y="5"/>
                  </a:cxn>
                  <a:cxn ang="0">
                    <a:pos x="133" y="10"/>
                  </a:cxn>
                  <a:cxn ang="0">
                    <a:pos x="128" y="17"/>
                  </a:cxn>
                  <a:cxn ang="0">
                    <a:pos x="122" y="24"/>
                  </a:cxn>
                  <a:cxn ang="0">
                    <a:pos x="113" y="32"/>
                  </a:cxn>
                  <a:cxn ang="0">
                    <a:pos x="102" y="39"/>
                  </a:cxn>
                  <a:cxn ang="0">
                    <a:pos x="86" y="45"/>
                  </a:cxn>
                  <a:cxn ang="0">
                    <a:pos x="67" y="47"/>
                  </a:cxn>
                  <a:cxn ang="0">
                    <a:pos x="47" y="45"/>
                  </a:cxn>
                  <a:cxn ang="0">
                    <a:pos x="32" y="39"/>
                  </a:cxn>
                  <a:cxn ang="0">
                    <a:pos x="20" y="32"/>
                  </a:cxn>
                  <a:cxn ang="0">
                    <a:pos x="12" y="23"/>
                  </a:cxn>
                  <a:cxn ang="0">
                    <a:pos x="6" y="15"/>
                  </a:cxn>
                  <a:cxn ang="0">
                    <a:pos x="2" y="8"/>
                  </a:cxn>
                  <a:cxn ang="0">
                    <a:pos x="0" y="3"/>
                  </a:cxn>
                  <a:cxn ang="0">
                    <a:pos x="0" y="0"/>
                  </a:cxn>
                  <a:cxn ang="0">
                    <a:pos x="70" y="378"/>
                  </a:cxn>
                </a:cxnLst>
                <a:rect l="0" t="0" r="r" b="b"/>
                <a:pathLst>
                  <a:path w="135" h="378">
                    <a:moveTo>
                      <a:pt x="70" y="378"/>
                    </a:moveTo>
                    <a:lnTo>
                      <a:pt x="74" y="343"/>
                    </a:lnTo>
                    <a:lnTo>
                      <a:pt x="81" y="293"/>
                    </a:lnTo>
                    <a:lnTo>
                      <a:pt x="92" y="231"/>
                    </a:lnTo>
                    <a:lnTo>
                      <a:pt x="104" y="167"/>
                    </a:lnTo>
                    <a:lnTo>
                      <a:pt x="115" y="104"/>
                    </a:lnTo>
                    <a:lnTo>
                      <a:pt x="125" y="52"/>
                    </a:lnTo>
                    <a:lnTo>
                      <a:pt x="132" y="16"/>
                    </a:lnTo>
                    <a:lnTo>
                      <a:pt x="135" y="3"/>
                    </a:lnTo>
                    <a:lnTo>
                      <a:pt x="134" y="5"/>
                    </a:lnTo>
                    <a:lnTo>
                      <a:pt x="133" y="10"/>
                    </a:lnTo>
                    <a:lnTo>
                      <a:pt x="128" y="17"/>
                    </a:lnTo>
                    <a:lnTo>
                      <a:pt x="122" y="24"/>
                    </a:lnTo>
                    <a:lnTo>
                      <a:pt x="113" y="32"/>
                    </a:lnTo>
                    <a:lnTo>
                      <a:pt x="102" y="39"/>
                    </a:lnTo>
                    <a:lnTo>
                      <a:pt x="86" y="45"/>
                    </a:lnTo>
                    <a:lnTo>
                      <a:pt x="67" y="47"/>
                    </a:lnTo>
                    <a:lnTo>
                      <a:pt x="47" y="45"/>
                    </a:lnTo>
                    <a:lnTo>
                      <a:pt x="32" y="39"/>
                    </a:lnTo>
                    <a:lnTo>
                      <a:pt x="20" y="32"/>
                    </a:lnTo>
                    <a:lnTo>
                      <a:pt x="12" y="23"/>
                    </a:lnTo>
                    <a:lnTo>
                      <a:pt x="6" y="15"/>
                    </a:lnTo>
                    <a:lnTo>
                      <a:pt x="2" y="8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70" y="37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6418" name="Freeform 578"/>
              <p:cNvSpPr>
                <a:spLocks/>
              </p:cNvSpPr>
              <p:nvPr/>
            </p:nvSpPr>
            <p:spPr bwMode="auto">
              <a:xfrm>
                <a:off x="2860" y="2481"/>
                <a:ext cx="6" cy="58"/>
              </a:xfrm>
              <a:custGeom>
                <a:avLst/>
                <a:gdLst/>
                <a:ahLst/>
                <a:cxnLst>
                  <a:cxn ang="0">
                    <a:pos x="6" y="116"/>
                  </a:cxn>
                  <a:cxn ang="0">
                    <a:pos x="12" y="116"/>
                  </a:cxn>
                  <a:cxn ang="0">
                    <a:pos x="12" y="0"/>
                  </a:cxn>
                  <a:cxn ang="0">
                    <a:pos x="0" y="0"/>
                  </a:cxn>
                  <a:cxn ang="0">
                    <a:pos x="0" y="116"/>
                  </a:cxn>
                  <a:cxn ang="0">
                    <a:pos x="6" y="116"/>
                  </a:cxn>
                </a:cxnLst>
                <a:rect l="0" t="0" r="r" b="b"/>
                <a:pathLst>
                  <a:path w="12" h="116">
                    <a:moveTo>
                      <a:pt x="6" y="116"/>
                    </a:moveTo>
                    <a:lnTo>
                      <a:pt x="12" y="116"/>
                    </a:lnTo>
                    <a:lnTo>
                      <a:pt x="12" y="0"/>
                    </a:lnTo>
                    <a:lnTo>
                      <a:pt x="0" y="0"/>
                    </a:lnTo>
                    <a:lnTo>
                      <a:pt x="0" y="116"/>
                    </a:lnTo>
                    <a:lnTo>
                      <a:pt x="6" y="116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6419" name="Freeform 579"/>
              <p:cNvSpPr>
                <a:spLocks/>
              </p:cNvSpPr>
              <p:nvPr/>
            </p:nvSpPr>
            <p:spPr bwMode="auto">
              <a:xfrm>
                <a:off x="2860" y="1882"/>
                <a:ext cx="6" cy="94"/>
              </a:xfrm>
              <a:custGeom>
                <a:avLst/>
                <a:gdLst/>
                <a:ahLst/>
                <a:cxnLst>
                  <a:cxn ang="0">
                    <a:pos x="5" y="188"/>
                  </a:cxn>
                  <a:cxn ang="0">
                    <a:pos x="10" y="188"/>
                  </a:cxn>
                  <a:cxn ang="0">
                    <a:pos x="10" y="0"/>
                  </a:cxn>
                  <a:cxn ang="0">
                    <a:pos x="0" y="0"/>
                  </a:cxn>
                  <a:cxn ang="0">
                    <a:pos x="0" y="188"/>
                  </a:cxn>
                  <a:cxn ang="0">
                    <a:pos x="5" y="188"/>
                  </a:cxn>
                </a:cxnLst>
                <a:rect l="0" t="0" r="r" b="b"/>
                <a:pathLst>
                  <a:path w="10" h="188">
                    <a:moveTo>
                      <a:pt x="5" y="188"/>
                    </a:moveTo>
                    <a:lnTo>
                      <a:pt x="10" y="188"/>
                    </a:lnTo>
                    <a:lnTo>
                      <a:pt x="10" y="0"/>
                    </a:lnTo>
                    <a:lnTo>
                      <a:pt x="0" y="0"/>
                    </a:lnTo>
                    <a:lnTo>
                      <a:pt x="0" y="188"/>
                    </a:lnTo>
                    <a:lnTo>
                      <a:pt x="5" y="18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6420" name="Freeform 580"/>
              <p:cNvSpPr>
                <a:spLocks/>
              </p:cNvSpPr>
              <p:nvPr/>
            </p:nvSpPr>
            <p:spPr bwMode="auto">
              <a:xfrm>
                <a:off x="2861" y="1876"/>
                <a:ext cx="15" cy="16"/>
              </a:xfrm>
              <a:custGeom>
                <a:avLst/>
                <a:gdLst/>
                <a:ahLst/>
                <a:cxnLst>
                  <a:cxn ang="0">
                    <a:pos x="6" y="10"/>
                  </a:cxn>
                  <a:cxn ang="0">
                    <a:pos x="0" y="10"/>
                  </a:cxn>
                  <a:cxn ang="0">
                    <a:pos x="22" y="31"/>
                  </a:cxn>
                  <a:cxn ang="0">
                    <a:pos x="29" y="25"/>
                  </a:cxn>
                  <a:cxn ang="0">
                    <a:pos x="6" y="4"/>
                  </a:cxn>
                  <a:cxn ang="0">
                    <a:pos x="0" y="4"/>
                  </a:cxn>
                  <a:cxn ang="0">
                    <a:pos x="6" y="4"/>
                  </a:cxn>
                  <a:cxn ang="0">
                    <a:pos x="3" y="0"/>
                  </a:cxn>
                  <a:cxn ang="0">
                    <a:pos x="0" y="4"/>
                  </a:cxn>
                  <a:cxn ang="0">
                    <a:pos x="6" y="10"/>
                  </a:cxn>
                </a:cxnLst>
                <a:rect l="0" t="0" r="r" b="b"/>
                <a:pathLst>
                  <a:path w="29" h="31">
                    <a:moveTo>
                      <a:pt x="6" y="10"/>
                    </a:moveTo>
                    <a:lnTo>
                      <a:pt x="0" y="10"/>
                    </a:lnTo>
                    <a:lnTo>
                      <a:pt x="22" y="31"/>
                    </a:lnTo>
                    <a:lnTo>
                      <a:pt x="29" y="25"/>
                    </a:lnTo>
                    <a:lnTo>
                      <a:pt x="6" y="4"/>
                    </a:lnTo>
                    <a:lnTo>
                      <a:pt x="0" y="4"/>
                    </a:lnTo>
                    <a:lnTo>
                      <a:pt x="6" y="4"/>
                    </a:lnTo>
                    <a:lnTo>
                      <a:pt x="3" y="0"/>
                    </a:lnTo>
                    <a:lnTo>
                      <a:pt x="0" y="4"/>
                    </a:lnTo>
                    <a:lnTo>
                      <a:pt x="6" y="1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6421" name="Freeform 581"/>
              <p:cNvSpPr>
                <a:spLocks/>
              </p:cNvSpPr>
              <p:nvPr/>
            </p:nvSpPr>
            <p:spPr bwMode="auto">
              <a:xfrm>
                <a:off x="2849" y="1878"/>
                <a:ext cx="15" cy="14"/>
              </a:xfrm>
              <a:custGeom>
                <a:avLst/>
                <a:gdLst/>
                <a:ahLst/>
                <a:cxnLst>
                  <a:cxn ang="0">
                    <a:pos x="10" y="21"/>
                  </a:cxn>
                  <a:cxn ang="0">
                    <a:pos x="10" y="27"/>
                  </a:cxn>
                  <a:cxn ang="0">
                    <a:pos x="32" y="6"/>
                  </a:cxn>
                  <a:cxn ang="0">
                    <a:pos x="26" y="0"/>
                  </a:cxn>
                  <a:cxn ang="0">
                    <a:pos x="4" y="21"/>
                  </a:cxn>
                  <a:cxn ang="0">
                    <a:pos x="4" y="27"/>
                  </a:cxn>
                  <a:cxn ang="0">
                    <a:pos x="4" y="21"/>
                  </a:cxn>
                  <a:cxn ang="0">
                    <a:pos x="0" y="24"/>
                  </a:cxn>
                  <a:cxn ang="0">
                    <a:pos x="4" y="27"/>
                  </a:cxn>
                  <a:cxn ang="0">
                    <a:pos x="10" y="21"/>
                  </a:cxn>
                </a:cxnLst>
                <a:rect l="0" t="0" r="r" b="b"/>
                <a:pathLst>
                  <a:path w="32" h="27">
                    <a:moveTo>
                      <a:pt x="10" y="21"/>
                    </a:moveTo>
                    <a:lnTo>
                      <a:pt x="10" y="27"/>
                    </a:lnTo>
                    <a:lnTo>
                      <a:pt x="32" y="6"/>
                    </a:lnTo>
                    <a:lnTo>
                      <a:pt x="26" y="0"/>
                    </a:lnTo>
                    <a:lnTo>
                      <a:pt x="4" y="21"/>
                    </a:lnTo>
                    <a:lnTo>
                      <a:pt x="4" y="27"/>
                    </a:lnTo>
                    <a:lnTo>
                      <a:pt x="4" y="21"/>
                    </a:lnTo>
                    <a:lnTo>
                      <a:pt x="0" y="24"/>
                    </a:lnTo>
                    <a:lnTo>
                      <a:pt x="4" y="27"/>
                    </a:lnTo>
                    <a:lnTo>
                      <a:pt x="10" y="2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6422" name="Freeform 582"/>
              <p:cNvSpPr>
                <a:spLocks/>
              </p:cNvSpPr>
              <p:nvPr/>
            </p:nvSpPr>
            <p:spPr bwMode="auto">
              <a:xfrm>
                <a:off x="2851" y="1889"/>
                <a:ext cx="13" cy="16"/>
              </a:xfrm>
              <a:custGeom>
                <a:avLst/>
                <a:gdLst/>
                <a:ahLst/>
                <a:cxnLst>
                  <a:cxn ang="0">
                    <a:pos x="22" y="23"/>
                  </a:cxn>
                  <a:cxn ang="0">
                    <a:pos x="28" y="23"/>
                  </a:cxn>
                  <a:cxn ang="0">
                    <a:pos x="6" y="0"/>
                  </a:cxn>
                  <a:cxn ang="0">
                    <a:pos x="0" y="6"/>
                  </a:cxn>
                  <a:cxn ang="0">
                    <a:pos x="22" y="29"/>
                  </a:cxn>
                  <a:cxn ang="0">
                    <a:pos x="28" y="29"/>
                  </a:cxn>
                  <a:cxn ang="0">
                    <a:pos x="22" y="29"/>
                  </a:cxn>
                  <a:cxn ang="0">
                    <a:pos x="25" y="33"/>
                  </a:cxn>
                  <a:cxn ang="0">
                    <a:pos x="28" y="29"/>
                  </a:cxn>
                  <a:cxn ang="0">
                    <a:pos x="22" y="23"/>
                  </a:cxn>
                </a:cxnLst>
                <a:rect l="0" t="0" r="r" b="b"/>
                <a:pathLst>
                  <a:path w="28" h="33">
                    <a:moveTo>
                      <a:pt x="22" y="23"/>
                    </a:moveTo>
                    <a:lnTo>
                      <a:pt x="28" y="23"/>
                    </a:lnTo>
                    <a:lnTo>
                      <a:pt x="6" y="0"/>
                    </a:lnTo>
                    <a:lnTo>
                      <a:pt x="0" y="6"/>
                    </a:lnTo>
                    <a:lnTo>
                      <a:pt x="22" y="29"/>
                    </a:lnTo>
                    <a:lnTo>
                      <a:pt x="28" y="29"/>
                    </a:lnTo>
                    <a:lnTo>
                      <a:pt x="22" y="29"/>
                    </a:lnTo>
                    <a:lnTo>
                      <a:pt x="25" y="33"/>
                    </a:lnTo>
                    <a:lnTo>
                      <a:pt x="28" y="29"/>
                    </a:lnTo>
                    <a:lnTo>
                      <a:pt x="22" y="2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6423" name="Freeform 583"/>
              <p:cNvSpPr>
                <a:spLocks/>
              </p:cNvSpPr>
              <p:nvPr/>
            </p:nvSpPr>
            <p:spPr bwMode="auto">
              <a:xfrm>
                <a:off x="2861" y="1889"/>
                <a:ext cx="17" cy="14"/>
              </a:xfrm>
              <a:custGeom>
                <a:avLst/>
                <a:gdLst/>
                <a:ahLst/>
                <a:cxnLst>
                  <a:cxn ang="0">
                    <a:pos x="22" y="6"/>
                  </a:cxn>
                  <a:cxn ang="0">
                    <a:pos x="22" y="0"/>
                  </a:cxn>
                  <a:cxn ang="0">
                    <a:pos x="0" y="23"/>
                  </a:cxn>
                  <a:cxn ang="0">
                    <a:pos x="6" y="29"/>
                  </a:cxn>
                  <a:cxn ang="0">
                    <a:pos x="29" y="6"/>
                  </a:cxn>
                  <a:cxn ang="0">
                    <a:pos x="29" y="0"/>
                  </a:cxn>
                  <a:cxn ang="0">
                    <a:pos x="29" y="6"/>
                  </a:cxn>
                  <a:cxn ang="0">
                    <a:pos x="33" y="3"/>
                  </a:cxn>
                  <a:cxn ang="0">
                    <a:pos x="29" y="0"/>
                  </a:cxn>
                  <a:cxn ang="0">
                    <a:pos x="22" y="6"/>
                  </a:cxn>
                </a:cxnLst>
                <a:rect l="0" t="0" r="r" b="b"/>
                <a:pathLst>
                  <a:path w="33" h="29">
                    <a:moveTo>
                      <a:pt x="22" y="6"/>
                    </a:moveTo>
                    <a:lnTo>
                      <a:pt x="22" y="0"/>
                    </a:lnTo>
                    <a:lnTo>
                      <a:pt x="0" y="23"/>
                    </a:lnTo>
                    <a:lnTo>
                      <a:pt x="6" y="29"/>
                    </a:lnTo>
                    <a:lnTo>
                      <a:pt x="29" y="6"/>
                    </a:lnTo>
                    <a:lnTo>
                      <a:pt x="29" y="0"/>
                    </a:lnTo>
                    <a:lnTo>
                      <a:pt x="29" y="6"/>
                    </a:lnTo>
                    <a:lnTo>
                      <a:pt x="33" y="3"/>
                    </a:lnTo>
                    <a:lnTo>
                      <a:pt x="29" y="0"/>
                    </a:lnTo>
                    <a:lnTo>
                      <a:pt x="22" y="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28" name="Group 584"/>
            <p:cNvGrpSpPr>
              <a:grpSpLocks/>
            </p:cNvGrpSpPr>
            <p:nvPr/>
          </p:nvGrpSpPr>
          <p:grpSpPr bwMode="auto">
            <a:xfrm rot="-5400000">
              <a:off x="1519" y="2705"/>
              <a:ext cx="236" cy="874"/>
              <a:chOff x="2746" y="1670"/>
              <a:chExt cx="236" cy="874"/>
            </a:xfrm>
          </p:grpSpPr>
          <p:sp>
            <p:nvSpPr>
              <p:cNvPr id="36425" name="Freeform 585"/>
              <p:cNvSpPr>
                <a:spLocks/>
              </p:cNvSpPr>
              <p:nvPr/>
            </p:nvSpPr>
            <p:spPr bwMode="auto">
              <a:xfrm>
                <a:off x="2765" y="2137"/>
                <a:ext cx="24" cy="6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5"/>
                  </a:cxn>
                  <a:cxn ang="0">
                    <a:pos x="0" y="17"/>
                  </a:cxn>
                  <a:cxn ang="0">
                    <a:pos x="1" y="36"/>
                  </a:cxn>
                  <a:cxn ang="0">
                    <a:pos x="3" y="58"/>
                  </a:cxn>
                  <a:cxn ang="0">
                    <a:pos x="8" y="79"/>
                  </a:cxn>
                  <a:cxn ang="0">
                    <a:pos x="16" y="99"/>
                  </a:cxn>
                  <a:cxn ang="0">
                    <a:pos x="29" y="114"/>
                  </a:cxn>
                  <a:cxn ang="0">
                    <a:pos x="46" y="121"/>
                  </a:cxn>
                  <a:cxn ang="0">
                    <a:pos x="45" y="3"/>
                  </a:cxn>
                  <a:cxn ang="0">
                    <a:pos x="0" y="0"/>
                  </a:cxn>
                </a:cxnLst>
                <a:rect l="0" t="0" r="r" b="b"/>
                <a:pathLst>
                  <a:path w="46" h="121">
                    <a:moveTo>
                      <a:pt x="0" y="0"/>
                    </a:moveTo>
                    <a:lnTo>
                      <a:pt x="0" y="5"/>
                    </a:lnTo>
                    <a:lnTo>
                      <a:pt x="0" y="17"/>
                    </a:lnTo>
                    <a:lnTo>
                      <a:pt x="1" y="36"/>
                    </a:lnTo>
                    <a:lnTo>
                      <a:pt x="3" y="58"/>
                    </a:lnTo>
                    <a:lnTo>
                      <a:pt x="8" y="79"/>
                    </a:lnTo>
                    <a:lnTo>
                      <a:pt x="16" y="99"/>
                    </a:lnTo>
                    <a:lnTo>
                      <a:pt x="29" y="114"/>
                    </a:lnTo>
                    <a:lnTo>
                      <a:pt x="46" y="121"/>
                    </a:lnTo>
                    <a:lnTo>
                      <a:pt x="45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6426" name="Freeform 586"/>
              <p:cNvSpPr>
                <a:spLocks/>
              </p:cNvSpPr>
              <p:nvPr/>
            </p:nvSpPr>
            <p:spPr bwMode="auto">
              <a:xfrm>
                <a:off x="2763" y="2137"/>
                <a:ext cx="28" cy="63"/>
              </a:xfrm>
              <a:custGeom>
                <a:avLst/>
                <a:gdLst/>
                <a:ahLst/>
                <a:cxnLst>
                  <a:cxn ang="0">
                    <a:pos x="46" y="121"/>
                  </a:cxn>
                  <a:cxn ang="0">
                    <a:pos x="51" y="116"/>
                  </a:cxn>
                  <a:cxn ang="0">
                    <a:pos x="37" y="110"/>
                  </a:cxn>
                  <a:cxn ang="0">
                    <a:pos x="26" y="97"/>
                  </a:cxn>
                  <a:cxn ang="0">
                    <a:pos x="18" y="78"/>
                  </a:cxn>
                  <a:cxn ang="0">
                    <a:pos x="13" y="58"/>
                  </a:cxn>
                  <a:cxn ang="0">
                    <a:pos x="11" y="36"/>
                  </a:cxn>
                  <a:cxn ang="0">
                    <a:pos x="10" y="17"/>
                  </a:cxn>
                  <a:cxn ang="0">
                    <a:pos x="10" y="5"/>
                  </a:cxn>
                  <a:cxn ang="0">
                    <a:pos x="10" y="0"/>
                  </a:cxn>
                  <a:cxn ang="0">
                    <a:pos x="0" y="0"/>
                  </a:cxn>
                  <a:cxn ang="0">
                    <a:pos x="0" y="5"/>
                  </a:cxn>
                  <a:cxn ang="0">
                    <a:pos x="0" y="17"/>
                  </a:cxn>
                  <a:cxn ang="0">
                    <a:pos x="1" y="36"/>
                  </a:cxn>
                  <a:cxn ang="0">
                    <a:pos x="3" y="58"/>
                  </a:cxn>
                  <a:cxn ang="0">
                    <a:pos x="8" y="80"/>
                  </a:cxn>
                  <a:cxn ang="0">
                    <a:pos x="17" y="101"/>
                  </a:cxn>
                  <a:cxn ang="0">
                    <a:pos x="31" y="118"/>
                  </a:cxn>
                  <a:cxn ang="0">
                    <a:pos x="51" y="126"/>
                  </a:cxn>
                  <a:cxn ang="0">
                    <a:pos x="56" y="121"/>
                  </a:cxn>
                  <a:cxn ang="0">
                    <a:pos x="46" y="121"/>
                  </a:cxn>
                </a:cxnLst>
                <a:rect l="0" t="0" r="r" b="b"/>
                <a:pathLst>
                  <a:path w="56" h="126">
                    <a:moveTo>
                      <a:pt x="46" y="121"/>
                    </a:moveTo>
                    <a:lnTo>
                      <a:pt x="51" y="116"/>
                    </a:lnTo>
                    <a:lnTo>
                      <a:pt x="37" y="110"/>
                    </a:lnTo>
                    <a:lnTo>
                      <a:pt x="26" y="97"/>
                    </a:lnTo>
                    <a:lnTo>
                      <a:pt x="18" y="78"/>
                    </a:lnTo>
                    <a:lnTo>
                      <a:pt x="13" y="58"/>
                    </a:lnTo>
                    <a:lnTo>
                      <a:pt x="11" y="36"/>
                    </a:lnTo>
                    <a:lnTo>
                      <a:pt x="10" y="17"/>
                    </a:lnTo>
                    <a:lnTo>
                      <a:pt x="10" y="5"/>
                    </a:lnTo>
                    <a:lnTo>
                      <a:pt x="10" y="0"/>
                    </a:lnTo>
                    <a:lnTo>
                      <a:pt x="0" y="0"/>
                    </a:lnTo>
                    <a:lnTo>
                      <a:pt x="0" y="5"/>
                    </a:lnTo>
                    <a:lnTo>
                      <a:pt x="0" y="17"/>
                    </a:lnTo>
                    <a:lnTo>
                      <a:pt x="1" y="36"/>
                    </a:lnTo>
                    <a:lnTo>
                      <a:pt x="3" y="58"/>
                    </a:lnTo>
                    <a:lnTo>
                      <a:pt x="8" y="80"/>
                    </a:lnTo>
                    <a:lnTo>
                      <a:pt x="17" y="101"/>
                    </a:lnTo>
                    <a:lnTo>
                      <a:pt x="31" y="118"/>
                    </a:lnTo>
                    <a:lnTo>
                      <a:pt x="51" y="126"/>
                    </a:lnTo>
                    <a:lnTo>
                      <a:pt x="56" y="121"/>
                    </a:lnTo>
                    <a:lnTo>
                      <a:pt x="46" y="12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6427" name="Freeform 587"/>
              <p:cNvSpPr>
                <a:spLocks/>
              </p:cNvSpPr>
              <p:nvPr/>
            </p:nvSpPr>
            <p:spPr bwMode="auto">
              <a:xfrm>
                <a:off x="2785" y="2136"/>
                <a:ext cx="6" cy="62"/>
              </a:xfrm>
              <a:custGeom>
                <a:avLst/>
                <a:gdLst/>
                <a:ahLst/>
                <a:cxnLst>
                  <a:cxn ang="0">
                    <a:pos x="5" y="10"/>
                  </a:cxn>
                  <a:cxn ang="0">
                    <a:pos x="0" y="5"/>
                  </a:cxn>
                  <a:cxn ang="0">
                    <a:pos x="1" y="123"/>
                  </a:cxn>
                  <a:cxn ang="0">
                    <a:pos x="11" y="123"/>
                  </a:cxn>
                  <a:cxn ang="0">
                    <a:pos x="10" y="5"/>
                  </a:cxn>
                  <a:cxn ang="0">
                    <a:pos x="5" y="0"/>
                  </a:cxn>
                  <a:cxn ang="0">
                    <a:pos x="10" y="5"/>
                  </a:cxn>
                  <a:cxn ang="0">
                    <a:pos x="10" y="0"/>
                  </a:cxn>
                  <a:cxn ang="0">
                    <a:pos x="5" y="0"/>
                  </a:cxn>
                  <a:cxn ang="0">
                    <a:pos x="5" y="10"/>
                  </a:cxn>
                </a:cxnLst>
                <a:rect l="0" t="0" r="r" b="b"/>
                <a:pathLst>
                  <a:path w="11" h="123">
                    <a:moveTo>
                      <a:pt x="5" y="10"/>
                    </a:moveTo>
                    <a:lnTo>
                      <a:pt x="0" y="5"/>
                    </a:lnTo>
                    <a:lnTo>
                      <a:pt x="1" y="123"/>
                    </a:lnTo>
                    <a:lnTo>
                      <a:pt x="11" y="123"/>
                    </a:lnTo>
                    <a:lnTo>
                      <a:pt x="10" y="5"/>
                    </a:lnTo>
                    <a:lnTo>
                      <a:pt x="5" y="0"/>
                    </a:lnTo>
                    <a:lnTo>
                      <a:pt x="10" y="5"/>
                    </a:lnTo>
                    <a:lnTo>
                      <a:pt x="10" y="0"/>
                    </a:lnTo>
                    <a:lnTo>
                      <a:pt x="5" y="0"/>
                    </a:lnTo>
                    <a:lnTo>
                      <a:pt x="5" y="1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6428" name="Freeform 588"/>
              <p:cNvSpPr>
                <a:spLocks/>
              </p:cNvSpPr>
              <p:nvPr/>
            </p:nvSpPr>
            <p:spPr bwMode="auto">
              <a:xfrm>
                <a:off x="2763" y="2134"/>
                <a:ext cx="25" cy="7"/>
              </a:xfrm>
              <a:custGeom>
                <a:avLst/>
                <a:gdLst/>
                <a:ahLst/>
                <a:cxnLst>
                  <a:cxn ang="0">
                    <a:pos x="10" y="5"/>
                  </a:cxn>
                  <a:cxn ang="0">
                    <a:pos x="5" y="10"/>
                  </a:cxn>
                  <a:cxn ang="0">
                    <a:pos x="50" y="13"/>
                  </a:cxn>
                  <a:cxn ang="0">
                    <a:pos x="50" y="3"/>
                  </a:cxn>
                  <a:cxn ang="0">
                    <a:pos x="5" y="0"/>
                  </a:cxn>
                  <a:cxn ang="0">
                    <a:pos x="0" y="5"/>
                  </a:cxn>
                  <a:cxn ang="0">
                    <a:pos x="5" y="0"/>
                  </a:cxn>
                  <a:cxn ang="0">
                    <a:pos x="0" y="0"/>
                  </a:cxn>
                  <a:cxn ang="0">
                    <a:pos x="0" y="5"/>
                  </a:cxn>
                  <a:cxn ang="0">
                    <a:pos x="10" y="5"/>
                  </a:cxn>
                </a:cxnLst>
                <a:rect l="0" t="0" r="r" b="b"/>
                <a:pathLst>
                  <a:path w="50" h="13">
                    <a:moveTo>
                      <a:pt x="10" y="5"/>
                    </a:moveTo>
                    <a:lnTo>
                      <a:pt x="5" y="10"/>
                    </a:lnTo>
                    <a:lnTo>
                      <a:pt x="50" y="13"/>
                    </a:lnTo>
                    <a:lnTo>
                      <a:pt x="50" y="3"/>
                    </a:lnTo>
                    <a:lnTo>
                      <a:pt x="5" y="0"/>
                    </a:lnTo>
                    <a:lnTo>
                      <a:pt x="0" y="5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0" y="5"/>
                    </a:lnTo>
                    <a:lnTo>
                      <a:pt x="10" y="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6429" name="Freeform 589"/>
              <p:cNvSpPr>
                <a:spLocks/>
              </p:cNvSpPr>
              <p:nvPr/>
            </p:nvSpPr>
            <p:spPr bwMode="auto">
              <a:xfrm>
                <a:off x="2938" y="2137"/>
                <a:ext cx="22" cy="61"/>
              </a:xfrm>
              <a:custGeom>
                <a:avLst/>
                <a:gdLst/>
                <a:ahLst/>
                <a:cxnLst>
                  <a:cxn ang="0">
                    <a:pos x="45" y="0"/>
                  </a:cxn>
                  <a:cxn ang="0">
                    <a:pos x="45" y="5"/>
                  </a:cxn>
                  <a:cxn ang="0">
                    <a:pos x="45" y="17"/>
                  </a:cxn>
                  <a:cxn ang="0">
                    <a:pos x="44" y="36"/>
                  </a:cxn>
                  <a:cxn ang="0">
                    <a:pos x="42" y="58"/>
                  </a:cxn>
                  <a:cxn ang="0">
                    <a:pos x="37" y="79"/>
                  </a:cxn>
                  <a:cxn ang="0">
                    <a:pos x="28" y="99"/>
                  </a:cxn>
                  <a:cxn ang="0">
                    <a:pos x="16" y="114"/>
                  </a:cxn>
                  <a:cxn ang="0">
                    <a:pos x="0" y="121"/>
                  </a:cxn>
                  <a:cxn ang="0">
                    <a:pos x="1" y="3"/>
                  </a:cxn>
                  <a:cxn ang="0">
                    <a:pos x="45" y="0"/>
                  </a:cxn>
                </a:cxnLst>
                <a:rect l="0" t="0" r="r" b="b"/>
                <a:pathLst>
                  <a:path w="45" h="121">
                    <a:moveTo>
                      <a:pt x="45" y="0"/>
                    </a:moveTo>
                    <a:lnTo>
                      <a:pt x="45" y="5"/>
                    </a:lnTo>
                    <a:lnTo>
                      <a:pt x="45" y="17"/>
                    </a:lnTo>
                    <a:lnTo>
                      <a:pt x="44" y="36"/>
                    </a:lnTo>
                    <a:lnTo>
                      <a:pt x="42" y="58"/>
                    </a:lnTo>
                    <a:lnTo>
                      <a:pt x="37" y="79"/>
                    </a:lnTo>
                    <a:lnTo>
                      <a:pt x="28" y="99"/>
                    </a:lnTo>
                    <a:lnTo>
                      <a:pt x="16" y="114"/>
                    </a:lnTo>
                    <a:lnTo>
                      <a:pt x="0" y="121"/>
                    </a:lnTo>
                    <a:lnTo>
                      <a:pt x="1" y="3"/>
                    </a:lnTo>
                    <a:lnTo>
                      <a:pt x="45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6430" name="Freeform 590"/>
              <p:cNvSpPr>
                <a:spLocks/>
              </p:cNvSpPr>
              <p:nvPr/>
            </p:nvSpPr>
            <p:spPr bwMode="auto">
              <a:xfrm>
                <a:off x="2935" y="2137"/>
                <a:ext cx="28" cy="63"/>
              </a:xfrm>
              <a:custGeom>
                <a:avLst/>
                <a:gdLst/>
                <a:ahLst/>
                <a:cxnLst>
                  <a:cxn ang="0">
                    <a:pos x="0" y="121"/>
                  </a:cxn>
                  <a:cxn ang="0">
                    <a:pos x="5" y="126"/>
                  </a:cxn>
                  <a:cxn ang="0">
                    <a:pos x="24" y="118"/>
                  </a:cxn>
                  <a:cxn ang="0">
                    <a:pos x="38" y="101"/>
                  </a:cxn>
                  <a:cxn ang="0">
                    <a:pos x="47" y="80"/>
                  </a:cxn>
                  <a:cxn ang="0">
                    <a:pos x="52" y="58"/>
                  </a:cxn>
                  <a:cxn ang="0">
                    <a:pos x="54" y="36"/>
                  </a:cxn>
                  <a:cxn ang="0">
                    <a:pos x="55" y="17"/>
                  </a:cxn>
                  <a:cxn ang="0">
                    <a:pos x="55" y="5"/>
                  </a:cxn>
                  <a:cxn ang="0">
                    <a:pos x="55" y="0"/>
                  </a:cxn>
                  <a:cxn ang="0">
                    <a:pos x="45" y="0"/>
                  </a:cxn>
                  <a:cxn ang="0">
                    <a:pos x="45" y="5"/>
                  </a:cxn>
                  <a:cxn ang="0">
                    <a:pos x="45" y="17"/>
                  </a:cxn>
                  <a:cxn ang="0">
                    <a:pos x="44" y="36"/>
                  </a:cxn>
                  <a:cxn ang="0">
                    <a:pos x="42" y="58"/>
                  </a:cxn>
                  <a:cxn ang="0">
                    <a:pos x="36" y="78"/>
                  </a:cxn>
                  <a:cxn ang="0">
                    <a:pos x="29" y="97"/>
                  </a:cxn>
                  <a:cxn ang="0">
                    <a:pos x="18" y="110"/>
                  </a:cxn>
                  <a:cxn ang="0">
                    <a:pos x="5" y="116"/>
                  </a:cxn>
                  <a:cxn ang="0">
                    <a:pos x="10" y="121"/>
                  </a:cxn>
                  <a:cxn ang="0">
                    <a:pos x="0" y="121"/>
                  </a:cxn>
                </a:cxnLst>
                <a:rect l="0" t="0" r="r" b="b"/>
                <a:pathLst>
                  <a:path w="55" h="126">
                    <a:moveTo>
                      <a:pt x="0" y="121"/>
                    </a:moveTo>
                    <a:lnTo>
                      <a:pt x="5" y="126"/>
                    </a:lnTo>
                    <a:lnTo>
                      <a:pt x="24" y="118"/>
                    </a:lnTo>
                    <a:lnTo>
                      <a:pt x="38" y="101"/>
                    </a:lnTo>
                    <a:lnTo>
                      <a:pt x="47" y="80"/>
                    </a:lnTo>
                    <a:lnTo>
                      <a:pt x="52" y="58"/>
                    </a:lnTo>
                    <a:lnTo>
                      <a:pt x="54" y="36"/>
                    </a:lnTo>
                    <a:lnTo>
                      <a:pt x="55" y="17"/>
                    </a:lnTo>
                    <a:lnTo>
                      <a:pt x="55" y="5"/>
                    </a:lnTo>
                    <a:lnTo>
                      <a:pt x="55" y="0"/>
                    </a:lnTo>
                    <a:lnTo>
                      <a:pt x="45" y="0"/>
                    </a:lnTo>
                    <a:lnTo>
                      <a:pt x="45" y="5"/>
                    </a:lnTo>
                    <a:lnTo>
                      <a:pt x="45" y="17"/>
                    </a:lnTo>
                    <a:lnTo>
                      <a:pt x="44" y="36"/>
                    </a:lnTo>
                    <a:lnTo>
                      <a:pt x="42" y="58"/>
                    </a:lnTo>
                    <a:lnTo>
                      <a:pt x="36" y="78"/>
                    </a:lnTo>
                    <a:lnTo>
                      <a:pt x="29" y="97"/>
                    </a:lnTo>
                    <a:lnTo>
                      <a:pt x="18" y="110"/>
                    </a:lnTo>
                    <a:lnTo>
                      <a:pt x="5" y="116"/>
                    </a:lnTo>
                    <a:lnTo>
                      <a:pt x="10" y="121"/>
                    </a:lnTo>
                    <a:lnTo>
                      <a:pt x="0" y="12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6431" name="Freeform 591"/>
              <p:cNvSpPr>
                <a:spLocks/>
              </p:cNvSpPr>
              <p:nvPr/>
            </p:nvSpPr>
            <p:spPr bwMode="auto">
              <a:xfrm>
                <a:off x="2935" y="2136"/>
                <a:ext cx="6" cy="62"/>
              </a:xfrm>
              <a:custGeom>
                <a:avLst/>
                <a:gdLst/>
                <a:ahLst/>
                <a:cxnLst>
                  <a:cxn ang="0">
                    <a:pos x="6" y="0"/>
                  </a:cxn>
                  <a:cxn ang="0">
                    <a:pos x="1" y="5"/>
                  </a:cxn>
                  <a:cxn ang="0">
                    <a:pos x="0" y="123"/>
                  </a:cxn>
                  <a:cxn ang="0">
                    <a:pos x="10" y="123"/>
                  </a:cxn>
                  <a:cxn ang="0">
                    <a:pos x="11" y="5"/>
                  </a:cxn>
                  <a:cxn ang="0">
                    <a:pos x="6" y="10"/>
                  </a:cxn>
                  <a:cxn ang="0">
                    <a:pos x="6" y="0"/>
                  </a:cxn>
                  <a:cxn ang="0">
                    <a:pos x="1" y="0"/>
                  </a:cxn>
                  <a:cxn ang="0">
                    <a:pos x="1" y="5"/>
                  </a:cxn>
                  <a:cxn ang="0">
                    <a:pos x="6" y="0"/>
                  </a:cxn>
                </a:cxnLst>
                <a:rect l="0" t="0" r="r" b="b"/>
                <a:pathLst>
                  <a:path w="11" h="123">
                    <a:moveTo>
                      <a:pt x="6" y="0"/>
                    </a:moveTo>
                    <a:lnTo>
                      <a:pt x="1" y="5"/>
                    </a:lnTo>
                    <a:lnTo>
                      <a:pt x="0" y="123"/>
                    </a:lnTo>
                    <a:lnTo>
                      <a:pt x="10" y="123"/>
                    </a:lnTo>
                    <a:lnTo>
                      <a:pt x="11" y="5"/>
                    </a:lnTo>
                    <a:lnTo>
                      <a:pt x="6" y="10"/>
                    </a:lnTo>
                    <a:lnTo>
                      <a:pt x="6" y="0"/>
                    </a:lnTo>
                    <a:lnTo>
                      <a:pt x="1" y="0"/>
                    </a:lnTo>
                    <a:lnTo>
                      <a:pt x="1" y="5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6432" name="Freeform 592"/>
              <p:cNvSpPr>
                <a:spLocks/>
              </p:cNvSpPr>
              <p:nvPr/>
            </p:nvSpPr>
            <p:spPr bwMode="auto">
              <a:xfrm>
                <a:off x="2938" y="2134"/>
                <a:ext cx="25" cy="7"/>
              </a:xfrm>
              <a:custGeom>
                <a:avLst/>
                <a:gdLst/>
                <a:ahLst/>
                <a:cxnLst>
                  <a:cxn ang="0">
                    <a:pos x="49" y="5"/>
                  </a:cxn>
                  <a:cxn ang="0">
                    <a:pos x="44" y="0"/>
                  </a:cxn>
                  <a:cxn ang="0">
                    <a:pos x="0" y="3"/>
                  </a:cxn>
                  <a:cxn ang="0">
                    <a:pos x="0" y="13"/>
                  </a:cxn>
                  <a:cxn ang="0">
                    <a:pos x="44" y="10"/>
                  </a:cxn>
                  <a:cxn ang="0">
                    <a:pos x="39" y="5"/>
                  </a:cxn>
                  <a:cxn ang="0">
                    <a:pos x="49" y="5"/>
                  </a:cxn>
                  <a:cxn ang="0">
                    <a:pos x="49" y="0"/>
                  </a:cxn>
                  <a:cxn ang="0">
                    <a:pos x="44" y="0"/>
                  </a:cxn>
                  <a:cxn ang="0">
                    <a:pos x="49" y="5"/>
                  </a:cxn>
                </a:cxnLst>
                <a:rect l="0" t="0" r="r" b="b"/>
                <a:pathLst>
                  <a:path w="49" h="13">
                    <a:moveTo>
                      <a:pt x="49" y="5"/>
                    </a:moveTo>
                    <a:lnTo>
                      <a:pt x="44" y="0"/>
                    </a:lnTo>
                    <a:lnTo>
                      <a:pt x="0" y="3"/>
                    </a:lnTo>
                    <a:lnTo>
                      <a:pt x="0" y="13"/>
                    </a:lnTo>
                    <a:lnTo>
                      <a:pt x="44" y="10"/>
                    </a:lnTo>
                    <a:lnTo>
                      <a:pt x="39" y="5"/>
                    </a:lnTo>
                    <a:lnTo>
                      <a:pt x="49" y="5"/>
                    </a:lnTo>
                    <a:lnTo>
                      <a:pt x="49" y="0"/>
                    </a:lnTo>
                    <a:lnTo>
                      <a:pt x="44" y="0"/>
                    </a:lnTo>
                    <a:lnTo>
                      <a:pt x="49" y="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6433" name="Freeform 593"/>
              <p:cNvSpPr>
                <a:spLocks/>
              </p:cNvSpPr>
              <p:nvPr/>
            </p:nvSpPr>
            <p:spPr bwMode="auto">
              <a:xfrm>
                <a:off x="2746" y="1837"/>
                <a:ext cx="236" cy="707"/>
              </a:xfrm>
              <a:custGeom>
                <a:avLst/>
                <a:gdLst/>
                <a:ahLst/>
                <a:cxnLst>
                  <a:cxn ang="0">
                    <a:pos x="176" y="6"/>
                  </a:cxn>
                  <a:cxn ang="0">
                    <a:pos x="27" y="25"/>
                  </a:cxn>
                  <a:cxn ang="0">
                    <a:pos x="23" y="26"/>
                  </a:cxn>
                  <a:cxn ang="0">
                    <a:pos x="13" y="32"/>
                  </a:cxn>
                  <a:cxn ang="0">
                    <a:pos x="4" y="46"/>
                  </a:cxn>
                  <a:cxn ang="0">
                    <a:pos x="0" y="67"/>
                  </a:cxn>
                  <a:cxn ang="0">
                    <a:pos x="2" y="101"/>
                  </a:cxn>
                  <a:cxn ang="0">
                    <a:pos x="5" y="167"/>
                  </a:cxn>
                  <a:cxn ang="0">
                    <a:pos x="11" y="253"/>
                  </a:cxn>
                  <a:cxn ang="0">
                    <a:pos x="18" y="350"/>
                  </a:cxn>
                  <a:cxn ang="0">
                    <a:pos x="25" y="444"/>
                  </a:cxn>
                  <a:cxn ang="0">
                    <a:pos x="31" y="525"/>
                  </a:cxn>
                  <a:cxn ang="0">
                    <a:pos x="34" y="583"/>
                  </a:cxn>
                  <a:cxn ang="0">
                    <a:pos x="36" y="604"/>
                  </a:cxn>
                  <a:cxn ang="0">
                    <a:pos x="85" y="604"/>
                  </a:cxn>
                  <a:cxn ang="0">
                    <a:pos x="85" y="738"/>
                  </a:cxn>
                  <a:cxn ang="0">
                    <a:pos x="180" y="1414"/>
                  </a:cxn>
                  <a:cxn ang="0">
                    <a:pos x="283" y="1414"/>
                  </a:cxn>
                  <a:cxn ang="0">
                    <a:pos x="385" y="738"/>
                  </a:cxn>
                  <a:cxn ang="0">
                    <a:pos x="385" y="604"/>
                  </a:cxn>
                  <a:cxn ang="0">
                    <a:pos x="431" y="604"/>
                  </a:cxn>
                  <a:cxn ang="0">
                    <a:pos x="473" y="64"/>
                  </a:cxn>
                  <a:cxn ang="0">
                    <a:pos x="473" y="58"/>
                  </a:cxn>
                  <a:cxn ang="0">
                    <a:pos x="471" y="43"/>
                  </a:cxn>
                  <a:cxn ang="0">
                    <a:pos x="465" y="27"/>
                  </a:cxn>
                  <a:cxn ang="0">
                    <a:pos x="450" y="19"/>
                  </a:cxn>
                  <a:cxn ang="0">
                    <a:pos x="436" y="17"/>
                  </a:cxn>
                  <a:cxn ang="0">
                    <a:pos x="414" y="15"/>
                  </a:cxn>
                  <a:cxn ang="0">
                    <a:pos x="388" y="12"/>
                  </a:cxn>
                  <a:cxn ang="0">
                    <a:pos x="360" y="8"/>
                  </a:cxn>
                  <a:cxn ang="0">
                    <a:pos x="334" y="5"/>
                  </a:cxn>
                  <a:cxn ang="0">
                    <a:pos x="312" y="3"/>
                  </a:cxn>
                  <a:cxn ang="0">
                    <a:pos x="296" y="1"/>
                  </a:cxn>
                  <a:cxn ang="0">
                    <a:pos x="290" y="0"/>
                  </a:cxn>
                  <a:cxn ang="0">
                    <a:pos x="290" y="3"/>
                  </a:cxn>
                  <a:cxn ang="0">
                    <a:pos x="289" y="9"/>
                  </a:cxn>
                  <a:cxn ang="0">
                    <a:pos x="287" y="19"/>
                  </a:cxn>
                  <a:cxn ang="0">
                    <a:pos x="283" y="30"/>
                  </a:cxn>
                  <a:cxn ang="0">
                    <a:pos x="276" y="42"/>
                  </a:cxn>
                  <a:cxn ang="0">
                    <a:pos x="266" y="52"/>
                  </a:cxn>
                  <a:cxn ang="0">
                    <a:pos x="251" y="58"/>
                  </a:cxn>
                  <a:cxn ang="0">
                    <a:pos x="232" y="61"/>
                  </a:cxn>
                  <a:cxn ang="0">
                    <a:pos x="212" y="59"/>
                  </a:cxn>
                  <a:cxn ang="0">
                    <a:pos x="199" y="53"/>
                  </a:cxn>
                  <a:cxn ang="0">
                    <a:pos x="189" y="44"/>
                  </a:cxn>
                  <a:cxn ang="0">
                    <a:pos x="183" y="33"/>
                  </a:cxn>
                  <a:cxn ang="0">
                    <a:pos x="179" y="23"/>
                  </a:cxn>
                  <a:cxn ang="0">
                    <a:pos x="176" y="14"/>
                  </a:cxn>
                  <a:cxn ang="0">
                    <a:pos x="176" y="8"/>
                  </a:cxn>
                  <a:cxn ang="0">
                    <a:pos x="176" y="6"/>
                  </a:cxn>
                </a:cxnLst>
                <a:rect l="0" t="0" r="r" b="b"/>
                <a:pathLst>
                  <a:path w="473" h="1414">
                    <a:moveTo>
                      <a:pt x="176" y="6"/>
                    </a:moveTo>
                    <a:lnTo>
                      <a:pt x="27" y="25"/>
                    </a:lnTo>
                    <a:lnTo>
                      <a:pt x="23" y="26"/>
                    </a:lnTo>
                    <a:lnTo>
                      <a:pt x="13" y="32"/>
                    </a:lnTo>
                    <a:lnTo>
                      <a:pt x="4" y="46"/>
                    </a:lnTo>
                    <a:lnTo>
                      <a:pt x="0" y="67"/>
                    </a:lnTo>
                    <a:lnTo>
                      <a:pt x="2" y="101"/>
                    </a:lnTo>
                    <a:lnTo>
                      <a:pt x="5" y="167"/>
                    </a:lnTo>
                    <a:lnTo>
                      <a:pt x="11" y="253"/>
                    </a:lnTo>
                    <a:lnTo>
                      <a:pt x="18" y="350"/>
                    </a:lnTo>
                    <a:lnTo>
                      <a:pt x="25" y="444"/>
                    </a:lnTo>
                    <a:lnTo>
                      <a:pt x="31" y="525"/>
                    </a:lnTo>
                    <a:lnTo>
                      <a:pt x="34" y="583"/>
                    </a:lnTo>
                    <a:lnTo>
                      <a:pt x="36" y="604"/>
                    </a:lnTo>
                    <a:lnTo>
                      <a:pt x="85" y="604"/>
                    </a:lnTo>
                    <a:lnTo>
                      <a:pt x="85" y="738"/>
                    </a:lnTo>
                    <a:lnTo>
                      <a:pt x="180" y="1414"/>
                    </a:lnTo>
                    <a:lnTo>
                      <a:pt x="283" y="1414"/>
                    </a:lnTo>
                    <a:lnTo>
                      <a:pt x="385" y="738"/>
                    </a:lnTo>
                    <a:lnTo>
                      <a:pt x="385" y="604"/>
                    </a:lnTo>
                    <a:lnTo>
                      <a:pt x="431" y="604"/>
                    </a:lnTo>
                    <a:lnTo>
                      <a:pt x="473" y="64"/>
                    </a:lnTo>
                    <a:lnTo>
                      <a:pt x="473" y="58"/>
                    </a:lnTo>
                    <a:lnTo>
                      <a:pt x="471" y="43"/>
                    </a:lnTo>
                    <a:lnTo>
                      <a:pt x="465" y="27"/>
                    </a:lnTo>
                    <a:lnTo>
                      <a:pt x="450" y="19"/>
                    </a:lnTo>
                    <a:lnTo>
                      <a:pt x="436" y="17"/>
                    </a:lnTo>
                    <a:lnTo>
                      <a:pt x="414" y="15"/>
                    </a:lnTo>
                    <a:lnTo>
                      <a:pt x="388" y="12"/>
                    </a:lnTo>
                    <a:lnTo>
                      <a:pt x="360" y="8"/>
                    </a:lnTo>
                    <a:lnTo>
                      <a:pt x="334" y="5"/>
                    </a:lnTo>
                    <a:lnTo>
                      <a:pt x="312" y="3"/>
                    </a:lnTo>
                    <a:lnTo>
                      <a:pt x="296" y="1"/>
                    </a:lnTo>
                    <a:lnTo>
                      <a:pt x="290" y="0"/>
                    </a:lnTo>
                    <a:lnTo>
                      <a:pt x="290" y="3"/>
                    </a:lnTo>
                    <a:lnTo>
                      <a:pt x="289" y="9"/>
                    </a:lnTo>
                    <a:lnTo>
                      <a:pt x="287" y="19"/>
                    </a:lnTo>
                    <a:lnTo>
                      <a:pt x="283" y="30"/>
                    </a:lnTo>
                    <a:lnTo>
                      <a:pt x="276" y="42"/>
                    </a:lnTo>
                    <a:lnTo>
                      <a:pt x="266" y="52"/>
                    </a:lnTo>
                    <a:lnTo>
                      <a:pt x="251" y="58"/>
                    </a:lnTo>
                    <a:lnTo>
                      <a:pt x="232" y="61"/>
                    </a:lnTo>
                    <a:lnTo>
                      <a:pt x="212" y="59"/>
                    </a:lnTo>
                    <a:lnTo>
                      <a:pt x="199" y="53"/>
                    </a:lnTo>
                    <a:lnTo>
                      <a:pt x="189" y="44"/>
                    </a:lnTo>
                    <a:lnTo>
                      <a:pt x="183" y="33"/>
                    </a:lnTo>
                    <a:lnTo>
                      <a:pt x="179" y="23"/>
                    </a:lnTo>
                    <a:lnTo>
                      <a:pt x="176" y="14"/>
                    </a:lnTo>
                    <a:lnTo>
                      <a:pt x="176" y="8"/>
                    </a:lnTo>
                    <a:lnTo>
                      <a:pt x="176" y="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6434" name="Freeform 594"/>
              <p:cNvSpPr>
                <a:spLocks/>
              </p:cNvSpPr>
              <p:nvPr/>
            </p:nvSpPr>
            <p:spPr bwMode="auto">
              <a:xfrm>
                <a:off x="2818" y="1703"/>
                <a:ext cx="90" cy="127"/>
              </a:xfrm>
              <a:custGeom>
                <a:avLst/>
                <a:gdLst/>
                <a:ahLst/>
                <a:cxnLst>
                  <a:cxn ang="0">
                    <a:pos x="176" y="8"/>
                  </a:cxn>
                  <a:cxn ang="0">
                    <a:pos x="175" y="8"/>
                  </a:cxn>
                  <a:cxn ang="0">
                    <a:pos x="171" y="6"/>
                  </a:cxn>
                  <a:cxn ang="0">
                    <a:pos x="166" y="5"/>
                  </a:cxn>
                  <a:cxn ang="0">
                    <a:pos x="159" y="3"/>
                  </a:cxn>
                  <a:cxn ang="0">
                    <a:pos x="149" y="2"/>
                  </a:cxn>
                  <a:cxn ang="0">
                    <a:pos x="139" y="1"/>
                  </a:cxn>
                  <a:cxn ang="0">
                    <a:pos x="127" y="0"/>
                  </a:cxn>
                  <a:cxn ang="0">
                    <a:pos x="115" y="1"/>
                  </a:cxn>
                  <a:cxn ang="0">
                    <a:pos x="101" y="3"/>
                  </a:cxn>
                  <a:cxn ang="0">
                    <a:pos x="87" y="7"/>
                  </a:cxn>
                  <a:cxn ang="0">
                    <a:pos x="71" y="12"/>
                  </a:cxn>
                  <a:cxn ang="0">
                    <a:pos x="57" y="19"/>
                  </a:cxn>
                  <a:cxn ang="0">
                    <a:pos x="42" y="29"/>
                  </a:cxn>
                  <a:cxn ang="0">
                    <a:pos x="27" y="43"/>
                  </a:cxn>
                  <a:cxn ang="0">
                    <a:pos x="13" y="58"/>
                  </a:cxn>
                  <a:cxn ang="0">
                    <a:pos x="0" y="78"/>
                  </a:cxn>
                  <a:cxn ang="0">
                    <a:pos x="0" y="218"/>
                  </a:cxn>
                  <a:cxn ang="0">
                    <a:pos x="0" y="220"/>
                  </a:cxn>
                  <a:cxn ang="0">
                    <a:pos x="1" y="223"/>
                  </a:cxn>
                  <a:cxn ang="0">
                    <a:pos x="3" y="230"/>
                  </a:cxn>
                  <a:cxn ang="0">
                    <a:pos x="7" y="236"/>
                  </a:cxn>
                  <a:cxn ang="0">
                    <a:pos x="13" y="243"/>
                  </a:cxn>
                  <a:cxn ang="0">
                    <a:pos x="21" y="249"/>
                  </a:cxn>
                  <a:cxn ang="0">
                    <a:pos x="31" y="252"/>
                  </a:cxn>
                  <a:cxn ang="0">
                    <a:pos x="46" y="254"/>
                  </a:cxn>
                  <a:cxn ang="0">
                    <a:pos x="61" y="254"/>
                  </a:cxn>
                  <a:cxn ang="0">
                    <a:pos x="78" y="254"/>
                  </a:cxn>
                  <a:cxn ang="0">
                    <a:pos x="92" y="254"/>
                  </a:cxn>
                  <a:cxn ang="0">
                    <a:pos x="105" y="254"/>
                  </a:cxn>
                  <a:cxn ang="0">
                    <a:pos x="117" y="254"/>
                  </a:cxn>
                  <a:cxn ang="0">
                    <a:pos x="125" y="254"/>
                  </a:cxn>
                  <a:cxn ang="0">
                    <a:pos x="131" y="254"/>
                  </a:cxn>
                  <a:cxn ang="0">
                    <a:pos x="133" y="254"/>
                  </a:cxn>
                  <a:cxn ang="0">
                    <a:pos x="135" y="253"/>
                  </a:cxn>
                  <a:cxn ang="0">
                    <a:pos x="140" y="250"/>
                  </a:cxn>
                  <a:cxn ang="0">
                    <a:pos x="147" y="245"/>
                  </a:cxn>
                  <a:cxn ang="0">
                    <a:pos x="157" y="239"/>
                  </a:cxn>
                  <a:cxn ang="0">
                    <a:pos x="165" y="232"/>
                  </a:cxn>
                  <a:cxn ang="0">
                    <a:pos x="172" y="224"/>
                  </a:cxn>
                  <a:cxn ang="0">
                    <a:pos x="177" y="217"/>
                  </a:cxn>
                  <a:cxn ang="0">
                    <a:pos x="179" y="211"/>
                  </a:cxn>
                  <a:cxn ang="0">
                    <a:pos x="179" y="174"/>
                  </a:cxn>
                  <a:cxn ang="0">
                    <a:pos x="179" y="107"/>
                  </a:cxn>
                  <a:cxn ang="0">
                    <a:pos x="179" y="44"/>
                  </a:cxn>
                  <a:cxn ang="0">
                    <a:pos x="179" y="16"/>
                  </a:cxn>
                  <a:cxn ang="0">
                    <a:pos x="176" y="8"/>
                  </a:cxn>
                </a:cxnLst>
                <a:rect l="0" t="0" r="r" b="b"/>
                <a:pathLst>
                  <a:path w="179" h="254">
                    <a:moveTo>
                      <a:pt x="176" y="8"/>
                    </a:moveTo>
                    <a:lnTo>
                      <a:pt x="175" y="8"/>
                    </a:lnTo>
                    <a:lnTo>
                      <a:pt x="171" y="6"/>
                    </a:lnTo>
                    <a:lnTo>
                      <a:pt x="166" y="5"/>
                    </a:lnTo>
                    <a:lnTo>
                      <a:pt x="159" y="3"/>
                    </a:lnTo>
                    <a:lnTo>
                      <a:pt x="149" y="2"/>
                    </a:lnTo>
                    <a:lnTo>
                      <a:pt x="139" y="1"/>
                    </a:lnTo>
                    <a:lnTo>
                      <a:pt x="127" y="0"/>
                    </a:lnTo>
                    <a:lnTo>
                      <a:pt x="115" y="1"/>
                    </a:lnTo>
                    <a:lnTo>
                      <a:pt x="101" y="3"/>
                    </a:lnTo>
                    <a:lnTo>
                      <a:pt x="87" y="7"/>
                    </a:lnTo>
                    <a:lnTo>
                      <a:pt x="71" y="12"/>
                    </a:lnTo>
                    <a:lnTo>
                      <a:pt x="57" y="19"/>
                    </a:lnTo>
                    <a:lnTo>
                      <a:pt x="42" y="29"/>
                    </a:lnTo>
                    <a:lnTo>
                      <a:pt x="27" y="43"/>
                    </a:lnTo>
                    <a:lnTo>
                      <a:pt x="13" y="58"/>
                    </a:lnTo>
                    <a:lnTo>
                      <a:pt x="0" y="78"/>
                    </a:lnTo>
                    <a:lnTo>
                      <a:pt x="0" y="218"/>
                    </a:lnTo>
                    <a:lnTo>
                      <a:pt x="0" y="220"/>
                    </a:lnTo>
                    <a:lnTo>
                      <a:pt x="1" y="223"/>
                    </a:lnTo>
                    <a:lnTo>
                      <a:pt x="3" y="230"/>
                    </a:lnTo>
                    <a:lnTo>
                      <a:pt x="7" y="236"/>
                    </a:lnTo>
                    <a:lnTo>
                      <a:pt x="13" y="243"/>
                    </a:lnTo>
                    <a:lnTo>
                      <a:pt x="21" y="249"/>
                    </a:lnTo>
                    <a:lnTo>
                      <a:pt x="31" y="252"/>
                    </a:lnTo>
                    <a:lnTo>
                      <a:pt x="46" y="254"/>
                    </a:lnTo>
                    <a:lnTo>
                      <a:pt x="61" y="254"/>
                    </a:lnTo>
                    <a:lnTo>
                      <a:pt x="78" y="254"/>
                    </a:lnTo>
                    <a:lnTo>
                      <a:pt x="92" y="254"/>
                    </a:lnTo>
                    <a:lnTo>
                      <a:pt x="105" y="254"/>
                    </a:lnTo>
                    <a:lnTo>
                      <a:pt x="117" y="254"/>
                    </a:lnTo>
                    <a:lnTo>
                      <a:pt x="125" y="254"/>
                    </a:lnTo>
                    <a:lnTo>
                      <a:pt x="131" y="254"/>
                    </a:lnTo>
                    <a:lnTo>
                      <a:pt x="133" y="254"/>
                    </a:lnTo>
                    <a:lnTo>
                      <a:pt x="135" y="253"/>
                    </a:lnTo>
                    <a:lnTo>
                      <a:pt x="140" y="250"/>
                    </a:lnTo>
                    <a:lnTo>
                      <a:pt x="147" y="245"/>
                    </a:lnTo>
                    <a:lnTo>
                      <a:pt x="157" y="239"/>
                    </a:lnTo>
                    <a:lnTo>
                      <a:pt x="165" y="232"/>
                    </a:lnTo>
                    <a:lnTo>
                      <a:pt x="172" y="224"/>
                    </a:lnTo>
                    <a:lnTo>
                      <a:pt x="177" y="217"/>
                    </a:lnTo>
                    <a:lnTo>
                      <a:pt x="179" y="211"/>
                    </a:lnTo>
                    <a:lnTo>
                      <a:pt x="179" y="174"/>
                    </a:lnTo>
                    <a:lnTo>
                      <a:pt x="179" y="107"/>
                    </a:lnTo>
                    <a:lnTo>
                      <a:pt x="179" y="44"/>
                    </a:lnTo>
                    <a:lnTo>
                      <a:pt x="179" y="16"/>
                    </a:lnTo>
                    <a:lnTo>
                      <a:pt x="176" y="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6435" name="Freeform 595"/>
              <p:cNvSpPr>
                <a:spLocks/>
              </p:cNvSpPr>
              <p:nvPr/>
            </p:nvSpPr>
            <p:spPr bwMode="auto">
              <a:xfrm>
                <a:off x="2815" y="1700"/>
                <a:ext cx="92" cy="43"/>
              </a:xfrm>
              <a:custGeom>
                <a:avLst/>
                <a:gdLst/>
                <a:ahLst/>
                <a:cxnLst>
                  <a:cxn ang="0">
                    <a:pos x="11" y="83"/>
                  </a:cxn>
                  <a:cxn ang="0">
                    <a:pos x="10" y="85"/>
                  </a:cxn>
                  <a:cxn ang="0">
                    <a:pos x="23" y="66"/>
                  </a:cxn>
                  <a:cxn ang="0">
                    <a:pos x="36" y="51"/>
                  </a:cxn>
                  <a:cxn ang="0">
                    <a:pos x="51" y="39"/>
                  </a:cxn>
                  <a:cxn ang="0">
                    <a:pos x="65" y="28"/>
                  </a:cxn>
                  <a:cxn ang="0">
                    <a:pos x="79" y="22"/>
                  </a:cxn>
                  <a:cxn ang="0">
                    <a:pos x="94" y="17"/>
                  </a:cxn>
                  <a:cxn ang="0">
                    <a:pos x="108" y="13"/>
                  </a:cxn>
                  <a:cxn ang="0">
                    <a:pos x="121" y="11"/>
                  </a:cxn>
                  <a:cxn ang="0">
                    <a:pos x="133" y="10"/>
                  </a:cxn>
                  <a:cxn ang="0">
                    <a:pos x="145" y="11"/>
                  </a:cxn>
                  <a:cxn ang="0">
                    <a:pos x="155" y="12"/>
                  </a:cxn>
                  <a:cxn ang="0">
                    <a:pos x="164" y="13"/>
                  </a:cxn>
                  <a:cxn ang="0">
                    <a:pos x="171" y="15"/>
                  </a:cxn>
                  <a:cxn ang="0">
                    <a:pos x="176" y="16"/>
                  </a:cxn>
                  <a:cxn ang="0">
                    <a:pos x="179" y="18"/>
                  </a:cxn>
                  <a:cxn ang="0">
                    <a:pos x="180" y="18"/>
                  </a:cxn>
                  <a:cxn ang="0">
                    <a:pos x="184" y="8"/>
                  </a:cxn>
                  <a:cxn ang="0">
                    <a:pos x="183" y="8"/>
                  </a:cxn>
                  <a:cxn ang="0">
                    <a:pos x="178" y="6"/>
                  </a:cxn>
                  <a:cxn ang="0">
                    <a:pos x="173" y="5"/>
                  </a:cxn>
                  <a:cxn ang="0">
                    <a:pos x="166" y="3"/>
                  </a:cxn>
                  <a:cxn ang="0">
                    <a:pos x="155" y="2"/>
                  </a:cxn>
                  <a:cxn ang="0">
                    <a:pos x="145" y="1"/>
                  </a:cxn>
                  <a:cxn ang="0">
                    <a:pos x="133" y="0"/>
                  </a:cxn>
                  <a:cxn ang="0">
                    <a:pos x="121" y="1"/>
                  </a:cxn>
                  <a:cxn ang="0">
                    <a:pos x="106" y="3"/>
                  </a:cxn>
                  <a:cxn ang="0">
                    <a:pos x="92" y="7"/>
                  </a:cxn>
                  <a:cxn ang="0">
                    <a:pos x="75" y="12"/>
                  </a:cxn>
                  <a:cxn ang="0">
                    <a:pos x="61" y="20"/>
                  </a:cxn>
                  <a:cxn ang="0">
                    <a:pos x="45" y="30"/>
                  </a:cxn>
                  <a:cxn ang="0">
                    <a:pos x="30" y="45"/>
                  </a:cxn>
                  <a:cxn ang="0">
                    <a:pos x="15" y="60"/>
                  </a:cxn>
                  <a:cxn ang="0">
                    <a:pos x="2" y="81"/>
                  </a:cxn>
                  <a:cxn ang="0">
                    <a:pos x="0" y="83"/>
                  </a:cxn>
                  <a:cxn ang="0">
                    <a:pos x="11" y="83"/>
                  </a:cxn>
                </a:cxnLst>
                <a:rect l="0" t="0" r="r" b="b"/>
                <a:pathLst>
                  <a:path w="184" h="85">
                    <a:moveTo>
                      <a:pt x="11" y="83"/>
                    </a:moveTo>
                    <a:lnTo>
                      <a:pt x="10" y="85"/>
                    </a:lnTo>
                    <a:lnTo>
                      <a:pt x="23" y="66"/>
                    </a:lnTo>
                    <a:lnTo>
                      <a:pt x="36" y="51"/>
                    </a:lnTo>
                    <a:lnTo>
                      <a:pt x="51" y="39"/>
                    </a:lnTo>
                    <a:lnTo>
                      <a:pt x="65" y="28"/>
                    </a:lnTo>
                    <a:lnTo>
                      <a:pt x="79" y="22"/>
                    </a:lnTo>
                    <a:lnTo>
                      <a:pt x="94" y="17"/>
                    </a:lnTo>
                    <a:lnTo>
                      <a:pt x="108" y="13"/>
                    </a:lnTo>
                    <a:lnTo>
                      <a:pt x="121" y="11"/>
                    </a:lnTo>
                    <a:lnTo>
                      <a:pt x="133" y="10"/>
                    </a:lnTo>
                    <a:lnTo>
                      <a:pt x="145" y="11"/>
                    </a:lnTo>
                    <a:lnTo>
                      <a:pt x="155" y="12"/>
                    </a:lnTo>
                    <a:lnTo>
                      <a:pt x="164" y="13"/>
                    </a:lnTo>
                    <a:lnTo>
                      <a:pt x="171" y="15"/>
                    </a:lnTo>
                    <a:lnTo>
                      <a:pt x="176" y="16"/>
                    </a:lnTo>
                    <a:lnTo>
                      <a:pt x="179" y="18"/>
                    </a:lnTo>
                    <a:lnTo>
                      <a:pt x="180" y="18"/>
                    </a:lnTo>
                    <a:lnTo>
                      <a:pt x="184" y="8"/>
                    </a:lnTo>
                    <a:lnTo>
                      <a:pt x="183" y="8"/>
                    </a:lnTo>
                    <a:lnTo>
                      <a:pt x="178" y="6"/>
                    </a:lnTo>
                    <a:lnTo>
                      <a:pt x="173" y="5"/>
                    </a:lnTo>
                    <a:lnTo>
                      <a:pt x="166" y="3"/>
                    </a:lnTo>
                    <a:lnTo>
                      <a:pt x="155" y="2"/>
                    </a:lnTo>
                    <a:lnTo>
                      <a:pt x="145" y="1"/>
                    </a:lnTo>
                    <a:lnTo>
                      <a:pt x="133" y="0"/>
                    </a:lnTo>
                    <a:lnTo>
                      <a:pt x="121" y="1"/>
                    </a:lnTo>
                    <a:lnTo>
                      <a:pt x="106" y="3"/>
                    </a:lnTo>
                    <a:lnTo>
                      <a:pt x="92" y="7"/>
                    </a:lnTo>
                    <a:lnTo>
                      <a:pt x="75" y="12"/>
                    </a:lnTo>
                    <a:lnTo>
                      <a:pt x="61" y="20"/>
                    </a:lnTo>
                    <a:lnTo>
                      <a:pt x="45" y="30"/>
                    </a:lnTo>
                    <a:lnTo>
                      <a:pt x="30" y="45"/>
                    </a:lnTo>
                    <a:lnTo>
                      <a:pt x="15" y="60"/>
                    </a:lnTo>
                    <a:lnTo>
                      <a:pt x="2" y="81"/>
                    </a:lnTo>
                    <a:lnTo>
                      <a:pt x="0" y="83"/>
                    </a:lnTo>
                    <a:lnTo>
                      <a:pt x="11" y="8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6436" name="Freeform 596"/>
              <p:cNvSpPr>
                <a:spLocks/>
              </p:cNvSpPr>
              <p:nvPr/>
            </p:nvSpPr>
            <p:spPr bwMode="auto">
              <a:xfrm>
                <a:off x="2815" y="1742"/>
                <a:ext cx="5" cy="70"/>
              </a:xfrm>
              <a:custGeom>
                <a:avLst/>
                <a:gdLst/>
                <a:ahLst/>
                <a:cxnLst>
                  <a:cxn ang="0">
                    <a:pos x="11" y="140"/>
                  </a:cxn>
                  <a:cxn ang="0">
                    <a:pos x="11" y="140"/>
                  </a:cxn>
                  <a:cxn ang="0">
                    <a:pos x="11" y="0"/>
                  </a:cxn>
                  <a:cxn ang="0">
                    <a:pos x="0" y="0"/>
                  </a:cxn>
                  <a:cxn ang="0">
                    <a:pos x="0" y="140"/>
                  </a:cxn>
                  <a:cxn ang="0">
                    <a:pos x="0" y="140"/>
                  </a:cxn>
                  <a:cxn ang="0">
                    <a:pos x="11" y="140"/>
                  </a:cxn>
                </a:cxnLst>
                <a:rect l="0" t="0" r="r" b="b"/>
                <a:pathLst>
                  <a:path w="11" h="140">
                    <a:moveTo>
                      <a:pt x="11" y="140"/>
                    </a:moveTo>
                    <a:lnTo>
                      <a:pt x="11" y="140"/>
                    </a:lnTo>
                    <a:lnTo>
                      <a:pt x="11" y="0"/>
                    </a:lnTo>
                    <a:lnTo>
                      <a:pt x="0" y="0"/>
                    </a:lnTo>
                    <a:lnTo>
                      <a:pt x="0" y="140"/>
                    </a:lnTo>
                    <a:lnTo>
                      <a:pt x="0" y="140"/>
                    </a:lnTo>
                    <a:lnTo>
                      <a:pt x="11" y="14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6437" name="Freeform 597"/>
              <p:cNvSpPr>
                <a:spLocks/>
              </p:cNvSpPr>
              <p:nvPr/>
            </p:nvSpPr>
            <p:spPr bwMode="auto">
              <a:xfrm>
                <a:off x="2815" y="1812"/>
                <a:ext cx="26" cy="21"/>
              </a:xfrm>
              <a:custGeom>
                <a:avLst/>
                <a:gdLst/>
                <a:ahLst/>
                <a:cxnLst>
                  <a:cxn ang="0">
                    <a:pos x="52" y="31"/>
                  </a:cxn>
                  <a:cxn ang="0">
                    <a:pos x="52" y="31"/>
                  </a:cxn>
                  <a:cxn ang="0">
                    <a:pos x="38" y="29"/>
                  </a:cxn>
                  <a:cxn ang="0">
                    <a:pos x="29" y="27"/>
                  </a:cxn>
                  <a:cxn ang="0">
                    <a:pos x="22" y="21"/>
                  </a:cxn>
                  <a:cxn ang="0">
                    <a:pos x="17" y="15"/>
                  </a:cxn>
                  <a:cxn ang="0">
                    <a:pos x="13" y="10"/>
                  </a:cxn>
                  <a:cxn ang="0">
                    <a:pos x="12" y="4"/>
                  </a:cxn>
                  <a:cxn ang="0">
                    <a:pos x="11" y="1"/>
                  </a:cxn>
                  <a:cxn ang="0">
                    <a:pos x="11" y="0"/>
                  </a:cxn>
                  <a:cxn ang="0">
                    <a:pos x="0" y="0"/>
                  </a:cxn>
                  <a:cxn ang="0">
                    <a:pos x="0" y="3"/>
                  </a:cxn>
                  <a:cxn ang="0">
                    <a:pos x="2" y="6"/>
                  </a:cxn>
                  <a:cxn ang="0">
                    <a:pos x="5" y="14"/>
                  </a:cxn>
                  <a:cxn ang="0">
                    <a:pos x="9" y="21"/>
                  </a:cxn>
                  <a:cxn ang="0">
                    <a:pos x="16" y="29"/>
                  </a:cxn>
                  <a:cxn ang="0">
                    <a:pos x="25" y="35"/>
                  </a:cxn>
                  <a:cxn ang="0">
                    <a:pos x="36" y="39"/>
                  </a:cxn>
                  <a:cxn ang="0">
                    <a:pos x="52" y="41"/>
                  </a:cxn>
                  <a:cxn ang="0">
                    <a:pos x="52" y="41"/>
                  </a:cxn>
                  <a:cxn ang="0">
                    <a:pos x="52" y="31"/>
                  </a:cxn>
                </a:cxnLst>
                <a:rect l="0" t="0" r="r" b="b"/>
                <a:pathLst>
                  <a:path w="52" h="41">
                    <a:moveTo>
                      <a:pt x="52" y="31"/>
                    </a:moveTo>
                    <a:lnTo>
                      <a:pt x="52" y="31"/>
                    </a:lnTo>
                    <a:lnTo>
                      <a:pt x="38" y="29"/>
                    </a:lnTo>
                    <a:lnTo>
                      <a:pt x="29" y="27"/>
                    </a:lnTo>
                    <a:lnTo>
                      <a:pt x="22" y="21"/>
                    </a:lnTo>
                    <a:lnTo>
                      <a:pt x="17" y="15"/>
                    </a:lnTo>
                    <a:lnTo>
                      <a:pt x="13" y="10"/>
                    </a:lnTo>
                    <a:lnTo>
                      <a:pt x="12" y="4"/>
                    </a:lnTo>
                    <a:lnTo>
                      <a:pt x="11" y="1"/>
                    </a:lnTo>
                    <a:lnTo>
                      <a:pt x="11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5" y="14"/>
                    </a:lnTo>
                    <a:lnTo>
                      <a:pt x="9" y="21"/>
                    </a:lnTo>
                    <a:lnTo>
                      <a:pt x="16" y="29"/>
                    </a:lnTo>
                    <a:lnTo>
                      <a:pt x="25" y="35"/>
                    </a:lnTo>
                    <a:lnTo>
                      <a:pt x="36" y="39"/>
                    </a:lnTo>
                    <a:lnTo>
                      <a:pt x="52" y="41"/>
                    </a:lnTo>
                    <a:lnTo>
                      <a:pt x="52" y="41"/>
                    </a:lnTo>
                    <a:lnTo>
                      <a:pt x="52" y="3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6438" name="Freeform 598"/>
              <p:cNvSpPr>
                <a:spLocks/>
              </p:cNvSpPr>
              <p:nvPr/>
            </p:nvSpPr>
            <p:spPr bwMode="auto">
              <a:xfrm>
                <a:off x="2841" y="1828"/>
                <a:ext cx="45" cy="5"/>
              </a:xfrm>
              <a:custGeom>
                <a:avLst/>
                <a:gdLst/>
                <a:ahLst/>
                <a:cxnLst>
                  <a:cxn ang="0">
                    <a:pos x="85" y="1"/>
                  </a:cxn>
                  <a:cxn ang="0">
                    <a:pos x="87" y="0"/>
                  </a:cxn>
                  <a:cxn ang="0">
                    <a:pos x="85" y="0"/>
                  </a:cxn>
                  <a:cxn ang="0">
                    <a:pos x="79" y="0"/>
                  </a:cxn>
                  <a:cxn ang="0">
                    <a:pos x="71" y="0"/>
                  </a:cxn>
                  <a:cxn ang="0">
                    <a:pos x="59" y="0"/>
                  </a:cxn>
                  <a:cxn ang="0">
                    <a:pos x="46" y="0"/>
                  </a:cxn>
                  <a:cxn ang="0">
                    <a:pos x="32" y="0"/>
                  </a:cxn>
                  <a:cxn ang="0">
                    <a:pos x="15" y="0"/>
                  </a:cxn>
                  <a:cxn ang="0">
                    <a:pos x="0" y="0"/>
                  </a:cxn>
                  <a:cxn ang="0">
                    <a:pos x="0" y="10"/>
                  </a:cxn>
                  <a:cxn ang="0">
                    <a:pos x="15" y="10"/>
                  </a:cxn>
                  <a:cxn ang="0">
                    <a:pos x="32" y="10"/>
                  </a:cxn>
                  <a:cxn ang="0">
                    <a:pos x="46" y="10"/>
                  </a:cxn>
                  <a:cxn ang="0">
                    <a:pos x="59" y="10"/>
                  </a:cxn>
                  <a:cxn ang="0">
                    <a:pos x="71" y="10"/>
                  </a:cxn>
                  <a:cxn ang="0">
                    <a:pos x="79" y="10"/>
                  </a:cxn>
                  <a:cxn ang="0">
                    <a:pos x="85" y="10"/>
                  </a:cxn>
                  <a:cxn ang="0">
                    <a:pos x="87" y="10"/>
                  </a:cxn>
                  <a:cxn ang="0">
                    <a:pos x="89" y="9"/>
                  </a:cxn>
                  <a:cxn ang="0">
                    <a:pos x="87" y="10"/>
                  </a:cxn>
                  <a:cxn ang="0">
                    <a:pos x="88" y="10"/>
                  </a:cxn>
                  <a:cxn ang="0">
                    <a:pos x="89" y="9"/>
                  </a:cxn>
                  <a:cxn ang="0">
                    <a:pos x="85" y="1"/>
                  </a:cxn>
                </a:cxnLst>
                <a:rect l="0" t="0" r="r" b="b"/>
                <a:pathLst>
                  <a:path w="89" h="10">
                    <a:moveTo>
                      <a:pt x="85" y="1"/>
                    </a:moveTo>
                    <a:lnTo>
                      <a:pt x="87" y="0"/>
                    </a:lnTo>
                    <a:lnTo>
                      <a:pt x="85" y="0"/>
                    </a:lnTo>
                    <a:lnTo>
                      <a:pt x="79" y="0"/>
                    </a:lnTo>
                    <a:lnTo>
                      <a:pt x="71" y="0"/>
                    </a:lnTo>
                    <a:lnTo>
                      <a:pt x="59" y="0"/>
                    </a:lnTo>
                    <a:lnTo>
                      <a:pt x="46" y="0"/>
                    </a:lnTo>
                    <a:lnTo>
                      <a:pt x="32" y="0"/>
                    </a:lnTo>
                    <a:lnTo>
                      <a:pt x="15" y="0"/>
                    </a:lnTo>
                    <a:lnTo>
                      <a:pt x="0" y="0"/>
                    </a:lnTo>
                    <a:lnTo>
                      <a:pt x="0" y="10"/>
                    </a:lnTo>
                    <a:lnTo>
                      <a:pt x="15" y="10"/>
                    </a:lnTo>
                    <a:lnTo>
                      <a:pt x="32" y="10"/>
                    </a:lnTo>
                    <a:lnTo>
                      <a:pt x="46" y="10"/>
                    </a:lnTo>
                    <a:lnTo>
                      <a:pt x="59" y="10"/>
                    </a:lnTo>
                    <a:lnTo>
                      <a:pt x="71" y="10"/>
                    </a:lnTo>
                    <a:lnTo>
                      <a:pt x="79" y="10"/>
                    </a:lnTo>
                    <a:lnTo>
                      <a:pt x="85" y="10"/>
                    </a:lnTo>
                    <a:lnTo>
                      <a:pt x="87" y="10"/>
                    </a:lnTo>
                    <a:lnTo>
                      <a:pt x="89" y="9"/>
                    </a:lnTo>
                    <a:lnTo>
                      <a:pt x="87" y="10"/>
                    </a:lnTo>
                    <a:lnTo>
                      <a:pt x="88" y="10"/>
                    </a:lnTo>
                    <a:lnTo>
                      <a:pt x="89" y="9"/>
                    </a:lnTo>
                    <a:lnTo>
                      <a:pt x="85" y="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6439" name="Freeform 599"/>
              <p:cNvSpPr>
                <a:spLocks/>
              </p:cNvSpPr>
              <p:nvPr/>
            </p:nvSpPr>
            <p:spPr bwMode="auto">
              <a:xfrm>
                <a:off x="2883" y="1809"/>
                <a:ext cx="27" cy="23"/>
              </a:xfrm>
              <a:custGeom>
                <a:avLst/>
                <a:gdLst/>
                <a:ahLst/>
                <a:cxnLst>
                  <a:cxn ang="0">
                    <a:pos x="43" y="0"/>
                  </a:cxn>
                  <a:cxn ang="0">
                    <a:pos x="43" y="0"/>
                  </a:cxn>
                  <a:cxn ang="0">
                    <a:pos x="42" y="4"/>
                  </a:cxn>
                  <a:cxn ang="0">
                    <a:pos x="37" y="10"/>
                  </a:cxn>
                  <a:cxn ang="0">
                    <a:pos x="31" y="17"/>
                  </a:cxn>
                  <a:cxn ang="0">
                    <a:pos x="23" y="24"/>
                  </a:cxn>
                  <a:cxn ang="0">
                    <a:pos x="13" y="30"/>
                  </a:cxn>
                  <a:cxn ang="0">
                    <a:pos x="6" y="35"/>
                  </a:cxn>
                  <a:cxn ang="0">
                    <a:pos x="2" y="38"/>
                  </a:cxn>
                  <a:cxn ang="0">
                    <a:pos x="0" y="39"/>
                  </a:cxn>
                  <a:cxn ang="0">
                    <a:pos x="4" y="47"/>
                  </a:cxn>
                  <a:cxn ang="0">
                    <a:pos x="6" y="46"/>
                  </a:cxn>
                  <a:cxn ang="0">
                    <a:pos x="12" y="43"/>
                  </a:cxn>
                  <a:cxn ang="0">
                    <a:pos x="19" y="38"/>
                  </a:cxn>
                  <a:cxn ang="0">
                    <a:pos x="29" y="32"/>
                  </a:cxn>
                  <a:cxn ang="0">
                    <a:pos x="37" y="25"/>
                  </a:cxn>
                  <a:cxn ang="0">
                    <a:pos x="45" y="17"/>
                  </a:cxn>
                  <a:cxn ang="0">
                    <a:pos x="50" y="8"/>
                  </a:cxn>
                  <a:cxn ang="0">
                    <a:pos x="53" y="0"/>
                  </a:cxn>
                  <a:cxn ang="0">
                    <a:pos x="53" y="0"/>
                  </a:cxn>
                  <a:cxn ang="0">
                    <a:pos x="43" y="0"/>
                  </a:cxn>
                </a:cxnLst>
                <a:rect l="0" t="0" r="r" b="b"/>
                <a:pathLst>
                  <a:path w="53" h="47">
                    <a:moveTo>
                      <a:pt x="43" y="0"/>
                    </a:moveTo>
                    <a:lnTo>
                      <a:pt x="43" y="0"/>
                    </a:lnTo>
                    <a:lnTo>
                      <a:pt x="42" y="4"/>
                    </a:lnTo>
                    <a:lnTo>
                      <a:pt x="37" y="10"/>
                    </a:lnTo>
                    <a:lnTo>
                      <a:pt x="31" y="17"/>
                    </a:lnTo>
                    <a:lnTo>
                      <a:pt x="23" y="24"/>
                    </a:lnTo>
                    <a:lnTo>
                      <a:pt x="13" y="30"/>
                    </a:lnTo>
                    <a:lnTo>
                      <a:pt x="6" y="35"/>
                    </a:lnTo>
                    <a:lnTo>
                      <a:pt x="2" y="38"/>
                    </a:lnTo>
                    <a:lnTo>
                      <a:pt x="0" y="39"/>
                    </a:lnTo>
                    <a:lnTo>
                      <a:pt x="4" y="47"/>
                    </a:lnTo>
                    <a:lnTo>
                      <a:pt x="6" y="46"/>
                    </a:lnTo>
                    <a:lnTo>
                      <a:pt x="12" y="43"/>
                    </a:lnTo>
                    <a:lnTo>
                      <a:pt x="19" y="38"/>
                    </a:lnTo>
                    <a:lnTo>
                      <a:pt x="29" y="32"/>
                    </a:lnTo>
                    <a:lnTo>
                      <a:pt x="37" y="25"/>
                    </a:lnTo>
                    <a:lnTo>
                      <a:pt x="45" y="17"/>
                    </a:lnTo>
                    <a:lnTo>
                      <a:pt x="50" y="8"/>
                    </a:lnTo>
                    <a:lnTo>
                      <a:pt x="53" y="0"/>
                    </a:lnTo>
                    <a:lnTo>
                      <a:pt x="53" y="0"/>
                    </a:lnTo>
                    <a:lnTo>
                      <a:pt x="43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6440" name="Freeform 600"/>
              <p:cNvSpPr>
                <a:spLocks/>
              </p:cNvSpPr>
              <p:nvPr/>
            </p:nvSpPr>
            <p:spPr bwMode="auto">
              <a:xfrm>
                <a:off x="2905" y="1711"/>
                <a:ext cx="5" cy="98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28"/>
                  </a:cxn>
                  <a:cxn ang="0">
                    <a:pos x="0" y="91"/>
                  </a:cxn>
                  <a:cxn ang="0">
                    <a:pos x="0" y="158"/>
                  </a:cxn>
                  <a:cxn ang="0">
                    <a:pos x="0" y="195"/>
                  </a:cxn>
                  <a:cxn ang="0">
                    <a:pos x="10" y="195"/>
                  </a:cxn>
                  <a:cxn ang="0">
                    <a:pos x="10" y="158"/>
                  </a:cxn>
                  <a:cxn ang="0">
                    <a:pos x="10" y="91"/>
                  </a:cxn>
                  <a:cxn ang="0">
                    <a:pos x="10" y="28"/>
                  </a:cxn>
                  <a:cxn ang="0">
                    <a:pos x="10" y="0"/>
                  </a:cxn>
                  <a:cxn ang="0">
                    <a:pos x="0" y="0"/>
                  </a:cxn>
                </a:cxnLst>
                <a:rect l="0" t="0" r="r" b="b"/>
                <a:pathLst>
                  <a:path w="10" h="195">
                    <a:moveTo>
                      <a:pt x="0" y="0"/>
                    </a:moveTo>
                    <a:lnTo>
                      <a:pt x="0" y="28"/>
                    </a:lnTo>
                    <a:lnTo>
                      <a:pt x="0" y="91"/>
                    </a:lnTo>
                    <a:lnTo>
                      <a:pt x="0" y="158"/>
                    </a:lnTo>
                    <a:lnTo>
                      <a:pt x="0" y="195"/>
                    </a:lnTo>
                    <a:lnTo>
                      <a:pt x="10" y="195"/>
                    </a:lnTo>
                    <a:lnTo>
                      <a:pt x="10" y="158"/>
                    </a:lnTo>
                    <a:lnTo>
                      <a:pt x="10" y="91"/>
                    </a:lnTo>
                    <a:lnTo>
                      <a:pt x="10" y="28"/>
                    </a:lnTo>
                    <a:lnTo>
                      <a:pt x="1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6441" name="Freeform 601"/>
              <p:cNvSpPr>
                <a:spLocks/>
              </p:cNvSpPr>
              <p:nvPr/>
            </p:nvSpPr>
            <p:spPr bwMode="auto">
              <a:xfrm>
                <a:off x="2816" y="1670"/>
                <a:ext cx="118" cy="83"/>
              </a:xfrm>
              <a:custGeom>
                <a:avLst/>
                <a:gdLst/>
                <a:ahLst/>
                <a:cxnLst>
                  <a:cxn ang="0">
                    <a:pos x="1" y="166"/>
                  </a:cxn>
                  <a:cxn ang="0">
                    <a:pos x="1" y="159"/>
                  </a:cxn>
                  <a:cxn ang="0">
                    <a:pos x="0" y="141"/>
                  </a:cxn>
                  <a:cxn ang="0">
                    <a:pos x="2" y="114"/>
                  </a:cxn>
                  <a:cxn ang="0">
                    <a:pos x="7" y="83"/>
                  </a:cxn>
                  <a:cxn ang="0">
                    <a:pos x="17" y="52"/>
                  </a:cxn>
                  <a:cxn ang="0">
                    <a:pos x="35" y="26"/>
                  </a:cxn>
                  <a:cxn ang="0">
                    <a:pos x="62" y="7"/>
                  </a:cxn>
                  <a:cxn ang="0">
                    <a:pos x="99" y="0"/>
                  </a:cxn>
                  <a:cxn ang="0">
                    <a:pos x="137" y="0"/>
                  </a:cxn>
                  <a:cxn ang="0">
                    <a:pos x="168" y="0"/>
                  </a:cxn>
                  <a:cxn ang="0">
                    <a:pos x="191" y="1"/>
                  </a:cxn>
                  <a:cxn ang="0">
                    <a:pos x="210" y="1"/>
                  </a:cxn>
                  <a:cxn ang="0">
                    <a:pos x="222" y="2"/>
                  </a:cxn>
                  <a:cxn ang="0">
                    <a:pos x="230" y="3"/>
                  </a:cxn>
                  <a:cxn ang="0">
                    <a:pos x="234" y="3"/>
                  </a:cxn>
                  <a:cxn ang="0">
                    <a:pos x="235" y="3"/>
                  </a:cxn>
                  <a:cxn ang="0">
                    <a:pos x="192" y="88"/>
                  </a:cxn>
                  <a:cxn ang="0">
                    <a:pos x="80" y="91"/>
                  </a:cxn>
                  <a:cxn ang="0">
                    <a:pos x="1" y="166"/>
                  </a:cxn>
                </a:cxnLst>
                <a:rect l="0" t="0" r="r" b="b"/>
                <a:pathLst>
                  <a:path w="235" h="166">
                    <a:moveTo>
                      <a:pt x="1" y="166"/>
                    </a:moveTo>
                    <a:lnTo>
                      <a:pt x="1" y="159"/>
                    </a:lnTo>
                    <a:lnTo>
                      <a:pt x="0" y="141"/>
                    </a:lnTo>
                    <a:lnTo>
                      <a:pt x="2" y="114"/>
                    </a:lnTo>
                    <a:lnTo>
                      <a:pt x="7" y="83"/>
                    </a:lnTo>
                    <a:lnTo>
                      <a:pt x="17" y="52"/>
                    </a:lnTo>
                    <a:lnTo>
                      <a:pt x="35" y="26"/>
                    </a:lnTo>
                    <a:lnTo>
                      <a:pt x="62" y="7"/>
                    </a:lnTo>
                    <a:lnTo>
                      <a:pt x="99" y="0"/>
                    </a:lnTo>
                    <a:lnTo>
                      <a:pt x="137" y="0"/>
                    </a:lnTo>
                    <a:lnTo>
                      <a:pt x="168" y="0"/>
                    </a:lnTo>
                    <a:lnTo>
                      <a:pt x="191" y="1"/>
                    </a:lnTo>
                    <a:lnTo>
                      <a:pt x="210" y="1"/>
                    </a:lnTo>
                    <a:lnTo>
                      <a:pt x="222" y="2"/>
                    </a:lnTo>
                    <a:lnTo>
                      <a:pt x="230" y="3"/>
                    </a:lnTo>
                    <a:lnTo>
                      <a:pt x="234" y="3"/>
                    </a:lnTo>
                    <a:lnTo>
                      <a:pt x="235" y="3"/>
                    </a:lnTo>
                    <a:lnTo>
                      <a:pt x="192" y="88"/>
                    </a:lnTo>
                    <a:lnTo>
                      <a:pt x="80" y="91"/>
                    </a:lnTo>
                    <a:lnTo>
                      <a:pt x="1" y="16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6442" name="Freeform 602"/>
              <p:cNvSpPr>
                <a:spLocks/>
              </p:cNvSpPr>
              <p:nvPr/>
            </p:nvSpPr>
            <p:spPr bwMode="auto">
              <a:xfrm>
                <a:off x="2834" y="1827"/>
                <a:ext cx="57" cy="41"/>
              </a:xfrm>
              <a:custGeom>
                <a:avLst/>
                <a:gdLst/>
                <a:ahLst/>
                <a:cxnLst>
                  <a:cxn ang="0">
                    <a:pos x="114" y="20"/>
                  </a:cxn>
                  <a:cxn ang="0">
                    <a:pos x="114" y="23"/>
                  </a:cxn>
                  <a:cxn ang="0">
                    <a:pos x="113" y="29"/>
                  </a:cxn>
                  <a:cxn ang="0">
                    <a:pos x="111" y="39"/>
                  </a:cxn>
                  <a:cxn ang="0">
                    <a:pos x="107" y="50"/>
                  </a:cxn>
                  <a:cxn ang="0">
                    <a:pos x="100" y="62"/>
                  </a:cxn>
                  <a:cxn ang="0">
                    <a:pos x="90" y="72"/>
                  </a:cxn>
                  <a:cxn ang="0">
                    <a:pos x="75" y="78"/>
                  </a:cxn>
                  <a:cxn ang="0">
                    <a:pos x="56" y="81"/>
                  </a:cxn>
                  <a:cxn ang="0">
                    <a:pos x="36" y="79"/>
                  </a:cxn>
                  <a:cxn ang="0">
                    <a:pos x="23" y="73"/>
                  </a:cxn>
                  <a:cxn ang="0">
                    <a:pos x="13" y="64"/>
                  </a:cxn>
                  <a:cxn ang="0">
                    <a:pos x="7" y="53"/>
                  </a:cxn>
                  <a:cxn ang="0">
                    <a:pos x="3" y="43"/>
                  </a:cxn>
                  <a:cxn ang="0">
                    <a:pos x="0" y="34"/>
                  </a:cxn>
                  <a:cxn ang="0">
                    <a:pos x="0" y="28"/>
                  </a:cxn>
                  <a:cxn ang="0">
                    <a:pos x="0" y="26"/>
                  </a:cxn>
                  <a:cxn ang="0">
                    <a:pos x="8" y="0"/>
                  </a:cxn>
                  <a:cxn ang="0">
                    <a:pos x="103" y="0"/>
                  </a:cxn>
                  <a:cxn ang="0">
                    <a:pos x="114" y="20"/>
                  </a:cxn>
                </a:cxnLst>
                <a:rect l="0" t="0" r="r" b="b"/>
                <a:pathLst>
                  <a:path w="114" h="81">
                    <a:moveTo>
                      <a:pt x="114" y="20"/>
                    </a:moveTo>
                    <a:lnTo>
                      <a:pt x="114" y="23"/>
                    </a:lnTo>
                    <a:lnTo>
                      <a:pt x="113" y="29"/>
                    </a:lnTo>
                    <a:lnTo>
                      <a:pt x="111" y="39"/>
                    </a:lnTo>
                    <a:lnTo>
                      <a:pt x="107" y="50"/>
                    </a:lnTo>
                    <a:lnTo>
                      <a:pt x="100" y="62"/>
                    </a:lnTo>
                    <a:lnTo>
                      <a:pt x="90" y="72"/>
                    </a:lnTo>
                    <a:lnTo>
                      <a:pt x="75" y="78"/>
                    </a:lnTo>
                    <a:lnTo>
                      <a:pt x="56" y="81"/>
                    </a:lnTo>
                    <a:lnTo>
                      <a:pt x="36" y="79"/>
                    </a:lnTo>
                    <a:lnTo>
                      <a:pt x="23" y="73"/>
                    </a:lnTo>
                    <a:lnTo>
                      <a:pt x="13" y="64"/>
                    </a:lnTo>
                    <a:lnTo>
                      <a:pt x="7" y="53"/>
                    </a:lnTo>
                    <a:lnTo>
                      <a:pt x="3" y="43"/>
                    </a:lnTo>
                    <a:lnTo>
                      <a:pt x="0" y="34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8" y="0"/>
                    </a:lnTo>
                    <a:lnTo>
                      <a:pt x="103" y="0"/>
                    </a:lnTo>
                    <a:lnTo>
                      <a:pt x="114" y="2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6443" name="Freeform 603"/>
              <p:cNvSpPr>
                <a:spLocks/>
              </p:cNvSpPr>
              <p:nvPr/>
            </p:nvSpPr>
            <p:spPr bwMode="auto">
              <a:xfrm>
                <a:off x="2862" y="1837"/>
                <a:ext cx="32" cy="33"/>
              </a:xfrm>
              <a:custGeom>
                <a:avLst/>
                <a:gdLst/>
                <a:ahLst/>
                <a:cxnLst>
                  <a:cxn ang="0">
                    <a:pos x="0" y="66"/>
                  </a:cxn>
                  <a:cxn ang="0">
                    <a:pos x="0" y="66"/>
                  </a:cxn>
                  <a:cxn ang="0">
                    <a:pos x="20" y="63"/>
                  </a:cxn>
                  <a:cxn ang="0">
                    <a:pos x="37" y="56"/>
                  </a:cxn>
                  <a:cxn ang="0">
                    <a:pos x="48" y="45"/>
                  </a:cxn>
                  <a:cxn ang="0">
                    <a:pos x="55" y="32"/>
                  </a:cxn>
                  <a:cxn ang="0">
                    <a:pos x="60" y="20"/>
                  </a:cxn>
                  <a:cxn ang="0">
                    <a:pos x="62" y="10"/>
                  </a:cxn>
                  <a:cxn ang="0">
                    <a:pos x="63" y="3"/>
                  </a:cxn>
                  <a:cxn ang="0">
                    <a:pos x="63" y="0"/>
                  </a:cxn>
                  <a:cxn ang="0">
                    <a:pos x="53" y="0"/>
                  </a:cxn>
                  <a:cxn ang="0">
                    <a:pos x="53" y="3"/>
                  </a:cxn>
                  <a:cxn ang="0">
                    <a:pos x="52" y="8"/>
                  </a:cxn>
                  <a:cxn ang="0">
                    <a:pos x="50" y="18"/>
                  </a:cxn>
                  <a:cxn ang="0">
                    <a:pos x="47" y="28"/>
                  </a:cxn>
                  <a:cxn ang="0">
                    <a:pos x="40" y="39"/>
                  </a:cxn>
                  <a:cxn ang="0">
                    <a:pos x="31" y="48"/>
                  </a:cxn>
                  <a:cxn ang="0">
                    <a:pos x="18" y="53"/>
                  </a:cxn>
                  <a:cxn ang="0">
                    <a:pos x="0" y="56"/>
                  </a:cxn>
                  <a:cxn ang="0">
                    <a:pos x="0" y="56"/>
                  </a:cxn>
                  <a:cxn ang="0">
                    <a:pos x="0" y="66"/>
                  </a:cxn>
                </a:cxnLst>
                <a:rect l="0" t="0" r="r" b="b"/>
                <a:pathLst>
                  <a:path w="63" h="66">
                    <a:moveTo>
                      <a:pt x="0" y="66"/>
                    </a:moveTo>
                    <a:lnTo>
                      <a:pt x="0" y="66"/>
                    </a:lnTo>
                    <a:lnTo>
                      <a:pt x="20" y="63"/>
                    </a:lnTo>
                    <a:lnTo>
                      <a:pt x="37" y="56"/>
                    </a:lnTo>
                    <a:lnTo>
                      <a:pt x="48" y="45"/>
                    </a:lnTo>
                    <a:lnTo>
                      <a:pt x="55" y="32"/>
                    </a:lnTo>
                    <a:lnTo>
                      <a:pt x="60" y="20"/>
                    </a:lnTo>
                    <a:lnTo>
                      <a:pt x="62" y="10"/>
                    </a:lnTo>
                    <a:lnTo>
                      <a:pt x="63" y="3"/>
                    </a:lnTo>
                    <a:lnTo>
                      <a:pt x="63" y="0"/>
                    </a:lnTo>
                    <a:lnTo>
                      <a:pt x="53" y="0"/>
                    </a:lnTo>
                    <a:lnTo>
                      <a:pt x="53" y="3"/>
                    </a:lnTo>
                    <a:lnTo>
                      <a:pt x="52" y="8"/>
                    </a:lnTo>
                    <a:lnTo>
                      <a:pt x="50" y="18"/>
                    </a:lnTo>
                    <a:lnTo>
                      <a:pt x="47" y="28"/>
                    </a:lnTo>
                    <a:lnTo>
                      <a:pt x="40" y="39"/>
                    </a:lnTo>
                    <a:lnTo>
                      <a:pt x="31" y="48"/>
                    </a:lnTo>
                    <a:lnTo>
                      <a:pt x="18" y="53"/>
                    </a:lnTo>
                    <a:lnTo>
                      <a:pt x="0" y="56"/>
                    </a:lnTo>
                    <a:lnTo>
                      <a:pt x="0" y="56"/>
                    </a:lnTo>
                    <a:lnTo>
                      <a:pt x="0" y="6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6444" name="Freeform 604"/>
              <p:cNvSpPr>
                <a:spLocks/>
              </p:cNvSpPr>
              <p:nvPr/>
            </p:nvSpPr>
            <p:spPr bwMode="auto">
              <a:xfrm>
                <a:off x="2832" y="1839"/>
                <a:ext cx="30" cy="3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1"/>
                  </a:cxn>
                  <a:cxn ang="0">
                    <a:pos x="0" y="3"/>
                  </a:cxn>
                  <a:cxn ang="0">
                    <a:pos x="0" y="9"/>
                  </a:cxn>
                  <a:cxn ang="0">
                    <a:pos x="2" y="19"/>
                  </a:cxn>
                  <a:cxn ang="0">
                    <a:pos x="8" y="31"/>
                  </a:cxn>
                  <a:cxn ang="0">
                    <a:pos x="14" y="42"/>
                  </a:cxn>
                  <a:cxn ang="0">
                    <a:pos x="26" y="52"/>
                  </a:cxn>
                  <a:cxn ang="0">
                    <a:pos x="40" y="59"/>
                  </a:cxn>
                  <a:cxn ang="0">
                    <a:pos x="61" y="61"/>
                  </a:cxn>
                  <a:cxn ang="0">
                    <a:pos x="61" y="51"/>
                  </a:cxn>
                  <a:cxn ang="0">
                    <a:pos x="42" y="49"/>
                  </a:cxn>
                  <a:cxn ang="0">
                    <a:pos x="30" y="44"/>
                  </a:cxn>
                  <a:cxn ang="0">
                    <a:pos x="22" y="36"/>
                  </a:cxn>
                  <a:cxn ang="0">
                    <a:pos x="16" y="26"/>
                  </a:cxn>
                  <a:cxn ang="0">
                    <a:pos x="13" y="17"/>
                  </a:cxn>
                  <a:cxn ang="0">
                    <a:pos x="11" y="9"/>
                  </a:cxn>
                  <a:cxn ang="0">
                    <a:pos x="11" y="3"/>
                  </a:cxn>
                  <a:cxn ang="0">
                    <a:pos x="11" y="1"/>
                  </a:cxn>
                  <a:cxn ang="0">
                    <a:pos x="11" y="2"/>
                  </a:cxn>
                  <a:cxn ang="0">
                    <a:pos x="0" y="0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0"/>
                  </a:cxn>
                </a:cxnLst>
                <a:rect l="0" t="0" r="r" b="b"/>
                <a:pathLst>
                  <a:path w="61" h="61">
                    <a:moveTo>
                      <a:pt x="0" y="0"/>
                    </a:moveTo>
                    <a:lnTo>
                      <a:pt x="0" y="1"/>
                    </a:lnTo>
                    <a:lnTo>
                      <a:pt x="0" y="3"/>
                    </a:lnTo>
                    <a:lnTo>
                      <a:pt x="0" y="9"/>
                    </a:lnTo>
                    <a:lnTo>
                      <a:pt x="2" y="19"/>
                    </a:lnTo>
                    <a:lnTo>
                      <a:pt x="8" y="31"/>
                    </a:lnTo>
                    <a:lnTo>
                      <a:pt x="14" y="42"/>
                    </a:lnTo>
                    <a:lnTo>
                      <a:pt x="26" y="52"/>
                    </a:lnTo>
                    <a:lnTo>
                      <a:pt x="40" y="59"/>
                    </a:lnTo>
                    <a:lnTo>
                      <a:pt x="61" y="61"/>
                    </a:lnTo>
                    <a:lnTo>
                      <a:pt x="61" y="51"/>
                    </a:lnTo>
                    <a:lnTo>
                      <a:pt x="42" y="49"/>
                    </a:lnTo>
                    <a:lnTo>
                      <a:pt x="30" y="44"/>
                    </a:lnTo>
                    <a:lnTo>
                      <a:pt x="22" y="36"/>
                    </a:lnTo>
                    <a:lnTo>
                      <a:pt x="16" y="26"/>
                    </a:lnTo>
                    <a:lnTo>
                      <a:pt x="13" y="17"/>
                    </a:lnTo>
                    <a:lnTo>
                      <a:pt x="11" y="9"/>
                    </a:lnTo>
                    <a:lnTo>
                      <a:pt x="11" y="3"/>
                    </a:lnTo>
                    <a:lnTo>
                      <a:pt x="11" y="1"/>
                    </a:lnTo>
                    <a:lnTo>
                      <a:pt x="11" y="2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6445" name="Freeform 605"/>
              <p:cNvSpPr>
                <a:spLocks/>
              </p:cNvSpPr>
              <p:nvPr/>
            </p:nvSpPr>
            <p:spPr bwMode="auto">
              <a:xfrm>
                <a:off x="2832" y="1824"/>
                <a:ext cx="8" cy="16"/>
              </a:xfrm>
              <a:custGeom>
                <a:avLst/>
                <a:gdLst/>
                <a:ahLst/>
                <a:cxnLst>
                  <a:cxn ang="0">
                    <a:pos x="13" y="0"/>
                  </a:cxn>
                  <a:cxn ang="0">
                    <a:pos x="8" y="4"/>
                  </a:cxn>
                  <a:cxn ang="0">
                    <a:pos x="0" y="30"/>
                  </a:cxn>
                  <a:cxn ang="0">
                    <a:pos x="11" y="32"/>
                  </a:cxn>
                  <a:cxn ang="0">
                    <a:pos x="18" y="6"/>
                  </a:cxn>
                  <a:cxn ang="0">
                    <a:pos x="13" y="10"/>
                  </a:cxn>
                  <a:cxn ang="0">
                    <a:pos x="13" y="0"/>
                  </a:cxn>
                  <a:cxn ang="0">
                    <a:pos x="9" y="0"/>
                  </a:cxn>
                  <a:cxn ang="0">
                    <a:pos x="8" y="4"/>
                  </a:cxn>
                  <a:cxn ang="0">
                    <a:pos x="13" y="0"/>
                  </a:cxn>
                </a:cxnLst>
                <a:rect l="0" t="0" r="r" b="b"/>
                <a:pathLst>
                  <a:path w="18" h="32">
                    <a:moveTo>
                      <a:pt x="13" y="0"/>
                    </a:moveTo>
                    <a:lnTo>
                      <a:pt x="8" y="4"/>
                    </a:lnTo>
                    <a:lnTo>
                      <a:pt x="0" y="30"/>
                    </a:lnTo>
                    <a:lnTo>
                      <a:pt x="11" y="32"/>
                    </a:lnTo>
                    <a:lnTo>
                      <a:pt x="18" y="6"/>
                    </a:lnTo>
                    <a:lnTo>
                      <a:pt x="13" y="10"/>
                    </a:lnTo>
                    <a:lnTo>
                      <a:pt x="13" y="0"/>
                    </a:lnTo>
                    <a:lnTo>
                      <a:pt x="9" y="0"/>
                    </a:lnTo>
                    <a:lnTo>
                      <a:pt x="8" y="4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6446" name="Freeform 606"/>
              <p:cNvSpPr>
                <a:spLocks/>
              </p:cNvSpPr>
              <p:nvPr/>
            </p:nvSpPr>
            <p:spPr bwMode="auto">
              <a:xfrm>
                <a:off x="2838" y="1824"/>
                <a:ext cx="50" cy="6"/>
              </a:xfrm>
              <a:custGeom>
                <a:avLst/>
                <a:gdLst/>
                <a:ahLst/>
                <a:cxnLst>
                  <a:cxn ang="0">
                    <a:pos x="99" y="3"/>
                  </a:cxn>
                  <a:cxn ang="0">
                    <a:pos x="95" y="0"/>
                  </a:cxn>
                  <a:cxn ang="0">
                    <a:pos x="0" y="0"/>
                  </a:cxn>
                  <a:cxn ang="0">
                    <a:pos x="0" y="10"/>
                  </a:cxn>
                  <a:cxn ang="0">
                    <a:pos x="95" y="10"/>
                  </a:cxn>
                  <a:cxn ang="0">
                    <a:pos x="91" y="7"/>
                  </a:cxn>
                  <a:cxn ang="0">
                    <a:pos x="99" y="3"/>
                  </a:cxn>
                  <a:cxn ang="0">
                    <a:pos x="98" y="0"/>
                  </a:cxn>
                  <a:cxn ang="0">
                    <a:pos x="95" y="0"/>
                  </a:cxn>
                  <a:cxn ang="0">
                    <a:pos x="99" y="3"/>
                  </a:cxn>
                </a:cxnLst>
                <a:rect l="0" t="0" r="r" b="b"/>
                <a:pathLst>
                  <a:path w="99" h="10">
                    <a:moveTo>
                      <a:pt x="99" y="3"/>
                    </a:moveTo>
                    <a:lnTo>
                      <a:pt x="95" y="0"/>
                    </a:lnTo>
                    <a:lnTo>
                      <a:pt x="0" y="0"/>
                    </a:lnTo>
                    <a:lnTo>
                      <a:pt x="0" y="10"/>
                    </a:lnTo>
                    <a:lnTo>
                      <a:pt x="95" y="10"/>
                    </a:lnTo>
                    <a:lnTo>
                      <a:pt x="91" y="7"/>
                    </a:lnTo>
                    <a:lnTo>
                      <a:pt x="99" y="3"/>
                    </a:lnTo>
                    <a:lnTo>
                      <a:pt x="98" y="0"/>
                    </a:lnTo>
                    <a:lnTo>
                      <a:pt x="95" y="0"/>
                    </a:lnTo>
                    <a:lnTo>
                      <a:pt x="99" y="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6447" name="Freeform 607"/>
              <p:cNvSpPr>
                <a:spLocks/>
              </p:cNvSpPr>
              <p:nvPr/>
            </p:nvSpPr>
            <p:spPr bwMode="auto">
              <a:xfrm>
                <a:off x="2883" y="1826"/>
                <a:ext cx="11" cy="12"/>
              </a:xfrm>
              <a:custGeom>
                <a:avLst/>
                <a:gdLst/>
                <a:ahLst/>
                <a:cxnLst>
                  <a:cxn ang="0">
                    <a:pos x="20" y="22"/>
                  </a:cxn>
                  <a:cxn ang="0">
                    <a:pos x="19" y="20"/>
                  </a:cxn>
                  <a:cxn ang="0">
                    <a:pos x="8" y="0"/>
                  </a:cxn>
                  <a:cxn ang="0">
                    <a:pos x="0" y="4"/>
                  </a:cxn>
                  <a:cxn ang="0">
                    <a:pos x="11" y="24"/>
                  </a:cxn>
                  <a:cxn ang="0">
                    <a:pos x="10" y="22"/>
                  </a:cxn>
                  <a:cxn ang="0">
                    <a:pos x="20" y="22"/>
                  </a:cxn>
                  <a:cxn ang="0">
                    <a:pos x="20" y="21"/>
                  </a:cxn>
                  <a:cxn ang="0">
                    <a:pos x="19" y="20"/>
                  </a:cxn>
                  <a:cxn ang="0">
                    <a:pos x="20" y="22"/>
                  </a:cxn>
                </a:cxnLst>
                <a:rect l="0" t="0" r="r" b="b"/>
                <a:pathLst>
                  <a:path w="20" h="24">
                    <a:moveTo>
                      <a:pt x="20" y="22"/>
                    </a:moveTo>
                    <a:lnTo>
                      <a:pt x="19" y="20"/>
                    </a:lnTo>
                    <a:lnTo>
                      <a:pt x="8" y="0"/>
                    </a:lnTo>
                    <a:lnTo>
                      <a:pt x="0" y="4"/>
                    </a:lnTo>
                    <a:lnTo>
                      <a:pt x="11" y="24"/>
                    </a:lnTo>
                    <a:lnTo>
                      <a:pt x="10" y="22"/>
                    </a:lnTo>
                    <a:lnTo>
                      <a:pt x="20" y="22"/>
                    </a:lnTo>
                    <a:lnTo>
                      <a:pt x="20" y="21"/>
                    </a:lnTo>
                    <a:lnTo>
                      <a:pt x="19" y="20"/>
                    </a:lnTo>
                    <a:lnTo>
                      <a:pt x="20" y="2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6448" name="Freeform 608"/>
              <p:cNvSpPr>
                <a:spLocks/>
              </p:cNvSpPr>
              <p:nvPr/>
            </p:nvSpPr>
            <p:spPr bwMode="auto">
              <a:xfrm>
                <a:off x="2854" y="1803"/>
                <a:ext cx="32" cy="1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64" y="0"/>
                  </a:cxn>
                  <a:cxn ang="0">
                    <a:pos x="63" y="1"/>
                  </a:cxn>
                  <a:cxn ang="0">
                    <a:pos x="62" y="3"/>
                  </a:cxn>
                  <a:cxn ang="0">
                    <a:pos x="59" y="7"/>
                  </a:cxn>
                  <a:cxn ang="0">
                    <a:pos x="56" y="10"/>
                  </a:cxn>
                  <a:cxn ang="0">
                    <a:pos x="51" y="14"/>
                  </a:cxn>
                  <a:cxn ang="0">
                    <a:pos x="46" y="18"/>
                  </a:cxn>
                  <a:cxn ang="0">
                    <a:pos x="39" y="20"/>
                  </a:cxn>
                  <a:cxn ang="0">
                    <a:pos x="33" y="21"/>
                  </a:cxn>
                  <a:cxn ang="0">
                    <a:pos x="25" y="20"/>
                  </a:cxn>
                  <a:cxn ang="0">
                    <a:pos x="18" y="18"/>
                  </a:cxn>
                  <a:cxn ang="0">
                    <a:pos x="12" y="14"/>
                  </a:cxn>
                  <a:cxn ang="0">
                    <a:pos x="8" y="10"/>
                  </a:cxn>
                  <a:cxn ang="0">
                    <a:pos x="5" y="7"/>
                  </a:cxn>
                  <a:cxn ang="0">
                    <a:pos x="2" y="3"/>
                  </a:cxn>
                  <a:cxn ang="0">
                    <a:pos x="0" y="1"/>
                  </a:cxn>
                  <a:cxn ang="0">
                    <a:pos x="0" y="0"/>
                  </a:cxn>
                </a:cxnLst>
                <a:rect l="0" t="0" r="r" b="b"/>
                <a:pathLst>
                  <a:path w="64" h="21">
                    <a:moveTo>
                      <a:pt x="0" y="0"/>
                    </a:moveTo>
                    <a:lnTo>
                      <a:pt x="64" y="0"/>
                    </a:lnTo>
                    <a:lnTo>
                      <a:pt x="63" y="1"/>
                    </a:lnTo>
                    <a:lnTo>
                      <a:pt x="62" y="3"/>
                    </a:lnTo>
                    <a:lnTo>
                      <a:pt x="59" y="7"/>
                    </a:lnTo>
                    <a:lnTo>
                      <a:pt x="56" y="10"/>
                    </a:lnTo>
                    <a:lnTo>
                      <a:pt x="51" y="14"/>
                    </a:lnTo>
                    <a:lnTo>
                      <a:pt x="46" y="18"/>
                    </a:lnTo>
                    <a:lnTo>
                      <a:pt x="39" y="20"/>
                    </a:lnTo>
                    <a:lnTo>
                      <a:pt x="33" y="21"/>
                    </a:lnTo>
                    <a:lnTo>
                      <a:pt x="25" y="20"/>
                    </a:lnTo>
                    <a:lnTo>
                      <a:pt x="18" y="18"/>
                    </a:lnTo>
                    <a:lnTo>
                      <a:pt x="12" y="14"/>
                    </a:lnTo>
                    <a:lnTo>
                      <a:pt x="8" y="10"/>
                    </a:lnTo>
                    <a:lnTo>
                      <a:pt x="5" y="7"/>
                    </a:lnTo>
                    <a:lnTo>
                      <a:pt x="2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6449" name="Freeform 609"/>
              <p:cNvSpPr>
                <a:spLocks/>
              </p:cNvSpPr>
              <p:nvPr/>
            </p:nvSpPr>
            <p:spPr bwMode="auto">
              <a:xfrm>
                <a:off x="2910" y="1891"/>
                <a:ext cx="39" cy="40"/>
              </a:xfrm>
              <a:custGeom>
                <a:avLst/>
                <a:gdLst/>
                <a:ahLst/>
                <a:cxnLst>
                  <a:cxn ang="0">
                    <a:pos x="40" y="79"/>
                  </a:cxn>
                  <a:cxn ang="0">
                    <a:pos x="48" y="78"/>
                  </a:cxn>
                  <a:cxn ang="0">
                    <a:pos x="56" y="76"/>
                  </a:cxn>
                  <a:cxn ang="0">
                    <a:pos x="62" y="73"/>
                  </a:cxn>
                  <a:cxn ang="0">
                    <a:pos x="68" y="68"/>
                  </a:cxn>
                  <a:cxn ang="0">
                    <a:pos x="73" y="62"/>
                  </a:cxn>
                  <a:cxn ang="0">
                    <a:pos x="76" y="56"/>
                  </a:cxn>
                  <a:cxn ang="0">
                    <a:pos x="78" y="49"/>
                  </a:cxn>
                  <a:cxn ang="0">
                    <a:pos x="79" y="40"/>
                  </a:cxn>
                  <a:cxn ang="0">
                    <a:pos x="78" y="32"/>
                  </a:cxn>
                  <a:cxn ang="0">
                    <a:pos x="76" y="25"/>
                  </a:cxn>
                  <a:cxn ang="0">
                    <a:pos x="73" y="18"/>
                  </a:cxn>
                  <a:cxn ang="0">
                    <a:pos x="68" y="12"/>
                  </a:cxn>
                  <a:cxn ang="0">
                    <a:pos x="62" y="8"/>
                  </a:cxn>
                  <a:cxn ang="0">
                    <a:pos x="56" y="3"/>
                  </a:cxn>
                  <a:cxn ang="0">
                    <a:pos x="48" y="1"/>
                  </a:cxn>
                  <a:cxn ang="0">
                    <a:pos x="40" y="0"/>
                  </a:cxn>
                  <a:cxn ang="0">
                    <a:pos x="32" y="1"/>
                  </a:cxn>
                  <a:cxn ang="0">
                    <a:pos x="25" y="3"/>
                  </a:cxn>
                  <a:cxn ang="0">
                    <a:pos x="18" y="8"/>
                  </a:cxn>
                  <a:cxn ang="0">
                    <a:pos x="12" y="12"/>
                  </a:cxn>
                  <a:cxn ang="0">
                    <a:pos x="7" y="18"/>
                  </a:cxn>
                  <a:cxn ang="0">
                    <a:pos x="3" y="25"/>
                  </a:cxn>
                  <a:cxn ang="0">
                    <a:pos x="1" y="32"/>
                  </a:cxn>
                  <a:cxn ang="0">
                    <a:pos x="0" y="40"/>
                  </a:cxn>
                  <a:cxn ang="0">
                    <a:pos x="1" y="49"/>
                  </a:cxn>
                  <a:cxn ang="0">
                    <a:pos x="3" y="56"/>
                  </a:cxn>
                  <a:cxn ang="0">
                    <a:pos x="7" y="62"/>
                  </a:cxn>
                  <a:cxn ang="0">
                    <a:pos x="12" y="68"/>
                  </a:cxn>
                  <a:cxn ang="0">
                    <a:pos x="18" y="73"/>
                  </a:cxn>
                  <a:cxn ang="0">
                    <a:pos x="25" y="76"/>
                  </a:cxn>
                  <a:cxn ang="0">
                    <a:pos x="32" y="78"/>
                  </a:cxn>
                  <a:cxn ang="0">
                    <a:pos x="40" y="79"/>
                  </a:cxn>
                </a:cxnLst>
                <a:rect l="0" t="0" r="r" b="b"/>
                <a:pathLst>
                  <a:path w="79" h="79">
                    <a:moveTo>
                      <a:pt x="40" y="79"/>
                    </a:moveTo>
                    <a:lnTo>
                      <a:pt x="48" y="78"/>
                    </a:lnTo>
                    <a:lnTo>
                      <a:pt x="56" y="76"/>
                    </a:lnTo>
                    <a:lnTo>
                      <a:pt x="62" y="73"/>
                    </a:lnTo>
                    <a:lnTo>
                      <a:pt x="68" y="68"/>
                    </a:lnTo>
                    <a:lnTo>
                      <a:pt x="73" y="62"/>
                    </a:lnTo>
                    <a:lnTo>
                      <a:pt x="76" y="56"/>
                    </a:lnTo>
                    <a:lnTo>
                      <a:pt x="78" y="49"/>
                    </a:lnTo>
                    <a:lnTo>
                      <a:pt x="79" y="40"/>
                    </a:lnTo>
                    <a:lnTo>
                      <a:pt x="78" y="32"/>
                    </a:lnTo>
                    <a:lnTo>
                      <a:pt x="76" y="25"/>
                    </a:lnTo>
                    <a:lnTo>
                      <a:pt x="73" y="18"/>
                    </a:lnTo>
                    <a:lnTo>
                      <a:pt x="68" y="12"/>
                    </a:lnTo>
                    <a:lnTo>
                      <a:pt x="62" y="8"/>
                    </a:lnTo>
                    <a:lnTo>
                      <a:pt x="56" y="3"/>
                    </a:lnTo>
                    <a:lnTo>
                      <a:pt x="48" y="1"/>
                    </a:lnTo>
                    <a:lnTo>
                      <a:pt x="40" y="0"/>
                    </a:lnTo>
                    <a:lnTo>
                      <a:pt x="32" y="1"/>
                    </a:lnTo>
                    <a:lnTo>
                      <a:pt x="25" y="3"/>
                    </a:lnTo>
                    <a:lnTo>
                      <a:pt x="18" y="8"/>
                    </a:lnTo>
                    <a:lnTo>
                      <a:pt x="12" y="12"/>
                    </a:lnTo>
                    <a:lnTo>
                      <a:pt x="7" y="18"/>
                    </a:lnTo>
                    <a:lnTo>
                      <a:pt x="3" y="25"/>
                    </a:lnTo>
                    <a:lnTo>
                      <a:pt x="1" y="32"/>
                    </a:lnTo>
                    <a:lnTo>
                      <a:pt x="0" y="40"/>
                    </a:lnTo>
                    <a:lnTo>
                      <a:pt x="1" y="49"/>
                    </a:lnTo>
                    <a:lnTo>
                      <a:pt x="3" y="56"/>
                    </a:lnTo>
                    <a:lnTo>
                      <a:pt x="7" y="62"/>
                    </a:lnTo>
                    <a:lnTo>
                      <a:pt x="12" y="68"/>
                    </a:lnTo>
                    <a:lnTo>
                      <a:pt x="18" y="73"/>
                    </a:lnTo>
                    <a:lnTo>
                      <a:pt x="25" y="76"/>
                    </a:lnTo>
                    <a:lnTo>
                      <a:pt x="32" y="78"/>
                    </a:lnTo>
                    <a:lnTo>
                      <a:pt x="40" y="79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6450" name="Freeform 610"/>
              <p:cNvSpPr>
                <a:spLocks/>
              </p:cNvSpPr>
              <p:nvPr/>
            </p:nvSpPr>
            <p:spPr bwMode="auto">
              <a:xfrm>
                <a:off x="2830" y="1854"/>
                <a:ext cx="67" cy="189"/>
              </a:xfrm>
              <a:custGeom>
                <a:avLst/>
                <a:gdLst/>
                <a:ahLst/>
                <a:cxnLst>
                  <a:cxn ang="0">
                    <a:pos x="70" y="378"/>
                  </a:cxn>
                  <a:cxn ang="0">
                    <a:pos x="74" y="343"/>
                  </a:cxn>
                  <a:cxn ang="0">
                    <a:pos x="81" y="293"/>
                  </a:cxn>
                  <a:cxn ang="0">
                    <a:pos x="92" y="231"/>
                  </a:cxn>
                  <a:cxn ang="0">
                    <a:pos x="104" y="167"/>
                  </a:cxn>
                  <a:cxn ang="0">
                    <a:pos x="115" y="104"/>
                  </a:cxn>
                  <a:cxn ang="0">
                    <a:pos x="125" y="52"/>
                  </a:cxn>
                  <a:cxn ang="0">
                    <a:pos x="132" y="16"/>
                  </a:cxn>
                  <a:cxn ang="0">
                    <a:pos x="135" y="3"/>
                  </a:cxn>
                  <a:cxn ang="0">
                    <a:pos x="134" y="5"/>
                  </a:cxn>
                  <a:cxn ang="0">
                    <a:pos x="133" y="10"/>
                  </a:cxn>
                  <a:cxn ang="0">
                    <a:pos x="128" y="17"/>
                  </a:cxn>
                  <a:cxn ang="0">
                    <a:pos x="122" y="24"/>
                  </a:cxn>
                  <a:cxn ang="0">
                    <a:pos x="113" y="32"/>
                  </a:cxn>
                  <a:cxn ang="0">
                    <a:pos x="102" y="39"/>
                  </a:cxn>
                  <a:cxn ang="0">
                    <a:pos x="86" y="45"/>
                  </a:cxn>
                  <a:cxn ang="0">
                    <a:pos x="67" y="47"/>
                  </a:cxn>
                  <a:cxn ang="0">
                    <a:pos x="47" y="45"/>
                  </a:cxn>
                  <a:cxn ang="0">
                    <a:pos x="32" y="39"/>
                  </a:cxn>
                  <a:cxn ang="0">
                    <a:pos x="20" y="32"/>
                  </a:cxn>
                  <a:cxn ang="0">
                    <a:pos x="12" y="23"/>
                  </a:cxn>
                  <a:cxn ang="0">
                    <a:pos x="6" y="15"/>
                  </a:cxn>
                  <a:cxn ang="0">
                    <a:pos x="2" y="8"/>
                  </a:cxn>
                  <a:cxn ang="0">
                    <a:pos x="0" y="3"/>
                  </a:cxn>
                  <a:cxn ang="0">
                    <a:pos x="0" y="0"/>
                  </a:cxn>
                  <a:cxn ang="0">
                    <a:pos x="70" y="378"/>
                  </a:cxn>
                </a:cxnLst>
                <a:rect l="0" t="0" r="r" b="b"/>
                <a:pathLst>
                  <a:path w="135" h="378">
                    <a:moveTo>
                      <a:pt x="70" y="378"/>
                    </a:moveTo>
                    <a:lnTo>
                      <a:pt x="74" y="343"/>
                    </a:lnTo>
                    <a:lnTo>
                      <a:pt x="81" y="293"/>
                    </a:lnTo>
                    <a:lnTo>
                      <a:pt x="92" y="231"/>
                    </a:lnTo>
                    <a:lnTo>
                      <a:pt x="104" y="167"/>
                    </a:lnTo>
                    <a:lnTo>
                      <a:pt x="115" y="104"/>
                    </a:lnTo>
                    <a:lnTo>
                      <a:pt x="125" y="52"/>
                    </a:lnTo>
                    <a:lnTo>
                      <a:pt x="132" y="16"/>
                    </a:lnTo>
                    <a:lnTo>
                      <a:pt x="135" y="3"/>
                    </a:lnTo>
                    <a:lnTo>
                      <a:pt x="134" y="5"/>
                    </a:lnTo>
                    <a:lnTo>
                      <a:pt x="133" y="10"/>
                    </a:lnTo>
                    <a:lnTo>
                      <a:pt x="128" y="17"/>
                    </a:lnTo>
                    <a:lnTo>
                      <a:pt x="122" y="24"/>
                    </a:lnTo>
                    <a:lnTo>
                      <a:pt x="113" y="32"/>
                    </a:lnTo>
                    <a:lnTo>
                      <a:pt x="102" y="39"/>
                    </a:lnTo>
                    <a:lnTo>
                      <a:pt x="86" y="45"/>
                    </a:lnTo>
                    <a:lnTo>
                      <a:pt x="67" y="47"/>
                    </a:lnTo>
                    <a:lnTo>
                      <a:pt x="47" y="45"/>
                    </a:lnTo>
                    <a:lnTo>
                      <a:pt x="32" y="39"/>
                    </a:lnTo>
                    <a:lnTo>
                      <a:pt x="20" y="32"/>
                    </a:lnTo>
                    <a:lnTo>
                      <a:pt x="12" y="23"/>
                    </a:lnTo>
                    <a:lnTo>
                      <a:pt x="6" y="15"/>
                    </a:lnTo>
                    <a:lnTo>
                      <a:pt x="2" y="8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70" y="37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6451" name="Freeform 611"/>
              <p:cNvSpPr>
                <a:spLocks/>
              </p:cNvSpPr>
              <p:nvPr/>
            </p:nvSpPr>
            <p:spPr bwMode="auto">
              <a:xfrm>
                <a:off x="2860" y="2481"/>
                <a:ext cx="6" cy="58"/>
              </a:xfrm>
              <a:custGeom>
                <a:avLst/>
                <a:gdLst/>
                <a:ahLst/>
                <a:cxnLst>
                  <a:cxn ang="0">
                    <a:pos x="6" y="116"/>
                  </a:cxn>
                  <a:cxn ang="0">
                    <a:pos x="12" y="116"/>
                  </a:cxn>
                  <a:cxn ang="0">
                    <a:pos x="12" y="0"/>
                  </a:cxn>
                  <a:cxn ang="0">
                    <a:pos x="0" y="0"/>
                  </a:cxn>
                  <a:cxn ang="0">
                    <a:pos x="0" y="116"/>
                  </a:cxn>
                  <a:cxn ang="0">
                    <a:pos x="6" y="116"/>
                  </a:cxn>
                </a:cxnLst>
                <a:rect l="0" t="0" r="r" b="b"/>
                <a:pathLst>
                  <a:path w="12" h="116">
                    <a:moveTo>
                      <a:pt x="6" y="116"/>
                    </a:moveTo>
                    <a:lnTo>
                      <a:pt x="12" y="116"/>
                    </a:lnTo>
                    <a:lnTo>
                      <a:pt x="12" y="0"/>
                    </a:lnTo>
                    <a:lnTo>
                      <a:pt x="0" y="0"/>
                    </a:lnTo>
                    <a:lnTo>
                      <a:pt x="0" y="116"/>
                    </a:lnTo>
                    <a:lnTo>
                      <a:pt x="6" y="116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6452" name="Freeform 612"/>
              <p:cNvSpPr>
                <a:spLocks/>
              </p:cNvSpPr>
              <p:nvPr/>
            </p:nvSpPr>
            <p:spPr bwMode="auto">
              <a:xfrm>
                <a:off x="2860" y="1882"/>
                <a:ext cx="6" cy="94"/>
              </a:xfrm>
              <a:custGeom>
                <a:avLst/>
                <a:gdLst/>
                <a:ahLst/>
                <a:cxnLst>
                  <a:cxn ang="0">
                    <a:pos x="5" y="188"/>
                  </a:cxn>
                  <a:cxn ang="0">
                    <a:pos x="10" y="188"/>
                  </a:cxn>
                  <a:cxn ang="0">
                    <a:pos x="10" y="0"/>
                  </a:cxn>
                  <a:cxn ang="0">
                    <a:pos x="0" y="0"/>
                  </a:cxn>
                  <a:cxn ang="0">
                    <a:pos x="0" y="188"/>
                  </a:cxn>
                  <a:cxn ang="0">
                    <a:pos x="5" y="188"/>
                  </a:cxn>
                </a:cxnLst>
                <a:rect l="0" t="0" r="r" b="b"/>
                <a:pathLst>
                  <a:path w="10" h="188">
                    <a:moveTo>
                      <a:pt x="5" y="188"/>
                    </a:moveTo>
                    <a:lnTo>
                      <a:pt x="10" y="188"/>
                    </a:lnTo>
                    <a:lnTo>
                      <a:pt x="10" y="0"/>
                    </a:lnTo>
                    <a:lnTo>
                      <a:pt x="0" y="0"/>
                    </a:lnTo>
                    <a:lnTo>
                      <a:pt x="0" y="188"/>
                    </a:lnTo>
                    <a:lnTo>
                      <a:pt x="5" y="18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6453" name="Freeform 613"/>
              <p:cNvSpPr>
                <a:spLocks/>
              </p:cNvSpPr>
              <p:nvPr/>
            </p:nvSpPr>
            <p:spPr bwMode="auto">
              <a:xfrm>
                <a:off x="2861" y="1876"/>
                <a:ext cx="15" cy="16"/>
              </a:xfrm>
              <a:custGeom>
                <a:avLst/>
                <a:gdLst/>
                <a:ahLst/>
                <a:cxnLst>
                  <a:cxn ang="0">
                    <a:pos x="6" y="10"/>
                  </a:cxn>
                  <a:cxn ang="0">
                    <a:pos x="0" y="10"/>
                  </a:cxn>
                  <a:cxn ang="0">
                    <a:pos x="22" y="31"/>
                  </a:cxn>
                  <a:cxn ang="0">
                    <a:pos x="29" y="25"/>
                  </a:cxn>
                  <a:cxn ang="0">
                    <a:pos x="6" y="4"/>
                  </a:cxn>
                  <a:cxn ang="0">
                    <a:pos x="0" y="4"/>
                  </a:cxn>
                  <a:cxn ang="0">
                    <a:pos x="6" y="4"/>
                  </a:cxn>
                  <a:cxn ang="0">
                    <a:pos x="3" y="0"/>
                  </a:cxn>
                  <a:cxn ang="0">
                    <a:pos x="0" y="4"/>
                  </a:cxn>
                  <a:cxn ang="0">
                    <a:pos x="6" y="10"/>
                  </a:cxn>
                </a:cxnLst>
                <a:rect l="0" t="0" r="r" b="b"/>
                <a:pathLst>
                  <a:path w="29" h="31">
                    <a:moveTo>
                      <a:pt x="6" y="10"/>
                    </a:moveTo>
                    <a:lnTo>
                      <a:pt x="0" y="10"/>
                    </a:lnTo>
                    <a:lnTo>
                      <a:pt x="22" y="31"/>
                    </a:lnTo>
                    <a:lnTo>
                      <a:pt x="29" y="25"/>
                    </a:lnTo>
                    <a:lnTo>
                      <a:pt x="6" y="4"/>
                    </a:lnTo>
                    <a:lnTo>
                      <a:pt x="0" y="4"/>
                    </a:lnTo>
                    <a:lnTo>
                      <a:pt x="6" y="4"/>
                    </a:lnTo>
                    <a:lnTo>
                      <a:pt x="3" y="0"/>
                    </a:lnTo>
                    <a:lnTo>
                      <a:pt x="0" y="4"/>
                    </a:lnTo>
                    <a:lnTo>
                      <a:pt x="6" y="1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6454" name="Freeform 614"/>
              <p:cNvSpPr>
                <a:spLocks/>
              </p:cNvSpPr>
              <p:nvPr/>
            </p:nvSpPr>
            <p:spPr bwMode="auto">
              <a:xfrm>
                <a:off x="2849" y="1878"/>
                <a:ext cx="15" cy="14"/>
              </a:xfrm>
              <a:custGeom>
                <a:avLst/>
                <a:gdLst/>
                <a:ahLst/>
                <a:cxnLst>
                  <a:cxn ang="0">
                    <a:pos x="10" y="21"/>
                  </a:cxn>
                  <a:cxn ang="0">
                    <a:pos x="10" y="27"/>
                  </a:cxn>
                  <a:cxn ang="0">
                    <a:pos x="32" y="6"/>
                  </a:cxn>
                  <a:cxn ang="0">
                    <a:pos x="26" y="0"/>
                  </a:cxn>
                  <a:cxn ang="0">
                    <a:pos x="4" y="21"/>
                  </a:cxn>
                  <a:cxn ang="0">
                    <a:pos x="4" y="27"/>
                  </a:cxn>
                  <a:cxn ang="0">
                    <a:pos x="4" y="21"/>
                  </a:cxn>
                  <a:cxn ang="0">
                    <a:pos x="0" y="24"/>
                  </a:cxn>
                  <a:cxn ang="0">
                    <a:pos x="4" y="27"/>
                  </a:cxn>
                  <a:cxn ang="0">
                    <a:pos x="10" y="21"/>
                  </a:cxn>
                </a:cxnLst>
                <a:rect l="0" t="0" r="r" b="b"/>
                <a:pathLst>
                  <a:path w="32" h="27">
                    <a:moveTo>
                      <a:pt x="10" y="21"/>
                    </a:moveTo>
                    <a:lnTo>
                      <a:pt x="10" y="27"/>
                    </a:lnTo>
                    <a:lnTo>
                      <a:pt x="32" y="6"/>
                    </a:lnTo>
                    <a:lnTo>
                      <a:pt x="26" y="0"/>
                    </a:lnTo>
                    <a:lnTo>
                      <a:pt x="4" y="21"/>
                    </a:lnTo>
                    <a:lnTo>
                      <a:pt x="4" y="27"/>
                    </a:lnTo>
                    <a:lnTo>
                      <a:pt x="4" y="21"/>
                    </a:lnTo>
                    <a:lnTo>
                      <a:pt x="0" y="24"/>
                    </a:lnTo>
                    <a:lnTo>
                      <a:pt x="4" y="27"/>
                    </a:lnTo>
                    <a:lnTo>
                      <a:pt x="10" y="2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6455" name="Freeform 615"/>
              <p:cNvSpPr>
                <a:spLocks/>
              </p:cNvSpPr>
              <p:nvPr/>
            </p:nvSpPr>
            <p:spPr bwMode="auto">
              <a:xfrm>
                <a:off x="2851" y="1889"/>
                <a:ext cx="13" cy="16"/>
              </a:xfrm>
              <a:custGeom>
                <a:avLst/>
                <a:gdLst/>
                <a:ahLst/>
                <a:cxnLst>
                  <a:cxn ang="0">
                    <a:pos x="22" y="23"/>
                  </a:cxn>
                  <a:cxn ang="0">
                    <a:pos x="28" y="23"/>
                  </a:cxn>
                  <a:cxn ang="0">
                    <a:pos x="6" y="0"/>
                  </a:cxn>
                  <a:cxn ang="0">
                    <a:pos x="0" y="6"/>
                  </a:cxn>
                  <a:cxn ang="0">
                    <a:pos x="22" y="29"/>
                  </a:cxn>
                  <a:cxn ang="0">
                    <a:pos x="28" y="29"/>
                  </a:cxn>
                  <a:cxn ang="0">
                    <a:pos x="22" y="29"/>
                  </a:cxn>
                  <a:cxn ang="0">
                    <a:pos x="25" y="33"/>
                  </a:cxn>
                  <a:cxn ang="0">
                    <a:pos x="28" y="29"/>
                  </a:cxn>
                  <a:cxn ang="0">
                    <a:pos x="22" y="23"/>
                  </a:cxn>
                </a:cxnLst>
                <a:rect l="0" t="0" r="r" b="b"/>
                <a:pathLst>
                  <a:path w="28" h="33">
                    <a:moveTo>
                      <a:pt x="22" y="23"/>
                    </a:moveTo>
                    <a:lnTo>
                      <a:pt x="28" y="23"/>
                    </a:lnTo>
                    <a:lnTo>
                      <a:pt x="6" y="0"/>
                    </a:lnTo>
                    <a:lnTo>
                      <a:pt x="0" y="6"/>
                    </a:lnTo>
                    <a:lnTo>
                      <a:pt x="22" y="29"/>
                    </a:lnTo>
                    <a:lnTo>
                      <a:pt x="28" y="29"/>
                    </a:lnTo>
                    <a:lnTo>
                      <a:pt x="22" y="29"/>
                    </a:lnTo>
                    <a:lnTo>
                      <a:pt x="25" y="33"/>
                    </a:lnTo>
                    <a:lnTo>
                      <a:pt x="28" y="29"/>
                    </a:lnTo>
                    <a:lnTo>
                      <a:pt x="22" y="2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6456" name="Freeform 616"/>
              <p:cNvSpPr>
                <a:spLocks/>
              </p:cNvSpPr>
              <p:nvPr/>
            </p:nvSpPr>
            <p:spPr bwMode="auto">
              <a:xfrm>
                <a:off x="2861" y="1889"/>
                <a:ext cx="17" cy="14"/>
              </a:xfrm>
              <a:custGeom>
                <a:avLst/>
                <a:gdLst/>
                <a:ahLst/>
                <a:cxnLst>
                  <a:cxn ang="0">
                    <a:pos x="22" y="6"/>
                  </a:cxn>
                  <a:cxn ang="0">
                    <a:pos x="22" y="0"/>
                  </a:cxn>
                  <a:cxn ang="0">
                    <a:pos x="0" y="23"/>
                  </a:cxn>
                  <a:cxn ang="0">
                    <a:pos x="6" y="29"/>
                  </a:cxn>
                  <a:cxn ang="0">
                    <a:pos x="29" y="6"/>
                  </a:cxn>
                  <a:cxn ang="0">
                    <a:pos x="29" y="0"/>
                  </a:cxn>
                  <a:cxn ang="0">
                    <a:pos x="29" y="6"/>
                  </a:cxn>
                  <a:cxn ang="0">
                    <a:pos x="33" y="3"/>
                  </a:cxn>
                  <a:cxn ang="0">
                    <a:pos x="29" y="0"/>
                  </a:cxn>
                  <a:cxn ang="0">
                    <a:pos x="22" y="6"/>
                  </a:cxn>
                </a:cxnLst>
                <a:rect l="0" t="0" r="r" b="b"/>
                <a:pathLst>
                  <a:path w="33" h="29">
                    <a:moveTo>
                      <a:pt x="22" y="6"/>
                    </a:moveTo>
                    <a:lnTo>
                      <a:pt x="22" y="0"/>
                    </a:lnTo>
                    <a:lnTo>
                      <a:pt x="0" y="23"/>
                    </a:lnTo>
                    <a:lnTo>
                      <a:pt x="6" y="29"/>
                    </a:lnTo>
                    <a:lnTo>
                      <a:pt x="29" y="6"/>
                    </a:lnTo>
                    <a:lnTo>
                      <a:pt x="29" y="0"/>
                    </a:lnTo>
                    <a:lnTo>
                      <a:pt x="29" y="6"/>
                    </a:lnTo>
                    <a:lnTo>
                      <a:pt x="33" y="3"/>
                    </a:lnTo>
                    <a:lnTo>
                      <a:pt x="29" y="0"/>
                    </a:lnTo>
                    <a:lnTo>
                      <a:pt x="22" y="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29" name="Group 617"/>
            <p:cNvGrpSpPr>
              <a:grpSpLocks/>
            </p:cNvGrpSpPr>
            <p:nvPr/>
          </p:nvGrpSpPr>
          <p:grpSpPr bwMode="auto">
            <a:xfrm rot="-5400000">
              <a:off x="2325" y="2897"/>
              <a:ext cx="236" cy="874"/>
              <a:chOff x="2746" y="1670"/>
              <a:chExt cx="236" cy="874"/>
            </a:xfrm>
          </p:grpSpPr>
          <p:sp>
            <p:nvSpPr>
              <p:cNvPr id="36458" name="Freeform 618"/>
              <p:cNvSpPr>
                <a:spLocks/>
              </p:cNvSpPr>
              <p:nvPr/>
            </p:nvSpPr>
            <p:spPr bwMode="auto">
              <a:xfrm>
                <a:off x="2765" y="2137"/>
                <a:ext cx="24" cy="6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5"/>
                  </a:cxn>
                  <a:cxn ang="0">
                    <a:pos x="0" y="17"/>
                  </a:cxn>
                  <a:cxn ang="0">
                    <a:pos x="1" y="36"/>
                  </a:cxn>
                  <a:cxn ang="0">
                    <a:pos x="3" y="58"/>
                  </a:cxn>
                  <a:cxn ang="0">
                    <a:pos x="8" y="79"/>
                  </a:cxn>
                  <a:cxn ang="0">
                    <a:pos x="16" y="99"/>
                  </a:cxn>
                  <a:cxn ang="0">
                    <a:pos x="29" y="114"/>
                  </a:cxn>
                  <a:cxn ang="0">
                    <a:pos x="46" y="121"/>
                  </a:cxn>
                  <a:cxn ang="0">
                    <a:pos x="45" y="3"/>
                  </a:cxn>
                  <a:cxn ang="0">
                    <a:pos x="0" y="0"/>
                  </a:cxn>
                </a:cxnLst>
                <a:rect l="0" t="0" r="r" b="b"/>
                <a:pathLst>
                  <a:path w="46" h="121">
                    <a:moveTo>
                      <a:pt x="0" y="0"/>
                    </a:moveTo>
                    <a:lnTo>
                      <a:pt x="0" y="5"/>
                    </a:lnTo>
                    <a:lnTo>
                      <a:pt x="0" y="17"/>
                    </a:lnTo>
                    <a:lnTo>
                      <a:pt x="1" y="36"/>
                    </a:lnTo>
                    <a:lnTo>
                      <a:pt x="3" y="58"/>
                    </a:lnTo>
                    <a:lnTo>
                      <a:pt x="8" y="79"/>
                    </a:lnTo>
                    <a:lnTo>
                      <a:pt x="16" y="99"/>
                    </a:lnTo>
                    <a:lnTo>
                      <a:pt x="29" y="114"/>
                    </a:lnTo>
                    <a:lnTo>
                      <a:pt x="46" y="121"/>
                    </a:lnTo>
                    <a:lnTo>
                      <a:pt x="45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6459" name="Freeform 619"/>
              <p:cNvSpPr>
                <a:spLocks/>
              </p:cNvSpPr>
              <p:nvPr/>
            </p:nvSpPr>
            <p:spPr bwMode="auto">
              <a:xfrm>
                <a:off x="2763" y="2137"/>
                <a:ext cx="28" cy="63"/>
              </a:xfrm>
              <a:custGeom>
                <a:avLst/>
                <a:gdLst/>
                <a:ahLst/>
                <a:cxnLst>
                  <a:cxn ang="0">
                    <a:pos x="46" y="121"/>
                  </a:cxn>
                  <a:cxn ang="0">
                    <a:pos x="51" y="116"/>
                  </a:cxn>
                  <a:cxn ang="0">
                    <a:pos x="37" y="110"/>
                  </a:cxn>
                  <a:cxn ang="0">
                    <a:pos x="26" y="97"/>
                  </a:cxn>
                  <a:cxn ang="0">
                    <a:pos x="18" y="78"/>
                  </a:cxn>
                  <a:cxn ang="0">
                    <a:pos x="13" y="58"/>
                  </a:cxn>
                  <a:cxn ang="0">
                    <a:pos x="11" y="36"/>
                  </a:cxn>
                  <a:cxn ang="0">
                    <a:pos x="10" y="17"/>
                  </a:cxn>
                  <a:cxn ang="0">
                    <a:pos x="10" y="5"/>
                  </a:cxn>
                  <a:cxn ang="0">
                    <a:pos x="10" y="0"/>
                  </a:cxn>
                  <a:cxn ang="0">
                    <a:pos x="0" y="0"/>
                  </a:cxn>
                  <a:cxn ang="0">
                    <a:pos x="0" y="5"/>
                  </a:cxn>
                  <a:cxn ang="0">
                    <a:pos x="0" y="17"/>
                  </a:cxn>
                  <a:cxn ang="0">
                    <a:pos x="1" y="36"/>
                  </a:cxn>
                  <a:cxn ang="0">
                    <a:pos x="3" y="58"/>
                  </a:cxn>
                  <a:cxn ang="0">
                    <a:pos x="8" y="80"/>
                  </a:cxn>
                  <a:cxn ang="0">
                    <a:pos x="17" y="101"/>
                  </a:cxn>
                  <a:cxn ang="0">
                    <a:pos x="31" y="118"/>
                  </a:cxn>
                  <a:cxn ang="0">
                    <a:pos x="51" y="126"/>
                  </a:cxn>
                  <a:cxn ang="0">
                    <a:pos x="56" y="121"/>
                  </a:cxn>
                  <a:cxn ang="0">
                    <a:pos x="46" y="121"/>
                  </a:cxn>
                </a:cxnLst>
                <a:rect l="0" t="0" r="r" b="b"/>
                <a:pathLst>
                  <a:path w="56" h="126">
                    <a:moveTo>
                      <a:pt x="46" y="121"/>
                    </a:moveTo>
                    <a:lnTo>
                      <a:pt x="51" y="116"/>
                    </a:lnTo>
                    <a:lnTo>
                      <a:pt x="37" y="110"/>
                    </a:lnTo>
                    <a:lnTo>
                      <a:pt x="26" y="97"/>
                    </a:lnTo>
                    <a:lnTo>
                      <a:pt x="18" y="78"/>
                    </a:lnTo>
                    <a:lnTo>
                      <a:pt x="13" y="58"/>
                    </a:lnTo>
                    <a:lnTo>
                      <a:pt x="11" y="36"/>
                    </a:lnTo>
                    <a:lnTo>
                      <a:pt x="10" y="17"/>
                    </a:lnTo>
                    <a:lnTo>
                      <a:pt x="10" y="5"/>
                    </a:lnTo>
                    <a:lnTo>
                      <a:pt x="10" y="0"/>
                    </a:lnTo>
                    <a:lnTo>
                      <a:pt x="0" y="0"/>
                    </a:lnTo>
                    <a:lnTo>
                      <a:pt x="0" y="5"/>
                    </a:lnTo>
                    <a:lnTo>
                      <a:pt x="0" y="17"/>
                    </a:lnTo>
                    <a:lnTo>
                      <a:pt x="1" y="36"/>
                    </a:lnTo>
                    <a:lnTo>
                      <a:pt x="3" y="58"/>
                    </a:lnTo>
                    <a:lnTo>
                      <a:pt x="8" y="80"/>
                    </a:lnTo>
                    <a:lnTo>
                      <a:pt x="17" y="101"/>
                    </a:lnTo>
                    <a:lnTo>
                      <a:pt x="31" y="118"/>
                    </a:lnTo>
                    <a:lnTo>
                      <a:pt x="51" y="126"/>
                    </a:lnTo>
                    <a:lnTo>
                      <a:pt x="56" y="121"/>
                    </a:lnTo>
                    <a:lnTo>
                      <a:pt x="46" y="12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6460" name="Freeform 620"/>
              <p:cNvSpPr>
                <a:spLocks/>
              </p:cNvSpPr>
              <p:nvPr/>
            </p:nvSpPr>
            <p:spPr bwMode="auto">
              <a:xfrm>
                <a:off x="2785" y="2136"/>
                <a:ext cx="6" cy="62"/>
              </a:xfrm>
              <a:custGeom>
                <a:avLst/>
                <a:gdLst/>
                <a:ahLst/>
                <a:cxnLst>
                  <a:cxn ang="0">
                    <a:pos x="5" y="10"/>
                  </a:cxn>
                  <a:cxn ang="0">
                    <a:pos x="0" y="5"/>
                  </a:cxn>
                  <a:cxn ang="0">
                    <a:pos x="1" y="123"/>
                  </a:cxn>
                  <a:cxn ang="0">
                    <a:pos x="11" y="123"/>
                  </a:cxn>
                  <a:cxn ang="0">
                    <a:pos x="10" y="5"/>
                  </a:cxn>
                  <a:cxn ang="0">
                    <a:pos x="5" y="0"/>
                  </a:cxn>
                  <a:cxn ang="0">
                    <a:pos x="10" y="5"/>
                  </a:cxn>
                  <a:cxn ang="0">
                    <a:pos x="10" y="0"/>
                  </a:cxn>
                  <a:cxn ang="0">
                    <a:pos x="5" y="0"/>
                  </a:cxn>
                  <a:cxn ang="0">
                    <a:pos x="5" y="10"/>
                  </a:cxn>
                </a:cxnLst>
                <a:rect l="0" t="0" r="r" b="b"/>
                <a:pathLst>
                  <a:path w="11" h="123">
                    <a:moveTo>
                      <a:pt x="5" y="10"/>
                    </a:moveTo>
                    <a:lnTo>
                      <a:pt x="0" y="5"/>
                    </a:lnTo>
                    <a:lnTo>
                      <a:pt x="1" y="123"/>
                    </a:lnTo>
                    <a:lnTo>
                      <a:pt x="11" y="123"/>
                    </a:lnTo>
                    <a:lnTo>
                      <a:pt x="10" y="5"/>
                    </a:lnTo>
                    <a:lnTo>
                      <a:pt x="5" y="0"/>
                    </a:lnTo>
                    <a:lnTo>
                      <a:pt x="10" y="5"/>
                    </a:lnTo>
                    <a:lnTo>
                      <a:pt x="10" y="0"/>
                    </a:lnTo>
                    <a:lnTo>
                      <a:pt x="5" y="0"/>
                    </a:lnTo>
                    <a:lnTo>
                      <a:pt x="5" y="1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6461" name="Freeform 621"/>
              <p:cNvSpPr>
                <a:spLocks/>
              </p:cNvSpPr>
              <p:nvPr/>
            </p:nvSpPr>
            <p:spPr bwMode="auto">
              <a:xfrm>
                <a:off x="2763" y="2134"/>
                <a:ext cx="25" cy="7"/>
              </a:xfrm>
              <a:custGeom>
                <a:avLst/>
                <a:gdLst/>
                <a:ahLst/>
                <a:cxnLst>
                  <a:cxn ang="0">
                    <a:pos x="10" y="5"/>
                  </a:cxn>
                  <a:cxn ang="0">
                    <a:pos x="5" y="10"/>
                  </a:cxn>
                  <a:cxn ang="0">
                    <a:pos x="50" y="13"/>
                  </a:cxn>
                  <a:cxn ang="0">
                    <a:pos x="50" y="3"/>
                  </a:cxn>
                  <a:cxn ang="0">
                    <a:pos x="5" y="0"/>
                  </a:cxn>
                  <a:cxn ang="0">
                    <a:pos x="0" y="5"/>
                  </a:cxn>
                  <a:cxn ang="0">
                    <a:pos x="5" y="0"/>
                  </a:cxn>
                  <a:cxn ang="0">
                    <a:pos x="0" y="0"/>
                  </a:cxn>
                  <a:cxn ang="0">
                    <a:pos x="0" y="5"/>
                  </a:cxn>
                  <a:cxn ang="0">
                    <a:pos x="10" y="5"/>
                  </a:cxn>
                </a:cxnLst>
                <a:rect l="0" t="0" r="r" b="b"/>
                <a:pathLst>
                  <a:path w="50" h="13">
                    <a:moveTo>
                      <a:pt x="10" y="5"/>
                    </a:moveTo>
                    <a:lnTo>
                      <a:pt x="5" y="10"/>
                    </a:lnTo>
                    <a:lnTo>
                      <a:pt x="50" y="13"/>
                    </a:lnTo>
                    <a:lnTo>
                      <a:pt x="50" y="3"/>
                    </a:lnTo>
                    <a:lnTo>
                      <a:pt x="5" y="0"/>
                    </a:lnTo>
                    <a:lnTo>
                      <a:pt x="0" y="5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0" y="5"/>
                    </a:lnTo>
                    <a:lnTo>
                      <a:pt x="10" y="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6462" name="Freeform 622"/>
              <p:cNvSpPr>
                <a:spLocks/>
              </p:cNvSpPr>
              <p:nvPr/>
            </p:nvSpPr>
            <p:spPr bwMode="auto">
              <a:xfrm>
                <a:off x="2938" y="2137"/>
                <a:ext cx="22" cy="61"/>
              </a:xfrm>
              <a:custGeom>
                <a:avLst/>
                <a:gdLst/>
                <a:ahLst/>
                <a:cxnLst>
                  <a:cxn ang="0">
                    <a:pos x="45" y="0"/>
                  </a:cxn>
                  <a:cxn ang="0">
                    <a:pos x="45" y="5"/>
                  </a:cxn>
                  <a:cxn ang="0">
                    <a:pos x="45" y="17"/>
                  </a:cxn>
                  <a:cxn ang="0">
                    <a:pos x="44" y="36"/>
                  </a:cxn>
                  <a:cxn ang="0">
                    <a:pos x="42" y="58"/>
                  </a:cxn>
                  <a:cxn ang="0">
                    <a:pos x="37" y="79"/>
                  </a:cxn>
                  <a:cxn ang="0">
                    <a:pos x="28" y="99"/>
                  </a:cxn>
                  <a:cxn ang="0">
                    <a:pos x="16" y="114"/>
                  </a:cxn>
                  <a:cxn ang="0">
                    <a:pos x="0" y="121"/>
                  </a:cxn>
                  <a:cxn ang="0">
                    <a:pos x="1" y="3"/>
                  </a:cxn>
                  <a:cxn ang="0">
                    <a:pos x="45" y="0"/>
                  </a:cxn>
                </a:cxnLst>
                <a:rect l="0" t="0" r="r" b="b"/>
                <a:pathLst>
                  <a:path w="45" h="121">
                    <a:moveTo>
                      <a:pt x="45" y="0"/>
                    </a:moveTo>
                    <a:lnTo>
                      <a:pt x="45" y="5"/>
                    </a:lnTo>
                    <a:lnTo>
                      <a:pt x="45" y="17"/>
                    </a:lnTo>
                    <a:lnTo>
                      <a:pt x="44" y="36"/>
                    </a:lnTo>
                    <a:lnTo>
                      <a:pt x="42" y="58"/>
                    </a:lnTo>
                    <a:lnTo>
                      <a:pt x="37" y="79"/>
                    </a:lnTo>
                    <a:lnTo>
                      <a:pt x="28" y="99"/>
                    </a:lnTo>
                    <a:lnTo>
                      <a:pt x="16" y="114"/>
                    </a:lnTo>
                    <a:lnTo>
                      <a:pt x="0" y="121"/>
                    </a:lnTo>
                    <a:lnTo>
                      <a:pt x="1" y="3"/>
                    </a:lnTo>
                    <a:lnTo>
                      <a:pt x="45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6463" name="Freeform 623"/>
              <p:cNvSpPr>
                <a:spLocks/>
              </p:cNvSpPr>
              <p:nvPr/>
            </p:nvSpPr>
            <p:spPr bwMode="auto">
              <a:xfrm>
                <a:off x="2935" y="2137"/>
                <a:ext cx="28" cy="63"/>
              </a:xfrm>
              <a:custGeom>
                <a:avLst/>
                <a:gdLst/>
                <a:ahLst/>
                <a:cxnLst>
                  <a:cxn ang="0">
                    <a:pos x="0" y="121"/>
                  </a:cxn>
                  <a:cxn ang="0">
                    <a:pos x="5" y="126"/>
                  </a:cxn>
                  <a:cxn ang="0">
                    <a:pos x="24" y="118"/>
                  </a:cxn>
                  <a:cxn ang="0">
                    <a:pos x="38" y="101"/>
                  </a:cxn>
                  <a:cxn ang="0">
                    <a:pos x="47" y="80"/>
                  </a:cxn>
                  <a:cxn ang="0">
                    <a:pos x="52" y="58"/>
                  </a:cxn>
                  <a:cxn ang="0">
                    <a:pos x="54" y="36"/>
                  </a:cxn>
                  <a:cxn ang="0">
                    <a:pos x="55" y="17"/>
                  </a:cxn>
                  <a:cxn ang="0">
                    <a:pos x="55" y="5"/>
                  </a:cxn>
                  <a:cxn ang="0">
                    <a:pos x="55" y="0"/>
                  </a:cxn>
                  <a:cxn ang="0">
                    <a:pos x="45" y="0"/>
                  </a:cxn>
                  <a:cxn ang="0">
                    <a:pos x="45" y="5"/>
                  </a:cxn>
                  <a:cxn ang="0">
                    <a:pos x="45" y="17"/>
                  </a:cxn>
                  <a:cxn ang="0">
                    <a:pos x="44" y="36"/>
                  </a:cxn>
                  <a:cxn ang="0">
                    <a:pos x="42" y="58"/>
                  </a:cxn>
                  <a:cxn ang="0">
                    <a:pos x="36" y="78"/>
                  </a:cxn>
                  <a:cxn ang="0">
                    <a:pos x="29" y="97"/>
                  </a:cxn>
                  <a:cxn ang="0">
                    <a:pos x="18" y="110"/>
                  </a:cxn>
                  <a:cxn ang="0">
                    <a:pos x="5" y="116"/>
                  </a:cxn>
                  <a:cxn ang="0">
                    <a:pos x="10" y="121"/>
                  </a:cxn>
                  <a:cxn ang="0">
                    <a:pos x="0" y="121"/>
                  </a:cxn>
                </a:cxnLst>
                <a:rect l="0" t="0" r="r" b="b"/>
                <a:pathLst>
                  <a:path w="55" h="126">
                    <a:moveTo>
                      <a:pt x="0" y="121"/>
                    </a:moveTo>
                    <a:lnTo>
                      <a:pt x="5" y="126"/>
                    </a:lnTo>
                    <a:lnTo>
                      <a:pt x="24" y="118"/>
                    </a:lnTo>
                    <a:lnTo>
                      <a:pt x="38" y="101"/>
                    </a:lnTo>
                    <a:lnTo>
                      <a:pt x="47" y="80"/>
                    </a:lnTo>
                    <a:lnTo>
                      <a:pt x="52" y="58"/>
                    </a:lnTo>
                    <a:lnTo>
                      <a:pt x="54" y="36"/>
                    </a:lnTo>
                    <a:lnTo>
                      <a:pt x="55" y="17"/>
                    </a:lnTo>
                    <a:lnTo>
                      <a:pt x="55" y="5"/>
                    </a:lnTo>
                    <a:lnTo>
                      <a:pt x="55" y="0"/>
                    </a:lnTo>
                    <a:lnTo>
                      <a:pt x="45" y="0"/>
                    </a:lnTo>
                    <a:lnTo>
                      <a:pt x="45" y="5"/>
                    </a:lnTo>
                    <a:lnTo>
                      <a:pt x="45" y="17"/>
                    </a:lnTo>
                    <a:lnTo>
                      <a:pt x="44" y="36"/>
                    </a:lnTo>
                    <a:lnTo>
                      <a:pt x="42" y="58"/>
                    </a:lnTo>
                    <a:lnTo>
                      <a:pt x="36" y="78"/>
                    </a:lnTo>
                    <a:lnTo>
                      <a:pt x="29" y="97"/>
                    </a:lnTo>
                    <a:lnTo>
                      <a:pt x="18" y="110"/>
                    </a:lnTo>
                    <a:lnTo>
                      <a:pt x="5" y="116"/>
                    </a:lnTo>
                    <a:lnTo>
                      <a:pt x="10" y="121"/>
                    </a:lnTo>
                    <a:lnTo>
                      <a:pt x="0" y="12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6464" name="Freeform 624"/>
              <p:cNvSpPr>
                <a:spLocks/>
              </p:cNvSpPr>
              <p:nvPr/>
            </p:nvSpPr>
            <p:spPr bwMode="auto">
              <a:xfrm>
                <a:off x="2935" y="2136"/>
                <a:ext cx="6" cy="62"/>
              </a:xfrm>
              <a:custGeom>
                <a:avLst/>
                <a:gdLst/>
                <a:ahLst/>
                <a:cxnLst>
                  <a:cxn ang="0">
                    <a:pos x="6" y="0"/>
                  </a:cxn>
                  <a:cxn ang="0">
                    <a:pos x="1" y="5"/>
                  </a:cxn>
                  <a:cxn ang="0">
                    <a:pos x="0" y="123"/>
                  </a:cxn>
                  <a:cxn ang="0">
                    <a:pos x="10" y="123"/>
                  </a:cxn>
                  <a:cxn ang="0">
                    <a:pos x="11" y="5"/>
                  </a:cxn>
                  <a:cxn ang="0">
                    <a:pos x="6" y="10"/>
                  </a:cxn>
                  <a:cxn ang="0">
                    <a:pos x="6" y="0"/>
                  </a:cxn>
                  <a:cxn ang="0">
                    <a:pos x="1" y="0"/>
                  </a:cxn>
                  <a:cxn ang="0">
                    <a:pos x="1" y="5"/>
                  </a:cxn>
                  <a:cxn ang="0">
                    <a:pos x="6" y="0"/>
                  </a:cxn>
                </a:cxnLst>
                <a:rect l="0" t="0" r="r" b="b"/>
                <a:pathLst>
                  <a:path w="11" h="123">
                    <a:moveTo>
                      <a:pt x="6" y="0"/>
                    </a:moveTo>
                    <a:lnTo>
                      <a:pt x="1" y="5"/>
                    </a:lnTo>
                    <a:lnTo>
                      <a:pt x="0" y="123"/>
                    </a:lnTo>
                    <a:lnTo>
                      <a:pt x="10" y="123"/>
                    </a:lnTo>
                    <a:lnTo>
                      <a:pt x="11" y="5"/>
                    </a:lnTo>
                    <a:lnTo>
                      <a:pt x="6" y="10"/>
                    </a:lnTo>
                    <a:lnTo>
                      <a:pt x="6" y="0"/>
                    </a:lnTo>
                    <a:lnTo>
                      <a:pt x="1" y="0"/>
                    </a:lnTo>
                    <a:lnTo>
                      <a:pt x="1" y="5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6465" name="Freeform 625"/>
              <p:cNvSpPr>
                <a:spLocks/>
              </p:cNvSpPr>
              <p:nvPr/>
            </p:nvSpPr>
            <p:spPr bwMode="auto">
              <a:xfrm>
                <a:off x="2938" y="2134"/>
                <a:ext cx="25" cy="7"/>
              </a:xfrm>
              <a:custGeom>
                <a:avLst/>
                <a:gdLst/>
                <a:ahLst/>
                <a:cxnLst>
                  <a:cxn ang="0">
                    <a:pos x="49" y="5"/>
                  </a:cxn>
                  <a:cxn ang="0">
                    <a:pos x="44" y="0"/>
                  </a:cxn>
                  <a:cxn ang="0">
                    <a:pos x="0" y="3"/>
                  </a:cxn>
                  <a:cxn ang="0">
                    <a:pos x="0" y="13"/>
                  </a:cxn>
                  <a:cxn ang="0">
                    <a:pos x="44" y="10"/>
                  </a:cxn>
                  <a:cxn ang="0">
                    <a:pos x="39" y="5"/>
                  </a:cxn>
                  <a:cxn ang="0">
                    <a:pos x="49" y="5"/>
                  </a:cxn>
                  <a:cxn ang="0">
                    <a:pos x="49" y="0"/>
                  </a:cxn>
                  <a:cxn ang="0">
                    <a:pos x="44" y="0"/>
                  </a:cxn>
                  <a:cxn ang="0">
                    <a:pos x="49" y="5"/>
                  </a:cxn>
                </a:cxnLst>
                <a:rect l="0" t="0" r="r" b="b"/>
                <a:pathLst>
                  <a:path w="49" h="13">
                    <a:moveTo>
                      <a:pt x="49" y="5"/>
                    </a:moveTo>
                    <a:lnTo>
                      <a:pt x="44" y="0"/>
                    </a:lnTo>
                    <a:lnTo>
                      <a:pt x="0" y="3"/>
                    </a:lnTo>
                    <a:lnTo>
                      <a:pt x="0" y="13"/>
                    </a:lnTo>
                    <a:lnTo>
                      <a:pt x="44" y="10"/>
                    </a:lnTo>
                    <a:lnTo>
                      <a:pt x="39" y="5"/>
                    </a:lnTo>
                    <a:lnTo>
                      <a:pt x="49" y="5"/>
                    </a:lnTo>
                    <a:lnTo>
                      <a:pt x="49" y="0"/>
                    </a:lnTo>
                    <a:lnTo>
                      <a:pt x="44" y="0"/>
                    </a:lnTo>
                    <a:lnTo>
                      <a:pt x="49" y="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6466" name="Freeform 626"/>
              <p:cNvSpPr>
                <a:spLocks/>
              </p:cNvSpPr>
              <p:nvPr/>
            </p:nvSpPr>
            <p:spPr bwMode="auto">
              <a:xfrm>
                <a:off x="2746" y="1837"/>
                <a:ext cx="236" cy="707"/>
              </a:xfrm>
              <a:custGeom>
                <a:avLst/>
                <a:gdLst/>
                <a:ahLst/>
                <a:cxnLst>
                  <a:cxn ang="0">
                    <a:pos x="176" y="6"/>
                  </a:cxn>
                  <a:cxn ang="0">
                    <a:pos x="27" y="25"/>
                  </a:cxn>
                  <a:cxn ang="0">
                    <a:pos x="23" y="26"/>
                  </a:cxn>
                  <a:cxn ang="0">
                    <a:pos x="13" y="32"/>
                  </a:cxn>
                  <a:cxn ang="0">
                    <a:pos x="4" y="46"/>
                  </a:cxn>
                  <a:cxn ang="0">
                    <a:pos x="0" y="67"/>
                  </a:cxn>
                  <a:cxn ang="0">
                    <a:pos x="2" y="101"/>
                  </a:cxn>
                  <a:cxn ang="0">
                    <a:pos x="5" y="167"/>
                  </a:cxn>
                  <a:cxn ang="0">
                    <a:pos x="11" y="253"/>
                  </a:cxn>
                  <a:cxn ang="0">
                    <a:pos x="18" y="350"/>
                  </a:cxn>
                  <a:cxn ang="0">
                    <a:pos x="25" y="444"/>
                  </a:cxn>
                  <a:cxn ang="0">
                    <a:pos x="31" y="525"/>
                  </a:cxn>
                  <a:cxn ang="0">
                    <a:pos x="34" y="583"/>
                  </a:cxn>
                  <a:cxn ang="0">
                    <a:pos x="36" y="604"/>
                  </a:cxn>
                  <a:cxn ang="0">
                    <a:pos x="85" y="604"/>
                  </a:cxn>
                  <a:cxn ang="0">
                    <a:pos x="85" y="738"/>
                  </a:cxn>
                  <a:cxn ang="0">
                    <a:pos x="180" y="1414"/>
                  </a:cxn>
                  <a:cxn ang="0">
                    <a:pos x="283" y="1414"/>
                  </a:cxn>
                  <a:cxn ang="0">
                    <a:pos x="385" y="738"/>
                  </a:cxn>
                  <a:cxn ang="0">
                    <a:pos x="385" y="604"/>
                  </a:cxn>
                  <a:cxn ang="0">
                    <a:pos x="431" y="604"/>
                  </a:cxn>
                  <a:cxn ang="0">
                    <a:pos x="473" y="64"/>
                  </a:cxn>
                  <a:cxn ang="0">
                    <a:pos x="473" y="58"/>
                  </a:cxn>
                  <a:cxn ang="0">
                    <a:pos x="471" y="43"/>
                  </a:cxn>
                  <a:cxn ang="0">
                    <a:pos x="465" y="27"/>
                  </a:cxn>
                  <a:cxn ang="0">
                    <a:pos x="450" y="19"/>
                  </a:cxn>
                  <a:cxn ang="0">
                    <a:pos x="436" y="17"/>
                  </a:cxn>
                  <a:cxn ang="0">
                    <a:pos x="414" y="15"/>
                  </a:cxn>
                  <a:cxn ang="0">
                    <a:pos x="388" y="12"/>
                  </a:cxn>
                  <a:cxn ang="0">
                    <a:pos x="360" y="8"/>
                  </a:cxn>
                  <a:cxn ang="0">
                    <a:pos x="334" y="5"/>
                  </a:cxn>
                  <a:cxn ang="0">
                    <a:pos x="312" y="3"/>
                  </a:cxn>
                  <a:cxn ang="0">
                    <a:pos x="296" y="1"/>
                  </a:cxn>
                  <a:cxn ang="0">
                    <a:pos x="290" y="0"/>
                  </a:cxn>
                  <a:cxn ang="0">
                    <a:pos x="290" y="3"/>
                  </a:cxn>
                  <a:cxn ang="0">
                    <a:pos x="289" y="9"/>
                  </a:cxn>
                  <a:cxn ang="0">
                    <a:pos x="287" y="19"/>
                  </a:cxn>
                  <a:cxn ang="0">
                    <a:pos x="283" y="30"/>
                  </a:cxn>
                  <a:cxn ang="0">
                    <a:pos x="276" y="42"/>
                  </a:cxn>
                  <a:cxn ang="0">
                    <a:pos x="266" y="52"/>
                  </a:cxn>
                  <a:cxn ang="0">
                    <a:pos x="251" y="58"/>
                  </a:cxn>
                  <a:cxn ang="0">
                    <a:pos x="232" y="61"/>
                  </a:cxn>
                  <a:cxn ang="0">
                    <a:pos x="212" y="59"/>
                  </a:cxn>
                  <a:cxn ang="0">
                    <a:pos x="199" y="53"/>
                  </a:cxn>
                  <a:cxn ang="0">
                    <a:pos x="189" y="44"/>
                  </a:cxn>
                  <a:cxn ang="0">
                    <a:pos x="183" y="33"/>
                  </a:cxn>
                  <a:cxn ang="0">
                    <a:pos x="179" y="23"/>
                  </a:cxn>
                  <a:cxn ang="0">
                    <a:pos x="176" y="14"/>
                  </a:cxn>
                  <a:cxn ang="0">
                    <a:pos x="176" y="8"/>
                  </a:cxn>
                  <a:cxn ang="0">
                    <a:pos x="176" y="6"/>
                  </a:cxn>
                </a:cxnLst>
                <a:rect l="0" t="0" r="r" b="b"/>
                <a:pathLst>
                  <a:path w="473" h="1414">
                    <a:moveTo>
                      <a:pt x="176" y="6"/>
                    </a:moveTo>
                    <a:lnTo>
                      <a:pt x="27" y="25"/>
                    </a:lnTo>
                    <a:lnTo>
                      <a:pt x="23" y="26"/>
                    </a:lnTo>
                    <a:lnTo>
                      <a:pt x="13" y="32"/>
                    </a:lnTo>
                    <a:lnTo>
                      <a:pt x="4" y="46"/>
                    </a:lnTo>
                    <a:lnTo>
                      <a:pt x="0" y="67"/>
                    </a:lnTo>
                    <a:lnTo>
                      <a:pt x="2" y="101"/>
                    </a:lnTo>
                    <a:lnTo>
                      <a:pt x="5" y="167"/>
                    </a:lnTo>
                    <a:lnTo>
                      <a:pt x="11" y="253"/>
                    </a:lnTo>
                    <a:lnTo>
                      <a:pt x="18" y="350"/>
                    </a:lnTo>
                    <a:lnTo>
                      <a:pt x="25" y="444"/>
                    </a:lnTo>
                    <a:lnTo>
                      <a:pt x="31" y="525"/>
                    </a:lnTo>
                    <a:lnTo>
                      <a:pt x="34" y="583"/>
                    </a:lnTo>
                    <a:lnTo>
                      <a:pt x="36" y="604"/>
                    </a:lnTo>
                    <a:lnTo>
                      <a:pt x="85" y="604"/>
                    </a:lnTo>
                    <a:lnTo>
                      <a:pt x="85" y="738"/>
                    </a:lnTo>
                    <a:lnTo>
                      <a:pt x="180" y="1414"/>
                    </a:lnTo>
                    <a:lnTo>
                      <a:pt x="283" y="1414"/>
                    </a:lnTo>
                    <a:lnTo>
                      <a:pt x="385" y="738"/>
                    </a:lnTo>
                    <a:lnTo>
                      <a:pt x="385" y="604"/>
                    </a:lnTo>
                    <a:lnTo>
                      <a:pt x="431" y="604"/>
                    </a:lnTo>
                    <a:lnTo>
                      <a:pt x="473" y="64"/>
                    </a:lnTo>
                    <a:lnTo>
                      <a:pt x="473" y="58"/>
                    </a:lnTo>
                    <a:lnTo>
                      <a:pt x="471" y="43"/>
                    </a:lnTo>
                    <a:lnTo>
                      <a:pt x="465" y="27"/>
                    </a:lnTo>
                    <a:lnTo>
                      <a:pt x="450" y="19"/>
                    </a:lnTo>
                    <a:lnTo>
                      <a:pt x="436" y="17"/>
                    </a:lnTo>
                    <a:lnTo>
                      <a:pt x="414" y="15"/>
                    </a:lnTo>
                    <a:lnTo>
                      <a:pt x="388" y="12"/>
                    </a:lnTo>
                    <a:lnTo>
                      <a:pt x="360" y="8"/>
                    </a:lnTo>
                    <a:lnTo>
                      <a:pt x="334" y="5"/>
                    </a:lnTo>
                    <a:lnTo>
                      <a:pt x="312" y="3"/>
                    </a:lnTo>
                    <a:lnTo>
                      <a:pt x="296" y="1"/>
                    </a:lnTo>
                    <a:lnTo>
                      <a:pt x="290" y="0"/>
                    </a:lnTo>
                    <a:lnTo>
                      <a:pt x="290" y="3"/>
                    </a:lnTo>
                    <a:lnTo>
                      <a:pt x="289" y="9"/>
                    </a:lnTo>
                    <a:lnTo>
                      <a:pt x="287" y="19"/>
                    </a:lnTo>
                    <a:lnTo>
                      <a:pt x="283" y="30"/>
                    </a:lnTo>
                    <a:lnTo>
                      <a:pt x="276" y="42"/>
                    </a:lnTo>
                    <a:lnTo>
                      <a:pt x="266" y="52"/>
                    </a:lnTo>
                    <a:lnTo>
                      <a:pt x="251" y="58"/>
                    </a:lnTo>
                    <a:lnTo>
                      <a:pt x="232" y="61"/>
                    </a:lnTo>
                    <a:lnTo>
                      <a:pt x="212" y="59"/>
                    </a:lnTo>
                    <a:lnTo>
                      <a:pt x="199" y="53"/>
                    </a:lnTo>
                    <a:lnTo>
                      <a:pt x="189" y="44"/>
                    </a:lnTo>
                    <a:lnTo>
                      <a:pt x="183" y="33"/>
                    </a:lnTo>
                    <a:lnTo>
                      <a:pt x="179" y="23"/>
                    </a:lnTo>
                    <a:lnTo>
                      <a:pt x="176" y="14"/>
                    </a:lnTo>
                    <a:lnTo>
                      <a:pt x="176" y="8"/>
                    </a:lnTo>
                    <a:lnTo>
                      <a:pt x="176" y="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6467" name="Freeform 627"/>
              <p:cNvSpPr>
                <a:spLocks/>
              </p:cNvSpPr>
              <p:nvPr/>
            </p:nvSpPr>
            <p:spPr bwMode="auto">
              <a:xfrm>
                <a:off x="2818" y="1703"/>
                <a:ext cx="90" cy="127"/>
              </a:xfrm>
              <a:custGeom>
                <a:avLst/>
                <a:gdLst/>
                <a:ahLst/>
                <a:cxnLst>
                  <a:cxn ang="0">
                    <a:pos x="176" y="8"/>
                  </a:cxn>
                  <a:cxn ang="0">
                    <a:pos x="175" y="8"/>
                  </a:cxn>
                  <a:cxn ang="0">
                    <a:pos x="171" y="6"/>
                  </a:cxn>
                  <a:cxn ang="0">
                    <a:pos x="166" y="5"/>
                  </a:cxn>
                  <a:cxn ang="0">
                    <a:pos x="159" y="3"/>
                  </a:cxn>
                  <a:cxn ang="0">
                    <a:pos x="149" y="2"/>
                  </a:cxn>
                  <a:cxn ang="0">
                    <a:pos x="139" y="1"/>
                  </a:cxn>
                  <a:cxn ang="0">
                    <a:pos x="127" y="0"/>
                  </a:cxn>
                  <a:cxn ang="0">
                    <a:pos x="115" y="1"/>
                  </a:cxn>
                  <a:cxn ang="0">
                    <a:pos x="101" y="3"/>
                  </a:cxn>
                  <a:cxn ang="0">
                    <a:pos x="87" y="7"/>
                  </a:cxn>
                  <a:cxn ang="0">
                    <a:pos x="71" y="12"/>
                  </a:cxn>
                  <a:cxn ang="0">
                    <a:pos x="57" y="19"/>
                  </a:cxn>
                  <a:cxn ang="0">
                    <a:pos x="42" y="29"/>
                  </a:cxn>
                  <a:cxn ang="0">
                    <a:pos x="27" y="43"/>
                  </a:cxn>
                  <a:cxn ang="0">
                    <a:pos x="13" y="58"/>
                  </a:cxn>
                  <a:cxn ang="0">
                    <a:pos x="0" y="78"/>
                  </a:cxn>
                  <a:cxn ang="0">
                    <a:pos x="0" y="218"/>
                  </a:cxn>
                  <a:cxn ang="0">
                    <a:pos x="0" y="220"/>
                  </a:cxn>
                  <a:cxn ang="0">
                    <a:pos x="1" y="223"/>
                  </a:cxn>
                  <a:cxn ang="0">
                    <a:pos x="3" y="230"/>
                  </a:cxn>
                  <a:cxn ang="0">
                    <a:pos x="7" y="236"/>
                  </a:cxn>
                  <a:cxn ang="0">
                    <a:pos x="13" y="243"/>
                  </a:cxn>
                  <a:cxn ang="0">
                    <a:pos x="21" y="249"/>
                  </a:cxn>
                  <a:cxn ang="0">
                    <a:pos x="31" y="252"/>
                  </a:cxn>
                  <a:cxn ang="0">
                    <a:pos x="46" y="254"/>
                  </a:cxn>
                  <a:cxn ang="0">
                    <a:pos x="61" y="254"/>
                  </a:cxn>
                  <a:cxn ang="0">
                    <a:pos x="78" y="254"/>
                  </a:cxn>
                  <a:cxn ang="0">
                    <a:pos x="92" y="254"/>
                  </a:cxn>
                  <a:cxn ang="0">
                    <a:pos x="105" y="254"/>
                  </a:cxn>
                  <a:cxn ang="0">
                    <a:pos x="117" y="254"/>
                  </a:cxn>
                  <a:cxn ang="0">
                    <a:pos x="125" y="254"/>
                  </a:cxn>
                  <a:cxn ang="0">
                    <a:pos x="131" y="254"/>
                  </a:cxn>
                  <a:cxn ang="0">
                    <a:pos x="133" y="254"/>
                  </a:cxn>
                  <a:cxn ang="0">
                    <a:pos x="135" y="253"/>
                  </a:cxn>
                  <a:cxn ang="0">
                    <a:pos x="140" y="250"/>
                  </a:cxn>
                  <a:cxn ang="0">
                    <a:pos x="147" y="245"/>
                  </a:cxn>
                  <a:cxn ang="0">
                    <a:pos x="157" y="239"/>
                  </a:cxn>
                  <a:cxn ang="0">
                    <a:pos x="165" y="232"/>
                  </a:cxn>
                  <a:cxn ang="0">
                    <a:pos x="172" y="224"/>
                  </a:cxn>
                  <a:cxn ang="0">
                    <a:pos x="177" y="217"/>
                  </a:cxn>
                  <a:cxn ang="0">
                    <a:pos x="179" y="211"/>
                  </a:cxn>
                  <a:cxn ang="0">
                    <a:pos x="179" y="174"/>
                  </a:cxn>
                  <a:cxn ang="0">
                    <a:pos x="179" y="107"/>
                  </a:cxn>
                  <a:cxn ang="0">
                    <a:pos x="179" y="44"/>
                  </a:cxn>
                  <a:cxn ang="0">
                    <a:pos x="179" y="16"/>
                  </a:cxn>
                  <a:cxn ang="0">
                    <a:pos x="176" y="8"/>
                  </a:cxn>
                </a:cxnLst>
                <a:rect l="0" t="0" r="r" b="b"/>
                <a:pathLst>
                  <a:path w="179" h="254">
                    <a:moveTo>
                      <a:pt x="176" y="8"/>
                    </a:moveTo>
                    <a:lnTo>
                      <a:pt x="175" y="8"/>
                    </a:lnTo>
                    <a:lnTo>
                      <a:pt x="171" y="6"/>
                    </a:lnTo>
                    <a:lnTo>
                      <a:pt x="166" y="5"/>
                    </a:lnTo>
                    <a:lnTo>
                      <a:pt x="159" y="3"/>
                    </a:lnTo>
                    <a:lnTo>
                      <a:pt x="149" y="2"/>
                    </a:lnTo>
                    <a:lnTo>
                      <a:pt x="139" y="1"/>
                    </a:lnTo>
                    <a:lnTo>
                      <a:pt x="127" y="0"/>
                    </a:lnTo>
                    <a:lnTo>
                      <a:pt x="115" y="1"/>
                    </a:lnTo>
                    <a:lnTo>
                      <a:pt x="101" y="3"/>
                    </a:lnTo>
                    <a:lnTo>
                      <a:pt x="87" y="7"/>
                    </a:lnTo>
                    <a:lnTo>
                      <a:pt x="71" y="12"/>
                    </a:lnTo>
                    <a:lnTo>
                      <a:pt x="57" y="19"/>
                    </a:lnTo>
                    <a:lnTo>
                      <a:pt x="42" y="29"/>
                    </a:lnTo>
                    <a:lnTo>
                      <a:pt x="27" y="43"/>
                    </a:lnTo>
                    <a:lnTo>
                      <a:pt x="13" y="58"/>
                    </a:lnTo>
                    <a:lnTo>
                      <a:pt x="0" y="78"/>
                    </a:lnTo>
                    <a:lnTo>
                      <a:pt x="0" y="218"/>
                    </a:lnTo>
                    <a:lnTo>
                      <a:pt x="0" y="220"/>
                    </a:lnTo>
                    <a:lnTo>
                      <a:pt x="1" y="223"/>
                    </a:lnTo>
                    <a:lnTo>
                      <a:pt x="3" y="230"/>
                    </a:lnTo>
                    <a:lnTo>
                      <a:pt x="7" y="236"/>
                    </a:lnTo>
                    <a:lnTo>
                      <a:pt x="13" y="243"/>
                    </a:lnTo>
                    <a:lnTo>
                      <a:pt x="21" y="249"/>
                    </a:lnTo>
                    <a:lnTo>
                      <a:pt x="31" y="252"/>
                    </a:lnTo>
                    <a:lnTo>
                      <a:pt x="46" y="254"/>
                    </a:lnTo>
                    <a:lnTo>
                      <a:pt x="61" y="254"/>
                    </a:lnTo>
                    <a:lnTo>
                      <a:pt x="78" y="254"/>
                    </a:lnTo>
                    <a:lnTo>
                      <a:pt x="92" y="254"/>
                    </a:lnTo>
                    <a:lnTo>
                      <a:pt x="105" y="254"/>
                    </a:lnTo>
                    <a:lnTo>
                      <a:pt x="117" y="254"/>
                    </a:lnTo>
                    <a:lnTo>
                      <a:pt x="125" y="254"/>
                    </a:lnTo>
                    <a:lnTo>
                      <a:pt x="131" y="254"/>
                    </a:lnTo>
                    <a:lnTo>
                      <a:pt x="133" y="254"/>
                    </a:lnTo>
                    <a:lnTo>
                      <a:pt x="135" y="253"/>
                    </a:lnTo>
                    <a:lnTo>
                      <a:pt x="140" y="250"/>
                    </a:lnTo>
                    <a:lnTo>
                      <a:pt x="147" y="245"/>
                    </a:lnTo>
                    <a:lnTo>
                      <a:pt x="157" y="239"/>
                    </a:lnTo>
                    <a:lnTo>
                      <a:pt x="165" y="232"/>
                    </a:lnTo>
                    <a:lnTo>
                      <a:pt x="172" y="224"/>
                    </a:lnTo>
                    <a:lnTo>
                      <a:pt x="177" y="217"/>
                    </a:lnTo>
                    <a:lnTo>
                      <a:pt x="179" y="211"/>
                    </a:lnTo>
                    <a:lnTo>
                      <a:pt x="179" y="174"/>
                    </a:lnTo>
                    <a:lnTo>
                      <a:pt x="179" y="107"/>
                    </a:lnTo>
                    <a:lnTo>
                      <a:pt x="179" y="44"/>
                    </a:lnTo>
                    <a:lnTo>
                      <a:pt x="179" y="16"/>
                    </a:lnTo>
                    <a:lnTo>
                      <a:pt x="176" y="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6468" name="Freeform 628"/>
              <p:cNvSpPr>
                <a:spLocks/>
              </p:cNvSpPr>
              <p:nvPr/>
            </p:nvSpPr>
            <p:spPr bwMode="auto">
              <a:xfrm>
                <a:off x="2815" y="1700"/>
                <a:ext cx="92" cy="43"/>
              </a:xfrm>
              <a:custGeom>
                <a:avLst/>
                <a:gdLst/>
                <a:ahLst/>
                <a:cxnLst>
                  <a:cxn ang="0">
                    <a:pos x="11" y="83"/>
                  </a:cxn>
                  <a:cxn ang="0">
                    <a:pos x="10" y="85"/>
                  </a:cxn>
                  <a:cxn ang="0">
                    <a:pos x="23" y="66"/>
                  </a:cxn>
                  <a:cxn ang="0">
                    <a:pos x="36" y="51"/>
                  </a:cxn>
                  <a:cxn ang="0">
                    <a:pos x="51" y="39"/>
                  </a:cxn>
                  <a:cxn ang="0">
                    <a:pos x="65" y="28"/>
                  </a:cxn>
                  <a:cxn ang="0">
                    <a:pos x="79" y="22"/>
                  </a:cxn>
                  <a:cxn ang="0">
                    <a:pos x="94" y="17"/>
                  </a:cxn>
                  <a:cxn ang="0">
                    <a:pos x="108" y="13"/>
                  </a:cxn>
                  <a:cxn ang="0">
                    <a:pos x="121" y="11"/>
                  </a:cxn>
                  <a:cxn ang="0">
                    <a:pos x="133" y="10"/>
                  </a:cxn>
                  <a:cxn ang="0">
                    <a:pos x="145" y="11"/>
                  </a:cxn>
                  <a:cxn ang="0">
                    <a:pos x="155" y="12"/>
                  </a:cxn>
                  <a:cxn ang="0">
                    <a:pos x="164" y="13"/>
                  </a:cxn>
                  <a:cxn ang="0">
                    <a:pos x="171" y="15"/>
                  </a:cxn>
                  <a:cxn ang="0">
                    <a:pos x="176" y="16"/>
                  </a:cxn>
                  <a:cxn ang="0">
                    <a:pos x="179" y="18"/>
                  </a:cxn>
                  <a:cxn ang="0">
                    <a:pos x="180" y="18"/>
                  </a:cxn>
                  <a:cxn ang="0">
                    <a:pos x="184" y="8"/>
                  </a:cxn>
                  <a:cxn ang="0">
                    <a:pos x="183" y="8"/>
                  </a:cxn>
                  <a:cxn ang="0">
                    <a:pos x="178" y="6"/>
                  </a:cxn>
                  <a:cxn ang="0">
                    <a:pos x="173" y="5"/>
                  </a:cxn>
                  <a:cxn ang="0">
                    <a:pos x="166" y="3"/>
                  </a:cxn>
                  <a:cxn ang="0">
                    <a:pos x="155" y="2"/>
                  </a:cxn>
                  <a:cxn ang="0">
                    <a:pos x="145" y="1"/>
                  </a:cxn>
                  <a:cxn ang="0">
                    <a:pos x="133" y="0"/>
                  </a:cxn>
                  <a:cxn ang="0">
                    <a:pos x="121" y="1"/>
                  </a:cxn>
                  <a:cxn ang="0">
                    <a:pos x="106" y="3"/>
                  </a:cxn>
                  <a:cxn ang="0">
                    <a:pos x="92" y="7"/>
                  </a:cxn>
                  <a:cxn ang="0">
                    <a:pos x="75" y="12"/>
                  </a:cxn>
                  <a:cxn ang="0">
                    <a:pos x="61" y="20"/>
                  </a:cxn>
                  <a:cxn ang="0">
                    <a:pos x="45" y="30"/>
                  </a:cxn>
                  <a:cxn ang="0">
                    <a:pos x="30" y="45"/>
                  </a:cxn>
                  <a:cxn ang="0">
                    <a:pos x="15" y="60"/>
                  </a:cxn>
                  <a:cxn ang="0">
                    <a:pos x="2" y="81"/>
                  </a:cxn>
                  <a:cxn ang="0">
                    <a:pos x="0" y="83"/>
                  </a:cxn>
                  <a:cxn ang="0">
                    <a:pos x="11" y="83"/>
                  </a:cxn>
                </a:cxnLst>
                <a:rect l="0" t="0" r="r" b="b"/>
                <a:pathLst>
                  <a:path w="184" h="85">
                    <a:moveTo>
                      <a:pt x="11" y="83"/>
                    </a:moveTo>
                    <a:lnTo>
                      <a:pt x="10" y="85"/>
                    </a:lnTo>
                    <a:lnTo>
                      <a:pt x="23" y="66"/>
                    </a:lnTo>
                    <a:lnTo>
                      <a:pt x="36" y="51"/>
                    </a:lnTo>
                    <a:lnTo>
                      <a:pt x="51" y="39"/>
                    </a:lnTo>
                    <a:lnTo>
                      <a:pt x="65" y="28"/>
                    </a:lnTo>
                    <a:lnTo>
                      <a:pt x="79" y="22"/>
                    </a:lnTo>
                    <a:lnTo>
                      <a:pt x="94" y="17"/>
                    </a:lnTo>
                    <a:lnTo>
                      <a:pt x="108" y="13"/>
                    </a:lnTo>
                    <a:lnTo>
                      <a:pt x="121" y="11"/>
                    </a:lnTo>
                    <a:lnTo>
                      <a:pt x="133" y="10"/>
                    </a:lnTo>
                    <a:lnTo>
                      <a:pt x="145" y="11"/>
                    </a:lnTo>
                    <a:lnTo>
                      <a:pt x="155" y="12"/>
                    </a:lnTo>
                    <a:lnTo>
                      <a:pt x="164" y="13"/>
                    </a:lnTo>
                    <a:lnTo>
                      <a:pt x="171" y="15"/>
                    </a:lnTo>
                    <a:lnTo>
                      <a:pt x="176" y="16"/>
                    </a:lnTo>
                    <a:lnTo>
                      <a:pt x="179" y="18"/>
                    </a:lnTo>
                    <a:lnTo>
                      <a:pt x="180" y="18"/>
                    </a:lnTo>
                    <a:lnTo>
                      <a:pt x="184" y="8"/>
                    </a:lnTo>
                    <a:lnTo>
                      <a:pt x="183" y="8"/>
                    </a:lnTo>
                    <a:lnTo>
                      <a:pt x="178" y="6"/>
                    </a:lnTo>
                    <a:lnTo>
                      <a:pt x="173" y="5"/>
                    </a:lnTo>
                    <a:lnTo>
                      <a:pt x="166" y="3"/>
                    </a:lnTo>
                    <a:lnTo>
                      <a:pt x="155" y="2"/>
                    </a:lnTo>
                    <a:lnTo>
                      <a:pt x="145" y="1"/>
                    </a:lnTo>
                    <a:lnTo>
                      <a:pt x="133" y="0"/>
                    </a:lnTo>
                    <a:lnTo>
                      <a:pt x="121" y="1"/>
                    </a:lnTo>
                    <a:lnTo>
                      <a:pt x="106" y="3"/>
                    </a:lnTo>
                    <a:lnTo>
                      <a:pt x="92" y="7"/>
                    </a:lnTo>
                    <a:lnTo>
                      <a:pt x="75" y="12"/>
                    </a:lnTo>
                    <a:lnTo>
                      <a:pt x="61" y="20"/>
                    </a:lnTo>
                    <a:lnTo>
                      <a:pt x="45" y="30"/>
                    </a:lnTo>
                    <a:lnTo>
                      <a:pt x="30" y="45"/>
                    </a:lnTo>
                    <a:lnTo>
                      <a:pt x="15" y="60"/>
                    </a:lnTo>
                    <a:lnTo>
                      <a:pt x="2" y="81"/>
                    </a:lnTo>
                    <a:lnTo>
                      <a:pt x="0" y="83"/>
                    </a:lnTo>
                    <a:lnTo>
                      <a:pt x="11" y="8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6469" name="Freeform 629"/>
              <p:cNvSpPr>
                <a:spLocks/>
              </p:cNvSpPr>
              <p:nvPr/>
            </p:nvSpPr>
            <p:spPr bwMode="auto">
              <a:xfrm>
                <a:off x="2815" y="1742"/>
                <a:ext cx="5" cy="70"/>
              </a:xfrm>
              <a:custGeom>
                <a:avLst/>
                <a:gdLst/>
                <a:ahLst/>
                <a:cxnLst>
                  <a:cxn ang="0">
                    <a:pos x="11" y="140"/>
                  </a:cxn>
                  <a:cxn ang="0">
                    <a:pos x="11" y="140"/>
                  </a:cxn>
                  <a:cxn ang="0">
                    <a:pos x="11" y="0"/>
                  </a:cxn>
                  <a:cxn ang="0">
                    <a:pos x="0" y="0"/>
                  </a:cxn>
                  <a:cxn ang="0">
                    <a:pos x="0" y="140"/>
                  </a:cxn>
                  <a:cxn ang="0">
                    <a:pos x="0" y="140"/>
                  </a:cxn>
                  <a:cxn ang="0">
                    <a:pos x="11" y="140"/>
                  </a:cxn>
                </a:cxnLst>
                <a:rect l="0" t="0" r="r" b="b"/>
                <a:pathLst>
                  <a:path w="11" h="140">
                    <a:moveTo>
                      <a:pt x="11" y="140"/>
                    </a:moveTo>
                    <a:lnTo>
                      <a:pt x="11" y="140"/>
                    </a:lnTo>
                    <a:lnTo>
                      <a:pt x="11" y="0"/>
                    </a:lnTo>
                    <a:lnTo>
                      <a:pt x="0" y="0"/>
                    </a:lnTo>
                    <a:lnTo>
                      <a:pt x="0" y="140"/>
                    </a:lnTo>
                    <a:lnTo>
                      <a:pt x="0" y="140"/>
                    </a:lnTo>
                    <a:lnTo>
                      <a:pt x="11" y="14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6470" name="Freeform 630"/>
              <p:cNvSpPr>
                <a:spLocks/>
              </p:cNvSpPr>
              <p:nvPr/>
            </p:nvSpPr>
            <p:spPr bwMode="auto">
              <a:xfrm>
                <a:off x="2815" y="1812"/>
                <a:ext cx="26" cy="21"/>
              </a:xfrm>
              <a:custGeom>
                <a:avLst/>
                <a:gdLst/>
                <a:ahLst/>
                <a:cxnLst>
                  <a:cxn ang="0">
                    <a:pos x="52" y="31"/>
                  </a:cxn>
                  <a:cxn ang="0">
                    <a:pos x="52" y="31"/>
                  </a:cxn>
                  <a:cxn ang="0">
                    <a:pos x="38" y="29"/>
                  </a:cxn>
                  <a:cxn ang="0">
                    <a:pos x="29" y="27"/>
                  </a:cxn>
                  <a:cxn ang="0">
                    <a:pos x="22" y="21"/>
                  </a:cxn>
                  <a:cxn ang="0">
                    <a:pos x="17" y="15"/>
                  </a:cxn>
                  <a:cxn ang="0">
                    <a:pos x="13" y="10"/>
                  </a:cxn>
                  <a:cxn ang="0">
                    <a:pos x="12" y="4"/>
                  </a:cxn>
                  <a:cxn ang="0">
                    <a:pos x="11" y="1"/>
                  </a:cxn>
                  <a:cxn ang="0">
                    <a:pos x="11" y="0"/>
                  </a:cxn>
                  <a:cxn ang="0">
                    <a:pos x="0" y="0"/>
                  </a:cxn>
                  <a:cxn ang="0">
                    <a:pos x="0" y="3"/>
                  </a:cxn>
                  <a:cxn ang="0">
                    <a:pos x="2" y="6"/>
                  </a:cxn>
                  <a:cxn ang="0">
                    <a:pos x="5" y="14"/>
                  </a:cxn>
                  <a:cxn ang="0">
                    <a:pos x="9" y="21"/>
                  </a:cxn>
                  <a:cxn ang="0">
                    <a:pos x="16" y="29"/>
                  </a:cxn>
                  <a:cxn ang="0">
                    <a:pos x="25" y="35"/>
                  </a:cxn>
                  <a:cxn ang="0">
                    <a:pos x="36" y="39"/>
                  </a:cxn>
                  <a:cxn ang="0">
                    <a:pos x="52" y="41"/>
                  </a:cxn>
                  <a:cxn ang="0">
                    <a:pos x="52" y="41"/>
                  </a:cxn>
                  <a:cxn ang="0">
                    <a:pos x="52" y="31"/>
                  </a:cxn>
                </a:cxnLst>
                <a:rect l="0" t="0" r="r" b="b"/>
                <a:pathLst>
                  <a:path w="52" h="41">
                    <a:moveTo>
                      <a:pt x="52" y="31"/>
                    </a:moveTo>
                    <a:lnTo>
                      <a:pt x="52" y="31"/>
                    </a:lnTo>
                    <a:lnTo>
                      <a:pt x="38" y="29"/>
                    </a:lnTo>
                    <a:lnTo>
                      <a:pt x="29" y="27"/>
                    </a:lnTo>
                    <a:lnTo>
                      <a:pt x="22" y="21"/>
                    </a:lnTo>
                    <a:lnTo>
                      <a:pt x="17" y="15"/>
                    </a:lnTo>
                    <a:lnTo>
                      <a:pt x="13" y="10"/>
                    </a:lnTo>
                    <a:lnTo>
                      <a:pt x="12" y="4"/>
                    </a:lnTo>
                    <a:lnTo>
                      <a:pt x="11" y="1"/>
                    </a:lnTo>
                    <a:lnTo>
                      <a:pt x="11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5" y="14"/>
                    </a:lnTo>
                    <a:lnTo>
                      <a:pt x="9" y="21"/>
                    </a:lnTo>
                    <a:lnTo>
                      <a:pt x="16" y="29"/>
                    </a:lnTo>
                    <a:lnTo>
                      <a:pt x="25" y="35"/>
                    </a:lnTo>
                    <a:lnTo>
                      <a:pt x="36" y="39"/>
                    </a:lnTo>
                    <a:lnTo>
                      <a:pt x="52" y="41"/>
                    </a:lnTo>
                    <a:lnTo>
                      <a:pt x="52" y="41"/>
                    </a:lnTo>
                    <a:lnTo>
                      <a:pt x="52" y="3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6471" name="Freeform 631"/>
              <p:cNvSpPr>
                <a:spLocks/>
              </p:cNvSpPr>
              <p:nvPr/>
            </p:nvSpPr>
            <p:spPr bwMode="auto">
              <a:xfrm>
                <a:off x="2841" y="1828"/>
                <a:ext cx="45" cy="5"/>
              </a:xfrm>
              <a:custGeom>
                <a:avLst/>
                <a:gdLst/>
                <a:ahLst/>
                <a:cxnLst>
                  <a:cxn ang="0">
                    <a:pos x="85" y="1"/>
                  </a:cxn>
                  <a:cxn ang="0">
                    <a:pos x="87" y="0"/>
                  </a:cxn>
                  <a:cxn ang="0">
                    <a:pos x="85" y="0"/>
                  </a:cxn>
                  <a:cxn ang="0">
                    <a:pos x="79" y="0"/>
                  </a:cxn>
                  <a:cxn ang="0">
                    <a:pos x="71" y="0"/>
                  </a:cxn>
                  <a:cxn ang="0">
                    <a:pos x="59" y="0"/>
                  </a:cxn>
                  <a:cxn ang="0">
                    <a:pos x="46" y="0"/>
                  </a:cxn>
                  <a:cxn ang="0">
                    <a:pos x="32" y="0"/>
                  </a:cxn>
                  <a:cxn ang="0">
                    <a:pos x="15" y="0"/>
                  </a:cxn>
                  <a:cxn ang="0">
                    <a:pos x="0" y="0"/>
                  </a:cxn>
                  <a:cxn ang="0">
                    <a:pos x="0" y="10"/>
                  </a:cxn>
                  <a:cxn ang="0">
                    <a:pos x="15" y="10"/>
                  </a:cxn>
                  <a:cxn ang="0">
                    <a:pos x="32" y="10"/>
                  </a:cxn>
                  <a:cxn ang="0">
                    <a:pos x="46" y="10"/>
                  </a:cxn>
                  <a:cxn ang="0">
                    <a:pos x="59" y="10"/>
                  </a:cxn>
                  <a:cxn ang="0">
                    <a:pos x="71" y="10"/>
                  </a:cxn>
                  <a:cxn ang="0">
                    <a:pos x="79" y="10"/>
                  </a:cxn>
                  <a:cxn ang="0">
                    <a:pos x="85" y="10"/>
                  </a:cxn>
                  <a:cxn ang="0">
                    <a:pos x="87" y="10"/>
                  </a:cxn>
                  <a:cxn ang="0">
                    <a:pos x="89" y="9"/>
                  </a:cxn>
                  <a:cxn ang="0">
                    <a:pos x="87" y="10"/>
                  </a:cxn>
                  <a:cxn ang="0">
                    <a:pos x="88" y="10"/>
                  </a:cxn>
                  <a:cxn ang="0">
                    <a:pos x="89" y="9"/>
                  </a:cxn>
                  <a:cxn ang="0">
                    <a:pos x="85" y="1"/>
                  </a:cxn>
                </a:cxnLst>
                <a:rect l="0" t="0" r="r" b="b"/>
                <a:pathLst>
                  <a:path w="89" h="10">
                    <a:moveTo>
                      <a:pt x="85" y="1"/>
                    </a:moveTo>
                    <a:lnTo>
                      <a:pt x="87" y="0"/>
                    </a:lnTo>
                    <a:lnTo>
                      <a:pt x="85" y="0"/>
                    </a:lnTo>
                    <a:lnTo>
                      <a:pt x="79" y="0"/>
                    </a:lnTo>
                    <a:lnTo>
                      <a:pt x="71" y="0"/>
                    </a:lnTo>
                    <a:lnTo>
                      <a:pt x="59" y="0"/>
                    </a:lnTo>
                    <a:lnTo>
                      <a:pt x="46" y="0"/>
                    </a:lnTo>
                    <a:lnTo>
                      <a:pt x="32" y="0"/>
                    </a:lnTo>
                    <a:lnTo>
                      <a:pt x="15" y="0"/>
                    </a:lnTo>
                    <a:lnTo>
                      <a:pt x="0" y="0"/>
                    </a:lnTo>
                    <a:lnTo>
                      <a:pt x="0" y="10"/>
                    </a:lnTo>
                    <a:lnTo>
                      <a:pt x="15" y="10"/>
                    </a:lnTo>
                    <a:lnTo>
                      <a:pt x="32" y="10"/>
                    </a:lnTo>
                    <a:lnTo>
                      <a:pt x="46" y="10"/>
                    </a:lnTo>
                    <a:lnTo>
                      <a:pt x="59" y="10"/>
                    </a:lnTo>
                    <a:lnTo>
                      <a:pt x="71" y="10"/>
                    </a:lnTo>
                    <a:lnTo>
                      <a:pt x="79" y="10"/>
                    </a:lnTo>
                    <a:lnTo>
                      <a:pt x="85" y="10"/>
                    </a:lnTo>
                    <a:lnTo>
                      <a:pt x="87" y="10"/>
                    </a:lnTo>
                    <a:lnTo>
                      <a:pt x="89" y="9"/>
                    </a:lnTo>
                    <a:lnTo>
                      <a:pt x="87" y="10"/>
                    </a:lnTo>
                    <a:lnTo>
                      <a:pt x="88" y="10"/>
                    </a:lnTo>
                    <a:lnTo>
                      <a:pt x="89" y="9"/>
                    </a:lnTo>
                    <a:lnTo>
                      <a:pt x="85" y="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6472" name="Freeform 632"/>
              <p:cNvSpPr>
                <a:spLocks/>
              </p:cNvSpPr>
              <p:nvPr/>
            </p:nvSpPr>
            <p:spPr bwMode="auto">
              <a:xfrm>
                <a:off x="2883" y="1809"/>
                <a:ext cx="27" cy="23"/>
              </a:xfrm>
              <a:custGeom>
                <a:avLst/>
                <a:gdLst/>
                <a:ahLst/>
                <a:cxnLst>
                  <a:cxn ang="0">
                    <a:pos x="43" y="0"/>
                  </a:cxn>
                  <a:cxn ang="0">
                    <a:pos x="43" y="0"/>
                  </a:cxn>
                  <a:cxn ang="0">
                    <a:pos x="42" y="4"/>
                  </a:cxn>
                  <a:cxn ang="0">
                    <a:pos x="37" y="10"/>
                  </a:cxn>
                  <a:cxn ang="0">
                    <a:pos x="31" y="17"/>
                  </a:cxn>
                  <a:cxn ang="0">
                    <a:pos x="23" y="24"/>
                  </a:cxn>
                  <a:cxn ang="0">
                    <a:pos x="13" y="30"/>
                  </a:cxn>
                  <a:cxn ang="0">
                    <a:pos x="6" y="35"/>
                  </a:cxn>
                  <a:cxn ang="0">
                    <a:pos x="2" y="38"/>
                  </a:cxn>
                  <a:cxn ang="0">
                    <a:pos x="0" y="39"/>
                  </a:cxn>
                  <a:cxn ang="0">
                    <a:pos x="4" y="47"/>
                  </a:cxn>
                  <a:cxn ang="0">
                    <a:pos x="6" y="46"/>
                  </a:cxn>
                  <a:cxn ang="0">
                    <a:pos x="12" y="43"/>
                  </a:cxn>
                  <a:cxn ang="0">
                    <a:pos x="19" y="38"/>
                  </a:cxn>
                  <a:cxn ang="0">
                    <a:pos x="29" y="32"/>
                  </a:cxn>
                  <a:cxn ang="0">
                    <a:pos x="37" y="25"/>
                  </a:cxn>
                  <a:cxn ang="0">
                    <a:pos x="45" y="17"/>
                  </a:cxn>
                  <a:cxn ang="0">
                    <a:pos x="50" y="8"/>
                  </a:cxn>
                  <a:cxn ang="0">
                    <a:pos x="53" y="0"/>
                  </a:cxn>
                  <a:cxn ang="0">
                    <a:pos x="53" y="0"/>
                  </a:cxn>
                  <a:cxn ang="0">
                    <a:pos x="43" y="0"/>
                  </a:cxn>
                </a:cxnLst>
                <a:rect l="0" t="0" r="r" b="b"/>
                <a:pathLst>
                  <a:path w="53" h="47">
                    <a:moveTo>
                      <a:pt x="43" y="0"/>
                    </a:moveTo>
                    <a:lnTo>
                      <a:pt x="43" y="0"/>
                    </a:lnTo>
                    <a:lnTo>
                      <a:pt x="42" y="4"/>
                    </a:lnTo>
                    <a:lnTo>
                      <a:pt x="37" y="10"/>
                    </a:lnTo>
                    <a:lnTo>
                      <a:pt x="31" y="17"/>
                    </a:lnTo>
                    <a:lnTo>
                      <a:pt x="23" y="24"/>
                    </a:lnTo>
                    <a:lnTo>
                      <a:pt x="13" y="30"/>
                    </a:lnTo>
                    <a:lnTo>
                      <a:pt x="6" y="35"/>
                    </a:lnTo>
                    <a:lnTo>
                      <a:pt x="2" y="38"/>
                    </a:lnTo>
                    <a:lnTo>
                      <a:pt x="0" y="39"/>
                    </a:lnTo>
                    <a:lnTo>
                      <a:pt x="4" y="47"/>
                    </a:lnTo>
                    <a:lnTo>
                      <a:pt x="6" y="46"/>
                    </a:lnTo>
                    <a:lnTo>
                      <a:pt x="12" y="43"/>
                    </a:lnTo>
                    <a:lnTo>
                      <a:pt x="19" y="38"/>
                    </a:lnTo>
                    <a:lnTo>
                      <a:pt x="29" y="32"/>
                    </a:lnTo>
                    <a:lnTo>
                      <a:pt x="37" y="25"/>
                    </a:lnTo>
                    <a:lnTo>
                      <a:pt x="45" y="17"/>
                    </a:lnTo>
                    <a:lnTo>
                      <a:pt x="50" y="8"/>
                    </a:lnTo>
                    <a:lnTo>
                      <a:pt x="53" y="0"/>
                    </a:lnTo>
                    <a:lnTo>
                      <a:pt x="53" y="0"/>
                    </a:lnTo>
                    <a:lnTo>
                      <a:pt x="43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6473" name="Freeform 633"/>
              <p:cNvSpPr>
                <a:spLocks/>
              </p:cNvSpPr>
              <p:nvPr/>
            </p:nvSpPr>
            <p:spPr bwMode="auto">
              <a:xfrm>
                <a:off x="2905" y="1711"/>
                <a:ext cx="5" cy="98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28"/>
                  </a:cxn>
                  <a:cxn ang="0">
                    <a:pos x="0" y="91"/>
                  </a:cxn>
                  <a:cxn ang="0">
                    <a:pos x="0" y="158"/>
                  </a:cxn>
                  <a:cxn ang="0">
                    <a:pos x="0" y="195"/>
                  </a:cxn>
                  <a:cxn ang="0">
                    <a:pos x="10" y="195"/>
                  </a:cxn>
                  <a:cxn ang="0">
                    <a:pos x="10" y="158"/>
                  </a:cxn>
                  <a:cxn ang="0">
                    <a:pos x="10" y="91"/>
                  </a:cxn>
                  <a:cxn ang="0">
                    <a:pos x="10" y="28"/>
                  </a:cxn>
                  <a:cxn ang="0">
                    <a:pos x="10" y="0"/>
                  </a:cxn>
                  <a:cxn ang="0">
                    <a:pos x="0" y="0"/>
                  </a:cxn>
                </a:cxnLst>
                <a:rect l="0" t="0" r="r" b="b"/>
                <a:pathLst>
                  <a:path w="10" h="195">
                    <a:moveTo>
                      <a:pt x="0" y="0"/>
                    </a:moveTo>
                    <a:lnTo>
                      <a:pt x="0" y="28"/>
                    </a:lnTo>
                    <a:lnTo>
                      <a:pt x="0" y="91"/>
                    </a:lnTo>
                    <a:lnTo>
                      <a:pt x="0" y="158"/>
                    </a:lnTo>
                    <a:lnTo>
                      <a:pt x="0" y="195"/>
                    </a:lnTo>
                    <a:lnTo>
                      <a:pt x="10" y="195"/>
                    </a:lnTo>
                    <a:lnTo>
                      <a:pt x="10" y="158"/>
                    </a:lnTo>
                    <a:lnTo>
                      <a:pt x="10" y="91"/>
                    </a:lnTo>
                    <a:lnTo>
                      <a:pt x="10" y="28"/>
                    </a:lnTo>
                    <a:lnTo>
                      <a:pt x="1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6474" name="Freeform 634"/>
              <p:cNvSpPr>
                <a:spLocks/>
              </p:cNvSpPr>
              <p:nvPr/>
            </p:nvSpPr>
            <p:spPr bwMode="auto">
              <a:xfrm>
                <a:off x="2816" y="1670"/>
                <a:ext cx="118" cy="83"/>
              </a:xfrm>
              <a:custGeom>
                <a:avLst/>
                <a:gdLst/>
                <a:ahLst/>
                <a:cxnLst>
                  <a:cxn ang="0">
                    <a:pos x="1" y="166"/>
                  </a:cxn>
                  <a:cxn ang="0">
                    <a:pos x="1" y="159"/>
                  </a:cxn>
                  <a:cxn ang="0">
                    <a:pos x="0" y="141"/>
                  </a:cxn>
                  <a:cxn ang="0">
                    <a:pos x="2" y="114"/>
                  </a:cxn>
                  <a:cxn ang="0">
                    <a:pos x="7" y="83"/>
                  </a:cxn>
                  <a:cxn ang="0">
                    <a:pos x="17" y="52"/>
                  </a:cxn>
                  <a:cxn ang="0">
                    <a:pos x="35" y="26"/>
                  </a:cxn>
                  <a:cxn ang="0">
                    <a:pos x="62" y="7"/>
                  </a:cxn>
                  <a:cxn ang="0">
                    <a:pos x="99" y="0"/>
                  </a:cxn>
                  <a:cxn ang="0">
                    <a:pos x="137" y="0"/>
                  </a:cxn>
                  <a:cxn ang="0">
                    <a:pos x="168" y="0"/>
                  </a:cxn>
                  <a:cxn ang="0">
                    <a:pos x="191" y="1"/>
                  </a:cxn>
                  <a:cxn ang="0">
                    <a:pos x="210" y="1"/>
                  </a:cxn>
                  <a:cxn ang="0">
                    <a:pos x="222" y="2"/>
                  </a:cxn>
                  <a:cxn ang="0">
                    <a:pos x="230" y="3"/>
                  </a:cxn>
                  <a:cxn ang="0">
                    <a:pos x="234" y="3"/>
                  </a:cxn>
                  <a:cxn ang="0">
                    <a:pos x="235" y="3"/>
                  </a:cxn>
                  <a:cxn ang="0">
                    <a:pos x="192" y="88"/>
                  </a:cxn>
                  <a:cxn ang="0">
                    <a:pos x="80" y="91"/>
                  </a:cxn>
                  <a:cxn ang="0">
                    <a:pos x="1" y="166"/>
                  </a:cxn>
                </a:cxnLst>
                <a:rect l="0" t="0" r="r" b="b"/>
                <a:pathLst>
                  <a:path w="235" h="166">
                    <a:moveTo>
                      <a:pt x="1" y="166"/>
                    </a:moveTo>
                    <a:lnTo>
                      <a:pt x="1" y="159"/>
                    </a:lnTo>
                    <a:lnTo>
                      <a:pt x="0" y="141"/>
                    </a:lnTo>
                    <a:lnTo>
                      <a:pt x="2" y="114"/>
                    </a:lnTo>
                    <a:lnTo>
                      <a:pt x="7" y="83"/>
                    </a:lnTo>
                    <a:lnTo>
                      <a:pt x="17" y="52"/>
                    </a:lnTo>
                    <a:lnTo>
                      <a:pt x="35" y="26"/>
                    </a:lnTo>
                    <a:lnTo>
                      <a:pt x="62" y="7"/>
                    </a:lnTo>
                    <a:lnTo>
                      <a:pt x="99" y="0"/>
                    </a:lnTo>
                    <a:lnTo>
                      <a:pt x="137" y="0"/>
                    </a:lnTo>
                    <a:lnTo>
                      <a:pt x="168" y="0"/>
                    </a:lnTo>
                    <a:lnTo>
                      <a:pt x="191" y="1"/>
                    </a:lnTo>
                    <a:lnTo>
                      <a:pt x="210" y="1"/>
                    </a:lnTo>
                    <a:lnTo>
                      <a:pt x="222" y="2"/>
                    </a:lnTo>
                    <a:lnTo>
                      <a:pt x="230" y="3"/>
                    </a:lnTo>
                    <a:lnTo>
                      <a:pt x="234" y="3"/>
                    </a:lnTo>
                    <a:lnTo>
                      <a:pt x="235" y="3"/>
                    </a:lnTo>
                    <a:lnTo>
                      <a:pt x="192" y="88"/>
                    </a:lnTo>
                    <a:lnTo>
                      <a:pt x="80" y="91"/>
                    </a:lnTo>
                    <a:lnTo>
                      <a:pt x="1" y="16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6475" name="Freeform 635"/>
              <p:cNvSpPr>
                <a:spLocks/>
              </p:cNvSpPr>
              <p:nvPr/>
            </p:nvSpPr>
            <p:spPr bwMode="auto">
              <a:xfrm>
                <a:off x="2834" y="1827"/>
                <a:ext cx="57" cy="41"/>
              </a:xfrm>
              <a:custGeom>
                <a:avLst/>
                <a:gdLst/>
                <a:ahLst/>
                <a:cxnLst>
                  <a:cxn ang="0">
                    <a:pos x="114" y="20"/>
                  </a:cxn>
                  <a:cxn ang="0">
                    <a:pos x="114" y="23"/>
                  </a:cxn>
                  <a:cxn ang="0">
                    <a:pos x="113" y="29"/>
                  </a:cxn>
                  <a:cxn ang="0">
                    <a:pos x="111" y="39"/>
                  </a:cxn>
                  <a:cxn ang="0">
                    <a:pos x="107" y="50"/>
                  </a:cxn>
                  <a:cxn ang="0">
                    <a:pos x="100" y="62"/>
                  </a:cxn>
                  <a:cxn ang="0">
                    <a:pos x="90" y="72"/>
                  </a:cxn>
                  <a:cxn ang="0">
                    <a:pos x="75" y="78"/>
                  </a:cxn>
                  <a:cxn ang="0">
                    <a:pos x="56" y="81"/>
                  </a:cxn>
                  <a:cxn ang="0">
                    <a:pos x="36" y="79"/>
                  </a:cxn>
                  <a:cxn ang="0">
                    <a:pos x="23" y="73"/>
                  </a:cxn>
                  <a:cxn ang="0">
                    <a:pos x="13" y="64"/>
                  </a:cxn>
                  <a:cxn ang="0">
                    <a:pos x="7" y="53"/>
                  </a:cxn>
                  <a:cxn ang="0">
                    <a:pos x="3" y="43"/>
                  </a:cxn>
                  <a:cxn ang="0">
                    <a:pos x="0" y="34"/>
                  </a:cxn>
                  <a:cxn ang="0">
                    <a:pos x="0" y="28"/>
                  </a:cxn>
                  <a:cxn ang="0">
                    <a:pos x="0" y="26"/>
                  </a:cxn>
                  <a:cxn ang="0">
                    <a:pos x="8" y="0"/>
                  </a:cxn>
                  <a:cxn ang="0">
                    <a:pos x="103" y="0"/>
                  </a:cxn>
                  <a:cxn ang="0">
                    <a:pos x="114" y="20"/>
                  </a:cxn>
                </a:cxnLst>
                <a:rect l="0" t="0" r="r" b="b"/>
                <a:pathLst>
                  <a:path w="114" h="81">
                    <a:moveTo>
                      <a:pt x="114" y="20"/>
                    </a:moveTo>
                    <a:lnTo>
                      <a:pt x="114" y="23"/>
                    </a:lnTo>
                    <a:lnTo>
                      <a:pt x="113" y="29"/>
                    </a:lnTo>
                    <a:lnTo>
                      <a:pt x="111" y="39"/>
                    </a:lnTo>
                    <a:lnTo>
                      <a:pt x="107" y="50"/>
                    </a:lnTo>
                    <a:lnTo>
                      <a:pt x="100" y="62"/>
                    </a:lnTo>
                    <a:lnTo>
                      <a:pt x="90" y="72"/>
                    </a:lnTo>
                    <a:lnTo>
                      <a:pt x="75" y="78"/>
                    </a:lnTo>
                    <a:lnTo>
                      <a:pt x="56" y="81"/>
                    </a:lnTo>
                    <a:lnTo>
                      <a:pt x="36" y="79"/>
                    </a:lnTo>
                    <a:lnTo>
                      <a:pt x="23" y="73"/>
                    </a:lnTo>
                    <a:lnTo>
                      <a:pt x="13" y="64"/>
                    </a:lnTo>
                    <a:lnTo>
                      <a:pt x="7" y="53"/>
                    </a:lnTo>
                    <a:lnTo>
                      <a:pt x="3" y="43"/>
                    </a:lnTo>
                    <a:lnTo>
                      <a:pt x="0" y="34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8" y="0"/>
                    </a:lnTo>
                    <a:lnTo>
                      <a:pt x="103" y="0"/>
                    </a:lnTo>
                    <a:lnTo>
                      <a:pt x="114" y="2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6476" name="Freeform 636"/>
              <p:cNvSpPr>
                <a:spLocks/>
              </p:cNvSpPr>
              <p:nvPr/>
            </p:nvSpPr>
            <p:spPr bwMode="auto">
              <a:xfrm>
                <a:off x="2862" y="1837"/>
                <a:ext cx="32" cy="33"/>
              </a:xfrm>
              <a:custGeom>
                <a:avLst/>
                <a:gdLst/>
                <a:ahLst/>
                <a:cxnLst>
                  <a:cxn ang="0">
                    <a:pos x="0" y="66"/>
                  </a:cxn>
                  <a:cxn ang="0">
                    <a:pos x="0" y="66"/>
                  </a:cxn>
                  <a:cxn ang="0">
                    <a:pos x="20" y="63"/>
                  </a:cxn>
                  <a:cxn ang="0">
                    <a:pos x="37" y="56"/>
                  </a:cxn>
                  <a:cxn ang="0">
                    <a:pos x="48" y="45"/>
                  </a:cxn>
                  <a:cxn ang="0">
                    <a:pos x="55" y="32"/>
                  </a:cxn>
                  <a:cxn ang="0">
                    <a:pos x="60" y="20"/>
                  </a:cxn>
                  <a:cxn ang="0">
                    <a:pos x="62" y="10"/>
                  </a:cxn>
                  <a:cxn ang="0">
                    <a:pos x="63" y="3"/>
                  </a:cxn>
                  <a:cxn ang="0">
                    <a:pos x="63" y="0"/>
                  </a:cxn>
                  <a:cxn ang="0">
                    <a:pos x="53" y="0"/>
                  </a:cxn>
                  <a:cxn ang="0">
                    <a:pos x="53" y="3"/>
                  </a:cxn>
                  <a:cxn ang="0">
                    <a:pos x="52" y="8"/>
                  </a:cxn>
                  <a:cxn ang="0">
                    <a:pos x="50" y="18"/>
                  </a:cxn>
                  <a:cxn ang="0">
                    <a:pos x="47" y="28"/>
                  </a:cxn>
                  <a:cxn ang="0">
                    <a:pos x="40" y="39"/>
                  </a:cxn>
                  <a:cxn ang="0">
                    <a:pos x="31" y="48"/>
                  </a:cxn>
                  <a:cxn ang="0">
                    <a:pos x="18" y="53"/>
                  </a:cxn>
                  <a:cxn ang="0">
                    <a:pos x="0" y="56"/>
                  </a:cxn>
                  <a:cxn ang="0">
                    <a:pos x="0" y="56"/>
                  </a:cxn>
                  <a:cxn ang="0">
                    <a:pos x="0" y="66"/>
                  </a:cxn>
                </a:cxnLst>
                <a:rect l="0" t="0" r="r" b="b"/>
                <a:pathLst>
                  <a:path w="63" h="66">
                    <a:moveTo>
                      <a:pt x="0" y="66"/>
                    </a:moveTo>
                    <a:lnTo>
                      <a:pt x="0" y="66"/>
                    </a:lnTo>
                    <a:lnTo>
                      <a:pt x="20" y="63"/>
                    </a:lnTo>
                    <a:lnTo>
                      <a:pt x="37" y="56"/>
                    </a:lnTo>
                    <a:lnTo>
                      <a:pt x="48" y="45"/>
                    </a:lnTo>
                    <a:lnTo>
                      <a:pt x="55" y="32"/>
                    </a:lnTo>
                    <a:lnTo>
                      <a:pt x="60" y="20"/>
                    </a:lnTo>
                    <a:lnTo>
                      <a:pt x="62" y="10"/>
                    </a:lnTo>
                    <a:lnTo>
                      <a:pt x="63" y="3"/>
                    </a:lnTo>
                    <a:lnTo>
                      <a:pt x="63" y="0"/>
                    </a:lnTo>
                    <a:lnTo>
                      <a:pt x="53" y="0"/>
                    </a:lnTo>
                    <a:lnTo>
                      <a:pt x="53" y="3"/>
                    </a:lnTo>
                    <a:lnTo>
                      <a:pt x="52" y="8"/>
                    </a:lnTo>
                    <a:lnTo>
                      <a:pt x="50" y="18"/>
                    </a:lnTo>
                    <a:lnTo>
                      <a:pt x="47" y="28"/>
                    </a:lnTo>
                    <a:lnTo>
                      <a:pt x="40" y="39"/>
                    </a:lnTo>
                    <a:lnTo>
                      <a:pt x="31" y="48"/>
                    </a:lnTo>
                    <a:lnTo>
                      <a:pt x="18" y="53"/>
                    </a:lnTo>
                    <a:lnTo>
                      <a:pt x="0" y="56"/>
                    </a:lnTo>
                    <a:lnTo>
                      <a:pt x="0" y="56"/>
                    </a:lnTo>
                    <a:lnTo>
                      <a:pt x="0" y="6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6477" name="Freeform 637"/>
              <p:cNvSpPr>
                <a:spLocks/>
              </p:cNvSpPr>
              <p:nvPr/>
            </p:nvSpPr>
            <p:spPr bwMode="auto">
              <a:xfrm>
                <a:off x="2832" y="1839"/>
                <a:ext cx="30" cy="3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1"/>
                  </a:cxn>
                  <a:cxn ang="0">
                    <a:pos x="0" y="3"/>
                  </a:cxn>
                  <a:cxn ang="0">
                    <a:pos x="0" y="9"/>
                  </a:cxn>
                  <a:cxn ang="0">
                    <a:pos x="2" y="19"/>
                  </a:cxn>
                  <a:cxn ang="0">
                    <a:pos x="8" y="31"/>
                  </a:cxn>
                  <a:cxn ang="0">
                    <a:pos x="14" y="42"/>
                  </a:cxn>
                  <a:cxn ang="0">
                    <a:pos x="26" y="52"/>
                  </a:cxn>
                  <a:cxn ang="0">
                    <a:pos x="40" y="59"/>
                  </a:cxn>
                  <a:cxn ang="0">
                    <a:pos x="61" y="61"/>
                  </a:cxn>
                  <a:cxn ang="0">
                    <a:pos x="61" y="51"/>
                  </a:cxn>
                  <a:cxn ang="0">
                    <a:pos x="42" y="49"/>
                  </a:cxn>
                  <a:cxn ang="0">
                    <a:pos x="30" y="44"/>
                  </a:cxn>
                  <a:cxn ang="0">
                    <a:pos x="22" y="36"/>
                  </a:cxn>
                  <a:cxn ang="0">
                    <a:pos x="16" y="26"/>
                  </a:cxn>
                  <a:cxn ang="0">
                    <a:pos x="13" y="17"/>
                  </a:cxn>
                  <a:cxn ang="0">
                    <a:pos x="11" y="9"/>
                  </a:cxn>
                  <a:cxn ang="0">
                    <a:pos x="11" y="3"/>
                  </a:cxn>
                  <a:cxn ang="0">
                    <a:pos x="11" y="1"/>
                  </a:cxn>
                  <a:cxn ang="0">
                    <a:pos x="11" y="2"/>
                  </a:cxn>
                  <a:cxn ang="0">
                    <a:pos x="0" y="0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0"/>
                  </a:cxn>
                </a:cxnLst>
                <a:rect l="0" t="0" r="r" b="b"/>
                <a:pathLst>
                  <a:path w="61" h="61">
                    <a:moveTo>
                      <a:pt x="0" y="0"/>
                    </a:moveTo>
                    <a:lnTo>
                      <a:pt x="0" y="1"/>
                    </a:lnTo>
                    <a:lnTo>
                      <a:pt x="0" y="3"/>
                    </a:lnTo>
                    <a:lnTo>
                      <a:pt x="0" y="9"/>
                    </a:lnTo>
                    <a:lnTo>
                      <a:pt x="2" y="19"/>
                    </a:lnTo>
                    <a:lnTo>
                      <a:pt x="8" y="31"/>
                    </a:lnTo>
                    <a:lnTo>
                      <a:pt x="14" y="42"/>
                    </a:lnTo>
                    <a:lnTo>
                      <a:pt x="26" y="52"/>
                    </a:lnTo>
                    <a:lnTo>
                      <a:pt x="40" y="59"/>
                    </a:lnTo>
                    <a:lnTo>
                      <a:pt x="61" y="61"/>
                    </a:lnTo>
                    <a:lnTo>
                      <a:pt x="61" y="51"/>
                    </a:lnTo>
                    <a:lnTo>
                      <a:pt x="42" y="49"/>
                    </a:lnTo>
                    <a:lnTo>
                      <a:pt x="30" y="44"/>
                    </a:lnTo>
                    <a:lnTo>
                      <a:pt x="22" y="36"/>
                    </a:lnTo>
                    <a:lnTo>
                      <a:pt x="16" y="26"/>
                    </a:lnTo>
                    <a:lnTo>
                      <a:pt x="13" y="17"/>
                    </a:lnTo>
                    <a:lnTo>
                      <a:pt x="11" y="9"/>
                    </a:lnTo>
                    <a:lnTo>
                      <a:pt x="11" y="3"/>
                    </a:lnTo>
                    <a:lnTo>
                      <a:pt x="11" y="1"/>
                    </a:lnTo>
                    <a:lnTo>
                      <a:pt x="11" y="2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6478" name="Freeform 638"/>
              <p:cNvSpPr>
                <a:spLocks/>
              </p:cNvSpPr>
              <p:nvPr/>
            </p:nvSpPr>
            <p:spPr bwMode="auto">
              <a:xfrm>
                <a:off x="2832" y="1824"/>
                <a:ext cx="8" cy="16"/>
              </a:xfrm>
              <a:custGeom>
                <a:avLst/>
                <a:gdLst/>
                <a:ahLst/>
                <a:cxnLst>
                  <a:cxn ang="0">
                    <a:pos x="13" y="0"/>
                  </a:cxn>
                  <a:cxn ang="0">
                    <a:pos x="8" y="4"/>
                  </a:cxn>
                  <a:cxn ang="0">
                    <a:pos x="0" y="30"/>
                  </a:cxn>
                  <a:cxn ang="0">
                    <a:pos x="11" y="32"/>
                  </a:cxn>
                  <a:cxn ang="0">
                    <a:pos x="18" y="6"/>
                  </a:cxn>
                  <a:cxn ang="0">
                    <a:pos x="13" y="10"/>
                  </a:cxn>
                  <a:cxn ang="0">
                    <a:pos x="13" y="0"/>
                  </a:cxn>
                  <a:cxn ang="0">
                    <a:pos x="9" y="0"/>
                  </a:cxn>
                  <a:cxn ang="0">
                    <a:pos x="8" y="4"/>
                  </a:cxn>
                  <a:cxn ang="0">
                    <a:pos x="13" y="0"/>
                  </a:cxn>
                </a:cxnLst>
                <a:rect l="0" t="0" r="r" b="b"/>
                <a:pathLst>
                  <a:path w="18" h="32">
                    <a:moveTo>
                      <a:pt x="13" y="0"/>
                    </a:moveTo>
                    <a:lnTo>
                      <a:pt x="8" y="4"/>
                    </a:lnTo>
                    <a:lnTo>
                      <a:pt x="0" y="30"/>
                    </a:lnTo>
                    <a:lnTo>
                      <a:pt x="11" y="32"/>
                    </a:lnTo>
                    <a:lnTo>
                      <a:pt x="18" y="6"/>
                    </a:lnTo>
                    <a:lnTo>
                      <a:pt x="13" y="10"/>
                    </a:lnTo>
                    <a:lnTo>
                      <a:pt x="13" y="0"/>
                    </a:lnTo>
                    <a:lnTo>
                      <a:pt x="9" y="0"/>
                    </a:lnTo>
                    <a:lnTo>
                      <a:pt x="8" y="4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6479" name="Freeform 639"/>
              <p:cNvSpPr>
                <a:spLocks/>
              </p:cNvSpPr>
              <p:nvPr/>
            </p:nvSpPr>
            <p:spPr bwMode="auto">
              <a:xfrm>
                <a:off x="2838" y="1824"/>
                <a:ext cx="50" cy="6"/>
              </a:xfrm>
              <a:custGeom>
                <a:avLst/>
                <a:gdLst/>
                <a:ahLst/>
                <a:cxnLst>
                  <a:cxn ang="0">
                    <a:pos x="99" y="3"/>
                  </a:cxn>
                  <a:cxn ang="0">
                    <a:pos x="95" y="0"/>
                  </a:cxn>
                  <a:cxn ang="0">
                    <a:pos x="0" y="0"/>
                  </a:cxn>
                  <a:cxn ang="0">
                    <a:pos x="0" y="10"/>
                  </a:cxn>
                  <a:cxn ang="0">
                    <a:pos x="95" y="10"/>
                  </a:cxn>
                  <a:cxn ang="0">
                    <a:pos x="91" y="7"/>
                  </a:cxn>
                  <a:cxn ang="0">
                    <a:pos x="99" y="3"/>
                  </a:cxn>
                  <a:cxn ang="0">
                    <a:pos x="98" y="0"/>
                  </a:cxn>
                  <a:cxn ang="0">
                    <a:pos x="95" y="0"/>
                  </a:cxn>
                  <a:cxn ang="0">
                    <a:pos x="99" y="3"/>
                  </a:cxn>
                </a:cxnLst>
                <a:rect l="0" t="0" r="r" b="b"/>
                <a:pathLst>
                  <a:path w="99" h="10">
                    <a:moveTo>
                      <a:pt x="99" y="3"/>
                    </a:moveTo>
                    <a:lnTo>
                      <a:pt x="95" y="0"/>
                    </a:lnTo>
                    <a:lnTo>
                      <a:pt x="0" y="0"/>
                    </a:lnTo>
                    <a:lnTo>
                      <a:pt x="0" y="10"/>
                    </a:lnTo>
                    <a:lnTo>
                      <a:pt x="95" y="10"/>
                    </a:lnTo>
                    <a:lnTo>
                      <a:pt x="91" y="7"/>
                    </a:lnTo>
                    <a:lnTo>
                      <a:pt x="99" y="3"/>
                    </a:lnTo>
                    <a:lnTo>
                      <a:pt x="98" y="0"/>
                    </a:lnTo>
                    <a:lnTo>
                      <a:pt x="95" y="0"/>
                    </a:lnTo>
                    <a:lnTo>
                      <a:pt x="99" y="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6480" name="Freeform 640"/>
              <p:cNvSpPr>
                <a:spLocks/>
              </p:cNvSpPr>
              <p:nvPr/>
            </p:nvSpPr>
            <p:spPr bwMode="auto">
              <a:xfrm>
                <a:off x="2883" y="1826"/>
                <a:ext cx="11" cy="12"/>
              </a:xfrm>
              <a:custGeom>
                <a:avLst/>
                <a:gdLst/>
                <a:ahLst/>
                <a:cxnLst>
                  <a:cxn ang="0">
                    <a:pos x="20" y="22"/>
                  </a:cxn>
                  <a:cxn ang="0">
                    <a:pos x="19" y="20"/>
                  </a:cxn>
                  <a:cxn ang="0">
                    <a:pos x="8" y="0"/>
                  </a:cxn>
                  <a:cxn ang="0">
                    <a:pos x="0" y="4"/>
                  </a:cxn>
                  <a:cxn ang="0">
                    <a:pos x="11" y="24"/>
                  </a:cxn>
                  <a:cxn ang="0">
                    <a:pos x="10" y="22"/>
                  </a:cxn>
                  <a:cxn ang="0">
                    <a:pos x="20" y="22"/>
                  </a:cxn>
                  <a:cxn ang="0">
                    <a:pos x="20" y="21"/>
                  </a:cxn>
                  <a:cxn ang="0">
                    <a:pos x="19" y="20"/>
                  </a:cxn>
                  <a:cxn ang="0">
                    <a:pos x="20" y="22"/>
                  </a:cxn>
                </a:cxnLst>
                <a:rect l="0" t="0" r="r" b="b"/>
                <a:pathLst>
                  <a:path w="20" h="24">
                    <a:moveTo>
                      <a:pt x="20" y="22"/>
                    </a:moveTo>
                    <a:lnTo>
                      <a:pt x="19" y="20"/>
                    </a:lnTo>
                    <a:lnTo>
                      <a:pt x="8" y="0"/>
                    </a:lnTo>
                    <a:lnTo>
                      <a:pt x="0" y="4"/>
                    </a:lnTo>
                    <a:lnTo>
                      <a:pt x="11" y="24"/>
                    </a:lnTo>
                    <a:lnTo>
                      <a:pt x="10" y="22"/>
                    </a:lnTo>
                    <a:lnTo>
                      <a:pt x="20" y="22"/>
                    </a:lnTo>
                    <a:lnTo>
                      <a:pt x="20" y="21"/>
                    </a:lnTo>
                    <a:lnTo>
                      <a:pt x="19" y="20"/>
                    </a:lnTo>
                    <a:lnTo>
                      <a:pt x="20" y="2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6481" name="Freeform 641"/>
              <p:cNvSpPr>
                <a:spLocks/>
              </p:cNvSpPr>
              <p:nvPr/>
            </p:nvSpPr>
            <p:spPr bwMode="auto">
              <a:xfrm>
                <a:off x="2854" y="1803"/>
                <a:ext cx="32" cy="1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64" y="0"/>
                  </a:cxn>
                  <a:cxn ang="0">
                    <a:pos x="63" y="1"/>
                  </a:cxn>
                  <a:cxn ang="0">
                    <a:pos x="62" y="3"/>
                  </a:cxn>
                  <a:cxn ang="0">
                    <a:pos x="59" y="7"/>
                  </a:cxn>
                  <a:cxn ang="0">
                    <a:pos x="56" y="10"/>
                  </a:cxn>
                  <a:cxn ang="0">
                    <a:pos x="51" y="14"/>
                  </a:cxn>
                  <a:cxn ang="0">
                    <a:pos x="46" y="18"/>
                  </a:cxn>
                  <a:cxn ang="0">
                    <a:pos x="39" y="20"/>
                  </a:cxn>
                  <a:cxn ang="0">
                    <a:pos x="33" y="21"/>
                  </a:cxn>
                  <a:cxn ang="0">
                    <a:pos x="25" y="20"/>
                  </a:cxn>
                  <a:cxn ang="0">
                    <a:pos x="18" y="18"/>
                  </a:cxn>
                  <a:cxn ang="0">
                    <a:pos x="12" y="14"/>
                  </a:cxn>
                  <a:cxn ang="0">
                    <a:pos x="8" y="10"/>
                  </a:cxn>
                  <a:cxn ang="0">
                    <a:pos x="5" y="7"/>
                  </a:cxn>
                  <a:cxn ang="0">
                    <a:pos x="2" y="3"/>
                  </a:cxn>
                  <a:cxn ang="0">
                    <a:pos x="0" y="1"/>
                  </a:cxn>
                  <a:cxn ang="0">
                    <a:pos x="0" y="0"/>
                  </a:cxn>
                </a:cxnLst>
                <a:rect l="0" t="0" r="r" b="b"/>
                <a:pathLst>
                  <a:path w="64" h="21">
                    <a:moveTo>
                      <a:pt x="0" y="0"/>
                    </a:moveTo>
                    <a:lnTo>
                      <a:pt x="64" y="0"/>
                    </a:lnTo>
                    <a:lnTo>
                      <a:pt x="63" y="1"/>
                    </a:lnTo>
                    <a:lnTo>
                      <a:pt x="62" y="3"/>
                    </a:lnTo>
                    <a:lnTo>
                      <a:pt x="59" y="7"/>
                    </a:lnTo>
                    <a:lnTo>
                      <a:pt x="56" y="10"/>
                    </a:lnTo>
                    <a:lnTo>
                      <a:pt x="51" y="14"/>
                    </a:lnTo>
                    <a:lnTo>
                      <a:pt x="46" y="18"/>
                    </a:lnTo>
                    <a:lnTo>
                      <a:pt x="39" y="20"/>
                    </a:lnTo>
                    <a:lnTo>
                      <a:pt x="33" y="21"/>
                    </a:lnTo>
                    <a:lnTo>
                      <a:pt x="25" y="20"/>
                    </a:lnTo>
                    <a:lnTo>
                      <a:pt x="18" y="18"/>
                    </a:lnTo>
                    <a:lnTo>
                      <a:pt x="12" y="14"/>
                    </a:lnTo>
                    <a:lnTo>
                      <a:pt x="8" y="10"/>
                    </a:lnTo>
                    <a:lnTo>
                      <a:pt x="5" y="7"/>
                    </a:lnTo>
                    <a:lnTo>
                      <a:pt x="2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6482" name="Freeform 642"/>
              <p:cNvSpPr>
                <a:spLocks/>
              </p:cNvSpPr>
              <p:nvPr/>
            </p:nvSpPr>
            <p:spPr bwMode="auto">
              <a:xfrm>
                <a:off x="2910" y="1891"/>
                <a:ext cx="39" cy="40"/>
              </a:xfrm>
              <a:custGeom>
                <a:avLst/>
                <a:gdLst/>
                <a:ahLst/>
                <a:cxnLst>
                  <a:cxn ang="0">
                    <a:pos x="40" y="79"/>
                  </a:cxn>
                  <a:cxn ang="0">
                    <a:pos x="48" y="78"/>
                  </a:cxn>
                  <a:cxn ang="0">
                    <a:pos x="56" y="76"/>
                  </a:cxn>
                  <a:cxn ang="0">
                    <a:pos x="62" y="73"/>
                  </a:cxn>
                  <a:cxn ang="0">
                    <a:pos x="68" y="68"/>
                  </a:cxn>
                  <a:cxn ang="0">
                    <a:pos x="73" y="62"/>
                  </a:cxn>
                  <a:cxn ang="0">
                    <a:pos x="76" y="56"/>
                  </a:cxn>
                  <a:cxn ang="0">
                    <a:pos x="78" y="49"/>
                  </a:cxn>
                  <a:cxn ang="0">
                    <a:pos x="79" y="40"/>
                  </a:cxn>
                  <a:cxn ang="0">
                    <a:pos x="78" y="32"/>
                  </a:cxn>
                  <a:cxn ang="0">
                    <a:pos x="76" y="25"/>
                  </a:cxn>
                  <a:cxn ang="0">
                    <a:pos x="73" y="18"/>
                  </a:cxn>
                  <a:cxn ang="0">
                    <a:pos x="68" y="12"/>
                  </a:cxn>
                  <a:cxn ang="0">
                    <a:pos x="62" y="8"/>
                  </a:cxn>
                  <a:cxn ang="0">
                    <a:pos x="56" y="3"/>
                  </a:cxn>
                  <a:cxn ang="0">
                    <a:pos x="48" y="1"/>
                  </a:cxn>
                  <a:cxn ang="0">
                    <a:pos x="40" y="0"/>
                  </a:cxn>
                  <a:cxn ang="0">
                    <a:pos x="32" y="1"/>
                  </a:cxn>
                  <a:cxn ang="0">
                    <a:pos x="25" y="3"/>
                  </a:cxn>
                  <a:cxn ang="0">
                    <a:pos x="18" y="8"/>
                  </a:cxn>
                  <a:cxn ang="0">
                    <a:pos x="12" y="12"/>
                  </a:cxn>
                  <a:cxn ang="0">
                    <a:pos x="7" y="18"/>
                  </a:cxn>
                  <a:cxn ang="0">
                    <a:pos x="3" y="25"/>
                  </a:cxn>
                  <a:cxn ang="0">
                    <a:pos x="1" y="32"/>
                  </a:cxn>
                  <a:cxn ang="0">
                    <a:pos x="0" y="40"/>
                  </a:cxn>
                  <a:cxn ang="0">
                    <a:pos x="1" y="49"/>
                  </a:cxn>
                  <a:cxn ang="0">
                    <a:pos x="3" y="56"/>
                  </a:cxn>
                  <a:cxn ang="0">
                    <a:pos x="7" y="62"/>
                  </a:cxn>
                  <a:cxn ang="0">
                    <a:pos x="12" y="68"/>
                  </a:cxn>
                  <a:cxn ang="0">
                    <a:pos x="18" y="73"/>
                  </a:cxn>
                  <a:cxn ang="0">
                    <a:pos x="25" y="76"/>
                  </a:cxn>
                  <a:cxn ang="0">
                    <a:pos x="32" y="78"/>
                  </a:cxn>
                  <a:cxn ang="0">
                    <a:pos x="40" y="79"/>
                  </a:cxn>
                </a:cxnLst>
                <a:rect l="0" t="0" r="r" b="b"/>
                <a:pathLst>
                  <a:path w="79" h="79">
                    <a:moveTo>
                      <a:pt x="40" y="79"/>
                    </a:moveTo>
                    <a:lnTo>
                      <a:pt x="48" y="78"/>
                    </a:lnTo>
                    <a:lnTo>
                      <a:pt x="56" y="76"/>
                    </a:lnTo>
                    <a:lnTo>
                      <a:pt x="62" y="73"/>
                    </a:lnTo>
                    <a:lnTo>
                      <a:pt x="68" y="68"/>
                    </a:lnTo>
                    <a:lnTo>
                      <a:pt x="73" y="62"/>
                    </a:lnTo>
                    <a:lnTo>
                      <a:pt x="76" y="56"/>
                    </a:lnTo>
                    <a:lnTo>
                      <a:pt x="78" y="49"/>
                    </a:lnTo>
                    <a:lnTo>
                      <a:pt x="79" y="40"/>
                    </a:lnTo>
                    <a:lnTo>
                      <a:pt x="78" y="32"/>
                    </a:lnTo>
                    <a:lnTo>
                      <a:pt x="76" y="25"/>
                    </a:lnTo>
                    <a:lnTo>
                      <a:pt x="73" y="18"/>
                    </a:lnTo>
                    <a:lnTo>
                      <a:pt x="68" y="12"/>
                    </a:lnTo>
                    <a:lnTo>
                      <a:pt x="62" y="8"/>
                    </a:lnTo>
                    <a:lnTo>
                      <a:pt x="56" y="3"/>
                    </a:lnTo>
                    <a:lnTo>
                      <a:pt x="48" y="1"/>
                    </a:lnTo>
                    <a:lnTo>
                      <a:pt x="40" y="0"/>
                    </a:lnTo>
                    <a:lnTo>
                      <a:pt x="32" y="1"/>
                    </a:lnTo>
                    <a:lnTo>
                      <a:pt x="25" y="3"/>
                    </a:lnTo>
                    <a:lnTo>
                      <a:pt x="18" y="8"/>
                    </a:lnTo>
                    <a:lnTo>
                      <a:pt x="12" y="12"/>
                    </a:lnTo>
                    <a:lnTo>
                      <a:pt x="7" y="18"/>
                    </a:lnTo>
                    <a:lnTo>
                      <a:pt x="3" y="25"/>
                    </a:lnTo>
                    <a:lnTo>
                      <a:pt x="1" y="32"/>
                    </a:lnTo>
                    <a:lnTo>
                      <a:pt x="0" y="40"/>
                    </a:lnTo>
                    <a:lnTo>
                      <a:pt x="1" y="49"/>
                    </a:lnTo>
                    <a:lnTo>
                      <a:pt x="3" y="56"/>
                    </a:lnTo>
                    <a:lnTo>
                      <a:pt x="7" y="62"/>
                    </a:lnTo>
                    <a:lnTo>
                      <a:pt x="12" y="68"/>
                    </a:lnTo>
                    <a:lnTo>
                      <a:pt x="18" y="73"/>
                    </a:lnTo>
                    <a:lnTo>
                      <a:pt x="25" y="76"/>
                    </a:lnTo>
                    <a:lnTo>
                      <a:pt x="32" y="78"/>
                    </a:lnTo>
                    <a:lnTo>
                      <a:pt x="40" y="79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6483" name="Freeform 643"/>
              <p:cNvSpPr>
                <a:spLocks/>
              </p:cNvSpPr>
              <p:nvPr/>
            </p:nvSpPr>
            <p:spPr bwMode="auto">
              <a:xfrm>
                <a:off x="2830" y="1854"/>
                <a:ext cx="67" cy="189"/>
              </a:xfrm>
              <a:custGeom>
                <a:avLst/>
                <a:gdLst/>
                <a:ahLst/>
                <a:cxnLst>
                  <a:cxn ang="0">
                    <a:pos x="70" y="378"/>
                  </a:cxn>
                  <a:cxn ang="0">
                    <a:pos x="74" y="343"/>
                  </a:cxn>
                  <a:cxn ang="0">
                    <a:pos x="81" y="293"/>
                  </a:cxn>
                  <a:cxn ang="0">
                    <a:pos x="92" y="231"/>
                  </a:cxn>
                  <a:cxn ang="0">
                    <a:pos x="104" y="167"/>
                  </a:cxn>
                  <a:cxn ang="0">
                    <a:pos x="115" y="104"/>
                  </a:cxn>
                  <a:cxn ang="0">
                    <a:pos x="125" y="52"/>
                  </a:cxn>
                  <a:cxn ang="0">
                    <a:pos x="132" y="16"/>
                  </a:cxn>
                  <a:cxn ang="0">
                    <a:pos x="135" y="3"/>
                  </a:cxn>
                  <a:cxn ang="0">
                    <a:pos x="134" y="5"/>
                  </a:cxn>
                  <a:cxn ang="0">
                    <a:pos x="133" y="10"/>
                  </a:cxn>
                  <a:cxn ang="0">
                    <a:pos x="128" y="17"/>
                  </a:cxn>
                  <a:cxn ang="0">
                    <a:pos x="122" y="24"/>
                  </a:cxn>
                  <a:cxn ang="0">
                    <a:pos x="113" y="32"/>
                  </a:cxn>
                  <a:cxn ang="0">
                    <a:pos x="102" y="39"/>
                  </a:cxn>
                  <a:cxn ang="0">
                    <a:pos x="86" y="45"/>
                  </a:cxn>
                  <a:cxn ang="0">
                    <a:pos x="67" y="47"/>
                  </a:cxn>
                  <a:cxn ang="0">
                    <a:pos x="47" y="45"/>
                  </a:cxn>
                  <a:cxn ang="0">
                    <a:pos x="32" y="39"/>
                  </a:cxn>
                  <a:cxn ang="0">
                    <a:pos x="20" y="32"/>
                  </a:cxn>
                  <a:cxn ang="0">
                    <a:pos x="12" y="23"/>
                  </a:cxn>
                  <a:cxn ang="0">
                    <a:pos x="6" y="15"/>
                  </a:cxn>
                  <a:cxn ang="0">
                    <a:pos x="2" y="8"/>
                  </a:cxn>
                  <a:cxn ang="0">
                    <a:pos x="0" y="3"/>
                  </a:cxn>
                  <a:cxn ang="0">
                    <a:pos x="0" y="0"/>
                  </a:cxn>
                  <a:cxn ang="0">
                    <a:pos x="70" y="378"/>
                  </a:cxn>
                </a:cxnLst>
                <a:rect l="0" t="0" r="r" b="b"/>
                <a:pathLst>
                  <a:path w="135" h="378">
                    <a:moveTo>
                      <a:pt x="70" y="378"/>
                    </a:moveTo>
                    <a:lnTo>
                      <a:pt x="74" y="343"/>
                    </a:lnTo>
                    <a:lnTo>
                      <a:pt x="81" y="293"/>
                    </a:lnTo>
                    <a:lnTo>
                      <a:pt x="92" y="231"/>
                    </a:lnTo>
                    <a:lnTo>
                      <a:pt x="104" y="167"/>
                    </a:lnTo>
                    <a:lnTo>
                      <a:pt x="115" y="104"/>
                    </a:lnTo>
                    <a:lnTo>
                      <a:pt x="125" y="52"/>
                    </a:lnTo>
                    <a:lnTo>
                      <a:pt x="132" y="16"/>
                    </a:lnTo>
                    <a:lnTo>
                      <a:pt x="135" y="3"/>
                    </a:lnTo>
                    <a:lnTo>
                      <a:pt x="134" y="5"/>
                    </a:lnTo>
                    <a:lnTo>
                      <a:pt x="133" y="10"/>
                    </a:lnTo>
                    <a:lnTo>
                      <a:pt x="128" y="17"/>
                    </a:lnTo>
                    <a:lnTo>
                      <a:pt x="122" y="24"/>
                    </a:lnTo>
                    <a:lnTo>
                      <a:pt x="113" y="32"/>
                    </a:lnTo>
                    <a:lnTo>
                      <a:pt x="102" y="39"/>
                    </a:lnTo>
                    <a:lnTo>
                      <a:pt x="86" y="45"/>
                    </a:lnTo>
                    <a:lnTo>
                      <a:pt x="67" y="47"/>
                    </a:lnTo>
                    <a:lnTo>
                      <a:pt x="47" y="45"/>
                    </a:lnTo>
                    <a:lnTo>
                      <a:pt x="32" y="39"/>
                    </a:lnTo>
                    <a:lnTo>
                      <a:pt x="20" y="32"/>
                    </a:lnTo>
                    <a:lnTo>
                      <a:pt x="12" y="23"/>
                    </a:lnTo>
                    <a:lnTo>
                      <a:pt x="6" y="15"/>
                    </a:lnTo>
                    <a:lnTo>
                      <a:pt x="2" y="8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70" y="37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6484" name="Freeform 644"/>
              <p:cNvSpPr>
                <a:spLocks/>
              </p:cNvSpPr>
              <p:nvPr/>
            </p:nvSpPr>
            <p:spPr bwMode="auto">
              <a:xfrm>
                <a:off x="2860" y="2481"/>
                <a:ext cx="6" cy="58"/>
              </a:xfrm>
              <a:custGeom>
                <a:avLst/>
                <a:gdLst/>
                <a:ahLst/>
                <a:cxnLst>
                  <a:cxn ang="0">
                    <a:pos x="6" y="116"/>
                  </a:cxn>
                  <a:cxn ang="0">
                    <a:pos x="12" y="116"/>
                  </a:cxn>
                  <a:cxn ang="0">
                    <a:pos x="12" y="0"/>
                  </a:cxn>
                  <a:cxn ang="0">
                    <a:pos x="0" y="0"/>
                  </a:cxn>
                  <a:cxn ang="0">
                    <a:pos x="0" y="116"/>
                  </a:cxn>
                  <a:cxn ang="0">
                    <a:pos x="6" y="116"/>
                  </a:cxn>
                </a:cxnLst>
                <a:rect l="0" t="0" r="r" b="b"/>
                <a:pathLst>
                  <a:path w="12" h="116">
                    <a:moveTo>
                      <a:pt x="6" y="116"/>
                    </a:moveTo>
                    <a:lnTo>
                      <a:pt x="12" y="116"/>
                    </a:lnTo>
                    <a:lnTo>
                      <a:pt x="12" y="0"/>
                    </a:lnTo>
                    <a:lnTo>
                      <a:pt x="0" y="0"/>
                    </a:lnTo>
                    <a:lnTo>
                      <a:pt x="0" y="116"/>
                    </a:lnTo>
                    <a:lnTo>
                      <a:pt x="6" y="116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6485" name="Freeform 645"/>
              <p:cNvSpPr>
                <a:spLocks/>
              </p:cNvSpPr>
              <p:nvPr/>
            </p:nvSpPr>
            <p:spPr bwMode="auto">
              <a:xfrm>
                <a:off x="2860" y="1882"/>
                <a:ext cx="6" cy="94"/>
              </a:xfrm>
              <a:custGeom>
                <a:avLst/>
                <a:gdLst/>
                <a:ahLst/>
                <a:cxnLst>
                  <a:cxn ang="0">
                    <a:pos x="5" y="188"/>
                  </a:cxn>
                  <a:cxn ang="0">
                    <a:pos x="10" y="188"/>
                  </a:cxn>
                  <a:cxn ang="0">
                    <a:pos x="10" y="0"/>
                  </a:cxn>
                  <a:cxn ang="0">
                    <a:pos x="0" y="0"/>
                  </a:cxn>
                  <a:cxn ang="0">
                    <a:pos x="0" y="188"/>
                  </a:cxn>
                  <a:cxn ang="0">
                    <a:pos x="5" y="188"/>
                  </a:cxn>
                </a:cxnLst>
                <a:rect l="0" t="0" r="r" b="b"/>
                <a:pathLst>
                  <a:path w="10" h="188">
                    <a:moveTo>
                      <a:pt x="5" y="188"/>
                    </a:moveTo>
                    <a:lnTo>
                      <a:pt x="10" y="188"/>
                    </a:lnTo>
                    <a:lnTo>
                      <a:pt x="10" y="0"/>
                    </a:lnTo>
                    <a:lnTo>
                      <a:pt x="0" y="0"/>
                    </a:lnTo>
                    <a:lnTo>
                      <a:pt x="0" y="188"/>
                    </a:lnTo>
                    <a:lnTo>
                      <a:pt x="5" y="18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6486" name="Freeform 646"/>
              <p:cNvSpPr>
                <a:spLocks/>
              </p:cNvSpPr>
              <p:nvPr/>
            </p:nvSpPr>
            <p:spPr bwMode="auto">
              <a:xfrm>
                <a:off x="2861" y="1876"/>
                <a:ext cx="15" cy="16"/>
              </a:xfrm>
              <a:custGeom>
                <a:avLst/>
                <a:gdLst/>
                <a:ahLst/>
                <a:cxnLst>
                  <a:cxn ang="0">
                    <a:pos x="6" y="10"/>
                  </a:cxn>
                  <a:cxn ang="0">
                    <a:pos x="0" y="10"/>
                  </a:cxn>
                  <a:cxn ang="0">
                    <a:pos x="22" y="31"/>
                  </a:cxn>
                  <a:cxn ang="0">
                    <a:pos x="29" y="25"/>
                  </a:cxn>
                  <a:cxn ang="0">
                    <a:pos x="6" y="4"/>
                  </a:cxn>
                  <a:cxn ang="0">
                    <a:pos x="0" y="4"/>
                  </a:cxn>
                  <a:cxn ang="0">
                    <a:pos x="6" y="4"/>
                  </a:cxn>
                  <a:cxn ang="0">
                    <a:pos x="3" y="0"/>
                  </a:cxn>
                  <a:cxn ang="0">
                    <a:pos x="0" y="4"/>
                  </a:cxn>
                  <a:cxn ang="0">
                    <a:pos x="6" y="10"/>
                  </a:cxn>
                </a:cxnLst>
                <a:rect l="0" t="0" r="r" b="b"/>
                <a:pathLst>
                  <a:path w="29" h="31">
                    <a:moveTo>
                      <a:pt x="6" y="10"/>
                    </a:moveTo>
                    <a:lnTo>
                      <a:pt x="0" y="10"/>
                    </a:lnTo>
                    <a:lnTo>
                      <a:pt x="22" y="31"/>
                    </a:lnTo>
                    <a:lnTo>
                      <a:pt x="29" y="25"/>
                    </a:lnTo>
                    <a:lnTo>
                      <a:pt x="6" y="4"/>
                    </a:lnTo>
                    <a:lnTo>
                      <a:pt x="0" y="4"/>
                    </a:lnTo>
                    <a:lnTo>
                      <a:pt x="6" y="4"/>
                    </a:lnTo>
                    <a:lnTo>
                      <a:pt x="3" y="0"/>
                    </a:lnTo>
                    <a:lnTo>
                      <a:pt x="0" y="4"/>
                    </a:lnTo>
                    <a:lnTo>
                      <a:pt x="6" y="1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6487" name="Freeform 647"/>
              <p:cNvSpPr>
                <a:spLocks/>
              </p:cNvSpPr>
              <p:nvPr/>
            </p:nvSpPr>
            <p:spPr bwMode="auto">
              <a:xfrm>
                <a:off x="2849" y="1878"/>
                <a:ext cx="15" cy="14"/>
              </a:xfrm>
              <a:custGeom>
                <a:avLst/>
                <a:gdLst/>
                <a:ahLst/>
                <a:cxnLst>
                  <a:cxn ang="0">
                    <a:pos x="10" y="21"/>
                  </a:cxn>
                  <a:cxn ang="0">
                    <a:pos x="10" y="27"/>
                  </a:cxn>
                  <a:cxn ang="0">
                    <a:pos x="32" y="6"/>
                  </a:cxn>
                  <a:cxn ang="0">
                    <a:pos x="26" y="0"/>
                  </a:cxn>
                  <a:cxn ang="0">
                    <a:pos x="4" y="21"/>
                  </a:cxn>
                  <a:cxn ang="0">
                    <a:pos x="4" y="27"/>
                  </a:cxn>
                  <a:cxn ang="0">
                    <a:pos x="4" y="21"/>
                  </a:cxn>
                  <a:cxn ang="0">
                    <a:pos x="0" y="24"/>
                  </a:cxn>
                  <a:cxn ang="0">
                    <a:pos x="4" y="27"/>
                  </a:cxn>
                  <a:cxn ang="0">
                    <a:pos x="10" y="21"/>
                  </a:cxn>
                </a:cxnLst>
                <a:rect l="0" t="0" r="r" b="b"/>
                <a:pathLst>
                  <a:path w="32" h="27">
                    <a:moveTo>
                      <a:pt x="10" y="21"/>
                    </a:moveTo>
                    <a:lnTo>
                      <a:pt x="10" y="27"/>
                    </a:lnTo>
                    <a:lnTo>
                      <a:pt x="32" y="6"/>
                    </a:lnTo>
                    <a:lnTo>
                      <a:pt x="26" y="0"/>
                    </a:lnTo>
                    <a:lnTo>
                      <a:pt x="4" y="21"/>
                    </a:lnTo>
                    <a:lnTo>
                      <a:pt x="4" y="27"/>
                    </a:lnTo>
                    <a:lnTo>
                      <a:pt x="4" y="21"/>
                    </a:lnTo>
                    <a:lnTo>
                      <a:pt x="0" y="24"/>
                    </a:lnTo>
                    <a:lnTo>
                      <a:pt x="4" y="27"/>
                    </a:lnTo>
                    <a:lnTo>
                      <a:pt x="10" y="2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6488" name="Freeform 648"/>
              <p:cNvSpPr>
                <a:spLocks/>
              </p:cNvSpPr>
              <p:nvPr/>
            </p:nvSpPr>
            <p:spPr bwMode="auto">
              <a:xfrm>
                <a:off x="2851" y="1889"/>
                <a:ext cx="13" cy="16"/>
              </a:xfrm>
              <a:custGeom>
                <a:avLst/>
                <a:gdLst/>
                <a:ahLst/>
                <a:cxnLst>
                  <a:cxn ang="0">
                    <a:pos x="22" y="23"/>
                  </a:cxn>
                  <a:cxn ang="0">
                    <a:pos x="28" y="23"/>
                  </a:cxn>
                  <a:cxn ang="0">
                    <a:pos x="6" y="0"/>
                  </a:cxn>
                  <a:cxn ang="0">
                    <a:pos x="0" y="6"/>
                  </a:cxn>
                  <a:cxn ang="0">
                    <a:pos x="22" y="29"/>
                  </a:cxn>
                  <a:cxn ang="0">
                    <a:pos x="28" y="29"/>
                  </a:cxn>
                  <a:cxn ang="0">
                    <a:pos x="22" y="29"/>
                  </a:cxn>
                  <a:cxn ang="0">
                    <a:pos x="25" y="33"/>
                  </a:cxn>
                  <a:cxn ang="0">
                    <a:pos x="28" y="29"/>
                  </a:cxn>
                  <a:cxn ang="0">
                    <a:pos x="22" y="23"/>
                  </a:cxn>
                </a:cxnLst>
                <a:rect l="0" t="0" r="r" b="b"/>
                <a:pathLst>
                  <a:path w="28" h="33">
                    <a:moveTo>
                      <a:pt x="22" y="23"/>
                    </a:moveTo>
                    <a:lnTo>
                      <a:pt x="28" y="23"/>
                    </a:lnTo>
                    <a:lnTo>
                      <a:pt x="6" y="0"/>
                    </a:lnTo>
                    <a:lnTo>
                      <a:pt x="0" y="6"/>
                    </a:lnTo>
                    <a:lnTo>
                      <a:pt x="22" y="29"/>
                    </a:lnTo>
                    <a:lnTo>
                      <a:pt x="28" y="29"/>
                    </a:lnTo>
                    <a:lnTo>
                      <a:pt x="22" y="29"/>
                    </a:lnTo>
                    <a:lnTo>
                      <a:pt x="25" y="33"/>
                    </a:lnTo>
                    <a:lnTo>
                      <a:pt x="28" y="29"/>
                    </a:lnTo>
                    <a:lnTo>
                      <a:pt x="22" y="2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6489" name="Freeform 649"/>
              <p:cNvSpPr>
                <a:spLocks/>
              </p:cNvSpPr>
              <p:nvPr/>
            </p:nvSpPr>
            <p:spPr bwMode="auto">
              <a:xfrm>
                <a:off x="2861" y="1889"/>
                <a:ext cx="17" cy="14"/>
              </a:xfrm>
              <a:custGeom>
                <a:avLst/>
                <a:gdLst/>
                <a:ahLst/>
                <a:cxnLst>
                  <a:cxn ang="0">
                    <a:pos x="22" y="6"/>
                  </a:cxn>
                  <a:cxn ang="0">
                    <a:pos x="22" y="0"/>
                  </a:cxn>
                  <a:cxn ang="0">
                    <a:pos x="0" y="23"/>
                  </a:cxn>
                  <a:cxn ang="0">
                    <a:pos x="6" y="29"/>
                  </a:cxn>
                  <a:cxn ang="0">
                    <a:pos x="29" y="6"/>
                  </a:cxn>
                  <a:cxn ang="0">
                    <a:pos x="29" y="0"/>
                  </a:cxn>
                  <a:cxn ang="0">
                    <a:pos x="29" y="6"/>
                  </a:cxn>
                  <a:cxn ang="0">
                    <a:pos x="33" y="3"/>
                  </a:cxn>
                  <a:cxn ang="0">
                    <a:pos x="29" y="0"/>
                  </a:cxn>
                  <a:cxn ang="0">
                    <a:pos x="22" y="6"/>
                  </a:cxn>
                </a:cxnLst>
                <a:rect l="0" t="0" r="r" b="b"/>
                <a:pathLst>
                  <a:path w="33" h="29">
                    <a:moveTo>
                      <a:pt x="22" y="6"/>
                    </a:moveTo>
                    <a:lnTo>
                      <a:pt x="22" y="0"/>
                    </a:lnTo>
                    <a:lnTo>
                      <a:pt x="0" y="23"/>
                    </a:lnTo>
                    <a:lnTo>
                      <a:pt x="6" y="29"/>
                    </a:lnTo>
                    <a:lnTo>
                      <a:pt x="29" y="6"/>
                    </a:lnTo>
                    <a:lnTo>
                      <a:pt x="29" y="0"/>
                    </a:lnTo>
                    <a:lnTo>
                      <a:pt x="29" y="6"/>
                    </a:lnTo>
                    <a:lnTo>
                      <a:pt x="33" y="3"/>
                    </a:lnTo>
                    <a:lnTo>
                      <a:pt x="29" y="0"/>
                    </a:lnTo>
                    <a:lnTo>
                      <a:pt x="22" y="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30" name="Group 650"/>
            <p:cNvGrpSpPr>
              <a:grpSpLocks/>
            </p:cNvGrpSpPr>
            <p:nvPr/>
          </p:nvGrpSpPr>
          <p:grpSpPr bwMode="auto">
            <a:xfrm rot="-5400000">
              <a:off x="3391" y="2465"/>
              <a:ext cx="236" cy="874"/>
              <a:chOff x="2746" y="1670"/>
              <a:chExt cx="236" cy="874"/>
            </a:xfrm>
          </p:grpSpPr>
          <p:sp>
            <p:nvSpPr>
              <p:cNvPr id="36491" name="Freeform 651"/>
              <p:cNvSpPr>
                <a:spLocks/>
              </p:cNvSpPr>
              <p:nvPr/>
            </p:nvSpPr>
            <p:spPr bwMode="auto">
              <a:xfrm>
                <a:off x="2765" y="2137"/>
                <a:ext cx="24" cy="6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5"/>
                  </a:cxn>
                  <a:cxn ang="0">
                    <a:pos x="0" y="17"/>
                  </a:cxn>
                  <a:cxn ang="0">
                    <a:pos x="1" y="36"/>
                  </a:cxn>
                  <a:cxn ang="0">
                    <a:pos x="3" y="58"/>
                  </a:cxn>
                  <a:cxn ang="0">
                    <a:pos x="8" y="79"/>
                  </a:cxn>
                  <a:cxn ang="0">
                    <a:pos x="16" y="99"/>
                  </a:cxn>
                  <a:cxn ang="0">
                    <a:pos x="29" y="114"/>
                  </a:cxn>
                  <a:cxn ang="0">
                    <a:pos x="46" y="121"/>
                  </a:cxn>
                  <a:cxn ang="0">
                    <a:pos x="45" y="3"/>
                  </a:cxn>
                  <a:cxn ang="0">
                    <a:pos x="0" y="0"/>
                  </a:cxn>
                </a:cxnLst>
                <a:rect l="0" t="0" r="r" b="b"/>
                <a:pathLst>
                  <a:path w="46" h="121">
                    <a:moveTo>
                      <a:pt x="0" y="0"/>
                    </a:moveTo>
                    <a:lnTo>
                      <a:pt x="0" y="5"/>
                    </a:lnTo>
                    <a:lnTo>
                      <a:pt x="0" y="17"/>
                    </a:lnTo>
                    <a:lnTo>
                      <a:pt x="1" y="36"/>
                    </a:lnTo>
                    <a:lnTo>
                      <a:pt x="3" y="58"/>
                    </a:lnTo>
                    <a:lnTo>
                      <a:pt x="8" y="79"/>
                    </a:lnTo>
                    <a:lnTo>
                      <a:pt x="16" y="99"/>
                    </a:lnTo>
                    <a:lnTo>
                      <a:pt x="29" y="114"/>
                    </a:lnTo>
                    <a:lnTo>
                      <a:pt x="46" y="121"/>
                    </a:lnTo>
                    <a:lnTo>
                      <a:pt x="45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6492" name="Freeform 652"/>
              <p:cNvSpPr>
                <a:spLocks/>
              </p:cNvSpPr>
              <p:nvPr/>
            </p:nvSpPr>
            <p:spPr bwMode="auto">
              <a:xfrm>
                <a:off x="2763" y="2137"/>
                <a:ext cx="28" cy="63"/>
              </a:xfrm>
              <a:custGeom>
                <a:avLst/>
                <a:gdLst/>
                <a:ahLst/>
                <a:cxnLst>
                  <a:cxn ang="0">
                    <a:pos x="46" y="121"/>
                  </a:cxn>
                  <a:cxn ang="0">
                    <a:pos x="51" y="116"/>
                  </a:cxn>
                  <a:cxn ang="0">
                    <a:pos x="37" y="110"/>
                  </a:cxn>
                  <a:cxn ang="0">
                    <a:pos x="26" y="97"/>
                  </a:cxn>
                  <a:cxn ang="0">
                    <a:pos x="18" y="78"/>
                  </a:cxn>
                  <a:cxn ang="0">
                    <a:pos x="13" y="58"/>
                  </a:cxn>
                  <a:cxn ang="0">
                    <a:pos x="11" y="36"/>
                  </a:cxn>
                  <a:cxn ang="0">
                    <a:pos x="10" y="17"/>
                  </a:cxn>
                  <a:cxn ang="0">
                    <a:pos x="10" y="5"/>
                  </a:cxn>
                  <a:cxn ang="0">
                    <a:pos x="10" y="0"/>
                  </a:cxn>
                  <a:cxn ang="0">
                    <a:pos x="0" y="0"/>
                  </a:cxn>
                  <a:cxn ang="0">
                    <a:pos x="0" y="5"/>
                  </a:cxn>
                  <a:cxn ang="0">
                    <a:pos x="0" y="17"/>
                  </a:cxn>
                  <a:cxn ang="0">
                    <a:pos x="1" y="36"/>
                  </a:cxn>
                  <a:cxn ang="0">
                    <a:pos x="3" y="58"/>
                  </a:cxn>
                  <a:cxn ang="0">
                    <a:pos x="8" y="80"/>
                  </a:cxn>
                  <a:cxn ang="0">
                    <a:pos x="17" y="101"/>
                  </a:cxn>
                  <a:cxn ang="0">
                    <a:pos x="31" y="118"/>
                  </a:cxn>
                  <a:cxn ang="0">
                    <a:pos x="51" y="126"/>
                  </a:cxn>
                  <a:cxn ang="0">
                    <a:pos x="56" y="121"/>
                  </a:cxn>
                  <a:cxn ang="0">
                    <a:pos x="46" y="121"/>
                  </a:cxn>
                </a:cxnLst>
                <a:rect l="0" t="0" r="r" b="b"/>
                <a:pathLst>
                  <a:path w="56" h="126">
                    <a:moveTo>
                      <a:pt x="46" y="121"/>
                    </a:moveTo>
                    <a:lnTo>
                      <a:pt x="51" y="116"/>
                    </a:lnTo>
                    <a:lnTo>
                      <a:pt x="37" y="110"/>
                    </a:lnTo>
                    <a:lnTo>
                      <a:pt x="26" y="97"/>
                    </a:lnTo>
                    <a:lnTo>
                      <a:pt x="18" y="78"/>
                    </a:lnTo>
                    <a:lnTo>
                      <a:pt x="13" y="58"/>
                    </a:lnTo>
                    <a:lnTo>
                      <a:pt x="11" y="36"/>
                    </a:lnTo>
                    <a:lnTo>
                      <a:pt x="10" y="17"/>
                    </a:lnTo>
                    <a:lnTo>
                      <a:pt x="10" y="5"/>
                    </a:lnTo>
                    <a:lnTo>
                      <a:pt x="10" y="0"/>
                    </a:lnTo>
                    <a:lnTo>
                      <a:pt x="0" y="0"/>
                    </a:lnTo>
                    <a:lnTo>
                      <a:pt x="0" y="5"/>
                    </a:lnTo>
                    <a:lnTo>
                      <a:pt x="0" y="17"/>
                    </a:lnTo>
                    <a:lnTo>
                      <a:pt x="1" y="36"/>
                    </a:lnTo>
                    <a:lnTo>
                      <a:pt x="3" y="58"/>
                    </a:lnTo>
                    <a:lnTo>
                      <a:pt x="8" y="80"/>
                    </a:lnTo>
                    <a:lnTo>
                      <a:pt x="17" y="101"/>
                    </a:lnTo>
                    <a:lnTo>
                      <a:pt x="31" y="118"/>
                    </a:lnTo>
                    <a:lnTo>
                      <a:pt x="51" y="126"/>
                    </a:lnTo>
                    <a:lnTo>
                      <a:pt x="56" y="121"/>
                    </a:lnTo>
                    <a:lnTo>
                      <a:pt x="46" y="12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6493" name="Freeform 653"/>
              <p:cNvSpPr>
                <a:spLocks/>
              </p:cNvSpPr>
              <p:nvPr/>
            </p:nvSpPr>
            <p:spPr bwMode="auto">
              <a:xfrm>
                <a:off x="2785" y="2136"/>
                <a:ext cx="6" cy="62"/>
              </a:xfrm>
              <a:custGeom>
                <a:avLst/>
                <a:gdLst/>
                <a:ahLst/>
                <a:cxnLst>
                  <a:cxn ang="0">
                    <a:pos x="5" y="10"/>
                  </a:cxn>
                  <a:cxn ang="0">
                    <a:pos x="0" y="5"/>
                  </a:cxn>
                  <a:cxn ang="0">
                    <a:pos x="1" y="123"/>
                  </a:cxn>
                  <a:cxn ang="0">
                    <a:pos x="11" y="123"/>
                  </a:cxn>
                  <a:cxn ang="0">
                    <a:pos x="10" y="5"/>
                  </a:cxn>
                  <a:cxn ang="0">
                    <a:pos x="5" y="0"/>
                  </a:cxn>
                  <a:cxn ang="0">
                    <a:pos x="10" y="5"/>
                  </a:cxn>
                  <a:cxn ang="0">
                    <a:pos x="10" y="0"/>
                  </a:cxn>
                  <a:cxn ang="0">
                    <a:pos x="5" y="0"/>
                  </a:cxn>
                  <a:cxn ang="0">
                    <a:pos x="5" y="10"/>
                  </a:cxn>
                </a:cxnLst>
                <a:rect l="0" t="0" r="r" b="b"/>
                <a:pathLst>
                  <a:path w="11" h="123">
                    <a:moveTo>
                      <a:pt x="5" y="10"/>
                    </a:moveTo>
                    <a:lnTo>
                      <a:pt x="0" y="5"/>
                    </a:lnTo>
                    <a:lnTo>
                      <a:pt x="1" y="123"/>
                    </a:lnTo>
                    <a:lnTo>
                      <a:pt x="11" y="123"/>
                    </a:lnTo>
                    <a:lnTo>
                      <a:pt x="10" y="5"/>
                    </a:lnTo>
                    <a:lnTo>
                      <a:pt x="5" y="0"/>
                    </a:lnTo>
                    <a:lnTo>
                      <a:pt x="10" y="5"/>
                    </a:lnTo>
                    <a:lnTo>
                      <a:pt x="10" y="0"/>
                    </a:lnTo>
                    <a:lnTo>
                      <a:pt x="5" y="0"/>
                    </a:lnTo>
                    <a:lnTo>
                      <a:pt x="5" y="1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6494" name="Freeform 654"/>
              <p:cNvSpPr>
                <a:spLocks/>
              </p:cNvSpPr>
              <p:nvPr/>
            </p:nvSpPr>
            <p:spPr bwMode="auto">
              <a:xfrm>
                <a:off x="2763" y="2134"/>
                <a:ext cx="25" cy="7"/>
              </a:xfrm>
              <a:custGeom>
                <a:avLst/>
                <a:gdLst/>
                <a:ahLst/>
                <a:cxnLst>
                  <a:cxn ang="0">
                    <a:pos x="10" y="5"/>
                  </a:cxn>
                  <a:cxn ang="0">
                    <a:pos x="5" y="10"/>
                  </a:cxn>
                  <a:cxn ang="0">
                    <a:pos x="50" y="13"/>
                  </a:cxn>
                  <a:cxn ang="0">
                    <a:pos x="50" y="3"/>
                  </a:cxn>
                  <a:cxn ang="0">
                    <a:pos x="5" y="0"/>
                  </a:cxn>
                  <a:cxn ang="0">
                    <a:pos x="0" y="5"/>
                  </a:cxn>
                  <a:cxn ang="0">
                    <a:pos x="5" y="0"/>
                  </a:cxn>
                  <a:cxn ang="0">
                    <a:pos x="0" y="0"/>
                  </a:cxn>
                  <a:cxn ang="0">
                    <a:pos x="0" y="5"/>
                  </a:cxn>
                  <a:cxn ang="0">
                    <a:pos x="10" y="5"/>
                  </a:cxn>
                </a:cxnLst>
                <a:rect l="0" t="0" r="r" b="b"/>
                <a:pathLst>
                  <a:path w="50" h="13">
                    <a:moveTo>
                      <a:pt x="10" y="5"/>
                    </a:moveTo>
                    <a:lnTo>
                      <a:pt x="5" y="10"/>
                    </a:lnTo>
                    <a:lnTo>
                      <a:pt x="50" y="13"/>
                    </a:lnTo>
                    <a:lnTo>
                      <a:pt x="50" y="3"/>
                    </a:lnTo>
                    <a:lnTo>
                      <a:pt x="5" y="0"/>
                    </a:lnTo>
                    <a:lnTo>
                      <a:pt x="0" y="5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0" y="5"/>
                    </a:lnTo>
                    <a:lnTo>
                      <a:pt x="10" y="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6495" name="Freeform 655"/>
              <p:cNvSpPr>
                <a:spLocks/>
              </p:cNvSpPr>
              <p:nvPr/>
            </p:nvSpPr>
            <p:spPr bwMode="auto">
              <a:xfrm>
                <a:off x="2938" y="2137"/>
                <a:ext cx="22" cy="61"/>
              </a:xfrm>
              <a:custGeom>
                <a:avLst/>
                <a:gdLst/>
                <a:ahLst/>
                <a:cxnLst>
                  <a:cxn ang="0">
                    <a:pos x="45" y="0"/>
                  </a:cxn>
                  <a:cxn ang="0">
                    <a:pos x="45" y="5"/>
                  </a:cxn>
                  <a:cxn ang="0">
                    <a:pos x="45" y="17"/>
                  </a:cxn>
                  <a:cxn ang="0">
                    <a:pos x="44" y="36"/>
                  </a:cxn>
                  <a:cxn ang="0">
                    <a:pos x="42" y="58"/>
                  </a:cxn>
                  <a:cxn ang="0">
                    <a:pos x="37" y="79"/>
                  </a:cxn>
                  <a:cxn ang="0">
                    <a:pos x="28" y="99"/>
                  </a:cxn>
                  <a:cxn ang="0">
                    <a:pos x="16" y="114"/>
                  </a:cxn>
                  <a:cxn ang="0">
                    <a:pos x="0" y="121"/>
                  </a:cxn>
                  <a:cxn ang="0">
                    <a:pos x="1" y="3"/>
                  </a:cxn>
                  <a:cxn ang="0">
                    <a:pos x="45" y="0"/>
                  </a:cxn>
                </a:cxnLst>
                <a:rect l="0" t="0" r="r" b="b"/>
                <a:pathLst>
                  <a:path w="45" h="121">
                    <a:moveTo>
                      <a:pt x="45" y="0"/>
                    </a:moveTo>
                    <a:lnTo>
                      <a:pt x="45" y="5"/>
                    </a:lnTo>
                    <a:lnTo>
                      <a:pt x="45" y="17"/>
                    </a:lnTo>
                    <a:lnTo>
                      <a:pt x="44" y="36"/>
                    </a:lnTo>
                    <a:lnTo>
                      <a:pt x="42" y="58"/>
                    </a:lnTo>
                    <a:lnTo>
                      <a:pt x="37" y="79"/>
                    </a:lnTo>
                    <a:lnTo>
                      <a:pt x="28" y="99"/>
                    </a:lnTo>
                    <a:lnTo>
                      <a:pt x="16" y="114"/>
                    </a:lnTo>
                    <a:lnTo>
                      <a:pt x="0" y="121"/>
                    </a:lnTo>
                    <a:lnTo>
                      <a:pt x="1" y="3"/>
                    </a:lnTo>
                    <a:lnTo>
                      <a:pt x="45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6496" name="Freeform 656"/>
              <p:cNvSpPr>
                <a:spLocks/>
              </p:cNvSpPr>
              <p:nvPr/>
            </p:nvSpPr>
            <p:spPr bwMode="auto">
              <a:xfrm>
                <a:off x="2935" y="2137"/>
                <a:ext cx="28" cy="63"/>
              </a:xfrm>
              <a:custGeom>
                <a:avLst/>
                <a:gdLst/>
                <a:ahLst/>
                <a:cxnLst>
                  <a:cxn ang="0">
                    <a:pos x="0" y="121"/>
                  </a:cxn>
                  <a:cxn ang="0">
                    <a:pos x="5" y="126"/>
                  </a:cxn>
                  <a:cxn ang="0">
                    <a:pos x="24" y="118"/>
                  </a:cxn>
                  <a:cxn ang="0">
                    <a:pos x="38" y="101"/>
                  </a:cxn>
                  <a:cxn ang="0">
                    <a:pos x="47" y="80"/>
                  </a:cxn>
                  <a:cxn ang="0">
                    <a:pos x="52" y="58"/>
                  </a:cxn>
                  <a:cxn ang="0">
                    <a:pos x="54" y="36"/>
                  </a:cxn>
                  <a:cxn ang="0">
                    <a:pos x="55" y="17"/>
                  </a:cxn>
                  <a:cxn ang="0">
                    <a:pos x="55" y="5"/>
                  </a:cxn>
                  <a:cxn ang="0">
                    <a:pos x="55" y="0"/>
                  </a:cxn>
                  <a:cxn ang="0">
                    <a:pos x="45" y="0"/>
                  </a:cxn>
                  <a:cxn ang="0">
                    <a:pos x="45" y="5"/>
                  </a:cxn>
                  <a:cxn ang="0">
                    <a:pos x="45" y="17"/>
                  </a:cxn>
                  <a:cxn ang="0">
                    <a:pos x="44" y="36"/>
                  </a:cxn>
                  <a:cxn ang="0">
                    <a:pos x="42" y="58"/>
                  </a:cxn>
                  <a:cxn ang="0">
                    <a:pos x="36" y="78"/>
                  </a:cxn>
                  <a:cxn ang="0">
                    <a:pos x="29" y="97"/>
                  </a:cxn>
                  <a:cxn ang="0">
                    <a:pos x="18" y="110"/>
                  </a:cxn>
                  <a:cxn ang="0">
                    <a:pos x="5" y="116"/>
                  </a:cxn>
                  <a:cxn ang="0">
                    <a:pos x="10" y="121"/>
                  </a:cxn>
                  <a:cxn ang="0">
                    <a:pos x="0" y="121"/>
                  </a:cxn>
                </a:cxnLst>
                <a:rect l="0" t="0" r="r" b="b"/>
                <a:pathLst>
                  <a:path w="55" h="126">
                    <a:moveTo>
                      <a:pt x="0" y="121"/>
                    </a:moveTo>
                    <a:lnTo>
                      <a:pt x="5" y="126"/>
                    </a:lnTo>
                    <a:lnTo>
                      <a:pt x="24" y="118"/>
                    </a:lnTo>
                    <a:lnTo>
                      <a:pt x="38" y="101"/>
                    </a:lnTo>
                    <a:lnTo>
                      <a:pt x="47" y="80"/>
                    </a:lnTo>
                    <a:lnTo>
                      <a:pt x="52" y="58"/>
                    </a:lnTo>
                    <a:lnTo>
                      <a:pt x="54" y="36"/>
                    </a:lnTo>
                    <a:lnTo>
                      <a:pt x="55" y="17"/>
                    </a:lnTo>
                    <a:lnTo>
                      <a:pt x="55" y="5"/>
                    </a:lnTo>
                    <a:lnTo>
                      <a:pt x="55" y="0"/>
                    </a:lnTo>
                    <a:lnTo>
                      <a:pt x="45" y="0"/>
                    </a:lnTo>
                    <a:lnTo>
                      <a:pt x="45" y="5"/>
                    </a:lnTo>
                    <a:lnTo>
                      <a:pt x="45" y="17"/>
                    </a:lnTo>
                    <a:lnTo>
                      <a:pt x="44" y="36"/>
                    </a:lnTo>
                    <a:lnTo>
                      <a:pt x="42" y="58"/>
                    </a:lnTo>
                    <a:lnTo>
                      <a:pt x="36" y="78"/>
                    </a:lnTo>
                    <a:lnTo>
                      <a:pt x="29" y="97"/>
                    </a:lnTo>
                    <a:lnTo>
                      <a:pt x="18" y="110"/>
                    </a:lnTo>
                    <a:lnTo>
                      <a:pt x="5" y="116"/>
                    </a:lnTo>
                    <a:lnTo>
                      <a:pt x="10" y="121"/>
                    </a:lnTo>
                    <a:lnTo>
                      <a:pt x="0" y="12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6497" name="Freeform 657"/>
              <p:cNvSpPr>
                <a:spLocks/>
              </p:cNvSpPr>
              <p:nvPr/>
            </p:nvSpPr>
            <p:spPr bwMode="auto">
              <a:xfrm>
                <a:off x="2935" y="2136"/>
                <a:ext cx="6" cy="62"/>
              </a:xfrm>
              <a:custGeom>
                <a:avLst/>
                <a:gdLst/>
                <a:ahLst/>
                <a:cxnLst>
                  <a:cxn ang="0">
                    <a:pos x="6" y="0"/>
                  </a:cxn>
                  <a:cxn ang="0">
                    <a:pos x="1" y="5"/>
                  </a:cxn>
                  <a:cxn ang="0">
                    <a:pos x="0" y="123"/>
                  </a:cxn>
                  <a:cxn ang="0">
                    <a:pos x="10" y="123"/>
                  </a:cxn>
                  <a:cxn ang="0">
                    <a:pos x="11" y="5"/>
                  </a:cxn>
                  <a:cxn ang="0">
                    <a:pos x="6" y="10"/>
                  </a:cxn>
                  <a:cxn ang="0">
                    <a:pos x="6" y="0"/>
                  </a:cxn>
                  <a:cxn ang="0">
                    <a:pos x="1" y="0"/>
                  </a:cxn>
                  <a:cxn ang="0">
                    <a:pos x="1" y="5"/>
                  </a:cxn>
                  <a:cxn ang="0">
                    <a:pos x="6" y="0"/>
                  </a:cxn>
                </a:cxnLst>
                <a:rect l="0" t="0" r="r" b="b"/>
                <a:pathLst>
                  <a:path w="11" h="123">
                    <a:moveTo>
                      <a:pt x="6" y="0"/>
                    </a:moveTo>
                    <a:lnTo>
                      <a:pt x="1" y="5"/>
                    </a:lnTo>
                    <a:lnTo>
                      <a:pt x="0" y="123"/>
                    </a:lnTo>
                    <a:lnTo>
                      <a:pt x="10" y="123"/>
                    </a:lnTo>
                    <a:lnTo>
                      <a:pt x="11" y="5"/>
                    </a:lnTo>
                    <a:lnTo>
                      <a:pt x="6" y="10"/>
                    </a:lnTo>
                    <a:lnTo>
                      <a:pt x="6" y="0"/>
                    </a:lnTo>
                    <a:lnTo>
                      <a:pt x="1" y="0"/>
                    </a:lnTo>
                    <a:lnTo>
                      <a:pt x="1" y="5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6498" name="Freeform 658"/>
              <p:cNvSpPr>
                <a:spLocks/>
              </p:cNvSpPr>
              <p:nvPr/>
            </p:nvSpPr>
            <p:spPr bwMode="auto">
              <a:xfrm>
                <a:off x="2938" y="2134"/>
                <a:ext cx="25" cy="7"/>
              </a:xfrm>
              <a:custGeom>
                <a:avLst/>
                <a:gdLst/>
                <a:ahLst/>
                <a:cxnLst>
                  <a:cxn ang="0">
                    <a:pos x="49" y="5"/>
                  </a:cxn>
                  <a:cxn ang="0">
                    <a:pos x="44" y="0"/>
                  </a:cxn>
                  <a:cxn ang="0">
                    <a:pos x="0" y="3"/>
                  </a:cxn>
                  <a:cxn ang="0">
                    <a:pos x="0" y="13"/>
                  </a:cxn>
                  <a:cxn ang="0">
                    <a:pos x="44" y="10"/>
                  </a:cxn>
                  <a:cxn ang="0">
                    <a:pos x="39" y="5"/>
                  </a:cxn>
                  <a:cxn ang="0">
                    <a:pos x="49" y="5"/>
                  </a:cxn>
                  <a:cxn ang="0">
                    <a:pos x="49" y="0"/>
                  </a:cxn>
                  <a:cxn ang="0">
                    <a:pos x="44" y="0"/>
                  </a:cxn>
                  <a:cxn ang="0">
                    <a:pos x="49" y="5"/>
                  </a:cxn>
                </a:cxnLst>
                <a:rect l="0" t="0" r="r" b="b"/>
                <a:pathLst>
                  <a:path w="49" h="13">
                    <a:moveTo>
                      <a:pt x="49" y="5"/>
                    </a:moveTo>
                    <a:lnTo>
                      <a:pt x="44" y="0"/>
                    </a:lnTo>
                    <a:lnTo>
                      <a:pt x="0" y="3"/>
                    </a:lnTo>
                    <a:lnTo>
                      <a:pt x="0" y="13"/>
                    </a:lnTo>
                    <a:lnTo>
                      <a:pt x="44" y="10"/>
                    </a:lnTo>
                    <a:lnTo>
                      <a:pt x="39" y="5"/>
                    </a:lnTo>
                    <a:lnTo>
                      <a:pt x="49" y="5"/>
                    </a:lnTo>
                    <a:lnTo>
                      <a:pt x="49" y="0"/>
                    </a:lnTo>
                    <a:lnTo>
                      <a:pt x="44" y="0"/>
                    </a:lnTo>
                    <a:lnTo>
                      <a:pt x="49" y="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6499" name="Freeform 659"/>
              <p:cNvSpPr>
                <a:spLocks/>
              </p:cNvSpPr>
              <p:nvPr/>
            </p:nvSpPr>
            <p:spPr bwMode="auto">
              <a:xfrm>
                <a:off x="2746" y="1837"/>
                <a:ext cx="236" cy="707"/>
              </a:xfrm>
              <a:custGeom>
                <a:avLst/>
                <a:gdLst/>
                <a:ahLst/>
                <a:cxnLst>
                  <a:cxn ang="0">
                    <a:pos x="176" y="6"/>
                  </a:cxn>
                  <a:cxn ang="0">
                    <a:pos x="27" y="25"/>
                  </a:cxn>
                  <a:cxn ang="0">
                    <a:pos x="23" y="26"/>
                  </a:cxn>
                  <a:cxn ang="0">
                    <a:pos x="13" y="32"/>
                  </a:cxn>
                  <a:cxn ang="0">
                    <a:pos x="4" y="46"/>
                  </a:cxn>
                  <a:cxn ang="0">
                    <a:pos x="0" y="67"/>
                  </a:cxn>
                  <a:cxn ang="0">
                    <a:pos x="2" y="101"/>
                  </a:cxn>
                  <a:cxn ang="0">
                    <a:pos x="5" y="167"/>
                  </a:cxn>
                  <a:cxn ang="0">
                    <a:pos x="11" y="253"/>
                  </a:cxn>
                  <a:cxn ang="0">
                    <a:pos x="18" y="350"/>
                  </a:cxn>
                  <a:cxn ang="0">
                    <a:pos x="25" y="444"/>
                  </a:cxn>
                  <a:cxn ang="0">
                    <a:pos x="31" y="525"/>
                  </a:cxn>
                  <a:cxn ang="0">
                    <a:pos x="34" y="583"/>
                  </a:cxn>
                  <a:cxn ang="0">
                    <a:pos x="36" y="604"/>
                  </a:cxn>
                  <a:cxn ang="0">
                    <a:pos x="85" y="604"/>
                  </a:cxn>
                  <a:cxn ang="0">
                    <a:pos x="85" y="738"/>
                  </a:cxn>
                  <a:cxn ang="0">
                    <a:pos x="180" y="1414"/>
                  </a:cxn>
                  <a:cxn ang="0">
                    <a:pos x="283" y="1414"/>
                  </a:cxn>
                  <a:cxn ang="0">
                    <a:pos x="385" y="738"/>
                  </a:cxn>
                  <a:cxn ang="0">
                    <a:pos x="385" y="604"/>
                  </a:cxn>
                  <a:cxn ang="0">
                    <a:pos x="431" y="604"/>
                  </a:cxn>
                  <a:cxn ang="0">
                    <a:pos x="473" y="64"/>
                  </a:cxn>
                  <a:cxn ang="0">
                    <a:pos x="473" y="58"/>
                  </a:cxn>
                  <a:cxn ang="0">
                    <a:pos x="471" y="43"/>
                  </a:cxn>
                  <a:cxn ang="0">
                    <a:pos x="465" y="27"/>
                  </a:cxn>
                  <a:cxn ang="0">
                    <a:pos x="450" y="19"/>
                  </a:cxn>
                  <a:cxn ang="0">
                    <a:pos x="436" y="17"/>
                  </a:cxn>
                  <a:cxn ang="0">
                    <a:pos x="414" y="15"/>
                  </a:cxn>
                  <a:cxn ang="0">
                    <a:pos x="388" y="12"/>
                  </a:cxn>
                  <a:cxn ang="0">
                    <a:pos x="360" y="8"/>
                  </a:cxn>
                  <a:cxn ang="0">
                    <a:pos x="334" y="5"/>
                  </a:cxn>
                  <a:cxn ang="0">
                    <a:pos x="312" y="3"/>
                  </a:cxn>
                  <a:cxn ang="0">
                    <a:pos x="296" y="1"/>
                  </a:cxn>
                  <a:cxn ang="0">
                    <a:pos x="290" y="0"/>
                  </a:cxn>
                  <a:cxn ang="0">
                    <a:pos x="290" y="3"/>
                  </a:cxn>
                  <a:cxn ang="0">
                    <a:pos x="289" y="9"/>
                  </a:cxn>
                  <a:cxn ang="0">
                    <a:pos x="287" y="19"/>
                  </a:cxn>
                  <a:cxn ang="0">
                    <a:pos x="283" y="30"/>
                  </a:cxn>
                  <a:cxn ang="0">
                    <a:pos x="276" y="42"/>
                  </a:cxn>
                  <a:cxn ang="0">
                    <a:pos x="266" y="52"/>
                  </a:cxn>
                  <a:cxn ang="0">
                    <a:pos x="251" y="58"/>
                  </a:cxn>
                  <a:cxn ang="0">
                    <a:pos x="232" y="61"/>
                  </a:cxn>
                  <a:cxn ang="0">
                    <a:pos x="212" y="59"/>
                  </a:cxn>
                  <a:cxn ang="0">
                    <a:pos x="199" y="53"/>
                  </a:cxn>
                  <a:cxn ang="0">
                    <a:pos x="189" y="44"/>
                  </a:cxn>
                  <a:cxn ang="0">
                    <a:pos x="183" y="33"/>
                  </a:cxn>
                  <a:cxn ang="0">
                    <a:pos x="179" y="23"/>
                  </a:cxn>
                  <a:cxn ang="0">
                    <a:pos x="176" y="14"/>
                  </a:cxn>
                  <a:cxn ang="0">
                    <a:pos x="176" y="8"/>
                  </a:cxn>
                  <a:cxn ang="0">
                    <a:pos x="176" y="6"/>
                  </a:cxn>
                </a:cxnLst>
                <a:rect l="0" t="0" r="r" b="b"/>
                <a:pathLst>
                  <a:path w="473" h="1414">
                    <a:moveTo>
                      <a:pt x="176" y="6"/>
                    </a:moveTo>
                    <a:lnTo>
                      <a:pt x="27" y="25"/>
                    </a:lnTo>
                    <a:lnTo>
                      <a:pt x="23" y="26"/>
                    </a:lnTo>
                    <a:lnTo>
                      <a:pt x="13" y="32"/>
                    </a:lnTo>
                    <a:lnTo>
                      <a:pt x="4" y="46"/>
                    </a:lnTo>
                    <a:lnTo>
                      <a:pt x="0" y="67"/>
                    </a:lnTo>
                    <a:lnTo>
                      <a:pt x="2" y="101"/>
                    </a:lnTo>
                    <a:lnTo>
                      <a:pt x="5" y="167"/>
                    </a:lnTo>
                    <a:lnTo>
                      <a:pt x="11" y="253"/>
                    </a:lnTo>
                    <a:lnTo>
                      <a:pt x="18" y="350"/>
                    </a:lnTo>
                    <a:lnTo>
                      <a:pt x="25" y="444"/>
                    </a:lnTo>
                    <a:lnTo>
                      <a:pt x="31" y="525"/>
                    </a:lnTo>
                    <a:lnTo>
                      <a:pt x="34" y="583"/>
                    </a:lnTo>
                    <a:lnTo>
                      <a:pt x="36" y="604"/>
                    </a:lnTo>
                    <a:lnTo>
                      <a:pt x="85" y="604"/>
                    </a:lnTo>
                    <a:lnTo>
                      <a:pt x="85" y="738"/>
                    </a:lnTo>
                    <a:lnTo>
                      <a:pt x="180" y="1414"/>
                    </a:lnTo>
                    <a:lnTo>
                      <a:pt x="283" y="1414"/>
                    </a:lnTo>
                    <a:lnTo>
                      <a:pt x="385" y="738"/>
                    </a:lnTo>
                    <a:lnTo>
                      <a:pt x="385" y="604"/>
                    </a:lnTo>
                    <a:lnTo>
                      <a:pt x="431" y="604"/>
                    </a:lnTo>
                    <a:lnTo>
                      <a:pt x="473" y="64"/>
                    </a:lnTo>
                    <a:lnTo>
                      <a:pt x="473" y="58"/>
                    </a:lnTo>
                    <a:lnTo>
                      <a:pt x="471" y="43"/>
                    </a:lnTo>
                    <a:lnTo>
                      <a:pt x="465" y="27"/>
                    </a:lnTo>
                    <a:lnTo>
                      <a:pt x="450" y="19"/>
                    </a:lnTo>
                    <a:lnTo>
                      <a:pt x="436" y="17"/>
                    </a:lnTo>
                    <a:lnTo>
                      <a:pt x="414" y="15"/>
                    </a:lnTo>
                    <a:lnTo>
                      <a:pt x="388" y="12"/>
                    </a:lnTo>
                    <a:lnTo>
                      <a:pt x="360" y="8"/>
                    </a:lnTo>
                    <a:lnTo>
                      <a:pt x="334" y="5"/>
                    </a:lnTo>
                    <a:lnTo>
                      <a:pt x="312" y="3"/>
                    </a:lnTo>
                    <a:lnTo>
                      <a:pt x="296" y="1"/>
                    </a:lnTo>
                    <a:lnTo>
                      <a:pt x="290" y="0"/>
                    </a:lnTo>
                    <a:lnTo>
                      <a:pt x="290" y="3"/>
                    </a:lnTo>
                    <a:lnTo>
                      <a:pt x="289" y="9"/>
                    </a:lnTo>
                    <a:lnTo>
                      <a:pt x="287" y="19"/>
                    </a:lnTo>
                    <a:lnTo>
                      <a:pt x="283" y="30"/>
                    </a:lnTo>
                    <a:lnTo>
                      <a:pt x="276" y="42"/>
                    </a:lnTo>
                    <a:lnTo>
                      <a:pt x="266" y="52"/>
                    </a:lnTo>
                    <a:lnTo>
                      <a:pt x="251" y="58"/>
                    </a:lnTo>
                    <a:lnTo>
                      <a:pt x="232" y="61"/>
                    </a:lnTo>
                    <a:lnTo>
                      <a:pt x="212" y="59"/>
                    </a:lnTo>
                    <a:lnTo>
                      <a:pt x="199" y="53"/>
                    </a:lnTo>
                    <a:lnTo>
                      <a:pt x="189" y="44"/>
                    </a:lnTo>
                    <a:lnTo>
                      <a:pt x="183" y="33"/>
                    </a:lnTo>
                    <a:lnTo>
                      <a:pt x="179" y="23"/>
                    </a:lnTo>
                    <a:lnTo>
                      <a:pt x="176" y="14"/>
                    </a:lnTo>
                    <a:lnTo>
                      <a:pt x="176" y="8"/>
                    </a:lnTo>
                    <a:lnTo>
                      <a:pt x="176" y="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6500" name="Freeform 660"/>
              <p:cNvSpPr>
                <a:spLocks/>
              </p:cNvSpPr>
              <p:nvPr/>
            </p:nvSpPr>
            <p:spPr bwMode="auto">
              <a:xfrm>
                <a:off x="2818" y="1703"/>
                <a:ext cx="90" cy="127"/>
              </a:xfrm>
              <a:custGeom>
                <a:avLst/>
                <a:gdLst/>
                <a:ahLst/>
                <a:cxnLst>
                  <a:cxn ang="0">
                    <a:pos x="176" y="8"/>
                  </a:cxn>
                  <a:cxn ang="0">
                    <a:pos x="175" y="8"/>
                  </a:cxn>
                  <a:cxn ang="0">
                    <a:pos x="171" y="6"/>
                  </a:cxn>
                  <a:cxn ang="0">
                    <a:pos x="166" y="5"/>
                  </a:cxn>
                  <a:cxn ang="0">
                    <a:pos x="159" y="3"/>
                  </a:cxn>
                  <a:cxn ang="0">
                    <a:pos x="149" y="2"/>
                  </a:cxn>
                  <a:cxn ang="0">
                    <a:pos x="139" y="1"/>
                  </a:cxn>
                  <a:cxn ang="0">
                    <a:pos x="127" y="0"/>
                  </a:cxn>
                  <a:cxn ang="0">
                    <a:pos x="115" y="1"/>
                  </a:cxn>
                  <a:cxn ang="0">
                    <a:pos x="101" y="3"/>
                  </a:cxn>
                  <a:cxn ang="0">
                    <a:pos x="87" y="7"/>
                  </a:cxn>
                  <a:cxn ang="0">
                    <a:pos x="71" y="12"/>
                  </a:cxn>
                  <a:cxn ang="0">
                    <a:pos x="57" y="19"/>
                  </a:cxn>
                  <a:cxn ang="0">
                    <a:pos x="42" y="29"/>
                  </a:cxn>
                  <a:cxn ang="0">
                    <a:pos x="27" y="43"/>
                  </a:cxn>
                  <a:cxn ang="0">
                    <a:pos x="13" y="58"/>
                  </a:cxn>
                  <a:cxn ang="0">
                    <a:pos x="0" y="78"/>
                  </a:cxn>
                  <a:cxn ang="0">
                    <a:pos x="0" y="218"/>
                  </a:cxn>
                  <a:cxn ang="0">
                    <a:pos x="0" y="220"/>
                  </a:cxn>
                  <a:cxn ang="0">
                    <a:pos x="1" y="223"/>
                  </a:cxn>
                  <a:cxn ang="0">
                    <a:pos x="3" y="230"/>
                  </a:cxn>
                  <a:cxn ang="0">
                    <a:pos x="7" y="236"/>
                  </a:cxn>
                  <a:cxn ang="0">
                    <a:pos x="13" y="243"/>
                  </a:cxn>
                  <a:cxn ang="0">
                    <a:pos x="21" y="249"/>
                  </a:cxn>
                  <a:cxn ang="0">
                    <a:pos x="31" y="252"/>
                  </a:cxn>
                  <a:cxn ang="0">
                    <a:pos x="46" y="254"/>
                  </a:cxn>
                  <a:cxn ang="0">
                    <a:pos x="61" y="254"/>
                  </a:cxn>
                  <a:cxn ang="0">
                    <a:pos x="78" y="254"/>
                  </a:cxn>
                  <a:cxn ang="0">
                    <a:pos x="92" y="254"/>
                  </a:cxn>
                  <a:cxn ang="0">
                    <a:pos x="105" y="254"/>
                  </a:cxn>
                  <a:cxn ang="0">
                    <a:pos x="117" y="254"/>
                  </a:cxn>
                  <a:cxn ang="0">
                    <a:pos x="125" y="254"/>
                  </a:cxn>
                  <a:cxn ang="0">
                    <a:pos x="131" y="254"/>
                  </a:cxn>
                  <a:cxn ang="0">
                    <a:pos x="133" y="254"/>
                  </a:cxn>
                  <a:cxn ang="0">
                    <a:pos x="135" y="253"/>
                  </a:cxn>
                  <a:cxn ang="0">
                    <a:pos x="140" y="250"/>
                  </a:cxn>
                  <a:cxn ang="0">
                    <a:pos x="147" y="245"/>
                  </a:cxn>
                  <a:cxn ang="0">
                    <a:pos x="157" y="239"/>
                  </a:cxn>
                  <a:cxn ang="0">
                    <a:pos x="165" y="232"/>
                  </a:cxn>
                  <a:cxn ang="0">
                    <a:pos x="172" y="224"/>
                  </a:cxn>
                  <a:cxn ang="0">
                    <a:pos x="177" y="217"/>
                  </a:cxn>
                  <a:cxn ang="0">
                    <a:pos x="179" y="211"/>
                  </a:cxn>
                  <a:cxn ang="0">
                    <a:pos x="179" y="174"/>
                  </a:cxn>
                  <a:cxn ang="0">
                    <a:pos x="179" y="107"/>
                  </a:cxn>
                  <a:cxn ang="0">
                    <a:pos x="179" y="44"/>
                  </a:cxn>
                  <a:cxn ang="0">
                    <a:pos x="179" y="16"/>
                  </a:cxn>
                  <a:cxn ang="0">
                    <a:pos x="176" y="8"/>
                  </a:cxn>
                </a:cxnLst>
                <a:rect l="0" t="0" r="r" b="b"/>
                <a:pathLst>
                  <a:path w="179" h="254">
                    <a:moveTo>
                      <a:pt x="176" y="8"/>
                    </a:moveTo>
                    <a:lnTo>
                      <a:pt x="175" y="8"/>
                    </a:lnTo>
                    <a:lnTo>
                      <a:pt x="171" y="6"/>
                    </a:lnTo>
                    <a:lnTo>
                      <a:pt x="166" y="5"/>
                    </a:lnTo>
                    <a:lnTo>
                      <a:pt x="159" y="3"/>
                    </a:lnTo>
                    <a:lnTo>
                      <a:pt x="149" y="2"/>
                    </a:lnTo>
                    <a:lnTo>
                      <a:pt x="139" y="1"/>
                    </a:lnTo>
                    <a:lnTo>
                      <a:pt x="127" y="0"/>
                    </a:lnTo>
                    <a:lnTo>
                      <a:pt x="115" y="1"/>
                    </a:lnTo>
                    <a:lnTo>
                      <a:pt x="101" y="3"/>
                    </a:lnTo>
                    <a:lnTo>
                      <a:pt x="87" y="7"/>
                    </a:lnTo>
                    <a:lnTo>
                      <a:pt x="71" y="12"/>
                    </a:lnTo>
                    <a:lnTo>
                      <a:pt x="57" y="19"/>
                    </a:lnTo>
                    <a:lnTo>
                      <a:pt x="42" y="29"/>
                    </a:lnTo>
                    <a:lnTo>
                      <a:pt x="27" y="43"/>
                    </a:lnTo>
                    <a:lnTo>
                      <a:pt x="13" y="58"/>
                    </a:lnTo>
                    <a:lnTo>
                      <a:pt x="0" y="78"/>
                    </a:lnTo>
                    <a:lnTo>
                      <a:pt x="0" y="218"/>
                    </a:lnTo>
                    <a:lnTo>
                      <a:pt x="0" y="220"/>
                    </a:lnTo>
                    <a:lnTo>
                      <a:pt x="1" y="223"/>
                    </a:lnTo>
                    <a:lnTo>
                      <a:pt x="3" y="230"/>
                    </a:lnTo>
                    <a:lnTo>
                      <a:pt x="7" y="236"/>
                    </a:lnTo>
                    <a:lnTo>
                      <a:pt x="13" y="243"/>
                    </a:lnTo>
                    <a:lnTo>
                      <a:pt x="21" y="249"/>
                    </a:lnTo>
                    <a:lnTo>
                      <a:pt x="31" y="252"/>
                    </a:lnTo>
                    <a:lnTo>
                      <a:pt x="46" y="254"/>
                    </a:lnTo>
                    <a:lnTo>
                      <a:pt x="61" y="254"/>
                    </a:lnTo>
                    <a:lnTo>
                      <a:pt x="78" y="254"/>
                    </a:lnTo>
                    <a:lnTo>
                      <a:pt x="92" y="254"/>
                    </a:lnTo>
                    <a:lnTo>
                      <a:pt x="105" y="254"/>
                    </a:lnTo>
                    <a:lnTo>
                      <a:pt x="117" y="254"/>
                    </a:lnTo>
                    <a:lnTo>
                      <a:pt x="125" y="254"/>
                    </a:lnTo>
                    <a:lnTo>
                      <a:pt x="131" y="254"/>
                    </a:lnTo>
                    <a:lnTo>
                      <a:pt x="133" y="254"/>
                    </a:lnTo>
                    <a:lnTo>
                      <a:pt x="135" y="253"/>
                    </a:lnTo>
                    <a:lnTo>
                      <a:pt x="140" y="250"/>
                    </a:lnTo>
                    <a:lnTo>
                      <a:pt x="147" y="245"/>
                    </a:lnTo>
                    <a:lnTo>
                      <a:pt x="157" y="239"/>
                    </a:lnTo>
                    <a:lnTo>
                      <a:pt x="165" y="232"/>
                    </a:lnTo>
                    <a:lnTo>
                      <a:pt x="172" y="224"/>
                    </a:lnTo>
                    <a:lnTo>
                      <a:pt x="177" y="217"/>
                    </a:lnTo>
                    <a:lnTo>
                      <a:pt x="179" y="211"/>
                    </a:lnTo>
                    <a:lnTo>
                      <a:pt x="179" y="174"/>
                    </a:lnTo>
                    <a:lnTo>
                      <a:pt x="179" y="107"/>
                    </a:lnTo>
                    <a:lnTo>
                      <a:pt x="179" y="44"/>
                    </a:lnTo>
                    <a:lnTo>
                      <a:pt x="179" y="16"/>
                    </a:lnTo>
                    <a:lnTo>
                      <a:pt x="176" y="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6501" name="Freeform 661"/>
              <p:cNvSpPr>
                <a:spLocks/>
              </p:cNvSpPr>
              <p:nvPr/>
            </p:nvSpPr>
            <p:spPr bwMode="auto">
              <a:xfrm>
                <a:off x="2815" y="1700"/>
                <a:ext cx="92" cy="43"/>
              </a:xfrm>
              <a:custGeom>
                <a:avLst/>
                <a:gdLst/>
                <a:ahLst/>
                <a:cxnLst>
                  <a:cxn ang="0">
                    <a:pos x="11" y="83"/>
                  </a:cxn>
                  <a:cxn ang="0">
                    <a:pos x="10" y="85"/>
                  </a:cxn>
                  <a:cxn ang="0">
                    <a:pos x="23" y="66"/>
                  </a:cxn>
                  <a:cxn ang="0">
                    <a:pos x="36" y="51"/>
                  </a:cxn>
                  <a:cxn ang="0">
                    <a:pos x="51" y="39"/>
                  </a:cxn>
                  <a:cxn ang="0">
                    <a:pos x="65" y="28"/>
                  </a:cxn>
                  <a:cxn ang="0">
                    <a:pos x="79" y="22"/>
                  </a:cxn>
                  <a:cxn ang="0">
                    <a:pos x="94" y="17"/>
                  </a:cxn>
                  <a:cxn ang="0">
                    <a:pos x="108" y="13"/>
                  </a:cxn>
                  <a:cxn ang="0">
                    <a:pos x="121" y="11"/>
                  </a:cxn>
                  <a:cxn ang="0">
                    <a:pos x="133" y="10"/>
                  </a:cxn>
                  <a:cxn ang="0">
                    <a:pos x="145" y="11"/>
                  </a:cxn>
                  <a:cxn ang="0">
                    <a:pos x="155" y="12"/>
                  </a:cxn>
                  <a:cxn ang="0">
                    <a:pos x="164" y="13"/>
                  </a:cxn>
                  <a:cxn ang="0">
                    <a:pos x="171" y="15"/>
                  </a:cxn>
                  <a:cxn ang="0">
                    <a:pos x="176" y="16"/>
                  </a:cxn>
                  <a:cxn ang="0">
                    <a:pos x="179" y="18"/>
                  </a:cxn>
                  <a:cxn ang="0">
                    <a:pos x="180" y="18"/>
                  </a:cxn>
                  <a:cxn ang="0">
                    <a:pos x="184" y="8"/>
                  </a:cxn>
                  <a:cxn ang="0">
                    <a:pos x="183" y="8"/>
                  </a:cxn>
                  <a:cxn ang="0">
                    <a:pos x="178" y="6"/>
                  </a:cxn>
                  <a:cxn ang="0">
                    <a:pos x="173" y="5"/>
                  </a:cxn>
                  <a:cxn ang="0">
                    <a:pos x="166" y="3"/>
                  </a:cxn>
                  <a:cxn ang="0">
                    <a:pos x="155" y="2"/>
                  </a:cxn>
                  <a:cxn ang="0">
                    <a:pos x="145" y="1"/>
                  </a:cxn>
                  <a:cxn ang="0">
                    <a:pos x="133" y="0"/>
                  </a:cxn>
                  <a:cxn ang="0">
                    <a:pos x="121" y="1"/>
                  </a:cxn>
                  <a:cxn ang="0">
                    <a:pos x="106" y="3"/>
                  </a:cxn>
                  <a:cxn ang="0">
                    <a:pos x="92" y="7"/>
                  </a:cxn>
                  <a:cxn ang="0">
                    <a:pos x="75" y="12"/>
                  </a:cxn>
                  <a:cxn ang="0">
                    <a:pos x="61" y="20"/>
                  </a:cxn>
                  <a:cxn ang="0">
                    <a:pos x="45" y="30"/>
                  </a:cxn>
                  <a:cxn ang="0">
                    <a:pos x="30" y="45"/>
                  </a:cxn>
                  <a:cxn ang="0">
                    <a:pos x="15" y="60"/>
                  </a:cxn>
                  <a:cxn ang="0">
                    <a:pos x="2" y="81"/>
                  </a:cxn>
                  <a:cxn ang="0">
                    <a:pos x="0" y="83"/>
                  </a:cxn>
                  <a:cxn ang="0">
                    <a:pos x="11" y="83"/>
                  </a:cxn>
                </a:cxnLst>
                <a:rect l="0" t="0" r="r" b="b"/>
                <a:pathLst>
                  <a:path w="184" h="85">
                    <a:moveTo>
                      <a:pt x="11" y="83"/>
                    </a:moveTo>
                    <a:lnTo>
                      <a:pt x="10" y="85"/>
                    </a:lnTo>
                    <a:lnTo>
                      <a:pt x="23" y="66"/>
                    </a:lnTo>
                    <a:lnTo>
                      <a:pt x="36" y="51"/>
                    </a:lnTo>
                    <a:lnTo>
                      <a:pt x="51" y="39"/>
                    </a:lnTo>
                    <a:lnTo>
                      <a:pt x="65" y="28"/>
                    </a:lnTo>
                    <a:lnTo>
                      <a:pt x="79" y="22"/>
                    </a:lnTo>
                    <a:lnTo>
                      <a:pt x="94" y="17"/>
                    </a:lnTo>
                    <a:lnTo>
                      <a:pt x="108" y="13"/>
                    </a:lnTo>
                    <a:lnTo>
                      <a:pt x="121" y="11"/>
                    </a:lnTo>
                    <a:lnTo>
                      <a:pt x="133" y="10"/>
                    </a:lnTo>
                    <a:lnTo>
                      <a:pt x="145" y="11"/>
                    </a:lnTo>
                    <a:lnTo>
                      <a:pt x="155" y="12"/>
                    </a:lnTo>
                    <a:lnTo>
                      <a:pt x="164" y="13"/>
                    </a:lnTo>
                    <a:lnTo>
                      <a:pt x="171" y="15"/>
                    </a:lnTo>
                    <a:lnTo>
                      <a:pt x="176" y="16"/>
                    </a:lnTo>
                    <a:lnTo>
                      <a:pt x="179" y="18"/>
                    </a:lnTo>
                    <a:lnTo>
                      <a:pt x="180" y="18"/>
                    </a:lnTo>
                    <a:lnTo>
                      <a:pt x="184" y="8"/>
                    </a:lnTo>
                    <a:lnTo>
                      <a:pt x="183" y="8"/>
                    </a:lnTo>
                    <a:lnTo>
                      <a:pt x="178" y="6"/>
                    </a:lnTo>
                    <a:lnTo>
                      <a:pt x="173" y="5"/>
                    </a:lnTo>
                    <a:lnTo>
                      <a:pt x="166" y="3"/>
                    </a:lnTo>
                    <a:lnTo>
                      <a:pt x="155" y="2"/>
                    </a:lnTo>
                    <a:lnTo>
                      <a:pt x="145" y="1"/>
                    </a:lnTo>
                    <a:lnTo>
                      <a:pt x="133" y="0"/>
                    </a:lnTo>
                    <a:lnTo>
                      <a:pt x="121" y="1"/>
                    </a:lnTo>
                    <a:lnTo>
                      <a:pt x="106" y="3"/>
                    </a:lnTo>
                    <a:lnTo>
                      <a:pt x="92" y="7"/>
                    </a:lnTo>
                    <a:lnTo>
                      <a:pt x="75" y="12"/>
                    </a:lnTo>
                    <a:lnTo>
                      <a:pt x="61" y="20"/>
                    </a:lnTo>
                    <a:lnTo>
                      <a:pt x="45" y="30"/>
                    </a:lnTo>
                    <a:lnTo>
                      <a:pt x="30" y="45"/>
                    </a:lnTo>
                    <a:lnTo>
                      <a:pt x="15" y="60"/>
                    </a:lnTo>
                    <a:lnTo>
                      <a:pt x="2" y="81"/>
                    </a:lnTo>
                    <a:lnTo>
                      <a:pt x="0" y="83"/>
                    </a:lnTo>
                    <a:lnTo>
                      <a:pt x="11" y="8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6502" name="Freeform 662"/>
              <p:cNvSpPr>
                <a:spLocks/>
              </p:cNvSpPr>
              <p:nvPr/>
            </p:nvSpPr>
            <p:spPr bwMode="auto">
              <a:xfrm>
                <a:off x="2815" y="1742"/>
                <a:ext cx="5" cy="70"/>
              </a:xfrm>
              <a:custGeom>
                <a:avLst/>
                <a:gdLst/>
                <a:ahLst/>
                <a:cxnLst>
                  <a:cxn ang="0">
                    <a:pos x="11" y="140"/>
                  </a:cxn>
                  <a:cxn ang="0">
                    <a:pos x="11" y="140"/>
                  </a:cxn>
                  <a:cxn ang="0">
                    <a:pos x="11" y="0"/>
                  </a:cxn>
                  <a:cxn ang="0">
                    <a:pos x="0" y="0"/>
                  </a:cxn>
                  <a:cxn ang="0">
                    <a:pos x="0" y="140"/>
                  </a:cxn>
                  <a:cxn ang="0">
                    <a:pos x="0" y="140"/>
                  </a:cxn>
                  <a:cxn ang="0">
                    <a:pos x="11" y="140"/>
                  </a:cxn>
                </a:cxnLst>
                <a:rect l="0" t="0" r="r" b="b"/>
                <a:pathLst>
                  <a:path w="11" h="140">
                    <a:moveTo>
                      <a:pt x="11" y="140"/>
                    </a:moveTo>
                    <a:lnTo>
                      <a:pt x="11" y="140"/>
                    </a:lnTo>
                    <a:lnTo>
                      <a:pt x="11" y="0"/>
                    </a:lnTo>
                    <a:lnTo>
                      <a:pt x="0" y="0"/>
                    </a:lnTo>
                    <a:lnTo>
                      <a:pt x="0" y="140"/>
                    </a:lnTo>
                    <a:lnTo>
                      <a:pt x="0" y="140"/>
                    </a:lnTo>
                    <a:lnTo>
                      <a:pt x="11" y="14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6503" name="Freeform 663"/>
              <p:cNvSpPr>
                <a:spLocks/>
              </p:cNvSpPr>
              <p:nvPr/>
            </p:nvSpPr>
            <p:spPr bwMode="auto">
              <a:xfrm>
                <a:off x="2815" y="1812"/>
                <a:ext cx="26" cy="21"/>
              </a:xfrm>
              <a:custGeom>
                <a:avLst/>
                <a:gdLst/>
                <a:ahLst/>
                <a:cxnLst>
                  <a:cxn ang="0">
                    <a:pos x="52" y="31"/>
                  </a:cxn>
                  <a:cxn ang="0">
                    <a:pos x="52" y="31"/>
                  </a:cxn>
                  <a:cxn ang="0">
                    <a:pos x="38" y="29"/>
                  </a:cxn>
                  <a:cxn ang="0">
                    <a:pos x="29" y="27"/>
                  </a:cxn>
                  <a:cxn ang="0">
                    <a:pos x="22" y="21"/>
                  </a:cxn>
                  <a:cxn ang="0">
                    <a:pos x="17" y="15"/>
                  </a:cxn>
                  <a:cxn ang="0">
                    <a:pos x="13" y="10"/>
                  </a:cxn>
                  <a:cxn ang="0">
                    <a:pos x="12" y="4"/>
                  </a:cxn>
                  <a:cxn ang="0">
                    <a:pos x="11" y="1"/>
                  </a:cxn>
                  <a:cxn ang="0">
                    <a:pos x="11" y="0"/>
                  </a:cxn>
                  <a:cxn ang="0">
                    <a:pos x="0" y="0"/>
                  </a:cxn>
                  <a:cxn ang="0">
                    <a:pos x="0" y="3"/>
                  </a:cxn>
                  <a:cxn ang="0">
                    <a:pos x="2" y="6"/>
                  </a:cxn>
                  <a:cxn ang="0">
                    <a:pos x="5" y="14"/>
                  </a:cxn>
                  <a:cxn ang="0">
                    <a:pos x="9" y="21"/>
                  </a:cxn>
                  <a:cxn ang="0">
                    <a:pos x="16" y="29"/>
                  </a:cxn>
                  <a:cxn ang="0">
                    <a:pos x="25" y="35"/>
                  </a:cxn>
                  <a:cxn ang="0">
                    <a:pos x="36" y="39"/>
                  </a:cxn>
                  <a:cxn ang="0">
                    <a:pos x="52" y="41"/>
                  </a:cxn>
                  <a:cxn ang="0">
                    <a:pos x="52" y="41"/>
                  </a:cxn>
                  <a:cxn ang="0">
                    <a:pos x="52" y="31"/>
                  </a:cxn>
                </a:cxnLst>
                <a:rect l="0" t="0" r="r" b="b"/>
                <a:pathLst>
                  <a:path w="52" h="41">
                    <a:moveTo>
                      <a:pt x="52" y="31"/>
                    </a:moveTo>
                    <a:lnTo>
                      <a:pt x="52" y="31"/>
                    </a:lnTo>
                    <a:lnTo>
                      <a:pt x="38" y="29"/>
                    </a:lnTo>
                    <a:lnTo>
                      <a:pt x="29" y="27"/>
                    </a:lnTo>
                    <a:lnTo>
                      <a:pt x="22" y="21"/>
                    </a:lnTo>
                    <a:lnTo>
                      <a:pt x="17" y="15"/>
                    </a:lnTo>
                    <a:lnTo>
                      <a:pt x="13" y="10"/>
                    </a:lnTo>
                    <a:lnTo>
                      <a:pt x="12" y="4"/>
                    </a:lnTo>
                    <a:lnTo>
                      <a:pt x="11" y="1"/>
                    </a:lnTo>
                    <a:lnTo>
                      <a:pt x="11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5" y="14"/>
                    </a:lnTo>
                    <a:lnTo>
                      <a:pt x="9" y="21"/>
                    </a:lnTo>
                    <a:lnTo>
                      <a:pt x="16" y="29"/>
                    </a:lnTo>
                    <a:lnTo>
                      <a:pt x="25" y="35"/>
                    </a:lnTo>
                    <a:lnTo>
                      <a:pt x="36" y="39"/>
                    </a:lnTo>
                    <a:lnTo>
                      <a:pt x="52" y="41"/>
                    </a:lnTo>
                    <a:lnTo>
                      <a:pt x="52" y="41"/>
                    </a:lnTo>
                    <a:lnTo>
                      <a:pt x="52" y="3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6504" name="Freeform 664"/>
              <p:cNvSpPr>
                <a:spLocks/>
              </p:cNvSpPr>
              <p:nvPr/>
            </p:nvSpPr>
            <p:spPr bwMode="auto">
              <a:xfrm>
                <a:off x="2841" y="1828"/>
                <a:ext cx="45" cy="5"/>
              </a:xfrm>
              <a:custGeom>
                <a:avLst/>
                <a:gdLst/>
                <a:ahLst/>
                <a:cxnLst>
                  <a:cxn ang="0">
                    <a:pos x="85" y="1"/>
                  </a:cxn>
                  <a:cxn ang="0">
                    <a:pos x="87" y="0"/>
                  </a:cxn>
                  <a:cxn ang="0">
                    <a:pos x="85" y="0"/>
                  </a:cxn>
                  <a:cxn ang="0">
                    <a:pos x="79" y="0"/>
                  </a:cxn>
                  <a:cxn ang="0">
                    <a:pos x="71" y="0"/>
                  </a:cxn>
                  <a:cxn ang="0">
                    <a:pos x="59" y="0"/>
                  </a:cxn>
                  <a:cxn ang="0">
                    <a:pos x="46" y="0"/>
                  </a:cxn>
                  <a:cxn ang="0">
                    <a:pos x="32" y="0"/>
                  </a:cxn>
                  <a:cxn ang="0">
                    <a:pos x="15" y="0"/>
                  </a:cxn>
                  <a:cxn ang="0">
                    <a:pos x="0" y="0"/>
                  </a:cxn>
                  <a:cxn ang="0">
                    <a:pos x="0" y="10"/>
                  </a:cxn>
                  <a:cxn ang="0">
                    <a:pos x="15" y="10"/>
                  </a:cxn>
                  <a:cxn ang="0">
                    <a:pos x="32" y="10"/>
                  </a:cxn>
                  <a:cxn ang="0">
                    <a:pos x="46" y="10"/>
                  </a:cxn>
                  <a:cxn ang="0">
                    <a:pos x="59" y="10"/>
                  </a:cxn>
                  <a:cxn ang="0">
                    <a:pos x="71" y="10"/>
                  </a:cxn>
                  <a:cxn ang="0">
                    <a:pos x="79" y="10"/>
                  </a:cxn>
                  <a:cxn ang="0">
                    <a:pos x="85" y="10"/>
                  </a:cxn>
                  <a:cxn ang="0">
                    <a:pos x="87" y="10"/>
                  </a:cxn>
                  <a:cxn ang="0">
                    <a:pos x="89" y="9"/>
                  </a:cxn>
                  <a:cxn ang="0">
                    <a:pos x="87" y="10"/>
                  </a:cxn>
                  <a:cxn ang="0">
                    <a:pos x="88" y="10"/>
                  </a:cxn>
                  <a:cxn ang="0">
                    <a:pos x="89" y="9"/>
                  </a:cxn>
                  <a:cxn ang="0">
                    <a:pos x="85" y="1"/>
                  </a:cxn>
                </a:cxnLst>
                <a:rect l="0" t="0" r="r" b="b"/>
                <a:pathLst>
                  <a:path w="89" h="10">
                    <a:moveTo>
                      <a:pt x="85" y="1"/>
                    </a:moveTo>
                    <a:lnTo>
                      <a:pt x="87" y="0"/>
                    </a:lnTo>
                    <a:lnTo>
                      <a:pt x="85" y="0"/>
                    </a:lnTo>
                    <a:lnTo>
                      <a:pt x="79" y="0"/>
                    </a:lnTo>
                    <a:lnTo>
                      <a:pt x="71" y="0"/>
                    </a:lnTo>
                    <a:lnTo>
                      <a:pt x="59" y="0"/>
                    </a:lnTo>
                    <a:lnTo>
                      <a:pt x="46" y="0"/>
                    </a:lnTo>
                    <a:lnTo>
                      <a:pt x="32" y="0"/>
                    </a:lnTo>
                    <a:lnTo>
                      <a:pt x="15" y="0"/>
                    </a:lnTo>
                    <a:lnTo>
                      <a:pt x="0" y="0"/>
                    </a:lnTo>
                    <a:lnTo>
                      <a:pt x="0" y="10"/>
                    </a:lnTo>
                    <a:lnTo>
                      <a:pt x="15" y="10"/>
                    </a:lnTo>
                    <a:lnTo>
                      <a:pt x="32" y="10"/>
                    </a:lnTo>
                    <a:lnTo>
                      <a:pt x="46" y="10"/>
                    </a:lnTo>
                    <a:lnTo>
                      <a:pt x="59" y="10"/>
                    </a:lnTo>
                    <a:lnTo>
                      <a:pt x="71" y="10"/>
                    </a:lnTo>
                    <a:lnTo>
                      <a:pt x="79" y="10"/>
                    </a:lnTo>
                    <a:lnTo>
                      <a:pt x="85" y="10"/>
                    </a:lnTo>
                    <a:lnTo>
                      <a:pt x="87" y="10"/>
                    </a:lnTo>
                    <a:lnTo>
                      <a:pt x="89" y="9"/>
                    </a:lnTo>
                    <a:lnTo>
                      <a:pt x="87" y="10"/>
                    </a:lnTo>
                    <a:lnTo>
                      <a:pt x="88" y="10"/>
                    </a:lnTo>
                    <a:lnTo>
                      <a:pt x="89" y="9"/>
                    </a:lnTo>
                    <a:lnTo>
                      <a:pt x="85" y="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6505" name="Freeform 665"/>
              <p:cNvSpPr>
                <a:spLocks/>
              </p:cNvSpPr>
              <p:nvPr/>
            </p:nvSpPr>
            <p:spPr bwMode="auto">
              <a:xfrm>
                <a:off x="2883" y="1809"/>
                <a:ext cx="27" cy="23"/>
              </a:xfrm>
              <a:custGeom>
                <a:avLst/>
                <a:gdLst/>
                <a:ahLst/>
                <a:cxnLst>
                  <a:cxn ang="0">
                    <a:pos x="43" y="0"/>
                  </a:cxn>
                  <a:cxn ang="0">
                    <a:pos x="43" y="0"/>
                  </a:cxn>
                  <a:cxn ang="0">
                    <a:pos x="42" y="4"/>
                  </a:cxn>
                  <a:cxn ang="0">
                    <a:pos x="37" y="10"/>
                  </a:cxn>
                  <a:cxn ang="0">
                    <a:pos x="31" y="17"/>
                  </a:cxn>
                  <a:cxn ang="0">
                    <a:pos x="23" y="24"/>
                  </a:cxn>
                  <a:cxn ang="0">
                    <a:pos x="13" y="30"/>
                  </a:cxn>
                  <a:cxn ang="0">
                    <a:pos x="6" y="35"/>
                  </a:cxn>
                  <a:cxn ang="0">
                    <a:pos x="2" y="38"/>
                  </a:cxn>
                  <a:cxn ang="0">
                    <a:pos x="0" y="39"/>
                  </a:cxn>
                  <a:cxn ang="0">
                    <a:pos x="4" y="47"/>
                  </a:cxn>
                  <a:cxn ang="0">
                    <a:pos x="6" y="46"/>
                  </a:cxn>
                  <a:cxn ang="0">
                    <a:pos x="12" y="43"/>
                  </a:cxn>
                  <a:cxn ang="0">
                    <a:pos x="19" y="38"/>
                  </a:cxn>
                  <a:cxn ang="0">
                    <a:pos x="29" y="32"/>
                  </a:cxn>
                  <a:cxn ang="0">
                    <a:pos x="37" y="25"/>
                  </a:cxn>
                  <a:cxn ang="0">
                    <a:pos x="45" y="17"/>
                  </a:cxn>
                  <a:cxn ang="0">
                    <a:pos x="50" y="8"/>
                  </a:cxn>
                  <a:cxn ang="0">
                    <a:pos x="53" y="0"/>
                  </a:cxn>
                  <a:cxn ang="0">
                    <a:pos x="53" y="0"/>
                  </a:cxn>
                  <a:cxn ang="0">
                    <a:pos x="43" y="0"/>
                  </a:cxn>
                </a:cxnLst>
                <a:rect l="0" t="0" r="r" b="b"/>
                <a:pathLst>
                  <a:path w="53" h="47">
                    <a:moveTo>
                      <a:pt x="43" y="0"/>
                    </a:moveTo>
                    <a:lnTo>
                      <a:pt x="43" y="0"/>
                    </a:lnTo>
                    <a:lnTo>
                      <a:pt x="42" y="4"/>
                    </a:lnTo>
                    <a:lnTo>
                      <a:pt x="37" y="10"/>
                    </a:lnTo>
                    <a:lnTo>
                      <a:pt x="31" y="17"/>
                    </a:lnTo>
                    <a:lnTo>
                      <a:pt x="23" y="24"/>
                    </a:lnTo>
                    <a:lnTo>
                      <a:pt x="13" y="30"/>
                    </a:lnTo>
                    <a:lnTo>
                      <a:pt x="6" y="35"/>
                    </a:lnTo>
                    <a:lnTo>
                      <a:pt x="2" y="38"/>
                    </a:lnTo>
                    <a:lnTo>
                      <a:pt x="0" y="39"/>
                    </a:lnTo>
                    <a:lnTo>
                      <a:pt x="4" y="47"/>
                    </a:lnTo>
                    <a:lnTo>
                      <a:pt x="6" y="46"/>
                    </a:lnTo>
                    <a:lnTo>
                      <a:pt x="12" y="43"/>
                    </a:lnTo>
                    <a:lnTo>
                      <a:pt x="19" y="38"/>
                    </a:lnTo>
                    <a:lnTo>
                      <a:pt x="29" y="32"/>
                    </a:lnTo>
                    <a:lnTo>
                      <a:pt x="37" y="25"/>
                    </a:lnTo>
                    <a:lnTo>
                      <a:pt x="45" y="17"/>
                    </a:lnTo>
                    <a:lnTo>
                      <a:pt x="50" y="8"/>
                    </a:lnTo>
                    <a:lnTo>
                      <a:pt x="53" y="0"/>
                    </a:lnTo>
                    <a:lnTo>
                      <a:pt x="53" y="0"/>
                    </a:lnTo>
                    <a:lnTo>
                      <a:pt x="43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6506" name="Freeform 666"/>
              <p:cNvSpPr>
                <a:spLocks/>
              </p:cNvSpPr>
              <p:nvPr/>
            </p:nvSpPr>
            <p:spPr bwMode="auto">
              <a:xfrm>
                <a:off x="2905" y="1711"/>
                <a:ext cx="5" cy="98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28"/>
                  </a:cxn>
                  <a:cxn ang="0">
                    <a:pos x="0" y="91"/>
                  </a:cxn>
                  <a:cxn ang="0">
                    <a:pos x="0" y="158"/>
                  </a:cxn>
                  <a:cxn ang="0">
                    <a:pos x="0" y="195"/>
                  </a:cxn>
                  <a:cxn ang="0">
                    <a:pos x="10" y="195"/>
                  </a:cxn>
                  <a:cxn ang="0">
                    <a:pos x="10" y="158"/>
                  </a:cxn>
                  <a:cxn ang="0">
                    <a:pos x="10" y="91"/>
                  </a:cxn>
                  <a:cxn ang="0">
                    <a:pos x="10" y="28"/>
                  </a:cxn>
                  <a:cxn ang="0">
                    <a:pos x="10" y="0"/>
                  </a:cxn>
                  <a:cxn ang="0">
                    <a:pos x="0" y="0"/>
                  </a:cxn>
                </a:cxnLst>
                <a:rect l="0" t="0" r="r" b="b"/>
                <a:pathLst>
                  <a:path w="10" h="195">
                    <a:moveTo>
                      <a:pt x="0" y="0"/>
                    </a:moveTo>
                    <a:lnTo>
                      <a:pt x="0" y="28"/>
                    </a:lnTo>
                    <a:lnTo>
                      <a:pt x="0" y="91"/>
                    </a:lnTo>
                    <a:lnTo>
                      <a:pt x="0" y="158"/>
                    </a:lnTo>
                    <a:lnTo>
                      <a:pt x="0" y="195"/>
                    </a:lnTo>
                    <a:lnTo>
                      <a:pt x="10" y="195"/>
                    </a:lnTo>
                    <a:lnTo>
                      <a:pt x="10" y="158"/>
                    </a:lnTo>
                    <a:lnTo>
                      <a:pt x="10" y="91"/>
                    </a:lnTo>
                    <a:lnTo>
                      <a:pt x="10" y="28"/>
                    </a:lnTo>
                    <a:lnTo>
                      <a:pt x="1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6507" name="Freeform 667"/>
              <p:cNvSpPr>
                <a:spLocks/>
              </p:cNvSpPr>
              <p:nvPr/>
            </p:nvSpPr>
            <p:spPr bwMode="auto">
              <a:xfrm>
                <a:off x="2816" y="1670"/>
                <a:ext cx="118" cy="83"/>
              </a:xfrm>
              <a:custGeom>
                <a:avLst/>
                <a:gdLst/>
                <a:ahLst/>
                <a:cxnLst>
                  <a:cxn ang="0">
                    <a:pos x="1" y="166"/>
                  </a:cxn>
                  <a:cxn ang="0">
                    <a:pos x="1" y="159"/>
                  </a:cxn>
                  <a:cxn ang="0">
                    <a:pos x="0" y="141"/>
                  </a:cxn>
                  <a:cxn ang="0">
                    <a:pos x="2" y="114"/>
                  </a:cxn>
                  <a:cxn ang="0">
                    <a:pos x="7" y="83"/>
                  </a:cxn>
                  <a:cxn ang="0">
                    <a:pos x="17" y="52"/>
                  </a:cxn>
                  <a:cxn ang="0">
                    <a:pos x="35" y="26"/>
                  </a:cxn>
                  <a:cxn ang="0">
                    <a:pos x="62" y="7"/>
                  </a:cxn>
                  <a:cxn ang="0">
                    <a:pos x="99" y="0"/>
                  </a:cxn>
                  <a:cxn ang="0">
                    <a:pos x="137" y="0"/>
                  </a:cxn>
                  <a:cxn ang="0">
                    <a:pos x="168" y="0"/>
                  </a:cxn>
                  <a:cxn ang="0">
                    <a:pos x="191" y="1"/>
                  </a:cxn>
                  <a:cxn ang="0">
                    <a:pos x="210" y="1"/>
                  </a:cxn>
                  <a:cxn ang="0">
                    <a:pos x="222" y="2"/>
                  </a:cxn>
                  <a:cxn ang="0">
                    <a:pos x="230" y="3"/>
                  </a:cxn>
                  <a:cxn ang="0">
                    <a:pos x="234" y="3"/>
                  </a:cxn>
                  <a:cxn ang="0">
                    <a:pos x="235" y="3"/>
                  </a:cxn>
                  <a:cxn ang="0">
                    <a:pos x="192" y="88"/>
                  </a:cxn>
                  <a:cxn ang="0">
                    <a:pos x="80" y="91"/>
                  </a:cxn>
                  <a:cxn ang="0">
                    <a:pos x="1" y="166"/>
                  </a:cxn>
                </a:cxnLst>
                <a:rect l="0" t="0" r="r" b="b"/>
                <a:pathLst>
                  <a:path w="235" h="166">
                    <a:moveTo>
                      <a:pt x="1" y="166"/>
                    </a:moveTo>
                    <a:lnTo>
                      <a:pt x="1" y="159"/>
                    </a:lnTo>
                    <a:lnTo>
                      <a:pt x="0" y="141"/>
                    </a:lnTo>
                    <a:lnTo>
                      <a:pt x="2" y="114"/>
                    </a:lnTo>
                    <a:lnTo>
                      <a:pt x="7" y="83"/>
                    </a:lnTo>
                    <a:lnTo>
                      <a:pt x="17" y="52"/>
                    </a:lnTo>
                    <a:lnTo>
                      <a:pt x="35" y="26"/>
                    </a:lnTo>
                    <a:lnTo>
                      <a:pt x="62" y="7"/>
                    </a:lnTo>
                    <a:lnTo>
                      <a:pt x="99" y="0"/>
                    </a:lnTo>
                    <a:lnTo>
                      <a:pt x="137" y="0"/>
                    </a:lnTo>
                    <a:lnTo>
                      <a:pt x="168" y="0"/>
                    </a:lnTo>
                    <a:lnTo>
                      <a:pt x="191" y="1"/>
                    </a:lnTo>
                    <a:lnTo>
                      <a:pt x="210" y="1"/>
                    </a:lnTo>
                    <a:lnTo>
                      <a:pt x="222" y="2"/>
                    </a:lnTo>
                    <a:lnTo>
                      <a:pt x="230" y="3"/>
                    </a:lnTo>
                    <a:lnTo>
                      <a:pt x="234" y="3"/>
                    </a:lnTo>
                    <a:lnTo>
                      <a:pt x="235" y="3"/>
                    </a:lnTo>
                    <a:lnTo>
                      <a:pt x="192" y="88"/>
                    </a:lnTo>
                    <a:lnTo>
                      <a:pt x="80" y="91"/>
                    </a:lnTo>
                    <a:lnTo>
                      <a:pt x="1" y="16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6508" name="Freeform 668"/>
              <p:cNvSpPr>
                <a:spLocks/>
              </p:cNvSpPr>
              <p:nvPr/>
            </p:nvSpPr>
            <p:spPr bwMode="auto">
              <a:xfrm>
                <a:off x="2834" y="1827"/>
                <a:ext cx="57" cy="41"/>
              </a:xfrm>
              <a:custGeom>
                <a:avLst/>
                <a:gdLst/>
                <a:ahLst/>
                <a:cxnLst>
                  <a:cxn ang="0">
                    <a:pos x="114" y="20"/>
                  </a:cxn>
                  <a:cxn ang="0">
                    <a:pos x="114" y="23"/>
                  </a:cxn>
                  <a:cxn ang="0">
                    <a:pos x="113" y="29"/>
                  </a:cxn>
                  <a:cxn ang="0">
                    <a:pos x="111" y="39"/>
                  </a:cxn>
                  <a:cxn ang="0">
                    <a:pos x="107" y="50"/>
                  </a:cxn>
                  <a:cxn ang="0">
                    <a:pos x="100" y="62"/>
                  </a:cxn>
                  <a:cxn ang="0">
                    <a:pos x="90" y="72"/>
                  </a:cxn>
                  <a:cxn ang="0">
                    <a:pos x="75" y="78"/>
                  </a:cxn>
                  <a:cxn ang="0">
                    <a:pos x="56" y="81"/>
                  </a:cxn>
                  <a:cxn ang="0">
                    <a:pos x="36" y="79"/>
                  </a:cxn>
                  <a:cxn ang="0">
                    <a:pos x="23" y="73"/>
                  </a:cxn>
                  <a:cxn ang="0">
                    <a:pos x="13" y="64"/>
                  </a:cxn>
                  <a:cxn ang="0">
                    <a:pos x="7" y="53"/>
                  </a:cxn>
                  <a:cxn ang="0">
                    <a:pos x="3" y="43"/>
                  </a:cxn>
                  <a:cxn ang="0">
                    <a:pos x="0" y="34"/>
                  </a:cxn>
                  <a:cxn ang="0">
                    <a:pos x="0" y="28"/>
                  </a:cxn>
                  <a:cxn ang="0">
                    <a:pos x="0" y="26"/>
                  </a:cxn>
                  <a:cxn ang="0">
                    <a:pos x="8" y="0"/>
                  </a:cxn>
                  <a:cxn ang="0">
                    <a:pos x="103" y="0"/>
                  </a:cxn>
                  <a:cxn ang="0">
                    <a:pos x="114" y="20"/>
                  </a:cxn>
                </a:cxnLst>
                <a:rect l="0" t="0" r="r" b="b"/>
                <a:pathLst>
                  <a:path w="114" h="81">
                    <a:moveTo>
                      <a:pt x="114" y="20"/>
                    </a:moveTo>
                    <a:lnTo>
                      <a:pt x="114" y="23"/>
                    </a:lnTo>
                    <a:lnTo>
                      <a:pt x="113" y="29"/>
                    </a:lnTo>
                    <a:lnTo>
                      <a:pt x="111" y="39"/>
                    </a:lnTo>
                    <a:lnTo>
                      <a:pt x="107" y="50"/>
                    </a:lnTo>
                    <a:lnTo>
                      <a:pt x="100" y="62"/>
                    </a:lnTo>
                    <a:lnTo>
                      <a:pt x="90" y="72"/>
                    </a:lnTo>
                    <a:lnTo>
                      <a:pt x="75" y="78"/>
                    </a:lnTo>
                    <a:lnTo>
                      <a:pt x="56" y="81"/>
                    </a:lnTo>
                    <a:lnTo>
                      <a:pt x="36" y="79"/>
                    </a:lnTo>
                    <a:lnTo>
                      <a:pt x="23" y="73"/>
                    </a:lnTo>
                    <a:lnTo>
                      <a:pt x="13" y="64"/>
                    </a:lnTo>
                    <a:lnTo>
                      <a:pt x="7" y="53"/>
                    </a:lnTo>
                    <a:lnTo>
                      <a:pt x="3" y="43"/>
                    </a:lnTo>
                    <a:lnTo>
                      <a:pt x="0" y="34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8" y="0"/>
                    </a:lnTo>
                    <a:lnTo>
                      <a:pt x="103" y="0"/>
                    </a:lnTo>
                    <a:lnTo>
                      <a:pt x="114" y="2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6509" name="Freeform 669"/>
              <p:cNvSpPr>
                <a:spLocks/>
              </p:cNvSpPr>
              <p:nvPr/>
            </p:nvSpPr>
            <p:spPr bwMode="auto">
              <a:xfrm>
                <a:off x="2862" y="1837"/>
                <a:ext cx="32" cy="33"/>
              </a:xfrm>
              <a:custGeom>
                <a:avLst/>
                <a:gdLst/>
                <a:ahLst/>
                <a:cxnLst>
                  <a:cxn ang="0">
                    <a:pos x="0" y="66"/>
                  </a:cxn>
                  <a:cxn ang="0">
                    <a:pos x="0" y="66"/>
                  </a:cxn>
                  <a:cxn ang="0">
                    <a:pos x="20" y="63"/>
                  </a:cxn>
                  <a:cxn ang="0">
                    <a:pos x="37" y="56"/>
                  </a:cxn>
                  <a:cxn ang="0">
                    <a:pos x="48" y="45"/>
                  </a:cxn>
                  <a:cxn ang="0">
                    <a:pos x="55" y="32"/>
                  </a:cxn>
                  <a:cxn ang="0">
                    <a:pos x="60" y="20"/>
                  </a:cxn>
                  <a:cxn ang="0">
                    <a:pos x="62" y="10"/>
                  </a:cxn>
                  <a:cxn ang="0">
                    <a:pos x="63" y="3"/>
                  </a:cxn>
                  <a:cxn ang="0">
                    <a:pos x="63" y="0"/>
                  </a:cxn>
                  <a:cxn ang="0">
                    <a:pos x="53" y="0"/>
                  </a:cxn>
                  <a:cxn ang="0">
                    <a:pos x="53" y="3"/>
                  </a:cxn>
                  <a:cxn ang="0">
                    <a:pos x="52" y="8"/>
                  </a:cxn>
                  <a:cxn ang="0">
                    <a:pos x="50" y="18"/>
                  </a:cxn>
                  <a:cxn ang="0">
                    <a:pos x="47" y="28"/>
                  </a:cxn>
                  <a:cxn ang="0">
                    <a:pos x="40" y="39"/>
                  </a:cxn>
                  <a:cxn ang="0">
                    <a:pos x="31" y="48"/>
                  </a:cxn>
                  <a:cxn ang="0">
                    <a:pos x="18" y="53"/>
                  </a:cxn>
                  <a:cxn ang="0">
                    <a:pos x="0" y="56"/>
                  </a:cxn>
                  <a:cxn ang="0">
                    <a:pos x="0" y="56"/>
                  </a:cxn>
                  <a:cxn ang="0">
                    <a:pos x="0" y="66"/>
                  </a:cxn>
                </a:cxnLst>
                <a:rect l="0" t="0" r="r" b="b"/>
                <a:pathLst>
                  <a:path w="63" h="66">
                    <a:moveTo>
                      <a:pt x="0" y="66"/>
                    </a:moveTo>
                    <a:lnTo>
                      <a:pt x="0" y="66"/>
                    </a:lnTo>
                    <a:lnTo>
                      <a:pt x="20" y="63"/>
                    </a:lnTo>
                    <a:lnTo>
                      <a:pt x="37" y="56"/>
                    </a:lnTo>
                    <a:lnTo>
                      <a:pt x="48" y="45"/>
                    </a:lnTo>
                    <a:lnTo>
                      <a:pt x="55" y="32"/>
                    </a:lnTo>
                    <a:lnTo>
                      <a:pt x="60" y="20"/>
                    </a:lnTo>
                    <a:lnTo>
                      <a:pt x="62" y="10"/>
                    </a:lnTo>
                    <a:lnTo>
                      <a:pt x="63" y="3"/>
                    </a:lnTo>
                    <a:lnTo>
                      <a:pt x="63" y="0"/>
                    </a:lnTo>
                    <a:lnTo>
                      <a:pt x="53" y="0"/>
                    </a:lnTo>
                    <a:lnTo>
                      <a:pt x="53" y="3"/>
                    </a:lnTo>
                    <a:lnTo>
                      <a:pt x="52" y="8"/>
                    </a:lnTo>
                    <a:lnTo>
                      <a:pt x="50" y="18"/>
                    </a:lnTo>
                    <a:lnTo>
                      <a:pt x="47" y="28"/>
                    </a:lnTo>
                    <a:lnTo>
                      <a:pt x="40" y="39"/>
                    </a:lnTo>
                    <a:lnTo>
                      <a:pt x="31" y="48"/>
                    </a:lnTo>
                    <a:lnTo>
                      <a:pt x="18" y="53"/>
                    </a:lnTo>
                    <a:lnTo>
                      <a:pt x="0" y="56"/>
                    </a:lnTo>
                    <a:lnTo>
                      <a:pt x="0" y="56"/>
                    </a:lnTo>
                    <a:lnTo>
                      <a:pt x="0" y="6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6510" name="Freeform 670"/>
              <p:cNvSpPr>
                <a:spLocks/>
              </p:cNvSpPr>
              <p:nvPr/>
            </p:nvSpPr>
            <p:spPr bwMode="auto">
              <a:xfrm>
                <a:off x="2832" y="1839"/>
                <a:ext cx="30" cy="3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1"/>
                  </a:cxn>
                  <a:cxn ang="0">
                    <a:pos x="0" y="3"/>
                  </a:cxn>
                  <a:cxn ang="0">
                    <a:pos x="0" y="9"/>
                  </a:cxn>
                  <a:cxn ang="0">
                    <a:pos x="2" y="19"/>
                  </a:cxn>
                  <a:cxn ang="0">
                    <a:pos x="8" y="31"/>
                  </a:cxn>
                  <a:cxn ang="0">
                    <a:pos x="14" y="42"/>
                  </a:cxn>
                  <a:cxn ang="0">
                    <a:pos x="26" y="52"/>
                  </a:cxn>
                  <a:cxn ang="0">
                    <a:pos x="40" y="59"/>
                  </a:cxn>
                  <a:cxn ang="0">
                    <a:pos x="61" y="61"/>
                  </a:cxn>
                  <a:cxn ang="0">
                    <a:pos x="61" y="51"/>
                  </a:cxn>
                  <a:cxn ang="0">
                    <a:pos x="42" y="49"/>
                  </a:cxn>
                  <a:cxn ang="0">
                    <a:pos x="30" y="44"/>
                  </a:cxn>
                  <a:cxn ang="0">
                    <a:pos x="22" y="36"/>
                  </a:cxn>
                  <a:cxn ang="0">
                    <a:pos x="16" y="26"/>
                  </a:cxn>
                  <a:cxn ang="0">
                    <a:pos x="13" y="17"/>
                  </a:cxn>
                  <a:cxn ang="0">
                    <a:pos x="11" y="9"/>
                  </a:cxn>
                  <a:cxn ang="0">
                    <a:pos x="11" y="3"/>
                  </a:cxn>
                  <a:cxn ang="0">
                    <a:pos x="11" y="1"/>
                  </a:cxn>
                  <a:cxn ang="0">
                    <a:pos x="11" y="2"/>
                  </a:cxn>
                  <a:cxn ang="0">
                    <a:pos x="0" y="0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0"/>
                  </a:cxn>
                </a:cxnLst>
                <a:rect l="0" t="0" r="r" b="b"/>
                <a:pathLst>
                  <a:path w="61" h="61">
                    <a:moveTo>
                      <a:pt x="0" y="0"/>
                    </a:moveTo>
                    <a:lnTo>
                      <a:pt x="0" y="1"/>
                    </a:lnTo>
                    <a:lnTo>
                      <a:pt x="0" y="3"/>
                    </a:lnTo>
                    <a:lnTo>
                      <a:pt x="0" y="9"/>
                    </a:lnTo>
                    <a:lnTo>
                      <a:pt x="2" y="19"/>
                    </a:lnTo>
                    <a:lnTo>
                      <a:pt x="8" y="31"/>
                    </a:lnTo>
                    <a:lnTo>
                      <a:pt x="14" y="42"/>
                    </a:lnTo>
                    <a:lnTo>
                      <a:pt x="26" y="52"/>
                    </a:lnTo>
                    <a:lnTo>
                      <a:pt x="40" y="59"/>
                    </a:lnTo>
                    <a:lnTo>
                      <a:pt x="61" y="61"/>
                    </a:lnTo>
                    <a:lnTo>
                      <a:pt x="61" y="51"/>
                    </a:lnTo>
                    <a:lnTo>
                      <a:pt x="42" y="49"/>
                    </a:lnTo>
                    <a:lnTo>
                      <a:pt x="30" y="44"/>
                    </a:lnTo>
                    <a:lnTo>
                      <a:pt x="22" y="36"/>
                    </a:lnTo>
                    <a:lnTo>
                      <a:pt x="16" y="26"/>
                    </a:lnTo>
                    <a:lnTo>
                      <a:pt x="13" y="17"/>
                    </a:lnTo>
                    <a:lnTo>
                      <a:pt x="11" y="9"/>
                    </a:lnTo>
                    <a:lnTo>
                      <a:pt x="11" y="3"/>
                    </a:lnTo>
                    <a:lnTo>
                      <a:pt x="11" y="1"/>
                    </a:lnTo>
                    <a:lnTo>
                      <a:pt x="11" y="2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6511" name="Freeform 671"/>
              <p:cNvSpPr>
                <a:spLocks/>
              </p:cNvSpPr>
              <p:nvPr/>
            </p:nvSpPr>
            <p:spPr bwMode="auto">
              <a:xfrm>
                <a:off x="2832" y="1824"/>
                <a:ext cx="8" cy="16"/>
              </a:xfrm>
              <a:custGeom>
                <a:avLst/>
                <a:gdLst/>
                <a:ahLst/>
                <a:cxnLst>
                  <a:cxn ang="0">
                    <a:pos x="13" y="0"/>
                  </a:cxn>
                  <a:cxn ang="0">
                    <a:pos x="8" y="4"/>
                  </a:cxn>
                  <a:cxn ang="0">
                    <a:pos x="0" y="30"/>
                  </a:cxn>
                  <a:cxn ang="0">
                    <a:pos x="11" y="32"/>
                  </a:cxn>
                  <a:cxn ang="0">
                    <a:pos x="18" y="6"/>
                  </a:cxn>
                  <a:cxn ang="0">
                    <a:pos x="13" y="10"/>
                  </a:cxn>
                  <a:cxn ang="0">
                    <a:pos x="13" y="0"/>
                  </a:cxn>
                  <a:cxn ang="0">
                    <a:pos x="9" y="0"/>
                  </a:cxn>
                  <a:cxn ang="0">
                    <a:pos x="8" y="4"/>
                  </a:cxn>
                  <a:cxn ang="0">
                    <a:pos x="13" y="0"/>
                  </a:cxn>
                </a:cxnLst>
                <a:rect l="0" t="0" r="r" b="b"/>
                <a:pathLst>
                  <a:path w="18" h="32">
                    <a:moveTo>
                      <a:pt x="13" y="0"/>
                    </a:moveTo>
                    <a:lnTo>
                      <a:pt x="8" y="4"/>
                    </a:lnTo>
                    <a:lnTo>
                      <a:pt x="0" y="30"/>
                    </a:lnTo>
                    <a:lnTo>
                      <a:pt x="11" y="32"/>
                    </a:lnTo>
                    <a:lnTo>
                      <a:pt x="18" y="6"/>
                    </a:lnTo>
                    <a:lnTo>
                      <a:pt x="13" y="10"/>
                    </a:lnTo>
                    <a:lnTo>
                      <a:pt x="13" y="0"/>
                    </a:lnTo>
                    <a:lnTo>
                      <a:pt x="9" y="0"/>
                    </a:lnTo>
                    <a:lnTo>
                      <a:pt x="8" y="4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6512" name="Freeform 672"/>
              <p:cNvSpPr>
                <a:spLocks/>
              </p:cNvSpPr>
              <p:nvPr/>
            </p:nvSpPr>
            <p:spPr bwMode="auto">
              <a:xfrm>
                <a:off x="2838" y="1824"/>
                <a:ext cx="50" cy="6"/>
              </a:xfrm>
              <a:custGeom>
                <a:avLst/>
                <a:gdLst/>
                <a:ahLst/>
                <a:cxnLst>
                  <a:cxn ang="0">
                    <a:pos x="99" y="3"/>
                  </a:cxn>
                  <a:cxn ang="0">
                    <a:pos x="95" y="0"/>
                  </a:cxn>
                  <a:cxn ang="0">
                    <a:pos x="0" y="0"/>
                  </a:cxn>
                  <a:cxn ang="0">
                    <a:pos x="0" y="10"/>
                  </a:cxn>
                  <a:cxn ang="0">
                    <a:pos x="95" y="10"/>
                  </a:cxn>
                  <a:cxn ang="0">
                    <a:pos x="91" y="7"/>
                  </a:cxn>
                  <a:cxn ang="0">
                    <a:pos x="99" y="3"/>
                  </a:cxn>
                  <a:cxn ang="0">
                    <a:pos x="98" y="0"/>
                  </a:cxn>
                  <a:cxn ang="0">
                    <a:pos x="95" y="0"/>
                  </a:cxn>
                  <a:cxn ang="0">
                    <a:pos x="99" y="3"/>
                  </a:cxn>
                </a:cxnLst>
                <a:rect l="0" t="0" r="r" b="b"/>
                <a:pathLst>
                  <a:path w="99" h="10">
                    <a:moveTo>
                      <a:pt x="99" y="3"/>
                    </a:moveTo>
                    <a:lnTo>
                      <a:pt x="95" y="0"/>
                    </a:lnTo>
                    <a:lnTo>
                      <a:pt x="0" y="0"/>
                    </a:lnTo>
                    <a:lnTo>
                      <a:pt x="0" y="10"/>
                    </a:lnTo>
                    <a:lnTo>
                      <a:pt x="95" y="10"/>
                    </a:lnTo>
                    <a:lnTo>
                      <a:pt x="91" y="7"/>
                    </a:lnTo>
                    <a:lnTo>
                      <a:pt x="99" y="3"/>
                    </a:lnTo>
                    <a:lnTo>
                      <a:pt x="98" y="0"/>
                    </a:lnTo>
                    <a:lnTo>
                      <a:pt x="95" y="0"/>
                    </a:lnTo>
                    <a:lnTo>
                      <a:pt x="99" y="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6513" name="Freeform 673"/>
              <p:cNvSpPr>
                <a:spLocks/>
              </p:cNvSpPr>
              <p:nvPr/>
            </p:nvSpPr>
            <p:spPr bwMode="auto">
              <a:xfrm>
                <a:off x="2883" y="1826"/>
                <a:ext cx="11" cy="12"/>
              </a:xfrm>
              <a:custGeom>
                <a:avLst/>
                <a:gdLst/>
                <a:ahLst/>
                <a:cxnLst>
                  <a:cxn ang="0">
                    <a:pos x="20" y="22"/>
                  </a:cxn>
                  <a:cxn ang="0">
                    <a:pos x="19" y="20"/>
                  </a:cxn>
                  <a:cxn ang="0">
                    <a:pos x="8" y="0"/>
                  </a:cxn>
                  <a:cxn ang="0">
                    <a:pos x="0" y="4"/>
                  </a:cxn>
                  <a:cxn ang="0">
                    <a:pos x="11" y="24"/>
                  </a:cxn>
                  <a:cxn ang="0">
                    <a:pos x="10" y="22"/>
                  </a:cxn>
                  <a:cxn ang="0">
                    <a:pos x="20" y="22"/>
                  </a:cxn>
                  <a:cxn ang="0">
                    <a:pos x="20" y="21"/>
                  </a:cxn>
                  <a:cxn ang="0">
                    <a:pos x="19" y="20"/>
                  </a:cxn>
                  <a:cxn ang="0">
                    <a:pos x="20" y="22"/>
                  </a:cxn>
                </a:cxnLst>
                <a:rect l="0" t="0" r="r" b="b"/>
                <a:pathLst>
                  <a:path w="20" h="24">
                    <a:moveTo>
                      <a:pt x="20" y="22"/>
                    </a:moveTo>
                    <a:lnTo>
                      <a:pt x="19" y="20"/>
                    </a:lnTo>
                    <a:lnTo>
                      <a:pt x="8" y="0"/>
                    </a:lnTo>
                    <a:lnTo>
                      <a:pt x="0" y="4"/>
                    </a:lnTo>
                    <a:lnTo>
                      <a:pt x="11" y="24"/>
                    </a:lnTo>
                    <a:lnTo>
                      <a:pt x="10" y="22"/>
                    </a:lnTo>
                    <a:lnTo>
                      <a:pt x="20" y="22"/>
                    </a:lnTo>
                    <a:lnTo>
                      <a:pt x="20" y="21"/>
                    </a:lnTo>
                    <a:lnTo>
                      <a:pt x="19" y="20"/>
                    </a:lnTo>
                    <a:lnTo>
                      <a:pt x="20" y="2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6514" name="Freeform 674"/>
              <p:cNvSpPr>
                <a:spLocks/>
              </p:cNvSpPr>
              <p:nvPr/>
            </p:nvSpPr>
            <p:spPr bwMode="auto">
              <a:xfrm>
                <a:off x="2854" y="1803"/>
                <a:ext cx="32" cy="1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64" y="0"/>
                  </a:cxn>
                  <a:cxn ang="0">
                    <a:pos x="63" y="1"/>
                  </a:cxn>
                  <a:cxn ang="0">
                    <a:pos x="62" y="3"/>
                  </a:cxn>
                  <a:cxn ang="0">
                    <a:pos x="59" y="7"/>
                  </a:cxn>
                  <a:cxn ang="0">
                    <a:pos x="56" y="10"/>
                  </a:cxn>
                  <a:cxn ang="0">
                    <a:pos x="51" y="14"/>
                  </a:cxn>
                  <a:cxn ang="0">
                    <a:pos x="46" y="18"/>
                  </a:cxn>
                  <a:cxn ang="0">
                    <a:pos x="39" y="20"/>
                  </a:cxn>
                  <a:cxn ang="0">
                    <a:pos x="33" y="21"/>
                  </a:cxn>
                  <a:cxn ang="0">
                    <a:pos x="25" y="20"/>
                  </a:cxn>
                  <a:cxn ang="0">
                    <a:pos x="18" y="18"/>
                  </a:cxn>
                  <a:cxn ang="0">
                    <a:pos x="12" y="14"/>
                  </a:cxn>
                  <a:cxn ang="0">
                    <a:pos x="8" y="10"/>
                  </a:cxn>
                  <a:cxn ang="0">
                    <a:pos x="5" y="7"/>
                  </a:cxn>
                  <a:cxn ang="0">
                    <a:pos x="2" y="3"/>
                  </a:cxn>
                  <a:cxn ang="0">
                    <a:pos x="0" y="1"/>
                  </a:cxn>
                  <a:cxn ang="0">
                    <a:pos x="0" y="0"/>
                  </a:cxn>
                </a:cxnLst>
                <a:rect l="0" t="0" r="r" b="b"/>
                <a:pathLst>
                  <a:path w="64" h="21">
                    <a:moveTo>
                      <a:pt x="0" y="0"/>
                    </a:moveTo>
                    <a:lnTo>
                      <a:pt x="64" y="0"/>
                    </a:lnTo>
                    <a:lnTo>
                      <a:pt x="63" y="1"/>
                    </a:lnTo>
                    <a:lnTo>
                      <a:pt x="62" y="3"/>
                    </a:lnTo>
                    <a:lnTo>
                      <a:pt x="59" y="7"/>
                    </a:lnTo>
                    <a:lnTo>
                      <a:pt x="56" y="10"/>
                    </a:lnTo>
                    <a:lnTo>
                      <a:pt x="51" y="14"/>
                    </a:lnTo>
                    <a:lnTo>
                      <a:pt x="46" y="18"/>
                    </a:lnTo>
                    <a:lnTo>
                      <a:pt x="39" y="20"/>
                    </a:lnTo>
                    <a:lnTo>
                      <a:pt x="33" y="21"/>
                    </a:lnTo>
                    <a:lnTo>
                      <a:pt x="25" y="20"/>
                    </a:lnTo>
                    <a:lnTo>
                      <a:pt x="18" y="18"/>
                    </a:lnTo>
                    <a:lnTo>
                      <a:pt x="12" y="14"/>
                    </a:lnTo>
                    <a:lnTo>
                      <a:pt x="8" y="10"/>
                    </a:lnTo>
                    <a:lnTo>
                      <a:pt x="5" y="7"/>
                    </a:lnTo>
                    <a:lnTo>
                      <a:pt x="2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6515" name="Freeform 675"/>
              <p:cNvSpPr>
                <a:spLocks/>
              </p:cNvSpPr>
              <p:nvPr/>
            </p:nvSpPr>
            <p:spPr bwMode="auto">
              <a:xfrm>
                <a:off x="2910" y="1891"/>
                <a:ext cx="39" cy="40"/>
              </a:xfrm>
              <a:custGeom>
                <a:avLst/>
                <a:gdLst/>
                <a:ahLst/>
                <a:cxnLst>
                  <a:cxn ang="0">
                    <a:pos x="40" y="79"/>
                  </a:cxn>
                  <a:cxn ang="0">
                    <a:pos x="48" y="78"/>
                  </a:cxn>
                  <a:cxn ang="0">
                    <a:pos x="56" y="76"/>
                  </a:cxn>
                  <a:cxn ang="0">
                    <a:pos x="62" y="73"/>
                  </a:cxn>
                  <a:cxn ang="0">
                    <a:pos x="68" y="68"/>
                  </a:cxn>
                  <a:cxn ang="0">
                    <a:pos x="73" y="62"/>
                  </a:cxn>
                  <a:cxn ang="0">
                    <a:pos x="76" y="56"/>
                  </a:cxn>
                  <a:cxn ang="0">
                    <a:pos x="78" y="49"/>
                  </a:cxn>
                  <a:cxn ang="0">
                    <a:pos x="79" y="40"/>
                  </a:cxn>
                  <a:cxn ang="0">
                    <a:pos x="78" y="32"/>
                  </a:cxn>
                  <a:cxn ang="0">
                    <a:pos x="76" y="25"/>
                  </a:cxn>
                  <a:cxn ang="0">
                    <a:pos x="73" y="18"/>
                  </a:cxn>
                  <a:cxn ang="0">
                    <a:pos x="68" y="12"/>
                  </a:cxn>
                  <a:cxn ang="0">
                    <a:pos x="62" y="8"/>
                  </a:cxn>
                  <a:cxn ang="0">
                    <a:pos x="56" y="3"/>
                  </a:cxn>
                  <a:cxn ang="0">
                    <a:pos x="48" y="1"/>
                  </a:cxn>
                  <a:cxn ang="0">
                    <a:pos x="40" y="0"/>
                  </a:cxn>
                  <a:cxn ang="0">
                    <a:pos x="32" y="1"/>
                  </a:cxn>
                  <a:cxn ang="0">
                    <a:pos x="25" y="3"/>
                  </a:cxn>
                  <a:cxn ang="0">
                    <a:pos x="18" y="8"/>
                  </a:cxn>
                  <a:cxn ang="0">
                    <a:pos x="12" y="12"/>
                  </a:cxn>
                  <a:cxn ang="0">
                    <a:pos x="7" y="18"/>
                  </a:cxn>
                  <a:cxn ang="0">
                    <a:pos x="3" y="25"/>
                  </a:cxn>
                  <a:cxn ang="0">
                    <a:pos x="1" y="32"/>
                  </a:cxn>
                  <a:cxn ang="0">
                    <a:pos x="0" y="40"/>
                  </a:cxn>
                  <a:cxn ang="0">
                    <a:pos x="1" y="49"/>
                  </a:cxn>
                  <a:cxn ang="0">
                    <a:pos x="3" y="56"/>
                  </a:cxn>
                  <a:cxn ang="0">
                    <a:pos x="7" y="62"/>
                  </a:cxn>
                  <a:cxn ang="0">
                    <a:pos x="12" y="68"/>
                  </a:cxn>
                  <a:cxn ang="0">
                    <a:pos x="18" y="73"/>
                  </a:cxn>
                  <a:cxn ang="0">
                    <a:pos x="25" y="76"/>
                  </a:cxn>
                  <a:cxn ang="0">
                    <a:pos x="32" y="78"/>
                  </a:cxn>
                  <a:cxn ang="0">
                    <a:pos x="40" y="79"/>
                  </a:cxn>
                </a:cxnLst>
                <a:rect l="0" t="0" r="r" b="b"/>
                <a:pathLst>
                  <a:path w="79" h="79">
                    <a:moveTo>
                      <a:pt x="40" y="79"/>
                    </a:moveTo>
                    <a:lnTo>
                      <a:pt x="48" y="78"/>
                    </a:lnTo>
                    <a:lnTo>
                      <a:pt x="56" y="76"/>
                    </a:lnTo>
                    <a:lnTo>
                      <a:pt x="62" y="73"/>
                    </a:lnTo>
                    <a:lnTo>
                      <a:pt x="68" y="68"/>
                    </a:lnTo>
                    <a:lnTo>
                      <a:pt x="73" y="62"/>
                    </a:lnTo>
                    <a:lnTo>
                      <a:pt x="76" y="56"/>
                    </a:lnTo>
                    <a:lnTo>
                      <a:pt x="78" y="49"/>
                    </a:lnTo>
                    <a:lnTo>
                      <a:pt x="79" y="40"/>
                    </a:lnTo>
                    <a:lnTo>
                      <a:pt x="78" y="32"/>
                    </a:lnTo>
                    <a:lnTo>
                      <a:pt x="76" y="25"/>
                    </a:lnTo>
                    <a:lnTo>
                      <a:pt x="73" y="18"/>
                    </a:lnTo>
                    <a:lnTo>
                      <a:pt x="68" y="12"/>
                    </a:lnTo>
                    <a:lnTo>
                      <a:pt x="62" y="8"/>
                    </a:lnTo>
                    <a:lnTo>
                      <a:pt x="56" y="3"/>
                    </a:lnTo>
                    <a:lnTo>
                      <a:pt x="48" y="1"/>
                    </a:lnTo>
                    <a:lnTo>
                      <a:pt x="40" y="0"/>
                    </a:lnTo>
                    <a:lnTo>
                      <a:pt x="32" y="1"/>
                    </a:lnTo>
                    <a:lnTo>
                      <a:pt x="25" y="3"/>
                    </a:lnTo>
                    <a:lnTo>
                      <a:pt x="18" y="8"/>
                    </a:lnTo>
                    <a:lnTo>
                      <a:pt x="12" y="12"/>
                    </a:lnTo>
                    <a:lnTo>
                      <a:pt x="7" y="18"/>
                    </a:lnTo>
                    <a:lnTo>
                      <a:pt x="3" y="25"/>
                    </a:lnTo>
                    <a:lnTo>
                      <a:pt x="1" y="32"/>
                    </a:lnTo>
                    <a:lnTo>
                      <a:pt x="0" y="40"/>
                    </a:lnTo>
                    <a:lnTo>
                      <a:pt x="1" y="49"/>
                    </a:lnTo>
                    <a:lnTo>
                      <a:pt x="3" y="56"/>
                    </a:lnTo>
                    <a:lnTo>
                      <a:pt x="7" y="62"/>
                    </a:lnTo>
                    <a:lnTo>
                      <a:pt x="12" y="68"/>
                    </a:lnTo>
                    <a:lnTo>
                      <a:pt x="18" y="73"/>
                    </a:lnTo>
                    <a:lnTo>
                      <a:pt x="25" y="76"/>
                    </a:lnTo>
                    <a:lnTo>
                      <a:pt x="32" y="78"/>
                    </a:lnTo>
                    <a:lnTo>
                      <a:pt x="40" y="79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6516" name="Freeform 676"/>
              <p:cNvSpPr>
                <a:spLocks/>
              </p:cNvSpPr>
              <p:nvPr/>
            </p:nvSpPr>
            <p:spPr bwMode="auto">
              <a:xfrm>
                <a:off x="2830" y="1854"/>
                <a:ext cx="67" cy="189"/>
              </a:xfrm>
              <a:custGeom>
                <a:avLst/>
                <a:gdLst/>
                <a:ahLst/>
                <a:cxnLst>
                  <a:cxn ang="0">
                    <a:pos x="70" y="378"/>
                  </a:cxn>
                  <a:cxn ang="0">
                    <a:pos x="74" y="343"/>
                  </a:cxn>
                  <a:cxn ang="0">
                    <a:pos x="81" y="293"/>
                  </a:cxn>
                  <a:cxn ang="0">
                    <a:pos x="92" y="231"/>
                  </a:cxn>
                  <a:cxn ang="0">
                    <a:pos x="104" y="167"/>
                  </a:cxn>
                  <a:cxn ang="0">
                    <a:pos x="115" y="104"/>
                  </a:cxn>
                  <a:cxn ang="0">
                    <a:pos x="125" y="52"/>
                  </a:cxn>
                  <a:cxn ang="0">
                    <a:pos x="132" y="16"/>
                  </a:cxn>
                  <a:cxn ang="0">
                    <a:pos x="135" y="3"/>
                  </a:cxn>
                  <a:cxn ang="0">
                    <a:pos x="134" y="5"/>
                  </a:cxn>
                  <a:cxn ang="0">
                    <a:pos x="133" y="10"/>
                  </a:cxn>
                  <a:cxn ang="0">
                    <a:pos x="128" y="17"/>
                  </a:cxn>
                  <a:cxn ang="0">
                    <a:pos x="122" y="24"/>
                  </a:cxn>
                  <a:cxn ang="0">
                    <a:pos x="113" y="32"/>
                  </a:cxn>
                  <a:cxn ang="0">
                    <a:pos x="102" y="39"/>
                  </a:cxn>
                  <a:cxn ang="0">
                    <a:pos x="86" y="45"/>
                  </a:cxn>
                  <a:cxn ang="0">
                    <a:pos x="67" y="47"/>
                  </a:cxn>
                  <a:cxn ang="0">
                    <a:pos x="47" y="45"/>
                  </a:cxn>
                  <a:cxn ang="0">
                    <a:pos x="32" y="39"/>
                  </a:cxn>
                  <a:cxn ang="0">
                    <a:pos x="20" y="32"/>
                  </a:cxn>
                  <a:cxn ang="0">
                    <a:pos x="12" y="23"/>
                  </a:cxn>
                  <a:cxn ang="0">
                    <a:pos x="6" y="15"/>
                  </a:cxn>
                  <a:cxn ang="0">
                    <a:pos x="2" y="8"/>
                  </a:cxn>
                  <a:cxn ang="0">
                    <a:pos x="0" y="3"/>
                  </a:cxn>
                  <a:cxn ang="0">
                    <a:pos x="0" y="0"/>
                  </a:cxn>
                  <a:cxn ang="0">
                    <a:pos x="70" y="378"/>
                  </a:cxn>
                </a:cxnLst>
                <a:rect l="0" t="0" r="r" b="b"/>
                <a:pathLst>
                  <a:path w="135" h="378">
                    <a:moveTo>
                      <a:pt x="70" y="378"/>
                    </a:moveTo>
                    <a:lnTo>
                      <a:pt x="74" y="343"/>
                    </a:lnTo>
                    <a:lnTo>
                      <a:pt x="81" y="293"/>
                    </a:lnTo>
                    <a:lnTo>
                      <a:pt x="92" y="231"/>
                    </a:lnTo>
                    <a:lnTo>
                      <a:pt x="104" y="167"/>
                    </a:lnTo>
                    <a:lnTo>
                      <a:pt x="115" y="104"/>
                    </a:lnTo>
                    <a:lnTo>
                      <a:pt x="125" y="52"/>
                    </a:lnTo>
                    <a:lnTo>
                      <a:pt x="132" y="16"/>
                    </a:lnTo>
                    <a:lnTo>
                      <a:pt x="135" y="3"/>
                    </a:lnTo>
                    <a:lnTo>
                      <a:pt x="134" y="5"/>
                    </a:lnTo>
                    <a:lnTo>
                      <a:pt x="133" y="10"/>
                    </a:lnTo>
                    <a:lnTo>
                      <a:pt x="128" y="17"/>
                    </a:lnTo>
                    <a:lnTo>
                      <a:pt x="122" y="24"/>
                    </a:lnTo>
                    <a:lnTo>
                      <a:pt x="113" y="32"/>
                    </a:lnTo>
                    <a:lnTo>
                      <a:pt x="102" y="39"/>
                    </a:lnTo>
                    <a:lnTo>
                      <a:pt x="86" y="45"/>
                    </a:lnTo>
                    <a:lnTo>
                      <a:pt x="67" y="47"/>
                    </a:lnTo>
                    <a:lnTo>
                      <a:pt x="47" y="45"/>
                    </a:lnTo>
                    <a:lnTo>
                      <a:pt x="32" y="39"/>
                    </a:lnTo>
                    <a:lnTo>
                      <a:pt x="20" y="32"/>
                    </a:lnTo>
                    <a:lnTo>
                      <a:pt x="12" y="23"/>
                    </a:lnTo>
                    <a:lnTo>
                      <a:pt x="6" y="15"/>
                    </a:lnTo>
                    <a:lnTo>
                      <a:pt x="2" y="8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70" y="37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6517" name="Freeform 677"/>
              <p:cNvSpPr>
                <a:spLocks/>
              </p:cNvSpPr>
              <p:nvPr/>
            </p:nvSpPr>
            <p:spPr bwMode="auto">
              <a:xfrm>
                <a:off x="2860" y="2481"/>
                <a:ext cx="6" cy="58"/>
              </a:xfrm>
              <a:custGeom>
                <a:avLst/>
                <a:gdLst/>
                <a:ahLst/>
                <a:cxnLst>
                  <a:cxn ang="0">
                    <a:pos x="6" y="116"/>
                  </a:cxn>
                  <a:cxn ang="0">
                    <a:pos x="12" y="116"/>
                  </a:cxn>
                  <a:cxn ang="0">
                    <a:pos x="12" y="0"/>
                  </a:cxn>
                  <a:cxn ang="0">
                    <a:pos x="0" y="0"/>
                  </a:cxn>
                  <a:cxn ang="0">
                    <a:pos x="0" y="116"/>
                  </a:cxn>
                  <a:cxn ang="0">
                    <a:pos x="6" y="116"/>
                  </a:cxn>
                </a:cxnLst>
                <a:rect l="0" t="0" r="r" b="b"/>
                <a:pathLst>
                  <a:path w="12" h="116">
                    <a:moveTo>
                      <a:pt x="6" y="116"/>
                    </a:moveTo>
                    <a:lnTo>
                      <a:pt x="12" y="116"/>
                    </a:lnTo>
                    <a:lnTo>
                      <a:pt x="12" y="0"/>
                    </a:lnTo>
                    <a:lnTo>
                      <a:pt x="0" y="0"/>
                    </a:lnTo>
                    <a:lnTo>
                      <a:pt x="0" y="116"/>
                    </a:lnTo>
                    <a:lnTo>
                      <a:pt x="6" y="116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6518" name="Freeform 678"/>
              <p:cNvSpPr>
                <a:spLocks/>
              </p:cNvSpPr>
              <p:nvPr/>
            </p:nvSpPr>
            <p:spPr bwMode="auto">
              <a:xfrm>
                <a:off x="2860" y="1882"/>
                <a:ext cx="6" cy="94"/>
              </a:xfrm>
              <a:custGeom>
                <a:avLst/>
                <a:gdLst/>
                <a:ahLst/>
                <a:cxnLst>
                  <a:cxn ang="0">
                    <a:pos x="5" y="188"/>
                  </a:cxn>
                  <a:cxn ang="0">
                    <a:pos x="10" y="188"/>
                  </a:cxn>
                  <a:cxn ang="0">
                    <a:pos x="10" y="0"/>
                  </a:cxn>
                  <a:cxn ang="0">
                    <a:pos x="0" y="0"/>
                  </a:cxn>
                  <a:cxn ang="0">
                    <a:pos x="0" y="188"/>
                  </a:cxn>
                  <a:cxn ang="0">
                    <a:pos x="5" y="188"/>
                  </a:cxn>
                </a:cxnLst>
                <a:rect l="0" t="0" r="r" b="b"/>
                <a:pathLst>
                  <a:path w="10" h="188">
                    <a:moveTo>
                      <a:pt x="5" y="188"/>
                    </a:moveTo>
                    <a:lnTo>
                      <a:pt x="10" y="188"/>
                    </a:lnTo>
                    <a:lnTo>
                      <a:pt x="10" y="0"/>
                    </a:lnTo>
                    <a:lnTo>
                      <a:pt x="0" y="0"/>
                    </a:lnTo>
                    <a:lnTo>
                      <a:pt x="0" y="188"/>
                    </a:lnTo>
                    <a:lnTo>
                      <a:pt x="5" y="18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6519" name="Freeform 679"/>
              <p:cNvSpPr>
                <a:spLocks/>
              </p:cNvSpPr>
              <p:nvPr/>
            </p:nvSpPr>
            <p:spPr bwMode="auto">
              <a:xfrm>
                <a:off x="2861" y="1876"/>
                <a:ext cx="15" cy="16"/>
              </a:xfrm>
              <a:custGeom>
                <a:avLst/>
                <a:gdLst/>
                <a:ahLst/>
                <a:cxnLst>
                  <a:cxn ang="0">
                    <a:pos x="6" y="10"/>
                  </a:cxn>
                  <a:cxn ang="0">
                    <a:pos x="0" y="10"/>
                  </a:cxn>
                  <a:cxn ang="0">
                    <a:pos x="22" y="31"/>
                  </a:cxn>
                  <a:cxn ang="0">
                    <a:pos x="29" y="25"/>
                  </a:cxn>
                  <a:cxn ang="0">
                    <a:pos x="6" y="4"/>
                  </a:cxn>
                  <a:cxn ang="0">
                    <a:pos x="0" y="4"/>
                  </a:cxn>
                  <a:cxn ang="0">
                    <a:pos x="6" y="4"/>
                  </a:cxn>
                  <a:cxn ang="0">
                    <a:pos x="3" y="0"/>
                  </a:cxn>
                  <a:cxn ang="0">
                    <a:pos x="0" y="4"/>
                  </a:cxn>
                  <a:cxn ang="0">
                    <a:pos x="6" y="10"/>
                  </a:cxn>
                </a:cxnLst>
                <a:rect l="0" t="0" r="r" b="b"/>
                <a:pathLst>
                  <a:path w="29" h="31">
                    <a:moveTo>
                      <a:pt x="6" y="10"/>
                    </a:moveTo>
                    <a:lnTo>
                      <a:pt x="0" y="10"/>
                    </a:lnTo>
                    <a:lnTo>
                      <a:pt x="22" y="31"/>
                    </a:lnTo>
                    <a:lnTo>
                      <a:pt x="29" y="25"/>
                    </a:lnTo>
                    <a:lnTo>
                      <a:pt x="6" y="4"/>
                    </a:lnTo>
                    <a:lnTo>
                      <a:pt x="0" y="4"/>
                    </a:lnTo>
                    <a:lnTo>
                      <a:pt x="6" y="4"/>
                    </a:lnTo>
                    <a:lnTo>
                      <a:pt x="3" y="0"/>
                    </a:lnTo>
                    <a:lnTo>
                      <a:pt x="0" y="4"/>
                    </a:lnTo>
                    <a:lnTo>
                      <a:pt x="6" y="1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6520" name="Freeform 680"/>
              <p:cNvSpPr>
                <a:spLocks/>
              </p:cNvSpPr>
              <p:nvPr/>
            </p:nvSpPr>
            <p:spPr bwMode="auto">
              <a:xfrm>
                <a:off x="2849" y="1878"/>
                <a:ext cx="15" cy="14"/>
              </a:xfrm>
              <a:custGeom>
                <a:avLst/>
                <a:gdLst/>
                <a:ahLst/>
                <a:cxnLst>
                  <a:cxn ang="0">
                    <a:pos x="10" y="21"/>
                  </a:cxn>
                  <a:cxn ang="0">
                    <a:pos x="10" y="27"/>
                  </a:cxn>
                  <a:cxn ang="0">
                    <a:pos x="32" y="6"/>
                  </a:cxn>
                  <a:cxn ang="0">
                    <a:pos x="26" y="0"/>
                  </a:cxn>
                  <a:cxn ang="0">
                    <a:pos x="4" y="21"/>
                  </a:cxn>
                  <a:cxn ang="0">
                    <a:pos x="4" y="27"/>
                  </a:cxn>
                  <a:cxn ang="0">
                    <a:pos x="4" y="21"/>
                  </a:cxn>
                  <a:cxn ang="0">
                    <a:pos x="0" y="24"/>
                  </a:cxn>
                  <a:cxn ang="0">
                    <a:pos x="4" y="27"/>
                  </a:cxn>
                  <a:cxn ang="0">
                    <a:pos x="10" y="21"/>
                  </a:cxn>
                </a:cxnLst>
                <a:rect l="0" t="0" r="r" b="b"/>
                <a:pathLst>
                  <a:path w="32" h="27">
                    <a:moveTo>
                      <a:pt x="10" y="21"/>
                    </a:moveTo>
                    <a:lnTo>
                      <a:pt x="10" y="27"/>
                    </a:lnTo>
                    <a:lnTo>
                      <a:pt x="32" y="6"/>
                    </a:lnTo>
                    <a:lnTo>
                      <a:pt x="26" y="0"/>
                    </a:lnTo>
                    <a:lnTo>
                      <a:pt x="4" y="21"/>
                    </a:lnTo>
                    <a:lnTo>
                      <a:pt x="4" y="27"/>
                    </a:lnTo>
                    <a:lnTo>
                      <a:pt x="4" y="21"/>
                    </a:lnTo>
                    <a:lnTo>
                      <a:pt x="0" y="24"/>
                    </a:lnTo>
                    <a:lnTo>
                      <a:pt x="4" y="27"/>
                    </a:lnTo>
                    <a:lnTo>
                      <a:pt x="10" y="2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6521" name="Freeform 681"/>
              <p:cNvSpPr>
                <a:spLocks/>
              </p:cNvSpPr>
              <p:nvPr/>
            </p:nvSpPr>
            <p:spPr bwMode="auto">
              <a:xfrm>
                <a:off x="2851" y="1889"/>
                <a:ext cx="13" cy="16"/>
              </a:xfrm>
              <a:custGeom>
                <a:avLst/>
                <a:gdLst/>
                <a:ahLst/>
                <a:cxnLst>
                  <a:cxn ang="0">
                    <a:pos x="22" y="23"/>
                  </a:cxn>
                  <a:cxn ang="0">
                    <a:pos x="28" y="23"/>
                  </a:cxn>
                  <a:cxn ang="0">
                    <a:pos x="6" y="0"/>
                  </a:cxn>
                  <a:cxn ang="0">
                    <a:pos x="0" y="6"/>
                  </a:cxn>
                  <a:cxn ang="0">
                    <a:pos x="22" y="29"/>
                  </a:cxn>
                  <a:cxn ang="0">
                    <a:pos x="28" y="29"/>
                  </a:cxn>
                  <a:cxn ang="0">
                    <a:pos x="22" y="29"/>
                  </a:cxn>
                  <a:cxn ang="0">
                    <a:pos x="25" y="33"/>
                  </a:cxn>
                  <a:cxn ang="0">
                    <a:pos x="28" y="29"/>
                  </a:cxn>
                  <a:cxn ang="0">
                    <a:pos x="22" y="23"/>
                  </a:cxn>
                </a:cxnLst>
                <a:rect l="0" t="0" r="r" b="b"/>
                <a:pathLst>
                  <a:path w="28" h="33">
                    <a:moveTo>
                      <a:pt x="22" y="23"/>
                    </a:moveTo>
                    <a:lnTo>
                      <a:pt x="28" y="23"/>
                    </a:lnTo>
                    <a:lnTo>
                      <a:pt x="6" y="0"/>
                    </a:lnTo>
                    <a:lnTo>
                      <a:pt x="0" y="6"/>
                    </a:lnTo>
                    <a:lnTo>
                      <a:pt x="22" y="29"/>
                    </a:lnTo>
                    <a:lnTo>
                      <a:pt x="28" y="29"/>
                    </a:lnTo>
                    <a:lnTo>
                      <a:pt x="22" y="29"/>
                    </a:lnTo>
                    <a:lnTo>
                      <a:pt x="25" y="33"/>
                    </a:lnTo>
                    <a:lnTo>
                      <a:pt x="28" y="29"/>
                    </a:lnTo>
                    <a:lnTo>
                      <a:pt x="22" y="2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6522" name="Freeform 682"/>
              <p:cNvSpPr>
                <a:spLocks/>
              </p:cNvSpPr>
              <p:nvPr/>
            </p:nvSpPr>
            <p:spPr bwMode="auto">
              <a:xfrm>
                <a:off x="2861" y="1889"/>
                <a:ext cx="17" cy="14"/>
              </a:xfrm>
              <a:custGeom>
                <a:avLst/>
                <a:gdLst/>
                <a:ahLst/>
                <a:cxnLst>
                  <a:cxn ang="0">
                    <a:pos x="22" y="6"/>
                  </a:cxn>
                  <a:cxn ang="0">
                    <a:pos x="22" y="0"/>
                  </a:cxn>
                  <a:cxn ang="0">
                    <a:pos x="0" y="23"/>
                  </a:cxn>
                  <a:cxn ang="0">
                    <a:pos x="6" y="29"/>
                  </a:cxn>
                  <a:cxn ang="0">
                    <a:pos x="29" y="6"/>
                  </a:cxn>
                  <a:cxn ang="0">
                    <a:pos x="29" y="0"/>
                  </a:cxn>
                  <a:cxn ang="0">
                    <a:pos x="29" y="6"/>
                  </a:cxn>
                  <a:cxn ang="0">
                    <a:pos x="33" y="3"/>
                  </a:cxn>
                  <a:cxn ang="0">
                    <a:pos x="29" y="0"/>
                  </a:cxn>
                  <a:cxn ang="0">
                    <a:pos x="22" y="6"/>
                  </a:cxn>
                </a:cxnLst>
                <a:rect l="0" t="0" r="r" b="b"/>
                <a:pathLst>
                  <a:path w="33" h="29">
                    <a:moveTo>
                      <a:pt x="22" y="6"/>
                    </a:moveTo>
                    <a:lnTo>
                      <a:pt x="22" y="0"/>
                    </a:lnTo>
                    <a:lnTo>
                      <a:pt x="0" y="23"/>
                    </a:lnTo>
                    <a:lnTo>
                      <a:pt x="6" y="29"/>
                    </a:lnTo>
                    <a:lnTo>
                      <a:pt x="29" y="6"/>
                    </a:lnTo>
                    <a:lnTo>
                      <a:pt x="29" y="0"/>
                    </a:lnTo>
                    <a:lnTo>
                      <a:pt x="29" y="6"/>
                    </a:lnTo>
                    <a:lnTo>
                      <a:pt x="33" y="3"/>
                    </a:lnTo>
                    <a:lnTo>
                      <a:pt x="29" y="0"/>
                    </a:lnTo>
                    <a:lnTo>
                      <a:pt x="22" y="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31" name="Group 683"/>
            <p:cNvGrpSpPr>
              <a:grpSpLocks/>
            </p:cNvGrpSpPr>
            <p:nvPr/>
          </p:nvGrpSpPr>
          <p:grpSpPr bwMode="auto">
            <a:xfrm rot="-5400000">
              <a:off x="4447" y="2465"/>
              <a:ext cx="236" cy="874"/>
              <a:chOff x="2746" y="1670"/>
              <a:chExt cx="236" cy="874"/>
            </a:xfrm>
          </p:grpSpPr>
          <p:sp>
            <p:nvSpPr>
              <p:cNvPr id="36524" name="Freeform 684"/>
              <p:cNvSpPr>
                <a:spLocks/>
              </p:cNvSpPr>
              <p:nvPr/>
            </p:nvSpPr>
            <p:spPr bwMode="auto">
              <a:xfrm>
                <a:off x="2765" y="2137"/>
                <a:ext cx="24" cy="6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5"/>
                  </a:cxn>
                  <a:cxn ang="0">
                    <a:pos x="0" y="17"/>
                  </a:cxn>
                  <a:cxn ang="0">
                    <a:pos x="1" y="36"/>
                  </a:cxn>
                  <a:cxn ang="0">
                    <a:pos x="3" y="58"/>
                  </a:cxn>
                  <a:cxn ang="0">
                    <a:pos x="8" y="79"/>
                  </a:cxn>
                  <a:cxn ang="0">
                    <a:pos x="16" y="99"/>
                  </a:cxn>
                  <a:cxn ang="0">
                    <a:pos x="29" y="114"/>
                  </a:cxn>
                  <a:cxn ang="0">
                    <a:pos x="46" y="121"/>
                  </a:cxn>
                  <a:cxn ang="0">
                    <a:pos x="45" y="3"/>
                  </a:cxn>
                  <a:cxn ang="0">
                    <a:pos x="0" y="0"/>
                  </a:cxn>
                </a:cxnLst>
                <a:rect l="0" t="0" r="r" b="b"/>
                <a:pathLst>
                  <a:path w="46" h="121">
                    <a:moveTo>
                      <a:pt x="0" y="0"/>
                    </a:moveTo>
                    <a:lnTo>
                      <a:pt x="0" y="5"/>
                    </a:lnTo>
                    <a:lnTo>
                      <a:pt x="0" y="17"/>
                    </a:lnTo>
                    <a:lnTo>
                      <a:pt x="1" y="36"/>
                    </a:lnTo>
                    <a:lnTo>
                      <a:pt x="3" y="58"/>
                    </a:lnTo>
                    <a:lnTo>
                      <a:pt x="8" y="79"/>
                    </a:lnTo>
                    <a:lnTo>
                      <a:pt x="16" y="99"/>
                    </a:lnTo>
                    <a:lnTo>
                      <a:pt x="29" y="114"/>
                    </a:lnTo>
                    <a:lnTo>
                      <a:pt x="46" y="121"/>
                    </a:lnTo>
                    <a:lnTo>
                      <a:pt x="45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6525" name="Freeform 685"/>
              <p:cNvSpPr>
                <a:spLocks/>
              </p:cNvSpPr>
              <p:nvPr/>
            </p:nvSpPr>
            <p:spPr bwMode="auto">
              <a:xfrm>
                <a:off x="2763" y="2137"/>
                <a:ext cx="28" cy="63"/>
              </a:xfrm>
              <a:custGeom>
                <a:avLst/>
                <a:gdLst/>
                <a:ahLst/>
                <a:cxnLst>
                  <a:cxn ang="0">
                    <a:pos x="46" y="121"/>
                  </a:cxn>
                  <a:cxn ang="0">
                    <a:pos x="51" y="116"/>
                  </a:cxn>
                  <a:cxn ang="0">
                    <a:pos x="37" y="110"/>
                  </a:cxn>
                  <a:cxn ang="0">
                    <a:pos x="26" y="97"/>
                  </a:cxn>
                  <a:cxn ang="0">
                    <a:pos x="18" y="78"/>
                  </a:cxn>
                  <a:cxn ang="0">
                    <a:pos x="13" y="58"/>
                  </a:cxn>
                  <a:cxn ang="0">
                    <a:pos x="11" y="36"/>
                  </a:cxn>
                  <a:cxn ang="0">
                    <a:pos x="10" y="17"/>
                  </a:cxn>
                  <a:cxn ang="0">
                    <a:pos x="10" y="5"/>
                  </a:cxn>
                  <a:cxn ang="0">
                    <a:pos x="10" y="0"/>
                  </a:cxn>
                  <a:cxn ang="0">
                    <a:pos x="0" y="0"/>
                  </a:cxn>
                  <a:cxn ang="0">
                    <a:pos x="0" y="5"/>
                  </a:cxn>
                  <a:cxn ang="0">
                    <a:pos x="0" y="17"/>
                  </a:cxn>
                  <a:cxn ang="0">
                    <a:pos x="1" y="36"/>
                  </a:cxn>
                  <a:cxn ang="0">
                    <a:pos x="3" y="58"/>
                  </a:cxn>
                  <a:cxn ang="0">
                    <a:pos x="8" y="80"/>
                  </a:cxn>
                  <a:cxn ang="0">
                    <a:pos x="17" y="101"/>
                  </a:cxn>
                  <a:cxn ang="0">
                    <a:pos x="31" y="118"/>
                  </a:cxn>
                  <a:cxn ang="0">
                    <a:pos x="51" y="126"/>
                  </a:cxn>
                  <a:cxn ang="0">
                    <a:pos x="56" y="121"/>
                  </a:cxn>
                  <a:cxn ang="0">
                    <a:pos x="46" y="121"/>
                  </a:cxn>
                </a:cxnLst>
                <a:rect l="0" t="0" r="r" b="b"/>
                <a:pathLst>
                  <a:path w="56" h="126">
                    <a:moveTo>
                      <a:pt x="46" y="121"/>
                    </a:moveTo>
                    <a:lnTo>
                      <a:pt x="51" y="116"/>
                    </a:lnTo>
                    <a:lnTo>
                      <a:pt x="37" y="110"/>
                    </a:lnTo>
                    <a:lnTo>
                      <a:pt x="26" y="97"/>
                    </a:lnTo>
                    <a:lnTo>
                      <a:pt x="18" y="78"/>
                    </a:lnTo>
                    <a:lnTo>
                      <a:pt x="13" y="58"/>
                    </a:lnTo>
                    <a:lnTo>
                      <a:pt x="11" y="36"/>
                    </a:lnTo>
                    <a:lnTo>
                      <a:pt x="10" y="17"/>
                    </a:lnTo>
                    <a:lnTo>
                      <a:pt x="10" y="5"/>
                    </a:lnTo>
                    <a:lnTo>
                      <a:pt x="10" y="0"/>
                    </a:lnTo>
                    <a:lnTo>
                      <a:pt x="0" y="0"/>
                    </a:lnTo>
                    <a:lnTo>
                      <a:pt x="0" y="5"/>
                    </a:lnTo>
                    <a:lnTo>
                      <a:pt x="0" y="17"/>
                    </a:lnTo>
                    <a:lnTo>
                      <a:pt x="1" y="36"/>
                    </a:lnTo>
                    <a:lnTo>
                      <a:pt x="3" y="58"/>
                    </a:lnTo>
                    <a:lnTo>
                      <a:pt x="8" y="80"/>
                    </a:lnTo>
                    <a:lnTo>
                      <a:pt x="17" y="101"/>
                    </a:lnTo>
                    <a:lnTo>
                      <a:pt x="31" y="118"/>
                    </a:lnTo>
                    <a:lnTo>
                      <a:pt x="51" y="126"/>
                    </a:lnTo>
                    <a:lnTo>
                      <a:pt x="56" y="121"/>
                    </a:lnTo>
                    <a:lnTo>
                      <a:pt x="46" y="12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6526" name="Freeform 686"/>
              <p:cNvSpPr>
                <a:spLocks/>
              </p:cNvSpPr>
              <p:nvPr/>
            </p:nvSpPr>
            <p:spPr bwMode="auto">
              <a:xfrm>
                <a:off x="2785" y="2136"/>
                <a:ext cx="6" cy="62"/>
              </a:xfrm>
              <a:custGeom>
                <a:avLst/>
                <a:gdLst/>
                <a:ahLst/>
                <a:cxnLst>
                  <a:cxn ang="0">
                    <a:pos x="5" y="10"/>
                  </a:cxn>
                  <a:cxn ang="0">
                    <a:pos x="0" y="5"/>
                  </a:cxn>
                  <a:cxn ang="0">
                    <a:pos x="1" y="123"/>
                  </a:cxn>
                  <a:cxn ang="0">
                    <a:pos x="11" y="123"/>
                  </a:cxn>
                  <a:cxn ang="0">
                    <a:pos x="10" y="5"/>
                  </a:cxn>
                  <a:cxn ang="0">
                    <a:pos x="5" y="0"/>
                  </a:cxn>
                  <a:cxn ang="0">
                    <a:pos x="10" y="5"/>
                  </a:cxn>
                  <a:cxn ang="0">
                    <a:pos x="10" y="0"/>
                  </a:cxn>
                  <a:cxn ang="0">
                    <a:pos x="5" y="0"/>
                  </a:cxn>
                  <a:cxn ang="0">
                    <a:pos x="5" y="10"/>
                  </a:cxn>
                </a:cxnLst>
                <a:rect l="0" t="0" r="r" b="b"/>
                <a:pathLst>
                  <a:path w="11" h="123">
                    <a:moveTo>
                      <a:pt x="5" y="10"/>
                    </a:moveTo>
                    <a:lnTo>
                      <a:pt x="0" y="5"/>
                    </a:lnTo>
                    <a:lnTo>
                      <a:pt x="1" y="123"/>
                    </a:lnTo>
                    <a:lnTo>
                      <a:pt x="11" y="123"/>
                    </a:lnTo>
                    <a:lnTo>
                      <a:pt x="10" y="5"/>
                    </a:lnTo>
                    <a:lnTo>
                      <a:pt x="5" y="0"/>
                    </a:lnTo>
                    <a:lnTo>
                      <a:pt x="10" y="5"/>
                    </a:lnTo>
                    <a:lnTo>
                      <a:pt x="10" y="0"/>
                    </a:lnTo>
                    <a:lnTo>
                      <a:pt x="5" y="0"/>
                    </a:lnTo>
                    <a:lnTo>
                      <a:pt x="5" y="1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6527" name="Freeform 687"/>
              <p:cNvSpPr>
                <a:spLocks/>
              </p:cNvSpPr>
              <p:nvPr/>
            </p:nvSpPr>
            <p:spPr bwMode="auto">
              <a:xfrm>
                <a:off x="2763" y="2134"/>
                <a:ext cx="25" cy="7"/>
              </a:xfrm>
              <a:custGeom>
                <a:avLst/>
                <a:gdLst/>
                <a:ahLst/>
                <a:cxnLst>
                  <a:cxn ang="0">
                    <a:pos x="10" y="5"/>
                  </a:cxn>
                  <a:cxn ang="0">
                    <a:pos x="5" y="10"/>
                  </a:cxn>
                  <a:cxn ang="0">
                    <a:pos x="50" y="13"/>
                  </a:cxn>
                  <a:cxn ang="0">
                    <a:pos x="50" y="3"/>
                  </a:cxn>
                  <a:cxn ang="0">
                    <a:pos x="5" y="0"/>
                  </a:cxn>
                  <a:cxn ang="0">
                    <a:pos x="0" y="5"/>
                  </a:cxn>
                  <a:cxn ang="0">
                    <a:pos x="5" y="0"/>
                  </a:cxn>
                  <a:cxn ang="0">
                    <a:pos x="0" y="0"/>
                  </a:cxn>
                  <a:cxn ang="0">
                    <a:pos x="0" y="5"/>
                  </a:cxn>
                  <a:cxn ang="0">
                    <a:pos x="10" y="5"/>
                  </a:cxn>
                </a:cxnLst>
                <a:rect l="0" t="0" r="r" b="b"/>
                <a:pathLst>
                  <a:path w="50" h="13">
                    <a:moveTo>
                      <a:pt x="10" y="5"/>
                    </a:moveTo>
                    <a:lnTo>
                      <a:pt x="5" y="10"/>
                    </a:lnTo>
                    <a:lnTo>
                      <a:pt x="50" y="13"/>
                    </a:lnTo>
                    <a:lnTo>
                      <a:pt x="50" y="3"/>
                    </a:lnTo>
                    <a:lnTo>
                      <a:pt x="5" y="0"/>
                    </a:lnTo>
                    <a:lnTo>
                      <a:pt x="0" y="5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0" y="5"/>
                    </a:lnTo>
                    <a:lnTo>
                      <a:pt x="10" y="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6528" name="Freeform 688"/>
              <p:cNvSpPr>
                <a:spLocks/>
              </p:cNvSpPr>
              <p:nvPr/>
            </p:nvSpPr>
            <p:spPr bwMode="auto">
              <a:xfrm>
                <a:off x="2938" y="2137"/>
                <a:ext cx="22" cy="61"/>
              </a:xfrm>
              <a:custGeom>
                <a:avLst/>
                <a:gdLst/>
                <a:ahLst/>
                <a:cxnLst>
                  <a:cxn ang="0">
                    <a:pos x="45" y="0"/>
                  </a:cxn>
                  <a:cxn ang="0">
                    <a:pos x="45" y="5"/>
                  </a:cxn>
                  <a:cxn ang="0">
                    <a:pos x="45" y="17"/>
                  </a:cxn>
                  <a:cxn ang="0">
                    <a:pos x="44" y="36"/>
                  </a:cxn>
                  <a:cxn ang="0">
                    <a:pos x="42" y="58"/>
                  </a:cxn>
                  <a:cxn ang="0">
                    <a:pos x="37" y="79"/>
                  </a:cxn>
                  <a:cxn ang="0">
                    <a:pos x="28" y="99"/>
                  </a:cxn>
                  <a:cxn ang="0">
                    <a:pos x="16" y="114"/>
                  </a:cxn>
                  <a:cxn ang="0">
                    <a:pos x="0" y="121"/>
                  </a:cxn>
                  <a:cxn ang="0">
                    <a:pos x="1" y="3"/>
                  </a:cxn>
                  <a:cxn ang="0">
                    <a:pos x="45" y="0"/>
                  </a:cxn>
                </a:cxnLst>
                <a:rect l="0" t="0" r="r" b="b"/>
                <a:pathLst>
                  <a:path w="45" h="121">
                    <a:moveTo>
                      <a:pt x="45" y="0"/>
                    </a:moveTo>
                    <a:lnTo>
                      <a:pt x="45" y="5"/>
                    </a:lnTo>
                    <a:lnTo>
                      <a:pt x="45" y="17"/>
                    </a:lnTo>
                    <a:lnTo>
                      <a:pt x="44" y="36"/>
                    </a:lnTo>
                    <a:lnTo>
                      <a:pt x="42" y="58"/>
                    </a:lnTo>
                    <a:lnTo>
                      <a:pt x="37" y="79"/>
                    </a:lnTo>
                    <a:lnTo>
                      <a:pt x="28" y="99"/>
                    </a:lnTo>
                    <a:lnTo>
                      <a:pt x="16" y="114"/>
                    </a:lnTo>
                    <a:lnTo>
                      <a:pt x="0" y="121"/>
                    </a:lnTo>
                    <a:lnTo>
                      <a:pt x="1" y="3"/>
                    </a:lnTo>
                    <a:lnTo>
                      <a:pt x="45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6529" name="Freeform 689"/>
              <p:cNvSpPr>
                <a:spLocks/>
              </p:cNvSpPr>
              <p:nvPr/>
            </p:nvSpPr>
            <p:spPr bwMode="auto">
              <a:xfrm>
                <a:off x="2935" y="2137"/>
                <a:ext cx="28" cy="63"/>
              </a:xfrm>
              <a:custGeom>
                <a:avLst/>
                <a:gdLst/>
                <a:ahLst/>
                <a:cxnLst>
                  <a:cxn ang="0">
                    <a:pos x="0" y="121"/>
                  </a:cxn>
                  <a:cxn ang="0">
                    <a:pos x="5" y="126"/>
                  </a:cxn>
                  <a:cxn ang="0">
                    <a:pos x="24" y="118"/>
                  </a:cxn>
                  <a:cxn ang="0">
                    <a:pos x="38" y="101"/>
                  </a:cxn>
                  <a:cxn ang="0">
                    <a:pos x="47" y="80"/>
                  </a:cxn>
                  <a:cxn ang="0">
                    <a:pos x="52" y="58"/>
                  </a:cxn>
                  <a:cxn ang="0">
                    <a:pos x="54" y="36"/>
                  </a:cxn>
                  <a:cxn ang="0">
                    <a:pos x="55" y="17"/>
                  </a:cxn>
                  <a:cxn ang="0">
                    <a:pos x="55" y="5"/>
                  </a:cxn>
                  <a:cxn ang="0">
                    <a:pos x="55" y="0"/>
                  </a:cxn>
                  <a:cxn ang="0">
                    <a:pos x="45" y="0"/>
                  </a:cxn>
                  <a:cxn ang="0">
                    <a:pos x="45" y="5"/>
                  </a:cxn>
                  <a:cxn ang="0">
                    <a:pos x="45" y="17"/>
                  </a:cxn>
                  <a:cxn ang="0">
                    <a:pos x="44" y="36"/>
                  </a:cxn>
                  <a:cxn ang="0">
                    <a:pos x="42" y="58"/>
                  </a:cxn>
                  <a:cxn ang="0">
                    <a:pos x="36" y="78"/>
                  </a:cxn>
                  <a:cxn ang="0">
                    <a:pos x="29" y="97"/>
                  </a:cxn>
                  <a:cxn ang="0">
                    <a:pos x="18" y="110"/>
                  </a:cxn>
                  <a:cxn ang="0">
                    <a:pos x="5" y="116"/>
                  </a:cxn>
                  <a:cxn ang="0">
                    <a:pos x="10" y="121"/>
                  </a:cxn>
                  <a:cxn ang="0">
                    <a:pos x="0" y="121"/>
                  </a:cxn>
                </a:cxnLst>
                <a:rect l="0" t="0" r="r" b="b"/>
                <a:pathLst>
                  <a:path w="55" h="126">
                    <a:moveTo>
                      <a:pt x="0" y="121"/>
                    </a:moveTo>
                    <a:lnTo>
                      <a:pt x="5" y="126"/>
                    </a:lnTo>
                    <a:lnTo>
                      <a:pt x="24" y="118"/>
                    </a:lnTo>
                    <a:lnTo>
                      <a:pt x="38" y="101"/>
                    </a:lnTo>
                    <a:lnTo>
                      <a:pt x="47" y="80"/>
                    </a:lnTo>
                    <a:lnTo>
                      <a:pt x="52" y="58"/>
                    </a:lnTo>
                    <a:lnTo>
                      <a:pt x="54" y="36"/>
                    </a:lnTo>
                    <a:lnTo>
                      <a:pt x="55" y="17"/>
                    </a:lnTo>
                    <a:lnTo>
                      <a:pt x="55" y="5"/>
                    </a:lnTo>
                    <a:lnTo>
                      <a:pt x="55" y="0"/>
                    </a:lnTo>
                    <a:lnTo>
                      <a:pt x="45" y="0"/>
                    </a:lnTo>
                    <a:lnTo>
                      <a:pt x="45" y="5"/>
                    </a:lnTo>
                    <a:lnTo>
                      <a:pt x="45" y="17"/>
                    </a:lnTo>
                    <a:lnTo>
                      <a:pt x="44" y="36"/>
                    </a:lnTo>
                    <a:lnTo>
                      <a:pt x="42" y="58"/>
                    </a:lnTo>
                    <a:lnTo>
                      <a:pt x="36" y="78"/>
                    </a:lnTo>
                    <a:lnTo>
                      <a:pt x="29" y="97"/>
                    </a:lnTo>
                    <a:lnTo>
                      <a:pt x="18" y="110"/>
                    </a:lnTo>
                    <a:lnTo>
                      <a:pt x="5" y="116"/>
                    </a:lnTo>
                    <a:lnTo>
                      <a:pt x="10" y="121"/>
                    </a:lnTo>
                    <a:lnTo>
                      <a:pt x="0" y="12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6530" name="Freeform 690"/>
              <p:cNvSpPr>
                <a:spLocks/>
              </p:cNvSpPr>
              <p:nvPr/>
            </p:nvSpPr>
            <p:spPr bwMode="auto">
              <a:xfrm>
                <a:off x="2935" y="2136"/>
                <a:ext cx="6" cy="62"/>
              </a:xfrm>
              <a:custGeom>
                <a:avLst/>
                <a:gdLst/>
                <a:ahLst/>
                <a:cxnLst>
                  <a:cxn ang="0">
                    <a:pos x="6" y="0"/>
                  </a:cxn>
                  <a:cxn ang="0">
                    <a:pos x="1" y="5"/>
                  </a:cxn>
                  <a:cxn ang="0">
                    <a:pos x="0" y="123"/>
                  </a:cxn>
                  <a:cxn ang="0">
                    <a:pos x="10" y="123"/>
                  </a:cxn>
                  <a:cxn ang="0">
                    <a:pos x="11" y="5"/>
                  </a:cxn>
                  <a:cxn ang="0">
                    <a:pos x="6" y="10"/>
                  </a:cxn>
                  <a:cxn ang="0">
                    <a:pos x="6" y="0"/>
                  </a:cxn>
                  <a:cxn ang="0">
                    <a:pos x="1" y="0"/>
                  </a:cxn>
                  <a:cxn ang="0">
                    <a:pos x="1" y="5"/>
                  </a:cxn>
                  <a:cxn ang="0">
                    <a:pos x="6" y="0"/>
                  </a:cxn>
                </a:cxnLst>
                <a:rect l="0" t="0" r="r" b="b"/>
                <a:pathLst>
                  <a:path w="11" h="123">
                    <a:moveTo>
                      <a:pt x="6" y="0"/>
                    </a:moveTo>
                    <a:lnTo>
                      <a:pt x="1" y="5"/>
                    </a:lnTo>
                    <a:lnTo>
                      <a:pt x="0" y="123"/>
                    </a:lnTo>
                    <a:lnTo>
                      <a:pt x="10" y="123"/>
                    </a:lnTo>
                    <a:lnTo>
                      <a:pt x="11" y="5"/>
                    </a:lnTo>
                    <a:lnTo>
                      <a:pt x="6" y="10"/>
                    </a:lnTo>
                    <a:lnTo>
                      <a:pt x="6" y="0"/>
                    </a:lnTo>
                    <a:lnTo>
                      <a:pt x="1" y="0"/>
                    </a:lnTo>
                    <a:lnTo>
                      <a:pt x="1" y="5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6531" name="Freeform 691"/>
              <p:cNvSpPr>
                <a:spLocks/>
              </p:cNvSpPr>
              <p:nvPr/>
            </p:nvSpPr>
            <p:spPr bwMode="auto">
              <a:xfrm>
                <a:off x="2938" y="2134"/>
                <a:ext cx="25" cy="7"/>
              </a:xfrm>
              <a:custGeom>
                <a:avLst/>
                <a:gdLst/>
                <a:ahLst/>
                <a:cxnLst>
                  <a:cxn ang="0">
                    <a:pos x="49" y="5"/>
                  </a:cxn>
                  <a:cxn ang="0">
                    <a:pos x="44" y="0"/>
                  </a:cxn>
                  <a:cxn ang="0">
                    <a:pos x="0" y="3"/>
                  </a:cxn>
                  <a:cxn ang="0">
                    <a:pos x="0" y="13"/>
                  </a:cxn>
                  <a:cxn ang="0">
                    <a:pos x="44" y="10"/>
                  </a:cxn>
                  <a:cxn ang="0">
                    <a:pos x="39" y="5"/>
                  </a:cxn>
                  <a:cxn ang="0">
                    <a:pos x="49" y="5"/>
                  </a:cxn>
                  <a:cxn ang="0">
                    <a:pos x="49" y="0"/>
                  </a:cxn>
                  <a:cxn ang="0">
                    <a:pos x="44" y="0"/>
                  </a:cxn>
                  <a:cxn ang="0">
                    <a:pos x="49" y="5"/>
                  </a:cxn>
                </a:cxnLst>
                <a:rect l="0" t="0" r="r" b="b"/>
                <a:pathLst>
                  <a:path w="49" h="13">
                    <a:moveTo>
                      <a:pt x="49" y="5"/>
                    </a:moveTo>
                    <a:lnTo>
                      <a:pt x="44" y="0"/>
                    </a:lnTo>
                    <a:lnTo>
                      <a:pt x="0" y="3"/>
                    </a:lnTo>
                    <a:lnTo>
                      <a:pt x="0" y="13"/>
                    </a:lnTo>
                    <a:lnTo>
                      <a:pt x="44" y="10"/>
                    </a:lnTo>
                    <a:lnTo>
                      <a:pt x="39" y="5"/>
                    </a:lnTo>
                    <a:lnTo>
                      <a:pt x="49" y="5"/>
                    </a:lnTo>
                    <a:lnTo>
                      <a:pt x="49" y="0"/>
                    </a:lnTo>
                    <a:lnTo>
                      <a:pt x="44" y="0"/>
                    </a:lnTo>
                    <a:lnTo>
                      <a:pt x="49" y="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6532" name="Freeform 692"/>
              <p:cNvSpPr>
                <a:spLocks/>
              </p:cNvSpPr>
              <p:nvPr/>
            </p:nvSpPr>
            <p:spPr bwMode="auto">
              <a:xfrm>
                <a:off x="2746" y="1837"/>
                <a:ext cx="236" cy="707"/>
              </a:xfrm>
              <a:custGeom>
                <a:avLst/>
                <a:gdLst/>
                <a:ahLst/>
                <a:cxnLst>
                  <a:cxn ang="0">
                    <a:pos x="176" y="6"/>
                  </a:cxn>
                  <a:cxn ang="0">
                    <a:pos x="27" y="25"/>
                  </a:cxn>
                  <a:cxn ang="0">
                    <a:pos x="23" y="26"/>
                  </a:cxn>
                  <a:cxn ang="0">
                    <a:pos x="13" y="32"/>
                  </a:cxn>
                  <a:cxn ang="0">
                    <a:pos x="4" y="46"/>
                  </a:cxn>
                  <a:cxn ang="0">
                    <a:pos x="0" y="67"/>
                  </a:cxn>
                  <a:cxn ang="0">
                    <a:pos x="2" y="101"/>
                  </a:cxn>
                  <a:cxn ang="0">
                    <a:pos x="5" y="167"/>
                  </a:cxn>
                  <a:cxn ang="0">
                    <a:pos x="11" y="253"/>
                  </a:cxn>
                  <a:cxn ang="0">
                    <a:pos x="18" y="350"/>
                  </a:cxn>
                  <a:cxn ang="0">
                    <a:pos x="25" y="444"/>
                  </a:cxn>
                  <a:cxn ang="0">
                    <a:pos x="31" y="525"/>
                  </a:cxn>
                  <a:cxn ang="0">
                    <a:pos x="34" y="583"/>
                  </a:cxn>
                  <a:cxn ang="0">
                    <a:pos x="36" y="604"/>
                  </a:cxn>
                  <a:cxn ang="0">
                    <a:pos x="85" y="604"/>
                  </a:cxn>
                  <a:cxn ang="0">
                    <a:pos x="85" y="738"/>
                  </a:cxn>
                  <a:cxn ang="0">
                    <a:pos x="180" y="1414"/>
                  </a:cxn>
                  <a:cxn ang="0">
                    <a:pos x="283" y="1414"/>
                  </a:cxn>
                  <a:cxn ang="0">
                    <a:pos x="385" y="738"/>
                  </a:cxn>
                  <a:cxn ang="0">
                    <a:pos x="385" y="604"/>
                  </a:cxn>
                  <a:cxn ang="0">
                    <a:pos x="431" y="604"/>
                  </a:cxn>
                  <a:cxn ang="0">
                    <a:pos x="473" y="64"/>
                  </a:cxn>
                  <a:cxn ang="0">
                    <a:pos x="473" y="58"/>
                  </a:cxn>
                  <a:cxn ang="0">
                    <a:pos x="471" y="43"/>
                  </a:cxn>
                  <a:cxn ang="0">
                    <a:pos x="465" y="27"/>
                  </a:cxn>
                  <a:cxn ang="0">
                    <a:pos x="450" y="19"/>
                  </a:cxn>
                  <a:cxn ang="0">
                    <a:pos x="436" y="17"/>
                  </a:cxn>
                  <a:cxn ang="0">
                    <a:pos x="414" y="15"/>
                  </a:cxn>
                  <a:cxn ang="0">
                    <a:pos x="388" y="12"/>
                  </a:cxn>
                  <a:cxn ang="0">
                    <a:pos x="360" y="8"/>
                  </a:cxn>
                  <a:cxn ang="0">
                    <a:pos x="334" y="5"/>
                  </a:cxn>
                  <a:cxn ang="0">
                    <a:pos x="312" y="3"/>
                  </a:cxn>
                  <a:cxn ang="0">
                    <a:pos x="296" y="1"/>
                  </a:cxn>
                  <a:cxn ang="0">
                    <a:pos x="290" y="0"/>
                  </a:cxn>
                  <a:cxn ang="0">
                    <a:pos x="290" y="3"/>
                  </a:cxn>
                  <a:cxn ang="0">
                    <a:pos x="289" y="9"/>
                  </a:cxn>
                  <a:cxn ang="0">
                    <a:pos x="287" y="19"/>
                  </a:cxn>
                  <a:cxn ang="0">
                    <a:pos x="283" y="30"/>
                  </a:cxn>
                  <a:cxn ang="0">
                    <a:pos x="276" y="42"/>
                  </a:cxn>
                  <a:cxn ang="0">
                    <a:pos x="266" y="52"/>
                  </a:cxn>
                  <a:cxn ang="0">
                    <a:pos x="251" y="58"/>
                  </a:cxn>
                  <a:cxn ang="0">
                    <a:pos x="232" y="61"/>
                  </a:cxn>
                  <a:cxn ang="0">
                    <a:pos x="212" y="59"/>
                  </a:cxn>
                  <a:cxn ang="0">
                    <a:pos x="199" y="53"/>
                  </a:cxn>
                  <a:cxn ang="0">
                    <a:pos x="189" y="44"/>
                  </a:cxn>
                  <a:cxn ang="0">
                    <a:pos x="183" y="33"/>
                  </a:cxn>
                  <a:cxn ang="0">
                    <a:pos x="179" y="23"/>
                  </a:cxn>
                  <a:cxn ang="0">
                    <a:pos x="176" y="14"/>
                  </a:cxn>
                  <a:cxn ang="0">
                    <a:pos x="176" y="8"/>
                  </a:cxn>
                  <a:cxn ang="0">
                    <a:pos x="176" y="6"/>
                  </a:cxn>
                </a:cxnLst>
                <a:rect l="0" t="0" r="r" b="b"/>
                <a:pathLst>
                  <a:path w="473" h="1414">
                    <a:moveTo>
                      <a:pt x="176" y="6"/>
                    </a:moveTo>
                    <a:lnTo>
                      <a:pt x="27" y="25"/>
                    </a:lnTo>
                    <a:lnTo>
                      <a:pt x="23" y="26"/>
                    </a:lnTo>
                    <a:lnTo>
                      <a:pt x="13" y="32"/>
                    </a:lnTo>
                    <a:lnTo>
                      <a:pt x="4" y="46"/>
                    </a:lnTo>
                    <a:lnTo>
                      <a:pt x="0" y="67"/>
                    </a:lnTo>
                    <a:lnTo>
                      <a:pt x="2" y="101"/>
                    </a:lnTo>
                    <a:lnTo>
                      <a:pt x="5" y="167"/>
                    </a:lnTo>
                    <a:lnTo>
                      <a:pt x="11" y="253"/>
                    </a:lnTo>
                    <a:lnTo>
                      <a:pt x="18" y="350"/>
                    </a:lnTo>
                    <a:lnTo>
                      <a:pt x="25" y="444"/>
                    </a:lnTo>
                    <a:lnTo>
                      <a:pt x="31" y="525"/>
                    </a:lnTo>
                    <a:lnTo>
                      <a:pt x="34" y="583"/>
                    </a:lnTo>
                    <a:lnTo>
                      <a:pt x="36" y="604"/>
                    </a:lnTo>
                    <a:lnTo>
                      <a:pt x="85" y="604"/>
                    </a:lnTo>
                    <a:lnTo>
                      <a:pt x="85" y="738"/>
                    </a:lnTo>
                    <a:lnTo>
                      <a:pt x="180" y="1414"/>
                    </a:lnTo>
                    <a:lnTo>
                      <a:pt x="283" y="1414"/>
                    </a:lnTo>
                    <a:lnTo>
                      <a:pt x="385" y="738"/>
                    </a:lnTo>
                    <a:lnTo>
                      <a:pt x="385" y="604"/>
                    </a:lnTo>
                    <a:lnTo>
                      <a:pt x="431" y="604"/>
                    </a:lnTo>
                    <a:lnTo>
                      <a:pt x="473" y="64"/>
                    </a:lnTo>
                    <a:lnTo>
                      <a:pt x="473" y="58"/>
                    </a:lnTo>
                    <a:lnTo>
                      <a:pt x="471" y="43"/>
                    </a:lnTo>
                    <a:lnTo>
                      <a:pt x="465" y="27"/>
                    </a:lnTo>
                    <a:lnTo>
                      <a:pt x="450" y="19"/>
                    </a:lnTo>
                    <a:lnTo>
                      <a:pt x="436" y="17"/>
                    </a:lnTo>
                    <a:lnTo>
                      <a:pt x="414" y="15"/>
                    </a:lnTo>
                    <a:lnTo>
                      <a:pt x="388" y="12"/>
                    </a:lnTo>
                    <a:lnTo>
                      <a:pt x="360" y="8"/>
                    </a:lnTo>
                    <a:lnTo>
                      <a:pt x="334" y="5"/>
                    </a:lnTo>
                    <a:lnTo>
                      <a:pt x="312" y="3"/>
                    </a:lnTo>
                    <a:lnTo>
                      <a:pt x="296" y="1"/>
                    </a:lnTo>
                    <a:lnTo>
                      <a:pt x="290" y="0"/>
                    </a:lnTo>
                    <a:lnTo>
                      <a:pt x="290" y="3"/>
                    </a:lnTo>
                    <a:lnTo>
                      <a:pt x="289" y="9"/>
                    </a:lnTo>
                    <a:lnTo>
                      <a:pt x="287" y="19"/>
                    </a:lnTo>
                    <a:lnTo>
                      <a:pt x="283" y="30"/>
                    </a:lnTo>
                    <a:lnTo>
                      <a:pt x="276" y="42"/>
                    </a:lnTo>
                    <a:lnTo>
                      <a:pt x="266" y="52"/>
                    </a:lnTo>
                    <a:lnTo>
                      <a:pt x="251" y="58"/>
                    </a:lnTo>
                    <a:lnTo>
                      <a:pt x="232" y="61"/>
                    </a:lnTo>
                    <a:lnTo>
                      <a:pt x="212" y="59"/>
                    </a:lnTo>
                    <a:lnTo>
                      <a:pt x="199" y="53"/>
                    </a:lnTo>
                    <a:lnTo>
                      <a:pt x="189" y="44"/>
                    </a:lnTo>
                    <a:lnTo>
                      <a:pt x="183" y="33"/>
                    </a:lnTo>
                    <a:lnTo>
                      <a:pt x="179" y="23"/>
                    </a:lnTo>
                    <a:lnTo>
                      <a:pt x="176" y="14"/>
                    </a:lnTo>
                    <a:lnTo>
                      <a:pt x="176" y="8"/>
                    </a:lnTo>
                    <a:lnTo>
                      <a:pt x="176" y="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6533" name="Freeform 693"/>
              <p:cNvSpPr>
                <a:spLocks/>
              </p:cNvSpPr>
              <p:nvPr/>
            </p:nvSpPr>
            <p:spPr bwMode="auto">
              <a:xfrm>
                <a:off x="2818" y="1703"/>
                <a:ext cx="90" cy="127"/>
              </a:xfrm>
              <a:custGeom>
                <a:avLst/>
                <a:gdLst/>
                <a:ahLst/>
                <a:cxnLst>
                  <a:cxn ang="0">
                    <a:pos x="176" y="8"/>
                  </a:cxn>
                  <a:cxn ang="0">
                    <a:pos x="175" y="8"/>
                  </a:cxn>
                  <a:cxn ang="0">
                    <a:pos x="171" y="6"/>
                  </a:cxn>
                  <a:cxn ang="0">
                    <a:pos x="166" y="5"/>
                  </a:cxn>
                  <a:cxn ang="0">
                    <a:pos x="159" y="3"/>
                  </a:cxn>
                  <a:cxn ang="0">
                    <a:pos x="149" y="2"/>
                  </a:cxn>
                  <a:cxn ang="0">
                    <a:pos x="139" y="1"/>
                  </a:cxn>
                  <a:cxn ang="0">
                    <a:pos x="127" y="0"/>
                  </a:cxn>
                  <a:cxn ang="0">
                    <a:pos x="115" y="1"/>
                  </a:cxn>
                  <a:cxn ang="0">
                    <a:pos x="101" y="3"/>
                  </a:cxn>
                  <a:cxn ang="0">
                    <a:pos x="87" y="7"/>
                  </a:cxn>
                  <a:cxn ang="0">
                    <a:pos x="71" y="12"/>
                  </a:cxn>
                  <a:cxn ang="0">
                    <a:pos x="57" y="19"/>
                  </a:cxn>
                  <a:cxn ang="0">
                    <a:pos x="42" y="29"/>
                  </a:cxn>
                  <a:cxn ang="0">
                    <a:pos x="27" y="43"/>
                  </a:cxn>
                  <a:cxn ang="0">
                    <a:pos x="13" y="58"/>
                  </a:cxn>
                  <a:cxn ang="0">
                    <a:pos x="0" y="78"/>
                  </a:cxn>
                  <a:cxn ang="0">
                    <a:pos x="0" y="218"/>
                  </a:cxn>
                  <a:cxn ang="0">
                    <a:pos x="0" y="220"/>
                  </a:cxn>
                  <a:cxn ang="0">
                    <a:pos x="1" y="223"/>
                  </a:cxn>
                  <a:cxn ang="0">
                    <a:pos x="3" y="230"/>
                  </a:cxn>
                  <a:cxn ang="0">
                    <a:pos x="7" y="236"/>
                  </a:cxn>
                  <a:cxn ang="0">
                    <a:pos x="13" y="243"/>
                  </a:cxn>
                  <a:cxn ang="0">
                    <a:pos x="21" y="249"/>
                  </a:cxn>
                  <a:cxn ang="0">
                    <a:pos x="31" y="252"/>
                  </a:cxn>
                  <a:cxn ang="0">
                    <a:pos x="46" y="254"/>
                  </a:cxn>
                  <a:cxn ang="0">
                    <a:pos x="61" y="254"/>
                  </a:cxn>
                  <a:cxn ang="0">
                    <a:pos x="78" y="254"/>
                  </a:cxn>
                  <a:cxn ang="0">
                    <a:pos x="92" y="254"/>
                  </a:cxn>
                  <a:cxn ang="0">
                    <a:pos x="105" y="254"/>
                  </a:cxn>
                  <a:cxn ang="0">
                    <a:pos x="117" y="254"/>
                  </a:cxn>
                  <a:cxn ang="0">
                    <a:pos x="125" y="254"/>
                  </a:cxn>
                  <a:cxn ang="0">
                    <a:pos x="131" y="254"/>
                  </a:cxn>
                  <a:cxn ang="0">
                    <a:pos x="133" y="254"/>
                  </a:cxn>
                  <a:cxn ang="0">
                    <a:pos x="135" y="253"/>
                  </a:cxn>
                  <a:cxn ang="0">
                    <a:pos x="140" y="250"/>
                  </a:cxn>
                  <a:cxn ang="0">
                    <a:pos x="147" y="245"/>
                  </a:cxn>
                  <a:cxn ang="0">
                    <a:pos x="157" y="239"/>
                  </a:cxn>
                  <a:cxn ang="0">
                    <a:pos x="165" y="232"/>
                  </a:cxn>
                  <a:cxn ang="0">
                    <a:pos x="172" y="224"/>
                  </a:cxn>
                  <a:cxn ang="0">
                    <a:pos x="177" y="217"/>
                  </a:cxn>
                  <a:cxn ang="0">
                    <a:pos x="179" y="211"/>
                  </a:cxn>
                  <a:cxn ang="0">
                    <a:pos x="179" y="174"/>
                  </a:cxn>
                  <a:cxn ang="0">
                    <a:pos x="179" y="107"/>
                  </a:cxn>
                  <a:cxn ang="0">
                    <a:pos x="179" y="44"/>
                  </a:cxn>
                  <a:cxn ang="0">
                    <a:pos x="179" y="16"/>
                  </a:cxn>
                  <a:cxn ang="0">
                    <a:pos x="176" y="8"/>
                  </a:cxn>
                </a:cxnLst>
                <a:rect l="0" t="0" r="r" b="b"/>
                <a:pathLst>
                  <a:path w="179" h="254">
                    <a:moveTo>
                      <a:pt x="176" y="8"/>
                    </a:moveTo>
                    <a:lnTo>
                      <a:pt x="175" y="8"/>
                    </a:lnTo>
                    <a:lnTo>
                      <a:pt x="171" y="6"/>
                    </a:lnTo>
                    <a:lnTo>
                      <a:pt x="166" y="5"/>
                    </a:lnTo>
                    <a:lnTo>
                      <a:pt x="159" y="3"/>
                    </a:lnTo>
                    <a:lnTo>
                      <a:pt x="149" y="2"/>
                    </a:lnTo>
                    <a:lnTo>
                      <a:pt x="139" y="1"/>
                    </a:lnTo>
                    <a:lnTo>
                      <a:pt x="127" y="0"/>
                    </a:lnTo>
                    <a:lnTo>
                      <a:pt x="115" y="1"/>
                    </a:lnTo>
                    <a:lnTo>
                      <a:pt x="101" y="3"/>
                    </a:lnTo>
                    <a:lnTo>
                      <a:pt x="87" y="7"/>
                    </a:lnTo>
                    <a:lnTo>
                      <a:pt x="71" y="12"/>
                    </a:lnTo>
                    <a:lnTo>
                      <a:pt x="57" y="19"/>
                    </a:lnTo>
                    <a:lnTo>
                      <a:pt x="42" y="29"/>
                    </a:lnTo>
                    <a:lnTo>
                      <a:pt x="27" y="43"/>
                    </a:lnTo>
                    <a:lnTo>
                      <a:pt x="13" y="58"/>
                    </a:lnTo>
                    <a:lnTo>
                      <a:pt x="0" y="78"/>
                    </a:lnTo>
                    <a:lnTo>
                      <a:pt x="0" y="218"/>
                    </a:lnTo>
                    <a:lnTo>
                      <a:pt x="0" y="220"/>
                    </a:lnTo>
                    <a:lnTo>
                      <a:pt x="1" y="223"/>
                    </a:lnTo>
                    <a:lnTo>
                      <a:pt x="3" y="230"/>
                    </a:lnTo>
                    <a:lnTo>
                      <a:pt x="7" y="236"/>
                    </a:lnTo>
                    <a:lnTo>
                      <a:pt x="13" y="243"/>
                    </a:lnTo>
                    <a:lnTo>
                      <a:pt x="21" y="249"/>
                    </a:lnTo>
                    <a:lnTo>
                      <a:pt x="31" y="252"/>
                    </a:lnTo>
                    <a:lnTo>
                      <a:pt x="46" y="254"/>
                    </a:lnTo>
                    <a:lnTo>
                      <a:pt x="61" y="254"/>
                    </a:lnTo>
                    <a:lnTo>
                      <a:pt x="78" y="254"/>
                    </a:lnTo>
                    <a:lnTo>
                      <a:pt x="92" y="254"/>
                    </a:lnTo>
                    <a:lnTo>
                      <a:pt x="105" y="254"/>
                    </a:lnTo>
                    <a:lnTo>
                      <a:pt x="117" y="254"/>
                    </a:lnTo>
                    <a:lnTo>
                      <a:pt x="125" y="254"/>
                    </a:lnTo>
                    <a:lnTo>
                      <a:pt x="131" y="254"/>
                    </a:lnTo>
                    <a:lnTo>
                      <a:pt x="133" y="254"/>
                    </a:lnTo>
                    <a:lnTo>
                      <a:pt x="135" y="253"/>
                    </a:lnTo>
                    <a:lnTo>
                      <a:pt x="140" y="250"/>
                    </a:lnTo>
                    <a:lnTo>
                      <a:pt x="147" y="245"/>
                    </a:lnTo>
                    <a:lnTo>
                      <a:pt x="157" y="239"/>
                    </a:lnTo>
                    <a:lnTo>
                      <a:pt x="165" y="232"/>
                    </a:lnTo>
                    <a:lnTo>
                      <a:pt x="172" y="224"/>
                    </a:lnTo>
                    <a:lnTo>
                      <a:pt x="177" y="217"/>
                    </a:lnTo>
                    <a:lnTo>
                      <a:pt x="179" y="211"/>
                    </a:lnTo>
                    <a:lnTo>
                      <a:pt x="179" y="174"/>
                    </a:lnTo>
                    <a:lnTo>
                      <a:pt x="179" y="107"/>
                    </a:lnTo>
                    <a:lnTo>
                      <a:pt x="179" y="44"/>
                    </a:lnTo>
                    <a:lnTo>
                      <a:pt x="179" y="16"/>
                    </a:lnTo>
                    <a:lnTo>
                      <a:pt x="176" y="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6534" name="Freeform 694"/>
              <p:cNvSpPr>
                <a:spLocks/>
              </p:cNvSpPr>
              <p:nvPr/>
            </p:nvSpPr>
            <p:spPr bwMode="auto">
              <a:xfrm>
                <a:off x="2815" y="1700"/>
                <a:ext cx="92" cy="43"/>
              </a:xfrm>
              <a:custGeom>
                <a:avLst/>
                <a:gdLst/>
                <a:ahLst/>
                <a:cxnLst>
                  <a:cxn ang="0">
                    <a:pos x="11" y="83"/>
                  </a:cxn>
                  <a:cxn ang="0">
                    <a:pos x="10" y="85"/>
                  </a:cxn>
                  <a:cxn ang="0">
                    <a:pos x="23" y="66"/>
                  </a:cxn>
                  <a:cxn ang="0">
                    <a:pos x="36" y="51"/>
                  </a:cxn>
                  <a:cxn ang="0">
                    <a:pos x="51" y="39"/>
                  </a:cxn>
                  <a:cxn ang="0">
                    <a:pos x="65" y="28"/>
                  </a:cxn>
                  <a:cxn ang="0">
                    <a:pos x="79" y="22"/>
                  </a:cxn>
                  <a:cxn ang="0">
                    <a:pos x="94" y="17"/>
                  </a:cxn>
                  <a:cxn ang="0">
                    <a:pos x="108" y="13"/>
                  </a:cxn>
                  <a:cxn ang="0">
                    <a:pos x="121" y="11"/>
                  </a:cxn>
                  <a:cxn ang="0">
                    <a:pos x="133" y="10"/>
                  </a:cxn>
                  <a:cxn ang="0">
                    <a:pos x="145" y="11"/>
                  </a:cxn>
                  <a:cxn ang="0">
                    <a:pos x="155" y="12"/>
                  </a:cxn>
                  <a:cxn ang="0">
                    <a:pos x="164" y="13"/>
                  </a:cxn>
                  <a:cxn ang="0">
                    <a:pos x="171" y="15"/>
                  </a:cxn>
                  <a:cxn ang="0">
                    <a:pos x="176" y="16"/>
                  </a:cxn>
                  <a:cxn ang="0">
                    <a:pos x="179" y="18"/>
                  </a:cxn>
                  <a:cxn ang="0">
                    <a:pos x="180" y="18"/>
                  </a:cxn>
                  <a:cxn ang="0">
                    <a:pos x="184" y="8"/>
                  </a:cxn>
                  <a:cxn ang="0">
                    <a:pos x="183" y="8"/>
                  </a:cxn>
                  <a:cxn ang="0">
                    <a:pos x="178" y="6"/>
                  </a:cxn>
                  <a:cxn ang="0">
                    <a:pos x="173" y="5"/>
                  </a:cxn>
                  <a:cxn ang="0">
                    <a:pos x="166" y="3"/>
                  </a:cxn>
                  <a:cxn ang="0">
                    <a:pos x="155" y="2"/>
                  </a:cxn>
                  <a:cxn ang="0">
                    <a:pos x="145" y="1"/>
                  </a:cxn>
                  <a:cxn ang="0">
                    <a:pos x="133" y="0"/>
                  </a:cxn>
                  <a:cxn ang="0">
                    <a:pos x="121" y="1"/>
                  </a:cxn>
                  <a:cxn ang="0">
                    <a:pos x="106" y="3"/>
                  </a:cxn>
                  <a:cxn ang="0">
                    <a:pos x="92" y="7"/>
                  </a:cxn>
                  <a:cxn ang="0">
                    <a:pos x="75" y="12"/>
                  </a:cxn>
                  <a:cxn ang="0">
                    <a:pos x="61" y="20"/>
                  </a:cxn>
                  <a:cxn ang="0">
                    <a:pos x="45" y="30"/>
                  </a:cxn>
                  <a:cxn ang="0">
                    <a:pos x="30" y="45"/>
                  </a:cxn>
                  <a:cxn ang="0">
                    <a:pos x="15" y="60"/>
                  </a:cxn>
                  <a:cxn ang="0">
                    <a:pos x="2" y="81"/>
                  </a:cxn>
                  <a:cxn ang="0">
                    <a:pos x="0" y="83"/>
                  </a:cxn>
                  <a:cxn ang="0">
                    <a:pos x="11" y="83"/>
                  </a:cxn>
                </a:cxnLst>
                <a:rect l="0" t="0" r="r" b="b"/>
                <a:pathLst>
                  <a:path w="184" h="85">
                    <a:moveTo>
                      <a:pt x="11" y="83"/>
                    </a:moveTo>
                    <a:lnTo>
                      <a:pt x="10" y="85"/>
                    </a:lnTo>
                    <a:lnTo>
                      <a:pt x="23" y="66"/>
                    </a:lnTo>
                    <a:lnTo>
                      <a:pt x="36" y="51"/>
                    </a:lnTo>
                    <a:lnTo>
                      <a:pt x="51" y="39"/>
                    </a:lnTo>
                    <a:lnTo>
                      <a:pt x="65" y="28"/>
                    </a:lnTo>
                    <a:lnTo>
                      <a:pt x="79" y="22"/>
                    </a:lnTo>
                    <a:lnTo>
                      <a:pt x="94" y="17"/>
                    </a:lnTo>
                    <a:lnTo>
                      <a:pt x="108" y="13"/>
                    </a:lnTo>
                    <a:lnTo>
                      <a:pt x="121" y="11"/>
                    </a:lnTo>
                    <a:lnTo>
                      <a:pt x="133" y="10"/>
                    </a:lnTo>
                    <a:lnTo>
                      <a:pt x="145" y="11"/>
                    </a:lnTo>
                    <a:lnTo>
                      <a:pt x="155" y="12"/>
                    </a:lnTo>
                    <a:lnTo>
                      <a:pt x="164" y="13"/>
                    </a:lnTo>
                    <a:lnTo>
                      <a:pt x="171" y="15"/>
                    </a:lnTo>
                    <a:lnTo>
                      <a:pt x="176" y="16"/>
                    </a:lnTo>
                    <a:lnTo>
                      <a:pt x="179" y="18"/>
                    </a:lnTo>
                    <a:lnTo>
                      <a:pt x="180" y="18"/>
                    </a:lnTo>
                    <a:lnTo>
                      <a:pt x="184" y="8"/>
                    </a:lnTo>
                    <a:lnTo>
                      <a:pt x="183" y="8"/>
                    </a:lnTo>
                    <a:lnTo>
                      <a:pt x="178" y="6"/>
                    </a:lnTo>
                    <a:lnTo>
                      <a:pt x="173" y="5"/>
                    </a:lnTo>
                    <a:lnTo>
                      <a:pt x="166" y="3"/>
                    </a:lnTo>
                    <a:lnTo>
                      <a:pt x="155" y="2"/>
                    </a:lnTo>
                    <a:lnTo>
                      <a:pt x="145" y="1"/>
                    </a:lnTo>
                    <a:lnTo>
                      <a:pt x="133" y="0"/>
                    </a:lnTo>
                    <a:lnTo>
                      <a:pt x="121" y="1"/>
                    </a:lnTo>
                    <a:lnTo>
                      <a:pt x="106" y="3"/>
                    </a:lnTo>
                    <a:lnTo>
                      <a:pt x="92" y="7"/>
                    </a:lnTo>
                    <a:lnTo>
                      <a:pt x="75" y="12"/>
                    </a:lnTo>
                    <a:lnTo>
                      <a:pt x="61" y="20"/>
                    </a:lnTo>
                    <a:lnTo>
                      <a:pt x="45" y="30"/>
                    </a:lnTo>
                    <a:lnTo>
                      <a:pt x="30" y="45"/>
                    </a:lnTo>
                    <a:lnTo>
                      <a:pt x="15" y="60"/>
                    </a:lnTo>
                    <a:lnTo>
                      <a:pt x="2" y="81"/>
                    </a:lnTo>
                    <a:lnTo>
                      <a:pt x="0" y="83"/>
                    </a:lnTo>
                    <a:lnTo>
                      <a:pt x="11" y="8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6535" name="Freeform 695"/>
              <p:cNvSpPr>
                <a:spLocks/>
              </p:cNvSpPr>
              <p:nvPr/>
            </p:nvSpPr>
            <p:spPr bwMode="auto">
              <a:xfrm>
                <a:off x="2815" y="1742"/>
                <a:ext cx="5" cy="70"/>
              </a:xfrm>
              <a:custGeom>
                <a:avLst/>
                <a:gdLst/>
                <a:ahLst/>
                <a:cxnLst>
                  <a:cxn ang="0">
                    <a:pos x="11" y="140"/>
                  </a:cxn>
                  <a:cxn ang="0">
                    <a:pos x="11" y="140"/>
                  </a:cxn>
                  <a:cxn ang="0">
                    <a:pos x="11" y="0"/>
                  </a:cxn>
                  <a:cxn ang="0">
                    <a:pos x="0" y="0"/>
                  </a:cxn>
                  <a:cxn ang="0">
                    <a:pos x="0" y="140"/>
                  </a:cxn>
                  <a:cxn ang="0">
                    <a:pos x="0" y="140"/>
                  </a:cxn>
                  <a:cxn ang="0">
                    <a:pos x="11" y="140"/>
                  </a:cxn>
                </a:cxnLst>
                <a:rect l="0" t="0" r="r" b="b"/>
                <a:pathLst>
                  <a:path w="11" h="140">
                    <a:moveTo>
                      <a:pt x="11" y="140"/>
                    </a:moveTo>
                    <a:lnTo>
                      <a:pt x="11" y="140"/>
                    </a:lnTo>
                    <a:lnTo>
                      <a:pt x="11" y="0"/>
                    </a:lnTo>
                    <a:lnTo>
                      <a:pt x="0" y="0"/>
                    </a:lnTo>
                    <a:lnTo>
                      <a:pt x="0" y="140"/>
                    </a:lnTo>
                    <a:lnTo>
                      <a:pt x="0" y="140"/>
                    </a:lnTo>
                    <a:lnTo>
                      <a:pt x="11" y="14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6536" name="Freeform 696"/>
              <p:cNvSpPr>
                <a:spLocks/>
              </p:cNvSpPr>
              <p:nvPr/>
            </p:nvSpPr>
            <p:spPr bwMode="auto">
              <a:xfrm>
                <a:off x="2815" y="1812"/>
                <a:ext cx="26" cy="21"/>
              </a:xfrm>
              <a:custGeom>
                <a:avLst/>
                <a:gdLst/>
                <a:ahLst/>
                <a:cxnLst>
                  <a:cxn ang="0">
                    <a:pos x="52" y="31"/>
                  </a:cxn>
                  <a:cxn ang="0">
                    <a:pos x="52" y="31"/>
                  </a:cxn>
                  <a:cxn ang="0">
                    <a:pos x="38" y="29"/>
                  </a:cxn>
                  <a:cxn ang="0">
                    <a:pos x="29" y="27"/>
                  </a:cxn>
                  <a:cxn ang="0">
                    <a:pos x="22" y="21"/>
                  </a:cxn>
                  <a:cxn ang="0">
                    <a:pos x="17" y="15"/>
                  </a:cxn>
                  <a:cxn ang="0">
                    <a:pos x="13" y="10"/>
                  </a:cxn>
                  <a:cxn ang="0">
                    <a:pos x="12" y="4"/>
                  </a:cxn>
                  <a:cxn ang="0">
                    <a:pos x="11" y="1"/>
                  </a:cxn>
                  <a:cxn ang="0">
                    <a:pos x="11" y="0"/>
                  </a:cxn>
                  <a:cxn ang="0">
                    <a:pos x="0" y="0"/>
                  </a:cxn>
                  <a:cxn ang="0">
                    <a:pos x="0" y="3"/>
                  </a:cxn>
                  <a:cxn ang="0">
                    <a:pos x="2" y="6"/>
                  </a:cxn>
                  <a:cxn ang="0">
                    <a:pos x="5" y="14"/>
                  </a:cxn>
                  <a:cxn ang="0">
                    <a:pos x="9" y="21"/>
                  </a:cxn>
                  <a:cxn ang="0">
                    <a:pos x="16" y="29"/>
                  </a:cxn>
                  <a:cxn ang="0">
                    <a:pos x="25" y="35"/>
                  </a:cxn>
                  <a:cxn ang="0">
                    <a:pos x="36" y="39"/>
                  </a:cxn>
                  <a:cxn ang="0">
                    <a:pos x="52" y="41"/>
                  </a:cxn>
                  <a:cxn ang="0">
                    <a:pos x="52" y="41"/>
                  </a:cxn>
                  <a:cxn ang="0">
                    <a:pos x="52" y="31"/>
                  </a:cxn>
                </a:cxnLst>
                <a:rect l="0" t="0" r="r" b="b"/>
                <a:pathLst>
                  <a:path w="52" h="41">
                    <a:moveTo>
                      <a:pt x="52" y="31"/>
                    </a:moveTo>
                    <a:lnTo>
                      <a:pt x="52" y="31"/>
                    </a:lnTo>
                    <a:lnTo>
                      <a:pt x="38" y="29"/>
                    </a:lnTo>
                    <a:lnTo>
                      <a:pt x="29" y="27"/>
                    </a:lnTo>
                    <a:lnTo>
                      <a:pt x="22" y="21"/>
                    </a:lnTo>
                    <a:lnTo>
                      <a:pt x="17" y="15"/>
                    </a:lnTo>
                    <a:lnTo>
                      <a:pt x="13" y="10"/>
                    </a:lnTo>
                    <a:lnTo>
                      <a:pt x="12" y="4"/>
                    </a:lnTo>
                    <a:lnTo>
                      <a:pt x="11" y="1"/>
                    </a:lnTo>
                    <a:lnTo>
                      <a:pt x="11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5" y="14"/>
                    </a:lnTo>
                    <a:lnTo>
                      <a:pt x="9" y="21"/>
                    </a:lnTo>
                    <a:lnTo>
                      <a:pt x="16" y="29"/>
                    </a:lnTo>
                    <a:lnTo>
                      <a:pt x="25" y="35"/>
                    </a:lnTo>
                    <a:lnTo>
                      <a:pt x="36" y="39"/>
                    </a:lnTo>
                    <a:lnTo>
                      <a:pt x="52" y="41"/>
                    </a:lnTo>
                    <a:lnTo>
                      <a:pt x="52" y="41"/>
                    </a:lnTo>
                    <a:lnTo>
                      <a:pt x="52" y="3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6537" name="Freeform 697"/>
              <p:cNvSpPr>
                <a:spLocks/>
              </p:cNvSpPr>
              <p:nvPr/>
            </p:nvSpPr>
            <p:spPr bwMode="auto">
              <a:xfrm>
                <a:off x="2841" y="1828"/>
                <a:ext cx="45" cy="5"/>
              </a:xfrm>
              <a:custGeom>
                <a:avLst/>
                <a:gdLst/>
                <a:ahLst/>
                <a:cxnLst>
                  <a:cxn ang="0">
                    <a:pos x="85" y="1"/>
                  </a:cxn>
                  <a:cxn ang="0">
                    <a:pos x="87" y="0"/>
                  </a:cxn>
                  <a:cxn ang="0">
                    <a:pos x="85" y="0"/>
                  </a:cxn>
                  <a:cxn ang="0">
                    <a:pos x="79" y="0"/>
                  </a:cxn>
                  <a:cxn ang="0">
                    <a:pos x="71" y="0"/>
                  </a:cxn>
                  <a:cxn ang="0">
                    <a:pos x="59" y="0"/>
                  </a:cxn>
                  <a:cxn ang="0">
                    <a:pos x="46" y="0"/>
                  </a:cxn>
                  <a:cxn ang="0">
                    <a:pos x="32" y="0"/>
                  </a:cxn>
                  <a:cxn ang="0">
                    <a:pos x="15" y="0"/>
                  </a:cxn>
                  <a:cxn ang="0">
                    <a:pos x="0" y="0"/>
                  </a:cxn>
                  <a:cxn ang="0">
                    <a:pos x="0" y="10"/>
                  </a:cxn>
                  <a:cxn ang="0">
                    <a:pos x="15" y="10"/>
                  </a:cxn>
                  <a:cxn ang="0">
                    <a:pos x="32" y="10"/>
                  </a:cxn>
                  <a:cxn ang="0">
                    <a:pos x="46" y="10"/>
                  </a:cxn>
                  <a:cxn ang="0">
                    <a:pos x="59" y="10"/>
                  </a:cxn>
                  <a:cxn ang="0">
                    <a:pos x="71" y="10"/>
                  </a:cxn>
                  <a:cxn ang="0">
                    <a:pos x="79" y="10"/>
                  </a:cxn>
                  <a:cxn ang="0">
                    <a:pos x="85" y="10"/>
                  </a:cxn>
                  <a:cxn ang="0">
                    <a:pos x="87" y="10"/>
                  </a:cxn>
                  <a:cxn ang="0">
                    <a:pos x="89" y="9"/>
                  </a:cxn>
                  <a:cxn ang="0">
                    <a:pos x="87" y="10"/>
                  </a:cxn>
                  <a:cxn ang="0">
                    <a:pos x="88" y="10"/>
                  </a:cxn>
                  <a:cxn ang="0">
                    <a:pos x="89" y="9"/>
                  </a:cxn>
                  <a:cxn ang="0">
                    <a:pos x="85" y="1"/>
                  </a:cxn>
                </a:cxnLst>
                <a:rect l="0" t="0" r="r" b="b"/>
                <a:pathLst>
                  <a:path w="89" h="10">
                    <a:moveTo>
                      <a:pt x="85" y="1"/>
                    </a:moveTo>
                    <a:lnTo>
                      <a:pt x="87" y="0"/>
                    </a:lnTo>
                    <a:lnTo>
                      <a:pt x="85" y="0"/>
                    </a:lnTo>
                    <a:lnTo>
                      <a:pt x="79" y="0"/>
                    </a:lnTo>
                    <a:lnTo>
                      <a:pt x="71" y="0"/>
                    </a:lnTo>
                    <a:lnTo>
                      <a:pt x="59" y="0"/>
                    </a:lnTo>
                    <a:lnTo>
                      <a:pt x="46" y="0"/>
                    </a:lnTo>
                    <a:lnTo>
                      <a:pt x="32" y="0"/>
                    </a:lnTo>
                    <a:lnTo>
                      <a:pt x="15" y="0"/>
                    </a:lnTo>
                    <a:lnTo>
                      <a:pt x="0" y="0"/>
                    </a:lnTo>
                    <a:lnTo>
                      <a:pt x="0" y="10"/>
                    </a:lnTo>
                    <a:lnTo>
                      <a:pt x="15" y="10"/>
                    </a:lnTo>
                    <a:lnTo>
                      <a:pt x="32" y="10"/>
                    </a:lnTo>
                    <a:lnTo>
                      <a:pt x="46" y="10"/>
                    </a:lnTo>
                    <a:lnTo>
                      <a:pt x="59" y="10"/>
                    </a:lnTo>
                    <a:lnTo>
                      <a:pt x="71" y="10"/>
                    </a:lnTo>
                    <a:lnTo>
                      <a:pt x="79" y="10"/>
                    </a:lnTo>
                    <a:lnTo>
                      <a:pt x="85" y="10"/>
                    </a:lnTo>
                    <a:lnTo>
                      <a:pt x="87" y="10"/>
                    </a:lnTo>
                    <a:lnTo>
                      <a:pt x="89" y="9"/>
                    </a:lnTo>
                    <a:lnTo>
                      <a:pt x="87" y="10"/>
                    </a:lnTo>
                    <a:lnTo>
                      <a:pt x="88" y="10"/>
                    </a:lnTo>
                    <a:lnTo>
                      <a:pt x="89" y="9"/>
                    </a:lnTo>
                    <a:lnTo>
                      <a:pt x="85" y="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6538" name="Freeform 698"/>
              <p:cNvSpPr>
                <a:spLocks/>
              </p:cNvSpPr>
              <p:nvPr/>
            </p:nvSpPr>
            <p:spPr bwMode="auto">
              <a:xfrm>
                <a:off x="2883" y="1809"/>
                <a:ext cx="27" cy="23"/>
              </a:xfrm>
              <a:custGeom>
                <a:avLst/>
                <a:gdLst/>
                <a:ahLst/>
                <a:cxnLst>
                  <a:cxn ang="0">
                    <a:pos x="43" y="0"/>
                  </a:cxn>
                  <a:cxn ang="0">
                    <a:pos x="43" y="0"/>
                  </a:cxn>
                  <a:cxn ang="0">
                    <a:pos x="42" y="4"/>
                  </a:cxn>
                  <a:cxn ang="0">
                    <a:pos x="37" y="10"/>
                  </a:cxn>
                  <a:cxn ang="0">
                    <a:pos x="31" y="17"/>
                  </a:cxn>
                  <a:cxn ang="0">
                    <a:pos x="23" y="24"/>
                  </a:cxn>
                  <a:cxn ang="0">
                    <a:pos x="13" y="30"/>
                  </a:cxn>
                  <a:cxn ang="0">
                    <a:pos x="6" y="35"/>
                  </a:cxn>
                  <a:cxn ang="0">
                    <a:pos x="2" y="38"/>
                  </a:cxn>
                  <a:cxn ang="0">
                    <a:pos x="0" y="39"/>
                  </a:cxn>
                  <a:cxn ang="0">
                    <a:pos x="4" y="47"/>
                  </a:cxn>
                  <a:cxn ang="0">
                    <a:pos x="6" y="46"/>
                  </a:cxn>
                  <a:cxn ang="0">
                    <a:pos x="12" y="43"/>
                  </a:cxn>
                  <a:cxn ang="0">
                    <a:pos x="19" y="38"/>
                  </a:cxn>
                  <a:cxn ang="0">
                    <a:pos x="29" y="32"/>
                  </a:cxn>
                  <a:cxn ang="0">
                    <a:pos x="37" y="25"/>
                  </a:cxn>
                  <a:cxn ang="0">
                    <a:pos x="45" y="17"/>
                  </a:cxn>
                  <a:cxn ang="0">
                    <a:pos x="50" y="8"/>
                  </a:cxn>
                  <a:cxn ang="0">
                    <a:pos x="53" y="0"/>
                  </a:cxn>
                  <a:cxn ang="0">
                    <a:pos x="53" y="0"/>
                  </a:cxn>
                  <a:cxn ang="0">
                    <a:pos x="43" y="0"/>
                  </a:cxn>
                </a:cxnLst>
                <a:rect l="0" t="0" r="r" b="b"/>
                <a:pathLst>
                  <a:path w="53" h="47">
                    <a:moveTo>
                      <a:pt x="43" y="0"/>
                    </a:moveTo>
                    <a:lnTo>
                      <a:pt x="43" y="0"/>
                    </a:lnTo>
                    <a:lnTo>
                      <a:pt x="42" y="4"/>
                    </a:lnTo>
                    <a:lnTo>
                      <a:pt x="37" y="10"/>
                    </a:lnTo>
                    <a:lnTo>
                      <a:pt x="31" y="17"/>
                    </a:lnTo>
                    <a:lnTo>
                      <a:pt x="23" y="24"/>
                    </a:lnTo>
                    <a:lnTo>
                      <a:pt x="13" y="30"/>
                    </a:lnTo>
                    <a:lnTo>
                      <a:pt x="6" y="35"/>
                    </a:lnTo>
                    <a:lnTo>
                      <a:pt x="2" y="38"/>
                    </a:lnTo>
                    <a:lnTo>
                      <a:pt x="0" y="39"/>
                    </a:lnTo>
                    <a:lnTo>
                      <a:pt x="4" y="47"/>
                    </a:lnTo>
                    <a:lnTo>
                      <a:pt x="6" y="46"/>
                    </a:lnTo>
                    <a:lnTo>
                      <a:pt x="12" y="43"/>
                    </a:lnTo>
                    <a:lnTo>
                      <a:pt x="19" y="38"/>
                    </a:lnTo>
                    <a:lnTo>
                      <a:pt x="29" y="32"/>
                    </a:lnTo>
                    <a:lnTo>
                      <a:pt x="37" y="25"/>
                    </a:lnTo>
                    <a:lnTo>
                      <a:pt x="45" y="17"/>
                    </a:lnTo>
                    <a:lnTo>
                      <a:pt x="50" y="8"/>
                    </a:lnTo>
                    <a:lnTo>
                      <a:pt x="53" y="0"/>
                    </a:lnTo>
                    <a:lnTo>
                      <a:pt x="53" y="0"/>
                    </a:lnTo>
                    <a:lnTo>
                      <a:pt x="43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6539" name="Freeform 699"/>
              <p:cNvSpPr>
                <a:spLocks/>
              </p:cNvSpPr>
              <p:nvPr/>
            </p:nvSpPr>
            <p:spPr bwMode="auto">
              <a:xfrm>
                <a:off x="2905" y="1711"/>
                <a:ext cx="5" cy="98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28"/>
                  </a:cxn>
                  <a:cxn ang="0">
                    <a:pos x="0" y="91"/>
                  </a:cxn>
                  <a:cxn ang="0">
                    <a:pos x="0" y="158"/>
                  </a:cxn>
                  <a:cxn ang="0">
                    <a:pos x="0" y="195"/>
                  </a:cxn>
                  <a:cxn ang="0">
                    <a:pos x="10" y="195"/>
                  </a:cxn>
                  <a:cxn ang="0">
                    <a:pos x="10" y="158"/>
                  </a:cxn>
                  <a:cxn ang="0">
                    <a:pos x="10" y="91"/>
                  </a:cxn>
                  <a:cxn ang="0">
                    <a:pos x="10" y="28"/>
                  </a:cxn>
                  <a:cxn ang="0">
                    <a:pos x="10" y="0"/>
                  </a:cxn>
                  <a:cxn ang="0">
                    <a:pos x="0" y="0"/>
                  </a:cxn>
                </a:cxnLst>
                <a:rect l="0" t="0" r="r" b="b"/>
                <a:pathLst>
                  <a:path w="10" h="195">
                    <a:moveTo>
                      <a:pt x="0" y="0"/>
                    </a:moveTo>
                    <a:lnTo>
                      <a:pt x="0" y="28"/>
                    </a:lnTo>
                    <a:lnTo>
                      <a:pt x="0" y="91"/>
                    </a:lnTo>
                    <a:lnTo>
                      <a:pt x="0" y="158"/>
                    </a:lnTo>
                    <a:lnTo>
                      <a:pt x="0" y="195"/>
                    </a:lnTo>
                    <a:lnTo>
                      <a:pt x="10" y="195"/>
                    </a:lnTo>
                    <a:lnTo>
                      <a:pt x="10" y="158"/>
                    </a:lnTo>
                    <a:lnTo>
                      <a:pt x="10" y="91"/>
                    </a:lnTo>
                    <a:lnTo>
                      <a:pt x="10" y="28"/>
                    </a:lnTo>
                    <a:lnTo>
                      <a:pt x="1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6540" name="Freeform 700"/>
              <p:cNvSpPr>
                <a:spLocks/>
              </p:cNvSpPr>
              <p:nvPr/>
            </p:nvSpPr>
            <p:spPr bwMode="auto">
              <a:xfrm>
                <a:off x="2816" y="1670"/>
                <a:ext cx="118" cy="83"/>
              </a:xfrm>
              <a:custGeom>
                <a:avLst/>
                <a:gdLst/>
                <a:ahLst/>
                <a:cxnLst>
                  <a:cxn ang="0">
                    <a:pos x="1" y="166"/>
                  </a:cxn>
                  <a:cxn ang="0">
                    <a:pos x="1" y="159"/>
                  </a:cxn>
                  <a:cxn ang="0">
                    <a:pos x="0" y="141"/>
                  </a:cxn>
                  <a:cxn ang="0">
                    <a:pos x="2" y="114"/>
                  </a:cxn>
                  <a:cxn ang="0">
                    <a:pos x="7" y="83"/>
                  </a:cxn>
                  <a:cxn ang="0">
                    <a:pos x="17" y="52"/>
                  </a:cxn>
                  <a:cxn ang="0">
                    <a:pos x="35" y="26"/>
                  </a:cxn>
                  <a:cxn ang="0">
                    <a:pos x="62" y="7"/>
                  </a:cxn>
                  <a:cxn ang="0">
                    <a:pos x="99" y="0"/>
                  </a:cxn>
                  <a:cxn ang="0">
                    <a:pos x="137" y="0"/>
                  </a:cxn>
                  <a:cxn ang="0">
                    <a:pos x="168" y="0"/>
                  </a:cxn>
                  <a:cxn ang="0">
                    <a:pos x="191" y="1"/>
                  </a:cxn>
                  <a:cxn ang="0">
                    <a:pos x="210" y="1"/>
                  </a:cxn>
                  <a:cxn ang="0">
                    <a:pos x="222" y="2"/>
                  </a:cxn>
                  <a:cxn ang="0">
                    <a:pos x="230" y="3"/>
                  </a:cxn>
                  <a:cxn ang="0">
                    <a:pos x="234" y="3"/>
                  </a:cxn>
                  <a:cxn ang="0">
                    <a:pos x="235" y="3"/>
                  </a:cxn>
                  <a:cxn ang="0">
                    <a:pos x="192" y="88"/>
                  </a:cxn>
                  <a:cxn ang="0">
                    <a:pos x="80" y="91"/>
                  </a:cxn>
                  <a:cxn ang="0">
                    <a:pos x="1" y="166"/>
                  </a:cxn>
                </a:cxnLst>
                <a:rect l="0" t="0" r="r" b="b"/>
                <a:pathLst>
                  <a:path w="235" h="166">
                    <a:moveTo>
                      <a:pt x="1" y="166"/>
                    </a:moveTo>
                    <a:lnTo>
                      <a:pt x="1" y="159"/>
                    </a:lnTo>
                    <a:lnTo>
                      <a:pt x="0" y="141"/>
                    </a:lnTo>
                    <a:lnTo>
                      <a:pt x="2" y="114"/>
                    </a:lnTo>
                    <a:lnTo>
                      <a:pt x="7" y="83"/>
                    </a:lnTo>
                    <a:lnTo>
                      <a:pt x="17" y="52"/>
                    </a:lnTo>
                    <a:lnTo>
                      <a:pt x="35" y="26"/>
                    </a:lnTo>
                    <a:lnTo>
                      <a:pt x="62" y="7"/>
                    </a:lnTo>
                    <a:lnTo>
                      <a:pt x="99" y="0"/>
                    </a:lnTo>
                    <a:lnTo>
                      <a:pt x="137" y="0"/>
                    </a:lnTo>
                    <a:lnTo>
                      <a:pt x="168" y="0"/>
                    </a:lnTo>
                    <a:lnTo>
                      <a:pt x="191" y="1"/>
                    </a:lnTo>
                    <a:lnTo>
                      <a:pt x="210" y="1"/>
                    </a:lnTo>
                    <a:lnTo>
                      <a:pt x="222" y="2"/>
                    </a:lnTo>
                    <a:lnTo>
                      <a:pt x="230" y="3"/>
                    </a:lnTo>
                    <a:lnTo>
                      <a:pt x="234" y="3"/>
                    </a:lnTo>
                    <a:lnTo>
                      <a:pt x="235" y="3"/>
                    </a:lnTo>
                    <a:lnTo>
                      <a:pt x="192" y="88"/>
                    </a:lnTo>
                    <a:lnTo>
                      <a:pt x="80" y="91"/>
                    </a:lnTo>
                    <a:lnTo>
                      <a:pt x="1" y="16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6541" name="Freeform 701"/>
              <p:cNvSpPr>
                <a:spLocks/>
              </p:cNvSpPr>
              <p:nvPr/>
            </p:nvSpPr>
            <p:spPr bwMode="auto">
              <a:xfrm>
                <a:off x="2834" y="1827"/>
                <a:ext cx="57" cy="41"/>
              </a:xfrm>
              <a:custGeom>
                <a:avLst/>
                <a:gdLst/>
                <a:ahLst/>
                <a:cxnLst>
                  <a:cxn ang="0">
                    <a:pos x="114" y="20"/>
                  </a:cxn>
                  <a:cxn ang="0">
                    <a:pos x="114" y="23"/>
                  </a:cxn>
                  <a:cxn ang="0">
                    <a:pos x="113" y="29"/>
                  </a:cxn>
                  <a:cxn ang="0">
                    <a:pos x="111" y="39"/>
                  </a:cxn>
                  <a:cxn ang="0">
                    <a:pos x="107" y="50"/>
                  </a:cxn>
                  <a:cxn ang="0">
                    <a:pos x="100" y="62"/>
                  </a:cxn>
                  <a:cxn ang="0">
                    <a:pos x="90" y="72"/>
                  </a:cxn>
                  <a:cxn ang="0">
                    <a:pos x="75" y="78"/>
                  </a:cxn>
                  <a:cxn ang="0">
                    <a:pos x="56" y="81"/>
                  </a:cxn>
                  <a:cxn ang="0">
                    <a:pos x="36" y="79"/>
                  </a:cxn>
                  <a:cxn ang="0">
                    <a:pos x="23" y="73"/>
                  </a:cxn>
                  <a:cxn ang="0">
                    <a:pos x="13" y="64"/>
                  </a:cxn>
                  <a:cxn ang="0">
                    <a:pos x="7" y="53"/>
                  </a:cxn>
                  <a:cxn ang="0">
                    <a:pos x="3" y="43"/>
                  </a:cxn>
                  <a:cxn ang="0">
                    <a:pos x="0" y="34"/>
                  </a:cxn>
                  <a:cxn ang="0">
                    <a:pos x="0" y="28"/>
                  </a:cxn>
                  <a:cxn ang="0">
                    <a:pos x="0" y="26"/>
                  </a:cxn>
                  <a:cxn ang="0">
                    <a:pos x="8" y="0"/>
                  </a:cxn>
                  <a:cxn ang="0">
                    <a:pos x="103" y="0"/>
                  </a:cxn>
                  <a:cxn ang="0">
                    <a:pos x="114" y="20"/>
                  </a:cxn>
                </a:cxnLst>
                <a:rect l="0" t="0" r="r" b="b"/>
                <a:pathLst>
                  <a:path w="114" h="81">
                    <a:moveTo>
                      <a:pt x="114" y="20"/>
                    </a:moveTo>
                    <a:lnTo>
                      <a:pt x="114" y="23"/>
                    </a:lnTo>
                    <a:lnTo>
                      <a:pt x="113" y="29"/>
                    </a:lnTo>
                    <a:lnTo>
                      <a:pt x="111" y="39"/>
                    </a:lnTo>
                    <a:lnTo>
                      <a:pt x="107" y="50"/>
                    </a:lnTo>
                    <a:lnTo>
                      <a:pt x="100" y="62"/>
                    </a:lnTo>
                    <a:lnTo>
                      <a:pt x="90" y="72"/>
                    </a:lnTo>
                    <a:lnTo>
                      <a:pt x="75" y="78"/>
                    </a:lnTo>
                    <a:lnTo>
                      <a:pt x="56" y="81"/>
                    </a:lnTo>
                    <a:lnTo>
                      <a:pt x="36" y="79"/>
                    </a:lnTo>
                    <a:lnTo>
                      <a:pt x="23" y="73"/>
                    </a:lnTo>
                    <a:lnTo>
                      <a:pt x="13" y="64"/>
                    </a:lnTo>
                    <a:lnTo>
                      <a:pt x="7" y="53"/>
                    </a:lnTo>
                    <a:lnTo>
                      <a:pt x="3" y="43"/>
                    </a:lnTo>
                    <a:lnTo>
                      <a:pt x="0" y="34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8" y="0"/>
                    </a:lnTo>
                    <a:lnTo>
                      <a:pt x="103" y="0"/>
                    </a:lnTo>
                    <a:lnTo>
                      <a:pt x="114" y="2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6542" name="Freeform 702"/>
              <p:cNvSpPr>
                <a:spLocks/>
              </p:cNvSpPr>
              <p:nvPr/>
            </p:nvSpPr>
            <p:spPr bwMode="auto">
              <a:xfrm>
                <a:off x="2862" y="1837"/>
                <a:ext cx="32" cy="33"/>
              </a:xfrm>
              <a:custGeom>
                <a:avLst/>
                <a:gdLst/>
                <a:ahLst/>
                <a:cxnLst>
                  <a:cxn ang="0">
                    <a:pos x="0" y="66"/>
                  </a:cxn>
                  <a:cxn ang="0">
                    <a:pos x="0" y="66"/>
                  </a:cxn>
                  <a:cxn ang="0">
                    <a:pos x="20" y="63"/>
                  </a:cxn>
                  <a:cxn ang="0">
                    <a:pos x="37" y="56"/>
                  </a:cxn>
                  <a:cxn ang="0">
                    <a:pos x="48" y="45"/>
                  </a:cxn>
                  <a:cxn ang="0">
                    <a:pos x="55" y="32"/>
                  </a:cxn>
                  <a:cxn ang="0">
                    <a:pos x="60" y="20"/>
                  </a:cxn>
                  <a:cxn ang="0">
                    <a:pos x="62" y="10"/>
                  </a:cxn>
                  <a:cxn ang="0">
                    <a:pos x="63" y="3"/>
                  </a:cxn>
                  <a:cxn ang="0">
                    <a:pos x="63" y="0"/>
                  </a:cxn>
                  <a:cxn ang="0">
                    <a:pos x="53" y="0"/>
                  </a:cxn>
                  <a:cxn ang="0">
                    <a:pos x="53" y="3"/>
                  </a:cxn>
                  <a:cxn ang="0">
                    <a:pos x="52" y="8"/>
                  </a:cxn>
                  <a:cxn ang="0">
                    <a:pos x="50" y="18"/>
                  </a:cxn>
                  <a:cxn ang="0">
                    <a:pos x="47" y="28"/>
                  </a:cxn>
                  <a:cxn ang="0">
                    <a:pos x="40" y="39"/>
                  </a:cxn>
                  <a:cxn ang="0">
                    <a:pos x="31" y="48"/>
                  </a:cxn>
                  <a:cxn ang="0">
                    <a:pos x="18" y="53"/>
                  </a:cxn>
                  <a:cxn ang="0">
                    <a:pos x="0" y="56"/>
                  </a:cxn>
                  <a:cxn ang="0">
                    <a:pos x="0" y="56"/>
                  </a:cxn>
                  <a:cxn ang="0">
                    <a:pos x="0" y="66"/>
                  </a:cxn>
                </a:cxnLst>
                <a:rect l="0" t="0" r="r" b="b"/>
                <a:pathLst>
                  <a:path w="63" h="66">
                    <a:moveTo>
                      <a:pt x="0" y="66"/>
                    </a:moveTo>
                    <a:lnTo>
                      <a:pt x="0" y="66"/>
                    </a:lnTo>
                    <a:lnTo>
                      <a:pt x="20" y="63"/>
                    </a:lnTo>
                    <a:lnTo>
                      <a:pt x="37" y="56"/>
                    </a:lnTo>
                    <a:lnTo>
                      <a:pt x="48" y="45"/>
                    </a:lnTo>
                    <a:lnTo>
                      <a:pt x="55" y="32"/>
                    </a:lnTo>
                    <a:lnTo>
                      <a:pt x="60" y="20"/>
                    </a:lnTo>
                    <a:lnTo>
                      <a:pt x="62" y="10"/>
                    </a:lnTo>
                    <a:lnTo>
                      <a:pt x="63" y="3"/>
                    </a:lnTo>
                    <a:lnTo>
                      <a:pt x="63" y="0"/>
                    </a:lnTo>
                    <a:lnTo>
                      <a:pt x="53" y="0"/>
                    </a:lnTo>
                    <a:lnTo>
                      <a:pt x="53" y="3"/>
                    </a:lnTo>
                    <a:lnTo>
                      <a:pt x="52" y="8"/>
                    </a:lnTo>
                    <a:lnTo>
                      <a:pt x="50" y="18"/>
                    </a:lnTo>
                    <a:lnTo>
                      <a:pt x="47" y="28"/>
                    </a:lnTo>
                    <a:lnTo>
                      <a:pt x="40" y="39"/>
                    </a:lnTo>
                    <a:lnTo>
                      <a:pt x="31" y="48"/>
                    </a:lnTo>
                    <a:lnTo>
                      <a:pt x="18" y="53"/>
                    </a:lnTo>
                    <a:lnTo>
                      <a:pt x="0" y="56"/>
                    </a:lnTo>
                    <a:lnTo>
                      <a:pt x="0" y="56"/>
                    </a:lnTo>
                    <a:lnTo>
                      <a:pt x="0" y="6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6543" name="Freeform 703"/>
              <p:cNvSpPr>
                <a:spLocks/>
              </p:cNvSpPr>
              <p:nvPr/>
            </p:nvSpPr>
            <p:spPr bwMode="auto">
              <a:xfrm>
                <a:off x="2832" y="1839"/>
                <a:ext cx="30" cy="3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1"/>
                  </a:cxn>
                  <a:cxn ang="0">
                    <a:pos x="0" y="3"/>
                  </a:cxn>
                  <a:cxn ang="0">
                    <a:pos x="0" y="9"/>
                  </a:cxn>
                  <a:cxn ang="0">
                    <a:pos x="2" y="19"/>
                  </a:cxn>
                  <a:cxn ang="0">
                    <a:pos x="8" y="31"/>
                  </a:cxn>
                  <a:cxn ang="0">
                    <a:pos x="14" y="42"/>
                  </a:cxn>
                  <a:cxn ang="0">
                    <a:pos x="26" y="52"/>
                  </a:cxn>
                  <a:cxn ang="0">
                    <a:pos x="40" y="59"/>
                  </a:cxn>
                  <a:cxn ang="0">
                    <a:pos x="61" y="61"/>
                  </a:cxn>
                  <a:cxn ang="0">
                    <a:pos x="61" y="51"/>
                  </a:cxn>
                  <a:cxn ang="0">
                    <a:pos x="42" y="49"/>
                  </a:cxn>
                  <a:cxn ang="0">
                    <a:pos x="30" y="44"/>
                  </a:cxn>
                  <a:cxn ang="0">
                    <a:pos x="22" y="36"/>
                  </a:cxn>
                  <a:cxn ang="0">
                    <a:pos x="16" y="26"/>
                  </a:cxn>
                  <a:cxn ang="0">
                    <a:pos x="13" y="17"/>
                  </a:cxn>
                  <a:cxn ang="0">
                    <a:pos x="11" y="9"/>
                  </a:cxn>
                  <a:cxn ang="0">
                    <a:pos x="11" y="3"/>
                  </a:cxn>
                  <a:cxn ang="0">
                    <a:pos x="11" y="1"/>
                  </a:cxn>
                  <a:cxn ang="0">
                    <a:pos x="11" y="2"/>
                  </a:cxn>
                  <a:cxn ang="0">
                    <a:pos x="0" y="0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0"/>
                  </a:cxn>
                </a:cxnLst>
                <a:rect l="0" t="0" r="r" b="b"/>
                <a:pathLst>
                  <a:path w="61" h="61">
                    <a:moveTo>
                      <a:pt x="0" y="0"/>
                    </a:moveTo>
                    <a:lnTo>
                      <a:pt x="0" y="1"/>
                    </a:lnTo>
                    <a:lnTo>
                      <a:pt x="0" y="3"/>
                    </a:lnTo>
                    <a:lnTo>
                      <a:pt x="0" y="9"/>
                    </a:lnTo>
                    <a:lnTo>
                      <a:pt x="2" y="19"/>
                    </a:lnTo>
                    <a:lnTo>
                      <a:pt x="8" y="31"/>
                    </a:lnTo>
                    <a:lnTo>
                      <a:pt x="14" y="42"/>
                    </a:lnTo>
                    <a:lnTo>
                      <a:pt x="26" y="52"/>
                    </a:lnTo>
                    <a:lnTo>
                      <a:pt x="40" y="59"/>
                    </a:lnTo>
                    <a:lnTo>
                      <a:pt x="61" y="61"/>
                    </a:lnTo>
                    <a:lnTo>
                      <a:pt x="61" y="51"/>
                    </a:lnTo>
                    <a:lnTo>
                      <a:pt x="42" y="49"/>
                    </a:lnTo>
                    <a:lnTo>
                      <a:pt x="30" y="44"/>
                    </a:lnTo>
                    <a:lnTo>
                      <a:pt x="22" y="36"/>
                    </a:lnTo>
                    <a:lnTo>
                      <a:pt x="16" y="26"/>
                    </a:lnTo>
                    <a:lnTo>
                      <a:pt x="13" y="17"/>
                    </a:lnTo>
                    <a:lnTo>
                      <a:pt x="11" y="9"/>
                    </a:lnTo>
                    <a:lnTo>
                      <a:pt x="11" y="3"/>
                    </a:lnTo>
                    <a:lnTo>
                      <a:pt x="11" y="1"/>
                    </a:lnTo>
                    <a:lnTo>
                      <a:pt x="11" y="2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6544" name="Freeform 704"/>
              <p:cNvSpPr>
                <a:spLocks/>
              </p:cNvSpPr>
              <p:nvPr/>
            </p:nvSpPr>
            <p:spPr bwMode="auto">
              <a:xfrm>
                <a:off x="2832" y="1824"/>
                <a:ext cx="8" cy="16"/>
              </a:xfrm>
              <a:custGeom>
                <a:avLst/>
                <a:gdLst/>
                <a:ahLst/>
                <a:cxnLst>
                  <a:cxn ang="0">
                    <a:pos x="13" y="0"/>
                  </a:cxn>
                  <a:cxn ang="0">
                    <a:pos x="8" y="4"/>
                  </a:cxn>
                  <a:cxn ang="0">
                    <a:pos x="0" y="30"/>
                  </a:cxn>
                  <a:cxn ang="0">
                    <a:pos x="11" y="32"/>
                  </a:cxn>
                  <a:cxn ang="0">
                    <a:pos x="18" y="6"/>
                  </a:cxn>
                  <a:cxn ang="0">
                    <a:pos x="13" y="10"/>
                  </a:cxn>
                  <a:cxn ang="0">
                    <a:pos x="13" y="0"/>
                  </a:cxn>
                  <a:cxn ang="0">
                    <a:pos x="9" y="0"/>
                  </a:cxn>
                  <a:cxn ang="0">
                    <a:pos x="8" y="4"/>
                  </a:cxn>
                  <a:cxn ang="0">
                    <a:pos x="13" y="0"/>
                  </a:cxn>
                </a:cxnLst>
                <a:rect l="0" t="0" r="r" b="b"/>
                <a:pathLst>
                  <a:path w="18" h="32">
                    <a:moveTo>
                      <a:pt x="13" y="0"/>
                    </a:moveTo>
                    <a:lnTo>
                      <a:pt x="8" y="4"/>
                    </a:lnTo>
                    <a:lnTo>
                      <a:pt x="0" y="30"/>
                    </a:lnTo>
                    <a:lnTo>
                      <a:pt x="11" y="32"/>
                    </a:lnTo>
                    <a:lnTo>
                      <a:pt x="18" y="6"/>
                    </a:lnTo>
                    <a:lnTo>
                      <a:pt x="13" y="10"/>
                    </a:lnTo>
                    <a:lnTo>
                      <a:pt x="13" y="0"/>
                    </a:lnTo>
                    <a:lnTo>
                      <a:pt x="9" y="0"/>
                    </a:lnTo>
                    <a:lnTo>
                      <a:pt x="8" y="4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6545" name="Freeform 705"/>
              <p:cNvSpPr>
                <a:spLocks/>
              </p:cNvSpPr>
              <p:nvPr/>
            </p:nvSpPr>
            <p:spPr bwMode="auto">
              <a:xfrm>
                <a:off x="2838" y="1824"/>
                <a:ext cx="50" cy="6"/>
              </a:xfrm>
              <a:custGeom>
                <a:avLst/>
                <a:gdLst/>
                <a:ahLst/>
                <a:cxnLst>
                  <a:cxn ang="0">
                    <a:pos x="99" y="3"/>
                  </a:cxn>
                  <a:cxn ang="0">
                    <a:pos x="95" y="0"/>
                  </a:cxn>
                  <a:cxn ang="0">
                    <a:pos x="0" y="0"/>
                  </a:cxn>
                  <a:cxn ang="0">
                    <a:pos x="0" y="10"/>
                  </a:cxn>
                  <a:cxn ang="0">
                    <a:pos x="95" y="10"/>
                  </a:cxn>
                  <a:cxn ang="0">
                    <a:pos x="91" y="7"/>
                  </a:cxn>
                  <a:cxn ang="0">
                    <a:pos x="99" y="3"/>
                  </a:cxn>
                  <a:cxn ang="0">
                    <a:pos x="98" y="0"/>
                  </a:cxn>
                  <a:cxn ang="0">
                    <a:pos x="95" y="0"/>
                  </a:cxn>
                  <a:cxn ang="0">
                    <a:pos x="99" y="3"/>
                  </a:cxn>
                </a:cxnLst>
                <a:rect l="0" t="0" r="r" b="b"/>
                <a:pathLst>
                  <a:path w="99" h="10">
                    <a:moveTo>
                      <a:pt x="99" y="3"/>
                    </a:moveTo>
                    <a:lnTo>
                      <a:pt x="95" y="0"/>
                    </a:lnTo>
                    <a:lnTo>
                      <a:pt x="0" y="0"/>
                    </a:lnTo>
                    <a:lnTo>
                      <a:pt x="0" y="10"/>
                    </a:lnTo>
                    <a:lnTo>
                      <a:pt x="95" y="10"/>
                    </a:lnTo>
                    <a:lnTo>
                      <a:pt x="91" y="7"/>
                    </a:lnTo>
                    <a:lnTo>
                      <a:pt x="99" y="3"/>
                    </a:lnTo>
                    <a:lnTo>
                      <a:pt x="98" y="0"/>
                    </a:lnTo>
                    <a:lnTo>
                      <a:pt x="95" y="0"/>
                    </a:lnTo>
                    <a:lnTo>
                      <a:pt x="99" y="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6546" name="Freeform 706"/>
              <p:cNvSpPr>
                <a:spLocks/>
              </p:cNvSpPr>
              <p:nvPr/>
            </p:nvSpPr>
            <p:spPr bwMode="auto">
              <a:xfrm>
                <a:off x="2883" y="1826"/>
                <a:ext cx="11" cy="12"/>
              </a:xfrm>
              <a:custGeom>
                <a:avLst/>
                <a:gdLst/>
                <a:ahLst/>
                <a:cxnLst>
                  <a:cxn ang="0">
                    <a:pos x="20" y="22"/>
                  </a:cxn>
                  <a:cxn ang="0">
                    <a:pos x="19" y="20"/>
                  </a:cxn>
                  <a:cxn ang="0">
                    <a:pos x="8" y="0"/>
                  </a:cxn>
                  <a:cxn ang="0">
                    <a:pos x="0" y="4"/>
                  </a:cxn>
                  <a:cxn ang="0">
                    <a:pos x="11" y="24"/>
                  </a:cxn>
                  <a:cxn ang="0">
                    <a:pos x="10" y="22"/>
                  </a:cxn>
                  <a:cxn ang="0">
                    <a:pos x="20" y="22"/>
                  </a:cxn>
                  <a:cxn ang="0">
                    <a:pos x="20" y="21"/>
                  </a:cxn>
                  <a:cxn ang="0">
                    <a:pos x="19" y="20"/>
                  </a:cxn>
                  <a:cxn ang="0">
                    <a:pos x="20" y="22"/>
                  </a:cxn>
                </a:cxnLst>
                <a:rect l="0" t="0" r="r" b="b"/>
                <a:pathLst>
                  <a:path w="20" h="24">
                    <a:moveTo>
                      <a:pt x="20" y="22"/>
                    </a:moveTo>
                    <a:lnTo>
                      <a:pt x="19" y="20"/>
                    </a:lnTo>
                    <a:lnTo>
                      <a:pt x="8" y="0"/>
                    </a:lnTo>
                    <a:lnTo>
                      <a:pt x="0" y="4"/>
                    </a:lnTo>
                    <a:lnTo>
                      <a:pt x="11" y="24"/>
                    </a:lnTo>
                    <a:lnTo>
                      <a:pt x="10" y="22"/>
                    </a:lnTo>
                    <a:lnTo>
                      <a:pt x="20" y="22"/>
                    </a:lnTo>
                    <a:lnTo>
                      <a:pt x="20" y="21"/>
                    </a:lnTo>
                    <a:lnTo>
                      <a:pt x="19" y="20"/>
                    </a:lnTo>
                    <a:lnTo>
                      <a:pt x="20" y="2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6547" name="Freeform 707"/>
              <p:cNvSpPr>
                <a:spLocks/>
              </p:cNvSpPr>
              <p:nvPr/>
            </p:nvSpPr>
            <p:spPr bwMode="auto">
              <a:xfrm>
                <a:off x="2854" y="1803"/>
                <a:ext cx="32" cy="1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64" y="0"/>
                  </a:cxn>
                  <a:cxn ang="0">
                    <a:pos x="63" y="1"/>
                  </a:cxn>
                  <a:cxn ang="0">
                    <a:pos x="62" y="3"/>
                  </a:cxn>
                  <a:cxn ang="0">
                    <a:pos x="59" y="7"/>
                  </a:cxn>
                  <a:cxn ang="0">
                    <a:pos x="56" y="10"/>
                  </a:cxn>
                  <a:cxn ang="0">
                    <a:pos x="51" y="14"/>
                  </a:cxn>
                  <a:cxn ang="0">
                    <a:pos x="46" y="18"/>
                  </a:cxn>
                  <a:cxn ang="0">
                    <a:pos x="39" y="20"/>
                  </a:cxn>
                  <a:cxn ang="0">
                    <a:pos x="33" y="21"/>
                  </a:cxn>
                  <a:cxn ang="0">
                    <a:pos x="25" y="20"/>
                  </a:cxn>
                  <a:cxn ang="0">
                    <a:pos x="18" y="18"/>
                  </a:cxn>
                  <a:cxn ang="0">
                    <a:pos x="12" y="14"/>
                  </a:cxn>
                  <a:cxn ang="0">
                    <a:pos x="8" y="10"/>
                  </a:cxn>
                  <a:cxn ang="0">
                    <a:pos x="5" y="7"/>
                  </a:cxn>
                  <a:cxn ang="0">
                    <a:pos x="2" y="3"/>
                  </a:cxn>
                  <a:cxn ang="0">
                    <a:pos x="0" y="1"/>
                  </a:cxn>
                  <a:cxn ang="0">
                    <a:pos x="0" y="0"/>
                  </a:cxn>
                </a:cxnLst>
                <a:rect l="0" t="0" r="r" b="b"/>
                <a:pathLst>
                  <a:path w="64" h="21">
                    <a:moveTo>
                      <a:pt x="0" y="0"/>
                    </a:moveTo>
                    <a:lnTo>
                      <a:pt x="64" y="0"/>
                    </a:lnTo>
                    <a:lnTo>
                      <a:pt x="63" y="1"/>
                    </a:lnTo>
                    <a:lnTo>
                      <a:pt x="62" y="3"/>
                    </a:lnTo>
                    <a:lnTo>
                      <a:pt x="59" y="7"/>
                    </a:lnTo>
                    <a:lnTo>
                      <a:pt x="56" y="10"/>
                    </a:lnTo>
                    <a:lnTo>
                      <a:pt x="51" y="14"/>
                    </a:lnTo>
                    <a:lnTo>
                      <a:pt x="46" y="18"/>
                    </a:lnTo>
                    <a:lnTo>
                      <a:pt x="39" y="20"/>
                    </a:lnTo>
                    <a:lnTo>
                      <a:pt x="33" y="21"/>
                    </a:lnTo>
                    <a:lnTo>
                      <a:pt x="25" y="20"/>
                    </a:lnTo>
                    <a:lnTo>
                      <a:pt x="18" y="18"/>
                    </a:lnTo>
                    <a:lnTo>
                      <a:pt x="12" y="14"/>
                    </a:lnTo>
                    <a:lnTo>
                      <a:pt x="8" y="10"/>
                    </a:lnTo>
                    <a:lnTo>
                      <a:pt x="5" y="7"/>
                    </a:lnTo>
                    <a:lnTo>
                      <a:pt x="2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6548" name="Freeform 708"/>
              <p:cNvSpPr>
                <a:spLocks/>
              </p:cNvSpPr>
              <p:nvPr/>
            </p:nvSpPr>
            <p:spPr bwMode="auto">
              <a:xfrm>
                <a:off x="2910" y="1891"/>
                <a:ext cx="39" cy="40"/>
              </a:xfrm>
              <a:custGeom>
                <a:avLst/>
                <a:gdLst/>
                <a:ahLst/>
                <a:cxnLst>
                  <a:cxn ang="0">
                    <a:pos x="40" y="79"/>
                  </a:cxn>
                  <a:cxn ang="0">
                    <a:pos x="48" y="78"/>
                  </a:cxn>
                  <a:cxn ang="0">
                    <a:pos x="56" y="76"/>
                  </a:cxn>
                  <a:cxn ang="0">
                    <a:pos x="62" y="73"/>
                  </a:cxn>
                  <a:cxn ang="0">
                    <a:pos x="68" y="68"/>
                  </a:cxn>
                  <a:cxn ang="0">
                    <a:pos x="73" y="62"/>
                  </a:cxn>
                  <a:cxn ang="0">
                    <a:pos x="76" y="56"/>
                  </a:cxn>
                  <a:cxn ang="0">
                    <a:pos x="78" y="49"/>
                  </a:cxn>
                  <a:cxn ang="0">
                    <a:pos x="79" y="40"/>
                  </a:cxn>
                  <a:cxn ang="0">
                    <a:pos x="78" y="32"/>
                  </a:cxn>
                  <a:cxn ang="0">
                    <a:pos x="76" y="25"/>
                  </a:cxn>
                  <a:cxn ang="0">
                    <a:pos x="73" y="18"/>
                  </a:cxn>
                  <a:cxn ang="0">
                    <a:pos x="68" y="12"/>
                  </a:cxn>
                  <a:cxn ang="0">
                    <a:pos x="62" y="8"/>
                  </a:cxn>
                  <a:cxn ang="0">
                    <a:pos x="56" y="3"/>
                  </a:cxn>
                  <a:cxn ang="0">
                    <a:pos x="48" y="1"/>
                  </a:cxn>
                  <a:cxn ang="0">
                    <a:pos x="40" y="0"/>
                  </a:cxn>
                  <a:cxn ang="0">
                    <a:pos x="32" y="1"/>
                  </a:cxn>
                  <a:cxn ang="0">
                    <a:pos x="25" y="3"/>
                  </a:cxn>
                  <a:cxn ang="0">
                    <a:pos x="18" y="8"/>
                  </a:cxn>
                  <a:cxn ang="0">
                    <a:pos x="12" y="12"/>
                  </a:cxn>
                  <a:cxn ang="0">
                    <a:pos x="7" y="18"/>
                  </a:cxn>
                  <a:cxn ang="0">
                    <a:pos x="3" y="25"/>
                  </a:cxn>
                  <a:cxn ang="0">
                    <a:pos x="1" y="32"/>
                  </a:cxn>
                  <a:cxn ang="0">
                    <a:pos x="0" y="40"/>
                  </a:cxn>
                  <a:cxn ang="0">
                    <a:pos x="1" y="49"/>
                  </a:cxn>
                  <a:cxn ang="0">
                    <a:pos x="3" y="56"/>
                  </a:cxn>
                  <a:cxn ang="0">
                    <a:pos x="7" y="62"/>
                  </a:cxn>
                  <a:cxn ang="0">
                    <a:pos x="12" y="68"/>
                  </a:cxn>
                  <a:cxn ang="0">
                    <a:pos x="18" y="73"/>
                  </a:cxn>
                  <a:cxn ang="0">
                    <a:pos x="25" y="76"/>
                  </a:cxn>
                  <a:cxn ang="0">
                    <a:pos x="32" y="78"/>
                  </a:cxn>
                  <a:cxn ang="0">
                    <a:pos x="40" y="79"/>
                  </a:cxn>
                </a:cxnLst>
                <a:rect l="0" t="0" r="r" b="b"/>
                <a:pathLst>
                  <a:path w="79" h="79">
                    <a:moveTo>
                      <a:pt x="40" y="79"/>
                    </a:moveTo>
                    <a:lnTo>
                      <a:pt x="48" y="78"/>
                    </a:lnTo>
                    <a:lnTo>
                      <a:pt x="56" y="76"/>
                    </a:lnTo>
                    <a:lnTo>
                      <a:pt x="62" y="73"/>
                    </a:lnTo>
                    <a:lnTo>
                      <a:pt x="68" y="68"/>
                    </a:lnTo>
                    <a:lnTo>
                      <a:pt x="73" y="62"/>
                    </a:lnTo>
                    <a:lnTo>
                      <a:pt x="76" y="56"/>
                    </a:lnTo>
                    <a:lnTo>
                      <a:pt x="78" y="49"/>
                    </a:lnTo>
                    <a:lnTo>
                      <a:pt x="79" y="40"/>
                    </a:lnTo>
                    <a:lnTo>
                      <a:pt x="78" y="32"/>
                    </a:lnTo>
                    <a:lnTo>
                      <a:pt x="76" y="25"/>
                    </a:lnTo>
                    <a:lnTo>
                      <a:pt x="73" y="18"/>
                    </a:lnTo>
                    <a:lnTo>
                      <a:pt x="68" y="12"/>
                    </a:lnTo>
                    <a:lnTo>
                      <a:pt x="62" y="8"/>
                    </a:lnTo>
                    <a:lnTo>
                      <a:pt x="56" y="3"/>
                    </a:lnTo>
                    <a:lnTo>
                      <a:pt x="48" y="1"/>
                    </a:lnTo>
                    <a:lnTo>
                      <a:pt x="40" y="0"/>
                    </a:lnTo>
                    <a:lnTo>
                      <a:pt x="32" y="1"/>
                    </a:lnTo>
                    <a:lnTo>
                      <a:pt x="25" y="3"/>
                    </a:lnTo>
                    <a:lnTo>
                      <a:pt x="18" y="8"/>
                    </a:lnTo>
                    <a:lnTo>
                      <a:pt x="12" y="12"/>
                    </a:lnTo>
                    <a:lnTo>
                      <a:pt x="7" y="18"/>
                    </a:lnTo>
                    <a:lnTo>
                      <a:pt x="3" y="25"/>
                    </a:lnTo>
                    <a:lnTo>
                      <a:pt x="1" y="32"/>
                    </a:lnTo>
                    <a:lnTo>
                      <a:pt x="0" y="40"/>
                    </a:lnTo>
                    <a:lnTo>
                      <a:pt x="1" y="49"/>
                    </a:lnTo>
                    <a:lnTo>
                      <a:pt x="3" y="56"/>
                    </a:lnTo>
                    <a:lnTo>
                      <a:pt x="7" y="62"/>
                    </a:lnTo>
                    <a:lnTo>
                      <a:pt x="12" y="68"/>
                    </a:lnTo>
                    <a:lnTo>
                      <a:pt x="18" y="73"/>
                    </a:lnTo>
                    <a:lnTo>
                      <a:pt x="25" y="76"/>
                    </a:lnTo>
                    <a:lnTo>
                      <a:pt x="32" y="78"/>
                    </a:lnTo>
                    <a:lnTo>
                      <a:pt x="40" y="79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6549" name="Freeform 709"/>
              <p:cNvSpPr>
                <a:spLocks/>
              </p:cNvSpPr>
              <p:nvPr/>
            </p:nvSpPr>
            <p:spPr bwMode="auto">
              <a:xfrm>
                <a:off x="2830" y="1854"/>
                <a:ext cx="67" cy="189"/>
              </a:xfrm>
              <a:custGeom>
                <a:avLst/>
                <a:gdLst/>
                <a:ahLst/>
                <a:cxnLst>
                  <a:cxn ang="0">
                    <a:pos x="70" y="378"/>
                  </a:cxn>
                  <a:cxn ang="0">
                    <a:pos x="74" y="343"/>
                  </a:cxn>
                  <a:cxn ang="0">
                    <a:pos x="81" y="293"/>
                  </a:cxn>
                  <a:cxn ang="0">
                    <a:pos x="92" y="231"/>
                  </a:cxn>
                  <a:cxn ang="0">
                    <a:pos x="104" y="167"/>
                  </a:cxn>
                  <a:cxn ang="0">
                    <a:pos x="115" y="104"/>
                  </a:cxn>
                  <a:cxn ang="0">
                    <a:pos x="125" y="52"/>
                  </a:cxn>
                  <a:cxn ang="0">
                    <a:pos x="132" y="16"/>
                  </a:cxn>
                  <a:cxn ang="0">
                    <a:pos x="135" y="3"/>
                  </a:cxn>
                  <a:cxn ang="0">
                    <a:pos x="134" y="5"/>
                  </a:cxn>
                  <a:cxn ang="0">
                    <a:pos x="133" y="10"/>
                  </a:cxn>
                  <a:cxn ang="0">
                    <a:pos x="128" y="17"/>
                  </a:cxn>
                  <a:cxn ang="0">
                    <a:pos x="122" y="24"/>
                  </a:cxn>
                  <a:cxn ang="0">
                    <a:pos x="113" y="32"/>
                  </a:cxn>
                  <a:cxn ang="0">
                    <a:pos x="102" y="39"/>
                  </a:cxn>
                  <a:cxn ang="0">
                    <a:pos x="86" y="45"/>
                  </a:cxn>
                  <a:cxn ang="0">
                    <a:pos x="67" y="47"/>
                  </a:cxn>
                  <a:cxn ang="0">
                    <a:pos x="47" y="45"/>
                  </a:cxn>
                  <a:cxn ang="0">
                    <a:pos x="32" y="39"/>
                  </a:cxn>
                  <a:cxn ang="0">
                    <a:pos x="20" y="32"/>
                  </a:cxn>
                  <a:cxn ang="0">
                    <a:pos x="12" y="23"/>
                  </a:cxn>
                  <a:cxn ang="0">
                    <a:pos x="6" y="15"/>
                  </a:cxn>
                  <a:cxn ang="0">
                    <a:pos x="2" y="8"/>
                  </a:cxn>
                  <a:cxn ang="0">
                    <a:pos x="0" y="3"/>
                  </a:cxn>
                  <a:cxn ang="0">
                    <a:pos x="0" y="0"/>
                  </a:cxn>
                  <a:cxn ang="0">
                    <a:pos x="70" y="378"/>
                  </a:cxn>
                </a:cxnLst>
                <a:rect l="0" t="0" r="r" b="b"/>
                <a:pathLst>
                  <a:path w="135" h="378">
                    <a:moveTo>
                      <a:pt x="70" y="378"/>
                    </a:moveTo>
                    <a:lnTo>
                      <a:pt x="74" y="343"/>
                    </a:lnTo>
                    <a:lnTo>
                      <a:pt x="81" y="293"/>
                    </a:lnTo>
                    <a:lnTo>
                      <a:pt x="92" y="231"/>
                    </a:lnTo>
                    <a:lnTo>
                      <a:pt x="104" y="167"/>
                    </a:lnTo>
                    <a:lnTo>
                      <a:pt x="115" y="104"/>
                    </a:lnTo>
                    <a:lnTo>
                      <a:pt x="125" y="52"/>
                    </a:lnTo>
                    <a:lnTo>
                      <a:pt x="132" y="16"/>
                    </a:lnTo>
                    <a:lnTo>
                      <a:pt x="135" y="3"/>
                    </a:lnTo>
                    <a:lnTo>
                      <a:pt x="134" y="5"/>
                    </a:lnTo>
                    <a:lnTo>
                      <a:pt x="133" y="10"/>
                    </a:lnTo>
                    <a:lnTo>
                      <a:pt x="128" y="17"/>
                    </a:lnTo>
                    <a:lnTo>
                      <a:pt x="122" y="24"/>
                    </a:lnTo>
                    <a:lnTo>
                      <a:pt x="113" y="32"/>
                    </a:lnTo>
                    <a:lnTo>
                      <a:pt x="102" y="39"/>
                    </a:lnTo>
                    <a:lnTo>
                      <a:pt x="86" y="45"/>
                    </a:lnTo>
                    <a:lnTo>
                      <a:pt x="67" y="47"/>
                    </a:lnTo>
                    <a:lnTo>
                      <a:pt x="47" y="45"/>
                    </a:lnTo>
                    <a:lnTo>
                      <a:pt x="32" y="39"/>
                    </a:lnTo>
                    <a:lnTo>
                      <a:pt x="20" y="32"/>
                    </a:lnTo>
                    <a:lnTo>
                      <a:pt x="12" y="23"/>
                    </a:lnTo>
                    <a:lnTo>
                      <a:pt x="6" y="15"/>
                    </a:lnTo>
                    <a:lnTo>
                      <a:pt x="2" y="8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70" y="37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6550" name="Freeform 710"/>
              <p:cNvSpPr>
                <a:spLocks/>
              </p:cNvSpPr>
              <p:nvPr/>
            </p:nvSpPr>
            <p:spPr bwMode="auto">
              <a:xfrm>
                <a:off x="2860" y="2481"/>
                <a:ext cx="6" cy="58"/>
              </a:xfrm>
              <a:custGeom>
                <a:avLst/>
                <a:gdLst/>
                <a:ahLst/>
                <a:cxnLst>
                  <a:cxn ang="0">
                    <a:pos x="6" y="116"/>
                  </a:cxn>
                  <a:cxn ang="0">
                    <a:pos x="12" y="116"/>
                  </a:cxn>
                  <a:cxn ang="0">
                    <a:pos x="12" y="0"/>
                  </a:cxn>
                  <a:cxn ang="0">
                    <a:pos x="0" y="0"/>
                  </a:cxn>
                  <a:cxn ang="0">
                    <a:pos x="0" y="116"/>
                  </a:cxn>
                  <a:cxn ang="0">
                    <a:pos x="6" y="116"/>
                  </a:cxn>
                </a:cxnLst>
                <a:rect l="0" t="0" r="r" b="b"/>
                <a:pathLst>
                  <a:path w="12" h="116">
                    <a:moveTo>
                      <a:pt x="6" y="116"/>
                    </a:moveTo>
                    <a:lnTo>
                      <a:pt x="12" y="116"/>
                    </a:lnTo>
                    <a:lnTo>
                      <a:pt x="12" y="0"/>
                    </a:lnTo>
                    <a:lnTo>
                      <a:pt x="0" y="0"/>
                    </a:lnTo>
                    <a:lnTo>
                      <a:pt x="0" y="116"/>
                    </a:lnTo>
                    <a:lnTo>
                      <a:pt x="6" y="116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6551" name="Freeform 711"/>
              <p:cNvSpPr>
                <a:spLocks/>
              </p:cNvSpPr>
              <p:nvPr/>
            </p:nvSpPr>
            <p:spPr bwMode="auto">
              <a:xfrm>
                <a:off x="2860" y="1882"/>
                <a:ext cx="6" cy="94"/>
              </a:xfrm>
              <a:custGeom>
                <a:avLst/>
                <a:gdLst/>
                <a:ahLst/>
                <a:cxnLst>
                  <a:cxn ang="0">
                    <a:pos x="5" y="188"/>
                  </a:cxn>
                  <a:cxn ang="0">
                    <a:pos x="10" y="188"/>
                  </a:cxn>
                  <a:cxn ang="0">
                    <a:pos x="10" y="0"/>
                  </a:cxn>
                  <a:cxn ang="0">
                    <a:pos x="0" y="0"/>
                  </a:cxn>
                  <a:cxn ang="0">
                    <a:pos x="0" y="188"/>
                  </a:cxn>
                  <a:cxn ang="0">
                    <a:pos x="5" y="188"/>
                  </a:cxn>
                </a:cxnLst>
                <a:rect l="0" t="0" r="r" b="b"/>
                <a:pathLst>
                  <a:path w="10" h="188">
                    <a:moveTo>
                      <a:pt x="5" y="188"/>
                    </a:moveTo>
                    <a:lnTo>
                      <a:pt x="10" y="188"/>
                    </a:lnTo>
                    <a:lnTo>
                      <a:pt x="10" y="0"/>
                    </a:lnTo>
                    <a:lnTo>
                      <a:pt x="0" y="0"/>
                    </a:lnTo>
                    <a:lnTo>
                      <a:pt x="0" y="188"/>
                    </a:lnTo>
                    <a:lnTo>
                      <a:pt x="5" y="18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6552" name="Freeform 712"/>
              <p:cNvSpPr>
                <a:spLocks/>
              </p:cNvSpPr>
              <p:nvPr/>
            </p:nvSpPr>
            <p:spPr bwMode="auto">
              <a:xfrm>
                <a:off x="2861" y="1876"/>
                <a:ext cx="15" cy="16"/>
              </a:xfrm>
              <a:custGeom>
                <a:avLst/>
                <a:gdLst/>
                <a:ahLst/>
                <a:cxnLst>
                  <a:cxn ang="0">
                    <a:pos x="6" y="10"/>
                  </a:cxn>
                  <a:cxn ang="0">
                    <a:pos x="0" y="10"/>
                  </a:cxn>
                  <a:cxn ang="0">
                    <a:pos x="22" y="31"/>
                  </a:cxn>
                  <a:cxn ang="0">
                    <a:pos x="29" y="25"/>
                  </a:cxn>
                  <a:cxn ang="0">
                    <a:pos x="6" y="4"/>
                  </a:cxn>
                  <a:cxn ang="0">
                    <a:pos x="0" y="4"/>
                  </a:cxn>
                  <a:cxn ang="0">
                    <a:pos x="6" y="4"/>
                  </a:cxn>
                  <a:cxn ang="0">
                    <a:pos x="3" y="0"/>
                  </a:cxn>
                  <a:cxn ang="0">
                    <a:pos x="0" y="4"/>
                  </a:cxn>
                  <a:cxn ang="0">
                    <a:pos x="6" y="10"/>
                  </a:cxn>
                </a:cxnLst>
                <a:rect l="0" t="0" r="r" b="b"/>
                <a:pathLst>
                  <a:path w="29" h="31">
                    <a:moveTo>
                      <a:pt x="6" y="10"/>
                    </a:moveTo>
                    <a:lnTo>
                      <a:pt x="0" y="10"/>
                    </a:lnTo>
                    <a:lnTo>
                      <a:pt x="22" y="31"/>
                    </a:lnTo>
                    <a:lnTo>
                      <a:pt x="29" y="25"/>
                    </a:lnTo>
                    <a:lnTo>
                      <a:pt x="6" y="4"/>
                    </a:lnTo>
                    <a:lnTo>
                      <a:pt x="0" y="4"/>
                    </a:lnTo>
                    <a:lnTo>
                      <a:pt x="6" y="4"/>
                    </a:lnTo>
                    <a:lnTo>
                      <a:pt x="3" y="0"/>
                    </a:lnTo>
                    <a:lnTo>
                      <a:pt x="0" y="4"/>
                    </a:lnTo>
                    <a:lnTo>
                      <a:pt x="6" y="1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6553" name="Freeform 713"/>
              <p:cNvSpPr>
                <a:spLocks/>
              </p:cNvSpPr>
              <p:nvPr/>
            </p:nvSpPr>
            <p:spPr bwMode="auto">
              <a:xfrm>
                <a:off x="2849" y="1878"/>
                <a:ext cx="15" cy="14"/>
              </a:xfrm>
              <a:custGeom>
                <a:avLst/>
                <a:gdLst/>
                <a:ahLst/>
                <a:cxnLst>
                  <a:cxn ang="0">
                    <a:pos x="10" y="21"/>
                  </a:cxn>
                  <a:cxn ang="0">
                    <a:pos x="10" y="27"/>
                  </a:cxn>
                  <a:cxn ang="0">
                    <a:pos x="32" y="6"/>
                  </a:cxn>
                  <a:cxn ang="0">
                    <a:pos x="26" y="0"/>
                  </a:cxn>
                  <a:cxn ang="0">
                    <a:pos x="4" y="21"/>
                  </a:cxn>
                  <a:cxn ang="0">
                    <a:pos x="4" y="27"/>
                  </a:cxn>
                  <a:cxn ang="0">
                    <a:pos x="4" y="21"/>
                  </a:cxn>
                  <a:cxn ang="0">
                    <a:pos x="0" y="24"/>
                  </a:cxn>
                  <a:cxn ang="0">
                    <a:pos x="4" y="27"/>
                  </a:cxn>
                  <a:cxn ang="0">
                    <a:pos x="10" y="21"/>
                  </a:cxn>
                </a:cxnLst>
                <a:rect l="0" t="0" r="r" b="b"/>
                <a:pathLst>
                  <a:path w="32" h="27">
                    <a:moveTo>
                      <a:pt x="10" y="21"/>
                    </a:moveTo>
                    <a:lnTo>
                      <a:pt x="10" y="27"/>
                    </a:lnTo>
                    <a:lnTo>
                      <a:pt x="32" y="6"/>
                    </a:lnTo>
                    <a:lnTo>
                      <a:pt x="26" y="0"/>
                    </a:lnTo>
                    <a:lnTo>
                      <a:pt x="4" y="21"/>
                    </a:lnTo>
                    <a:lnTo>
                      <a:pt x="4" y="27"/>
                    </a:lnTo>
                    <a:lnTo>
                      <a:pt x="4" y="21"/>
                    </a:lnTo>
                    <a:lnTo>
                      <a:pt x="0" y="24"/>
                    </a:lnTo>
                    <a:lnTo>
                      <a:pt x="4" y="27"/>
                    </a:lnTo>
                    <a:lnTo>
                      <a:pt x="10" y="2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6554" name="Freeform 714"/>
              <p:cNvSpPr>
                <a:spLocks/>
              </p:cNvSpPr>
              <p:nvPr/>
            </p:nvSpPr>
            <p:spPr bwMode="auto">
              <a:xfrm>
                <a:off x="2851" y="1889"/>
                <a:ext cx="13" cy="16"/>
              </a:xfrm>
              <a:custGeom>
                <a:avLst/>
                <a:gdLst/>
                <a:ahLst/>
                <a:cxnLst>
                  <a:cxn ang="0">
                    <a:pos x="22" y="23"/>
                  </a:cxn>
                  <a:cxn ang="0">
                    <a:pos x="28" y="23"/>
                  </a:cxn>
                  <a:cxn ang="0">
                    <a:pos x="6" y="0"/>
                  </a:cxn>
                  <a:cxn ang="0">
                    <a:pos x="0" y="6"/>
                  </a:cxn>
                  <a:cxn ang="0">
                    <a:pos x="22" y="29"/>
                  </a:cxn>
                  <a:cxn ang="0">
                    <a:pos x="28" y="29"/>
                  </a:cxn>
                  <a:cxn ang="0">
                    <a:pos x="22" y="29"/>
                  </a:cxn>
                  <a:cxn ang="0">
                    <a:pos x="25" y="33"/>
                  </a:cxn>
                  <a:cxn ang="0">
                    <a:pos x="28" y="29"/>
                  </a:cxn>
                  <a:cxn ang="0">
                    <a:pos x="22" y="23"/>
                  </a:cxn>
                </a:cxnLst>
                <a:rect l="0" t="0" r="r" b="b"/>
                <a:pathLst>
                  <a:path w="28" h="33">
                    <a:moveTo>
                      <a:pt x="22" y="23"/>
                    </a:moveTo>
                    <a:lnTo>
                      <a:pt x="28" y="23"/>
                    </a:lnTo>
                    <a:lnTo>
                      <a:pt x="6" y="0"/>
                    </a:lnTo>
                    <a:lnTo>
                      <a:pt x="0" y="6"/>
                    </a:lnTo>
                    <a:lnTo>
                      <a:pt x="22" y="29"/>
                    </a:lnTo>
                    <a:lnTo>
                      <a:pt x="28" y="29"/>
                    </a:lnTo>
                    <a:lnTo>
                      <a:pt x="22" y="29"/>
                    </a:lnTo>
                    <a:lnTo>
                      <a:pt x="25" y="33"/>
                    </a:lnTo>
                    <a:lnTo>
                      <a:pt x="28" y="29"/>
                    </a:lnTo>
                    <a:lnTo>
                      <a:pt x="22" y="2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6555" name="Freeform 715"/>
              <p:cNvSpPr>
                <a:spLocks/>
              </p:cNvSpPr>
              <p:nvPr/>
            </p:nvSpPr>
            <p:spPr bwMode="auto">
              <a:xfrm>
                <a:off x="2861" y="1889"/>
                <a:ext cx="17" cy="14"/>
              </a:xfrm>
              <a:custGeom>
                <a:avLst/>
                <a:gdLst/>
                <a:ahLst/>
                <a:cxnLst>
                  <a:cxn ang="0">
                    <a:pos x="22" y="6"/>
                  </a:cxn>
                  <a:cxn ang="0">
                    <a:pos x="22" y="0"/>
                  </a:cxn>
                  <a:cxn ang="0">
                    <a:pos x="0" y="23"/>
                  </a:cxn>
                  <a:cxn ang="0">
                    <a:pos x="6" y="29"/>
                  </a:cxn>
                  <a:cxn ang="0">
                    <a:pos x="29" y="6"/>
                  </a:cxn>
                  <a:cxn ang="0">
                    <a:pos x="29" y="0"/>
                  </a:cxn>
                  <a:cxn ang="0">
                    <a:pos x="29" y="6"/>
                  </a:cxn>
                  <a:cxn ang="0">
                    <a:pos x="33" y="3"/>
                  </a:cxn>
                  <a:cxn ang="0">
                    <a:pos x="29" y="0"/>
                  </a:cxn>
                  <a:cxn ang="0">
                    <a:pos x="22" y="6"/>
                  </a:cxn>
                </a:cxnLst>
                <a:rect l="0" t="0" r="r" b="b"/>
                <a:pathLst>
                  <a:path w="33" h="29">
                    <a:moveTo>
                      <a:pt x="22" y="6"/>
                    </a:moveTo>
                    <a:lnTo>
                      <a:pt x="22" y="0"/>
                    </a:lnTo>
                    <a:lnTo>
                      <a:pt x="0" y="23"/>
                    </a:lnTo>
                    <a:lnTo>
                      <a:pt x="6" y="29"/>
                    </a:lnTo>
                    <a:lnTo>
                      <a:pt x="29" y="6"/>
                    </a:lnTo>
                    <a:lnTo>
                      <a:pt x="29" y="0"/>
                    </a:lnTo>
                    <a:lnTo>
                      <a:pt x="29" y="6"/>
                    </a:lnTo>
                    <a:lnTo>
                      <a:pt x="33" y="3"/>
                    </a:lnTo>
                    <a:lnTo>
                      <a:pt x="29" y="0"/>
                    </a:lnTo>
                    <a:lnTo>
                      <a:pt x="22" y="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36087" name="Group 716"/>
            <p:cNvGrpSpPr>
              <a:grpSpLocks/>
            </p:cNvGrpSpPr>
            <p:nvPr/>
          </p:nvGrpSpPr>
          <p:grpSpPr bwMode="auto">
            <a:xfrm rot="-5400000">
              <a:off x="3775" y="3041"/>
              <a:ext cx="236" cy="874"/>
              <a:chOff x="2746" y="1670"/>
              <a:chExt cx="236" cy="874"/>
            </a:xfrm>
          </p:grpSpPr>
          <p:sp>
            <p:nvSpPr>
              <p:cNvPr id="36557" name="Freeform 717"/>
              <p:cNvSpPr>
                <a:spLocks/>
              </p:cNvSpPr>
              <p:nvPr/>
            </p:nvSpPr>
            <p:spPr bwMode="auto">
              <a:xfrm>
                <a:off x="2765" y="2137"/>
                <a:ext cx="24" cy="6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5"/>
                  </a:cxn>
                  <a:cxn ang="0">
                    <a:pos x="0" y="17"/>
                  </a:cxn>
                  <a:cxn ang="0">
                    <a:pos x="1" y="36"/>
                  </a:cxn>
                  <a:cxn ang="0">
                    <a:pos x="3" y="58"/>
                  </a:cxn>
                  <a:cxn ang="0">
                    <a:pos x="8" y="79"/>
                  </a:cxn>
                  <a:cxn ang="0">
                    <a:pos x="16" y="99"/>
                  </a:cxn>
                  <a:cxn ang="0">
                    <a:pos x="29" y="114"/>
                  </a:cxn>
                  <a:cxn ang="0">
                    <a:pos x="46" y="121"/>
                  </a:cxn>
                  <a:cxn ang="0">
                    <a:pos x="45" y="3"/>
                  </a:cxn>
                  <a:cxn ang="0">
                    <a:pos x="0" y="0"/>
                  </a:cxn>
                </a:cxnLst>
                <a:rect l="0" t="0" r="r" b="b"/>
                <a:pathLst>
                  <a:path w="46" h="121">
                    <a:moveTo>
                      <a:pt x="0" y="0"/>
                    </a:moveTo>
                    <a:lnTo>
                      <a:pt x="0" y="5"/>
                    </a:lnTo>
                    <a:lnTo>
                      <a:pt x="0" y="17"/>
                    </a:lnTo>
                    <a:lnTo>
                      <a:pt x="1" y="36"/>
                    </a:lnTo>
                    <a:lnTo>
                      <a:pt x="3" y="58"/>
                    </a:lnTo>
                    <a:lnTo>
                      <a:pt x="8" y="79"/>
                    </a:lnTo>
                    <a:lnTo>
                      <a:pt x="16" y="99"/>
                    </a:lnTo>
                    <a:lnTo>
                      <a:pt x="29" y="114"/>
                    </a:lnTo>
                    <a:lnTo>
                      <a:pt x="46" y="121"/>
                    </a:lnTo>
                    <a:lnTo>
                      <a:pt x="45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6558" name="Freeform 718"/>
              <p:cNvSpPr>
                <a:spLocks/>
              </p:cNvSpPr>
              <p:nvPr/>
            </p:nvSpPr>
            <p:spPr bwMode="auto">
              <a:xfrm>
                <a:off x="2763" y="2137"/>
                <a:ext cx="28" cy="63"/>
              </a:xfrm>
              <a:custGeom>
                <a:avLst/>
                <a:gdLst/>
                <a:ahLst/>
                <a:cxnLst>
                  <a:cxn ang="0">
                    <a:pos x="46" y="121"/>
                  </a:cxn>
                  <a:cxn ang="0">
                    <a:pos x="51" y="116"/>
                  </a:cxn>
                  <a:cxn ang="0">
                    <a:pos x="37" y="110"/>
                  </a:cxn>
                  <a:cxn ang="0">
                    <a:pos x="26" y="97"/>
                  </a:cxn>
                  <a:cxn ang="0">
                    <a:pos x="18" y="78"/>
                  </a:cxn>
                  <a:cxn ang="0">
                    <a:pos x="13" y="58"/>
                  </a:cxn>
                  <a:cxn ang="0">
                    <a:pos x="11" y="36"/>
                  </a:cxn>
                  <a:cxn ang="0">
                    <a:pos x="10" y="17"/>
                  </a:cxn>
                  <a:cxn ang="0">
                    <a:pos x="10" y="5"/>
                  </a:cxn>
                  <a:cxn ang="0">
                    <a:pos x="10" y="0"/>
                  </a:cxn>
                  <a:cxn ang="0">
                    <a:pos x="0" y="0"/>
                  </a:cxn>
                  <a:cxn ang="0">
                    <a:pos x="0" y="5"/>
                  </a:cxn>
                  <a:cxn ang="0">
                    <a:pos x="0" y="17"/>
                  </a:cxn>
                  <a:cxn ang="0">
                    <a:pos x="1" y="36"/>
                  </a:cxn>
                  <a:cxn ang="0">
                    <a:pos x="3" y="58"/>
                  </a:cxn>
                  <a:cxn ang="0">
                    <a:pos x="8" y="80"/>
                  </a:cxn>
                  <a:cxn ang="0">
                    <a:pos x="17" y="101"/>
                  </a:cxn>
                  <a:cxn ang="0">
                    <a:pos x="31" y="118"/>
                  </a:cxn>
                  <a:cxn ang="0">
                    <a:pos x="51" y="126"/>
                  </a:cxn>
                  <a:cxn ang="0">
                    <a:pos x="56" y="121"/>
                  </a:cxn>
                  <a:cxn ang="0">
                    <a:pos x="46" y="121"/>
                  </a:cxn>
                </a:cxnLst>
                <a:rect l="0" t="0" r="r" b="b"/>
                <a:pathLst>
                  <a:path w="56" h="126">
                    <a:moveTo>
                      <a:pt x="46" y="121"/>
                    </a:moveTo>
                    <a:lnTo>
                      <a:pt x="51" y="116"/>
                    </a:lnTo>
                    <a:lnTo>
                      <a:pt x="37" y="110"/>
                    </a:lnTo>
                    <a:lnTo>
                      <a:pt x="26" y="97"/>
                    </a:lnTo>
                    <a:lnTo>
                      <a:pt x="18" y="78"/>
                    </a:lnTo>
                    <a:lnTo>
                      <a:pt x="13" y="58"/>
                    </a:lnTo>
                    <a:lnTo>
                      <a:pt x="11" y="36"/>
                    </a:lnTo>
                    <a:lnTo>
                      <a:pt x="10" y="17"/>
                    </a:lnTo>
                    <a:lnTo>
                      <a:pt x="10" y="5"/>
                    </a:lnTo>
                    <a:lnTo>
                      <a:pt x="10" y="0"/>
                    </a:lnTo>
                    <a:lnTo>
                      <a:pt x="0" y="0"/>
                    </a:lnTo>
                    <a:lnTo>
                      <a:pt x="0" y="5"/>
                    </a:lnTo>
                    <a:lnTo>
                      <a:pt x="0" y="17"/>
                    </a:lnTo>
                    <a:lnTo>
                      <a:pt x="1" y="36"/>
                    </a:lnTo>
                    <a:lnTo>
                      <a:pt x="3" y="58"/>
                    </a:lnTo>
                    <a:lnTo>
                      <a:pt x="8" y="80"/>
                    </a:lnTo>
                    <a:lnTo>
                      <a:pt x="17" y="101"/>
                    </a:lnTo>
                    <a:lnTo>
                      <a:pt x="31" y="118"/>
                    </a:lnTo>
                    <a:lnTo>
                      <a:pt x="51" y="126"/>
                    </a:lnTo>
                    <a:lnTo>
                      <a:pt x="56" y="121"/>
                    </a:lnTo>
                    <a:lnTo>
                      <a:pt x="46" y="12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6559" name="Freeform 719"/>
              <p:cNvSpPr>
                <a:spLocks/>
              </p:cNvSpPr>
              <p:nvPr/>
            </p:nvSpPr>
            <p:spPr bwMode="auto">
              <a:xfrm>
                <a:off x="2785" y="2136"/>
                <a:ext cx="6" cy="62"/>
              </a:xfrm>
              <a:custGeom>
                <a:avLst/>
                <a:gdLst/>
                <a:ahLst/>
                <a:cxnLst>
                  <a:cxn ang="0">
                    <a:pos x="5" y="10"/>
                  </a:cxn>
                  <a:cxn ang="0">
                    <a:pos x="0" y="5"/>
                  </a:cxn>
                  <a:cxn ang="0">
                    <a:pos x="1" y="123"/>
                  </a:cxn>
                  <a:cxn ang="0">
                    <a:pos x="11" y="123"/>
                  </a:cxn>
                  <a:cxn ang="0">
                    <a:pos x="10" y="5"/>
                  </a:cxn>
                  <a:cxn ang="0">
                    <a:pos x="5" y="0"/>
                  </a:cxn>
                  <a:cxn ang="0">
                    <a:pos x="10" y="5"/>
                  </a:cxn>
                  <a:cxn ang="0">
                    <a:pos x="10" y="0"/>
                  </a:cxn>
                  <a:cxn ang="0">
                    <a:pos x="5" y="0"/>
                  </a:cxn>
                  <a:cxn ang="0">
                    <a:pos x="5" y="10"/>
                  </a:cxn>
                </a:cxnLst>
                <a:rect l="0" t="0" r="r" b="b"/>
                <a:pathLst>
                  <a:path w="11" h="123">
                    <a:moveTo>
                      <a:pt x="5" y="10"/>
                    </a:moveTo>
                    <a:lnTo>
                      <a:pt x="0" y="5"/>
                    </a:lnTo>
                    <a:lnTo>
                      <a:pt x="1" y="123"/>
                    </a:lnTo>
                    <a:lnTo>
                      <a:pt x="11" y="123"/>
                    </a:lnTo>
                    <a:lnTo>
                      <a:pt x="10" y="5"/>
                    </a:lnTo>
                    <a:lnTo>
                      <a:pt x="5" y="0"/>
                    </a:lnTo>
                    <a:lnTo>
                      <a:pt x="10" y="5"/>
                    </a:lnTo>
                    <a:lnTo>
                      <a:pt x="10" y="0"/>
                    </a:lnTo>
                    <a:lnTo>
                      <a:pt x="5" y="0"/>
                    </a:lnTo>
                    <a:lnTo>
                      <a:pt x="5" y="1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6560" name="Freeform 720"/>
              <p:cNvSpPr>
                <a:spLocks/>
              </p:cNvSpPr>
              <p:nvPr/>
            </p:nvSpPr>
            <p:spPr bwMode="auto">
              <a:xfrm>
                <a:off x="2763" y="2134"/>
                <a:ext cx="25" cy="7"/>
              </a:xfrm>
              <a:custGeom>
                <a:avLst/>
                <a:gdLst/>
                <a:ahLst/>
                <a:cxnLst>
                  <a:cxn ang="0">
                    <a:pos x="10" y="5"/>
                  </a:cxn>
                  <a:cxn ang="0">
                    <a:pos x="5" y="10"/>
                  </a:cxn>
                  <a:cxn ang="0">
                    <a:pos x="50" y="13"/>
                  </a:cxn>
                  <a:cxn ang="0">
                    <a:pos x="50" y="3"/>
                  </a:cxn>
                  <a:cxn ang="0">
                    <a:pos x="5" y="0"/>
                  </a:cxn>
                  <a:cxn ang="0">
                    <a:pos x="0" y="5"/>
                  </a:cxn>
                  <a:cxn ang="0">
                    <a:pos x="5" y="0"/>
                  </a:cxn>
                  <a:cxn ang="0">
                    <a:pos x="0" y="0"/>
                  </a:cxn>
                  <a:cxn ang="0">
                    <a:pos x="0" y="5"/>
                  </a:cxn>
                  <a:cxn ang="0">
                    <a:pos x="10" y="5"/>
                  </a:cxn>
                </a:cxnLst>
                <a:rect l="0" t="0" r="r" b="b"/>
                <a:pathLst>
                  <a:path w="50" h="13">
                    <a:moveTo>
                      <a:pt x="10" y="5"/>
                    </a:moveTo>
                    <a:lnTo>
                      <a:pt x="5" y="10"/>
                    </a:lnTo>
                    <a:lnTo>
                      <a:pt x="50" y="13"/>
                    </a:lnTo>
                    <a:lnTo>
                      <a:pt x="50" y="3"/>
                    </a:lnTo>
                    <a:lnTo>
                      <a:pt x="5" y="0"/>
                    </a:lnTo>
                    <a:lnTo>
                      <a:pt x="0" y="5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0" y="5"/>
                    </a:lnTo>
                    <a:lnTo>
                      <a:pt x="10" y="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6561" name="Freeform 721"/>
              <p:cNvSpPr>
                <a:spLocks/>
              </p:cNvSpPr>
              <p:nvPr/>
            </p:nvSpPr>
            <p:spPr bwMode="auto">
              <a:xfrm>
                <a:off x="2938" y="2137"/>
                <a:ext cx="22" cy="61"/>
              </a:xfrm>
              <a:custGeom>
                <a:avLst/>
                <a:gdLst/>
                <a:ahLst/>
                <a:cxnLst>
                  <a:cxn ang="0">
                    <a:pos x="45" y="0"/>
                  </a:cxn>
                  <a:cxn ang="0">
                    <a:pos x="45" y="5"/>
                  </a:cxn>
                  <a:cxn ang="0">
                    <a:pos x="45" y="17"/>
                  </a:cxn>
                  <a:cxn ang="0">
                    <a:pos x="44" y="36"/>
                  </a:cxn>
                  <a:cxn ang="0">
                    <a:pos x="42" y="58"/>
                  </a:cxn>
                  <a:cxn ang="0">
                    <a:pos x="37" y="79"/>
                  </a:cxn>
                  <a:cxn ang="0">
                    <a:pos x="28" y="99"/>
                  </a:cxn>
                  <a:cxn ang="0">
                    <a:pos x="16" y="114"/>
                  </a:cxn>
                  <a:cxn ang="0">
                    <a:pos x="0" y="121"/>
                  </a:cxn>
                  <a:cxn ang="0">
                    <a:pos x="1" y="3"/>
                  </a:cxn>
                  <a:cxn ang="0">
                    <a:pos x="45" y="0"/>
                  </a:cxn>
                </a:cxnLst>
                <a:rect l="0" t="0" r="r" b="b"/>
                <a:pathLst>
                  <a:path w="45" h="121">
                    <a:moveTo>
                      <a:pt x="45" y="0"/>
                    </a:moveTo>
                    <a:lnTo>
                      <a:pt x="45" y="5"/>
                    </a:lnTo>
                    <a:lnTo>
                      <a:pt x="45" y="17"/>
                    </a:lnTo>
                    <a:lnTo>
                      <a:pt x="44" y="36"/>
                    </a:lnTo>
                    <a:lnTo>
                      <a:pt x="42" y="58"/>
                    </a:lnTo>
                    <a:lnTo>
                      <a:pt x="37" y="79"/>
                    </a:lnTo>
                    <a:lnTo>
                      <a:pt x="28" y="99"/>
                    </a:lnTo>
                    <a:lnTo>
                      <a:pt x="16" y="114"/>
                    </a:lnTo>
                    <a:lnTo>
                      <a:pt x="0" y="121"/>
                    </a:lnTo>
                    <a:lnTo>
                      <a:pt x="1" y="3"/>
                    </a:lnTo>
                    <a:lnTo>
                      <a:pt x="45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6562" name="Freeform 722"/>
              <p:cNvSpPr>
                <a:spLocks/>
              </p:cNvSpPr>
              <p:nvPr/>
            </p:nvSpPr>
            <p:spPr bwMode="auto">
              <a:xfrm>
                <a:off x="2935" y="2137"/>
                <a:ext cx="28" cy="63"/>
              </a:xfrm>
              <a:custGeom>
                <a:avLst/>
                <a:gdLst/>
                <a:ahLst/>
                <a:cxnLst>
                  <a:cxn ang="0">
                    <a:pos x="0" y="121"/>
                  </a:cxn>
                  <a:cxn ang="0">
                    <a:pos x="5" y="126"/>
                  </a:cxn>
                  <a:cxn ang="0">
                    <a:pos x="24" y="118"/>
                  </a:cxn>
                  <a:cxn ang="0">
                    <a:pos x="38" y="101"/>
                  </a:cxn>
                  <a:cxn ang="0">
                    <a:pos x="47" y="80"/>
                  </a:cxn>
                  <a:cxn ang="0">
                    <a:pos x="52" y="58"/>
                  </a:cxn>
                  <a:cxn ang="0">
                    <a:pos x="54" y="36"/>
                  </a:cxn>
                  <a:cxn ang="0">
                    <a:pos x="55" y="17"/>
                  </a:cxn>
                  <a:cxn ang="0">
                    <a:pos x="55" y="5"/>
                  </a:cxn>
                  <a:cxn ang="0">
                    <a:pos x="55" y="0"/>
                  </a:cxn>
                  <a:cxn ang="0">
                    <a:pos x="45" y="0"/>
                  </a:cxn>
                  <a:cxn ang="0">
                    <a:pos x="45" y="5"/>
                  </a:cxn>
                  <a:cxn ang="0">
                    <a:pos x="45" y="17"/>
                  </a:cxn>
                  <a:cxn ang="0">
                    <a:pos x="44" y="36"/>
                  </a:cxn>
                  <a:cxn ang="0">
                    <a:pos x="42" y="58"/>
                  </a:cxn>
                  <a:cxn ang="0">
                    <a:pos x="36" y="78"/>
                  </a:cxn>
                  <a:cxn ang="0">
                    <a:pos x="29" y="97"/>
                  </a:cxn>
                  <a:cxn ang="0">
                    <a:pos x="18" y="110"/>
                  </a:cxn>
                  <a:cxn ang="0">
                    <a:pos x="5" y="116"/>
                  </a:cxn>
                  <a:cxn ang="0">
                    <a:pos x="10" y="121"/>
                  </a:cxn>
                  <a:cxn ang="0">
                    <a:pos x="0" y="121"/>
                  </a:cxn>
                </a:cxnLst>
                <a:rect l="0" t="0" r="r" b="b"/>
                <a:pathLst>
                  <a:path w="55" h="126">
                    <a:moveTo>
                      <a:pt x="0" y="121"/>
                    </a:moveTo>
                    <a:lnTo>
                      <a:pt x="5" y="126"/>
                    </a:lnTo>
                    <a:lnTo>
                      <a:pt x="24" y="118"/>
                    </a:lnTo>
                    <a:lnTo>
                      <a:pt x="38" y="101"/>
                    </a:lnTo>
                    <a:lnTo>
                      <a:pt x="47" y="80"/>
                    </a:lnTo>
                    <a:lnTo>
                      <a:pt x="52" y="58"/>
                    </a:lnTo>
                    <a:lnTo>
                      <a:pt x="54" y="36"/>
                    </a:lnTo>
                    <a:lnTo>
                      <a:pt x="55" y="17"/>
                    </a:lnTo>
                    <a:lnTo>
                      <a:pt x="55" y="5"/>
                    </a:lnTo>
                    <a:lnTo>
                      <a:pt x="55" y="0"/>
                    </a:lnTo>
                    <a:lnTo>
                      <a:pt x="45" y="0"/>
                    </a:lnTo>
                    <a:lnTo>
                      <a:pt x="45" y="5"/>
                    </a:lnTo>
                    <a:lnTo>
                      <a:pt x="45" y="17"/>
                    </a:lnTo>
                    <a:lnTo>
                      <a:pt x="44" y="36"/>
                    </a:lnTo>
                    <a:lnTo>
                      <a:pt x="42" y="58"/>
                    </a:lnTo>
                    <a:lnTo>
                      <a:pt x="36" y="78"/>
                    </a:lnTo>
                    <a:lnTo>
                      <a:pt x="29" y="97"/>
                    </a:lnTo>
                    <a:lnTo>
                      <a:pt x="18" y="110"/>
                    </a:lnTo>
                    <a:lnTo>
                      <a:pt x="5" y="116"/>
                    </a:lnTo>
                    <a:lnTo>
                      <a:pt x="10" y="121"/>
                    </a:lnTo>
                    <a:lnTo>
                      <a:pt x="0" y="12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6563" name="Freeform 723"/>
              <p:cNvSpPr>
                <a:spLocks/>
              </p:cNvSpPr>
              <p:nvPr/>
            </p:nvSpPr>
            <p:spPr bwMode="auto">
              <a:xfrm>
                <a:off x="2935" y="2136"/>
                <a:ext cx="6" cy="62"/>
              </a:xfrm>
              <a:custGeom>
                <a:avLst/>
                <a:gdLst/>
                <a:ahLst/>
                <a:cxnLst>
                  <a:cxn ang="0">
                    <a:pos x="6" y="0"/>
                  </a:cxn>
                  <a:cxn ang="0">
                    <a:pos x="1" y="5"/>
                  </a:cxn>
                  <a:cxn ang="0">
                    <a:pos x="0" y="123"/>
                  </a:cxn>
                  <a:cxn ang="0">
                    <a:pos x="10" y="123"/>
                  </a:cxn>
                  <a:cxn ang="0">
                    <a:pos x="11" y="5"/>
                  </a:cxn>
                  <a:cxn ang="0">
                    <a:pos x="6" y="10"/>
                  </a:cxn>
                  <a:cxn ang="0">
                    <a:pos x="6" y="0"/>
                  </a:cxn>
                  <a:cxn ang="0">
                    <a:pos x="1" y="0"/>
                  </a:cxn>
                  <a:cxn ang="0">
                    <a:pos x="1" y="5"/>
                  </a:cxn>
                  <a:cxn ang="0">
                    <a:pos x="6" y="0"/>
                  </a:cxn>
                </a:cxnLst>
                <a:rect l="0" t="0" r="r" b="b"/>
                <a:pathLst>
                  <a:path w="11" h="123">
                    <a:moveTo>
                      <a:pt x="6" y="0"/>
                    </a:moveTo>
                    <a:lnTo>
                      <a:pt x="1" y="5"/>
                    </a:lnTo>
                    <a:lnTo>
                      <a:pt x="0" y="123"/>
                    </a:lnTo>
                    <a:lnTo>
                      <a:pt x="10" y="123"/>
                    </a:lnTo>
                    <a:lnTo>
                      <a:pt x="11" y="5"/>
                    </a:lnTo>
                    <a:lnTo>
                      <a:pt x="6" y="10"/>
                    </a:lnTo>
                    <a:lnTo>
                      <a:pt x="6" y="0"/>
                    </a:lnTo>
                    <a:lnTo>
                      <a:pt x="1" y="0"/>
                    </a:lnTo>
                    <a:lnTo>
                      <a:pt x="1" y="5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6564" name="Freeform 724"/>
              <p:cNvSpPr>
                <a:spLocks/>
              </p:cNvSpPr>
              <p:nvPr/>
            </p:nvSpPr>
            <p:spPr bwMode="auto">
              <a:xfrm>
                <a:off x="2938" y="2134"/>
                <a:ext cx="25" cy="7"/>
              </a:xfrm>
              <a:custGeom>
                <a:avLst/>
                <a:gdLst/>
                <a:ahLst/>
                <a:cxnLst>
                  <a:cxn ang="0">
                    <a:pos x="49" y="5"/>
                  </a:cxn>
                  <a:cxn ang="0">
                    <a:pos x="44" y="0"/>
                  </a:cxn>
                  <a:cxn ang="0">
                    <a:pos x="0" y="3"/>
                  </a:cxn>
                  <a:cxn ang="0">
                    <a:pos x="0" y="13"/>
                  </a:cxn>
                  <a:cxn ang="0">
                    <a:pos x="44" y="10"/>
                  </a:cxn>
                  <a:cxn ang="0">
                    <a:pos x="39" y="5"/>
                  </a:cxn>
                  <a:cxn ang="0">
                    <a:pos x="49" y="5"/>
                  </a:cxn>
                  <a:cxn ang="0">
                    <a:pos x="49" y="0"/>
                  </a:cxn>
                  <a:cxn ang="0">
                    <a:pos x="44" y="0"/>
                  </a:cxn>
                  <a:cxn ang="0">
                    <a:pos x="49" y="5"/>
                  </a:cxn>
                </a:cxnLst>
                <a:rect l="0" t="0" r="r" b="b"/>
                <a:pathLst>
                  <a:path w="49" h="13">
                    <a:moveTo>
                      <a:pt x="49" y="5"/>
                    </a:moveTo>
                    <a:lnTo>
                      <a:pt x="44" y="0"/>
                    </a:lnTo>
                    <a:lnTo>
                      <a:pt x="0" y="3"/>
                    </a:lnTo>
                    <a:lnTo>
                      <a:pt x="0" y="13"/>
                    </a:lnTo>
                    <a:lnTo>
                      <a:pt x="44" y="10"/>
                    </a:lnTo>
                    <a:lnTo>
                      <a:pt x="39" y="5"/>
                    </a:lnTo>
                    <a:lnTo>
                      <a:pt x="49" y="5"/>
                    </a:lnTo>
                    <a:lnTo>
                      <a:pt x="49" y="0"/>
                    </a:lnTo>
                    <a:lnTo>
                      <a:pt x="44" y="0"/>
                    </a:lnTo>
                    <a:lnTo>
                      <a:pt x="49" y="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6565" name="Freeform 725"/>
              <p:cNvSpPr>
                <a:spLocks/>
              </p:cNvSpPr>
              <p:nvPr/>
            </p:nvSpPr>
            <p:spPr bwMode="auto">
              <a:xfrm>
                <a:off x="2746" y="1837"/>
                <a:ext cx="236" cy="707"/>
              </a:xfrm>
              <a:custGeom>
                <a:avLst/>
                <a:gdLst/>
                <a:ahLst/>
                <a:cxnLst>
                  <a:cxn ang="0">
                    <a:pos x="176" y="6"/>
                  </a:cxn>
                  <a:cxn ang="0">
                    <a:pos x="27" y="25"/>
                  </a:cxn>
                  <a:cxn ang="0">
                    <a:pos x="23" y="26"/>
                  </a:cxn>
                  <a:cxn ang="0">
                    <a:pos x="13" y="32"/>
                  </a:cxn>
                  <a:cxn ang="0">
                    <a:pos x="4" y="46"/>
                  </a:cxn>
                  <a:cxn ang="0">
                    <a:pos x="0" y="67"/>
                  </a:cxn>
                  <a:cxn ang="0">
                    <a:pos x="2" y="101"/>
                  </a:cxn>
                  <a:cxn ang="0">
                    <a:pos x="5" y="167"/>
                  </a:cxn>
                  <a:cxn ang="0">
                    <a:pos x="11" y="253"/>
                  </a:cxn>
                  <a:cxn ang="0">
                    <a:pos x="18" y="350"/>
                  </a:cxn>
                  <a:cxn ang="0">
                    <a:pos x="25" y="444"/>
                  </a:cxn>
                  <a:cxn ang="0">
                    <a:pos x="31" y="525"/>
                  </a:cxn>
                  <a:cxn ang="0">
                    <a:pos x="34" y="583"/>
                  </a:cxn>
                  <a:cxn ang="0">
                    <a:pos x="36" y="604"/>
                  </a:cxn>
                  <a:cxn ang="0">
                    <a:pos x="85" y="604"/>
                  </a:cxn>
                  <a:cxn ang="0">
                    <a:pos x="85" y="738"/>
                  </a:cxn>
                  <a:cxn ang="0">
                    <a:pos x="180" y="1414"/>
                  </a:cxn>
                  <a:cxn ang="0">
                    <a:pos x="283" y="1414"/>
                  </a:cxn>
                  <a:cxn ang="0">
                    <a:pos x="385" y="738"/>
                  </a:cxn>
                  <a:cxn ang="0">
                    <a:pos x="385" y="604"/>
                  </a:cxn>
                  <a:cxn ang="0">
                    <a:pos x="431" y="604"/>
                  </a:cxn>
                  <a:cxn ang="0">
                    <a:pos x="473" y="64"/>
                  </a:cxn>
                  <a:cxn ang="0">
                    <a:pos x="473" y="58"/>
                  </a:cxn>
                  <a:cxn ang="0">
                    <a:pos x="471" y="43"/>
                  </a:cxn>
                  <a:cxn ang="0">
                    <a:pos x="465" y="27"/>
                  </a:cxn>
                  <a:cxn ang="0">
                    <a:pos x="450" y="19"/>
                  </a:cxn>
                  <a:cxn ang="0">
                    <a:pos x="436" y="17"/>
                  </a:cxn>
                  <a:cxn ang="0">
                    <a:pos x="414" y="15"/>
                  </a:cxn>
                  <a:cxn ang="0">
                    <a:pos x="388" y="12"/>
                  </a:cxn>
                  <a:cxn ang="0">
                    <a:pos x="360" y="8"/>
                  </a:cxn>
                  <a:cxn ang="0">
                    <a:pos x="334" y="5"/>
                  </a:cxn>
                  <a:cxn ang="0">
                    <a:pos x="312" y="3"/>
                  </a:cxn>
                  <a:cxn ang="0">
                    <a:pos x="296" y="1"/>
                  </a:cxn>
                  <a:cxn ang="0">
                    <a:pos x="290" y="0"/>
                  </a:cxn>
                  <a:cxn ang="0">
                    <a:pos x="290" y="3"/>
                  </a:cxn>
                  <a:cxn ang="0">
                    <a:pos x="289" y="9"/>
                  </a:cxn>
                  <a:cxn ang="0">
                    <a:pos x="287" y="19"/>
                  </a:cxn>
                  <a:cxn ang="0">
                    <a:pos x="283" y="30"/>
                  </a:cxn>
                  <a:cxn ang="0">
                    <a:pos x="276" y="42"/>
                  </a:cxn>
                  <a:cxn ang="0">
                    <a:pos x="266" y="52"/>
                  </a:cxn>
                  <a:cxn ang="0">
                    <a:pos x="251" y="58"/>
                  </a:cxn>
                  <a:cxn ang="0">
                    <a:pos x="232" y="61"/>
                  </a:cxn>
                  <a:cxn ang="0">
                    <a:pos x="212" y="59"/>
                  </a:cxn>
                  <a:cxn ang="0">
                    <a:pos x="199" y="53"/>
                  </a:cxn>
                  <a:cxn ang="0">
                    <a:pos x="189" y="44"/>
                  </a:cxn>
                  <a:cxn ang="0">
                    <a:pos x="183" y="33"/>
                  </a:cxn>
                  <a:cxn ang="0">
                    <a:pos x="179" y="23"/>
                  </a:cxn>
                  <a:cxn ang="0">
                    <a:pos x="176" y="14"/>
                  </a:cxn>
                  <a:cxn ang="0">
                    <a:pos x="176" y="8"/>
                  </a:cxn>
                  <a:cxn ang="0">
                    <a:pos x="176" y="6"/>
                  </a:cxn>
                </a:cxnLst>
                <a:rect l="0" t="0" r="r" b="b"/>
                <a:pathLst>
                  <a:path w="473" h="1414">
                    <a:moveTo>
                      <a:pt x="176" y="6"/>
                    </a:moveTo>
                    <a:lnTo>
                      <a:pt x="27" y="25"/>
                    </a:lnTo>
                    <a:lnTo>
                      <a:pt x="23" y="26"/>
                    </a:lnTo>
                    <a:lnTo>
                      <a:pt x="13" y="32"/>
                    </a:lnTo>
                    <a:lnTo>
                      <a:pt x="4" y="46"/>
                    </a:lnTo>
                    <a:lnTo>
                      <a:pt x="0" y="67"/>
                    </a:lnTo>
                    <a:lnTo>
                      <a:pt x="2" y="101"/>
                    </a:lnTo>
                    <a:lnTo>
                      <a:pt x="5" y="167"/>
                    </a:lnTo>
                    <a:lnTo>
                      <a:pt x="11" y="253"/>
                    </a:lnTo>
                    <a:lnTo>
                      <a:pt x="18" y="350"/>
                    </a:lnTo>
                    <a:lnTo>
                      <a:pt x="25" y="444"/>
                    </a:lnTo>
                    <a:lnTo>
                      <a:pt x="31" y="525"/>
                    </a:lnTo>
                    <a:lnTo>
                      <a:pt x="34" y="583"/>
                    </a:lnTo>
                    <a:lnTo>
                      <a:pt x="36" y="604"/>
                    </a:lnTo>
                    <a:lnTo>
                      <a:pt x="85" y="604"/>
                    </a:lnTo>
                    <a:lnTo>
                      <a:pt x="85" y="738"/>
                    </a:lnTo>
                    <a:lnTo>
                      <a:pt x="180" y="1414"/>
                    </a:lnTo>
                    <a:lnTo>
                      <a:pt x="283" y="1414"/>
                    </a:lnTo>
                    <a:lnTo>
                      <a:pt x="385" y="738"/>
                    </a:lnTo>
                    <a:lnTo>
                      <a:pt x="385" y="604"/>
                    </a:lnTo>
                    <a:lnTo>
                      <a:pt x="431" y="604"/>
                    </a:lnTo>
                    <a:lnTo>
                      <a:pt x="473" y="64"/>
                    </a:lnTo>
                    <a:lnTo>
                      <a:pt x="473" y="58"/>
                    </a:lnTo>
                    <a:lnTo>
                      <a:pt x="471" y="43"/>
                    </a:lnTo>
                    <a:lnTo>
                      <a:pt x="465" y="27"/>
                    </a:lnTo>
                    <a:lnTo>
                      <a:pt x="450" y="19"/>
                    </a:lnTo>
                    <a:lnTo>
                      <a:pt x="436" y="17"/>
                    </a:lnTo>
                    <a:lnTo>
                      <a:pt x="414" y="15"/>
                    </a:lnTo>
                    <a:lnTo>
                      <a:pt x="388" y="12"/>
                    </a:lnTo>
                    <a:lnTo>
                      <a:pt x="360" y="8"/>
                    </a:lnTo>
                    <a:lnTo>
                      <a:pt x="334" y="5"/>
                    </a:lnTo>
                    <a:lnTo>
                      <a:pt x="312" y="3"/>
                    </a:lnTo>
                    <a:lnTo>
                      <a:pt x="296" y="1"/>
                    </a:lnTo>
                    <a:lnTo>
                      <a:pt x="290" y="0"/>
                    </a:lnTo>
                    <a:lnTo>
                      <a:pt x="290" y="3"/>
                    </a:lnTo>
                    <a:lnTo>
                      <a:pt x="289" y="9"/>
                    </a:lnTo>
                    <a:lnTo>
                      <a:pt x="287" y="19"/>
                    </a:lnTo>
                    <a:lnTo>
                      <a:pt x="283" y="30"/>
                    </a:lnTo>
                    <a:lnTo>
                      <a:pt x="276" y="42"/>
                    </a:lnTo>
                    <a:lnTo>
                      <a:pt x="266" y="52"/>
                    </a:lnTo>
                    <a:lnTo>
                      <a:pt x="251" y="58"/>
                    </a:lnTo>
                    <a:lnTo>
                      <a:pt x="232" y="61"/>
                    </a:lnTo>
                    <a:lnTo>
                      <a:pt x="212" y="59"/>
                    </a:lnTo>
                    <a:lnTo>
                      <a:pt x="199" y="53"/>
                    </a:lnTo>
                    <a:lnTo>
                      <a:pt x="189" y="44"/>
                    </a:lnTo>
                    <a:lnTo>
                      <a:pt x="183" y="33"/>
                    </a:lnTo>
                    <a:lnTo>
                      <a:pt x="179" y="23"/>
                    </a:lnTo>
                    <a:lnTo>
                      <a:pt x="176" y="14"/>
                    </a:lnTo>
                    <a:lnTo>
                      <a:pt x="176" y="8"/>
                    </a:lnTo>
                    <a:lnTo>
                      <a:pt x="176" y="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6566" name="Freeform 726"/>
              <p:cNvSpPr>
                <a:spLocks/>
              </p:cNvSpPr>
              <p:nvPr/>
            </p:nvSpPr>
            <p:spPr bwMode="auto">
              <a:xfrm>
                <a:off x="2818" y="1703"/>
                <a:ext cx="90" cy="127"/>
              </a:xfrm>
              <a:custGeom>
                <a:avLst/>
                <a:gdLst/>
                <a:ahLst/>
                <a:cxnLst>
                  <a:cxn ang="0">
                    <a:pos x="176" y="8"/>
                  </a:cxn>
                  <a:cxn ang="0">
                    <a:pos x="175" y="8"/>
                  </a:cxn>
                  <a:cxn ang="0">
                    <a:pos x="171" y="6"/>
                  </a:cxn>
                  <a:cxn ang="0">
                    <a:pos x="166" y="5"/>
                  </a:cxn>
                  <a:cxn ang="0">
                    <a:pos x="159" y="3"/>
                  </a:cxn>
                  <a:cxn ang="0">
                    <a:pos x="149" y="2"/>
                  </a:cxn>
                  <a:cxn ang="0">
                    <a:pos x="139" y="1"/>
                  </a:cxn>
                  <a:cxn ang="0">
                    <a:pos x="127" y="0"/>
                  </a:cxn>
                  <a:cxn ang="0">
                    <a:pos x="115" y="1"/>
                  </a:cxn>
                  <a:cxn ang="0">
                    <a:pos x="101" y="3"/>
                  </a:cxn>
                  <a:cxn ang="0">
                    <a:pos x="87" y="7"/>
                  </a:cxn>
                  <a:cxn ang="0">
                    <a:pos x="71" y="12"/>
                  </a:cxn>
                  <a:cxn ang="0">
                    <a:pos x="57" y="19"/>
                  </a:cxn>
                  <a:cxn ang="0">
                    <a:pos x="42" y="29"/>
                  </a:cxn>
                  <a:cxn ang="0">
                    <a:pos x="27" y="43"/>
                  </a:cxn>
                  <a:cxn ang="0">
                    <a:pos x="13" y="58"/>
                  </a:cxn>
                  <a:cxn ang="0">
                    <a:pos x="0" y="78"/>
                  </a:cxn>
                  <a:cxn ang="0">
                    <a:pos x="0" y="218"/>
                  </a:cxn>
                  <a:cxn ang="0">
                    <a:pos x="0" y="220"/>
                  </a:cxn>
                  <a:cxn ang="0">
                    <a:pos x="1" y="223"/>
                  </a:cxn>
                  <a:cxn ang="0">
                    <a:pos x="3" y="230"/>
                  </a:cxn>
                  <a:cxn ang="0">
                    <a:pos x="7" y="236"/>
                  </a:cxn>
                  <a:cxn ang="0">
                    <a:pos x="13" y="243"/>
                  </a:cxn>
                  <a:cxn ang="0">
                    <a:pos x="21" y="249"/>
                  </a:cxn>
                  <a:cxn ang="0">
                    <a:pos x="31" y="252"/>
                  </a:cxn>
                  <a:cxn ang="0">
                    <a:pos x="46" y="254"/>
                  </a:cxn>
                  <a:cxn ang="0">
                    <a:pos x="61" y="254"/>
                  </a:cxn>
                  <a:cxn ang="0">
                    <a:pos x="78" y="254"/>
                  </a:cxn>
                  <a:cxn ang="0">
                    <a:pos x="92" y="254"/>
                  </a:cxn>
                  <a:cxn ang="0">
                    <a:pos x="105" y="254"/>
                  </a:cxn>
                  <a:cxn ang="0">
                    <a:pos x="117" y="254"/>
                  </a:cxn>
                  <a:cxn ang="0">
                    <a:pos x="125" y="254"/>
                  </a:cxn>
                  <a:cxn ang="0">
                    <a:pos x="131" y="254"/>
                  </a:cxn>
                  <a:cxn ang="0">
                    <a:pos x="133" y="254"/>
                  </a:cxn>
                  <a:cxn ang="0">
                    <a:pos x="135" y="253"/>
                  </a:cxn>
                  <a:cxn ang="0">
                    <a:pos x="140" y="250"/>
                  </a:cxn>
                  <a:cxn ang="0">
                    <a:pos x="147" y="245"/>
                  </a:cxn>
                  <a:cxn ang="0">
                    <a:pos x="157" y="239"/>
                  </a:cxn>
                  <a:cxn ang="0">
                    <a:pos x="165" y="232"/>
                  </a:cxn>
                  <a:cxn ang="0">
                    <a:pos x="172" y="224"/>
                  </a:cxn>
                  <a:cxn ang="0">
                    <a:pos x="177" y="217"/>
                  </a:cxn>
                  <a:cxn ang="0">
                    <a:pos x="179" y="211"/>
                  </a:cxn>
                  <a:cxn ang="0">
                    <a:pos x="179" y="174"/>
                  </a:cxn>
                  <a:cxn ang="0">
                    <a:pos x="179" y="107"/>
                  </a:cxn>
                  <a:cxn ang="0">
                    <a:pos x="179" y="44"/>
                  </a:cxn>
                  <a:cxn ang="0">
                    <a:pos x="179" y="16"/>
                  </a:cxn>
                  <a:cxn ang="0">
                    <a:pos x="176" y="8"/>
                  </a:cxn>
                </a:cxnLst>
                <a:rect l="0" t="0" r="r" b="b"/>
                <a:pathLst>
                  <a:path w="179" h="254">
                    <a:moveTo>
                      <a:pt x="176" y="8"/>
                    </a:moveTo>
                    <a:lnTo>
                      <a:pt x="175" y="8"/>
                    </a:lnTo>
                    <a:lnTo>
                      <a:pt x="171" y="6"/>
                    </a:lnTo>
                    <a:lnTo>
                      <a:pt x="166" y="5"/>
                    </a:lnTo>
                    <a:lnTo>
                      <a:pt x="159" y="3"/>
                    </a:lnTo>
                    <a:lnTo>
                      <a:pt x="149" y="2"/>
                    </a:lnTo>
                    <a:lnTo>
                      <a:pt x="139" y="1"/>
                    </a:lnTo>
                    <a:lnTo>
                      <a:pt x="127" y="0"/>
                    </a:lnTo>
                    <a:lnTo>
                      <a:pt x="115" y="1"/>
                    </a:lnTo>
                    <a:lnTo>
                      <a:pt x="101" y="3"/>
                    </a:lnTo>
                    <a:lnTo>
                      <a:pt x="87" y="7"/>
                    </a:lnTo>
                    <a:lnTo>
                      <a:pt x="71" y="12"/>
                    </a:lnTo>
                    <a:lnTo>
                      <a:pt x="57" y="19"/>
                    </a:lnTo>
                    <a:lnTo>
                      <a:pt x="42" y="29"/>
                    </a:lnTo>
                    <a:lnTo>
                      <a:pt x="27" y="43"/>
                    </a:lnTo>
                    <a:lnTo>
                      <a:pt x="13" y="58"/>
                    </a:lnTo>
                    <a:lnTo>
                      <a:pt x="0" y="78"/>
                    </a:lnTo>
                    <a:lnTo>
                      <a:pt x="0" y="218"/>
                    </a:lnTo>
                    <a:lnTo>
                      <a:pt x="0" y="220"/>
                    </a:lnTo>
                    <a:lnTo>
                      <a:pt x="1" y="223"/>
                    </a:lnTo>
                    <a:lnTo>
                      <a:pt x="3" y="230"/>
                    </a:lnTo>
                    <a:lnTo>
                      <a:pt x="7" y="236"/>
                    </a:lnTo>
                    <a:lnTo>
                      <a:pt x="13" y="243"/>
                    </a:lnTo>
                    <a:lnTo>
                      <a:pt x="21" y="249"/>
                    </a:lnTo>
                    <a:lnTo>
                      <a:pt x="31" y="252"/>
                    </a:lnTo>
                    <a:lnTo>
                      <a:pt x="46" y="254"/>
                    </a:lnTo>
                    <a:lnTo>
                      <a:pt x="61" y="254"/>
                    </a:lnTo>
                    <a:lnTo>
                      <a:pt x="78" y="254"/>
                    </a:lnTo>
                    <a:lnTo>
                      <a:pt x="92" y="254"/>
                    </a:lnTo>
                    <a:lnTo>
                      <a:pt x="105" y="254"/>
                    </a:lnTo>
                    <a:lnTo>
                      <a:pt x="117" y="254"/>
                    </a:lnTo>
                    <a:lnTo>
                      <a:pt x="125" y="254"/>
                    </a:lnTo>
                    <a:lnTo>
                      <a:pt x="131" y="254"/>
                    </a:lnTo>
                    <a:lnTo>
                      <a:pt x="133" y="254"/>
                    </a:lnTo>
                    <a:lnTo>
                      <a:pt x="135" y="253"/>
                    </a:lnTo>
                    <a:lnTo>
                      <a:pt x="140" y="250"/>
                    </a:lnTo>
                    <a:lnTo>
                      <a:pt x="147" y="245"/>
                    </a:lnTo>
                    <a:lnTo>
                      <a:pt x="157" y="239"/>
                    </a:lnTo>
                    <a:lnTo>
                      <a:pt x="165" y="232"/>
                    </a:lnTo>
                    <a:lnTo>
                      <a:pt x="172" y="224"/>
                    </a:lnTo>
                    <a:lnTo>
                      <a:pt x="177" y="217"/>
                    </a:lnTo>
                    <a:lnTo>
                      <a:pt x="179" y="211"/>
                    </a:lnTo>
                    <a:lnTo>
                      <a:pt x="179" y="174"/>
                    </a:lnTo>
                    <a:lnTo>
                      <a:pt x="179" y="107"/>
                    </a:lnTo>
                    <a:lnTo>
                      <a:pt x="179" y="44"/>
                    </a:lnTo>
                    <a:lnTo>
                      <a:pt x="179" y="16"/>
                    </a:lnTo>
                    <a:lnTo>
                      <a:pt x="176" y="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6567" name="Freeform 727"/>
              <p:cNvSpPr>
                <a:spLocks/>
              </p:cNvSpPr>
              <p:nvPr/>
            </p:nvSpPr>
            <p:spPr bwMode="auto">
              <a:xfrm>
                <a:off x="2815" y="1700"/>
                <a:ext cx="92" cy="43"/>
              </a:xfrm>
              <a:custGeom>
                <a:avLst/>
                <a:gdLst/>
                <a:ahLst/>
                <a:cxnLst>
                  <a:cxn ang="0">
                    <a:pos x="11" y="83"/>
                  </a:cxn>
                  <a:cxn ang="0">
                    <a:pos x="10" y="85"/>
                  </a:cxn>
                  <a:cxn ang="0">
                    <a:pos x="23" y="66"/>
                  </a:cxn>
                  <a:cxn ang="0">
                    <a:pos x="36" y="51"/>
                  </a:cxn>
                  <a:cxn ang="0">
                    <a:pos x="51" y="39"/>
                  </a:cxn>
                  <a:cxn ang="0">
                    <a:pos x="65" y="28"/>
                  </a:cxn>
                  <a:cxn ang="0">
                    <a:pos x="79" y="22"/>
                  </a:cxn>
                  <a:cxn ang="0">
                    <a:pos x="94" y="17"/>
                  </a:cxn>
                  <a:cxn ang="0">
                    <a:pos x="108" y="13"/>
                  </a:cxn>
                  <a:cxn ang="0">
                    <a:pos x="121" y="11"/>
                  </a:cxn>
                  <a:cxn ang="0">
                    <a:pos x="133" y="10"/>
                  </a:cxn>
                  <a:cxn ang="0">
                    <a:pos x="145" y="11"/>
                  </a:cxn>
                  <a:cxn ang="0">
                    <a:pos x="155" y="12"/>
                  </a:cxn>
                  <a:cxn ang="0">
                    <a:pos x="164" y="13"/>
                  </a:cxn>
                  <a:cxn ang="0">
                    <a:pos x="171" y="15"/>
                  </a:cxn>
                  <a:cxn ang="0">
                    <a:pos x="176" y="16"/>
                  </a:cxn>
                  <a:cxn ang="0">
                    <a:pos x="179" y="18"/>
                  </a:cxn>
                  <a:cxn ang="0">
                    <a:pos x="180" y="18"/>
                  </a:cxn>
                  <a:cxn ang="0">
                    <a:pos x="184" y="8"/>
                  </a:cxn>
                  <a:cxn ang="0">
                    <a:pos x="183" y="8"/>
                  </a:cxn>
                  <a:cxn ang="0">
                    <a:pos x="178" y="6"/>
                  </a:cxn>
                  <a:cxn ang="0">
                    <a:pos x="173" y="5"/>
                  </a:cxn>
                  <a:cxn ang="0">
                    <a:pos x="166" y="3"/>
                  </a:cxn>
                  <a:cxn ang="0">
                    <a:pos x="155" y="2"/>
                  </a:cxn>
                  <a:cxn ang="0">
                    <a:pos x="145" y="1"/>
                  </a:cxn>
                  <a:cxn ang="0">
                    <a:pos x="133" y="0"/>
                  </a:cxn>
                  <a:cxn ang="0">
                    <a:pos x="121" y="1"/>
                  </a:cxn>
                  <a:cxn ang="0">
                    <a:pos x="106" y="3"/>
                  </a:cxn>
                  <a:cxn ang="0">
                    <a:pos x="92" y="7"/>
                  </a:cxn>
                  <a:cxn ang="0">
                    <a:pos x="75" y="12"/>
                  </a:cxn>
                  <a:cxn ang="0">
                    <a:pos x="61" y="20"/>
                  </a:cxn>
                  <a:cxn ang="0">
                    <a:pos x="45" y="30"/>
                  </a:cxn>
                  <a:cxn ang="0">
                    <a:pos x="30" y="45"/>
                  </a:cxn>
                  <a:cxn ang="0">
                    <a:pos x="15" y="60"/>
                  </a:cxn>
                  <a:cxn ang="0">
                    <a:pos x="2" y="81"/>
                  </a:cxn>
                  <a:cxn ang="0">
                    <a:pos x="0" y="83"/>
                  </a:cxn>
                  <a:cxn ang="0">
                    <a:pos x="11" y="83"/>
                  </a:cxn>
                </a:cxnLst>
                <a:rect l="0" t="0" r="r" b="b"/>
                <a:pathLst>
                  <a:path w="184" h="85">
                    <a:moveTo>
                      <a:pt x="11" y="83"/>
                    </a:moveTo>
                    <a:lnTo>
                      <a:pt x="10" y="85"/>
                    </a:lnTo>
                    <a:lnTo>
                      <a:pt x="23" y="66"/>
                    </a:lnTo>
                    <a:lnTo>
                      <a:pt x="36" y="51"/>
                    </a:lnTo>
                    <a:lnTo>
                      <a:pt x="51" y="39"/>
                    </a:lnTo>
                    <a:lnTo>
                      <a:pt x="65" y="28"/>
                    </a:lnTo>
                    <a:lnTo>
                      <a:pt x="79" y="22"/>
                    </a:lnTo>
                    <a:lnTo>
                      <a:pt x="94" y="17"/>
                    </a:lnTo>
                    <a:lnTo>
                      <a:pt x="108" y="13"/>
                    </a:lnTo>
                    <a:lnTo>
                      <a:pt x="121" y="11"/>
                    </a:lnTo>
                    <a:lnTo>
                      <a:pt x="133" y="10"/>
                    </a:lnTo>
                    <a:lnTo>
                      <a:pt x="145" y="11"/>
                    </a:lnTo>
                    <a:lnTo>
                      <a:pt x="155" y="12"/>
                    </a:lnTo>
                    <a:lnTo>
                      <a:pt x="164" y="13"/>
                    </a:lnTo>
                    <a:lnTo>
                      <a:pt x="171" y="15"/>
                    </a:lnTo>
                    <a:lnTo>
                      <a:pt x="176" y="16"/>
                    </a:lnTo>
                    <a:lnTo>
                      <a:pt x="179" y="18"/>
                    </a:lnTo>
                    <a:lnTo>
                      <a:pt x="180" y="18"/>
                    </a:lnTo>
                    <a:lnTo>
                      <a:pt x="184" y="8"/>
                    </a:lnTo>
                    <a:lnTo>
                      <a:pt x="183" y="8"/>
                    </a:lnTo>
                    <a:lnTo>
                      <a:pt x="178" y="6"/>
                    </a:lnTo>
                    <a:lnTo>
                      <a:pt x="173" y="5"/>
                    </a:lnTo>
                    <a:lnTo>
                      <a:pt x="166" y="3"/>
                    </a:lnTo>
                    <a:lnTo>
                      <a:pt x="155" y="2"/>
                    </a:lnTo>
                    <a:lnTo>
                      <a:pt x="145" y="1"/>
                    </a:lnTo>
                    <a:lnTo>
                      <a:pt x="133" y="0"/>
                    </a:lnTo>
                    <a:lnTo>
                      <a:pt x="121" y="1"/>
                    </a:lnTo>
                    <a:lnTo>
                      <a:pt x="106" y="3"/>
                    </a:lnTo>
                    <a:lnTo>
                      <a:pt x="92" y="7"/>
                    </a:lnTo>
                    <a:lnTo>
                      <a:pt x="75" y="12"/>
                    </a:lnTo>
                    <a:lnTo>
                      <a:pt x="61" y="20"/>
                    </a:lnTo>
                    <a:lnTo>
                      <a:pt x="45" y="30"/>
                    </a:lnTo>
                    <a:lnTo>
                      <a:pt x="30" y="45"/>
                    </a:lnTo>
                    <a:lnTo>
                      <a:pt x="15" y="60"/>
                    </a:lnTo>
                    <a:lnTo>
                      <a:pt x="2" y="81"/>
                    </a:lnTo>
                    <a:lnTo>
                      <a:pt x="0" y="83"/>
                    </a:lnTo>
                    <a:lnTo>
                      <a:pt x="11" y="8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6568" name="Freeform 728"/>
              <p:cNvSpPr>
                <a:spLocks/>
              </p:cNvSpPr>
              <p:nvPr/>
            </p:nvSpPr>
            <p:spPr bwMode="auto">
              <a:xfrm>
                <a:off x="2815" y="1742"/>
                <a:ext cx="5" cy="70"/>
              </a:xfrm>
              <a:custGeom>
                <a:avLst/>
                <a:gdLst/>
                <a:ahLst/>
                <a:cxnLst>
                  <a:cxn ang="0">
                    <a:pos x="11" y="140"/>
                  </a:cxn>
                  <a:cxn ang="0">
                    <a:pos x="11" y="140"/>
                  </a:cxn>
                  <a:cxn ang="0">
                    <a:pos x="11" y="0"/>
                  </a:cxn>
                  <a:cxn ang="0">
                    <a:pos x="0" y="0"/>
                  </a:cxn>
                  <a:cxn ang="0">
                    <a:pos x="0" y="140"/>
                  </a:cxn>
                  <a:cxn ang="0">
                    <a:pos x="0" y="140"/>
                  </a:cxn>
                  <a:cxn ang="0">
                    <a:pos x="11" y="140"/>
                  </a:cxn>
                </a:cxnLst>
                <a:rect l="0" t="0" r="r" b="b"/>
                <a:pathLst>
                  <a:path w="11" h="140">
                    <a:moveTo>
                      <a:pt x="11" y="140"/>
                    </a:moveTo>
                    <a:lnTo>
                      <a:pt x="11" y="140"/>
                    </a:lnTo>
                    <a:lnTo>
                      <a:pt x="11" y="0"/>
                    </a:lnTo>
                    <a:lnTo>
                      <a:pt x="0" y="0"/>
                    </a:lnTo>
                    <a:lnTo>
                      <a:pt x="0" y="140"/>
                    </a:lnTo>
                    <a:lnTo>
                      <a:pt x="0" y="140"/>
                    </a:lnTo>
                    <a:lnTo>
                      <a:pt x="11" y="14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6569" name="Freeform 729"/>
              <p:cNvSpPr>
                <a:spLocks/>
              </p:cNvSpPr>
              <p:nvPr/>
            </p:nvSpPr>
            <p:spPr bwMode="auto">
              <a:xfrm>
                <a:off x="2815" y="1812"/>
                <a:ext cx="26" cy="21"/>
              </a:xfrm>
              <a:custGeom>
                <a:avLst/>
                <a:gdLst/>
                <a:ahLst/>
                <a:cxnLst>
                  <a:cxn ang="0">
                    <a:pos x="52" y="31"/>
                  </a:cxn>
                  <a:cxn ang="0">
                    <a:pos x="52" y="31"/>
                  </a:cxn>
                  <a:cxn ang="0">
                    <a:pos x="38" y="29"/>
                  </a:cxn>
                  <a:cxn ang="0">
                    <a:pos x="29" y="27"/>
                  </a:cxn>
                  <a:cxn ang="0">
                    <a:pos x="22" y="21"/>
                  </a:cxn>
                  <a:cxn ang="0">
                    <a:pos x="17" y="15"/>
                  </a:cxn>
                  <a:cxn ang="0">
                    <a:pos x="13" y="10"/>
                  </a:cxn>
                  <a:cxn ang="0">
                    <a:pos x="12" y="4"/>
                  </a:cxn>
                  <a:cxn ang="0">
                    <a:pos x="11" y="1"/>
                  </a:cxn>
                  <a:cxn ang="0">
                    <a:pos x="11" y="0"/>
                  </a:cxn>
                  <a:cxn ang="0">
                    <a:pos x="0" y="0"/>
                  </a:cxn>
                  <a:cxn ang="0">
                    <a:pos x="0" y="3"/>
                  </a:cxn>
                  <a:cxn ang="0">
                    <a:pos x="2" y="6"/>
                  </a:cxn>
                  <a:cxn ang="0">
                    <a:pos x="5" y="14"/>
                  </a:cxn>
                  <a:cxn ang="0">
                    <a:pos x="9" y="21"/>
                  </a:cxn>
                  <a:cxn ang="0">
                    <a:pos x="16" y="29"/>
                  </a:cxn>
                  <a:cxn ang="0">
                    <a:pos x="25" y="35"/>
                  </a:cxn>
                  <a:cxn ang="0">
                    <a:pos x="36" y="39"/>
                  </a:cxn>
                  <a:cxn ang="0">
                    <a:pos x="52" y="41"/>
                  </a:cxn>
                  <a:cxn ang="0">
                    <a:pos x="52" y="41"/>
                  </a:cxn>
                  <a:cxn ang="0">
                    <a:pos x="52" y="31"/>
                  </a:cxn>
                </a:cxnLst>
                <a:rect l="0" t="0" r="r" b="b"/>
                <a:pathLst>
                  <a:path w="52" h="41">
                    <a:moveTo>
                      <a:pt x="52" y="31"/>
                    </a:moveTo>
                    <a:lnTo>
                      <a:pt x="52" y="31"/>
                    </a:lnTo>
                    <a:lnTo>
                      <a:pt x="38" y="29"/>
                    </a:lnTo>
                    <a:lnTo>
                      <a:pt x="29" y="27"/>
                    </a:lnTo>
                    <a:lnTo>
                      <a:pt x="22" y="21"/>
                    </a:lnTo>
                    <a:lnTo>
                      <a:pt x="17" y="15"/>
                    </a:lnTo>
                    <a:lnTo>
                      <a:pt x="13" y="10"/>
                    </a:lnTo>
                    <a:lnTo>
                      <a:pt x="12" y="4"/>
                    </a:lnTo>
                    <a:lnTo>
                      <a:pt x="11" y="1"/>
                    </a:lnTo>
                    <a:lnTo>
                      <a:pt x="11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5" y="14"/>
                    </a:lnTo>
                    <a:lnTo>
                      <a:pt x="9" y="21"/>
                    </a:lnTo>
                    <a:lnTo>
                      <a:pt x="16" y="29"/>
                    </a:lnTo>
                    <a:lnTo>
                      <a:pt x="25" y="35"/>
                    </a:lnTo>
                    <a:lnTo>
                      <a:pt x="36" y="39"/>
                    </a:lnTo>
                    <a:lnTo>
                      <a:pt x="52" y="41"/>
                    </a:lnTo>
                    <a:lnTo>
                      <a:pt x="52" y="41"/>
                    </a:lnTo>
                    <a:lnTo>
                      <a:pt x="52" y="3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6570" name="Freeform 730"/>
              <p:cNvSpPr>
                <a:spLocks/>
              </p:cNvSpPr>
              <p:nvPr/>
            </p:nvSpPr>
            <p:spPr bwMode="auto">
              <a:xfrm>
                <a:off x="2841" y="1828"/>
                <a:ext cx="45" cy="5"/>
              </a:xfrm>
              <a:custGeom>
                <a:avLst/>
                <a:gdLst/>
                <a:ahLst/>
                <a:cxnLst>
                  <a:cxn ang="0">
                    <a:pos x="85" y="1"/>
                  </a:cxn>
                  <a:cxn ang="0">
                    <a:pos x="87" y="0"/>
                  </a:cxn>
                  <a:cxn ang="0">
                    <a:pos x="85" y="0"/>
                  </a:cxn>
                  <a:cxn ang="0">
                    <a:pos x="79" y="0"/>
                  </a:cxn>
                  <a:cxn ang="0">
                    <a:pos x="71" y="0"/>
                  </a:cxn>
                  <a:cxn ang="0">
                    <a:pos x="59" y="0"/>
                  </a:cxn>
                  <a:cxn ang="0">
                    <a:pos x="46" y="0"/>
                  </a:cxn>
                  <a:cxn ang="0">
                    <a:pos x="32" y="0"/>
                  </a:cxn>
                  <a:cxn ang="0">
                    <a:pos x="15" y="0"/>
                  </a:cxn>
                  <a:cxn ang="0">
                    <a:pos x="0" y="0"/>
                  </a:cxn>
                  <a:cxn ang="0">
                    <a:pos x="0" y="10"/>
                  </a:cxn>
                  <a:cxn ang="0">
                    <a:pos x="15" y="10"/>
                  </a:cxn>
                  <a:cxn ang="0">
                    <a:pos x="32" y="10"/>
                  </a:cxn>
                  <a:cxn ang="0">
                    <a:pos x="46" y="10"/>
                  </a:cxn>
                  <a:cxn ang="0">
                    <a:pos x="59" y="10"/>
                  </a:cxn>
                  <a:cxn ang="0">
                    <a:pos x="71" y="10"/>
                  </a:cxn>
                  <a:cxn ang="0">
                    <a:pos x="79" y="10"/>
                  </a:cxn>
                  <a:cxn ang="0">
                    <a:pos x="85" y="10"/>
                  </a:cxn>
                  <a:cxn ang="0">
                    <a:pos x="87" y="10"/>
                  </a:cxn>
                  <a:cxn ang="0">
                    <a:pos x="89" y="9"/>
                  </a:cxn>
                  <a:cxn ang="0">
                    <a:pos x="87" y="10"/>
                  </a:cxn>
                  <a:cxn ang="0">
                    <a:pos x="88" y="10"/>
                  </a:cxn>
                  <a:cxn ang="0">
                    <a:pos x="89" y="9"/>
                  </a:cxn>
                  <a:cxn ang="0">
                    <a:pos x="85" y="1"/>
                  </a:cxn>
                </a:cxnLst>
                <a:rect l="0" t="0" r="r" b="b"/>
                <a:pathLst>
                  <a:path w="89" h="10">
                    <a:moveTo>
                      <a:pt x="85" y="1"/>
                    </a:moveTo>
                    <a:lnTo>
                      <a:pt x="87" y="0"/>
                    </a:lnTo>
                    <a:lnTo>
                      <a:pt x="85" y="0"/>
                    </a:lnTo>
                    <a:lnTo>
                      <a:pt x="79" y="0"/>
                    </a:lnTo>
                    <a:lnTo>
                      <a:pt x="71" y="0"/>
                    </a:lnTo>
                    <a:lnTo>
                      <a:pt x="59" y="0"/>
                    </a:lnTo>
                    <a:lnTo>
                      <a:pt x="46" y="0"/>
                    </a:lnTo>
                    <a:lnTo>
                      <a:pt x="32" y="0"/>
                    </a:lnTo>
                    <a:lnTo>
                      <a:pt x="15" y="0"/>
                    </a:lnTo>
                    <a:lnTo>
                      <a:pt x="0" y="0"/>
                    </a:lnTo>
                    <a:lnTo>
                      <a:pt x="0" y="10"/>
                    </a:lnTo>
                    <a:lnTo>
                      <a:pt x="15" y="10"/>
                    </a:lnTo>
                    <a:lnTo>
                      <a:pt x="32" y="10"/>
                    </a:lnTo>
                    <a:lnTo>
                      <a:pt x="46" y="10"/>
                    </a:lnTo>
                    <a:lnTo>
                      <a:pt x="59" y="10"/>
                    </a:lnTo>
                    <a:lnTo>
                      <a:pt x="71" y="10"/>
                    </a:lnTo>
                    <a:lnTo>
                      <a:pt x="79" y="10"/>
                    </a:lnTo>
                    <a:lnTo>
                      <a:pt x="85" y="10"/>
                    </a:lnTo>
                    <a:lnTo>
                      <a:pt x="87" y="10"/>
                    </a:lnTo>
                    <a:lnTo>
                      <a:pt x="89" y="9"/>
                    </a:lnTo>
                    <a:lnTo>
                      <a:pt x="87" y="10"/>
                    </a:lnTo>
                    <a:lnTo>
                      <a:pt x="88" y="10"/>
                    </a:lnTo>
                    <a:lnTo>
                      <a:pt x="89" y="9"/>
                    </a:lnTo>
                    <a:lnTo>
                      <a:pt x="85" y="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6571" name="Freeform 731"/>
              <p:cNvSpPr>
                <a:spLocks/>
              </p:cNvSpPr>
              <p:nvPr/>
            </p:nvSpPr>
            <p:spPr bwMode="auto">
              <a:xfrm>
                <a:off x="2883" y="1809"/>
                <a:ext cx="27" cy="23"/>
              </a:xfrm>
              <a:custGeom>
                <a:avLst/>
                <a:gdLst/>
                <a:ahLst/>
                <a:cxnLst>
                  <a:cxn ang="0">
                    <a:pos x="43" y="0"/>
                  </a:cxn>
                  <a:cxn ang="0">
                    <a:pos x="43" y="0"/>
                  </a:cxn>
                  <a:cxn ang="0">
                    <a:pos x="42" y="4"/>
                  </a:cxn>
                  <a:cxn ang="0">
                    <a:pos x="37" y="10"/>
                  </a:cxn>
                  <a:cxn ang="0">
                    <a:pos x="31" y="17"/>
                  </a:cxn>
                  <a:cxn ang="0">
                    <a:pos x="23" y="24"/>
                  </a:cxn>
                  <a:cxn ang="0">
                    <a:pos x="13" y="30"/>
                  </a:cxn>
                  <a:cxn ang="0">
                    <a:pos x="6" y="35"/>
                  </a:cxn>
                  <a:cxn ang="0">
                    <a:pos x="2" y="38"/>
                  </a:cxn>
                  <a:cxn ang="0">
                    <a:pos x="0" y="39"/>
                  </a:cxn>
                  <a:cxn ang="0">
                    <a:pos x="4" y="47"/>
                  </a:cxn>
                  <a:cxn ang="0">
                    <a:pos x="6" y="46"/>
                  </a:cxn>
                  <a:cxn ang="0">
                    <a:pos x="12" y="43"/>
                  </a:cxn>
                  <a:cxn ang="0">
                    <a:pos x="19" y="38"/>
                  </a:cxn>
                  <a:cxn ang="0">
                    <a:pos x="29" y="32"/>
                  </a:cxn>
                  <a:cxn ang="0">
                    <a:pos x="37" y="25"/>
                  </a:cxn>
                  <a:cxn ang="0">
                    <a:pos x="45" y="17"/>
                  </a:cxn>
                  <a:cxn ang="0">
                    <a:pos x="50" y="8"/>
                  </a:cxn>
                  <a:cxn ang="0">
                    <a:pos x="53" y="0"/>
                  </a:cxn>
                  <a:cxn ang="0">
                    <a:pos x="53" y="0"/>
                  </a:cxn>
                  <a:cxn ang="0">
                    <a:pos x="43" y="0"/>
                  </a:cxn>
                </a:cxnLst>
                <a:rect l="0" t="0" r="r" b="b"/>
                <a:pathLst>
                  <a:path w="53" h="47">
                    <a:moveTo>
                      <a:pt x="43" y="0"/>
                    </a:moveTo>
                    <a:lnTo>
                      <a:pt x="43" y="0"/>
                    </a:lnTo>
                    <a:lnTo>
                      <a:pt x="42" y="4"/>
                    </a:lnTo>
                    <a:lnTo>
                      <a:pt x="37" y="10"/>
                    </a:lnTo>
                    <a:lnTo>
                      <a:pt x="31" y="17"/>
                    </a:lnTo>
                    <a:lnTo>
                      <a:pt x="23" y="24"/>
                    </a:lnTo>
                    <a:lnTo>
                      <a:pt x="13" y="30"/>
                    </a:lnTo>
                    <a:lnTo>
                      <a:pt x="6" y="35"/>
                    </a:lnTo>
                    <a:lnTo>
                      <a:pt x="2" y="38"/>
                    </a:lnTo>
                    <a:lnTo>
                      <a:pt x="0" y="39"/>
                    </a:lnTo>
                    <a:lnTo>
                      <a:pt x="4" y="47"/>
                    </a:lnTo>
                    <a:lnTo>
                      <a:pt x="6" y="46"/>
                    </a:lnTo>
                    <a:lnTo>
                      <a:pt x="12" y="43"/>
                    </a:lnTo>
                    <a:lnTo>
                      <a:pt x="19" y="38"/>
                    </a:lnTo>
                    <a:lnTo>
                      <a:pt x="29" y="32"/>
                    </a:lnTo>
                    <a:lnTo>
                      <a:pt x="37" y="25"/>
                    </a:lnTo>
                    <a:lnTo>
                      <a:pt x="45" y="17"/>
                    </a:lnTo>
                    <a:lnTo>
                      <a:pt x="50" y="8"/>
                    </a:lnTo>
                    <a:lnTo>
                      <a:pt x="53" y="0"/>
                    </a:lnTo>
                    <a:lnTo>
                      <a:pt x="53" y="0"/>
                    </a:lnTo>
                    <a:lnTo>
                      <a:pt x="43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6572" name="Freeform 732"/>
              <p:cNvSpPr>
                <a:spLocks/>
              </p:cNvSpPr>
              <p:nvPr/>
            </p:nvSpPr>
            <p:spPr bwMode="auto">
              <a:xfrm>
                <a:off x="2905" y="1711"/>
                <a:ext cx="5" cy="98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28"/>
                  </a:cxn>
                  <a:cxn ang="0">
                    <a:pos x="0" y="91"/>
                  </a:cxn>
                  <a:cxn ang="0">
                    <a:pos x="0" y="158"/>
                  </a:cxn>
                  <a:cxn ang="0">
                    <a:pos x="0" y="195"/>
                  </a:cxn>
                  <a:cxn ang="0">
                    <a:pos x="10" y="195"/>
                  </a:cxn>
                  <a:cxn ang="0">
                    <a:pos x="10" y="158"/>
                  </a:cxn>
                  <a:cxn ang="0">
                    <a:pos x="10" y="91"/>
                  </a:cxn>
                  <a:cxn ang="0">
                    <a:pos x="10" y="28"/>
                  </a:cxn>
                  <a:cxn ang="0">
                    <a:pos x="10" y="0"/>
                  </a:cxn>
                  <a:cxn ang="0">
                    <a:pos x="0" y="0"/>
                  </a:cxn>
                </a:cxnLst>
                <a:rect l="0" t="0" r="r" b="b"/>
                <a:pathLst>
                  <a:path w="10" h="195">
                    <a:moveTo>
                      <a:pt x="0" y="0"/>
                    </a:moveTo>
                    <a:lnTo>
                      <a:pt x="0" y="28"/>
                    </a:lnTo>
                    <a:lnTo>
                      <a:pt x="0" y="91"/>
                    </a:lnTo>
                    <a:lnTo>
                      <a:pt x="0" y="158"/>
                    </a:lnTo>
                    <a:lnTo>
                      <a:pt x="0" y="195"/>
                    </a:lnTo>
                    <a:lnTo>
                      <a:pt x="10" y="195"/>
                    </a:lnTo>
                    <a:lnTo>
                      <a:pt x="10" y="158"/>
                    </a:lnTo>
                    <a:lnTo>
                      <a:pt x="10" y="91"/>
                    </a:lnTo>
                    <a:lnTo>
                      <a:pt x="10" y="28"/>
                    </a:lnTo>
                    <a:lnTo>
                      <a:pt x="1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6573" name="Freeform 733"/>
              <p:cNvSpPr>
                <a:spLocks/>
              </p:cNvSpPr>
              <p:nvPr/>
            </p:nvSpPr>
            <p:spPr bwMode="auto">
              <a:xfrm>
                <a:off x="2816" y="1670"/>
                <a:ext cx="118" cy="83"/>
              </a:xfrm>
              <a:custGeom>
                <a:avLst/>
                <a:gdLst/>
                <a:ahLst/>
                <a:cxnLst>
                  <a:cxn ang="0">
                    <a:pos x="1" y="166"/>
                  </a:cxn>
                  <a:cxn ang="0">
                    <a:pos x="1" y="159"/>
                  </a:cxn>
                  <a:cxn ang="0">
                    <a:pos x="0" y="141"/>
                  </a:cxn>
                  <a:cxn ang="0">
                    <a:pos x="2" y="114"/>
                  </a:cxn>
                  <a:cxn ang="0">
                    <a:pos x="7" y="83"/>
                  </a:cxn>
                  <a:cxn ang="0">
                    <a:pos x="17" y="52"/>
                  </a:cxn>
                  <a:cxn ang="0">
                    <a:pos x="35" y="26"/>
                  </a:cxn>
                  <a:cxn ang="0">
                    <a:pos x="62" y="7"/>
                  </a:cxn>
                  <a:cxn ang="0">
                    <a:pos x="99" y="0"/>
                  </a:cxn>
                  <a:cxn ang="0">
                    <a:pos x="137" y="0"/>
                  </a:cxn>
                  <a:cxn ang="0">
                    <a:pos x="168" y="0"/>
                  </a:cxn>
                  <a:cxn ang="0">
                    <a:pos x="191" y="1"/>
                  </a:cxn>
                  <a:cxn ang="0">
                    <a:pos x="210" y="1"/>
                  </a:cxn>
                  <a:cxn ang="0">
                    <a:pos x="222" y="2"/>
                  </a:cxn>
                  <a:cxn ang="0">
                    <a:pos x="230" y="3"/>
                  </a:cxn>
                  <a:cxn ang="0">
                    <a:pos x="234" y="3"/>
                  </a:cxn>
                  <a:cxn ang="0">
                    <a:pos x="235" y="3"/>
                  </a:cxn>
                  <a:cxn ang="0">
                    <a:pos x="192" y="88"/>
                  </a:cxn>
                  <a:cxn ang="0">
                    <a:pos x="80" y="91"/>
                  </a:cxn>
                  <a:cxn ang="0">
                    <a:pos x="1" y="166"/>
                  </a:cxn>
                </a:cxnLst>
                <a:rect l="0" t="0" r="r" b="b"/>
                <a:pathLst>
                  <a:path w="235" h="166">
                    <a:moveTo>
                      <a:pt x="1" y="166"/>
                    </a:moveTo>
                    <a:lnTo>
                      <a:pt x="1" y="159"/>
                    </a:lnTo>
                    <a:lnTo>
                      <a:pt x="0" y="141"/>
                    </a:lnTo>
                    <a:lnTo>
                      <a:pt x="2" y="114"/>
                    </a:lnTo>
                    <a:lnTo>
                      <a:pt x="7" y="83"/>
                    </a:lnTo>
                    <a:lnTo>
                      <a:pt x="17" y="52"/>
                    </a:lnTo>
                    <a:lnTo>
                      <a:pt x="35" y="26"/>
                    </a:lnTo>
                    <a:lnTo>
                      <a:pt x="62" y="7"/>
                    </a:lnTo>
                    <a:lnTo>
                      <a:pt x="99" y="0"/>
                    </a:lnTo>
                    <a:lnTo>
                      <a:pt x="137" y="0"/>
                    </a:lnTo>
                    <a:lnTo>
                      <a:pt x="168" y="0"/>
                    </a:lnTo>
                    <a:lnTo>
                      <a:pt x="191" y="1"/>
                    </a:lnTo>
                    <a:lnTo>
                      <a:pt x="210" y="1"/>
                    </a:lnTo>
                    <a:lnTo>
                      <a:pt x="222" y="2"/>
                    </a:lnTo>
                    <a:lnTo>
                      <a:pt x="230" y="3"/>
                    </a:lnTo>
                    <a:lnTo>
                      <a:pt x="234" y="3"/>
                    </a:lnTo>
                    <a:lnTo>
                      <a:pt x="235" y="3"/>
                    </a:lnTo>
                    <a:lnTo>
                      <a:pt x="192" y="88"/>
                    </a:lnTo>
                    <a:lnTo>
                      <a:pt x="80" y="91"/>
                    </a:lnTo>
                    <a:lnTo>
                      <a:pt x="1" y="16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6574" name="Freeform 734"/>
              <p:cNvSpPr>
                <a:spLocks/>
              </p:cNvSpPr>
              <p:nvPr/>
            </p:nvSpPr>
            <p:spPr bwMode="auto">
              <a:xfrm>
                <a:off x="2834" y="1827"/>
                <a:ext cx="57" cy="41"/>
              </a:xfrm>
              <a:custGeom>
                <a:avLst/>
                <a:gdLst/>
                <a:ahLst/>
                <a:cxnLst>
                  <a:cxn ang="0">
                    <a:pos x="114" y="20"/>
                  </a:cxn>
                  <a:cxn ang="0">
                    <a:pos x="114" y="23"/>
                  </a:cxn>
                  <a:cxn ang="0">
                    <a:pos x="113" y="29"/>
                  </a:cxn>
                  <a:cxn ang="0">
                    <a:pos x="111" y="39"/>
                  </a:cxn>
                  <a:cxn ang="0">
                    <a:pos x="107" y="50"/>
                  </a:cxn>
                  <a:cxn ang="0">
                    <a:pos x="100" y="62"/>
                  </a:cxn>
                  <a:cxn ang="0">
                    <a:pos x="90" y="72"/>
                  </a:cxn>
                  <a:cxn ang="0">
                    <a:pos x="75" y="78"/>
                  </a:cxn>
                  <a:cxn ang="0">
                    <a:pos x="56" y="81"/>
                  </a:cxn>
                  <a:cxn ang="0">
                    <a:pos x="36" y="79"/>
                  </a:cxn>
                  <a:cxn ang="0">
                    <a:pos x="23" y="73"/>
                  </a:cxn>
                  <a:cxn ang="0">
                    <a:pos x="13" y="64"/>
                  </a:cxn>
                  <a:cxn ang="0">
                    <a:pos x="7" y="53"/>
                  </a:cxn>
                  <a:cxn ang="0">
                    <a:pos x="3" y="43"/>
                  </a:cxn>
                  <a:cxn ang="0">
                    <a:pos x="0" y="34"/>
                  </a:cxn>
                  <a:cxn ang="0">
                    <a:pos x="0" y="28"/>
                  </a:cxn>
                  <a:cxn ang="0">
                    <a:pos x="0" y="26"/>
                  </a:cxn>
                  <a:cxn ang="0">
                    <a:pos x="8" y="0"/>
                  </a:cxn>
                  <a:cxn ang="0">
                    <a:pos x="103" y="0"/>
                  </a:cxn>
                  <a:cxn ang="0">
                    <a:pos x="114" y="20"/>
                  </a:cxn>
                </a:cxnLst>
                <a:rect l="0" t="0" r="r" b="b"/>
                <a:pathLst>
                  <a:path w="114" h="81">
                    <a:moveTo>
                      <a:pt x="114" y="20"/>
                    </a:moveTo>
                    <a:lnTo>
                      <a:pt x="114" y="23"/>
                    </a:lnTo>
                    <a:lnTo>
                      <a:pt x="113" y="29"/>
                    </a:lnTo>
                    <a:lnTo>
                      <a:pt x="111" y="39"/>
                    </a:lnTo>
                    <a:lnTo>
                      <a:pt x="107" y="50"/>
                    </a:lnTo>
                    <a:lnTo>
                      <a:pt x="100" y="62"/>
                    </a:lnTo>
                    <a:lnTo>
                      <a:pt x="90" y="72"/>
                    </a:lnTo>
                    <a:lnTo>
                      <a:pt x="75" y="78"/>
                    </a:lnTo>
                    <a:lnTo>
                      <a:pt x="56" y="81"/>
                    </a:lnTo>
                    <a:lnTo>
                      <a:pt x="36" y="79"/>
                    </a:lnTo>
                    <a:lnTo>
                      <a:pt x="23" y="73"/>
                    </a:lnTo>
                    <a:lnTo>
                      <a:pt x="13" y="64"/>
                    </a:lnTo>
                    <a:lnTo>
                      <a:pt x="7" y="53"/>
                    </a:lnTo>
                    <a:lnTo>
                      <a:pt x="3" y="43"/>
                    </a:lnTo>
                    <a:lnTo>
                      <a:pt x="0" y="34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8" y="0"/>
                    </a:lnTo>
                    <a:lnTo>
                      <a:pt x="103" y="0"/>
                    </a:lnTo>
                    <a:lnTo>
                      <a:pt x="114" y="2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6575" name="Freeform 735"/>
              <p:cNvSpPr>
                <a:spLocks/>
              </p:cNvSpPr>
              <p:nvPr/>
            </p:nvSpPr>
            <p:spPr bwMode="auto">
              <a:xfrm>
                <a:off x="2862" y="1837"/>
                <a:ext cx="32" cy="33"/>
              </a:xfrm>
              <a:custGeom>
                <a:avLst/>
                <a:gdLst/>
                <a:ahLst/>
                <a:cxnLst>
                  <a:cxn ang="0">
                    <a:pos x="0" y="66"/>
                  </a:cxn>
                  <a:cxn ang="0">
                    <a:pos x="0" y="66"/>
                  </a:cxn>
                  <a:cxn ang="0">
                    <a:pos x="20" y="63"/>
                  </a:cxn>
                  <a:cxn ang="0">
                    <a:pos x="37" y="56"/>
                  </a:cxn>
                  <a:cxn ang="0">
                    <a:pos x="48" y="45"/>
                  </a:cxn>
                  <a:cxn ang="0">
                    <a:pos x="55" y="32"/>
                  </a:cxn>
                  <a:cxn ang="0">
                    <a:pos x="60" y="20"/>
                  </a:cxn>
                  <a:cxn ang="0">
                    <a:pos x="62" y="10"/>
                  </a:cxn>
                  <a:cxn ang="0">
                    <a:pos x="63" y="3"/>
                  </a:cxn>
                  <a:cxn ang="0">
                    <a:pos x="63" y="0"/>
                  </a:cxn>
                  <a:cxn ang="0">
                    <a:pos x="53" y="0"/>
                  </a:cxn>
                  <a:cxn ang="0">
                    <a:pos x="53" y="3"/>
                  </a:cxn>
                  <a:cxn ang="0">
                    <a:pos x="52" y="8"/>
                  </a:cxn>
                  <a:cxn ang="0">
                    <a:pos x="50" y="18"/>
                  </a:cxn>
                  <a:cxn ang="0">
                    <a:pos x="47" y="28"/>
                  </a:cxn>
                  <a:cxn ang="0">
                    <a:pos x="40" y="39"/>
                  </a:cxn>
                  <a:cxn ang="0">
                    <a:pos x="31" y="48"/>
                  </a:cxn>
                  <a:cxn ang="0">
                    <a:pos x="18" y="53"/>
                  </a:cxn>
                  <a:cxn ang="0">
                    <a:pos x="0" y="56"/>
                  </a:cxn>
                  <a:cxn ang="0">
                    <a:pos x="0" y="56"/>
                  </a:cxn>
                  <a:cxn ang="0">
                    <a:pos x="0" y="66"/>
                  </a:cxn>
                </a:cxnLst>
                <a:rect l="0" t="0" r="r" b="b"/>
                <a:pathLst>
                  <a:path w="63" h="66">
                    <a:moveTo>
                      <a:pt x="0" y="66"/>
                    </a:moveTo>
                    <a:lnTo>
                      <a:pt x="0" y="66"/>
                    </a:lnTo>
                    <a:lnTo>
                      <a:pt x="20" y="63"/>
                    </a:lnTo>
                    <a:lnTo>
                      <a:pt x="37" y="56"/>
                    </a:lnTo>
                    <a:lnTo>
                      <a:pt x="48" y="45"/>
                    </a:lnTo>
                    <a:lnTo>
                      <a:pt x="55" y="32"/>
                    </a:lnTo>
                    <a:lnTo>
                      <a:pt x="60" y="20"/>
                    </a:lnTo>
                    <a:lnTo>
                      <a:pt x="62" y="10"/>
                    </a:lnTo>
                    <a:lnTo>
                      <a:pt x="63" y="3"/>
                    </a:lnTo>
                    <a:lnTo>
                      <a:pt x="63" y="0"/>
                    </a:lnTo>
                    <a:lnTo>
                      <a:pt x="53" y="0"/>
                    </a:lnTo>
                    <a:lnTo>
                      <a:pt x="53" y="3"/>
                    </a:lnTo>
                    <a:lnTo>
                      <a:pt x="52" y="8"/>
                    </a:lnTo>
                    <a:lnTo>
                      <a:pt x="50" y="18"/>
                    </a:lnTo>
                    <a:lnTo>
                      <a:pt x="47" y="28"/>
                    </a:lnTo>
                    <a:lnTo>
                      <a:pt x="40" y="39"/>
                    </a:lnTo>
                    <a:lnTo>
                      <a:pt x="31" y="48"/>
                    </a:lnTo>
                    <a:lnTo>
                      <a:pt x="18" y="53"/>
                    </a:lnTo>
                    <a:lnTo>
                      <a:pt x="0" y="56"/>
                    </a:lnTo>
                    <a:lnTo>
                      <a:pt x="0" y="56"/>
                    </a:lnTo>
                    <a:lnTo>
                      <a:pt x="0" y="6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6576" name="Freeform 736"/>
              <p:cNvSpPr>
                <a:spLocks/>
              </p:cNvSpPr>
              <p:nvPr/>
            </p:nvSpPr>
            <p:spPr bwMode="auto">
              <a:xfrm>
                <a:off x="2832" y="1839"/>
                <a:ext cx="30" cy="3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1"/>
                  </a:cxn>
                  <a:cxn ang="0">
                    <a:pos x="0" y="3"/>
                  </a:cxn>
                  <a:cxn ang="0">
                    <a:pos x="0" y="9"/>
                  </a:cxn>
                  <a:cxn ang="0">
                    <a:pos x="2" y="19"/>
                  </a:cxn>
                  <a:cxn ang="0">
                    <a:pos x="8" y="31"/>
                  </a:cxn>
                  <a:cxn ang="0">
                    <a:pos x="14" y="42"/>
                  </a:cxn>
                  <a:cxn ang="0">
                    <a:pos x="26" y="52"/>
                  </a:cxn>
                  <a:cxn ang="0">
                    <a:pos x="40" y="59"/>
                  </a:cxn>
                  <a:cxn ang="0">
                    <a:pos x="61" y="61"/>
                  </a:cxn>
                  <a:cxn ang="0">
                    <a:pos x="61" y="51"/>
                  </a:cxn>
                  <a:cxn ang="0">
                    <a:pos x="42" y="49"/>
                  </a:cxn>
                  <a:cxn ang="0">
                    <a:pos x="30" y="44"/>
                  </a:cxn>
                  <a:cxn ang="0">
                    <a:pos x="22" y="36"/>
                  </a:cxn>
                  <a:cxn ang="0">
                    <a:pos x="16" y="26"/>
                  </a:cxn>
                  <a:cxn ang="0">
                    <a:pos x="13" y="17"/>
                  </a:cxn>
                  <a:cxn ang="0">
                    <a:pos x="11" y="9"/>
                  </a:cxn>
                  <a:cxn ang="0">
                    <a:pos x="11" y="3"/>
                  </a:cxn>
                  <a:cxn ang="0">
                    <a:pos x="11" y="1"/>
                  </a:cxn>
                  <a:cxn ang="0">
                    <a:pos x="11" y="2"/>
                  </a:cxn>
                  <a:cxn ang="0">
                    <a:pos x="0" y="0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0"/>
                  </a:cxn>
                </a:cxnLst>
                <a:rect l="0" t="0" r="r" b="b"/>
                <a:pathLst>
                  <a:path w="61" h="61">
                    <a:moveTo>
                      <a:pt x="0" y="0"/>
                    </a:moveTo>
                    <a:lnTo>
                      <a:pt x="0" y="1"/>
                    </a:lnTo>
                    <a:lnTo>
                      <a:pt x="0" y="3"/>
                    </a:lnTo>
                    <a:lnTo>
                      <a:pt x="0" y="9"/>
                    </a:lnTo>
                    <a:lnTo>
                      <a:pt x="2" y="19"/>
                    </a:lnTo>
                    <a:lnTo>
                      <a:pt x="8" y="31"/>
                    </a:lnTo>
                    <a:lnTo>
                      <a:pt x="14" y="42"/>
                    </a:lnTo>
                    <a:lnTo>
                      <a:pt x="26" y="52"/>
                    </a:lnTo>
                    <a:lnTo>
                      <a:pt x="40" y="59"/>
                    </a:lnTo>
                    <a:lnTo>
                      <a:pt x="61" y="61"/>
                    </a:lnTo>
                    <a:lnTo>
                      <a:pt x="61" y="51"/>
                    </a:lnTo>
                    <a:lnTo>
                      <a:pt x="42" y="49"/>
                    </a:lnTo>
                    <a:lnTo>
                      <a:pt x="30" y="44"/>
                    </a:lnTo>
                    <a:lnTo>
                      <a:pt x="22" y="36"/>
                    </a:lnTo>
                    <a:lnTo>
                      <a:pt x="16" y="26"/>
                    </a:lnTo>
                    <a:lnTo>
                      <a:pt x="13" y="17"/>
                    </a:lnTo>
                    <a:lnTo>
                      <a:pt x="11" y="9"/>
                    </a:lnTo>
                    <a:lnTo>
                      <a:pt x="11" y="3"/>
                    </a:lnTo>
                    <a:lnTo>
                      <a:pt x="11" y="1"/>
                    </a:lnTo>
                    <a:lnTo>
                      <a:pt x="11" y="2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6577" name="Freeform 737"/>
              <p:cNvSpPr>
                <a:spLocks/>
              </p:cNvSpPr>
              <p:nvPr/>
            </p:nvSpPr>
            <p:spPr bwMode="auto">
              <a:xfrm>
                <a:off x="2832" y="1824"/>
                <a:ext cx="8" cy="16"/>
              </a:xfrm>
              <a:custGeom>
                <a:avLst/>
                <a:gdLst/>
                <a:ahLst/>
                <a:cxnLst>
                  <a:cxn ang="0">
                    <a:pos x="13" y="0"/>
                  </a:cxn>
                  <a:cxn ang="0">
                    <a:pos x="8" y="4"/>
                  </a:cxn>
                  <a:cxn ang="0">
                    <a:pos x="0" y="30"/>
                  </a:cxn>
                  <a:cxn ang="0">
                    <a:pos x="11" y="32"/>
                  </a:cxn>
                  <a:cxn ang="0">
                    <a:pos x="18" y="6"/>
                  </a:cxn>
                  <a:cxn ang="0">
                    <a:pos x="13" y="10"/>
                  </a:cxn>
                  <a:cxn ang="0">
                    <a:pos x="13" y="0"/>
                  </a:cxn>
                  <a:cxn ang="0">
                    <a:pos x="9" y="0"/>
                  </a:cxn>
                  <a:cxn ang="0">
                    <a:pos x="8" y="4"/>
                  </a:cxn>
                  <a:cxn ang="0">
                    <a:pos x="13" y="0"/>
                  </a:cxn>
                </a:cxnLst>
                <a:rect l="0" t="0" r="r" b="b"/>
                <a:pathLst>
                  <a:path w="18" h="32">
                    <a:moveTo>
                      <a:pt x="13" y="0"/>
                    </a:moveTo>
                    <a:lnTo>
                      <a:pt x="8" y="4"/>
                    </a:lnTo>
                    <a:lnTo>
                      <a:pt x="0" y="30"/>
                    </a:lnTo>
                    <a:lnTo>
                      <a:pt x="11" y="32"/>
                    </a:lnTo>
                    <a:lnTo>
                      <a:pt x="18" y="6"/>
                    </a:lnTo>
                    <a:lnTo>
                      <a:pt x="13" y="10"/>
                    </a:lnTo>
                    <a:lnTo>
                      <a:pt x="13" y="0"/>
                    </a:lnTo>
                    <a:lnTo>
                      <a:pt x="9" y="0"/>
                    </a:lnTo>
                    <a:lnTo>
                      <a:pt x="8" y="4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6578" name="Freeform 738"/>
              <p:cNvSpPr>
                <a:spLocks/>
              </p:cNvSpPr>
              <p:nvPr/>
            </p:nvSpPr>
            <p:spPr bwMode="auto">
              <a:xfrm>
                <a:off x="2838" y="1824"/>
                <a:ext cx="50" cy="6"/>
              </a:xfrm>
              <a:custGeom>
                <a:avLst/>
                <a:gdLst/>
                <a:ahLst/>
                <a:cxnLst>
                  <a:cxn ang="0">
                    <a:pos x="99" y="3"/>
                  </a:cxn>
                  <a:cxn ang="0">
                    <a:pos x="95" y="0"/>
                  </a:cxn>
                  <a:cxn ang="0">
                    <a:pos x="0" y="0"/>
                  </a:cxn>
                  <a:cxn ang="0">
                    <a:pos x="0" y="10"/>
                  </a:cxn>
                  <a:cxn ang="0">
                    <a:pos x="95" y="10"/>
                  </a:cxn>
                  <a:cxn ang="0">
                    <a:pos x="91" y="7"/>
                  </a:cxn>
                  <a:cxn ang="0">
                    <a:pos x="99" y="3"/>
                  </a:cxn>
                  <a:cxn ang="0">
                    <a:pos x="98" y="0"/>
                  </a:cxn>
                  <a:cxn ang="0">
                    <a:pos x="95" y="0"/>
                  </a:cxn>
                  <a:cxn ang="0">
                    <a:pos x="99" y="3"/>
                  </a:cxn>
                </a:cxnLst>
                <a:rect l="0" t="0" r="r" b="b"/>
                <a:pathLst>
                  <a:path w="99" h="10">
                    <a:moveTo>
                      <a:pt x="99" y="3"/>
                    </a:moveTo>
                    <a:lnTo>
                      <a:pt x="95" y="0"/>
                    </a:lnTo>
                    <a:lnTo>
                      <a:pt x="0" y="0"/>
                    </a:lnTo>
                    <a:lnTo>
                      <a:pt x="0" y="10"/>
                    </a:lnTo>
                    <a:lnTo>
                      <a:pt x="95" y="10"/>
                    </a:lnTo>
                    <a:lnTo>
                      <a:pt x="91" y="7"/>
                    </a:lnTo>
                    <a:lnTo>
                      <a:pt x="99" y="3"/>
                    </a:lnTo>
                    <a:lnTo>
                      <a:pt x="98" y="0"/>
                    </a:lnTo>
                    <a:lnTo>
                      <a:pt x="95" y="0"/>
                    </a:lnTo>
                    <a:lnTo>
                      <a:pt x="99" y="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6579" name="Freeform 739"/>
              <p:cNvSpPr>
                <a:spLocks/>
              </p:cNvSpPr>
              <p:nvPr/>
            </p:nvSpPr>
            <p:spPr bwMode="auto">
              <a:xfrm>
                <a:off x="2883" y="1826"/>
                <a:ext cx="11" cy="12"/>
              </a:xfrm>
              <a:custGeom>
                <a:avLst/>
                <a:gdLst/>
                <a:ahLst/>
                <a:cxnLst>
                  <a:cxn ang="0">
                    <a:pos x="20" y="22"/>
                  </a:cxn>
                  <a:cxn ang="0">
                    <a:pos x="19" y="20"/>
                  </a:cxn>
                  <a:cxn ang="0">
                    <a:pos x="8" y="0"/>
                  </a:cxn>
                  <a:cxn ang="0">
                    <a:pos x="0" y="4"/>
                  </a:cxn>
                  <a:cxn ang="0">
                    <a:pos x="11" y="24"/>
                  </a:cxn>
                  <a:cxn ang="0">
                    <a:pos x="10" y="22"/>
                  </a:cxn>
                  <a:cxn ang="0">
                    <a:pos x="20" y="22"/>
                  </a:cxn>
                  <a:cxn ang="0">
                    <a:pos x="20" y="21"/>
                  </a:cxn>
                  <a:cxn ang="0">
                    <a:pos x="19" y="20"/>
                  </a:cxn>
                  <a:cxn ang="0">
                    <a:pos x="20" y="22"/>
                  </a:cxn>
                </a:cxnLst>
                <a:rect l="0" t="0" r="r" b="b"/>
                <a:pathLst>
                  <a:path w="20" h="24">
                    <a:moveTo>
                      <a:pt x="20" y="22"/>
                    </a:moveTo>
                    <a:lnTo>
                      <a:pt x="19" y="20"/>
                    </a:lnTo>
                    <a:lnTo>
                      <a:pt x="8" y="0"/>
                    </a:lnTo>
                    <a:lnTo>
                      <a:pt x="0" y="4"/>
                    </a:lnTo>
                    <a:lnTo>
                      <a:pt x="11" y="24"/>
                    </a:lnTo>
                    <a:lnTo>
                      <a:pt x="10" y="22"/>
                    </a:lnTo>
                    <a:lnTo>
                      <a:pt x="20" y="22"/>
                    </a:lnTo>
                    <a:lnTo>
                      <a:pt x="20" y="21"/>
                    </a:lnTo>
                    <a:lnTo>
                      <a:pt x="19" y="20"/>
                    </a:lnTo>
                    <a:lnTo>
                      <a:pt x="20" y="2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6580" name="Freeform 740"/>
              <p:cNvSpPr>
                <a:spLocks/>
              </p:cNvSpPr>
              <p:nvPr/>
            </p:nvSpPr>
            <p:spPr bwMode="auto">
              <a:xfrm>
                <a:off x="2854" y="1803"/>
                <a:ext cx="32" cy="1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64" y="0"/>
                  </a:cxn>
                  <a:cxn ang="0">
                    <a:pos x="63" y="1"/>
                  </a:cxn>
                  <a:cxn ang="0">
                    <a:pos x="62" y="3"/>
                  </a:cxn>
                  <a:cxn ang="0">
                    <a:pos x="59" y="7"/>
                  </a:cxn>
                  <a:cxn ang="0">
                    <a:pos x="56" y="10"/>
                  </a:cxn>
                  <a:cxn ang="0">
                    <a:pos x="51" y="14"/>
                  </a:cxn>
                  <a:cxn ang="0">
                    <a:pos x="46" y="18"/>
                  </a:cxn>
                  <a:cxn ang="0">
                    <a:pos x="39" y="20"/>
                  </a:cxn>
                  <a:cxn ang="0">
                    <a:pos x="33" y="21"/>
                  </a:cxn>
                  <a:cxn ang="0">
                    <a:pos x="25" y="20"/>
                  </a:cxn>
                  <a:cxn ang="0">
                    <a:pos x="18" y="18"/>
                  </a:cxn>
                  <a:cxn ang="0">
                    <a:pos x="12" y="14"/>
                  </a:cxn>
                  <a:cxn ang="0">
                    <a:pos x="8" y="10"/>
                  </a:cxn>
                  <a:cxn ang="0">
                    <a:pos x="5" y="7"/>
                  </a:cxn>
                  <a:cxn ang="0">
                    <a:pos x="2" y="3"/>
                  </a:cxn>
                  <a:cxn ang="0">
                    <a:pos x="0" y="1"/>
                  </a:cxn>
                  <a:cxn ang="0">
                    <a:pos x="0" y="0"/>
                  </a:cxn>
                </a:cxnLst>
                <a:rect l="0" t="0" r="r" b="b"/>
                <a:pathLst>
                  <a:path w="64" h="21">
                    <a:moveTo>
                      <a:pt x="0" y="0"/>
                    </a:moveTo>
                    <a:lnTo>
                      <a:pt x="64" y="0"/>
                    </a:lnTo>
                    <a:lnTo>
                      <a:pt x="63" y="1"/>
                    </a:lnTo>
                    <a:lnTo>
                      <a:pt x="62" y="3"/>
                    </a:lnTo>
                    <a:lnTo>
                      <a:pt x="59" y="7"/>
                    </a:lnTo>
                    <a:lnTo>
                      <a:pt x="56" y="10"/>
                    </a:lnTo>
                    <a:lnTo>
                      <a:pt x="51" y="14"/>
                    </a:lnTo>
                    <a:lnTo>
                      <a:pt x="46" y="18"/>
                    </a:lnTo>
                    <a:lnTo>
                      <a:pt x="39" y="20"/>
                    </a:lnTo>
                    <a:lnTo>
                      <a:pt x="33" y="21"/>
                    </a:lnTo>
                    <a:lnTo>
                      <a:pt x="25" y="20"/>
                    </a:lnTo>
                    <a:lnTo>
                      <a:pt x="18" y="18"/>
                    </a:lnTo>
                    <a:lnTo>
                      <a:pt x="12" y="14"/>
                    </a:lnTo>
                    <a:lnTo>
                      <a:pt x="8" y="10"/>
                    </a:lnTo>
                    <a:lnTo>
                      <a:pt x="5" y="7"/>
                    </a:lnTo>
                    <a:lnTo>
                      <a:pt x="2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6581" name="Freeform 741"/>
              <p:cNvSpPr>
                <a:spLocks/>
              </p:cNvSpPr>
              <p:nvPr/>
            </p:nvSpPr>
            <p:spPr bwMode="auto">
              <a:xfrm>
                <a:off x="2910" y="1891"/>
                <a:ext cx="39" cy="40"/>
              </a:xfrm>
              <a:custGeom>
                <a:avLst/>
                <a:gdLst/>
                <a:ahLst/>
                <a:cxnLst>
                  <a:cxn ang="0">
                    <a:pos x="40" y="79"/>
                  </a:cxn>
                  <a:cxn ang="0">
                    <a:pos x="48" y="78"/>
                  </a:cxn>
                  <a:cxn ang="0">
                    <a:pos x="56" y="76"/>
                  </a:cxn>
                  <a:cxn ang="0">
                    <a:pos x="62" y="73"/>
                  </a:cxn>
                  <a:cxn ang="0">
                    <a:pos x="68" y="68"/>
                  </a:cxn>
                  <a:cxn ang="0">
                    <a:pos x="73" y="62"/>
                  </a:cxn>
                  <a:cxn ang="0">
                    <a:pos x="76" y="56"/>
                  </a:cxn>
                  <a:cxn ang="0">
                    <a:pos x="78" y="49"/>
                  </a:cxn>
                  <a:cxn ang="0">
                    <a:pos x="79" y="40"/>
                  </a:cxn>
                  <a:cxn ang="0">
                    <a:pos x="78" y="32"/>
                  </a:cxn>
                  <a:cxn ang="0">
                    <a:pos x="76" y="25"/>
                  </a:cxn>
                  <a:cxn ang="0">
                    <a:pos x="73" y="18"/>
                  </a:cxn>
                  <a:cxn ang="0">
                    <a:pos x="68" y="12"/>
                  </a:cxn>
                  <a:cxn ang="0">
                    <a:pos x="62" y="8"/>
                  </a:cxn>
                  <a:cxn ang="0">
                    <a:pos x="56" y="3"/>
                  </a:cxn>
                  <a:cxn ang="0">
                    <a:pos x="48" y="1"/>
                  </a:cxn>
                  <a:cxn ang="0">
                    <a:pos x="40" y="0"/>
                  </a:cxn>
                  <a:cxn ang="0">
                    <a:pos x="32" y="1"/>
                  </a:cxn>
                  <a:cxn ang="0">
                    <a:pos x="25" y="3"/>
                  </a:cxn>
                  <a:cxn ang="0">
                    <a:pos x="18" y="8"/>
                  </a:cxn>
                  <a:cxn ang="0">
                    <a:pos x="12" y="12"/>
                  </a:cxn>
                  <a:cxn ang="0">
                    <a:pos x="7" y="18"/>
                  </a:cxn>
                  <a:cxn ang="0">
                    <a:pos x="3" y="25"/>
                  </a:cxn>
                  <a:cxn ang="0">
                    <a:pos x="1" y="32"/>
                  </a:cxn>
                  <a:cxn ang="0">
                    <a:pos x="0" y="40"/>
                  </a:cxn>
                  <a:cxn ang="0">
                    <a:pos x="1" y="49"/>
                  </a:cxn>
                  <a:cxn ang="0">
                    <a:pos x="3" y="56"/>
                  </a:cxn>
                  <a:cxn ang="0">
                    <a:pos x="7" y="62"/>
                  </a:cxn>
                  <a:cxn ang="0">
                    <a:pos x="12" y="68"/>
                  </a:cxn>
                  <a:cxn ang="0">
                    <a:pos x="18" y="73"/>
                  </a:cxn>
                  <a:cxn ang="0">
                    <a:pos x="25" y="76"/>
                  </a:cxn>
                  <a:cxn ang="0">
                    <a:pos x="32" y="78"/>
                  </a:cxn>
                  <a:cxn ang="0">
                    <a:pos x="40" y="79"/>
                  </a:cxn>
                </a:cxnLst>
                <a:rect l="0" t="0" r="r" b="b"/>
                <a:pathLst>
                  <a:path w="79" h="79">
                    <a:moveTo>
                      <a:pt x="40" y="79"/>
                    </a:moveTo>
                    <a:lnTo>
                      <a:pt x="48" y="78"/>
                    </a:lnTo>
                    <a:lnTo>
                      <a:pt x="56" y="76"/>
                    </a:lnTo>
                    <a:lnTo>
                      <a:pt x="62" y="73"/>
                    </a:lnTo>
                    <a:lnTo>
                      <a:pt x="68" y="68"/>
                    </a:lnTo>
                    <a:lnTo>
                      <a:pt x="73" y="62"/>
                    </a:lnTo>
                    <a:lnTo>
                      <a:pt x="76" y="56"/>
                    </a:lnTo>
                    <a:lnTo>
                      <a:pt x="78" y="49"/>
                    </a:lnTo>
                    <a:lnTo>
                      <a:pt x="79" y="40"/>
                    </a:lnTo>
                    <a:lnTo>
                      <a:pt x="78" y="32"/>
                    </a:lnTo>
                    <a:lnTo>
                      <a:pt x="76" y="25"/>
                    </a:lnTo>
                    <a:lnTo>
                      <a:pt x="73" y="18"/>
                    </a:lnTo>
                    <a:lnTo>
                      <a:pt x="68" y="12"/>
                    </a:lnTo>
                    <a:lnTo>
                      <a:pt x="62" y="8"/>
                    </a:lnTo>
                    <a:lnTo>
                      <a:pt x="56" y="3"/>
                    </a:lnTo>
                    <a:lnTo>
                      <a:pt x="48" y="1"/>
                    </a:lnTo>
                    <a:lnTo>
                      <a:pt x="40" y="0"/>
                    </a:lnTo>
                    <a:lnTo>
                      <a:pt x="32" y="1"/>
                    </a:lnTo>
                    <a:lnTo>
                      <a:pt x="25" y="3"/>
                    </a:lnTo>
                    <a:lnTo>
                      <a:pt x="18" y="8"/>
                    </a:lnTo>
                    <a:lnTo>
                      <a:pt x="12" y="12"/>
                    </a:lnTo>
                    <a:lnTo>
                      <a:pt x="7" y="18"/>
                    </a:lnTo>
                    <a:lnTo>
                      <a:pt x="3" y="25"/>
                    </a:lnTo>
                    <a:lnTo>
                      <a:pt x="1" y="32"/>
                    </a:lnTo>
                    <a:lnTo>
                      <a:pt x="0" y="40"/>
                    </a:lnTo>
                    <a:lnTo>
                      <a:pt x="1" y="49"/>
                    </a:lnTo>
                    <a:lnTo>
                      <a:pt x="3" y="56"/>
                    </a:lnTo>
                    <a:lnTo>
                      <a:pt x="7" y="62"/>
                    </a:lnTo>
                    <a:lnTo>
                      <a:pt x="12" y="68"/>
                    </a:lnTo>
                    <a:lnTo>
                      <a:pt x="18" y="73"/>
                    </a:lnTo>
                    <a:lnTo>
                      <a:pt x="25" y="76"/>
                    </a:lnTo>
                    <a:lnTo>
                      <a:pt x="32" y="78"/>
                    </a:lnTo>
                    <a:lnTo>
                      <a:pt x="40" y="79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6582" name="Freeform 742"/>
              <p:cNvSpPr>
                <a:spLocks/>
              </p:cNvSpPr>
              <p:nvPr/>
            </p:nvSpPr>
            <p:spPr bwMode="auto">
              <a:xfrm>
                <a:off x="2830" y="1854"/>
                <a:ext cx="67" cy="189"/>
              </a:xfrm>
              <a:custGeom>
                <a:avLst/>
                <a:gdLst/>
                <a:ahLst/>
                <a:cxnLst>
                  <a:cxn ang="0">
                    <a:pos x="70" y="378"/>
                  </a:cxn>
                  <a:cxn ang="0">
                    <a:pos x="74" y="343"/>
                  </a:cxn>
                  <a:cxn ang="0">
                    <a:pos x="81" y="293"/>
                  </a:cxn>
                  <a:cxn ang="0">
                    <a:pos x="92" y="231"/>
                  </a:cxn>
                  <a:cxn ang="0">
                    <a:pos x="104" y="167"/>
                  </a:cxn>
                  <a:cxn ang="0">
                    <a:pos x="115" y="104"/>
                  </a:cxn>
                  <a:cxn ang="0">
                    <a:pos x="125" y="52"/>
                  </a:cxn>
                  <a:cxn ang="0">
                    <a:pos x="132" y="16"/>
                  </a:cxn>
                  <a:cxn ang="0">
                    <a:pos x="135" y="3"/>
                  </a:cxn>
                  <a:cxn ang="0">
                    <a:pos x="134" y="5"/>
                  </a:cxn>
                  <a:cxn ang="0">
                    <a:pos x="133" y="10"/>
                  </a:cxn>
                  <a:cxn ang="0">
                    <a:pos x="128" y="17"/>
                  </a:cxn>
                  <a:cxn ang="0">
                    <a:pos x="122" y="24"/>
                  </a:cxn>
                  <a:cxn ang="0">
                    <a:pos x="113" y="32"/>
                  </a:cxn>
                  <a:cxn ang="0">
                    <a:pos x="102" y="39"/>
                  </a:cxn>
                  <a:cxn ang="0">
                    <a:pos x="86" y="45"/>
                  </a:cxn>
                  <a:cxn ang="0">
                    <a:pos x="67" y="47"/>
                  </a:cxn>
                  <a:cxn ang="0">
                    <a:pos x="47" y="45"/>
                  </a:cxn>
                  <a:cxn ang="0">
                    <a:pos x="32" y="39"/>
                  </a:cxn>
                  <a:cxn ang="0">
                    <a:pos x="20" y="32"/>
                  </a:cxn>
                  <a:cxn ang="0">
                    <a:pos x="12" y="23"/>
                  </a:cxn>
                  <a:cxn ang="0">
                    <a:pos x="6" y="15"/>
                  </a:cxn>
                  <a:cxn ang="0">
                    <a:pos x="2" y="8"/>
                  </a:cxn>
                  <a:cxn ang="0">
                    <a:pos x="0" y="3"/>
                  </a:cxn>
                  <a:cxn ang="0">
                    <a:pos x="0" y="0"/>
                  </a:cxn>
                  <a:cxn ang="0">
                    <a:pos x="70" y="378"/>
                  </a:cxn>
                </a:cxnLst>
                <a:rect l="0" t="0" r="r" b="b"/>
                <a:pathLst>
                  <a:path w="135" h="378">
                    <a:moveTo>
                      <a:pt x="70" y="378"/>
                    </a:moveTo>
                    <a:lnTo>
                      <a:pt x="74" y="343"/>
                    </a:lnTo>
                    <a:lnTo>
                      <a:pt x="81" y="293"/>
                    </a:lnTo>
                    <a:lnTo>
                      <a:pt x="92" y="231"/>
                    </a:lnTo>
                    <a:lnTo>
                      <a:pt x="104" y="167"/>
                    </a:lnTo>
                    <a:lnTo>
                      <a:pt x="115" y="104"/>
                    </a:lnTo>
                    <a:lnTo>
                      <a:pt x="125" y="52"/>
                    </a:lnTo>
                    <a:lnTo>
                      <a:pt x="132" y="16"/>
                    </a:lnTo>
                    <a:lnTo>
                      <a:pt x="135" y="3"/>
                    </a:lnTo>
                    <a:lnTo>
                      <a:pt x="134" y="5"/>
                    </a:lnTo>
                    <a:lnTo>
                      <a:pt x="133" y="10"/>
                    </a:lnTo>
                    <a:lnTo>
                      <a:pt x="128" y="17"/>
                    </a:lnTo>
                    <a:lnTo>
                      <a:pt x="122" y="24"/>
                    </a:lnTo>
                    <a:lnTo>
                      <a:pt x="113" y="32"/>
                    </a:lnTo>
                    <a:lnTo>
                      <a:pt x="102" y="39"/>
                    </a:lnTo>
                    <a:lnTo>
                      <a:pt x="86" y="45"/>
                    </a:lnTo>
                    <a:lnTo>
                      <a:pt x="67" y="47"/>
                    </a:lnTo>
                    <a:lnTo>
                      <a:pt x="47" y="45"/>
                    </a:lnTo>
                    <a:lnTo>
                      <a:pt x="32" y="39"/>
                    </a:lnTo>
                    <a:lnTo>
                      <a:pt x="20" y="32"/>
                    </a:lnTo>
                    <a:lnTo>
                      <a:pt x="12" y="23"/>
                    </a:lnTo>
                    <a:lnTo>
                      <a:pt x="6" y="15"/>
                    </a:lnTo>
                    <a:lnTo>
                      <a:pt x="2" y="8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70" y="37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6583" name="Freeform 743"/>
              <p:cNvSpPr>
                <a:spLocks/>
              </p:cNvSpPr>
              <p:nvPr/>
            </p:nvSpPr>
            <p:spPr bwMode="auto">
              <a:xfrm>
                <a:off x="2860" y="2481"/>
                <a:ext cx="6" cy="58"/>
              </a:xfrm>
              <a:custGeom>
                <a:avLst/>
                <a:gdLst/>
                <a:ahLst/>
                <a:cxnLst>
                  <a:cxn ang="0">
                    <a:pos x="6" y="116"/>
                  </a:cxn>
                  <a:cxn ang="0">
                    <a:pos x="12" y="116"/>
                  </a:cxn>
                  <a:cxn ang="0">
                    <a:pos x="12" y="0"/>
                  </a:cxn>
                  <a:cxn ang="0">
                    <a:pos x="0" y="0"/>
                  </a:cxn>
                  <a:cxn ang="0">
                    <a:pos x="0" y="116"/>
                  </a:cxn>
                  <a:cxn ang="0">
                    <a:pos x="6" y="116"/>
                  </a:cxn>
                </a:cxnLst>
                <a:rect l="0" t="0" r="r" b="b"/>
                <a:pathLst>
                  <a:path w="12" h="116">
                    <a:moveTo>
                      <a:pt x="6" y="116"/>
                    </a:moveTo>
                    <a:lnTo>
                      <a:pt x="12" y="116"/>
                    </a:lnTo>
                    <a:lnTo>
                      <a:pt x="12" y="0"/>
                    </a:lnTo>
                    <a:lnTo>
                      <a:pt x="0" y="0"/>
                    </a:lnTo>
                    <a:lnTo>
                      <a:pt x="0" y="116"/>
                    </a:lnTo>
                    <a:lnTo>
                      <a:pt x="6" y="116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6584" name="Freeform 744"/>
              <p:cNvSpPr>
                <a:spLocks/>
              </p:cNvSpPr>
              <p:nvPr/>
            </p:nvSpPr>
            <p:spPr bwMode="auto">
              <a:xfrm>
                <a:off x="2860" y="1882"/>
                <a:ext cx="6" cy="94"/>
              </a:xfrm>
              <a:custGeom>
                <a:avLst/>
                <a:gdLst/>
                <a:ahLst/>
                <a:cxnLst>
                  <a:cxn ang="0">
                    <a:pos x="5" y="188"/>
                  </a:cxn>
                  <a:cxn ang="0">
                    <a:pos x="10" y="188"/>
                  </a:cxn>
                  <a:cxn ang="0">
                    <a:pos x="10" y="0"/>
                  </a:cxn>
                  <a:cxn ang="0">
                    <a:pos x="0" y="0"/>
                  </a:cxn>
                  <a:cxn ang="0">
                    <a:pos x="0" y="188"/>
                  </a:cxn>
                  <a:cxn ang="0">
                    <a:pos x="5" y="188"/>
                  </a:cxn>
                </a:cxnLst>
                <a:rect l="0" t="0" r="r" b="b"/>
                <a:pathLst>
                  <a:path w="10" h="188">
                    <a:moveTo>
                      <a:pt x="5" y="188"/>
                    </a:moveTo>
                    <a:lnTo>
                      <a:pt x="10" y="188"/>
                    </a:lnTo>
                    <a:lnTo>
                      <a:pt x="10" y="0"/>
                    </a:lnTo>
                    <a:lnTo>
                      <a:pt x="0" y="0"/>
                    </a:lnTo>
                    <a:lnTo>
                      <a:pt x="0" y="188"/>
                    </a:lnTo>
                    <a:lnTo>
                      <a:pt x="5" y="18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6585" name="Freeform 745"/>
              <p:cNvSpPr>
                <a:spLocks/>
              </p:cNvSpPr>
              <p:nvPr/>
            </p:nvSpPr>
            <p:spPr bwMode="auto">
              <a:xfrm>
                <a:off x="2861" y="1876"/>
                <a:ext cx="15" cy="16"/>
              </a:xfrm>
              <a:custGeom>
                <a:avLst/>
                <a:gdLst/>
                <a:ahLst/>
                <a:cxnLst>
                  <a:cxn ang="0">
                    <a:pos x="6" y="10"/>
                  </a:cxn>
                  <a:cxn ang="0">
                    <a:pos x="0" y="10"/>
                  </a:cxn>
                  <a:cxn ang="0">
                    <a:pos x="22" y="31"/>
                  </a:cxn>
                  <a:cxn ang="0">
                    <a:pos x="29" y="25"/>
                  </a:cxn>
                  <a:cxn ang="0">
                    <a:pos x="6" y="4"/>
                  </a:cxn>
                  <a:cxn ang="0">
                    <a:pos x="0" y="4"/>
                  </a:cxn>
                  <a:cxn ang="0">
                    <a:pos x="6" y="4"/>
                  </a:cxn>
                  <a:cxn ang="0">
                    <a:pos x="3" y="0"/>
                  </a:cxn>
                  <a:cxn ang="0">
                    <a:pos x="0" y="4"/>
                  </a:cxn>
                  <a:cxn ang="0">
                    <a:pos x="6" y="10"/>
                  </a:cxn>
                </a:cxnLst>
                <a:rect l="0" t="0" r="r" b="b"/>
                <a:pathLst>
                  <a:path w="29" h="31">
                    <a:moveTo>
                      <a:pt x="6" y="10"/>
                    </a:moveTo>
                    <a:lnTo>
                      <a:pt x="0" y="10"/>
                    </a:lnTo>
                    <a:lnTo>
                      <a:pt x="22" y="31"/>
                    </a:lnTo>
                    <a:lnTo>
                      <a:pt x="29" y="25"/>
                    </a:lnTo>
                    <a:lnTo>
                      <a:pt x="6" y="4"/>
                    </a:lnTo>
                    <a:lnTo>
                      <a:pt x="0" y="4"/>
                    </a:lnTo>
                    <a:lnTo>
                      <a:pt x="6" y="4"/>
                    </a:lnTo>
                    <a:lnTo>
                      <a:pt x="3" y="0"/>
                    </a:lnTo>
                    <a:lnTo>
                      <a:pt x="0" y="4"/>
                    </a:lnTo>
                    <a:lnTo>
                      <a:pt x="6" y="1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6586" name="Freeform 746"/>
              <p:cNvSpPr>
                <a:spLocks/>
              </p:cNvSpPr>
              <p:nvPr/>
            </p:nvSpPr>
            <p:spPr bwMode="auto">
              <a:xfrm>
                <a:off x="2849" y="1878"/>
                <a:ext cx="15" cy="14"/>
              </a:xfrm>
              <a:custGeom>
                <a:avLst/>
                <a:gdLst/>
                <a:ahLst/>
                <a:cxnLst>
                  <a:cxn ang="0">
                    <a:pos x="10" y="21"/>
                  </a:cxn>
                  <a:cxn ang="0">
                    <a:pos x="10" y="27"/>
                  </a:cxn>
                  <a:cxn ang="0">
                    <a:pos x="32" y="6"/>
                  </a:cxn>
                  <a:cxn ang="0">
                    <a:pos x="26" y="0"/>
                  </a:cxn>
                  <a:cxn ang="0">
                    <a:pos x="4" y="21"/>
                  </a:cxn>
                  <a:cxn ang="0">
                    <a:pos x="4" y="27"/>
                  </a:cxn>
                  <a:cxn ang="0">
                    <a:pos x="4" y="21"/>
                  </a:cxn>
                  <a:cxn ang="0">
                    <a:pos x="0" y="24"/>
                  </a:cxn>
                  <a:cxn ang="0">
                    <a:pos x="4" y="27"/>
                  </a:cxn>
                  <a:cxn ang="0">
                    <a:pos x="10" y="21"/>
                  </a:cxn>
                </a:cxnLst>
                <a:rect l="0" t="0" r="r" b="b"/>
                <a:pathLst>
                  <a:path w="32" h="27">
                    <a:moveTo>
                      <a:pt x="10" y="21"/>
                    </a:moveTo>
                    <a:lnTo>
                      <a:pt x="10" y="27"/>
                    </a:lnTo>
                    <a:lnTo>
                      <a:pt x="32" y="6"/>
                    </a:lnTo>
                    <a:lnTo>
                      <a:pt x="26" y="0"/>
                    </a:lnTo>
                    <a:lnTo>
                      <a:pt x="4" y="21"/>
                    </a:lnTo>
                    <a:lnTo>
                      <a:pt x="4" y="27"/>
                    </a:lnTo>
                    <a:lnTo>
                      <a:pt x="4" y="21"/>
                    </a:lnTo>
                    <a:lnTo>
                      <a:pt x="0" y="24"/>
                    </a:lnTo>
                    <a:lnTo>
                      <a:pt x="4" y="27"/>
                    </a:lnTo>
                    <a:lnTo>
                      <a:pt x="10" y="2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6587" name="Freeform 747"/>
              <p:cNvSpPr>
                <a:spLocks/>
              </p:cNvSpPr>
              <p:nvPr/>
            </p:nvSpPr>
            <p:spPr bwMode="auto">
              <a:xfrm>
                <a:off x="2851" y="1889"/>
                <a:ext cx="13" cy="16"/>
              </a:xfrm>
              <a:custGeom>
                <a:avLst/>
                <a:gdLst/>
                <a:ahLst/>
                <a:cxnLst>
                  <a:cxn ang="0">
                    <a:pos x="22" y="23"/>
                  </a:cxn>
                  <a:cxn ang="0">
                    <a:pos x="28" y="23"/>
                  </a:cxn>
                  <a:cxn ang="0">
                    <a:pos x="6" y="0"/>
                  </a:cxn>
                  <a:cxn ang="0">
                    <a:pos x="0" y="6"/>
                  </a:cxn>
                  <a:cxn ang="0">
                    <a:pos x="22" y="29"/>
                  </a:cxn>
                  <a:cxn ang="0">
                    <a:pos x="28" y="29"/>
                  </a:cxn>
                  <a:cxn ang="0">
                    <a:pos x="22" y="29"/>
                  </a:cxn>
                  <a:cxn ang="0">
                    <a:pos x="25" y="33"/>
                  </a:cxn>
                  <a:cxn ang="0">
                    <a:pos x="28" y="29"/>
                  </a:cxn>
                  <a:cxn ang="0">
                    <a:pos x="22" y="23"/>
                  </a:cxn>
                </a:cxnLst>
                <a:rect l="0" t="0" r="r" b="b"/>
                <a:pathLst>
                  <a:path w="28" h="33">
                    <a:moveTo>
                      <a:pt x="22" y="23"/>
                    </a:moveTo>
                    <a:lnTo>
                      <a:pt x="28" y="23"/>
                    </a:lnTo>
                    <a:lnTo>
                      <a:pt x="6" y="0"/>
                    </a:lnTo>
                    <a:lnTo>
                      <a:pt x="0" y="6"/>
                    </a:lnTo>
                    <a:lnTo>
                      <a:pt x="22" y="29"/>
                    </a:lnTo>
                    <a:lnTo>
                      <a:pt x="28" y="29"/>
                    </a:lnTo>
                    <a:lnTo>
                      <a:pt x="22" y="29"/>
                    </a:lnTo>
                    <a:lnTo>
                      <a:pt x="25" y="33"/>
                    </a:lnTo>
                    <a:lnTo>
                      <a:pt x="28" y="29"/>
                    </a:lnTo>
                    <a:lnTo>
                      <a:pt x="22" y="2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6588" name="Freeform 748"/>
              <p:cNvSpPr>
                <a:spLocks/>
              </p:cNvSpPr>
              <p:nvPr/>
            </p:nvSpPr>
            <p:spPr bwMode="auto">
              <a:xfrm>
                <a:off x="2861" y="1889"/>
                <a:ext cx="17" cy="14"/>
              </a:xfrm>
              <a:custGeom>
                <a:avLst/>
                <a:gdLst/>
                <a:ahLst/>
                <a:cxnLst>
                  <a:cxn ang="0">
                    <a:pos x="22" y="6"/>
                  </a:cxn>
                  <a:cxn ang="0">
                    <a:pos x="22" y="0"/>
                  </a:cxn>
                  <a:cxn ang="0">
                    <a:pos x="0" y="23"/>
                  </a:cxn>
                  <a:cxn ang="0">
                    <a:pos x="6" y="29"/>
                  </a:cxn>
                  <a:cxn ang="0">
                    <a:pos x="29" y="6"/>
                  </a:cxn>
                  <a:cxn ang="0">
                    <a:pos x="29" y="0"/>
                  </a:cxn>
                  <a:cxn ang="0">
                    <a:pos x="29" y="6"/>
                  </a:cxn>
                  <a:cxn ang="0">
                    <a:pos x="33" y="3"/>
                  </a:cxn>
                  <a:cxn ang="0">
                    <a:pos x="29" y="0"/>
                  </a:cxn>
                  <a:cxn ang="0">
                    <a:pos x="22" y="6"/>
                  </a:cxn>
                </a:cxnLst>
                <a:rect l="0" t="0" r="r" b="b"/>
                <a:pathLst>
                  <a:path w="33" h="29">
                    <a:moveTo>
                      <a:pt x="22" y="6"/>
                    </a:moveTo>
                    <a:lnTo>
                      <a:pt x="22" y="0"/>
                    </a:lnTo>
                    <a:lnTo>
                      <a:pt x="0" y="23"/>
                    </a:lnTo>
                    <a:lnTo>
                      <a:pt x="6" y="29"/>
                    </a:lnTo>
                    <a:lnTo>
                      <a:pt x="29" y="6"/>
                    </a:lnTo>
                    <a:lnTo>
                      <a:pt x="29" y="0"/>
                    </a:lnTo>
                    <a:lnTo>
                      <a:pt x="29" y="6"/>
                    </a:lnTo>
                    <a:lnTo>
                      <a:pt x="33" y="3"/>
                    </a:lnTo>
                    <a:lnTo>
                      <a:pt x="29" y="0"/>
                    </a:lnTo>
                    <a:lnTo>
                      <a:pt x="22" y="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</p:grpSp>
      <p:grpSp>
        <p:nvGrpSpPr>
          <p:cNvPr id="36111" name="Group 749"/>
          <p:cNvGrpSpPr>
            <a:grpSpLocks/>
          </p:cNvGrpSpPr>
          <p:nvPr/>
        </p:nvGrpSpPr>
        <p:grpSpPr bwMode="auto">
          <a:xfrm>
            <a:off x="212725" y="3089275"/>
            <a:ext cx="7932738" cy="457200"/>
            <a:chOff x="134" y="1946"/>
            <a:chExt cx="4997" cy="288"/>
          </a:xfrm>
        </p:grpSpPr>
        <p:sp>
          <p:nvSpPr>
            <p:cNvPr id="36590" name="Text Box 750"/>
            <p:cNvSpPr txBox="1">
              <a:spLocks noChangeArrowheads="1"/>
            </p:cNvSpPr>
            <p:nvPr/>
          </p:nvSpPr>
          <p:spPr bwMode="auto">
            <a:xfrm>
              <a:off x="134" y="1946"/>
              <a:ext cx="1925" cy="2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r>
                <a:rPr lang="en-US">
                  <a:solidFill>
                    <a:srgbClr val="FF0066"/>
                  </a:solidFill>
                </a:rPr>
                <a:t>Cure rate = 5/11 = 45%</a:t>
              </a:r>
            </a:p>
          </p:txBody>
        </p:sp>
        <p:sp>
          <p:nvSpPr>
            <p:cNvPr id="36591" name="Text Box 751"/>
            <p:cNvSpPr txBox="1">
              <a:spLocks noChangeArrowheads="1"/>
            </p:cNvSpPr>
            <p:nvPr/>
          </p:nvSpPr>
          <p:spPr bwMode="auto">
            <a:xfrm>
              <a:off x="3206" y="1946"/>
              <a:ext cx="1925" cy="2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r>
                <a:rPr lang="en-US">
                  <a:solidFill>
                    <a:schemeClr val="accent2"/>
                  </a:solidFill>
                </a:rPr>
                <a:t>Cure rate = 6/11 = 54%</a:t>
              </a: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6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866" name="Text Box 2"/>
          <p:cNvSpPr txBox="1">
            <a:spLocks noChangeArrowheads="1"/>
          </p:cNvSpPr>
          <p:nvPr/>
        </p:nvSpPr>
        <p:spPr bwMode="auto">
          <a:xfrm>
            <a:off x="1279525" y="1031875"/>
            <a:ext cx="4691063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n-US">
                <a:solidFill>
                  <a:schemeClr val="accent2"/>
                </a:solidFill>
              </a:rPr>
              <a:t>Drug B</a:t>
            </a:r>
            <a:r>
              <a:rPr lang="en-US"/>
              <a:t> appears to be more effective.</a:t>
            </a:r>
            <a:endParaRPr lang="en-US">
              <a:solidFill>
                <a:schemeClr val="accent2"/>
              </a:solidFill>
            </a:endParaRPr>
          </a:p>
        </p:txBody>
      </p:sp>
      <p:sp>
        <p:nvSpPr>
          <p:cNvPr id="36867" name="Text Box 3"/>
          <p:cNvSpPr txBox="1">
            <a:spLocks noChangeArrowheads="1"/>
          </p:cNvSpPr>
          <p:nvPr/>
        </p:nvSpPr>
        <p:spPr bwMode="auto">
          <a:xfrm>
            <a:off x="1355725" y="2251075"/>
            <a:ext cx="7335838" cy="1187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n-US"/>
              <a:t>Now, suppose the people who used to be cats</a:t>
            </a:r>
          </a:p>
          <a:p>
            <a:r>
              <a:rPr lang="en-US"/>
              <a:t>share a genetic trait that predisposes them to respond</a:t>
            </a:r>
          </a:p>
          <a:p>
            <a:r>
              <a:rPr lang="en-US"/>
              <a:t>more favorably to treatment. Suppose this trait is invisible.</a:t>
            </a:r>
          </a:p>
        </p:txBody>
      </p:sp>
      <p:sp>
        <p:nvSpPr>
          <p:cNvPr id="36868" name="Text Box 4"/>
          <p:cNvSpPr txBox="1">
            <a:spLocks noChangeArrowheads="1"/>
          </p:cNvSpPr>
          <p:nvPr/>
        </p:nvSpPr>
        <p:spPr bwMode="auto">
          <a:xfrm>
            <a:off x="1584325" y="4079875"/>
            <a:ext cx="6894513" cy="8223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n-US">
                <a:solidFill>
                  <a:srgbClr val="FF0066"/>
                </a:solidFill>
              </a:rPr>
              <a:t>Drug A </a:t>
            </a:r>
            <a:r>
              <a:rPr lang="en-US"/>
              <a:t>really works better for both groups of people - </a:t>
            </a:r>
          </a:p>
          <a:p>
            <a:r>
              <a:rPr lang="en-US"/>
              <a:t>those with the trait and those without the trait. </a:t>
            </a:r>
            <a:endParaRPr lang="en-US">
              <a:solidFill>
                <a:srgbClr val="FF0066"/>
              </a:solidFill>
            </a:endParaRPr>
          </a:p>
        </p:txBody>
      </p:sp>
      <p:sp>
        <p:nvSpPr>
          <p:cNvPr id="36869" name="Text Box 5"/>
          <p:cNvSpPr txBox="1">
            <a:spLocks noChangeArrowheads="1"/>
          </p:cNvSpPr>
          <p:nvPr/>
        </p:nvSpPr>
        <p:spPr bwMode="auto">
          <a:xfrm>
            <a:off x="1355725" y="5222875"/>
            <a:ext cx="7536755" cy="138499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r>
              <a:rPr lang="en-US" sz="2800" dirty="0"/>
              <a:t>But, because more of the people with the trait are </a:t>
            </a:r>
            <a:r>
              <a:rPr lang="en-US" sz="2800" dirty="0" smtClean="0"/>
              <a:t>assigned to </a:t>
            </a:r>
            <a:r>
              <a:rPr lang="en-US" sz="2800" dirty="0"/>
              <a:t>the sample being treated with B, it makes B look better.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>
            <a:grpSpLocks/>
          </p:cNvGrpSpPr>
          <p:nvPr/>
        </p:nvGrpSpPr>
        <p:grpSpPr bwMode="auto">
          <a:xfrm>
            <a:off x="609600" y="304800"/>
            <a:ext cx="7794625" cy="6248400"/>
            <a:chOff x="384" y="192"/>
            <a:chExt cx="4910" cy="3936"/>
          </a:xfrm>
        </p:grpSpPr>
        <p:graphicFrame>
          <p:nvGraphicFramePr>
            <p:cNvPr id="37891" name="Object 3"/>
            <p:cNvGraphicFramePr>
              <a:graphicFrameLocks noChangeAspect="1"/>
            </p:cNvGraphicFramePr>
            <p:nvPr/>
          </p:nvGraphicFramePr>
          <p:xfrm>
            <a:off x="4560" y="3072"/>
            <a:ext cx="734" cy="582"/>
          </p:xfrm>
          <a:graphic>
            <a:graphicData uri="http://schemas.openxmlformats.org/presentationml/2006/ole">
              <p:oleObj spid="_x0000_s13325" name="Clip" r:id="rId3" imgW="1165320" imgH="924120" progId="MS_ClipArt_Gallery.2">
                <p:embed/>
              </p:oleObj>
            </a:graphicData>
          </a:graphic>
        </p:graphicFrame>
        <p:grpSp>
          <p:nvGrpSpPr>
            <p:cNvPr id="3" name="Group 4"/>
            <p:cNvGrpSpPr>
              <a:grpSpLocks/>
            </p:cNvGrpSpPr>
            <p:nvPr/>
          </p:nvGrpSpPr>
          <p:grpSpPr bwMode="auto">
            <a:xfrm flipH="1">
              <a:off x="1632" y="1008"/>
              <a:ext cx="449" cy="391"/>
              <a:chOff x="2164" y="2736"/>
              <a:chExt cx="449" cy="391"/>
            </a:xfrm>
          </p:grpSpPr>
          <p:sp>
            <p:nvSpPr>
              <p:cNvPr id="37893" name="Freeform 5"/>
              <p:cNvSpPr>
                <a:spLocks/>
              </p:cNvSpPr>
              <p:nvPr/>
            </p:nvSpPr>
            <p:spPr bwMode="auto">
              <a:xfrm>
                <a:off x="2164" y="2736"/>
                <a:ext cx="449" cy="391"/>
              </a:xfrm>
              <a:custGeom>
                <a:avLst/>
                <a:gdLst/>
                <a:ahLst/>
                <a:cxnLst>
                  <a:cxn ang="0">
                    <a:pos x="174" y="683"/>
                  </a:cxn>
                  <a:cxn ang="0">
                    <a:pos x="77" y="594"/>
                  </a:cxn>
                  <a:cxn ang="0">
                    <a:pos x="58" y="500"/>
                  </a:cxn>
                  <a:cxn ang="0">
                    <a:pos x="29" y="445"/>
                  </a:cxn>
                  <a:cxn ang="0">
                    <a:pos x="16" y="362"/>
                  </a:cxn>
                  <a:cxn ang="0">
                    <a:pos x="86" y="383"/>
                  </a:cxn>
                  <a:cxn ang="0">
                    <a:pos x="119" y="395"/>
                  </a:cxn>
                  <a:cxn ang="0">
                    <a:pos x="175" y="375"/>
                  </a:cxn>
                  <a:cxn ang="0">
                    <a:pos x="292" y="367"/>
                  </a:cxn>
                  <a:cxn ang="0">
                    <a:pos x="339" y="333"/>
                  </a:cxn>
                  <a:cxn ang="0">
                    <a:pos x="403" y="321"/>
                  </a:cxn>
                  <a:cxn ang="0">
                    <a:pos x="391" y="404"/>
                  </a:cxn>
                  <a:cxn ang="0">
                    <a:pos x="405" y="421"/>
                  </a:cxn>
                  <a:cxn ang="0">
                    <a:pos x="429" y="429"/>
                  </a:cxn>
                  <a:cxn ang="0">
                    <a:pos x="469" y="432"/>
                  </a:cxn>
                  <a:cxn ang="0">
                    <a:pos x="451" y="446"/>
                  </a:cxn>
                  <a:cxn ang="0">
                    <a:pos x="598" y="416"/>
                  </a:cxn>
                  <a:cxn ang="0">
                    <a:pos x="768" y="400"/>
                  </a:cxn>
                  <a:cxn ang="0">
                    <a:pos x="949" y="407"/>
                  </a:cxn>
                  <a:cxn ang="0">
                    <a:pos x="1081" y="418"/>
                  </a:cxn>
                  <a:cxn ang="0">
                    <a:pos x="1132" y="355"/>
                  </a:cxn>
                  <a:cxn ang="0">
                    <a:pos x="1208" y="238"/>
                  </a:cxn>
                  <a:cxn ang="0">
                    <a:pos x="1243" y="99"/>
                  </a:cxn>
                  <a:cxn ang="0">
                    <a:pos x="1147" y="77"/>
                  </a:cxn>
                  <a:cxn ang="0">
                    <a:pos x="1092" y="53"/>
                  </a:cxn>
                  <a:cxn ang="0">
                    <a:pos x="1170" y="3"/>
                  </a:cxn>
                  <a:cxn ang="0">
                    <a:pos x="1262" y="11"/>
                  </a:cxn>
                  <a:cxn ang="0">
                    <a:pos x="1337" y="75"/>
                  </a:cxn>
                  <a:cxn ang="0">
                    <a:pos x="1300" y="279"/>
                  </a:cxn>
                  <a:cxn ang="0">
                    <a:pos x="1218" y="475"/>
                  </a:cxn>
                  <a:cxn ang="0">
                    <a:pos x="1173" y="693"/>
                  </a:cxn>
                  <a:cxn ang="0">
                    <a:pos x="1115" y="790"/>
                  </a:cxn>
                  <a:cxn ang="0">
                    <a:pos x="1106" y="900"/>
                  </a:cxn>
                  <a:cxn ang="0">
                    <a:pos x="1130" y="971"/>
                  </a:cxn>
                  <a:cxn ang="0">
                    <a:pos x="1089" y="1044"/>
                  </a:cxn>
                  <a:cxn ang="0">
                    <a:pos x="1006" y="1113"/>
                  </a:cxn>
                  <a:cxn ang="0">
                    <a:pos x="963" y="1141"/>
                  </a:cxn>
                  <a:cxn ang="0">
                    <a:pos x="911" y="1146"/>
                  </a:cxn>
                  <a:cxn ang="0">
                    <a:pos x="868" y="1143"/>
                  </a:cxn>
                  <a:cxn ang="0">
                    <a:pos x="833" y="1099"/>
                  </a:cxn>
                  <a:cxn ang="0">
                    <a:pos x="852" y="1048"/>
                  </a:cxn>
                  <a:cxn ang="0">
                    <a:pos x="920" y="1033"/>
                  </a:cxn>
                  <a:cxn ang="0">
                    <a:pos x="947" y="987"/>
                  </a:cxn>
                  <a:cxn ang="0">
                    <a:pos x="928" y="955"/>
                  </a:cxn>
                  <a:cxn ang="0">
                    <a:pos x="866" y="891"/>
                  </a:cxn>
                  <a:cxn ang="0">
                    <a:pos x="843" y="846"/>
                  </a:cxn>
                  <a:cxn ang="0">
                    <a:pos x="762" y="838"/>
                  </a:cxn>
                  <a:cxn ang="0">
                    <a:pos x="635" y="843"/>
                  </a:cxn>
                  <a:cxn ang="0">
                    <a:pos x="553" y="898"/>
                  </a:cxn>
                  <a:cxn ang="0">
                    <a:pos x="576" y="1037"/>
                  </a:cxn>
                  <a:cxn ang="0">
                    <a:pos x="532" y="1099"/>
                  </a:cxn>
                  <a:cxn ang="0">
                    <a:pos x="480" y="1101"/>
                  </a:cxn>
                  <a:cxn ang="0">
                    <a:pos x="447" y="1063"/>
                  </a:cxn>
                  <a:cxn ang="0">
                    <a:pos x="452" y="1045"/>
                  </a:cxn>
                  <a:cxn ang="0">
                    <a:pos x="317" y="1172"/>
                  </a:cxn>
                  <a:cxn ang="0">
                    <a:pos x="283" y="1169"/>
                  </a:cxn>
                  <a:cxn ang="0">
                    <a:pos x="245" y="1151"/>
                  </a:cxn>
                  <a:cxn ang="0">
                    <a:pos x="245" y="1116"/>
                  </a:cxn>
                  <a:cxn ang="0">
                    <a:pos x="294" y="1089"/>
                  </a:cxn>
                  <a:cxn ang="0">
                    <a:pos x="344" y="1029"/>
                  </a:cxn>
                  <a:cxn ang="0">
                    <a:pos x="381" y="952"/>
                  </a:cxn>
                  <a:cxn ang="0">
                    <a:pos x="390" y="888"/>
                  </a:cxn>
                  <a:cxn ang="0">
                    <a:pos x="322" y="843"/>
                  </a:cxn>
                </a:cxnLst>
                <a:rect l="0" t="0" r="r" b="b"/>
                <a:pathLst>
                  <a:path w="1348" h="1173">
                    <a:moveTo>
                      <a:pt x="230" y="748"/>
                    </a:moveTo>
                    <a:lnTo>
                      <a:pt x="222" y="734"/>
                    </a:lnTo>
                    <a:lnTo>
                      <a:pt x="213" y="721"/>
                    </a:lnTo>
                    <a:lnTo>
                      <a:pt x="201" y="709"/>
                    </a:lnTo>
                    <a:lnTo>
                      <a:pt x="189" y="696"/>
                    </a:lnTo>
                    <a:lnTo>
                      <a:pt x="174" y="683"/>
                    </a:lnTo>
                    <a:lnTo>
                      <a:pt x="157" y="671"/>
                    </a:lnTo>
                    <a:lnTo>
                      <a:pt x="139" y="657"/>
                    </a:lnTo>
                    <a:lnTo>
                      <a:pt x="119" y="643"/>
                    </a:lnTo>
                    <a:lnTo>
                      <a:pt x="102" y="628"/>
                    </a:lnTo>
                    <a:lnTo>
                      <a:pt x="88" y="611"/>
                    </a:lnTo>
                    <a:lnTo>
                      <a:pt x="77" y="594"/>
                    </a:lnTo>
                    <a:lnTo>
                      <a:pt x="69" y="576"/>
                    </a:lnTo>
                    <a:lnTo>
                      <a:pt x="63" y="556"/>
                    </a:lnTo>
                    <a:lnTo>
                      <a:pt x="61" y="538"/>
                    </a:lnTo>
                    <a:lnTo>
                      <a:pt x="58" y="518"/>
                    </a:lnTo>
                    <a:lnTo>
                      <a:pt x="58" y="500"/>
                    </a:lnTo>
                    <a:lnTo>
                      <a:pt x="58" y="500"/>
                    </a:lnTo>
                    <a:lnTo>
                      <a:pt x="57" y="496"/>
                    </a:lnTo>
                    <a:lnTo>
                      <a:pt x="51" y="489"/>
                    </a:lnTo>
                    <a:lnTo>
                      <a:pt x="39" y="473"/>
                    </a:lnTo>
                    <a:lnTo>
                      <a:pt x="30" y="460"/>
                    </a:lnTo>
                    <a:lnTo>
                      <a:pt x="30" y="455"/>
                    </a:lnTo>
                    <a:lnTo>
                      <a:pt x="29" y="445"/>
                    </a:lnTo>
                    <a:lnTo>
                      <a:pt x="17" y="420"/>
                    </a:lnTo>
                    <a:lnTo>
                      <a:pt x="4" y="390"/>
                    </a:lnTo>
                    <a:lnTo>
                      <a:pt x="0" y="375"/>
                    </a:lnTo>
                    <a:lnTo>
                      <a:pt x="5" y="368"/>
                    </a:lnTo>
                    <a:lnTo>
                      <a:pt x="11" y="364"/>
                    </a:lnTo>
                    <a:lnTo>
                      <a:pt x="16" y="362"/>
                    </a:lnTo>
                    <a:lnTo>
                      <a:pt x="24" y="362"/>
                    </a:lnTo>
                    <a:lnTo>
                      <a:pt x="37" y="365"/>
                    </a:lnTo>
                    <a:lnTo>
                      <a:pt x="49" y="368"/>
                    </a:lnTo>
                    <a:lnTo>
                      <a:pt x="62" y="373"/>
                    </a:lnTo>
                    <a:lnTo>
                      <a:pt x="74" y="378"/>
                    </a:lnTo>
                    <a:lnTo>
                      <a:pt x="86" y="383"/>
                    </a:lnTo>
                    <a:lnTo>
                      <a:pt x="95" y="389"/>
                    </a:lnTo>
                    <a:lnTo>
                      <a:pt x="101" y="393"/>
                    </a:lnTo>
                    <a:lnTo>
                      <a:pt x="107" y="396"/>
                    </a:lnTo>
                    <a:lnTo>
                      <a:pt x="111" y="398"/>
                    </a:lnTo>
                    <a:lnTo>
                      <a:pt x="116" y="396"/>
                    </a:lnTo>
                    <a:lnTo>
                      <a:pt x="119" y="395"/>
                    </a:lnTo>
                    <a:lnTo>
                      <a:pt x="125" y="394"/>
                    </a:lnTo>
                    <a:lnTo>
                      <a:pt x="132" y="390"/>
                    </a:lnTo>
                    <a:lnTo>
                      <a:pt x="140" y="387"/>
                    </a:lnTo>
                    <a:lnTo>
                      <a:pt x="150" y="382"/>
                    </a:lnTo>
                    <a:lnTo>
                      <a:pt x="162" y="378"/>
                    </a:lnTo>
                    <a:lnTo>
                      <a:pt x="175" y="375"/>
                    </a:lnTo>
                    <a:lnTo>
                      <a:pt x="192" y="372"/>
                    </a:lnTo>
                    <a:lnTo>
                      <a:pt x="211" y="370"/>
                    </a:lnTo>
                    <a:lnTo>
                      <a:pt x="231" y="368"/>
                    </a:lnTo>
                    <a:lnTo>
                      <a:pt x="255" y="367"/>
                    </a:lnTo>
                    <a:lnTo>
                      <a:pt x="280" y="368"/>
                    </a:lnTo>
                    <a:lnTo>
                      <a:pt x="292" y="367"/>
                    </a:lnTo>
                    <a:lnTo>
                      <a:pt x="298" y="364"/>
                    </a:lnTo>
                    <a:lnTo>
                      <a:pt x="302" y="359"/>
                    </a:lnTo>
                    <a:lnTo>
                      <a:pt x="309" y="353"/>
                    </a:lnTo>
                    <a:lnTo>
                      <a:pt x="316" y="348"/>
                    </a:lnTo>
                    <a:lnTo>
                      <a:pt x="327" y="342"/>
                    </a:lnTo>
                    <a:lnTo>
                      <a:pt x="339" y="333"/>
                    </a:lnTo>
                    <a:lnTo>
                      <a:pt x="353" y="326"/>
                    </a:lnTo>
                    <a:lnTo>
                      <a:pt x="367" y="318"/>
                    </a:lnTo>
                    <a:lnTo>
                      <a:pt x="380" y="312"/>
                    </a:lnTo>
                    <a:lnTo>
                      <a:pt x="391" y="310"/>
                    </a:lnTo>
                    <a:lnTo>
                      <a:pt x="400" y="311"/>
                    </a:lnTo>
                    <a:lnTo>
                      <a:pt x="403" y="321"/>
                    </a:lnTo>
                    <a:lnTo>
                      <a:pt x="402" y="336"/>
                    </a:lnTo>
                    <a:lnTo>
                      <a:pt x="397" y="351"/>
                    </a:lnTo>
                    <a:lnTo>
                      <a:pt x="389" y="370"/>
                    </a:lnTo>
                    <a:lnTo>
                      <a:pt x="385" y="383"/>
                    </a:lnTo>
                    <a:lnTo>
                      <a:pt x="389" y="393"/>
                    </a:lnTo>
                    <a:lnTo>
                      <a:pt x="391" y="404"/>
                    </a:lnTo>
                    <a:lnTo>
                      <a:pt x="381" y="425"/>
                    </a:lnTo>
                    <a:lnTo>
                      <a:pt x="383" y="425"/>
                    </a:lnTo>
                    <a:lnTo>
                      <a:pt x="385" y="423"/>
                    </a:lnTo>
                    <a:lnTo>
                      <a:pt x="391" y="423"/>
                    </a:lnTo>
                    <a:lnTo>
                      <a:pt x="397" y="422"/>
                    </a:lnTo>
                    <a:lnTo>
                      <a:pt x="405" y="421"/>
                    </a:lnTo>
                    <a:lnTo>
                      <a:pt x="414" y="421"/>
                    </a:lnTo>
                    <a:lnTo>
                      <a:pt x="424" y="420"/>
                    </a:lnTo>
                    <a:lnTo>
                      <a:pt x="434" y="420"/>
                    </a:lnTo>
                    <a:lnTo>
                      <a:pt x="425" y="431"/>
                    </a:lnTo>
                    <a:lnTo>
                      <a:pt x="426" y="431"/>
                    </a:lnTo>
                    <a:lnTo>
                      <a:pt x="429" y="429"/>
                    </a:lnTo>
                    <a:lnTo>
                      <a:pt x="433" y="429"/>
                    </a:lnTo>
                    <a:lnTo>
                      <a:pt x="439" y="429"/>
                    </a:lnTo>
                    <a:lnTo>
                      <a:pt x="445" y="428"/>
                    </a:lnTo>
                    <a:lnTo>
                      <a:pt x="452" y="429"/>
                    </a:lnTo>
                    <a:lnTo>
                      <a:pt x="461" y="431"/>
                    </a:lnTo>
                    <a:lnTo>
                      <a:pt x="469" y="432"/>
                    </a:lnTo>
                    <a:lnTo>
                      <a:pt x="468" y="433"/>
                    </a:lnTo>
                    <a:lnTo>
                      <a:pt x="463" y="435"/>
                    </a:lnTo>
                    <a:lnTo>
                      <a:pt x="456" y="440"/>
                    </a:lnTo>
                    <a:lnTo>
                      <a:pt x="445" y="448"/>
                    </a:lnTo>
                    <a:lnTo>
                      <a:pt x="446" y="448"/>
                    </a:lnTo>
                    <a:lnTo>
                      <a:pt x="451" y="446"/>
                    </a:lnTo>
                    <a:lnTo>
                      <a:pt x="461" y="445"/>
                    </a:lnTo>
                    <a:lnTo>
                      <a:pt x="474" y="443"/>
                    </a:lnTo>
                    <a:lnTo>
                      <a:pt x="495" y="439"/>
                    </a:lnTo>
                    <a:lnTo>
                      <a:pt x="521" y="433"/>
                    </a:lnTo>
                    <a:lnTo>
                      <a:pt x="556" y="426"/>
                    </a:lnTo>
                    <a:lnTo>
                      <a:pt x="598" y="416"/>
                    </a:lnTo>
                    <a:lnTo>
                      <a:pt x="623" y="411"/>
                    </a:lnTo>
                    <a:lnTo>
                      <a:pt x="648" y="407"/>
                    </a:lnTo>
                    <a:lnTo>
                      <a:pt x="676" y="405"/>
                    </a:lnTo>
                    <a:lnTo>
                      <a:pt x="705" y="403"/>
                    </a:lnTo>
                    <a:lnTo>
                      <a:pt x="736" y="401"/>
                    </a:lnTo>
                    <a:lnTo>
                      <a:pt x="768" y="400"/>
                    </a:lnTo>
                    <a:lnTo>
                      <a:pt x="798" y="400"/>
                    </a:lnTo>
                    <a:lnTo>
                      <a:pt x="830" y="400"/>
                    </a:lnTo>
                    <a:lnTo>
                      <a:pt x="861" y="401"/>
                    </a:lnTo>
                    <a:lnTo>
                      <a:pt x="891" y="404"/>
                    </a:lnTo>
                    <a:lnTo>
                      <a:pt x="921" y="405"/>
                    </a:lnTo>
                    <a:lnTo>
                      <a:pt x="949" y="407"/>
                    </a:lnTo>
                    <a:lnTo>
                      <a:pt x="975" y="410"/>
                    </a:lnTo>
                    <a:lnTo>
                      <a:pt x="999" y="412"/>
                    </a:lnTo>
                    <a:lnTo>
                      <a:pt x="1021" y="416"/>
                    </a:lnTo>
                    <a:lnTo>
                      <a:pt x="1041" y="418"/>
                    </a:lnTo>
                    <a:lnTo>
                      <a:pt x="1063" y="420"/>
                    </a:lnTo>
                    <a:lnTo>
                      <a:pt x="1081" y="418"/>
                    </a:lnTo>
                    <a:lnTo>
                      <a:pt x="1094" y="412"/>
                    </a:lnTo>
                    <a:lnTo>
                      <a:pt x="1104" y="405"/>
                    </a:lnTo>
                    <a:lnTo>
                      <a:pt x="1112" y="395"/>
                    </a:lnTo>
                    <a:lnTo>
                      <a:pt x="1119" y="383"/>
                    </a:lnTo>
                    <a:lnTo>
                      <a:pt x="1125" y="370"/>
                    </a:lnTo>
                    <a:lnTo>
                      <a:pt x="1132" y="355"/>
                    </a:lnTo>
                    <a:lnTo>
                      <a:pt x="1140" y="339"/>
                    </a:lnTo>
                    <a:lnTo>
                      <a:pt x="1150" y="322"/>
                    </a:lnTo>
                    <a:lnTo>
                      <a:pt x="1162" y="304"/>
                    </a:lnTo>
                    <a:lnTo>
                      <a:pt x="1176" y="283"/>
                    </a:lnTo>
                    <a:lnTo>
                      <a:pt x="1192" y="261"/>
                    </a:lnTo>
                    <a:lnTo>
                      <a:pt x="1208" y="238"/>
                    </a:lnTo>
                    <a:lnTo>
                      <a:pt x="1223" y="212"/>
                    </a:lnTo>
                    <a:lnTo>
                      <a:pt x="1240" y="184"/>
                    </a:lnTo>
                    <a:lnTo>
                      <a:pt x="1253" y="158"/>
                    </a:lnTo>
                    <a:lnTo>
                      <a:pt x="1256" y="134"/>
                    </a:lnTo>
                    <a:lnTo>
                      <a:pt x="1253" y="115"/>
                    </a:lnTo>
                    <a:lnTo>
                      <a:pt x="1243" y="99"/>
                    </a:lnTo>
                    <a:lnTo>
                      <a:pt x="1229" y="88"/>
                    </a:lnTo>
                    <a:lnTo>
                      <a:pt x="1212" y="79"/>
                    </a:lnTo>
                    <a:lnTo>
                      <a:pt x="1195" y="76"/>
                    </a:lnTo>
                    <a:lnTo>
                      <a:pt x="1178" y="75"/>
                    </a:lnTo>
                    <a:lnTo>
                      <a:pt x="1162" y="76"/>
                    </a:lnTo>
                    <a:lnTo>
                      <a:pt x="1147" y="77"/>
                    </a:lnTo>
                    <a:lnTo>
                      <a:pt x="1132" y="78"/>
                    </a:lnTo>
                    <a:lnTo>
                      <a:pt x="1119" y="78"/>
                    </a:lnTo>
                    <a:lnTo>
                      <a:pt x="1108" y="76"/>
                    </a:lnTo>
                    <a:lnTo>
                      <a:pt x="1099" y="71"/>
                    </a:lnTo>
                    <a:lnTo>
                      <a:pt x="1094" y="64"/>
                    </a:lnTo>
                    <a:lnTo>
                      <a:pt x="1092" y="53"/>
                    </a:lnTo>
                    <a:lnTo>
                      <a:pt x="1095" y="37"/>
                    </a:lnTo>
                    <a:lnTo>
                      <a:pt x="1104" y="25"/>
                    </a:lnTo>
                    <a:lnTo>
                      <a:pt x="1117" y="16"/>
                    </a:lnTo>
                    <a:lnTo>
                      <a:pt x="1133" y="9"/>
                    </a:lnTo>
                    <a:lnTo>
                      <a:pt x="1151" y="5"/>
                    </a:lnTo>
                    <a:lnTo>
                      <a:pt x="1170" y="3"/>
                    </a:lnTo>
                    <a:lnTo>
                      <a:pt x="1188" y="1"/>
                    </a:lnTo>
                    <a:lnTo>
                      <a:pt x="1204" y="0"/>
                    </a:lnTo>
                    <a:lnTo>
                      <a:pt x="1217" y="0"/>
                    </a:lnTo>
                    <a:lnTo>
                      <a:pt x="1231" y="3"/>
                    </a:lnTo>
                    <a:lnTo>
                      <a:pt x="1246" y="6"/>
                    </a:lnTo>
                    <a:lnTo>
                      <a:pt x="1262" y="11"/>
                    </a:lnTo>
                    <a:lnTo>
                      <a:pt x="1277" y="17"/>
                    </a:lnTo>
                    <a:lnTo>
                      <a:pt x="1292" y="25"/>
                    </a:lnTo>
                    <a:lnTo>
                      <a:pt x="1304" y="32"/>
                    </a:lnTo>
                    <a:lnTo>
                      <a:pt x="1314" y="40"/>
                    </a:lnTo>
                    <a:lnTo>
                      <a:pt x="1326" y="56"/>
                    </a:lnTo>
                    <a:lnTo>
                      <a:pt x="1337" y="75"/>
                    </a:lnTo>
                    <a:lnTo>
                      <a:pt x="1344" y="97"/>
                    </a:lnTo>
                    <a:lnTo>
                      <a:pt x="1348" y="122"/>
                    </a:lnTo>
                    <a:lnTo>
                      <a:pt x="1345" y="153"/>
                    </a:lnTo>
                    <a:lnTo>
                      <a:pt x="1338" y="189"/>
                    </a:lnTo>
                    <a:lnTo>
                      <a:pt x="1323" y="231"/>
                    </a:lnTo>
                    <a:lnTo>
                      <a:pt x="1300" y="279"/>
                    </a:lnTo>
                    <a:lnTo>
                      <a:pt x="1278" y="323"/>
                    </a:lnTo>
                    <a:lnTo>
                      <a:pt x="1260" y="360"/>
                    </a:lnTo>
                    <a:lnTo>
                      <a:pt x="1246" y="390"/>
                    </a:lnTo>
                    <a:lnTo>
                      <a:pt x="1236" y="420"/>
                    </a:lnTo>
                    <a:lnTo>
                      <a:pt x="1226" y="446"/>
                    </a:lnTo>
                    <a:lnTo>
                      <a:pt x="1218" y="475"/>
                    </a:lnTo>
                    <a:lnTo>
                      <a:pt x="1211" y="506"/>
                    </a:lnTo>
                    <a:lnTo>
                      <a:pt x="1204" y="542"/>
                    </a:lnTo>
                    <a:lnTo>
                      <a:pt x="1203" y="583"/>
                    </a:lnTo>
                    <a:lnTo>
                      <a:pt x="1200" y="621"/>
                    </a:lnTo>
                    <a:lnTo>
                      <a:pt x="1190" y="656"/>
                    </a:lnTo>
                    <a:lnTo>
                      <a:pt x="1173" y="693"/>
                    </a:lnTo>
                    <a:lnTo>
                      <a:pt x="1162" y="711"/>
                    </a:lnTo>
                    <a:lnTo>
                      <a:pt x="1151" y="728"/>
                    </a:lnTo>
                    <a:lnTo>
                      <a:pt x="1142" y="743"/>
                    </a:lnTo>
                    <a:lnTo>
                      <a:pt x="1132" y="757"/>
                    </a:lnTo>
                    <a:lnTo>
                      <a:pt x="1123" y="773"/>
                    </a:lnTo>
                    <a:lnTo>
                      <a:pt x="1115" y="790"/>
                    </a:lnTo>
                    <a:lnTo>
                      <a:pt x="1108" y="809"/>
                    </a:lnTo>
                    <a:lnTo>
                      <a:pt x="1100" y="832"/>
                    </a:lnTo>
                    <a:lnTo>
                      <a:pt x="1097" y="849"/>
                    </a:lnTo>
                    <a:lnTo>
                      <a:pt x="1098" y="866"/>
                    </a:lnTo>
                    <a:lnTo>
                      <a:pt x="1101" y="883"/>
                    </a:lnTo>
                    <a:lnTo>
                      <a:pt x="1106" y="900"/>
                    </a:lnTo>
                    <a:lnTo>
                      <a:pt x="1114" y="917"/>
                    </a:lnTo>
                    <a:lnTo>
                      <a:pt x="1120" y="933"/>
                    </a:lnTo>
                    <a:lnTo>
                      <a:pt x="1125" y="946"/>
                    </a:lnTo>
                    <a:lnTo>
                      <a:pt x="1127" y="957"/>
                    </a:lnTo>
                    <a:lnTo>
                      <a:pt x="1128" y="963"/>
                    </a:lnTo>
                    <a:lnTo>
                      <a:pt x="1130" y="971"/>
                    </a:lnTo>
                    <a:lnTo>
                      <a:pt x="1131" y="978"/>
                    </a:lnTo>
                    <a:lnTo>
                      <a:pt x="1131" y="988"/>
                    </a:lnTo>
                    <a:lnTo>
                      <a:pt x="1127" y="999"/>
                    </a:lnTo>
                    <a:lnTo>
                      <a:pt x="1120" y="1012"/>
                    </a:lnTo>
                    <a:lnTo>
                      <a:pt x="1108" y="1027"/>
                    </a:lnTo>
                    <a:lnTo>
                      <a:pt x="1089" y="1044"/>
                    </a:lnTo>
                    <a:lnTo>
                      <a:pt x="1066" y="1065"/>
                    </a:lnTo>
                    <a:lnTo>
                      <a:pt x="1048" y="1080"/>
                    </a:lnTo>
                    <a:lnTo>
                      <a:pt x="1033" y="1093"/>
                    </a:lnTo>
                    <a:lnTo>
                      <a:pt x="1022" y="1101"/>
                    </a:lnTo>
                    <a:lnTo>
                      <a:pt x="1013" y="1109"/>
                    </a:lnTo>
                    <a:lnTo>
                      <a:pt x="1006" y="1113"/>
                    </a:lnTo>
                    <a:lnTo>
                      <a:pt x="1000" y="1119"/>
                    </a:lnTo>
                    <a:lnTo>
                      <a:pt x="994" y="1124"/>
                    </a:lnTo>
                    <a:lnTo>
                      <a:pt x="988" y="1130"/>
                    </a:lnTo>
                    <a:lnTo>
                      <a:pt x="981" y="1134"/>
                    </a:lnTo>
                    <a:lnTo>
                      <a:pt x="972" y="1138"/>
                    </a:lnTo>
                    <a:lnTo>
                      <a:pt x="963" y="1141"/>
                    </a:lnTo>
                    <a:lnTo>
                      <a:pt x="953" y="1143"/>
                    </a:lnTo>
                    <a:lnTo>
                      <a:pt x="942" y="1145"/>
                    </a:lnTo>
                    <a:lnTo>
                      <a:pt x="930" y="1145"/>
                    </a:lnTo>
                    <a:lnTo>
                      <a:pt x="916" y="1145"/>
                    </a:lnTo>
                    <a:lnTo>
                      <a:pt x="915" y="1145"/>
                    </a:lnTo>
                    <a:lnTo>
                      <a:pt x="911" y="1146"/>
                    </a:lnTo>
                    <a:lnTo>
                      <a:pt x="905" y="1146"/>
                    </a:lnTo>
                    <a:lnTo>
                      <a:pt x="898" y="1148"/>
                    </a:lnTo>
                    <a:lnTo>
                      <a:pt x="889" y="1148"/>
                    </a:lnTo>
                    <a:lnTo>
                      <a:pt x="882" y="1146"/>
                    </a:lnTo>
                    <a:lnTo>
                      <a:pt x="874" y="1145"/>
                    </a:lnTo>
                    <a:lnTo>
                      <a:pt x="868" y="1143"/>
                    </a:lnTo>
                    <a:lnTo>
                      <a:pt x="863" y="1140"/>
                    </a:lnTo>
                    <a:lnTo>
                      <a:pt x="854" y="1133"/>
                    </a:lnTo>
                    <a:lnTo>
                      <a:pt x="847" y="1123"/>
                    </a:lnTo>
                    <a:lnTo>
                      <a:pt x="847" y="1109"/>
                    </a:lnTo>
                    <a:lnTo>
                      <a:pt x="842" y="1106"/>
                    </a:lnTo>
                    <a:lnTo>
                      <a:pt x="833" y="1099"/>
                    </a:lnTo>
                    <a:lnTo>
                      <a:pt x="824" y="1088"/>
                    </a:lnTo>
                    <a:lnTo>
                      <a:pt x="820" y="1071"/>
                    </a:lnTo>
                    <a:lnTo>
                      <a:pt x="822" y="1060"/>
                    </a:lnTo>
                    <a:lnTo>
                      <a:pt x="830" y="1054"/>
                    </a:lnTo>
                    <a:lnTo>
                      <a:pt x="840" y="1050"/>
                    </a:lnTo>
                    <a:lnTo>
                      <a:pt x="852" y="1048"/>
                    </a:lnTo>
                    <a:lnTo>
                      <a:pt x="865" y="1048"/>
                    </a:lnTo>
                    <a:lnTo>
                      <a:pt x="879" y="1048"/>
                    </a:lnTo>
                    <a:lnTo>
                      <a:pt x="892" y="1046"/>
                    </a:lnTo>
                    <a:lnTo>
                      <a:pt x="903" y="1044"/>
                    </a:lnTo>
                    <a:lnTo>
                      <a:pt x="911" y="1039"/>
                    </a:lnTo>
                    <a:lnTo>
                      <a:pt x="920" y="1033"/>
                    </a:lnTo>
                    <a:lnTo>
                      <a:pt x="927" y="1026"/>
                    </a:lnTo>
                    <a:lnTo>
                      <a:pt x="932" y="1017"/>
                    </a:lnTo>
                    <a:lnTo>
                      <a:pt x="937" y="1009"/>
                    </a:lnTo>
                    <a:lnTo>
                      <a:pt x="942" y="1001"/>
                    </a:lnTo>
                    <a:lnTo>
                      <a:pt x="944" y="993"/>
                    </a:lnTo>
                    <a:lnTo>
                      <a:pt x="947" y="987"/>
                    </a:lnTo>
                    <a:lnTo>
                      <a:pt x="948" y="982"/>
                    </a:lnTo>
                    <a:lnTo>
                      <a:pt x="948" y="977"/>
                    </a:lnTo>
                    <a:lnTo>
                      <a:pt x="946" y="972"/>
                    </a:lnTo>
                    <a:lnTo>
                      <a:pt x="942" y="967"/>
                    </a:lnTo>
                    <a:lnTo>
                      <a:pt x="936" y="961"/>
                    </a:lnTo>
                    <a:lnTo>
                      <a:pt x="928" y="955"/>
                    </a:lnTo>
                    <a:lnTo>
                      <a:pt x="919" y="945"/>
                    </a:lnTo>
                    <a:lnTo>
                      <a:pt x="907" y="934"/>
                    </a:lnTo>
                    <a:lnTo>
                      <a:pt x="894" y="922"/>
                    </a:lnTo>
                    <a:lnTo>
                      <a:pt x="883" y="911"/>
                    </a:lnTo>
                    <a:lnTo>
                      <a:pt x="875" y="901"/>
                    </a:lnTo>
                    <a:lnTo>
                      <a:pt x="866" y="891"/>
                    </a:lnTo>
                    <a:lnTo>
                      <a:pt x="860" y="883"/>
                    </a:lnTo>
                    <a:lnTo>
                      <a:pt x="855" y="872"/>
                    </a:lnTo>
                    <a:lnTo>
                      <a:pt x="852" y="861"/>
                    </a:lnTo>
                    <a:lnTo>
                      <a:pt x="850" y="849"/>
                    </a:lnTo>
                    <a:lnTo>
                      <a:pt x="848" y="848"/>
                    </a:lnTo>
                    <a:lnTo>
                      <a:pt x="843" y="846"/>
                    </a:lnTo>
                    <a:lnTo>
                      <a:pt x="835" y="844"/>
                    </a:lnTo>
                    <a:lnTo>
                      <a:pt x="822" y="841"/>
                    </a:lnTo>
                    <a:lnTo>
                      <a:pt x="809" y="839"/>
                    </a:lnTo>
                    <a:lnTo>
                      <a:pt x="794" y="838"/>
                    </a:lnTo>
                    <a:lnTo>
                      <a:pt x="779" y="837"/>
                    </a:lnTo>
                    <a:lnTo>
                      <a:pt x="762" y="838"/>
                    </a:lnTo>
                    <a:lnTo>
                      <a:pt x="743" y="840"/>
                    </a:lnTo>
                    <a:lnTo>
                      <a:pt x="724" y="841"/>
                    </a:lnTo>
                    <a:lnTo>
                      <a:pt x="703" y="843"/>
                    </a:lnTo>
                    <a:lnTo>
                      <a:pt x="681" y="844"/>
                    </a:lnTo>
                    <a:lnTo>
                      <a:pt x="658" y="844"/>
                    </a:lnTo>
                    <a:lnTo>
                      <a:pt x="635" y="843"/>
                    </a:lnTo>
                    <a:lnTo>
                      <a:pt x="610" y="839"/>
                    </a:lnTo>
                    <a:lnTo>
                      <a:pt x="586" y="834"/>
                    </a:lnTo>
                    <a:lnTo>
                      <a:pt x="585" y="837"/>
                    </a:lnTo>
                    <a:lnTo>
                      <a:pt x="581" y="848"/>
                    </a:lnTo>
                    <a:lnTo>
                      <a:pt x="570" y="867"/>
                    </a:lnTo>
                    <a:lnTo>
                      <a:pt x="553" y="898"/>
                    </a:lnTo>
                    <a:lnTo>
                      <a:pt x="556" y="909"/>
                    </a:lnTo>
                    <a:lnTo>
                      <a:pt x="563" y="934"/>
                    </a:lnTo>
                    <a:lnTo>
                      <a:pt x="571" y="967"/>
                    </a:lnTo>
                    <a:lnTo>
                      <a:pt x="579" y="999"/>
                    </a:lnTo>
                    <a:lnTo>
                      <a:pt x="579" y="1010"/>
                    </a:lnTo>
                    <a:lnTo>
                      <a:pt x="576" y="1037"/>
                    </a:lnTo>
                    <a:lnTo>
                      <a:pt x="569" y="1068"/>
                    </a:lnTo>
                    <a:lnTo>
                      <a:pt x="554" y="1093"/>
                    </a:lnTo>
                    <a:lnTo>
                      <a:pt x="553" y="1094"/>
                    </a:lnTo>
                    <a:lnTo>
                      <a:pt x="548" y="1095"/>
                    </a:lnTo>
                    <a:lnTo>
                      <a:pt x="541" y="1096"/>
                    </a:lnTo>
                    <a:lnTo>
                      <a:pt x="532" y="1099"/>
                    </a:lnTo>
                    <a:lnTo>
                      <a:pt x="521" y="1100"/>
                    </a:lnTo>
                    <a:lnTo>
                      <a:pt x="512" y="1101"/>
                    </a:lnTo>
                    <a:lnTo>
                      <a:pt x="501" y="1101"/>
                    </a:lnTo>
                    <a:lnTo>
                      <a:pt x="490" y="1099"/>
                    </a:lnTo>
                    <a:lnTo>
                      <a:pt x="487" y="1100"/>
                    </a:lnTo>
                    <a:lnTo>
                      <a:pt x="480" y="1101"/>
                    </a:lnTo>
                    <a:lnTo>
                      <a:pt x="469" y="1100"/>
                    </a:lnTo>
                    <a:lnTo>
                      <a:pt x="457" y="1094"/>
                    </a:lnTo>
                    <a:lnTo>
                      <a:pt x="448" y="1088"/>
                    </a:lnTo>
                    <a:lnTo>
                      <a:pt x="445" y="1080"/>
                    </a:lnTo>
                    <a:lnTo>
                      <a:pt x="445" y="1072"/>
                    </a:lnTo>
                    <a:lnTo>
                      <a:pt x="447" y="1063"/>
                    </a:lnTo>
                    <a:lnTo>
                      <a:pt x="452" y="1054"/>
                    </a:lnTo>
                    <a:lnTo>
                      <a:pt x="457" y="1044"/>
                    </a:lnTo>
                    <a:lnTo>
                      <a:pt x="463" y="1033"/>
                    </a:lnTo>
                    <a:lnTo>
                      <a:pt x="469" y="1022"/>
                    </a:lnTo>
                    <a:lnTo>
                      <a:pt x="464" y="1028"/>
                    </a:lnTo>
                    <a:lnTo>
                      <a:pt x="452" y="1045"/>
                    </a:lnTo>
                    <a:lnTo>
                      <a:pt x="433" y="1068"/>
                    </a:lnTo>
                    <a:lnTo>
                      <a:pt x="409" y="1095"/>
                    </a:lnTo>
                    <a:lnTo>
                      <a:pt x="385" y="1122"/>
                    </a:lnTo>
                    <a:lnTo>
                      <a:pt x="359" y="1146"/>
                    </a:lnTo>
                    <a:lnTo>
                      <a:pt x="336" y="1163"/>
                    </a:lnTo>
                    <a:lnTo>
                      <a:pt x="317" y="1172"/>
                    </a:lnTo>
                    <a:lnTo>
                      <a:pt x="316" y="1172"/>
                    </a:lnTo>
                    <a:lnTo>
                      <a:pt x="311" y="1173"/>
                    </a:lnTo>
                    <a:lnTo>
                      <a:pt x="306" y="1173"/>
                    </a:lnTo>
                    <a:lnTo>
                      <a:pt x="298" y="1173"/>
                    </a:lnTo>
                    <a:lnTo>
                      <a:pt x="290" y="1172"/>
                    </a:lnTo>
                    <a:lnTo>
                      <a:pt x="283" y="1169"/>
                    </a:lnTo>
                    <a:lnTo>
                      <a:pt x="275" y="1166"/>
                    </a:lnTo>
                    <a:lnTo>
                      <a:pt x="269" y="1161"/>
                    </a:lnTo>
                    <a:lnTo>
                      <a:pt x="267" y="1163"/>
                    </a:lnTo>
                    <a:lnTo>
                      <a:pt x="261" y="1166"/>
                    </a:lnTo>
                    <a:lnTo>
                      <a:pt x="253" y="1165"/>
                    </a:lnTo>
                    <a:lnTo>
                      <a:pt x="245" y="1151"/>
                    </a:lnTo>
                    <a:lnTo>
                      <a:pt x="244" y="1148"/>
                    </a:lnTo>
                    <a:lnTo>
                      <a:pt x="242" y="1141"/>
                    </a:lnTo>
                    <a:lnTo>
                      <a:pt x="240" y="1135"/>
                    </a:lnTo>
                    <a:lnTo>
                      <a:pt x="240" y="1128"/>
                    </a:lnTo>
                    <a:lnTo>
                      <a:pt x="241" y="1122"/>
                    </a:lnTo>
                    <a:lnTo>
                      <a:pt x="245" y="1116"/>
                    </a:lnTo>
                    <a:lnTo>
                      <a:pt x="250" y="1111"/>
                    </a:lnTo>
                    <a:lnTo>
                      <a:pt x="257" y="1106"/>
                    </a:lnTo>
                    <a:lnTo>
                      <a:pt x="266" y="1101"/>
                    </a:lnTo>
                    <a:lnTo>
                      <a:pt x="274" y="1096"/>
                    </a:lnTo>
                    <a:lnTo>
                      <a:pt x="284" y="1093"/>
                    </a:lnTo>
                    <a:lnTo>
                      <a:pt x="294" y="1089"/>
                    </a:lnTo>
                    <a:lnTo>
                      <a:pt x="303" y="1084"/>
                    </a:lnTo>
                    <a:lnTo>
                      <a:pt x="313" y="1076"/>
                    </a:lnTo>
                    <a:lnTo>
                      <a:pt x="322" y="1066"/>
                    </a:lnTo>
                    <a:lnTo>
                      <a:pt x="329" y="1055"/>
                    </a:lnTo>
                    <a:lnTo>
                      <a:pt x="336" y="1043"/>
                    </a:lnTo>
                    <a:lnTo>
                      <a:pt x="344" y="1029"/>
                    </a:lnTo>
                    <a:lnTo>
                      <a:pt x="351" y="1016"/>
                    </a:lnTo>
                    <a:lnTo>
                      <a:pt x="359" y="1001"/>
                    </a:lnTo>
                    <a:lnTo>
                      <a:pt x="366" y="989"/>
                    </a:lnTo>
                    <a:lnTo>
                      <a:pt x="372" y="978"/>
                    </a:lnTo>
                    <a:lnTo>
                      <a:pt x="376" y="966"/>
                    </a:lnTo>
                    <a:lnTo>
                      <a:pt x="381" y="952"/>
                    </a:lnTo>
                    <a:lnTo>
                      <a:pt x="385" y="939"/>
                    </a:lnTo>
                    <a:lnTo>
                      <a:pt x="389" y="924"/>
                    </a:lnTo>
                    <a:lnTo>
                      <a:pt x="392" y="909"/>
                    </a:lnTo>
                    <a:lnTo>
                      <a:pt x="396" y="890"/>
                    </a:lnTo>
                    <a:lnTo>
                      <a:pt x="395" y="889"/>
                    </a:lnTo>
                    <a:lnTo>
                      <a:pt x="390" y="888"/>
                    </a:lnTo>
                    <a:lnTo>
                      <a:pt x="381" y="884"/>
                    </a:lnTo>
                    <a:lnTo>
                      <a:pt x="372" y="879"/>
                    </a:lnTo>
                    <a:lnTo>
                      <a:pt x="361" y="872"/>
                    </a:lnTo>
                    <a:lnTo>
                      <a:pt x="348" y="863"/>
                    </a:lnTo>
                    <a:lnTo>
                      <a:pt x="335" y="854"/>
                    </a:lnTo>
                    <a:lnTo>
                      <a:pt x="322" y="843"/>
                    </a:lnTo>
                    <a:lnTo>
                      <a:pt x="230" y="748"/>
                    </a:lnTo>
                    <a:close/>
                  </a:path>
                </a:pathLst>
              </a:custGeom>
              <a:solidFill>
                <a:srgbClr val="000000">
                  <a:alpha val="50000"/>
                </a:srgbClr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894" name="Freeform 6"/>
              <p:cNvSpPr>
                <a:spLocks/>
              </p:cNvSpPr>
              <p:nvPr/>
            </p:nvSpPr>
            <p:spPr bwMode="auto">
              <a:xfrm>
                <a:off x="2450" y="2740"/>
                <a:ext cx="160" cy="377"/>
              </a:xfrm>
              <a:custGeom>
                <a:avLst/>
                <a:gdLst/>
                <a:ahLst/>
                <a:cxnLst>
                  <a:cxn ang="0">
                    <a:pos x="51" y="818"/>
                  </a:cxn>
                  <a:cxn ang="0">
                    <a:pos x="88" y="900"/>
                  </a:cxn>
                  <a:cxn ang="0">
                    <a:pos x="112" y="933"/>
                  </a:cxn>
                  <a:cxn ang="0">
                    <a:pos x="144" y="971"/>
                  </a:cxn>
                  <a:cxn ang="0">
                    <a:pos x="152" y="979"/>
                  </a:cxn>
                  <a:cxn ang="0">
                    <a:pos x="112" y="1045"/>
                  </a:cxn>
                  <a:cxn ang="0">
                    <a:pos x="76" y="1067"/>
                  </a:cxn>
                  <a:cxn ang="0">
                    <a:pos x="13" y="1087"/>
                  </a:cxn>
                  <a:cxn ang="0">
                    <a:pos x="1" y="1098"/>
                  </a:cxn>
                  <a:cxn ang="0">
                    <a:pos x="10" y="1115"/>
                  </a:cxn>
                  <a:cxn ang="0">
                    <a:pos x="16" y="1115"/>
                  </a:cxn>
                  <a:cxn ang="0">
                    <a:pos x="27" y="1132"/>
                  </a:cxn>
                  <a:cxn ang="0">
                    <a:pos x="45" y="1129"/>
                  </a:cxn>
                  <a:cxn ang="0">
                    <a:pos x="51" y="1107"/>
                  </a:cxn>
                  <a:cxn ang="0">
                    <a:pos x="63" y="1126"/>
                  </a:cxn>
                  <a:cxn ang="0">
                    <a:pos x="88" y="1121"/>
                  </a:cxn>
                  <a:cxn ang="0">
                    <a:pos x="113" y="1118"/>
                  </a:cxn>
                  <a:cxn ang="0">
                    <a:pos x="138" y="1094"/>
                  </a:cxn>
                  <a:cxn ang="0">
                    <a:pos x="169" y="1066"/>
                  </a:cxn>
                  <a:cxn ang="0">
                    <a:pos x="212" y="1032"/>
                  </a:cxn>
                  <a:cxn ang="0">
                    <a:pos x="258" y="976"/>
                  </a:cxn>
                  <a:cxn ang="0">
                    <a:pos x="235" y="890"/>
                  </a:cxn>
                  <a:cxn ang="0">
                    <a:pos x="232" y="823"/>
                  </a:cxn>
                  <a:cxn ang="0">
                    <a:pos x="251" y="767"/>
                  </a:cxn>
                  <a:cxn ang="0">
                    <a:pos x="281" y="705"/>
                  </a:cxn>
                  <a:cxn ang="0">
                    <a:pos x="320" y="623"/>
                  </a:cxn>
                  <a:cxn ang="0">
                    <a:pos x="339" y="467"/>
                  </a:cxn>
                  <a:cxn ang="0">
                    <a:pos x="367" y="377"/>
                  </a:cxn>
                  <a:cxn ang="0">
                    <a:pos x="405" y="298"/>
                  </a:cxn>
                  <a:cxn ang="0">
                    <a:pos x="439" y="237"/>
                  </a:cxn>
                  <a:cxn ang="0">
                    <a:pos x="461" y="190"/>
                  </a:cxn>
                  <a:cxn ang="0">
                    <a:pos x="480" y="103"/>
                  </a:cxn>
                  <a:cxn ang="0">
                    <a:pos x="464" y="54"/>
                  </a:cxn>
                  <a:cxn ang="0">
                    <a:pos x="434" y="22"/>
                  </a:cxn>
                  <a:cxn ang="0">
                    <a:pos x="407" y="9"/>
                  </a:cxn>
                  <a:cxn ang="0">
                    <a:pos x="342" y="0"/>
                  </a:cxn>
                  <a:cxn ang="0">
                    <a:pos x="271" y="15"/>
                  </a:cxn>
                  <a:cxn ang="0">
                    <a:pos x="249" y="47"/>
                  </a:cxn>
                  <a:cxn ang="0">
                    <a:pos x="320" y="53"/>
                  </a:cxn>
                  <a:cxn ang="0">
                    <a:pos x="409" y="115"/>
                  </a:cxn>
                  <a:cxn ang="0">
                    <a:pos x="407" y="155"/>
                  </a:cxn>
                  <a:cxn ang="0">
                    <a:pos x="378" y="204"/>
                  </a:cxn>
                  <a:cxn ang="0">
                    <a:pos x="350" y="248"/>
                  </a:cxn>
                  <a:cxn ang="0">
                    <a:pos x="322" y="290"/>
                  </a:cxn>
                  <a:cxn ang="0">
                    <a:pos x="303" y="317"/>
                  </a:cxn>
                  <a:cxn ang="0">
                    <a:pos x="273" y="381"/>
                  </a:cxn>
                  <a:cxn ang="0">
                    <a:pos x="242" y="420"/>
                  </a:cxn>
                  <a:cxn ang="0">
                    <a:pos x="169" y="415"/>
                  </a:cxn>
                  <a:cxn ang="0">
                    <a:pos x="134" y="410"/>
                  </a:cxn>
                  <a:cxn ang="0">
                    <a:pos x="141" y="456"/>
                  </a:cxn>
                  <a:cxn ang="0">
                    <a:pos x="162" y="535"/>
                  </a:cxn>
                  <a:cxn ang="0">
                    <a:pos x="167" y="577"/>
                  </a:cxn>
                  <a:cxn ang="0">
                    <a:pos x="133" y="616"/>
                  </a:cxn>
                  <a:cxn ang="0">
                    <a:pos x="105" y="662"/>
                  </a:cxn>
                  <a:cxn ang="0">
                    <a:pos x="91" y="709"/>
                  </a:cxn>
                  <a:cxn ang="0">
                    <a:pos x="66" y="741"/>
                  </a:cxn>
                  <a:cxn ang="0">
                    <a:pos x="29" y="813"/>
                  </a:cxn>
                </a:cxnLst>
                <a:rect l="0" t="0" r="r" b="b"/>
                <a:pathLst>
                  <a:path w="480" h="1132">
                    <a:moveTo>
                      <a:pt x="29" y="813"/>
                    </a:moveTo>
                    <a:lnTo>
                      <a:pt x="35" y="813"/>
                    </a:lnTo>
                    <a:lnTo>
                      <a:pt x="43" y="816"/>
                    </a:lnTo>
                    <a:lnTo>
                      <a:pt x="49" y="817"/>
                    </a:lnTo>
                    <a:lnTo>
                      <a:pt x="51" y="818"/>
                    </a:lnTo>
                    <a:lnTo>
                      <a:pt x="55" y="835"/>
                    </a:lnTo>
                    <a:lnTo>
                      <a:pt x="61" y="854"/>
                    </a:lnTo>
                    <a:lnTo>
                      <a:pt x="71" y="873"/>
                    </a:lnTo>
                    <a:lnTo>
                      <a:pt x="83" y="893"/>
                    </a:lnTo>
                    <a:lnTo>
                      <a:pt x="88" y="900"/>
                    </a:lnTo>
                    <a:lnTo>
                      <a:pt x="93" y="906"/>
                    </a:lnTo>
                    <a:lnTo>
                      <a:pt x="97" y="913"/>
                    </a:lnTo>
                    <a:lnTo>
                      <a:pt x="102" y="919"/>
                    </a:lnTo>
                    <a:lnTo>
                      <a:pt x="107" y="927"/>
                    </a:lnTo>
                    <a:lnTo>
                      <a:pt x="112" y="933"/>
                    </a:lnTo>
                    <a:lnTo>
                      <a:pt x="117" y="939"/>
                    </a:lnTo>
                    <a:lnTo>
                      <a:pt x="122" y="945"/>
                    </a:lnTo>
                    <a:lnTo>
                      <a:pt x="130" y="955"/>
                    </a:lnTo>
                    <a:lnTo>
                      <a:pt x="138" y="963"/>
                    </a:lnTo>
                    <a:lnTo>
                      <a:pt x="144" y="971"/>
                    </a:lnTo>
                    <a:lnTo>
                      <a:pt x="149" y="976"/>
                    </a:lnTo>
                    <a:lnTo>
                      <a:pt x="150" y="977"/>
                    </a:lnTo>
                    <a:lnTo>
                      <a:pt x="151" y="978"/>
                    </a:lnTo>
                    <a:lnTo>
                      <a:pt x="152" y="979"/>
                    </a:lnTo>
                    <a:lnTo>
                      <a:pt x="152" y="979"/>
                    </a:lnTo>
                    <a:lnTo>
                      <a:pt x="145" y="996"/>
                    </a:lnTo>
                    <a:lnTo>
                      <a:pt x="136" y="1011"/>
                    </a:lnTo>
                    <a:lnTo>
                      <a:pt x="128" y="1024"/>
                    </a:lnTo>
                    <a:lnTo>
                      <a:pt x="121" y="1035"/>
                    </a:lnTo>
                    <a:lnTo>
                      <a:pt x="112" y="1045"/>
                    </a:lnTo>
                    <a:lnTo>
                      <a:pt x="105" y="1052"/>
                    </a:lnTo>
                    <a:lnTo>
                      <a:pt x="97" y="1058"/>
                    </a:lnTo>
                    <a:lnTo>
                      <a:pt x="91" y="1062"/>
                    </a:lnTo>
                    <a:lnTo>
                      <a:pt x="84" y="1065"/>
                    </a:lnTo>
                    <a:lnTo>
                      <a:pt x="76" y="1067"/>
                    </a:lnTo>
                    <a:lnTo>
                      <a:pt x="65" y="1069"/>
                    </a:lnTo>
                    <a:lnTo>
                      <a:pt x="54" y="1072"/>
                    </a:lnTo>
                    <a:lnTo>
                      <a:pt x="40" y="1076"/>
                    </a:lnTo>
                    <a:lnTo>
                      <a:pt x="27" y="1080"/>
                    </a:lnTo>
                    <a:lnTo>
                      <a:pt x="13" y="1087"/>
                    </a:lnTo>
                    <a:lnTo>
                      <a:pt x="1" y="1095"/>
                    </a:lnTo>
                    <a:lnTo>
                      <a:pt x="1" y="1096"/>
                    </a:lnTo>
                    <a:lnTo>
                      <a:pt x="1" y="1096"/>
                    </a:lnTo>
                    <a:lnTo>
                      <a:pt x="1" y="1098"/>
                    </a:lnTo>
                    <a:lnTo>
                      <a:pt x="1" y="1098"/>
                    </a:lnTo>
                    <a:lnTo>
                      <a:pt x="0" y="1106"/>
                    </a:lnTo>
                    <a:lnTo>
                      <a:pt x="0" y="1113"/>
                    </a:lnTo>
                    <a:lnTo>
                      <a:pt x="4" y="1119"/>
                    </a:lnTo>
                    <a:lnTo>
                      <a:pt x="11" y="1124"/>
                    </a:lnTo>
                    <a:lnTo>
                      <a:pt x="10" y="1115"/>
                    </a:lnTo>
                    <a:lnTo>
                      <a:pt x="10" y="1106"/>
                    </a:lnTo>
                    <a:lnTo>
                      <a:pt x="13" y="1099"/>
                    </a:lnTo>
                    <a:lnTo>
                      <a:pt x="22" y="1093"/>
                    </a:lnTo>
                    <a:lnTo>
                      <a:pt x="17" y="1104"/>
                    </a:lnTo>
                    <a:lnTo>
                      <a:pt x="16" y="1115"/>
                    </a:lnTo>
                    <a:lnTo>
                      <a:pt x="16" y="1123"/>
                    </a:lnTo>
                    <a:lnTo>
                      <a:pt x="16" y="1127"/>
                    </a:lnTo>
                    <a:lnTo>
                      <a:pt x="20" y="1128"/>
                    </a:lnTo>
                    <a:lnTo>
                      <a:pt x="23" y="1130"/>
                    </a:lnTo>
                    <a:lnTo>
                      <a:pt x="27" y="1132"/>
                    </a:lnTo>
                    <a:lnTo>
                      <a:pt x="30" y="1132"/>
                    </a:lnTo>
                    <a:lnTo>
                      <a:pt x="34" y="1130"/>
                    </a:lnTo>
                    <a:lnTo>
                      <a:pt x="38" y="1130"/>
                    </a:lnTo>
                    <a:lnTo>
                      <a:pt x="41" y="1129"/>
                    </a:lnTo>
                    <a:lnTo>
                      <a:pt x="45" y="1129"/>
                    </a:lnTo>
                    <a:lnTo>
                      <a:pt x="43" y="1119"/>
                    </a:lnTo>
                    <a:lnTo>
                      <a:pt x="43" y="1111"/>
                    </a:lnTo>
                    <a:lnTo>
                      <a:pt x="46" y="1102"/>
                    </a:lnTo>
                    <a:lnTo>
                      <a:pt x="55" y="1096"/>
                    </a:lnTo>
                    <a:lnTo>
                      <a:pt x="51" y="1107"/>
                    </a:lnTo>
                    <a:lnTo>
                      <a:pt x="50" y="1117"/>
                    </a:lnTo>
                    <a:lnTo>
                      <a:pt x="50" y="1126"/>
                    </a:lnTo>
                    <a:lnTo>
                      <a:pt x="51" y="1128"/>
                    </a:lnTo>
                    <a:lnTo>
                      <a:pt x="57" y="1127"/>
                    </a:lnTo>
                    <a:lnTo>
                      <a:pt x="63" y="1126"/>
                    </a:lnTo>
                    <a:lnTo>
                      <a:pt x="68" y="1124"/>
                    </a:lnTo>
                    <a:lnTo>
                      <a:pt x="74" y="1123"/>
                    </a:lnTo>
                    <a:lnTo>
                      <a:pt x="79" y="1122"/>
                    </a:lnTo>
                    <a:lnTo>
                      <a:pt x="84" y="1121"/>
                    </a:lnTo>
                    <a:lnTo>
                      <a:pt x="88" y="1121"/>
                    </a:lnTo>
                    <a:lnTo>
                      <a:pt x="93" y="1121"/>
                    </a:lnTo>
                    <a:lnTo>
                      <a:pt x="97" y="1121"/>
                    </a:lnTo>
                    <a:lnTo>
                      <a:pt x="104" y="1121"/>
                    </a:lnTo>
                    <a:lnTo>
                      <a:pt x="108" y="1119"/>
                    </a:lnTo>
                    <a:lnTo>
                      <a:pt x="113" y="1118"/>
                    </a:lnTo>
                    <a:lnTo>
                      <a:pt x="118" y="1115"/>
                    </a:lnTo>
                    <a:lnTo>
                      <a:pt x="123" y="1111"/>
                    </a:lnTo>
                    <a:lnTo>
                      <a:pt x="128" y="1106"/>
                    </a:lnTo>
                    <a:lnTo>
                      <a:pt x="133" y="1100"/>
                    </a:lnTo>
                    <a:lnTo>
                      <a:pt x="138" y="1094"/>
                    </a:lnTo>
                    <a:lnTo>
                      <a:pt x="144" y="1088"/>
                    </a:lnTo>
                    <a:lnTo>
                      <a:pt x="150" y="1082"/>
                    </a:lnTo>
                    <a:lnTo>
                      <a:pt x="156" y="1077"/>
                    </a:lnTo>
                    <a:lnTo>
                      <a:pt x="162" y="1072"/>
                    </a:lnTo>
                    <a:lnTo>
                      <a:pt x="169" y="1066"/>
                    </a:lnTo>
                    <a:lnTo>
                      <a:pt x="175" y="1061"/>
                    </a:lnTo>
                    <a:lnTo>
                      <a:pt x="182" y="1056"/>
                    </a:lnTo>
                    <a:lnTo>
                      <a:pt x="189" y="1050"/>
                    </a:lnTo>
                    <a:lnTo>
                      <a:pt x="200" y="1041"/>
                    </a:lnTo>
                    <a:lnTo>
                      <a:pt x="212" y="1032"/>
                    </a:lnTo>
                    <a:lnTo>
                      <a:pt x="225" y="1021"/>
                    </a:lnTo>
                    <a:lnTo>
                      <a:pt x="238" y="1008"/>
                    </a:lnTo>
                    <a:lnTo>
                      <a:pt x="249" y="998"/>
                    </a:lnTo>
                    <a:lnTo>
                      <a:pt x="256" y="985"/>
                    </a:lnTo>
                    <a:lnTo>
                      <a:pt x="258" y="976"/>
                    </a:lnTo>
                    <a:lnTo>
                      <a:pt x="258" y="955"/>
                    </a:lnTo>
                    <a:lnTo>
                      <a:pt x="253" y="937"/>
                    </a:lnTo>
                    <a:lnTo>
                      <a:pt x="247" y="919"/>
                    </a:lnTo>
                    <a:lnTo>
                      <a:pt x="240" y="902"/>
                    </a:lnTo>
                    <a:lnTo>
                      <a:pt x="235" y="890"/>
                    </a:lnTo>
                    <a:lnTo>
                      <a:pt x="232" y="878"/>
                    </a:lnTo>
                    <a:lnTo>
                      <a:pt x="229" y="865"/>
                    </a:lnTo>
                    <a:lnTo>
                      <a:pt x="228" y="851"/>
                    </a:lnTo>
                    <a:lnTo>
                      <a:pt x="229" y="837"/>
                    </a:lnTo>
                    <a:lnTo>
                      <a:pt x="232" y="823"/>
                    </a:lnTo>
                    <a:lnTo>
                      <a:pt x="234" y="811"/>
                    </a:lnTo>
                    <a:lnTo>
                      <a:pt x="238" y="799"/>
                    </a:lnTo>
                    <a:lnTo>
                      <a:pt x="241" y="788"/>
                    </a:lnTo>
                    <a:lnTo>
                      <a:pt x="246" y="777"/>
                    </a:lnTo>
                    <a:lnTo>
                      <a:pt x="251" y="767"/>
                    </a:lnTo>
                    <a:lnTo>
                      <a:pt x="256" y="757"/>
                    </a:lnTo>
                    <a:lnTo>
                      <a:pt x="262" y="744"/>
                    </a:lnTo>
                    <a:lnTo>
                      <a:pt x="267" y="731"/>
                    </a:lnTo>
                    <a:lnTo>
                      <a:pt x="273" y="717"/>
                    </a:lnTo>
                    <a:lnTo>
                      <a:pt x="281" y="705"/>
                    </a:lnTo>
                    <a:lnTo>
                      <a:pt x="292" y="690"/>
                    </a:lnTo>
                    <a:lnTo>
                      <a:pt x="302" y="676"/>
                    </a:lnTo>
                    <a:lnTo>
                      <a:pt x="311" y="660"/>
                    </a:lnTo>
                    <a:lnTo>
                      <a:pt x="317" y="643"/>
                    </a:lnTo>
                    <a:lnTo>
                      <a:pt x="320" y="623"/>
                    </a:lnTo>
                    <a:lnTo>
                      <a:pt x="324" y="602"/>
                    </a:lnTo>
                    <a:lnTo>
                      <a:pt x="325" y="578"/>
                    </a:lnTo>
                    <a:lnTo>
                      <a:pt x="325" y="550"/>
                    </a:lnTo>
                    <a:lnTo>
                      <a:pt x="329" y="501"/>
                    </a:lnTo>
                    <a:lnTo>
                      <a:pt x="339" y="467"/>
                    </a:lnTo>
                    <a:lnTo>
                      <a:pt x="349" y="445"/>
                    </a:lnTo>
                    <a:lnTo>
                      <a:pt x="356" y="429"/>
                    </a:lnTo>
                    <a:lnTo>
                      <a:pt x="359" y="412"/>
                    </a:lnTo>
                    <a:lnTo>
                      <a:pt x="363" y="395"/>
                    </a:lnTo>
                    <a:lnTo>
                      <a:pt x="367" y="377"/>
                    </a:lnTo>
                    <a:lnTo>
                      <a:pt x="372" y="360"/>
                    </a:lnTo>
                    <a:lnTo>
                      <a:pt x="379" y="344"/>
                    </a:lnTo>
                    <a:lnTo>
                      <a:pt x="389" y="328"/>
                    </a:lnTo>
                    <a:lnTo>
                      <a:pt x="397" y="312"/>
                    </a:lnTo>
                    <a:lnTo>
                      <a:pt x="405" y="298"/>
                    </a:lnTo>
                    <a:lnTo>
                      <a:pt x="412" y="282"/>
                    </a:lnTo>
                    <a:lnTo>
                      <a:pt x="420" y="267"/>
                    </a:lnTo>
                    <a:lnTo>
                      <a:pt x="429" y="255"/>
                    </a:lnTo>
                    <a:lnTo>
                      <a:pt x="436" y="243"/>
                    </a:lnTo>
                    <a:lnTo>
                      <a:pt x="439" y="237"/>
                    </a:lnTo>
                    <a:lnTo>
                      <a:pt x="442" y="231"/>
                    </a:lnTo>
                    <a:lnTo>
                      <a:pt x="445" y="226"/>
                    </a:lnTo>
                    <a:lnTo>
                      <a:pt x="447" y="221"/>
                    </a:lnTo>
                    <a:lnTo>
                      <a:pt x="455" y="206"/>
                    </a:lnTo>
                    <a:lnTo>
                      <a:pt x="461" y="190"/>
                    </a:lnTo>
                    <a:lnTo>
                      <a:pt x="467" y="172"/>
                    </a:lnTo>
                    <a:lnTo>
                      <a:pt x="473" y="154"/>
                    </a:lnTo>
                    <a:lnTo>
                      <a:pt x="476" y="137"/>
                    </a:lnTo>
                    <a:lnTo>
                      <a:pt x="480" y="118"/>
                    </a:lnTo>
                    <a:lnTo>
                      <a:pt x="480" y="103"/>
                    </a:lnTo>
                    <a:lnTo>
                      <a:pt x="479" y="88"/>
                    </a:lnTo>
                    <a:lnTo>
                      <a:pt x="476" y="79"/>
                    </a:lnTo>
                    <a:lnTo>
                      <a:pt x="474" y="71"/>
                    </a:lnTo>
                    <a:lnTo>
                      <a:pt x="469" y="62"/>
                    </a:lnTo>
                    <a:lnTo>
                      <a:pt x="464" y="54"/>
                    </a:lnTo>
                    <a:lnTo>
                      <a:pt x="459" y="47"/>
                    </a:lnTo>
                    <a:lnTo>
                      <a:pt x="453" y="39"/>
                    </a:lnTo>
                    <a:lnTo>
                      <a:pt x="446" y="32"/>
                    </a:lnTo>
                    <a:lnTo>
                      <a:pt x="439" y="26"/>
                    </a:lnTo>
                    <a:lnTo>
                      <a:pt x="434" y="22"/>
                    </a:lnTo>
                    <a:lnTo>
                      <a:pt x="429" y="18"/>
                    </a:lnTo>
                    <a:lnTo>
                      <a:pt x="424" y="16"/>
                    </a:lnTo>
                    <a:lnTo>
                      <a:pt x="419" y="14"/>
                    </a:lnTo>
                    <a:lnTo>
                      <a:pt x="413" y="11"/>
                    </a:lnTo>
                    <a:lnTo>
                      <a:pt x="407" y="9"/>
                    </a:lnTo>
                    <a:lnTo>
                      <a:pt x="401" y="6"/>
                    </a:lnTo>
                    <a:lnTo>
                      <a:pt x="395" y="5"/>
                    </a:lnTo>
                    <a:lnTo>
                      <a:pt x="379" y="1"/>
                    </a:lnTo>
                    <a:lnTo>
                      <a:pt x="362" y="0"/>
                    </a:lnTo>
                    <a:lnTo>
                      <a:pt x="342" y="0"/>
                    </a:lnTo>
                    <a:lnTo>
                      <a:pt x="324" y="3"/>
                    </a:lnTo>
                    <a:lnTo>
                      <a:pt x="307" y="5"/>
                    </a:lnTo>
                    <a:lnTo>
                      <a:pt x="291" y="9"/>
                    </a:lnTo>
                    <a:lnTo>
                      <a:pt x="279" y="11"/>
                    </a:lnTo>
                    <a:lnTo>
                      <a:pt x="271" y="15"/>
                    </a:lnTo>
                    <a:lnTo>
                      <a:pt x="262" y="20"/>
                    </a:lnTo>
                    <a:lnTo>
                      <a:pt x="256" y="26"/>
                    </a:lnTo>
                    <a:lnTo>
                      <a:pt x="251" y="33"/>
                    </a:lnTo>
                    <a:lnTo>
                      <a:pt x="249" y="40"/>
                    </a:lnTo>
                    <a:lnTo>
                      <a:pt x="249" y="47"/>
                    </a:lnTo>
                    <a:lnTo>
                      <a:pt x="253" y="53"/>
                    </a:lnTo>
                    <a:lnTo>
                      <a:pt x="262" y="56"/>
                    </a:lnTo>
                    <a:lnTo>
                      <a:pt x="275" y="56"/>
                    </a:lnTo>
                    <a:lnTo>
                      <a:pt x="297" y="53"/>
                    </a:lnTo>
                    <a:lnTo>
                      <a:pt x="320" y="53"/>
                    </a:lnTo>
                    <a:lnTo>
                      <a:pt x="345" y="55"/>
                    </a:lnTo>
                    <a:lnTo>
                      <a:pt x="368" y="61"/>
                    </a:lnTo>
                    <a:lnTo>
                      <a:pt x="387" y="73"/>
                    </a:lnTo>
                    <a:lnTo>
                      <a:pt x="402" y="90"/>
                    </a:lnTo>
                    <a:lnTo>
                      <a:pt x="409" y="115"/>
                    </a:lnTo>
                    <a:lnTo>
                      <a:pt x="408" y="148"/>
                    </a:lnTo>
                    <a:lnTo>
                      <a:pt x="407" y="149"/>
                    </a:lnTo>
                    <a:lnTo>
                      <a:pt x="407" y="151"/>
                    </a:lnTo>
                    <a:lnTo>
                      <a:pt x="407" y="153"/>
                    </a:lnTo>
                    <a:lnTo>
                      <a:pt x="407" y="155"/>
                    </a:lnTo>
                    <a:lnTo>
                      <a:pt x="401" y="165"/>
                    </a:lnTo>
                    <a:lnTo>
                      <a:pt x="395" y="175"/>
                    </a:lnTo>
                    <a:lnTo>
                      <a:pt x="389" y="186"/>
                    </a:lnTo>
                    <a:lnTo>
                      <a:pt x="383" y="195"/>
                    </a:lnTo>
                    <a:lnTo>
                      <a:pt x="378" y="204"/>
                    </a:lnTo>
                    <a:lnTo>
                      <a:pt x="372" y="214"/>
                    </a:lnTo>
                    <a:lnTo>
                      <a:pt x="367" y="222"/>
                    </a:lnTo>
                    <a:lnTo>
                      <a:pt x="361" y="231"/>
                    </a:lnTo>
                    <a:lnTo>
                      <a:pt x="356" y="239"/>
                    </a:lnTo>
                    <a:lnTo>
                      <a:pt x="350" y="248"/>
                    </a:lnTo>
                    <a:lnTo>
                      <a:pt x="345" y="256"/>
                    </a:lnTo>
                    <a:lnTo>
                      <a:pt x="340" y="264"/>
                    </a:lnTo>
                    <a:lnTo>
                      <a:pt x="334" y="273"/>
                    </a:lnTo>
                    <a:lnTo>
                      <a:pt x="327" y="282"/>
                    </a:lnTo>
                    <a:lnTo>
                      <a:pt x="322" y="290"/>
                    </a:lnTo>
                    <a:lnTo>
                      <a:pt x="317" y="298"/>
                    </a:lnTo>
                    <a:lnTo>
                      <a:pt x="312" y="305"/>
                    </a:lnTo>
                    <a:lnTo>
                      <a:pt x="308" y="310"/>
                    </a:lnTo>
                    <a:lnTo>
                      <a:pt x="306" y="315"/>
                    </a:lnTo>
                    <a:lnTo>
                      <a:pt x="303" y="317"/>
                    </a:lnTo>
                    <a:lnTo>
                      <a:pt x="299" y="326"/>
                    </a:lnTo>
                    <a:lnTo>
                      <a:pt x="292" y="338"/>
                    </a:lnTo>
                    <a:lnTo>
                      <a:pt x="285" y="353"/>
                    </a:lnTo>
                    <a:lnTo>
                      <a:pt x="278" y="368"/>
                    </a:lnTo>
                    <a:lnTo>
                      <a:pt x="273" y="381"/>
                    </a:lnTo>
                    <a:lnTo>
                      <a:pt x="269" y="394"/>
                    </a:lnTo>
                    <a:lnTo>
                      <a:pt x="266" y="405"/>
                    </a:lnTo>
                    <a:lnTo>
                      <a:pt x="262" y="412"/>
                    </a:lnTo>
                    <a:lnTo>
                      <a:pt x="255" y="417"/>
                    </a:lnTo>
                    <a:lnTo>
                      <a:pt x="242" y="420"/>
                    </a:lnTo>
                    <a:lnTo>
                      <a:pt x="229" y="420"/>
                    </a:lnTo>
                    <a:lnTo>
                      <a:pt x="214" y="420"/>
                    </a:lnTo>
                    <a:lnTo>
                      <a:pt x="199" y="418"/>
                    </a:lnTo>
                    <a:lnTo>
                      <a:pt x="183" y="416"/>
                    </a:lnTo>
                    <a:lnTo>
                      <a:pt x="169" y="415"/>
                    </a:lnTo>
                    <a:lnTo>
                      <a:pt x="158" y="412"/>
                    </a:lnTo>
                    <a:lnTo>
                      <a:pt x="152" y="411"/>
                    </a:lnTo>
                    <a:lnTo>
                      <a:pt x="146" y="411"/>
                    </a:lnTo>
                    <a:lnTo>
                      <a:pt x="140" y="411"/>
                    </a:lnTo>
                    <a:lnTo>
                      <a:pt x="134" y="410"/>
                    </a:lnTo>
                    <a:lnTo>
                      <a:pt x="133" y="417"/>
                    </a:lnTo>
                    <a:lnTo>
                      <a:pt x="133" y="426"/>
                    </a:lnTo>
                    <a:lnTo>
                      <a:pt x="133" y="434"/>
                    </a:lnTo>
                    <a:lnTo>
                      <a:pt x="135" y="443"/>
                    </a:lnTo>
                    <a:lnTo>
                      <a:pt x="141" y="456"/>
                    </a:lnTo>
                    <a:lnTo>
                      <a:pt x="150" y="472"/>
                    </a:lnTo>
                    <a:lnTo>
                      <a:pt x="156" y="489"/>
                    </a:lnTo>
                    <a:lnTo>
                      <a:pt x="158" y="509"/>
                    </a:lnTo>
                    <a:lnTo>
                      <a:pt x="158" y="526"/>
                    </a:lnTo>
                    <a:lnTo>
                      <a:pt x="162" y="535"/>
                    </a:lnTo>
                    <a:lnTo>
                      <a:pt x="166" y="543"/>
                    </a:lnTo>
                    <a:lnTo>
                      <a:pt x="171" y="554"/>
                    </a:lnTo>
                    <a:lnTo>
                      <a:pt x="172" y="561"/>
                    </a:lnTo>
                    <a:lnTo>
                      <a:pt x="171" y="568"/>
                    </a:lnTo>
                    <a:lnTo>
                      <a:pt x="167" y="577"/>
                    </a:lnTo>
                    <a:lnTo>
                      <a:pt x="162" y="584"/>
                    </a:lnTo>
                    <a:lnTo>
                      <a:pt x="156" y="593"/>
                    </a:lnTo>
                    <a:lnTo>
                      <a:pt x="149" y="601"/>
                    </a:lnTo>
                    <a:lnTo>
                      <a:pt x="141" y="609"/>
                    </a:lnTo>
                    <a:lnTo>
                      <a:pt x="133" y="616"/>
                    </a:lnTo>
                    <a:lnTo>
                      <a:pt x="124" y="623"/>
                    </a:lnTo>
                    <a:lnTo>
                      <a:pt x="118" y="632"/>
                    </a:lnTo>
                    <a:lnTo>
                      <a:pt x="112" y="642"/>
                    </a:lnTo>
                    <a:lnTo>
                      <a:pt x="108" y="651"/>
                    </a:lnTo>
                    <a:lnTo>
                      <a:pt x="105" y="662"/>
                    </a:lnTo>
                    <a:lnTo>
                      <a:pt x="101" y="673"/>
                    </a:lnTo>
                    <a:lnTo>
                      <a:pt x="99" y="684"/>
                    </a:lnTo>
                    <a:lnTo>
                      <a:pt x="96" y="694"/>
                    </a:lnTo>
                    <a:lnTo>
                      <a:pt x="94" y="702"/>
                    </a:lnTo>
                    <a:lnTo>
                      <a:pt x="91" y="709"/>
                    </a:lnTo>
                    <a:lnTo>
                      <a:pt x="90" y="715"/>
                    </a:lnTo>
                    <a:lnTo>
                      <a:pt x="87" y="720"/>
                    </a:lnTo>
                    <a:lnTo>
                      <a:pt x="82" y="724"/>
                    </a:lnTo>
                    <a:lnTo>
                      <a:pt x="76" y="732"/>
                    </a:lnTo>
                    <a:lnTo>
                      <a:pt x="66" y="741"/>
                    </a:lnTo>
                    <a:lnTo>
                      <a:pt x="52" y="755"/>
                    </a:lnTo>
                    <a:lnTo>
                      <a:pt x="40" y="770"/>
                    </a:lnTo>
                    <a:lnTo>
                      <a:pt x="33" y="784"/>
                    </a:lnTo>
                    <a:lnTo>
                      <a:pt x="29" y="799"/>
                    </a:lnTo>
                    <a:lnTo>
                      <a:pt x="29" y="813"/>
                    </a:lnTo>
                    <a:close/>
                  </a:path>
                </a:pathLst>
              </a:custGeom>
              <a:solidFill>
                <a:srgbClr val="FFFFFF">
                  <a:alpha val="50000"/>
                </a:srgbClr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895" name="Freeform 7"/>
              <p:cNvSpPr>
                <a:spLocks/>
              </p:cNvSpPr>
              <p:nvPr/>
            </p:nvSpPr>
            <p:spPr bwMode="auto">
              <a:xfrm>
                <a:off x="2168" y="2845"/>
                <a:ext cx="206" cy="279"/>
              </a:xfrm>
              <a:custGeom>
                <a:avLst/>
                <a:gdLst/>
                <a:ahLst/>
                <a:cxnLst>
                  <a:cxn ang="0">
                    <a:pos x="210" y="365"/>
                  </a:cxn>
                  <a:cxn ang="0">
                    <a:pos x="266" y="345"/>
                  </a:cxn>
                  <a:cxn ang="0">
                    <a:pos x="307" y="310"/>
                  </a:cxn>
                  <a:cxn ang="0">
                    <a:pos x="363" y="242"/>
                  </a:cxn>
                  <a:cxn ang="0">
                    <a:pos x="368" y="130"/>
                  </a:cxn>
                  <a:cxn ang="0">
                    <a:pos x="417" y="119"/>
                  </a:cxn>
                  <a:cxn ang="0">
                    <a:pos x="419" y="135"/>
                  </a:cxn>
                  <a:cxn ang="0">
                    <a:pos x="461" y="134"/>
                  </a:cxn>
                  <a:cxn ang="0">
                    <a:pos x="529" y="126"/>
                  </a:cxn>
                  <a:cxn ang="0">
                    <a:pos x="564" y="191"/>
                  </a:cxn>
                  <a:cxn ang="0">
                    <a:pos x="567" y="226"/>
                  </a:cxn>
                  <a:cxn ang="0">
                    <a:pos x="573" y="254"/>
                  </a:cxn>
                  <a:cxn ang="0">
                    <a:pos x="586" y="360"/>
                  </a:cxn>
                  <a:cxn ang="0">
                    <a:pos x="617" y="423"/>
                  </a:cxn>
                  <a:cxn ang="0">
                    <a:pos x="580" y="484"/>
                  </a:cxn>
                  <a:cxn ang="0">
                    <a:pos x="556" y="497"/>
                  </a:cxn>
                  <a:cxn ang="0">
                    <a:pos x="525" y="556"/>
                  </a:cxn>
                  <a:cxn ang="0">
                    <a:pos x="495" y="630"/>
                  </a:cxn>
                  <a:cxn ang="0">
                    <a:pos x="402" y="746"/>
                  </a:cxn>
                  <a:cxn ang="0">
                    <a:pos x="297" y="836"/>
                  </a:cxn>
                  <a:cxn ang="0">
                    <a:pos x="265" y="820"/>
                  </a:cxn>
                  <a:cxn ang="0">
                    <a:pos x="255" y="835"/>
                  </a:cxn>
                  <a:cxn ang="0">
                    <a:pos x="239" y="797"/>
                  </a:cxn>
                  <a:cxn ang="0">
                    <a:pos x="289" y="770"/>
                  </a:cxn>
                  <a:cxn ang="0">
                    <a:pos x="330" y="732"/>
                  </a:cxn>
                  <a:cxn ang="0">
                    <a:pos x="363" y="676"/>
                  </a:cxn>
                  <a:cxn ang="0">
                    <a:pos x="377" y="647"/>
                  </a:cxn>
                  <a:cxn ang="0">
                    <a:pos x="393" y="596"/>
                  </a:cxn>
                  <a:cxn ang="0">
                    <a:pos x="402" y="558"/>
                  </a:cxn>
                  <a:cxn ang="0">
                    <a:pos x="369" y="532"/>
                  </a:cxn>
                  <a:cxn ang="0">
                    <a:pos x="324" y="503"/>
                  </a:cxn>
                  <a:cxn ang="0">
                    <a:pos x="286" y="468"/>
                  </a:cxn>
                  <a:cxn ang="0">
                    <a:pos x="246" y="425"/>
                  </a:cxn>
                  <a:cxn ang="0">
                    <a:pos x="217" y="392"/>
                  </a:cxn>
                  <a:cxn ang="0">
                    <a:pos x="149" y="337"/>
                  </a:cxn>
                  <a:cxn ang="0">
                    <a:pos x="62" y="201"/>
                  </a:cxn>
                  <a:cxn ang="0">
                    <a:pos x="31" y="121"/>
                  </a:cxn>
                  <a:cxn ang="0">
                    <a:pos x="0" y="54"/>
                  </a:cxn>
                  <a:cxn ang="0">
                    <a:pos x="31" y="53"/>
                  </a:cxn>
                  <a:cxn ang="0">
                    <a:pos x="78" y="78"/>
                  </a:cxn>
                  <a:cxn ang="0">
                    <a:pos x="121" y="80"/>
                  </a:cxn>
                  <a:cxn ang="0">
                    <a:pos x="162" y="65"/>
                  </a:cxn>
                  <a:cxn ang="0">
                    <a:pos x="205" y="54"/>
                  </a:cxn>
                  <a:cxn ang="0">
                    <a:pos x="244" y="51"/>
                  </a:cxn>
                  <a:cxn ang="0">
                    <a:pos x="285" y="53"/>
                  </a:cxn>
                  <a:cxn ang="0">
                    <a:pos x="318" y="21"/>
                  </a:cxn>
                  <a:cxn ang="0">
                    <a:pos x="382" y="0"/>
                  </a:cxn>
                  <a:cxn ang="0">
                    <a:pos x="368" y="91"/>
                  </a:cxn>
                  <a:cxn ang="0">
                    <a:pos x="358" y="181"/>
                  </a:cxn>
                  <a:cxn ang="0">
                    <a:pos x="315" y="284"/>
                  </a:cxn>
                  <a:cxn ang="0">
                    <a:pos x="256" y="323"/>
                  </a:cxn>
                  <a:cxn ang="0">
                    <a:pos x="201" y="329"/>
                  </a:cxn>
                  <a:cxn ang="0">
                    <a:pos x="141" y="315"/>
                  </a:cxn>
                  <a:cxn ang="0">
                    <a:pos x="95" y="276"/>
                  </a:cxn>
                  <a:cxn ang="0">
                    <a:pos x="152" y="331"/>
                  </a:cxn>
                </a:cxnLst>
                <a:rect l="0" t="0" r="r" b="b"/>
                <a:pathLst>
                  <a:path w="619" h="838">
                    <a:moveTo>
                      <a:pt x="170" y="337"/>
                    </a:moveTo>
                    <a:lnTo>
                      <a:pt x="173" y="341"/>
                    </a:lnTo>
                    <a:lnTo>
                      <a:pt x="179" y="347"/>
                    </a:lnTo>
                    <a:lnTo>
                      <a:pt x="185" y="352"/>
                    </a:lnTo>
                    <a:lnTo>
                      <a:pt x="193" y="357"/>
                    </a:lnTo>
                    <a:lnTo>
                      <a:pt x="201" y="362"/>
                    </a:lnTo>
                    <a:lnTo>
                      <a:pt x="210" y="365"/>
                    </a:lnTo>
                    <a:lnTo>
                      <a:pt x="218" y="368"/>
                    </a:lnTo>
                    <a:lnTo>
                      <a:pt x="228" y="368"/>
                    </a:lnTo>
                    <a:lnTo>
                      <a:pt x="237" y="365"/>
                    </a:lnTo>
                    <a:lnTo>
                      <a:pt x="245" y="362"/>
                    </a:lnTo>
                    <a:lnTo>
                      <a:pt x="252" y="357"/>
                    </a:lnTo>
                    <a:lnTo>
                      <a:pt x="260" y="351"/>
                    </a:lnTo>
                    <a:lnTo>
                      <a:pt x="266" y="345"/>
                    </a:lnTo>
                    <a:lnTo>
                      <a:pt x="272" y="338"/>
                    </a:lnTo>
                    <a:lnTo>
                      <a:pt x="277" y="332"/>
                    </a:lnTo>
                    <a:lnTo>
                      <a:pt x="282" y="326"/>
                    </a:lnTo>
                    <a:lnTo>
                      <a:pt x="286" y="323"/>
                    </a:lnTo>
                    <a:lnTo>
                      <a:pt x="294" y="319"/>
                    </a:lnTo>
                    <a:lnTo>
                      <a:pt x="301" y="315"/>
                    </a:lnTo>
                    <a:lnTo>
                      <a:pt x="307" y="310"/>
                    </a:lnTo>
                    <a:lnTo>
                      <a:pt x="319" y="301"/>
                    </a:lnTo>
                    <a:lnTo>
                      <a:pt x="330" y="291"/>
                    </a:lnTo>
                    <a:lnTo>
                      <a:pt x="339" y="281"/>
                    </a:lnTo>
                    <a:lnTo>
                      <a:pt x="346" y="270"/>
                    </a:lnTo>
                    <a:lnTo>
                      <a:pt x="352" y="260"/>
                    </a:lnTo>
                    <a:lnTo>
                      <a:pt x="358" y="251"/>
                    </a:lnTo>
                    <a:lnTo>
                      <a:pt x="363" y="242"/>
                    </a:lnTo>
                    <a:lnTo>
                      <a:pt x="368" y="234"/>
                    </a:lnTo>
                    <a:lnTo>
                      <a:pt x="373" y="213"/>
                    </a:lnTo>
                    <a:lnTo>
                      <a:pt x="372" y="186"/>
                    </a:lnTo>
                    <a:lnTo>
                      <a:pt x="368" y="160"/>
                    </a:lnTo>
                    <a:lnTo>
                      <a:pt x="366" y="137"/>
                    </a:lnTo>
                    <a:lnTo>
                      <a:pt x="367" y="135"/>
                    </a:lnTo>
                    <a:lnTo>
                      <a:pt x="368" y="130"/>
                    </a:lnTo>
                    <a:lnTo>
                      <a:pt x="372" y="126"/>
                    </a:lnTo>
                    <a:lnTo>
                      <a:pt x="375" y="123"/>
                    </a:lnTo>
                    <a:lnTo>
                      <a:pt x="402" y="115"/>
                    </a:lnTo>
                    <a:lnTo>
                      <a:pt x="396" y="124"/>
                    </a:lnTo>
                    <a:lnTo>
                      <a:pt x="399" y="123"/>
                    </a:lnTo>
                    <a:lnTo>
                      <a:pt x="406" y="120"/>
                    </a:lnTo>
                    <a:lnTo>
                      <a:pt x="417" y="119"/>
                    </a:lnTo>
                    <a:lnTo>
                      <a:pt x="430" y="120"/>
                    </a:lnTo>
                    <a:lnTo>
                      <a:pt x="428" y="121"/>
                    </a:lnTo>
                    <a:lnTo>
                      <a:pt x="423" y="125"/>
                    </a:lnTo>
                    <a:lnTo>
                      <a:pt x="418" y="129"/>
                    </a:lnTo>
                    <a:lnTo>
                      <a:pt x="414" y="134"/>
                    </a:lnTo>
                    <a:lnTo>
                      <a:pt x="417" y="134"/>
                    </a:lnTo>
                    <a:lnTo>
                      <a:pt x="419" y="135"/>
                    </a:lnTo>
                    <a:lnTo>
                      <a:pt x="422" y="136"/>
                    </a:lnTo>
                    <a:lnTo>
                      <a:pt x="425" y="136"/>
                    </a:lnTo>
                    <a:lnTo>
                      <a:pt x="429" y="136"/>
                    </a:lnTo>
                    <a:lnTo>
                      <a:pt x="435" y="136"/>
                    </a:lnTo>
                    <a:lnTo>
                      <a:pt x="442" y="135"/>
                    </a:lnTo>
                    <a:lnTo>
                      <a:pt x="453" y="134"/>
                    </a:lnTo>
                    <a:lnTo>
                      <a:pt x="461" y="134"/>
                    </a:lnTo>
                    <a:lnTo>
                      <a:pt x="469" y="134"/>
                    </a:lnTo>
                    <a:lnTo>
                      <a:pt x="480" y="132"/>
                    </a:lnTo>
                    <a:lnTo>
                      <a:pt x="491" y="132"/>
                    </a:lnTo>
                    <a:lnTo>
                      <a:pt x="501" y="131"/>
                    </a:lnTo>
                    <a:lnTo>
                      <a:pt x="512" y="130"/>
                    </a:lnTo>
                    <a:lnTo>
                      <a:pt x="522" y="129"/>
                    </a:lnTo>
                    <a:lnTo>
                      <a:pt x="529" y="126"/>
                    </a:lnTo>
                    <a:lnTo>
                      <a:pt x="536" y="142"/>
                    </a:lnTo>
                    <a:lnTo>
                      <a:pt x="539" y="154"/>
                    </a:lnTo>
                    <a:lnTo>
                      <a:pt x="540" y="165"/>
                    </a:lnTo>
                    <a:lnTo>
                      <a:pt x="542" y="174"/>
                    </a:lnTo>
                    <a:lnTo>
                      <a:pt x="550" y="181"/>
                    </a:lnTo>
                    <a:lnTo>
                      <a:pt x="558" y="186"/>
                    </a:lnTo>
                    <a:lnTo>
                      <a:pt x="564" y="191"/>
                    </a:lnTo>
                    <a:lnTo>
                      <a:pt x="567" y="192"/>
                    </a:lnTo>
                    <a:lnTo>
                      <a:pt x="558" y="197"/>
                    </a:lnTo>
                    <a:lnTo>
                      <a:pt x="577" y="219"/>
                    </a:lnTo>
                    <a:lnTo>
                      <a:pt x="572" y="217"/>
                    </a:lnTo>
                    <a:lnTo>
                      <a:pt x="563" y="213"/>
                    </a:lnTo>
                    <a:lnTo>
                      <a:pt x="559" y="214"/>
                    </a:lnTo>
                    <a:lnTo>
                      <a:pt x="567" y="226"/>
                    </a:lnTo>
                    <a:lnTo>
                      <a:pt x="578" y="243"/>
                    </a:lnTo>
                    <a:lnTo>
                      <a:pt x="583" y="254"/>
                    </a:lnTo>
                    <a:lnTo>
                      <a:pt x="583" y="260"/>
                    </a:lnTo>
                    <a:lnTo>
                      <a:pt x="583" y="262"/>
                    </a:lnTo>
                    <a:lnTo>
                      <a:pt x="580" y="259"/>
                    </a:lnTo>
                    <a:lnTo>
                      <a:pt x="575" y="254"/>
                    </a:lnTo>
                    <a:lnTo>
                      <a:pt x="573" y="254"/>
                    </a:lnTo>
                    <a:lnTo>
                      <a:pt x="574" y="267"/>
                    </a:lnTo>
                    <a:lnTo>
                      <a:pt x="583" y="284"/>
                    </a:lnTo>
                    <a:lnTo>
                      <a:pt x="591" y="296"/>
                    </a:lnTo>
                    <a:lnTo>
                      <a:pt x="596" y="308"/>
                    </a:lnTo>
                    <a:lnTo>
                      <a:pt x="594" y="323"/>
                    </a:lnTo>
                    <a:lnTo>
                      <a:pt x="587" y="341"/>
                    </a:lnTo>
                    <a:lnTo>
                      <a:pt x="586" y="360"/>
                    </a:lnTo>
                    <a:lnTo>
                      <a:pt x="590" y="381"/>
                    </a:lnTo>
                    <a:lnTo>
                      <a:pt x="598" y="399"/>
                    </a:lnTo>
                    <a:lnTo>
                      <a:pt x="608" y="412"/>
                    </a:lnTo>
                    <a:lnTo>
                      <a:pt x="614" y="417"/>
                    </a:lnTo>
                    <a:lnTo>
                      <a:pt x="618" y="417"/>
                    </a:lnTo>
                    <a:lnTo>
                      <a:pt x="619" y="415"/>
                    </a:lnTo>
                    <a:lnTo>
                      <a:pt x="617" y="423"/>
                    </a:lnTo>
                    <a:lnTo>
                      <a:pt x="609" y="435"/>
                    </a:lnTo>
                    <a:lnTo>
                      <a:pt x="602" y="447"/>
                    </a:lnTo>
                    <a:lnTo>
                      <a:pt x="600" y="454"/>
                    </a:lnTo>
                    <a:lnTo>
                      <a:pt x="598" y="464"/>
                    </a:lnTo>
                    <a:lnTo>
                      <a:pt x="595" y="473"/>
                    </a:lnTo>
                    <a:lnTo>
                      <a:pt x="587" y="479"/>
                    </a:lnTo>
                    <a:lnTo>
                      <a:pt x="580" y="484"/>
                    </a:lnTo>
                    <a:lnTo>
                      <a:pt x="572" y="488"/>
                    </a:lnTo>
                    <a:lnTo>
                      <a:pt x="566" y="491"/>
                    </a:lnTo>
                    <a:lnTo>
                      <a:pt x="561" y="492"/>
                    </a:lnTo>
                    <a:lnTo>
                      <a:pt x="558" y="492"/>
                    </a:lnTo>
                    <a:lnTo>
                      <a:pt x="557" y="493"/>
                    </a:lnTo>
                    <a:lnTo>
                      <a:pt x="557" y="495"/>
                    </a:lnTo>
                    <a:lnTo>
                      <a:pt x="556" y="497"/>
                    </a:lnTo>
                    <a:lnTo>
                      <a:pt x="555" y="498"/>
                    </a:lnTo>
                    <a:lnTo>
                      <a:pt x="547" y="513"/>
                    </a:lnTo>
                    <a:lnTo>
                      <a:pt x="542" y="526"/>
                    </a:lnTo>
                    <a:lnTo>
                      <a:pt x="538" y="535"/>
                    </a:lnTo>
                    <a:lnTo>
                      <a:pt x="531" y="541"/>
                    </a:lnTo>
                    <a:lnTo>
                      <a:pt x="528" y="548"/>
                    </a:lnTo>
                    <a:lnTo>
                      <a:pt x="525" y="556"/>
                    </a:lnTo>
                    <a:lnTo>
                      <a:pt x="523" y="563"/>
                    </a:lnTo>
                    <a:lnTo>
                      <a:pt x="519" y="570"/>
                    </a:lnTo>
                    <a:lnTo>
                      <a:pt x="514" y="579"/>
                    </a:lnTo>
                    <a:lnTo>
                      <a:pt x="511" y="590"/>
                    </a:lnTo>
                    <a:lnTo>
                      <a:pt x="507" y="602"/>
                    </a:lnTo>
                    <a:lnTo>
                      <a:pt x="501" y="615"/>
                    </a:lnTo>
                    <a:lnTo>
                      <a:pt x="495" y="630"/>
                    </a:lnTo>
                    <a:lnTo>
                      <a:pt x="488" y="645"/>
                    </a:lnTo>
                    <a:lnTo>
                      <a:pt x="477" y="659"/>
                    </a:lnTo>
                    <a:lnTo>
                      <a:pt x="464" y="675"/>
                    </a:lnTo>
                    <a:lnTo>
                      <a:pt x="450" y="691"/>
                    </a:lnTo>
                    <a:lnTo>
                      <a:pt x="435" y="708"/>
                    </a:lnTo>
                    <a:lnTo>
                      <a:pt x="419" y="727"/>
                    </a:lnTo>
                    <a:lnTo>
                      <a:pt x="402" y="746"/>
                    </a:lnTo>
                    <a:lnTo>
                      <a:pt x="384" y="765"/>
                    </a:lnTo>
                    <a:lnTo>
                      <a:pt x="364" y="785"/>
                    </a:lnTo>
                    <a:lnTo>
                      <a:pt x="344" y="804"/>
                    </a:lnTo>
                    <a:lnTo>
                      <a:pt x="321" y="823"/>
                    </a:lnTo>
                    <a:lnTo>
                      <a:pt x="312" y="829"/>
                    </a:lnTo>
                    <a:lnTo>
                      <a:pt x="305" y="832"/>
                    </a:lnTo>
                    <a:lnTo>
                      <a:pt x="297" y="836"/>
                    </a:lnTo>
                    <a:lnTo>
                      <a:pt x="291" y="837"/>
                    </a:lnTo>
                    <a:lnTo>
                      <a:pt x="285" y="838"/>
                    </a:lnTo>
                    <a:lnTo>
                      <a:pt x="279" y="838"/>
                    </a:lnTo>
                    <a:lnTo>
                      <a:pt x="272" y="837"/>
                    </a:lnTo>
                    <a:lnTo>
                      <a:pt x="266" y="835"/>
                    </a:lnTo>
                    <a:lnTo>
                      <a:pt x="265" y="827"/>
                    </a:lnTo>
                    <a:lnTo>
                      <a:pt x="265" y="820"/>
                    </a:lnTo>
                    <a:lnTo>
                      <a:pt x="266" y="815"/>
                    </a:lnTo>
                    <a:lnTo>
                      <a:pt x="266" y="813"/>
                    </a:lnTo>
                    <a:lnTo>
                      <a:pt x="261" y="816"/>
                    </a:lnTo>
                    <a:lnTo>
                      <a:pt x="258" y="820"/>
                    </a:lnTo>
                    <a:lnTo>
                      <a:pt x="257" y="825"/>
                    </a:lnTo>
                    <a:lnTo>
                      <a:pt x="257" y="833"/>
                    </a:lnTo>
                    <a:lnTo>
                      <a:pt x="255" y="835"/>
                    </a:lnTo>
                    <a:lnTo>
                      <a:pt x="252" y="833"/>
                    </a:lnTo>
                    <a:lnTo>
                      <a:pt x="250" y="831"/>
                    </a:lnTo>
                    <a:lnTo>
                      <a:pt x="248" y="830"/>
                    </a:lnTo>
                    <a:lnTo>
                      <a:pt x="244" y="826"/>
                    </a:lnTo>
                    <a:lnTo>
                      <a:pt x="241" y="818"/>
                    </a:lnTo>
                    <a:lnTo>
                      <a:pt x="240" y="807"/>
                    </a:lnTo>
                    <a:lnTo>
                      <a:pt x="239" y="797"/>
                    </a:lnTo>
                    <a:lnTo>
                      <a:pt x="240" y="792"/>
                    </a:lnTo>
                    <a:lnTo>
                      <a:pt x="244" y="788"/>
                    </a:lnTo>
                    <a:lnTo>
                      <a:pt x="250" y="784"/>
                    </a:lnTo>
                    <a:lnTo>
                      <a:pt x="258" y="780"/>
                    </a:lnTo>
                    <a:lnTo>
                      <a:pt x="268" y="776"/>
                    </a:lnTo>
                    <a:lnTo>
                      <a:pt x="278" y="773"/>
                    </a:lnTo>
                    <a:lnTo>
                      <a:pt x="289" y="770"/>
                    </a:lnTo>
                    <a:lnTo>
                      <a:pt x="300" y="768"/>
                    </a:lnTo>
                    <a:lnTo>
                      <a:pt x="305" y="764"/>
                    </a:lnTo>
                    <a:lnTo>
                      <a:pt x="310" y="759"/>
                    </a:lnTo>
                    <a:lnTo>
                      <a:pt x="316" y="752"/>
                    </a:lnTo>
                    <a:lnTo>
                      <a:pt x="322" y="744"/>
                    </a:lnTo>
                    <a:lnTo>
                      <a:pt x="325" y="738"/>
                    </a:lnTo>
                    <a:lnTo>
                      <a:pt x="330" y="732"/>
                    </a:lnTo>
                    <a:lnTo>
                      <a:pt x="334" y="726"/>
                    </a:lnTo>
                    <a:lnTo>
                      <a:pt x="338" y="720"/>
                    </a:lnTo>
                    <a:lnTo>
                      <a:pt x="344" y="710"/>
                    </a:lnTo>
                    <a:lnTo>
                      <a:pt x="350" y="701"/>
                    </a:lnTo>
                    <a:lnTo>
                      <a:pt x="356" y="691"/>
                    </a:lnTo>
                    <a:lnTo>
                      <a:pt x="361" y="681"/>
                    </a:lnTo>
                    <a:lnTo>
                      <a:pt x="363" y="676"/>
                    </a:lnTo>
                    <a:lnTo>
                      <a:pt x="366" y="670"/>
                    </a:lnTo>
                    <a:lnTo>
                      <a:pt x="368" y="665"/>
                    </a:lnTo>
                    <a:lnTo>
                      <a:pt x="371" y="662"/>
                    </a:lnTo>
                    <a:lnTo>
                      <a:pt x="373" y="657"/>
                    </a:lnTo>
                    <a:lnTo>
                      <a:pt x="374" y="653"/>
                    </a:lnTo>
                    <a:lnTo>
                      <a:pt x="375" y="649"/>
                    </a:lnTo>
                    <a:lnTo>
                      <a:pt x="377" y="647"/>
                    </a:lnTo>
                    <a:lnTo>
                      <a:pt x="377" y="643"/>
                    </a:lnTo>
                    <a:lnTo>
                      <a:pt x="378" y="638"/>
                    </a:lnTo>
                    <a:lnTo>
                      <a:pt x="380" y="634"/>
                    </a:lnTo>
                    <a:lnTo>
                      <a:pt x="382" y="627"/>
                    </a:lnTo>
                    <a:lnTo>
                      <a:pt x="384" y="620"/>
                    </a:lnTo>
                    <a:lnTo>
                      <a:pt x="388" y="608"/>
                    </a:lnTo>
                    <a:lnTo>
                      <a:pt x="393" y="596"/>
                    </a:lnTo>
                    <a:lnTo>
                      <a:pt x="395" y="586"/>
                    </a:lnTo>
                    <a:lnTo>
                      <a:pt x="396" y="581"/>
                    </a:lnTo>
                    <a:lnTo>
                      <a:pt x="397" y="580"/>
                    </a:lnTo>
                    <a:lnTo>
                      <a:pt x="397" y="580"/>
                    </a:lnTo>
                    <a:lnTo>
                      <a:pt x="399" y="575"/>
                    </a:lnTo>
                    <a:lnTo>
                      <a:pt x="400" y="566"/>
                    </a:lnTo>
                    <a:lnTo>
                      <a:pt x="402" y="558"/>
                    </a:lnTo>
                    <a:lnTo>
                      <a:pt x="403" y="549"/>
                    </a:lnTo>
                    <a:lnTo>
                      <a:pt x="405" y="543"/>
                    </a:lnTo>
                    <a:lnTo>
                      <a:pt x="397" y="541"/>
                    </a:lnTo>
                    <a:lnTo>
                      <a:pt x="390" y="540"/>
                    </a:lnTo>
                    <a:lnTo>
                      <a:pt x="383" y="537"/>
                    </a:lnTo>
                    <a:lnTo>
                      <a:pt x="377" y="535"/>
                    </a:lnTo>
                    <a:lnTo>
                      <a:pt x="369" y="532"/>
                    </a:lnTo>
                    <a:lnTo>
                      <a:pt x="363" y="529"/>
                    </a:lnTo>
                    <a:lnTo>
                      <a:pt x="356" y="525"/>
                    </a:lnTo>
                    <a:lnTo>
                      <a:pt x="350" y="521"/>
                    </a:lnTo>
                    <a:lnTo>
                      <a:pt x="343" y="518"/>
                    </a:lnTo>
                    <a:lnTo>
                      <a:pt x="336" y="513"/>
                    </a:lnTo>
                    <a:lnTo>
                      <a:pt x="330" y="508"/>
                    </a:lnTo>
                    <a:lnTo>
                      <a:pt x="324" y="503"/>
                    </a:lnTo>
                    <a:lnTo>
                      <a:pt x="319" y="499"/>
                    </a:lnTo>
                    <a:lnTo>
                      <a:pt x="316" y="495"/>
                    </a:lnTo>
                    <a:lnTo>
                      <a:pt x="312" y="490"/>
                    </a:lnTo>
                    <a:lnTo>
                      <a:pt x="308" y="486"/>
                    </a:lnTo>
                    <a:lnTo>
                      <a:pt x="301" y="480"/>
                    </a:lnTo>
                    <a:lnTo>
                      <a:pt x="294" y="474"/>
                    </a:lnTo>
                    <a:lnTo>
                      <a:pt x="286" y="468"/>
                    </a:lnTo>
                    <a:lnTo>
                      <a:pt x="279" y="460"/>
                    </a:lnTo>
                    <a:lnTo>
                      <a:pt x="272" y="453"/>
                    </a:lnTo>
                    <a:lnTo>
                      <a:pt x="265" y="446"/>
                    </a:lnTo>
                    <a:lnTo>
                      <a:pt x="257" y="438"/>
                    </a:lnTo>
                    <a:lnTo>
                      <a:pt x="251" y="431"/>
                    </a:lnTo>
                    <a:lnTo>
                      <a:pt x="249" y="429"/>
                    </a:lnTo>
                    <a:lnTo>
                      <a:pt x="246" y="425"/>
                    </a:lnTo>
                    <a:lnTo>
                      <a:pt x="244" y="423"/>
                    </a:lnTo>
                    <a:lnTo>
                      <a:pt x="241" y="420"/>
                    </a:lnTo>
                    <a:lnTo>
                      <a:pt x="233" y="412"/>
                    </a:lnTo>
                    <a:lnTo>
                      <a:pt x="227" y="404"/>
                    </a:lnTo>
                    <a:lnTo>
                      <a:pt x="222" y="398"/>
                    </a:lnTo>
                    <a:lnTo>
                      <a:pt x="218" y="395"/>
                    </a:lnTo>
                    <a:lnTo>
                      <a:pt x="217" y="392"/>
                    </a:lnTo>
                    <a:lnTo>
                      <a:pt x="213" y="390"/>
                    </a:lnTo>
                    <a:lnTo>
                      <a:pt x="210" y="386"/>
                    </a:lnTo>
                    <a:lnTo>
                      <a:pt x="204" y="381"/>
                    </a:lnTo>
                    <a:lnTo>
                      <a:pt x="193" y="373"/>
                    </a:lnTo>
                    <a:lnTo>
                      <a:pt x="179" y="362"/>
                    </a:lnTo>
                    <a:lnTo>
                      <a:pt x="165" y="349"/>
                    </a:lnTo>
                    <a:lnTo>
                      <a:pt x="149" y="337"/>
                    </a:lnTo>
                    <a:lnTo>
                      <a:pt x="133" y="324"/>
                    </a:lnTo>
                    <a:lnTo>
                      <a:pt x="117" y="309"/>
                    </a:lnTo>
                    <a:lnTo>
                      <a:pt x="104" y="295"/>
                    </a:lnTo>
                    <a:lnTo>
                      <a:pt x="92" y="280"/>
                    </a:lnTo>
                    <a:lnTo>
                      <a:pt x="72" y="248"/>
                    </a:lnTo>
                    <a:lnTo>
                      <a:pt x="64" y="223"/>
                    </a:lnTo>
                    <a:lnTo>
                      <a:pt x="62" y="201"/>
                    </a:lnTo>
                    <a:lnTo>
                      <a:pt x="62" y="178"/>
                    </a:lnTo>
                    <a:lnTo>
                      <a:pt x="60" y="169"/>
                    </a:lnTo>
                    <a:lnTo>
                      <a:pt x="54" y="158"/>
                    </a:lnTo>
                    <a:lnTo>
                      <a:pt x="46" y="147"/>
                    </a:lnTo>
                    <a:lnTo>
                      <a:pt x="38" y="136"/>
                    </a:lnTo>
                    <a:lnTo>
                      <a:pt x="33" y="128"/>
                    </a:lnTo>
                    <a:lnTo>
                      <a:pt x="31" y="121"/>
                    </a:lnTo>
                    <a:lnTo>
                      <a:pt x="29" y="117"/>
                    </a:lnTo>
                    <a:lnTo>
                      <a:pt x="27" y="110"/>
                    </a:lnTo>
                    <a:lnTo>
                      <a:pt x="22" y="101"/>
                    </a:lnTo>
                    <a:lnTo>
                      <a:pt x="16" y="89"/>
                    </a:lnTo>
                    <a:lnTo>
                      <a:pt x="9" y="76"/>
                    </a:lnTo>
                    <a:lnTo>
                      <a:pt x="3" y="64"/>
                    </a:lnTo>
                    <a:lnTo>
                      <a:pt x="0" y="54"/>
                    </a:lnTo>
                    <a:lnTo>
                      <a:pt x="1" y="50"/>
                    </a:lnTo>
                    <a:lnTo>
                      <a:pt x="6" y="48"/>
                    </a:lnTo>
                    <a:lnTo>
                      <a:pt x="14" y="50"/>
                    </a:lnTo>
                    <a:lnTo>
                      <a:pt x="17" y="50"/>
                    </a:lnTo>
                    <a:lnTo>
                      <a:pt x="21" y="51"/>
                    </a:lnTo>
                    <a:lnTo>
                      <a:pt x="26" y="52"/>
                    </a:lnTo>
                    <a:lnTo>
                      <a:pt x="31" y="53"/>
                    </a:lnTo>
                    <a:lnTo>
                      <a:pt x="37" y="56"/>
                    </a:lnTo>
                    <a:lnTo>
                      <a:pt x="43" y="58"/>
                    </a:lnTo>
                    <a:lnTo>
                      <a:pt x="50" y="62"/>
                    </a:lnTo>
                    <a:lnTo>
                      <a:pt x="59" y="65"/>
                    </a:lnTo>
                    <a:lnTo>
                      <a:pt x="64" y="69"/>
                    </a:lnTo>
                    <a:lnTo>
                      <a:pt x="71" y="73"/>
                    </a:lnTo>
                    <a:lnTo>
                      <a:pt x="78" y="78"/>
                    </a:lnTo>
                    <a:lnTo>
                      <a:pt x="87" y="81"/>
                    </a:lnTo>
                    <a:lnTo>
                      <a:pt x="94" y="85"/>
                    </a:lnTo>
                    <a:lnTo>
                      <a:pt x="101" y="87"/>
                    </a:lnTo>
                    <a:lnTo>
                      <a:pt x="107" y="89"/>
                    </a:lnTo>
                    <a:lnTo>
                      <a:pt x="112" y="86"/>
                    </a:lnTo>
                    <a:lnTo>
                      <a:pt x="116" y="84"/>
                    </a:lnTo>
                    <a:lnTo>
                      <a:pt x="121" y="80"/>
                    </a:lnTo>
                    <a:lnTo>
                      <a:pt x="128" y="76"/>
                    </a:lnTo>
                    <a:lnTo>
                      <a:pt x="135" y="74"/>
                    </a:lnTo>
                    <a:lnTo>
                      <a:pt x="140" y="73"/>
                    </a:lnTo>
                    <a:lnTo>
                      <a:pt x="145" y="70"/>
                    </a:lnTo>
                    <a:lnTo>
                      <a:pt x="151" y="69"/>
                    </a:lnTo>
                    <a:lnTo>
                      <a:pt x="156" y="67"/>
                    </a:lnTo>
                    <a:lnTo>
                      <a:pt x="162" y="65"/>
                    </a:lnTo>
                    <a:lnTo>
                      <a:pt x="168" y="63"/>
                    </a:lnTo>
                    <a:lnTo>
                      <a:pt x="173" y="62"/>
                    </a:lnTo>
                    <a:lnTo>
                      <a:pt x="179" y="60"/>
                    </a:lnTo>
                    <a:lnTo>
                      <a:pt x="187" y="59"/>
                    </a:lnTo>
                    <a:lnTo>
                      <a:pt x="193" y="57"/>
                    </a:lnTo>
                    <a:lnTo>
                      <a:pt x="199" y="56"/>
                    </a:lnTo>
                    <a:lnTo>
                      <a:pt x="205" y="54"/>
                    </a:lnTo>
                    <a:lnTo>
                      <a:pt x="211" y="53"/>
                    </a:lnTo>
                    <a:lnTo>
                      <a:pt x="216" y="53"/>
                    </a:lnTo>
                    <a:lnTo>
                      <a:pt x="222" y="52"/>
                    </a:lnTo>
                    <a:lnTo>
                      <a:pt x="227" y="52"/>
                    </a:lnTo>
                    <a:lnTo>
                      <a:pt x="233" y="51"/>
                    </a:lnTo>
                    <a:lnTo>
                      <a:pt x="239" y="51"/>
                    </a:lnTo>
                    <a:lnTo>
                      <a:pt x="244" y="51"/>
                    </a:lnTo>
                    <a:lnTo>
                      <a:pt x="250" y="51"/>
                    </a:lnTo>
                    <a:lnTo>
                      <a:pt x="257" y="52"/>
                    </a:lnTo>
                    <a:lnTo>
                      <a:pt x="263" y="53"/>
                    </a:lnTo>
                    <a:lnTo>
                      <a:pt x="269" y="54"/>
                    </a:lnTo>
                    <a:lnTo>
                      <a:pt x="273" y="56"/>
                    </a:lnTo>
                    <a:lnTo>
                      <a:pt x="279" y="56"/>
                    </a:lnTo>
                    <a:lnTo>
                      <a:pt x="285" y="53"/>
                    </a:lnTo>
                    <a:lnTo>
                      <a:pt x="290" y="51"/>
                    </a:lnTo>
                    <a:lnTo>
                      <a:pt x="294" y="47"/>
                    </a:lnTo>
                    <a:lnTo>
                      <a:pt x="297" y="42"/>
                    </a:lnTo>
                    <a:lnTo>
                      <a:pt x="302" y="37"/>
                    </a:lnTo>
                    <a:lnTo>
                      <a:pt x="306" y="32"/>
                    </a:lnTo>
                    <a:lnTo>
                      <a:pt x="311" y="28"/>
                    </a:lnTo>
                    <a:lnTo>
                      <a:pt x="318" y="21"/>
                    </a:lnTo>
                    <a:lnTo>
                      <a:pt x="327" y="17"/>
                    </a:lnTo>
                    <a:lnTo>
                      <a:pt x="336" y="12"/>
                    </a:lnTo>
                    <a:lnTo>
                      <a:pt x="347" y="7"/>
                    </a:lnTo>
                    <a:lnTo>
                      <a:pt x="358" y="3"/>
                    </a:lnTo>
                    <a:lnTo>
                      <a:pt x="368" y="1"/>
                    </a:lnTo>
                    <a:lnTo>
                      <a:pt x="375" y="0"/>
                    </a:lnTo>
                    <a:lnTo>
                      <a:pt x="382" y="0"/>
                    </a:lnTo>
                    <a:lnTo>
                      <a:pt x="383" y="11"/>
                    </a:lnTo>
                    <a:lnTo>
                      <a:pt x="377" y="28"/>
                    </a:lnTo>
                    <a:lnTo>
                      <a:pt x="369" y="48"/>
                    </a:lnTo>
                    <a:lnTo>
                      <a:pt x="368" y="64"/>
                    </a:lnTo>
                    <a:lnTo>
                      <a:pt x="369" y="74"/>
                    </a:lnTo>
                    <a:lnTo>
                      <a:pt x="371" y="81"/>
                    </a:lnTo>
                    <a:lnTo>
                      <a:pt x="368" y="91"/>
                    </a:lnTo>
                    <a:lnTo>
                      <a:pt x="362" y="106"/>
                    </a:lnTo>
                    <a:lnTo>
                      <a:pt x="356" y="113"/>
                    </a:lnTo>
                    <a:lnTo>
                      <a:pt x="352" y="118"/>
                    </a:lnTo>
                    <a:lnTo>
                      <a:pt x="351" y="121"/>
                    </a:lnTo>
                    <a:lnTo>
                      <a:pt x="350" y="123"/>
                    </a:lnTo>
                    <a:lnTo>
                      <a:pt x="356" y="154"/>
                    </a:lnTo>
                    <a:lnTo>
                      <a:pt x="358" y="181"/>
                    </a:lnTo>
                    <a:lnTo>
                      <a:pt x="356" y="206"/>
                    </a:lnTo>
                    <a:lnTo>
                      <a:pt x="347" y="231"/>
                    </a:lnTo>
                    <a:lnTo>
                      <a:pt x="343" y="241"/>
                    </a:lnTo>
                    <a:lnTo>
                      <a:pt x="336" y="252"/>
                    </a:lnTo>
                    <a:lnTo>
                      <a:pt x="329" y="263"/>
                    </a:lnTo>
                    <a:lnTo>
                      <a:pt x="322" y="274"/>
                    </a:lnTo>
                    <a:lnTo>
                      <a:pt x="315" y="284"/>
                    </a:lnTo>
                    <a:lnTo>
                      <a:pt x="307" y="292"/>
                    </a:lnTo>
                    <a:lnTo>
                      <a:pt x="301" y="299"/>
                    </a:lnTo>
                    <a:lnTo>
                      <a:pt x="296" y="304"/>
                    </a:lnTo>
                    <a:lnTo>
                      <a:pt x="286" y="312"/>
                    </a:lnTo>
                    <a:lnTo>
                      <a:pt x="277" y="318"/>
                    </a:lnTo>
                    <a:lnTo>
                      <a:pt x="266" y="321"/>
                    </a:lnTo>
                    <a:lnTo>
                      <a:pt x="256" y="323"/>
                    </a:lnTo>
                    <a:lnTo>
                      <a:pt x="246" y="324"/>
                    </a:lnTo>
                    <a:lnTo>
                      <a:pt x="237" y="323"/>
                    </a:lnTo>
                    <a:lnTo>
                      <a:pt x="229" y="321"/>
                    </a:lnTo>
                    <a:lnTo>
                      <a:pt x="222" y="320"/>
                    </a:lnTo>
                    <a:lnTo>
                      <a:pt x="216" y="325"/>
                    </a:lnTo>
                    <a:lnTo>
                      <a:pt x="210" y="328"/>
                    </a:lnTo>
                    <a:lnTo>
                      <a:pt x="201" y="329"/>
                    </a:lnTo>
                    <a:lnTo>
                      <a:pt x="194" y="330"/>
                    </a:lnTo>
                    <a:lnTo>
                      <a:pt x="184" y="329"/>
                    </a:lnTo>
                    <a:lnTo>
                      <a:pt x="176" y="328"/>
                    </a:lnTo>
                    <a:lnTo>
                      <a:pt x="165" y="325"/>
                    </a:lnTo>
                    <a:lnTo>
                      <a:pt x="155" y="323"/>
                    </a:lnTo>
                    <a:lnTo>
                      <a:pt x="149" y="319"/>
                    </a:lnTo>
                    <a:lnTo>
                      <a:pt x="141" y="315"/>
                    </a:lnTo>
                    <a:lnTo>
                      <a:pt x="133" y="310"/>
                    </a:lnTo>
                    <a:lnTo>
                      <a:pt x="124" y="304"/>
                    </a:lnTo>
                    <a:lnTo>
                      <a:pt x="117" y="298"/>
                    </a:lnTo>
                    <a:lnTo>
                      <a:pt x="109" y="291"/>
                    </a:lnTo>
                    <a:lnTo>
                      <a:pt x="101" y="284"/>
                    </a:lnTo>
                    <a:lnTo>
                      <a:pt x="94" y="275"/>
                    </a:lnTo>
                    <a:lnTo>
                      <a:pt x="95" y="276"/>
                    </a:lnTo>
                    <a:lnTo>
                      <a:pt x="98" y="281"/>
                    </a:lnTo>
                    <a:lnTo>
                      <a:pt x="101" y="287"/>
                    </a:lnTo>
                    <a:lnTo>
                      <a:pt x="107" y="295"/>
                    </a:lnTo>
                    <a:lnTo>
                      <a:pt x="116" y="304"/>
                    </a:lnTo>
                    <a:lnTo>
                      <a:pt x="126" y="313"/>
                    </a:lnTo>
                    <a:lnTo>
                      <a:pt x="138" y="323"/>
                    </a:lnTo>
                    <a:lnTo>
                      <a:pt x="152" y="331"/>
                    </a:lnTo>
                    <a:lnTo>
                      <a:pt x="156" y="332"/>
                    </a:lnTo>
                    <a:lnTo>
                      <a:pt x="160" y="335"/>
                    </a:lnTo>
                    <a:lnTo>
                      <a:pt x="165" y="336"/>
                    </a:lnTo>
                    <a:lnTo>
                      <a:pt x="170" y="337"/>
                    </a:lnTo>
                    <a:close/>
                  </a:path>
                </a:pathLst>
              </a:custGeom>
              <a:solidFill>
                <a:srgbClr val="FFFFFF">
                  <a:alpha val="50000"/>
                </a:srgbClr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896" name="Freeform 8"/>
              <p:cNvSpPr>
                <a:spLocks/>
              </p:cNvSpPr>
              <p:nvPr/>
            </p:nvSpPr>
            <p:spPr bwMode="auto">
              <a:xfrm>
                <a:off x="2229" y="2954"/>
                <a:ext cx="27" cy="8"/>
              </a:xfrm>
              <a:custGeom>
                <a:avLst/>
                <a:gdLst/>
                <a:ahLst/>
                <a:cxnLst>
                  <a:cxn ang="0">
                    <a:pos x="0" y="9"/>
                  </a:cxn>
                  <a:cxn ang="0">
                    <a:pos x="6" y="9"/>
                  </a:cxn>
                  <a:cxn ang="0">
                    <a:pos x="12" y="9"/>
                  </a:cxn>
                  <a:cxn ang="0">
                    <a:pos x="17" y="8"/>
                  </a:cxn>
                  <a:cxn ang="0">
                    <a:pos x="23" y="6"/>
                  </a:cxn>
                  <a:cxn ang="0">
                    <a:pos x="29" y="3"/>
                  </a:cxn>
                  <a:cxn ang="0">
                    <a:pos x="35" y="2"/>
                  </a:cxn>
                  <a:cxn ang="0">
                    <a:pos x="42" y="2"/>
                  </a:cxn>
                  <a:cxn ang="0">
                    <a:pos x="48" y="2"/>
                  </a:cxn>
                  <a:cxn ang="0">
                    <a:pos x="51" y="2"/>
                  </a:cxn>
                  <a:cxn ang="0">
                    <a:pos x="54" y="2"/>
                  </a:cxn>
                  <a:cxn ang="0">
                    <a:pos x="61" y="1"/>
                  </a:cxn>
                  <a:cxn ang="0">
                    <a:pos x="77" y="1"/>
                  </a:cxn>
                  <a:cxn ang="0">
                    <a:pos x="78" y="1"/>
                  </a:cxn>
                  <a:cxn ang="0">
                    <a:pos x="79" y="1"/>
                  </a:cxn>
                  <a:cxn ang="0">
                    <a:pos x="79" y="1"/>
                  </a:cxn>
                  <a:cxn ang="0">
                    <a:pos x="81" y="0"/>
                  </a:cxn>
                  <a:cxn ang="0">
                    <a:pos x="78" y="3"/>
                  </a:cxn>
                  <a:cxn ang="0">
                    <a:pos x="71" y="11"/>
                  </a:cxn>
                  <a:cxn ang="0">
                    <a:pos x="61" y="18"/>
                  </a:cxn>
                  <a:cxn ang="0">
                    <a:pos x="48" y="23"/>
                  </a:cxn>
                  <a:cxn ang="0">
                    <a:pos x="42" y="24"/>
                  </a:cxn>
                  <a:cxn ang="0">
                    <a:pos x="35" y="24"/>
                  </a:cxn>
                  <a:cxn ang="0">
                    <a:pos x="29" y="24"/>
                  </a:cxn>
                  <a:cxn ang="0">
                    <a:pos x="25" y="23"/>
                  </a:cxn>
                  <a:cxn ang="0">
                    <a:pos x="18" y="20"/>
                  </a:cxn>
                  <a:cxn ang="0">
                    <a:pos x="12" y="18"/>
                  </a:cxn>
                  <a:cxn ang="0">
                    <a:pos x="6" y="14"/>
                  </a:cxn>
                  <a:cxn ang="0">
                    <a:pos x="0" y="9"/>
                  </a:cxn>
                </a:cxnLst>
                <a:rect l="0" t="0" r="r" b="b"/>
                <a:pathLst>
                  <a:path w="81" h="24">
                    <a:moveTo>
                      <a:pt x="0" y="9"/>
                    </a:moveTo>
                    <a:lnTo>
                      <a:pt x="6" y="9"/>
                    </a:lnTo>
                    <a:lnTo>
                      <a:pt x="12" y="9"/>
                    </a:lnTo>
                    <a:lnTo>
                      <a:pt x="17" y="8"/>
                    </a:lnTo>
                    <a:lnTo>
                      <a:pt x="23" y="6"/>
                    </a:lnTo>
                    <a:lnTo>
                      <a:pt x="29" y="3"/>
                    </a:lnTo>
                    <a:lnTo>
                      <a:pt x="35" y="2"/>
                    </a:lnTo>
                    <a:lnTo>
                      <a:pt x="42" y="2"/>
                    </a:lnTo>
                    <a:lnTo>
                      <a:pt x="48" y="2"/>
                    </a:lnTo>
                    <a:lnTo>
                      <a:pt x="51" y="2"/>
                    </a:lnTo>
                    <a:lnTo>
                      <a:pt x="54" y="2"/>
                    </a:lnTo>
                    <a:lnTo>
                      <a:pt x="61" y="1"/>
                    </a:lnTo>
                    <a:lnTo>
                      <a:pt x="77" y="1"/>
                    </a:lnTo>
                    <a:lnTo>
                      <a:pt x="78" y="1"/>
                    </a:lnTo>
                    <a:lnTo>
                      <a:pt x="79" y="1"/>
                    </a:lnTo>
                    <a:lnTo>
                      <a:pt x="79" y="1"/>
                    </a:lnTo>
                    <a:lnTo>
                      <a:pt x="81" y="0"/>
                    </a:lnTo>
                    <a:lnTo>
                      <a:pt x="78" y="3"/>
                    </a:lnTo>
                    <a:lnTo>
                      <a:pt x="71" y="11"/>
                    </a:lnTo>
                    <a:lnTo>
                      <a:pt x="61" y="18"/>
                    </a:lnTo>
                    <a:lnTo>
                      <a:pt x="48" y="23"/>
                    </a:lnTo>
                    <a:lnTo>
                      <a:pt x="42" y="24"/>
                    </a:lnTo>
                    <a:lnTo>
                      <a:pt x="35" y="24"/>
                    </a:lnTo>
                    <a:lnTo>
                      <a:pt x="29" y="24"/>
                    </a:lnTo>
                    <a:lnTo>
                      <a:pt x="25" y="23"/>
                    </a:lnTo>
                    <a:lnTo>
                      <a:pt x="18" y="20"/>
                    </a:lnTo>
                    <a:lnTo>
                      <a:pt x="12" y="18"/>
                    </a:lnTo>
                    <a:lnTo>
                      <a:pt x="6" y="14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FFFFFF">
                  <a:alpha val="50000"/>
                </a:srgbClr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897" name="Freeform 9"/>
              <p:cNvSpPr>
                <a:spLocks/>
              </p:cNvSpPr>
              <p:nvPr/>
            </p:nvSpPr>
            <p:spPr bwMode="auto">
              <a:xfrm>
                <a:off x="2344" y="2874"/>
                <a:ext cx="163" cy="140"/>
              </a:xfrm>
              <a:custGeom>
                <a:avLst/>
                <a:gdLst/>
                <a:ahLst/>
                <a:cxnLst>
                  <a:cxn ang="0">
                    <a:pos x="58" y="416"/>
                  </a:cxn>
                  <a:cxn ang="0">
                    <a:pos x="107" y="420"/>
                  </a:cxn>
                  <a:cxn ang="0">
                    <a:pos x="154" y="420"/>
                  </a:cxn>
                  <a:cxn ang="0">
                    <a:pos x="195" y="417"/>
                  </a:cxn>
                  <a:cxn ang="0">
                    <a:pos x="229" y="414"/>
                  </a:cxn>
                  <a:cxn ang="0">
                    <a:pos x="262" y="411"/>
                  </a:cxn>
                  <a:cxn ang="0">
                    <a:pos x="301" y="415"/>
                  </a:cxn>
                  <a:cxn ang="0">
                    <a:pos x="323" y="417"/>
                  </a:cxn>
                  <a:cxn ang="0">
                    <a:pos x="340" y="415"/>
                  </a:cxn>
                  <a:cxn ang="0">
                    <a:pos x="347" y="398"/>
                  </a:cxn>
                  <a:cxn ang="0">
                    <a:pos x="370" y="354"/>
                  </a:cxn>
                  <a:cxn ang="0">
                    <a:pos x="400" y="323"/>
                  </a:cxn>
                  <a:cxn ang="0">
                    <a:pos x="409" y="308"/>
                  </a:cxn>
                  <a:cxn ang="0">
                    <a:pos x="417" y="283"/>
                  </a:cxn>
                  <a:cxn ang="0">
                    <a:pos x="426" y="250"/>
                  </a:cxn>
                  <a:cxn ang="0">
                    <a:pos x="442" y="222"/>
                  </a:cxn>
                  <a:cxn ang="0">
                    <a:pos x="467" y="200"/>
                  </a:cxn>
                  <a:cxn ang="0">
                    <a:pos x="485" y="176"/>
                  </a:cxn>
                  <a:cxn ang="0">
                    <a:pos x="489" y="153"/>
                  </a:cxn>
                  <a:cxn ang="0">
                    <a:pos x="476" y="125"/>
                  </a:cxn>
                  <a:cxn ang="0">
                    <a:pos x="468" y="71"/>
                  </a:cxn>
                  <a:cxn ang="0">
                    <a:pos x="451" y="33"/>
                  </a:cxn>
                  <a:cxn ang="0">
                    <a:pos x="452" y="9"/>
                  </a:cxn>
                  <a:cxn ang="0">
                    <a:pos x="424" y="8"/>
                  </a:cxn>
                  <a:cxn ang="0">
                    <a:pos x="397" y="6"/>
                  </a:cxn>
                  <a:cxn ang="0">
                    <a:pos x="374" y="5"/>
                  </a:cxn>
                  <a:cxn ang="0">
                    <a:pos x="353" y="3"/>
                  </a:cxn>
                  <a:cxn ang="0">
                    <a:pos x="334" y="2"/>
                  </a:cxn>
                  <a:cxn ang="0">
                    <a:pos x="305" y="0"/>
                  </a:cxn>
                  <a:cxn ang="0">
                    <a:pos x="275" y="0"/>
                  </a:cxn>
                  <a:cxn ang="0">
                    <a:pos x="250" y="0"/>
                  </a:cxn>
                  <a:cxn ang="0">
                    <a:pos x="218" y="0"/>
                  </a:cxn>
                  <a:cxn ang="0">
                    <a:pos x="197" y="0"/>
                  </a:cxn>
                  <a:cxn ang="0">
                    <a:pos x="186" y="0"/>
                  </a:cxn>
                  <a:cxn ang="0">
                    <a:pos x="184" y="0"/>
                  </a:cxn>
                  <a:cxn ang="0">
                    <a:pos x="157" y="0"/>
                  </a:cxn>
                  <a:cxn ang="0">
                    <a:pos x="145" y="2"/>
                  </a:cxn>
                  <a:cxn ang="0">
                    <a:pos x="123" y="5"/>
                  </a:cxn>
                  <a:cxn ang="0">
                    <a:pos x="90" y="13"/>
                  </a:cxn>
                  <a:cxn ang="0">
                    <a:pos x="58" y="20"/>
                  </a:cxn>
                  <a:cxn ang="0">
                    <a:pos x="33" y="27"/>
                  </a:cxn>
                  <a:cxn ang="0">
                    <a:pos x="13" y="34"/>
                  </a:cxn>
                  <a:cxn ang="0">
                    <a:pos x="2" y="38"/>
                  </a:cxn>
                  <a:cxn ang="0">
                    <a:pos x="1" y="39"/>
                  </a:cxn>
                  <a:cxn ang="0">
                    <a:pos x="10" y="67"/>
                  </a:cxn>
                  <a:cxn ang="0">
                    <a:pos x="21" y="94"/>
                  </a:cxn>
                  <a:cxn ang="0">
                    <a:pos x="38" y="105"/>
                  </a:cxn>
                  <a:cxn ang="0">
                    <a:pos x="43" y="130"/>
                  </a:cxn>
                  <a:cxn ang="0">
                    <a:pos x="38" y="139"/>
                  </a:cxn>
                  <a:cxn ang="0">
                    <a:pos x="54" y="173"/>
                  </a:cxn>
                  <a:cxn ang="0">
                    <a:pos x="46" y="167"/>
                  </a:cxn>
                  <a:cxn ang="0">
                    <a:pos x="54" y="197"/>
                  </a:cxn>
                  <a:cxn ang="0">
                    <a:pos x="65" y="236"/>
                  </a:cxn>
                  <a:cxn ang="0">
                    <a:pos x="61" y="294"/>
                  </a:cxn>
                  <a:cxn ang="0">
                    <a:pos x="85" y="330"/>
                  </a:cxn>
                  <a:cxn ang="0">
                    <a:pos x="88" y="336"/>
                  </a:cxn>
                  <a:cxn ang="0">
                    <a:pos x="71" y="367"/>
                  </a:cxn>
                  <a:cxn ang="0">
                    <a:pos x="58" y="392"/>
                  </a:cxn>
                  <a:cxn ang="0">
                    <a:pos x="37" y="404"/>
                  </a:cxn>
                  <a:cxn ang="0">
                    <a:pos x="28" y="406"/>
                  </a:cxn>
                  <a:cxn ang="0">
                    <a:pos x="26" y="411"/>
                  </a:cxn>
                </a:cxnLst>
                <a:rect l="0" t="0" r="r" b="b"/>
                <a:pathLst>
                  <a:path w="490" h="421">
                    <a:moveTo>
                      <a:pt x="26" y="411"/>
                    </a:moveTo>
                    <a:lnTo>
                      <a:pt x="43" y="414"/>
                    </a:lnTo>
                    <a:lnTo>
                      <a:pt x="58" y="416"/>
                    </a:lnTo>
                    <a:lnTo>
                      <a:pt x="76" y="419"/>
                    </a:lnTo>
                    <a:lnTo>
                      <a:pt x="91" y="420"/>
                    </a:lnTo>
                    <a:lnTo>
                      <a:pt x="107" y="420"/>
                    </a:lnTo>
                    <a:lnTo>
                      <a:pt x="123" y="421"/>
                    </a:lnTo>
                    <a:lnTo>
                      <a:pt x="139" y="421"/>
                    </a:lnTo>
                    <a:lnTo>
                      <a:pt x="154" y="420"/>
                    </a:lnTo>
                    <a:lnTo>
                      <a:pt x="168" y="420"/>
                    </a:lnTo>
                    <a:lnTo>
                      <a:pt x="182" y="419"/>
                    </a:lnTo>
                    <a:lnTo>
                      <a:pt x="195" y="417"/>
                    </a:lnTo>
                    <a:lnTo>
                      <a:pt x="207" y="416"/>
                    </a:lnTo>
                    <a:lnTo>
                      <a:pt x="218" y="415"/>
                    </a:lnTo>
                    <a:lnTo>
                      <a:pt x="229" y="414"/>
                    </a:lnTo>
                    <a:lnTo>
                      <a:pt x="238" y="411"/>
                    </a:lnTo>
                    <a:lnTo>
                      <a:pt x="246" y="410"/>
                    </a:lnTo>
                    <a:lnTo>
                      <a:pt x="262" y="411"/>
                    </a:lnTo>
                    <a:lnTo>
                      <a:pt x="277" y="412"/>
                    </a:lnTo>
                    <a:lnTo>
                      <a:pt x="290" y="414"/>
                    </a:lnTo>
                    <a:lnTo>
                      <a:pt x="301" y="415"/>
                    </a:lnTo>
                    <a:lnTo>
                      <a:pt x="309" y="417"/>
                    </a:lnTo>
                    <a:lnTo>
                      <a:pt x="317" y="417"/>
                    </a:lnTo>
                    <a:lnTo>
                      <a:pt x="323" y="417"/>
                    </a:lnTo>
                    <a:lnTo>
                      <a:pt x="327" y="417"/>
                    </a:lnTo>
                    <a:lnTo>
                      <a:pt x="335" y="416"/>
                    </a:lnTo>
                    <a:lnTo>
                      <a:pt x="340" y="415"/>
                    </a:lnTo>
                    <a:lnTo>
                      <a:pt x="344" y="412"/>
                    </a:lnTo>
                    <a:lnTo>
                      <a:pt x="347" y="412"/>
                    </a:lnTo>
                    <a:lnTo>
                      <a:pt x="347" y="398"/>
                    </a:lnTo>
                    <a:lnTo>
                      <a:pt x="351" y="383"/>
                    </a:lnTo>
                    <a:lnTo>
                      <a:pt x="358" y="369"/>
                    </a:lnTo>
                    <a:lnTo>
                      <a:pt x="370" y="354"/>
                    </a:lnTo>
                    <a:lnTo>
                      <a:pt x="384" y="340"/>
                    </a:lnTo>
                    <a:lnTo>
                      <a:pt x="394" y="331"/>
                    </a:lnTo>
                    <a:lnTo>
                      <a:pt x="400" y="323"/>
                    </a:lnTo>
                    <a:lnTo>
                      <a:pt x="405" y="319"/>
                    </a:lnTo>
                    <a:lnTo>
                      <a:pt x="408" y="314"/>
                    </a:lnTo>
                    <a:lnTo>
                      <a:pt x="409" y="308"/>
                    </a:lnTo>
                    <a:lnTo>
                      <a:pt x="412" y="301"/>
                    </a:lnTo>
                    <a:lnTo>
                      <a:pt x="414" y="293"/>
                    </a:lnTo>
                    <a:lnTo>
                      <a:pt x="417" y="283"/>
                    </a:lnTo>
                    <a:lnTo>
                      <a:pt x="419" y="272"/>
                    </a:lnTo>
                    <a:lnTo>
                      <a:pt x="423" y="261"/>
                    </a:lnTo>
                    <a:lnTo>
                      <a:pt x="426" y="250"/>
                    </a:lnTo>
                    <a:lnTo>
                      <a:pt x="430" y="241"/>
                    </a:lnTo>
                    <a:lnTo>
                      <a:pt x="436" y="231"/>
                    </a:lnTo>
                    <a:lnTo>
                      <a:pt x="442" y="222"/>
                    </a:lnTo>
                    <a:lnTo>
                      <a:pt x="451" y="215"/>
                    </a:lnTo>
                    <a:lnTo>
                      <a:pt x="459" y="208"/>
                    </a:lnTo>
                    <a:lnTo>
                      <a:pt x="467" y="200"/>
                    </a:lnTo>
                    <a:lnTo>
                      <a:pt x="474" y="192"/>
                    </a:lnTo>
                    <a:lnTo>
                      <a:pt x="480" y="183"/>
                    </a:lnTo>
                    <a:lnTo>
                      <a:pt x="485" y="176"/>
                    </a:lnTo>
                    <a:lnTo>
                      <a:pt x="489" y="167"/>
                    </a:lnTo>
                    <a:lnTo>
                      <a:pt x="490" y="160"/>
                    </a:lnTo>
                    <a:lnTo>
                      <a:pt x="489" y="153"/>
                    </a:lnTo>
                    <a:lnTo>
                      <a:pt x="484" y="142"/>
                    </a:lnTo>
                    <a:lnTo>
                      <a:pt x="480" y="134"/>
                    </a:lnTo>
                    <a:lnTo>
                      <a:pt x="476" y="125"/>
                    </a:lnTo>
                    <a:lnTo>
                      <a:pt x="476" y="108"/>
                    </a:lnTo>
                    <a:lnTo>
                      <a:pt x="474" y="88"/>
                    </a:lnTo>
                    <a:lnTo>
                      <a:pt x="468" y="71"/>
                    </a:lnTo>
                    <a:lnTo>
                      <a:pt x="459" y="55"/>
                    </a:lnTo>
                    <a:lnTo>
                      <a:pt x="453" y="42"/>
                    </a:lnTo>
                    <a:lnTo>
                      <a:pt x="451" y="33"/>
                    </a:lnTo>
                    <a:lnTo>
                      <a:pt x="451" y="25"/>
                    </a:lnTo>
                    <a:lnTo>
                      <a:pt x="451" y="16"/>
                    </a:lnTo>
                    <a:lnTo>
                      <a:pt x="452" y="9"/>
                    </a:lnTo>
                    <a:lnTo>
                      <a:pt x="442" y="9"/>
                    </a:lnTo>
                    <a:lnTo>
                      <a:pt x="433" y="8"/>
                    </a:lnTo>
                    <a:lnTo>
                      <a:pt x="424" y="8"/>
                    </a:lnTo>
                    <a:lnTo>
                      <a:pt x="415" y="6"/>
                    </a:lnTo>
                    <a:lnTo>
                      <a:pt x="406" y="6"/>
                    </a:lnTo>
                    <a:lnTo>
                      <a:pt x="397" y="6"/>
                    </a:lnTo>
                    <a:lnTo>
                      <a:pt x="390" y="5"/>
                    </a:lnTo>
                    <a:lnTo>
                      <a:pt x="381" y="5"/>
                    </a:lnTo>
                    <a:lnTo>
                      <a:pt x="374" y="5"/>
                    </a:lnTo>
                    <a:lnTo>
                      <a:pt x="367" y="4"/>
                    </a:lnTo>
                    <a:lnTo>
                      <a:pt x="359" y="4"/>
                    </a:lnTo>
                    <a:lnTo>
                      <a:pt x="353" y="3"/>
                    </a:lnTo>
                    <a:lnTo>
                      <a:pt x="346" y="3"/>
                    </a:lnTo>
                    <a:lnTo>
                      <a:pt x="340" y="3"/>
                    </a:lnTo>
                    <a:lnTo>
                      <a:pt x="334" y="2"/>
                    </a:lnTo>
                    <a:lnTo>
                      <a:pt x="328" y="2"/>
                    </a:lnTo>
                    <a:lnTo>
                      <a:pt x="316" y="2"/>
                    </a:lnTo>
                    <a:lnTo>
                      <a:pt x="305" y="0"/>
                    </a:lnTo>
                    <a:lnTo>
                      <a:pt x="294" y="0"/>
                    </a:lnTo>
                    <a:lnTo>
                      <a:pt x="284" y="0"/>
                    </a:lnTo>
                    <a:lnTo>
                      <a:pt x="275" y="0"/>
                    </a:lnTo>
                    <a:lnTo>
                      <a:pt x="266" y="0"/>
                    </a:lnTo>
                    <a:lnTo>
                      <a:pt x="258" y="0"/>
                    </a:lnTo>
                    <a:lnTo>
                      <a:pt x="250" y="0"/>
                    </a:lnTo>
                    <a:lnTo>
                      <a:pt x="238" y="0"/>
                    </a:lnTo>
                    <a:lnTo>
                      <a:pt x="228" y="0"/>
                    </a:lnTo>
                    <a:lnTo>
                      <a:pt x="218" y="0"/>
                    </a:lnTo>
                    <a:lnTo>
                      <a:pt x="211" y="0"/>
                    </a:lnTo>
                    <a:lnTo>
                      <a:pt x="203" y="0"/>
                    </a:lnTo>
                    <a:lnTo>
                      <a:pt x="197" y="0"/>
                    </a:lnTo>
                    <a:lnTo>
                      <a:pt x="193" y="0"/>
                    </a:lnTo>
                    <a:lnTo>
                      <a:pt x="188" y="0"/>
                    </a:lnTo>
                    <a:lnTo>
                      <a:pt x="186" y="0"/>
                    </a:lnTo>
                    <a:lnTo>
                      <a:pt x="186" y="0"/>
                    </a:lnTo>
                    <a:lnTo>
                      <a:pt x="185" y="0"/>
                    </a:lnTo>
                    <a:lnTo>
                      <a:pt x="184" y="0"/>
                    </a:lnTo>
                    <a:lnTo>
                      <a:pt x="172" y="0"/>
                    </a:lnTo>
                    <a:lnTo>
                      <a:pt x="163" y="0"/>
                    </a:lnTo>
                    <a:lnTo>
                      <a:pt x="157" y="0"/>
                    </a:lnTo>
                    <a:lnTo>
                      <a:pt x="154" y="0"/>
                    </a:lnTo>
                    <a:lnTo>
                      <a:pt x="149" y="0"/>
                    </a:lnTo>
                    <a:lnTo>
                      <a:pt x="145" y="2"/>
                    </a:lnTo>
                    <a:lnTo>
                      <a:pt x="139" y="2"/>
                    </a:lnTo>
                    <a:lnTo>
                      <a:pt x="130" y="4"/>
                    </a:lnTo>
                    <a:lnTo>
                      <a:pt x="123" y="5"/>
                    </a:lnTo>
                    <a:lnTo>
                      <a:pt x="113" y="8"/>
                    </a:lnTo>
                    <a:lnTo>
                      <a:pt x="102" y="10"/>
                    </a:lnTo>
                    <a:lnTo>
                      <a:pt x="90" y="13"/>
                    </a:lnTo>
                    <a:lnTo>
                      <a:pt x="78" y="15"/>
                    </a:lnTo>
                    <a:lnTo>
                      <a:pt x="67" y="17"/>
                    </a:lnTo>
                    <a:lnTo>
                      <a:pt x="58" y="20"/>
                    </a:lnTo>
                    <a:lnTo>
                      <a:pt x="52" y="21"/>
                    </a:lnTo>
                    <a:lnTo>
                      <a:pt x="43" y="25"/>
                    </a:lnTo>
                    <a:lnTo>
                      <a:pt x="33" y="27"/>
                    </a:lnTo>
                    <a:lnTo>
                      <a:pt x="26" y="30"/>
                    </a:lnTo>
                    <a:lnTo>
                      <a:pt x="18" y="32"/>
                    </a:lnTo>
                    <a:lnTo>
                      <a:pt x="13" y="34"/>
                    </a:lnTo>
                    <a:lnTo>
                      <a:pt x="9" y="36"/>
                    </a:lnTo>
                    <a:lnTo>
                      <a:pt x="5" y="37"/>
                    </a:lnTo>
                    <a:lnTo>
                      <a:pt x="2" y="38"/>
                    </a:lnTo>
                    <a:lnTo>
                      <a:pt x="1" y="39"/>
                    </a:lnTo>
                    <a:lnTo>
                      <a:pt x="1" y="39"/>
                    </a:lnTo>
                    <a:lnTo>
                      <a:pt x="1" y="39"/>
                    </a:lnTo>
                    <a:lnTo>
                      <a:pt x="0" y="39"/>
                    </a:lnTo>
                    <a:lnTo>
                      <a:pt x="7" y="55"/>
                    </a:lnTo>
                    <a:lnTo>
                      <a:pt x="10" y="67"/>
                    </a:lnTo>
                    <a:lnTo>
                      <a:pt x="11" y="78"/>
                    </a:lnTo>
                    <a:lnTo>
                      <a:pt x="13" y="87"/>
                    </a:lnTo>
                    <a:lnTo>
                      <a:pt x="21" y="94"/>
                    </a:lnTo>
                    <a:lnTo>
                      <a:pt x="29" y="99"/>
                    </a:lnTo>
                    <a:lnTo>
                      <a:pt x="35" y="104"/>
                    </a:lnTo>
                    <a:lnTo>
                      <a:pt x="38" y="105"/>
                    </a:lnTo>
                    <a:lnTo>
                      <a:pt x="29" y="110"/>
                    </a:lnTo>
                    <a:lnTo>
                      <a:pt x="48" y="132"/>
                    </a:lnTo>
                    <a:lnTo>
                      <a:pt x="43" y="130"/>
                    </a:lnTo>
                    <a:lnTo>
                      <a:pt x="34" y="126"/>
                    </a:lnTo>
                    <a:lnTo>
                      <a:pt x="30" y="127"/>
                    </a:lnTo>
                    <a:lnTo>
                      <a:pt x="38" y="139"/>
                    </a:lnTo>
                    <a:lnTo>
                      <a:pt x="49" y="156"/>
                    </a:lnTo>
                    <a:lnTo>
                      <a:pt x="54" y="167"/>
                    </a:lnTo>
                    <a:lnTo>
                      <a:pt x="54" y="173"/>
                    </a:lnTo>
                    <a:lnTo>
                      <a:pt x="54" y="175"/>
                    </a:lnTo>
                    <a:lnTo>
                      <a:pt x="51" y="172"/>
                    </a:lnTo>
                    <a:lnTo>
                      <a:pt x="46" y="167"/>
                    </a:lnTo>
                    <a:lnTo>
                      <a:pt x="44" y="167"/>
                    </a:lnTo>
                    <a:lnTo>
                      <a:pt x="45" y="180"/>
                    </a:lnTo>
                    <a:lnTo>
                      <a:pt x="54" y="197"/>
                    </a:lnTo>
                    <a:lnTo>
                      <a:pt x="62" y="209"/>
                    </a:lnTo>
                    <a:lnTo>
                      <a:pt x="67" y="221"/>
                    </a:lnTo>
                    <a:lnTo>
                      <a:pt x="65" y="236"/>
                    </a:lnTo>
                    <a:lnTo>
                      <a:pt x="58" y="254"/>
                    </a:lnTo>
                    <a:lnTo>
                      <a:pt x="57" y="273"/>
                    </a:lnTo>
                    <a:lnTo>
                      <a:pt x="61" y="294"/>
                    </a:lnTo>
                    <a:lnTo>
                      <a:pt x="69" y="312"/>
                    </a:lnTo>
                    <a:lnTo>
                      <a:pt x="79" y="325"/>
                    </a:lnTo>
                    <a:lnTo>
                      <a:pt x="85" y="330"/>
                    </a:lnTo>
                    <a:lnTo>
                      <a:pt x="89" y="330"/>
                    </a:lnTo>
                    <a:lnTo>
                      <a:pt x="90" y="328"/>
                    </a:lnTo>
                    <a:lnTo>
                      <a:pt x="88" y="336"/>
                    </a:lnTo>
                    <a:lnTo>
                      <a:pt x="80" y="348"/>
                    </a:lnTo>
                    <a:lnTo>
                      <a:pt x="73" y="360"/>
                    </a:lnTo>
                    <a:lnTo>
                      <a:pt x="71" y="367"/>
                    </a:lnTo>
                    <a:lnTo>
                      <a:pt x="69" y="377"/>
                    </a:lnTo>
                    <a:lnTo>
                      <a:pt x="66" y="386"/>
                    </a:lnTo>
                    <a:lnTo>
                      <a:pt x="58" y="392"/>
                    </a:lnTo>
                    <a:lnTo>
                      <a:pt x="51" y="397"/>
                    </a:lnTo>
                    <a:lnTo>
                      <a:pt x="43" y="401"/>
                    </a:lnTo>
                    <a:lnTo>
                      <a:pt x="37" y="404"/>
                    </a:lnTo>
                    <a:lnTo>
                      <a:pt x="32" y="405"/>
                    </a:lnTo>
                    <a:lnTo>
                      <a:pt x="29" y="405"/>
                    </a:lnTo>
                    <a:lnTo>
                      <a:pt x="28" y="406"/>
                    </a:lnTo>
                    <a:lnTo>
                      <a:pt x="28" y="408"/>
                    </a:lnTo>
                    <a:lnTo>
                      <a:pt x="27" y="410"/>
                    </a:lnTo>
                    <a:lnTo>
                      <a:pt x="26" y="411"/>
                    </a:lnTo>
                    <a:close/>
                  </a:path>
                </a:pathLst>
              </a:custGeom>
              <a:solidFill>
                <a:srgbClr val="FFFFFF">
                  <a:alpha val="50000"/>
                </a:srgbClr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898" name="Freeform 10"/>
              <p:cNvSpPr>
                <a:spLocks/>
              </p:cNvSpPr>
              <p:nvPr/>
            </p:nvSpPr>
            <p:spPr bwMode="auto">
              <a:xfrm>
                <a:off x="2440" y="3020"/>
                <a:ext cx="54" cy="85"/>
              </a:xfrm>
              <a:custGeom>
                <a:avLst/>
                <a:gdLst/>
                <a:ahLst/>
                <a:cxnLst>
                  <a:cxn ang="0">
                    <a:pos x="48" y="10"/>
                  </a:cxn>
                  <a:cxn ang="0">
                    <a:pos x="54" y="29"/>
                  </a:cxn>
                  <a:cxn ang="0">
                    <a:pos x="71" y="54"/>
                  </a:cxn>
                  <a:cxn ang="0">
                    <a:pos x="107" y="93"/>
                  </a:cxn>
                  <a:cxn ang="0">
                    <a:pos x="135" y="130"/>
                  </a:cxn>
                  <a:cxn ang="0">
                    <a:pos x="129" y="153"/>
                  </a:cxn>
                  <a:cxn ang="0">
                    <a:pos x="112" y="177"/>
                  </a:cxn>
                  <a:cxn ang="0">
                    <a:pos x="84" y="200"/>
                  </a:cxn>
                  <a:cxn ang="0">
                    <a:pos x="54" y="209"/>
                  </a:cxn>
                  <a:cxn ang="0">
                    <a:pos x="31" y="209"/>
                  </a:cxn>
                  <a:cxn ang="0">
                    <a:pos x="12" y="211"/>
                  </a:cxn>
                  <a:cxn ang="0">
                    <a:pos x="1" y="217"/>
                  </a:cxn>
                  <a:cxn ang="0">
                    <a:pos x="1" y="232"/>
                  </a:cxn>
                  <a:cxn ang="0">
                    <a:pos x="9" y="248"/>
                  </a:cxn>
                  <a:cxn ang="0">
                    <a:pos x="17" y="243"/>
                  </a:cxn>
                  <a:cxn ang="0">
                    <a:pos x="19" y="224"/>
                  </a:cxn>
                  <a:cxn ang="0">
                    <a:pos x="24" y="225"/>
                  </a:cxn>
                  <a:cxn ang="0">
                    <a:pos x="21" y="239"/>
                  </a:cxn>
                  <a:cxn ang="0">
                    <a:pos x="32" y="237"/>
                  </a:cxn>
                  <a:cxn ang="0">
                    <a:pos x="54" y="228"/>
                  </a:cxn>
                  <a:cxn ang="0">
                    <a:pos x="78" y="224"/>
                  </a:cxn>
                  <a:cxn ang="0">
                    <a:pos x="98" y="220"/>
                  </a:cxn>
                  <a:cxn ang="0">
                    <a:pos x="117" y="209"/>
                  </a:cxn>
                  <a:cxn ang="0">
                    <a:pos x="135" y="186"/>
                  </a:cxn>
                  <a:cxn ang="0">
                    <a:pos x="152" y="160"/>
                  </a:cxn>
                  <a:cxn ang="0">
                    <a:pos x="162" y="142"/>
                  </a:cxn>
                  <a:cxn ang="0">
                    <a:pos x="148" y="124"/>
                  </a:cxn>
                  <a:cxn ang="0">
                    <a:pos x="113" y="87"/>
                  </a:cxn>
                  <a:cxn ang="0">
                    <a:pos x="81" y="50"/>
                  </a:cxn>
                  <a:cxn ang="0">
                    <a:pos x="63" y="18"/>
                  </a:cxn>
                  <a:cxn ang="0">
                    <a:pos x="56" y="3"/>
                  </a:cxn>
                  <a:cxn ang="0">
                    <a:pos x="50" y="0"/>
                  </a:cxn>
                </a:cxnLst>
                <a:rect l="0" t="0" r="r" b="b"/>
                <a:pathLst>
                  <a:path w="163" h="253">
                    <a:moveTo>
                      <a:pt x="48" y="0"/>
                    </a:moveTo>
                    <a:lnTo>
                      <a:pt x="48" y="10"/>
                    </a:lnTo>
                    <a:lnTo>
                      <a:pt x="51" y="19"/>
                    </a:lnTo>
                    <a:lnTo>
                      <a:pt x="54" y="29"/>
                    </a:lnTo>
                    <a:lnTo>
                      <a:pt x="62" y="41"/>
                    </a:lnTo>
                    <a:lnTo>
                      <a:pt x="71" y="54"/>
                    </a:lnTo>
                    <a:lnTo>
                      <a:pt x="87" y="71"/>
                    </a:lnTo>
                    <a:lnTo>
                      <a:pt x="107" y="93"/>
                    </a:lnTo>
                    <a:lnTo>
                      <a:pt x="134" y="119"/>
                    </a:lnTo>
                    <a:lnTo>
                      <a:pt x="135" y="130"/>
                    </a:lnTo>
                    <a:lnTo>
                      <a:pt x="134" y="141"/>
                    </a:lnTo>
                    <a:lnTo>
                      <a:pt x="129" y="153"/>
                    </a:lnTo>
                    <a:lnTo>
                      <a:pt x="121" y="165"/>
                    </a:lnTo>
                    <a:lnTo>
                      <a:pt x="112" y="177"/>
                    </a:lnTo>
                    <a:lnTo>
                      <a:pt x="98" y="189"/>
                    </a:lnTo>
                    <a:lnTo>
                      <a:pt x="84" y="200"/>
                    </a:lnTo>
                    <a:lnTo>
                      <a:pt x="65" y="209"/>
                    </a:lnTo>
                    <a:lnTo>
                      <a:pt x="54" y="209"/>
                    </a:lnTo>
                    <a:lnTo>
                      <a:pt x="42" y="209"/>
                    </a:lnTo>
                    <a:lnTo>
                      <a:pt x="31" y="209"/>
                    </a:lnTo>
                    <a:lnTo>
                      <a:pt x="21" y="210"/>
                    </a:lnTo>
                    <a:lnTo>
                      <a:pt x="12" y="211"/>
                    </a:lnTo>
                    <a:lnTo>
                      <a:pt x="6" y="214"/>
                    </a:lnTo>
                    <a:lnTo>
                      <a:pt x="1" y="217"/>
                    </a:lnTo>
                    <a:lnTo>
                      <a:pt x="0" y="222"/>
                    </a:lnTo>
                    <a:lnTo>
                      <a:pt x="1" y="232"/>
                    </a:lnTo>
                    <a:lnTo>
                      <a:pt x="3" y="241"/>
                    </a:lnTo>
                    <a:lnTo>
                      <a:pt x="9" y="248"/>
                    </a:lnTo>
                    <a:lnTo>
                      <a:pt x="18" y="253"/>
                    </a:lnTo>
                    <a:lnTo>
                      <a:pt x="17" y="243"/>
                    </a:lnTo>
                    <a:lnTo>
                      <a:pt x="17" y="232"/>
                    </a:lnTo>
                    <a:lnTo>
                      <a:pt x="19" y="224"/>
                    </a:lnTo>
                    <a:lnTo>
                      <a:pt x="28" y="216"/>
                    </a:lnTo>
                    <a:lnTo>
                      <a:pt x="24" y="225"/>
                    </a:lnTo>
                    <a:lnTo>
                      <a:pt x="23" y="232"/>
                    </a:lnTo>
                    <a:lnTo>
                      <a:pt x="21" y="239"/>
                    </a:lnTo>
                    <a:lnTo>
                      <a:pt x="21" y="244"/>
                    </a:lnTo>
                    <a:lnTo>
                      <a:pt x="32" y="237"/>
                    </a:lnTo>
                    <a:lnTo>
                      <a:pt x="43" y="231"/>
                    </a:lnTo>
                    <a:lnTo>
                      <a:pt x="54" y="228"/>
                    </a:lnTo>
                    <a:lnTo>
                      <a:pt x="67" y="226"/>
                    </a:lnTo>
                    <a:lnTo>
                      <a:pt x="78" y="224"/>
                    </a:lnTo>
                    <a:lnTo>
                      <a:pt x="88" y="222"/>
                    </a:lnTo>
                    <a:lnTo>
                      <a:pt x="98" y="220"/>
                    </a:lnTo>
                    <a:lnTo>
                      <a:pt x="107" y="216"/>
                    </a:lnTo>
                    <a:lnTo>
                      <a:pt x="117" y="209"/>
                    </a:lnTo>
                    <a:lnTo>
                      <a:pt x="126" y="199"/>
                    </a:lnTo>
                    <a:lnTo>
                      <a:pt x="135" y="186"/>
                    </a:lnTo>
                    <a:lnTo>
                      <a:pt x="145" y="172"/>
                    </a:lnTo>
                    <a:lnTo>
                      <a:pt x="152" y="160"/>
                    </a:lnTo>
                    <a:lnTo>
                      <a:pt x="158" y="149"/>
                    </a:lnTo>
                    <a:lnTo>
                      <a:pt x="162" y="142"/>
                    </a:lnTo>
                    <a:lnTo>
                      <a:pt x="163" y="139"/>
                    </a:lnTo>
                    <a:lnTo>
                      <a:pt x="148" y="124"/>
                    </a:lnTo>
                    <a:lnTo>
                      <a:pt x="131" y="105"/>
                    </a:lnTo>
                    <a:lnTo>
                      <a:pt x="113" y="87"/>
                    </a:lnTo>
                    <a:lnTo>
                      <a:pt x="97" y="69"/>
                    </a:lnTo>
                    <a:lnTo>
                      <a:pt x="81" y="50"/>
                    </a:lnTo>
                    <a:lnTo>
                      <a:pt x="70" y="33"/>
                    </a:lnTo>
                    <a:lnTo>
                      <a:pt x="63" y="18"/>
                    </a:lnTo>
                    <a:lnTo>
                      <a:pt x="60" y="4"/>
                    </a:lnTo>
                    <a:lnTo>
                      <a:pt x="56" y="3"/>
                    </a:lnTo>
                    <a:lnTo>
                      <a:pt x="52" y="2"/>
                    </a:lnTo>
                    <a:lnTo>
                      <a:pt x="50" y="0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FFFFFF">
                  <a:alpha val="50000"/>
                </a:srgbClr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899" name="Freeform 11"/>
              <p:cNvSpPr>
                <a:spLocks/>
              </p:cNvSpPr>
              <p:nvPr/>
            </p:nvSpPr>
            <p:spPr bwMode="auto">
              <a:xfrm>
                <a:off x="2317" y="3044"/>
                <a:ext cx="36" cy="56"/>
              </a:xfrm>
              <a:custGeom>
                <a:avLst/>
                <a:gdLst/>
                <a:ahLst/>
                <a:cxnLst>
                  <a:cxn ang="0">
                    <a:pos x="32" y="89"/>
                  </a:cxn>
                  <a:cxn ang="0">
                    <a:pos x="22" y="105"/>
                  </a:cxn>
                  <a:cxn ang="0">
                    <a:pos x="11" y="121"/>
                  </a:cxn>
                  <a:cxn ang="0">
                    <a:pos x="3" y="136"/>
                  </a:cxn>
                  <a:cxn ang="0">
                    <a:pos x="0" y="146"/>
                  </a:cxn>
                  <a:cxn ang="0">
                    <a:pos x="2" y="153"/>
                  </a:cxn>
                  <a:cxn ang="0">
                    <a:pos x="3" y="156"/>
                  </a:cxn>
                  <a:cxn ang="0">
                    <a:pos x="5" y="160"/>
                  </a:cxn>
                  <a:cxn ang="0">
                    <a:pos x="9" y="162"/>
                  </a:cxn>
                  <a:cxn ang="0">
                    <a:pos x="8" y="154"/>
                  </a:cxn>
                  <a:cxn ang="0">
                    <a:pos x="8" y="148"/>
                  </a:cxn>
                  <a:cxn ang="0">
                    <a:pos x="11" y="143"/>
                  </a:cxn>
                  <a:cxn ang="0">
                    <a:pos x="20" y="137"/>
                  </a:cxn>
                  <a:cxn ang="0">
                    <a:pos x="15" y="148"/>
                  </a:cxn>
                  <a:cxn ang="0">
                    <a:pos x="15" y="156"/>
                  </a:cxn>
                  <a:cxn ang="0">
                    <a:pos x="15" y="162"/>
                  </a:cxn>
                  <a:cxn ang="0">
                    <a:pos x="16" y="165"/>
                  </a:cxn>
                  <a:cxn ang="0">
                    <a:pos x="19" y="166"/>
                  </a:cxn>
                  <a:cxn ang="0">
                    <a:pos x="22" y="167"/>
                  </a:cxn>
                  <a:cxn ang="0">
                    <a:pos x="26" y="168"/>
                  </a:cxn>
                  <a:cxn ang="0">
                    <a:pos x="32" y="167"/>
                  </a:cxn>
                  <a:cxn ang="0">
                    <a:pos x="34" y="167"/>
                  </a:cxn>
                  <a:cxn ang="0">
                    <a:pos x="36" y="167"/>
                  </a:cxn>
                  <a:cxn ang="0">
                    <a:pos x="38" y="167"/>
                  </a:cxn>
                  <a:cxn ang="0">
                    <a:pos x="39" y="167"/>
                  </a:cxn>
                  <a:cxn ang="0">
                    <a:pos x="38" y="159"/>
                  </a:cxn>
                  <a:cxn ang="0">
                    <a:pos x="38" y="151"/>
                  </a:cxn>
                  <a:cxn ang="0">
                    <a:pos x="42" y="145"/>
                  </a:cxn>
                  <a:cxn ang="0">
                    <a:pos x="50" y="139"/>
                  </a:cxn>
                  <a:cxn ang="0">
                    <a:pos x="45" y="150"/>
                  </a:cxn>
                  <a:cxn ang="0">
                    <a:pos x="45" y="159"/>
                  </a:cxn>
                  <a:cxn ang="0">
                    <a:pos x="47" y="165"/>
                  </a:cxn>
                  <a:cxn ang="0">
                    <a:pos x="48" y="167"/>
                  </a:cxn>
                  <a:cxn ang="0">
                    <a:pos x="56" y="166"/>
                  </a:cxn>
                  <a:cxn ang="0">
                    <a:pos x="62" y="166"/>
                  </a:cxn>
                  <a:cxn ang="0">
                    <a:pos x="69" y="165"/>
                  </a:cxn>
                  <a:cxn ang="0">
                    <a:pos x="75" y="165"/>
                  </a:cxn>
                  <a:cxn ang="0">
                    <a:pos x="78" y="164"/>
                  </a:cxn>
                  <a:cxn ang="0">
                    <a:pos x="82" y="162"/>
                  </a:cxn>
                  <a:cxn ang="0">
                    <a:pos x="86" y="161"/>
                  </a:cxn>
                  <a:cxn ang="0">
                    <a:pos x="89" y="159"/>
                  </a:cxn>
                  <a:cxn ang="0">
                    <a:pos x="97" y="146"/>
                  </a:cxn>
                  <a:cxn ang="0">
                    <a:pos x="104" y="126"/>
                  </a:cxn>
                  <a:cxn ang="0">
                    <a:pos x="108" y="101"/>
                  </a:cxn>
                  <a:cxn ang="0">
                    <a:pos x="106" y="78"/>
                  </a:cxn>
                  <a:cxn ang="0">
                    <a:pos x="103" y="60"/>
                  </a:cxn>
                  <a:cxn ang="0">
                    <a:pos x="99" y="39"/>
                  </a:cxn>
                  <a:cxn ang="0">
                    <a:pos x="95" y="18"/>
                  </a:cxn>
                  <a:cxn ang="0">
                    <a:pos x="91" y="0"/>
                  </a:cxn>
                  <a:cxn ang="0">
                    <a:pos x="86" y="15"/>
                  </a:cxn>
                  <a:cxn ang="0">
                    <a:pos x="80" y="26"/>
                  </a:cxn>
                  <a:cxn ang="0">
                    <a:pos x="75" y="34"/>
                  </a:cxn>
                  <a:cxn ang="0">
                    <a:pos x="70" y="43"/>
                  </a:cxn>
                  <a:cxn ang="0">
                    <a:pos x="65" y="49"/>
                  </a:cxn>
                  <a:cxn ang="0">
                    <a:pos x="60" y="54"/>
                  </a:cxn>
                  <a:cxn ang="0">
                    <a:pos x="56" y="59"/>
                  </a:cxn>
                  <a:cxn ang="0">
                    <a:pos x="53" y="64"/>
                  </a:cxn>
                  <a:cxn ang="0">
                    <a:pos x="48" y="71"/>
                  </a:cxn>
                  <a:cxn ang="0">
                    <a:pos x="42" y="77"/>
                  </a:cxn>
                  <a:cxn ang="0">
                    <a:pos x="37" y="83"/>
                  </a:cxn>
                  <a:cxn ang="0">
                    <a:pos x="32" y="89"/>
                  </a:cxn>
                </a:cxnLst>
                <a:rect l="0" t="0" r="r" b="b"/>
                <a:pathLst>
                  <a:path w="108" h="168">
                    <a:moveTo>
                      <a:pt x="32" y="89"/>
                    </a:moveTo>
                    <a:lnTo>
                      <a:pt x="22" y="105"/>
                    </a:lnTo>
                    <a:lnTo>
                      <a:pt x="11" y="121"/>
                    </a:lnTo>
                    <a:lnTo>
                      <a:pt x="3" y="136"/>
                    </a:lnTo>
                    <a:lnTo>
                      <a:pt x="0" y="146"/>
                    </a:lnTo>
                    <a:lnTo>
                      <a:pt x="2" y="153"/>
                    </a:lnTo>
                    <a:lnTo>
                      <a:pt x="3" y="156"/>
                    </a:lnTo>
                    <a:lnTo>
                      <a:pt x="5" y="160"/>
                    </a:lnTo>
                    <a:lnTo>
                      <a:pt x="9" y="162"/>
                    </a:lnTo>
                    <a:lnTo>
                      <a:pt x="8" y="154"/>
                    </a:lnTo>
                    <a:lnTo>
                      <a:pt x="8" y="148"/>
                    </a:lnTo>
                    <a:lnTo>
                      <a:pt x="11" y="143"/>
                    </a:lnTo>
                    <a:lnTo>
                      <a:pt x="20" y="137"/>
                    </a:lnTo>
                    <a:lnTo>
                      <a:pt x="15" y="148"/>
                    </a:lnTo>
                    <a:lnTo>
                      <a:pt x="15" y="156"/>
                    </a:lnTo>
                    <a:lnTo>
                      <a:pt x="15" y="162"/>
                    </a:lnTo>
                    <a:lnTo>
                      <a:pt x="16" y="165"/>
                    </a:lnTo>
                    <a:lnTo>
                      <a:pt x="19" y="166"/>
                    </a:lnTo>
                    <a:lnTo>
                      <a:pt x="22" y="167"/>
                    </a:lnTo>
                    <a:lnTo>
                      <a:pt x="26" y="168"/>
                    </a:lnTo>
                    <a:lnTo>
                      <a:pt x="32" y="167"/>
                    </a:lnTo>
                    <a:lnTo>
                      <a:pt x="34" y="167"/>
                    </a:lnTo>
                    <a:lnTo>
                      <a:pt x="36" y="167"/>
                    </a:lnTo>
                    <a:lnTo>
                      <a:pt x="38" y="167"/>
                    </a:lnTo>
                    <a:lnTo>
                      <a:pt x="39" y="167"/>
                    </a:lnTo>
                    <a:lnTo>
                      <a:pt x="38" y="159"/>
                    </a:lnTo>
                    <a:lnTo>
                      <a:pt x="38" y="151"/>
                    </a:lnTo>
                    <a:lnTo>
                      <a:pt x="42" y="145"/>
                    </a:lnTo>
                    <a:lnTo>
                      <a:pt x="50" y="139"/>
                    </a:lnTo>
                    <a:lnTo>
                      <a:pt x="45" y="150"/>
                    </a:lnTo>
                    <a:lnTo>
                      <a:pt x="45" y="159"/>
                    </a:lnTo>
                    <a:lnTo>
                      <a:pt x="47" y="165"/>
                    </a:lnTo>
                    <a:lnTo>
                      <a:pt x="48" y="167"/>
                    </a:lnTo>
                    <a:lnTo>
                      <a:pt x="56" y="166"/>
                    </a:lnTo>
                    <a:lnTo>
                      <a:pt x="62" y="166"/>
                    </a:lnTo>
                    <a:lnTo>
                      <a:pt x="69" y="165"/>
                    </a:lnTo>
                    <a:lnTo>
                      <a:pt x="75" y="165"/>
                    </a:lnTo>
                    <a:lnTo>
                      <a:pt x="78" y="164"/>
                    </a:lnTo>
                    <a:lnTo>
                      <a:pt x="82" y="162"/>
                    </a:lnTo>
                    <a:lnTo>
                      <a:pt x="86" y="161"/>
                    </a:lnTo>
                    <a:lnTo>
                      <a:pt x="89" y="159"/>
                    </a:lnTo>
                    <a:lnTo>
                      <a:pt x="97" y="146"/>
                    </a:lnTo>
                    <a:lnTo>
                      <a:pt x="104" y="126"/>
                    </a:lnTo>
                    <a:lnTo>
                      <a:pt x="108" y="101"/>
                    </a:lnTo>
                    <a:lnTo>
                      <a:pt x="106" y="78"/>
                    </a:lnTo>
                    <a:lnTo>
                      <a:pt x="103" y="60"/>
                    </a:lnTo>
                    <a:lnTo>
                      <a:pt x="99" y="39"/>
                    </a:lnTo>
                    <a:lnTo>
                      <a:pt x="95" y="18"/>
                    </a:lnTo>
                    <a:lnTo>
                      <a:pt x="91" y="0"/>
                    </a:lnTo>
                    <a:lnTo>
                      <a:pt x="86" y="15"/>
                    </a:lnTo>
                    <a:lnTo>
                      <a:pt x="80" y="26"/>
                    </a:lnTo>
                    <a:lnTo>
                      <a:pt x="75" y="34"/>
                    </a:lnTo>
                    <a:lnTo>
                      <a:pt x="70" y="43"/>
                    </a:lnTo>
                    <a:lnTo>
                      <a:pt x="65" y="49"/>
                    </a:lnTo>
                    <a:lnTo>
                      <a:pt x="60" y="54"/>
                    </a:lnTo>
                    <a:lnTo>
                      <a:pt x="56" y="59"/>
                    </a:lnTo>
                    <a:lnTo>
                      <a:pt x="53" y="64"/>
                    </a:lnTo>
                    <a:lnTo>
                      <a:pt x="48" y="71"/>
                    </a:lnTo>
                    <a:lnTo>
                      <a:pt x="42" y="77"/>
                    </a:lnTo>
                    <a:lnTo>
                      <a:pt x="37" y="83"/>
                    </a:lnTo>
                    <a:lnTo>
                      <a:pt x="32" y="89"/>
                    </a:lnTo>
                    <a:close/>
                  </a:path>
                </a:pathLst>
              </a:custGeom>
              <a:solidFill>
                <a:srgbClr val="FFFFFF">
                  <a:alpha val="50000"/>
                </a:srgbClr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900" name="Freeform 12"/>
              <p:cNvSpPr>
                <a:spLocks/>
              </p:cNvSpPr>
              <p:nvPr/>
            </p:nvSpPr>
            <p:spPr bwMode="auto">
              <a:xfrm>
                <a:off x="2204" y="2910"/>
                <a:ext cx="23" cy="16"/>
              </a:xfrm>
              <a:custGeom>
                <a:avLst/>
                <a:gdLst/>
                <a:ahLst/>
                <a:cxnLst>
                  <a:cxn ang="0">
                    <a:pos x="69" y="29"/>
                  </a:cxn>
                  <a:cxn ang="0">
                    <a:pos x="61" y="17"/>
                  </a:cxn>
                  <a:cxn ang="0">
                    <a:pos x="54" y="9"/>
                  </a:cxn>
                  <a:cxn ang="0">
                    <a:pos x="48" y="4"/>
                  </a:cxn>
                  <a:cxn ang="0">
                    <a:pos x="41" y="1"/>
                  </a:cxn>
                  <a:cxn ang="0">
                    <a:pos x="30" y="0"/>
                  </a:cxn>
                  <a:cxn ang="0">
                    <a:pos x="22" y="1"/>
                  </a:cxn>
                  <a:cxn ang="0">
                    <a:pos x="14" y="4"/>
                  </a:cxn>
                  <a:cxn ang="0">
                    <a:pos x="9" y="7"/>
                  </a:cxn>
                  <a:cxn ang="0">
                    <a:pos x="4" y="11"/>
                  </a:cxn>
                  <a:cxn ang="0">
                    <a:pos x="2" y="15"/>
                  </a:cxn>
                  <a:cxn ang="0">
                    <a:pos x="0" y="17"/>
                  </a:cxn>
                  <a:cxn ang="0">
                    <a:pos x="0" y="18"/>
                  </a:cxn>
                  <a:cxn ang="0">
                    <a:pos x="6" y="29"/>
                  </a:cxn>
                  <a:cxn ang="0">
                    <a:pos x="12" y="37"/>
                  </a:cxn>
                  <a:cxn ang="0">
                    <a:pos x="18" y="43"/>
                  </a:cxn>
                  <a:cxn ang="0">
                    <a:pos x="26" y="46"/>
                  </a:cxn>
                  <a:cxn ang="0">
                    <a:pos x="35" y="48"/>
                  </a:cxn>
                  <a:cxn ang="0">
                    <a:pos x="42" y="46"/>
                  </a:cxn>
                  <a:cxn ang="0">
                    <a:pos x="50" y="44"/>
                  </a:cxn>
                  <a:cxn ang="0">
                    <a:pos x="56" y="40"/>
                  </a:cxn>
                  <a:cxn ang="0">
                    <a:pos x="62" y="37"/>
                  </a:cxn>
                  <a:cxn ang="0">
                    <a:pos x="65" y="33"/>
                  </a:cxn>
                  <a:cxn ang="0">
                    <a:pos x="68" y="31"/>
                  </a:cxn>
                  <a:cxn ang="0">
                    <a:pos x="69" y="29"/>
                  </a:cxn>
                </a:cxnLst>
                <a:rect l="0" t="0" r="r" b="b"/>
                <a:pathLst>
                  <a:path w="69" h="48">
                    <a:moveTo>
                      <a:pt x="69" y="29"/>
                    </a:moveTo>
                    <a:lnTo>
                      <a:pt x="61" y="17"/>
                    </a:lnTo>
                    <a:lnTo>
                      <a:pt x="54" y="9"/>
                    </a:lnTo>
                    <a:lnTo>
                      <a:pt x="48" y="4"/>
                    </a:lnTo>
                    <a:lnTo>
                      <a:pt x="41" y="1"/>
                    </a:lnTo>
                    <a:lnTo>
                      <a:pt x="30" y="0"/>
                    </a:lnTo>
                    <a:lnTo>
                      <a:pt x="22" y="1"/>
                    </a:lnTo>
                    <a:lnTo>
                      <a:pt x="14" y="4"/>
                    </a:lnTo>
                    <a:lnTo>
                      <a:pt x="9" y="7"/>
                    </a:lnTo>
                    <a:lnTo>
                      <a:pt x="4" y="11"/>
                    </a:lnTo>
                    <a:lnTo>
                      <a:pt x="2" y="15"/>
                    </a:lnTo>
                    <a:lnTo>
                      <a:pt x="0" y="17"/>
                    </a:lnTo>
                    <a:lnTo>
                      <a:pt x="0" y="18"/>
                    </a:lnTo>
                    <a:lnTo>
                      <a:pt x="6" y="29"/>
                    </a:lnTo>
                    <a:lnTo>
                      <a:pt x="12" y="37"/>
                    </a:lnTo>
                    <a:lnTo>
                      <a:pt x="18" y="43"/>
                    </a:lnTo>
                    <a:lnTo>
                      <a:pt x="26" y="46"/>
                    </a:lnTo>
                    <a:lnTo>
                      <a:pt x="35" y="48"/>
                    </a:lnTo>
                    <a:lnTo>
                      <a:pt x="42" y="46"/>
                    </a:lnTo>
                    <a:lnTo>
                      <a:pt x="50" y="44"/>
                    </a:lnTo>
                    <a:lnTo>
                      <a:pt x="56" y="40"/>
                    </a:lnTo>
                    <a:lnTo>
                      <a:pt x="62" y="37"/>
                    </a:lnTo>
                    <a:lnTo>
                      <a:pt x="65" y="33"/>
                    </a:lnTo>
                    <a:lnTo>
                      <a:pt x="68" y="31"/>
                    </a:lnTo>
                    <a:lnTo>
                      <a:pt x="69" y="29"/>
                    </a:lnTo>
                    <a:close/>
                  </a:path>
                </a:pathLst>
              </a:custGeom>
              <a:solidFill>
                <a:srgbClr val="000000">
                  <a:alpha val="50000"/>
                </a:srgbClr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901" name="Freeform 13"/>
              <p:cNvSpPr>
                <a:spLocks/>
              </p:cNvSpPr>
              <p:nvPr/>
            </p:nvSpPr>
            <p:spPr bwMode="auto">
              <a:xfrm>
                <a:off x="2250" y="2906"/>
                <a:ext cx="23" cy="16"/>
              </a:xfrm>
              <a:custGeom>
                <a:avLst/>
                <a:gdLst/>
                <a:ahLst/>
                <a:cxnLst>
                  <a:cxn ang="0">
                    <a:pos x="0" y="36"/>
                  </a:cxn>
                  <a:cxn ang="0">
                    <a:pos x="6" y="23"/>
                  </a:cxn>
                  <a:cxn ang="0">
                    <a:pos x="10" y="13"/>
                  </a:cxn>
                  <a:cxn ang="0">
                    <a:pos x="17" y="7"/>
                  </a:cxn>
                  <a:cxn ang="0">
                    <a:pos x="23" y="3"/>
                  </a:cxn>
                  <a:cxn ang="0">
                    <a:pos x="32" y="1"/>
                  </a:cxn>
                  <a:cxn ang="0">
                    <a:pos x="42" y="0"/>
                  </a:cxn>
                  <a:cxn ang="0">
                    <a:pos x="49" y="2"/>
                  </a:cxn>
                  <a:cxn ang="0">
                    <a:pos x="56" y="5"/>
                  </a:cxn>
                  <a:cxn ang="0">
                    <a:pos x="60" y="7"/>
                  </a:cxn>
                  <a:cxn ang="0">
                    <a:pos x="64" y="9"/>
                  </a:cxn>
                  <a:cxn ang="0">
                    <a:pos x="65" y="12"/>
                  </a:cxn>
                  <a:cxn ang="0">
                    <a:pos x="67" y="13"/>
                  </a:cxn>
                  <a:cxn ang="0">
                    <a:pos x="63" y="24"/>
                  </a:cxn>
                  <a:cxn ang="0">
                    <a:pos x="58" y="34"/>
                  </a:cxn>
                  <a:cxn ang="0">
                    <a:pos x="52" y="40"/>
                  </a:cxn>
                  <a:cxn ang="0">
                    <a:pos x="45" y="45"/>
                  </a:cxn>
                  <a:cxn ang="0">
                    <a:pos x="37" y="47"/>
                  </a:cxn>
                  <a:cxn ang="0">
                    <a:pos x="29" y="48"/>
                  </a:cxn>
                  <a:cxn ang="0">
                    <a:pos x="21" y="47"/>
                  </a:cxn>
                  <a:cxn ang="0">
                    <a:pos x="14" y="45"/>
                  </a:cxn>
                  <a:cxn ang="0">
                    <a:pos x="8" y="42"/>
                  </a:cxn>
                  <a:cxn ang="0">
                    <a:pos x="3" y="39"/>
                  </a:cxn>
                  <a:cxn ang="0">
                    <a:pos x="1" y="37"/>
                  </a:cxn>
                  <a:cxn ang="0">
                    <a:pos x="0" y="36"/>
                  </a:cxn>
                </a:cxnLst>
                <a:rect l="0" t="0" r="r" b="b"/>
                <a:pathLst>
                  <a:path w="67" h="48">
                    <a:moveTo>
                      <a:pt x="0" y="36"/>
                    </a:moveTo>
                    <a:lnTo>
                      <a:pt x="6" y="23"/>
                    </a:lnTo>
                    <a:lnTo>
                      <a:pt x="10" y="13"/>
                    </a:lnTo>
                    <a:lnTo>
                      <a:pt x="17" y="7"/>
                    </a:lnTo>
                    <a:lnTo>
                      <a:pt x="23" y="3"/>
                    </a:lnTo>
                    <a:lnTo>
                      <a:pt x="32" y="1"/>
                    </a:lnTo>
                    <a:lnTo>
                      <a:pt x="42" y="0"/>
                    </a:lnTo>
                    <a:lnTo>
                      <a:pt x="49" y="2"/>
                    </a:lnTo>
                    <a:lnTo>
                      <a:pt x="56" y="5"/>
                    </a:lnTo>
                    <a:lnTo>
                      <a:pt x="60" y="7"/>
                    </a:lnTo>
                    <a:lnTo>
                      <a:pt x="64" y="9"/>
                    </a:lnTo>
                    <a:lnTo>
                      <a:pt x="65" y="12"/>
                    </a:lnTo>
                    <a:lnTo>
                      <a:pt x="67" y="13"/>
                    </a:lnTo>
                    <a:lnTo>
                      <a:pt x="63" y="24"/>
                    </a:lnTo>
                    <a:lnTo>
                      <a:pt x="58" y="34"/>
                    </a:lnTo>
                    <a:lnTo>
                      <a:pt x="52" y="40"/>
                    </a:lnTo>
                    <a:lnTo>
                      <a:pt x="45" y="45"/>
                    </a:lnTo>
                    <a:lnTo>
                      <a:pt x="37" y="47"/>
                    </a:lnTo>
                    <a:lnTo>
                      <a:pt x="29" y="48"/>
                    </a:lnTo>
                    <a:lnTo>
                      <a:pt x="21" y="47"/>
                    </a:lnTo>
                    <a:lnTo>
                      <a:pt x="14" y="45"/>
                    </a:lnTo>
                    <a:lnTo>
                      <a:pt x="8" y="42"/>
                    </a:lnTo>
                    <a:lnTo>
                      <a:pt x="3" y="39"/>
                    </a:lnTo>
                    <a:lnTo>
                      <a:pt x="1" y="37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000000">
                  <a:alpha val="50000"/>
                </a:srgbClr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902" name="Freeform 14"/>
              <p:cNvSpPr>
                <a:spLocks/>
              </p:cNvSpPr>
              <p:nvPr/>
            </p:nvSpPr>
            <p:spPr bwMode="auto">
              <a:xfrm>
                <a:off x="2207" y="2912"/>
                <a:ext cx="18" cy="12"/>
              </a:xfrm>
              <a:custGeom>
                <a:avLst/>
                <a:gdLst/>
                <a:ahLst/>
                <a:cxnLst>
                  <a:cxn ang="0">
                    <a:pos x="0" y="11"/>
                  </a:cxn>
                  <a:cxn ang="0">
                    <a:pos x="7" y="5"/>
                  </a:cxn>
                  <a:cxn ang="0">
                    <a:pos x="15" y="1"/>
                  </a:cxn>
                  <a:cxn ang="0">
                    <a:pos x="22" y="0"/>
                  </a:cxn>
                  <a:cxn ang="0">
                    <a:pos x="29" y="0"/>
                  </a:cxn>
                  <a:cxn ang="0">
                    <a:pos x="40" y="4"/>
                  </a:cxn>
                  <a:cxn ang="0">
                    <a:pos x="48" y="11"/>
                  </a:cxn>
                  <a:cxn ang="0">
                    <a:pos x="53" y="17"/>
                  </a:cxn>
                  <a:cxn ang="0">
                    <a:pos x="54" y="21"/>
                  </a:cxn>
                  <a:cxn ang="0">
                    <a:pos x="46" y="28"/>
                  </a:cxn>
                  <a:cxn ang="0">
                    <a:pos x="39" y="33"/>
                  </a:cxn>
                  <a:cxn ang="0">
                    <a:pos x="33" y="36"/>
                  </a:cxn>
                  <a:cxn ang="0">
                    <a:pos x="26" y="36"/>
                  </a:cxn>
                  <a:cxn ang="0">
                    <a:pos x="10" y="31"/>
                  </a:cxn>
                  <a:cxn ang="0">
                    <a:pos x="3" y="22"/>
                  </a:cxn>
                  <a:cxn ang="0">
                    <a:pos x="0" y="15"/>
                  </a:cxn>
                  <a:cxn ang="0">
                    <a:pos x="0" y="11"/>
                  </a:cxn>
                </a:cxnLst>
                <a:rect l="0" t="0" r="r" b="b"/>
                <a:pathLst>
                  <a:path w="54" h="36">
                    <a:moveTo>
                      <a:pt x="0" y="11"/>
                    </a:moveTo>
                    <a:lnTo>
                      <a:pt x="7" y="5"/>
                    </a:lnTo>
                    <a:lnTo>
                      <a:pt x="15" y="1"/>
                    </a:lnTo>
                    <a:lnTo>
                      <a:pt x="22" y="0"/>
                    </a:lnTo>
                    <a:lnTo>
                      <a:pt x="29" y="0"/>
                    </a:lnTo>
                    <a:lnTo>
                      <a:pt x="40" y="4"/>
                    </a:lnTo>
                    <a:lnTo>
                      <a:pt x="48" y="11"/>
                    </a:lnTo>
                    <a:lnTo>
                      <a:pt x="53" y="17"/>
                    </a:lnTo>
                    <a:lnTo>
                      <a:pt x="54" y="21"/>
                    </a:lnTo>
                    <a:lnTo>
                      <a:pt x="46" y="28"/>
                    </a:lnTo>
                    <a:lnTo>
                      <a:pt x="39" y="33"/>
                    </a:lnTo>
                    <a:lnTo>
                      <a:pt x="33" y="36"/>
                    </a:lnTo>
                    <a:lnTo>
                      <a:pt x="26" y="36"/>
                    </a:lnTo>
                    <a:lnTo>
                      <a:pt x="10" y="31"/>
                    </a:lnTo>
                    <a:lnTo>
                      <a:pt x="3" y="22"/>
                    </a:lnTo>
                    <a:lnTo>
                      <a:pt x="0" y="15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FFFFFF">
                  <a:alpha val="50000"/>
                </a:srgbClr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903" name="Freeform 15"/>
              <p:cNvSpPr>
                <a:spLocks/>
              </p:cNvSpPr>
              <p:nvPr/>
            </p:nvSpPr>
            <p:spPr bwMode="auto">
              <a:xfrm>
                <a:off x="2253" y="2908"/>
                <a:ext cx="16" cy="13"/>
              </a:xfrm>
              <a:custGeom>
                <a:avLst/>
                <a:gdLst/>
                <a:ahLst/>
                <a:cxnLst>
                  <a:cxn ang="0">
                    <a:pos x="50" y="7"/>
                  </a:cxn>
                  <a:cxn ang="0">
                    <a:pos x="42" y="2"/>
                  </a:cxn>
                  <a:cxn ang="0">
                    <a:pos x="35" y="0"/>
                  </a:cxn>
                  <a:cxn ang="0">
                    <a:pos x="28" y="0"/>
                  </a:cxn>
                  <a:cxn ang="0">
                    <a:pos x="21" y="1"/>
                  </a:cxn>
                  <a:cxn ang="0">
                    <a:pos x="10" y="7"/>
                  </a:cxn>
                  <a:cxn ang="0">
                    <a:pos x="3" y="16"/>
                  </a:cxn>
                  <a:cxn ang="0">
                    <a:pos x="1" y="23"/>
                  </a:cxn>
                  <a:cxn ang="0">
                    <a:pos x="0" y="27"/>
                  </a:cxn>
                  <a:cxn ang="0">
                    <a:pos x="8" y="33"/>
                  </a:cxn>
                  <a:cxn ang="0">
                    <a:pos x="17" y="36"/>
                  </a:cxn>
                  <a:cxn ang="0">
                    <a:pos x="23" y="38"/>
                  </a:cxn>
                  <a:cxn ang="0">
                    <a:pos x="30" y="36"/>
                  </a:cxn>
                  <a:cxn ang="0">
                    <a:pos x="44" y="28"/>
                  </a:cxn>
                  <a:cxn ang="0">
                    <a:pos x="50" y="18"/>
                  </a:cxn>
                  <a:cxn ang="0">
                    <a:pos x="50" y="11"/>
                  </a:cxn>
                  <a:cxn ang="0">
                    <a:pos x="50" y="7"/>
                  </a:cxn>
                </a:cxnLst>
                <a:rect l="0" t="0" r="r" b="b"/>
                <a:pathLst>
                  <a:path w="50" h="38">
                    <a:moveTo>
                      <a:pt x="50" y="7"/>
                    </a:moveTo>
                    <a:lnTo>
                      <a:pt x="42" y="2"/>
                    </a:lnTo>
                    <a:lnTo>
                      <a:pt x="35" y="0"/>
                    </a:lnTo>
                    <a:lnTo>
                      <a:pt x="28" y="0"/>
                    </a:lnTo>
                    <a:lnTo>
                      <a:pt x="21" y="1"/>
                    </a:lnTo>
                    <a:lnTo>
                      <a:pt x="10" y="7"/>
                    </a:lnTo>
                    <a:lnTo>
                      <a:pt x="3" y="16"/>
                    </a:lnTo>
                    <a:lnTo>
                      <a:pt x="1" y="23"/>
                    </a:lnTo>
                    <a:lnTo>
                      <a:pt x="0" y="27"/>
                    </a:lnTo>
                    <a:lnTo>
                      <a:pt x="8" y="33"/>
                    </a:lnTo>
                    <a:lnTo>
                      <a:pt x="17" y="36"/>
                    </a:lnTo>
                    <a:lnTo>
                      <a:pt x="23" y="38"/>
                    </a:lnTo>
                    <a:lnTo>
                      <a:pt x="30" y="36"/>
                    </a:lnTo>
                    <a:lnTo>
                      <a:pt x="44" y="28"/>
                    </a:lnTo>
                    <a:lnTo>
                      <a:pt x="50" y="18"/>
                    </a:lnTo>
                    <a:lnTo>
                      <a:pt x="50" y="11"/>
                    </a:lnTo>
                    <a:lnTo>
                      <a:pt x="50" y="7"/>
                    </a:lnTo>
                    <a:close/>
                  </a:path>
                </a:pathLst>
              </a:custGeom>
              <a:solidFill>
                <a:srgbClr val="FFFFFF">
                  <a:alpha val="50000"/>
                </a:srgbClr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904" name="Freeform 16"/>
              <p:cNvSpPr>
                <a:spLocks/>
              </p:cNvSpPr>
              <p:nvPr/>
            </p:nvSpPr>
            <p:spPr bwMode="auto">
              <a:xfrm>
                <a:off x="2210" y="2911"/>
                <a:ext cx="13" cy="11"/>
              </a:xfrm>
              <a:custGeom>
                <a:avLst/>
                <a:gdLst/>
                <a:ahLst/>
                <a:cxnLst>
                  <a:cxn ang="0">
                    <a:pos x="18" y="34"/>
                  </a:cxn>
                  <a:cxn ang="0">
                    <a:pos x="25" y="33"/>
                  </a:cxn>
                  <a:cxn ang="0">
                    <a:pos x="32" y="30"/>
                  </a:cxn>
                  <a:cxn ang="0">
                    <a:pos x="36" y="25"/>
                  </a:cxn>
                  <a:cxn ang="0">
                    <a:pos x="38" y="17"/>
                  </a:cxn>
                  <a:cxn ang="0">
                    <a:pos x="36" y="11"/>
                  </a:cxn>
                  <a:cxn ang="0">
                    <a:pos x="32" y="5"/>
                  </a:cxn>
                  <a:cxn ang="0">
                    <a:pos x="25" y="1"/>
                  </a:cxn>
                  <a:cxn ang="0">
                    <a:pos x="18" y="0"/>
                  </a:cxn>
                  <a:cxn ang="0">
                    <a:pos x="11" y="1"/>
                  </a:cxn>
                  <a:cxn ang="0">
                    <a:pos x="6" y="5"/>
                  </a:cxn>
                  <a:cxn ang="0">
                    <a:pos x="1" y="11"/>
                  </a:cxn>
                  <a:cxn ang="0">
                    <a:pos x="0" y="17"/>
                  </a:cxn>
                  <a:cxn ang="0">
                    <a:pos x="1" y="25"/>
                  </a:cxn>
                  <a:cxn ang="0">
                    <a:pos x="6" y="30"/>
                  </a:cxn>
                  <a:cxn ang="0">
                    <a:pos x="11" y="33"/>
                  </a:cxn>
                  <a:cxn ang="0">
                    <a:pos x="18" y="34"/>
                  </a:cxn>
                </a:cxnLst>
                <a:rect l="0" t="0" r="r" b="b"/>
                <a:pathLst>
                  <a:path w="38" h="34">
                    <a:moveTo>
                      <a:pt x="18" y="34"/>
                    </a:moveTo>
                    <a:lnTo>
                      <a:pt x="25" y="33"/>
                    </a:lnTo>
                    <a:lnTo>
                      <a:pt x="32" y="30"/>
                    </a:lnTo>
                    <a:lnTo>
                      <a:pt x="36" y="25"/>
                    </a:lnTo>
                    <a:lnTo>
                      <a:pt x="38" y="17"/>
                    </a:lnTo>
                    <a:lnTo>
                      <a:pt x="36" y="11"/>
                    </a:lnTo>
                    <a:lnTo>
                      <a:pt x="32" y="5"/>
                    </a:lnTo>
                    <a:lnTo>
                      <a:pt x="25" y="1"/>
                    </a:lnTo>
                    <a:lnTo>
                      <a:pt x="18" y="0"/>
                    </a:lnTo>
                    <a:lnTo>
                      <a:pt x="11" y="1"/>
                    </a:lnTo>
                    <a:lnTo>
                      <a:pt x="6" y="5"/>
                    </a:lnTo>
                    <a:lnTo>
                      <a:pt x="1" y="11"/>
                    </a:lnTo>
                    <a:lnTo>
                      <a:pt x="0" y="17"/>
                    </a:lnTo>
                    <a:lnTo>
                      <a:pt x="1" y="25"/>
                    </a:lnTo>
                    <a:lnTo>
                      <a:pt x="6" y="30"/>
                    </a:lnTo>
                    <a:lnTo>
                      <a:pt x="11" y="33"/>
                    </a:lnTo>
                    <a:lnTo>
                      <a:pt x="18" y="34"/>
                    </a:lnTo>
                    <a:close/>
                  </a:path>
                </a:pathLst>
              </a:custGeom>
              <a:solidFill>
                <a:srgbClr val="000000">
                  <a:alpha val="50000"/>
                </a:srgbClr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905" name="Freeform 17"/>
              <p:cNvSpPr>
                <a:spLocks/>
              </p:cNvSpPr>
              <p:nvPr/>
            </p:nvSpPr>
            <p:spPr bwMode="auto">
              <a:xfrm>
                <a:off x="2254" y="2907"/>
                <a:ext cx="12" cy="11"/>
              </a:xfrm>
              <a:custGeom>
                <a:avLst/>
                <a:gdLst/>
                <a:ahLst/>
                <a:cxnLst>
                  <a:cxn ang="0">
                    <a:pos x="20" y="33"/>
                  </a:cxn>
                  <a:cxn ang="0">
                    <a:pos x="13" y="33"/>
                  </a:cxn>
                  <a:cxn ang="0">
                    <a:pos x="7" y="31"/>
                  </a:cxn>
                  <a:cxn ang="0">
                    <a:pos x="2" y="26"/>
                  </a:cxn>
                  <a:cxn ang="0">
                    <a:pos x="0" y="20"/>
                  </a:cxn>
                  <a:cxn ang="0">
                    <a:pos x="0" y="14"/>
                  </a:cxn>
                  <a:cxn ang="0">
                    <a:pos x="3" y="8"/>
                  </a:cxn>
                  <a:cxn ang="0">
                    <a:pos x="8" y="3"/>
                  </a:cxn>
                  <a:cxn ang="0">
                    <a:pos x="16" y="0"/>
                  </a:cxn>
                  <a:cxn ang="0">
                    <a:pos x="23" y="0"/>
                  </a:cxn>
                  <a:cxn ang="0">
                    <a:pos x="29" y="3"/>
                  </a:cxn>
                  <a:cxn ang="0">
                    <a:pos x="34" y="8"/>
                  </a:cxn>
                  <a:cxn ang="0">
                    <a:pos x="36" y="14"/>
                  </a:cxn>
                  <a:cxn ang="0">
                    <a:pos x="36" y="20"/>
                  </a:cxn>
                  <a:cxn ang="0">
                    <a:pos x="34" y="26"/>
                  </a:cxn>
                  <a:cxn ang="0">
                    <a:pos x="28" y="31"/>
                  </a:cxn>
                  <a:cxn ang="0">
                    <a:pos x="20" y="33"/>
                  </a:cxn>
                </a:cxnLst>
                <a:rect l="0" t="0" r="r" b="b"/>
                <a:pathLst>
                  <a:path w="36" h="33">
                    <a:moveTo>
                      <a:pt x="20" y="33"/>
                    </a:moveTo>
                    <a:lnTo>
                      <a:pt x="13" y="33"/>
                    </a:lnTo>
                    <a:lnTo>
                      <a:pt x="7" y="31"/>
                    </a:lnTo>
                    <a:lnTo>
                      <a:pt x="2" y="26"/>
                    </a:lnTo>
                    <a:lnTo>
                      <a:pt x="0" y="20"/>
                    </a:lnTo>
                    <a:lnTo>
                      <a:pt x="0" y="14"/>
                    </a:lnTo>
                    <a:lnTo>
                      <a:pt x="3" y="8"/>
                    </a:lnTo>
                    <a:lnTo>
                      <a:pt x="8" y="3"/>
                    </a:lnTo>
                    <a:lnTo>
                      <a:pt x="16" y="0"/>
                    </a:lnTo>
                    <a:lnTo>
                      <a:pt x="23" y="0"/>
                    </a:lnTo>
                    <a:lnTo>
                      <a:pt x="29" y="3"/>
                    </a:lnTo>
                    <a:lnTo>
                      <a:pt x="34" y="8"/>
                    </a:lnTo>
                    <a:lnTo>
                      <a:pt x="36" y="14"/>
                    </a:lnTo>
                    <a:lnTo>
                      <a:pt x="36" y="20"/>
                    </a:lnTo>
                    <a:lnTo>
                      <a:pt x="34" y="26"/>
                    </a:lnTo>
                    <a:lnTo>
                      <a:pt x="28" y="31"/>
                    </a:lnTo>
                    <a:lnTo>
                      <a:pt x="20" y="33"/>
                    </a:lnTo>
                    <a:close/>
                  </a:path>
                </a:pathLst>
              </a:custGeom>
              <a:solidFill>
                <a:srgbClr val="000000">
                  <a:alpha val="50000"/>
                </a:srgbClr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906" name="Freeform 18"/>
              <p:cNvSpPr>
                <a:spLocks/>
              </p:cNvSpPr>
              <p:nvPr/>
            </p:nvSpPr>
            <p:spPr bwMode="auto">
              <a:xfrm>
                <a:off x="2216" y="2913"/>
                <a:ext cx="4" cy="4"/>
              </a:xfrm>
              <a:custGeom>
                <a:avLst/>
                <a:gdLst/>
                <a:ahLst/>
                <a:cxnLst>
                  <a:cxn ang="0">
                    <a:pos x="6" y="13"/>
                  </a:cxn>
                  <a:cxn ang="0">
                    <a:pos x="9" y="13"/>
                  </a:cxn>
                  <a:cxn ang="0">
                    <a:pos x="11" y="11"/>
                  </a:cxn>
                  <a:cxn ang="0">
                    <a:pos x="12" y="9"/>
                  </a:cxn>
                  <a:cxn ang="0">
                    <a:pos x="12" y="6"/>
                  </a:cxn>
                  <a:cxn ang="0">
                    <a:pos x="12" y="4"/>
                  </a:cxn>
                  <a:cxn ang="0">
                    <a:pos x="11" y="2"/>
                  </a:cxn>
                  <a:cxn ang="0">
                    <a:pos x="9" y="0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3" y="2"/>
                  </a:cxn>
                  <a:cxn ang="0">
                    <a:pos x="1" y="4"/>
                  </a:cxn>
                  <a:cxn ang="0">
                    <a:pos x="0" y="6"/>
                  </a:cxn>
                  <a:cxn ang="0">
                    <a:pos x="1" y="9"/>
                  </a:cxn>
                  <a:cxn ang="0">
                    <a:pos x="3" y="11"/>
                  </a:cxn>
                  <a:cxn ang="0">
                    <a:pos x="4" y="13"/>
                  </a:cxn>
                  <a:cxn ang="0">
                    <a:pos x="6" y="13"/>
                  </a:cxn>
                </a:cxnLst>
                <a:rect l="0" t="0" r="r" b="b"/>
                <a:pathLst>
                  <a:path w="12" h="13">
                    <a:moveTo>
                      <a:pt x="6" y="13"/>
                    </a:moveTo>
                    <a:lnTo>
                      <a:pt x="9" y="13"/>
                    </a:lnTo>
                    <a:lnTo>
                      <a:pt x="11" y="11"/>
                    </a:lnTo>
                    <a:lnTo>
                      <a:pt x="12" y="9"/>
                    </a:lnTo>
                    <a:lnTo>
                      <a:pt x="12" y="6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6"/>
                    </a:lnTo>
                    <a:lnTo>
                      <a:pt x="1" y="9"/>
                    </a:lnTo>
                    <a:lnTo>
                      <a:pt x="3" y="11"/>
                    </a:lnTo>
                    <a:lnTo>
                      <a:pt x="4" y="13"/>
                    </a:lnTo>
                    <a:lnTo>
                      <a:pt x="6" y="13"/>
                    </a:lnTo>
                    <a:close/>
                  </a:path>
                </a:pathLst>
              </a:custGeom>
              <a:solidFill>
                <a:srgbClr val="FFFFFF">
                  <a:alpha val="50000"/>
                </a:srgbClr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907" name="Freeform 19"/>
              <p:cNvSpPr>
                <a:spLocks/>
              </p:cNvSpPr>
              <p:nvPr/>
            </p:nvSpPr>
            <p:spPr bwMode="auto">
              <a:xfrm>
                <a:off x="2256" y="2910"/>
                <a:ext cx="4" cy="3"/>
              </a:xfrm>
              <a:custGeom>
                <a:avLst/>
                <a:gdLst/>
                <a:ahLst/>
                <a:cxnLst>
                  <a:cxn ang="0">
                    <a:pos x="6" y="11"/>
                  </a:cxn>
                  <a:cxn ang="0">
                    <a:pos x="3" y="11"/>
                  </a:cxn>
                  <a:cxn ang="0">
                    <a:pos x="2" y="9"/>
                  </a:cxn>
                  <a:cxn ang="0">
                    <a:pos x="1" y="8"/>
                  </a:cxn>
                  <a:cxn ang="0">
                    <a:pos x="0" y="6"/>
                  </a:cxn>
                  <a:cxn ang="0">
                    <a:pos x="0" y="3"/>
                  </a:cxn>
                  <a:cxn ang="0">
                    <a:pos x="1" y="2"/>
                  </a:cxn>
                  <a:cxn ang="0">
                    <a:pos x="2" y="0"/>
                  </a:cxn>
                  <a:cxn ang="0">
                    <a:pos x="5" y="0"/>
                  </a:cxn>
                  <a:cxn ang="0">
                    <a:pos x="7" y="0"/>
                  </a:cxn>
                  <a:cxn ang="0">
                    <a:pos x="8" y="0"/>
                  </a:cxn>
                  <a:cxn ang="0">
                    <a:pos x="11" y="2"/>
                  </a:cxn>
                  <a:cxn ang="0">
                    <a:pos x="11" y="4"/>
                  </a:cxn>
                  <a:cxn ang="0">
                    <a:pos x="11" y="6"/>
                  </a:cxn>
                  <a:cxn ang="0">
                    <a:pos x="10" y="8"/>
                  </a:cxn>
                  <a:cxn ang="0">
                    <a:pos x="8" y="9"/>
                  </a:cxn>
                  <a:cxn ang="0">
                    <a:pos x="6" y="11"/>
                  </a:cxn>
                </a:cxnLst>
                <a:rect l="0" t="0" r="r" b="b"/>
                <a:pathLst>
                  <a:path w="11" h="11">
                    <a:moveTo>
                      <a:pt x="6" y="11"/>
                    </a:moveTo>
                    <a:lnTo>
                      <a:pt x="3" y="11"/>
                    </a:lnTo>
                    <a:lnTo>
                      <a:pt x="2" y="9"/>
                    </a:lnTo>
                    <a:lnTo>
                      <a:pt x="1" y="8"/>
                    </a:lnTo>
                    <a:lnTo>
                      <a:pt x="0" y="6"/>
                    </a:lnTo>
                    <a:lnTo>
                      <a:pt x="0" y="3"/>
                    </a:lnTo>
                    <a:lnTo>
                      <a:pt x="1" y="2"/>
                    </a:lnTo>
                    <a:lnTo>
                      <a:pt x="2" y="0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8" y="0"/>
                    </a:lnTo>
                    <a:lnTo>
                      <a:pt x="11" y="2"/>
                    </a:lnTo>
                    <a:lnTo>
                      <a:pt x="11" y="4"/>
                    </a:lnTo>
                    <a:lnTo>
                      <a:pt x="11" y="6"/>
                    </a:lnTo>
                    <a:lnTo>
                      <a:pt x="10" y="8"/>
                    </a:lnTo>
                    <a:lnTo>
                      <a:pt x="8" y="9"/>
                    </a:lnTo>
                    <a:lnTo>
                      <a:pt x="6" y="11"/>
                    </a:lnTo>
                    <a:close/>
                  </a:path>
                </a:pathLst>
              </a:custGeom>
              <a:solidFill>
                <a:srgbClr val="FFFFFF">
                  <a:alpha val="50000"/>
                </a:srgbClr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908" name="Freeform 20"/>
              <p:cNvSpPr>
                <a:spLocks/>
              </p:cNvSpPr>
              <p:nvPr/>
            </p:nvSpPr>
            <p:spPr bwMode="auto">
              <a:xfrm>
                <a:off x="2234" y="2936"/>
                <a:ext cx="15" cy="13"/>
              </a:xfrm>
              <a:custGeom>
                <a:avLst/>
                <a:gdLst/>
                <a:ahLst/>
                <a:cxnLst>
                  <a:cxn ang="0">
                    <a:pos x="13" y="29"/>
                  </a:cxn>
                  <a:cxn ang="0">
                    <a:pos x="17" y="33"/>
                  </a:cxn>
                  <a:cxn ang="0">
                    <a:pos x="20" y="36"/>
                  </a:cxn>
                  <a:cxn ang="0">
                    <a:pos x="22" y="40"/>
                  </a:cxn>
                  <a:cxn ang="0">
                    <a:pos x="23" y="39"/>
                  </a:cxn>
                  <a:cxn ang="0">
                    <a:pos x="30" y="30"/>
                  </a:cxn>
                  <a:cxn ang="0">
                    <a:pos x="39" y="21"/>
                  </a:cxn>
                  <a:cxn ang="0">
                    <a:pos x="44" y="13"/>
                  </a:cxn>
                  <a:cxn ang="0">
                    <a:pos x="41" y="6"/>
                  </a:cxn>
                  <a:cxn ang="0">
                    <a:pos x="38" y="4"/>
                  </a:cxn>
                  <a:cxn ang="0">
                    <a:pos x="33" y="1"/>
                  </a:cxn>
                  <a:cxn ang="0">
                    <a:pos x="28" y="0"/>
                  </a:cxn>
                  <a:cxn ang="0">
                    <a:pos x="22" y="0"/>
                  </a:cxn>
                  <a:cxn ang="0">
                    <a:pos x="16" y="0"/>
                  </a:cxn>
                  <a:cxn ang="0">
                    <a:pos x="11" y="2"/>
                  </a:cxn>
                  <a:cxn ang="0">
                    <a:pos x="5" y="6"/>
                  </a:cxn>
                  <a:cxn ang="0">
                    <a:pos x="0" y="11"/>
                  </a:cxn>
                  <a:cxn ang="0">
                    <a:pos x="1" y="17"/>
                  </a:cxn>
                  <a:cxn ang="0">
                    <a:pos x="6" y="23"/>
                  </a:cxn>
                  <a:cxn ang="0">
                    <a:pos x="11" y="28"/>
                  </a:cxn>
                  <a:cxn ang="0">
                    <a:pos x="13" y="29"/>
                  </a:cxn>
                </a:cxnLst>
                <a:rect l="0" t="0" r="r" b="b"/>
                <a:pathLst>
                  <a:path w="44" h="40">
                    <a:moveTo>
                      <a:pt x="13" y="29"/>
                    </a:moveTo>
                    <a:lnTo>
                      <a:pt x="17" y="33"/>
                    </a:lnTo>
                    <a:lnTo>
                      <a:pt x="20" y="36"/>
                    </a:lnTo>
                    <a:lnTo>
                      <a:pt x="22" y="40"/>
                    </a:lnTo>
                    <a:lnTo>
                      <a:pt x="23" y="39"/>
                    </a:lnTo>
                    <a:lnTo>
                      <a:pt x="30" y="30"/>
                    </a:lnTo>
                    <a:lnTo>
                      <a:pt x="39" y="21"/>
                    </a:lnTo>
                    <a:lnTo>
                      <a:pt x="44" y="13"/>
                    </a:lnTo>
                    <a:lnTo>
                      <a:pt x="41" y="6"/>
                    </a:lnTo>
                    <a:lnTo>
                      <a:pt x="38" y="4"/>
                    </a:lnTo>
                    <a:lnTo>
                      <a:pt x="33" y="1"/>
                    </a:lnTo>
                    <a:lnTo>
                      <a:pt x="28" y="0"/>
                    </a:lnTo>
                    <a:lnTo>
                      <a:pt x="22" y="0"/>
                    </a:lnTo>
                    <a:lnTo>
                      <a:pt x="16" y="0"/>
                    </a:lnTo>
                    <a:lnTo>
                      <a:pt x="11" y="2"/>
                    </a:lnTo>
                    <a:lnTo>
                      <a:pt x="5" y="6"/>
                    </a:lnTo>
                    <a:lnTo>
                      <a:pt x="0" y="11"/>
                    </a:lnTo>
                    <a:lnTo>
                      <a:pt x="1" y="17"/>
                    </a:lnTo>
                    <a:lnTo>
                      <a:pt x="6" y="23"/>
                    </a:lnTo>
                    <a:lnTo>
                      <a:pt x="11" y="28"/>
                    </a:lnTo>
                    <a:lnTo>
                      <a:pt x="13" y="29"/>
                    </a:lnTo>
                    <a:close/>
                  </a:path>
                </a:pathLst>
              </a:custGeom>
              <a:solidFill>
                <a:srgbClr val="000000">
                  <a:alpha val="50000"/>
                </a:srgbClr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909" name="Freeform 21"/>
              <p:cNvSpPr>
                <a:spLocks/>
              </p:cNvSpPr>
              <p:nvPr/>
            </p:nvSpPr>
            <p:spPr bwMode="auto">
              <a:xfrm>
                <a:off x="2267" y="2848"/>
                <a:ext cx="24" cy="24"/>
              </a:xfrm>
              <a:custGeom>
                <a:avLst/>
                <a:gdLst/>
                <a:ahLst/>
                <a:cxnLst>
                  <a:cxn ang="0">
                    <a:pos x="74" y="0"/>
                  </a:cxn>
                  <a:cxn ang="0">
                    <a:pos x="63" y="9"/>
                  </a:cxn>
                  <a:cxn ang="0">
                    <a:pos x="54" y="17"/>
                  </a:cxn>
                  <a:cxn ang="0">
                    <a:pos x="49" y="23"/>
                  </a:cxn>
                  <a:cxn ang="0">
                    <a:pos x="46" y="29"/>
                  </a:cxn>
                  <a:cxn ang="0">
                    <a:pos x="42" y="34"/>
                  </a:cxn>
                  <a:cxn ang="0">
                    <a:pos x="39" y="39"/>
                  </a:cxn>
                  <a:cxn ang="0">
                    <a:pos x="38" y="43"/>
                  </a:cxn>
                  <a:cxn ang="0">
                    <a:pos x="35" y="48"/>
                  </a:cxn>
                  <a:cxn ang="0">
                    <a:pos x="25" y="58"/>
                  </a:cxn>
                  <a:cxn ang="0">
                    <a:pos x="14" y="65"/>
                  </a:cxn>
                  <a:cxn ang="0">
                    <a:pos x="4" y="70"/>
                  </a:cxn>
                  <a:cxn ang="0">
                    <a:pos x="0" y="71"/>
                  </a:cxn>
                  <a:cxn ang="0">
                    <a:pos x="11" y="69"/>
                  </a:cxn>
                  <a:cxn ang="0">
                    <a:pos x="20" y="65"/>
                  </a:cxn>
                  <a:cxn ang="0">
                    <a:pos x="27" y="62"/>
                  </a:cxn>
                  <a:cxn ang="0">
                    <a:pos x="33" y="57"/>
                  </a:cxn>
                  <a:cxn ang="0">
                    <a:pos x="38" y="52"/>
                  </a:cxn>
                  <a:cxn ang="0">
                    <a:pos x="43" y="46"/>
                  </a:cxn>
                  <a:cxn ang="0">
                    <a:pos x="47" y="39"/>
                  </a:cxn>
                  <a:cxn ang="0">
                    <a:pos x="52" y="31"/>
                  </a:cxn>
                  <a:cxn ang="0">
                    <a:pos x="61" y="18"/>
                  </a:cxn>
                  <a:cxn ang="0">
                    <a:pos x="69" y="8"/>
                  </a:cxn>
                  <a:cxn ang="0">
                    <a:pos x="72" y="2"/>
                  </a:cxn>
                  <a:cxn ang="0">
                    <a:pos x="74" y="0"/>
                  </a:cxn>
                </a:cxnLst>
                <a:rect l="0" t="0" r="r" b="b"/>
                <a:pathLst>
                  <a:path w="74" h="71">
                    <a:moveTo>
                      <a:pt x="74" y="0"/>
                    </a:moveTo>
                    <a:lnTo>
                      <a:pt x="63" y="9"/>
                    </a:lnTo>
                    <a:lnTo>
                      <a:pt x="54" y="17"/>
                    </a:lnTo>
                    <a:lnTo>
                      <a:pt x="49" y="23"/>
                    </a:lnTo>
                    <a:lnTo>
                      <a:pt x="46" y="29"/>
                    </a:lnTo>
                    <a:lnTo>
                      <a:pt x="42" y="34"/>
                    </a:lnTo>
                    <a:lnTo>
                      <a:pt x="39" y="39"/>
                    </a:lnTo>
                    <a:lnTo>
                      <a:pt x="38" y="43"/>
                    </a:lnTo>
                    <a:lnTo>
                      <a:pt x="35" y="48"/>
                    </a:lnTo>
                    <a:lnTo>
                      <a:pt x="25" y="58"/>
                    </a:lnTo>
                    <a:lnTo>
                      <a:pt x="14" y="65"/>
                    </a:lnTo>
                    <a:lnTo>
                      <a:pt x="4" y="70"/>
                    </a:lnTo>
                    <a:lnTo>
                      <a:pt x="0" y="71"/>
                    </a:lnTo>
                    <a:lnTo>
                      <a:pt x="11" y="69"/>
                    </a:lnTo>
                    <a:lnTo>
                      <a:pt x="20" y="65"/>
                    </a:lnTo>
                    <a:lnTo>
                      <a:pt x="27" y="62"/>
                    </a:lnTo>
                    <a:lnTo>
                      <a:pt x="33" y="57"/>
                    </a:lnTo>
                    <a:lnTo>
                      <a:pt x="38" y="52"/>
                    </a:lnTo>
                    <a:lnTo>
                      <a:pt x="43" y="46"/>
                    </a:lnTo>
                    <a:lnTo>
                      <a:pt x="47" y="39"/>
                    </a:lnTo>
                    <a:lnTo>
                      <a:pt x="52" y="31"/>
                    </a:lnTo>
                    <a:lnTo>
                      <a:pt x="61" y="18"/>
                    </a:lnTo>
                    <a:lnTo>
                      <a:pt x="69" y="8"/>
                    </a:lnTo>
                    <a:lnTo>
                      <a:pt x="72" y="2"/>
                    </a:lnTo>
                    <a:lnTo>
                      <a:pt x="74" y="0"/>
                    </a:lnTo>
                    <a:close/>
                  </a:path>
                </a:pathLst>
              </a:custGeom>
              <a:solidFill>
                <a:srgbClr val="000000">
                  <a:alpha val="50000"/>
                </a:srgbClr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910" name="Freeform 22"/>
              <p:cNvSpPr>
                <a:spLocks/>
              </p:cNvSpPr>
              <p:nvPr/>
            </p:nvSpPr>
            <p:spPr bwMode="auto">
              <a:xfrm>
                <a:off x="2268" y="2871"/>
                <a:ext cx="16" cy="15"/>
              </a:xfrm>
              <a:custGeom>
                <a:avLst/>
                <a:gdLst/>
                <a:ahLst/>
                <a:cxnLst>
                  <a:cxn ang="0">
                    <a:pos x="2" y="25"/>
                  </a:cxn>
                  <a:cxn ang="0">
                    <a:pos x="7" y="21"/>
                  </a:cxn>
                  <a:cxn ang="0">
                    <a:pos x="12" y="16"/>
                  </a:cxn>
                  <a:cxn ang="0">
                    <a:pos x="17" y="12"/>
                  </a:cxn>
                  <a:cxn ang="0">
                    <a:pos x="22" y="8"/>
                  </a:cxn>
                  <a:cxn ang="0">
                    <a:pos x="28" y="5"/>
                  </a:cxn>
                  <a:cxn ang="0">
                    <a:pos x="34" y="2"/>
                  </a:cxn>
                  <a:cxn ang="0">
                    <a:pos x="41" y="0"/>
                  </a:cxn>
                  <a:cxn ang="0">
                    <a:pos x="49" y="0"/>
                  </a:cxn>
                  <a:cxn ang="0">
                    <a:pos x="39" y="2"/>
                  </a:cxn>
                  <a:cxn ang="0">
                    <a:pos x="30" y="6"/>
                  </a:cxn>
                  <a:cxn ang="0">
                    <a:pos x="24" y="10"/>
                  </a:cxn>
                  <a:cxn ang="0">
                    <a:pos x="18" y="13"/>
                  </a:cxn>
                  <a:cxn ang="0">
                    <a:pos x="15" y="17"/>
                  </a:cxn>
                  <a:cxn ang="0">
                    <a:pos x="12" y="21"/>
                  </a:cxn>
                  <a:cxn ang="0">
                    <a:pos x="10" y="22"/>
                  </a:cxn>
                  <a:cxn ang="0">
                    <a:pos x="10" y="23"/>
                  </a:cxn>
                  <a:cxn ang="0">
                    <a:pos x="24" y="17"/>
                  </a:cxn>
                  <a:cxn ang="0">
                    <a:pos x="35" y="16"/>
                  </a:cxn>
                  <a:cxn ang="0">
                    <a:pos x="43" y="17"/>
                  </a:cxn>
                  <a:cxn ang="0">
                    <a:pos x="45" y="18"/>
                  </a:cxn>
                  <a:cxn ang="0">
                    <a:pos x="36" y="19"/>
                  </a:cxn>
                  <a:cxn ang="0">
                    <a:pos x="28" y="21"/>
                  </a:cxn>
                  <a:cxn ang="0">
                    <a:pos x="21" y="23"/>
                  </a:cxn>
                  <a:cxn ang="0">
                    <a:pos x="16" y="25"/>
                  </a:cxn>
                  <a:cxn ang="0">
                    <a:pos x="11" y="28"/>
                  </a:cxn>
                  <a:cxn ang="0">
                    <a:pos x="6" y="31"/>
                  </a:cxn>
                  <a:cxn ang="0">
                    <a:pos x="4" y="36"/>
                  </a:cxn>
                  <a:cxn ang="0">
                    <a:pos x="1" y="41"/>
                  </a:cxn>
                  <a:cxn ang="0">
                    <a:pos x="0" y="45"/>
                  </a:cxn>
                  <a:cxn ang="0">
                    <a:pos x="0" y="39"/>
                  </a:cxn>
                  <a:cxn ang="0">
                    <a:pos x="1" y="30"/>
                  </a:cxn>
                  <a:cxn ang="0">
                    <a:pos x="2" y="25"/>
                  </a:cxn>
                </a:cxnLst>
                <a:rect l="0" t="0" r="r" b="b"/>
                <a:pathLst>
                  <a:path w="49" h="45">
                    <a:moveTo>
                      <a:pt x="2" y="25"/>
                    </a:moveTo>
                    <a:lnTo>
                      <a:pt x="7" y="21"/>
                    </a:lnTo>
                    <a:lnTo>
                      <a:pt x="12" y="16"/>
                    </a:lnTo>
                    <a:lnTo>
                      <a:pt x="17" y="12"/>
                    </a:lnTo>
                    <a:lnTo>
                      <a:pt x="22" y="8"/>
                    </a:lnTo>
                    <a:lnTo>
                      <a:pt x="28" y="5"/>
                    </a:lnTo>
                    <a:lnTo>
                      <a:pt x="34" y="2"/>
                    </a:lnTo>
                    <a:lnTo>
                      <a:pt x="41" y="0"/>
                    </a:lnTo>
                    <a:lnTo>
                      <a:pt x="49" y="0"/>
                    </a:lnTo>
                    <a:lnTo>
                      <a:pt x="39" y="2"/>
                    </a:lnTo>
                    <a:lnTo>
                      <a:pt x="30" y="6"/>
                    </a:lnTo>
                    <a:lnTo>
                      <a:pt x="24" y="10"/>
                    </a:lnTo>
                    <a:lnTo>
                      <a:pt x="18" y="13"/>
                    </a:lnTo>
                    <a:lnTo>
                      <a:pt x="15" y="17"/>
                    </a:lnTo>
                    <a:lnTo>
                      <a:pt x="12" y="21"/>
                    </a:lnTo>
                    <a:lnTo>
                      <a:pt x="10" y="22"/>
                    </a:lnTo>
                    <a:lnTo>
                      <a:pt x="10" y="23"/>
                    </a:lnTo>
                    <a:lnTo>
                      <a:pt x="24" y="17"/>
                    </a:lnTo>
                    <a:lnTo>
                      <a:pt x="35" y="16"/>
                    </a:lnTo>
                    <a:lnTo>
                      <a:pt x="43" y="17"/>
                    </a:lnTo>
                    <a:lnTo>
                      <a:pt x="45" y="18"/>
                    </a:lnTo>
                    <a:lnTo>
                      <a:pt x="36" y="19"/>
                    </a:lnTo>
                    <a:lnTo>
                      <a:pt x="28" y="21"/>
                    </a:lnTo>
                    <a:lnTo>
                      <a:pt x="21" y="23"/>
                    </a:lnTo>
                    <a:lnTo>
                      <a:pt x="16" y="25"/>
                    </a:lnTo>
                    <a:lnTo>
                      <a:pt x="11" y="28"/>
                    </a:lnTo>
                    <a:lnTo>
                      <a:pt x="6" y="31"/>
                    </a:lnTo>
                    <a:lnTo>
                      <a:pt x="4" y="36"/>
                    </a:lnTo>
                    <a:lnTo>
                      <a:pt x="1" y="41"/>
                    </a:lnTo>
                    <a:lnTo>
                      <a:pt x="0" y="45"/>
                    </a:lnTo>
                    <a:lnTo>
                      <a:pt x="0" y="39"/>
                    </a:lnTo>
                    <a:lnTo>
                      <a:pt x="1" y="30"/>
                    </a:lnTo>
                    <a:lnTo>
                      <a:pt x="2" y="25"/>
                    </a:lnTo>
                    <a:close/>
                  </a:path>
                </a:pathLst>
              </a:custGeom>
              <a:solidFill>
                <a:srgbClr val="000000">
                  <a:alpha val="50000"/>
                </a:srgbClr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911" name="Freeform 23"/>
              <p:cNvSpPr>
                <a:spLocks/>
              </p:cNvSpPr>
              <p:nvPr/>
            </p:nvSpPr>
            <p:spPr bwMode="auto">
              <a:xfrm>
                <a:off x="2257" y="2935"/>
                <a:ext cx="32" cy="5"/>
              </a:xfrm>
              <a:custGeom>
                <a:avLst/>
                <a:gdLst/>
                <a:ahLst/>
                <a:cxnLst>
                  <a:cxn ang="0">
                    <a:pos x="0" y="15"/>
                  </a:cxn>
                  <a:cxn ang="0">
                    <a:pos x="8" y="10"/>
                  </a:cxn>
                  <a:cxn ang="0">
                    <a:pos x="14" y="8"/>
                  </a:cxn>
                  <a:cxn ang="0">
                    <a:pos x="20" y="5"/>
                  </a:cxn>
                  <a:cxn ang="0">
                    <a:pos x="23" y="4"/>
                  </a:cxn>
                  <a:cxn ang="0">
                    <a:pos x="27" y="3"/>
                  </a:cxn>
                  <a:cxn ang="0">
                    <a:pos x="31" y="3"/>
                  </a:cxn>
                  <a:cxn ang="0">
                    <a:pos x="34" y="1"/>
                  </a:cxn>
                  <a:cxn ang="0">
                    <a:pos x="38" y="1"/>
                  </a:cxn>
                  <a:cxn ang="0">
                    <a:pos x="43" y="0"/>
                  </a:cxn>
                  <a:cxn ang="0">
                    <a:pos x="51" y="0"/>
                  </a:cxn>
                  <a:cxn ang="0">
                    <a:pos x="60" y="0"/>
                  </a:cxn>
                  <a:cxn ang="0">
                    <a:pos x="71" y="1"/>
                  </a:cxn>
                  <a:cxn ang="0">
                    <a:pos x="79" y="1"/>
                  </a:cxn>
                  <a:cxn ang="0">
                    <a:pos x="88" y="3"/>
                  </a:cxn>
                  <a:cxn ang="0">
                    <a:pos x="93" y="3"/>
                  </a:cxn>
                  <a:cxn ang="0">
                    <a:pos x="95" y="3"/>
                  </a:cxn>
                  <a:cxn ang="0">
                    <a:pos x="79" y="3"/>
                  </a:cxn>
                  <a:cxn ang="0">
                    <a:pos x="67" y="3"/>
                  </a:cxn>
                  <a:cxn ang="0">
                    <a:pos x="56" y="3"/>
                  </a:cxn>
                  <a:cxn ang="0">
                    <a:pos x="49" y="3"/>
                  </a:cxn>
                  <a:cxn ang="0">
                    <a:pos x="43" y="3"/>
                  </a:cxn>
                  <a:cxn ang="0">
                    <a:pos x="38" y="3"/>
                  </a:cxn>
                  <a:cxn ang="0">
                    <a:pos x="36" y="4"/>
                  </a:cxn>
                  <a:cxn ang="0">
                    <a:pos x="33" y="4"/>
                  </a:cxn>
                  <a:cxn ang="0">
                    <a:pos x="23" y="6"/>
                  </a:cxn>
                  <a:cxn ang="0">
                    <a:pos x="12" y="10"/>
                  </a:cxn>
                  <a:cxn ang="0">
                    <a:pos x="4" y="15"/>
                  </a:cxn>
                  <a:cxn ang="0">
                    <a:pos x="0" y="16"/>
                  </a:cxn>
                  <a:cxn ang="0">
                    <a:pos x="0" y="15"/>
                  </a:cxn>
                </a:cxnLst>
                <a:rect l="0" t="0" r="r" b="b"/>
                <a:pathLst>
                  <a:path w="95" h="16">
                    <a:moveTo>
                      <a:pt x="0" y="15"/>
                    </a:moveTo>
                    <a:lnTo>
                      <a:pt x="8" y="10"/>
                    </a:lnTo>
                    <a:lnTo>
                      <a:pt x="14" y="8"/>
                    </a:lnTo>
                    <a:lnTo>
                      <a:pt x="20" y="5"/>
                    </a:lnTo>
                    <a:lnTo>
                      <a:pt x="23" y="4"/>
                    </a:lnTo>
                    <a:lnTo>
                      <a:pt x="27" y="3"/>
                    </a:lnTo>
                    <a:lnTo>
                      <a:pt x="31" y="3"/>
                    </a:lnTo>
                    <a:lnTo>
                      <a:pt x="34" y="1"/>
                    </a:lnTo>
                    <a:lnTo>
                      <a:pt x="38" y="1"/>
                    </a:lnTo>
                    <a:lnTo>
                      <a:pt x="43" y="0"/>
                    </a:lnTo>
                    <a:lnTo>
                      <a:pt x="51" y="0"/>
                    </a:lnTo>
                    <a:lnTo>
                      <a:pt x="60" y="0"/>
                    </a:lnTo>
                    <a:lnTo>
                      <a:pt x="71" y="1"/>
                    </a:lnTo>
                    <a:lnTo>
                      <a:pt x="79" y="1"/>
                    </a:lnTo>
                    <a:lnTo>
                      <a:pt x="88" y="3"/>
                    </a:lnTo>
                    <a:lnTo>
                      <a:pt x="93" y="3"/>
                    </a:lnTo>
                    <a:lnTo>
                      <a:pt x="95" y="3"/>
                    </a:lnTo>
                    <a:lnTo>
                      <a:pt x="79" y="3"/>
                    </a:lnTo>
                    <a:lnTo>
                      <a:pt x="67" y="3"/>
                    </a:lnTo>
                    <a:lnTo>
                      <a:pt x="56" y="3"/>
                    </a:lnTo>
                    <a:lnTo>
                      <a:pt x="49" y="3"/>
                    </a:lnTo>
                    <a:lnTo>
                      <a:pt x="43" y="3"/>
                    </a:lnTo>
                    <a:lnTo>
                      <a:pt x="38" y="3"/>
                    </a:lnTo>
                    <a:lnTo>
                      <a:pt x="36" y="4"/>
                    </a:lnTo>
                    <a:lnTo>
                      <a:pt x="33" y="4"/>
                    </a:lnTo>
                    <a:lnTo>
                      <a:pt x="23" y="6"/>
                    </a:lnTo>
                    <a:lnTo>
                      <a:pt x="12" y="10"/>
                    </a:lnTo>
                    <a:lnTo>
                      <a:pt x="4" y="15"/>
                    </a:lnTo>
                    <a:lnTo>
                      <a:pt x="0" y="16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000000">
                  <a:alpha val="50000"/>
                </a:srgbClr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912" name="Freeform 24"/>
              <p:cNvSpPr>
                <a:spLocks/>
              </p:cNvSpPr>
              <p:nvPr/>
            </p:nvSpPr>
            <p:spPr bwMode="auto">
              <a:xfrm>
                <a:off x="2258" y="2938"/>
                <a:ext cx="39" cy="5"/>
              </a:xfrm>
              <a:custGeom>
                <a:avLst/>
                <a:gdLst/>
                <a:ahLst/>
                <a:cxnLst>
                  <a:cxn ang="0">
                    <a:pos x="1" y="9"/>
                  </a:cxn>
                  <a:cxn ang="0">
                    <a:pos x="11" y="5"/>
                  </a:cxn>
                  <a:cxn ang="0">
                    <a:pos x="19" y="3"/>
                  </a:cxn>
                  <a:cxn ang="0">
                    <a:pos x="25" y="1"/>
                  </a:cxn>
                  <a:cxn ang="0">
                    <a:pos x="32" y="0"/>
                  </a:cxn>
                  <a:cxn ang="0">
                    <a:pos x="36" y="0"/>
                  </a:cxn>
                  <a:cxn ang="0">
                    <a:pos x="40" y="0"/>
                  </a:cxn>
                  <a:cxn ang="0">
                    <a:pos x="44" y="0"/>
                  </a:cxn>
                  <a:cxn ang="0">
                    <a:pos x="49" y="0"/>
                  </a:cxn>
                  <a:cxn ang="0">
                    <a:pos x="55" y="1"/>
                  </a:cxn>
                  <a:cxn ang="0">
                    <a:pos x="64" y="3"/>
                  </a:cxn>
                  <a:cxn ang="0">
                    <a:pos x="75" y="5"/>
                  </a:cxn>
                  <a:cxn ang="0">
                    <a:pos x="86" y="7"/>
                  </a:cxn>
                  <a:cxn ang="0">
                    <a:pos x="97" y="10"/>
                  </a:cxn>
                  <a:cxn ang="0">
                    <a:pos x="107" y="12"/>
                  </a:cxn>
                  <a:cxn ang="0">
                    <a:pos x="113" y="14"/>
                  </a:cxn>
                  <a:cxn ang="0">
                    <a:pos x="116" y="15"/>
                  </a:cxn>
                  <a:cxn ang="0">
                    <a:pos x="99" y="12"/>
                  </a:cxn>
                  <a:cxn ang="0">
                    <a:pos x="84" y="9"/>
                  </a:cxn>
                  <a:cxn ang="0">
                    <a:pos x="72" y="7"/>
                  </a:cxn>
                  <a:cxn ang="0">
                    <a:pos x="62" y="5"/>
                  </a:cxn>
                  <a:cxn ang="0">
                    <a:pos x="55" y="4"/>
                  </a:cxn>
                  <a:cxn ang="0">
                    <a:pos x="49" y="4"/>
                  </a:cxn>
                  <a:cxn ang="0">
                    <a:pos x="44" y="3"/>
                  </a:cxn>
                  <a:cxn ang="0">
                    <a:pos x="41" y="3"/>
                  </a:cxn>
                  <a:cxn ang="0">
                    <a:pos x="35" y="3"/>
                  </a:cxn>
                  <a:cxn ang="0">
                    <a:pos x="29" y="4"/>
                  </a:cxn>
                  <a:cxn ang="0">
                    <a:pos x="22" y="5"/>
                  </a:cxn>
                  <a:cxn ang="0">
                    <a:pos x="16" y="6"/>
                  </a:cxn>
                  <a:cxn ang="0">
                    <a:pos x="10" y="7"/>
                  </a:cxn>
                  <a:cxn ang="0">
                    <a:pos x="5" y="9"/>
                  </a:cxn>
                  <a:cxn ang="0">
                    <a:pos x="1" y="10"/>
                  </a:cxn>
                  <a:cxn ang="0">
                    <a:pos x="0" y="10"/>
                  </a:cxn>
                  <a:cxn ang="0">
                    <a:pos x="1" y="9"/>
                  </a:cxn>
                </a:cxnLst>
                <a:rect l="0" t="0" r="r" b="b"/>
                <a:pathLst>
                  <a:path w="116" h="15">
                    <a:moveTo>
                      <a:pt x="1" y="9"/>
                    </a:moveTo>
                    <a:lnTo>
                      <a:pt x="11" y="5"/>
                    </a:lnTo>
                    <a:lnTo>
                      <a:pt x="19" y="3"/>
                    </a:lnTo>
                    <a:lnTo>
                      <a:pt x="25" y="1"/>
                    </a:lnTo>
                    <a:lnTo>
                      <a:pt x="32" y="0"/>
                    </a:lnTo>
                    <a:lnTo>
                      <a:pt x="36" y="0"/>
                    </a:lnTo>
                    <a:lnTo>
                      <a:pt x="40" y="0"/>
                    </a:lnTo>
                    <a:lnTo>
                      <a:pt x="44" y="0"/>
                    </a:lnTo>
                    <a:lnTo>
                      <a:pt x="49" y="0"/>
                    </a:lnTo>
                    <a:lnTo>
                      <a:pt x="55" y="1"/>
                    </a:lnTo>
                    <a:lnTo>
                      <a:pt x="64" y="3"/>
                    </a:lnTo>
                    <a:lnTo>
                      <a:pt x="75" y="5"/>
                    </a:lnTo>
                    <a:lnTo>
                      <a:pt x="86" y="7"/>
                    </a:lnTo>
                    <a:lnTo>
                      <a:pt x="97" y="10"/>
                    </a:lnTo>
                    <a:lnTo>
                      <a:pt x="107" y="12"/>
                    </a:lnTo>
                    <a:lnTo>
                      <a:pt x="113" y="14"/>
                    </a:lnTo>
                    <a:lnTo>
                      <a:pt x="116" y="15"/>
                    </a:lnTo>
                    <a:lnTo>
                      <a:pt x="99" y="12"/>
                    </a:lnTo>
                    <a:lnTo>
                      <a:pt x="84" y="9"/>
                    </a:lnTo>
                    <a:lnTo>
                      <a:pt x="72" y="7"/>
                    </a:lnTo>
                    <a:lnTo>
                      <a:pt x="62" y="5"/>
                    </a:lnTo>
                    <a:lnTo>
                      <a:pt x="55" y="4"/>
                    </a:lnTo>
                    <a:lnTo>
                      <a:pt x="49" y="4"/>
                    </a:lnTo>
                    <a:lnTo>
                      <a:pt x="44" y="3"/>
                    </a:lnTo>
                    <a:lnTo>
                      <a:pt x="41" y="3"/>
                    </a:lnTo>
                    <a:lnTo>
                      <a:pt x="35" y="3"/>
                    </a:lnTo>
                    <a:lnTo>
                      <a:pt x="29" y="4"/>
                    </a:lnTo>
                    <a:lnTo>
                      <a:pt x="22" y="5"/>
                    </a:lnTo>
                    <a:lnTo>
                      <a:pt x="16" y="6"/>
                    </a:lnTo>
                    <a:lnTo>
                      <a:pt x="10" y="7"/>
                    </a:lnTo>
                    <a:lnTo>
                      <a:pt x="5" y="9"/>
                    </a:lnTo>
                    <a:lnTo>
                      <a:pt x="1" y="10"/>
                    </a:lnTo>
                    <a:lnTo>
                      <a:pt x="0" y="10"/>
                    </a:lnTo>
                    <a:lnTo>
                      <a:pt x="1" y="9"/>
                    </a:lnTo>
                    <a:close/>
                  </a:path>
                </a:pathLst>
              </a:custGeom>
              <a:solidFill>
                <a:srgbClr val="000000">
                  <a:alpha val="50000"/>
                </a:srgbClr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913" name="Freeform 25"/>
              <p:cNvSpPr>
                <a:spLocks/>
              </p:cNvSpPr>
              <p:nvPr/>
            </p:nvSpPr>
            <p:spPr bwMode="auto">
              <a:xfrm>
                <a:off x="2261" y="2942"/>
                <a:ext cx="31" cy="9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9" y="2"/>
                  </a:cxn>
                  <a:cxn ang="0">
                    <a:pos x="16" y="0"/>
                  </a:cxn>
                  <a:cxn ang="0">
                    <a:pos x="22" y="0"/>
                  </a:cxn>
                  <a:cxn ang="0">
                    <a:pos x="27" y="0"/>
                  </a:cxn>
                  <a:cxn ang="0">
                    <a:pos x="31" y="2"/>
                  </a:cxn>
                  <a:cxn ang="0">
                    <a:pos x="35" y="2"/>
                  </a:cxn>
                  <a:cxn ang="0">
                    <a:pos x="38" y="3"/>
                  </a:cxn>
                  <a:cxn ang="0">
                    <a:pos x="42" y="3"/>
                  </a:cxn>
                  <a:cxn ang="0">
                    <a:pos x="47" y="4"/>
                  </a:cxn>
                  <a:cxn ang="0">
                    <a:pos x="54" y="8"/>
                  </a:cxn>
                  <a:cxn ang="0">
                    <a:pos x="63" y="11"/>
                  </a:cxn>
                  <a:cxn ang="0">
                    <a:pos x="72" y="15"/>
                  </a:cxn>
                  <a:cxn ang="0">
                    <a:pos x="81" y="19"/>
                  </a:cxn>
                  <a:cxn ang="0">
                    <a:pos x="87" y="21"/>
                  </a:cxn>
                  <a:cxn ang="0">
                    <a:pos x="92" y="24"/>
                  </a:cxn>
                  <a:cxn ang="0">
                    <a:pos x="94" y="25"/>
                  </a:cxn>
                  <a:cxn ang="0">
                    <a:pos x="80" y="20"/>
                  </a:cxn>
                  <a:cxn ang="0">
                    <a:pos x="69" y="15"/>
                  </a:cxn>
                  <a:cxn ang="0">
                    <a:pos x="59" y="11"/>
                  </a:cxn>
                  <a:cxn ang="0">
                    <a:pos x="52" y="9"/>
                  </a:cxn>
                  <a:cxn ang="0">
                    <a:pos x="45" y="6"/>
                  </a:cxn>
                  <a:cxn ang="0">
                    <a:pos x="41" y="5"/>
                  </a:cxn>
                  <a:cxn ang="0">
                    <a:pos x="38" y="4"/>
                  </a:cxn>
                  <a:cxn ang="0">
                    <a:pos x="36" y="4"/>
                  </a:cxn>
                  <a:cxn ang="0">
                    <a:pos x="26" y="3"/>
                  </a:cxn>
                  <a:cxn ang="0">
                    <a:pos x="14" y="3"/>
                  </a:cxn>
                  <a:cxn ang="0">
                    <a:pos x="4" y="4"/>
                  </a:cxn>
                  <a:cxn ang="0">
                    <a:pos x="0" y="4"/>
                  </a:cxn>
                  <a:cxn ang="0">
                    <a:pos x="0" y="3"/>
                  </a:cxn>
                </a:cxnLst>
                <a:rect l="0" t="0" r="r" b="b"/>
                <a:pathLst>
                  <a:path w="94" h="25">
                    <a:moveTo>
                      <a:pt x="0" y="3"/>
                    </a:moveTo>
                    <a:lnTo>
                      <a:pt x="9" y="2"/>
                    </a:lnTo>
                    <a:lnTo>
                      <a:pt x="16" y="0"/>
                    </a:lnTo>
                    <a:lnTo>
                      <a:pt x="22" y="0"/>
                    </a:lnTo>
                    <a:lnTo>
                      <a:pt x="27" y="0"/>
                    </a:lnTo>
                    <a:lnTo>
                      <a:pt x="31" y="2"/>
                    </a:lnTo>
                    <a:lnTo>
                      <a:pt x="35" y="2"/>
                    </a:lnTo>
                    <a:lnTo>
                      <a:pt x="38" y="3"/>
                    </a:lnTo>
                    <a:lnTo>
                      <a:pt x="42" y="3"/>
                    </a:lnTo>
                    <a:lnTo>
                      <a:pt x="47" y="4"/>
                    </a:lnTo>
                    <a:lnTo>
                      <a:pt x="54" y="8"/>
                    </a:lnTo>
                    <a:lnTo>
                      <a:pt x="63" y="11"/>
                    </a:lnTo>
                    <a:lnTo>
                      <a:pt x="72" y="15"/>
                    </a:lnTo>
                    <a:lnTo>
                      <a:pt x="81" y="19"/>
                    </a:lnTo>
                    <a:lnTo>
                      <a:pt x="87" y="21"/>
                    </a:lnTo>
                    <a:lnTo>
                      <a:pt x="92" y="24"/>
                    </a:lnTo>
                    <a:lnTo>
                      <a:pt x="94" y="25"/>
                    </a:lnTo>
                    <a:lnTo>
                      <a:pt x="80" y="20"/>
                    </a:lnTo>
                    <a:lnTo>
                      <a:pt x="69" y="15"/>
                    </a:lnTo>
                    <a:lnTo>
                      <a:pt x="59" y="11"/>
                    </a:lnTo>
                    <a:lnTo>
                      <a:pt x="52" y="9"/>
                    </a:lnTo>
                    <a:lnTo>
                      <a:pt x="45" y="6"/>
                    </a:lnTo>
                    <a:lnTo>
                      <a:pt x="41" y="5"/>
                    </a:lnTo>
                    <a:lnTo>
                      <a:pt x="38" y="4"/>
                    </a:lnTo>
                    <a:lnTo>
                      <a:pt x="36" y="4"/>
                    </a:lnTo>
                    <a:lnTo>
                      <a:pt x="26" y="3"/>
                    </a:lnTo>
                    <a:lnTo>
                      <a:pt x="14" y="3"/>
                    </a:lnTo>
                    <a:lnTo>
                      <a:pt x="4" y="4"/>
                    </a:lnTo>
                    <a:lnTo>
                      <a:pt x="0" y="4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>
                  <a:alpha val="50000"/>
                </a:srgbClr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914" name="Freeform 26"/>
              <p:cNvSpPr>
                <a:spLocks/>
              </p:cNvSpPr>
              <p:nvPr/>
            </p:nvSpPr>
            <p:spPr bwMode="auto">
              <a:xfrm>
                <a:off x="2173" y="2866"/>
                <a:ext cx="34" cy="2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2" y="2"/>
                  </a:cxn>
                  <a:cxn ang="0">
                    <a:pos x="27" y="6"/>
                  </a:cxn>
                  <a:cxn ang="0">
                    <a:pos x="41" y="11"/>
                  </a:cxn>
                  <a:cxn ang="0">
                    <a:pos x="56" y="17"/>
                  </a:cxn>
                  <a:cxn ang="0">
                    <a:pos x="69" y="26"/>
                  </a:cxn>
                  <a:cxn ang="0">
                    <a:pos x="83" y="37"/>
                  </a:cxn>
                  <a:cxn ang="0">
                    <a:pos x="94" y="47"/>
                  </a:cxn>
                  <a:cxn ang="0">
                    <a:pos x="102" y="61"/>
                  </a:cxn>
                  <a:cxn ang="0">
                    <a:pos x="90" y="56"/>
                  </a:cxn>
                  <a:cxn ang="0">
                    <a:pos x="91" y="66"/>
                  </a:cxn>
                  <a:cxn ang="0">
                    <a:pos x="84" y="61"/>
                  </a:cxn>
                  <a:cxn ang="0">
                    <a:pos x="76" y="56"/>
                  </a:cxn>
                  <a:cxn ang="0">
                    <a:pos x="68" y="52"/>
                  </a:cxn>
                  <a:cxn ang="0">
                    <a:pos x="62" y="49"/>
                  </a:cxn>
                  <a:cxn ang="0">
                    <a:pos x="55" y="46"/>
                  </a:cxn>
                  <a:cxn ang="0">
                    <a:pos x="51" y="44"/>
                  </a:cxn>
                  <a:cxn ang="0">
                    <a:pos x="48" y="43"/>
                  </a:cxn>
                  <a:cxn ang="0">
                    <a:pos x="46" y="43"/>
                  </a:cxn>
                  <a:cxn ang="0">
                    <a:pos x="54" y="43"/>
                  </a:cxn>
                  <a:cxn ang="0">
                    <a:pos x="61" y="44"/>
                  </a:cxn>
                  <a:cxn ang="0">
                    <a:pos x="65" y="46"/>
                  </a:cxn>
                  <a:cxn ang="0">
                    <a:pos x="67" y="46"/>
                  </a:cxn>
                  <a:cxn ang="0">
                    <a:pos x="57" y="35"/>
                  </a:cxn>
                  <a:cxn ang="0">
                    <a:pos x="62" y="38"/>
                  </a:cxn>
                  <a:cxn ang="0">
                    <a:pos x="65" y="39"/>
                  </a:cxn>
                  <a:cxn ang="0">
                    <a:pos x="66" y="40"/>
                  </a:cxn>
                  <a:cxn ang="0">
                    <a:pos x="66" y="40"/>
                  </a:cxn>
                  <a:cxn ang="0">
                    <a:pos x="77" y="44"/>
                  </a:cxn>
                  <a:cxn ang="0">
                    <a:pos x="67" y="33"/>
                  </a:cxn>
                  <a:cxn ang="0">
                    <a:pos x="55" y="23"/>
                  </a:cxn>
                  <a:cxn ang="0">
                    <a:pos x="43" y="16"/>
                  </a:cxn>
                  <a:cxn ang="0">
                    <a:pos x="29" y="10"/>
                  </a:cxn>
                  <a:cxn ang="0">
                    <a:pos x="18" y="5"/>
                  </a:cxn>
                  <a:cxn ang="0">
                    <a:pos x="9" y="2"/>
                  </a:cxn>
                  <a:cxn ang="0">
                    <a:pos x="2" y="0"/>
                  </a:cxn>
                  <a:cxn ang="0">
                    <a:pos x="0" y="0"/>
                  </a:cxn>
                </a:cxnLst>
                <a:rect l="0" t="0" r="r" b="b"/>
                <a:pathLst>
                  <a:path w="102" h="66">
                    <a:moveTo>
                      <a:pt x="0" y="0"/>
                    </a:moveTo>
                    <a:lnTo>
                      <a:pt x="12" y="2"/>
                    </a:lnTo>
                    <a:lnTo>
                      <a:pt x="27" y="6"/>
                    </a:lnTo>
                    <a:lnTo>
                      <a:pt x="41" y="11"/>
                    </a:lnTo>
                    <a:lnTo>
                      <a:pt x="56" y="17"/>
                    </a:lnTo>
                    <a:lnTo>
                      <a:pt x="69" y="26"/>
                    </a:lnTo>
                    <a:lnTo>
                      <a:pt x="83" y="37"/>
                    </a:lnTo>
                    <a:lnTo>
                      <a:pt x="94" y="47"/>
                    </a:lnTo>
                    <a:lnTo>
                      <a:pt x="102" y="61"/>
                    </a:lnTo>
                    <a:lnTo>
                      <a:pt x="90" y="56"/>
                    </a:lnTo>
                    <a:lnTo>
                      <a:pt x="91" y="66"/>
                    </a:lnTo>
                    <a:lnTo>
                      <a:pt x="84" y="61"/>
                    </a:lnTo>
                    <a:lnTo>
                      <a:pt x="76" y="56"/>
                    </a:lnTo>
                    <a:lnTo>
                      <a:pt x="68" y="52"/>
                    </a:lnTo>
                    <a:lnTo>
                      <a:pt x="62" y="49"/>
                    </a:lnTo>
                    <a:lnTo>
                      <a:pt x="55" y="46"/>
                    </a:lnTo>
                    <a:lnTo>
                      <a:pt x="51" y="44"/>
                    </a:lnTo>
                    <a:lnTo>
                      <a:pt x="48" y="43"/>
                    </a:lnTo>
                    <a:lnTo>
                      <a:pt x="46" y="43"/>
                    </a:lnTo>
                    <a:lnTo>
                      <a:pt x="54" y="43"/>
                    </a:lnTo>
                    <a:lnTo>
                      <a:pt x="61" y="44"/>
                    </a:lnTo>
                    <a:lnTo>
                      <a:pt x="65" y="46"/>
                    </a:lnTo>
                    <a:lnTo>
                      <a:pt x="67" y="46"/>
                    </a:lnTo>
                    <a:lnTo>
                      <a:pt x="57" y="35"/>
                    </a:lnTo>
                    <a:lnTo>
                      <a:pt x="62" y="38"/>
                    </a:lnTo>
                    <a:lnTo>
                      <a:pt x="65" y="39"/>
                    </a:lnTo>
                    <a:lnTo>
                      <a:pt x="66" y="40"/>
                    </a:lnTo>
                    <a:lnTo>
                      <a:pt x="66" y="40"/>
                    </a:lnTo>
                    <a:lnTo>
                      <a:pt x="77" y="44"/>
                    </a:lnTo>
                    <a:lnTo>
                      <a:pt x="67" y="33"/>
                    </a:lnTo>
                    <a:lnTo>
                      <a:pt x="55" y="23"/>
                    </a:lnTo>
                    <a:lnTo>
                      <a:pt x="43" y="16"/>
                    </a:lnTo>
                    <a:lnTo>
                      <a:pt x="29" y="10"/>
                    </a:lnTo>
                    <a:lnTo>
                      <a:pt x="18" y="5"/>
                    </a:lnTo>
                    <a:lnTo>
                      <a:pt x="9" y="2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>
                  <a:alpha val="50000"/>
                </a:srgbClr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915" name="Freeform 27"/>
              <p:cNvSpPr>
                <a:spLocks/>
              </p:cNvSpPr>
              <p:nvPr/>
            </p:nvSpPr>
            <p:spPr bwMode="auto">
              <a:xfrm>
                <a:off x="2179" y="2883"/>
                <a:ext cx="16" cy="14"/>
              </a:xfrm>
              <a:custGeom>
                <a:avLst/>
                <a:gdLst/>
                <a:ahLst/>
                <a:cxnLst>
                  <a:cxn ang="0">
                    <a:pos x="47" y="26"/>
                  </a:cxn>
                  <a:cxn ang="0">
                    <a:pos x="42" y="21"/>
                  </a:cxn>
                  <a:cxn ang="0">
                    <a:pos x="38" y="16"/>
                  </a:cxn>
                  <a:cxn ang="0">
                    <a:pos x="33" y="12"/>
                  </a:cxn>
                  <a:cxn ang="0">
                    <a:pos x="27" y="7"/>
                  </a:cxn>
                  <a:cxn ang="0">
                    <a:pos x="21" y="5"/>
                  </a:cxn>
                  <a:cxn ang="0">
                    <a:pos x="15" y="3"/>
                  </a:cxn>
                  <a:cxn ang="0">
                    <a:pos x="8" y="0"/>
                  </a:cxn>
                  <a:cxn ang="0">
                    <a:pos x="0" y="0"/>
                  </a:cxn>
                  <a:cxn ang="0">
                    <a:pos x="10" y="3"/>
                  </a:cxn>
                  <a:cxn ang="0">
                    <a:pos x="19" y="5"/>
                  </a:cxn>
                  <a:cxn ang="0">
                    <a:pos x="25" y="9"/>
                  </a:cxn>
                  <a:cxn ang="0">
                    <a:pos x="31" y="12"/>
                  </a:cxn>
                  <a:cxn ang="0">
                    <a:pos x="34" y="16"/>
                  </a:cxn>
                  <a:cxn ang="0">
                    <a:pos x="37" y="20"/>
                  </a:cxn>
                  <a:cxn ang="0">
                    <a:pos x="39" y="21"/>
                  </a:cxn>
                  <a:cxn ang="0">
                    <a:pos x="39" y="22"/>
                  </a:cxn>
                  <a:cxn ang="0">
                    <a:pos x="25" y="17"/>
                  </a:cxn>
                  <a:cxn ang="0">
                    <a:pos x="14" y="16"/>
                  </a:cxn>
                  <a:cxn ang="0">
                    <a:pos x="6" y="17"/>
                  </a:cxn>
                  <a:cxn ang="0">
                    <a:pos x="4" y="18"/>
                  </a:cxn>
                  <a:cxn ang="0">
                    <a:pos x="12" y="20"/>
                  </a:cxn>
                  <a:cxn ang="0">
                    <a:pos x="21" y="21"/>
                  </a:cxn>
                  <a:cxn ang="0">
                    <a:pos x="28" y="23"/>
                  </a:cxn>
                  <a:cxn ang="0">
                    <a:pos x="34" y="26"/>
                  </a:cxn>
                  <a:cxn ang="0">
                    <a:pos x="39" y="28"/>
                  </a:cxn>
                  <a:cxn ang="0">
                    <a:pos x="43" y="32"/>
                  </a:cxn>
                  <a:cxn ang="0">
                    <a:pos x="45" y="36"/>
                  </a:cxn>
                  <a:cxn ang="0">
                    <a:pos x="48" y="40"/>
                  </a:cxn>
                  <a:cxn ang="0">
                    <a:pos x="49" y="44"/>
                  </a:cxn>
                  <a:cxn ang="0">
                    <a:pos x="49" y="38"/>
                  </a:cxn>
                  <a:cxn ang="0">
                    <a:pos x="48" y="31"/>
                  </a:cxn>
                  <a:cxn ang="0">
                    <a:pos x="47" y="26"/>
                  </a:cxn>
                </a:cxnLst>
                <a:rect l="0" t="0" r="r" b="b"/>
                <a:pathLst>
                  <a:path w="49" h="44">
                    <a:moveTo>
                      <a:pt x="47" y="26"/>
                    </a:moveTo>
                    <a:lnTo>
                      <a:pt x="42" y="21"/>
                    </a:lnTo>
                    <a:lnTo>
                      <a:pt x="38" y="16"/>
                    </a:lnTo>
                    <a:lnTo>
                      <a:pt x="33" y="12"/>
                    </a:lnTo>
                    <a:lnTo>
                      <a:pt x="27" y="7"/>
                    </a:lnTo>
                    <a:lnTo>
                      <a:pt x="21" y="5"/>
                    </a:lnTo>
                    <a:lnTo>
                      <a:pt x="15" y="3"/>
                    </a:lnTo>
                    <a:lnTo>
                      <a:pt x="8" y="0"/>
                    </a:lnTo>
                    <a:lnTo>
                      <a:pt x="0" y="0"/>
                    </a:lnTo>
                    <a:lnTo>
                      <a:pt x="10" y="3"/>
                    </a:lnTo>
                    <a:lnTo>
                      <a:pt x="19" y="5"/>
                    </a:lnTo>
                    <a:lnTo>
                      <a:pt x="25" y="9"/>
                    </a:lnTo>
                    <a:lnTo>
                      <a:pt x="31" y="12"/>
                    </a:lnTo>
                    <a:lnTo>
                      <a:pt x="34" y="16"/>
                    </a:lnTo>
                    <a:lnTo>
                      <a:pt x="37" y="20"/>
                    </a:lnTo>
                    <a:lnTo>
                      <a:pt x="39" y="21"/>
                    </a:lnTo>
                    <a:lnTo>
                      <a:pt x="39" y="22"/>
                    </a:lnTo>
                    <a:lnTo>
                      <a:pt x="25" y="17"/>
                    </a:lnTo>
                    <a:lnTo>
                      <a:pt x="14" y="16"/>
                    </a:lnTo>
                    <a:lnTo>
                      <a:pt x="6" y="17"/>
                    </a:lnTo>
                    <a:lnTo>
                      <a:pt x="4" y="18"/>
                    </a:lnTo>
                    <a:lnTo>
                      <a:pt x="12" y="20"/>
                    </a:lnTo>
                    <a:lnTo>
                      <a:pt x="21" y="21"/>
                    </a:lnTo>
                    <a:lnTo>
                      <a:pt x="28" y="23"/>
                    </a:lnTo>
                    <a:lnTo>
                      <a:pt x="34" y="26"/>
                    </a:lnTo>
                    <a:lnTo>
                      <a:pt x="39" y="28"/>
                    </a:lnTo>
                    <a:lnTo>
                      <a:pt x="43" y="32"/>
                    </a:lnTo>
                    <a:lnTo>
                      <a:pt x="45" y="36"/>
                    </a:lnTo>
                    <a:lnTo>
                      <a:pt x="48" y="40"/>
                    </a:lnTo>
                    <a:lnTo>
                      <a:pt x="49" y="44"/>
                    </a:lnTo>
                    <a:lnTo>
                      <a:pt x="49" y="38"/>
                    </a:lnTo>
                    <a:lnTo>
                      <a:pt x="48" y="31"/>
                    </a:lnTo>
                    <a:lnTo>
                      <a:pt x="47" y="26"/>
                    </a:lnTo>
                    <a:close/>
                  </a:path>
                </a:pathLst>
              </a:custGeom>
              <a:solidFill>
                <a:srgbClr val="000000">
                  <a:alpha val="50000"/>
                </a:srgbClr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916" name="Freeform 28"/>
              <p:cNvSpPr>
                <a:spLocks/>
              </p:cNvSpPr>
              <p:nvPr/>
            </p:nvSpPr>
            <p:spPr bwMode="auto">
              <a:xfrm>
                <a:off x="2182" y="2923"/>
                <a:ext cx="19" cy="12"/>
              </a:xfrm>
              <a:custGeom>
                <a:avLst/>
                <a:gdLst/>
                <a:ahLst/>
                <a:cxnLst>
                  <a:cxn ang="0">
                    <a:pos x="40" y="0"/>
                  </a:cxn>
                  <a:cxn ang="0">
                    <a:pos x="34" y="2"/>
                  </a:cxn>
                  <a:cxn ang="0">
                    <a:pos x="28" y="6"/>
                  </a:cxn>
                  <a:cxn ang="0">
                    <a:pos x="22" y="9"/>
                  </a:cxn>
                  <a:cxn ang="0">
                    <a:pos x="17" y="13"/>
                  </a:cxn>
                  <a:cxn ang="0">
                    <a:pos x="12" y="17"/>
                  </a:cxn>
                  <a:cxn ang="0">
                    <a:pos x="7" y="23"/>
                  </a:cxn>
                  <a:cxn ang="0">
                    <a:pos x="3" y="28"/>
                  </a:cxn>
                  <a:cxn ang="0">
                    <a:pos x="0" y="35"/>
                  </a:cxn>
                  <a:cxn ang="0">
                    <a:pos x="11" y="20"/>
                  </a:cxn>
                  <a:cxn ang="0">
                    <a:pos x="23" y="11"/>
                  </a:cxn>
                  <a:cxn ang="0">
                    <a:pos x="30" y="7"/>
                  </a:cxn>
                  <a:cxn ang="0">
                    <a:pos x="34" y="6"/>
                  </a:cxn>
                  <a:cxn ang="0">
                    <a:pos x="24" y="18"/>
                  </a:cxn>
                  <a:cxn ang="0">
                    <a:pos x="19" y="28"/>
                  </a:cxn>
                  <a:cxn ang="0">
                    <a:pos x="18" y="35"/>
                  </a:cxn>
                  <a:cxn ang="0">
                    <a:pos x="18" y="37"/>
                  </a:cxn>
                  <a:cxn ang="0">
                    <a:pos x="23" y="29"/>
                  </a:cxn>
                  <a:cxn ang="0">
                    <a:pos x="27" y="23"/>
                  </a:cxn>
                  <a:cxn ang="0">
                    <a:pos x="31" y="17"/>
                  </a:cxn>
                  <a:cxn ang="0">
                    <a:pos x="35" y="12"/>
                  </a:cxn>
                  <a:cxn ang="0">
                    <a:pos x="40" y="8"/>
                  </a:cxn>
                  <a:cxn ang="0">
                    <a:pos x="45" y="6"/>
                  </a:cxn>
                  <a:cxn ang="0">
                    <a:pos x="50" y="5"/>
                  </a:cxn>
                  <a:cxn ang="0">
                    <a:pos x="55" y="5"/>
                  </a:cxn>
                  <a:cxn ang="0">
                    <a:pos x="58" y="3"/>
                  </a:cxn>
                  <a:cxn ang="0">
                    <a:pos x="53" y="2"/>
                  </a:cxn>
                  <a:cxn ang="0">
                    <a:pos x="45" y="1"/>
                  </a:cxn>
                  <a:cxn ang="0">
                    <a:pos x="40" y="0"/>
                  </a:cxn>
                </a:cxnLst>
                <a:rect l="0" t="0" r="r" b="b"/>
                <a:pathLst>
                  <a:path w="58" h="37">
                    <a:moveTo>
                      <a:pt x="40" y="0"/>
                    </a:moveTo>
                    <a:lnTo>
                      <a:pt x="34" y="2"/>
                    </a:lnTo>
                    <a:lnTo>
                      <a:pt x="28" y="6"/>
                    </a:lnTo>
                    <a:lnTo>
                      <a:pt x="22" y="9"/>
                    </a:lnTo>
                    <a:lnTo>
                      <a:pt x="17" y="13"/>
                    </a:lnTo>
                    <a:lnTo>
                      <a:pt x="12" y="17"/>
                    </a:lnTo>
                    <a:lnTo>
                      <a:pt x="7" y="23"/>
                    </a:lnTo>
                    <a:lnTo>
                      <a:pt x="3" y="28"/>
                    </a:lnTo>
                    <a:lnTo>
                      <a:pt x="0" y="35"/>
                    </a:lnTo>
                    <a:lnTo>
                      <a:pt x="11" y="20"/>
                    </a:lnTo>
                    <a:lnTo>
                      <a:pt x="23" y="11"/>
                    </a:lnTo>
                    <a:lnTo>
                      <a:pt x="30" y="7"/>
                    </a:lnTo>
                    <a:lnTo>
                      <a:pt x="34" y="6"/>
                    </a:lnTo>
                    <a:lnTo>
                      <a:pt x="24" y="18"/>
                    </a:lnTo>
                    <a:lnTo>
                      <a:pt x="19" y="28"/>
                    </a:lnTo>
                    <a:lnTo>
                      <a:pt x="18" y="35"/>
                    </a:lnTo>
                    <a:lnTo>
                      <a:pt x="18" y="37"/>
                    </a:lnTo>
                    <a:lnTo>
                      <a:pt x="23" y="29"/>
                    </a:lnTo>
                    <a:lnTo>
                      <a:pt x="27" y="23"/>
                    </a:lnTo>
                    <a:lnTo>
                      <a:pt x="31" y="17"/>
                    </a:lnTo>
                    <a:lnTo>
                      <a:pt x="35" y="12"/>
                    </a:lnTo>
                    <a:lnTo>
                      <a:pt x="40" y="8"/>
                    </a:lnTo>
                    <a:lnTo>
                      <a:pt x="45" y="6"/>
                    </a:lnTo>
                    <a:lnTo>
                      <a:pt x="50" y="5"/>
                    </a:lnTo>
                    <a:lnTo>
                      <a:pt x="55" y="5"/>
                    </a:lnTo>
                    <a:lnTo>
                      <a:pt x="58" y="3"/>
                    </a:lnTo>
                    <a:lnTo>
                      <a:pt x="53" y="2"/>
                    </a:lnTo>
                    <a:lnTo>
                      <a:pt x="45" y="1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000000">
                  <a:alpha val="50000"/>
                </a:srgbClr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917" name="Freeform 29"/>
              <p:cNvSpPr>
                <a:spLocks/>
              </p:cNvSpPr>
              <p:nvPr/>
            </p:nvSpPr>
            <p:spPr bwMode="auto">
              <a:xfrm>
                <a:off x="2277" y="2908"/>
                <a:ext cx="22" cy="8"/>
              </a:xfrm>
              <a:custGeom>
                <a:avLst/>
                <a:gdLst/>
                <a:ahLst/>
                <a:cxnLst>
                  <a:cxn ang="0">
                    <a:pos x="15" y="1"/>
                  </a:cxn>
                  <a:cxn ang="0">
                    <a:pos x="21" y="0"/>
                  </a:cxn>
                  <a:cxn ang="0">
                    <a:pos x="28" y="0"/>
                  </a:cxn>
                  <a:cxn ang="0">
                    <a:pos x="34" y="0"/>
                  </a:cxn>
                  <a:cxn ang="0">
                    <a:pos x="40" y="0"/>
                  </a:cxn>
                  <a:cxn ang="0">
                    <a:pos x="48" y="1"/>
                  </a:cxn>
                  <a:cxn ang="0">
                    <a:pos x="54" y="4"/>
                  </a:cxn>
                  <a:cxn ang="0">
                    <a:pos x="60" y="7"/>
                  </a:cxn>
                  <a:cxn ang="0">
                    <a:pos x="66" y="12"/>
                  </a:cxn>
                  <a:cxn ang="0">
                    <a:pos x="57" y="7"/>
                  </a:cxn>
                  <a:cxn ang="0">
                    <a:pos x="49" y="5"/>
                  </a:cxn>
                  <a:cxn ang="0">
                    <a:pos x="42" y="4"/>
                  </a:cxn>
                  <a:cxn ang="0">
                    <a:pos x="35" y="2"/>
                  </a:cxn>
                  <a:cxn ang="0">
                    <a:pos x="29" y="2"/>
                  </a:cxn>
                  <a:cxn ang="0">
                    <a:pos x="26" y="2"/>
                  </a:cxn>
                  <a:cxn ang="0">
                    <a:pos x="23" y="4"/>
                  </a:cxn>
                  <a:cxn ang="0">
                    <a:pos x="22" y="4"/>
                  </a:cxn>
                  <a:cxn ang="0">
                    <a:pos x="37" y="10"/>
                  </a:cxn>
                  <a:cxn ang="0">
                    <a:pos x="46" y="16"/>
                  </a:cxn>
                  <a:cxn ang="0">
                    <a:pos x="50" y="21"/>
                  </a:cxn>
                  <a:cxn ang="0">
                    <a:pos x="51" y="23"/>
                  </a:cxn>
                  <a:cxn ang="0">
                    <a:pos x="44" y="18"/>
                  </a:cxn>
                  <a:cxn ang="0">
                    <a:pos x="37" y="15"/>
                  </a:cxn>
                  <a:cxn ang="0">
                    <a:pos x="31" y="11"/>
                  </a:cxn>
                  <a:cxn ang="0">
                    <a:pos x="25" y="8"/>
                  </a:cxn>
                  <a:cxn ang="0">
                    <a:pos x="18" y="8"/>
                  </a:cxn>
                  <a:cxn ang="0">
                    <a:pos x="14" y="8"/>
                  </a:cxn>
                  <a:cxn ang="0">
                    <a:pos x="9" y="10"/>
                  </a:cxn>
                  <a:cxn ang="0">
                    <a:pos x="4" y="12"/>
                  </a:cxn>
                  <a:cxn ang="0">
                    <a:pos x="0" y="15"/>
                  </a:cxn>
                  <a:cxn ang="0">
                    <a:pos x="5" y="10"/>
                  </a:cxn>
                  <a:cxn ang="0">
                    <a:pos x="11" y="4"/>
                  </a:cxn>
                  <a:cxn ang="0">
                    <a:pos x="15" y="1"/>
                  </a:cxn>
                </a:cxnLst>
                <a:rect l="0" t="0" r="r" b="b"/>
                <a:pathLst>
                  <a:path w="66" h="23">
                    <a:moveTo>
                      <a:pt x="15" y="1"/>
                    </a:moveTo>
                    <a:lnTo>
                      <a:pt x="21" y="0"/>
                    </a:lnTo>
                    <a:lnTo>
                      <a:pt x="28" y="0"/>
                    </a:lnTo>
                    <a:lnTo>
                      <a:pt x="34" y="0"/>
                    </a:lnTo>
                    <a:lnTo>
                      <a:pt x="40" y="0"/>
                    </a:lnTo>
                    <a:lnTo>
                      <a:pt x="48" y="1"/>
                    </a:lnTo>
                    <a:lnTo>
                      <a:pt x="54" y="4"/>
                    </a:lnTo>
                    <a:lnTo>
                      <a:pt x="60" y="7"/>
                    </a:lnTo>
                    <a:lnTo>
                      <a:pt x="66" y="12"/>
                    </a:lnTo>
                    <a:lnTo>
                      <a:pt x="57" y="7"/>
                    </a:lnTo>
                    <a:lnTo>
                      <a:pt x="49" y="5"/>
                    </a:lnTo>
                    <a:lnTo>
                      <a:pt x="42" y="4"/>
                    </a:lnTo>
                    <a:lnTo>
                      <a:pt x="35" y="2"/>
                    </a:lnTo>
                    <a:lnTo>
                      <a:pt x="29" y="2"/>
                    </a:lnTo>
                    <a:lnTo>
                      <a:pt x="26" y="2"/>
                    </a:lnTo>
                    <a:lnTo>
                      <a:pt x="23" y="4"/>
                    </a:lnTo>
                    <a:lnTo>
                      <a:pt x="22" y="4"/>
                    </a:lnTo>
                    <a:lnTo>
                      <a:pt x="37" y="10"/>
                    </a:lnTo>
                    <a:lnTo>
                      <a:pt x="46" y="16"/>
                    </a:lnTo>
                    <a:lnTo>
                      <a:pt x="50" y="21"/>
                    </a:lnTo>
                    <a:lnTo>
                      <a:pt x="51" y="23"/>
                    </a:lnTo>
                    <a:lnTo>
                      <a:pt x="44" y="18"/>
                    </a:lnTo>
                    <a:lnTo>
                      <a:pt x="37" y="15"/>
                    </a:lnTo>
                    <a:lnTo>
                      <a:pt x="31" y="11"/>
                    </a:lnTo>
                    <a:lnTo>
                      <a:pt x="25" y="8"/>
                    </a:lnTo>
                    <a:lnTo>
                      <a:pt x="18" y="8"/>
                    </a:lnTo>
                    <a:lnTo>
                      <a:pt x="14" y="8"/>
                    </a:lnTo>
                    <a:lnTo>
                      <a:pt x="9" y="10"/>
                    </a:lnTo>
                    <a:lnTo>
                      <a:pt x="4" y="12"/>
                    </a:lnTo>
                    <a:lnTo>
                      <a:pt x="0" y="15"/>
                    </a:lnTo>
                    <a:lnTo>
                      <a:pt x="5" y="10"/>
                    </a:lnTo>
                    <a:lnTo>
                      <a:pt x="11" y="4"/>
                    </a:lnTo>
                    <a:lnTo>
                      <a:pt x="15" y="1"/>
                    </a:lnTo>
                    <a:close/>
                  </a:path>
                </a:pathLst>
              </a:custGeom>
              <a:solidFill>
                <a:srgbClr val="000000">
                  <a:alpha val="50000"/>
                </a:srgbClr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918" name="Freeform 30"/>
              <p:cNvSpPr>
                <a:spLocks/>
              </p:cNvSpPr>
              <p:nvPr/>
            </p:nvSpPr>
            <p:spPr bwMode="auto">
              <a:xfrm>
                <a:off x="2194" y="2943"/>
                <a:ext cx="32" cy="4"/>
              </a:xfrm>
              <a:custGeom>
                <a:avLst/>
                <a:gdLst/>
                <a:ahLst/>
                <a:cxnLst>
                  <a:cxn ang="0">
                    <a:pos x="97" y="7"/>
                  </a:cxn>
                  <a:cxn ang="0">
                    <a:pos x="88" y="3"/>
                  </a:cxn>
                  <a:cxn ang="0">
                    <a:pos x="82" y="2"/>
                  </a:cxn>
                  <a:cxn ang="0">
                    <a:pos x="76" y="1"/>
                  </a:cxn>
                  <a:cxn ang="0">
                    <a:pos x="71" y="0"/>
                  </a:cxn>
                  <a:cxn ang="0">
                    <a:pos x="67" y="0"/>
                  </a:cxn>
                  <a:cxn ang="0">
                    <a:pos x="64" y="0"/>
                  </a:cxn>
                  <a:cxn ang="0">
                    <a:pos x="60" y="0"/>
                  </a:cxn>
                  <a:cxn ang="0">
                    <a:pos x="56" y="0"/>
                  </a:cxn>
                  <a:cxn ang="0">
                    <a:pos x="50" y="0"/>
                  </a:cxn>
                  <a:cxn ang="0">
                    <a:pos x="43" y="2"/>
                  </a:cxn>
                  <a:cxn ang="0">
                    <a:pos x="33" y="3"/>
                  </a:cxn>
                  <a:cxn ang="0">
                    <a:pos x="25" y="6"/>
                  </a:cxn>
                  <a:cxn ang="0">
                    <a:pos x="15" y="8"/>
                  </a:cxn>
                  <a:cxn ang="0">
                    <a:pos x="8" y="10"/>
                  </a:cxn>
                  <a:cxn ang="0">
                    <a:pos x="3" y="12"/>
                  </a:cxn>
                  <a:cxn ang="0">
                    <a:pos x="0" y="12"/>
                  </a:cxn>
                  <a:cxn ang="0">
                    <a:pos x="14" y="10"/>
                  </a:cxn>
                  <a:cxn ang="0">
                    <a:pos x="26" y="7"/>
                  </a:cxn>
                  <a:cxn ang="0">
                    <a:pos x="36" y="5"/>
                  </a:cxn>
                  <a:cxn ang="0">
                    <a:pos x="44" y="3"/>
                  </a:cxn>
                  <a:cxn ang="0">
                    <a:pos x="50" y="3"/>
                  </a:cxn>
                  <a:cxn ang="0">
                    <a:pos x="56" y="2"/>
                  </a:cxn>
                  <a:cxn ang="0">
                    <a:pos x="60" y="2"/>
                  </a:cxn>
                  <a:cxn ang="0">
                    <a:pos x="62" y="2"/>
                  </a:cxn>
                  <a:cxn ang="0">
                    <a:pos x="72" y="2"/>
                  </a:cxn>
                  <a:cxn ang="0">
                    <a:pos x="83" y="5"/>
                  </a:cxn>
                  <a:cxn ang="0">
                    <a:pos x="93" y="6"/>
                  </a:cxn>
                  <a:cxn ang="0">
                    <a:pos x="97" y="7"/>
                  </a:cxn>
                  <a:cxn ang="0">
                    <a:pos x="97" y="7"/>
                  </a:cxn>
                </a:cxnLst>
                <a:rect l="0" t="0" r="r" b="b"/>
                <a:pathLst>
                  <a:path w="97" h="12">
                    <a:moveTo>
                      <a:pt x="97" y="7"/>
                    </a:moveTo>
                    <a:lnTo>
                      <a:pt x="88" y="3"/>
                    </a:lnTo>
                    <a:lnTo>
                      <a:pt x="82" y="2"/>
                    </a:lnTo>
                    <a:lnTo>
                      <a:pt x="76" y="1"/>
                    </a:lnTo>
                    <a:lnTo>
                      <a:pt x="71" y="0"/>
                    </a:lnTo>
                    <a:lnTo>
                      <a:pt x="67" y="0"/>
                    </a:lnTo>
                    <a:lnTo>
                      <a:pt x="64" y="0"/>
                    </a:lnTo>
                    <a:lnTo>
                      <a:pt x="60" y="0"/>
                    </a:lnTo>
                    <a:lnTo>
                      <a:pt x="56" y="0"/>
                    </a:lnTo>
                    <a:lnTo>
                      <a:pt x="50" y="0"/>
                    </a:lnTo>
                    <a:lnTo>
                      <a:pt x="43" y="2"/>
                    </a:lnTo>
                    <a:lnTo>
                      <a:pt x="33" y="3"/>
                    </a:lnTo>
                    <a:lnTo>
                      <a:pt x="25" y="6"/>
                    </a:lnTo>
                    <a:lnTo>
                      <a:pt x="15" y="8"/>
                    </a:lnTo>
                    <a:lnTo>
                      <a:pt x="8" y="10"/>
                    </a:lnTo>
                    <a:lnTo>
                      <a:pt x="3" y="12"/>
                    </a:lnTo>
                    <a:lnTo>
                      <a:pt x="0" y="12"/>
                    </a:lnTo>
                    <a:lnTo>
                      <a:pt x="14" y="10"/>
                    </a:lnTo>
                    <a:lnTo>
                      <a:pt x="26" y="7"/>
                    </a:lnTo>
                    <a:lnTo>
                      <a:pt x="36" y="5"/>
                    </a:lnTo>
                    <a:lnTo>
                      <a:pt x="44" y="3"/>
                    </a:lnTo>
                    <a:lnTo>
                      <a:pt x="50" y="3"/>
                    </a:lnTo>
                    <a:lnTo>
                      <a:pt x="56" y="2"/>
                    </a:lnTo>
                    <a:lnTo>
                      <a:pt x="60" y="2"/>
                    </a:lnTo>
                    <a:lnTo>
                      <a:pt x="62" y="2"/>
                    </a:lnTo>
                    <a:lnTo>
                      <a:pt x="72" y="2"/>
                    </a:lnTo>
                    <a:lnTo>
                      <a:pt x="83" y="5"/>
                    </a:lnTo>
                    <a:lnTo>
                      <a:pt x="93" y="6"/>
                    </a:lnTo>
                    <a:lnTo>
                      <a:pt x="97" y="7"/>
                    </a:lnTo>
                    <a:lnTo>
                      <a:pt x="97" y="7"/>
                    </a:lnTo>
                    <a:close/>
                  </a:path>
                </a:pathLst>
              </a:custGeom>
              <a:solidFill>
                <a:srgbClr val="000000">
                  <a:alpha val="50000"/>
                </a:srgbClr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919" name="Freeform 31"/>
              <p:cNvSpPr>
                <a:spLocks/>
              </p:cNvSpPr>
              <p:nvPr/>
            </p:nvSpPr>
            <p:spPr bwMode="auto">
              <a:xfrm>
                <a:off x="2188" y="2947"/>
                <a:ext cx="37" cy="9"/>
              </a:xfrm>
              <a:custGeom>
                <a:avLst/>
                <a:gdLst/>
                <a:ahLst/>
                <a:cxnLst>
                  <a:cxn ang="0">
                    <a:pos x="112" y="3"/>
                  </a:cxn>
                  <a:cxn ang="0">
                    <a:pos x="101" y="1"/>
                  </a:cxn>
                  <a:cxn ang="0">
                    <a:pos x="92" y="0"/>
                  </a:cxn>
                  <a:cxn ang="0">
                    <a:pos x="85" y="0"/>
                  </a:cxn>
                  <a:cxn ang="0">
                    <a:pos x="80" y="0"/>
                  </a:cxn>
                  <a:cxn ang="0">
                    <a:pos x="75" y="1"/>
                  </a:cxn>
                  <a:cxn ang="0">
                    <a:pos x="71" y="2"/>
                  </a:cxn>
                  <a:cxn ang="0">
                    <a:pos x="67" y="2"/>
                  </a:cxn>
                  <a:cxn ang="0">
                    <a:pos x="62" y="3"/>
                  </a:cxn>
                  <a:cxn ang="0">
                    <a:pos x="56" y="4"/>
                  </a:cxn>
                  <a:cxn ang="0">
                    <a:pos x="47" y="8"/>
                  </a:cxn>
                  <a:cxn ang="0">
                    <a:pos x="38" y="12"/>
                  </a:cxn>
                  <a:cxn ang="0">
                    <a:pos x="27" y="17"/>
                  </a:cxn>
                  <a:cxn ang="0">
                    <a:pos x="17" y="22"/>
                  </a:cxn>
                  <a:cxn ang="0">
                    <a:pos x="8" y="25"/>
                  </a:cxn>
                  <a:cxn ang="0">
                    <a:pos x="2" y="28"/>
                  </a:cxn>
                  <a:cxn ang="0">
                    <a:pos x="0" y="29"/>
                  </a:cxn>
                  <a:cxn ang="0">
                    <a:pos x="16" y="23"/>
                  </a:cxn>
                  <a:cxn ang="0">
                    <a:pos x="30" y="18"/>
                  </a:cxn>
                  <a:cxn ang="0">
                    <a:pos x="41" y="13"/>
                  </a:cxn>
                  <a:cxn ang="0">
                    <a:pos x="51" y="11"/>
                  </a:cxn>
                  <a:cxn ang="0">
                    <a:pos x="57" y="8"/>
                  </a:cxn>
                  <a:cxn ang="0">
                    <a:pos x="63" y="6"/>
                  </a:cxn>
                  <a:cxn ang="0">
                    <a:pos x="67" y="6"/>
                  </a:cxn>
                  <a:cxn ang="0">
                    <a:pos x="69" y="4"/>
                  </a:cxn>
                  <a:cxn ang="0">
                    <a:pos x="75" y="3"/>
                  </a:cxn>
                  <a:cxn ang="0">
                    <a:pos x="81" y="3"/>
                  </a:cxn>
                  <a:cxn ang="0">
                    <a:pos x="89" y="2"/>
                  </a:cxn>
                  <a:cxn ang="0">
                    <a:pos x="96" y="2"/>
                  </a:cxn>
                  <a:cxn ang="0">
                    <a:pos x="102" y="3"/>
                  </a:cxn>
                  <a:cxn ang="0">
                    <a:pos x="107" y="3"/>
                  </a:cxn>
                  <a:cxn ang="0">
                    <a:pos x="111" y="3"/>
                  </a:cxn>
                  <a:cxn ang="0">
                    <a:pos x="112" y="3"/>
                  </a:cxn>
                  <a:cxn ang="0">
                    <a:pos x="112" y="3"/>
                  </a:cxn>
                </a:cxnLst>
                <a:rect l="0" t="0" r="r" b="b"/>
                <a:pathLst>
                  <a:path w="112" h="29">
                    <a:moveTo>
                      <a:pt x="112" y="3"/>
                    </a:moveTo>
                    <a:lnTo>
                      <a:pt x="101" y="1"/>
                    </a:lnTo>
                    <a:lnTo>
                      <a:pt x="92" y="0"/>
                    </a:lnTo>
                    <a:lnTo>
                      <a:pt x="85" y="0"/>
                    </a:lnTo>
                    <a:lnTo>
                      <a:pt x="80" y="0"/>
                    </a:lnTo>
                    <a:lnTo>
                      <a:pt x="75" y="1"/>
                    </a:lnTo>
                    <a:lnTo>
                      <a:pt x="71" y="2"/>
                    </a:lnTo>
                    <a:lnTo>
                      <a:pt x="67" y="2"/>
                    </a:lnTo>
                    <a:lnTo>
                      <a:pt x="62" y="3"/>
                    </a:lnTo>
                    <a:lnTo>
                      <a:pt x="56" y="4"/>
                    </a:lnTo>
                    <a:lnTo>
                      <a:pt x="47" y="8"/>
                    </a:lnTo>
                    <a:lnTo>
                      <a:pt x="38" y="12"/>
                    </a:lnTo>
                    <a:lnTo>
                      <a:pt x="27" y="17"/>
                    </a:lnTo>
                    <a:lnTo>
                      <a:pt x="17" y="22"/>
                    </a:lnTo>
                    <a:lnTo>
                      <a:pt x="8" y="25"/>
                    </a:lnTo>
                    <a:lnTo>
                      <a:pt x="2" y="28"/>
                    </a:lnTo>
                    <a:lnTo>
                      <a:pt x="0" y="29"/>
                    </a:lnTo>
                    <a:lnTo>
                      <a:pt x="16" y="23"/>
                    </a:lnTo>
                    <a:lnTo>
                      <a:pt x="30" y="18"/>
                    </a:lnTo>
                    <a:lnTo>
                      <a:pt x="41" y="13"/>
                    </a:lnTo>
                    <a:lnTo>
                      <a:pt x="51" y="11"/>
                    </a:lnTo>
                    <a:lnTo>
                      <a:pt x="57" y="8"/>
                    </a:lnTo>
                    <a:lnTo>
                      <a:pt x="63" y="6"/>
                    </a:lnTo>
                    <a:lnTo>
                      <a:pt x="67" y="6"/>
                    </a:lnTo>
                    <a:lnTo>
                      <a:pt x="69" y="4"/>
                    </a:lnTo>
                    <a:lnTo>
                      <a:pt x="75" y="3"/>
                    </a:lnTo>
                    <a:lnTo>
                      <a:pt x="81" y="3"/>
                    </a:lnTo>
                    <a:lnTo>
                      <a:pt x="89" y="2"/>
                    </a:lnTo>
                    <a:lnTo>
                      <a:pt x="96" y="2"/>
                    </a:lnTo>
                    <a:lnTo>
                      <a:pt x="102" y="3"/>
                    </a:lnTo>
                    <a:lnTo>
                      <a:pt x="107" y="3"/>
                    </a:lnTo>
                    <a:lnTo>
                      <a:pt x="111" y="3"/>
                    </a:lnTo>
                    <a:lnTo>
                      <a:pt x="112" y="3"/>
                    </a:lnTo>
                    <a:lnTo>
                      <a:pt x="112" y="3"/>
                    </a:lnTo>
                    <a:close/>
                  </a:path>
                </a:pathLst>
              </a:custGeom>
              <a:solidFill>
                <a:srgbClr val="000000">
                  <a:alpha val="50000"/>
                </a:srgbClr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920" name="Freeform 32"/>
              <p:cNvSpPr>
                <a:spLocks/>
              </p:cNvSpPr>
              <p:nvPr/>
            </p:nvSpPr>
            <p:spPr bwMode="auto">
              <a:xfrm>
                <a:off x="2193" y="2950"/>
                <a:ext cx="30" cy="12"/>
              </a:xfrm>
              <a:custGeom>
                <a:avLst/>
                <a:gdLst/>
                <a:ahLst/>
                <a:cxnLst>
                  <a:cxn ang="0">
                    <a:pos x="88" y="0"/>
                  </a:cxn>
                  <a:cxn ang="0">
                    <a:pos x="79" y="0"/>
                  </a:cxn>
                  <a:cxn ang="0">
                    <a:pos x="72" y="0"/>
                  </a:cxn>
                  <a:cxn ang="0">
                    <a:pos x="66" y="1"/>
                  </a:cxn>
                  <a:cxn ang="0">
                    <a:pos x="61" y="1"/>
                  </a:cxn>
                  <a:cxn ang="0">
                    <a:pos x="57" y="3"/>
                  </a:cxn>
                  <a:cxn ang="0">
                    <a:pos x="54" y="4"/>
                  </a:cxn>
                  <a:cxn ang="0">
                    <a:pos x="51" y="6"/>
                  </a:cxn>
                  <a:cxn ang="0">
                    <a:pos x="47" y="7"/>
                  </a:cxn>
                  <a:cxn ang="0">
                    <a:pos x="43" y="9"/>
                  </a:cxn>
                  <a:cxn ang="0">
                    <a:pos x="36" y="12"/>
                  </a:cxn>
                  <a:cxn ang="0">
                    <a:pos x="28" y="17"/>
                  </a:cxn>
                  <a:cxn ang="0">
                    <a:pos x="21" y="21"/>
                  </a:cxn>
                  <a:cxn ang="0">
                    <a:pos x="12" y="26"/>
                  </a:cxn>
                  <a:cxn ang="0">
                    <a:pos x="6" y="31"/>
                  </a:cxn>
                  <a:cxn ang="0">
                    <a:pos x="1" y="34"/>
                  </a:cxn>
                  <a:cxn ang="0">
                    <a:pos x="0" y="35"/>
                  </a:cxn>
                  <a:cxn ang="0">
                    <a:pos x="12" y="28"/>
                  </a:cxn>
                  <a:cxn ang="0">
                    <a:pos x="23" y="23"/>
                  </a:cxn>
                  <a:cxn ang="0">
                    <a:pos x="32" y="18"/>
                  </a:cxn>
                  <a:cxn ang="0">
                    <a:pos x="39" y="14"/>
                  </a:cxn>
                  <a:cxn ang="0">
                    <a:pos x="44" y="11"/>
                  </a:cxn>
                  <a:cxn ang="0">
                    <a:pos x="49" y="8"/>
                  </a:cxn>
                  <a:cxn ang="0">
                    <a:pos x="51" y="7"/>
                  </a:cxn>
                  <a:cxn ang="0">
                    <a:pos x="54" y="6"/>
                  </a:cxn>
                  <a:cxn ang="0">
                    <a:pos x="63" y="3"/>
                  </a:cxn>
                  <a:cxn ang="0">
                    <a:pos x="74" y="1"/>
                  </a:cxn>
                  <a:cxn ang="0">
                    <a:pos x="84" y="0"/>
                  </a:cxn>
                  <a:cxn ang="0">
                    <a:pos x="88" y="0"/>
                  </a:cxn>
                  <a:cxn ang="0">
                    <a:pos x="88" y="0"/>
                  </a:cxn>
                </a:cxnLst>
                <a:rect l="0" t="0" r="r" b="b"/>
                <a:pathLst>
                  <a:path w="88" h="35">
                    <a:moveTo>
                      <a:pt x="88" y="0"/>
                    </a:moveTo>
                    <a:lnTo>
                      <a:pt x="79" y="0"/>
                    </a:lnTo>
                    <a:lnTo>
                      <a:pt x="72" y="0"/>
                    </a:lnTo>
                    <a:lnTo>
                      <a:pt x="66" y="1"/>
                    </a:lnTo>
                    <a:lnTo>
                      <a:pt x="61" y="1"/>
                    </a:lnTo>
                    <a:lnTo>
                      <a:pt x="57" y="3"/>
                    </a:lnTo>
                    <a:lnTo>
                      <a:pt x="54" y="4"/>
                    </a:lnTo>
                    <a:lnTo>
                      <a:pt x="51" y="6"/>
                    </a:lnTo>
                    <a:lnTo>
                      <a:pt x="47" y="7"/>
                    </a:lnTo>
                    <a:lnTo>
                      <a:pt x="43" y="9"/>
                    </a:lnTo>
                    <a:lnTo>
                      <a:pt x="36" y="12"/>
                    </a:lnTo>
                    <a:lnTo>
                      <a:pt x="28" y="17"/>
                    </a:lnTo>
                    <a:lnTo>
                      <a:pt x="21" y="21"/>
                    </a:lnTo>
                    <a:lnTo>
                      <a:pt x="12" y="26"/>
                    </a:lnTo>
                    <a:lnTo>
                      <a:pt x="6" y="31"/>
                    </a:lnTo>
                    <a:lnTo>
                      <a:pt x="1" y="34"/>
                    </a:lnTo>
                    <a:lnTo>
                      <a:pt x="0" y="35"/>
                    </a:lnTo>
                    <a:lnTo>
                      <a:pt x="12" y="28"/>
                    </a:lnTo>
                    <a:lnTo>
                      <a:pt x="23" y="23"/>
                    </a:lnTo>
                    <a:lnTo>
                      <a:pt x="32" y="18"/>
                    </a:lnTo>
                    <a:lnTo>
                      <a:pt x="39" y="14"/>
                    </a:lnTo>
                    <a:lnTo>
                      <a:pt x="44" y="11"/>
                    </a:lnTo>
                    <a:lnTo>
                      <a:pt x="49" y="8"/>
                    </a:lnTo>
                    <a:lnTo>
                      <a:pt x="51" y="7"/>
                    </a:lnTo>
                    <a:lnTo>
                      <a:pt x="54" y="6"/>
                    </a:lnTo>
                    <a:lnTo>
                      <a:pt x="63" y="3"/>
                    </a:lnTo>
                    <a:lnTo>
                      <a:pt x="74" y="1"/>
                    </a:lnTo>
                    <a:lnTo>
                      <a:pt x="84" y="0"/>
                    </a:lnTo>
                    <a:lnTo>
                      <a:pt x="88" y="0"/>
                    </a:lnTo>
                    <a:lnTo>
                      <a:pt x="88" y="0"/>
                    </a:lnTo>
                    <a:close/>
                  </a:path>
                </a:pathLst>
              </a:custGeom>
              <a:solidFill>
                <a:srgbClr val="000000">
                  <a:alpha val="50000"/>
                </a:srgbClr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921" name="Freeform 33"/>
              <p:cNvSpPr>
                <a:spLocks/>
              </p:cNvSpPr>
              <p:nvPr/>
            </p:nvSpPr>
            <p:spPr bwMode="auto">
              <a:xfrm>
                <a:off x="2226" y="2866"/>
                <a:ext cx="12" cy="26"/>
              </a:xfrm>
              <a:custGeom>
                <a:avLst/>
                <a:gdLst/>
                <a:ahLst/>
                <a:cxnLst>
                  <a:cxn ang="0">
                    <a:pos x="15" y="0"/>
                  </a:cxn>
                  <a:cxn ang="0">
                    <a:pos x="8" y="9"/>
                  </a:cxn>
                  <a:cxn ang="0">
                    <a:pos x="3" y="17"/>
                  </a:cxn>
                  <a:cxn ang="0">
                    <a:pos x="0" y="25"/>
                  </a:cxn>
                  <a:cxn ang="0">
                    <a:pos x="4" y="31"/>
                  </a:cxn>
                  <a:cxn ang="0">
                    <a:pos x="9" y="33"/>
                  </a:cxn>
                  <a:cxn ang="0">
                    <a:pos x="10" y="35"/>
                  </a:cxn>
                  <a:cxn ang="0">
                    <a:pos x="11" y="38"/>
                  </a:cxn>
                  <a:cxn ang="0">
                    <a:pos x="14" y="47"/>
                  </a:cxn>
                  <a:cxn ang="0">
                    <a:pos x="20" y="58"/>
                  </a:cxn>
                  <a:cxn ang="0">
                    <a:pos x="26" y="67"/>
                  </a:cxn>
                  <a:cxn ang="0">
                    <a:pos x="32" y="75"/>
                  </a:cxn>
                  <a:cxn ang="0">
                    <a:pos x="35" y="77"/>
                  </a:cxn>
                  <a:cxn ang="0">
                    <a:pos x="33" y="64"/>
                  </a:cxn>
                  <a:cxn ang="0">
                    <a:pos x="35" y="60"/>
                  </a:cxn>
                  <a:cxn ang="0">
                    <a:pos x="37" y="59"/>
                  </a:cxn>
                  <a:cxn ang="0">
                    <a:pos x="38" y="48"/>
                  </a:cxn>
                  <a:cxn ang="0">
                    <a:pos x="38" y="33"/>
                  </a:cxn>
                  <a:cxn ang="0">
                    <a:pos x="36" y="26"/>
                  </a:cxn>
                  <a:cxn ang="0">
                    <a:pos x="32" y="21"/>
                  </a:cxn>
                  <a:cxn ang="0">
                    <a:pos x="26" y="19"/>
                  </a:cxn>
                  <a:cxn ang="0">
                    <a:pos x="21" y="14"/>
                  </a:cxn>
                  <a:cxn ang="0">
                    <a:pos x="17" y="8"/>
                  </a:cxn>
                  <a:cxn ang="0">
                    <a:pos x="16" y="3"/>
                  </a:cxn>
                  <a:cxn ang="0">
                    <a:pos x="15" y="0"/>
                  </a:cxn>
                </a:cxnLst>
                <a:rect l="0" t="0" r="r" b="b"/>
                <a:pathLst>
                  <a:path w="38" h="77">
                    <a:moveTo>
                      <a:pt x="15" y="0"/>
                    </a:moveTo>
                    <a:lnTo>
                      <a:pt x="8" y="9"/>
                    </a:lnTo>
                    <a:lnTo>
                      <a:pt x="3" y="17"/>
                    </a:lnTo>
                    <a:lnTo>
                      <a:pt x="0" y="25"/>
                    </a:lnTo>
                    <a:lnTo>
                      <a:pt x="4" y="31"/>
                    </a:lnTo>
                    <a:lnTo>
                      <a:pt x="9" y="33"/>
                    </a:lnTo>
                    <a:lnTo>
                      <a:pt x="10" y="35"/>
                    </a:lnTo>
                    <a:lnTo>
                      <a:pt x="11" y="38"/>
                    </a:lnTo>
                    <a:lnTo>
                      <a:pt x="14" y="47"/>
                    </a:lnTo>
                    <a:lnTo>
                      <a:pt x="20" y="58"/>
                    </a:lnTo>
                    <a:lnTo>
                      <a:pt x="26" y="67"/>
                    </a:lnTo>
                    <a:lnTo>
                      <a:pt x="32" y="75"/>
                    </a:lnTo>
                    <a:lnTo>
                      <a:pt x="35" y="77"/>
                    </a:lnTo>
                    <a:lnTo>
                      <a:pt x="33" y="64"/>
                    </a:lnTo>
                    <a:lnTo>
                      <a:pt x="35" y="60"/>
                    </a:lnTo>
                    <a:lnTo>
                      <a:pt x="37" y="59"/>
                    </a:lnTo>
                    <a:lnTo>
                      <a:pt x="38" y="48"/>
                    </a:lnTo>
                    <a:lnTo>
                      <a:pt x="38" y="33"/>
                    </a:lnTo>
                    <a:lnTo>
                      <a:pt x="36" y="26"/>
                    </a:lnTo>
                    <a:lnTo>
                      <a:pt x="32" y="21"/>
                    </a:lnTo>
                    <a:lnTo>
                      <a:pt x="26" y="19"/>
                    </a:lnTo>
                    <a:lnTo>
                      <a:pt x="21" y="14"/>
                    </a:lnTo>
                    <a:lnTo>
                      <a:pt x="17" y="8"/>
                    </a:lnTo>
                    <a:lnTo>
                      <a:pt x="16" y="3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000000">
                  <a:alpha val="50000"/>
                </a:srgbClr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922" name="Freeform 34"/>
              <p:cNvSpPr>
                <a:spLocks/>
              </p:cNvSpPr>
              <p:nvPr/>
            </p:nvSpPr>
            <p:spPr bwMode="auto">
              <a:xfrm>
                <a:off x="2213" y="2865"/>
                <a:ext cx="14" cy="30"/>
              </a:xfrm>
              <a:custGeom>
                <a:avLst/>
                <a:gdLst/>
                <a:ahLst/>
                <a:cxnLst>
                  <a:cxn ang="0">
                    <a:pos x="44" y="0"/>
                  </a:cxn>
                  <a:cxn ang="0">
                    <a:pos x="38" y="2"/>
                  </a:cxn>
                  <a:cxn ang="0">
                    <a:pos x="33" y="3"/>
                  </a:cxn>
                  <a:cxn ang="0">
                    <a:pos x="27" y="5"/>
                  </a:cxn>
                  <a:cxn ang="0">
                    <a:pos x="21" y="7"/>
                  </a:cxn>
                  <a:cxn ang="0">
                    <a:pos x="16" y="9"/>
                  </a:cxn>
                  <a:cxn ang="0">
                    <a:pos x="10" y="10"/>
                  </a:cxn>
                  <a:cxn ang="0">
                    <a:pos x="5" y="13"/>
                  </a:cxn>
                  <a:cxn ang="0">
                    <a:pos x="0" y="14"/>
                  </a:cxn>
                  <a:cxn ang="0">
                    <a:pos x="0" y="18"/>
                  </a:cxn>
                  <a:cxn ang="0">
                    <a:pos x="2" y="24"/>
                  </a:cxn>
                  <a:cxn ang="0">
                    <a:pos x="6" y="29"/>
                  </a:cxn>
                  <a:cxn ang="0">
                    <a:pos x="13" y="33"/>
                  </a:cxn>
                  <a:cxn ang="0">
                    <a:pos x="20" y="40"/>
                  </a:cxn>
                  <a:cxn ang="0">
                    <a:pos x="22" y="44"/>
                  </a:cxn>
                  <a:cxn ang="0">
                    <a:pos x="24" y="49"/>
                  </a:cxn>
                  <a:cxn ang="0">
                    <a:pos x="22" y="57"/>
                  </a:cxn>
                  <a:cxn ang="0">
                    <a:pos x="22" y="64"/>
                  </a:cxn>
                  <a:cxn ang="0">
                    <a:pos x="25" y="70"/>
                  </a:cxn>
                  <a:cxn ang="0">
                    <a:pos x="31" y="79"/>
                  </a:cxn>
                  <a:cxn ang="0">
                    <a:pos x="43" y="90"/>
                  </a:cxn>
                  <a:cxn ang="0">
                    <a:pos x="42" y="88"/>
                  </a:cxn>
                  <a:cxn ang="0">
                    <a:pos x="41" y="85"/>
                  </a:cxn>
                  <a:cxn ang="0">
                    <a:pos x="38" y="80"/>
                  </a:cxn>
                  <a:cxn ang="0">
                    <a:pos x="36" y="71"/>
                  </a:cxn>
                  <a:cxn ang="0">
                    <a:pos x="36" y="63"/>
                  </a:cxn>
                  <a:cxn ang="0">
                    <a:pos x="36" y="57"/>
                  </a:cxn>
                  <a:cxn ang="0">
                    <a:pos x="35" y="50"/>
                  </a:cxn>
                  <a:cxn ang="0">
                    <a:pos x="30" y="42"/>
                  </a:cxn>
                  <a:cxn ang="0">
                    <a:pos x="25" y="32"/>
                  </a:cxn>
                  <a:cxn ang="0">
                    <a:pos x="24" y="26"/>
                  </a:cxn>
                  <a:cxn ang="0">
                    <a:pos x="27" y="19"/>
                  </a:cxn>
                  <a:cxn ang="0">
                    <a:pos x="36" y="10"/>
                  </a:cxn>
                  <a:cxn ang="0">
                    <a:pos x="39" y="8"/>
                  </a:cxn>
                  <a:cxn ang="0">
                    <a:pos x="42" y="5"/>
                  </a:cxn>
                  <a:cxn ang="0">
                    <a:pos x="43" y="3"/>
                  </a:cxn>
                  <a:cxn ang="0">
                    <a:pos x="44" y="0"/>
                  </a:cxn>
                </a:cxnLst>
                <a:rect l="0" t="0" r="r" b="b"/>
                <a:pathLst>
                  <a:path w="44" h="90">
                    <a:moveTo>
                      <a:pt x="44" y="0"/>
                    </a:moveTo>
                    <a:lnTo>
                      <a:pt x="38" y="2"/>
                    </a:lnTo>
                    <a:lnTo>
                      <a:pt x="33" y="3"/>
                    </a:lnTo>
                    <a:lnTo>
                      <a:pt x="27" y="5"/>
                    </a:lnTo>
                    <a:lnTo>
                      <a:pt x="21" y="7"/>
                    </a:lnTo>
                    <a:lnTo>
                      <a:pt x="16" y="9"/>
                    </a:lnTo>
                    <a:lnTo>
                      <a:pt x="10" y="10"/>
                    </a:lnTo>
                    <a:lnTo>
                      <a:pt x="5" y="13"/>
                    </a:lnTo>
                    <a:lnTo>
                      <a:pt x="0" y="14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9"/>
                    </a:lnTo>
                    <a:lnTo>
                      <a:pt x="13" y="33"/>
                    </a:lnTo>
                    <a:lnTo>
                      <a:pt x="20" y="40"/>
                    </a:lnTo>
                    <a:lnTo>
                      <a:pt x="22" y="44"/>
                    </a:lnTo>
                    <a:lnTo>
                      <a:pt x="24" y="49"/>
                    </a:lnTo>
                    <a:lnTo>
                      <a:pt x="22" y="57"/>
                    </a:lnTo>
                    <a:lnTo>
                      <a:pt x="22" y="64"/>
                    </a:lnTo>
                    <a:lnTo>
                      <a:pt x="25" y="70"/>
                    </a:lnTo>
                    <a:lnTo>
                      <a:pt x="31" y="79"/>
                    </a:lnTo>
                    <a:lnTo>
                      <a:pt x="43" y="90"/>
                    </a:lnTo>
                    <a:lnTo>
                      <a:pt x="42" y="88"/>
                    </a:lnTo>
                    <a:lnTo>
                      <a:pt x="41" y="85"/>
                    </a:lnTo>
                    <a:lnTo>
                      <a:pt x="38" y="80"/>
                    </a:lnTo>
                    <a:lnTo>
                      <a:pt x="36" y="71"/>
                    </a:lnTo>
                    <a:lnTo>
                      <a:pt x="36" y="63"/>
                    </a:lnTo>
                    <a:lnTo>
                      <a:pt x="36" y="57"/>
                    </a:lnTo>
                    <a:lnTo>
                      <a:pt x="35" y="50"/>
                    </a:lnTo>
                    <a:lnTo>
                      <a:pt x="30" y="42"/>
                    </a:lnTo>
                    <a:lnTo>
                      <a:pt x="25" y="32"/>
                    </a:lnTo>
                    <a:lnTo>
                      <a:pt x="24" y="26"/>
                    </a:lnTo>
                    <a:lnTo>
                      <a:pt x="27" y="19"/>
                    </a:lnTo>
                    <a:lnTo>
                      <a:pt x="36" y="10"/>
                    </a:lnTo>
                    <a:lnTo>
                      <a:pt x="39" y="8"/>
                    </a:lnTo>
                    <a:lnTo>
                      <a:pt x="42" y="5"/>
                    </a:lnTo>
                    <a:lnTo>
                      <a:pt x="43" y="3"/>
                    </a:lnTo>
                    <a:lnTo>
                      <a:pt x="44" y="0"/>
                    </a:lnTo>
                    <a:close/>
                  </a:path>
                </a:pathLst>
              </a:custGeom>
              <a:solidFill>
                <a:srgbClr val="000000">
                  <a:alpha val="50000"/>
                </a:srgbClr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923" name="Freeform 35"/>
              <p:cNvSpPr>
                <a:spLocks/>
              </p:cNvSpPr>
              <p:nvPr/>
            </p:nvSpPr>
            <p:spPr bwMode="auto">
              <a:xfrm>
                <a:off x="2243" y="2862"/>
                <a:ext cx="11" cy="30"/>
              </a:xfrm>
              <a:custGeom>
                <a:avLst/>
                <a:gdLst/>
                <a:ahLst/>
                <a:cxnLst>
                  <a:cxn ang="0">
                    <a:pos x="0" y="1"/>
                  </a:cxn>
                  <a:cxn ang="0">
                    <a:pos x="2" y="7"/>
                  </a:cxn>
                  <a:cxn ang="0">
                    <a:pos x="5" y="13"/>
                  </a:cxn>
                  <a:cxn ang="0">
                    <a:pos x="7" y="19"/>
                  </a:cxn>
                  <a:cxn ang="0">
                    <a:pos x="12" y="25"/>
                  </a:cxn>
                  <a:cxn ang="0">
                    <a:pos x="18" y="34"/>
                  </a:cxn>
                  <a:cxn ang="0">
                    <a:pos x="18" y="40"/>
                  </a:cxn>
                  <a:cxn ang="0">
                    <a:pos x="16" y="46"/>
                  </a:cxn>
                  <a:cxn ang="0">
                    <a:pos x="13" y="55"/>
                  </a:cxn>
                  <a:cxn ang="0">
                    <a:pos x="11" y="64"/>
                  </a:cxn>
                  <a:cxn ang="0">
                    <a:pos x="10" y="72"/>
                  </a:cxn>
                  <a:cxn ang="0">
                    <a:pos x="12" y="79"/>
                  </a:cxn>
                  <a:cxn ang="0">
                    <a:pos x="18" y="91"/>
                  </a:cxn>
                  <a:cxn ang="0">
                    <a:pos x="16" y="84"/>
                  </a:cxn>
                  <a:cxn ang="0">
                    <a:pos x="17" y="75"/>
                  </a:cxn>
                  <a:cxn ang="0">
                    <a:pos x="19" y="63"/>
                  </a:cxn>
                  <a:cxn ang="0">
                    <a:pos x="23" y="49"/>
                  </a:cxn>
                  <a:cxn ang="0">
                    <a:pos x="28" y="36"/>
                  </a:cxn>
                  <a:cxn ang="0">
                    <a:pos x="30" y="33"/>
                  </a:cxn>
                  <a:cxn ang="0">
                    <a:pos x="31" y="29"/>
                  </a:cxn>
                  <a:cxn ang="0">
                    <a:pos x="28" y="16"/>
                  </a:cxn>
                  <a:cxn ang="0">
                    <a:pos x="27" y="11"/>
                  </a:cxn>
                  <a:cxn ang="0">
                    <a:pos x="25" y="6"/>
                  </a:cxn>
                  <a:cxn ang="0">
                    <a:pos x="24" y="2"/>
                  </a:cxn>
                  <a:cxn ang="0">
                    <a:pos x="23" y="0"/>
                  </a:cxn>
                  <a:cxn ang="0">
                    <a:pos x="17" y="0"/>
                  </a:cxn>
                  <a:cxn ang="0">
                    <a:pos x="12" y="0"/>
                  </a:cxn>
                  <a:cxn ang="0">
                    <a:pos x="6" y="0"/>
                  </a:cxn>
                  <a:cxn ang="0">
                    <a:pos x="0" y="1"/>
                  </a:cxn>
                </a:cxnLst>
                <a:rect l="0" t="0" r="r" b="b"/>
                <a:pathLst>
                  <a:path w="31" h="91">
                    <a:moveTo>
                      <a:pt x="0" y="1"/>
                    </a:moveTo>
                    <a:lnTo>
                      <a:pt x="2" y="7"/>
                    </a:lnTo>
                    <a:lnTo>
                      <a:pt x="5" y="13"/>
                    </a:lnTo>
                    <a:lnTo>
                      <a:pt x="7" y="19"/>
                    </a:lnTo>
                    <a:lnTo>
                      <a:pt x="12" y="25"/>
                    </a:lnTo>
                    <a:lnTo>
                      <a:pt x="18" y="34"/>
                    </a:lnTo>
                    <a:lnTo>
                      <a:pt x="18" y="40"/>
                    </a:lnTo>
                    <a:lnTo>
                      <a:pt x="16" y="46"/>
                    </a:lnTo>
                    <a:lnTo>
                      <a:pt x="13" y="55"/>
                    </a:lnTo>
                    <a:lnTo>
                      <a:pt x="11" y="64"/>
                    </a:lnTo>
                    <a:lnTo>
                      <a:pt x="10" y="72"/>
                    </a:lnTo>
                    <a:lnTo>
                      <a:pt x="12" y="79"/>
                    </a:lnTo>
                    <a:lnTo>
                      <a:pt x="18" y="91"/>
                    </a:lnTo>
                    <a:lnTo>
                      <a:pt x="16" y="84"/>
                    </a:lnTo>
                    <a:lnTo>
                      <a:pt x="17" y="75"/>
                    </a:lnTo>
                    <a:lnTo>
                      <a:pt x="19" y="63"/>
                    </a:lnTo>
                    <a:lnTo>
                      <a:pt x="23" y="49"/>
                    </a:lnTo>
                    <a:lnTo>
                      <a:pt x="28" y="36"/>
                    </a:lnTo>
                    <a:lnTo>
                      <a:pt x="30" y="33"/>
                    </a:lnTo>
                    <a:lnTo>
                      <a:pt x="31" y="29"/>
                    </a:lnTo>
                    <a:lnTo>
                      <a:pt x="28" y="16"/>
                    </a:lnTo>
                    <a:lnTo>
                      <a:pt x="27" y="11"/>
                    </a:lnTo>
                    <a:lnTo>
                      <a:pt x="25" y="6"/>
                    </a:lnTo>
                    <a:lnTo>
                      <a:pt x="24" y="2"/>
                    </a:lnTo>
                    <a:lnTo>
                      <a:pt x="23" y="0"/>
                    </a:lnTo>
                    <a:lnTo>
                      <a:pt x="17" y="0"/>
                    </a:lnTo>
                    <a:lnTo>
                      <a:pt x="12" y="0"/>
                    </a:lnTo>
                    <a:lnTo>
                      <a:pt x="6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>
                  <a:alpha val="50000"/>
                </a:srgbClr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924" name="Freeform 36"/>
              <p:cNvSpPr>
                <a:spLocks/>
              </p:cNvSpPr>
              <p:nvPr/>
            </p:nvSpPr>
            <p:spPr bwMode="auto">
              <a:xfrm>
                <a:off x="2251" y="2909"/>
                <a:ext cx="79" cy="109"/>
              </a:xfrm>
              <a:custGeom>
                <a:avLst/>
                <a:gdLst/>
                <a:ahLst/>
                <a:cxnLst>
                  <a:cxn ang="0">
                    <a:pos x="107" y="326"/>
                  </a:cxn>
                  <a:cxn ang="0">
                    <a:pos x="126" y="321"/>
                  </a:cxn>
                  <a:cxn ang="0">
                    <a:pos x="144" y="309"/>
                  </a:cxn>
                  <a:cxn ang="0">
                    <a:pos x="135" y="292"/>
                  </a:cxn>
                  <a:cxn ang="0">
                    <a:pos x="124" y="282"/>
                  </a:cxn>
                  <a:cxn ang="0">
                    <a:pos x="131" y="270"/>
                  </a:cxn>
                  <a:cxn ang="0">
                    <a:pos x="106" y="264"/>
                  </a:cxn>
                  <a:cxn ang="0">
                    <a:pos x="120" y="253"/>
                  </a:cxn>
                  <a:cxn ang="0">
                    <a:pos x="149" y="228"/>
                  </a:cxn>
                  <a:cxn ang="0">
                    <a:pos x="167" y="211"/>
                  </a:cxn>
                  <a:cxn ang="0">
                    <a:pos x="171" y="243"/>
                  </a:cxn>
                  <a:cxn ang="0">
                    <a:pos x="177" y="232"/>
                  </a:cxn>
                  <a:cxn ang="0">
                    <a:pos x="210" y="189"/>
                  </a:cxn>
                  <a:cxn ang="0">
                    <a:pos x="221" y="157"/>
                  </a:cxn>
                  <a:cxn ang="0">
                    <a:pos x="228" y="172"/>
                  </a:cxn>
                  <a:cxn ang="0">
                    <a:pos x="235" y="136"/>
                  </a:cxn>
                  <a:cxn ang="0">
                    <a:pos x="233" y="98"/>
                  </a:cxn>
                  <a:cxn ang="0">
                    <a:pos x="224" y="71"/>
                  </a:cxn>
                  <a:cxn ang="0">
                    <a:pos x="207" y="47"/>
                  </a:cxn>
                  <a:cxn ang="0">
                    <a:pos x="201" y="5"/>
                  </a:cxn>
                  <a:cxn ang="0">
                    <a:pos x="187" y="11"/>
                  </a:cxn>
                  <a:cxn ang="0">
                    <a:pos x="189" y="70"/>
                  </a:cxn>
                  <a:cxn ang="0">
                    <a:pos x="177" y="120"/>
                  </a:cxn>
                  <a:cxn ang="0">
                    <a:pos x="165" y="157"/>
                  </a:cxn>
                  <a:cxn ang="0">
                    <a:pos x="143" y="182"/>
                  </a:cxn>
                  <a:cxn ang="0">
                    <a:pos x="117" y="204"/>
                  </a:cxn>
                  <a:cxn ang="0">
                    <a:pos x="115" y="187"/>
                  </a:cxn>
                  <a:cxn ang="0">
                    <a:pos x="126" y="168"/>
                  </a:cxn>
                  <a:cxn ang="0">
                    <a:pos x="132" y="149"/>
                  </a:cxn>
                  <a:cxn ang="0">
                    <a:pos x="146" y="140"/>
                  </a:cxn>
                  <a:cxn ang="0">
                    <a:pos x="143" y="129"/>
                  </a:cxn>
                  <a:cxn ang="0">
                    <a:pos x="145" y="120"/>
                  </a:cxn>
                  <a:cxn ang="0">
                    <a:pos x="146" y="110"/>
                  </a:cxn>
                  <a:cxn ang="0">
                    <a:pos x="144" y="93"/>
                  </a:cxn>
                  <a:cxn ang="0">
                    <a:pos x="132" y="90"/>
                  </a:cxn>
                  <a:cxn ang="0">
                    <a:pos x="131" y="101"/>
                  </a:cxn>
                  <a:cxn ang="0">
                    <a:pos x="122" y="137"/>
                  </a:cxn>
                  <a:cxn ang="0">
                    <a:pos x="107" y="167"/>
                  </a:cxn>
                  <a:cxn ang="0">
                    <a:pos x="79" y="194"/>
                  </a:cxn>
                  <a:cxn ang="0">
                    <a:pos x="26" y="227"/>
                  </a:cxn>
                  <a:cxn ang="0">
                    <a:pos x="14" y="254"/>
                  </a:cxn>
                  <a:cxn ang="0">
                    <a:pos x="35" y="276"/>
                  </a:cxn>
                  <a:cxn ang="0">
                    <a:pos x="57" y="294"/>
                  </a:cxn>
                  <a:cxn ang="0">
                    <a:pos x="68" y="307"/>
                  </a:cxn>
                  <a:cxn ang="0">
                    <a:pos x="85" y="321"/>
                  </a:cxn>
                </a:cxnLst>
                <a:rect l="0" t="0" r="r" b="b"/>
                <a:pathLst>
                  <a:path w="237" h="329">
                    <a:moveTo>
                      <a:pt x="99" y="329"/>
                    </a:moveTo>
                    <a:lnTo>
                      <a:pt x="103" y="328"/>
                    </a:lnTo>
                    <a:lnTo>
                      <a:pt x="107" y="326"/>
                    </a:lnTo>
                    <a:lnTo>
                      <a:pt x="112" y="324"/>
                    </a:lnTo>
                    <a:lnTo>
                      <a:pt x="117" y="323"/>
                    </a:lnTo>
                    <a:lnTo>
                      <a:pt x="126" y="321"/>
                    </a:lnTo>
                    <a:lnTo>
                      <a:pt x="133" y="317"/>
                    </a:lnTo>
                    <a:lnTo>
                      <a:pt x="138" y="314"/>
                    </a:lnTo>
                    <a:lnTo>
                      <a:pt x="144" y="309"/>
                    </a:lnTo>
                    <a:lnTo>
                      <a:pt x="146" y="303"/>
                    </a:lnTo>
                    <a:lnTo>
                      <a:pt x="143" y="296"/>
                    </a:lnTo>
                    <a:lnTo>
                      <a:pt x="135" y="292"/>
                    </a:lnTo>
                    <a:lnTo>
                      <a:pt x="129" y="287"/>
                    </a:lnTo>
                    <a:lnTo>
                      <a:pt x="124" y="284"/>
                    </a:lnTo>
                    <a:lnTo>
                      <a:pt x="124" y="282"/>
                    </a:lnTo>
                    <a:lnTo>
                      <a:pt x="126" y="278"/>
                    </a:lnTo>
                    <a:lnTo>
                      <a:pt x="131" y="273"/>
                    </a:lnTo>
                    <a:lnTo>
                      <a:pt x="131" y="270"/>
                    </a:lnTo>
                    <a:lnTo>
                      <a:pt x="126" y="268"/>
                    </a:lnTo>
                    <a:lnTo>
                      <a:pt x="116" y="267"/>
                    </a:lnTo>
                    <a:lnTo>
                      <a:pt x="106" y="264"/>
                    </a:lnTo>
                    <a:lnTo>
                      <a:pt x="107" y="262"/>
                    </a:lnTo>
                    <a:lnTo>
                      <a:pt x="112" y="259"/>
                    </a:lnTo>
                    <a:lnTo>
                      <a:pt x="120" y="253"/>
                    </a:lnTo>
                    <a:lnTo>
                      <a:pt x="129" y="245"/>
                    </a:lnTo>
                    <a:lnTo>
                      <a:pt x="139" y="237"/>
                    </a:lnTo>
                    <a:lnTo>
                      <a:pt x="149" y="228"/>
                    </a:lnTo>
                    <a:lnTo>
                      <a:pt x="159" y="218"/>
                    </a:lnTo>
                    <a:lnTo>
                      <a:pt x="167" y="210"/>
                    </a:lnTo>
                    <a:lnTo>
                      <a:pt x="167" y="211"/>
                    </a:lnTo>
                    <a:lnTo>
                      <a:pt x="166" y="217"/>
                    </a:lnTo>
                    <a:lnTo>
                      <a:pt x="167" y="227"/>
                    </a:lnTo>
                    <a:lnTo>
                      <a:pt x="171" y="243"/>
                    </a:lnTo>
                    <a:lnTo>
                      <a:pt x="171" y="242"/>
                    </a:lnTo>
                    <a:lnTo>
                      <a:pt x="172" y="239"/>
                    </a:lnTo>
                    <a:lnTo>
                      <a:pt x="177" y="232"/>
                    </a:lnTo>
                    <a:lnTo>
                      <a:pt x="187" y="220"/>
                    </a:lnTo>
                    <a:lnTo>
                      <a:pt x="200" y="204"/>
                    </a:lnTo>
                    <a:lnTo>
                      <a:pt x="210" y="189"/>
                    </a:lnTo>
                    <a:lnTo>
                      <a:pt x="217" y="173"/>
                    </a:lnTo>
                    <a:lnTo>
                      <a:pt x="221" y="156"/>
                    </a:lnTo>
                    <a:lnTo>
                      <a:pt x="221" y="157"/>
                    </a:lnTo>
                    <a:lnTo>
                      <a:pt x="221" y="161"/>
                    </a:lnTo>
                    <a:lnTo>
                      <a:pt x="223" y="166"/>
                    </a:lnTo>
                    <a:lnTo>
                      <a:pt x="228" y="172"/>
                    </a:lnTo>
                    <a:lnTo>
                      <a:pt x="229" y="167"/>
                    </a:lnTo>
                    <a:lnTo>
                      <a:pt x="233" y="154"/>
                    </a:lnTo>
                    <a:lnTo>
                      <a:pt x="235" y="136"/>
                    </a:lnTo>
                    <a:lnTo>
                      <a:pt x="237" y="118"/>
                    </a:lnTo>
                    <a:lnTo>
                      <a:pt x="235" y="105"/>
                    </a:lnTo>
                    <a:lnTo>
                      <a:pt x="233" y="98"/>
                    </a:lnTo>
                    <a:lnTo>
                      <a:pt x="229" y="92"/>
                    </a:lnTo>
                    <a:lnTo>
                      <a:pt x="228" y="82"/>
                    </a:lnTo>
                    <a:lnTo>
                      <a:pt x="224" y="71"/>
                    </a:lnTo>
                    <a:lnTo>
                      <a:pt x="217" y="64"/>
                    </a:lnTo>
                    <a:lnTo>
                      <a:pt x="211" y="56"/>
                    </a:lnTo>
                    <a:lnTo>
                      <a:pt x="207" y="47"/>
                    </a:lnTo>
                    <a:lnTo>
                      <a:pt x="207" y="32"/>
                    </a:lnTo>
                    <a:lnTo>
                      <a:pt x="206" y="17"/>
                    </a:lnTo>
                    <a:lnTo>
                      <a:pt x="201" y="5"/>
                    </a:lnTo>
                    <a:lnTo>
                      <a:pt x="194" y="0"/>
                    </a:lnTo>
                    <a:lnTo>
                      <a:pt x="188" y="3"/>
                    </a:lnTo>
                    <a:lnTo>
                      <a:pt x="187" y="11"/>
                    </a:lnTo>
                    <a:lnTo>
                      <a:pt x="187" y="28"/>
                    </a:lnTo>
                    <a:lnTo>
                      <a:pt x="189" y="51"/>
                    </a:lnTo>
                    <a:lnTo>
                      <a:pt x="189" y="70"/>
                    </a:lnTo>
                    <a:lnTo>
                      <a:pt x="188" y="79"/>
                    </a:lnTo>
                    <a:lnTo>
                      <a:pt x="183" y="92"/>
                    </a:lnTo>
                    <a:lnTo>
                      <a:pt x="177" y="120"/>
                    </a:lnTo>
                    <a:lnTo>
                      <a:pt x="173" y="136"/>
                    </a:lnTo>
                    <a:lnTo>
                      <a:pt x="170" y="148"/>
                    </a:lnTo>
                    <a:lnTo>
                      <a:pt x="165" y="157"/>
                    </a:lnTo>
                    <a:lnTo>
                      <a:pt x="160" y="166"/>
                    </a:lnTo>
                    <a:lnTo>
                      <a:pt x="152" y="173"/>
                    </a:lnTo>
                    <a:lnTo>
                      <a:pt x="143" y="182"/>
                    </a:lnTo>
                    <a:lnTo>
                      <a:pt x="132" y="193"/>
                    </a:lnTo>
                    <a:lnTo>
                      <a:pt x="117" y="206"/>
                    </a:lnTo>
                    <a:lnTo>
                      <a:pt x="117" y="204"/>
                    </a:lnTo>
                    <a:lnTo>
                      <a:pt x="116" y="200"/>
                    </a:lnTo>
                    <a:lnTo>
                      <a:pt x="115" y="193"/>
                    </a:lnTo>
                    <a:lnTo>
                      <a:pt x="115" y="187"/>
                    </a:lnTo>
                    <a:lnTo>
                      <a:pt x="117" y="181"/>
                    </a:lnTo>
                    <a:lnTo>
                      <a:pt x="121" y="175"/>
                    </a:lnTo>
                    <a:lnTo>
                      <a:pt x="126" y="168"/>
                    </a:lnTo>
                    <a:lnTo>
                      <a:pt x="128" y="160"/>
                    </a:lnTo>
                    <a:lnTo>
                      <a:pt x="129" y="154"/>
                    </a:lnTo>
                    <a:lnTo>
                      <a:pt x="132" y="149"/>
                    </a:lnTo>
                    <a:lnTo>
                      <a:pt x="135" y="146"/>
                    </a:lnTo>
                    <a:lnTo>
                      <a:pt x="142" y="143"/>
                    </a:lnTo>
                    <a:lnTo>
                      <a:pt x="146" y="140"/>
                    </a:lnTo>
                    <a:lnTo>
                      <a:pt x="146" y="138"/>
                    </a:lnTo>
                    <a:lnTo>
                      <a:pt x="144" y="136"/>
                    </a:lnTo>
                    <a:lnTo>
                      <a:pt x="143" y="129"/>
                    </a:lnTo>
                    <a:lnTo>
                      <a:pt x="143" y="123"/>
                    </a:lnTo>
                    <a:lnTo>
                      <a:pt x="143" y="121"/>
                    </a:lnTo>
                    <a:lnTo>
                      <a:pt x="145" y="120"/>
                    </a:lnTo>
                    <a:lnTo>
                      <a:pt x="151" y="117"/>
                    </a:lnTo>
                    <a:lnTo>
                      <a:pt x="150" y="115"/>
                    </a:lnTo>
                    <a:lnTo>
                      <a:pt x="146" y="110"/>
                    </a:lnTo>
                    <a:lnTo>
                      <a:pt x="144" y="104"/>
                    </a:lnTo>
                    <a:lnTo>
                      <a:pt x="144" y="99"/>
                    </a:lnTo>
                    <a:lnTo>
                      <a:pt x="144" y="93"/>
                    </a:lnTo>
                    <a:lnTo>
                      <a:pt x="143" y="88"/>
                    </a:lnTo>
                    <a:lnTo>
                      <a:pt x="138" y="86"/>
                    </a:lnTo>
                    <a:lnTo>
                      <a:pt x="132" y="90"/>
                    </a:lnTo>
                    <a:lnTo>
                      <a:pt x="128" y="95"/>
                    </a:lnTo>
                    <a:lnTo>
                      <a:pt x="128" y="98"/>
                    </a:lnTo>
                    <a:lnTo>
                      <a:pt x="131" y="101"/>
                    </a:lnTo>
                    <a:lnTo>
                      <a:pt x="131" y="112"/>
                    </a:lnTo>
                    <a:lnTo>
                      <a:pt x="127" y="127"/>
                    </a:lnTo>
                    <a:lnTo>
                      <a:pt x="122" y="137"/>
                    </a:lnTo>
                    <a:lnTo>
                      <a:pt x="117" y="146"/>
                    </a:lnTo>
                    <a:lnTo>
                      <a:pt x="111" y="159"/>
                    </a:lnTo>
                    <a:lnTo>
                      <a:pt x="107" y="167"/>
                    </a:lnTo>
                    <a:lnTo>
                      <a:pt x="100" y="176"/>
                    </a:lnTo>
                    <a:lnTo>
                      <a:pt x="92" y="184"/>
                    </a:lnTo>
                    <a:lnTo>
                      <a:pt x="79" y="194"/>
                    </a:lnTo>
                    <a:lnTo>
                      <a:pt x="65" y="205"/>
                    </a:lnTo>
                    <a:lnTo>
                      <a:pt x="46" y="216"/>
                    </a:lnTo>
                    <a:lnTo>
                      <a:pt x="26" y="227"/>
                    </a:lnTo>
                    <a:lnTo>
                      <a:pt x="0" y="239"/>
                    </a:lnTo>
                    <a:lnTo>
                      <a:pt x="6" y="246"/>
                    </a:lnTo>
                    <a:lnTo>
                      <a:pt x="14" y="254"/>
                    </a:lnTo>
                    <a:lnTo>
                      <a:pt x="21" y="261"/>
                    </a:lnTo>
                    <a:lnTo>
                      <a:pt x="28" y="268"/>
                    </a:lnTo>
                    <a:lnTo>
                      <a:pt x="35" y="276"/>
                    </a:lnTo>
                    <a:lnTo>
                      <a:pt x="43" y="282"/>
                    </a:lnTo>
                    <a:lnTo>
                      <a:pt x="50" y="288"/>
                    </a:lnTo>
                    <a:lnTo>
                      <a:pt x="57" y="294"/>
                    </a:lnTo>
                    <a:lnTo>
                      <a:pt x="61" y="298"/>
                    </a:lnTo>
                    <a:lnTo>
                      <a:pt x="65" y="303"/>
                    </a:lnTo>
                    <a:lnTo>
                      <a:pt x="68" y="307"/>
                    </a:lnTo>
                    <a:lnTo>
                      <a:pt x="73" y="311"/>
                    </a:lnTo>
                    <a:lnTo>
                      <a:pt x="79" y="316"/>
                    </a:lnTo>
                    <a:lnTo>
                      <a:pt x="85" y="321"/>
                    </a:lnTo>
                    <a:lnTo>
                      <a:pt x="92" y="326"/>
                    </a:lnTo>
                    <a:lnTo>
                      <a:pt x="99" y="329"/>
                    </a:lnTo>
                    <a:close/>
                  </a:path>
                </a:pathLst>
              </a:custGeom>
              <a:solidFill>
                <a:srgbClr val="000000">
                  <a:alpha val="50000"/>
                </a:srgbClr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925" name="Freeform 37"/>
              <p:cNvSpPr>
                <a:spLocks/>
              </p:cNvSpPr>
              <p:nvPr/>
            </p:nvSpPr>
            <p:spPr bwMode="auto">
              <a:xfrm>
                <a:off x="2293" y="2887"/>
                <a:ext cx="81" cy="149"/>
              </a:xfrm>
              <a:custGeom>
                <a:avLst/>
                <a:gdLst/>
                <a:ahLst/>
                <a:cxnLst>
                  <a:cxn ang="0">
                    <a:pos x="86" y="24"/>
                  </a:cxn>
                  <a:cxn ang="0">
                    <a:pos x="92" y="56"/>
                  </a:cxn>
                  <a:cxn ang="0">
                    <a:pos x="102" y="70"/>
                  </a:cxn>
                  <a:cxn ang="0">
                    <a:pos x="120" y="84"/>
                  </a:cxn>
                  <a:cxn ang="0">
                    <a:pos x="136" y="123"/>
                  </a:cxn>
                  <a:cxn ang="0">
                    <a:pos x="136" y="164"/>
                  </a:cxn>
                  <a:cxn ang="0">
                    <a:pos x="157" y="208"/>
                  </a:cxn>
                  <a:cxn ang="0">
                    <a:pos x="165" y="244"/>
                  </a:cxn>
                  <a:cxn ang="0">
                    <a:pos x="174" y="288"/>
                  </a:cxn>
                  <a:cxn ang="0">
                    <a:pos x="168" y="325"/>
                  </a:cxn>
                  <a:cxn ang="0">
                    <a:pos x="153" y="337"/>
                  </a:cxn>
                  <a:cxn ang="0">
                    <a:pos x="125" y="341"/>
                  </a:cxn>
                  <a:cxn ang="0">
                    <a:pos x="101" y="331"/>
                  </a:cxn>
                  <a:cxn ang="0">
                    <a:pos x="91" y="331"/>
                  </a:cxn>
                  <a:cxn ang="0">
                    <a:pos x="81" y="343"/>
                  </a:cxn>
                  <a:cxn ang="0">
                    <a:pos x="63" y="350"/>
                  </a:cxn>
                  <a:cxn ang="0">
                    <a:pos x="69" y="353"/>
                  </a:cxn>
                  <a:cxn ang="0">
                    <a:pos x="56" y="365"/>
                  </a:cxn>
                  <a:cxn ang="0">
                    <a:pos x="31" y="383"/>
                  </a:cxn>
                  <a:cxn ang="0">
                    <a:pos x="17" y="400"/>
                  </a:cxn>
                  <a:cxn ang="0">
                    <a:pos x="6" y="411"/>
                  </a:cxn>
                  <a:cxn ang="0">
                    <a:pos x="28" y="417"/>
                  </a:cxn>
                  <a:cxn ang="0">
                    <a:pos x="23" y="440"/>
                  </a:cxn>
                  <a:cxn ang="0">
                    <a:pos x="34" y="443"/>
                  </a:cxn>
                  <a:cxn ang="0">
                    <a:pos x="57" y="431"/>
                  </a:cxn>
                  <a:cxn ang="0">
                    <a:pos x="80" y="421"/>
                  </a:cxn>
                  <a:cxn ang="0">
                    <a:pos x="95" y="410"/>
                  </a:cxn>
                  <a:cxn ang="0">
                    <a:pos x="108" y="405"/>
                  </a:cxn>
                  <a:cxn ang="0">
                    <a:pos x="143" y="414"/>
                  </a:cxn>
                  <a:cxn ang="0">
                    <a:pos x="154" y="415"/>
                  </a:cxn>
                  <a:cxn ang="0">
                    <a:pos x="170" y="387"/>
                  </a:cxn>
                  <a:cxn ang="0">
                    <a:pos x="180" y="369"/>
                  </a:cxn>
                  <a:cxn ang="0">
                    <a:pos x="184" y="366"/>
                  </a:cxn>
                  <a:cxn ang="0">
                    <a:pos x="203" y="358"/>
                  </a:cxn>
                  <a:cxn ang="0">
                    <a:pos x="221" y="338"/>
                  </a:cxn>
                  <a:cxn ang="0">
                    <a:pos x="232" y="309"/>
                  </a:cxn>
                  <a:cxn ang="0">
                    <a:pos x="241" y="291"/>
                  </a:cxn>
                  <a:cxn ang="0">
                    <a:pos x="221" y="273"/>
                  </a:cxn>
                  <a:cxn ang="0">
                    <a:pos x="210" y="215"/>
                  </a:cxn>
                  <a:cxn ang="0">
                    <a:pos x="214" y="170"/>
                  </a:cxn>
                  <a:cxn ang="0">
                    <a:pos x="196" y="128"/>
                  </a:cxn>
                  <a:cxn ang="0">
                    <a:pos x="206" y="136"/>
                  </a:cxn>
                  <a:cxn ang="0">
                    <a:pos x="201" y="117"/>
                  </a:cxn>
                  <a:cxn ang="0">
                    <a:pos x="186" y="87"/>
                  </a:cxn>
                  <a:cxn ang="0">
                    <a:pos x="181" y="71"/>
                  </a:cxn>
                  <a:cxn ang="0">
                    <a:pos x="181" y="60"/>
                  </a:cxn>
                  <a:cxn ang="0">
                    <a:pos x="163" y="39"/>
                  </a:cxn>
                  <a:cxn ang="0">
                    <a:pos x="152" y="0"/>
                  </a:cxn>
                  <a:cxn ang="0">
                    <a:pos x="124" y="5"/>
                  </a:cxn>
                  <a:cxn ang="0">
                    <a:pos x="92" y="8"/>
                  </a:cxn>
                </a:cxnLst>
                <a:rect l="0" t="0" r="r" b="b"/>
                <a:pathLst>
                  <a:path w="242" h="449">
                    <a:moveTo>
                      <a:pt x="76" y="8"/>
                    </a:moveTo>
                    <a:lnTo>
                      <a:pt x="80" y="15"/>
                    </a:lnTo>
                    <a:lnTo>
                      <a:pt x="86" y="24"/>
                    </a:lnTo>
                    <a:lnTo>
                      <a:pt x="91" y="34"/>
                    </a:lnTo>
                    <a:lnTo>
                      <a:pt x="92" y="47"/>
                    </a:lnTo>
                    <a:lnTo>
                      <a:pt x="92" y="56"/>
                    </a:lnTo>
                    <a:lnTo>
                      <a:pt x="93" y="63"/>
                    </a:lnTo>
                    <a:lnTo>
                      <a:pt x="97" y="67"/>
                    </a:lnTo>
                    <a:lnTo>
                      <a:pt x="102" y="70"/>
                    </a:lnTo>
                    <a:lnTo>
                      <a:pt x="107" y="73"/>
                    </a:lnTo>
                    <a:lnTo>
                      <a:pt x="113" y="77"/>
                    </a:lnTo>
                    <a:lnTo>
                      <a:pt x="120" y="84"/>
                    </a:lnTo>
                    <a:lnTo>
                      <a:pt x="126" y="94"/>
                    </a:lnTo>
                    <a:lnTo>
                      <a:pt x="134" y="113"/>
                    </a:lnTo>
                    <a:lnTo>
                      <a:pt x="136" y="123"/>
                    </a:lnTo>
                    <a:lnTo>
                      <a:pt x="135" y="132"/>
                    </a:lnTo>
                    <a:lnTo>
                      <a:pt x="134" y="145"/>
                    </a:lnTo>
                    <a:lnTo>
                      <a:pt x="136" y="164"/>
                    </a:lnTo>
                    <a:lnTo>
                      <a:pt x="142" y="182"/>
                    </a:lnTo>
                    <a:lnTo>
                      <a:pt x="151" y="197"/>
                    </a:lnTo>
                    <a:lnTo>
                      <a:pt x="157" y="208"/>
                    </a:lnTo>
                    <a:lnTo>
                      <a:pt x="162" y="216"/>
                    </a:lnTo>
                    <a:lnTo>
                      <a:pt x="164" y="227"/>
                    </a:lnTo>
                    <a:lnTo>
                      <a:pt x="165" y="244"/>
                    </a:lnTo>
                    <a:lnTo>
                      <a:pt x="165" y="270"/>
                    </a:lnTo>
                    <a:lnTo>
                      <a:pt x="174" y="283"/>
                    </a:lnTo>
                    <a:lnTo>
                      <a:pt x="174" y="288"/>
                    </a:lnTo>
                    <a:lnTo>
                      <a:pt x="171" y="299"/>
                    </a:lnTo>
                    <a:lnTo>
                      <a:pt x="170" y="312"/>
                    </a:lnTo>
                    <a:lnTo>
                      <a:pt x="168" y="325"/>
                    </a:lnTo>
                    <a:lnTo>
                      <a:pt x="165" y="330"/>
                    </a:lnTo>
                    <a:lnTo>
                      <a:pt x="161" y="333"/>
                    </a:lnTo>
                    <a:lnTo>
                      <a:pt x="153" y="337"/>
                    </a:lnTo>
                    <a:lnTo>
                      <a:pt x="145" y="339"/>
                    </a:lnTo>
                    <a:lnTo>
                      <a:pt x="135" y="341"/>
                    </a:lnTo>
                    <a:lnTo>
                      <a:pt x="125" y="341"/>
                    </a:lnTo>
                    <a:lnTo>
                      <a:pt x="117" y="339"/>
                    </a:lnTo>
                    <a:lnTo>
                      <a:pt x="109" y="336"/>
                    </a:lnTo>
                    <a:lnTo>
                      <a:pt x="101" y="331"/>
                    </a:lnTo>
                    <a:lnTo>
                      <a:pt x="96" y="328"/>
                    </a:lnTo>
                    <a:lnTo>
                      <a:pt x="93" y="328"/>
                    </a:lnTo>
                    <a:lnTo>
                      <a:pt x="91" y="331"/>
                    </a:lnTo>
                    <a:lnTo>
                      <a:pt x="90" y="334"/>
                    </a:lnTo>
                    <a:lnTo>
                      <a:pt x="87" y="339"/>
                    </a:lnTo>
                    <a:lnTo>
                      <a:pt x="81" y="343"/>
                    </a:lnTo>
                    <a:lnTo>
                      <a:pt x="73" y="347"/>
                    </a:lnTo>
                    <a:lnTo>
                      <a:pt x="64" y="349"/>
                    </a:lnTo>
                    <a:lnTo>
                      <a:pt x="63" y="350"/>
                    </a:lnTo>
                    <a:lnTo>
                      <a:pt x="64" y="350"/>
                    </a:lnTo>
                    <a:lnTo>
                      <a:pt x="67" y="351"/>
                    </a:lnTo>
                    <a:lnTo>
                      <a:pt x="69" y="353"/>
                    </a:lnTo>
                    <a:lnTo>
                      <a:pt x="70" y="355"/>
                    </a:lnTo>
                    <a:lnTo>
                      <a:pt x="65" y="359"/>
                    </a:lnTo>
                    <a:lnTo>
                      <a:pt x="56" y="365"/>
                    </a:lnTo>
                    <a:lnTo>
                      <a:pt x="45" y="371"/>
                    </a:lnTo>
                    <a:lnTo>
                      <a:pt x="37" y="377"/>
                    </a:lnTo>
                    <a:lnTo>
                      <a:pt x="31" y="383"/>
                    </a:lnTo>
                    <a:lnTo>
                      <a:pt x="26" y="389"/>
                    </a:lnTo>
                    <a:lnTo>
                      <a:pt x="23" y="394"/>
                    </a:lnTo>
                    <a:lnTo>
                      <a:pt x="17" y="400"/>
                    </a:lnTo>
                    <a:lnTo>
                      <a:pt x="9" y="404"/>
                    </a:lnTo>
                    <a:lnTo>
                      <a:pt x="0" y="409"/>
                    </a:lnTo>
                    <a:lnTo>
                      <a:pt x="6" y="411"/>
                    </a:lnTo>
                    <a:lnTo>
                      <a:pt x="13" y="414"/>
                    </a:lnTo>
                    <a:lnTo>
                      <a:pt x="20" y="415"/>
                    </a:lnTo>
                    <a:lnTo>
                      <a:pt x="28" y="417"/>
                    </a:lnTo>
                    <a:lnTo>
                      <a:pt x="26" y="423"/>
                    </a:lnTo>
                    <a:lnTo>
                      <a:pt x="25" y="432"/>
                    </a:lnTo>
                    <a:lnTo>
                      <a:pt x="23" y="440"/>
                    </a:lnTo>
                    <a:lnTo>
                      <a:pt x="22" y="449"/>
                    </a:lnTo>
                    <a:lnTo>
                      <a:pt x="28" y="447"/>
                    </a:lnTo>
                    <a:lnTo>
                      <a:pt x="34" y="443"/>
                    </a:lnTo>
                    <a:lnTo>
                      <a:pt x="41" y="439"/>
                    </a:lnTo>
                    <a:lnTo>
                      <a:pt x="50" y="434"/>
                    </a:lnTo>
                    <a:lnTo>
                      <a:pt x="57" y="431"/>
                    </a:lnTo>
                    <a:lnTo>
                      <a:pt x="65" y="427"/>
                    </a:lnTo>
                    <a:lnTo>
                      <a:pt x="73" y="423"/>
                    </a:lnTo>
                    <a:lnTo>
                      <a:pt x="80" y="421"/>
                    </a:lnTo>
                    <a:lnTo>
                      <a:pt x="87" y="417"/>
                    </a:lnTo>
                    <a:lnTo>
                      <a:pt x="92" y="412"/>
                    </a:lnTo>
                    <a:lnTo>
                      <a:pt x="95" y="410"/>
                    </a:lnTo>
                    <a:lnTo>
                      <a:pt x="97" y="406"/>
                    </a:lnTo>
                    <a:lnTo>
                      <a:pt x="102" y="405"/>
                    </a:lnTo>
                    <a:lnTo>
                      <a:pt x="108" y="405"/>
                    </a:lnTo>
                    <a:lnTo>
                      <a:pt x="119" y="408"/>
                    </a:lnTo>
                    <a:lnTo>
                      <a:pt x="136" y="411"/>
                    </a:lnTo>
                    <a:lnTo>
                      <a:pt x="143" y="414"/>
                    </a:lnTo>
                    <a:lnTo>
                      <a:pt x="147" y="415"/>
                    </a:lnTo>
                    <a:lnTo>
                      <a:pt x="151" y="416"/>
                    </a:lnTo>
                    <a:lnTo>
                      <a:pt x="154" y="415"/>
                    </a:lnTo>
                    <a:lnTo>
                      <a:pt x="161" y="409"/>
                    </a:lnTo>
                    <a:lnTo>
                      <a:pt x="165" y="400"/>
                    </a:lnTo>
                    <a:lnTo>
                      <a:pt x="170" y="387"/>
                    </a:lnTo>
                    <a:lnTo>
                      <a:pt x="178" y="372"/>
                    </a:lnTo>
                    <a:lnTo>
                      <a:pt x="179" y="371"/>
                    </a:lnTo>
                    <a:lnTo>
                      <a:pt x="180" y="369"/>
                    </a:lnTo>
                    <a:lnTo>
                      <a:pt x="180" y="367"/>
                    </a:lnTo>
                    <a:lnTo>
                      <a:pt x="181" y="366"/>
                    </a:lnTo>
                    <a:lnTo>
                      <a:pt x="184" y="366"/>
                    </a:lnTo>
                    <a:lnTo>
                      <a:pt x="189" y="365"/>
                    </a:lnTo>
                    <a:lnTo>
                      <a:pt x="195" y="362"/>
                    </a:lnTo>
                    <a:lnTo>
                      <a:pt x="203" y="358"/>
                    </a:lnTo>
                    <a:lnTo>
                      <a:pt x="210" y="353"/>
                    </a:lnTo>
                    <a:lnTo>
                      <a:pt x="218" y="347"/>
                    </a:lnTo>
                    <a:lnTo>
                      <a:pt x="221" y="338"/>
                    </a:lnTo>
                    <a:lnTo>
                      <a:pt x="223" y="328"/>
                    </a:lnTo>
                    <a:lnTo>
                      <a:pt x="225" y="321"/>
                    </a:lnTo>
                    <a:lnTo>
                      <a:pt x="232" y="309"/>
                    </a:lnTo>
                    <a:lnTo>
                      <a:pt x="240" y="297"/>
                    </a:lnTo>
                    <a:lnTo>
                      <a:pt x="242" y="289"/>
                    </a:lnTo>
                    <a:lnTo>
                      <a:pt x="241" y="291"/>
                    </a:lnTo>
                    <a:lnTo>
                      <a:pt x="237" y="291"/>
                    </a:lnTo>
                    <a:lnTo>
                      <a:pt x="231" y="286"/>
                    </a:lnTo>
                    <a:lnTo>
                      <a:pt x="221" y="273"/>
                    </a:lnTo>
                    <a:lnTo>
                      <a:pt x="213" y="255"/>
                    </a:lnTo>
                    <a:lnTo>
                      <a:pt x="209" y="234"/>
                    </a:lnTo>
                    <a:lnTo>
                      <a:pt x="210" y="215"/>
                    </a:lnTo>
                    <a:lnTo>
                      <a:pt x="217" y="197"/>
                    </a:lnTo>
                    <a:lnTo>
                      <a:pt x="219" y="182"/>
                    </a:lnTo>
                    <a:lnTo>
                      <a:pt x="214" y="170"/>
                    </a:lnTo>
                    <a:lnTo>
                      <a:pt x="206" y="158"/>
                    </a:lnTo>
                    <a:lnTo>
                      <a:pt x="197" y="141"/>
                    </a:lnTo>
                    <a:lnTo>
                      <a:pt x="196" y="128"/>
                    </a:lnTo>
                    <a:lnTo>
                      <a:pt x="198" y="128"/>
                    </a:lnTo>
                    <a:lnTo>
                      <a:pt x="203" y="133"/>
                    </a:lnTo>
                    <a:lnTo>
                      <a:pt x="206" y="136"/>
                    </a:lnTo>
                    <a:lnTo>
                      <a:pt x="206" y="134"/>
                    </a:lnTo>
                    <a:lnTo>
                      <a:pt x="206" y="128"/>
                    </a:lnTo>
                    <a:lnTo>
                      <a:pt x="201" y="117"/>
                    </a:lnTo>
                    <a:lnTo>
                      <a:pt x="190" y="100"/>
                    </a:lnTo>
                    <a:lnTo>
                      <a:pt x="182" y="88"/>
                    </a:lnTo>
                    <a:lnTo>
                      <a:pt x="186" y="87"/>
                    </a:lnTo>
                    <a:lnTo>
                      <a:pt x="195" y="91"/>
                    </a:lnTo>
                    <a:lnTo>
                      <a:pt x="200" y="93"/>
                    </a:lnTo>
                    <a:lnTo>
                      <a:pt x="181" y="71"/>
                    </a:lnTo>
                    <a:lnTo>
                      <a:pt x="190" y="66"/>
                    </a:lnTo>
                    <a:lnTo>
                      <a:pt x="187" y="65"/>
                    </a:lnTo>
                    <a:lnTo>
                      <a:pt x="181" y="60"/>
                    </a:lnTo>
                    <a:lnTo>
                      <a:pt x="173" y="55"/>
                    </a:lnTo>
                    <a:lnTo>
                      <a:pt x="165" y="48"/>
                    </a:lnTo>
                    <a:lnTo>
                      <a:pt x="163" y="39"/>
                    </a:lnTo>
                    <a:lnTo>
                      <a:pt x="162" y="28"/>
                    </a:lnTo>
                    <a:lnTo>
                      <a:pt x="159" y="16"/>
                    </a:lnTo>
                    <a:lnTo>
                      <a:pt x="152" y="0"/>
                    </a:lnTo>
                    <a:lnTo>
                      <a:pt x="145" y="3"/>
                    </a:lnTo>
                    <a:lnTo>
                      <a:pt x="135" y="4"/>
                    </a:lnTo>
                    <a:lnTo>
                      <a:pt x="124" y="5"/>
                    </a:lnTo>
                    <a:lnTo>
                      <a:pt x="114" y="6"/>
                    </a:lnTo>
                    <a:lnTo>
                      <a:pt x="103" y="6"/>
                    </a:lnTo>
                    <a:lnTo>
                      <a:pt x="92" y="8"/>
                    </a:lnTo>
                    <a:lnTo>
                      <a:pt x="84" y="8"/>
                    </a:lnTo>
                    <a:lnTo>
                      <a:pt x="76" y="8"/>
                    </a:lnTo>
                    <a:close/>
                  </a:path>
                </a:pathLst>
              </a:custGeom>
              <a:solidFill>
                <a:srgbClr val="000000">
                  <a:alpha val="50000"/>
                </a:srgbClr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926" name="Freeform 38"/>
              <p:cNvSpPr>
                <a:spLocks/>
              </p:cNvSpPr>
              <p:nvPr/>
            </p:nvSpPr>
            <p:spPr bwMode="auto">
              <a:xfrm>
                <a:off x="2360" y="2875"/>
                <a:ext cx="48" cy="104"/>
              </a:xfrm>
              <a:custGeom>
                <a:avLst/>
                <a:gdLst/>
                <a:ahLst/>
                <a:cxnLst>
                  <a:cxn ang="0">
                    <a:pos x="84" y="5"/>
                  </a:cxn>
                  <a:cxn ang="0">
                    <a:pos x="76" y="21"/>
                  </a:cxn>
                  <a:cxn ang="0">
                    <a:pos x="71" y="34"/>
                  </a:cxn>
                  <a:cxn ang="0">
                    <a:pos x="79" y="43"/>
                  </a:cxn>
                  <a:cxn ang="0">
                    <a:pos x="96" y="59"/>
                  </a:cxn>
                  <a:cxn ang="0">
                    <a:pos x="107" y="76"/>
                  </a:cxn>
                  <a:cxn ang="0">
                    <a:pos x="118" y="115"/>
                  </a:cxn>
                  <a:cxn ang="0">
                    <a:pos x="126" y="115"/>
                  </a:cxn>
                  <a:cxn ang="0">
                    <a:pos x="132" y="144"/>
                  </a:cxn>
                  <a:cxn ang="0">
                    <a:pos x="131" y="204"/>
                  </a:cxn>
                  <a:cxn ang="0">
                    <a:pos x="131" y="228"/>
                  </a:cxn>
                  <a:cxn ang="0">
                    <a:pos x="143" y="247"/>
                  </a:cxn>
                  <a:cxn ang="0">
                    <a:pos x="138" y="268"/>
                  </a:cxn>
                  <a:cxn ang="0">
                    <a:pos x="112" y="311"/>
                  </a:cxn>
                  <a:cxn ang="0">
                    <a:pos x="108" y="300"/>
                  </a:cxn>
                  <a:cxn ang="0">
                    <a:pos x="107" y="276"/>
                  </a:cxn>
                  <a:cxn ang="0">
                    <a:pos x="103" y="252"/>
                  </a:cxn>
                  <a:cxn ang="0">
                    <a:pos x="88" y="221"/>
                  </a:cxn>
                  <a:cxn ang="0">
                    <a:pos x="98" y="212"/>
                  </a:cxn>
                  <a:cxn ang="0">
                    <a:pos x="82" y="189"/>
                  </a:cxn>
                  <a:cxn ang="0">
                    <a:pos x="85" y="171"/>
                  </a:cxn>
                  <a:cxn ang="0">
                    <a:pos x="76" y="157"/>
                  </a:cxn>
                  <a:cxn ang="0">
                    <a:pos x="67" y="135"/>
                  </a:cxn>
                  <a:cxn ang="0">
                    <a:pos x="63" y="128"/>
                  </a:cxn>
                  <a:cxn ang="0">
                    <a:pos x="57" y="122"/>
                  </a:cxn>
                  <a:cxn ang="0">
                    <a:pos x="46" y="115"/>
                  </a:cxn>
                  <a:cxn ang="0">
                    <a:pos x="30" y="106"/>
                  </a:cxn>
                  <a:cxn ang="0">
                    <a:pos x="10" y="87"/>
                  </a:cxn>
                  <a:cxn ang="0">
                    <a:pos x="3" y="63"/>
                  </a:cxn>
                  <a:cxn ang="0">
                    <a:pos x="2" y="49"/>
                  </a:cxn>
                  <a:cxn ang="0">
                    <a:pos x="8" y="48"/>
                  </a:cxn>
                  <a:cxn ang="0">
                    <a:pos x="6" y="24"/>
                  </a:cxn>
                  <a:cxn ang="0">
                    <a:pos x="6" y="22"/>
                  </a:cxn>
                  <a:cxn ang="0">
                    <a:pos x="4" y="17"/>
                  </a:cxn>
                  <a:cxn ang="0">
                    <a:pos x="19" y="13"/>
                  </a:cxn>
                  <a:cxn ang="0">
                    <a:pos x="42" y="9"/>
                  </a:cxn>
                  <a:cxn ang="0">
                    <a:pos x="65" y="4"/>
                  </a:cxn>
                  <a:cxn ang="0">
                    <a:pos x="82" y="0"/>
                  </a:cxn>
                </a:cxnLst>
                <a:rect l="0" t="0" r="r" b="b"/>
                <a:pathLst>
                  <a:path w="143" h="311">
                    <a:moveTo>
                      <a:pt x="82" y="0"/>
                    </a:moveTo>
                    <a:lnTo>
                      <a:pt x="84" y="5"/>
                    </a:lnTo>
                    <a:lnTo>
                      <a:pt x="80" y="12"/>
                    </a:lnTo>
                    <a:lnTo>
                      <a:pt x="76" y="21"/>
                    </a:lnTo>
                    <a:lnTo>
                      <a:pt x="80" y="29"/>
                    </a:lnTo>
                    <a:lnTo>
                      <a:pt x="71" y="34"/>
                    </a:lnTo>
                    <a:lnTo>
                      <a:pt x="74" y="37"/>
                    </a:lnTo>
                    <a:lnTo>
                      <a:pt x="79" y="43"/>
                    </a:lnTo>
                    <a:lnTo>
                      <a:pt x="86" y="51"/>
                    </a:lnTo>
                    <a:lnTo>
                      <a:pt x="96" y="59"/>
                    </a:lnTo>
                    <a:lnTo>
                      <a:pt x="103" y="65"/>
                    </a:lnTo>
                    <a:lnTo>
                      <a:pt x="107" y="76"/>
                    </a:lnTo>
                    <a:lnTo>
                      <a:pt x="110" y="91"/>
                    </a:lnTo>
                    <a:lnTo>
                      <a:pt x="118" y="115"/>
                    </a:lnTo>
                    <a:lnTo>
                      <a:pt x="125" y="112"/>
                    </a:lnTo>
                    <a:lnTo>
                      <a:pt x="126" y="115"/>
                    </a:lnTo>
                    <a:lnTo>
                      <a:pt x="130" y="124"/>
                    </a:lnTo>
                    <a:lnTo>
                      <a:pt x="132" y="144"/>
                    </a:lnTo>
                    <a:lnTo>
                      <a:pt x="134" y="176"/>
                    </a:lnTo>
                    <a:lnTo>
                      <a:pt x="131" y="204"/>
                    </a:lnTo>
                    <a:lnTo>
                      <a:pt x="130" y="216"/>
                    </a:lnTo>
                    <a:lnTo>
                      <a:pt x="131" y="228"/>
                    </a:lnTo>
                    <a:lnTo>
                      <a:pt x="134" y="256"/>
                    </a:lnTo>
                    <a:lnTo>
                      <a:pt x="143" y="247"/>
                    </a:lnTo>
                    <a:lnTo>
                      <a:pt x="142" y="254"/>
                    </a:lnTo>
                    <a:lnTo>
                      <a:pt x="138" y="268"/>
                    </a:lnTo>
                    <a:lnTo>
                      <a:pt x="129" y="289"/>
                    </a:lnTo>
                    <a:lnTo>
                      <a:pt x="112" y="311"/>
                    </a:lnTo>
                    <a:lnTo>
                      <a:pt x="110" y="308"/>
                    </a:lnTo>
                    <a:lnTo>
                      <a:pt x="108" y="300"/>
                    </a:lnTo>
                    <a:lnTo>
                      <a:pt x="106" y="289"/>
                    </a:lnTo>
                    <a:lnTo>
                      <a:pt x="107" y="276"/>
                    </a:lnTo>
                    <a:lnTo>
                      <a:pt x="107" y="263"/>
                    </a:lnTo>
                    <a:lnTo>
                      <a:pt x="103" y="252"/>
                    </a:lnTo>
                    <a:lnTo>
                      <a:pt x="96" y="239"/>
                    </a:lnTo>
                    <a:lnTo>
                      <a:pt x="88" y="221"/>
                    </a:lnTo>
                    <a:lnTo>
                      <a:pt x="102" y="216"/>
                    </a:lnTo>
                    <a:lnTo>
                      <a:pt x="98" y="212"/>
                    </a:lnTo>
                    <a:lnTo>
                      <a:pt x="91" y="201"/>
                    </a:lnTo>
                    <a:lnTo>
                      <a:pt x="82" y="189"/>
                    </a:lnTo>
                    <a:lnTo>
                      <a:pt x="77" y="176"/>
                    </a:lnTo>
                    <a:lnTo>
                      <a:pt x="85" y="171"/>
                    </a:lnTo>
                    <a:lnTo>
                      <a:pt x="82" y="167"/>
                    </a:lnTo>
                    <a:lnTo>
                      <a:pt x="76" y="157"/>
                    </a:lnTo>
                    <a:lnTo>
                      <a:pt x="70" y="145"/>
                    </a:lnTo>
                    <a:lnTo>
                      <a:pt x="67" y="135"/>
                    </a:lnTo>
                    <a:lnTo>
                      <a:pt x="65" y="132"/>
                    </a:lnTo>
                    <a:lnTo>
                      <a:pt x="63" y="128"/>
                    </a:lnTo>
                    <a:lnTo>
                      <a:pt x="60" y="126"/>
                    </a:lnTo>
                    <a:lnTo>
                      <a:pt x="57" y="122"/>
                    </a:lnTo>
                    <a:lnTo>
                      <a:pt x="52" y="118"/>
                    </a:lnTo>
                    <a:lnTo>
                      <a:pt x="46" y="115"/>
                    </a:lnTo>
                    <a:lnTo>
                      <a:pt x="38" y="111"/>
                    </a:lnTo>
                    <a:lnTo>
                      <a:pt x="30" y="106"/>
                    </a:lnTo>
                    <a:lnTo>
                      <a:pt x="15" y="96"/>
                    </a:lnTo>
                    <a:lnTo>
                      <a:pt x="10" y="87"/>
                    </a:lnTo>
                    <a:lnTo>
                      <a:pt x="8" y="77"/>
                    </a:lnTo>
                    <a:lnTo>
                      <a:pt x="3" y="63"/>
                    </a:lnTo>
                    <a:lnTo>
                      <a:pt x="0" y="54"/>
                    </a:lnTo>
                    <a:lnTo>
                      <a:pt x="2" y="49"/>
                    </a:lnTo>
                    <a:lnTo>
                      <a:pt x="6" y="48"/>
                    </a:lnTo>
                    <a:lnTo>
                      <a:pt x="8" y="48"/>
                    </a:lnTo>
                    <a:lnTo>
                      <a:pt x="0" y="32"/>
                    </a:lnTo>
                    <a:lnTo>
                      <a:pt x="6" y="24"/>
                    </a:lnTo>
                    <a:lnTo>
                      <a:pt x="6" y="23"/>
                    </a:lnTo>
                    <a:lnTo>
                      <a:pt x="6" y="22"/>
                    </a:lnTo>
                    <a:lnTo>
                      <a:pt x="6" y="19"/>
                    </a:lnTo>
                    <a:lnTo>
                      <a:pt x="4" y="17"/>
                    </a:lnTo>
                    <a:lnTo>
                      <a:pt x="10" y="16"/>
                    </a:lnTo>
                    <a:lnTo>
                      <a:pt x="19" y="13"/>
                    </a:lnTo>
                    <a:lnTo>
                      <a:pt x="30" y="11"/>
                    </a:lnTo>
                    <a:lnTo>
                      <a:pt x="42" y="9"/>
                    </a:lnTo>
                    <a:lnTo>
                      <a:pt x="54" y="6"/>
                    </a:lnTo>
                    <a:lnTo>
                      <a:pt x="65" y="4"/>
                    </a:lnTo>
                    <a:lnTo>
                      <a:pt x="75" y="1"/>
                    </a:lnTo>
                    <a:lnTo>
                      <a:pt x="82" y="0"/>
                    </a:lnTo>
                    <a:close/>
                  </a:path>
                </a:pathLst>
              </a:custGeom>
              <a:solidFill>
                <a:srgbClr val="000000">
                  <a:alpha val="50000"/>
                </a:srgbClr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927" name="Freeform 39"/>
              <p:cNvSpPr>
                <a:spLocks/>
              </p:cNvSpPr>
              <p:nvPr/>
            </p:nvSpPr>
            <p:spPr bwMode="auto">
              <a:xfrm>
                <a:off x="2446" y="2874"/>
                <a:ext cx="43" cy="113"/>
              </a:xfrm>
              <a:custGeom>
                <a:avLst/>
                <a:gdLst/>
                <a:ahLst/>
                <a:cxnLst>
                  <a:cxn ang="0">
                    <a:pos x="23" y="23"/>
                  </a:cxn>
                  <a:cxn ang="0">
                    <a:pos x="23" y="70"/>
                  </a:cxn>
                  <a:cxn ang="0">
                    <a:pos x="38" y="100"/>
                  </a:cxn>
                  <a:cxn ang="0">
                    <a:pos x="54" y="118"/>
                  </a:cxn>
                  <a:cxn ang="0">
                    <a:pos x="67" y="136"/>
                  </a:cxn>
                  <a:cxn ang="0">
                    <a:pos x="71" y="154"/>
                  </a:cxn>
                  <a:cxn ang="0">
                    <a:pos x="59" y="179"/>
                  </a:cxn>
                  <a:cxn ang="0">
                    <a:pos x="44" y="198"/>
                  </a:cxn>
                  <a:cxn ang="0">
                    <a:pos x="49" y="236"/>
                  </a:cxn>
                  <a:cxn ang="0">
                    <a:pos x="40" y="265"/>
                  </a:cxn>
                  <a:cxn ang="0">
                    <a:pos x="28" y="275"/>
                  </a:cxn>
                  <a:cxn ang="0">
                    <a:pos x="21" y="276"/>
                  </a:cxn>
                  <a:cxn ang="0">
                    <a:pos x="32" y="279"/>
                  </a:cxn>
                  <a:cxn ang="0">
                    <a:pos x="44" y="276"/>
                  </a:cxn>
                  <a:cxn ang="0">
                    <a:pos x="38" y="287"/>
                  </a:cxn>
                  <a:cxn ang="0">
                    <a:pos x="18" y="309"/>
                  </a:cxn>
                  <a:cxn ang="0">
                    <a:pos x="4" y="328"/>
                  </a:cxn>
                  <a:cxn ang="0">
                    <a:pos x="0" y="336"/>
                  </a:cxn>
                  <a:cxn ang="0">
                    <a:pos x="15" y="335"/>
                  </a:cxn>
                  <a:cxn ang="0">
                    <a:pos x="27" y="328"/>
                  </a:cxn>
                  <a:cxn ang="0">
                    <a:pos x="38" y="317"/>
                  </a:cxn>
                  <a:cxn ang="0">
                    <a:pos x="51" y="301"/>
                  </a:cxn>
                  <a:cxn ang="0">
                    <a:pos x="69" y="281"/>
                  </a:cxn>
                  <a:cxn ang="0">
                    <a:pos x="84" y="265"/>
                  </a:cxn>
                  <a:cxn ang="0">
                    <a:pos x="96" y="249"/>
                  </a:cxn>
                  <a:cxn ang="0">
                    <a:pos x="105" y="231"/>
                  </a:cxn>
                  <a:cxn ang="0">
                    <a:pos x="110" y="203"/>
                  </a:cxn>
                  <a:cxn ang="0">
                    <a:pos x="105" y="186"/>
                  </a:cxn>
                  <a:cxn ang="0">
                    <a:pos x="111" y="158"/>
                  </a:cxn>
                  <a:cxn ang="0">
                    <a:pos x="124" y="147"/>
                  </a:cxn>
                  <a:cxn ang="0">
                    <a:pos x="115" y="132"/>
                  </a:cxn>
                  <a:cxn ang="0">
                    <a:pos x="106" y="109"/>
                  </a:cxn>
                  <a:cxn ang="0">
                    <a:pos x="116" y="103"/>
                  </a:cxn>
                  <a:cxn ang="0">
                    <a:pos x="95" y="56"/>
                  </a:cxn>
                  <a:cxn ang="0">
                    <a:pos x="80" y="15"/>
                  </a:cxn>
                  <a:cxn ang="0">
                    <a:pos x="67" y="3"/>
                  </a:cxn>
                  <a:cxn ang="0">
                    <a:pos x="52" y="2"/>
                  </a:cxn>
                  <a:cxn ang="0">
                    <a:pos x="39" y="1"/>
                  </a:cxn>
                  <a:cxn ang="0">
                    <a:pos x="27" y="0"/>
                  </a:cxn>
                </a:cxnLst>
                <a:rect l="0" t="0" r="r" b="b"/>
                <a:pathLst>
                  <a:path w="127" h="337">
                    <a:moveTo>
                      <a:pt x="21" y="0"/>
                    </a:moveTo>
                    <a:lnTo>
                      <a:pt x="23" y="23"/>
                    </a:lnTo>
                    <a:lnTo>
                      <a:pt x="22" y="46"/>
                    </a:lnTo>
                    <a:lnTo>
                      <a:pt x="23" y="70"/>
                    </a:lnTo>
                    <a:lnTo>
                      <a:pt x="31" y="90"/>
                    </a:lnTo>
                    <a:lnTo>
                      <a:pt x="38" y="100"/>
                    </a:lnTo>
                    <a:lnTo>
                      <a:pt x="46" y="109"/>
                    </a:lnTo>
                    <a:lnTo>
                      <a:pt x="54" y="118"/>
                    </a:lnTo>
                    <a:lnTo>
                      <a:pt x="61" y="126"/>
                    </a:lnTo>
                    <a:lnTo>
                      <a:pt x="67" y="136"/>
                    </a:lnTo>
                    <a:lnTo>
                      <a:pt x="69" y="145"/>
                    </a:lnTo>
                    <a:lnTo>
                      <a:pt x="71" y="154"/>
                    </a:lnTo>
                    <a:lnTo>
                      <a:pt x="68" y="164"/>
                    </a:lnTo>
                    <a:lnTo>
                      <a:pt x="59" y="179"/>
                    </a:lnTo>
                    <a:lnTo>
                      <a:pt x="49" y="189"/>
                    </a:lnTo>
                    <a:lnTo>
                      <a:pt x="44" y="198"/>
                    </a:lnTo>
                    <a:lnTo>
                      <a:pt x="46" y="215"/>
                    </a:lnTo>
                    <a:lnTo>
                      <a:pt x="49" y="236"/>
                    </a:lnTo>
                    <a:lnTo>
                      <a:pt x="46" y="253"/>
                    </a:lnTo>
                    <a:lnTo>
                      <a:pt x="40" y="265"/>
                    </a:lnTo>
                    <a:lnTo>
                      <a:pt x="33" y="273"/>
                    </a:lnTo>
                    <a:lnTo>
                      <a:pt x="28" y="275"/>
                    </a:lnTo>
                    <a:lnTo>
                      <a:pt x="24" y="276"/>
                    </a:lnTo>
                    <a:lnTo>
                      <a:pt x="21" y="276"/>
                    </a:lnTo>
                    <a:lnTo>
                      <a:pt x="22" y="278"/>
                    </a:lnTo>
                    <a:lnTo>
                      <a:pt x="32" y="279"/>
                    </a:lnTo>
                    <a:lnTo>
                      <a:pt x="39" y="278"/>
                    </a:lnTo>
                    <a:lnTo>
                      <a:pt x="44" y="276"/>
                    </a:lnTo>
                    <a:lnTo>
                      <a:pt x="46" y="275"/>
                    </a:lnTo>
                    <a:lnTo>
                      <a:pt x="38" y="287"/>
                    </a:lnTo>
                    <a:lnTo>
                      <a:pt x="28" y="298"/>
                    </a:lnTo>
                    <a:lnTo>
                      <a:pt x="18" y="309"/>
                    </a:lnTo>
                    <a:lnTo>
                      <a:pt x="10" y="319"/>
                    </a:lnTo>
                    <a:lnTo>
                      <a:pt x="4" y="328"/>
                    </a:lnTo>
                    <a:lnTo>
                      <a:pt x="0" y="334"/>
                    </a:lnTo>
                    <a:lnTo>
                      <a:pt x="0" y="336"/>
                    </a:lnTo>
                    <a:lnTo>
                      <a:pt x="6" y="337"/>
                    </a:lnTo>
                    <a:lnTo>
                      <a:pt x="15" y="335"/>
                    </a:lnTo>
                    <a:lnTo>
                      <a:pt x="21" y="332"/>
                    </a:lnTo>
                    <a:lnTo>
                      <a:pt x="27" y="328"/>
                    </a:lnTo>
                    <a:lnTo>
                      <a:pt x="32" y="323"/>
                    </a:lnTo>
                    <a:lnTo>
                      <a:pt x="38" y="317"/>
                    </a:lnTo>
                    <a:lnTo>
                      <a:pt x="44" y="309"/>
                    </a:lnTo>
                    <a:lnTo>
                      <a:pt x="51" y="301"/>
                    </a:lnTo>
                    <a:lnTo>
                      <a:pt x="60" y="291"/>
                    </a:lnTo>
                    <a:lnTo>
                      <a:pt x="69" y="281"/>
                    </a:lnTo>
                    <a:lnTo>
                      <a:pt x="78" y="273"/>
                    </a:lnTo>
                    <a:lnTo>
                      <a:pt x="84" y="265"/>
                    </a:lnTo>
                    <a:lnTo>
                      <a:pt x="91" y="258"/>
                    </a:lnTo>
                    <a:lnTo>
                      <a:pt x="96" y="249"/>
                    </a:lnTo>
                    <a:lnTo>
                      <a:pt x="100" y="241"/>
                    </a:lnTo>
                    <a:lnTo>
                      <a:pt x="105" y="231"/>
                    </a:lnTo>
                    <a:lnTo>
                      <a:pt x="107" y="220"/>
                    </a:lnTo>
                    <a:lnTo>
                      <a:pt x="110" y="203"/>
                    </a:lnTo>
                    <a:lnTo>
                      <a:pt x="107" y="193"/>
                    </a:lnTo>
                    <a:lnTo>
                      <a:pt x="105" y="186"/>
                    </a:lnTo>
                    <a:lnTo>
                      <a:pt x="105" y="173"/>
                    </a:lnTo>
                    <a:lnTo>
                      <a:pt x="111" y="158"/>
                    </a:lnTo>
                    <a:lnTo>
                      <a:pt x="118" y="150"/>
                    </a:lnTo>
                    <a:lnTo>
                      <a:pt x="124" y="147"/>
                    </a:lnTo>
                    <a:lnTo>
                      <a:pt x="127" y="146"/>
                    </a:lnTo>
                    <a:lnTo>
                      <a:pt x="115" y="132"/>
                    </a:lnTo>
                    <a:lnTo>
                      <a:pt x="108" y="119"/>
                    </a:lnTo>
                    <a:lnTo>
                      <a:pt x="106" y="109"/>
                    </a:lnTo>
                    <a:lnTo>
                      <a:pt x="105" y="106"/>
                    </a:lnTo>
                    <a:lnTo>
                      <a:pt x="116" y="103"/>
                    </a:lnTo>
                    <a:lnTo>
                      <a:pt x="100" y="82"/>
                    </a:lnTo>
                    <a:lnTo>
                      <a:pt x="95" y="56"/>
                    </a:lnTo>
                    <a:lnTo>
                      <a:pt x="88" y="32"/>
                    </a:lnTo>
                    <a:lnTo>
                      <a:pt x="80" y="15"/>
                    </a:lnTo>
                    <a:lnTo>
                      <a:pt x="74" y="3"/>
                    </a:lnTo>
                    <a:lnTo>
                      <a:pt x="67" y="3"/>
                    </a:lnTo>
                    <a:lnTo>
                      <a:pt x="60" y="2"/>
                    </a:lnTo>
                    <a:lnTo>
                      <a:pt x="52" y="2"/>
                    </a:lnTo>
                    <a:lnTo>
                      <a:pt x="46" y="1"/>
                    </a:lnTo>
                    <a:lnTo>
                      <a:pt x="39" y="1"/>
                    </a:lnTo>
                    <a:lnTo>
                      <a:pt x="33" y="1"/>
                    </a:lnTo>
                    <a:lnTo>
                      <a:pt x="27" y="0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000000">
                  <a:alpha val="50000"/>
                </a:srgbClr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928" name="Freeform 40"/>
              <p:cNvSpPr>
                <a:spLocks/>
              </p:cNvSpPr>
              <p:nvPr/>
            </p:nvSpPr>
            <p:spPr bwMode="auto">
              <a:xfrm>
                <a:off x="2460" y="2863"/>
                <a:ext cx="97" cy="202"/>
              </a:xfrm>
              <a:custGeom>
                <a:avLst/>
                <a:gdLst/>
                <a:ahLst/>
                <a:cxnLst>
                  <a:cxn ang="0">
                    <a:pos x="260" y="15"/>
                  </a:cxn>
                  <a:cxn ang="0">
                    <a:pos x="285" y="65"/>
                  </a:cxn>
                  <a:cxn ang="0">
                    <a:pos x="283" y="111"/>
                  </a:cxn>
                  <a:cxn ang="0">
                    <a:pos x="288" y="149"/>
                  </a:cxn>
                  <a:cxn ang="0">
                    <a:pos x="255" y="166"/>
                  </a:cxn>
                  <a:cxn ang="0">
                    <a:pos x="223" y="145"/>
                  </a:cxn>
                  <a:cxn ang="0">
                    <a:pos x="194" y="139"/>
                  </a:cxn>
                  <a:cxn ang="0">
                    <a:pos x="157" y="152"/>
                  </a:cxn>
                  <a:cxn ang="0">
                    <a:pos x="193" y="181"/>
                  </a:cxn>
                  <a:cxn ang="0">
                    <a:pos x="221" y="181"/>
                  </a:cxn>
                  <a:cxn ang="0">
                    <a:pos x="254" y="213"/>
                  </a:cxn>
                  <a:cxn ang="0">
                    <a:pos x="277" y="252"/>
                  </a:cxn>
                  <a:cxn ang="0">
                    <a:pos x="256" y="239"/>
                  </a:cxn>
                  <a:cxn ang="0">
                    <a:pos x="228" y="247"/>
                  </a:cxn>
                  <a:cxn ang="0">
                    <a:pos x="200" y="247"/>
                  </a:cxn>
                  <a:cxn ang="0">
                    <a:pos x="171" y="287"/>
                  </a:cxn>
                  <a:cxn ang="0">
                    <a:pos x="153" y="349"/>
                  </a:cxn>
                  <a:cxn ang="0">
                    <a:pos x="118" y="402"/>
                  </a:cxn>
                  <a:cxn ang="0">
                    <a:pos x="94" y="438"/>
                  </a:cxn>
                  <a:cxn ang="0">
                    <a:pos x="73" y="472"/>
                  </a:cxn>
                  <a:cxn ang="0">
                    <a:pos x="101" y="473"/>
                  </a:cxn>
                  <a:cxn ang="0">
                    <a:pos x="146" y="409"/>
                  </a:cxn>
                  <a:cxn ang="0">
                    <a:pos x="179" y="383"/>
                  </a:cxn>
                  <a:cxn ang="0">
                    <a:pos x="223" y="389"/>
                  </a:cxn>
                  <a:cxn ang="0">
                    <a:pos x="209" y="431"/>
                  </a:cxn>
                  <a:cxn ang="0">
                    <a:pos x="182" y="434"/>
                  </a:cxn>
                  <a:cxn ang="0">
                    <a:pos x="164" y="455"/>
                  </a:cxn>
                  <a:cxn ang="0">
                    <a:pos x="142" y="471"/>
                  </a:cxn>
                  <a:cxn ang="0">
                    <a:pos x="172" y="486"/>
                  </a:cxn>
                  <a:cxn ang="0">
                    <a:pos x="200" y="497"/>
                  </a:cxn>
                  <a:cxn ang="0">
                    <a:pos x="190" y="565"/>
                  </a:cxn>
                  <a:cxn ang="0">
                    <a:pos x="123" y="606"/>
                  </a:cxn>
                  <a:cxn ang="0">
                    <a:pos x="93" y="577"/>
                  </a:cxn>
                  <a:cxn ang="0">
                    <a:pos x="129" y="571"/>
                  </a:cxn>
                  <a:cxn ang="0">
                    <a:pos x="160" y="541"/>
                  </a:cxn>
                  <a:cxn ang="0">
                    <a:pos x="117" y="531"/>
                  </a:cxn>
                  <a:cxn ang="0">
                    <a:pos x="87" y="523"/>
                  </a:cxn>
                  <a:cxn ang="0">
                    <a:pos x="75" y="520"/>
                  </a:cxn>
                  <a:cxn ang="0">
                    <a:pos x="32" y="486"/>
                  </a:cxn>
                  <a:cxn ang="0">
                    <a:pos x="6" y="445"/>
                  </a:cxn>
                  <a:cxn ang="0">
                    <a:pos x="23" y="387"/>
                  </a:cxn>
                  <a:cxn ang="0">
                    <a:pos x="61" y="347"/>
                  </a:cxn>
                  <a:cxn ang="0">
                    <a:pos x="72" y="305"/>
                  </a:cxn>
                  <a:cxn ang="0">
                    <a:pos x="95" y="255"/>
                  </a:cxn>
                  <a:cxn ang="0">
                    <a:pos x="133" y="216"/>
                  </a:cxn>
                  <a:cxn ang="0">
                    <a:pos x="137" y="175"/>
                  </a:cxn>
                  <a:cxn ang="0">
                    <a:pos x="121" y="104"/>
                  </a:cxn>
                  <a:cxn ang="0">
                    <a:pos x="104" y="49"/>
                  </a:cxn>
                  <a:cxn ang="0">
                    <a:pos x="129" y="44"/>
                  </a:cxn>
                  <a:cxn ang="0">
                    <a:pos x="200" y="52"/>
                  </a:cxn>
                  <a:cxn ang="0">
                    <a:pos x="240" y="26"/>
                  </a:cxn>
                </a:cxnLst>
                <a:rect l="0" t="0" r="r" b="b"/>
                <a:pathLst>
                  <a:path w="291" h="608">
                    <a:moveTo>
                      <a:pt x="249" y="0"/>
                    </a:moveTo>
                    <a:lnTo>
                      <a:pt x="250" y="4"/>
                    </a:lnTo>
                    <a:lnTo>
                      <a:pt x="251" y="8"/>
                    </a:lnTo>
                    <a:lnTo>
                      <a:pt x="252" y="11"/>
                    </a:lnTo>
                    <a:lnTo>
                      <a:pt x="260" y="15"/>
                    </a:lnTo>
                    <a:lnTo>
                      <a:pt x="270" y="22"/>
                    </a:lnTo>
                    <a:lnTo>
                      <a:pt x="276" y="30"/>
                    </a:lnTo>
                    <a:lnTo>
                      <a:pt x="279" y="38"/>
                    </a:lnTo>
                    <a:lnTo>
                      <a:pt x="283" y="50"/>
                    </a:lnTo>
                    <a:lnTo>
                      <a:pt x="285" y="65"/>
                    </a:lnTo>
                    <a:lnTo>
                      <a:pt x="283" y="78"/>
                    </a:lnTo>
                    <a:lnTo>
                      <a:pt x="279" y="89"/>
                    </a:lnTo>
                    <a:lnTo>
                      <a:pt x="278" y="93"/>
                    </a:lnTo>
                    <a:lnTo>
                      <a:pt x="282" y="105"/>
                    </a:lnTo>
                    <a:lnTo>
                      <a:pt x="283" y="111"/>
                    </a:lnTo>
                    <a:lnTo>
                      <a:pt x="283" y="117"/>
                    </a:lnTo>
                    <a:lnTo>
                      <a:pt x="285" y="125"/>
                    </a:lnTo>
                    <a:lnTo>
                      <a:pt x="289" y="135"/>
                    </a:lnTo>
                    <a:lnTo>
                      <a:pt x="291" y="143"/>
                    </a:lnTo>
                    <a:lnTo>
                      <a:pt x="288" y="149"/>
                    </a:lnTo>
                    <a:lnTo>
                      <a:pt x="278" y="154"/>
                    </a:lnTo>
                    <a:lnTo>
                      <a:pt x="272" y="156"/>
                    </a:lnTo>
                    <a:lnTo>
                      <a:pt x="266" y="160"/>
                    </a:lnTo>
                    <a:lnTo>
                      <a:pt x="260" y="164"/>
                    </a:lnTo>
                    <a:lnTo>
                      <a:pt x="255" y="166"/>
                    </a:lnTo>
                    <a:lnTo>
                      <a:pt x="249" y="167"/>
                    </a:lnTo>
                    <a:lnTo>
                      <a:pt x="244" y="166"/>
                    </a:lnTo>
                    <a:lnTo>
                      <a:pt x="238" y="163"/>
                    </a:lnTo>
                    <a:lnTo>
                      <a:pt x="231" y="154"/>
                    </a:lnTo>
                    <a:lnTo>
                      <a:pt x="223" y="145"/>
                    </a:lnTo>
                    <a:lnTo>
                      <a:pt x="217" y="141"/>
                    </a:lnTo>
                    <a:lnTo>
                      <a:pt x="211" y="138"/>
                    </a:lnTo>
                    <a:lnTo>
                      <a:pt x="205" y="138"/>
                    </a:lnTo>
                    <a:lnTo>
                      <a:pt x="200" y="139"/>
                    </a:lnTo>
                    <a:lnTo>
                      <a:pt x="194" y="139"/>
                    </a:lnTo>
                    <a:lnTo>
                      <a:pt x="189" y="141"/>
                    </a:lnTo>
                    <a:lnTo>
                      <a:pt x="183" y="141"/>
                    </a:lnTo>
                    <a:lnTo>
                      <a:pt x="171" y="141"/>
                    </a:lnTo>
                    <a:lnTo>
                      <a:pt x="161" y="145"/>
                    </a:lnTo>
                    <a:lnTo>
                      <a:pt x="157" y="152"/>
                    </a:lnTo>
                    <a:lnTo>
                      <a:pt x="164" y="160"/>
                    </a:lnTo>
                    <a:lnTo>
                      <a:pt x="172" y="167"/>
                    </a:lnTo>
                    <a:lnTo>
                      <a:pt x="178" y="174"/>
                    </a:lnTo>
                    <a:lnTo>
                      <a:pt x="184" y="178"/>
                    </a:lnTo>
                    <a:lnTo>
                      <a:pt x="193" y="181"/>
                    </a:lnTo>
                    <a:lnTo>
                      <a:pt x="198" y="181"/>
                    </a:lnTo>
                    <a:lnTo>
                      <a:pt x="204" y="181"/>
                    </a:lnTo>
                    <a:lnTo>
                      <a:pt x="209" y="181"/>
                    </a:lnTo>
                    <a:lnTo>
                      <a:pt x="215" y="180"/>
                    </a:lnTo>
                    <a:lnTo>
                      <a:pt x="221" y="181"/>
                    </a:lnTo>
                    <a:lnTo>
                      <a:pt x="228" y="183"/>
                    </a:lnTo>
                    <a:lnTo>
                      <a:pt x="234" y="187"/>
                    </a:lnTo>
                    <a:lnTo>
                      <a:pt x="240" y="194"/>
                    </a:lnTo>
                    <a:lnTo>
                      <a:pt x="246" y="203"/>
                    </a:lnTo>
                    <a:lnTo>
                      <a:pt x="254" y="213"/>
                    </a:lnTo>
                    <a:lnTo>
                      <a:pt x="260" y="222"/>
                    </a:lnTo>
                    <a:lnTo>
                      <a:pt x="266" y="231"/>
                    </a:lnTo>
                    <a:lnTo>
                      <a:pt x="271" y="239"/>
                    </a:lnTo>
                    <a:lnTo>
                      <a:pt x="274" y="247"/>
                    </a:lnTo>
                    <a:lnTo>
                      <a:pt x="277" y="252"/>
                    </a:lnTo>
                    <a:lnTo>
                      <a:pt x="278" y="253"/>
                    </a:lnTo>
                    <a:lnTo>
                      <a:pt x="268" y="247"/>
                    </a:lnTo>
                    <a:lnTo>
                      <a:pt x="262" y="242"/>
                    </a:lnTo>
                    <a:lnTo>
                      <a:pt x="257" y="239"/>
                    </a:lnTo>
                    <a:lnTo>
                      <a:pt x="256" y="239"/>
                    </a:lnTo>
                    <a:lnTo>
                      <a:pt x="254" y="239"/>
                    </a:lnTo>
                    <a:lnTo>
                      <a:pt x="251" y="241"/>
                    </a:lnTo>
                    <a:lnTo>
                      <a:pt x="246" y="243"/>
                    </a:lnTo>
                    <a:lnTo>
                      <a:pt x="238" y="245"/>
                    </a:lnTo>
                    <a:lnTo>
                      <a:pt x="228" y="247"/>
                    </a:lnTo>
                    <a:lnTo>
                      <a:pt x="221" y="247"/>
                    </a:lnTo>
                    <a:lnTo>
                      <a:pt x="215" y="247"/>
                    </a:lnTo>
                    <a:lnTo>
                      <a:pt x="209" y="247"/>
                    </a:lnTo>
                    <a:lnTo>
                      <a:pt x="204" y="247"/>
                    </a:lnTo>
                    <a:lnTo>
                      <a:pt x="200" y="247"/>
                    </a:lnTo>
                    <a:lnTo>
                      <a:pt x="195" y="248"/>
                    </a:lnTo>
                    <a:lnTo>
                      <a:pt x="190" y="250"/>
                    </a:lnTo>
                    <a:lnTo>
                      <a:pt x="181" y="258"/>
                    </a:lnTo>
                    <a:lnTo>
                      <a:pt x="175" y="270"/>
                    </a:lnTo>
                    <a:lnTo>
                      <a:pt x="171" y="287"/>
                    </a:lnTo>
                    <a:lnTo>
                      <a:pt x="168" y="308"/>
                    </a:lnTo>
                    <a:lnTo>
                      <a:pt x="167" y="319"/>
                    </a:lnTo>
                    <a:lnTo>
                      <a:pt x="164" y="330"/>
                    </a:lnTo>
                    <a:lnTo>
                      <a:pt x="159" y="339"/>
                    </a:lnTo>
                    <a:lnTo>
                      <a:pt x="153" y="349"/>
                    </a:lnTo>
                    <a:lnTo>
                      <a:pt x="146" y="359"/>
                    </a:lnTo>
                    <a:lnTo>
                      <a:pt x="139" y="369"/>
                    </a:lnTo>
                    <a:lnTo>
                      <a:pt x="132" y="380"/>
                    </a:lnTo>
                    <a:lnTo>
                      <a:pt x="125" y="391"/>
                    </a:lnTo>
                    <a:lnTo>
                      <a:pt x="118" y="402"/>
                    </a:lnTo>
                    <a:lnTo>
                      <a:pt x="112" y="410"/>
                    </a:lnTo>
                    <a:lnTo>
                      <a:pt x="109" y="419"/>
                    </a:lnTo>
                    <a:lnTo>
                      <a:pt x="104" y="425"/>
                    </a:lnTo>
                    <a:lnTo>
                      <a:pt x="99" y="432"/>
                    </a:lnTo>
                    <a:lnTo>
                      <a:pt x="94" y="438"/>
                    </a:lnTo>
                    <a:lnTo>
                      <a:pt x="88" y="444"/>
                    </a:lnTo>
                    <a:lnTo>
                      <a:pt x="82" y="452"/>
                    </a:lnTo>
                    <a:lnTo>
                      <a:pt x="76" y="459"/>
                    </a:lnTo>
                    <a:lnTo>
                      <a:pt x="73" y="466"/>
                    </a:lnTo>
                    <a:lnTo>
                      <a:pt x="73" y="472"/>
                    </a:lnTo>
                    <a:lnTo>
                      <a:pt x="76" y="477"/>
                    </a:lnTo>
                    <a:lnTo>
                      <a:pt x="79" y="480"/>
                    </a:lnTo>
                    <a:lnTo>
                      <a:pt x="86" y="480"/>
                    </a:lnTo>
                    <a:lnTo>
                      <a:pt x="93" y="478"/>
                    </a:lnTo>
                    <a:lnTo>
                      <a:pt x="101" y="473"/>
                    </a:lnTo>
                    <a:lnTo>
                      <a:pt x="115" y="459"/>
                    </a:lnTo>
                    <a:lnTo>
                      <a:pt x="121" y="443"/>
                    </a:lnTo>
                    <a:lnTo>
                      <a:pt x="127" y="427"/>
                    </a:lnTo>
                    <a:lnTo>
                      <a:pt x="137" y="415"/>
                    </a:lnTo>
                    <a:lnTo>
                      <a:pt x="146" y="409"/>
                    </a:lnTo>
                    <a:lnTo>
                      <a:pt x="153" y="406"/>
                    </a:lnTo>
                    <a:lnTo>
                      <a:pt x="157" y="406"/>
                    </a:lnTo>
                    <a:lnTo>
                      <a:pt x="166" y="402"/>
                    </a:lnTo>
                    <a:lnTo>
                      <a:pt x="175" y="393"/>
                    </a:lnTo>
                    <a:lnTo>
                      <a:pt x="179" y="383"/>
                    </a:lnTo>
                    <a:lnTo>
                      <a:pt x="184" y="378"/>
                    </a:lnTo>
                    <a:lnTo>
                      <a:pt x="193" y="380"/>
                    </a:lnTo>
                    <a:lnTo>
                      <a:pt x="204" y="384"/>
                    </a:lnTo>
                    <a:lnTo>
                      <a:pt x="215" y="388"/>
                    </a:lnTo>
                    <a:lnTo>
                      <a:pt x="223" y="389"/>
                    </a:lnTo>
                    <a:lnTo>
                      <a:pt x="227" y="389"/>
                    </a:lnTo>
                    <a:lnTo>
                      <a:pt x="222" y="399"/>
                    </a:lnTo>
                    <a:lnTo>
                      <a:pt x="217" y="409"/>
                    </a:lnTo>
                    <a:lnTo>
                      <a:pt x="212" y="420"/>
                    </a:lnTo>
                    <a:lnTo>
                      <a:pt x="209" y="431"/>
                    </a:lnTo>
                    <a:lnTo>
                      <a:pt x="196" y="431"/>
                    </a:lnTo>
                    <a:lnTo>
                      <a:pt x="189" y="431"/>
                    </a:lnTo>
                    <a:lnTo>
                      <a:pt x="185" y="432"/>
                    </a:lnTo>
                    <a:lnTo>
                      <a:pt x="183" y="433"/>
                    </a:lnTo>
                    <a:lnTo>
                      <a:pt x="182" y="434"/>
                    </a:lnTo>
                    <a:lnTo>
                      <a:pt x="182" y="437"/>
                    </a:lnTo>
                    <a:lnTo>
                      <a:pt x="179" y="442"/>
                    </a:lnTo>
                    <a:lnTo>
                      <a:pt x="176" y="447"/>
                    </a:lnTo>
                    <a:lnTo>
                      <a:pt x="170" y="452"/>
                    </a:lnTo>
                    <a:lnTo>
                      <a:pt x="164" y="455"/>
                    </a:lnTo>
                    <a:lnTo>
                      <a:pt x="157" y="459"/>
                    </a:lnTo>
                    <a:lnTo>
                      <a:pt x="151" y="461"/>
                    </a:lnTo>
                    <a:lnTo>
                      <a:pt x="146" y="464"/>
                    </a:lnTo>
                    <a:lnTo>
                      <a:pt x="143" y="467"/>
                    </a:lnTo>
                    <a:lnTo>
                      <a:pt x="142" y="471"/>
                    </a:lnTo>
                    <a:lnTo>
                      <a:pt x="142" y="476"/>
                    </a:lnTo>
                    <a:lnTo>
                      <a:pt x="145" y="481"/>
                    </a:lnTo>
                    <a:lnTo>
                      <a:pt x="153" y="483"/>
                    </a:lnTo>
                    <a:lnTo>
                      <a:pt x="162" y="486"/>
                    </a:lnTo>
                    <a:lnTo>
                      <a:pt x="172" y="486"/>
                    </a:lnTo>
                    <a:lnTo>
                      <a:pt x="182" y="486"/>
                    </a:lnTo>
                    <a:lnTo>
                      <a:pt x="190" y="484"/>
                    </a:lnTo>
                    <a:lnTo>
                      <a:pt x="196" y="483"/>
                    </a:lnTo>
                    <a:lnTo>
                      <a:pt x="199" y="483"/>
                    </a:lnTo>
                    <a:lnTo>
                      <a:pt x="200" y="497"/>
                    </a:lnTo>
                    <a:lnTo>
                      <a:pt x="203" y="510"/>
                    </a:lnTo>
                    <a:lnTo>
                      <a:pt x="206" y="522"/>
                    </a:lnTo>
                    <a:lnTo>
                      <a:pt x="211" y="534"/>
                    </a:lnTo>
                    <a:lnTo>
                      <a:pt x="203" y="550"/>
                    </a:lnTo>
                    <a:lnTo>
                      <a:pt x="190" y="565"/>
                    </a:lnTo>
                    <a:lnTo>
                      <a:pt x="176" y="577"/>
                    </a:lnTo>
                    <a:lnTo>
                      <a:pt x="160" y="588"/>
                    </a:lnTo>
                    <a:lnTo>
                      <a:pt x="144" y="597"/>
                    </a:lnTo>
                    <a:lnTo>
                      <a:pt x="132" y="603"/>
                    </a:lnTo>
                    <a:lnTo>
                      <a:pt x="123" y="606"/>
                    </a:lnTo>
                    <a:lnTo>
                      <a:pt x="120" y="608"/>
                    </a:lnTo>
                    <a:lnTo>
                      <a:pt x="115" y="603"/>
                    </a:lnTo>
                    <a:lnTo>
                      <a:pt x="109" y="595"/>
                    </a:lnTo>
                    <a:lnTo>
                      <a:pt x="101" y="587"/>
                    </a:lnTo>
                    <a:lnTo>
                      <a:pt x="93" y="577"/>
                    </a:lnTo>
                    <a:lnTo>
                      <a:pt x="104" y="573"/>
                    </a:lnTo>
                    <a:lnTo>
                      <a:pt x="112" y="571"/>
                    </a:lnTo>
                    <a:lnTo>
                      <a:pt x="120" y="571"/>
                    </a:lnTo>
                    <a:lnTo>
                      <a:pt x="125" y="571"/>
                    </a:lnTo>
                    <a:lnTo>
                      <a:pt x="129" y="571"/>
                    </a:lnTo>
                    <a:lnTo>
                      <a:pt x="134" y="570"/>
                    </a:lnTo>
                    <a:lnTo>
                      <a:pt x="139" y="566"/>
                    </a:lnTo>
                    <a:lnTo>
                      <a:pt x="144" y="561"/>
                    </a:lnTo>
                    <a:lnTo>
                      <a:pt x="154" y="549"/>
                    </a:lnTo>
                    <a:lnTo>
                      <a:pt x="160" y="541"/>
                    </a:lnTo>
                    <a:lnTo>
                      <a:pt x="159" y="534"/>
                    </a:lnTo>
                    <a:lnTo>
                      <a:pt x="146" y="532"/>
                    </a:lnTo>
                    <a:lnTo>
                      <a:pt x="137" y="531"/>
                    </a:lnTo>
                    <a:lnTo>
                      <a:pt x="127" y="531"/>
                    </a:lnTo>
                    <a:lnTo>
                      <a:pt x="117" y="531"/>
                    </a:lnTo>
                    <a:lnTo>
                      <a:pt x="107" y="530"/>
                    </a:lnTo>
                    <a:lnTo>
                      <a:pt x="99" y="530"/>
                    </a:lnTo>
                    <a:lnTo>
                      <a:pt x="93" y="528"/>
                    </a:lnTo>
                    <a:lnTo>
                      <a:pt x="88" y="526"/>
                    </a:lnTo>
                    <a:lnTo>
                      <a:pt x="87" y="523"/>
                    </a:lnTo>
                    <a:lnTo>
                      <a:pt x="89" y="517"/>
                    </a:lnTo>
                    <a:lnTo>
                      <a:pt x="94" y="512"/>
                    </a:lnTo>
                    <a:lnTo>
                      <a:pt x="94" y="511"/>
                    </a:lnTo>
                    <a:lnTo>
                      <a:pt x="84" y="516"/>
                    </a:lnTo>
                    <a:lnTo>
                      <a:pt x="75" y="520"/>
                    </a:lnTo>
                    <a:lnTo>
                      <a:pt x="67" y="523"/>
                    </a:lnTo>
                    <a:lnTo>
                      <a:pt x="60" y="525"/>
                    </a:lnTo>
                    <a:lnTo>
                      <a:pt x="54" y="525"/>
                    </a:lnTo>
                    <a:lnTo>
                      <a:pt x="42" y="505"/>
                    </a:lnTo>
                    <a:lnTo>
                      <a:pt x="32" y="486"/>
                    </a:lnTo>
                    <a:lnTo>
                      <a:pt x="26" y="467"/>
                    </a:lnTo>
                    <a:lnTo>
                      <a:pt x="22" y="450"/>
                    </a:lnTo>
                    <a:lnTo>
                      <a:pt x="20" y="449"/>
                    </a:lnTo>
                    <a:lnTo>
                      <a:pt x="14" y="448"/>
                    </a:lnTo>
                    <a:lnTo>
                      <a:pt x="6" y="445"/>
                    </a:lnTo>
                    <a:lnTo>
                      <a:pt x="0" y="445"/>
                    </a:lnTo>
                    <a:lnTo>
                      <a:pt x="0" y="431"/>
                    </a:lnTo>
                    <a:lnTo>
                      <a:pt x="4" y="416"/>
                    </a:lnTo>
                    <a:lnTo>
                      <a:pt x="11" y="402"/>
                    </a:lnTo>
                    <a:lnTo>
                      <a:pt x="23" y="387"/>
                    </a:lnTo>
                    <a:lnTo>
                      <a:pt x="37" y="373"/>
                    </a:lnTo>
                    <a:lnTo>
                      <a:pt x="47" y="364"/>
                    </a:lnTo>
                    <a:lnTo>
                      <a:pt x="53" y="356"/>
                    </a:lnTo>
                    <a:lnTo>
                      <a:pt x="58" y="352"/>
                    </a:lnTo>
                    <a:lnTo>
                      <a:pt x="61" y="347"/>
                    </a:lnTo>
                    <a:lnTo>
                      <a:pt x="62" y="341"/>
                    </a:lnTo>
                    <a:lnTo>
                      <a:pt x="65" y="334"/>
                    </a:lnTo>
                    <a:lnTo>
                      <a:pt x="67" y="326"/>
                    </a:lnTo>
                    <a:lnTo>
                      <a:pt x="70" y="316"/>
                    </a:lnTo>
                    <a:lnTo>
                      <a:pt x="72" y="305"/>
                    </a:lnTo>
                    <a:lnTo>
                      <a:pt x="76" y="294"/>
                    </a:lnTo>
                    <a:lnTo>
                      <a:pt x="79" y="283"/>
                    </a:lnTo>
                    <a:lnTo>
                      <a:pt x="83" y="274"/>
                    </a:lnTo>
                    <a:lnTo>
                      <a:pt x="89" y="264"/>
                    </a:lnTo>
                    <a:lnTo>
                      <a:pt x="95" y="255"/>
                    </a:lnTo>
                    <a:lnTo>
                      <a:pt x="104" y="248"/>
                    </a:lnTo>
                    <a:lnTo>
                      <a:pt x="112" y="241"/>
                    </a:lnTo>
                    <a:lnTo>
                      <a:pt x="120" y="233"/>
                    </a:lnTo>
                    <a:lnTo>
                      <a:pt x="127" y="225"/>
                    </a:lnTo>
                    <a:lnTo>
                      <a:pt x="133" y="216"/>
                    </a:lnTo>
                    <a:lnTo>
                      <a:pt x="138" y="209"/>
                    </a:lnTo>
                    <a:lnTo>
                      <a:pt x="142" y="200"/>
                    </a:lnTo>
                    <a:lnTo>
                      <a:pt x="143" y="193"/>
                    </a:lnTo>
                    <a:lnTo>
                      <a:pt x="142" y="186"/>
                    </a:lnTo>
                    <a:lnTo>
                      <a:pt x="137" y="175"/>
                    </a:lnTo>
                    <a:lnTo>
                      <a:pt x="133" y="167"/>
                    </a:lnTo>
                    <a:lnTo>
                      <a:pt x="129" y="158"/>
                    </a:lnTo>
                    <a:lnTo>
                      <a:pt x="129" y="141"/>
                    </a:lnTo>
                    <a:lnTo>
                      <a:pt x="127" y="121"/>
                    </a:lnTo>
                    <a:lnTo>
                      <a:pt x="121" y="104"/>
                    </a:lnTo>
                    <a:lnTo>
                      <a:pt x="112" y="88"/>
                    </a:lnTo>
                    <a:lnTo>
                      <a:pt x="106" y="75"/>
                    </a:lnTo>
                    <a:lnTo>
                      <a:pt x="104" y="66"/>
                    </a:lnTo>
                    <a:lnTo>
                      <a:pt x="104" y="58"/>
                    </a:lnTo>
                    <a:lnTo>
                      <a:pt x="104" y="49"/>
                    </a:lnTo>
                    <a:lnTo>
                      <a:pt x="105" y="42"/>
                    </a:lnTo>
                    <a:lnTo>
                      <a:pt x="111" y="43"/>
                    </a:lnTo>
                    <a:lnTo>
                      <a:pt x="117" y="43"/>
                    </a:lnTo>
                    <a:lnTo>
                      <a:pt x="123" y="43"/>
                    </a:lnTo>
                    <a:lnTo>
                      <a:pt x="129" y="44"/>
                    </a:lnTo>
                    <a:lnTo>
                      <a:pt x="140" y="47"/>
                    </a:lnTo>
                    <a:lnTo>
                      <a:pt x="154" y="48"/>
                    </a:lnTo>
                    <a:lnTo>
                      <a:pt x="170" y="50"/>
                    </a:lnTo>
                    <a:lnTo>
                      <a:pt x="185" y="52"/>
                    </a:lnTo>
                    <a:lnTo>
                      <a:pt x="200" y="52"/>
                    </a:lnTo>
                    <a:lnTo>
                      <a:pt x="213" y="52"/>
                    </a:lnTo>
                    <a:lnTo>
                      <a:pt x="226" y="49"/>
                    </a:lnTo>
                    <a:lnTo>
                      <a:pt x="233" y="44"/>
                    </a:lnTo>
                    <a:lnTo>
                      <a:pt x="237" y="37"/>
                    </a:lnTo>
                    <a:lnTo>
                      <a:pt x="240" y="26"/>
                    </a:lnTo>
                    <a:lnTo>
                      <a:pt x="244" y="13"/>
                    </a:lnTo>
                    <a:lnTo>
                      <a:pt x="249" y="0"/>
                    </a:lnTo>
                    <a:close/>
                  </a:path>
                </a:pathLst>
              </a:custGeom>
              <a:solidFill>
                <a:srgbClr val="000000">
                  <a:alpha val="50000"/>
                </a:srgbClr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929" name="Freeform 41"/>
              <p:cNvSpPr>
                <a:spLocks/>
              </p:cNvSpPr>
              <p:nvPr/>
            </p:nvSpPr>
            <p:spPr bwMode="auto">
              <a:xfrm>
                <a:off x="2551" y="2828"/>
                <a:ext cx="34" cy="32"/>
              </a:xfrm>
              <a:custGeom>
                <a:avLst/>
                <a:gdLst/>
                <a:ahLst/>
                <a:cxnLst>
                  <a:cxn ang="0">
                    <a:pos x="0" y="53"/>
                  </a:cxn>
                  <a:cxn ang="0">
                    <a:pos x="13" y="59"/>
                  </a:cxn>
                  <a:cxn ang="0">
                    <a:pos x="20" y="67"/>
                  </a:cxn>
                  <a:cxn ang="0">
                    <a:pos x="25" y="74"/>
                  </a:cxn>
                  <a:cxn ang="0">
                    <a:pos x="26" y="76"/>
                  </a:cxn>
                  <a:cxn ang="0">
                    <a:pos x="35" y="79"/>
                  </a:cxn>
                  <a:cxn ang="0">
                    <a:pos x="42" y="80"/>
                  </a:cxn>
                  <a:cxn ang="0">
                    <a:pos x="48" y="84"/>
                  </a:cxn>
                  <a:cxn ang="0">
                    <a:pos x="53" y="86"/>
                  </a:cxn>
                  <a:cxn ang="0">
                    <a:pos x="58" y="89"/>
                  </a:cxn>
                  <a:cxn ang="0">
                    <a:pos x="61" y="91"/>
                  </a:cxn>
                  <a:cxn ang="0">
                    <a:pos x="65" y="93"/>
                  </a:cxn>
                  <a:cxn ang="0">
                    <a:pos x="69" y="96"/>
                  </a:cxn>
                  <a:cxn ang="0">
                    <a:pos x="76" y="80"/>
                  </a:cxn>
                  <a:cxn ang="0">
                    <a:pos x="86" y="64"/>
                  </a:cxn>
                  <a:cxn ang="0">
                    <a:pos x="94" y="48"/>
                  </a:cxn>
                  <a:cxn ang="0">
                    <a:pos x="102" y="34"/>
                  </a:cxn>
                  <a:cxn ang="0">
                    <a:pos x="95" y="18"/>
                  </a:cxn>
                  <a:cxn ang="0">
                    <a:pos x="92" y="8"/>
                  </a:cxn>
                  <a:cxn ang="0">
                    <a:pos x="86" y="3"/>
                  </a:cxn>
                  <a:cxn ang="0">
                    <a:pos x="71" y="2"/>
                  </a:cxn>
                  <a:cxn ang="0">
                    <a:pos x="60" y="2"/>
                  </a:cxn>
                  <a:cxn ang="0">
                    <a:pos x="50" y="1"/>
                  </a:cxn>
                  <a:cxn ang="0">
                    <a:pos x="43" y="1"/>
                  </a:cxn>
                  <a:cxn ang="0">
                    <a:pos x="37" y="0"/>
                  </a:cxn>
                  <a:cxn ang="0">
                    <a:pos x="31" y="9"/>
                  </a:cxn>
                  <a:cxn ang="0">
                    <a:pos x="24" y="18"/>
                  </a:cxn>
                  <a:cxn ang="0">
                    <a:pos x="19" y="26"/>
                  </a:cxn>
                  <a:cxn ang="0">
                    <a:pos x="14" y="34"/>
                  </a:cxn>
                  <a:cxn ang="0">
                    <a:pos x="9" y="41"/>
                  </a:cxn>
                  <a:cxn ang="0">
                    <a:pos x="5" y="46"/>
                  </a:cxn>
                  <a:cxn ang="0">
                    <a:pos x="3" y="51"/>
                  </a:cxn>
                  <a:cxn ang="0">
                    <a:pos x="0" y="53"/>
                  </a:cxn>
                </a:cxnLst>
                <a:rect l="0" t="0" r="r" b="b"/>
                <a:pathLst>
                  <a:path w="102" h="96">
                    <a:moveTo>
                      <a:pt x="0" y="53"/>
                    </a:moveTo>
                    <a:lnTo>
                      <a:pt x="13" y="59"/>
                    </a:lnTo>
                    <a:lnTo>
                      <a:pt x="20" y="67"/>
                    </a:lnTo>
                    <a:lnTo>
                      <a:pt x="25" y="74"/>
                    </a:lnTo>
                    <a:lnTo>
                      <a:pt x="26" y="76"/>
                    </a:lnTo>
                    <a:lnTo>
                      <a:pt x="35" y="79"/>
                    </a:lnTo>
                    <a:lnTo>
                      <a:pt x="42" y="80"/>
                    </a:lnTo>
                    <a:lnTo>
                      <a:pt x="48" y="84"/>
                    </a:lnTo>
                    <a:lnTo>
                      <a:pt x="53" y="86"/>
                    </a:lnTo>
                    <a:lnTo>
                      <a:pt x="58" y="89"/>
                    </a:lnTo>
                    <a:lnTo>
                      <a:pt x="61" y="91"/>
                    </a:lnTo>
                    <a:lnTo>
                      <a:pt x="65" y="93"/>
                    </a:lnTo>
                    <a:lnTo>
                      <a:pt x="69" y="96"/>
                    </a:lnTo>
                    <a:lnTo>
                      <a:pt x="76" y="80"/>
                    </a:lnTo>
                    <a:lnTo>
                      <a:pt x="86" y="64"/>
                    </a:lnTo>
                    <a:lnTo>
                      <a:pt x="94" y="48"/>
                    </a:lnTo>
                    <a:lnTo>
                      <a:pt x="102" y="34"/>
                    </a:lnTo>
                    <a:lnTo>
                      <a:pt x="95" y="18"/>
                    </a:lnTo>
                    <a:lnTo>
                      <a:pt x="92" y="8"/>
                    </a:lnTo>
                    <a:lnTo>
                      <a:pt x="86" y="3"/>
                    </a:lnTo>
                    <a:lnTo>
                      <a:pt x="71" y="2"/>
                    </a:lnTo>
                    <a:lnTo>
                      <a:pt x="60" y="2"/>
                    </a:lnTo>
                    <a:lnTo>
                      <a:pt x="50" y="1"/>
                    </a:lnTo>
                    <a:lnTo>
                      <a:pt x="43" y="1"/>
                    </a:lnTo>
                    <a:lnTo>
                      <a:pt x="37" y="0"/>
                    </a:lnTo>
                    <a:lnTo>
                      <a:pt x="31" y="9"/>
                    </a:lnTo>
                    <a:lnTo>
                      <a:pt x="24" y="18"/>
                    </a:lnTo>
                    <a:lnTo>
                      <a:pt x="19" y="26"/>
                    </a:lnTo>
                    <a:lnTo>
                      <a:pt x="14" y="34"/>
                    </a:lnTo>
                    <a:lnTo>
                      <a:pt x="9" y="41"/>
                    </a:lnTo>
                    <a:lnTo>
                      <a:pt x="5" y="46"/>
                    </a:lnTo>
                    <a:lnTo>
                      <a:pt x="3" y="51"/>
                    </a:lnTo>
                    <a:lnTo>
                      <a:pt x="0" y="53"/>
                    </a:lnTo>
                    <a:close/>
                  </a:path>
                </a:pathLst>
              </a:custGeom>
              <a:solidFill>
                <a:srgbClr val="000000">
                  <a:alpha val="50000"/>
                </a:srgbClr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930" name="Freeform 42"/>
              <p:cNvSpPr>
                <a:spLocks/>
              </p:cNvSpPr>
              <p:nvPr/>
            </p:nvSpPr>
            <p:spPr bwMode="auto">
              <a:xfrm>
                <a:off x="2578" y="2749"/>
                <a:ext cx="32" cy="72"/>
              </a:xfrm>
              <a:custGeom>
                <a:avLst/>
                <a:gdLst/>
                <a:ahLst/>
                <a:cxnLst>
                  <a:cxn ang="0">
                    <a:pos x="1" y="169"/>
                  </a:cxn>
                  <a:cxn ang="0">
                    <a:pos x="9" y="173"/>
                  </a:cxn>
                  <a:cxn ang="0">
                    <a:pos x="18" y="180"/>
                  </a:cxn>
                  <a:cxn ang="0">
                    <a:pos x="33" y="181"/>
                  </a:cxn>
                  <a:cxn ang="0">
                    <a:pos x="45" y="186"/>
                  </a:cxn>
                  <a:cxn ang="0">
                    <a:pos x="48" y="199"/>
                  </a:cxn>
                  <a:cxn ang="0">
                    <a:pos x="56" y="211"/>
                  </a:cxn>
                  <a:cxn ang="0">
                    <a:pos x="62" y="200"/>
                  </a:cxn>
                  <a:cxn ang="0">
                    <a:pos x="72" y="180"/>
                  </a:cxn>
                  <a:cxn ang="0">
                    <a:pos x="84" y="146"/>
                  </a:cxn>
                  <a:cxn ang="0">
                    <a:pos x="93" y="111"/>
                  </a:cxn>
                  <a:cxn ang="0">
                    <a:pos x="97" y="77"/>
                  </a:cxn>
                  <a:cxn ang="0">
                    <a:pos x="93" y="53"/>
                  </a:cxn>
                  <a:cxn ang="0">
                    <a:pos x="86" y="36"/>
                  </a:cxn>
                  <a:cxn ang="0">
                    <a:pos x="76" y="21"/>
                  </a:cxn>
                  <a:cxn ang="0">
                    <a:pos x="63" y="6"/>
                  </a:cxn>
                  <a:cxn ang="0">
                    <a:pos x="61" y="11"/>
                  </a:cxn>
                  <a:cxn ang="0">
                    <a:pos x="42" y="11"/>
                  </a:cxn>
                  <a:cxn ang="0">
                    <a:pos x="51" y="27"/>
                  </a:cxn>
                  <a:cxn ang="0">
                    <a:pos x="57" y="36"/>
                  </a:cxn>
                  <a:cxn ang="0">
                    <a:pos x="70" y="51"/>
                  </a:cxn>
                  <a:cxn ang="0">
                    <a:pos x="78" y="79"/>
                  </a:cxn>
                  <a:cxn ang="0">
                    <a:pos x="72" y="112"/>
                  </a:cxn>
                  <a:cxn ang="0">
                    <a:pos x="61" y="131"/>
                  </a:cxn>
                  <a:cxn ang="0">
                    <a:pos x="47" y="130"/>
                  </a:cxn>
                  <a:cxn ang="0">
                    <a:pos x="36" y="135"/>
                  </a:cxn>
                  <a:cxn ang="0">
                    <a:pos x="39" y="123"/>
                  </a:cxn>
                  <a:cxn ang="0">
                    <a:pos x="39" y="111"/>
                  </a:cxn>
                  <a:cxn ang="0">
                    <a:pos x="33" y="117"/>
                  </a:cxn>
                  <a:cxn ang="0">
                    <a:pos x="24" y="123"/>
                  </a:cxn>
                  <a:cxn ang="0">
                    <a:pos x="24" y="127"/>
                  </a:cxn>
                  <a:cxn ang="0">
                    <a:pos x="18" y="139"/>
                  </a:cxn>
                  <a:cxn ang="0">
                    <a:pos x="6" y="160"/>
                  </a:cxn>
                </a:cxnLst>
                <a:rect l="0" t="0" r="r" b="b"/>
                <a:pathLst>
                  <a:path w="97" h="217">
                    <a:moveTo>
                      <a:pt x="0" y="169"/>
                    </a:moveTo>
                    <a:lnTo>
                      <a:pt x="1" y="169"/>
                    </a:lnTo>
                    <a:lnTo>
                      <a:pt x="4" y="170"/>
                    </a:lnTo>
                    <a:lnTo>
                      <a:pt x="9" y="173"/>
                    </a:lnTo>
                    <a:lnTo>
                      <a:pt x="12" y="177"/>
                    </a:lnTo>
                    <a:lnTo>
                      <a:pt x="18" y="180"/>
                    </a:lnTo>
                    <a:lnTo>
                      <a:pt x="24" y="181"/>
                    </a:lnTo>
                    <a:lnTo>
                      <a:pt x="33" y="181"/>
                    </a:lnTo>
                    <a:lnTo>
                      <a:pt x="45" y="186"/>
                    </a:lnTo>
                    <a:lnTo>
                      <a:pt x="45" y="186"/>
                    </a:lnTo>
                    <a:lnTo>
                      <a:pt x="46" y="190"/>
                    </a:lnTo>
                    <a:lnTo>
                      <a:pt x="48" y="199"/>
                    </a:lnTo>
                    <a:lnTo>
                      <a:pt x="53" y="217"/>
                    </a:lnTo>
                    <a:lnTo>
                      <a:pt x="56" y="211"/>
                    </a:lnTo>
                    <a:lnTo>
                      <a:pt x="59" y="205"/>
                    </a:lnTo>
                    <a:lnTo>
                      <a:pt x="62" y="200"/>
                    </a:lnTo>
                    <a:lnTo>
                      <a:pt x="64" y="195"/>
                    </a:lnTo>
                    <a:lnTo>
                      <a:pt x="72" y="180"/>
                    </a:lnTo>
                    <a:lnTo>
                      <a:pt x="78" y="164"/>
                    </a:lnTo>
                    <a:lnTo>
                      <a:pt x="84" y="146"/>
                    </a:lnTo>
                    <a:lnTo>
                      <a:pt x="90" y="128"/>
                    </a:lnTo>
                    <a:lnTo>
                      <a:pt x="93" y="111"/>
                    </a:lnTo>
                    <a:lnTo>
                      <a:pt x="97" y="92"/>
                    </a:lnTo>
                    <a:lnTo>
                      <a:pt x="97" y="77"/>
                    </a:lnTo>
                    <a:lnTo>
                      <a:pt x="96" y="62"/>
                    </a:lnTo>
                    <a:lnTo>
                      <a:pt x="93" y="53"/>
                    </a:lnTo>
                    <a:lnTo>
                      <a:pt x="91" y="45"/>
                    </a:lnTo>
                    <a:lnTo>
                      <a:pt x="86" y="36"/>
                    </a:lnTo>
                    <a:lnTo>
                      <a:pt x="81" y="28"/>
                    </a:lnTo>
                    <a:lnTo>
                      <a:pt x="76" y="21"/>
                    </a:lnTo>
                    <a:lnTo>
                      <a:pt x="70" y="13"/>
                    </a:lnTo>
                    <a:lnTo>
                      <a:pt x="63" y="6"/>
                    </a:lnTo>
                    <a:lnTo>
                      <a:pt x="56" y="0"/>
                    </a:lnTo>
                    <a:lnTo>
                      <a:pt x="61" y="11"/>
                    </a:lnTo>
                    <a:lnTo>
                      <a:pt x="41" y="8"/>
                    </a:lnTo>
                    <a:lnTo>
                      <a:pt x="42" y="11"/>
                    </a:lnTo>
                    <a:lnTo>
                      <a:pt x="47" y="18"/>
                    </a:lnTo>
                    <a:lnTo>
                      <a:pt x="51" y="27"/>
                    </a:lnTo>
                    <a:lnTo>
                      <a:pt x="54" y="35"/>
                    </a:lnTo>
                    <a:lnTo>
                      <a:pt x="57" y="36"/>
                    </a:lnTo>
                    <a:lnTo>
                      <a:pt x="63" y="42"/>
                    </a:lnTo>
                    <a:lnTo>
                      <a:pt x="70" y="51"/>
                    </a:lnTo>
                    <a:lnTo>
                      <a:pt x="76" y="64"/>
                    </a:lnTo>
                    <a:lnTo>
                      <a:pt x="78" y="79"/>
                    </a:lnTo>
                    <a:lnTo>
                      <a:pt x="76" y="96"/>
                    </a:lnTo>
                    <a:lnTo>
                      <a:pt x="72" y="112"/>
                    </a:lnTo>
                    <a:lnTo>
                      <a:pt x="65" y="125"/>
                    </a:lnTo>
                    <a:lnTo>
                      <a:pt x="61" y="131"/>
                    </a:lnTo>
                    <a:lnTo>
                      <a:pt x="54" y="130"/>
                    </a:lnTo>
                    <a:lnTo>
                      <a:pt x="47" y="130"/>
                    </a:lnTo>
                    <a:lnTo>
                      <a:pt x="36" y="136"/>
                    </a:lnTo>
                    <a:lnTo>
                      <a:pt x="36" y="135"/>
                    </a:lnTo>
                    <a:lnTo>
                      <a:pt x="37" y="130"/>
                    </a:lnTo>
                    <a:lnTo>
                      <a:pt x="39" y="123"/>
                    </a:lnTo>
                    <a:lnTo>
                      <a:pt x="39" y="110"/>
                    </a:lnTo>
                    <a:lnTo>
                      <a:pt x="39" y="111"/>
                    </a:lnTo>
                    <a:lnTo>
                      <a:pt x="36" y="113"/>
                    </a:lnTo>
                    <a:lnTo>
                      <a:pt x="33" y="117"/>
                    </a:lnTo>
                    <a:lnTo>
                      <a:pt x="25" y="122"/>
                    </a:lnTo>
                    <a:lnTo>
                      <a:pt x="24" y="123"/>
                    </a:lnTo>
                    <a:lnTo>
                      <a:pt x="24" y="125"/>
                    </a:lnTo>
                    <a:lnTo>
                      <a:pt x="24" y="127"/>
                    </a:lnTo>
                    <a:lnTo>
                      <a:pt x="24" y="129"/>
                    </a:lnTo>
                    <a:lnTo>
                      <a:pt x="18" y="139"/>
                    </a:lnTo>
                    <a:lnTo>
                      <a:pt x="12" y="149"/>
                    </a:lnTo>
                    <a:lnTo>
                      <a:pt x="6" y="160"/>
                    </a:lnTo>
                    <a:lnTo>
                      <a:pt x="0" y="169"/>
                    </a:lnTo>
                    <a:close/>
                  </a:path>
                </a:pathLst>
              </a:custGeom>
              <a:solidFill>
                <a:srgbClr val="000000">
                  <a:alpha val="50000"/>
                </a:srgbClr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931" name="Freeform 43"/>
              <p:cNvSpPr>
                <a:spLocks/>
              </p:cNvSpPr>
              <p:nvPr/>
            </p:nvSpPr>
            <p:spPr bwMode="auto">
              <a:xfrm>
                <a:off x="2295" y="3031"/>
                <a:ext cx="35" cy="33"/>
              </a:xfrm>
              <a:custGeom>
                <a:avLst/>
                <a:gdLst/>
                <a:ahLst/>
                <a:cxnLst>
                  <a:cxn ang="0">
                    <a:pos x="13" y="26"/>
                  </a:cxn>
                  <a:cxn ang="0">
                    <a:pos x="14" y="25"/>
                  </a:cxn>
                  <a:cxn ang="0">
                    <a:pos x="15" y="25"/>
                  </a:cxn>
                  <a:cxn ang="0">
                    <a:pos x="15" y="24"/>
                  </a:cxn>
                  <a:cxn ang="0">
                    <a:pos x="17" y="24"/>
                  </a:cxn>
                  <a:cxn ang="0">
                    <a:pos x="30" y="15"/>
                  </a:cxn>
                  <a:cxn ang="0">
                    <a:pos x="43" y="8"/>
                  </a:cxn>
                  <a:cxn ang="0">
                    <a:pos x="56" y="4"/>
                  </a:cxn>
                  <a:cxn ang="0">
                    <a:pos x="68" y="2"/>
                  </a:cxn>
                  <a:cxn ang="0">
                    <a:pos x="79" y="0"/>
                  </a:cxn>
                  <a:cxn ang="0">
                    <a:pos x="88" y="2"/>
                  </a:cxn>
                  <a:cxn ang="0">
                    <a:pos x="97" y="3"/>
                  </a:cxn>
                  <a:cxn ang="0">
                    <a:pos x="104" y="6"/>
                  </a:cxn>
                  <a:cxn ang="0">
                    <a:pos x="99" y="26"/>
                  </a:cxn>
                  <a:cxn ang="0">
                    <a:pos x="91" y="38"/>
                  </a:cxn>
                  <a:cxn ang="0">
                    <a:pos x="81" y="50"/>
                  </a:cxn>
                  <a:cxn ang="0">
                    <a:pos x="71" y="71"/>
                  </a:cxn>
                  <a:cxn ang="0">
                    <a:pos x="88" y="76"/>
                  </a:cxn>
                  <a:cxn ang="0">
                    <a:pos x="87" y="78"/>
                  </a:cxn>
                  <a:cxn ang="0">
                    <a:pos x="82" y="82"/>
                  </a:cxn>
                  <a:cxn ang="0">
                    <a:pos x="73" y="86"/>
                  </a:cxn>
                  <a:cxn ang="0">
                    <a:pos x="57" y="86"/>
                  </a:cxn>
                  <a:cxn ang="0">
                    <a:pos x="58" y="88"/>
                  </a:cxn>
                  <a:cxn ang="0">
                    <a:pos x="57" y="92"/>
                  </a:cxn>
                  <a:cxn ang="0">
                    <a:pos x="48" y="95"/>
                  </a:cxn>
                  <a:cxn ang="0">
                    <a:pos x="30" y="97"/>
                  </a:cxn>
                  <a:cxn ang="0">
                    <a:pos x="12" y="94"/>
                  </a:cxn>
                  <a:cxn ang="0">
                    <a:pos x="3" y="88"/>
                  </a:cxn>
                  <a:cxn ang="0">
                    <a:pos x="2" y="82"/>
                  </a:cxn>
                  <a:cxn ang="0">
                    <a:pos x="2" y="74"/>
                  </a:cxn>
                  <a:cxn ang="0">
                    <a:pos x="2" y="72"/>
                  </a:cxn>
                  <a:cxn ang="0">
                    <a:pos x="1" y="70"/>
                  </a:cxn>
                  <a:cxn ang="0">
                    <a:pos x="1" y="69"/>
                  </a:cxn>
                  <a:cxn ang="0">
                    <a:pos x="0" y="67"/>
                  </a:cxn>
                  <a:cxn ang="0">
                    <a:pos x="2" y="60"/>
                  </a:cxn>
                  <a:cxn ang="0">
                    <a:pos x="6" y="48"/>
                  </a:cxn>
                  <a:cxn ang="0">
                    <a:pos x="11" y="36"/>
                  </a:cxn>
                  <a:cxn ang="0">
                    <a:pos x="13" y="26"/>
                  </a:cxn>
                </a:cxnLst>
                <a:rect l="0" t="0" r="r" b="b"/>
                <a:pathLst>
                  <a:path w="104" h="97">
                    <a:moveTo>
                      <a:pt x="13" y="26"/>
                    </a:moveTo>
                    <a:lnTo>
                      <a:pt x="14" y="25"/>
                    </a:lnTo>
                    <a:lnTo>
                      <a:pt x="15" y="25"/>
                    </a:lnTo>
                    <a:lnTo>
                      <a:pt x="15" y="24"/>
                    </a:lnTo>
                    <a:lnTo>
                      <a:pt x="17" y="24"/>
                    </a:lnTo>
                    <a:lnTo>
                      <a:pt x="30" y="15"/>
                    </a:lnTo>
                    <a:lnTo>
                      <a:pt x="43" y="8"/>
                    </a:lnTo>
                    <a:lnTo>
                      <a:pt x="56" y="4"/>
                    </a:lnTo>
                    <a:lnTo>
                      <a:pt x="68" y="2"/>
                    </a:lnTo>
                    <a:lnTo>
                      <a:pt x="79" y="0"/>
                    </a:lnTo>
                    <a:lnTo>
                      <a:pt x="88" y="2"/>
                    </a:lnTo>
                    <a:lnTo>
                      <a:pt x="97" y="3"/>
                    </a:lnTo>
                    <a:lnTo>
                      <a:pt x="104" y="6"/>
                    </a:lnTo>
                    <a:lnTo>
                      <a:pt x="99" y="26"/>
                    </a:lnTo>
                    <a:lnTo>
                      <a:pt x="91" y="38"/>
                    </a:lnTo>
                    <a:lnTo>
                      <a:pt x="81" y="50"/>
                    </a:lnTo>
                    <a:lnTo>
                      <a:pt x="71" y="71"/>
                    </a:lnTo>
                    <a:lnTo>
                      <a:pt x="88" y="76"/>
                    </a:lnTo>
                    <a:lnTo>
                      <a:pt x="87" y="78"/>
                    </a:lnTo>
                    <a:lnTo>
                      <a:pt x="82" y="82"/>
                    </a:lnTo>
                    <a:lnTo>
                      <a:pt x="73" y="86"/>
                    </a:lnTo>
                    <a:lnTo>
                      <a:pt x="57" y="86"/>
                    </a:lnTo>
                    <a:lnTo>
                      <a:pt x="58" y="88"/>
                    </a:lnTo>
                    <a:lnTo>
                      <a:pt x="57" y="92"/>
                    </a:lnTo>
                    <a:lnTo>
                      <a:pt x="48" y="95"/>
                    </a:lnTo>
                    <a:lnTo>
                      <a:pt x="30" y="97"/>
                    </a:lnTo>
                    <a:lnTo>
                      <a:pt x="12" y="94"/>
                    </a:lnTo>
                    <a:lnTo>
                      <a:pt x="3" y="88"/>
                    </a:lnTo>
                    <a:lnTo>
                      <a:pt x="2" y="82"/>
                    </a:lnTo>
                    <a:lnTo>
                      <a:pt x="2" y="74"/>
                    </a:lnTo>
                    <a:lnTo>
                      <a:pt x="2" y="72"/>
                    </a:lnTo>
                    <a:lnTo>
                      <a:pt x="1" y="70"/>
                    </a:lnTo>
                    <a:lnTo>
                      <a:pt x="1" y="69"/>
                    </a:lnTo>
                    <a:lnTo>
                      <a:pt x="0" y="67"/>
                    </a:lnTo>
                    <a:lnTo>
                      <a:pt x="2" y="60"/>
                    </a:lnTo>
                    <a:lnTo>
                      <a:pt x="6" y="48"/>
                    </a:lnTo>
                    <a:lnTo>
                      <a:pt x="11" y="36"/>
                    </a:lnTo>
                    <a:lnTo>
                      <a:pt x="13" y="26"/>
                    </a:lnTo>
                    <a:close/>
                  </a:path>
                </a:pathLst>
              </a:custGeom>
              <a:solidFill>
                <a:srgbClr val="000000">
                  <a:alpha val="50000"/>
                </a:srgbClr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932" name="Freeform 44"/>
              <p:cNvSpPr>
                <a:spLocks/>
              </p:cNvSpPr>
              <p:nvPr/>
            </p:nvSpPr>
            <p:spPr bwMode="auto">
              <a:xfrm>
                <a:off x="2288" y="3065"/>
                <a:ext cx="19" cy="18"/>
              </a:xfrm>
              <a:custGeom>
                <a:avLst/>
                <a:gdLst/>
                <a:ahLst/>
                <a:cxnLst>
                  <a:cxn ang="0">
                    <a:pos x="10" y="0"/>
                  </a:cxn>
                  <a:cxn ang="0">
                    <a:pos x="16" y="2"/>
                  </a:cxn>
                  <a:cxn ang="0">
                    <a:pos x="24" y="7"/>
                  </a:cxn>
                  <a:cxn ang="0">
                    <a:pos x="33" y="12"/>
                  </a:cxn>
                  <a:cxn ang="0">
                    <a:pos x="40" y="17"/>
                  </a:cxn>
                  <a:cxn ang="0">
                    <a:pos x="47" y="22"/>
                  </a:cxn>
                  <a:cxn ang="0">
                    <a:pos x="53" y="24"/>
                  </a:cxn>
                  <a:cxn ang="0">
                    <a:pos x="56" y="28"/>
                  </a:cxn>
                  <a:cxn ang="0">
                    <a:pos x="56" y="32"/>
                  </a:cxn>
                  <a:cxn ang="0">
                    <a:pos x="53" y="39"/>
                  </a:cxn>
                  <a:cxn ang="0">
                    <a:pos x="51" y="42"/>
                  </a:cxn>
                  <a:cxn ang="0">
                    <a:pos x="47" y="46"/>
                  </a:cxn>
                  <a:cxn ang="0">
                    <a:pos x="42" y="50"/>
                  </a:cxn>
                  <a:cxn ang="0">
                    <a:pos x="39" y="51"/>
                  </a:cxn>
                  <a:cxn ang="0">
                    <a:pos x="35" y="52"/>
                  </a:cxn>
                  <a:cxn ang="0">
                    <a:pos x="30" y="52"/>
                  </a:cxn>
                  <a:cxn ang="0">
                    <a:pos x="25" y="51"/>
                  </a:cxn>
                  <a:cxn ang="0">
                    <a:pos x="19" y="50"/>
                  </a:cxn>
                  <a:cxn ang="0">
                    <a:pos x="14" y="47"/>
                  </a:cxn>
                  <a:cxn ang="0">
                    <a:pos x="10" y="43"/>
                  </a:cxn>
                  <a:cxn ang="0">
                    <a:pos x="6" y="39"/>
                  </a:cxn>
                  <a:cxn ang="0">
                    <a:pos x="2" y="34"/>
                  </a:cxn>
                  <a:cxn ang="0">
                    <a:pos x="0" y="29"/>
                  </a:cxn>
                  <a:cxn ang="0">
                    <a:pos x="0" y="24"/>
                  </a:cxn>
                  <a:cxn ang="0">
                    <a:pos x="0" y="19"/>
                  </a:cxn>
                  <a:cxn ang="0">
                    <a:pos x="2" y="14"/>
                  </a:cxn>
                  <a:cxn ang="0">
                    <a:pos x="5" y="8"/>
                  </a:cxn>
                  <a:cxn ang="0">
                    <a:pos x="7" y="3"/>
                  </a:cxn>
                  <a:cxn ang="0">
                    <a:pos x="10" y="0"/>
                  </a:cxn>
                </a:cxnLst>
                <a:rect l="0" t="0" r="r" b="b"/>
                <a:pathLst>
                  <a:path w="56" h="52">
                    <a:moveTo>
                      <a:pt x="10" y="0"/>
                    </a:moveTo>
                    <a:lnTo>
                      <a:pt x="16" y="2"/>
                    </a:lnTo>
                    <a:lnTo>
                      <a:pt x="24" y="7"/>
                    </a:lnTo>
                    <a:lnTo>
                      <a:pt x="33" y="12"/>
                    </a:lnTo>
                    <a:lnTo>
                      <a:pt x="40" y="17"/>
                    </a:lnTo>
                    <a:lnTo>
                      <a:pt x="47" y="22"/>
                    </a:lnTo>
                    <a:lnTo>
                      <a:pt x="53" y="24"/>
                    </a:lnTo>
                    <a:lnTo>
                      <a:pt x="56" y="28"/>
                    </a:lnTo>
                    <a:lnTo>
                      <a:pt x="56" y="32"/>
                    </a:lnTo>
                    <a:lnTo>
                      <a:pt x="53" y="39"/>
                    </a:lnTo>
                    <a:lnTo>
                      <a:pt x="51" y="42"/>
                    </a:lnTo>
                    <a:lnTo>
                      <a:pt x="47" y="46"/>
                    </a:lnTo>
                    <a:lnTo>
                      <a:pt x="42" y="50"/>
                    </a:lnTo>
                    <a:lnTo>
                      <a:pt x="39" y="51"/>
                    </a:lnTo>
                    <a:lnTo>
                      <a:pt x="35" y="52"/>
                    </a:lnTo>
                    <a:lnTo>
                      <a:pt x="30" y="52"/>
                    </a:lnTo>
                    <a:lnTo>
                      <a:pt x="25" y="51"/>
                    </a:lnTo>
                    <a:lnTo>
                      <a:pt x="19" y="50"/>
                    </a:lnTo>
                    <a:lnTo>
                      <a:pt x="14" y="47"/>
                    </a:lnTo>
                    <a:lnTo>
                      <a:pt x="10" y="43"/>
                    </a:lnTo>
                    <a:lnTo>
                      <a:pt x="6" y="39"/>
                    </a:lnTo>
                    <a:lnTo>
                      <a:pt x="2" y="34"/>
                    </a:lnTo>
                    <a:lnTo>
                      <a:pt x="0" y="29"/>
                    </a:lnTo>
                    <a:lnTo>
                      <a:pt x="0" y="24"/>
                    </a:lnTo>
                    <a:lnTo>
                      <a:pt x="0" y="19"/>
                    </a:lnTo>
                    <a:lnTo>
                      <a:pt x="2" y="14"/>
                    </a:lnTo>
                    <a:lnTo>
                      <a:pt x="5" y="8"/>
                    </a:lnTo>
                    <a:lnTo>
                      <a:pt x="7" y="3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000000">
                  <a:alpha val="50000"/>
                </a:srgbClr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933" name="Freeform 45"/>
              <p:cNvSpPr>
                <a:spLocks/>
              </p:cNvSpPr>
              <p:nvPr/>
            </p:nvSpPr>
            <p:spPr bwMode="auto">
              <a:xfrm>
                <a:off x="2275" y="3085"/>
                <a:ext cx="15" cy="10"/>
              </a:xfrm>
              <a:custGeom>
                <a:avLst/>
                <a:gdLst/>
                <a:ahLst/>
                <a:cxnLst>
                  <a:cxn ang="0">
                    <a:pos x="16" y="0"/>
                  </a:cxn>
                  <a:cxn ang="0">
                    <a:pos x="28" y="4"/>
                  </a:cxn>
                  <a:cxn ang="0">
                    <a:pos x="38" y="9"/>
                  </a:cxn>
                  <a:cxn ang="0">
                    <a:pos x="42" y="14"/>
                  </a:cxn>
                  <a:cxn ang="0">
                    <a:pos x="45" y="15"/>
                  </a:cxn>
                  <a:cxn ang="0">
                    <a:pos x="38" y="24"/>
                  </a:cxn>
                  <a:cxn ang="0">
                    <a:pos x="35" y="28"/>
                  </a:cxn>
                  <a:cxn ang="0">
                    <a:pos x="32" y="31"/>
                  </a:cxn>
                  <a:cxn ang="0">
                    <a:pos x="23" y="31"/>
                  </a:cxn>
                  <a:cxn ang="0">
                    <a:pos x="17" y="31"/>
                  </a:cxn>
                  <a:cxn ang="0">
                    <a:pos x="11" y="29"/>
                  </a:cxn>
                  <a:cxn ang="0">
                    <a:pos x="5" y="27"/>
                  </a:cxn>
                  <a:cxn ang="0">
                    <a:pos x="0" y="24"/>
                  </a:cxn>
                  <a:cxn ang="0">
                    <a:pos x="3" y="18"/>
                  </a:cxn>
                  <a:cxn ang="0">
                    <a:pos x="8" y="12"/>
                  </a:cxn>
                  <a:cxn ang="0">
                    <a:pos x="12" y="6"/>
                  </a:cxn>
                  <a:cxn ang="0">
                    <a:pos x="16" y="0"/>
                  </a:cxn>
                </a:cxnLst>
                <a:rect l="0" t="0" r="r" b="b"/>
                <a:pathLst>
                  <a:path w="45" h="31">
                    <a:moveTo>
                      <a:pt x="16" y="0"/>
                    </a:moveTo>
                    <a:lnTo>
                      <a:pt x="28" y="4"/>
                    </a:lnTo>
                    <a:lnTo>
                      <a:pt x="38" y="9"/>
                    </a:lnTo>
                    <a:lnTo>
                      <a:pt x="42" y="14"/>
                    </a:lnTo>
                    <a:lnTo>
                      <a:pt x="45" y="15"/>
                    </a:lnTo>
                    <a:lnTo>
                      <a:pt x="38" y="24"/>
                    </a:lnTo>
                    <a:lnTo>
                      <a:pt x="35" y="28"/>
                    </a:lnTo>
                    <a:lnTo>
                      <a:pt x="32" y="31"/>
                    </a:lnTo>
                    <a:lnTo>
                      <a:pt x="23" y="31"/>
                    </a:lnTo>
                    <a:lnTo>
                      <a:pt x="17" y="31"/>
                    </a:lnTo>
                    <a:lnTo>
                      <a:pt x="11" y="29"/>
                    </a:lnTo>
                    <a:lnTo>
                      <a:pt x="5" y="27"/>
                    </a:lnTo>
                    <a:lnTo>
                      <a:pt x="0" y="24"/>
                    </a:lnTo>
                    <a:lnTo>
                      <a:pt x="3" y="18"/>
                    </a:lnTo>
                    <a:lnTo>
                      <a:pt x="8" y="12"/>
                    </a:lnTo>
                    <a:lnTo>
                      <a:pt x="12" y="6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000000">
                  <a:alpha val="50000"/>
                </a:srgbClr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934" name="Freeform 46"/>
              <p:cNvSpPr>
                <a:spLocks/>
              </p:cNvSpPr>
              <p:nvPr/>
            </p:nvSpPr>
            <p:spPr bwMode="auto">
              <a:xfrm>
                <a:off x="2407" y="2874"/>
                <a:ext cx="33" cy="73"/>
              </a:xfrm>
              <a:custGeom>
                <a:avLst/>
                <a:gdLst/>
                <a:ahLst/>
                <a:cxnLst>
                  <a:cxn ang="0">
                    <a:pos x="62" y="0"/>
                  </a:cxn>
                  <a:cxn ang="0">
                    <a:pos x="73" y="14"/>
                  </a:cxn>
                  <a:cxn ang="0">
                    <a:pos x="81" y="26"/>
                  </a:cxn>
                  <a:cxn ang="0">
                    <a:pos x="87" y="37"/>
                  </a:cxn>
                  <a:cxn ang="0">
                    <a:pos x="92" y="47"/>
                  </a:cxn>
                  <a:cxn ang="0">
                    <a:pos x="95" y="56"/>
                  </a:cxn>
                  <a:cxn ang="0">
                    <a:pos x="96" y="66"/>
                  </a:cxn>
                  <a:cxn ang="0">
                    <a:pos x="96" y="76"/>
                  </a:cxn>
                  <a:cxn ang="0">
                    <a:pos x="96" y="87"/>
                  </a:cxn>
                  <a:cxn ang="0">
                    <a:pos x="96" y="112"/>
                  </a:cxn>
                  <a:cxn ang="0">
                    <a:pos x="98" y="136"/>
                  </a:cxn>
                  <a:cxn ang="0">
                    <a:pos x="101" y="158"/>
                  </a:cxn>
                  <a:cxn ang="0">
                    <a:pos x="98" y="177"/>
                  </a:cxn>
                  <a:cxn ang="0">
                    <a:pos x="93" y="195"/>
                  </a:cxn>
                  <a:cxn ang="0">
                    <a:pos x="86" y="212"/>
                  </a:cxn>
                  <a:cxn ang="0">
                    <a:pos x="79" y="220"/>
                  </a:cxn>
                  <a:cxn ang="0">
                    <a:pos x="75" y="215"/>
                  </a:cxn>
                  <a:cxn ang="0">
                    <a:pos x="70" y="203"/>
                  </a:cxn>
                  <a:cxn ang="0">
                    <a:pos x="62" y="192"/>
                  </a:cxn>
                  <a:cxn ang="0">
                    <a:pos x="56" y="181"/>
                  </a:cxn>
                  <a:cxn ang="0">
                    <a:pos x="56" y="166"/>
                  </a:cxn>
                  <a:cxn ang="0">
                    <a:pos x="59" y="152"/>
                  </a:cxn>
                  <a:cxn ang="0">
                    <a:pos x="62" y="141"/>
                  </a:cxn>
                  <a:cxn ang="0">
                    <a:pos x="59" y="130"/>
                  </a:cxn>
                  <a:cxn ang="0">
                    <a:pos x="51" y="116"/>
                  </a:cxn>
                  <a:cxn ang="0">
                    <a:pos x="42" y="102"/>
                  </a:cxn>
                  <a:cxn ang="0">
                    <a:pos x="39" y="89"/>
                  </a:cxn>
                  <a:cxn ang="0">
                    <a:pos x="37" y="81"/>
                  </a:cxn>
                  <a:cxn ang="0">
                    <a:pos x="37" y="78"/>
                  </a:cxn>
                  <a:cxn ang="0">
                    <a:pos x="26" y="70"/>
                  </a:cxn>
                  <a:cxn ang="0">
                    <a:pos x="17" y="64"/>
                  </a:cxn>
                  <a:cxn ang="0">
                    <a:pos x="11" y="60"/>
                  </a:cxn>
                  <a:cxn ang="0">
                    <a:pos x="6" y="56"/>
                  </a:cxn>
                  <a:cxn ang="0">
                    <a:pos x="3" y="54"/>
                  </a:cxn>
                  <a:cxn ang="0">
                    <a:pos x="3" y="50"/>
                  </a:cxn>
                  <a:cxn ang="0">
                    <a:pos x="5" y="44"/>
                  </a:cxn>
                  <a:cxn ang="0">
                    <a:pos x="8" y="36"/>
                  </a:cxn>
                  <a:cxn ang="0">
                    <a:pos x="9" y="27"/>
                  </a:cxn>
                  <a:cxn ang="0">
                    <a:pos x="8" y="17"/>
                  </a:cxn>
                  <a:cxn ang="0">
                    <a:pos x="5" y="9"/>
                  </a:cxn>
                  <a:cxn ang="0">
                    <a:pos x="0" y="0"/>
                  </a:cxn>
                  <a:cxn ang="0">
                    <a:pos x="5" y="0"/>
                  </a:cxn>
                  <a:cxn ang="0">
                    <a:pos x="9" y="0"/>
                  </a:cxn>
                  <a:cxn ang="0">
                    <a:pos x="15" y="0"/>
                  </a:cxn>
                  <a:cxn ang="0">
                    <a:pos x="23" y="0"/>
                  </a:cxn>
                  <a:cxn ang="0">
                    <a:pos x="30" y="0"/>
                  </a:cxn>
                  <a:cxn ang="0">
                    <a:pos x="40" y="0"/>
                  </a:cxn>
                  <a:cxn ang="0">
                    <a:pos x="50" y="0"/>
                  </a:cxn>
                  <a:cxn ang="0">
                    <a:pos x="62" y="0"/>
                  </a:cxn>
                </a:cxnLst>
                <a:rect l="0" t="0" r="r" b="b"/>
                <a:pathLst>
                  <a:path w="101" h="220">
                    <a:moveTo>
                      <a:pt x="62" y="0"/>
                    </a:moveTo>
                    <a:lnTo>
                      <a:pt x="73" y="14"/>
                    </a:lnTo>
                    <a:lnTo>
                      <a:pt x="81" y="26"/>
                    </a:lnTo>
                    <a:lnTo>
                      <a:pt x="87" y="37"/>
                    </a:lnTo>
                    <a:lnTo>
                      <a:pt x="92" y="47"/>
                    </a:lnTo>
                    <a:lnTo>
                      <a:pt x="95" y="56"/>
                    </a:lnTo>
                    <a:lnTo>
                      <a:pt x="96" y="66"/>
                    </a:lnTo>
                    <a:lnTo>
                      <a:pt x="96" y="76"/>
                    </a:lnTo>
                    <a:lnTo>
                      <a:pt x="96" y="87"/>
                    </a:lnTo>
                    <a:lnTo>
                      <a:pt x="96" y="112"/>
                    </a:lnTo>
                    <a:lnTo>
                      <a:pt x="98" y="136"/>
                    </a:lnTo>
                    <a:lnTo>
                      <a:pt x="101" y="158"/>
                    </a:lnTo>
                    <a:lnTo>
                      <a:pt x="98" y="177"/>
                    </a:lnTo>
                    <a:lnTo>
                      <a:pt x="93" y="195"/>
                    </a:lnTo>
                    <a:lnTo>
                      <a:pt x="86" y="212"/>
                    </a:lnTo>
                    <a:lnTo>
                      <a:pt x="79" y="220"/>
                    </a:lnTo>
                    <a:lnTo>
                      <a:pt x="75" y="215"/>
                    </a:lnTo>
                    <a:lnTo>
                      <a:pt x="70" y="203"/>
                    </a:lnTo>
                    <a:lnTo>
                      <a:pt x="62" y="192"/>
                    </a:lnTo>
                    <a:lnTo>
                      <a:pt x="56" y="181"/>
                    </a:lnTo>
                    <a:lnTo>
                      <a:pt x="56" y="166"/>
                    </a:lnTo>
                    <a:lnTo>
                      <a:pt x="59" y="152"/>
                    </a:lnTo>
                    <a:lnTo>
                      <a:pt x="62" y="141"/>
                    </a:lnTo>
                    <a:lnTo>
                      <a:pt x="59" y="130"/>
                    </a:lnTo>
                    <a:lnTo>
                      <a:pt x="51" y="116"/>
                    </a:lnTo>
                    <a:lnTo>
                      <a:pt x="42" y="102"/>
                    </a:lnTo>
                    <a:lnTo>
                      <a:pt x="39" y="89"/>
                    </a:lnTo>
                    <a:lnTo>
                      <a:pt x="37" y="81"/>
                    </a:lnTo>
                    <a:lnTo>
                      <a:pt x="37" y="78"/>
                    </a:lnTo>
                    <a:lnTo>
                      <a:pt x="26" y="70"/>
                    </a:lnTo>
                    <a:lnTo>
                      <a:pt x="17" y="64"/>
                    </a:lnTo>
                    <a:lnTo>
                      <a:pt x="11" y="60"/>
                    </a:lnTo>
                    <a:lnTo>
                      <a:pt x="6" y="56"/>
                    </a:lnTo>
                    <a:lnTo>
                      <a:pt x="3" y="54"/>
                    </a:lnTo>
                    <a:lnTo>
                      <a:pt x="3" y="50"/>
                    </a:lnTo>
                    <a:lnTo>
                      <a:pt x="5" y="44"/>
                    </a:lnTo>
                    <a:lnTo>
                      <a:pt x="8" y="36"/>
                    </a:lnTo>
                    <a:lnTo>
                      <a:pt x="9" y="27"/>
                    </a:lnTo>
                    <a:lnTo>
                      <a:pt x="8" y="17"/>
                    </a:lnTo>
                    <a:lnTo>
                      <a:pt x="5" y="9"/>
                    </a:lnTo>
                    <a:lnTo>
                      <a:pt x="0" y="0"/>
                    </a:lnTo>
                    <a:lnTo>
                      <a:pt x="5" y="0"/>
                    </a:lnTo>
                    <a:lnTo>
                      <a:pt x="9" y="0"/>
                    </a:lnTo>
                    <a:lnTo>
                      <a:pt x="15" y="0"/>
                    </a:lnTo>
                    <a:lnTo>
                      <a:pt x="23" y="0"/>
                    </a:lnTo>
                    <a:lnTo>
                      <a:pt x="30" y="0"/>
                    </a:lnTo>
                    <a:lnTo>
                      <a:pt x="40" y="0"/>
                    </a:lnTo>
                    <a:lnTo>
                      <a:pt x="50" y="0"/>
                    </a:lnTo>
                    <a:lnTo>
                      <a:pt x="62" y="0"/>
                    </a:lnTo>
                    <a:close/>
                  </a:path>
                </a:pathLst>
              </a:custGeom>
              <a:solidFill>
                <a:srgbClr val="000000">
                  <a:alpha val="50000"/>
                </a:srgbClr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935" name="Freeform 47"/>
              <p:cNvSpPr>
                <a:spLocks/>
              </p:cNvSpPr>
              <p:nvPr/>
            </p:nvSpPr>
            <p:spPr bwMode="auto">
              <a:xfrm>
                <a:off x="2507" y="3058"/>
                <a:ext cx="26" cy="17"/>
              </a:xfrm>
              <a:custGeom>
                <a:avLst/>
                <a:gdLst/>
                <a:ahLst/>
                <a:cxnLst>
                  <a:cxn ang="0">
                    <a:pos x="0" y="30"/>
                  </a:cxn>
                  <a:cxn ang="0">
                    <a:pos x="2" y="35"/>
                  </a:cxn>
                  <a:cxn ang="0">
                    <a:pos x="6" y="39"/>
                  </a:cxn>
                  <a:cxn ang="0">
                    <a:pos x="9" y="43"/>
                  </a:cxn>
                  <a:cxn ang="0">
                    <a:pos x="15" y="45"/>
                  </a:cxn>
                  <a:cxn ang="0">
                    <a:pos x="20" y="46"/>
                  </a:cxn>
                  <a:cxn ang="0">
                    <a:pos x="26" y="47"/>
                  </a:cxn>
                  <a:cxn ang="0">
                    <a:pos x="31" y="49"/>
                  </a:cxn>
                  <a:cxn ang="0">
                    <a:pos x="37" y="49"/>
                  </a:cxn>
                  <a:cxn ang="0">
                    <a:pos x="48" y="47"/>
                  </a:cxn>
                  <a:cxn ang="0">
                    <a:pos x="58" y="44"/>
                  </a:cxn>
                  <a:cxn ang="0">
                    <a:pos x="65" y="38"/>
                  </a:cxn>
                  <a:cxn ang="0">
                    <a:pos x="68" y="32"/>
                  </a:cxn>
                  <a:cxn ang="0">
                    <a:pos x="71" y="24"/>
                  </a:cxn>
                  <a:cxn ang="0">
                    <a:pos x="75" y="17"/>
                  </a:cxn>
                  <a:cxn ang="0">
                    <a:pos x="78" y="10"/>
                  </a:cxn>
                  <a:cxn ang="0">
                    <a:pos x="76" y="2"/>
                  </a:cxn>
                  <a:cxn ang="0">
                    <a:pos x="73" y="0"/>
                  </a:cxn>
                  <a:cxn ang="0">
                    <a:pos x="68" y="4"/>
                  </a:cxn>
                  <a:cxn ang="0">
                    <a:pos x="62" y="8"/>
                  </a:cxn>
                  <a:cxn ang="0">
                    <a:pos x="53" y="12"/>
                  </a:cxn>
                  <a:cxn ang="0">
                    <a:pos x="47" y="13"/>
                  </a:cxn>
                  <a:cxn ang="0">
                    <a:pos x="40" y="16"/>
                  </a:cxn>
                  <a:cxn ang="0">
                    <a:pos x="31" y="18"/>
                  </a:cxn>
                  <a:cxn ang="0">
                    <a:pos x="22" y="22"/>
                  </a:cxn>
                  <a:cxn ang="0">
                    <a:pos x="13" y="25"/>
                  </a:cxn>
                  <a:cxn ang="0">
                    <a:pos x="6" y="28"/>
                  </a:cxn>
                  <a:cxn ang="0">
                    <a:pos x="1" y="29"/>
                  </a:cxn>
                  <a:cxn ang="0">
                    <a:pos x="0" y="30"/>
                  </a:cxn>
                </a:cxnLst>
                <a:rect l="0" t="0" r="r" b="b"/>
                <a:pathLst>
                  <a:path w="78" h="49">
                    <a:moveTo>
                      <a:pt x="0" y="30"/>
                    </a:moveTo>
                    <a:lnTo>
                      <a:pt x="2" y="35"/>
                    </a:lnTo>
                    <a:lnTo>
                      <a:pt x="6" y="39"/>
                    </a:lnTo>
                    <a:lnTo>
                      <a:pt x="9" y="43"/>
                    </a:lnTo>
                    <a:lnTo>
                      <a:pt x="15" y="45"/>
                    </a:lnTo>
                    <a:lnTo>
                      <a:pt x="20" y="46"/>
                    </a:lnTo>
                    <a:lnTo>
                      <a:pt x="26" y="47"/>
                    </a:lnTo>
                    <a:lnTo>
                      <a:pt x="31" y="49"/>
                    </a:lnTo>
                    <a:lnTo>
                      <a:pt x="37" y="49"/>
                    </a:lnTo>
                    <a:lnTo>
                      <a:pt x="48" y="47"/>
                    </a:lnTo>
                    <a:lnTo>
                      <a:pt x="58" y="44"/>
                    </a:lnTo>
                    <a:lnTo>
                      <a:pt x="65" y="38"/>
                    </a:lnTo>
                    <a:lnTo>
                      <a:pt x="68" y="32"/>
                    </a:lnTo>
                    <a:lnTo>
                      <a:pt x="71" y="24"/>
                    </a:lnTo>
                    <a:lnTo>
                      <a:pt x="75" y="17"/>
                    </a:lnTo>
                    <a:lnTo>
                      <a:pt x="78" y="10"/>
                    </a:lnTo>
                    <a:lnTo>
                      <a:pt x="76" y="2"/>
                    </a:lnTo>
                    <a:lnTo>
                      <a:pt x="73" y="0"/>
                    </a:lnTo>
                    <a:lnTo>
                      <a:pt x="68" y="4"/>
                    </a:lnTo>
                    <a:lnTo>
                      <a:pt x="62" y="8"/>
                    </a:lnTo>
                    <a:lnTo>
                      <a:pt x="53" y="12"/>
                    </a:lnTo>
                    <a:lnTo>
                      <a:pt x="47" y="13"/>
                    </a:lnTo>
                    <a:lnTo>
                      <a:pt x="40" y="16"/>
                    </a:lnTo>
                    <a:lnTo>
                      <a:pt x="31" y="18"/>
                    </a:lnTo>
                    <a:lnTo>
                      <a:pt x="22" y="22"/>
                    </a:lnTo>
                    <a:lnTo>
                      <a:pt x="13" y="25"/>
                    </a:lnTo>
                    <a:lnTo>
                      <a:pt x="6" y="28"/>
                    </a:lnTo>
                    <a:lnTo>
                      <a:pt x="1" y="29"/>
                    </a:lnTo>
                    <a:lnTo>
                      <a:pt x="0" y="30"/>
                    </a:lnTo>
                    <a:close/>
                  </a:path>
                </a:pathLst>
              </a:custGeom>
              <a:solidFill>
                <a:srgbClr val="000000">
                  <a:alpha val="50000"/>
                </a:srgbClr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936" name="Freeform 48"/>
              <p:cNvSpPr>
                <a:spLocks/>
              </p:cNvSpPr>
              <p:nvPr/>
            </p:nvSpPr>
            <p:spPr bwMode="auto">
              <a:xfrm>
                <a:off x="2236" y="2957"/>
                <a:ext cx="41" cy="29"/>
              </a:xfrm>
              <a:custGeom>
                <a:avLst/>
                <a:gdLst/>
                <a:ahLst/>
                <a:cxnLst>
                  <a:cxn ang="0">
                    <a:pos x="0" y="45"/>
                  </a:cxn>
                  <a:cxn ang="0">
                    <a:pos x="1" y="45"/>
                  </a:cxn>
                  <a:cxn ang="0">
                    <a:pos x="5" y="46"/>
                  </a:cxn>
                  <a:cxn ang="0">
                    <a:pos x="9" y="46"/>
                  </a:cxn>
                  <a:cxn ang="0">
                    <a:pos x="17" y="48"/>
                  </a:cxn>
                  <a:cxn ang="0">
                    <a:pos x="23" y="48"/>
                  </a:cxn>
                  <a:cxn ang="0">
                    <a:pos x="29" y="49"/>
                  </a:cxn>
                  <a:cxn ang="0">
                    <a:pos x="35" y="48"/>
                  </a:cxn>
                  <a:cxn ang="0">
                    <a:pos x="40" y="48"/>
                  </a:cxn>
                  <a:cxn ang="0">
                    <a:pos x="46" y="46"/>
                  </a:cxn>
                  <a:cxn ang="0">
                    <a:pos x="50" y="46"/>
                  </a:cxn>
                  <a:cxn ang="0">
                    <a:pos x="53" y="45"/>
                  </a:cxn>
                  <a:cxn ang="0">
                    <a:pos x="59" y="40"/>
                  </a:cxn>
                  <a:cxn ang="0">
                    <a:pos x="67" y="34"/>
                  </a:cxn>
                  <a:cxn ang="0">
                    <a:pos x="75" y="31"/>
                  </a:cxn>
                  <a:cxn ang="0">
                    <a:pos x="84" y="27"/>
                  </a:cxn>
                  <a:cxn ang="0">
                    <a:pos x="92" y="23"/>
                  </a:cxn>
                  <a:cxn ang="0">
                    <a:pos x="102" y="17"/>
                  </a:cxn>
                  <a:cxn ang="0">
                    <a:pos x="113" y="6"/>
                  </a:cxn>
                  <a:cxn ang="0">
                    <a:pos x="121" y="0"/>
                  </a:cxn>
                  <a:cxn ang="0">
                    <a:pos x="123" y="2"/>
                  </a:cxn>
                  <a:cxn ang="0">
                    <a:pos x="119" y="7"/>
                  </a:cxn>
                  <a:cxn ang="0">
                    <a:pos x="114" y="13"/>
                  </a:cxn>
                  <a:cxn ang="0">
                    <a:pos x="108" y="22"/>
                  </a:cxn>
                  <a:cxn ang="0">
                    <a:pos x="100" y="29"/>
                  </a:cxn>
                  <a:cxn ang="0">
                    <a:pos x="92" y="37"/>
                  </a:cxn>
                  <a:cxn ang="0">
                    <a:pos x="84" y="44"/>
                  </a:cxn>
                  <a:cxn ang="0">
                    <a:pos x="78" y="49"/>
                  </a:cxn>
                  <a:cxn ang="0">
                    <a:pos x="72" y="52"/>
                  </a:cxn>
                  <a:cxn ang="0">
                    <a:pos x="67" y="56"/>
                  </a:cxn>
                  <a:cxn ang="0">
                    <a:pos x="65" y="57"/>
                  </a:cxn>
                  <a:cxn ang="0">
                    <a:pos x="68" y="60"/>
                  </a:cxn>
                  <a:cxn ang="0">
                    <a:pos x="73" y="63"/>
                  </a:cxn>
                  <a:cxn ang="0">
                    <a:pos x="75" y="66"/>
                  </a:cxn>
                  <a:cxn ang="0">
                    <a:pos x="74" y="70"/>
                  </a:cxn>
                  <a:cxn ang="0">
                    <a:pos x="68" y="72"/>
                  </a:cxn>
                  <a:cxn ang="0">
                    <a:pos x="59" y="76"/>
                  </a:cxn>
                  <a:cxn ang="0">
                    <a:pos x="51" y="79"/>
                  </a:cxn>
                  <a:cxn ang="0">
                    <a:pos x="45" y="84"/>
                  </a:cxn>
                  <a:cxn ang="0">
                    <a:pos x="40" y="87"/>
                  </a:cxn>
                  <a:cxn ang="0">
                    <a:pos x="37" y="84"/>
                  </a:cxn>
                  <a:cxn ang="0">
                    <a:pos x="29" y="76"/>
                  </a:cxn>
                  <a:cxn ang="0">
                    <a:pos x="23" y="68"/>
                  </a:cxn>
                  <a:cxn ang="0">
                    <a:pos x="18" y="62"/>
                  </a:cxn>
                  <a:cxn ang="0">
                    <a:pos x="14" y="59"/>
                  </a:cxn>
                  <a:cxn ang="0">
                    <a:pos x="13" y="56"/>
                  </a:cxn>
                  <a:cxn ang="0">
                    <a:pos x="9" y="54"/>
                  </a:cxn>
                  <a:cxn ang="0">
                    <a:pos x="6" y="50"/>
                  </a:cxn>
                  <a:cxn ang="0">
                    <a:pos x="0" y="45"/>
                  </a:cxn>
                </a:cxnLst>
                <a:rect l="0" t="0" r="r" b="b"/>
                <a:pathLst>
                  <a:path w="123" h="87">
                    <a:moveTo>
                      <a:pt x="0" y="45"/>
                    </a:moveTo>
                    <a:lnTo>
                      <a:pt x="1" y="45"/>
                    </a:lnTo>
                    <a:lnTo>
                      <a:pt x="5" y="46"/>
                    </a:lnTo>
                    <a:lnTo>
                      <a:pt x="9" y="46"/>
                    </a:lnTo>
                    <a:lnTo>
                      <a:pt x="17" y="48"/>
                    </a:lnTo>
                    <a:lnTo>
                      <a:pt x="23" y="48"/>
                    </a:lnTo>
                    <a:lnTo>
                      <a:pt x="29" y="49"/>
                    </a:lnTo>
                    <a:lnTo>
                      <a:pt x="35" y="48"/>
                    </a:lnTo>
                    <a:lnTo>
                      <a:pt x="40" y="48"/>
                    </a:lnTo>
                    <a:lnTo>
                      <a:pt x="46" y="46"/>
                    </a:lnTo>
                    <a:lnTo>
                      <a:pt x="50" y="46"/>
                    </a:lnTo>
                    <a:lnTo>
                      <a:pt x="53" y="45"/>
                    </a:lnTo>
                    <a:lnTo>
                      <a:pt x="59" y="40"/>
                    </a:lnTo>
                    <a:lnTo>
                      <a:pt x="67" y="34"/>
                    </a:lnTo>
                    <a:lnTo>
                      <a:pt x="75" y="31"/>
                    </a:lnTo>
                    <a:lnTo>
                      <a:pt x="84" y="27"/>
                    </a:lnTo>
                    <a:lnTo>
                      <a:pt x="92" y="23"/>
                    </a:lnTo>
                    <a:lnTo>
                      <a:pt x="102" y="17"/>
                    </a:lnTo>
                    <a:lnTo>
                      <a:pt x="113" y="6"/>
                    </a:lnTo>
                    <a:lnTo>
                      <a:pt x="121" y="0"/>
                    </a:lnTo>
                    <a:lnTo>
                      <a:pt x="123" y="2"/>
                    </a:lnTo>
                    <a:lnTo>
                      <a:pt x="119" y="7"/>
                    </a:lnTo>
                    <a:lnTo>
                      <a:pt x="114" y="13"/>
                    </a:lnTo>
                    <a:lnTo>
                      <a:pt x="108" y="22"/>
                    </a:lnTo>
                    <a:lnTo>
                      <a:pt x="100" y="29"/>
                    </a:lnTo>
                    <a:lnTo>
                      <a:pt x="92" y="37"/>
                    </a:lnTo>
                    <a:lnTo>
                      <a:pt x="84" y="44"/>
                    </a:lnTo>
                    <a:lnTo>
                      <a:pt x="78" y="49"/>
                    </a:lnTo>
                    <a:lnTo>
                      <a:pt x="72" y="52"/>
                    </a:lnTo>
                    <a:lnTo>
                      <a:pt x="67" y="56"/>
                    </a:lnTo>
                    <a:lnTo>
                      <a:pt x="65" y="57"/>
                    </a:lnTo>
                    <a:lnTo>
                      <a:pt x="68" y="60"/>
                    </a:lnTo>
                    <a:lnTo>
                      <a:pt x="73" y="63"/>
                    </a:lnTo>
                    <a:lnTo>
                      <a:pt x="75" y="66"/>
                    </a:lnTo>
                    <a:lnTo>
                      <a:pt x="74" y="70"/>
                    </a:lnTo>
                    <a:lnTo>
                      <a:pt x="68" y="72"/>
                    </a:lnTo>
                    <a:lnTo>
                      <a:pt x="59" y="76"/>
                    </a:lnTo>
                    <a:lnTo>
                      <a:pt x="51" y="79"/>
                    </a:lnTo>
                    <a:lnTo>
                      <a:pt x="45" y="84"/>
                    </a:lnTo>
                    <a:lnTo>
                      <a:pt x="40" y="87"/>
                    </a:lnTo>
                    <a:lnTo>
                      <a:pt x="37" y="84"/>
                    </a:lnTo>
                    <a:lnTo>
                      <a:pt x="29" y="76"/>
                    </a:lnTo>
                    <a:lnTo>
                      <a:pt x="23" y="68"/>
                    </a:lnTo>
                    <a:lnTo>
                      <a:pt x="18" y="62"/>
                    </a:lnTo>
                    <a:lnTo>
                      <a:pt x="14" y="59"/>
                    </a:lnTo>
                    <a:lnTo>
                      <a:pt x="13" y="56"/>
                    </a:lnTo>
                    <a:lnTo>
                      <a:pt x="9" y="54"/>
                    </a:lnTo>
                    <a:lnTo>
                      <a:pt x="6" y="50"/>
                    </a:lnTo>
                    <a:lnTo>
                      <a:pt x="0" y="45"/>
                    </a:lnTo>
                    <a:close/>
                  </a:path>
                </a:pathLst>
              </a:custGeom>
              <a:solidFill>
                <a:srgbClr val="000000">
                  <a:alpha val="50000"/>
                </a:srgbClr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4" name="Group 49"/>
            <p:cNvGrpSpPr>
              <a:grpSpLocks/>
            </p:cNvGrpSpPr>
            <p:nvPr/>
          </p:nvGrpSpPr>
          <p:grpSpPr bwMode="auto">
            <a:xfrm>
              <a:off x="384" y="192"/>
              <a:ext cx="1308" cy="1129"/>
              <a:chOff x="384" y="192"/>
              <a:chExt cx="1308" cy="1129"/>
            </a:xfrm>
          </p:grpSpPr>
          <p:grpSp>
            <p:nvGrpSpPr>
              <p:cNvPr id="5" name="Group 50"/>
              <p:cNvGrpSpPr>
                <a:grpSpLocks/>
              </p:cNvGrpSpPr>
              <p:nvPr/>
            </p:nvGrpSpPr>
            <p:grpSpPr bwMode="auto">
              <a:xfrm flipH="1">
                <a:off x="384" y="192"/>
                <a:ext cx="636" cy="553"/>
                <a:chOff x="3509" y="2449"/>
                <a:chExt cx="636" cy="553"/>
              </a:xfrm>
            </p:grpSpPr>
            <p:sp>
              <p:nvSpPr>
                <p:cNvPr id="37939" name="Freeform 51"/>
                <p:cNvSpPr>
                  <a:spLocks/>
                </p:cNvSpPr>
                <p:nvPr/>
              </p:nvSpPr>
              <p:spPr bwMode="auto">
                <a:xfrm>
                  <a:off x="3509" y="2449"/>
                  <a:ext cx="636" cy="553"/>
                </a:xfrm>
                <a:custGeom>
                  <a:avLst/>
                  <a:gdLst/>
                  <a:ahLst/>
                  <a:cxnLst>
                    <a:cxn ang="0">
                      <a:pos x="165" y="644"/>
                    </a:cxn>
                    <a:cxn ang="0">
                      <a:pos x="73" y="560"/>
                    </a:cxn>
                    <a:cxn ang="0">
                      <a:pos x="56" y="472"/>
                    </a:cxn>
                    <a:cxn ang="0">
                      <a:pos x="28" y="420"/>
                    </a:cxn>
                    <a:cxn ang="0">
                      <a:pos x="15" y="342"/>
                    </a:cxn>
                    <a:cxn ang="0">
                      <a:pos x="82" y="361"/>
                    </a:cxn>
                    <a:cxn ang="0">
                      <a:pos x="113" y="373"/>
                    </a:cxn>
                    <a:cxn ang="0">
                      <a:pos x="166" y="353"/>
                    </a:cxn>
                    <a:cxn ang="0">
                      <a:pos x="277" y="346"/>
                    </a:cxn>
                    <a:cxn ang="0">
                      <a:pos x="320" y="314"/>
                    </a:cxn>
                    <a:cxn ang="0">
                      <a:pos x="381" y="303"/>
                    </a:cxn>
                    <a:cxn ang="0">
                      <a:pos x="370" y="381"/>
                    </a:cxn>
                    <a:cxn ang="0">
                      <a:pos x="382" y="397"/>
                    </a:cxn>
                    <a:cxn ang="0">
                      <a:pos x="405" y="405"/>
                    </a:cxn>
                    <a:cxn ang="0">
                      <a:pos x="443" y="407"/>
                    </a:cxn>
                    <a:cxn ang="0">
                      <a:pos x="426" y="421"/>
                    </a:cxn>
                    <a:cxn ang="0">
                      <a:pos x="565" y="392"/>
                    </a:cxn>
                    <a:cxn ang="0">
                      <a:pos x="725" y="377"/>
                    </a:cxn>
                    <a:cxn ang="0">
                      <a:pos x="897" y="384"/>
                    </a:cxn>
                    <a:cxn ang="0">
                      <a:pos x="1021" y="395"/>
                    </a:cxn>
                    <a:cxn ang="0">
                      <a:pos x="1069" y="335"/>
                    </a:cxn>
                    <a:cxn ang="0">
                      <a:pos x="1141" y="224"/>
                    </a:cxn>
                    <a:cxn ang="0">
                      <a:pos x="1174" y="93"/>
                    </a:cxn>
                    <a:cxn ang="0">
                      <a:pos x="1083" y="73"/>
                    </a:cxn>
                    <a:cxn ang="0">
                      <a:pos x="1031" y="50"/>
                    </a:cxn>
                    <a:cxn ang="0">
                      <a:pos x="1105" y="2"/>
                    </a:cxn>
                    <a:cxn ang="0">
                      <a:pos x="1192" y="10"/>
                    </a:cxn>
                    <a:cxn ang="0">
                      <a:pos x="1263" y="70"/>
                    </a:cxn>
                    <a:cxn ang="0">
                      <a:pos x="1228" y="263"/>
                    </a:cxn>
                    <a:cxn ang="0">
                      <a:pos x="1151" y="447"/>
                    </a:cxn>
                    <a:cxn ang="0">
                      <a:pos x="1108" y="653"/>
                    </a:cxn>
                    <a:cxn ang="0">
                      <a:pos x="1053" y="745"/>
                    </a:cxn>
                    <a:cxn ang="0">
                      <a:pos x="1045" y="849"/>
                    </a:cxn>
                    <a:cxn ang="0">
                      <a:pos x="1067" y="916"/>
                    </a:cxn>
                    <a:cxn ang="0">
                      <a:pos x="1029" y="985"/>
                    </a:cxn>
                    <a:cxn ang="0">
                      <a:pos x="951" y="1050"/>
                    </a:cxn>
                    <a:cxn ang="0">
                      <a:pos x="909" y="1077"/>
                    </a:cxn>
                    <a:cxn ang="0">
                      <a:pos x="861" y="1081"/>
                    </a:cxn>
                    <a:cxn ang="0">
                      <a:pos x="820" y="1078"/>
                    </a:cxn>
                    <a:cxn ang="0">
                      <a:pos x="787" y="1036"/>
                    </a:cxn>
                    <a:cxn ang="0">
                      <a:pos x="805" y="988"/>
                    </a:cxn>
                    <a:cxn ang="0">
                      <a:pos x="869" y="974"/>
                    </a:cxn>
                    <a:cxn ang="0">
                      <a:pos x="894" y="930"/>
                    </a:cxn>
                    <a:cxn ang="0">
                      <a:pos x="877" y="901"/>
                    </a:cxn>
                    <a:cxn ang="0">
                      <a:pos x="818" y="841"/>
                    </a:cxn>
                    <a:cxn ang="0">
                      <a:pos x="797" y="798"/>
                    </a:cxn>
                    <a:cxn ang="0">
                      <a:pos x="720" y="790"/>
                    </a:cxn>
                    <a:cxn ang="0">
                      <a:pos x="600" y="795"/>
                    </a:cxn>
                    <a:cxn ang="0">
                      <a:pos x="523" y="847"/>
                    </a:cxn>
                    <a:cxn ang="0">
                      <a:pos x="545" y="978"/>
                    </a:cxn>
                    <a:cxn ang="0">
                      <a:pos x="503" y="1036"/>
                    </a:cxn>
                    <a:cxn ang="0">
                      <a:pos x="454" y="1039"/>
                    </a:cxn>
                    <a:cxn ang="0">
                      <a:pos x="423" y="1003"/>
                    </a:cxn>
                    <a:cxn ang="0">
                      <a:pos x="427" y="986"/>
                    </a:cxn>
                    <a:cxn ang="0">
                      <a:pos x="300" y="1105"/>
                    </a:cxn>
                    <a:cxn ang="0">
                      <a:pos x="267" y="1103"/>
                    </a:cxn>
                    <a:cxn ang="0">
                      <a:pos x="232" y="1086"/>
                    </a:cxn>
                    <a:cxn ang="0">
                      <a:pos x="232" y="1052"/>
                    </a:cxn>
                    <a:cxn ang="0">
                      <a:pos x="278" y="1027"/>
                    </a:cxn>
                    <a:cxn ang="0">
                      <a:pos x="325" y="971"/>
                    </a:cxn>
                    <a:cxn ang="0">
                      <a:pos x="361" y="898"/>
                    </a:cxn>
                    <a:cxn ang="0">
                      <a:pos x="369" y="837"/>
                    </a:cxn>
                    <a:cxn ang="0">
                      <a:pos x="304" y="795"/>
                    </a:cxn>
                  </a:cxnLst>
                  <a:rect l="0" t="0" r="r" b="b"/>
                  <a:pathLst>
                    <a:path w="1273" h="1106">
                      <a:moveTo>
                        <a:pt x="218" y="705"/>
                      </a:moveTo>
                      <a:lnTo>
                        <a:pt x="210" y="692"/>
                      </a:lnTo>
                      <a:lnTo>
                        <a:pt x="202" y="680"/>
                      </a:lnTo>
                      <a:lnTo>
                        <a:pt x="190" y="668"/>
                      </a:lnTo>
                      <a:lnTo>
                        <a:pt x="179" y="657"/>
                      </a:lnTo>
                      <a:lnTo>
                        <a:pt x="165" y="644"/>
                      </a:lnTo>
                      <a:lnTo>
                        <a:pt x="149" y="633"/>
                      </a:lnTo>
                      <a:lnTo>
                        <a:pt x="132" y="620"/>
                      </a:lnTo>
                      <a:lnTo>
                        <a:pt x="113" y="606"/>
                      </a:lnTo>
                      <a:lnTo>
                        <a:pt x="97" y="592"/>
                      </a:lnTo>
                      <a:lnTo>
                        <a:pt x="83" y="576"/>
                      </a:lnTo>
                      <a:lnTo>
                        <a:pt x="73" y="560"/>
                      </a:lnTo>
                      <a:lnTo>
                        <a:pt x="66" y="543"/>
                      </a:lnTo>
                      <a:lnTo>
                        <a:pt x="60" y="525"/>
                      </a:lnTo>
                      <a:lnTo>
                        <a:pt x="58" y="507"/>
                      </a:lnTo>
                      <a:lnTo>
                        <a:pt x="56" y="489"/>
                      </a:lnTo>
                      <a:lnTo>
                        <a:pt x="56" y="472"/>
                      </a:lnTo>
                      <a:lnTo>
                        <a:pt x="56" y="472"/>
                      </a:lnTo>
                      <a:lnTo>
                        <a:pt x="54" y="468"/>
                      </a:lnTo>
                      <a:lnTo>
                        <a:pt x="49" y="461"/>
                      </a:lnTo>
                      <a:lnTo>
                        <a:pt x="37" y="446"/>
                      </a:lnTo>
                      <a:lnTo>
                        <a:pt x="29" y="434"/>
                      </a:lnTo>
                      <a:lnTo>
                        <a:pt x="29" y="429"/>
                      </a:lnTo>
                      <a:lnTo>
                        <a:pt x="28" y="420"/>
                      </a:lnTo>
                      <a:lnTo>
                        <a:pt x="16" y="396"/>
                      </a:lnTo>
                      <a:lnTo>
                        <a:pt x="4" y="368"/>
                      </a:lnTo>
                      <a:lnTo>
                        <a:pt x="0" y="353"/>
                      </a:lnTo>
                      <a:lnTo>
                        <a:pt x="5" y="347"/>
                      </a:lnTo>
                      <a:lnTo>
                        <a:pt x="11" y="343"/>
                      </a:lnTo>
                      <a:lnTo>
                        <a:pt x="15" y="342"/>
                      </a:lnTo>
                      <a:lnTo>
                        <a:pt x="23" y="342"/>
                      </a:lnTo>
                      <a:lnTo>
                        <a:pt x="35" y="344"/>
                      </a:lnTo>
                      <a:lnTo>
                        <a:pt x="46" y="347"/>
                      </a:lnTo>
                      <a:lnTo>
                        <a:pt x="59" y="352"/>
                      </a:lnTo>
                      <a:lnTo>
                        <a:pt x="71" y="357"/>
                      </a:lnTo>
                      <a:lnTo>
                        <a:pt x="82" y="361"/>
                      </a:lnTo>
                      <a:lnTo>
                        <a:pt x="90" y="367"/>
                      </a:lnTo>
                      <a:lnTo>
                        <a:pt x="96" y="370"/>
                      </a:lnTo>
                      <a:lnTo>
                        <a:pt x="102" y="374"/>
                      </a:lnTo>
                      <a:lnTo>
                        <a:pt x="105" y="375"/>
                      </a:lnTo>
                      <a:lnTo>
                        <a:pt x="110" y="374"/>
                      </a:lnTo>
                      <a:lnTo>
                        <a:pt x="113" y="373"/>
                      </a:lnTo>
                      <a:lnTo>
                        <a:pt x="119" y="372"/>
                      </a:lnTo>
                      <a:lnTo>
                        <a:pt x="125" y="368"/>
                      </a:lnTo>
                      <a:lnTo>
                        <a:pt x="133" y="365"/>
                      </a:lnTo>
                      <a:lnTo>
                        <a:pt x="142" y="360"/>
                      </a:lnTo>
                      <a:lnTo>
                        <a:pt x="153" y="357"/>
                      </a:lnTo>
                      <a:lnTo>
                        <a:pt x="166" y="353"/>
                      </a:lnTo>
                      <a:lnTo>
                        <a:pt x="182" y="351"/>
                      </a:lnTo>
                      <a:lnTo>
                        <a:pt x="199" y="349"/>
                      </a:lnTo>
                      <a:lnTo>
                        <a:pt x="219" y="347"/>
                      </a:lnTo>
                      <a:lnTo>
                        <a:pt x="241" y="346"/>
                      </a:lnTo>
                      <a:lnTo>
                        <a:pt x="265" y="347"/>
                      </a:lnTo>
                      <a:lnTo>
                        <a:pt x="277" y="346"/>
                      </a:lnTo>
                      <a:lnTo>
                        <a:pt x="282" y="343"/>
                      </a:lnTo>
                      <a:lnTo>
                        <a:pt x="286" y="338"/>
                      </a:lnTo>
                      <a:lnTo>
                        <a:pt x="293" y="332"/>
                      </a:lnTo>
                      <a:lnTo>
                        <a:pt x="298" y="328"/>
                      </a:lnTo>
                      <a:lnTo>
                        <a:pt x="309" y="322"/>
                      </a:lnTo>
                      <a:lnTo>
                        <a:pt x="320" y="314"/>
                      </a:lnTo>
                      <a:lnTo>
                        <a:pt x="334" y="307"/>
                      </a:lnTo>
                      <a:lnTo>
                        <a:pt x="347" y="300"/>
                      </a:lnTo>
                      <a:lnTo>
                        <a:pt x="359" y="295"/>
                      </a:lnTo>
                      <a:lnTo>
                        <a:pt x="370" y="292"/>
                      </a:lnTo>
                      <a:lnTo>
                        <a:pt x="378" y="293"/>
                      </a:lnTo>
                      <a:lnTo>
                        <a:pt x="381" y="303"/>
                      </a:lnTo>
                      <a:lnTo>
                        <a:pt x="380" y="316"/>
                      </a:lnTo>
                      <a:lnTo>
                        <a:pt x="375" y="331"/>
                      </a:lnTo>
                      <a:lnTo>
                        <a:pt x="367" y="349"/>
                      </a:lnTo>
                      <a:lnTo>
                        <a:pt x="364" y="361"/>
                      </a:lnTo>
                      <a:lnTo>
                        <a:pt x="367" y="370"/>
                      </a:lnTo>
                      <a:lnTo>
                        <a:pt x="370" y="381"/>
                      </a:lnTo>
                      <a:lnTo>
                        <a:pt x="361" y="400"/>
                      </a:lnTo>
                      <a:lnTo>
                        <a:pt x="362" y="400"/>
                      </a:lnTo>
                      <a:lnTo>
                        <a:pt x="364" y="399"/>
                      </a:lnTo>
                      <a:lnTo>
                        <a:pt x="370" y="399"/>
                      </a:lnTo>
                      <a:lnTo>
                        <a:pt x="375" y="398"/>
                      </a:lnTo>
                      <a:lnTo>
                        <a:pt x="382" y="397"/>
                      </a:lnTo>
                      <a:lnTo>
                        <a:pt x="392" y="397"/>
                      </a:lnTo>
                      <a:lnTo>
                        <a:pt x="401" y="396"/>
                      </a:lnTo>
                      <a:lnTo>
                        <a:pt x="410" y="396"/>
                      </a:lnTo>
                      <a:lnTo>
                        <a:pt x="402" y="406"/>
                      </a:lnTo>
                      <a:lnTo>
                        <a:pt x="403" y="406"/>
                      </a:lnTo>
                      <a:lnTo>
                        <a:pt x="405" y="405"/>
                      </a:lnTo>
                      <a:lnTo>
                        <a:pt x="409" y="405"/>
                      </a:lnTo>
                      <a:lnTo>
                        <a:pt x="415" y="405"/>
                      </a:lnTo>
                      <a:lnTo>
                        <a:pt x="420" y="404"/>
                      </a:lnTo>
                      <a:lnTo>
                        <a:pt x="427" y="405"/>
                      </a:lnTo>
                      <a:lnTo>
                        <a:pt x="435" y="406"/>
                      </a:lnTo>
                      <a:lnTo>
                        <a:pt x="443" y="407"/>
                      </a:lnTo>
                      <a:lnTo>
                        <a:pt x="442" y="408"/>
                      </a:lnTo>
                      <a:lnTo>
                        <a:pt x="438" y="411"/>
                      </a:lnTo>
                      <a:lnTo>
                        <a:pt x="431" y="415"/>
                      </a:lnTo>
                      <a:lnTo>
                        <a:pt x="420" y="422"/>
                      </a:lnTo>
                      <a:lnTo>
                        <a:pt x="421" y="422"/>
                      </a:lnTo>
                      <a:lnTo>
                        <a:pt x="426" y="421"/>
                      </a:lnTo>
                      <a:lnTo>
                        <a:pt x="435" y="420"/>
                      </a:lnTo>
                      <a:lnTo>
                        <a:pt x="448" y="418"/>
                      </a:lnTo>
                      <a:lnTo>
                        <a:pt x="468" y="414"/>
                      </a:lnTo>
                      <a:lnTo>
                        <a:pt x="493" y="408"/>
                      </a:lnTo>
                      <a:lnTo>
                        <a:pt x="525" y="401"/>
                      </a:lnTo>
                      <a:lnTo>
                        <a:pt x="565" y="392"/>
                      </a:lnTo>
                      <a:lnTo>
                        <a:pt x="588" y="388"/>
                      </a:lnTo>
                      <a:lnTo>
                        <a:pt x="613" y="384"/>
                      </a:lnTo>
                      <a:lnTo>
                        <a:pt x="639" y="382"/>
                      </a:lnTo>
                      <a:lnTo>
                        <a:pt x="667" y="380"/>
                      </a:lnTo>
                      <a:lnTo>
                        <a:pt x="695" y="378"/>
                      </a:lnTo>
                      <a:lnTo>
                        <a:pt x="725" y="377"/>
                      </a:lnTo>
                      <a:lnTo>
                        <a:pt x="754" y="377"/>
                      </a:lnTo>
                      <a:lnTo>
                        <a:pt x="784" y="377"/>
                      </a:lnTo>
                      <a:lnTo>
                        <a:pt x="814" y="378"/>
                      </a:lnTo>
                      <a:lnTo>
                        <a:pt x="841" y="381"/>
                      </a:lnTo>
                      <a:lnTo>
                        <a:pt x="870" y="382"/>
                      </a:lnTo>
                      <a:lnTo>
                        <a:pt x="897" y="384"/>
                      </a:lnTo>
                      <a:lnTo>
                        <a:pt x="921" y="387"/>
                      </a:lnTo>
                      <a:lnTo>
                        <a:pt x="944" y="389"/>
                      </a:lnTo>
                      <a:lnTo>
                        <a:pt x="965" y="392"/>
                      </a:lnTo>
                      <a:lnTo>
                        <a:pt x="983" y="395"/>
                      </a:lnTo>
                      <a:lnTo>
                        <a:pt x="1004" y="396"/>
                      </a:lnTo>
                      <a:lnTo>
                        <a:pt x="1021" y="395"/>
                      </a:lnTo>
                      <a:lnTo>
                        <a:pt x="1034" y="389"/>
                      </a:lnTo>
                      <a:lnTo>
                        <a:pt x="1043" y="382"/>
                      </a:lnTo>
                      <a:lnTo>
                        <a:pt x="1051" y="373"/>
                      </a:lnTo>
                      <a:lnTo>
                        <a:pt x="1057" y="361"/>
                      </a:lnTo>
                      <a:lnTo>
                        <a:pt x="1062" y="349"/>
                      </a:lnTo>
                      <a:lnTo>
                        <a:pt x="1069" y="335"/>
                      </a:lnTo>
                      <a:lnTo>
                        <a:pt x="1077" y="320"/>
                      </a:lnTo>
                      <a:lnTo>
                        <a:pt x="1087" y="304"/>
                      </a:lnTo>
                      <a:lnTo>
                        <a:pt x="1098" y="286"/>
                      </a:lnTo>
                      <a:lnTo>
                        <a:pt x="1111" y="267"/>
                      </a:lnTo>
                      <a:lnTo>
                        <a:pt x="1126" y="246"/>
                      </a:lnTo>
                      <a:lnTo>
                        <a:pt x="1141" y="224"/>
                      </a:lnTo>
                      <a:lnTo>
                        <a:pt x="1156" y="200"/>
                      </a:lnTo>
                      <a:lnTo>
                        <a:pt x="1172" y="174"/>
                      </a:lnTo>
                      <a:lnTo>
                        <a:pt x="1183" y="148"/>
                      </a:lnTo>
                      <a:lnTo>
                        <a:pt x="1187" y="127"/>
                      </a:lnTo>
                      <a:lnTo>
                        <a:pt x="1183" y="108"/>
                      </a:lnTo>
                      <a:lnTo>
                        <a:pt x="1174" y="93"/>
                      </a:lnTo>
                      <a:lnTo>
                        <a:pt x="1161" y="83"/>
                      </a:lnTo>
                      <a:lnTo>
                        <a:pt x="1145" y="75"/>
                      </a:lnTo>
                      <a:lnTo>
                        <a:pt x="1129" y="71"/>
                      </a:lnTo>
                      <a:lnTo>
                        <a:pt x="1113" y="70"/>
                      </a:lnTo>
                      <a:lnTo>
                        <a:pt x="1098" y="71"/>
                      </a:lnTo>
                      <a:lnTo>
                        <a:pt x="1083" y="73"/>
                      </a:lnTo>
                      <a:lnTo>
                        <a:pt x="1069" y="74"/>
                      </a:lnTo>
                      <a:lnTo>
                        <a:pt x="1057" y="74"/>
                      </a:lnTo>
                      <a:lnTo>
                        <a:pt x="1046" y="71"/>
                      </a:lnTo>
                      <a:lnTo>
                        <a:pt x="1038" y="67"/>
                      </a:lnTo>
                      <a:lnTo>
                        <a:pt x="1034" y="60"/>
                      </a:lnTo>
                      <a:lnTo>
                        <a:pt x="1031" y="50"/>
                      </a:lnTo>
                      <a:lnTo>
                        <a:pt x="1035" y="35"/>
                      </a:lnTo>
                      <a:lnTo>
                        <a:pt x="1043" y="23"/>
                      </a:lnTo>
                      <a:lnTo>
                        <a:pt x="1056" y="15"/>
                      </a:lnTo>
                      <a:lnTo>
                        <a:pt x="1070" y="8"/>
                      </a:lnTo>
                      <a:lnTo>
                        <a:pt x="1088" y="5"/>
                      </a:lnTo>
                      <a:lnTo>
                        <a:pt x="1105" y="2"/>
                      </a:lnTo>
                      <a:lnTo>
                        <a:pt x="1122" y="1"/>
                      </a:lnTo>
                      <a:lnTo>
                        <a:pt x="1137" y="0"/>
                      </a:lnTo>
                      <a:lnTo>
                        <a:pt x="1150" y="0"/>
                      </a:lnTo>
                      <a:lnTo>
                        <a:pt x="1163" y="2"/>
                      </a:lnTo>
                      <a:lnTo>
                        <a:pt x="1177" y="6"/>
                      </a:lnTo>
                      <a:lnTo>
                        <a:pt x="1192" y="10"/>
                      </a:lnTo>
                      <a:lnTo>
                        <a:pt x="1206" y="16"/>
                      </a:lnTo>
                      <a:lnTo>
                        <a:pt x="1220" y="23"/>
                      </a:lnTo>
                      <a:lnTo>
                        <a:pt x="1232" y="30"/>
                      </a:lnTo>
                      <a:lnTo>
                        <a:pt x="1241" y="38"/>
                      </a:lnTo>
                      <a:lnTo>
                        <a:pt x="1252" y="53"/>
                      </a:lnTo>
                      <a:lnTo>
                        <a:pt x="1263" y="70"/>
                      </a:lnTo>
                      <a:lnTo>
                        <a:pt x="1270" y="91"/>
                      </a:lnTo>
                      <a:lnTo>
                        <a:pt x="1273" y="115"/>
                      </a:lnTo>
                      <a:lnTo>
                        <a:pt x="1271" y="144"/>
                      </a:lnTo>
                      <a:lnTo>
                        <a:pt x="1264" y="178"/>
                      </a:lnTo>
                      <a:lnTo>
                        <a:pt x="1250" y="217"/>
                      </a:lnTo>
                      <a:lnTo>
                        <a:pt x="1228" y="263"/>
                      </a:lnTo>
                      <a:lnTo>
                        <a:pt x="1207" y="305"/>
                      </a:lnTo>
                      <a:lnTo>
                        <a:pt x="1190" y="339"/>
                      </a:lnTo>
                      <a:lnTo>
                        <a:pt x="1177" y="368"/>
                      </a:lnTo>
                      <a:lnTo>
                        <a:pt x="1167" y="396"/>
                      </a:lnTo>
                      <a:lnTo>
                        <a:pt x="1158" y="421"/>
                      </a:lnTo>
                      <a:lnTo>
                        <a:pt x="1151" y="447"/>
                      </a:lnTo>
                      <a:lnTo>
                        <a:pt x="1144" y="477"/>
                      </a:lnTo>
                      <a:lnTo>
                        <a:pt x="1137" y="511"/>
                      </a:lnTo>
                      <a:lnTo>
                        <a:pt x="1136" y="550"/>
                      </a:lnTo>
                      <a:lnTo>
                        <a:pt x="1134" y="585"/>
                      </a:lnTo>
                      <a:lnTo>
                        <a:pt x="1125" y="619"/>
                      </a:lnTo>
                      <a:lnTo>
                        <a:pt x="1108" y="653"/>
                      </a:lnTo>
                      <a:lnTo>
                        <a:pt x="1098" y="671"/>
                      </a:lnTo>
                      <a:lnTo>
                        <a:pt x="1088" y="687"/>
                      </a:lnTo>
                      <a:lnTo>
                        <a:pt x="1079" y="700"/>
                      </a:lnTo>
                      <a:lnTo>
                        <a:pt x="1069" y="714"/>
                      </a:lnTo>
                      <a:lnTo>
                        <a:pt x="1061" y="729"/>
                      </a:lnTo>
                      <a:lnTo>
                        <a:pt x="1053" y="745"/>
                      </a:lnTo>
                      <a:lnTo>
                        <a:pt x="1046" y="763"/>
                      </a:lnTo>
                      <a:lnTo>
                        <a:pt x="1039" y="784"/>
                      </a:lnTo>
                      <a:lnTo>
                        <a:pt x="1036" y="801"/>
                      </a:lnTo>
                      <a:lnTo>
                        <a:pt x="1037" y="817"/>
                      </a:lnTo>
                      <a:lnTo>
                        <a:pt x="1041" y="833"/>
                      </a:lnTo>
                      <a:lnTo>
                        <a:pt x="1045" y="849"/>
                      </a:lnTo>
                      <a:lnTo>
                        <a:pt x="1052" y="865"/>
                      </a:lnTo>
                      <a:lnTo>
                        <a:pt x="1058" y="880"/>
                      </a:lnTo>
                      <a:lnTo>
                        <a:pt x="1062" y="893"/>
                      </a:lnTo>
                      <a:lnTo>
                        <a:pt x="1065" y="903"/>
                      </a:lnTo>
                      <a:lnTo>
                        <a:pt x="1066" y="909"/>
                      </a:lnTo>
                      <a:lnTo>
                        <a:pt x="1067" y="916"/>
                      </a:lnTo>
                      <a:lnTo>
                        <a:pt x="1068" y="922"/>
                      </a:lnTo>
                      <a:lnTo>
                        <a:pt x="1068" y="932"/>
                      </a:lnTo>
                      <a:lnTo>
                        <a:pt x="1065" y="942"/>
                      </a:lnTo>
                      <a:lnTo>
                        <a:pt x="1058" y="955"/>
                      </a:lnTo>
                      <a:lnTo>
                        <a:pt x="1046" y="968"/>
                      </a:lnTo>
                      <a:lnTo>
                        <a:pt x="1029" y="985"/>
                      </a:lnTo>
                      <a:lnTo>
                        <a:pt x="1007" y="1004"/>
                      </a:lnTo>
                      <a:lnTo>
                        <a:pt x="990" y="1019"/>
                      </a:lnTo>
                      <a:lnTo>
                        <a:pt x="976" y="1031"/>
                      </a:lnTo>
                      <a:lnTo>
                        <a:pt x="966" y="1039"/>
                      </a:lnTo>
                      <a:lnTo>
                        <a:pt x="957" y="1045"/>
                      </a:lnTo>
                      <a:lnTo>
                        <a:pt x="951" y="1050"/>
                      </a:lnTo>
                      <a:lnTo>
                        <a:pt x="945" y="1056"/>
                      </a:lnTo>
                      <a:lnTo>
                        <a:pt x="939" y="1060"/>
                      </a:lnTo>
                      <a:lnTo>
                        <a:pt x="934" y="1066"/>
                      </a:lnTo>
                      <a:lnTo>
                        <a:pt x="927" y="1070"/>
                      </a:lnTo>
                      <a:lnTo>
                        <a:pt x="919" y="1073"/>
                      </a:lnTo>
                      <a:lnTo>
                        <a:pt x="909" y="1077"/>
                      </a:lnTo>
                      <a:lnTo>
                        <a:pt x="900" y="1078"/>
                      </a:lnTo>
                      <a:lnTo>
                        <a:pt x="890" y="1080"/>
                      </a:lnTo>
                      <a:lnTo>
                        <a:pt x="878" y="1080"/>
                      </a:lnTo>
                      <a:lnTo>
                        <a:pt x="866" y="1080"/>
                      </a:lnTo>
                      <a:lnTo>
                        <a:pt x="865" y="1080"/>
                      </a:lnTo>
                      <a:lnTo>
                        <a:pt x="861" y="1081"/>
                      </a:lnTo>
                      <a:lnTo>
                        <a:pt x="855" y="1081"/>
                      </a:lnTo>
                      <a:lnTo>
                        <a:pt x="848" y="1082"/>
                      </a:lnTo>
                      <a:lnTo>
                        <a:pt x="840" y="1082"/>
                      </a:lnTo>
                      <a:lnTo>
                        <a:pt x="833" y="1081"/>
                      </a:lnTo>
                      <a:lnTo>
                        <a:pt x="825" y="1080"/>
                      </a:lnTo>
                      <a:lnTo>
                        <a:pt x="820" y="1078"/>
                      </a:lnTo>
                      <a:lnTo>
                        <a:pt x="815" y="1075"/>
                      </a:lnTo>
                      <a:lnTo>
                        <a:pt x="807" y="1068"/>
                      </a:lnTo>
                      <a:lnTo>
                        <a:pt x="800" y="1059"/>
                      </a:lnTo>
                      <a:lnTo>
                        <a:pt x="800" y="1045"/>
                      </a:lnTo>
                      <a:lnTo>
                        <a:pt x="795" y="1043"/>
                      </a:lnTo>
                      <a:lnTo>
                        <a:pt x="787" y="1036"/>
                      </a:lnTo>
                      <a:lnTo>
                        <a:pt x="778" y="1026"/>
                      </a:lnTo>
                      <a:lnTo>
                        <a:pt x="775" y="1010"/>
                      </a:lnTo>
                      <a:lnTo>
                        <a:pt x="777" y="999"/>
                      </a:lnTo>
                      <a:lnTo>
                        <a:pt x="784" y="994"/>
                      </a:lnTo>
                      <a:lnTo>
                        <a:pt x="793" y="990"/>
                      </a:lnTo>
                      <a:lnTo>
                        <a:pt x="805" y="988"/>
                      </a:lnTo>
                      <a:lnTo>
                        <a:pt x="817" y="988"/>
                      </a:lnTo>
                      <a:lnTo>
                        <a:pt x="830" y="988"/>
                      </a:lnTo>
                      <a:lnTo>
                        <a:pt x="843" y="987"/>
                      </a:lnTo>
                      <a:lnTo>
                        <a:pt x="853" y="985"/>
                      </a:lnTo>
                      <a:lnTo>
                        <a:pt x="861" y="980"/>
                      </a:lnTo>
                      <a:lnTo>
                        <a:pt x="869" y="974"/>
                      </a:lnTo>
                      <a:lnTo>
                        <a:pt x="876" y="967"/>
                      </a:lnTo>
                      <a:lnTo>
                        <a:pt x="881" y="959"/>
                      </a:lnTo>
                      <a:lnTo>
                        <a:pt x="885" y="951"/>
                      </a:lnTo>
                      <a:lnTo>
                        <a:pt x="890" y="944"/>
                      </a:lnTo>
                      <a:lnTo>
                        <a:pt x="892" y="936"/>
                      </a:lnTo>
                      <a:lnTo>
                        <a:pt x="894" y="930"/>
                      </a:lnTo>
                      <a:lnTo>
                        <a:pt x="896" y="926"/>
                      </a:lnTo>
                      <a:lnTo>
                        <a:pt x="896" y="921"/>
                      </a:lnTo>
                      <a:lnTo>
                        <a:pt x="893" y="917"/>
                      </a:lnTo>
                      <a:lnTo>
                        <a:pt x="890" y="912"/>
                      </a:lnTo>
                      <a:lnTo>
                        <a:pt x="884" y="906"/>
                      </a:lnTo>
                      <a:lnTo>
                        <a:pt x="877" y="901"/>
                      </a:lnTo>
                      <a:lnTo>
                        <a:pt x="868" y="891"/>
                      </a:lnTo>
                      <a:lnTo>
                        <a:pt x="856" y="881"/>
                      </a:lnTo>
                      <a:lnTo>
                        <a:pt x="845" y="870"/>
                      </a:lnTo>
                      <a:lnTo>
                        <a:pt x="835" y="859"/>
                      </a:lnTo>
                      <a:lnTo>
                        <a:pt x="827" y="850"/>
                      </a:lnTo>
                      <a:lnTo>
                        <a:pt x="818" y="841"/>
                      </a:lnTo>
                      <a:lnTo>
                        <a:pt x="813" y="833"/>
                      </a:lnTo>
                      <a:lnTo>
                        <a:pt x="808" y="822"/>
                      </a:lnTo>
                      <a:lnTo>
                        <a:pt x="805" y="812"/>
                      </a:lnTo>
                      <a:lnTo>
                        <a:pt x="804" y="801"/>
                      </a:lnTo>
                      <a:lnTo>
                        <a:pt x="801" y="799"/>
                      </a:lnTo>
                      <a:lnTo>
                        <a:pt x="797" y="798"/>
                      </a:lnTo>
                      <a:lnTo>
                        <a:pt x="789" y="796"/>
                      </a:lnTo>
                      <a:lnTo>
                        <a:pt x="777" y="794"/>
                      </a:lnTo>
                      <a:lnTo>
                        <a:pt x="764" y="791"/>
                      </a:lnTo>
                      <a:lnTo>
                        <a:pt x="751" y="790"/>
                      </a:lnTo>
                      <a:lnTo>
                        <a:pt x="736" y="789"/>
                      </a:lnTo>
                      <a:lnTo>
                        <a:pt x="720" y="790"/>
                      </a:lnTo>
                      <a:lnTo>
                        <a:pt x="702" y="792"/>
                      </a:lnTo>
                      <a:lnTo>
                        <a:pt x="684" y="794"/>
                      </a:lnTo>
                      <a:lnTo>
                        <a:pt x="664" y="795"/>
                      </a:lnTo>
                      <a:lnTo>
                        <a:pt x="644" y="796"/>
                      </a:lnTo>
                      <a:lnTo>
                        <a:pt x="622" y="796"/>
                      </a:lnTo>
                      <a:lnTo>
                        <a:pt x="600" y="795"/>
                      </a:lnTo>
                      <a:lnTo>
                        <a:pt x="577" y="791"/>
                      </a:lnTo>
                      <a:lnTo>
                        <a:pt x="554" y="787"/>
                      </a:lnTo>
                      <a:lnTo>
                        <a:pt x="553" y="789"/>
                      </a:lnTo>
                      <a:lnTo>
                        <a:pt x="549" y="799"/>
                      </a:lnTo>
                      <a:lnTo>
                        <a:pt x="539" y="818"/>
                      </a:lnTo>
                      <a:lnTo>
                        <a:pt x="523" y="847"/>
                      </a:lnTo>
                      <a:lnTo>
                        <a:pt x="525" y="857"/>
                      </a:lnTo>
                      <a:lnTo>
                        <a:pt x="532" y="881"/>
                      </a:lnTo>
                      <a:lnTo>
                        <a:pt x="540" y="912"/>
                      </a:lnTo>
                      <a:lnTo>
                        <a:pt x="547" y="942"/>
                      </a:lnTo>
                      <a:lnTo>
                        <a:pt x="547" y="952"/>
                      </a:lnTo>
                      <a:lnTo>
                        <a:pt x="545" y="978"/>
                      </a:lnTo>
                      <a:lnTo>
                        <a:pt x="538" y="1008"/>
                      </a:lnTo>
                      <a:lnTo>
                        <a:pt x="524" y="1031"/>
                      </a:lnTo>
                      <a:lnTo>
                        <a:pt x="523" y="1032"/>
                      </a:lnTo>
                      <a:lnTo>
                        <a:pt x="518" y="1033"/>
                      </a:lnTo>
                      <a:lnTo>
                        <a:pt x="511" y="1034"/>
                      </a:lnTo>
                      <a:lnTo>
                        <a:pt x="503" y="1036"/>
                      </a:lnTo>
                      <a:lnTo>
                        <a:pt x="493" y="1037"/>
                      </a:lnTo>
                      <a:lnTo>
                        <a:pt x="484" y="1039"/>
                      </a:lnTo>
                      <a:lnTo>
                        <a:pt x="473" y="1039"/>
                      </a:lnTo>
                      <a:lnTo>
                        <a:pt x="463" y="1036"/>
                      </a:lnTo>
                      <a:lnTo>
                        <a:pt x="461" y="1037"/>
                      </a:lnTo>
                      <a:lnTo>
                        <a:pt x="454" y="1039"/>
                      </a:lnTo>
                      <a:lnTo>
                        <a:pt x="443" y="1037"/>
                      </a:lnTo>
                      <a:lnTo>
                        <a:pt x="432" y="1032"/>
                      </a:lnTo>
                      <a:lnTo>
                        <a:pt x="424" y="1026"/>
                      </a:lnTo>
                      <a:lnTo>
                        <a:pt x="420" y="1019"/>
                      </a:lnTo>
                      <a:lnTo>
                        <a:pt x="420" y="1011"/>
                      </a:lnTo>
                      <a:lnTo>
                        <a:pt x="423" y="1003"/>
                      </a:lnTo>
                      <a:lnTo>
                        <a:pt x="427" y="994"/>
                      </a:lnTo>
                      <a:lnTo>
                        <a:pt x="432" y="985"/>
                      </a:lnTo>
                      <a:lnTo>
                        <a:pt x="438" y="974"/>
                      </a:lnTo>
                      <a:lnTo>
                        <a:pt x="443" y="964"/>
                      </a:lnTo>
                      <a:lnTo>
                        <a:pt x="439" y="970"/>
                      </a:lnTo>
                      <a:lnTo>
                        <a:pt x="427" y="986"/>
                      </a:lnTo>
                      <a:lnTo>
                        <a:pt x="409" y="1008"/>
                      </a:lnTo>
                      <a:lnTo>
                        <a:pt x="387" y="1033"/>
                      </a:lnTo>
                      <a:lnTo>
                        <a:pt x="364" y="1058"/>
                      </a:lnTo>
                      <a:lnTo>
                        <a:pt x="340" y="1081"/>
                      </a:lnTo>
                      <a:lnTo>
                        <a:pt x="318" y="1097"/>
                      </a:lnTo>
                      <a:lnTo>
                        <a:pt x="300" y="1105"/>
                      </a:lnTo>
                      <a:lnTo>
                        <a:pt x="298" y="1105"/>
                      </a:lnTo>
                      <a:lnTo>
                        <a:pt x="294" y="1106"/>
                      </a:lnTo>
                      <a:lnTo>
                        <a:pt x="289" y="1106"/>
                      </a:lnTo>
                      <a:lnTo>
                        <a:pt x="282" y="1106"/>
                      </a:lnTo>
                      <a:lnTo>
                        <a:pt x="274" y="1105"/>
                      </a:lnTo>
                      <a:lnTo>
                        <a:pt x="267" y="1103"/>
                      </a:lnTo>
                      <a:lnTo>
                        <a:pt x="260" y="1100"/>
                      </a:lnTo>
                      <a:lnTo>
                        <a:pt x="255" y="1095"/>
                      </a:lnTo>
                      <a:lnTo>
                        <a:pt x="252" y="1097"/>
                      </a:lnTo>
                      <a:lnTo>
                        <a:pt x="247" y="1100"/>
                      </a:lnTo>
                      <a:lnTo>
                        <a:pt x="240" y="1098"/>
                      </a:lnTo>
                      <a:lnTo>
                        <a:pt x="232" y="1086"/>
                      </a:lnTo>
                      <a:lnTo>
                        <a:pt x="230" y="1082"/>
                      </a:lnTo>
                      <a:lnTo>
                        <a:pt x="229" y="1077"/>
                      </a:lnTo>
                      <a:lnTo>
                        <a:pt x="227" y="1071"/>
                      </a:lnTo>
                      <a:lnTo>
                        <a:pt x="227" y="1064"/>
                      </a:lnTo>
                      <a:lnTo>
                        <a:pt x="228" y="1058"/>
                      </a:lnTo>
                      <a:lnTo>
                        <a:pt x="232" y="1052"/>
                      </a:lnTo>
                      <a:lnTo>
                        <a:pt x="236" y="1048"/>
                      </a:lnTo>
                      <a:lnTo>
                        <a:pt x="243" y="1043"/>
                      </a:lnTo>
                      <a:lnTo>
                        <a:pt x="251" y="1039"/>
                      </a:lnTo>
                      <a:lnTo>
                        <a:pt x="259" y="1034"/>
                      </a:lnTo>
                      <a:lnTo>
                        <a:pt x="268" y="1031"/>
                      </a:lnTo>
                      <a:lnTo>
                        <a:pt x="278" y="1027"/>
                      </a:lnTo>
                      <a:lnTo>
                        <a:pt x="287" y="1022"/>
                      </a:lnTo>
                      <a:lnTo>
                        <a:pt x="296" y="1014"/>
                      </a:lnTo>
                      <a:lnTo>
                        <a:pt x="304" y="1005"/>
                      </a:lnTo>
                      <a:lnTo>
                        <a:pt x="311" y="995"/>
                      </a:lnTo>
                      <a:lnTo>
                        <a:pt x="318" y="983"/>
                      </a:lnTo>
                      <a:lnTo>
                        <a:pt x="325" y="971"/>
                      </a:lnTo>
                      <a:lnTo>
                        <a:pt x="332" y="958"/>
                      </a:lnTo>
                      <a:lnTo>
                        <a:pt x="340" y="944"/>
                      </a:lnTo>
                      <a:lnTo>
                        <a:pt x="346" y="933"/>
                      </a:lnTo>
                      <a:lnTo>
                        <a:pt x="351" y="922"/>
                      </a:lnTo>
                      <a:lnTo>
                        <a:pt x="356" y="911"/>
                      </a:lnTo>
                      <a:lnTo>
                        <a:pt x="361" y="898"/>
                      </a:lnTo>
                      <a:lnTo>
                        <a:pt x="364" y="886"/>
                      </a:lnTo>
                      <a:lnTo>
                        <a:pt x="367" y="872"/>
                      </a:lnTo>
                      <a:lnTo>
                        <a:pt x="371" y="857"/>
                      </a:lnTo>
                      <a:lnTo>
                        <a:pt x="374" y="840"/>
                      </a:lnTo>
                      <a:lnTo>
                        <a:pt x="373" y="838"/>
                      </a:lnTo>
                      <a:lnTo>
                        <a:pt x="369" y="837"/>
                      </a:lnTo>
                      <a:lnTo>
                        <a:pt x="361" y="834"/>
                      </a:lnTo>
                      <a:lnTo>
                        <a:pt x="351" y="829"/>
                      </a:lnTo>
                      <a:lnTo>
                        <a:pt x="341" y="822"/>
                      </a:lnTo>
                      <a:lnTo>
                        <a:pt x="329" y="814"/>
                      </a:lnTo>
                      <a:lnTo>
                        <a:pt x="317" y="805"/>
                      </a:lnTo>
                      <a:lnTo>
                        <a:pt x="304" y="795"/>
                      </a:lnTo>
                      <a:lnTo>
                        <a:pt x="218" y="705"/>
                      </a:lnTo>
                      <a:close/>
                    </a:path>
                  </a:pathLst>
                </a:custGeom>
                <a:solidFill>
                  <a:srgbClr val="000000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7940" name="Freeform 52"/>
                <p:cNvSpPr>
                  <a:spLocks/>
                </p:cNvSpPr>
                <p:nvPr/>
              </p:nvSpPr>
              <p:spPr bwMode="auto">
                <a:xfrm>
                  <a:off x="3915" y="2454"/>
                  <a:ext cx="226" cy="533"/>
                </a:xfrm>
                <a:custGeom>
                  <a:avLst/>
                  <a:gdLst/>
                  <a:ahLst/>
                  <a:cxnLst>
                    <a:cxn ang="0">
                      <a:pos x="48" y="772"/>
                    </a:cxn>
                    <a:cxn ang="0">
                      <a:pos x="82" y="849"/>
                    </a:cxn>
                    <a:cxn ang="0">
                      <a:pos x="105" y="880"/>
                    </a:cxn>
                    <a:cxn ang="0">
                      <a:pos x="135" y="916"/>
                    </a:cxn>
                    <a:cxn ang="0">
                      <a:pos x="143" y="924"/>
                    </a:cxn>
                    <a:cxn ang="0">
                      <a:pos x="105" y="986"/>
                    </a:cxn>
                    <a:cxn ang="0">
                      <a:pos x="71" y="1007"/>
                    </a:cxn>
                    <a:cxn ang="0">
                      <a:pos x="12" y="1025"/>
                    </a:cxn>
                    <a:cxn ang="0">
                      <a:pos x="1" y="1035"/>
                    </a:cxn>
                    <a:cxn ang="0">
                      <a:pos x="9" y="1052"/>
                    </a:cxn>
                    <a:cxn ang="0">
                      <a:pos x="15" y="1052"/>
                    </a:cxn>
                    <a:cxn ang="0">
                      <a:pos x="25" y="1068"/>
                    </a:cxn>
                    <a:cxn ang="0">
                      <a:pos x="42" y="1065"/>
                    </a:cxn>
                    <a:cxn ang="0">
                      <a:pos x="48" y="1045"/>
                    </a:cxn>
                    <a:cxn ang="0">
                      <a:pos x="59" y="1062"/>
                    </a:cxn>
                    <a:cxn ang="0">
                      <a:pos x="82" y="1057"/>
                    </a:cxn>
                    <a:cxn ang="0">
                      <a:pos x="107" y="1055"/>
                    </a:cxn>
                    <a:cxn ang="0">
                      <a:pos x="130" y="1032"/>
                    </a:cxn>
                    <a:cxn ang="0">
                      <a:pos x="160" y="1006"/>
                    </a:cxn>
                    <a:cxn ang="0">
                      <a:pos x="200" y="973"/>
                    </a:cxn>
                    <a:cxn ang="0">
                      <a:pos x="244" y="920"/>
                    </a:cxn>
                    <a:cxn ang="0">
                      <a:pos x="222" y="840"/>
                    </a:cxn>
                    <a:cxn ang="0">
                      <a:pos x="218" y="777"/>
                    </a:cxn>
                    <a:cxn ang="0">
                      <a:pos x="237" y="724"/>
                    </a:cxn>
                    <a:cxn ang="0">
                      <a:pos x="265" y="665"/>
                    </a:cxn>
                    <a:cxn ang="0">
                      <a:pos x="302" y="588"/>
                    </a:cxn>
                    <a:cxn ang="0">
                      <a:pos x="319" y="441"/>
                    </a:cxn>
                    <a:cxn ang="0">
                      <a:pos x="346" y="356"/>
                    </a:cxn>
                    <a:cxn ang="0">
                      <a:pos x="382" y="281"/>
                    </a:cxn>
                    <a:cxn ang="0">
                      <a:pos x="414" y="224"/>
                    </a:cxn>
                    <a:cxn ang="0">
                      <a:pos x="435" y="180"/>
                    </a:cxn>
                    <a:cxn ang="0">
                      <a:pos x="453" y="97"/>
                    </a:cxn>
                    <a:cxn ang="0">
                      <a:pos x="438" y="51"/>
                    </a:cxn>
                    <a:cxn ang="0">
                      <a:pos x="409" y="21"/>
                    </a:cxn>
                    <a:cxn ang="0">
                      <a:pos x="384" y="9"/>
                    </a:cxn>
                    <a:cxn ang="0">
                      <a:pos x="323" y="0"/>
                    </a:cxn>
                    <a:cxn ang="0">
                      <a:pos x="255" y="14"/>
                    </a:cxn>
                    <a:cxn ang="0">
                      <a:pos x="234" y="44"/>
                    </a:cxn>
                    <a:cxn ang="0">
                      <a:pos x="302" y="50"/>
                    </a:cxn>
                    <a:cxn ang="0">
                      <a:pos x="386" y="109"/>
                    </a:cxn>
                    <a:cxn ang="0">
                      <a:pos x="384" y="147"/>
                    </a:cxn>
                    <a:cxn ang="0">
                      <a:pos x="356" y="193"/>
                    </a:cxn>
                    <a:cxn ang="0">
                      <a:pos x="330" y="234"/>
                    </a:cxn>
                    <a:cxn ang="0">
                      <a:pos x="303" y="274"/>
                    </a:cxn>
                    <a:cxn ang="0">
                      <a:pos x="286" y="299"/>
                    </a:cxn>
                    <a:cxn ang="0">
                      <a:pos x="257" y="359"/>
                    </a:cxn>
                    <a:cxn ang="0">
                      <a:pos x="229" y="396"/>
                    </a:cxn>
                    <a:cxn ang="0">
                      <a:pos x="160" y="391"/>
                    </a:cxn>
                    <a:cxn ang="0">
                      <a:pos x="126" y="387"/>
                    </a:cxn>
                    <a:cxn ang="0">
                      <a:pos x="133" y="431"/>
                    </a:cxn>
                    <a:cxn ang="0">
                      <a:pos x="153" y="505"/>
                    </a:cxn>
                    <a:cxn ang="0">
                      <a:pos x="157" y="544"/>
                    </a:cxn>
                    <a:cxn ang="0">
                      <a:pos x="125" y="581"/>
                    </a:cxn>
                    <a:cxn ang="0">
                      <a:pos x="99" y="625"/>
                    </a:cxn>
                    <a:cxn ang="0">
                      <a:pos x="86" y="669"/>
                    </a:cxn>
                    <a:cxn ang="0">
                      <a:pos x="62" y="700"/>
                    </a:cxn>
                    <a:cxn ang="0">
                      <a:pos x="27" y="768"/>
                    </a:cxn>
                  </a:cxnLst>
                  <a:rect l="0" t="0" r="r" b="b"/>
                  <a:pathLst>
                    <a:path w="453" h="1068">
                      <a:moveTo>
                        <a:pt x="27" y="768"/>
                      </a:moveTo>
                      <a:lnTo>
                        <a:pt x="33" y="768"/>
                      </a:lnTo>
                      <a:lnTo>
                        <a:pt x="40" y="770"/>
                      </a:lnTo>
                      <a:lnTo>
                        <a:pt x="46" y="771"/>
                      </a:lnTo>
                      <a:lnTo>
                        <a:pt x="48" y="772"/>
                      </a:lnTo>
                      <a:lnTo>
                        <a:pt x="51" y="788"/>
                      </a:lnTo>
                      <a:lnTo>
                        <a:pt x="57" y="805"/>
                      </a:lnTo>
                      <a:lnTo>
                        <a:pt x="66" y="824"/>
                      </a:lnTo>
                      <a:lnTo>
                        <a:pt x="78" y="842"/>
                      </a:lnTo>
                      <a:lnTo>
                        <a:pt x="82" y="849"/>
                      </a:lnTo>
                      <a:lnTo>
                        <a:pt x="87" y="855"/>
                      </a:lnTo>
                      <a:lnTo>
                        <a:pt x="92" y="862"/>
                      </a:lnTo>
                      <a:lnTo>
                        <a:pt x="96" y="868"/>
                      </a:lnTo>
                      <a:lnTo>
                        <a:pt x="101" y="874"/>
                      </a:lnTo>
                      <a:lnTo>
                        <a:pt x="105" y="880"/>
                      </a:lnTo>
                      <a:lnTo>
                        <a:pt x="110" y="886"/>
                      </a:lnTo>
                      <a:lnTo>
                        <a:pt x="115" y="892"/>
                      </a:lnTo>
                      <a:lnTo>
                        <a:pt x="123" y="901"/>
                      </a:lnTo>
                      <a:lnTo>
                        <a:pt x="130" y="909"/>
                      </a:lnTo>
                      <a:lnTo>
                        <a:pt x="135" y="916"/>
                      </a:lnTo>
                      <a:lnTo>
                        <a:pt x="140" y="920"/>
                      </a:lnTo>
                      <a:lnTo>
                        <a:pt x="141" y="922"/>
                      </a:lnTo>
                      <a:lnTo>
                        <a:pt x="142" y="923"/>
                      </a:lnTo>
                      <a:lnTo>
                        <a:pt x="143" y="924"/>
                      </a:lnTo>
                      <a:lnTo>
                        <a:pt x="143" y="924"/>
                      </a:lnTo>
                      <a:lnTo>
                        <a:pt x="137" y="940"/>
                      </a:lnTo>
                      <a:lnTo>
                        <a:pt x="128" y="954"/>
                      </a:lnTo>
                      <a:lnTo>
                        <a:pt x="120" y="966"/>
                      </a:lnTo>
                      <a:lnTo>
                        <a:pt x="113" y="977"/>
                      </a:lnTo>
                      <a:lnTo>
                        <a:pt x="105" y="986"/>
                      </a:lnTo>
                      <a:lnTo>
                        <a:pt x="99" y="993"/>
                      </a:lnTo>
                      <a:lnTo>
                        <a:pt x="92" y="999"/>
                      </a:lnTo>
                      <a:lnTo>
                        <a:pt x="86" y="1002"/>
                      </a:lnTo>
                      <a:lnTo>
                        <a:pt x="79" y="1004"/>
                      </a:lnTo>
                      <a:lnTo>
                        <a:pt x="71" y="1007"/>
                      </a:lnTo>
                      <a:lnTo>
                        <a:pt x="61" y="1009"/>
                      </a:lnTo>
                      <a:lnTo>
                        <a:pt x="50" y="1011"/>
                      </a:lnTo>
                      <a:lnTo>
                        <a:pt x="38" y="1015"/>
                      </a:lnTo>
                      <a:lnTo>
                        <a:pt x="25" y="1019"/>
                      </a:lnTo>
                      <a:lnTo>
                        <a:pt x="12" y="1025"/>
                      </a:lnTo>
                      <a:lnTo>
                        <a:pt x="1" y="1033"/>
                      </a:lnTo>
                      <a:lnTo>
                        <a:pt x="1" y="1034"/>
                      </a:lnTo>
                      <a:lnTo>
                        <a:pt x="1" y="1034"/>
                      </a:lnTo>
                      <a:lnTo>
                        <a:pt x="1" y="1035"/>
                      </a:lnTo>
                      <a:lnTo>
                        <a:pt x="1" y="1035"/>
                      </a:lnTo>
                      <a:lnTo>
                        <a:pt x="0" y="1044"/>
                      </a:lnTo>
                      <a:lnTo>
                        <a:pt x="0" y="1050"/>
                      </a:lnTo>
                      <a:lnTo>
                        <a:pt x="3" y="1056"/>
                      </a:lnTo>
                      <a:lnTo>
                        <a:pt x="10" y="1061"/>
                      </a:lnTo>
                      <a:lnTo>
                        <a:pt x="9" y="1052"/>
                      </a:lnTo>
                      <a:lnTo>
                        <a:pt x="9" y="1044"/>
                      </a:lnTo>
                      <a:lnTo>
                        <a:pt x="12" y="1037"/>
                      </a:lnTo>
                      <a:lnTo>
                        <a:pt x="20" y="1031"/>
                      </a:lnTo>
                      <a:lnTo>
                        <a:pt x="16" y="1041"/>
                      </a:lnTo>
                      <a:lnTo>
                        <a:pt x="15" y="1052"/>
                      </a:lnTo>
                      <a:lnTo>
                        <a:pt x="15" y="1060"/>
                      </a:lnTo>
                      <a:lnTo>
                        <a:pt x="15" y="1063"/>
                      </a:lnTo>
                      <a:lnTo>
                        <a:pt x="18" y="1064"/>
                      </a:lnTo>
                      <a:lnTo>
                        <a:pt x="21" y="1067"/>
                      </a:lnTo>
                      <a:lnTo>
                        <a:pt x="25" y="1068"/>
                      </a:lnTo>
                      <a:lnTo>
                        <a:pt x="28" y="1068"/>
                      </a:lnTo>
                      <a:lnTo>
                        <a:pt x="32" y="1067"/>
                      </a:lnTo>
                      <a:lnTo>
                        <a:pt x="35" y="1067"/>
                      </a:lnTo>
                      <a:lnTo>
                        <a:pt x="39" y="1065"/>
                      </a:lnTo>
                      <a:lnTo>
                        <a:pt x="42" y="1065"/>
                      </a:lnTo>
                      <a:lnTo>
                        <a:pt x="40" y="1056"/>
                      </a:lnTo>
                      <a:lnTo>
                        <a:pt x="40" y="1048"/>
                      </a:lnTo>
                      <a:lnTo>
                        <a:pt x="43" y="1040"/>
                      </a:lnTo>
                      <a:lnTo>
                        <a:pt x="51" y="1034"/>
                      </a:lnTo>
                      <a:lnTo>
                        <a:pt x="48" y="1045"/>
                      </a:lnTo>
                      <a:lnTo>
                        <a:pt x="47" y="1054"/>
                      </a:lnTo>
                      <a:lnTo>
                        <a:pt x="47" y="1062"/>
                      </a:lnTo>
                      <a:lnTo>
                        <a:pt x="48" y="1064"/>
                      </a:lnTo>
                      <a:lnTo>
                        <a:pt x="54" y="1063"/>
                      </a:lnTo>
                      <a:lnTo>
                        <a:pt x="59" y="1062"/>
                      </a:lnTo>
                      <a:lnTo>
                        <a:pt x="64" y="1061"/>
                      </a:lnTo>
                      <a:lnTo>
                        <a:pt x="70" y="1060"/>
                      </a:lnTo>
                      <a:lnTo>
                        <a:pt x="74" y="1058"/>
                      </a:lnTo>
                      <a:lnTo>
                        <a:pt x="79" y="1057"/>
                      </a:lnTo>
                      <a:lnTo>
                        <a:pt x="82" y="1057"/>
                      </a:lnTo>
                      <a:lnTo>
                        <a:pt x="87" y="1057"/>
                      </a:lnTo>
                      <a:lnTo>
                        <a:pt x="92" y="1057"/>
                      </a:lnTo>
                      <a:lnTo>
                        <a:pt x="97" y="1057"/>
                      </a:lnTo>
                      <a:lnTo>
                        <a:pt x="102" y="1056"/>
                      </a:lnTo>
                      <a:lnTo>
                        <a:pt x="107" y="1055"/>
                      </a:lnTo>
                      <a:lnTo>
                        <a:pt x="111" y="1052"/>
                      </a:lnTo>
                      <a:lnTo>
                        <a:pt x="116" y="1048"/>
                      </a:lnTo>
                      <a:lnTo>
                        <a:pt x="120" y="1044"/>
                      </a:lnTo>
                      <a:lnTo>
                        <a:pt x="125" y="1038"/>
                      </a:lnTo>
                      <a:lnTo>
                        <a:pt x="130" y="1032"/>
                      </a:lnTo>
                      <a:lnTo>
                        <a:pt x="135" y="1026"/>
                      </a:lnTo>
                      <a:lnTo>
                        <a:pt x="141" y="1021"/>
                      </a:lnTo>
                      <a:lnTo>
                        <a:pt x="147" y="1016"/>
                      </a:lnTo>
                      <a:lnTo>
                        <a:pt x="153" y="1011"/>
                      </a:lnTo>
                      <a:lnTo>
                        <a:pt x="160" y="1006"/>
                      </a:lnTo>
                      <a:lnTo>
                        <a:pt x="165" y="1001"/>
                      </a:lnTo>
                      <a:lnTo>
                        <a:pt x="171" y="996"/>
                      </a:lnTo>
                      <a:lnTo>
                        <a:pt x="178" y="991"/>
                      </a:lnTo>
                      <a:lnTo>
                        <a:pt x="188" y="983"/>
                      </a:lnTo>
                      <a:lnTo>
                        <a:pt x="200" y="973"/>
                      </a:lnTo>
                      <a:lnTo>
                        <a:pt x="212" y="963"/>
                      </a:lnTo>
                      <a:lnTo>
                        <a:pt x="224" y="952"/>
                      </a:lnTo>
                      <a:lnTo>
                        <a:pt x="234" y="941"/>
                      </a:lnTo>
                      <a:lnTo>
                        <a:pt x="241" y="930"/>
                      </a:lnTo>
                      <a:lnTo>
                        <a:pt x="244" y="920"/>
                      </a:lnTo>
                      <a:lnTo>
                        <a:pt x="244" y="901"/>
                      </a:lnTo>
                      <a:lnTo>
                        <a:pt x="239" y="884"/>
                      </a:lnTo>
                      <a:lnTo>
                        <a:pt x="233" y="868"/>
                      </a:lnTo>
                      <a:lnTo>
                        <a:pt x="226" y="851"/>
                      </a:lnTo>
                      <a:lnTo>
                        <a:pt x="222" y="840"/>
                      </a:lnTo>
                      <a:lnTo>
                        <a:pt x="218" y="828"/>
                      </a:lnTo>
                      <a:lnTo>
                        <a:pt x="216" y="816"/>
                      </a:lnTo>
                      <a:lnTo>
                        <a:pt x="215" y="803"/>
                      </a:lnTo>
                      <a:lnTo>
                        <a:pt x="216" y="789"/>
                      </a:lnTo>
                      <a:lnTo>
                        <a:pt x="218" y="777"/>
                      </a:lnTo>
                      <a:lnTo>
                        <a:pt x="220" y="765"/>
                      </a:lnTo>
                      <a:lnTo>
                        <a:pt x="224" y="754"/>
                      </a:lnTo>
                      <a:lnTo>
                        <a:pt x="227" y="743"/>
                      </a:lnTo>
                      <a:lnTo>
                        <a:pt x="232" y="733"/>
                      </a:lnTo>
                      <a:lnTo>
                        <a:pt x="237" y="724"/>
                      </a:lnTo>
                      <a:lnTo>
                        <a:pt x="241" y="715"/>
                      </a:lnTo>
                      <a:lnTo>
                        <a:pt x="247" y="702"/>
                      </a:lnTo>
                      <a:lnTo>
                        <a:pt x="252" y="689"/>
                      </a:lnTo>
                      <a:lnTo>
                        <a:pt x="257" y="677"/>
                      </a:lnTo>
                      <a:lnTo>
                        <a:pt x="265" y="665"/>
                      </a:lnTo>
                      <a:lnTo>
                        <a:pt x="276" y="651"/>
                      </a:lnTo>
                      <a:lnTo>
                        <a:pt x="285" y="638"/>
                      </a:lnTo>
                      <a:lnTo>
                        <a:pt x="293" y="623"/>
                      </a:lnTo>
                      <a:lnTo>
                        <a:pt x="299" y="607"/>
                      </a:lnTo>
                      <a:lnTo>
                        <a:pt x="302" y="588"/>
                      </a:lnTo>
                      <a:lnTo>
                        <a:pt x="306" y="569"/>
                      </a:lnTo>
                      <a:lnTo>
                        <a:pt x="307" y="546"/>
                      </a:lnTo>
                      <a:lnTo>
                        <a:pt x="307" y="519"/>
                      </a:lnTo>
                      <a:lnTo>
                        <a:pt x="310" y="473"/>
                      </a:lnTo>
                      <a:lnTo>
                        <a:pt x="319" y="441"/>
                      </a:lnTo>
                      <a:lnTo>
                        <a:pt x="329" y="420"/>
                      </a:lnTo>
                      <a:lnTo>
                        <a:pt x="336" y="405"/>
                      </a:lnTo>
                      <a:lnTo>
                        <a:pt x="339" y="389"/>
                      </a:lnTo>
                      <a:lnTo>
                        <a:pt x="342" y="373"/>
                      </a:lnTo>
                      <a:lnTo>
                        <a:pt x="346" y="356"/>
                      </a:lnTo>
                      <a:lnTo>
                        <a:pt x="351" y="340"/>
                      </a:lnTo>
                      <a:lnTo>
                        <a:pt x="357" y="325"/>
                      </a:lnTo>
                      <a:lnTo>
                        <a:pt x="367" y="310"/>
                      </a:lnTo>
                      <a:lnTo>
                        <a:pt x="375" y="295"/>
                      </a:lnTo>
                      <a:lnTo>
                        <a:pt x="382" y="281"/>
                      </a:lnTo>
                      <a:lnTo>
                        <a:pt x="388" y="266"/>
                      </a:lnTo>
                      <a:lnTo>
                        <a:pt x="397" y="252"/>
                      </a:lnTo>
                      <a:lnTo>
                        <a:pt x="405" y="241"/>
                      </a:lnTo>
                      <a:lnTo>
                        <a:pt x="412" y="229"/>
                      </a:lnTo>
                      <a:lnTo>
                        <a:pt x="414" y="224"/>
                      </a:lnTo>
                      <a:lnTo>
                        <a:pt x="417" y="218"/>
                      </a:lnTo>
                      <a:lnTo>
                        <a:pt x="420" y="213"/>
                      </a:lnTo>
                      <a:lnTo>
                        <a:pt x="422" y="209"/>
                      </a:lnTo>
                      <a:lnTo>
                        <a:pt x="429" y="195"/>
                      </a:lnTo>
                      <a:lnTo>
                        <a:pt x="435" y="180"/>
                      </a:lnTo>
                      <a:lnTo>
                        <a:pt x="440" y="163"/>
                      </a:lnTo>
                      <a:lnTo>
                        <a:pt x="446" y="145"/>
                      </a:lnTo>
                      <a:lnTo>
                        <a:pt x="449" y="129"/>
                      </a:lnTo>
                      <a:lnTo>
                        <a:pt x="453" y="112"/>
                      </a:lnTo>
                      <a:lnTo>
                        <a:pt x="453" y="97"/>
                      </a:lnTo>
                      <a:lnTo>
                        <a:pt x="452" y="83"/>
                      </a:lnTo>
                      <a:lnTo>
                        <a:pt x="449" y="75"/>
                      </a:lnTo>
                      <a:lnTo>
                        <a:pt x="447" y="67"/>
                      </a:lnTo>
                      <a:lnTo>
                        <a:pt x="443" y="59"/>
                      </a:lnTo>
                      <a:lnTo>
                        <a:pt x="438" y="51"/>
                      </a:lnTo>
                      <a:lnTo>
                        <a:pt x="433" y="44"/>
                      </a:lnTo>
                      <a:lnTo>
                        <a:pt x="428" y="37"/>
                      </a:lnTo>
                      <a:lnTo>
                        <a:pt x="421" y="30"/>
                      </a:lnTo>
                      <a:lnTo>
                        <a:pt x="414" y="25"/>
                      </a:lnTo>
                      <a:lnTo>
                        <a:pt x="409" y="21"/>
                      </a:lnTo>
                      <a:lnTo>
                        <a:pt x="405" y="18"/>
                      </a:lnTo>
                      <a:lnTo>
                        <a:pt x="400" y="15"/>
                      </a:lnTo>
                      <a:lnTo>
                        <a:pt x="395" y="13"/>
                      </a:lnTo>
                      <a:lnTo>
                        <a:pt x="390" y="11"/>
                      </a:lnTo>
                      <a:lnTo>
                        <a:pt x="384" y="9"/>
                      </a:lnTo>
                      <a:lnTo>
                        <a:pt x="378" y="6"/>
                      </a:lnTo>
                      <a:lnTo>
                        <a:pt x="372" y="5"/>
                      </a:lnTo>
                      <a:lnTo>
                        <a:pt x="357" y="2"/>
                      </a:lnTo>
                      <a:lnTo>
                        <a:pt x="341" y="0"/>
                      </a:lnTo>
                      <a:lnTo>
                        <a:pt x="323" y="0"/>
                      </a:lnTo>
                      <a:lnTo>
                        <a:pt x="306" y="3"/>
                      </a:lnTo>
                      <a:lnTo>
                        <a:pt x="290" y="5"/>
                      </a:lnTo>
                      <a:lnTo>
                        <a:pt x="275" y="9"/>
                      </a:lnTo>
                      <a:lnTo>
                        <a:pt x="263" y="11"/>
                      </a:lnTo>
                      <a:lnTo>
                        <a:pt x="255" y="14"/>
                      </a:lnTo>
                      <a:lnTo>
                        <a:pt x="247" y="19"/>
                      </a:lnTo>
                      <a:lnTo>
                        <a:pt x="241" y="25"/>
                      </a:lnTo>
                      <a:lnTo>
                        <a:pt x="237" y="32"/>
                      </a:lnTo>
                      <a:lnTo>
                        <a:pt x="234" y="38"/>
                      </a:lnTo>
                      <a:lnTo>
                        <a:pt x="234" y="44"/>
                      </a:lnTo>
                      <a:lnTo>
                        <a:pt x="239" y="50"/>
                      </a:lnTo>
                      <a:lnTo>
                        <a:pt x="247" y="53"/>
                      </a:lnTo>
                      <a:lnTo>
                        <a:pt x="260" y="53"/>
                      </a:lnTo>
                      <a:lnTo>
                        <a:pt x="280" y="50"/>
                      </a:lnTo>
                      <a:lnTo>
                        <a:pt x="302" y="50"/>
                      </a:lnTo>
                      <a:lnTo>
                        <a:pt x="325" y="52"/>
                      </a:lnTo>
                      <a:lnTo>
                        <a:pt x="347" y="58"/>
                      </a:lnTo>
                      <a:lnTo>
                        <a:pt x="365" y="69"/>
                      </a:lnTo>
                      <a:lnTo>
                        <a:pt x="379" y="86"/>
                      </a:lnTo>
                      <a:lnTo>
                        <a:pt x="386" y="109"/>
                      </a:lnTo>
                      <a:lnTo>
                        <a:pt x="385" y="140"/>
                      </a:lnTo>
                      <a:lnTo>
                        <a:pt x="384" y="141"/>
                      </a:lnTo>
                      <a:lnTo>
                        <a:pt x="384" y="143"/>
                      </a:lnTo>
                      <a:lnTo>
                        <a:pt x="384" y="144"/>
                      </a:lnTo>
                      <a:lnTo>
                        <a:pt x="384" y="147"/>
                      </a:lnTo>
                      <a:lnTo>
                        <a:pt x="378" y="156"/>
                      </a:lnTo>
                      <a:lnTo>
                        <a:pt x="372" y="165"/>
                      </a:lnTo>
                      <a:lnTo>
                        <a:pt x="367" y="175"/>
                      </a:lnTo>
                      <a:lnTo>
                        <a:pt x="361" y="184"/>
                      </a:lnTo>
                      <a:lnTo>
                        <a:pt x="356" y="193"/>
                      </a:lnTo>
                      <a:lnTo>
                        <a:pt x="351" y="202"/>
                      </a:lnTo>
                      <a:lnTo>
                        <a:pt x="346" y="210"/>
                      </a:lnTo>
                      <a:lnTo>
                        <a:pt x="340" y="218"/>
                      </a:lnTo>
                      <a:lnTo>
                        <a:pt x="336" y="226"/>
                      </a:lnTo>
                      <a:lnTo>
                        <a:pt x="330" y="234"/>
                      </a:lnTo>
                      <a:lnTo>
                        <a:pt x="325" y="242"/>
                      </a:lnTo>
                      <a:lnTo>
                        <a:pt x="321" y="249"/>
                      </a:lnTo>
                      <a:lnTo>
                        <a:pt x="315" y="258"/>
                      </a:lnTo>
                      <a:lnTo>
                        <a:pt x="308" y="266"/>
                      </a:lnTo>
                      <a:lnTo>
                        <a:pt x="303" y="274"/>
                      </a:lnTo>
                      <a:lnTo>
                        <a:pt x="299" y="281"/>
                      </a:lnTo>
                      <a:lnTo>
                        <a:pt x="294" y="288"/>
                      </a:lnTo>
                      <a:lnTo>
                        <a:pt x="291" y="293"/>
                      </a:lnTo>
                      <a:lnTo>
                        <a:pt x="288" y="297"/>
                      </a:lnTo>
                      <a:lnTo>
                        <a:pt x="286" y="299"/>
                      </a:lnTo>
                      <a:lnTo>
                        <a:pt x="281" y="308"/>
                      </a:lnTo>
                      <a:lnTo>
                        <a:pt x="276" y="319"/>
                      </a:lnTo>
                      <a:lnTo>
                        <a:pt x="269" y="333"/>
                      </a:lnTo>
                      <a:lnTo>
                        <a:pt x="262" y="348"/>
                      </a:lnTo>
                      <a:lnTo>
                        <a:pt x="257" y="359"/>
                      </a:lnTo>
                      <a:lnTo>
                        <a:pt x="254" y="372"/>
                      </a:lnTo>
                      <a:lnTo>
                        <a:pt x="250" y="382"/>
                      </a:lnTo>
                      <a:lnTo>
                        <a:pt x="247" y="389"/>
                      </a:lnTo>
                      <a:lnTo>
                        <a:pt x="240" y="394"/>
                      </a:lnTo>
                      <a:lnTo>
                        <a:pt x="229" y="396"/>
                      </a:lnTo>
                      <a:lnTo>
                        <a:pt x="216" y="396"/>
                      </a:lnTo>
                      <a:lnTo>
                        <a:pt x="202" y="396"/>
                      </a:lnTo>
                      <a:lnTo>
                        <a:pt x="187" y="395"/>
                      </a:lnTo>
                      <a:lnTo>
                        <a:pt x="172" y="393"/>
                      </a:lnTo>
                      <a:lnTo>
                        <a:pt x="160" y="391"/>
                      </a:lnTo>
                      <a:lnTo>
                        <a:pt x="149" y="389"/>
                      </a:lnTo>
                      <a:lnTo>
                        <a:pt x="143" y="388"/>
                      </a:lnTo>
                      <a:lnTo>
                        <a:pt x="138" y="388"/>
                      </a:lnTo>
                      <a:lnTo>
                        <a:pt x="132" y="388"/>
                      </a:lnTo>
                      <a:lnTo>
                        <a:pt x="126" y="387"/>
                      </a:lnTo>
                      <a:lnTo>
                        <a:pt x="125" y="394"/>
                      </a:lnTo>
                      <a:lnTo>
                        <a:pt x="125" y="402"/>
                      </a:lnTo>
                      <a:lnTo>
                        <a:pt x="125" y="410"/>
                      </a:lnTo>
                      <a:lnTo>
                        <a:pt x="127" y="418"/>
                      </a:lnTo>
                      <a:lnTo>
                        <a:pt x="133" y="431"/>
                      </a:lnTo>
                      <a:lnTo>
                        <a:pt x="141" y="446"/>
                      </a:lnTo>
                      <a:lnTo>
                        <a:pt x="147" y="462"/>
                      </a:lnTo>
                      <a:lnTo>
                        <a:pt x="149" y="480"/>
                      </a:lnTo>
                      <a:lnTo>
                        <a:pt x="149" y="496"/>
                      </a:lnTo>
                      <a:lnTo>
                        <a:pt x="153" y="505"/>
                      </a:lnTo>
                      <a:lnTo>
                        <a:pt x="156" y="512"/>
                      </a:lnTo>
                      <a:lnTo>
                        <a:pt x="161" y="523"/>
                      </a:lnTo>
                      <a:lnTo>
                        <a:pt x="162" y="529"/>
                      </a:lnTo>
                      <a:lnTo>
                        <a:pt x="161" y="536"/>
                      </a:lnTo>
                      <a:lnTo>
                        <a:pt x="157" y="544"/>
                      </a:lnTo>
                      <a:lnTo>
                        <a:pt x="153" y="551"/>
                      </a:lnTo>
                      <a:lnTo>
                        <a:pt x="147" y="559"/>
                      </a:lnTo>
                      <a:lnTo>
                        <a:pt x="140" y="567"/>
                      </a:lnTo>
                      <a:lnTo>
                        <a:pt x="133" y="574"/>
                      </a:lnTo>
                      <a:lnTo>
                        <a:pt x="125" y="581"/>
                      </a:lnTo>
                      <a:lnTo>
                        <a:pt x="117" y="588"/>
                      </a:lnTo>
                      <a:lnTo>
                        <a:pt x="111" y="596"/>
                      </a:lnTo>
                      <a:lnTo>
                        <a:pt x="105" y="605"/>
                      </a:lnTo>
                      <a:lnTo>
                        <a:pt x="102" y="615"/>
                      </a:lnTo>
                      <a:lnTo>
                        <a:pt x="99" y="625"/>
                      </a:lnTo>
                      <a:lnTo>
                        <a:pt x="95" y="635"/>
                      </a:lnTo>
                      <a:lnTo>
                        <a:pt x="93" y="646"/>
                      </a:lnTo>
                      <a:lnTo>
                        <a:pt x="90" y="655"/>
                      </a:lnTo>
                      <a:lnTo>
                        <a:pt x="88" y="663"/>
                      </a:lnTo>
                      <a:lnTo>
                        <a:pt x="86" y="669"/>
                      </a:lnTo>
                      <a:lnTo>
                        <a:pt x="85" y="674"/>
                      </a:lnTo>
                      <a:lnTo>
                        <a:pt x="81" y="679"/>
                      </a:lnTo>
                      <a:lnTo>
                        <a:pt x="77" y="684"/>
                      </a:lnTo>
                      <a:lnTo>
                        <a:pt x="71" y="690"/>
                      </a:lnTo>
                      <a:lnTo>
                        <a:pt x="62" y="700"/>
                      </a:lnTo>
                      <a:lnTo>
                        <a:pt x="49" y="712"/>
                      </a:lnTo>
                      <a:lnTo>
                        <a:pt x="38" y="726"/>
                      </a:lnTo>
                      <a:lnTo>
                        <a:pt x="31" y="740"/>
                      </a:lnTo>
                      <a:lnTo>
                        <a:pt x="27" y="754"/>
                      </a:lnTo>
                      <a:lnTo>
                        <a:pt x="27" y="768"/>
                      </a:lnTo>
                      <a:close/>
                    </a:path>
                  </a:pathLst>
                </a:custGeom>
                <a:solidFill>
                  <a:srgbClr val="FFFFFF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7941" name="Freeform 53"/>
                <p:cNvSpPr>
                  <a:spLocks/>
                </p:cNvSpPr>
                <p:nvPr/>
              </p:nvSpPr>
              <p:spPr bwMode="auto">
                <a:xfrm>
                  <a:off x="3515" y="2602"/>
                  <a:ext cx="292" cy="395"/>
                </a:xfrm>
                <a:custGeom>
                  <a:avLst/>
                  <a:gdLst/>
                  <a:ahLst/>
                  <a:cxnLst>
                    <a:cxn ang="0">
                      <a:pos x="198" y="345"/>
                    </a:cxn>
                    <a:cxn ang="0">
                      <a:pos x="251" y="325"/>
                    </a:cxn>
                    <a:cxn ang="0">
                      <a:pos x="290" y="293"/>
                    </a:cxn>
                    <a:cxn ang="0">
                      <a:pos x="343" y="229"/>
                    </a:cxn>
                    <a:cxn ang="0">
                      <a:pos x="347" y="123"/>
                    </a:cxn>
                    <a:cxn ang="0">
                      <a:pos x="393" y="113"/>
                    </a:cxn>
                    <a:cxn ang="0">
                      <a:pos x="396" y="128"/>
                    </a:cxn>
                    <a:cxn ang="0">
                      <a:pos x="435" y="127"/>
                    </a:cxn>
                    <a:cxn ang="0">
                      <a:pos x="499" y="120"/>
                    </a:cxn>
                    <a:cxn ang="0">
                      <a:pos x="533" y="181"/>
                    </a:cxn>
                    <a:cxn ang="0">
                      <a:pos x="535" y="214"/>
                    </a:cxn>
                    <a:cxn ang="0">
                      <a:pos x="541" y="240"/>
                    </a:cxn>
                    <a:cxn ang="0">
                      <a:pos x="553" y="340"/>
                    </a:cxn>
                    <a:cxn ang="0">
                      <a:pos x="582" y="399"/>
                    </a:cxn>
                    <a:cxn ang="0">
                      <a:pos x="548" y="457"/>
                    </a:cxn>
                    <a:cxn ang="0">
                      <a:pos x="525" y="469"/>
                    </a:cxn>
                    <a:cxn ang="0">
                      <a:pos x="496" y="524"/>
                    </a:cxn>
                    <a:cxn ang="0">
                      <a:pos x="467" y="595"/>
                    </a:cxn>
                    <a:cxn ang="0">
                      <a:pos x="380" y="704"/>
                    </a:cxn>
                    <a:cxn ang="0">
                      <a:pos x="281" y="789"/>
                    </a:cxn>
                    <a:cxn ang="0">
                      <a:pos x="250" y="774"/>
                    </a:cxn>
                    <a:cxn ang="0">
                      <a:pos x="240" y="788"/>
                    </a:cxn>
                    <a:cxn ang="0">
                      <a:pos x="225" y="752"/>
                    </a:cxn>
                    <a:cxn ang="0">
                      <a:pos x="273" y="727"/>
                    </a:cxn>
                    <a:cxn ang="0">
                      <a:pos x="312" y="691"/>
                    </a:cxn>
                    <a:cxn ang="0">
                      <a:pos x="343" y="638"/>
                    </a:cxn>
                    <a:cxn ang="0">
                      <a:pos x="355" y="611"/>
                    </a:cxn>
                    <a:cxn ang="0">
                      <a:pos x="370" y="562"/>
                    </a:cxn>
                    <a:cxn ang="0">
                      <a:pos x="380" y="527"/>
                    </a:cxn>
                    <a:cxn ang="0">
                      <a:pos x="349" y="503"/>
                    </a:cxn>
                    <a:cxn ang="0">
                      <a:pos x="306" y="475"/>
                    </a:cxn>
                    <a:cxn ang="0">
                      <a:pos x="270" y="442"/>
                    </a:cxn>
                    <a:cxn ang="0">
                      <a:pos x="232" y="401"/>
                    </a:cxn>
                    <a:cxn ang="0">
                      <a:pos x="205" y="370"/>
                    </a:cxn>
                    <a:cxn ang="0">
                      <a:pos x="140" y="319"/>
                    </a:cxn>
                    <a:cxn ang="0">
                      <a:pos x="59" y="190"/>
                    </a:cxn>
                    <a:cxn ang="0">
                      <a:pos x="29" y="115"/>
                    </a:cxn>
                    <a:cxn ang="0">
                      <a:pos x="0" y="52"/>
                    </a:cxn>
                    <a:cxn ang="0">
                      <a:pos x="29" y="51"/>
                    </a:cxn>
                    <a:cxn ang="0">
                      <a:pos x="74" y="74"/>
                    </a:cxn>
                    <a:cxn ang="0">
                      <a:pos x="114" y="76"/>
                    </a:cxn>
                    <a:cxn ang="0">
                      <a:pos x="153" y="62"/>
                    </a:cxn>
                    <a:cxn ang="0">
                      <a:pos x="193" y="52"/>
                    </a:cxn>
                    <a:cxn ang="0">
                      <a:pos x="230" y="48"/>
                    </a:cxn>
                    <a:cxn ang="0">
                      <a:pos x="269" y="51"/>
                    </a:cxn>
                    <a:cxn ang="0">
                      <a:pos x="300" y="21"/>
                    </a:cxn>
                    <a:cxn ang="0">
                      <a:pos x="360" y="0"/>
                    </a:cxn>
                    <a:cxn ang="0">
                      <a:pos x="347" y="86"/>
                    </a:cxn>
                    <a:cxn ang="0">
                      <a:pos x="338" y="171"/>
                    </a:cxn>
                    <a:cxn ang="0">
                      <a:pos x="297" y="268"/>
                    </a:cxn>
                    <a:cxn ang="0">
                      <a:pos x="242" y="305"/>
                    </a:cxn>
                    <a:cxn ang="0">
                      <a:pos x="190" y="311"/>
                    </a:cxn>
                    <a:cxn ang="0">
                      <a:pos x="133" y="298"/>
                    </a:cxn>
                    <a:cxn ang="0">
                      <a:pos x="90" y="261"/>
                    </a:cxn>
                    <a:cxn ang="0">
                      <a:pos x="144" y="313"/>
                    </a:cxn>
                  </a:cxnLst>
                  <a:rect l="0" t="0" r="r" b="b"/>
                  <a:pathLst>
                    <a:path w="584" h="791">
                      <a:moveTo>
                        <a:pt x="160" y="319"/>
                      </a:moveTo>
                      <a:lnTo>
                        <a:pt x="163" y="322"/>
                      </a:lnTo>
                      <a:lnTo>
                        <a:pt x="169" y="328"/>
                      </a:lnTo>
                      <a:lnTo>
                        <a:pt x="175" y="332"/>
                      </a:lnTo>
                      <a:lnTo>
                        <a:pt x="182" y="337"/>
                      </a:lnTo>
                      <a:lnTo>
                        <a:pt x="190" y="342"/>
                      </a:lnTo>
                      <a:lnTo>
                        <a:pt x="198" y="345"/>
                      </a:lnTo>
                      <a:lnTo>
                        <a:pt x="206" y="347"/>
                      </a:lnTo>
                      <a:lnTo>
                        <a:pt x="215" y="347"/>
                      </a:lnTo>
                      <a:lnTo>
                        <a:pt x="223" y="345"/>
                      </a:lnTo>
                      <a:lnTo>
                        <a:pt x="231" y="342"/>
                      </a:lnTo>
                      <a:lnTo>
                        <a:pt x="238" y="337"/>
                      </a:lnTo>
                      <a:lnTo>
                        <a:pt x="245" y="331"/>
                      </a:lnTo>
                      <a:lnTo>
                        <a:pt x="251" y="325"/>
                      </a:lnTo>
                      <a:lnTo>
                        <a:pt x="256" y="320"/>
                      </a:lnTo>
                      <a:lnTo>
                        <a:pt x="261" y="314"/>
                      </a:lnTo>
                      <a:lnTo>
                        <a:pt x="266" y="308"/>
                      </a:lnTo>
                      <a:lnTo>
                        <a:pt x="270" y="305"/>
                      </a:lnTo>
                      <a:lnTo>
                        <a:pt x="277" y="301"/>
                      </a:lnTo>
                      <a:lnTo>
                        <a:pt x="284" y="298"/>
                      </a:lnTo>
                      <a:lnTo>
                        <a:pt x="290" y="293"/>
                      </a:lnTo>
                      <a:lnTo>
                        <a:pt x="301" y="284"/>
                      </a:lnTo>
                      <a:lnTo>
                        <a:pt x="312" y="275"/>
                      </a:lnTo>
                      <a:lnTo>
                        <a:pt x="320" y="266"/>
                      </a:lnTo>
                      <a:lnTo>
                        <a:pt x="327" y="255"/>
                      </a:lnTo>
                      <a:lnTo>
                        <a:pt x="332" y="246"/>
                      </a:lnTo>
                      <a:lnTo>
                        <a:pt x="338" y="237"/>
                      </a:lnTo>
                      <a:lnTo>
                        <a:pt x="343" y="229"/>
                      </a:lnTo>
                      <a:lnTo>
                        <a:pt x="347" y="221"/>
                      </a:lnTo>
                      <a:lnTo>
                        <a:pt x="352" y="201"/>
                      </a:lnTo>
                      <a:lnTo>
                        <a:pt x="351" y="176"/>
                      </a:lnTo>
                      <a:lnTo>
                        <a:pt x="347" y="152"/>
                      </a:lnTo>
                      <a:lnTo>
                        <a:pt x="345" y="130"/>
                      </a:lnTo>
                      <a:lnTo>
                        <a:pt x="346" y="128"/>
                      </a:lnTo>
                      <a:lnTo>
                        <a:pt x="347" y="123"/>
                      </a:lnTo>
                      <a:lnTo>
                        <a:pt x="351" y="120"/>
                      </a:lnTo>
                      <a:lnTo>
                        <a:pt x="354" y="116"/>
                      </a:lnTo>
                      <a:lnTo>
                        <a:pt x="380" y="109"/>
                      </a:lnTo>
                      <a:lnTo>
                        <a:pt x="374" y="117"/>
                      </a:lnTo>
                      <a:lnTo>
                        <a:pt x="376" y="116"/>
                      </a:lnTo>
                      <a:lnTo>
                        <a:pt x="383" y="114"/>
                      </a:lnTo>
                      <a:lnTo>
                        <a:pt x="393" y="113"/>
                      </a:lnTo>
                      <a:lnTo>
                        <a:pt x="406" y="114"/>
                      </a:lnTo>
                      <a:lnTo>
                        <a:pt x="404" y="115"/>
                      </a:lnTo>
                      <a:lnTo>
                        <a:pt x="399" y="118"/>
                      </a:lnTo>
                      <a:lnTo>
                        <a:pt x="395" y="122"/>
                      </a:lnTo>
                      <a:lnTo>
                        <a:pt x="391" y="127"/>
                      </a:lnTo>
                      <a:lnTo>
                        <a:pt x="393" y="127"/>
                      </a:lnTo>
                      <a:lnTo>
                        <a:pt x="396" y="128"/>
                      </a:lnTo>
                      <a:lnTo>
                        <a:pt x="398" y="129"/>
                      </a:lnTo>
                      <a:lnTo>
                        <a:pt x="401" y="129"/>
                      </a:lnTo>
                      <a:lnTo>
                        <a:pt x="405" y="129"/>
                      </a:lnTo>
                      <a:lnTo>
                        <a:pt x="411" y="129"/>
                      </a:lnTo>
                      <a:lnTo>
                        <a:pt x="418" y="128"/>
                      </a:lnTo>
                      <a:lnTo>
                        <a:pt x="428" y="127"/>
                      </a:lnTo>
                      <a:lnTo>
                        <a:pt x="435" y="127"/>
                      </a:lnTo>
                      <a:lnTo>
                        <a:pt x="443" y="127"/>
                      </a:lnTo>
                      <a:lnTo>
                        <a:pt x="453" y="125"/>
                      </a:lnTo>
                      <a:lnTo>
                        <a:pt x="464" y="125"/>
                      </a:lnTo>
                      <a:lnTo>
                        <a:pt x="473" y="124"/>
                      </a:lnTo>
                      <a:lnTo>
                        <a:pt x="483" y="123"/>
                      </a:lnTo>
                      <a:lnTo>
                        <a:pt x="492" y="122"/>
                      </a:lnTo>
                      <a:lnTo>
                        <a:pt x="499" y="120"/>
                      </a:lnTo>
                      <a:lnTo>
                        <a:pt x="506" y="135"/>
                      </a:lnTo>
                      <a:lnTo>
                        <a:pt x="508" y="146"/>
                      </a:lnTo>
                      <a:lnTo>
                        <a:pt x="510" y="156"/>
                      </a:lnTo>
                      <a:lnTo>
                        <a:pt x="512" y="164"/>
                      </a:lnTo>
                      <a:lnTo>
                        <a:pt x="519" y="171"/>
                      </a:lnTo>
                      <a:lnTo>
                        <a:pt x="527" y="176"/>
                      </a:lnTo>
                      <a:lnTo>
                        <a:pt x="533" y="181"/>
                      </a:lnTo>
                      <a:lnTo>
                        <a:pt x="535" y="182"/>
                      </a:lnTo>
                      <a:lnTo>
                        <a:pt x="527" y="186"/>
                      </a:lnTo>
                      <a:lnTo>
                        <a:pt x="544" y="207"/>
                      </a:lnTo>
                      <a:lnTo>
                        <a:pt x="540" y="205"/>
                      </a:lnTo>
                      <a:lnTo>
                        <a:pt x="531" y="201"/>
                      </a:lnTo>
                      <a:lnTo>
                        <a:pt x="528" y="202"/>
                      </a:lnTo>
                      <a:lnTo>
                        <a:pt x="535" y="214"/>
                      </a:lnTo>
                      <a:lnTo>
                        <a:pt x="545" y="230"/>
                      </a:lnTo>
                      <a:lnTo>
                        <a:pt x="550" y="240"/>
                      </a:lnTo>
                      <a:lnTo>
                        <a:pt x="550" y="246"/>
                      </a:lnTo>
                      <a:lnTo>
                        <a:pt x="550" y="247"/>
                      </a:lnTo>
                      <a:lnTo>
                        <a:pt x="548" y="245"/>
                      </a:lnTo>
                      <a:lnTo>
                        <a:pt x="543" y="240"/>
                      </a:lnTo>
                      <a:lnTo>
                        <a:pt x="541" y="240"/>
                      </a:lnTo>
                      <a:lnTo>
                        <a:pt x="542" y="252"/>
                      </a:lnTo>
                      <a:lnTo>
                        <a:pt x="550" y="268"/>
                      </a:lnTo>
                      <a:lnTo>
                        <a:pt x="558" y="279"/>
                      </a:lnTo>
                      <a:lnTo>
                        <a:pt x="563" y="291"/>
                      </a:lnTo>
                      <a:lnTo>
                        <a:pt x="560" y="305"/>
                      </a:lnTo>
                      <a:lnTo>
                        <a:pt x="554" y="322"/>
                      </a:lnTo>
                      <a:lnTo>
                        <a:pt x="553" y="340"/>
                      </a:lnTo>
                      <a:lnTo>
                        <a:pt x="557" y="360"/>
                      </a:lnTo>
                      <a:lnTo>
                        <a:pt x="565" y="377"/>
                      </a:lnTo>
                      <a:lnTo>
                        <a:pt x="574" y="389"/>
                      </a:lnTo>
                      <a:lnTo>
                        <a:pt x="580" y="393"/>
                      </a:lnTo>
                      <a:lnTo>
                        <a:pt x="583" y="393"/>
                      </a:lnTo>
                      <a:lnTo>
                        <a:pt x="584" y="392"/>
                      </a:lnTo>
                      <a:lnTo>
                        <a:pt x="582" y="399"/>
                      </a:lnTo>
                      <a:lnTo>
                        <a:pt x="575" y="411"/>
                      </a:lnTo>
                      <a:lnTo>
                        <a:pt x="568" y="422"/>
                      </a:lnTo>
                      <a:lnTo>
                        <a:pt x="566" y="429"/>
                      </a:lnTo>
                      <a:lnTo>
                        <a:pt x="565" y="438"/>
                      </a:lnTo>
                      <a:lnTo>
                        <a:pt x="561" y="446"/>
                      </a:lnTo>
                      <a:lnTo>
                        <a:pt x="554" y="452"/>
                      </a:lnTo>
                      <a:lnTo>
                        <a:pt x="548" y="457"/>
                      </a:lnTo>
                      <a:lnTo>
                        <a:pt x="540" y="461"/>
                      </a:lnTo>
                      <a:lnTo>
                        <a:pt x="534" y="463"/>
                      </a:lnTo>
                      <a:lnTo>
                        <a:pt x="529" y="465"/>
                      </a:lnTo>
                      <a:lnTo>
                        <a:pt x="527" y="465"/>
                      </a:lnTo>
                      <a:lnTo>
                        <a:pt x="526" y="466"/>
                      </a:lnTo>
                      <a:lnTo>
                        <a:pt x="526" y="467"/>
                      </a:lnTo>
                      <a:lnTo>
                        <a:pt x="525" y="469"/>
                      </a:lnTo>
                      <a:lnTo>
                        <a:pt x="523" y="470"/>
                      </a:lnTo>
                      <a:lnTo>
                        <a:pt x="517" y="484"/>
                      </a:lnTo>
                      <a:lnTo>
                        <a:pt x="512" y="497"/>
                      </a:lnTo>
                      <a:lnTo>
                        <a:pt x="507" y="505"/>
                      </a:lnTo>
                      <a:lnTo>
                        <a:pt x="502" y="511"/>
                      </a:lnTo>
                      <a:lnTo>
                        <a:pt x="498" y="518"/>
                      </a:lnTo>
                      <a:lnTo>
                        <a:pt x="496" y="524"/>
                      </a:lnTo>
                      <a:lnTo>
                        <a:pt x="493" y="531"/>
                      </a:lnTo>
                      <a:lnTo>
                        <a:pt x="490" y="538"/>
                      </a:lnTo>
                      <a:lnTo>
                        <a:pt x="485" y="546"/>
                      </a:lnTo>
                      <a:lnTo>
                        <a:pt x="482" y="557"/>
                      </a:lnTo>
                      <a:lnTo>
                        <a:pt x="479" y="568"/>
                      </a:lnTo>
                      <a:lnTo>
                        <a:pt x="473" y="581"/>
                      </a:lnTo>
                      <a:lnTo>
                        <a:pt x="467" y="595"/>
                      </a:lnTo>
                      <a:lnTo>
                        <a:pt x="460" y="608"/>
                      </a:lnTo>
                      <a:lnTo>
                        <a:pt x="450" y="622"/>
                      </a:lnTo>
                      <a:lnTo>
                        <a:pt x="438" y="637"/>
                      </a:lnTo>
                      <a:lnTo>
                        <a:pt x="424" y="652"/>
                      </a:lnTo>
                      <a:lnTo>
                        <a:pt x="411" y="668"/>
                      </a:lnTo>
                      <a:lnTo>
                        <a:pt x="396" y="687"/>
                      </a:lnTo>
                      <a:lnTo>
                        <a:pt x="380" y="704"/>
                      </a:lnTo>
                      <a:lnTo>
                        <a:pt x="362" y="722"/>
                      </a:lnTo>
                      <a:lnTo>
                        <a:pt x="344" y="741"/>
                      </a:lnTo>
                      <a:lnTo>
                        <a:pt x="324" y="759"/>
                      </a:lnTo>
                      <a:lnTo>
                        <a:pt x="302" y="776"/>
                      </a:lnTo>
                      <a:lnTo>
                        <a:pt x="294" y="782"/>
                      </a:lnTo>
                      <a:lnTo>
                        <a:pt x="288" y="785"/>
                      </a:lnTo>
                      <a:lnTo>
                        <a:pt x="281" y="789"/>
                      </a:lnTo>
                      <a:lnTo>
                        <a:pt x="275" y="790"/>
                      </a:lnTo>
                      <a:lnTo>
                        <a:pt x="269" y="791"/>
                      </a:lnTo>
                      <a:lnTo>
                        <a:pt x="263" y="791"/>
                      </a:lnTo>
                      <a:lnTo>
                        <a:pt x="256" y="790"/>
                      </a:lnTo>
                      <a:lnTo>
                        <a:pt x="251" y="788"/>
                      </a:lnTo>
                      <a:lnTo>
                        <a:pt x="250" y="781"/>
                      </a:lnTo>
                      <a:lnTo>
                        <a:pt x="250" y="774"/>
                      </a:lnTo>
                      <a:lnTo>
                        <a:pt x="251" y="769"/>
                      </a:lnTo>
                      <a:lnTo>
                        <a:pt x="251" y="767"/>
                      </a:lnTo>
                      <a:lnTo>
                        <a:pt x="246" y="771"/>
                      </a:lnTo>
                      <a:lnTo>
                        <a:pt x="244" y="774"/>
                      </a:lnTo>
                      <a:lnTo>
                        <a:pt x="243" y="779"/>
                      </a:lnTo>
                      <a:lnTo>
                        <a:pt x="243" y="787"/>
                      </a:lnTo>
                      <a:lnTo>
                        <a:pt x="240" y="788"/>
                      </a:lnTo>
                      <a:lnTo>
                        <a:pt x="238" y="787"/>
                      </a:lnTo>
                      <a:lnTo>
                        <a:pt x="236" y="784"/>
                      </a:lnTo>
                      <a:lnTo>
                        <a:pt x="233" y="783"/>
                      </a:lnTo>
                      <a:lnTo>
                        <a:pt x="230" y="780"/>
                      </a:lnTo>
                      <a:lnTo>
                        <a:pt x="228" y="772"/>
                      </a:lnTo>
                      <a:lnTo>
                        <a:pt x="227" y="761"/>
                      </a:lnTo>
                      <a:lnTo>
                        <a:pt x="225" y="752"/>
                      </a:lnTo>
                      <a:lnTo>
                        <a:pt x="227" y="748"/>
                      </a:lnTo>
                      <a:lnTo>
                        <a:pt x="230" y="744"/>
                      </a:lnTo>
                      <a:lnTo>
                        <a:pt x="236" y="739"/>
                      </a:lnTo>
                      <a:lnTo>
                        <a:pt x="244" y="736"/>
                      </a:lnTo>
                      <a:lnTo>
                        <a:pt x="253" y="733"/>
                      </a:lnTo>
                      <a:lnTo>
                        <a:pt x="262" y="729"/>
                      </a:lnTo>
                      <a:lnTo>
                        <a:pt x="273" y="727"/>
                      </a:lnTo>
                      <a:lnTo>
                        <a:pt x="283" y="725"/>
                      </a:lnTo>
                      <a:lnTo>
                        <a:pt x="288" y="721"/>
                      </a:lnTo>
                      <a:lnTo>
                        <a:pt x="292" y="716"/>
                      </a:lnTo>
                      <a:lnTo>
                        <a:pt x="298" y="710"/>
                      </a:lnTo>
                      <a:lnTo>
                        <a:pt x="304" y="703"/>
                      </a:lnTo>
                      <a:lnTo>
                        <a:pt x="307" y="697"/>
                      </a:lnTo>
                      <a:lnTo>
                        <a:pt x="312" y="691"/>
                      </a:lnTo>
                      <a:lnTo>
                        <a:pt x="315" y="685"/>
                      </a:lnTo>
                      <a:lnTo>
                        <a:pt x="319" y="680"/>
                      </a:lnTo>
                      <a:lnTo>
                        <a:pt x="324" y="670"/>
                      </a:lnTo>
                      <a:lnTo>
                        <a:pt x="330" y="661"/>
                      </a:lnTo>
                      <a:lnTo>
                        <a:pt x="336" y="652"/>
                      </a:lnTo>
                      <a:lnTo>
                        <a:pt x="340" y="643"/>
                      </a:lnTo>
                      <a:lnTo>
                        <a:pt x="343" y="638"/>
                      </a:lnTo>
                      <a:lnTo>
                        <a:pt x="345" y="633"/>
                      </a:lnTo>
                      <a:lnTo>
                        <a:pt x="347" y="628"/>
                      </a:lnTo>
                      <a:lnTo>
                        <a:pt x="350" y="624"/>
                      </a:lnTo>
                      <a:lnTo>
                        <a:pt x="352" y="620"/>
                      </a:lnTo>
                      <a:lnTo>
                        <a:pt x="353" y="616"/>
                      </a:lnTo>
                      <a:lnTo>
                        <a:pt x="354" y="613"/>
                      </a:lnTo>
                      <a:lnTo>
                        <a:pt x="355" y="611"/>
                      </a:lnTo>
                      <a:lnTo>
                        <a:pt x="355" y="607"/>
                      </a:lnTo>
                      <a:lnTo>
                        <a:pt x="357" y="603"/>
                      </a:lnTo>
                      <a:lnTo>
                        <a:pt x="359" y="598"/>
                      </a:lnTo>
                      <a:lnTo>
                        <a:pt x="360" y="592"/>
                      </a:lnTo>
                      <a:lnTo>
                        <a:pt x="362" y="585"/>
                      </a:lnTo>
                      <a:lnTo>
                        <a:pt x="366" y="574"/>
                      </a:lnTo>
                      <a:lnTo>
                        <a:pt x="370" y="562"/>
                      </a:lnTo>
                      <a:lnTo>
                        <a:pt x="373" y="553"/>
                      </a:lnTo>
                      <a:lnTo>
                        <a:pt x="374" y="549"/>
                      </a:lnTo>
                      <a:lnTo>
                        <a:pt x="375" y="547"/>
                      </a:lnTo>
                      <a:lnTo>
                        <a:pt x="375" y="547"/>
                      </a:lnTo>
                      <a:lnTo>
                        <a:pt x="376" y="543"/>
                      </a:lnTo>
                      <a:lnTo>
                        <a:pt x="377" y="535"/>
                      </a:lnTo>
                      <a:lnTo>
                        <a:pt x="380" y="527"/>
                      </a:lnTo>
                      <a:lnTo>
                        <a:pt x="381" y="519"/>
                      </a:lnTo>
                      <a:lnTo>
                        <a:pt x="382" y="513"/>
                      </a:lnTo>
                      <a:lnTo>
                        <a:pt x="375" y="511"/>
                      </a:lnTo>
                      <a:lnTo>
                        <a:pt x="368" y="509"/>
                      </a:lnTo>
                      <a:lnTo>
                        <a:pt x="361" y="507"/>
                      </a:lnTo>
                      <a:lnTo>
                        <a:pt x="355" y="505"/>
                      </a:lnTo>
                      <a:lnTo>
                        <a:pt x="349" y="503"/>
                      </a:lnTo>
                      <a:lnTo>
                        <a:pt x="343" y="499"/>
                      </a:lnTo>
                      <a:lnTo>
                        <a:pt x="336" y="496"/>
                      </a:lnTo>
                      <a:lnTo>
                        <a:pt x="330" y="492"/>
                      </a:lnTo>
                      <a:lnTo>
                        <a:pt x="323" y="489"/>
                      </a:lnTo>
                      <a:lnTo>
                        <a:pt x="317" y="484"/>
                      </a:lnTo>
                      <a:lnTo>
                        <a:pt x="312" y="480"/>
                      </a:lnTo>
                      <a:lnTo>
                        <a:pt x="306" y="475"/>
                      </a:lnTo>
                      <a:lnTo>
                        <a:pt x="301" y="472"/>
                      </a:lnTo>
                      <a:lnTo>
                        <a:pt x="298" y="467"/>
                      </a:lnTo>
                      <a:lnTo>
                        <a:pt x="294" y="462"/>
                      </a:lnTo>
                      <a:lnTo>
                        <a:pt x="291" y="459"/>
                      </a:lnTo>
                      <a:lnTo>
                        <a:pt x="284" y="453"/>
                      </a:lnTo>
                      <a:lnTo>
                        <a:pt x="277" y="447"/>
                      </a:lnTo>
                      <a:lnTo>
                        <a:pt x="270" y="442"/>
                      </a:lnTo>
                      <a:lnTo>
                        <a:pt x="263" y="435"/>
                      </a:lnTo>
                      <a:lnTo>
                        <a:pt x="256" y="428"/>
                      </a:lnTo>
                      <a:lnTo>
                        <a:pt x="250" y="421"/>
                      </a:lnTo>
                      <a:lnTo>
                        <a:pt x="243" y="414"/>
                      </a:lnTo>
                      <a:lnTo>
                        <a:pt x="237" y="407"/>
                      </a:lnTo>
                      <a:lnTo>
                        <a:pt x="235" y="405"/>
                      </a:lnTo>
                      <a:lnTo>
                        <a:pt x="232" y="401"/>
                      </a:lnTo>
                      <a:lnTo>
                        <a:pt x="230" y="399"/>
                      </a:lnTo>
                      <a:lnTo>
                        <a:pt x="228" y="397"/>
                      </a:lnTo>
                      <a:lnTo>
                        <a:pt x="220" y="389"/>
                      </a:lnTo>
                      <a:lnTo>
                        <a:pt x="214" y="382"/>
                      </a:lnTo>
                      <a:lnTo>
                        <a:pt x="209" y="376"/>
                      </a:lnTo>
                      <a:lnTo>
                        <a:pt x="206" y="373"/>
                      </a:lnTo>
                      <a:lnTo>
                        <a:pt x="205" y="370"/>
                      </a:lnTo>
                      <a:lnTo>
                        <a:pt x="201" y="368"/>
                      </a:lnTo>
                      <a:lnTo>
                        <a:pt x="198" y="365"/>
                      </a:lnTo>
                      <a:lnTo>
                        <a:pt x="192" y="360"/>
                      </a:lnTo>
                      <a:lnTo>
                        <a:pt x="182" y="352"/>
                      </a:lnTo>
                      <a:lnTo>
                        <a:pt x="169" y="342"/>
                      </a:lnTo>
                      <a:lnTo>
                        <a:pt x="155" y="330"/>
                      </a:lnTo>
                      <a:lnTo>
                        <a:pt x="140" y="319"/>
                      </a:lnTo>
                      <a:lnTo>
                        <a:pt x="125" y="306"/>
                      </a:lnTo>
                      <a:lnTo>
                        <a:pt x="110" y="292"/>
                      </a:lnTo>
                      <a:lnTo>
                        <a:pt x="98" y="278"/>
                      </a:lnTo>
                      <a:lnTo>
                        <a:pt x="86" y="265"/>
                      </a:lnTo>
                      <a:lnTo>
                        <a:pt x="68" y="235"/>
                      </a:lnTo>
                      <a:lnTo>
                        <a:pt x="60" y="210"/>
                      </a:lnTo>
                      <a:lnTo>
                        <a:pt x="59" y="190"/>
                      </a:lnTo>
                      <a:lnTo>
                        <a:pt x="59" y="168"/>
                      </a:lnTo>
                      <a:lnTo>
                        <a:pt x="56" y="160"/>
                      </a:lnTo>
                      <a:lnTo>
                        <a:pt x="50" y="150"/>
                      </a:lnTo>
                      <a:lnTo>
                        <a:pt x="44" y="139"/>
                      </a:lnTo>
                      <a:lnTo>
                        <a:pt x="36" y="129"/>
                      </a:lnTo>
                      <a:lnTo>
                        <a:pt x="31" y="121"/>
                      </a:lnTo>
                      <a:lnTo>
                        <a:pt x="29" y="115"/>
                      </a:lnTo>
                      <a:lnTo>
                        <a:pt x="27" y="110"/>
                      </a:lnTo>
                      <a:lnTo>
                        <a:pt x="25" y="105"/>
                      </a:lnTo>
                      <a:lnTo>
                        <a:pt x="21" y="95"/>
                      </a:lnTo>
                      <a:lnTo>
                        <a:pt x="15" y="84"/>
                      </a:lnTo>
                      <a:lnTo>
                        <a:pt x="8" y="72"/>
                      </a:lnTo>
                      <a:lnTo>
                        <a:pt x="2" y="61"/>
                      </a:lnTo>
                      <a:lnTo>
                        <a:pt x="0" y="52"/>
                      </a:lnTo>
                      <a:lnTo>
                        <a:pt x="1" y="47"/>
                      </a:lnTo>
                      <a:lnTo>
                        <a:pt x="6" y="46"/>
                      </a:lnTo>
                      <a:lnTo>
                        <a:pt x="13" y="47"/>
                      </a:lnTo>
                      <a:lnTo>
                        <a:pt x="16" y="47"/>
                      </a:lnTo>
                      <a:lnTo>
                        <a:pt x="19" y="48"/>
                      </a:lnTo>
                      <a:lnTo>
                        <a:pt x="24" y="49"/>
                      </a:lnTo>
                      <a:lnTo>
                        <a:pt x="29" y="51"/>
                      </a:lnTo>
                      <a:lnTo>
                        <a:pt x="34" y="53"/>
                      </a:lnTo>
                      <a:lnTo>
                        <a:pt x="40" y="55"/>
                      </a:lnTo>
                      <a:lnTo>
                        <a:pt x="47" y="59"/>
                      </a:lnTo>
                      <a:lnTo>
                        <a:pt x="55" y="62"/>
                      </a:lnTo>
                      <a:lnTo>
                        <a:pt x="60" y="66"/>
                      </a:lnTo>
                      <a:lnTo>
                        <a:pt x="67" y="69"/>
                      </a:lnTo>
                      <a:lnTo>
                        <a:pt x="74" y="74"/>
                      </a:lnTo>
                      <a:lnTo>
                        <a:pt x="82" y="77"/>
                      </a:lnTo>
                      <a:lnTo>
                        <a:pt x="88" y="81"/>
                      </a:lnTo>
                      <a:lnTo>
                        <a:pt x="95" y="83"/>
                      </a:lnTo>
                      <a:lnTo>
                        <a:pt x="101" y="84"/>
                      </a:lnTo>
                      <a:lnTo>
                        <a:pt x="106" y="82"/>
                      </a:lnTo>
                      <a:lnTo>
                        <a:pt x="109" y="79"/>
                      </a:lnTo>
                      <a:lnTo>
                        <a:pt x="114" y="76"/>
                      </a:lnTo>
                      <a:lnTo>
                        <a:pt x="121" y="72"/>
                      </a:lnTo>
                      <a:lnTo>
                        <a:pt x="128" y="70"/>
                      </a:lnTo>
                      <a:lnTo>
                        <a:pt x="132" y="69"/>
                      </a:lnTo>
                      <a:lnTo>
                        <a:pt x="137" y="67"/>
                      </a:lnTo>
                      <a:lnTo>
                        <a:pt x="143" y="66"/>
                      </a:lnTo>
                      <a:lnTo>
                        <a:pt x="147" y="63"/>
                      </a:lnTo>
                      <a:lnTo>
                        <a:pt x="153" y="62"/>
                      </a:lnTo>
                      <a:lnTo>
                        <a:pt x="159" y="60"/>
                      </a:lnTo>
                      <a:lnTo>
                        <a:pt x="163" y="59"/>
                      </a:lnTo>
                      <a:lnTo>
                        <a:pt x="169" y="58"/>
                      </a:lnTo>
                      <a:lnTo>
                        <a:pt x="176" y="56"/>
                      </a:lnTo>
                      <a:lnTo>
                        <a:pt x="182" y="54"/>
                      </a:lnTo>
                      <a:lnTo>
                        <a:pt x="187" y="53"/>
                      </a:lnTo>
                      <a:lnTo>
                        <a:pt x="193" y="52"/>
                      </a:lnTo>
                      <a:lnTo>
                        <a:pt x="199" y="51"/>
                      </a:lnTo>
                      <a:lnTo>
                        <a:pt x="204" y="51"/>
                      </a:lnTo>
                      <a:lnTo>
                        <a:pt x="209" y="49"/>
                      </a:lnTo>
                      <a:lnTo>
                        <a:pt x="214" y="49"/>
                      </a:lnTo>
                      <a:lnTo>
                        <a:pt x="220" y="48"/>
                      </a:lnTo>
                      <a:lnTo>
                        <a:pt x="225" y="48"/>
                      </a:lnTo>
                      <a:lnTo>
                        <a:pt x="230" y="48"/>
                      </a:lnTo>
                      <a:lnTo>
                        <a:pt x="236" y="48"/>
                      </a:lnTo>
                      <a:lnTo>
                        <a:pt x="243" y="49"/>
                      </a:lnTo>
                      <a:lnTo>
                        <a:pt x="248" y="51"/>
                      </a:lnTo>
                      <a:lnTo>
                        <a:pt x="254" y="52"/>
                      </a:lnTo>
                      <a:lnTo>
                        <a:pt x="258" y="53"/>
                      </a:lnTo>
                      <a:lnTo>
                        <a:pt x="263" y="53"/>
                      </a:lnTo>
                      <a:lnTo>
                        <a:pt x="269" y="51"/>
                      </a:lnTo>
                      <a:lnTo>
                        <a:pt x="274" y="48"/>
                      </a:lnTo>
                      <a:lnTo>
                        <a:pt x="277" y="45"/>
                      </a:lnTo>
                      <a:lnTo>
                        <a:pt x="281" y="40"/>
                      </a:lnTo>
                      <a:lnTo>
                        <a:pt x="285" y="36"/>
                      </a:lnTo>
                      <a:lnTo>
                        <a:pt x="289" y="31"/>
                      </a:lnTo>
                      <a:lnTo>
                        <a:pt x="293" y="26"/>
                      </a:lnTo>
                      <a:lnTo>
                        <a:pt x="300" y="21"/>
                      </a:lnTo>
                      <a:lnTo>
                        <a:pt x="308" y="16"/>
                      </a:lnTo>
                      <a:lnTo>
                        <a:pt x="317" y="12"/>
                      </a:lnTo>
                      <a:lnTo>
                        <a:pt x="328" y="7"/>
                      </a:lnTo>
                      <a:lnTo>
                        <a:pt x="338" y="3"/>
                      </a:lnTo>
                      <a:lnTo>
                        <a:pt x="347" y="1"/>
                      </a:lnTo>
                      <a:lnTo>
                        <a:pt x="354" y="0"/>
                      </a:lnTo>
                      <a:lnTo>
                        <a:pt x="360" y="0"/>
                      </a:lnTo>
                      <a:lnTo>
                        <a:pt x="361" y="10"/>
                      </a:lnTo>
                      <a:lnTo>
                        <a:pt x="355" y="26"/>
                      </a:lnTo>
                      <a:lnTo>
                        <a:pt x="349" y="46"/>
                      </a:lnTo>
                      <a:lnTo>
                        <a:pt x="347" y="61"/>
                      </a:lnTo>
                      <a:lnTo>
                        <a:pt x="349" y="70"/>
                      </a:lnTo>
                      <a:lnTo>
                        <a:pt x="350" y="77"/>
                      </a:lnTo>
                      <a:lnTo>
                        <a:pt x="347" y="86"/>
                      </a:lnTo>
                      <a:lnTo>
                        <a:pt x="342" y="100"/>
                      </a:lnTo>
                      <a:lnTo>
                        <a:pt x="336" y="107"/>
                      </a:lnTo>
                      <a:lnTo>
                        <a:pt x="332" y="112"/>
                      </a:lnTo>
                      <a:lnTo>
                        <a:pt x="331" y="115"/>
                      </a:lnTo>
                      <a:lnTo>
                        <a:pt x="330" y="116"/>
                      </a:lnTo>
                      <a:lnTo>
                        <a:pt x="336" y="146"/>
                      </a:lnTo>
                      <a:lnTo>
                        <a:pt x="338" y="171"/>
                      </a:lnTo>
                      <a:lnTo>
                        <a:pt x="336" y="194"/>
                      </a:lnTo>
                      <a:lnTo>
                        <a:pt x="328" y="219"/>
                      </a:lnTo>
                      <a:lnTo>
                        <a:pt x="323" y="228"/>
                      </a:lnTo>
                      <a:lnTo>
                        <a:pt x="317" y="238"/>
                      </a:lnTo>
                      <a:lnTo>
                        <a:pt x="311" y="248"/>
                      </a:lnTo>
                      <a:lnTo>
                        <a:pt x="304" y="259"/>
                      </a:lnTo>
                      <a:lnTo>
                        <a:pt x="297" y="268"/>
                      </a:lnTo>
                      <a:lnTo>
                        <a:pt x="290" y="276"/>
                      </a:lnTo>
                      <a:lnTo>
                        <a:pt x="284" y="283"/>
                      </a:lnTo>
                      <a:lnTo>
                        <a:pt x="279" y="288"/>
                      </a:lnTo>
                      <a:lnTo>
                        <a:pt x="270" y="294"/>
                      </a:lnTo>
                      <a:lnTo>
                        <a:pt x="261" y="300"/>
                      </a:lnTo>
                      <a:lnTo>
                        <a:pt x="251" y="304"/>
                      </a:lnTo>
                      <a:lnTo>
                        <a:pt x="242" y="305"/>
                      </a:lnTo>
                      <a:lnTo>
                        <a:pt x="232" y="306"/>
                      </a:lnTo>
                      <a:lnTo>
                        <a:pt x="223" y="305"/>
                      </a:lnTo>
                      <a:lnTo>
                        <a:pt x="216" y="304"/>
                      </a:lnTo>
                      <a:lnTo>
                        <a:pt x="209" y="302"/>
                      </a:lnTo>
                      <a:lnTo>
                        <a:pt x="204" y="307"/>
                      </a:lnTo>
                      <a:lnTo>
                        <a:pt x="198" y="309"/>
                      </a:lnTo>
                      <a:lnTo>
                        <a:pt x="190" y="311"/>
                      </a:lnTo>
                      <a:lnTo>
                        <a:pt x="183" y="312"/>
                      </a:lnTo>
                      <a:lnTo>
                        <a:pt x="174" y="311"/>
                      </a:lnTo>
                      <a:lnTo>
                        <a:pt x="166" y="309"/>
                      </a:lnTo>
                      <a:lnTo>
                        <a:pt x="155" y="307"/>
                      </a:lnTo>
                      <a:lnTo>
                        <a:pt x="146" y="305"/>
                      </a:lnTo>
                      <a:lnTo>
                        <a:pt x="140" y="301"/>
                      </a:lnTo>
                      <a:lnTo>
                        <a:pt x="133" y="298"/>
                      </a:lnTo>
                      <a:lnTo>
                        <a:pt x="125" y="293"/>
                      </a:lnTo>
                      <a:lnTo>
                        <a:pt x="117" y="288"/>
                      </a:lnTo>
                      <a:lnTo>
                        <a:pt x="110" y="282"/>
                      </a:lnTo>
                      <a:lnTo>
                        <a:pt x="102" y="275"/>
                      </a:lnTo>
                      <a:lnTo>
                        <a:pt x="95" y="268"/>
                      </a:lnTo>
                      <a:lnTo>
                        <a:pt x="88" y="260"/>
                      </a:lnTo>
                      <a:lnTo>
                        <a:pt x="90" y="261"/>
                      </a:lnTo>
                      <a:lnTo>
                        <a:pt x="92" y="266"/>
                      </a:lnTo>
                      <a:lnTo>
                        <a:pt x="95" y="271"/>
                      </a:lnTo>
                      <a:lnTo>
                        <a:pt x="101" y="278"/>
                      </a:lnTo>
                      <a:lnTo>
                        <a:pt x="109" y="288"/>
                      </a:lnTo>
                      <a:lnTo>
                        <a:pt x="118" y="296"/>
                      </a:lnTo>
                      <a:lnTo>
                        <a:pt x="130" y="305"/>
                      </a:lnTo>
                      <a:lnTo>
                        <a:pt x="144" y="313"/>
                      </a:lnTo>
                      <a:lnTo>
                        <a:pt x="147" y="314"/>
                      </a:lnTo>
                      <a:lnTo>
                        <a:pt x="151" y="316"/>
                      </a:lnTo>
                      <a:lnTo>
                        <a:pt x="155" y="317"/>
                      </a:lnTo>
                      <a:lnTo>
                        <a:pt x="160" y="319"/>
                      </a:lnTo>
                      <a:close/>
                    </a:path>
                  </a:pathLst>
                </a:custGeom>
                <a:solidFill>
                  <a:srgbClr val="FFFFFF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7942" name="Freeform 54"/>
                <p:cNvSpPr>
                  <a:spLocks/>
                </p:cNvSpPr>
                <p:nvPr/>
              </p:nvSpPr>
              <p:spPr bwMode="auto">
                <a:xfrm>
                  <a:off x="3602" y="2757"/>
                  <a:ext cx="38" cy="11"/>
                </a:xfrm>
                <a:custGeom>
                  <a:avLst/>
                  <a:gdLst/>
                  <a:ahLst/>
                  <a:cxnLst>
                    <a:cxn ang="0">
                      <a:pos x="0" y="9"/>
                    </a:cxn>
                    <a:cxn ang="0">
                      <a:pos x="5" y="9"/>
                    </a:cxn>
                    <a:cxn ang="0">
                      <a:pos x="11" y="9"/>
                    </a:cxn>
                    <a:cxn ang="0">
                      <a:pos x="16" y="8"/>
                    </a:cxn>
                    <a:cxn ang="0">
                      <a:pos x="21" y="5"/>
                    </a:cxn>
                    <a:cxn ang="0">
                      <a:pos x="27" y="3"/>
                    </a:cxn>
                    <a:cxn ang="0">
                      <a:pos x="33" y="2"/>
                    </a:cxn>
                    <a:cxn ang="0">
                      <a:pos x="39" y="2"/>
                    </a:cxn>
                    <a:cxn ang="0">
                      <a:pos x="44" y="2"/>
                    </a:cxn>
                    <a:cxn ang="0">
                      <a:pos x="48" y="2"/>
                    </a:cxn>
                    <a:cxn ang="0">
                      <a:pos x="50" y="2"/>
                    </a:cxn>
                    <a:cxn ang="0">
                      <a:pos x="57" y="1"/>
                    </a:cxn>
                    <a:cxn ang="0">
                      <a:pos x="72" y="1"/>
                    </a:cxn>
                    <a:cxn ang="0">
                      <a:pos x="73" y="1"/>
                    </a:cxn>
                    <a:cxn ang="0">
                      <a:pos x="74" y="1"/>
                    </a:cxn>
                    <a:cxn ang="0">
                      <a:pos x="74" y="1"/>
                    </a:cxn>
                    <a:cxn ang="0">
                      <a:pos x="76" y="0"/>
                    </a:cxn>
                    <a:cxn ang="0">
                      <a:pos x="73" y="3"/>
                    </a:cxn>
                    <a:cxn ang="0">
                      <a:pos x="66" y="10"/>
                    </a:cxn>
                    <a:cxn ang="0">
                      <a:pos x="57" y="17"/>
                    </a:cxn>
                    <a:cxn ang="0">
                      <a:pos x="44" y="21"/>
                    </a:cxn>
                    <a:cxn ang="0">
                      <a:pos x="39" y="23"/>
                    </a:cxn>
                    <a:cxn ang="0">
                      <a:pos x="33" y="23"/>
                    </a:cxn>
                    <a:cxn ang="0">
                      <a:pos x="27" y="23"/>
                    </a:cxn>
                    <a:cxn ang="0">
                      <a:pos x="23" y="21"/>
                    </a:cxn>
                    <a:cxn ang="0">
                      <a:pos x="17" y="19"/>
                    </a:cxn>
                    <a:cxn ang="0">
                      <a:pos x="11" y="17"/>
                    </a:cxn>
                    <a:cxn ang="0">
                      <a:pos x="5" y="13"/>
                    </a:cxn>
                    <a:cxn ang="0">
                      <a:pos x="0" y="9"/>
                    </a:cxn>
                  </a:cxnLst>
                  <a:rect l="0" t="0" r="r" b="b"/>
                  <a:pathLst>
                    <a:path w="76" h="23">
                      <a:moveTo>
                        <a:pt x="0" y="9"/>
                      </a:moveTo>
                      <a:lnTo>
                        <a:pt x="5" y="9"/>
                      </a:lnTo>
                      <a:lnTo>
                        <a:pt x="11" y="9"/>
                      </a:lnTo>
                      <a:lnTo>
                        <a:pt x="16" y="8"/>
                      </a:lnTo>
                      <a:lnTo>
                        <a:pt x="21" y="5"/>
                      </a:lnTo>
                      <a:lnTo>
                        <a:pt x="27" y="3"/>
                      </a:lnTo>
                      <a:lnTo>
                        <a:pt x="33" y="2"/>
                      </a:lnTo>
                      <a:lnTo>
                        <a:pt x="39" y="2"/>
                      </a:lnTo>
                      <a:lnTo>
                        <a:pt x="44" y="2"/>
                      </a:lnTo>
                      <a:lnTo>
                        <a:pt x="48" y="2"/>
                      </a:lnTo>
                      <a:lnTo>
                        <a:pt x="50" y="2"/>
                      </a:lnTo>
                      <a:lnTo>
                        <a:pt x="57" y="1"/>
                      </a:lnTo>
                      <a:lnTo>
                        <a:pt x="72" y="1"/>
                      </a:lnTo>
                      <a:lnTo>
                        <a:pt x="73" y="1"/>
                      </a:lnTo>
                      <a:lnTo>
                        <a:pt x="74" y="1"/>
                      </a:lnTo>
                      <a:lnTo>
                        <a:pt x="74" y="1"/>
                      </a:lnTo>
                      <a:lnTo>
                        <a:pt x="76" y="0"/>
                      </a:lnTo>
                      <a:lnTo>
                        <a:pt x="73" y="3"/>
                      </a:lnTo>
                      <a:lnTo>
                        <a:pt x="66" y="10"/>
                      </a:lnTo>
                      <a:lnTo>
                        <a:pt x="57" y="17"/>
                      </a:lnTo>
                      <a:lnTo>
                        <a:pt x="44" y="21"/>
                      </a:lnTo>
                      <a:lnTo>
                        <a:pt x="39" y="23"/>
                      </a:lnTo>
                      <a:lnTo>
                        <a:pt x="33" y="23"/>
                      </a:lnTo>
                      <a:lnTo>
                        <a:pt x="27" y="23"/>
                      </a:lnTo>
                      <a:lnTo>
                        <a:pt x="23" y="21"/>
                      </a:lnTo>
                      <a:lnTo>
                        <a:pt x="17" y="19"/>
                      </a:lnTo>
                      <a:lnTo>
                        <a:pt x="11" y="17"/>
                      </a:lnTo>
                      <a:lnTo>
                        <a:pt x="5" y="13"/>
                      </a:lnTo>
                      <a:lnTo>
                        <a:pt x="0" y="9"/>
                      </a:lnTo>
                      <a:close/>
                    </a:path>
                  </a:pathLst>
                </a:custGeom>
                <a:solidFill>
                  <a:srgbClr val="FFFFFF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7943" name="Freeform 55"/>
                <p:cNvSpPr>
                  <a:spLocks/>
                </p:cNvSpPr>
                <p:nvPr/>
              </p:nvSpPr>
              <p:spPr bwMode="auto">
                <a:xfrm>
                  <a:off x="3765" y="2643"/>
                  <a:ext cx="231" cy="198"/>
                </a:xfrm>
                <a:custGeom>
                  <a:avLst/>
                  <a:gdLst/>
                  <a:ahLst/>
                  <a:cxnLst>
                    <a:cxn ang="0">
                      <a:pos x="55" y="392"/>
                    </a:cxn>
                    <a:cxn ang="0">
                      <a:pos x="102" y="395"/>
                    </a:cxn>
                    <a:cxn ang="0">
                      <a:pos x="145" y="395"/>
                    </a:cxn>
                    <a:cxn ang="0">
                      <a:pos x="184" y="393"/>
                    </a:cxn>
                    <a:cxn ang="0">
                      <a:pos x="217" y="390"/>
                    </a:cxn>
                    <a:cxn ang="0">
                      <a:pos x="248" y="387"/>
                    </a:cxn>
                    <a:cxn ang="0">
                      <a:pos x="284" y="391"/>
                    </a:cxn>
                    <a:cxn ang="0">
                      <a:pos x="305" y="393"/>
                    </a:cxn>
                    <a:cxn ang="0">
                      <a:pos x="321" y="391"/>
                    </a:cxn>
                    <a:cxn ang="0">
                      <a:pos x="328" y="375"/>
                    </a:cxn>
                    <a:cxn ang="0">
                      <a:pos x="350" y="333"/>
                    </a:cxn>
                    <a:cxn ang="0">
                      <a:pos x="378" y="305"/>
                    </a:cxn>
                    <a:cxn ang="0">
                      <a:pos x="387" y="290"/>
                    </a:cxn>
                    <a:cxn ang="0">
                      <a:pos x="394" y="267"/>
                    </a:cxn>
                    <a:cxn ang="0">
                      <a:pos x="403" y="236"/>
                    </a:cxn>
                    <a:cxn ang="0">
                      <a:pos x="418" y="209"/>
                    </a:cxn>
                    <a:cxn ang="0">
                      <a:pos x="441" y="188"/>
                    </a:cxn>
                    <a:cxn ang="0">
                      <a:pos x="458" y="165"/>
                    </a:cxn>
                    <a:cxn ang="0">
                      <a:pos x="462" y="144"/>
                    </a:cxn>
                    <a:cxn ang="0">
                      <a:pos x="450" y="117"/>
                    </a:cxn>
                    <a:cxn ang="0">
                      <a:pos x="442" y="67"/>
                    </a:cxn>
                    <a:cxn ang="0">
                      <a:pos x="426" y="31"/>
                    </a:cxn>
                    <a:cxn ang="0">
                      <a:pos x="427" y="8"/>
                    </a:cxn>
                    <a:cxn ang="0">
                      <a:pos x="401" y="7"/>
                    </a:cxn>
                    <a:cxn ang="0">
                      <a:pos x="375" y="6"/>
                    </a:cxn>
                    <a:cxn ang="0">
                      <a:pos x="354" y="4"/>
                    </a:cxn>
                    <a:cxn ang="0">
                      <a:pos x="334" y="2"/>
                    </a:cxn>
                    <a:cxn ang="0">
                      <a:pos x="316" y="1"/>
                    </a:cxn>
                    <a:cxn ang="0">
                      <a:pos x="288" y="0"/>
                    </a:cxn>
                    <a:cxn ang="0">
                      <a:pos x="260" y="0"/>
                    </a:cxn>
                    <a:cxn ang="0">
                      <a:pos x="236" y="0"/>
                    </a:cxn>
                    <a:cxn ang="0">
                      <a:pos x="206" y="0"/>
                    </a:cxn>
                    <a:cxn ang="0">
                      <a:pos x="187" y="0"/>
                    </a:cxn>
                    <a:cxn ang="0">
                      <a:pos x="176" y="0"/>
                    </a:cxn>
                    <a:cxn ang="0">
                      <a:pos x="174" y="0"/>
                    </a:cxn>
                    <a:cxn ang="0">
                      <a:pos x="149" y="0"/>
                    </a:cxn>
                    <a:cxn ang="0">
                      <a:pos x="137" y="1"/>
                    </a:cxn>
                    <a:cxn ang="0">
                      <a:pos x="116" y="4"/>
                    </a:cxn>
                    <a:cxn ang="0">
                      <a:pos x="85" y="11"/>
                    </a:cxn>
                    <a:cxn ang="0">
                      <a:pos x="55" y="18"/>
                    </a:cxn>
                    <a:cxn ang="0">
                      <a:pos x="31" y="25"/>
                    </a:cxn>
                    <a:cxn ang="0">
                      <a:pos x="13" y="32"/>
                    </a:cxn>
                    <a:cxn ang="0">
                      <a:pos x="3" y="35"/>
                    </a:cxn>
                    <a:cxn ang="0">
                      <a:pos x="1" y="37"/>
                    </a:cxn>
                    <a:cxn ang="0">
                      <a:pos x="9" y="63"/>
                    </a:cxn>
                    <a:cxn ang="0">
                      <a:pos x="20" y="88"/>
                    </a:cxn>
                    <a:cxn ang="0">
                      <a:pos x="36" y="99"/>
                    </a:cxn>
                    <a:cxn ang="0">
                      <a:pos x="41" y="122"/>
                    </a:cxn>
                    <a:cxn ang="0">
                      <a:pos x="36" y="131"/>
                    </a:cxn>
                    <a:cxn ang="0">
                      <a:pos x="51" y="163"/>
                    </a:cxn>
                    <a:cxn ang="0">
                      <a:pos x="44" y="157"/>
                    </a:cxn>
                    <a:cxn ang="0">
                      <a:pos x="51" y="185"/>
                    </a:cxn>
                    <a:cxn ang="0">
                      <a:pos x="61" y="222"/>
                    </a:cxn>
                    <a:cxn ang="0">
                      <a:pos x="58" y="277"/>
                    </a:cxn>
                    <a:cxn ang="0">
                      <a:pos x="81" y="310"/>
                    </a:cxn>
                    <a:cxn ang="0">
                      <a:pos x="83" y="316"/>
                    </a:cxn>
                    <a:cxn ang="0">
                      <a:pos x="67" y="346"/>
                    </a:cxn>
                    <a:cxn ang="0">
                      <a:pos x="55" y="369"/>
                    </a:cxn>
                    <a:cxn ang="0">
                      <a:pos x="35" y="380"/>
                    </a:cxn>
                    <a:cxn ang="0">
                      <a:pos x="27" y="383"/>
                    </a:cxn>
                    <a:cxn ang="0">
                      <a:pos x="24" y="387"/>
                    </a:cxn>
                  </a:cxnLst>
                  <a:rect l="0" t="0" r="r" b="b"/>
                  <a:pathLst>
                    <a:path w="463" h="397">
                      <a:moveTo>
                        <a:pt x="24" y="387"/>
                      </a:moveTo>
                      <a:lnTo>
                        <a:pt x="41" y="390"/>
                      </a:lnTo>
                      <a:lnTo>
                        <a:pt x="55" y="392"/>
                      </a:lnTo>
                      <a:lnTo>
                        <a:pt x="72" y="394"/>
                      </a:lnTo>
                      <a:lnTo>
                        <a:pt x="87" y="395"/>
                      </a:lnTo>
                      <a:lnTo>
                        <a:pt x="102" y="395"/>
                      </a:lnTo>
                      <a:lnTo>
                        <a:pt x="116" y="397"/>
                      </a:lnTo>
                      <a:lnTo>
                        <a:pt x="131" y="397"/>
                      </a:lnTo>
                      <a:lnTo>
                        <a:pt x="145" y="395"/>
                      </a:lnTo>
                      <a:lnTo>
                        <a:pt x="159" y="395"/>
                      </a:lnTo>
                      <a:lnTo>
                        <a:pt x="172" y="394"/>
                      </a:lnTo>
                      <a:lnTo>
                        <a:pt x="184" y="393"/>
                      </a:lnTo>
                      <a:lnTo>
                        <a:pt x="196" y="392"/>
                      </a:lnTo>
                      <a:lnTo>
                        <a:pt x="206" y="391"/>
                      </a:lnTo>
                      <a:lnTo>
                        <a:pt x="217" y="390"/>
                      </a:lnTo>
                      <a:lnTo>
                        <a:pt x="225" y="387"/>
                      </a:lnTo>
                      <a:lnTo>
                        <a:pt x="233" y="386"/>
                      </a:lnTo>
                      <a:lnTo>
                        <a:pt x="248" y="387"/>
                      </a:lnTo>
                      <a:lnTo>
                        <a:pt x="261" y="389"/>
                      </a:lnTo>
                      <a:lnTo>
                        <a:pt x="274" y="390"/>
                      </a:lnTo>
                      <a:lnTo>
                        <a:pt x="284" y="391"/>
                      </a:lnTo>
                      <a:lnTo>
                        <a:pt x="293" y="393"/>
                      </a:lnTo>
                      <a:lnTo>
                        <a:pt x="299" y="393"/>
                      </a:lnTo>
                      <a:lnTo>
                        <a:pt x="305" y="393"/>
                      </a:lnTo>
                      <a:lnTo>
                        <a:pt x="309" y="393"/>
                      </a:lnTo>
                      <a:lnTo>
                        <a:pt x="317" y="392"/>
                      </a:lnTo>
                      <a:lnTo>
                        <a:pt x="321" y="391"/>
                      </a:lnTo>
                      <a:lnTo>
                        <a:pt x="325" y="389"/>
                      </a:lnTo>
                      <a:lnTo>
                        <a:pt x="328" y="389"/>
                      </a:lnTo>
                      <a:lnTo>
                        <a:pt x="328" y="375"/>
                      </a:lnTo>
                      <a:lnTo>
                        <a:pt x="332" y="361"/>
                      </a:lnTo>
                      <a:lnTo>
                        <a:pt x="339" y="347"/>
                      </a:lnTo>
                      <a:lnTo>
                        <a:pt x="350" y="333"/>
                      </a:lnTo>
                      <a:lnTo>
                        <a:pt x="363" y="321"/>
                      </a:lnTo>
                      <a:lnTo>
                        <a:pt x="372" y="311"/>
                      </a:lnTo>
                      <a:lnTo>
                        <a:pt x="378" y="305"/>
                      </a:lnTo>
                      <a:lnTo>
                        <a:pt x="382" y="300"/>
                      </a:lnTo>
                      <a:lnTo>
                        <a:pt x="386" y="295"/>
                      </a:lnTo>
                      <a:lnTo>
                        <a:pt x="387" y="290"/>
                      </a:lnTo>
                      <a:lnTo>
                        <a:pt x="389" y="284"/>
                      </a:lnTo>
                      <a:lnTo>
                        <a:pt x="391" y="276"/>
                      </a:lnTo>
                      <a:lnTo>
                        <a:pt x="394" y="267"/>
                      </a:lnTo>
                      <a:lnTo>
                        <a:pt x="396" y="256"/>
                      </a:lnTo>
                      <a:lnTo>
                        <a:pt x="400" y="246"/>
                      </a:lnTo>
                      <a:lnTo>
                        <a:pt x="403" y="236"/>
                      </a:lnTo>
                      <a:lnTo>
                        <a:pt x="406" y="226"/>
                      </a:lnTo>
                      <a:lnTo>
                        <a:pt x="412" y="217"/>
                      </a:lnTo>
                      <a:lnTo>
                        <a:pt x="418" y="209"/>
                      </a:lnTo>
                      <a:lnTo>
                        <a:pt x="426" y="202"/>
                      </a:lnTo>
                      <a:lnTo>
                        <a:pt x="434" y="195"/>
                      </a:lnTo>
                      <a:lnTo>
                        <a:pt x="441" y="188"/>
                      </a:lnTo>
                      <a:lnTo>
                        <a:pt x="448" y="180"/>
                      </a:lnTo>
                      <a:lnTo>
                        <a:pt x="454" y="172"/>
                      </a:lnTo>
                      <a:lnTo>
                        <a:pt x="458" y="165"/>
                      </a:lnTo>
                      <a:lnTo>
                        <a:pt x="462" y="157"/>
                      </a:lnTo>
                      <a:lnTo>
                        <a:pt x="463" y="150"/>
                      </a:lnTo>
                      <a:lnTo>
                        <a:pt x="462" y="144"/>
                      </a:lnTo>
                      <a:lnTo>
                        <a:pt x="457" y="133"/>
                      </a:lnTo>
                      <a:lnTo>
                        <a:pt x="454" y="126"/>
                      </a:lnTo>
                      <a:lnTo>
                        <a:pt x="450" y="117"/>
                      </a:lnTo>
                      <a:lnTo>
                        <a:pt x="450" y="101"/>
                      </a:lnTo>
                      <a:lnTo>
                        <a:pt x="448" y="83"/>
                      </a:lnTo>
                      <a:lnTo>
                        <a:pt x="442" y="67"/>
                      </a:lnTo>
                      <a:lnTo>
                        <a:pt x="434" y="52"/>
                      </a:lnTo>
                      <a:lnTo>
                        <a:pt x="428" y="39"/>
                      </a:lnTo>
                      <a:lnTo>
                        <a:pt x="426" y="31"/>
                      </a:lnTo>
                      <a:lnTo>
                        <a:pt x="426" y="23"/>
                      </a:lnTo>
                      <a:lnTo>
                        <a:pt x="426" y="15"/>
                      </a:lnTo>
                      <a:lnTo>
                        <a:pt x="427" y="8"/>
                      </a:lnTo>
                      <a:lnTo>
                        <a:pt x="418" y="8"/>
                      </a:lnTo>
                      <a:lnTo>
                        <a:pt x="409" y="7"/>
                      </a:lnTo>
                      <a:lnTo>
                        <a:pt x="401" y="7"/>
                      </a:lnTo>
                      <a:lnTo>
                        <a:pt x="393" y="6"/>
                      </a:lnTo>
                      <a:lnTo>
                        <a:pt x="383" y="6"/>
                      </a:lnTo>
                      <a:lnTo>
                        <a:pt x="375" y="6"/>
                      </a:lnTo>
                      <a:lnTo>
                        <a:pt x="368" y="4"/>
                      </a:lnTo>
                      <a:lnTo>
                        <a:pt x="360" y="4"/>
                      </a:lnTo>
                      <a:lnTo>
                        <a:pt x="354" y="4"/>
                      </a:lnTo>
                      <a:lnTo>
                        <a:pt x="347" y="3"/>
                      </a:lnTo>
                      <a:lnTo>
                        <a:pt x="340" y="3"/>
                      </a:lnTo>
                      <a:lnTo>
                        <a:pt x="334" y="2"/>
                      </a:lnTo>
                      <a:lnTo>
                        <a:pt x="327" y="2"/>
                      </a:lnTo>
                      <a:lnTo>
                        <a:pt x="321" y="2"/>
                      </a:lnTo>
                      <a:lnTo>
                        <a:pt x="316" y="1"/>
                      </a:lnTo>
                      <a:lnTo>
                        <a:pt x="310" y="1"/>
                      </a:lnTo>
                      <a:lnTo>
                        <a:pt x="298" y="1"/>
                      </a:lnTo>
                      <a:lnTo>
                        <a:pt x="288" y="0"/>
                      </a:lnTo>
                      <a:lnTo>
                        <a:pt x="278" y="0"/>
                      </a:lnTo>
                      <a:lnTo>
                        <a:pt x="268" y="0"/>
                      </a:lnTo>
                      <a:lnTo>
                        <a:pt x="260" y="0"/>
                      </a:lnTo>
                      <a:lnTo>
                        <a:pt x="251" y="0"/>
                      </a:lnTo>
                      <a:lnTo>
                        <a:pt x="244" y="0"/>
                      </a:lnTo>
                      <a:lnTo>
                        <a:pt x="236" y="0"/>
                      </a:lnTo>
                      <a:lnTo>
                        <a:pt x="225" y="0"/>
                      </a:lnTo>
                      <a:lnTo>
                        <a:pt x="215" y="0"/>
                      </a:lnTo>
                      <a:lnTo>
                        <a:pt x="206" y="0"/>
                      </a:lnTo>
                      <a:lnTo>
                        <a:pt x="199" y="0"/>
                      </a:lnTo>
                      <a:lnTo>
                        <a:pt x="192" y="0"/>
                      </a:lnTo>
                      <a:lnTo>
                        <a:pt x="187" y="0"/>
                      </a:lnTo>
                      <a:lnTo>
                        <a:pt x="182" y="0"/>
                      </a:lnTo>
                      <a:lnTo>
                        <a:pt x="177" y="0"/>
                      </a:lnTo>
                      <a:lnTo>
                        <a:pt x="176" y="0"/>
                      </a:lnTo>
                      <a:lnTo>
                        <a:pt x="176" y="0"/>
                      </a:lnTo>
                      <a:lnTo>
                        <a:pt x="175" y="0"/>
                      </a:lnTo>
                      <a:lnTo>
                        <a:pt x="174" y="0"/>
                      </a:lnTo>
                      <a:lnTo>
                        <a:pt x="162" y="0"/>
                      </a:lnTo>
                      <a:lnTo>
                        <a:pt x="154" y="0"/>
                      </a:lnTo>
                      <a:lnTo>
                        <a:pt x="149" y="0"/>
                      </a:lnTo>
                      <a:lnTo>
                        <a:pt x="145" y="0"/>
                      </a:lnTo>
                      <a:lnTo>
                        <a:pt x="141" y="0"/>
                      </a:lnTo>
                      <a:lnTo>
                        <a:pt x="137" y="1"/>
                      </a:lnTo>
                      <a:lnTo>
                        <a:pt x="131" y="1"/>
                      </a:lnTo>
                      <a:lnTo>
                        <a:pt x="123" y="3"/>
                      </a:lnTo>
                      <a:lnTo>
                        <a:pt x="116" y="4"/>
                      </a:lnTo>
                      <a:lnTo>
                        <a:pt x="107" y="7"/>
                      </a:lnTo>
                      <a:lnTo>
                        <a:pt x="97" y="9"/>
                      </a:lnTo>
                      <a:lnTo>
                        <a:pt x="85" y="11"/>
                      </a:lnTo>
                      <a:lnTo>
                        <a:pt x="74" y="14"/>
                      </a:lnTo>
                      <a:lnTo>
                        <a:pt x="64" y="16"/>
                      </a:lnTo>
                      <a:lnTo>
                        <a:pt x="55" y="18"/>
                      </a:lnTo>
                      <a:lnTo>
                        <a:pt x="50" y="19"/>
                      </a:lnTo>
                      <a:lnTo>
                        <a:pt x="41" y="23"/>
                      </a:lnTo>
                      <a:lnTo>
                        <a:pt x="31" y="25"/>
                      </a:lnTo>
                      <a:lnTo>
                        <a:pt x="24" y="27"/>
                      </a:lnTo>
                      <a:lnTo>
                        <a:pt x="18" y="30"/>
                      </a:lnTo>
                      <a:lnTo>
                        <a:pt x="13" y="32"/>
                      </a:lnTo>
                      <a:lnTo>
                        <a:pt x="8" y="33"/>
                      </a:lnTo>
                      <a:lnTo>
                        <a:pt x="5" y="34"/>
                      </a:lnTo>
                      <a:lnTo>
                        <a:pt x="3" y="35"/>
                      </a:lnTo>
                      <a:lnTo>
                        <a:pt x="1" y="37"/>
                      </a:lnTo>
                      <a:lnTo>
                        <a:pt x="1" y="37"/>
                      </a:lnTo>
                      <a:lnTo>
                        <a:pt x="1" y="37"/>
                      </a:lnTo>
                      <a:lnTo>
                        <a:pt x="0" y="37"/>
                      </a:lnTo>
                      <a:lnTo>
                        <a:pt x="7" y="52"/>
                      </a:lnTo>
                      <a:lnTo>
                        <a:pt x="9" y="63"/>
                      </a:lnTo>
                      <a:lnTo>
                        <a:pt x="11" y="73"/>
                      </a:lnTo>
                      <a:lnTo>
                        <a:pt x="13" y="81"/>
                      </a:lnTo>
                      <a:lnTo>
                        <a:pt x="20" y="88"/>
                      </a:lnTo>
                      <a:lnTo>
                        <a:pt x="28" y="93"/>
                      </a:lnTo>
                      <a:lnTo>
                        <a:pt x="34" y="98"/>
                      </a:lnTo>
                      <a:lnTo>
                        <a:pt x="36" y="99"/>
                      </a:lnTo>
                      <a:lnTo>
                        <a:pt x="28" y="103"/>
                      </a:lnTo>
                      <a:lnTo>
                        <a:pt x="45" y="124"/>
                      </a:lnTo>
                      <a:lnTo>
                        <a:pt x="41" y="122"/>
                      </a:lnTo>
                      <a:lnTo>
                        <a:pt x="32" y="118"/>
                      </a:lnTo>
                      <a:lnTo>
                        <a:pt x="29" y="119"/>
                      </a:lnTo>
                      <a:lnTo>
                        <a:pt x="36" y="131"/>
                      </a:lnTo>
                      <a:lnTo>
                        <a:pt x="46" y="147"/>
                      </a:lnTo>
                      <a:lnTo>
                        <a:pt x="51" y="157"/>
                      </a:lnTo>
                      <a:lnTo>
                        <a:pt x="51" y="163"/>
                      </a:lnTo>
                      <a:lnTo>
                        <a:pt x="51" y="164"/>
                      </a:lnTo>
                      <a:lnTo>
                        <a:pt x="49" y="162"/>
                      </a:lnTo>
                      <a:lnTo>
                        <a:pt x="44" y="157"/>
                      </a:lnTo>
                      <a:lnTo>
                        <a:pt x="42" y="157"/>
                      </a:lnTo>
                      <a:lnTo>
                        <a:pt x="43" y="169"/>
                      </a:lnTo>
                      <a:lnTo>
                        <a:pt x="51" y="185"/>
                      </a:lnTo>
                      <a:lnTo>
                        <a:pt x="59" y="196"/>
                      </a:lnTo>
                      <a:lnTo>
                        <a:pt x="64" y="208"/>
                      </a:lnTo>
                      <a:lnTo>
                        <a:pt x="61" y="222"/>
                      </a:lnTo>
                      <a:lnTo>
                        <a:pt x="55" y="239"/>
                      </a:lnTo>
                      <a:lnTo>
                        <a:pt x="54" y="257"/>
                      </a:lnTo>
                      <a:lnTo>
                        <a:pt x="58" y="277"/>
                      </a:lnTo>
                      <a:lnTo>
                        <a:pt x="66" y="294"/>
                      </a:lnTo>
                      <a:lnTo>
                        <a:pt x="75" y="306"/>
                      </a:lnTo>
                      <a:lnTo>
                        <a:pt x="81" y="310"/>
                      </a:lnTo>
                      <a:lnTo>
                        <a:pt x="84" y="310"/>
                      </a:lnTo>
                      <a:lnTo>
                        <a:pt x="85" y="309"/>
                      </a:lnTo>
                      <a:lnTo>
                        <a:pt x="83" y="316"/>
                      </a:lnTo>
                      <a:lnTo>
                        <a:pt x="76" y="328"/>
                      </a:lnTo>
                      <a:lnTo>
                        <a:pt x="69" y="339"/>
                      </a:lnTo>
                      <a:lnTo>
                        <a:pt x="67" y="346"/>
                      </a:lnTo>
                      <a:lnTo>
                        <a:pt x="66" y="355"/>
                      </a:lnTo>
                      <a:lnTo>
                        <a:pt x="62" y="363"/>
                      </a:lnTo>
                      <a:lnTo>
                        <a:pt x="55" y="369"/>
                      </a:lnTo>
                      <a:lnTo>
                        <a:pt x="49" y="374"/>
                      </a:lnTo>
                      <a:lnTo>
                        <a:pt x="41" y="378"/>
                      </a:lnTo>
                      <a:lnTo>
                        <a:pt x="35" y="380"/>
                      </a:lnTo>
                      <a:lnTo>
                        <a:pt x="30" y="382"/>
                      </a:lnTo>
                      <a:lnTo>
                        <a:pt x="28" y="382"/>
                      </a:lnTo>
                      <a:lnTo>
                        <a:pt x="27" y="383"/>
                      </a:lnTo>
                      <a:lnTo>
                        <a:pt x="27" y="384"/>
                      </a:lnTo>
                      <a:lnTo>
                        <a:pt x="26" y="386"/>
                      </a:lnTo>
                      <a:lnTo>
                        <a:pt x="24" y="387"/>
                      </a:lnTo>
                      <a:close/>
                    </a:path>
                  </a:pathLst>
                </a:custGeom>
                <a:solidFill>
                  <a:srgbClr val="FFFFFF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7944" name="Freeform 56"/>
                <p:cNvSpPr>
                  <a:spLocks/>
                </p:cNvSpPr>
                <p:nvPr/>
              </p:nvSpPr>
              <p:spPr bwMode="auto">
                <a:xfrm>
                  <a:off x="3900" y="2850"/>
                  <a:ext cx="77" cy="120"/>
                </a:xfrm>
                <a:custGeom>
                  <a:avLst/>
                  <a:gdLst/>
                  <a:ahLst/>
                  <a:cxnLst>
                    <a:cxn ang="0">
                      <a:pos x="46" y="9"/>
                    </a:cxn>
                    <a:cxn ang="0">
                      <a:pos x="52" y="26"/>
                    </a:cxn>
                    <a:cxn ang="0">
                      <a:pos x="68" y="51"/>
                    </a:cxn>
                    <a:cxn ang="0">
                      <a:pos x="101" y="87"/>
                    </a:cxn>
                    <a:cxn ang="0">
                      <a:pos x="128" y="122"/>
                    </a:cxn>
                    <a:cxn ang="0">
                      <a:pos x="122" y="144"/>
                    </a:cxn>
                    <a:cxn ang="0">
                      <a:pos x="106" y="167"/>
                    </a:cxn>
                    <a:cxn ang="0">
                      <a:pos x="79" y="189"/>
                    </a:cxn>
                    <a:cxn ang="0">
                      <a:pos x="52" y="197"/>
                    </a:cxn>
                    <a:cxn ang="0">
                      <a:pos x="30" y="197"/>
                    </a:cxn>
                    <a:cxn ang="0">
                      <a:pos x="11" y="199"/>
                    </a:cxn>
                    <a:cxn ang="0">
                      <a:pos x="1" y="205"/>
                    </a:cxn>
                    <a:cxn ang="0">
                      <a:pos x="1" y="218"/>
                    </a:cxn>
                    <a:cxn ang="0">
                      <a:pos x="9" y="233"/>
                    </a:cxn>
                    <a:cxn ang="0">
                      <a:pos x="16" y="229"/>
                    </a:cxn>
                    <a:cxn ang="0">
                      <a:pos x="18" y="210"/>
                    </a:cxn>
                    <a:cxn ang="0">
                      <a:pos x="23" y="212"/>
                    </a:cxn>
                    <a:cxn ang="0">
                      <a:pos x="21" y="225"/>
                    </a:cxn>
                    <a:cxn ang="0">
                      <a:pos x="31" y="223"/>
                    </a:cxn>
                    <a:cxn ang="0">
                      <a:pos x="52" y="215"/>
                    </a:cxn>
                    <a:cxn ang="0">
                      <a:pos x="73" y="210"/>
                    </a:cxn>
                    <a:cxn ang="0">
                      <a:pos x="93" y="207"/>
                    </a:cxn>
                    <a:cxn ang="0">
                      <a:pos x="110" y="197"/>
                    </a:cxn>
                    <a:cxn ang="0">
                      <a:pos x="128" y="175"/>
                    </a:cxn>
                    <a:cxn ang="0">
                      <a:pos x="144" y="151"/>
                    </a:cxn>
                    <a:cxn ang="0">
                      <a:pos x="153" y="133"/>
                    </a:cxn>
                    <a:cxn ang="0">
                      <a:pos x="140" y="116"/>
                    </a:cxn>
                    <a:cxn ang="0">
                      <a:pos x="107" y="82"/>
                    </a:cxn>
                    <a:cxn ang="0">
                      <a:pos x="77" y="47"/>
                    </a:cxn>
                    <a:cxn ang="0">
                      <a:pos x="60" y="16"/>
                    </a:cxn>
                    <a:cxn ang="0">
                      <a:pos x="53" y="2"/>
                    </a:cxn>
                    <a:cxn ang="0">
                      <a:pos x="47" y="0"/>
                    </a:cxn>
                  </a:cxnLst>
                  <a:rect l="0" t="0" r="r" b="b"/>
                  <a:pathLst>
                    <a:path w="154" h="238">
                      <a:moveTo>
                        <a:pt x="46" y="0"/>
                      </a:moveTo>
                      <a:lnTo>
                        <a:pt x="46" y="9"/>
                      </a:lnTo>
                      <a:lnTo>
                        <a:pt x="48" y="17"/>
                      </a:lnTo>
                      <a:lnTo>
                        <a:pt x="52" y="26"/>
                      </a:lnTo>
                      <a:lnTo>
                        <a:pt x="58" y="38"/>
                      </a:lnTo>
                      <a:lnTo>
                        <a:pt x="68" y="51"/>
                      </a:lnTo>
                      <a:lnTo>
                        <a:pt x="83" y="67"/>
                      </a:lnTo>
                      <a:lnTo>
                        <a:pt x="101" y="87"/>
                      </a:lnTo>
                      <a:lnTo>
                        <a:pt x="126" y="112"/>
                      </a:lnTo>
                      <a:lnTo>
                        <a:pt x="128" y="122"/>
                      </a:lnTo>
                      <a:lnTo>
                        <a:pt x="126" y="132"/>
                      </a:lnTo>
                      <a:lnTo>
                        <a:pt x="122" y="144"/>
                      </a:lnTo>
                      <a:lnTo>
                        <a:pt x="115" y="155"/>
                      </a:lnTo>
                      <a:lnTo>
                        <a:pt x="106" y="167"/>
                      </a:lnTo>
                      <a:lnTo>
                        <a:pt x="93" y="178"/>
                      </a:lnTo>
                      <a:lnTo>
                        <a:pt x="79" y="189"/>
                      </a:lnTo>
                      <a:lnTo>
                        <a:pt x="62" y="197"/>
                      </a:lnTo>
                      <a:lnTo>
                        <a:pt x="52" y="197"/>
                      </a:lnTo>
                      <a:lnTo>
                        <a:pt x="40" y="197"/>
                      </a:lnTo>
                      <a:lnTo>
                        <a:pt x="30" y="197"/>
                      </a:lnTo>
                      <a:lnTo>
                        <a:pt x="21" y="198"/>
                      </a:lnTo>
                      <a:lnTo>
                        <a:pt x="11" y="199"/>
                      </a:lnTo>
                      <a:lnTo>
                        <a:pt x="6" y="201"/>
                      </a:lnTo>
                      <a:lnTo>
                        <a:pt x="1" y="205"/>
                      </a:lnTo>
                      <a:lnTo>
                        <a:pt x="0" y="209"/>
                      </a:lnTo>
                      <a:lnTo>
                        <a:pt x="1" y="218"/>
                      </a:lnTo>
                      <a:lnTo>
                        <a:pt x="3" y="227"/>
                      </a:lnTo>
                      <a:lnTo>
                        <a:pt x="9" y="233"/>
                      </a:lnTo>
                      <a:lnTo>
                        <a:pt x="17" y="238"/>
                      </a:lnTo>
                      <a:lnTo>
                        <a:pt x="16" y="229"/>
                      </a:lnTo>
                      <a:lnTo>
                        <a:pt x="16" y="218"/>
                      </a:lnTo>
                      <a:lnTo>
                        <a:pt x="18" y="210"/>
                      </a:lnTo>
                      <a:lnTo>
                        <a:pt x="26" y="204"/>
                      </a:lnTo>
                      <a:lnTo>
                        <a:pt x="23" y="212"/>
                      </a:lnTo>
                      <a:lnTo>
                        <a:pt x="22" y="218"/>
                      </a:lnTo>
                      <a:lnTo>
                        <a:pt x="21" y="225"/>
                      </a:lnTo>
                      <a:lnTo>
                        <a:pt x="21" y="230"/>
                      </a:lnTo>
                      <a:lnTo>
                        <a:pt x="31" y="223"/>
                      </a:lnTo>
                      <a:lnTo>
                        <a:pt x="41" y="217"/>
                      </a:lnTo>
                      <a:lnTo>
                        <a:pt x="52" y="215"/>
                      </a:lnTo>
                      <a:lnTo>
                        <a:pt x="63" y="213"/>
                      </a:lnTo>
                      <a:lnTo>
                        <a:pt x="73" y="210"/>
                      </a:lnTo>
                      <a:lnTo>
                        <a:pt x="84" y="209"/>
                      </a:lnTo>
                      <a:lnTo>
                        <a:pt x="93" y="207"/>
                      </a:lnTo>
                      <a:lnTo>
                        <a:pt x="101" y="204"/>
                      </a:lnTo>
                      <a:lnTo>
                        <a:pt x="110" y="197"/>
                      </a:lnTo>
                      <a:lnTo>
                        <a:pt x="119" y="187"/>
                      </a:lnTo>
                      <a:lnTo>
                        <a:pt x="128" y="175"/>
                      </a:lnTo>
                      <a:lnTo>
                        <a:pt x="137" y="162"/>
                      </a:lnTo>
                      <a:lnTo>
                        <a:pt x="144" y="151"/>
                      </a:lnTo>
                      <a:lnTo>
                        <a:pt x="149" y="140"/>
                      </a:lnTo>
                      <a:lnTo>
                        <a:pt x="153" y="133"/>
                      </a:lnTo>
                      <a:lnTo>
                        <a:pt x="154" y="131"/>
                      </a:lnTo>
                      <a:lnTo>
                        <a:pt x="140" y="116"/>
                      </a:lnTo>
                      <a:lnTo>
                        <a:pt x="124" y="99"/>
                      </a:lnTo>
                      <a:lnTo>
                        <a:pt x="107" y="82"/>
                      </a:lnTo>
                      <a:lnTo>
                        <a:pt x="92" y="64"/>
                      </a:lnTo>
                      <a:lnTo>
                        <a:pt x="77" y="47"/>
                      </a:lnTo>
                      <a:lnTo>
                        <a:pt x="67" y="31"/>
                      </a:lnTo>
                      <a:lnTo>
                        <a:pt x="60" y="16"/>
                      </a:lnTo>
                      <a:lnTo>
                        <a:pt x="57" y="3"/>
                      </a:lnTo>
                      <a:lnTo>
                        <a:pt x="53" y="2"/>
                      </a:lnTo>
                      <a:lnTo>
                        <a:pt x="49" y="1"/>
                      </a:lnTo>
                      <a:lnTo>
                        <a:pt x="47" y="0"/>
                      </a:lnTo>
                      <a:lnTo>
                        <a:pt x="46" y="0"/>
                      </a:lnTo>
                      <a:close/>
                    </a:path>
                  </a:pathLst>
                </a:custGeom>
                <a:solidFill>
                  <a:srgbClr val="FFFFFF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7945" name="Freeform 57"/>
                <p:cNvSpPr>
                  <a:spLocks/>
                </p:cNvSpPr>
                <p:nvPr/>
              </p:nvSpPr>
              <p:spPr bwMode="auto">
                <a:xfrm>
                  <a:off x="3726" y="2884"/>
                  <a:ext cx="51" cy="79"/>
                </a:xfrm>
                <a:custGeom>
                  <a:avLst/>
                  <a:gdLst/>
                  <a:ahLst/>
                  <a:cxnLst>
                    <a:cxn ang="0">
                      <a:pos x="30" y="84"/>
                    </a:cxn>
                    <a:cxn ang="0">
                      <a:pos x="21" y="99"/>
                    </a:cxn>
                    <a:cxn ang="0">
                      <a:pos x="11" y="114"/>
                    </a:cxn>
                    <a:cxn ang="0">
                      <a:pos x="2" y="127"/>
                    </a:cxn>
                    <a:cxn ang="0">
                      <a:pos x="0" y="138"/>
                    </a:cxn>
                    <a:cxn ang="0">
                      <a:pos x="1" y="143"/>
                    </a:cxn>
                    <a:cxn ang="0">
                      <a:pos x="2" y="147"/>
                    </a:cxn>
                    <a:cxn ang="0">
                      <a:pos x="5" y="150"/>
                    </a:cxn>
                    <a:cxn ang="0">
                      <a:pos x="8" y="153"/>
                    </a:cxn>
                    <a:cxn ang="0">
                      <a:pos x="7" y="145"/>
                    </a:cxn>
                    <a:cxn ang="0">
                      <a:pos x="7" y="139"/>
                    </a:cxn>
                    <a:cxn ang="0">
                      <a:pos x="11" y="134"/>
                    </a:cxn>
                    <a:cxn ang="0">
                      <a:pos x="19" y="128"/>
                    </a:cxn>
                    <a:cxn ang="0">
                      <a:pos x="14" y="139"/>
                    </a:cxn>
                    <a:cxn ang="0">
                      <a:pos x="14" y="147"/>
                    </a:cxn>
                    <a:cxn ang="0">
                      <a:pos x="14" y="153"/>
                    </a:cxn>
                    <a:cxn ang="0">
                      <a:pos x="15" y="155"/>
                    </a:cxn>
                    <a:cxn ang="0">
                      <a:pos x="17" y="156"/>
                    </a:cxn>
                    <a:cxn ang="0">
                      <a:pos x="21" y="157"/>
                    </a:cxn>
                    <a:cxn ang="0">
                      <a:pos x="24" y="158"/>
                    </a:cxn>
                    <a:cxn ang="0">
                      <a:pos x="30" y="157"/>
                    </a:cxn>
                    <a:cxn ang="0">
                      <a:pos x="32" y="157"/>
                    </a:cxn>
                    <a:cxn ang="0">
                      <a:pos x="34" y="157"/>
                    </a:cxn>
                    <a:cxn ang="0">
                      <a:pos x="36" y="157"/>
                    </a:cxn>
                    <a:cxn ang="0">
                      <a:pos x="37" y="157"/>
                    </a:cxn>
                    <a:cxn ang="0">
                      <a:pos x="36" y="149"/>
                    </a:cxn>
                    <a:cxn ang="0">
                      <a:pos x="36" y="142"/>
                    </a:cxn>
                    <a:cxn ang="0">
                      <a:pos x="39" y="137"/>
                    </a:cxn>
                    <a:cxn ang="0">
                      <a:pos x="47" y="131"/>
                    </a:cxn>
                    <a:cxn ang="0">
                      <a:pos x="43" y="141"/>
                    </a:cxn>
                    <a:cxn ang="0">
                      <a:pos x="43" y="149"/>
                    </a:cxn>
                    <a:cxn ang="0">
                      <a:pos x="44" y="155"/>
                    </a:cxn>
                    <a:cxn ang="0">
                      <a:pos x="45" y="157"/>
                    </a:cxn>
                    <a:cxn ang="0">
                      <a:pos x="53" y="156"/>
                    </a:cxn>
                    <a:cxn ang="0">
                      <a:pos x="59" y="156"/>
                    </a:cxn>
                    <a:cxn ang="0">
                      <a:pos x="65" y="155"/>
                    </a:cxn>
                    <a:cxn ang="0">
                      <a:pos x="70" y="155"/>
                    </a:cxn>
                    <a:cxn ang="0">
                      <a:pos x="74" y="154"/>
                    </a:cxn>
                    <a:cxn ang="0">
                      <a:pos x="77" y="153"/>
                    </a:cxn>
                    <a:cxn ang="0">
                      <a:pos x="81" y="151"/>
                    </a:cxn>
                    <a:cxn ang="0">
                      <a:pos x="84" y="149"/>
                    </a:cxn>
                    <a:cxn ang="0">
                      <a:pos x="91" y="138"/>
                    </a:cxn>
                    <a:cxn ang="0">
                      <a:pos x="98" y="118"/>
                    </a:cxn>
                    <a:cxn ang="0">
                      <a:pos x="101" y="95"/>
                    </a:cxn>
                    <a:cxn ang="0">
                      <a:pos x="100" y="73"/>
                    </a:cxn>
                    <a:cxn ang="0">
                      <a:pos x="97" y="56"/>
                    </a:cxn>
                    <a:cxn ang="0">
                      <a:pos x="93" y="36"/>
                    </a:cxn>
                    <a:cxn ang="0">
                      <a:pos x="90" y="17"/>
                    </a:cxn>
                    <a:cxn ang="0">
                      <a:pos x="85" y="0"/>
                    </a:cxn>
                    <a:cxn ang="0">
                      <a:pos x="81" y="13"/>
                    </a:cxn>
                    <a:cxn ang="0">
                      <a:pos x="75" y="24"/>
                    </a:cxn>
                    <a:cxn ang="0">
                      <a:pos x="70" y="32"/>
                    </a:cxn>
                    <a:cxn ang="0">
                      <a:pos x="66" y="40"/>
                    </a:cxn>
                    <a:cxn ang="0">
                      <a:pos x="61" y="46"/>
                    </a:cxn>
                    <a:cxn ang="0">
                      <a:pos x="57" y="50"/>
                    </a:cxn>
                    <a:cxn ang="0">
                      <a:pos x="53" y="55"/>
                    </a:cxn>
                    <a:cxn ang="0">
                      <a:pos x="50" y="59"/>
                    </a:cxn>
                    <a:cxn ang="0">
                      <a:pos x="45" y="66"/>
                    </a:cxn>
                    <a:cxn ang="0">
                      <a:pos x="39" y="72"/>
                    </a:cxn>
                    <a:cxn ang="0">
                      <a:pos x="35" y="78"/>
                    </a:cxn>
                    <a:cxn ang="0">
                      <a:pos x="30" y="84"/>
                    </a:cxn>
                  </a:cxnLst>
                  <a:rect l="0" t="0" r="r" b="b"/>
                  <a:pathLst>
                    <a:path w="101" h="158">
                      <a:moveTo>
                        <a:pt x="30" y="84"/>
                      </a:moveTo>
                      <a:lnTo>
                        <a:pt x="21" y="99"/>
                      </a:lnTo>
                      <a:lnTo>
                        <a:pt x="11" y="114"/>
                      </a:lnTo>
                      <a:lnTo>
                        <a:pt x="2" y="127"/>
                      </a:lnTo>
                      <a:lnTo>
                        <a:pt x="0" y="138"/>
                      </a:lnTo>
                      <a:lnTo>
                        <a:pt x="1" y="143"/>
                      </a:lnTo>
                      <a:lnTo>
                        <a:pt x="2" y="147"/>
                      </a:lnTo>
                      <a:lnTo>
                        <a:pt x="5" y="150"/>
                      </a:lnTo>
                      <a:lnTo>
                        <a:pt x="8" y="153"/>
                      </a:lnTo>
                      <a:lnTo>
                        <a:pt x="7" y="145"/>
                      </a:lnTo>
                      <a:lnTo>
                        <a:pt x="7" y="139"/>
                      </a:lnTo>
                      <a:lnTo>
                        <a:pt x="11" y="134"/>
                      </a:lnTo>
                      <a:lnTo>
                        <a:pt x="19" y="128"/>
                      </a:lnTo>
                      <a:lnTo>
                        <a:pt x="14" y="139"/>
                      </a:lnTo>
                      <a:lnTo>
                        <a:pt x="14" y="147"/>
                      </a:lnTo>
                      <a:lnTo>
                        <a:pt x="14" y="153"/>
                      </a:lnTo>
                      <a:lnTo>
                        <a:pt x="15" y="155"/>
                      </a:lnTo>
                      <a:lnTo>
                        <a:pt x="17" y="156"/>
                      </a:lnTo>
                      <a:lnTo>
                        <a:pt x="21" y="157"/>
                      </a:lnTo>
                      <a:lnTo>
                        <a:pt x="24" y="158"/>
                      </a:lnTo>
                      <a:lnTo>
                        <a:pt x="30" y="157"/>
                      </a:lnTo>
                      <a:lnTo>
                        <a:pt x="32" y="157"/>
                      </a:lnTo>
                      <a:lnTo>
                        <a:pt x="34" y="157"/>
                      </a:lnTo>
                      <a:lnTo>
                        <a:pt x="36" y="157"/>
                      </a:lnTo>
                      <a:lnTo>
                        <a:pt x="37" y="157"/>
                      </a:lnTo>
                      <a:lnTo>
                        <a:pt x="36" y="149"/>
                      </a:lnTo>
                      <a:lnTo>
                        <a:pt x="36" y="142"/>
                      </a:lnTo>
                      <a:lnTo>
                        <a:pt x="39" y="137"/>
                      </a:lnTo>
                      <a:lnTo>
                        <a:pt x="47" y="131"/>
                      </a:lnTo>
                      <a:lnTo>
                        <a:pt x="43" y="141"/>
                      </a:lnTo>
                      <a:lnTo>
                        <a:pt x="43" y="149"/>
                      </a:lnTo>
                      <a:lnTo>
                        <a:pt x="44" y="155"/>
                      </a:lnTo>
                      <a:lnTo>
                        <a:pt x="45" y="157"/>
                      </a:lnTo>
                      <a:lnTo>
                        <a:pt x="53" y="156"/>
                      </a:lnTo>
                      <a:lnTo>
                        <a:pt x="59" y="156"/>
                      </a:lnTo>
                      <a:lnTo>
                        <a:pt x="65" y="155"/>
                      </a:lnTo>
                      <a:lnTo>
                        <a:pt x="70" y="155"/>
                      </a:lnTo>
                      <a:lnTo>
                        <a:pt x="74" y="154"/>
                      </a:lnTo>
                      <a:lnTo>
                        <a:pt x="77" y="153"/>
                      </a:lnTo>
                      <a:lnTo>
                        <a:pt x="81" y="151"/>
                      </a:lnTo>
                      <a:lnTo>
                        <a:pt x="84" y="149"/>
                      </a:lnTo>
                      <a:lnTo>
                        <a:pt x="91" y="138"/>
                      </a:lnTo>
                      <a:lnTo>
                        <a:pt x="98" y="118"/>
                      </a:lnTo>
                      <a:lnTo>
                        <a:pt x="101" y="95"/>
                      </a:lnTo>
                      <a:lnTo>
                        <a:pt x="100" y="73"/>
                      </a:lnTo>
                      <a:lnTo>
                        <a:pt x="97" y="56"/>
                      </a:lnTo>
                      <a:lnTo>
                        <a:pt x="93" y="36"/>
                      </a:lnTo>
                      <a:lnTo>
                        <a:pt x="90" y="17"/>
                      </a:lnTo>
                      <a:lnTo>
                        <a:pt x="85" y="0"/>
                      </a:lnTo>
                      <a:lnTo>
                        <a:pt x="81" y="13"/>
                      </a:lnTo>
                      <a:lnTo>
                        <a:pt x="75" y="24"/>
                      </a:lnTo>
                      <a:lnTo>
                        <a:pt x="70" y="32"/>
                      </a:lnTo>
                      <a:lnTo>
                        <a:pt x="66" y="40"/>
                      </a:lnTo>
                      <a:lnTo>
                        <a:pt x="61" y="46"/>
                      </a:lnTo>
                      <a:lnTo>
                        <a:pt x="57" y="50"/>
                      </a:lnTo>
                      <a:lnTo>
                        <a:pt x="53" y="55"/>
                      </a:lnTo>
                      <a:lnTo>
                        <a:pt x="50" y="59"/>
                      </a:lnTo>
                      <a:lnTo>
                        <a:pt x="45" y="66"/>
                      </a:lnTo>
                      <a:lnTo>
                        <a:pt x="39" y="72"/>
                      </a:lnTo>
                      <a:lnTo>
                        <a:pt x="35" y="78"/>
                      </a:lnTo>
                      <a:lnTo>
                        <a:pt x="30" y="84"/>
                      </a:lnTo>
                      <a:close/>
                    </a:path>
                  </a:pathLst>
                </a:custGeom>
                <a:solidFill>
                  <a:srgbClr val="FFFFFF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7946" name="Freeform 58"/>
                <p:cNvSpPr>
                  <a:spLocks/>
                </p:cNvSpPr>
                <p:nvPr/>
              </p:nvSpPr>
              <p:spPr bwMode="auto">
                <a:xfrm>
                  <a:off x="3566" y="2695"/>
                  <a:ext cx="33" cy="22"/>
                </a:xfrm>
                <a:custGeom>
                  <a:avLst/>
                  <a:gdLst/>
                  <a:ahLst/>
                  <a:cxnLst>
                    <a:cxn ang="0">
                      <a:pos x="66" y="28"/>
                    </a:cxn>
                    <a:cxn ang="0">
                      <a:pos x="58" y="16"/>
                    </a:cxn>
                    <a:cxn ang="0">
                      <a:pos x="52" y="8"/>
                    </a:cxn>
                    <a:cxn ang="0">
                      <a:pos x="46" y="4"/>
                    </a:cxn>
                    <a:cxn ang="0">
                      <a:pos x="39" y="1"/>
                    </a:cxn>
                    <a:cxn ang="0">
                      <a:pos x="29" y="0"/>
                    </a:cxn>
                    <a:cxn ang="0">
                      <a:pos x="21" y="1"/>
                    </a:cxn>
                    <a:cxn ang="0">
                      <a:pos x="14" y="4"/>
                    </a:cxn>
                    <a:cxn ang="0">
                      <a:pos x="9" y="7"/>
                    </a:cxn>
                    <a:cxn ang="0">
                      <a:pos x="5" y="11"/>
                    </a:cxn>
                    <a:cxn ang="0">
                      <a:pos x="3" y="14"/>
                    </a:cxn>
                    <a:cxn ang="0">
                      <a:pos x="0" y="16"/>
                    </a:cxn>
                    <a:cxn ang="0">
                      <a:pos x="0" y="18"/>
                    </a:cxn>
                    <a:cxn ang="0">
                      <a:pos x="6" y="28"/>
                    </a:cxn>
                    <a:cxn ang="0">
                      <a:pos x="12" y="35"/>
                    </a:cxn>
                    <a:cxn ang="0">
                      <a:pos x="18" y="41"/>
                    </a:cxn>
                    <a:cxn ang="0">
                      <a:pos x="26" y="44"/>
                    </a:cxn>
                    <a:cxn ang="0">
                      <a:pos x="34" y="45"/>
                    </a:cxn>
                    <a:cxn ang="0">
                      <a:pos x="41" y="44"/>
                    </a:cxn>
                    <a:cxn ang="0">
                      <a:pos x="47" y="42"/>
                    </a:cxn>
                    <a:cxn ang="0">
                      <a:pos x="53" y="38"/>
                    </a:cxn>
                    <a:cxn ang="0">
                      <a:pos x="59" y="35"/>
                    </a:cxn>
                    <a:cxn ang="0">
                      <a:pos x="62" y="31"/>
                    </a:cxn>
                    <a:cxn ang="0">
                      <a:pos x="65" y="29"/>
                    </a:cxn>
                    <a:cxn ang="0">
                      <a:pos x="66" y="28"/>
                    </a:cxn>
                  </a:cxnLst>
                  <a:rect l="0" t="0" r="r" b="b"/>
                  <a:pathLst>
                    <a:path w="66" h="45">
                      <a:moveTo>
                        <a:pt x="66" y="28"/>
                      </a:moveTo>
                      <a:lnTo>
                        <a:pt x="58" y="16"/>
                      </a:lnTo>
                      <a:lnTo>
                        <a:pt x="52" y="8"/>
                      </a:lnTo>
                      <a:lnTo>
                        <a:pt x="46" y="4"/>
                      </a:lnTo>
                      <a:lnTo>
                        <a:pt x="39" y="1"/>
                      </a:lnTo>
                      <a:lnTo>
                        <a:pt x="29" y="0"/>
                      </a:lnTo>
                      <a:lnTo>
                        <a:pt x="21" y="1"/>
                      </a:lnTo>
                      <a:lnTo>
                        <a:pt x="14" y="4"/>
                      </a:lnTo>
                      <a:lnTo>
                        <a:pt x="9" y="7"/>
                      </a:lnTo>
                      <a:lnTo>
                        <a:pt x="5" y="11"/>
                      </a:lnTo>
                      <a:lnTo>
                        <a:pt x="3" y="14"/>
                      </a:lnTo>
                      <a:lnTo>
                        <a:pt x="0" y="16"/>
                      </a:lnTo>
                      <a:lnTo>
                        <a:pt x="0" y="18"/>
                      </a:lnTo>
                      <a:lnTo>
                        <a:pt x="6" y="28"/>
                      </a:lnTo>
                      <a:lnTo>
                        <a:pt x="12" y="35"/>
                      </a:lnTo>
                      <a:lnTo>
                        <a:pt x="18" y="41"/>
                      </a:lnTo>
                      <a:lnTo>
                        <a:pt x="26" y="44"/>
                      </a:lnTo>
                      <a:lnTo>
                        <a:pt x="34" y="45"/>
                      </a:lnTo>
                      <a:lnTo>
                        <a:pt x="41" y="44"/>
                      </a:lnTo>
                      <a:lnTo>
                        <a:pt x="47" y="42"/>
                      </a:lnTo>
                      <a:lnTo>
                        <a:pt x="53" y="38"/>
                      </a:lnTo>
                      <a:lnTo>
                        <a:pt x="59" y="35"/>
                      </a:lnTo>
                      <a:lnTo>
                        <a:pt x="62" y="31"/>
                      </a:lnTo>
                      <a:lnTo>
                        <a:pt x="65" y="29"/>
                      </a:lnTo>
                      <a:lnTo>
                        <a:pt x="66" y="28"/>
                      </a:lnTo>
                      <a:close/>
                    </a:path>
                  </a:pathLst>
                </a:custGeom>
                <a:solidFill>
                  <a:srgbClr val="000000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7947" name="Freeform 59"/>
                <p:cNvSpPr>
                  <a:spLocks/>
                </p:cNvSpPr>
                <p:nvPr/>
              </p:nvSpPr>
              <p:spPr bwMode="auto">
                <a:xfrm>
                  <a:off x="3632" y="2688"/>
                  <a:ext cx="31" cy="23"/>
                </a:xfrm>
                <a:custGeom>
                  <a:avLst/>
                  <a:gdLst/>
                  <a:ahLst/>
                  <a:cxnLst>
                    <a:cxn ang="0">
                      <a:pos x="0" y="34"/>
                    </a:cxn>
                    <a:cxn ang="0">
                      <a:pos x="6" y="22"/>
                    </a:cxn>
                    <a:cxn ang="0">
                      <a:pos x="11" y="12"/>
                    </a:cxn>
                    <a:cxn ang="0">
                      <a:pos x="17" y="7"/>
                    </a:cxn>
                    <a:cxn ang="0">
                      <a:pos x="22" y="3"/>
                    </a:cxn>
                    <a:cxn ang="0">
                      <a:pos x="32" y="1"/>
                    </a:cxn>
                    <a:cxn ang="0">
                      <a:pos x="41" y="0"/>
                    </a:cxn>
                    <a:cxn ang="0">
                      <a:pos x="48" y="2"/>
                    </a:cxn>
                    <a:cxn ang="0">
                      <a:pos x="53" y="4"/>
                    </a:cxn>
                    <a:cxn ang="0">
                      <a:pos x="58" y="7"/>
                    </a:cxn>
                    <a:cxn ang="0">
                      <a:pos x="61" y="9"/>
                    </a:cxn>
                    <a:cxn ang="0">
                      <a:pos x="63" y="11"/>
                    </a:cxn>
                    <a:cxn ang="0">
                      <a:pos x="64" y="12"/>
                    </a:cxn>
                    <a:cxn ang="0">
                      <a:pos x="60" y="23"/>
                    </a:cxn>
                    <a:cxn ang="0">
                      <a:pos x="56" y="32"/>
                    </a:cxn>
                    <a:cxn ang="0">
                      <a:pos x="50" y="38"/>
                    </a:cxn>
                    <a:cxn ang="0">
                      <a:pos x="43" y="42"/>
                    </a:cxn>
                    <a:cxn ang="0">
                      <a:pos x="36" y="45"/>
                    </a:cxn>
                    <a:cxn ang="0">
                      <a:pos x="28" y="46"/>
                    </a:cxn>
                    <a:cxn ang="0">
                      <a:pos x="21" y="45"/>
                    </a:cxn>
                    <a:cxn ang="0">
                      <a:pos x="14" y="42"/>
                    </a:cxn>
                    <a:cxn ang="0">
                      <a:pos x="9" y="40"/>
                    </a:cxn>
                    <a:cxn ang="0">
                      <a:pos x="4" y="36"/>
                    </a:cxn>
                    <a:cxn ang="0">
                      <a:pos x="2" y="35"/>
                    </a:cxn>
                    <a:cxn ang="0">
                      <a:pos x="0" y="34"/>
                    </a:cxn>
                  </a:cxnLst>
                  <a:rect l="0" t="0" r="r" b="b"/>
                  <a:pathLst>
                    <a:path w="64" h="46">
                      <a:moveTo>
                        <a:pt x="0" y="34"/>
                      </a:moveTo>
                      <a:lnTo>
                        <a:pt x="6" y="22"/>
                      </a:lnTo>
                      <a:lnTo>
                        <a:pt x="11" y="12"/>
                      </a:lnTo>
                      <a:lnTo>
                        <a:pt x="17" y="7"/>
                      </a:lnTo>
                      <a:lnTo>
                        <a:pt x="22" y="3"/>
                      </a:lnTo>
                      <a:lnTo>
                        <a:pt x="32" y="1"/>
                      </a:lnTo>
                      <a:lnTo>
                        <a:pt x="41" y="0"/>
                      </a:lnTo>
                      <a:lnTo>
                        <a:pt x="48" y="2"/>
                      </a:lnTo>
                      <a:lnTo>
                        <a:pt x="53" y="4"/>
                      </a:lnTo>
                      <a:lnTo>
                        <a:pt x="58" y="7"/>
                      </a:lnTo>
                      <a:lnTo>
                        <a:pt x="61" y="9"/>
                      </a:lnTo>
                      <a:lnTo>
                        <a:pt x="63" y="11"/>
                      </a:lnTo>
                      <a:lnTo>
                        <a:pt x="64" y="12"/>
                      </a:lnTo>
                      <a:lnTo>
                        <a:pt x="60" y="23"/>
                      </a:lnTo>
                      <a:lnTo>
                        <a:pt x="56" y="32"/>
                      </a:lnTo>
                      <a:lnTo>
                        <a:pt x="50" y="38"/>
                      </a:lnTo>
                      <a:lnTo>
                        <a:pt x="43" y="42"/>
                      </a:lnTo>
                      <a:lnTo>
                        <a:pt x="36" y="45"/>
                      </a:lnTo>
                      <a:lnTo>
                        <a:pt x="28" y="46"/>
                      </a:lnTo>
                      <a:lnTo>
                        <a:pt x="21" y="45"/>
                      </a:lnTo>
                      <a:lnTo>
                        <a:pt x="14" y="42"/>
                      </a:lnTo>
                      <a:lnTo>
                        <a:pt x="9" y="40"/>
                      </a:lnTo>
                      <a:lnTo>
                        <a:pt x="4" y="36"/>
                      </a:lnTo>
                      <a:lnTo>
                        <a:pt x="2" y="35"/>
                      </a:lnTo>
                      <a:lnTo>
                        <a:pt x="0" y="34"/>
                      </a:lnTo>
                      <a:close/>
                    </a:path>
                  </a:pathLst>
                </a:custGeom>
                <a:solidFill>
                  <a:srgbClr val="000000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7948" name="Freeform 60"/>
                <p:cNvSpPr>
                  <a:spLocks/>
                </p:cNvSpPr>
                <p:nvPr/>
              </p:nvSpPr>
              <p:spPr bwMode="auto">
                <a:xfrm>
                  <a:off x="3570" y="2698"/>
                  <a:ext cx="25" cy="16"/>
                </a:xfrm>
                <a:custGeom>
                  <a:avLst/>
                  <a:gdLst/>
                  <a:ahLst/>
                  <a:cxnLst>
                    <a:cxn ang="0">
                      <a:pos x="0" y="10"/>
                    </a:cxn>
                    <a:cxn ang="0">
                      <a:pos x="7" y="5"/>
                    </a:cxn>
                    <a:cxn ang="0">
                      <a:pos x="14" y="1"/>
                    </a:cxn>
                    <a:cxn ang="0">
                      <a:pos x="21" y="0"/>
                    </a:cxn>
                    <a:cxn ang="0">
                      <a:pos x="28" y="0"/>
                    </a:cxn>
                    <a:cxn ang="0">
                      <a:pos x="38" y="4"/>
                    </a:cxn>
                    <a:cxn ang="0">
                      <a:pos x="45" y="10"/>
                    </a:cxn>
                    <a:cxn ang="0">
                      <a:pos x="50" y="16"/>
                    </a:cxn>
                    <a:cxn ang="0">
                      <a:pos x="51" y="20"/>
                    </a:cxn>
                    <a:cxn ang="0">
                      <a:pos x="44" y="27"/>
                    </a:cxn>
                    <a:cxn ang="0">
                      <a:pos x="37" y="31"/>
                    </a:cxn>
                    <a:cxn ang="0">
                      <a:pos x="31" y="33"/>
                    </a:cxn>
                    <a:cxn ang="0">
                      <a:pos x="24" y="33"/>
                    </a:cxn>
                    <a:cxn ang="0">
                      <a:pos x="10" y="29"/>
                    </a:cxn>
                    <a:cxn ang="0">
                      <a:pos x="3" y="21"/>
                    </a:cxn>
                    <a:cxn ang="0">
                      <a:pos x="0" y="14"/>
                    </a:cxn>
                    <a:cxn ang="0">
                      <a:pos x="0" y="10"/>
                    </a:cxn>
                  </a:cxnLst>
                  <a:rect l="0" t="0" r="r" b="b"/>
                  <a:pathLst>
                    <a:path w="51" h="33">
                      <a:moveTo>
                        <a:pt x="0" y="10"/>
                      </a:moveTo>
                      <a:lnTo>
                        <a:pt x="7" y="5"/>
                      </a:lnTo>
                      <a:lnTo>
                        <a:pt x="14" y="1"/>
                      </a:lnTo>
                      <a:lnTo>
                        <a:pt x="21" y="0"/>
                      </a:lnTo>
                      <a:lnTo>
                        <a:pt x="28" y="0"/>
                      </a:lnTo>
                      <a:lnTo>
                        <a:pt x="38" y="4"/>
                      </a:lnTo>
                      <a:lnTo>
                        <a:pt x="45" y="10"/>
                      </a:lnTo>
                      <a:lnTo>
                        <a:pt x="50" y="16"/>
                      </a:lnTo>
                      <a:lnTo>
                        <a:pt x="51" y="20"/>
                      </a:lnTo>
                      <a:lnTo>
                        <a:pt x="44" y="27"/>
                      </a:lnTo>
                      <a:lnTo>
                        <a:pt x="37" y="31"/>
                      </a:lnTo>
                      <a:lnTo>
                        <a:pt x="31" y="33"/>
                      </a:lnTo>
                      <a:lnTo>
                        <a:pt x="24" y="33"/>
                      </a:lnTo>
                      <a:lnTo>
                        <a:pt x="10" y="29"/>
                      </a:lnTo>
                      <a:lnTo>
                        <a:pt x="3" y="21"/>
                      </a:lnTo>
                      <a:lnTo>
                        <a:pt x="0" y="14"/>
                      </a:lnTo>
                      <a:lnTo>
                        <a:pt x="0" y="10"/>
                      </a:lnTo>
                      <a:close/>
                    </a:path>
                  </a:pathLst>
                </a:custGeom>
                <a:solidFill>
                  <a:srgbClr val="FFFFFF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7949" name="Freeform 61"/>
                <p:cNvSpPr>
                  <a:spLocks/>
                </p:cNvSpPr>
                <p:nvPr/>
              </p:nvSpPr>
              <p:spPr bwMode="auto">
                <a:xfrm>
                  <a:off x="3635" y="2691"/>
                  <a:ext cx="24" cy="18"/>
                </a:xfrm>
                <a:custGeom>
                  <a:avLst/>
                  <a:gdLst/>
                  <a:ahLst/>
                  <a:cxnLst>
                    <a:cxn ang="0">
                      <a:pos x="48" y="7"/>
                    </a:cxn>
                    <a:cxn ang="0">
                      <a:pos x="41" y="3"/>
                    </a:cxn>
                    <a:cxn ang="0">
                      <a:pos x="34" y="0"/>
                    </a:cxn>
                    <a:cxn ang="0">
                      <a:pos x="27" y="0"/>
                    </a:cxn>
                    <a:cxn ang="0">
                      <a:pos x="20" y="2"/>
                    </a:cxn>
                    <a:cxn ang="0">
                      <a:pos x="10" y="7"/>
                    </a:cxn>
                    <a:cxn ang="0">
                      <a:pos x="4" y="15"/>
                    </a:cxn>
                    <a:cxn ang="0">
                      <a:pos x="2" y="22"/>
                    </a:cxn>
                    <a:cxn ang="0">
                      <a:pos x="0" y="26"/>
                    </a:cxn>
                    <a:cxn ang="0">
                      <a:pos x="8" y="31"/>
                    </a:cxn>
                    <a:cxn ang="0">
                      <a:pos x="16" y="35"/>
                    </a:cxn>
                    <a:cxn ang="0">
                      <a:pos x="22" y="36"/>
                    </a:cxn>
                    <a:cxn ang="0">
                      <a:pos x="29" y="35"/>
                    </a:cxn>
                    <a:cxn ang="0">
                      <a:pos x="42" y="27"/>
                    </a:cxn>
                    <a:cxn ang="0">
                      <a:pos x="48" y="18"/>
                    </a:cxn>
                    <a:cxn ang="0">
                      <a:pos x="48" y="11"/>
                    </a:cxn>
                    <a:cxn ang="0">
                      <a:pos x="48" y="7"/>
                    </a:cxn>
                  </a:cxnLst>
                  <a:rect l="0" t="0" r="r" b="b"/>
                  <a:pathLst>
                    <a:path w="48" h="36">
                      <a:moveTo>
                        <a:pt x="48" y="7"/>
                      </a:moveTo>
                      <a:lnTo>
                        <a:pt x="41" y="3"/>
                      </a:lnTo>
                      <a:lnTo>
                        <a:pt x="34" y="0"/>
                      </a:lnTo>
                      <a:lnTo>
                        <a:pt x="27" y="0"/>
                      </a:lnTo>
                      <a:lnTo>
                        <a:pt x="20" y="2"/>
                      </a:lnTo>
                      <a:lnTo>
                        <a:pt x="10" y="7"/>
                      </a:lnTo>
                      <a:lnTo>
                        <a:pt x="4" y="15"/>
                      </a:lnTo>
                      <a:lnTo>
                        <a:pt x="2" y="22"/>
                      </a:lnTo>
                      <a:lnTo>
                        <a:pt x="0" y="26"/>
                      </a:lnTo>
                      <a:lnTo>
                        <a:pt x="8" y="31"/>
                      </a:lnTo>
                      <a:lnTo>
                        <a:pt x="16" y="35"/>
                      </a:lnTo>
                      <a:lnTo>
                        <a:pt x="22" y="36"/>
                      </a:lnTo>
                      <a:lnTo>
                        <a:pt x="29" y="35"/>
                      </a:lnTo>
                      <a:lnTo>
                        <a:pt x="42" y="27"/>
                      </a:lnTo>
                      <a:lnTo>
                        <a:pt x="48" y="18"/>
                      </a:lnTo>
                      <a:lnTo>
                        <a:pt x="48" y="11"/>
                      </a:lnTo>
                      <a:lnTo>
                        <a:pt x="48" y="7"/>
                      </a:lnTo>
                      <a:close/>
                    </a:path>
                  </a:pathLst>
                </a:custGeom>
                <a:solidFill>
                  <a:srgbClr val="FFFFFF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7950" name="Freeform 62"/>
                <p:cNvSpPr>
                  <a:spLocks/>
                </p:cNvSpPr>
                <p:nvPr/>
              </p:nvSpPr>
              <p:spPr bwMode="auto">
                <a:xfrm>
                  <a:off x="3575" y="2695"/>
                  <a:ext cx="18" cy="16"/>
                </a:xfrm>
                <a:custGeom>
                  <a:avLst/>
                  <a:gdLst/>
                  <a:ahLst/>
                  <a:cxnLst>
                    <a:cxn ang="0">
                      <a:pos x="17" y="33"/>
                    </a:cxn>
                    <a:cxn ang="0">
                      <a:pos x="24" y="32"/>
                    </a:cxn>
                    <a:cxn ang="0">
                      <a:pos x="29" y="28"/>
                    </a:cxn>
                    <a:cxn ang="0">
                      <a:pos x="34" y="23"/>
                    </a:cxn>
                    <a:cxn ang="0">
                      <a:pos x="35" y="17"/>
                    </a:cxn>
                    <a:cxn ang="0">
                      <a:pos x="34" y="11"/>
                    </a:cxn>
                    <a:cxn ang="0">
                      <a:pos x="29" y="5"/>
                    </a:cxn>
                    <a:cxn ang="0">
                      <a:pos x="24" y="2"/>
                    </a:cxn>
                    <a:cxn ang="0">
                      <a:pos x="17" y="0"/>
                    </a:cxn>
                    <a:cxn ang="0">
                      <a:pos x="10" y="2"/>
                    </a:cxn>
                    <a:cxn ang="0">
                      <a:pos x="5" y="5"/>
                    </a:cxn>
                    <a:cxn ang="0">
                      <a:pos x="1" y="11"/>
                    </a:cxn>
                    <a:cxn ang="0">
                      <a:pos x="0" y="17"/>
                    </a:cxn>
                    <a:cxn ang="0">
                      <a:pos x="1" y="23"/>
                    </a:cxn>
                    <a:cxn ang="0">
                      <a:pos x="5" y="28"/>
                    </a:cxn>
                    <a:cxn ang="0">
                      <a:pos x="10" y="32"/>
                    </a:cxn>
                    <a:cxn ang="0">
                      <a:pos x="17" y="33"/>
                    </a:cxn>
                  </a:cxnLst>
                  <a:rect l="0" t="0" r="r" b="b"/>
                  <a:pathLst>
                    <a:path w="35" h="33">
                      <a:moveTo>
                        <a:pt x="17" y="33"/>
                      </a:moveTo>
                      <a:lnTo>
                        <a:pt x="24" y="32"/>
                      </a:lnTo>
                      <a:lnTo>
                        <a:pt x="29" y="28"/>
                      </a:lnTo>
                      <a:lnTo>
                        <a:pt x="34" y="23"/>
                      </a:lnTo>
                      <a:lnTo>
                        <a:pt x="35" y="17"/>
                      </a:lnTo>
                      <a:lnTo>
                        <a:pt x="34" y="11"/>
                      </a:lnTo>
                      <a:lnTo>
                        <a:pt x="29" y="5"/>
                      </a:lnTo>
                      <a:lnTo>
                        <a:pt x="24" y="2"/>
                      </a:lnTo>
                      <a:lnTo>
                        <a:pt x="17" y="0"/>
                      </a:lnTo>
                      <a:lnTo>
                        <a:pt x="10" y="2"/>
                      </a:lnTo>
                      <a:lnTo>
                        <a:pt x="5" y="5"/>
                      </a:lnTo>
                      <a:lnTo>
                        <a:pt x="1" y="11"/>
                      </a:lnTo>
                      <a:lnTo>
                        <a:pt x="0" y="17"/>
                      </a:lnTo>
                      <a:lnTo>
                        <a:pt x="1" y="23"/>
                      </a:lnTo>
                      <a:lnTo>
                        <a:pt x="5" y="28"/>
                      </a:lnTo>
                      <a:lnTo>
                        <a:pt x="10" y="32"/>
                      </a:lnTo>
                      <a:lnTo>
                        <a:pt x="17" y="33"/>
                      </a:lnTo>
                      <a:close/>
                    </a:path>
                  </a:pathLst>
                </a:custGeom>
                <a:solidFill>
                  <a:srgbClr val="000000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7951" name="Freeform 63"/>
                <p:cNvSpPr>
                  <a:spLocks/>
                </p:cNvSpPr>
                <p:nvPr/>
              </p:nvSpPr>
              <p:spPr bwMode="auto">
                <a:xfrm>
                  <a:off x="3637" y="2690"/>
                  <a:ext cx="18" cy="16"/>
                </a:xfrm>
                <a:custGeom>
                  <a:avLst/>
                  <a:gdLst/>
                  <a:ahLst/>
                  <a:cxnLst>
                    <a:cxn ang="0">
                      <a:pos x="20" y="31"/>
                    </a:cxn>
                    <a:cxn ang="0">
                      <a:pos x="13" y="31"/>
                    </a:cxn>
                    <a:cxn ang="0">
                      <a:pos x="7" y="29"/>
                    </a:cxn>
                    <a:cxn ang="0">
                      <a:pos x="2" y="24"/>
                    </a:cxn>
                    <a:cxn ang="0">
                      <a:pos x="0" y="19"/>
                    </a:cxn>
                    <a:cxn ang="0">
                      <a:pos x="0" y="13"/>
                    </a:cxn>
                    <a:cxn ang="0">
                      <a:pos x="3" y="7"/>
                    </a:cxn>
                    <a:cxn ang="0">
                      <a:pos x="8" y="2"/>
                    </a:cxn>
                    <a:cxn ang="0">
                      <a:pos x="15" y="0"/>
                    </a:cxn>
                    <a:cxn ang="0">
                      <a:pos x="22" y="0"/>
                    </a:cxn>
                    <a:cxn ang="0">
                      <a:pos x="28" y="2"/>
                    </a:cxn>
                    <a:cxn ang="0">
                      <a:pos x="32" y="7"/>
                    </a:cxn>
                    <a:cxn ang="0">
                      <a:pos x="34" y="13"/>
                    </a:cxn>
                    <a:cxn ang="0">
                      <a:pos x="34" y="19"/>
                    </a:cxn>
                    <a:cxn ang="0">
                      <a:pos x="32" y="24"/>
                    </a:cxn>
                    <a:cxn ang="0">
                      <a:pos x="26" y="29"/>
                    </a:cxn>
                    <a:cxn ang="0">
                      <a:pos x="20" y="31"/>
                    </a:cxn>
                  </a:cxnLst>
                  <a:rect l="0" t="0" r="r" b="b"/>
                  <a:pathLst>
                    <a:path w="34" h="31">
                      <a:moveTo>
                        <a:pt x="20" y="31"/>
                      </a:moveTo>
                      <a:lnTo>
                        <a:pt x="13" y="31"/>
                      </a:lnTo>
                      <a:lnTo>
                        <a:pt x="7" y="29"/>
                      </a:lnTo>
                      <a:lnTo>
                        <a:pt x="2" y="24"/>
                      </a:lnTo>
                      <a:lnTo>
                        <a:pt x="0" y="19"/>
                      </a:lnTo>
                      <a:lnTo>
                        <a:pt x="0" y="13"/>
                      </a:lnTo>
                      <a:lnTo>
                        <a:pt x="3" y="7"/>
                      </a:lnTo>
                      <a:lnTo>
                        <a:pt x="8" y="2"/>
                      </a:lnTo>
                      <a:lnTo>
                        <a:pt x="15" y="0"/>
                      </a:lnTo>
                      <a:lnTo>
                        <a:pt x="22" y="0"/>
                      </a:lnTo>
                      <a:lnTo>
                        <a:pt x="28" y="2"/>
                      </a:lnTo>
                      <a:lnTo>
                        <a:pt x="32" y="7"/>
                      </a:lnTo>
                      <a:lnTo>
                        <a:pt x="34" y="13"/>
                      </a:lnTo>
                      <a:lnTo>
                        <a:pt x="34" y="19"/>
                      </a:lnTo>
                      <a:lnTo>
                        <a:pt x="32" y="24"/>
                      </a:lnTo>
                      <a:lnTo>
                        <a:pt x="26" y="29"/>
                      </a:lnTo>
                      <a:lnTo>
                        <a:pt x="20" y="31"/>
                      </a:lnTo>
                      <a:close/>
                    </a:path>
                  </a:pathLst>
                </a:custGeom>
                <a:solidFill>
                  <a:srgbClr val="000000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7952" name="Freeform 64"/>
                <p:cNvSpPr>
                  <a:spLocks/>
                </p:cNvSpPr>
                <p:nvPr/>
              </p:nvSpPr>
              <p:spPr bwMode="auto">
                <a:xfrm>
                  <a:off x="3583" y="2698"/>
                  <a:ext cx="6" cy="6"/>
                </a:xfrm>
                <a:custGeom>
                  <a:avLst/>
                  <a:gdLst/>
                  <a:ahLst/>
                  <a:cxnLst>
                    <a:cxn ang="0">
                      <a:pos x="6" y="12"/>
                    </a:cxn>
                    <a:cxn ang="0">
                      <a:pos x="8" y="12"/>
                    </a:cxn>
                    <a:cxn ang="0">
                      <a:pos x="10" y="11"/>
                    </a:cxn>
                    <a:cxn ang="0">
                      <a:pos x="11" y="8"/>
                    </a:cxn>
                    <a:cxn ang="0">
                      <a:pos x="11" y="6"/>
                    </a:cxn>
                    <a:cxn ang="0">
                      <a:pos x="11" y="4"/>
                    </a:cxn>
                    <a:cxn ang="0">
                      <a:pos x="10" y="1"/>
                    </a:cxn>
                    <a:cxn ang="0">
                      <a:pos x="8" y="0"/>
                    </a:cxn>
                    <a:cxn ang="0">
                      <a:pos x="6" y="0"/>
                    </a:cxn>
                    <a:cxn ang="0">
                      <a:pos x="3" y="0"/>
                    </a:cxn>
                    <a:cxn ang="0">
                      <a:pos x="2" y="1"/>
                    </a:cxn>
                    <a:cxn ang="0">
                      <a:pos x="1" y="4"/>
                    </a:cxn>
                    <a:cxn ang="0">
                      <a:pos x="0" y="6"/>
                    </a:cxn>
                    <a:cxn ang="0">
                      <a:pos x="1" y="8"/>
                    </a:cxn>
                    <a:cxn ang="0">
                      <a:pos x="2" y="11"/>
                    </a:cxn>
                    <a:cxn ang="0">
                      <a:pos x="3" y="12"/>
                    </a:cxn>
                    <a:cxn ang="0">
                      <a:pos x="6" y="12"/>
                    </a:cxn>
                  </a:cxnLst>
                  <a:rect l="0" t="0" r="r" b="b"/>
                  <a:pathLst>
                    <a:path w="11" h="12">
                      <a:moveTo>
                        <a:pt x="6" y="12"/>
                      </a:moveTo>
                      <a:lnTo>
                        <a:pt x="8" y="12"/>
                      </a:lnTo>
                      <a:lnTo>
                        <a:pt x="10" y="11"/>
                      </a:lnTo>
                      <a:lnTo>
                        <a:pt x="11" y="8"/>
                      </a:lnTo>
                      <a:lnTo>
                        <a:pt x="11" y="6"/>
                      </a:lnTo>
                      <a:lnTo>
                        <a:pt x="11" y="4"/>
                      </a:lnTo>
                      <a:lnTo>
                        <a:pt x="10" y="1"/>
                      </a:lnTo>
                      <a:lnTo>
                        <a:pt x="8" y="0"/>
                      </a:lnTo>
                      <a:lnTo>
                        <a:pt x="6" y="0"/>
                      </a:lnTo>
                      <a:lnTo>
                        <a:pt x="3" y="0"/>
                      </a:lnTo>
                      <a:lnTo>
                        <a:pt x="2" y="1"/>
                      </a:lnTo>
                      <a:lnTo>
                        <a:pt x="1" y="4"/>
                      </a:lnTo>
                      <a:lnTo>
                        <a:pt x="0" y="6"/>
                      </a:lnTo>
                      <a:lnTo>
                        <a:pt x="1" y="8"/>
                      </a:lnTo>
                      <a:lnTo>
                        <a:pt x="2" y="11"/>
                      </a:lnTo>
                      <a:lnTo>
                        <a:pt x="3" y="12"/>
                      </a:lnTo>
                      <a:lnTo>
                        <a:pt x="6" y="12"/>
                      </a:lnTo>
                      <a:close/>
                    </a:path>
                  </a:pathLst>
                </a:custGeom>
                <a:solidFill>
                  <a:srgbClr val="FFFFFF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7953" name="Freeform 65"/>
                <p:cNvSpPr>
                  <a:spLocks/>
                </p:cNvSpPr>
                <p:nvPr/>
              </p:nvSpPr>
              <p:spPr bwMode="auto">
                <a:xfrm>
                  <a:off x="3640" y="2694"/>
                  <a:ext cx="6" cy="5"/>
                </a:xfrm>
                <a:custGeom>
                  <a:avLst/>
                  <a:gdLst/>
                  <a:ahLst/>
                  <a:cxnLst>
                    <a:cxn ang="0">
                      <a:pos x="5" y="10"/>
                    </a:cxn>
                    <a:cxn ang="0">
                      <a:pos x="3" y="10"/>
                    </a:cxn>
                    <a:cxn ang="0">
                      <a:pos x="2" y="9"/>
                    </a:cxn>
                    <a:cxn ang="0">
                      <a:pos x="1" y="8"/>
                    </a:cxn>
                    <a:cxn ang="0">
                      <a:pos x="0" y="6"/>
                    </a:cxn>
                    <a:cxn ang="0">
                      <a:pos x="0" y="3"/>
                    </a:cxn>
                    <a:cxn ang="0">
                      <a:pos x="1" y="2"/>
                    </a:cxn>
                    <a:cxn ang="0">
                      <a:pos x="2" y="0"/>
                    </a:cxn>
                    <a:cxn ang="0">
                      <a:pos x="4" y="0"/>
                    </a:cxn>
                    <a:cxn ang="0">
                      <a:pos x="7" y="0"/>
                    </a:cxn>
                    <a:cxn ang="0">
                      <a:pos x="8" y="0"/>
                    </a:cxn>
                    <a:cxn ang="0">
                      <a:pos x="10" y="2"/>
                    </a:cxn>
                    <a:cxn ang="0">
                      <a:pos x="10" y="5"/>
                    </a:cxn>
                    <a:cxn ang="0">
                      <a:pos x="10" y="6"/>
                    </a:cxn>
                    <a:cxn ang="0">
                      <a:pos x="9" y="8"/>
                    </a:cxn>
                    <a:cxn ang="0">
                      <a:pos x="8" y="9"/>
                    </a:cxn>
                    <a:cxn ang="0">
                      <a:pos x="5" y="10"/>
                    </a:cxn>
                  </a:cxnLst>
                  <a:rect l="0" t="0" r="r" b="b"/>
                  <a:pathLst>
                    <a:path w="10" h="10">
                      <a:moveTo>
                        <a:pt x="5" y="10"/>
                      </a:moveTo>
                      <a:lnTo>
                        <a:pt x="3" y="10"/>
                      </a:lnTo>
                      <a:lnTo>
                        <a:pt x="2" y="9"/>
                      </a:lnTo>
                      <a:lnTo>
                        <a:pt x="1" y="8"/>
                      </a:lnTo>
                      <a:lnTo>
                        <a:pt x="0" y="6"/>
                      </a:lnTo>
                      <a:lnTo>
                        <a:pt x="0" y="3"/>
                      </a:lnTo>
                      <a:lnTo>
                        <a:pt x="1" y="2"/>
                      </a:lnTo>
                      <a:lnTo>
                        <a:pt x="2" y="0"/>
                      </a:lnTo>
                      <a:lnTo>
                        <a:pt x="4" y="0"/>
                      </a:lnTo>
                      <a:lnTo>
                        <a:pt x="7" y="0"/>
                      </a:lnTo>
                      <a:lnTo>
                        <a:pt x="8" y="0"/>
                      </a:lnTo>
                      <a:lnTo>
                        <a:pt x="10" y="2"/>
                      </a:lnTo>
                      <a:lnTo>
                        <a:pt x="10" y="5"/>
                      </a:lnTo>
                      <a:lnTo>
                        <a:pt x="10" y="6"/>
                      </a:lnTo>
                      <a:lnTo>
                        <a:pt x="9" y="8"/>
                      </a:lnTo>
                      <a:lnTo>
                        <a:pt x="8" y="9"/>
                      </a:lnTo>
                      <a:lnTo>
                        <a:pt x="5" y="10"/>
                      </a:lnTo>
                      <a:close/>
                    </a:path>
                  </a:pathLst>
                </a:custGeom>
                <a:solidFill>
                  <a:srgbClr val="FFFFFF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7954" name="Freeform 66"/>
                <p:cNvSpPr>
                  <a:spLocks/>
                </p:cNvSpPr>
                <p:nvPr/>
              </p:nvSpPr>
              <p:spPr bwMode="auto">
                <a:xfrm>
                  <a:off x="3609" y="2731"/>
                  <a:ext cx="20" cy="19"/>
                </a:xfrm>
                <a:custGeom>
                  <a:avLst/>
                  <a:gdLst/>
                  <a:ahLst/>
                  <a:cxnLst>
                    <a:cxn ang="0">
                      <a:pos x="13" y="27"/>
                    </a:cxn>
                    <a:cxn ang="0">
                      <a:pos x="17" y="31"/>
                    </a:cxn>
                    <a:cxn ang="0">
                      <a:pos x="20" y="34"/>
                    </a:cxn>
                    <a:cxn ang="0">
                      <a:pos x="21" y="38"/>
                    </a:cxn>
                    <a:cxn ang="0">
                      <a:pos x="22" y="37"/>
                    </a:cxn>
                    <a:cxn ang="0">
                      <a:pos x="29" y="29"/>
                    </a:cxn>
                    <a:cxn ang="0">
                      <a:pos x="37" y="19"/>
                    </a:cxn>
                    <a:cxn ang="0">
                      <a:pos x="42" y="12"/>
                    </a:cxn>
                    <a:cxn ang="0">
                      <a:pos x="40" y="6"/>
                    </a:cxn>
                    <a:cxn ang="0">
                      <a:pos x="36" y="3"/>
                    </a:cxn>
                    <a:cxn ang="0">
                      <a:pos x="31" y="1"/>
                    </a:cxn>
                    <a:cxn ang="0">
                      <a:pos x="27" y="0"/>
                    </a:cxn>
                    <a:cxn ang="0">
                      <a:pos x="21" y="0"/>
                    </a:cxn>
                    <a:cxn ang="0">
                      <a:pos x="15" y="0"/>
                    </a:cxn>
                    <a:cxn ang="0">
                      <a:pos x="11" y="2"/>
                    </a:cxn>
                    <a:cxn ang="0">
                      <a:pos x="5" y="6"/>
                    </a:cxn>
                    <a:cxn ang="0">
                      <a:pos x="0" y="10"/>
                    </a:cxn>
                    <a:cxn ang="0">
                      <a:pos x="2" y="16"/>
                    </a:cxn>
                    <a:cxn ang="0">
                      <a:pos x="6" y="22"/>
                    </a:cxn>
                    <a:cxn ang="0">
                      <a:pos x="11" y="26"/>
                    </a:cxn>
                    <a:cxn ang="0">
                      <a:pos x="13" y="27"/>
                    </a:cxn>
                  </a:cxnLst>
                  <a:rect l="0" t="0" r="r" b="b"/>
                  <a:pathLst>
                    <a:path w="42" h="38">
                      <a:moveTo>
                        <a:pt x="13" y="27"/>
                      </a:moveTo>
                      <a:lnTo>
                        <a:pt x="17" y="31"/>
                      </a:lnTo>
                      <a:lnTo>
                        <a:pt x="20" y="34"/>
                      </a:lnTo>
                      <a:lnTo>
                        <a:pt x="21" y="38"/>
                      </a:lnTo>
                      <a:lnTo>
                        <a:pt x="22" y="37"/>
                      </a:lnTo>
                      <a:lnTo>
                        <a:pt x="29" y="29"/>
                      </a:lnTo>
                      <a:lnTo>
                        <a:pt x="37" y="19"/>
                      </a:lnTo>
                      <a:lnTo>
                        <a:pt x="42" y="12"/>
                      </a:lnTo>
                      <a:lnTo>
                        <a:pt x="40" y="6"/>
                      </a:lnTo>
                      <a:lnTo>
                        <a:pt x="36" y="3"/>
                      </a:lnTo>
                      <a:lnTo>
                        <a:pt x="31" y="1"/>
                      </a:lnTo>
                      <a:lnTo>
                        <a:pt x="27" y="0"/>
                      </a:lnTo>
                      <a:lnTo>
                        <a:pt x="21" y="0"/>
                      </a:lnTo>
                      <a:lnTo>
                        <a:pt x="15" y="0"/>
                      </a:lnTo>
                      <a:lnTo>
                        <a:pt x="11" y="2"/>
                      </a:lnTo>
                      <a:lnTo>
                        <a:pt x="5" y="6"/>
                      </a:lnTo>
                      <a:lnTo>
                        <a:pt x="0" y="10"/>
                      </a:lnTo>
                      <a:lnTo>
                        <a:pt x="2" y="16"/>
                      </a:lnTo>
                      <a:lnTo>
                        <a:pt x="6" y="22"/>
                      </a:lnTo>
                      <a:lnTo>
                        <a:pt x="11" y="26"/>
                      </a:lnTo>
                      <a:lnTo>
                        <a:pt x="13" y="27"/>
                      </a:lnTo>
                      <a:close/>
                    </a:path>
                  </a:pathLst>
                </a:custGeom>
                <a:solidFill>
                  <a:srgbClr val="000000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7955" name="Freeform 67"/>
                <p:cNvSpPr>
                  <a:spLocks/>
                </p:cNvSpPr>
                <p:nvPr/>
              </p:nvSpPr>
              <p:spPr bwMode="auto">
                <a:xfrm>
                  <a:off x="3655" y="2607"/>
                  <a:ext cx="35" cy="34"/>
                </a:xfrm>
                <a:custGeom>
                  <a:avLst/>
                  <a:gdLst/>
                  <a:ahLst/>
                  <a:cxnLst>
                    <a:cxn ang="0">
                      <a:pos x="69" y="0"/>
                    </a:cxn>
                    <a:cxn ang="0">
                      <a:pos x="58" y="10"/>
                    </a:cxn>
                    <a:cxn ang="0">
                      <a:pos x="50" y="16"/>
                    </a:cxn>
                    <a:cxn ang="0">
                      <a:pos x="46" y="22"/>
                    </a:cxn>
                    <a:cxn ang="0">
                      <a:pos x="42" y="28"/>
                    </a:cxn>
                    <a:cxn ang="0">
                      <a:pos x="39" y="33"/>
                    </a:cxn>
                    <a:cxn ang="0">
                      <a:pos x="36" y="37"/>
                    </a:cxn>
                    <a:cxn ang="0">
                      <a:pos x="35" y="42"/>
                    </a:cxn>
                    <a:cxn ang="0">
                      <a:pos x="32" y="46"/>
                    </a:cxn>
                    <a:cxn ang="0">
                      <a:pos x="23" y="56"/>
                    </a:cxn>
                    <a:cxn ang="0">
                      <a:pos x="12" y="62"/>
                    </a:cxn>
                    <a:cxn ang="0">
                      <a:pos x="3" y="67"/>
                    </a:cxn>
                    <a:cxn ang="0">
                      <a:pos x="0" y="68"/>
                    </a:cxn>
                    <a:cxn ang="0">
                      <a:pos x="10" y="66"/>
                    </a:cxn>
                    <a:cxn ang="0">
                      <a:pos x="18" y="62"/>
                    </a:cxn>
                    <a:cxn ang="0">
                      <a:pos x="25" y="59"/>
                    </a:cxn>
                    <a:cxn ang="0">
                      <a:pos x="31" y="54"/>
                    </a:cxn>
                    <a:cxn ang="0">
                      <a:pos x="35" y="50"/>
                    </a:cxn>
                    <a:cxn ang="0">
                      <a:pos x="40" y="44"/>
                    </a:cxn>
                    <a:cxn ang="0">
                      <a:pos x="43" y="37"/>
                    </a:cxn>
                    <a:cxn ang="0">
                      <a:pos x="48" y="30"/>
                    </a:cxn>
                    <a:cxn ang="0">
                      <a:pos x="57" y="18"/>
                    </a:cxn>
                    <a:cxn ang="0">
                      <a:pos x="64" y="8"/>
                    </a:cxn>
                    <a:cxn ang="0">
                      <a:pos x="68" y="3"/>
                    </a:cxn>
                    <a:cxn ang="0">
                      <a:pos x="69" y="0"/>
                    </a:cxn>
                  </a:cxnLst>
                  <a:rect l="0" t="0" r="r" b="b"/>
                  <a:pathLst>
                    <a:path w="69" h="68">
                      <a:moveTo>
                        <a:pt x="69" y="0"/>
                      </a:moveTo>
                      <a:lnTo>
                        <a:pt x="58" y="10"/>
                      </a:lnTo>
                      <a:lnTo>
                        <a:pt x="50" y="16"/>
                      </a:lnTo>
                      <a:lnTo>
                        <a:pt x="46" y="22"/>
                      </a:lnTo>
                      <a:lnTo>
                        <a:pt x="42" y="28"/>
                      </a:lnTo>
                      <a:lnTo>
                        <a:pt x="39" y="33"/>
                      </a:lnTo>
                      <a:lnTo>
                        <a:pt x="36" y="37"/>
                      </a:lnTo>
                      <a:lnTo>
                        <a:pt x="35" y="42"/>
                      </a:lnTo>
                      <a:lnTo>
                        <a:pt x="32" y="46"/>
                      </a:lnTo>
                      <a:lnTo>
                        <a:pt x="23" y="56"/>
                      </a:lnTo>
                      <a:lnTo>
                        <a:pt x="12" y="62"/>
                      </a:lnTo>
                      <a:lnTo>
                        <a:pt x="3" y="67"/>
                      </a:lnTo>
                      <a:lnTo>
                        <a:pt x="0" y="68"/>
                      </a:lnTo>
                      <a:lnTo>
                        <a:pt x="10" y="66"/>
                      </a:lnTo>
                      <a:lnTo>
                        <a:pt x="18" y="62"/>
                      </a:lnTo>
                      <a:lnTo>
                        <a:pt x="25" y="59"/>
                      </a:lnTo>
                      <a:lnTo>
                        <a:pt x="31" y="54"/>
                      </a:lnTo>
                      <a:lnTo>
                        <a:pt x="35" y="50"/>
                      </a:lnTo>
                      <a:lnTo>
                        <a:pt x="40" y="44"/>
                      </a:lnTo>
                      <a:lnTo>
                        <a:pt x="43" y="37"/>
                      </a:lnTo>
                      <a:lnTo>
                        <a:pt x="48" y="30"/>
                      </a:lnTo>
                      <a:lnTo>
                        <a:pt x="57" y="18"/>
                      </a:lnTo>
                      <a:lnTo>
                        <a:pt x="64" y="8"/>
                      </a:lnTo>
                      <a:lnTo>
                        <a:pt x="68" y="3"/>
                      </a:lnTo>
                      <a:lnTo>
                        <a:pt x="69" y="0"/>
                      </a:lnTo>
                      <a:close/>
                    </a:path>
                  </a:pathLst>
                </a:custGeom>
                <a:solidFill>
                  <a:srgbClr val="000000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7956" name="Freeform 68"/>
                <p:cNvSpPr>
                  <a:spLocks/>
                </p:cNvSpPr>
                <p:nvPr/>
              </p:nvSpPr>
              <p:spPr bwMode="auto">
                <a:xfrm>
                  <a:off x="3656" y="2639"/>
                  <a:ext cx="23" cy="21"/>
                </a:xfrm>
                <a:custGeom>
                  <a:avLst/>
                  <a:gdLst/>
                  <a:ahLst/>
                  <a:cxnLst>
                    <a:cxn ang="0">
                      <a:pos x="2" y="24"/>
                    </a:cxn>
                    <a:cxn ang="0">
                      <a:pos x="7" y="19"/>
                    </a:cxn>
                    <a:cxn ang="0">
                      <a:pos x="11" y="15"/>
                    </a:cxn>
                    <a:cxn ang="0">
                      <a:pos x="16" y="11"/>
                    </a:cxn>
                    <a:cxn ang="0">
                      <a:pos x="21" y="8"/>
                    </a:cxn>
                    <a:cxn ang="0">
                      <a:pos x="26" y="4"/>
                    </a:cxn>
                    <a:cxn ang="0">
                      <a:pos x="32" y="2"/>
                    </a:cxn>
                    <a:cxn ang="0">
                      <a:pos x="39" y="0"/>
                    </a:cxn>
                    <a:cxn ang="0">
                      <a:pos x="46" y="0"/>
                    </a:cxn>
                    <a:cxn ang="0">
                      <a:pos x="37" y="2"/>
                    </a:cxn>
                    <a:cxn ang="0">
                      <a:pos x="29" y="6"/>
                    </a:cxn>
                    <a:cxn ang="0">
                      <a:pos x="23" y="9"/>
                    </a:cxn>
                    <a:cxn ang="0">
                      <a:pos x="17" y="12"/>
                    </a:cxn>
                    <a:cxn ang="0">
                      <a:pos x="14" y="16"/>
                    </a:cxn>
                    <a:cxn ang="0">
                      <a:pos x="11" y="19"/>
                    </a:cxn>
                    <a:cxn ang="0">
                      <a:pos x="9" y="20"/>
                    </a:cxn>
                    <a:cxn ang="0">
                      <a:pos x="9" y="22"/>
                    </a:cxn>
                    <a:cxn ang="0">
                      <a:pos x="23" y="16"/>
                    </a:cxn>
                    <a:cxn ang="0">
                      <a:pos x="33" y="15"/>
                    </a:cxn>
                    <a:cxn ang="0">
                      <a:pos x="40" y="16"/>
                    </a:cxn>
                    <a:cxn ang="0">
                      <a:pos x="42" y="17"/>
                    </a:cxn>
                    <a:cxn ang="0">
                      <a:pos x="34" y="18"/>
                    </a:cxn>
                    <a:cxn ang="0">
                      <a:pos x="26" y="19"/>
                    </a:cxn>
                    <a:cxn ang="0">
                      <a:pos x="19" y="22"/>
                    </a:cxn>
                    <a:cxn ang="0">
                      <a:pos x="15" y="24"/>
                    </a:cxn>
                    <a:cxn ang="0">
                      <a:pos x="10" y="26"/>
                    </a:cxn>
                    <a:cxn ang="0">
                      <a:pos x="6" y="30"/>
                    </a:cxn>
                    <a:cxn ang="0">
                      <a:pos x="3" y="34"/>
                    </a:cxn>
                    <a:cxn ang="0">
                      <a:pos x="1" y="39"/>
                    </a:cxn>
                    <a:cxn ang="0">
                      <a:pos x="0" y="42"/>
                    </a:cxn>
                    <a:cxn ang="0">
                      <a:pos x="0" y="37"/>
                    </a:cxn>
                    <a:cxn ang="0">
                      <a:pos x="1" y="29"/>
                    </a:cxn>
                    <a:cxn ang="0">
                      <a:pos x="2" y="24"/>
                    </a:cxn>
                  </a:cxnLst>
                  <a:rect l="0" t="0" r="r" b="b"/>
                  <a:pathLst>
                    <a:path w="46" h="42">
                      <a:moveTo>
                        <a:pt x="2" y="24"/>
                      </a:moveTo>
                      <a:lnTo>
                        <a:pt x="7" y="19"/>
                      </a:lnTo>
                      <a:lnTo>
                        <a:pt x="11" y="15"/>
                      </a:lnTo>
                      <a:lnTo>
                        <a:pt x="16" y="11"/>
                      </a:lnTo>
                      <a:lnTo>
                        <a:pt x="21" y="8"/>
                      </a:lnTo>
                      <a:lnTo>
                        <a:pt x="26" y="4"/>
                      </a:lnTo>
                      <a:lnTo>
                        <a:pt x="32" y="2"/>
                      </a:lnTo>
                      <a:lnTo>
                        <a:pt x="39" y="0"/>
                      </a:lnTo>
                      <a:lnTo>
                        <a:pt x="46" y="0"/>
                      </a:lnTo>
                      <a:lnTo>
                        <a:pt x="37" y="2"/>
                      </a:lnTo>
                      <a:lnTo>
                        <a:pt x="29" y="6"/>
                      </a:lnTo>
                      <a:lnTo>
                        <a:pt x="23" y="9"/>
                      </a:lnTo>
                      <a:lnTo>
                        <a:pt x="17" y="12"/>
                      </a:lnTo>
                      <a:lnTo>
                        <a:pt x="14" y="16"/>
                      </a:lnTo>
                      <a:lnTo>
                        <a:pt x="11" y="19"/>
                      </a:lnTo>
                      <a:lnTo>
                        <a:pt x="9" y="20"/>
                      </a:lnTo>
                      <a:lnTo>
                        <a:pt x="9" y="22"/>
                      </a:lnTo>
                      <a:lnTo>
                        <a:pt x="23" y="16"/>
                      </a:lnTo>
                      <a:lnTo>
                        <a:pt x="33" y="15"/>
                      </a:lnTo>
                      <a:lnTo>
                        <a:pt x="40" y="16"/>
                      </a:lnTo>
                      <a:lnTo>
                        <a:pt x="42" y="17"/>
                      </a:lnTo>
                      <a:lnTo>
                        <a:pt x="34" y="18"/>
                      </a:lnTo>
                      <a:lnTo>
                        <a:pt x="26" y="19"/>
                      </a:lnTo>
                      <a:lnTo>
                        <a:pt x="19" y="22"/>
                      </a:lnTo>
                      <a:lnTo>
                        <a:pt x="15" y="24"/>
                      </a:lnTo>
                      <a:lnTo>
                        <a:pt x="10" y="26"/>
                      </a:lnTo>
                      <a:lnTo>
                        <a:pt x="6" y="30"/>
                      </a:lnTo>
                      <a:lnTo>
                        <a:pt x="3" y="34"/>
                      </a:lnTo>
                      <a:lnTo>
                        <a:pt x="1" y="39"/>
                      </a:lnTo>
                      <a:lnTo>
                        <a:pt x="0" y="42"/>
                      </a:lnTo>
                      <a:lnTo>
                        <a:pt x="0" y="37"/>
                      </a:lnTo>
                      <a:lnTo>
                        <a:pt x="1" y="29"/>
                      </a:lnTo>
                      <a:lnTo>
                        <a:pt x="2" y="24"/>
                      </a:lnTo>
                      <a:close/>
                    </a:path>
                  </a:pathLst>
                </a:custGeom>
                <a:solidFill>
                  <a:srgbClr val="000000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7957" name="Freeform 69"/>
                <p:cNvSpPr>
                  <a:spLocks/>
                </p:cNvSpPr>
                <p:nvPr/>
              </p:nvSpPr>
              <p:spPr bwMode="auto">
                <a:xfrm>
                  <a:off x="3642" y="2729"/>
                  <a:ext cx="44" cy="8"/>
                </a:xfrm>
                <a:custGeom>
                  <a:avLst/>
                  <a:gdLst/>
                  <a:ahLst/>
                  <a:cxnLst>
                    <a:cxn ang="0">
                      <a:pos x="0" y="14"/>
                    </a:cxn>
                    <a:cxn ang="0">
                      <a:pos x="7" y="10"/>
                    </a:cxn>
                    <a:cxn ang="0">
                      <a:pos x="13" y="7"/>
                    </a:cxn>
                    <a:cxn ang="0">
                      <a:pos x="18" y="5"/>
                    </a:cxn>
                    <a:cxn ang="0">
                      <a:pos x="22" y="4"/>
                    </a:cxn>
                    <a:cxn ang="0">
                      <a:pos x="25" y="3"/>
                    </a:cxn>
                    <a:cxn ang="0">
                      <a:pos x="29" y="3"/>
                    </a:cxn>
                    <a:cxn ang="0">
                      <a:pos x="32" y="1"/>
                    </a:cxn>
                    <a:cxn ang="0">
                      <a:pos x="36" y="1"/>
                    </a:cxn>
                    <a:cxn ang="0">
                      <a:pos x="40" y="0"/>
                    </a:cxn>
                    <a:cxn ang="0">
                      <a:pos x="48" y="0"/>
                    </a:cxn>
                    <a:cxn ang="0">
                      <a:pos x="56" y="0"/>
                    </a:cxn>
                    <a:cxn ang="0">
                      <a:pos x="67" y="1"/>
                    </a:cxn>
                    <a:cxn ang="0">
                      <a:pos x="75" y="1"/>
                    </a:cxn>
                    <a:cxn ang="0">
                      <a:pos x="83" y="3"/>
                    </a:cxn>
                    <a:cxn ang="0">
                      <a:pos x="87" y="3"/>
                    </a:cxn>
                    <a:cxn ang="0">
                      <a:pos x="90" y="3"/>
                    </a:cxn>
                    <a:cxn ang="0">
                      <a:pos x="75" y="3"/>
                    </a:cxn>
                    <a:cxn ang="0">
                      <a:pos x="63" y="3"/>
                    </a:cxn>
                    <a:cxn ang="0">
                      <a:pos x="53" y="3"/>
                    </a:cxn>
                    <a:cxn ang="0">
                      <a:pos x="46" y="3"/>
                    </a:cxn>
                    <a:cxn ang="0">
                      <a:pos x="40" y="3"/>
                    </a:cxn>
                    <a:cxn ang="0">
                      <a:pos x="36" y="3"/>
                    </a:cxn>
                    <a:cxn ang="0">
                      <a:pos x="33" y="4"/>
                    </a:cxn>
                    <a:cxn ang="0">
                      <a:pos x="31" y="4"/>
                    </a:cxn>
                    <a:cxn ang="0">
                      <a:pos x="22" y="6"/>
                    </a:cxn>
                    <a:cxn ang="0">
                      <a:pos x="12" y="10"/>
                    </a:cxn>
                    <a:cxn ang="0">
                      <a:pos x="3" y="14"/>
                    </a:cxn>
                    <a:cxn ang="0">
                      <a:pos x="0" y="15"/>
                    </a:cxn>
                    <a:cxn ang="0">
                      <a:pos x="0" y="14"/>
                    </a:cxn>
                  </a:cxnLst>
                  <a:rect l="0" t="0" r="r" b="b"/>
                  <a:pathLst>
                    <a:path w="90" h="15">
                      <a:moveTo>
                        <a:pt x="0" y="14"/>
                      </a:moveTo>
                      <a:lnTo>
                        <a:pt x="7" y="10"/>
                      </a:lnTo>
                      <a:lnTo>
                        <a:pt x="13" y="7"/>
                      </a:lnTo>
                      <a:lnTo>
                        <a:pt x="18" y="5"/>
                      </a:lnTo>
                      <a:lnTo>
                        <a:pt x="22" y="4"/>
                      </a:lnTo>
                      <a:lnTo>
                        <a:pt x="25" y="3"/>
                      </a:lnTo>
                      <a:lnTo>
                        <a:pt x="29" y="3"/>
                      </a:lnTo>
                      <a:lnTo>
                        <a:pt x="32" y="1"/>
                      </a:lnTo>
                      <a:lnTo>
                        <a:pt x="36" y="1"/>
                      </a:lnTo>
                      <a:lnTo>
                        <a:pt x="40" y="0"/>
                      </a:lnTo>
                      <a:lnTo>
                        <a:pt x="48" y="0"/>
                      </a:lnTo>
                      <a:lnTo>
                        <a:pt x="56" y="0"/>
                      </a:lnTo>
                      <a:lnTo>
                        <a:pt x="67" y="1"/>
                      </a:lnTo>
                      <a:lnTo>
                        <a:pt x="75" y="1"/>
                      </a:lnTo>
                      <a:lnTo>
                        <a:pt x="83" y="3"/>
                      </a:lnTo>
                      <a:lnTo>
                        <a:pt x="87" y="3"/>
                      </a:lnTo>
                      <a:lnTo>
                        <a:pt x="90" y="3"/>
                      </a:lnTo>
                      <a:lnTo>
                        <a:pt x="75" y="3"/>
                      </a:lnTo>
                      <a:lnTo>
                        <a:pt x="63" y="3"/>
                      </a:lnTo>
                      <a:lnTo>
                        <a:pt x="53" y="3"/>
                      </a:lnTo>
                      <a:lnTo>
                        <a:pt x="46" y="3"/>
                      </a:lnTo>
                      <a:lnTo>
                        <a:pt x="40" y="3"/>
                      </a:lnTo>
                      <a:lnTo>
                        <a:pt x="36" y="3"/>
                      </a:lnTo>
                      <a:lnTo>
                        <a:pt x="33" y="4"/>
                      </a:lnTo>
                      <a:lnTo>
                        <a:pt x="31" y="4"/>
                      </a:lnTo>
                      <a:lnTo>
                        <a:pt x="22" y="6"/>
                      </a:lnTo>
                      <a:lnTo>
                        <a:pt x="12" y="10"/>
                      </a:lnTo>
                      <a:lnTo>
                        <a:pt x="3" y="14"/>
                      </a:lnTo>
                      <a:lnTo>
                        <a:pt x="0" y="15"/>
                      </a:lnTo>
                      <a:lnTo>
                        <a:pt x="0" y="14"/>
                      </a:lnTo>
                      <a:close/>
                    </a:path>
                  </a:pathLst>
                </a:custGeom>
                <a:solidFill>
                  <a:srgbClr val="000000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7958" name="Freeform 70"/>
                <p:cNvSpPr>
                  <a:spLocks/>
                </p:cNvSpPr>
                <p:nvPr/>
              </p:nvSpPr>
              <p:spPr bwMode="auto">
                <a:xfrm>
                  <a:off x="3643" y="2734"/>
                  <a:ext cx="55" cy="7"/>
                </a:xfrm>
                <a:custGeom>
                  <a:avLst/>
                  <a:gdLst/>
                  <a:ahLst/>
                  <a:cxnLst>
                    <a:cxn ang="0">
                      <a:pos x="2" y="8"/>
                    </a:cxn>
                    <a:cxn ang="0">
                      <a:pos x="11" y="4"/>
                    </a:cxn>
                    <a:cxn ang="0">
                      <a:pos x="19" y="2"/>
                    </a:cxn>
                    <a:cxn ang="0">
                      <a:pos x="25" y="1"/>
                    </a:cxn>
                    <a:cxn ang="0">
                      <a:pos x="30" y="0"/>
                    </a:cxn>
                    <a:cxn ang="0">
                      <a:pos x="35" y="0"/>
                    </a:cxn>
                    <a:cxn ang="0">
                      <a:pos x="38" y="0"/>
                    </a:cxn>
                    <a:cxn ang="0">
                      <a:pos x="42" y="0"/>
                    </a:cxn>
                    <a:cxn ang="0">
                      <a:pos x="46" y="0"/>
                    </a:cxn>
                    <a:cxn ang="0">
                      <a:pos x="52" y="1"/>
                    </a:cxn>
                    <a:cxn ang="0">
                      <a:pos x="61" y="2"/>
                    </a:cxn>
                    <a:cxn ang="0">
                      <a:pos x="72" y="4"/>
                    </a:cxn>
                    <a:cxn ang="0">
                      <a:pos x="82" y="7"/>
                    </a:cxn>
                    <a:cxn ang="0">
                      <a:pos x="93" y="9"/>
                    </a:cxn>
                    <a:cxn ang="0">
                      <a:pos x="102" y="11"/>
                    </a:cxn>
                    <a:cxn ang="0">
                      <a:pos x="107" y="12"/>
                    </a:cxn>
                    <a:cxn ang="0">
                      <a:pos x="110" y="13"/>
                    </a:cxn>
                    <a:cxn ang="0">
                      <a:pos x="94" y="11"/>
                    </a:cxn>
                    <a:cxn ang="0">
                      <a:pos x="80" y="8"/>
                    </a:cxn>
                    <a:cxn ang="0">
                      <a:pos x="68" y="7"/>
                    </a:cxn>
                    <a:cxn ang="0">
                      <a:pos x="59" y="4"/>
                    </a:cxn>
                    <a:cxn ang="0">
                      <a:pos x="52" y="3"/>
                    </a:cxn>
                    <a:cxn ang="0">
                      <a:pos x="46" y="3"/>
                    </a:cxn>
                    <a:cxn ang="0">
                      <a:pos x="42" y="2"/>
                    </a:cxn>
                    <a:cxn ang="0">
                      <a:pos x="40" y="2"/>
                    </a:cxn>
                    <a:cxn ang="0">
                      <a:pos x="34" y="2"/>
                    </a:cxn>
                    <a:cxn ang="0">
                      <a:pos x="28" y="3"/>
                    </a:cxn>
                    <a:cxn ang="0">
                      <a:pos x="21" y="4"/>
                    </a:cxn>
                    <a:cxn ang="0">
                      <a:pos x="15" y="5"/>
                    </a:cxn>
                    <a:cxn ang="0">
                      <a:pos x="10" y="7"/>
                    </a:cxn>
                    <a:cxn ang="0">
                      <a:pos x="5" y="8"/>
                    </a:cxn>
                    <a:cxn ang="0">
                      <a:pos x="2" y="9"/>
                    </a:cxn>
                    <a:cxn ang="0">
                      <a:pos x="0" y="9"/>
                    </a:cxn>
                    <a:cxn ang="0">
                      <a:pos x="2" y="8"/>
                    </a:cxn>
                  </a:cxnLst>
                  <a:rect l="0" t="0" r="r" b="b"/>
                  <a:pathLst>
                    <a:path w="110" h="13">
                      <a:moveTo>
                        <a:pt x="2" y="8"/>
                      </a:moveTo>
                      <a:lnTo>
                        <a:pt x="11" y="4"/>
                      </a:lnTo>
                      <a:lnTo>
                        <a:pt x="19" y="2"/>
                      </a:lnTo>
                      <a:lnTo>
                        <a:pt x="25" y="1"/>
                      </a:lnTo>
                      <a:lnTo>
                        <a:pt x="30" y="0"/>
                      </a:lnTo>
                      <a:lnTo>
                        <a:pt x="35" y="0"/>
                      </a:lnTo>
                      <a:lnTo>
                        <a:pt x="38" y="0"/>
                      </a:lnTo>
                      <a:lnTo>
                        <a:pt x="42" y="0"/>
                      </a:lnTo>
                      <a:lnTo>
                        <a:pt x="46" y="0"/>
                      </a:lnTo>
                      <a:lnTo>
                        <a:pt x="52" y="1"/>
                      </a:lnTo>
                      <a:lnTo>
                        <a:pt x="61" y="2"/>
                      </a:lnTo>
                      <a:lnTo>
                        <a:pt x="72" y="4"/>
                      </a:lnTo>
                      <a:lnTo>
                        <a:pt x="82" y="7"/>
                      </a:lnTo>
                      <a:lnTo>
                        <a:pt x="93" y="9"/>
                      </a:lnTo>
                      <a:lnTo>
                        <a:pt x="102" y="11"/>
                      </a:lnTo>
                      <a:lnTo>
                        <a:pt x="107" y="12"/>
                      </a:lnTo>
                      <a:lnTo>
                        <a:pt x="110" y="13"/>
                      </a:lnTo>
                      <a:lnTo>
                        <a:pt x="94" y="11"/>
                      </a:lnTo>
                      <a:lnTo>
                        <a:pt x="80" y="8"/>
                      </a:lnTo>
                      <a:lnTo>
                        <a:pt x="68" y="7"/>
                      </a:lnTo>
                      <a:lnTo>
                        <a:pt x="59" y="4"/>
                      </a:lnTo>
                      <a:lnTo>
                        <a:pt x="52" y="3"/>
                      </a:lnTo>
                      <a:lnTo>
                        <a:pt x="46" y="3"/>
                      </a:lnTo>
                      <a:lnTo>
                        <a:pt x="42" y="2"/>
                      </a:lnTo>
                      <a:lnTo>
                        <a:pt x="40" y="2"/>
                      </a:lnTo>
                      <a:lnTo>
                        <a:pt x="34" y="2"/>
                      </a:lnTo>
                      <a:lnTo>
                        <a:pt x="28" y="3"/>
                      </a:lnTo>
                      <a:lnTo>
                        <a:pt x="21" y="4"/>
                      </a:lnTo>
                      <a:lnTo>
                        <a:pt x="15" y="5"/>
                      </a:lnTo>
                      <a:lnTo>
                        <a:pt x="10" y="7"/>
                      </a:lnTo>
                      <a:lnTo>
                        <a:pt x="5" y="8"/>
                      </a:lnTo>
                      <a:lnTo>
                        <a:pt x="2" y="9"/>
                      </a:lnTo>
                      <a:lnTo>
                        <a:pt x="0" y="9"/>
                      </a:lnTo>
                      <a:lnTo>
                        <a:pt x="2" y="8"/>
                      </a:lnTo>
                      <a:close/>
                    </a:path>
                  </a:pathLst>
                </a:custGeom>
                <a:solidFill>
                  <a:srgbClr val="000000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7959" name="Freeform 71"/>
                <p:cNvSpPr>
                  <a:spLocks/>
                </p:cNvSpPr>
                <p:nvPr/>
              </p:nvSpPr>
              <p:spPr bwMode="auto">
                <a:xfrm>
                  <a:off x="3647" y="2740"/>
                  <a:ext cx="45" cy="12"/>
                </a:xfrm>
                <a:custGeom>
                  <a:avLst/>
                  <a:gdLst/>
                  <a:ahLst/>
                  <a:cxnLst>
                    <a:cxn ang="0">
                      <a:pos x="0" y="2"/>
                    </a:cxn>
                    <a:cxn ang="0">
                      <a:pos x="8" y="1"/>
                    </a:cxn>
                    <a:cxn ang="0">
                      <a:pos x="14" y="0"/>
                    </a:cxn>
                    <a:cxn ang="0">
                      <a:pos x="20" y="0"/>
                    </a:cxn>
                    <a:cxn ang="0">
                      <a:pos x="25" y="0"/>
                    </a:cxn>
                    <a:cxn ang="0">
                      <a:pos x="28" y="1"/>
                    </a:cxn>
                    <a:cxn ang="0">
                      <a:pos x="32" y="1"/>
                    </a:cxn>
                    <a:cxn ang="0">
                      <a:pos x="35" y="2"/>
                    </a:cxn>
                    <a:cxn ang="0">
                      <a:pos x="39" y="2"/>
                    </a:cxn>
                    <a:cxn ang="0">
                      <a:pos x="43" y="4"/>
                    </a:cxn>
                    <a:cxn ang="0">
                      <a:pos x="50" y="7"/>
                    </a:cxn>
                    <a:cxn ang="0">
                      <a:pos x="58" y="11"/>
                    </a:cxn>
                    <a:cxn ang="0">
                      <a:pos x="67" y="14"/>
                    </a:cxn>
                    <a:cxn ang="0">
                      <a:pos x="75" y="17"/>
                    </a:cxn>
                    <a:cxn ang="0">
                      <a:pos x="81" y="20"/>
                    </a:cxn>
                    <a:cxn ang="0">
                      <a:pos x="86" y="22"/>
                    </a:cxn>
                    <a:cxn ang="0">
                      <a:pos x="88" y="23"/>
                    </a:cxn>
                    <a:cxn ang="0">
                      <a:pos x="74" y="19"/>
                    </a:cxn>
                    <a:cxn ang="0">
                      <a:pos x="64" y="14"/>
                    </a:cxn>
                    <a:cxn ang="0">
                      <a:pos x="55" y="11"/>
                    </a:cxn>
                    <a:cxn ang="0">
                      <a:pos x="48" y="8"/>
                    </a:cxn>
                    <a:cxn ang="0">
                      <a:pos x="42" y="6"/>
                    </a:cxn>
                    <a:cxn ang="0">
                      <a:pos x="37" y="5"/>
                    </a:cxn>
                    <a:cxn ang="0">
                      <a:pos x="35" y="4"/>
                    </a:cxn>
                    <a:cxn ang="0">
                      <a:pos x="33" y="4"/>
                    </a:cxn>
                    <a:cxn ang="0">
                      <a:pos x="24" y="2"/>
                    </a:cxn>
                    <a:cxn ang="0">
                      <a:pos x="12" y="2"/>
                    </a:cxn>
                    <a:cxn ang="0">
                      <a:pos x="3" y="4"/>
                    </a:cxn>
                    <a:cxn ang="0">
                      <a:pos x="0" y="4"/>
                    </a:cxn>
                    <a:cxn ang="0">
                      <a:pos x="0" y="2"/>
                    </a:cxn>
                  </a:cxnLst>
                  <a:rect l="0" t="0" r="r" b="b"/>
                  <a:pathLst>
                    <a:path w="88" h="23">
                      <a:moveTo>
                        <a:pt x="0" y="2"/>
                      </a:moveTo>
                      <a:lnTo>
                        <a:pt x="8" y="1"/>
                      </a:lnTo>
                      <a:lnTo>
                        <a:pt x="14" y="0"/>
                      </a:lnTo>
                      <a:lnTo>
                        <a:pt x="20" y="0"/>
                      </a:lnTo>
                      <a:lnTo>
                        <a:pt x="25" y="0"/>
                      </a:lnTo>
                      <a:lnTo>
                        <a:pt x="28" y="1"/>
                      </a:lnTo>
                      <a:lnTo>
                        <a:pt x="32" y="1"/>
                      </a:lnTo>
                      <a:lnTo>
                        <a:pt x="35" y="2"/>
                      </a:lnTo>
                      <a:lnTo>
                        <a:pt x="39" y="2"/>
                      </a:lnTo>
                      <a:lnTo>
                        <a:pt x="43" y="4"/>
                      </a:lnTo>
                      <a:lnTo>
                        <a:pt x="50" y="7"/>
                      </a:lnTo>
                      <a:lnTo>
                        <a:pt x="58" y="11"/>
                      </a:lnTo>
                      <a:lnTo>
                        <a:pt x="67" y="14"/>
                      </a:lnTo>
                      <a:lnTo>
                        <a:pt x="75" y="17"/>
                      </a:lnTo>
                      <a:lnTo>
                        <a:pt x="81" y="20"/>
                      </a:lnTo>
                      <a:lnTo>
                        <a:pt x="86" y="22"/>
                      </a:lnTo>
                      <a:lnTo>
                        <a:pt x="88" y="23"/>
                      </a:lnTo>
                      <a:lnTo>
                        <a:pt x="74" y="19"/>
                      </a:lnTo>
                      <a:lnTo>
                        <a:pt x="64" y="14"/>
                      </a:lnTo>
                      <a:lnTo>
                        <a:pt x="55" y="11"/>
                      </a:lnTo>
                      <a:lnTo>
                        <a:pt x="48" y="8"/>
                      </a:lnTo>
                      <a:lnTo>
                        <a:pt x="42" y="6"/>
                      </a:lnTo>
                      <a:lnTo>
                        <a:pt x="37" y="5"/>
                      </a:lnTo>
                      <a:lnTo>
                        <a:pt x="35" y="4"/>
                      </a:lnTo>
                      <a:lnTo>
                        <a:pt x="33" y="4"/>
                      </a:lnTo>
                      <a:lnTo>
                        <a:pt x="24" y="2"/>
                      </a:lnTo>
                      <a:lnTo>
                        <a:pt x="12" y="2"/>
                      </a:lnTo>
                      <a:lnTo>
                        <a:pt x="3" y="4"/>
                      </a:lnTo>
                      <a:lnTo>
                        <a:pt x="0" y="4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000000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7960" name="Freeform 72"/>
                <p:cNvSpPr>
                  <a:spLocks/>
                </p:cNvSpPr>
                <p:nvPr/>
              </p:nvSpPr>
              <p:spPr bwMode="auto">
                <a:xfrm>
                  <a:off x="3522" y="2631"/>
                  <a:ext cx="49" cy="31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1" y="2"/>
                    </a:cxn>
                    <a:cxn ang="0">
                      <a:pos x="25" y="6"/>
                    </a:cxn>
                    <a:cxn ang="0">
                      <a:pos x="39" y="10"/>
                    </a:cxn>
                    <a:cxn ang="0">
                      <a:pos x="53" y="16"/>
                    </a:cxn>
                    <a:cxn ang="0">
                      <a:pos x="65" y="24"/>
                    </a:cxn>
                    <a:cxn ang="0">
                      <a:pos x="78" y="34"/>
                    </a:cxn>
                    <a:cxn ang="0">
                      <a:pos x="88" y="45"/>
                    </a:cxn>
                    <a:cxn ang="0">
                      <a:pos x="96" y="57"/>
                    </a:cxn>
                    <a:cxn ang="0">
                      <a:pos x="85" y="53"/>
                    </a:cxn>
                    <a:cxn ang="0">
                      <a:pos x="86" y="62"/>
                    </a:cxn>
                    <a:cxn ang="0">
                      <a:pos x="79" y="57"/>
                    </a:cxn>
                    <a:cxn ang="0">
                      <a:pos x="71" y="53"/>
                    </a:cxn>
                    <a:cxn ang="0">
                      <a:pos x="64" y="49"/>
                    </a:cxn>
                    <a:cxn ang="0">
                      <a:pos x="59" y="46"/>
                    </a:cxn>
                    <a:cxn ang="0">
                      <a:pos x="52" y="44"/>
                    </a:cxn>
                    <a:cxn ang="0">
                      <a:pos x="48" y="41"/>
                    </a:cxn>
                    <a:cxn ang="0">
                      <a:pos x="45" y="40"/>
                    </a:cxn>
                    <a:cxn ang="0">
                      <a:pos x="44" y="40"/>
                    </a:cxn>
                    <a:cxn ang="0">
                      <a:pos x="50" y="40"/>
                    </a:cxn>
                    <a:cxn ang="0">
                      <a:pos x="57" y="41"/>
                    </a:cxn>
                    <a:cxn ang="0">
                      <a:pos x="61" y="44"/>
                    </a:cxn>
                    <a:cxn ang="0">
                      <a:pos x="63" y="44"/>
                    </a:cxn>
                    <a:cxn ang="0">
                      <a:pos x="54" y="33"/>
                    </a:cxn>
                    <a:cxn ang="0">
                      <a:pos x="59" y="35"/>
                    </a:cxn>
                    <a:cxn ang="0">
                      <a:pos x="61" y="37"/>
                    </a:cxn>
                    <a:cxn ang="0">
                      <a:pos x="62" y="38"/>
                    </a:cxn>
                    <a:cxn ang="0">
                      <a:pos x="62" y="38"/>
                    </a:cxn>
                    <a:cxn ang="0">
                      <a:pos x="72" y="41"/>
                    </a:cxn>
                    <a:cxn ang="0">
                      <a:pos x="63" y="31"/>
                    </a:cxn>
                    <a:cxn ang="0">
                      <a:pos x="52" y="22"/>
                    </a:cxn>
                    <a:cxn ang="0">
                      <a:pos x="40" y="15"/>
                    </a:cxn>
                    <a:cxn ang="0">
                      <a:pos x="27" y="9"/>
                    </a:cxn>
                    <a:cxn ang="0">
                      <a:pos x="17" y="4"/>
                    </a:cxn>
                    <a:cxn ang="0">
                      <a:pos x="8" y="2"/>
                    </a:cxn>
                    <a:cxn ang="0">
                      <a:pos x="2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96" h="62">
                      <a:moveTo>
                        <a:pt x="0" y="0"/>
                      </a:moveTo>
                      <a:lnTo>
                        <a:pt x="11" y="2"/>
                      </a:lnTo>
                      <a:lnTo>
                        <a:pt x="25" y="6"/>
                      </a:lnTo>
                      <a:lnTo>
                        <a:pt x="39" y="10"/>
                      </a:lnTo>
                      <a:lnTo>
                        <a:pt x="53" y="16"/>
                      </a:lnTo>
                      <a:lnTo>
                        <a:pt x="65" y="24"/>
                      </a:lnTo>
                      <a:lnTo>
                        <a:pt x="78" y="34"/>
                      </a:lnTo>
                      <a:lnTo>
                        <a:pt x="88" y="45"/>
                      </a:lnTo>
                      <a:lnTo>
                        <a:pt x="96" y="57"/>
                      </a:lnTo>
                      <a:lnTo>
                        <a:pt x="85" y="53"/>
                      </a:lnTo>
                      <a:lnTo>
                        <a:pt x="86" y="62"/>
                      </a:lnTo>
                      <a:lnTo>
                        <a:pt x="79" y="57"/>
                      </a:lnTo>
                      <a:lnTo>
                        <a:pt x="71" y="53"/>
                      </a:lnTo>
                      <a:lnTo>
                        <a:pt x="64" y="49"/>
                      </a:lnTo>
                      <a:lnTo>
                        <a:pt x="59" y="46"/>
                      </a:lnTo>
                      <a:lnTo>
                        <a:pt x="52" y="44"/>
                      </a:lnTo>
                      <a:lnTo>
                        <a:pt x="48" y="41"/>
                      </a:lnTo>
                      <a:lnTo>
                        <a:pt x="45" y="40"/>
                      </a:lnTo>
                      <a:lnTo>
                        <a:pt x="44" y="40"/>
                      </a:lnTo>
                      <a:lnTo>
                        <a:pt x="50" y="40"/>
                      </a:lnTo>
                      <a:lnTo>
                        <a:pt x="57" y="41"/>
                      </a:lnTo>
                      <a:lnTo>
                        <a:pt x="61" y="44"/>
                      </a:lnTo>
                      <a:lnTo>
                        <a:pt x="63" y="44"/>
                      </a:lnTo>
                      <a:lnTo>
                        <a:pt x="54" y="33"/>
                      </a:lnTo>
                      <a:lnTo>
                        <a:pt x="59" y="35"/>
                      </a:lnTo>
                      <a:lnTo>
                        <a:pt x="61" y="37"/>
                      </a:lnTo>
                      <a:lnTo>
                        <a:pt x="62" y="38"/>
                      </a:lnTo>
                      <a:lnTo>
                        <a:pt x="62" y="38"/>
                      </a:lnTo>
                      <a:lnTo>
                        <a:pt x="72" y="41"/>
                      </a:lnTo>
                      <a:lnTo>
                        <a:pt x="63" y="31"/>
                      </a:lnTo>
                      <a:lnTo>
                        <a:pt x="52" y="22"/>
                      </a:lnTo>
                      <a:lnTo>
                        <a:pt x="40" y="15"/>
                      </a:lnTo>
                      <a:lnTo>
                        <a:pt x="27" y="9"/>
                      </a:lnTo>
                      <a:lnTo>
                        <a:pt x="17" y="4"/>
                      </a:lnTo>
                      <a:lnTo>
                        <a:pt x="8" y="2"/>
                      </a:lnTo>
                      <a:lnTo>
                        <a:pt x="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7961" name="Freeform 73"/>
                <p:cNvSpPr>
                  <a:spLocks/>
                </p:cNvSpPr>
                <p:nvPr/>
              </p:nvSpPr>
              <p:spPr bwMode="auto">
                <a:xfrm>
                  <a:off x="3531" y="2656"/>
                  <a:ext cx="23" cy="20"/>
                </a:xfrm>
                <a:custGeom>
                  <a:avLst/>
                  <a:gdLst/>
                  <a:ahLst/>
                  <a:cxnLst>
                    <a:cxn ang="0">
                      <a:pos x="44" y="24"/>
                    </a:cxn>
                    <a:cxn ang="0">
                      <a:pos x="39" y="20"/>
                    </a:cxn>
                    <a:cxn ang="0">
                      <a:pos x="36" y="15"/>
                    </a:cxn>
                    <a:cxn ang="0">
                      <a:pos x="31" y="12"/>
                    </a:cxn>
                    <a:cxn ang="0">
                      <a:pos x="25" y="7"/>
                    </a:cxn>
                    <a:cxn ang="0">
                      <a:pos x="20" y="5"/>
                    </a:cxn>
                    <a:cxn ang="0">
                      <a:pos x="14" y="2"/>
                    </a:cxn>
                    <a:cxn ang="0">
                      <a:pos x="7" y="0"/>
                    </a:cxn>
                    <a:cxn ang="0">
                      <a:pos x="0" y="0"/>
                    </a:cxn>
                    <a:cxn ang="0">
                      <a:pos x="9" y="2"/>
                    </a:cxn>
                    <a:cxn ang="0">
                      <a:pos x="17" y="5"/>
                    </a:cxn>
                    <a:cxn ang="0">
                      <a:pos x="23" y="8"/>
                    </a:cxn>
                    <a:cxn ang="0">
                      <a:pos x="29" y="12"/>
                    </a:cxn>
                    <a:cxn ang="0">
                      <a:pos x="32" y="15"/>
                    </a:cxn>
                    <a:cxn ang="0">
                      <a:pos x="35" y="19"/>
                    </a:cxn>
                    <a:cxn ang="0">
                      <a:pos x="37" y="20"/>
                    </a:cxn>
                    <a:cxn ang="0">
                      <a:pos x="37" y="21"/>
                    </a:cxn>
                    <a:cxn ang="0">
                      <a:pos x="23" y="16"/>
                    </a:cxn>
                    <a:cxn ang="0">
                      <a:pos x="13" y="15"/>
                    </a:cxn>
                    <a:cxn ang="0">
                      <a:pos x="6" y="16"/>
                    </a:cxn>
                    <a:cxn ang="0">
                      <a:pos x="4" y="17"/>
                    </a:cxn>
                    <a:cxn ang="0">
                      <a:pos x="12" y="19"/>
                    </a:cxn>
                    <a:cxn ang="0">
                      <a:pos x="20" y="20"/>
                    </a:cxn>
                    <a:cxn ang="0">
                      <a:pos x="27" y="22"/>
                    </a:cxn>
                    <a:cxn ang="0">
                      <a:pos x="32" y="24"/>
                    </a:cxn>
                    <a:cxn ang="0">
                      <a:pos x="37" y="27"/>
                    </a:cxn>
                    <a:cxn ang="0">
                      <a:pos x="40" y="30"/>
                    </a:cxn>
                    <a:cxn ang="0">
                      <a:pos x="43" y="33"/>
                    </a:cxn>
                    <a:cxn ang="0">
                      <a:pos x="45" y="38"/>
                    </a:cxn>
                    <a:cxn ang="0">
                      <a:pos x="46" y="42"/>
                    </a:cxn>
                    <a:cxn ang="0">
                      <a:pos x="46" y="36"/>
                    </a:cxn>
                    <a:cxn ang="0">
                      <a:pos x="45" y="29"/>
                    </a:cxn>
                    <a:cxn ang="0">
                      <a:pos x="44" y="24"/>
                    </a:cxn>
                  </a:cxnLst>
                  <a:rect l="0" t="0" r="r" b="b"/>
                  <a:pathLst>
                    <a:path w="46" h="42">
                      <a:moveTo>
                        <a:pt x="44" y="24"/>
                      </a:moveTo>
                      <a:lnTo>
                        <a:pt x="39" y="20"/>
                      </a:lnTo>
                      <a:lnTo>
                        <a:pt x="36" y="15"/>
                      </a:lnTo>
                      <a:lnTo>
                        <a:pt x="31" y="12"/>
                      </a:lnTo>
                      <a:lnTo>
                        <a:pt x="25" y="7"/>
                      </a:lnTo>
                      <a:lnTo>
                        <a:pt x="20" y="5"/>
                      </a:lnTo>
                      <a:lnTo>
                        <a:pt x="14" y="2"/>
                      </a:lnTo>
                      <a:lnTo>
                        <a:pt x="7" y="0"/>
                      </a:lnTo>
                      <a:lnTo>
                        <a:pt x="0" y="0"/>
                      </a:lnTo>
                      <a:lnTo>
                        <a:pt x="9" y="2"/>
                      </a:lnTo>
                      <a:lnTo>
                        <a:pt x="17" y="5"/>
                      </a:lnTo>
                      <a:lnTo>
                        <a:pt x="23" y="8"/>
                      </a:lnTo>
                      <a:lnTo>
                        <a:pt x="29" y="12"/>
                      </a:lnTo>
                      <a:lnTo>
                        <a:pt x="32" y="15"/>
                      </a:lnTo>
                      <a:lnTo>
                        <a:pt x="35" y="19"/>
                      </a:lnTo>
                      <a:lnTo>
                        <a:pt x="37" y="20"/>
                      </a:lnTo>
                      <a:lnTo>
                        <a:pt x="37" y="21"/>
                      </a:lnTo>
                      <a:lnTo>
                        <a:pt x="23" y="16"/>
                      </a:lnTo>
                      <a:lnTo>
                        <a:pt x="13" y="15"/>
                      </a:lnTo>
                      <a:lnTo>
                        <a:pt x="6" y="16"/>
                      </a:lnTo>
                      <a:lnTo>
                        <a:pt x="4" y="17"/>
                      </a:lnTo>
                      <a:lnTo>
                        <a:pt x="12" y="19"/>
                      </a:lnTo>
                      <a:lnTo>
                        <a:pt x="20" y="20"/>
                      </a:lnTo>
                      <a:lnTo>
                        <a:pt x="27" y="22"/>
                      </a:lnTo>
                      <a:lnTo>
                        <a:pt x="32" y="24"/>
                      </a:lnTo>
                      <a:lnTo>
                        <a:pt x="37" y="27"/>
                      </a:lnTo>
                      <a:lnTo>
                        <a:pt x="40" y="30"/>
                      </a:lnTo>
                      <a:lnTo>
                        <a:pt x="43" y="33"/>
                      </a:lnTo>
                      <a:lnTo>
                        <a:pt x="45" y="38"/>
                      </a:lnTo>
                      <a:lnTo>
                        <a:pt x="46" y="42"/>
                      </a:lnTo>
                      <a:lnTo>
                        <a:pt x="46" y="36"/>
                      </a:lnTo>
                      <a:lnTo>
                        <a:pt x="45" y="29"/>
                      </a:lnTo>
                      <a:lnTo>
                        <a:pt x="44" y="24"/>
                      </a:lnTo>
                      <a:close/>
                    </a:path>
                  </a:pathLst>
                </a:custGeom>
                <a:solidFill>
                  <a:srgbClr val="000000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7962" name="Freeform 74"/>
                <p:cNvSpPr>
                  <a:spLocks/>
                </p:cNvSpPr>
                <p:nvPr/>
              </p:nvSpPr>
              <p:spPr bwMode="auto">
                <a:xfrm>
                  <a:off x="3535" y="2712"/>
                  <a:ext cx="28" cy="18"/>
                </a:xfrm>
                <a:custGeom>
                  <a:avLst/>
                  <a:gdLst/>
                  <a:ahLst/>
                  <a:cxnLst>
                    <a:cxn ang="0">
                      <a:pos x="38" y="0"/>
                    </a:cxn>
                    <a:cxn ang="0">
                      <a:pos x="32" y="2"/>
                    </a:cxn>
                    <a:cxn ang="0">
                      <a:pos x="27" y="6"/>
                    </a:cxn>
                    <a:cxn ang="0">
                      <a:pos x="21" y="9"/>
                    </a:cxn>
                    <a:cxn ang="0">
                      <a:pos x="16" y="12"/>
                    </a:cxn>
                    <a:cxn ang="0">
                      <a:pos x="12" y="16"/>
                    </a:cxn>
                    <a:cxn ang="0">
                      <a:pos x="7" y="22"/>
                    </a:cxn>
                    <a:cxn ang="0">
                      <a:pos x="4" y="26"/>
                    </a:cxn>
                    <a:cxn ang="0">
                      <a:pos x="0" y="33"/>
                    </a:cxn>
                    <a:cxn ang="0">
                      <a:pos x="10" y="19"/>
                    </a:cxn>
                    <a:cxn ang="0">
                      <a:pos x="22" y="10"/>
                    </a:cxn>
                    <a:cxn ang="0">
                      <a:pos x="29" y="7"/>
                    </a:cxn>
                    <a:cxn ang="0">
                      <a:pos x="32" y="6"/>
                    </a:cxn>
                    <a:cxn ang="0">
                      <a:pos x="23" y="17"/>
                    </a:cxn>
                    <a:cxn ang="0">
                      <a:pos x="19" y="26"/>
                    </a:cxn>
                    <a:cxn ang="0">
                      <a:pos x="17" y="33"/>
                    </a:cxn>
                    <a:cxn ang="0">
                      <a:pos x="17" y="35"/>
                    </a:cxn>
                    <a:cxn ang="0">
                      <a:pos x="22" y="27"/>
                    </a:cxn>
                    <a:cxn ang="0">
                      <a:pos x="25" y="22"/>
                    </a:cxn>
                    <a:cxn ang="0">
                      <a:pos x="30" y="16"/>
                    </a:cxn>
                    <a:cxn ang="0">
                      <a:pos x="34" y="11"/>
                    </a:cxn>
                    <a:cxn ang="0">
                      <a:pos x="38" y="8"/>
                    </a:cxn>
                    <a:cxn ang="0">
                      <a:pos x="43" y="6"/>
                    </a:cxn>
                    <a:cxn ang="0">
                      <a:pos x="47" y="4"/>
                    </a:cxn>
                    <a:cxn ang="0">
                      <a:pos x="52" y="4"/>
                    </a:cxn>
                    <a:cxn ang="0">
                      <a:pos x="55" y="3"/>
                    </a:cxn>
                    <a:cxn ang="0">
                      <a:pos x="51" y="2"/>
                    </a:cxn>
                    <a:cxn ang="0">
                      <a:pos x="43" y="1"/>
                    </a:cxn>
                    <a:cxn ang="0">
                      <a:pos x="38" y="0"/>
                    </a:cxn>
                  </a:cxnLst>
                  <a:rect l="0" t="0" r="r" b="b"/>
                  <a:pathLst>
                    <a:path w="55" h="35">
                      <a:moveTo>
                        <a:pt x="38" y="0"/>
                      </a:moveTo>
                      <a:lnTo>
                        <a:pt x="32" y="2"/>
                      </a:lnTo>
                      <a:lnTo>
                        <a:pt x="27" y="6"/>
                      </a:lnTo>
                      <a:lnTo>
                        <a:pt x="21" y="9"/>
                      </a:lnTo>
                      <a:lnTo>
                        <a:pt x="16" y="12"/>
                      </a:lnTo>
                      <a:lnTo>
                        <a:pt x="12" y="16"/>
                      </a:lnTo>
                      <a:lnTo>
                        <a:pt x="7" y="22"/>
                      </a:lnTo>
                      <a:lnTo>
                        <a:pt x="4" y="26"/>
                      </a:lnTo>
                      <a:lnTo>
                        <a:pt x="0" y="33"/>
                      </a:lnTo>
                      <a:lnTo>
                        <a:pt x="10" y="19"/>
                      </a:lnTo>
                      <a:lnTo>
                        <a:pt x="22" y="10"/>
                      </a:lnTo>
                      <a:lnTo>
                        <a:pt x="29" y="7"/>
                      </a:lnTo>
                      <a:lnTo>
                        <a:pt x="32" y="6"/>
                      </a:lnTo>
                      <a:lnTo>
                        <a:pt x="23" y="17"/>
                      </a:lnTo>
                      <a:lnTo>
                        <a:pt x="19" y="26"/>
                      </a:lnTo>
                      <a:lnTo>
                        <a:pt x="17" y="33"/>
                      </a:lnTo>
                      <a:lnTo>
                        <a:pt x="17" y="35"/>
                      </a:lnTo>
                      <a:lnTo>
                        <a:pt x="22" y="27"/>
                      </a:lnTo>
                      <a:lnTo>
                        <a:pt x="25" y="22"/>
                      </a:lnTo>
                      <a:lnTo>
                        <a:pt x="30" y="16"/>
                      </a:lnTo>
                      <a:lnTo>
                        <a:pt x="34" y="11"/>
                      </a:lnTo>
                      <a:lnTo>
                        <a:pt x="38" y="8"/>
                      </a:lnTo>
                      <a:lnTo>
                        <a:pt x="43" y="6"/>
                      </a:lnTo>
                      <a:lnTo>
                        <a:pt x="47" y="4"/>
                      </a:lnTo>
                      <a:lnTo>
                        <a:pt x="52" y="4"/>
                      </a:lnTo>
                      <a:lnTo>
                        <a:pt x="55" y="3"/>
                      </a:lnTo>
                      <a:lnTo>
                        <a:pt x="51" y="2"/>
                      </a:lnTo>
                      <a:lnTo>
                        <a:pt x="43" y="1"/>
                      </a:lnTo>
                      <a:lnTo>
                        <a:pt x="38" y="0"/>
                      </a:lnTo>
                      <a:close/>
                    </a:path>
                  </a:pathLst>
                </a:custGeom>
                <a:solidFill>
                  <a:srgbClr val="000000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7963" name="Freeform 75"/>
                <p:cNvSpPr>
                  <a:spLocks/>
                </p:cNvSpPr>
                <p:nvPr/>
              </p:nvSpPr>
              <p:spPr bwMode="auto">
                <a:xfrm>
                  <a:off x="3670" y="2692"/>
                  <a:ext cx="31" cy="11"/>
                </a:xfrm>
                <a:custGeom>
                  <a:avLst/>
                  <a:gdLst/>
                  <a:ahLst/>
                  <a:cxnLst>
                    <a:cxn ang="0">
                      <a:pos x="13" y="1"/>
                    </a:cxn>
                    <a:cxn ang="0">
                      <a:pos x="19" y="0"/>
                    </a:cxn>
                    <a:cxn ang="0">
                      <a:pos x="26" y="0"/>
                    </a:cxn>
                    <a:cxn ang="0">
                      <a:pos x="32" y="0"/>
                    </a:cxn>
                    <a:cxn ang="0">
                      <a:pos x="38" y="0"/>
                    </a:cxn>
                    <a:cxn ang="0">
                      <a:pos x="44" y="1"/>
                    </a:cxn>
                    <a:cxn ang="0">
                      <a:pos x="50" y="3"/>
                    </a:cxn>
                    <a:cxn ang="0">
                      <a:pos x="56" y="6"/>
                    </a:cxn>
                    <a:cxn ang="0">
                      <a:pos x="62" y="11"/>
                    </a:cxn>
                    <a:cxn ang="0">
                      <a:pos x="54" y="6"/>
                    </a:cxn>
                    <a:cxn ang="0">
                      <a:pos x="46" y="4"/>
                    </a:cxn>
                    <a:cxn ang="0">
                      <a:pos x="39" y="3"/>
                    </a:cxn>
                    <a:cxn ang="0">
                      <a:pos x="33" y="2"/>
                    </a:cxn>
                    <a:cxn ang="0">
                      <a:pos x="27" y="2"/>
                    </a:cxn>
                    <a:cxn ang="0">
                      <a:pos x="24" y="2"/>
                    </a:cxn>
                    <a:cxn ang="0">
                      <a:pos x="21" y="3"/>
                    </a:cxn>
                    <a:cxn ang="0">
                      <a:pos x="20" y="3"/>
                    </a:cxn>
                    <a:cxn ang="0">
                      <a:pos x="34" y="9"/>
                    </a:cxn>
                    <a:cxn ang="0">
                      <a:pos x="43" y="15"/>
                    </a:cxn>
                    <a:cxn ang="0">
                      <a:pos x="47" y="19"/>
                    </a:cxn>
                    <a:cxn ang="0">
                      <a:pos x="48" y="21"/>
                    </a:cxn>
                    <a:cxn ang="0">
                      <a:pos x="41" y="17"/>
                    </a:cxn>
                    <a:cxn ang="0">
                      <a:pos x="34" y="13"/>
                    </a:cxn>
                    <a:cxn ang="0">
                      <a:pos x="28" y="10"/>
                    </a:cxn>
                    <a:cxn ang="0">
                      <a:pos x="23" y="8"/>
                    </a:cxn>
                    <a:cxn ang="0">
                      <a:pos x="17" y="8"/>
                    </a:cxn>
                    <a:cxn ang="0">
                      <a:pos x="12" y="8"/>
                    </a:cxn>
                    <a:cxn ang="0">
                      <a:pos x="8" y="9"/>
                    </a:cxn>
                    <a:cxn ang="0">
                      <a:pos x="3" y="11"/>
                    </a:cxn>
                    <a:cxn ang="0">
                      <a:pos x="0" y="13"/>
                    </a:cxn>
                    <a:cxn ang="0">
                      <a:pos x="4" y="9"/>
                    </a:cxn>
                    <a:cxn ang="0">
                      <a:pos x="10" y="3"/>
                    </a:cxn>
                    <a:cxn ang="0">
                      <a:pos x="13" y="1"/>
                    </a:cxn>
                  </a:cxnLst>
                  <a:rect l="0" t="0" r="r" b="b"/>
                  <a:pathLst>
                    <a:path w="62" h="21">
                      <a:moveTo>
                        <a:pt x="13" y="1"/>
                      </a:moveTo>
                      <a:lnTo>
                        <a:pt x="19" y="0"/>
                      </a:lnTo>
                      <a:lnTo>
                        <a:pt x="26" y="0"/>
                      </a:lnTo>
                      <a:lnTo>
                        <a:pt x="32" y="0"/>
                      </a:lnTo>
                      <a:lnTo>
                        <a:pt x="38" y="0"/>
                      </a:lnTo>
                      <a:lnTo>
                        <a:pt x="44" y="1"/>
                      </a:lnTo>
                      <a:lnTo>
                        <a:pt x="50" y="3"/>
                      </a:lnTo>
                      <a:lnTo>
                        <a:pt x="56" y="6"/>
                      </a:lnTo>
                      <a:lnTo>
                        <a:pt x="62" y="11"/>
                      </a:lnTo>
                      <a:lnTo>
                        <a:pt x="54" y="6"/>
                      </a:lnTo>
                      <a:lnTo>
                        <a:pt x="46" y="4"/>
                      </a:lnTo>
                      <a:lnTo>
                        <a:pt x="39" y="3"/>
                      </a:lnTo>
                      <a:lnTo>
                        <a:pt x="33" y="2"/>
                      </a:lnTo>
                      <a:lnTo>
                        <a:pt x="27" y="2"/>
                      </a:lnTo>
                      <a:lnTo>
                        <a:pt x="24" y="2"/>
                      </a:lnTo>
                      <a:lnTo>
                        <a:pt x="21" y="3"/>
                      </a:lnTo>
                      <a:lnTo>
                        <a:pt x="20" y="3"/>
                      </a:lnTo>
                      <a:lnTo>
                        <a:pt x="34" y="9"/>
                      </a:lnTo>
                      <a:lnTo>
                        <a:pt x="43" y="15"/>
                      </a:lnTo>
                      <a:lnTo>
                        <a:pt x="47" y="19"/>
                      </a:lnTo>
                      <a:lnTo>
                        <a:pt x="48" y="21"/>
                      </a:lnTo>
                      <a:lnTo>
                        <a:pt x="41" y="17"/>
                      </a:lnTo>
                      <a:lnTo>
                        <a:pt x="34" y="13"/>
                      </a:lnTo>
                      <a:lnTo>
                        <a:pt x="28" y="10"/>
                      </a:lnTo>
                      <a:lnTo>
                        <a:pt x="23" y="8"/>
                      </a:lnTo>
                      <a:lnTo>
                        <a:pt x="17" y="8"/>
                      </a:lnTo>
                      <a:lnTo>
                        <a:pt x="12" y="8"/>
                      </a:lnTo>
                      <a:lnTo>
                        <a:pt x="8" y="9"/>
                      </a:lnTo>
                      <a:lnTo>
                        <a:pt x="3" y="11"/>
                      </a:lnTo>
                      <a:lnTo>
                        <a:pt x="0" y="13"/>
                      </a:lnTo>
                      <a:lnTo>
                        <a:pt x="4" y="9"/>
                      </a:lnTo>
                      <a:lnTo>
                        <a:pt x="10" y="3"/>
                      </a:lnTo>
                      <a:lnTo>
                        <a:pt x="13" y="1"/>
                      </a:lnTo>
                      <a:close/>
                    </a:path>
                  </a:pathLst>
                </a:custGeom>
                <a:solidFill>
                  <a:srgbClr val="000000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7964" name="Freeform 76"/>
                <p:cNvSpPr>
                  <a:spLocks/>
                </p:cNvSpPr>
                <p:nvPr/>
              </p:nvSpPr>
              <p:spPr bwMode="auto">
                <a:xfrm>
                  <a:off x="3552" y="2741"/>
                  <a:ext cx="46" cy="6"/>
                </a:xfrm>
                <a:custGeom>
                  <a:avLst/>
                  <a:gdLst/>
                  <a:ahLst/>
                  <a:cxnLst>
                    <a:cxn ang="0">
                      <a:pos x="91" y="7"/>
                    </a:cxn>
                    <a:cxn ang="0">
                      <a:pos x="83" y="4"/>
                    </a:cxn>
                    <a:cxn ang="0">
                      <a:pos x="77" y="3"/>
                    </a:cxn>
                    <a:cxn ang="0">
                      <a:pos x="71" y="2"/>
                    </a:cxn>
                    <a:cxn ang="0">
                      <a:pos x="66" y="0"/>
                    </a:cxn>
                    <a:cxn ang="0">
                      <a:pos x="63" y="0"/>
                    </a:cxn>
                    <a:cxn ang="0">
                      <a:pos x="59" y="0"/>
                    </a:cxn>
                    <a:cxn ang="0">
                      <a:pos x="56" y="0"/>
                    </a:cxn>
                    <a:cxn ang="0">
                      <a:pos x="53" y="0"/>
                    </a:cxn>
                    <a:cxn ang="0">
                      <a:pos x="47" y="0"/>
                    </a:cxn>
                    <a:cxn ang="0">
                      <a:pos x="40" y="3"/>
                    </a:cxn>
                    <a:cxn ang="0">
                      <a:pos x="31" y="4"/>
                    </a:cxn>
                    <a:cxn ang="0">
                      <a:pos x="23" y="6"/>
                    </a:cxn>
                    <a:cxn ang="0">
                      <a:pos x="13" y="9"/>
                    </a:cxn>
                    <a:cxn ang="0">
                      <a:pos x="7" y="10"/>
                    </a:cxn>
                    <a:cxn ang="0">
                      <a:pos x="2" y="12"/>
                    </a:cxn>
                    <a:cxn ang="0">
                      <a:pos x="0" y="12"/>
                    </a:cxn>
                    <a:cxn ang="0">
                      <a:pos x="12" y="10"/>
                    </a:cxn>
                    <a:cxn ang="0">
                      <a:pos x="24" y="7"/>
                    </a:cxn>
                    <a:cxn ang="0">
                      <a:pos x="33" y="5"/>
                    </a:cxn>
                    <a:cxn ang="0">
                      <a:pos x="41" y="4"/>
                    </a:cxn>
                    <a:cxn ang="0">
                      <a:pos x="47" y="4"/>
                    </a:cxn>
                    <a:cxn ang="0">
                      <a:pos x="53" y="3"/>
                    </a:cxn>
                    <a:cxn ang="0">
                      <a:pos x="56" y="3"/>
                    </a:cxn>
                    <a:cxn ang="0">
                      <a:pos x="58" y="3"/>
                    </a:cxn>
                    <a:cxn ang="0">
                      <a:pos x="68" y="3"/>
                    </a:cxn>
                    <a:cxn ang="0">
                      <a:pos x="78" y="5"/>
                    </a:cxn>
                    <a:cxn ang="0">
                      <a:pos x="87" y="6"/>
                    </a:cxn>
                    <a:cxn ang="0">
                      <a:pos x="91" y="7"/>
                    </a:cxn>
                    <a:cxn ang="0">
                      <a:pos x="91" y="7"/>
                    </a:cxn>
                  </a:cxnLst>
                  <a:rect l="0" t="0" r="r" b="b"/>
                  <a:pathLst>
                    <a:path w="91" h="12">
                      <a:moveTo>
                        <a:pt x="91" y="7"/>
                      </a:moveTo>
                      <a:lnTo>
                        <a:pt x="83" y="4"/>
                      </a:lnTo>
                      <a:lnTo>
                        <a:pt x="77" y="3"/>
                      </a:lnTo>
                      <a:lnTo>
                        <a:pt x="71" y="2"/>
                      </a:lnTo>
                      <a:lnTo>
                        <a:pt x="66" y="0"/>
                      </a:lnTo>
                      <a:lnTo>
                        <a:pt x="63" y="0"/>
                      </a:lnTo>
                      <a:lnTo>
                        <a:pt x="59" y="0"/>
                      </a:lnTo>
                      <a:lnTo>
                        <a:pt x="56" y="0"/>
                      </a:lnTo>
                      <a:lnTo>
                        <a:pt x="53" y="0"/>
                      </a:lnTo>
                      <a:lnTo>
                        <a:pt x="47" y="0"/>
                      </a:lnTo>
                      <a:lnTo>
                        <a:pt x="40" y="3"/>
                      </a:lnTo>
                      <a:lnTo>
                        <a:pt x="31" y="4"/>
                      </a:lnTo>
                      <a:lnTo>
                        <a:pt x="23" y="6"/>
                      </a:lnTo>
                      <a:lnTo>
                        <a:pt x="13" y="9"/>
                      </a:lnTo>
                      <a:lnTo>
                        <a:pt x="7" y="10"/>
                      </a:lnTo>
                      <a:lnTo>
                        <a:pt x="2" y="12"/>
                      </a:lnTo>
                      <a:lnTo>
                        <a:pt x="0" y="12"/>
                      </a:lnTo>
                      <a:lnTo>
                        <a:pt x="12" y="10"/>
                      </a:lnTo>
                      <a:lnTo>
                        <a:pt x="24" y="7"/>
                      </a:lnTo>
                      <a:lnTo>
                        <a:pt x="33" y="5"/>
                      </a:lnTo>
                      <a:lnTo>
                        <a:pt x="41" y="4"/>
                      </a:lnTo>
                      <a:lnTo>
                        <a:pt x="47" y="4"/>
                      </a:lnTo>
                      <a:lnTo>
                        <a:pt x="53" y="3"/>
                      </a:lnTo>
                      <a:lnTo>
                        <a:pt x="56" y="3"/>
                      </a:lnTo>
                      <a:lnTo>
                        <a:pt x="58" y="3"/>
                      </a:lnTo>
                      <a:lnTo>
                        <a:pt x="68" y="3"/>
                      </a:lnTo>
                      <a:lnTo>
                        <a:pt x="78" y="5"/>
                      </a:lnTo>
                      <a:lnTo>
                        <a:pt x="87" y="6"/>
                      </a:lnTo>
                      <a:lnTo>
                        <a:pt x="91" y="7"/>
                      </a:lnTo>
                      <a:lnTo>
                        <a:pt x="91" y="7"/>
                      </a:lnTo>
                      <a:close/>
                    </a:path>
                  </a:pathLst>
                </a:custGeom>
                <a:solidFill>
                  <a:srgbClr val="000000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7965" name="Freeform 77"/>
                <p:cNvSpPr>
                  <a:spLocks/>
                </p:cNvSpPr>
                <p:nvPr/>
              </p:nvSpPr>
              <p:spPr bwMode="auto">
                <a:xfrm>
                  <a:off x="3543" y="2746"/>
                  <a:ext cx="53" cy="14"/>
                </a:xfrm>
                <a:custGeom>
                  <a:avLst/>
                  <a:gdLst/>
                  <a:ahLst/>
                  <a:cxnLst>
                    <a:cxn ang="0">
                      <a:pos x="106" y="3"/>
                    </a:cxn>
                    <a:cxn ang="0">
                      <a:pos x="96" y="1"/>
                    </a:cxn>
                    <a:cxn ang="0">
                      <a:pos x="88" y="0"/>
                    </a:cxn>
                    <a:cxn ang="0">
                      <a:pos x="81" y="0"/>
                    </a:cxn>
                    <a:cxn ang="0">
                      <a:pos x="76" y="0"/>
                    </a:cxn>
                    <a:cxn ang="0">
                      <a:pos x="72" y="1"/>
                    </a:cxn>
                    <a:cxn ang="0">
                      <a:pos x="67" y="2"/>
                    </a:cxn>
                    <a:cxn ang="0">
                      <a:pos x="64" y="2"/>
                    </a:cxn>
                    <a:cxn ang="0">
                      <a:pos x="59" y="3"/>
                    </a:cxn>
                    <a:cxn ang="0">
                      <a:pos x="53" y="4"/>
                    </a:cxn>
                    <a:cxn ang="0">
                      <a:pos x="45" y="8"/>
                    </a:cxn>
                    <a:cxn ang="0">
                      <a:pos x="36" y="11"/>
                    </a:cxn>
                    <a:cxn ang="0">
                      <a:pos x="26" y="16"/>
                    </a:cxn>
                    <a:cxn ang="0">
                      <a:pos x="16" y="20"/>
                    </a:cxn>
                    <a:cxn ang="0">
                      <a:pos x="8" y="24"/>
                    </a:cxn>
                    <a:cxn ang="0">
                      <a:pos x="3" y="26"/>
                    </a:cxn>
                    <a:cxn ang="0">
                      <a:pos x="0" y="27"/>
                    </a:cxn>
                    <a:cxn ang="0">
                      <a:pos x="15" y="22"/>
                    </a:cxn>
                    <a:cxn ang="0">
                      <a:pos x="29" y="17"/>
                    </a:cxn>
                    <a:cxn ang="0">
                      <a:pos x="39" y="12"/>
                    </a:cxn>
                    <a:cxn ang="0">
                      <a:pos x="49" y="10"/>
                    </a:cxn>
                    <a:cxn ang="0">
                      <a:pos x="54" y="8"/>
                    </a:cxn>
                    <a:cxn ang="0">
                      <a:pos x="60" y="5"/>
                    </a:cxn>
                    <a:cxn ang="0">
                      <a:pos x="64" y="5"/>
                    </a:cxn>
                    <a:cxn ang="0">
                      <a:pos x="66" y="4"/>
                    </a:cxn>
                    <a:cxn ang="0">
                      <a:pos x="72" y="3"/>
                    </a:cxn>
                    <a:cxn ang="0">
                      <a:pos x="77" y="3"/>
                    </a:cxn>
                    <a:cxn ang="0">
                      <a:pos x="84" y="2"/>
                    </a:cxn>
                    <a:cxn ang="0">
                      <a:pos x="91" y="2"/>
                    </a:cxn>
                    <a:cxn ang="0">
                      <a:pos x="97" y="3"/>
                    </a:cxn>
                    <a:cxn ang="0">
                      <a:pos x="102" y="3"/>
                    </a:cxn>
                    <a:cxn ang="0">
                      <a:pos x="105" y="3"/>
                    </a:cxn>
                    <a:cxn ang="0">
                      <a:pos x="106" y="3"/>
                    </a:cxn>
                    <a:cxn ang="0">
                      <a:pos x="106" y="3"/>
                    </a:cxn>
                  </a:cxnLst>
                  <a:rect l="0" t="0" r="r" b="b"/>
                  <a:pathLst>
                    <a:path w="106" h="27">
                      <a:moveTo>
                        <a:pt x="106" y="3"/>
                      </a:moveTo>
                      <a:lnTo>
                        <a:pt x="96" y="1"/>
                      </a:lnTo>
                      <a:lnTo>
                        <a:pt x="88" y="0"/>
                      </a:lnTo>
                      <a:lnTo>
                        <a:pt x="81" y="0"/>
                      </a:lnTo>
                      <a:lnTo>
                        <a:pt x="76" y="0"/>
                      </a:lnTo>
                      <a:lnTo>
                        <a:pt x="72" y="1"/>
                      </a:lnTo>
                      <a:lnTo>
                        <a:pt x="67" y="2"/>
                      </a:lnTo>
                      <a:lnTo>
                        <a:pt x="64" y="2"/>
                      </a:lnTo>
                      <a:lnTo>
                        <a:pt x="59" y="3"/>
                      </a:lnTo>
                      <a:lnTo>
                        <a:pt x="53" y="4"/>
                      </a:lnTo>
                      <a:lnTo>
                        <a:pt x="45" y="8"/>
                      </a:lnTo>
                      <a:lnTo>
                        <a:pt x="36" y="11"/>
                      </a:lnTo>
                      <a:lnTo>
                        <a:pt x="26" y="16"/>
                      </a:lnTo>
                      <a:lnTo>
                        <a:pt x="16" y="20"/>
                      </a:lnTo>
                      <a:lnTo>
                        <a:pt x="8" y="24"/>
                      </a:lnTo>
                      <a:lnTo>
                        <a:pt x="3" y="26"/>
                      </a:lnTo>
                      <a:lnTo>
                        <a:pt x="0" y="27"/>
                      </a:lnTo>
                      <a:lnTo>
                        <a:pt x="15" y="22"/>
                      </a:lnTo>
                      <a:lnTo>
                        <a:pt x="29" y="17"/>
                      </a:lnTo>
                      <a:lnTo>
                        <a:pt x="39" y="12"/>
                      </a:lnTo>
                      <a:lnTo>
                        <a:pt x="49" y="10"/>
                      </a:lnTo>
                      <a:lnTo>
                        <a:pt x="54" y="8"/>
                      </a:lnTo>
                      <a:lnTo>
                        <a:pt x="60" y="5"/>
                      </a:lnTo>
                      <a:lnTo>
                        <a:pt x="64" y="5"/>
                      </a:lnTo>
                      <a:lnTo>
                        <a:pt x="66" y="4"/>
                      </a:lnTo>
                      <a:lnTo>
                        <a:pt x="72" y="3"/>
                      </a:lnTo>
                      <a:lnTo>
                        <a:pt x="77" y="3"/>
                      </a:lnTo>
                      <a:lnTo>
                        <a:pt x="84" y="2"/>
                      </a:lnTo>
                      <a:lnTo>
                        <a:pt x="91" y="2"/>
                      </a:lnTo>
                      <a:lnTo>
                        <a:pt x="97" y="3"/>
                      </a:lnTo>
                      <a:lnTo>
                        <a:pt x="102" y="3"/>
                      </a:lnTo>
                      <a:lnTo>
                        <a:pt x="105" y="3"/>
                      </a:lnTo>
                      <a:lnTo>
                        <a:pt x="106" y="3"/>
                      </a:lnTo>
                      <a:lnTo>
                        <a:pt x="106" y="3"/>
                      </a:lnTo>
                      <a:close/>
                    </a:path>
                  </a:pathLst>
                </a:custGeom>
                <a:solidFill>
                  <a:srgbClr val="000000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7966" name="Freeform 78"/>
                <p:cNvSpPr>
                  <a:spLocks/>
                </p:cNvSpPr>
                <p:nvPr/>
              </p:nvSpPr>
              <p:spPr bwMode="auto">
                <a:xfrm>
                  <a:off x="3551" y="2751"/>
                  <a:ext cx="42" cy="17"/>
                </a:xfrm>
                <a:custGeom>
                  <a:avLst/>
                  <a:gdLst/>
                  <a:ahLst/>
                  <a:cxnLst>
                    <a:cxn ang="0">
                      <a:pos x="83" y="0"/>
                    </a:cxn>
                    <a:cxn ang="0">
                      <a:pos x="75" y="0"/>
                    </a:cxn>
                    <a:cxn ang="0">
                      <a:pos x="68" y="0"/>
                    </a:cxn>
                    <a:cxn ang="0">
                      <a:pos x="62" y="1"/>
                    </a:cxn>
                    <a:cxn ang="0">
                      <a:pos x="58" y="1"/>
                    </a:cxn>
                    <a:cxn ang="0">
                      <a:pos x="54" y="3"/>
                    </a:cxn>
                    <a:cxn ang="0">
                      <a:pos x="51" y="5"/>
                    </a:cxn>
                    <a:cxn ang="0">
                      <a:pos x="49" y="6"/>
                    </a:cxn>
                    <a:cxn ang="0">
                      <a:pos x="45" y="7"/>
                    </a:cxn>
                    <a:cxn ang="0">
                      <a:pos x="41" y="9"/>
                    </a:cxn>
                    <a:cxn ang="0">
                      <a:pos x="35" y="12"/>
                    </a:cxn>
                    <a:cxn ang="0">
                      <a:pos x="27" y="16"/>
                    </a:cxn>
                    <a:cxn ang="0">
                      <a:pos x="20" y="21"/>
                    </a:cxn>
                    <a:cxn ang="0">
                      <a:pos x="12" y="25"/>
                    </a:cxn>
                    <a:cxn ang="0">
                      <a:pos x="6" y="30"/>
                    </a:cxn>
                    <a:cxn ang="0">
                      <a:pos x="2" y="32"/>
                    </a:cxn>
                    <a:cxn ang="0">
                      <a:pos x="0" y="33"/>
                    </a:cxn>
                    <a:cxn ang="0">
                      <a:pos x="12" y="26"/>
                    </a:cxn>
                    <a:cxn ang="0">
                      <a:pos x="22" y="22"/>
                    </a:cxn>
                    <a:cxn ang="0">
                      <a:pos x="30" y="17"/>
                    </a:cxn>
                    <a:cxn ang="0">
                      <a:pos x="37" y="14"/>
                    </a:cxn>
                    <a:cxn ang="0">
                      <a:pos x="42" y="10"/>
                    </a:cxn>
                    <a:cxn ang="0">
                      <a:pos x="46" y="8"/>
                    </a:cxn>
                    <a:cxn ang="0">
                      <a:pos x="49" y="7"/>
                    </a:cxn>
                    <a:cxn ang="0">
                      <a:pos x="51" y="6"/>
                    </a:cxn>
                    <a:cxn ang="0">
                      <a:pos x="60" y="3"/>
                    </a:cxn>
                    <a:cxn ang="0">
                      <a:pos x="71" y="1"/>
                    </a:cxn>
                    <a:cxn ang="0">
                      <a:pos x="80" y="0"/>
                    </a:cxn>
                    <a:cxn ang="0">
                      <a:pos x="83" y="0"/>
                    </a:cxn>
                    <a:cxn ang="0">
                      <a:pos x="83" y="0"/>
                    </a:cxn>
                  </a:cxnLst>
                  <a:rect l="0" t="0" r="r" b="b"/>
                  <a:pathLst>
                    <a:path w="83" h="33">
                      <a:moveTo>
                        <a:pt x="83" y="0"/>
                      </a:moveTo>
                      <a:lnTo>
                        <a:pt x="75" y="0"/>
                      </a:lnTo>
                      <a:lnTo>
                        <a:pt x="68" y="0"/>
                      </a:lnTo>
                      <a:lnTo>
                        <a:pt x="62" y="1"/>
                      </a:lnTo>
                      <a:lnTo>
                        <a:pt x="58" y="1"/>
                      </a:lnTo>
                      <a:lnTo>
                        <a:pt x="54" y="3"/>
                      </a:lnTo>
                      <a:lnTo>
                        <a:pt x="51" y="5"/>
                      </a:lnTo>
                      <a:lnTo>
                        <a:pt x="49" y="6"/>
                      </a:lnTo>
                      <a:lnTo>
                        <a:pt x="45" y="7"/>
                      </a:lnTo>
                      <a:lnTo>
                        <a:pt x="41" y="9"/>
                      </a:lnTo>
                      <a:lnTo>
                        <a:pt x="35" y="12"/>
                      </a:lnTo>
                      <a:lnTo>
                        <a:pt x="27" y="16"/>
                      </a:lnTo>
                      <a:lnTo>
                        <a:pt x="20" y="21"/>
                      </a:lnTo>
                      <a:lnTo>
                        <a:pt x="12" y="25"/>
                      </a:lnTo>
                      <a:lnTo>
                        <a:pt x="6" y="30"/>
                      </a:lnTo>
                      <a:lnTo>
                        <a:pt x="2" y="32"/>
                      </a:lnTo>
                      <a:lnTo>
                        <a:pt x="0" y="33"/>
                      </a:lnTo>
                      <a:lnTo>
                        <a:pt x="12" y="26"/>
                      </a:lnTo>
                      <a:lnTo>
                        <a:pt x="22" y="22"/>
                      </a:lnTo>
                      <a:lnTo>
                        <a:pt x="30" y="17"/>
                      </a:lnTo>
                      <a:lnTo>
                        <a:pt x="37" y="14"/>
                      </a:lnTo>
                      <a:lnTo>
                        <a:pt x="42" y="10"/>
                      </a:lnTo>
                      <a:lnTo>
                        <a:pt x="46" y="8"/>
                      </a:lnTo>
                      <a:lnTo>
                        <a:pt x="49" y="7"/>
                      </a:lnTo>
                      <a:lnTo>
                        <a:pt x="51" y="6"/>
                      </a:lnTo>
                      <a:lnTo>
                        <a:pt x="60" y="3"/>
                      </a:lnTo>
                      <a:lnTo>
                        <a:pt x="71" y="1"/>
                      </a:lnTo>
                      <a:lnTo>
                        <a:pt x="80" y="0"/>
                      </a:lnTo>
                      <a:lnTo>
                        <a:pt x="83" y="0"/>
                      </a:lnTo>
                      <a:lnTo>
                        <a:pt x="83" y="0"/>
                      </a:lnTo>
                      <a:close/>
                    </a:path>
                  </a:pathLst>
                </a:custGeom>
                <a:solidFill>
                  <a:srgbClr val="000000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7967" name="Freeform 79"/>
                <p:cNvSpPr>
                  <a:spLocks/>
                </p:cNvSpPr>
                <p:nvPr/>
              </p:nvSpPr>
              <p:spPr bwMode="auto">
                <a:xfrm>
                  <a:off x="3597" y="2633"/>
                  <a:ext cx="18" cy="36"/>
                </a:xfrm>
                <a:custGeom>
                  <a:avLst/>
                  <a:gdLst/>
                  <a:ahLst/>
                  <a:cxnLst>
                    <a:cxn ang="0">
                      <a:pos x="14" y="0"/>
                    </a:cxn>
                    <a:cxn ang="0">
                      <a:pos x="7" y="8"/>
                    </a:cxn>
                    <a:cxn ang="0">
                      <a:pos x="3" y="16"/>
                    </a:cxn>
                    <a:cxn ang="0">
                      <a:pos x="0" y="23"/>
                    </a:cxn>
                    <a:cxn ang="0">
                      <a:pos x="4" y="29"/>
                    </a:cxn>
                    <a:cxn ang="0">
                      <a:pos x="8" y="31"/>
                    </a:cxn>
                    <a:cxn ang="0">
                      <a:pos x="10" y="32"/>
                    </a:cxn>
                    <a:cxn ang="0">
                      <a:pos x="11" y="36"/>
                    </a:cxn>
                    <a:cxn ang="0">
                      <a:pos x="13" y="44"/>
                    </a:cxn>
                    <a:cxn ang="0">
                      <a:pos x="19" y="54"/>
                    </a:cxn>
                    <a:cxn ang="0">
                      <a:pos x="25" y="63"/>
                    </a:cxn>
                    <a:cxn ang="0">
                      <a:pos x="30" y="70"/>
                    </a:cxn>
                    <a:cxn ang="0">
                      <a:pos x="33" y="73"/>
                    </a:cxn>
                    <a:cxn ang="0">
                      <a:pos x="31" y="60"/>
                    </a:cxn>
                    <a:cxn ang="0">
                      <a:pos x="33" y="56"/>
                    </a:cxn>
                    <a:cxn ang="0">
                      <a:pos x="35" y="55"/>
                    </a:cxn>
                    <a:cxn ang="0">
                      <a:pos x="36" y="45"/>
                    </a:cxn>
                    <a:cxn ang="0">
                      <a:pos x="36" y="31"/>
                    </a:cxn>
                    <a:cxn ang="0">
                      <a:pos x="34" y="24"/>
                    </a:cxn>
                    <a:cxn ang="0">
                      <a:pos x="30" y="20"/>
                    </a:cxn>
                    <a:cxn ang="0">
                      <a:pos x="25" y="17"/>
                    </a:cxn>
                    <a:cxn ang="0">
                      <a:pos x="20" y="13"/>
                    </a:cxn>
                    <a:cxn ang="0">
                      <a:pos x="17" y="7"/>
                    </a:cxn>
                    <a:cxn ang="0">
                      <a:pos x="15" y="2"/>
                    </a:cxn>
                    <a:cxn ang="0">
                      <a:pos x="14" y="0"/>
                    </a:cxn>
                  </a:cxnLst>
                  <a:rect l="0" t="0" r="r" b="b"/>
                  <a:pathLst>
                    <a:path w="36" h="73">
                      <a:moveTo>
                        <a:pt x="14" y="0"/>
                      </a:moveTo>
                      <a:lnTo>
                        <a:pt x="7" y="8"/>
                      </a:lnTo>
                      <a:lnTo>
                        <a:pt x="3" y="16"/>
                      </a:lnTo>
                      <a:lnTo>
                        <a:pt x="0" y="23"/>
                      </a:lnTo>
                      <a:lnTo>
                        <a:pt x="4" y="29"/>
                      </a:lnTo>
                      <a:lnTo>
                        <a:pt x="8" y="31"/>
                      </a:lnTo>
                      <a:lnTo>
                        <a:pt x="10" y="32"/>
                      </a:lnTo>
                      <a:lnTo>
                        <a:pt x="11" y="36"/>
                      </a:lnTo>
                      <a:lnTo>
                        <a:pt x="13" y="44"/>
                      </a:lnTo>
                      <a:lnTo>
                        <a:pt x="19" y="54"/>
                      </a:lnTo>
                      <a:lnTo>
                        <a:pt x="25" y="63"/>
                      </a:lnTo>
                      <a:lnTo>
                        <a:pt x="30" y="70"/>
                      </a:lnTo>
                      <a:lnTo>
                        <a:pt x="33" y="73"/>
                      </a:lnTo>
                      <a:lnTo>
                        <a:pt x="31" y="60"/>
                      </a:lnTo>
                      <a:lnTo>
                        <a:pt x="33" y="56"/>
                      </a:lnTo>
                      <a:lnTo>
                        <a:pt x="35" y="55"/>
                      </a:lnTo>
                      <a:lnTo>
                        <a:pt x="36" y="45"/>
                      </a:lnTo>
                      <a:lnTo>
                        <a:pt x="36" y="31"/>
                      </a:lnTo>
                      <a:lnTo>
                        <a:pt x="34" y="24"/>
                      </a:lnTo>
                      <a:lnTo>
                        <a:pt x="30" y="20"/>
                      </a:lnTo>
                      <a:lnTo>
                        <a:pt x="25" y="17"/>
                      </a:lnTo>
                      <a:lnTo>
                        <a:pt x="20" y="13"/>
                      </a:lnTo>
                      <a:lnTo>
                        <a:pt x="17" y="7"/>
                      </a:lnTo>
                      <a:lnTo>
                        <a:pt x="15" y="2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000000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7968" name="Freeform 80"/>
                <p:cNvSpPr>
                  <a:spLocks/>
                </p:cNvSpPr>
                <p:nvPr/>
              </p:nvSpPr>
              <p:spPr bwMode="auto">
                <a:xfrm>
                  <a:off x="3579" y="2630"/>
                  <a:ext cx="21" cy="42"/>
                </a:xfrm>
                <a:custGeom>
                  <a:avLst/>
                  <a:gdLst/>
                  <a:ahLst/>
                  <a:cxnLst>
                    <a:cxn ang="0">
                      <a:pos x="41" y="0"/>
                    </a:cxn>
                    <a:cxn ang="0">
                      <a:pos x="35" y="1"/>
                    </a:cxn>
                    <a:cxn ang="0">
                      <a:pos x="31" y="2"/>
                    </a:cxn>
                    <a:cxn ang="0">
                      <a:pos x="25" y="4"/>
                    </a:cxn>
                    <a:cxn ang="0">
                      <a:pos x="19" y="5"/>
                    </a:cxn>
                    <a:cxn ang="0">
                      <a:pos x="15" y="8"/>
                    </a:cxn>
                    <a:cxn ang="0">
                      <a:pos x="9" y="9"/>
                    </a:cxn>
                    <a:cxn ang="0">
                      <a:pos x="4" y="11"/>
                    </a:cxn>
                    <a:cxn ang="0">
                      <a:pos x="0" y="12"/>
                    </a:cxn>
                    <a:cxn ang="0">
                      <a:pos x="0" y="16"/>
                    </a:cxn>
                    <a:cxn ang="0">
                      <a:pos x="1" y="21"/>
                    </a:cxn>
                    <a:cxn ang="0">
                      <a:pos x="5" y="26"/>
                    </a:cxn>
                    <a:cxn ang="0">
                      <a:pos x="11" y="31"/>
                    </a:cxn>
                    <a:cxn ang="0">
                      <a:pos x="18" y="36"/>
                    </a:cxn>
                    <a:cxn ang="0">
                      <a:pos x="20" y="41"/>
                    </a:cxn>
                    <a:cxn ang="0">
                      <a:pos x="21" y="46"/>
                    </a:cxn>
                    <a:cxn ang="0">
                      <a:pos x="20" y="52"/>
                    </a:cxn>
                    <a:cxn ang="0">
                      <a:pos x="20" y="59"/>
                    </a:cxn>
                    <a:cxn ang="0">
                      <a:pos x="23" y="65"/>
                    </a:cxn>
                    <a:cxn ang="0">
                      <a:pos x="28" y="73"/>
                    </a:cxn>
                    <a:cxn ang="0">
                      <a:pos x="40" y="83"/>
                    </a:cxn>
                    <a:cxn ang="0">
                      <a:pos x="39" y="82"/>
                    </a:cxn>
                    <a:cxn ang="0">
                      <a:pos x="38" y="79"/>
                    </a:cxn>
                    <a:cxn ang="0">
                      <a:pos x="35" y="74"/>
                    </a:cxn>
                    <a:cxn ang="0">
                      <a:pos x="33" y="66"/>
                    </a:cxn>
                    <a:cxn ang="0">
                      <a:pos x="33" y="58"/>
                    </a:cxn>
                    <a:cxn ang="0">
                      <a:pos x="33" y="52"/>
                    </a:cxn>
                    <a:cxn ang="0">
                      <a:pos x="32" y="47"/>
                    </a:cxn>
                    <a:cxn ang="0">
                      <a:pos x="27" y="39"/>
                    </a:cxn>
                    <a:cxn ang="0">
                      <a:pos x="23" y="29"/>
                    </a:cxn>
                    <a:cxn ang="0">
                      <a:pos x="21" y="24"/>
                    </a:cxn>
                    <a:cxn ang="0">
                      <a:pos x="25" y="17"/>
                    </a:cxn>
                    <a:cxn ang="0">
                      <a:pos x="33" y="9"/>
                    </a:cxn>
                    <a:cxn ang="0">
                      <a:pos x="36" y="6"/>
                    </a:cxn>
                    <a:cxn ang="0">
                      <a:pos x="39" y="4"/>
                    </a:cxn>
                    <a:cxn ang="0">
                      <a:pos x="40" y="2"/>
                    </a:cxn>
                    <a:cxn ang="0">
                      <a:pos x="41" y="0"/>
                    </a:cxn>
                  </a:cxnLst>
                  <a:rect l="0" t="0" r="r" b="b"/>
                  <a:pathLst>
                    <a:path w="41" h="83">
                      <a:moveTo>
                        <a:pt x="41" y="0"/>
                      </a:moveTo>
                      <a:lnTo>
                        <a:pt x="35" y="1"/>
                      </a:lnTo>
                      <a:lnTo>
                        <a:pt x="31" y="2"/>
                      </a:lnTo>
                      <a:lnTo>
                        <a:pt x="25" y="4"/>
                      </a:lnTo>
                      <a:lnTo>
                        <a:pt x="19" y="5"/>
                      </a:lnTo>
                      <a:lnTo>
                        <a:pt x="15" y="8"/>
                      </a:lnTo>
                      <a:lnTo>
                        <a:pt x="9" y="9"/>
                      </a:lnTo>
                      <a:lnTo>
                        <a:pt x="4" y="11"/>
                      </a:lnTo>
                      <a:lnTo>
                        <a:pt x="0" y="12"/>
                      </a:lnTo>
                      <a:lnTo>
                        <a:pt x="0" y="16"/>
                      </a:lnTo>
                      <a:lnTo>
                        <a:pt x="1" y="21"/>
                      </a:lnTo>
                      <a:lnTo>
                        <a:pt x="5" y="26"/>
                      </a:lnTo>
                      <a:lnTo>
                        <a:pt x="11" y="31"/>
                      </a:lnTo>
                      <a:lnTo>
                        <a:pt x="18" y="36"/>
                      </a:lnTo>
                      <a:lnTo>
                        <a:pt x="20" y="41"/>
                      </a:lnTo>
                      <a:lnTo>
                        <a:pt x="21" y="46"/>
                      </a:lnTo>
                      <a:lnTo>
                        <a:pt x="20" y="52"/>
                      </a:lnTo>
                      <a:lnTo>
                        <a:pt x="20" y="59"/>
                      </a:lnTo>
                      <a:lnTo>
                        <a:pt x="23" y="65"/>
                      </a:lnTo>
                      <a:lnTo>
                        <a:pt x="28" y="73"/>
                      </a:lnTo>
                      <a:lnTo>
                        <a:pt x="40" y="83"/>
                      </a:lnTo>
                      <a:lnTo>
                        <a:pt x="39" y="82"/>
                      </a:lnTo>
                      <a:lnTo>
                        <a:pt x="38" y="79"/>
                      </a:lnTo>
                      <a:lnTo>
                        <a:pt x="35" y="74"/>
                      </a:lnTo>
                      <a:lnTo>
                        <a:pt x="33" y="66"/>
                      </a:lnTo>
                      <a:lnTo>
                        <a:pt x="33" y="58"/>
                      </a:lnTo>
                      <a:lnTo>
                        <a:pt x="33" y="52"/>
                      </a:lnTo>
                      <a:lnTo>
                        <a:pt x="32" y="47"/>
                      </a:lnTo>
                      <a:lnTo>
                        <a:pt x="27" y="39"/>
                      </a:lnTo>
                      <a:lnTo>
                        <a:pt x="23" y="29"/>
                      </a:lnTo>
                      <a:lnTo>
                        <a:pt x="21" y="24"/>
                      </a:lnTo>
                      <a:lnTo>
                        <a:pt x="25" y="17"/>
                      </a:lnTo>
                      <a:lnTo>
                        <a:pt x="33" y="9"/>
                      </a:lnTo>
                      <a:lnTo>
                        <a:pt x="36" y="6"/>
                      </a:lnTo>
                      <a:lnTo>
                        <a:pt x="39" y="4"/>
                      </a:lnTo>
                      <a:lnTo>
                        <a:pt x="40" y="2"/>
                      </a:lnTo>
                      <a:lnTo>
                        <a:pt x="41" y="0"/>
                      </a:lnTo>
                      <a:close/>
                    </a:path>
                  </a:pathLst>
                </a:custGeom>
                <a:solidFill>
                  <a:srgbClr val="000000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7969" name="Freeform 81"/>
                <p:cNvSpPr>
                  <a:spLocks/>
                </p:cNvSpPr>
                <p:nvPr/>
              </p:nvSpPr>
              <p:spPr bwMode="auto">
                <a:xfrm>
                  <a:off x="3622" y="2626"/>
                  <a:ext cx="15" cy="43"/>
                </a:xfrm>
                <a:custGeom>
                  <a:avLst/>
                  <a:gdLst/>
                  <a:ahLst/>
                  <a:cxnLst>
                    <a:cxn ang="0">
                      <a:pos x="0" y="1"/>
                    </a:cxn>
                    <a:cxn ang="0">
                      <a:pos x="2" y="7"/>
                    </a:cxn>
                    <a:cxn ang="0">
                      <a:pos x="4" y="13"/>
                    </a:cxn>
                    <a:cxn ang="0">
                      <a:pos x="7" y="19"/>
                    </a:cxn>
                    <a:cxn ang="0">
                      <a:pos x="11" y="24"/>
                    </a:cxn>
                    <a:cxn ang="0">
                      <a:pos x="17" y="33"/>
                    </a:cxn>
                    <a:cxn ang="0">
                      <a:pos x="17" y="38"/>
                    </a:cxn>
                    <a:cxn ang="0">
                      <a:pos x="15" y="44"/>
                    </a:cxn>
                    <a:cxn ang="0">
                      <a:pos x="13" y="52"/>
                    </a:cxn>
                    <a:cxn ang="0">
                      <a:pos x="10" y="61"/>
                    </a:cxn>
                    <a:cxn ang="0">
                      <a:pos x="9" y="68"/>
                    </a:cxn>
                    <a:cxn ang="0">
                      <a:pos x="11" y="75"/>
                    </a:cxn>
                    <a:cxn ang="0">
                      <a:pos x="17" y="87"/>
                    </a:cxn>
                    <a:cxn ang="0">
                      <a:pos x="15" y="80"/>
                    </a:cxn>
                    <a:cxn ang="0">
                      <a:pos x="16" y="72"/>
                    </a:cxn>
                    <a:cxn ang="0">
                      <a:pos x="18" y="60"/>
                    </a:cxn>
                    <a:cxn ang="0">
                      <a:pos x="22" y="46"/>
                    </a:cxn>
                    <a:cxn ang="0">
                      <a:pos x="26" y="35"/>
                    </a:cxn>
                    <a:cxn ang="0">
                      <a:pos x="29" y="31"/>
                    </a:cxn>
                    <a:cxn ang="0">
                      <a:pos x="30" y="28"/>
                    </a:cxn>
                    <a:cxn ang="0">
                      <a:pos x="26" y="15"/>
                    </a:cxn>
                    <a:cxn ang="0">
                      <a:pos x="25" y="11"/>
                    </a:cxn>
                    <a:cxn ang="0">
                      <a:pos x="24" y="6"/>
                    </a:cxn>
                    <a:cxn ang="0">
                      <a:pos x="23" y="3"/>
                    </a:cxn>
                    <a:cxn ang="0">
                      <a:pos x="22" y="0"/>
                    </a:cxn>
                    <a:cxn ang="0">
                      <a:pos x="16" y="0"/>
                    </a:cxn>
                    <a:cxn ang="0">
                      <a:pos x="11" y="0"/>
                    </a:cxn>
                    <a:cxn ang="0">
                      <a:pos x="6" y="0"/>
                    </a:cxn>
                    <a:cxn ang="0">
                      <a:pos x="0" y="1"/>
                    </a:cxn>
                  </a:cxnLst>
                  <a:rect l="0" t="0" r="r" b="b"/>
                  <a:pathLst>
                    <a:path w="30" h="87">
                      <a:moveTo>
                        <a:pt x="0" y="1"/>
                      </a:moveTo>
                      <a:lnTo>
                        <a:pt x="2" y="7"/>
                      </a:lnTo>
                      <a:lnTo>
                        <a:pt x="4" y="13"/>
                      </a:lnTo>
                      <a:lnTo>
                        <a:pt x="7" y="19"/>
                      </a:lnTo>
                      <a:lnTo>
                        <a:pt x="11" y="24"/>
                      </a:lnTo>
                      <a:lnTo>
                        <a:pt x="17" y="33"/>
                      </a:lnTo>
                      <a:lnTo>
                        <a:pt x="17" y="38"/>
                      </a:lnTo>
                      <a:lnTo>
                        <a:pt x="15" y="44"/>
                      </a:lnTo>
                      <a:lnTo>
                        <a:pt x="13" y="52"/>
                      </a:lnTo>
                      <a:lnTo>
                        <a:pt x="10" y="61"/>
                      </a:lnTo>
                      <a:lnTo>
                        <a:pt x="9" y="68"/>
                      </a:lnTo>
                      <a:lnTo>
                        <a:pt x="11" y="75"/>
                      </a:lnTo>
                      <a:lnTo>
                        <a:pt x="17" y="87"/>
                      </a:lnTo>
                      <a:lnTo>
                        <a:pt x="15" y="80"/>
                      </a:lnTo>
                      <a:lnTo>
                        <a:pt x="16" y="72"/>
                      </a:lnTo>
                      <a:lnTo>
                        <a:pt x="18" y="60"/>
                      </a:lnTo>
                      <a:lnTo>
                        <a:pt x="22" y="46"/>
                      </a:lnTo>
                      <a:lnTo>
                        <a:pt x="26" y="35"/>
                      </a:lnTo>
                      <a:lnTo>
                        <a:pt x="29" y="31"/>
                      </a:lnTo>
                      <a:lnTo>
                        <a:pt x="30" y="28"/>
                      </a:lnTo>
                      <a:lnTo>
                        <a:pt x="26" y="15"/>
                      </a:lnTo>
                      <a:lnTo>
                        <a:pt x="25" y="11"/>
                      </a:lnTo>
                      <a:lnTo>
                        <a:pt x="24" y="6"/>
                      </a:lnTo>
                      <a:lnTo>
                        <a:pt x="23" y="3"/>
                      </a:lnTo>
                      <a:lnTo>
                        <a:pt x="22" y="0"/>
                      </a:lnTo>
                      <a:lnTo>
                        <a:pt x="16" y="0"/>
                      </a:lnTo>
                      <a:lnTo>
                        <a:pt x="11" y="0"/>
                      </a:lnTo>
                      <a:lnTo>
                        <a:pt x="6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000000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7970" name="Freeform 82"/>
                <p:cNvSpPr>
                  <a:spLocks/>
                </p:cNvSpPr>
                <p:nvPr/>
              </p:nvSpPr>
              <p:spPr bwMode="auto">
                <a:xfrm>
                  <a:off x="3633" y="2692"/>
                  <a:ext cx="112" cy="156"/>
                </a:xfrm>
                <a:custGeom>
                  <a:avLst/>
                  <a:gdLst/>
                  <a:ahLst/>
                  <a:cxnLst>
                    <a:cxn ang="0">
                      <a:pos x="101" y="307"/>
                    </a:cxn>
                    <a:cxn ang="0">
                      <a:pos x="118" y="302"/>
                    </a:cxn>
                    <a:cxn ang="0">
                      <a:pos x="136" y="291"/>
                    </a:cxn>
                    <a:cxn ang="0">
                      <a:pos x="128" y="275"/>
                    </a:cxn>
                    <a:cxn ang="0">
                      <a:pos x="117" y="265"/>
                    </a:cxn>
                    <a:cxn ang="0">
                      <a:pos x="123" y="254"/>
                    </a:cxn>
                    <a:cxn ang="0">
                      <a:pos x="100" y="248"/>
                    </a:cxn>
                    <a:cxn ang="0">
                      <a:pos x="113" y="238"/>
                    </a:cxn>
                    <a:cxn ang="0">
                      <a:pos x="140" y="215"/>
                    </a:cxn>
                    <a:cxn ang="0">
                      <a:pos x="158" y="199"/>
                    </a:cxn>
                    <a:cxn ang="0">
                      <a:pos x="161" y="229"/>
                    </a:cxn>
                    <a:cxn ang="0">
                      <a:pos x="167" y="218"/>
                    </a:cxn>
                    <a:cxn ang="0">
                      <a:pos x="198" y="178"/>
                    </a:cxn>
                    <a:cxn ang="0">
                      <a:pos x="208" y="148"/>
                    </a:cxn>
                    <a:cxn ang="0">
                      <a:pos x="215" y="162"/>
                    </a:cxn>
                    <a:cxn ang="0">
                      <a:pos x="222" y="127"/>
                    </a:cxn>
                    <a:cxn ang="0">
                      <a:pos x="220" y="92"/>
                    </a:cxn>
                    <a:cxn ang="0">
                      <a:pos x="212" y="66"/>
                    </a:cxn>
                    <a:cxn ang="0">
                      <a:pos x="196" y="43"/>
                    </a:cxn>
                    <a:cxn ang="0">
                      <a:pos x="190" y="4"/>
                    </a:cxn>
                    <a:cxn ang="0">
                      <a:pos x="176" y="10"/>
                    </a:cxn>
                    <a:cxn ang="0">
                      <a:pos x="178" y="65"/>
                    </a:cxn>
                    <a:cxn ang="0">
                      <a:pos x="167" y="112"/>
                    </a:cxn>
                    <a:cxn ang="0">
                      <a:pos x="155" y="148"/>
                    </a:cxn>
                    <a:cxn ang="0">
                      <a:pos x="135" y="171"/>
                    </a:cxn>
                    <a:cxn ang="0">
                      <a:pos x="110" y="192"/>
                    </a:cxn>
                    <a:cxn ang="0">
                      <a:pos x="108" y="176"/>
                    </a:cxn>
                    <a:cxn ang="0">
                      <a:pos x="118" y="158"/>
                    </a:cxn>
                    <a:cxn ang="0">
                      <a:pos x="124" y="140"/>
                    </a:cxn>
                    <a:cxn ang="0">
                      <a:pos x="138" y="132"/>
                    </a:cxn>
                    <a:cxn ang="0">
                      <a:pos x="135" y="122"/>
                    </a:cxn>
                    <a:cxn ang="0">
                      <a:pos x="137" y="112"/>
                    </a:cxn>
                    <a:cxn ang="0">
                      <a:pos x="138" y="103"/>
                    </a:cxn>
                    <a:cxn ang="0">
                      <a:pos x="136" y="87"/>
                    </a:cxn>
                    <a:cxn ang="0">
                      <a:pos x="124" y="85"/>
                    </a:cxn>
                    <a:cxn ang="0">
                      <a:pos x="123" y="95"/>
                    </a:cxn>
                    <a:cxn ang="0">
                      <a:pos x="115" y="129"/>
                    </a:cxn>
                    <a:cxn ang="0">
                      <a:pos x="101" y="157"/>
                    </a:cxn>
                    <a:cxn ang="0">
                      <a:pos x="75" y="183"/>
                    </a:cxn>
                    <a:cxn ang="0">
                      <a:pos x="24" y="214"/>
                    </a:cxn>
                    <a:cxn ang="0">
                      <a:pos x="13" y="239"/>
                    </a:cxn>
                    <a:cxn ang="0">
                      <a:pos x="33" y="260"/>
                    </a:cxn>
                    <a:cxn ang="0">
                      <a:pos x="54" y="277"/>
                    </a:cxn>
                    <a:cxn ang="0">
                      <a:pos x="64" y="290"/>
                    </a:cxn>
                    <a:cxn ang="0">
                      <a:pos x="80" y="302"/>
                    </a:cxn>
                  </a:cxnLst>
                  <a:rect l="0" t="0" r="r" b="b"/>
                  <a:pathLst>
                    <a:path w="223" h="310">
                      <a:moveTo>
                        <a:pt x="93" y="310"/>
                      </a:moveTo>
                      <a:lnTo>
                        <a:pt x="97" y="309"/>
                      </a:lnTo>
                      <a:lnTo>
                        <a:pt x="101" y="307"/>
                      </a:lnTo>
                      <a:lnTo>
                        <a:pt x="106" y="306"/>
                      </a:lnTo>
                      <a:lnTo>
                        <a:pt x="110" y="304"/>
                      </a:lnTo>
                      <a:lnTo>
                        <a:pt x="118" y="302"/>
                      </a:lnTo>
                      <a:lnTo>
                        <a:pt x="125" y="299"/>
                      </a:lnTo>
                      <a:lnTo>
                        <a:pt x="130" y="295"/>
                      </a:lnTo>
                      <a:lnTo>
                        <a:pt x="136" y="291"/>
                      </a:lnTo>
                      <a:lnTo>
                        <a:pt x="138" y="285"/>
                      </a:lnTo>
                      <a:lnTo>
                        <a:pt x="135" y="279"/>
                      </a:lnTo>
                      <a:lnTo>
                        <a:pt x="128" y="275"/>
                      </a:lnTo>
                      <a:lnTo>
                        <a:pt x="122" y="270"/>
                      </a:lnTo>
                      <a:lnTo>
                        <a:pt x="117" y="268"/>
                      </a:lnTo>
                      <a:lnTo>
                        <a:pt x="117" y="265"/>
                      </a:lnTo>
                      <a:lnTo>
                        <a:pt x="118" y="262"/>
                      </a:lnTo>
                      <a:lnTo>
                        <a:pt x="123" y="257"/>
                      </a:lnTo>
                      <a:lnTo>
                        <a:pt x="123" y="254"/>
                      </a:lnTo>
                      <a:lnTo>
                        <a:pt x="118" y="253"/>
                      </a:lnTo>
                      <a:lnTo>
                        <a:pt x="109" y="252"/>
                      </a:lnTo>
                      <a:lnTo>
                        <a:pt x="100" y="248"/>
                      </a:lnTo>
                      <a:lnTo>
                        <a:pt x="101" y="247"/>
                      </a:lnTo>
                      <a:lnTo>
                        <a:pt x="106" y="244"/>
                      </a:lnTo>
                      <a:lnTo>
                        <a:pt x="113" y="238"/>
                      </a:lnTo>
                      <a:lnTo>
                        <a:pt x="122" y="231"/>
                      </a:lnTo>
                      <a:lnTo>
                        <a:pt x="131" y="223"/>
                      </a:lnTo>
                      <a:lnTo>
                        <a:pt x="140" y="215"/>
                      </a:lnTo>
                      <a:lnTo>
                        <a:pt x="149" y="206"/>
                      </a:lnTo>
                      <a:lnTo>
                        <a:pt x="158" y="198"/>
                      </a:lnTo>
                      <a:lnTo>
                        <a:pt x="158" y="199"/>
                      </a:lnTo>
                      <a:lnTo>
                        <a:pt x="156" y="204"/>
                      </a:lnTo>
                      <a:lnTo>
                        <a:pt x="158" y="214"/>
                      </a:lnTo>
                      <a:lnTo>
                        <a:pt x="161" y="229"/>
                      </a:lnTo>
                      <a:lnTo>
                        <a:pt x="161" y="227"/>
                      </a:lnTo>
                      <a:lnTo>
                        <a:pt x="162" y="225"/>
                      </a:lnTo>
                      <a:lnTo>
                        <a:pt x="167" y="218"/>
                      </a:lnTo>
                      <a:lnTo>
                        <a:pt x="176" y="207"/>
                      </a:lnTo>
                      <a:lnTo>
                        <a:pt x="189" y="192"/>
                      </a:lnTo>
                      <a:lnTo>
                        <a:pt x="198" y="178"/>
                      </a:lnTo>
                      <a:lnTo>
                        <a:pt x="205" y="163"/>
                      </a:lnTo>
                      <a:lnTo>
                        <a:pt x="208" y="147"/>
                      </a:lnTo>
                      <a:lnTo>
                        <a:pt x="208" y="148"/>
                      </a:lnTo>
                      <a:lnTo>
                        <a:pt x="208" y="152"/>
                      </a:lnTo>
                      <a:lnTo>
                        <a:pt x="210" y="156"/>
                      </a:lnTo>
                      <a:lnTo>
                        <a:pt x="215" y="162"/>
                      </a:lnTo>
                      <a:lnTo>
                        <a:pt x="216" y="157"/>
                      </a:lnTo>
                      <a:lnTo>
                        <a:pt x="220" y="145"/>
                      </a:lnTo>
                      <a:lnTo>
                        <a:pt x="222" y="127"/>
                      </a:lnTo>
                      <a:lnTo>
                        <a:pt x="223" y="111"/>
                      </a:lnTo>
                      <a:lnTo>
                        <a:pt x="222" y="99"/>
                      </a:lnTo>
                      <a:lnTo>
                        <a:pt x="220" y="92"/>
                      </a:lnTo>
                      <a:lnTo>
                        <a:pt x="216" y="86"/>
                      </a:lnTo>
                      <a:lnTo>
                        <a:pt x="215" y="77"/>
                      </a:lnTo>
                      <a:lnTo>
                        <a:pt x="212" y="66"/>
                      </a:lnTo>
                      <a:lnTo>
                        <a:pt x="205" y="60"/>
                      </a:lnTo>
                      <a:lnTo>
                        <a:pt x="199" y="53"/>
                      </a:lnTo>
                      <a:lnTo>
                        <a:pt x="196" y="43"/>
                      </a:lnTo>
                      <a:lnTo>
                        <a:pt x="196" y="30"/>
                      </a:lnTo>
                      <a:lnTo>
                        <a:pt x="194" y="16"/>
                      </a:lnTo>
                      <a:lnTo>
                        <a:pt x="190" y="4"/>
                      </a:lnTo>
                      <a:lnTo>
                        <a:pt x="183" y="0"/>
                      </a:lnTo>
                      <a:lnTo>
                        <a:pt x="177" y="2"/>
                      </a:lnTo>
                      <a:lnTo>
                        <a:pt x="176" y="10"/>
                      </a:lnTo>
                      <a:lnTo>
                        <a:pt x="176" y="26"/>
                      </a:lnTo>
                      <a:lnTo>
                        <a:pt x="178" y="48"/>
                      </a:lnTo>
                      <a:lnTo>
                        <a:pt x="178" y="65"/>
                      </a:lnTo>
                      <a:lnTo>
                        <a:pt x="177" y="74"/>
                      </a:lnTo>
                      <a:lnTo>
                        <a:pt x="172" y="86"/>
                      </a:lnTo>
                      <a:lnTo>
                        <a:pt x="167" y="112"/>
                      </a:lnTo>
                      <a:lnTo>
                        <a:pt x="163" y="127"/>
                      </a:lnTo>
                      <a:lnTo>
                        <a:pt x="160" y="139"/>
                      </a:lnTo>
                      <a:lnTo>
                        <a:pt x="155" y="148"/>
                      </a:lnTo>
                      <a:lnTo>
                        <a:pt x="151" y="156"/>
                      </a:lnTo>
                      <a:lnTo>
                        <a:pt x="144" y="163"/>
                      </a:lnTo>
                      <a:lnTo>
                        <a:pt x="135" y="171"/>
                      </a:lnTo>
                      <a:lnTo>
                        <a:pt x="124" y="181"/>
                      </a:lnTo>
                      <a:lnTo>
                        <a:pt x="110" y="194"/>
                      </a:lnTo>
                      <a:lnTo>
                        <a:pt x="110" y="192"/>
                      </a:lnTo>
                      <a:lnTo>
                        <a:pt x="109" y="188"/>
                      </a:lnTo>
                      <a:lnTo>
                        <a:pt x="108" y="181"/>
                      </a:lnTo>
                      <a:lnTo>
                        <a:pt x="108" y="176"/>
                      </a:lnTo>
                      <a:lnTo>
                        <a:pt x="110" y="170"/>
                      </a:lnTo>
                      <a:lnTo>
                        <a:pt x="114" y="164"/>
                      </a:lnTo>
                      <a:lnTo>
                        <a:pt x="118" y="158"/>
                      </a:lnTo>
                      <a:lnTo>
                        <a:pt x="121" y="150"/>
                      </a:lnTo>
                      <a:lnTo>
                        <a:pt x="122" y="145"/>
                      </a:lnTo>
                      <a:lnTo>
                        <a:pt x="124" y="140"/>
                      </a:lnTo>
                      <a:lnTo>
                        <a:pt x="128" y="138"/>
                      </a:lnTo>
                      <a:lnTo>
                        <a:pt x="133" y="134"/>
                      </a:lnTo>
                      <a:lnTo>
                        <a:pt x="138" y="132"/>
                      </a:lnTo>
                      <a:lnTo>
                        <a:pt x="138" y="130"/>
                      </a:lnTo>
                      <a:lnTo>
                        <a:pt x="136" y="127"/>
                      </a:lnTo>
                      <a:lnTo>
                        <a:pt x="135" y="122"/>
                      </a:lnTo>
                      <a:lnTo>
                        <a:pt x="135" y="116"/>
                      </a:lnTo>
                      <a:lnTo>
                        <a:pt x="135" y="114"/>
                      </a:lnTo>
                      <a:lnTo>
                        <a:pt x="137" y="112"/>
                      </a:lnTo>
                      <a:lnTo>
                        <a:pt x="143" y="110"/>
                      </a:lnTo>
                      <a:lnTo>
                        <a:pt x="141" y="108"/>
                      </a:lnTo>
                      <a:lnTo>
                        <a:pt x="138" y="103"/>
                      </a:lnTo>
                      <a:lnTo>
                        <a:pt x="136" y="97"/>
                      </a:lnTo>
                      <a:lnTo>
                        <a:pt x="136" y="93"/>
                      </a:lnTo>
                      <a:lnTo>
                        <a:pt x="136" y="87"/>
                      </a:lnTo>
                      <a:lnTo>
                        <a:pt x="135" y="83"/>
                      </a:lnTo>
                      <a:lnTo>
                        <a:pt x="130" y="80"/>
                      </a:lnTo>
                      <a:lnTo>
                        <a:pt x="124" y="85"/>
                      </a:lnTo>
                      <a:lnTo>
                        <a:pt x="121" y="89"/>
                      </a:lnTo>
                      <a:lnTo>
                        <a:pt x="121" y="92"/>
                      </a:lnTo>
                      <a:lnTo>
                        <a:pt x="123" y="95"/>
                      </a:lnTo>
                      <a:lnTo>
                        <a:pt x="123" y="106"/>
                      </a:lnTo>
                      <a:lnTo>
                        <a:pt x="120" y="119"/>
                      </a:lnTo>
                      <a:lnTo>
                        <a:pt x="115" y="129"/>
                      </a:lnTo>
                      <a:lnTo>
                        <a:pt x="110" y="138"/>
                      </a:lnTo>
                      <a:lnTo>
                        <a:pt x="105" y="149"/>
                      </a:lnTo>
                      <a:lnTo>
                        <a:pt x="101" y="157"/>
                      </a:lnTo>
                      <a:lnTo>
                        <a:pt x="94" y="165"/>
                      </a:lnTo>
                      <a:lnTo>
                        <a:pt x="86" y="173"/>
                      </a:lnTo>
                      <a:lnTo>
                        <a:pt x="75" y="183"/>
                      </a:lnTo>
                      <a:lnTo>
                        <a:pt x="61" y="193"/>
                      </a:lnTo>
                      <a:lnTo>
                        <a:pt x="44" y="203"/>
                      </a:lnTo>
                      <a:lnTo>
                        <a:pt x="24" y="214"/>
                      </a:lnTo>
                      <a:lnTo>
                        <a:pt x="0" y="225"/>
                      </a:lnTo>
                      <a:lnTo>
                        <a:pt x="6" y="232"/>
                      </a:lnTo>
                      <a:lnTo>
                        <a:pt x="13" y="239"/>
                      </a:lnTo>
                      <a:lnTo>
                        <a:pt x="19" y="246"/>
                      </a:lnTo>
                      <a:lnTo>
                        <a:pt x="26" y="253"/>
                      </a:lnTo>
                      <a:lnTo>
                        <a:pt x="33" y="260"/>
                      </a:lnTo>
                      <a:lnTo>
                        <a:pt x="40" y="265"/>
                      </a:lnTo>
                      <a:lnTo>
                        <a:pt x="47" y="271"/>
                      </a:lnTo>
                      <a:lnTo>
                        <a:pt x="54" y="277"/>
                      </a:lnTo>
                      <a:lnTo>
                        <a:pt x="57" y="280"/>
                      </a:lnTo>
                      <a:lnTo>
                        <a:pt x="61" y="285"/>
                      </a:lnTo>
                      <a:lnTo>
                        <a:pt x="64" y="290"/>
                      </a:lnTo>
                      <a:lnTo>
                        <a:pt x="69" y="293"/>
                      </a:lnTo>
                      <a:lnTo>
                        <a:pt x="75" y="298"/>
                      </a:lnTo>
                      <a:lnTo>
                        <a:pt x="80" y="302"/>
                      </a:lnTo>
                      <a:lnTo>
                        <a:pt x="86" y="307"/>
                      </a:lnTo>
                      <a:lnTo>
                        <a:pt x="93" y="310"/>
                      </a:lnTo>
                      <a:close/>
                    </a:path>
                  </a:pathLst>
                </a:custGeom>
                <a:solidFill>
                  <a:srgbClr val="000000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7971" name="Freeform 83"/>
                <p:cNvSpPr>
                  <a:spLocks/>
                </p:cNvSpPr>
                <p:nvPr/>
              </p:nvSpPr>
              <p:spPr bwMode="auto">
                <a:xfrm>
                  <a:off x="3693" y="2661"/>
                  <a:ext cx="114" cy="212"/>
                </a:xfrm>
                <a:custGeom>
                  <a:avLst/>
                  <a:gdLst/>
                  <a:ahLst/>
                  <a:cxnLst>
                    <a:cxn ang="0">
                      <a:pos x="82" y="21"/>
                    </a:cxn>
                    <a:cxn ang="0">
                      <a:pos x="88" y="53"/>
                    </a:cxn>
                    <a:cxn ang="0">
                      <a:pos x="97" y="65"/>
                    </a:cxn>
                    <a:cxn ang="0">
                      <a:pos x="114" y="79"/>
                    </a:cxn>
                    <a:cxn ang="0">
                      <a:pos x="129" y="116"/>
                    </a:cxn>
                    <a:cxn ang="0">
                      <a:pos x="129" y="154"/>
                    </a:cxn>
                    <a:cxn ang="0">
                      <a:pos x="149" y="195"/>
                    </a:cxn>
                    <a:cxn ang="0">
                      <a:pos x="157" y="230"/>
                    </a:cxn>
                    <a:cxn ang="0">
                      <a:pos x="165" y="271"/>
                    </a:cxn>
                    <a:cxn ang="0">
                      <a:pos x="159" y="306"/>
                    </a:cxn>
                    <a:cxn ang="0">
                      <a:pos x="145" y="317"/>
                    </a:cxn>
                    <a:cxn ang="0">
                      <a:pos x="119" y="320"/>
                    </a:cxn>
                    <a:cxn ang="0">
                      <a:pos x="96" y="311"/>
                    </a:cxn>
                    <a:cxn ang="0">
                      <a:pos x="87" y="311"/>
                    </a:cxn>
                    <a:cxn ang="0">
                      <a:pos x="78" y="323"/>
                    </a:cxn>
                    <a:cxn ang="0">
                      <a:pos x="60" y="330"/>
                    </a:cxn>
                    <a:cxn ang="0">
                      <a:pos x="66" y="332"/>
                    </a:cxn>
                    <a:cxn ang="0">
                      <a:pos x="53" y="343"/>
                    </a:cxn>
                    <a:cxn ang="0">
                      <a:pos x="30" y="361"/>
                    </a:cxn>
                    <a:cxn ang="0">
                      <a:pos x="17" y="377"/>
                    </a:cxn>
                    <a:cxn ang="0">
                      <a:pos x="6" y="387"/>
                    </a:cxn>
                    <a:cxn ang="0">
                      <a:pos x="27" y="393"/>
                    </a:cxn>
                    <a:cxn ang="0">
                      <a:pos x="22" y="415"/>
                    </a:cxn>
                    <a:cxn ang="0">
                      <a:pos x="33" y="417"/>
                    </a:cxn>
                    <a:cxn ang="0">
                      <a:pos x="54" y="406"/>
                    </a:cxn>
                    <a:cxn ang="0">
                      <a:pos x="76" y="396"/>
                    </a:cxn>
                    <a:cxn ang="0">
                      <a:pos x="90" y="386"/>
                    </a:cxn>
                    <a:cxn ang="0">
                      <a:pos x="103" y="381"/>
                    </a:cxn>
                    <a:cxn ang="0">
                      <a:pos x="136" y="389"/>
                    </a:cxn>
                    <a:cxn ang="0">
                      <a:pos x="147" y="391"/>
                    </a:cxn>
                    <a:cxn ang="0">
                      <a:pos x="162" y="364"/>
                    </a:cxn>
                    <a:cxn ang="0">
                      <a:pos x="171" y="347"/>
                    </a:cxn>
                    <a:cxn ang="0">
                      <a:pos x="174" y="345"/>
                    </a:cxn>
                    <a:cxn ang="0">
                      <a:pos x="193" y="337"/>
                    </a:cxn>
                    <a:cxn ang="0">
                      <a:pos x="210" y="318"/>
                    </a:cxn>
                    <a:cxn ang="0">
                      <a:pos x="220" y="291"/>
                    </a:cxn>
                    <a:cxn ang="0">
                      <a:pos x="228" y="273"/>
                    </a:cxn>
                    <a:cxn ang="0">
                      <a:pos x="210" y="257"/>
                    </a:cxn>
                    <a:cxn ang="0">
                      <a:pos x="199" y="202"/>
                    </a:cxn>
                    <a:cxn ang="0">
                      <a:pos x="203" y="159"/>
                    </a:cxn>
                    <a:cxn ang="0">
                      <a:pos x="186" y="120"/>
                    </a:cxn>
                    <a:cxn ang="0">
                      <a:pos x="195" y="127"/>
                    </a:cxn>
                    <a:cxn ang="0">
                      <a:pos x="190" y="110"/>
                    </a:cxn>
                    <a:cxn ang="0">
                      <a:pos x="176" y="81"/>
                    </a:cxn>
                    <a:cxn ang="0">
                      <a:pos x="172" y="66"/>
                    </a:cxn>
                    <a:cxn ang="0">
                      <a:pos x="172" y="56"/>
                    </a:cxn>
                    <a:cxn ang="0">
                      <a:pos x="155" y="36"/>
                    </a:cxn>
                    <a:cxn ang="0">
                      <a:pos x="144" y="0"/>
                    </a:cxn>
                    <a:cxn ang="0">
                      <a:pos x="118" y="4"/>
                    </a:cxn>
                    <a:cxn ang="0">
                      <a:pos x="88" y="7"/>
                    </a:cxn>
                  </a:cxnLst>
                  <a:rect l="0" t="0" r="r" b="b"/>
                  <a:pathLst>
                    <a:path w="229" h="423">
                      <a:moveTo>
                        <a:pt x="73" y="7"/>
                      </a:moveTo>
                      <a:lnTo>
                        <a:pt x="76" y="13"/>
                      </a:lnTo>
                      <a:lnTo>
                        <a:pt x="82" y="21"/>
                      </a:lnTo>
                      <a:lnTo>
                        <a:pt x="87" y="32"/>
                      </a:lnTo>
                      <a:lnTo>
                        <a:pt x="88" y="43"/>
                      </a:lnTo>
                      <a:lnTo>
                        <a:pt x="88" y="53"/>
                      </a:lnTo>
                      <a:lnTo>
                        <a:pt x="89" y="58"/>
                      </a:lnTo>
                      <a:lnTo>
                        <a:pt x="92" y="63"/>
                      </a:lnTo>
                      <a:lnTo>
                        <a:pt x="97" y="65"/>
                      </a:lnTo>
                      <a:lnTo>
                        <a:pt x="102" y="69"/>
                      </a:lnTo>
                      <a:lnTo>
                        <a:pt x="107" y="72"/>
                      </a:lnTo>
                      <a:lnTo>
                        <a:pt x="114" y="79"/>
                      </a:lnTo>
                      <a:lnTo>
                        <a:pt x="120" y="88"/>
                      </a:lnTo>
                      <a:lnTo>
                        <a:pt x="127" y="105"/>
                      </a:lnTo>
                      <a:lnTo>
                        <a:pt x="129" y="116"/>
                      </a:lnTo>
                      <a:lnTo>
                        <a:pt x="128" y="124"/>
                      </a:lnTo>
                      <a:lnTo>
                        <a:pt x="127" y="136"/>
                      </a:lnTo>
                      <a:lnTo>
                        <a:pt x="129" y="154"/>
                      </a:lnTo>
                      <a:lnTo>
                        <a:pt x="135" y="171"/>
                      </a:lnTo>
                      <a:lnTo>
                        <a:pt x="143" y="185"/>
                      </a:lnTo>
                      <a:lnTo>
                        <a:pt x="149" y="195"/>
                      </a:lnTo>
                      <a:lnTo>
                        <a:pt x="153" y="203"/>
                      </a:lnTo>
                      <a:lnTo>
                        <a:pt x="156" y="214"/>
                      </a:lnTo>
                      <a:lnTo>
                        <a:pt x="157" y="230"/>
                      </a:lnTo>
                      <a:lnTo>
                        <a:pt x="157" y="254"/>
                      </a:lnTo>
                      <a:lnTo>
                        <a:pt x="165" y="266"/>
                      </a:lnTo>
                      <a:lnTo>
                        <a:pt x="165" y="271"/>
                      </a:lnTo>
                      <a:lnTo>
                        <a:pt x="163" y="281"/>
                      </a:lnTo>
                      <a:lnTo>
                        <a:pt x="162" y="294"/>
                      </a:lnTo>
                      <a:lnTo>
                        <a:pt x="159" y="306"/>
                      </a:lnTo>
                      <a:lnTo>
                        <a:pt x="157" y="310"/>
                      </a:lnTo>
                      <a:lnTo>
                        <a:pt x="152" y="314"/>
                      </a:lnTo>
                      <a:lnTo>
                        <a:pt x="145" y="317"/>
                      </a:lnTo>
                      <a:lnTo>
                        <a:pt x="137" y="319"/>
                      </a:lnTo>
                      <a:lnTo>
                        <a:pt x="128" y="320"/>
                      </a:lnTo>
                      <a:lnTo>
                        <a:pt x="119" y="320"/>
                      </a:lnTo>
                      <a:lnTo>
                        <a:pt x="111" y="319"/>
                      </a:lnTo>
                      <a:lnTo>
                        <a:pt x="104" y="316"/>
                      </a:lnTo>
                      <a:lnTo>
                        <a:pt x="96" y="311"/>
                      </a:lnTo>
                      <a:lnTo>
                        <a:pt x="91" y="309"/>
                      </a:lnTo>
                      <a:lnTo>
                        <a:pt x="89" y="309"/>
                      </a:lnTo>
                      <a:lnTo>
                        <a:pt x="87" y="311"/>
                      </a:lnTo>
                      <a:lnTo>
                        <a:pt x="86" y="315"/>
                      </a:lnTo>
                      <a:lnTo>
                        <a:pt x="83" y="319"/>
                      </a:lnTo>
                      <a:lnTo>
                        <a:pt x="78" y="323"/>
                      </a:lnTo>
                      <a:lnTo>
                        <a:pt x="69" y="326"/>
                      </a:lnTo>
                      <a:lnTo>
                        <a:pt x="61" y="329"/>
                      </a:lnTo>
                      <a:lnTo>
                        <a:pt x="60" y="330"/>
                      </a:lnTo>
                      <a:lnTo>
                        <a:pt x="61" y="330"/>
                      </a:lnTo>
                      <a:lnTo>
                        <a:pt x="64" y="331"/>
                      </a:lnTo>
                      <a:lnTo>
                        <a:pt x="66" y="332"/>
                      </a:lnTo>
                      <a:lnTo>
                        <a:pt x="67" y="334"/>
                      </a:lnTo>
                      <a:lnTo>
                        <a:pt x="63" y="338"/>
                      </a:lnTo>
                      <a:lnTo>
                        <a:pt x="53" y="343"/>
                      </a:lnTo>
                      <a:lnTo>
                        <a:pt x="43" y="349"/>
                      </a:lnTo>
                      <a:lnTo>
                        <a:pt x="36" y="355"/>
                      </a:lnTo>
                      <a:lnTo>
                        <a:pt x="30" y="361"/>
                      </a:lnTo>
                      <a:lnTo>
                        <a:pt x="26" y="366"/>
                      </a:lnTo>
                      <a:lnTo>
                        <a:pt x="22" y="371"/>
                      </a:lnTo>
                      <a:lnTo>
                        <a:pt x="17" y="377"/>
                      </a:lnTo>
                      <a:lnTo>
                        <a:pt x="10" y="380"/>
                      </a:lnTo>
                      <a:lnTo>
                        <a:pt x="0" y="385"/>
                      </a:lnTo>
                      <a:lnTo>
                        <a:pt x="6" y="387"/>
                      </a:lnTo>
                      <a:lnTo>
                        <a:pt x="13" y="389"/>
                      </a:lnTo>
                      <a:lnTo>
                        <a:pt x="20" y="391"/>
                      </a:lnTo>
                      <a:lnTo>
                        <a:pt x="27" y="393"/>
                      </a:lnTo>
                      <a:lnTo>
                        <a:pt x="26" y="399"/>
                      </a:lnTo>
                      <a:lnTo>
                        <a:pt x="25" y="407"/>
                      </a:lnTo>
                      <a:lnTo>
                        <a:pt x="22" y="415"/>
                      </a:lnTo>
                      <a:lnTo>
                        <a:pt x="21" y="423"/>
                      </a:lnTo>
                      <a:lnTo>
                        <a:pt x="27" y="421"/>
                      </a:lnTo>
                      <a:lnTo>
                        <a:pt x="33" y="417"/>
                      </a:lnTo>
                      <a:lnTo>
                        <a:pt x="40" y="414"/>
                      </a:lnTo>
                      <a:lnTo>
                        <a:pt x="48" y="409"/>
                      </a:lnTo>
                      <a:lnTo>
                        <a:pt x="54" y="406"/>
                      </a:lnTo>
                      <a:lnTo>
                        <a:pt x="63" y="402"/>
                      </a:lnTo>
                      <a:lnTo>
                        <a:pt x="69" y="399"/>
                      </a:lnTo>
                      <a:lnTo>
                        <a:pt x="76" y="396"/>
                      </a:lnTo>
                      <a:lnTo>
                        <a:pt x="83" y="393"/>
                      </a:lnTo>
                      <a:lnTo>
                        <a:pt x="88" y="388"/>
                      </a:lnTo>
                      <a:lnTo>
                        <a:pt x="90" y="386"/>
                      </a:lnTo>
                      <a:lnTo>
                        <a:pt x="92" y="383"/>
                      </a:lnTo>
                      <a:lnTo>
                        <a:pt x="97" y="381"/>
                      </a:lnTo>
                      <a:lnTo>
                        <a:pt x="103" y="381"/>
                      </a:lnTo>
                      <a:lnTo>
                        <a:pt x="113" y="384"/>
                      </a:lnTo>
                      <a:lnTo>
                        <a:pt x="129" y="387"/>
                      </a:lnTo>
                      <a:lnTo>
                        <a:pt x="136" y="389"/>
                      </a:lnTo>
                      <a:lnTo>
                        <a:pt x="140" y="391"/>
                      </a:lnTo>
                      <a:lnTo>
                        <a:pt x="143" y="392"/>
                      </a:lnTo>
                      <a:lnTo>
                        <a:pt x="147" y="391"/>
                      </a:lnTo>
                      <a:lnTo>
                        <a:pt x="152" y="385"/>
                      </a:lnTo>
                      <a:lnTo>
                        <a:pt x="157" y="377"/>
                      </a:lnTo>
                      <a:lnTo>
                        <a:pt x="162" y="364"/>
                      </a:lnTo>
                      <a:lnTo>
                        <a:pt x="168" y="350"/>
                      </a:lnTo>
                      <a:lnTo>
                        <a:pt x="170" y="349"/>
                      </a:lnTo>
                      <a:lnTo>
                        <a:pt x="171" y="347"/>
                      </a:lnTo>
                      <a:lnTo>
                        <a:pt x="171" y="346"/>
                      </a:lnTo>
                      <a:lnTo>
                        <a:pt x="172" y="345"/>
                      </a:lnTo>
                      <a:lnTo>
                        <a:pt x="174" y="345"/>
                      </a:lnTo>
                      <a:lnTo>
                        <a:pt x="179" y="343"/>
                      </a:lnTo>
                      <a:lnTo>
                        <a:pt x="185" y="341"/>
                      </a:lnTo>
                      <a:lnTo>
                        <a:pt x="193" y="337"/>
                      </a:lnTo>
                      <a:lnTo>
                        <a:pt x="199" y="332"/>
                      </a:lnTo>
                      <a:lnTo>
                        <a:pt x="206" y="326"/>
                      </a:lnTo>
                      <a:lnTo>
                        <a:pt x="210" y="318"/>
                      </a:lnTo>
                      <a:lnTo>
                        <a:pt x="211" y="309"/>
                      </a:lnTo>
                      <a:lnTo>
                        <a:pt x="213" y="302"/>
                      </a:lnTo>
                      <a:lnTo>
                        <a:pt x="220" y="291"/>
                      </a:lnTo>
                      <a:lnTo>
                        <a:pt x="227" y="279"/>
                      </a:lnTo>
                      <a:lnTo>
                        <a:pt x="229" y="272"/>
                      </a:lnTo>
                      <a:lnTo>
                        <a:pt x="228" y="273"/>
                      </a:lnTo>
                      <a:lnTo>
                        <a:pt x="225" y="273"/>
                      </a:lnTo>
                      <a:lnTo>
                        <a:pt x="219" y="269"/>
                      </a:lnTo>
                      <a:lnTo>
                        <a:pt x="210" y="257"/>
                      </a:lnTo>
                      <a:lnTo>
                        <a:pt x="202" y="240"/>
                      </a:lnTo>
                      <a:lnTo>
                        <a:pt x="198" y="220"/>
                      </a:lnTo>
                      <a:lnTo>
                        <a:pt x="199" y="202"/>
                      </a:lnTo>
                      <a:lnTo>
                        <a:pt x="205" y="185"/>
                      </a:lnTo>
                      <a:lnTo>
                        <a:pt x="208" y="171"/>
                      </a:lnTo>
                      <a:lnTo>
                        <a:pt x="203" y="159"/>
                      </a:lnTo>
                      <a:lnTo>
                        <a:pt x="195" y="148"/>
                      </a:lnTo>
                      <a:lnTo>
                        <a:pt x="187" y="132"/>
                      </a:lnTo>
                      <a:lnTo>
                        <a:pt x="186" y="120"/>
                      </a:lnTo>
                      <a:lnTo>
                        <a:pt x="188" y="120"/>
                      </a:lnTo>
                      <a:lnTo>
                        <a:pt x="193" y="125"/>
                      </a:lnTo>
                      <a:lnTo>
                        <a:pt x="195" y="127"/>
                      </a:lnTo>
                      <a:lnTo>
                        <a:pt x="195" y="126"/>
                      </a:lnTo>
                      <a:lnTo>
                        <a:pt x="195" y="120"/>
                      </a:lnTo>
                      <a:lnTo>
                        <a:pt x="190" y="110"/>
                      </a:lnTo>
                      <a:lnTo>
                        <a:pt x="180" y="94"/>
                      </a:lnTo>
                      <a:lnTo>
                        <a:pt x="173" y="82"/>
                      </a:lnTo>
                      <a:lnTo>
                        <a:pt x="176" y="81"/>
                      </a:lnTo>
                      <a:lnTo>
                        <a:pt x="185" y="85"/>
                      </a:lnTo>
                      <a:lnTo>
                        <a:pt x="189" y="87"/>
                      </a:lnTo>
                      <a:lnTo>
                        <a:pt x="172" y="66"/>
                      </a:lnTo>
                      <a:lnTo>
                        <a:pt x="180" y="62"/>
                      </a:lnTo>
                      <a:lnTo>
                        <a:pt x="178" y="61"/>
                      </a:lnTo>
                      <a:lnTo>
                        <a:pt x="172" y="56"/>
                      </a:lnTo>
                      <a:lnTo>
                        <a:pt x="164" y="51"/>
                      </a:lnTo>
                      <a:lnTo>
                        <a:pt x="157" y="44"/>
                      </a:lnTo>
                      <a:lnTo>
                        <a:pt x="155" y="36"/>
                      </a:lnTo>
                      <a:lnTo>
                        <a:pt x="153" y="26"/>
                      </a:lnTo>
                      <a:lnTo>
                        <a:pt x="151" y="15"/>
                      </a:lnTo>
                      <a:lnTo>
                        <a:pt x="144" y="0"/>
                      </a:lnTo>
                      <a:lnTo>
                        <a:pt x="137" y="2"/>
                      </a:lnTo>
                      <a:lnTo>
                        <a:pt x="128" y="3"/>
                      </a:lnTo>
                      <a:lnTo>
                        <a:pt x="118" y="4"/>
                      </a:lnTo>
                      <a:lnTo>
                        <a:pt x="109" y="5"/>
                      </a:lnTo>
                      <a:lnTo>
                        <a:pt x="98" y="5"/>
                      </a:lnTo>
                      <a:lnTo>
                        <a:pt x="88" y="7"/>
                      </a:lnTo>
                      <a:lnTo>
                        <a:pt x="80" y="7"/>
                      </a:lnTo>
                      <a:lnTo>
                        <a:pt x="73" y="7"/>
                      </a:lnTo>
                      <a:close/>
                    </a:path>
                  </a:pathLst>
                </a:custGeom>
                <a:solidFill>
                  <a:srgbClr val="000000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7972" name="Freeform 84"/>
                <p:cNvSpPr>
                  <a:spLocks/>
                </p:cNvSpPr>
                <p:nvPr/>
              </p:nvSpPr>
              <p:spPr bwMode="auto">
                <a:xfrm>
                  <a:off x="3787" y="2645"/>
                  <a:ext cx="68" cy="146"/>
                </a:xfrm>
                <a:custGeom>
                  <a:avLst/>
                  <a:gdLst/>
                  <a:ahLst/>
                  <a:cxnLst>
                    <a:cxn ang="0">
                      <a:pos x="80" y="5"/>
                    </a:cxn>
                    <a:cxn ang="0">
                      <a:pos x="73" y="20"/>
                    </a:cxn>
                    <a:cxn ang="0">
                      <a:pos x="68" y="32"/>
                    </a:cxn>
                    <a:cxn ang="0">
                      <a:pos x="75" y="41"/>
                    </a:cxn>
                    <a:cxn ang="0">
                      <a:pos x="91" y="55"/>
                    </a:cxn>
                    <a:cxn ang="0">
                      <a:pos x="101" y="72"/>
                    </a:cxn>
                    <a:cxn ang="0">
                      <a:pos x="112" y="108"/>
                    </a:cxn>
                    <a:cxn ang="0">
                      <a:pos x="120" y="108"/>
                    </a:cxn>
                    <a:cxn ang="0">
                      <a:pos x="126" y="136"/>
                    </a:cxn>
                    <a:cxn ang="0">
                      <a:pos x="124" y="192"/>
                    </a:cxn>
                    <a:cxn ang="0">
                      <a:pos x="124" y="215"/>
                    </a:cxn>
                    <a:cxn ang="0">
                      <a:pos x="136" y="234"/>
                    </a:cxn>
                    <a:cxn ang="0">
                      <a:pos x="131" y="253"/>
                    </a:cxn>
                    <a:cxn ang="0">
                      <a:pos x="106" y="294"/>
                    </a:cxn>
                    <a:cxn ang="0">
                      <a:pos x="103" y="283"/>
                    </a:cxn>
                    <a:cxn ang="0">
                      <a:pos x="101" y="260"/>
                    </a:cxn>
                    <a:cxn ang="0">
                      <a:pos x="98" y="238"/>
                    </a:cxn>
                    <a:cxn ang="0">
                      <a:pos x="84" y="208"/>
                    </a:cxn>
                    <a:cxn ang="0">
                      <a:pos x="93" y="200"/>
                    </a:cxn>
                    <a:cxn ang="0">
                      <a:pos x="78" y="179"/>
                    </a:cxn>
                    <a:cxn ang="0">
                      <a:pos x="81" y="161"/>
                    </a:cxn>
                    <a:cxn ang="0">
                      <a:pos x="73" y="149"/>
                    </a:cxn>
                    <a:cxn ang="0">
                      <a:pos x="63" y="128"/>
                    </a:cxn>
                    <a:cxn ang="0">
                      <a:pos x="60" y="121"/>
                    </a:cxn>
                    <a:cxn ang="0">
                      <a:pos x="54" y="115"/>
                    </a:cxn>
                    <a:cxn ang="0">
                      <a:pos x="44" y="108"/>
                    </a:cxn>
                    <a:cxn ang="0">
                      <a:pos x="29" y="100"/>
                    </a:cxn>
                    <a:cxn ang="0">
                      <a:pos x="10" y="82"/>
                    </a:cxn>
                    <a:cxn ang="0">
                      <a:pos x="4" y="60"/>
                    </a:cxn>
                    <a:cxn ang="0">
                      <a:pos x="2" y="46"/>
                    </a:cxn>
                    <a:cxn ang="0">
                      <a:pos x="8" y="45"/>
                    </a:cxn>
                    <a:cxn ang="0">
                      <a:pos x="6" y="23"/>
                    </a:cxn>
                    <a:cxn ang="0">
                      <a:pos x="6" y="21"/>
                    </a:cxn>
                    <a:cxn ang="0">
                      <a:pos x="5" y="16"/>
                    </a:cxn>
                    <a:cxn ang="0">
                      <a:pos x="19" y="13"/>
                    </a:cxn>
                    <a:cxn ang="0">
                      <a:pos x="40" y="8"/>
                    </a:cxn>
                    <a:cxn ang="0">
                      <a:pos x="62" y="4"/>
                    </a:cxn>
                    <a:cxn ang="0">
                      <a:pos x="78" y="0"/>
                    </a:cxn>
                  </a:cxnLst>
                  <a:rect l="0" t="0" r="r" b="b"/>
                  <a:pathLst>
                    <a:path w="136" h="294">
                      <a:moveTo>
                        <a:pt x="78" y="0"/>
                      </a:moveTo>
                      <a:lnTo>
                        <a:pt x="80" y="5"/>
                      </a:lnTo>
                      <a:lnTo>
                        <a:pt x="76" y="12"/>
                      </a:lnTo>
                      <a:lnTo>
                        <a:pt x="73" y="20"/>
                      </a:lnTo>
                      <a:lnTo>
                        <a:pt x="76" y="28"/>
                      </a:lnTo>
                      <a:lnTo>
                        <a:pt x="68" y="32"/>
                      </a:lnTo>
                      <a:lnTo>
                        <a:pt x="70" y="35"/>
                      </a:lnTo>
                      <a:lnTo>
                        <a:pt x="75" y="41"/>
                      </a:lnTo>
                      <a:lnTo>
                        <a:pt x="82" y="49"/>
                      </a:lnTo>
                      <a:lnTo>
                        <a:pt x="91" y="55"/>
                      </a:lnTo>
                      <a:lnTo>
                        <a:pt x="98" y="61"/>
                      </a:lnTo>
                      <a:lnTo>
                        <a:pt x="101" y="72"/>
                      </a:lnTo>
                      <a:lnTo>
                        <a:pt x="105" y="87"/>
                      </a:lnTo>
                      <a:lnTo>
                        <a:pt x="112" y="108"/>
                      </a:lnTo>
                      <a:lnTo>
                        <a:pt x="119" y="106"/>
                      </a:lnTo>
                      <a:lnTo>
                        <a:pt x="120" y="108"/>
                      </a:lnTo>
                      <a:lnTo>
                        <a:pt x="123" y="118"/>
                      </a:lnTo>
                      <a:lnTo>
                        <a:pt x="126" y="136"/>
                      </a:lnTo>
                      <a:lnTo>
                        <a:pt x="127" y="166"/>
                      </a:lnTo>
                      <a:lnTo>
                        <a:pt x="124" y="192"/>
                      </a:lnTo>
                      <a:lnTo>
                        <a:pt x="123" y="204"/>
                      </a:lnTo>
                      <a:lnTo>
                        <a:pt x="124" y="215"/>
                      </a:lnTo>
                      <a:lnTo>
                        <a:pt x="127" y="242"/>
                      </a:lnTo>
                      <a:lnTo>
                        <a:pt x="136" y="234"/>
                      </a:lnTo>
                      <a:lnTo>
                        <a:pt x="135" y="239"/>
                      </a:lnTo>
                      <a:lnTo>
                        <a:pt x="131" y="253"/>
                      </a:lnTo>
                      <a:lnTo>
                        <a:pt x="122" y="273"/>
                      </a:lnTo>
                      <a:lnTo>
                        <a:pt x="106" y="294"/>
                      </a:lnTo>
                      <a:lnTo>
                        <a:pt x="105" y="291"/>
                      </a:lnTo>
                      <a:lnTo>
                        <a:pt x="103" y="283"/>
                      </a:lnTo>
                      <a:lnTo>
                        <a:pt x="100" y="273"/>
                      </a:lnTo>
                      <a:lnTo>
                        <a:pt x="101" y="260"/>
                      </a:lnTo>
                      <a:lnTo>
                        <a:pt x="101" y="249"/>
                      </a:lnTo>
                      <a:lnTo>
                        <a:pt x="98" y="238"/>
                      </a:lnTo>
                      <a:lnTo>
                        <a:pt x="91" y="226"/>
                      </a:lnTo>
                      <a:lnTo>
                        <a:pt x="84" y="208"/>
                      </a:lnTo>
                      <a:lnTo>
                        <a:pt x="97" y="204"/>
                      </a:lnTo>
                      <a:lnTo>
                        <a:pt x="93" y="200"/>
                      </a:lnTo>
                      <a:lnTo>
                        <a:pt x="86" y="190"/>
                      </a:lnTo>
                      <a:lnTo>
                        <a:pt x="78" y="179"/>
                      </a:lnTo>
                      <a:lnTo>
                        <a:pt x="74" y="166"/>
                      </a:lnTo>
                      <a:lnTo>
                        <a:pt x="81" y="161"/>
                      </a:lnTo>
                      <a:lnTo>
                        <a:pt x="78" y="158"/>
                      </a:lnTo>
                      <a:lnTo>
                        <a:pt x="73" y="149"/>
                      </a:lnTo>
                      <a:lnTo>
                        <a:pt x="67" y="137"/>
                      </a:lnTo>
                      <a:lnTo>
                        <a:pt x="63" y="128"/>
                      </a:lnTo>
                      <a:lnTo>
                        <a:pt x="62" y="124"/>
                      </a:lnTo>
                      <a:lnTo>
                        <a:pt x="60" y="121"/>
                      </a:lnTo>
                      <a:lnTo>
                        <a:pt x="58" y="119"/>
                      </a:lnTo>
                      <a:lnTo>
                        <a:pt x="54" y="115"/>
                      </a:lnTo>
                      <a:lnTo>
                        <a:pt x="50" y="112"/>
                      </a:lnTo>
                      <a:lnTo>
                        <a:pt x="44" y="108"/>
                      </a:lnTo>
                      <a:lnTo>
                        <a:pt x="37" y="105"/>
                      </a:lnTo>
                      <a:lnTo>
                        <a:pt x="29" y="100"/>
                      </a:lnTo>
                      <a:lnTo>
                        <a:pt x="15" y="91"/>
                      </a:lnTo>
                      <a:lnTo>
                        <a:pt x="10" y="82"/>
                      </a:lnTo>
                      <a:lnTo>
                        <a:pt x="8" y="73"/>
                      </a:lnTo>
                      <a:lnTo>
                        <a:pt x="4" y="60"/>
                      </a:lnTo>
                      <a:lnTo>
                        <a:pt x="0" y="51"/>
                      </a:lnTo>
                      <a:lnTo>
                        <a:pt x="2" y="46"/>
                      </a:lnTo>
                      <a:lnTo>
                        <a:pt x="6" y="45"/>
                      </a:lnTo>
                      <a:lnTo>
                        <a:pt x="8" y="45"/>
                      </a:lnTo>
                      <a:lnTo>
                        <a:pt x="0" y="30"/>
                      </a:lnTo>
                      <a:lnTo>
                        <a:pt x="6" y="23"/>
                      </a:lnTo>
                      <a:lnTo>
                        <a:pt x="6" y="22"/>
                      </a:lnTo>
                      <a:lnTo>
                        <a:pt x="6" y="21"/>
                      </a:lnTo>
                      <a:lnTo>
                        <a:pt x="6" y="19"/>
                      </a:lnTo>
                      <a:lnTo>
                        <a:pt x="5" y="16"/>
                      </a:lnTo>
                      <a:lnTo>
                        <a:pt x="10" y="15"/>
                      </a:lnTo>
                      <a:lnTo>
                        <a:pt x="19" y="13"/>
                      </a:lnTo>
                      <a:lnTo>
                        <a:pt x="29" y="11"/>
                      </a:lnTo>
                      <a:lnTo>
                        <a:pt x="40" y="8"/>
                      </a:lnTo>
                      <a:lnTo>
                        <a:pt x="52" y="6"/>
                      </a:lnTo>
                      <a:lnTo>
                        <a:pt x="62" y="4"/>
                      </a:lnTo>
                      <a:lnTo>
                        <a:pt x="71" y="1"/>
                      </a:lnTo>
                      <a:lnTo>
                        <a:pt x="78" y="0"/>
                      </a:lnTo>
                      <a:close/>
                    </a:path>
                  </a:pathLst>
                </a:custGeom>
                <a:solidFill>
                  <a:srgbClr val="000000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7973" name="Freeform 85"/>
                <p:cNvSpPr>
                  <a:spLocks/>
                </p:cNvSpPr>
                <p:nvPr/>
              </p:nvSpPr>
              <p:spPr bwMode="auto">
                <a:xfrm>
                  <a:off x="3910" y="2643"/>
                  <a:ext cx="59" cy="160"/>
                </a:xfrm>
                <a:custGeom>
                  <a:avLst/>
                  <a:gdLst/>
                  <a:ahLst/>
                  <a:cxnLst>
                    <a:cxn ang="0">
                      <a:pos x="22" y="22"/>
                    </a:cxn>
                    <a:cxn ang="0">
                      <a:pos x="22" y="67"/>
                    </a:cxn>
                    <a:cxn ang="0">
                      <a:pos x="36" y="94"/>
                    </a:cxn>
                    <a:cxn ang="0">
                      <a:pos x="51" y="112"/>
                    </a:cxn>
                    <a:cxn ang="0">
                      <a:pos x="64" y="129"/>
                    </a:cxn>
                    <a:cxn ang="0">
                      <a:pos x="67" y="146"/>
                    </a:cxn>
                    <a:cxn ang="0">
                      <a:pos x="55" y="169"/>
                    </a:cxn>
                    <a:cxn ang="0">
                      <a:pos x="42" y="187"/>
                    </a:cxn>
                    <a:cxn ang="0">
                      <a:pos x="46" y="223"/>
                    </a:cxn>
                    <a:cxn ang="0">
                      <a:pos x="38" y="251"/>
                    </a:cxn>
                    <a:cxn ang="0">
                      <a:pos x="27" y="260"/>
                    </a:cxn>
                    <a:cxn ang="0">
                      <a:pos x="20" y="261"/>
                    </a:cxn>
                    <a:cxn ang="0">
                      <a:pos x="30" y="263"/>
                    </a:cxn>
                    <a:cxn ang="0">
                      <a:pos x="42" y="261"/>
                    </a:cxn>
                    <a:cxn ang="0">
                      <a:pos x="36" y="271"/>
                    </a:cxn>
                    <a:cxn ang="0">
                      <a:pos x="17" y="292"/>
                    </a:cxn>
                    <a:cxn ang="0">
                      <a:pos x="4" y="309"/>
                    </a:cxn>
                    <a:cxn ang="0">
                      <a:pos x="0" y="317"/>
                    </a:cxn>
                    <a:cxn ang="0">
                      <a:pos x="14" y="316"/>
                    </a:cxn>
                    <a:cxn ang="0">
                      <a:pos x="26" y="309"/>
                    </a:cxn>
                    <a:cxn ang="0">
                      <a:pos x="36" y="299"/>
                    </a:cxn>
                    <a:cxn ang="0">
                      <a:pos x="49" y="284"/>
                    </a:cxn>
                    <a:cxn ang="0">
                      <a:pos x="66" y="266"/>
                    </a:cxn>
                    <a:cxn ang="0">
                      <a:pos x="80" y="251"/>
                    </a:cxn>
                    <a:cxn ang="0">
                      <a:pos x="91" y="236"/>
                    </a:cxn>
                    <a:cxn ang="0">
                      <a:pos x="99" y="218"/>
                    </a:cxn>
                    <a:cxn ang="0">
                      <a:pos x="104" y="192"/>
                    </a:cxn>
                    <a:cxn ang="0">
                      <a:pos x="99" y="176"/>
                    </a:cxn>
                    <a:cxn ang="0">
                      <a:pos x="105" y="149"/>
                    </a:cxn>
                    <a:cxn ang="0">
                      <a:pos x="118" y="139"/>
                    </a:cxn>
                    <a:cxn ang="0">
                      <a:pos x="108" y="125"/>
                    </a:cxn>
                    <a:cxn ang="0">
                      <a:pos x="100" y="103"/>
                    </a:cxn>
                    <a:cxn ang="0">
                      <a:pos x="110" y="98"/>
                    </a:cxn>
                    <a:cxn ang="0">
                      <a:pos x="90" y="53"/>
                    </a:cxn>
                    <a:cxn ang="0">
                      <a:pos x="76" y="15"/>
                    </a:cxn>
                    <a:cxn ang="0">
                      <a:pos x="64" y="3"/>
                    </a:cxn>
                    <a:cxn ang="0">
                      <a:pos x="50" y="2"/>
                    </a:cxn>
                    <a:cxn ang="0">
                      <a:pos x="37" y="1"/>
                    </a:cxn>
                    <a:cxn ang="0">
                      <a:pos x="26" y="0"/>
                    </a:cxn>
                  </a:cxnLst>
                  <a:rect l="0" t="0" r="r" b="b"/>
                  <a:pathLst>
                    <a:path w="120" h="319">
                      <a:moveTo>
                        <a:pt x="20" y="0"/>
                      </a:moveTo>
                      <a:lnTo>
                        <a:pt x="22" y="22"/>
                      </a:lnTo>
                      <a:lnTo>
                        <a:pt x="21" y="44"/>
                      </a:lnTo>
                      <a:lnTo>
                        <a:pt x="22" y="67"/>
                      </a:lnTo>
                      <a:lnTo>
                        <a:pt x="29" y="85"/>
                      </a:lnTo>
                      <a:lnTo>
                        <a:pt x="36" y="94"/>
                      </a:lnTo>
                      <a:lnTo>
                        <a:pt x="44" y="103"/>
                      </a:lnTo>
                      <a:lnTo>
                        <a:pt x="51" y="112"/>
                      </a:lnTo>
                      <a:lnTo>
                        <a:pt x="58" y="120"/>
                      </a:lnTo>
                      <a:lnTo>
                        <a:pt x="64" y="129"/>
                      </a:lnTo>
                      <a:lnTo>
                        <a:pt x="66" y="137"/>
                      </a:lnTo>
                      <a:lnTo>
                        <a:pt x="67" y="146"/>
                      </a:lnTo>
                      <a:lnTo>
                        <a:pt x="65" y="155"/>
                      </a:lnTo>
                      <a:lnTo>
                        <a:pt x="55" y="169"/>
                      </a:lnTo>
                      <a:lnTo>
                        <a:pt x="46" y="178"/>
                      </a:lnTo>
                      <a:lnTo>
                        <a:pt x="42" y="187"/>
                      </a:lnTo>
                      <a:lnTo>
                        <a:pt x="44" y="204"/>
                      </a:lnTo>
                      <a:lnTo>
                        <a:pt x="46" y="223"/>
                      </a:lnTo>
                      <a:lnTo>
                        <a:pt x="44" y="239"/>
                      </a:lnTo>
                      <a:lnTo>
                        <a:pt x="38" y="251"/>
                      </a:lnTo>
                      <a:lnTo>
                        <a:pt x="31" y="258"/>
                      </a:lnTo>
                      <a:lnTo>
                        <a:pt x="27" y="260"/>
                      </a:lnTo>
                      <a:lnTo>
                        <a:pt x="23" y="261"/>
                      </a:lnTo>
                      <a:lnTo>
                        <a:pt x="20" y="261"/>
                      </a:lnTo>
                      <a:lnTo>
                        <a:pt x="21" y="262"/>
                      </a:lnTo>
                      <a:lnTo>
                        <a:pt x="30" y="263"/>
                      </a:lnTo>
                      <a:lnTo>
                        <a:pt x="37" y="262"/>
                      </a:lnTo>
                      <a:lnTo>
                        <a:pt x="42" y="261"/>
                      </a:lnTo>
                      <a:lnTo>
                        <a:pt x="44" y="260"/>
                      </a:lnTo>
                      <a:lnTo>
                        <a:pt x="36" y="271"/>
                      </a:lnTo>
                      <a:lnTo>
                        <a:pt x="27" y="282"/>
                      </a:lnTo>
                      <a:lnTo>
                        <a:pt x="17" y="292"/>
                      </a:lnTo>
                      <a:lnTo>
                        <a:pt x="9" y="301"/>
                      </a:lnTo>
                      <a:lnTo>
                        <a:pt x="4" y="309"/>
                      </a:lnTo>
                      <a:lnTo>
                        <a:pt x="0" y="315"/>
                      </a:lnTo>
                      <a:lnTo>
                        <a:pt x="0" y="317"/>
                      </a:lnTo>
                      <a:lnTo>
                        <a:pt x="6" y="319"/>
                      </a:lnTo>
                      <a:lnTo>
                        <a:pt x="14" y="316"/>
                      </a:lnTo>
                      <a:lnTo>
                        <a:pt x="20" y="314"/>
                      </a:lnTo>
                      <a:lnTo>
                        <a:pt x="26" y="309"/>
                      </a:lnTo>
                      <a:lnTo>
                        <a:pt x="30" y="305"/>
                      </a:lnTo>
                      <a:lnTo>
                        <a:pt x="36" y="299"/>
                      </a:lnTo>
                      <a:lnTo>
                        <a:pt x="42" y="292"/>
                      </a:lnTo>
                      <a:lnTo>
                        <a:pt x="49" y="284"/>
                      </a:lnTo>
                      <a:lnTo>
                        <a:pt x="57" y="275"/>
                      </a:lnTo>
                      <a:lnTo>
                        <a:pt x="66" y="266"/>
                      </a:lnTo>
                      <a:lnTo>
                        <a:pt x="74" y="258"/>
                      </a:lnTo>
                      <a:lnTo>
                        <a:pt x="80" y="251"/>
                      </a:lnTo>
                      <a:lnTo>
                        <a:pt x="87" y="244"/>
                      </a:lnTo>
                      <a:lnTo>
                        <a:pt x="91" y="236"/>
                      </a:lnTo>
                      <a:lnTo>
                        <a:pt x="95" y="228"/>
                      </a:lnTo>
                      <a:lnTo>
                        <a:pt x="99" y="218"/>
                      </a:lnTo>
                      <a:lnTo>
                        <a:pt x="101" y="208"/>
                      </a:lnTo>
                      <a:lnTo>
                        <a:pt x="104" y="192"/>
                      </a:lnTo>
                      <a:lnTo>
                        <a:pt x="101" y="183"/>
                      </a:lnTo>
                      <a:lnTo>
                        <a:pt x="99" y="176"/>
                      </a:lnTo>
                      <a:lnTo>
                        <a:pt x="99" y="163"/>
                      </a:lnTo>
                      <a:lnTo>
                        <a:pt x="105" y="149"/>
                      </a:lnTo>
                      <a:lnTo>
                        <a:pt x="112" y="141"/>
                      </a:lnTo>
                      <a:lnTo>
                        <a:pt x="118" y="139"/>
                      </a:lnTo>
                      <a:lnTo>
                        <a:pt x="120" y="138"/>
                      </a:lnTo>
                      <a:lnTo>
                        <a:pt x="108" y="125"/>
                      </a:lnTo>
                      <a:lnTo>
                        <a:pt x="103" y="113"/>
                      </a:lnTo>
                      <a:lnTo>
                        <a:pt x="100" y="103"/>
                      </a:lnTo>
                      <a:lnTo>
                        <a:pt x="99" y="100"/>
                      </a:lnTo>
                      <a:lnTo>
                        <a:pt x="110" y="98"/>
                      </a:lnTo>
                      <a:lnTo>
                        <a:pt x="95" y="78"/>
                      </a:lnTo>
                      <a:lnTo>
                        <a:pt x="90" y="53"/>
                      </a:lnTo>
                      <a:lnTo>
                        <a:pt x="83" y="31"/>
                      </a:lnTo>
                      <a:lnTo>
                        <a:pt x="76" y="15"/>
                      </a:lnTo>
                      <a:lnTo>
                        <a:pt x="70" y="3"/>
                      </a:lnTo>
                      <a:lnTo>
                        <a:pt x="64" y="3"/>
                      </a:lnTo>
                      <a:lnTo>
                        <a:pt x="57" y="2"/>
                      </a:lnTo>
                      <a:lnTo>
                        <a:pt x="50" y="2"/>
                      </a:lnTo>
                      <a:lnTo>
                        <a:pt x="44" y="1"/>
                      </a:lnTo>
                      <a:lnTo>
                        <a:pt x="37" y="1"/>
                      </a:lnTo>
                      <a:lnTo>
                        <a:pt x="31" y="1"/>
                      </a:lnTo>
                      <a:lnTo>
                        <a:pt x="26" y="0"/>
                      </a:lnTo>
                      <a:lnTo>
                        <a:pt x="20" y="0"/>
                      </a:lnTo>
                      <a:close/>
                    </a:path>
                  </a:pathLst>
                </a:custGeom>
                <a:solidFill>
                  <a:srgbClr val="000000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7974" name="Freeform 86"/>
                <p:cNvSpPr>
                  <a:spLocks/>
                </p:cNvSpPr>
                <p:nvPr/>
              </p:nvSpPr>
              <p:spPr bwMode="auto">
                <a:xfrm>
                  <a:off x="3929" y="2627"/>
                  <a:ext cx="137" cy="287"/>
                </a:xfrm>
                <a:custGeom>
                  <a:avLst/>
                  <a:gdLst/>
                  <a:ahLst/>
                  <a:cxnLst>
                    <a:cxn ang="0">
                      <a:pos x="245" y="14"/>
                    </a:cxn>
                    <a:cxn ang="0">
                      <a:pos x="269" y="61"/>
                    </a:cxn>
                    <a:cxn ang="0">
                      <a:pos x="267" y="104"/>
                    </a:cxn>
                    <a:cxn ang="0">
                      <a:pos x="272" y="140"/>
                    </a:cxn>
                    <a:cxn ang="0">
                      <a:pos x="241" y="156"/>
                    </a:cxn>
                    <a:cxn ang="0">
                      <a:pos x="211" y="137"/>
                    </a:cxn>
                    <a:cxn ang="0">
                      <a:pos x="183" y="131"/>
                    </a:cxn>
                    <a:cxn ang="0">
                      <a:pos x="149" y="142"/>
                    </a:cxn>
                    <a:cxn ang="0">
                      <a:pos x="182" y="170"/>
                    </a:cxn>
                    <a:cxn ang="0">
                      <a:pos x="208" y="170"/>
                    </a:cxn>
                    <a:cxn ang="0">
                      <a:pos x="240" y="200"/>
                    </a:cxn>
                    <a:cxn ang="0">
                      <a:pos x="261" y="237"/>
                    </a:cxn>
                    <a:cxn ang="0">
                      <a:pos x="242" y="225"/>
                    </a:cxn>
                    <a:cxn ang="0">
                      <a:pos x="215" y="232"/>
                    </a:cxn>
                    <a:cxn ang="0">
                      <a:pos x="189" y="232"/>
                    </a:cxn>
                    <a:cxn ang="0">
                      <a:pos x="161" y="270"/>
                    </a:cxn>
                    <a:cxn ang="0">
                      <a:pos x="144" y="329"/>
                    </a:cxn>
                    <a:cxn ang="0">
                      <a:pos x="112" y="378"/>
                    </a:cxn>
                    <a:cxn ang="0">
                      <a:pos x="89" y="413"/>
                    </a:cxn>
                    <a:cxn ang="0">
                      <a:pos x="69" y="445"/>
                    </a:cxn>
                    <a:cxn ang="0">
                      <a:pos x="96" y="446"/>
                    </a:cxn>
                    <a:cxn ang="0">
                      <a:pos x="138" y="385"/>
                    </a:cxn>
                    <a:cxn ang="0">
                      <a:pos x="169" y="361"/>
                    </a:cxn>
                    <a:cxn ang="0">
                      <a:pos x="211" y="367"/>
                    </a:cxn>
                    <a:cxn ang="0">
                      <a:pos x="197" y="406"/>
                    </a:cxn>
                    <a:cxn ang="0">
                      <a:pos x="172" y="409"/>
                    </a:cxn>
                    <a:cxn ang="0">
                      <a:pos x="154" y="429"/>
                    </a:cxn>
                    <a:cxn ang="0">
                      <a:pos x="134" y="444"/>
                    </a:cxn>
                    <a:cxn ang="0">
                      <a:pos x="162" y="457"/>
                    </a:cxn>
                    <a:cxn ang="0">
                      <a:pos x="189" y="468"/>
                    </a:cxn>
                    <a:cxn ang="0">
                      <a:pos x="180" y="532"/>
                    </a:cxn>
                    <a:cxn ang="0">
                      <a:pos x="116" y="571"/>
                    </a:cxn>
                    <a:cxn ang="0">
                      <a:pos x="88" y="544"/>
                    </a:cxn>
                    <a:cxn ang="0">
                      <a:pos x="122" y="538"/>
                    </a:cxn>
                    <a:cxn ang="0">
                      <a:pos x="151" y="509"/>
                    </a:cxn>
                    <a:cxn ang="0">
                      <a:pos x="111" y="500"/>
                    </a:cxn>
                    <a:cxn ang="0">
                      <a:pos x="82" y="493"/>
                    </a:cxn>
                    <a:cxn ang="0">
                      <a:pos x="70" y="490"/>
                    </a:cxn>
                    <a:cxn ang="0">
                      <a:pos x="30" y="457"/>
                    </a:cxn>
                    <a:cxn ang="0">
                      <a:pos x="6" y="420"/>
                    </a:cxn>
                    <a:cxn ang="0">
                      <a:pos x="22" y="364"/>
                    </a:cxn>
                    <a:cxn ang="0">
                      <a:pos x="58" y="326"/>
                    </a:cxn>
                    <a:cxn ang="0">
                      <a:pos x="68" y="287"/>
                    </a:cxn>
                    <a:cxn ang="0">
                      <a:pos x="90" y="240"/>
                    </a:cxn>
                    <a:cxn ang="0">
                      <a:pos x="126" y="203"/>
                    </a:cxn>
                    <a:cxn ang="0">
                      <a:pos x="129" y="164"/>
                    </a:cxn>
                    <a:cxn ang="0">
                      <a:pos x="114" y="98"/>
                    </a:cxn>
                    <a:cxn ang="0">
                      <a:pos x="98" y="46"/>
                    </a:cxn>
                    <a:cxn ang="0">
                      <a:pos x="122" y="41"/>
                    </a:cxn>
                    <a:cxn ang="0">
                      <a:pos x="189" y="48"/>
                    </a:cxn>
                    <a:cxn ang="0">
                      <a:pos x="227" y="24"/>
                    </a:cxn>
                  </a:cxnLst>
                  <a:rect l="0" t="0" r="r" b="b"/>
                  <a:pathLst>
                    <a:path w="275" h="572">
                      <a:moveTo>
                        <a:pt x="235" y="0"/>
                      </a:moveTo>
                      <a:lnTo>
                        <a:pt x="236" y="3"/>
                      </a:lnTo>
                      <a:lnTo>
                        <a:pt x="237" y="7"/>
                      </a:lnTo>
                      <a:lnTo>
                        <a:pt x="238" y="10"/>
                      </a:lnTo>
                      <a:lnTo>
                        <a:pt x="245" y="14"/>
                      </a:lnTo>
                      <a:lnTo>
                        <a:pt x="254" y="20"/>
                      </a:lnTo>
                      <a:lnTo>
                        <a:pt x="260" y="27"/>
                      </a:lnTo>
                      <a:lnTo>
                        <a:pt x="264" y="35"/>
                      </a:lnTo>
                      <a:lnTo>
                        <a:pt x="267" y="47"/>
                      </a:lnTo>
                      <a:lnTo>
                        <a:pt x="269" y="61"/>
                      </a:lnTo>
                      <a:lnTo>
                        <a:pt x="267" y="73"/>
                      </a:lnTo>
                      <a:lnTo>
                        <a:pt x="264" y="84"/>
                      </a:lnTo>
                      <a:lnTo>
                        <a:pt x="263" y="87"/>
                      </a:lnTo>
                      <a:lnTo>
                        <a:pt x="266" y="99"/>
                      </a:lnTo>
                      <a:lnTo>
                        <a:pt x="267" y="104"/>
                      </a:lnTo>
                      <a:lnTo>
                        <a:pt x="267" y="110"/>
                      </a:lnTo>
                      <a:lnTo>
                        <a:pt x="269" y="117"/>
                      </a:lnTo>
                      <a:lnTo>
                        <a:pt x="273" y="126"/>
                      </a:lnTo>
                      <a:lnTo>
                        <a:pt x="275" y="134"/>
                      </a:lnTo>
                      <a:lnTo>
                        <a:pt x="272" y="140"/>
                      </a:lnTo>
                      <a:lnTo>
                        <a:pt x="263" y="145"/>
                      </a:lnTo>
                      <a:lnTo>
                        <a:pt x="257" y="147"/>
                      </a:lnTo>
                      <a:lnTo>
                        <a:pt x="251" y="150"/>
                      </a:lnTo>
                      <a:lnTo>
                        <a:pt x="245" y="154"/>
                      </a:lnTo>
                      <a:lnTo>
                        <a:pt x="241" y="156"/>
                      </a:lnTo>
                      <a:lnTo>
                        <a:pt x="235" y="157"/>
                      </a:lnTo>
                      <a:lnTo>
                        <a:pt x="230" y="156"/>
                      </a:lnTo>
                      <a:lnTo>
                        <a:pt x="225" y="153"/>
                      </a:lnTo>
                      <a:lnTo>
                        <a:pt x="218" y="145"/>
                      </a:lnTo>
                      <a:lnTo>
                        <a:pt x="211" y="137"/>
                      </a:lnTo>
                      <a:lnTo>
                        <a:pt x="205" y="132"/>
                      </a:lnTo>
                      <a:lnTo>
                        <a:pt x="199" y="130"/>
                      </a:lnTo>
                      <a:lnTo>
                        <a:pt x="193" y="130"/>
                      </a:lnTo>
                      <a:lnTo>
                        <a:pt x="189" y="131"/>
                      </a:lnTo>
                      <a:lnTo>
                        <a:pt x="183" y="131"/>
                      </a:lnTo>
                      <a:lnTo>
                        <a:pt x="179" y="132"/>
                      </a:lnTo>
                      <a:lnTo>
                        <a:pt x="173" y="132"/>
                      </a:lnTo>
                      <a:lnTo>
                        <a:pt x="161" y="132"/>
                      </a:lnTo>
                      <a:lnTo>
                        <a:pt x="152" y="137"/>
                      </a:lnTo>
                      <a:lnTo>
                        <a:pt x="149" y="142"/>
                      </a:lnTo>
                      <a:lnTo>
                        <a:pt x="154" y="150"/>
                      </a:lnTo>
                      <a:lnTo>
                        <a:pt x="162" y="157"/>
                      </a:lnTo>
                      <a:lnTo>
                        <a:pt x="168" y="163"/>
                      </a:lnTo>
                      <a:lnTo>
                        <a:pt x="174" y="168"/>
                      </a:lnTo>
                      <a:lnTo>
                        <a:pt x="182" y="170"/>
                      </a:lnTo>
                      <a:lnTo>
                        <a:pt x="187" y="170"/>
                      </a:lnTo>
                      <a:lnTo>
                        <a:pt x="192" y="170"/>
                      </a:lnTo>
                      <a:lnTo>
                        <a:pt x="197" y="170"/>
                      </a:lnTo>
                      <a:lnTo>
                        <a:pt x="203" y="169"/>
                      </a:lnTo>
                      <a:lnTo>
                        <a:pt x="208" y="170"/>
                      </a:lnTo>
                      <a:lnTo>
                        <a:pt x="215" y="172"/>
                      </a:lnTo>
                      <a:lnTo>
                        <a:pt x="221" y="176"/>
                      </a:lnTo>
                      <a:lnTo>
                        <a:pt x="227" y="183"/>
                      </a:lnTo>
                      <a:lnTo>
                        <a:pt x="233" y="191"/>
                      </a:lnTo>
                      <a:lnTo>
                        <a:pt x="240" y="200"/>
                      </a:lnTo>
                      <a:lnTo>
                        <a:pt x="245" y="209"/>
                      </a:lnTo>
                      <a:lnTo>
                        <a:pt x="251" y="217"/>
                      </a:lnTo>
                      <a:lnTo>
                        <a:pt x="256" y="225"/>
                      </a:lnTo>
                      <a:lnTo>
                        <a:pt x="259" y="232"/>
                      </a:lnTo>
                      <a:lnTo>
                        <a:pt x="261" y="237"/>
                      </a:lnTo>
                      <a:lnTo>
                        <a:pt x="263" y="238"/>
                      </a:lnTo>
                      <a:lnTo>
                        <a:pt x="253" y="232"/>
                      </a:lnTo>
                      <a:lnTo>
                        <a:pt x="248" y="227"/>
                      </a:lnTo>
                      <a:lnTo>
                        <a:pt x="243" y="225"/>
                      </a:lnTo>
                      <a:lnTo>
                        <a:pt x="242" y="225"/>
                      </a:lnTo>
                      <a:lnTo>
                        <a:pt x="240" y="225"/>
                      </a:lnTo>
                      <a:lnTo>
                        <a:pt x="237" y="226"/>
                      </a:lnTo>
                      <a:lnTo>
                        <a:pt x="233" y="229"/>
                      </a:lnTo>
                      <a:lnTo>
                        <a:pt x="225" y="231"/>
                      </a:lnTo>
                      <a:lnTo>
                        <a:pt x="215" y="232"/>
                      </a:lnTo>
                      <a:lnTo>
                        <a:pt x="208" y="232"/>
                      </a:lnTo>
                      <a:lnTo>
                        <a:pt x="203" y="232"/>
                      </a:lnTo>
                      <a:lnTo>
                        <a:pt x="197" y="232"/>
                      </a:lnTo>
                      <a:lnTo>
                        <a:pt x="192" y="232"/>
                      </a:lnTo>
                      <a:lnTo>
                        <a:pt x="189" y="232"/>
                      </a:lnTo>
                      <a:lnTo>
                        <a:pt x="184" y="233"/>
                      </a:lnTo>
                      <a:lnTo>
                        <a:pt x="180" y="236"/>
                      </a:lnTo>
                      <a:lnTo>
                        <a:pt x="170" y="242"/>
                      </a:lnTo>
                      <a:lnTo>
                        <a:pt x="165" y="254"/>
                      </a:lnTo>
                      <a:lnTo>
                        <a:pt x="161" y="270"/>
                      </a:lnTo>
                      <a:lnTo>
                        <a:pt x="159" y="290"/>
                      </a:lnTo>
                      <a:lnTo>
                        <a:pt x="158" y="300"/>
                      </a:lnTo>
                      <a:lnTo>
                        <a:pt x="154" y="310"/>
                      </a:lnTo>
                      <a:lnTo>
                        <a:pt x="150" y="319"/>
                      </a:lnTo>
                      <a:lnTo>
                        <a:pt x="144" y="329"/>
                      </a:lnTo>
                      <a:lnTo>
                        <a:pt x="138" y="338"/>
                      </a:lnTo>
                      <a:lnTo>
                        <a:pt x="131" y="347"/>
                      </a:lnTo>
                      <a:lnTo>
                        <a:pt x="124" y="357"/>
                      </a:lnTo>
                      <a:lnTo>
                        <a:pt x="118" y="368"/>
                      </a:lnTo>
                      <a:lnTo>
                        <a:pt x="112" y="378"/>
                      </a:lnTo>
                      <a:lnTo>
                        <a:pt x="106" y="386"/>
                      </a:lnTo>
                      <a:lnTo>
                        <a:pt x="103" y="394"/>
                      </a:lnTo>
                      <a:lnTo>
                        <a:pt x="98" y="400"/>
                      </a:lnTo>
                      <a:lnTo>
                        <a:pt x="93" y="407"/>
                      </a:lnTo>
                      <a:lnTo>
                        <a:pt x="89" y="413"/>
                      </a:lnTo>
                      <a:lnTo>
                        <a:pt x="83" y="418"/>
                      </a:lnTo>
                      <a:lnTo>
                        <a:pt x="77" y="425"/>
                      </a:lnTo>
                      <a:lnTo>
                        <a:pt x="72" y="432"/>
                      </a:lnTo>
                      <a:lnTo>
                        <a:pt x="69" y="439"/>
                      </a:lnTo>
                      <a:lnTo>
                        <a:pt x="69" y="445"/>
                      </a:lnTo>
                      <a:lnTo>
                        <a:pt x="72" y="449"/>
                      </a:lnTo>
                      <a:lnTo>
                        <a:pt x="75" y="452"/>
                      </a:lnTo>
                      <a:lnTo>
                        <a:pt x="81" y="452"/>
                      </a:lnTo>
                      <a:lnTo>
                        <a:pt x="88" y="451"/>
                      </a:lnTo>
                      <a:lnTo>
                        <a:pt x="96" y="446"/>
                      </a:lnTo>
                      <a:lnTo>
                        <a:pt x="108" y="432"/>
                      </a:lnTo>
                      <a:lnTo>
                        <a:pt x="114" y="417"/>
                      </a:lnTo>
                      <a:lnTo>
                        <a:pt x="120" y="402"/>
                      </a:lnTo>
                      <a:lnTo>
                        <a:pt x="129" y="391"/>
                      </a:lnTo>
                      <a:lnTo>
                        <a:pt x="138" y="385"/>
                      </a:lnTo>
                      <a:lnTo>
                        <a:pt x="144" y="383"/>
                      </a:lnTo>
                      <a:lnTo>
                        <a:pt x="149" y="383"/>
                      </a:lnTo>
                      <a:lnTo>
                        <a:pt x="157" y="378"/>
                      </a:lnTo>
                      <a:lnTo>
                        <a:pt x="165" y="370"/>
                      </a:lnTo>
                      <a:lnTo>
                        <a:pt x="169" y="361"/>
                      </a:lnTo>
                      <a:lnTo>
                        <a:pt x="174" y="356"/>
                      </a:lnTo>
                      <a:lnTo>
                        <a:pt x="182" y="357"/>
                      </a:lnTo>
                      <a:lnTo>
                        <a:pt x="192" y="362"/>
                      </a:lnTo>
                      <a:lnTo>
                        <a:pt x="203" y="365"/>
                      </a:lnTo>
                      <a:lnTo>
                        <a:pt x="211" y="367"/>
                      </a:lnTo>
                      <a:lnTo>
                        <a:pt x="214" y="367"/>
                      </a:lnTo>
                      <a:lnTo>
                        <a:pt x="210" y="376"/>
                      </a:lnTo>
                      <a:lnTo>
                        <a:pt x="205" y="385"/>
                      </a:lnTo>
                      <a:lnTo>
                        <a:pt x="200" y="395"/>
                      </a:lnTo>
                      <a:lnTo>
                        <a:pt x="197" y="406"/>
                      </a:lnTo>
                      <a:lnTo>
                        <a:pt x="185" y="406"/>
                      </a:lnTo>
                      <a:lnTo>
                        <a:pt x="179" y="406"/>
                      </a:lnTo>
                      <a:lnTo>
                        <a:pt x="175" y="407"/>
                      </a:lnTo>
                      <a:lnTo>
                        <a:pt x="173" y="408"/>
                      </a:lnTo>
                      <a:lnTo>
                        <a:pt x="172" y="409"/>
                      </a:lnTo>
                      <a:lnTo>
                        <a:pt x="172" y="411"/>
                      </a:lnTo>
                      <a:lnTo>
                        <a:pt x="169" y="416"/>
                      </a:lnTo>
                      <a:lnTo>
                        <a:pt x="166" y="421"/>
                      </a:lnTo>
                      <a:lnTo>
                        <a:pt x="160" y="425"/>
                      </a:lnTo>
                      <a:lnTo>
                        <a:pt x="154" y="429"/>
                      </a:lnTo>
                      <a:lnTo>
                        <a:pt x="149" y="432"/>
                      </a:lnTo>
                      <a:lnTo>
                        <a:pt x="143" y="434"/>
                      </a:lnTo>
                      <a:lnTo>
                        <a:pt x="138" y="437"/>
                      </a:lnTo>
                      <a:lnTo>
                        <a:pt x="135" y="440"/>
                      </a:lnTo>
                      <a:lnTo>
                        <a:pt x="134" y="444"/>
                      </a:lnTo>
                      <a:lnTo>
                        <a:pt x="134" y="448"/>
                      </a:lnTo>
                      <a:lnTo>
                        <a:pt x="137" y="453"/>
                      </a:lnTo>
                      <a:lnTo>
                        <a:pt x="144" y="455"/>
                      </a:lnTo>
                      <a:lnTo>
                        <a:pt x="153" y="457"/>
                      </a:lnTo>
                      <a:lnTo>
                        <a:pt x="162" y="457"/>
                      </a:lnTo>
                      <a:lnTo>
                        <a:pt x="172" y="457"/>
                      </a:lnTo>
                      <a:lnTo>
                        <a:pt x="180" y="456"/>
                      </a:lnTo>
                      <a:lnTo>
                        <a:pt x="185" y="455"/>
                      </a:lnTo>
                      <a:lnTo>
                        <a:pt x="188" y="455"/>
                      </a:lnTo>
                      <a:lnTo>
                        <a:pt x="189" y="468"/>
                      </a:lnTo>
                      <a:lnTo>
                        <a:pt x="191" y="480"/>
                      </a:lnTo>
                      <a:lnTo>
                        <a:pt x="195" y="492"/>
                      </a:lnTo>
                      <a:lnTo>
                        <a:pt x="199" y="503"/>
                      </a:lnTo>
                      <a:lnTo>
                        <a:pt x="191" y="518"/>
                      </a:lnTo>
                      <a:lnTo>
                        <a:pt x="180" y="532"/>
                      </a:lnTo>
                      <a:lnTo>
                        <a:pt x="166" y="544"/>
                      </a:lnTo>
                      <a:lnTo>
                        <a:pt x="151" y="554"/>
                      </a:lnTo>
                      <a:lnTo>
                        <a:pt x="136" y="562"/>
                      </a:lnTo>
                      <a:lnTo>
                        <a:pt x="124" y="568"/>
                      </a:lnTo>
                      <a:lnTo>
                        <a:pt x="116" y="571"/>
                      </a:lnTo>
                      <a:lnTo>
                        <a:pt x="113" y="572"/>
                      </a:lnTo>
                      <a:lnTo>
                        <a:pt x="108" y="568"/>
                      </a:lnTo>
                      <a:lnTo>
                        <a:pt x="103" y="561"/>
                      </a:lnTo>
                      <a:lnTo>
                        <a:pt x="96" y="553"/>
                      </a:lnTo>
                      <a:lnTo>
                        <a:pt x="88" y="544"/>
                      </a:lnTo>
                      <a:lnTo>
                        <a:pt x="98" y="540"/>
                      </a:lnTo>
                      <a:lnTo>
                        <a:pt x="106" y="538"/>
                      </a:lnTo>
                      <a:lnTo>
                        <a:pt x="113" y="538"/>
                      </a:lnTo>
                      <a:lnTo>
                        <a:pt x="118" y="538"/>
                      </a:lnTo>
                      <a:lnTo>
                        <a:pt x="122" y="538"/>
                      </a:lnTo>
                      <a:lnTo>
                        <a:pt x="127" y="537"/>
                      </a:lnTo>
                      <a:lnTo>
                        <a:pt x="131" y="533"/>
                      </a:lnTo>
                      <a:lnTo>
                        <a:pt x="136" y="529"/>
                      </a:lnTo>
                      <a:lnTo>
                        <a:pt x="145" y="517"/>
                      </a:lnTo>
                      <a:lnTo>
                        <a:pt x="151" y="509"/>
                      </a:lnTo>
                      <a:lnTo>
                        <a:pt x="150" y="503"/>
                      </a:lnTo>
                      <a:lnTo>
                        <a:pt x="138" y="501"/>
                      </a:lnTo>
                      <a:lnTo>
                        <a:pt x="129" y="500"/>
                      </a:lnTo>
                      <a:lnTo>
                        <a:pt x="120" y="500"/>
                      </a:lnTo>
                      <a:lnTo>
                        <a:pt x="111" y="500"/>
                      </a:lnTo>
                      <a:lnTo>
                        <a:pt x="101" y="499"/>
                      </a:lnTo>
                      <a:lnTo>
                        <a:pt x="93" y="499"/>
                      </a:lnTo>
                      <a:lnTo>
                        <a:pt x="88" y="498"/>
                      </a:lnTo>
                      <a:lnTo>
                        <a:pt x="83" y="495"/>
                      </a:lnTo>
                      <a:lnTo>
                        <a:pt x="82" y="493"/>
                      </a:lnTo>
                      <a:lnTo>
                        <a:pt x="84" y="487"/>
                      </a:lnTo>
                      <a:lnTo>
                        <a:pt x="89" y="483"/>
                      </a:lnTo>
                      <a:lnTo>
                        <a:pt x="89" y="482"/>
                      </a:lnTo>
                      <a:lnTo>
                        <a:pt x="80" y="486"/>
                      </a:lnTo>
                      <a:lnTo>
                        <a:pt x="70" y="490"/>
                      </a:lnTo>
                      <a:lnTo>
                        <a:pt x="63" y="493"/>
                      </a:lnTo>
                      <a:lnTo>
                        <a:pt x="57" y="494"/>
                      </a:lnTo>
                      <a:lnTo>
                        <a:pt x="51" y="494"/>
                      </a:lnTo>
                      <a:lnTo>
                        <a:pt x="39" y="476"/>
                      </a:lnTo>
                      <a:lnTo>
                        <a:pt x="30" y="457"/>
                      </a:lnTo>
                      <a:lnTo>
                        <a:pt x="24" y="440"/>
                      </a:lnTo>
                      <a:lnTo>
                        <a:pt x="21" y="424"/>
                      </a:lnTo>
                      <a:lnTo>
                        <a:pt x="19" y="423"/>
                      </a:lnTo>
                      <a:lnTo>
                        <a:pt x="13" y="422"/>
                      </a:lnTo>
                      <a:lnTo>
                        <a:pt x="6" y="420"/>
                      </a:lnTo>
                      <a:lnTo>
                        <a:pt x="0" y="420"/>
                      </a:lnTo>
                      <a:lnTo>
                        <a:pt x="0" y="406"/>
                      </a:lnTo>
                      <a:lnTo>
                        <a:pt x="4" y="392"/>
                      </a:lnTo>
                      <a:lnTo>
                        <a:pt x="11" y="378"/>
                      </a:lnTo>
                      <a:lnTo>
                        <a:pt x="22" y="364"/>
                      </a:lnTo>
                      <a:lnTo>
                        <a:pt x="35" y="352"/>
                      </a:lnTo>
                      <a:lnTo>
                        <a:pt x="44" y="342"/>
                      </a:lnTo>
                      <a:lnTo>
                        <a:pt x="50" y="336"/>
                      </a:lnTo>
                      <a:lnTo>
                        <a:pt x="54" y="331"/>
                      </a:lnTo>
                      <a:lnTo>
                        <a:pt x="58" y="326"/>
                      </a:lnTo>
                      <a:lnTo>
                        <a:pt x="59" y="321"/>
                      </a:lnTo>
                      <a:lnTo>
                        <a:pt x="61" y="315"/>
                      </a:lnTo>
                      <a:lnTo>
                        <a:pt x="63" y="307"/>
                      </a:lnTo>
                      <a:lnTo>
                        <a:pt x="66" y="298"/>
                      </a:lnTo>
                      <a:lnTo>
                        <a:pt x="68" y="287"/>
                      </a:lnTo>
                      <a:lnTo>
                        <a:pt x="72" y="277"/>
                      </a:lnTo>
                      <a:lnTo>
                        <a:pt x="75" y="267"/>
                      </a:lnTo>
                      <a:lnTo>
                        <a:pt x="78" y="257"/>
                      </a:lnTo>
                      <a:lnTo>
                        <a:pt x="84" y="248"/>
                      </a:lnTo>
                      <a:lnTo>
                        <a:pt x="90" y="240"/>
                      </a:lnTo>
                      <a:lnTo>
                        <a:pt x="98" y="233"/>
                      </a:lnTo>
                      <a:lnTo>
                        <a:pt x="106" y="226"/>
                      </a:lnTo>
                      <a:lnTo>
                        <a:pt x="113" y="219"/>
                      </a:lnTo>
                      <a:lnTo>
                        <a:pt x="120" y="211"/>
                      </a:lnTo>
                      <a:lnTo>
                        <a:pt x="126" y="203"/>
                      </a:lnTo>
                      <a:lnTo>
                        <a:pt x="130" y="196"/>
                      </a:lnTo>
                      <a:lnTo>
                        <a:pt x="134" y="188"/>
                      </a:lnTo>
                      <a:lnTo>
                        <a:pt x="135" y="181"/>
                      </a:lnTo>
                      <a:lnTo>
                        <a:pt x="134" y="175"/>
                      </a:lnTo>
                      <a:lnTo>
                        <a:pt x="129" y="164"/>
                      </a:lnTo>
                      <a:lnTo>
                        <a:pt x="126" y="157"/>
                      </a:lnTo>
                      <a:lnTo>
                        <a:pt x="122" y="148"/>
                      </a:lnTo>
                      <a:lnTo>
                        <a:pt x="122" y="132"/>
                      </a:lnTo>
                      <a:lnTo>
                        <a:pt x="120" y="114"/>
                      </a:lnTo>
                      <a:lnTo>
                        <a:pt x="114" y="98"/>
                      </a:lnTo>
                      <a:lnTo>
                        <a:pt x="106" y="83"/>
                      </a:lnTo>
                      <a:lnTo>
                        <a:pt x="100" y="70"/>
                      </a:lnTo>
                      <a:lnTo>
                        <a:pt x="98" y="62"/>
                      </a:lnTo>
                      <a:lnTo>
                        <a:pt x="98" y="54"/>
                      </a:lnTo>
                      <a:lnTo>
                        <a:pt x="98" y="46"/>
                      </a:lnTo>
                      <a:lnTo>
                        <a:pt x="99" y="39"/>
                      </a:lnTo>
                      <a:lnTo>
                        <a:pt x="105" y="40"/>
                      </a:lnTo>
                      <a:lnTo>
                        <a:pt x="111" y="40"/>
                      </a:lnTo>
                      <a:lnTo>
                        <a:pt x="116" y="40"/>
                      </a:lnTo>
                      <a:lnTo>
                        <a:pt x="122" y="41"/>
                      </a:lnTo>
                      <a:lnTo>
                        <a:pt x="133" y="43"/>
                      </a:lnTo>
                      <a:lnTo>
                        <a:pt x="145" y="45"/>
                      </a:lnTo>
                      <a:lnTo>
                        <a:pt x="160" y="47"/>
                      </a:lnTo>
                      <a:lnTo>
                        <a:pt x="175" y="48"/>
                      </a:lnTo>
                      <a:lnTo>
                        <a:pt x="189" y="48"/>
                      </a:lnTo>
                      <a:lnTo>
                        <a:pt x="202" y="48"/>
                      </a:lnTo>
                      <a:lnTo>
                        <a:pt x="213" y="46"/>
                      </a:lnTo>
                      <a:lnTo>
                        <a:pt x="220" y="41"/>
                      </a:lnTo>
                      <a:lnTo>
                        <a:pt x="223" y="34"/>
                      </a:lnTo>
                      <a:lnTo>
                        <a:pt x="227" y="24"/>
                      </a:lnTo>
                      <a:lnTo>
                        <a:pt x="230" y="11"/>
                      </a:lnTo>
                      <a:lnTo>
                        <a:pt x="235" y="0"/>
                      </a:lnTo>
                      <a:close/>
                    </a:path>
                  </a:pathLst>
                </a:custGeom>
                <a:solidFill>
                  <a:srgbClr val="000000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7975" name="Freeform 87"/>
                <p:cNvSpPr>
                  <a:spLocks/>
                </p:cNvSpPr>
                <p:nvPr/>
              </p:nvSpPr>
              <p:spPr bwMode="auto">
                <a:xfrm>
                  <a:off x="4058" y="2578"/>
                  <a:ext cx="48" cy="45"/>
                </a:xfrm>
                <a:custGeom>
                  <a:avLst/>
                  <a:gdLst/>
                  <a:ahLst/>
                  <a:cxnLst>
                    <a:cxn ang="0">
                      <a:pos x="0" y="50"/>
                    </a:cxn>
                    <a:cxn ang="0">
                      <a:pos x="12" y="56"/>
                    </a:cxn>
                    <a:cxn ang="0">
                      <a:pos x="18" y="63"/>
                    </a:cxn>
                    <a:cxn ang="0">
                      <a:pos x="23" y="70"/>
                    </a:cxn>
                    <a:cxn ang="0">
                      <a:pos x="24" y="72"/>
                    </a:cxn>
                    <a:cxn ang="0">
                      <a:pos x="32" y="75"/>
                    </a:cxn>
                    <a:cxn ang="0">
                      <a:pos x="39" y="76"/>
                    </a:cxn>
                    <a:cxn ang="0">
                      <a:pos x="45" y="79"/>
                    </a:cxn>
                    <a:cxn ang="0">
                      <a:pos x="50" y="82"/>
                    </a:cxn>
                    <a:cxn ang="0">
                      <a:pos x="54" y="84"/>
                    </a:cxn>
                    <a:cxn ang="0">
                      <a:pos x="58" y="86"/>
                    </a:cxn>
                    <a:cxn ang="0">
                      <a:pos x="61" y="88"/>
                    </a:cxn>
                    <a:cxn ang="0">
                      <a:pos x="65" y="91"/>
                    </a:cxn>
                    <a:cxn ang="0">
                      <a:pos x="71" y="76"/>
                    </a:cxn>
                    <a:cxn ang="0">
                      <a:pos x="81" y="61"/>
                    </a:cxn>
                    <a:cxn ang="0">
                      <a:pos x="89" y="46"/>
                    </a:cxn>
                    <a:cxn ang="0">
                      <a:pos x="96" y="32"/>
                    </a:cxn>
                    <a:cxn ang="0">
                      <a:pos x="90" y="17"/>
                    </a:cxn>
                    <a:cxn ang="0">
                      <a:pos x="86" y="8"/>
                    </a:cxn>
                    <a:cxn ang="0">
                      <a:pos x="81" y="3"/>
                    </a:cxn>
                    <a:cxn ang="0">
                      <a:pos x="67" y="2"/>
                    </a:cxn>
                    <a:cxn ang="0">
                      <a:pos x="56" y="2"/>
                    </a:cxn>
                    <a:cxn ang="0">
                      <a:pos x="47" y="1"/>
                    </a:cxn>
                    <a:cxn ang="0">
                      <a:pos x="40" y="1"/>
                    </a:cxn>
                    <a:cxn ang="0">
                      <a:pos x="35" y="0"/>
                    </a:cxn>
                    <a:cxn ang="0">
                      <a:pos x="29" y="9"/>
                    </a:cxn>
                    <a:cxn ang="0">
                      <a:pos x="22" y="17"/>
                    </a:cxn>
                    <a:cxn ang="0">
                      <a:pos x="17" y="25"/>
                    </a:cxn>
                    <a:cxn ang="0">
                      <a:pos x="13" y="32"/>
                    </a:cxn>
                    <a:cxn ang="0">
                      <a:pos x="8" y="39"/>
                    </a:cxn>
                    <a:cxn ang="0">
                      <a:pos x="5" y="44"/>
                    </a:cxn>
                    <a:cxn ang="0">
                      <a:pos x="2" y="48"/>
                    </a:cxn>
                    <a:cxn ang="0">
                      <a:pos x="0" y="50"/>
                    </a:cxn>
                  </a:cxnLst>
                  <a:rect l="0" t="0" r="r" b="b"/>
                  <a:pathLst>
                    <a:path w="96" h="91">
                      <a:moveTo>
                        <a:pt x="0" y="50"/>
                      </a:moveTo>
                      <a:lnTo>
                        <a:pt x="12" y="56"/>
                      </a:lnTo>
                      <a:lnTo>
                        <a:pt x="18" y="63"/>
                      </a:lnTo>
                      <a:lnTo>
                        <a:pt x="23" y="70"/>
                      </a:lnTo>
                      <a:lnTo>
                        <a:pt x="24" y="72"/>
                      </a:lnTo>
                      <a:lnTo>
                        <a:pt x="32" y="75"/>
                      </a:lnTo>
                      <a:lnTo>
                        <a:pt x="39" y="76"/>
                      </a:lnTo>
                      <a:lnTo>
                        <a:pt x="45" y="79"/>
                      </a:lnTo>
                      <a:lnTo>
                        <a:pt x="50" y="82"/>
                      </a:lnTo>
                      <a:lnTo>
                        <a:pt x="54" y="84"/>
                      </a:lnTo>
                      <a:lnTo>
                        <a:pt x="58" y="86"/>
                      </a:lnTo>
                      <a:lnTo>
                        <a:pt x="61" y="88"/>
                      </a:lnTo>
                      <a:lnTo>
                        <a:pt x="65" y="91"/>
                      </a:lnTo>
                      <a:lnTo>
                        <a:pt x="71" y="76"/>
                      </a:lnTo>
                      <a:lnTo>
                        <a:pt x="81" y="61"/>
                      </a:lnTo>
                      <a:lnTo>
                        <a:pt x="89" y="46"/>
                      </a:lnTo>
                      <a:lnTo>
                        <a:pt x="96" y="32"/>
                      </a:lnTo>
                      <a:lnTo>
                        <a:pt x="90" y="17"/>
                      </a:lnTo>
                      <a:lnTo>
                        <a:pt x="86" y="8"/>
                      </a:lnTo>
                      <a:lnTo>
                        <a:pt x="81" y="3"/>
                      </a:lnTo>
                      <a:lnTo>
                        <a:pt x="67" y="2"/>
                      </a:lnTo>
                      <a:lnTo>
                        <a:pt x="56" y="2"/>
                      </a:lnTo>
                      <a:lnTo>
                        <a:pt x="47" y="1"/>
                      </a:lnTo>
                      <a:lnTo>
                        <a:pt x="40" y="1"/>
                      </a:lnTo>
                      <a:lnTo>
                        <a:pt x="35" y="0"/>
                      </a:lnTo>
                      <a:lnTo>
                        <a:pt x="29" y="9"/>
                      </a:lnTo>
                      <a:lnTo>
                        <a:pt x="22" y="17"/>
                      </a:lnTo>
                      <a:lnTo>
                        <a:pt x="17" y="25"/>
                      </a:lnTo>
                      <a:lnTo>
                        <a:pt x="13" y="32"/>
                      </a:lnTo>
                      <a:lnTo>
                        <a:pt x="8" y="39"/>
                      </a:lnTo>
                      <a:lnTo>
                        <a:pt x="5" y="44"/>
                      </a:lnTo>
                      <a:lnTo>
                        <a:pt x="2" y="48"/>
                      </a:lnTo>
                      <a:lnTo>
                        <a:pt x="0" y="50"/>
                      </a:lnTo>
                      <a:close/>
                    </a:path>
                  </a:pathLst>
                </a:custGeom>
                <a:solidFill>
                  <a:srgbClr val="000000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7976" name="Freeform 88"/>
                <p:cNvSpPr>
                  <a:spLocks/>
                </p:cNvSpPr>
                <p:nvPr/>
              </p:nvSpPr>
              <p:spPr bwMode="auto">
                <a:xfrm>
                  <a:off x="4095" y="2466"/>
                  <a:ext cx="46" cy="102"/>
                </a:xfrm>
                <a:custGeom>
                  <a:avLst/>
                  <a:gdLst/>
                  <a:ahLst/>
                  <a:cxnLst>
                    <a:cxn ang="0">
                      <a:pos x="1" y="159"/>
                    </a:cxn>
                    <a:cxn ang="0">
                      <a:pos x="9" y="163"/>
                    </a:cxn>
                    <a:cxn ang="0">
                      <a:pos x="17" y="170"/>
                    </a:cxn>
                    <a:cxn ang="0">
                      <a:pos x="31" y="171"/>
                    </a:cxn>
                    <a:cxn ang="0">
                      <a:pos x="42" y="176"/>
                    </a:cxn>
                    <a:cxn ang="0">
                      <a:pos x="46" y="187"/>
                    </a:cxn>
                    <a:cxn ang="0">
                      <a:pos x="53" y="199"/>
                    </a:cxn>
                    <a:cxn ang="0">
                      <a:pos x="59" y="188"/>
                    </a:cxn>
                    <a:cxn ang="0">
                      <a:pos x="68" y="170"/>
                    </a:cxn>
                    <a:cxn ang="0">
                      <a:pos x="79" y="138"/>
                    </a:cxn>
                    <a:cxn ang="0">
                      <a:pos x="88" y="104"/>
                    </a:cxn>
                    <a:cxn ang="0">
                      <a:pos x="92" y="72"/>
                    </a:cxn>
                    <a:cxn ang="0">
                      <a:pos x="88" y="50"/>
                    </a:cxn>
                    <a:cxn ang="0">
                      <a:pos x="82" y="34"/>
                    </a:cxn>
                    <a:cxn ang="0">
                      <a:pos x="72" y="19"/>
                    </a:cxn>
                    <a:cxn ang="0">
                      <a:pos x="60" y="5"/>
                    </a:cxn>
                    <a:cxn ang="0">
                      <a:pos x="57" y="10"/>
                    </a:cxn>
                    <a:cxn ang="0">
                      <a:pos x="40" y="10"/>
                    </a:cxn>
                    <a:cxn ang="0">
                      <a:pos x="48" y="25"/>
                    </a:cxn>
                    <a:cxn ang="0">
                      <a:pos x="54" y="34"/>
                    </a:cxn>
                    <a:cxn ang="0">
                      <a:pos x="67" y="48"/>
                    </a:cxn>
                    <a:cxn ang="0">
                      <a:pos x="74" y="74"/>
                    </a:cxn>
                    <a:cxn ang="0">
                      <a:pos x="68" y="105"/>
                    </a:cxn>
                    <a:cxn ang="0">
                      <a:pos x="57" y="124"/>
                    </a:cxn>
                    <a:cxn ang="0">
                      <a:pos x="45" y="123"/>
                    </a:cxn>
                    <a:cxn ang="0">
                      <a:pos x="34" y="127"/>
                    </a:cxn>
                    <a:cxn ang="0">
                      <a:pos x="37" y="116"/>
                    </a:cxn>
                    <a:cxn ang="0">
                      <a:pos x="37" y="104"/>
                    </a:cxn>
                    <a:cxn ang="0">
                      <a:pos x="31" y="110"/>
                    </a:cxn>
                    <a:cxn ang="0">
                      <a:pos x="23" y="116"/>
                    </a:cxn>
                    <a:cxn ang="0">
                      <a:pos x="23" y="119"/>
                    </a:cxn>
                    <a:cxn ang="0">
                      <a:pos x="17" y="131"/>
                    </a:cxn>
                    <a:cxn ang="0">
                      <a:pos x="6" y="150"/>
                    </a:cxn>
                  </a:cxnLst>
                  <a:rect l="0" t="0" r="r" b="b"/>
                  <a:pathLst>
                    <a:path w="92" h="204">
                      <a:moveTo>
                        <a:pt x="0" y="159"/>
                      </a:moveTo>
                      <a:lnTo>
                        <a:pt x="1" y="159"/>
                      </a:lnTo>
                      <a:lnTo>
                        <a:pt x="4" y="161"/>
                      </a:lnTo>
                      <a:lnTo>
                        <a:pt x="9" y="163"/>
                      </a:lnTo>
                      <a:lnTo>
                        <a:pt x="11" y="166"/>
                      </a:lnTo>
                      <a:lnTo>
                        <a:pt x="17" y="170"/>
                      </a:lnTo>
                      <a:lnTo>
                        <a:pt x="23" y="171"/>
                      </a:lnTo>
                      <a:lnTo>
                        <a:pt x="31" y="171"/>
                      </a:lnTo>
                      <a:lnTo>
                        <a:pt x="42" y="176"/>
                      </a:lnTo>
                      <a:lnTo>
                        <a:pt x="42" y="176"/>
                      </a:lnTo>
                      <a:lnTo>
                        <a:pt x="44" y="179"/>
                      </a:lnTo>
                      <a:lnTo>
                        <a:pt x="46" y="187"/>
                      </a:lnTo>
                      <a:lnTo>
                        <a:pt x="51" y="204"/>
                      </a:lnTo>
                      <a:lnTo>
                        <a:pt x="53" y="199"/>
                      </a:lnTo>
                      <a:lnTo>
                        <a:pt x="56" y="193"/>
                      </a:lnTo>
                      <a:lnTo>
                        <a:pt x="59" y="188"/>
                      </a:lnTo>
                      <a:lnTo>
                        <a:pt x="61" y="184"/>
                      </a:lnTo>
                      <a:lnTo>
                        <a:pt x="68" y="170"/>
                      </a:lnTo>
                      <a:lnTo>
                        <a:pt x="74" y="155"/>
                      </a:lnTo>
                      <a:lnTo>
                        <a:pt x="79" y="138"/>
                      </a:lnTo>
                      <a:lnTo>
                        <a:pt x="85" y="120"/>
                      </a:lnTo>
                      <a:lnTo>
                        <a:pt x="88" y="104"/>
                      </a:lnTo>
                      <a:lnTo>
                        <a:pt x="92" y="87"/>
                      </a:lnTo>
                      <a:lnTo>
                        <a:pt x="92" y="72"/>
                      </a:lnTo>
                      <a:lnTo>
                        <a:pt x="91" y="58"/>
                      </a:lnTo>
                      <a:lnTo>
                        <a:pt x="88" y="50"/>
                      </a:lnTo>
                      <a:lnTo>
                        <a:pt x="86" y="42"/>
                      </a:lnTo>
                      <a:lnTo>
                        <a:pt x="82" y="34"/>
                      </a:lnTo>
                      <a:lnTo>
                        <a:pt x="77" y="26"/>
                      </a:lnTo>
                      <a:lnTo>
                        <a:pt x="72" y="19"/>
                      </a:lnTo>
                      <a:lnTo>
                        <a:pt x="67" y="12"/>
                      </a:lnTo>
                      <a:lnTo>
                        <a:pt x="60" y="5"/>
                      </a:lnTo>
                      <a:lnTo>
                        <a:pt x="53" y="0"/>
                      </a:lnTo>
                      <a:lnTo>
                        <a:pt x="57" y="10"/>
                      </a:lnTo>
                      <a:lnTo>
                        <a:pt x="39" y="8"/>
                      </a:lnTo>
                      <a:lnTo>
                        <a:pt x="40" y="10"/>
                      </a:lnTo>
                      <a:lnTo>
                        <a:pt x="45" y="17"/>
                      </a:lnTo>
                      <a:lnTo>
                        <a:pt x="48" y="25"/>
                      </a:lnTo>
                      <a:lnTo>
                        <a:pt x="52" y="33"/>
                      </a:lnTo>
                      <a:lnTo>
                        <a:pt x="54" y="34"/>
                      </a:lnTo>
                      <a:lnTo>
                        <a:pt x="60" y="40"/>
                      </a:lnTo>
                      <a:lnTo>
                        <a:pt x="67" y="48"/>
                      </a:lnTo>
                      <a:lnTo>
                        <a:pt x="72" y="61"/>
                      </a:lnTo>
                      <a:lnTo>
                        <a:pt x="74" y="74"/>
                      </a:lnTo>
                      <a:lnTo>
                        <a:pt x="72" y="90"/>
                      </a:lnTo>
                      <a:lnTo>
                        <a:pt x="68" y="105"/>
                      </a:lnTo>
                      <a:lnTo>
                        <a:pt x="62" y="118"/>
                      </a:lnTo>
                      <a:lnTo>
                        <a:pt x="57" y="124"/>
                      </a:lnTo>
                      <a:lnTo>
                        <a:pt x="52" y="123"/>
                      </a:lnTo>
                      <a:lnTo>
                        <a:pt x="45" y="123"/>
                      </a:lnTo>
                      <a:lnTo>
                        <a:pt x="34" y="128"/>
                      </a:lnTo>
                      <a:lnTo>
                        <a:pt x="34" y="127"/>
                      </a:lnTo>
                      <a:lnTo>
                        <a:pt x="36" y="123"/>
                      </a:lnTo>
                      <a:lnTo>
                        <a:pt x="37" y="116"/>
                      </a:lnTo>
                      <a:lnTo>
                        <a:pt x="37" y="103"/>
                      </a:lnTo>
                      <a:lnTo>
                        <a:pt x="37" y="104"/>
                      </a:lnTo>
                      <a:lnTo>
                        <a:pt x="34" y="107"/>
                      </a:lnTo>
                      <a:lnTo>
                        <a:pt x="31" y="110"/>
                      </a:lnTo>
                      <a:lnTo>
                        <a:pt x="24" y="115"/>
                      </a:lnTo>
                      <a:lnTo>
                        <a:pt x="23" y="116"/>
                      </a:lnTo>
                      <a:lnTo>
                        <a:pt x="23" y="118"/>
                      </a:lnTo>
                      <a:lnTo>
                        <a:pt x="23" y="119"/>
                      </a:lnTo>
                      <a:lnTo>
                        <a:pt x="23" y="122"/>
                      </a:lnTo>
                      <a:lnTo>
                        <a:pt x="17" y="131"/>
                      </a:lnTo>
                      <a:lnTo>
                        <a:pt x="11" y="140"/>
                      </a:lnTo>
                      <a:lnTo>
                        <a:pt x="6" y="150"/>
                      </a:lnTo>
                      <a:lnTo>
                        <a:pt x="0" y="159"/>
                      </a:lnTo>
                      <a:close/>
                    </a:path>
                  </a:pathLst>
                </a:custGeom>
                <a:solidFill>
                  <a:srgbClr val="000000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7977" name="Freeform 89"/>
                <p:cNvSpPr>
                  <a:spLocks/>
                </p:cNvSpPr>
                <p:nvPr/>
              </p:nvSpPr>
              <p:spPr bwMode="auto">
                <a:xfrm>
                  <a:off x="3695" y="2866"/>
                  <a:ext cx="49" cy="45"/>
                </a:xfrm>
                <a:custGeom>
                  <a:avLst/>
                  <a:gdLst/>
                  <a:ahLst/>
                  <a:cxnLst>
                    <a:cxn ang="0">
                      <a:pos x="13" y="24"/>
                    </a:cxn>
                    <a:cxn ang="0">
                      <a:pos x="14" y="23"/>
                    </a:cxn>
                    <a:cxn ang="0">
                      <a:pos x="15" y="23"/>
                    </a:cxn>
                    <a:cxn ang="0">
                      <a:pos x="15" y="22"/>
                    </a:cxn>
                    <a:cxn ang="0">
                      <a:pos x="16" y="22"/>
                    </a:cxn>
                    <a:cxn ang="0">
                      <a:pos x="29" y="14"/>
                    </a:cxn>
                    <a:cxn ang="0">
                      <a:pos x="41" y="7"/>
                    </a:cxn>
                    <a:cxn ang="0">
                      <a:pos x="53" y="3"/>
                    </a:cxn>
                    <a:cxn ang="0">
                      <a:pos x="64" y="1"/>
                    </a:cxn>
                    <a:cxn ang="0">
                      <a:pos x="75" y="0"/>
                    </a:cxn>
                    <a:cxn ang="0">
                      <a:pos x="84" y="1"/>
                    </a:cxn>
                    <a:cxn ang="0">
                      <a:pos x="92" y="2"/>
                    </a:cxn>
                    <a:cxn ang="0">
                      <a:pos x="99" y="6"/>
                    </a:cxn>
                    <a:cxn ang="0">
                      <a:pos x="94" y="24"/>
                    </a:cxn>
                    <a:cxn ang="0">
                      <a:pos x="86" y="36"/>
                    </a:cxn>
                    <a:cxn ang="0">
                      <a:pos x="77" y="47"/>
                    </a:cxn>
                    <a:cxn ang="0">
                      <a:pos x="68" y="67"/>
                    </a:cxn>
                    <a:cxn ang="0">
                      <a:pos x="84" y="71"/>
                    </a:cxn>
                    <a:cxn ang="0">
                      <a:pos x="83" y="74"/>
                    </a:cxn>
                    <a:cxn ang="0">
                      <a:pos x="78" y="77"/>
                    </a:cxn>
                    <a:cxn ang="0">
                      <a:pos x="69" y="81"/>
                    </a:cxn>
                    <a:cxn ang="0">
                      <a:pos x="54" y="81"/>
                    </a:cxn>
                    <a:cxn ang="0">
                      <a:pos x="55" y="83"/>
                    </a:cxn>
                    <a:cxn ang="0">
                      <a:pos x="54" y="86"/>
                    </a:cxn>
                    <a:cxn ang="0">
                      <a:pos x="46" y="90"/>
                    </a:cxn>
                    <a:cxn ang="0">
                      <a:pos x="29" y="91"/>
                    </a:cxn>
                    <a:cxn ang="0">
                      <a:pos x="12" y="89"/>
                    </a:cxn>
                    <a:cxn ang="0">
                      <a:pos x="3" y="83"/>
                    </a:cxn>
                    <a:cxn ang="0">
                      <a:pos x="2" y="77"/>
                    </a:cxn>
                    <a:cxn ang="0">
                      <a:pos x="2" y="69"/>
                    </a:cxn>
                    <a:cxn ang="0">
                      <a:pos x="2" y="68"/>
                    </a:cxn>
                    <a:cxn ang="0">
                      <a:pos x="1" y="66"/>
                    </a:cxn>
                    <a:cxn ang="0">
                      <a:pos x="1" y="64"/>
                    </a:cxn>
                    <a:cxn ang="0">
                      <a:pos x="0" y="63"/>
                    </a:cxn>
                    <a:cxn ang="0">
                      <a:pos x="2" y="56"/>
                    </a:cxn>
                    <a:cxn ang="0">
                      <a:pos x="6" y="45"/>
                    </a:cxn>
                    <a:cxn ang="0">
                      <a:pos x="10" y="33"/>
                    </a:cxn>
                    <a:cxn ang="0">
                      <a:pos x="13" y="24"/>
                    </a:cxn>
                  </a:cxnLst>
                  <a:rect l="0" t="0" r="r" b="b"/>
                  <a:pathLst>
                    <a:path w="99" h="91">
                      <a:moveTo>
                        <a:pt x="13" y="24"/>
                      </a:moveTo>
                      <a:lnTo>
                        <a:pt x="14" y="23"/>
                      </a:lnTo>
                      <a:lnTo>
                        <a:pt x="15" y="23"/>
                      </a:lnTo>
                      <a:lnTo>
                        <a:pt x="15" y="22"/>
                      </a:lnTo>
                      <a:lnTo>
                        <a:pt x="16" y="22"/>
                      </a:lnTo>
                      <a:lnTo>
                        <a:pt x="29" y="14"/>
                      </a:lnTo>
                      <a:lnTo>
                        <a:pt x="41" y="7"/>
                      </a:lnTo>
                      <a:lnTo>
                        <a:pt x="53" y="3"/>
                      </a:lnTo>
                      <a:lnTo>
                        <a:pt x="64" y="1"/>
                      </a:lnTo>
                      <a:lnTo>
                        <a:pt x="75" y="0"/>
                      </a:lnTo>
                      <a:lnTo>
                        <a:pt x="84" y="1"/>
                      </a:lnTo>
                      <a:lnTo>
                        <a:pt x="92" y="2"/>
                      </a:lnTo>
                      <a:lnTo>
                        <a:pt x="99" y="6"/>
                      </a:lnTo>
                      <a:lnTo>
                        <a:pt x="94" y="24"/>
                      </a:lnTo>
                      <a:lnTo>
                        <a:pt x="86" y="36"/>
                      </a:lnTo>
                      <a:lnTo>
                        <a:pt x="77" y="47"/>
                      </a:lnTo>
                      <a:lnTo>
                        <a:pt x="68" y="67"/>
                      </a:lnTo>
                      <a:lnTo>
                        <a:pt x="84" y="71"/>
                      </a:lnTo>
                      <a:lnTo>
                        <a:pt x="83" y="74"/>
                      </a:lnTo>
                      <a:lnTo>
                        <a:pt x="78" y="77"/>
                      </a:lnTo>
                      <a:lnTo>
                        <a:pt x="69" y="81"/>
                      </a:lnTo>
                      <a:lnTo>
                        <a:pt x="54" y="81"/>
                      </a:lnTo>
                      <a:lnTo>
                        <a:pt x="55" y="83"/>
                      </a:lnTo>
                      <a:lnTo>
                        <a:pt x="54" y="86"/>
                      </a:lnTo>
                      <a:lnTo>
                        <a:pt x="46" y="90"/>
                      </a:lnTo>
                      <a:lnTo>
                        <a:pt x="29" y="91"/>
                      </a:lnTo>
                      <a:lnTo>
                        <a:pt x="12" y="89"/>
                      </a:lnTo>
                      <a:lnTo>
                        <a:pt x="3" y="83"/>
                      </a:lnTo>
                      <a:lnTo>
                        <a:pt x="2" y="77"/>
                      </a:lnTo>
                      <a:lnTo>
                        <a:pt x="2" y="69"/>
                      </a:lnTo>
                      <a:lnTo>
                        <a:pt x="2" y="68"/>
                      </a:lnTo>
                      <a:lnTo>
                        <a:pt x="1" y="66"/>
                      </a:lnTo>
                      <a:lnTo>
                        <a:pt x="1" y="64"/>
                      </a:lnTo>
                      <a:lnTo>
                        <a:pt x="0" y="63"/>
                      </a:lnTo>
                      <a:lnTo>
                        <a:pt x="2" y="56"/>
                      </a:lnTo>
                      <a:lnTo>
                        <a:pt x="6" y="45"/>
                      </a:lnTo>
                      <a:lnTo>
                        <a:pt x="10" y="33"/>
                      </a:lnTo>
                      <a:lnTo>
                        <a:pt x="13" y="24"/>
                      </a:lnTo>
                      <a:close/>
                    </a:path>
                  </a:pathLst>
                </a:custGeom>
                <a:solidFill>
                  <a:srgbClr val="000000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7978" name="Freeform 90"/>
                <p:cNvSpPr>
                  <a:spLocks/>
                </p:cNvSpPr>
                <p:nvPr/>
              </p:nvSpPr>
              <p:spPr bwMode="auto">
                <a:xfrm>
                  <a:off x="3685" y="2914"/>
                  <a:ext cx="27" cy="24"/>
                </a:xfrm>
                <a:custGeom>
                  <a:avLst/>
                  <a:gdLst/>
                  <a:ahLst/>
                  <a:cxnLst>
                    <a:cxn ang="0">
                      <a:pos x="10" y="0"/>
                    </a:cxn>
                    <a:cxn ang="0">
                      <a:pos x="15" y="3"/>
                    </a:cxn>
                    <a:cxn ang="0">
                      <a:pos x="23" y="7"/>
                    </a:cxn>
                    <a:cxn ang="0">
                      <a:pos x="32" y="12"/>
                    </a:cxn>
                    <a:cxn ang="0">
                      <a:pos x="38" y="17"/>
                    </a:cxn>
                    <a:cxn ang="0">
                      <a:pos x="45" y="21"/>
                    </a:cxn>
                    <a:cxn ang="0">
                      <a:pos x="51" y="23"/>
                    </a:cxn>
                    <a:cxn ang="0">
                      <a:pos x="53" y="27"/>
                    </a:cxn>
                    <a:cxn ang="0">
                      <a:pos x="53" y="32"/>
                    </a:cxn>
                    <a:cxn ang="0">
                      <a:pos x="51" y="37"/>
                    </a:cxn>
                    <a:cxn ang="0">
                      <a:pos x="49" y="41"/>
                    </a:cxn>
                    <a:cxn ang="0">
                      <a:pos x="45" y="44"/>
                    </a:cxn>
                    <a:cxn ang="0">
                      <a:pos x="41" y="48"/>
                    </a:cxn>
                    <a:cxn ang="0">
                      <a:pos x="37" y="49"/>
                    </a:cxn>
                    <a:cxn ang="0">
                      <a:pos x="34" y="50"/>
                    </a:cxn>
                    <a:cxn ang="0">
                      <a:pos x="29" y="50"/>
                    </a:cxn>
                    <a:cxn ang="0">
                      <a:pos x="25" y="49"/>
                    </a:cxn>
                    <a:cxn ang="0">
                      <a:pos x="19" y="48"/>
                    </a:cxn>
                    <a:cxn ang="0">
                      <a:pos x="14" y="45"/>
                    </a:cxn>
                    <a:cxn ang="0">
                      <a:pos x="10" y="42"/>
                    </a:cxn>
                    <a:cxn ang="0">
                      <a:pos x="6" y="37"/>
                    </a:cxn>
                    <a:cxn ang="0">
                      <a:pos x="3" y="33"/>
                    </a:cxn>
                    <a:cxn ang="0">
                      <a:pos x="0" y="28"/>
                    </a:cxn>
                    <a:cxn ang="0">
                      <a:pos x="0" y="23"/>
                    </a:cxn>
                    <a:cxn ang="0">
                      <a:pos x="0" y="19"/>
                    </a:cxn>
                    <a:cxn ang="0">
                      <a:pos x="3" y="14"/>
                    </a:cxn>
                    <a:cxn ang="0">
                      <a:pos x="5" y="9"/>
                    </a:cxn>
                    <a:cxn ang="0">
                      <a:pos x="7" y="4"/>
                    </a:cxn>
                    <a:cxn ang="0">
                      <a:pos x="10" y="0"/>
                    </a:cxn>
                  </a:cxnLst>
                  <a:rect l="0" t="0" r="r" b="b"/>
                  <a:pathLst>
                    <a:path w="53" h="50">
                      <a:moveTo>
                        <a:pt x="10" y="0"/>
                      </a:moveTo>
                      <a:lnTo>
                        <a:pt x="15" y="3"/>
                      </a:lnTo>
                      <a:lnTo>
                        <a:pt x="23" y="7"/>
                      </a:lnTo>
                      <a:lnTo>
                        <a:pt x="32" y="12"/>
                      </a:lnTo>
                      <a:lnTo>
                        <a:pt x="38" y="17"/>
                      </a:lnTo>
                      <a:lnTo>
                        <a:pt x="45" y="21"/>
                      </a:lnTo>
                      <a:lnTo>
                        <a:pt x="51" y="23"/>
                      </a:lnTo>
                      <a:lnTo>
                        <a:pt x="53" y="27"/>
                      </a:lnTo>
                      <a:lnTo>
                        <a:pt x="53" y="32"/>
                      </a:lnTo>
                      <a:lnTo>
                        <a:pt x="51" y="37"/>
                      </a:lnTo>
                      <a:lnTo>
                        <a:pt x="49" y="41"/>
                      </a:lnTo>
                      <a:lnTo>
                        <a:pt x="45" y="44"/>
                      </a:lnTo>
                      <a:lnTo>
                        <a:pt x="41" y="48"/>
                      </a:lnTo>
                      <a:lnTo>
                        <a:pt x="37" y="49"/>
                      </a:lnTo>
                      <a:lnTo>
                        <a:pt x="34" y="50"/>
                      </a:lnTo>
                      <a:lnTo>
                        <a:pt x="29" y="50"/>
                      </a:lnTo>
                      <a:lnTo>
                        <a:pt x="25" y="49"/>
                      </a:lnTo>
                      <a:lnTo>
                        <a:pt x="19" y="48"/>
                      </a:lnTo>
                      <a:lnTo>
                        <a:pt x="14" y="45"/>
                      </a:lnTo>
                      <a:lnTo>
                        <a:pt x="10" y="42"/>
                      </a:lnTo>
                      <a:lnTo>
                        <a:pt x="6" y="37"/>
                      </a:lnTo>
                      <a:lnTo>
                        <a:pt x="3" y="33"/>
                      </a:lnTo>
                      <a:lnTo>
                        <a:pt x="0" y="28"/>
                      </a:lnTo>
                      <a:lnTo>
                        <a:pt x="0" y="23"/>
                      </a:lnTo>
                      <a:lnTo>
                        <a:pt x="0" y="19"/>
                      </a:lnTo>
                      <a:lnTo>
                        <a:pt x="3" y="14"/>
                      </a:lnTo>
                      <a:lnTo>
                        <a:pt x="5" y="9"/>
                      </a:lnTo>
                      <a:lnTo>
                        <a:pt x="7" y="4"/>
                      </a:lnTo>
                      <a:lnTo>
                        <a:pt x="10" y="0"/>
                      </a:lnTo>
                      <a:close/>
                    </a:path>
                  </a:pathLst>
                </a:custGeom>
                <a:solidFill>
                  <a:srgbClr val="000000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7979" name="Freeform 91"/>
                <p:cNvSpPr>
                  <a:spLocks/>
                </p:cNvSpPr>
                <p:nvPr/>
              </p:nvSpPr>
              <p:spPr bwMode="auto">
                <a:xfrm>
                  <a:off x="3667" y="2941"/>
                  <a:ext cx="21" cy="15"/>
                </a:xfrm>
                <a:custGeom>
                  <a:avLst/>
                  <a:gdLst/>
                  <a:ahLst/>
                  <a:cxnLst>
                    <a:cxn ang="0">
                      <a:pos x="15" y="0"/>
                    </a:cxn>
                    <a:cxn ang="0">
                      <a:pos x="26" y="3"/>
                    </a:cxn>
                    <a:cxn ang="0">
                      <a:pos x="35" y="8"/>
                    </a:cxn>
                    <a:cxn ang="0">
                      <a:pos x="40" y="12"/>
                    </a:cxn>
                    <a:cxn ang="0">
                      <a:pos x="42" y="13"/>
                    </a:cxn>
                    <a:cxn ang="0">
                      <a:pos x="35" y="23"/>
                    </a:cxn>
                    <a:cxn ang="0">
                      <a:pos x="33" y="26"/>
                    </a:cxn>
                    <a:cxn ang="0">
                      <a:pos x="30" y="28"/>
                    </a:cxn>
                    <a:cxn ang="0">
                      <a:pos x="21" y="28"/>
                    </a:cxn>
                    <a:cxn ang="0">
                      <a:pos x="16" y="28"/>
                    </a:cxn>
                    <a:cxn ang="0">
                      <a:pos x="10" y="27"/>
                    </a:cxn>
                    <a:cxn ang="0">
                      <a:pos x="4" y="25"/>
                    </a:cxn>
                    <a:cxn ang="0">
                      <a:pos x="0" y="23"/>
                    </a:cxn>
                    <a:cxn ang="0">
                      <a:pos x="3" y="17"/>
                    </a:cxn>
                    <a:cxn ang="0">
                      <a:pos x="8" y="11"/>
                    </a:cxn>
                    <a:cxn ang="0">
                      <a:pos x="11" y="5"/>
                    </a:cxn>
                    <a:cxn ang="0">
                      <a:pos x="15" y="0"/>
                    </a:cxn>
                  </a:cxnLst>
                  <a:rect l="0" t="0" r="r" b="b"/>
                  <a:pathLst>
                    <a:path w="42" h="28">
                      <a:moveTo>
                        <a:pt x="15" y="0"/>
                      </a:moveTo>
                      <a:lnTo>
                        <a:pt x="26" y="3"/>
                      </a:lnTo>
                      <a:lnTo>
                        <a:pt x="35" y="8"/>
                      </a:lnTo>
                      <a:lnTo>
                        <a:pt x="40" y="12"/>
                      </a:lnTo>
                      <a:lnTo>
                        <a:pt x="42" y="13"/>
                      </a:lnTo>
                      <a:lnTo>
                        <a:pt x="35" y="23"/>
                      </a:lnTo>
                      <a:lnTo>
                        <a:pt x="33" y="26"/>
                      </a:lnTo>
                      <a:lnTo>
                        <a:pt x="30" y="28"/>
                      </a:lnTo>
                      <a:lnTo>
                        <a:pt x="21" y="28"/>
                      </a:lnTo>
                      <a:lnTo>
                        <a:pt x="16" y="28"/>
                      </a:lnTo>
                      <a:lnTo>
                        <a:pt x="10" y="27"/>
                      </a:lnTo>
                      <a:lnTo>
                        <a:pt x="4" y="25"/>
                      </a:lnTo>
                      <a:lnTo>
                        <a:pt x="0" y="23"/>
                      </a:lnTo>
                      <a:lnTo>
                        <a:pt x="3" y="17"/>
                      </a:lnTo>
                      <a:lnTo>
                        <a:pt x="8" y="11"/>
                      </a:lnTo>
                      <a:lnTo>
                        <a:pt x="11" y="5"/>
                      </a:lnTo>
                      <a:lnTo>
                        <a:pt x="15" y="0"/>
                      </a:lnTo>
                      <a:close/>
                    </a:path>
                  </a:pathLst>
                </a:custGeom>
                <a:solidFill>
                  <a:srgbClr val="000000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7980" name="Freeform 92"/>
                <p:cNvSpPr>
                  <a:spLocks/>
                </p:cNvSpPr>
                <p:nvPr/>
              </p:nvSpPr>
              <p:spPr bwMode="auto">
                <a:xfrm>
                  <a:off x="3853" y="2643"/>
                  <a:ext cx="48" cy="103"/>
                </a:xfrm>
                <a:custGeom>
                  <a:avLst/>
                  <a:gdLst/>
                  <a:ahLst/>
                  <a:cxnLst>
                    <a:cxn ang="0">
                      <a:pos x="59" y="0"/>
                    </a:cxn>
                    <a:cxn ang="0">
                      <a:pos x="69" y="12"/>
                    </a:cxn>
                    <a:cxn ang="0">
                      <a:pos x="78" y="24"/>
                    </a:cxn>
                    <a:cxn ang="0">
                      <a:pos x="83" y="34"/>
                    </a:cxn>
                    <a:cxn ang="0">
                      <a:pos x="88" y="44"/>
                    </a:cxn>
                    <a:cxn ang="0">
                      <a:pos x="90" y="53"/>
                    </a:cxn>
                    <a:cxn ang="0">
                      <a:pos x="91" y="62"/>
                    </a:cxn>
                    <a:cxn ang="0">
                      <a:pos x="91" y="71"/>
                    </a:cxn>
                    <a:cxn ang="0">
                      <a:pos x="91" y="81"/>
                    </a:cxn>
                    <a:cxn ang="0">
                      <a:pos x="91" y="106"/>
                    </a:cxn>
                    <a:cxn ang="0">
                      <a:pos x="94" y="127"/>
                    </a:cxn>
                    <a:cxn ang="0">
                      <a:pos x="96" y="148"/>
                    </a:cxn>
                    <a:cxn ang="0">
                      <a:pos x="94" y="167"/>
                    </a:cxn>
                    <a:cxn ang="0">
                      <a:pos x="89" y="184"/>
                    </a:cxn>
                    <a:cxn ang="0">
                      <a:pos x="82" y="200"/>
                    </a:cxn>
                    <a:cxn ang="0">
                      <a:pos x="75" y="207"/>
                    </a:cxn>
                    <a:cxn ang="0">
                      <a:pos x="72" y="202"/>
                    </a:cxn>
                    <a:cxn ang="0">
                      <a:pos x="67" y="191"/>
                    </a:cxn>
                    <a:cxn ang="0">
                      <a:pos x="59" y="180"/>
                    </a:cxn>
                    <a:cxn ang="0">
                      <a:pos x="53" y="170"/>
                    </a:cxn>
                    <a:cxn ang="0">
                      <a:pos x="53" y="156"/>
                    </a:cxn>
                    <a:cxn ang="0">
                      <a:pos x="57" y="142"/>
                    </a:cxn>
                    <a:cxn ang="0">
                      <a:pos x="59" y="132"/>
                    </a:cxn>
                    <a:cxn ang="0">
                      <a:pos x="57" y="122"/>
                    </a:cxn>
                    <a:cxn ang="0">
                      <a:pos x="49" y="109"/>
                    </a:cxn>
                    <a:cxn ang="0">
                      <a:pos x="41" y="95"/>
                    </a:cxn>
                    <a:cxn ang="0">
                      <a:pos x="37" y="84"/>
                    </a:cxn>
                    <a:cxn ang="0">
                      <a:pos x="36" y="76"/>
                    </a:cxn>
                    <a:cxn ang="0">
                      <a:pos x="36" y="73"/>
                    </a:cxn>
                    <a:cxn ang="0">
                      <a:pos x="26" y="65"/>
                    </a:cxn>
                    <a:cxn ang="0">
                      <a:pos x="17" y="60"/>
                    </a:cxn>
                    <a:cxn ang="0">
                      <a:pos x="11" y="56"/>
                    </a:cxn>
                    <a:cxn ang="0">
                      <a:pos x="6" y="53"/>
                    </a:cxn>
                    <a:cxn ang="0">
                      <a:pos x="4" y="50"/>
                    </a:cxn>
                    <a:cxn ang="0">
                      <a:pos x="4" y="47"/>
                    </a:cxn>
                    <a:cxn ang="0">
                      <a:pos x="5" y="41"/>
                    </a:cxn>
                    <a:cxn ang="0">
                      <a:pos x="9" y="33"/>
                    </a:cxn>
                    <a:cxn ang="0">
                      <a:pos x="10" y="25"/>
                    </a:cxn>
                    <a:cxn ang="0">
                      <a:pos x="9" y="16"/>
                    </a:cxn>
                    <a:cxn ang="0">
                      <a:pos x="5" y="8"/>
                    </a:cxn>
                    <a:cxn ang="0">
                      <a:pos x="0" y="0"/>
                    </a:cxn>
                    <a:cxn ang="0">
                      <a:pos x="5" y="0"/>
                    </a:cxn>
                    <a:cxn ang="0">
                      <a:pos x="10" y="0"/>
                    </a:cxn>
                    <a:cxn ang="0">
                      <a:pos x="15" y="0"/>
                    </a:cxn>
                    <a:cxn ang="0">
                      <a:pos x="22" y="0"/>
                    </a:cxn>
                    <a:cxn ang="0">
                      <a:pos x="29" y="0"/>
                    </a:cxn>
                    <a:cxn ang="0">
                      <a:pos x="38" y="0"/>
                    </a:cxn>
                    <a:cxn ang="0">
                      <a:pos x="48" y="0"/>
                    </a:cxn>
                    <a:cxn ang="0">
                      <a:pos x="59" y="0"/>
                    </a:cxn>
                  </a:cxnLst>
                  <a:rect l="0" t="0" r="r" b="b"/>
                  <a:pathLst>
                    <a:path w="96" h="207">
                      <a:moveTo>
                        <a:pt x="59" y="0"/>
                      </a:moveTo>
                      <a:lnTo>
                        <a:pt x="69" y="12"/>
                      </a:lnTo>
                      <a:lnTo>
                        <a:pt x="78" y="24"/>
                      </a:lnTo>
                      <a:lnTo>
                        <a:pt x="83" y="34"/>
                      </a:lnTo>
                      <a:lnTo>
                        <a:pt x="88" y="44"/>
                      </a:lnTo>
                      <a:lnTo>
                        <a:pt x="90" y="53"/>
                      </a:lnTo>
                      <a:lnTo>
                        <a:pt x="91" y="62"/>
                      </a:lnTo>
                      <a:lnTo>
                        <a:pt x="91" y="71"/>
                      </a:lnTo>
                      <a:lnTo>
                        <a:pt x="91" y="81"/>
                      </a:lnTo>
                      <a:lnTo>
                        <a:pt x="91" y="106"/>
                      </a:lnTo>
                      <a:lnTo>
                        <a:pt x="94" y="127"/>
                      </a:lnTo>
                      <a:lnTo>
                        <a:pt x="96" y="148"/>
                      </a:lnTo>
                      <a:lnTo>
                        <a:pt x="94" y="167"/>
                      </a:lnTo>
                      <a:lnTo>
                        <a:pt x="89" y="184"/>
                      </a:lnTo>
                      <a:lnTo>
                        <a:pt x="82" y="200"/>
                      </a:lnTo>
                      <a:lnTo>
                        <a:pt x="75" y="207"/>
                      </a:lnTo>
                      <a:lnTo>
                        <a:pt x="72" y="202"/>
                      </a:lnTo>
                      <a:lnTo>
                        <a:pt x="67" y="191"/>
                      </a:lnTo>
                      <a:lnTo>
                        <a:pt x="59" y="180"/>
                      </a:lnTo>
                      <a:lnTo>
                        <a:pt x="53" y="170"/>
                      </a:lnTo>
                      <a:lnTo>
                        <a:pt x="53" y="156"/>
                      </a:lnTo>
                      <a:lnTo>
                        <a:pt x="57" y="142"/>
                      </a:lnTo>
                      <a:lnTo>
                        <a:pt x="59" y="132"/>
                      </a:lnTo>
                      <a:lnTo>
                        <a:pt x="57" y="122"/>
                      </a:lnTo>
                      <a:lnTo>
                        <a:pt x="49" y="109"/>
                      </a:lnTo>
                      <a:lnTo>
                        <a:pt x="41" y="95"/>
                      </a:lnTo>
                      <a:lnTo>
                        <a:pt x="37" y="84"/>
                      </a:lnTo>
                      <a:lnTo>
                        <a:pt x="36" y="76"/>
                      </a:lnTo>
                      <a:lnTo>
                        <a:pt x="36" y="73"/>
                      </a:lnTo>
                      <a:lnTo>
                        <a:pt x="26" y="65"/>
                      </a:lnTo>
                      <a:lnTo>
                        <a:pt x="17" y="60"/>
                      </a:lnTo>
                      <a:lnTo>
                        <a:pt x="11" y="56"/>
                      </a:lnTo>
                      <a:lnTo>
                        <a:pt x="6" y="53"/>
                      </a:lnTo>
                      <a:lnTo>
                        <a:pt x="4" y="50"/>
                      </a:lnTo>
                      <a:lnTo>
                        <a:pt x="4" y="47"/>
                      </a:lnTo>
                      <a:lnTo>
                        <a:pt x="5" y="41"/>
                      </a:lnTo>
                      <a:lnTo>
                        <a:pt x="9" y="33"/>
                      </a:lnTo>
                      <a:lnTo>
                        <a:pt x="10" y="25"/>
                      </a:lnTo>
                      <a:lnTo>
                        <a:pt x="9" y="16"/>
                      </a:lnTo>
                      <a:lnTo>
                        <a:pt x="5" y="8"/>
                      </a:lnTo>
                      <a:lnTo>
                        <a:pt x="0" y="0"/>
                      </a:lnTo>
                      <a:lnTo>
                        <a:pt x="5" y="0"/>
                      </a:lnTo>
                      <a:lnTo>
                        <a:pt x="10" y="0"/>
                      </a:lnTo>
                      <a:lnTo>
                        <a:pt x="15" y="0"/>
                      </a:lnTo>
                      <a:lnTo>
                        <a:pt x="22" y="0"/>
                      </a:lnTo>
                      <a:lnTo>
                        <a:pt x="29" y="0"/>
                      </a:lnTo>
                      <a:lnTo>
                        <a:pt x="38" y="0"/>
                      </a:lnTo>
                      <a:lnTo>
                        <a:pt x="48" y="0"/>
                      </a:lnTo>
                      <a:lnTo>
                        <a:pt x="59" y="0"/>
                      </a:lnTo>
                      <a:close/>
                    </a:path>
                  </a:pathLst>
                </a:custGeom>
                <a:solidFill>
                  <a:srgbClr val="000000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7981" name="Freeform 93"/>
                <p:cNvSpPr>
                  <a:spLocks/>
                </p:cNvSpPr>
                <p:nvPr/>
              </p:nvSpPr>
              <p:spPr bwMode="auto">
                <a:xfrm>
                  <a:off x="3995" y="2904"/>
                  <a:ext cx="37" cy="23"/>
                </a:xfrm>
                <a:custGeom>
                  <a:avLst/>
                  <a:gdLst/>
                  <a:ahLst/>
                  <a:cxnLst>
                    <a:cxn ang="0">
                      <a:pos x="0" y="29"/>
                    </a:cxn>
                    <a:cxn ang="0">
                      <a:pos x="2" y="33"/>
                    </a:cxn>
                    <a:cxn ang="0">
                      <a:pos x="5" y="37"/>
                    </a:cxn>
                    <a:cxn ang="0">
                      <a:pos x="9" y="40"/>
                    </a:cxn>
                    <a:cxn ang="0">
                      <a:pos x="15" y="42"/>
                    </a:cxn>
                    <a:cxn ang="0">
                      <a:pos x="19" y="44"/>
                    </a:cxn>
                    <a:cxn ang="0">
                      <a:pos x="25" y="45"/>
                    </a:cxn>
                    <a:cxn ang="0">
                      <a:pos x="30" y="46"/>
                    </a:cxn>
                    <a:cxn ang="0">
                      <a:pos x="35" y="46"/>
                    </a:cxn>
                    <a:cxn ang="0">
                      <a:pos x="46" y="45"/>
                    </a:cxn>
                    <a:cxn ang="0">
                      <a:pos x="55" y="41"/>
                    </a:cxn>
                    <a:cxn ang="0">
                      <a:pos x="62" y="36"/>
                    </a:cxn>
                    <a:cxn ang="0">
                      <a:pos x="64" y="30"/>
                    </a:cxn>
                    <a:cxn ang="0">
                      <a:pos x="68" y="23"/>
                    </a:cxn>
                    <a:cxn ang="0">
                      <a:pos x="71" y="16"/>
                    </a:cxn>
                    <a:cxn ang="0">
                      <a:pos x="73" y="9"/>
                    </a:cxn>
                    <a:cxn ang="0">
                      <a:pos x="72" y="2"/>
                    </a:cxn>
                    <a:cxn ang="0">
                      <a:pos x="69" y="0"/>
                    </a:cxn>
                    <a:cxn ang="0">
                      <a:pos x="64" y="3"/>
                    </a:cxn>
                    <a:cxn ang="0">
                      <a:pos x="58" y="8"/>
                    </a:cxn>
                    <a:cxn ang="0">
                      <a:pos x="50" y="11"/>
                    </a:cxn>
                    <a:cxn ang="0">
                      <a:pos x="45" y="13"/>
                    </a:cxn>
                    <a:cxn ang="0">
                      <a:pos x="38" y="15"/>
                    </a:cxn>
                    <a:cxn ang="0">
                      <a:pos x="30" y="17"/>
                    </a:cxn>
                    <a:cxn ang="0">
                      <a:pos x="20" y="21"/>
                    </a:cxn>
                    <a:cxn ang="0">
                      <a:pos x="12" y="24"/>
                    </a:cxn>
                    <a:cxn ang="0">
                      <a:pos x="5" y="26"/>
                    </a:cxn>
                    <a:cxn ang="0">
                      <a:pos x="1" y="28"/>
                    </a:cxn>
                    <a:cxn ang="0">
                      <a:pos x="0" y="29"/>
                    </a:cxn>
                  </a:cxnLst>
                  <a:rect l="0" t="0" r="r" b="b"/>
                  <a:pathLst>
                    <a:path w="73" h="46">
                      <a:moveTo>
                        <a:pt x="0" y="29"/>
                      </a:moveTo>
                      <a:lnTo>
                        <a:pt x="2" y="33"/>
                      </a:lnTo>
                      <a:lnTo>
                        <a:pt x="5" y="37"/>
                      </a:lnTo>
                      <a:lnTo>
                        <a:pt x="9" y="40"/>
                      </a:lnTo>
                      <a:lnTo>
                        <a:pt x="15" y="42"/>
                      </a:lnTo>
                      <a:lnTo>
                        <a:pt x="19" y="44"/>
                      </a:lnTo>
                      <a:lnTo>
                        <a:pt x="25" y="45"/>
                      </a:lnTo>
                      <a:lnTo>
                        <a:pt x="30" y="46"/>
                      </a:lnTo>
                      <a:lnTo>
                        <a:pt x="35" y="46"/>
                      </a:lnTo>
                      <a:lnTo>
                        <a:pt x="46" y="45"/>
                      </a:lnTo>
                      <a:lnTo>
                        <a:pt x="55" y="41"/>
                      </a:lnTo>
                      <a:lnTo>
                        <a:pt x="62" y="36"/>
                      </a:lnTo>
                      <a:lnTo>
                        <a:pt x="64" y="30"/>
                      </a:lnTo>
                      <a:lnTo>
                        <a:pt x="68" y="23"/>
                      </a:lnTo>
                      <a:lnTo>
                        <a:pt x="71" y="16"/>
                      </a:lnTo>
                      <a:lnTo>
                        <a:pt x="73" y="9"/>
                      </a:lnTo>
                      <a:lnTo>
                        <a:pt x="72" y="2"/>
                      </a:lnTo>
                      <a:lnTo>
                        <a:pt x="69" y="0"/>
                      </a:lnTo>
                      <a:lnTo>
                        <a:pt x="64" y="3"/>
                      </a:lnTo>
                      <a:lnTo>
                        <a:pt x="58" y="8"/>
                      </a:lnTo>
                      <a:lnTo>
                        <a:pt x="50" y="11"/>
                      </a:lnTo>
                      <a:lnTo>
                        <a:pt x="45" y="13"/>
                      </a:lnTo>
                      <a:lnTo>
                        <a:pt x="38" y="15"/>
                      </a:lnTo>
                      <a:lnTo>
                        <a:pt x="30" y="17"/>
                      </a:lnTo>
                      <a:lnTo>
                        <a:pt x="20" y="21"/>
                      </a:lnTo>
                      <a:lnTo>
                        <a:pt x="12" y="24"/>
                      </a:lnTo>
                      <a:lnTo>
                        <a:pt x="5" y="26"/>
                      </a:lnTo>
                      <a:lnTo>
                        <a:pt x="1" y="28"/>
                      </a:lnTo>
                      <a:lnTo>
                        <a:pt x="0" y="29"/>
                      </a:lnTo>
                      <a:close/>
                    </a:path>
                  </a:pathLst>
                </a:custGeom>
                <a:solidFill>
                  <a:srgbClr val="000000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7982" name="Freeform 94"/>
                <p:cNvSpPr>
                  <a:spLocks/>
                </p:cNvSpPr>
                <p:nvPr/>
              </p:nvSpPr>
              <p:spPr bwMode="auto">
                <a:xfrm>
                  <a:off x="3611" y="2760"/>
                  <a:ext cx="58" cy="41"/>
                </a:xfrm>
                <a:custGeom>
                  <a:avLst/>
                  <a:gdLst/>
                  <a:ahLst/>
                  <a:cxnLst>
                    <a:cxn ang="0">
                      <a:pos x="0" y="43"/>
                    </a:cxn>
                    <a:cxn ang="0">
                      <a:pos x="1" y="43"/>
                    </a:cxn>
                    <a:cxn ang="0">
                      <a:pos x="5" y="44"/>
                    </a:cxn>
                    <a:cxn ang="0">
                      <a:pos x="9" y="44"/>
                    </a:cxn>
                    <a:cxn ang="0">
                      <a:pos x="16" y="45"/>
                    </a:cxn>
                    <a:cxn ang="0">
                      <a:pos x="22" y="45"/>
                    </a:cxn>
                    <a:cxn ang="0">
                      <a:pos x="28" y="46"/>
                    </a:cxn>
                    <a:cxn ang="0">
                      <a:pos x="33" y="45"/>
                    </a:cxn>
                    <a:cxn ang="0">
                      <a:pos x="38" y="45"/>
                    </a:cxn>
                    <a:cxn ang="0">
                      <a:pos x="44" y="44"/>
                    </a:cxn>
                    <a:cxn ang="0">
                      <a:pos x="47" y="44"/>
                    </a:cxn>
                    <a:cxn ang="0">
                      <a:pos x="51" y="43"/>
                    </a:cxn>
                    <a:cxn ang="0">
                      <a:pos x="56" y="38"/>
                    </a:cxn>
                    <a:cxn ang="0">
                      <a:pos x="63" y="33"/>
                    </a:cxn>
                    <a:cxn ang="0">
                      <a:pos x="71" y="29"/>
                    </a:cxn>
                    <a:cxn ang="0">
                      <a:pos x="79" y="26"/>
                    </a:cxn>
                    <a:cxn ang="0">
                      <a:pos x="87" y="22"/>
                    </a:cxn>
                    <a:cxn ang="0">
                      <a:pos x="97" y="17"/>
                    </a:cxn>
                    <a:cxn ang="0">
                      <a:pos x="107" y="6"/>
                    </a:cxn>
                    <a:cxn ang="0">
                      <a:pos x="115" y="0"/>
                    </a:cxn>
                    <a:cxn ang="0">
                      <a:pos x="116" y="3"/>
                    </a:cxn>
                    <a:cxn ang="0">
                      <a:pos x="113" y="7"/>
                    </a:cxn>
                    <a:cxn ang="0">
                      <a:pos x="108" y="13"/>
                    </a:cxn>
                    <a:cxn ang="0">
                      <a:pos x="102" y="21"/>
                    </a:cxn>
                    <a:cxn ang="0">
                      <a:pos x="94" y="28"/>
                    </a:cxn>
                    <a:cxn ang="0">
                      <a:pos x="87" y="35"/>
                    </a:cxn>
                    <a:cxn ang="0">
                      <a:pos x="79" y="42"/>
                    </a:cxn>
                    <a:cxn ang="0">
                      <a:pos x="74" y="46"/>
                    </a:cxn>
                    <a:cxn ang="0">
                      <a:pos x="68" y="50"/>
                    </a:cxn>
                    <a:cxn ang="0">
                      <a:pos x="63" y="53"/>
                    </a:cxn>
                    <a:cxn ang="0">
                      <a:pos x="62" y="54"/>
                    </a:cxn>
                    <a:cxn ang="0">
                      <a:pos x="64" y="57"/>
                    </a:cxn>
                    <a:cxn ang="0">
                      <a:pos x="69" y="60"/>
                    </a:cxn>
                    <a:cxn ang="0">
                      <a:pos x="71" y="63"/>
                    </a:cxn>
                    <a:cxn ang="0">
                      <a:pos x="70" y="66"/>
                    </a:cxn>
                    <a:cxn ang="0">
                      <a:pos x="64" y="68"/>
                    </a:cxn>
                    <a:cxn ang="0">
                      <a:pos x="56" y="72"/>
                    </a:cxn>
                    <a:cxn ang="0">
                      <a:pos x="48" y="75"/>
                    </a:cxn>
                    <a:cxn ang="0">
                      <a:pos x="43" y="80"/>
                    </a:cxn>
                    <a:cxn ang="0">
                      <a:pos x="38" y="82"/>
                    </a:cxn>
                    <a:cxn ang="0">
                      <a:pos x="36" y="80"/>
                    </a:cxn>
                    <a:cxn ang="0">
                      <a:pos x="28" y="72"/>
                    </a:cxn>
                    <a:cxn ang="0">
                      <a:pos x="22" y="65"/>
                    </a:cxn>
                    <a:cxn ang="0">
                      <a:pos x="17" y="59"/>
                    </a:cxn>
                    <a:cxn ang="0">
                      <a:pos x="14" y="56"/>
                    </a:cxn>
                    <a:cxn ang="0">
                      <a:pos x="13" y="53"/>
                    </a:cxn>
                    <a:cxn ang="0">
                      <a:pos x="9" y="51"/>
                    </a:cxn>
                    <a:cxn ang="0">
                      <a:pos x="6" y="48"/>
                    </a:cxn>
                    <a:cxn ang="0">
                      <a:pos x="0" y="43"/>
                    </a:cxn>
                  </a:cxnLst>
                  <a:rect l="0" t="0" r="r" b="b"/>
                  <a:pathLst>
                    <a:path w="116" h="82">
                      <a:moveTo>
                        <a:pt x="0" y="43"/>
                      </a:moveTo>
                      <a:lnTo>
                        <a:pt x="1" y="43"/>
                      </a:lnTo>
                      <a:lnTo>
                        <a:pt x="5" y="44"/>
                      </a:lnTo>
                      <a:lnTo>
                        <a:pt x="9" y="44"/>
                      </a:lnTo>
                      <a:lnTo>
                        <a:pt x="16" y="45"/>
                      </a:lnTo>
                      <a:lnTo>
                        <a:pt x="22" y="45"/>
                      </a:lnTo>
                      <a:lnTo>
                        <a:pt x="28" y="46"/>
                      </a:lnTo>
                      <a:lnTo>
                        <a:pt x="33" y="45"/>
                      </a:lnTo>
                      <a:lnTo>
                        <a:pt x="38" y="45"/>
                      </a:lnTo>
                      <a:lnTo>
                        <a:pt x="44" y="44"/>
                      </a:lnTo>
                      <a:lnTo>
                        <a:pt x="47" y="44"/>
                      </a:lnTo>
                      <a:lnTo>
                        <a:pt x="51" y="43"/>
                      </a:lnTo>
                      <a:lnTo>
                        <a:pt x="56" y="38"/>
                      </a:lnTo>
                      <a:lnTo>
                        <a:pt x="63" y="33"/>
                      </a:lnTo>
                      <a:lnTo>
                        <a:pt x="71" y="29"/>
                      </a:lnTo>
                      <a:lnTo>
                        <a:pt x="79" y="26"/>
                      </a:lnTo>
                      <a:lnTo>
                        <a:pt x="87" y="22"/>
                      </a:lnTo>
                      <a:lnTo>
                        <a:pt x="97" y="17"/>
                      </a:lnTo>
                      <a:lnTo>
                        <a:pt x="107" y="6"/>
                      </a:lnTo>
                      <a:lnTo>
                        <a:pt x="115" y="0"/>
                      </a:lnTo>
                      <a:lnTo>
                        <a:pt x="116" y="3"/>
                      </a:lnTo>
                      <a:lnTo>
                        <a:pt x="113" y="7"/>
                      </a:lnTo>
                      <a:lnTo>
                        <a:pt x="108" y="13"/>
                      </a:lnTo>
                      <a:lnTo>
                        <a:pt x="102" y="21"/>
                      </a:lnTo>
                      <a:lnTo>
                        <a:pt x="94" y="28"/>
                      </a:lnTo>
                      <a:lnTo>
                        <a:pt x="87" y="35"/>
                      </a:lnTo>
                      <a:lnTo>
                        <a:pt x="79" y="42"/>
                      </a:lnTo>
                      <a:lnTo>
                        <a:pt x="74" y="46"/>
                      </a:lnTo>
                      <a:lnTo>
                        <a:pt x="68" y="50"/>
                      </a:lnTo>
                      <a:lnTo>
                        <a:pt x="63" y="53"/>
                      </a:lnTo>
                      <a:lnTo>
                        <a:pt x="62" y="54"/>
                      </a:lnTo>
                      <a:lnTo>
                        <a:pt x="64" y="57"/>
                      </a:lnTo>
                      <a:lnTo>
                        <a:pt x="69" y="60"/>
                      </a:lnTo>
                      <a:lnTo>
                        <a:pt x="71" y="63"/>
                      </a:lnTo>
                      <a:lnTo>
                        <a:pt x="70" y="66"/>
                      </a:lnTo>
                      <a:lnTo>
                        <a:pt x="64" y="68"/>
                      </a:lnTo>
                      <a:lnTo>
                        <a:pt x="56" y="72"/>
                      </a:lnTo>
                      <a:lnTo>
                        <a:pt x="48" y="75"/>
                      </a:lnTo>
                      <a:lnTo>
                        <a:pt x="43" y="80"/>
                      </a:lnTo>
                      <a:lnTo>
                        <a:pt x="38" y="82"/>
                      </a:lnTo>
                      <a:lnTo>
                        <a:pt x="36" y="80"/>
                      </a:lnTo>
                      <a:lnTo>
                        <a:pt x="28" y="72"/>
                      </a:lnTo>
                      <a:lnTo>
                        <a:pt x="22" y="65"/>
                      </a:lnTo>
                      <a:lnTo>
                        <a:pt x="17" y="59"/>
                      </a:lnTo>
                      <a:lnTo>
                        <a:pt x="14" y="56"/>
                      </a:lnTo>
                      <a:lnTo>
                        <a:pt x="13" y="53"/>
                      </a:lnTo>
                      <a:lnTo>
                        <a:pt x="9" y="51"/>
                      </a:lnTo>
                      <a:lnTo>
                        <a:pt x="6" y="48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6" name="Group 95"/>
              <p:cNvGrpSpPr>
                <a:grpSpLocks/>
              </p:cNvGrpSpPr>
              <p:nvPr/>
            </p:nvGrpSpPr>
            <p:grpSpPr bwMode="auto">
              <a:xfrm flipH="1">
                <a:off x="1056" y="240"/>
                <a:ext cx="636" cy="553"/>
                <a:chOff x="3509" y="2449"/>
                <a:chExt cx="636" cy="553"/>
              </a:xfrm>
            </p:grpSpPr>
            <p:sp>
              <p:nvSpPr>
                <p:cNvPr id="37984" name="Freeform 96"/>
                <p:cNvSpPr>
                  <a:spLocks/>
                </p:cNvSpPr>
                <p:nvPr/>
              </p:nvSpPr>
              <p:spPr bwMode="auto">
                <a:xfrm>
                  <a:off x="3509" y="2449"/>
                  <a:ext cx="636" cy="553"/>
                </a:xfrm>
                <a:custGeom>
                  <a:avLst/>
                  <a:gdLst/>
                  <a:ahLst/>
                  <a:cxnLst>
                    <a:cxn ang="0">
                      <a:pos x="165" y="644"/>
                    </a:cxn>
                    <a:cxn ang="0">
                      <a:pos x="73" y="560"/>
                    </a:cxn>
                    <a:cxn ang="0">
                      <a:pos x="56" y="472"/>
                    </a:cxn>
                    <a:cxn ang="0">
                      <a:pos x="28" y="420"/>
                    </a:cxn>
                    <a:cxn ang="0">
                      <a:pos x="15" y="342"/>
                    </a:cxn>
                    <a:cxn ang="0">
                      <a:pos x="82" y="361"/>
                    </a:cxn>
                    <a:cxn ang="0">
                      <a:pos x="113" y="373"/>
                    </a:cxn>
                    <a:cxn ang="0">
                      <a:pos x="166" y="353"/>
                    </a:cxn>
                    <a:cxn ang="0">
                      <a:pos x="277" y="346"/>
                    </a:cxn>
                    <a:cxn ang="0">
                      <a:pos x="320" y="314"/>
                    </a:cxn>
                    <a:cxn ang="0">
                      <a:pos x="381" y="303"/>
                    </a:cxn>
                    <a:cxn ang="0">
                      <a:pos x="370" y="381"/>
                    </a:cxn>
                    <a:cxn ang="0">
                      <a:pos x="382" y="397"/>
                    </a:cxn>
                    <a:cxn ang="0">
                      <a:pos x="405" y="405"/>
                    </a:cxn>
                    <a:cxn ang="0">
                      <a:pos x="443" y="407"/>
                    </a:cxn>
                    <a:cxn ang="0">
                      <a:pos x="426" y="421"/>
                    </a:cxn>
                    <a:cxn ang="0">
                      <a:pos x="565" y="392"/>
                    </a:cxn>
                    <a:cxn ang="0">
                      <a:pos x="725" y="377"/>
                    </a:cxn>
                    <a:cxn ang="0">
                      <a:pos x="897" y="384"/>
                    </a:cxn>
                    <a:cxn ang="0">
                      <a:pos x="1021" y="395"/>
                    </a:cxn>
                    <a:cxn ang="0">
                      <a:pos x="1069" y="335"/>
                    </a:cxn>
                    <a:cxn ang="0">
                      <a:pos x="1141" y="224"/>
                    </a:cxn>
                    <a:cxn ang="0">
                      <a:pos x="1174" y="93"/>
                    </a:cxn>
                    <a:cxn ang="0">
                      <a:pos x="1083" y="73"/>
                    </a:cxn>
                    <a:cxn ang="0">
                      <a:pos x="1031" y="50"/>
                    </a:cxn>
                    <a:cxn ang="0">
                      <a:pos x="1105" y="2"/>
                    </a:cxn>
                    <a:cxn ang="0">
                      <a:pos x="1192" y="10"/>
                    </a:cxn>
                    <a:cxn ang="0">
                      <a:pos x="1263" y="70"/>
                    </a:cxn>
                    <a:cxn ang="0">
                      <a:pos x="1228" y="263"/>
                    </a:cxn>
                    <a:cxn ang="0">
                      <a:pos x="1151" y="447"/>
                    </a:cxn>
                    <a:cxn ang="0">
                      <a:pos x="1108" y="653"/>
                    </a:cxn>
                    <a:cxn ang="0">
                      <a:pos x="1053" y="745"/>
                    </a:cxn>
                    <a:cxn ang="0">
                      <a:pos x="1045" y="849"/>
                    </a:cxn>
                    <a:cxn ang="0">
                      <a:pos x="1067" y="916"/>
                    </a:cxn>
                    <a:cxn ang="0">
                      <a:pos x="1029" y="985"/>
                    </a:cxn>
                    <a:cxn ang="0">
                      <a:pos x="951" y="1050"/>
                    </a:cxn>
                    <a:cxn ang="0">
                      <a:pos x="909" y="1077"/>
                    </a:cxn>
                    <a:cxn ang="0">
                      <a:pos x="861" y="1081"/>
                    </a:cxn>
                    <a:cxn ang="0">
                      <a:pos x="820" y="1078"/>
                    </a:cxn>
                    <a:cxn ang="0">
                      <a:pos x="787" y="1036"/>
                    </a:cxn>
                    <a:cxn ang="0">
                      <a:pos x="805" y="988"/>
                    </a:cxn>
                    <a:cxn ang="0">
                      <a:pos x="869" y="974"/>
                    </a:cxn>
                    <a:cxn ang="0">
                      <a:pos x="894" y="930"/>
                    </a:cxn>
                    <a:cxn ang="0">
                      <a:pos x="877" y="901"/>
                    </a:cxn>
                    <a:cxn ang="0">
                      <a:pos x="818" y="841"/>
                    </a:cxn>
                    <a:cxn ang="0">
                      <a:pos x="797" y="798"/>
                    </a:cxn>
                    <a:cxn ang="0">
                      <a:pos x="720" y="790"/>
                    </a:cxn>
                    <a:cxn ang="0">
                      <a:pos x="600" y="795"/>
                    </a:cxn>
                    <a:cxn ang="0">
                      <a:pos x="523" y="847"/>
                    </a:cxn>
                    <a:cxn ang="0">
                      <a:pos x="545" y="978"/>
                    </a:cxn>
                    <a:cxn ang="0">
                      <a:pos x="503" y="1036"/>
                    </a:cxn>
                    <a:cxn ang="0">
                      <a:pos x="454" y="1039"/>
                    </a:cxn>
                    <a:cxn ang="0">
                      <a:pos x="423" y="1003"/>
                    </a:cxn>
                    <a:cxn ang="0">
                      <a:pos x="427" y="986"/>
                    </a:cxn>
                    <a:cxn ang="0">
                      <a:pos x="300" y="1105"/>
                    </a:cxn>
                    <a:cxn ang="0">
                      <a:pos x="267" y="1103"/>
                    </a:cxn>
                    <a:cxn ang="0">
                      <a:pos x="232" y="1086"/>
                    </a:cxn>
                    <a:cxn ang="0">
                      <a:pos x="232" y="1052"/>
                    </a:cxn>
                    <a:cxn ang="0">
                      <a:pos x="278" y="1027"/>
                    </a:cxn>
                    <a:cxn ang="0">
                      <a:pos x="325" y="971"/>
                    </a:cxn>
                    <a:cxn ang="0">
                      <a:pos x="361" y="898"/>
                    </a:cxn>
                    <a:cxn ang="0">
                      <a:pos x="369" y="837"/>
                    </a:cxn>
                    <a:cxn ang="0">
                      <a:pos x="304" y="795"/>
                    </a:cxn>
                  </a:cxnLst>
                  <a:rect l="0" t="0" r="r" b="b"/>
                  <a:pathLst>
                    <a:path w="1273" h="1106">
                      <a:moveTo>
                        <a:pt x="218" y="705"/>
                      </a:moveTo>
                      <a:lnTo>
                        <a:pt x="210" y="692"/>
                      </a:lnTo>
                      <a:lnTo>
                        <a:pt x="202" y="680"/>
                      </a:lnTo>
                      <a:lnTo>
                        <a:pt x="190" y="668"/>
                      </a:lnTo>
                      <a:lnTo>
                        <a:pt x="179" y="657"/>
                      </a:lnTo>
                      <a:lnTo>
                        <a:pt x="165" y="644"/>
                      </a:lnTo>
                      <a:lnTo>
                        <a:pt x="149" y="633"/>
                      </a:lnTo>
                      <a:lnTo>
                        <a:pt x="132" y="620"/>
                      </a:lnTo>
                      <a:lnTo>
                        <a:pt x="113" y="606"/>
                      </a:lnTo>
                      <a:lnTo>
                        <a:pt x="97" y="592"/>
                      </a:lnTo>
                      <a:lnTo>
                        <a:pt x="83" y="576"/>
                      </a:lnTo>
                      <a:lnTo>
                        <a:pt x="73" y="560"/>
                      </a:lnTo>
                      <a:lnTo>
                        <a:pt x="66" y="543"/>
                      </a:lnTo>
                      <a:lnTo>
                        <a:pt x="60" y="525"/>
                      </a:lnTo>
                      <a:lnTo>
                        <a:pt x="58" y="507"/>
                      </a:lnTo>
                      <a:lnTo>
                        <a:pt x="56" y="489"/>
                      </a:lnTo>
                      <a:lnTo>
                        <a:pt x="56" y="472"/>
                      </a:lnTo>
                      <a:lnTo>
                        <a:pt x="56" y="472"/>
                      </a:lnTo>
                      <a:lnTo>
                        <a:pt x="54" y="468"/>
                      </a:lnTo>
                      <a:lnTo>
                        <a:pt x="49" y="461"/>
                      </a:lnTo>
                      <a:lnTo>
                        <a:pt x="37" y="446"/>
                      </a:lnTo>
                      <a:lnTo>
                        <a:pt x="29" y="434"/>
                      </a:lnTo>
                      <a:lnTo>
                        <a:pt x="29" y="429"/>
                      </a:lnTo>
                      <a:lnTo>
                        <a:pt x="28" y="420"/>
                      </a:lnTo>
                      <a:lnTo>
                        <a:pt x="16" y="396"/>
                      </a:lnTo>
                      <a:lnTo>
                        <a:pt x="4" y="368"/>
                      </a:lnTo>
                      <a:lnTo>
                        <a:pt x="0" y="353"/>
                      </a:lnTo>
                      <a:lnTo>
                        <a:pt x="5" y="347"/>
                      </a:lnTo>
                      <a:lnTo>
                        <a:pt x="11" y="343"/>
                      </a:lnTo>
                      <a:lnTo>
                        <a:pt x="15" y="342"/>
                      </a:lnTo>
                      <a:lnTo>
                        <a:pt x="23" y="342"/>
                      </a:lnTo>
                      <a:lnTo>
                        <a:pt x="35" y="344"/>
                      </a:lnTo>
                      <a:lnTo>
                        <a:pt x="46" y="347"/>
                      </a:lnTo>
                      <a:lnTo>
                        <a:pt x="59" y="352"/>
                      </a:lnTo>
                      <a:lnTo>
                        <a:pt x="71" y="357"/>
                      </a:lnTo>
                      <a:lnTo>
                        <a:pt x="82" y="361"/>
                      </a:lnTo>
                      <a:lnTo>
                        <a:pt x="90" y="367"/>
                      </a:lnTo>
                      <a:lnTo>
                        <a:pt x="96" y="370"/>
                      </a:lnTo>
                      <a:lnTo>
                        <a:pt x="102" y="374"/>
                      </a:lnTo>
                      <a:lnTo>
                        <a:pt x="105" y="375"/>
                      </a:lnTo>
                      <a:lnTo>
                        <a:pt x="110" y="374"/>
                      </a:lnTo>
                      <a:lnTo>
                        <a:pt x="113" y="373"/>
                      </a:lnTo>
                      <a:lnTo>
                        <a:pt x="119" y="372"/>
                      </a:lnTo>
                      <a:lnTo>
                        <a:pt x="125" y="368"/>
                      </a:lnTo>
                      <a:lnTo>
                        <a:pt x="133" y="365"/>
                      </a:lnTo>
                      <a:lnTo>
                        <a:pt x="142" y="360"/>
                      </a:lnTo>
                      <a:lnTo>
                        <a:pt x="153" y="357"/>
                      </a:lnTo>
                      <a:lnTo>
                        <a:pt x="166" y="353"/>
                      </a:lnTo>
                      <a:lnTo>
                        <a:pt x="182" y="351"/>
                      </a:lnTo>
                      <a:lnTo>
                        <a:pt x="199" y="349"/>
                      </a:lnTo>
                      <a:lnTo>
                        <a:pt x="219" y="347"/>
                      </a:lnTo>
                      <a:lnTo>
                        <a:pt x="241" y="346"/>
                      </a:lnTo>
                      <a:lnTo>
                        <a:pt x="265" y="347"/>
                      </a:lnTo>
                      <a:lnTo>
                        <a:pt x="277" y="346"/>
                      </a:lnTo>
                      <a:lnTo>
                        <a:pt x="282" y="343"/>
                      </a:lnTo>
                      <a:lnTo>
                        <a:pt x="286" y="338"/>
                      </a:lnTo>
                      <a:lnTo>
                        <a:pt x="293" y="332"/>
                      </a:lnTo>
                      <a:lnTo>
                        <a:pt x="298" y="328"/>
                      </a:lnTo>
                      <a:lnTo>
                        <a:pt x="309" y="322"/>
                      </a:lnTo>
                      <a:lnTo>
                        <a:pt x="320" y="314"/>
                      </a:lnTo>
                      <a:lnTo>
                        <a:pt x="334" y="307"/>
                      </a:lnTo>
                      <a:lnTo>
                        <a:pt x="347" y="300"/>
                      </a:lnTo>
                      <a:lnTo>
                        <a:pt x="359" y="295"/>
                      </a:lnTo>
                      <a:lnTo>
                        <a:pt x="370" y="292"/>
                      </a:lnTo>
                      <a:lnTo>
                        <a:pt x="378" y="293"/>
                      </a:lnTo>
                      <a:lnTo>
                        <a:pt x="381" y="303"/>
                      </a:lnTo>
                      <a:lnTo>
                        <a:pt x="380" y="316"/>
                      </a:lnTo>
                      <a:lnTo>
                        <a:pt x="375" y="331"/>
                      </a:lnTo>
                      <a:lnTo>
                        <a:pt x="367" y="349"/>
                      </a:lnTo>
                      <a:lnTo>
                        <a:pt x="364" y="361"/>
                      </a:lnTo>
                      <a:lnTo>
                        <a:pt x="367" y="370"/>
                      </a:lnTo>
                      <a:lnTo>
                        <a:pt x="370" y="381"/>
                      </a:lnTo>
                      <a:lnTo>
                        <a:pt x="361" y="400"/>
                      </a:lnTo>
                      <a:lnTo>
                        <a:pt x="362" y="400"/>
                      </a:lnTo>
                      <a:lnTo>
                        <a:pt x="364" y="399"/>
                      </a:lnTo>
                      <a:lnTo>
                        <a:pt x="370" y="399"/>
                      </a:lnTo>
                      <a:lnTo>
                        <a:pt x="375" y="398"/>
                      </a:lnTo>
                      <a:lnTo>
                        <a:pt x="382" y="397"/>
                      </a:lnTo>
                      <a:lnTo>
                        <a:pt x="392" y="397"/>
                      </a:lnTo>
                      <a:lnTo>
                        <a:pt x="401" y="396"/>
                      </a:lnTo>
                      <a:lnTo>
                        <a:pt x="410" y="396"/>
                      </a:lnTo>
                      <a:lnTo>
                        <a:pt x="402" y="406"/>
                      </a:lnTo>
                      <a:lnTo>
                        <a:pt x="403" y="406"/>
                      </a:lnTo>
                      <a:lnTo>
                        <a:pt x="405" y="405"/>
                      </a:lnTo>
                      <a:lnTo>
                        <a:pt x="409" y="405"/>
                      </a:lnTo>
                      <a:lnTo>
                        <a:pt x="415" y="405"/>
                      </a:lnTo>
                      <a:lnTo>
                        <a:pt x="420" y="404"/>
                      </a:lnTo>
                      <a:lnTo>
                        <a:pt x="427" y="405"/>
                      </a:lnTo>
                      <a:lnTo>
                        <a:pt x="435" y="406"/>
                      </a:lnTo>
                      <a:lnTo>
                        <a:pt x="443" y="407"/>
                      </a:lnTo>
                      <a:lnTo>
                        <a:pt x="442" y="408"/>
                      </a:lnTo>
                      <a:lnTo>
                        <a:pt x="438" y="411"/>
                      </a:lnTo>
                      <a:lnTo>
                        <a:pt x="431" y="415"/>
                      </a:lnTo>
                      <a:lnTo>
                        <a:pt x="420" y="422"/>
                      </a:lnTo>
                      <a:lnTo>
                        <a:pt x="421" y="422"/>
                      </a:lnTo>
                      <a:lnTo>
                        <a:pt x="426" y="421"/>
                      </a:lnTo>
                      <a:lnTo>
                        <a:pt x="435" y="420"/>
                      </a:lnTo>
                      <a:lnTo>
                        <a:pt x="448" y="418"/>
                      </a:lnTo>
                      <a:lnTo>
                        <a:pt x="468" y="414"/>
                      </a:lnTo>
                      <a:lnTo>
                        <a:pt x="493" y="408"/>
                      </a:lnTo>
                      <a:lnTo>
                        <a:pt x="525" y="401"/>
                      </a:lnTo>
                      <a:lnTo>
                        <a:pt x="565" y="392"/>
                      </a:lnTo>
                      <a:lnTo>
                        <a:pt x="588" y="388"/>
                      </a:lnTo>
                      <a:lnTo>
                        <a:pt x="613" y="384"/>
                      </a:lnTo>
                      <a:lnTo>
                        <a:pt x="639" y="382"/>
                      </a:lnTo>
                      <a:lnTo>
                        <a:pt x="667" y="380"/>
                      </a:lnTo>
                      <a:lnTo>
                        <a:pt x="695" y="378"/>
                      </a:lnTo>
                      <a:lnTo>
                        <a:pt x="725" y="377"/>
                      </a:lnTo>
                      <a:lnTo>
                        <a:pt x="754" y="377"/>
                      </a:lnTo>
                      <a:lnTo>
                        <a:pt x="784" y="377"/>
                      </a:lnTo>
                      <a:lnTo>
                        <a:pt x="814" y="378"/>
                      </a:lnTo>
                      <a:lnTo>
                        <a:pt x="841" y="381"/>
                      </a:lnTo>
                      <a:lnTo>
                        <a:pt x="870" y="382"/>
                      </a:lnTo>
                      <a:lnTo>
                        <a:pt x="897" y="384"/>
                      </a:lnTo>
                      <a:lnTo>
                        <a:pt x="921" y="387"/>
                      </a:lnTo>
                      <a:lnTo>
                        <a:pt x="944" y="389"/>
                      </a:lnTo>
                      <a:lnTo>
                        <a:pt x="965" y="392"/>
                      </a:lnTo>
                      <a:lnTo>
                        <a:pt x="983" y="395"/>
                      </a:lnTo>
                      <a:lnTo>
                        <a:pt x="1004" y="396"/>
                      </a:lnTo>
                      <a:lnTo>
                        <a:pt x="1021" y="395"/>
                      </a:lnTo>
                      <a:lnTo>
                        <a:pt x="1034" y="389"/>
                      </a:lnTo>
                      <a:lnTo>
                        <a:pt x="1043" y="382"/>
                      </a:lnTo>
                      <a:lnTo>
                        <a:pt x="1051" y="373"/>
                      </a:lnTo>
                      <a:lnTo>
                        <a:pt x="1057" y="361"/>
                      </a:lnTo>
                      <a:lnTo>
                        <a:pt x="1062" y="349"/>
                      </a:lnTo>
                      <a:lnTo>
                        <a:pt x="1069" y="335"/>
                      </a:lnTo>
                      <a:lnTo>
                        <a:pt x="1077" y="320"/>
                      </a:lnTo>
                      <a:lnTo>
                        <a:pt x="1087" y="304"/>
                      </a:lnTo>
                      <a:lnTo>
                        <a:pt x="1098" y="286"/>
                      </a:lnTo>
                      <a:lnTo>
                        <a:pt x="1111" y="267"/>
                      </a:lnTo>
                      <a:lnTo>
                        <a:pt x="1126" y="246"/>
                      </a:lnTo>
                      <a:lnTo>
                        <a:pt x="1141" y="224"/>
                      </a:lnTo>
                      <a:lnTo>
                        <a:pt x="1156" y="200"/>
                      </a:lnTo>
                      <a:lnTo>
                        <a:pt x="1172" y="174"/>
                      </a:lnTo>
                      <a:lnTo>
                        <a:pt x="1183" y="148"/>
                      </a:lnTo>
                      <a:lnTo>
                        <a:pt x="1187" y="127"/>
                      </a:lnTo>
                      <a:lnTo>
                        <a:pt x="1183" y="108"/>
                      </a:lnTo>
                      <a:lnTo>
                        <a:pt x="1174" y="93"/>
                      </a:lnTo>
                      <a:lnTo>
                        <a:pt x="1161" y="83"/>
                      </a:lnTo>
                      <a:lnTo>
                        <a:pt x="1145" y="75"/>
                      </a:lnTo>
                      <a:lnTo>
                        <a:pt x="1129" y="71"/>
                      </a:lnTo>
                      <a:lnTo>
                        <a:pt x="1113" y="70"/>
                      </a:lnTo>
                      <a:lnTo>
                        <a:pt x="1098" y="71"/>
                      </a:lnTo>
                      <a:lnTo>
                        <a:pt x="1083" y="73"/>
                      </a:lnTo>
                      <a:lnTo>
                        <a:pt x="1069" y="74"/>
                      </a:lnTo>
                      <a:lnTo>
                        <a:pt x="1057" y="74"/>
                      </a:lnTo>
                      <a:lnTo>
                        <a:pt x="1046" y="71"/>
                      </a:lnTo>
                      <a:lnTo>
                        <a:pt x="1038" y="67"/>
                      </a:lnTo>
                      <a:lnTo>
                        <a:pt x="1034" y="60"/>
                      </a:lnTo>
                      <a:lnTo>
                        <a:pt x="1031" y="50"/>
                      </a:lnTo>
                      <a:lnTo>
                        <a:pt x="1035" y="35"/>
                      </a:lnTo>
                      <a:lnTo>
                        <a:pt x="1043" y="23"/>
                      </a:lnTo>
                      <a:lnTo>
                        <a:pt x="1056" y="15"/>
                      </a:lnTo>
                      <a:lnTo>
                        <a:pt x="1070" y="8"/>
                      </a:lnTo>
                      <a:lnTo>
                        <a:pt x="1088" y="5"/>
                      </a:lnTo>
                      <a:lnTo>
                        <a:pt x="1105" y="2"/>
                      </a:lnTo>
                      <a:lnTo>
                        <a:pt x="1122" y="1"/>
                      </a:lnTo>
                      <a:lnTo>
                        <a:pt x="1137" y="0"/>
                      </a:lnTo>
                      <a:lnTo>
                        <a:pt x="1150" y="0"/>
                      </a:lnTo>
                      <a:lnTo>
                        <a:pt x="1163" y="2"/>
                      </a:lnTo>
                      <a:lnTo>
                        <a:pt x="1177" y="6"/>
                      </a:lnTo>
                      <a:lnTo>
                        <a:pt x="1192" y="10"/>
                      </a:lnTo>
                      <a:lnTo>
                        <a:pt x="1206" y="16"/>
                      </a:lnTo>
                      <a:lnTo>
                        <a:pt x="1220" y="23"/>
                      </a:lnTo>
                      <a:lnTo>
                        <a:pt x="1232" y="30"/>
                      </a:lnTo>
                      <a:lnTo>
                        <a:pt x="1241" y="38"/>
                      </a:lnTo>
                      <a:lnTo>
                        <a:pt x="1252" y="53"/>
                      </a:lnTo>
                      <a:lnTo>
                        <a:pt x="1263" y="70"/>
                      </a:lnTo>
                      <a:lnTo>
                        <a:pt x="1270" y="91"/>
                      </a:lnTo>
                      <a:lnTo>
                        <a:pt x="1273" y="115"/>
                      </a:lnTo>
                      <a:lnTo>
                        <a:pt x="1271" y="144"/>
                      </a:lnTo>
                      <a:lnTo>
                        <a:pt x="1264" y="178"/>
                      </a:lnTo>
                      <a:lnTo>
                        <a:pt x="1250" y="217"/>
                      </a:lnTo>
                      <a:lnTo>
                        <a:pt x="1228" y="263"/>
                      </a:lnTo>
                      <a:lnTo>
                        <a:pt x="1207" y="305"/>
                      </a:lnTo>
                      <a:lnTo>
                        <a:pt x="1190" y="339"/>
                      </a:lnTo>
                      <a:lnTo>
                        <a:pt x="1177" y="368"/>
                      </a:lnTo>
                      <a:lnTo>
                        <a:pt x="1167" y="396"/>
                      </a:lnTo>
                      <a:lnTo>
                        <a:pt x="1158" y="421"/>
                      </a:lnTo>
                      <a:lnTo>
                        <a:pt x="1151" y="447"/>
                      </a:lnTo>
                      <a:lnTo>
                        <a:pt x="1144" y="477"/>
                      </a:lnTo>
                      <a:lnTo>
                        <a:pt x="1137" y="511"/>
                      </a:lnTo>
                      <a:lnTo>
                        <a:pt x="1136" y="550"/>
                      </a:lnTo>
                      <a:lnTo>
                        <a:pt x="1134" y="585"/>
                      </a:lnTo>
                      <a:lnTo>
                        <a:pt x="1125" y="619"/>
                      </a:lnTo>
                      <a:lnTo>
                        <a:pt x="1108" y="653"/>
                      </a:lnTo>
                      <a:lnTo>
                        <a:pt x="1098" y="671"/>
                      </a:lnTo>
                      <a:lnTo>
                        <a:pt x="1088" y="687"/>
                      </a:lnTo>
                      <a:lnTo>
                        <a:pt x="1079" y="700"/>
                      </a:lnTo>
                      <a:lnTo>
                        <a:pt x="1069" y="714"/>
                      </a:lnTo>
                      <a:lnTo>
                        <a:pt x="1061" y="729"/>
                      </a:lnTo>
                      <a:lnTo>
                        <a:pt x="1053" y="745"/>
                      </a:lnTo>
                      <a:lnTo>
                        <a:pt x="1046" y="763"/>
                      </a:lnTo>
                      <a:lnTo>
                        <a:pt x="1039" y="784"/>
                      </a:lnTo>
                      <a:lnTo>
                        <a:pt x="1036" y="801"/>
                      </a:lnTo>
                      <a:lnTo>
                        <a:pt x="1037" y="817"/>
                      </a:lnTo>
                      <a:lnTo>
                        <a:pt x="1041" y="833"/>
                      </a:lnTo>
                      <a:lnTo>
                        <a:pt x="1045" y="849"/>
                      </a:lnTo>
                      <a:lnTo>
                        <a:pt x="1052" y="865"/>
                      </a:lnTo>
                      <a:lnTo>
                        <a:pt x="1058" y="880"/>
                      </a:lnTo>
                      <a:lnTo>
                        <a:pt x="1062" y="893"/>
                      </a:lnTo>
                      <a:lnTo>
                        <a:pt x="1065" y="903"/>
                      </a:lnTo>
                      <a:lnTo>
                        <a:pt x="1066" y="909"/>
                      </a:lnTo>
                      <a:lnTo>
                        <a:pt x="1067" y="916"/>
                      </a:lnTo>
                      <a:lnTo>
                        <a:pt x="1068" y="922"/>
                      </a:lnTo>
                      <a:lnTo>
                        <a:pt x="1068" y="932"/>
                      </a:lnTo>
                      <a:lnTo>
                        <a:pt x="1065" y="942"/>
                      </a:lnTo>
                      <a:lnTo>
                        <a:pt x="1058" y="955"/>
                      </a:lnTo>
                      <a:lnTo>
                        <a:pt x="1046" y="968"/>
                      </a:lnTo>
                      <a:lnTo>
                        <a:pt x="1029" y="985"/>
                      </a:lnTo>
                      <a:lnTo>
                        <a:pt x="1007" y="1004"/>
                      </a:lnTo>
                      <a:lnTo>
                        <a:pt x="990" y="1019"/>
                      </a:lnTo>
                      <a:lnTo>
                        <a:pt x="976" y="1031"/>
                      </a:lnTo>
                      <a:lnTo>
                        <a:pt x="966" y="1039"/>
                      </a:lnTo>
                      <a:lnTo>
                        <a:pt x="957" y="1045"/>
                      </a:lnTo>
                      <a:lnTo>
                        <a:pt x="951" y="1050"/>
                      </a:lnTo>
                      <a:lnTo>
                        <a:pt x="945" y="1056"/>
                      </a:lnTo>
                      <a:lnTo>
                        <a:pt x="939" y="1060"/>
                      </a:lnTo>
                      <a:lnTo>
                        <a:pt x="934" y="1066"/>
                      </a:lnTo>
                      <a:lnTo>
                        <a:pt x="927" y="1070"/>
                      </a:lnTo>
                      <a:lnTo>
                        <a:pt x="919" y="1073"/>
                      </a:lnTo>
                      <a:lnTo>
                        <a:pt x="909" y="1077"/>
                      </a:lnTo>
                      <a:lnTo>
                        <a:pt x="900" y="1078"/>
                      </a:lnTo>
                      <a:lnTo>
                        <a:pt x="890" y="1080"/>
                      </a:lnTo>
                      <a:lnTo>
                        <a:pt x="878" y="1080"/>
                      </a:lnTo>
                      <a:lnTo>
                        <a:pt x="866" y="1080"/>
                      </a:lnTo>
                      <a:lnTo>
                        <a:pt x="865" y="1080"/>
                      </a:lnTo>
                      <a:lnTo>
                        <a:pt x="861" y="1081"/>
                      </a:lnTo>
                      <a:lnTo>
                        <a:pt x="855" y="1081"/>
                      </a:lnTo>
                      <a:lnTo>
                        <a:pt x="848" y="1082"/>
                      </a:lnTo>
                      <a:lnTo>
                        <a:pt x="840" y="1082"/>
                      </a:lnTo>
                      <a:lnTo>
                        <a:pt x="833" y="1081"/>
                      </a:lnTo>
                      <a:lnTo>
                        <a:pt x="825" y="1080"/>
                      </a:lnTo>
                      <a:lnTo>
                        <a:pt x="820" y="1078"/>
                      </a:lnTo>
                      <a:lnTo>
                        <a:pt x="815" y="1075"/>
                      </a:lnTo>
                      <a:lnTo>
                        <a:pt x="807" y="1068"/>
                      </a:lnTo>
                      <a:lnTo>
                        <a:pt x="800" y="1059"/>
                      </a:lnTo>
                      <a:lnTo>
                        <a:pt x="800" y="1045"/>
                      </a:lnTo>
                      <a:lnTo>
                        <a:pt x="795" y="1043"/>
                      </a:lnTo>
                      <a:lnTo>
                        <a:pt x="787" y="1036"/>
                      </a:lnTo>
                      <a:lnTo>
                        <a:pt x="778" y="1026"/>
                      </a:lnTo>
                      <a:lnTo>
                        <a:pt x="775" y="1010"/>
                      </a:lnTo>
                      <a:lnTo>
                        <a:pt x="777" y="999"/>
                      </a:lnTo>
                      <a:lnTo>
                        <a:pt x="784" y="994"/>
                      </a:lnTo>
                      <a:lnTo>
                        <a:pt x="793" y="990"/>
                      </a:lnTo>
                      <a:lnTo>
                        <a:pt x="805" y="988"/>
                      </a:lnTo>
                      <a:lnTo>
                        <a:pt x="817" y="988"/>
                      </a:lnTo>
                      <a:lnTo>
                        <a:pt x="830" y="988"/>
                      </a:lnTo>
                      <a:lnTo>
                        <a:pt x="843" y="987"/>
                      </a:lnTo>
                      <a:lnTo>
                        <a:pt x="853" y="985"/>
                      </a:lnTo>
                      <a:lnTo>
                        <a:pt x="861" y="980"/>
                      </a:lnTo>
                      <a:lnTo>
                        <a:pt x="869" y="974"/>
                      </a:lnTo>
                      <a:lnTo>
                        <a:pt x="876" y="967"/>
                      </a:lnTo>
                      <a:lnTo>
                        <a:pt x="881" y="959"/>
                      </a:lnTo>
                      <a:lnTo>
                        <a:pt x="885" y="951"/>
                      </a:lnTo>
                      <a:lnTo>
                        <a:pt x="890" y="944"/>
                      </a:lnTo>
                      <a:lnTo>
                        <a:pt x="892" y="936"/>
                      </a:lnTo>
                      <a:lnTo>
                        <a:pt x="894" y="930"/>
                      </a:lnTo>
                      <a:lnTo>
                        <a:pt x="896" y="926"/>
                      </a:lnTo>
                      <a:lnTo>
                        <a:pt x="896" y="921"/>
                      </a:lnTo>
                      <a:lnTo>
                        <a:pt x="893" y="917"/>
                      </a:lnTo>
                      <a:lnTo>
                        <a:pt x="890" y="912"/>
                      </a:lnTo>
                      <a:lnTo>
                        <a:pt x="884" y="906"/>
                      </a:lnTo>
                      <a:lnTo>
                        <a:pt x="877" y="901"/>
                      </a:lnTo>
                      <a:lnTo>
                        <a:pt x="868" y="891"/>
                      </a:lnTo>
                      <a:lnTo>
                        <a:pt x="856" y="881"/>
                      </a:lnTo>
                      <a:lnTo>
                        <a:pt x="845" y="870"/>
                      </a:lnTo>
                      <a:lnTo>
                        <a:pt x="835" y="859"/>
                      </a:lnTo>
                      <a:lnTo>
                        <a:pt x="827" y="850"/>
                      </a:lnTo>
                      <a:lnTo>
                        <a:pt x="818" y="841"/>
                      </a:lnTo>
                      <a:lnTo>
                        <a:pt x="813" y="833"/>
                      </a:lnTo>
                      <a:lnTo>
                        <a:pt x="808" y="822"/>
                      </a:lnTo>
                      <a:lnTo>
                        <a:pt x="805" y="812"/>
                      </a:lnTo>
                      <a:lnTo>
                        <a:pt x="804" y="801"/>
                      </a:lnTo>
                      <a:lnTo>
                        <a:pt x="801" y="799"/>
                      </a:lnTo>
                      <a:lnTo>
                        <a:pt x="797" y="798"/>
                      </a:lnTo>
                      <a:lnTo>
                        <a:pt x="789" y="796"/>
                      </a:lnTo>
                      <a:lnTo>
                        <a:pt x="777" y="794"/>
                      </a:lnTo>
                      <a:lnTo>
                        <a:pt x="764" y="791"/>
                      </a:lnTo>
                      <a:lnTo>
                        <a:pt x="751" y="790"/>
                      </a:lnTo>
                      <a:lnTo>
                        <a:pt x="736" y="789"/>
                      </a:lnTo>
                      <a:lnTo>
                        <a:pt x="720" y="790"/>
                      </a:lnTo>
                      <a:lnTo>
                        <a:pt x="702" y="792"/>
                      </a:lnTo>
                      <a:lnTo>
                        <a:pt x="684" y="794"/>
                      </a:lnTo>
                      <a:lnTo>
                        <a:pt x="664" y="795"/>
                      </a:lnTo>
                      <a:lnTo>
                        <a:pt x="644" y="796"/>
                      </a:lnTo>
                      <a:lnTo>
                        <a:pt x="622" y="796"/>
                      </a:lnTo>
                      <a:lnTo>
                        <a:pt x="600" y="795"/>
                      </a:lnTo>
                      <a:lnTo>
                        <a:pt x="577" y="791"/>
                      </a:lnTo>
                      <a:lnTo>
                        <a:pt x="554" y="787"/>
                      </a:lnTo>
                      <a:lnTo>
                        <a:pt x="553" y="789"/>
                      </a:lnTo>
                      <a:lnTo>
                        <a:pt x="549" y="799"/>
                      </a:lnTo>
                      <a:lnTo>
                        <a:pt x="539" y="818"/>
                      </a:lnTo>
                      <a:lnTo>
                        <a:pt x="523" y="847"/>
                      </a:lnTo>
                      <a:lnTo>
                        <a:pt x="525" y="857"/>
                      </a:lnTo>
                      <a:lnTo>
                        <a:pt x="532" y="881"/>
                      </a:lnTo>
                      <a:lnTo>
                        <a:pt x="540" y="912"/>
                      </a:lnTo>
                      <a:lnTo>
                        <a:pt x="547" y="942"/>
                      </a:lnTo>
                      <a:lnTo>
                        <a:pt x="547" y="952"/>
                      </a:lnTo>
                      <a:lnTo>
                        <a:pt x="545" y="978"/>
                      </a:lnTo>
                      <a:lnTo>
                        <a:pt x="538" y="1008"/>
                      </a:lnTo>
                      <a:lnTo>
                        <a:pt x="524" y="1031"/>
                      </a:lnTo>
                      <a:lnTo>
                        <a:pt x="523" y="1032"/>
                      </a:lnTo>
                      <a:lnTo>
                        <a:pt x="518" y="1033"/>
                      </a:lnTo>
                      <a:lnTo>
                        <a:pt x="511" y="1034"/>
                      </a:lnTo>
                      <a:lnTo>
                        <a:pt x="503" y="1036"/>
                      </a:lnTo>
                      <a:lnTo>
                        <a:pt x="493" y="1037"/>
                      </a:lnTo>
                      <a:lnTo>
                        <a:pt x="484" y="1039"/>
                      </a:lnTo>
                      <a:lnTo>
                        <a:pt x="473" y="1039"/>
                      </a:lnTo>
                      <a:lnTo>
                        <a:pt x="463" y="1036"/>
                      </a:lnTo>
                      <a:lnTo>
                        <a:pt x="461" y="1037"/>
                      </a:lnTo>
                      <a:lnTo>
                        <a:pt x="454" y="1039"/>
                      </a:lnTo>
                      <a:lnTo>
                        <a:pt x="443" y="1037"/>
                      </a:lnTo>
                      <a:lnTo>
                        <a:pt x="432" y="1032"/>
                      </a:lnTo>
                      <a:lnTo>
                        <a:pt x="424" y="1026"/>
                      </a:lnTo>
                      <a:lnTo>
                        <a:pt x="420" y="1019"/>
                      </a:lnTo>
                      <a:lnTo>
                        <a:pt x="420" y="1011"/>
                      </a:lnTo>
                      <a:lnTo>
                        <a:pt x="423" y="1003"/>
                      </a:lnTo>
                      <a:lnTo>
                        <a:pt x="427" y="994"/>
                      </a:lnTo>
                      <a:lnTo>
                        <a:pt x="432" y="985"/>
                      </a:lnTo>
                      <a:lnTo>
                        <a:pt x="438" y="974"/>
                      </a:lnTo>
                      <a:lnTo>
                        <a:pt x="443" y="964"/>
                      </a:lnTo>
                      <a:lnTo>
                        <a:pt x="439" y="970"/>
                      </a:lnTo>
                      <a:lnTo>
                        <a:pt x="427" y="986"/>
                      </a:lnTo>
                      <a:lnTo>
                        <a:pt x="409" y="1008"/>
                      </a:lnTo>
                      <a:lnTo>
                        <a:pt x="387" y="1033"/>
                      </a:lnTo>
                      <a:lnTo>
                        <a:pt x="364" y="1058"/>
                      </a:lnTo>
                      <a:lnTo>
                        <a:pt x="340" y="1081"/>
                      </a:lnTo>
                      <a:lnTo>
                        <a:pt x="318" y="1097"/>
                      </a:lnTo>
                      <a:lnTo>
                        <a:pt x="300" y="1105"/>
                      </a:lnTo>
                      <a:lnTo>
                        <a:pt x="298" y="1105"/>
                      </a:lnTo>
                      <a:lnTo>
                        <a:pt x="294" y="1106"/>
                      </a:lnTo>
                      <a:lnTo>
                        <a:pt x="289" y="1106"/>
                      </a:lnTo>
                      <a:lnTo>
                        <a:pt x="282" y="1106"/>
                      </a:lnTo>
                      <a:lnTo>
                        <a:pt x="274" y="1105"/>
                      </a:lnTo>
                      <a:lnTo>
                        <a:pt x="267" y="1103"/>
                      </a:lnTo>
                      <a:lnTo>
                        <a:pt x="260" y="1100"/>
                      </a:lnTo>
                      <a:lnTo>
                        <a:pt x="255" y="1095"/>
                      </a:lnTo>
                      <a:lnTo>
                        <a:pt x="252" y="1097"/>
                      </a:lnTo>
                      <a:lnTo>
                        <a:pt x="247" y="1100"/>
                      </a:lnTo>
                      <a:lnTo>
                        <a:pt x="240" y="1098"/>
                      </a:lnTo>
                      <a:lnTo>
                        <a:pt x="232" y="1086"/>
                      </a:lnTo>
                      <a:lnTo>
                        <a:pt x="230" y="1082"/>
                      </a:lnTo>
                      <a:lnTo>
                        <a:pt x="229" y="1077"/>
                      </a:lnTo>
                      <a:lnTo>
                        <a:pt x="227" y="1071"/>
                      </a:lnTo>
                      <a:lnTo>
                        <a:pt x="227" y="1064"/>
                      </a:lnTo>
                      <a:lnTo>
                        <a:pt x="228" y="1058"/>
                      </a:lnTo>
                      <a:lnTo>
                        <a:pt x="232" y="1052"/>
                      </a:lnTo>
                      <a:lnTo>
                        <a:pt x="236" y="1048"/>
                      </a:lnTo>
                      <a:lnTo>
                        <a:pt x="243" y="1043"/>
                      </a:lnTo>
                      <a:lnTo>
                        <a:pt x="251" y="1039"/>
                      </a:lnTo>
                      <a:lnTo>
                        <a:pt x="259" y="1034"/>
                      </a:lnTo>
                      <a:lnTo>
                        <a:pt x="268" y="1031"/>
                      </a:lnTo>
                      <a:lnTo>
                        <a:pt x="278" y="1027"/>
                      </a:lnTo>
                      <a:lnTo>
                        <a:pt x="287" y="1022"/>
                      </a:lnTo>
                      <a:lnTo>
                        <a:pt x="296" y="1014"/>
                      </a:lnTo>
                      <a:lnTo>
                        <a:pt x="304" y="1005"/>
                      </a:lnTo>
                      <a:lnTo>
                        <a:pt x="311" y="995"/>
                      </a:lnTo>
                      <a:lnTo>
                        <a:pt x="318" y="983"/>
                      </a:lnTo>
                      <a:lnTo>
                        <a:pt x="325" y="971"/>
                      </a:lnTo>
                      <a:lnTo>
                        <a:pt x="332" y="958"/>
                      </a:lnTo>
                      <a:lnTo>
                        <a:pt x="340" y="944"/>
                      </a:lnTo>
                      <a:lnTo>
                        <a:pt x="346" y="933"/>
                      </a:lnTo>
                      <a:lnTo>
                        <a:pt x="351" y="922"/>
                      </a:lnTo>
                      <a:lnTo>
                        <a:pt x="356" y="911"/>
                      </a:lnTo>
                      <a:lnTo>
                        <a:pt x="361" y="898"/>
                      </a:lnTo>
                      <a:lnTo>
                        <a:pt x="364" y="886"/>
                      </a:lnTo>
                      <a:lnTo>
                        <a:pt x="367" y="872"/>
                      </a:lnTo>
                      <a:lnTo>
                        <a:pt x="371" y="857"/>
                      </a:lnTo>
                      <a:lnTo>
                        <a:pt x="374" y="840"/>
                      </a:lnTo>
                      <a:lnTo>
                        <a:pt x="373" y="838"/>
                      </a:lnTo>
                      <a:lnTo>
                        <a:pt x="369" y="837"/>
                      </a:lnTo>
                      <a:lnTo>
                        <a:pt x="361" y="834"/>
                      </a:lnTo>
                      <a:lnTo>
                        <a:pt x="351" y="829"/>
                      </a:lnTo>
                      <a:lnTo>
                        <a:pt x="341" y="822"/>
                      </a:lnTo>
                      <a:lnTo>
                        <a:pt x="329" y="814"/>
                      </a:lnTo>
                      <a:lnTo>
                        <a:pt x="317" y="805"/>
                      </a:lnTo>
                      <a:lnTo>
                        <a:pt x="304" y="795"/>
                      </a:lnTo>
                      <a:lnTo>
                        <a:pt x="218" y="705"/>
                      </a:lnTo>
                      <a:close/>
                    </a:path>
                  </a:pathLst>
                </a:custGeom>
                <a:solidFill>
                  <a:srgbClr val="000000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7985" name="Freeform 97"/>
                <p:cNvSpPr>
                  <a:spLocks/>
                </p:cNvSpPr>
                <p:nvPr/>
              </p:nvSpPr>
              <p:spPr bwMode="auto">
                <a:xfrm>
                  <a:off x="3915" y="2454"/>
                  <a:ext cx="226" cy="533"/>
                </a:xfrm>
                <a:custGeom>
                  <a:avLst/>
                  <a:gdLst/>
                  <a:ahLst/>
                  <a:cxnLst>
                    <a:cxn ang="0">
                      <a:pos x="48" y="772"/>
                    </a:cxn>
                    <a:cxn ang="0">
                      <a:pos x="82" y="849"/>
                    </a:cxn>
                    <a:cxn ang="0">
                      <a:pos x="105" y="880"/>
                    </a:cxn>
                    <a:cxn ang="0">
                      <a:pos x="135" y="916"/>
                    </a:cxn>
                    <a:cxn ang="0">
                      <a:pos x="143" y="924"/>
                    </a:cxn>
                    <a:cxn ang="0">
                      <a:pos x="105" y="986"/>
                    </a:cxn>
                    <a:cxn ang="0">
                      <a:pos x="71" y="1007"/>
                    </a:cxn>
                    <a:cxn ang="0">
                      <a:pos x="12" y="1025"/>
                    </a:cxn>
                    <a:cxn ang="0">
                      <a:pos x="1" y="1035"/>
                    </a:cxn>
                    <a:cxn ang="0">
                      <a:pos x="9" y="1052"/>
                    </a:cxn>
                    <a:cxn ang="0">
                      <a:pos x="15" y="1052"/>
                    </a:cxn>
                    <a:cxn ang="0">
                      <a:pos x="25" y="1068"/>
                    </a:cxn>
                    <a:cxn ang="0">
                      <a:pos x="42" y="1065"/>
                    </a:cxn>
                    <a:cxn ang="0">
                      <a:pos x="48" y="1045"/>
                    </a:cxn>
                    <a:cxn ang="0">
                      <a:pos x="59" y="1062"/>
                    </a:cxn>
                    <a:cxn ang="0">
                      <a:pos x="82" y="1057"/>
                    </a:cxn>
                    <a:cxn ang="0">
                      <a:pos x="107" y="1055"/>
                    </a:cxn>
                    <a:cxn ang="0">
                      <a:pos x="130" y="1032"/>
                    </a:cxn>
                    <a:cxn ang="0">
                      <a:pos x="160" y="1006"/>
                    </a:cxn>
                    <a:cxn ang="0">
                      <a:pos x="200" y="973"/>
                    </a:cxn>
                    <a:cxn ang="0">
                      <a:pos x="244" y="920"/>
                    </a:cxn>
                    <a:cxn ang="0">
                      <a:pos x="222" y="840"/>
                    </a:cxn>
                    <a:cxn ang="0">
                      <a:pos x="218" y="777"/>
                    </a:cxn>
                    <a:cxn ang="0">
                      <a:pos x="237" y="724"/>
                    </a:cxn>
                    <a:cxn ang="0">
                      <a:pos x="265" y="665"/>
                    </a:cxn>
                    <a:cxn ang="0">
                      <a:pos x="302" y="588"/>
                    </a:cxn>
                    <a:cxn ang="0">
                      <a:pos x="319" y="441"/>
                    </a:cxn>
                    <a:cxn ang="0">
                      <a:pos x="346" y="356"/>
                    </a:cxn>
                    <a:cxn ang="0">
                      <a:pos x="382" y="281"/>
                    </a:cxn>
                    <a:cxn ang="0">
                      <a:pos x="414" y="224"/>
                    </a:cxn>
                    <a:cxn ang="0">
                      <a:pos x="435" y="180"/>
                    </a:cxn>
                    <a:cxn ang="0">
                      <a:pos x="453" y="97"/>
                    </a:cxn>
                    <a:cxn ang="0">
                      <a:pos x="438" y="51"/>
                    </a:cxn>
                    <a:cxn ang="0">
                      <a:pos x="409" y="21"/>
                    </a:cxn>
                    <a:cxn ang="0">
                      <a:pos x="384" y="9"/>
                    </a:cxn>
                    <a:cxn ang="0">
                      <a:pos x="323" y="0"/>
                    </a:cxn>
                    <a:cxn ang="0">
                      <a:pos x="255" y="14"/>
                    </a:cxn>
                    <a:cxn ang="0">
                      <a:pos x="234" y="44"/>
                    </a:cxn>
                    <a:cxn ang="0">
                      <a:pos x="302" y="50"/>
                    </a:cxn>
                    <a:cxn ang="0">
                      <a:pos x="386" y="109"/>
                    </a:cxn>
                    <a:cxn ang="0">
                      <a:pos x="384" y="147"/>
                    </a:cxn>
                    <a:cxn ang="0">
                      <a:pos x="356" y="193"/>
                    </a:cxn>
                    <a:cxn ang="0">
                      <a:pos x="330" y="234"/>
                    </a:cxn>
                    <a:cxn ang="0">
                      <a:pos x="303" y="274"/>
                    </a:cxn>
                    <a:cxn ang="0">
                      <a:pos x="286" y="299"/>
                    </a:cxn>
                    <a:cxn ang="0">
                      <a:pos x="257" y="359"/>
                    </a:cxn>
                    <a:cxn ang="0">
                      <a:pos x="229" y="396"/>
                    </a:cxn>
                    <a:cxn ang="0">
                      <a:pos x="160" y="391"/>
                    </a:cxn>
                    <a:cxn ang="0">
                      <a:pos x="126" y="387"/>
                    </a:cxn>
                    <a:cxn ang="0">
                      <a:pos x="133" y="431"/>
                    </a:cxn>
                    <a:cxn ang="0">
                      <a:pos x="153" y="505"/>
                    </a:cxn>
                    <a:cxn ang="0">
                      <a:pos x="157" y="544"/>
                    </a:cxn>
                    <a:cxn ang="0">
                      <a:pos x="125" y="581"/>
                    </a:cxn>
                    <a:cxn ang="0">
                      <a:pos x="99" y="625"/>
                    </a:cxn>
                    <a:cxn ang="0">
                      <a:pos x="86" y="669"/>
                    </a:cxn>
                    <a:cxn ang="0">
                      <a:pos x="62" y="700"/>
                    </a:cxn>
                    <a:cxn ang="0">
                      <a:pos x="27" y="768"/>
                    </a:cxn>
                  </a:cxnLst>
                  <a:rect l="0" t="0" r="r" b="b"/>
                  <a:pathLst>
                    <a:path w="453" h="1068">
                      <a:moveTo>
                        <a:pt x="27" y="768"/>
                      </a:moveTo>
                      <a:lnTo>
                        <a:pt x="33" y="768"/>
                      </a:lnTo>
                      <a:lnTo>
                        <a:pt x="40" y="770"/>
                      </a:lnTo>
                      <a:lnTo>
                        <a:pt x="46" y="771"/>
                      </a:lnTo>
                      <a:lnTo>
                        <a:pt x="48" y="772"/>
                      </a:lnTo>
                      <a:lnTo>
                        <a:pt x="51" y="788"/>
                      </a:lnTo>
                      <a:lnTo>
                        <a:pt x="57" y="805"/>
                      </a:lnTo>
                      <a:lnTo>
                        <a:pt x="66" y="824"/>
                      </a:lnTo>
                      <a:lnTo>
                        <a:pt x="78" y="842"/>
                      </a:lnTo>
                      <a:lnTo>
                        <a:pt x="82" y="849"/>
                      </a:lnTo>
                      <a:lnTo>
                        <a:pt x="87" y="855"/>
                      </a:lnTo>
                      <a:lnTo>
                        <a:pt x="92" y="862"/>
                      </a:lnTo>
                      <a:lnTo>
                        <a:pt x="96" y="868"/>
                      </a:lnTo>
                      <a:lnTo>
                        <a:pt x="101" y="874"/>
                      </a:lnTo>
                      <a:lnTo>
                        <a:pt x="105" y="880"/>
                      </a:lnTo>
                      <a:lnTo>
                        <a:pt x="110" y="886"/>
                      </a:lnTo>
                      <a:lnTo>
                        <a:pt x="115" y="892"/>
                      </a:lnTo>
                      <a:lnTo>
                        <a:pt x="123" y="901"/>
                      </a:lnTo>
                      <a:lnTo>
                        <a:pt x="130" y="909"/>
                      </a:lnTo>
                      <a:lnTo>
                        <a:pt x="135" y="916"/>
                      </a:lnTo>
                      <a:lnTo>
                        <a:pt x="140" y="920"/>
                      </a:lnTo>
                      <a:lnTo>
                        <a:pt x="141" y="922"/>
                      </a:lnTo>
                      <a:lnTo>
                        <a:pt x="142" y="923"/>
                      </a:lnTo>
                      <a:lnTo>
                        <a:pt x="143" y="924"/>
                      </a:lnTo>
                      <a:lnTo>
                        <a:pt x="143" y="924"/>
                      </a:lnTo>
                      <a:lnTo>
                        <a:pt x="137" y="940"/>
                      </a:lnTo>
                      <a:lnTo>
                        <a:pt x="128" y="954"/>
                      </a:lnTo>
                      <a:lnTo>
                        <a:pt x="120" y="966"/>
                      </a:lnTo>
                      <a:lnTo>
                        <a:pt x="113" y="977"/>
                      </a:lnTo>
                      <a:lnTo>
                        <a:pt x="105" y="986"/>
                      </a:lnTo>
                      <a:lnTo>
                        <a:pt x="99" y="993"/>
                      </a:lnTo>
                      <a:lnTo>
                        <a:pt x="92" y="999"/>
                      </a:lnTo>
                      <a:lnTo>
                        <a:pt x="86" y="1002"/>
                      </a:lnTo>
                      <a:lnTo>
                        <a:pt x="79" y="1004"/>
                      </a:lnTo>
                      <a:lnTo>
                        <a:pt x="71" y="1007"/>
                      </a:lnTo>
                      <a:lnTo>
                        <a:pt x="61" y="1009"/>
                      </a:lnTo>
                      <a:lnTo>
                        <a:pt x="50" y="1011"/>
                      </a:lnTo>
                      <a:lnTo>
                        <a:pt x="38" y="1015"/>
                      </a:lnTo>
                      <a:lnTo>
                        <a:pt x="25" y="1019"/>
                      </a:lnTo>
                      <a:lnTo>
                        <a:pt x="12" y="1025"/>
                      </a:lnTo>
                      <a:lnTo>
                        <a:pt x="1" y="1033"/>
                      </a:lnTo>
                      <a:lnTo>
                        <a:pt x="1" y="1034"/>
                      </a:lnTo>
                      <a:lnTo>
                        <a:pt x="1" y="1034"/>
                      </a:lnTo>
                      <a:lnTo>
                        <a:pt x="1" y="1035"/>
                      </a:lnTo>
                      <a:lnTo>
                        <a:pt x="1" y="1035"/>
                      </a:lnTo>
                      <a:lnTo>
                        <a:pt x="0" y="1044"/>
                      </a:lnTo>
                      <a:lnTo>
                        <a:pt x="0" y="1050"/>
                      </a:lnTo>
                      <a:lnTo>
                        <a:pt x="3" y="1056"/>
                      </a:lnTo>
                      <a:lnTo>
                        <a:pt x="10" y="1061"/>
                      </a:lnTo>
                      <a:lnTo>
                        <a:pt x="9" y="1052"/>
                      </a:lnTo>
                      <a:lnTo>
                        <a:pt x="9" y="1044"/>
                      </a:lnTo>
                      <a:lnTo>
                        <a:pt x="12" y="1037"/>
                      </a:lnTo>
                      <a:lnTo>
                        <a:pt x="20" y="1031"/>
                      </a:lnTo>
                      <a:lnTo>
                        <a:pt x="16" y="1041"/>
                      </a:lnTo>
                      <a:lnTo>
                        <a:pt x="15" y="1052"/>
                      </a:lnTo>
                      <a:lnTo>
                        <a:pt x="15" y="1060"/>
                      </a:lnTo>
                      <a:lnTo>
                        <a:pt x="15" y="1063"/>
                      </a:lnTo>
                      <a:lnTo>
                        <a:pt x="18" y="1064"/>
                      </a:lnTo>
                      <a:lnTo>
                        <a:pt x="21" y="1067"/>
                      </a:lnTo>
                      <a:lnTo>
                        <a:pt x="25" y="1068"/>
                      </a:lnTo>
                      <a:lnTo>
                        <a:pt x="28" y="1068"/>
                      </a:lnTo>
                      <a:lnTo>
                        <a:pt x="32" y="1067"/>
                      </a:lnTo>
                      <a:lnTo>
                        <a:pt x="35" y="1067"/>
                      </a:lnTo>
                      <a:lnTo>
                        <a:pt x="39" y="1065"/>
                      </a:lnTo>
                      <a:lnTo>
                        <a:pt x="42" y="1065"/>
                      </a:lnTo>
                      <a:lnTo>
                        <a:pt x="40" y="1056"/>
                      </a:lnTo>
                      <a:lnTo>
                        <a:pt x="40" y="1048"/>
                      </a:lnTo>
                      <a:lnTo>
                        <a:pt x="43" y="1040"/>
                      </a:lnTo>
                      <a:lnTo>
                        <a:pt x="51" y="1034"/>
                      </a:lnTo>
                      <a:lnTo>
                        <a:pt x="48" y="1045"/>
                      </a:lnTo>
                      <a:lnTo>
                        <a:pt x="47" y="1054"/>
                      </a:lnTo>
                      <a:lnTo>
                        <a:pt x="47" y="1062"/>
                      </a:lnTo>
                      <a:lnTo>
                        <a:pt x="48" y="1064"/>
                      </a:lnTo>
                      <a:lnTo>
                        <a:pt x="54" y="1063"/>
                      </a:lnTo>
                      <a:lnTo>
                        <a:pt x="59" y="1062"/>
                      </a:lnTo>
                      <a:lnTo>
                        <a:pt x="64" y="1061"/>
                      </a:lnTo>
                      <a:lnTo>
                        <a:pt x="70" y="1060"/>
                      </a:lnTo>
                      <a:lnTo>
                        <a:pt x="74" y="1058"/>
                      </a:lnTo>
                      <a:lnTo>
                        <a:pt x="79" y="1057"/>
                      </a:lnTo>
                      <a:lnTo>
                        <a:pt x="82" y="1057"/>
                      </a:lnTo>
                      <a:lnTo>
                        <a:pt x="87" y="1057"/>
                      </a:lnTo>
                      <a:lnTo>
                        <a:pt x="92" y="1057"/>
                      </a:lnTo>
                      <a:lnTo>
                        <a:pt x="97" y="1057"/>
                      </a:lnTo>
                      <a:lnTo>
                        <a:pt x="102" y="1056"/>
                      </a:lnTo>
                      <a:lnTo>
                        <a:pt x="107" y="1055"/>
                      </a:lnTo>
                      <a:lnTo>
                        <a:pt x="111" y="1052"/>
                      </a:lnTo>
                      <a:lnTo>
                        <a:pt x="116" y="1048"/>
                      </a:lnTo>
                      <a:lnTo>
                        <a:pt x="120" y="1044"/>
                      </a:lnTo>
                      <a:lnTo>
                        <a:pt x="125" y="1038"/>
                      </a:lnTo>
                      <a:lnTo>
                        <a:pt x="130" y="1032"/>
                      </a:lnTo>
                      <a:lnTo>
                        <a:pt x="135" y="1026"/>
                      </a:lnTo>
                      <a:lnTo>
                        <a:pt x="141" y="1021"/>
                      </a:lnTo>
                      <a:lnTo>
                        <a:pt x="147" y="1016"/>
                      </a:lnTo>
                      <a:lnTo>
                        <a:pt x="153" y="1011"/>
                      </a:lnTo>
                      <a:lnTo>
                        <a:pt x="160" y="1006"/>
                      </a:lnTo>
                      <a:lnTo>
                        <a:pt x="165" y="1001"/>
                      </a:lnTo>
                      <a:lnTo>
                        <a:pt x="171" y="996"/>
                      </a:lnTo>
                      <a:lnTo>
                        <a:pt x="178" y="991"/>
                      </a:lnTo>
                      <a:lnTo>
                        <a:pt x="188" y="983"/>
                      </a:lnTo>
                      <a:lnTo>
                        <a:pt x="200" y="973"/>
                      </a:lnTo>
                      <a:lnTo>
                        <a:pt x="212" y="963"/>
                      </a:lnTo>
                      <a:lnTo>
                        <a:pt x="224" y="952"/>
                      </a:lnTo>
                      <a:lnTo>
                        <a:pt x="234" y="941"/>
                      </a:lnTo>
                      <a:lnTo>
                        <a:pt x="241" y="930"/>
                      </a:lnTo>
                      <a:lnTo>
                        <a:pt x="244" y="920"/>
                      </a:lnTo>
                      <a:lnTo>
                        <a:pt x="244" y="901"/>
                      </a:lnTo>
                      <a:lnTo>
                        <a:pt x="239" y="884"/>
                      </a:lnTo>
                      <a:lnTo>
                        <a:pt x="233" y="868"/>
                      </a:lnTo>
                      <a:lnTo>
                        <a:pt x="226" y="851"/>
                      </a:lnTo>
                      <a:lnTo>
                        <a:pt x="222" y="840"/>
                      </a:lnTo>
                      <a:lnTo>
                        <a:pt x="218" y="828"/>
                      </a:lnTo>
                      <a:lnTo>
                        <a:pt x="216" y="816"/>
                      </a:lnTo>
                      <a:lnTo>
                        <a:pt x="215" y="803"/>
                      </a:lnTo>
                      <a:lnTo>
                        <a:pt x="216" y="789"/>
                      </a:lnTo>
                      <a:lnTo>
                        <a:pt x="218" y="777"/>
                      </a:lnTo>
                      <a:lnTo>
                        <a:pt x="220" y="765"/>
                      </a:lnTo>
                      <a:lnTo>
                        <a:pt x="224" y="754"/>
                      </a:lnTo>
                      <a:lnTo>
                        <a:pt x="227" y="743"/>
                      </a:lnTo>
                      <a:lnTo>
                        <a:pt x="232" y="733"/>
                      </a:lnTo>
                      <a:lnTo>
                        <a:pt x="237" y="724"/>
                      </a:lnTo>
                      <a:lnTo>
                        <a:pt x="241" y="715"/>
                      </a:lnTo>
                      <a:lnTo>
                        <a:pt x="247" y="702"/>
                      </a:lnTo>
                      <a:lnTo>
                        <a:pt x="252" y="689"/>
                      </a:lnTo>
                      <a:lnTo>
                        <a:pt x="257" y="677"/>
                      </a:lnTo>
                      <a:lnTo>
                        <a:pt x="265" y="665"/>
                      </a:lnTo>
                      <a:lnTo>
                        <a:pt x="276" y="651"/>
                      </a:lnTo>
                      <a:lnTo>
                        <a:pt x="285" y="638"/>
                      </a:lnTo>
                      <a:lnTo>
                        <a:pt x="293" y="623"/>
                      </a:lnTo>
                      <a:lnTo>
                        <a:pt x="299" y="607"/>
                      </a:lnTo>
                      <a:lnTo>
                        <a:pt x="302" y="588"/>
                      </a:lnTo>
                      <a:lnTo>
                        <a:pt x="306" y="569"/>
                      </a:lnTo>
                      <a:lnTo>
                        <a:pt x="307" y="546"/>
                      </a:lnTo>
                      <a:lnTo>
                        <a:pt x="307" y="519"/>
                      </a:lnTo>
                      <a:lnTo>
                        <a:pt x="310" y="473"/>
                      </a:lnTo>
                      <a:lnTo>
                        <a:pt x="319" y="441"/>
                      </a:lnTo>
                      <a:lnTo>
                        <a:pt x="329" y="420"/>
                      </a:lnTo>
                      <a:lnTo>
                        <a:pt x="336" y="405"/>
                      </a:lnTo>
                      <a:lnTo>
                        <a:pt x="339" y="389"/>
                      </a:lnTo>
                      <a:lnTo>
                        <a:pt x="342" y="373"/>
                      </a:lnTo>
                      <a:lnTo>
                        <a:pt x="346" y="356"/>
                      </a:lnTo>
                      <a:lnTo>
                        <a:pt x="351" y="340"/>
                      </a:lnTo>
                      <a:lnTo>
                        <a:pt x="357" y="325"/>
                      </a:lnTo>
                      <a:lnTo>
                        <a:pt x="367" y="310"/>
                      </a:lnTo>
                      <a:lnTo>
                        <a:pt x="375" y="295"/>
                      </a:lnTo>
                      <a:lnTo>
                        <a:pt x="382" y="281"/>
                      </a:lnTo>
                      <a:lnTo>
                        <a:pt x="388" y="266"/>
                      </a:lnTo>
                      <a:lnTo>
                        <a:pt x="397" y="252"/>
                      </a:lnTo>
                      <a:lnTo>
                        <a:pt x="405" y="241"/>
                      </a:lnTo>
                      <a:lnTo>
                        <a:pt x="412" y="229"/>
                      </a:lnTo>
                      <a:lnTo>
                        <a:pt x="414" y="224"/>
                      </a:lnTo>
                      <a:lnTo>
                        <a:pt x="417" y="218"/>
                      </a:lnTo>
                      <a:lnTo>
                        <a:pt x="420" y="213"/>
                      </a:lnTo>
                      <a:lnTo>
                        <a:pt x="422" y="209"/>
                      </a:lnTo>
                      <a:lnTo>
                        <a:pt x="429" y="195"/>
                      </a:lnTo>
                      <a:lnTo>
                        <a:pt x="435" y="180"/>
                      </a:lnTo>
                      <a:lnTo>
                        <a:pt x="440" y="163"/>
                      </a:lnTo>
                      <a:lnTo>
                        <a:pt x="446" y="145"/>
                      </a:lnTo>
                      <a:lnTo>
                        <a:pt x="449" y="129"/>
                      </a:lnTo>
                      <a:lnTo>
                        <a:pt x="453" y="112"/>
                      </a:lnTo>
                      <a:lnTo>
                        <a:pt x="453" y="97"/>
                      </a:lnTo>
                      <a:lnTo>
                        <a:pt x="452" y="83"/>
                      </a:lnTo>
                      <a:lnTo>
                        <a:pt x="449" y="75"/>
                      </a:lnTo>
                      <a:lnTo>
                        <a:pt x="447" y="67"/>
                      </a:lnTo>
                      <a:lnTo>
                        <a:pt x="443" y="59"/>
                      </a:lnTo>
                      <a:lnTo>
                        <a:pt x="438" y="51"/>
                      </a:lnTo>
                      <a:lnTo>
                        <a:pt x="433" y="44"/>
                      </a:lnTo>
                      <a:lnTo>
                        <a:pt x="428" y="37"/>
                      </a:lnTo>
                      <a:lnTo>
                        <a:pt x="421" y="30"/>
                      </a:lnTo>
                      <a:lnTo>
                        <a:pt x="414" y="25"/>
                      </a:lnTo>
                      <a:lnTo>
                        <a:pt x="409" y="21"/>
                      </a:lnTo>
                      <a:lnTo>
                        <a:pt x="405" y="18"/>
                      </a:lnTo>
                      <a:lnTo>
                        <a:pt x="400" y="15"/>
                      </a:lnTo>
                      <a:lnTo>
                        <a:pt x="395" y="13"/>
                      </a:lnTo>
                      <a:lnTo>
                        <a:pt x="390" y="11"/>
                      </a:lnTo>
                      <a:lnTo>
                        <a:pt x="384" y="9"/>
                      </a:lnTo>
                      <a:lnTo>
                        <a:pt x="378" y="6"/>
                      </a:lnTo>
                      <a:lnTo>
                        <a:pt x="372" y="5"/>
                      </a:lnTo>
                      <a:lnTo>
                        <a:pt x="357" y="2"/>
                      </a:lnTo>
                      <a:lnTo>
                        <a:pt x="341" y="0"/>
                      </a:lnTo>
                      <a:lnTo>
                        <a:pt x="323" y="0"/>
                      </a:lnTo>
                      <a:lnTo>
                        <a:pt x="306" y="3"/>
                      </a:lnTo>
                      <a:lnTo>
                        <a:pt x="290" y="5"/>
                      </a:lnTo>
                      <a:lnTo>
                        <a:pt x="275" y="9"/>
                      </a:lnTo>
                      <a:lnTo>
                        <a:pt x="263" y="11"/>
                      </a:lnTo>
                      <a:lnTo>
                        <a:pt x="255" y="14"/>
                      </a:lnTo>
                      <a:lnTo>
                        <a:pt x="247" y="19"/>
                      </a:lnTo>
                      <a:lnTo>
                        <a:pt x="241" y="25"/>
                      </a:lnTo>
                      <a:lnTo>
                        <a:pt x="237" y="32"/>
                      </a:lnTo>
                      <a:lnTo>
                        <a:pt x="234" y="38"/>
                      </a:lnTo>
                      <a:lnTo>
                        <a:pt x="234" y="44"/>
                      </a:lnTo>
                      <a:lnTo>
                        <a:pt x="239" y="50"/>
                      </a:lnTo>
                      <a:lnTo>
                        <a:pt x="247" y="53"/>
                      </a:lnTo>
                      <a:lnTo>
                        <a:pt x="260" y="53"/>
                      </a:lnTo>
                      <a:lnTo>
                        <a:pt x="280" y="50"/>
                      </a:lnTo>
                      <a:lnTo>
                        <a:pt x="302" y="50"/>
                      </a:lnTo>
                      <a:lnTo>
                        <a:pt x="325" y="52"/>
                      </a:lnTo>
                      <a:lnTo>
                        <a:pt x="347" y="58"/>
                      </a:lnTo>
                      <a:lnTo>
                        <a:pt x="365" y="69"/>
                      </a:lnTo>
                      <a:lnTo>
                        <a:pt x="379" y="86"/>
                      </a:lnTo>
                      <a:lnTo>
                        <a:pt x="386" y="109"/>
                      </a:lnTo>
                      <a:lnTo>
                        <a:pt x="385" y="140"/>
                      </a:lnTo>
                      <a:lnTo>
                        <a:pt x="384" y="141"/>
                      </a:lnTo>
                      <a:lnTo>
                        <a:pt x="384" y="143"/>
                      </a:lnTo>
                      <a:lnTo>
                        <a:pt x="384" y="144"/>
                      </a:lnTo>
                      <a:lnTo>
                        <a:pt x="384" y="147"/>
                      </a:lnTo>
                      <a:lnTo>
                        <a:pt x="378" y="156"/>
                      </a:lnTo>
                      <a:lnTo>
                        <a:pt x="372" y="165"/>
                      </a:lnTo>
                      <a:lnTo>
                        <a:pt x="367" y="175"/>
                      </a:lnTo>
                      <a:lnTo>
                        <a:pt x="361" y="184"/>
                      </a:lnTo>
                      <a:lnTo>
                        <a:pt x="356" y="193"/>
                      </a:lnTo>
                      <a:lnTo>
                        <a:pt x="351" y="202"/>
                      </a:lnTo>
                      <a:lnTo>
                        <a:pt x="346" y="210"/>
                      </a:lnTo>
                      <a:lnTo>
                        <a:pt x="340" y="218"/>
                      </a:lnTo>
                      <a:lnTo>
                        <a:pt x="336" y="226"/>
                      </a:lnTo>
                      <a:lnTo>
                        <a:pt x="330" y="234"/>
                      </a:lnTo>
                      <a:lnTo>
                        <a:pt x="325" y="242"/>
                      </a:lnTo>
                      <a:lnTo>
                        <a:pt x="321" y="249"/>
                      </a:lnTo>
                      <a:lnTo>
                        <a:pt x="315" y="258"/>
                      </a:lnTo>
                      <a:lnTo>
                        <a:pt x="308" y="266"/>
                      </a:lnTo>
                      <a:lnTo>
                        <a:pt x="303" y="274"/>
                      </a:lnTo>
                      <a:lnTo>
                        <a:pt x="299" y="281"/>
                      </a:lnTo>
                      <a:lnTo>
                        <a:pt x="294" y="288"/>
                      </a:lnTo>
                      <a:lnTo>
                        <a:pt x="291" y="293"/>
                      </a:lnTo>
                      <a:lnTo>
                        <a:pt x="288" y="297"/>
                      </a:lnTo>
                      <a:lnTo>
                        <a:pt x="286" y="299"/>
                      </a:lnTo>
                      <a:lnTo>
                        <a:pt x="281" y="308"/>
                      </a:lnTo>
                      <a:lnTo>
                        <a:pt x="276" y="319"/>
                      </a:lnTo>
                      <a:lnTo>
                        <a:pt x="269" y="333"/>
                      </a:lnTo>
                      <a:lnTo>
                        <a:pt x="262" y="348"/>
                      </a:lnTo>
                      <a:lnTo>
                        <a:pt x="257" y="359"/>
                      </a:lnTo>
                      <a:lnTo>
                        <a:pt x="254" y="372"/>
                      </a:lnTo>
                      <a:lnTo>
                        <a:pt x="250" y="382"/>
                      </a:lnTo>
                      <a:lnTo>
                        <a:pt x="247" y="389"/>
                      </a:lnTo>
                      <a:lnTo>
                        <a:pt x="240" y="394"/>
                      </a:lnTo>
                      <a:lnTo>
                        <a:pt x="229" y="396"/>
                      </a:lnTo>
                      <a:lnTo>
                        <a:pt x="216" y="396"/>
                      </a:lnTo>
                      <a:lnTo>
                        <a:pt x="202" y="396"/>
                      </a:lnTo>
                      <a:lnTo>
                        <a:pt x="187" y="395"/>
                      </a:lnTo>
                      <a:lnTo>
                        <a:pt x="172" y="393"/>
                      </a:lnTo>
                      <a:lnTo>
                        <a:pt x="160" y="391"/>
                      </a:lnTo>
                      <a:lnTo>
                        <a:pt x="149" y="389"/>
                      </a:lnTo>
                      <a:lnTo>
                        <a:pt x="143" y="388"/>
                      </a:lnTo>
                      <a:lnTo>
                        <a:pt x="138" y="388"/>
                      </a:lnTo>
                      <a:lnTo>
                        <a:pt x="132" y="388"/>
                      </a:lnTo>
                      <a:lnTo>
                        <a:pt x="126" y="387"/>
                      </a:lnTo>
                      <a:lnTo>
                        <a:pt x="125" y="394"/>
                      </a:lnTo>
                      <a:lnTo>
                        <a:pt x="125" y="402"/>
                      </a:lnTo>
                      <a:lnTo>
                        <a:pt x="125" y="410"/>
                      </a:lnTo>
                      <a:lnTo>
                        <a:pt x="127" y="418"/>
                      </a:lnTo>
                      <a:lnTo>
                        <a:pt x="133" y="431"/>
                      </a:lnTo>
                      <a:lnTo>
                        <a:pt x="141" y="446"/>
                      </a:lnTo>
                      <a:lnTo>
                        <a:pt x="147" y="462"/>
                      </a:lnTo>
                      <a:lnTo>
                        <a:pt x="149" y="480"/>
                      </a:lnTo>
                      <a:lnTo>
                        <a:pt x="149" y="496"/>
                      </a:lnTo>
                      <a:lnTo>
                        <a:pt x="153" y="505"/>
                      </a:lnTo>
                      <a:lnTo>
                        <a:pt x="156" y="512"/>
                      </a:lnTo>
                      <a:lnTo>
                        <a:pt x="161" y="523"/>
                      </a:lnTo>
                      <a:lnTo>
                        <a:pt x="162" y="529"/>
                      </a:lnTo>
                      <a:lnTo>
                        <a:pt x="161" y="536"/>
                      </a:lnTo>
                      <a:lnTo>
                        <a:pt x="157" y="544"/>
                      </a:lnTo>
                      <a:lnTo>
                        <a:pt x="153" y="551"/>
                      </a:lnTo>
                      <a:lnTo>
                        <a:pt x="147" y="559"/>
                      </a:lnTo>
                      <a:lnTo>
                        <a:pt x="140" y="567"/>
                      </a:lnTo>
                      <a:lnTo>
                        <a:pt x="133" y="574"/>
                      </a:lnTo>
                      <a:lnTo>
                        <a:pt x="125" y="581"/>
                      </a:lnTo>
                      <a:lnTo>
                        <a:pt x="117" y="588"/>
                      </a:lnTo>
                      <a:lnTo>
                        <a:pt x="111" y="596"/>
                      </a:lnTo>
                      <a:lnTo>
                        <a:pt x="105" y="605"/>
                      </a:lnTo>
                      <a:lnTo>
                        <a:pt x="102" y="615"/>
                      </a:lnTo>
                      <a:lnTo>
                        <a:pt x="99" y="625"/>
                      </a:lnTo>
                      <a:lnTo>
                        <a:pt x="95" y="635"/>
                      </a:lnTo>
                      <a:lnTo>
                        <a:pt x="93" y="646"/>
                      </a:lnTo>
                      <a:lnTo>
                        <a:pt x="90" y="655"/>
                      </a:lnTo>
                      <a:lnTo>
                        <a:pt x="88" y="663"/>
                      </a:lnTo>
                      <a:lnTo>
                        <a:pt x="86" y="669"/>
                      </a:lnTo>
                      <a:lnTo>
                        <a:pt x="85" y="674"/>
                      </a:lnTo>
                      <a:lnTo>
                        <a:pt x="81" y="679"/>
                      </a:lnTo>
                      <a:lnTo>
                        <a:pt x="77" y="684"/>
                      </a:lnTo>
                      <a:lnTo>
                        <a:pt x="71" y="690"/>
                      </a:lnTo>
                      <a:lnTo>
                        <a:pt x="62" y="700"/>
                      </a:lnTo>
                      <a:lnTo>
                        <a:pt x="49" y="712"/>
                      </a:lnTo>
                      <a:lnTo>
                        <a:pt x="38" y="726"/>
                      </a:lnTo>
                      <a:lnTo>
                        <a:pt x="31" y="740"/>
                      </a:lnTo>
                      <a:lnTo>
                        <a:pt x="27" y="754"/>
                      </a:lnTo>
                      <a:lnTo>
                        <a:pt x="27" y="768"/>
                      </a:lnTo>
                      <a:close/>
                    </a:path>
                  </a:pathLst>
                </a:custGeom>
                <a:solidFill>
                  <a:srgbClr val="FFFFFF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7986" name="Freeform 98"/>
                <p:cNvSpPr>
                  <a:spLocks/>
                </p:cNvSpPr>
                <p:nvPr/>
              </p:nvSpPr>
              <p:spPr bwMode="auto">
                <a:xfrm>
                  <a:off x="3515" y="2602"/>
                  <a:ext cx="292" cy="395"/>
                </a:xfrm>
                <a:custGeom>
                  <a:avLst/>
                  <a:gdLst/>
                  <a:ahLst/>
                  <a:cxnLst>
                    <a:cxn ang="0">
                      <a:pos x="198" y="345"/>
                    </a:cxn>
                    <a:cxn ang="0">
                      <a:pos x="251" y="325"/>
                    </a:cxn>
                    <a:cxn ang="0">
                      <a:pos x="290" y="293"/>
                    </a:cxn>
                    <a:cxn ang="0">
                      <a:pos x="343" y="229"/>
                    </a:cxn>
                    <a:cxn ang="0">
                      <a:pos x="347" y="123"/>
                    </a:cxn>
                    <a:cxn ang="0">
                      <a:pos x="393" y="113"/>
                    </a:cxn>
                    <a:cxn ang="0">
                      <a:pos x="396" y="128"/>
                    </a:cxn>
                    <a:cxn ang="0">
                      <a:pos x="435" y="127"/>
                    </a:cxn>
                    <a:cxn ang="0">
                      <a:pos x="499" y="120"/>
                    </a:cxn>
                    <a:cxn ang="0">
                      <a:pos x="533" y="181"/>
                    </a:cxn>
                    <a:cxn ang="0">
                      <a:pos x="535" y="214"/>
                    </a:cxn>
                    <a:cxn ang="0">
                      <a:pos x="541" y="240"/>
                    </a:cxn>
                    <a:cxn ang="0">
                      <a:pos x="553" y="340"/>
                    </a:cxn>
                    <a:cxn ang="0">
                      <a:pos x="582" y="399"/>
                    </a:cxn>
                    <a:cxn ang="0">
                      <a:pos x="548" y="457"/>
                    </a:cxn>
                    <a:cxn ang="0">
                      <a:pos x="525" y="469"/>
                    </a:cxn>
                    <a:cxn ang="0">
                      <a:pos x="496" y="524"/>
                    </a:cxn>
                    <a:cxn ang="0">
                      <a:pos x="467" y="595"/>
                    </a:cxn>
                    <a:cxn ang="0">
                      <a:pos x="380" y="704"/>
                    </a:cxn>
                    <a:cxn ang="0">
                      <a:pos x="281" y="789"/>
                    </a:cxn>
                    <a:cxn ang="0">
                      <a:pos x="250" y="774"/>
                    </a:cxn>
                    <a:cxn ang="0">
                      <a:pos x="240" y="788"/>
                    </a:cxn>
                    <a:cxn ang="0">
                      <a:pos x="225" y="752"/>
                    </a:cxn>
                    <a:cxn ang="0">
                      <a:pos x="273" y="727"/>
                    </a:cxn>
                    <a:cxn ang="0">
                      <a:pos x="312" y="691"/>
                    </a:cxn>
                    <a:cxn ang="0">
                      <a:pos x="343" y="638"/>
                    </a:cxn>
                    <a:cxn ang="0">
                      <a:pos x="355" y="611"/>
                    </a:cxn>
                    <a:cxn ang="0">
                      <a:pos x="370" y="562"/>
                    </a:cxn>
                    <a:cxn ang="0">
                      <a:pos x="380" y="527"/>
                    </a:cxn>
                    <a:cxn ang="0">
                      <a:pos x="349" y="503"/>
                    </a:cxn>
                    <a:cxn ang="0">
                      <a:pos x="306" y="475"/>
                    </a:cxn>
                    <a:cxn ang="0">
                      <a:pos x="270" y="442"/>
                    </a:cxn>
                    <a:cxn ang="0">
                      <a:pos x="232" y="401"/>
                    </a:cxn>
                    <a:cxn ang="0">
                      <a:pos x="205" y="370"/>
                    </a:cxn>
                    <a:cxn ang="0">
                      <a:pos x="140" y="319"/>
                    </a:cxn>
                    <a:cxn ang="0">
                      <a:pos x="59" y="190"/>
                    </a:cxn>
                    <a:cxn ang="0">
                      <a:pos x="29" y="115"/>
                    </a:cxn>
                    <a:cxn ang="0">
                      <a:pos x="0" y="52"/>
                    </a:cxn>
                    <a:cxn ang="0">
                      <a:pos x="29" y="51"/>
                    </a:cxn>
                    <a:cxn ang="0">
                      <a:pos x="74" y="74"/>
                    </a:cxn>
                    <a:cxn ang="0">
                      <a:pos x="114" y="76"/>
                    </a:cxn>
                    <a:cxn ang="0">
                      <a:pos x="153" y="62"/>
                    </a:cxn>
                    <a:cxn ang="0">
                      <a:pos x="193" y="52"/>
                    </a:cxn>
                    <a:cxn ang="0">
                      <a:pos x="230" y="48"/>
                    </a:cxn>
                    <a:cxn ang="0">
                      <a:pos x="269" y="51"/>
                    </a:cxn>
                    <a:cxn ang="0">
                      <a:pos x="300" y="21"/>
                    </a:cxn>
                    <a:cxn ang="0">
                      <a:pos x="360" y="0"/>
                    </a:cxn>
                    <a:cxn ang="0">
                      <a:pos x="347" y="86"/>
                    </a:cxn>
                    <a:cxn ang="0">
                      <a:pos x="338" y="171"/>
                    </a:cxn>
                    <a:cxn ang="0">
                      <a:pos x="297" y="268"/>
                    </a:cxn>
                    <a:cxn ang="0">
                      <a:pos x="242" y="305"/>
                    </a:cxn>
                    <a:cxn ang="0">
                      <a:pos x="190" y="311"/>
                    </a:cxn>
                    <a:cxn ang="0">
                      <a:pos x="133" y="298"/>
                    </a:cxn>
                    <a:cxn ang="0">
                      <a:pos x="90" y="261"/>
                    </a:cxn>
                    <a:cxn ang="0">
                      <a:pos x="144" y="313"/>
                    </a:cxn>
                  </a:cxnLst>
                  <a:rect l="0" t="0" r="r" b="b"/>
                  <a:pathLst>
                    <a:path w="584" h="791">
                      <a:moveTo>
                        <a:pt x="160" y="319"/>
                      </a:moveTo>
                      <a:lnTo>
                        <a:pt x="163" y="322"/>
                      </a:lnTo>
                      <a:lnTo>
                        <a:pt x="169" y="328"/>
                      </a:lnTo>
                      <a:lnTo>
                        <a:pt x="175" y="332"/>
                      </a:lnTo>
                      <a:lnTo>
                        <a:pt x="182" y="337"/>
                      </a:lnTo>
                      <a:lnTo>
                        <a:pt x="190" y="342"/>
                      </a:lnTo>
                      <a:lnTo>
                        <a:pt x="198" y="345"/>
                      </a:lnTo>
                      <a:lnTo>
                        <a:pt x="206" y="347"/>
                      </a:lnTo>
                      <a:lnTo>
                        <a:pt x="215" y="347"/>
                      </a:lnTo>
                      <a:lnTo>
                        <a:pt x="223" y="345"/>
                      </a:lnTo>
                      <a:lnTo>
                        <a:pt x="231" y="342"/>
                      </a:lnTo>
                      <a:lnTo>
                        <a:pt x="238" y="337"/>
                      </a:lnTo>
                      <a:lnTo>
                        <a:pt x="245" y="331"/>
                      </a:lnTo>
                      <a:lnTo>
                        <a:pt x="251" y="325"/>
                      </a:lnTo>
                      <a:lnTo>
                        <a:pt x="256" y="320"/>
                      </a:lnTo>
                      <a:lnTo>
                        <a:pt x="261" y="314"/>
                      </a:lnTo>
                      <a:lnTo>
                        <a:pt x="266" y="308"/>
                      </a:lnTo>
                      <a:lnTo>
                        <a:pt x="270" y="305"/>
                      </a:lnTo>
                      <a:lnTo>
                        <a:pt x="277" y="301"/>
                      </a:lnTo>
                      <a:lnTo>
                        <a:pt x="284" y="298"/>
                      </a:lnTo>
                      <a:lnTo>
                        <a:pt x="290" y="293"/>
                      </a:lnTo>
                      <a:lnTo>
                        <a:pt x="301" y="284"/>
                      </a:lnTo>
                      <a:lnTo>
                        <a:pt x="312" y="275"/>
                      </a:lnTo>
                      <a:lnTo>
                        <a:pt x="320" y="266"/>
                      </a:lnTo>
                      <a:lnTo>
                        <a:pt x="327" y="255"/>
                      </a:lnTo>
                      <a:lnTo>
                        <a:pt x="332" y="246"/>
                      </a:lnTo>
                      <a:lnTo>
                        <a:pt x="338" y="237"/>
                      </a:lnTo>
                      <a:lnTo>
                        <a:pt x="343" y="229"/>
                      </a:lnTo>
                      <a:lnTo>
                        <a:pt x="347" y="221"/>
                      </a:lnTo>
                      <a:lnTo>
                        <a:pt x="352" y="201"/>
                      </a:lnTo>
                      <a:lnTo>
                        <a:pt x="351" y="176"/>
                      </a:lnTo>
                      <a:lnTo>
                        <a:pt x="347" y="152"/>
                      </a:lnTo>
                      <a:lnTo>
                        <a:pt x="345" y="130"/>
                      </a:lnTo>
                      <a:lnTo>
                        <a:pt x="346" y="128"/>
                      </a:lnTo>
                      <a:lnTo>
                        <a:pt x="347" y="123"/>
                      </a:lnTo>
                      <a:lnTo>
                        <a:pt x="351" y="120"/>
                      </a:lnTo>
                      <a:lnTo>
                        <a:pt x="354" y="116"/>
                      </a:lnTo>
                      <a:lnTo>
                        <a:pt x="380" y="109"/>
                      </a:lnTo>
                      <a:lnTo>
                        <a:pt x="374" y="117"/>
                      </a:lnTo>
                      <a:lnTo>
                        <a:pt x="376" y="116"/>
                      </a:lnTo>
                      <a:lnTo>
                        <a:pt x="383" y="114"/>
                      </a:lnTo>
                      <a:lnTo>
                        <a:pt x="393" y="113"/>
                      </a:lnTo>
                      <a:lnTo>
                        <a:pt x="406" y="114"/>
                      </a:lnTo>
                      <a:lnTo>
                        <a:pt x="404" y="115"/>
                      </a:lnTo>
                      <a:lnTo>
                        <a:pt x="399" y="118"/>
                      </a:lnTo>
                      <a:lnTo>
                        <a:pt x="395" y="122"/>
                      </a:lnTo>
                      <a:lnTo>
                        <a:pt x="391" y="127"/>
                      </a:lnTo>
                      <a:lnTo>
                        <a:pt x="393" y="127"/>
                      </a:lnTo>
                      <a:lnTo>
                        <a:pt x="396" y="128"/>
                      </a:lnTo>
                      <a:lnTo>
                        <a:pt x="398" y="129"/>
                      </a:lnTo>
                      <a:lnTo>
                        <a:pt x="401" y="129"/>
                      </a:lnTo>
                      <a:lnTo>
                        <a:pt x="405" y="129"/>
                      </a:lnTo>
                      <a:lnTo>
                        <a:pt x="411" y="129"/>
                      </a:lnTo>
                      <a:lnTo>
                        <a:pt x="418" y="128"/>
                      </a:lnTo>
                      <a:lnTo>
                        <a:pt x="428" y="127"/>
                      </a:lnTo>
                      <a:lnTo>
                        <a:pt x="435" y="127"/>
                      </a:lnTo>
                      <a:lnTo>
                        <a:pt x="443" y="127"/>
                      </a:lnTo>
                      <a:lnTo>
                        <a:pt x="453" y="125"/>
                      </a:lnTo>
                      <a:lnTo>
                        <a:pt x="464" y="125"/>
                      </a:lnTo>
                      <a:lnTo>
                        <a:pt x="473" y="124"/>
                      </a:lnTo>
                      <a:lnTo>
                        <a:pt x="483" y="123"/>
                      </a:lnTo>
                      <a:lnTo>
                        <a:pt x="492" y="122"/>
                      </a:lnTo>
                      <a:lnTo>
                        <a:pt x="499" y="120"/>
                      </a:lnTo>
                      <a:lnTo>
                        <a:pt x="506" y="135"/>
                      </a:lnTo>
                      <a:lnTo>
                        <a:pt x="508" y="146"/>
                      </a:lnTo>
                      <a:lnTo>
                        <a:pt x="510" y="156"/>
                      </a:lnTo>
                      <a:lnTo>
                        <a:pt x="512" y="164"/>
                      </a:lnTo>
                      <a:lnTo>
                        <a:pt x="519" y="171"/>
                      </a:lnTo>
                      <a:lnTo>
                        <a:pt x="527" y="176"/>
                      </a:lnTo>
                      <a:lnTo>
                        <a:pt x="533" y="181"/>
                      </a:lnTo>
                      <a:lnTo>
                        <a:pt x="535" y="182"/>
                      </a:lnTo>
                      <a:lnTo>
                        <a:pt x="527" y="186"/>
                      </a:lnTo>
                      <a:lnTo>
                        <a:pt x="544" y="207"/>
                      </a:lnTo>
                      <a:lnTo>
                        <a:pt x="540" y="205"/>
                      </a:lnTo>
                      <a:lnTo>
                        <a:pt x="531" y="201"/>
                      </a:lnTo>
                      <a:lnTo>
                        <a:pt x="528" y="202"/>
                      </a:lnTo>
                      <a:lnTo>
                        <a:pt x="535" y="214"/>
                      </a:lnTo>
                      <a:lnTo>
                        <a:pt x="545" y="230"/>
                      </a:lnTo>
                      <a:lnTo>
                        <a:pt x="550" y="240"/>
                      </a:lnTo>
                      <a:lnTo>
                        <a:pt x="550" y="246"/>
                      </a:lnTo>
                      <a:lnTo>
                        <a:pt x="550" y="247"/>
                      </a:lnTo>
                      <a:lnTo>
                        <a:pt x="548" y="245"/>
                      </a:lnTo>
                      <a:lnTo>
                        <a:pt x="543" y="240"/>
                      </a:lnTo>
                      <a:lnTo>
                        <a:pt x="541" y="240"/>
                      </a:lnTo>
                      <a:lnTo>
                        <a:pt x="542" y="252"/>
                      </a:lnTo>
                      <a:lnTo>
                        <a:pt x="550" y="268"/>
                      </a:lnTo>
                      <a:lnTo>
                        <a:pt x="558" y="279"/>
                      </a:lnTo>
                      <a:lnTo>
                        <a:pt x="563" y="291"/>
                      </a:lnTo>
                      <a:lnTo>
                        <a:pt x="560" y="305"/>
                      </a:lnTo>
                      <a:lnTo>
                        <a:pt x="554" y="322"/>
                      </a:lnTo>
                      <a:lnTo>
                        <a:pt x="553" y="340"/>
                      </a:lnTo>
                      <a:lnTo>
                        <a:pt x="557" y="360"/>
                      </a:lnTo>
                      <a:lnTo>
                        <a:pt x="565" y="377"/>
                      </a:lnTo>
                      <a:lnTo>
                        <a:pt x="574" y="389"/>
                      </a:lnTo>
                      <a:lnTo>
                        <a:pt x="580" y="393"/>
                      </a:lnTo>
                      <a:lnTo>
                        <a:pt x="583" y="393"/>
                      </a:lnTo>
                      <a:lnTo>
                        <a:pt x="584" y="392"/>
                      </a:lnTo>
                      <a:lnTo>
                        <a:pt x="582" y="399"/>
                      </a:lnTo>
                      <a:lnTo>
                        <a:pt x="575" y="411"/>
                      </a:lnTo>
                      <a:lnTo>
                        <a:pt x="568" y="422"/>
                      </a:lnTo>
                      <a:lnTo>
                        <a:pt x="566" y="429"/>
                      </a:lnTo>
                      <a:lnTo>
                        <a:pt x="565" y="438"/>
                      </a:lnTo>
                      <a:lnTo>
                        <a:pt x="561" y="446"/>
                      </a:lnTo>
                      <a:lnTo>
                        <a:pt x="554" y="452"/>
                      </a:lnTo>
                      <a:lnTo>
                        <a:pt x="548" y="457"/>
                      </a:lnTo>
                      <a:lnTo>
                        <a:pt x="540" y="461"/>
                      </a:lnTo>
                      <a:lnTo>
                        <a:pt x="534" y="463"/>
                      </a:lnTo>
                      <a:lnTo>
                        <a:pt x="529" y="465"/>
                      </a:lnTo>
                      <a:lnTo>
                        <a:pt x="527" y="465"/>
                      </a:lnTo>
                      <a:lnTo>
                        <a:pt x="526" y="466"/>
                      </a:lnTo>
                      <a:lnTo>
                        <a:pt x="526" y="467"/>
                      </a:lnTo>
                      <a:lnTo>
                        <a:pt x="525" y="469"/>
                      </a:lnTo>
                      <a:lnTo>
                        <a:pt x="523" y="470"/>
                      </a:lnTo>
                      <a:lnTo>
                        <a:pt x="517" y="484"/>
                      </a:lnTo>
                      <a:lnTo>
                        <a:pt x="512" y="497"/>
                      </a:lnTo>
                      <a:lnTo>
                        <a:pt x="507" y="505"/>
                      </a:lnTo>
                      <a:lnTo>
                        <a:pt x="502" y="511"/>
                      </a:lnTo>
                      <a:lnTo>
                        <a:pt x="498" y="518"/>
                      </a:lnTo>
                      <a:lnTo>
                        <a:pt x="496" y="524"/>
                      </a:lnTo>
                      <a:lnTo>
                        <a:pt x="493" y="531"/>
                      </a:lnTo>
                      <a:lnTo>
                        <a:pt x="490" y="538"/>
                      </a:lnTo>
                      <a:lnTo>
                        <a:pt x="485" y="546"/>
                      </a:lnTo>
                      <a:lnTo>
                        <a:pt x="482" y="557"/>
                      </a:lnTo>
                      <a:lnTo>
                        <a:pt x="479" y="568"/>
                      </a:lnTo>
                      <a:lnTo>
                        <a:pt x="473" y="581"/>
                      </a:lnTo>
                      <a:lnTo>
                        <a:pt x="467" y="595"/>
                      </a:lnTo>
                      <a:lnTo>
                        <a:pt x="460" y="608"/>
                      </a:lnTo>
                      <a:lnTo>
                        <a:pt x="450" y="622"/>
                      </a:lnTo>
                      <a:lnTo>
                        <a:pt x="438" y="637"/>
                      </a:lnTo>
                      <a:lnTo>
                        <a:pt x="424" y="652"/>
                      </a:lnTo>
                      <a:lnTo>
                        <a:pt x="411" y="668"/>
                      </a:lnTo>
                      <a:lnTo>
                        <a:pt x="396" y="687"/>
                      </a:lnTo>
                      <a:lnTo>
                        <a:pt x="380" y="704"/>
                      </a:lnTo>
                      <a:lnTo>
                        <a:pt x="362" y="722"/>
                      </a:lnTo>
                      <a:lnTo>
                        <a:pt x="344" y="741"/>
                      </a:lnTo>
                      <a:lnTo>
                        <a:pt x="324" y="759"/>
                      </a:lnTo>
                      <a:lnTo>
                        <a:pt x="302" y="776"/>
                      </a:lnTo>
                      <a:lnTo>
                        <a:pt x="294" y="782"/>
                      </a:lnTo>
                      <a:lnTo>
                        <a:pt x="288" y="785"/>
                      </a:lnTo>
                      <a:lnTo>
                        <a:pt x="281" y="789"/>
                      </a:lnTo>
                      <a:lnTo>
                        <a:pt x="275" y="790"/>
                      </a:lnTo>
                      <a:lnTo>
                        <a:pt x="269" y="791"/>
                      </a:lnTo>
                      <a:lnTo>
                        <a:pt x="263" y="791"/>
                      </a:lnTo>
                      <a:lnTo>
                        <a:pt x="256" y="790"/>
                      </a:lnTo>
                      <a:lnTo>
                        <a:pt x="251" y="788"/>
                      </a:lnTo>
                      <a:lnTo>
                        <a:pt x="250" y="781"/>
                      </a:lnTo>
                      <a:lnTo>
                        <a:pt x="250" y="774"/>
                      </a:lnTo>
                      <a:lnTo>
                        <a:pt x="251" y="769"/>
                      </a:lnTo>
                      <a:lnTo>
                        <a:pt x="251" y="767"/>
                      </a:lnTo>
                      <a:lnTo>
                        <a:pt x="246" y="771"/>
                      </a:lnTo>
                      <a:lnTo>
                        <a:pt x="244" y="774"/>
                      </a:lnTo>
                      <a:lnTo>
                        <a:pt x="243" y="779"/>
                      </a:lnTo>
                      <a:lnTo>
                        <a:pt x="243" y="787"/>
                      </a:lnTo>
                      <a:lnTo>
                        <a:pt x="240" y="788"/>
                      </a:lnTo>
                      <a:lnTo>
                        <a:pt x="238" y="787"/>
                      </a:lnTo>
                      <a:lnTo>
                        <a:pt x="236" y="784"/>
                      </a:lnTo>
                      <a:lnTo>
                        <a:pt x="233" y="783"/>
                      </a:lnTo>
                      <a:lnTo>
                        <a:pt x="230" y="780"/>
                      </a:lnTo>
                      <a:lnTo>
                        <a:pt x="228" y="772"/>
                      </a:lnTo>
                      <a:lnTo>
                        <a:pt x="227" y="761"/>
                      </a:lnTo>
                      <a:lnTo>
                        <a:pt x="225" y="752"/>
                      </a:lnTo>
                      <a:lnTo>
                        <a:pt x="227" y="748"/>
                      </a:lnTo>
                      <a:lnTo>
                        <a:pt x="230" y="744"/>
                      </a:lnTo>
                      <a:lnTo>
                        <a:pt x="236" y="739"/>
                      </a:lnTo>
                      <a:lnTo>
                        <a:pt x="244" y="736"/>
                      </a:lnTo>
                      <a:lnTo>
                        <a:pt x="253" y="733"/>
                      </a:lnTo>
                      <a:lnTo>
                        <a:pt x="262" y="729"/>
                      </a:lnTo>
                      <a:lnTo>
                        <a:pt x="273" y="727"/>
                      </a:lnTo>
                      <a:lnTo>
                        <a:pt x="283" y="725"/>
                      </a:lnTo>
                      <a:lnTo>
                        <a:pt x="288" y="721"/>
                      </a:lnTo>
                      <a:lnTo>
                        <a:pt x="292" y="716"/>
                      </a:lnTo>
                      <a:lnTo>
                        <a:pt x="298" y="710"/>
                      </a:lnTo>
                      <a:lnTo>
                        <a:pt x="304" y="703"/>
                      </a:lnTo>
                      <a:lnTo>
                        <a:pt x="307" y="697"/>
                      </a:lnTo>
                      <a:lnTo>
                        <a:pt x="312" y="691"/>
                      </a:lnTo>
                      <a:lnTo>
                        <a:pt x="315" y="685"/>
                      </a:lnTo>
                      <a:lnTo>
                        <a:pt x="319" y="680"/>
                      </a:lnTo>
                      <a:lnTo>
                        <a:pt x="324" y="670"/>
                      </a:lnTo>
                      <a:lnTo>
                        <a:pt x="330" y="661"/>
                      </a:lnTo>
                      <a:lnTo>
                        <a:pt x="336" y="652"/>
                      </a:lnTo>
                      <a:lnTo>
                        <a:pt x="340" y="643"/>
                      </a:lnTo>
                      <a:lnTo>
                        <a:pt x="343" y="638"/>
                      </a:lnTo>
                      <a:lnTo>
                        <a:pt x="345" y="633"/>
                      </a:lnTo>
                      <a:lnTo>
                        <a:pt x="347" y="628"/>
                      </a:lnTo>
                      <a:lnTo>
                        <a:pt x="350" y="624"/>
                      </a:lnTo>
                      <a:lnTo>
                        <a:pt x="352" y="620"/>
                      </a:lnTo>
                      <a:lnTo>
                        <a:pt x="353" y="616"/>
                      </a:lnTo>
                      <a:lnTo>
                        <a:pt x="354" y="613"/>
                      </a:lnTo>
                      <a:lnTo>
                        <a:pt x="355" y="611"/>
                      </a:lnTo>
                      <a:lnTo>
                        <a:pt x="355" y="607"/>
                      </a:lnTo>
                      <a:lnTo>
                        <a:pt x="357" y="603"/>
                      </a:lnTo>
                      <a:lnTo>
                        <a:pt x="359" y="598"/>
                      </a:lnTo>
                      <a:lnTo>
                        <a:pt x="360" y="592"/>
                      </a:lnTo>
                      <a:lnTo>
                        <a:pt x="362" y="585"/>
                      </a:lnTo>
                      <a:lnTo>
                        <a:pt x="366" y="574"/>
                      </a:lnTo>
                      <a:lnTo>
                        <a:pt x="370" y="562"/>
                      </a:lnTo>
                      <a:lnTo>
                        <a:pt x="373" y="553"/>
                      </a:lnTo>
                      <a:lnTo>
                        <a:pt x="374" y="549"/>
                      </a:lnTo>
                      <a:lnTo>
                        <a:pt x="375" y="547"/>
                      </a:lnTo>
                      <a:lnTo>
                        <a:pt x="375" y="547"/>
                      </a:lnTo>
                      <a:lnTo>
                        <a:pt x="376" y="543"/>
                      </a:lnTo>
                      <a:lnTo>
                        <a:pt x="377" y="535"/>
                      </a:lnTo>
                      <a:lnTo>
                        <a:pt x="380" y="527"/>
                      </a:lnTo>
                      <a:lnTo>
                        <a:pt x="381" y="519"/>
                      </a:lnTo>
                      <a:lnTo>
                        <a:pt x="382" y="513"/>
                      </a:lnTo>
                      <a:lnTo>
                        <a:pt x="375" y="511"/>
                      </a:lnTo>
                      <a:lnTo>
                        <a:pt x="368" y="509"/>
                      </a:lnTo>
                      <a:lnTo>
                        <a:pt x="361" y="507"/>
                      </a:lnTo>
                      <a:lnTo>
                        <a:pt x="355" y="505"/>
                      </a:lnTo>
                      <a:lnTo>
                        <a:pt x="349" y="503"/>
                      </a:lnTo>
                      <a:lnTo>
                        <a:pt x="343" y="499"/>
                      </a:lnTo>
                      <a:lnTo>
                        <a:pt x="336" y="496"/>
                      </a:lnTo>
                      <a:lnTo>
                        <a:pt x="330" y="492"/>
                      </a:lnTo>
                      <a:lnTo>
                        <a:pt x="323" y="489"/>
                      </a:lnTo>
                      <a:lnTo>
                        <a:pt x="317" y="484"/>
                      </a:lnTo>
                      <a:lnTo>
                        <a:pt x="312" y="480"/>
                      </a:lnTo>
                      <a:lnTo>
                        <a:pt x="306" y="475"/>
                      </a:lnTo>
                      <a:lnTo>
                        <a:pt x="301" y="472"/>
                      </a:lnTo>
                      <a:lnTo>
                        <a:pt x="298" y="467"/>
                      </a:lnTo>
                      <a:lnTo>
                        <a:pt x="294" y="462"/>
                      </a:lnTo>
                      <a:lnTo>
                        <a:pt x="291" y="459"/>
                      </a:lnTo>
                      <a:lnTo>
                        <a:pt x="284" y="453"/>
                      </a:lnTo>
                      <a:lnTo>
                        <a:pt x="277" y="447"/>
                      </a:lnTo>
                      <a:lnTo>
                        <a:pt x="270" y="442"/>
                      </a:lnTo>
                      <a:lnTo>
                        <a:pt x="263" y="435"/>
                      </a:lnTo>
                      <a:lnTo>
                        <a:pt x="256" y="428"/>
                      </a:lnTo>
                      <a:lnTo>
                        <a:pt x="250" y="421"/>
                      </a:lnTo>
                      <a:lnTo>
                        <a:pt x="243" y="414"/>
                      </a:lnTo>
                      <a:lnTo>
                        <a:pt x="237" y="407"/>
                      </a:lnTo>
                      <a:lnTo>
                        <a:pt x="235" y="405"/>
                      </a:lnTo>
                      <a:lnTo>
                        <a:pt x="232" y="401"/>
                      </a:lnTo>
                      <a:lnTo>
                        <a:pt x="230" y="399"/>
                      </a:lnTo>
                      <a:lnTo>
                        <a:pt x="228" y="397"/>
                      </a:lnTo>
                      <a:lnTo>
                        <a:pt x="220" y="389"/>
                      </a:lnTo>
                      <a:lnTo>
                        <a:pt x="214" y="382"/>
                      </a:lnTo>
                      <a:lnTo>
                        <a:pt x="209" y="376"/>
                      </a:lnTo>
                      <a:lnTo>
                        <a:pt x="206" y="373"/>
                      </a:lnTo>
                      <a:lnTo>
                        <a:pt x="205" y="370"/>
                      </a:lnTo>
                      <a:lnTo>
                        <a:pt x="201" y="368"/>
                      </a:lnTo>
                      <a:lnTo>
                        <a:pt x="198" y="365"/>
                      </a:lnTo>
                      <a:lnTo>
                        <a:pt x="192" y="360"/>
                      </a:lnTo>
                      <a:lnTo>
                        <a:pt x="182" y="352"/>
                      </a:lnTo>
                      <a:lnTo>
                        <a:pt x="169" y="342"/>
                      </a:lnTo>
                      <a:lnTo>
                        <a:pt x="155" y="330"/>
                      </a:lnTo>
                      <a:lnTo>
                        <a:pt x="140" y="319"/>
                      </a:lnTo>
                      <a:lnTo>
                        <a:pt x="125" y="306"/>
                      </a:lnTo>
                      <a:lnTo>
                        <a:pt x="110" y="292"/>
                      </a:lnTo>
                      <a:lnTo>
                        <a:pt x="98" y="278"/>
                      </a:lnTo>
                      <a:lnTo>
                        <a:pt x="86" y="265"/>
                      </a:lnTo>
                      <a:lnTo>
                        <a:pt x="68" y="235"/>
                      </a:lnTo>
                      <a:lnTo>
                        <a:pt x="60" y="210"/>
                      </a:lnTo>
                      <a:lnTo>
                        <a:pt x="59" y="190"/>
                      </a:lnTo>
                      <a:lnTo>
                        <a:pt x="59" y="168"/>
                      </a:lnTo>
                      <a:lnTo>
                        <a:pt x="56" y="160"/>
                      </a:lnTo>
                      <a:lnTo>
                        <a:pt x="50" y="150"/>
                      </a:lnTo>
                      <a:lnTo>
                        <a:pt x="44" y="139"/>
                      </a:lnTo>
                      <a:lnTo>
                        <a:pt x="36" y="129"/>
                      </a:lnTo>
                      <a:lnTo>
                        <a:pt x="31" y="121"/>
                      </a:lnTo>
                      <a:lnTo>
                        <a:pt x="29" y="115"/>
                      </a:lnTo>
                      <a:lnTo>
                        <a:pt x="27" y="110"/>
                      </a:lnTo>
                      <a:lnTo>
                        <a:pt x="25" y="105"/>
                      </a:lnTo>
                      <a:lnTo>
                        <a:pt x="21" y="95"/>
                      </a:lnTo>
                      <a:lnTo>
                        <a:pt x="15" y="84"/>
                      </a:lnTo>
                      <a:lnTo>
                        <a:pt x="8" y="72"/>
                      </a:lnTo>
                      <a:lnTo>
                        <a:pt x="2" y="61"/>
                      </a:lnTo>
                      <a:lnTo>
                        <a:pt x="0" y="52"/>
                      </a:lnTo>
                      <a:lnTo>
                        <a:pt x="1" y="47"/>
                      </a:lnTo>
                      <a:lnTo>
                        <a:pt x="6" y="46"/>
                      </a:lnTo>
                      <a:lnTo>
                        <a:pt x="13" y="47"/>
                      </a:lnTo>
                      <a:lnTo>
                        <a:pt x="16" y="47"/>
                      </a:lnTo>
                      <a:lnTo>
                        <a:pt x="19" y="48"/>
                      </a:lnTo>
                      <a:lnTo>
                        <a:pt x="24" y="49"/>
                      </a:lnTo>
                      <a:lnTo>
                        <a:pt x="29" y="51"/>
                      </a:lnTo>
                      <a:lnTo>
                        <a:pt x="34" y="53"/>
                      </a:lnTo>
                      <a:lnTo>
                        <a:pt x="40" y="55"/>
                      </a:lnTo>
                      <a:lnTo>
                        <a:pt x="47" y="59"/>
                      </a:lnTo>
                      <a:lnTo>
                        <a:pt x="55" y="62"/>
                      </a:lnTo>
                      <a:lnTo>
                        <a:pt x="60" y="66"/>
                      </a:lnTo>
                      <a:lnTo>
                        <a:pt x="67" y="69"/>
                      </a:lnTo>
                      <a:lnTo>
                        <a:pt x="74" y="74"/>
                      </a:lnTo>
                      <a:lnTo>
                        <a:pt x="82" y="77"/>
                      </a:lnTo>
                      <a:lnTo>
                        <a:pt x="88" y="81"/>
                      </a:lnTo>
                      <a:lnTo>
                        <a:pt x="95" y="83"/>
                      </a:lnTo>
                      <a:lnTo>
                        <a:pt x="101" y="84"/>
                      </a:lnTo>
                      <a:lnTo>
                        <a:pt x="106" y="82"/>
                      </a:lnTo>
                      <a:lnTo>
                        <a:pt x="109" y="79"/>
                      </a:lnTo>
                      <a:lnTo>
                        <a:pt x="114" y="76"/>
                      </a:lnTo>
                      <a:lnTo>
                        <a:pt x="121" y="72"/>
                      </a:lnTo>
                      <a:lnTo>
                        <a:pt x="128" y="70"/>
                      </a:lnTo>
                      <a:lnTo>
                        <a:pt x="132" y="69"/>
                      </a:lnTo>
                      <a:lnTo>
                        <a:pt x="137" y="67"/>
                      </a:lnTo>
                      <a:lnTo>
                        <a:pt x="143" y="66"/>
                      </a:lnTo>
                      <a:lnTo>
                        <a:pt x="147" y="63"/>
                      </a:lnTo>
                      <a:lnTo>
                        <a:pt x="153" y="62"/>
                      </a:lnTo>
                      <a:lnTo>
                        <a:pt x="159" y="60"/>
                      </a:lnTo>
                      <a:lnTo>
                        <a:pt x="163" y="59"/>
                      </a:lnTo>
                      <a:lnTo>
                        <a:pt x="169" y="58"/>
                      </a:lnTo>
                      <a:lnTo>
                        <a:pt x="176" y="56"/>
                      </a:lnTo>
                      <a:lnTo>
                        <a:pt x="182" y="54"/>
                      </a:lnTo>
                      <a:lnTo>
                        <a:pt x="187" y="53"/>
                      </a:lnTo>
                      <a:lnTo>
                        <a:pt x="193" y="52"/>
                      </a:lnTo>
                      <a:lnTo>
                        <a:pt x="199" y="51"/>
                      </a:lnTo>
                      <a:lnTo>
                        <a:pt x="204" y="51"/>
                      </a:lnTo>
                      <a:lnTo>
                        <a:pt x="209" y="49"/>
                      </a:lnTo>
                      <a:lnTo>
                        <a:pt x="214" y="49"/>
                      </a:lnTo>
                      <a:lnTo>
                        <a:pt x="220" y="48"/>
                      </a:lnTo>
                      <a:lnTo>
                        <a:pt x="225" y="48"/>
                      </a:lnTo>
                      <a:lnTo>
                        <a:pt x="230" y="48"/>
                      </a:lnTo>
                      <a:lnTo>
                        <a:pt x="236" y="48"/>
                      </a:lnTo>
                      <a:lnTo>
                        <a:pt x="243" y="49"/>
                      </a:lnTo>
                      <a:lnTo>
                        <a:pt x="248" y="51"/>
                      </a:lnTo>
                      <a:lnTo>
                        <a:pt x="254" y="52"/>
                      </a:lnTo>
                      <a:lnTo>
                        <a:pt x="258" y="53"/>
                      </a:lnTo>
                      <a:lnTo>
                        <a:pt x="263" y="53"/>
                      </a:lnTo>
                      <a:lnTo>
                        <a:pt x="269" y="51"/>
                      </a:lnTo>
                      <a:lnTo>
                        <a:pt x="274" y="48"/>
                      </a:lnTo>
                      <a:lnTo>
                        <a:pt x="277" y="45"/>
                      </a:lnTo>
                      <a:lnTo>
                        <a:pt x="281" y="40"/>
                      </a:lnTo>
                      <a:lnTo>
                        <a:pt x="285" y="36"/>
                      </a:lnTo>
                      <a:lnTo>
                        <a:pt x="289" y="31"/>
                      </a:lnTo>
                      <a:lnTo>
                        <a:pt x="293" y="26"/>
                      </a:lnTo>
                      <a:lnTo>
                        <a:pt x="300" y="21"/>
                      </a:lnTo>
                      <a:lnTo>
                        <a:pt x="308" y="16"/>
                      </a:lnTo>
                      <a:lnTo>
                        <a:pt x="317" y="12"/>
                      </a:lnTo>
                      <a:lnTo>
                        <a:pt x="328" y="7"/>
                      </a:lnTo>
                      <a:lnTo>
                        <a:pt x="338" y="3"/>
                      </a:lnTo>
                      <a:lnTo>
                        <a:pt x="347" y="1"/>
                      </a:lnTo>
                      <a:lnTo>
                        <a:pt x="354" y="0"/>
                      </a:lnTo>
                      <a:lnTo>
                        <a:pt x="360" y="0"/>
                      </a:lnTo>
                      <a:lnTo>
                        <a:pt x="361" y="10"/>
                      </a:lnTo>
                      <a:lnTo>
                        <a:pt x="355" y="26"/>
                      </a:lnTo>
                      <a:lnTo>
                        <a:pt x="349" y="46"/>
                      </a:lnTo>
                      <a:lnTo>
                        <a:pt x="347" y="61"/>
                      </a:lnTo>
                      <a:lnTo>
                        <a:pt x="349" y="70"/>
                      </a:lnTo>
                      <a:lnTo>
                        <a:pt x="350" y="77"/>
                      </a:lnTo>
                      <a:lnTo>
                        <a:pt x="347" y="86"/>
                      </a:lnTo>
                      <a:lnTo>
                        <a:pt x="342" y="100"/>
                      </a:lnTo>
                      <a:lnTo>
                        <a:pt x="336" y="107"/>
                      </a:lnTo>
                      <a:lnTo>
                        <a:pt x="332" y="112"/>
                      </a:lnTo>
                      <a:lnTo>
                        <a:pt x="331" y="115"/>
                      </a:lnTo>
                      <a:lnTo>
                        <a:pt x="330" y="116"/>
                      </a:lnTo>
                      <a:lnTo>
                        <a:pt x="336" y="146"/>
                      </a:lnTo>
                      <a:lnTo>
                        <a:pt x="338" y="171"/>
                      </a:lnTo>
                      <a:lnTo>
                        <a:pt x="336" y="194"/>
                      </a:lnTo>
                      <a:lnTo>
                        <a:pt x="328" y="219"/>
                      </a:lnTo>
                      <a:lnTo>
                        <a:pt x="323" y="228"/>
                      </a:lnTo>
                      <a:lnTo>
                        <a:pt x="317" y="238"/>
                      </a:lnTo>
                      <a:lnTo>
                        <a:pt x="311" y="248"/>
                      </a:lnTo>
                      <a:lnTo>
                        <a:pt x="304" y="259"/>
                      </a:lnTo>
                      <a:lnTo>
                        <a:pt x="297" y="268"/>
                      </a:lnTo>
                      <a:lnTo>
                        <a:pt x="290" y="276"/>
                      </a:lnTo>
                      <a:lnTo>
                        <a:pt x="284" y="283"/>
                      </a:lnTo>
                      <a:lnTo>
                        <a:pt x="279" y="288"/>
                      </a:lnTo>
                      <a:lnTo>
                        <a:pt x="270" y="294"/>
                      </a:lnTo>
                      <a:lnTo>
                        <a:pt x="261" y="300"/>
                      </a:lnTo>
                      <a:lnTo>
                        <a:pt x="251" y="304"/>
                      </a:lnTo>
                      <a:lnTo>
                        <a:pt x="242" y="305"/>
                      </a:lnTo>
                      <a:lnTo>
                        <a:pt x="232" y="306"/>
                      </a:lnTo>
                      <a:lnTo>
                        <a:pt x="223" y="305"/>
                      </a:lnTo>
                      <a:lnTo>
                        <a:pt x="216" y="304"/>
                      </a:lnTo>
                      <a:lnTo>
                        <a:pt x="209" y="302"/>
                      </a:lnTo>
                      <a:lnTo>
                        <a:pt x="204" y="307"/>
                      </a:lnTo>
                      <a:lnTo>
                        <a:pt x="198" y="309"/>
                      </a:lnTo>
                      <a:lnTo>
                        <a:pt x="190" y="311"/>
                      </a:lnTo>
                      <a:lnTo>
                        <a:pt x="183" y="312"/>
                      </a:lnTo>
                      <a:lnTo>
                        <a:pt x="174" y="311"/>
                      </a:lnTo>
                      <a:lnTo>
                        <a:pt x="166" y="309"/>
                      </a:lnTo>
                      <a:lnTo>
                        <a:pt x="155" y="307"/>
                      </a:lnTo>
                      <a:lnTo>
                        <a:pt x="146" y="305"/>
                      </a:lnTo>
                      <a:lnTo>
                        <a:pt x="140" y="301"/>
                      </a:lnTo>
                      <a:lnTo>
                        <a:pt x="133" y="298"/>
                      </a:lnTo>
                      <a:lnTo>
                        <a:pt x="125" y="293"/>
                      </a:lnTo>
                      <a:lnTo>
                        <a:pt x="117" y="288"/>
                      </a:lnTo>
                      <a:lnTo>
                        <a:pt x="110" y="282"/>
                      </a:lnTo>
                      <a:lnTo>
                        <a:pt x="102" y="275"/>
                      </a:lnTo>
                      <a:lnTo>
                        <a:pt x="95" y="268"/>
                      </a:lnTo>
                      <a:lnTo>
                        <a:pt x="88" y="260"/>
                      </a:lnTo>
                      <a:lnTo>
                        <a:pt x="90" y="261"/>
                      </a:lnTo>
                      <a:lnTo>
                        <a:pt x="92" y="266"/>
                      </a:lnTo>
                      <a:lnTo>
                        <a:pt x="95" y="271"/>
                      </a:lnTo>
                      <a:lnTo>
                        <a:pt x="101" y="278"/>
                      </a:lnTo>
                      <a:lnTo>
                        <a:pt x="109" y="288"/>
                      </a:lnTo>
                      <a:lnTo>
                        <a:pt x="118" y="296"/>
                      </a:lnTo>
                      <a:lnTo>
                        <a:pt x="130" y="305"/>
                      </a:lnTo>
                      <a:lnTo>
                        <a:pt x="144" y="313"/>
                      </a:lnTo>
                      <a:lnTo>
                        <a:pt x="147" y="314"/>
                      </a:lnTo>
                      <a:lnTo>
                        <a:pt x="151" y="316"/>
                      </a:lnTo>
                      <a:lnTo>
                        <a:pt x="155" y="317"/>
                      </a:lnTo>
                      <a:lnTo>
                        <a:pt x="160" y="319"/>
                      </a:lnTo>
                      <a:close/>
                    </a:path>
                  </a:pathLst>
                </a:custGeom>
                <a:solidFill>
                  <a:srgbClr val="FFFFFF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7987" name="Freeform 99"/>
                <p:cNvSpPr>
                  <a:spLocks/>
                </p:cNvSpPr>
                <p:nvPr/>
              </p:nvSpPr>
              <p:spPr bwMode="auto">
                <a:xfrm>
                  <a:off x="3602" y="2757"/>
                  <a:ext cx="38" cy="11"/>
                </a:xfrm>
                <a:custGeom>
                  <a:avLst/>
                  <a:gdLst/>
                  <a:ahLst/>
                  <a:cxnLst>
                    <a:cxn ang="0">
                      <a:pos x="0" y="9"/>
                    </a:cxn>
                    <a:cxn ang="0">
                      <a:pos x="5" y="9"/>
                    </a:cxn>
                    <a:cxn ang="0">
                      <a:pos x="11" y="9"/>
                    </a:cxn>
                    <a:cxn ang="0">
                      <a:pos x="16" y="8"/>
                    </a:cxn>
                    <a:cxn ang="0">
                      <a:pos x="21" y="5"/>
                    </a:cxn>
                    <a:cxn ang="0">
                      <a:pos x="27" y="3"/>
                    </a:cxn>
                    <a:cxn ang="0">
                      <a:pos x="33" y="2"/>
                    </a:cxn>
                    <a:cxn ang="0">
                      <a:pos x="39" y="2"/>
                    </a:cxn>
                    <a:cxn ang="0">
                      <a:pos x="44" y="2"/>
                    </a:cxn>
                    <a:cxn ang="0">
                      <a:pos x="48" y="2"/>
                    </a:cxn>
                    <a:cxn ang="0">
                      <a:pos x="50" y="2"/>
                    </a:cxn>
                    <a:cxn ang="0">
                      <a:pos x="57" y="1"/>
                    </a:cxn>
                    <a:cxn ang="0">
                      <a:pos x="72" y="1"/>
                    </a:cxn>
                    <a:cxn ang="0">
                      <a:pos x="73" y="1"/>
                    </a:cxn>
                    <a:cxn ang="0">
                      <a:pos x="74" y="1"/>
                    </a:cxn>
                    <a:cxn ang="0">
                      <a:pos x="74" y="1"/>
                    </a:cxn>
                    <a:cxn ang="0">
                      <a:pos x="76" y="0"/>
                    </a:cxn>
                    <a:cxn ang="0">
                      <a:pos x="73" y="3"/>
                    </a:cxn>
                    <a:cxn ang="0">
                      <a:pos x="66" y="10"/>
                    </a:cxn>
                    <a:cxn ang="0">
                      <a:pos x="57" y="17"/>
                    </a:cxn>
                    <a:cxn ang="0">
                      <a:pos x="44" y="21"/>
                    </a:cxn>
                    <a:cxn ang="0">
                      <a:pos x="39" y="23"/>
                    </a:cxn>
                    <a:cxn ang="0">
                      <a:pos x="33" y="23"/>
                    </a:cxn>
                    <a:cxn ang="0">
                      <a:pos x="27" y="23"/>
                    </a:cxn>
                    <a:cxn ang="0">
                      <a:pos x="23" y="21"/>
                    </a:cxn>
                    <a:cxn ang="0">
                      <a:pos x="17" y="19"/>
                    </a:cxn>
                    <a:cxn ang="0">
                      <a:pos x="11" y="17"/>
                    </a:cxn>
                    <a:cxn ang="0">
                      <a:pos x="5" y="13"/>
                    </a:cxn>
                    <a:cxn ang="0">
                      <a:pos x="0" y="9"/>
                    </a:cxn>
                  </a:cxnLst>
                  <a:rect l="0" t="0" r="r" b="b"/>
                  <a:pathLst>
                    <a:path w="76" h="23">
                      <a:moveTo>
                        <a:pt x="0" y="9"/>
                      </a:moveTo>
                      <a:lnTo>
                        <a:pt x="5" y="9"/>
                      </a:lnTo>
                      <a:lnTo>
                        <a:pt x="11" y="9"/>
                      </a:lnTo>
                      <a:lnTo>
                        <a:pt x="16" y="8"/>
                      </a:lnTo>
                      <a:lnTo>
                        <a:pt x="21" y="5"/>
                      </a:lnTo>
                      <a:lnTo>
                        <a:pt x="27" y="3"/>
                      </a:lnTo>
                      <a:lnTo>
                        <a:pt x="33" y="2"/>
                      </a:lnTo>
                      <a:lnTo>
                        <a:pt x="39" y="2"/>
                      </a:lnTo>
                      <a:lnTo>
                        <a:pt x="44" y="2"/>
                      </a:lnTo>
                      <a:lnTo>
                        <a:pt x="48" y="2"/>
                      </a:lnTo>
                      <a:lnTo>
                        <a:pt x="50" y="2"/>
                      </a:lnTo>
                      <a:lnTo>
                        <a:pt x="57" y="1"/>
                      </a:lnTo>
                      <a:lnTo>
                        <a:pt x="72" y="1"/>
                      </a:lnTo>
                      <a:lnTo>
                        <a:pt x="73" y="1"/>
                      </a:lnTo>
                      <a:lnTo>
                        <a:pt x="74" y="1"/>
                      </a:lnTo>
                      <a:lnTo>
                        <a:pt x="74" y="1"/>
                      </a:lnTo>
                      <a:lnTo>
                        <a:pt x="76" y="0"/>
                      </a:lnTo>
                      <a:lnTo>
                        <a:pt x="73" y="3"/>
                      </a:lnTo>
                      <a:lnTo>
                        <a:pt x="66" y="10"/>
                      </a:lnTo>
                      <a:lnTo>
                        <a:pt x="57" y="17"/>
                      </a:lnTo>
                      <a:lnTo>
                        <a:pt x="44" y="21"/>
                      </a:lnTo>
                      <a:lnTo>
                        <a:pt x="39" y="23"/>
                      </a:lnTo>
                      <a:lnTo>
                        <a:pt x="33" y="23"/>
                      </a:lnTo>
                      <a:lnTo>
                        <a:pt x="27" y="23"/>
                      </a:lnTo>
                      <a:lnTo>
                        <a:pt x="23" y="21"/>
                      </a:lnTo>
                      <a:lnTo>
                        <a:pt x="17" y="19"/>
                      </a:lnTo>
                      <a:lnTo>
                        <a:pt x="11" y="17"/>
                      </a:lnTo>
                      <a:lnTo>
                        <a:pt x="5" y="13"/>
                      </a:lnTo>
                      <a:lnTo>
                        <a:pt x="0" y="9"/>
                      </a:lnTo>
                      <a:close/>
                    </a:path>
                  </a:pathLst>
                </a:custGeom>
                <a:solidFill>
                  <a:srgbClr val="FFFFFF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7988" name="Freeform 100"/>
                <p:cNvSpPr>
                  <a:spLocks/>
                </p:cNvSpPr>
                <p:nvPr/>
              </p:nvSpPr>
              <p:spPr bwMode="auto">
                <a:xfrm>
                  <a:off x="3765" y="2643"/>
                  <a:ext cx="231" cy="198"/>
                </a:xfrm>
                <a:custGeom>
                  <a:avLst/>
                  <a:gdLst/>
                  <a:ahLst/>
                  <a:cxnLst>
                    <a:cxn ang="0">
                      <a:pos x="55" y="392"/>
                    </a:cxn>
                    <a:cxn ang="0">
                      <a:pos x="102" y="395"/>
                    </a:cxn>
                    <a:cxn ang="0">
                      <a:pos x="145" y="395"/>
                    </a:cxn>
                    <a:cxn ang="0">
                      <a:pos x="184" y="393"/>
                    </a:cxn>
                    <a:cxn ang="0">
                      <a:pos x="217" y="390"/>
                    </a:cxn>
                    <a:cxn ang="0">
                      <a:pos x="248" y="387"/>
                    </a:cxn>
                    <a:cxn ang="0">
                      <a:pos x="284" y="391"/>
                    </a:cxn>
                    <a:cxn ang="0">
                      <a:pos x="305" y="393"/>
                    </a:cxn>
                    <a:cxn ang="0">
                      <a:pos x="321" y="391"/>
                    </a:cxn>
                    <a:cxn ang="0">
                      <a:pos x="328" y="375"/>
                    </a:cxn>
                    <a:cxn ang="0">
                      <a:pos x="350" y="333"/>
                    </a:cxn>
                    <a:cxn ang="0">
                      <a:pos x="378" y="305"/>
                    </a:cxn>
                    <a:cxn ang="0">
                      <a:pos x="387" y="290"/>
                    </a:cxn>
                    <a:cxn ang="0">
                      <a:pos x="394" y="267"/>
                    </a:cxn>
                    <a:cxn ang="0">
                      <a:pos x="403" y="236"/>
                    </a:cxn>
                    <a:cxn ang="0">
                      <a:pos x="418" y="209"/>
                    </a:cxn>
                    <a:cxn ang="0">
                      <a:pos x="441" y="188"/>
                    </a:cxn>
                    <a:cxn ang="0">
                      <a:pos x="458" y="165"/>
                    </a:cxn>
                    <a:cxn ang="0">
                      <a:pos x="462" y="144"/>
                    </a:cxn>
                    <a:cxn ang="0">
                      <a:pos x="450" y="117"/>
                    </a:cxn>
                    <a:cxn ang="0">
                      <a:pos x="442" y="67"/>
                    </a:cxn>
                    <a:cxn ang="0">
                      <a:pos x="426" y="31"/>
                    </a:cxn>
                    <a:cxn ang="0">
                      <a:pos x="427" y="8"/>
                    </a:cxn>
                    <a:cxn ang="0">
                      <a:pos x="401" y="7"/>
                    </a:cxn>
                    <a:cxn ang="0">
                      <a:pos x="375" y="6"/>
                    </a:cxn>
                    <a:cxn ang="0">
                      <a:pos x="354" y="4"/>
                    </a:cxn>
                    <a:cxn ang="0">
                      <a:pos x="334" y="2"/>
                    </a:cxn>
                    <a:cxn ang="0">
                      <a:pos x="316" y="1"/>
                    </a:cxn>
                    <a:cxn ang="0">
                      <a:pos x="288" y="0"/>
                    </a:cxn>
                    <a:cxn ang="0">
                      <a:pos x="260" y="0"/>
                    </a:cxn>
                    <a:cxn ang="0">
                      <a:pos x="236" y="0"/>
                    </a:cxn>
                    <a:cxn ang="0">
                      <a:pos x="206" y="0"/>
                    </a:cxn>
                    <a:cxn ang="0">
                      <a:pos x="187" y="0"/>
                    </a:cxn>
                    <a:cxn ang="0">
                      <a:pos x="176" y="0"/>
                    </a:cxn>
                    <a:cxn ang="0">
                      <a:pos x="174" y="0"/>
                    </a:cxn>
                    <a:cxn ang="0">
                      <a:pos x="149" y="0"/>
                    </a:cxn>
                    <a:cxn ang="0">
                      <a:pos x="137" y="1"/>
                    </a:cxn>
                    <a:cxn ang="0">
                      <a:pos x="116" y="4"/>
                    </a:cxn>
                    <a:cxn ang="0">
                      <a:pos x="85" y="11"/>
                    </a:cxn>
                    <a:cxn ang="0">
                      <a:pos x="55" y="18"/>
                    </a:cxn>
                    <a:cxn ang="0">
                      <a:pos x="31" y="25"/>
                    </a:cxn>
                    <a:cxn ang="0">
                      <a:pos x="13" y="32"/>
                    </a:cxn>
                    <a:cxn ang="0">
                      <a:pos x="3" y="35"/>
                    </a:cxn>
                    <a:cxn ang="0">
                      <a:pos x="1" y="37"/>
                    </a:cxn>
                    <a:cxn ang="0">
                      <a:pos x="9" y="63"/>
                    </a:cxn>
                    <a:cxn ang="0">
                      <a:pos x="20" y="88"/>
                    </a:cxn>
                    <a:cxn ang="0">
                      <a:pos x="36" y="99"/>
                    </a:cxn>
                    <a:cxn ang="0">
                      <a:pos x="41" y="122"/>
                    </a:cxn>
                    <a:cxn ang="0">
                      <a:pos x="36" y="131"/>
                    </a:cxn>
                    <a:cxn ang="0">
                      <a:pos x="51" y="163"/>
                    </a:cxn>
                    <a:cxn ang="0">
                      <a:pos x="44" y="157"/>
                    </a:cxn>
                    <a:cxn ang="0">
                      <a:pos x="51" y="185"/>
                    </a:cxn>
                    <a:cxn ang="0">
                      <a:pos x="61" y="222"/>
                    </a:cxn>
                    <a:cxn ang="0">
                      <a:pos x="58" y="277"/>
                    </a:cxn>
                    <a:cxn ang="0">
                      <a:pos x="81" y="310"/>
                    </a:cxn>
                    <a:cxn ang="0">
                      <a:pos x="83" y="316"/>
                    </a:cxn>
                    <a:cxn ang="0">
                      <a:pos x="67" y="346"/>
                    </a:cxn>
                    <a:cxn ang="0">
                      <a:pos x="55" y="369"/>
                    </a:cxn>
                    <a:cxn ang="0">
                      <a:pos x="35" y="380"/>
                    </a:cxn>
                    <a:cxn ang="0">
                      <a:pos x="27" y="383"/>
                    </a:cxn>
                    <a:cxn ang="0">
                      <a:pos x="24" y="387"/>
                    </a:cxn>
                  </a:cxnLst>
                  <a:rect l="0" t="0" r="r" b="b"/>
                  <a:pathLst>
                    <a:path w="463" h="397">
                      <a:moveTo>
                        <a:pt x="24" y="387"/>
                      </a:moveTo>
                      <a:lnTo>
                        <a:pt x="41" y="390"/>
                      </a:lnTo>
                      <a:lnTo>
                        <a:pt x="55" y="392"/>
                      </a:lnTo>
                      <a:lnTo>
                        <a:pt x="72" y="394"/>
                      </a:lnTo>
                      <a:lnTo>
                        <a:pt x="87" y="395"/>
                      </a:lnTo>
                      <a:lnTo>
                        <a:pt x="102" y="395"/>
                      </a:lnTo>
                      <a:lnTo>
                        <a:pt x="116" y="397"/>
                      </a:lnTo>
                      <a:lnTo>
                        <a:pt x="131" y="397"/>
                      </a:lnTo>
                      <a:lnTo>
                        <a:pt x="145" y="395"/>
                      </a:lnTo>
                      <a:lnTo>
                        <a:pt x="159" y="395"/>
                      </a:lnTo>
                      <a:lnTo>
                        <a:pt x="172" y="394"/>
                      </a:lnTo>
                      <a:lnTo>
                        <a:pt x="184" y="393"/>
                      </a:lnTo>
                      <a:lnTo>
                        <a:pt x="196" y="392"/>
                      </a:lnTo>
                      <a:lnTo>
                        <a:pt x="206" y="391"/>
                      </a:lnTo>
                      <a:lnTo>
                        <a:pt x="217" y="390"/>
                      </a:lnTo>
                      <a:lnTo>
                        <a:pt x="225" y="387"/>
                      </a:lnTo>
                      <a:lnTo>
                        <a:pt x="233" y="386"/>
                      </a:lnTo>
                      <a:lnTo>
                        <a:pt x="248" y="387"/>
                      </a:lnTo>
                      <a:lnTo>
                        <a:pt x="261" y="389"/>
                      </a:lnTo>
                      <a:lnTo>
                        <a:pt x="274" y="390"/>
                      </a:lnTo>
                      <a:lnTo>
                        <a:pt x="284" y="391"/>
                      </a:lnTo>
                      <a:lnTo>
                        <a:pt x="293" y="393"/>
                      </a:lnTo>
                      <a:lnTo>
                        <a:pt x="299" y="393"/>
                      </a:lnTo>
                      <a:lnTo>
                        <a:pt x="305" y="393"/>
                      </a:lnTo>
                      <a:lnTo>
                        <a:pt x="309" y="393"/>
                      </a:lnTo>
                      <a:lnTo>
                        <a:pt x="317" y="392"/>
                      </a:lnTo>
                      <a:lnTo>
                        <a:pt x="321" y="391"/>
                      </a:lnTo>
                      <a:lnTo>
                        <a:pt x="325" y="389"/>
                      </a:lnTo>
                      <a:lnTo>
                        <a:pt x="328" y="389"/>
                      </a:lnTo>
                      <a:lnTo>
                        <a:pt x="328" y="375"/>
                      </a:lnTo>
                      <a:lnTo>
                        <a:pt x="332" y="361"/>
                      </a:lnTo>
                      <a:lnTo>
                        <a:pt x="339" y="347"/>
                      </a:lnTo>
                      <a:lnTo>
                        <a:pt x="350" y="333"/>
                      </a:lnTo>
                      <a:lnTo>
                        <a:pt x="363" y="321"/>
                      </a:lnTo>
                      <a:lnTo>
                        <a:pt x="372" y="311"/>
                      </a:lnTo>
                      <a:lnTo>
                        <a:pt x="378" y="305"/>
                      </a:lnTo>
                      <a:lnTo>
                        <a:pt x="382" y="300"/>
                      </a:lnTo>
                      <a:lnTo>
                        <a:pt x="386" y="295"/>
                      </a:lnTo>
                      <a:lnTo>
                        <a:pt x="387" y="290"/>
                      </a:lnTo>
                      <a:lnTo>
                        <a:pt x="389" y="284"/>
                      </a:lnTo>
                      <a:lnTo>
                        <a:pt x="391" y="276"/>
                      </a:lnTo>
                      <a:lnTo>
                        <a:pt x="394" y="267"/>
                      </a:lnTo>
                      <a:lnTo>
                        <a:pt x="396" y="256"/>
                      </a:lnTo>
                      <a:lnTo>
                        <a:pt x="400" y="246"/>
                      </a:lnTo>
                      <a:lnTo>
                        <a:pt x="403" y="236"/>
                      </a:lnTo>
                      <a:lnTo>
                        <a:pt x="406" y="226"/>
                      </a:lnTo>
                      <a:lnTo>
                        <a:pt x="412" y="217"/>
                      </a:lnTo>
                      <a:lnTo>
                        <a:pt x="418" y="209"/>
                      </a:lnTo>
                      <a:lnTo>
                        <a:pt x="426" y="202"/>
                      </a:lnTo>
                      <a:lnTo>
                        <a:pt x="434" y="195"/>
                      </a:lnTo>
                      <a:lnTo>
                        <a:pt x="441" y="188"/>
                      </a:lnTo>
                      <a:lnTo>
                        <a:pt x="448" y="180"/>
                      </a:lnTo>
                      <a:lnTo>
                        <a:pt x="454" y="172"/>
                      </a:lnTo>
                      <a:lnTo>
                        <a:pt x="458" y="165"/>
                      </a:lnTo>
                      <a:lnTo>
                        <a:pt x="462" y="157"/>
                      </a:lnTo>
                      <a:lnTo>
                        <a:pt x="463" y="150"/>
                      </a:lnTo>
                      <a:lnTo>
                        <a:pt x="462" y="144"/>
                      </a:lnTo>
                      <a:lnTo>
                        <a:pt x="457" y="133"/>
                      </a:lnTo>
                      <a:lnTo>
                        <a:pt x="454" y="126"/>
                      </a:lnTo>
                      <a:lnTo>
                        <a:pt x="450" y="117"/>
                      </a:lnTo>
                      <a:lnTo>
                        <a:pt x="450" y="101"/>
                      </a:lnTo>
                      <a:lnTo>
                        <a:pt x="448" y="83"/>
                      </a:lnTo>
                      <a:lnTo>
                        <a:pt x="442" y="67"/>
                      </a:lnTo>
                      <a:lnTo>
                        <a:pt x="434" y="52"/>
                      </a:lnTo>
                      <a:lnTo>
                        <a:pt x="428" y="39"/>
                      </a:lnTo>
                      <a:lnTo>
                        <a:pt x="426" y="31"/>
                      </a:lnTo>
                      <a:lnTo>
                        <a:pt x="426" y="23"/>
                      </a:lnTo>
                      <a:lnTo>
                        <a:pt x="426" y="15"/>
                      </a:lnTo>
                      <a:lnTo>
                        <a:pt x="427" y="8"/>
                      </a:lnTo>
                      <a:lnTo>
                        <a:pt x="418" y="8"/>
                      </a:lnTo>
                      <a:lnTo>
                        <a:pt x="409" y="7"/>
                      </a:lnTo>
                      <a:lnTo>
                        <a:pt x="401" y="7"/>
                      </a:lnTo>
                      <a:lnTo>
                        <a:pt x="393" y="6"/>
                      </a:lnTo>
                      <a:lnTo>
                        <a:pt x="383" y="6"/>
                      </a:lnTo>
                      <a:lnTo>
                        <a:pt x="375" y="6"/>
                      </a:lnTo>
                      <a:lnTo>
                        <a:pt x="368" y="4"/>
                      </a:lnTo>
                      <a:lnTo>
                        <a:pt x="360" y="4"/>
                      </a:lnTo>
                      <a:lnTo>
                        <a:pt x="354" y="4"/>
                      </a:lnTo>
                      <a:lnTo>
                        <a:pt x="347" y="3"/>
                      </a:lnTo>
                      <a:lnTo>
                        <a:pt x="340" y="3"/>
                      </a:lnTo>
                      <a:lnTo>
                        <a:pt x="334" y="2"/>
                      </a:lnTo>
                      <a:lnTo>
                        <a:pt x="327" y="2"/>
                      </a:lnTo>
                      <a:lnTo>
                        <a:pt x="321" y="2"/>
                      </a:lnTo>
                      <a:lnTo>
                        <a:pt x="316" y="1"/>
                      </a:lnTo>
                      <a:lnTo>
                        <a:pt x="310" y="1"/>
                      </a:lnTo>
                      <a:lnTo>
                        <a:pt x="298" y="1"/>
                      </a:lnTo>
                      <a:lnTo>
                        <a:pt x="288" y="0"/>
                      </a:lnTo>
                      <a:lnTo>
                        <a:pt x="278" y="0"/>
                      </a:lnTo>
                      <a:lnTo>
                        <a:pt x="268" y="0"/>
                      </a:lnTo>
                      <a:lnTo>
                        <a:pt x="260" y="0"/>
                      </a:lnTo>
                      <a:lnTo>
                        <a:pt x="251" y="0"/>
                      </a:lnTo>
                      <a:lnTo>
                        <a:pt x="244" y="0"/>
                      </a:lnTo>
                      <a:lnTo>
                        <a:pt x="236" y="0"/>
                      </a:lnTo>
                      <a:lnTo>
                        <a:pt x="225" y="0"/>
                      </a:lnTo>
                      <a:lnTo>
                        <a:pt x="215" y="0"/>
                      </a:lnTo>
                      <a:lnTo>
                        <a:pt x="206" y="0"/>
                      </a:lnTo>
                      <a:lnTo>
                        <a:pt x="199" y="0"/>
                      </a:lnTo>
                      <a:lnTo>
                        <a:pt x="192" y="0"/>
                      </a:lnTo>
                      <a:lnTo>
                        <a:pt x="187" y="0"/>
                      </a:lnTo>
                      <a:lnTo>
                        <a:pt x="182" y="0"/>
                      </a:lnTo>
                      <a:lnTo>
                        <a:pt x="177" y="0"/>
                      </a:lnTo>
                      <a:lnTo>
                        <a:pt x="176" y="0"/>
                      </a:lnTo>
                      <a:lnTo>
                        <a:pt x="176" y="0"/>
                      </a:lnTo>
                      <a:lnTo>
                        <a:pt x="175" y="0"/>
                      </a:lnTo>
                      <a:lnTo>
                        <a:pt x="174" y="0"/>
                      </a:lnTo>
                      <a:lnTo>
                        <a:pt x="162" y="0"/>
                      </a:lnTo>
                      <a:lnTo>
                        <a:pt x="154" y="0"/>
                      </a:lnTo>
                      <a:lnTo>
                        <a:pt x="149" y="0"/>
                      </a:lnTo>
                      <a:lnTo>
                        <a:pt x="145" y="0"/>
                      </a:lnTo>
                      <a:lnTo>
                        <a:pt x="141" y="0"/>
                      </a:lnTo>
                      <a:lnTo>
                        <a:pt x="137" y="1"/>
                      </a:lnTo>
                      <a:lnTo>
                        <a:pt x="131" y="1"/>
                      </a:lnTo>
                      <a:lnTo>
                        <a:pt x="123" y="3"/>
                      </a:lnTo>
                      <a:lnTo>
                        <a:pt x="116" y="4"/>
                      </a:lnTo>
                      <a:lnTo>
                        <a:pt x="107" y="7"/>
                      </a:lnTo>
                      <a:lnTo>
                        <a:pt x="97" y="9"/>
                      </a:lnTo>
                      <a:lnTo>
                        <a:pt x="85" y="11"/>
                      </a:lnTo>
                      <a:lnTo>
                        <a:pt x="74" y="14"/>
                      </a:lnTo>
                      <a:lnTo>
                        <a:pt x="64" y="16"/>
                      </a:lnTo>
                      <a:lnTo>
                        <a:pt x="55" y="18"/>
                      </a:lnTo>
                      <a:lnTo>
                        <a:pt x="50" y="19"/>
                      </a:lnTo>
                      <a:lnTo>
                        <a:pt x="41" y="23"/>
                      </a:lnTo>
                      <a:lnTo>
                        <a:pt x="31" y="25"/>
                      </a:lnTo>
                      <a:lnTo>
                        <a:pt x="24" y="27"/>
                      </a:lnTo>
                      <a:lnTo>
                        <a:pt x="18" y="30"/>
                      </a:lnTo>
                      <a:lnTo>
                        <a:pt x="13" y="32"/>
                      </a:lnTo>
                      <a:lnTo>
                        <a:pt x="8" y="33"/>
                      </a:lnTo>
                      <a:lnTo>
                        <a:pt x="5" y="34"/>
                      </a:lnTo>
                      <a:lnTo>
                        <a:pt x="3" y="35"/>
                      </a:lnTo>
                      <a:lnTo>
                        <a:pt x="1" y="37"/>
                      </a:lnTo>
                      <a:lnTo>
                        <a:pt x="1" y="37"/>
                      </a:lnTo>
                      <a:lnTo>
                        <a:pt x="1" y="37"/>
                      </a:lnTo>
                      <a:lnTo>
                        <a:pt x="0" y="37"/>
                      </a:lnTo>
                      <a:lnTo>
                        <a:pt x="7" y="52"/>
                      </a:lnTo>
                      <a:lnTo>
                        <a:pt x="9" y="63"/>
                      </a:lnTo>
                      <a:lnTo>
                        <a:pt x="11" y="73"/>
                      </a:lnTo>
                      <a:lnTo>
                        <a:pt x="13" y="81"/>
                      </a:lnTo>
                      <a:lnTo>
                        <a:pt x="20" y="88"/>
                      </a:lnTo>
                      <a:lnTo>
                        <a:pt x="28" y="93"/>
                      </a:lnTo>
                      <a:lnTo>
                        <a:pt x="34" y="98"/>
                      </a:lnTo>
                      <a:lnTo>
                        <a:pt x="36" y="99"/>
                      </a:lnTo>
                      <a:lnTo>
                        <a:pt x="28" y="103"/>
                      </a:lnTo>
                      <a:lnTo>
                        <a:pt x="45" y="124"/>
                      </a:lnTo>
                      <a:lnTo>
                        <a:pt x="41" y="122"/>
                      </a:lnTo>
                      <a:lnTo>
                        <a:pt x="32" y="118"/>
                      </a:lnTo>
                      <a:lnTo>
                        <a:pt x="29" y="119"/>
                      </a:lnTo>
                      <a:lnTo>
                        <a:pt x="36" y="131"/>
                      </a:lnTo>
                      <a:lnTo>
                        <a:pt x="46" y="147"/>
                      </a:lnTo>
                      <a:lnTo>
                        <a:pt x="51" y="157"/>
                      </a:lnTo>
                      <a:lnTo>
                        <a:pt x="51" y="163"/>
                      </a:lnTo>
                      <a:lnTo>
                        <a:pt x="51" y="164"/>
                      </a:lnTo>
                      <a:lnTo>
                        <a:pt x="49" y="162"/>
                      </a:lnTo>
                      <a:lnTo>
                        <a:pt x="44" y="157"/>
                      </a:lnTo>
                      <a:lnTo>
                        <a:pt x="42" y="157"/>
                      </a:lnTo>
                      <a:lnTo>
                        <a:pt x="43" y="169"/>
                      </a:lnTo>
                      <a:lnTo>
                        <a:pt x="51" y="185"/>
                      </a:lnTo>
                      <a:lnTo>
                        <a:pt x="59" y="196"/>
                      </a:lnTo>
                      <a:lnTo>
                        <a:pt x="64" y="208"/>
                      </a:lnTo>
                      <a:lnTo>
                        <a:pt x="61" y="222"/>
                      </a:lnTo>
                      <a:lnTo>
                        <a:pt x="55" y="239"/>
                      </a:lnTo>
                      <a:lnTo>
                        <a:pt x="54" y="257"/>
                      </a:lnTo>
                      <a:lnTo>
                        <a:pt x="58" y="277"/>
                      </a:lnTo>
                      <a:lnTo>
                        <a:pt x="66" y="294"/>
                      </a:lnTo>
                      <a:lnTo>
                        <a:pt x="75" y="306"/>
                      </a:lnTo>
                      <a:lnTo>
                        <a:pt x="81" y="310"/>
                      </a:lnTo>
                      <a:lnTo>
                        <a:pt x="84" y="310"/>
                      </a:lnTo>
                      <a:lnTo>
                        <a:pt x="85" y="309"/>
                      </a:lnTo>
                      <a:lnTo>
                        <a:pt x="83" y="316"/>
                      </a:lnTo>
                      <a:lnTo>
                        <a:pt x="76" y="328"/>
                      </a:lnTo>
                      <a:lnTo>
                        <a:pt x="69" y="339"/>
                      </a:lnTo>
                      <a:lnTo>
                        <a:pt x="67" y="346"/>
                      </a:lnTo>
                      <a:lnTo>
                        <a:pt x="66" y="355"/>
                      </a:lnTo>
                      <a:lnTo>
                        <a:pt x="62" y="363"/>
                      </a:lnTo>
                      <a:lnTo>
                        <a:pt x="55" y="369"/>
                      </a:lnTo>
                      <a:lnTo>
                        <a:pt x="49" y="374"/>
                      </a:lnTo>
                      <a:lnTo>
                        <a:pt x="41" y="378"/>
                      </a:lnTo>
                      <a:lnTo>
                        <a:pt x="35" y="380"/>
                      </a:lnTo>
                      <a:lnTo>
                        <a:pt x="30" y="382"/>
                      </a:lnTo>
                      <a:lnTo>
                        <a:pt x="28" y="382"/>
                      </a:lnTo>
                      <a:lnTo>
                        <a:pt x="27" y="383"/>
                      </a:lnTo>
                      <a:lnTo>
                        <a:pt x="27" y="384"/>
                      </a:lnTo>
                      <a:lnTo>
                        <a:pt x="26" y="386"/>
                      </a:lnTo>
                      <a:lnTo>
                        <a:pt x="24" y="387"/>
                      </a:lnTo>
                      <a:close/>
                    </a:path>
                  </a:pathLst>
                </a:custGeom>
                <a:solidFill>
                  <a:srgbClr val="FFFFFF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7989" name="Freeform 101"/>
                <p:cNvSpPr>
                  <a:spLocks/>
                </p:cNvSpPr>
                <p:nvPr/>
              </p:nvSpPr>
              <p:spPr bwMode="auto">
                <a:xfrm>
                  <a:off x="3900" y="2850"/>
                  <a:ext cx="77" cy="120"/>
                </a:xfrm>
                <a:custGeom>
                  <a:avLst/>
                  <a:gdLst/>
                  <a:ahLst/>
                  <a:cxnLst>
                    <a:cxn ang="0">
                      <a:pos x="46" y="9"/>
                    </a:cxn>
                    <a:cxn ang="0">
                      <a:pos x="52" y="26"/>
                    </a:cxn>
                    <a:cxn ang="0">
                      <a:pos x="68" y="51"/>
                    </a:cxn>
                    <a:cxn ang="0">
                      <a:pos x="101" y="87"/>
                    </a:cxn>
                    <a:cxn ang="0">
                      <a:pos x="128" y="122"/>
                    </a:cxn>
                    <a:cxn ang="0">
                      <a:pos x="122" y="144"/>
                    </a:cxn>
                    <a:cxn ang="0">
                      <a:pos x="106" y="167"/>
                    </a:cxn>
                    <a:cxn ang="0">
                      <a:pos x="79" y="189"/>
                    </a:cxn>
                    <a:cxn ang="0">
                      <a:pos x="52" y="197"/>
                    </a:cxn>
                    <a:cxn ang="0">
                      <a:pos x="30" y="197"/>
                    </a:cxn>
                    <a:cxn ang="0">
                      <a:pos x="11" y="199"/>
                    </a:cxn>
                    <a:cxn ang="0">
                      <a:pos x="1" y="205"/>
                    </a:cxn>
                    <a:cxn ang="0">
                      <a:pos x="1" y="218"/>
                    </a:cxn>
                    <a:cxn ang="0">
                      <a:pos x="9" y="233"/>
                    </a:cxn>
                    <a:cxn ang="0">
                      <a:pos x="16" y="229"/>
                    </a:cxn>
                    <a:cxn ang="0">
                      <a:pos x="18" y="210"/>
                    </a:cxn>
                    <a:cxn ang="0">
                      <a:pos x="23" y="212"/>
                    </a:cxn>
                    <a:cxn ang="0">
                      <a:pos x="21" y="225"/>
                    </a:cxn>
                    <a:cxn ang="0">
                      <a:pos x="31" y="223"/>
                    </a:cxn>
                    <a:cxn ang="0">
                      <a:pos x="52" y="215"/>
                    </a:cxn>
                    <a:cxn ang="0">
                      <a:pos x="73" y="210"/>
                    </a:cxn>
                    <a:cxn ang="0">
                      <a:pos x="93" y="207"/>
                    </a:cxn>
                    <a:cxn ang="0">
                      <a:pos x="110" y="197"/>
                    </a:cxn>
                    <a:cxn ang="0">
                      <a:pos x="128" y="175"/>
                    </a:cxn>
                    <a:cxn ang="0">
                      <a:pos x="144" y="151"/>
                    </a:cxn>
                    <a:cxn ang="0">
                      <a:pos x="153" y="133"/>
                    </a:cxn>
                    <a:cxn ang="0">
                      <a:pos x="140" y="116"/>
                    </a:cxn>
                    <a:cxn ang="0">
                      <a:pos x="107" y="82"/>
                    </a:cxn>
                    <a:cxn ang="0">
                      <a:pos x="77" y="47"/>
                    </a:cxn>
                    <a:cxn ang="0">
                      <a:pos x="60" y="16"/>
                    </a:cxn>
                    <a:cxn ang="0">
                      <a:pos x="53" y="2"/>
                    </a:cxn>
                    <a:cxn ang="0">
                      <a:pos x="47" y="0"/>
                    </a:cxn>
                  </a:cxnLst>
                  <a:rect l="0" t="0" r="r" b="b"/>
                  <a:pathLst>
                    <a:path w="154" h="238">
                      <a:moveTo>
                        <a:pt x="46" y="0"/>
                      </a:moveTo>
                      <a:lnTo>
                        <a:pt x="46" y="9"/>
                      </a:lnTo>
                      <a:lnTo>
                        <a:pt x="48" y="17"/>
                      </a:lnTo>
                      <a:lnTo>
                        <a:pt x="52" y="26"/>
                      </a:lnTo>
                      <a:lnTo>
                        <a:pt x="58" y="38"/>
                      </a:lnTo>
                      <a:lnTo>
                        <a:pt x="68" y="51"/>
                      </a:lnTo>
                      <a:lnTo>
                        <a:pt x="83" y="67"/>
                      </a:lnTo>
                      <a:lnTo>
                        <a:pt x="101" y="87"/>
                      </a:lnTo>
                      <a:lnTo>
                        <a:pt x="126" y="112"/>
                      </a:lnTo>
                      <a:lnTo>
                        <a:pt x="128" y="122"/>
                      </a:lnTo>
                      <a:lnTo>
                        <a:pt x="126" y="132"/>
                      </a:lnTo>
                      <a:lnTo>
                        <a:pt x="122" y="144"/>
                      </a:lnTo>
                      <a:lnTo>
                        <a:pt x="115" y="155"/>
                      </a:lnTo>
                      <a:lnTo>
                        <a:pt x="106" y="167"/>
                      </a:lnTo>
                      <a:lnTo>
                        <a:pt x="93" y="178"/>
                      </a:lnTo>
                      <a:lnTo>
                        <a:pt x="79" y="189"/>
                      </a:lnTo>
                      <a:lnTo>
                        <a:pt x="62" y="197"/>
                      </a:lnTo>
                      <a:lnTo>
                        <a:pt x="52" y="197"/>
                      </a:lnTo>
                      <a:lnTo>
                        <a:pt x="40" y="197"/>
                      </a:lnTo>
                      <a:lnTo>
                        <a:pt x="30" y="197"/>
                      </a:lnTo>
                      <a:lnTo>
                        <a:pt x="21" y="198"/>
                      </a:lnTo>
                      <a:lnTo>
                        <a:pt x="11" y="199"/>
                      </a:lnTo>
                      <a:lnTo>
                        <a:pt x="6" y="201"/>
                      </a:lnTo>
                      <a:lnTo>
                        <a:pt x="1" y="205"/>
                      </a:lnTo>
                      <a:lnTo>
                        <a:pt x="0" y="209"/>
                      </a:lnTo>
                      <a:lnTo>
                        <a:pt x="1" y="218"/>
                      </a:lnTo>
                      <a:lnTo>
                        <a:pt x="3" y="227"/>
                      </a:lnTo>
                      <a:lnTo>
                        <a:pt x="9" y="233"/>
                      </a:lnTo>
                      <a:lnTo>
                        <a:pt x="17" y="238"/>
                      </a:lnTo>
                      <a:lnTo>
                        <a:pt x="16" y="229"/>
                      </a:lnTo>
                      <a:lnTo>
                        <a:pt x="16" y="218"/>
                      </a:lnTo>
                      <a:lnTo>
                        <a:pt x="18" y="210"/>
                      </a:lnTo>
                      <a:lnTo>
                        <a:pt x="26" y="204"/>
                      </a:lnTo>
                      <a:lnTo>
                        <a:pt x="23" y="212"/>
                      </a:lnTo>
                      <a:lnTo>
                        <a:pt x="22" y="218"/>
                      </a:lnTo>
                      <a:lnTo>
                        <a:pt x="21" y="225"/>
                      </a:lnTo>
                      <a:lnTo>
                        <a:pt x="21" y="230"/>
                      </a:lnTo>
                      <a:lnTo>
                        <a:pt x="31" y="223"/>
                      </a:lnTo>
                      <a:lnTo>
                        <a:pt x="41" y="217"/>
                      </a:lnTo>
                      <a:lnTo>
                        <a:pt x="52" y="215"/>
                      </a:lnTo>
                      <a:lnTo>
                        <a:pt x="63" y="213"/>
                      </a:lnTo>
                      <a:lnTo>
                        <a:pt x="73" y="210"/>
                      </a:lnTo>
                      <a:lnTo>
                        <a:pt x="84" y="209"/>
                      </a:lnTo>
                      <a:lnTo>
                        <a:pt x="93" y="207"/>
                      </a:lnTo>
                      <a:lnTo>
                        <a:pt x="101" y="204"/>
                      </a:lnTo>
                      <a:lnTo>
                        <a:pt x="110" y="197"/>
                      </a:lnTo>
                      <a:lnTo>
                        <a:pt x="119" y="187"/>
                      </a:lnTo>
                      <a:lnTo>
                        <a:pt x="128" y="175"/>
                      </a:lnTo>
                      <a:lnTo>
                        <a:pt x="137" y="162"/>
                      </a:lnTo>
                      <a:lnTo>
                        <a:pt x="144" y="151"/>
                      </a:lnTo>
                      <a:lnTo>
                        <a:pt x="149" y="140"/>
                      </a:lnTo>
                      <a:lnTo>
                        <a:pt x="153" y="133"/>
                      </a:lnTo>
                      <a:lnTo>
                        <a:pt x="154" y="131"/>
                      </a:lnTo>
                      <a:lnTo>
                        <a:pt x="140" y="116"/>
                      </a:lnTo>
                      <a:lnTo>
                        <a:pt x="124" y="99"/>
                      </a:lnTo>
                      <a:lnTo>
                        <a:pt x="107" y="82"/>
                      </a:lnTo>
                      <a:lnTo>
                        <a:pt x="92" y="64"/>
                      </a:lnTo>
                      <a:lnTo>
                        <a:pt x="77" y="47"/>
                      </a:lnTo>
                      <a:lnTo>
                        <a:pt x="67" y="31"/>
                      </a:lnTo>
                      <a:lnTo>
                        <a:pt x="60" y="16"/>
                      </a:lnTo>
                      <a:lnTo>
                        <a:pt x="57" y="3"/>
                      </a:lnTo>
                      <a:lnTo>
                        <a:pt x="53" y="2"/>
                      </a:lnTo>
                      <a:lnTo>
                        <a:pt x="49" y="1"/>
                      </a:lnTo>
                      <a:lnTo>
                        <a:pt x="47" y="0"/>
                      </a:lnTo>
                      <a:lnTo>
                        <a:pt x="46" y="0"/>
                      </a:lnTo>
                      <a:close/>
                    </a:path>
                  </a:pathLst>
                </a:custGeom>
                <a:solidFill>
                  <a:srgbClr val="FFFFFF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7990" name="Freeform 102"/>
                <p:cNvSpPr>
                  <a:spLocks/>
                </p:cNvSpPr>
                <p:nvPr/>
              </p:nvSpPr>
              <p:spPr bwMode="auto">
                <a:xfrm>
                  <a:off x="3726" y="2884"/>
                  <a:ext cx="51" cy="79"/>
                </a:xfrm>
                <a:custGeom>
                  <a:avLst/>
                  <a:gdLst/>
                  <a:ahLst/>
                  <a:cxnLst>
                    <a:cxn ang="0">
                      <a:pos x="30" y="84"/>
                    </a:cxn>
                    <a:cxn ang="0">
                      <a:pos x="21" y="99"/>
                    </a:cxn>
                    <a:cxn ang="0">
                      <a:pos x="11" y="114"/>
                    </a:cxn>
                    <a:cxn ang="0">
                      <a:pos x="2" y="127"/>
                    </a:cxn>
                    <a:cxn ang="0">
                      <a:pos x="0" y="138"/>
                    </a:cxn>
                    <a:cxn ang="0">
                      <a:pos x="1" y="143"/>
                    </a:cxn>
                    <a:cxn ang="0">
                      <a:pos x="2" y="147"/>
                    </a:cxn>
                    <a:cxn ang="0">
                      <a:pos x="5" y="150"/>
                    </a:cxn>
                    <a:cxn ang="0">
                      <a:pos x="8" y="153"/>
                    </a:cxn>
                    <a:cxn ang="0">
                      <a:pos x="7" y="145"/>
                    </a:cxn>
                    <a:cxn ang="0">
                      <a:pos x="7" y="139"/>
                    </a:cxn>
                    <a:cxn ang="0">
                      <a:pos x="11" y="134"/>
                    </a:cxn>
                    <a:cxn ang="0">
                      <a:pos x="19" y="128"/>
                    </a:cxn>
                    <a:cxn ang="0">
                      <a:pos x="14" y="139"/>
                    </a:cxn>
                    <a:cxn ang="0">
                      <a:pos x="14" y="147"/>
                    </a:cxn>
                    <a:cxn ang="0">
                      <a:pos x="14" y="153"/>
                    </a:cxn>
                    <a:cxn ang="0">
                      <a:pos x="15" y="155"/>
                    </a:cxn>
                    <a:cxn ang="0">
                      <a:pos x="17" y="156"/>
                    </a:cxn>
                    <a:cxn ang="0">
                      <a:pos x="21" y="157"/>
                    </a:cxn>
                    <a:cxn ang="0">
                      <a:pos x="24" y="158"/>
                    </a:cxn>
                    <a:cxn ang="0">
                      <a:pos x="30" y="157"/>
                    </a:cxn>
                    <a:cxn ang="0">
                      <a:pos x="32" y="157"/>
                    </a:cxn>
                    <a:cxn ang="0">
                      <a:pos x="34" y="157"/>
                    </a:cxn>
                    <a:cxn ang="0">
                      <a:pos x="36" y="157"/>
                    </a:cxn>
                    <a:cxn ang="0">
                      <a:pos x="37" y="157"/>
                    </a:cxn>
                    <a:cxn ang="0">
                      <a:pos x="36" y="149"/>
                    </a:cxn>
                    <a:cxn ang="0">
                      <a:pos x="36" y="142"/>
                    </a:cxn>
                    <a:cxn ang="0">
                      <a:pos x="39" y="137"/>
                    </a:cxn>
                    <a:cxn ang="0">
                      <a:pos x="47" y="131"/>
                    </a:cxn>
                    <a:cxn ang="0">
                      <a:pos x="43" y="141"/>
                    </a:cxn>
                    <a:cxn ang="0">
                      <a:pos x="43" y="149"/>
                    </a:cxn>
                    <a:cxn ang="0">
                      <a:pos x="44" y="155"/>
                    </a:cxn>
                    <a:cxn ang="0">
                      <a:pos x="45" y="157"/>
                    </a:cxn>
                    <a:cxn ang="0">
                      <a:pos x="53" y="156"/>
                    </a:cxn>
                    <a:cxn ang="0">
                      <a:pos x="59" y="156"/>
                    </a:cxn>
                    <a:cxn ang="0">
                      <a:pos x="65" y="155"/>
                    </a:cxn>
                    <a:cxn ang="0">
                      <a:pos x="70" y="155"/>
                    </a:cxn>
                    <a:cxn ang="0">
                      <a:pos x="74" y="154"/>
                    </a:cxn>
                    <a:cxn ang="0">
                      <a:pos x="77" y="153"/>
                    </a:cxn>
                    <a:cxn ang="0">
                      <a:pos x="81" y="151"/>
                    </a:cxn>
                    <a:cxn ang="0">
                      <a:pos x="84" y="149"/>
                    </a:cxn>
                    <a:cxn ang="0">
                      <a:pos x="91" y="138"/>
                    </a:cxn>
                    <a:cxn ang="0">
                      <a:pos x="98" y="118"/>
                    </a:cxn>
                    <a:cxn ang="0">
                      <a:pos x="101" y="95"/>
                    </a:cxn>
                    <a:cxn ang="0">
                      <a:pos x="100" y="73"/>
                    </a:cxn>
                    <a:cxn ang="0">
                      <a:pos x="97" y="56"/>
                    </a:cxn>
                    <a:cxn ang="0">
                      <a:pos x="93" y="36"/>
                    </a:cxn>
                    <a:cxn ang="0">
                      <a:pos x="90" y="17"/>
                    </a:cxn>
                    <a:cxn ang="0">
                      <a:pos x="85" y="0"/>
                    </a:cxn>
                    <a:cxn ang="0">
                      <a:pos x="81" y="13"/>
                    </a:cxn>
                    <a:cxn ang="0">
                      <a:pos x="75" y="24"/>
                    </a:cxn>
                    <a:cxn ang="0">
                      <a:pos x="70" y="32"/>
                    </a:cxn>
                    <a:cxn ang="0">
                      <a:pos x="66" y="40"/>
                    </a:cxn>
                    <a:cxn ang="0">
                      <a:pos x="61" y="46"/>
                    </a:cxn>
                    <a:cxn ang="0">
                      <a:pos x="57" y="50"/>
                    </a:cxn>
                    <a:cxn ang="0">
                      <a:pos x="53" y="55"/>
                    </a:cxn>
                    <a:cxn ang="0">
                      <a:pos x="50" y="59"/>
                    </a:cxn>
                    <a:cxn ang="0">
                      <a:pos x="45" y="66"/>
                    </a:cxn>
                    <a:cxn ang="0">
                      <a:pos x="39" y="72"/>
                    </a:cxn>
                    <a:cxn ang="0">
                      <a:pos x="35" y="78"/>
                    </a:cxn>
                    <a:cxn ang="0">
                      <a:pos x="30" y="84"/>
                    </a:cxn>
                  </a:cxnLst>
                  <a:rect l="0" t="0" r="r" b="b"/>
                  <a:pathLst>
                    <a:path w="101" h="158">
                      <a:moveTo>
                        <a:pt x="30" y="84"/>
                      </a:moveTo>
                      <a:lnTo>
                        <a:pt x="21" y="99"/>
                      </a:lnTo>
                      <a:lnTo>
                        <a:pt x="11" y="114"/>
                      </a:lnTo>
                      <a:lnTo>
                        <a:pt x="2" y="127"/>
                      </a:lnTo>
                      <a:lnTo>
                        <a:pt x="0" y="138"/>
                      </a:lnTo>
                      <a:lnTo>
                        <a:pt x="1" y="143"/>
                      </a:lnTo>
                      <a:lnTo>
                        <a:pt x="2" y="147"/>
                      </a:lnTo>
                      <a:lnTo>
                        <a:pt x="5" y="150"/>
                      </a:lnTo>
                      <a:lnTo>
                        <a:pt x="8" y="153"/>
                      </a:lnTo>
                      <a:lnTo>
                        <a:pt x="7" y="145"/>
                      </a:lnTo>
                      <a:lnTo>
                        <a:pt x="7" y="139"/>
                      </a:lnTo>
                      <a:lnTo>
                        <a:pt x="11" y="134"/>
                      </a:lnTo>
                      <a:lnTo>
                        <a:pt x="19" y="128"/>
                      </a:lnTo>
                      <a:lnTo>
                        <a:pt x="14" y="139"/>
                      </a:lnTo>
                      <a:lnTo>
                        <a:pt x="14" y="147"/>
                      </a:lnTo>
                      <a:lnTo>
                        <a:pt x="14" y="153"/>
                      </a:lnTo>
                      <a:lnTo>
                        <a:pt x="15" y="155"/>
                      </a:lnTo>
                      <a:lnTo>
                        <a:pt x="17" y="156"/>
                      </a:lnTo>
                      <a:lnTo>
                        <a:pt x="21" y="157"/>
                      </a:lnTo>
                      <a:lnTo>
                        <a:pt x="24" y="158"/>
                      </a:lnTo>
                      <a:lnTo>
                        <a:pt x="30" y="157"/>
                      </a:lnTo>
                      <a:lnTo>
                        <a:pt x="32" y="157"/>
                      </a:lnTo>
                      <a:lnTo>
                        <a:pt x="34" y="157"/>
                      </a:lnTo>
                      <a:lnTo>
                        <a:pt x="36" y="157"/>
                      </a:lnTo>
                      <a:lnTo>
                        <a:pt x="37" y="157"/>
                      </a:lnTo>
                      <a:lnTo>
                        <a:pt x="36" y="149"/>
                      </a:lnTo>
                      <a:lnTo>
                        <a:pt x="36" y="142"/>
                      </a:lnTo>
                      <a:lnTo>
                        <a:pt x="39" y="137"/>
                      </a:lnTo>
                      <a:lnTo>
                        <a:pt x="47" y="131"/>
                      </a:lnTo>
                      <a:lnTo>
                        <a:pt x="43" y="141"/>
                      </a:lnTo>
                      <a:lnTo>
                        <a:pt x="43" y="149"/>
                      </a:lnTo>
                      <a:lnTo>
                        <a:pt x="44" y="155"/>
                      </a:lnTo>
                      <a:lnTo>
                        <a:pt x="45" y="157"/>
                      </a:lnTo>
                      <a:lnTo>
                        <a:pt x="53" y="156"/>
                      </a:lnTo>
                      <a:lnTo>
                        <a:pt x="59" y="156"/>
                      </a:lnTo>
                      <a:lnTo>
                        <a:pt x="65" y="155"/>
                      </a:lnTo>
                      <a:lnTo>
                        <a:pt x="70" y="155"/>
                      </a:lnTo>
                      <a:lnTo>
                        <a:pt x="74" y="154"/>
                      </a:lnTo>
                      <a:lnTo>
                        <a:pt x="77" y="153"/>
                      </a:lnTo>
                      <a:lnTo>
                        <a:pt x="81" y="151"/>
                      </a:lnTo>
                      <a:lnTo>
                        <a:pt x="84" y="149"/>
                      </a:lnTo>
                      <a:lnTo>
                        <a:pt x="91" y="138"/>
                      </a:lnTo>
                      <a:lnTo>
                        <a:pt x="98" y="118"/>
                      </a:lnTo>
                      <a:lnTo>
                        <a:pt x="101" y="95"/>
                      </a:lnTo>
                      <a:lnTo>
                        <a:pt x="100" y="73"/>
                      </a:lnTo>
                      <a:lnTo>
                        <a:pt x="97" y="56"/>
                      </a:lnTo>
                      <a:lnTo>
                        <a:pt x="93" y="36"/>
                      </a:lnTo>
                      <a:lnTo>
                        <a:pt x="90" y="17"/>
                      </a:lnTo>
                      <a:lnTo>
                        <a:pt x="85" y="0"/>
                      </a:lnTo>
                      <a:lnTo>
                        <a:pt x="81" y="13"/>
                      </a:lnTo>
                      <a:lnTo>
                        <a:pt x="75" y="24"/>
                      </a:lnTo>
                      <a:lnTo>
                        <a:pt x="70" y="32"/>
                      </a:lnTo>
                      <a:lnTo>
                        <a:pt x="66" y="40"/>
                      </a:lnTo>
                      <a:lnTo>
                        <a:pt x="61" y="46"/>
                      </a:lnTo>
                      <a:lnTo>
                        <a:pt x="57" y="50"/>
                      </a:lnTo>
                      <a:lnTo>
                        <a:pt x="53" y="55"/>
                      </a:lnTo>
                      <a:lnTo>
                        <a:pt x="50" y="59"/>
                      </a:lnTo>
                      <a:lnTo>
                        <a:pt x="45" y="66"/>
                      </a:lnTo>
                      <a:lnTo>
                        <a:pt x="39" y="72"/>
                      </a:lnTo>
                      <a:lnTo>
                        <a:pt x="35" y="78"/>
                      </a:lnTo>
                      <a:lnTo>
                        <a:pt x="30" y="84"/>
                      </a:lnTo>
                      <a:close/>
                    </a:path>
                  </a:pathLst>
                </a:custGeom>
                <a:solidFill>
                  <a:srgbClr val="FFFFFF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7991" name="Freeform 103"/>
                <p:cNvSpPr>
                  <a:spLocks/>
                </p:cNvSpPr>
                <p:nvPr/>
              </p:nvSpPr>
              <p:spPr bwMode="auto">
                <a:xfrm>
                  <a:off x="3566" y="2695"/>
                  <a:ext cx="33" cy="22"/>
                </a:xfrm>
                <a:custGeom>
                  <a:avLst/>
                  <a:gdLst/>
                  <a:ahLst/>
                  <a:cxnLst>
                    <a:cxn ang="0">
                      <a:pos x="66" y="28"/>
                    </a:cxn>
                    <a:cxn ang="0">
                      <a:pos x="58" y="16"/>
                    </a:cxn>
                    <a:cxn ang="0">
                      <a:pos x="52" y="8"/>
                    </a:cxn>
                    <a:cxn ang="0">
                      <a:pos x="46" y="4"/>
                    </a:cxn>
                    <a:cxn ang="0">
                      <a:pos x="39" y="1"/>
                    </a:cxn>
                    <a:cxn ang="0">
                      <a:pos x="29" y="0"/>
                    </a:cxn>
                    <a:cxn ang="0">
                      <a:pos x="21" y="1"/>
                    </a:cxn>
                    <a:cxn ang="0">
                      <a:pos x="14" y="4"/>
                    </a:cxn>
                    <a:cxn ang="0">
                      <a:pos x="9" y="7"/>
                    </a:cxn>
                    <a:cxn ang="0">
                      <a:pos x="5" y="11"/>
                    </a:cxn>
                    <a:cxn ang="0">
                      <a:pos x="3" y="14"/>
                    </a:cxn>
                    <a:cxn ang="0">
                      <a:pos x="0" y="16"/>
                    </a:cxn>
                    <a:cxn ang="0">
                      <a:pos x="0" y="18"/>
                    </a:cxn>
                    <a:cxn ang="0">
                      <a:pos x="6" y="28"/>
                    </a:cxn>
                    <a:cxn ang="0">
                      <a:pos x="12" y="35"/>
                    </a:cxn>
                    <a:cxn ang="0">
                      <a:pos x="18" y="41"/>
                    </a:cxn>
                    <a:cxn ang="0">
                      <a:pos x="26" y="44"/>
                    </a:cxn>
                    <a:cxn ang="0">
                      <a:pos x="34" y="45"/>
                    </a:cxn>
                    <a:cxn ang="0">
                      <a:pos x="41" y="44"/>
                    </a:cxn>
                    <a:cxn ang="0">
                      <a:pos x="47" y="42"/>
                    </a:cxn>
                    <a:cxn ang="0">
                      <a:pos x="53" y="38"/>
                    </a:cxn>
                    <a:cxn ang="0">
                      <a:pos x="59" y="35"/>
                    </a:cxn>
                    <a:cxn ang="0">
                      <a:pos x="62" y="31"/>
                    </a:cxn>
                    <a:cxn ang="0">
                      <a:pos x="65" y="29"/>
                    </a:cxn>
                    <a:cxn ang="0">
                      <a:pos x="66" y="28"/>
                    </a:cxn>
                  </a:cxnLst>
                  <a:rect l="0" t="0" r="r" b="b"/>
                  <a:pathLst>
                    <a:path w="66" h="45">
                      <a:moveTo>
                        <a:pt x="66" y="28"/>
                      </a:moveTo>
                      <a:lnTo>
                        <a:pt x="58" y="16"/>
                      </a:lnTo>
                      <a:lnTo>
                        <a:pt x="52" y="8"/>
                      </a:lnTo>
                      <a:lnTo>
                        <a:pt x="46" y="4"/>
                      </a:lnTo>
                      <a:lnTo>
                        <a:pt x="39" y="1"/>
                      </a:lnTo>
                      <a:lnTo>
                        <a:pt x="29" y="0"/>
                      </a:lnTo>
                      <a:lnTo>
                        <a:pt x="21" y="1"/>
                      </a:lnTo>
                      <a:lnTo>
                        <a:pt x="14" y="4"/>
                      </a:lnTo>
                      <a:lnTo>
                        <a:pt x="9" y="7"/>
                      </a:lnTo>
                      <a:lnTo>
                        <a:pt x="5" y="11"/>
                      </a:lnTo>
                      <a:lnTo>
                        <a:pt x="3" y="14"/>
                      </a:lnTo>
                      <a:lnTo>
                        <a:pt x="0" y="16"/>
                      </a:lnTo>
                      <a:lnTo>
                        <a:pt x="0" y="18"/>
                      </a:lnTo>
                      <a:lnTo>
                        <a:pt x="6" y="28"/>
                      </a:lnTo>
                      <a:lnTo>
                        <a:pt x="12" y="35"/>
                      </a:lnTo>
                      <a:lnTo>
                        <a:pt x="18" y="41"/>
                      </a:lnTo>
                      <a:lnTo>
                        <a:pt x="26" y="44"/>
                      </a:lnTo>
                      <a:lnTo>
                        <a:pt x="34" y="45"/>
                      </a:lnTo>
                      <a:lnTo>
                        <a:pt x="41" y="44"/>
                      </a:lnTo>
                      <a:lnTo>
                        <a:pt x="47" y="42"/>
                      </a:lnTo>
                      <a:lnTo>
                        <a:pt x="53" y="38"/>
                      </a:lnTo>
                      <a:lnTo>
                        <a:pt x="59" y="35"/>
                      </a:lnTo>
                      <a:lnTo>
                        <a:pt x="62" y="31"/>
                      </a:lnTo>
                      <a:lnTo>
                        <a:pt x="65" y="29"/>
                      </a:lnTo>
                      <a:lnTo>
                        <a:pt x="66" y="28"/>
                      </a:lnTo>
                      <a:close/>
                    </a:path>
                  </a:pathLst>
                </a:custGeom>
                <a:solidFill>
                  <a:srgbClr val="000000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7992" name="Freeform 104"/>
                <p:cNvSpPr>
                  <a:spLocks/>
                </p:cNvSpPr>
                <p:nvPr/>
              </p:nvSpPr>
              <p:spPr bwMode="auto">
                <a:xfrm>
                  <a:off x="3632" y="2688"/>
                  <a:ext cx="31" cy="23"/>
                </a:xfrm>
                <a:custGeom>
                  <a:avLst/>
                  <a:gdLst/>
                  <a:ahLst/>
                  <a:cxnLst>
                    <a:cxn ang="0">
                      <a:pos x="0" y="34"/>
                    </a:cxn>
                    <a:cxn ang="0">
                      <a:pos x="6" y="22"/>
                    </a:cxn>
                    <a:cxn ang="0">
                      <a:pos x="11" y="12"/>
                    </a:cxn>
                    <a:cxn ang="0">
                      <a:pos x="17" y="7"/>
                    </a:cxn>
                    <a:cxn ang="0">
                      <a:pos x="22" y="3"/>
                    </a:cxn>
                    <a:cxn ang="0">
                      <a:pos x="32" y="1"/>
                    </a:cxn>
                    <a:cxn ang="0">
                      <a:pos x="41" y="0"/>
                    </a:cxn>
                    <a:cxn ang="0">
                      <a:pos x="48" y="2"/>
                    </a:cxn>
                    <a:cxn ang="0">
                      <a:pos x="53" y="4"/>
                    </a:cxn>
                    <a:cxn ang="0">
                      <a:pos x="58" y="7"/>
                    </a:cxn>
                    <a:cxn ang="0">
                      <a:pos x="61" y="9"/>
                    </a:cxn>
                    <a:cxn ang="0">
                      <a:pos x="63" y="11"/>
                    </a:cxn>
                    <a:cxn ang="0">
                      <a:pos x="64" y="12"/>
                    </a:cxn>
                    <a:cxn ang="0">
                      <a:pos x="60" y="23"/>
                    </a:cxn>
                    <a:cxn ang="0">
                      <a:pos x="56" y="32"/>
                    </a:cxn>
                    <a:cxn ang="0">
                      <a:pos x="50" y="38"/>
                    </a:cxn>
                    <a:cxn ang="0">
                      <a:pos x="43" y="42"/>
                    </a:cxn>
                    <a:cxn ang="0">
                      <a:pos x="36" y="45"/>
                    </a:cxn>
                    <a:cxn ang="0">
                      <a:pos x="28" y="46"/>
                    </a:cxn>
                    <a:cxn ang="0">
                      <a:pos x="21" y="45"/>
                    </a:cxn>
                    <a:cxn ang="0">
                      <a:pos x="14" y="42"/>
                    </a:cxn>
                    <a:cxn ang="0">
                      <a:pos x="9" y="40"/>
                    </a:cxn>
                    <a:cxn ang="0">
                      <a:pos x="4" y="36"/>
                    </a:cxn>
                    <a:cxn ang="0">
                      <a:pos x="2" y="35"/>
                    </a:cxn>
                    <a:cxn ang="0">
                      <a:pos x="0" y="34"/>
                    </a:cxn>
                  </a:cxnLst>
                  <a:rect l="0" t="0" r="r" b="b"/>
                  <a:pathLst>
                    <a:path w="64" h="46">
                      <a:moveTo>
                        <a:pt x="0" y="34"/>
                      </a:moveTo>
                      <a:lnTo>
                        <a:pt x="6" y="22"/>
                      </a:lnTo>
                      <a:lnTo>
                        <a:pt x="11" y="12"/>
                      </a:lnTo>
                      <a:lnTo>
                        <a:pt x="17" y="7"/>
                      </a:lnTo>
                      <a:lnTo>
                        <a:pt x="22" y="3"/>
                      </a:lnTo>
                      <a:lnTo>
                        <a:pt x="32" y="1"/>
                      </a:lnTo>
                      <a:lnTo>
                        <a:pt x="41" y="0"/>
                      </a:lnTo>
                      <a:lnTo>
                        <a:pt x="48" y="2"/>
                      </a:lnTo>
                      <a:lnTo>
                        <a:pt x="53" y="4"/>
                      </a:lnTo>
                      <a:lnTo>
                        <a:pt x="58" y="7"/>
                      </a:lnTo>
                      <a:lnTo>
                        <a:pt x="61" y="9"/>
                      </a:lnTo>
                      <a:lnTo>
                        <a:pt x="63" y="11"/>
                      </a:lnTo>
                      <a:lnTo>
                        <a:pt x="64" y="12"/>
                      </a:lnTo>
                      <a:lnTo>
                        <a:pt x="60" y="23"/>
                      </a:lnTo>
                      <a:lnTo>
                        <a:pt x="56" y="32"/>
                      </a:lnTo>
                      <a:lnTo>
                        <a:pt x="50" y="38"/>
                      </a:lnTo>
                      <a:lnTo>
                        <a:pt x="43" y="42"/>
                      </a:lnTo>
                      <a:lnTo>
                        <a:pt x="36" y="45"/>
                      </a:lnTo>
                      <a:lnTo>
                        <a:pt x="28" y="46"/>
                      </a:lnTo>
                      <a:lnTo>
                        <a:pt x="21" y="45"/>
                      </a:lnTo>
                      <a:lnTo>
                        <a:pt x="14" y="42"/>
                      </a:lnTo>
                      <a:lnTo>
                        <a:pt x="9" y="40"/>
                      </a:lnTo>
                      <a:lnTo>
                        <a:pt x="4" y="36"/>
                      </a:lnTo>
                      <a:lnTo>
                        <a:pt x="2" y="35"/>
                      </a:lnTo>
                      <a:lnTo>
                        <a:pt x="0" y="34"/>
                      </a:lnTo>
                      <a:close/>
                    </a:path>
                  </a:pathLst>
                </a:custGeom>
                <a:solidFill>
                  <a:srgbClr val="000000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7993" name="Freeform 105"/>
                <p:cNvSpPr>
                  <a:spLocks/>
                </p:cNvSpPr>
                <p:nvPr/>
              </p:nvSpPr>
              <p:spPr bwMode="auto">
                <a:xfrm>
                  <a:off x="3570" y="2698"/>
                  <a:ext cx="25" cy="16"/>
                </a:xfrm>
                <a:custGeom>
                  <a:avLst/>
                  <a:gdLst/>
                  <a:ahLst/>
                  <a:cxnLst>
                    <a:cxn ang="0">
                      <a:pos x="0" y="10"/>
                    </a:cxn>
                    <a:cxn ang="0">
                      <a:pos x="7" y="5"/>
                    </a:cxn>
                    <a:cxn ang="0">
                      <a:pos x="14" y="1"/>
                    </a:cxn>
                    <a:cxn ang="0">
                      <a:pos x="21" y="0"/>
                    </a:cxn>
                    <a:cxn ang="0">
                      <a:pos x="28" y="0"/>
                    </a:cxn>
                    <a:cxn ang="0">
                      <a:pos x="38" y="4"/>
                    </a:cxn>
                    <a:cxn ang="0">
                      <a:pos x="45" y="10"/>
                    </a:cxn>
                    <a:cxn ang="0">
                      <a:pos x="50" y="16"/>
                    </a:cxn>
                    <a:cxn ang="0">
                      <a:pos x="51" y="20"/>
                    </a:cxn>
                    <a:cxn ang="0">
                      <a:pos x="44" y="27"/>
                    </a:cxn>
                    <a:cxn ang="0">
                      <a:pos x="37" y="31"/>
                    </a:cxn>
                    <a:cxn ang="0">
                      <a:pos x="31" y="33"/>
                    </a:cxn>
                    <a:cxn ang="0">
                      <a:pos x="24" y="33"/>
                    </a:cxn>
                    <a:cxn ang="0">
                      <a:pos x="10" y="29"/>
                    </a:cxn>
                    <a:cxn ang="0">
                      <a:pos x="3" y="21"/>
                    </a:cxn>
                    <a:cxn ang="0">
                      <a:pos x="0" y="14"/>
                    </a:cxn>
                    <a:cxn ang="0">
                      <a:pos x="0" y="10"/>
                    </a:cxn>
                  </a:cxnLst>
                  <a:rect l="0" t="0" r="r" b="b"/>
                  <a:pathLst>
                    <a:path w="51" h="33">
                      <a:moveTo>
                        <a:pt x="0" y="10"/>
                      </a:moveTo>
                      <a:lnTo>
                        <a:pt x="7" y="5"/>
                      </a:lnTo>
                      <a:lnTo>
                        <a:pt x="14" y="1"/>
                      </a:lnTo>
                      <a:lnTo>
                        <a:pt x="21" y="0"/>
                      </a:lnTo>
                      <a:lnTo>
                        <a:pt x="28" y="0"/>
                      </a:lnTo>
                      <a:lnTo>
                        <a:pt x="38" y="4"/>
                      </a:lnTo>
                      <a:lnTo>
                        <a:pt x="45" y="10"/>
                      </a:lnTo>
                      <a:lnTo>
                        <a:pt x="50" y="16"/>
                      </a:lnTo>
                      <a:lnTo>
                        <a:pt x="51" y="20"/>
                      </a:lnTo>
                      <a:lnTo>
                        <a:pt x="44" y="27"/>
                      </a:lnTo>
                      <a:lnTo>
                        <a:pt x="37" y="31"/>
                      </a:lnTo>
                      <a:lnTo>
                        <a:pt x="31" y="33"/>
                      </a:lnTo>
                      <a:lnTo>
                        <a:pt x="24" y="33"/>
                      </a:lnTo>
                      <a:lnTo>
                        <a:pt x="10" y="29"/>
                      </a:lnTo>
                      <a:lnTo>
                        <a:pt x="3" y="21"/>
                      </a:lnTo>
                      <a:lnTo>
                        <a:pt x="0" y="14"/>
                      </a:lnTo>
                      <a:lnTo>
                        <a:pt x="0" y="10"/>
                      </a:lnTo>
                      <a:close/>
                    </a:path>
                  </a:pathLst>
                </a:custGeom>
                <a:solidFill>
                  <a:srgbClr val="FFFFFF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7994" name="Freeform 106"/>
                <p:cNvSpPr>
                  <a:spLocks/>
                </p:cNvSpPr>
                <p:nvPr/>
              </p:nvSpPr>
              <p:spPr bwMode="auto">
                <a:xfrm>
                  <a:off x="3635" y="2691"/>
                  <a:ext cx="24" cy="18"/>
                </a:xfrm>
                <a:custGeom>
                  <a:avLst/>
                  <a:gdLst/>
                  <a:ahLst/>
                  <a:cxnLst>
                    <a:cxn ang="0">
                      <a:pos x="48" y="7"/>
                    </a:cxn>
                    <a:cxn ang="0">
                      <a:pos x="41" y="3"/>
                    </a:cxn>
                    <a:cxn ang="0">
                      <a:pos x="34" y="0"/>
                    </a:cxn>
                    <a:cxn ang="0">
                      <a:pos x="27" y="0"/>
                    </a:cxn>
                    <a:cxn ang="0">
                      <a:pos x="20" y="2"/>
                    </a:cxn>
                    <a:cxn ang="0">
                      <a:pos x="10" y="7"/>
                    </a:cxn>
                    <a:cxn ang="0">
                      <a:pos x="4" y="15"/>
                    </a:cxn>
                    <a:cxn ang="0">
                      <a:pos x="2" y="22"/>
                    </a:cxn>
                    <a:cxn ang="0">
                      <a:pos x="0" y="26"/>
                    </a:cxn>
                    <a:cxn ang="0">
                      <a:pos x="8" y="31"/>
                    </a:cxn>
                    <a:cxn ang="0">
                      <a:pos x="16" y="35"/>
                    </a:cxn>
                    <a:cxn ang="0">
                      <a:pos x="22" y="36"/>
                    </a:cxn>
                    <a:cxn ang="0">
                      <a:pos x="29" y="35"/>
                    </a:cxn>
                    <a:cxn ang="0">
                      <a:pos x="42" y="27"/>
                    </a:cxn>
                    <a:cxn ang="0">
                      <a:pos x="48" y="18"/>
                    </a:cxn>
                    <a:cxn ang="0">
                      <a:pos x="48" y="11"/>
                    </a:cxn>
                    <a:cxn ang="0">
                      <a:pos x="48" y="7"/>
                    </a:cxn>
                  </a:cxnLst>
                  <a:rect l="0" t="0" r="r" b="b"/>
                  <a:pathLst>
                    <a:path w="48" h="36">
                      <a:moveTo>
                        <a:pt x="48" y="7"/>
                      </a:moveTo>
                      <a:lnTo>
                        <a:pt x="41" y="3"/>
                      </a:lnTo>
                      <a:lnTo>
                        <a:pt x="34" y="0"/>
                      </a:lnTo>
                      <a:lnTo>
                        <a:pt x="27" y="0"/>
                      </a:lnTo>
                      <a:lnTo>
                        <a:pt x="20" y="2"/>
                      </a:lnTo>
                      <a:lnTo>
                        <a:pt x="10" y="7"/>
                      </a:lnTo>
                      <a:lnTo>
                        <a:pt x="4" y="15"/>
                      </a:lnTo>
                      <a:lnTo>
                        <a:pt x="2" y="22"/>
                      </a:lnTo>
                      <a:lnTo>
                        <a:pt x="0" y="26"/>
                      </a:lnTo>
                      <a:lnTo>
                        <a:pt x="8" y="31"/>
                      </a:lnTo>
                      <a:lnTo>
                        <a:pt x="16" y="35"/>
                      </a:lnTo>
                      <a:lnTo>
                        <a:pt x="22" y="36"/>
                      </a:lnTo>
                      <a:lnTo>
                        <a:pt x="29" y="35"/>
                      </a:lnTo>
                      <a:lnTo>
                        <a:pt x="42" y="27"/>
                      </a:lnTo>
                      <a:lnTo>
                        <a:pt x="48" y="18"/>
                      </a:lnTo>
                      <a:lnTo>
                        <a:pt x="48" y="11"/>
                      </a:lnTo>
                      <a:lnTo>
                        <a:pt x="48" y="7"/>
                      </a:lnTo>
                      <a:close/>
                    </a:path>
                  </a:pathLst>
                </a:custGeom>
                <a:solidFill>
                  <a:srgbClr val="FFFFFF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7995" name="Freeform 107"/>
                <p:cNvSpPr>
                  <a:spLocks/>
                </p:cNvSpPr>
                <p:nvPr/>
              </p:nvSpPr>
              <p:spPr bwMode="auto">
                <a:xfrm>
                  <a:off x="3575" y="2695"/>
                  <a:ext cx="18" cy="16"/>
                </a:xfrm>
                <a:custGeom>
                  <a:avLst/>
                  <a:gdLst/>
                  <a:ahLst/>
                  <a:cxnLst>
                    <a:cxn ang="0">
                      <a:pos x="17" y="33"/>
                    </a:cxn>
                    <a:cxn ang="0">
                      <a:pos x="24" y="32"/>
                    </a:cxn>
                    <a:cxn ang="0">
                      <a:pos x="29" y="28"/>
                    </a:cxn>
                    <a:cxn ang="0">
                      <a:pos x="34" y="23"/>
                    </a:cxn>
                    <a:cxn ang="0">
                      <a:pos x="35" y="17"/>
                    </a:cxn>
                    <a:cxn ang="0">
                      <a:pos x="34" y="11"/>
                    </a:cxn>
                    <a:cxn ang="0">
                      <a:pos x="29" y="5"/>
                    </a:cxn>
                    <a:cxn ang="0">
                      <a:pos x="24" y="2"/>
                    </a:cxn>
                    <a:cxn ang="0">
                      <a:pos x="17" y="0"/>
                    </a:cxn>
                    <a:cxn ang="0">
                      <a:pos x="10" y="2"/>
                    </a:cxn>
                    <a:cxn ang="0">
                      <a:pos x="5" y="5"/>
                    </a:cxn>
                    <a:cxn ang="0">
                      <a:pos x="1" y="11"/>
                    </a:cxn>
                    <a:cxn ang="0">
                      <a:pos x="0" y="17"/>
                    </a:cxn>
                    <a:cxn ang="0">
                      <a:pos x="1" y="23"/>
                    </a:cxn>
                    <a:cxn ang="0">
                      <a:pos x="5" y="28"/>
                    </a:cxn>
                    <a:cxn ang="0">
                      <a:pos x="10" y="32"/>
                    </a:cxn>
                    <a:cxn ang="0">
                      <a:pos x="17" y="33"/>
                    </a:cxn>
                  </a:cxnLst>
                  <a:rect l="0" t="0" r="r" b="b"/>
                  <a:pathLst>
                    <a:path w="35" h="33">
                      <a:moveTo>
                        <a:pt x="17" y="33"/>
                      </a:moveTo>
                      <a:lnTo>
                        <a:pt x="24" y="32"/>
                      </a:lnTo>
                      <a:lnTo>
                        <a:pt x="29" y="28"/>
                      </a:lnTo>
                      <a:lnTo>
                        <a:pt x="34" y="23"/>
                      </a:lnTo>
                      <a:lnTo>
                        <a:pt x="35" y="17"/>
                      </a:lnTo>
                      <a:lnTo>
                        <a:pt x="34" y="11"/>
                      </a:lnTo>
                      <a:lnTo>
                        <a:pt x="29" y="5"/>
                      </a:lnTo>
                      <a:lnTo>
                        <a:pt x="24" y="2"/>
                      </a:lnTo>
                      <a:lnTo>
                        <a:pt x="17" y="0"/>
                      </a:lnTo>
                      <a:lnTo>
                        <a:pt x="10" y="2"/>
                      </a:lnTo>
                      <a:lnTo>
                        <a:pt x="5" y="5"/>
                      </a:lnTo>
                      <a:lnTo>
                        <a:pt x="1" y="11"/>
                      </a:lnTo>
                      <a:lnTo>
                        <a:pt x="0" y="17"/>
                      </a:lnTo>
                      <a:lnTo>
                        <a:pt x="1" y="23"/>
                      </a:lnTo>
                      <a:lnTo>
                        <a:pt x="5" y="28"/>
                      </a:lnTo>
                      <a:lnTo>
                        <a:pt x="10" y="32"/>
                      </a:lnTo>
                      <a:lnTo>
                        <a:pt x="17" y="33"/>
                      </a:lnTo>
                      <a:close/>
                    </a:path>
                  </a:pathLst>
                </a:custGeom>
                <a:solidFill>
                  <a:srgbClr val="000000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7996" name="Freeform 108"/>
                <p:cNvSpPr>
                  <a:spLocks/>
                </p:cNvSpPr>
                <p:nvPr/>
              </p:nvSpPr>
              <p:spPr bwMode="auto">
                <a:xfrm>
                  <a:off x="3637" y="2690"/>
                  <a:ext cx="18" cy="16"/>
                </a:xfrm>
                <a:custGeom>
                  <a:avLst/>
                  <a:gdLst/>
                  <a:ahLst/>
                  <a:cxnLst>
                    <a:cxn ang="0">
                      <a:pos x="20" y="31"/>
                    </a:cxn>
                    <a:cxn ang="0">
                      <a:pos x="13" y="31"/>
                    </a:cxn>
                    <a:cxn ang="0">
                      <a:pos x="7" y="29"/>
                    </a:cxn>
                    <a:cxn ang="0">
                      <a:pos x="2" y="24"/>
                    </a:cxn>
                    <a:cxn ang="0">
                      <a:pos x="0" y="19"/>
                    </a:cxn>
                    <a:cxn ang="0">
                      <a:pos x="0" y="13"/>
                    </a:cxn>
                    <a:cxn ang="0">
                      <a:pos x="3" y="7"/>
                    </a:cxn>
                    <a:cxn ang="0">
                      <a:pos x="8" y="2"/>
                    </a:cxn>
                    <a:cxn ang="0">
                      <a:pos x="15" y="0"/>
                    </a:cxn>
                    <a:cxn ang="0">
                      <a:pos x="22" y="0"/>
                    </a:cxn>
                    <a:cxn ang="0">
                      <a:pos x="28" y="2"/>
                    </a:cxn>
                    <a:cxn ang="0">
                      <a:pos x="32" y="7"/>
                    </a:cxn>
                    <a:cxn ang="0">
                      <a:pos x="34" y="13"/>
                    </a:cxn>
                    <a:cxn ang="0">
                      <a:pos x="34" y="19"/>
                    </a:cxn>
                    <a:cxn ang="0">
                      <a:pos x="32" y="24"/>
                    </a:cxn>
                    <a:cxn ang="0">
                      <a:pos x="26" y="29"/>
                    </a:cxn>
                    <a:cxn ang="0">
                      <a:pos x="20" y="31"/>
                    </a:cxn>
                  </a:cxnLst>
                  <a:rect l="0" t="0" r="r" b="b"/>
                  <a:pathLst>
                    <a:path w="34" h="31">
                      <a:moveTo>
                        <a:pt x="20" y="31"/>
                      </a:moveTo>
                      <a:lnTo>
                        <a:pt x="13" y="31"/>
                      </a:lnTo>
                      <a:lnTo>
                        <a:pt x="7" y="29"/>
                      </a:lnTo>
                      <a:lnTo>
                        <a:pt x="2" y="24"/>
                      </a:lnTo>
                      <a:lnTo>
                        <a:pt x="0" y="19"/>
                      </a:lnTo>
                      <a:lnTo>
                        <a:pt x="0" y="13"/>
                      </a:lnTo>
                      <a:lnTo>
                        <a:pt x="3" y="7"/>
                      </a:lnTo>
                      <a:lnTo>
                        <a:pt x="8" y="2"/>
                      </a:lnTo>
                      <a:lnTo>
                        <a:pt x="15" y="0"/>
                      </a:lnTo>
                      <a:lnTo>
                        <a:pt x="22" y="0"/>
                      </a:lnTo>
                      <a:lnTo>
                        <a:pt x="28" y="2"/>
                      </a:lnTo>
                      <a:lnTo>
                        <a:pt x="32" y="7"/>
                      </a:lnTo>
                      <a:lnTo>
                        <a:pt x="34" y="13"/>
                      </a:lnTo>
                      <a:lnTo>
                        <a:pt x="34" y="19"/>
                      </a:lnTo>
                      <a:lnTo>
                        <a:pt x="32" y="24"/>
                      </a:lnTo>
                      <a:lnTo>
                        <a:pt x="26" y="29"/>
                      </a:lnTo>
                      <a:lnTo>
                        <a:pt x="20" y="31"/>
                      </a:lnTo>
                      <a:close/>
                    </a:path>
                  </a:pathLst>
                </a:custGeom>
                <a:solidFill>
                  <a:srgbClr val="000000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7997" name="Freeform 109"/>
                <p:cNvSpPr>
                  <a:spLocks/>
                </p:cNvSpPr>
                <p:nvPr/>
              </p:nvSpPr>
              <p:spPr bwMode="auto">
                <a:xfrm>
                  <a:off x="3583" y="2698"/>
                  <a:ext cx="6" cy="6"/>
                </a:xfrm>
                <a:custGeom>
                  <a:avLst/>
                  <a:gdLst/>
                  <a:ahLst/>
                  <a:cxnLst>
                    <a:cxn ang="0">
                      <a:pos x="6" y="12"/>
                    </a:cxn>
                    <a:cxn ang="0">
                      <a:pos x="8" y="12"/>
                    </a:cxn>
                    <a:cxn ang="0">
                      <a:pos x="10" y="11"/>
                    </a:cxn>
                    <a:cxn ang="0">
                      <a:pos x="11" y="8"/>
                    </a:cxn>
                    <a:cxn ang="0">
                      <a:pos x="11" y="6"/>
                    </a:cxn>
                    <a:cxn ang="0">
                      <a:pos x="11" y="4"/>
                    </a:cxn>
                    <a:cxn ang="0">
                      <a:pos x="10" y="1"/>
                    </a:cxn>
                    <a:cxn ang="0">
                      <a:pos x="8" y="0"/>
                    </a:cxn>
                    <a:cxn ang="0">
                      <a:pos x="6" y="0"/>
                    </a:cxn>
                    <a:cxn ang="0">
                      <a:pos x="3" y="0"/>
                    </a:cxn>
                    <a:cxn ang="0">
                      <a:pos x="2" y="1"/>
                    </a:cxn>
                    <a:cxn ang="0">
                      <a:pos x="1" y="4"/>
                    </a:cxn>
                    <a:cxn ang="0">
                      <a:pos x="0" y="6"/>
                    </a:cxn>
                    <a:cxn ang="0">
                      <a:pos x="1" y="8"/>
                    </a:cxn>
                    <a:cxn ang="0">
                      <a:pos x="2" y="11"/>
                    </a:cxn>
                    <a:cxn ang="0">
                      <a:pos x="3" y="12"/>
                    </a:cxn>
                    <a:cxn ang="0">
                      <a:pos x="6" y="12"/>
                    </a:cxn>
                  </a:cxnLst>
                  <a:rect l="0" t="0" r="r" b="b"/>
                  <a:pathLst>
                    <a:path w="11" h="12">
                      <a:moveTo>
                        <a:pt x="6" y="12"/>
                      </a:moveTo>
                      <a:lnTo>
                        <a:pt x="8" y="12"/>
                      </a:lnTo>
                      <a:lnTo>
                        <a:pt x="10" y="11"/>
                      </a:lnTo>
                      <a:lnTo>
                        <a:pt x="11" y="8"/>
                      </a:lnTo>
                      <a:lnTo>
                        <a:pt x="11" y="6"/>
                      </a:lnTo>
                      <a:lnTo>
                        <a:pt x="11" y="4"/>
                      </a:lnTo>
                      <a:lnTo>
                        <a:pt x="10" y="1"/>
                      </a:lnTo>
                      <a:lnTo>
                        <a:pt x="8" y="0"/>
                      </a:lnTo>
                      <a:lnTo>
                        <a:pt x="6" y="0"/>
                      </a:lnTo>
                      <a:lnTo>
                        <a:pt x="3" y="0"/>
                      </a:lnTo>
                      <a:lnTo>
                        <a:pt x="2" y="1"/>
                      </a:lnTo>
                      <a:lnTo>
                        <a:pt x="1" y="4"/>
                      </a:lnTo>
                      <a:lnTo>
                        <a:pt x="0" y="6"/>
                      </a:lnTo>
                      <a:lnTo>
                        <a:pt x="1" y="8"/>
                      </a:lnTo>
                      <a:lnTo>
                        <a:pt x="2" y="11"/>
                      </a:lnTo>
                      <a:lnTo>
                        <a:pt x="3" y="12"/>
                      </a:lnTo>
                      <a:lnTo>
                        <a:pt x="6" y="12"/>
                      </a:lnTo>
                      <a:close/>
                    </a:path>
                  </a:pathLst>
                </a:custGeom>
                <a:solidFill>
                  <a:srgbClr val="FFFFFF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7998" name="Freeform 110"/>
                <p:cNvSpPr>
                  <a:spLocks/>
                </p:cNvSpPr>
                <p:nvPr/>
              </p:nvSpPr>
              <p:spPr bwMode="auto">
                <a:xfrm>
                  <a:off x="3640" y="2694"/>
                  <a:ext cx="6" cy="5"/>
                </a:xfrm>
                <a:custGeom>
                  <a:avLst/>
                  <a:gdLst/>
                  <a:ahLst/>
                  <a:cxnLst>
                    <a:cxn ang="0">
                      <a:pos x="5" y="10"/>
                    </a:cxn>
                    <a:cxn ang="0">
                      <a:pos x="3" y="10"/>
                    </a:cxn>
                    <a:cxn ang="0">
                      <a:pos x="2" y="9"/>
                    </a:cxn>
                    <a:cxn ang="0">
                      <a:pos x="1" y="8"/>
                    </a:cxn>
                    <a:cxn ang="0">
                      <a:pos x="0" y="6"/>
                    </a:cxn>
                    <a:cxn ang="0">
                      <a:pos x="0" y="3"/>
                    </a:cxn>
                    <a:cxn ang="0">
                      <a:pos x="1" y="2"/>
                    </a:cxn>
                    <a:cxn ang="0">
                      <a:pos x="2" y="0"/>
                    </a:cxn>
                    <a:cxn ang="0">
                      <a:pos x="4" y="0"/>
                    </a:cxn>
                    <a:cxn ang="0">
                      <a:pos x="7" y="0"/>
                    </a:cxn>
                    <a:cxn ang="0">
                      <a:pos x="8" y="0"/>
                    </a:cxn>
                    <a:cxn ang="0">
                      <a:pos x="10" y="2"/>
                    </a:cxn>
                    <a:cxn ang="0">
                      <a:pos x="10" y="5"/>
                    </a:cxn>
                    <a:cxn ang="0">
                      <a:pos x="10" y="6"/>
                    </a:cxn>
                    <a:cxn ang="0">
                      <a:pos x="9" y="8"/>
                    </a:cxn>
                    <a:cxn ang="0">
                      <a:pos x="8" y="9"/>
                    </a:cxn>
                    <a:cxn ang="0">
                      <a:pos x="5" y="10"/>
                    </a:cxn>
                  </a:cxnLst>
                  <a:rect l="0" t="0" r="r" b="b"/>
                  <a:pathLst>
                    <a:path w="10" h="10">
                      <a:moveTo>
                        <a:pt x="5" y="10"/>
                      </a:moveTo>
                      <a:lnTo>
                        <a:pt x="3" y="10"/>
                      </a:lnTo>
                      <a:lnTo>
                        <a:pt x="2" y="9"/>
                      </a:lnTo>
                      <a:lnTo>
                        <a:pt x="1" y="8"/>
                      </a:lnTo>
                      <a:lnTo>
                        <a:pt x="0" y="6"/>
                      </a:lnTo>
                      <a:lnTo>
                        <a:pt x="0" y="3"/>
                      </a:lnTo>
                      <a:lnTo>
                        <a:pt x="1" y="2"/>
                      </a:lnTo>
                      <a:lnTo>
                        <a:pt x="2" y="0"/>
                      </a:lnTo>
                      <a:lnTo>
                        <a:pt x="4" y="0"/>
                      </a:lnTo>
                      <a:lnTo>
                        <a:pt x="7" y="0"/>
                      </a:lnTo>
                      <a:lnTo>
                        <a:pt x="8" y="0"/>
                      </a:lnTo>
                      <a:lnTo>
                        <a:pt x="10" y="2"/>
                      </a:lnTo>
                      <a:lnTo>
                        <a:pt x="10" y="5"/>
                      </a:lnTo>
                      <a:lnTo>
                        <a:pt x="10" y="6"/>
                      </a:lnTo>
                      <a:lnTo>
                        <a:pt x="9" y="8"/>
                      </a:lnTo>
                      <a:lnTo>
                        <a:pt x="8" y="9"/>
                      </a:lnTo>
                      <a:lnTo>
                        <a:pt x="5" y="10"/>
                      </a:lnTo>
                      <a:close/>
                    </a:path>
                  </a:pathLst>
                </a:custGeom>
                <a:solidFill>
                  <a:srgbClr val="FFFFFF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7999" name="Freeform 111"/>
                <p:cNvSpPr>
                  <a:spLocks/>
                </p:cNvSpPr>
                <p:nvPr/>
              </p:nvSpPr>
              <p:spPr bwMode="auto">
                <a:xfrm>
                  <a:off x="3609" y="2731"/>
                  <a:ext cx="20" cy="19"/>
                </a:xfrm>
                <a:custGeom>
                  <a:avLst/>
                  <a:gdLst/>
                  <a:ahLst/>
                  <a:cxnLst>
                    <a:cxn ang="0">
                      <a:pos x="13" y="27"/>
                    </a:cxn>
                    <a:cxn ang="0">
                      <a:pos x="17" y="31"/>
                    </a:cxn>
                    <a:cxn ang="0">
                      <a:pos x="20" y="34"/>
                    </a:cxn>
                    <a:cxn ang="0">
                      <a:pos x="21" y="38"/>
                    </a:cxn>
                    <a:cxn ang="0">
                      <a:pos x="22" y="37"/>
                    </a:cxn>
                    <a:cxn ang="0">
                      <a:pos x="29" y="29"/>
                    </a:cxn>
                    <a:cxn ang="0">
                      <a:pos x="37" y="19"/>
                    </a:cxn>
                    <a:cxn ang="0">
                      <a:pos x="42" y="12"/>
                    </a:cxn>
                    <a:cxn ang="0">
                      <a:pos x="40" y="6"/>
                    </a:cxn>
                    <a:cxn ang="0">
                      <a:pos x="36" y="3"/>
                    </a:cxn>
                    <a:cxn ang="0">
                      <a:pos x="31" y="1"/>
                    </a:cxn>
                    <a:cxn ang="0">
                      <a:pos x="27" y="0"/>
                    </a:cxn>
                    <a:cxn ang="0">
                      <a:pos x="21" y="0"/>
                    </a:cxn>
                    <a:cxn ang="0">
                      <a:pos x="15" y="0"/>
                    </a:cxn>
                    <a:cxn ang="0">
                      <a:pos x="11" y="2"/>
                    </a:cxn>
                    <a:cxn ang="0">
                      <a:pos x="5" y="6"/>
                    </a:cxn>
                    <a:cxn ang="0">
                      <a:pos x="0" y="10"/>
                    </a:cxn>
                    <a:cxn ang="0">
                      <a:pos x="2" y="16"/>
                    </a:cxn>
                    <a:cxn ang="0">
                      <a:pos x="6" y="22"/>
                    </a:cxn>
                    <a:cxn ang="0">
                      <a:pos x="11" y="26"/>
                    </a:cxn>
                    <a:cxn ang="0">
                      <a:pos x="13" y="27"/>
                    </a:cxn>
                  </a:cxnLst>
                  <a:rect l="0" t="0" r="r" b="b"/>
                  <a:pathLst>
                    <a:path w="42" h="38">
                      <a:moveTo>
                        <a:pt x="13" y="27"/>
                      </a:moveTo>
                      <a:lnTo>
                        <a:pt x="17" y="31"/>
                      </a:lnTo>
                      <a:lnTo>
                        <a:pt x="20" y="34"/>
                      </a:lnTo>
                      <a:lnTo>
                        <a:pt x="21" y="38"/>
                      </a:lnTo>
                      <a:lnTo>
                        <a:pt x="22" y="37"/>
                      </a:lnTo>
                      <a:lnTo>
                        <a:pt x="29" y="29"/>
                      </a:lnTo>
                      <a:lnTo>
                        <a:pt x="37" y="19"/>
                      </a:lnTo>
                      <a:lnTo>
                        <a:pt x="42" y="12"/>
                      </a:lnTo>
                      <a:lnTo>
                        <a:pt x="40" y="6"/>
                      </a:lnTo>
                      <a:lnTo>
                        <a:pt x="36" y="3"/>
                      </a:lnTo>
                      <a:lnTo>
                        <a:pt x="31" y="1"/>
                      </a:lnTo>
                      <a:lnTo>
                        <a:pt x="27" y="0"/>
                      </a:lnTo>
                      <a:lnTo>
                        <a:pt x="21" y="0"/>
                      </a:lnTo>
                      <a:lnTo>
                        <a:pt x="15" y="0"/>
                      </a:lnTo>
                      <a:lnTo>
                        <a:pt x="11" y="2"/>
                      </a:lnTo>
                      <a:lnTo>
                        <a:pt x="5" y="6"/>
                      </a:lnTo>
                      <a:lnTo>
                        <a:pt x="0" y="10"/>
                      </a:lnTo>
                      <a:lnTo>
                        <a:pt x="2" y="16"/>
                      </a:lnTo>
                      <a:lnTo>
                        <a:pt x="6" y="22"/>
                      </a:lnTo>
                      <a:lnTo>
                        <a:pt x="11" y="26"/>
                      </a:lnTo>
                      <a:lnTo>
                        <a:pt x="13" y="27"/>
                      </a:lnTo>
                      <a:close/>
                    </a:path>
                  </a:pathLst>
                </a:custGeom>
                <a:solidFill>
                  <a:srgbClr val="000000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8000" name="Freeform 112"/>
                <p:cNvSpPr>
                  <a:spLocks/>
                </p:cNvSpPr>
                <p:nvPr/>
              </p:nvSpPr>
              <p:spPr bwMode="auto">
                <a:xfrm>
                  <a:off x="3655" y="2607"/>
                  <a:ext cx="35" cy="34"/>
                </a:xfrm>
                <a:custGeom>
                  <a:avLst/>
                  <a:gdLst/>
                  <a:ahLst/>
                  <a:cxnLst>
                    <a:cxn ang="0">
                      <a:pos x="69" y="0"/>
                    </a:cxn>
                    <a:cxn ang="0">
                      <a:pos x="58" y="10"/>
                    </a:cxn>
                    <a:cxn ang="0">
                      <a:pos x="50" y="16"/>
                    </a:cxn>
                    <a:cxn ang="0">
                      <a:pos x="46" y="22"/>
                    </a:cxn>
                    <a:cxn ang="0">
                      <a:pos x="42" y="28"/>
                    </a:cxn>
                    <a:cxn ang="0">
                      <a:pos x="39" y="33"/>
                    </a:cxn>
                    <a:cxn ang="0">
                      <a:pos x="36" y="37"/>
                    </a:cxn>
                    <a:cxn ang="0">
                      <a:pos x="35" y="42"/>
                    </a:cxn>
                    <a:cxn ang="0">
                      <a:pos x="32" y="46"/>
                    </a:cxn>
                    <a:cxn ang="0">
                      <a:pos x="23" y="56"/>
                    </a:cxn>
                    <a:cxn ang="0">
                      <a:pos x="12" y="62"/>
                    </a:cxn>
                    <a:cxn ang="0">
                      <a:pos x="3" y="67"/>
                    </a:cxn>
                    <a:cxn ang="0">
                      <a:pos x="0" y="68"/>
                    </a:cxn>
                    <a:cxn ang="0">
                      <a:pos x="10" y="66"/>
                    </a:cxn>
                    <a:cxn ang="0">
                      <a:pos x="18" y="62"/>
                    </a:cxn>
                    <a:cxn ang="0">
                      <a:pos x="25" y="59"/>
                    </a:cxn>
                    <a:cxn ang="0">
                      <a:pos x="31" y="54"/>
                    </a:cxn>
                    <a:cxn ang="0">
                      <a:pos x="35" y="50"/>
                    </a:cxn>
                    <a:cxn ang="0">
                      <a:pos x="40" y="44"/>
                    </a:cxn>
                    <a:cxn ang="0">
                      <a:pos x="43" y="37"/>
                    </a:cxn>
                    <a:cxn ang="0">
                      <a:pos x="48" y="30"/>
                    </a:cxn>
                    <a:cxn ang="0">
                      <a:pos x="57" y="18"/>
                    </a:cxn>
                    <a:cxn ang="0">
                      <a:pos x="64" y="8"/>
                    </a:cxn>
                    <a:cxn ang="0">
                      <a:pos x="68" y="3"/>
                    </a:cxn>
                    <a:cxn ang="0">
                      <a:pos x="69" y="0"/>
                    </a:cxn>
                  </a:cxnLst>
                  <a:rect l="0" t="0" r="r" b="b"/>
                  <a:pathLst>
                    <a:path w="69" h="68">
                      <a:moveTo>
                        <a:pt x="69" y="0"/>
                      </a:moveTo>
                      <a:lnTo>
                        <a:pt x="58" y="10"/>
                      </a:lnTo>
                      <a:lnTo>
                        <a:pt x="50" y="16"/>
                      </a:lnTo>
                      <a:lnTo>
                        <a:pt x="46" y="22"/>
                      </a:lnTo>
                      <a:lnTo>
                        <a:pt x="42" y="28"/>
                      </a:lnTo>
                      <a:lnTo>
                        <a:pt x="39" y="33"/>
                      </a:lnTo>
                      <a:lnTo>
                        <a:pt x="36" y="37"/>
                      </a:lnTo>
                      <a:lnTo>
                        <a:pt x="35" y="42"/>
                      </a:lnTo>
                      <a:lnTo>
                        <a:pt x="32" y="46"/>
                      </a:lnTo>
                      <a:lnTo>
                        <a:pt x="23" y="56"/>
                      </a:lnTo>
                      <a:lnTo>
                        <a:pt x="12" y="62"/>
                      </a:lnTo>
                      <a:lnTo>
                        <a:pt x="3" y="67"/>
                      </a:lnTo>
                      <a:lnTo>
                        <a:pt x="0" y="68"/>
                      </a:lnTo>
                      <a:lnTo>
                        <a:pt x="10" y="66"/>
                      </a:lnTo>
                      <a:lnTo>
                        <a:pt x="18" y="62"/>
                      </a:lnTo>
                      <a:lnTo>
                        <a:pt x="25" y="59"/>
                      </a:lnTo>
                      <a:lnTo>
                        <a:pt x="31" y="54"/>
                      </a:lnTo>
                      <a:lnTo>
                        <a:pt x="35" y="50"/>
                      </a:lnTo>
                      <a:lnTo>
                        <a:pt x="40" y="44"/>
                      </a:lnTo>
                      <a:lnTo>
                        <a:pt x="43" y="37"/>
                      </a:lnTo>
                      <a:lnTo>
                        <a:pt x="48" y="30"/>
                      </a:lnTo>
                      <a:lnTo>
                        <a:pt x="57" y="18"/>
                      </a:lnTo>
                      <a:lnTo>
                        <a:pt x="64" y="8"/>
                      </a:lnTo>
                      <a:lnTo>
                        <a:pt x="68" y="3"/>
                      </a:lnTo>
                      <a:lnTo>
                        <a:pt x="69" y="0"/>
                      </a:lnTo>
                      <a:close/>
                    </a:path>
                  </a:pathLst>
                </a:custGeom>
                <a:solidFill>
                  <a:srgbClr val="000000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8001" name="Freeform 113"/>
                <p:cNvSpPr>
                  <a:spLocks/>
                </p:cNvSpPr>
                <p:nvPr/>
              </p:nvSpPr>
              <p:spPr bwMode="auto">
                <a:xfrm>
                  <a:off x="3656" y="2639"/>
                  <a:ext cx="23" cy="21"/>
                </a:xfrm>
                <a:custGeom>
                  <a:avLst/>
                  <a:gdLst/>
                  <a:ahLst/>
                  <a:cxnLst>
                    <a:cxn ang="0">
                      <a:pos x="2" y="24"/>
                    </a:cxn>
                    <a:cxn ang="0">
                      <a:pos x="7" y="19"/>
                    </a:cxn>
                    <a:cxn ang="0">
                      <a:pos x="11" y="15"/>
                    </a:cxn>
                    <a:cxn ang="0">
                      <a:pos x="16" y="11"/>
                    </a:cxn>
                    <a:cxn ang="0">
                      <a:pos x="21" y="8"/>
                    </a:cxn>
                    <a:cxn ang="0">
                      <a:pos x="26" y="4"/>
                    </a:cxn>
                    <a:cxn ang="0">
                      <a:pos x="32" y="2"/>
                    </a:cxn>
                    <a:cxn ang="0">
                      <a:pos x="39" y="0"/>
                    </a:cxn>
                    <a:cxn ang="0">
                      <a:pos x="46" y="0"/>
                    </a:cxn>
                    <a:cxn ang="0">
                      <a:pos x="37" y="2"/>
                    </a:cxn>
                    <a:cxn ang="0">
                      <a:pos x="29" y="6"/>
                    </a:cxn>
                    <a:cxn ang="0">
                      <a:pos x="23" y="9"/>
                    </a:cxn>
                    <a:cxn ang="0">
                      <a:pos x="17" y="12"/>
                    </a:cxn>
                    <a:cxn ang="0">
                      <a:pos x="14" y="16"/>
                    </a:cxn>
                    <a:cxn ang="0">
                      <a:pos x="11" y="19"/>
                    </a:cxn>
                    <a:cxn ang="0">
                      <a:pos x="9" y="20"/>
                    </a:cxn>
                    <a:cxn ang="0">
                      <a:pos x="9" y="22"/>
                    </a:cxn>
                    <a:cxn ang="0">
                      <a:pos x="23" y="16"/>
                    </a:cxn>
                    <a:cxn ang="0">
                      <a:pos x="33" y="15"/>
                    </a:cxn>
                    <a:cxn ang="0">
                      <a:pos x="40" y="16"/>
                    </a:cxn>
                    <a:cxn ang="0">
                      <a:pos x="42" y="17"/>
                    </a:cxn>
                    <a:cxn ang="0">
                      <a:pos x="34" y="18"/>
                    </a:cxn>
                    <a:cxn ang="0">
                      <a:pos x="26" y="19"/>
                    </a:cxn>
                    <a:cxn ang="0">
                      <a:pos x="19" y="22"/>
                    </a:cxn>
                    <a:cxn ang="0">
                      <a:pos x="15" y="24"/>
                    </a:cxn>
                    <a:cxn ang="0">
                      <a:pos x="10" y="26"/>
                    </a:cxn>
                    <a:cxn ang="0">
                      <a:pos x="6" y="30"/>
                    </a:cxn>
                    <a:cxn ang="0">
                      <a:pos x="3" y="34"/>
                    </a:cxn>
                    <a:cxn ang="0">
                      <a:pos x="1" y="39"/>
                    </a:cxn>
                    <a:cxn ang="0">
                      <a:pos x="0" y="42"/>
                    </a:cxn>
                    <a:cxn ang="0">
                      <a:pos x="0" y="37"/>
                    </a:cxn>
                    <a:cxn ang="0">
                      <a:pos x="1" y="29"/>
                    </a:cxn>
                    <a:cxn ang="0">
                      <a:pos x="2" y="24"/>
                    </a:cxn>
                  </a:cxnLst>
                  <a:rect l="0" t="0" r="r" b="b"/>
                  <a:pathLst>
                    <a:path w="46" h="42">
                      <a:moveTo>
                        <a:pt x="2" y="24"/>
                      </a:moveTo>
                      <a:lnTo>
                        <a:pt x="7" y="19"/>
                      </a:lnTo>
                      <a:lnTo>
                        <a:pt x="11" y="15"/>
                      </a:lnTo>
                      <a:lnTo>
                        <a:pt x="16" y="11"/>
                      </a:lnTo>
                      <a:lnTo>
                        <a:pt x="21" y="8"/>
                      </a:lnTo>
                      <a:lnTo>
                        <a:pt x="26" y="4"/>
                      </a:lnTo>
                      <a:lnTo>
                        <a:pt x="32" y="2"/>
                      </a:lnTo>
                      <a:lnTo>
                        <a:pt x="39" y="0"/>
                      </a:lnTo>
                      <a:lnTo>
                        <a:pt x="46" y="0"/>
                      </a:lnTo>
                      <a:lnTo>
                        <a:pt x="37" y="2"/>
                      </a:lnTo>
                      <a:lnTo>
                        <a:pt x="29" y="6"/>
                      </a:lnTo>
                      <a:lnTo>
                        <a:pt x="23" y="9"/>
                      </a:lnTo>
                      <a:lnTo>
                        <a:pt x="17" y="12"/>
                      </a:lnTo>
                      <a:lnTo>
                        <a:pt x="14" y="16"/>
                      </a:lnTo>
                      <a:lnTo>
                        <a:pt x="11" y="19"/>
                      </a:lnTo>
                      <a:lnTo>
                        <a:pt x="9" y="20"/>
                      </a:lnTo>
                      <a:lnTo>
                        <a:pt x="9" y="22"/>
                      </a:lnTo>
                      <a:lnTo>
                        <a:pt x="23" y="16"/>
                      </a:lnTo>
                      <a:lnTo>
                        <a:pt x="33" y="15"/>
                      </a:lnTo>
                      <a:lnTo>
                        <a:pt x="40" y="16"/>
                      </a:lnTo>
                      <a:lnTo>
                        <a:pt x="42" y="17"/>
                      </a:lnTo>
                      <a:lnTo>
                        <a:pt x="34" y="18"/>
                      </a:lnTo>
                      <a:lnTo>
                        <a:pt x="26" y="19"/>
                      </a:lnTo>
                      <a:lnTo>
                        <a:pt x="19" y="22"/>
                      </a:lnTo>
                      <a:lnTo>
                        <a:pt x="15" y="24"/>
                      </a:lnTo>
                      <a:lnTo>
                        <a:pt x="10" y="26"/>
                      </a:lnTo>
                      <a:lnTo>
                        <a:pt x="6" y="30"/>
                      </a:lnTo>
                      <a:lnTo>
                        <a:pt x="3" y="34"/>
                      </a:lnTo>
                      <a:lnTo>
                        <a:pt x="1" y="39"/>
                      </a:lnTo>
                      <a:lnTo>
                        <a:pt x="0" y="42"/>
                      </a:lnTo>
                      <a:lnTo>
                        <a:pt x="0" y="37"/>
                      </a:lnTo>
                      <a:lnTo>
                        <a:pt x="1" y="29"/>
                      </a:lnTo>
                      <a:lnTo>
                        <a:pt x="2" y="24"/>
                      </a:lnTo>
                      <a:close/>
                    </a:path>
                  </a:pathLst>
                </a:custGeom>
                <a:solidFill>
                  <a:srgbClr val="000000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8002" name="Freeform 114"/>
                <p:cNvSpPr>
                  <a:spLocks/>
                </p:cNvSpPr>
                <p:nvPr/>
              </p:nvSpPr>
              <p:spPr bwMode="auto">
                <a:xfrm>
                  <a:off x="3642" y="2729"/>
                  <a:ext cx="44" cy="8"/>
                </a:xfrm>
                <a:custGeom>
                  <a:avLst/>
                  <a:gdLst/>
                  <a:ahLst/>
                  <a:cxnLst>
                    <a:cxn ang="0">
                      <a:pos x="0" y="14"/>
                    </a:cxn>
                    <a:cxn ang="0">
                      <a:pos x="7" y="10"/>
                    </a:cxn>
                    <a:cxn ang="0">
                      <a:pos x="13" y="7"/>
                    </a:cxn>
                    <a:cxn ang="0">
                      <a:pos x="18" y="5"/>
                    </a:cxn>
                    <a:cxn ang="0">
                      <a:pos x="22" y="4"/>
                    </a:cxn>
                    <a:cxn ang="0">
                      <a:pos x="25" y="3"/>
                    </a:cxn>
                    <a:cxn ang="0">
                      <a:pos x="29" y="3"/>
                    </a:cxn>
                    <a:cxn ang="0">
                      <a:pos x="32" y="1"/>
                    </a:cxn>
                    <a:cxn ang="0">
                      <a:pos x="36" y="1"/>
                    </a:cxn>
                    <a:cxn ang="0">
                      <a:pos x="40" y="0"/>
                    </a:cxn>
                    <a:cxn ang="0">
                      <a:pos x="48" y="0"/>
                    </a:cxn>
                    <a:cxn ang="0">
                      <a:pos x="56" y="0"/>
                    </a:cxn>
                    <a:cxn ang="0">
                      <a:pos x="67" y="1"/>
                    </a:cxn>
                    <a:cxn ang="0">
                      <a:pos x="75" y="1"/>
                    </a:cxn>
                    <a:cxn ang="0">
                      <a:pos x="83" y="3"/>
                    </a:cxn>
                    <a:cxn ang="0">
                      <a:pos x="87" y="3"/>
                    </a:cxn>
                    <a:cxn ang="0">
                      <a:pos x="90" y="3"/>
                    </a:cxn>
                    <a:cxn ang="0">
                      <a:pos x="75" y="3"/>
                    </a:cxn>
                    <a:cxn ang="0">
                      <a:pos x="63" y="3"/>
                    </a:cxn>
                    <a:cxn ang="0">
                      <a:pos x="53" y="3"/>
                    </a:cxn>
                    <a:cxn ang="0">
                      <a:pos x="46" y="3"/>
                    </a:cxn>
                    <a:cxn ang="0">
                      <a:pos x="40" y="3"/>
                    </a:cxn>
                    <a:cxn ang="0">
                      <a:pos x="36" y="3"/>
                    </a:cxn>
                    <a:cxn ang="0">
                      <a:pos x="33" y="4"/>
                    </a:cxn>
                    <a:cxn ang="0">
                      <a:pos x="31" y="4"/>
                    </a:cxn>
                    <a:cxn ang="0">
                      <a:pos x="22" y="6"/>
                    </a:cxn>
                    <a:cxn ang="0">
                      <a:pos x="12" y="10"/>
                    </a:cxn>
                    <a:cxn ang="0">
                      <a:pos x="3" y="14"/>
                    </a:cxn>
                    <a:cxn ang="0">
                      <a:pos x="0" y="15"/>
                    </a:cxn>
                    <a:cxn ang="0">
                      <a:pos x="0" y="14"/>
                    </a:cxn>
                  </a:cxnLst>
                  <a:rect l="0" t="0" r="r" b="b"/>
                  <a:pathLst>
                    <a:path w="90" h="15">
                      <a:moveTo>
                        <a:pt x="0" y="14"/>
                      </a:moveTo>
                      <a:lnTo>
                        <a:pt x="7" y="10"/>
                      </a:lnTo>
                      <a:lnTo>
                        <a:pt x="13" y="7"/>
                      </a:lnTo>
                      <a:lnTo>
                        <a:pt x="18" y="5"/>
                      </a:lnTo>
                      <a:lnTo>
                        <a:pt x="22" y="4"/>
                      </a:lnTo>
                      <a:lnTo>
                        <a:pt x="25" y="3"/>
                      </a:lnTo>
                      <a:lnTo>
                        <a:pt x="29" y="3"/>
                      </a:lnTo>
                      <a:lnTo>
                        <a:pt x="32" y="1"/>
                      </a:lnTo>
                      <a:lnTo>
                        <a:pt x="36" y="1"/>
                      </a:lnTo>
                      <a:lnTo>
                        <a:pt x="40" y="0"/>
                      </a:lnTo>
                      <a:lnTo>
                        <a:pt x="48" y="0"/>
                      </a:lnTo>
                      <a:lnTo>
                        <a:pt x="56" y="0"/>
                      </a:lnTo>
                      <a:lnTo>
                        <a:pt x="67" y="1"/>
                      </a:lnTo>
                      <a:lnTo>
                        <a:pt x="75" y="1"/>
                      </a:lnTo>
                      <a:lnTo>
                        <a:pt x="83" y="3"/>
                      </a:lnTo>
                      <a:lnTo>
                        <a:pt x="87" y="3"/>
                      </a:lnTo>
                      <a:lnTo>
                        <a:pt x="90" y="3"/>
                      </a:lnTo>
                      <a:lnTo>
                        <a:pt x="75" y="3"/>
                      </a:lnTo>
                      <a:lnTo>
                        <a:pt x="63" y="3"/>
                      </a:lnTo>
                      <a:lnTo>
                        <a:pt x="53" y="3"/>
                      </a:lnTo>
                      <a:lnTo>
                        <a:pt x="46" y="3"/>
                      </a:lnTo>
                      <a:lnTo>
                        <a:pt x="40" y="3"/>
                      </a:lnTo>
                      <a:lnTo>
                        <a:pt x="36" y="3"/>
                      </a:lnTo>
                      <a:lnTo>
                        <a:pt x="33" y="4"/>
                      </a:lnTo>
                      <a:lnTo>
                        <a:pt x="31" y="4"/>
                      </a:lnTo>
                      <a:lnTo>
                        <a:pt x="22" y="6"/>
                      </a:lnTo>
                      <a:lnTo>
                        <a:pt x="12" y="10"/>
                      </a:lnTo>
                      <a:lnTo>
                        <a:pt x="3" y="14"/>
                      </a:lnTo>
                      <a:lnTo>
                        <a:pt x="0" y="15"/>
                      </a:lnTo>
                      <a:lnTo>
                        <a:pt x="0" y="14"/>
                      </a:lnTo>
                      <a:close/>
                    </a:path>
                  </a:pathLst>
                </a:custGeom>
                <a:solidFill>
                  <a:srgbClr val="000000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8003" name="Freeform 115"/>
                <p:cNvSpPr>
                  <a:spLocks/>
                </p:cNvSpPr>
                <p:nvPr/>
              </p:nvSpPr>
              <p:spPr bwMode="auto">
                <a:xfrm>
                  <a:off x="3643" y="2734"/>
                  <a:ext cx="55" cy="7"/>
                </a:xfrm>
                <a:custGeom>
                  <a:avLst/>
                  <a:gdLst/>
                  <a:ahLst/>
                  <a:cxnLst>
                    <a:cxn ang="0">
                      <a:pos x="2" y="8"/>
                    </a:cxn>
                    <a:cxn ang="0">
                      <a:pos x="11" y="4"/>
                    </a:cxn>
                    <a:cxn ang="0">
                      <a:pos x="19" y="2"/>
                    </a:cxn>
                    <a:cxn ang="0">
                      <a:pos x="25" y="1"/>
                    </a:cxn>
                    <a:cxn ang="0">
                      <a:pos x="30" y="0"/>
                    </a:cxn>
                    <a:cxn ang="0">
                      <a:pos x="35" y="0"/>
                    </a:cxn>
                    <a:cxn ang="0">
                      <a:pos x="38" y="0"/>
                    </a:cxn>
                    <a:cxn ang="0">
                      <a:pos x="42" y="0"/>
                    </a:cxn>
                    <a:cxn ang="0">
                      <a:pos x="46" y="0"/>
                    </a:cxn>
                    <a:cxn ang="0">
                      <a:pos x="52" y="1"/>
                    </a:cxn>
                    <a:cxn ang="0">
                      <a:pos x="61" y="2"/>
                    </a:cxn>
                    <a:cxn ang="0">
                      <a:pos x="72" y="4"/>
                    </a:cxn>
                    <a:cxn ang="0">
                      <a:pos x="82" y="7"/>
                    </a:cxn>
                    <a:cxn ang="0">
                      <a:pos x="93" y="9"/>
                    </a:cxn>
                    <a:cxn ang="0">
                      <a:pos x="102" y="11"/>
                    </a:cxn>
                    <a:cxn ang="0">
                      <a:pos x="107" y="12"/>
                    </a:cxn>
                    <a:cxn ang="0">
                      <a:pos x="110" y="13"/>
                    </a:cxn>
                    <a:cxn ang="0">
                      <a:pos x="94" y="11"/>
                    </a:cxn>
                    <a:cxn ang="0">
                      <a:pos x="80" y="8"/>
                    </a:cxn>
                    <a:cxn ang="0">
                      <a:pos x="68" y="7"/>
                    </a:cxn>
                    <a:cxn ang="0">
                      <a:pos x="59" y="4"/>
                    </a:cxn>
                    <a:cxn ang="0">
                      <a:pos x="52" y="3"/>
                    </a:cxn>
                    <a:cxn ang="0">
                      <a:pos x="46" y="3"/>
                    </a:cxn>
                    <a:cxn ang="0">
                      <a:pos x="42" y="2"/>
                    </a:cxn>
                    <a:cxn ang="0">
                      <a:pos x="40" y="2"/>
                    </a:cxn>
                    <a:cxn ang="0">
                      <a:pos x="34" y="2"/>
                    </a:cxn>
                    <a:cxn ang="0">
                      <a:pos x="28" y="3"/>
                    </a:cxn>
                    <a:cxn ang="0">
                      <a:pos x="21" y="4"/>
                    </a:cxn>
                    <a:cxn ang="0">
                      <a:pos x="15" y="5"/>
                    </a:cxn>
                    <a:cxn ang="0">
                      <a:pos x="10" y="7"/>
                    </a:cxn>
                    <a:cxn ang="0">
                      <a:pos x="5" y="8"/>
                    </a:cxn>
                    <a:cxn ang="0">
                      <a:pos x="2" y="9"/>
                    </a:cxn>
                    <a:cxn ang="0">
                      <a:pos x="0" y="9"/>
                    </a:cxn>
                    <a:cxn ang="0">
                      <a:pos x="2" y="8"/>
                    </a:cxn>
                  </a:cxnLst>
                  <a:rect l="0" t="0" r="r" b="b"/>
                  <a:pathLst>
                    <a:path w="110" h="13">
                      <a:moveTo>
                        <a:pt x="2" y="8"/>
                      </a:moveTo>
                      <a:lnTo>
                        <a:pt x="11" y="4"/>
                      </a:lnTo>
                      <a:lnTo>
                        <a:pt x="19" y="2"/>
                      </a:lnTo>
                      <a:lnTo>
                        <a:pt x="25" y="1"/>
                      </a:lnTo>
                      <a:lnTo>
                        <a:pt x="30" y="0"/>
                      </a:lnTo>
                      <a:lnTo>
                        <a:pt x="35" y="0"/>
                      </a:lnTo>
                      <a:lnTo>
                        <a:pt x="38" y="0"/>
                      </a:lnTo>
                      <a:lnTo>
                        <a:pt x="42" y="0"/>
                      </a:lnTo>
                      <a:lnTo>
                        <a:pt x="46" y="0"/>
                      </a:lnTo>
                      <a:lnTo>
                        <a:pt x="52" y="1"/>
                      </a:lnTo>
                      <a:lnTo>
                        <a:pt x="61" y="2"/>
                      </a:lnTo>
                      <a:lnTo>
                        <a:pt x="72" y="4"/>
                      </a:lnTo>
                      <a:lnTo>
                        <a:pt x="82" y="7"/>
                      </a:lnTo>
                      <a:lnTo>
                        <a:pt x="93" y="9"/>
                      </a:lnTo>
                      <a:lnTo>
                        <a:pt x="102" y="11"/>
                      </a:lnTo>
                      <a:lnTo>
                        <a:pt x="107" y="12"/>
                      </a:lnTo>
                      <a:lnTo>
                        <a:pt x="110" y="13"/>
                      </a:lnTo>
                      <a:lnTo>
                        <a:pt x="94" y="11"/>
                      </a:lnTo>
                      <a:lnTo>
                        <a:pt x="80" y="8"/>
                      </a:lnTo>
                      <a:lnTo>
                        <a:pt x="68" y="7"/>
                      </a:lnTo>
                      <a:lnTo>
                        <a:pt x="59" y="4"/>
                      </a:lnTo>
                      <a:lnTo>
                        <a:pt x="52" y="3"/>
                      </a:lnTo>
                      <a:lnTo>
                        <a:pt x="46" y="3"/>
                      </a:lnTo>
                      <a:lnTo>
                        <a:pt x="42" y="2"/>
                      </a:lnTo>
                      <a:lnTo>
                        <a:pt x="40" y="2"/>
                      </a:lnTo>
                      <a:lnTo>
                        <a:pt x="34" y="2"/>
                      </a:lnTo>
                      <a:lnTo>
                        <a:pt x="28" y="3"/>
                      </a:lnTo>
                      <a:lnTo>
                        <a:pt x="21" y="4"/>
                      </a:lnTo>
                      <a:lnTo>
                        <a:pt x="15" y="5"/>
                      </a:lnTo>
                      <a:lnTo>
                        <a:pt x="10" y="7"/>
                      </a:lnTo>
                      <a:lnTo>
                        <a:pt x="5" y="8"/>
                      </a:lnTo>
                      <a:lnTo>
                        <a:pt x="2" y="9"/>
                      </a:lnTo>
                      <a:lnTo>
                        <a:pt x="0" y="9"/>
                      </a:lnTo>
                      <a:lnTo>
                        <a:pt x="2" y="8"/>
                      </a:lnTo>
                      <a:close/>
                    </a:path>
                  </a:pathLst>
                </a:custGeom>
                <a:solidFill>
                  <a:srgbClr val="000000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8004" name="Freeform 116"/>
                <p:cNvSpPr>
                  <a:spLocks/>
                </p:cNvSpPr>
                <p:nvPr/>
              </p:nvSpPr>
              <p:spPr bwMode="auto">
                <a:xfrm>
                  <a:off x="3647" y="2740"/>
                  <a:ext cx="45" cy="12"/>
                </a:xfrm>
                <a:custGeom>
                  <a:avLst/>
                  <a:gdLst/>
                  <a:ahLst/>
                  <a:cxnLst>
                    <a:cxn ang="0">
                      <a:pos x="0" y="2"/>
                    </a:cxn>
                    <a:cxn ang="0">
                      <a:pos x="8" y="1"/>
                    </a:cxn>
                    <a:cxn ang="0">
                      <a:pos x="14" y="0"/>
                    </a:cxn>
                    <a:cxn ang="0">
                      <a:pos x="20" y="0"/>
                    </a:cxn>
                    <a:cxn ang="0">
                      <a:pos x="25" y="0"/>
                    </a:cxn>
                    <a:cxn ang="0">
                      <a:pos x="28" y="1"/>
                    </a:cxn>
                    <a:cxn ang="0">
                      <a:pos x="32" y="1"/>
                    </a:cxn>
                    <a:cxn ang="0">
                      <a:pos x="35" y="2"/>
                    </a:cxn>
                    <a:cxn ang="0">
                      <a:pos x="39" y="2"/>
                    </a:cxn>
                    <a:cxn ang="0">
                      <a:pos x="43" y="4"/>
                    </a:cxn>
                    <a:cxn ang="0">
                      <a:pos x="50" y="7"/>
                    </a:cxn>
                    <a:cxn ang="0">
                      <a:pos x="58" y="11"/>
                    </a:cxn>
                    <a:cxn ang="0">
                      <a:pos x="67" y="14"/>
                    </a:cxn>
                    <a:cxn ang="0">
                      <a:pos x="75" y="17"/>
                    </a:cxn>
                    <a:cxn ang="0">
                      <a:pos x="81" y="20"/>
                    </a:cxn>
                    <a:cxn ang="0">
                      <a:pos x="86" y="22"/>
                    </a:cxn>
                    <a:cxn ang="0">
                      <a:pos x="88" y="23"/>
                    </a:cxn>
                    <a:cxn ang="0">
                      <a:pos x="74" y="19"/>
                    </a:cxn>
                    <a:cxn ang="0">
                      <a:pos x="64" y="14"/>
                    </a:cxn>
                    <a:cxn ang="0">
                      <a:pos x="55" y="11"/>
                    </a:cxn>
                    <a:cxn ang="0">
                      <a:pos x="48" y="8"/>
                    </a:cxn>
                    <a:cxn ang="0">
                      <a:pos x="42" y="6"/>
                    </a:cxn>
                    <a:cxn ang="0">
                      <a:pos x="37" y="5"/>
                    </a:cxn>
                    <a:cxn ang="0">
                      <a:pos x="35" y="4"/>
                    </a:cxn>
                    <a:cxn ang="0">
                      <a:pos x="33" y="4"/>
                    </a:cxn>
                    <a:cxn ang="0">
                      <a:pos x="24" y="2"/>
                    </a:cxn>
                    <a:cxn ang="0">
                      <a:pos x="12" y="2"/>
                    </a:cxn>
                    <a:cxn ang="0">
                      <a:pos x="3" y="4"/>
                    </a:cxn>
                    <a:cxn ang="0">
                      <a:pos x="0" y="4"/>
                    </a:cxn>
                    <a:cxn ang="0">
                      <a:pos x="0" y="2"/>
                    </a:cxn>
                  </a:cxnLst>
                  <a:rect l="0" t="0" r="r" b="b"/>
                  <a:pathLst>
                    <a:path w="88" h="23">
                      <a:moveTo>
                        <a:pt x="0" y="2"/>
                      </a:moveTo>
                      <a:lnTo>
                        <a:pt x="8" y="1"/>
                      </a:lnTo>
                      <a:lnTo>
                        <a:pt x="14" y="0"/>
                      </a:lnTo>
                      <a:lnTo>
                        <a:pt x="20" y="0"/>
                      </a:lnTo>
                      <a:lnTo>
                        <a:pt x="25" y="0"/>
                      </a:lnTo>
                      <a:lnTo>
                        <a:pt x="28" y="1"/>
                      </a:lnTo>
                      <a:lnTo>
                        <a:pt x="32" y="1"/>
                      </a:lnTo>
                      <a:lnTo>
                        <a:pt x="35" y="2"/>
                      </a:lnTo>
                      <a:lnTo>
                        <a:pt x="39" y="2"/>
                      </a:lnTo>
                      <a:lnTo>
                        <a:pt x="43" y="4"/>
                      </a:lnTo>
                      <a:lnTo>
                        <a:pt x="50" y="7"/>
                      </a:lnTo>
                      <a:lnTo>
                        <a:pt x="58" y="11"/>
                      </a:lnTo>
                      <a:lnTo>
                        <a:pt x="67" y="14"/>
                      </a:lnTo>
                      <a:lnTo>
                        <a:pt x="75" y="17"/>
                      </a:lnTo>
                      <a:lnTo>
                        <a:pt x="81" y="20"/>
                      </a:lnTo>
                      <a:lnTo>
                        <a:pt x="86" y="22"/>
                      </a:lnTo>
                      <a:lnTo>
                        <a:pt x="88" y="23"/>
                      </a:lnTo>
                      <a:lnTo>
                        <a:pt x="74" y="19"/>
                      </a:lnTo>
                      <a:lnTo>
                        <a:pt x="64" y="14"/>
                      </a:lnTo>
                      <a:lnTo>
                        <a:pt x="55" y="11"/>
                      </a:lnTo>
                      <a:lnTo>
                        <a:pt x="48" y="8"/>
                      </a:lnTo>
                      <a:lnTo>
                        <a:pt x="42" y="6"/>
                      </a:lnTo>
                      <a:lnTo>
                        <a:pt x="37" y="5"/>
                      </a:lnTo>
                      <a:lnTo>
                        <a:pt x="35" y="4"/>
                      </a:lnTo>
                      <a:lnTo>
                        <a:pt x="33" y="4"/>
                      </a:lnTo>
                      <a:lnTo>
                        <a:pt x="24" y="2"/>
                      </a:lnTo>
                      <a:lnTo>
                        <a:pt x="12" y="2"/>
                      </a:lnTo>
                      <a:lnTo>
                        <a:pt x="3" y="4"/>
                      </a:lnTo>
                      <a:lnTo>
                        <a:pt x="0" y="4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000000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8005" name="Freeform 117"/>
                <p:cNvSpPr>
                  <a:spLocks/>
                </p:cNvSpPr>
                <p:nvPr/>
              </p:nvSpPr>
              <p:spPr bwMode="auto">
                <a:xfrm>
                  <a:off x="3522" y="2631"/>
                  <a:ext cx="49" cy="31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1" y="2"/>
                    </a:cxn>
                    <a:cxn ang="0">
                      <a:pos x="25" y="6"/>
                    </a:cxn>
                    <a:cxn ang="0">
                      <a:pos x="39" y="10"/>
                    </a:cxn>
                    <a:cxn ang="0">
                      <a:pos x="53" y="16"/>
                    </a:cxn>
                    <a:cxn ang="0">
                      <a:pos x="65" y="24"/>
                    </a:cxn>
                    <a:cxn ang="0">
                      <a:pos x="78" y="34"/>
                    </a:cxn>
                    <a:cxn ang="0">
                      <a:pos x="88" y="45"/>
                    </a:cxn>
                    <a:cxn ang="0">
                      <a:pos x="96" y="57"/>
                    </a:cxn>
                    <a:cxn ang="0">
                      <a:pos x="85" y="53"/>
                    </a:cxn>
                    <a:cxn ang="0">
                      <a:pos x="86" y="62"/>
                    </a:cxn>
                    <a:cxn ang="0">
                      <a:pos x="79" y="57"/>
                    </a:cxn>
                    <a:cxn ang="0">
                      <a:pos x="71" y="53"/>
                    </a:cxn>
                    <a:cxn ang="0">
                      <a:pos x="64" y="49"/>
                    </a:cxn>
                    <a:cxn ang="0">
                      <a:pos x="59" y="46"/>
                    </a:cxn>
                    <a:cxn ang="0">
                      <a:pos x="52" y="44"/>
                    </a:cxn>
                    <a:cxn ang="0">
                      <a:pos x="48" y="41"/>
                    </a:cxn>
                    <a:cxn ang="0">
                      <a:pos x="45" y="40"/>
                    </a:cxn>
                    <a:cxn ang="0">
                      <a:pos x="44" y="40"/>
                    </a:cxn>
                    <a:cxn ang="0">
                      <a:pos x="50" y="40"/>
                    </a:cxn>
                    <a:cxn ang="0">
                      <a:pos x="57" y="41"/>
                    </a:cxn>
                    <a:cxn ang="0">
                      <a:pos x="61" y="44"/>
                    </a:cxn>
                    <a:cxn ang="0">
                      <a:pos x="63" y="44"/>
                    </a:cxn>
                    <a:cxn ang="0">
                      <a:pos x="54" y="33"/>
                    </a:cxn>
                    <a:cxn ang="0">
                      <a:pos x="59" y="35"/>
                    </a:cxn>
                    <a:cxn ang="0">
                      <a:pos x="61" y="37"/>
                    </a:cxn>
                    <a:cxn ang="0">
                      <a:pos x="62" y="38"/>
                    </a:cxn>
                    <a:cxn ang="0">
                      <a:pos x="62" y="38"/>
                    </a:cxn>
                    <a:cxn ang="0">
                      <a:pos x="72" y="41"/>
                    </a:cxn>
                    <a:cxn ang="0">
                      <a:pos x="63" y="31"/>
                    </a:cxn>
                    <a:cxn ang="0">
                      <a:pos x="52" y="22"/>
                    </a:cxn>
                    <a:cxn ang="0">
                      <a:pos x="40" y="15"/>
                    </a:cxn>
                    <a:cxn ang="0">
                      <a:pos x="27" y="9"/>
                    </a:cxn>
                    <a:cxn ang="0">
                      <a:pos x="17" y="4"/>
                    </a:cxn>
                    <a:cxn ang="0">
                      <a:pos x="8" y="2"/>
                    </a:cxn>
                    <a:cxn ang="0">
                      <a:pos x="2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96" h="62">
                      <a:moveTo>
                        <a:pt x="0" y="0"/>
                      </a:moveTo>
                      <a:lnTo>
                        <a:pt x="11" y="2"/>
                      </a:lnTo>
                      <a:lnTo>
                        <a:pt x="25" y="6"/>
                      </a:lnTo>
                      <a:lnTo>
                        <a:pt x="39" y="10"/>
                      </a:lnTo>
                      <a:lnTo>
                        <a:pt x="53" y="16"/>
                      </a:lnTo>
                      <a:lnTo>
                        <a:pt x="65" y="24"/>
                      </a:lnTo>
                      <a:lnTo>
                        <a:pt x="78" y="34"/>
                      </a:lnTo>
                      <a:lnTo>
                        <a:pt x="88" y="45"/>
                      </a:lnTo>
                      <a:lnTo>
                        <a:pt x="96" y="57"/>
                      </a:lnTo>
                      <a:lnTo>
                        <a:pt x="85" y="53"/>
                      </a:lnTo>
                      <a:lnTo>
                        <a:pt x="86" y="62"/>
                      </a:lnTo>
                      <a:lnTo>
                        <a:pt x="79" y="57"/>
                      </a:lnTo>
                      <a:lnTo>
                        <a:pt x="71" y="53"/>
                      </a:lnTo>
                      <a:lnTo>
                        <a:pt x="64" y="49"/>
                      </a:lnTo>
                      <a:lnTo>
                        <a:pt x="59" y="46"/>
                      </a:lnTo>
                      <a:lnTo>
                        <a:pt x="52" y="44"/>
                      </a:lnTo>
                      <a:lnTo>
                        <a:pt x="48" y="41"/>
                      </a:lnTo>
                      <a:lnTo>
                        <a:pt x="45" y="40"/>
                      </a:lnTo>
                      <a:lnTo>
                        <a:pt x="44" y="40"/>
                      </a:lnTo>
                      <a:lnTo>
                        <a:pt x="50" y="40"/>
                      </a:lnTo>
                      <a:lnTo>
                        <a:pt x="57" y="41"/>
                      </a:lnTo>
                      <a:lnTo>
                        <a:pt x="61" y="44"/>
                      </a:lnTo>
                      <a:lnTo>
                        <a:pt x="63" y="44"/>
                      </a:lnTo>
                      <a:lnTo>
                        <a:pt x="54" y="33"/>
                      </a:lnTo>
                      <a:lnTo>
                        <a:pt x="59" y="35"/>
                      </a:lnTo>
                      <a:lnTo>
                        <a:pt x="61" y="37"/>
                      </a:lnTo>
                      <a:lnTo>
                        <a:pt x="62" y="38"/>
                      </a:lnTo>
                      <a:lnTo>
                        <a:pt x="62" y="38"/>
                      </a:lnTo>
                      <a:lnTo>
                        <a:pt x="72" y="41"/>
                      </a:lnTo>
                      <a:lnTo>
                        <a:pt x="63" y="31"/>
                      </a:lnTo>
                      <a:lnTo>
                        <a:pt x="52" y="22"/>
                      </a:lnTo>
                      <a:lnTo>
                        <a:pt x="40" y="15"/>
                      </a:lnTo>
                      <a:lnTo>
                        <a:pt x="27" y="9"/>
                      </a:lnTo>
                      <a:lnTo>
                        <a:pt x="17" y="4"/>
                      </a:lnTo>
                      <a:lnTo>
                        <a:pt x="8" y="2"/>
                      </a:lnTo>
                      <a:lnTo>
                        <a:pt x="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8006" name="Freeform 118"/>
                <p:cNvSpPr>
                  <a:spLocks/>
                </p:cNvSpPr>
                <p:nvPr/>
              </p:nvSpPr>
              <p:spPr bwMode="auto">
                <a:xfrm>
                  <a:off x="3531" y="2656"/>
                  <a:ext cx="23" cy="20"/>
                </a:xfrm>
                <a:custGeom>
                  <a:avLst/>
                  <a:gdLst/>
                  <a:ahLst/>
                  <a:cxnLst>
                    <a:cxn ang="0">
                      <a:pos x="44" y="24"/>
                    </a:cxn>
                    <a:cxn ang="0">
                      <a:pos x="39" y="20"/>
                    </a:cxn>
                    <a:cxn ang="0">
                      <a:pos x="36" y="15"/>
                    </a:cxn>
                    <a:cxn ang="0">
                      <a:pos x="31" y="12"/>
                    </a:cxn>
                    <a:cxn ang="0">
                      <a:pos x="25" y="7"/>
                    </a:cxn>
                    <a:cxn ang="0">
                      <a:pos x="20" y="5"/>
                    </a:cxn>
                    <a:cxn ang="0">
                      <a:pos x="14" y="2"/>
                    </a:cxn>
                    <a:cxn ang="0">
                      <a:pos x="7" y="0"/>
                    </a:cxn>
                    <a:cxn ang="0">
                      <a:pos x="0" y="0"/>
                    </a:cxn>
                    <a:cxn ang="0">
                      <a:pos x="9" y="2"/>
                    </a:cxn>
                    <a:cxn ang="0">
                      <a:pos x="17" y="5"/>
                    </a:cxn>
                    <a:cxn ang="0">
                      <a:pos x="23" y="8"/>
                    </a:cxn>
                    <a:cxn ang="0">
                      <a:pos x="29" y="12"/>
                    </a:cxn>
                    <a:cxn ang="0">
                      <a:pos x="32" y="15"/>
                    </a:cxn>
                    <a:cxn ang="0">
                      <a:pos x="35" y="19"/>
                    </a:cxn>
                    <a:cxn ang="0">
                      <a:pos x="37" y="20"/>
                    </a:cxn>
                    <a:cxn ang="0">
                      <a:pos x="37" y="21"/>
                    </a:cxn>
                    <a:cxn ang="0">
                      <a:pos x="23" y="16"/>
                    </a:cxn>
                    <a:cxn ang="0">
                      <a:pos x="13" y="15"/>
                    </a:cxn>
                    <a:cxn ang="0">
                      <a:pos x="6" y="16"/>
                    </a:cxn>
                    <a:cxn ang="0">
                      <a:pos x="4" y="17"/>
                    </a:cxn>
                    <a:cxn ang="0">
                      <a:pos x="12" y="19"/>
                    </a:cxn>
                    <a:cxn ang="0">
                      <a:pos x="20" y="20"/>
                    </a:cxn>
                    <a:cxn ang="0">
                      <a:pos x="27" y="22"/>
                    </a:cxn>
                    <a:cxn ang="0">
                      <a:pos x="32" y="24"/>
                    </a:cxn>
                    <a:cxn ang="0">
                      <a:pos x="37" y="27"/>
                    </a:cxn>
                    <a:cxn ang="0">
                      <a:pos x="40" y="30"/>
                    </a:cxn>
                    <a:cxn ang="0">
                      <a:pos x="43" y="33"/>
                    </a:cxn>
                    <a:cxn ang="0">
                      <a:pos x="45" y="38"/>
                    </a:cxn>
                    <a:cxn ang="0">
                      <a:pos x="46" y="42"/>
                    </a:cxn>
                    <a:cxn ang="0">
                      <a:pos x="46" y="36"/>
                    </a:cxn>
                    <a:cxn ang="0">
                      <a:pos x="45" y="29"/>
                    </a:cxn>
                    <a:cxn ang="0">
                      <a:pos x="44" y="24"/>
                    </a:cxn>
                  </a:cxnLst>
                  <a:rect l="0" t="0" r="r" b="b"/>
                  <a:pathLst>
                    <a:path w="46" h="42">
                      <a:moveTo>
                        <a:pt x="44" y="24"/>
                      </a:moveTo>
                      <a:lnTo>
                        <a:pt x="39" y="20"/>
                      </a:lnTo>
                      <a:lnTo>
                        <a:pt x="36" y="15"/>
                      </a:lnTo>
                      <a:lnTo>
                        <a:pt x="31" y="12"/>
                      </a:lnTo>
                      <a:lnTo>
                        <a:pt x="25" y="7"/>
                      </a:lnTo>
                      <a:lnTo>
                        <a:pt x="20" y="5"/>
                      </a:lnTo>
                      <a:lnTo>
                        <a:pt x="14" y="2"/>
                      </a:lnTo>
                      <a:lnTo>
                        <a:pt x="7" y="0"/>
                      </a:lnTo>
                      <a:lnTo>
                        <a:pt x="0" y="0"/>
                      </a:lnTo>
                      <a:lnTo>
                        <a:pt x="9" y="2"/>
                      </a:lnTo>
                      <a:lnTo>
                        <a:pt x="17" y="5"/>
                      </a:lnTo>
                      <a:lnTo>
                        <a:pt x="23" y="8"/>
                      </a:lnTo>
                      <a:lnTo>
                        <a:pt x="29" y="12"/>
                      </a:lnTo>
                      <a:lnTo>
                        <a:pt x="32" y="15"/>
                      </a:lnTo>
                      <a:lnTo>
                        <a:pt x="35" y="19"/>
                      </a:lnTo>
                      <a:lnTo>
                        <a:pt x="37" y="20"/>
                      </a:lnTo>
                      <a:lnTo>
                        <a:pt x="37" y="21"/>
                      </a:lnTo>
                      <a:lnTo>
                        <a:pt x="23" y="16"/>
                      </a:lnTo>
                      <a:lnTo>
                        <a:pt x="13" y="15"/>
                      </a:lnTo>
                      <a:lnTo>
                        <a:pt x="6" y="16"/>
                      </a:lnTo>
                      <a:lnTo>
                        <a:pt x="4" y="17"/>
                      </a:lnTo>
                      <a:lnTo>
                        <a:pt x="12" y="19"/>
                      </a:lnTo>
                      <a:lnTo>
                        <a:pt x="20" y="20"/>
                      </a:lnTo>
                      <a:lnTo>
                        <a:pt x="27" y="22"/>
                      </a:lnTo>
                      <a:lnTo>
                        <a:pt x="32" y="24"/>
                      </a:lnTo>
                      <a:lnTo>
                        <a:pt x="37" y="27"/>
                      </a:lnTo>
                      <a:lnTo>
                        <a:pt x="40" y="30"/>
                      </a:lnTo>
                      <a:lnTo>
                        <a:pt x="43" y="33"/>
                      </a:lnTo>
                      <a:lnTo>
                        <a:pt x="45" y="38"/>
                      </a:lnTo>
                      <a:lnTo>
                        <a:pt x="46" y="42"/>
                      </a:lnTo>
                      <a:lnTo>
                        <a:pt x="46" y="36"/>
                      </a:lnTo>
                      <a:lnTo>
                        <a:pt x="45" y="29"/>
                      </a:lnTo>
                      <a:lnTo>
                        <a:pt x="44" y="24"/>
                      </a:lnTo>
                      <a:close/>
                    </a:path>
                  </a:pathLst>
                </a:custGeom>
                <a:solidFill>
                  <a:srgbClr val="000000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8007" name="Freeform 119"/>
                <p:cNvSpPr>
                  <a:spLocks/>
                </p:cNvSpPr>
                <p:nvPr/>
              </p:nvSpPr>
              <p:spPr bwMode="auto">
                <a:xfrm>
                  <a:off x="3535" y="2712"/>
                  <a:ext cx="28" cy="18"/>
                </a:xfrm>
                <a:custGeom>
                  <a:avLst/>
                  <a:gdLst/>
                  <a:ahLst/>
                  <a:cxnLst>
                    <a:cxn ang="0">
                      <a:pos x="38" y="0"/>
                    </a:cxn>
                    <a:cxn ang="0">
                      <a:pos x="32" y="2"/>
                    </a:cxn>
                    <a:cxn ang="0">
                      <a:pos x="27" y="6"/>
                    </a:cxn>
                    <a:cxn ang="0">
                      <a:pos x="21" y="9"/>
                    </a:cxn>
                    <a:cxn ang="0">
                      <a:pos x="16" y="12"/>
                    </a:cxn>
                    <a:cxn ang="0">
                      <a:pos x="12" y="16"/>
                    </a:cxn>
                    <a:cxn ang="0">
                      <a:pos x="7" y="22"/>
                    </a:cxn>
                    <a:cxn ang="0">
                      <a:pos x="4" y="26"/>
                    </a:cxn>
                    <a:cxn ang="0">
                      <a:pos x="0" y="33"/>
                    </a:cxn>
                    <a:cxn ang="0">
                      <a:pos x="10" y="19"/>
                    </a:cxn>
                    <a:cxn ang="0">
                      <a:pos x="22" y="10"/>
                    </a:cxn>
                    <a:cxn ang="0">
                      <a:pos x="29" y="7"/>
                    </a:cxn>
                    <a:cxn ang="0">
                      <a:pos x="32" y="6"/>
                    </a:cxn>
                    <a:cxn ang="0">
                      <a:pos x="23" y="17"/>
                    </a:cxn>
                    <a:cxn ang="0">
                      <a:pos x="19" y="26"/>
                    </a:cxn>
                    <a:cxn ang="0">
                      <a:pos x="17" y="33"/>
                    </a:cxn>
                    <a:cxn ang="0">
                      <a:pos x="17" y="35"/>
                    </a:cxn>
                    <a:cxn ang="0">
                      <a:pos x="22" y="27"/>
                    </a:cxn>
                    <a:cxn ang="0">
                      <a:pos x="25" y="22"/>
                    </a:cxn>
                    <a:cxn ang="0">
                      <a:pos x="30" y="16"/>
                    </a:cxn>
                    <a:cxn ang="0">
                      <a:pos x="34" y="11"/>
                    </a:cxn>
                    <a:cxn ang="0">
                      <a:pos x="38" y="8"/>
                    </a:cxn>
                    <a:cxn ang="0">
                      <a:pos x="43" y="6"/>
                    </a:cxn>
                    <a:cxn ang="0">
                      <a:pos x="47" y="4"/>
                    </a:cxn>
                    <a:cxn ang="0">
                      <a:pos x="52" y="4"/>
                    </a:cxn>
                    <a:cxn ang="0">
                      <a:pos x="55" y="3"/>
                    </a:cxn>
                    <a:cxn ang="0">
                      <a:pos x="51" y="2"/>
                    </a:cxn>
                    <a:cxn ang="0">
                      <a:pos x="43" y="1"/>
                    </a:cxn>
                    <a:cxn ang="0">
                      <a:pos x="38" y="0"/>
                    </a:cxn>
                  </a:cxnLst>
                  <a:rect l="0" t="0" r="r" b="b"/>
                  <a:pathLst>
                    <a:path w="55" h="35">
                      <a:moveTo>
                        <a:pt x="38" y="0"/>
                      </a:moveTo>
                      <a:lnTo>
                        <a:pt x="32" y="2"/>
                      </a:lnTo>
                      <a:lnTo>
                        <a:pt x="27" y="6"/>
                      </a:lnTo>
                      <a:lnTo>
                        <a:pt x="21" y="9"/>
                      </a:lnTo>
                      <a:lnTo>
                        <a:pt x="16" y="12"/>
                      </a:lnTo>
                      <a:lnTo>
                        <a:pt x="12" y="16"/>
                      </a:lnTo>
                      <a:lnTo>
                        <a:pt x="7" y="22"/>
                      </a:lnTo>
                      <a:lnTo>
                        <a:pt x="4" y="26"/>
                      </a:lnTo>
                      <a:lnTo>
                        <a:pt x="0" y="33"/>
                      </a:lnTo>
                      <a:lnTo>
                        <a:pt x="10" y="19"/>
                      </a:lnTo>
                      <a:lnTo>
                        <a:pt x="22" y="10"/>
                      </a:lnTo>
                      <a:lnTo>
                        <a:pt x="29" y="7"/>
                      </a:lnTo>
                      <a:lnTo>
                        <a:pt x="32" y="6"/>
                      </a:lnTo>
                      <a:lnTo>
                        <a:pt x="23" y="17"/>
                      </a:lnTo>
                      <a:lnTo>
                        <a:pt x="19" y="26"/>
                      </a:lnTo>
                      <a:lnTo>
                        <a:pt x="17" y="33"/>
                      </a:lnTo>
                      <a:lnTo>
                        <a:pt x="17" y="35"/>
                      </a:lnTo>
                      <a:lnTo>
                        <a:pt x="22" y="27"/>
                      </a:lnTo>
                      <a:lnTo>
                        <a:pt x="25" y="22"/>
                      </a:lnTo>
                      <a:lnTo>
                        <a:pt x="30" y="16"/>
                      </a:lnTo>
                      <a:lnTo>
                        <a:pt x="34" y="11"/>
                      </a:lnTo>
                      <a:lnTo>
                        <a:pt x="38" y="8"/>
                      </a:lnTo>
                      <a:lnTo>
                        <a:pt x="43" y="6"/>
                      </a:lnTo>
                      <a:lnTo>
                        <a:pt x="47" y="4"/>
                      </a:lnTo>
                      <a:lnTo>
                        <a:pt x="52" y="4"/>
                      </a:lnTo>
                      <a:lnTo>
                        <a:pt x="55" y="3"/>
                      </a:lnTo>
                      <a:lnTo>
                        <a:pt x="51" y="2"/>
                      </a:lnTo>
                      <a:lnTo>
                        <a:pt x="43" y="1"/>
                      </a:lnTo>
                      <a:lnTo>
                        <a:pt x="38" y="0"/>
                      </a:lnTo>
                      <a:close/>
                    </a:path>
                  </a:pathLst>
                </a:custGeom>
                <a:solidFill>
                  <a:srgbClr val="000000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8008" name="Freeform 120"/>
                <p:cNvSpPr>
                  <a:spLocks/>
                </p:cNvSpPr>
                <p:nvPr/>
              </p:nvSpPr>
              <p:spPr bwMode="auto">
                <a:xfrm>
                  <a:off x="3670" y="2692"/>
                  <a:ext cx="31" cy="11"/>
                </a:xfrm>
                <a:custGeom>
                  <a:avLst/>
                  <a:gdLst/>
                  <a:ahLst/>
                  <a:cxnLst>
                    <a:cxn ang="0">
                      <a:pos x="13" y="1"/>
                    </a:cxn>
                    <a:cxn ang="0">
                      <a:pos x="19" y="0"/>
                    </a:cxn>
                    <a:cxn ang="0">
                      <a:pos x="26" y="0"/>
                    </a:cxn>
                    <a:cxn ang="0">
                      <a:pos x="32" y="0"/>
                    </a:cxn>
                    <a:cxn ang="0">
                      <a:pos x="38" y="0"/>
                    </a:cxn>
                    <a:cxn ang="0">
                      <a:pos x="44" y="1"/>
                    </a:cxn>
                    <a:cxn ang="0">
                      <a:pos x="50" y="3"/>
                    </a:cxn>
                    <a:cxn ang="0">
                      <a:pos x="56" y="6"/>
                    </a:cxn>
                    <a:cxn ang="0">
                      <a:pos x="62" y="11"/>
                    </a:cxn>
                    <a:cxn ang="0">
                      <a:pos x="54" y="6"/>
                    </a:cxn>
                    <a:cxn ang="0">
                      <a:pos x="46" y="4"/>
                    </a:cxn>
                    <a:cxn ang="0">
                      <a:pos x="39" y="3"/>
                    </a:cxn>
                    <a:cxn ang="0">
                      <a:pos x="33" y="2"/>
                    </a:cxn>
                    <a:cxn ang="0">
                      <a:pos x="27" y="2"/>
                    </a:cxn>
                    <a:cxn ang="0">
                      <a:pos x="24" y="2"/>
                    </a:cxn>
                    <a:cxn ang="0">
                      <a:pos x="21" y="3"/>
                    </a:cxn>
                    <a:cxn ang="0">
                      <a:pos x="20" y="3"/>
                    </a:cxn>
                    <a:cxn ang="0">
                      <a:pos x="34" y="9"/>
                    </a:cxn>
                    <a:cxn ang="0">
                      <a:pos x="43" y="15"/>
                    </a:cxn>
                    <a:cxn ang="0">
                      <a:pos x="47" y="19"/>
                    </a:cxn>
                    <a:cxn ang="0">
                      <a:pos x="48" y="21"/>
                    </a:cxn>
                    <a:cxn ang="0">
                      <a:pos x="41" y="17"/>
                    </a:cxn>
                    <a:cxn ang="0">
                      <a:pos x="34" y="13"/>
                    </a:cxn>
                    <a:cxn ang="0">
                      <a:pos x="28" y="10"/>
                    </a:cxn>
                    <a:cxn ang="0">
                      <a:pos x="23" y="8"/>
                    </a:cxn>
                    <a:cxn ang="0">
                      <a:pos x="17" y="8"/>
                    </a:cxn>
                    <a:cxn ang="0">
                      <a:pos x="12" y="8"/>
                    </a:cxn>
                    <a:cxn ang="0">
                      <a:pos x="8" y="9"/>
                    </a:cxn>
                    <a:cxn ang="0">
                      <a:pos x="3" y="11"/>
                    </a:cxn>
                    <a:cxn ang="0">
                      <a:pos x="0" y="13"/>
                    </a:cxn>
                    <a:cxn ang="0">
                      <a:pos x="4" y="9"/>
                    </a:cxn>
                    <a:cxn ang="0">
                      <a:pos x="10" y="3"/>
                    </a:cxn>
                    <a:cxn ang="0">
                      <a:pos x="13" y="1"/>
                    </a:cxn>
                  </a:cxnLst>
                  <a:rect l="0" t="0" r="r" b="b"/>
                  <a:pathLst>
                    <a:path w="62" h="21">
                      <a:moveTo>
                        <a:pt x="13" y="1"/>
                      </a:moveTo>
                      <a:lnTo>
                        <a:pt x="19" y="0"/>
                      </a:lnTo>
                      <a:lnTo>
                        <a:pt x="26" y="0"/>
                      </a:lnTo>
                      <a:lnTo>
                        <a:pt x="32" y="0"/>
                      </a:lnTo>
                      <a:lnTo>
                        <a:pt x="38" y="0"/>
                      </a:lnTo>
                      <a:lnTo>
                        <a:pt x="44" y="1"/>
                      </a:lnTo>
                      <a:lnTo>
                        <a:pt x="50" y="3"/>
                      </a:lnTo>
                      <a:lnTo>
                        <a:pt x="56" y="6"/>
                      </a:lnTo>
                      <a:lnTo>
                        <a:pt x="62" y="11"/>
                      </a:lnTo>
                      <a:lnTo>
                        <a:pt x="54" y="6"/>
                      </a:lnTo>
                      <a:lnTo>
                        <a:pt x="46" y="4"/>
                      </a:lnTo>
                      <a:lnTo>
                        <a:pt x="39" y="3"/>
                      </a:lnTo>
                      <a:lnTo>
                        <a:pt x="33" y="2"/>
                      </a:lnTo>
                      <a:lnTo>
                        <a:pt x="27" y="2"/>
                      </a:lnTo>
                      <a:lnTo>
                        <a:pt x="24" y="2"/>
                      </a:lnTo>
                      <a:lnTo>
                        <a:pt x="21" y="3"/>
                      </a:lnTo>
                      <a:lnTo>
                        <a:pt x="20" y="3"/>
                      </a:lnTo>
                      <a:lnTo>
                        <a:pt x="34" y="9"/>
                      </a:lnTo>
                      <a:lnTo>
                        <a:pt x="43" y="15"/>
                      </a:lnTo>
                      <a:lnTo>
                        <a:pt x="47" y="19"/>
                      </a:lnTo>
                      <a:lnTo>
                        <a:pt x="48" y="21"/>
                      </a:lnTo>
                      <a:lnTo>
                        <a:pt x="41" y="17"/>
                      </a:lnTo>
                      <a:lnTo>
                        <a:pt x="34" y="13"/>
                      </a:lnTo>
                      <a:lnTo>
                        <a:pt x="28" y="10"/>
                      </a:lnTo>
                      <a:lnTo>
                        <a:pt x="23" y="8"/>
                      </a:lnTo>
                      <a:lnTo>
                        <a:pt x="17" y="8"/>
                      </a:lnTo>
                      <a:lnTo>
                        <a:pt x="12" y="8"/>
                      </a:lnTo>
                      <a:lnTo>
                        <a:pt x="8" y="9"/>
                      </a:lnTo>
                      <a:lnTo>
                        <a:pt x="3" y="11"/>
                      </a:lnTo>
                      <a:lnTo>
                        <a:pt x="0" y="13"/>
                      </a:lnTo>
                      <a:lnTo>
                        <a:pt x="4" y="9"/>
                      </a:lnTo>
                      <a:lnTo>
                        <a:pt x="10" y="3"/>
                      </a:lnTo>
                      <a:lnTo>
                        <a:pt x="13" y="1"/>
                      </a:lnTo>
                      <a:close/>
                    </a:path>
                  </a:pathLst>
                </a:custGeom>
                <a:solidFill>
                  <a:srgbClr val="000000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8009" name="Freeform 121"/>
                <p:cNvSpPr>
                  <a:spLocks/>
                </p:cNvSpPr>
                <p:nvPr/>
              </p:nvSpPr>
              <p:spPr bwMode="auto">
                <a:xfrm>
                  <a:off x="3552" y="2741"/>
                  <a:ext cx="46" cy="6"/>
                </a:xfrm>
                <a:custGeom>
                  <a:avLst/>
                  <a:gdLst/>
                  <a:ahLst/>
                  <a:cxnLst>
                    <a:cxn ang="0">
                      <a:pos x="91" y="7"/>
                    </a:cxn>
                    <a:cxn ang="0">
                      <a:pos x="83" y="4"/>
                    </a:cxn>
                    <a:cxn ang="0">
                      <a:pos x="77" y="3"/>
                    </a:cxn>
                    <a:cxn ang="0">
                      <a:pos x="71" y="2"/>
                    </a:cxn>
                    <a:cxn ang="0">
                      <a:pos x="66" y="0"/>
                    </a:cxn>
                    <a:cxn ang="0">
                      <a:pos x="63" y="0"/>
                    </a:cxn>
                    <a:cxn ang="0">
                      <a:pos x="59" y="0"/>
                    </a:cxn>
                    <a:cxn ang="0">
                      <a:pos x="56" y="0"/>
                    </a:cxn>
                    <a:cxn ang="0">
                      <a:pos x="53" y="0"/>
                    </a:cxn>
                    <a:cxn ang="0">
                      <a:pos x="47" y="0"/>
                    </a:cxn>
                    <a:cxn ang="0">
                      <a:pos x="40" y="3"/>
                    </a:cxn>
                    <a:cxn ang="0">
                      <a:pos x="31" y="4"/>
                    </a:cxn>
                    <a:cxn ang="0">
                      <a:pos x="23" y="6"/>
                    </a:cxn>
                    <a:cxn ang="0">
                      <a:pos x="13" y="9"/>
                    </a:cxn>
                    <a:cxn ang="0">
                      <a:pos x="7" y="10"/>
                    </a:cxn>
                    <a:cxn ang="0">
                      <a:pos x="2" y="12"/>
                    </a:cxn>
                    <a:cxn ang="0">
                      <a:pos x="0" y="12"/>
                    </a:cxn>
                    <a:cxn ang="0">
                      <a:pos x="12" y="10"/>
                    </a:cxn>
                    <a:cxn ang="0">
                      <a:pos x="24" y="7"/>
                    </a:cxn>
                    <a:cxn ang="0">
                      <a:pos x="33" y="5"/>
                    </a:cxn>
                    <a:cxn ang="0">
                      <a:pos x="41" y="4"/>
                    </a:cxn>
                    <a:cxn ang="0">
                      <a:pos x="47" y="4"/>
                    </a:cxn>
                    <a:cxn ang="0">
                      <a:pos x="53" y="3"/>
                    </a:cxn>
                    <a:cxn ang="0">
                      <a:pos x="56" y="3"/>
                    </a:cxn>
                    <a:cxn ang="0">
                      <a:pos x="58" y="3"/>
                    </a:cxn>
                    <a:cxn ang="0">
                      <a:pos x="68" y="3"/>
                    </a:cxn>
                    <a:cxn ang="0">
                      <a:pos x="78" y="5"/>
                    </a:cxn>
                    <a:cxn ang="0">
                      <a:pos x="87" y="6"/>
                    </a:cxn>
                    <a:cxn ang="0">
                      <a:pos x="91" y="7"/>
                    </a:cxn>
                    <a:cxn ang="0">
                      <a:pos x="91" y="7"/>
                    </a:cxn>
                  </a:cxnLst>
                  <a:rect l="0" t="0" r="r" b="b"/>
                  <a:pathLst>
                    <a:path w="91" h="12">
                      <a:moveTo>
                        <a:pt x="91" y="7"/>
                      </a:moveTo>
                      <a:lnTo>
                        <a:pt x="83" y="4"/>
                      </a:lnTo>
                      <a:lnTo>
                        <a:pt x="77" y="3"/>
                      </a:lnTo>
                      <a:lnTo>
                        <a:pt x="71" y="2"/>
                      </a:lnTo>
                      <a:lnTo>
                        <a:pt x="66" y="0"/>
                      </a:lnTo>
                      <a:lnTo>
                        <a:pt x="63" y="0"/>
                      </a:lnTo>
                      <a:lnTo>
                        <a:pt x="59" y="0"/>
                      </a:lnTo>
                      <a:lnTo>
                        <a:pt x="56" y="0"/>
                      </a:lnTo>
                      <a:lnTo>
                        <a:pt x="53" y="0"/>
                      </a:lnTo>
                      <a:lnTo>
                        <a:pt x="47" y="0"/>
                      </a:lnTo>
                      <a:lnTo>
                        <a:pt x="40" y="3"/>
                      </a:lnTo>
                      <a:lnTo>
                        <a:pt x="31" y="4"/>
                      </a:lnTo>
                      <a:lnTo>
                        <a:pt x="23" y="6"/>
                      </a:lnTo>
                      <a:lnTo>
                        <a:pt x="13" y="9"/>
                      </a:lnTo>
                      <a:lnTo>
                        <a:pt x="7" y="10"/>
                      </a:lnTo>
                      <a:lnTo>
                        <a:pt x="2" y="12"/>
                      </a:lnTo>
                      <a:lnTo>
                        <a:pt x="0" y="12"/>
                      </a:lnTo>
                      <a:lnTo>
                        <a:pt x="12" y="10"/>
                      </a:lnTo>
                      <a:lnTo>
                        <a:pt x="24" y="7"/>
                      </a:lnTo>
                      <a:lnTo>
                        <a:pt x="33" y="5"/>
                      </a:lnTo>
                      <a:lnTo>
                        <a:pt x="41" y="4"/>
                      </a:lnTo>
                      <a:lnTo>
                        <a:pt x="47" y="4"/>
                      </a:lnTo>
                      <a:lnTo>
                        <a:pt x="53" y="3"/>
                      </a:lnTo>
                      <a:lnTo>
                        <a:pt x="56" y="3"/>
                      </a:lnTo>
                      <a:lnTo>
                        <a:pt x="58" y="3"/>
                      </a:lnTo>
                      <a:lnTo>
                        <a:pt x="68" y="3"/>
                      </a:lnTo>
                      <a:lnTo>
                        <a:pt x="78" y="5"/>
                      </a:lnTo>
                      <a:lnTo>
                        <a:pt x="87" y="6"/>
                      </a:lnTo>
                      <a:lnTo>
                        <a:pt x="91" y="7"/>
                      </a:lnTo>
                      <a:lnTo>
                        <a:pt x="91" y="7"/>
                      </a:lnTo>
                      <a:close/>
                    </a:path>
                  </a:pathLst>
                </a:custGeom>
                <a:solidFill>
                  <a:srgbClr val="000000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8010" name="Freeform 122"/>
                <p:cNvSpPr>
                  <a:spLocks/>
                </p:cNvSpPr>
                <p:nvPr/>
              </p:nvSpPr>
              <p:spPr bwMode="auto">
                <a:xfrm>
                  <a:off x="3543" y="2746"/>
                  <a:ext cx="53" cy="14"/>
                </a:xfrm>
                <a:custGeom>
                  <a:avLst/>
                  <a:gdLst/>
                  <a:ahLst/>
                  <a:cxnLst>
                    <a:cxn ang="0">
                      <a:pos x="106" y="3"/>
                    </a:cxn>
                    <a:cxn ang="0">
                      <a:pos x="96" y="1"/>
                    </a:cxn>
                    <a:cxn ang="0">
                      <a:pos x="88" y="0"/>
                    </a:cxn>
                    <a:cxn ang="0">
                      <a:pos x="81" y="0"/>
                    </a:cxn>
                    <a:cxn ang="0">
                      <a:pos x="76" y="0"/>
                    </a:cxn>
                    <a:cxn ang="0">
                      <a:pos x="72" y="1"/>
                    </a:cxn>
                    <a:cxn ang="0">
                      <a:pos x="67" y="2"/>
                    </a:cxn>
                    <a:cxn ang="0">
                      <a:pos x="64" y="2"/>
                    </a:cxn>
                    <a:cxn ang="0">
                      <a:pos x="59" y="3"/>
                    </a:cxn>
                    <a:cxn ang="0">
                      <a:pos x="53" y="4"/>
                    </a:cxn>
                    <a:cxn ang="0">
                      <a:pos x="45" y="8"/>
                    </a:cxn>
                    <a:cxn ang="0">
                      <a:pos x="36" y="11"/>
                    </a:cxn>
                    <a:cxn ang="0">
                      <a:pos x="26" y="16"/>
                    </a:cxn>
                    <a:cxn ang="0">
                      <a:pos x="16" y="20"/>
                    </a:cxn>
                    <a:cxn ang="0">
                      <a:pos x="8" y="24"/>
                    </a:cxn>
                    <a:cxn ang="0">
                      <a:pos x="3" y="26"/>
                    </a:cxn>
                    <a:cxn ang="0">
                      <a:pos x="0" y="27"/>
                    </a:cxn>
                    <a:cxn ang="0">
                      <a:pos x="15" y="22"/>
                    </a:cxn>
                    <a:cxn ang="0">
                      <a:pos x="29" y="17"/>
                    </a:cxn>
                    <a:cxn ang="0">
                      <a:pos x="39" y="12"/>
                    </a:cxn>
                    <a:cxn ang="0">
                      <a:pos x="49" y="10"/>
                    </a:cxn>
                    <a:cxn ang="0">
                      <a:pos x="54" y="8"/>
                    </a:cxn>
                    <a:cxn ang="0">
                      <a:pos x="60" y="5"/>
                    </a:cxn>
                    <a:cxn ang="0">
                      <a:pos x="64" y="5"/>
                    </a:cxn>
                    <a:cxn ang="0">
                      <a:pos x="66" y="4"/>
                    </a:cxn>
                    <a:cxn ang="0">
                      <a:pos x="72" y="3"/>
                    </a:cxn>
                    <a:cxn ang="0">
                      <a:pos x="77" y="3"/>
                    </a:cxn>
                    <a:cxn ang="0">
                      <a:pos x="84" y="2"/>
                    </a:cxn>
                    <a:cxn ang="0">
                      <a:pos x="91" y="2"/>
                    </a:cxn>
                    <a:cxn ang="0">
                      <a:pos x="97" y="3"/>
                    </a:cxn>
                    <a:cxn ang="0">
                      <a:pos x="102" y="3"/>
                    </a:cxn>
                    <a:cxn ang="0">
                      <a:pos x="105" y="3"/>
                    </a:cxn>
                    <a:cxn ang="0">
                      <a:pos x="106" y="3"/>
                    </a:cxn>
                    <a:cxn ang="0">
                      <a:pos x="106" y="3"/>
                    </a:cxn>
                  </a:cxnLst>
                  <a:rect l="0" t="0" r="r" b="b"/>
                  <a:pathLst>
                    <a:path w="106" h="27">
                      <a:moveTo>
                        <a:pt x="106" y="3"/>
                      </a:moveTo>
                      <a:lnTo>
                        <a:pt x="96" y="1"/>
                      </a:lnTo>
                      <a:lnTo>
                        <a:pt x="88" y="0"/>
                      </a:lnTo>
                      <a:lnTo>
                        <a:pt x="81" y="0"/>
                      </a:lnTo>
                      <a:lnTo>
                        <a:pt x="76" y="0"/>
                      </a:lnTo>
                      <a:lnTo>
                        <a:pt x="72" y="1"/>
                      </a:lnTo>
                      <a:lnTo>
                        <a:pt x="67" y="2"/>
                      </a:lnTo>
                      <a:lnTo>
                        <a:pt x="64" y="2"/>
                      </a:lnTo>
                      <a:lnTo>
                        <a:pt x="59" y="3"/>
                      </a:lnTo>
                      <a:lnTo>
                        <a:pt x="53" y="4"/>
                      </a:lnTo>
                      <a:lnTo>
                        <a:pt x="45" y="8"/>
                      </a:lnTo>
                      <a:lnTo>
                        <a:pt x="36" y="11"/>
                      </a:lnTo>
                      <a:lnTo>
                        <a:pt x="26" y="16"/>
                      </a:lnTo>
                      <a:lnTo>
                        <a:pt x="16" y="20"/>
                      </a:lnTo>
                      <a:lnTo>
                        <a:pt x="8" y="24"/>
                      </a:lnTo>
                      <a:lnTo>
                        <a:pt x="3" y="26"/>
                      </a:lnTo>
                      <a:lnTo>
                        <a:pt x="0" y="27"/>
                      </a:lnTo>
                      <a:lnTo>
                        <a:pt x="15" y="22"/>
                      </a:lnTo>
                      <a:lnTo>
                        <a:pt x="29" y="17"/>
                      </a:lnTo>
                      <a:lnTo>
                        <a:pt x="39" y="12"/>
                      </a:lnTo>
                      <a:lnTo>
                        <a:pt x="49" y="10"/>
                      </a:lnTo>
                      <a:lnTo>
                        <a:pt x="54" y="8"/>
                      </a:lnTo>
                      <a:lnTo>
                        <a:pt x="60" y="5"/>
                      </a:lnTo>
                      <a:lnTo>
                        <a:pt x="64" y="5"/>
                      </a:lnTo>
                      <a:lnTo>
                        <a:pt x="66" y="4"/>
                      </a:lnTo>
                      <a:lnTo>
                        <a:pt x="72" y="3"/>
                      </a:lnTo>
                      <a:lnTo>
                        <a:pt x="77" y="3"/>
                      </a:lnTo>
                      <a:lnTo>
                        <a:pt x="84" y="2"/>
                      </a:lnTo>
                      <a:lnTo>
                        <a:pt x="91" y="2"/>
                      </a:lnTo>
                      <a:lnTo>
                        <a:pt x="97" y="3"/>
                      </a:lnTo>
                      <a:lnTo>
                        <a:pt x="102" y="3"/>
                      </a:lnTo>
                      <a:lnTo>
                        <a:pt x="105" y="3"/>
                      </a:lnTo>
                      <a:lnTo>
                        <a:pt x="106" y="3"/>
                      </a:lnTo>
                      <a:lnTo>
                        <a:pt x="106" y="3"/>
                      </a:lnTo>
                      <a:close/>
                    </a:path>
                  </a:pathLst>
                </a:custGeom>
                <a:solidFill>
                  <a:srgbClr val="000000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8011" name="Freeform 123"/>
                <p:cNvSpPr>
                  <a:spLocks/>
                </p:cNvSpPr>
                <p:nvPr/>
              </p:nvSpPr>
              <p:spPr bwMode="auto">
                <a:xfrm>
                  <a:off x="3551" y="2751"/>
                  <a:ext cx="42" cy="17"/>
                </a:xfrm>
                <a:custGeom>
                  <a:avLst/>
                  <a:gdLst/>
                  <a:ahLst/>
                  <a:cxnLst>
                    <a:cxn ang="0">
                      <a:pos x="83" y="0"/>
                    </a:cxn>
                    <a:cxn ang="0">
                      <a:pos x="75" y="0"/>
                    </a:cxn>
                    <a:cxn ang="0">
                      <a:pos x="68" y="0"/>
                    </a:cxn>
                    <a:cxn ang="0">
                      <a:pos x="62" y="1"/>
                    </a:cxn>
                    <a:cxn ang="0">
                      <a:pos x="58" y="1"/>
                    </a:cxn>
                    <a:cxn ang="0">
                      <a:pos x="54" y="3"/>
                    </a:cxn>
                    <a:cxn ang="0">
                      <a:pos x="51" y="5"/>
                    </a:cxn>
                    <a:cxn ang="0">
                      <a:pos x="49" y="6"/>
                    </a:cxn>
                    <a:cxn ang="0">
                      <a:pos x="45" y="7"/>
                    </a:cxn>
                    <a:cxn ang="0">
                      <a:pos x="41" y="9"/>
                    </a:cxn>
                    <a:cxn ang="0">
                      <a:pos x="35" y="12"/>
                    </a:cxn>
                    <a:cxn ang="0">
                      <a:pos x="27" y="16"/>
                    </a:cxn>
                    <a:cxn ang="0">
                      <a:pos x="20" y="21"/>
                    </a:cxn>
                    <a:cxn ang="0">
                      <a:pos x="12" y="25"/>
                    </a:cxn>
                    <a:cxn ang="0">
                      <a:pos x="6" y="30"/>
                    </a:cxn>
                    <a:cxn ang="0">
                      <a:pos x="2" y="32"/>
                    </a:cxn>
                    <a:cxn ang="0">
                      <a:pos x="0" y="33"/>
                    </a:cxn>
                    <a:cxn ang="0">
                      <a:pos x="12" y="26"/>
                    </a:cxn>
                    <a:cxn ang="0">
                      <a:pos x="22" y="22"/>
                    </a:cxn>
                    <a:cxn ang="0">
                      <a:pos x="30" y="17"/>
                    </a:cxn>
                    <a:cxn ang="0">
                      <a:pos x="37" y="14"/>
                    </a:cxn>
                    <a:cxn ang="0">
                      <a:pos x="42" y="10"/>
                    </a:cxn>
                    <a:cxn ang="0">
                      <a:pos x="46" y="8"/>
                    </a:cxn>
                    <a:cxn ang="0">
                      <a:pos x="49" y="7"/>
                    </a:cxn>
                    <a:cxn ang="0">
                      <a:pos x="51" y="6"/>
                    </a:cxn>
                    <a:cxn ang="0">
                      <a:pos x="60" y="3"/>
                    </a:cxn>
                    <a:cxn ang="0">
                      <a:pos x="71" y="1"/>
                    </a:cxn>
                    <a:cxn ang="0">
                      <a:pos x="80" y="0"/>
                    </a:cxn>
                    <a:cxn ang="0">
                      <a:pos x="83" y="0"/>
                    </a:cxn>
                    <a:cxn ang="0">
                      <a:pos x="83" y="0"/>
                    </a:cxn>
                  </a:cxnLst>
                  <a:rect l="0" t="0" r="r" b="b"/>
                  <a:pathLst>
                    <a:path w="83" h="33">
                      <a:moveTo>
                        <a:pt x="83" y="0"/>
                      </a:moveTo>
                      <a:lnTo>
                        <a:pt x="75" y="0"/>
                      </a:lnTo>
                      <a:lnTo>
                        <a:pt x="68" y="0"/>
                      </a:lnTo>
                      <a:lnTo>
                        <a:pt x="62" y="1"/>
                      </a:lnTo>
                      <a:lnTo>
                        <a:pt x="58" y="1"/>
                      </a:lnTo>
                      <a:lnTo>
                        <a:pt x="54" y="3"/>
                      </a:lnTo>
                      <a:lnTo>
                        <a:pt x="51" y="5"/>
                      </a:lnTo>
                      <a:lnTo>
                        <a:pt x="49" y="6"/>
                      </a:lnTo>
                      <a:lnTo>
                        <a:pt x="45" y="7"/>
                      </a:lnTo>
                      <a:lnTo>
                        <a:pt x="41" y="9"/>
                      </a:lnTo>
                      <a:lnTo>
                        <a:pt x="35" y="12"/>
                      </a:lnTo>
                      <a:lnTo>
                        <a:pt x="27" y="16"/>
                      </a:lnTo>
                      <a:lnTo>
                        <a:pt x="20" y="21"/>
                      </a:lnTo>
                      <a:lnTo>
                        <a:pt x="12" y="25"/>
                      </a:lnTo>
                      <a:lnTo>
                        <a:pt x="6" y="30"/>
                      </a:lnTo>
                      <a:lnTo>
                        <a:pt x="2" y="32"/>
                      </a:lnTo>
                      <a:lnTo>
                        <a:pt x="0" y="33"/>
                      </a:lnTo>
                      <a:lnTo>
                        <a:pt x="12" y="26"/>
                      </a:lnTo>
                      <a:lnTo>
                        <a:pt x="22" y="22"/>
                      </a:lnTo>
                      <a:lnTo>
                        <a:pt x="30" y="17"/>
                      </a:lnTo>
                      <a:lnTo>
                        <a:pt x="37" y="14"/>
                      </a:lnTo>
                      <a:lnTo>
                        <a:pt x="42" y="10"/>
                      </a:lnTo>
                      <a:lnTo>
                        <a:pt x="46" y="8"/>
                      </a:lnTo>
                      <a:lnTo>
                        <a:pt x="49" y="7"/>
                      </a:lnTo>
                      <a:lnTo>
                        <a:pt x="51" y="6"/>
                      </a:lnTo>
                      <a:lnTo>
                        <a:pt x="60" y="3"/>
                      </a:lnTo>
                      <a:lnTo>
                        <a:pt x="71" y="1"/>
                      </a:lnTo>
                      <a:lnTo>
                        <a:pt x="80" y="0"/>
                      </a:lnTo>
                      <a:lnTo>
                        <a:pt x="83" y="0"/>
                      </a:lnTo>
                      <a:lnTo>
                        <a:pt x="83" y="0"/>
                      </a:lnTo>
                      <a:close/>
                    </a:path>
                  </a:pathLst>
                </a:custGeom>
                <a:solidFill>
                  <a:srgbClr val="000000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8012" name="Freeform 124"/>
                <p:cNvSpPr>
                  <a:spLocks/>
                </p:cNvSpPr>
                <p:nvPr/>
              </p:nvSpPr>
              <p:spPr bwMode="auto">
                <a:xfrm>
                  <a:off x="3597" y="2633"/>
                  <a:ext cx="18" cy="36"/>
                </a:xfrm>
                <a:custGeom>
                  <a:avLst/>
                  <a:gdLst/>
                  <a:ahLst/>
                  <a:cxnLst>
                    <a:cxn ang="0">
                      <a:pos x="14" y="0"/>
                    </a:cxn>
                    <a:cxn ang="0">
                      <a:pos x="7" y="8"/>
                    </a:cxn>
                    <a:cxn ang="0">
                      <a:pos x="3" y="16"/>
                    </a:cxn>
                    <a:cxn ang="0">
                      <a:pos x="0" y="23"/>
                    </a:cxn>
                    <a:cxn ang="0">
                      <a:pos x="4" y="29"/>
                    </a:cxn>
                    <a:cxn ang="0">
                      <a:pos x="8" y="31"/>
                    </a:cxn>
                    <a:cxn ang="0">
                      <a:pos x="10" y="32"/>
                    </a:cxn>
                    <a:cxn ang="0">
                      <a:pos x="11" y="36"/>
                    </a:cxn>
                    <a:cxn ang="0">
                      <a:pos x="13" y="44"/>
                    </a:cxn>
                    <a:cxn ang="0">
                      <a:pos x="19" y="54"/>
                    </a:cxn>
                    <a:cxn ang="0">
                      <a:pos x="25" y="63"/>
                    </a:cxn>
                    <a:cxn ang="0">
                      <a:pos x="30" y="70"/>
                    </a:cxn>
                    <a:cxn ang="0">
                      <a:pos x="33" y="73"/>
                    </a:cxn>
                    <a:cxn ang="0">
                      <a:pos x="31" y="60"/>
                    </a:cxn>
                    <a:cxn ang="0">
                      <a:pos x="33" y="56"/>
                    </a:cxn>
                    <a:cxn ang="0">
                      <a:pos x="35" y="55"/>
                    </a:cxn>
                    <a:cxn ang="0">
                      <a:pos x="36" y="45"/>
                    </a:cxn>
                    <a:cxn ang="0">
                      <a:pos x="36" y="31"/>
                    </a:cxn>
                    <a:cxn ang="0">
                      <a:pos x="34" y="24"/>
                    </a:cxn>
                    <a:cxn ang="0">
                      <a:pos x="30" y="20"/>
                    </a:cxn>
                    <a:cxn ang="0">
                      <a:pos x="25" y="17"/>
                    </a:cxn>
                    <a:cxn ang="0">
                      <a:pos x="20" y="13"/>
                    </a:cxn>
                    <a:cxn ang="0">
                      <a:pos x="17" y="7"/>
                    </a:cxn>
                    <a:cxn ang="0">
                      <a:pos x="15" y="2"/>
                    </a:cxn>
                    <a:cxn ang="0">
                      <a:pos x="14" y="0"/>
                    </a:cxn>
                  </a:cxnLst>
                  <a:rect l="0" t="0" r="r" b="b"/>
                  <a:pathLst>
                    <a:path w="36" h="73">
                      <a:moveTo>
                        <a:pt x="14" y="0"/>
                      </a:moveTo>
                      <a:lnTo>
                        <a:pt x="7" y="8"/>
                      </a:lnTo>
                      <a:lnTo>
                        <a:pt x="3" y="16"/>
                      </a:lnTo>
                      <a:lnTo>
                        <a:pt x="0" y="23"/>
                      </a:lnTo>
                      <a:lnTo>
                        <a:pt x="4" y="29"/>
                      </a:lnTo>
                      <a:lnTo>
                        <a:pt x="8" y="31"/>
                      </a:lnTo>
                      <a:lnTo>
                        <a:pt x="10" y="32"/>
                      </a:lnTo>
                      <a:lnTo>
                        <a:pt x="11" y="36"/>
                      </a:lnTo>
                      <a:lnTo>
                        <a:pt x="13" y="44"/>
                      </a:lnTo>
                      <a:lnTo>
                        <a:pt x="19" y="54"/>
                      </a:lnTo>
                      <a:lnTo>
                        <a:pt x="25" y="63"/>
                      </a:lnTo>
                      <a:lnTo>
                        <a:pt x="30" y="70"/>
                      </a:lnTo>
                      <a:lnTo>
                        <a:pt x="33" y="73"/>
                      </a:lnTo>
                      <a:lnTo>
                        <a:pt x="31" y="60"/>
                      </a:lnTo>
                      <a:lnTo>
                        <a:pt x="33" y="56"/>
                      </a:lnTo>
                      <a:lnTo>
                        <a:pt x="35" y="55"/>
                      </a:lnTo>
                      <a:lnTo>
                        <a:pt x="36" y="45"/>
                      </a:lnTo>
                      <a:lnTo>
                        <a:pt x="36" y="31"/>
                      </a:lnTo>
                      <a:lnTo>
                        <a:pt x="34" y="24"/>
                      </a:lnTo>
                      <a:lnTo>
                        <a:pt x="30" y="20"/>
                      </a:lnTo>
                      <a:lnTo>
                        <a:pt x="25" y="17"/>
                      </a:lnTo>
                      <a:lnTo>
                        <a:pt x="20" y="13"/>
                      </a:lnTo>
                      <a:lnTo>
                        <a:pt x="17" y="7"/>
                      </a:lnTo>
                      <a:lnTo>
                        <a:pt x="15" y="2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000000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8013" name="Freeform 125"/>
                <p:cNvSpPr>
                  <a:spLocks/>
                </p:cNvSpPr>
                <p:nvPr/>
              </p:nvSpPr>
              <p:spPr bwMode="auto">
                <a:xfrm>
                  <a:off x="3579" y="2630"/>
                  <a:ext cx="21" cy="42"/>
                </a:xfrm>
                <a:custGeom>
                  <a:avLst/>
                  <a:gdLst/>
                  <a:ahLst/>
                  <a:cxnLst>
                    <a:cxn ang="0">
                      <a:pos x="41" y="0"/>
                    </a:cxn>
                    <a:cxn ang="0">
                      <a:pos x="35" y="1"/>
                    </a:cxn>
                    <a:cxn ang="0">
                      <a:pos x="31" y="2"/>
                    </a:cxn>
                    <a:cxn ang="0">
                      <a:pos x="25" y="4"/>
                    </a:cxn>
                    <a:cxn ang="0">
                      <a:pos x="19" y="5"/>
                    </a:cxn>
                    <a:cxn ang="0">
                      <a:pos x="15" y="8"/>
                    </a:cxn>
                    <a:cxn ang="0">
                      <a:pos x="9" y="9"/>
                    </a:cxn>
                    <a:cxn ang="0">
                      <a:pos x="4" y="11"/>
                    </a:cxn>
                    <a:cxn ang="0">
                      <a:pos x="0" y="12"/>
                    </a:cxn>
                    <a:cxn ang="0">
                      <a:pos x="0" y="16"/>
                    </a:cxn>
                    <a:cxn ang="0">
                      <a:pos x="1" y="21"/>
                    </a:cxn>
                    <a:cxn ang="0">
                      <a:pos x="5" y="26"/>
                    </a:cxn>
                    <a:cxn ang="0">
                      <a:pos x="11" y="31"/>
                    </a:cxn>
                    <a:cxn ang="0">
                      <a:pos x="18" y="36"/>
                    </a:cxn>
                    <a:cxn ang="0">
                      <a:pos x="20" y="41"/>
                    </a:cxn>
                    <a:cxn ang="0">
                      <a:pos x="21" y="46"/>
                    </a:cxn>
                    <a:cxn ang="0">
                      <a:pos x="20" y="52"/>
                    </a:cxn>
                    <a:cxn ang="0">
                      <a:pos x="20" y="59"/>
                    </a:cxn>
                    <a:cxn ang="0">
                      <a:pos x="23" y="65"/>
                    </a:cxn>
                    <a:cxn ang="0">
                      <a:pos x="28" y="73"/>
                    </a:cxn>
                    <a:cxn ang="0">
                      <a:pos x="40" y="83"/>
                    </a:cxn>
                    <a:cxn ang="0">
                      <a:pos x="39" y="82"/>
                    </a:cxn>
                    <a:cxn ang="0">
                      <a:pos x="38" y="79"/>
                    </a:cxn>
                    <a:cxn ang="0">
                      <a:pos x="35" y="74"/>
                    </a:cxn>
                    <a:cxn ang="0">
                      <a:pos x="33" y="66"/>
                    </a:cxn>
                    <a:cxn ang="0">
                      <a:pos x="33" y="58"/>
                    </a:cxn>
                    <a:cxn ang="0">
                      <a:pos x="33" y="52"/>
                    </a:cxn>
                    <a:cxn ang="0">
                      <a:pos x="32" y="47"/>
                    </a:cxn>
                    <a:cxn ang="0">
                      <a:pos x="27" y="39"/>
                    </a:cxn>
                    <a:cxn ang="0">
                      <a:pos x="23" y="29"/>
                    </a:cxn>
                    <a:cxn ang="0">
                      <a:pos x="21" y="24"/>
                    </a:cxn>
                    <a:cxn ang="0">
                      <a:pos x="25" y="17"/>
                    </a:cxn>
                    <a:cxn ang="0">
                      <a:pos x="33" y="9"/>
                    </a:cxn>
                    <a:cxn ang="0">
                      <a:pos x="36" y="6"/>
                    </a:cxn>
                    <a:cxn ang="0">
                      <a:pos x="39" y="4"/>
                    </a:cxn>
                    <a:cxn ang="0">
                      <a:pos x="40" y="2"/>
                    </a:cxn>
                    <a:cxn ang="0">
                      <a:pos x="41" y="0"/>
                    </a:cxn>
                  </a:cxnLst>
                  <a:rect l="0" t="0" r="r" b="b"/>
                  <a:pathLst>
                    <a:path w="41" h="83">
                      <a:moveTo>
                        <a:pt x="41" y="0"/>
                      </a:moveTo>
                      <a:lnTo>
                        <a:pt x="35" y="1"/>
                      </a:lnTo>
                      <a:lnTo>
                        <a:pt x="31" y="2"/>
                      </a:lnTo>
                      <a:lnTo>
                        <a:pt x="25" y="4"/>
                      </a:lnTo>
                      <a:lnTo>
                        <a:pt x="19" y="5"/>
                      </a:lnTo>
                      <a:lnTo>
                        <a:pt x="15" y="8"/>
                      </a:lnTo>
                      <a:lnTo>
                        <a:pt x="9" y="9"/>
                      </a:lnTo>
                      <a:lnTo>
                        <a:pt x="4" y="11"/>
                      </a:lnTo>
                      <a:lnTo>
                        <a:pt x="0" y="12"/>
                      </a:lnTo>
                      <a:lnTo>
                        <a:pt x="0" y="16"/>
                      </a:lnTo>
                      <a:lnTo>
                        <a:pt x="1" y="21"/>
                      </a:lnTo>
                      <a:lnTo>
                        <a:pt x="5" y="26"/>
                      </a:lnTo>
                      <a:lnTo>
                        <a:pt x="11" y="31"/>
                      </a:lnTo>
                      <a:lnTo>
                        <a:pt x="18" y="36"/>
                      </a:lnTo>
                      <a:lnTo>
                        <a:pt x="20" y="41"/>
                      </a:lnTo>
                      <a:lnTo>
                        <a:pt x="21" y="46"/>
                      </a:lnTo>
                      <a:lnTo>
                        <a:pt x="20" y="52"/>
                      </a:lnTo>
                      <a:lnTo>
                        <a:pt x="20" y="59"/>
                      </a:lnTo>
                      <a:lnTo>
                        <a:pt x="23" y="65"/>
                      </a:lnTo>
                      <a:lnTo>
                        <a:pt x="28" y="73"/>
                      </a:lnTo>
                      <a:lnTo>
                        <a:pt x="40" y="83"/>
                      </a:lnTo>
                      <a:lnTo>
                        <a:pt x="39" y="82"/>
                      </a:lnTo>
                      <a:lnTo>
                        <a:pt x="38" y="79"/>
                      </a:lnTo>
                      <a:lnTo>
                        <a:pt x="35" y="74"/>
                      </a:lnTo>
                      <a:lnTo>
                        <a:pt x="33" y="66"/>
                      </a:lnTo>
                      <a:lnTo>
                        <a:pt x="33" y="58"/>
                      </a:lnTo>
                      <a:lnTo>
                        <a:pt x="33" y="52"/>
                      </a:lnTo>
                      <a:lnTo>
                        <a:pt x="32" y="47"/>
                      </a:lnTo>
                      <a:lnTo>
                        <a:pt x="27" y="39"/>
                      </a:lnTo>
                      <a:lnTo>
                        <a:pt x="23" y="29"/>
                      </a:lnTo>
                      <a:lnTo>
                        <a:pt x="21" y="24"/>
                      </a:lnTo>
                      <a:lnTo>
                        <a:pt x="25" y="17"/>
                      </a:lnTo>
                      <a:lnTo>
                        <a:pt x="33" y="9"/>
                      </a:lnTo>
                      <a:lnTo>
                        <a:pt x="36" y="6"/>
                      </a:lnTo>
                      <a:lnTo>
                        <a:pt x="39" y="4"/>
                      </a:lnTo>
                      <a:lnTo>
                        <a:pt x="40" y="2"/>
                      </a:lnTo>
                      <a:lnTo>
                        <a:pt x="41" y="0"/>
                      </a:lnTo>
                      <a:close/>
                    </a:path>
                  </a:pathLst>
                </a:custGeom>
                <a:solidFill>
                  <a:srgbClr val="000000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8014" name="Freeform 126"/>
                <p:cNvSpPr>
                  <a:spLocks/>
                </p:cNvSpPr>
                <p:nvPr/>
              </p:nvSpPr>
              <p:spPr bwMode="auto">
                <a:xfrm>
                  <a:off x="3622" y="2626"/>
                  <a:ext cx="15" cy="43"/>
                </a:xfrm>
                <a:custGeom>
                  <a:avLst/>
                  <a:gdLst/>
                  <a:ahLst/>
                  <a:cxnLst>
                    <a:cxn ang="0">
                      <a:pos x="0" y="1"/>
                    </a:cxn>
                    <a:cxn ang="0">
                      <a:pos x="2" y="7"/>
                    </a:cxn>
                    <a:cxn ang="0">
                      <a:pos x="4" y="13"/>
                    </a:cxn>
                    <a:cxn ang="0">
                      <a:pos x="7" y="19"/>
                    </a:cxn>
                    <a:cxn ang="0">
                      <a:pos x="11" y="24"/>
                    </a:cxn>
                    <a:cxn ang="0">
                      <a:pos x="17" y="33"/>
                    </a:cxn>
                    <a:cxn ang="0">
                      <a:pos x="17" y="38"/>
                    </a:cxn>
                    <a:cxn ang="0">
                      <a:pos x="15" y="44"/>
                    </a:cxn>
                    <a:cxn ang="0">
                      <a:pos x="13" y="52"/>
                    </a:cxn>
                    <a:cxn ang="0">
                      <a:pos x="10" y="61"/>
                    </a:cxn>
                    <a:cxn ang="0">
                      <a:pos x="9" y="68"/>
                    </a:cxn>
                    <a:cxn ang="0">
                      <a:pos x="11" y="75"/>
                    </a:cxn>
                    <a:cxn ang="0">
                      <a:pos x="17" y="87"/>
                    </a:cxn>
                    <a:cxn ang="0">
                      <a:pos x="15" y="80"/>
                    </a:cxn>
                    <a:cxn ang="0">
                      <a:pos x="16" y="72"/>
                    </a:cxn>
                    <a:cxn ang="0">
                      <a:pos x="18" y="60"/>
                    </a:cxn>
                    <a:cxn ang="0">
                      <a:pos x="22" y="46"/>
                    </a:cxn>
                    <a:cxn ang="0">
                      <a:pos x="26" y="35"/>
                    </a:cxn>
                    <a:cxn ang="0">
                      <a:pos x="29" y="31"/>
                    </a:cxn>
                    <a:cxn ang="0">
                      <a:pos x="30" y="28"/>
                    </a:cxn>
                    <a:cxn ang="0">
                      <a:pos x="26" y="15"/>
                    </a:cxn>
                    <a:cxn ang="0">
                      <a:pos x="25" y="11"/>
                    </a:cxn>
                    <a:cxn ang="0">
                      <a:pos x="24" y="6"/>
                    </a:cxn>
                    <a:cxn ang="0">
                      <a:pos x="23" y="3"/>
                    </a:cxn>
                    <a:cxn ang="0">
                      <a:pos x="22" y="0"/>
                    </a:cxn>
                    <a:cxn ang="0">
                      <a:pos x="16" y="0"/>
                    </a:cxn>
                    <a:cxn ang="0">
                      <a:pos x="11" y="0"/>
                    </a:cxn>
                    <a:cxn ang="0">
                      <a:pos x="6" y="0"/>
                    </a:cxn>
                    <a:cxn ang="0">
                      <a:pos x="0" y="1"/>
                    </a:cxn>
                  </a:cxnLst>
                  <a:rect l="0" t="0" r="r" b="b"/>
                  <a:pathLst>
                    <a:path w="30" h="87">
                      <a:moveTo>
                        <a:pt x="0" y="1"/>
                      </a:moveTo>
                      <a:lnTo>
                        <a:pt x="2" y="7"/>
                      </a:lnTo>
                      <a:lnTo>
                        <a:pt x="4" y="13"/>
                      </a:lnTo>
                      <a:lnTo>
                        <a:pt x="7" y="19"/>
                      </a:lnTo>
                      <a:lnTo>
                        <a:pt x="11" y="24"/>
                      </a:lnTo>
                      <a:lnTo>
                        <a:pt x="17" y="33"/>
                      </a:lnTo>
                      <a:lnTo>
                        <a:pt x="17" y="38"/>
                      </a:lnTo>
                      <a:lnTo>
                        <a:pt x="15" y="44"/>
                      </a:lnTo>
                      <a:lnTo>
                        <a:pt x="13" y="52"/>
                      </a:lnTo>
                      <a:lnTo>
                        <a:pt x="10" y="61"/>
                      </a:lnTo>
                      <a:lnTo>
                        <a:pt x="9" y="68"/>
                      </a:lnTo>
                      <a:lnTo>
                        <a:pt x="11" y="75"/>
                      </a:lnTo>
                      <a:lnTo>
                        <a:pt x="17" y="87"/>
                      </a:lnTo>
                      <a:lnTo>
                        <a:pt x="15" y="80"/>
                      </a:lnTo>
                      <a:lnTo>
                        <a:pt x="16" y="72"/>
                      </a:lnTo>
                      <a:lnTo>
                        <a:pt x="18" y="60"/>
                      </a:lnTo>
                      <a:lnTo>
                        <a:pt x="22" y="46"/>
                      </a:lnTo>
                      <a:lnTo>
                        <a:pt x="26" y="35"/>
                      </a:lnTo>
                      <a:lnTo>
                        <a:pt x="29" y="31"/>
                      </a:lnTo>
                      <a:lnTo>
                        <a:pt x="30" y="28"/>
                      </a:lnTo>
                      <a:lnTo>
                        <a:pt x="26" y="15"/>
                      </a:lnTo>
                      <a:lnTo>
                        <a:pt x="25" y="11"/>
                      </a:lnTo>
                      <a:lnTo>
                        <a:pt x="24" y="6"/>
                      </a:lnTo>
                      <a:lnTo>
                        <a:pt x="23" y="3"/>
                      </a:lnTo>
                      <a:lnTo>
                        <a:pt x="22" y="0"/>
                      </a:lnTo>
                      <a:lnTo>
                        <a:pt x="16" y="0"/>
                      </a:lnTo>
                      <a:lnTo>
                        <a:pt x="11" y="0"/>
                      </a:lnTo>
                      <a:lnTo>
                        <a:pt x="6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000000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8015" name="Freeform 127"/>
                <p:cNvSpPr>
                  <a:spLocks/>
                </p:cNvSpPr>
                <p:nvPr/>
              </p:nvSpPr>
              <p:spPr bwMode="auto">
                <a:xfrm>
                  <a:off x="3633" y="2692"/>
                  <a:ext cx="112" cy="156"/>
                </a:xfrm>
                <a:custGeom>
                  <a:avLst/>
                  <a:gdLst/>
                  <a:ahLst/>
                  <a:cxnLst>
                    <a:cxn ang="0">
                      <a:pos x="101" y="307"/>
                    </a:cxn>
                    <a:cxn ang="0">
                      <a:pos x="118" y="302"/>
                    </a:cxn>
                    <a:cxn ang="0">
                      <a:pos x="136" y="291"/>
                    </a:cxn>
                    <a:cxn ang="0">
                      <a:pos x="128" y="275"/>
                    </a:cxn>
                    <a:cxn ang="0">
                      <a:pos x="117" y="265"/>
                    </a:cxn>
                    <a:cxn ang="0">
                      <a:pos x="123" y="254"/>
                    </a:cxn>
                    <a:cxn ang="0">
                      <a:pos x="100" y="248"/>
                    </a:cxn>
                    <a:cxn ang="0">
                      <a:pos x="113" y="238"/>
                    </a:cxn>
                    <a:cxn ang="0">
                      <a:pos x="140" y="215"/>
                    </a:cxn>
                    <a:cxn ang="0">
                      <a:pos x="158" y="199"/>
                    </a:cxn>
                    <a:cxn ang="0">
                      <a:pos x="161" y="229"/>
                    </a:cxn>
                    <a:cxn ang="0">
                      <a:pos x="167" y="218"/>
                    </a:cxn>
                    <a:cxn ang="0">
                      <a:pos x="198" y="178"/>
                    </a:cxn>
                    <a:cxn ang="0">
                      <a:pos x="208" y="148"/>
                    </a:cxn>
                    <a:cxn ang="0">
                      <a:pos x="215" y="162"/>
                    </a:cxn>
                    <a:cxn ang="0">
                      <a:pos x="222" y="127"/>
                    </a:cxn>
                    <a:cxn ang="0">
                      <a:pos x="220" y="92"/>
                    </a:cxn>
                    <a:cxn ang="0">
                      <a:pos x="212" y="66"/>
                    </a:cxn>
                    <a:cxn ang="0">
                      <a:pos x="196" y="43"/>
                    </a:cxn>
                    <a:cxn ang="0">
                      <a:pos x="190" y="4"/>
                    </a:cxn>
                    <a:cxn ang="0">
                      <a:pos x="176" y="10"/>
                    </a:cxn>
                    <a:cxn ang="0">
                      <a:pos x="178" y="65"/>
                    </a:cxn>
                    <a:cxn ang="0">
                      <a:pos x="167" y="112"/>
                    </a:cxn>
                    <a:cxn ang="0">
                      <a:pos x="155" y="148"/>
                    </a:cxn>
                    <a:cxn ang="0">
                      <a:pos x="135" y="171"/>
                    </a:cxn>
                    <a:cxn ang="0">
                      <a:pos x="110" y="192"/>
                    </a:cxn>
                    <a:cxn ang="0">
                      <a:pos x="108" y="176"/>
                    </a:cxn>
                    <a:cxn ang="0">
                      <a:pos x="118" y="158"/>
                    </a:cxn>
                    <a:cxn ang="0">
                      <a:pos x="124" y="140"/>
                    </a:cxn>
                    <a:cxn ang="0">
                      <a:pos x="138" y="132"/>
                    </a:cxn>
                    <a:cxn ang="0">
                      <a:pos x="135" y="122"/>
                    </a:cxn>
                    <a:cxn ang="0">
                      <a:pos x="137" y="112"/>
                    </a:cxn>
                    <a:cxn ang="0">
                      <a:pos x="138" y="103"/>
                    </a:cxn>
                    <a:cxn ang="0">
                      <a:pos x="136" y="87"/>
                    </a:cxn>
                    <a:cxn ang="0">
                      <a:pos x="124" y="85"/>
                    </a:cxn>
                    <a:cxn ang="0">
                      <a:pos x="123" y="95"/>
                    </a:cxn>
                    <a:cxn ang="0">
                      <a:pos x="115" y="129"/>
                    </a:cxn>
                    <a:cxn ang="0">
                      <a:pos x="101" y="157"/>
                    </a:cxn>
                    <a:cxn ang="0">
                      <a:pos x="75" y="183"/>
                    </a:cxn>
                    <a:cxn ang="0">
                      <a:pos x="24" y="214"/>
                    </a:cxn>
                    <a:cxn ang="0">
                      <a:pos x="13" y="239"/>
                    </a:cxn>
                    <a:cxn ang="0">
                      <a:pos x="33" y="260"/>
                    </a:cxn>
                    <a:cxn ang="0">
                      <a:pos x="54" y="277"/>
                    </a:cxn>
                    <a:cxn ang="0">
                      <a:pos x="64" y="290"/>
                    </a:cxn>
                    <a:cxn ang="0">
                      <a:pos x="80" y="302"/>
                    </a:cxn>
                  </a:cxnLst>
                  <a:rect l="0" t="0" r="r" b="b"/>
                  <a:pathLst>
                    <a:path w="223" h="310">
                      <a:moveTo>
                        <a:pt x="93" y="310"/>
                      </a:moveTo>
                      <a:lnTo>
                        <a:pt x="97" y="309"/>
                      </a:lnTo>
                      <a:lnTo>
                        <a:pt x="101" y="307"/>
                      </a:lnTo>
                      <a:lnTo>
                        <a:pt x="106" y="306"/>
                      </a:lnTo>
                      <a:lnTo>
                        <a:pt x="110" y="304"/>
                      </a:lnTo>
                      <a:lnTo>
                        <a:pt x="118" y="302"/>
                      </a:lnTo>
                      <a:lnTo>
                        <a:pt x="125" y="299"/>
                      </a:lnTo>
                      <a:lnTo>
                        <a:pt x="130" y="295"/>
                      </a:lnTo>
                      <a:lnTo>
                        <a:pt x="136" y="291"/>
                      </a:lnTo>
                      <a:lnTo>
                        <a:pt x="138" y="285"/>
                      </a:lnTo>
                      <a:lnTo>
                        <a:pt x="135" y="279"/>
                      </a:lnTo>
                      <a:lnTo>
                        <a:pt x="128" y="275"/>
                      </a:lnTo>
                      <a:lnTo>
                        <a:pt x="122" y="270"/>
                      </a:lnTo>
                      <a:lnTo>
                        <a:pt x="117" y="268"/>
                      </a:lnTo>
                      <a:lnTo>
                        <a:pt x="117" y="265"/>
                      </a:lnTo>
                      <a:lnTo>
                        <a:pt x="118" y="262"/>
                      </a:lnTo>
                      <a:lnTo>
                        <a:pt x="123" y="257"/>
                      </a:lnTo>
                      <a:lnTo>
                        <a:pt x="123" y="254"/>
                      </a:lnTo>
                      <a:lnTo>
                        <a:pt x="118" y="253"/>
                      </a:lnTo>
                      <a:lnTo>
                        <a:pt x="109" y="252"/>
                      </a:lnTo>
                      <a:lnTo>
                        <a:pt x="100" y="248"/>
                      </a:lnTo>
                      <a:lnTo>
                        <a:pt x="101" y="247"/>
                      </a:lnTo>
                      <a:lnTo>
                        <a:pt x="106" y="244"/>
                      </a:lnTo>
                      <a:lnTo>
                        <a:pt x="113" y="238"/>
                      </a:lnTo>
                      <a:lnTo>
                        <a:pt x="122" y="231"/>
                      </a:lnTo>
                      <a:lnTo>
                        <a:pt x="131" y="223"/>
                      </a:lnTo>
                      <a:lnTo>
                        <a:pt x="140" y="215"/>
                      </a:lnTo>
                      <a:lnTo>
                        <a:pt x="149" y="206"/>
                      </a:lnTo>
                      <a:lnTo>
                        <a:pt x="158" y="198"/>
                      </a:lnTo>
                      <a:lnTo>
                        <a:pt x="158" y="199"/>
                      </a:lnTo>
                      <a:lnTo>
                        <a:pt x="156" y="204"/>
                      </a:lnTo>
                      <a:lnTo>
                        <a:pt x="158" y="214"/>
                      </a:lnTo>
                      <a:lnTo>
                        <a:pt x="161" y="229"/>
                      </a:lnTo>
                      <a:lnTo>
                        <a:pt x="161" y="227"/>
                      </a:lnTo>
                      <a:lnTo>
                        <a:pt x="162" y="225"/>
                      </a:lnTo>
                      <a:lnTo>
                        <a:pt x="167" y="218"/>
                      </a:lnTo>
                      <a:lnTo>
                        <a:pt x="176" y="207"/>
                      </a:lnTo>
                      <a:lnTo>
                        <a:pt x="189" y="192"/>
                      </a:lnTo>
                      <a:lnTo>
                        <a:pt x="198" y="178"/>
                      </a:lnTo>
                      <a:lnTo>
                        <a:pt x="205" y="163"/>
                      </a:lnTo>
                      <a:lnTo>
                        <a:pt x="208" y="147"/>
                      </a:lnTo>
                      <a:lnTo>
                        <a:pt x="208" y="148"/>
                      </a:lnTo>
                      <a:lnTo>
                        <a:pt x="208" y="152"/>
                      </a:lnTo>
                      <a:lnTo>
                        <a:pt x="210" y="156"/>
                      </a:lnTo>
                      <a:lnTo>
                        <a:pt x="215" y="162"/>
                      </a:lnTo>
                      <a:lnTo>
                        <a:pt x="216" y="157"/>
                      </a:lnTo>
                      <a:lnTo>
                        <a:pt x="220" y="145"/>
                      </a:lnTo>
                      <a:lnTo>
                        <a:pt x="222" y="127"/>
                      </a:lnTo>
                      <a:lnTo>
                        <a:pt x="223" y="111"/>
                      </a:lnTo>
                      <a:lnTo>
                        <a:pt x="222" y="99"/>
                      </a:lnTo>
                      <a:lnTo>
                        <a:pt x="220" y="92"/>
                      </a:lnTo>
                      <a:lnTo>
                        <a:pt x="216" y="86"/>
                      </a:lnTo>
                      <a:lnTo>
                        <a:pt x="215" y="77"/>
                      </a:lnTo>
                      <a:lnTo>
                        <a:pt x="212" y="66"/>
                      </a:lnTo>
                      <a:lnTo>
                        <a:pt x="205" y="60"/>
                      </a:lnTo>
                      <a:lnTo>
                        <a:pt x="199" y="53"/>
                      </a:lnTo>
                      <a:lnTo>
                        <a:pt x="196" y="43"/>
                      </a:lnTo>
                      <a:lnTo>
                        <a:pt x="196" y="30"/>
                      </a:lnTo>
                      <a:lnTo>
                        <a:pt x="194" y="16"/>
                      </a:lnTo>
                      <a:lnTo>
                        <a:pt x="190" y="4"/>
                      </a:lnTo>
                      <a:lnTo>
                        <a:pt x="183" y="0"/>
                      </a:lnTo>
                      <a:lnTo>
                        <a:pt x="177" y="2"/>
                      </a:lnTo>
                      <a:lnTo>
                        <a:pt x="176" y="10"/>
                      </a:lnTo>
                      <a:lnTo>
                        <a:pt x="176" y="26"/>
                      </a:lnTo>
                      <a:lnTo>
                        <a:pt x="178" y="48"/>
                      </a:lnTo>
                      <a:lnTo>
                        <a:pt x="178" y="65"/>
                      </a:lnTo>
                      <a:lnTo>
                        <a:pt x="177" y="74"/>
                      </a:lnTo>
                      <a:lnTo>
                        <a:pt x="172" y="86"/>
                      </a:lnTo>
                      <a:lnTo>
                        <a:pt x="167" y="112"/>
                      </a:lnTo>
                      <a:lnTo>
                        <a:pt x="163" y="127"/>
                      </a:lnTo>
                      <a:lnTo>
                        <a:pt x="160" y="139"/>
                      </a:lnTo>
                      <a:lnTo>
                        <a:pt x="155" y="148"/>
                      </a:lnTo>
                      <a:lnTo>
                        <a:pt x="151" y="156"/>
                      </a:lnTo>
                      <a:lnTo>
                        <a:pt x="144" y="163"/>
                      </a:lnTo>
                      <a:lnTo>
                        <a:pt x="135" y="171"/>
                      </a:lnTo>
                      <a:lnTo>
                        <a:pt x="124" y="181"/>
                      </a:lnTo>
                      <a:lnTo>
                        <a:pt x="110" y="194"/>
                      </a:lnTo>
                      <a:lnTo>
                        <a:pt x="110" y="192"/>
                      </a:lnTo>
                      <a:lnTo>
                        <a:pt x="109" y="188"/>
                      </a:lnTo>
                      <a:lnTo>
                        <a:pt x="108" y="181"/>
                      </a:lnTo>
                      <a:lnTo>
                        <a:pt x="108" y="176"/>
                      </a:lnTo>
                      <a:lnTo>
                        <a:pt x="110" y="170"/>
                      </a:lnTo>
                      <a:lnTo>
                        <a:pt x="114" y="164"/>
                      </a:lnTo>
                      <a:lnTo>
                        <a:pt x="118" y="158"/>
                      </a:lnTo>
                      <a:lnTo>
                        <a:pt x="121" y="150"/>
                      </a:lnTo>
                      <a:lnTo>
                        <a:pt x="122" y="145"/>
                      </a:lnTo>
                      <a:lnTo>
                        <a:pt x="124" y="140"/>
                      </a:lnTo>
                      <a:lnTo>
                        <a:pt x="128" y="138"/>
                      </a:lnTo>
                      <a:lnTo>
                        <a:pt x="133" y="134"/>
                      </a:lnTo>
                      <a:lnTo>
                        <a:pt x="138" y="132"/>
                      </a:lnTo>
                      <a:lnTo>
                        <a:pt x="138" y="130"/>
                      </a:lnTo>
                      <a:lnTo>
                        <a:pt x="136" y="127"/>
                      </a:lnTo>
                      <a:lnTo>
                        <a:pt x="135" y="122"/>
                      </a:lnTo>
                      <a:lnTo>
                        <a:pt x="135" y="116"/>
                      </a:lnTo>
                      <a:lnTo>
                        <a:pt x="135" y="114"/>
                      </a:lnTo>
                      <a:lnTo>
                        <a:pt x="137" y="112"/>
                      </a:lnTo>
                      <a:lnTo>
                        <a:pt x="143" y="110"/>
                      </a:lnTo>
                      <a:lnTo>
                        <a:pt x="141" y="108"/>
                      </a:lnTo>
                      <a:lnTo>
                        <a:pt x="138" y="103"/>
                      </a:lnTo>
                      <a:lnTo>
                        <a:pt x="136" y="97"/>
                      </a:lnTo>
                      <a:lnTo>
                        <a:pt x="136" y="93"/>
                      </a:lnTo>
                      <a:lnTo>
                        <a:pt x="136" y="87"/>
                      </a:lnTo>
                      <a:lnTo>
                        <a:pt x="135" y="83"/>
                      </a:lnTo>
                      <a:lnTo>
                        <a:pt x="130" y="80"/>
                      </a:lnTo>
                      <a:lnTo>
                        <a:pt x="124" y="85"/>
                      </a:lnTo>
                      <a:lnTo>
                        <a:pt x="121" y="89"/>
                      </a:lnTo>
                      <a:lnTo>
                        <a:pt x="121" y="92"/>
                      </a:lnTo>
                      <a:lnTo>
                        <a:pt x="123" y="95"/>
                      </a:lnTo>
                      <a:lnTo>
                        <a:pt x="123" y="106"/>
                      </a:lnTo>
                      <a:lnTo>
                        <a:pt x="120" y="119"/>
                      </a:lnTo>
                      <a:lnTo>
                        <a:pt x="115" y="129"/>
                      </a:lnTo>
                      <a:lnTo>
                        <a:pt x="110" y="138"/>
                      </a:lnTo>
                      <a:lnTo>
                        <a:pt x="105" y="149"/>
                      </a:lnTo>
                      <a:lnTo>
                        <a:pt x="101" y="157"/>
                      </a:lnTo>
                      <a:lnTo>
                        <a:pt x="94" y="165"/>
                      </a:lnTo>
                      <a:lnTo>
                        <a:pt x="86" y="173"/>
                      </a:lnTo>
                      <a:lnTo>
                        <a:pt x="75" y="183"/>
                      </a:lnTo>
                      <a:lnTo>
                        <a:pt x="61" y="193"/>
                      </a:lnTo>
                      <a:lnTo>
                        <a:pt x="44" y="203"/>
                      </a:lnTo>
                      <a:lnTo>
                        <a:pt x="24" y="214"/>
                      </a:lnTo>
                      <a:lnTo>
                        <a:pt x="0" y="225"/>
                      </a:lnTo>
                      <a:lnTo>
                        <a:pt x="6" y="232"/>
                      </a:lnTo>
                      <a:lnTo>
                        <a:pt x="13" y="239"/>
                      </a:lnTo>
                      <a:lnTo>
                        <a:pt x="19" y="246"/>
                      </a:lnTo>
                      <a:lnTo>
                        <a:pt x="26" y="253"/>
                      </a:lnTo>
                      <a:lnTo>
                        <a:pt x="33" y="260"/>
                      </a:lnTo>
                      <a:lnTo>
                        <a:pt x="40" y="265"/>
                      </a:lnTo>
                      <a:lnTo>
                        <a:pt x="47" y="271"/>
                      </a:lnTo>
                      <a:lnTo>
                        <a:pt x="54" y="277"/>
                      </a:lnTo>
                      <a:lnTo>
                        <a:pt x="57" y="280"/>
                      </a:lnTo>
                      <a:lnTo>
                        <a:pt x="61" y="285"/>
                      </a:lnTo>
                      <a:lnTo>
                        <a:pt x="64" y="290"/>
                      </a:lnTo>
                      <a:lnTo>
                        <a:pt x="69" y="293"/>
                      </a:lnTo>
                      <a:lnTo>
                        <a:pt x="75" y="298"/>
                      </a:lnTo>
                      <a:lnTo>
                        <a:pt x="80" y="302"/>
                      </a:lnTo>
                      <a:lnTo>
                        <a:pt x="86" y="307"/>
                      </a:lnTo>
                      <a:lnTo>
                        <a:pt x="93" y="310"/>
                      </a:lnTo>
                      <a:close/>
                    </a:path>
                  </a:pathLst>
                </a:custGeom>
                <a:solidFill>
                  <a:srgbClr val="000000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8016" name="Freeform 128"/>
                <p:cNvSpPr>
                  <a:spLocks/>
                </p:cNvSpPr>
                <p:nvPr/>
              </p:nvSpPr>
              <p:spPr bwMode="auto">
                <a:xfrm>
                  <a:off x="3693" y="2661"/>
                  <a:ext cx="114" cy="212"/>
                </a:xfrm>
                <a:custGeom>
                  <a:avLst/>
                  <a:gdLst/>
                  <a:ahLst/>
                  <a:cxnLst>
                    <a:cxn ang="0">
                      <a:pos x="82" y="21"/>
                    </a:cxn>
                    <a:cxn ang="0">
                      <a:pos x="88" y="53"/>
                    </a:cxn>
                    <a:cxn ang="0">
                      <a:pos x="97" y="65"/>
                    </a:cxn>
                    <a:cxn ang="0">
                      <a:pos x="114" y="79"/>
                    </a:cxn>
                    <a:cxn ang="0">
                      <a:pos x="129" y="116"/>
                    </a:cxn>
                    <a:cxn ang="0">
                      <a:pos x="129" y="154"/>
                    </a:cxn>
                    <a:cxn ang="0">
                      <a:pos x="149" y="195"/>
                    </a:cxn>
                    <a:cxn ang="0">
                      <a:pos x="157" y="230"/>
                    </a:cxn>
                    <a:cxn ang="0">
                      <a:pos x="165" y="271"/>
                    </a:cxn>
                    <a:cxn ang="0">
                      <a:pos x="159" y="306"/>
                    </a:cxn>
                    <a:cxn ang="0">
                      <a:pos x="145" y="317"/>
                    </a:cxn>
                    <a:cxn ang="0">
                      <a:pos x="119" y="320"/>
                    </a:cxn>
                    <a:cxn ang="0">
                      <a:pos x="96" y="311"/>
                    </a:cxn>
                    <a:cxn ang="0">
                      <a:pos x="87" y="311"/>
                    </a:cxn>
                    <a:cxn ang="0">
                      <a:pos x="78" y="323"/>
                    </a:cxn>
                    <a:cxn ang="0">
                      <a:pos x="60" y="330"/>
                    </a:cxn>
                    <a:cxn ang="0">
                      <a:pos x="66" y="332"/>
                    </a:cxn>
                    <a:cxn ang="0">
                      <a:pos x="53" y="343"/>
                    </a:cxn>
                    <a:cxn ang="0">
                      <a:pos x="30" y="361"/>
                    </a:cxn>
                    <a:cxn ang="0">
                      <a:pos x="17" y="377"/>
                    </a:cxn>
                    <a:cxn ang="0">
                      <a:pos x="6" y="387"/>
                    </a:cxn>
                    <a:cxn ang="0">
                      <a:pos x="27" y="393"/>
                    </a:cxn>
                    <a:cxn ang="0">
                      <a:pos x="22" y="415"/>
                    </a:cxn>
                    <a:cxn ang="0">
                      <a:pos x="33" y="417"/>
                    </a:cxn>
                    <a:cxn ang="0">
                      <a:pos x="54" y="406"/>
                    </a:cxn>
                    <a:cxn ang="0">
                      <a:pos x="76" y="396"/>
                    </a:cxn>
                    <a:cxn ang="0">
                      <a:pos x="90" y="386"/>
                    </a:cxn>
                    <a:cxn ang="0">
                      <a:pos x="103" y="381"/>
                    </a:cxn>
                    <a:cxn ang="0">
                      <a:pos x="136" y="389"/>
                    </a:cxn>
                    <a:cxn ang="0">
                      <a:pos x="147" y="391"/>
                    </a:cxn>
                    <a:cxn ang="0">
                      <a:pos x="162" y="364"/>
                    </a:cxn>
                    <a:cxn ang="0">
                      <a:pos x="171" y="347"/>
                    </a:cxn>
                    <a:cxn ang="0">
                      <a:pos x="174" y="345"/>
                    </a:cxn>
                    <a:cxn ang="0">
                      <a:pos x="193" y="337"/>
                    </a:cxn>
                    <a:cxn ang="0">
                      <a:pos x="210" y="318"/>
                    </a:cxn>
                    <a:cxn ang="0">
                      <a:pos x="220" y="291"/>
                    </a:cxn>
                    <a:cxn ang="0">
                      <a:pos x="228" y="273"/>
                    </a:cxn>
                    <a:cxn ang="0">
                      <a:pos x="210" y="257"/>
                    </a:cxn>
                    <a:cxn ang="0">
                      <a:pos x="199" y="202"/>
                    </a:cxn>
                    <a:cxn ang="0">
                      <a:pos x="203" y="159"/>
                    </a:cxn>
                    <a:cxn ang="0">
                      <a:pos x="186" y="120"/>
                    </a:cxn>
                    <a:cxn ang="0">
                      <a:pos x="195" y="127"/>
                    </a:cxn>
                    <a:cxn ang="0">
                      <a:pos x="190" y="110"/>
                    </a:cxn>
                    <a:cxn ang="0">
                      <a:pos x="176" y="81"/>
                    </a:cxn>
                    <a:cxn ang="0">
                      <a:pos x="172" y="66"/>
                    </a:cxn>
                    <a:cxn ang="0">
                      <a:pos x="172" y="56"/>
                    </a:cxn>
                    <a:cxn ang="0">
                      <a:pos x="155" y="36"/>
                    </a:cxn>
                    <a:cxn ang="0">
                      <a:pos x="144" y="0"/>
                    </a:cxn>
                    <a:cxn ang="0">
                      <a:pos x="118" y="4"/>
                    </a:cxn>
                    <a:cxn ang="0">
                      <a:pos x="88" y="7"/>
                    </a:cxn>
                  </a:cxnLst>
                  <a:rect l="0" t="0" r="r" b="b"/>
                  <a:pathLst>
                    <a:path w="229" h="423">
                      <a:moveTo>
                        <a:pt x="73" y="7"/>
                      </a:moveTo>
                      <a:lnTo>
                        <a:pt x="76" y="13"/>
                      </a:lnTo>
                      <a:lnTo>
                        <a:pt x="82" y="21"/>
                      </a:lnTo>
                      <a:lnTo>
                        <a:pt x="87" y="32"/>
                      </a:lnTo>
                      <a:lnTo>
                        <a:pt x="88" y="43"/>
                      </a:lnTo>
                      <a:lnTo>
                        <a:pt x="88" y="53"/>
                      </a:lnTo>
                      <a:lnTo>
                        <a:pt x="89" y="58"/>
                      </a:lnTo>
                      <a:lnTo>
                        <a:pt x="92" y="63"/>
                      </a:lnTo>
                      <a:lnTo>
                        <a:pt x="97" y="65"/>
                      </a:lnTo>
                      <a:lnTo>
                        <a:pt x="102" y="69"/>
                      </a:lnTo>
                      <a:lnTo>
                        <a:pt x="107" y="72"/>
                      </a:lnTo>
                      <a:lnTo>
                        <a:pt x="114" y="79"/>
                      </a:lnTo>
                      <a:lnTo>
                        <a:pt x="120" y="88"/>
                      </a:lnTo>
                      <a:lnTo>
                        <a:pt x="127" y="105"/>
                      </a:lnTo>
                      <a:lnTo>
                        <a:pt x="129" y="116"/>
                      </a:lnTo>
                      <a:lnTo>
                        <a:pt x="128" y="124"/>
                      </a:lnTo>
                      <a:lnTo>
                        <a:pt x="127" y="136"/>
                      </a:lnTo>
                      <a:lnTo>
                        <a:pt x="129" y="154"/>
                      </a:lnTo>
                      <a:lnTo>
                        <a:pt x="135" y="171"/>
                      </a:lnTo>
                      <a:lnTo>
                        <a:pt x="143" y="185"/>
                      </a:lnTo>
                      <a:lnTo>
                        <a:pt x="149" y="195"/>
                      </a:lnTo>
                      <a:lnTo>
                        <a:pt x="153" y="203"/>
                      </a:lnTo>
                      <a:lnTo>
                        <a:pt x="156" y="214"/>
                      </a:lnTo>
                      <a:lnTo>
                        <a:pt x="157" y="230"/>
                      </a:lnTo>
                      <a:lnTo>
                        <a:pt x="157" y="254"/>
                      </a:lnTo>
                      <a:lnTo>
                        <a:pt x="165" y="266"/>
                      </a:lnTo>
                      <a:lnTo>
                        <a:pt x="165" y="271"/>
                      </a:lnTo>
                      <a:lnTo>
                        <a:pt x="163" y="281"/>
                      </a:lnTo>
                      <a:lnTo>
                        <a:pt x="162" y="294"/>
                      </a:lnTo>
                      <a:lnTo>
                        <a:pt x="159" y="306"/>
                      </a:lnTo>
                      <a:lnTo>
                        <a:pt x="157" y="310"/>
                      </a:lnTo>
                      <a:lnTo>
                        <a:pt x="152" y="314"/>
                      </a:lnTo>
                      <a:lnTo>
                        <a:pt x="145" y="317"/>
                      </a:lnTo>
                      <a:lnTo>
                        <a:pt x="137" y="319"/>
                      </a:lnTo>
                      <a:lnTo>
                        <a:pt x="128" y="320"/>
                      </a:lnTo>
                      <a:lnTo>
                        <a:pt x="119" y="320"/>
                      </a:lnTo>
                      <a:lnTo>
                        <a:pt x="111" y="319"/>
                      </a:lnTo>
                      <a:lnTo>
                        <a:pt x="104" y="316"/>
                      </a:lnTo>
                      <a:lnTo>
                        <a:pt x="96" y="311"/>
                      </a:lnTo>
                      <a:lnTo>
                        <a:pt x="91" y="309"/>
                      </a:lnTo>
                      <a:lnTo>
                        <a:pt x="89" y="309"/>
                      </a:lnTo>
                      <a:lnTo>
                        <a:pt x="87" y="311"/>
                      </a:lnTo>
                      <a:lnTo>
                        <a:pt x="86" y="315"/>
                      </a:lnTo>
                      <a:lnTo>
                        <a:pt x="83" y="319"/>
                      </a:lnTo>
                      <a:lnTo>
                        <a:pt x="78" y="323"/>
                      </a:lnTo>
                      <a:lnTo>
                        <a:pt x="69" y="326"/>
                      </a:lnTo>
                      <a:lnTo>
                        <a:pt x="61" y="329"/>
                      </a:lnTo>
                      <a:lnTo>
                        <a:pt x="60" y="330"/>
                      </a:lnTo>
                      <a:lnTo>
                        <a:pt x="61" y="330"/>
                      </a:lnTo>
                      <a:lnTo>
                        <a:pt x="64" y="331"/>
                      </a:lnTo>
                      <a:lnTo>
                        <a:pt x="66" y="332"/>
                      </a:lnTo>
                      <a:lnTo>
                        <a:pt x="67" y="334"/>
                      </a:lnTo>
                      <a:lnTo>
                        <a:pt x="63" y="338"/>
                      </a:lnTo>
                      <a:lnTo>
                        <a:pt x="53" y="343"/>
                      </a:lnTo>
                      <a:lnTo>
                        <a:pt x="43" y="349"/>
                      </a:lnTo>
                      <a:lnTo>
                        <a:pt x="36" y="355"/>
                      </a:lnTo>
                      <a:lnTo>
                        <a:pt x="30" y="361"/>
                      </a:lnTo>
                      <a:lnTo>
                        <a:pt x="26" y="366"/>
                      </a:lnTo>
                      <a:lnTo>
                        <a:pt x="22" y="371"/>
                      </a:lnTo>
                      <a:lnTo>
                        <a:pt x="17" y="377"/>
                      </a:lnTo>
                      <a:lnTo>
                        <a:pt x="10" y="380"/>
                      </a:lnTo>
                      <a:lnTo>
                        <a:pt x="0" y="385"/>
                      </a:lnTo>
                      <a:lnTo>
                        <a:pt x="6" y="387"/>
                      </a:lnTo>
                      <a:lnTo>
                        <a:pt x="13" y="389"/>
                      </a:lnTo>
                      <a:lnTo>
                        <a:pt x="20" y="391"/>
                      </a:lnTo>
                      <a:lnTo>
                        <a:pt x="27" y="393"/>
                      </a:lnTo>
                      <a:lnTo>
                        <a:pt x="26" y="399"/>
                      </a:lnTo>
                      <a:lnTo>
                        <a:pt x="25" y="407"/>
                      </a:lnTo>
                      <a:lnTo>
                        <a:pt x="22" y="415"/>
                      </a:lnTo>
                      <a:lnTo>
                        <a:pt x="21" y="423"/>
                      </a:lnTo>
                      <a:lnTo>
                        <a:pt x="27" y="421"/>
                      </a:lnTo>
                      <a:lnTo>
                        <a:pt x="33" y="417"/>
                      </a:lnTo>
                      <a:lnTo>
                        <a:pt x="40" y="414"/>
                      </a:lnTo>
                      <a:lnTo>
                        <a:pt x="48" y="409"/>
                      </a:lnTo>
                      <a:lnTo>
                        <a:pt x="54" y="406"/>
                      </a:lnTo>
                      <a:lnTo>
                        <a:pt x="63" y="402"/>
                      </a:lnTo>
                      <a:lnTo>
                        <a:pt x="69" y="399"/>
                      </a:lnTo>
                      <a:lnTo>
                        <a:pt x="76" y="396"/>
                      </a:lnTo>
                      <a:lnTo>
                        <a:pt x="83" y="393"/>
                      </a:lnTo>
                      <a:lnTo>
                        <a:pt x="88" y="388"/>
                      </a:lnTo>
                      <a:lnTo>
                        <a:pt x="90" y="386"/>
                      </a:lnTo>
                      <a:lnTo>
                        <a:pt x="92" y="383"/>
                      </a:lnTo>
                      <a:lnTo>
                        <a:pt x="97" y="381"/>
                      </a:lnTo>
                      <a:lnTo>
                        <a:pt x="103" y="381"/>
                      </a:lnTo>
                      <a:lnTo>
                        <a:pt x="113" y="384"/>
                      </a:lnTo>
                      <a:lnTo>
                        <a:pt x="129" y="387"/>
                      </a:lnTo>
                      <a:lnTo>
                        <a:pt x="136" y="389"/>
                      </a:lnTo>
                      <a:lnTo>
                        <a:pt x="140" y="391"/>
                      </a:lnTo>
                      <a:lnTo>
                        <a:pt x="143" y="392"/>
                      </a:lnTo>
                      <a:lnTo>
                        <a:pt x="147" y="391"/>
                      </a:lnTo>
                      <a:lnTo>
                        <a:pt x="152" y="385"/>
                      </a:lnTo>
                      <a:lnTo>
                        <a:pt x="157" y="377"/>
                      </a:lnTo>
                      <a:lnTo>
                        <a:pt x="162" y="364"/>
                      </a:lnTo>
                      <a:lnTo>
                        <a:pt x="168" y="350"/>
                      </a:lnTo>
                      <a:lnTo>
                        <a:pt x="170" y="349"/>
                      </a:lnTo>
                      <a:lnTo>
                        <a:pt x="171" y="347"/>
                      </a:lnTo>
                      <a:lnTo>
                        <a:pt x="171" y="346"/>
                      </a:lnTo>
                      <a:lnTo>
                        <a:pt x="172" y="345"/>
                      </a:lnTo>
                      <a:lnTo>
                        <a:pt x="174" y="345"/>
                      </a:lnTo>
                      <a:lnTo>
                        <a:pt x="179" y="343"/>
                      </a:lnTo>
                      <a:lnTo>
                        <a:pt x="185" y="341"/>
                      </a:lnTo>
                      <a:lnTo>
                        <a:pt x="193" y="337"/>
                      </a:lnTo>
                      <a:lnTo>
                        <a:pt x="199" y="332"/>
                      </a:lnTo>
                      <a:lnTo>
                        <a:pt x="206" y="326"/>
                      </a:lnTo>
                      <a:lnTo>
                        <a:pt x="210" y="318"/>
                      </a:lnTo>
                      <a:lnTo>
                        <a:pt x="211" y="309"/>
                      </a:lnTo>
                      <a:lnTo>
                        <a:pt x="213" y="302"/>
                      </a:lnTo>
                      <a:lnTo>
                        <a:pt x="220" y="291"/>
                      </a:lnTo>
                      <a:lnTo>
                        <a:pt x="227" y="279"/>
                      </a:lnTo>
                      <a:lnTo>
                        <a:pt x="229" y="272"/>
                      </a:lnTo>
                      <a:lnTo>
                        <a:pt x="228" y="273"/>
                      </a:lnTo>
                      <a:lnTo>
                        <a:pt x="225" y="273"/>
                      </a:lnTo>
                      <a:lnTo>
                        <a:pt x="219" y="269"/>
                      </a:lnTo>
                      <a:lnTo>
                        <a:pt x="210" y="257"/>
                      </a:lnTo>
                      <a:lnTo>
                        <a:pt x="202" y="240"/>
                      </a:lnTo>
                      <a:lnTo>
                        <a:pt x="198" y="220"/>
                      </a:lnTo>
                      <a:lnTo>
                        <a:pt x="199" y="202"/>
                      </a:lnTo>
                      <a:lnTo>
                        <a:pt x="205" y="185"/>
                      </a:lnTo>
                      <a:lnTo>
                        <a:pt x="208" y="171"/>
                      </a:lnTo>
                      <a:lnTo>
                        <a:pt x="203" y="159"/>
                      </a:lnTo>
                      <a:lnTo>
                        <a:pt x="195" y="148"/>
                      </a:lnTo>
                      <a:lnTo>
                        <a:pt x="187" y="132"/>
                      </a:lnTo>
                      <a:lnTo>
                        <a:pt x="186" y="120"/>
                      </a:lnTo>
                      <a:lnTo>
                        <a:pt x="188" y="120"/>
                      </a:lnTo>
                      <a:lnTo>
                        <a:pt x="193" y="125"/>
                      </a:lnTo>
                      <a:lnTo>
                        <a:pt x="195" y="127"/>
                      </a:lnTo>
                      <a:lnTo>
                        <a:pt x="195" y="126"/>
                      </a:lnTo>
                      <a:lnTo>
                        <a:pt x="195" y="120"/>
                      </a:lnTo>
                      <a:lnTo>
                        <a:pt x="190" y="110"/>
                      </a:lnTo>
                      <a:lnTo>
                        <a:pt x="180" y="94"/>
                      </a:lnTo>
                      <a:lnTo>
                        <a:pt x="173" y="82"/>
                      </a:lnTo>
                      <a:lnTo>
                        <a:pt x="176" y="81"/>
                      </a:lnTo>
                      <a:lnTo>
                        <a:pt x="185" y="85"/>
                      </a:lnTo>
                      <a:lnTo>
                        <a:pt x="189" y="87"/>
                      </a:lnTo>
                      <a:lnTo>
                        <a:pt x="172" y="66"/>
                      </a:lnTo>
                      <a:lnTo>
                        <a:pt x="180" y="62"/>
                      </a:lnTo>
                      <a:lnTo>
                        <a:pt x="178" y="61"/>
                      </a:lnTo>
                      <a:lnTo>
                        <a:pt x="172" y="56"/>
                      </a:lnTo>
                      <a:lnTo>
                        <a:pt x="164" y="51"/>
                      </a:lnTo>
                      <a:lnTo>
                        <a:pt x="157" y="44"/>
                      </a:lnTo>
                      <a:lnTo>
                        <a:pt x="155" y="36"/>
                      </a:lnTo>
                      <a:lnTo>
                        <a:pt x="153" y="26"/>
                      </a:lnTo>
                      <a:lnTo>
                        <a:pt x="151" y="15"/>
                      </a:lnTo>
                      <a:lnTo>
                        <a:pt x="144" y="0"/>
                      </a:lnTo>
                      <a:lnTo>
                        <a:pt x="137" y="2"/>
                      </a:lnTo>
                      <a:lnTo>
                        <a:pt x="128" y="3"/>
                      </a:lnTo>
                      <a:lnTo>
                        <a:pt x="118" y="4"/>
                      </a:lnTo>
                      <a:lnTo>
                        <a:pt x="109" y="5"/>
                      </a:lnTo>
                      <a:lnTo>
                        <a:pt x="98" y="5"/>
                      </a:lnTo>
                      <a:lnTo>
                        <a:pt x="88" y="7"/>
                      </a:lnTo>
                      <a:lnTo>
                        <a:pt x="80" y="7"/>
                      </a:lnTo>
                      <a:lnTo>
                        <a:pt x="73" y="7"/>
                      </a:lnTo>
                      <a:close/>
                    </a:path>
                  </a:pathLst>
                </a:custGeom>
                <a:solidFill>
                  <a:srgbClr val="000000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8017" name="Freeform 129"/>
                <p:cNvSpPr>
                  <a:spLocks/>
                </p:cNvSpPr>
                <p:nvPr/>
              </p:nvSpPr>
              <p:spPr bwMode="auto">
                <a:xfrm>
                  <a:off x="3787" y="2645"/>
                  <a:ext cx="68" cy="146"/>
                </a:xfrm>
                <a:custGeom>
                  <a:avLst/>
                  <a:gdLst/>
                  <a:ahLst/>
                  <a:cxnLst>
                    <a:cxn ang="0">
                      <a:pos x="80" y="5"/>
                    </a:cxn>
                    <a:cxn ang="0">
                      <a:pos x="73" y="20"/>
                    </a:cxn>
                    <a:cxn ang="0">
                      <a:pos x="68" y="32"/>
                    </a:cxn>
                    <a:cxn ang="0">
                      <a:pos x="75" y="41"/>
                    </a:cxn>
                    <a:cxn ang="0">
                      <a:pos x="91" y="55"/>
                    </a:cxn>
                    <a:cxn ang="0">
                      <a:pos x="101" y="72"/>
                    </a:cxn>
                    <a:cxn ang="0">
                      <a:pos x="112" y="108"/>
                    </a:cxn>
                    <a:cxn ang="0">
                      <a:pos x="120" y="108"/>
                    </a:cxn>
                    <a:cxn ang="0">
                      <a:pos x="126" y="136"/>
                    </a:cxn>
                    <a:cxn ang="0">
                      <a:pos x="124" y="192"/>
                    </a:cxn>
                    <a:cxn ang="0">
                      <a:pos x="124" y="215"/>
                    </a:cxn>
                    <a:cxn ang="0">
                      <a:pos x="136" y="234"/>
                    </a:cxn>
                    <a:cxn ang="0">
                      <a:pos x="131" y="253"/>
                    </a:cxn>
                    <a:cxn ang="0">
                      <a:pos x="106" y="294"/>
                    </a:cxn>
                    <a:cxn ang="0">
                      <a:pos x="103" y="283"/>
                    </a:cxn>
                    <a:cxn ang="0">
                      <a:pos x="101" y="260"/>
                    </a:cxn>
                    <a:cxn ang="0">
                      <a:pos x="98" y="238"/>
                    </a:cxn>
                    <a:cxn ang="0">
                      <a:pos x="84" y="208"/>
                    </a:cxn>
                    <a:cxn ang="0">
                      <a:pos x="93" y="200"/>
                    </a:cxn>
                    <a:cxn ang="0">
                      <a:pos x="78" y="179"/>
                    </a:cxn>
                    <a:cxn ang="0">
                      <a:pos x="81" y="161"/>
                    </a:cxn>
                    <a:cxn ang="0">
                      <a:pos x="73" y="149"/>
                    </a:cxn>
                    <a:cxn ang="0">
                      <a:pos x="63" y="128"/>
                    </a:cxn>
                    <a:cxn ang="0">
                      <a:pos x="60" y="121"/>
                    </a:cxn>
                    <a:cxn ang="0">
                      <a:pos x="54" y="115"/>
                    </a:cxn>
                    <a:cxn ang="0">
                      <a:pos x="44" y="108"/>
                    </a:cxn>
                    <a:cxn ang="0">
                      <a:pos x="29" y="100"/>
                    </a:cxn>
                    <a:cxn ang="0">
                      <a:pos x="10" y="82"/>
                    </a:cxn>
                    <a:cxn ang="0">
                      <a:pos x="4" y="60"/>
                    </a:cxn>
                    <a:cxn ang="0">
                      <a:pos x="2" y="46"/>
                    </a:cxn>
                    <a:cxn ang="0">
                      <a:pos x="8" y="45"/>
                    </a:cxn>
                    <a:cxn ang="0">
                      <a:pos x="6" y="23"/>
                    </a:cxn>
                    <a:cxn ang="0">
                      <a:pos x="6" y="21"/>
                    </a:cxn>
                    <a:cxn ang="0">
                      <a:pos x="5" y="16"/>
                    </a:cxn>
                    <a:cxn ang="0">
                      <a:pos x="19" y="13"/>
                    </a:cxn>
                    <a:cxn ang="0">
                      <a:pos x="40" y="8"/>
                    </a:cxn>
                    <a:cxn ang="0">
                      <a:pos x="62" y="4"/>
                    </a:cxn>
                    <a:cxn ang="0">
                      <a:pos x="78" y="0"/>
                    </a:cxn>
                  </a:cxnLst>
                  <a:rect l="0" t="0" r="r" b="b"/>
                  <a:pathLst>
                    <a:path w="136" h="294">
                      <a:moveTo>
                        <a:pt x="78" y="0"/>
                      </a:moveTo>
                      <a:lnTo>
                        <a:pt x="80" y="5"/>
                      </a:lnTo>
                      <a:lnTo>
                        <a:pt x="76" y="12"/>
                      </a:lnTo>
                      <a:lnTo>
                        <a:pt x="73" y="20"/>
                      </a:lnTo>
                      <a:lnTo>
                        <a:pt x="76" y="28"/>
                      </a:lnTo>
                      <a:lnTo>
                        <a:pt x="68" y="32"/>
                      </a:lnTo>
                      <a:lnTo>
                        <a:pt x="70" y="35"/>
                      </a:lnTo>
                      <a:lnTo>
                        <a:pt x="75" y="41"/>
                      </a:lnTo>
                      <a:lnTo>
                        <a:pt x="82" y="49"/>
                      </a:lnTo>
                      <a:lnTo>
                        <a:pt x="91" y="55"/>
                      </a:lnTo>
                      <a:lnTo>
                        <a:pt x="98" y="61"/>
                      </a:lnTo>
                      <a:lnTo>
                        <a:pt x="101" y="72"/>
                      </a:lnTo>
                      <a:lnTo>
                        <a:pt x="105" y="87"/>
                      </a:lnTo>
                      <a:lnTo>
                        <a:pt x="112" y="108"/>
                      </a:lnTo>
                      <a:lnTo>
                        <a:pt x="119" y="106"/>
                      </a:lnTo>
                      <a:lnTo>
                        <a:pt x="120" y="108"/>
                      </a:lnTo>
                      <a:lnTo>
                        <a:pt x="123" y="118"/>
                      </a:lnTo>
                      <a:lnTo>
                        <a:pt x="126" y="136"/>
                      </a:lnTo>
                      <a:lnTo>
                        <a:pt x="127" y="166"/>
                      </a:lnTo>
                      <a:lnTo>
                        <a:pt x="124" y="192"/>
                      </a:lnTo>
                      <a:lnTo>
                        <a:pt x="123" y="204"/>
                      </a:lnTo>
                      <a:lnTo>
                        <a:pt x="124" y="215"/>
                      </a:lnTo>
                      <a:lnTo>
                        <a:pt x="127" y="242"/>
                      </a:lnTo>
                      <a:lnTo>
                        <a:pt x="136" y="234"/>
                      </a:lnTo>
                      <a:lnTo>
                        <a:pt x="135" y="239"/>
                      </a:lnTo>
                      <a:lnTo>
                        <a:pt x="131" y="253"/>
                      </a:lnTo>
                      <a:lnTo>
                        <a:pt x="122" y="273"/>
                      </a:lnTo>
                      <a:lnTo>
                        <a:pt x="106" y="294"/>
                      </a:lnTo>
                      <a:lnTo>
                        <a:pt x="105" y="291"/>
                      </a:lnTo>
                      <a:lnTo>
                        <a:pt x="103" y="283"/>
                      </a:lnTo>
                      <a:lnTo>
                        <a:pt x="100" y="273"/>
                      </a:lnTo>
                      <a:lnTo>
                        <a:pt x="101" y="260"/>
                      </a:lnTo>
                      <a:lnTo>
                        <a:pt x="101" y="249"/>
                      </a:lnTo>
                      <a:lnTo>
                        <a:pt x="98" y="238"/>
                      </a:lnTo>
                      <a:lnTo>
                        <a:pt x="91" y="226"/>
                      </a:lnTo>
                      <a:lnTo>
                        <a:pt x="84" y="208"/>
                      </a:lnTo>
                      <a:lnTo>
                        <a:pt x="97" y="204"/>
                      </a:lnTo>
                      <a:lnTo>
                        <a:pt x="93" y="200"/>
                      </a:lnTo>
                      <a:lnTo>
                        <a:pt x="86" y="190"/>
                      </a:lnTo>
                      <a:lnTo>
                        <a:pt x="78" y="179"/>
                      </a:lnTo>
                      <a:lnTo>
                        <a:pt x="74" y="166"/>
                      </a:lnTo>
                      <a:lnTo>
                        <a:pt x="81" y="161"/>
                      </a:lnTo>
                      <a:lnTo>
                        <a:pt x="78" y="158"/>
                      </a:lnTo>
                      <a:lnTo>
                        <a:pt x="73" y="149"/>
                      </a:lnTo>
                      <a:lnTo>
                        <a:pt x="67" y="137"/>
                      </a:lnTo>
                      <a:lnTo>
                        <a:pt x="63" y="128"/>
                      </a:lnTo>
                      <a:lnTo>
                        <a:pt x="62" y="124"/>
                      </a:lnTo>
                      <a:lnTo>
                        <a:pt x="60" y="121"/>
                      </a:lnTo>
                      <a:lnTo>
                        <a:pt x="58" y="119"/>
                      </a:lnTo>
                      <a:lnTo>
                        <a:pt x="54" y="115"/>
                      </a:lnTo>
                      <a:lnTo>
                        <a:pt x="50" y="112"/>
                      </a:lnTo>
                      <a:lnTo>
                        <a:pt x="44" y="108"/>
                      </a:lnTo>
                      <a:lnTo>
                        <a:pt x="37" y="105"/>
                      </a:lnTo>
                      <a:lnTo>
                        <a:pt x="29" y="100"/>
                      </a:lnTo>
                      <a:lnTo>
                        <a:pt x="15" y="91"/>
                      </a:lnTo>
                      <a:lnTo>
                        <a:pt x="10" y="82"/>
                      </a:lnTo>
                      <a:lnTo>
                        <a:pt x="8" y="73"/>
                      </a:lnTo>
                      <a:lnTo>
                        <a:pt x="4" y="60"/>
                      </a:lnTo>
                      <a:lnTo>
                        <a:pt x="0" y="51"/>
                      </a:lnTo>
                      <a:lnTo>
                        <a:pt x="2" y="46"/>
                      </a:lnTo>
                      <a:lnTo>
                        <a:pt x="6" y="45"/>
                      </a:lnTo>
                      <a:lnTo>
                        <a:pt x="8" y="45"/>
                      </a:lnTo>
                      <a:lnTo>
                        <a:pt x="0" y="30"/>
                      </a:lnTo>
                      <a:lnTo>
                        <a:pt x="6" y="23"/>
                      </a:lnTo>
                      <a:lnTo>
                        <a:pt x="6" y="22"/>
                      </a:lnTo>
                      <a:lnTo>
                        <a:pt x="6" y="21"/>
                      </a:lnTo>
                      <a:lnTo>
                        <a:pt x="6" y="19"/>
                      </a:lnTo>
                      <a:lnTo>
                        <a:pt x="5" y="16"/>
                      </a:lnTo>
                      <a:lnTo>
                        <a:pt x="10" y="15"/>
                      </a:lnTo>
                      <a:lnTo>
                        <a:pt x="19" y="13"/>
                      </a:lnTo>
                      <a:lnTo>
                        <a:pt x="29" y="11"/>
                      </a:lnTo>
                      <a:lnTo>
                        <a:pt x="40" y="8"/>
                      </a:lnTo>
                      <a:lnTo>
                        <a:pt x="52" y="6"/>
                      </a:lnTo>
                      <a:lnTo>
                        <a:pt x="62" y="4"/>
                      </a:lnTo>
                      <a:lnTo>
                        <a:pt x="71" y="1"/>
                      </a:lnTo>
                      <a:lnTo>
                        <a:pt x="78" y="0"/>
                      </a:lnTo>
                      <a:close/>
                    </a:path>
                  </a:pathLst>
                </a:custGeom>
                <a:solidFill>
                  <a:srgbClr val="000000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8018" name="Freeform 130"/>
                <p:cNvSpPr>
                  <a:spLocks/>
                </p:cNvSpPr>
                <p:nvPr/>
              </p:nvSpPr>
              <p:spPr bwMode="auto">
                <a:xfrm>
                  <a:off x="3910" y="2643"/>
                  <a:ext cx="59" cy="160"/>
                </a:xfrm>
                <a:custGeom>
                  <a:avLst/>
                  <a:gdLst/>
                  <a:ahLst/>
                  <a:cxnLst>
                    <a:cxn ang="0">
                      <a:pos x="22" y="22"/>
                    </a:cxn>
                    <a:cxn ang="0">
                      <a:pos x="22" y="67"/>
                    </a:cxn>
                    <a:cxn ang="0">
                      <a:pos x="36" y="94"/>
                    </a:cxn>
                    <a:cxn ang="0">
                      <a:pos x="51" y="112"/>
                    </a:cxn>
                    <a:cxn ang="0">
                      <a:pos x="64" y="129"/>
                    </a:cxn>
                    <a:cxn ang="0">
                      <a:pos x="67" y="146"/>
                    </a:cxn>
                    <a:cxn ang="0">
                      <a:pos x="55" y="169"/>
                    </a:cxn>
                    <a:cxn ang="0">
                      <a:pos x="42" y="187"/>
                    </a:cxn>
                    <a:cxn ang="0">
                      <a:pos x="46" y="223"/>
                    </a:cxn>
                    <a:cxn ang="0">
                      <a:pos x="38" y="251"/>
                    </a:cxn>
                    <a:cxn ang="0">
                      <a:pos x="27" y="260"/>
                    </a:cxn>
                    <a:cxn ang="0">
                      <a:pos x="20" y="261"/>
                    </a:cxn>
                    <a:cxn ang="0">
                      <a:pos x="30" y="263"/>
                    </a:cxn>
                    <a:cxn ang="0">
                      <a:pos x="42" y="261"/>
                    </a:cxn>
                    <a:cxn ang="0">
                      <a:pos x="36" y="271"/>
                    </a:cxn>
                    <a:cxn ang="0">
                      <a:pos x="17" y="292"/>
                    </a:cxn>
                    <a:cxn ang="0">
                      <a:pos x="4" y="309"/>
                    </a:cxn>
                    <a:cxn ang="0">
                      <a:pos x="0" y="317"/>
                    </a:cxn>
                    <a:cxn ang="0">
                      <a:pos x="14" y="316"/>
                    </a:cxn>
                    <a:cxn ang="0">
                      <a:pos x="26" y="309"/>
                    </a:cxn>
                    <a:cxn ang="0">
                      <a:pos x="36" y="299"/>
                    </a:cxn>
                    <a:cxn ang="0">
                      <a:pos x="49" y="284"/>
                    </a:cxn>
                    <a:cxn ang="0">
                      <a:pos x="66" y="266"/>
                    </a:cxn>
                    <a:cxn ang="0">
                      <a:pos x="80" y="251"/>
                    </a:cxn>
                    <a:cxn ang="0">
                      <a:pos x="91" y="236"/>
                    </a:cxn>
                    <a:cxn ang="0">
                      <a:pos x="99" y="218"/>
                    </a:cxn>
                    <a:cxn ang="0">
                      <a:pos x="104" y="192"/>
                    </a:cxn>
                    <a:cxn ang="0">
                      <a:pos x="99" y="176"/>
                    </a:cxn>
                    <a:cxn ang="0">
                      <a:pos x="105" y="149"/>
                    </a:cxn>
                    <a:cxn ang="0">
                      <a:pos x="118" y="139"/>
                    </a:cxn>
                    <a:cxn ang="0">
                      <a:pos x="108" y="125"/>
                    </a:cxn>
                    <a:cxn ang="0">
                      <a:pos x="100" y="103"/>
                    </a:cxn>
                    <a:cxn ang="0">
                      <a:pos x="110" y="98"/>
                    </a:cxn>
                    <a:cxn ang="0">
                      <a:pos x="90" y="53"/>
                    </a:cxn>
                    <a:cxn ang="0">
                      <a:pos x="76" y="15"/>
                    </a:cxn>
                    <a:cxn ang="0">
                      <a:pos x="64" y="3"/>
                    </a:cxn>
                    <a:cxn ang="0">
                      <a:pos x="50" y="2"/>
                    </a:cxn>
                    <a:cxn ang="0">
                      <a:pos x="37" y="1"/>
                    </a:cxn>
                    <a:cxn ang="0">
                      <a:pos x="26" y="0"/>
                    </a:cxn>
                  </a:cxnLst>
                  <a:rect l="0" t="0" r="r" b="b"/>
                  <a:pathLst>
                    <a:path w="120" h="319">
                      <a:moveTo>
                        <a:pt x="20" y="0"/>
                      </a:moveTo>
                      <a:lnTo>
                        <a:pt x="22" y="22"/>
                      </a:lnTo>
                      <a:lnTo>
                        <a:pt x="21" y="44"/>
                      </a:lnTo>
                      <a:lnTo>
                        <a:pt x="22" y="67"/>
                      </a:lnTo>
                      <a:lnTo>
                        <a:pt x="29" y="85"/>
                      </a:lnTo>
                      <a:lnTo>
                        <a:pt x="36" y="94"/>
                      </a:lnTo>
                      <a:lnTo>
                        <a:pt x="44" y="103"/>
                      </a:lnTo>
                      <a:lnTo>
                        <a:pt x="51" y="112"/>
                      </a:lnTo>
                      <a:lnTo>
                        <a:pt x="58" y="120"/>
                      </a:lnTo>
                      <a:lnTo>
                        <a:pt x="64" y="129"/>
                      </a:lnTo>
                      <a:lnTo>
                        <a:pt x="66" y="137"/>
                      </a:lnTo>
                      <a:lnTo>
                        <a:pt x="67" y="146"/>
                      </a:lnTo>
                      <a:lnTo>
                        <a:pt x="65" y="155"/>
                      </a:lnTo>
                      <a:lnTo>
                        <a:pt x="55" y="169"/>
                      </a:lnTo>
                      <a:lnTo>
                        <a:pt x="46" y="178"/>
                      </a:lnTo>
                      <a:lnTo>
                        <a:pt x="42" y="187"/>
                      </a:lnTo>
                      <a:lnTo>
                        <a:pt x="44" y="204"/>
                      </a:lnTo>
                      <a:lnTo>
                        <a:pt x="46" y="223"/>
                      </a:lnTo>
                      <a:lnTo>
                        <a:pt x="44" y="239"/>
                      </a:lnTo>
                      <a:lnTo>
                        <a:pt x="38" y="251"/>
                      </a:lnTo>
                      <a:lnTo>
                        <a:pt x="31" y="258"/>
                      </a:lnTo>
                      <a:lnTo>
                        <a:pt x="27" y="260"/>
                      </a:lnTo>
                      <a:lnTo>
                        <a:pt x="23" y="261"/>
                      </a:lnTo>
                      <a:lnTo>
                        <a:pt x="20" y="261"/>
                      </a:lnTo>
                      <a:lnTo>
                        <a:pt x="21" y="262"/>
                      </a:lnTo>
                      <a:lnTo>
                        <a:pt x="30" y="263"/>
                      </a:lnTo>
                      <a:lnTo>
                        <a:pt x="37" y="262"/>
                      </a:lnTo>
                      <a:lnTo>
                        <a:pt x="42" y="261"/>
                      </a:lnTo>
                      <a:lnTo>
                        <a:pt x="44" y="260"/>
                      </a:lnTo>
                      <a:lnTo>
                        <a:pt x="36" y="271"/>
                      </a:lnTo>
                      <a:lnTo>
                        <a:pt x="27" y="282"/>
                      </a:lnTo>
                      <a:lnTo>
                        <a:pt x="17" y="292"/>
                      </a:lnTo>
                      <a:lnTo>
                        <a:pt x="9" y="301"/>
                      </a:lnTo>
                      <a:lnTo>
                        <a:pt x="4" y="309"/>
                      </a:lnTo>
                      <a:lnTo>
                        <a:pt x="0" y="315"/>
                      </a:lnTo>
                      <a:lnTo>
                        <a:pt x="0" y="317"/>
                      </a:lnTo>
                      <a:lnTo>
                        <a:pt x="6" y="319"/>
                      </a:lnTo>
                      <a:lnTo>
                        <a:pt x="14" y="316"/>
                      </a:lnTo>
                      <a:lnTo>
                        <a:pt x="20" y="314"/>
                      </a:lnTo>
                      <a:lnTo>
                        <a:pt x="26" y="309"/>
                      </a:lnTo>
                      <a:lnTo>
                        <a:pt x="30" y="305"/>
                      </a:lnTo>
                      <a:lnTo>
                        <a:pt x="36" y="299"/>
                      </a:lnTo>
                      <a:lnTo>
                        <a:pt x="42" y="292"/>
                      </a:lnTo>
                      <a:lnTo>
                        <a:pt x="49" y="284"/>
                      </a:lnTo>
                      <a:lnTo>
                        <a:pt x="57" y="275"/>
                      </a:lnTo>
                      <a:lnTo>
                        <a:pt x="66" y="266"/>
                      </a:lnTo>
                      <a:lnTo>
                        <a:pt x="74" y="258"/>
                      </a:lnTo>
                      <a:lnTo>
                        <a:pt x="80" y="251"/>
                      </a:lnTo>
                      <a:lnTo>
                        <a:pt x="87" y="244"/>
                      </a:lnTo>
                      <a:lnTo>
                        <a:pt x="91" y="236"/>
                      </a:lnTo>
                      <a:lnTo>
                        <a:pt x="95" y="228"/>
                      </a:lnTo>
                      <a:lnTo>
                        <a:pt x="99" y="218"/>
                      </a:lnTo>
                      <a:lnTo>
                        <a:pt x="101" y="208"/>
                      </a:lnTo>
                      <a:lnTo>
                        <a:pt x="104" y="192"/>
                      </a:lnTo>
                      <a:lnTo>
                        <a:pt x="101" y="183"/>
                      </a:lnTo>
                      <a:lnTo>
                        <a:pt x="99" y="176"/>
                      </a:lnTo>
                      <a:lnTo>
                        <a:pt x="99" y="163"/>
                      </a:lnTo>
                      <a:lnTo>
                        <a:pt x="105" y="149"/>
                      </a:lnTo>
                      <a:lnTo>
                        <a:pt x="112" y="141"/>
                      </a:lnTo>
                      <a:lnTo>
                        <a:pt x="118" y="139"/>
                      </a:lnTo>
                      <a:lnTo>
                        <a:pt x="120" y="138"/>
                      </a:lnTo>
                      <a:lnTo>
                        <a:pt x="108" y="125"/>
                      </a:lnTo>
                      <a:lnTo>
                        <a:pt x="103" y="113"/>
                      </a:lnTo>
                      <a:lnTo>
                        <a:pt x="100" y="103"/>
                      </a:lnTo>
                      <a:lnTo>
                        <a:pt x="99" y="100"/>
                      </a:lnTo>
                      <a:lnTo>
                        <a:pt x="110" y="98"/>
                      </a:lnTo>
                      <a:lnTo>
                        <a:pt x="95" y="78"/>
                      </a:lnTo>
                      <a:lnTo>
                        <a:pt x="90" y="53"/>
                      </a:lnTo>
                      <a:lnTo>
                        <a:pt x="83" y="31"/>
                      </a:lnTo>
                      <a:lnTo>
                        <a:pt x="76" y="15"/>
                      </a:lnTo>
                      <a:lnTo>
                        <a:pt x="70" y="3"/>
                      </a:lnTo>
                      <a:lnTo>
                        <a:pt x="64" y="3"/>
                      </a:lnTo>
                      <a:lnTo>
                        <a:pt x="57" y="2"/>
                      </a:lnTo>
                      <a:lnTo>
                        <a:pt x="50" y="2"/>
                      </a:lnTo>
                      <a:lnTo>
                        <a:pt x="44" y="1"/>
                      </a:lnTo>
                      <a:lnTo>
                        <a:pt x="37" y="1"/>
                      </a:lnTo>
                      <a:lnTo>
                        <a:pt x="31" y="1"/>
                      </a:lnTo>
                      <a:lnTo>
                        <a:pt x="26" y="0"/>
                      </a:lnTo>
                      <a:lnTo>
                        <a:pt x="20" y="0"/>
                      </a:lnTo>
                      <a:close/>
                    </a:path>
                  </a:pathLst>
                </a:custGeom>
                <a:solidFill>
                  <a:srgbClr val="000000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8019" name="Freeform 131"/>
                <p:cNvSpPr>
                  <a:spLocks/>
                </p:cNvSpPr>
                <p:nvPr/>
              </p:nvSpPr>
              <p:spPr bwMode="auto">
                <a:xfrm>
                  <a:off x="3929" y="2627"/>
                  <a:ext cx="137" cy="287"/>
                </a:xfrm>
                <a:custGeom>
                  <a:avLst/>
                  <a:gdLst/>
                  <a:ahLst/>
                  <a:cxnLst>
                    <a:cxn ang="0">
                      <a:pos x="245" y="14"/>
                    </a:cxn>
                    <a:cxn ang="0">
                      <a:pos x="269" y="61"/>
                    </a:cxn>
                    <a:cxn ang="0">
                      <a:pos x="267" y="104"/>
                    </a:cxn>
                    <a:cxn ang="0">
                      <a:pos x="272" y="140"/>
                    </a:cxn>
                    <a:cxn ang="0">
                      <a:pos x="241" y="156"/>
                    </a:cxn>
                    <a:cxn ang="0">
                      <a:pos x="211" y="137"/>
                    </a:cxn>
                    <a:cxn ang="0">
                      <a:pos x="183" y="131"/>
                    </a:cxn>
                    <a:cxn ang="0">
                      <a:pos x="149" y="142"/>
                    </a:cxn>
                    <a:cxn ang="0">
                      <a:pos x="182" y="170"/>
                    </a:cxn>
                    <a:cxn ang="0">
                      <a:pos x="208" y="170"/>
                    </a:cxn>
                    <a:cxn ang="0">
                      <a:pos x="240" y="200"/>
                    </a:cxn>
                    <a:cxn ang="0">
                      <a:pos x="261" y="237"/>
                    </a:cxn>
                    <a:cxn ang="0">
                      <a:pos x="242" y="225"/>
                    </a:cxn>
                    <a:cxn ang="0">
                      <a:pos x="215" y="232"/>
                    </a:cxn>
                    <a:cxn ang="0">
                      <a:pos x="189" y="232"/>
                    </a:cxn>
                    <a:cxn ang="0">
                      <a:pos x="161" y="270"/>
                    </a:cxn>
                    <a:cxn ang="0">
                      <a:pos x="144" y="329"/>
                    </a:cxn>
                    <a:cxn ang="0">
                      <a:pos x="112" y="378"/>
                    </a:cxn>
                    <a:cxn ang="0">
                      <a:pos x="89" y="413"/>
                    </a:cxn>
                    <a:cxn ang="0">
                      <a:pos x="69" y="445"/>
                    </a:cxn>
                    <a:cxn ang="0">
                      <a:pos x="96" y="446"/>
                    </a:cxn>
                    <a:cxn ang="0">
                      <a:pos x="138" y="385"/>
                    </a:cxn>
                    <a:cxn ang="0">
                      <a:pos x="169" y="361"/>
                    </a:cxn>
                    <a:cxn ang="0">
                      <a:pos x="211" y="367"/>
                    </a:cxn>
                    <a:cxn ang="0">
                      <a:pos x="197" y="406"/>
                    </a:cxn>
                    <a:cxn ang="0">
                      <a:pos x="172" y="409"/>
                    </a:cxn>
                    <a:cxn ang="0">
                      <a:pos x="154" y="429"/>
                    </a:cxn>
                    <a:cxn ang="0">
                      <a:pos x="134" y="444"/>
                    </a:cxn>
                    <a:cxn ang="0">
                      <a:pos x="162" y="457"/>
                    </a:cxn>
                    <a:cxn ang="0">
                      <a:pos x="189" y="468"/>
                    </a:cxn>
                    <a:cxn ang="0">
                      <a:pos x="180" y="532"/>
                    </a:cxn>
                    <a:cxn ang="0">
                      <a:pos x="116" y="571"/>
                    </a:cxn>
                    <a:cxn ang="0">
                      <a:pos x="88" y="544"/>
                    </a:cxn>
                    <a:cxn ang="0">
                      <a:pos x="122" y="538"/>
                    </a:cxn>
                    <a:cxn ang="0">
                      <a:pos x="151" y="509"/>
                    </a:cxn>
                    <a:cxn ang="0">
                      <a:pos x="111" y="500"/>
                    </a:cxn>
                    <a:cxn ang="0">
                      <a:pos x="82" y="493"/>
                    </a:cxn>
                    <a:cxn ang="0">
                      <a:pos x="70" y="490"/>
                    </a:cxn>
                    <a:cxn ang="0">
                      <a:pos x="30" y="457"/>
                    </a:cxn>
                    <a:cxn ang="0">
                      <a:pos x="6" y="420"/>
                    </a:cxn>
                    <a:cxn ang="0">
                      <a:pos x="22" y="364"/>
                    </a:cxn>
                    <a:cxn ang="0">
                      <a:pos x="58" y="326"/>
                    </a:cxn>
                    <a:cxn ang="0">
                      <a:pos x="68" y="287"/>
                    </a:cxn>
                    <a:cxn ang="0">
                      <a:pos x="90" y="240"/>
                    </a:cxn>
                    <a:cxn ang="0">
                      <a:pos x="126" y="203"/>
                    </a:cxn>
                    <a:cxn ang="0">
                      <a:pos x="129" y="164"/>
                    </a:cxn>
                    <a:cxn ang="0">
                      <a:pos x="114" y="98"/>
                    </a:cxn>
                    <a:cxn ang="0">
                      <a:pos x="98" y="46"/>
                    </a:cxn>
                    <a:cxn ang="0">
                      <a:pos x="122" y="41"/>
                    </a:cxn>
                    <a:cxn ang="0">
                      <a:pos x="189" y="48"/>
                    </a:cxn>
                    <a:cxn ang="0">
                      <a:pos x="227" y="24"/>
                    </a:cxn>
                  </a:cxnLst>
                  <a:rect l="0" t="0" r="r" b="b"/>
                  <a:pathLst>
                    <a:path w="275" h="572">
                      <a:moveTo>
                        <a:pt x="235" y="0"/>
                      </a:moveTo>
                      <a:lnTo>
                        <a:pt x="236" y="3"/>
                      </a:lnTo>
                      <a:lnTo>
                        <a:pt x="237" y="7"/>
                      </a:lnTo>
                      <a:lnTo>
                        <a:pt x="238" y="10"/>
                      </a:lnTo>
                      <a:lnTo>
                        <a:pt x="245" y="14"/>
                      </a:lnTo>
                      <a:lnTo>
                        <a:pt x="254" y="20"/>
                      </a:lnTo>
                      <a:lnTo>
                        <a:pt x="260" y="27"/>
                      </a:lnTo>
                      <a:lnTo>
                        <a:pt x="264" y="35"/>
                      </a:lnTo>
                      <a:lnTo>
                        <a:pt x="267" y="47"/>
                      </a:lnTo>
                      <a:lnTo>
                        <a:pt x="269" y="61"/>
                      </a:lnTo>
                      <a:lnTo>
                        <a:pt x="267" y="73"/>
                      </a:lnTo>
                      <a:lnTo>
                        <a:pt x="264" y="84"/>
                      </a:lnTo>
                      <a:lnTo>
                        <a:pt x="263" y="87"/>
                      </a:lnTo>
                      <a:lnTo>
                        <a:pt x="266" y="99"/>
                      </a:lnTo>
                      <a:lnTo>
                        <a:pt x="267" y="104"/>
                      </a:lnTo>
                      <a:lnTo>
                        <a:pt x="267" y="110"/>
                      </a:lnTo>
                      <a:lnTo>
                        <a:pt x="269" y="117"/>
                      </a:lnTo>
                      <a:lnTo>
                        <a:pt x="273" y="126"/>
                      </a:lnTo>
                      <a:lnTo>
                        <a:pt x="275" y="134"/>
                      </a:lnTo>
                      <a:lnTo>
                        <a:pt x="272" y="140"/>
                      </a:lnTo>
                      <a:lnTo>
                        <a:pt x="263" y="145"/>
                      </a:lnTo>
                      <a:lnTo>
                        <a:pt x="257" y="147"/>
                      </a:lnTo>
                      <a:lnTo>
                        <a:pt x="251" y="150"/>
                      </a:lnTo>
                      <a:lnTo>
                        <a:pt x="245" y="154"/>
                      </a:lnTo>
                      <a:lnTo>
                        <a:pt x="241" y="156"/>
                      </a:lnTo>
                      <a:lnTo>
                        <a:pt x="235" y="157"/>
                      </a:lnTo>
                      <a:lnTo>
                        <a:pt x="230" y="156"/>
                      </a:lnTo>
                      <a:lnTo>
                        <a:pt x="225" y="153"/>
                      </a:lnTo>
                      <a:lnTo>
                        <a:pt x="218" y="145"/>
                      </a:lnTo>
                      <a:lnTo>
                        <a:pt x="211" y="137"/>
                      </a:lnTo>
                      <a:lnTo>
                        <a:pt x="205" y="132"/>
                      </a:lnTo>
                      <a:lnTo>
                        <a:pt x="199" y="130"/>
                      </a:lnTo>
                      <a:lnTo>
                        <a:pt x="193" y="130"/>
                      </a:lnTo>
                      <a:lnTo>
                        <a:pt x="189" y="131"/>
                      </a:lnTo>
                      <a:lnTo>
                        <a:pt x="183" y="131"/>
                      </a:lnTo>
                      <a:lnTo>
                        <a:pt x="179" y="132"/>
                      </a:lnTo>
                      <a:lnTo>
                        <a:pt x="173" y="132"/>
                      </a:lnTo>
                      <a:lnTo>
                        <a:pt x="161" y="132"/>
                      </a:lnTo>
                      <a:lnTo>
                        <a:pt x="152" y="137"/>
                      </a:lnTo>
                      <a:lnTo>
                        <a:pt x="149" y="142"/>
                      </a:lnTo>
                      <a:lnTo>
                        <a:pt x="154" y="150"/>
                      </a:lnTo>
                      <a:lnTo>
                        <a:pt x="162" y="157"/>
                      </a:lnTo>
                      <a:lnTo>
                        <a:pt x="168" y="163"/>
                      </a:lnTo>
                      <a:lnTo>
                        <a:pt x="174" y="168"/>
                      </a:lnTo>
                      <a:lnTo>
                        <a:pt x="182" y="170"/>
                      </a:lnTo>
                      <a:lnTo>
                        <a:pt x="187" y="170"/>
                      </a:lnTo>
                      <a:lnTo>
                        <a:pt x="192" y="170"/>
                      </a:lnTo>
                      <a:lnTo>
                        <a:pt x="197" y="170"/>
                      </a:lnTo>
                      <a:lnTo>
                        <a:pt x="203" y="169"/>
                      </a:lnTo>
                      <a:lnTo>
                        <a:pt x="208" y="170"/>
                      </a:lnTo>
                      <a:lnTo>
                        <a:pt x="215" y="172"/>
                      </a:lnTo>
                      <a:lnTo>
                        <a:pt x="221" y="176"/>
                      </a:lnTo>
                      <a:lnTo>
                        <a:pt x="227" y="183"/>
                      </a:lnTo>
                      <a:lnTo>
                        <a:pt x="233" y="191"/>
                      </a:lnTo>
                      <a:lnTo>
                        <a:pt x="240" y="200"/>
                      </a:lnTo>
                      <a:lnTo>
                        <a:pt x="245" y="209"/>
                      </a:lnTo>
                      <a:lnTo>
                        <a:pt x="251" y="217"/>
                      </a:lnTo>
                      <a:lnTo>
                        <a:pt x="256" y="225"/>
                      </a:lnTo>
                      <a:lnTo>
                        <a:pt x="259" y="232"/>
                      </a:lnTo>
                      <a:lnTo>
                        <a:pt x="261" y="237"/>
                      </a:lnTo>
                      <a:lnTo>
                        <a:pt x="263" y="238"/>
                      </a:lnTo>
                      <a:lnTo>
                        <a:pt x="253" y="232"/>
                      </a:lnTo>
                      <a:lnTo>
                        <a:pt x="248" y="227"/>
                      </a:lnTo>
                      <a:lnTo>
                        <a:pt x="243" y="225"/>
                      </a:lnTo>
                      <a:lnTo>
                        <a:pt x="242" y="225"/>
                      </a:lnTo>
                      <a:lnTo>
                        <a:pt x="240" y="225"/>
                      </a:lnTo>
                      <a:lnTo>
                        <a:pt x="237" y="226"/>
                      </a:lnTo>
                      <a:lnTo>
                        <a:pt x="233" y="229"/>
                      </a:lnTo>
                      <a:lnTo>
                        <a:pt x="225" y="231"/>
                      </a:lnTo>
                      <a:lnTo>
                        <a:pt x="215" y="232"/>
                      </a:lnTo>
                      <a:lnTo>
                        <a:pt x="208" y="232"/>
                      </a:lnTo>
                      <a:lnTo>
                        <a:pt x="203" y="232"/>
                      </a:lnTo>
                      <a:lnTo>
                        <a:pt x="197" y="232"/>
                      </a:lnTo>
                      <a:lnTo>
                        <a:pt x="192" y="232"/>
                      </a:lnTo>
                      <a:lnTo>
                        <a:pt x="189" y="232"/>
                      </a:lnTo>
                      <a:lnTo>
                        <a:pt x="184" y="233"/>
                      </a:lnTo>
                      <a:lnTo>
                        <a:pt x="180" y="236"/>
                      </a:lnTo>
                      <a:lnTo>
                        <a:pt x="170" y="242"/>
                      </a:lnTo>
                      <a:lnTo>
                        <a:pt x="165" y="254"/>
                      </a:lnTo>
                      <a:lnTo>
                        <a:pt x="161" y="270"/>
                      </a:lnTo>
                      <a:lnTo>
                        <a:pt x="159" y="290"/>
                      </a:lnTo>
                      <a:lnTo>
                        <a:pt x="158" y="300"/>
                      </a:lnTo>
                      <a:lnTo>
                        <a:pt x="154" y="310"/>
                      </a:lnTo>
                      <a:lnTo>
                        <a:pt x="150" y="319"/>
                      </a:lnTo>
                      <a:lnTo>
                        <a:pt x="144" y="329"/>
                      </a:lnTo>
                      <a:lnTo>
                        <a:pt x="138" y="338"/>
                      </a:lnTo>
                      <a:lnTo>
                        <a:pt x="131" y="347"/>
                      </a:lnTo>
                      <a:lnTo>
                        <a:pt x="124" y="357"/>
                      </a:lnTo>
                      <a:lnTo>
                        <a:pt x="118" y="368"/>
                      </a:lnTo>
                      <a:lnTo>
                        <a:pt x="112" y="378"/>
                      </a:lnTo>
                      <a:lnTo>
                        <a:pt x="106" y="386"/>
                      </a:lnTo>
                      <a:lnTo>
                        <a:pt x="103" y="394"/>
                      </a:lnTo>
                      <a:lnTo>
                        <a:pt x="98" y="400"/>
                      </a:lnTo>
                      <a:lnTo>
                        <a:pt x="93" y="407"/>
                      </a:lnTo>
                      <a:lnTo>
                        <a:pt x="89" y="413"/>
                      </a:lnTo>
                      <a:lnTo>
                        <a:pt x="83" y="418"/>
                      </a:lnTo>
                      <a:lnTo>
                        <a:pt x="77" y="425"/>
                      </a:lnTo>
                      <a:lnTo>
                        <a:pt x="72" y="432"/>
                      </a:lnTo>
                      <a:lnTo>
                        <a:pt x="69" y="439"/>
                      </a:lnTo>
                      <a:lnTo>
                        <a:pt x="69" y="445"/>
                      </a:lnTo>
                      <a:lnTo>
                        <a:pt x="72" y="449"/>
                      </a:lnTo>
                      <a:lnTo>
                        <a:pt x="75" y="452"/>
                      </a:lnTo>
                      <a:lnTo>
                        <a:pt x="81" y="452"/>
                      </a:lnTo>
                      <a:lnTo>
                        <a:pt x="88" y="451"/>
                      </a:lnTo>
                      <a:lnTo>
                        <a:pt x="96" y="446"/>
                      </a:lnTo>
                      <a:lnTo>
                        <a:pt x="108" y="432"/>
                      </a:lnTo>
                      <a:lnTo>
                        <a:pt x="114" y="417"/>
                      </a:lnTo>
                      <a:lnTo>
                        <a:pt x="120" y="402"/>
                      </a:lnTo>
                      <a:lnTo>
                        <a:pt x="129" y="391"/>
                      </a:lnTo>
                      <a:lnTo>
                        <a:pt x="138" y="385"/>
                      </a:lnTo>
                      <a:lnTo>
                        <a:pt x="144" y="383"/>
                      </a:lnTo>
                      <a:lnTo>
                        <a:pt x="149" y="383"/>
                      </a:lnTo>
                      <a:lnTo>
                        <a:pt x="157" y="378"/>
                      </a:lnTo>
                      <a:lnTo>
                        <a:pt x="165" y="370"/>
                      </a:lnTo>
                      <a:lnTo>
                        <a:pt x="169" y="361"/>
                      </a:lnTo>
                      <a:lnTo>
                        <a:pt x="174" y="356"/>
                      </a:lnTo>
                      <a:lnTo>
                        <a:pt x="182" y="357"/>
                      </a:lnTo>
                      <a:lnTo>
                        <a:pt x="192" y="362"/>
                      </a:lnTo>
                      <a:lnTo>
                        <a:pt x="203" y="365"/>
                      </a:lnTo>
                      <a:lnTo>
                        <a:pt x="211" y="367"/>
                      </a:lnTo>
                      <a:lnTo>
                        <a:pt x="214" y="367"/>
                      </a:lnTo>
                      <a:lnTo>
                        <a:pt x="210" y="376"/>
                      </a:lnTo>
                      <a:lnTo>
                        <a:pt x="205" y="385"/>
                      </a:lnTo>
                      <a:lnTo>
                        <a:pt x="200" y="395"/>
                      </a:lnTo>
                      <a:lnTo>
                        <a:pt x="197" y="406"/>
                      </a:lnTo>
                      <a:lnTo>
                        <a:pt x="185" y="406"/>
                      </a:lnTo>
                      <a:lnTo>
                        <a:pt x="179" y="406"/>
                      </a:lnTo>
                      <a:lnTo>
                        <a:pt x="175" y="407"/>
                      </a:lnTo>
                      <a:lnTo>
                        <a:pt x="173" y="408"/>
                      </a:lnTo>
                      <a:lnTo>
                        <a:pt x="172" y="409"/>
                      </a:lnTo>
                      <a:lnTo>
                        <a:pt x="172" y="411"/>
                      </a:lnTo>
                      <a:lnTo>
                        <a:pt x="169" y="416"/>
                      </a:lnTo>
                      <a:lnTo>
                        <a:pt x="166" y="421"/>
                      </a:lnTo>
                      <a:lnTo>
                        <a:pt x="160" y="425"/>
                      </a:lnTo>
                      <a:lnTo>
                        <a:pt x="154" y="429"/>
                      </a:lnTo>
                      <a:lnTo>
                        <a:pt x="149" y="432"/>
                      </a:lnTo>
                      <a:lnTo>
                        <a:pt x="143" y="434"/>
                      </a:lnTo>
                      <a:lnTo>
                        <a:pt x="138" y="437"/>
                      </a:lnTo>
                      <a:lnTo>
                        <a:pt x="135" y="440"/>
                      </a:lnTo>
                      <a:lnTo>
                        <a:pt x="134" y="444"/>
                      </a:lnTo>
                      <a:lnTo>
                        <a:pt x="134" y="448"/>
                      </a:lnTo>
                      <a:lnTo>
                        <a:pt x="137" y="453"/>
                      </a:lnTo>
                      <a:lnTo>
                        <a:pt x="144" y="455"/>
                      </a:lnTo>
                      <a:lnTo>
                        <a:pt x="153" y="457"/>
                      </a:lnTo>
                      <a:lnTo>
                        <a:pt x="162" y="457"/>
                      </a:lnTo>
                      <a:lnTo>
                        <a:pt x="172" y="457"/>
                      </a:lnTo>
                      <a:lnTo>
                        <a:pt x="180" y="456"/>
                      </a:lnTo>
                      <a:lnTo>
                        <a:pt x="185" y="455"/>
                      </a:lnTo>
                      <a:lnTo>
                        <a:pt x="188" y="455"/>
                      </a:lnTo>
                      <a:lnTo>
                        <a:pt x="189" y="468"/>
                      </a:lnTo>
                      <a:lnTo>
                        <a:pt x="191" y="480"/>
                      </a:lnTo>
                      <a:lnTo>
                        <a:pt x="195" y="492"/>
                      </a:lnTo>
                      <a:lnTo>
                        <a:pt x="199" y="503"/>
                      </a:lnTo>
                      <a:lnTo>
                        <a:pt x="191" y="518"/>
                      </a:lnTo>
                      <a:lnTo>
                        <a:pt x="180" y="532"/>
                      </a:lnTo>
                      <a:lnTo>
                        <a:pt x="166" y="544"/>
                      </a:lnTo>
                      <a:lnTo>
                        <a:pt x="151" y="554"/>
                      </a:lnTo>
                      <a:lnTo>
                        <a:pt x="136" y="562"/>
                      </a:lnTo>
                      <a:lnTo>
                        <a:pt x="124" y="568"/>
                      </a:lnTo>
                      <a:lnTo>
                        <a:pt x="116" y="571"/>
                      </a:lnTo>
                      <a:lnTo>
                        <a:pt x="113" y="572"/>
                      </a:lnTo>
                      <a:lnTo>
                        <a:pt x="108" y="568"/>
                      </a:lnTo>
                      <a:lnTo>
                        <a:pt x="103" y="561"/>
                      </a:lnTo>
                      <a:lnTo>
                        <a:pt x="96" y="553"/>
                      </a:lnTo>
                      <a:lnTo>
                        <a:pt x="88" y="544"/>
                      </a:lnTo>
                      <a:lnTo>
                        <a:pt x="98" y="540"/>
                      </a:lnTo>
                      <a:lnTo>
                        <a:pt x="106" y="538"/>
                      </a:lnTo>
                      <a:lnTo>
                        <a:pt x="113" y="538"/>
                      </a:lnTo>
                      <a:lnTo>
                        <a:pt x="118" y="538"/>
                      </a:lnTo>
                      <a:lnTo>
                        <a:pt x="122" y="538"/>
                      </a:lnTo>
                      <a:lnTo>
                        <a:pt x="127" y="537"/>
                      </a:lnTo>
                      <a:lnTo>
                        <a:pt x="131" y="533"/>
                      </a:lnTo>
                      <a:lnTo>
                        <a:pt x="136" y="529"/>
                      </a:lnTo>
                      <a:lnTo>
                        <a:pt x="145" y="517"/>
                      </a:lnTo>
                      <a:lnTo>
                        <a:pt x="151" y="509"/>
                      </a:lnTo>
                      <a:lnTo>
                        <a:pt x="150" y="503"/>
                      </a:lnTo>
                      <a:lnTo>
                        <a:pt x="138" y="501"/>
                      </a:lnTo>
                      <a:lnTo>
                        <a:pt x="129" y="500"/>
                      </a:lnTo>
                      <a:lnTo>
                        <a:pt x="120" y="500"/>
                      </a:lnTo>
                      <a:lnTo>
                        <a:pt x="111" y="500"/>
                      </a:lnTo>
                      <a:lnTo>
                        <a:pt x="101" y="499"/>
                      </a:lnTo>
                      <a:lnTo>
                        <a:pt x="93" y="499"/>
                      </a:lnTo>
                      <a:lnTo>
                        <a:pt x="88" y="498"/>
                      </a:lnTo>
                      <a:lnTo>
                        <a:pt x="83" y="495"/>
                      </a:lnTo>
                      <a:lnTo>
                        <a:pt x="82" y="493"/>
                      </a:lnTo>
                      <a:lnTo>
                        <a:pt x="84" y="487"/>
                      </a:lnTo>
                      <a:lnTo>
                        <a:pt x="89" y="483"/>
                      </a:lnTo>
                      <a:lnTo>
                        <a:pt x="89" y="482"/>
                      </a:lnTo>
                      <a:lnTo>
                        <a:pt x="80" y="486"/>
                      </a:lnTo>
                      <a:lnTo>
                        <a:pt x="70" y="490"/>
                      </a:lnTo>
                      <a:lnTo>
                        <a:pt x="63" y="493"/>
                      </a:lnTo>
                      <a:lnTo>
                        <a:pt x="57" y="494"/>
                      </a:lnTo>
                      <a:lnTo>
                        <a:pt x="51" y="494"/>
                      </a:lnTo>
                      <a:lnTo>
                        <a:pt x="39" y="476"/>
                      </a:lnTo>
                      <a:lnTo>
                        <a:pt x="30" y="457"/>
                      </a:lnTo>
                      <a:lnTo>
                        <a:pt x="24" y="440"/>
                      </a:lnTo>
                      <a:lnTo>
                        <a:pt x="21" y="424"/>
                      </a:lnTo>
                      <a:lnTo>
                        <a:pt x="19" y="423"/>
                      </a:lnTo>
                      <a:lnTo>
                        <a:pt x="13" y="422"/>
                      </a:lnTo>
                      <a:lnTo>
                        <a:pt x="6" y="420"/>
                      </a:lnTo>
                      <a:lnTo>
                        <a:pt x="0" y="420"/>
                      </a:lnTo>
                      <a:lnTo>
                        <a:pt x="0" y="406"/>
                      </a:lnTo>
                      <a:lnTo>
                        <a:pt x="4" y="392"/>
                      </a:lnTo>
                      <a:lnTo>
                        <a:pt x="11" y="378"/>
                      </a:lnTo>
                      <a:lnTo>
                        <a:pt x="22" y="364"/>
                      </a:lnTo>
                      <a:lnTo>
                        <a:pt x="35" y="352"/>
                      </a:lnTo>
                      <a:lnTo>
                        <a:pt x="44" y="342"/>
                      </a:lnTo>
                      <a:lnTo>
                        <a:pt x="50" y="336"/>
                      </a:lnTo>
                      <a:lnTo>
                        <a:pt x="54" y="331"/>
                      </a:lnTo>
                      <a:lnTo>
                        <a:pt x="58" y="326"/>
                      </a:lnTo>
                      <a:lnTo>
                        <a:pt x="59" y="321"/>
                      </a:lnTo>
                      <a:lnTo>
                        <a:pt x="61" y="315"/>
                      </a:lnTo>
                      <a:lnTo>
                        <a:pt x="63" y="307"/>
                      </a:lnTo>
                      <a:lnTo>
                        <a:pt x="66" y="298"/>
                      </a:lnTo>
                      <a:lnTo>
                        <a:pt x="68" y="287"/>
                      </a:lnTo>
                      <a:lnTo>
                        <a:pt x="72" y="277"/>
                      </a:lnTo>
                      <a:lnTo>
                        <a:pt x="75" y="267"/>
                      </a:lnTo>
                      <a:lnTo>
                        <a:pt x="78" y="257"/>
                      </a:lnTo>
                      <a:lnTo>
                        <a:pt x="84" y="248"/>
                      </a:lnTo>
                      <a:lnTo>
                        <a:pt x="90" y="240"/>
                      </a:lnTo>
                      <a:lnTo>
                        <a:pt x="98" y="233"/>
                      </a:lnTo>
                      <a:lnTo>
                        <a:pt x="106" y="226"/>
                      </a:lnTo>
                      <a:lnTo>
                        <a:pt x="113" y="219"/>
                      </a:lnTo>
                      <a:lnTo>
                        <a:pt x="120" y="211"/>
                      </a:lnTo>
                      <a:lnTo>
                        <a:pt x="126" y="203"/>
                      </a:lnTo>
                      <a:lnTo>
                        <a:pt x="130" y="196"/>
                      </a:lnTo>
                      <a:lnTo>
                        <a:pt x="134" y="188"/>
                      </a:lnTo>
                      <a:lnTo>
                        <a:pt x="135" y="181"/>
                      </a:lnTo>
                      <a:lnTo>
                        <a:pt x="134" y="175"/>
                      </a:lnTo>
                      <a:lnTo>
                        <a:pt x="129" y="164"/>
                      </a:lnTo>
                      <a:lnTo>
                        <a:pt x="126" y="157"/>
                      </a:lnTo>
                      <a:lnTo>
                        <a:pt x="122" y="148"/>
                      </a:lnTo>
                      <a:lnTo>
                        <a:pt x="122" y="132"/>
                      </a:lnTo>
                      <a:lnTo>
                        <a:pt x="120" y="114"/>
                      </a:lnTo>
                      <a:lnTo>
                        <a:pt x="114" y="98"/>
                      </a:lnTo>
                      <a:lnTo>
                        <a:pt x="106" y="83"/>
                      </a:lnTo>
                      <a:lnTo>
                        <a:pt x="100" y="70"/>
                      </a:lnTo>
                      <a:lnTo>
                        <a:pt x="98" y="62"/>
                      </a:lnTo>
                      <a:lnTo>
                        <a:pt x="98" y="54"/>
                      </a:lnTo>
                      <a:lnTo>
                        <a:pt x="98" y="46"/>
                      </a:lnTo>
                      <a:lnTo>
                        <a:pt x="99" y="39"/>
                      </a:lnTo>
                      <a:lnTo>
                        <a:pt x="105" y="40"/>
                      </a:lnTo>
                      <a:lnTo>
                        <a:pt x="111" y="40"/>
                      </a:lnTo>
                      <a:lnTo>
                        <a:pt x="116" y="40"/>
                      </a:lnTo>
                      <a:lnTo>
                        <a:pt x="122" y="41"/>
                      </a:lnTo>
                      <a:lnTo>
                        <a:pt x="133" y="43"/>
                      </a:lnTo>
                      <a:lnTo>
                        <a:pt x="145" y="45"/>
                      </a:lnTo>
                      <a:lnTo>
                        <a:pt x="160" y="47"/>
                      </a:lnTo>
                      <a:lnTo>
                        <a:pt x="175" y="48"/>
                      </a:lnTo>
                      <a:lnTo>
                        <a:pt x="189" y="48"/>
                      </a:lnTo>
                      <a:lnTo>
                        <a:pt x="202" y="48"/>
                      </a:lnTo>
                      <a:lnTo>
                        <a:pt x="213" y="46"/>
                      </a:lnTo>
                      <a:lnTo>
                        <a:pt x="220" y="41"/>
                      </a:lnTo>
                      <a:lnTo>
                        <a:pt x="223" y="34"/>
                      </a:lnTo>
                      <a:lnTo>
                        <a:pt x="227" y="24"/>
                      </a:lnTo>
                      <a:lnTo>
                        <a:pt x="230" y="11"/>
                      </a:lnTo>
                      <a:lnTo>
                        <a:pt x="235" y="0"/>
                      </a:lnTo>
                      <a:close/>
                    </a:path>
                  </a:pathLst>
                </a:custGeom>
                <a:solidFill>
                  <a:srgbClr val="000000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8020" name="Freeform 132"/>
                <p:cNvSpPr>
                  <a:spLocks/>
                </p:cNvSpPr>
                <p:nvPr/>
              </p:nvSpPr>
              <p:spPr bwMode="auto">
                <a:xfrm>
                  <a:off x="4058" y="2578"/>
                  <a:ext cx="48" cy="45"/>
                </a:xfrm>
                <a:custGeom>
                  <a:avLst/>
                  <a:gdLst/>
                  <a:ahLst/>
                  <a:cxnLst>
                    <a:cxn ang="0">
                      <a:pos x="0" y="50"/>
                    </a:cxn>
                    <a:cxn ang="0">
                      <a:pos x="12" y="56"/>
                    </a:cxn>
                    <a:cxn ang="0">
                      <a:pos x="18" y="63"/>
                    </a:cxn>
                    <a:cxn ang="0">
                      <a:pos x="23" y="70"/>
                    </a:cxn>
                    <a:cxn ang="0">
                      <a:pos x="24" y="72"/>
                    </a:cxn>
                    <a:cxn ang="0">
                      <a:pos x="32" y="75"/>
                    </a:cxn>
                    <a:cxn ang="0">
                      <a:pos x="39" y="76"/>
                    </a:cxn>
                    <a:cxn ang="0">
                      <a:pos x="45" y="79"/>
                    </a:cxn>
                    <a:cxn ang="0">
                      <a:pos x="50" y="82"/>
                    </a:cxn>
                    <a:cxn ang="0">
                      <a:pos x="54" y="84"/>
                    </a:cxn>
                    <a:cxn ang="0">
                      <a:pos x="58" y="86"/>
                    </a:cxn>
                    <a:cxn ang="0">
                      <a:pos x="61" y="88"/>
                    </a:cxn>
                    <a:cxn ang="0">
                      <a:pos x="65" y="91"/>
                    </a:cxn>
                    <a:cxn ang="0">
                      <a:pos x="71" y="76"/>
                    </a:cxn>
                    <a:cxn ang="0">
                      <a:pos x="81" y="61"/>
                    </a:cxn>
                    <a:cxn ang="0">
                      <a:pos x="89" y="46"/>
                    </a:cxn>
                    <a:cxn ang="0">
                      <a:pos x="96" y="32"/>
                    </a:cxn>
                    <a:cxn ang="0">
                      <a:pos x="90" y="17"/>
                    </a:cxn>
                    <a:cxn ang="0">
                      <a:pos x="86" y="8"/>
                    </a:cxn>
                    <a:cxn ang="0">
                      <a:pos x="81" y="3"/>
                    </a:cxn>
                    <a:cxn ang="0">
                      <a:pos x="67" y="2"/>
                    </a:cxn>
                    <a:cxn ang="0">
                      <a:pos x="56" y="2"/>
                    </a:cxn>
                    <a:cxn ang="0">
                      <a:pos x="47" y="1"/>
                    </a:cxn>
                    <a:cxn ang="0">
                      <a:pos x="40" y="1"/>
                    </a:cxn>
                    <a:cxn ang="0">
                      <a:pos x="35" y="0"/>
                    </a:cxn>
                    <a:cxn ang="0">
                      <a:pos x="29" y="9"/>
                    </a:cxn>
                    <a:cxn ang="0">
                      <a:pos x="22" y="17"/>
                    </a:cxn>
                    <a:cxn ang="0">
                      <a:pos x="17" y="25"/>
                    </a:cxn>
                    <a:cxn ang="0">
                      <a:pos x="13" y="32"/>
                    </a:cxn>
                    <a:cxn ang="0">
                      <a:pos x="8" y="39"/>
                    </a:cxn>
                    <a:cxn ang="0">
                      <a:pos x="5" y="44"/>
                    </a:cxn>
                    <a:cxn ang="0">
                      <a:pos x="2" y="48"/>
                    </a:cxn>
                    <a:cxn ang="0">
                      <a:pos x="0" y="50"/>
                    </a:cxn>
                  </a:cxnLst>
                  <a:rect l="0" t="0" r="r" b="b"/>
                  <a:pathLst>
                    <a:path w="96" h="91">
                      <a:moveTo>
                        <a:pt x="0" y="50"/>
                      </a:moveTo>
                      <a:lnTo>
                        <a:pt x="12" y="56"/>
                      </a:lnTo>
                      <a:lnTo>
                        <a:pt x="18" y="63"/>
                      </a:lnTo>
                      <a:lnTo>
                        <a:pt x="23" y="70"/>
                      </a:lnTo>
                      <a:lnTo>
                        <a:pt x="24" y="72"/>
                      </a:lnTo>
                      <a:lnTo>
                        <a:pt x="32" y="75"/>
                      </a:lnTo>
                      <a:lnTo>
                        <a:pt x="39" y="76"/>
                      </a:lnTo>
                      <a:lnTo>
                        <a:pt x="45" y="79"/>
                      </a:lnTo>
                      <a:lnTo>
                        <a:pt x="50" y="82"/>
                      </a:lnTo>
                      <a:lnTo>
                        <a:pt x="54" y="84"/>
                      </a:lnTo>
                      <a:lnTo>
                        <a:pt x="58" y="86"/>
                      </a:lnTo>
                      <a:lnTo>
                        <a:pt x="61" y="88"/>
                      </a:lnTo>
                      <a:lnTo>
                        <a:pt x="65" y="91"/>
                      </a:lnTo>
                      <a:lnTo>
                        <a:pt x="71" y="76"/>
                      </a:lnTo>
                      <a:lnTo>
                        <a:pt x="81" y="61"/>
                      </a:lnTo>
                      <a:lnTo>
                        <a:pt x="89" y="46"/>
                      </a:lnTo>
                      <a:lnTo>
                        <a:pt x="96" y="32"/>
                      </a:lnTo>
                      <a:lnTo>
                        <a:pt x="90" y="17"/>
                      </a:lnTo>
                      <a:lnTo>
                        <a:pt x="86" y="8"/>
                      </a:lnTo>
                      <a:lnTo>
                        <a:pt x="81" y="3"/>
                      </a:lnTo>
                      <a:lnTo>
                        <a:pt x="67" y="2"/>
                      </a:lnTo>
                      <a:lnTo>
                        <a:pt x="56" y="2"/>
                      </a:lnTo>
                      <a:lnTo>
                        <a:pt x="47" y="1"/>
                      </a:lnTo>
                      <a:lnTo>
                        <a:pt x="40" y="1"/>
                      </a:lnTo>
                      <a:lnTo>
                        <a:pt x="35" y="0"/>
                      </a:lnTo>
                      <a:lnTo>
                        <a:pt x="29" y="9"/>
                      </a:lnTo>
                      <a:lnTo>
                        <a:pt x="22" y="17"/>
                      </a:lnTo>
                      <a:lnTo>
                        <a:pt x="17" y="25"/>
                      </a:lnTo>
                      <a:lnTo>
                        <a:pt x="13" y="32"/>
                      </a:lnTo>
                      <a:lnTo>
                        <a:pt x="8" y="39"/>
                      </a:lnTo>
                      <a:lnTo>
                        <a:pt x="5" y="44"/>
                      </a:lnTo>
                      <a:lnTo>
                        <a:pt x="2" y="48"/>
                      </a:lnTo>
                      <a:lnTo>
                        <a:pt x="0" y="50"/>
                      </a:lnTo>
                      <a:close/>
                    </a:path>
                  </a:pathLst>
                </a:custGeom>
                <a:solidFill>
                  <a:srgbClr val="000000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8021" name="Freeform 133"/>
                <p:cNvSpPr>
                  <a:spLocks/>
                </p:cNvSpPr>
                <p:nvPr/>
              </p:nvSpPr>
              <p:spPr bwMode="auto">
                <a:xfrm>
                  <a:off x="4095" y="2466"/>
                  <a:ext cx="46" cy="102"/>
                </a:xfrm>
                <a:custGeom>
                  <a:avLst/>
                  <a:gdLst/>
                  <a:ahLst/>
                  <a:cxnLst>
                    <a:cxn ang="0">
                      <a:pos x="1" y="159"/>
                    </a:cxn>
                    <a:cxn ang="0">
                      <a:pos x="9" y="163"/>
                    </a:cxn>
                    <a:cxn ang="0">
                      <a:pos x="17" y="170"/>
                    </a:cxn>
                    <a:cxn ang="0">
                      <a:pos x="31" y="171"/>
                    </a:cxn>
                    <a:cxn ang="0">
                      <a:pos x="42" y="176"/>
                    </a:cxn>
                    <a:cxn ang="0">
                      <a:pos x="46" y="187"/>
                    </a:cxn>
                    <a:cxn ang="0">
                      <a:pos x="53" y="199"/>
                    </a:cxn>
                    <a:cxn ang="0">
                      <a:pos x="59" y="188"/>
                    </a:cxn>
                    <a:cxn ang="0">
                      <a:pos x="68" y="170"/>
                    </a:cxn>
                    <a:cxn ang="0">
                      <a:pos x="79" y="138"/>
                    </a:cxn>
                    <a:cxn ang="0">
                      <a:pos x="88" y="104"/>
                    </a:cxn>
                    <a:cxn ang="0">
                      <a:pos x="92" y="72"/>
                    </a:cxn>
                    <a:cxn ang="0">
                      <a:pos x="88" y="50"/>
                    </a:cxn>
                    <a:cxn ang="0">
                      <a:pos x="82" y="34"/>
                    </a:cxn>
                    <a:cxn ang="0">
                      <a:pos x="72" y="19"/>
                    </a:cxn>
                    <a:cxn ang="0">
                      <a:pos x="60" y="5"/>
                    </a:cxn>
                    <a:cxn ang="0">
                      <a:pos x="57" y="10"/>
                    </a:cxn>
                    <a:cxn ang="0">
                      <a:pos x="40" y="10"/>
                    </a:cxn>
                    <a:cxn ang="0">
                      <a:pos x="48" y="25"/>
                    </a:cxn>
                    <a:cxn ang="0">
                      <a:pos x="54" y="34"/>
                    </a:cxn>
                    <a:cxn ang="0">
                      <a:pos x="67" y="48"/>
                    </a:cxn>
                    <a:cxn ang="0">
                      <a:pos x="74" y="74"/>
                    </a:cxn>
                    <a:cxn ang="0">
                      <a:pos x="68" y="105"/>
                    </a:cxn>
                    <a:cxn ang="0">
                      <a:pos x="57" y="124"/>
                    </a:cxn>
                    <a:cxn ang="0">
                      <a:pos x="45" y="123"/>
                    </a:cxn>
                    <a:cxn ang="0">
                      <a:pos x="34" y="127"/>
                    </a:cxn>
                    <a:cxn ang="0">
                      <a:pos x="37" y="116"/>
                    </a:cxn>
                    <a:cxn ang="0">
                      <a:pos x="37" y="104"/>
                    </a:cxn>
                    <a:cxn ang="0">
                      <a:pos x="31" y="110"/>
                    </a:cxn>
                    <a:cxn ang="0">
                      <a:pos x="23" y="116"/>
                    </a:cxn>
                    <a:cxn ang="0">
                      <a:pos x="23" y="119"/>
                    </a:cxn>
                    <a:cxn ang="0">
                      <a:pos x="17" y="131"/>
                    </a:cxn>
                    <a:cxn ang="0">
                      <a:pos x="6" y="150"/>
                    </a:cxn>
                  </a:cxnLst>
                  <a:rect l="0" t="0" r="r" b="b"/>
                  <a:pathLst>
                    <a:path w="92" h="204">
                      <a:moveTo>
                        <a:pt x="0" y="159"/>
                      </a:moveTo>
                      <a:lnTo>
                        <a:pt x="1" y="159"/>
                      </a:lnTo>
                      <a:lnTo>
                        <a:pt x="4" y="161"/>
                      </a:lnTo>
                      <a:lnTo>
                        <a:pt x="9" y="163"/>
                      </a:lnTo>
                      <a:lnTo>
                        <a:pt x="11" y="166"/>
                      </a:lnTo>
                      <a:lnTo>
                        <a:pt x="17" y="170"/>
                      </a:lnTo>
                      <a:lnTo>
                        <a:pt x="23" y="171"/>
                      </a:lnTo>
                      <a:lnTo>
                        <a:pt x="31" y="171"/>
                      </a:lnTo>
                      <a:lnTo>
                        <a:pt x="42" y="176"/>
                      </a:lnTo>
                      <a:lnTo>
                        <a:pt x="42" y="176"/>
                      </a:lnTo>
                      <a:lnTo>
                        <a:pt x="44" y="179"/>
                      </a:lnTo>
                      <a:lnTo>
                        <a:pt x="46" y="187"/>
                      </a:lnTo>
                      <a:lnTo>
                        <a:pt x="51" y="204"/>
                      </a:lnTo>
                      <a:lnTo>
                        <a:pt x="53" y="199"/>
                      </a:lnTo>
                      <a:lnTo>
                        <a:pt x="56" y="193"/>
                      </a:lnTo>
                      <a:lnTo>
                        <a:pt x="59" y="188"/>
                      </a:lnTo>
                      <a:lnTo>
                        <a:pt x="61" y="184"/>
                      </a:lnTo>
                      <a:lnTo>
                        <a:pt x="68" y="170"/>
                      </a:lnTo>
                      <a:lnTo>
                        <a:pt x="74" y="155"/>
                      </a:lnTo>
                      <a:lnTo>
                        <a:pt x="79" y="138"/>
                      </a:lnTo>
                      <a:lnTo>
                        <a:pt x="85" y="120"/>
                      </a:lnTo>
                      <a:lnTo>
                        <a:pt x="88" y="104"/>
                      </a:lnTo>
                      <a:lnTo>
                        <a:pt x="92" y="87"/>
                      </a:lnTo>
                      <a:lnTo>
                        <a:pt x="92" y="72"/>
                      </a:lnTo>
                      <a:lnTo>
                        <a:pt x="91" y="58"/>
                      </a:lnTo>
                      <a:lnTo>
                        <a:pt x="88" y="50"/>
                      </a:lnTo>
                      <a:lnTo>
                        <a:pt x="86" y="42"/>
                      </a:lnTo>
                      <a:lnTo>
                        <a:pt x="82" y="34"/>
                      </a:lnTo>
                      <a:lnTo>
                        <a:pt x="77" y="26"/>
                      </a:lnTo>
                      <a:lnTo>
                        <a:pt x="72" y="19"/>
                      </a:lnTo>
                      <a:lnTo>
                        <a:pt x="67" y="12"/>
                      </a:lnTo>
                      <a:lnTo>
                        <a:pt x="60" y="5"/>
                      </a:lnTo>
                      <a:lnTo>
                        <a:pt x="53" y="0"/>
                      </a:lnTo>
                      <a:lnTo>
                        <a:pt x="57" y="10"/>
                      </a:lnTo>
                      <a:lnTo>
                        <a:pt x="39" y="8"/>
                      </a:lnTo>
                      <a:lnTo>
                        <a:pt x="40" y="10"/>
                      </a:lnTo>
                      <a:lnTo>
                        <a:pt x="45" y="17"/>
                      </a:lnTo>
                      <a:lnTo>
                        <a:pt x="48" y="25"/>
                      </a:lnTo>
                      <a:lnTo>
                        <a:pt x="52" y="33"/>
                      </a:lnTo>
                      <a:lnTo>
                        <a:pt x="54" y="34"/>
                      </a:lnTo>
                      <a:lnTo>
                        <a:pt x="60" y="40"/>
                      </a:lnTo>
                      <a:lnTo>
                        <a:pt x="67" y="48"/>
                      </a:lnTo>
                      <a:lnTo>
                        <a:pt x="72" y="61"/>
                      </a:lnTo>
                      <a:lnTo>
                        <a:pt x="74" y="74"/>
                      </a:lnTo>
                      <a:lnTo>
                        <a:pt x="72" y="90"/>
                      </a:lnTo>
                      <a:lnTo>
                        <a:pt x="68" y="105"/>
                      </a:lnTo>
                      <a:lnTo>
                        <a:pt x="62" y="118"/>
                      </a:lnTo>
                      <a:lnTo>
                        <a:pt x="57" y="124"/>
                      </a:lnTo>
                      <a:lnTo>
                        <a:pt x="52" y="123"/>
                      </a:lnTo>
                      <a:lnTo>
                        <a:pt x="45" y="123"/>
                      </a:lnTo>
                      <a:lnTo>
                        <a:pt x="34" y="128"/>
                      </a:lnTo>
                      <a:lnTo>
                        <a:pt x="34" y="127"/>
                      </a:lnTo>
                      <a:lnTo>
                        <a:pt x="36" y="123"/>
                      </a:lnTo>
                      <a:lnTo>
                        <a:pt x="37" y="116"/>
                      </a:lnTo>
                      <a:lnTo>
                        <a:pt x="37" y="103"/>
                      </a:lnTo>
                      <a:lnTo>
                        <a:pt x="37" y="104"/>
                      </a:lnTo>
                      <a:lnTo>
                        <a:pt x="34" y="107"/>
                      </a:lnTo>
                      <a:lnTo>
                        <a:pt x="31" y="110"/>
                      </a:lnTo>
                      <a:lnTo>
                        <a:pt x="24" y="115"/>
                      </a:lnTo>
                      <a:lnTo>
                        <a:pt x="23" y="116"/>
                      </a:lnTo>
                      <a:lnTo>
                        <a:pt x="23" y="118"/>
                      </a:lnTo>
                      <a:lnTo>
                        <a:pt x="23" y="119"/>
                      </a:lnTo>
                      <a:lnTo>
                        <a:pt x="23" y="122"/>
                      </a:lnTo>
                      <a:lnTo>
                        <a:pt x="17" y="131"/>
                      </a:lnTo>
                      <a:lnTo>
                        <a:pt x="11" y="140"/>
                      </a:lnTo>
                      <a:lnTo>
                        <a:pt x="6" y="150"/>
                      </a:lnTo>
                      <a:lnTo>
                        <a:pt x="0" y="159"/>
                      </a:lnTo>
                      <a:close/>
                    </a:path>
                  </a:pathLst>
                </a:custGeom>
                <a:solidFill>
                  <a:srgbClr val="000000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8022" name="Freeform 134"/>
                <p:cNvSpPr>
                  <a:spLocks/>
                </p:cNvSpPr>
                <p:nvPr/>
              </p:nvSpPr>
              <p:spPr bwMode="auto">
                <a:xfrm>
                  <a:off x="3695" y="2866"/>
                  <a:ext cx="49" cy="45"/>
                </a:xfrm>
                <a:custGeom>
                  <a:avLst/>
                  <a:gdLst/>
                  <a:ahLst/>
                  <a:cxnLst>
                    <a:cxn ang="0">
                      <a:pos x="13" y="24"/>
                    </a:cxn>
                    <a:cxn ang="0">
                      <a:pos x="14" y="23"/>
                    </a:cxn>
                    <a:cxn ang="0">
                      <a:pos x="15" y="23"/>
                    </a:cxn>
                    <a:cxn ang="0">
                      <a:pos x="15" y="22"/>
                    </a:cxn>
                    <a:cxn ang="0">
                      <a:pos x="16" y="22"/>
                    </a:cxn>
                    <a:cxn ang="0">
                      <a:pos x="29" y="14"/>
                    </a:cxn>
                    <a:cxn ang="0">
                      <a:pos x="41" y="7"/>
                    </a:cxn>
                    <a:cxn ang="0">
                      <a:pos x="53" y="3"/>
                    </a:cxn>
                    <a:cxn ang="0">
                      <a:pos x="64" y="1"/>
                    </a:cxn>
                    <a:cxn ang="0">
                      <a:pos x="75" y="0"/>
                    </a:cxn>
                    <a:cxn ang="0">
                      <a:pos x="84" y="1"/>
                    </a:cxn>
                    <a:cxn ang="0">
                      <a:pos x="92" y="2"/>
                    </a:cxn>
                    <a:cxn ang="0">
                      <a:pos x="99" y="6"/>
                    </a:cxn>
                    <a:cxn ang="0">
                      <a:pos x="94" y="24"/>
                    </a:cxn>
                    <a:cxn ang="0">
                      <a:pos x="86" y="36"/>
                    </a:cxn>
                    <a:cxn ang="0">
                      <a:pos x="77" y="47"/>
                    </a:cxn>
                    <a:cxn ang="0">
                      <a:pos x="68" y="67"/>
                    </a:cxn>
                    <a:cxn ang="0">
                      <a:pos x="84" y="71"/>
                    </a:cxn>
                    <a:cxn ang="0">
                      <a:pos x="83" y="74"/>
                    </a:cxn>
                    <a:cxn ang="0">
                      <a:pos x="78" y="77"/>
                    </a:cxn>
                    <a:cxn ang="0">
                      <a:pos x="69" y="81"/>
                    </a:cxn>
                    <a:cxn ang="0">
                      <a:pos x="54" y="81"/>
                    </a:cxn>
                    <a:cxn ang="0">
                      <a:pos x="55" y="83"/>
                    </a:cxn>
                    <a:cxn ang="0">
                      <a:pos x="54" y="86"/>
                    </a:cxn>
                    <a:cxn ang="0">
                      <a:pos x="46" y="90"/>
                    </a:cxn>
                    <a:cxn ang="0">
                      <a:pos x="29" y="91"/>
                    </a:cxn>
                    <a:cxn ang="0">
                      <a:pos x="12" y="89"/>
                    </a:cxn>
                    <a:cxn ang="0">
                      <a:pos x="3" y="83"/>
                    </a:cxn>
                    <a:cxn ang="0">
                      <a:pos x="2" y="77"/>
                    </a:cxn>
                    <a:cxn ang="0">
                      <a:pos x="2" y="69"/>
                    </a:cxn>
                    <a:cxn ang="0">
                      <a:pos x="2" y="68"/>
                    </a:cxn>
                    <a:cxn ang="0">
                      <a:pos x="1" y="66"/>
                    </a:cxn>
                    <a:cxn ang="0">
                      <a:pos x="1" y="64"/>
                    </a:cxn>
                    <a:cxn ang="0">
                      <a:pos x="0" y="63"/>
                    </a:cxn>
                    <a:cxn ang="0">
                      <a:pos x="2" y="56"/>
                    </a:cxn>
                    <a:cxn ang="0">
                      <a:pos x="6" y="45"/>
                    </a:cxn>
                    <a:cxn ang="0">
                      <a:pos x="10" y="33"/>
                    </a:cxn>
                    <a:cxn ang="0">
                      <a:pos x="13" y="24"/>
                    </a:cxn>
                  </a:cxnLst>
                  <a:rect l="0" t="0" r="r" b="b"/>
                  <a:pathLst>
                    <a:path w="99" h="91">
                      <a:moveTo>
                        <a:pt x="13" y="24"/>
                      </a:moveTo>
                      <a:lnTo>
                        <a:pt x="14" y="23"/>
                      </a:lnTo>
                      <a:lnTo>
                        <a:pt x="15" y="23"/>
                      </a:lnTo>
                      <a:lnTo>
                        <a:pt x="15" y="22"/>
                      </a:lnTo>
                      <a:lnTo>
                        <a:pt x="16" y="22"/>
                      </a:lnTo>
                      <a:lnTo>
                        <a:pt x="29" y="14"/>
                      </a:lnTo>
                      <a:lnTo>
                        <a:pt x="41" y="7"/>
                      </a:lnTo>
                      <a:lnTo>
                        <a:pt x="53" y="3"/>
                      </a:lnTo>
                      <a:lnTo>
                        <a:pt x="64" y="1"/>
                      </a:lnTo>
                      <a:lnTo>
                        <a:pt x="75" y="0"/>
                      </a:lnTo>
                      <a:lnTo>
                        <a:pt x="84" y="1"/>
                      </a:lnTo>
                      <a:lnTo>
                        <a:pt x="92" y="2"/>
                      </a:lnTo>
                      <a:lnTo>
                        <a:pt x="99" y="6"/>
                      </a:lnTo>
                      <a:lnTo>
                        <a:pt x="94" y="24"/>
                      </a:lnTo>
                      <a:lnTo>
                        <a:pt x="86" y="36"/>
                      </a:lnTo>
                      <a:lnTo>
                        <a:pt x="77" y="47"/>
                      </a:lnTo>
                      <a:lnTo>
                        <a:pt x="68" y="67"/>
                      </a:lnTo>
                      <a:lnTo>
                        <a:pt x="84" y="71"/>
                      </a:lnTo>
                      <a:lnTo>
                        <a:pt x="83" y="74"/>
                      </a:lnTo>
                      <a:lnTo>
                        <a:pt x="78" y="77"/>
                      </a:lnTo>
                      <a:lnTo>
                        <a:pt x="69" y="81"/>
                      </a:lnTo>
                      <a:lnTo>
                        <a:pt x="54" y="81"/>
                      </a:lnTo>
                      <a:lnTo>
                        <a:pt x="55" y="83"/>
                      </a:lnTo>
                      <a:lnTo>
                        <a:pt x="54" y="86"/>
                      </a:lnTo>
                      <a:lnTo>
                        <a:pt x="46" y="90"/>
                      </a:lnTo>
                      <a:lnTo>
                        <a:pt x="29" y="91"/>
                      </a:lnTo>
                      <a:lnTo>
                        <a:pt x="12" y="89"/>
                      </a:lnTo>
                      <a:lnTo>
                        <a:pt x="3" y="83"/>
                      </a:lnTo>
                      <a:lnTo>
                        <a:pt x="2" y="77"/>
                      </a:lnTo>
                      <a:lnTo>
                        <a:pt x="2" y="69"/>
                      </a:lnTo>
                      <a:lnTo>
                        <a:pt x="2" y="68"/>
                      </a:lnTo>
                      <a:lnTo>
                        <a:pt x="1" y="66"/>
                      </a:lnTo>
                      <a:lnTo>
                        <a:pt x="1" y="64"/>
                      </a:lnTo>
                      <a:lnTo>
                        <a:pt x="0" y="63"/>
                      </a:lnTo>
                      <a:lnTo>
                        <a:pt x="2" y="56"/>
                      </a:lnTo>
                      <a:lnTo>
                        <a:pt x="6" y="45"/>
                      </a:lnTo>
                      <a:lnTo>
                        <a:pt x="10" y="33"/>
                      </a:lnTo>
                      <a:lnTo>
                        <a:pt x="13" y="24"/>
                      </a:lnTo>
                      <a:close/>
                    </a:path>
                  </a:pathLst>
                </a:custGeom>
                <a:solidFill>
                  <a:srgbClr val="000000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8023" name="Freeform 135"/>
                <p:cNvSpPr>
                  <a:spLocks/>
                </p:cNvSpPr>
                <p:nvPr/>
              </p:nvSpPr>
              <p:spPr bwMode="auto">
                <a:xfrm>
                  <a:off x="3685" y="2914"/>
                  <a:ext cx="27" cy="24"/>
                </a:xfrm>
                <a:custGeom>
                  <a:avLst/>
                  <a:gdLst/>
                  <a:ahLst/>
                  <a:cxnLst>
                    <a:cxn ang="0">
                      <a:pos x="10" y="0"/>
                    </a:cxn>
                    <a:cxn ang="0">
                      <a:pos x="15" y="3"/>
                    </a:cxn>
                    <a:cxn ang="0">
                      <a:pos x="23" y="7"/>
                    </a:cxn>
                    <a:cxn ang="0">
                      <a:pos x="32" y="12"/>
                    </a:cxn>
                    <a:cxn ang="0">
                      <a:pos x="38" y="17"/>
                    </a:cxn>
                    <a:cxn ang="0">
                      <a:pos x="45" y="21"/>
                    </a:cxn>
                    <a:cxn ang="0">
                      <a:pos x="51" y="23"/>
                    </a:cxn>
                    <a:cxn ang="0">
                      <a:pos x="53" y="27"/>
                    </a:cxn>
                    <a:cxn ang="0">
                      <a:pos x="53" y="32"/>
                    </a:cxn>
                    <a:cxn ang="0">
                      <a:pos x="51" y="37"/>
                    </a:cxn>
                    <a:cxn ang="0">
                      <a:pos x="49" y="41"/>
                    </a:cxn>
                    <a:cxn ang="0">
                      <a:pos x="45" y="44"/>
                    </a:cxn>
                    <a:cxn ang="0">
                      <a:pos x="41" y="48"/>
                    </a:cxn>
                    <a:cxn ang="0">
                      <a:pos x="37" y="49"/>
                    </a:cxn>
                    <a:cxn ang="0">
                      <a:pos x="34" y="50"/>
                    </a:cxn>
                    <a:cxn ang="0">
                      <a:pos x="29" y="50"/>
                    </a:cxn>
                    <a:cxn ang="0">
                      <a:pos x="25" y="49"/>
                    </a:cxn>
                    <a:cxn ang="0">
                      <a:pos x="19" y="48"/>
                    </a:cxn>
                    <a:cxn ang="0">
                      <a:pos x="14" y="45"/>
                    </a:cxn>
                    <a:cxn ang="0">
                      <a:pos x="10" y="42"/>
                    </a:cxn>
                    <a:cxn ang="0">
                      <a:pos x="6" y="37"/>
                    </a:cxn>
                    <a:cxn ang="0">
                      <a:pos x="3" y="33"/>
                    </a:cxn>
                    <a:cxn ang="0">
                      <a:pos x="0" y="28"/>
                    </a:cxn>
                    <a:cxn ang="0">
                      <a:pos x="0" y="23"/>
                    </a:cxn>
                    <a:cxn ang="0">
                      <a:pos x="0" y="19"/>
                    </a:cxn>
                    <a:cxn ang="0">
                      <a:pos x="3" y="14"/>
                    </a:cxn>
                    <a:cxn ang="0">
                      <a:pos x="5" y="9"/>
                    </a:cxn>
                    <a:cxn ang="0">
                      <a:pos x="7" y="4"/>
                    </a:cxn>
                    <a:cxn ang="0">
                      <a:pos x="10" y="0"/>
                    </a:cxn>
                  </a:cxnLst>
                  <a:rect l="0" t="0" r="r" b="b"/>
                  <a:pathLst>
                    <a:path w="53" h="50">
                      <a:moveTo>
                        <a:pt x="10" y="0"/>
                      </a:moveTo>
                      <a:lnTo>
                        <a:pt x="15" y="3"/>
                      </a:lnTo>
                      <a:lnTo>
                        <a:pt x="23" y="7"/>
                      </a:lnTo>
                      <a:lnTo>
                        <a:pt x="32" y="12"/>
                      </a:lnTo>
                      <a:lnTo>
                        <a:pt x="38" y="17"/>
                      </a:lnTo>
                      <a:lnTo>
                        <a:pt x="45" y="21"/>
                      </a:lnTo>
                      <a:lnTo>
                        <a:pt x="51" y="23"/>
                      </a:lnTo>
                      <a:lnTo>
                        <a:pt x="53" y="27"/>
                      </a:lnTo>
                      <a:lnTo>
                        <a:pt x="53" y="32"/>
                      </a:lnTo>
                      <a:lnTo>
                        <a:pt x="51" y="37"/>
                      </a:lnTo>
                      <a:lnTo>
                        <a:pt x="49" y="41"/>
                      </a:lnTo>
                      <a:lnTo>
                        <a:pt x="45" y="44"/>
                      </a:lnTo>
                      <a:lnTo>
                        <a:pt x="41" y="48"/>
                      </a:lnTo>
                      <a:lnTo>
                        <a:pt x="37" y="49"/>
                      </a:lnTo>
                      <a:lnTo>
                        <a:pt x="34" y="50"/>
                      </a:lnTo>
                      <a:lnTo>
                        <a:pt x="29" y="50"/>
                      </a:lnTo>
                      <a:lnTo>
                        <a:pt x="25" y="49"/>
                      </a:lnTo>
                      <a:lnTo>
                        <a:pt x="19" y="48"/>
                      </a:lnTo>
                      <a:lnTo>
                        <a:pt x="14" y="45"/>
                      </a:lnTo>
                      <a:lnTo>
                        <a:pt x="10" y="42"/>
                      </a:lnTo>
                      <a:lnTo>
                        <a:pt x="6" y="37"/>
                      </a:lnTo>
                      <a:lnTo>
                        <a:pt x="3" y="33"/>
                      </a:lnTo>
                      <a:lnTo>
                        <a:pt x="0" y="28"/>
                      </a:lnTo>
                      <a:lnTo>
                        <a:pt x="0" y="23"/>
                      </a:lnTo>
                      <a:lnTo>
                        <a:pt x="0" y="19"/>
                      </a:lnTo>
                      <a:lnTo>
                        <a:pt x="3" y="14"/>
                      </a:lnTo>
                      <a:lnTo>
                        <a:pt x="5" y="9"/>
                      </a:lnTo>
                      <a:lnTo>
                        <a:pt x="7" y="4"/>
                      </a:lnTo>
                      <a:lnTo>
                        <a:pt x="10" y="0"/>
                      </a:lnTo>
                      <a:close/>
                    </a:path>
                  </a:pathLst>
                </a:custGeom>
                <a:solidFill>
                  <a:srgbClr val="000000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8024" name="Freeform 136"/>
                <p:cNvSpPr>
                  <a:spLocks/>
                </p:cNvSpPr>
                <p:nvPr/>
              </p:nvSpPr>
              <p:spPr bwMode="auto">
                <a:xfrm>
                  <a:off x="3667" y="2941"/>
                  <a:ext cx="21" cy="15"/>
                </a:xfrm>
                <a:custGeom>
                  <a:avLst/>
                  <a:gdLst/>
                  <a:ahLst/>
                  <a:cxnLst>
                    <a:cxn ang="0">
                      <a:pos x="15" y="0"/>
                    </a:cxn>
                    <a:cxn ang="0">
                      <a:pos x="26" y="3"/>
                    </a:cxn>
                    <a:cxn ang="0">
                      <a:pos x="35" y="8"/>
                    </a:cxn>
                    <a:cxn ang="0">
                      <a:pos x="40" y="12"/>
                    </a:cxn>
                    <a:cxn ang="0">
                      <a:pos x="42" y="13"/>
                    </a:cxn>
                    <a:cxn ang="0">
                      <a:pos x="35" y="23"/>
                    </a:cxn>
                    <a:cxn ang="0">
                      <a:pos x="33" y="26"/>
                    </a:cxn>
                    <a:cxn ang="0">
                      <a:pos x="30" y="28"/>
                    </a:cxn>
                    <a:cxn ang="0">
                      <a:pos x="21" y="28"/>
                    </a:cxn>
                    <a:cxn ang="0">
                      <a:pos x="16" y="28"/>
                    </a:cxn>
                    <a:cxn ang="0">
                      <a:pos x="10" y="27"/>
                    </a:cxn>
                    <a:cxn ang="0">
                      <a:pos x="4" y="25"/>
                    </a:cxn>
                    <a:cxn ang="0">
                      <a:pos x="0" y="23"/>
                    </a:cxn>
                    <a:cxn ang="0">
                      <a:pos x="3" y="17"/>
                    </a:cxn>
                    <a:cxn ang="0">
                      <a:pos x="8" y="11"/>
                    </a:cxn>
                    <a:cxn ang="0">
                      <a:pos x="11" y="5"/>
                    </a:cxn>
                    <a:cxn ang="0">
                      <a:pos x="15" y="0"/>
                    </a:cxn>
                  </a:cxnLst>
                  <a:rect l="0" t="0" r="r" b="b"/>
                  <a:pathLst>
                    <a:path w="42" h="28">
                      <a:moveTo>
                        <a:pt x="15" y="0"/>
                      </a:moveTo>
                      <a:lnTo>
                        <a:pt x="26" y="3"/>
                      </a:lnTo>
                      <a:lnTo>
                        <a:pt x="35" y="8"/>
                      </a:lnTo>
                      <a:lnTo>
                        <a:pt x="40" y="12"/>
                      </a:lnTo>
                      <a:lnTo>
                        <a:pt x="42" y="13"/>
                      </a:lnTo>
                      <a:lnTo>
                        <a:pt x="35" y="23"/>
                      </a:lnTo>
                      <a:lnTo>
                        <a:pt x="33" y="26"/>
                      </a:lnTo>
                      <a:lnTo>
                        <a:pt x="30" y="28"/>
                      </a:lnTo>
                      <a:lnTo>
                        <a:pt x="21" y="28"/>
                      </a:lnTo>
                      <a:lnTo>
                        <a:pt x="16" y="28"/>
                      </a:lnTo>
                      <a:lnTo>
                        <a:pt x="10" y="27"/>
                      </a:lnTo>
                      <a:lnTo>
                        <a:pt x="4" y="25"/>
                      </a:lnTo>
                      <a:lnTo>
                        <a:pt x="0" y="23"/>
                      </a:lnTo>
                      <a:lnTo>
                        <a:pt x="3" y="17"/>
                      </a:lnTo>
                      <a:lnTo>
                        <a:pt x="8" y="11"/>
                      </a:lnTo>
                      <a:lnTo>
                        <a:pt x="11" y="5"/>
                      </a:lnTo>
                      <a:lnTo>
                        <a:pt x="15" y="0"/>
                      </a:lnTo>
                      <a:close/>
                    </a:path>
                  </a:pathLst>
                </a:custGeom>
                <a:solidFill>
                  <a:srgbClr val="000000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8025" name="Freeform 137"/>
                <p:cNvSpPr>
                  <a:spLocks/>
                </p:cNvSpPr>
                <p:nvPr/>
              </p:nvSpPr>
              <p:spPr bwMode="auto">
                <a:xfrm>
                  <a:off x="3853" y="2643"/>
                  <a:ext cx="48" cy="103"/>
                </a:xfrm>
                <a:custGeom>
                  <a:avLst/>
                  <a:gdLst/>
                  <a:ahLst/>
                  <a:cxnLst>
                    <a:cxn ang="0">
                      <a:pos x="59" y="0"/>
                    </a:cxn>
                    <a:cxn ang="0">
                      <a:pos x="69" y="12"/>
                    </a:cxn>
                    <a:cxn ang="0">
                      <a:pos x="78" y="24"/>
                    </a:cxn>
                    <a:cxn ang="0">
                      <a:pos x="83" y="34"/>
                    </a:cxn>
                    <a:cxn ang="0">
                      <a:pos x="88" y="44"/>
                    </a:cxn>
                    <a:cxn ang="0">
                      <a:pos x="90" y="53"/>
                    </a:cxn>
                    <a:cxn ang="0">
                      <a:pos x="91" y="62"/>
                    </a:cxn>
                    <a:cxn ang="0">
                      <a:pos x="91" y="71"/>
                    </a:cxn>
                    <a:cxn ang="0">
                      <a:pos x="91" y="81"/>
                    </a:cxn>
                    <a:cxn ang="0">
                      <a:pos x="91" y="106"/>
                    </a:cxn>
                    <a:cxn ang="0">
                      <a:pos x="94" y="127"/>
                    </a:cxn>
                    <a:cxn ang="0">
                      <a:pos x="96" y="148"/>
                    </a:cxn>
                    <a:cxn ang="0">
                      <a:pos x="94" y="167"/>
                    </a:cxn>
                    <a:cxn ang="0">
                      <a:pos x="89" y="184"/>
                    </a:cxn>
                    <a:cxn ang="0">
                      <a:pos x="82" y="200"/>
                    </a:cxn>
                    <a:cxn ang="0">
                      <a:pos x="75" y="207"/>
                    </a:cxn>
                    <a:cxn ang="0">
                      <a:pos x="72" y="202"/>
                    </a:cxn>
                    <a:cxn ang="0">
                      <a:pos x="67" y="191"/>
                    </a:cxn>
                    <a:cxn ang="0">
                      <a:pos x="59" y="180"/>
                    </a:cxn>
                    <a:cxn ang="0">
                      <a:pos x="53" y="170"/>
                    </a:cxn>
                    <a:cxn ang="0">
                      <a:pos x="53" y="156"/>
                    </a:cxn>
                    <a:cxn ang="0">
                      <a:pos x="57" y="142"/>
                    </a:cxn>
                    <a:cxn ang="0">
                      <a:pos x="59" y="132"/>
                    </a:cxn>
                    <a:cxn ang="0">
                      <a:pos x="57" y="122"/>
                    </a:cxn>
                    <a:cxn ang="0">
                      <a:pos x="49" y="109"/>
                    </a:cxn>
                    <a:cxn ang="0">
                      <a:pos x="41" y="95"/>
                    </a:cxn>
                    <a:cxn ang="0">
                      <a:pos x="37" y="84"/>
                    </a:cxn>
                    <a:cxn ang="0">
                      <a:pos x="36" y="76"/>
                    </a:cxn>
                    <a:cxn ang="0">
                      <a:pos x="36" y="73"/>
                    </a:cxn>
                    <a:cxn ang="0">
                      <a:pos x="26" y="65"/>
                    </a:cxn>
                    <a:cxn ang="0">
                      <a:pos x="17" y="60"/>
                    </a:cxn>
                    <a:cxn ang="0">
                      <a:pos x="11" y="56"/>
                    </a:cxn>
                    <a:cxn ang="0">
                      <a:pos x="6" y="53"/>
                    </a:cxn>
                    <a:cxn ang="0">
                      <a:pos x="4" y="50"/>
                    </a:cxn>
                    <a:cxn ang="0">
                      <a:pos x="4" y="47"/>
                    </a:cxn>
                    <a:cxn ang="0">
                      <a:pos x="5" y="41"/>
                    </a:cxn>
                    <a:cxn ang="0">
                      <a:pos x="9" y="33"/>
                    </a:cxn>
                    <a:cxn ang="0">
                      <a:pos x="10" y="25"/>
                    </a:cxn>
                    <a:cxn ang="0">
                      <a:pos x="9" y="16"/>
                    </a:cxn>
                    <a:cxn ang="0">
                      <a:pos x="5" y="8"/>
                    </a:cxn>
                    <a:cxn ang="0">
                      <a:pos x="0" y="0"/>
                    </a:cxn>
                    <a:cxn ang="0">
                      <a:pos x="5" y="0"/>
                    </a:cxn>
                    <a:cxn ang="0">
                      <a:pos x="10" y="0"/>
                    </a:cxn>
                    <a:cxn ang="0">
                      <a:pos x="15" y="0"/>
                    </a:cxn>
                    <a:cxn ang="0">
                      <a:pos x="22" y="0"/>
                    </a:cxn>
                    <a:cxn ang="0">
                      <a:pos x="29" y="0"/>
                    </a:cxn>
                    <a:cxn ang="0">
                      <a:pos x="38" y="0"/>
                    </a:cxn>
                    <a:cxn ang="0">
                      <a:pos x="48" y="0"/>
                    </a:cxn>
                    <a:cxn ang="0">
                      <a:pos x="59" y="0"/>
                    </a:cxn>
                  </a:cxnLst>
                  <a:rect l="0" t="0" r="r" b="b"/>
                  <a:pathLst>
                    <a:path w="96" h="207">
                      <a:moveTo>
                        <a:pt x="59" y="0"/>
                      </a:moveTo>
                      <a:lnTo>
                        <a:pt x="69" y="12"/>
                      </a:lnTo>
                      <a:lnTo>
                        <a:pt x="78" y="24"/>
                      </a:lnTo>
                      <a:lnTo>
                        <a:pt x="83" y="34"/>
                      </a:lnTo>
                      <a:lnTo>
                        <a:pt x="88" y="44"/>
                      </a:lnTo>
                      <a:lnTo>
                        <a:pt x="90" y="53"/>
                      </a:lnTo>
                      <a:lnTo>
                        <a:pt x="91" y="62"/>
                      </a:lnTo>
                      <a:lnTo>
                        <a:pt x="91" y="71"/>
                      </a:lnTo>
                      <a:lnTo>
                        <a:pt x="91" y="81"/>
                      </a:lnTo>
                      <a:lnTo>
                        <a:pt x="91" y="106"/>
                      </a:lnTo>
                      <a:lnTo>
                        <a:pt x="94" y="127"/>
                      </a:lnTo>
                      <a:lnTo>
                        <a:pt x="96" y="148"/>
                      </a:lnTo>
                      <a:lnTo>
                        <a:pt x="94" y="167"/>
                      </a:lnTo>
                      <a:lnTo>
                        <a:pt x="89" y="184"/>
                      </a:lnTo>
                      <a:lnTo>
                        <a:pt x="82" y="200"/>
                      </a:lnTo>
                      <a:lnTo>
                        <a:pt x="75" y="207"/>
                      </a:lnTo>
                      <a:lnTo>
                        <a:pt x="72" y="202"/>
                      </a:lnTo>
                      <a:lnTo>
                        <a:pt x="67" y="191"/>
                      </a:lnTo>
                      <a:lnTo>
                        <a:pt x="59" y="180"/>
                      </a:lnTo>
                      <a:lnTo>
                        <a:pt x="53" y="170"/>
                      </a:lnTo>
                      <a:lnTo>
                        <a:pt x="53" y="156"/>
                      </a:lnTo>
                      <a:lnTo>
                        <a:pt x="57" y="142"/>
                      </a:lnTo>
                      <a:lnTo>
                        <a:pt x="59" y="132"/>
                      </a:lnTo>
                      <a:lnTo>
                        <a:pt x="57" y="122"/>
                      </a:lnTo>
                      <a:lnTo>
                        <a:pt x="49" y="109"/>
                      </a:lnTo>
                      <a:lnTo>
                        <a:pt x="41" y="95"/>
                      </a:lnTo>
                      <a:lnTo>
                        <a:pt x="37" y="84"/>
                      </a:lnTo>
                      <a:lnTo>
                        <a:pt x="36" y="76"/>
                      </a:lnTo>
                      <a:lnTo>
                        <a:pt x="36" y="73"/>
                      </a:lnTo>
                      <a:lnTo>
                        <a:pt x="26" y="65"/>
                      </a:lnTo>
                      <a:lnTo>
                        <a:pt x="17" y="60"/>
                      </a:lnTo>
                      <a:lnTo>
                        <a:pt x="11" y="56"/>
                      </a:lnTo>
                      <a:lnTo>
                        <a:pt x="6" y="53"/>
                      </a:lnTo>
                      <a:lnTo>
                        <a:pt x="4" y="50"/>
                      </a:lnTo>
                      <a:lnTo>
                        <a:pt x="4" y="47"/>
                      </a:lnTo>
                      <a:lnTo>
                        <a:pt x="5" y="41"/>
                      </a:lnTo>
                      <a:lnTo>
                        <a:pt x="9" y="33"/>
                      </a:lnTo>
                      <a:lnTo>
                        <a:pt x="10" y="25"/>
                      </a:lnTo>
                      <a:lnTo>
                        <a:pt x="9" y="16"/>
                      </a:lnTo>
                      <a:lnTo>
                        <a:pt x="5" y="8"/>
                      </a:lnTo>
                      <a:lnTo>
                        <a:pt x="0" y="0"/>
                      </a:lnTo>
                      <a:lnTo>
                        <a:pt x="5" y="0"/>
                      </a:lnTo>
                      <a:lnTo>
                        <a:pt x="10" y="0"/>
                      </a:lnTo>
                      <a:lnTo>
                        <a:pt x="15" y="0"/>
                      </a:lnTo>
                      <a:lnTo>
                        <a:pt x="22" y="0"/>
                      </a:lnTo>
                      <a:lnTo>
                        <a:pt x="29" y="0"/>
                      </a:lnTo>
                      <a:lnTo>
                        <a:pt x="38" y="0"/>
                      </a:lnTo>
                      <a:lnTo>
                        <a:pt x="48" y="0"/>
                      </a:lnTo>
                      <a:lnTo>
                        <a:pt x="59" y="0"/>
                      </a:lnTo>
                      <a:close/>
                    </a:path>
                  </a:pathLst>
                </a:custGeom>
                <a:solidFill>
                  <a:srgbClr val="000000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8026" name="Freeform 138"/>
                <p:cNvSpPr>
                  <a:spLocks/>
                </p:cNvSpPr>
                <p:nvPr/>
              </p:nvSpPr>
              <p:spPr bwMode="auto">
                <a:xfrm>
                  <a:off x="3995" y="2904"/>
                  <a:ext cx="37" cy="23"/>
                </a:xfrm>
                <a:custGeom>
                  <a:avLst/>
                  <a:gdLst/>
                  <a:ahLst/>
                  <a:cxnLst>
                    <a:cxn ang="0">
                      <a:pos x="0" y="29"/>
                    </a:cxn>
                    <a:cxn ang="0">
                      <a:pos x="2" y="33"/>
                    </a:cxn>
                    <a:cxn ang="0">
                      <a:pos x="5" y="37"/>
                    </a:cxn>
                    <a:cxn ang="0">
                      <a:pos x="9" y="40"/>
                    </a:cxn>
                    <a:cxn ang="0">
                      <a:pos x="15" y="42"/>
                    </a:cxn>
                    <a:cxn ang="0">
                      <a:pos x="19" y="44"/>
                    </a:cxn>
                    <a:cxn ang="0">
                      <a:pos x="25" y="45"/>
                    </a:cxn>
                    <a:cxn ang="0">
                      <a:pos x="30" y="46"/>
                    </a:cxn>
                    <a:cxn ang="0">
                      <a:pos x="35" y="46"/>
                    </a:cxn>
                    <a:cxn ang="0">
                      <a:pos x="46" y="45"/>
                    </a:cxn>
                    <a:cxn ang="0">
                      <a:pos x="55" y="41"/>
                    </a:cxn>
                    <a:cxn ang="0">
                      <a:pos x="62" y="36"/>
                    </a:cxn>
                    <a:cxn ang="0">
                      <a:pos x="64" y="30"/>
                    </a:cxn>
                    <a:cxn ang="0">
                      <a:pos x="68" y="23"/>
                    </a:cxn>
                    <a:cxn ang="0">
                      <a:pos x="71" y="16"/>
                    </a:cxn>
                    <a:cxn ang="0">
                      <a:pos x="73" y="9"/>
                    </a:cxn>
                    <a:cxn ang="0">
                      <a:pos x="72" y="2"/>
                    </a:cxn>
                    <a:cxn ang="0">
                      <a:pos x="69" y="0"/>
                    </a:cxn>
                    <a:cxn ang="0">
                      <a:pos x="64" y="3"/>
                    </a:cxn>
                    <a:cxn ang="0">
                      <a:pos x="58" y="8"/>
                    </a:cxn>
                    <a:cxn ang="0">
                      <a:pos x="50" y="11"/>
                    </a:cxn>
                    <a:cxn ang="0">
                      <a:pos x="45" y="13"/>
                    </a:cxn>
                    <a:cxn ang="0">
                      <a:pos x="38" y="15"/>
                    </a:cxn>
                    <a:cxn ang="0">
                      <a:pos x="30" y="17"/>
                    </a:cxn>
                    <a:cxn ang="0">
                      <a:pos x="20" y="21"/>
                    </a:cxn>
                    <a:cxn ang="0">
                      <a:pos x="12" y="24"/>
                    </a:cxn>
                    <a:cxn ang="0">
                      <a:pos x="5" y="26"/>
                    </a:cxn>
                    <a:cxn ang="0">
                      <a:pos x="1" y="28"/>
                    </a:cxn>
                    <a:cxn ang="0">
                      <a:pos x="0" y="29"/>
                    </a:cxn>
                  </a:cxnLst>
                  <a:rect l="0" t="0" r="r" b="b"/>
                  <a:pathLst>
                    <a:path w="73" h="46">
                      <a:moveTo>
                        <a:pt x="0" y="29"/>
                      </a:moveTo>
                      <a:lnTo>
                        <a:pt x="2" y="33"/>
                      </a:lnTo>
                      <a:lnTo>
                        <a:pt x="5" y="37"/>
                      </a:lnTo>
                      <a:lnTo>
                        <a:pt x="9" y="40"/>
                      </a:lnTo>
                      <a:lnTo>
                        <a:pt x="15" y="42"/>
                      </a:lnTo>
                      <a:lnTo>
                        <a:pt x="19" y="44"/>
                      </a:lnTo>
                      <a:lnTo>
                        <a:pt x="25" y="45"/>
                      </a:lnTo>
                      <a:lnTo>
                        <a:pt x="30" y="46"/>
                      </a:lnTo>
                      <a:lnTo>
                        <a:pt x="35" y="46"/>
                      </a:lnTo>
                      <a:lnTo>
                        <a:pt x="46" y="45"/>
                      </a:lnTo>
                      <a:lnTo>
                        <a:pt x="55" y="41"/>
                      </a:lnTo>
                      <a:lnTo>
                        <a:pt x="62" y="36"/>
                      </a:lnTo>
                      <a:lnTo>
                        <a:pt x="64" y="30"/>
                      </a:lnTo>
                      <a:lnTo>
                        <a:pt x="68" y="23"/>
                      </a:lnTo>
                      <a:lnTo>
                        <a:pt x="71" y="16"/>
                      </a:lnTo>
                      <a:lnTo>
                        <a:pt x="73" y="9"/>
                      </a:lnTo>
                      <a:lnTo>
                        <a:pt x="72" y="2"/>
                      </a:lnTo>
                      <a:lnTo>
                        <a:pt x="69" y="0"/>
                      </a:lnTo>
                      <a:lnTo>
                        <a:pt x="64" y="3"/>
                      </a:lnTo>
                      <a:lnTo>
                        <a:pt x="58" y="8"/>
                      </a:lnTo>
                      <a:lnTo>
                        <a:pt x="50" y="11"/>
                      </a:lnTo>
                      <a:lnTo>
                        <a:pt x="45" y="13"/>
                      </a:lnTo>
                      <a:lnTo>
                        <a:pt x="38" y="15"/>
                      </a:lnTo>
                      <a:lnTo>
                        <a:pt x="30" y="17"/>
                      </a:lnTo>
                      <a:lnTo>
                        <a:pt x="20" y="21"/>
                      </a:lnTo>
                      <a:lnTo>
                        <a:pt x="12" y="24"/>
                      </a:lnTo>
                      <a:lnTo>
                        <a:pt x="5" y="26"/>
                      </a:lnTo>
                      <a:lnTo>
                        <a:pt x="1" y="28"/>
                      </a:lnTo>
                      <a:lnTo>
                        <a:pt x="0" y="29"/>
                      </a:lnTo>
                      <a:close/>
                    </a:path>
                  </a:pathLst>
                </a:custGeom>
                <a:solidFill>
                  <a:srgbClr val="000000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8027" name="Freeform 139"/>
                <p:cNvSpPr>
                  <a:spLocks/>
                </p:cNvSpPr>
                <p:nvPr/>
              </p:nvSpPr>
              <p:spPr bwMode="auto">
                <a:xfrm>
                  <a:off x="3611" y="2760"/>
                  <a:ext cx="58" cy="41"/>
                </a:xfrm>
                <a:custGeom>
                  <a:avLst/>
                  <a:gdLst/>
                  <a:ahLst/>
                  <a:cxnLst>
                    <a:cxn ang="0">
                      <a:pos x="0" y="43"/>
                    </a:cxn>
                    <a:cxn ang="0">
                      <a:pos x="1" y="43"/>
                    </a:cxn>
                    <a:cxn ang="0">
                      <a:pos x="5" y="44"/>
                    </a:cxn>
                    <a:cxn ang="0">
                      <a:pos x="9" y="44"/>
                    </a:cxn>
                    <a:cxn ang="0">
                      <a:pos x="16" y="45"/>
                    </a:cxn>
                    <a:cxn ang="0">
                      <a:pos x="22" y="45"/>
                    </a:cxn>
                    <a:cxn ang="0">
                      <a:pos x="28" y="46"/>
                    </a:cxn>
                    <a:cxn ang="0">
                      <a:pos x="33" y="45"/>
                    </a:cxn>
                    <a:cxn ang="0">
                      <a:pos x="38" y="45"/>
                    </a:cxn>
                    <a:cxn ang="0">
                      <a:pos x="44" y="44"/>
                    </a:cxn>
                    <a:cxn ang="0">
                      <a:pos x="47" y="44"/>
                    </a:cxn>
                    <a:cxn ang="0">
                      <a:pos x="51" y="43"/>
                    </a:cxn>
                    <a:cxn ang="0">
                      <a:pos x="56" y="38"/>
                    </a:cxn>
                    <a:cxn ang="0">
                      <a:pos x="63" y="33"/>
                    </a:cxn>
                    <a:cxn ang="0">
                      <a:pos x="71" y="29"/>
                    </a:cxn>
                    <a:cxn ang="0">
                      <a:pos x="79" y="26"/>
                    </a:cxn>
                    <a:cxn ang="0">
                      <a:pos x="87" y="22"/>
                    </a:cxn>
                    <a:cxn ang="0">
                      <a:pos x="97" y="17"/>
                    </a:cxn>
                    <a:cxn ang="0">
                      <a:pos x="107" y="6"/>
                    </a:cxn>
                    <a:cxn ang="0">
                      <a:pos x="115" y="0"/>
                    </a:cxn>
                    <a:cxn ang="0">
                      <a:pos x="116" y="3"/>
                    </a:cxn>
                    <a:cxn ang="0">
                      <a:pos x="113" y="7"/>
                    </a:cxn>
                    <a:cxn ang="0">
                      <a:pos x="108" y="13"/>
                    </a:cxn>
                    <a:cxn ang="0">
                      <a:pos x="102" y="21"/>
                    </a:cxn>
                    <a:cxn ang="0">
                      <a:pos x="94" y="28"/>
                    </a:cxn>
                    <a:cxn ang="0">
                      <a:pos x="87" y="35"/>
                    </a:cxn>
                    <a:cxn ang="0">
                      <a:pos x="79" y="42"/>
                    </a:cxn>
                    <a:cxn ang="0">
                      <a:pos x="74" y="46"/>
                    </a:cxn>
                    <a:cxn ang="0">
                      <a:pos x="68" y="50"/>
                    </a:cxn>
                    <a:cxn ang="0">
                      <a:pos x="63" y="53"/>
                    </a:cxn>
                    <a:cxn ang="0">
                      <a:pos x="62" y="54"/>
                    </a:cxn>
                    <a:cxn ang="0">
                      <a:pos x="64" y="57"/>
                    </a:cxn>
                    <a:cxn ang="0">
                      <a:pos x="69" y="60"/>
                    </a:cxn>
                    <a:cxn ang="0">
                      <a:pos x="71" y="63"/>
                    </a:cxn>
                    <a:cxn ang="0">
                      <a:pos x="70" y="66"/>
                    </a:cxn>
                    <a:cxn ang="0">
                      <a:pos x="64" y="68"/>
                    </a:cxn>
                    <a:cxn ang="0">
                      <a:pos x="56" y="72"/>
                    </a:cxn>
                    <a:cxn ang="0">
                      <a:pos x="48" y="75"/>
                    </a:cxn>
                    <a:cxn ang="0">
                      <a:pos x="43" y="80"/>
                    </a:cxn>
                    <a:cxn ang="0">
                      <a:pos x="38" y="82"/>
                    </a:cxn>
                    <a:cxn ang="0">
                      <a:pos x="36" y="80"/>
                    </a:cxn>
                    <a:cxn ang="0">
                      <a:pos x="28" y="72"/>
                    </a:cxn>
                    <a:cxn ang="0">
                      <a:pos x="22" y="65"/>
                    </a:cxn>
                    <a:cxn ang="0">
                      <a:pos x="17" y="59"/>
                    </a:cxn>
                    <a:cxn ang="0">
                      <a:pos x="14" y="56"/>
                    </a:cxn>
                    <a:cxn ang="0">
                      <a:pos x="13" y="53"/>
                    </a:cxn>
                    <a:cxn ang="0">
                      <a:pos x="9" y="51"/>
                    </a:cxn>
                    <a:cxn ang="0">
                      <a:pos x="6" y="48"/>
                    </a:cxn>
                    <a:cxn ang="0">
                      <a:pos x="0" y="43"/>
                    </a:cxn>
                  </a:cxnLst>
                  <a:rect l="0" t="0" r="r" b="b"/>
                  <a:pathLst>
                    <a:path w="116" h="82">
                      <a:moveTo>
                        <a:pt x="0" y="43"/>
                      </a:moveTo>
                      <a:lnTo>
                        <a:pt x="1" y="43"/>
                      </a:lnTo>
                      <a:lnTo>
                        <a:pt x="5" y="44"/>
                      </a:lnTo>
                      <a:lnTo>
                        <a:pt x="9" y="44"/>
                      </a:lnTo>
                      <a:lnTo>
                        <a:pt x="16" y="45"/>
                      </a:lnTo>
                      <a:lnTo>
                        <a:pt x="22" y="45"/>
                      </a:lnTo>
                      <a:lnTo>
                        <a:pt x="28" y="46"/>
                      </a:lnTo>
                      <a:lnTo>
                        <a:pt x="33" y="45"/>
                      </a:lnTo>
                      <a:lnTo>
                        <a:pt x="38" y="45"/>
                      </a:lnTo>
                      <a:lnTo>
                        <a:pt x="44" y="44"/>
                      </a:lnTo>
                      <a:lnTo>
                        <a:pt x="47" y="44"/>
                      </a:lnTo>
                      <a:lnTo>
                        <a:pt x="51" y="43"/>
                      </a:lnTo>
                      <a:lnTo>
                        <a:pt x="56" y="38"/>
                      </a:lnTo>
                      <a:lnTo>
                        <a:pt x="63" y="33"/>
                      </a:lnTo>
                      <a:lnTo>
                        <a:pt x="71" y="29"/>
                      </a:lnTo>
                      <a:lnTo>
                        <a:pt x="79" y="26"/>
                      </a:lnTo>
                      <a:lnTo>
                        <a:pt x="87" y="22"/>
                      </a:lnTo>
                      <a:lnTo>
                        <a:pt x="97" y="17"/>
                      </a:lnTo>
                      <a:lnTo>
                        <a:pt x="107" y="6"/>
                      </a:lnTo>
                      <a:lnTo>
                        <a:pt x="115" y="0"/>
                      </a:lnTo>
                      <a:lnTo>
                        <a:pt x="116" y="3"/>
                      </a:lnTo>
                      <a:lnTo>
                        <a:pt x="113" y="7"/>
                      </a:lnTo>
                      <a:lnTo>
                        <a:pt x="108" y="13"/>
                      </a:lnTo>
                      <a:lnTo>
                        <a:pt x="102" y="21"/>
                      </a:lnTo>
                      <a:lnTo>
                        <a:pt x="94" y="28"/>
                      </a:lnTo>
                      <a:lnTo>
                        <a:pt x="87" y="35"/>
                      </a:lnTo>
                      <a:lnTo>
                        <a:pt x="79" y="42"/>
                      </a:lnTo>
                      <a:lnTo>
                        <a:pt x="74" y="46"/>
                      </a:lnTo>
                      <a:lnTo>
                        <a:pt x="68" y="50"/>
                      </a:lnTo>
                      <a:lnTo>
                        <a:pt x="63" y="53"/>
                      </a:lnTo>
                      <a:lnTo>
                        <a:pt x="62" y="54"/>
                      </a:lnTo>
                      <a:lnTo>
                        <a:pt x="64" y="57"/>
                      </a:lnTo>
                      <a:lnTo>
                        <a:pt x="69" y="60"/>
                      </a:lnTo>
                      <a:lnTo>
                        <a:pt x="71" y="63"/>
                      </a:lnTo>
                      <a:lnTo>
                        <a:pt x="70" y="66"/>
                      </a:lnTo>
                      <a:lnTo>
                        <a:pt x="64" y="68"/>
                      </a:lnTo>
                      <a:lnTo>
                        <a:pt x="56" y="72"/>
                      </a:lnTo>
                      <a:lnTo>
                        <a:pt x="48" y="75"/>
                      </a:lnTo>
                      <a:lnTo>
                        <a:pt x="43" y="80"/>
                      </a:lnTo>
                      <a:lnTo>
                        <a:pt x="38" y="82"/>
                      </a:lnTo>
                      <a:lnTo>
                        <a:pt x="36" y="80"/>
                      </a:lnTo>
                      <a:lnTo>
                        <a:pt x="28" y="72"/>
                      </a:lnTo>
                      <a:lnTo>
                        <a:pt x="22" y="65"/>
                      </a:lnTo>
                      <a:lnTo>
                        <a:pt x="17" y="59"/>
                      </a:lnTo>
                      <a:lnTo>
                        <a:pt x="14" y="56"/>
                      </a:lnTo>
                      <a:lnTo>
                        <a:pt x="13" y="53"/>
                      </a:lnTo>
                      <a:lnTo>
                        <a:pt x="9" y="51"/>
                      </a:lnTo>
                      <a:lnTo>
                        <a:pt x="6" y="48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7" name="Group 140"/>
              <p:cNvGrpSpPr>
                <a:grpSpLocks/>
              </p:cNvGrpSpPr>
              <p:nvPr/>
            </p:nvGrpSpPr>
            <p:grpSpPr bwMode="auto">
              <a:xfrm flipH="1">
                <a:off x="576" y="768"/>
                <a:ext cx="636" cy="553"/>
                <a:chOff x="3509" y="2449"/>
                <a:chExt cx="636" cy="553"/>
              </a:xfrm>
            </p:grpSpPr>
            <p:sp>
              <p:nvSpPr>
                <p:cNvPr id="38029" name="Freeform 141"/>
                <p:cNvSpPr>
                  <a:spLocks/>
                </p:cNvSpPr>
                <p:nvPr/>
              </p:nvSpPr>
              <p:spPr bwMode="auto">
                <a:xfrm>
                  <a:off x="3509" y="2449"/>
                  <a:ext cx="636" cy="553"/>
                </a:xfrm>
                <a:custGeom>
                  <a:avLst/>
                  <a:gdLst/>
                  <a:ahLst/>
                  <a:cxnLst>
                    <a:cxn ang="0">
                      <a:pos x="165" y="644"/>
                    </a:cxn>
                    <a:cxn ang="0">
                      <a:pos x="73" y="560"/>
                    </a:cxn>
                    <a:cxn ang="0">
                      <a:pos x="56" y="472"/>
                    </a:cxn>
                    <a:cxn ang="0">
                      <a:pos x="28" y="420"/>
                    </a:cxn>
                    <a:cxn ang="0">
                      <a:pos x="15" y="342"/>
                    </a:cxn>
                    <a:cxn ang="0">
                      <a:pos x="82" y="361"/>
                    </a:cxn>
                    <a:cxn ang="0">
                      <a:pos x="113" y="373"/>
                    </a:cxn>
                    <a:cxn ang="0">
                      <a:pos x="166" y="353"/>
                    </a:cxn>
                    <a:cxn ang="0">
                      <a:pos x="277" y="346"/>
                    </a:cxn>
                    <a:cxn ang="0">
                      <a:pos x="320" y="314"/>
                    </a:cxn>
                    <a:cxn ang="0">
                      <a:pos x="381" y="303"/>
                    </a:cxn>
                    <a:cxn ang="0">
                      <a:pos x="370" y="381"/>
                    </a:cxn>
                    <a:cxn ang="0">
                      <a:pos x="382" y="397"/>
                    </a:cxn>
                    <a:cxn ang="0">
                      <a:pos x="405" y="405"/>
                    </a:cxn>
                    <a:cxn ang="0">
                      <a:pos x="443" y="407"/>
                    </a:cxn>
                    <a:cxn ang="0">
                      <a:pos x="426" y="421"/>
                    </a:cxn>
                    <a:cxn ang="0">
                      <a:pos x="565" y="392"/>
                    </a:cxn>
                    <a:cxn ang="0">
                      <a:pos x="725" y="377"/>
                    </a:cxn>
                    <a:cxn ang="0">
                      <a:pos x="897" y="384"/>
                    </a:cxn>
                    <a:cxn ang="0">
                      <a:pos x="1021" y="395"/>
                    </a:cxn>
                    <a:cxn ang="0">
                      <a:pos x="1069" y="335"/>
                    </a:cxn>
                    <a:cxn ang="0">
                      <a:pos x="1141" y="224"/>
                    </a:cxn>
                    <a:cxn ang="0">
                      <a:pos x="1174" y="93"/>
                    </a:cxn>
                    <a:cxn ang="0">
                      <a:pos x="1083" y="73"/>
                    </a:cxn>
                    <a:cxn ang="0">
                      <a:pos x="1031" y="50"/>
                    </a:cxn>
                    <a:cxn ang="0">
                      <a:pos x="1105" y="2"/>
                    </a:cxn>
                    <a:cxn ang="0">
                      <a:pos x="1192" y="10"/>
                    </a:cxn>
                    <a:cxn ang="0">
                      <a:pos x="1263" y="70"/>
                    </a:cxn>
                    <a:cxn ang="0">
                      <a:pos x="1228" y="263"/>
                    </a:cxn>
                    <a:cxn ang="0">
                      <a:pos x="1151" y="447"/>
                    </a:cxn>
                    <a:cxn ang="0">
                      <a:pos x="1108" y="653"/>
                    </a:cxn>
                    <a:cxn ang="0">
                      <a:pos x="1053" y="745"/>
                    </a:cxn>
                    <a:cxn ang="0">
                      <a:pos x="1045" y="849"/>
                    </a:cxn>
                    <a:cxn ang="0">
                      <a:pos x="1067" y="916"/>
                    </a:cxn>
                    <a:cxn ang="0">
                      <a:pos x="1029" y="985"/>
                    </a:cxn>
                    <a:cxn ang="0">
                      <a:pos x="951" y="1050"/>
                    </a:cxn>
                    <a:cxn ang="0">
                      <a:pos x="909" y="1077"/>
                    </a:cxn>
                    <a:cxn ang="0">
                      <a:pos x="861" y="1081"/>
                    </a:cxn>
                    <a:cxn ang="0">
                      <a:pos x="820" y="1078"/>
                    </a:cxn>
                    <a:cxn ang="0">
                      <a:pos x="787" y="1036"/>
                    </a:cxn>
                    <a:cxn ang="0">
                      <a:pos x="805" y="988"/>
                    </a:cxn>
                    <a:cxn ang="0">
                      <a:pos x="869" y="974"/>
                    </a:cxn>
                    <a:cxn ang="0">
                      <a:pos x="894" y="930"/>
                    </a:cxn>
                    <a:cxn ang="0">
                      <a:pos x="877" y="901"/>
                    </a:cxn>
                    <a:cxn ang="0">
                      <a:pos x="818" y="841"/>
                    </a:cxn>
                    <a:cxn ang="0">
                      <a:pos x="797" y="798"/>
                    </a:cxn>
                    <a:cxn ang="0">
                      <a:pos x="720" y="790"/>
                    </a:cxn>
                    <a:cxn ang="0">
                      <a:pos x="600" y="795"/>
                    </a:cxn>
                    <a:cxn ang="0">
                      <a:pos x="523" y="847"/>
                    </a:cxn>
                    <a:cxn ang="0">
                      <a:pos x="545" y="978"/>
                    </a:cxn>
                    <a:cxn ang="0">
                      <a:pos x="503" y="1036"/>
                    </a:cxn>
                    <a:cxn ang="0">
                      <a:pos x="454" y="1039"/>
                    </a:cxn>
                    <a:cxn ang="0">
                      <a:pos x="423" y="1003"/>
                    </a:cxn>
                    <a:cxn ang="0">
                      <a:pos x="427" y="986"/>
                    </a:cxn>
                    <a:cxn ang="0">
                      <a:pos x="300" y="1105"/>
                    </a:cxn>
                    <a:cxn ang="0">
                      <a:pos x="267" y="1103"/>
                    </a:cxn>
                    <a:cxn ang="0">
                      <a:pos x="232" y="1086"/>
                    </a:cxn>
                    <a:cxn ang="0">
                      <a:pos x="232" y="1052"/>
                    </a:cxn>
                    <a:cxn ang="0">
                      <a:pos x="278" y="1027"/>
                    </a:cxn>
                    <a:cxn ang="0">
                      <a:pos x="325" y="971"/>
                    </a:cxn>
                    <a:cxn ang="0">
                      <a:pos x="361" y="898"/>
                    </a:cxn>
                    <a:cxn ang="0">
                      <a:pos x="369" y="837"/>
                    </a:cxn>
                    <a:cxn ang="0">
                      <a:pos x="304" y="795"/>
                    </a:cxn>
                  </a:cxnLst>
                  <a:rect l="0" t="0" r="r" b="b"/>
                  <a:pathLst>
                    <a:path w="1273" h="1106">
                      <a:moveTo>
                        <a:pt x="218" y="705"/>
                      </a:moveTo>
                      <a:lnTo>
                        <a:pt x="210" y="692"/>
                      </a:lnTo>
                      <a:lnTo>
                        <a:pt x="202" y="680"/>
                      </a:lnTo>
                      <a:lnTo>
                        <a:pt x="190" y="668"/>
                      </a:lnTo>
                      <a:lnTo>
                        <a:pt x="179" y="657"/>
                      </a:lnTo>
                      <a:lnTo>
                        <a:pt x="165" y="644"/>
                      </a:lnTo>
                      <a:lnTo>
                        <a:pt x="149" y="633"/>
                      </a:lnTo>
                      <a:lnTo>
                        <a:pt x="132" y="620"/>
                      </a:lnTo>
                      <a:lnTo>
                        <a:pt x="113" y="606"/>
                      </a:lnTo>
                      <a:lnTo>
                        <a:pt x="97" y="592"/>
                      </a:lnTo>
                      <a:lnTo>
                        <a:pt x="83" y="576"/>
                      </a:lnTo>
                      <a:lnTo>
                        <a:pt x="73" y="560"/>
                      </a:lnTo>
                      <a:lnTo>
                        <a:pt x="66" y="543"/>
                      </a:lnTo>
                      <a:lnTo>
                        <a:pt x="60" y="525"/>
                      </a:lnTo>
                      <a:lnTo>
                        <a:pt x="58" y="507"/>
                      </a:lnTo>
                      <a:lnTo>
                        <a:pt x="56" y="489"/>
                      </a:lnTo>
                      <a:lnTo>
                        <a:pt x="56" y="472"/>
                      </a:lnTo>
                      <a:lnTo>
                        <a:pt x="56" y="472"/>
                      </a:lnTo>
                      <a:lnTo>
                        <a:pt x="54" y="468"/>
                      </a:lnTo>
                      <a:lnTo>
                        <a:pt x="49" y="461"/>
                      </a:lnTo>
                      <a:lnTo>
                        <a:pt x="37" y="446"/>
                      </a:lnTo>
                      <a:lnTo>
                        <a:pt x="29" y="434"/>
                      </a:lnTo>
                      <a:lnTo>
                        <a:pt x="29" y="429"/>
                      </a:lnTo>
                      <a:lnTo>
                        <a:pt x="28" y="420"/>
                      </a:lnTo>
                      <a:lnTo>
                        <a:pt x="16" y="396"/>
                      </a:lnTo>
                      <a:lnTo>
                        <a:pt x="4" y="368"/>
                      </a:lnTo>
                      <a:lnTo>
                        <a:pt x="0" y="353"/>
                      </a:lnTo>
                      <a:lnTo>
                        <a:pt x="5" y="347"/>
                      </a:lnTo>
                      <a:lnTo>
                        <a:pt x="11" y="343"/>
                      </a:lnTo>
                      <a:lnTo>
                        <a:pt x="15" y="342"/>
                      </a:lnTo>
                      <a:lnTo>
                        <a:pt x="23" y="342"/>
                      </a:lnTo>
                      <a:lnTo>
                        <a:pt x="35" y="344"/>
                      </a:lnTo>
                      <a:lnTo>
                        <a:pt x="46" y="347"/>
                      </a:lnTo>
                      <a:lnTo>
                        <a:pt x="59" y="352"/>
                      </a:lnTo>
                      <a:lnTo>
                        <a:pt x="71" y="357"/>
                      </a:lnTo>
                      <a:lnTo>
                        <a:pt x="82" y="361"/>
                      </a:lnTo>
                      <a:lnTo>
                        <a:pt x="90" y="367"/>
                      </a:lnTo>
                      <a:lnTo>
                        <a:pt x="96" y="370"/>
                      </a:lnTo>
                      <a:lnTo>
                        <a:pt x="102" y="374"/>
                      </a:lnTo>
                      <a:lnTo>
                        <a:pt x="105" y="375"/>
                      </a:lnTo>
                      <a:lnTo>
                        <a:pt x="110" y="374"/>
                      </a:lnTo>
                      <a:lnTo>
                        <a:pt x="113" y="373"/>
                      </a:lnTo>
                      <a:lnTo>
                        <a:pt x="119" y="372"/>
                      </a:lnTo>
                      <a:lnTo>
                        <a:pt x="125" y="368"/>
                      </a:lnTo>
                      <a:lnTo>
                        <a:pt x="133" y="365"/>
                      </a:lnTo>
                      <a:lnTo>
                        <a:pt x="142" y="360"/>
                      </a:lnTo>
                      <a:lnTo>
                        <a:pt x="153" y="357"/>
                      </a:lnTo>
                      <a:lnTo>
                        <a:pt x="166" y="353"/>
                      </a:lnTo>
                      <a:lnTo>
                        <a:pt x="182" y="351"/>
                      </a:lnTo>
                      <a:lnTo>
                        <a:pt x="199" y="349"/>
                      </a:lnTo>
                      <a:lnTo>
                        <a:pt x="219" y="347"/>
                      </a:lnTo>
                      <a:lnTo>
                        <a:pt x="241" y="346"/>
                      </a:lnTo>
                      <a:lnTo>
                        <a:pt x="265" y="347"/>
                      </a:lnTo>
                      <a:lnTo>
                        <a:pt x="277" y="346"/>
                      </a:lnTo>
                      <a:lnTo>
                        <a:pt x="282" y="343"/>
                      </a:lnTo>
                      <a:lnTo>
                        <a:pt x="286" y="338"/>
                      </a:lnTo>
                      <a:lnTo>
                        <a:pt x="293" y="332"/>
                      </a:lnTo>
                      <a:lnTo>
                        <a:pt x="298" y="328"/>
                      </a:lnTo>
                      <a:lnTo>
                        <a:pt x="309" y="322"/>
                      </a:lnTo>
                      <a:lnTo>
                        <a:pt x="320" y="314"/>
                      </a:lnTo>
                      <a:lnTo>
                        <a:pt x="334" y="307"/>
                      </a:lnTo>
                      <a:lnTo>
                        <a:pt x="347" y="300"/>
                      </a:lnTo>
                      <a:lnTo>
                        <a:pt x="359" y="295"/>
                      </a:lnTo>
                      <a:lnTo>
                        <a:pt x="370" y="292"/>
                      </a:lnTo>
                      <a:lnTo>
                        <a:pt x="378" y="293"/>
                      </a:lnTo>
                      <a:lnTo>
                        <a:pt x="381" y="303"/>
                      </a:lnTo>
                      <a:lnTo>
                        <a:pt x="380" y="316"/>
                      </a:lnTo>
                      <a:lnTo>
                        <a:pt x="375" y="331"/>
                      </a:lnTo>
                      <a:lnTo>
                        <a:pt x="367" y="349"/>
                      </a:lnTo>
                      <a:lnTo>
                        <a:pt x="364" y="361"/>
                      </a:lnTo>
                      <a:lnTo>
                        <a:pt x="367" y="370"/>
                      </a:lnTo>
                      <a:lnTo>
                        <a:pt x="370" y="381"/>
                      </a:lnTo>
                      <a:lnTo>
                        <a:pt x="361" y="400"/>
                      </a:lnTo>
                      <a:lnTo>
                        <a:pt x="362" y="400"/>
                      </a:lnTo>
                      <a:lnTo>
                        <a:pt x="364" y="399"/>
                      </a:lnTo>
                      <a:lnTo>
                        <a:pt x="370" y="399"/>
                      </a:lnTo>
                      <a:lnTo>
                        <a:pt x="375" y="398"/>
                      </a:lnTo>
                      <a:lnTo>
                        <a:pt x="382" y="397"/>
                      </a:lnTo>
                      <a:lnTo>
                        <a:pt x="392" y="397"/>
                      </a:lnTo>
                      <a:lnTo>
                        <a:pt x="401" y="396"/>
                      </a:lnTo>
                      <a:lnTo>
                        <a:pt x="410" y="396"/>
                      </a:lnTo>
                      <a:lnTo>
                        <a:pt x="402" y="406"/>
                      </a:lnTo>
                      <a:lnTo>
                        <a:pt x="403" y="406"/>
                      </a:lnTo>
                      <a:lnTo>
                        <a:pt x="405" y="405"/>
                      </a:lnTo>
                      <a:lnTo>
                        <a:pt x="409" y="405"/>
                      </a:lnTo>
                      <a:lnTo>
                        <a:pt x="415" y="405"/>
                      </a:lnTo>
                      <a:lnTo>
                        <a:pt x="420" y="404"/>
                      </a:lnTo>
                      <a:lnTo>
                        <a:pt x="427" y="405"/>
                      </a:lnTo>
                      <a:lnTo>
                        <a:pt x="435" y="406"/>
                      </a:lnTo>
                      <a:lnTo>
                        <a:pt x="443" y="407"/>
                      </a:lnTo>
                      <a:lnTo>
                        <a:pt x="442" y="408"/>
                      </a:lnTo>
                      <a:lnTo>
                        <a:pt x="438" y="411"/>
                      </a:lnTo>
                      <a:lnTo>
                        <a:pt x="431" y="415"/>
                      </a:lnTo>
                      <a:lnTo>
                        <a:pt x="420" y="422"/>
                      </a:lnTo>
                      <a:lnTo>
                        <a:pt x="421" y="422"/>
                      </a:lnTo>
                      <a:lnTo>
                        <a:pt x="426" y="421"/>
                      </a:lnTo>
                      <a:lnTo>
                        <a:pt x="435" y="420"/>
                      </a:lnTo>
                      <a:lnTo>
                        <a:pt x="448" y="418"/>
                      </a:lnTo>
                      <a:lnTo>
                        <a:pt x="468" y="414"/>
                      </a:lnTo>
                      <a:lnTo>
                        <a:pt x="493" y="408"/>
                      </a:lnTo>
                      <a:lnTo>
                        <a:pt x="525" y="401"/>
                      </a:lnTo>
                      <a:lnTo>
                        <a:pt x="565" y="392"/>
                      </a:lnTo>
                      <a:lnTo>
                        <a:pt x="588" y="388"/>
                      </a:lnTo>
                      <a:lnTo>
                        <a:pt x="613" y="384"/>
                      </a:lnTo>
                      <a:lnTo>
                        <a:pt x="639" y="382"/>
                      </a:lnTo>
                      <a:lnTo>
                        <a:pt x="667" y="380"/>
                      </a:lnTo>
                      <a:lnTo>
                        <a:pt x="695" y="378"/>
                      </a:lnTo>
                      <a:lnTo>
                        <a:pt x="725" y="377"/>
                      </a:lnTo>
                      <a:lnTo>
                        <a:pt x="754" y="377"/>
                      </a:lnTo>
                      <a:lnTo>
                        <a:pt x="784" y="377"/>
                      </a:lnTo>
                      <a:lnTo>
                        <a:pt x="814" y="378"/>
                      </a:lnTo>
                      <a:lnTo>
                        <a:pt x="841" y="381"/>
                      </a:lnTo>
                      <a:lnTo>
                        <a:pt x="870" y="382"/>
                      </a:lnTo>
                      <a:lnTo>
                        <a:pt x="897" y="384"/>
                      </a:lnTo>
                      <a:lnTo>
                        <a:pt x="921" y="387"/>
                      </a:lnTo>
                      <a:lnTo>
                        <a:pt x="944" y="389"/>
                      </a:lnTo>
                      <a:lnTo>
                        <a:pt x="965" y="392"/>
                      </a:lnTo>
                      <a:lnTo>
                        <a:pt x="983" y="395"/>
                      </a:lnTo>
                      <a:lnTo>
                        <a:pt x="1004" y="396"/>
                      </a:lnTo>
                      <a:lnTo>
                        <a:pt x="1021" y="395"/>
                      </a:lnTo>
                      <a:lnTo>
                        <a:pt x="1034" y="389"/>
                      </a:lnTo>
                      <a:lnTo>
                        <a:pt x="1043" y="382"/>
                      </a:lnTo>
                      <a:lnTo>
                        <a:pt x="1051" y="373"/>
                      </a:lnTo>
                      <a:lnTo>
                        <a:pt x="1057" y="361"/>
                      </a:lnTo>
                      <a:lnTo>
                        <a:pt x="1062" y="349"/>
                      </a:lnTo>
                      <a:lnTo>
                        <a:pt x="1069" y="335"/>
                      </a:lnTo>
                      <a:lnTo>
                        <a:pt x="1077" y="320"/>
                      </a:lnTo>
                      <a:lnTo>
                        <a:pt x="1087" y="304"/>
                      </a:lnTo>
                      <a:lnTo>
                        <a:pt x="1098" y="286"/>
                      </a:lnTo>
                      <a:lnTo>
                        <a:pt x="1111" y="267"/>
                      </a:lnTo>
                      <a:lnTo>
                        <a:pt x="1126" y="246"/>
                      </a:lnTo>
                      <a:lnTo>
                        <a:pt x="1141" y="224"/>
                      </a:lnTo>
                      <a:lnTo>
                        <a:pt x="1156" y="200"/>
                      </a:lnTo>
                      <a:lnTo>
                        <a:pt x="1172" y="174"/>
                      </a:lnTo>
                      <a:lnTo>
                        <a:pt x="1183" y="148"/>
                      </a:lnTo>
                      <a:lnTo>
                        <a:pt x="1187" y="127"/>
                      </a:lnTo>
                      <a:lnTo>
                        <a:pt x="1183" y="108"/>
                      </a:lnTo>
                      <a:lnTo>
                        <a:pt x="1174" y="93"/>
                      </a:lnTo>
                      <a:lnTo>
                        <a:pt x="1161" y="83"/>
                      </a:lnTo>
                      <a:lnTo>
                        <a:pt x="1145" y="75"/>
                      </a:lnTo>
                      <a:lnTo>
                        <a:pt x="1129" y="71"/>
                      </a:lnTo>
                      <a:lnTo>
                        <a:pt x="1113" y="70"/>
                      </a:lnTo>
                      <a:lnTo>
                        <a:pt x="1098" y="71"/>
                      </a:lnTo>
                      <a:lnTo>
                        <a:pt x="1083" y="73"/>
                      </a:lnTo>
                      <a:lnTo>
                        <a:pt x="1069" y="74"/>
                      </a:lnTo>
                      <a:lnTo>
                        <a:pt x="1057" y="74"/>
                      </a:lnTo>
                      <a:lnTo>
                        <a:pt x="1046" y="71"/>
                      </a:lnTo>
                      <a:lnTo>
                        <a:pt x="1038" y="67"/>
                      </a:lnTo>
                      <a:lnTo>
                        <a:pt x="1034" y="60"/>
                      </a:lnTo>
                      <a:lnTo>
                        <a:pt x="1031" y="50"/>
                      </a:lnTo>
                      <a:lnTo>
                        <a:pt x="1035" y="35"/>
                      </a:lnTo>
                      <a:lnTo>
                        <a:pt x="1043" y="23"/>
                      </a:lnTo>
                      <a:lnTo>
                        <a:pt x="1056" y="15"/>
                      </a:lnTo>
                      <a:lnTo>
                        <a:pt x="1070" y="8"/>
                      </a:lnTo>
                      <a:lnTo>
                        <a:pt x="1088" y="5"/>
                      </a:lnTo>
                      <a:lnTo>
                        <a:pt x="1105" y="2"/>
                      </a:lnTo>
                      <a:lnTo>
                        <a:pt x="1122" y="1"/>
                      </a:lnTo>
                      <a:lnTo>
                        <a:pt x="1137" y="0"/>
                      </a:lnTo>
                      <a:lnTo>
                        <a:pt x="1150" y="0"/>
                      </a:lnTo>
                      <a:lnTo>
                        <a:pt x="1163" y="2"/>
                      </a:lnTo>
                      <a:lnTo>
                        <a:pt x="1177" y="6"/>
                      </a:lnTo>
                      <a:lnTo>
                        <a:pt x="1192" y="10"/>
                      </a:lnTo>
                      <a:lnTo>
                        <a:pt x="1206" y="16"/>
                      </a:lnTo>
                      <a:lnTo>
                        <a:pt x="1220" y="23"/>
                      </a:lnTo>
                      <a:lnTo>
                        <a:pt x="1232" y="30"/>
                      </a:lnTo>
                      <a:lnTo>
                        <a:pt x="1241" y="38"/>
                      </a:lnTo>
                      <a:lnTo>
                        <a:pt x="1252" y="53"/>
                      </a:lnTo>
                      <a:lnTo>
                        <a:pt x="1263" y="70"/>
                      </a:lnTo>
                      <a:lnTo>
                        <a:pt x="1270" y="91"/>
                      </a:lnTo>
                      <a:lnTo>
                        <a:pt x="1273" y="115"/>
                      </a:lnTo>
                      <a:lnTo>
                        <a:pt x="1271" y="144"/>
                      </a:lnTo>
                      <a:lnTo>
                        <a:pt x="1264" y="178"/>
                      </a:lnTo>
                      <a:lnTo>
                        <a:pt x="1250" y="217"/>
                      </a:lnTo>
                      <a:lnTo>
                        <a:pt x="1228" y="263"/>
                      </a:lnTo>
                      <a:lnTo>
                        <a:pt x="1207" y="305"/>
                      </a:lnTo>
                      <a:lnTo>
                        <a:pt x="1190" y="339"/>
                      </a:lnTo>
                      <a:lnTo>
                        <a:pt x="1177" y="368"/>
                      </a:lnTo>
                      <a:lnTo>
                        <a:pt x="1167" y="396"/>
                      </a:lnTo>
                      <a:lnTo>
                        <a:pt x="1158" y="421"/>
                      </a:lnTo>
                      <a:lnTo>
                        <a:pt x="1151" y="447"/>
                      </a:lnTo>
                      <a:lnTo>
                        <a:pt x="1144" y="477"/>
                      </a:lnTo>
                      <a:lnTo>
                        <a:pt x="1137" y="511"/>
                      </a:lnTo>
                      <a:lnTo>
                        <a:pt x="1136" y="550"/>
                      </a:lnTo>
                      <a:lnTo>
                        <a:pt x="1134" y="585"/>
                      </a:lnTo>
                      <a:lnTo>
                        <a:pt x="1125" y="619"/>
                      </a:lnTo>
                      <a:lnTo>
                        <a:pt x="1108" y="653"/>
                      </a:lnTo>
                      <a:lnTo>
                        <a:pt x="1098" y="671"/>
                      </a:lnTo>
                      <a:lnTo>
                        <a:pt x="1088" y="687"/>
                      </a:lnTo>
                      <a:lnTo>
                        <a:pt x="1079" y="700"/>
                      </a:lnTo>
                      <a:lnTo>
                        <a:pt x="1069" y="714"/>
                      </a:lnTo>
                      <a:lnTo>
                        <a:pt x="1061" y="729"/>
                      </a:lnTo>
                      <a:lnTo>
                        <a:pt x="1053" y="745"/>
                      </a:lnTo>
                      <a:lnTo>
                        <a:pt x="1046" y="763"/>
                      </a:lnTo>
                      <a:lnTo>
                        <a:pt x="1039" y="784"/>
                      </a:lnTo>
                      <a:lnTo>
                        <a:pt x="1036" y="801"/>
                      </a:lnTo>
                      <a:lnTo>
                        <a:pt x="1037" y="817"/>
                      </a:lnTo>
                      <a:lnTo>
                        <a:pt x="1041" y="833"/>
                      </a:lnTo>
                      <a:lnTo>
                        <a:pt x="1045" y="849"/>
                      </a:lnTo>
                      <a:lnTo>
                        <a:pt x="1052" y="865"/>
                      </a:lnTo>
                      <a:lnTo>
                        <a:pt x="1058" y="880"/>
                      </a:lnTo>
                      <a:lnTo>
                        <a:pt x="1062" y="893"/>
                      </a:lnTo>
                      <a:lnTo>
                        <a:pt x="1065" y="903"/>
                      </a:lnTo>
                      <a:lnTo>
                        <a:pt x="1066" y="909"/>
                      </a:lnTo>
                      <a:lnTo>
                        <a:pt x="1067" y="916"/>
                      </a:lnTo>
                      <a:lnTo>
                        <a:pt x="1068" y="922"/>
                      </a:lnTo>
                      <a:lnTo>
                        <a:pt x="1068" y="932"/>
                      </a:lnTo>
                      <a:lnTo>
                        <a:pt x="1065" y="942"/>
                      </a:lnTo>
                      <a:lnTo>
                        <a:pt x="1058" y="955"/>
                      </a:lnTo>
                      <a:lnTo>
                        <a:pt x="1046" y="968"/>
                      </a:lnTo>
                      <a:lnTo>
                        <a:pt x="1029" y="985"/>
                      </a:lnTo>
                      <a:lnTo>
                        <a:pt x="1007" y="1004"/>
                      </a:lnTo>
                      <a:lnTo>
                        <a:pt x="990" y="1019"/>
                      </a:lnTo>
                      <a:lnTo>
                        <a:pt x="976" y="1031"/>
                      </a:lnTo>
                      <a:lnTo>
                        <a:pt x="966" y="1039"/>
                      </a:lnTo>
                      <a:lnTo>
                        <a:pt x="957" y="1045"/>
                      </a:lnTo>
                      <a:lnTo>
                        <a:pt x="951" y="1050"/>
                      </a:lnTo>
                      <a:lnTo>
                        <a:pt x="945" y="1056"/>
                      </a:lnTo>
                      <a:lnTo>
                        <a:pt x="939" y="1060"/>
                      </a:lnTo>
                      <a:lnTo>
                        <a:pt x="934" y="1066"/>
                      </a:lnTo>
                      <a:lnTo>
                        <a:pt x="927" y="1070"/>
                      </a:lnTo>
                      <a:lnTo>
                        <a:pt x="919" y="1073"/>
                      </a:lnTo>
                      <a:lnTo>
                        <a:pt x="909" y="1077"/>
                      </a:lnTo>
                      <a:lnTo>
                        <a:pt x="900" y="1078"/>
                      </a:lnTo>
                      <a:lnTo>
                        <a:pt x="890" y="1080"/>
                      </a:lnTo>
                      <a:lnTo>
                        <a:pt x="878" y="1080"/>
                      </a:lnTo>
                      <a:lnTo>
                        <a:pt x="866" y="1080"/>
                      </a:lnTo>
                      <a:lnTo>
                        <a:pt x="865" y="1080"/>
                      </a:lnTo>
                      <a:lnTo>
                        <a:pt x="861" y="1081"/>
                      </a:lnTo>
                      <a:lnTo>
                        <a:pt x="855" y="1081"/>
                      </a:lnTo>
                      <a:lnTo>
                        <a:pt x="848" y="1082"/>
                      </a:lnTo>
                      <a:lnTo>
                        <a:pt x="840" y="1082"/>
                      </a:lnTo>
                      <a:lnTo>
                        <a:pt x="833" y="1081"/>
                      </a:lnTo>
                      <a:lnTo>
                        <a:pt x="825" y="1080"/>
                      </a:lnTo>
                      <a:lnTo>
                        <a:pt x="820" y="1078"/>
                      </a:lnTo>
                      <a:lnTo>
                        <a:pt x="815" y="1075"/>
                      </a:lnTo>
                      <a:lnTo>
                        <a:pt x="807" y="1068"/>
                      </a:lnTo>
                      <a:lnTo>
                        <a:pt x="800" y="1059"/>
                      </a:lnTo>
                      <a:lnTo>
                        <a:pt x="800" y="1045"/>
                      </a:lnTo>
                      <a:lnTo>
                        <a:pt x="795" y="1043"/>
                      </a:lnTo>
                      <a:lnTo>
                        <a:pt x="787" y="1036"/>
                      </a:lnTo>
                      <a:lnTo>
                        <a:pt x="778" y="1026"/>
                      </a:lnTo>
                      <a:lnTo>
                        <a:pt x="775" y="1010"/>
                      </a:lnTo>
                      <a:lnTo>
                        <a:pt x="777" y="999"/>
                      </a:lnTo>
                      <a:lnTo>
                        <a:pt x="784" y="994"/>
                      </a:lnTo>
                      <a:lnTo>
                        <a:pt x="793" y="990"/>
                      </a:lnTo>
                      <a:lnTo>
                        <a:pt x="805" y="988"/>
                      </a:lnTo>
                      <a:lnTo>
                        <a:pt x="817" y="988"/>
                      </a:lnTo>
                      <a:lnTo>
                        <a:pt x="830" y="988"/>
                      </a:lnTo>
                      <a:lnTo>
                        <a:pt x="843" y="987"/>
                      </a:lnTo>
                      <a:lnTo>
                        <a:pt x="853" y="985"/>
                      </a:lnTo>
                      <a:lnTo>
                        <a:pt x="861" y="980"/>
                      </a:lnTo>
                      <a:lnTo>
                        <a:pt x="869" y="974"/>
                      </a:lnTo>
                      <a:lnTo>
                        <a:pt x="876" y="967"/>
                      </a:lnTo>
                      <a:lnTo>
                        <a:pt x="881" y="959"/>
                      </a:lnTo>
                      <a:lnTo>
                        <a:pt x="885" y="951"/>
                      </a:lnTo>
                      <a:lnTo>
                        <a:pt x="890" y="944"/>
                      </a:lnTo>
                      <a:lnTo>
                        <a:pt x="892" y="936"/>
                      </a:lnTo>
                      <a:lnTo>
                        <a:pt x="894" y="930"/>
                      </a:lnTo>
                      <a:lnTo>
                        <a:pt x="896" y="926"/>
                      </a:lnTo>
                      <a:lnTo>
                        <a:pt x="896" y="921"/>
                      </a:lnTo>
                      <a:lnTo>
                        <a:pt x="893" y="917"/>
                      </a:lnTo>
                      <a:lnTo>
                        <a:pt x="890" y="912"/>
                      </a:lnTo>
                      <a:lnTo>
                        <a:pt x="884" y="906"/>
                      </a:lnTo>
                      <a:lnTo>
                        <a:pt x="877" y="901"/>
                      </a:lnTo>
                      <a:lnTo>
                        <a:pt x="868" y="891"/>
                      </a:lnTo>
                      <a:lnTo>
                        <a:pt x="856" y="881"/>
                      </a:lnTo>
                      <a:lnTo>
                        <a:pt x="845" y="870"/>
                      </a:lnTo>
                      <a:lnTo>
                        <a:pt x="835" y="859"/>
                      </a:lnTo>
                      <a:lnTo>
                        <a:pt x="827" y="850"/>
                      </a:lnTo>
                      <a:lnTo>
                        <a:pt x="818" y="841"/>
                      </a:lnTo>
                      <a:lnTo>
                        <a:pt x="813" y="833"/>
                      </a:lnTo>
                      <a:lnTo>
                        <a:pt x="808" y="822"/>
                      </a:lnTo>
                      <a:lnTo>
                        <a:pt x="805" y="812"/>
                      </a:lnTo>
                      <a:lnTo>
                        <a:pt x="804" y="801"/>
                      </a:lnTo>
                      <a:lnTo>
                        <a:pt x="801" y="799"/>
                      </a:lnTo>
                      <a:lnTo>
                        <a:pt x="797" y="798"/>
                      </a:lnTo>
                      <a:lnTo>
                        <a:pt x="789" y="796"/>
                      </a:lnTo>
                      <a:lnTo>
                        <a:pt x="777" y="794"/>
                      </a:lnTo>
                      <a:lnTo>
                        <a:pt x="764" y="791"/>
                      </a:lnTo>
                      <a:lnTo>
                        <a:pt x="751" y="790"/>
                      </a:lnTo>
                      <a:lnTo>
                        <a:pt x="736" y="789"/>
                      </a:lnTo>
                      <a:lnTo>
                        <a:pt x="720" y="790"/>
                      </a:lnTo>
                      <a:lnTo>
                        <a:pt x="702" y="792"/>
                      </a:lnTo>
                      <a:lnTo>
                        <a:pt x="684" y="794"/>
                      </a:lnTo>
                      <a:lnTo>
                        <a:pt x="664" y="795"/>
                      </a:lnTo>
                      <a:lnTo>
                        <a:pt x="644" y="796"/>
                      </a:lnTo>
                      <a:lnTo>
                        <a:pt x="622" y="796"/>
                      </a:lnTo>
                      <a:lnTo>
                        <a:pt x="600" y="795"/>
                      </a:lnTo>
                      <a:lnTo>
                        <a:pt x="577" y="791"/>
                      </a:lnTo>
                      <a:lnTo>
                        <a:pt x="554" y="787"/>
                      </a:lnTo>
                      <a:lnTo>
                        <a:pt x="553" y="789"/>
                      </a:lnTo>
                      <a:lnTo>
                        <a:pt x="549" y="799"/>
                      </a:lnTo>
                      <a:lnTo>
                        <a:pt x="539" y="818"/>
                      </a:lnTo>
                      <a:lnTo>
                        <a:pt x="523" y="847"/>
                      </a:lnTo>
                      <a:lnTo>
                        <a:pt x="525" y="857"/>
                      </a:lnTo>
                      <a:lnTo>
                        <a:pt x="532" y="881"/>
                      </a:lnTo>
                      <a:lnTo>
                        <a:pt x="540" y="912"/>
                      </a:lnTo>
                      <a:lnTo>
                        <a:pt x="547" y="942"/>
                      </a:lnTo>
                      <a:lnTo>
                        <a:pt x="547" y="952"/>
                      </a:lnTo>
                      <a:lnTo>
                        <a:pt x="545" y="978"/>
                      </a:lnTo>
                      <a:lnTo>
                        <a:pt x="538" y="1008"/>
                      </a:lnTo>
                      <a:lnTo>
                        <a:pt x="524" y="1031"/>
                      </a:lnTo>
                      <a:lnTo>
                        <a:pt x="523" y="1032"/>
                      </a:lnTo>
                      <a:lnTo>
                        <a:pt x="518" y="1033"/>
                      </a:lnTo>
                      <a:lnTo>
                        <a:pt x="511" y="1034"/>
                      </a:lnTo>
                      <a:lnTo>
                        <a:pt x="503" y="1036"/>
                      </a:lnTo>
                      <a:lnTo>
                        <a:pt x="493" y="1037"/>
                      </a:lnTo>
                      <a:lnTo>
                        <a:pt x="484" y="1039"/>
                      </a:lnTo>
                      <a:lnTo>
                        <a:pt x="473" y="1039"/>
                      </a:lnTo>
                      <a:lnTo>
                        <a:pt x="463" y="1036"/>
                      </a:lnTo>
                      <a:lnTo>
                        <a:pt x="461" y="1037"/>
                      </a:lnTo>
                      <a:lnTo>
                        <a:pt x="454" y="1039"/>
                      </a:lnTo>
                      <a:lnTo>
                        <a:pt x="443" y="1037"/>
                      </a:lnTo>
                      <a:lnTo>
                        <a:pt x="432" y="1032"/>
                      </a:lnTo>
                      <a:lnTo>
                        <a:pt x="424" y="1026"/>
                      </a:lnTo>
                      <a:lnTo>
                        <a:pt x="420" y="1019"/>
                      </a:lnTo>
                      <a:lnTo>
                        <a:pt x="420" y="1011"/>
                      </a:lnTo>
                      <a:lnTo>
                        <a:pt x="423" y="1003"/>
                      </a:lnTo>
                      <a:lnTo>
                        <a:pt x="427" y="994"/>
                      </a:lnTo>
                      <a:lnTo>
                        <a:pt x="432" y="985"/>
                      </a:lnTo>
                      <a:lnTo>
                        <a:pt x="438" y="974"/>
                      </a:lnTo>
                      <a:lnTo>
                        <a:pt x="443" y="964"/>
                      </a:lnTo>
                      <a:lnTo>
                        <a:pt x="439" y="970"/>
                      </a:lnTo>
                      <a:lnTo>
                        <a:pt x="427" y="986"/>
                      </a:lnTo>
                      <a:lnTo>
                        <a:pt x="409" y="1008"/>
                      </a:lnTo>
                      <a:lnTo>
                        <a:pt x="387" y="1033"/>
                      </a:lnTo>
                      <a:lnTo>
                        <a:pt x="364" y="1058"/>
                      </a:lnTo>
                      <a:lnTo>
                        <a:pt x="340" y="1081"/>
                      </a:lnTo>
                      <a:lnTo>
                        <a:pt x="318" y="1097"/>
                      </a:lnTo>
                      <a:lnTo>
                        <a:pt x="300" y="1105"/>
                      </a:lnTo>
                      <a:lnTo>
                        <a:pt x="298" y="1105"/>
                      </a:lnTo>
                      <a:lnTo>
                        <a:pt x="294" y="1106"/>
                      </a:lnTo>
                      <a:lnTo>
                        <a:pt x="289" y="1106"/>
                      </a:lnTo>
                      <a:lnTo>
                        <a:pt x="282" y="1106"/>
                      </a:lnTo>
                      <a:lnTo>
                        <a:pt x="274" y="1105"/>
                      </a:lnTo>
                      <a:lnTo>
                        <a:pt x="267" y="1103"/>
                      </a:lnTo>
                      <a:lnTo>
                        <a:pt x="260" y="1100"/>
                      </a:lnTo>
                      <a:lnTo>
                        <a:pt x="255" y="1095"/>
                      </a:lnTo>
                      <a:lnTo>
                        <a:pt x="252" y="1097"/>
                      </a:lnTo>
                      <a:lnTo>
                        <a:pt x="247" y="1100"/>
                      </a:lnTo>
                      <a:lnTo>
                        <a:pt x="240" y="1098"/>
                      </a:lnTo>
                      <a:lnTo>
                        <a:pt x="232" y="1086"/>
                      </a:lnTo>
                      <a:lnTo>
                        <a:pt x="230" y="1082"/>
                      </a:lnTo>
                      <a:lnTo>
                        <a:pt x="229" y="1077"/>
                      </a:lnTo>
                      <a:lnTo>
                        <a:pt x="227" y="1071"/>
                      </a:lnTo>
                      <a:lnTo>
                        <a:pt x="227" y="1064"/>
                      </a:lnTo>
                      <a:lnTo>
                        <a:pt x="228" y="1058"/>
                      </a:lnTo>
                      <a:lnTo>
                        <a:pt x="232" y="1052"/>
                      </a:lnTo>
                      <a:lnTo>
                        <a:pt x="236" y="1048"/>
                      </a:lnTo>
                      <a:lnTo>
                        <a:pt x="243" y="1043"/>
                      </a:lnTo>
                      <a:lnTo>
                        <a:pt x="251" y="1039"/>
                      </a:lnTo>
                      <a:lnTo>
                        <a:pt x="259" y="1034"/>
                      </a:lnTo>
                      <a:lnTo>
                        <a:pt x="268" y="1031"/>
                      </a:lnTo>
                      <a:lnTo>
                        <a:pt x="278" y="1027"/>
                      </a:lnTo>
                      <a:lnTo>
                        <a:pt x="287" y="1022"/>
                      </a:lnTo>
                      <a:lnTo>
                        <a:pt x="296" y="1014"/>
                      </a:lnTo>
                      <a:lnTo>
                        <a:pt x="304" y="1005"/>
                      </a:lnTo>
                      <a:lnTo>
                        <a:pt x="311" y="995"/>
                      </a:lnTo>
                      <a:lnTo>
                        <a:pt x="318" y="983"/>
                      </a:lnTo>
                      <a:lnTo>
                        <a:pt x="325" y="971"/>
                      </a:lnTo>
                      <a:lnTo>
                        <a:pt x="332" y="958"/>
                      </a:lnTo>
                      <a:lnTo>
                        <a:pt x="340" y="944"/>
                      </a:lnTo>
                      <a:lnTo>
                        <a:pt x="346" y="933"/>
                      </a:lnTo>
                      <a:lnTo>
                        <a:pt x="351" y="922"/>
                      </a:lnTo>
                      <a:lnTo>
                        <a:pt x="356" y="911"/>
                      </a:lnTo>
                      <a:lnTo>
                        <a:pt x="361" y="898"/>
                      </a:lnTo>
                      <a:lnTo>
                        <a:pt x="364" y="886"/>
                      </a:lnTo>
                      <a:lnTo>
                        <a:pt x="367" y="872"/>
                      </a:lnTo>
                      <a:lnTo>
                        <a:pt x="371" y="857"/>
                      </a:lnTo>
                      <a:lnTo>
                        <a:pt x="374" y="840"/>
                      </a:lnTo>
                      <a:lnTo>
                        <a:pt x="373" y="838"/>
                      </a:lnTo>
                      <a:lnTo>
                        <a:pt x="369" y="837"/>
                      </a:lnTo>
                      <a:lnTo>
                        <a:pt x="361" y="834"/>
                      </a:lnTo>
                      <a:lnTo>
                        <a:pt x="351" y="829"/>
                      </a:lnTo>
                      <a:lnTo>
                        <a:pt x="341" y="822"/>
                      </a:lnTo>
                      <a:lnTo>
                        <a:pt x="329" y="814"/>
                      </a:lnTo>
                      <a:lnTo>
                        <a:pt x="317" y="805"/>
                      </a:lnTo>
                      <a:lnTo>
                        <a:pt x="304" y="795"/>
                      </a:lnTo>
                      <a:lnTo>
                        <a:pt x="218" y="705"/>
                      </a:lnTo>
                      <a:close/>
                    </a:path>
                  </a:pathLst>
                </a:custGeom>
                <a:solidFill>
                  <a:srgbClr val="000000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8030" name="Freeform 142"/>
                <p:cNvSpPr>
                  <a:spLocks/>
                </p:cNvSpPr>
                <p:nvPr/>
              </p:nvSpPr>
              <p:spPr bwMode="auto">
                <a:xfrm>
                  <a:off x="3915" y="2454"/>
                  <a:ext cx="226" cy="533"/>
                </a:xfrm>
                <a:custGeom>
                  <a:avLst/>
                  <a:gdLst/>
                  <a:ahLst/>
                  <a:cxnLst>
                    <a:cxn ang="0">
                      <a:pos x="48" y="772"/>
                    </a:cxn>
                    <a:cxn ang="0">
                      <a:pos x="82" y="849"/>
                    </a:cxn>
                    <a:cxn ang="0">
                      <a:pos x="105" y="880"/>
                    </a:cxn>
                    <a:cxn ang="0">
                      <a:pos x="135" y="916"/>
                    </a:cxn>
                    <a:cxn ang="0">
                      <a:pos x="143" y="924"/>
                    </a:cxn>
                    <a:cxn ang="0">
                      <a:pos x="105" y="986"/>
                    </a:cxn>
                    <a:cxn ang="0">
                      <a:pos x="71" y="1007"/>
                    </a:cxn>
                    <a:cxn ang="0">
                      <a:pos x="12" y="1025"/>
                    </a:cxn>
                    <a:cxn ang="0">
                      <a:pos x="1" y="1035"/>
                    </a:cxn>
                    <a:cxn ang="0">
                      <a:pos x="9" y="1052"/>
                    </a:cxn>
                    <a:cxn ang="0">
                      <a:pos x="15" y="1052"/>
                    </a:cxn>
                    <a:cxn ang="0">
                      <a:pos x="25" y="1068"/>
                    </a:cxn>
                    <a:cxn ang="0">
                      <a:pos x="42" y="1065"/>
                    </a:cxn>
                    <a:cxn ang="0">
                      <a:pos x="48" y="1045"/>
                    </a:cxn>
                    <a:cxn ang="0">
                      <a:pos x="59" y="1062"/>
                    </a:cxn>
                    <a:cxn ang="0">
                      <a:pos x="82" y="1057"/>
                    </a:cxn>
                    <a:cxn ang="0">
                      <a:pos x="107" y="1055"/>
                    </a:cxn>
                    <a:cxn ang="0">
                      <a:pos x="130" y="1032"/>
                    </a:cxn>
                    <a:cxn ang="0">
                      <a:pos x="160" y="1006"/>
                    </a:cxn>
                    <a:cxn ang="0">
                      <a:pos x="200" y="973"/>
                    </a:cxn>
                    <a:cxn ang="0">
                      <a:pos x="244" y="920"/>
                    </a:cxn>
                    <a:cxn ang="0">
                      <a:pos x="222" y="840"/>
                    </a:cxn>
                    <a:cxn ang="0">
                      <a:pos x="218" y="777"/>
                    </a:cxn>
                    <a:cxn ang="0">
                      <a:pos x="237" y="724"/>
                    </a:cxn>
                    <a:cxn ang="0">
                      <a:pos x="265" y="665"/>
                    </a:cxn>
                    <a:cxn ang="0">
                      <a:pos x="302" y="588"/>
                    </a:cxn>
                    <a:cxn ang="0">
                      <a:pos x="319" y="441"/>
                    </a:cxn>
                    <a:cxn ang="0">
                      <a:pos x="346" y="356"/>
                    </a:cxn>
                    <a:cxn ang="0">
                      <a:pos x="382" y="281"/>
                    </a:cxn>
                    <a:cxn ang="0">
                      <a:pos x="414" y="224"/>
                    </a:cxn>
                    <a:cxn ang="0">
                      <a:pos x="435" y="180"/>
                    </a:cxn>
                    <a:cxn ang="0">
                      <a:pos x="453" y="97"/>
                    </a:cxn>
                    <a:cxn ang="0">
                      <a:pos x="438" y="51"/>
                    </a:cxn>
                    <a:cxn ang="0">
                      <a:pos x="409" y="21"/>
                    </a:cxn>
                    <a:cxn ang="0">
                      <a:pos x="384" y="9"/>
                    </a:cxn>
                    <a:cxn ang="0">
                      <a:pos x="323" y="0"/>
                    </a:cxn>
                    <a:cxn ang="0">
                      <a:pos x="255" y="14"/>
                    </a:cxn>
                    <a:cxn ang="0">
                      <a:pos x="234" y="44"/>
                    </a:cxn>
                    <a:cxn ang="0">
                      <a:pos x="302" y="50"/>
                    </a:cxn>
                    <a:cxn ang="0">
                      <a:pos x="386" y="109"/>
                    </a:cxn>
                    <a:cxn ang="0">
                      <a:pos x="384" y="147"/>
                    </a:cxn>
                    <a:cxn ang="0">
                      <a:pos x="356" y="193"/>
                    </a:cxn>
                    <a:cxn ang="0">
                      <a:pos x="330" y="234"/>
                    </a:cxn>
                    <a:cxn ang="0">
                      <a:pos x="303" y="274"/>
                    </a:cxn>
                    <a:cxn ang="0">
                      <a:pos x="286" y="299"/>
                    </a:cxn>
                    <a:cxn ang="0">
                      <a:pos x="257" y="359"/>
                    </a:cxn>
                    <a:cxn ang="0">
                      <a:pos x="229" y="396"/>
                    </a:cxn>
                    <a:cxn ang="0">
                      <a:pos x="160" y="391"/>
                    </a:cxn>
                    <a:cxn ang="0">
                      <a:pos x="126" y="387"/>
                    </a:cxn>
                    <a:cxn ang="0">
                      <a:pos x="133" y="431"/>
                    </a:cxn>
                    <a:cxn ang="0">
                      <a:pos x="153" y="505"/>
                    </a:cxn>
                    <a:cxn ang="0">
                      <a:pos x="157" y="544"/>
                    </a:cxn>
                    <a:cxn ang="0">
                      <a:pos x="125" y="581"/>
                    </a:cxn>
                    <a:cxn ang="0">
                      <a:pos x="99" y="625"/>
                    </a:cxn>
                    <a:cxn ang="0">
                      <a:pos x="86" y="669"/>
                    </a:cxn>
                    <a:cxn ang="0">
                      <a:pos x="62" y="700"/>
                    </a:cxn>
                    <a:cxn ang="0">
                      <a:pos x="27" y="768"/>
                    </a:cxn>
                  </a:cxnLst>
                  <a:rect l="0" t="0" r="r" b="b"/>
                  <a:pathLst>
                    <a:path w="453" h="1068">
                      <a:moveTo>
                        <a:pt x="27" y="768"/>
                      </a:moveTo>
                      <a:lnTo>
                        <a:pt x="33" y="768"/>
                      </a:lnTo>
                      <a:lnTo>
                        <a:pt x="40" y="770"/>
                      </a:lnTo>
                      <a:lnTo>
                        <a:pt x="46" y="771"/>
                      </a:lnTo>
                      <a:lnTo>
                        <a:pt x="48" y="772"/>
                      </a:lnTo>
                      <a:lnTo>
                        <a:pt x="51" y="788"/>
                      </a:lnTo>
                      <a:lnTo>
                        <a:pt x="57" y="805"/>
                      </a:lnTo>
                      <a:lnTo>
                        <a:pt x="66" y="824"/>
                      </a:lnTo>
                      <a:lnTo>
                        <a:pt x="78" y="842"/>
                      </a:lnTo>
                      <a:lnTo>
                        <a:pt x="82" y="849"/>
                      </a:lnTo>
                      <a:lnTo>
                        <a:pt x="87" y="855"/>
                      </a:lnTo>
                      <a:lnTo>
                        <a:pt x="92" y="862"/>
                      </a:lnTo>
                      <a:lnTo>
                        <a:pt x="96" y="868"/>
                      </a:lnTo>
                      <a:lnTo>
                        <a:pt x="101" y="874"/>
                      </a:lnTo>
                      <a:lnTo>
                        <a:pt x="105" y="880"/>
                      </a:lnTo>
                      <a:lnTo>
                        <a:pt x="110" y="886"/>
                      </a:lnTo>
                      <a:lnTo>
                        <a:pt x="115" y="892"/>
                      </a:lnTo>
                      <a:lnTo>
                        <a:pt x="123" y="901"/>
                      </a:lnTo>
                      <a:lnTo>
                        <a:pt x="130" y="909"/>
                      </a:lnTo>
                      <a:lnTo>
                        <a:pt x="135" y="916"/>
                      </a:lnTo>
                      <a:lnTo>
                        <a:pt x="140" y="920"/>
                      </a:lnTo>
                      <a:lnTo>
                        <a:pt x="141" y="922"/>
                      </a:lnTo>
                      <a:lnTo>
                        <a:pt x="142" y="923"/>
                      </a:lnTo>
                      <a:lnTo>
                        <a:pt x="143" y="924"/>
                      </a:lnTo>
                      <a:lnTo>
                        <a:pt x="143" y="924"/>
                      </a:lnTo>
                      <a:lnTo>
                        <a:pt x="137" y="940"/>
                      </a:lnTo>
                      <a:lnTo>
                        <a:pt x="128" y="954"/>
                      </a:lnTo>
                      <a:lnTo>
                        <a:pt x="120" y="966"/>
                      </a:lnTo>
                      <a:lnTo>
                        <a:pt x="113" y="977"/>
                      </a:lnTo>
                      <a:lnTo>
                        <a:pt x="105" y="986"/>
                      </a:lnTo>
                      <a:lnTo>
                        <a:pt x="99" y="993"/>
                      </a:lnTo>
                      <a:lnTo>
                        <a:pt x="92" y="999"/>
                      </a:lnTo>
                      <a:lnTo>
                        <a:pt x="86" y="1002"/>
                      </a:lnTo>
                      <a:lnTo>
                        <a:pt x="79" y="1004"/>
                      </a:lnTo>
                      <a:lnTo>
                        <a:pt x="71" y="1007"/>
                      </a:lnTo>
                      <a:lnTo>
                        <a:pt x="61" y="1009"/>
                      </a:lnTo>
                      <a:lnTo>
                        <a:pt x="50" y="1011"/>
                      </a:lnTo>
                      <a:lnTo>
                        <a:pt x="38" y="1015"/>
                      </a:lnTo>
                      <a:lnTo>
                        <a:pt x="25" y="1019"/>
                      </a:lnTo>
                      <a:lnTo>
                        <a:pt x="12" y="1025"/>
                      </a:lnTo>
                      <a:lnTo>
                        <a:pt x="1" y="1033"/>
                      </a:lnTo>
                      <a:lnTo>
                        <a:pt x="1" y="1034"/>
                      </a:lnTo>
                      <a:lnTo>
                        <a:pt x="1" y="1034"/>
                      </a:lnTo>
                      <a:lnTo>
                        <a:pt x="1" y="1035"/>
                      </a:lnTo>
                      <a:lnTo>
                        <a:pt x="1" y="1035"/>
                      </a:lnTo>
                      <a:lnTo>
                        <a:pt x="0" y="1044"/>
                      </a:lnTo>
                      <a:lnTo>
                        <a:pt x="0" y="1050"/>
                      </a:lnTo>
                      <a:lnTo>
                        <a:pt x="3" y="1056"/>
                      </a:lnTo>
                      <a:lnTo>
                        <a:pt x="10" y="1061"/>
                      </a:lnTo>
                      <a:lnTo>
                        <a:pt x="9" y="1052"/>
                      </a:lnTo>
                      <a:lnTo>
                        <a:pt x="9" y="1044"/>
                      </a:lnTo>
                      <a:lnTo>
                        <a:pt x="12" y="1037"/>
                      </a:lnTo>
                      <a:lnTo>
                        <a:pt x="20" y="1031"/>
                      </a:lnTo>
                      <a:lnTo>
                        <a:pt x="16" y="1041"/>
                      </a:lnTo>
                      <a:lnTo>
                        <a:pt x="15" y="1052"/>
                      </a:lnTo>
                      <a:lnTo>
                        <a:pt x="15" y="1060"/>
                      </a:lnTo>
                      <a:lnTo>
                        <a:pt x="15" y="1063"/>
                      </a:lnTo>
                      <a:lnTo>
                        <a:pt x="18" y="1064"/>
                      </a:lnTo>
                      <a:lnTo>
                        <a:pt x="21" y="1067"/>
                      </a:lnTo>
                      <a:lnTo>
                        <a:pt x="25" y="1068"/>
                      </a:lnTo>
                      <a:lnTo>
                        <a:pt x="28" y="1068"/>
                      </a:lnTo>
                      <a:lnTo>
                        <a:pt x="32" y="1067"/>
                      </a:lnTo>
                      <a:lnTo>
                        <a:pt x="35" y="1067"/>
                      </a:lnTo>
                      <a:lnTo>
                        <a:pt x="39" y="1065"/>
                      </a:lnTo>
                      <a:lnTo>
                        <a:pt x="42" y="1065"/>
                      </a:lnTo>
                      <a:lnTo>
                        <a:pt x="40" y="1056"/>
                      </a:lnTo>
                      <a:lnTo>
                        <a:pt x="40" y="1048"/>
                      </a:lnTo>
                      <a:lnTo>
                        <a:pt x="43" y="1040"/>
                      </a:lnTo>
                      <a:lnTo>
                        <a:pt x="51" y="1034"/>
                      </a:lnTo>
                      <a:lnTo>
                        <a:pt x="48" y="1045"/>
                      </a:lnTo>
                      <a:lnTo>
                        <a:pt x="47" y="1054"/>
                      </a:lnTo>
                      <a:lnTo>
                        <a:pt x="47" y="1062"/>
                      </a:lnTo>
                      <a:lnTo>
                        <a:pt x="48" y="1064"/>
                      </a:lnTo>
                      <a:lnTo>
                        <a:pt x="54" y="1063"/>
                      </a:lnTo>
                      <a:lnTo>
                        <a:pt x="59" y="1062"/>
                      </a:lnTo>
                      <a:lnTo>
                        <a:pt x="64" y="1061"/>
                      </a:lnTo>
                      <a:lnTo>
                        <a:pt x="70" y="1060"/>
                      </a:lnTo>
                      <a:lnTo>
                        <a:pt x="74" y="1058"/>
                      </a:lnTo>
                      <a:lnTo>
                        <a:pt x="79" y="1057"/>
                      </a:lnTo>
                      <a:lnTo>
                        <a:pt x="82" y="1057"/>
                      </a:lnTo>
                      <a:lnTo>
                        <a:pt x="87" y="1057"/>
                      </a:lnTo>
                      <a:lnTo>
                        <a:pt x="92" y="1057"/>
                      </a:lnTo>
                      <a:lnTo>
                        <a:pt x="97" y="1057"/>
                      </a:lnTo>
                      <a:lnTo>
                        <a:pt x="102" y="1056"/>
                      </a:lnTo>
                      <a:lnTo>
                        <a:pt x="107" y="1055"/>
                      </a:lnTo>
                      <a:lnTo>
                        <a:pt x="111" y="1052"/>
                      </a:lnTo>
                      <a:lnTo>
                        <a:pt x="116" y="1048"/>
                      </a:lnTo>
                      <a:lnTo>
                        <a:pt x="120" y="1044"/>
                      </a:lnTo>
                      <a:lnTo>
                        <a:pt x="125" y="1038"/>
                      </a:lnTo>
                      <a:lnTo>
                        <a:pt x="130" y="1032"/>
                      </a:lnTo>
                      <a:lnTo>
                        <a:pt x="135" y="1026"/>
                      </a:lnTo>
                      <a:lnTo>
                        <a:pt x="141" y="1021"/>
                      </a:lnTo>
                      <a:lnTo>
                        <a:pt x="147" y="1016"/>
                      </a:lnTo>
                      <a:lnTo>
                        <a:pt x="153" y="1011"/>
                      </a:lnTo>
                      <a:lnTo>
                        <a:pt x="160" y="1006"/>
                      </a:lnTo>
                      <a:lnTo>
                        <a:pt x="165" y="1001"/>
                      </a:lnTo>
                      <a:lnTo>
                        <a:pt x="171" y="996"/>
                      </a:lnTo>
                      <a:lnTo>
                        <a:pt x="178" y="991"/>
                      </a:lnTo>
                      <a:lnTo>
                        <a:pt x="188" y="983"/>
                      </a:lnTo>
                      <a:lnTo>
                        <a:pt x="200" y="973"/>
                      </a:lnTo>
                      <a:lnTo>
                        <a:pt x="212" y="963"/>
                      </a:lnTo>
                      <a:lnTo>
                        <a:pt x="224" y="952"/>
                      </a:lnTo>
                      <a:lnTo>
                        <a:pt x="234" y="941"/>
                      </a:lnTo>
                      <a:lnTo>
                        <a:pt x="241" y="930"/>
                      </a:lnTo>
                      <a:lnTo>
                        <a:pt x="244" y="920"/>
                      </a:lnTo>
                      <a:lnTo>
                        <a:pt x="244" y="901"/>
                      </a:lnTo>
                      <a:lnTo>
                        <a:pt x="239" y="884"/>
                      </a:lnTo>
                      <a:lnTo>
                        <a:pt x="233" y="868"/>
                      </a:lnTo>
                      <a:lnTo>
                        <a:pt x="226" y="851"/>
                      </a:lnTo>
                      <a:lnTo>
                        <a:pt x="222" y="840"/>
                      </a:lnTo>
                      <a:lnTo>
                        <a:pt x="218" y="828"/>
                      </a:lnTo>
                      <a:lnTo>
                        <a:pt x="216" y="816"/>
                      </a:lnTo>
                      <a:lnTo>
                        <a:pt x="215" y="803"/>
                      </a:lnTo>
                      <a:lnTo>
                        <a:pt x="216" y="789"/>
                      </a:lnTo>
                      <a:lnTo>
                        <a:pt x="218" y="777"/>
                      </a:lnTo>
                      <a:lnTo>
                        <a:pt x="220" y="765"/>
                      </a:lnTo>
                      <a:lnTo>
                        <a:pt x="224" y="754"/>
                      </a:lnTo>
                      <a:lnTo>
                        <a:pt x="227" y="743"/>
                      </a:lnTo>
                      <a:lnTo>
                        <a:pt x="232" y="733"/>
                      </a:lnTo>
                      <a:lnTo>
                        <a:pt x="237" y="724"/>
                      </a:lnTo>
                      <a:lnTo>
                        <a:pt x="241" y="715"/>
                      </a:lnTo>
                      <a:lnTo>
                        <a:pt x="247" y="702"/>
                      </a:lnTo>
                      <a:lnTo>
                        <a:pt x="252" y="689"/>
                      </a:lnTo>
                      <a:lnTo>
                        <a:pt x="257" y="677"/>
                      </a:lnTo>
                      <a:lnTo>
                        <a:pt x="265" y="665"/>
                      </a:lnTo>
                      <a:lnTo>
                        <a:pt x="276" y="651"/>
                      </a:lnTo>
                      <a:lnTo>
                        <a:pt x="285" y="638"/>
                      </a:lnTo>
                      <a:lnTo>
                        <a:pt x="293" y="623"/>
                      </a:lnTo>
                      <a:lnTo>
                        <a:pt x="299" y="607"/>
                      </a:lnTo>
                      <a:lnTo>
                        <a:pt x="302" y="588"/>
                      </a:lnTo>
                      <a:lnTo>
                        <a:pt x="306" y="569"/>
                      </a:lnTo>
                      <a:lnTo>
                        <a:pt x="307" y="546"/>
                      </a:lnTo>
                      <a:lnTo>
                        <a:pt x="307" y="519"/>
                      </a:lnTo>
                      <a:lnTo>
                        <a:pt x="310" y="473"/>
                      </a:lnTo>
                      <a:lnTo>
                        <a:pt x="319" y="441"/>
                      </a:lnTo>
                      <a:lnTo>
                        <a:pt x="329" y="420"/>
                      </a:lnTo>
                      <a:lnTo>
                        <a:pt x="336" y="405"/>
                      </a:lnTo>
                      <a:lnTo>
                        <a:pt x="339" y="389"/>
                      </a:lnTo>
                      <a:lnTo>
                        <a:pt x="342" y="373"/>
                      </a:lnTo>
                      <a:lnTo>
                        <a:pt x="346" y="356"/>
                      </a:lnTo>
                      <a:lnTo>
                        <a:pt x="351" y="340"/>
                      </a:lnTo>
                      <a:lnTo>
                        <a:pt x="357" y="325"/>
                      </a:lnTo>
                      <a:lnTo>
                        <a:pt x="367" y="310"/>
                      </a:lnTo>
                      <a:lnTo>
                        <a:pt x="375" y="295"/>
                      </a:lnTo>
                      <a:lnTo>
                        <a:pt x="382" y="281"/>
                      </a:lnTo>
                      <a:lnTo>
                        <a:pt x="388" y="266"/>
                      </a:lnTo>
                      <a:lnTo>
                        <a:pt x="397" y="252"/>
                      </a:lnTo>
                      <a:lnTo>
                        <a:pt x="405" y="241"/>
                      </a:lnTo>
                      <a:lnTo>
                        <a:pt x="412" y="229"/>
                      </a:lnTo>
                      <a:lnTo>
                        <a:pt x="414" y="224"/>
                      </a:lnTo>
                      <a:lnTo>
                        <a:pt x="417" y="218"/>
                      </a:lnTo>
                      <a:lnTo>
                        <a:pt x="420" y="213"/>
                      </a:lnTo>
                      <a:lnTo>
                        <a:pt x="422" y="209"/>
                      </a:lnTo>
                      <a:lnTo>
                        <a:pt x="429" y="195"/>
                      </a:lnTo>
                      <a:lnTo>
                        <a:pt x="435" y="180"/>
                      </a:lnTo>
                      <a:lnTo>
                        <a:pt x="440" y="163"/>
                      </a:lnTo>
                      <a:lnTo>
                        <a:pt x="446" y="145"/>
                      </a:lnTo>
                      <a:lnTo>
                        <a:pt x="449" y="129"/>
                      </a:lnTo>
                      <a:lnTo>
                        <a:pt x="453" y="112"/>
                      </a:lnTo>
                      <a:lnTo>
                        <a:pt x="453" y="97"/>
                      </a:lnTo>
                      <a:lnTo>
                        <a:pt x="452" y="83"/>
                      </a:lnTo>
                      <a:lnTo>
                        <a:pt x="449" y="75"/>
                      </a:lnTo>
                      <a:lnTo>
                        <a:pt x="447" y="67"/>
                      </a:lnTo>
                      <a:lnTo>
                        <a:pt x="443" y="59"/>
                      </a:lnTo>
                      <a:lnTo>
                        <a:pt x="438" y="51"/>
                      </a:lnTo>
                      <a:lnTo>
                        <a:pt x="433" y="44"/>
                      </a:lnTo>
                      <a:lnTo>
                        <a:pt x="428" y="37"/>
                      </a:lnTo>
                      <a:lnTo>
                        <a:pt x="421" y="30"/>
                      </a:lnTo>
                      <a:lnTo>
                        <a:pt x="414" y="25"/>
                      </a:lnTo>
                      <a:lnTo>
                        <a:pt x="409" y="21"/>
                      </a:lnTo>
                      <a:lnTo>
                        <a:pt x="405" y="18"/>
                      </a:lnTo>
                      <a:lnTo>
                        <a:pt x="400" y="15"/>
                      </a:lnTo>
                      <a:lnTo>
                        <a:pt x="395" y="13"/>
                      </a:lnTo>
                      <a:lnTo>
                        <a:pt x="390" y="11"/>
                      </a:lnTo>
                      <a:lnTo>
                        <a:pt x="384" y="9"/>
                      </a:lnTo>
                      <a:lnTo>
                        <a:pt x="378" y="6"/>
                      </a:lnTo>
                      <a:lnTo>
                        <a:pt x="372" y="5"/>
                      </a:lnTo>
                      <a:lnTo>
                        <a:pt x="357" y="2"/>
                      </a:lnTo>
                      <a:lnTo>
                        <a:pt x="341" y="0"/>
                      </a:lnTo>
                      <a:lnTo>
                        <a:pt x="323" y="0"/>
                      </a:lnTo>
                      <a:lnTo>
                        <a:pt x="306" y="3"/>
                      </a:lnTo>
                      <a:lnTo>
                        <a:pt x="290" y="5"/>
                      </a:lnTo>
                      <a:lnTo>
                        <a:pt x="275" y="9"/>
                      </a:lnTo>
                      <a:lnTo>
                        <a:pt x="263" y="11"/>
                      </a:lnTo>
                      <a:lnTo>
                        <a:pt x="255" y="14"/>
                      </a:lnTo>
                      <a:lnTo>
                        <a:pt x="247" y="19"/>
                      </a:lnTo>
                      <a:lnTo>
                        <a:pt x="241" y="25"/>
                      </a:lnTo>
                      <a:lnTo>
                        <a:pt x="237" y="32"/>
                      </a:lnTo>
                      <a:lnTo>
                        <a:pt x="234" y="38"/>
                      </a:lnTo>
                      <a:lnTo>
                        <a:pt x="234" y="44"/>
                      </a:lnTo>
                      <a:lnTo>
                        <a:pt x="239" y="50"/>
                      </a:lnTo>
                      <a:lnTo>
                        <a:pt x="247" y="53"/>
                      </a:lnTo>
                      <a:lnTo>
                        <a:pt x="260" y="53"/>
                      </a:lnTo>
                      <a:lnTo>
                        <a:pt x="280" y="50"/>
                      </a:lnTo>
                      <a:lnTo>
                        <a:pt x="302" y="50"/>
                      </a:lnTo>
                      <a:lnTo>
                        <a:pt x="325" y="52"/>
                      </a:lnTo>
                      <a:lnTo>
                        <a:pt x="347" y="58"/>
                      </a:lnTo>
                      <a:lnTo>
                        <a:pt x="365" y="69"/>
                      </a:lnTo>
                      <a:lnTo>
                        <a:pt x="379" y="86"/>
                      </a:lnTo>
                      <a:lnTo>
                        <a:pt x="386" y="109"/>
                      </a:lnTo>
                      <a:lnTo>
                        <a:pt x="385" y="140"/>
                      </a:lnTo>
                      <a:lnTo>
                        <a:pt x="384" y="141"/>
                      </a:lnTo>
                      <a:lnTo>
                        <a:pt x="384" y="143"/>
                      </a:lnTo>
                      <a:lnTo>
                        <a:pt x="384" y="144"/>
                      </a:lnTo>
                      <a:lnTo>
                        <a:pt x="384" y="147"/>
                      </a:lnTo>
                      <a:lnTo>
                        <a:pt x="378" y="156"/>
                      </a:lnTo>
                      <a:lnTo>
                        <a:pt x="372" y="165"/>
                      </a:lnTo>
                      <a:lnTo>
                        <a:pt x="367" y="175"/>
                      </a:lnTo>
                      <a:lnTo>
                        <a:pt x="361" y="184"/>
                      </a:lnTo>
                      <a:lnTo>
                        <a:pt x="356" y="193"/>
                      </a:lnTo>
                      <a:lnTo>
                        <a:pt x="351" y="202"/>
                      </a:lnTo>
                      <a:lnTo>
                        <a:pt x="346" y="210"/>
                      </a:lnTo>
                      <a:lnTo>
                        <a:pt x="340" y="218"/>
                      </a:lnTo>
                      <a:lnTo>
                        <a:pt x="336" y="226"/>
                      </a:lnTo>
                      <a:lnTo>
                        <a:pt x="330" y="234"/>
                      </a:lnTo>
                      <a:lnTo>
                        <a:pt x="325" y="242"/>
                      </a:lnTo>
                      <a:lnTo>
                        <a:pt x="321" y="249"/>
                      </a:lnTo>
                      <a:lnTo>
                        <a:pt x="315" y="258"/>
                      </a:lnTo>
                      <a:lnTo>
                        <a:pt x="308" y="266"/>
                      </a:lnTo>
                      <a:lnTo>
                        <a:pt x="303" y="274"/>
                      </a:lnTo>
                      <a:lnTo>
                        <a:pt x="299" y="281"/>
                      </a:lnTo>
                      <a:lnTo>
                        <a:pt x="294" y="288"/>
                      </a:lnTo>
                      <a:lnTo>
                        <a:pt x="291" y="293"/>
                      </a:lnTo>
                      <a:lnTo>
                        <a:pt x="288" y="297"/>
                      </a:lnTo>
                      <a:lnTo>
                        <a:pt x="286" y="299"/>
                      </a:lnTo>
                      <a:lnTo>
                        <a:pt x="281" y="308"/>
                      </a:lnTo>
                      <a:lnTo>
                        <a:pt x="276" y="319"/>
                      </a:lnTo>
                      <a:lnTo>
                        <a:pt x="269" y="333"/>
                      </a:lnTo>
                      <a:lnTo>
                        <a:pt x="262" y="348"/>
                      </a:lnTo>
                      <a:lnTo>
                        <a:pt x="257" y="359"/>
                      </a:lnTo>
                      <a:lnTo>
                        <a:pt x="254" y="372"/>
                      </a:lnTo>
                      <a:lnTo>
                        <a:pt x="250" y="382"/>
                      </a:lnTo>
                      <a:lnTo>
                        <a:pt x="247" y="389"/>
                      </a:lnTo>
                      <a:lnTo>
                        <a:pt x="240" y="394"/>
                      </a:lnTo>
                      <a:lnTo>
                        <a:pt x="229" y="396"/>
                      </a:lnTo>
                      <a:lnTo>
                        <a:pt x="216" y="396"/>
                      </a:lnTo>
                      <a:lnTo>
                        <a:pt x="202" y="396"/>
                      </a:lnTo>
                      <a:lnTo>
                        <a:pt x="187" y="395"/>
                      </a:lnTo>
                      <a:lnTo>
                        <a:pt x="172" y="393"/>
                      </a:lnTo>
                      <a:lnTo>
                        <a:pt x="160" y="391"/>
                      </a:lnTo>
                      <a:lnTo>
                        <a:pt x="149" y="389"/>
                      </a:lnTo>
                      <a:lnTo>
                        <a:pt x="143" y="388"/>
                      </a:lnTo>
                      <a:lnTo>
                        <a:pt x="138" y="388"/>
                      </a:lnTo>
                      <a:lnTo>
                        <a:pt x="132" y="388"/>
                      </a:lnTo>
                      <a:lnTo>
                        <a:pt x="126" y="387"/>
                      </a:lnTo>
                      <a:lnTo>
                        <a:pt x="125" y="394"/>
                      </a:lnTo>
                      <a:lnTo>
                        <a:pt x="125" y="402"/>
                      </a:lnTo>
                      <a:lnTo>
                        <a:pt x="125" y="410"/>
                      </a:lnTo>
                      <a:lnTo>
                        <a:pt x="127" y="418"/>
                      </a:lnTo>
                      <a:lnTo>
                        <a:pt x="133" y="431"/>
                      </a:lnTo>
                      <a:lnTo>
                        <a:pt x="141" y="446"/>
                      </a:lnTo>
                      <a:lnTo>
                        <a:pt x="147" y="462"/>
                      </a:lnTo>
                      <a:lnTo>
                        <a:pt x="149" y="480"/>
                      </a:lnTo>
                      <a:lnTo>
                        <a:pt x="149" y="496"/>
                      </a:lnTo>
                      <a:lnTo>
                        <a:pt x="153" y="505"/>
                      </a:lnTo>
                      <a:lnTo>
                        <a:pt x="156" y="512"/>
                      </a:lnTo>
                      <a:lnTo>
                        <a:pt x="161" y="523"/>
                      </a:lnTo>
                      <a:lnTo>
                        <a:pt x="162" y="529"/>
                      </a:lnTo>
                      <a:lnTo>
                        <a:pt x="161" y="536"/>
                      </a:lnTo>
                      <a:lnTo>
                        <a:pt x="157" y="544"/>
                      </a:lnTo>
                      <a:lnTo>
                        <a:pt x="153" y="551"/>
                      </a:lnTo>
                      <a:lnTo>
                        <a:pt x="147" y="559"/>
                      </a:lnTo>
                      <a:lnTo>
                        <a:pt x="140" y="567"/>
                      </a:lnTo>
                      <a:lnTo>
                        <a:pt x="133" y="574"/>
                      </a:lnTo>
                      <a:lnTo>
                        <a:pt x="125" y="581"/>
                      </a:lnTo>
                      <a:lnTo>
                        <a:pt x="117" y="588"/>
                      </a:lnTo>
                      <a:lnTo>
                        <a:pt x="111" y="596"/>
                      </a:lnTo>
                      <a:lnTo>
                        <a:pt x="105" y="605"/>
                      </a:lnTo>
                      <a:lnTo>
                        <a:pt x="102" y="615"/>
                      </a:lnTo>
                      <a:lnTo>
                        <a:pt x="99" y="625"/>
                      </a:lnTo>
                      <a:lnTo>
                        <a:pt x="95" y="635"/>
                      </a:lnTo>
                      <a:lnTo>
                        <a:pt x="93" y="646"/>
                      </a:lnTo>
                      <a:lnTo>
                        <a:pt x="90" y="655"/>
                      </a:lnTo>
                      <a:lnTo>
                        <a:pt x="88" y="663"/>
                      </a:lnTo>
                      <a:lnTo>
                        <a:pt x="86" y="669"/>
                      </a:lnTo>
                      <a:lnTo>
                        <a:pt x="85" y="674"/>
                      </a:lnTo>
                      <a:lnTo>
                        <a:pt x="81" y="679"/>
                      </a:lnTo>
                      <a:lnTo>
                        <a:pt x="77" y="684"/>
                      </a:lnTo>
                      <a:lnTo>
                        <a:pt x="71" y="690"/>
                      </a:lnTo>
                      <a:lnTo>
                        <a:pt x="62" y="700"/>
                      </a:lnTo>
                      <a:lnTo>
                        <a:pt x="49" y="712"/>
                      </a:lnTo>
                      <a:lnTo>
                        <a:pt x="38" y="726"/>
                      </a:lnTo>
                      <a:lnTo>
                        <a:pt x="31" y="740"/>
                      </a:lnTo>
                      <a:lnTo>
                        <a:pt x="27" y="754"/>
                      </a:lnTo>
                      <a:lnTo>
                        <a:pt x="27" y="768"/>
                      </a:lnTo>
                      <a:close/>
                    </a:path>
                  </a:pathLst>
                </a:custGeom>
                <a:solidFill>
                  <a:srgbClr val="FFFFFF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8031" name="Freeform 143"/>
                <p:cNvSpPr>
                  <a:spLocks/>
                </p:cNvSpPr>
                <p:nvPr/>
              </p:nvSpPr>
              <p:spPr bwMode="auto">
                <a:xfrm>
                  <a:off x="3515" y="2602"/>
                  <a:ext cx="292" cy="395"/>
                </a:xfrm>
                <a:custGeom>
                  <a:avLst/>
                  <a:gdLst/>
                  <a:ahLst/>
                  <a:cxnLst>
                    <a:cxn ang="0">
                      <a:pos x="198" y="345"/>
                    </a:cxn>
                    <a:cxn ang="0">
                      <a:pos x="251" y="325"/>
                    </a:cxn>
                    <a:cxn ang="0">
                      <a:pos x="290" y="293"/>
                    </a:cxn>
                    <a:cxn ang="0">
                      <a:pos x="343" y="229"/>
                    </a:cxn>
                    <a:cxn ang="0">
                      <a:pos x="347" y="123"/>
                    </a:cxn>
                    <a:cxn ang="0">
                      <a:pos x="393" y="113"/>
                    </a:cxn>
                    <a:cxn ang="0">
                      <a:pos x="396" y="128"/>
                    </a:cxn>
                    <a:cxn ang="0">
                      <a:pos x="435" y="127"/>
                    </a:cxn>
                    <a:cxn ang="0">
                      <a:pos x="499" y="120"/>
                    </a:cxn>
                    <a:cxn ang="0">
                      <a:pos x="533" y="181"/>
                    </a:cxn>
                    <a:cxn ang="0">
                      <a:pos x="535" y="214"/>
                    </a:cxn>
                    <a:cxn ang="0">
                      <a:pos x="541" y="240"/>
                    </a:cxn>
                    <a:cxn ang="0">
                      <a:pos x="553" y="340"/>
                    </a:cxn>
                    <a:cxn ang="0">
                      <a:pos x="582" y="399"/>
                    </a:cxn>
                    <a:cxn ang="0">
                      <a:pos x="548" y="457"/>
                    </a:cxn>
                    <a:cxn ang="0">
                      <a:pos x="525" y="469"/>
                    </a:cxn>
                    <a:cxn ang="0">
                      <a:pos x="496" y="524"/>
                    </a:cxn>
                    <a:cxn ang="0">
                      <a:pos x="467" y="595"/>
                    </a:cxn>
                    <a:cxn ang="0">
                      <a:pos x="380" y="704"/>
                    </a:cxn>
                    <a:cxn ang="0">
                      <a:pos x="281" y="789"/>
                    </a:cxn>
                    <a:cxn ang="0">
                      <a:pos x="250" y="774"/>
                    </a:cxn>
                    <a:cxn ang="0">
                      <a:pos x="240" y="788"/>
                    </a:cxn>
                    <a:cxn ang="0">
                      <a:pos x="225" y="752"/>
                    </a:cxn>
                    <a:cxn ang="0">
                      <a:pos x="273" y="727"/>
                    </a:cxn>
                    <a:cxn ang="0">
                      <a:pos x="312" y="691"/>
                    </a:cxn>
                    <a:cxn ang="0">
                      <a:pos x="343" y="638"/>
                    </a:cxn>
                    <a:cxn ang="0">
                      <a:pos x="355" y="611"/>
                    </a:cxn>
                    <a:cxn ang="0">
                      <a:pos x="370" y="562"/>
                    </a:cxn>
                    <a:cxn ang="0">
                      <a:pos x="380" y="527"/>
                    </a:cxn>
                    <a:cxn ang="0">
                      <a:pos x="349" y="503"/>
                    </a:cxn>
                    <a:cxn ang="0">
                      <a:pos x="306" y="475"/>
                    </a:cxn>
                    <a:cxn ang="0">
                      <a:pos x="270" y="442"/>
                    </a:cxn>
                    <a:cxn ang="0">
                      <a:pos x="232" y="401"/>
                    </a:cxn>
                    <a:cxn ang="0">
                      <a:pos x="205" y="370"/>
                    </a:cxn>
                    <a:cxn ang="0">
                      <a:pos x="140" y="319"/>
                    </a:cxn>
                    <a:cxn ang="0">
                      <a:pos x="59" y="190"/>
                    </a:cxn>
                    <a:cxn ang="0">
                      <a:pos x="29" y="115"/>
                    </a:cxn>
                    <a:cxn ang="0">
                      <a:pos x="0" y="52"/>
                    </a:cxn>
                    <a:cxn ang="0">
                      <a:pos x="29" y="51"/>
                    </a:cxn>
                    <a:cxn ang="0">
                      <a:pos x="74" y="74"/>
                    </a:cxn>
                    <a:cxn ang="0">
                      <a:pos x="114" y="76"/>
                    </a:cxn>
                    <a:cxn ang="0">
                      <a:pos x="153" y="62"/>
                    </a:cxn>
                    <a:cxn ang="0">
                      <a:pos x="193" y="52"/>
                    </a:cxn>
                    <a:cxn ang="0">
                      <a:pos x="230" y="48"/>
                    </a:cxn>
                    <a:cxn ang="0">
                      <a:pos x="269" y="51"/>
                    </a:cxn>
                    <a:cxn ang="0">
                      <a:pos x="300" y="21"/>
                    </a:cxn>
                    <a:cxn ang="0">
                      <a:pos x="360" y="0"/>
                    </a:cxn>
                    <a:cxn ang="0">
                      <a:pos x="347" y="86"/>
                    </a:cxn>
                    <a:cxn ang="0">
                      <a:pos x="338" y="171"/>
                    </a:cxn>
                    <a:cxn ang="0">
                      <a:pos x="297" y="268"/>
                    </a:cxn>
                    <a:cxn ang="0">
                      <a:pos x="242" y="305"/>
                    </a:cxn>
                    <a:cxn ang="0">
                      <a:pos x="190" y="311"/>
                    </a:cxn>
                    <a:cxn ang="0">
                      <a:pos x="133" y="298"/>
                    </a:cxn>
                    <a:cxn ang="0">
                      <a:pos x="90" y="261"/>
                    </a:cxn>
                    <a:cxn ang="0">
                      <a:pos x="144" y="313"/>
                    </a:cxn>
                  </a:cxnLst>
                  <a:rect l="0" t="0" r="r" b="b"/>
                  <a:pathLst>
                    <a:path w="584" h="791">
                      <a:moveTo>
                        <a:pt x="160" y="319"/>
                      </a:moveTo>
                      <a:lnTo>
                        <a:pt x="163" y="322"/>
                      </a:lnTo>
                      <a:lnTo>
                        <a:pt x="169" y="328"/>
                      </a:lnTo>
                      <a:lnTo>
                        <a:pt x="175" y="332"/>
                      </a:lnTo>
                      <a:lnTo>
                        <a:pt x="182" y="337"/>
                      </a:lnTo>
                      <a:lnTo>
                        <a:pt x="190" y="342"/>
                      </a:lnTo>
                      <a:lnTo>
                        <a:pt x="198" y="345"/>
                      </a:lnTo>
                      <a:lnTo>
                        <a:pt x="206" y="347"/>
                      </a:lnTo>
                      <a:lnTo>
                        <a:pt x="215" y="347"/>
                      </a:lnTo>
                      <a:lnTo>
                        <a:pt x="223" y="345"/>
                      </a:lnTo>
                      <a:lnTo>
                        <a:pt x="231" y="342"/>
                      </a:lnTo>
                      <a:lnTo>
                        <a:pt x="238" y="337"/>
                      </a:lnTo>
                      <a:lnTo>
                        <a:pt x="245" y="331"/>
                      </a:lnTo>
                      <a:lnTo>
                        <a:pt x="251" y="325"/>
                      </a:lnTo>
                      <a:lnTo>
                        <a:pt x="256" y="320"/>
                      </a:lnTo>
                      <a:lnTo>
                        <a:pt x="261" y="314"/>
                      </a:lnTo>
                      <a:lnTo>
                        <a:pt x="266" y="308"/>
                      </a:lnTo>
                      <a:lnTo>
                        <a:pt x="270" y="305"/>
                      </a:lnTo>
                      <a:lnTo>
                        <a:pt x="277" y="301"/>
                      </a:lnTo>
                      <a:lnTo>
                        <a:pt x="284" y="298"/>
                      </a:lnTo>
                      <a:lnTo>
                        <a:pt x="290" y="293"/>
                      </a:lnTo>
                      <a:lnTo>
                        <a:pt x="301" y="284"/>
                      </a:lnTo>
                      <a:lnTo>
                        <a:pt x="312" y="275"/>
                      </a:lnTo>
                      <a:lnTo>
                        <a:pt x="320" y="266"/>
                      </a:lnTo>
                      <a:lnTo>
                        <a:pt x="327" y="255"/>
                      </a:lnTo>
                      <a:lnTo>
                        <a:pt x="332" y="246"/>
                      </a:lnTo>
                      <a:lnTo>
                        <a:pt x="338" y="237"/>
                      </a:lnTo>
                      <a:lnTo>
                        <a:pt x="343" y="229"/>
                      </a:lnTo>
                      <a:lnTo>
                        <a:pt x="347" y="221"/>
                      </a:lnTo>
                      <a:lnTo>
                        <a:pt x="352" y="201"/>
                      </a:lnTo>
                      <a:lnTo>
                        <a:pt x="351" y="176"/>
                      </a:lnTo>
                      <a:lnTo>
                        <a:pt x="347" y="152"/>
                      </a:lnTo>
                      <a:lnTo>
                        <a:pt x="345" y="130"/>
                      </a:lnTo>
                      <a:lnTo>
                        <a:pt x="346" y="128"/>
                      </a:lnTo>
                      <a:lnTo>
                        <a:pt x="347" y="123"/>
                      </a:lnTo>
                      <a:lnTo>
                        <a:pt x="351" y="120"/>
                      </a:lnTo>
                      <a:lnTo>
                        <a:pt x="354" y="116"/>
                      </a:lnTo>
                      <a:lnTo>
                        <a:pt x="380" y="109"/>
                      </a:lnTo>
                      <a:lnTo>
                        <a:pt x="374" y="117"/>
                      </a:lnTo>
                      <a:lnTo>
                        <a:pt x="376" y="116"/>
                      </a:lnTo>
                      <a:lnTo>
                        <a:pt x="383" y="114"/>
                      </a:lnTo>
                      <a:lnTo>
                        <a:pt x="393" y="113"/>
                      </a:lnTo>
                      <a:lnTo>
                        <a:pt x="406" y="114"/>
                      </a:lnTo>
                      <a:lnTo>
                        <a:pt x="404" y="115"/>
                      </a:lnTo>
                      <a:lnTo>
                        <a:pt x="399" y="118"/>
                      </a:lnTo>
                      <a:lnTo>
                        <a:pt x="395" y="122"/>
                      </a:lnTo>
                      <a:lnTo>
                        <a:pt x="391" y="127"/>
                      </a:lnTo>
                      <a:lnTo>
                        <a:pt x="393" y="127"/>
                      </a:lnTo>
                      <a:lnTo>
                        <a:pt x="396" y="128"/>
                      </a:lnTo>
                      <a:lnTo>
                        <a:pt x="398" y="129"/>
                      </a:lnTo>
                      <a:lnTo>
                        <a:pt x="401" y="129"/>
                      </a:lnTo>
                      <a:lnTo>
                        <a:pt x="405" y="129"/>
                      </a:lnTo>
                      <a:lnTo>
                        <a:pt x="411" y="129"/>
                      </a:lnTo>
                      <a:lnTo>
                        <a:pt x="418" y="128"/>
                      </a:lnTo>
                      <a:lnTo>
                        <a:pt x="428" y="127"/>
                      </a:lnTo>
                      <a:lnTo>
                        <a:pt x="435" y="127"/>
                      </a:lnTo>
                      <a:lnTo>
                        <a:pt x="443" y="127"/>
                      </a:lnTo>
                      <a:lnTo>
                        <a:pt x="453" y="125"/>
                      </a:lnTo>
                      <a:lnTo>
                        <a:pt x="464" y="125"/>
                      </a:lnTo>
                      <a:lnTo>
                        <a:pt x="473" y="124"/>
                      </a:lnTo>
                      <a:lnTo>
                        <a:pt x="483" y="123"/>
                      </a:lnTo>
                      <a:lnTo>
                        <a:pt x="492" y="122"/>
                      </a:lnTo>
                      <a:lnTo>
                        <a:pt x="499" y="120"/>
                      </a:lnTo>
                      <a:lnTo>
                        <a:pt x="506" y="135"/>
                      </a:lnTo>
                      <a:lnTo>
                        <a:pt x="508" y="146"/>
                      </a:lnTo>
                      <a:lnTo>
                        <a:pt x="510" y="156"/>
                      </a:lnTo>
                      <a:lnTo>
                        <a:pt x="512" y="164"/>
                      </a:lnTo>
                      <a:lnTo>
                        <a:pt x="519" y="171"/>
                      </a:lnTo>
                      <a:lnTo>
                        <a:pt x="527" y="176"/>
                      </a:lnTo>
                      <a:lnTo>
                        <a:pt x="533" y="181"/>
                      </a:lnTo>
                      <a:lnTo>
                        <a:pt x="535" y="182"/>
                      </a:lnTo>
                      <a:lnTo>
                        <a:pt x="527" y="186"/>
                      </a:lnTo>
                      <a:lnTo>
                        <a:pt x="544" y="207"/>
                      </a:lnTo>
                      <a:lnTo>
                        <a:pt x="540" y="205"/>
                      </a:lnTo>
                      <a:lnTo>
                        <a:pt x="531" y="201"/>
                      </a:lnTo>
                      <a:lnTo>
                        <a:pt x="528" y="202"/>
                      </a:lnTo>
                      <a:lnTo>
                        <a:pt x="535" y="214"/>
                      </a:lnTo>
                      <a:lnTo>
                        <a:pt x="545" y="230"/>
                      </a:lnTo>
                      <a:lnTo>
                        <a:pt x="550" y="240"/>
                      </a:lnTo>
                      <a:lnTo>
                        <a:pt x="550" y="246"/>
                      </a:lnTo>
                      <a:lnTo>
                        <a:pt x="550" y="247"/>
                      </a:lnTo>
                      <a:lnTo>
                        <a:pt x="548" y="245"/>
                      </a:lnTo>
                      <a:lnTo>
                        <a:pt x="543" y="240"/>
                      </a:lnTo>
                      <a:lnTo>
                        <a:pt x="541" y="240"/>
                      </a:lnTo>
                      <a:lnTo>
                        <a:pt x="542" y="252"/>
                      </a:lnTo>
                      <a:lnTo>
                        <a:pt x="550" y="268"/>
                      </a:lnTo>
                      <a:lnTo>
                        <a:pt x="558" y="279"/>
                      </a:lnTo>
                      <a:lnTo>
                        <a:pt x="563" y="291"/>
                      </a:lnTo>
                      <a:lnTo>
                        <a:pt x="560" y="305"/>
                      </a:lnTo>
                      <a:lnTo>
                        <a:pt x="554" y="322"/>
                      </a:lnTo>
                      <a:lnTo>
                        <a:pt x="553" y="340"/>
                      </a:lnTo>
                      <a:lnTo>
                        <a:pt x="557" y="360"/>
                      </a:lnTo>
                      <a:lnTo>
                        <a:pt x="565" y="377"/>
                      </a:lnTo>
                      <a:lnTo>
                        <a:pt x="574" y="389"/>
                      </a:lnTo>
                      <a:lnTo>
                        <a:pt x="580" y="393"/>
                      </a:lnTo>
                      <a:lnTo>
                        <a:pt x="583" y="393"/>
                      </a:lnTo>
                      <a:lnTo>
                        <a:pt x="584" y="392"/>
                      </a:lnTo>
                      <a:lnTo>
                        <a:pt x="582" y="399"/>
                      </a:lnTo>
                      <a:lnTo>
                        <a:pt x="575" y="411"/>
                      </a:lnTo>
                      <a:lnTo>
                        <a:pt x="568" y="422"/>
                      </a:lnTo>
                      <a:lnTo>
                        <a:pt x="566" y="429"/>
                      </a:lnTo>
                      <a:lnTo>
                        <a:pt x="565" y="438"/>
                      </a:lnTo>
                      <a:lnTo>
                        <a:pt x="561" y="446"/>
                      </a:lnTo>
                      <a:lnTo>
                        <a:pt x="554" y="452"/>
                      </a:lnTo>
                      <a:lnTo>
                        <a:pt x="548" y="457"/>
                      </a:lnTo>
                      <a:lnTo>
                        <a:pt x="540" y="461"/>
                      </a:lnTo>
                      <a:lnTo>
                        <a:pt x="534" y="463"/>
                      </a:lnTo>
                      <a:lnTo>
                        <a:pt x="529" y="465"/>
                      </a:lnTo>
                      <a:lnTo>
                        <a:pt x="527" y="465"/>
                      </a:lnTo>
                      <a:lnTo>
                        <a:pt x="526" y="466"/>
                      </a:lnTo>
                      <a:lnTo>
                        <a:pt x="526" y="467"/>
                      </a:lnTo>
                      <a:lnTo>
                        <a:pt x="525" y="469"/>
                      </a:lnTo>
                      <a:lnTo>
                        <a:pt x="523" y="470"/>
                      </a:lnTo>
                      <a:lnTo>
                        <a:pt x="517" y="484"/>
                      </a:lnTo>
                      <a:lnTo>
                        <a:pt x="512" y="497"/>
                      </a:lnTo>
                      <a:lnTo>
                        <a:pt x="507" y="505"/>
                      </a:lnTo>
                      <a:lnTo>
                        <a:pt x="502" y="511"/>
                      </a:lnTo>
                      <a:lnTo>
                        <a:pt x="498" y="518"/>
                      </a:lnTo>
                      <a:lnTo>
                        <a:pt x="496" y="524"/>
                      </a:lnTo>
                      <a:lnTo>
                        <a:pt x="493" y="531"/>
                      </a:lnTo>
                      <a:lnTo>
                        <a:pt x="490" y="538"/>
                      </a:lnTo>
                      <a:lnTo>
                        <a:pt x="485" y="546"/>
                      </a:lnTo>
                      <a:lnTo>
                        <a:pt x="482" y="557"/>
                      </a:lnTo>
                      <a:lnTo>
                        <a:pt x="479" y="568"/>
                      </a:lnTo>
                      <a:lnTo>
                        <a:pt x="473" y="581"/>
                      </a:lnTo>
                      <a:lnTo>
                        <a:pt x="467" y="595"/>
                      </a:lnTo>
                      <a:lnTo>
                        <a:pt x="460" y="608"/>
                      </a:lnTo>
                      <a:lnTo>
                        <a:pt x="450" y="622"/>
                      </a:lnTo>
                      <a:lnTo>
                        <a:pt x="438" y="637"/>
                      </a:lnTo>
                      <a:lnTo>
                        <a:pt x="424" y="652"/>
                      </a:lnTo>
                      <a:lnTo>
                        <a:pt x="411" y="668"/>
                      </a:lnTo>
                      <a:lnTo>
                        <a:pt x="396" y="687"/>
                      </a:lnTo>
                      <a:lnTo>
                        <a:pt x="380" y="704"/>
                      </a:lnTo>
                      <a:lnTo>
                        <a:pt x="362" y="722"/>
                      </a:lnTo>
                      <a:lnTo>
                        <a:pt x="344" y="741"/>
                      </a:lnTo>
                      <a:lnTo>
                        <a:pt x="324" y="759"/>
                      </a:lnTo>
                      <a:lnTo>
                        <a:pt x="302" y="776"/>
                      </a:lnTo>
                      <a:lnTo>
                        <a:pt x="294" y="782"/>
                      </a:lnTo>
                      <a:lnTo>
                        <a:pt x="288" y="785"/>
                      </a:lnTo>
                      <a:lnTo>
                        <a:pt x="281" y="789"/>
                      </a:lnTo>
                      <a:lnTo>
                        <a:pt x="275" y="790"/>
                      </a:lnTo>
                      <a:lnTo>
                        <a:pt x="269" y="791"/>
                      </a:lnTo>
                      <a:lnTo>
                        <a:pt x="263" y="791"/>
                      </a:lnTo>
                      <a:lnTo>
                        <a:pt x="256" y="790"/>
                      </a:lnTo>
                      <a:lnTo>
                        <a:pt x="251" y="788"/>
                      </a:lnTo>
                      <a:lnTo>
                        <a:pt x="250" y="781"/>
                      </a:lnTo>
                      <a:lnTo>
                        <a:pt x="250" y="774"/>
                      </a:lnTo>
                      <a:lnTo>
                        <a:pt x="251" y="769"/>
                      </a:lnTo>
                      <a:lnTo>
                        <a:pt x="251" y="767"/>
                      </a:lnTo>
                      <a:lnTo>
                        <a:pt x="246" y="771"/>
                      </a:lnTo>
                      <a:lnTo>
                        <a:pt x="244" y="774"/>
                      </a:lnTo>
                      <a:lnTo>
                        <a:pt x="243" y="779"/>
                      </a:lnTo>
                      <a:lnTo>
                        <a:pt x="243" y="787"/>
                      </a:lnTo>
                      <a:lnTo>
                        <a:pt x="240" y="788"/>
                      </a:lnTo>
                      <a:lnTo>
                        <a:pt x="238" y="787"/>
                      </a:lnTo>
                      <a:lnTo>
                        <a:pt x="236" y="784"/>
                      </a:lnTo>
                      <a:lnTo>
                        <a:pt x="233" y="783"/>
                      </a:lnTo>
                      <a:lnTo>
                        <a:pt x="230" y="780"/>
                      </a:lnTo>
                      <a:lnTo>
                        <a:pt x="228" y="772"/>
                      </a:lnTo>
                      <a:lnTo>
                        <a:pt x="227" y="761"/>
                      </a:lnTo>
                      <a:lnTo>
                        <a:pt x="225" y="752"/>
                      </a:lnTo>
                      <a:lnTo>
                        <a:pt x="227" y="748"/>
                      </a:lnTo>
                      <a:lnTo>
                        <a:pt x="230" y="744"/>
                      </a:lnTo>
                      <a:lnTo>
                        <a:pt x="236" y="739"/>
                      </a:lnTo>
                      <a:lnTo>
                        <a:pt x="244" y="736"/>
                      </a:lnTo>
                      <a:lnTo>
                        <a:pt x="253" y="733"/>
                      </a:lnTo>
                      <a:lnTo>
                        <a:pt x="262" y="729"/>
                      </a:lnTo>
                      <a:lnTo>
                        <a:pt x="273" y="727"/>
                      </a:lnTo>
                      <a:lnTo>
                        <a:pt x="283" y="725"/>
                      </a:lnTo>
                      <a:lnTo>
                        <a:pt x="288" y="721"/>
                      </a:lnTo>
                      <a:lnTo>
                        <a:pt x="292" y="716"/>
                      </a:lnTo>
                      <a:lnTo>
                        <a:pt x="298" y="710"/>
                      </a:lnTo>
                      <a:lnTo>
                        <a:pt x="304" y="703"/>
                      </a:lnTo>
                      <a:lnTo>
                        <a:pt x="307" y="697"/>
                      </a:lnTo>
                      <a:lnTo>
                        <a:pt x="312" y="691"/>
                      </a:lnTo>
                      <a:lnTo>
                        <a:pt x="315" y="685"/>
                      </a:lnTo>
                      <a:lnTo>
                        <a:pt x="319" y="680"/>
                      </a:lnTo>
                      <a:lnTo>
                        <a:pt x="324" y="670"/>
                      </a:lnTo>
                      <a:lnTo>
                        <a:pt x="330" y="661"/>
                      </a:lnTo>
                      <a:lnTo>
                        <a:pt x="336" y="652"/>
                      </a:lnTo>
                      <a:lnTo>
                        <a:pt x="340" y="643"/>
                      </a:lnTo>
                      <a:lnTo>
                        <a:pt x="343" y="638"/>
                      </a:lnTo>
                      <a:lnTo>
                        <a:pt x="345" y="633"/>
                      </a:lnTo>
                      <a:lnTo>
                        <a:pt x="347" y="628"/>
                      </a:lnTo>
                      <a:lnTo>
                        <a:pt x="350" y="624"/>
                      </a:lnTo>
                      <a:lnTo>
                        <a:pt x="352" y="620"/>
                      </a:lnTo>
                      <a:lnTo>
                        <a:pt x="353" y="616"/>
                      </a:lnTo>
                      <a:lnTo>
                        <a:pt x="354" y="613"/>
                      </a:lnTo>
                      <a:lnTo>
                        <a:pt x="355" y="611"/>
                      </a:lnTo>
                      <a:lnTo>
                        <a:pt x="355" y="607"/>
                      </a:lnTo>
                      <a:lnTo>
                        <a:pt x="357" y="603"/>
                      </a:lnTo>
                      <a:lnTo>
                        <a:pt x="359" y="598"/>
                      </a:lnTo>
                      <a:lnTo>
                        <a:pt x="360" y="592"/>
                      </a:lnTo>
                      <a:lnTo>
                        <a:pt x="362" y="585"/>
                      </a:lnTo>
                      <a:lnTo>
                        <a:pt x="366" y="574"/>
                      </a:lnTo>
                      <a:lnTo>
                        <a:pt x="370" y="562"/>
                      </a:lnTo>
                      <a:lnTo>
                        <a:pt x="373" y="553"/>
                      </a:lnTo>
                      <a:lnTo>
                        <a:pt x="374" y="549"/>
                      </a:lnTo>
                      <a:lnTo>
                        <a:pt x="375" y="547"/>
                      </a:lnTo>
                      <a:lnTo>
                        <a:pt x="375" y="547"/>
                      </a:lnTo>
                      <a:lnTo>
                        <a:pt x="376" y="543"/>
                      </a:lnTo>
                      <a:lnTo>
                        <a:pt x="377" y="535"/>
                      </a:lnTo>
                      <a:lnTo>
                        <a:pt x="380" y="527"/>
                      </a:lnTo>
                      <a:lnTo>
                        <a:pt x="381" y="519"/>
                      </a:lnTo>
                      <a:lnTo>
                        <a:pt x="382" y="513"/>
                      </a:lnTo>
                      <a:lnTo>
                        <a:pt x="375" y="511"/>
                      </a:lnTo>
                      <a:lnTo>
                        <a:pt x="368" y="509"/>
                      </a:lnTo>
                      <a:lnTo>
                        <a:pt x="361" y="507"/>
                      </a:lnTo>
                      <a:lnTo>
                        <a:pt x="355" y="505"/>
                      </a:lnTo>
                      <a:lnTo>
                        <a:pt x="349" y="503"/>
                      </a:lnTo>
                      <a:lnTo>
                        <a:pt x="343" y="499"/>
                      </a:lnTo>
                      <a:lnTo>
                        <a:pt x="336" y="496"/>
                      </a:lnTo>
                      <a:lnTo>
                        <a:pt x="330" y="492"/>
                      </a:lnTo>
                      <a:lnTo>
                        <a:pt x="323" y="489"/>
                      </a:lnTo>
                      <a:lnTo>
                        <a:pt x="317" y="484"/>
                      </a:lnTo>
                      <a:lnTo>
                        <a:pt x="312" y="480"/>
                      </a:lnTo>
                      <a:lnTo>
                        <a:pt x="306" y="475"/>
                      </a:lnTo>
                      <a:lnTo>
                        <a:pt x="301" y="472"/>
                      </a:lnTo>
                      <a:lnTo>
                        <a:pt x="298" y="467"/>
                      </a:lnTo>
                      <a:lnTo>
                        <a:pt x="294" y="462"/>
                      </a:lnTo>
                      <a:lnTo>
                        <a:pt x="291" y="459"/>
                      </a:lnTo>
                      <a:lnTo>
                        <a:pt x="284" y="453"/>
                      </a:lnTo>
                      <a:lnTo>
                        <a:pt x="277" y="447"/>
                      </a:lnTo>
                      <a:lnTo>
                        <a:pt x="270" y="442"/>
                      </a:lnTo>
                      <a:lnTo>
                        <a:pt x="263" y="435"/>
                      </a:lnTo>
                      <a:lnTo>
                        <a:pt x="256" y="428"/>
                      </a:lnTo>
                      <a:lnTo>
                        <a:pt x="250" y="421"/>
                      </a:lnTo>
                      <a:lnTo>
                        <a:pt x="243" y="414"/>
                      </a:lnTo>
                      <a:lnTo>
                        <a:pt x="237" y="407"/>
                      </a:lnTo>
                      <a:lnTo>
                        <a:pt x="235" y="405"/>
                      </a:lnTo>
                      <a:lnTo>
                        <a:pt x="232" y="401"/>
                      </a:lnTo>
                      <a:lnTo>
                        <a:pt x="230" y="399"/>
                      </a:lnTo>
                      <a:lnTo>
                        <a:pt x="228" y="397"/>
                      </a:lnTo>
                      <a:lnTo>
                        <a:pt x="220" y="389"/>
                      </a:lnTo>
                      <a:lnTo>
                        <a:pt x="214" y="382"/>
                      </a:lnTo>
                      <a:lnTo>
                        <a:pt x="209" y="376"/>
                      </a:lnTo>
                      <a:lnTo>
                        <a:pt x="206" y="373"/>
                      </a:lnTo>
                      <a:lnTo>
                        <a:pt x="205" y="370"/>
                      </a:lnTo>
                      <a:lnTo>
                        <a:pt x="201" y="368"/>
                      </a:lnTo>
                      <a:lnTo>
                        <a:pt x="198" y="365"/>
                      </a:lnTo>
                      <a:lnTo>
                        <a:pt x="192" y="360"/>
                      </a:lnTo>
                      <a:lnTo>
                        <a:pt x="182" y="352"/>
                      </a:lnTo>
                      <a:lnTo>
                        <a:pt x="169" y="342"/>
                      </a:lnTo>
                      <a:lnTo>
                        <a:pt x="155" y="330"/>
                      </a:lnTo>
                      <a:lnTo>
                        <a:pt x="140" y="319"/>
                      </a:lnTo>
                      <a:lnTo>
                        <a:pt x="125" y="306"/>
                      </a:lnTo>
                      <a:lnTo>
                        <a:pt x="110" y="292"/>
                      </a:lnTo>
                      <a:lnTo>
                        <a:pt x="98" y="278"/>
                      </a:lnTo>
                      <a:lnTo>
                        <a:pt x="86" y="265"/>
                      </a:lnTo>
                      <a:lnTo>
                        <a:pt x="68" y="235"/>
                      </a:lnTo>
                      <a:lnTo>
                        <a:pt x="60" y="210"/>
                      </a:lnTo>
                      <a:lnTo>
                        <a:pt x="59" y="190"/>
                      </a:lnTo>
                      <a:lnTo>
                        <a:pt x="59" y="168"/>
                      </a:lnTo>
                      <a:lnTo>
                        <a:pt x="56" y="160"/>
                      </a:lnTo>
                      <a:lnTo>
                        <a:pt x="50" y="150"/>
                      </a:lnTo>
                      <a:lnTo>
                        <a:pt x="44" y="139"/>
                      </a:lnTo>
                      <a:lnTo>
                        <a:pt x="36" y="129"/>
                      </a:lnTo>
                      <a:lnTo>
                        <a:pt x="31" y="121"/>
                      </a:lnTo>
                      <a:lnTo>
                        <a:pt x="29" y="115"/>
                      </a:lnTo>
                      <a:lnTo>
                        <a:pt x="27" y="110"/>
                      </a:lnTo>
                      <a:lnTo>
                        <a:pt x="25" y="105"/>
                      </a:lnTo>
                      <a:lnTo>
                        <a:pt x="21" y="95"/>
                      </a:lnTo>
                      <a:lnTo>
                        <a:pt x="15" y="84"/>
                      </a:lnTo>
                      <a:lnTo>
                        <a:pt x="8" y="72"/>
                      </a:lnTo>
                      <a:lnTo>
                        <a:pt x="2" y="61"/>
                      </a:lnTo>
                      <a:lnTo>
                        <a:pt x="0" y="52"/>
                      </a:lnTo>
                      <a:lnTo>
                        <a:pt x="1" y="47"/>
                      </a:lnTo>
                      <a:lnTo>
                        <a:pt x="6" y="46"/>
                      </a:lnTo>
                      <a:lnTo>
                        <a:pt x="13" y="47"/>
                      </a:lnTo>
                      <a:lnTo>
                        <a:pt x="16" y="47"/>
                      </a:lnTo>
                      <a:lnTo>
                        <a:pt x="19" y="48"/>
                      </a:lnTo>
                      <a:lnTo>
                        <a:pt x="24" y="49"/>
                      </a:lnTo>
                      <a:lnTo>
                        <a:pt x="29" y="51"/>
                      </a:lnTo>
                      <a:lnTo>
                        <a:pt x="34" y="53"/>
                      </a:lnTo>
                      <a:lnTo>
                        <a:pt x="40" y="55"/>
                      </a:lnTo>
                      <a:lnTo>
                        <a:pt x="47" y="59"/>
                      </a:lnTo>
                      <a:lnTo>
                        <a:pt x="55" y="62"/>
                      </a:lnTo>
                      <a:lnTo>
                        <a:pt x="60" y="66"/>
                      </a:lnTo>
                      <a:lnTo>
                        <a:pt x="67" y="69"/>
                      </a:lnTo>
                      <a:lnTo>
                        <a:pt x="74" y="74"/>
                      </a:lnTo>
                      <a:lnTo>
                        <a:pt x="82" y="77"/>
                      </a:lnTo>
                      <a:lnTo>
                        <a:pt x="88" y="81"/>
                      </a:lnTo>
                      <a:lnTo>
                        <a:pt x="95" y="83"/>
                      </a:lnTo>
                      <a:lnTo>
                        <a:pt x="101" y="84"/>
                      </a:lnTo>
                      <a:lnTo>
                        <a:pt x="106" y="82"/>
                      </a:lnTo>
                      <a:lnTo>
                        <a:pt x="109" y="79"/>
                      </a:lnTo>
                      <a:lnTo>
                        <a:pt x="114" y="76"/>
                      </a:lnTo>
                      <a:lnTo>
                        <a:pt x="121" y="72"/>
                      </a:lnTo>
                      <a:lnTo>
                        <a:pt x="128" y="70"/>
                      </a:lnTo>
                      <a:lnTo>
                        <a:pt x="132" y="69"/>
                      </a:lnTo>
                      <a:lnTo>
                        <a:pt x="137" y="67"/>
                      </a:lnTo>
                      <a:lnTo>
                        <a:pt x="143" y="66"/>
                      </a:lnTo>
                      <a:lnTo>
                        <a:pt x="147" y="63"/>
                      </a:lnTo>
                      <a:lnTo>
                        <a:pt x="153" y="62"/>
                      </a:lnTo>
                      <a:lnTo>
                        <a:pt x="159" y="60"/>
                      </a:lnTo>
                      <a:lnTo>
                        <a:pt x="163" y="59"/>
                      </a:lnTo>
                      <a:lnTo>
                        <a:pt x="169" y="58"/>
                      </a:lnTo>
                      <a:lnTo>
                        <a:pt x="176" y="56"/>
                      </a:lnTo>
                      <a:lnTo>
                        <a:pt x="182" y="54"/>
                      </a:lnTo>
                      <a:lnTo>
                        <a:pt x="187" y="53"/>
                      </a:lnTo>
                      <a:lnTo>
                        <a:pt x="193" y="52"/>
                      </a:lnTo>
                      <a:lnTo>
                        <a:pt x="199" y="51"/>
                      </a:lnTo>
                      <a:lnTo>
                        <a:pt x="204" y="51"/>
                      </a:lnTo>
                      <a:lnTo>
                        <a:pt x="209" y="49"/>
                      </a:lnTo>
                      <a:lnTo>
                        <a:pt x="214" y="49"/>
                      </a:lnTo>
                      <a:lnTo>
                        <a:pt x="220" y="48"/>
                      </a:lnTo>
                      <a:lnTo>
                        <a:pt x="225" y="48"/>
                      </a:lnTo>
                      <a:lnTo>
                        <a:pt x="230" y="48"/>
                      </a:lnTo>
                      <a:lnTo>
                        <a:pt x="236" y="48"/>
                      </a:lnTo>
                      <a:lnTo>
                        <a:pt x="243" y="49"/>
                      </a:lnTo>
                      <a:lnTo>
                        <a:pt x="248" y="51"/>
                      </a:lnTo>
                      <a:lnTo>
                        <a:pt x="254" y="52"/>
                      </a:lnTo>
                      <a:lnTo>
                        <a:pt x="258" y="53"/>
                      </a:lnTo>
                      <a:lnTo>
                        <a:pt x="263" y="53"/>
                      </a:lnTo>
                      <a:lnTo>
                        <a:pt x="269" y="51"/>
                      </a:lnTo>
                      <a:lnTo>
                        <a:pt x="274" y="48"/>
                      </a:lnTo>
                      <a:lnTo>
                        <a:pt x="277" y="45"/>
                      </a:lnTo>
                      <a:lnTo>
                        <a:pt x="281" y="40"/>
                      </a:lnTo>
                      <a:lnTo>
                        <a:pt x="285" y="36"/>
                      </a:lnTo>
                      <a:lnTo>
                        <a:pt x="289" y="31"/>
                      </a:lnTo>
                      <a:lnTo>
                        <a:pt x="293" y="26"/>
                      </a:lnTo>
                      <a:lnTo>
                        <a:pt x="300" y="21"/>
                      </a:lnTo>
                      <a:lnTo>
                        <a:pt x="308" y="16"/>
                      </a:lnTo>
                      <a:lnTo>
                        <a:pt x="317" y="12"/>
                      </a:lnTo>
                      <a:lnTo>
                        <a:pt x="328" y="7"/>
                      </a:lnTo>
                      <a:lnTo>
                        <a:pt x="338" y="3"/>
                      </a:lnTo>
                      <a:lnTo>
                        <a:pt x="347" y="1"/>
                      </a:lnTo>
                      <a:lnTo>
                        <a:pt x="354" y="0"/>
                      </a:lnTo>
                      <a:lnTo>
                        <a:pt x="360" y="0"/>
                      </a:lnTo>
                      <a:lnTo>
                        <a:pt x="361" y="10"/>
                      </a:lnTo>
                      <a:lnTo>
                        <a:pt x="355" y="26"/>
                      </a:lnTo>
                      <a:lnTo>
                        <a:pt x="349" y="46"/>
                      </a:lnTo>
                      <a:lnTo>
                        <a:pt x="347" y="61"/>
                      </a:lnTo>
                      <a:lnTo>
                        <a:pt x="349" y="70"/>
                      </a:lnTo>
                      <a:lnTo>
                        <a:pt x="350" y="77"/>
                      </a:lnTo>
                      <a:lnTo>
                        <a:pt x="347" y="86"/>
                      </a:lnTo>
                      <a:lnTo>
                        <a:pt x="342" y="100"/>
                      </a:lnTo>
                      <a:lnTo>
                        <a:pt x="336" y="107"/>
                      </a:lnTo>
                      <a:lnTo>
                        <a:pt x="332" y="112"/>
                      </a:lnTo>
                      <a:lnTo>
                        <a:pt x="331" y="115"/>
                      </a:lnTo>
                      <a:lnTo>
                        <a:pt x="330" y="116"/>
                      </a:lnTo>
                      <a:lnTo>
                        <a:pt x="336" y="146"/>
                      </a:lnTo>
                      <a:lnTo>
                        <a:pt x="338" y="171"/>
                      </a:lnTo>
                      <a:lnTo>
                        <a:pt x="336" y="194"/>
                      </a:lnTo>
                      <a:lnTo>
                        <a:pt x="328" y="219"/>
                      </a:lnTo>
                      <a:lnTo>
                        <a:pt x="323" y="228"/>
                      </a:lnTo>
                      <a:lnTo>
                        <a:pt x="317" y="238"/>
                      </a:lnTo>
                      <a:lnTo>
                        <a:pt x="311" y="248"/>
                      </a:lnTo>
                      <a:lnTo>
                        <a:pt x="304" y="259"/>
                      </a:lnTo>
                      <a:lnTo>
                        <a:pt x="297" y="268"/>
                      </a:lnTo>
                      <a:lnTo>
                        <a:pt x="290" y="276"/>
                      </a:lnTo>
                      <a:lnTo>
                        <a:pt x="284" y="283"/>
                      </a:lnTo>
                      <a:lnTo>
                        <a:pt x="279" y="288"/>
                      </a:lnTo>
                      <a:lnTo>
                        <a:pt x="270" y="294"/>
                      </a:lnTo>
                      <a:lnTo>
                        <a:pt x="261" y="300"/>
                      </a:lnTo>
                      <a:lnTo>
                        <a:pt x="251" y="304"/>
                      </a:lnTo>
                      <a:lnTo>
                        <a:pt x="242" y="305"/>
                      </a:lnTo>
                      <a:lnTo>
                        <a:pt x="232" y="306"/>
                      </a:lnTo>
                      <a:lnTo>
                        <a:pt x="223" y="305"/>
                      </a:lnTo>
                      <a:lnTo>
                        <a:pt x="216" y="304"/>
                      </a:lnTo>
                      <a:lnTo>
                        <a:pt x="209" y="302"/>
                      </a:lnTo>
                      <a:lnTo>
                        <a:pt x="204" y="307"/>
                      </a:lnTo>
                      <a:lnTo>
                        <a:pt x="198" y="309"/>
                      </a:lnTo>
                      <a:lnTo>
                        <a:pt x="190" y="311"/>
                      </a:lnTo>
                      <a:lnTo>
                        <a:pt x="183" y="312"/>
                      </a:lnTo>
                      <a:lnTo>
                        <a:pt x="174" y="311"/>
                      </a:lnTo>
                      <a:lnTo>
                        <a:pt x="166" y="309"/>
                      </a:lnTo>
                      <a:lnTo>
                        <a:pt x="155" y="307"/>
                      </a:lnTo>
                      <a:lnTo>
                        <a:pt x="146" y="305"/>
                      </a:lnTo>
                      <a:lnTo>
                        <a:pt x="140" y="301"/>
                      </a:lnTo>
                      <a:lnTo>
                        <a:pt x="133" y="298"/>
                      </a:lnTo>
                      <a:lnTo>
                        <a:pt x="125" y="293"/>
                      </a:lnTo>
                      <a:lnTo>
                        <a:pt x="117" y="288"/>
                      </a:lnTo>
                      <a:lnTo>
                        <a:pt x="110" y="282"/>
                      </a:lnTo>
                      <a:lnTo>
                        <a:pt x="102" y="275"/>
                      </a:lnTo>
                      <a:lnTo>
                        <a:pt x="95" y="268"/>
                      </a:lnTo>
                      <a:lnTo>
                        <a:pt x="88" y="260"/>
                      </a:lnTo>
                      <a:lnTo>
                        <a:pt x="90" y="261"/>
                      </a:lnTo>
                      <a:lnTo>
                        <a:pt x="92" y="266"/>
                      </a:lnTo>
                      <a:lnTo>
                        <a:pt x="95" y="271"/>
                      </a:lnTo>
                      <a:lnTo>
                        <a:pt x="101" y="278"/>
                      </a:lnTo>
                      <a:lnTo>
                        <a:pt x="109" y="288"/>
                      </a:lnTo>
                      <a:lnTo>
                        <a:pt x="118" y="296"/>
                      </a:lnTo>
                      <a:lnTo>
                        <a:pt x="130" y="305"/>
                      </a:lnTo>
                      <a:lnTo>
                        <a:pt x="144" y="313"/>
                      </a:lnTo>
                      <a:lnTo>
                        <a:pt x="147" y="314"/>
                      </a:lnTo>
                      <a:lnTo>
                        <a:pt x="151" y="316"/>
                      </a:lnTo>
                      <a:lnTo>
                        <a:pt x="155" y="317"/>
                      </a:lnTo>
                      <a:lnTo>
                        <a:pt x="160" y="319"/>
                      </a:lnTo>
                      <a:close/>
                    </a:path>
                  </a:pathLst>
                </a:custGeom>
                <a:solidFill>
                  <a:srgbClr val="FFFFFF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8032" name="Freeform 144"/>
                <p:cNvSpPr>
                  <a:spLocks/>
                </p:cNvSpPr>
                <p:nvPr/>
              </p:nvSpPr>
              <p:spPr bwMode="auto">
                <a:xfrm>
                  <a:off x="3602" y="2757"/>
                  <a:ext cx="38" cy="11"/>
                </a:xfrm>
                <a:custGeom>
                  <a:avLst/>
                  <a:gdLst/>
                  <a:ahLst/>
                  <a:cxnLst>
                    <a:cxn ang="0">
                      <a:pos x="0" y="9"/>
                    </a:cxn>
                    <a:cxn ang="0">
                      <a:pos x="5" y="9"/>
                    </a:cxn>
                    <a:cxn ang="0">
                      <a:pos x="11" y="9"/>
                    </a:cxn>
                    <a:cxn ang="0">
                      <a:pos x="16" y="8"/>
                    </a:cxn>
                    <a:cxn ang="0">
                      <a:pos x="21" y="5"/>
                    </a:cxn>
                    <a:cxn ang="0">
                      <a:pos x="27" y="3"/>
                    </a:cxn>
                    <a:cxn ang="0">
                      <a:pos x="33" y="2"/>
                    </a:cxn>
                    <a:cxn ang="0">
                      <a:pos x="39" y="2"/>
                    </a:cxn>
                    <a:cxn ang="0">
                      <a:pos x="44" y="2"/>
                    </a:cxn>
                    <a:cxn ang="0">
                      <a:pos x="48" y="2"/>
                    </a:cxn>
                    <a:cxn ang="0">
                      <a:pos x="50" y="2"/>
                    </a:cxn>
                    <a:cxn ang="0">
                      <a:pos x="57" y="1"/>
                    </a:cxn>
                    <a:cxn ang="0">
                      <a:pos x="72" y="1"/>
                    </a:cxn>
                    <a:cxn ang="0">
                      <a:pos x="73" y="1"/>
                    </a:cxn>
                    <a:cxn ang="0">
                      <a:pos x="74" y="1"/>
                    </a:cxn>
                    <a:cxn ang="0">
                      <a:pos x="74" y="1"/>
                    </a:cxn>
                    <a:cxn ang="0">
                      <a:pos x="76" y="0"/>
                    </a:cxn>
                    <a:cxn ang="0">
                      <a:pos x="73" y="3"/>
                    </a:cxn>
                    <a:cxn ang="0">
                      <a:pos x="66" y="10"/>
                    </a:cxn>
                    <a:cxn ang="0">
                      <a:pos x="57" y="17"/>
                    </a:cxn>
                    <a:cxn ang="0">
                      <a:pos x="44" y="21"/>
                    </a:cxn>
                    <a:cxn ang="0">
                      <a:pos x="39" y="23"/>
                    </a:cxn>
                    <a:cxn ang="0">
                      <a:pos x="33" y="23"/>
                    </a:cxn>
                    <a:cxn ang="0">
                      <a:pos x="27" y="23"/>
                    </a:cxn>
                    <a:cxn ang="0">
                      <a:pos x="23" y="21"/>
                    </a:cxn>
                    <a:cxn ang="0">
                      <a:pos x="17" y="19"/>
                    </a:cxn>
                    <a:cxn ang="0">
                      <a:pos x="11" y="17"/>
                    </a:cxn>
                    <a:cxn ang="0">
                      <a:pos x="5" y="13"/>
                    </a:cxn>
                    <a:cxn ang="0">
                      <a:pos x="0" y="9"/>
                    </a:cxn>
                  </a:cxnLst>
                  <a:rect l="0" t="0" r="r" b="b"/>
                  <a:pathLst>
                    <a:path w="76" h="23">
                      <a:moveTo>
                        <a:pt x="0" y="9"/>
                      </a:moveTo>
                      <a:lnTo>
                        <a:pt x="5" y="9"/>
                      </a:lnTo>
                      <a:lnTo>
                        <a:pt x="11" y="9"/>
                      </a:lnTo>
                      <a:lnTo>
                        <a:pt x="16" y="8"/>
                      </a:lnTo>
                      <a:lnTo>
                        <a:pt x="21" y="5"/>
                      </a:lnTo>
                      <a:lnTo>
                        <a:pt x="27" y="3"/>
                      </a:lnTo>
                      <a:lnTo>
                        <a:pt x="33" y="2"/>
                      </a:lnTo>
                      <a:lnTo>
                        <a:pt x="39" y="2"/>
                      </a:lnTo>
                      <a:lnTo>
                        <a:pt x="44" y="2"/>
                      </a:lnTo>
                      <a:lnTo>
                        <a:pt x="48" y="2"/>
                      </a:lnTo>
                      <a:lnTo>
                        <a:pt x="50" y="2"/>
                      </a:lnTo>
                      <a:lnTo>
                        <a:pt x="57" y="1"/>
                      </a:lnTo>
                      <a:lnTo>
                        <a:pt x="72" y="1"/>
                      </a:lnTo>
                      <a:lnTo>
                        <a:pt x="73" y="1"/>
                      </a:lnTo>
                      <a:lnTo>
                        <a:pt x="74" y="1"/>
                      </a:lnTo>
                      <a:lnTo>
                        <a:pt x="74" y="1"/>
                      </a:lnTo>
                      <a:lnTo>
                        <a:pt x="76" y="0"/>
                      </a:lnTo>
                      <a:lnTo>
                        <a:pt x="73" y="3"/>
                      </a:lnTo>
                      <a:lnTo>
                        <a:pt x="66" y="10"/>
                      </a:lnTo>
                      <a:lnTo>
                        <a:pt x="57" y="17"/>
                      </a:lnTo>
                      <a:lnTo>
                        <a:pt x="44" y="21"/>
                      </a:lnTo>
                      <a:lnTo>
                        <a:pt x="39" y="23"/>
                      </a:lnTo>
                      <a:lnTo>
                        <a:pt x="33" y="23"/>
                      </a:lnTo>
                      <a:lnTo>
                        <a:pt x="27" y="23"/>
                      </a:lnTo>
                      <a:lnTo>
                        <a:pt x="23" y="21"/>
                      </a:lnTo>
                      <a:lnTo>
                        <a:pt x="17" y="19"/>
                      </a:lnTo>
                      <a:lnTo>
                        <a:pt x="11" y="17"/>
                      </a:lnTo>
                      <a:lnTo>
                        <a:pt x="5" y="13"/>
                      </a:lnTo>
                      <a:lnTo>
                        <a:pt x="0" y="9"/>
                      </a:lnTo>
                      <a:close/>
                    </a:path>
                  </a:pathLst>
                </a:custGeom>
                <a:solidFill>
                  <a:srgbClr val="FFFFFF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8033" name="Freeform 145"/>
                <p:cNvSpPr>
                  <a:spLocks/>
                </p:cNvSpPr>
                <p:nvPr/>
              </p:nvSpPr>
              <p:spPr bwMode="auto">
                <a:xfrm>
                  <a:off x="3765" y="2643"/>
                  <a:ext cx="231" cy="198"/>
                </a:xfrm>
                <a:custGeom>
                  <a:avLst/>
                  <a:gdLst/>
                  <a:ahLst/>
                  <a:cxnLst>
                    <a:cxn ang="0">
                      <a:pos x="55" y="392"/>
                    </a:cxn>
                    <a:cxn ang="0">
                      <a:pos x="102" y="395"/>
                    </a:cxn>
                    <a:cxn ang="0">
                      <a:pos x="145" y="395"/>
                    </a:cxn>
                    <a:cxn ang="0">
                      <a:pos x="184" y="393"/>
                    </a:cxn>
                    <a:cxn ang="0">
                      <a:pos x="217" y="390"/>
                    </a:cxn>
                    <a:cxn ang="0">
                      <a:pos x="248" y="387"/>
                    </a:cxn>
                    <a:cxn ang="0">
                      <a:pos x="284" y="391"/>
                    </a:cxn>
                    <a:cxn ang="0">
                      <a:pos x="305" y="393"/>
                    </a:cxn>
                    <a:cxn ang="0">
                      <a:pos x="321" y="391"/>
                    </a:cxn>
                    <a:cxn ang="0">
                      <a:pos x="328" y="375"/>
                    </a:cxn>
                    <a:cxn ang="0">
                      <a:pos x="350" y="333"/>
                    </a:cxn>
                    <a:cxn ang="0">
                      <a:pos x="378" y="305"/>
                    </a:cxn>
                    <a:cxn ang="0">
                      <a:pos x="387" y="290"/>
                    </a:cxn>
                    <a:cxn ang="0">
                      <a:pos x="394" y="267"/>
                    </a:cxn>
                    <a:cxn ang="0">
                      <a:pos x="403" y="236"/>
                    </a:cxn>
                    <a:cxn ang="0">
                      <a:pos x="418" y="209"/>
                    </a:cxn>
                    <a:cxn ang="0">
                      <a:pos x="441" y="188"/>
                    </a:cxn>
                    <a:cxn ang="0">
                      <a:pos x="458" y="165"/>
                    </a:cxn>
                    <a:cxn ang="0">
                      <a:pos x="462" y="144"/>
                    </a:cxn>
                    <a:cxn ang="0">
                      <a:pos x="450" y="117"/>
                    </a:cxn>
                    <a:cxn ang="0">
                      <a:pos x="442" y="67"/>
                    </a:cxn>
                    <a:cxn ang="0">
                      <a:pos x="426" y="31"/>
                    </a:cxn>
                    <a:cxn ang="0">
                      <a:pos x="427" y="8"/>
                    </a:cxn>
                    <a:cxn ang="0">
                      <a:pos x="401" y="7"/>
                    </a:cxn>
                    <a:cxn ang="0">
                      <a:pos x="375" y="6"/>
                    </a:cxn>
                    <a:cxn ang="0">
                      <a:pos x="354" y="4"/>
                    </a:cxn>
                    <a:cxn ang="0">
                      <a:pos x="334" y="2"/>
                    </a:cxn>
                    <a:cxn ang="0">
                      <a:pos x="316" y="1"/>
                    </a:cxn>
                    <a:cxn ang="0">
                      <a:pos x="288" y="0"/>
                    </a:cxn>
                    <a:cxn ang="0">
                      <a:pos x="260" y="0"/>
                    </a:cxn>
                    <a:cxn ang="0">
                      <a:pos x="236" y="0"/>
                    </a:cxn>
                    <a:cxn ang="0">
                      <a:pos x="206" y="0"/>
                    </a:cxn>
                    <a:cxn ang="0">
                      <a:pos x="187" y="0"/>
                    </a:cxn>
                    <a:cxn ang="0">
                      <a:pos x="176" y="0"/>
                    </a:cxn>
                    <a:cxn ang="0">
                      <a:pos x="174" y="0"/>
                    </a:cxn>
                    <a:cxn ang="0">
                      <a:pos x="149" y="0"/>
                    </a:cxn>
                    <a:cxn ang="0">
                      <a:pos x="137" y="1"/>
                    </a:cxn>
                    <a:cxn ang="0">
                      <a:pos x="116" y="4"/>
                    </a:cxn>
                    <a:cxn ang="0">
                      <a:pos x="85" y="11"/>
                    </a:cxn>
                    <a:cxn ang="0">
                      <a:pos x="55" y="18"/>
                    </a:cxn>
                    <a:cxn ang="0">
                      <a:pos x="31" y="25"/>
                    </a:cxn>
                    <a:cxn ang="0">
                      <a:pos x="13" y="32"/>
                    </a:cxn>
                    <a:cxn ang="0">
                      <a:pos x="3" y="35"/>
                    </a:cxn>
                    <a:cxn ang="0">
                      <a:pos x="1" y="37"/>
                    </a:cxn>
                    <a:cxn ang="0">
                      <a:pos x="9" y="63"/>
                    </a:cxn>
                    <a:cxn ang="0">
                      <a:pos x="20" y="88"/>
                    </a:cxn>
                    <a:cxn ang="0">
                      <a:pos x="36" y="99"/>
                    </a:cxn>
                    <a:cxn ang="0">
                      <a:pos x="41" y="122"/>
                    </a:cxn>
                    <a:cxn ang="0">
                      <a:pos x="36" y="131"/>
                    </a:cxn>
                    <a:cxn ang="0">
                      <a:pos x="51" y="163"/>
                    </a:cxn>
                    <a:cxn ang="0">
                      <a:pos x="44" y="157"/>
                    </a:cxn>
                    <a:cxn ang="0">
                      <a:pos x="51" y="185"/>
                    </a:cxn>
                    <a:cxn ang="0">
                      <a:pos x="61" y="222"/>
                    </a:cxn>
                    <a:cxn ang="0">
                      <a:pos x="58" y="277"/>
                    </a:cxn>
                    <a:cxn ang="0">
                      <a:pos x="81" y="310"/>
                    </a:cxn>
                    <a:cxn ang="0">
                      <a:pos x="83" y="316"/>
                    </a:cxn>
                    <a:cxn ang="0">
                      <a:pos x="67" y="346"/>
                    </a:cxn>
                    <a:cxn ang="0">
                      <a:pos x="55" y="369"/>
                    </a:cxn>
                    <a:cxn ang="0">
                      <a:pos x="35" y="380"/>
                    </a:cxn>
                    <a:cxn ang="0">
                      <a:pos x="27" y="383"/>
                    </a:cxn>
                    <a:cxn ang="0">
                      <a:pos x="24" y="387"/>
                    </a:cxn>
                  </a:cxnLst>
                  <a:rect l="0" t="0" r="r" b="b"/>
                  <a:pathLst>
                    <a:path w="463" h="397">
                      <a:moveTo>
                        <a:pt x="24" y="387"/>
                      </a:moveTo>
                      <a:lnTo>
                        <a:pt x="41" y="390"/>
                      </a:lnTo>
                      <a:lnTo>
                        <a:pt x="55" y="392"/>
                      </a:lnTo>
                      <a:lnTo>
                        <a:pt x="72" y="394"/>
                      </a:lnTo>
                      <a:lnTo>
                        <a:pt x="87" y="395"/>
                      </a:lnTo>
                      <a:lnTo>
                        <a:pt x="102" y="395"/>
                      </a:lnTo>
                      <a:lnTo>
                        <a:pt x="116" y="397"/>
                      </a:lnTo>
                      <a:lnTo>
                        <a:pt x="131" y="397"/>
                      </a:lnTo>
                      <a:lnTo>
                        <a:pt x="145" y="395"/>
                      </a:lnTo>
                      <a:lnTo>
                        <a:pt x="159" y="395"/>
                      </a:lnTo>
                      <a:lnTo>
                        <a:pt x="172" y="394"/>
                      </a:lnTo>
                      <a:lnTo>
                        <a:pt x="184" y="393"/>
                      </a:lnTo>
                      <a:lnTo>
                        <a:pt x="196" y="392"/>
                      </a:lnTo>
                      <a:lnTo>
                        <a:pt x="206" y="391"/>
                      </a:lnTo>
                      <a:lnTo>
                        <a:pt x="217" y="390"/>
                      </a:lnTo>
                      <a:lnTo>
                        <a:pt x="225" y="387"/>
                      </a:lnTo>
                      <a:lnTo>
                        <a:pt x="233" y="386"/>
                      </a:lnTo>
                      <a:lnTo>
                        <a:pt x="248" y="387"/>
                      </a:lnTo>
                      <a:lnTo>
                        <a:pt x="261" y="389"/>
                      </a:lnTo>
                      <a:lnTo>
                        <a:pt x="274" y="390"/>
                      </a:lnTo>
                      <a:lnTo>
                        <a:pt x="284" y="391"/>
                      </a:lnTo>
                      <a:lnTo>
                        <a:pt x="293" y="393"/>
                      </a:lnTo>
                      <a:lnTo>
                        <a:pt x="299" y="393"/>
                      </a:lnTo>
                      <a:lnTo>
                        <a:pt x="305" y="393"/>
                      </a:lnTo>
                      <a:lnTo>
                        <a:pt x="309" y="393"/>
                      </a:lnTo>
                      <a:lnTo>
                        <a:pt x="317" y="392"/>
                      </a:lnTo>
                      <a:lnTo>
                        <a:pt x="321" y="391"/>
                      </a:lnTo>
                      <a:lnTo>
                        <a:pt x="325" y="389"/>
                      </a:lnTo>
                      <a:lnTo>
                        <a:pt x="328" y="389"/>
                      </a:lnTo>
                      <a:lnTo>
                        <a:pt x="328" y="375"/>
                      </a:lnTo>
                      <a:lnTo>
                        <a:pt x="332" y="361"/>
                      </a:lnTo>
                      <a:lnTo>
                        <a:pt x="339" y="347"/>
                      </a:lnTo>
                      <a:lnTo>
                        <a:pt x="350" y="333"/>
                      </a:lnTo>
                      <a:lnTo>
                        <a:pt x="363" y="321"/>
                      </a:lnTo>
                      <a:lnTo>
                        <a:pt x="372" y="311"/>
                      </a:lnTo>
                      <a:lnTo>
                        <a:pt x="378" y="305"/>
                      </a:lnTo>
                      <a:lnTo>
                        <a:pt x="382" y="300"/>
                      </a:lnTo>
                      <a:lnTo>
                        <a:pt x="386" y="295"/>
                      </a:lnTo>
                      <a:lnTo>
                        <a:pt x="387" y="290"/>
                      </a:lnTo>
                      <a:lnTo>
                        <a:pt x="389" y="284"/>
                      </a:lnTo>
                      <a:lnTo>
                        <a:pt x="391" y="276"/>
                      </a:lnTo>
                      <a:lnTo>
                        <a:pt x="394" y="267"/>
                      </a:lnTo>
                      <a:lnTo>
                        <a:pt x="396" y="256"/>
                      </a:lnTo>
                      <a:lnTo>
                        <a:pt x="400" y="246"/>
                      </a:lnTo>
                      <a:lnTo>
                        <a:pt x="403" y="236"/>
                      </a:lnTo>
                      <a:lnTo>
                        <a:pt x="406" y="226"/>
                      </a:lnTo>
                      <a:lnTo>
                        <a:pt x="412" y="217"/>
                      </a:lnTo>
                      <a:lnTo>
                        <a:pt x="418" y="209"/>
                      </a:lnTo>
                      <a:lnTo>
                        <a:pt x="426" y="202"/>
                      </a:lnTo>
                      <a:lnTo>
                        <a:pt x="434" y="195"/>
                      </a:lnTo>
                      <a:lnTo>
                        <a:pt x="441" y="188"/>
                      </a:lnTo>
                      <a:lnTo>
                        <a:pt x="448" y="180"/>
                      </a:lnTo>
                      <a:lnTo>
                        <a:pt x="454" y="172"/>
                      </a:lnTo>
                      <a:lnTo>
                        <a:pt x="458" y="165"/>
                      </a:lnTo>
                      <a:lnTo>
                        <a:pt x="462" y="157"/>
                      </a:lnTo>
                      <a:lnTo>
                        <a:pt x="463" y="150"/>
                      </a:lnTo>
                      <a:lnTo>
                        <a:pt x="462" y="144"/>
                      </a:lnTo>
                      <a:lnTo>
                        <a:pt x="457" y="133"/>
                      </a:lnTo>
                      <a:lnTo>
                        <a:pt x="454" y="126"/>
                      </a:lnTo>
                      <a:lnTo>
                        <a:pt x="450" y="117"/>
                      </a:lnTo>
                      <a:lnTo>
                        <a:pt x="450" y="101"/>
                      </a:lnTo>
                      <a:lnTo>
                        <a:pt x="448" y="83"/>
                      </a:lnTo>
                      <a:lnTo>
                        <a:pt x="442" y="67"/>
                      </a:lnTo>
                      <a:lnTo>
                        <a:pt x="434" y="52"/>
                      </a:lnTo>
                      <a:lnTo>
                        <a:pt x="428" y="39"/>
                      </a:lnTo>
                      <a:lnTo>
                        <a:pt x="426" y="31"/>
                      </a:lnTo>
                      <a:lnTo>
                        <a:pt x="426" y="23"/>
                      </a:lnTo>
                      <a:lnTo>
                        <a:pt x="426" y="15"/>
                      </a:lnTo>
                      <a:lnTo>
                        <a:pt x="427" y="8"/>
                      </a:lnTo>
                      <a:lnTo>
                        <a:pt x="418" y="8"/>
                      </a:lnTo>
                      <a:lnTo>
                        <a:pt x="409" y="7"/>
                      </a:lnTo>
                      <a:lnTo>
                        <a:pt x="401" y="7"/>
                      </a:lnTo>
                      <a:lnTo>
                        <a:pt x="393" y="6"/>
                      </a:lnTo>
                      <a:lnTo>
                        <a:pt x="383" y="6"/>
                      </a:lnTo>
                      <a:lnTo>
                        <a:pt x="375" y="6"/>
                      </a:lnTo>
                      <a:lnTo>
                        <a:pt x="368" y="4"/>
                      </a:lnTo>
                      <a:lnTo>
                        <a:pt x="360" y="4"/>
                      </a:lnTo>
                      <a:lnTo>
                        <a:pt x="354" y="4"/>
                      </a:lnTo>
                      <a:lnTo>
                        <a:pt x="347" y="3"/>
                      </a:lnTo>
                      <a:lnTo>
                        <a:pt x="340" y="3"/>
                      </a:lnTo>
                      <a:lnTo>
                        <a:pt x="334" y="2"/>
                      </a:lnTo>
                      <a:lnTo>
                        <a:pt x="327" y="2"/>
                      </a:lnTo>
                      <a:lnTo>
                        <a:pt x="321" y="2"/>
                      </a:lnTo>
                      <a:lnTo>
                        <a:pt x="316" y="1"/>
                      </a:lnTo>
                      <a:lnTo>
                        <a:pt x="310" y="1"/>
                      </a:lnTo>
                      <a:lnTo>
                        <a:pt x="298" y="1"/>
                      </a:lnTo>
                      <a:lnTo>
                        <a:pt x="288" y="0"/>
                      </a:lnTo>
                      <a:lnTo>
                        <a:pt x="278" y="0"/>
                      </a:lnTo>
                      <a:lnTo>
                        <a:pt x="268" y="0"/>
                      </a:lnTo>
                      <a:lnTo>
                        <a:pt x="260" y="0"/>
                      </a:lnTo>
                      <a:lnTo>
                        <a:pt x="251" y="0"/>
                      </a:lnTo>
                      <a:lnTo>
                        <a:pt x="244" y="0"/>
                      </a:lnTo>
                      <a:lnTo>
                        <a:pt x="236" y="0"/>
                      </a:lnTo>
                      <a:lnTo>
                        <a:pt x="225" y="0"/>
                      </a:lnTo>
                      <a:lnTo>
                        <a:pt x="215" y="0"/>
                      </a:lnTo>
                      <a:lnTo>
                        <a:pt x="206" y="0"/>
                      </a:lnTo>
                      <a:lnTo>
                        <a:pt x="199" y="0"/>
                      </a:lnTo>
                      <a:lnTo>
                        <a:pt x="192" y="0"/>
                      </a:lnTo>
                      <a:lnTo>
                        <a:pt x="187" y="0"/>
                      </a:lnTo>
                      <a:lnTo>
                        <a:pt x="182" y="0"/>
                      </a:lnTo>
                      <a:lnTo>
                        <a:pt x="177" y="0"/>
                      </a:lnTo>
                      <a:lnTo>
                        <a:pt x="176" y="0"/>
                      </a:lnTo>
                      <a:lnTo>
                        <a:pt x="176" y="0"/>
                      </a:lnTo>
                      <a:lnTo>
                        <a:pt x="175" y="0"/>
                      </a:lnTo>
                      <a:lnTo>
                        <a:pt x="174" y="0"/>
                      </a:lnTo>
                      <a:lnTo>
                        <a:pt x="162" y="0"/>
                      </a:lnTo>
                      <a:lnTo>
                        <a:pt x="154" y="0"/>
                      </a:lnTo>
                      <a:lnTo>
                        <a:pt x="149" y="0"/>
                      </a:lnTo>
                      <a:lnTo>
                        <a:pt x="145" y="0"/>
                      </a:lnTo>
                      <a:lnTo>
                        <a:pt x="141" y="0"/>
                      </a:lnTo>
                      <a:lnTo>
                        <a:pt x="137" y="1"/>
                      </a:lnTo>
                      <a:lnTo>
                        <a:pt x="131" y="1"/>
                      </a:lnTo>
                      <a:lnTo>
                        <a:pt x="123" y="3"/>
                      </a:lnTo>
                      <a:lnTo>
                        <a:pt x="116" y="4"/>
                      </a:lnTo>
                      <a:lnTo>
                        <a:pt x="107" y="7"/>
                      </a:lnTo>
                      <a:lnTo>
                        <a:pt x="97" y="9"/>
                      </a:lnTo>
                      <a:lnTo>
                        <a:pt x="85" y="11"/>
                      </a:lnTo>
                      <a:lnTo>
                        <a:pt x="74" y="14"/>
                      </a:lnTo>
                      <a:lnTo>
                        <a:pt x="64" y="16"/>
                      </a:lnTo>
                      <a:lnTo>
                        <a:pt x="55" y="18"/>
                      </a:lnTo>
                      <a:lnTo>
                        <a:pt x="50" y="19"/>
                      </a:lnTo>
                      <a:lnTo>
                        <a:pt x="41" y="23"/>
                      </a:lnTo>
                      <a:lnTo>
                        <a:pt x="31" y="25"/>
                      </a:lnTo>
                      <a:lnTo>
                        <a:pt x="24" y="27"/>
                      </a:lnTo>
                      <a:lnTo>
                        <a:pt x="18" y="30"/>
                      </a:lnTo>
                      <a:lnTo>
                        <a:pt x="13" y="32"/>
                      </a:lnTo>
                      <a:lnTo>
                        <a:pt x="8" y="33"/>
                      </a:lnTo>
                      <a:lnTo>
                        <a:pt x="5" y="34"/>
                      </a:lnTo>
                      <a:lnTo>
                        <a:pt x="3" y="35"/>
                      </a:lnTo>
                      <a:lnTo>
                        <a:pt x="1" y="37"/>
                      </a:lnTo>
                      <a:lnTo>
                        <a:pt x="1" y="37"/>
                      </a:lnTo>
                      <a:lnTo>
                        <a:pt x="1" y="37"/>
                      </a:lnTo>
                      <a:lnTo>
                        <a:pt x="0" y="37"/>
                      </a:lnTo>
                      <a:lnTo>
                        <a:pt x="7" y="52"/>
                      </a:lnTo>
                      <a:lnTo>
                        <a:pt x="9" y="63"/>
                      </a:lnTo>
                      <a:lnTo>
                        <a:pt x="11" y="73"/>
                      </a:lnTo>
                      <a:lnTo>
                        <a:pt x="13" y="81"/>
                      </a:lnTo>
                      <a:lnTo>
                        <a:pt x="20" y="88"/>
                      </a:lnTo>
                      <a:lnTo>
                        <a:pt x="28" y="93"/>
                      </a:lnTo>
                      <a:lnTo>
                        <a:pt x="34" y="98"/>
                      </a:lnTo>
                      <a:lnTo>
                        <a:pt x="36" y="99"/>
                      </a:lnTo>
                      <a:lnTo>
                        <a:pt x="28" y="103"/>
                      </a:lnTo>
                      <a:lnTo>
                        <a:pt x="45" y="124"/>
                      </a:lnTo>
                      <a:lnTo>
                        <a:pt x="41" y="122"/>
                      </a:lnTo>
                      <a:lnTo>
                        <a:pt x="32" y="118"/>
                      </a:lnTo>
                      <a:lnTo>
                        <a:pt x="29" y="119"/>
                      </a:lnTo>
                      <a:lnTo>
                        <a:pt x="36" y="131"/>
                      </a:lnTo>
                      <a:lnTo>
                        <a:pt x="46" y="147"/>
                      </a:lnTo>
                      <a:lnTo>
                        <a:pt x="51" y="157"/>
                      </a:lnTo>
                      <a:lnTo>
                        <a:pt x="51" y="163"/>
                      </a:lnTo>
                      <a:lnTo>
                        <a:pt x="51" y="164"/>
                      </a:lnTo>
                      <a:lnTo>
                        <a:pt x="49" y="162"/>
                      </a:lnTo>
                      <a:lnTo>
                        <a:pt x="44" y="157"/>
                      </a:lnTo>
                      <a:lnTo>
                        <a:pt x="42" y="157"/>
                      </a:lnTo>
                      <a:lnTo>
                        <a:pt x="43" y="169"/>
                      </a:lnTo>
                      <a:lnTo>
                        <a:pt x="51" y="185"/>
                      </a:lnTo>
                      <a:lnTo>
                        <a:pt x="59" y="196"/>
                      </a:lnTo>
                      <a:lnTo>
                        <a:pt x="64" y="208"/>
                      </a:lnTo>
                      <a:lnTo>
                        <a:pt x="61" y="222"/>
                      </a:lnTo>
                      <a:lnTo>
                        <a:pt x="55" y="239"/>
                      </a:lnTo>
                      <a:lnTo>
                        <a:pt x="54" y="257"/>
                      </a:lnTo>
                      <a:lnTo>
                        <a:pt x="58" y="277"/>
                      </a:lnTo>
                      <a:lnTo>
                        <a:pt x="66" y="294"/>
                      </a:lnTo>
                      <a:lnTo>
                        <a:pt x="75" y="306"/>
                      </a:lnTo>
                      <a:lnTo>
                        <a:pt x="81" y="310"/>
                      </a:lnTo>
                      <a:lnTo>
                        <a:pt x="84" y="310"/>
                      </a:lnTo>
                      <a:lnTo>
                        <a:pt x="85" y="309"/>
                      </a:lnTo>
                      <a:lnTo>
                        <a:pt x="83" y="316"/>
                      </a:lnTo>
                      <a:lnTo>
                        <a:pt x="76" y="328"/>
                      </a:lnTo>
                      <a:lnTo>
                        <a:pt x="69" y="339"/>
                      </a:lnTo>
                      <a:lnTo>
                        <a:pt x="67" y="346"/>
                      </a:lnTo>
                      <a:lnTo>
                        <a:pt x="66" y="355"/>
                      </a:lnTo>
                      <a:lnTo>
                        <a:pt x="62" y="363"/>
                      </a:lnTo>
                      <a:lnTo>
                        <a:pt x="55" y="369"/>
                      </a:lnTo>
                      <a:lnTo>
                        <a:pt x="49" y="374"/>
                      </a:lnTo>
                      <a:lnTo>
                        <a:pt x="41" y="378"/>
                      </a:lnTo>
                      <a:lnTo>
                        <a:pt x="35" y="380"/>
                      </a:lnTo>
                      <a:lnTo>
                        <a:pt x="30" y="382"/>
                      </a:lnTo>
                      <a:lnTo>
                        <a:pt x="28" y="382"/>
                      </a:lnTo>
                      <a:lnTo>
                        <a:pt x="27" y="383"/>
                      </a:lnTo>
                      <a:lnTo>
                        <a:pt x="27" y="384"/>
                      </a:lnTo>
                      <a:lnTo>
                        <a:pt x="26" y="386"/>
                      </a:lnTo>
                      <a:lnTo>
                        <a:pt x="24" y="387"/>
                      </a:lnTo>
                      <a:close/>
                    </a:path>
                  </a:pathLst>
                </a:custGeom>
                <a:solidFill>
                  <a:srgbClr val="FFFFFF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8034" name="Freeform 146"/>
                <p:cNvSpPr>
                  <a:spLocks/>
                </p:cNvSpPr>
                <p:nvPr/>
              </p:nvSpPr>
              <p:spPr bwMode="auto">
                <a:xfrm>
                  <a:off x="3900" y="2850"/>
                  <a:ext cx="77" cy="120"/>
                </a:xfrm>
                <a:custGeom>
                  <a:avLst/>
                  <a:gdLst/>
                  <a:ahLst/>
                  <a:cxnLst>
                    <a:cxn ang="0">
                      <a:pos x="46" y="9"/>
                    </a:cxn>
                    <a:cxn ang="0">
                      <a:pos x="52" y="26"/>
                    </a:cxn>
                    <a:cxn ang="0">
                      <a:pos x="68" y="51"/>
                    </a:cxn>
                    <a:cxn ang="0">
                      <a:pos x="101" y="87"/>
                    </a:cxn>
                    <a:cxn ang="0">
                      <a:pos x="128" y="122"/>
                    </a:cxn>
                    <a:cxn ang="0">
                      <a:pos x="122" y="144"/>
                    </a:cxn>
                    <a:cxn ang="0">
                      <a:pos x="106" y="167"/>
                    </a:cxn>
                    <a:cxn ang="0">
                      <a:pos x="79" y="189"/>
                    </a:cxn>
                    <a:cxn ang="0">
                      <a:pos x="52" y="197"/>
                    </a:cxn>
                    <a:cxn ang="0">
                      <a:pos x="30" y="197"/>
                    </a:cxn>
                    <a:cxn ang="0">
                      <a:pos x="11" y="199"/>
                    </a:cxn>
                    <a:cxn ang="0">
                      <a:pos x="1" y="205"/>
                    </a:cxn>
                    <a:cxn ang="0">
                      <a:pos x="1" y="218"/>
                    </a:cxn>
                    <a:cxn ang="0">
                      <a:pos x="9" y="233"/>
                    </a:cxn>
                    <a:cxn ang="0">
                      <a:pos x="16" y="229"/>
                    </a:cxn>
                    <a:cxn ang="0">
                      <a:pos x="18" y="210"/>
                    </a:cxn>
                    <a:cxn ang="0">
                      <a:pos x="23" y="212"/>
                    </a:cxn>
                    <a:cxn ang="0">
                      <a:pos x="21" y="225"/>
                    </a:cxn>
                    <a:cxn ang="0">
                      <a:pos x="31" y="223"/>
                    </a:cxn>
                    <a:cxn ang="0">
                      <a:pos x="52" y="215"/>
                    </a:cxn>
                    <a:cxn ang="0">
                      <a:pos x="73" y="210"/>
                    </a:cxn>
                    <a:cxn ang="0">
                      <a:pos x="93" y="207"/>
                    </a:cxn>
                    <a:cxn ang="0">
                      <a:pos x="110" y="197"/>
                    </a:cxn>
                    <a:cxn ang="0">
                      <a:pos x="128" y="175"/>
                    </a:cxn>
                    <a:cxn ang="0">
                      <a:pos x="144" y="151"/>
                    </a:cxn>
                    <a:cxn ang="0">
                      <a:pos x="153" y="133"/>
                    </a:cxn>
                    <a:cxn ang="0">
                      <a:pos x="140" y="116"/>
                    </a:cxn>
                    <a:cxn ang="0">
                      <a:pos x="107" y="82"/>
                    </a:cxn>
                    <a:cxn ang="0">
                      <a:pos x="77" y="47"/>
                    </a:cxn>
                    <a:cxn ang="0">
                      <a:pos x="60" y="16"/>
                    </a:cxn>
                    <a:cxn ang="0">
                      <a:pos x="53" y="2"/>
                    </a:cxn>
                    <a:cxn ang="0">
                      <a:pos x="47" y="0"/>
                    </a:cxn>
                  </a:cxnLst>
                  <a:rect l="0" t="0" r="r" b="b"/>
                  <a:pathLst>
                    <a:path w="154" h="238">
                      <a:moveTo>
                        <a:pt x="46" y="0"/>
                      </a:moveTo>
                      <a:lnTo>
                        <a:pt x="46" y="9"/>
                      </a:lnTo>
                      <a:lnTo>
                        <a:pt x="48" y="17"/>
                      </a:lnTo>
                      <a:lnTo>
                        <a:pt x="52" y="26"/>
                      </a:lnTo>
                      <a:lnTo>
                        <a:pt x="58" y="38"/>
                      </a:lnTo>
                      <a:lnTo>
                        <a:pt x="68" y="51"/>
                      </a:lnTo>
                      <a:lnTo>
                        <a:pt x="83" y="67"/>
                      </a:lnTo>
                      <a:lnTo>
                        <a:pt x="101" y="87"/>
                      </a:lnTo>
                      <a:lnTo>
                        <a:pt x="126" y="112"/>
                      </a:lnTo>
                      <a:lnTo>
                        <a:pt x="128" y="122"/>
                      </a:lnTo>
                      <a:lnTo>
                        <a:pt x="126" y="132"/>
                      </a:lnTo>
                      <a:lnTo>
                        <a:pt x="122" y="144"/>
                      </a:lnTo>
                      <a:lnTo>
                        <a:pt x="115" y="155"/>
                      </a:lnTo>
                      <a:lnTo>
                        <a:pt x="106" y="167"/>
                      </a:lnTo>
                      <a:lnTo>
                        <a:pt x="93" y="178"/>
                      </a:lnTo>
                      <a:lnTo>
                        <a:pt x="79" y="189"/>
                      </a:lnTo>
                      <a:lnTo>
                        <a:pt x="62" y="197"/>
                      </a:lnTo>
                      <a:lnTo>
                        <a:pt x="52" y="197"/>
                      </a:lnTo>
                      <a:lnTo>
                        <a:pt x="40" y="197"/>
                      </a:lnTo>
                      <a:lnTo>
                        <a:pt x="30" y="197"/>
                      </a:lnTo>
                      <a:lnTo>
                        <a:pt x="21" y="198"/>
                      </a:lnTo>
                      <a:lnTo>
                        <a:pt x="11" y="199"/>
                      </a:lnTo>
                      <a:lnTo>
                        <a:pt x="6" y="201"/>
                      </a:lnTo>
                      <a:lnTo>
                        <a:pt x="1" y="205"/>
                      </a:lnTo>
                      <a:lnTo>
                        <a:pt x="0" y="209"/>
                      </a:lnTo>
                      <a:lnTo>
                        <a:pt x="1" y="218"/>
                      </a:lnTo>
                      <a:lnTo>
                        <a:pt x="3" y="227"/>
                      </a:lnTo>
                      <a:lnTo>
                        <a:pt x="9" y="233"/>
                      </a:lnTo>
                      <a:lnTo>
                        <a:pt x="17" y="238"/>
                      </a:lnTo>
                      <a:lnTo>
                        <a:pt x="16" y="229"/>
                      </a:lnTo>
                      <a:lnTo>
                        <a:pt x="16" y="218"/>
                      </a:lnTo>
                      <a:lnTo>
                        <a:pt x="18" y="210"/>
                      </a:lnTo>
                      <a:lnTo>
                        <a:pt x="26" y="204"/>
                      </a:lnTo>
                      <a:lnTo>
                        <a:pt x="23" y="212"/>
                      </a:lnTo>
                      <a:lnTo>
                        <a:pt x="22" y="218"/>
                      </a:lnTo>
                      <a:lnTo>
                        <a:pt x="21" y="225"/>
                      </a:lnTo>
                      <a:lnTo>
                        <a:pt x="21" y="230"/>
                      </a:lnTo>
                      <a:lnTo>
                        <a:pt x="31" y="223"/>
                      </a:lnTo>
                      <a:lnTo>
                        <a:pt x="41" y="217"/>
                      </a:lnTo>
                      <a:lnTo>
                        <a:pt x="52" y="215"/>
                      </a:lnTo>
                      <a:lnTo>
                        <a:pt x="63" y="213"/>
                      </a:lnTo>
                      <a:lnTo>
                        <a:pt x="73" y="210"/>
                      </a:lnTo>
                      <a:lnTo>
                        <a:pt x="84" y="209"/>
                      </a:lnTo>
                      <a:lnTo>
                        <a:pt x="93" y="207"/>
                      </a:lnTo>
                      <a:lnTo>
                        <a:pt x="101" y="204"/>
                      </a:lnTo>
                      <a:lnTo>
                        <a:pt x="110" y="197"/>
                      </a:lnTo>
                      <a:lnTo>
                        <a:pt x="119" y="187"/>
                      </a:lnTo>
                      <a:lnTo>
                        <a:pt x="128" y="175"/>
                      </a:lnTo>
                      <a:lnTo>
                        <a:pt x="137" y="162"/>
                      </a:lnTo>
                      <a:lnTo>
                        <a:pt x="144" y="151"/>
                      </a:lnTo>
                      <a:lnTo>
                        <a:pt x="149" y="140"/>
                      </a:lnTo>
                      <a:lnTo>
                        <a:pt x="153" y="133"/>
                      </a:lnTo>
                      <a:lnTo>
                        <a:pt x="154" y="131"/>
                      </a:lnTo>
                      <a:lnTo>
                        <a:pt x="140" y="116"/>
                      </a:lnTo>
                      <a:lnTo>
                        <a:pt x="124" y="99"/>
                      </a:lnTo>
                      <a:lnTo>
                        <a:pt x="107" y="82"/>
                      </a:lnTo>
                      <a:lnTo>
                        <a:pt x="92" y="64"/>
                      </a:lnTo>
                      <a:lnTo>
                        <a:pt x="77" y="47"/>
                      </a:lnTo>
                      <a:lnTo>
                        <a:pt x="67" y="31"/>
                      </a:lnTo>
                      <a:lnTo>
                        <a:pt x="60" y="16"/>
                      </a:lnTo>
                      <a:lnTo>
                        <a:pt x="57" y="3"/>
                      </a:lnTo>
                      <a:lnTo>
                        <a:pt x="53" y="2"/>
                      </a:lnTo>
                      <a:lnTo>
                        <a:pt x="49" y="1"/>
                      </a:lnTo>
                      <a:lnTo>
                        <a:pt x="47" y="0"/>
                      </a:lnTo>
                      <a:lnTo>
                        <a:pt x="46" y="0"/>
                      </a:lnTo>
                      <a:close/>
                    </a:path>
                  </a:pathLst>
                </a:custGeom>
                <a:solidFill>
                  <a:srgbClr val="FFFFFF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8035" name="Freeform 147"/>
                <p:cNvSpPr>
                  <a:spLocks/>
                </p:cNvSpPr>
                <p:nvPr/>
              </p:nvSpPr>
              <p:spPr bwMode="auto">
                <a:xfrm>
                  <a:off x="3726" y="2884"/>
                  <a:ext cx="51" cy="79"/>
                </a:xfrm>
                <a:custGeom>
                  <a:avLst/>
                  <a:gdLst/>
                  <a:ahLst/>
                  <a:cxnLst>
                    <a:cxn ang="0">
                      <a:pos x="30" y="84"/>
                    </a:cxn>
                    <a:cxn ang="0">
                      <a:pos x="21" y="99"/>
                    </a:cxn>
                    <a:cxn ang="0">
                      <a:pos x="11" y="114"/>
                    </a:cxn>
                    <a:cxn ang="0">
                      <a:pos x="2" y="127"/>
                    </a:cxn>
                    <a:cxn ang="0">
                      <a:pos x="0" y="138"/>
                    </a:cxn>
                    <a:cxn ang="0">
                      <a:pos x="1" y="143"/>
                    </a:cxn>
                    <a:cxn ang="0">
                      <a:pos x="2" y="147"/>
                    </a:cxn>
                    <a:cxn ang="0">
                      <a:pos x="5" y="150"/>
                    </a:cxn>
                    <a:cxn ang="0">
                      <a:pos x="8" y="153"/>
                    </a:cxn>
                    <a:cxn ang="0">
                      <a:pos x="7" y="145"/>
                    </a:cxn>
                    <a:cxn ang="0">
                      <a:pos x="7" y="139"/>
                    </a:cxn>
                    <a:cxn ang="0">
                      <a:pos x="11" y="134"/>
                    </a:cxn>
                    <a:cxn ang="0">
                      <a:pos x="19" y="128"/>
                    </a:cxn>
                    <a:cxn ang="0">
                      <a:pos x="14" y="139"/>
                    </a:cxn>
                    <a:cxn ang="0">
                      <a:pos x="14" y="147"/>
                    </a:cxn>
                    <a:cxn ang="0">
                      <a:pos x="14" y="153"/>
                    </a:cxn>
                    <a:cxn ang="0">
                      <a:pos x="15" y="155"/>
                    </a:cxn>
                    <a:cxn ang="0">
                      <a:pos x="17" y="156"/>
                    </a:cxn>
                    <a:cxn ang="0">
                      <a:pos x="21" y="157"/>
                    </a:cxn>
                    <a:cxn ang="0">
                      <a:pos x="24" y="158"/>
                    </a:cxn>
                    <a:cxn ang="0">
                      <a:pos x="30" y="157"/>
                    </a:cxn>
                    <a:cxn ang="0">
                      <a:pos x="32" y="157"/>
                    </a:cxn>
                    <a:cxn ang="0">
                      <a:pos x="34" y="157"/>
                    </a:cxn>
                    <a:cxn ang="0">
                      <a:pos x="36" y="157"/>
                    </a:cxn>
                    <a:cxn ang="0">
                      <a:pos x="37" y="157"/>
                    </a:cxn>
                    <a:cxn ang="0">
                      <a:pos x="36" y="149"/>
                    </a:cxn>
                    <a:cxn ang="0">
                      <a:pos x="36" y="142"/>
                    </a:cxn>
                    <a:cxn ang="0">
                      <a:pos x="39" y="137"/>
                    </a:cxn>
                    <a:cxn ang="0">
                      <a:pos x="47" y="131"/>
                    </a:cxn>
                    <a:cxn ang="0">
                      <a:pos x="43" y="141"/>
                    </a:cxn>
                    <a:cxn ang="0">
                      <a:pos x="43" y="149"/>
                    </a:cxn>
                    <a:cxn ang="0">
                      <a:pos x="44" y="155"/>
                    </a:cxn>
                    <a:cxn ang="0">
                      <a:pos x="45" y="157"/>
                    </a:cxn>
                    <a:cxn ang="0">
                      <a:pos x="53" y="156"/>
                    </a:cxn>
                    <a:cxn ang="0">
                      <a:pos x="59" y="156"/>
                    </a:cxn>
                    <a:cxn ang="0">
                      <a:pos x="65" y="155"/>
                    </a:cxn>
                    <a:cxn ang="0">
                      <a:pos x="70" y="155"/>
                    </a:cxn>
                    <a:cxn ang="0">
                      <a:pos x="74" y="154"/>
                    </a:cxn>
                    <a:cxn ang="0">
                      <a:pos x="77" y="153"/>
                    </a:cxn>
                    <a:cxn ang="0">
                      <a:pos x="81" y="151"/>
                    </a:cxn>
                    <a:cxn ang="0">
                      <a:pos x="84" y="149"/>
                    </a:cxn>
                    <a:cxn ang="0">
                      <a:pos x="91" y="138"/>
                    </a:cxn>
                    <a:cxn ang="0">
                      <a:pos x="98" y="118"/>
                    </a:cxn>
                    <a:cxn ang="0">
                      <a:pos x="101" y="95"/>
                    </a:cxn>
                    <a:cxn ang="0">
                      <a:pos x="100" y="73"/>
                    </a:cxn>
                    <a:cxn ang="0">
                      <a:pos x="97" y="56"/>
                    </a:cxn>
                    <a:cxn ang="0">
                      <a:pos x="93" y="36"/>
                    </a:cxn>
                    <a:cxn ang="0">
                      <a:pos x="90" y="17"/>
                    </a:cxn>
                    <a:cxn ang="0">
                      <a:pos x="85" y="0"/>
                    </a:cxn>
                    <a:cxn ang="0">
                      <a:pos x="81" y="13"/>
                    </a:cxn>
                    <a:cxn ang="0">
                      <a:pos x="75" y="24"/>
                    </a:cxn>
                    <a:cxn ang="0">
                      <a:pos x="70" y="32"/>
                    </a:cxn>
                    <a:cxn ang="0">
                      <a:pos x="66" y="40"/>
                    </a:cxn>
                    <a:cxn ang="0">
                      <a:pos x="61" y="46"/>
                    </a:cxn>
                    <a:cxn ang="0">
                      <a:pos x="57" y="50"/>
                    </a:cxn>
                    <a:cxn ang="0">
                      <a:pos x="53" y="55"/>
                    </a:cxn>
                    <a:cxn ang="0">
                      <a:pos x="50" y="59"/>
                    </a:cxn>
                    <a:cxn ang="0">
                      <a:pos x="45" y="66"/>
                    </a:cxn>
                    <a:cxn ang="0">
                      <a:pos x="39" y="72"/>
                    </a:cxn>
                    <a:cxn ang="0">
                      <a:pos x="35" y="78"/>
                    </a:cxn>
                    <a:cxn ang="0">
                      <a:pos x="30" y="84"/>
                    </a:cxn>
                  </a:cxnLst>
                  <a:rect l="0" t="0" r="r" b="b"/>
                  <a:pathLst>
                    <a:path w="101" h="158">
                      <a:moveTo>
                        <a:pt x="30" y="84"/>
                      </a:moveTo>
                      <a:lnTo>
                        <a:pt x="21" y="99"/>
                      </a:lnTo>
                      <a:lnTo>
                        <a:pt x="11" y="114"/>
                      </a:lnTo>
                      <a:lnTo>
                        <a:pt x="2" y="127"/>
                      </a:lnTo>
                      <a:lnTo>
                        <a:pt x="0" y="138"/>
                      </a:lnTo>
                      <a:lnTo>
                        <a:pt x="1" y="143"/>
                      </a:lnTo>
                      <a:lnTo>
                        <a:pt x="2" y="147"/>
                      </a:lnTo>
                      <a:lnTo>
                        <a:pt x="5" y="150"/>
                      </a:lnTo>
                      <a:lnTo>
                        <a:pt x="8" y="153"/>
                      </a:lnTo>
                      <a:lnTo>
                        <a:pt x="7" y="145"/>
                      </a:lnTo>
                      <a:lnTo>
                        <a:pt x="7" y="139"/>
                      </a:lnTo>
                      <a:lnTo>
                        <a:pt x="11" y="134"/>
                      </a:lnTo>
                      <a:lnTo>
                        <a:pt x="19" y="128"/>
                      </a:lnTo>
                      <a:lnTo>
                        <a:pt x="14" y="139"/>
                      </a:lnTo>
                      <a:lnTo>
                        <a:pt x="14" y="147"/>
                      </a:lnTo>
                      <a:lnTo>
                        <a:pt x="14" y="153"/>
                      </a:lnTo>
                      <a:lnTo>
                        <a:pt x="15" y="155"/>
                      </a:lnTo>
                      <a:lnTo>
                        <a:pt x="17" y="156"/>
                      </a:lnTo>
                      <a:lnTo>
                        <a:pt x="21" y="157"/>
                      </a:lnTo>
                      <a:lnTo>
                        <a:pt x="24" y="158"/>
                      </a:lnTo>
                      <a:lnTo>
                        <a:pt x="30" y="157"/>
                      </a:lnTo>
                      <a:lnTo>
                        <a:pt x="32" y="157"/>
                      </a:lnTo>
                      <a:lnTo>
                        <a:pt x="34" y="157"/>
                      </a:lnTo>
                      <a:lnTo>
                        <a:pt x="36" y="157"/>
                      </a:lnTo>
                      <a:lnTo>
                        <a:pt x="37" y="157"/>
                      </a:lnTo>
                      <a:lnTo>
                        <a:pt x="36" y="149"/>
                      </a:lnTo>
                      <a:lnTo>
                        <a:pt x="36" y="142"/>
                      </a:lnTo>
                      <a:lnTo>
                        <a:pt x="39" y="137"/>
                      </a:lnTo>
                      <a:lnTo>
                        <a:pt x="47" y="131"/>
                      </a:lnTo>
                      <a:lnTo>
                        <a:pt x="43" y="141"/>
                      </a:lnTo>
                      <a:lnTo>
                        <a:pt x="43" y="149"/>
                      </a:lnTo>
                      <a:lnTo>
                        <a:pt x="44" y="155"/>
                      </a:lnTo>
                      <a:lnTo>
                        <a:pt x="45" y="157"/>
                      </a:lnTo>
                      <a:lnTo>
                        <a:pt x="53" y="156"/>
                      </a:lnTo>
                      <a:lnTo>
                        <a:pt x="59" y="156"/>
                      </a:lnTo>
                      <a:lnTo>
                        <a:pt x="65" y="155"/>
                      </a:lnTo>
                      <a:lnTo>
                        <a:pt x="70" y="155"/>
                      </a:lnTo>
                      <a:lnTo>
                        <a:pt x="74" y="154"/>
                      </a:lnTo>
                      <a:lnTo>
                        <a:pt x="77" y="153"/>
                      </a:lnTo>
                      <a:lnTo>
                        <a:pt x="81" y="151"/>
                      </a:lnTo>
                      <a:lnTo>
                        <a:pt x="84" y="149"/>
                      </a:lnTo>
                      <a:lnTo>
                        <a:pt x="91" y="138"/>
                      </a:lnTo>
                      <a:lnTo>
                        <a:pt x="98" y="118"/>
                      </a:lnTo>
                      <a:lnTo>
                        <a:pt x="101" y="95"/>
                      </a:lnTo>
                      <a:lnTo>
                        <a:pt x="100" y="73"/>
                      </a:lnTo>
                      <a:lnTo>
                        <a:pt x="97" y="56"/>
                      </a:lnTo>
                      <a:lnTo>
                        <a:pt x="93" y="36"/>
                      </a:lnTo>
                      <a:lnTo>
                        <a:pt x="90" y="17"/>
                      </a:lnTo>
                      <a:lnTo>
                        <a:pt x="85" y="0"/>
                      </a:lnTo>
                      <a:lnTo>
                        <a:pt x="81" y="13"/>
                      </a:lnTo>
                      <a:lnTo>
                        <a:pt x="75" y="24"/>
                      </a:lnTo>
                      <a:lnTo>
                        <a:pt x="70" y="32"/>
                      </a:lnTo>
                      <a:lnTo>
                        <a:pt x="66" y="40"/>
                      </a:lnTo>
                      <a:lnTo>
                        <a:pt x="61" y="46"/>
                      </a:lnTo>
                      <a:lnTo>
                        <a:pt x="57" y="50"/>
                      </a:lnTo>
                      <a:lnTo>
                        <a:pt x="53" y="55"/>
                      </a:lnTo>
                      <a:lnTo>
                        <a:pt x="50" y="59"/>
                      </a:lnTo>
                      <a:lnTo>
                        <a:pt x="45" y="66"/>
                      </a:lnTo>
                      <a:lnTo>
                        <a:pt x="39" y="72"/>
                      </a:lnTo>
                      <a:lnTo>
                        <a:pt x="35" y="78"/>
                      </a:lnTo>
                      <a:lnTo>
                        <a:pt x="30" y="84"/>
                      </a:lnTo>
                      <a:close/>
                    </a:path>
                  </a:pathLst>
                </a:custGeom>
                <a:solidFill>
                  <a:srgbClr val="FFFFFF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8036" name="Freeform 148"/>
                <p:cNvSpPr>
                  <a:spLocks/>
                </p:cNvSpPr>
                <p:nvPr/>
              </p:nvSpPr>
              <p:spPr bwMode="auto">
                <a:xfrm>
                  <a:off x="3566" y="2695"/>
                  <a:ext cx="33" cy="22"/>
                </a:xfrm>
                <a:custGeom>
                  <a:avLst/>
                  <a:gdLst/>
                  <a:ahLst/>
                  <a:cxnLst>
                    <a:cxn ang="0">
                      <a:pos x="66" y="28"/>
                    </a:cxn>
                    <a:cxn ang="0">
                      <a:pos x="58" y="16"/>
                    </a:cxn>
                    <a:cxn ang="0">
                      <a:pos x="52" y="8"/>
                    </a:cxn>
                    <a:cxn ang="0">
                      <a:pos x="46" y="4"/>
                    </a:cxn>
                    <a:cxn ang="0">
                      <a:pos x="39" y="1"/>
                    </a:cxn>
                    <a:cxn ang="0">
                      <a:pos x="29" y="0"/>
                    </a:cxn>
                    <a:cxn ang="0">
                      <a:pos x="21" y="1"/>
                    </a:cxn>
                    <a:cxn ang="0">
                      <a:pos x="14" y="4"/>
                    </a:cxn>
                    <a:cxn ang="0">
                      <a:pos x="9" y="7"/>
                    </a:cxn>
                    <a:cxn ang="0">
                      <a:pos x="5" y="11"/>
                    </a:cxn>
                    <a:cxn ang="0">
                      <a:pos x="3" y="14"/>
                    </a:cxn>
                    <a:cxn ang="0">
                      <a:pos x="0" y="16"/>
                    </a:cxn>
                    <a:cxn ang="0">
                      <a:pos x="0" y="18"/>
                    </a:cxn>
                    <a:cxn ang="0">
                      <a:pos x="6" y="28"/>
                    </a:cxn>
                    <a:cxn ang="0">
                      <a:pos x="12" y="35"/>
                    </a:cxn>
                    <a:cxn ang="0">
                      <a:pos x="18" y="41"/>
                    </a:cxn>
                    <a:cxn ang="0">
                      <a:pos x="26" y="44"/>
                    </a:cxn>
                    <a:cxn ang="0">
                      <a:pos x="34" y="45"/>
                    </a:cxn>
                    <a:cxn ang="0">
                      <a:pos x="41" y="44"/>
                    </a:cxn>
                    <a:cxn ang="0">
                      <a:pos x="47" y="42"/>
                    </a:cxn>
                    <a:cxn ang="0">
                      <a:pos x="53" y="38"/>
                    </a:cxn>
                    <a:cxn ang="0">
                      <a:pos x="59" y="35"/>
                    </a:cxn>
                    <a:cxn ang="0">
                      <a:pos x="62" y="31"/>
                    </a:cxn>
                    <a:cxn ang="0">
                      <a:pos x="65" y="29"/>
                    </a:cxn>
                    <a:cxn ang="0">
                      <a:pos x="66" y="28"/>
                    </a:cxn>
                  </a:cxnLst>
                  <a:rect l="0" t="0" r="r" b="b"/>
                  <a:pathLst>
                    <a:path w="66" h="45">
                      <a:moveTo>
                        <a:pt x="66" y="28"/>
                      </a:moveTo>
                      <a:lnTo>
                        <a:pt x="58" y="16"/>
                      </a:lnTo>
                      <a:lnTo>
                        <a:pt x="52" y="8"/>
                      </a:lnTo>
                      <a:lnTo>
                        <a:pt x="46" y="4"/>
                      </a:lnTo>
                      <a:lnTo>
                        <a:pt x="39" y="1"/>
                      </a:lnTo>
                      <a:lnTo>
                        <a:pt x="29" y="0"/>
                      </a:lnTo>
                      <a:lnTo>
                        <a:pt x="21" y="1"/>
                      </a:lnTo>
                      <a:lnTo>
                        <a:pt x="14" y="4"/>
                      </a:lnTo>
                      <a:lnTo>
                        <a:pt x="9" y="7"/>
                      </a:lnTo>
                      <a:lnTo>
                        <a:pt x="5" y="11"/>
                      </a:lnTo>
                      <a:lnTo>
                        <a:pt x="3" y="14"/>
                      </a:lnTo>
                      <a:lnTo>
                        <a:pt x="0" y="16"/>
                      </a:lnTo>
                      <a:lnTo>
                        <a:pt x="0" y="18"/>
                      </a:lnTo>
                      <a:lnTo>
                        <a:pt x="6" y="28"/>
                      </a:lnTo>
                      <a:lnTo>
                        <a:pt x="12" y="35"/>
                      </a:lnTo>
                      <a:lnTo>
                        <a:pt x="18" y="41"/>
                      </a:lnTo>
                      <a:lnTo>
                        <a:pt x="26" y="44"/>
                      </a:lnTo>
                      <a:lnTo>
                        <a:pt x="34" y="45"/>
                      </a:lnTo>
                      <a:lnTo>
                        <a:pt x="41" y="44"/>
                      </a:lnTo>
                      <a:lnTo>
                        <a:pt x="47" y="42"/>
                      </a:lnTo>
                      <a:lnTo>
                        <a:pt x="53" y="38"/>
                      </a:lnTo>
                      <a:lnTo>
                        <a:pt x="59" y="35"/>
                      </a:lnTo>
                      <a:lnTo>
                        <a:pt x="62" y="31"/>
                      </a:lnTo>
                      <a:lnTo>
                        <a:pt x="65" y="29"/>
                      </a:lnTo>
                      <a:lnTo>
                        <a:pt x="66" y="28"/>
                      </a:lnTo>
                      <a:close/>
                    </a:path>
                  </a:pathLst>
                </a:custGeom>
                <a:solidFill>
                  <a:srgbClr val="000000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8037" name="Freeform 149"/>
                <p:cNvSpPr>
                  <a:spLocks/>
                </p:cNvSpPr>
                <p:nvPr/>
              </p:nvSpPr>
              <p:spPr bwMode="auto">
                <a:xfrm>
                  <a:off x="3632" y="2688"/>
                  <a:ext cx="31" cy="23"/>
                </a:xfrm>
                <a:custGeom>
                  <a:avLst/>
                  <a:gdLst/>
                  <a:ahLst/>
                  <a:cxnLst>
                    <a:cxn ang="0">
                      <a:pos x="0" y="34"/>
                    </a:cxn>
                    <a:cxn ang="0">
                      <a:pos x="6" y="22"/>
                    </a:cxn>
                    <a:cxn ang="0">
                      <a:pos x="11" y="12"/>
                    </a:cxn>
                    <a:cxn ang="0">
                      <a:pos x="17" y="7"/>
                    </a:cxn>
                    <a:cxn ang="0">
                      <a:pos x="22" y="3"/>
                    </a:cxn>
                    <a:cxn ang="0">
                      <a:pos x="32" y="1"/>
                    </a:cxn>
                    <a:cxn ang="0">
                      <a:pos x="41" y="0"/>
                    </a:cxn>
                    <a:cxn ang="0">
                      <a:pos x="48" y="2"/>
                    </a:cxn>
                    <a:cxn ang="0">
                      <a:pos x="53" y="4"/>
                    </a:cxn>
                    <a:cxn ang="0">
                      <a:pos x="58" y="7"/>
                    </a:cxn>
                    <a:cxn ang="0">
                      <a:pos x="61" y="9"/>
                    </a:cxn>
                    <a:cxn ang="0">
                      <a:pos x="63" y="11"/>
                    </a:cxn>
                    <a:cxn ang="0">
                      <a:pos x="64" y="12"/>
                    </a:cxn>
                    <a:cxn ang="0">
                      <a:pos x="60" y="23"/>
                    </a:cxn>
                    <a:cxn ang="0">
                      <a:pos x="56" y="32"/>
                    </a:cxn>
                    <a:cxn ang="0">
                      <a:pos x="50" y="38"/>
                    </a:cxn>
                    <a:cxn ang="0">
                      <a:pos x="43" y="42"/>
                    </a:cxn>
                    <a:cxn ang="0">
                      <a:pos x="36" y="45"/>
                    </a:cxn>
                    <a:cxn ang="0">
                      <a:pos x="28" y="46"/>
                    </a:cxn>
                    <a:cxn ang="0">
                      <a:pos x="21" y="45"/>
                    </a:cxn>
                    <a:cxn ang="0">
                      <a:pos x="14" y="42"/>
                    </a:cxn>
                    <a:cxn ang="0">
                      <a:pos x="9" y="40"/>
                    </a:cxn>
                    <a:cxn ang="0">
                      <a:pos x="4" y="36"/>
                    </a:cxn>
                    <a:cxn ang="0">
                      <a:pos x="2" y="35"/>
                    </a:cxn>
                    <a:cxn ang="0">
                      <a:pos x="0" y="34"/>
                    </a:cxn>
                  </a:cxnLst>
                  <a:rect l="0" t="0" r="r" b="b"/>
                  <a:pathLst>
                    <a:path w="64" h="46">
                      <a:moveTo>
                        <a:pt x="0" y="34"/>
                      </a:moveTo>
                      <a:lnTo>
                        <a:pt x="6" y="22"/>
                      </a:lnTo>
                      <a:lnTo>
                        <a:pt x="11" y="12"/>
                      </a:lnTo>
                      <a:lnTo>
                        <a:pt x="17" y="7"/>
                      </a:lnTo>
                      <a:lnTo>
                        <a:pt x="22" y="3"/>
                      </a:lnTo>
                      <a:lnTo>
                        <a:pt x="32" y="1"/>
                      </a:lnTo>
                      <a:lnTo>
                        <a:pt x="41" y="0"/>
                      </a:lnTo>
                      <a:lnTo>
                        <a:pt x="48" y="2"/>
                      </a:lnTo>
                      <a:lnTo>
                        <a:pt x="53" y="4"/>
                      </a:lnTo>
                      <a:lnTo>
                        <a:pt x="58" y="7"/>
                      </a:lnTo>
                      <a:lnTo>
                        <a:pt x="61" y="9"/>
                      </a:lnTo>
                      <a:lnTo>
                        <a:pt x="63" y="11"/>
                      </a:lnTo>
                      <a:lnTo>
                        <a:pt x="64" y="12"/>
                      </a:lnTo>
                      <a:lnTo>
                        <a:pt x="60" y="23"/>
                      </a:lnTo>
                      <a:lnTo>
                        <a:pt x="56" y="32"/>
                      </a:lnTo>
                      <a:lnTo>
                        <a:pt x="50" y="38"/>
                      </a:lnTo>
                      <a:lnTo>
                        <a:pt x="43" y="42"/>
                      </a:lnTo>
                      <a:lnTo>
                        <a:pt x="36" y="45"/>
                      </a:lnTo>
                      <a:lnTo>
                        <a:pt x="28" y="46"/>
                      </a:lnTo>
                      <a:lnTo>
                        <a:pt x="21" y="45"/>
                      </a:lnTo>
                      <a:lnTo>
                        <a:pt x="14" y="42"/>
                      </a:lnTo>
                      <a:lnTo>
                        <a:pt x="9" y="40"/>
                      </a:lnTo>
                      <a:lnTo>
                        <a:pt x="4" y="36"/>
                      </a:lnTo>
                      <a:lnTo>
                        <a:pt x="2" y="35"/>
                      </a:lnTo>
                      <a:lnTo>
                        <a:pt x="0" y="34"/>
                      </a:lnTo>
                      <a:close/>
                    </a:path>
                  </a:pathLst>
                </a:custGeom>
                <a:solidFill>
                  <a:srgbClr val="000000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8038" name="Freeform 150"/>
                <p:cNvSpPr>
                  <a:spLocks/>
                </p:cNvSpPr>
                <p:nvPr/>
              </p:nvSpPr>
              <p:spPr bwMode="auto">
                <a:xfrm>
                  <a:off x="3570" y="2698"/>
                  <a:ext cx="25" cy="16"/>
                </a:xfrm>
                <a:custGeom>
                  <a:avLst/>
                  <a:gdLst/>
                  <a:ahLst/>
                  <a:cxnLst>
                    <a:cxn ang="0">
                      <a:pos x="0" y="10"/>
                    </a:cxn>
                    <a:cxn ang="0">
                      <a:pos x="7" y="5"/>
                    </a:cxn>
                    <a:cxn ang="0">
                      <a:pos x="14" y="1"/>
                    </a:cxn>
                    <a:cxn ang="0">
                      <a:pos x="21" y="0"/>
                    </a:cxn>
                    <a:cxn ang="0">
                      <a:pos x="28" y="0"/>
                    </a:cxn>
                    <a:cxn ang="0">
                      <a:pos x="38" y="4"/>
                    </a:cxn>
                    <a:cxn ang="0">
                      <a:pos x="45" y="10"/>
                    </a:cxn>
                    <a:cxn ang="0">
                      <a:pos x="50" y="16"/>
                    </a:cxn>
                    <a:cxn ang="0">
                      <a:pos x="51" y="20"/>
                    </a:cxn>
                    <a:cxn ang="0">
                      <a:pos x="44" y="27"/>
                    </a:cxn>
                    <a:cxn ang="0">
                      <a:pos x="37" y="31"/>
                    </a:cxn>
                    <a:cxn ang="0">
                      <a:pos x="31" y="33"/>
                    </a:cxn>
                    <a:cxn ang="0">
                      <a:pos x="24" y="33"/>
                    </a:cxn>
                    <a:cxn ang="0">
                      <a:pos x="10" y="29"/>
                    </a:cxn>
                    <a:cxn ang="0">
                      <a:pos x="3" y="21"/>
                    </a:cxn>
                    <a:cxn ang="0">
                      <a:pos x="0" y="14"/>
                    </a:cxn>
                    <a:cxn ang="0">
                      <a:pos x="0" y="10"/>
                    </a:cxn>
                  </a:cxnLst>
                  <a:rect l="0" t="0" r="r" b="b"/>
                  <a:pathLst>
                    <a:path w="51" h="33">
                      <a:moveTo>
                        <a:pt x="0" y="10"/>
                      </a:moveTo>
                      <a:lnTo>
                        <a:pt x="7" y="5"/>
                      </a:lnTo>
                      <a:lnTo>
                        <a:pt x="14" y="1"/>
                      </a:lnTo>
                      <a:lnTo>
                        <a:pt x="21" y="0"/>
                      </a:lnTo>
                      <a:lnTo>
                        <a:pt x="28" y="0"/>
                      </a:lnTo>
                      <a:lnTo>
                        <a:pt x="38" y="4"/>
                      </a:lnTo>
                      <a:lnTo>
                        <a:pt x="45" y="10"/>
                      </a:lnTo>
                      <a:lnTo>
                        <a:pt x="50" y="16"/>
                      </a:lnTo>
                      <a:lnTo>
                        <a:pt x="51" y="20"/>
                      </a:lnTo>
                      <a:lnTo>
                        <a:pt x="44" y="27"/>
                      </a:lnTo>
                      <a:lnTo>
                        <a:pt x="37" y="31"/>
                      </a:lnTo>
                      <a:lnTo>
                        <a:pt x="31" y="33"/>
                      </a:lnTo>
                      <a:lnTo>
                        <a:pt x="24" y="33"/>
                      </a:lnTo>
                      <a:lnTo>
                        <a:pt x="10" y="29"/>
                      </a:lnTo>
                      <a:lnTo>
                        <a:pt x="3" y="21"/>
                      </a:lnTo>
                      <a:lnTo>
                        <a:pt x="0" y="14"/>
                      </a:lnTo>
                      <a:lnTo>
                        <a:pt x="0" y="10"/>
                      </a:lnTo>
                      <a:close/>
                    </a:path>
                  </a:pathLst>
                </a:custGeom>
                <a:solidFill>
                  <a:srgbClr val="FFFFFF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8039" name="Freeform 151"/>
                <p:cNvSpPr>
                  <a:spLocks/>
                </p:cNvSpPr>
                <p:nvPr/>
              </p:nvSpPr>
              <p:spPr bwMode="auto">
                <a:xfrm>
                  <a:off x="3635" y="2691"/>
                  <a:ext cx="24" cy="18"/>
                </a:xfrm>
                <a:custGeom>
                  <a:avLst/>
                  <a:gdLst/>
                  <a:ahLst/>
                  <a:cxnLst>
                    <a:cxn ang="0">
                      <a:pos x="48" y="7"/>
                    </a:cxn>
                    <a:cxn ang="0">
                      <a:pos x="41" y="3"/>
                    </a:cxn>
                    <a:cxn ang="0">
                      <a:pos x="34" y="0"/>
                    </a:cxn>
                    <a:cxn ang="0">
                      <a:pos x="27" y="0"/>
                    </a:cxn>
                    <a:cxn ang="0">
                      <a:pos x="20" y="2"/>
                    </a:cxn>
                    <a:cxn ang="0">
                      <a:pos x="10" y="7"/>
                    </a:cxn>
                    <a:cxn ang="0">
                      <a:pos x="4" y="15"/>
                    </a:cxn>
                    <a:cxn ang="0">
                      <a:pos x="2" y="22"/>
                    </a:cxn>
                    <a:cxn ang="0">
                      <a:pos x="0" y="26"/>
                    </a:cxn>
                    <a:cxn ang="0">
                      <a:pos x="8" y="31"/>
                    </a:cxn>
                    <a:cxn ang="0">
                      <a:pos x="16" y="35"/>
                    </a:cxn>
                    <a:cxn ang="0">
                      <a:pos x="22" y="36"/>
                    </a:cxn>
                    <a:cxn ang="0">
                      <a:pos x="29" y="35"/>
                    </a:cxn>
                    <a:cxn ang="0">
                      <a:pos x="42" y="27"/>
                    </a:cxn>
                    <a:cxn ang="0">
                      <a:pos x="48" y="18"/>
                    </a:cxn>
                    <a:cxn ang="0">
                      <a:pos x="48" y="11"/>
                    </a:cxn>
                    <a:cxn ang="0">
                      <a:pos x="48" y="7"/>
                    </a:cxn>
                  </a:cxnLst>
                  <a:rect l="0" t="0" r="r" b="b"/>
                  <a:pathLst>
                    <a:path w="48" h="36">
                      <a:moveTo>
                        <a:pt x="48" y="7"/>
                      </a:moveTo>
                      <a:lnTo>
                        <a:pt x="41" y="3"/>
                      </a:lnTo>
                      <a:lnTo>
                        <a:pt x="34" y="0"/>
                      </a:lnTo>
                      <a:lnTo>
                        <a:pt x="27" y="0"/>
                      </a:lnTo>
                      <a:lnTo>
                        <a:pt x="20" y="2"/>
                      </a:lnTo>
                      <a:lnTo>
                        <a:pt x="10" y="7"/>
                      </a:lnTo>
                      <a:lnTo>
                        <a:pt x="4" y="15"/>
                      </a:lnTo>
                      <a:lnTo>
                        <a:pt x="2" y="22"/>
                      </a:lnTo>
                      <a:lnTo>
                        <a:pt x="0" y="26"/>
                      </a:lnTo>
                      <a:lnTo>
                        <a:pt x="8" y="31"/>
                      </a:lnTo>
                      <a:lnTo>
                        <a:pt x="16" y="35"/>
                      </a:lnTo>
                      <a:lnTo>
                        <a:pt x="22" y="36"/>
                      </a:lnTo>
                      <a:lnTo>
                        <a:pt x="29" y="35"/>
                      </a:lnTo>
                      <a:lnTo>
                        <a:pt x="42" y="27"/>
                      </a:lnTo>
                      <a:lnTo>
                        <a:pt x="48" y="18"/>
                      </a:lnTo>
                      <a:lnTo>
                        <a:pt x="48" y="11"/>
                      </a:lnTo>
                      <a:lnTo>
                        <a:pt x="48" y="7"/>
                      </a:lnTo>
                      <a:close/>
                    </a:path>
                  </a:pathLst>
                </a:custGeom>
                <a:solidFill>
                  <a:srgbClr val="FFFFFF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8040" name="Freeform 152"/>
                <p:cNvSpPr>
                  <a:spLocks/>
                </p:cNvSpPr>
                <p:nvPr/>
              </p:nvSpPr>
              <p:spPr bwMode="auto">
                <a:xfrm>
                  <a:off x="3575" y="2695"/>
                  <a:ext cx="18" cy="16"/>
                </a:xfrm>
                <a:custGeom>
                  <a:avLst/>
                  <a:gdLst/>
                  <a:ahLst/>
                  <a:cxnLst>
                    <a:cxn ang="0">
                      <a:pos x="17" y="33"/>
                    </a:cxn>
                    <a:cxn ang="0">
                      <a:pos x="24" y="32"/>
                    </a:cxn>
                    <a:cxn ang="0">
                      <a:pos x="29" y="28"/>
                    </a:cxn>
                    <a:cxn ang="0">
                      <a:pos x="34" y="23"/>
                    </a:cxn>
                    <a:cxn ang="0">
                      <a:pos x="35" y="17"/>
                    </a:cxn>
                    <a:cxn ang="0">
                      <a:pos x="34" y="11"/>
                    </a:cxn>
                    <a:cxn ang="0">
                      <a:pos x="29" y="5"/>
                    </a:cxn>
                    <a:cxn ang="0">
                      <a:pos x="24" y="2"/>
                    </a:cxn>
                    <a:cxn ang="0">
                      <a:pos x="17" y="0"/>
                    </a:cxn>
                    <a:cxn ang="0">
                      <a:pos x="10" y="2"/>
                    </a:cxn>
                    <a:cxn ang="0">
                      <a:pos x="5" y="5"/>
                    </a:cxn>
                    <a:cxn ang="0">
                      <a:pos x="1" y="11"/>
                    </a:cxn>
                    <a:cxn ang="0">
                      <a:pos x="0" y="17"/>
                    </a:cxn>
                    <a:cxn ang="0">
                      <a:pos x="1" y="23"/>
                    </a:cxn>
                    <a:cxn ang="0">
                      <a:pos x="5" y="28"/>
                    </a:cxn>
                    <a:cxn ang="0">
                      <a:pos x="10" y="32"/>
                    </a:cxn>
                    <a:cxn ang="0">
                      <a:pos x="17" y="33"/>
                    </a:cxn>
                  </a:cxnLst>
                  <a:rect l="0" t="0" r="r" b="b"/>
                  <a:pathLst>
                    <a:path w="35" h="33">
                      <a:moveTo>
                        <a:pt x="17" y="33"/>
                      </a:moveTo>
                      <a:lnTo>
                        <a:pt x="24" y="32"/>
                      </a:lnTo>
                      <a:lnTo>
                        <a:pt x="29" y="28"/>
                      </a:lnTo>
                      <a:lnTo>
                        <a:pt x="34" y="23"/>
                      </a:lnTo>
                      <a:lnTo>
                        <a:pt x="35" y="17"/>
                      </a:lnTo>
                      <a:lnTo>
                        <a:pt x="34" y="11"/>
                      </a:lnTo>
                      <a:lnTo>
                        <a:pt x="29" y="5"/>
                      </a:lnTo>
                      <a:lnTo>
                        <a:pt x="24" y="2"/>
                      </a:lnTo>
                      <a:lnTo>
                        <a:pt x="17" y="0"/>
                      </a:lnTo>
                      <a:lnTo>
                        <a:pt x="10" y="2"/>
                      </a:lnTo>
                      <a:lnTo>
                        <a:pt x="5" y="5"/>
                      </a:lnTo>
                      <a:lnTo>
                        <a:pt x="1" y="11"/>
                      </a:lnTo>
                      <a:lnTo>
                        <a:pt x="0" y="17"/>
                      </a:lnTo>
                      <a:lnTo>
                        <a:pt x="1" y="23"/>
                      </a:lnTo>
                      <a:lnTo>
                        <a:pt x="5" y="28"/>
                      </a:lnTo>
                      <a:lnTo>
                        <a:pt x="10" y="32"/>
                      </a:lnTo>
                      <a:lnTo>
                        <a:pt x="17" y="33"/>
                      </a:lnTo>
                      <a:close/>
                    </a:path>
                  </a:pathLst>
                </a:custGeom>
                <a:solidFill>
                  <a:srgbClr val="000000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8041" name="Freeform 153"/>
                <p:cNvSpPr>
                  <a:spLocks/>
                </p:cNvSpPr>
                <p:nvPr/>
              </p:nvSpPr>
              <p:spPr bwMode="auto">
                <a:xfrm>
                  <a:off x="3637" y="2690"/>
                  <a:ext cx="18" cy="16"/>
                </a:xfrm>
                <a:custGeom>
                  <a:avLst/>
                  <a:gdLst/>
                  <a:ahLst/>
                  <a:cxnLst>
                    <a:cxn ang="0">
                      <a:pos x="20" y="31"/>
                    </a:cxn>
                    <a:cxn ang="0">
                      <a:pos x="13" y="31"/>
                    </a:cxn>
                    <a:cxn ang="0">
                      <a:pos x="7" y="29"/>
                    </a:cxn>
                    <a:cxn ang="0">
                      <a:pos x="2" y="24"/>
                    </a:cxn>
                    <a:cxn ang="0">
                      <a:pos x="0" y="19"/>
                    </a:cxn>
                    <a:cxn ang="0">
                      <a:pos x="0" y="13"/>
                    </a:cxn>
                    <a:cxn ang="0">
                      <a:pos x="3" y="7"/>
                    </a:cxn>
                    <a:cxn ang="0">
                      <a:pos x="8" y="2"/>
                    </a:cxn>
                    <a:cxn ang="0">
                      <a:pos x="15" y="0"/>
                    </a:cxn>
                    <a:cxn ang="0">
                      <a:pos x="22" y="0"/>
                    </a:cxn>
                    <a:cxn ang="0">
                      <a:pos x="28" y="2"/>
                    </a:cxn>
                    <a:cxn ang="0">
                      <a:pos x="32" y="7"/>
                    </a:cxn>
                    <a:cxn ang="0">
                      <a:pos x="34" y="13"/>
                    </a:cxn>
                    <a:cxn ang="0">
                      <a:pos x="34" y="19"/>
                    </a:cxn>
                    <a:cxn ang="0">
                      <a:pos x="32" y="24"/>
                    </a:cxn>
                    <a:cxn ang="0">
                      <a:pos x="26" y="29"/>
                    </a:cxn>
                    <a:cxn ang="0">
                      <a:pos x="20" y="31"/>
                    </a:cxn>
                  </a:cxnLst>
                  <a:rect l="0" t="0" r="r" b="b"/>
                  <a:pathLst>
                    <a:path w="34" h="31">
                      <a:moveTo>
                        <a:pt x="20" y="31"/>
                      </a:moveTo>
                      <a:lnTo>
                        <a:pt x="13" y="31"/>
                      </a:lnTo>
                      <a:lnTo>
                        <a:pt x="7" y="29"/>
                      </a:lnTo>
                      <a:lnTo>
                        <a:pt x="2" y="24"/>
                      </a:lnTo>
                      <a:lnTo>
                        <a:pt x="0" y="19"/>
                      </a:lnTo>
                      <a:lnTo>
                        <a:pt x="0" y="13"/>
                      </a:lnTo>
                      <a:lnTo>
                        <a:pt x="3" y="7"/>
                      </a:lnTo>
                      <a:lnTo>
                        <a:pt x="8" y="2"/>
                      </a:lnTo>
                      <a:lnTo>
                        <a:pt x="15" y="0"/>
                      </a:lnTo>
                      <a:lnTo>
                        <a:pt x="22" y="0"/>
                      </a:lnTo>
                      <a:lnTo>
                        <a:pt x="28" y="2"/>
                      </a:lnTo>
                      <a:lnTo>
                        <a:pt x="32" y="7"/>
                      </a:lnTo>
                      <a:lnTo>
                        <a:pt x="34" y="13"/>
                      </a:lnTo>
                      <a:lnTo>
                        <a:pt x="34" y="19"/>
                      </a:lnTo>
                      <a:lnTo>
                        <a:pt x="32" y="24"/>
                      </a:lnTo>
                      <a:lnTo>
                        <a:pt x="26" y="29"/>
                      </a:lnTo>
                      <a:lnTo>
                        <a:pt x="20" y="31"/>
                      </a:lnTo>
                      <a:close/>
                    </a:path>
                  </a:pathLst>
                </a:custGeom>
                <a:solidFill>
                  <a:srgbClr val="000000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8042" name="Freeform 154"/>
                <p:cNvSpPr>
                  <a:spLocks/>
                </p:cNvSpPr>
                <p:nvPr/>
              </p:nvSpPr>
              <p:spPr bwMode="auto">
                <a:xfrm>
                  <a:off x="3583" y="2698"/>
                  <a:ext cx="6" cy="6"/>
                </a:xfrm>
                <a:custGeom>
                  <a:avLst/>
                  <a:gdLst/>
                  <a:ahLst/>
                  <a:cxnLst>
                    <a:cxn ang="0">
                      <a:pos x="6" y="12"/>
                    </a:cxn>
                    <a:cxn ang="0">
                      <a:pos x="8" y="12"/>
                    </a:cxn>
                    <a:cxn ang="0">
                      <a:pos x="10" y="11"/>
                    </a:cxn>
                    <a:cxn ang="0">
                      <a:pos x="11" y="8"/>
                    </a:cxn>
                    <a:cxn ang="0">
                      <a:pos x="11" y="6"/>
                    </a:cxn>
                    <a:cxn ang="0">
                      <a:pos x="11" y="4"/>
                    </a:cxn>
                    <a:cxn ang="0">
                      <a:pos x="10" y="1"/>
                    </a:cxn>
                    <a:cxn ang="0">
                      <a:pos x="8" y="0"/>
                    </a:cxn>
                    <a:cxn ang="0">
                      <a:pos x="6" y="0"/>
                    </a:cxn>
                    <a:cxn ang="0">
                      <a:pos x="3" y="0"/>
                    </a:cxn>
                    <a:cxn ang="0">
                      <a:pos x="2" y="1"/>
                    </a:cxn>
                    <a:cxn ang="0">
                      <a:pos x="1" y="4"/>
                    </a:cxn>
                    <a:cxn ang="0">
                      <a:pos x="0" y="6"/>
                    </a:cxn>
                    <a:cxn ang="0">
                      <a:pos x="1" y="8"/>
                    </a:cxn>
                    <a:cxn ang="0">
                      <a:pos x="2" y="11"/>
                    </a:cxn>
                    <a:cxn ang="0">
                      <a:pos x="3" y="12"/>
                    </a:cxn>
                    <a:cxn ang="0">
                      <a:pos x="6" y="12"/>
                    </a:cxn>
                  </a:cxnLst>
                  <a:rect l="0" t="0" r="r" b="b"/>
                  <a:pathLst>
                    <a:path w="11" h="12">
                      <a:moveTo>
                        <a:pt x="6" y="12"/>
                      </a:moveTo>
                      <a:lnTo>
                        <a:pt x="8" y="12"/>
                      </a:lnTo>
                      <a:lnTo>
                        <a:pt x="10" y="11"/>
                      </a:lnTo>
                      <a:lnTo>
                        <a:pt x="11" y="8"/>
                      </a:lnTo>
                      <a:lnTo>
                        <a:pt x="11" y="6"/>
                      </a:lnTo>
                      <a:lnTo>
                        <a:pt x="11" y="4"/>
                      </a:lnTo>
                      <a:lnTo>
                        <a:pt x="10" y="1"/>
                      </a:lnTo>
                      <a:lnTo>
                        <a:pt x="8" y="0"/>
                      </a:lnTo>
                      <a:lnTo>
                        <a:pt x="6" y="0"/>
                      </a:lnTo>
                      <a:lnTo>
                        <a:pt x="3" y="0"/>
                      </a:lnTo>
                      <a:lnTo>
                        <a:pt x="2" y="1"/>
                      </a:lnTo>
                      <a:lnTo>
                        <a:pt x="1" y="4"/>
                      </a:lnTo>
                      <a:lnTo>
                        <a:pt x="0" y="6"/>
                      </a:lnTo>
                      <a:lnTo>
                        <a:pt x="1" y="8"/>
                      </a:lnTo>
                      <a:lnTo>
                        <a:pt x="2" y="11"/>
                      </a:lnTo>
                      <a:lnTo>
                        <a:pt x="3" y="12"/>
                      </a:lnTo>
                      <a:lnTo>
                        <a:pt x="6" y="12"/>
                      </a:lnTo>
                      <a:close/>
                    </a:path>
                  </a:pathLst>
                </a:custGeom>
                <a:solidFill>
                  <a:srgbClr val="FFFFFF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8043" name="Freeform 155"/>
                <p:cNvSpPr>
                  <a:spLocks/>
                </p:cNvSpPr>
                <p:nvPr/>
              </p:nvSpPr>
              <p:spPr bwMode="auto">
                <a:xfrm>
                  <a:off x="3640" y="2694"/>
                  <a:ext cx="6" cy="5"/>
                </a:xfrm>
                <a:custGeom>
                  <a:avLst/>
                  <a:gdLst/>
                  <a:ahLst/>
                  <a:cxnLst>
                    <a:cxn ang="0">
                      <a:pos x="5" y="10"/>
                    </a:cxn>
                    <a:cxn ang="0">
                      <a:pos x="3" y="10"/>
                    </a:cxn>
                    <a:cxn ang="0">
                      <a:pos x="2" y="9"/>
                    </a:cxn>
                    <a:cxn ang="0">
                      <a:pos x="1" y="8"/>
                    </a:cxn>
                    <a:cxn ang="0">
                      <a:pos x="0" y="6"/>
                    </a:cxn>
                    <a:cxn ang="0">
                      <a:pos x="0" y="3"/>
                    </a:cxn>
                    <a:cxn ang="0">
                      <a:pos x="1" y="2"/>
                    </a:cxn>
                    <a:cxn ang="0">
                      <a:pos x="2" y="0"/>
                    </a:cxn>
                    <a:cxn ang="0">
                      <a:pos x="4" y="0"/>
                    </a:cxn>
                    <a:cxn ang="0">
                      <a:pos x="7" y="0"/>
                    </a:cxn>
                    <a:cxn ang="0">
                      <a:pos x="8" y="0"/>
                    </a:cxn>
                    <a:cxn ang="0">
                      <a:pos x="10" y="2"/>
                    </a:cxn>
                    <a:cxn ang="0">
                      <a:pos x="10" y="5"/>
                    </a:cxn>
                    <a:cxn ang="0">
                      <a:pos x="10" y="6"/>
                    </a:cxn>
                    <a:cxn ang="0">
                      <a:pos x="9" y="8"/>
                    </a:cxn>
                    <a:cxn ang="0">
                      <a:pos x="8" y="9"/>
                    </a:cxn>
                    <a:cxn ang="0">
                      <a:pos x="5" y="10"/>
                    </a:cxn>
                  </a:cxnLst>
                  <a:rect l="0" t="0" r="r" b="b"/>
                  <a:pathLst>
                    <a:path w="10" h="10">
                      <a:moveTo>
                        <a:pt x="5" y="10"/>
                      </a:moveTo>
                      <a:lnTo>
                        <a:pt x="3" y="10"/>
                      </a:lnTo>
                      <a:lnTo>
                        <a:pt x="2" y="9"/>
                      </a:lnTo>
                      <a:lnTo>
                        <a:pt x="1" y="8"/>
                      </a:lnTo>
                      <a:lnTo>
                        <a:pt x="0" y="6"/>
                      </a:lnTo>
                      <a:lnTo>
                        <a:pt x="0" y="3"/>
                      </a:lnTo>
                      <a:lnTo>
                        <a:pt x="1" y="2"/>
                      </a:lnTo>
                      <a:lnTo>
                        <a:pt x="2" y="0"/>
                      </a:lnTo>
                      <a:lnTo>
                        <a:pt x="4" y="0"/>
                      </a:lnTo>
                      <a:lnTo>
                        <a:pt x="7" y="0"/>
                      </a:lnTo>
                      <a:lnTo>
                        <a:pt x="8" y="0"/>
                      </a:lnTo>
                      <a:lnTo>
                        <a:pt x="10" y="2"/>
                      </a:lnTo>
                      <a:lnTo>
                        <a:pt x="10" y="5"/>
                      </a:lnTo>
                      <a:lnTo>
                        <a:pt x="10" y="6"/>
                      </a:lnTo>
                      <a:lnTo>
                        <a:pt x="9" y="8"/>
                      </a:lnTo>
                      <a:lnTo>
                        <a:pt x="8" y="9"/>
                      </a:lnTo>
                      <a:lnTo>
                        <a:pt x="5" y="10"/>
                      </a:lnTo>
                      <a:close/>
                    </a:path>
                  </a:pathLst>
                </a:custGeom>
                <a:solidFill>
                  <a:srgbClr val="FFFFFF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8044" name="Freeform 156"/>
                <p:cNvSpPr>
                  <a:spLocks/>
                </p:cNvSpPr>
                <p:nvPr/>
              </p:nvSpPr>
              <p:spPr bwMode="auto">
                <a:xfrm>
                  <a:off x="3609" y="2731"/>
                  <a:ext cx="20" cy="19"/>
                </a:xfrm>
                <a:custGeom>
                  <a:avLst/>
                  <a:gdLst/>
                  <a:ahLst/>
                  <a:cxnLst>
                    <a:cxn ang="0">
                      <a:pos x="13" y="27"/>
                    </a:cxn>
                    <a:cxn ang="0">
                      <a:pos x="17" y="31"/>
                    </a:cxn>
                    <a:cxn ang="0">
                      <a:pos x="20" y="34"/>
                    </a:cxn>
                    <a:cxn ang="0">
                      <a:pos x="21" y="38"/>
                    </a:cxn>
                    <a:cxn ang="0">
                      <a:pos x="22" y="37"/>
                    </a:cxn>
                    <a:cxn ang="0">
                      <a:pos x="29" y="29"/>
                    </a:cxn>
                    <a:cxn ang="0">
                      <a:pos x="37" y="19"/>
                    </a:cxn>
                    <a:cxn ang="0">
                      <a:pos x="42" y="12"/>
                    </a:cxn>
                    <a:cxn ang="0">
                      <a:pos x="40" y="6"/>
                    </a:cxn>
                    <a:cxn ang="0">
                      <a:pos x="36" y="3"/>
                    </a:cxn>
                    <a:cxn ang="0">
                      <a:pos x="31" y="1"/>
                    </a:cxn>
                    <a:cxn ang="0">
                      <a:pos x="27" y="0"/>
                    </a:cxn>
                    <a:cxn ang="0">
                      <a:pos x="21" y="0"/>
                    </a:cxn>
                    <a:cxn ang="0">
                      <a:pos x="15" y="0"/>
                    </a:cxn>
                    <a:cxn ang="0">
                      <a:pos x="11" y="2"/>
                    </a:cxn>
                    <a:cxn ang="0">
                      <a:pos x="5" y="6"/>
                    </a:cxn>
                    <a:cxn ang="0">
                      <a:pos x="0" y="10"/>
                    </a:cxn>
                    <a:cxn ang="0">
                      <a:pos x="2" y="16"/>
                    </a:cxn>
                    <a:cxn ang="0">
                      <a:pos x="6" y="22"/>
                    </a:cxn>
                    <a:cxn ang="0">
                      <a:pos x="11" y="26"/>
                    </a:cxn>
                    <a:cxn ang="0">
                      <a:pos x="13" y="27"/>
                    </a:cxn>
                  </a:cxnLst>
                  <a:rect l="0" t="0" r="r" b="b"/>
                  <a:pathLst>
                    <a:path w="42" h="38">
                      <a:moveTo>
                        <a:pt x="13" y="27"/>
                      </a:moveTo>
                      <a:lnTo>
                        <a:pt x="17" y="31"/>
                      </a:lnTo>
                      <a:lnTo>
                        <a:pt x="20" y="34"/>
                      </a:lnTo>
                      <a:lnTo>
                        <a:pt x="21" y="38"/>
                      </a:lnTo>
                      <a:lnTo>
                        <a:pt x="22" y="37"/>
                      </a:lnTo>
                      <a:lnTo>
                        <a:pt x="29" y="29"/>
                      </a:lnTo>
                      <a:lnTo>
                        <a:pt x="37" y="19"/>
                      </a:lnTo>
                      <a:lnTo>
                        <a:pt x="42" y="12"/>
                      </a:lnTo>
                      <a:lnTo>
                        <a:pt x="40" y="6"/>
                      </a:lnTo>
                      <a:lnTo>
                        <a:pt x="36" y="3"/>
                      </a:lnTo>
                      <a:lnTo>
                        <a:pt x="31" y="1"/>
                      </a:lnTo>
                      <a:lnTo>
                        <a:pt x="27" y="0"/>
                      </a:lnTo>
                      <a:lnTo>
                        <a:pt x="21" y="0"/>
                      </a:lnTo>
                      <a:lnTo>
                        <a:pt x="15" y="0"/>
                      </a:lnTo>
                      <a:lnTo>
                        <a:pt x="11" y="2"/>
                      </a:lnTo>
                      <a:lnTo>
                        <a:pt x="5" y="6"/>
                      </a:lnTo>
                      <a:lnTo>
                        <a:pt x="0" y="10"/>
                      </a:lnTo>
                      <a:lnTo>
                        <a:pt x="2" y="16"/>
                      </a:lnTo>
                      <a:lnTo>
                        <a:pt x="6" y="22"/>
                      </a:lnTo>
                      <a:lnTo>
                        <a:pt x="11" y="26"/>
                      </a:lnTo>
                      <a:lnTo>
                        <a:pt x="13" y="27"/>
                      </a:lnTo>
                      <a:close/>
                    </a:path>
                  </a:pathLst>
                </a:custGeom>
                <a:solidFill>
                  <a:srgbClr val="000000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8045" name="Freeform 157"/>
                <p:cNvSpPr>
                  <a:spLocks/>
                </p:cNvSpPr>
                <p:nvPr/>
              </p:nvSpPr>
              <p:spPr bwMode="auto">
                <a:xfrm>
                  <a:off x="3655" y="2607"/>
                  <a:ext cx="35" cy="34"/>
                </a:xfrm>
                <a:custGeom>
                  <a:avLst/>
                  <a:gdLst/>
                  <a:ahLst/>
                  <a:cxnLst>
                    <a:cxn ang="0">
                      <a:pos x="69" y="0"/>
                    </a:cxn>
                    <a:cxn ang="0">
                      <a:pos x="58" y="10"/>
                    </a:cxn>
                    <a:cxn ang="0">
                      <a:pos x="50" y="16"/>
                    </a:cxn>
                    <a:cxn ang="0">
                      <a:pos x="46" y="22"/>
                    </a:cxn>
                    <a:cxn ang="0">
                      <a:pos x="42" y="28"/>
                    </a:cxn>
                    <a:cxn ang="0">
                      <a:pos x="39" y="33"/>
                    </a:cxn>
                    <a:cxn ang="0">
                      <a:pos x="36" y="37"/>
                    </a:cxn>
                    <a:cxn ang="0">
                      <a:pos x="35" y="42"/>
                    </a:cxn>
                    <a:cxn ang="0">
                      <a:pos x="32" y="46"/>
                    </a:cxn>
                    <a:cxn ang="0">
                      <a:pos x="23" y="56"/>
                    </a:cxn>
                    <a:cxn ang="0">
                      <a:pos x="12" y="62"/>
                    </a:cxn>
                    <a:cxn ang="0">
                      <a:pos x="3" y="67"/>
                    </a:cxn>
                    <a:cxn ang="0">
                      <a:pos x="0" y="68"/>
                    </a:cxn>
                    <a:cxn ang="0">
                      <a:pos x="10" y="66"/>
                    </a:cxn>
                    <a:cxn ang="0">
                      <a:pos x="18" y="62"/>
                    </a:cxn>
                    <a:cxn ang="0">
                      <a:pos x="25" y="59"/>
                    </a:cxn>
                    <a:cxn ang="0">
                      <a:pos x="31" y="54"/>
                    </a:cxn>
                    <a:cxn ang="0">
                      <a:pos x="35" y="50"/>
                    </a:cxn>
                    <a:cxn ang="0">
                      <a:pos x="40" y="44"/>
                    </a:cxn>
                    <a:cxn ang="0">
                      <a:pos x="43" y="37"/>
                    </a:cxn>
                    <a:cxn ang="0">
                      <a:pos x="48" y="30"/>
                    </a:cxn>
                    <a:cxn ang="0">
                      <a:pos x="57" y="18"/>
                    </a:cxn>
                    <a:cxn ang="0">
                      <a:pos x="64" y="8"/>
                    </a:cxn>
                    <a:cxn ang="0">
                      <a:pos x="68" y="3"/>
                    </a:cxn>
                    <a:cxn ang="0">
                      <a:pos x="69" y="0"/>
                    </a:cxn>
                  </a:cxnLst>
                  <a:rect l="0" t="0" r="r" b="b"/>
                  <a:pathLst>
                    <a:path w="69" h="68">
                      <a:moveTo>
                        <a:pt x="69" y="0"/>
                      </a:moveTo>
                      <a:lnTo>
                        <a:pt x="58" y="10"/>
                      </a:lnTo>
                      <a:lnTo>
                        <a:pt x="50" y="16"/>
                      </a:lnTo>
                      <a:lnTo>
                        <a:pt x="46" y="22"/>
                      </a:lnTo>
                      <a:lnTo>
                        <a:pt x="42" y="28"/>
                      </a:lnTo>
                      <a:lnTo>
                        <a:pt x="39" y="33"/>
                      </a:lnTo>
                      <a:lnTo>
                        <a:pt x="36" y="37"/>
                      </a:lnTo>
                      <a:lnTo>
                        <a:pt x="35" y="42"/>
                      </a:lnTo>
                      <a:lnTo>
                        <a:pt x="32" y="46"/>
                      </a:lnTo>
                      <a:lnTo>
                        <a:pt x="23" y="56"/>
                      </a:lnTo>
                      <a:lnTo>
                        <a:pt x="12" y="62"/>
                      </a:lnTo>
                      <a:lnTo>
                        <a:pt x="3" y="67"/>
                      </a:lnTo>
                      <a:lnTo>
                        <a:pt x="0" y="68"/>
                      </a:lnTo>
                      <a:lnTo>
                        <a:pt x="10" y="66"/>
                      </a:lnTo>
                      <a:lnTo>
                        <a:pt x="18" y="62"/>
                      </a:lnTo>
                      <a:lnTo>
                        <a:pt x="25" y="59"/>
                      </a:lnTo>
                      <a:lnTo>
                        <a:pt x="31" y="54"/>
                      </a:lnTo>
                      <a:lnTo>
                        <a:pt x="35" y="50"/>
                      </a:lnTo>
                      <a:lnTo>
                        <a:pt x="40" y="44"/>
                      </a:lnTo>
                      <a:lnTo>
                        <a:pt x="43" y="37"/>
                      </a:lnTo>
                      <a:lnTo>
                        <a:pt x="48" y="30"/>
                      </a:lnTo>
                      <a:lnTo>
                        <a:pt x="57" y="18"/>
                      </a:lnTo>
                      <a:lnTo>
                        <a:pt x="64" y="8"/>
                      </a:lnTo>
                      <a:lnTo>
                        <a:pt x="68" y="3"/>
                      </a:lnTo>
                      <a:lnTo>
                        <a:pt x="69" y="0"/>
                      </a:lnTo>
                      <a:close/>
                    </a:path>
                  </a:pathLst>
                </a:custGeom>
                <a:solidFill>
                  <a:srgbClr val="000000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8046" name="Freeform 158"/>
                <p:cNvSpPr>
                  <a:spLocks/>
                </p:cNvSpPr>
                <p:nvPr/>
              </p:nvSpPr>
              <p:spPr bwMode="auto">
                <a:xfrm>
                  <a:off x="3656" y="2639"/>
                  <a:ext cx="23" cy="21"/>
                </a:xfrm>
                <a:custGeom>
                  <a:avLst/>
                  <a:gdLst/>
                  <a:ahLst/>
                  <a:cxnLst>
                    <a:cxn ang="0">
                      <a:pos x="2" y="24"/>
                    </a:cxn>
                    <a:cxn ang="0">
                      <a:pos x="7" y="19"/>
                    </a:cxn>
                    <a:cxn ang="0">
                      <a:pos x="11" y="15"/>
                    </a:cxn>
                    <a:cxn ang="0">
                      <a:pos x="16" y="11"/>
                    </a:cxn>
                    <a:cxn ang="0">
                      <a:pos x="21" y="8"/>
                    </a:cxn>
                    <a:cxn ang="0">
                      <a:pos x="26" y="4"/>
                    </a:cxn>
                    <a:cxn ang="0">
                      <a:pos x="32" y="2"/>
                    </a:cxn>
                    <a:cxn ang="0">
                      <a:pos x="39" y="0"/>
                    </a:cxn>
                    <a:cxn ang="0">
                      <a:pos x="46" y="0"/>
                    </a:cxn>
                    <a:cxn ang="0">
                      <a:pos x="37" y="2"/>
                    </a:cxn>
                    <a:cxn ang="0">
                      <a:pos x="29" y="6"/>
                    </a:cxn>
                    <a:cxn ang="0">
                      <a:pos x="23" y="9"/>
                    </a:cxn>
                    <a:cxn ang="0">
                      <a:pos x="17" y="12"/>
                    </a:cxn>
                    <a:cxn ang="0">
                      <a:pos x="14" y="16"/>
                    </a:cxn>
                    <a:cxn ang="0">
                      <a:pos x="11" y="19"/>
                    </a:cxn>
                    <a:cxn ang="0">
                      <a:pos x="9" y="20"/>
                    </a:cxn>
                    <a:cxn ang="0">
                      <a:pos x="9" y="22"/>
                    </a:cxn>
                    <a:cxn ang="0">
                      <a:pos x="23" y="16"/>
                    </a:cxn>
                    <a:cxn ang="0">
                      <a:pos x="33" y="15"/>
                    </a:cxn>
                    <a:cxn ang="0">
                      <a:pos x="40" y="16"/>
                    </a:cxn>
                    <a:cxn ang="0">
                      <a:pos x="42" y="17"/>
                    </a:cxn>
                    <a:cxn ang="0">
                      <a:pos x="34" y="18"/>
                    </a:cxn>
                    <a:cxn ang="0">
                      <a:pos x="26" y="19"/>
                    </a:cxn>
                    <a:cxn ang="0">
                      <a:pos x="19" y="22"/>
                    </a:cxn>
                    <a:cxn ang="0">
                      <a:pos x="15" y="24"/>
                    </a:cxn>
                    <a:cxn ang="0">
                      <a:pos x="10" y="26"/>
                    </a:cxn>
                    <a:cxn ang="0">
                      <a:pos x="6" y="30"/>
                    </a:cxn>
                    <a:cxn ang="0">
                      <a:pos x="3" y="34"/>
                    </a:cxn>
                    <a:cxn ang="0">
                      <a:pos x="1" y="39"/>
                    </a:cxn>
                    <a:cxn ang="0">
                      <a:pos x="0" y="42"/>
                    </a:cxn>
                    <a:cxn ang="0">
                      <a:pos x="0" y="37"/>
                    </a:cxn>
                    <a:cxn ang="0">
                      <a:pos x="1" y="29"/>
                    </a:cxn>
                    <a:cxn ang="0">
                      <a:pos x="2" y="24"/>
                    </a:cxn>
                  </a:cxnLst>
                  <a:rect l="0" t="0" r="r" b="b"/>
                  <a:pathLst>
                    <a:path w="46" h="42">
                      <a:moveTo>
                        <a:pt x="2" y="24"/>
                      </a:moveTo>
                      <a:lnTo>
                        <a:pt x="7" y="19"/>
                      </a:lnTo>
                      <a:lnTo>
                        <a:pt x="11" y="15"/>
                      </a:lnTo>
                      <a:lnTo>
                        <a:pt x="16" y="11"/>
                      </a:lnTo>
                      <a:lnTo>
                        <a:pt x="21" y="8"/>
                      </a:lnTo>
                      <a:lnTo>
                        <a:pt x="26" y="4"/>
                      </a:lnTo>
                      <a:lnTo>
                        <a:pt x="32" y="2"/>
                      </a:lnTo>
                      <a:lnTo>
                        <a:pt x="39" y="0"/>
                      </a:lnTo>
                      <a:lnTo>
                        <a:pt x="46" y="0"/>
                      </a:lnTo>
                      <a:lnTo>
                        <a:pt x="37" y="2"/>
                      </a:lnTo>
                      <a:lnTo>
                        <a:pt x="29" y="6"/>
                      </a:lnTo>
                      <a:lnTo>
                        <a:pt x="23" y="9"/>
                      </a:lnTo>
                      <a:lnTo>
                        <a:pt x="17" y="12"/>
                      </a:lnTo>
                      <a:lnTo>
                        <a:pt x="14" y="16"/>
                      </a:lnTo>
                      <a:lnTo>
                        <a:pt x="11" y="19"/>
                      </a:lnTo>
                      <a:lnTo>
                        <a:pt x="9" y="20"/>
                      </a:lnTo>
                      <a:lnTo>
                        <a:pt x="9" y="22"/>
                      </a:lnTo>
                      <a:lnTo>
                        <a:pt x="23" y="16"/>
                      </a:lnTo>
                      <a:lnTo>
                        <a:pt x="33" y="15"/>
                      </a:lnTo>
                      <a:lnTo>
                        <a:pt x="40" y="16"/>
                      </a:lnTo>
                      <a:lnTo>
                        <a:pt x="42" y="17"/>
                      </a:lnTo>
                      <a:lnTo>
                        <a:pt x="34" y="18"/>
                      </a:lnTo>
                      <a:lnTo>
                        <a:pt x="26" y="19"/>
                      </a:lnTo>
                      <a:lnTo>
                        <a:pt x="19" y="22"/>
                      </a:lnTo>
                      <a:lnTo>
                        <a:pt x="15" y="24"/>
                      </a:lnTo>
                      <a:lnTo>
                        <a:pt x="10" y="26"/>
                      </a:lnTo>
                      <a:lnTo>
                        <a:pt x="6" y="30"/>
                      </a:lnTo>
                      <a:lnTo>
                        <a:pt x="3" y="34"/>
                      </a:lnTo>
                      <a:lnTo>
                        <a:pt x="1" y="39"/>
                      </a:lnTo>
                      <a:lnTo>
                        <a:pt x="0" y="42"/>
                      </a:lnTo>
                      <a:lnTo>
                        <a:pt x="0" y="37"/>
                      </a:lnTo>
                      <a:lnTo>
                        <a:pt x="1" y="29"/>
                      </a:lnTo>
                      <a:lnTo>
                        <a:pt x="2" y="24"/>
                      </a:lnTo>
                      <a:close/>
                    </a:path>
                  </a:pathLst>
                </a:custGeom>
                <a:solidFill>
                  <a:srgbClr val="000000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8047" name="Freeform 159"/>
                <p:cNvSpPr>
                  <a:spLocks/>
                </p:cNvSpPr>
                <p:nvPr/>
              </p:nvSpPr>
              <p:spPr bwMode="auto">
                <a:xfrm>
                  <a:off x="3642" y="2729"/>
                  <a:ext cx="44" cy="8"/>
                </a:xfrm>
                <a:custGeom>
                  <a:avLst/>
                  <a:gdLst/>
                  <a:ahLst/>
                  <a:cxnLst>
                    <a:cxn ang="0">
                      <a:pos x="0" y="14"/>
                    </a:cxn>
                    <a:cxn ang="0">
                      <a:pos x="7" y="10"/>
                    </a:cxn>
                    <a:cxn ang="0">
                      <a:pos x="13" y="7"/>
                    </a:cxn>
                    <a:cxn ang="0">
                      <a:pos x="18" y="5"/>
                    </a:cxn>
                    <a:cxn ang="0">
                      <a:pos x="22" y="4"/>
                    </a:cxn>
                    <a:cxn ang="0">
                      <a:pos x="25" y="3"/>
                    </a:cxn>
                    <a:cxn ang="0">
                      <a:pos x="29" y="3"/>
                    </a:cxn>
                    <a:cxn ang="0">
                      <a:pos x="32" y="1"/>
                    </a:cxn>
                    <a:cxn ang="0">
                      <a:pos x="36" y="1"/>
                    </a:cxn>
                    <a:cxn ang="0">
                      <a:pos x="40" y="0"/>
                    </a:cxn>
                    <a:cxn ang="0">
                      <a:pos x="48" y="0"/>
                    </a:cxn>
                    <a:cxn ang="0">
                      <a:pos x="56" y="0"/>
                    </a:cxn>
                    <a:cxn ang="0">
                      <a:pos x="67" y="1"/>
                    </a:cxn>
                    <a:cxn ang="0">
                      <a:pos x="75" y="1"/>
                    </a:cxn>
                    <a:cxn ang="0">
                      <a:pos x="83" y="3"/>
                    </a:cxn>
                    <a:cxn ang="0">
                      <a:pos x="87" y="3"/>
                    </a:cxn>
                    <a:cxn ang="0">
                      <a:pos x="90" y="3"/>
                    </a:cxn>
                    <a:cxn ang="0">
                      <a:pos x="75" y="3"/>
                    </a:cxn>
                    <a:cxn ang="0">
                      <a:pos x="63" y="3"/>
                    </a:cxn>
                    <a:cxn ang="0">
                      <a:pos x="53" y="3"/>
                    </a:cxn>
                    <a:cxn ang="0">
                      <a:pos x="46" y="3"/>
                    </a:cxn>
                    <a:cxn ang="0">
                      <a:pos x="40" y="3"/>
                    </a:cxn>
                    <a:cxn ang="0">
                      <a:pos x="36" y="3"/>
                    </a:cxn>
                    <a:cxn ang="0">
                      <a:pos x="33" y="4"/>
                    </a:cxn>
                    <a:cxn ang="0">
                      <a:pos x="31" y="4"/>
                    </a:cxn>
                    <a:cxn ang="0">
                      <a:pos x="22" y="6"/>
                    </a:cxn>
                    <a:cxn ang="0">
                      <a:pos x="12" y="10"/>
                    </a:cxn>
                    <a:cxn ang="0">
                      <a:pos x="3" y="14"/>
                    </a:cxn>
                    <a:cxn ang="0">
                      <a:pos x="0" y="15"/>
                    </a:cxn>
                    <a:cxn ang="0">
                      <a:pos x="0" y="14"/>
                    </a:cxn>
                  </a:cxnLst>
                  <a:rect l="0" t="0" r="r" b="b"/>
                  <a:pathLst>
                    <a:path w="90" h="15">
                      <a:moveTo>
                        <a:pt x="0" y="14"/>
                      </a:moveTo>
                      <a:lnTo>
                        <a:pt x="7" y="10"/>
                      </a:lnTo>
                      <a:lnTo>
                        <a:pt x="13" y="7"/>
                      </a:lnTo>
                      <a:lnTo>
                        <a:pt x="18" y="5"/>
                      </a:lnTo>
                      <a:lnTo>
                        <a:pt x="22" y="4"/>
                      </a:lnTo>
                      <a:lnTo>
                        <a:pt x="25" y="3"/>
                      </a:lnTo>
                      <a:lnTo>
                        <a:pt x="29" y="3"/>
                      </a:lnTo>
                      <a:lnTo>
                        <a:pt x="32" y="1"/>
                      </a:lnTo>
                      <a:lnTo>
                        <a:pt x="36" y="1"/>
                      </a:lnTo>
                      <a:lnTo>
                        <a:pt x="40" y="0"/>
                      </a:lnTo>
                      <a:lnTo>
                        <a:pt x="48" y="0"/>
                      </a:lnTo>
                      <a:lnTo>
                        <a:pt x="56" y="0"/>
                      </a:lnTo>
                      <a:lnTo>
                        <a:pt x="67" y="1"/>
                      </a:lnTo>
                      <a:lnTo>
                        <a:pt x="75" y="1"/>
                      </a:lnTo>
                      <a:lnTo>
                        <a:pt x="83" y="3"/>
                      </a:lnTo>
                      <a:lnTo>
                        <a:pt x="87" y="3"/>
                      </a:lnTo>
                      <a:lnTo>
                        <a:pt x="90" y="3"/>
                      </a:lnTo>
                      <a:lnTo>
                        <a:pt x="75" y="3"/>
                      </a:lnTo>
                      <a:lnTo>
                        <a:pt x="63" y="3"/>
                      </a:lnTo>
                      <a:lnTo>
                        <a:pt x="53" y="3"/>
                      </a:lnTo>
                      <a:lnTo>
                        <a:pt x="46" y="3"/>
                      </a:lnTo>
                      <a:lnTo>
                        <a:pt x="40" y="3"/>
                      </a:lnTo>
                      <a:lnTo>
                        <a:pt x="36" y="3"/>
                      </a:lnTo>
                      <a:lnTo>
                        <a:pt x="33" y="4"/>
                      </a:lnTo>
                      <a:lnTo>
                        <a:pt x="31" y="4"/>
                      </a:lnTo>
                      <a:lnTo>
                        <a:pt x="22" y="6"/>
                      </a:lnTo>
                      <a:lnTo>
                        <a:pt x="12" y="10"/>
                      </a:lnTo>
                      <a:lnTo>
                        <a:pt x="3" y="14"/>
                      </a:lnTo>
                      <a:lnTo>
                        <a:pt x="0" y="15"/>
                      </a:lnTo>
                      <a:lnTo>
                        <a:pt x="0" y="14"/>
                      </a:lnTo>
                      <a:close/>
                    </a:path>
                  </a:pathLst>
                </a:custGeom>
                <a:solidFill>
                  <a:srgbClr val="000000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8048" name="Freeform 160"/>
                <p:cNvSpPr>
                  <a:spLocks/>
                </p:cNvSpPr>
                <p:nvPr/>
              </p:nvSpPr>
              <p:spPr bwMode="auto">
                <a:xfrm>
                  <a:off x="3643" y="2734"/>
                  <a:ext cx="55" cy="7"/>
                </a:xfrm>
                <a:custGeom>
                  <a:avLst/>
                  <a:gdLst/>
                  <a:ahLst/>
                  <a:cxnLst>
                    <a:cxn ang="0">
                      <a:pos x="2" y="8"/>
                    </a:cxn>
                    <a:cxn ang="0">
                      <a:pos x="11" y="4"/>
                    </a:cxn>
                    <a:cxn ang="0">
                      <a:pos x="19" y="2"/>
                    </a:cxn>
                    <a:cxn ang="0">
                      <a:pos x="25" y="1"/>
                    </a:cxn>
                    <a:cxn ang="0">
                      <a:pos x="30" y="0"/>
                    </a:cxn>
                    <a:cxn ang="0">
                      <a:pos x="35" y="0"/>
                    </a:cxn>
                    <a:cxn ang="0">
                      <a:pos x="38" y="0"/>
                    </a:cxn>
                    <a:cxn ang="0">
                      <a:pos x="42" y="0"/>
                    </a:cxn>
                    <a:cxn ang="0">
                      <a:pos x="46" y="0"/>
                    </a:cxn>
                    <a:cxn ang="0">
                      <a:pos x="52" y="1"/>
                    </a:cxn>
                    <a:cxn ang="0">
                      <a:pos x="61" y="2"/>
                    </a:cxn>
                    <a:cxn ang="0">
                      <a:pos x="72" y="4"/>
                    </a:cxn>
                    <a:cxn ang="0">
                      <a:pos x="82" y="7"/>
                    </a:cxn>
                    <a:cxn ang="0">
                      <a:pos x="93" y="9"/>
                    </a:cxn>
                    <a:cxn ang="0">
                      <a:pos x="102" y="11"/>
                    </a:cxn>
                    <a:cxn ang="0">
                      <a:pos x="107" y="12"/>
                    </a:cxn>
                    <a:cxn ang="0">
                      <a:pos x="110" y="13"/>
                    </a:cxn>
                    <a:cxn ang="0">
                      <a:pos x="94" y="11"/>
                    </a:cxn>
                    <a:cxn ang="0">
                      <a:pos x="80" y="8"/>
                    </a:cxn>
                    <a:cxn ang="0">
                      <a:pos x="68" y="7"/>
                    </a:cxn>
                    <a:cxn ang="0">
                      <a:pos x="59" y="4"/>
                    </a:cxn>
                    <a:cxn ang="0">
                      <a:pos x="52" y="3"/>
                    </a:cxn>
                    <a:cxn ang="0">
                      <a:pos x="46" y="3"/>
                    </a:cxn>
                    <a:cxn ang="0">
                      <a:pos x="42" y="2"/>
                    </a:cxn>
                    <a:cxn ang="0">
                      <a:pos x="40" y="2"/>
                    </a:cxn>
                    <a:cxn ang="0">
                      <a:pos x="34" y="2"/>
                    </a:cxn>
                    <a:cxn ang="0">
                      <a:pos x="28" y="3"/>
                    </a:cxn>
                    <a:cxn ang="0">
                      <a:pos x="21" y="4"/>
                    </a:cxn>
                    <a:cxn ang="0">
                      <a:pos x="15" y="5"/>
                    </a:cxn>
                    <a:cxn ang="0">
                      <a:pos x="10" y="7"/>
                    </a:cxn>
                    <a:cxn ang="0">
                      <a:pos x="5" y="8"/>
                    </a:cxn>
                    <a:cxn ang="0">
                      <a:pos x="2" y="9"/>
                    </a:cxn>
                    <a:cxn ang="0">
                      <a:pos x="0" y="9"/>
                    </a:cxn>
                    <a:cxn ang="0">
                      <a:pos x="2" y="8"/>
                    </a:cxn>
                  </a:cxnLst>
                  <a:rect l="0" t="0" r="r" b="b"/>
                  <a:pathLst>
                    <a:path w="110" h="13">
                      <a:moveTo>
                        <a:pt x="2" y="8"/>
                      </a:moveTo>
                      <a:lnTo>
                        <a:pt x="11" y="4"/>
                      </a:lnTo>
                      <a:lnTo>
                        <a:pt x="19" y="2"/>
                      </a:lnTo>
                      <a:lnTo>
                        <a:pt x="25" y="1"/>
                      </a:lnTo>
                      <a:lnTo>
                        <a:pt x="30" y="0"/>
                      </a:lnTo>
                      <a:lnTo>
                        <a:pt x="35" y="0"/>
                      </a:lnTo>
                      <a:lnTo>
                        <a:pt x="38" y="0"/>
                      </a:lnTo>
                      <a:lnTo>
                        <a:pt x="42" y="0"/>
                      </a:lnTo>
                      <a:lnTo>
                        <a:pt x="46" y="0"/>
                      </a:lnTo>
                      <a:lnTo>
                        <a:pt x="52" y="1"/>
                      </a:lnTo>
                      <a:lnTo>
                        <a:pt x="61" y="2"/>
                      </a:lnTo>
                      <a:lnTo>
                        <a:pt x="72" y="4"/>
                      </a:lnTo>
                      <a:lnTo>
                        <a:pt x="82" y="7"/>
                      </a:lnTo>
                      <a:lnTo>
                        <a:pt x="93" y="9"/>
                      </a:lnTo>
                      <a:lnTo>
                        <a:pt x="102" y="11"/>
                      </a:lnTo>
                      <a:lnTo>
                        <a:pt x="107" y="12"/>
                      </a:lnTo>
                      <a:lnTo>
                        <a:pt x="110" y="13"/>
                      </a:lnTo>
                      <a:lnTo>
                        <a:pt x="94" y="11"/>
                      </a:lnTo>
                      <a:lnTo>
                        <a:pt x="80" y="8"/>
                      </a:lnTo>
                      <a:lnTo>
                        <a:pt x="68" y="7"/>
                      </a:lnTo>
                      <a:lnTo>
                        <a:pt x="59" y="4"/>
                      </a:lnTo>
                      <a:lnTo>
                        <a:pt x="52" y="3"/>
                      </a:lnTo>
                      <a:lnTo>
                        <a:pt x="46" y="3"/>
                      </a:lnTo>
                      <a:lnTo>
                        <a:pt x="42" y="2"/>
                      </a:lnTo>
                      <a:lnTo>
                        <a:pt x="40" y="2"/>
                      </a:lnTo>
                      <a:lnTo>
                        <a:pt x="34" y="2"/>
                      </a:lnTo>
                      <a:lnTo>
                        <a:pt x="28" y="3"/>
                      </a:lnTo>
                      <a:lnTo>
                        <a:pt x="21" y="4"/>
                      </a:lnTo>
                      <a:lnTo>
                        <a:pt x="15" y="5"/>
                      </a:lnTo>
                      <a:lnTo>
                        <a:pt x="10" y="7"/>
                      </a:lnTo>
                      <a:lnTo>
                        <a:pt x="5" y="8"/>
                      </a:lnTo>
                      <a:lnTo>
                        <a:pt x="2" y="9"/>
                      </a:lnTo>
                      <a:lnTo>
                        <a:pt x="0" y="9"/>
                      </a:lnTo>
                      <a:lnTo>
                        <a:pt x="2" y="8"/>
                      </a:lnTo>
                      <a:close/>
                    </a:path>
                  </a:pathLst>
                </a:custGeom>
                <a:solidFill>
                  <a:srgbClr val="000000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8049" name="Freeform 161"/>
                <p:cNvSpPr>
                  <a:spLocks/>
                </p:cNvSpPr>
                <p:nvPr/>
              </p:nvSpPr>
              <p:spPr bwMode="auto">
                <a:xfrm>
                  <a:off x="3647" y="2740"/>
                  <a:ext cx="45" cy="12"/>
                </a:xfrm>
                <a:custGeom>
                  <a:avLst/>
                  <a:gdLst/>
                  <a:ahLst/>
                  <a:cxnLst>
                    <a:cxn ang="0">
                      <a:pos x="0" y="2"/>
                    </a:cxn>
                    <a:cxn ang="0">
                      <a:pos x="8" y="1"/>
                    </a:cxn>
                    <a:cxn ang="0">
                      <a:pos x="14" y="0"/>
                    </a:cxn>
                    <a:cxn ang="0">
                      <a:pos x="20" y="0"/>
                    </a:cxn>
                    <a:cxn ang="0">
                      <a:pos x="25" y="0"/>
                    </a:cxn>
                    <a:cxn ang="0">
                      <a:pos x="28" y="1"/>
                    </a:cxn>
                    <a:cxn ang="0">
                      <a:pos x="32" y="1"/>
                    </a:cxn>
                    <a:cxn ang="0">
                      <a:pos x="35" y="2"/>
                    </a:cxn>
                    <a:cxn ang="0">
                      <a:pos x="39" y="2"/>
                    </a:cxn>
                    <a:cxn ang="0">
                      <a:pos x="43" y="4"/>
                    </a:cxn>
                    <a:cxn ang="0">
                      <a:pos x="50" y="7"/>
                    </a:cxn>
                    <a:cxn ang="0">
                      <a:pos x="58" y="11"/>
                    </a:cxn>
                    <a:cxn ang="0">
                      <a:pos x="67" y="14"/>
                    </a:cxn>
                    <a:cxn ang="0">
                      <a:pos x="75" y="17"/>
                    </a:cxn>
                    <a:cxn ang="0">
                      <a:pos x="81" y="20"/>
                    </a:cxn>
                    <a:cxn ang="0">
                      <a:pos x="86" y="22"/>
                    </a:cxn>
                    <a:cxn ang="0">
                      <a:pos x="88" y="23"/>
                    </a:cxn>
                    <a:cxn ang="0">
                      <a:pos x="74" y="19"/>
                    </a:cxn>
                    <a:cxn ang="0">
                      <a:pos x="64" y="14"/>
                    </a:cxn>
                    <a:cxn ang="0">
                      <a:pos x="55" y="11"/>
                    </a:cxn>
                    <a:cxn ang="0">
                      <a:pos x="48" y="8"/>
                    </a:cxn>
                    <a:cxn ang="0">
                      <a:pos x="42" y="6"/>
                    </a:cxn>
                    <a:cxn ang="0">
                      <a:pos x="37" y="5"/>
                    </a:cxn>
                    <a:cxn ang="0">
                      <a:pos x="35" y="4"/>
                    </a:cxn>
                    <a:cxn ang="0">
                      <a:pos x="33" y="4"/>
                    </a:cxn>
                    <a:cxn ang="0">
                      <a:pos x="24" y="2"/>
                    </a:cxn>
                    <a:cxn ang="0">
                      <a:pos x="12" y="2"/>
                    </a:cxn>
                    <a:cxn ang="0">
                      <a:pos x="3" y="4"/>
                    </a:cxn>
                    <a:cxn ang="0">
                      <a:pos x="0" y="4"/>
                    </a:cxn>
                    <a:cxn ang="0">
                      <a:pos x="0" y="2"/>
                    </a:cxn>
                  </a:cxnLst>
                  <a:rect l="0" t="0" r="r" b="b"/>
                  <a:pathLst>
                    <a:path w="88" h="23">
                      <a:moveTo>
                        <a:pt x="0" y="2"/>
                      </a:moveTo>
                      <a:lnTo>
                        <a:pt x="8" y="1"/>
                      </a:lnTo>
                      <a:lnTo>
                        <a:pt x="14" y="0"/>
                      </a:lnTo>
                      <a:lnTo>
                        <a:pt x="20" y="0"/>
                      </a:lnTo>
                      <a:lnTo>
                        <a:pt x="25" y="0"/>
                      </a:lnTo>
                      <a:lnTo>
                        <a:pt x="28" y="1"/>
                      </a:lnTo>
                      <a:lnTo>
                        <a:pt x="32" y="1"/>
                      </a:lnTo>
                      <a:lnTo>
                        <a:pt x="35" y="2"/>
                      </a:lnTo>
                      <a:lnTo>
                        <a:pt x="39" y="2"/>
                      </a:lnTo>
                      <a:lnTo>
                        <a:pt x="43" y="4"/>
                      </a:lnTo>
                      <a:lnTo>
                        <a:pt x="50" y="7"/>
                      </a:lnTo>
                      <a:lnTo>
                        <a:pt x="58" y="11"/>
                      </a:lnTo>
                      <a:lnTo>
                        <a:pt x="67" y="14"/>
                      </a:lnTo>
                      <a:lnTo>
                        <a:pt x="75" y="17"/>
                      </a:lnTo>
                      <a:lnTo>
                        <a:pt x="81" y="20"/>
                      </a:lnTo>
                      <a:lnTo>
                        <a:pt x="86" y="22"/>
                      </a:lnTo>
                      <a:lnTo>
                        <a:pt x="88" y="23"/>
                      </a:lnTo>
                      <a:lnTo>
                        <a:pt x="74" y="19"/>
                      </a:lnTo>
                      <a:lnTo>
                        <a:pt x="64" y="14"/>
                      </a:lnTo>
                      <a:lnTo>
                        <a:pt x="55" y="11"/>
                      </a:lnTo>
                      <a:lnTo>
                        <a:pt x="48" y="8"/>
                      </a:lnTo>
                      <a:lnTo>
                        <a:pt x="42" y="6"/>
                      </a:lnTo>
                      <a:lnTo>
                        <a:pt x="37" y="5"/>
                      </a:lnTo>
                      <a:lnTo>
                        <a:pt x="35" y="4"/>
                      </a:lnTo>
                      <a:lnTo>
                        <a:pt x="33" y="4"/>
                      </a:lnTo>
                      <a:lnTo>
                        <a:pt x="24" y="2"/>
                      </a:lnTo>
                      <a:lnTo>
                        <a:pt x="12" y="2"/>
                      </a:lnTo>
                      <a:lnTo>
                        <a:pt x="3" y="4"/>
                      </a:lnTo>
                      <a:lnTo>
                        <a:pt x="0" y="4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000000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8050" name="Freeform 162"/>
                <p:cNvSpPr>
                  <a:spLocks/>
                </p:cNvSpPr>
                <p:nvPr/>
              </p:nvSpPr>
              <p:spPr bwMode="auto">
                <a:xfrm>
                  <a:off x="3522" y="2631"/>
                  <a:ext cx="49" cy="31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1" y="2"/>
                    </a:cxn>
                    <a:cxn ang="0">
                      <a:pos x="25" y="6"/>
                    </a:cxn>
                    <a:cxn ang="0">
                      <a:pos x="39" y="10"/>
                    </a:cxn>
                    <a:cxn ang="0">
                      <a:pos x="53" y="16"/>
                    </a:cxn>
                    <a:cxn ang="0">
                      <a:pos x="65" y="24"/>
                    </a:cxn>
                    <a:cxn ang="0">
                      <a:pos x="78" y="34"/>
                    </a:cxn>
                    <a:cxn ang="0">
                      <a:pos x="88" y="45"/>
                    </a:cxn>
                    <a:cxn ang="0">
                      <a:pos x="96" y="57"/>
                    </a:cxn>
                    <a:cxn ang="0">
                      <a:pos x="85" y="53"/>
                    </a:cxn>
                    <a:cxn ang="0">
                      <a:pos x="86" y="62"/>
                    </a:cxn>
                    <a:cxn ang="0">
                      <a:pos x="79" y="57"/>
                    </a:cxn>
                    <a:cxn ang="0">
                      <a:pos x="71" y="53"/>
                    </a:cxn>
                    <a:cxn ang="0">
                      <a:pos x="64" y="49"/>
                    </a:cxn>
                    <a:cxn ang="0">
                      <a:pos x="59" y="46"/>
                    </a:cxn>
                    <a:cxn ang="0">
                      <a:pos x="52" y="44"/>
                    </a:cxn>
                    <a:cxn ang="0">
                      <a:pos x="48" y="41"/>
                    </a:cxn>
                    <a:cxn ang="0">
                      <a:pos x="45" y="40"/>
                    </a:cxn>
                    <a:cxn ang="0">
                      <a:pos x="44" y="40"/>
                    </a:cxn>
                    <a:cxn ang="0">
                      <a:pos x="50" y="40"/>
                    </a:cxn>
                    <a:cxn ang="0">
                      <a:pos x="57" y="41"/>
                    </a:cxn>
                    <a:cxn ang="0">
                      <a:pos x="61" y="44"/>
                    </a:cxn>
                    <a:cxn ang="0">
                      <a:pos x="63" y="44"/>
                    </a:cxn>
                    <a:cxn ang="0">
                      <a:pos x="54" y="33"/>
                    </a:cxn>
                    <a:cxn ang="0">
                      <a:pos x="59" y="35"/>
                    </a:cxn>
                    <a:cxn ang="0">
                      <a:pos x="61" y="37"/>
                    </a:cxn>
                    <a:cxn ang="0">
                      <a:pos x="62" y="38"/>
                    </a:cxn>
                    <a:cxn ang="0">
                      <a:pos x="62" y="38"/>
                    </a:cxn>
                    <a:cxn ang="0">
                      <a:pos x="72" y="41"/>
                    </a:cxn>
                    <a:cxn ang="0">
                      <a:pos x="63" y="31"/>
                    </a:cxn>
                    <a:cxn ang="0">
                      <a:pos x="52" y="22"/>
                    </a:cxn>
                    <a:cxn ang="0">
                      <a:pos x="40" y="15"/>
                    </a:cxn>
                    <a:cxn ang="0">
                      <a:pos x="27" y="9"/>
                    </a:cxn>
                    <a:cxn ang="0">
                      <a:pos x="17" y="4"/>
                    </a:cxn>
                    <a:cxn ang="0">
                      <a:pos x="8" y="2"/>
                    </a:cxn>
                    <a:cxn ang="0">
                      <a:pos x="2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96" h="62">
                      <a:moveTo>
                        <a:pt x="0" y="0"/>
                      </a:moveTo>
                      <a:lnTo>
                        <a:pt x="11" y="2"/>
                      </a:lnTo>
                      <a:lnTo>
                        <a:pt x="25" y="6"/>
                      </a:lnTo>
                      <a:lnTo>
                        <a:pt x="39" y="10"/>
                      </a:lnTo>
                      <a:lnTo>
                        <a:pt x="53" y="16"/>
                      </a:lnTo>
                      <a:lnTo>
                        <a:pt x="65" y="24"/>
                      </a:lnTo>
                      <a:lnTo>
                        <a:pt x="78" y="34"/>
                      </a:lnTo>
                      <a:lnTo>
                        <a:pt x="88" y="45"/>
                      </a:lnTo>
                      <a:lnTo>
                        <a:pt x="96" y="57"/>
                      </a:lnTo>
                      <a:lnTo>
                        <a:pt x="85" y="53"/>
                      </a:lnTo>
                      <a:lnTo>
                        <a:pt x="86" y="62"/>
                      </a:lnTo>
                      <a:lnTo>
                        <a:pt x="79" y="57"/>
                      </a:lnTo>
                      <a:lnTo>
                        <a:pt x="71" y="53"/>
                      </a:lnTo>
                      <a:lnTo>
                        <a:pt x="64" y="49"/>
                      </a:lnTo>
                      <a:lnTo>
                        <a:pt x="59" y="46"/>
                      </a:lnTo>
                      <a:lnTo>
                        <a:pt x="52" y="44"/>
                      </a:lnTo>
                      <a:lnTo>
                        <a:pt x="48" y="41"/>
                      </a:lnTo>
                      <a:lnTo>
                        <a:pt x="45" y="40"/>
                      </a:lnTo>
                      <a:lnTo>
                        <a:pt x="44" y="40"/>
                      </a:lnTo>
                      <a:lnTo>
                        <a:pt x="50" y="40"/>
                      </a:lnTo>
                      <a:lnTo>
                        <a:pt x="57" y="41"/>
                      </a:lnTo>
                      <a:lnTo>
                        <a:pt x="61" y="44"/>
                      </a:lnTo>
                      <a:lnTo>
                        <a:pt x="63" y="44"/>
                      </a:lnTo>
                      <a:lnTo>
                        <a:pt x="54" y="33"/>
                      </a:lnTo>
                      <a:lnTo>
                        <a:pt x="59" y="35"/>
                      </a:lnTo>
                      <a:lnTo>
                        <a:pt x="61" y="37"/>
                      </a:lnTo>
                      <a:lnTo>
                        <a:pt x="62" y="38"/>
                      </a:lnTo>
                      <a:lnTo>
                        <a:pt x="62" y="38"/>
                      </a:lnTo>
                      <a:lnTo>
                        <a:pt x="72" y="41"/>
                      </a:lnTo>
                      <a:lnTo>
                        <a:pt x="63" y="31"/>
                      </a:lnTo>
                      <a:lnTo>
                        <a:pt x="52" y="22"/>
                      </a:lnTo>
                      <a:lnTo>
                        <a:pt x="40" y="15"/>
                      </a:lnTo>
                      <a:lnTo>
                        <a:pt x="27" y="9"/>
                      </a:lnTo>
                      <a:lnTo>
                        <a:pt x="17" y="4"/>
                      </a:lnTo>
                      <a:lnTo>
                        <a:pt x="8" y="2"/>
                      </a:lnTo>
                      <a:lnTo>
                        <a:pt x="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8051" name="Freeform 163"/>
                <p:cNvSpPr>
                  <a:spLocks/>
                </p:cNvSpPr>
                <p:nvPr/>
              </p:nvSpPr>
              <p:spPr bwMode="auto">
                <a:xfrm>
                  <a:off x="3531" y="2656"/>
                  <a:ext cx="23" cy="20"/>
                </a:xfrm>
                <a:custGeom>
                  <a:avLst/>
                  <a:gdLst/>
                  <a:ahLst/>
                  <a:cxnLst>
                    <a:cxn ang="0">
                      <a:pos x="44" y="24"/>
                    </a:cxn>
                    <a:cxn ang="0">
                      <a:pos x="39" y="20"/>
                    </a:cxn>
                    <a:cxn ang="0">
                      <a:pos x="36" y="15"/>
                    </a:cxn>
                    <a:cxn ang="0">
                      <a:pos x="31" y="12"/>
                    </a:cxn>
                    <a:cxn ang="0">
                      <a:pos x="25" y="7"/>
                    </a:cxn>
                    <a:cxn ang="0">
                      <a:pos x="20" y="5"/>
                    </a:cxn>
                    <a:cxn ang="0">
                      <a:pos x="14" y="2"/>
                    </a:cxn>
                    <a:cxn ang="0">
                      <a:pos x="7" y="0"/>
                    </a:cxn>
                    <a:cxn ang="0">
                      <a:pos x="0" y="0"/>
                    </a:cxn>
                    <a:cxn ang="0">
                      <a:pos x="9" y="2"/>
                    </a:cxn>
                    <a:cxn ang="0">
                      <a:pos x="17" y="5"/>
                    </a:cxn>
                    <a:cxn ang="0">
                      <a:pos x="23" y="8"/>
                    </a:cxn>
                    <a:cxn ang="0">
                      <a:pos x="29" y="12"/>
                    </a:cxn>
                    <a:cxn ang="0">
                      <a:pos x="32" y="15"/>
                    </a:cxn>
                    <a:cxn ang="0">
                      <a:pos x="35" y="19"/>
                    </a:cxn>
                    <a:cxn ang="0">
                      <a:pos x="37" y="20"/>
                    </a:cxn>
                    <a:cxn ang="0">
                      <a:pos x="37" y="21"/>
                    </a:cxn>
                    <a:cxn ang="0">
                      <a:pos x="23" y="16"/>
                    </a:cxn>
                    <a:cxn ang="0">
                      <a:pos x="13" y="15"/>
                    </a:cxn>
                    <a:cxn ang="0">
                      <a:pos x="6" y="16"/>
                    </a:cxn>
                    <a:cxn ang="0">
                      <a:pos x="4" y="17"/>
                    </a:cxn>
                    <a:cxn ang="0">
                      <a:pos x="12" y="19"/>
                    </a:cxn>
                    <a:cxn ang="0">
                      <a:pos x="20" y="20"/>
                    </a:cxn>
                    <a:cxn ang="0">
                      <a:pos x="27" y="22"/>
                    </a:cxn>
                    <a:cxn ang="0">
                      <a:pos x="32" y="24"/>
                    </a:cxn>
                    <a:cxn ang="0">
                      <a:pos x="37" y="27"/>
                    </a:cxn>
                    <a:cxn ang="0">
                      <a:pos x="40" y="30"/>
                    </a:cxn>
                    <a:cxn ang="0">
                      <a:pos x="43" y="33"/>
                    </a:cxn>
                    <a:cxn ang="0">
                      <a:pos x="45" y="38"/>
                    </a:cxn>
                    <a:cxn ang="0">
                      <a:pos x="46" y="42"/>
                    </a:cxn>
                    <a:cxn ang="0">
                      <a:pos x="46" y="36"/>
                    </a:cxn>
                    <a:cxn ang="0">
                      <a:pos x="45" y="29"/>
                    </a:cxn>
                    <a:cxn ang="0">
                      <a:pos x="44" y="24"/>
                    </a:cxn>
                  </a:cxnLst>
                  <a:rect l="0" t="0" r="r" b="b"/>
                  <a:pathLst>
                    <a:path w="46" h="42">
                      <a:moveTo>
                        <a:pt x="44" y="24"/>
                      </a:moveTo>
                      <a:lnTo>
                        <a:pt x="39" y="20"/>
                      </a:lnTo>
                      <a:lnTo>
                        <a:pt x="36" y="15"/>
                      </a:lnTo>
                      <a:lnTo>
                        <a:pt x="31" y="12"/>
                      </a:lnTo>
                      <a:lnTo>
                        <a:pt x="25" y="7"/>
                      </a:lnTo>
                      <a:lnTo>
                        <a:pt x="20" y="5"/>
                      </a:lnTo>
                      <a:lnTo>
                        <a:pt x="14" y="2"/>
                      </a:lnTo>
                      <a:lnTo>
                        <a:pt x="7" y="0"/>
                      </a:lnTo>
                      <a:lnTo>
                        <a:pt x="0" y="0"/>
                      </a:lnTo>
                      <a:lnTo>
                        <a:pt x="9" y="2"/>
                      </a:lnTo>
                      <a:lnTo>
                        <a:pt x="17" y="5"/>
                      </a:lnTo>
                      <a:lnTo>
                        <a:pt x="23" y="8"/>
                      </a:lnTo>
                      <a:lnTo>
                        <a:pt x="29" y="12"/>
                      </a:lnTo>
                      <a:lnTo>
                        <a:pt x="32" y="15"/>
                      </a:lnTo>
                      <a:lnTo>
                        <a:pt x="35" y="19"/>
                      </a:lnTo>
                      <a:lnTo>
                        <a:pt x="37" y="20"/>
                      </a:lnTo>
                      <a:lnTo>
                        <a:pt x="37" y="21"/>
                      </a:lnTo>
                      <a:lnTo>
                        <a:pt x="23" y="16"/>
                      </a:lnTo>
                      <a:lnTo>
                        <a:pt x="13" y="15"/>
                      </a:lnTo>
                      <a:lnTo>
                        <a:pt x="6" y="16"/>
                      </a:lnTo>
                      <a:lnTo>
                        <a:pt x="4" y="17"/>
                      </a:lnTo>
                      <a:lnTo>
                        <a:pt x="12" y="19"/>
                      </a:lnTo>
                      <a:lnTo>
                        <a:pt x="20" y="20"/>
                      </a:lnTo>
                      <a:lnTo>
                        <a:pt x="27" y="22"/>
                      </a:lnTo>
                      <a:lnTo>
                        <a:pt x="32" y="24"/>
                      </a:lnTo>
                      <a:lnTo>
                        <a:pt x="37" y="27"/>
                      </a:lnTo>
                      <a:lnTo>
                        <a:pt x="40" y="30"/>
                      </a:lnTo>
                      <a:lnTo>
                        <a:pt x="43" y="33"/>
                      </a:lnTo>
                      <a:lnTo>
                        <a:pt x="45" y="38"/>
                      </a:lnTo>
                      <a:lnTo>
                        <a:pt x="46" y="42"/>
                      </a:lnTo>
                      <a:lnTo>
                        <a:pt x="46" y="36"/>
                      </a:lnTo>
                      <a:lnTo>
                        <a:pt x="45" y="29"/>
                      </a:lnTo>
                      <a:lnTo>
                        <a:pt x="44" y="24"/>
                      </a:lnTo>
                      <a:close/>
                    </a:path>
                  </a:pathLst>
                </a:custGeom>
                <a:solidFill>
                  <a:srgbClr val="000000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8052" name="Freeform 164"/>
                <p:cNvSpPr>
                  <a:spLocks/>
                </p:cNvSpPr>
                <p:nvPr/>
              </p:nvSpPr>
              <p:spPr bwMode="auto">
                <a:xfrm>
                  <a:off x="3535" y="2712"/>
                  <a:ext cx="28" cy="18"/>
                </a:xfrm>
                <a:custGeom>
                  <a:avLst/>
                  <a:gdLst/>
                  <a:ahLst/>
                  <a:cxnLst>
                    <a:cxn ang="0">
                      <a:pos x="38" y="0"/>
                    </a:cxn>
                    <a:cxn ang="0">
                      <a:pos x="32" y="2"/>
                    </a:cxn>
                    <a:cxn ang="0">
                      <a:pos x="27" y="6"/>
                    </a:cxn>
                    <a:cxn ang="0">
                      <a:pos x="21" y="9"/>
                    </a:cxn>
                    <a:cxn ang="0">
                      <a:pos x="16" y="12"/>
                    </a:cxn>
                    <a:cxn ang="0">
                      <a:pos x="12" y="16"/>
                    </a:cxn>
                    <a:cxn ang="0">
                      <a:pos x="7" y="22"/>
                    </a:cxn>
                    <a:cxn ang="0">
                      <a:pos x="4" y="26"/>
                    </a:cxn>
                    <a:cxn ang="0">
                      <a:pos x="0" y="33"/>
                    </a:cxn>
                    <a:cxn ang="0">
                      <a:pos x="10" y="19"/>
                    </a:cxn>
                    <a:cxn ang="0">
                      <a:pos x="22" y="10"/>
                    </a:cxn>
                    <a:cxn ang="0">
                      <a:pos x="29" y="7"/>
                    </a:cxn>
                    <a:cxn ang="0">
                      <a:pos x="32" y="6"/>
                    </a:cxn>
                    <a:cxn ang="0">
                      <a:pos x="23" y="17"/>
                    </a:cxn>
                    <a:cxn ang="0">
                      <a:pos x="19" y="26"/>
                    </a:cxn>
                    <a:cxn ang="0">
                      <a:pos x="17" y="33"/>
                    </a:cxn>
                    <a:cxn ang="0">
                      <a:pos x="17" y="35"/>
                    </a:cxn>
                    <a:cxn ang="0">
                      <a:pos x="22" y="27"/>
                    </a:cxn>
                    <a:cxn ang="0">
                      <a:pos x="25" y="22"/>
                    </a:cxn>
                    <a:cxn ang="0">
                      <a:pos x="30" y="16"/>
                    </a:cxn>
                    <a:cxn ang="0">
                      <a:pos x="34" y="11"/>
                    </a:cxn>
                    <a:cxn ang="0">
                      <a:pos x="38" y="8"/>
                    </a:cxn>
                    <a:cxn ang="0">
                      <a:pos x="43" y="6"/>
                    </a:cxn>
                    <a:cxn ang="0">
                      <a:pos x="47" y="4"/>
                    </a:cxn>
                    <a:cxn ang="0">
                      <a:pos x="52" y="4"/>
                    </a:cxn>
                    <a:cxn ang="0">
                      <a:pos x="55" y="3"/>
                    </a:cxn>
                    <a:cxn ang="0">
                      <a:pos x="51" y="2"/>
                    </a:cxn>
                    <a:cxn ang="0">
                      <a:pos x="43" y="1"/>
                    </a:cxn>
                    <a:cxn ang="0">
                      <a:pos x="38" y="0"/>
                    </a:cxn>
                  </a:cxnLst>
                  <a:rect l="0" t="0" r="r" b="b"/>
                  <a:pathLst>
                    <a:path w="55" h="35">
                      <a:moveTo>
                        <a:pt x="38" y="0"/>
                      </a:moveTo>
                      <a:lnTo>
                        <a:pt x="32" y="2"/>
                      </a:lnTo>
                      <a:lnTo>
                        <a:pt x="27" y="6"/>
                      </a:lnTo>
                      <a:lnTo>
                        <a:pt x="21" y="9"/>
                      </a:lnTo>
                      <a:lnTo>
                        <a:pt x="16" y="12"/>
                      </a:lnTo>
                      <a:lnTo>
                        <a:pt x="12" y="16"/>
                      </a:lnTo>
                      <a:lnTo>
                        <a:pt x="7" y="22"/>
                      </a:lnTo>
                      <a:lnTo>
                        <a:pt x="4" y="26"/>
                      </a:lnTo>
                      <a:lnTo>
                        <a:pt x="0" y="33"/>
                      </a:lnTo>
                      <a:lnTo>
                        <a:pt x="10" y="19"/>
                      </a:lnTo>
                      <a:lnTo>
                        <a:pt x="22" y="10"/>
                      </a:lnTo>
                      <a:lnTo>
                        <a:pt x="29" y="7"/>
                      </a:lnTo>
                      <a:lnTo>
                        <a:pt x="32" y="6"/>
                      </a:lnTo>
                      <a:lnTo>
                        <a:pt x="23" y="17"/>
                      </a:lnTo>
                      <a:lnTo>
                        <a:pt x="19" y="26"/>
                      </a:lnTo>
                      <a:lnTo>
                        <a:pt x="17" y="33"/>
                      </a:lnTo>
                      <a:lnTo>
                        <a:pt x="17" y="35"/>
                      </a:lnTo>
                      <a:lnTo>
                        <a:pt x="22" y="27"/>
                      </a:lnTo>
                      <a:lnTo>
                        <a:pt x="25" y="22"/>
                      </a:lnTo>
                      <a:lnTo>
                        <a:pt x="30" y="16"/>
                      </a:lnTo>
                      <a:lnTo>
                        <a:pt x="34" y="11"/>
                      </a:lnTo>
                      <a:lnTo>
                        <a:pt x="38" y="8"/>
                      </a:lnTo>
                      <a:lnTo>
                        <a:pt x="43" y="6"/>
                      </a:lnTo>
                      <a:lnTo>
                        <a:pt x="47" y="4"/>
                      </a:lnTo>
                      <a:lnTo>
                        <a:pt x="52" y="4"/>
                      </a:lnTo>
                      <a:lnTo>
                        <a:pt x="55" y="3"/>
                      </a:lnTo>
                      <a:lnTo>
                        <a:pt x="51" y="2"/>
                      </a:lnTo>
                      <a:lnTo>
                        <a:pt x="43" y="1"/>
                      </a:lnTo>
                      <a:lnTo>
                        <a:pt x="38" y="0"/>
                      </a:lnTo>
                      <a:close/>
                    </a:path>
                  </a:pathLst>
                </a:custGeom>
                <a:solidFill>
                  <a:srgbClr val="000000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8053" name="Freeform 165"/>
                <p:cNvSpPr>
                  <a:spLocks/>
                </p:cNvSpPr>
                <p:nvPr/>
              </p:nvSpPr>
              <p:spPr bwMode="auto">
                <a:xfrm>
                  <a:off x="3670" y="2692"/>
                  <a:ext cx="31" cy="11"/>
                </a:xfrm>
                <a:custGeom>
                  <a:avLst/>
                  <a:gdLst/>
                  <a:ahLst/>
                  <a:cxnLst>
                    <a:cxn ang="0">
                      <a:pos x="13" y="1"/>
                    </a:cxn>
                    <a:cxn ang="0">
                      <a:pos x="19" y="0"/>
                    </a:cxn>
                    <a:cxn ang="0">
                      <a:pos x="26" y="0"/>
                    </a:cxn>
                    <a:cxn ang="0">
                      <a:pos x="32" y="0"/>
                    </a:cxn>
                    <a:cxn ang="0">
                      <a:pos x="38" y="0"/>
                    </a:cxn>
                    <a:cxn ang="0">
                      <a:pos x="44" y="1"/>
                    </a:cxn>
                    <a:cxn ang="0">
                      <a:pos x="50" y="3"/>
                    </a:cxn>
                    <a:cxn ang="0">
                      <a:pos x="56" y="6"/>
                    </a:cxn>
                    <a:cxn ang="0">
                      <a:pos x="62" y="11"/>
                    </a:cxn>
                    <a:cxn ang="0">
                      <a:pos x="54" y="6"/>
                    </a:cxn>
                    <a:cxn ang="0">
                      <a:pos x="46" y="4"/>
                    </a:cxn>
                    <a:cxn ang="0">
                      <a:pos x="39" y="3"/>
                    </a:cxn>
                    <a:cxn ang="0">
                      <a:pos x="33" y="2"/>
                    </a:cxn>
                    <a:cxn ang="0">
                      <a:pos x="27" y="2"/>
                    </a:cxn>
                    <a:cxn ang="0">
                      <a:pos x="24" y="2"/>
                    </a:cxn>
                    <a:cxn ang="0">
                      <a:pos x="21" y="3"/>
                    </a:cxn>
                    <a:cxn ang="0">
                      <a:pos x="20" y="3"/>
                    </a:cxn>
                    <a:cxn ang="0">
                      <a:pos x="34" y="9"/>
                    </a:cxn>
                    <a:cxn ang="0">
                      <a:pos x="43" y="15"/>
                    </a:cxn>
                    <a:cxn ang="0">
                      <a:pos x="47" y="19"/>
                    </a:cxn>
                    <a:cxn ang="0">
                      <a:pos x="48" y="21"/>
                    </a:cxn>
                    <a:cxn ang="0">
                      <a:pos x="41" y="17"/>
                    </a:cxn>
                    <a:cxn ang="0">
                      <a:pos x="34" y="13"/>
                    </a:cxn>
                    <a:cxn ang="0">
                      <a:pos x="28" y="10"/>
                    </a:cxn>
                    <a:cxn ang="0">
                      <a:pos x="23" y="8"/>
                    </a:cxn>
                    <a:cxn ang="0">
                      <a:pos x="17" y="8"/>
                    </a:cxn>
                    <a:cxn ang="0">
                      <a:pos x="12" y="8"/>
                    </a:cxn>
                    <a:cxn ang="0">
                      <a:pos x="8" y="9"/>
                    </a:cxn>
                    <a:cxn ang="0">
                      <a:pos x="3" y="11"/>
                    </a:cxn>
                    <a:cxn ang="0">
                      <a:pos x="0" y="13"/>
                    </a:cxn>
                    <a:cxn ang="0">
                      <a:pos x="4" y="9"/>
                    </a:cxn>
                    <a:cxn ang="0">
                      <a:pos x="10" y="3"/>
                    </a:cxn>
                    <a:cxn ang="0">
                      <a:pos x="13" y="1"/>
                    </a:cxn>
                  </a:cxnLst>
                  <a:rect l="0" t="0" r="r" b="b"/>
                  <a:pathLst>
                    <a:path w="62" h="21">
                      <a:moveTo>
                        <a:pt x="13" y="1"/>
                      </a:moveTo>
                      <a:lnTo>
                        <a:pt x="19" y="0"/>
                      </a:lnTo>
                      <a:lnTo>
                        <a:pt x="26" y="0"/>
                      </a:lnTo>
                      <a:lnTo>
                        <a:pt x="32" y="0"/>
                      </a:lnTo>
                      <a:lnTo>
                        <a:pt x="38" y="0"/>
                      </a:lnTo>
                      <a:lnTo>
                        <a:pt x="44" y="1"/>
                      </a:lnTo>
                      <a:lnTo>
                        <a:pt x="50" y="3"/>
                      </a:lnTo>
                      <a:lnTo>
                        <a:pt x="56" y="6"/>
                      </a:lnTo>
                      <a:lnTo>
                        <a:pt x="62" y="11"/>
                      </a:lnTo>
                      <a:lnTo>
                        <a:pt x="54" y="6"/>
                      </a:lnTo>
                      <a:lnTo>
                        <a:pt x="46" y="4"/>
                      </a:lnTo>
                      <a:lnTo>
                        <a:pt x="39" y="3"/>
                      </a:lnTo>
                      <a:lnTo>
                        <a:pt x="33" y="2"/>
                      </a:lnTo>
                      <a:lnTo>
                        <a:pt x="27" y="2"/>
                      </a:lnTo>
                      <a:lnTo>
                        <a:pt x="24" y="2"/>
                      </a:lnTo>
                      <a:lnTo>
                        <a:pt x="21" y="3"/>
                      </a:lnTo>
                      <a:lnTo>
                        <a:pt x="20" y="3"/>
                      </a:lnTo>
                      <a:lnTo>
                        <a:pt x="34" y="9"/>
                      </a:lnTo>
                      <a:lnTo>
                        <a:pt x="43" y="15"/>
                      </a:lnTo>
                      <a:lnTo>
                        <a:pt x="47" y="19"/>
                      </a:lnTo>
                      <a:lnTo>
                        <a:pt x="48" y="21"/>
                      </a:lnTo>
                      <a:lnTo>
                        <a:pt x="41" y="17"/>
                      </a:lnTo>
                      <a:lnTo>
                        <a:pt x="34" y="13"/>
                      </a:lnTo>
                      <a:lnTo>
                        <a:pt x="28" y="10"/>
                      </a:lnTo>
                      <a:lnTo>
                        <a:pt x="23" y="8"/>
                      </a:lnTo>
                      <a:lnTo>
                        <a:pt x="17" y="8"/>
                      </a:lnTo>
                      <a:lnTo>
                        <a:pt x="12" y="8"/>
                      </a:lnTo>
                      <a:lnTo>
                        <a:pt x="8" y="9"/>
                      </a:lnTo>
                      <a:lnTo>
                        <a:pt x="3" y="11"/>
                      </a:lnTo>
                      <a:lnTo>
                        <a:pt x="0" y="13"/>
                      </a:lnTo>
                      <a:lnTo>
                        <a:pt x="4" y="9"/>
                      </a:lnTo>
                      <a:lnTo>
                        <a:pt x="10" y="3"/>
                      </a:lnTo>
                      <a:lnTo>
                        <a:pt x="13" y="1"/>
                      </a:lnTo>
                      <a:close/>
                    </a:path>
                  </a:pathLst>
                </a:custGeom>
                <a:solidFill>
                  <a:srgbClr val="000000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8054" name="Freeform 166"/>
                <p:cNvSpPr>
                  <a:spLocks/>
                </p:cNvSpPr>
                <p:nvPr/>
              </p:nvSpPr>
              <p:spPr bwMode="auto">
                <a:xfrm>
                  <a:off x="3552" y="2741"/>
                  <a:ext cx="46" cy="6"/>
                </a:xfrm>
                <a:custGeom>
                  <a:avLst/>
                  <a:gdLst/>
                  <a:ahLst/>
                  <a:cxnLst>
                    <a:cxn ang="0">
                      <a:pos x="91" y="7"/>
                    </a:cxn>
                    <a:cxn ang="0">
                      <a:pos x="83" y="4"/>
                    </a:cxn>
                    <a:cxn ang="0">
                      <a:pos x="77" y="3"/>
                    </a:cxn>
                    <a:cxn ang="0">
                      <a:pos x="71" y="2"/>
                    </a:cxn>
                    <a:cxn ang="0">
                      <a:pos x="66" y="0"/>
                    </a:cxn>
                    <a:cxn ang="0">
                      <a:pos x="63" y="0"/>
                    </a:cxn>
                    <a:cxn ang="0">
                      <a:pos x="59" y="0"/>
                    </a:cxn>
                    <a:cxn ang="0">
                      <a:pos x="56" y="0"/>
                    </a:cxn>
                    <a:cxn ang="0">
                      <a:pos x="53" y="0"/>
                    </a:cxn>
                    <a:cxn ang="0">
                      <a:pos x="47" y="0"/>
                    </a:cxn>
                    <a:cxn ang="0">
                      <a:pos x="40" y="3"/>
                    </a:cxn>
                    <a:cxn ang="0">
                      <a:pos x="31" y="4"/>
                    </a:cxn>
                    <a:cxn ang="0">
                      <a:pos x="23" y="6"/>
                    </a:cxn>
                    <a:cxn ang="0">
                      <a:pos x="13" y="9"/>
                    </a:cxn>
                    <a:cxn ang="0">
                      <a:pos x="7" y="10"/>
                    </a:cxn>
                    <a:cxn ang="0">
                      <a:pos x="2" y="12"/>
                    </a:cxn>
                    <a:cxn ang="0">
                      <a:pos x="0" y="12"/>
                    </a:cxn>
                    <a:cxn ang="0">
                      <a:pos x="12" y="10"/>
                    </a:cxn>
                    <a:cxn ang="0">
                      <a:pos x="24" y="7"/>
                    </a:cxn>
                    <a:cxn ang="0">
                      <a:pos x="33" y="5"/>
                    </a:cxn>
                    <a:cxn ang="0">
                      <a:pos x="41" y="4"/>
                    </a:cxn>
                    <a:cxn ang="0">
                      <a:pos x="47" y="4"/>
                    </a:cxn>
                    <a:cxn ang="0">
                      <a:pos x="53" y="3"/>
                    </a:cxn>
                    <a:cxn ang="0">
                      <a:pos x="56" y="3"/>
                    </a:cxn>
                    <a:cxn ang="0">
                      <a:pos x="58" y="3"/>
                    </a:cxn>
                    <a:cxn ang="0">
                      <a:pos x="68" y="3"/>
                    </a:cxn>
                    <a:cxn ang="0">
                      <a:pos x="78" y="5"/>
                    </a:cxn>
                    <a:cxn ang="0">
                      <a:pos x="87" y="6"/>
                    </a:cxn>
                    <a:cxn ang="0">
                      <a:pos x="91" y="7"/>
                    </a:cxn>
                    <a:cxn ang="0">
                      <a:pos x="91" y="7"/>
                    </a:cxn>
                  </a:cxnLst>
                  <a:rect l="0" t="0" r="r" b="b"/>
                  <a:pathLst>
                    <a:path w="91" h="12">
                      <a:moveTo>
                        <a:pt x="91" y="7"/>
                      </a:moveTo>
                      <a:lnTo>
                        <a:pt x="83" y="4"/>
                      </a:lnTo>
                      <a:lnTo>
                        <a:pt x="77" y="3"/>
                      </a:lnTo>
                      <a:lnTo>
                        <a:pt x="71" y="2"/>
                      </a:lnTo>
                      <a:lnTo>
                        <a:pt x="66" y="0"/>
                      </a:lnTo>
                      <a:lnTo>
                        <a:pt x="63" y="0"/>
                      </a:lnTo>
                      <a:lnTo>
                        <a:pt x="59" y="0"/>
                      </a:lnTo>
                      <a:lnTo>
                        <a:pt x="56" y="0"/>
                      </a:lnTo>
                      <a:lnTo>
                        <a:pt x="53" y="0"/>
                      </a:lnTo>
                      <a:lnTo>
                        <a:pt x="47" y="0"/>
                      </a:lnTo>
                      <a:lnTo>
                        <a:pt x="40" y="3"/>
                      </a:lnTo>
                      <a:lnTo>
                        <a:pt x="31" y="4"/>
                      </a:lnTo>
                      <a:lnTo>
                        <a:pt x="23" y="6"/>
                      </a:lnTo>
                      <a:lnTo>
                        <a:pt x="13" y="9"/>
                      </a:lnTo>
                      <a:lnTo>
                        <a:pt x="7" y="10"/>
                      </a:lnTo>
                      <a:lnTo>
                        <a:pt x="2" y="12"/>
                      </a:lnTo>
                      <a:lnTo>
                        <a:pt x="0" y="12"/>
                      </a:lnTo>
                      <a:lnTo>
                        <a:pt x="12" y="10"/>
                      </a:lnTo>
                      <a:lnTo>
                        <a:pt x="24" y="7"/>
                      </a:lnTo>
                      <a:lnTo>
                        <a:pt x="33" y="5"/>
                      </a:lnTo>
                      <a:lnTo>
                        <a:pt x="41" y="4"/>
                      </a:lnTo>
                      <a:lnTo>
                        <a:pt x="47" y="4"/>
                      </a:lnTo>
                      <a:lnTo>
                        <a:pt x="53" y="3"/>
                      </a:lnTo>
                      <a:lnTo>
                        <a:pt x="56" y="3"/>
                      </a:lnTo>
                      <a:lnTo>
                        <a:pt x="58" y="3"/>
                      </a:lnTo>
                      <a:lnTo>
                        <a:pt x="68" y="3"/>
                      </a:lnTo>
                      <a:lnTo>
                        <a:pt x="78" y="5"/>
                      </a:lnTo>
                      <a:lnTo>
                        <a:pt x="87" y="6"/>
                      </a:lnTo>
                      <a:lnTo>
                        <a:pt x="91" y="7"/>
                      </a:lnTo>
                      <a:lnTo>
                        <a:pt x="91" y="7"/>
                      </a:lnTo>
                      <a:close/>
                    </a:path>
                  </a:pathLst>
                </a:custGeom>
                <a:solidFill>
                  <a:srgbClr val="000000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8055" name="Freeform 167"/>
                <p:cNvSpPr>
                  <a:spLocks/>
                </p:cNvSpPr>
                <p:nvPr/>
              </p:nvSpPr>
              <p:spPr bwMode="auto">
                <a:xfrm>
                  <a:off x="3543" y="2746"/>
                  <a:ext cx="53" cy="14"/>
                </a:xfrm>
                <a:custGeom>
                  <a:avLst/>
                  <a:gdLst/>
                  <a:ahLst/>
                  <a:cxnLst>
                    <a:cxn ang="0">
                      <a:pos x="106" y="3"/>
                    </a:cxn>
                    <a:cxn ang="0">
                      <a:pos x="96" y="1"/>
                    </a:cxn>
                    <a:cxn ang="0">
                      <a:pos x="88" y="0"/>
                    </a:cxn>
                    <a:cxn ang="0">
                      <a:pos x="81" y="0"/>
                    </a:cxn>
                    <a:cxn ang="0">
                      <a:pos x="76" y="0"/>
                    </a:cxn>
                    <a:cxn ang="0">
                      <a:pos x="72" y="1"/>
                    </a:cxn>
                    <a:cxn ang="0">
                      <a:pos x="67" y="2"/>
                    </a:cxn>
                    <a:cxn ang="0">
                      <a:pos x="64" y="2"/>
                    </a:cxn>
                    <a:cxn ang="0">
                      <a:pos x="59" y="3"/>
                    </a:cxn>
                    <a:cxn ang="0">
                      <a:pos x="53" y="4"/>
                    </a:cxn>
                    <a:cxn ang="0">
                      <a:pos x="45" y="8"/>
                    </a:cxn>
                    <a:cxn ang="0">
                      <a:pos x="36" y="11"/>
                    </a:cxn>
                    <a:cxn ang="0">
                      <a:pos x="26" y="16"/>
                    </a:cxn>
                    <a:cxn ang="0">
                      <a:pos x="16" y="20"/>
                    </a:cxn>
                    <a:cxn ang="0">
                      <a:pos x="8" y="24"/>
                    </a:cxn>
                    <a:cxn ang="0">
                      <a:pos x="3" y="26"/>
                    </a:cxn>
                    <a:cxn ang="0">
                      <a:pos x="0" y="27"/>
                    </a:cxn>
                    <a:cxn ang="0">
                      <a:pos x="15" y="22"/>
                    </a:cxn>
                    <a:cxn ang="0">
                      <a:pos x="29" y="17"/>
                    </a:cxn>
                    <a:cxn ang="0">
                      <a:pos x="39" y="12"/>
                    </a:cxn>
                    <a:cxn ang="0">
                      <a:pos x="49" y="10"/>
                    </a:cxn>
                    <a:cxn ang="0">
                      <a:pos x="54" y="8"/>
                    </a:cxn>
                    <a:cxn ang="0">
                      <a:pos x="60" y="5"/>
                    </a:cxn>
                    <a:cxn ang="0">
                      <a:pos x="64" y="5"/>
                    </a:cxn>
                    <a:cxn ang="0">
                      <a:pos x="66" y="4"/>
                    </a:cxn>
                    <a:cxn ang="0">
                      <a:pos x="72" y="3"/>
                    </a:cxn>
                    <a:cxn ang="0">
                      <a:pos x="77" y="3"/>
                    </a:cxn>
                    <a:cxn ang="0">
                      <a:pos x="84" y="2"/>
                    </a:cxn>
                    <a:cxn ang="0">
                      <a:pos x="91" y="2"/>
                    </a:cxn>
                    <a:cxn ang="0">
                      <a:pos x="97" y="3"/>
                    </a:cxn>
                    <a:cxn ang="0">
                      <a:pos x="102" y="3"/>
                    </a:cxn>
                    <a:cxn ang="0">
                      <a:pos x="105" y="3"/>
                    </a:cxn>
                    <a:cxn ang="0">
                      <a:pos x="106" y="3"/>
                    </a:cxn>
                    <a:cxn ang="0">
                      <a:pos x="106" y="3"/>
                    </a:cxn>
                  </a:cxnLst>
                  <a:rect l="0" t="0" r="r" b="b"/>
                  <a:pathLst>
                    <a:path w="106" h="27">
                      <a:moveTo>
                        <a:pt x="106" y="3"/>
                      </a:moveTo>
                      <a:lnTo>
                        <a:pt x="96" y="1"/>
                      </a:lnTo>
                      <a:lnTo>
                        <a:pt x="88" y="0"/>
                      </a:lnTo>
                      <a:lnTo>
                        <a:pt x="81" y="0"/>
                      </a:lnTo>
                      <a:lnTo>
                        <a:pt x="76" y="0"/>
                      </a:lnTo>
                      <a:lnTo>
                        <a:pt x="72" y="1"/>
                      </a:lnTo>
                      <a:lnTo>
                        <a:pt x="67" y="2"/>
                      </a:lnTo>
                      <a:lnTo>
                        <a:pt x="64" y="2"/>
                      </a:lnTo>
                      <a:lnTo>
                        <a:pt x="59" y="3"/>
                      </a:lnTo>
                      <a:lnTo>
                        <a:pt x="53" y="4"/>
                      </a:lnTo>
                      <a:lnTo>
                        <a:pt x="45" y="8"/>
                      </a:lnTo>
                      <a:lnTo>
                        <a:pt x="36" y="11"/>
                      </a:lnTo>
                      <a:lnTo>
                        <a:pt x="26" y="16"/>
                      </a:lnTo>
                      <a:lnTo>
                        <a:pt x="16" y="20"/>
                      </a:lnTo>
                      <a:lnTo>
                        <a:pt x="8" y="24"/>
                      </a:lnTo>
                      <a:lnTo>
                        <a:pt x="3" y="26"/>
                      </a:lnTo>
                      <a:lnTo>
                        <a:pt x="0" y="27"/>
                      </a:lnTo>
                      <a:lnTo>
                        <a:pt x="15" y="22"/>
                      </a:lnTo>
                      <a:lnTo>
                        <a:pt x="29" y="17"/>
                      </a:lnTo>
                      <a:lnTo>
                        <a:pt x="39" y="12"/>
                      </a:lnTo>
                      <a:lnTo>
                        <a:pt x="49" y="10"/>
                      </a:lnTo>
                      <a:lnTo>
                        <a:pt x="54" y="8"/>
                      </a:lnTo>
                      <a:lnTo>
                        <a:pt x="60" y="5"/>
                      </a:lnTo>
                      <a:lnTo>
                        <a:pt x="64" y="5"/>
                      </a:lnTo>
                      <a:lnTo>
                        <a:pt x="66" y="4"/>
                      </a:lnTo>
                      <a:lnTo>
                        <a:pt x="72" y="3"/>
                      </a:lnTo>
                      <a:lnTo>
                        <a:pt x="77" y="3"/>
                      </a:lnTo>
                      <a:lnTo>
                        <a:pt x="84" y="2"/>
                      </a:lnTo>
                      <a:lnTo>
                        <a:pt x="91" y="2"/>
                      </a:lnTo>
                      <a:lnTo>
                        <a:pt x="97" y="3"/>
                      </a:lnTo>
                      <a:lnTo>
                        <a:pt x="102" y="3"/>
                      </a:lnTo>
                      <a:lnTo>
                        <a:pt x="105" y="3"/>
                      </a:lnTo>
                      <a:lnTo>
                        <a:pt x="106" y="3"/>
                      </a:lnTo>
                      <a:lnTo>
                        <a:pt x="106" y="3"/>
                      </a:lnTo>
                      <a:close/>
                    </a:path>
                  </a:pathLst>
                </a:custGeom>
                <a:solidFill>
                  <a:srgbClr val="000000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8056" name="Freeform 168"/>
                <p:cNvSpPr>
                  <a:spLocks/>
                </p:cNvSpPr>
                <p:nvPr/>
              </p:nvSpPr>
              <p:spPr bwMode="auto">
                <a:xfrm>
                  <a:off x="3551" y="2751"/>
                  <a:ext cx="42" cy="17"/>
                </a:xfrm>
                <a:custGeom>
                  <a:avLst/>
                  <a:gdLst/>
                  <a:ahLst/>
                  <a:cxnLst>
                    <a:cxn ang="0">
                      <a:pos x="83" y="0"/>
                    </a:cxn>
                    <a:cxn ang="0">
                      <a:pos x="75" y="0"/>
                    </a:cxn>
                    <a:cxn ang="0">
                      <a:pos x="68" y="0"/>
                    </a:cxn>
                    <a:cxn ang="0">
                      <a:pos x="62" y="1"/>
                    </a:cxn>
                    <a:cxn ang="0">
                      <a:pos x="58" y="1"/>
                    </a:cxn>
                    <a:cxn ang="0">
                      <a:pos x="54" y="3"/>
                    </a:cxn>
                    <a:cxn ang="0">
                      <a:pos x="51" y="5"/>
                    </a:cxn>
                    <a:cxn ang="0">
                      <a:pos x="49" y="6"/>
                    </a:cxn>
                    <a:cxn ang="0">
                      <a:pos x="45" y="7"/>
                    </a:cxn>
                    <a:cxn ang="0">
                      <a:pos x="41" y="9"/>
                    </a:cxn>
                    <a:cxn ang="0">
                      <a:pos x="35" y="12"/>
                    </a:cxn>
                    <a:cxn ang="0">
                      <a:pos x="27" y="16"/>
                    </a:cxn>
                    <a:cxn ang="0">
                      <a:pos x="20" y="21"/>
                    </a:cxn>
                    <a:cxn ang="0">
                      <a:pos x="12" y="25"/>
                    </a:cxn>
                    <a:cxn ang="0">
                      <a:pos x="6" y="30"/>
                    </a:cxn>
                    <a:cxn ang="0">
                      <a:pos x="2" y="32"/>
                    </a:cxn>
                    <a:cxn ang="0">
                      <a:pos x="0" y="33"/>
                    </a:cxn>
                    <a:cxn ang="0">
                      <a:pos x="12" y="26"/>
                    </a:cxn>
                    <a:cxn ang="0">
                      <a:pos x="22" y="22"/>
                    </a:cxn>
                    <a:cxn ang="0">
                      <a:pos x="30" y="17"/>
                    </a:cxn>
                    <a:cxn ang="0">
                      <a:pos x="37" y="14"/>
                    </a:cxn>
                    <a:cxn ang="0">
                      <a:pos x="42" y="10"/>
                    </a:cxn>
                    <a:cxn ang="0">
                      <a:pos x="46" y="8"/>
                    </a:cxn>
                    <a:cxn ang="0">
                      <a:pos x="49" y="7"/>
                    </a:cxn>
                    <a:cxn ang="0">
                      <a:pos x="51" y="6"/>
                    </a:cxn>
                    <a:cxn ang="0">
                      <a:pos x="60" y="3"/>
                    </a:cxn>
                    <a:cxn ang="0">
                      <a:pos x="71" y="1"/>
                    </a:cxn>
                    <a:cxn ang="0">
                      <a:pos x="80" y="0"/>
                    </a:cxn>
                    <a:cxn ang="0">
                      <a:pos x="83" y="0"/>
                    </a:cxn>
                    <a:cxn ang="0">
                      <a:pos x="83" y="0"/>
                    </a:cxn>
                  </a:cxnLst>
                  <a:rect l="0" t="0" r="r" b="b"/>
                  <a:pathLst>
                    <a:path w="83" h="33">
                      <a:moveTo>
                        <a:pt x="83" y="0"/>
                      </a:moveTo>
                      <a:lnTo>
                        <a:pt x="75" y="0"/>
                      </a:lnTo>
                      <a:lnTo>
                        <a:pt x="68" y="0"/>
                      </a:lnTo>
                      <a:lnTo>
                        <a:pt x="62" y="1"/>
                      </a:lnTo>
                      <a:lnTo>
                        <a:pt x="58" y="1"/>
                      </a:lnTo>
                      <a:lnTo>
                        <a:pt x="54" y="3"/>
                      </a:lnTo>
                      <a:lnTo>
                        <a:pt x="51" y="5"/>
                      </a:lnTo>
                      <a:lnTo>
                        <a:pt x="49" y="6"/>
                      </a:lnTo>
                      <a:lnTo>
                        <a:pt x="45" y="7"/>
                      </a:lnTo>
                      <a:lnTo>
                        <a:pt x="41" y="9"/>
                      </a:lnTo>
                      <a:lnTo>
                        <a:pt x="35" y="12"/>
                      </a:lnTo>
                      <a:lnTo>
                        <a:pt x="27" y="16"/>
                      </a:lnTo>
                      <a:lnTo>
                        <a:pt x="20" y="21"/>
                      </a:lnTo>
                      <a:lnTo>
                        <a:pt x="12" y="25"/>
                      </a:lnTo>
                      <a:lnTo>
                        <a:pt x="6" y="30"/>
                      </a:lnTo>
                      <a:lnTo>
                        <a:pt x="2" y="32"/>
                      </a:lnTo>
                      <a:lnTo>
                        <a:pt x="0" y="33"/>
                      </a:lnTo>
                      <a:lnTo>
                        <a:pt x="12" y="26"/>
                      </a:lnTo>
                      <a:lnTo>
                        <a:pt x="22" y="22"/>
                      </a:lnTo>
                      <a:lnTo>
                        <a:pt x="30" y="17"/>
                      </a:lnTo>
                      <a:lnTo>
                        <a:pt x="37" y="14"/>
                      </a:lnTo>
                      <a:lnTo>
                        <a:pt x="42" y="10"/>
                      </a:lnTo>
                      <a:lnTo>
                        <a:pt x="46" y="8"/>
                      </a:lnTo>
                      <a:lnTo>
                        <a:pt x="49" y="7"/>
                      </a:lnTo>
                      <a:lnTo>
                        <a:pt x="51" y="6"/>
                      </a:lnTo>
                      <a:lnTo>
                        <a:pt x="60" y="3"/>
                      </a:lnTo>
                      <a:lnTo>
                        <a:pt x="71" y="1"/>
                      </a:lnTo>
                      <a:lnTo>
                        <a:pt x="80" y="0"/>
                      </a:lnTo>
                      <a:lnTo>
                        <a:pt x="83" y="0"/>
                      </a:lnTo>
                      <a:lnTo>
                        <a:pt x="83" y="0"/>
                      </a:lnTo>
                      <a:close/>
                    </a:path>
                  </a:pathLst>
                </a:custGeom>
                <a:solidFill>
                  <a:srgbClr val="000000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8057" name="Freeform 169"/>
                <p:cNvSpPr>
                  <a:spLocks/>
                </p:cNvSpPr>
                <p:nvPr/>
              </p:nvSpPr>
              <p:spPr bwMode="auto">
                <a:xfrm>
                  <a:off x="3597" y="2633"/>
                  <a:ext cx="18" cy="36"/>
                </a:xfrm>
                <a:custGeom>
                  <a:avLst/>
                  <a:gdLst/>
                  <a:ahLst/>
                  <a:cxnLst>
                    <a:cxn ang="0">
                      <a:pos x="14" y="0"/>
                    </a:cxn>
                    <a:cxn ang="0">
                      <a:pos x="7" y="8"/>
                    </a:cxn>
                    <a:cxn ang="0">
                      <a:pos x="3" y="16"/>
                    </a:cxn>
                    <a:cxn ang="0">
                      <a:pos x="0" y="23"/>
                    </a:cxn>
                    <a:cxn ang="0">
                      <a:pos x="4" y="29"/>
                    </a:cxn>
                    <a:cxn ang="0">
                      <a:pos x="8" y="31"/>
                    </a:cxn>
                    <a:cxn ang="0">
                      <a:pos x="10" y="32"/>
                    </a:cxn>
                    <a:cxn ang="0">
                      <a:pos x="11" y="36"/>
                    </a:cxn>
                    <a:cxn ang="0">
                      <a:pos x="13" y="44"/>
                    </a:cxn>
                    <a:cxn ang="0">
                      <a:pos x="19" y="54"/>
                    </a:cxn>
                    <a:cxn ang="0">
                      <a:pos x="25" y="63"/>
                    </a:cxn>
                    <a:cxn ang="0">
                      <a:pos x="30" y="70"/>
                    </a:cxn>
                    <a:cxn ang="0">
                      <a:pos x="33" y="73"/>
                    </a:cxn>
                    <a:cxn ang="0">
                      <a:pos x="31" y="60"/>
                    </a:cxn>
                    <a:cxn ang="0">
                      <a:pos x="33" y="56"/>
                    </a:cxn>
                    <a:cxn ang="0">
                      <a:pos x="35" y="55"/>
                    </a:cxn>
                    <a:cxn ang="0">
                      <a:pos x="36" y="45"/>
                    </a:cxn>
                    <a:cxn ang="0">
                      <a:pos x="36" y="31"/>
                    </a:cxn>
                    <a:cxn ang="0">
                      <a:pos x="34" y="24"/>
                    </a:cxn>
                    <a:cxn ang="0">
                      <a:pos x="30" y="20"/>
                    </a:cxn>
                    <a:cxn ang="0">
                      <a:pos x="25" y="17"/>
                    </a:cxn>
                    <a:cxn ang="0">
                      <a:pos x="20" y="13"/>
                    </a:cxn>
                    <a:cxn ang="0">
                      <a:pos x="17" y="7"/>
                    </a:cxn>
                    <a:cxn ang="0">
                      <a:pos x="15" y="2"/>
                    </a:cxn>
                    <a:cxn ang="0">
                      <a:pos x="14" y="0"/>
                    </a:cxn>
                  </a:cxnLst>
                  <a:rect l="0" t="0" r="r" b="b"/>
                  <a:pathLst>
                    <a:path w="36" h="73">
                      <a:moveTo>
                        <a:pt x="14" y="0"/>
                      </a:moveTo>
                      <a:lnTo>
                        <a:pt x="7" y="8"/>
                      </a:lnTo>
                      <a:lnTo>
                        <a:pt x="3" y="16"/>
                      </a:lnTo>
                      <a:lnTo>
                        <a:pt x="0" y="23"/>
                      </a:lnTo>
                      <a:lnTo>
                        <a:pt x="4" y="29"/>
                      </a:lnTo>
                      <a:lnTo>
                        <a:pt x="8" y="31"/>
                      </a:lnTo>
                      <a:lnTo>
                        <a:pt x="10" y="32"/>
                      </a:lnTo>
                      <a:lnTo>
                        <a:pt x="11" y="36"/>
                      </a:lnTo>
                      <a:lnTo>
                        <a:pt x="13" y="44"/>
                      </a:lnTo>
                      <a:lnTo>
                        <a:pt x="19" y="54"/>
                      </a:lnTo>
                      <a:lnTo>
                        <a:pt x="25" y="63"/>
                      </a:lnTo>
                      <a:lnTo>
                        <a:pt x="30" y="70"/>
                      </a:lnTo>
                      <a:lnTo>
                        <a:pt x="33" y="73"/>
                      </a:lnTo>
                      <a:lnTo>
                        <a:pt x="31" y="60"/>
                      </a:lnTo>
                      <a:lnTo>
                        <a:pt x="33" y="56"/>
                      </a:lnTo>
                      <a:lnTo>
                        <a:pt x="35" y="55"/>
                      </a:lnTo>
                      <a:lnTo>
                        <a:pt x="36" y="45"/>
                      </a:lnTo>
                      <a:lnTo>
                        <a:pt x="36" y="31"/>
                      </a:lnTo>
                      <a:lnTo>
                        <a:pt x="34" y="24"/>
                      </a:lnTo>
                      <a:lnTo>
                        <a:pt x="30" y="20"/>
                      </a:lnTo>
                      <a:lnTo>
                        <a:pt x="25" y="17"/>
                      </a:lnTo>
                      <a:lnTo>
                        <a:pt x="20" y="13"/>
                      </a:lnTo>
                      <a:lnTo>
                        <a:pt x="17" y="7"/>
                      </a:lnTo>
                      <a:lnTo>
                        <a:pt x="15" y="2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000000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8058" name="Freeform 170"/>
                <p:cNvSpPr>
                  <a:spLocks/>
                </p:cNvSpPr>
                <p:nvPr/>
              </p:nvSpPr>
              <p:spPr bwMode="auto">
                <a:xfrm>
                  <a:off x="3579" y="2630"/>
                  <a:ext cx="21" cy="42"/>
                </a:xfrm>
                <a:custGeom>
                  <a:avLst/>
                  <a:gdLst/>
                  <a:ahLst/>
                  <a:cxnLst>
                    <a:cxn ang="0">
                      <a:pos x="41" y="0"/>
                    </a:cxn>
                    <a:cxn ang="0">
                      <a:pos x="35" y="1"/>
                    </a:cxn>
                    <a:cxn ang="0">
                      <a:pos x="31" y="2"/>
                    </a:cxn>
                    <a:cxn ang="0">
                      <a:pos x="25" y="4"/>
                    </a:cxn>
                    <a:cxn ang="0">
                      <a:pos x="19" y="5"/>
                    </a:cxn>
                    <a:cxn ang="0">
                      <a:pos x="15" y="8"/>
                    </a:cxn>
                    <a:cxn ang="0">
                      <a:pos x="9" y="9"/>
                    </a:cxn>
                    <a:cxn ang="0">
                      <a:pos x="4" y="11"/>
                    </a:cxn>
                    <a:cxn ang="0">
                      <a:pos x="0" y="12"/>
                    </a:cxn>
                    <a:cxn ang="0">
                      <a:pos x="0" y="16"/>
                    </a:cxn>
                    <a:cxn ang="0">
                      <a:pos x="1" y="21"/>
                    </a:cxn>
                    <a:cxn ang="0">
                      <a:pos x="5" y="26"/>
                    </a:cxn>
                    <a:cxn ang="0">
                      <a:pos x="11" y="31"/>
                    </a:cxn>
                    <a:cxn ang="0">
                      <a:pos x="18" y="36"/>
                    </a:cxn>
                    <a:cxn ang="0">
                      <a:pos x="20" y="41"/>
                    </a:cxn>
                    <a:cxn ang="0">
                      <a:pos x="21" y="46"/>
                    </a:cxn>
                    <a:cxn ang="0">
                      <a:pos x="20" y="52"/>
                    </a:cxn>
                    <a:cxn ang="0">
                      <a:pos x="20" y="59"/>
                    </a:cxn>
                    <a:cxn ang="0">
                      <a:pos x="23" y="65"/>
                    </a:cxn>
                    <a:cxn ang="0">
                      <a:pos x="28" y="73"/>
                    </a:cxn>
                    <a:cxn ang="0">
                      <a:pos x="40" y="83"/>
                    </a:cxn>
                    <a:cxn ang="0">
                      <a:pos x="39" y="82"/>
                    </a:cxn>
                    <a:cxn ang="0">
                      <a:pos x="38" y="79"/>
                    </a:cxn>
                    <a:cxn ang="0">
                      <a:pos x="35" y="74"/>
                    </a:cxn>
                    <a:cxn ang="0">
                      <a:pos x="33" y="66"/>
                    </a:cxn>
                    <a:cxn ang="0">
                      <a:pos x="33" y="58"/>
                    </a:cxn>
                    <a:cxn ang="0">
                      <a:pos x="33" y="52"/>
                    </a:cxn>
                    <a:cxn ang="0">
                      <a:pos x="32" y="47"/>
                    </a:cxn>
                    <a:cxn ang="0">
                      <a:pos x="27" y="39"/>
                    </a:cxn>
                    <a:cxn ang="0">
                      <a:pos x="23" y="29"/>
                    </a:cxn>
                    <a:cxn ang="0">
                      <a:pos x="21" y="24"/>
                    </a:cxn>
                    <a:cxn ang="0">
                      <a:pos x="25" y="17"/>
                    </a:cxn>
                    <a:cxn ang="0">
                      <a:pos x="33" y="9"/>
                    </a:cxn>
                    <a:cxn ang="0">
                      <a:pos x="36" y="6"/>
                    </a:cxn>
                    <a:cxn ang="0">
                      <a:pos x="39" y="4"/>
                    </a:cxn>
                    <a:cxn ang="0">
                      <a:pos x="40" y="2"/>
                    </a:cxn>
                    <a:cxn ang="0">
                      <a:pos x="41" y="0"/>
                    </a:cxn>
                  </a:cxnLst>
                  <a:rect l="0" t="0" r="r" b="b"/>
                  <a:pathLst>
                    <a:path w="41" h="83">
                      <a:moveTo>
                        <a:pt x="41" y="0"/>
                      </a:moveTo>
                      <a:lnTo>
                        <a:pt x="35" y="1"/>
                      </a:lnTo>
                      <a:lnTo>
                        <a:pt x="31" y="2"/>
                      </a:lnTo>
                      <a:lnTo>
                        <a:pt x="25" y="4"/>
                      </a:lnTo>
                      <a:lnTo>
                        <a:pt x="19" y="5"/>
                      </a:lnTo>
                      <a:lnTo>
                        <a:pt x="15" y="8"/>
                      </a:lnTo>
                      <a:lnTo>
                        <a:pt x="9" y="9"/>
                      </a:lnTo>
                      <a:lnTo>
                        <a:pt x="4" y="11"/>
                      </a:lnTo>
                      <a:lnTo>
                        <a:pt x="0" y="12"/>
                      </a:lnTo>
                      <a:lnTo>
                        <a:pt x="0" y="16"/>
                      </a:lnTo>
                      <a:lnTo>
                        <a:pt x="1" y="21"/>
                      </a:lnTo>
                      <a:lnTo>
                        <a:pt x="5" y="26"/>
                      </a:lnTo>
                      <a:lnTo>
                        <a:pt x="11" y="31"/>
                      </a:lnTo>
                      <a:lnTo>
                        <a:pt x="18" y="36"/>
                      </a:lnTo>
                      <a:lnTo>
                        <a:pt x="20" y="41"/>
                      </a:lnTo>
                      <a:lnTo>
                        <a:pt x="21" y="46"/>
                      </a:lnTo>
                      <a:lnTo>
                        <a:pt x="20" y="52"/>
                      </a:lnTo>
                      <a:lnTo>
                        <a:pt x="20" y="59"/>
                      </a:lnTo>
                      <a:lnTo>
                        <a:pt x="23" y="65"/>
                      </a:lnTo>
                      <a:lnTo>
                        <a:pt x="28" y="73"/>
                      </a:lnTo>
                      <a:lnTo>
                        <a:pt x="40" y="83"/>
                      </a:lnTo>
                      <a:lnTo>
                        <a:pt x="39" y="82"/>
                      </a:lnTo>
                      <a:lnTo>
                        <a:pt x="38" y="79"/>
                      </a:lnTo>
                      <a:lnTo>
                        <a:pt x="35" y="74"/>
                      </a:lnTo>
                      <a:lnTo>
                        <a:pt x="33" y="66"/>
                      </a:lnTo>
                      <a:lnTo>
                        <a:pt x="33" y="58"/>
                      </a:lnTo>
                      <a:lnTo>
                        <a:pt x="33" y="52"/>
                      </a:lnTo>
                      <a:lnTo>
                        <a:pt x="32" y="47"/>
                      </a:lnTo>
                      <a:lnTo>
                        <a:pt x="27" y="39"/>
                      </a:lnTo>
                      <a:lnTo>
                        <a:pt x="23" y="29"/>
                      </a:lnTo>
                      <a:lnTo>
                        <a:pt x="21" y="24"/>
                      </a:lnTo>
                      <a:lnTo>
                        <a:pt x="25" y="17"/>
                      </a:lnTo>
                      <a:lnTo>
                        <a:pt x="33" y="9"/>
                      </a:lnTo>
                      <a:lnTo>
                        <a:pt x="36" y="6"/>
                      </a:lnTo>
                      <a:lnTo>
                        <a:pt x="39" y="4"/>
                      </a:lnTo>
                      <a:lnTo>
                        <a:pt x="40" y="2"/>
                      </a:lnTo>
                      <a:lnTo>
                        <a:pt x="41" y="0"/>
                      </a:lnTo>
                      <a:close/>
                    </a:path>
                  </a:pathLst>
                </a:custGeom>
                <a:solidFill>
                  <a:srgbClr val="000000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8059" name="Freeform 171"/>
                <p:cNvSpPr>
                  <a:spLocks/>
                </p:cNvSpPr>
                <p:nvPr/>
              </p:nvSpPr>
              <p:spPr bwMode="auto">
                <a:xfrm>
                  <a:off x="3622" y="2626"/>
                  <a:ext cx="15" cy="43"/>
                </a:xfrm>
                <a:custGeom>
                  <a:avLst/>
                  <a:gdLst/>
                  <a:ahLst/>
                  <a:cxnLst>
                    <a:cxn ang="0">
                      <a:pos x="0" y="1"/>
                    </a:cxn>
                    <a:cxn ang="0">
                      <a:pos x="2" y="7"/>
                    </a:cxn>
                    <a:cxn ang="0">
                      <a:pos x="4" y="13"/>
                    </a:cxn>
                    <a:cxn ang="0">
                      <a:pos x="7" y="19"/>
                    </a:cxn>
                    <a:cxn ang="0">
                      <a:pos x="11" y="24"/>
                    </a:cxn>
                    <a:cxn ang="0">
                      <a:pos x="17" y="33"/>
                    </a:cxn>
                    <a:cxn ang="0">
                      <a:pos x="17" y="38"/>
                    </a:cxn>
                    <a:cxn ang="0">
                      <a:pos x="15" y="44"/>
                    </a:cxn>
                    <a:cxn ang="0">
                      <a:pos x="13" y="52"/>
                    </a:cxn>
                    <a:cxn ang="0">
                      <a:pos x="10" y="61"/>
                    </a:cxn>
                    <a:cxn ang="0">
                      <a:pos x="9" y="68"/>
                    </a:cxn>
                    <a:cxn ang="0">
                      <a:pos x="11" y="75"/>
                    </a:cxn>
                    <a:cxn ang="0">
                      <a:pos x="17" y="87"/>
                    </a:cxn>
                    <a:cxn ang="0">
                      <a:pos x="15" y="80"/>
                    </a:cxn>
                    <a:cxn ang="0">
                      <a:pos x="16" y="72"/>
                    </a:cxn>
                    <a:cxn ang="0">
                      <a:pos x="18" y="60"/>
                    </a:cxn>
                    <a:cxn ang="0">
                      <a:pos x="22" y="46"/>
                    </a:cxn>
                    <a:cxn ang="0">
                      <a:pos x="26" y="35"/>
                    </a:cxn>
                    <a:cxn ang="0">
                      <a:pos x="29" y="31"/>
                    </a:cxn>
                    <a:cxn ang="0">
                      <a:pos x="30" y="28"/>
                    </a:cxn>
                    <a:cxn ang="0">
                      <a:pos x="26" y="15"/>
                    </a:cxn>
                    <a:cxn ang="0">
                      <a:pos x="25" y="11"/>
                    </a:cxn>
                    <a:cxn ang="0">
                      <a:pos x="24" y="6"/>
                    </a:cxn>
                    <a:cxn ang="0">
                      <a:pos x="23" y="3"/>
                    </a:cxn>
                    <a:cxn ang="0">
                      <a:pos x="22" y="0"/>
                    </a:cxn>
                    <a:cxn ang="0">
                      <a:pos x="16" y="0"/>
                    </a:cxn>
                    <a:cxn ang="0">
                      <a:pos x="11" y="0"/>
                    </a:cxn>
                    <a:cxn ang="0">
                      <a:pos x="6" y="0"/>
                    </a:cxn>
                    <a:cxn ang="0">
                      <a:pos x="0" y="1"/>
                    </a:cxn>
                  </a:cxnLst>
                  <a:rect l="0" t="0" r="r" b="b"/>
                  <a:pathLst>
                    <a:path w="30" h="87">
                      <a:moveTo>
                        <a:pt x="0" y="1"/>
                      </a:moveTo>
                      <a:lnTo>
                        <a:pt x="2" y="7"/>
                      </a:lnTo>
                      <a:lnTo>
                        <a:pt x="4" y="13"/>
                      </a:lnTo>
                      <a:lnTo>
                        <a:pt x="7" y="19"/>
                      </a:lnTo>
                      <a:lnTo>
                        <a:pt x="11" y="24"/>
                      </a:lnTo>
                      <a:lnTo>
                        <a:pt x="17" y="33"/>
                      </a:lnTo>
                      <a:lnTo>
                        <a:pt x="17" y="38"/>
                      </a:lnTo>
                      <a:lnTo>
                        <a:pt x="15" y="44"/>
                      </a:lnTo>
                      <a:lnTo>
                        <a:pt x="13" y="52"/>
                      </a:lnTo>
                      <a:lnTo>
                        <a:pt x="10" y="61"/>
                      </a:lnTo>
                      <a:lnTo>
                        <a:pt x="9" y="68"/>
                      </a:lnTo>
                      <a:lnTo>
                        <a:pt x="11" y="75"/>
                      </a:lnTo>
                      <a:lnTo>
                        <a:pt x="17" y="87"/>
                      </a:lnTo>
                      <a:lnTo>
                        <a:pt x="15" y="80"/>
                      </a:lnTo>
                      <a:lnTo>
                        <a:pt x="16" y="72"/>
                      </a:lnTo>
                      <a:lnTo>
                        <a:pt x="18" y="60"/>
                      </a:lnTo>
                      <a:lnTo>
                        <a:pt x="22" y="46"/>
                      </a:lnTo>
                      <a:lnTo>
                        <a:pt x="26" y="35"/>
                      </a:lnTo>
                      <a:lnTo>
                        <a:pt x="29" y="31"/>
                      </a:lnTo>
                      <a:lnTo>
                        <a:pt x="30" y="28"/>
                      </a:lnTo>
                      <a:lnTo>
                        <a:pt x="26" y="15"/>
                      </a:lnTo>
                      <a:lnTo>
                        <a:pt x="25" y="11"/>
                      </a:lnTo>
                      <a:lnTo>
                        <a:pt x="24" y="6"/>
                      </a:lnTo>
                      <a:lnTo>
                        <a:pt x="23" y="3"/>
                      </a:lnTo>
                      <a:lnTo>
                        <a:pt x="22" y="0"/>
                      </a:lnTo>
                      <a:lnTo>
                        <a:pt x="16" y="0"/>
                      </a:lnTo>
                      <a:lnTo>
                        <a:pt x="11" y="0"/>
                      </a:lnTo>
                      <a:lnTo>
                        <a:pt x="6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000000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8060" name="Freeform 172"/>
                <p:cNvSpPr>
                  <a:spLocks/>
                </p:cNvSpPr>
                <p:nvPr/>
              </p:nvSpPr>
              <p:spPr bwMode="auto">
                <a:xfrm>
                  <a:off x="3633" y="2692"/>
                  <a:ext cx="112" cy="156"/>
                </a:xfrm>
                <a:custGeom>
                  <a:avLst/>
                  <a:gdLst/>
                  <a:ahLst/>
                  <a:cxnLst>
                    <a:cxn ang="0">
                      <a:pos x="101" y="307"/>
                    </a:cxn>
                    <a:cxn ang="0">
                      <a:pos x="118" y="302"/>
                    </a:cxn>
                    <a:cxn ang="0">
                      <a:pos x="136" y="291"/>
                    </a:cxn>
                    <a:cxn ang="0">
                      <a:pos x="128" y="275"/>
                    </a:cxn>
                    <a:cxn ang="0">
                      <a:pos x="117" y="265"/>
                    </a:cxn>
                    <a:cxn ang="0">
                      <a:pos x="123" y="254"/>
                    </a:cxn>
                    <a:cxn ang="0">
                      <a:pos x="100" y="248"/>
                    </a:cxn>
                    <a:cxn ang="0">
                      <a:pos x="113" y="238"/>
                    </a:cxn>
                    <a:cxn ang="0">
                      <a:pos x="140" y="215"/>
                    </a:cxn>
                    <a:cxn ang="0">
                      <a:pos x="158" y="199"/>
                    </a:cxn>
                    <a:cxn ang="0">
                      <a:pos x="161" y="229"/>
                    </a:cxn>
                    <a:cxn ang="0">
                      <a:pos x="167" y="218"/>
                    </a:cxn>
                    <a:cxn ang="0">
                      <a:pos x="198" y="178"/>
                    </a:cxn>
                    <a:cxn ang="0">
                      <a:pos x="208" y="148"/>
                    </a:cxn>
                    <a:cxn ang="0">
                      <a:pos x="215" y="162"/>
                    </a:cxn>
                    <a:cxn ang="0">
                      <a:pos x="222" y="127"/>
                    </a:cxn>
                    <a:cxn ang="0">
                      <a:pos x="220" y="92"/>
                    </a:cxn>
                    <a:cxn ang="0">
                      <a:pos x="212" y="66"/>
                    </a:cxn>
                    <a:cxn ang="0">
                      <a:pos x="196" y="43"/>
                    </a:cxn>
                    <a:cxn ang="0">
                      <a:pos x="190" y="4"/>
                    </a:cxn>
                    <a:cxn ang="0">
                      <a:pos x="176" y="10"/>
                    </a:cxn>
                    <a:cxn ang="0">
                      <a:pos x="178" y="65"/>
                    </a:cxn>
                    <a:cxn ang="0">
                      <a:pos x="167" y="112"/>
                    </a:cxn>
                    <a:cxn ang="0">
                      <a:pos x="155" y="148"/>
                    </a:cxn>
                    <a:cxn ang="0">
                      <a:pos x="135" y="171"/>
                    </a:cxn>
                    <a:cxn ang="0">
                      <a:pos x="110" y="192"/>
                    </a:cxn>
                    <a:cxn ang="0">
                      <a:pos x="108" y="176"/>
                    </a:cxn>
                    <a:cxn ang="0">
                      <a:pos x="118" y="158"/>
                    </a:cxn>
                    <a:cxn ang="0">
                      <a:pos x="124" y="140"/>
                    </a:cxn>
                    <a:cxn ang="0">
                      <a:pos x="138" y="132"/>
                    </a:cxn>
                    <a:cxn ang="0">
                      <a:pos x="135" y="122"/>
                    </a:cxn>
                    <a:cxn ang="0">
                      <a:pos x="137" y="112"/>
                    </a:cxn>
                    <a:cxn ang="0">
                      <a:pos x="138" y="103"/>
                    </a:cxn>
                    <a:cxn ang="0">
                      <a:pos x="136" y="87"/>
                    </a:cxn>
                    <a:cxn ang="0">
                      <a:pos x="124" y="85"/>
                    </a:cxn>
                    <a:cxn ang="0">
                      <a:pos x="123" y="95"/>
                    </a:cxn>
                    <a:cxn ang="0">
                      <a:pos x="115" y="129"/>
                    </a:cxn>
                    <a:cxn ang="0">
                      <a:pos x="101" y="157"/>
                    </a:cxn>
                    <a:cxn ang="0">
                      <a:pos x="75" y="183"/>
                    </a:cxn>
                    <a:cxn ang="0">
                      <a:pos x="24" y="214"/>
                    </a:cxn>
                    <a:cxn ang="0">
                      <a:pos x="13" y="239"/>
                    </a:cxn>
                    <a:cxn ang="0">
                      <a:pos x="33" y="260"/>
                    </a:cxn>
                    <a:cxn ang="0">
                      <a:pos x="54" y="277"/>
                    </a:cxn>
                    <a:cxn ang="0">
                      <a:pos x="64" y="290"/>
                    </a:cxn>
                    <a:cxn ang="0">
                      <a:pos x="80" y="302"/>
                    </a:cxn>
                  </a:cxnLst>
                  <a:rect l="0" t="0" r="r" b="b"/>
                  <a:pathLst>
                    <a:path w="223" h="310">
                      <a:moveTo>
                        <a:pt x="93" y="310"/>
                      </a:moveTo>
                      <a:lnTo>
                        <a:pt x="97" y="309"/>
                      </a:lnTo>
                      <a:lnTo>
                        <a:pt x="101" y="307"/>
                      </a:lnTo>
                      <a:lnTo>
                        <a:pt x="106" y="306"/>
                      </a:lnTo>
                      <a:lnTo>
                        <a:pt x="110" y="304"/>
                      </a:lnTo>
                      <a:lnTo>
                        <a:pt x="118" y="302"/>
                      </a:lnTo>
                      <a:lnTo>
                        <a:pt x="125" y="299"/>
                      </a:lnTo>
                      <a:lnTo>
                        <a:pt x="130" y="295"/>
                      </a:lnTo>
                      <a:lnTo>
                        <a:pt x="136" y="291"/>
                      </a:lnTo>
                      <a:lnTo>
                        <a:pt x="138" y="285"/>
                      </a:lnTo>
                      <a:lnTo>
                        <a:pt x="135" y="279"/>
                      </a:lnTo>
                      <a:lnTo>
                        <a:pt x="128" y="275"/>
                      </a:lnTo>
                      <a:lnTo>
                        <a:pt x="122" y="270"/>
                      </a:lnTo>
                      <a:lnTo>
                        <a:pt x="117" y="268"/>
                      </a:lnTo>
                      <a:lnTo>
                        <a:pt x="117" y="265"/>
                      </a:lnTo>
                      <a:lnTo>
                        <a:pt x="118" y="262"/>
                      </a:lnTo>
                      <a:lnTo>
                        <a:pt x="123" y="257"/>
                      </a:lnTo>
                      <a:lnTo>
                        <a:pt x="123" y="254"/>
                      </a:lnTo>
                      <a:lnTo>
                        <a:pt x="118" y="253"/>
                      </a:lnTo>
                      <a:lnTo>
                        <a:pt x="109" y="252"/>
                      </a:lnTo>
                      <a:lnTo>
                        <a:pt x="100" y="248"/>
                      </a:lnTo>
                      <a:lnTo>
                        <a:pt x="101" y="247"/>
                      </a:lnTo>
                      <a:lnTo>
                        <a:pt x="106" y="244"/>
                      </a:lnTo>
                      <a:lnTo>
                        <a:pt x="113" y="238"/>
                      </a:lnTo>
                      <a:lnTo>
                        <a:pt x="122" y="231"/>
                      </a:lnTo>
                      <a:lnTo>
                        <a:pt x="131" y="223"/>
                      </a:lnTo>
                      <a:lnTo>
                        <a:pt x="140" y="215"/>
                      </a:lnTo>
                      <a:lnTo>
                        <a:pt x="149" y="206"/>
                      </a:lnTo>
                      <a:lnTo>
                        <a:pt x="158" y="198"/>
                      </a:lnTo>
                      <a:lnTo>
                        <a:pt x="158" y="199"/>
                      </a:lnTo>
                      <a:lnTo>
                        <a:pt x="156" y="204"/>
                      </a:lnTo>
                      <a:lnTo>
                        <a:pt x="158" y="214"/>
                      </a:lnTo>
                      <a:lnTo>
                        <a:pt x="161" y="229"/>
                      </a:lnTo>
                      <a:lnTo>
                        <a:pt x="161" y="227"/>
                      </a:lnTo>
                      <a:lnTo>
                        <a:pt x="162" y="225"/>
                      </a:lnTo>
                      <a:lnTo>
                        <a:pt x="167" y="218"/>
                      </a:lnTo>
                      <a:lnTo>
                        <a:pt x="176" y="207"/>
                      </a:lnTo>
                      <a:lnTo>
                        <a:pt x="189" y="192"/>
                      </a:lnTo>
                      <a:lnTo>
                        <a:pt x="198" y="178"/>
                      </a:lnTo>
                      <a:lnTo>
                        <a:pt x="205" y="163"/>
                      </a:lnTo>
                      <a:lnTo>
                        <a:pt x="208" y="147"/>
                      </a:lnTo>
                      <a:lnTo>
                        <a:pt x="208" y="148"/>
                      </a:lnTo>
                      <a:lnTo>
                        <a:pt x="208" y="152"/>
                      </a:lnTo>
                      <a:lnTo>
                        <a:pt x="210" y="156"/>
                      </a:lnTo>
                      <a:lnTo>
                        <a:pt x="215" y="162"/>
                      </a:lnTo>
                      <a:lnTo>
                        <a:pt x="216" y="157"/>
                      </a:lnTo>
                      <a:lnTo>
                        <a:pt x="220" y="145"/>
                      </a:lnTo>
                      <a:lnTo>
                        <a:pt x="222" y="127"/>
                      </a:lnTo>
                      <a:lnTo>
                        <a:pt x="223" y="111"/>
                      </a:lnTo>
                      <a:lnTo>
                        <a:pt x="222" y="99"/>
                      </a:lnTo>
                      <a:lnTo>
                        <a:pt x="220" y="92"/>
                      </a:lnTo>
                      <a:lnTo>
                        <a:pt x="216" y="86"/>
                      </a:lnTo>
                      <a:lnTo>
                        <a:pt x="215" y="77"/>
                      </a:lnTo>
                      <a:lnTo>
                        <a:pt x="212" y="66"/>
                      </a:lnTo>
                      <a:lnTo>
                        <a:pt x="205" y="60"/>
                      </a:lnTo>
                      <a:lnTo>
                        <a:pt x="199" y="53"/>
                      </a:lnTo>
                      <a:lnTo>
                        <a:pt x="196" y="43"/>
                      </a:lnTo>
                      <a:lnTo>
                        <a:pt x="196" y="30"/>
                      </a:lnTo>
                      <a:lnTo>
                        <a:pt x="194" y="16"/>
                      </a:lnTo>
                      <a:lnTo>
                        <a:pt x="190" y="4"/>
                      </a:lnTo>
                      <a:lnTo>
                        <a:pt x="183" y="0"/>
                      </a:lnTo>
                      <a:lnTo>
                        <a:pt x="177" y="2"/>
                      </a:lnTo>
                      <a:lnTo>
                        <a:pt x="176" y="10"/>
                      </a:lnTo>
                      <a:lnTo>
                        <a:pt x="176" y="26"/>
                      </a:lnTo>
                      <a:lnTo>
                        <a:pt x="178" y="48"/>
                      </a:lnTo>
                      <a:lnTo>
                        <a:pt x="178" y="65"/>
                      </a:lnTo>
                      <a:lnTo>
                        <a:pt x="177" y="74"/>
                      </a:lnTo>
                      <a:lnTo>
                        <a:pt x="172" y="86"/>
                      </a:lnTo>
                      <a:lnTo>
                        <a:pt x="167" y="112"/>
                      </a:lnTo>
                      <a:lnTo>
                        <a:pt x="163" y="127"/>
                      </a:lnTo>
                      <a:lnTo>
                        <a:pt x="160" y="139"/>
                      </a:lnTo>
                      <a:lnTo>
                        <a:pt x="155" y="148"/>
                      </a:lnTo>
                      <a:lnTo>
                        <a:pt x="151" y="156"/>
                      </a:lnTo>
                      <a:lnTo>
                        <a:pt x="144" y="163"/>
                      </a:lnTo>
                      <a:lnTo>
                        <a:pt x="135" y="171"/>
                      </a:lnTo>
                      <a:lnTo>
                        <a:pt x="124" y="181"/>
                      </a:lnTo>
                      <a:lnTo>
                        <a:pt x="110" y="194"/>
                      </a:lnTo>
                      <a:lnTo>
                        <a:pt x="110" y="192"/>
                      </a:lnTo>
                      <a:lnTo>
                        <a:pt x="109" y="188"/>
                      </a:lnTo>
                      <a:lnTo>
                        <a:pt x="108" y="181"/>
                      </a:lnTo>
                      <a:lnTo>
                        <a:pt x="108" y="176"/>
                      </a:lnTo>
                      <a:lnTo>
                        <a:pt x="110" y="170"/>
                      </a:lnTo>
                      <a:lnTo>
                        <a:pt x="114" y="164"/>
                      </a:lnTo>
                      <a:lnTo>
                        <a:pt x="118" y="158"/>
                      </a:lnTo>
                      <a:lnTo>
                        <a:pt x="121" y="150"/>
                      </a:lnTo>
                      <a:lnTo>
                        <a:pt x="122" y="145"/>
                      </a:lnTo>
                      <a:lnTo>
                        <a:pt x="124" y="140"/>
                      </a:lnTo>
                      <a:lnTo>
                        <a:pt x="128" y="138"/>
                      </a:lnTo>
                      <a:lnTo>
                        <a:pt x="133" y="134"/>
                      </a:lnTo>
                      <a:lnTo>
                        <a:pt x="138" y="132"/>
                      </a:lnTo>
                      <a:lnTo>
                        <a:pt x="138" y="130"/>
                      </a:lnTo>
                      <a:lnTo>
                        <a:pt x="136" y="127"/>
                      </a:lnTo>
                      <a:lnTo>
                        <a:pt x="135" y="122"/>
                      </a:lnTo>
                      <a:lnTo>
                        <a:pt x="135" y="116"/>
                      </a:lnTo>
                      <a:lnTo>
                        <a:pt x="135" y="114"/>
                      </a:lnTo>
                      <a:lnTo>
                        <a:pt x="137" y="112"/>
                      </a:lnTo>
                      <a:lnTo>
                        <a:pt x="143" y="110"/>
                      </a:lnTo>
                      <a:lnTo>
                        <a:pt x="141" y="108"/>
                      </a:lnTo>
                      <a:lnTo>
                        <a:pt x="138" y="103"/>
                      </a:lnTo>
                      <a:lnTo>
                        <a:pt x="136" y="97"/>
                      </a:lnTo>
                      <a:lnTo>
                        <a:pt x="136" y="93"/>
                      </a:lnTo>
                      <a:lnTo>
                        <a:pt x="136" y="87"/>
                      </a:lnTo>
                      <a:lnTo>
                        <a:pt x="135" y="83"/>
                      </a:lnTo>
                      <a:lnTo>
                        <a:pt x="130" y="80"/>
                      </a:lnTo>
                      <a:lnTo>
                        <a:pt x="124" y="85"/>
                      </a:lnTo>
                      <a:lnTo>
                        <a:pt x="121" y="89"/>
                      </a:lnTo>
                      <a:lnTo>
                        <a:pt x="121" y="92"/>
                      </a:lnTo>
                      <a:lnTo>
                        <a:pt x="123" y="95"/>
                      </a:lnTo>
                      <a:lnTo>
                        <a:pt x="123" y="106"/>
                      </a:lnTo>
                      <a:lnTo>
                        <a:pt x="120" y="119"/>
                      </a:lnTo>
                      <a:lnTo>
                        <a:pt x="115" y="129"/>
                      </a:lnTo>
                      <a:lnTo>
                        <a:pt x="110" y="138"/>
                      </a:lnTo>
                      <a:lnTo>
                        <a:pt x="105" y="149"/>
                      </a:lnTo>
                      <a:lnTo>
                        <a:pt x="101" y="157"/>
                      </a:lnTo>
                      <a:lnTo>
                        <a:pt x="94" y="165"/>
                      </a:lnTo>
                      <a:lnTo>
                        <a:pt x="86" y="173"/>
                      </a:lnTo>
                      <a:lnTo>
                        <a:pt x="75" y="183"/>
                      </a:lnTo>
                      <a:lnTo>
                        <a:pt x="61" y="193"/>
                      </a:lnTo>
                      <a:lnTo>
                        <a:pt x="44" y="203"/>
                      </a:lnTo>
                      <a:lnTo>
                        <a:pt x="24" y="214"/>
                      </a:lnTo>
                      <a:lnTo>
                        <a:pt x="0" y="225"/>
                      </a:lnTo>
                      <a:lnTo>
                        <a:pt x="6" y="232"/>
                      </a:lnTo>
                      <a:lnTo>
                        <a:pt x="13" y="239"/>
                      </a:lnTo>
                      <a:lnTo>
                        <a:pt x="19" y="246"/>
                      </a:lnTo>
                      <a:lnTo>
                        <a:pt x="26" y="253"/>
                      </a:lnTo>
                      <a:lnTo>
                        <a:pt x="33" y="260"/>
                      </a:lnTo>
                      <a:lnTo>
                        <a:pt x="40" y="265"/>
                      </a:lnTo>
                      <a:lnTo>
                        <a:pt x="47" y="271"/>
                      </a:lnTo>
                      <a:lnTo>
                        <a:pt x="54" y="277"/>
                      </a:lnTo>
                      <a:lnTo>
                        <a:pt x="57" y="280"/>
                      </a:lnTo>
                      <a:lnTo>
                        <a:pt x="61" y="285"/>
                      </a:lnTo>
                      <a:lnTo>
                        <a:pt x="64" y="290"/>
                      </a:lnTo>
                      <a:lnTo>
                        <a:pt x="69" y="293"/>
                      </a:lnTo>
                      <a:lnTo>
                        <a:pt x="75" y="298"/>
                      </a:lnTo>
                      <a:lnTo>
                        <a:pt x="80" y="302"/>
                      </a:lnTo>
                      <a:lnTo>
                        <a:pt x="86" y="307"/>
                      </a:lnTo>
                      <a:lnTo>
                        <a:pt x="93" y="310"/>
                      </a:lnTo>
                      <a:close/>
                    </a:path>
                  </a:pathLst>
                </a:custGeom>
                <a:solidFill>
                  <a:srgbClr val="000000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8061" name="Freeform 173"/>
                <p:cNvSpPr>
                  <a:spLocks/>
                </p:cNvSpPr>
                <p:nvPr/>
              </p:nvSpPr>
              <p:spPr bwMode="auto">
                <a:xfrm>
                  <a:off x="3693" y="2661"/>
                  <a:ext cx="114" cy="212"/>
                </a:xfrm>
                <a:custGeom>
                  <a:avLst/>
                  <a:gdLst/>
                  <a:ahLst/>
                  <a:cxnLst>
                    <a:cxn ang="0">
                      <a:pos x="82" y="21"/>
                    </a:cxn>
                    <a:cxn ang="0">
                      <a:pos x="88" y="53"/>
                    </a:cxn>
                    <a:cxn ang="0">
                      <a:pos x="97" y="65"/>
                    </a:cxn>
                    <a:cxn ang="0">
                      <a:pos x="114" y="79"/>
                    </a:cxn>
                    <a:cxn ang="0">
                      <a:pos x="129" y="116"/>
                    </a:cxn>
                    <a:cxn ang="0">
                      <a:pos x="129" y="154"/>
                    </a:cxn>
                    <a:cxn ang="0">
                      <a:pos x="149" y="195"/>
                    </a:cxn>
                    <a:cxn ang="0">
                      <a:pos x="157" y="230"/>
                    </a:cxn>
                    <a:cxn ang="0">
                      <a:pos x="165" y="271"/>
                    </a:cxn>
                    <a:cxn ang="0">
                      <a:pos x="159" y="306"/>
                    </a:cxn>
                    <a:cxn ang="0">
                      <a:pos x="145" y="317"/>
                    </a:cxn>
                    <a:cxn ang="0">
                      <a:pos x="119" y="320"/>
                    </a:cxn>
                    <a:cxn ang="0">
                      <a:pos x="96" y="311"/>
                    </a:cxn>
                    <a:cxn ang="0">
                      <a:pos x="87" y="311"/>
                    </a:cxn>
                    <a:cxn ang="0">
                      <a:pos x="78" y="323"/>
                    </a:cxn>
                    <a:cxn ang="0">
                      <a:pos x="60" y="330"/>
                    </a:cxn>
                    <a:cxn ang="0">
                      <a:pos x="66" y="332"/>
                    </a:cxn>
                    <a:cxn ang="0">
                      <a:pos x="53" y="343"/>
                    </a:cxn>
                    <a:cxn ang="0">
                      <a:pos x="30" y="361"/>
                    </a:cxn>
                    <a:cxn ang="0">
                      <a:pos x="17" y="377"/>
                    </a:cxn>
                    <a:cxn ang="0">
                      <a:pos x="6" y="387"/>
                    </a:cxn>
                    <a:cxn ang="0">
                      <a:pos x="27" y="393"/>
                    </a:cxn>
                    <a:cxn ang="0">
                      <a:pos x="22" y="415"/>
                    </a:cxn>
                    <a:cxn ang="0">
                      <a:pos x="33" y="417"/>
                    </a:cxn>
                    <a:cxn ang="0">
                      <a:pos x="54" y="406"/>
                    </a:cxn>
                    <a:cxn ang="0">
                      <a:pos x="76" y="396"/>
                    </a:cxn>
                    <a:cxn ang="0">
                      <a:pos x="90" y="386"/>
                    </a:cxn>
                    <a:cxn ang="0">
                      <a:pos x="103" y="381"/>
                    </a:cxn>
                    <a:cxn ang="0">
                      <a:pos x="136" y="389"/>
                    </a:cxn>
                    <a:cxn ang="0">
                      <a:pos x="147" y="391"/>
                    </a:cxn>
                    <a:cxn ang="0">
                      <a:pos x="162" y="364"/>
                    </a:cxn>
                    <a:cxn ang="0">
                      <a:pos x="171" y="347"/>
                    </a:cxn>
                    <a:cxn ang="0">
                      <a:pos x="174" y="345"/>
                    </a:cxn>
                    <a:cxn ang="0">
                      <a:pos x="193" y="337"/>
                    </a:cxn>
                    <a:cxn ang="0">
                      <a:pos x="210" y="318"/>
                    </a:cxn>
                    <a:cxn ang="0">
                      <a:pos x="220" y="291"/>
                    </a:cxn>
                    <a:cxn ang="0">
                      <a:pos x="228" y="273"/>
                    </a:cxn>
                    <a:cxn ang="0">
                      <a:pos x="210" y="257"/>
                    </a:cxn>
                    <a:cxn ang="0">
                      <a:pos x="199" y="202"/>
                    </a:cxn>
                    <a:cxn ang="0">
                      <a:pos x="203" y="159"/>
                    </a:cxn>
                    <a:cxn ang="0">
                      <a:pos x="186" y="120"/>
                    </a:cxn>
                    <a:cxn ang="0">
                      <a:pos x="195" y="127"/>
                    </a:cxn>
                    <a:cxn ang="0">
                      <a:pos x="190" y="110"/>
                    </a:cxn>
                    <a:cxn ang="0">
                      <a:pos x="176" y="81"/>
                    </a:cxn>
                    <a:cxn ang="0">
                      <a:pos x="172" y="66"/>
                    </a:cxn>
                    <a:cxn ang="0">
                      <a:pos x="172" y="56"/>
                    </a:cxn>
                    <a:cxn ang="0">
                      <a:pos x="155" y="36"/>
                    </a:cxn>
                    <a:cxn ang="0">
                      <a:pos x="144" y="0"/>
                    </a:cxn>
                    <a:cxn ang="0">
                      <a:pos x="118" y="4"/>
                    </a:cxn>
                    <a:cxn ang="0">
                      <a:pos x="88" y="7"/>
                    </a:cxn>
                  </a:cxnLst>
                  <a:rect l="0" t="0" r="r" b="b"/>
                  <a:pathLst>
                    <a:path w="229" h="423">
                      <a:moveTo>
                        <a:pt x="73" y="7"/>
                      </a:moveTo>
                      <a:lnTo>
                        <a:pt x="76" y="13"/>
                      </a:lnTo>
                      <a:lnTo>
                        <a:pt x="82" y="21"/>
                      </a:lnTo>
                      <a:lnTo>
                        <a:pt x="87" y="32"/>
                      </a:lnTo>
                      <a:lnTo>
                        <a:pt x="88" y="43"/>
                      </a:lnTo>
                      <a:lnTo>
                        <a:pt x="88" y="53"/>
                      </a:lnTo>
                      <a:lnTo>
                        <a:pt x="89" y="58"/>
                      </a:lnTo>
                      <a:lnTo>
                        <a:pt x="92" y="63"/>
                      </a:lnTo>
                      <a:lnTo>
                        <a:pt x="97" y="65"/>
                      </a:lnTo>
                      <a:lnTo>
                        <a:pt x="102" y="69"/>
                      </a:lnTo>
                      <a:lnTo>
                        <a:pt x="107" y="72"/>
                      </a:lnTo>
                      <a:lnTo>
                        <a:pt x="114" y="79"/>
                      </a:lnTo>
                      <a:lnTo>
                        <a:pt x="120" y="88"/>
                      </a:lnTo>
                      <a:lnTo>
                        <a:pt x="127" y="105"/>
                      </a:lnTo>
                      <a:lnTo>
                        <a:pt x="129" y="116"/>
                      </a:lnTo>
                      <a:lnTo>
                        <a:pt x="128" y="124"/>
                      </a:lnTo>
                      <a:lnTo>
                        <a:pt x="127" y="136"/>
                      </a:lnTo>
                      <a:lnTo>
                        <a:pt x="129" y="154"/>
                      </a:lnTo>
                      <a:lnTo>
                        <a:pt x="135" y="171"/>
                      </a:lnTo>
                      <a:lnTo>
                        <a:pt x="143" y="185"/>
                      </a:lnTo>
                      <a:lnTo>
                        <a:pt x="149" y="195"/>
                      </a:lnTo>
                      <a:lnTo>
                        <a:pt x="153" y="203"/>
                      </a:lnTo>
                      <a:lnTo>
                        <a:pt x="156" y="214"/>
                      </a:lnTo>
                      <a:lnTo>
                        <a:pt x="157" y="230"/>
                      </a:lnTo>
                      <a:lnTo>
                        <a:pt x="157" y="254"/>
                      </a:lnTo>
                      <a:lnTo>
                        <a:pt x="165" y="266"/>
                      </a:lnTo>
                      <a:lnTo>
                        <a:pt x="165" y="271"/>
                      </a:lnTo>
                      <a:lnTo>
                        <a:pt x="163" y="281"/>
                      </a:lnTo>
                      <a:lnTo>
                        <a:pt x="162" y="294"/>
                      </a:lnTo>
                      <a:lnTo>
                        <a:pt x="159" y="306"/>
                      </a:lnTo>
                      <a:lnTo>
                        <a:pt x="157" y="310"/>
                      </a:lnTo>
                      <a:lnTo>
                        <a:pt x="152" y="314"/>
                      </a:lnTo>
                      <a:lnTo>
                        <a:pt x="145" y="317"/>
                      </a:lnTo>
                      <a:lnTo>
                        <a:pt x="137" y="319"/>
                      </a:lnTo>
                      <a:lnTo>
                        <a:pt x="128" y="320"/>
                      </a:lnTo>
                      <a:lnTo>
                        <a:pt x="119" y="320"/>
                      </a:lnTo>
                      <a:lnTo>
                        <a:pt x="111" y="319"/>
                      </a:lnTo>
                      <a:lnTo>
                        <a:pt x="104" y="316"/>
                      </a:lnTo>
                      <a:lnTo>
                        <a:pt x="96" y="311"/>
                      </a:lnTo>
                      <a:lnTo>
                        <a:pt x="91" y="309"/>
                      </a:lnTo>
                      <a:lnTo>
                        <a:pt x="89" y="309"/>
                      </a:lnTo>
                      <a:lnTo>
                        <a:pt x="87" y="311"/>
                      </a:lnTo>
                      <a:lnTo>
                        <a:pt x="86" y="315"/>
                      </a:lnTo>
                      <a:lnTo>
                        <a:pt x="83" y="319"/>
                      </a:lnTo>
                      <a:lnTo>
                        <a:pt x="78" y="323"/>
                      </a:lnTo>
                      <a:lnTo>
                        <a:pt x="69" y="326"/>
                      </a:lnTo>
                      <a:lnTo>
                        <a:pt x="61" y="329"/>
                      </a:lnTo>
                      <a:lnTo>
                        <a:pt x="60" y="330"/>
                      </a:lnTo>
                      <a:lnTo>
                        <a:pt x="61" y="330"/>
                      </a:lnTo>
                      <a:lnTo>
                        <a:pt x="64" y="331"/>
                      </a:lnTo>
                      <a:lnTo>
                        <a:pt x="66" y="332"/>
                      </a:lnTo>
                      <a:lnTo>
                        <a:pt x="67" y="334"/>
                      </a:lnTo>
                      <a:lnTo>
                        <a:pt x="63" y="338"/>
                      </a:lnTo>
                      <a:lnTo>
                        <a:pt x="53" y="343"/>
                      </a:lnTo>
                      <a:lnTo>
                        <a:pt x="43" y="349"/>
                      </a:lnTo>
                      <a:lnTo>
                        <a:pt x="36" y="355"/>
                      </a:lnTo>
                      <a:lnTo>
                        <a:pt x="30" y="361"/>
                      </a:lnTo>
                      <a:lnTo>
                        <a:pt x="26" y="366"/>
                      </a:lnTo>
                      <a:lnTo>
                        <a:pt x="22" y="371"/>
                      </a:lnTo>
                      <a:lnTo>
                        <a:pt x="17" y="377"/>
                      </a:lnTo>
                      <a:lnTo>
                        <a:pt x="10" y="380"/>
                      </a:lnTo>
                      <a:lnTo>
                        <a:pt x="0" y="385"/>
                      </a:lnTo>
                      <a:lnTo>
                        <a:pt x="6" y="387"/>
                      </a:lnTo>
                      <a:lnTo>
                        <a:pt x="13" y="389"/>
                      </a:lnTo>
                      <a:lnTo>
                        <a:pt x="20" y="391"/>
                      </a:lnTo>
                      <a:lnTo>
                        <a:pt x="27" y="393"/>
                      </a:lnTo>
                      <a:lnTo>
                        <a:pt x="26" y="399"/>
                      </a:lnTo>
                      <a:lnTo>
                        <a:pt x="25" y="407"/>
                      </a:lnTo>
                      <a:lnTo>
                        <a:pt x="22" y="415"/>
                      </a:lnTo>
                      <a:lnTo>
                        <a:pt x="21" y="423"/>
                      </a:lnTo>
                      <a:lnTo>
                        <a:pt x="27" y="421"/>
                      </a:lnTo>
                      <a:lnTo>
                        <a:pt x="33" y="417"/>
                      </a:lnTo>
                      <a:lnTo>
                        <a:pt x="40" y="414"/>
                      </a:lnTo>
                      <a:lnTo>
                        <a:pt x="48" y="409"/>
                      </a:lnTo>
                      <a:lnTo>
                        <a:pt x="54" y="406"/>
                      </a:lnTo>
                      <a:lnTo>
                        <a:pt x="63" y="402"/>
                      </a:lnTo>
                      <a:lnTo>
                        <a:pt x="69" y="399"/>
                      </a:lnTo>
                      <a:lnTo>
                        <a:pt x="76" y="396"/>
                      </a:lnTo>
                      <a:lnTo>
                        <a:pt x="83" y="393"/>
                      </a:lnTo>
                      <a:lnTo>
                        <a:pt x="88" y="388"/>
                      </a:lnTo>
                      <a:lnTo>
                        <a:pt x="90" y="386"/>
                      </a:lnTo>
                      <a:lnTo>
                        <a:pt x="92" y="383"/>
                      </a:lnTo>
                      <a:lnTo>
                        <a:pt x="97" y="381"/>
                      </a:lnTo>
                      <a:lnTo>
                        <a:pt x="103" y="381"/>
                      </a:lnTo>
                      <a:lnTo>
                        <a:pt x="113" y="384"/>
                      </a:lnTo>
                      <a:lnTo>
                        <a:pt x="129" y="387"/>
                      </a:lnTo>
                      <a:lnTo>
                        <a:pt x="136" y="389"/>
                      </a:lnTo>
                      <a:lnTo>
                        <a:pt x="140" y="391"/>
                      </a:lnTo>
                      <a:lnTo>
                        <a:pt x="143" y="392"/>
                      </a:lnTo>
                      <a:lnTo>
                        <a:pt x="147" y="391"/>
                      </a:lnTo>
                      <a:lnTo>
                        <a:pt x="152" y="385"/>
                      </a:lnTo>
                      <a:lnTo>
                        <a:pt x="157" y="377"/>
                      </a:lnTo>
                      <a:lnTo>
                        <a:pt x="162" y="364"/>
                      </a:lnTo>
                      <a:lnTo>
                        <a:pt x="168" y="350"/>
                      </a:lnTo>
                      <a:lnTo>
                        <a:pt x="170" y="349"/>
                      </a:lnTo>
                      <a:lnTo>
                        <a:pt x="171" y="347"/>
                      </a:lnTo>
                      <a:lnTo>
                        <a:pt x="171" y="346"/>
                      </a:lnTo>
                      <a:lnTo>
                        <a:pt x="172" y="345"/>
                      </a:lnTo>
                      <a:lnTo>
                        <a:pt x="174" y="345"/>
                      </a:lnTo>
                      <a:lnTo>
                        <a:pt x="179" y="343"/>
                      </a:lnTo>
                      <a:lnTo>
                        <a:pt x="185" y="341"/>
                      </a:lnTo>
                      <a:lnTo>
                        <a:pt x="193" y="337"/>
                      </a:lnTo>
                      <a:lnTo>
                        <a:pt x="199" y="332"/>
                      </a:lnTo>
                      <a:lnTo>
                        <a:pt x="206" y="326"/>
                      </a:lnTo>
                      <a:lnTo>
                        <a:pt x="210" y="318"/>
                      </a:lnTo>
                      <a:lnTo>
                        <a:pt x="211" y="309"/>
                      </a:lnTo>
                      <a:lnTo>
                        <a:pt x="213" y="302"/>
                      </a:lnTo>
                      <a:lnTo>
                        <a:pt x="220" y="291"/>
                      </a:lnTo>
                      <a:lnTo>
                        <a:pt x="227" y="279"/>
                      </a:lnTo>
                      <a:lnTo>
                        <a:pt x="229" y="272"/>
                      </a:lnTo>
                      <a:lnTo>
                        <a:pt x="228" y="273"/>
                      </a:lnTo>
                      <a:lnTo>
                        <a:pt x="225" y="273"/>
                      </a:lnTo>
                      <a:lnTo>
                        <a:pt x="219" y="269"/>
                      </a:lnTo>
                      <a:lnTo>
                        <a:pt x="210" y="257"/>
                      </a:lnTo>
                      <a:lnTo>
                        <a:pt x="202" y="240"/>
                      </a:lnTo>
                      <a:lnTo>
                        <a:pt x="198" y="220"/>
                      </a:lnTo>
                      <a:lnTo>
                        <a:pt x="199" y="202"/>
                      </a:lnTo>
                      <a:lnTo>
                        <a:pt x="205" y="185"/>
                      </a:lnTo>
                      <a:lnTo>
                        <a:pt x="208" y="171"/>
                      </a:lnTo>
                      <a:lnTo>
                        <a:pt x="203" y="159"/>
                      </a:lnTo>
                      <a:lnTo>
                        <a:pt x="195" y="148"/>
                      </a:lnTo>
                      <a:lnTo>
                        <a:pt x="187" y="132"/>
                      </a:lnTo>
                      <a:lnTo>
                        <a:pt x="186" y="120"/>
                      </a:lnTo>
                      <a:lnTo>
                        <a:pt x="188" y="120"/>
                      </a:lnTo>
                      <a:lnTo>
                        <a:pt x="193" y="125"/>
                      </a:lnTo>
                      <a:lnTo>
                        <a:pt x="195" y="127"/>
                      </a:lnTo>
                      <a:lnTo>
                        <a:pt x="195" y="126"/>
                      </a:lnTo>
                      <a:lnTo>
                        <a:pt x="195" y="120"/>
                      </a:lnTo>
                      <a:lnTo>
                        <a:pt x="190" y="110"/>
                      </a:lnTo>
                      <a:lnTo>
                        <a:pt x="180" y="94"/>
                      </a:lnTo>
                      <a:lnTo>
                        <a:pt x="173" y="82"/>
                      </a:lnTo>
                      <a:lnTo>
                        <a:pt x="176" y="81"/>
                      </a:lnTo>
                      <a:lnTo>
                        <a:pt x="185" y="85"/>
                      </a:lnTo>
                      <a:lnTo>
                        <a:pt x="189" y="87"/>
                      </a:lnTo>
                      <a:lnTo>
                        <a:pt x="172" y="66"/>
                      </a:lnTo>
                      <a:lnTo>
                        <a:pt x="180" y="62"/>
                      </a:lnTo>
                      <a:lnTo>
                        <a:pt x="178" y="61"/>
                      </a:lnTo>
                      <a:lnTo>
                        <a:pt x="172" y="56"/>
                      </a:lnTo>
                      <a:lnTo>
                        <a:pt x="164" y="51"/>
                      </a:lnTo>
                      <a:lnTo>
                        <a:pt x="157" y="44"/>
                      </a:lnTo>
                      <a:lnTo>
                        <a:pt x="155" y="36"/>
                      </a:lnTo>
                      <a:lnTo>
                        <a:pt x="153" y="26"/>
                      </a:lnTo>
                      <a:lnTo>
                        <a:pt x="151" y="15"/>
                      </a:lnTo>
                      <a:lnTo>
                        <a:pt x="144" y="0"/>
                      </a:lnTo>
                      <a:lnTo>
                        <a:pt x="137" y="2"/>
                      </a:lnTo>
                      <a:lnTo>
                        <a:pt x="128" y="3"/>
                      </a:lnTo>
                      <a:lnTo>
                        <a:pt x="118" y="4"/>
                      </a:lnTo>
                      <a:lnTo>
                        <a:pt x="109" y="5"/>
                      </a:lnTo>
                      <a:lnTo>
                        <a:pt x="98" y="5"/>
                      </a:lnTo>
                      <a:lnTo>
                        <a:pt x="88" y="7"/>
                      </a:lnTo>
                      <a:lnTo>
                        <a:pt x="80" y="7"/>
                      </a:lnTo>
                      <a:lnTo>
                        <a:pt x="73" y="7"/>
                      </a:lnTo>
                      <a:close/>
                    </a:path>
                  </a:pathLst>
                </a:custGeom>
                <a:solidFill>
                  <a:srgbClr val="000000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8062" name="Freeform 174"/>
                <p:cNvSpPr>
                  <a:spLocks/>
                </p:cNvSpPr>
                <p:nvPr/>
              </p:nvSpPr>
              <p:spPr bwMode="auto">
                <a:xfrm>
                  <a:off x="3787" y="2645"/>
                  <a:ext cx="68" cy="146"/>
                </a:xfrm>
                <a:custGeom>
                  <a:avLst/>
                  <a:gdLst/>
                  <a:ahLst/>
                  <a:cxnLst>
                    <a:cxn ang="0">
                      <a:pos x="80" y="5"/>
                    </a:cxn>
                    <a:cxn ang="0">
                      <a:pos x="73" y="20"/>
                    </a:cxn>
                    <a:cxn ang="0">
                      <a:pos x="68" y="32"/>
                    </a:cxn>
                    <a:cxn ang="0">
                      <a:pos x="75" y="41"/>
                    </a:cxn>
                    <a:cxn ang="0">
                      <a:pos x="91" y="55"/>
                    </a:cxn>
                    <a:cxn ang="0">
                      <a:pos x="101" y="72"/>
                    </a:cxn>
                    <a:cxn ang="0">
                      <a:pos x="112" y="108"/>
                    </a:cxn>
                    <a:cxn ang="0">
                      <a:pos x="120" y="108"/>
                    </a:cxn>
                    <a:cxn ang="0">
                      <a:pos x="126" y="136"/>
                    </a:cxn>
                    <a:cxn ang="0">
                      <a:pos x="124" y="192"/>
                    </a:cxn>
                    <a:cxn ang="0">
                      <a:pos x="124" y="215"/>
                    </a:cxn>
                    <a:cxn ang="0">
                      <a:pos x="136" y="234"/>
                    </a:cxn>
                    <a:cxn ang="0">
                      <a:pos x="131" y="253"/>
                    </a:cxn>
                    <a:cxn ang="0">
                      <a:pos x="106" y="294"/>
                    </a:cxn>
                    <a:cxn ang="0">
                      <a:pos x="103" y="283"/>
                    </a:cxn>
                    <a:cxn ang="0">
                      <a:pos x="101" y="260"/>
                    </a:cxn>
                    <a:cxn ang="0">
                      <a:pos x="98" y="238"/>
                    </a:cxn>
                    <a:cxn ang="0">
                      <a:pos x="84" y="208"/>
                    </a:cxn>
                    <a:cxn ang="0">
                      <a:pos x="93" y="200"/>
                    </a:cxn>
                    <a:cxn ang="0">
                      <a:pos x="78" y="179"/>
                    </a:cxn>
                    <a:cxn ang="0">
                      <a:pos x="81" y="161"/>
                    </a:cxn>
                    <a:cxn ang="0">
                      <a:pos x="73" y="149"/>
                    </a:cxn>
                    <a:cxn ang="0">
                      <a:pos x="63" y="128"/>
                    </a:cxn>
                    <a:cxn ang="0">
                      <a:pos x="60" y="121"/>
                    </a:cxn>
                    <a:cxn ang="0">
                      <a:pos x="54" y="115"/>
                    </a:cxn>
                    <a:cxn ang="0">
                      <a:pos x="44" y="108"/>
                    </a:cxn>
                    <a:cxn ang="0">
                      <a:pos x="29" y="100"/>
                    </a:cxn>
                    <a:cxn ang="0">
                      <a:pos x="10" y="82"/>
                    </a:cxn>
                    <a:cxn ang="0">
                      <a:pos x="4" y="60"/>
                    </a:cxn>
                    <a:cxn ang="0">
                      <a:pos x="2" y="46"/>
                    </a:cxn>
                    <a:cxn ang="0">
                      <a:pos x="8" y="45"/>
                    </a:cxn>
                    <a:cxn ang="0">
                      <a:pos x="6" y="23"/>
                    </a:cxn>
                    <a:cxn ang="0">
                      <a:pos x="6" y="21"/>
                    </a:cxn>
                    <a:cxn ang="0">
                      <a:pos x="5" y="16"/>
                    </a:cxn>
                    <a:cxn ang="0">
                      <a:pos x="19" y="13"/>
                    </a:cxn>
                    <a:cxn ang="0">
                      <a:pos x="40" y="8"/>
                    </a:cxn>
                    <a:cxn ang="0">
                      <a:pos x="62" y="4"/>
                    </a:cxn>
                    <a:cxn ang="0">
                      <a:pos x="78" y="0"/>
                    </a:cxn>
                  </a:cxnLst>
                  <a:rect l="0" t="0" r="r" b="b"/>
                  <a:pathLst>
                    <a:path w="136" h="294">
                      <a:moveTo>
                        <a:pt x="78" y="0"/>
                      </a:moveTo>
                      <a:lnTo>
                        <a:pt x="80" y="5"/>
                      </a:lnTo>
                      <a:lnTo>
                        <a:pt x="76" y="12"/>
                      </a:lnTo>
                      <a:lnTo>
                        <a:pt x="73" y="20"/>
                      </a:lnTo>
                      <a:lnTo>
                        <a:pt x="76" y="28"/>
                      </a:lnTo>
                      <a:lnTo>
                        <a:pt x="68" y="32"/>
                      </a:lnTo>
                      <a:lnTo>
                        <a:pt x="70" y="35"/>
                      </a:lnTo>
                      <a:lnTo>
                        <a:pt x="75" y="41"/>
                      </a:lnTo>
                      <a:lnTo>
                        <a:pt x="82" y="49"/>
                      </a:lnTo>
                      <a:lnTo>
                        <a:pt x="91" y="55"/>
                      </a:lnTo>
                      <a:lnTo>
                        <a:pt x="98" y="61"/>
                      </a:lnTo>
                      <a:lnTo>
                        <a:pt x="101" y="72"/>
                      </a:lnTo>
                      <a:lnTo>
                        <a:pt x="105" y="87"/>
                      </a:lnTo>
                      <a:lnTo>
                        <a:pt x="112" y="108"/>
                      </a:lnTo>
                      <a:lnTo>
                        <a:pt x="119" y="106"/>
                      </a:lnTo>
                      <a:lnTo>
                        <a:pt x="120" y="108"/>
                      </a:lnTo>
                      <a:lnTo>
                        <a:pt x="123" y="118"/>
                      </a:lnTo>
                      <a:lnTo>
                        <a:pt x="126" y="136"/>
                      </a:lnTo>
                      <a:lnTo>
                        <a:pt x="127" y="166"/>
                      </a:lnTo>
                      <a:lnTo>
                        <a:pt x="124" y="192"/>
                      </a:lnTo>
                      <a:lnTo>
                        <a:pt x="123" y="204"/>
                      </a:lnTo>
                      <a:lnTo>
                        <a:pt x="124" y="215"/>
                      </a:lnTo>
                      <a:lnTo>
                        <a:pt x="127" y="242"/>
                      </a:lnTo>
                      <a:lnTo>
                        <a:pt x="136" y="234"/>
                      </a:lnTo>
                      <a:lnTo>
                        <a:pt x="135" y="239"/>
                      </a:lnTo>
                      <a:lnTo>
                        <a:pt x="131" y="253"/>
                      </a:lnTo>
                      <a:lnTo>
                        <a:pt x="122" y="273"/>
                      </a:lnTo>
                      <a:lnTo>
                        <a:pt x="106" y="294"/>
                      </a:lnTo>
                      <a:lnTo>
                        <a:pt x="105" y="291"/>
                      </a:lnTo>
                      <a:lnTo>
                        <a:pt x="103" y="283"/>
                      </a:lnTo>
                      <a:lnTo>
                        <a:pt x="100" y="273"/>
                      </a:lnTo>
                      <a:lnTo>
                        <a:pt x="101" y="260"/>
                      </a:lnTo>
                      <a:lnTo>
                        <a:pt x="101" y="249"/>
                      </a:lnTo>
                      <a:lnTo>
                        <a:pt x="98" y="238"/>
                      </a:lnTo>
                      <a:lnTo>
                        <a:pt x="91" y="226"/>
                      </a:lnTo>
                      <a:lnTo>
                        <a:pt x="84" y="208"/>
                      </a:lnTo>
                      <a:lnTo>
                        <a:pt x="97" y="204"/>
                      </a:lnTo>
                      <a:lnTo>
                        <a:pt x="93" y="200"/>
                      </a:lnTo>
                      <a:lnTo>
                        <a:pt x="86" y="190"/>
                      </a:lnTo>
                      <a:lnTo>
                        <a:pt x="78" y="179"/>
                      </a:lnTo>
                      <a:lnTo>
                        <a:pt x="74" y="166"/>
                      </a:lnTo>
                      <a:lnTo>
                        <a:pt x="81" y="161"/>
                      </a:lnTo>
                      <a:lnTo>
                        <a:pt x="78" y="158"/>
                      </a:lnTo>
                      <a:lnTo>
                        <a:pt x="73" y="149"/>
                      </a:lnTo>
                      <a:lnTo>
                        <a:pt x="67" y="137"/>
                      </a:lnTo>
                      <a:lnTo>
                        <a:pt x="63" y="128"/>
                      </a:lnTo>
                      <a:lnTo>
                        <a:pt x="62" y="124"/>
                      </a:lnTo>
                      <a:lnTo>
                        <a:pt x="60" y="121"/>
                      </a:lnTo>
                      <a:lnTo>
                        <a:pt x="58" y="119"/>
                      </a:lnTo>
                      <a:lnTo>
                        <a:pt x="54" y="115"/>
                      </a:lnTo>
                      <a:lnTo>
                        <a:pt x="50" y="112"/>
                      </a:lnTo>
                      <a:lnTo>
                        <a:pt x="44" y="108"/>
                      </a:lnTo>
                      <a:lnTo>
                        <a:pt x="37" y="105"/>
                      </a:lnTo>
                      <a:lnTo>
                        <a:pt x="29" y="100"/>
                      </a:lnTo>
                      <a:lnTo>
                        <a:pt x="15" y="91"/>
                      </a:lnTo>
                      <a:lnTo>
                        <a:pt x="10" y="82"/>
                      </a:lnTo>
                      <a:lnTo>
                        <a:pt x="8" y="73"/>
                      </a:lnTo>
                      <a:lnTo>
                        <a:pt x="4" y="60"/>
                      </a:lnTo>
                      <a:lnTo>
                        <a:pt x="0" y="51"/>
                      </a:lnTo>
                      <a:lnTo>
                        <a:pt x="2" y="46"/>
                      </a:lnTo>
                      <a:lnTo>
                        <a:pt x="6" y="45"/>
                      </a:lnTo>
                      <a:lnTo>
                        <a:pt x="8" y="45"/>
                      </a:lnTo>
                      <a:lnTo>
                        <a:pt x="0" y="30"/>
                      </a:lnTo>
                      <a:lnTo>
                        <a:pt x="6" y="23"/>
                      </a:lnTo>
                      <a:lnTo>
                        <a:pt x="6" y="22"/>
                      </a:lnTo>
                      <a:lnTo>
                        <a:pt x="6" y="21"/>
                      </a:lnTo>
                      <a:lnTo>
                        <a:pt x="6" y="19"/>
                      </a:lnTo>
                      <a:lnTo>
                        <a:pt x="5" y="16"/>
                      </a:lnTo>
                      <a:lnTo>
                        <a:pt x="10" y="15"/>
                      </a:lnTo>
                      <a:lnTo>
                        <a:pt x="19" y="13"/>
                      </a:lnTo>
                      <a:lnTo>
                        <a:pt x="29" y="11"/>
                      </a:lnTo>
                      <a:lnTo>
                        <a:pt x="40" y="8"/>
                      </a:lnTo>
                      <a:lnTo>
                        <a:pt x="52" y="6"/>
                      </a:lnTo>
                      <a:lnTo>
                        <a:pt x="62" y="4"/>
                      </a:lnTo>
                      <a:lnTo>
                        <a:pt x="71" y="1"/>
                      </a:lnTo>
                      <a:lnTo>
                        <a:pt x="78" y="0"/>
                      </a:lnTo>
                      <a:close/>
                    </a:path>
                  </a:pathLst>
                </a:custGeom>
                <a:solidFill>
                  <a:srgbClr val="000000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8063" name="Freeform 175"/>
                <p:cNvSpPr>
                  <a:spLocks/>
                </p:cNvSpPr>
                <p:nvPr/>
              </p:nvSpPr>
              <p:spPr bwMode="auto">
                <a:xfrm>
                  <a:off x="3910" y="2643"/>
                  <a:ext cx="59" cy="160"/>
                </a:xfrm>
                <a:custGeom>
                  <a:avLst/>
                  <a:gdLst/>
                  <a:ahLst/>
                  <a:cxnLst>
                    <a:cxn ang="0">
                      <a:pos x="22" y="22"/>
                    </a:cxn>
                    <a:cxn ang="0">
                      <a:pos x="22" y="67"/>
                    </a:cxn>
                    <a:cxn ang="0">
                      <a:pos x="36" y="94"/>
                    </a:cxn>
                    <a:cxn ang="0">
                      <a:pos x="51" y="112"/>
                    </a:cxn>
                    <a:cxn ang="0">
                      <a:pos x="64" y="129"/>
                    </a:cxn>
                    <a:cxn ang="0">
                      <a:pos x="67" y="146"/>
                    </a:cxn>
                    <a:cxn ang="0">
                      <a:pos x="55" y="169"/>
                    </a:cxn>
                    <a:cxn ang="0">
                      <a:pos x="42" y="187"/>
                    </a:cxn>
                    <a:cxn ang="0">
                      <a:pos x="46" y="223"/>
                    </a:cxn>
                    <a:cxn ang="0">
                      <a:pos x="38" y="251"/>
                    </a:cxn>
                    <a:cxn ang="0">
                      <a:pos x="27" y="260"/>
                    </a:cxn>
                    <a:cxn ang="0">
                      <a:pos x="20" y="261"/>
                    </a:cxn>
                    <a:cxn ang="0">
                      <a:pos x="30" y="263"/>
                    </a:cxn>
                    <a:cxn ang="0">
                      <a:pos x="42" y="261"/>
                    </a:cxn>
                    <a:cxn ang="0">
                      <a:pos x="36" y="271"/>
                    </a:cxn>
                    <a:cxn ang="0">
                      <a:pos x="17" y="292"/>
                    </a:cxn>
                    <a:cxn ang="0">
                      <a:pos x="4" y="309"/>
                    </a:cxn>
                    <a:cxn ang="0">
                      <a:pos x="0" y="317"/>
                    </a:cxn>
                    <a:cxn ang="0">
                      <a:pos x="14" y="316"/>
                    </a:cxn>
                    <a:cxn ang="0">
                      <a:pos x="26" y="309"/>
                    </a:cxn>
                    <a:cxn ang="0">
                      <a:pos x="36" y="299"/>
                    </a:cxn>
                    <a:cxn ang="0">
                      <a:pos x="49" y="284"/>
                    </a:cxn>
                    <a:cxn ang="0">
                      <a:pos x="66" y="266"/>
                    </a:cxn>
                    <a:cxn ang="0">
                      <a:pos x="80" y="251"/>
                    </a:cxn>
                    <a:cxn ang="0">
                      <a:pos x="91" y="236"/>
                    </a:cxn>
                    <a:cxn ang="0">
                      <a:pos x="99" y="218"/>
                    </a:cxn>
                    <a:cxn ang="0">
                      <a:pos x="104" y="192"/>
                    </a:cxn>
                    <a:cxn ang="0">
                      <a:pos x="99" y="176"/>
                    </a:cxn>
                    <a:cxn ang="0">
                      <a:pos x="105" y="149"/>
                    </a:cxn>
                    <a:cxn ang="0">
                      <a:pos x="118" y="139"/>
                    </a:cxn>
                    <a:cxn ang="0">
                      <a:pos x="108" y="125"/>
                    </a:cxn>
                    <a:cxn ang="0">
                      <a:pos x="100" y="103"/>
                    </a:cxn>
                    <a:cxn ang="0">
                      <a:pos x="110" y="98"/>
                    </a:cxn>
                    <a:cxn ang="0">
                      <a:pos x="90" y="53"/>
                    </a:cxn>
                    <a:cxn ang="0">
                      <a:pos x="76" y="15"/>
                    </a:cxn>
                    <a:cxn ang="0">
                      <a:pos x="64" y="3"/>
                    </a:cxn>
                    <a:cxn ang="0">
                      <a:pos x="50" y="2"/>
                    </a:cxn>
                    <a:cxn ang="0">
                      <a:pos x="37" y="1"/>
                    </a:cxn>
                    <a:cxn ang="0">
                      <a:pos x="26" y="0"/>
                    </a:cxn>
                  </a:cxnLst>
                  <a:rect l="0" t="0" r="r" b="b"/>
                  <a:pathLst>
                    <a:path w="120" h="319">
                      <a:moveTo>
                        <a:pt x="20" y="0"/>
                      </a:moveTo>
                      <a:lnTo>
                        <a:pt x="22" y="22"/>
                      </a:lnTo>
                      <a:lnTo>
                        <a:pt x="21" y="44"/>
                      </a:lnTo>
                      <a:lnTo>
                        <a:pt x="22" y="67"/>
                      </a:lnTo>
                      <a:lnTo>
                        <a:pt x="29" y="85"/>
                      </a:lnTo>
                      <a:lnTo>
                        <a:pt x="36" y="94"/>
                      </a:lnTo>
                      <a:lnTo>
                        <a:pt x="44" y="103"/>
                      </a:lnTo>
                      <a:lnTo>
                        <a:pt x="51" y="112"/>
                      </a:lnTo>
                      <a:lnTo>
                        <a:pt x="58" y="120"/>
                      </a:lnTo>
                      <a:lnTo>
                        <a:pt x="64" y="129"/>
                      </a:lnTo>
                      <a:lnTo>
                        <a:pt x="66" y="137"/>
                      </a:lnTo>
                      <a:lnTo>
                        <a:pt x="67" y="146"/>
                      </a:lnTo>
                      <a:lnTo>
                        <a:pt x="65" y="155"/>
                      </a:lnTo>
                      <a:lnTo>
                        <a:pt x="55" y="169"/>
                      </a:lnTo>
                      <a:lnTo>
                        <a:pt x="46" y="178"/>
                      </a:lnTo>
                      <a:lnTo>
                        <a:pt x="42" y="187"/>
                      </a:lnTo>
                      <a:lnTo>
                        <a:pt x="44" y="204"/>
                      </a:lnTo>
                      <a:lnTo>
                        <a:pt x="46" y="223"/>
                      </a:lnTo>
                      <a:lnTo>
                        <a:pt x="44" y="239"/>
                      </a:lnTo>
                      <a:lnTo>
                        <a:pt x="38" y="251"/>
                      </a:lnTo>
                      <a:lnTo>
                        <a:pt x="31" y="258"/>
                      </a:lnTo>
                      <a:lnTo>
                        <a:pt x="27" y="260"/>
                      </a:lnTo>
                      <a:lnTo>
                        <a:pt x="23" y="261"/>
                      </a:lnTo>
                      <a:lnTo>
                        <a:pt x="20" y="261"/>
                      </a:lnTo>
                      <a:lnTo>
                        <a:pt x="21" y="262"/>
                      </a:lnTo>
                      <a:lnTo>
                        <a:pt x="30" y="263"/>
                      </a:lnTo>
                      <a:lnTo>
                        <a:pt x="37" y="262"/>
                      </a:lnTo>
                      <a:lnTo>
                        <a:pt x="42" y="261"/>
                      </a:lnTo>
                      <a:lnTo>
                        <a:pt x="44" y="260"/>
                      </a:lnTo>
                      <a:lnTo>
                        <a:pt x="36" y="271"/>
                      </a:lnTo>
                      <a:lnTo>
                        <a:pt x="27" y="282"/>
                      </a:lnTo>
                      <a:lnTo>
                        <a:pt x="17" y="292"/>
                      </a:lnTo>
                      <a:lnTo>
                        <a:pt x="9" y="301"/>
                      </a:lnTo>
                      <a:lnTo>
                        <a:pt x="4" y="309"/>
                      </a:lnTo>
                      <a:lnTo>
                        <a:pt x="0" y="315"/>
                      </a:lnTo>
                      <a:lnTo>
                        <a:pt x="0" y="317"/>
                      </a:lnTo>
                      <a:lnTo>
                        <a:pt x="6" y="319"/>
                      </a:lnTo>
                      <a:lnTo>
                        <a:pt x="14" y="316"/>
                      </a:lnTo>
                      <a:lnTo>
                        <a:pt x="20" y="314"/>
                      </a:lnTo>
                      <a:lnTo>
                        <a:pt x="26" y="309"/>
                      </a:lnTo>
                      <a:lnTo>
                        <a:pt x="30" y="305"/>
                      </a:lnTo>
                      <a:lnTo>
                        <a:pt x="36" y="299"/>
                      </a:lnTo>
                      <a:lnTo>
                        <a:pt x="42" y="292"/>
                      </a:lnTo>
                      <a:lnTo>
                        <a:pt x="49" y="284"/>
                      </a:lnTo>
                      <a:lnTo>
                        <a:pt x="57" y="275"/>
                      </a:lnTo>
                      <a:lnTo>
                        <a:pt x="66" y="266"/>
                      </a:lnTo>
                      <a:lnTo>
                        <a:pt x="74" y="258"/>
                      </a:lnTo>
                      <a:lnTo>
                        <a:pt x="80" y="251"/>
                      </a:lnTo>
                      <a:lnTo>
                        <a:pt x="87" y="244"/>
                      </a:lnTo>
                      <a:lnTo>
                        <a:pt x="91" y="236"/>
                      </a:lnTo>
                      <a:lnTo>
                        <a:pt x="95" y="228"/>
                      </a:lnTo>
                      <a:lnTo>
                        <a:pt x="99" y="218"/>
                      </a:lnTo>
                      <a:lnTo>
                        <a:pt x="101" y="208"/>
                      </a:lnTo>
                      <a:lnTo>
                        <a:pt x="104" y="192"/>
                      </a:lnTo>
                      <a:lnTo>
                        <a:pt x="101" y="183"/>
                      </a:lnTo>
                      <a:lnTo>
                        <a:pt x="99" y="176"/>
                      </a:lnTo>
                      <a:lnTo>
                        <a:pt x="99" y="163"/>
                      </a:lnTo>
                      <a:lnTo>
                        <a:pt x="105" y="149"/>
                      </a:lnTo>
                      <a:lnTo>
                        <a:pt x="112" y="141"/>
                      </a:lnTo>
                      <a:lnTo>
                        <a:pt x="118" y="139"/>
                      </a:lnTo>
                      <a:lnTo>
                        <a:pt x="120" y="138"/>
                      </a:lnTo>
                      <a:lnTo>
                        <a:pt x="108" y="125"/>
                      </a:lnTo>
                      <a:lnTo>
                        <a:pt x="103" y="113"/>
                      </a:lnTo>
                      <a:lnTo>
                        <a:pt x="100" y="103"/>
                      </a:lnTo>
                      <a:lnTo>
                        <a:pt x="99" y="100"/>
                      </a:lnTo>
                      <a:lnTo>
                        <a:pt x="110" y="98"/>
                      </a:lnTo>
                      <a:lnTo>
                        <a:pt x="95" y="78"/>
                      </a:lnTo>
                      <a:lnTo>
                        <a:pt x="90" y="53"/>
                      </a:lnTo>
                      <a:lnTo>
                        <a:pt x="83" y="31"/>
                      </a:lnTo>
                      <a:lnTo>
                        <a:pt x="76" y="15"/>
                      </a:lnTo>
                      <a:lnTo>
                        <a:pt x="70" y="3"/>
                      </a:lnTo>
                      <a:lnTo>
                        <a:pt x="64" y="3"/>
                      </a:lnTo>
                      <a:lnTo>
                        <a:pt x="57" y="2"/>
                      </a:lnTo>
                      <a:lnTo>
                        <a:pt x="50" y="2"/>
                      </a:lnTo>
                      <a:lnTo>
                        <a:pt x="44" y="1"/>
                      </a:lnTo>
                      <a:lnTo>
                        <a:pt x="37" y="1"/>
                      </a:lnTo>
                      <a:lnTo>
                        <a:pt x="31" y="1"/>
                      </a:lnTo>
                      <a:lnTo>
                        <a:pt x="26" y="0"/>
                      </a:lnTo>
                      <a:lnTo>
                        <a:pt x="20" y="0"/>
                      </a:lnTo>
                      <a:close/>
                    </a:path>
                  </a:pathLst>
                </a:custGeom>
                <a:solidFill>
                  <a:srgbClr val="000000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8064" name="Freeform 176"/>
                <p:cNvSpPr>
                  <a:spLocks/>
                </p:cNvSpPr>
                <p:nvPr/>
              </p:nvSpPr>
              <p:spPr bwMode="auto">
                <a:xfrm>
                  <a:off x="3929" y="2627"/>
                  <a:ext cx="137" cy="287"/>
                </a:xfrm>
                <a:custGeom>
                  <a:avLst/>
                  <a:gdLst/>
                  <a:ahLst/>
                  <a:cxnLst>
                    <a:cxn ang="0">
                      <a:pos x="245" y="14"/>
                    </a:cxn>
                    <a:cxn ang="0">
                      <a:pos x="269" y="61"/>
                    </a:cxn>
                    <a:cxn ang="0">
                      <a:pos x="267" y="104"/>
                    </a:cxn>
                    <a:cxn ang="0">
                      <a:pos x="272" y="140"/>
                    </a:cxn>
                    <a:cxn ang="0">
                      <a:pos x="241" y="156"/>
                    </a:cxn>
                    <a:cxn ang="0">
                      <a:pos x="211" y="137"/>
                    </a:cxn>
                    <a:cxn ang="0">
                      <a:pos x="183" y="131"/>
                    </a:cxn>
                    <a:cxn ang="0">
                      <a:pos x="149" y="142"/>
                    </a:cxn>
                    <a:cxn ang="0">
                      <a:pos x="182" y="170"/>
                    </a:cxn>
                    <a:cxn ang="0">
                      <a:pos x="208" y="170"/>
                    </a:cxn>
                    <a:cxn ang="0">
                      <a:pos x="240" y="200"/>
                    </a:cxn>
                    <a:cxn ang="0">
                      <a:pos x="261" y="237"/>
                    </a:cxn>
                    <a:cxn ang="0">
                      <a:pos x="242" y="225"/>
                    </a:cxn>
                    <a:cxn ang="0">
                      <a:pos x="215" y="232"/>
                    </a:cxn>
                    <a:cxn ang="0">
                      <a:pos x="189" y="232"/>
                    </a:cxn>
                    <a:cxn ang="0">
                      <a:pos x="161" y="270"/>
                    </a:cxn>
                    <a:cxn ang="0">
                      <a:pos x="144" y="329"/>
                    </a:cxn>
                    <a:cxn ang="0">
                      <a:pos x="112" y="378"/>
                    </a:cxn>
                    <a:cxn ang="0">
                      <a:pos x="89" y="413"/>
                    </a:cxn>
                    <a:cxn ang="0">
                      <a:pos x="69" y="445"/>
                    </a:cxn>
                    <a:cxn ang="0">
                      <a:pos x="96" y="446"/>
                    </a:cxn>
                    <a:cxn ang="0">
                      <a:pos x="138" y="385"/>
                    </a:cxn>
                    <a:cxn ang="0">
                      <a:pos x="169" y="361"/>
                    </a:cxn>
                    <a:cxn ang="0">
                      <a:pos x="211" y="367"/>
                    </a:cxn>
                    <a:cxn ang="0">
                      <a:pos x="197" y="406"/>
                    </a:cxn>
                    <a:cxn ang="0">
                      <a:pos x="172" y="409"/>
                    </a:cxn>
                    <a:cxn ang="0">
                      <a:pos x="154" y="429"/>
                    </a:cxn>
                    <a:cxn ang="0">
                      <a:pos x="134" y="444"/>
                    </a:cxn>
                    <a:cxn ang="0">
                      <a:pos x="162" y="457"/>
                    </a:cxn>
                    <a:cxn ang="0">
                      <a:pos x="189" y="468"/>
                    </a:cxn>
                    <a:cxn ang="0">
                      <a:pos x="180" y="532"/>
                    </a:cxn>
                    <a:cxn ang="0">
                      <a:pos x="116" y="571"/>
                    </a:cxn>
                    <a:cxn ang="0">
                      <a:pos x="88" y="544"/>
                    </a:cxn>
                    <a:cxn ang="0">
                      <a:pos x="122" y="538"/>
                    </a:cxn>
                    <a:cxn ang="0">
                      <a:pos x="151" y="509"/>
                    </a:cxn>
                    <a:cxn ang="0">
                      <a:pos x="111" y="500"/>
                    </a:cxn>
                    <a:cxn ang="0">
                      <a:pos x="82" y="493"/>
                    </a:cxn>
                    <a:cxn ang="0">
                      <a:pos x="70" y="490"/>
                    </a:cxn>
                    <a:cxn ang="0">
                      <a:pos x="30" y="457"/>
                    </a:cxn>
                    <a:cxn ang="0">
                      <a:pos x="6" y="420"/>
                    </a:cxn>
                    <a:cxn ang="0">
                      <a:pos x="22" y="364"/>
                    </a:cxn>
                    <a:cxn ang="0">
                      <a:pos x="58" y="326"/>
                    </a:cxn>
                    <a:cxn ang="0">
                      <a:pos x="68" y="287"/>
                    </a:cxn>
                    <a:cxn ang="0">
                      <a:pos x="90" y="240"/>
                    </a:cxn>
                    <a:cxn ang="0">
                      <a:pos x="126" y="203"/>
                    </a:cxn>
                    <a:cxn ang="0">
                      <a:pos x="129" y="164"/>
                    </a:cxn>
                    <a:cxn ang="0">
                      <a:pos x="114" y="98"/>
                    </a:cxn>
                    <a:cxn ang="0">
                      <a:pos x="98" y="46"/>
                    </a:cxn>
                    <a:cxn ang="0">
                      <a:pos x="122" y="41"/>
                    </a:cxn>
                    <a:cxn ang="0">
                      <a:pos x="189" y="48"/>
                    </a:cxn>
                    <a:cxn ang="0">
                      <a:pos x="227" y="24"/>
                    </a:cxn>
                  </a:cxnLst>
                  <a:rect l="0" t="0" r="r" b="b"/>
                  <a:pathLst>
                    <a:path w="275" h="572">
                      <a:moveTo>
                        <a:pt x="235" y="0"/>
                      </a:moveTo>
                      <a:lnTo>
                        <a:pt x="236" y="3"/>
                      </a:lnTo>
                      <a:lnTo>
                        <a:pt x="237" y="7"/>
                      </a:lnTo>
                      <a:lnTo>
                        <a:pt x="238" y="10"/>
                      </a:lnTo>
                      <a:lnTo>
                        <a:pt x="245" y="14"/>
                      </a:lnTo>
                      <a:lnTo>
                        <a:pt x="254" y="20"/>
                      </a:lnTo>
                      <a:lnTo>
                        <a:pt x="260" y="27"/>
                      </a:lnTo>
                      <a:lnTo>
                        <a:pt x="264" y="35"/>
                      </a:lnTo>
                      <a:lnTo>
                        <a:pt x="267" y="47"/>
                      </a:lnTo>
                      <a:lnTo>
                        <a:pt x="269" y="61"/>
                      </a:lnTo>
                      <a:lnTo>
                        <a:pt x="267" y="73"/>
                      </a:lnTo>
                      <a:lnTo>
                        <a:pt x="264" y="84"/>
                      </a:lnTo>
                      <a:lnTo>
                        <a:pt x="263" y="87"/>
                      </a:lnTo>
                      <a:lnTo>
                        <a:pt x="266" y="99"/>
                      </a:lnTo>
                      <a:lnTo>
                        <a:pt x="267" y="104"/>
                      </a:lnTo>
                      <a:lnTo>
                        <a:pt x="267" y="110"/>
                      </a:lnTo>
                      <a:lnTo>
                        <a:pt x="269" y="117"/>
                      </a:lnTo>
                      <a:lnTo>
                        <a:pt x="273" y="126"/>
                      </a:lnTo>
                      <a:lnTo>
                        <a:pt x="275" y="134"/>
                      </a:lnTo>
                      <a:lnTo>
                        <a:pt x="272" y="140"/>
                      </a:lnTo>
                      <a:lnTo>
                        <a:pt x="263" y="145"/>
                      </a:lnTo>
                      <a:lnTo>
                        <a:pt x="257" y="147"/>
                      </a:lnTo>
                      <a:lnTo>
                        <a:pt x="251" y="150"/>
                      </a:lnTo>
                      <a:lnTo>
                        <a:pt x="245" y="154"/>
                      </a:lnTo>
                      <a:lnTo>
                        <a:pt x="241" y="156"/>
                      </a:lnTo>
                      <a:lnTo>
                        <a:pt x="235" y="157"/>
                      </a:lnTo>
                      <a:lnTo>
                        <a:pt x="230" y="156"/>
                      </a:lnTo>
                      <a:lnTo>
                        <a:pt x="225" y="153"/>
                      </a:lnTo>
                      <a:lnTo>
                        <a:pt x="218" y="145"/>
                      </a:lnTo>
                      <a:lnTo>
                        <a:pt x="211" y="137"/>
                      </a:lnTo>
                      <a:lnTo>
                        <a:pt x="205" y="132"/>
                      </a:lnTo>
                      <a:lnTo>
                        <a:pt x="199" y="130"/>
                      </a:lnTo>
                      <a:lnTo>
                        <a:pt x="193" y="130"/>
                      </a:lnTo>
                      <a:lnTo>
                        <a:pt x="189" y="131"/>
                      </a:lnTo>
                      <a:lnTo>
                        <a:pt x="183" y="131"/>
                      </a:lnTo>
                      <a:lnTo>
                        <a:pt x="179" y="132"/>
                      </a:lnTo>
                      <a:lnTo>
                        <a:pt x="173" y="132"/>
                      </a:lnTo>
                      <a:lnTo>
                        <a:pt x="161" y="132"/>
                      </a:lnTo>
                      <a:lnTo>
                        <a:pt x="152" y="137"/>
                      </a:lnTo>
                      <a:lnTo>
                        <a:pt x="149" y="142"/>
                      </a:lnTo>
                      <a:lnTo>
                        <a:pt x="154" y="150"/>
                      </a:lnTo>
                      <a:lnTo>
                        <a:pt x="162" y="157"/>
                      </a:lnTo>
                      <a:lnTo>
                        <a:pt x="168" y="163"/>
                      </a:lnTo>
                      <a:lnTo>
                        <a:pt x="174" y="168"/>
                      </a:lnTo>
                      <a:lnTo>
                        <a:pt x="182" y="170"/>
                      </a:lnTo>
                      <a:lnTo>
                        <a:pt x="187" y="170"/>
                      </a:lnTo>
                      <a:lnTo>
                        <a:pt x="192" y="170"/>
                      </a:lnTo>
                      <a:lnTo>
                        <a:pt x="197" y="170"/>
                      </a:lnTo>
                      <a:lnTo>
                        <a:pt x="203" y="169"/>
                      </a:lnTo>
                      <a:lnTo>
                        <a:pt x="208" y="170"/>
                      </a:lnTo>
                      <a:lnTo>
                        <a:pt x="215" y="172"/>
                      </a:lnTo>
                      <a:lnTo>
                        <a:pt x="221" y="176"/>
                      </a:lnTo>
                      <a:lnTo>
                        <a:pt x="227" y="183"/>
                      </a:lnTo>
                      <a:lnTo>
                        <a:pt x="233" y="191"/>
                      </a:lnTo>
                      <a:lnTo>
                        <a:pt x="240" y="200"/>
                      </a:lnTo>
                      <a:lnTo>
                        <a:pt x="245" y="209"/>
                      </a:lnTo>
                      <a:lnTo>
                        <a:pt x="251" y="217"/>
                      </a:lnTo>
                      <a:lnTo>
                        <a:pt x="256" y="225"/>
                      </a:lnTo>
                      <a:lnTo>
                        <a:pt x="259" y="232"/>
                      </a:lnTo>
                      <a:lnTo>
                        <a:pt x="261" y="237"/>
                      </a:lnTo>
                      <a:lnTo>
                        <a:pt x="263" y="238"/>
                      </a:lnTo>
                      <a:lnTo>
                        <a:pt x="253" y="232"/>
                      </a:lnTo>
                      <a:lnTo>
                        <a:pt x="248" y="227"/>
                      </a:lnTo>
                      <a:lnTo>
                        <a:pt x="243" y="225"/>
                      </a:lnTo>
                      <a:lnTo>
                        <a:pt x="242" y="225"/>
                      </a:lnTo>
                      <a:lnTo>
                        <a:pt x="240" y="225"/>
                      </a:lnTo>
                      <a:lnTo>
                        <a:pt x="237" y="226"/>
                      </a:lnTo>
                      <a:lnTo>
                        <a:pt x="233" y="229"/>
                      </a:lnTo>
                      <a:lnTo>
                        <a:pt x="225" y="231"/>
                      </a:lnTo>
                      <a:lnTo>
                        <a:pt x="215" y="232"/>
                      </a:lnTo>
                      <a:lnTo>
                        <a:pt x="208" y="232"/>
                      </a:lnTo>
                      <a:lnTo>
                        <a:pt x="203" y="232"/>
                      </a:lnTo>
                      <a:lnTo>
                        <a:pt x="197" y="232"/>
                      </a:lnTo>
                      <a:lnTo>
                        <a:pt x="192" y="232"/>
                      </a:lnTo>
                      <a:lnTo>
                        <a:pt x="189" y="232"/>
                      </a:lnTo>
                      <a:lnTo>
                        <a:pt x="184" y="233"/>
                      </a:lnTo>
                      <a:lnTo>
                        <a:pt x="180" y="236"/>
                      </a:lnTo>
                      <a:lnTo>
                        <a:pt x="170" y="242"/>
                      </a:lnTo>
                      <a:lnTo>
                        <a:pt x="165" y="254"/>
                      </a:lnTo>
                      <a:lnTo>
                        <a:pt x="161" y="270"/>
                      </a:lnTo>
                      <a:lnTo>
                        <a:pt x="159" y="290"/>
                      </a:lnTo>
                      <a:lnTo>
                        <a:pt x="158" y="300"/>
                      </a:lnTo>
                      <a:lnTo>
                        <a:pt x="154" y="310"/>
                      </a:lnTo>
                      <a:lnTo>
                        <a:pt x="150" y="319"/>
                      </a:lnTo>
                      <a:lnTo>
                        <a:pt x="144" y="329"/>
                      </a:lnTo>
                      <a:lnTo>
                        <a:pt x="138" y="338"/>
                      </a:lnTo>
                      <a:lnTo>
                        <a:pt x="131" y="347"/>
                      </a:lnTo>
                      <a:lnTo>
                        <a:pt x="124" y="357"/>
                      </a:lnTo>
                      <a:lnTo>
                        <a:pt x="118" y="368"/>
                      </a:lnTo>
                      <a:lnTo>
                        <a:pt x="112" y="378"/>
                      </a:lnTo>
                      <a:lnTo>
                        <a:pt x="106" y="386"/>
                      </a:lnTo>
                      <a:lnTo>
                        <a:pt x="103" y="394"/>
                      </a:lnTo>
                      <a:lnTo>
                        <a:pt x="98" y="400"/>
                      </a:lnTo>
                      <a:lnTo>
                        <a:pt x="93" y="407"/>
                      </a:lnTo>
                      <a:lnTo>
                        <a:pt x="89" y="413"/>
                      </a:lnTo>
                      <a:lnTo>
                        <a:pt x="83" y="418"/>
                      </a:lnTo>
                      <a:lnTo>
                        <a:pt x="77" y="425"/>
                      </a:lnTo>
                      <a:lnTo>
                        <a:pt x="72" y="432"/>
                      </a:lnTo>
                      <a:lnTo>
                        <a:pt x="69" y="439"/>
                      </a:lnTo>
                      <a:lnTo>
                        <a:pt x="69" y="445"/>
                      </a:lnTo>
                      <a:lnTo>
                        <a:pt x="72" y="449"/>
                      </a:lnTo>
                      <a:lnTo>
                        <a:pt x="75" y="452"/>
                      </a:lnTo>
                      <a:lnTo>
                        <a:pt x="81" y="452"/>
                      </a:lnTo>
                      <a:lnTo>
                        <a:pt x="88" y="451"/>
                      </a:lnTo>
                      <a:lnTo>
                        <a:pt x="96" y="446"/>
                      </a:lnTo>
                      <a:lnTo>
                        <a:pt x="108" y="432"/>
                      </a:lnTo>
                      <a:lnTo>
                        <a:pt x="114" y="417"/>
                      </a:lnTo>
                      <a:lnTo>
                        <a:pt x="120" y="402"/>
                      </a:lnTo>
                      <a:lnTo>
                        <a:pt x="129" y="391"/>
                      </a:lnTo>
                      <a:lnTo>
                        <a:pt x="138" y="385"/>
                      </a:lnTo>
                      <a:lnTo>
                        <a:pt x="144" y="383"/>
                      </a:lnTo>
                      <a:lnTo>
                        <a:pt x="149" y="383"/>
                      </a:lnTo>
                      <a:lnTo>
                        <a:pt x="157" y="378"/>
                      </a:lnTo>
                      <a:lnTo>
                        <a:pt x="165" y="370"/>
                      </a:lnTo>
                      <a:lnTo>
                        <a:pt x="169" y="361"/>
                      </a:lnTo>
                      <a:lnTo>
                        <a:pt x="174" y="356"/>
                      </a:lnTo>
                      <a:lnTo>
                        <a:pt x="182" y="357"/>
                      </a:lnTo>
                      <a:lnTo>
                        <a:pt x="192" y="362"/>
                      </a:lnTo>
                      <a:lnTo>
                        <a:pt x="203" y="365"/>
                      </a:lnTo>
                      <a:lnTo>
                        <a:pt x="211" y="367"/>
                      </a:lnTo>
                      <a:lnTo>
                        <a:pt x="214" y="367"/>
                      </a:lnTo>
                      <a:lnTo>
                        <a:pt x="210" y="376"/>
                      </a:lnTo>
                      <a:lnTo>
                        <a:pt x="205" y="385"/>
                      </a:lnTo>
                      <a:lnTo>
                        <a:pt x="200" y="395"/>
                      </a:lnTo>
                      <a:lnTo>
                        <a:pt x="197" y="406"/>
                      </a:lnTo>
                      <a:lnTo>
                        <a:pt x="185" y="406"/>
                      </a:lnTo>
                      <a:lnTo>
                        <a:pt x="179" y="406"/>
                      </a:lnTo>
                      <a:lnTo>
                        <a:pt x="175" y="407"/>
                      </a:lnTo>
                      <a:lnTo>
                        <a:pt x="173" y="408"/>
                      </a:lnTo>
                      <a:lnTo>
                        <a:pt x="172" y="409"/>
                      </a:lnTo>
                      <a:lnTo>
                        <a:pt x="172" y="411"/>
                      </a:lnTo>
                      <a:lnTo>
                        <a:pt x="169" y="416"/>
                      </a:lnTo>
                      <a:lnTo>
                        <a:pt x="166" y="421"/>
                      </a:lnTo>
                      <a:lnTo>
                        <a:pt x="160" y="425"/>
                      </a:lnTo>
                      <a:lnTo>
                        <a:pt x="154" y="429"/>
                      </a:lnTo>
                      <a:lnTo>
                        <a:pt x="149" y="432"/>
                      </a:lnTo>
                      <a:lnTo>
                        <a:pt x="143" y="434"/>
                      </a:lnTo>
                      <a:lnTo>
                        <a:pt x="138" y="437"/>
                      </a:lnTo>
                      <a:lnTo>
                        <a:pt x="135" y="440"/>
                      </a:lnTo>
                      <a:lnTo>
                        <a:pt x="134" y="444"/>
                      </a:lnTo>
                      <a:lnTo>
                        <a:pt x="134" y="448"/>
                      </a:lnTo>
                      <a:lnTo>
                        <a:pt x="137" y="453"/>
                      </a:lnTo>
                      <a:lnTo>
                        <a:pt x="144" y="455"/>
                      </a:lnTo>
                      <a:lnTo>
                        <a:pt x="153" y="457"/>
                      </a:lnTo>
                      <a:lnTo>
                        <a:pt x="162" y="457"/>
                      </a:lnTo>
                      <a:lnTo>
                        <a:pt x="172" y="457"/>
                      </a:lnTo>
                      <a:lnTo>
                        <a:pt x="180" y="456"/>
                      </a:lnTo>
                      <a:lnTo>
                        <a:pt x="185" y="455"/>
                      </a:lnTo>
                      <a:lnTo>
                        <a:pt x="188" y="455"/>
                      </a:lnTo>
                      <a:lnTo>
                        <a:pt x="189" y="468"/>
                      </a:lnTo>
                      <a:lnTo>
                        <a:pt x="191" y="480"/>
                      </a:lnTo>
                      <a:lnTo>
                        <a:pt x="195" y="492"/>
                      </a:lnTo>
                      <a:lnTo>
                        <a:pt x="199" y="503"/>
                      </a:lnTo>
                      <a:lnTo>
                        <a:pt x="191" y="518"/>
                      </a:lnTo>
                      <a:lnTo>
                        <a:pt x="180" y="532"/>
                      </a:lnTo>
                      <a:lnTo>
                        <a:pt x="166" y="544"/>
                      </a:lnTo>
                      <a:lnTo>
                        <a:pt x="151" y="554"/>
                      </a:lnTo>
                      <a:lnTo>
                        <a:pt x="136" y="562"/>
                      </a:lnTo>
                      <a:lnTo>
                        <a:pt x="124" y="568"/>
                      </a:lnTo>
                      <a:lnTo>
                        <a:pt x="116" y="571"/>
                      </a:lnTo>
                      <a:lnTo>
                        <a:pt x="113" y="572"/>
                      </a:lnTo>
                      <a:lnTo>
                        <a:pt x="108" y="568"/>
                      </a:lnTo>
                      <a:lnTo>
                        <a:pt x="103" y="561"/>
                      </a:lnTo>
                      <a:lnTo>
                        <a:pt x="96" y="553"/>
                      </a:lnTo>
                      <a:lnTo>
                        <a:pt x="88" y="544"/>
                      </a:lnTo>
                      <a:lnTo>
                        <a:pt x="98" y="540"/>
                      </a:lnTo>
                      <a:lnTo>
                        <a:pt x="106" y="538"/>
                      </a:lnTo>
                      <a:lnTo>
                        <a:pt x="113" y="538"/>
                      </a:lnTo>
                      <a:lnTo>
                        <a:pt x="118" y="538"/>
                      </a:lnTo>
                      <a:lnTo>
                        <a:pt x="122" y="538"/>
                      </a:lnTo>
                      <a:lnTo>
                        <a:pt x="127" y="537"/>
                      </a:lnTo>
                      <a:lnTo>
                        <a:pt x="131" y="533"/>
                      </a:lnTo>
                      <a:lnTo>
                        <a:pt x="136" y="529"/>
                      </a:lnTo>
                      <a:lnTo>
                        <a:pt x="145" y="517"/>
                      </a:lnTo>
                      <a:lnTo>
                        <a:pt x="151" y="509"/>
                      </a:lnTo>
                      <a:lnTo>
                        <a:pt x="150" y="503"/>
                      </a:lnTo>
                      <a:lnTo>
                        <a:pt x="138" y="501"/>
                      </a:lnTo>
                      <a:lnTo>
                        <a:pt x="129" y="500"/>
                      </a:lnTo>
                      <a:lnTo>
                        <a:pt x="120" y="500"/>
                      </a:lnTo>
                      <a:lnTo>
                        <a:pt x="111" y="500"/>
                      </a:lnTo>
                      <a:lnTo>
                        <a:pt x="101" y="499"/>
                      </a:lnTo>
                      <a:lnTo>
                        <a:pt x="93" y="499"/>
                      </a:lnTo>
                      <a:lnTo>
                        <a:pt x="88" y="498"/>
                      </a:lnTo>
                      <a:lnTo>
                        <a:pt x="83" y="495"/>
                      </a:lnTo>
                      <a:lnTo>
                        <a:pt x="82" y="493"/>
                      </a:lnTo>
                      <a:lnTo>
                        <a:pt x="84" y="487"/>
                      </a:lnTo>
                      <a:lnTo>
                        <a:pt x="89" y="483"/>
                      </a:lnTo>
                      <a:lnTo>
                        <a:pt x="89" y="482"/>
                      </a:lnTo>
                      <a:lnTo>
                        <a:pt x="80" y="486"/>
                      </a:lnTo>
                      <a:lnTo>
                        <a:pt x="70" y="490"/>
                      </a:lnTo>
                      <a:lnTo>
                        <a:pt x="63" y="493"/>
                      </a:lnTo>
                      <a:lnTo>
                        <a:pt x="57" y="494"/>
                      </a:lnTo>
                      <a:lnTo>
                        <a:pt x="51" y="494"/>
                      </a:lnTo>
                      <a:lnTo>
                        <a:pt x="39" y="476"/>
                      </a:lnTo>
                      <a:lnTo>
                        <a:pt x="30" y="457"/>
                      </a:lnTo>
                      <a:lnTo>
                        <a:pt x="24" y="440"/>
                      </a:lnTo>
                      <a:lnTo>
                        <a:pt x="21" y="424"/>
                      </a:lnTo>
                      <a:lnTo>
                        <a:pt x="19" y="423"/>
                      </a:lnTo>
                      <a:lnTo>
                        <a:pt x="13" y="422"/>
                      </a:lnTo>
                      <a:lnTo>
                        <a:pt x="6" y="420"/>
                      </a:lnTo>
                      <a:lnTo>
                        <a:pt x="0" y="420"/>
                      </a:lnTo>
                      <a:lnTo>
                        <a:pt x="0" y="406"/>
                      </a:lnTo>
                      <a:lnTo>
                        <a:pt x="4" y="392"/>
                      </a:lnTo>
                      <a:lnTo>
                        <a:pt x="11" y="378"/>
                      </a:lnTo>
                      <a:lnTo>
                        <a:pt x="22" y="364"/>
                      </a:lnTo>
                      <a:lnTo>
                        <a:pt x="35" y="352"/>
                      </a:lnTo>
                      <a:lnTo>
                        <a:pt x="44" y="342"/>
                      </a:lnTo>
                      <a:lnTo>
                        <a:pt x="50" y="336"/>
                      </a:lnTo>
                      <a:lnTo>
                        <a:pt x="54" y="331"/>
                      </a:lnTo>
                      <a:lnTo>
                        <a:pt x="58" y="326"/>
                      </a:lnTo>
                      <a:lnTo>
                        <a:pt x="59" y="321"/>
                      </a:lnTo>
                      <a:lnTo>
                        <a:pt x="61" y="315"/>
                      </a:lnTo>
                      <a:lnTo>
                        <a:pt x="63" y="307"/>
                      </a:lnTo>
                      <a:lnTo>
                        <a:pt x="66" y="298"/>
                      </a:lnTo>
                      <a:lnTo>
                        <a:pt x="68" y="287"/>
                      </a:lnTo>
                      <a:lnTo>
                        <a:pt x="72" y="277"/>
                      </a:lnTo>
                      <a:lnTo>
                        <a:pt x="75" y="267"/>
                      </a:lnTo>
                      <a:lnTo>
                        <a:pt x="78" y="257"/>
                      </a:lnTo>
                      <a:lnTo>
                        <a:pt x="84" y="248"/>
                      </a:lnTo>
                      <a:lnTo>
                        <a:pt x="90" y="240"/>
                      </a:lnTo>
                      <a:lnTo>
                        <a:pt x="98" y="233"/>
                      </a:lnTo>
                      <a:lnTo>
                        <a:pt x="106" y="226"/>
                      </a:lnTo>
                      <a:lnTo>
                        <a:pt x="113" y="219"/>
                      </a:lnTo>
                      <a:lnTo>
                        <a:pt x="120" y="211"/>
                      </a:lnTo>
                      <a:lnTo>
                        <a:pt x="126" y="203"/>
                      </a:lnTo>
                      <a:lnTo>
                        <a:pt x="130" y="196"/>
                      </a:lnTo>
                      <a:lnTo>
                        <a:pt x="134" y="188"/>
                      </a:lnTo>
                      <a:lnTo>
                        <a:pt x="135" y="181"/>
                      </a:lnTo>
                      <a:lnTo>
                        <a:pt x="134" y="175"/>
                      </a:lnTo>
                      <a:lnTo>
                        <a:pt x="129" y="164"/>
                      </a:lnTo>
                      <a:lnTo>
                        <a:pt x="126" y="157"/>
                      </a:lnTo>
                      <a:lnTo>
                        <a:pt x="122" y="148"/>
                      </a:lnTo>
                      <a:lnTo>
                        <a:pt x="122" y="132"/>
                      </a:lnTo>
                      <a:lnTo>
                        <a:pt x="120" y="114"/>
                      </a:lnTo>
                      <a:lnTo>
                        <a:pt x="114" y="98"/>
                      </a:lnTo>
                      <a:lnTo>
                        <a:pt x="106" y="83"/>
                      </a:lnTo>
                      <a:lnTo>
                        <a:pt x="100" y="70"/>
                      </a:lnTo>
                      <a:lnTo>
                        <a:pt x="98" y="62"/>
                      </a:lnTo>
                      <a:lnTo>
                        <a:pt x="98" y="54"/>
                      </a:lnTo>
                      <a:lnTo>
                        <a:pt x="98" y="46"/>
                      </a:lnTo>
                      <a:lnTo>
                        <a:pt x="99" y="39"/>
                      </a:lnTo>
                      <a:lnTo>
                        <a:pt x="105" y="40"/>
                      </a:lnTo>
                      <a:lnTo>
                        <a:pt x="111" y="40"/>
                      </a:lnTo>
                      <a:lnTo>
                        <a:pt x="116" y="40"/>
                      </a:lnTo>
                      <a:lnTo>
                        <a:pt x="122" y="41"/>
                      </a:lnTo>
                      <a:lnTo>
                        <a:pt x="133" y="43"/>
                      </a:lnTo>
                      <a:lnTo>
                        <a:pt x="145" y="45"/>
                      </a:lnTo>
                      <a:lnTo>
                        <a:pt x="160" y="47"/>
                      </a:lnTo>
                      <a:lnTo>
                        <a:pt x="175" y="48"/>
                      </a:lnTo>
                      <a:lnTo>
                        <a:pt x="189" y="48"/>
                      </a:lnTo>
                      <a:lnTo>
                        <a:pt x="202" y="48"/>
                      </a:lnTo>
                      <a:lnTo>
                        <a:pt x="213" y="46"/>
                      </a:lnTo>
                      <a:lnTo>
                        <a:pt x="220" y="41"/>
                      </a:lnTo>
                      <a:lnTo>
                        <a:pt x="223" y="34"/>
                      </a:lnTo>
                      <a:lnTo>
                        <a:pt x="227" y="24"/>
                      </a:lnTo>
                      <a:lnTo>
                        <a:pt x="230" y="11"/>
                      </a:lnTo>
                      <a:lnTo>
                        <a:pt x="235" y="0"/>
                      </a:lnTo>
                      <a:close/>
                    </a:path>
                  </a:pathLst>
                </a:custGeom>
                <a:solidFill>
                  <a:srgbClr val="000000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8065" name="Freeform 177"/>
                <p:cNvSpPr>
                  <a:spLocks/>
                </p:cNvSpPr>
                <p:nvPr/>
              </p:nvSpPr>
              <p:spPr bwMode="auto">
                <a:xfrm>
                  <a:off x="4058" y="2578"/>
                  <a:ext cx="48" cy="45"/>
                </a:xfrm>
                <a:custGeom>
                  <a:avLst/>
                  <a:gdLst/>
                  <a:ahLst/>
                  <a:cxnLst>
                    <a:cxn ang="0">
                      <a:pos x="0" y="50"/>
                    </a:cxn>
                    <a:cxn ang="0">
                      <a:pos x="12" y="56"/>
                    </a:cxn>
                    <a:cxn ang="0">
                      <a:pos x="18" y="63"/>
                    </a:cxn>
                    <a:cxn ang="0">
                      <a:pos x="23" y="70"/>
                    </a:cxn>
                    <a:cxn ang="0">
                      <a:pos x="24" y="72"/>
                    </a:cxn>
                    <a:cxn ang="0">
                      <a:pos x="32" y="75"/>
                    </a:cxn>
                    <a:cxn ang="0">
                      <a:pos x="39" y="76"/>
                    </a:cxn>
                    <a:cxn ang="0">
                      <a:pos x="45" y="79"/>
                    </a:cxn>
                    <a:cxn ang="0">
                      <a:pos x="50" y="82"/>
                    </a:cxn>
                    <a:cxn ang="0">
                      <a:pos x="54" y="84"/>
                    </a:cxn>
                    <a:cxn ang="0">
                      <a:pos x="58" y="86"/>
                    </a:cxn>
                    <a:cxn ang="0">
                      <a:pos x="61" y="88"/>
                    </a:cxn>
                    <a:cxn ang="0">
                      <a:pos x="65" y="91"/>
                    </a:cxn>
                    <a:cxn ang="0">
                      <a:pos x="71" y="76"/>
                    </a:cxn>
                    <a:cxn ang="0">
                      <a:pos x="81" y="61"/>
                    </a:cxn>
                    <a:cxn ang="0">
                      <a:pos x="89" y="46"/>
                    </a:cxn>
                    <a:cxn ang="0">
                      <a:pos x="96" y="32"/>
                    </a:cxn>
                    <a:cxn ang="0">
                      <a:pos x="90" y="17"/>
                    </a:cxn>
                    <a:cxn ang="0">
                      <a:pos x="86" y="8"/>
                    </a:cxn>
                    <a:cxn ang="0">
                      <a:pos x="81" y="3"/>
                    </a:cxn>
                    <a:cxn ang="0">
                      <a:pos x="67" y="2"/>
                    </a:cxn>
                    <a:cxn ang="0">
                      <a:pos x="56" y="2"/>
                    </a:cxn>
                    <a:cxn ang="0">
                      <a:pos x="47" y="1"/>
                    </a:cxn>
                    <a:cxn ang="0">
                      <a:pos x="40" y="1"/>
                    </a:cxn>
                    <a:cxn ang="0">
                      <a:pos x="35" y="0"/>
                    </a:cxn>
                    <a:cxn ang="0">
                      <a:pos x="29" y="9"/>
                    </a:cxn>
                    <a:cxn ang="0">
                      <a:pos x="22" y="17"/>
                    </a:cxn>
                    <a:cxn ang="0">
                      <a:pos x="17" y="25"/>
                    </a:cxn>
                    <a:cxn ang="0">
                      <a:pos x="13" y="32"/>
                    </a:cxn>
                    <a:cxn ang="0">
                      <a:pos x="8" y="39"/>
                    </a:cxn>
                    <a:cxn ang="0">
                      <a:pos x="5" y="44"/>
                    </a:cxn>
                    <a:cxn ang="0">
                      <a:pos x="2" y="48"/>
                    </a:cxn>
                    <a:cxn ang="0">
                      <a:pos x="0" y="50"/>
                    </a:cxn>
                  </a:cxnLst>
                  <a:rect l="0" t="0" r="r" b="b"/>
                  <a:pathLst>
                    <a:path w="96" h="91">
                      <a:moveTo>
                        <a:pt x="0" y="50"/>
                      </a:moveTo>
                      <a:lnTo>
                        <a:pt x="12" y="56"/>
                      </a:lnTo>
                      <a:lnTo>
                        <a:pt x="18" y="63"/>
                      </a:lnTo>
                      <a:lnTo>
                        <a:pt x="23" y="70"/>
                      </a:lnTo>
                      <a:lnTo>
                        <a:pt x="24" y="72"/>
                      </a:lnTo>
                      <a:lnTo>
                        <a:pt x="32" y="75"/>
                      </a:lnTo>
                      <a:lnTo>
                        <a:pt x="39" y="76"/>
                      </a:lnTo>
                      <a:lnTo>
                        <a:pt x="45" y="79"/>
                      </a:lnTo>
                      <a:lnTo>
                        <a:pt x="50" y="82"/>
                      </a:lnTo>
                      <a:lnTo>
                        <a:pt x="54" y="84"/>
                      </a:lnTo>
                      <a:lnTo>
                        <a:pt x="58" y="86"/>
                      </a:lnTo>
                      <a:lnTo>
                        <a:pt x="61" y="88"/>
                      </a:lnTo>
                      <a:lnTo>
                        <a:pt x="65" y="91"/>
                      </a:lnTo>
                      <a:lnTo>
                        <a:pt x="71" y="76"/>
                      </a:lnTo>
                      <a:lnTo>
                        <a:pt x="81" y="61"/>
                      </a:lnTo>
                      <a:lnTo>
                        <a:pt x="89" y="46"/>
                      </a:lnTo>
                      <a:lnTo>
                        <a:pt x="96" y="32"/>
                      </a:lnTo>
                      <a:lnTo>
                        <a:pt x="90" y="17"/>
                      </a:lnTo>
                      <a:lnTo>
                        <a:pt x="86" y="8"/>
                      </a:lnTo>
                      <a:lnTo>
                        <a:pt x="81" y="3"/>
                      </a:lnTo>
                      <a:lnTo>
                        <a:pt x="67" y="2"/>
                      </a:lnTo>
                      <a:lnTo>
                        <a:pt x="56" y="2"/>
                      </a:lnTo>
                      <a:lnTo>
                        <a:pt x="47" y="1"/>
                      </a:lnTo>
                      <a:lnTo>
                        <a:pt x="40" y="1"/>
                      </a:lnTo>
                      <a:lnTo>
                        <a:pt x="35" y="0"/>
                      </a:lnTo>
                      <a:lnTo>
                        <a:pt x="29" y="9"/>
                      </a:lnTo>
                      <a:lnTo>
                        <a:pt x="22" y="17"/>
                      </a:lnTo>
                      <a:lnTo>
                        <a:pt x="17" y="25"/>
                      </a:lnTo>
                      <a:lnTo>
                        <a:pt x="13" y="32"/>
                      </a:lnTo>
                      <a:lnTo>
                        <a:pt x="8" y="39"/>
                      </a:lnTo>
                      <a:lnTo>
                        <a:pt x="5" y="44"/>
                      </a:lnTo>
                      <a:lnTo>
                        <a:pt x="2" y="48"/>
                      </a:lnTo>
                      <a:lnTo>
                        <a:pt x="0" y="50"/>
                      </a:lnTo>
                      <a:close/>
                    </a:path>
                  </a:pathLst>
                </a:custGeom>
                <a:solidFill>
                  <a:srgbClr val="000000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8066" name="Freeform 178"/>
                <p:cNvSpPr>
                  <a:spLocks/>
                </p:cNvSpPr>
                <p:nvPr/>
              </p:nvSpPr>
              <p:spPr bwMode="auto">
                <a:xfrm>
                  <a:off x="4095" y="2466"/>
                  <a:ext cx="46" cy="102"/>
                </a:xfrm>
                <a:custGeom>
                  <a:avLst/>
                  <a:gdLst/>
                  <a:ahLst/>
                  <a:cxnLst>
                    <a:cxn ang="0">
                      <a:pos x="1" y="159"/>
                    </a:cxn>
                    <a:cxn ang="0">
                      <a:pos x="9" y="163"/>
                    </a:cxn>
                    <a:cxn ang="0">
                      <a:pos x="17" y="170"/>
                    </a:cxn>
                    <a:cxn ang="0">
                      <a:pos x="31" y="171"/>
                    </a:cxn>
                    <a:cxn ang="0">
                      <a:pos x="42" y="176"/>
                    </a:cxn>
                    <a:cxn ang="0">
                      <a:pos x="46" y="187"/>
                    </a:cxn>
                    <a:cxn ang="0">
                      <a:pos x="53" y="199"/>
                    </a:cxn>
                    <a:cxn ang="0">
                      <a:pos x="59" y="188"/>
                    </a:cxn>
                    <a:cxn ang="0">
                      <a:pos x="68" y="170"/>
                    </a:cxn>
                    <a:cxn ang="0">
                      <a:pos x="79" y="138"/>
                    </a:cxn>
                    <a:cxn ang="0">
                      <a:pos x="88" y="104"/>
                    </a:cxn>
                    <a:cxn ang="0">
                      <a:pos x="92" y="72"/>
                    </a:cxn>
                    <a:cxn ang="0">
                      <a:pos x="88" y="50"/>
                    </a:cxn>
                    <a:cxn ang="0">
                      <a:pos x="82" y="34"/>
                    </a:cxn>
                    <a:cxn ang="0">
                      <a:pos x="72" y="19"/>
                    </a:cxn>
                    <a:cxn ang="0">
                      <a:pos x="60" y="5"/>
                    </a:cxn>
                    <a:cxn ang="0">
                      <a:pos x="57" y="10"/>
                    </a:cxn>
                    <a:cxn ang="0">
                      <a:pos x="40" y="10"/>
                    </a:cxn>
                    <a:cxn ang="0">
                      <a:pos x="48" y="25"/>
                    </a:cxn>
                    <a:cxn ang="0">
                      <a:pos x="54" y="34"/>
                    </a:cxn>
                    <a:cxn ang="0">
                      <a:pos x="67" y="48"/>
                    </a:cxn>
                    <a:cxn ang="0">
                      <a:pos x="74" y="74"/>
                    </a:cxn>
                    <a:cxn ang="0">
                      <a:pos x="68" y="105"/>
                    </a:cxn>
                    <a:cxn ang="0">
                      <a:pos x="57" y="124"/>
                    </a:cxn>
                    <a:cxn ang="0">
                      <a:pos x="45" y="123"/>
                    </a:cxn>
                    <a:cxn ang="0">
                      <a:pos x="34" y="127"/>
                    </a:cxn>
                    <a:cxn ang="0">
                      <a:pos x="37" y="116"/>
                    </a:cxn>
                    <a:cxn ang="0">
                      <a:pos x="37" y="104"/>
                    </a:cxn>
                    <a:cxn ang="0">
                      <a:pos x="31" y="110"/>
                    </a:cxn>
                    <a:cxn ang="0">
                      <a:pos x="23" y="116"/>
                    </a:cxn>
                    <a:cxn ang="0">
                      <a:pos x="23" y="119"/>
                    </a:cxn>
                    <a:cxn ang="0">
                      <a:pos x="17" y="131"/>
                    </a:cxn>
                    <a:cxn ang="0">
                      <a:pos x="6" y="150"/>
                    </a:cxn>
                  </a:cxnLst>
                  <a:rect l="0" t="0" r="r" b="b"/>
                  <a:pathLst>
                    <a:path w="92" h="204">
                      <a:moveTo>
                        <a:pt x="0" y="159"/>
                      </a:moveTo>
                      <a:lnTo>
                        <a:pt x="1" y="159"/>
                      </a:lnTo>
                      <a:lnTo>
                        <a:pt x="4" y="161"/>
                      </a:lnTo>
                      <a:lnTo>
                        <a:pt x="9" y="163"/>
                      </a:lnTo>
                      <a:lnTo>
                        <a:pt x="11" y="166"/>
                      </a:lnTo>
                      <a:lnTo>
                        <a:pt x="17" y="170"/>
                      </a:lnTo>
                      <a:lnTo>
                        <a:pt x="23" y="171"/>
                      </a:lnTo>
                      <a:lnTo>
                        <a:pt x="31" y="171"/>
                      </a:lnTo>
                      <a:lnTo>
                        <a:pt x="42" y="176"/>
                      </a:lnTo>
                      <a:lnTo>
                        <a:pt x="42" y="176"/>
                      </a:lnTo>
                      <a:lnTo>
                        <a:pt x="44" y="179"/>
                      </a:lnTo>
                      <a:lnTo>
                        <a:pt x="46" y="187"/>
                      </a:lnTo>
                      <a:lnTo>
                        <a:pt x="51" y="204"/>
                      </a:lnTo>
                      <a:lnTo>
                        <a:pt x="53" y="199"/>
                      </a:lnTo>
                      <a:lnTo>
                        <a:pt x="56" y="193"/>
                      </a:lnTo>
                      <a:lnTo>
                        <a:pt x="59" y="188"/>
                      </a:lnTo>
                      <a:lnTo>
                        <a:pt x="61" y="184"/>
                      </a:lnTo>
                      <a:lnTo>
                        <a:pt x="68" y="170"/>
                      </a:lnTo>
                      <a:lnTo>
                        <a:pt x="74" y="155"/>
                      </a:lnTo>
                      <a:lnTo>
                        <a:pt x="79" y="138"/>
                      </a:lnTo>
                      <a:lnTo>
                        <a:pt x="85" y="120"/>
                      </a:lnTo>
                      <a:lnTo>
                        <a:pt x="88" y="104"/>
                      </a:lnTo>
                      <a:lnTo>
                        <a:pt x="92" y="87"/>
                      </a:lnTo>
                      <a:lnTo>
                        <a:pt x="92" y="72"/>
                      </a:lnTo>
                      <a:lnTo>
                        <a:pt x="91" y="58"/>
                      </a:lnTo>
                      <a:lnTo>
                        <a:pt x="88" y="50"/>
                      </a:lnTo>
                      <a:lnTo>
                        <a:pt x="86" y="42"/>
                      </a:lnTo>
                      <a:lnTo>
                        <a:pt x="82" y="34"/>
                      </a:lnTo>
                      <a:lnTo>
                        <a:pt x="77" y="26"/>
                      </a:lnTo>
                      <a:lnTo>
                        <a:pt x="72" y="19"/>
                      </a:lnTo>
                      <a:lnTo>
                        <a:pt x="67" y="12"/>
                      </a:lnTo>
                      <a:lnTo>
                        <a:pt x="60" y="5"/>
                      </a:lnTo>
                      <a:lnTo>
                        <a:pt x="53" y="0"/>
                      </a:lnTo>
                      <a:lnTo>
                        <a:pt x="57" y="10"/>
                      </a:lnTo>
                      <a:lnTo>
                        <a:pt x="39" y="8"/>
                      </a:lnTo>
                      <a:lnTo>
                        <a:pt x="40" y="10"/>
                      </a:lnTo>
                      <a:lnTo>
                        <a:pt x="45" y="17"/>
                      </a:lnTo>
                      <a:lnTo>
                        <a:pt x="48" y="25"/>
                      </a:lnTo>
                      <a:lnTo>
                        <a:pt x="52" y="33"/>
                      </a:lnTo>
                      <a:lnTo>
                        <a:pt x="54" y="34"/>
                      </a:lnTo>
                      <a:lnTo>
                        <a:pt x="60" y="40"/>
                      </a:lnTo>
                      <a:lnTo>
                        <a:pt x="67" y="48"/>
                      </a:lnTo>
                      <a:lnTo>
                        <a:pt x="72" y="61"/>
                      </a:lnTo>
                      <a:lnTo>
                        <a:pt x="74" y="74"/>
                      </a:lnTo>
                      <a:lnTo>
                        <a:pt x="72" y="90"/>
                      </a:lnTo>
                      <a:lnTo>
                        <a:pt x="68" y="105"/>
                      </a:lnTo>
                      <a:lnTo>
                        <a:pt x="62" y="118"/>
                      </a:lnTo>
                      <a:lnTo>
                        <a:pt x="57" y="124"/>
                      </a:lnTo>
                      <a:lnTo>
                        <a:pt x="52" y="123"/>
                      </a:lnTo>
                      <a:lnTo>
                        <a:pt x="45" y="123"/>
                      </a:lnTo>
                      <a:lnTo>
                        <a:pt x="34" y="128"/>
                      </a:lnTo>
                      <a:lnTo>
                        <a:pt x="34" y="127"/>
                      </a:lnTo>
                      <a:lnTo>
                        <a:pt x="36" y="123"/>
                      </a:lnTo>
                      <a:lnTo>
                        <a:pt x="37" y="116"/>
                      </a:lnTo>
                      <a:lnTo>
                        <a:pt x="37" y="103"/>
                      </a:lnTo>
                      <a:lnTo>
                        <a:pt x="37" y="104"/>
                      </a:lnTo>
                      <a:lnTo>
                        <a:pt x="34" y="107"/>
                      </a:lnTo>
                      <a:lnTo>
                        <a:pt x="31" y="110"/>
                      </a:lnTo>
                      <a:lnTo>
                        <a:pt x="24" y="115"/>
                      </a:lnTo>
                      <a:lnTo>
                        <a:pt x="23" y="116"/>
                      </a:lnTo>
                      <a:lnTo>
                        <a:pt x="23" y="118"/>
                      </a:lnTo>
                      <a:lnTo>
                        <a:pt x="23" y="119"/>
                      </a:lnTo>
                      <a:lnTo>
                        <a:pt x="23" y="122"/>
                      </a:lnTo>
                      <a:lnTo>
                        <a:pt x="17" y="131"/>
                      </a:lnTo>
                      <a:lnTo>
                        <a:pt x="11" y="140"/>
                      </a:lnTo>
                      <a:lnTo>
                        <a:pt x="6" y="150"/>
                      </a:lnTo>
                      <a:lnTo>
                        <a:pt x="0" y="159"/>
                      </a:lnTo>
                      <a:close/>
                    </a:path>
                  </a:pathLst>
                </a:custGeom>
                <a:solidFill>
                  <a:srgbClr val="000000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8067" name="Freeform 179"/>
                <p:cNvSpPr>
                  <a:spLocks/>
                </p:cNvSpPr>
                <p:nvPr/>
              </p:nvSpPr>
              <p:spPr bwMode="auto">
                <a:xfrm>
                  <a:off x="3695" y="2866"/>
                  <a:ext cx="49" cy="45"/>
                </a:xfrm>
                <a:custGeom>
                  <a:avLst/>
                  <a:gdLst/>
                  <a:ahLst/>
                  <a:cxnLst>
                    <a:cxn ang="0">
                      <a:pos x="13" y="24"/>
                    </a:cxn>
                    <a:cxn ang="0">
                      <a:pos x="14" y="23"/>
                    </a:cxn>
                    <a:cxn ang="0">
                      <a:pos x="15" y="23"/>
                    </a:cxn>
                    <a:cxn ang="0">
                      <a:pos x="15" y="22"/>
                    </a:cxn>
                    <a:cxn ang="0">
                      <a:pos x="16" y="22"/>
                    </a:cxn>
                    <a:cxn ang="0">
                      <a:pos x="29" y="14"/>
                    </a:cxn>
                    <a:cxn ang="0">
                      <a:pos x="41" y="7"/>
                    </a:cxn>
                    <a:cxn ang="0">
                      <a:pos x="53" y="3"/>
                    </a:cxn>
                    <a:cxn ang="0">
                      <a:pos x="64" y="1"/>
                    </a:cxn>
                    <a:cxn ang="0">
                      <a:pos x="75" y="0"/>
                    </a:cxn>
                    <a:cxn ang="0">
                      <a:pos x="84" y="1"/>
                    </a:cxn>
                    <a:cxn ang="0">
                      <a:pos x="92" y="2"/>
                    </a:cxn>
                    <a:cxn ang="0">
                      <a:pos x="99" y="6"/>
                    </a:cxn>
                    <a:cxn ang="0">
                      <a:pos x="94" y="24"/>
                    </a:cxn>
                    <a:cxn ang="0">
                      <a:pos x="86" y="36"/>
                    </a:cxn>
                    <a:cxn ang="0">
                      <a:pos x="77" y="47"/>
                    </a:cxn>
                    <a:cxn ang="0">
                      <a:pos x="68" y="67"/>
                    </a:cxn>
                    <a:cxn ang="0">
                      <a:pos x="84" y="71"/>
                    </a:cxn>
                    <a:cxn ang="0">
                      <a:pos x="83" y="74"/>
                    </a:cxn>
                    <a:cxn ang="0">
                      <a:pos x="78" y="77"/>
                    </a:cxn>
                    <a:cxn ang="0">
                      <a:pos x="69" y="81"/>
                    </a:cxn>
                    <a:cxn ang="0">
                      <a:pos x="54" y="81"/>
                    </a:cxn>
                    <a:cxn ang="0">
                      <a:pos x="55" y="83"/>
                    </a:cxn>
                    <a:cxn ang="0">
                      <a:pos x="54" y="86"/>
                    </a:cxn>
                    <a:cxn ang="0">
                      <a:pos x="46" y="90"/>
                    </a:cxn>
                    <a:cxn ang="0">
                      <a:pos x="29" y="91"/>
                    </a:cxn>
                    <a:cxn ang="0">
                      <a:pos x="12" y="89"/>
                    </a:cxn>
                    <a:cxn ang="0">
                      <a:pos x="3" y="83"/>
                    </a:cxn>
                    <a:cxn ang="0">
                      <a:pos x="2" y="77"/>
                    </a:cxn>
                    <a:cxn ang="0">
                      <a:pos x="2" y="69"/>
                    </a:cxn>
                    <a:cxn ang="0">
                      <a:pos x="2" y="68"/>
                    </a:cxn>
                    <a:cxn ang="0">
                      <a:pos x="1" y="66"/>
                    </a:cxn>
                    <a:cxn ang="0">
                      <a:pos x="1" y="64"/>
                    </a:cxn>
                    <a:cxn ang="0">
                      <a:pos x="0" y="63"/>
                    </a:cxn>
                    <a:cxn ang="0">
                      <a:pos x="2" y="56"/>
                    </a:cxn>
                    <a:cxn ang="0">
                      <a:pos x="6" y="45"/>
                    </a:cxn>
                    <a:cxn ang="0">
                      <a:pos x="10" y="33"/>
                    </a:cxn>
                    <a:cxn ang="0">
                      <a:pos x="13" y="24"/>
                    </a:cxn>
                  </a:cxnLst>
                  <a:rect l="0" t="0" r="r" b="b"/>
                  <a:pathLst>
                    <a:path w="99" h="91">
                      <a:moveTo>
                        <a:pt x="13" y="24"/>
                      </a:moveTo>
                      <a:lnTo>
                        <a:pt x="14" y="23"/>
                      </a:lnTo>
                      <a:lnTo>
                        <a:pt x="15" y="23"/>
                      </a:lnTo>
                      <a:lnTo>
                        <a:pt x="15" y="22"/>
                      </a:lnTo>
                      <a:lnTo>
                        <a:pt x="16" y="22"/>
                      </a:lnTo>
                      <a:lnTo>
                        <a:pt x="29" y="14"/>
                      </a:lnTo>
                      <a:lnTo>
                        <a:pt x="41" y="7"/>
                      </a:lnTo>
                      <a:lnTo>
                        <a:pt x="53" y="3"/>
                      </a:lnTo>
                      <a:lnTo>
                        <a:pt x="64" y="1"/>
                      </a:lnTo>
                      <a:lnTo>
                        <a:pt x="75" y="0"/>
                      </a:lnTo>
                      <a:lnTo>
                        <a:pt x="84" y="1"/>
                      </a:lnTo>
                      <a:lnTo>
                        <a:pt x="92" y="2"/>
                      </a:lnTo>
                      <a:lnTo>
                        <a:pt x="99" y="6"/>
                      </a:lnTo>
                      <a:lnTo>
                        <a:pt x="94" y="24"/>
                      </a:lnTo>
                      <a:lnTo>
                        <a:pt x="86" y="36"/>
                      </a:lnTo>
                      <a:lnTo>
                        <a:pt x="77" y="47"/>
                      </a:lnTo>
                      <a:lnTo>
                        <a:pt x="68" y="67"/>
                      </a:lnTo>
                      <a:lnTo>
                        <a:pt x="84" y="71"/>
                      </a:lnTo>
                      <a:lnTo>
                        <a:pt x="83" y="74"/>
                      </a:lnTo>
                      <a:lnTo>
                        <a:pt x="78" y="77"/>
                      </a:lnTo>
                      <a:lnTo>
                        <a:pt x="69" y="81"/>
                      </a:lnTo>
                      <a:lnTo>
                        <a:pt x="54" y="81"/>
                      </a:lnTo>
                      <a:lnTo>
                        <a:pt x="55" y="83"/>
                      </a:lnTo>
                      <a:lnTo>
                        <a:pt x="54" y="86"/>
                      </a:lnTo>
                      <a:lnTo>
                        <a:pt x="46" y="90"/>
                      </a:lnTo>
                      <a:lnTo>
                        <a:pt x="29" y="91"/>
                      </a:lnTo>
                      <a:lnTo>
                        <a:pt x="12" y="89"/>
                      </a:lnTo>
                      <a:lnTo>
                        <a:pt x="3" y="83"/>
                      </a:lnTo>
                      <a:lnTo>
                        <a:pt x="2" y="77"/>
                      </a:lnTo>
                      <a:lnTo>
                        <a:pt x="2" y="69"/>
                      </a:lnTo>
                      <a:lnTo>
                        <a:pt x="2" y="68"/>
                      </a:lnTo>
                      <a:lnTo>
                        <a:pt x="1" y="66"/>
                      </a:lnTo>
                      <a:lnTo>
                        <a:pt x="1" y="64"/>
                      </a:lnTo>
                      <a:lnTo>
                        <a:pt x="0" y="63"/>
                      </a:lnTo>
                      <a:lnTo>
                        <a:pt x="2" y="56"/>
                      </a:lnTo>
                      <a:lnTo>
                        <a:pt x="6" y="45"/>
                      </a:lnTo>
                      <a:lnTo>
                        <a:pt x="10" y="33"/>
                      </a:lnTo>
                      <a:lnTo>
                        <a:pt x="13" y="24"/>
                      </a:lnTo>
                      <a:close/>
                    </a:path>
                  </a:pathLst>
                </a:custGeom>
                <a:solidFill>
                  <a:srgbClr val="000000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8068" name="Freeform 180"/>
                <p:cNvSpPr>
                  <a:spLocks/>
                </p:cNvSpPr>
                <p:nvPr/>
              </p:nvSpPr>
              <p:spPr bwMode="auto">
                <a:xfrm>
                  <a:off x="3685" y="2914"/>
                  <a:ext cx="27" cy="24"/>
                </a:xfrm>
                <a:custGeom>
                  <a:avLst/>
                  <a:gdLst/>
                  <a:ahLst/>
                  <a:cxnLst>
                    <a:cxn ang="0">
                      <a:pos x="10" y="0"/>
                    </a:cxn>
                    <a:cxn ang="0">
                      <a:pos x="15" y="3"/>
                    </a:cxn>
                    <a:cxn ang="0">
                      <a:pos x="23" y="7"/>
                    </a:cxn>
                    <a:cxn ang="0">
                      <a:pos x="32" y="12"/>
                    </a:cxn>
                    <a:cxn ang="0">
                      <a:pos x="38" y="17"/>
                    </a:cxn>
                    <a:cxn ang="0">
                      <a:pos x="45" y="21"/>
                    </a:cxn>
                    <a:cxn ang="0">
                      <a:pos x="51" y="23"/>
                    </a:cxn>
                    <a:cxn ang="0">
                      <a:pos x="53" y="27"/>
                    </a:cxn>
                    <a:cxn ang="0">
                      <a:pos x="53" y="32"/>
                    </a:cxn>
                    <a:cxn ang="0">
                      <a:pos x="51" y="37"/>
                    </a:cxn>
                    <a:cxn ang="0">
                      <a:pos x="49" y="41"/>
                    </a:cxn>
                    <a:cxn ang="0">
                      <a:pos x="45" y="44"/>
                    </a:cxn>
                    <a:cxn ang="0">
                      <a:pos x="41" y="48"/>
                    </a:cxn>
                    <a:cxn ang="0">
                      <a:pos x="37" y="49"/>
                    </a:cxn>
                    <a:cxn ang="0">
                      <a:pos x="34" y="50"/>
                    </a:cxn>
                    <a:cxn ang="0">
                      <a:pos x="29" y="50"/>
                    </a:cxn>
                    <a:cxn ang="0">
                      <a:pos x="25" y="49"/>
                    </a:cxn>
                    <a:cxn ang="0">
                      <a:pos x="19" y="48"/>
                    </a:cxn>
                    <a:cxn ang="0">
                      <a:pos x="14" y="45"/>
                    </a:cxn>
                    <a:cxn ang="0">
                      <a:pos x="10" y="42"/>
                    </a:cxn>
                    <a:cxn ang="0">
                      <a:pos x="6" y="37"/>
                    </a:cxn>
                    <a:cxn ang="0">
                      <a:pos x="3" y="33"/>
                    </a:cxn>
                    <a:cxn ang="0">
                      <a:pos x="0" y="28"/>
                    </a:cxn>
                    <a:cxn ang="0">
                      <a:pos x="0" y="23"/>
                    </a:cxn>
                    <a:cxn ang="0">
                      <a:pos x="0" y="19"/>
                    </a:cxn>
                    <a:cxn ang="0">
                      <a:pos x="3" y="14"/>
                    </a:cxn>
                    <a:cxn ang="0">
                      <a:pos x="5" y="9"/>
                    </a:cxn>
                    <a:cxn ang="0">
                      <a:pos x="7" y="4"/>
                    </a:cxn>
                    <a:cxn ang="0">
                      <a:pos x="10" y="0"/>
                    </a:cxn>
                  </a:cxnLst>
                  <a:rect l="0" t="0" r="r" b="b"/>
                  <a:pathLst>
                    <a:path w="53" h="50">
                      <a:moveTo>
                        <a:pt x="10" y="0"/>
                      </a:moveTo>
                      <a:lnTo>
                        <a:pt x="15" y="3"/>
                      </a:lnTo>
                      <a:lnTo>
                        <a:pt x="23" y="7"/>
                      </a:lnTo>
                      <a:lnTo>
                        <a:pt x="32" y="12"/>
                      </a:lnTo>
                      <a:lnTo>
                        <a:pt x="38" y="17"/>
                      </a:lnTo>
                      <a:lnTo>
                        <a:pt x="45" y="21"/>
                      </a:lnTo>
                      <a:lnTo>
                        <a:pt x="51" y="23"/>
                      </a:lnTo>
                      <a:lnTo>
                        <a:pt x="53" y="27"/>
                      </a:lnTo>
                      <a:lnTo>
                        <a:pt x="53" y="32"/>
                      </a:lnTo>
                      <a:lnTo>
                        <a:pt x="51" y="37"/>
                      </a:lnTo>
                      <a:lnTo>
                        <a:pt x="49" y="41"/>
                      </a:lnTo>
                      <a:lnTo>
                        <a:pt x="45" y="44"/>
                      </a:lnTo>
                      <a:lnTo>
                        <a:pt x="41" y="48"/>
                      </a:lnTo>
                      <a:lnTo>
                        <a:pt x="37" y="49"/>
                      </a:lnTo>
                      <a:lnTo>
                        <a:pt x="34" y="50"/>
                      </a:lnTo>
                      <a:lnTo>
                        <a:pt x="29" y="50"/>
                      </a:lnTo>
                      <a:lnTo>
                        <a:pt x="25" y="49"/>
                      </a:lnTo>
                      <a:lnTo>
                        <a:pt x="19" y="48"/>
                      </a:lnTo>
                      <a:lnTo>
                        <a:pt x="14" y="45"/>
                      </a:lnTo>
                      <a:lnTo>
                        <a:pt x="10" y="42"/>
                      </a:lnTo>
                      <a:lnTo>
                        <a:pt x="6" y="37"/>
                      </a:lnTo>
                      <a:lnTo>
                        <a:pt x="3" y="33"/>
                      </a:lnTo>
                      <a:lnTo>
                        <a:pt x="0" y="28"/>
                      </a:lnTo>
                      <a:lnTo>
                        <a:pt x="0" y="23"/>
                      </a:lnTo>
                      <a:lnTo>
                        <a:pt x="0" y="19"/>
                      </a:lnTo>
                      <a:lnTo>
                        <a:pt x="3" y="14"/>
                      </a:lnTo>
                      <a:lnTo>
                        <a:pt x="5" y="9"/>
                      </a:lnTo>
                      <a:lnTo>
                        <a:pt x="7" y="4"/>
                      </a:lnTo>
                      <a:lnTo>
                        <a:pt x="10" y="0"/>
                      </a:lnTo>
                      <a:close/>
                    </a:path>
                  </a:pathLst>
                </a:custGeom>
                <a:solidFill>
                  <a:srgbClr val="000000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8069" name="Freeform 181"/>
                <p:cNvSpPr>
                  <a:spLocks/>
                </p:cNvSpPr>
                <p:nvPr/>
              </p:nvSpPr>
              <p:spPr bwMode="auto">
                <a:xfrm>
                  <a:off x="3667" y="2941"/>
                  <a:ext cx="21" cy="15"/>
                </a:xfrm>
                <a:custGeom>
                  <a:avLst/>
                  <a:gdLst/>
                  <a:ahLst/>
                  <a:cxnLst>
                    <a:cxn ang="0">
                      <a:pos x="15" y="0"/>
                    </a:cxn>
                    <a:cxn ang="0">
                      <a:pos x="26" y="3"/>
                    </a:cxn>
                    <a:cxn ang="0">
                      <a:pos x="35" y="8"/>
                    </a:cxn>
                    <a:cxn ang="0">
                      <a:pos x="40" y="12"/>
                    </a:cxn>
                    <a:cxn ang="0">
                      <a:pos x="42" y="13"/>
                    </a:cxn>
                    <a:cxn ang="0">
                      <a:pos x="35" y="23"/>
                    </a:cxn>
                    <a:cxn ang="0">
                      <a:pos x="33" y="26"/>
                    </a:cxn>
                    <a:cxn ang="0">
                      <a:pos x="30" y="28"/>
                    </a:cxn>
                    <a:cxn ang="0">
                      <a:pos x="21" y="28"/>
                    </a:cxn>
                    <a:cxn ang="0">
                      <a:pos x="16" y="28"/>
                    </a:cxn>
                    <a:cxn ang="0">
                      <a:pos x="10" y="27"/>
                    </a:cxn>
                    <a:cxn ang="0">
                      <a:pos x="4" y="25"/>
                    </a:cxn>
                    <a:cxn ang="0">
                      <a:pos x="0" y="23"/>
                    </a:cxn>
                    <a:cxn ang="0">
                      <a:pos x="3" y="17"/>
                    </a:cxn>
                    <a:cxn ang="0">
                      <a:pos x="8" y="11"/>
                    </a:cxn>
                    <a:cxn ang="0">
                      <a:pos x="11" y="5"/>
                    </a:cxn>
                    <a:cxn ang="0">
                      <a:pos x="15" y="0"/>
                    </a:cxn>
                  </a:cxnLst>
                  <a:rect l="0" t="0" r="r" b="b"/>
                  <a:pathLst>
                    <a:path w="42" h="28">
                      <a:moveTo>
                        <a:pt x="15" y="0"/>
                      </a:moveTo>
                      <a:lnTo>
                        <a:pt x="26" y="3"/>
                      </a:lnTo>
                      <a:lnTo>
                        <a:pt x="35" y="8"/>
                      </a:lnTo>
                      <a:lnTo>
                        <a:pt x="40" y="12"/>
                      </a:lnTo>
                      <a:lnTo>
                        <a:pt x="42" y="13"/>
                      </a:lnTo>
                      <a:lnTo>
                        <a:pt x="35" y="23"/>
                      </a:lnTo>
                      <a:lnTo>
                        <a:pt x="33" y="26"/>
                      </a:lnTo>
                      <a:lnTo>
                        <a:pt x="30" y="28"/>
                      </a:lnTo>
                      <a:lnTo>
                        <a:pt x="21" y="28"/>
                      </a:lnTo>
                      <a:lnTo>
                        <a:pt x="16" y="28"/>
                      </a:lnTo>
                      <a:lnTo>
                        <a:pt x="10" y="27"/>
                      </a:lnTo>
                      <a:lnTo>
                        <a:pt x="4" y="25"/>
                      </a:lnTo>
                      <a:lnTo>
                        <a:pt x="0" y="23"/>
                      </a:lnTo>
                      <a:lnTo>
                        <a:pt x="3" y="17"/>
                      </a:lnTo>
                      <a:lnTo>
                        <a:pt x="8" y="11"/>
                      </a:lnTo>
                      <a:lnTo>
                        <a:pt x="11" y="5"/>
                      </a:lnTo>
                      <a:lnTo>
                        <a:pt x="15" y="0"/>
                      </a:lnTo>
                      <a:close/>
                    </a:path>
                  </a:pathLst>
                </a:custGeom>
                <a:solidFill>
                  <a:srgbClr val="000000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8070" name="Freeform 182"/>
                <p:cNvSpPr>
                  <a:spLocks/>
                </p:cNvSpPr>
                <p:nvPr/>
              </p:nvSpPr>
              <p:spPr bwMode="auto">
                <a:xfrm>
                  <a:off x="3853" y="2643"/>
                  <a:ext cx="48" cy="103"/>
                </a:xfrm>
                <a:custGeom>
                  <a:avLst/>
                  <a:gdLst/>
                  <a:ahLst/>
                  <a:cxnLst>
                    <a:cxn ang="0">
                      <a:pos x="59" y="0"/>
                    </a:cxn>
                    <a:cxn ang="0">
                      <a:pos x="69" y="12"/>
                    </a:cxn>
                    <a:cxn ang="0">
                      <a:pos x="78" y="24"/>
                    </a:cxn>
                    <a:cxn ang="0">
                      <a:pos x="83" y="34"/>
                    </a:cxn>
                    <a:cxn ang="0">
                      <a:pos x="88" y="44"/>
                    </a:cxn>
                    <a:cxn ang="0">
                      <a:pos x="90" y="53"/>
                    </a:cxn>
                    <a:cxn ang="0">
                      <a:pos x="91" y="62"/>
                    </a:cxn>
                    <a:cxn ang="0">
                      <a:pos x="91" y="71"/>
                    </a:cxn>
                    <a:cxn ang="0">
                      <a:pos x="91" y="81"/>
                    </a:cxn>
                    <a:cxn ang="0">
                      <a:pos x="91" y="106"/>
                    </a:cxn>
                    <a:cxn ang="0">
                      <a:pos x="94" y="127"/>
                    </a:cxn>
                    <a:cxn ang="0">
                      <a:pos x="96" y="148"/>
                    </a:cxn>
                    <a:cxn ang="0">
                      <a:pos x="94" y="167"/>
                    </a:cxn>
                    <a:cxn ang="0">
                      <a:pos x="89" y="184"/>
                    </a:cxn>
                    <a:cxn ang="0">
                      <a:pos x="82" y="200"/>
                    </a:cxn>
                    <a:cxn ang="0">
                      <a:pos x="75" y="207"/>
                    </a:cxn>
                    <a:cxn ang="0">
                      <a:pos x="72" y="202"/>
                    </a:cxn>
                    <a:cxn ang="0">
                      <a:pos x="67" y="191"/>
                    </a:cxn>
                    <a:cxn ang="0">
                      <a:pos x="59" y="180"/>
                    </a:cxn>
                    <a:cxn ang="0">
                      <a:pos x="53" y="170"/>
                    </a:cxn>
                    <a:cxn ang="0">
                      <a:pos x="53" y="156"/>
                    </a:cxn>
                    <a:cxn ang="0">
                      <a:pos x="57" y="142"/>
                    </a:cxn>
                    <a:cxn ang="0">
                      <a:pos x="59" y="132"/>
                    </a:cxn>
                    <a:cxn ang="0">
                      <a:pos x="57" y="122"/>
                    </a:cxn>
                    <a:cxn ang="0">
                      <a:pos x="49" y="109"/>
                    </a:cxn>
                    <a:cxn ang="0">
                      <a:pos x="41" y="95"/>
                    </a:cxn>
                    <a:cxn ang="0">
                      <a:pos x="37" y="84"/>
                    </a:cxn>
                    <a:cxn ang="0">
                      <a:pos x="36" y="76"/>
                    </a:cxn>
                    <a:cxn ang="0">
                      <a:pos x="36" y="73"/>
                    </a:cxn>
                    <a:cxn ang="0">
                      <a:pos x="26" y="65"/>
                    </a:cxn>
                    <a:cxn ang="0">
                      <a:pos x="17" y="60"/>
                    </a:cxn>
                    <a:cxn ang="0">
                      <a:pos x="11" y="56"/>
                    </a:cxn>
                    <a:cxn ang="0">
                      <a:pos x="6" y="53"/>
                    </a:cxn>
                    <a:cxn ang="0">
                      <a:pos x="4" y="50"/>
                    </a:cxn>
                    <a:cxn ang="0">
                      <a:pos x="4" y="47"/>
                    </a:cxn>
                    <a:cxn ang="0">
                      <a:pos x="5" y="41"/>
                    </a:cxn>
                    <a:cxn ang="0">
                      <a:pos x="9" y="33"/>
                    </a:cxn>
                    <a:cxn ang="0">
                      <a:pos x="10" y="25"/>
                    </a:cxn>
                    <a:cxn ang="0">
                      <a:pos x="9" y="16"/>
                    </a:cxn>
                    <a:cxn ang="0">
                      <a:pos x="5" y="8"/>
                    </a:cxn>
                    <a:cxn ang="0">
                      <a:pos x="0" y="0"/>
                    </a:cxn>
                    <a:cxn ang="0">
                      <a:pos x="5" y="0"/>
                    </a:cxn>
                    <a:cxn ang="0">
                      <a:pos x="10" y="0"/>
                    </a:cxn>
                    <a:cxn ang="0">
                      <a:pos x="15" y="0"/>
                    </a:cxn>
                    <a:cxn ang="0">
                      <a:pos x="22" y="0"/>
                    </a:cxn>
                    <a:cxn ang="0">
                      <a:pos x="29" y="0"/>
                    </a:cxn>
                    <a:cxn ang="0">
                      <a:pos x="38" y="0"/>
                    </a:cxn>
                    <a:cxn ang="0">
                      <a:pos x="48" y="0"/>
                    </a:cxn>
                    <a:cxn ang="0">
                      <a:pos x="59" y="0"/>
                    </a:cxn>
                  </a:cxnLst>
                  <a:rect l="0" t="0" r="r" b="b"/>
                  <a:pathLst>
                    <a:path w="96" h="207">
                      <a:moveTo>
                        <a:pt x="59" y="0"/>
                      </a:moveTo>
                      <a:lnTo>
                        <a:pt x="69" y="12"/>
                      </a:lnTo>
                      <a:lnTo>
                        <a:pt x="78" y="24"/>
                      </a:lnTo>
                      <a:lnTo>
                        <a:pt x="83" y="34"/>
                      </a:lnTo>
                      <a:lnTo>
                        <a:pt x="88" y="44"/>
                      </a:lnTo>
                      <a:lnTo>
                        <a:pt x="90" y="53"/>
                      </a:lnTo>
                      <a:lnTo>
                        <a:pt x="91" y="62"/>
                      </a:lnTo>
                      <a:lnTo>
                        <a:pt x="91" y="71"/>
                      </a:lnTo>
                      <a:lnTo>
                        <a:pt x="91" y="81"/>
                      </a:lnTo>
                      <a:lnTo>
                        <a:pt x="91" y="106"/>
                      </a:lnTo>
                      <a:lnTo>
                        <a:pt x="94" y="127"/>
                      </a:lnTo>
                      <a:lnTo>
                        <a:pt x="96" y="148"/>
                      </a:lnTo>
                      <a:lnTo>
                        <a:pt x="94" y="167"/>
                      </a:lnTo>
                      <a:lnTo>
                        <a:pt x="89" y="184"/>
                      </a:lnTo>
                      <a:lnTo>
                        <a:pt x="82" y="200"/>
                      </a:lnTo>
                      <a:lnTo>
                        <a:pt x="75" y="207"/>
                      </a:lnTo>
                      <a:lnTo>
                        <a:pt x="72" y="202"/>
                      </a:lnTo>
                      <a:lnTo>
                        <a:pt x="67" y="191"/>
                      </a:lnTo>
                      <a:lnTo>
                        <a:pt x="59" y="180"/>
                      </a:lnTo>
                      <a:lnTo>
                        <a:pt x="53" y="170"/>
                      </a:lnTo>
                      <a:lnTo>
                        <a:pt x="53" y="156"/>
                      </a:lnTo>
                      <a:lnTo>
                        <a:pt x="57" y="142"/>
                      </a:lnTo>
                      <a:lnTo>
                        <a:pt x="59" y="132"/>
                      </a:lnTo>
                      <a:lnTo>
                        <a:pt x="57" y="122"/>
                      </a:lnTo>
                      <a:lnTo>
                        <a:pt x="49" y="109"/>
                      </a:lnTo>
                      <a:lnTo>
                        <a:pt x="41" y="95"/>
                      </a:lnTo>
                      <a:lnTo>
                        <a:pt x="37" y="84"/>
                      </a:lnTo>
                      <a:lnTo>
                        <a:pt x="36" y="76"/>
                      </a:lnTo>
                      <a:lnTo>
                        <a:pt x="36" y="73"/>
                      </a:lnTo>
                      <a:lnTo>
                        <a:pt x="26" y="65"/>
                      </a:lnTo>
                      <a:lnTo>
                        <a:pt x="17" y="60"/>
                      </a:lnTo>
                      <a:lnTo>
                        <a:pt x="11" y="56"/>
                      </a:lnTo>
                      <a:lnTo>
                        <a:pt x="6" y="53"/>
                      </a:lnTo>
                      <a:lnTo>
                        <a:pt x="4" y="50"/>
                      </a:lnTo>
                      <a:lnTo>
                        <a:pt x="4" y="47"/>
                      </a:lnTo>
                      <a:lnTo>
                        <a:pt x="5" y="41"/>
                      </a:lnTo>
                      <a:lnTo>
                        <a:pt x="9" y="33"/>
                      </a:lnTo>
                      <a:lnTo>
                        <a:pt x="10" y="25"/>
                      </a:lnTo>
                      <a:lnTo>
                        <a:pt x="9" y="16"/>
                      </a:lnTo>
                      <a:lnTo>
                        <a:pt x="5" y="8"/>
                      </a:lnTo>
                      <a:lnTo>
                        <a:pt x="0" y="0"/>
                      </a:lnTo>
                      <a:lnTo>
                        <a:pt x="5" y="0"/>
                      </a:lnTo>
                      <a:lnTo>
                        <a:pt x="10" y="0"/>
                      </a:lnTo>
                      <a:lnTo>
                        <a:pt x="15" y="0"/>
                      </a:lnTo>
                      <a:lnTo>
                        <a:pt x="22" y="0"/>
                      </a:lnTo>
                      <a:lnTo>
                        <a:pt x="29" y="0"/>
                      </a:lnTo>
                      <a:lnTo>
                        <a:pt x="38" y="0"/>
                      </a:lnTo>
                      <a:lnTo>
                        <a:pt x="48" y="0"/>
                      </a:lnTo>
                      <a:lnTo>
                        <a:pt x="59" y="0"/>
                      </a:lnTo>
                      <a:close/>
                    </a:path>
                  </a:pathLst>
                </a:custGeom>
                <a:solidFill>
                  <a:srgbClr val="000000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8071" name="Freeform 183"/>
                <p:cNvSpPr>
                  <a:spLocks/>
                </p:cNvSpPr>
                <p:nvPr/>
              </p:nvSpPr>
              <p:spPr bwMode="auto">
                <a:xfrm>
                  <a:off x="3995" y="2904"/>
                  <a:ext cx="37" cy="23"/>
                </a:xfrm>
                <a:custGeom>
                  <a:avLst/>
                  <a:gdLst/>
                  <a:ahLst/>
                  <a:cxnLst>
                    <a:cxn ang="0">
                      <a:pos x="0" y="29"/>
                    </a:cxn>
                    <a:cxn ang="0">
                      <a:pos x="2" y="33"/>
                    </a:cxn>
                    <a:cxn ang="0">
                      <a:pos x="5" y="37"/>
                    </a:cxn>
                    <a:cxn ang="0">
                      <a:pos x="9" y="40"/>
                    </a:cxn>
                    <a:cxn ang="0">
                      <a:pos x="15" y="42"/>
                    </a:cxn>
                    <a:cxn ang="0">
                      <a:pos x="19" y="44"/>
                    </a:cxn>
                    <a:cxn ang="0">
                      <a:pos x="25" y="45"/>
                    </a:cxn>
                    <a:cxn ang="0">
                      <a:pos x="30" y="46"/>
                    </a:cxn>
                    <a:cxn ang="0">
                      <a:pos x="35" y="46"/>
                    </a:cxn>
                    <a:cxn ang="0">
                      <a:pos x="46" y="45"/>
                    </a:cxn>
                    <a:cxn ang="0">
                      <a:pos x="55" y="41"/>
                    </a:cxn>
                    <a:cxn ang="0">
                      <a:pos x="62" y="36"/>
                    </a:cxn>
                    <a:cxn ang="0">
                      <a:pos x="64" y="30"/>
                    </a:cxn>
                    <a:cxn ang="0">
                      <a:pos x="68" y="23"/>
                    </a:cxn>
                    <a:cxn ang="0">
                      <a:pos x="71" y="16"/>
                    </a:cxn>
                    <a:cxn ang="0">
                      <a:pos x="73" y="9"/>
                    </a:cxn>
                    <a:cxn ang="0">
                      <a:pos x="72" y="2"/>
                    </a:cxn>
                    <a:cxn ang="0">
                      <a:pos x="69" y="0"/>
                    </a:cxn>
                    <a:cxn ang="0">
                      <a:pos x="64" y="3"/>
                    </a:cxn>
                    <a:cxn ang="0">
                      <a:pos x="58" y="8"/>
                    </a:cxn>
                    <a:cxn ang="0">
                      <a:pos x="50" y="11"/>
                    </a:cxn>
                    <a:cxn ang="0">
                      <a:pos x="45" y="13"/>
                    </a:cxn>
                    <a:cxn ang="0">
                      <a:pos x="38" y="15"/>
                    </a:cxn>
                    <a:cxn ang="0">
                      <a:pos x="30" y="17"/>
                    </a:cxn>
                    <a:cxn ang="0">
                      <a:pos x="20" y="21"/>
                    </a:cxn>
                    <a:cxn ang="0">
                      <a:pos x="12" y="24"/>
                    </a:cxn>
                    <a:cxn ang="0">
                      <a:pos x="5" y="26"/>
                    </a:cxn>
                    <a:cxn ang="0">
                      <a:pos x="1" y="28"/>
                    </a:cxn>
                    <a:cxn ang="0">
                      <a:pos x="0" y="29"/>
                    </a:cxn>
                  </a:cxnLst>
                  <a:rect l="0" t="0" r="r" b="b"/>
                  <a:pathLst>
                    <a:path w="73" h="46">
                      <a:moveTo>
                        <a:pt x="0" y="29"/>
                      </a:moveTo>
                      <a:lnTo>
                        <a:pt x="2" y="33"/>
                      </a:lnTo>
                      <a:lnTo>
                        <a:pt x="5" y="37"/>
                      </a:lnTo>
                      <a:lnTo>
                        <a:pt x="9" y="40"/>
                      </a:lnTo>
                      <a:lnTo>
                        <a:pt x="15" y="42"/>
                      </a:lnTo>
                      <a:lnTo>
                        <a:pt x="19" y="44"/>
                      </a:lnTo>
                      <a:lnTo>
                        <a:pt x="25" y="45"/>
                      </a:lnTo>
                      <a:lnTo>
                        <a:pt x="30" y="46"/>
                      </a:lnTo>
                      <a:lnTo>
                        <a:pt x="35" y="46"/>
                      </a:lnTo>
                      <a:lnTo>
                        <a:pt x="46" y="45"/>
                      </a:lnTo>
                      <a:lnTo>
                        <a:pt x="55" y="41"/>
                      </a:lnTo>
                      <a:lnTo>
                        <a:pt x="62" y="36"/>
                      </a:lnTo>
                      <a:lnTo>
                        <a:pt x="64" y="30"/>
                      </a:lnTo>
                      <a:lnTo>
                        <a:pt x="68" y="23"/>
                      </a:lnTo>
                      <a:lnTo>
                        <a:pt x="71" y="16"/>
                      </a:lnTo>
                      <a:lnTo>
                        <a:pt x="73" y="9"/>
                      </a:lnTo>
                      <a:lnTo>
                        <a:pt x="72" y="2"/>
                      </a:lnTo>
                      <a:lnTo>
                        <a:pt x="69" y="0"/>
                      </a:lnTo>
                      <a:lnTo>
                        <a:pt x="64" y="3"/>
                      </a:lnTo>
                      <a:lnTo>
                        <a:pt x="58" y="8"/>
                      </a:lnTo>
                      <a:lnTo>
                        <a:pt x="50" y="11"/>
                      </a:lnTo>
                      <a:lnTo>
                        <a:pt x="45" y="13"/>
                      </a:lnTo>
                      <a:lnTo>
                        <a:pt x="38" y="15"/>
                      </a:lnTo>
                      <a:lnTo>
                        <a:pt x="30" y="17"/>
                      </a:lnTo>
                      <a:lnTo>
                        <a:pt x="20" y="21"/>
                      </a:lnTo>
                      <a:lnTo>
                        <a:pt x="12" y="24"/>
                      </a:lnTo>
                      <a:lnTo>
                        <a:pt x="5" y="26"/>
                      </a:lnTo>
                      <a:lnTo>
                        <a:pt x="1" y="28"/>
                      </a:lnTo>
                      <a:lnTo>
                        <a:pt x="0" y="29"/>
                      </a:lnTo>
                      <a:close/>
                    </a:path>
                  </a:pathLst>
                </a:custGeom>
                <a:solidFill>
                  <a:srgbClr val="000000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8072" name="Freeform 184"/>
                <p:cNvSpPr>
                  <a:spLocks/>
                </p:cNvSpPr>
                <p:nvPr/>
              </p:nvSpPr>
              <p:spPr bwMode="auto">
                <a:xfrm>
                  <a:off x="3611" y="2760"/>
                  <a:ext cx="58" cy="41"/>
                </a:xfrm>
                <a:custGeom>
                  <a:avLst/>
                  <a:gdLst/>
                  <a:ahLst/>
                  <a:cxnLst>
                    <a:cxn ang="0">
                      <a:pos x="0" y="43"/>
                    </a:cxn>
                    <a:cxn ang="0">
                      <a:pos x="1" y="43"/>
                    </a:cxn>
                    <a:cxn ang="0">
                      <a:pos x="5" y="44"/>
                    </a:cxn>
                    <a:cxn ang="0">
                      <a:pos x="9" y="44"/>
                    </a:cxn>
                    <a:cxn ang="0">
                      <a:pos x="16" y="45"/>
                    </a:cxn>
                    <a:cxn ang="0">
                      <a:pos x="22" y="45"/>
                    </a:cxn>
                    <a:cxn ang="0">
                      <a:pos x="28" y="46"/>
                    </a:cxn>
                    <a:cxn ang="0">
                      <a:pos x="33" y="45"/>
                    </a:cxn>
                    <a:cxn ang="0">
                      <a:pos x="38" y="45"/>
                    </a:cxn>
                    <a:cxn ang="0">
                      <a:pos x="44" y="44"/>
                    </a:cxn>
                    <a:cxn ang="0">
                      <a:pos x="47" y="44"/>
                    </a:cxn>
                    <a:cxn ang="0">
                      <a:pos x="51" y="43"/>
                    </a:cxn>
                    <a:cxn ang="0">
                      <a:pos x="56" y="38"/>
                    </a:cxn>
                    <a:cxn ang="0">
                      <a:pos x="63" y="33"/>
                    </a:cxn>
                    <a:cxn ang="0">
                      <a:pos x="71" y="29"/>
                    </a:cxn>
                    <a:cxn ang="0">
                      <a:pos x="79" y="26"/>
                    </a:cxn>
                    <a:cxn ang="0">
                      <a:pos x="87" y="22"/>
                    </a:cxn>
                    <a:cxn ang="0">
                      <a:pos x="97" y="17"/>
                    </a:cxn>
                    <a:cxn ang="0">
                      <a:pos x="107" y="6"/>
                    </a:cxn>
                    <a:cxn ang="0">
                      <a:pos x="115" y="0"/>
                    </a:cxn>
                    <a:cxn ang="0">
                      <a:pos x="116" y="3"/>
                    </a:cxn>
                    <a:cxn ang="0">
                      <a:pos x="113" y="7"/>
                    </a:cxn>
                    <a:cxn ang="0">
                      <a:pos x="108" y="13"/>
                    </a:cxn>
                    <a:cxn ang="0">
                      <a:pos x="102" y="21"/>
                    </a:cxn>
                    <a:cxn ang="0">
                      <a:pos x="94" y="28"/>
                    </a:cxn>
                    <a:cxn ang="0">
                      <a:pos x="87" y="35"/>
                    </a:cxn>
                    <a:cxn ang="0">
                      <a:pos x="79" y="42"/>
                    </a:cxn>
                    <a:cxn ang="0">
                      <a:pos x="74" y="46"/>
                    </a:cxn>
                    <a:cxn ang="0">
                      <a:pos x="68" y="50"/>
                    </a:cxn>
                    <a:cxn ang="0">
                      <a:pos x="63" y="53"/>
                    </a:cxn>
                    <a:cxn ang="0">
                      <a:pos x="62" y="54"/>
                    </a:cxn>
                    <a:cxn ang="0">
                      <a:pos x="64" y="57"/>
                    </a:cxn>
                    <a:cxn ang="0">
                      <a:pos x="69" y="60"/>
                    </a:cxn>
                    <a:cxn ang="0">
                      <a:pos x="71" y="63"/>
                    </a:cxn>
                    <a:cxn ang="0">
                      <a:pos x="70" y="66"/>
                    </a:cxn>
                    <a:cxn ang="0">
                      <a:pos x="64" y="68"/>
                    </a:cxn>
                    <a:cxn ang="0">
                      <a:pos x="56" y="72"/>
                    </a:cxn>
                    <a:cxn ang="0">
                      <a:pos x="48" y="75"/>
                    </a:cxn>
                    <a:cxn ang="0">
                      <a:pos x="43" y="80"/>
                    </a:cxn>
                    <a:cxn ang="0">
                      <a:pos x="38" y="82"/>
                    </a:cxn>
                    <a:cxn ang="0">
                      <a:pos x="36" y="80"/>
                    </a:cxn>
                    <a:cxn ang="0">
                      <a:pos x="28" y="72"/>
                    </a:cxn>
                    <a:cxn ang="0">
                      <a:pos x="22" y="65"/>
                    </a:cxn>
                    <a:cxn ang="0">
                      <a:pos x="17" y="59"/>
                    </a:cxn>
                    <a:cxn ang="0">
                      <a:pos x="14" y="56"/>
                    </a:cxn>
                    <a:cxn ang="0">
                      <a:pos x="13" y="53"/>
                    </a:cxn>
                    <a:cxn ang="0">
                      <a:pos x="9" y="51"/>
                    </a:cxn>
                    <a:cxn ang="0">
                      <a:pos x="6" y="48"/>
                    </a:cxn>
                    <a:cxn ang="0">
                      <a:pos x="0" y="43"/>
                    </a:cxn>
                  </a:cxnLst>
                  <a:rect l="0" t="0" r="r" b="b"/>
                  <a:pathLst>
                    <a:path w="116" h="82">
                      <a:moveTo>
                        <a:pt x="0" y="43"/>
                      </a:moveTo>
                      <a:lnTo>
                        <a:pt x="1" y="43"/>
                      </a:lnTo>
                      <a:lnTo>
                        <a:pt x="5" y="44"/>
                      </a:lnTo>
                      <a:lnTo>
                        <a:pt x="9" y="44"/>
                      </a:lnTo>
                      <a:lnTo>
                        <a:pt x="16" y="45"/>
                      </a:lnTo>
                      <a:lnTo>
                        <a:pt x="22" y="45"/>
                      </a:lnTo>
                      <a:lnTo>
                        <a:pt x="28" y="46"/>
                      </a:lnTo>
                      <a:lnTo>
                        <a:pt x="33" y="45"/>
                      </a:lnTo>
                      <a:lnTo>
                        <a:pt x="38" y="45"/>
                      </a:lnTo>
                      <a:lnTo>
                        <a:pt x="44" y="44"/>
                      </a:lnTo>
                      <a:lnTo>
                        <a:pt x="47" y="44"/>
                      </a:lnTo>
                      <a:lnTo>
                        <a:pt x="51" y="43"/>
                      </a:lnTo>
                      <a:lnTo>
                        <a:pt x="56" y="38"/>
                      </a:lnTo>
                      <a:lnTo>
                        <a:pt x="63" y="33"/>
                      </a:lnTo>
                      <a:lnTo>
                        <a:pt x="71" y="29"/>
                      </a:lnTo>
                      <a:lnTo>
                        <a:pt x="79" y="26"/>
                      </a:lnTo>
                      <a:lnTo>
                        <a:pt x="87" y="22"/>
                      </a:lnTo>
                      <a:lnTo>
                        <a:pt x="97" y="17"/>
                      </a:lnTo>
                      <a:lnTo>
                        <a:pt x="107" y="6"/>
                      </a:lnTo>
                      <a:lnTo>
                        <a:pt x="115" y="0"/>
                      </a:lnTo>
                      <a:lnTo>
                        <a:pt x="116" y="3"/>
                      </a:lnTo>
                      <a:lnTo>
                        <a:pt x="113" y="7"/>
                      </a:lnTo>
                      <a:lnTo>
                        <a:pt x="108" y="13"/>
                      </a:lnTo>
                      <a:lnTo>
                        <a:pt x="102" y="21"/>
                      </a:lnTo>
                      <a:lnTo>
                        <a:pt x="94" y="28"/>
                      </a:lnTo>
                      <a:lnTo>
                        <a:pt x="87" y="35"/>
                      </a:lnTo>
                      <a:lnTo>
                        <a:pt x="79" y="42"/>
                      </a:lnTo>
                      <a:lnTo>
                        <a:pt x="74" y="46"/>
                      </a:lnTo>
                      <a:lnTo>
                        <a:pt x="68" y="50"/>
                      </a:lnTo>
                      <a:lnTo>
                        <a:pt x="63" y="53"/>
                      </a:lnTo>
                      <a:lnTo>
                        <a:pt x="62" y="54"/>
                      </a:lnTo>
                      <a:lnTo>
                        <a:pt x="64" y="57"/>
                      </a:lnTo>
                      <a:lnTo>
                        <a:pt x="69" y="60"/>
                      </a:lnTo>
                      <a:lnTo>
                        <a:pt x="71" y="63"/>
                      </a:lnTo>
                      <a:lnTo>
                        <a:pt x="70" y="66"/>
                      </a:lnTo>
                      <a:lnTo>
                        <a:pt x="64" y="68"/>
                      </a:lnTo>
                      <a:lnTo>
                        <a:pt x="56" y="72"/>
                      </a:lnTo>
                      <a:lnTo>
                        <a:pt x="48" y="75"/>
                      </a:lnTo>
                      <a:lnTo>
                        <a:pt x="43" y="80"/>
                      </a:lnTo>
                      <a:lnTo>
                        <a:pt x="38" y="82"/>
                      </a:lnTo>
                      <a:lnTo>
                        <a:pt x="36" y="80"/>
                      </a:lnTo>
                      <a:lnTo>
                        <a:pt x="28" y="72"/>
                      </a:lnTo>
                      <a:lnTo>
                        <a:pt x="22" y="65"/>
                      </a:lnTo>
                      <a:lnTo>
                        <a:pt x="17" y="59"/>
                      </a:lnTo>
                      <a:lnTo>
                        <a:pt x="14" y="56"/>
                      </a:lnTo>
                      <a:lnTo>
                        <a:pt x="13" y="53"/>
                      </a:lnTo>
                      <a:lnTo>
                        <a:pt x="9" y="51"/>
                      </a:lnTo>
                      <a:lnTo>
                        <a:pt x="6" y="48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</p:grpSp>
        <p:grpSp>
          <p:nvGrpSpPr>
            <p:cNvPr id="8" name="Group 185"/>
            <p:cNvGrpSpPr>
              <a:grpSpLocks/>
            </p:cNvGrpSpPr>
            <p:nvPr/>
          </p:nvGrpSpPr>
          <p:grpSpPr bwMode="auto">
            <a:xfrm>
              <a:off x="3168" y="336"/>
              <a:ext cx="1085" cy="393"/>
              <a:chOff x="3168" y="336"/>
              <a:chExt cx="1085" cy="393"/>
            </a:xfrm>
          </p:grpSpPr>
          <p:graphicFrame>
            <p:nvGraphicFramePr>
              <p:cNvPr id="38074" name="Object 186"/>
              <p:cNvGraphicFramePr>
                <a:graphicFrameLocks noChangeAspect="1"/>
              </p:cNvGraphicFramePr>
              <p:nvPr/>
            </p:nvGraphicFramePr>
            <p:xfrm>
              <a:off x="3168" y="336"/>
              <a:ext cx="461" cy="393"/>
            </p:xfrm>
            <a:graphic>
              <a:graphicData uri="http://schemas.openxmlformats.org/presentationml/2006/ole">
                <p:oleObj spid="_x0000_s13334" name="Clip" r:id="rId4" imgW="1037520" imgH="883800" progId="MS_ClipArt_Gallery.2">
                  <p:embed/>
                </p:oleObj>
              </a:graphicData>
            </a:graphic>
          </p:graphicFrame>
          <p:graphicFrame>
            <p:nvGraphicFramePr>
              <p:cNvPr id="38075" name="Object 187"/>
              <p:cNvGraphicFramePr>
                <a:graphicFrameLocks noChangeAspect="1"/>
              </p:cNvGraphicFramePr>
              <p:nvPr/>
            </p:nvGraphicFramePr>
            <p:xfrm>
              <a:off x="3792" y="336"/>
              <a:ext cx="461" cy="393"/>
            </p:xfrm>
            <a:graphic>
              <a:graphicData uri="http://schemas.openxmlformats.org/presentationml/2006/ole">
                <p:oleObj spid="_x0000_s13335" name="Clip" r:id="rId5" imgW="1037520" imgH="883800" progId="MS_ClipArt_Gallery.2">
                  <p:embed/>
                </p:oleObj>
              </a:graphicData>
            </a:graphic>
          </p:graphicFrame>
        </p:grpSp>
        <p:grpSp>
          <p:nvGrpSpPr>
            <p:cNvPr id="9" name="Group 188"/>
            <p:cNvGrpSpPr>
              <a:grpSpLocks/>
            </p:cNvGrpSpPr>
            <p:nvPr/>
          </p:nvGrpSpPr>
          <p:grpSpPr bwMode="auto">
            <a:xfrm>
              <a:off x="3072" y="816"/>
              <a:ext cx="2141" cy="1228"/>
              <a:chOff x="3072" y="816"/>
              <a:chExt cx="2141" cy="1228"/>
            </a:xfrm>
          </p:grpSpPr>
          <p:graphicFrame>
            <p:nvGraphicFramePr>
              <p:cNvPr id="38077" name="Object 189"/>
              <p:cNvGraphicFramePr>
                <a:graphicFrameLocks noChangeAspect="1"/>
              </p:cNvGraphicFramePr>
              <p:nvPr/>
            </p:nvGraphicFramePr>
            <p:xfrm>
              <a:off x="3072" y="912"/>
              <a:ext cx="653" cy="556"/>
            </p:xfrm>
            <a:graphic>
              <a:graphicData uri="http://schemas.openxmlformats.org/presentationml/2006/ole">
                <p:oleObj spid="_x0000_s13329" name="Clip" r:id="rId6" imgW="1037520" imgH="883800" progId="MS_ClipArt_Gallery.2">
                  <p:embed/>
                </p:oleObj>
              </a:graphicData>
            </a:graphic>
          </p:graphicFrame>
          <p:graphicFrame>
            <p:nvGraphicFramePr>
              <p:cNvPr id="38078" name="Object 190"/>
              <p:cNvGraphicFramePr>
                <a:graphicFrameLocks noChangeAspect="1"/>
              </p:cNvGraphicFramePr>
              <p:nvPr/>
            </p:nvGraphicFramePr>
            <p:xfrm>
              <a:off x="3696" y="816"/>
              <a:ext cx="653" cy="556"/>
            </p:xfrm>
            <a:graphic>
              <a:graphicData uri="http://schemas.openxmlformats.org/presentationml/2006/ole">
                <p:oleObj spid="_x0000_s13330" name="Clip" r:id="rId7" imgW="1037520" imgH="883800" progId="MS_ClipArt_Gallery.2">
                  <p:embed/>
                </p:oleObj>
              </a:graphicData>
            </a:graphic>
          </p:graphicFrame>
          <p:graphicFrame>
            <p:nvGraphicFramePr>
              <p:cNvPr id="38079" name="Object 191"/>
              <p:cNvGraphicFramePr>
                <a:graphicFrameLocks noChangeAspect="1"/>
              </p:cNvGraphicFramePr>
              <p:nvPr/>
            </p:nvGraphicFramePr>
            <p:xfrm>
              <a:off x="4416" y="960"/>
              <a:ext cx="653" cy="556"/>
            </p:xfrm>
            <a:graphic>
              <a:graphicData uri="http://schemas.openxmlformats.org/presentationml/2006/ole">
                <p:oleObj spid="_x0000_s13331" name="Clip" r:id="rId8" imgW="1037520" imgH="883800" progId="MS_ClipArt_Gallery.2">
                  <p:embed/>
                </p:oleObj>
              </a:graphicData>
            </a:graphic>
          </p:graphicFrame>
          <p:graphicFrame>
            <p:nvGraphicFramePr>
              <p:cNvPr id="38080" name="Object 192"/>
              <p:cNvGraphicFramePr>
                <a:graphicFrameLocks noChangeAspect="1"/>
              </p:cNvGraphicFramePr>
              <p:nvPr/>
            </p:nvGraphicFramePr>
            <p:xfrm>
              <a:off x="3744" y="1392"/>
              <a:ext cx="653" cy="556"/>
            </p:xfrm>
            <a:graphic>
              <a:graphicData uri="http://schemas.openxmlformats.org/presentationml/2006/ole">
                <p:oleObj spid="_x0000_s13332" name="Clip" r:id="rId9" imgW="1037520" imgH="883800" progId="MS_ClipArt_Gallery.2">
                  <p:embed/>
                </p:oleObj>
              </a:graphicData>
            </a:graphic>
          </p:graphicFrame>
          <p:graphicFrame>
            <p:nvGraphicFramePr>
              <p:cNvPr id="38081" name="Object 193"/>
              <p:cNvGraphicFramePr>
                <a:graphicFrameLocks noChangeAspect="1"/>
              </p:cNvGraphicFramePr>
              <p:nvPr/>
            </p:nvGraphicFramePr>
            <p:xfrm>
              <a:off x="4560" y="1488"/>
              <a:ext cx="653" cy="556"/>
            </p:xfrm>
            <a:graphic>
              <a:graphicData uri="http://schemas.openxmlformats.org/presentationml/2006/ole">
                <p:oleObj spid="_x0000_s13333" name="Clip" r:id="rId10" imgW="1037520" imgH="883800" progId="MS_ClipArt_Gallery.2">
                  <p:embed/>
                </p:oleObj>
              </a:graphicData>
            </a:graphic>
          </p:graphicFrame>
        </p:grpSp>
        <p:grpSp>
          <p:nvGrpSpPr>
            <p:cNvPr id="10" name="Group 194"/>
            <p:cNvGrpSpPr>
              <a:grpSpLocks/>
            </p:cNvGrpSpPr>
            <p:nvPr/>
          </p:nvGrpSpPr>
          <p:grpSpPr bwMode="auto">
            <a:xfrm>
              <a:off x="3264" y="2640"/>
              <a:ext cx="1262" cy="930"/>
              <a:chOff x="3264" y="2640"/>
              <a:chExt cx="1262" cy="930"/>
            </a:xfrm>
          </p:grpSpPr>
          <p:graphicFrame>
            <p:nvGraphicFramePr>
              <p:cNvPr id="38083" name="Object 195"/>
              <p:cNvGraphicFramePr>
                <a:graphicFrameLocks noChangeAspect="1"/>
              </p:cNvGraphicFramePr>
              <p:nvPr/>
            </p:nvGraphicFramePr>
            <p:xfrm>
              <a:off x="3264" y="2640"/>
              <a:ext cx="446" cy="354"/>
            </p:xfrm>
            <a:graphic>
              <a:graphicData uri="http://schemas.openxmlformats.org/presentationml/2006/ole">
                <p:oleObj spid="_x0000_s13326" name="Clip" r:id="rId11" imgW="1165320" imgH="924120" progId="MS_ClipArt_Gallery.2">
                  <p:embed/>
                </p:oleObj>
              </a:graphicData>
            </a:graphic>
          </p:graphicFrame>
          <p:graphicFrame>
            <p:nvGraphicFramePr>
              <p:cNvPr id="38084" name="Object 196"/>
              <p:cNvGraphicFramePr>
                <a:graphicFrameLocks noChangeAspect="1"/>
              </p:cNvGraphicFramePr>
              <p:nvPr/>
            </p:nvGraphicFramePr>
            <p:xfrm>
              <a:off x="4080" y="2640"/>
              <a:ext cx="446" cy="354"/>
            </p:xfrm>
            <a:graphic>
              <a:graphicData uri="http://schemas.openxmlformats.org/presentationml/2006/ole">
                <p:oleObj spid="_x0000_s13327" name="Clip" r:id="rId12" imgW="1165320" imgH="924120" progId="MS_ClipArt_Gallery.2">
                  <p:embed/>
                </p:oleObj>
              </a:graphicData>
            </a:graphic>
          </p:graphicFrame>
          <p:graphicFrame>
            <p:nvGraphicFramePr>
              <p:cNvPr id="38085" name="Object 197"/>
              <p:cNvGraphicFramePr>
                <a:graphicFrameLocks noChangeAspect="1"/>
              </p:cNvGraphicFramePr>
              <p:nvPr/>
            </p:nvGraphicFramePr>
            <p:xfrm>
              <a:off x="3600" y="3216"/>
              <a:ext cx="446" cy="354"/>
            </p:xfrm>
            <a:graphic>
              <a:graphicData uri="http://schemas.openxmlformats.org/presentationml/2006/ole">
                <p:oleObj spid="_x0000_s13328" name="Clip" r:id="rId13" imgW="1165320" imgH="924120" progId="MS_ClipArt_Gallery.2">
                  <p:embed/>
                </p:oleObj>
              </a:graphicData>
            </a:graphic>
          </p:graphicFrame>
        </p:grpSp>
        <p:grpSp>
          <p:nvGrpSpPr>
            <p:cNvPr id="11" name="Group 198"/>
            <p:cNvGrpSpPr>
              <a:grpSpLocks/>
            </p:cNvGrpSpPr>
            <p:nvPr/>
          </p:nvGrpSpPr>
          <p:grpSpPr bwMode="auto">
            <a:xfrm>
              <a:off x="816" y="2448"/>
              <a:ext cx="1694" cy="1023"/>
              <a:chOff x="816" y="2448"/>
              <a:chExt cx="1694" cy="1023"/>
            </a:xfrm>
          </p:grpSpPr>
          <p:grpSp>
            <p:nvGrpSpPr>
              <p:cNvPr id="12" name="Group 199"/>
              <p:cNvGrpSpPr>
                <a:grpSpLocks/>
              </p:cNvGrpSpPr>
              <p:nvPr/>
            </p:nvGrpSpPr>
            <p:grpSpPr bwMode="auto">
              <a:xfrm flipH="1">
                <a:off x="816" y="2547"/>
                <a:ext cx="446" cy="351"/>
                <a:chOff x="816" y="2547"/>
                <a:chExt cx="446" cy="351"/>
              </a:xfrm>
            </p:grpSpPr>
            <p:sp>
              <p:nvSpPr>
                <p:cNvPr id="38088" name="Freeform 200"/>
                <p:cNvSpPr>
                  <a:spLocks/>
                </p:cNvSpPr>
                <p:nvPr/>
              </p:nvSpPr>
              <p:spPr bwMode="auto">
                <a:xfrm>
                  <a:off x="816" y="2547"/>
                  <a:ext cx="172" cy="341"/>
                </a:xfrm>
                <a:custGeom>
                  <a:avLst/>
                  <a:gdLst/>
                  <a:ahLst/>
                  <a:cxnLst>
                    <a:cxn ang="0">
                      <a:pos x="398" y="128"/>
                    </a:cxn>
                    <a:cxn ang="0">
                      <a:pos x="379" y="103"/>
                    </a:cxn>
                    <a:cxn ang="0">
                      <a:pos x="354" y="81"/>
                    </a:cxn>
                    <a:cxn ang="0">
                      <a:pos x="329" y="63"/>
                    </a:cxn>
                    <a:cxn ang="0">
                      <a:pos x="312" y="54"/>
                    </a:cxn>
                    <a:cxn ang="0">
                      <a:pos x="275" y="46"/>
                    </a:cxn>
                    <a:cxn ang="0">
                      <a:pos x="238" y="16"/>
                    </a:cxn>
                    <a:cxn ang="0">
                      <a:pos x="207" y="1"/>
                    </a:cxn>
                    <a:cxn ang="0">
                      <a:pos x="170" y="17"/>
                    </a:cxn>
                    <a:cxn ang="0">
                      <a:pos x="143" y="6"/>
                    </a:cxn>
                    <a:cxn ang="0">
                      <a:pos x="115" y="36"/>
                    </a:cxn>
                    <a:cxn ang="0">
                      <a:pos x="106" y="53"/>
                    </a:cxn>
                    <a:cxn ang="0">
                      <a:pos x="146" y="50"/>
                    </a:cxn>
                    <a:cxn ang="0">
                      <a:pos x="133" y="84"/>
                    </a:cxn>
                    <a:cxn ang="0">
                      <a:pos x="110" y="115"/>
                    </a:cxn>
                    <a:cxn ang="0">
                      <a:pos x="88" y="138"/>
                    </a:cxn>
                    <a:cxn ang="0">
                      <a:pos x="59" y="165"/>
                    </a:cxn>
                    <a:cxn ang="0">
                      <a:pos x="0" y="205"/>
                    </a:cxn>
                    <a:cxn ang="0">
                      <a:pos x="13" y="237"/>
                    </a:cxn>
                    <a:cxn ang="0">
                      <a:pos x="75" y="253"/>
                    </a:cxn>
                    <a:cxn ang="0">
                      <a:pos x="113" y="251"/>
                    </a:cxn>
                    <a:cxn ang="0">
                      <a:pos x="107" y="261"/>
                    </a:cxn>
                    <a:cxn ang="0">
                      <a:pos x="83" y="282"/>
                    </a:cxn>
                    <a:cxn ang="0">
                      <a:pos x="61" y="304"/>
                    </a:cxn>
                    <a:cxn ang="0">
                      <a:pos x="51" y="330"/>
                    </a:cxn>
                    <a:cxn ang="0">
                      <a:pos x="62" y="374"/>
                    </a:cxn>
                    <a:cxn ang="0">
                      <a:pos x="65" y="428"/>
                    </a:cxn>
                    <a:cxn ang="0">
                      <a:pos x="82" y="462"/>
                    </a:cxn>
                    <a:cxn ang="0">
                      <a:pos x="99" y="552"/>
                    </a:cxn>
                    <a:cxn ang="0">
                      <a:pos x="123" y="587"/>
                    </a:cxn>
                    <a:cxn ang="0">
                      <a:pos x="154" y="615"/>
                    </a:cxn>
                    <a:cxn ang="0">
                      <a:pos x="177" y="644"/>
                    </a:cxn>
                    <a:cxn ang="0">
                      <a:pos x="207" y="693"/>
                    </a:cxn>
                    <a:cxn ang="0">
                      <a:pos x="241" y="720"/>
                    </a:cxn>
                    <a:cxn ang="0">
                      <a:pos x="271" y="747"/>
                    </a:cxn>
                    <a:cxn ang="0">
                      <a:pos x="293" y="770"/>
                    </a:cxn>
                    <a:cxn ang="0">
                      <a:pos x="310" y="844"/>
                    </a:cxn>
                    <a:cxn ang="0">
                      <a:pos x="306" y="923"/>
                    </a:cxn>
                    <a:cxn ang="0">
                      <a:pos x="279" y="934"/>
                    </a:cxn>
                    <a:cxn ang="0">
                      <a:pos x="263" y="976"/>
                    </a:cxn>
                    <a:cxn ang="0">
                      <a:pos x="291" y="978"/>
                    </a:cxn>
                    <a:cxn ang="0">
                      <a:pos x="290" y="1009"/>
                    </a:cxn>
                    <a:cxn ang="0">
                      <a:pos x="322" y="1022"/>
                    </a:cxn>
                    <a:cxn ang="0">
                      <a:pos x="361" y="1003"/>
                    </a:cxn>
                    <a:cxn ang="0">
                      <a:pos x="409" y="967"/>
                    </a:cxn>
                    <a:cxn ang="0">
                      <a:pos x="455" y="914"/>
                    </a:cxn>
                    <a:cxn ang="0">
                      <a:pos x="475" y="866"/>
                    </a:cxn>
                    <a:cxn ang="0">
                      <a:pos x="502" y="818"/>
                    </a:cxn>
                    <a:cxn ang="0">
                      <a:pos x="488" y="714"/>
                    </a:cxn>
                    <a:cxn ang="0">
                      <a:pos x="362" y="660"/>
                    </a:cxn>
                    <a:cxn ang="0">
                      <a:pos x="340" y="528"/>
                    </a:cxn>
                    <a:cxn ang="0">
                      <a:pos x="433" y="370"/>
                    </a:cxn>
                    <a:cxn ang="0">
                      <a:pos x="457" y="217"/>
                    </a:cxn>
                  </a:cxnLst>
                  <a:rect l="0" t="0" r="r" b="b"/>
                  <a:pathLst>
                    <a:path w="514" h="1024">
                      <a:moveTo>
                        <a:pt x="452" y="203"/>
                      </a:moveTo>
                      <a:lnTo>
                        <a:pt x="454" y="199"/>
                      </a:lnTo>
                      <a:lnTo>
                        <a:pt x="414" y="154"/>
                      </a:lnTo>
                      <a:lnTo>
                        <a:pt x="420" y="147"/>
                      </a:lnTo>
                      <a:lnTo>
                        <a:pt x="398" y="128"/>
                      </a:lnTo>
                      <a:lnTo>
                        <a:pt x="397" y="126"/>
                      </a:lnTo>
                      <a:lnTo>
                        <a:pt x="395" y="122"/>
                      </a:lnTo>
                      <a:lnTo>
                        <a:pt x="390" y="117"/>
                      </a:lnTo>
                      <a:lnTo>
                        <a:pt x="385" y="111"/>
                      </a:lnTo>
                      <a:lnTo>
                        <a:pt x="379" y="103"/>
                      </a:lnTo>
                      <a:lnTo>
                        <a:pt x="373" y="96"/>
                      </a:lnTo>
                      <a:lnTo>
                        <a:pt x="364" y="90"/>
                      </a:lnTo>
                      <a:lnTo>
                        <a:pt x="356" y="84"/>
                      </a:lnTo>
                      <a:lnTo>
                        <a:pt x="356" y="83"/>
                      </a:lnTo>
                      <a:lnTo>
                        <a:pt x="354" y="81"/>
                      </a:lnTo>
                      <a:lnTo>
                        <a:pt x="352" y="78"/>
                      </a:lnTo>
                      <a:lnTo>
                        <a:pt x="347" y="74"/>
                      </a:lnTo>
                      <a:lnTo>
                        <a:pt x="342" y="71"/>
                      </a:lnTo>
                      <a:lnTo>
                        <a:pt x="336" y="67"/>
                      </a:lnTo>
                      <a:lnTo>
                        <a:pt x="329" y="63"/>
                      </a:lnTo>
                      <a:lnTo>
                        <a:pt x="320" y="61"/>
                      </a:lnTo>
                      <a:lnTo>
                        <a:pt x="320" y="60"/>
                      </a:lnTo>
                      <a:lnTo>
                        <a:pt x="318" y="59"/>
                      </a:lnTo>
                      <a:lnTo>
                        <a:pt x="315" y="57"/>
                      </a:lnTo>
                      <a:lnTo>
                        <a:pt x="312" y="54"/>
                      </a:lnTo>
                      <a:lnTo>
                        <a:pt x="305" y="52"/>
                      </a:lnTo>
                      <a:lnTo>
                        <a:pt x="298" y="50"/>
                      </a:lnTo>
                      <a:lnTo>
                        <a:pt x="289" y="48"/>
                      </a:lnTo>
                      <a:lnTo>
                        <a:pt x="277" y="47"/>
                      </a:lnTo>
                      <a:lnTo>
                        <a:pt x="275" y="46"/>
                      </a:lnTo>
                      <a:lnTo>
                        <a:pt x="271" y="41"/>
                      </a:lnTo>
                      <a:lnTo>
                        <a:pt x="265" y="36"/>
                      </a:lnTo>
                      <a:lnTo>
                        <a:pt x="256" y="30"/>
                      </a:lnTo>
                      <a:lnTo>
                        <a:pt x="248" y="22"/>
                      </a:lnTo>
                      <a:lnTo>
                        <a:pt x="238" y="16"/>
                      </a:lnTo>
                      <a:lnTo>
                        <a:pt x="231" y="10"/>
                      </a:lnTo>
                      <a:lnTo>
                        <a:pt x="225" y="5"/>
                      </a:lnTo>
                      <a:lnTo>
                        <a:pt x="219" y="1"/>
                      </a:lnTo>
                      <a:lnTo>
                        <a:pt x="213" y="0"/>
                      </a:lnTo>
                      <a:lnTo>
                        <a:pt x="207" y="1"/>
                      </a:lnTo>
                      <a:lnTo>
                        <a:pt x="199" y="5"/>
                      </a:lnTo>
                      <a:lnTo>
                        <a:pt x="192" y="8"/>
                      </a:lnTo>
                      <a:lnTo>
                        <a:pt x="185" y="12"/>
                      </a:lnTo>
                      <a:lnTo>
                        <a:pt x="177" y="15"/>
                      </a:lnTo>
                      <a:lnTo>
                        <a:pt x="170" y="17"/>
                      </a:lnTo>
                      <a:lnTo>
                        <a:pt x="168" y="15"/>
                      </a:lnTo>
                      <a:lnTo>
                        <a:pt x="162" y="12"/>
                      </a:lnTo>
                      <a:lnTo>
                        <a:pt x="153" y="8"/>
                      </a:lnTo>
                      <a:lnTo>
                        <a:pt x="144" y="5"/>
                      </a:lnTo>
                      <a:lnTo>
                        <a:pt x="143" y="6"/>
                      </a:lnTo>
                      <a:lnTo>
                        <a:pt x="141" y="10"/>
                      </a:lnTo>
                      <a:lnTo>
                        <a:pt x="136" y="15"/>
                      </a:lnTo>
                      <a:lnTo>
                        <a:pt x="130" y="21"/>
                      </a:lnTo>
                      <a:lnTo>
                        <a:pt x="124" y="29"/>
                      </a:lnTo>
                      <a:lnTo>
                        <a:pt x="115" y="36"/>
                      </a:lnTo>
                      <a:lnTo>
                        <a:pt x="106" y="43"/>
                      </a:lnTo>
                      <a:lnTo>
                        <a:pt x="97" y="50"/>
                      </a:lnTo>
                      <a:lnTo>
                        <a:pt x="98" y="50"/>
                      </a:lnTo>
                      <a:lnTo>
                        <a:pt x="101" y="52"/>
                      </a:lnTo>
                      <a:lnTo>
                        <a:pt x="106" y="53"/>
                      </a:lnTo>
                      <a:lnTo>
                        <a:pt x="113" y="54"/>
                      </a:lnTo>
                      <a:lnTo>
                        <a:pt x="121" y="55"/>
                      </a:lnTo>
                      <a:lnTo>
                        <a:pt x="129" y="55"/>
                      </a:lnTo>
                      <a:lnTo>
                        <a:pt x="138" y="53"/>
                      </a:lnTo>
                      <a:lnTo>
                        <a:pt x="146" y="50"/>
                      </a:lnTo>
                      <a:lnTo>
                        <a:pt x="149" y="69"/>
                      </a:lnTo>
                      <a:lnTo>
                        <a:pt x="148" y="70"/>
                      </a:lnTo>
                      <a:lnTo>
                        <a:pt x="145" y="73"/>
                      </a:lnTo>
                      <a:lnTo>
                        <a:pt x="140" y="78"/>
                      </a:lnTo>
                      <a:lnTo>
                        <a:pt x="133" y="84"/>
                      </a:lnTo>
                      <a:lnTo>
                        <a:pt x="127" y="91"/>
                      </a:lnTo>
                      <a:lnTo>
                        <a:pt x="121" y="99"/>
                      </a:lnTo>
                      <a:lnTo>
                        <a:pt x="115" y="106"/>
                      </a:lnTo>
                      <a:lnTo>
                        <a:pt x="111" y="114"/>
                      </a:lnTo>
                      <a:lnTo>
                        <a:pt x="110" y="115"/>
                      </a:lnTo>
                      <a:lnTo>
                        <a:pt x="108" y="117"/>
                      </a:lnTo>
                      <a:lnTo>
                        <a:pt x="104" y="121"/>
                      </a:lnTo>
                      <a:lnTo>
                        <a:pt x="99" y="126"/>
                      </a:lnTo>
                      <a:lnTo>
                        <a:pt x="93" y="133"/>
                      </a:lnTo>
                      <a:lnTo>
                        <a:pt x="88" y="138"/>
                      </a:lnTo>
                      <a:lnTo>
                        <a:pt x="84" y="144"/>
                      </a:lnTo>
                      <a:lnTo>
                        <a:pt x="80" y="150"/>
                      </a:lnTo>
                      <a:lnTo>
                        <a:pt x="76" y="155"/>
                      </a:lnTo>
                      <a:lnTo>
                        <a:pt x="68" y="160"/>
                      </a:lnTo>
                      <a:lnTo>
                        <a:pt x="59" y="165"/>
                      </a:lnTo>
                      <a:lnTo>
                        <a:pt x="47" y="172"/>
                      </a:lnTo>
                      <a:lnTo>
                        <a:pt x="36" y="179"/>
                      </a:lnTo>
                      <a:lnTo>
                        <a:pt x="23" y="186"/>
                      </a:lnTo>
                      <a:lnTo>
                        <a:pt x="12" y="196"/>
                      </a:lnTo>
                      <a:lnTo>
                        <a:pt x="0" y="205"/>
                      </a:lnTo>
                      <a:lnTo>
                        <a:pt x="0" y="207"/>
                      </a:lnTo>
                      <a:lnTo>
                        <a:pt x="1" y="213"/>
                      </a:lnTo>
                      <a:lnTo>
                        <a:pt x="4" y="220"/>
                      </a:lnTo>
                      <a:lnTo>
                        <a:pt x="11" y="226"/>
                      </a:lnTo>
                      <a:lnTo>
                        <a:pt x="13" y="237"/>
                      </a:lnTo>
                      <a:lnTo>
                        <a:pt x="19" y="245"/>
                      </a:lnTo>
                      <a:lnTo>
                        <a:pt x="30" y="250"/>
                      </a:lnTo>
                      <a:lnTo>
                        <a:pt x="44" y="254"/>
                      </a:lnTo>
                      <a:lnTo>
                        <a:pt x="59" y="254"/>
                      </a:lnTo>
                      <a:lnTo>
                        <a:pt x="75" y="253"/>
                      </a:lnTo>
                      <a:lnTo>
                        <a:pt x="87" y="250"/>
                      </a:lnTo>
                      <a:lnTo>
                        <a:pt x="98" y="246"/>
                      </a:lnTo>
                      <a:lnTo>
                        <a:pt x="100" y="247"/>
                      </a:lnTo>
                      <a:lnTo>
                        <a:pt x="105" y="249"/>
                      </a:lnTo>
                      <a:lnTo>
                        <a:pt x="113" y="251"/>
                      </a:lnTo>
                      <a:lnTo>
                        <a:pt x="124" y="251"/>
                      </a:lnTo>
                      <a:lnTo>
                        <a:pt x="123" y="253"/>
                      </a:lnTo>
                      <a:lnTo>
                        <a:pt x="119" y="255"/>
                      </a:lnTo>
                      <a:lnTo>
                        <a:pt x="113" y="257"/>
                      </a:lnTo>
                      <a:lnTo>
                        <a:pt x="107" y="261"/>
                      </a:lnTo>
                      <a:lnTo>
                        <a:pt x="101" y="265"/>
                      </a:lnTo>
                      <a:lnTo>
                        <a:pt x="94" y="270"/>
                      </a:lnTo>
                      <a:lnTo>
                        <a:pt x="88" y="276"/>
                      </a:lnTo>
                      <a:lnTo>
                        <a:pt x="84" y="281"/>
                      </a:lnTo>
                      <a:lnTo>
                        <a:pt x="83" y="282"/>
                      </a:lnTo>
                      <a:lnTo>
                        <a:pt x="81" y="284"/>
                      </a:lnTo>
                      <a:lnTo>
                        <a:pt x="77" y="287"/>
                      </a:lnTo>
                      <a:lnTo>
                        <a:pt x="71" y="292"/>
                      </a:lnTo>
                      <a:lnTo>
                        <a:pt x="66" y="298"/>
                      </a:lnTo>
                      <a:lnTo>
                        <a:pt x="61" y="304"/>
                      </a:lnTo>
                      <a:lnTo>
                        <a:pt x="57" y="310"/>
                      </a:lnTo>
                      <a:lnTo>
                        <a:pt x="53" y="317"/>
                      </a:lnTo>
                      <a:lnTo>
                        <a:pt x="62" y="317"/>
                      </a:lnTo>
                      <a:lnTo>
                        <a:pt x="59" y="321"/>
                      </a:lnTo>
                      <a:lnTo>
                        <a:pt x="51" y="330"/>
                      </a:lnTo>
                      <a:lnTo>
                        <a:pt x="45" y="345"/>
                      </a:lnTo>
                      <a:lnTo>
                        <a:pt x="44" y="361"/>
                      </a:lnTo>
                      <a:lnTo>
                        <a:pt x="56" y="361"/>
                      </a:lnTo>
                      <a:lnTo>
                        <a:pt x="56" y="379"/>
                      </a:lnTo>
                      <a:lnTo>
                        <a:pt x="62" y="374"/>
                      </a:lnTo>
                      <a:lnTo>
                        <a:pt x="61" y="380"/>
                      </a:lnTo>
                      <a:lnTo>
                        <a:pt x="58" y="393"/>
                      </a:lnTo>
                      <a:lnTo>
                        <a:pt x="57" y="411"/>
                      </a:lnTo>
                      <a:lnTo>
                        <a:pt x="59" y="428"/>
                      </a:lnTo>
                      <a:lnTo>
                        <a:pt x="65" y="428"/>
                      </a:lnTo>
                      <a:lnTo>
                        <a:pt x="65" y="431"/>
                      </a:lnTo>
                      <a:lnTo>
                        <a:pt x="65" y="439"/>
                      </a:lnTo>
                      <a:lnTo>
                        <a:pt x="67" y="453"/>
                      </a:lnTo>
                      <a:lnTo>
                        <a:pt x="71" y="468"/>
                      </a:lnTo>
                      <a:lnTo>
                        <a:pt x="82" y="462"/>
                      </a:lnTo>
                      <a:lnTo>
                        <a:pt x="84" y="510"/>
                      </a:lnTo>
                      <a:lnTo>
                        <a:pt x="93" y="525"/>
                      </a:lnTo>
                      <a:lnTo>
                        <a:pt x="94" y="529"/>
                      </a:lnTo>
                      <a:lnTo>
                        <a:pt x="96" y="538"/>
                      </a:lnTo>
                      <a:lnTo>
                        <a:pt x="99" y="552"/>
                      </a:lnTo>
                      <a:lnTo>
                        <a:pt x="104" y="564"/>
                      </a:lnTo>
                      <a:lnTo>
                        <a:pt x="111" y="562"/>
                      </a:lnTo>
                      <a:lnTo>
                        <a:pt x="112" y="567"/>
                      </a:lnTo>
                      <a:lnTo>
                        <a:pt x="117" y="576"/>
                      </a:lnTo>
                      <a:lnTo>
                        <a:pt x="123" y="587"/>
                      </a:lnTo>
                      <a:lnTo>
                        <a:pt x="131" y="593"/>
                      </a:lnTo>
                      <a:lnTo>
                        <a:pt x="142" y="616"/>
                      </a:lnTo>
                      <a:lnTo>
                        <a:pt x="151" y="610"/>
                      </a:lnTo>
                      <a:lnTo>
                        <a:pt x="152" y="611"/>
                      </a:lnTo>
                      <a:lnTo>
                        <a:pt x="154" y="615"/>
                      </a:lnTo>
                      <a:lnTo>
                        <a:pt x="157" y="620"/>
                      </a:lnTo>
                      <a:lnTo>
                        <a:pt x="162" y="626"/>
                      </a:lnTo>
                      <a:lnTo>
                        <a:pt x="167" y="633"/>
                      </a:lnTo>
                      <a:lnTo>
                        <a:pt x="172" y="639"/>
                      </a:lnTo>
                      <a:lnTo>
                        <a:pt x="177" y="644"/>
                      </a:lnTo>
                      <a:lnTo>
                        <a:pt x="183" y="647"/>
                      </a:lnTo>
                      <a:lnTo>
                        <a:pt x="184" y="653"/>
                      </a:lnTo>
                      <a:lnTo>
                        <a:pt x="189" y="664"/>
                      </a:lnTo>
                      <a:lnTo>
                        <a:pt x="196" y="679"/>
                      </a:lnTo>
                      <a:lnTo>
                        <a:pt x="207" y="693"/>
                      </a:lnTo>
                      <a:lnTo>
                        <a:pt x="211" y="681"/>
                      </a:lnTo>
                      <a:lnTo>
                        <a:pt x="212" y="685"/>
                      </a:lnTo>
                      <a:lnTo>
                        <a:pt x="217" y="695"/>
                      </a:lnTo>
                      <a:lnTo>
                        <a:pt x="227" y="707"/>
                      </a:lnTo>
                      <a:lnTo>
                        <a:pt x="241" y="720"/>
                      </a:lnTo>
                      <a:lnTo>
                        <a:pt x="244" y="723"/>
                      </a:lnTo>
                      <a:lnTo>
                        <a:pt x="250" y="730"/>
                      </a:lnTo>
                      <a:lnTo>
                        <a:pt x="258" y="740"/>
                      </a:lnTo>
                      <a:lnTo>
                        <a:pt x="270" y="746"/>
                      </a:lnTo>
                      <a:lnTo>
                        <a:pt x="271" y="747"/>
                      </a:lnTo>
                      <a:lnTo>
                        <a:pt x="272" y="749"/>
                      </a:lnTo>
                      <a:lnTo>
                        <a:pt x="275" y="754"/>
                      </a:lnTo>
                      <a:lnTo>
                        <a:pt x="280" y="759"/>
                      </a:lnTo>
                      <a:lnTo>
                        <a:pt x="285" y="764"/>
                      </a:lnTo>
                      <a:lnTo>
                        <a:pt x="293" y="770"/>
                      </a:lnTo>
                      <a:lnTo>
                        <a:pt x="300" y="777"/>
                      </a:lnTo>
                      <a:lnTo>
                        <a:pt x="310" y="782"/>
                      </a:lnTo>
                      <a:lnTo>
                        <a:pt x="310" y="790"/>
                      </a:lnTo>
                      <a:lnTo>
                        <a:pt x="309" y="812"/>
                      </a:lnTo>
                      <a:lnTo>
                        <a:pt x="310" y="844"/>
                      </a:lnTo>
                      <a:lnTo>
                        <a:pt x="314" y="878"/>
                      </a:lnTo>
                      <a:lnTo>
                        <a:pt x="313" y="882"/>
                      </a:lnTo>
                      <a:lnTo>
                        <a:pt x="311" y="891"/>
                      </a:lnTo>
                      <a:lnTo>
                        <a:pt x="308" y="906"/>
                      </a:lnTo>
                      <a:lnTo>
                        <a:pt x="306" y="923"/>
                      </a:lnTo>
                      <a:lnTo>
                        <a:pt x="305" y="923"/>
                      </a:lnTo>
                      <a:lnTo>
                        <a:pt x="301" y="923"/>
                      </a:lnTo>
                      <a:lnTo>
                        <a:pt x="295" y="925"/>
                      </a:lnTo>
                      <a:lnTo>
                        <a:pt x="288" y="928"/>
                      </a:lnTo>
                      <a:lnTo>
                        <a:pt x="279" y="934"/>
                      </a:lnTo>
                      <a:lnTo>
                        <a:pt x="271" y="943"/>
                      </a:lnTo>
                      <a:lnTo>
                        <a:pt x="262" y="956"/>
                      </a:lnTo>
                      <a:lnTo>
                        <a:pt x="256" y="974"/>
                      </a:lnTo>
                      <a:lnTo>
                        <a:pt x="258" y="975"/>
                      </a:lnTo>
                      <a:lnTo>
                        <a:pt x="263" y="976"/>
                      </a:lnTo>
                      <a:lnTo>
                        <a:pt x="271" y="976"/>
                      </a:lnTo>
                      <a:lnTo>
                        <a:pt x="277" y="971"/>
                      </a:lnTo>
                      <a:lnTo>
                        <a:pt x="278" y="973"/>
                      </a:lnTo>
                      <a:lnTo>
                        <a:pt x="283" y="976"/>
                      </a:lnTo>
                      <a:lnTo>
                        <a:pt x="291" y="978"/>
                      </a:lnTo>
                      <a:lnTo>
                        <a:pt x="300" y="978"/>
                      </a:lnTo>
                      <a:lnTo>
                        <a:pt x="299" y="980"/>
                      </a:lnTo>
                      <a:lnTo>
                        <a:pt x="295" y="987"/>
                      </a:lnTo>
                      <a:lnTo>
                        <a:pt x="292" y="997"/>
                      </a:lnTo>
                      <a:lnTo>
                        <a:pt x="290" y="1009"/>
                      </a:lnTo>
                      <a:lnTo>
                        <a:pt x="297" y="1020"/>
                      </a:lnTo>
                      <a:lnTo>
                        <a:pt x="311" y="1018"/>
                      </a:lnTo>
                      <a:lnTo>
                        <a:pt x="312" y="1019"/>
                      </a:lnTo>
                      <a:lnTo>
                        <a:pt x="316" y="1020"/>
                      </a:lnTo>
                      <a:lnTo>
                        <a:pt x="322" y="1022"/>
                      </a:lnTo>
                      <a:lnTo>
                        <a:pt x="331" y="1024"/>
                      </a:lnTo>
                      <a:lnTo>
                        <a:pt x="333" y="1021"/>
                      </a:lnTo>
                      <a:lnTo>
                        <a:pt x="340" y="1017"/>
                      </a:lnTo>
                      <a:lnTo>
                        <a:pt x="350" y="1011"/>
                      </a:lnTo>
                      <a:lnTo>
                        <a:pt x="361" y="1003"/>
                      </a:lnTo>
                      <a:lnTo>
                        <a:pt x="374" y="992"/>
                      </a:lnTo>
                      <a:lnTo>
                        <a:pt x="385" y="982"/>
                      </a:lnTo>
                      <a:lnTo>
                        <a:pt x="396" y="971"/>
                      </a:lnTo>
                      <a:lnTo>
                        <a:pt x="403" y="961"/>
                      </a:lnTo>
                      <a:lnTo>
                        <a:pt x="409" y="967"/>
                      </a:lnTo>
                      <a:lnTo>
                        <a:pt x="425" y="941"/>
                      </a:lnTo>
                      <a:lnTo>
                        <a:pt x="439" y="950"/>
                      </a:lnTo>
                      <a:lnTo>
                        <a:pt x="442" y="946"/>
                      </a:lnTo>
                      <a:lnTo>
                        <a:pt x="448" y="933"/>
                      </a:lnTo>
                      <a:lnTo>
                        <a:pt x="455" y="914"/>
                      </a:lnTo>
                      <a:lnTo>
                        <a:pt x="458" y="891"/>
                      </a:lnTo>
                      <a:lnTo>
                        <a:pt x="469" y="895"/>
                      </a:lnTo>
                      <a:lnTo>
                        <a:pt x="470" y="891"/>
                      </a:lnTo>
                      <a:lnTo>
                        <a:pt x="473" y="881"/>
                      </a:lnTo>
                      <a:lnTo>
                        <a:pt x="475" y="866"/>
                      </a:lnTo>
                      <a:lnTo>
                        <a:pt x="476" y="850"/>
                      </a:lnTo>
                      <a:lnTo>
                        <a:pt x="493" y="854"/>
                      </a:lnTo>
                      <a:lnTo>
                        <a:pt x="495" y="849"/>
                      </a:lnTo>
                      <a:lnTo>
                        <a:pt x="500" y="834"/>
                      </a:lnTo>
                      <a:lnTo>
                        <a:pt x="502" y="818"/>
                      </a:lnTo>
                      <a:lnTo>
                        <a:pt x="501" y="802"/>
                      </a:lnTo>
                      <a:lnTo>
                        <a:pt x="514" y="806"/>
                      </a:lnTo>
                      <a:lnTo>
                        <a:pt x="510" y="771"/>
                      </a:lnTo>
                      <a:lnTo>
                        <a:pt x="501" y="740"/>
                      </a:lnTo>
                      <a:lnTo>
                        <a:pt x="488" y="714"/>
                      </a:lnTo>
                      <a:lnTo>
                        <a:pt x="470" y="691"/>
                      </a:lnTo>
                      <a:lnTo>
                        <a:pt x="449" y="674"/>
                      </a:lnTo>
                      <a:lnTo>
                        <a:pt x="424" y="662"/>
                      </a:lnTo>
                      <a:lnTo>
                        <a:pt x="395" y="658"/>
                      </a:lnTo>
                      <a:lnTo>
                        <a:pt x="362" y="660"/>
                      </a:lnTo>
                      <a:lnTo>
                        <a:pt x="354" y="641"/>
                      </a:lnTo>
                      <a:lnTo>
                        <a:pt x="346" y="617"/>
                      </a:lnTo>
                      <a:lnTo>
                        <a:pt x="341" y="589"/>
                      </a:lnTo>
                      <a:lnTo>
                        <a:pt x="339" y="558"/>
                      </a:lnTo>
                      <a:lnTo>
                        <a:pt x="340" y="528"/>
                      </a:lnTo>
                      <a:lnTo>
                        <a:pt x="346" y="499"/>
                      </a:lnTo>
                      <a:lnTo>
                        <a:pt x="357" y="475"/>
                      </a:lnTo>
                      <a:lnTo>
                        <a:pt x="375" y="457"/>
                      </a:lnTo>
                      <a:lnTo>
                        <a:pt x="409" y="412"/>
                      </a:lnTo>
                      <a:lnTo>
                        <a:pt x="433" y="370"/>
                      </a:lnTo>
                      <a:lnTo>
                        <a:pt x="449" y="331"/>
                      </a:lnTo>
                      <a:lnTo>
                        <a:pt x="458" y="296"/>
                      </a:lnTo>
                      <a:lnTo>
                        <a:pt x="460" y="264"/>
                      </a:lnTo>
                      <a:lnTo>
                        <a:pt x="460" y="238"/>
                      </a:lnTo>
                      <a:lnTo>
                        <a:pt x="457" y="217"/>
                      </a:lnTo>
                      <a:lnTo>
                        <a:pt x="452" y="203"/>
                      </a:lnTo>
                      <a:close/>
                    </a:path>
                  </a:pathLst>
                </a:custGeom>
                <a:solidFill>
                  <a:srgbClr val="000000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8089" name="Freeform 201"/>
                <p:cNvSpPr>
                  <a:spLocks/>
                </p:cNvSpPr>
                <p:nvPr/>
              </p:nvSpPr>
              <p:spPr bwMode="auto">
                <a:xfrm>
                  <a:off x="929" y="2614"/>
                  <a:ext cx="333" cy="284"/>
                </a:xfrm>
                <a:custGeom>
                  <a:avLst/>
                  <a:gdLst/>
                  <a:ahLst/>
                  <a:cxnLst>
                    <a:cxn ang="0">
                      <a:pos x="0" y="355"/>
                    </a:cxn>
                    <a:cxn ang="0">
                      <a:pos x="56" y="455"/>
                    </a:cxn>
                    <a:cxn ang="0">
                      <a:pos x="162" y="537"/>
                    </a:cxn>
                    <a:cxn ang="0">
                      <a:pos x="187" y="564"/>
                    </a:cxn>
                    <a:cxn ang="0">
                      <a:pos x="255" y="523"/>
                    </a:cxn>
                    <a:cxn ang="0">
                      <a:pos x="310" y="503"/>
                    </a:cxn>
                    <a:cxn ang="0">
                      <a:pos x="333" y="501"/>
                    </a:cxn>
                    <a:cxn ang="0">
                      <a:pos x="357" y="492"/>
                    </a:cxn>
                    <a:cxn ang="0">
                      <a:pos x="409" y="477"/>
                    </a:cxn>
                    <a:cxn ang="0">
                      <a:pos x="432" y="520"/>
                    </a:cxn>
                    <a:cxn ang="0">
                      <a:pos x="467" y="534"/>
                    </a:cxn>
                    <a:cxn ang="0">
                      <a:pos x="494" y="561"/>
                    </a:cxn>
                    <a:cxn ang="0">
                      <a:pos x="515" y="565"/>
                    </a:cxn>
                    <a:cxn ang="0">
                      <a:pos x="546" y="586"/>
                    </a:cxn>
                    <a:cxn ang="0">
                      <a:pos x="570" y="633"/>
                    </a:cxn>
                    <a:cxn ang="0">
                      <a:pos x="577" y="687"/>
                    </a:cxn>
                    <a:cxn ang="0">
                      <a:pos x="523" y="729"/>
                    </a:cxn>
                    <a:cxn ang="0">
                      <a:pos x="521" y="771"/>
                    </a:cxn>
                    <a:cxn ang="0">
                      <a:pos x="559" y="769"/>
                    </a:cxn>
                    <a:cxn ang="0">
                      <a:pos x="579" y="755"/>
                    </a:cxn>
                    <a:cxn ang="0">
                      <a:pos x="607" y="726"/>
                    </a:cxn>
                    <a:cxn ang="0">
                      <a:pos x="640" y="638"/>
                    </a:cxn>
                    <a:cxn ang="0">
                      <a:pos x="697" y="781"/>
                    </a:cxn>
                    <a:cxn ang="0">
                      <a:pos x="673" y="811"/>
                    </a:cxn>
                    <a:cxn ang="0">
                      <a:pos x="666" y="850"/>
                    </a:cxn>
                    <a:cxn ang="0">
                      <a:pos x="680" y="850"/>
                    </a:cxn>
                    <a:cxn ang="0">
                      <a:pos x="703" y="839"/>
                    </a:cxn>
                    <a:cxn ang="0">
                      <a:pos x="724" y="833"/>
                    </a:cxn>
                    <a:cxn ang="0">
                      <a:pos x="760" y="785"/>
                    </a:cxn>
                    <a:cxn ang="0">
                      <a:pos x="770" y="629"/>
                    </a:cxn>
                    <a:cxn ang="0">
                      <a:pos x="833" y="649"/>
                    </a:cxn>
                    <a:cxn ang="0">
                      <a:pos x="903" y="637"/>
                    </a:cxn>
                    <a:cxn ang="0">
                      <a:pos x="948" y="621"/>
                    </a:cxn>
                    <a:cxn ang="0">
                      <a:pos x="977" y="600"/>
                    </a:cxn>
                    <a:cxn ang="0">
                      <a:pos x="953" y="599"/>
                    </a:cxn>
                    <a:cxn ang="0">
                      <a:pos x="973" y="573"/>
                    </a:cxn>
                    <a:cxn ang="0">
                      <a:pos x="991" y="527"/>
                    </a:cxn>
                    <a:cxn ang="0">
                      <a:pos x="974" y="506"/>
                    </a:cxn>
                    <a:cxn ang="0">
                      <a:pos x="964" y="486"/>
                    </a:cxn>
                    <a:cxn ang="0">
                      <a:pos x="946" y="504"/>
                    </a:cxn>
                    <a:cxn ang="0">
                      <a:pos x="871" y="478"/>
                    </a:cxn>
                    <a:cxn ang="0">
                      <a:pos x="853" y="361"/>
                    </a:cxn>
                    <a:cxn ang="0">
                      <a:pos x="829" y="236"/>
                    </a:cxn>
                    <a:cxn ang="0">
                      <a:pos x="774" y="181"/>
                    </a:cxn>
                    <a:cxn ang="0">
                      <a:pos x="727" y="147"/>
                    </a:cxn>
                    <a:cxn ang="0">
                      <a:pos x="668" y="118"/>
                    </a:cxn>
                    <a:cxn ang="0">
                      <a:pos x="645" y="110"/>
                    </a:cxn>
                    <a:cxn ang="0">
                      <a:pos x="589" y="100"/>
                    </a:cxn>
                    <a:cxn ang="0">
                      <a:pos x="498" y="97"/>
                    </a:cxn>
                    <a:cxn ang="0">
                      <a:pos x="402" y="95"/>
                    </a:cxn>
                    <a:cxn ang="0">
                      <a:pos x="322" y="97"/>
                    </a:cxn>
                    <a:cxn ang="0">
                      <a:pos x="222" y="86"/>
                    </a:cxn>
                    <a:cxn ang="0">
                      <a:pos x="151" y="47"/>
                    </a:cxn>
                    <a:cxn ang="0">
                      <a:pos x="118" y="14"/>
                    </a:cxn>
                    <a:cxn ang="0">
                      <a:pos x="94" y="167"/>
                    </a:cxn>
                  </a:cxnLst>
                  <a:rect l="0" t="0" r="r" b="b"/>
                  <a:pathLst>
                    <a:path w="998" h="850">
                      <a:moveTo>
                        <a:pt x="36" y="254"/>
                      </a:moveTo>
                      <a:lnTo>
                        <a:pt x="18" y="272"/>
                      </a:lnTo>
                      <a:lnTo>
                        <a:pt x="7" y="296"/>
                      </a:lnTo>
                      <a:lnTo>
                        <a:pt x="1" y="325"/>
                      </a:lnTo>
                      <a:lnTo>
                        <a:pt x="0" y="355"/>
                      </a:lnTo>
                      <a:lnTo>
                        <a:pt x="2" y="386"/>
                      </a:lnTo>
                      <a:lnTo>
                        <a:pt x="7" y="414"/>
                      </a:lnTo>
                      <a:lnTo>
                        <a:pt x="15" y="438"/>
                      </a:lnTo>
                      <a:lnTo>
                        <a:pt x="23" y="457"/>
                      </a:lnTo>
                      <a:lnTo>
                        <a:pt x="56" y="455"/>
                      </a:lnTo>
                      <a:lnTo>
                        <a:pt x="85" y="459"/>
                      </a:lnTo>
                      <a:lnTo>
                        <a:pt x="110" y="471"/>
                      </a:lnTo>
                      <a:lnTo>
                        <a:pt x="131" y="488"/>
                      </a:lnTo>
                      <a:lnTo>
                        <a:pt x="149" y="511"/>
                      </a:lnTo>
                      <a:lnTo>
                        <a:pt x="162" y="537"/>
                      </a:lnTo>
                      <a:lnTo>
                        <a:pt x="171" y="568"/>
                      </a:lnTo>
                      <a:lnTo>
                        <a:pt x="175" y="603"/>
                      </a:lnTo>
                      <a:lnTo>
                        <a:pt x="177" y="597"/>
                      </a:lnTo>
                      <a:lnTo>
                        <a:pt x="182" y="583"/>
                      </a:lnTo>
                      <a:lnTo>
                        <a:pt x="187" y="564"/>
                      </a:lnTo>
                      <a:lnTo>
                        <a:pt x="188" y="547"/>
                      </a:lnTo>
                      <a:lnTo>
                        <a:pt x="199" y="550"/>
                      </a:lnTo>
                      <a:lnTo>
                        <a:pt x="203" y="536"/>
                      </a:lnTo>
                      <a:lnTo>
                        <a:pt x="233" y="551"/>
                      </a:lnTo>
                      <a:lnTo>
                        <a:pt x="255" y="523"/>
                      </a:lnTo>
                      <a:lnTo>
                        <a:pt x="266" y="531"/>
                      </a:lnTo>
                      <a:lnTo>
                        <a:pt x="282" y="513"/>
                      </a:lnTo>
                      <a:lnTo>
                        <a:pt x="298" y="519"/>
                      </a:lnTo>
                      <a:lnTo>
                        <a:pt x="309" y="502"/>
                      </a:lnTo>
                      <a:lnTo>
                        <a:pt x="310" y="503"/>
                      </a:lnTo>
                      <a:lnTo>
                        <a:pt x="313" y="504"/>
                      </a:lnTo>
                      <a:lnTo>
                        <a:pt x="318" y="504"/>
                      </a:lnTo>
                      <a:lnTo>
                        <a:pt x="326" y="503"/>
                      </a:lnTo>
                      <a:lnTo>
                        <a:pt x="328" y="503"/>
                      </a:lnTo>
                      <a:lnTo>
                        <a:pt x="333" y="501"/>
                      </a:lnTo>
                      <a:lnTo>
                        <a:pt x="337" y="498"/>
                      </a:lnTo>
                      <a:lnTo>
                        <a:pt x="341" y="492"/>
                      </a:lnTo>
                      <a:lnTo>
                        <a:pt x="343" y="492"/>
                      </a:lnTo>
                      <a:lnTo>
                        <a:pt x="348" y="492"/>
                      </a:lnTo>
                      <a:lnTo>
                        <a:pt x="357" y="492"/>
                      </a:lnTo>
                      <a:lnTo>
                        <a:pt x="367" y="491"/>
                      </a:lnTo>
                      <a:lnTo>
                        <a:pt x="379" y="490"/>
                      </a:lnTo>
                      <a:lnTo>
                        <a:pt x="389" y="486"/>
                      </a:lnTo>
                      <a:lnTo>
                        <a:pt x="400" y="482"/>
                      </a:lnTo>
                      <a:lnTo>
                        <a:pt x="409" y="477"/>
                      </a:lnTo>
                      <a:lnTo>
                        <a:pt x="410" y="479"/>
                      </a:lnTo>
                      <a:lnTo>
                        <a:pt x="413" y="486"/>
                      </a:lnTo>
                      <a:lnTo>
                        <a:pt x="418" y="496"/>
                      </a:lnTo>
                      <a:lnTo>
                        <a:pt x="424" y="508"/>
                      </a:lnTo>
                      <a:lnTo>
                        <a:pt x="432" y="520"/>
                      </a:lnTo>
                      <a:lnTo>
                        <a:pt x="441" y="533"/>
                      </a:lnTo>
                      <a:lnTo>
                        <a:pt x="450" y="543"/>
                      </a:lnTo>
                      <a:lnTo>
                        <a:pt x="461" y="552"/>
                      </a:lnTo>
                      <a:lnTo>
                        <a:pt x="466" y="533"/>
                      </a:lnTo>
                      <a:lnTo>
                        <a:pt x="467" y="534"/>
                      </a:lnTo>
                      <a:lnTo>
                        <a:pt x="470" y="538"/>
                      </a:lnTo>
                      <a:lnTo>
                        <a:pt x="474" y="542"/>
                      </a:lnTo>
                      <a:lnTo>
                        <a:pt x="481" y="548"/>
                      </a:lnTo>
                      <a:lnTo>
                        <a:pt x="487" y="555"/>
                      </a:lnTo>
                      <a:lnTo>
                        <a:pt x="494" y="561"/>
                      </a:lnTo>
                      <a:lnTo>
                        <a:pt x="502" y="567"/>
                      </a:lnTo>
                      <a:lnTo>
                        <a:pt x="509" y="572"/>
                      </a:lnTo>
                      <a:lnTo>
                        <a:pt x="512" y="562"/>
                      </a:lnTo>
                      <a:lnTo>
                        <a:pt x="513" y="563"/>
                      </a:lnTo>
                      <a:lnTo>
                        <a:pt x="515" y="565"/>
                      </a:lnTo>
                      <a:lnTo>
                        <a:pt x="519" y="569"/>
                      </a:lnTo>
                      <a:lnTo>
                        <a:pt x="525" y="574"/>
                      </a:lnTo>
                      <a:lnTo>
                        <a:pt x="531" y="579"/>
                      </a:lnTo>
                      <a:lnTo>
                        <a:pt x="538" y="583"/>
                      </a:lnTo>
                      <a:lnTo>
                        <a:pt x="546" y="586"/>
                      </a:lnTo>
                      <a:lnTo>
                        <a:pt x="553" y="588"/>
                      </a:lnTo>
                      <a:lnTo>
                        <a:pt x="557" y="622"/>
                      </a:lnTo>
                      <a:lnTo>
                        <a:pt x="564" y="617"/>
                      </a:lnTo>
                      <a:lnTo>
                        <a:pt x="566" y="622"/>
                      </a:lnTo>
                      <a:lnTo>
                        <a:pt x="570" y="633"/>
                      </a:lnTo>
                      <a:lnTo>
                        <a:pt x="576" y="647"/>
                      </a:lnTo>
                      <a:lnTo>
                        <a:pt x="585" y="659"/>
                      </a:lnTo>
                      <a:lnTo>
                        <a:pt x="583" y="681"/>
                      </a:lnTo>
                      <a:lnTo>
                        <a:pt x="581" y="683"/>
                      </a:lnTo>
                      <a:lnTo>
                        <a:pt x="577" y="687"/>
                      </a:lnTo>
                      <a:lnTo>
                        <a:pt x="569" y="693"/>
                      </a:lnTo>
                      <a:lnTo>
                        <a:pt x="559" y="702"/>
                      </a:lnTo>
                      <a:lnTo>
                        <a:pt x="548" y="711"/>
                      </a:lnTo>
                      <a:lnTo>
                        <a:pt x="535" y="721"/>
                      </a:lnTo>
                      <a:lnTo>
                        <a:pt x="523" y="729"/>
                      </a:lnTo>
                      <a:lnTo>
                        <a:pt x="509" y="737"/>
                      </a:lnTo>
                      <a:lnTo>
                        <a:pt x="509" y="764"/>
                      </a:lnTo>
                      <a:lnTo>
                        <a:pt x="515" y="767"/>
                      </a:lnTo>
                      <a:lnTo>
                        <a:pt x="516" y="768"/>
                      </a:lnTo>
                      <a:lnTo>
                        <a:pt x="521" y="771"/>
                      </a:lnTo>
                      <a:lnTo>
                        <a:pt x="527" y="773"/>
                      </a:lnTo>
                      <a:lnTo>
                        <a:pt x="535" y="771"/>
                      </a:lnTo>
                      <a:lnTo>
                        <a:pt x="546" y="764"/>
                      </a:lnTo>
                      <a:lnTo>
                        <a:pt x="547" y="769"/>
                      </a:lnTo>
                      <a:lnTo>
                        <a:pt x="559" y="769"/>
                      </a:lnTo>
                      <a:lnTo>
                        <a:pt x="560" y="769"/>
                      </a:lnTo>
                      <a:lnTo>
                        <a:pt x="564" y="767"/>
                      </a:lnTo>
                      <a:lnTo>
                        <a:pt x="568" y="764"/>
                      </a:lnTo>
                      <a:lnTo>
                        <a:pt x="573" y="761"/>
                      </a:lnTo>
                      <a:lnTo>
                        <a:pt x="579" y="755"/>
                      </a:lnTo>
                      <a:lnTo>
                        <a:pt x="586" y="749"/>
                      </a:lnTo>
                      <a:lnTo>
                        <a:pt x="592" y="741"/>
                      </a:lnTo>
                      <a:lnTo>
                        <a:pt x="598" y="731"/>
                      </a:lnTo>
                      <a:lnTo>
                        <a:pt x="602" y="731"/>
                      </a:lnTo>
                      <a:lnTo>
                        <a:pt x="607" y="726"/>
                      </a:lnTo>
                      <a:lnTo>
                        <a:pt x="616" y="713"/>
                      </a:lnTo>
                      <a:lnTo>
                        <a:pt x="627" y="697"/>
                      </a:lnTo>
                      <a:lnTo>
                        <a:pt x="633" y="678"/>
                      </a:lnTo>
                      <a:lnTo>
                        <a:pt x="639" y="675"/>
                      </a:lnTo>
                      <a:lnTo>
                        <a:pt x="640" y="638"/>
                      </a:lnTo>
                      <a:lnTo>
                        <a:pt x="657" y="643"/>
                      </a:lnTo>
                      <a:lnTo>
                        <a:pt x="697" y="688"/>
                      </a:lnTo>
                      <a:lnTo>
                        <a:pt x="704" y="723"/>
                      </a:lnTo>
                      <a:lnTo>
                        <a:pt x="698" y="780"/>
                      </a:lnTo>
                      <a:lnTo>
                        <a:pt x="697" y="781"/>
                      </a:lnTo>
                      <a:lnTo>
                        <a:pt x="695" y="785"/>
                      </a:lnTo>
                      <a:lnTo>
                        <a:pt x="692" y="790"/>
                      </a:lnTo>
                      <a:lnTo>
                        <a:pt x="686" y="796"/>
                      </a:lnTo>
                      <a:lnTo>
                        <a:pt x="680" y="804"/>
                      </a:lnTo>
                      <a:lnTo>
                        <a:pt x="673" y="811"/>
                      </a:lnTo>
                      <a:lnTo>
                        <a:pt x="665" y="817"/>
                      </a:lnTo>
                      <a:lnTo>
                        <a:pt x="656" y="824"/>
                      </a:lnTo>
                      <a:lnTo>
                        <a:pt x="654" y="840"/>
                      </a:lnTo>
                      <a:lnTo>
                        <a:pt x="660" y="842"/>
                      </a:lnTo>
                      <a:lnTo>
                        <a:pt x="666" y="850"/>
                      </a:lnTo>
                      <a:lnTo>
                        <a:pt x="667" y="850"/>
                      </a:lnTo>
                      <a:lnTo>
                        <a:pt x="668" y="850"/>
                      </a:lnTo>
                      <a:lnTo>
                        <a:pt x="672" y="850"/>
                      </a:lnTo>
                      <a:lnTo>
                        <a:pt x="676" y="850"/>
                      </a:lnTo>
                      <a:lnTo>
                        <a:pt x="680" y="850"/>
                      </a:lnTo>
                      <a:lnTo>
                        <a:pt x="685" y="850"/>
                      </a:lnTo>
                      <a:lnTo>
                        <a:pt x="692" y="849"/>
                      </a:lnTo>
                      <a:lnTo>
                        <a:pt x="698" y="848"/>
                      </a:lnTo>
                      <a:lnTo>
                        <a:pt x="702" y="839"/>
                      </a:lnTo>
                      <a:lnTo>
                        <a:pt x="703" y="839"/>
                      </a:lnTo>
                      <a:lnTo>
                        <a:pt x="707" y="840"/>
                      </a:lnTo>
                      <a:lnTo>
                        <a:pt x="712" y="840"/>
                      </a:lnTo>
                      <a:lnTo>
                        <a:pt x="718" y="839"/>
                      </a:lnTo>
                      <a:lnTo>
                        <a:pt x="720" y="837"/>
                      </a:lnTo>
                      <a:lnTo>
                        <a:pt x="724" y="833"/>
                      </a:lnTo>
                      <a:lnTo>
                        <a:pt x="730" y="826"/>
                      </a:lnTo>
                      <a:lnTo>
                        <a:pt x="738" y="816"/>
                      </a:lnTo>
                      <a:lnTo>
                        <a:pt x="746" y="806"/>
                      </a:lnTo>
                      <a:lnTo>
                        <a:pt x="753" y="795"/>
                      </a:lnTo>
                      <a:lnTo>
                        <a:pt x="760" y="785"/>
                      </a:lnTo>
                      <a:lnTo>
                        <a:pt x="764" y="775"/>
                      </a:lnTo>
                      <a:lnTo>
                        <a:pt x="760" y="741"/>
                      </a:lnTo>
                      <a:lnTo>
                        <a:pt x="785" y="675"/>
                      </a:lnTo>
                      <a:lnTo>
                        <a:pt x="787" y="654"/>
                      </a:lnTo>
                      <a:lnTo>
                        <a:pt x="770" y="629"/>
                      </a:lnTo>
                      <a:lnTo>
                        <a:pt x="787" y="634"/>
                      </a:lnTo>
                      <a:lnTo>
                        <a:pt x="790" y="636"/>
                      </a:lnTo>
                      <a:lnTo>
                        <a:pt x="801" y="640"/>
                      </a:lnTo>
                      <a:lnTo>
                        <a:pt x="815" y="645"/>
                      </a:lnTo>
                      <a:lnTo>
                        <a:pt x="833" y="649"/>
                      </a:lnTo>
                      <a:lnTo>
                        <a:pt x="853" y="654"/>
                      </a:lnTo>
                      <a:lnTo>
                        <a:pt x="875" y="654"/>
                      </a:lnTo>
                      <a:lnTo>
                        <a:pt x="896" y="650"/>
                      </a:lnTo>
                      <a:lnTo>
                        <a:pt x="916" y="641"/>
                      </a:lnTo>
                      <a:lnTo>
                        <a:pt x="903" y="637"/>
                      </a:lnTo>
                      <a:lnTo>
                        <a:pt x="905" y="636"/>
                      </a:lnTo>
                      <a:lnTo>
                        <a:pt x="912" y="634"/>
                      </a:lnTo>
                      <a:lnTo>
                        <a:pt x="922" y="630"/>
                      </a:lnTo>
                      <a:lnTo>
                        <a:pt x="935" y="626"/>
                      </a:lnTo>
                      <a:lnTo>
                        <a:pt x="948" y="621"/>
                      </a:lnTo>
                      <a:lnTo>
                        <a:pt x="960" y="615"/>
                      </a:lnTo>
                      <a:lnTo>
                        <a:pt x="972" y="607"/>
                      </a:lnTo>
                      <a:lnTo>
                        <a:pt x="980" y="599"/>
                      </a:lnTo>
                      <a:lnTo>
                        <a:pt x="979" y="599"/>
                      </a:lnTo>
                      <a:lnTo>
                        <a:pt x="977" y="600"/>
                      </a:lnTo>
                      <a:lnTo>
                        <a:pt x="974" y="600"/>
                      </a:lnTo>
                      <a:lnTo>
                        <a:pt x="970" y="600"/>
                      </a:lnTo>
                      <a:lnTo>
                        <a:pt x="964" y="601"/>
                      </a:lnTo>
                      <a:lnTo>
                        <a:pt x="958" y="600"/>
                      </a:lnTo>
                      <a:lnTo>
                        <a:pt x="953" y="599"/>
                      </a:lnTo>
                      <a:lnTo>
                        <a:pt x="947" y="598"/>
                      </a:lnTo>
                      <a:lnTo>
                        <a:pt x="949" y="596"/>
                      </a:lnTo>
                      <a:lnTo>
                        <a:pt x="955" y="590"/>
                      </a:lnTo>
                      <a:lnTo>
                        <a:pt x="963" y="583"/>
                      </a:lnTo>
                      <a:lnTo>
                        <a:pt x="973" y="573"/>
                      </a:lnTo>
                      <a:lnTo>
                        <a:pt x="981" y="562"/>
                      </a:lnTo>
                      <a:lnTo>
                        <a:pt x="990" y="550"/>
                      </a:lnTo>
                      <a:lnTo>
                        <a:pt x="996" y="536"/>
                      </a:lnTo>
                      <a:lnTo>
                        <a:pt x="998" y="523"/>
                      </a:lnTo>
                      <a:lnTo>
                        <a:pt x="991" y="527"/>
                      </a:lnTo>
                      <a:lnTo>
                        <a:pt x="992" y="525"/>
                      </a:lnTo>
                      <a:lnTo>
                        <a:pt x="992" y="519"/>
                      </a:lnTo>
                      <a:lnTo>
                        <a:pt x="991" y="511"/>
                      </a:lnTo>
                      <a:lnTo>
                        <a:pt x="983" y="501"/>
                      </a:lnTo>
                      <a:lnTo>
                        <a:pt x="974" y="506"/>
                      </a:lnTo>
                      <a:lnTo>
                        <a:pt x="974" y="503"/>
                      </a:lnTo>
                      <a:lnTo>
                        <a:pt x="974" y="497"/>
                      </a:lnTo>
                      <a:lnTo>
                        <a:pt x="971" y="490"/>
                      </a:lnTo>
                      <a:lnTo>
                        <a:pt x="964" y="485"/>
                      </a:lnTo>
                      <a:lnTo>
                        <a:pt x="964" y="486"/>
                      </a:lnTo>
                      <a:lnTo>
                        <a:pt x="962" y="489"/>
                      </a:lnTo>
                      <a:lnTo>
                        <a:pt x="960" y="492"/>
                      </a:lnTo>
                      <a:lnTo>
                        <a:pt x="956" y="495"/>
                      </a:lnTo>
                      <a:lnTo>
                        <a:pt x="952" y="500"/>
                      </a:lnTo>
                      <a:lnTo>
                        <a:pt x="946" y="504"/>
                      </a:lnTo>
                      <a:lnTo>
                        <a:pt x="938" y="510"/>
                      </a:lnTo>
                      <a:lnTo>
                        <a:pt x="930" y="514"/>
                      </a:lnTo>
                      <a:lnTo>
                        <a:pt x="891" y="514"/>
                      </a:lnTo>
                      <a:lnTo>
                        <a:pt x="873" y="499"/>
                      </a:lnTo>
                      <a:lnTo>
                        <a:pt x="871" y="478"/>
                      </a:lnTo>
                      <a:lnTo>
                        <a:pt x="867" y="443"/>
                      </a:lnTo>
                      <a:lnTo>
                        <a:pt x="861" y="437"/>
                      </a:lnTo>
                      <a:lnTo>
                        <a:pt x="859" y="383"/>
                      </a:lnTo>
                      <a:lnTo>
                        <a:pt x="852" y="376"/>
                      </a:lnTo>
                      <a:lnTo>
                        <a:pt x="853" y="361"/>
                      </a:lnTo>
                      <a:lnTo>
                        <a:pt x="853" y="327"/>
                      </a:lnTo>
                      <a:lnTo>
                        <a:pt x="849" y="287"/>
                      </a:lnTo>
                      <a:lnTo>
                        <a:pt x="836" y="255"/>
                      </a:lnTo>
                      <a:lnTo>
                        <a:pt x="834" y="246"/>
                      </a:lnTo>
                      <a:lnTo>
                        <a:pt x="829" y="236"/>
                      </a:lnTo>
                      <a:lnTo>
                        <a:pt x="822" y="225"/>
                      </a:lnTo>
                      <a:lnTo>
                        <a:pt x="812" y="213"/>
                      </a:lnTo>
                      <a:lnTo>
                        <a:pt x="802" y="202"/>
                      </a:lnTo>
                      <a:lnTo>
                        <a:pt x="789" y="191"/>
                      </a:lnTo>
                      <a:lnTo>
                        <a:pt x="774" y="181"/>
                      </a:lnTo>
                      <a:lnTo>
                        <a:pt x="760" y="172"/>
                      </a:lnTo>
                      <a:lnTo>
                        <a:pt x="758" y="170"/>
                      </a:lnTo>
                      <a:lnTo>
                        <a:pt x="750" y="165"/>
                      </a:lnTo>
                      <a:lnTo>
                        <a:pt x="740" y="157"/>
                      </a:lnTo>
                      <a:lnTo>
                        <a:pt x="727" y="147"/>
                      </a:lnTo>
                      <a:lnTo>
                        <a:pt x="714" y="138"/>
                      </a:lnTo>
                      <a:lnTo>
                        <a:pt x="698" y="128"/>
                      </a:lnTo>
                      <a:lnTo>
                        <a:pt x="683" y="122"/>
                      </a:lnTo>
                      <a:lnTo>
                        <a:pt x="670" y="118"/>
                      </a:lnTo>
                      <a:lnTo>
                        <a:pt x="668" y="118"/>
                      </a:lnTo>
                      <a:lnTo>
                        <a:pt x="666" y="117"/>
                      </a:lnTo>
                      <a:lnTo>
                        <a:pt x="663" y="116"/>
                      </a:lnTo>
                      <a:lnTo>
                        <a:pt x="659" y="114"/>
                      </a:lnTo>
                      <a:lnTo>
                        <a:pt x="653" y="113"/>
                      </a:lnTo>
                      <a:lnTo>
                        <a:pt x="645" y="110"/>
                      </a:lnTo>
                      <a:lnTo>
                        <a:pt x="637" y="108"/>
                      </a:lnTo>
                      <a:lnTo>
                        <a:pt x="627" y="105"/>
                      </a:lnTo>
                      <a:lnTo>
                        <a:pt x="615" y="103"/>
                      </a:lnTo>
                      <a:lnTo>
                        <a:pt x="602" y="102"/>
                      </a:lnTo>
                      <a:lnTo>
                        <a:pt x="589" y="100"/>
                      </a:lnTo>
                      <a:lnTo>
                        <a:pt x="573" y="98"/>
                      </a:lnTo>
                      <a:lnTo>
                        <a:pt x="556" y="97"/>
                      </a:lnTo>
                      <a:lnTo>
                        <a:pt x="538" y="97"/>
                      </a:lnTo>
                      <a:lnTo>
                        <a:pt x="519" y="97"/>
                      </a:lnTo>
                      <a:lnTo>
                        <a:pt x="498" y="97"/>
                      </a:lnTo>
                      <a:lnTo>
                        <a:pt x="488" y="97"/>
                      </a:lnTo>
                      <a:lnTo>
                        <a:pt x="471" y="97"/>
                      </a:lnTo>
                      <a:lnTo>
                        <a:pt x="450" y="96"/>
                      </a:lnTo>
                      <a:lnTo>
                        <a:pt x="426" y="96"/>
                      </a:lnTo>
                      <a:lnTo>
                        <a:pt x="402" y="95"/>
                      </a:lnTo>
                      <a:lnTo>
                        <a:pt x="380" y="95"/>
                      </a:lnTo>
                      <a:lnTo>
                        <a:pt x="361" y="95"/>
                      </a:lnTo>
                      <a:lnTo>
                        <a:pt x="348" y="96"/>
                      </a:lnTo>
                      <a:lnTo>
                        <a:pt x="337" y="97"/>
                      </a:lnTo>
                      <a:lnTo>
                        <a:pt x="322" y="97"/>
                      </a:lnTo>
                      <a:lnTo>
                        <a:pt x="304" y="96"/>
                      </a:lnTo>
                      <a:lnTo>
                        <a:pt x="284" y="94"/>
                      </a:lnTo>
                      <a:lnTo>
                        <a:pt x="264" y="92"/>
                      </a:lnTo>
                      <a:lnTo>
                        <a:pt x="243" y="89"/>
                      </a:lnTo>
                      <a:lnTo>
                        <a:pt x="222" y="86"/>
                      </a:lnTo>
                      <a:lnTo>
                        <a:pt x="204" y="83"/>
                      </a:lnTo>
                      <a:lnTo>
                        <a:pt x="187" y="79"/>
                      </a:lnTo>
                      <a:lnTo>
                        <a:pt x="173" y="71"/>
                      </a:lnTo>
                      <a:lnTo>
                        <a:pt x="161" y="60"/>
                      </a:lnTo>
                      <a:lnTo>
                        <a:pt x="151" y="47"/>
                      </a:lnTo>
                      <a:lnTo>
                        <a:pt x="142" y="35"/>
                      </a:lnTo>
                      <a:lnTo>
                        <a:pt x="132" y="22"/>
                      </a:lnTo>
                      <a:lnTo>
                        <a:pt x="123" y="11"/>
                      </a:lnTo>
                      <a:lnTo>
                        <a:pt x="113" y="0"/>
                      </a:lnTo>
                      <a:lnTo>
                        <a:pt x="118" y="14"/>
                      </a:lnTo>
                      <a:lnTo>
                        <a:pt x="121" y="35"/>
                      </a:lnTo>
                      <a:lnTo>
                        <a:pt x="121" y="61"/>
                      </a:lnTo>
                      <a:lnTo>
                        <a:pt x="119" y="93"/>
                      </a:lnTo>
                      <a:lnTo>
                        <a:pt x="110" y="128"/>
                      </a:lnTo>
                      <a:lnTo>
                        <a:pt x="94" y="167"/>
                      </a:lnTo>
                      <a:lnTo>
                        <a:pt x="70" y="209"/>
                      </a:lnTo>
                      <a:lnTo>
                        <a:pt x="36" y="254"/>
                      </a:lnTo>
                      <a:close/>
                    </a:path>
                  </a:pathLst>
                </a:custGeom>
                <a:solidFill>
                  <a:srgbClr val="000000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8090" name="Freeform 202"/>
                <p:cNvSpPr>
                  <a:spLocks/>
                </p:cNvSpPr>
                <p:nvPr/>
              </p:nvSpPr>
              <p:spPr bwMode="auto">
                <a:xfrm>
                  <a:off x="850" y="2601"/>
                  <a:ext cx="133" cy="282"/>
                </a:xfrm>
                <a:custGeom>
                  <a:avLst/>
                  <a:gdLst/>
                  <a:ahLst/>
                  <a:cxnLst>
                    <a:cxn ang="0">
                      <a:pos x="384" y="684"/>
                    </a:cxn>
                    <a:cxn ang="0">
                      <a:pos x="362" y="723"/>
                    </a:cxn>
                    <a:cxn ang="0">
                      <a:pos x="335" y="776"/>
                    </a:cxn>
                    <a:cxn ang="0">
                      <a:pos x="287" y="806"/>
                    </a:cxn>
                    <a:cxn ang="0">
                      <a:pos x="240" y="845"/>
                    </a:cxn>
                    <a:cxn ang="0">
                      <a:pos x="220" y="841"/>
                    </a:cxn>
                    <a:cxn ang="0">
                      <a:pos x="204" y="819"/>
                    </a:cxn>
                    <a:cxn ang="0">
                      <a:pos x="211" y="803"/>
                    </a:cxn>
                    <a:cxn ang="0">
                      <a:pos x="184" y="801"/>
                    </a:cxn>
                    <a:cxn ang="0">
                      <a:pos x="188" y="780"/>
                    </a:cxn>
                    <a:cxn ang="0">
                      <a:pos x="215" y="764"/>
                    </a:cxn>
                    <a:cxn ang="0">
                      <a:pos x="223" y="705"/>
                    </a:cxn>
                    <a:cxn ang="0">
                      <a:pos x="211" y="608"/>
                    </a:cxn>
                    <a:cxn ang="0">
                      <a:pos x="185" y="582"/>
                    </a:cxn>
                    <a:cxn ang="0">
                      <a:pos x="160" y="558"/>
                    </a:cxn>
                    <a:cxn ang="0">
                      <a:pos x="131" y="517"/>
                    </a:cxn>
                    <a:cxn ang="0">
                      <a:pos x="106" y="485"/>
                    </a:cxn>
                    <a:cxn ang="0">
                      <a:pos x="69" y="454"/>
                    </a:cxn>
                    <a:cxn ang="0">
                      <a:pos x="42" y="404"/>
                    </a:cxn>
                    <a:cxn ang="0">
                      <a:pos x="26" y="367"/>
                    </a:cxn>
                    <a:cxn ang="0">
                      <a:pos x="2" y="298"/>
                    </a:cxn>
                    <a:cxn ang="0">
                      <a:pos x="14" y="235"/>
                    </a:cxn>
                    <a:cxn ang="0">
                      <a:pos x="45" y="225"/>
                    </a:cxn>
                    <a:cxn ang="0">
                      <a:pos x="85" y="207"/>
                    </a:cxn>
                    <a:cxn ang="0">
                      <a:pos x="115" y="200"/>
                    </a:cxn>
                    <a:cxn ang="0">
                      <a:pos x="142" y="177"/>
                    </a:cxn>
                    <a:cxn ang="0">
                      <a:pos x="163" y="176"/>
                    </a:cxn>
                    <a:cxn ang="0">
                      <a:pos x="211" y="140"/>
                    </a:cxn>
                    <a:cxn ang="0">
                      <a:pos x="235" y="126"/>
                    </a:cxn>
                    <a:cxn ang="0">
                      <a:pos x="253" y="80"/>
                    </a:cxn>
                    <a:cxn ang="0">
                      <a:pos x="262" y="42"/>
                    </a:cxn>
                    <a:cxn ang="0">
                      <a:pos x="290" y="1"/>
                    </a:cxn>
                    <a:cxn ang="0">
                      <a:pos x="312" y="22"/>
                    </a:cxn>
                    <a:cxn ang="0">
                      <a:pos x="336" y="116"/>
                    </a:cxn>
                    <a:cxn ang="0">
                      <a:pos x="318" y="162"/>
                    </a:cxn>
                    <a:cxn ang="0">
                      <a:pos x="308" y="135"/>
                    </a:cxn>
                    <a:cxn ang="0">
                      <a:pos x="297" y="209"/>
                    </a:cxn>
                    <a:cxn ang="0">
                      <a:pos x="281" y="254"/>
                    </a:cxn>
                    <a:cxn ang="0">
                      <a:pos x="257" y="289"/>
                    </a:cxn>
                    <a:cxn ang="0">
                      <a:pos x="235" y="301"/>
                    </a:cxn>
                    <a:cxn ang="0">
                      <a:pos x="216" y="302"/>
                    </a:cxn>
                    <a:cxn ang="0">
                      <a:pos x="178" y="298"/>
                    </a:cxn>
                    <a:cxn ang="0">
                      <a:pos x="161" y="366"/>
                    </a:cxn>
                    <a:cxn ang="0">
                      <a:pos x="174" y="415"/>
                    </a:cxn>
                    <a:cxn ang="0">
                      <a:pos x="193" y="445"/>
                    </a:cxn>
                    <a:cxn ang="0">
                      <a:pos x="218" y="473"/>
                    </a:cxn>
                    <a:cxn ang="0">
                      <a:pos x="237" y="514"/>
                    </a:cxn>
                    <a:cxn ang="0">
                      <a:pos x="265" y="548"/>
                    </a:cxn>
                    <a:cxn ang="0">
                      <a:pos x="304" y="558"/>
                    </a:cxn>
                    <a:cxn ang="0">
                      <a:pos x="337" y="551"/>
                    </a:cxn>
                    <a:cxn ang="0">
                      <a:pos x="352" y="564"/>
                    </a:cxn>
                    <a:cxn ang="0">
                      <a:pos x="371" y="551"/>
                    </a:cxn>
                    <a:cxn ang="0">
                      <a:pos x="401" y="631"/>
                    </a:cxn>
                  </a:cxnLst>
                  <a:rect l="0" t="0" r="r" b="b"/>
                  <a:pathLst>
                    <a:path w="401" h="846">
                      <a:moveTo>
                        <a:pt x="391" y="629"/>
                      </a:moveTo>
                      <a:lnTo>
                        <a:pt x="389" y="645"/>
                      </a:lnTo>
                      <a:lnTo>
                        <a:pt x="387" y="663"/>
                      </a:lnTo>
                      <a:lnTo>
                        <a:pt x="385" y="678"/>
                      </a:lnTo>
                      <a:lnTo>
                        <a:pt x="384" y="684"/>
                      </a:lnTo>
                      <a:lnTo>
                        <a:pt x="369" y="679"/>
                      </a:lnTo>
                      <a:lnTo>
                        <a:pt x="368" y="695"/>
                      </a:lnTo>
                      <a:lnTo>
                        <a:pt x="366" y="708"/>
                      </a:lnTo>
                      <a:lnTo>
                        <a:pt x="363" y="719"/>
                      </a:lnTo>
                      <a:lnTo>
                        <a:pt x="362" y="723"/>
                      </a:lnTo>
                      <a:lnTo>
                        <a:pt x="351" y="719"/>
                      </a:lnTo>
                      <a:lnTo>
                        <a:pt x="349" y="741"/>
                      </a:lnTo>
                      <a:lnTo>
                        <a:pt x="343" y="759"/>
                      </a:lnTo>
                      <a:lnTo>
                        <a:pt x="338" y="771"/>
                      </a:lnTo>
                      <a:lnTo>
                        <a:pt x="335" y="776"/>
                      </a:lnTo>
                      <a:lnTo>
                        <a:pt x="323" y="766"/>
                      </a:lnTo>
                      <a:lnTo>
                        <a:pt x="308" y="791"/>
                      </a:lnTo>
                      <a:lnTo>
                        <a:pt x="303" y="785"/>
                      </a:lnTo>
                      <a:lnTo>
                        <a:pt x="297" y="795"/>
                      </a:lnTo>
                      <a:lnTo>
                        <a:pt x="287" y="806"/>
                      </a:lnTo>
                      <a:lnTo>
                        <a:pt x="277" y="815"/>
                      </a:lnTo>
                      <a:lnTo>
                        <a:pt x="265" y="825"/>
                      </a:lnTo>
                      <a:lnTo>
                        <a:pt x="255" y="833"/>
                      </a:lnTo>
                      <a:lnTo>
                        <a:pt x="246" y="840"/>
                      </a:lnTo>
                      <a:lnTo>
                        <a:pt x="240" y="845"/>
                      </a:lnTo>
                      <a:lnTo>
                        <a:pt x="238" y="846"/>
                      </a:lnTo>
                      <a:lnTo>
                        <a:pt x="231" y="845"/>
                      </a:lnTo>
                      <a:lnTo>
                        <a:pt x="225" y="843"/>
                      </a:lnTo>
                      <a:lnTo>
                        <a:pt x="221" y="842"/>
                      </a:lnTo>
                      <a:lnTo>
                        <a:pt x="220" y="841"/>
                      </a:lnTo>
                      <a:lnTo>
                        <a:pt x="209" y="843"/>
                      </a:lnTo>
                      <a:lnTo>
                        <a:pt x="201" y="831"/>
                      </a:lnTo>
                      <a:lnTo>
                        <a:pt x="202" y="827"/>
                      </a:lnTo>
                      <a:lnTo>
                        <a:pt x="203" y="823"/>
                      </a:lnTo>
                      <a:lnTo>
                        <a:pt x="204" y="819"/>
                      </a:lnTo>
                      <a:lnTo>
                        <a:pt x="205" y="814"/>
                      </a:lnTo>
                      <a:lnTo>
                        <a:pt x="208" y="809"/>
                      </a:lnTo>
                      <a:lnTo>
                        <a:pt x="209" y="806"/>
                      </a:lnTo>
                      <a:lnTo>
                        <a:pt x="211" y="804"/>
                      </a:lnTo>
                      <a:lnTo>
                        <a:pt x="211" y="803"/>
                      </a:lnTo>
                      <a:lnTo>
                        <a:pt x="202" y="803"/>
                      </a:lnTo>
                      <a:lnTo>
                        <a:pt x="196" y="801"/>
                      </a:lnTo>
                      <a:lnTo>
                        <a:pt x="192" y="798"/>
                      </a:lnTo>
                      <a:lnTo>
                        <a:pt x="191" y="795"/>
                      </a:lnTo>
                      <a:lnTo>
                        <a:pt x="184" y="801"/>
                      </a:lnTo>
                      <a:lnTo>
                        <a:pt x="178" y="801"/>
                      </a:lnTo>
                      <a:lnTo>
                        <a:pt x="174" y="800"/>
                      </a:lnTo>
                      <a:lnTo>
                        <a:pt x="172" y="799"/>
                      </a:lnTo>
                      <a:lnTo>
                        <a:pt x="180" y="788"/>
                      </a:lnTo>
                      <a:lnTo>
                        <a:pt x="188" y="780"/>
                      </a:lnTo>
                      <a:lnTo>
                        <a:pt x="196" y="773"/>
                      </a:lnTo>
                      <a:lnTo>
                        <a:pt x="202" y="769"/>
                      </a:lnTo>
                      <a:lnTo>
                        <a:pt x="208" y="767"/>
                      </a:lnTo>
                      <a:lnTo>
                        <a:pt x="212" y="765"/>
                      </a:lnTo>
                      <a:lnTo>
                        <a:pt x="215" y="764"/>
                      </a:lnTo>
                      <a:lnTo>
                        <a:pt x="216" y="764"/>
                      </a:lnTo>
                      <a:lnTo>
                        <a:pt x="217" y="745"/>
                      </a:lnTo>
                      <a:lnTo>
                        <a:pt x="220" y="726"/>
                      </a:lnTo>
                      <a:lnTo>
                        <a:pt x="222" y="711"/>
                      </a:lnTo>
                      <a:lnTo>
                        <a:pt x="223" y="705"/>
                      </a:lnTo>
                      <a:lnTo>
                        <a:pt x="219" y="673"/>
                      </a:lnTo>
                      <a:lnTo>
                        <a:pt x="218" y="643"/>
                      </a:lnTo>
                      <a:lnTo>
                        <a:pt x="219" y="622"/>
                      </a:lnTo>
                      <a:lnTo>
                        <a:pt x="219" y="614"/>
                      </a:lnTo>
                      <a:lnTo>
                        <a:pt x="211" y="608"/>
                      </a:lnTo>
                      <a:lnTo>
                        <a:pt x="203" y="602"/>
                      </a:lnTo>
                      <a:lnTo>
                        <a:pt x="198" y="596"/>
                      </a:lnTo>
                      <a:lnTo>
                        <a:pt x="193" y="591"/>
                      </a:lnTo>
                      <a:lnTo>
                        <a:pt x="189" y="586"/>
                      </a:lnTo>
                      <a:lnTo>
                        <a:pt x="185" y="582"/>
                      </a:lnTo>
                      <a:lnTo>
                        <a:pt x="184" y="580"/>
                      </a:lnTo>
                      <a:lnTo>
                        <a:pt x="183" y="579"/>
                      </a:lnTo>
                      <a:lnTo>
                        <a:pt x="173" y="573"/>
                      </a:lnTo>
                      <a:lnTo>
                        <a:pt x="166" y="565"/>
                      </a:lnTo>
                      <a:lnTo>
                        <a:pt x="160" y="558"/>
                      </a:lnTo>
                      <a:lnTo>
                        <a:pt x="158" y="555"/>
                      </a:lnTo>
                      <a:lnTo>
                        <a:pt x="145" y="542"/>
                      </a:lnTo>
                      <a:lnTo>
                        <a:pt x="136" y="531"/>
                      </a:lnTo>
                      <a:lnTo>
                        <a:pt x="132" y="521"/>
                      </a:lnTo>
                      <a:lnTo>
                        <a:pt x="131" y="517"/>
                      </a:lnTo>
                      <a:lnTo>
                        <a:pt x="127" y="529"/>
                      </a:lnTo>
                      <a:lnTo>
                        <a:pt x="117" y="515"/>
                      </a:lnTo>
                      <a:lnTo>
                        <a:pt x="111" y="500"/>
                      </a:lnTo>
                      <a:lnTo>
                        <a:pt x="107" y="489"/>
                      </a:lnTo>
                      <a:lnTo>
                        <a:pt x="106" y="485"/>
                      </a:lnTo>
                      <a:lnTo>
                        <a:pt x="96" y="477"/>
                      </a:lnTo>
                      <a:lnTo>
                        <a:pt x="87" y="465"/>
                      </a:lnTo>
                      <a:lnTo>
                        <a:pt x="81" y="454"/>
                      </a:lnTo>
                      <a:lnTo>
                        <a:pt x="77" y="449"/>
                      </a:lnTo>
                      <a:lnTo>
                        <a:pt x="69" y="454"/>
                      </a:lnTo>
                      <a:lnTo>
                        <a:pt x="60" y="432"/>
                      </a:lnTo>
                      <a:lnTo>
                        <a:pt x="51" y="426"/>
                      </a:lnTo>
                      <a:lnTo>
                        <a:pt x="46" y="416"/>
                      </a:lnTo>
                      <a:lnTo>
                        <a:pt x="43" y="408"/>
                      </a:lnTo>
                      <a:lnTo>
                        <a:pt x="42" y="404"/>
                      </a:lnTo>
                      <a:lnTo>
                        <a:pt x="35" y="405"/>
                      </a:lnTo>
                      <a:lnTo>
                        <a:pt x="31" y="392"/>
                      </a:lnTo>
                      <a:lnTo>
                        <a:pt x="28" y="381"/>
                      </a:lnTo>
                      <a:lnTo>
                        <a:pt x="26" y="371"/>
                      </a:lnTo>
                      <a:lnTo>
                        <a:pt x="26" y="367"/>
                      </a:lnTo>
                      <a:lnTo>
                        <a:pt x="18" y="352"/>
                      </a:lnTo>
                      <a:lnTo>
                        <a:pt x="15" y="306"/>
                      </a:lnTo>
                      <a:lnTo>
                        <a:pt x="6" y="312"/>
                      </a:lnTo>
                      <a:lnTo>
                        <a:pt x="4" y="305"/>
                      </a:lnTo>
                      <a:lnTo>
                        <a:pt x="2" y="298"/>
                      </a:lnTo>
                      <a:lnTo>
                        <a:pt x="1" y="291"/>
                      </a:lnTo>
                      <a:lnTo>
                        <a:pt x="1" y="286"/>
                      </a:lnTo>
                      <a:lnTo>
                        <a:pt x="0" y="275"/>
                      </a:lnTo>
                      <a:lnTo>
                        <a:pt x="7" y="250"/>
                      </a:lnTo>
                      <a:lnTo>
                        <a:pt x="14" y="235"/>
                      </a:lnTo>
                      <a:lnTo>
                        <a:pt x="20" y="226"/>
                      </a:lnTo>
                      <a:lnTo>
                        <a:pt x="22" y="224"/>
                      </a:lnTo>
                      <a:lnTo>
                        <a:pt x="26" y="254"/>
                      </a:lnTo>
                      <a:lnTo>
                        <a:pt x="35" y="238"/>
                      </a:lnTo>
                      <a:lnTo>
                        <a:pt x="45" y="225"/>
                      </a:lnTo>
                      <a:lnTo>
                        <a:pt x="52" y="217"/>
                      </a:lnTo>
                      <a:lnTo>
                        <a:pt x="55" y="215"/>
                      </a:lnTo>
                      <a:lnTo>
                        <a:pt x="55" y="241"/>
                      </a:lnTo>
                      <a:lnTo>
                        <a:pt x="65" y="225"/>
                      </a:lnTo>
                      <a:lnTo>
                        <a:pt x="85" y="207"/>
                      </a:lnTo>
                      <a:lnTo>
                        <a:pt x="84" y="223"/>
                      </a:lnTo>
                      <a:lnTo>
                        <a:pt x="83" y="236"/>
                      </a:lnTo>
                      <a:lnTo>
                        <a:pt x="84" y="246"/>
                      </a:lnTo>
                      <a:lnTo>
                        <a:pt x="84" y="249"/>
                      </a:lnTo>
                      <a:lnTo>
                        <a:pt x="115" y="200"/>
                      </a:lnTo>
                      <a:lnTo>
                        <a:pt x="120" y="209"/>
                      </a:lnTo>
                      <a:lnTo>
                        <a:pt x="126" y="199"/>
                      </a:lnTo>
                      <a:lnTo>
                        <a:pt x="132" y="190"/>
                      </a:lnTo>
                      <a:lnTo>
                        <a:pt x="137" y="183"/>
                      </a:lnTo>
                      <a:lnTo>
                        <a:pt x="142" y="177"/>
                      </a:lnTo>
                      <a:lnTo>
                        <a:pt x="148" y="173"/>
                      </a:lnTo>
                      <a:lnTo>
                        <a:pt x="151" y="169"/>
                      </a:lnTo>
                      <a:lnTo>
                        <a:pt x="153" y="168"/>
                      </a:lnTo>
                      <a:lnTo>
                        <a:pt x="154" y="167"/>
                      </a:lnTo>
                      <a:lnTo>
                        <a:pt x="163" y="176"/>
                      </a:lnTo>
                      <a:lnTo>
                        <a:pt x="188" y="148"/>
                      </a:lnTo>
                      <a:lnTo>
                        <a:pt x="190" y="164"/>
                      </a:lnTo>
                      <a:lnTo>
                        <a:pt x="199" y="157"/>
                      </a:lnTo>
                      <a:lnTo>
                        <a:pt x="206" y="147"/>
                      </a:lnTo>
                      <a:lnTo>
                        <a:pt x="211" y="140"/>
                      </a:lnTo>
                      <a:lnTo>
                        <a:pt x="212" y="137"/>
                      </a:lnTo>
                      <a:lnTo>
                        <a:pt x="216" y="148"/>
                      </a:lnTo>
                      <a:lnTo>
                        <a:pt x="233" y="104"/>
                      </a:lnTo>
                      <a:lnTo>
                        <a:pt x="235" y="116"/>
                      </a:lnTo>
                      <a:lnTo>
                        <a:pt x="235" y="126"/>
                      </a:lnTo>
                      <a:lnTo>
                        <a:pt x="234" y="134"/>
                      </a:lnTo>
                      <a:lnTo>
                        <a:pt x="234" y="137"/>
                      </a:lnTo>
                      <a:lnTo>
                        <a:pt x="243" y="117"/>
                      </a:lnTo>
                      <a:lnTo>
                        <a:pt x="250" y="97"/>
                      </a:lnTo>
                      <a:lnTo>
                        <a:pt x="253" y="80"/>
                      </a:lnTo>
                      <a:lnTo>
                        <a:pt x="254" y="74"/>
                      </a:lnTo>
                      <a:lnTo>
                        <a:pt x="261" y="81"/>
                      </a:lnTo>
                      <a:lnTo>
                        <a:pt x="263" y="66"/>
                      </a:lnTo>
                      <a:lnTo>
                        <a:pt x="263" y="53"/>
                      </a:lnTo>
                      <a:lnTo>
                        <a:pt x="262" y="42"/>
                      </a:lnTo>
                      <a:lnTo>
                        <a:pt x="262" y="38"/>
                      </a:lnTo>
                      <a:lnTo>
                        <a:pt x="276" y="51"/>
                      </a:lnTo>
                      <a:lnTo>
                        <a:pt x="276" y="0"/>
                      </a:lnTo>
                      <a:lnTo>
                        <a:pt x="287" y="16"/>
                      </a:lnTo>
                      <a:lnTo>
                        <a:pt x="290" y="1"/>
                      </a:lnTo>
                      <a:lnTo>
                        <a:pt x="295" y="1"/>
                      </a:lnTo>
                      <a:lnTo>
                        <a:pt x="301" y="10"/>
                      </a:lnTo>
                      <a:lnTo>
                        <a:pt x="307" y="16"/>
                      </a:lnTo>
                      <a:lnTo>
                        <a:pt x="311" y="20"/>
                      </a:lnTo>
                      <a:lnTo>
                        <a:pt x="312" y="22"/>
                      </a:lnTo>
                      <a:lnTo>
                        <a:pt x="312" y="31"/>
                      </a:lnTo>
                      <a:lnTo>
                        <a:pt x="332" y="58"/>
                      </a:lnTo>
                      <a:lnTo>
                        <a:pt x="336" y="79"/>
                      </a:lnTo>
                      <a:lnTo>
                        <a:pt x="336" y="100"/>
                      </a:lnTo>
                      <a:lnTo>
                        <a:pt x="336" y="116"/>
                      </a:lnTo>
                      <a:lnTo>
                        <a:pt x="335" y="122"/>
                      </a:lnTo>
                      <a:lnTo>
                        <a:pt x="327" y="108"/>
                      </a:lnTo>
                      <a:lnTo>
                        <a:pt x="327" y="128"/>
                      </a:lnTo>
                      <a:lnTo>
                        <a:pt x="323" y="147"/>
                      </a:lnTo>
                      <a:lnTo>
                        <a:pt x="318" y="162"/>
                      </a:lnTo>
                      <a:lnTo>
                        <a:pt x="316" y="167"/>
                      </a:lnTo>
                      <a:lnTo>
                        <a:pt x="314" y="155"/>
                      </a:lnTo>
                      <a:lnTo>
                        <a:pt x="311" y="144"/>
                      </a:lnTo>
                      <a:lnTo>
                        <a:pt x="309" y="138"/>
                      </a:lnTo>
                      <a:lnTo>
                        <a:pt x="308" y="135"/>
                      </a:lnTo>
                      <a:lnTo>
                        <a:pt x="308" y="164"/>
                      </a:lnTo>
                      <a:lnTo>
                        <a:pt x="303" y="161"/>
                      </a:lnTo>
                      <a:lnTo>
                        <a:pt x="303" y="179"/>
                      </a:lnTo>
                      <a:lnTo>
                        <a:pt x="300" y="196"/>
                      </a:lnTo>
                      <a:lnTo>
                        <a:pt x="297" y="209"/>
                      </a:lnTo>
                      <a:lnTo>
                        <a:pt x="296" y="215"/>
                      </a:lnTo>
                      <a:lnTo>
                        <a:pt x="286" y="205"/>
                      </a:lnTo>
                      <a:lnTo>
                        <a:pt x="287" y="224"/>
                      </a:lnTo>
                      <a:lnTo>
                        <a:pt x="285" y="240"/>
                      </a:lnTo>
                      <a:lnTo>
                        <a:pt x="281" y="254"/>
                      </a:lnTo>
                      <a:lnTo>
                        <a:pt x="275" y="266"/>
                      </a:lnTo>
                      <a:lnTo>
                        <a:pt x="268" y="277"/>
                      </a:lnTo>
                      <a:lnTo>
                        <a:pt x="263" y="283"/>
                      </a:lnTo>
                      <a:lnTo>
                        <a:pt x="259" y="288"/>
                      </a:lnTo>
                      <a:lnTo>
                        <a:pt x="257" y="289"/>
                      </a:lnTo>
                      <a:lnTo>
                        <a:pt x="256" y="270"/>
                      </a:lnTo>
                      <a:lnTo>
                        <a:pt x="251" y="279"/>
                      </a:lnTo>
                      <a:lnTo>
                        <a:pt x="245" y="287"/>
                      </a:lnTo>
                      <a:lnTo>
                        <a:pt x="240" y="294"/>
                      </a:lnTo>
                      <a:lnTo>
                        <a:pt x="235" y="301"/>
                      </a:lnTo>
                      <a:lnTo>
                        <a:pt x="231" y="306"/>
                      </a:lnTo>
                      <a:lnTo>
                        <a:pt x="226" y="310"/>
                      </a:lnTo>
                      <a:lnTo>
                        <a:pt x="224" y="312"/>
                      </a:lnTo>
                      <a:lnTo>
                        <a:pt x="223" y="313"/>
                      </a:lnTo>
                      <a:lnTo>
                        <a:pt x="216" y="302"/>
                      </a:lnTo>
                      <a:lnTo>
                        <a:pt x="212" y="291"/>
                      </a:lnTo>
                      <a:lnTo>
                        <a:pt x="210" y="285"/>
                      </a:lnTo>
                      <a:lnTo>
                        <a:pt x="210" y="283"/>
                      </a:lnTo>
                      <a:lnTo>
                        <a:pt x="195" y="312"/>
                      </a:lnTo>
                      <a:lnTo>
                        <a:pt x="178" y="298"/>
                      </a:lnTo>
                      <a:lnTo>
                        <a:pt x="170" y="318"/>
                      </a:lnTo>
                      <a:lnTo>
                        <a:pt x="168" y="330"/>
                      </a:lnTo>
                      <a:lnTo>
                        <a:pt x="169" y="337"/>
                      </a:lnTo>
                      <a:lnTo>
                        <a:pt x="170" y="340"/>
                      </a:lnTo>
                      <a:lnTo>
                        <a:pt x="161" y="366"/>
                      </a:lnTo>
                      <a:lnTo>
                        <a:pt x="159" y="389"/>
                      </a:lnTo>
                      <a:lnTo>
                        <a:pt x="159" y="405"/>
                      </a:lnTo>
                      <a:lnTo>
                        <a:pt x="160" y="411"/>
                      </a:lnTo>
                      <a:lnTo>
                        <a:pt x="173" y="404"/>
                      </a:lnTo>
                      <a:lnTo>
                        <a:pt x="174" y="415"/>
                      </a:lnTo>
                      <a:lnTo>
                        <a:pt x="176" y="427"/>
                      </a:lnTo>
                      <a:lnTo>
                        <a:pt x="179" y="435"/>
                      </a:lnTo>
                      <a:lnTo>
                        <a:pt x="180" y="438"/>
                      </a:lnTo>
                      <a:lnTo>
                        <a:pt x="192" y="430"/>
                      </a:lnTo>
                      <a:lnTo>
                        <a:pt x="193" y="445"/>
                      </a:lnTo>
                      <a:lnTo>
                        <a:pt x="196" y="460"/>
                      </a:lnTo>
                      <a:lnTo>
                        <a:pt x="200" y="474"/>
                      </a:lnTo>
                      <a:lnTo>
                        <a:pt x="202" y="479"/>
                      </a:lnTo>
                      <a:lnTo>
                        <a:pt x="212" y="476"/>
                      </a:lnTo>
                      <a:lnTo>
                        <a:pt x="218" y="473"/>
                      </a:lnTo>
                      <a:lnTo>
                        <a:pt x="222" y="470"/>
                      </a:lnTo>
                      <a:lnTo>
                        <a:pt x="223" y="469"/>
                      </a:lnTo>
                      <a:lnTo>
                        <a:pt x="223" y="498"/>
                      </a:lnTo>
                      <a:lnTo>
                        <a:pt x="233" y="494"/>
                      </a:lnTo>
                      <a:lnTo>
                        <a:pt x="237" y="514"/>
                      </a:lnTo>
                      <a:lnTo>
                        <a:pt x="246" y="507"/>
                      </a:lnTo>
                      <a:lnTo>
                        <a:pt x="250" y="524"/>
                      </a:lnTo>
                      <a:lnTo>
                        <a:pt x="256" y="537"/>
                      </a:lnTo>
                      <a:lnTo>
                        <a:pt x="262" y="544"/>
                      </a:lnTo>
                      <a:lnTo>
                        <a:pt x="265" y="548"/>
                      </a:lnTo>
                      <a:lnTo>
                        <a:pt x="272" y="536"/>
                      </a:lnTo>
                      <a:lnTo>
                        <a:pt x="285" y="533"/>
                      </a:lnTo>
                      <a:lnTo>
                        <a:pt x="290" y="544"/>
                      </a:lnTo>
                      <a:lnTo>
                        <a:pt x="298" y="553"/>
                      </a:lnTo>
                      <a:lnTo>
                        <a:pt x="304" y="558"/>
                      </a:lnTo>
                      <a:lnTo>
                        <a:pt x="306" y="559"/>
                      </a:lnTo>
                      <a:lnTo>
                        <a:pt x="319" y="544"/>
                      </a:lnTo>
                      <a:lnTo>
                        <a:pt x="333" y="560"/>
                      </a:lnTo>
                      <a:lnTo>
                        <a:pt x="337" y="552"/>
                      </a:lnTo>
                      <a:lnTo>
                        <a:pt x="337" y="551"/>
                      </a:lnTo>
                      <a:lnTo>
                        <a:pt x="336" y="549"/>
                      </a:lnTo>
                      <a:lnTo>
                        <a:pt x="337" y="549"/>
                      </a:lnTo>
                      <a:lnTo>
                        <a:pt x="342" y="552"/>
                      </a:lnTo>
                      <a:lnTo>
                        <a:pt x="348" y="558"/>
                      </a:lnTo>
                      <a:lnTo>
                        <a:pt x="352" y="564"/>
                      </a:lnTo>
                      <a:lnTo>
                        <a:pt x="354" y="569"/>
                      </a:lnTo>
                      <a:lnTo>
                        <a:pt x="355" y="571"/>
                      </a:lnTo>
                      <a:lnTo>
                        <a:pt x="363" y="562"/>
                      </a:lnTo>
                      <a:lnTo>
                        <a:pt x="368" y="556"/>
                      </a:lnTo>
                      <a:lnTo>
                        <a:pt x="371" y="551"/>
                      </a:lnTo>
                      <a:lnTo>
                        <a:pt x="372" y="549"/>
                      </a:lnTo>
                      <a:lnTo>
                        <a:pt x="386" y="576"/>
                      </a:lnTo>
                      <a:lnTo>
                        <a:pt x="394" y="602"/>
                      </a:lnTo>
                      <a:lnTo>
                        <a:pt x="400" y="622"/>
                      </a:lnTo>
                      <a:lnTo>
                        <a:pt x="401" y="631"/>
                      </a:lnTo>
                      <a:lnTo>
                        <a:pt x="391" y="629"/>
                      </a:lnTo>
                      <a:close/>
                    </a:path>
                  </a:pathLst>
                </a:custGeom>
                <a:solidFill>
                  <a:srgbClr val="FFFFFF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8091" name="Freeform 203"/>
                <p:cNvSpPr>
                  <a:spLocks/>
                </p:cNvSpPr>
                <p:nvPr/>
              </p:nvSpPr>
              <p:spPr bwMode="auto">
                <a:xfrm>
                  <a:off x="1199" y="2760"/>
                  <a:ext cx="48" cy="66"/>
                </a:xfrm>
                <a:custGeom>
                  <a:avLst/>
                  <a:gdLst/>
                  <a:ahLst/>
                  <a:cxnLst>
                    <a:cxn ang="0">
                      <a:pos x="4" y="156"/>
                    </a:cxn>
                    <a:cxn ang="0">
                      <a:pos x="15" y="171"/>
                    </a:cxn>
                    <a:cxn ang="0">
                      <a:pos x="22" y="177"/>
                    </a:cxn>
                    <a:cxn ang="0">
                      <a:pos x="14" y="182"/>
                    </a:cxn>
                    <a:cxn ang="0">
                      <a:pos x="27" y="189"/>
                    </a:cxn>
                    <a:cxn ang="0">
                      <a:pos x="41" y="194"/>
                    </a:cxn>
                    <a:cxn ang="0">
                      <a:pos x="57" y="198"/>
                    </a:cxn>
                    <a:cxn ang="0">
                      <a:pos x="62" y="184"/>
                    </a:cxn>
                    <a:cxn ang="0">
                      <a:pos x="82" y="187"/>
                    </a:cxn>
                    <a:cxn ang="0">
                      <a:pos x="92" y="187"/>
                    </a:cxn>
                    <a:cxn ang="0">
                      <a:pos x="106" y="177"/>
                    </a:cxn>
                    <a:cxn ang="0">
                      <a:pos x="127" y="173"/>
                    </a:cxn>
                    <a:cxn ang="0">
                      <a:pos x="121" y="172"/>
                    </a:cxn>
                    <a:cxn ang="0">
                      <a:pos x="101" y="171"/>
                    </a:cxn>
                    <a:cxn ang="0">
                      <a:pos x="79" y="167"/>
                    </a:cxn>
                    <a:cxn ang="0">
                      <a:pos x="113" y="149"/>
                    </a:cxn>
                    <a:cxn ang="0">
                      <a:pos x="106" y="148"/>
                    </a:cxn>
                    <a:cxn ang="0">
                      <a:pos x="93" y="146"/>
                    </a:cxn>
                    <a:cxn ang="0">
                      <a:pos x="80" y="140"/>
                    </a:cxn>
                    <a:cxn ang="0">
                      <a:pos x="75" y="135"/>
                    </a:cxn>
                    <a:cxn ang="0">
                      <a:pos x="86" y="135"/>
                    </a:cxn>
                    <a:cxn ang="0">
                      <a:pos x="106" y="131"/>
                    </a:cxn>
                    <a:cxn ang="0">
                      <a:pos x="131" y="120"/>
                    </a:cxn>
                    <a:cxn ang="0">
                      <a:pos x="144" y="110"/>
                    </a:cxn>
                    <a:cxn ang="0">
                      <a:pos x="136" y="111"/>
                    </a:cxn>
                    <a:cxn ang="0">
                      <a:pos x="123" y="114"/>
                    </a:cxn>
                    <a:cxn ang="0">
                      <a:pos x="108" y="114"/>
                    </a:cxn>
                    <a:cxn ang="0">
                      <a:pos x="101" y="114"/>
                    </a:cxn>
                    <a:cxn ang="0">
                      <a:pos x="110" y="109"/>
                    </a:cxn>
                    <a:cxn ang="0">
                      <a:pos x="124" y="100"/>
                    </a:cxn>
                    <a:cxn ang="0">
                      <a:pos x="139" y="84"/>
                    </a:cxn>
                    <a:cxn ang="0">
                      <a:pos x="143" y="75"/>
                    </a:cxn>
                    <a:cxn ang="0">
                      <a:pos x="128" y="83"/>
                    </a:cxn>
                    <a:cxn ang="0">
                      <a:pos x="104" y="90"/>
                    </a:cxn>
                    <a:cxn ang="0">
                      <a:pos x="75" y="86"/>
                    </a:cxn>
                    <a:cxn ang="0">
                      <a:pos x="60" y="68"/>
                    </a:cxn>
                    <a:cxn ang="0">
                      <a:pos x="54" y="24"/>
                    </a:cxn>
                    <a:cxn ang="0">
                      <a:pos x="42" y="1"/>
                    </a:cxn>
                    <a:cxn ang="0">
                      <a:pos x="44" y="89"/>
                    </a:cxn>
                    <a:cxn ang="0">
                      <a:pos x="38" y="87"/>
                    </a:cxn>
                    <a:cxn ang="0">
                      <a:pos x="27" y="82"/>
                    </a:cxn>
                    <a:cxn ang="0">
                      <a:pos x="17" y="73"/>
                    </a:cxn>
                    <a:cxn ang="0">
                      <a:pos x="13" y="72"/>
                    </a:cxn>
                    <a:cxn ang="0">
                      <a:pos x="24" y="108"/>
                    </a:cxn>
                    <a:cxn ang="0">
                      <a:pos x="0" y="128"/>
                    </a:cxn>
                    <a:cxn ang="0">
                      <a:pos x="4" y="138"/>
                    </a:cxn>
                    <a:cxn ang="0">
                      <a:pos x="20" y="157"/>
                    </a:cxn>
                  </a:cxnLst>
                  <a:rect l="0" t="0" r="r" b="b"/>
                  <a:pathLst>
                    <a:path w="145" h="198">
                      <a:moveTo>
                        <a:pt x="20" y="157"/>
                      </a:moveTo>
                      <a:lnTo>
                        <a:pt x="4" y="156"/>
                      </a:lnTo>
                      <a:lnTo>
                        <a:pt x="8" y="165"/>
                      </a:lnTo>
                      <a:lnTo>
                        <a:pt x="15" y="171"/>
                      </a:lnTo>
                      <a:lnTo>
                        <a:pt x="20" y="175"/>
                      </a:lnTo>
                      <a:lnTo>
                        <a:pt x="22" y="177"/>
                      </a:lnTo>
                      <a:lnTo>
                        <a:pt x="7" y="177"/>
                      </a:lnTo>
                      <a:lnTo>
                        <a:pt x="14" y="182"/>
                      </a:lnTo>
                      <a:lnTo>
                        <a:pt x="21" y="186"/>
                      </a:lnTo>
                      <a:lnTo>
                        <a:pt x="27" y="189"/>
                      </a:lnTo>
                      <a:lnTo>
                        <a:pt x="34" y="192"/>
                      </a:lnTo>
                      <a:lnTo>
                        <a:pt x="41" y="194"/>
                      </a:lnTo>
                      <a:lnTo>
                        <a:pt x="49" y="197"/>
                      </a:lnTo>
                      <a:lnTo>
                        <a:pt x="57" y="198"/>
                      </a:lnTo>
                      <a:lnTo>
                        <a:pt x="66" y="198"/>
                      </a:lnTo>
                      <a:lnTo>
                        <a:pt x="62" y="184"/>
                      </a:lnTo>
                      <a:lnTo>
                        <a:pt x="72" y="186"/>
                      </a:lnTo>
                      <a:lnTo>
                        <a:pt x="82" y="187"/>
                      </a:lnTo>
                      <a:lnTo>
                        <a:pt x="89" y="187"/>
                      </a:lnTo>
                      <a:lnTo>
                        <a:pt x="92" y="187"/>
                      </a:lnTo>
                      <a:lnTo>
                        <a:pt x="84" y="181"/>
                      </a:lnTo>
                      <a:lnTo>
                        <a:pt x="106" y="177"/>
                      </a:lnTo>
                      <a:lnTo>
                        <a:pt x="121" y="174"/>
                      </a:lnTo>
                      <a:lnTo>
                        <a:pt x="127" y="173"/>
                      </a:lnTo>
                      <a:lnTo>
                        <a:pt x="126" y="172"/>
                      </a:lnTo>
                      <a:lnTo>
                        <a:pt x="121" y="172"/>
                      </a:lnTo>
                      <a:lnTo>
                        <a:pt x="111" y="172"/>
                      </a:lnTo>
                      <a:lnTo>
                        <a:pt x="101" y="171"/>
                      </a:lnTo>
                      <a:lnTo>
                        <a:pt x="89" y="170"/>
                      </a:lnTo>
                      <a:lnTo>
                        <a:pt x="79" y="167"/>
                      </a:lnTo>
                      <a:lnTo>
                        <a:pt x="114" y="149"/>
                      </a:lnTo>
                      <a:lnTo>
                        <a:pt x="113" y="149"/>
                      </a:lnTo>
                      <a:lnTo>
                        <a:pt x="110" y="149"/>
                      </a:lnTo>
                      <a:lnTo>
                        <a:pt x="106" y="148"/>
                      </a:lnTo>
                      <a:lnTo>
                        <a:pt x="100" y="147"/>
                      </a:lnTo>
                      <a:lnTo>
                        <a:pt x="93" y="146"/>
                      </a:lnTo>
                      <a:lnTo>
                        <a:pt x="86" y="143"/>
                      </a:lnTo>
                      <a:lnTo>
                        <a:pt x="80" y="140"/>
                      </a:lnTo>
                      <a:lnTo>
                        <a:pt x="72" y="135"/>
                      </a:lnTo>
                      <a:lnTo>
                        <a:pt x="75" y="135"/>
                      </a:lnTo>
                      <a:lnTo>
                        <a:pt x="79" y="135"/>
                      </a:lnTo>
                      <a:lnTo>
                        <a:pt x="86" y="135"/>
                      </a:lnTo>
                      <a:lnTo>
                        <a:pt x="95" y="133"/>
                      </a:lnTo>
                      <a:lnTo>
                        <a:pt x="106" y="131"/>
                      </a:lnTo>
                      <a:lnTo>
                        <a:pt x="118" y="126"/>
                      </a:lnTo>
                      <a:lnTo>
                        <a:pt x="131" y="120"/>
                      </a:lnTo>
                      <a:lnTo>
                        <a:pt x="145" y="110"/>
                      </a:lnTo>
                      <a:lnTo>
                        <a:pt x="144" y="110"/>
                      </a:lnTo>
                      <a:lnTo>
                        <a:pt x="141" y="111"/>
                      </a:lnTo>
                      <a:lnTo>
                        <a:pt x="136" y="111"/>
                      </a:lnTo>
                      <a:lnTo>
                        <a:pt x="130" y="112"/>
                      </a:lnTo>
                      <a:lnTo>
                        <a:pt x="123" y="114"/>
                      </a:lnTo>
                      <a:lnTo>
                        <a:pt x="115" y="114"/>
                      </a:lnTo>
                      <a:lnTo>
                        <a:pt x="108" y="114"/>
                      </a:lnTo>
                      <a:lnTo>
                        <a:pt x="100" y="114"/>
                      </a:lnTo>
                      <a:lnTo>
                        <a:pt x="101" y="114"/>
                      </a:lnTo>
                      <a:lnTo>
                        <a:pt x="105" y="111"/>
                      </a:lnTo>
                      <a:lnTo>
                        <a:pt x="110" y="109"/>
                      </a:lnTo>
                      <a:lnTo>
                        <a:pt x="117" y="105"/>
                      </a:lnTo>
                      <a:lnTo>
                        <a:pt x="124" y="100"/>
                      </a:lnTo>
                      <a:lnTo>
                        <a:pt x="131" y="93"/>
                      </a:lnTo>
                      <a:lnTo>
                        <a:pt x="139" y="84"/>
                      </a:lnTo>
                      <a:lnTo>
                        <a:pt x="145" y="74"/>
                      </a:lnTo>
                      <a:lnTo>
                        <a:pt x="143" y="75"/>
                      </a:lnTo>
                      <a:lnTo>
                        <a:pt x="138" y="79"/>
                      </a:lnTo>
                      <a:lnTo>
                        <a:pt x="128" y="83"/>
                      </a:lnTo>
                      <a:lnTo>
                        <a:pt x="118" y="87"/>
                      </a:lnTo>
                      <a:lnTo>
                        <a:pt x="104" y="90"/>
                      </a:lnTo>
                      <a:lnTo>
                        <a:pt x="90" y="90"/>
                      </a:lnTo>
                      <a:lnTo>
                        <a:pt x="75" y="86"/>
                      </a:lnTo>
                      <a:lnTo>
                        <a:pt x="60" y="77"/>
                      </a:lnTo>
                      <a:lnTo>
                        <a:pt x="60" y="68"/>
                      </a:lnTo>
                      <a:lnTo>
                        <a:pt x="58" y="49"/>
                      </a:lnTo>
                      <a:lnTo>
                        <a:pt x="54" y="24"/>
                      </a:lnTo>
                      <a:lnTo>
                        <a:pt x="46" y="0"/>
                      </a:lnTo>
                      <a:lnTo>
                        <a:pt x="42" y="1"/>
                      </a:lnTo>
                      <a:lnTo>
                        <a:pt x="45" y="89"/>
                      </a:lnTo>
                      <a:lnTo>
                        <a:pt x="44" y="89"/>
                      </a:lnTo>
                      <a:lnTo>
                        <a:pt x="42" y="88"/>
                      </a:lnTo>
                      <a:lnTo>
                        <a:pt x="38" y="87"/>
                      </a:lnTo>
                      <a:lnTo>
                        <a:pt x="34" y="85"/>
                      </a:lnTo>
                      <a:lnTo>
                        <a:pt x="27" y="82"/>
                      </a:lnTo>
                      <a:lnTo>
                        <a:pt x="22" y="78"/>
                      </a:lnTo>
                      <a:lnTo>
                        <a:pt x="17" y="73"/>
                      </a:lnTo>
                      <a:lnTo>
                        <a:pt x="12" y="65"/>
                      </a:lnTo>
                      <a:lnTo>
                        <a:pt x="13" y="72"/>
                      </a:lnTo>
                      <a:lnTo>
                        <a:pt x="16" y="87"/>
                      </a:lnTo>
                      <a:lnTo>
                        <a:pt x="24" y="108"/>
                      </a:lnTo>
                      <a:lnTo>
                        <a:pt x="39" y="128"/>
                      </a:lnTo>
                      <a:lnTo>
                        <a:pt x="0" y="128"/>
                      </a:lnTo>
                      <a:lnTo>
                        <a:pt x="1" y="130"/>
                      </a:lnTo>
                      <a:lnTo>
                        <a:pt x="4" y="138"/>
                      </a:lnTo>
                      <a:lnTo>
                        <a:pt x="11" y="146"/>
                      </a:lnTo>
                      <a:lnTo>
                        <a:pt x="20" y="157"/>
                      </a:lnTo>
                      <a:close/>
                    </a:path>
                  </a:pathLst>
                </a:custGeom>
                <a:solidFill>
                  <a:srgbClr val="FFFFFF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8092" name="Freeform 204"/>
                <p:cNvSpPr>
                  <a:spLocks/>
                </p:cNvSpPr>
                <p:nvPr/>
              </p:nvSpPr>
              <p:spPr bwMode="auto">
                <a:xfrm>
                  <a:off x="940" y="2720"/>
                  <a:ext cx="20" cy="31"/>
                </a:xfrm>
                <a:custGeom>
                  <a:avLst/>
                  <a:gdLst/>
                  <a:ahLst/>
                  <a:cxnLst>
                    <a:cxn ang="0">
                      <a:pos x="58" y="93"/>
                    </a:cxn>
                    <a:cxn ang="0">
                      <a:pos x="45" y="87"/>
                    </a:cxn>
                    <a:cxn ang="0">
                      <a:pos x="33" y="78"/>
                    </a:cxn>
                    <a:cxn ang="0">
                      <a:pos x="23" y="67"/>
                    </a:cxn>
                    <a:cxn ang="0">
                      <a:pos x="13" y="54"/>
                    </a:cxn>
                    <a:cxn ang="0">
                      <a:pos x="7" y="40"/>
                    </a:cxn>
                    <a:cxn ang="0">
                      <a:pos x="2" y="26"/>
                    </a:cxn>
                    <a:cxn ang="0">
                      <a:pos x="0" y="13"/>
                    </a:cxn>
                    <a:cxn ang="0">
                      <a:pos x="1" y="0"/>
                    </a:cxn>
                    <a:cxn ang="0">
                      <a:pos x="5" y="25"/>
                    </a:cxn>
                    <a:cxn ang="0">
                      <a:pos x="12" y="44"/>
                    </a:cxn>
                    <a:cxn ang="0">
                      <a:pos x="22" y="60"/>
                    </a:cxn>
                    <a:cxn ang="0">
                      <a:pos x="32" y="73"/>
                    </a:cxn>
                    <a:cxn ang="0">
                      <a:pos x="42" y="82"/>
                    </a:cxn>
                    <a:cxn ang="0">
                      <a:pos x="50" y="89"/>
                    </a:cxn>
                    <a:cxn ang="0">
                      <a:pos x="56" y="92"/>
                    </a:cxn>
                    <a:cxn ang="0">
                      <a:pos x="58" y="93"/>
                    </a:cxn>
                  </a:cxnLst>
                  <a:rect l="0" t="0" r="r" b="b"/>
                  <a:pathLst>
                    <a:path w="58" h="93">
                      <a:moveTo>
                        <a:pt x="58" y="93"/>
                      </a:moveTo>
                      <a:lnTo>
                        <a:pt x="45" y="87"/>
                      </a:lnTo>
                      <a:lnTo>
                        <a:pt x="33" y="78"/>
                      </a:lnTo>
                      <a:lnTo>
                        <a:pt x="23" y="67"/>
                      </a:lnTo>
                      <a:lnTo>
                        <a:pt x="13" y="54"/>
                      </a:lnTo>
                      <a:lnTo>
                        <a:pt x="7" y="40"/>
                      </a:lnTo>
                      <a:lnTo>
                        <a:pt x="2" y="26"/>
                      </a:lnTo>
                      <a:lnTo>
                        <a:pt x="0" y="13"/>
                      </a:lnTo>
                      <a:lnTo>
                        <a:pt x="1" y="0"/>
                      </a:lnTo>
                      <a:lnTo>
                        <a:pt x="5" y="25"/>
                      </a:lnTo>
                      <a:lnTo>
                        <a:pt x="12" y="44"/>
                      </a:lnTo>
                      <a:lnTo>
                        <a:pt x="22" y="60"/>
                      </a:lnTo>
                      <a:lnTo>
                        <a:pt x="32" y="73"/>
                      </a:lnTo>
                      <a:lnTo>
                        <a:pt x="42" y="82"/>
                      </a:lnTo>
                      <a:lnTo>
                        <a:pt x="50" y="89"/>
                      </a:lnTo>
                      <a:lnTo>
                        <a:pt x="56" y="92"/>
                      </a:lnTo>
                      <a:lnTo>
                        <a:pt x="58" y="93"/>
                      </a:lnTo>
                      <a:close/>
                    </a:path>
                  </a:pathLst>
                </a:custGeom>
                <a:solidFill>
                  <a:srgbClr val="FFFFFF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8093" name="Freeform 205"/>
                <p:cNvSpPr>
                  <a:spLocks/>
                </p:cNvSpPr>
                <p:nvPr/>
              </p:nvSpPr>
              <p:spPr bwMode="auto">
                <a:xfrm>
                  <a:off x="970" y="2731"/>
                  <a:ext cx="28" cy="48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" y="14"/>
                    </a:cxn>
                    <a:cxn ang="0">
                      <a:pos x="4" y="27"/>
                    </a:cxn>
                    <a:cxn ang="0">
                      <a:pos x="8" y="39"/>
                    </a:cxn>
                    <a:cxn ang="0">
                      <a:pos x="14" y="49"/>
                    </a:cxn>
                    <a:cxn ang="0">
                      <a:pos x="23" y="59"/>
                    </a:cxn>
                    <a:cxn ang="0">
                      <a:pos x="32" y="66"/>
                    </a:cxn>
                    <a:cxn ang="0">
                      <a:pos x="43" y="74"/>
                    </a:cxn>
                    <a:cxn ang="0">
                      <a:pos x="54" y="80"/>
                    </a:cxn>
                    <a:cxn ang="0">
                      <a:pos x="65" y="86"/>
                    </a:cxn>
                    <a:cxn ang="0">
                      <a:pos x="73" y="93"/>
                    </a:cxn>
                    <a:cxn ang="0">
                      <a:pos x="78" y="102"/>
                    </a:cxn>
                    <a:cxn ang="0">
                      <a:pos x="82" y="110"/>
                    </a:cxn>
                    <a:cxn ang="0">
                      <a:pos x="83" y="119"/>
                    </a:cxn>
                    <a:cxn ang="0">
                      <a:pos x="82" y="127"/>
                    </a:cxn>
                    <a:cxn ang="0">
                      <a:pos x="80" y="135"/>
                    </a:cxn>
                    <a:cxn ang="0">
                      <a:pos x="78" y="144"/>
                    </a:cxn>
                    <a:cxn ang="0">
                      <a:pos x="83" y="133"/>
                    </a:cxn>
                    <a:cxn ang="0">
                      <a:pos x="85" y="122"/>
                    </a:cxn>
                    <a:cxn ang="0">
                      <a:pos x="86" y="109"/>
                    </a:cxn>
                    <a:cxn ang="0">
                      <a:pos x="85" y="97"/>
                    </a:cxn>
                    <a:cxn ang="0">
                      <a:pos x="82" y="86"/>
                    </a:cxn>
                    <a:cxn ang="0">
                      <a:pos x="76" y="77"/>
                    </a:cxn>
                    <a:cxn ang="0">
                      <a:pos x="68" y="70"/>
                    </a:cxn>
                    <a:cxn ang="0">
                      <a:pos x="57" y="68"/>
                    </a:cxn>
                    <a:cxn ang="0">
                      <a:pos x="43" y="65"/>
                    </a:cxn>
                    <a:cxn ang="0">
                      <a:pos x="31" y="58"/>
                    </a:cxn>
                    <a:cxn ang="0">
                      <a:pos x="21" y="46"/>
                    </a:cxn>
                    <a:cxn ang="0">
                      <a:pos x="13" y="34"/>
                    </a:cxn>
                    <a:cxn ang="0">
                      <a:pos x="7" y="22"/>
                    </a:cxn>
                    <a:cxn ang="0">
                      <a:pos x="3" y="10"/>
                    </a:cxn>
                    <a:cxn ang="0">
                      <a:pos x="1" y="3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86" h="144">
                      <a:moveTo>
                        <a:pt x="0" y="0"/>
                      </a:moveTo>
                      <a:lnTo>
                        <a:pt x="1" y="14"/>
                      </a:lnTo>
                      <a:lnTo>
                        <a:pt x="4" y="27"/>
                      </a:lnTo>
                      <a:lnTo>
                        <a:pt x="8" y="39"/>
                      </a:lnTo>
                      <a:lnTo>
                        <a:pt x="14" y="49"/>
                      </a:lnTo>
                      <a:lnTo>
                        <a:pt x="23" y="59"/>
                      </a:lnTo>
                      <a:lnTo>
                        <a:pt x="32" y="66"/>
                      </a:lnTo>
                      <a:lnTo>
                        <a:pt x="43" y="74"/>
                      </a:lnTo>
                      <a:lnTo>
                        <a:pt x="54" y="80"/>
                      </a:lnTo>
                      <a:lnTo>
                        <a:pt x="65" y="86"/>
                      </a:lnTo>
                      <a:lnTo>
                        <a:pt x="73" y="93"/>
                      </a:lnTo>
                      <a:lnTo>
                        <a:pt x="78" y="102"/>
                      </a:lnTo>
                      <a:lnTo>
                        <a:pt x="82" y="110"/>
                      </a:lnTo>
                      <a:lnTo>
                        <a:pt x="83" y="119"/>
                      </a:lnTo>
                      <a:lnTo>
                        <a:pt x="82" y="127"/>
                      </a:lnTo>
                      <a:lnTo>
                        <a:pt x="80" y="135"/>
                      </a:lnTo>
                      <a:lnTo>
                        <a:pt x="78" y="144"/>
                      </a:lnTo>
                      <a:lnTo>
                        <a:pt x="83" y="133"/>
                      </a:lnTo>
                      <a:lnTo>
                        <a:pt x="85" y="122"/>
                      </a:lnTo>
                      <a:lnTo>
                        <a:pt x="86" y="109"/>
                      </a:lnTo>
                      <a:lnTo>
                        <a:pt x="85" y="97"/>
                      </a:lnTo>
                      <a:lnTo>
                        <a:pt x="82" y="86"/>
                      </a:lnTo>
                      <a:lnTo>
                        <a:pt x="76" y="77"/>
                      </a:lnTo>
                      <a:lnTo>
                        <a:pt x="68" y="70"/>
                      </a:lnTo>
                      <a:lnTo>
                        <a:pt x="57" y="68"/>
                      </a:lnTo>
                      <a:lnTo>
                        <a:pt x="43" y="65"/>
                      </a:lnTo>
                      <a:lnTo>
                        <a:pt x="31" y="58"/>
                      </a:lnTo>
                      <a:lnTo>
                        <a:pt x="21" y="46"/>
                      </a:lnTo>
                      <a:lnTo>
                        <a:pt x="13" y="34"/>
                      </a:lnTo>
                      <a:lnTo>
                        <a:pt x="7" y="22"/>
                      </a:lnTo>
                      <a:lnTo>
                        <a:pt x="3" y="10"/>
                      </a:lnTo>
                      <a:lnTo>
                        <a:pt x="1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8094" name="Freeform 206"/>
                <p:cNvSpPr>
                  <a:spLocks/>
                </p:cNvSpPr>
                <p:nvPr/>
              </p:nvSpPr>
              <p:spPr bwMode="auto">
                <a:xfrm>
                  <a:off x="997" y="2749"/>
                  <a:ext cx="34" cy="28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3" y="8"/>
                    </a:cxn>
                    <a:cxn ang="0">
                      <a:pos x="24" y="17"/>
                    </a:cxn>
                    <a:cxn ang="0">
                      <a:pos x="30" y="27"/>
                    </a:cxn>
                    <a:cxn ang="0">
                      <a:pos x="34" y="36"/>
                    </a:cxn>
                    <a:cxn ang="0">
                      <a:pos x="36" y="46"/>
                    </a:cxn>
                    <a:cxn ang="0">
                      <a:pos x="37" y="54"/>
                    </a:cxn>
                    <a:cxn ang="0">
                      <a:pos x="37" y="63"/>
                    </a:cxn>
                    <a:cxn ang="0">
                      <a:pos x="36" y="69"/>
                    </a:cxn>
                    <a:cxn ang="0">
                      <a:pos x="46" y="60"/>
                    </a:cxn>
                    <a:cxn ang="0">
                      <a:pos x="52" y="52"/>
                    </a:cxn>
                    <a:cxn ang="0">
                      <a:pos x="56" y="45"/>
                    </a:cxn>
                    <a:cxn ang="0">
                      <a:pos x="57" y="42"/>
                    </a:cxn>
                    <a:cxn ang="0">
                      <a:pos x="66" y="65"/>
                    </a:cxn>
                    <a:cxn ang="0">
                      <a:pos x="102" y="32"/>
                    </a:cxn>
                    <a:cxn ang="0">
                      <a:pos x="69" y="74"/>
                    </a:cxn>
                    <a:cxn ang="0">
                      <a:pos x="54" y="63"/>
                    </a:cxn>
                    <a:cxn ang="0">
                      <a:pos x="24" y="84"/>
                    </a:cxn>
                    <a:cxn ang="0">
                      <a:pos x="30" y="65"/>
                    </a:cxn>
                    <a:cxn ang="0">
                      <a:pos x="30" y="48"/>
                    </a:cxn>
                    <a:cxn ang="0">
                      <a:pos x="27" y="33"/>
                    </a:cxn>
                    <a:cxn ang="0">
                      <a:pos x="21" y="21"/>
                    </a:cxn>
                    <a:cxn ang="0">
                      <a:pos x="13" y="12"/>
                    </a:cxn>
                    <a:cxn ang="0">
                      <a:pos x="7" y="5"/>
                    </a:cxn>
                    <a:cxn ang="0">
                      <a:pos x="2" y="1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02" h="84">
                      <a:moveTo>
                        <a:pt x="0" y="0"/>
                      </a:moveTo>
                      <a:lnTo>
                        <a:pt x="13" y="8"/>
                      </a:lnTo>
                      <a:lnTo>
                        <a:pt x="24" y="17"/>
                      </a:lnTo>
                      <a:lnTo>
                        <a:pt x="30" y="27"/>
                      </a:lnTo>
                      <a:lnTo>
                        <a:pt x="34" y="36"/>
                      </a:lnTo>
                      <a:lnTo>
                        <a:pt x="36" y="46"/>
                      </a:lnTo>
                      <a:lnTo>
                        <a:pt x="37" y="54"/>
                      </a:lnTo>
                      <a:lnTo>
                        <a:pt x="37" y="63"/>
                      </a:lnTo>
                      <a:lnTo>
                        <a:pt x="36" y="69"/>
                      </a:lnTo>
                      <a:lnTo>
                        <a:pt x="46" y="60"/>
                      </a:lnTo>
                      <a:lnTo>
                        <a:pt x="52" y="52"/>
                      </a:lnTo>
                      <a:lnTo>
                        <a:pt x="56" y="45"/>
                      </a:lnTo>
                      <a:lnTo>
                        <a:pt x="57" y="42"/>
                      </a:lnTo>
                      <a:lnTo>
                        <a:pt x="66" y="65"/>
                      </a:lnTo>
                      <a:lnTo>
                        <a:pt x="102" y="32"/>
                      </a:lnTo>
                      <a:lnTo>
                        <a:pt x="69" y="74"/>
                      </a:lnTo>
                      <a:lnTo>
                        <a:pt x="54" y="63"/>
                      </a:lnTo>
                      <a:lnTo>
                        <a:pt x="24" y="84"/>
                      </a:lnTo>
                      <a:lnTo>
                        <a:pt x="30" y="65"/>
                      </a:lnTo>
                      <a:lnTo>
                        <a:pt x="30" y="48"/>
                      </a:lnTo>
                      <a:lnTo>
                        <a:pt x="27" y="33"/>
                      </a:lnTo>
                      <a:lnTo>
                        <a:pt x="21" y="21"/>
                      </a:lnTo>
                      <a:lnTo>
                        <a:pt x="13" y="12"/>
                      </a:lnTo>
                      <a:lnTo>
                        <a:pt x="7" y="5"/>
                      </a:lnTo>
                      <a:lnTo>
                        <a:pt x="2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8095" name="Freeform 207"/>
                <p:cNvSpPr>
                  <a:spLocks/>
                </p:cNvSpPr>
                <p:nvPr/>
              </p:nvSpPr>
              <p:spPr bwMode="auto">
                <a:xfrm>
                  <a:off x="1090" y="2689"/>
                  <a:ext cx="66" cy="40"/>
                </a:xfrm>
                <a:custGeom>
                  <a:avLst/>
                  <a:gdLst/>
                  <a:ahLst/>
                  <a:cxnLst>
                    <a:cxn ang="0">
                      <a:pos x="2" y="14"/>
                    </a:cxn>
                    <a:cxn ang="0">
                      <a:pos x="4" y="32"/>
                    </a:cxn>
                    <a:cxn ang="0">
                      <a:pos x="15" y="43"/>
                    </a:cxn>
                    <a:cxn ang="0">
                      <a:pos x="28" y="47"/>
                    </a:cxn>
                    <a:cxn ang="0">
                      <a:pos x="41" y="51"/>
                    </a:cxn>
                    <a:cxn ang="0">
                      <a:pos x="59" y="50"/>
                    </a:cxn>
                    <a:cxn ang="0">
                      <a:pos x="77" y="45"/>
                    </a:cxn>
                    <a:cxn ang="0">
                      <a:pos x="98" y="39"/>
                    </a:cxn>
                    <a:cxn ang="0">
                      <a:pos x="120" y="35"/>
                    </a:cxn>
                    <a:cxn ang="0">
                      <a:pos x="144" y="36"/>
                    </a:cxn>
                    <a:cxn ang="0">
                      <a:pos x="167" y="43"/>
                    </a:cxn>
                    <a:cxn ang="0">
                      <a:pos x="189" y="58"/>
                    </a:cxn>
                    <a:cxn ang="0">
                      <a:pos x="182" y="55"/>
                    </a:cxn>
                    <a:cxn ang="0">
                      <a:pos x="159" y="41"/>
                    </a:cxn>
                    <a:cxn ang="0">
                      <a:pos x="141" y="38"/>
                    </a:cxn>
                    <a:cxn ang="0">
                      <a:pos x="126" y="39"/>
                    </a:cxn>
                    <a:cxn ang="0">
                      <a:pos x="108" y="42"/>
                    </a:cxn>
                    <a:cxn ang="0">
                      <a:pos x="92" y="48"/>
                    </a:cxn>
                    <a:cxn ang="0">
                      <a:pos x="77" y="57"/>
                    </a:cxn>
                    <a:cxn ang="0">
                      <a:pos x="67" y="63"/>
                    </a:cxn>
                    <a:cxn ang="0">
                      <a:pos x="70" y="73"/>
                    </a:cxn>
                    <a:cxn ang="0">
                      <a:pos x="85" y="81"/>
                    </a:cxn>
                    <a:cxn ang="0">
                      <a:pos x="100" y="80"/>
                    </a:cxn>
                    <a:cxn ang="0">
                      <a:pos x="120" y="79"/>
                    </a:cxn>
                    <a:cxn ang="0">
                      <a:pos x="144" y="80"/>
                    </a:cxn>
                    <a:cxn ang="0">
                      <a:pos x="161" y="84"/>
                    </a:cxn>
                    <a:cxn ang="0">
                      <a:pos x="174" y="91"/>
                    </a:cxn>
                    <a:cxn ang="0">
                      <a:pos x="184" y="101"/>
                    </a:cxn>
                    <a:cxn ang="0">
                      <a:pos x="175" y="96"/>
                    </a:cxn>
                    <a:cxn ang="0">
                      <a:pos x="147" y="84"/>
                    </a:cxn>
                    <a:cxn ang="0">
                      <a:pos x="121" y="81"/>
                    </a:cxn>
                    <a:cxn ang="0">
                      <a:pos x="102" y="84"/>
                    </a:cxn>
                    <a:cxn ang="0">
                      <a:pos x="85" y="88"/>
                    </a:cxn>
                    <a:cxn ang="0">
                      <a:pos x="69" y="87"/>
                    </a:cxn>
                    <a:cxn ang="0">
                      <a:pos x="74" y="94"/>
                    </a:cxn>
                    <a:cxn ang="0">
                      <a:pos x="87" y="105"/>
                    </a:cxn>
                    <a:cxn ang="0">
                      <a:pos x="97" y="110"/>
                    </a:cxn>
                    <a:cxn ang="0">
                      <a:pos x="113" y="114"/>
                    </a:cxn>
                    <a:cxn ang="0">
                      <a:pos x="116" y="119"/>
                    </a:cxn>
                    <a:cxn ang="0">
                      <a:pos x="93" y="111"/>
                    </a:cxn>
                    <a:cxn ang="0">
                      <a:pos x="73" y="99"/>
                    </a:cxn>
                    <a:cxn ang="0">
                      <a:pos x="62" y="92"/>
                    </a:cxn>
                    <a:cxn ang="0">
                      <a:pos x="53" y="83"/>
                    </a:cxn>
                    <a:cxn ang="0">
                      <a:pos x="51" y="63"/>
                    </a:cxn>
                    <a:cxn ang="0">
                      <a:pos x="27" y="52"/>
                    </a:cxn>
                    <a:cxn ang="0">
                      <a:pos x="2" y="34"/>
                    </a:cxn>
                    <a:cxn ang="0">
                      <a:pos x="1" y="15"/>
                    </a:cxn>
                    <a:cxn ang="0">
                      <a:pos x="7" y="2"/>
                    </a:cxn>
                  </a:cxnLst>
                  <a:rect l="0" t="0" r="r" b="b"/>
                  <a:pathLst>
                    <a:path w="198" h="119">
                      <a:moveTo>
                        <a:pt x="8" y="0"/>
                      </a:moveTo>
                      <a:lnTo>
                        <a:pt x="2" y="14"/>
                      </a:lnTo>
                      <a:lnTo>
                        <a:pt x="1" y="24"/>
                      </a:lnTo>
                      <a:lnTo>
                        <a:pt x="4" y="32"/>
                      </a:lnTo>
                      <a:lnTo>
                        <a:pt x="9" y="38"/>
                      </a:lnTo>
                      <a:lnTo>
                        <a:pt x="15" y="43"/>
                      </a:lnTo>
                      <a:lnTo>
                        <a:pt x="23" y="45"/>
                      </a:lnTo>
                      <a:lnTo>
                        <a:pt x="28" y="47"/>
                      </a:lnTo>
                      <a:lnTo>
                        <a:pt x="32" y="48"/>
                      </a:lnTo>
                      <a:lnTo>
                        <a:pt x="41" y="51"/>
                      </a:lnTo>
                      <a:lnTo>
                        <a:pt x="50" y="51"/>
                      </a:lnTo>
                      <a:lnTo>
                        <a:pt x="59" y="50"/>
                      </a:lnTo>
                      <a:lnTo>
                        <a:pt x="68" y="48"/>
                      </a:lnTo>
                      <a:lnTo>
                        <a:pt x="77" y="45"/>
                      </a:lnTo>
                      <a:lnTo>
                        <a:pt x="88" y="42"/>
                      </a:lnTo>
                      <a:lnTo>
                        <a:pt x="98" y="39"/>
                      </a:lnTo>
                      <a:lnTo>
                        <a:pt x="109" y="37"/>
                      </a:lnTo>
                      <a:lnTo>
                        <a:pt x="120" y="35"/>
                      </a:lnTo>
                      <a:lnTo>
                        <a:pt x="132" y="35"/>
                      </a:lnTo>
                      <a:lnTo>
                        <a:pt x="144" y="36"/>
                      </a:lnTo>
                      <a:lnTo>
                        <a:pt x="155" y="39"/>
                      </a:lnTo>
                      <a:lnTo>
                        <a:pt x="167" y="43"/>
                      </a:lnTo>
                      <a:lnTo>
                        <a:pt x="178" y="49"/>
                      </a:lnTo>
                      <a:lnTo>
                        <a:pt x="189" y="58"/>
                      </a:lnTo>
                      <a:lnTo>
                        <a:pt x="198" y="67"/>
                      </a:lnTo>
                      <a:lnTo>
                        <a:pt x="182" y="55"/>
                      </a:lnTo>
                      <a:lnTo>
                        <a:pt x="170" y="46"/>
                      </a:lnTo>
                      <a:lnTo>
                        <a:pt x="159" y="41"/>
                      </a:lnTo>
                      <a:lnTo>
                        <a:pt x="150" y="39"/>
                      </a:lnTo>
                      <a:lnTo>
                        <a:pt x="141" y="38"/>
                      </a:lnTo>
                      <a:lnTo>
                        <a:pt x="134" y="38"/>
                      </a:lnTo>
                      <a:lnTo>
                        <a:pt x="126" y="39"/>
                      </a:lnTo>
                      <a:lnTo>
                        <a:pt x="117" y="40"/>
                      </a:lnTo>
                      <a:lnTo>
                        <a:pt x="108" y="42"/>
                      </a:lnTo>
                      <a:lnTo>
                        <a:pt x="99" y="45"/>
                      </a:lnTo>
                      <a:lnTo>
                        <a:pt x="92" y="48"/>
                      </a:lnTo>
                      <a:lnTo>
                        <a:pt x="84" y="52"/>
                      </a:lnTo>
                      <a:lnTo>
                        <a:pt x="77" y="57"/>
                      </a:lnTo>
                      <a:lnTo>
                        <a:pt x="71" y="60"/>
                      </a:lnTo>
                      <a:lnTo>
                        <a:pt x="67" y="63"/>
                      </a:lnTo>
                      <a:lnTo>
                        <a:pt x="63" y="65"/>
                      </a:lnTo>
                      <a:lnTo>
                        <a:pt x="70" y="73"/>
                      </a:lnTo>
                      <a:lnTo>
                        <a:pt x="77" y="79"/>
                      </a:lnTo>
                      <a:lnTo>
                        <a:pt x="85" y="81"/>
                      </a:lnTo>
                      <a:lnTo>
                        <a:pt x="93" y="81"/>
                      </a:lnTo>
                      <a:lnTo>
                        <a:pt x="100" y="80"/>
                      </a:lnTo>
                      <a:lnTo>
                        <a:pt x="110" y="79"/>
                      </a:lnTo>
                      <a:lnTo>
                        <a:pt x="120" y="79"/>
                      </a:lnTo>
                      <a:lnTo>
                        <a:pt x="132" y="79"/>
                      </a:lnTo>
                      <a:lnTo>
                        <a:pt x="144" y="80"/>
                      </a:lnTo>
                      <a:lnTo>
                        <a:pt x="153" y="82"/>
                      </a:lnTo>
                      <a:lnTo>
                        <a:pt x="161" y="84"/>
                      </a:lnTo>
                      <a:lnTo>
                        <a:pt x="169" y="87"/>
                      </a:lnTo>
                      <a:lnTo>
                        <a:pt x="174" y="91"/>
                      </a:lnTo>
                      <a:lnTo>
                        <a:pt x="179" y="96"/>
                      </a:lnTo>
                      <a:lnTo>
                        <a:pt x="184" y="101"/>
                      </a:lnTo>
                      <a:lnTo>
                        <a:pt x="190" y="106"/>
                      </a:lnTo>
                      <a:lnTo>
                        <a:pt x="175" y="96"/>
                      </a:lnTo>
                      <a:lnTo>
                        <a:pt x="160" y="88"/>
                      </a:lnTo>
                      <a:lnTo>
                        <a:pt x="147" y="84"/>
                      </a:lnTo>
                      <a:lnTo>
                        <a:pt x="133" y="82"/>
                      </a:lnTo>
                      <a:lnTo>
                        <a:pt x="121" y="81"/>
                      </a:lnTo>
                      <a:lnTo>
                        <a:pt x="111" y="82"/>
                      </a:lnTo>
                      <a:lnTo>
                        <a:pt x="102" y="84"/>
                      </a:lnTo>
                      <a:lnTo>
                        <a:pt x="94" y="86"/>
                      </a:lnTo>
                      <a:lnTo>
                        <a:pt x="85" y="88"/>
                      </a:lnTo>
                      <a:lnTo>
                        <a:pt x="75" y="87"/>
                      </a:lnTo>
                      <a:lnTo>
                        <a:pt x="69" y="87"/>
                      </a:lnTo>
                      <a:lnTo>
                        <a:pt x="66" y="86"/>
                      </a:lnTo>
                      <a:lnTo>
                        <a:pt x="74" y="94"/>
                      </a:lnTo>
                      <a:lnTo>
                        <a:pt x="82" y="101"/>
                      </a:lnTo>
                      <a:lnTo>
                        <a:pt x="87" y="105"/>
                      </a:lnTo>
                      <a:lnTo>
                        <a:pt x="91" y="108"/>
                      </a:lnTo>
                      <a:lnTo>
                        <a:pt x="97" y="110"/>
                      </a:lnTo>
                      <a:lnTo>
                        <a:pt x="104" y="112"/>
                      </a:lnTo>
                      <a:lnTo>
                        <a:pt x="113" y="114"/>
                      </a:lnTo>
                      <a:lnTo>
                        <a:pt x="126" y="117"/>
                      </a:lnTo>
                      <a:lnTo>
                        <a:pt x="116" y="119"/>
                      </a:lnTo>
                      <a:lnTo>
                        <a:pt x="105" y="117"/>
                      </a:lnTo>
                      <a:lnTo>
                        <a:pt x="93" y="111"/>
                      </a:lnTo>
                      <a:lnTo>
                        <a:pt x="83" y="105"/>
                      </a:lnTo>
                      <a:lnTo>
                        <a:pt x="73" y="99"/>
                      </a:lnTo>
                      <a:lnTo>
                        <a:pt x="66" y="93"/>
                      </a:lnTo>
                      <a:lnTo>
                        <a:pt x="62" y="92"/>
                      </a:lnTo>
                      <a:lnTo>
                        <a:pt x="63" y="94"/>
                      </a:lnTo>
                      <a:lnTo>
                        <a:pt x="53" y="83"/>
                      </a:lnTo>
                      <a:lnTo>
                        <a:pt x="51" y="71"/>
                      </a:lnTo>
                      <a:lnTo>
                        <a:pt x="51" y="63"/>
                      </a:lnTo>
                      <a:lnTo>
                        <a:pt x="52" y="60"/>
                      </a:lnTo>
                      <a:lnTo>
                        <a:pt x="27" y="52"/>
                      </a:lnTo>
                      <a:lnTo>
                        <a:pt x="11" y="43"/>
                      </a:lnTo>
                      <a:lnTo>
                        <a:pt x="2" y="34"/>
                      </a:lnTo>
                      <a:lnTo>
                        <a:pt x="0" y="23"/>
                      </a:lnTo>
                      <a:lnTo>
                        <a:pt x="1" y="15"/>
                      </a:lnTo>
                      <a:lnTo>
                        <a:pt x="4" y="7"/>
                      </a:lnTo>
                      <a:lnTo>
                        <a:pt x="7" y="2"/>
                      </a:lnTo>
                      <a:lnTo>
                        <a:pt x="8" y="0"/>
                      </a:lnTo>
                      <a:close/>
                    </a:path>
                  </a:pathLst>
                </a:custGeom>
                <a:solidFill>
                  <a:srgbClr val="FFFFFF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8096" name="Freeform 208"/>
                <p:cNvSpPr>
                  <a:spLocks/>
                </p:cNvSpPr>
                <p:nvPr/>
              </p:nvSpPr>
              <p:spPr bwMode="auto">
                <a:xfrm>
                  <a:off x="910" y="2597"/>
                  <a:ext cx="9" cy="32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10"/>
                    </a:cxn>
                    <a:cxn ang="0">
                      <a:pos x="22" y="17"/>
                    </a:cxn>
                    <a:cxn ang="0">
                      <a:pos x="24" y="25"/>
                    </a:cxn>
                    <a:cxn ang="0">
                      <a:pos x="25" y="35"/>
                    </a:cxn>
                    <a:cxn ang="0">
                      <a:pos x="27" y="50"/>
                    </a:cxn>
                    <a:cxn ang="0">
                      <a:pos x="24" y="66"/>
                    </a:cxn>
                    <a:cxn ang="0">
                      <a:pos x="19" y="82"/>
                    </a:cxn>
                    <a:cxn ang="0">
                      <a:pos x="7" y="96"/>
                    </a:cxn>
                    <a:cxn ang="0">
                      <a:pos x="15" y="79"/>
                    </a:cxn>
                    <a:cxn ang="0">
                      <a:pos x="19" y="71"/>
                    </a:cxn>
                    <a:cxn ang="0">
                      <a:pos x="21" y="63"/>
                    </a:cxn>
                    <a:cxn ang="0">
                      <a:pos x="20" y="50"/>
                    </a:cxn>
                    <a:cxn ang="0">
                      <a:pos x="16" y="32"/>
                    </a:cxn>
                    <a:cxn ang="0">
                      <a:pos x="9" y="15"/>
                    </a:cxn>
                    <a:cxn ang="0">
                      <a:pos x="3" y="4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7" h="96">
                      <a:moveTo>
                        <a:pt x="0" y="0"/>
                      </a:moveTo>
                      <a:lnTo>
                        <a:pt x="15" y="10"/>
                      </a:lnTo>
                      <a:lnTo>
                        <a:pt x="22" y="17"/>
                      </a:lnTo>
                      <a:lnTo>
                        <a:pt x="24" y="25"/>
                      </a:lnTo>
                      <a:lnTo>
                        <a:pt x="25" y="35"/>
                      </a:lnTo>
                      <a:lnTo>
                        <a:pt x="27" y="50"/>
                      </a:lnTo>
                      <a:lnTo>
                        <a:pt x="24" y="66"/>
                      </a:lnTo>
                      <a:lnTo>
                        <a:pt x="19" y="82"/>
                      </a:lnTo>
                      <a:lnTo>
                        <a:pt x="7" y="96"/>
                      </a:lnTo>
                      <a:lnTo>
                        <a:pt x="15" y="79"/>
                      </a:lnTo>
                      <a:lnTo>
                        <a:pt x="19" y="71"/>
                      </a:lnTo>
                      <a:lnTo>
                        <a:pt x="21" y="63"/>
                      </a:lnTo>
                      <a:lnTo>
                        <a:pt x="20" y="50"/>
                      </a:lnTo>
                      <a:lnTo>
                        <a:pt x="16" y="32"/>
                      </a:lnTo>
                      <a:lnTo>
                        <a:pt x="9" y="15"/>
                      </a:lnTo>
                      <a:lnTo>
                        <a:pt x="3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8097" name="Freeform 209"/>
                <p:cNvSpPr>
                  <a:spLocks/>
                </p:cNvSpPr>
                <p:nvPr/>
              </p:nvSpPr>
              <p:spPr bwMode="auto">
                <a:xfrm>
                  <a:off x="901" y="2607"/>
                  <a:ext cx="6" cy="22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2" y="7"/>
                    </a:cxn>
                    <a:cxn ang="0">
                      <a:pos x="17" y="13"/>
                    </a:cxn>
                    <a:cxn ang="0">
                      <a:pos x="18" y="18"/>
                    </a:cxn>
                    <a:cxn ang="0">
                      <a:pos x="19" y="25"/>
                    </a:cxn>
                    <a:cxn ang="0">
                      <a:pos x="20" y="36"/>
                    </a:cxn>
                    <a:cxn ang="0">
                      <a:pos x="19" y="46"/>
                    </a:cxn>
                    <a:cxn ang="0">
                      <a:pos x="14" y="57"/>
                    </a:cxn>
                    <a:cxn ang="0">
                      <a:pos x="4" y="67"/>
                    </a:cxn>
                    <a:cxn ang="0">
                      <a:pos x="10" y="56"/>
                    </a:cxn>
                    <a:cxn ang="0">
                      <a:pos x="15" y="49"/>
                    </a:cxn>
                    <a:cxn ang="0">
                      <a:pos x="16" y="45"/>
                    </a:cxn>
                    <a:cxn ang="0">
                      <a:pos x="15" y="36"/>
                    </a:cxn>
                    <a:cxn ang="0">
                      <a:pos x="12" y="23"/>
                    </a:cxn>
                    <a:cxn ang="0">
                      <a:pos x="6" y="12"/>
                    </a:cxn>
                    <a:cxn ang="0">
                      <a:pos x="2" y="3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0" h="67">
                      <a:moveTo>
                        <a:pt x="0" y="0"/>
                      </a:moveTo>
                      <a:lnTo>
                        <a:pt x="12" y="7"/>
                      </a:lnTo>
                      <a:lnTo>
                        <a:pt x="17" y="13"/>
                      </a:lnTo>
                      <a:lnTo>
                        <a:pt x="18" y="18"/>
                      </a:lnTo>
                      <a:lnTo>
                        <a:pt x="19" y="25"/>
                      </a:lnTo>
                      <a:lnTo>
                        <a:pt x="20" y="36"/>
                      </a:lnTo>
                      <a:lnTo>
                        <a:pt x="19" y="46"/>
                      </a:lnTo>
                      <a:lnTo>
                        <a:pt x="14" y="57"/>
                      </a:lnTo>
                      <a:lnTo>
                        <a:pt x="4" y="67"/>
                      </a:lnTo>
                      <a:lnTo>
                        <a:pt x="10" y="56"/>
                      </a:lnTo>
                      <a:lnTo>
                        <a:pt x="15" y="49"/>
                      </a:lnTo>
                      <a:lnTo>
                        <a:pt x="16" y="45"/>
                      </a:lnTo>
                      <a:lnTo>
                        <a:pt x="15" y="36"/>
                      </a:lnTo>
                      <a:lnTo>
                        <a:pt x="12" y="23"/>
                      </a:lnTo>
                      <a:lnTo>
                        <a:pt x="6" y="12"/>
                      </a:lnTo>
                      <a:lnTo>
                        <a:pt x="2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8098" name="Freeform 210"/>
                <p:cNvSpPr>
                  <a:spLocks/>
                </p:cNvSpPr>
                <p:nvPr/>
              </p:nvSpPr>
              <p:spPr bwMode="auto">
                <a:xfrm>
                  <a:off x="862" y="2585"/>
                  <a:ext cx="8" cy="7"/>
                </a:xfrm>
                <a:custGeom>
                  <a:avLst/>
                  <a:gdLst/>
                  <a:ahLst/>
                  <a:cxnLst>
                    <a:cxn ang="0">
                      <a:pos x="4" y="0"/>
                    </a:cxn>
                    <a:cxn ang="0">
                      <a:pos x="24" y="9"/>
                    </a:cxn>
                    <a:cxn ang="0">
                      <a:pos x="0" y="20"/>
                    </a:cxn>
                    <a:cxn ang="0">
                      <a:pos x="4" y="15"/>
                    </a:cxn>
                    <a:cxn ang="0">
                      <a:pos x="3" y="10"/>
                    </a:cxn>
                    <a:cxn ang="0">
                      <a:pos x="3" y="5"/>
                    </a:cxn>
                    <a:cxn ang="0">
                      <a:pos x="4" y="2"/>
                    </a:cxn>
                    <a:cxn ang="0">
                      <a:pos x="4" y="0"/>
                    </a:cxn>
                  </a:cxnLst>
                  <a:rect l="0" t="0" r="r" b="b"/>
                  <a:pathLst>
                    <a:path w="24" h="20">
                      <a:moveTo>
                        <a:pt x="4" y="0"/>
                      </a:moveTo>
                      <a:lnTo>
                        <a:pt x="24" y="9"/>
                      </a:lnTo>
                      <a:lnTo>
                        <a:pt x="0" y="20"/>
                      </a:lnTo>
                      <a:lnTo>
                        <a:pt x="4" y="15"/>
                      </a:lnTo>
                      <a:lnTo>
                        <a:pt x="3" y="10"/>
                      </a:lnTo>
                      <a:lnTo>
                        <a:pt x="3" y="5"/>
                      </a:lnTo>
                      <a:lnTo>
                        <a:pt x="4" y="2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FFFFFF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8099" name="Freeform 211"/>
                <p:cNvSpPr>
                  <a:spLocks/>
                </p:cNvSpPr>
                <p:nvPr/>
              </p:nvSpPr>
              <p:spPr bwMode="auto">
                <a:xfrm>
                  <a:off x="867" y="2559"/>
                  <a:ext cx="17" cy="15"/>
                </a:xfrm>
                <a:custGeom>
                  <a:avLst/>
                  <a:gdLst/>
                  <a:ahLst/>
                  <a:cxnLst>
                    <a:cxn ang="0">
                      <a:pos x="0" y="3"/>
                    </a:cxn>
                    <a:cxn ang="0">
                      <a:pos x="8" y="5"/>
                    </a:cxn>
                    <a:cxn ang="0">
                      <a:pos x="16" y="5"/>
                    </a:cxn>
                    <a:cxn ang="0">
                      <a:pos x="24" y="5"/>
                    </a:cxn>
                    <a:cxn ang="0">
                      <a:pos x="33" y="4"/>
                    </a:cxn>
                    <a:cxn ang="0">
                      <a:pos x="40" y="3"/>
                    </a:cxn>
                    <a:cxn ang="0">
                      <a:pos x="46" y="1"/>
                    </a:cxn>
                    <a:cxn ang="0">
                      <a:pos x="51" y="0"/>
                    </a:cxn>
                    <a:cxn ang="0">
                      <a:pos x="52" y="0"/>
                    </a:cxn>
                    <a:cxn ang="0">
                      <a:pos x="52" y="45"/>
                    </a:cxn>
                    <a:cxn ang="0">
                      <a:pos x="41" y="41"/>
                    </a:cxn>
                    <a:cxn ang="0">
                      <a:pos x="42" y="11"/>
                    </a:cxn>
                    <a:cxn ang="0">
                      <a:pos x="36" y="12"/>
                    </a:cxn>
                    <a:cxn ang="0">
                      <a:pos x="28" y="11"/>
                    </a:cxn>
                    <a:cxn ang="0">
                      <a:pos x="21" y="10"/>
                    </a:cxn>
                    <a:cxn ang="0">
                      <a:pos x="15" y="9"/>
                    </a:cxn>
                    <a:cxn ang="0">
                      <a:pos x="9" y="6"/>
                    </a:cxn>
                    <a:cxn ang="0">
                      <a:pos x="4" y="5"/>
                    </a:cxn>
                    <a:cxn ang="0">
                      <a:pos x="1" y="3"/>
                    </a:cxn>
                    <a:cxn ang="0">
                      <a:pos x="0" y="3"/>
                    </a:cxn>
                  </a:cxnLst>
                  <a:rect l="0" t="0" r="r" b="b"/>
                  <a:pathLst>
                    <a:path w="52" h="45">
                      <a:moveTo>
                        <a:pt x="0" y="3"/>
                      </a:moveTo>
                      <a:lnTo>
                        <a:pt x="8" y="5"/>
                      </a:lnTo>
                      <a:lnTo>
                        <a:pt x="16" y="5"/>
                      </a:lnTo>
                      <a:lnTo>
                        <a:pt x="24" y="5"/>
                      </a:lnTo>
                      <a:lnTo>
                        <a:pt x="33" y="4"/>
                      </a:lnTo>
                      <a:lnTo>
                        <a:pt x="40" y="3"/>
                      </a:lnTo>
                      <a:lnTo>
                        <a:pt x="46" y="1"/>
                      </a:lnTo>
                      <a:lnTo>
                        <a:pt x="51" y="0"/>
                      </a:lnTo>
                      <a:lnTo>
                        <a:pt x="52" y="0"/>
                      </a:lnTo>
                      <a:lnTo>
                        <a:pt x="52" y="45"/>
                      </a:lnTo>
                      <a:lnTo>
                        <a:pt x="41" y="41"/>
                      </a:lnTo>
                      <a:lnTo>
                        <a:pt x="42" y="11"/>
                      </a:lnTo>
                      <a:lnTo>
                        <a:pt x="36" y="12"/>
                      </a:lnTo>
                      <a:lnTo>
                        <a:pt x="28" y="11"/>
                      </a:lnTo>
                      <a:lnTo>
                        <a:pt x="21" y="10"/>
                      </a:lnTo>
                      <a:lnTo>
                        <a:pt x="15" y="9"/>
                      </a:lnTo>
                      <a:lnTo>
                        <a:pt x="9" y="6"/>
                      </a:lnTo>
                      <a:lnTo>
                        <a:pt x="4" y="5"/>
                      </a:lnTo>
                      <a:lnTo>
                        <a:pt x="1" y="3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FFFFFF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8100" name="Freeform 212"/>
                <p:cNvSpPr>
                  <a:spLocks/>
                </p:cNvSpPr>
                <p:nvPr/>
              </p:nvSpPr>
              <p:spPr bwMode="auto">
                <a:xfrm>
                  <a:off x="1062" y="2724"/>
                  <a:ext cx="17" cy="29"/>
                </a:xfrm>
                <a:custGeom>
                  <a:avLst/>
                  <a:gdLst/>
                  <a:ahLst/>
                  <a:cxnLst>
                    <a:cxn ang="0">
                      <a:pos x="51" y="0"/>
                    </a:cxn>
                    <a:cxn ang="0">
                      <a:pos x="50" y="8"/>
                    </a:cxn>
                    <a:cxn ang="0">
                      <a:pos x="49" y="16"/>
                    </a:cxn>
                    <a:cxn ang="0">
                      <a:pos x="46" y="23"/>
                    </a:cxn>
                    <a:cxn ang="0">
                      <a:pos x="43" y="29"/>
                    </a:cxn>
                    <a:cxn ang="0">
                      <a:pos x="38" y="36"/>
                    </a:cxn>
                    <a:cxn ang="0">
                      <a:pos x="32" y="41"/>
                    </a:cxn>
                    <a:cxn ang="0">
                      <a:pos x="26" y="45"/>
                    </a:cxn>
                    <a:cxn ang="0">
                      <a:pos x="19" y="48"/>
                    </a:cxn>
                    <a:cxn ang="0">
                      <a:pos x="7" y="57"/>
                    </a:cxn>
                    <a:cxn ang="0">
                      <a:pos x="2" y="65"/>
                    </a:cxn>
                    <a:cxn ang="0">
                      <a:pos x="2" y="76"/>
                    </a:cxn>
                    <a:cxn ang="0">
                      <a:pos x="4" y="85"/>
                    </a:cxn>
                    <a:cxn ang="0">
                      <a:pos x="0" y="72"/>
                    </a:cxn>
                    <a:cxn ang="0">
                      <a:pos x="0" y="58"/>
                    </a:cxn>
                    <a:cxn ang="0">
                      <a:pos x="5" y="46"/>
                    </a:cxn>
                    <a:cxn ang="0">
                      <a:pos x="17" y="41"/>
                    </a:cxn>
                    <a:cxn ang="0">
                      <a:pos x="25" y="39"/>
                    </a:cxn>
                    <a:cxn ang="0">
                      <a:pos x="32" y="35"/>
                    </a:cxn>
                    <a:cxn ang="0">
                      <a:pos x="39" y="28"/>
                    </a:cxn>
                    <a:cxn ang="0">
                      <a:pos x="44" y="20"/>
                    </a:cxn>
                    <a:cxn ang="0">
                      <a:pos x="47" y="13"/>
                    </a:cxn>
                    <a:cxn ang="0">
                      <a:pos x="49" y="6"/>
                    </a:cxn>
                    <a:cxn ang="0">
                      <a:pos x="51" y="2"/>
                    </a:cxn>
                    <a:cxn ang="0">
                      <a:pos x="51" y="0"/>
                    </a:cxn>
                  </a:cxnLst>
                  <a:rect l="0" t="0" r="r" b="b"/>
                  <a:pathLst>
                    <a:path w="51" h="85">
                      <a:moveTo>
                        <a:pt x="51" y="0"/>
                      </a:moveTo>
                      <a:lnTo>
                        <a:pt x="50" y="8"/>
                      </a:lnTo>
                      <a:lnTo>
                        <a:pt x="49" y="16"/>
                      </a:lnTo>
                      <a:lnTo>
                        <a:pt x="46" y="23"/>
                      </a:lnTo>
                      <a:lnTo>
                        <a:pt x="43" y="29"/>
                      </a:lnTo>
                      <a:lnTo>
                        <a:pt x="38" y="36"/>
                      </a:lnTo>
                      <a:lnTo>
                        <a:pt x="32" y="41"/>
                      </a:lnTo>
                      <a:lnTo>
                        <a:pt x="26" y="45"/>
                      </a:lnTo>
                      <a:lnTo>
                        <a:pt x="19" y="48"/>
                      </a:lnTo>
                      <a:lnTo>
                        <a:pt x="7" y="57"/>
                      </a:lnTo>
                      <a:lnTo>
                        <a:pt x="2" y="65"/>
                      </a:lnTo>
                      <a:lnTo>
                        <a:pt x="2" y="76"/>
                      </a:lnTo>
                      <a:lnTo>
                        <a:pt x="4" y="85"/>
                      </a:lnTo>
                      <a:lnTo>
                        <a:pt x="0" y="72"/>
                      </a:lnTo>
                      <a:lnTo>
                        <a:pt x="0" y="58"/>
                      </a:lnTo>
                      <a:lnTo>
                        <a:pt x="5" y="46"/>
                      </a:lnTo>
                      <a:lnTo>
                        <a:pt x="17" y="41"/>
                      </a:lnTo>
                      <a:lnTo>
                        <a:pt x="25" y="39"/>
                      </a:lnTo>
                      <a:lnTo>
                        <a:pt x="32" y="35"/>
                      </a:lnTo>
                      <a:lnTo>
                        <a:pt x="39" y="28"/>
                      </a:lnTo>
                      <a:lnTo>
                        <a:pt x="44" y="20"/>
                      </a:lnTo>
                      <a:lnTo>
                        <a:pt x="47" y="13"/>
                      </a:lnTo>
                      <a:lnTo>
                        <a:pt x="49" y="6"/>
                      </a:lnTo>
                      <a:lnTo>
                        <a:pt x="51" y="2"/>
                      </a:lnTo>
                      <a:lnTo>
                        <a:pt x="51" y="0"/>
                      </a:lnTo>
                      <a:close/>
                    </a:path>
                  </a:pathLst>
                </a:custGeom>
                <a:solidFill>
                  <a:srgbClr val="FFFFFF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8101" name="Freeform 213"/>
                <p:cNvSpPr>
                  <a:spLocks/>
                </p:cNvSpPr>
                <p:nvPr/>
              </p:nvSpPr>
              <p:spPr bwMode="auto">
                <a:xfrm>
                  <a:off x="1057" y="2728"/>
                  <a:ext cx="11" cy="17"/>
                </a:xfrm>
                <a:custGeom>
                  <a:avLst/>
                  <a:gdLst/>
                  <a:ahLst/>
                  <a:cxnLst>
                    <a:cxn ang="0">
                      <a:pos x="31" y="0"/>
                    </a:cxn>
                    <a:cxn ang="0">
                      <a:pos x="29" y="10"/>
                    </a:cxn>
                    <a:cxn ang="0">
                      <a:pos x="25" y="18"/>
                    </a:cxn>
                    <a:cxn ang="0">
                      <a:pos x="19" y="25"/>
                    </a:cxn>
                    <a:cxn ang="0">
                      <a:pos x="11" y="30"/>
                    </a:cxn>
                    <a:cxn ang="0">
                      <a:pos x="4" y="34"/>
                    </a:cxn>
                    <a:cxn ang="0">
                      <a:pos x="1" y="40"/>
                    </a:cxn>
                    <a:cxn ang="0">
                      <a:pos x="1" y="47"/>
                    </a:cxn>
                    <a:cxn ang="0">
                      <a:pos x="2" y="53"/>
                    </a:cxn>
                    <a:cxn ang="0">
                      <a:pos x="0" y="45"/>
                    </a:cxn>
                    <a:cxn ang="0">
                      <a:pos x="0" y="36"/>
                    </a:cxn>
                    <a:cxn ang="0">
                      <a:pos x="3" y="29"/>
                    </a:cxn>
                    <a:cxn ang="0">
                      <a:pos x="10" y="26"/>
                    </a:cxn>
                    <a:cxn ang="0">
                      <a:pos x="19" y="21"/>
                    </a:cxn>
                    <a:cxn ang="0">
                      <a:pos x="26" y="13"/>
                    </a:cxn>
                    <a:cxn ang="0">
                      <a:pos x="29" y="5"/>
                    </a:cxn>
                    <a:cxn ang="0">
                      <a:pos x="31" y="0"/>
                    </a:cxn>
                  </a:cxnLst>
                  <a:rect l="0" t="0" r="r" b="b"/>
                  <a:pathLst>
                    <a:path w="31" h="53">
                      <a:moveTo>
                        <a:pt x="31" y="0"/>
                      </a:moveTo>
                      <a:lnTo>
                        <a:pt x="29" y="10"/>
                      </a:lnTo>
                      <a:lnTo>
                        <a:pt x="25" y="18"/>
                      </a:lnTo>
                      <a:lnTo>
                        <a:pt x="19" y="25"/>
                      </a:lnTo>
                      <a:lnTo>
                        <a:pt x="11" y="30"/>
                      </a:lnTo>
                      <a:lnTo>
                        <a:pt x="4" y="34"/>
                      </a:lnTo>
                      <a:lnTo>
                        <a:pt x="1" y="40"/>
                      </a:lnTo>
                      <a:lnTo>
                        <a:pt x="1" y="47"/>
                      </a:lnTo>
                      <a:lnTo>
                        <a:pt x="2" y="53"/>
                      </a:lnTo>
                      <a:lnTo>
                        <a:pt x="0" y="45"/>
                      </a:lnTo>
                      <a:lnTo>
                        <a:pt x="0" y="36"/>
                      </a:lnTo>
                      <a:lnTo>
                        <a:pt x="3" y="29"/>
                      </a:lnTo>
                      <a:lnTo>
                        <a:pt x="10" y="26"/>
                      </a:lnTo>
                      <a:lnTo>
                        <a:pt x="19" y="21"/>
                      </a:lnTo>
                      <a:lnTo>
                        <a:pt x="26" y="13"/>
                      </a:lnTo>
                      <a:lnTo>
                        <a:pt x="29" y="5"/>
                      </a:lnTo>
                      <a:lnTo>
                        <a:pt x="31" y="0"/>
                      </a:lnTo>
                      <a:close/>
                    </a:path>
                  </a:pathLst>
                </a:custGeom>
                <a:solidFill>
                  <a:srgbClr val="FFFFFF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8102" name="Freeform 214"/>
                <p:cNvSpPr>
                  <a:spLocks/>
                </p:cNvSpPr>
                <p:nvPr/>
              </p:nvSpPr>
              <p:spPr bwMode="auto">
                <a:xfrm>
                  <a:off x="1069" y="2713"/>
                  <a:ext cx="20" cy="32"/>
                </a:xfrm>
                <a:custGeom>
                  <a:avLst/>
                  <a:gdLst/>
                  <a:ahLst/>
                  <a:cxnLst>
                    <a:cxn ang="0">
                      <a:pos x="0" y="95"/>
                    </a:cxn>
                    <a:cxn ang="0">
                      <a:pos x="13" y="89"/>
                    </a:cxn>
                    <a:cxn ang="0">
                      <a:pos x="25" y="79"/>
                    </a:cxn>
                    <a:cxn ang="0">
                      <a:pos x="35" y="68"/>
                    </a:cxn>
                    <a:cxn ang="0">
                      <a:pos x="45" y="54"/>
                    </a:cxn>
                    <a:cxn ang="0">
                      <a:pos x="51" y="40"/>
                    </a:cxn>
                    <a:cxn ang="0">
                      <a:pos x="56" y="27"/>
                    </a:cxn>
                    <a:cxn ang="0">
                      <a:pos x="59" y="13"/>
                    </a:cxn>
                    <a:cxn ang="0">
                      <a:pos x="57" y="0"/>
                    </a:cxn>
                    <a:cxn ang="0">
                      <a:pos x="53" y="25"/>
                    </a:cxn>
                    <a:cxn ang="0">
                      <a:pos x="46" y="45"/>
                    </a:cxn>
                    <a:cxn ang="0">
                      <a:pos x="37" y="61"/>
                    </a:cxn>
                    <a:cxn ang="0">
                      <a:pos x="26" y="74"/>
                    </a:cxn>
                    <a:cxn ang="0">
                      <a:pos x="17" y="83"/>
                    </a:cxn>
                    <a:cxn ang="0">
                      <a:pos x="8" y="90"/>
                    </a:cxn>
                    <a:cxn ang="0">
                      <a:pos x="2" y="94"/>
                    </a:cxn>
                    <a:cxn ang="0">
                      <a:pos x="0" y="95"/>
                    </a:cxn>
                  </a:cxnLst>
                  <a:rect l="0" t="0" r="r" b="b"/>
                  <a:pathLst>
                    <a:path w="59" h="95">
                      <a:moveTo>
                        <a:pt x="0" y="95"/>
                      </a:moveTo>
                      <a:lnTo>
                        <a:pt x="13" y="89"/>
                      </a:lnTo>
                      <a:lnTo>
                        <a:pt x="25" y="79"/>
                      </a:lnTo>
                      <a:lnTo>
                        <a:pt x="35" y="68"/>
                      </a:lnTo>
                      <a:lnTo>
                        <a:pt x="45" y="54"/>
                      </a:lnTo>
                      <a:lnTo>
                        <a:pt x="51" y="40"/>
                      </a:lnTo>
                      <a:lnTo>
                        <a:pt x="56" y="27"/>
                      </a:lnTo>
                      <a:lnTo>
                        <a:pt x="59" y="13"/>
                      </a:lnTo>
                      <a:lnTo>
                        <a:pt x="57" y="0"/>
                      </a:lnTo>
                      <a:lnTo>
                        <a:pt x="53" y="25"/>
                      </a:lnTo>
                      <a:lnTo>
                        <a:pt x="46" y="45"/>
                      </a:lnTo>
                      <a:lnTo>
                        <a:pt x="37" y="61"/>
                      </a:lnTo>
                      <a:lnTo>
                        <a:pt x="26" y="74"/>
                      </a:lnTo>
                      <a:lnTo>
                        <a:pt x="17" y="83"/>
                      </a:lnTo>
                      <a:lnTo>
                        <a:pt x="8" y="90"/>
                      </a:lnTo>
                      <a:lnTo>
                        <a:pt x="2" y="94"/>
                      </a:lnTo>
                      <a:lnTo>
                        <a:pt x="0" y="95"/>
                      </a:lnTo>
                      <a:close/>
                    </a:path>
                  </a:pathLst>
                </a:custGeom>
                <a:solidFill>
                  <a:srgbClr val="FFFFFF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8103" name="Freeform 215"/>
                <p:cNvSpPr>
                  <a:spLocks/>
                </p:cNvSpPr>
                <p:nvPr/>
              </p:nvSpPr>
              <p:spPr bwMode="auto">
                <a:xfrm>
                  <a:off x="1075" y="2752"/>
                  <a:ext cx="103" cy="71"/>
                </a:xfrm>
                <a:custGeom>
                  <a:avLst/>
                  <a:gdLst/>
                  <a:ahLst/>
                  <a:cxnLst>
                    <a:cxn ang="0">
                      <a:pos x="122" y="24"/>
                    </a:cxn>
                    <a:cxn ang="0">
                      <a:pos x="139" y="42"/>
                    </a:cxn>
                    <a:cxn ang="0">
                      <a:pos x="131" y="51"/>
                    </a:cxn>
                    <a:cxn ang="0">
                      <a:pos x="144" y="75"/>
                    </a:cxn>
                    <a:cxn ang="0">
                      <a:pos x="162" y="100"/>
                    </a:cxn>
                    <a:cxn ang="0">
                      <a:pos x="178" y="119"/>
                    </a:cxn>
                    <a:cxn ang="0">
                      <a:pos x="185" y="127"/>
                    </a:cxn>
                    <a:cxn ang="0">
                      <a:pos x="185" y="112"/>
                    </a:cxn>
                    <a:cxn ang="0">
                      <a:pos x="198" y="122"/>
                    </a:cxn>
                    <a:cxn ang="0">
                      <a:pos x="206" y="127"/>
                    </a:cxn>
                    <a:cxn ang="0">
                      <a:pos x="211" y="130"/>
                    </a:cxn>
                    <a:cxn ang="0">
                      <a:pos x="209" y="114"/>
                    </a:cxn>
                    <a:cxn ang="0">
                      <a:pos x="232" y="140"/>
                    </a:cxn>
                    <a:cxn ang="0">
                      <a:pos x="267" y="167"/>
                    </a:cxn>
                    <a:cxn ang="0">
                      <a:pos x="298" y="188"/>
                    </a:cxn>
                    <a:cxn ang="0">
                      <a:pos x="311" y="196"/>
                    </a:cxn>
                    <a:cxn ang="0">
                      <a:pos x="286" y="193"/>
                    </a:cxn>
                    <a:cxn ang="0">
                      <a:pos x="266" y="187"/>
                    </a:cxn>
                    <a:cxn ang="0">
                      <a:pos x="253" y="182"/>
                    </a:cxn>
                    <a:cxn ang="0">
                      <a:pos x="248" y="179"/>
                    </a:cxn>
                    <a:cxn ang="0">
                      <a:pos x="267" y="207"/>
                    </a:cxn>
                    <a:cxn ang="0">
                      <a:pos x="250" y="201"/>
                    </a:cxn>
                    <a:cxn ang="0">
                      <a:pos x="239" y="194"/>
                    </a:cxn>
                    <a:cxn ang="0">
                      <a:pos x="231" y="191"/>
                    </a:cxn>
                    <a:cxn ang="0">
                      <a:pos x="237" y="206"/>
                    </a:cxn>
                    <a:cxn ang="0">
                      <a:pos x="218" y="214"/>
                    </a:cxn>
                    <a:cxn ang="0">
                      <a:pos x="198" y="209"/>
                    </a:cxn>
                    <a:cxn ang="0">
                      <a:pos x="179" y="201"/>
                    </a:cxn>
                    <a:cxn ang="0">
                      <a:pos x="166" y="193"/>
                    </a:cxn>
                    <a:cxn ang="0">
                      <a:pos x="161" y="190"/>
                    </a:cxn>
                    <a:cxn ang="0">
                      <a:pos x="158" y="203"/>
                    </a:cxn>
                    <a:cxn ang="0">
                      <a:pos x="143" y="191"/>
                    </a:cxn>
                    <a:cxn ang="0">
                      <a:pos x="130" y="175"/>
                    </a:cxn>
                    <a:cxn ang="0">
                      <a:pos x="122" y="165"/>
                    </a:cxn>
                    <a:cxn ang="0">
                      <a:pos x="112" y="160"/>
                    </a:cxn>
                    <a:cxn ang="0">
                      <a:pos x="96" y="151"/>
                    </a:cxn>
                    <a:cxn ang="0">
                      <a:pos x="86" y="142"/>
                    </a:cxn>
                    <a:cxn ang="0">
                      <a:pos x="80" y="134"/>
                    </a:cxn>
                    <a:cxn ang="0">
                      <a:pos x="73" y="142"/>
                    </a:cxn>
                    <a:cxn ang="0">
                      <a:pos x="22" y="118"/>
                    </a:cxn>
                    <a:cxn ang="0">
                      <a:pos x="1" y="68"/>
                    </a:cxn>
                    <a:cxn ang="0">
                      <a:pos x="1" y="40"/>
                    </a:cxn>
                    <a:cxn ang="0">
                      <a:pos x="13" y="18"/>
                    </a:cxn>
                    <a:cxn ang="0">
                      <a:pos x="34" y="39"/>
                    </a:cxn>
                    <a:cxn ang="0">
                      <a:pos x="41" y="16"/>
                    </a:cxn>
                    <a:cxn ang="0">
                      <a:pos x="61" y="27"/>
                    </a:cxn>
                    <a:cxn ang="0">
                      <a:pos x="94" y="30"/>
                    </a:cxn>
                  </a:cxnLst>
                  <a:rect l="0" t="0" r="r" b="b"/>
                  <a:pathLst>
                    <a:path w="311" h="214">
                      <a:moveTo>
                        <a:pt x="116" y="9"/>
                      </a:moveTo>
                      <a:lnTo>
                        <a:pt x="122" y="24"/>
                      </a:lnTo>
                      <a:lnTo>
                        <a:pt x="131" y="35"/>
                      </a:lnTo>
                      <a:lnTo>
                        <a:pt x="139" y="42"/>
                      </a:lnTo>
                      <a:lnTo>
                        <a:pt x="142" y="45"/>
                      </a:lnTo>
                      <a:lnTo>
                        <a:pt x="131" y="51"/>
                      </a:lnTo>
                      <a:lnTo>
                        <a:pt x="136" y="63"/>
                      </a:lnTo>
                      <a:lnTo>
                        <a:pt x="144" y="75"/>
                      </a:lnTo>
                      <a:lnTo>
                        <a:pt x="153" y="87"/>
                      </a:lnTo>
                      <a:lnTo>
                        <a:pt x="162" y="100"/>
                      </a:lnTo>
                      <a:lnTo>
                        <a:pt x="171" y="110"/>
                      </a:lnTo>
                      <a:lnTo>
                        <a:pt x="178" y="119"/>
                      </a:lnTo>
                      <a:lnTo>
                        <a:pt x="183" y="125"/>
                      </a:lnTo>
                      <a:lnTo>
                        <a:pt x="185" y="127"/>
                      </a:lnTo>
                      <a:lnTo>
                        <a:pt x="179" y="106"/>
                      </a:lnTo>
                      <a:lnTo>
                        <a:pt x="185" y="112"/>
                      </a:lnTo>
                      <a:lnTo>
                        <a:pt x="192" y="118"/>
                      </a:lnTo>
                      <a:lnTo>
                        <a:pt x="198" y="122"/>
                      </a:lnTo>
                      <a:lnTo>
                        <a:pt x="202" y="125"/>
                      </a:lnTo>
                      <a:lnTo>
                        <a:pt x="206" y="127"/>
                      </a:lnTo>
                      <a:lnTo>
                        <a:pt x="209" y="129"/>
                      </a:lnTo>
                      <a:lnTo>
                        <a:pt x="211" y="130"/>
                      </a:lnTo>
                      <a:lnTo>
                        <a:pt x="213" y="130"/>
                      </a:lnTo>
                      <a:lnTo>
                        <a:pt x="209" y="114"/>
                      </a:lnTo>
                      <a:lnTo>
                        <a:pt x="219" y="127"/>
                      </a:lnTo>
                      <a:lnTo>
                        <a:pt x="232" y="140"/>
                      </a:lnTo>
                      <a:lnTo>
                        <a:pt x="249" y="153"/>
                      </a:lnTo>
                      <a:lnTo>
                        <a:pt x="267" y="167"/>
                      </a:lnTo>
                      <a:lnTo>
                        <a:pt x="284" y="179"/>
                      </a:lnTo>
                      <a:lnTo>
                        <a:pt x="298" y="188"/>
                      </a:lnTo>
                      <a:lnTo>
                        <a:pt x="308" y="194"/>
                      </a:lnTo>
                      <a:lnTo>
                        <a:pt x="311" y="196"/>
                      </a:lnTo>
                      <a:lnTo>
                        <a:pt x="299" y="195"/>
                      </a:lnTo>
                      <a:lnTo>
                        <a:pt x="286" y="193"/>
                      </a:lnTo>
                      <a:lnTo>
                        <a:pt x="276" y="191"/>
                      </a:lnTo>
                      <a:lnTo>
                        <a:pt x="266" y="187"/>
                      </a:lnTo>
                      <a:lnTo>
                        <a:pt x="259" y="184"/>
                      </a:lnTo>
                      <a:lnTo>
                        <a:pt x="253" y="182"/>
                      </a:lnTo>
                      <a:lnTo>
                        <a:pt x="249" y="180"/>
                      </a:lnTo>
                      <a:lnTo>
                        <a:pt x="248" y="179"/>
                      </a:lnTo>
                      <a:lnTo>
                        <a:pt x="276" y="209"/>
                      </a:lnTo>
                      <a:lnTo>
                        <a:pt x="267" y="207"/>
                      </a:lnTo>
                      <a:lnTo>
                        <a:pt x="259" y="204"/>
                      </a:lnTo>
                      <a:lnTo>
                        <a:pt x="250" y="201"/>
                      </a:lnTo>
                      <a:lnTo>
                        <a:pt x="244" y="197"/>
                      </a:lnTo>
                      <a:lnTo>
                        <a:pt x="239" y="194"/>
                      </a:lnTo>
                      <a:lnTo>
                        <a:pt x="234" y="192"/>
                      </a:lnTo>
                      <a:lnTo>
                        <a:pt x="231" y="191"/>
                      </a:lnTo>
                      <a:lnTo>
                        <a:pt x="230" y="190"/>
                      </a:lnTo>
                      <a:lnTo>
                        <a:pt x="237" y="206"/>
                      </a:lnTo>
                      <a:lnTo>
                        <a:pt x="213" y="200"/>
                      </a:lnTo>
                      <a:lnTo>
                        <a:pt x="218" y="214"/>
                      </a:lnTo>
                      <a:lnTo>
                        <a:pt x="207" y="212"/>
                      </a:lnTo>
                      <a:lnTo>
                        <a:pt x="198" y="209"/>
                      </a:lnTo>
                      <a:lnTo>
                        <a:pt x="187" y="205"/>
                      </a:lnTo>
                      <a:lnTo>
                        <a:pt x="179" y="201"/>
                      </a:lnTo>
                      <a:lnTo>
                        <a:pt x="172" y="196"/>
                      </a:lnTo>
                      <a:lnTo>
                        <a:pt x="166" y="193"/>
                      </a:lnTo>
                      <a:lnTo>
                        <a:pt x="162" y="191"/>
                      </a:lnTo>
                      <a:lnTo>
                        <a:pt x="161" y="190"/>
                      </a:lnTo>
                      <a:lnTo>
                        <a:pt x="166" y="206"/>
                      </a:lnTo>
                      <a:lnTo>
                        <a:pt x="158" y="203"/>
                      </a:lnTo>
                      <a:lnTo>
                        <a:pt x="151" y="197"/>
                      </a:lnTo>
                      <a:lnTo>
                        <a:pt x="143" y="191"/>
                      </a:lnTo>
                      <a:lnTo>
                        <a:pt x="136" y="183"/>
                      </a:lnTo>
                      <a:lnTo>
                        <a:pt x="130" y="175"/>
                      </a:lnTo>
                      <a:lnTo>
                        <a:pt x="125" y="169"/>
                      </a:lnTo>
                      <a:lnTo>
                        <a:pt x="122" y="165"/>
                      </a:lnTo>
                      <a:lnTo>
                        <a:pt x="121" y="163"/>
                      </a:lnTo>
                      <a:lnTo>
                        <a:pt x="112" y="160"/>
                      </a:lnTo>
                      <a:lnTo>
                        <a:pt x="103" y="156"/>
                      </a:lnTo>
                      <a:lnTo>
                        <a:pt x="96" y="151"/>
                      </a:lnTo>
                      <a:lnTo>
                        <a:pt x="90" y="146"/>
                      </a:lnTo>
                      <a:lnTo>
                        <a:pt x="86" y="142"/>
                      </a:lnTo>
                      <a:lnTo>
                        <a:pt x="82" y="138"/>
                      </a:lnTo>
                      <a:lnTo>
                        <a:pt x="80" y="134"/>
                      </a:lnTo>
                      <a:lnTo>
                        <a:pt x="79" y="133"/>
                      </a:lnTo>
                      <a:lnTo>
                        <a:pt x="73" y="142"/>
                      </a:lnTo>
                      <a:lnTo>
                        <a:pt x="31" y="106"/>
                      </a:lnTo>
                      <a:lnTo>
                        <a:pt x="22" y="118"/>
                      </a:lnTo>
                      <a:lnTo>
                        <a:pt x="6" y="93"/>
                      </a:lnTo>
                      <a:lnTo>
                        <a:pt x="1" y="68"/>
                      </a:lnTo>
                      <a:lnTo>
                        <a:pt x="0" y="48"/>
                      </a:lnTo>
                      <a:lnTo>
                        <a:pt x="1" y="40"/>
                      </a:lnTo>
                      <a:lnTo>
                        <a:pt x="13" y="45"/>
                      </a:lnTo>
                      <a:lnTo>
                        <a:pt x="13" y="18"/>
                      </a:lnTo>
                      <a:lnTo>
                        <a:pt x="34" y="55"/>
                      </a:lnTo>
                      <a:lnTo>
                        <a:pt x="34" y="39"/>
                      </a:lnTo>
                      <a:lnTo>
                        <a:pt x="37" y="25"/>
                      </a:lnTo>
                      <a:lnTo>
                        <a:pt x="41" y="16"/>
                      </a:lnTo>
                      <a:lnTo>
                        <a:pt x="44" y="13"/>
                      </a:lnTo>
                      <a:lnTo>
                        <a:pt x="61" y="27"/>
                      </a:lnTo>
                      <a:lnTo>
                        <a:pt x="68" y="0"/>
                      </a:lnTo>
                      <a:lnTo>
                        <a:pt x="94" y="30"/>
                      </a:lnTo>
                      <a:lnTo>
                        <a:pt x="116" y="9"/>
                      </a:lnTo>
                      <a:close/>
                    </a:path>
                  </a:pathLst>
                </a:custGeom>
                <a:solidFill>
                  <a:srgbClr val="FFFFFF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8104" name="Freeform 216"/>
                <p:cNvSpPr>
                  <a:spLocks/>
                </p:cNvSpPr>
                <p:nvPr/>
              </p:nvSpPr>
              <p:spPr bwMode="auto">
                <a:xfrm>
                  <a:off x="860" y="2705"/>
                  <a:ext cx="13" cy="27"/>
                </a:xfrm>
                <a:custGeom>
                  <a:avLst/>
                  <a:gdLst/>
                  <a:ahLst/>
                  <a:cxnLst>
                    <a:cxn ang="0">
                      <a:pos x="4" y="0"/>
                    </a:cxn>
                    <a:cxn ang="0">
                      <a:pos x="1" y="15"/>
                    </a:cxn>
                    <a:cxn ang="0">
                      <a:pos x="0" y="21"/>
                    </a:cxn>
                    <a:cxn ang="0">
                      <a:pos x="2" y="28"/>
                    </a:cxn>
                    <a:cxn ang="0">
                      <a:pos x="8" y="40"/>
                    </a:cxn>
                    <a:cxn ang="0">
                      <a:pos x="12" y="49"/>
                    </a:cxn>
                    <a:cxn ang="0">
                      <a:pos x="16" y="56"/>
                    </a:cxn>
                    <a:cxn ang="0">
                      <a:pos x="21" y="63"/>
                    </a:cxn>
                    <a:cxn ang="0">
                      <a:pos x="27" y="69"/>
                    </a:cxn>
                    <a:cxn ang="0">
                      <a:pos x="32" y="73"/>
                    </a:cxn>
                    <a:cxn ang="0">
                      <a:pos x="36" y="76"/>
                    </a:cxn>
                    <a:cxn ang="0">
                      <a:pos x="39" y="78"/>
                    </a:cxn>
                    <a:cxn ang="0">
                      <a:pos x="40" y="79"/>
                    </a:cxn>
                    <a:cxn ang="0">
                      <a:pos x="23" y="60"/>
                    </a:cxn>
                    <a:cxn ang="0">
                      <a:pos x="15" y="49"/>
                    </a:cxn>
                    <a:cxn ang="0">
                      <a:pos x="11" y="39"/>
                    </a:cxn>
                    <a:cxn ang="0">
                      <a:pos x="11" y="31"/>
                    </a:cxn>
                    <a:cxn ang="0">
                      <a:pos x="10" y="21"/>
                    </a:cxn>
                    <a:cxn ang="0">
                      <a:pos x="8" y="11"/>
                    </a:cxn>
                    <a:cxn ang="0">
                      <a:pos x="5" y="3"/>
                    </a:cxn>
                    <a:cxn ang="0">
                      <a:pos x="4" y="0"/>
                    </a:cxn>
                  </a:cxnLst>
                  <a:rect l="0" t="0" r="r" b="b"/>
                  <a:pathLst>
                    <a:path w="40" h="79">
                      <a:moveTo>
                        <a:pt x="4" y="0"/>
                      </a:moveTo>
                      <a:lnTo>
                        <a:pt x="1" y="15"/>
                      </a:lnTo>
                      <a:lnTo>
                        <a:pt x="0" y="21"/>
                      </a:lnTo>
                      <a:lnTo>
                        <a:pt x="2" y="28"/>
                      </a:lnTo>
                      <a:lnTo>
                        <a:pt x="8" y="40"/>
                      </a:lnTo>
                      <a:lnTo>
                        <a:pt x="12" y="49"/>
                      </a:lnTo>
                      <a:lnTo>
                        <a:pt x="16" y="56"/>
                      </a:lnTo>
                      <a:lnTo>
                        <a:pt x="21" y="63"/>
                      </a:lnTo>
                      <a:lnTo>
                        <a:pt x="27" y="69"/>
                      </a:lnTo>
                      <a:lnTo>
                        <a:pt x="32" y="73"/>
                      </a:lnTo>
                      <a:lnTo>
                        <a:pt x="36" y="76"/>
                      </a:lnTo>
                      <a:lnTo>
                        <a:pt x="39" y="78"/>
                      </a:lnTo>
                      <a:lnTo>
                        <a:pt x="40" y="79"/>
                      </a:lnTo>
                      <a:lnTo>
                        <a:pt x="23" y="60"/>
                      </a:lnTo>
                      <a:lnTo>
                        <a:pt x="15" y="49"/>
                      </a:lnTo>
                      <a:lnTo>
                        <a:pt x="11" y="39"/>
                      </a:lnTo>
                      <a:lnTo>
                        <a:pt x="11" y="31"/>
                      </a:lnTo>
                      <a:lnTo>
                        <a:pt x="10" y="21"/>
                      </a:lnTo>
                      <a:lnTo>
                        <a:pt x="8" y="11"/>
                      </a:lnTo>
                      <a:lnTo>
                        <a:pt x="5" y="3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000000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8105" name="Freeform 217"/>
                <p:cNvSpPr>
                  <a:spLocks/>
                </p:cNvSpPr>
                <p:nvPr/>
              </p:nvSpPr>
              <p:spPr bwMode="auto">
                <a:xfrm>
                  <a:off x="961" y="2812"/>
                  <a:ext cx="5" cy="23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6" y="14"/>
                    </a:cxn>
                    <a:cxn ang="0">
                      <a:pos x="11" y="33"/>
                    </a:cxn>
                    <a:cxn ang="0">
                      <a:pos x="13" y="50"/>
                    </a:cxn>
                    <a:cxn ang="0">
                      <a:pos x="14" y="56"/>
                    </a:cxn>
                    <a:cxn ang="0">
                      <a:pos x="7" y="69"/>
                    </a:cxn>
                    <a:cxn ang="0">
                      <a:pos x="7" y="41"/>
                    </a:cxn>
                    <a:cxn ang="0">
                      <a:pos x="4" y="18"/>
                    </a:cxn>
                    <a:cxn ang="0">
                      <a:pos x="1" y="5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4" h="69">
                      <a:moveTo>
                        <a:pt x="0" y="0"/>
                      </a:moveTo>
                      <a:lnTo>
                        <a:pt x="6" y="14"/>
                      </a:lnTo>
                      <a:lnTo>
                        <a:pt x="11" y="33"/>
                      </a:lnTo>
                      <a:lnTo>
                        <a:pt x="13" y="50"/>
                      </a:lnTo>
                      <a:lnTo>
                        <a:pt x="14" y="56"/>
                      </a:lnTo>
                      <a:lnTo>
                        <a:pt x="7" y="69"/>
                      </a:lnTo>
                      <a:lnTo>
                        <a:pt x="7" y="41"/>
                      </a:lnTo>
                      <a:lnTo>
                        <a:pt x="4" y="18"/>
                      </a:lnTo>
                      <a:lnTo>
                        <a:pt x="1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8106" name="Freeform 218"/>
                <p:cNvSpPr>
                  <a:spLocks/>
                </p:cNvSpPr>
                <p:nvPr/>
              </p:nvSpPr>
              <p:spPr bwMode="auto">
                <a:xfrm>
                  <a:off x="969" y="2802"/>
                  <a:ext cx="5" cy="19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3" y="24"/>
                    </a:cxn>
                    <a:cxn ang="0">
                      <a:pos x="14" y="52"/>
                    </a:cxn>
                    <a:cxn ang="0">
                      <a:pos x="7" y="55"/>
                    </a:cxn>
                    <a:cxn ang="0">
                      <a:pos x="7" y="25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4" h="55">
                      <a:moveTo>
                        <a:pt x="0" y="0"/>
                      </a:moveTo>
                      <a:lnTo>
                        <a:pt x="13" y="24"/>
                      </a:lnTo>
                      <a:lnTo>
                        <a:pt x="14" y="52"/>
                      </a:lnTo>
                      <a:lnTo>
                        <a:pt x="7" y="55"/>
                      </a:lnTo>
                      <a:lnTo>
                        <a:pt x="7" y="2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8107" name="Freeform 219"/>
                <p:cNvSpPr>
                  <a:spLocks/>
                </p:cNvSpPr>
                <p:nvPr/>
              </p:nvSpPr>
              <p:spPr bwMode="auto">
                <a:xfrm>
                  <a:off x="1128" y="2798"/>
                  <a:ext cx="14" cy="12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3" y="7"/>
                    </a:cxn>
                    <a:cxn ang="0">
                      <a:pos x="6" y="13"/>
                    </a:cxn>
                    <a:cxn ang="0">
                      <a:pos x="12" y="19"/>
                    </a:cxn>
                    <a:cxn ang="0">
                      <a:pos x="17" y="24"/>
                    </a:cxn>
                    <a:cxn ang="0">
                      <a:pos x="22" y="29"/>
                    </a:cxn>
                    <a:cxn ang="0">
                      <a:pos x="28" y="32"/>
                    </a:cxn>
                    <a:cxn ang="0">
                      <a:pos x="36" y="35"/>
                    </a:cxn>
                    <a:cxn ang="0">
                      <a:pos x="42" y="36"/>
                    </a:cxn>
                    <a:cxn ang="0">
                      <a:pos x="35" y="32"/>
                    </a:cxn>
                    <a:cxn ang="0">
                      <a:pos x="26" y="26"/>
                    </a:cxn>
                    <a:cxn ang="0">
                      <a:pos x="20" y="21"/>
                    </a:cxn>
                    <a:cxn ang="0">
                      <a:pos x="14" y="14"/>
                    </a:cxn>
                    <a:cxn ang="0">
                      <a:pos x="7" y="8"/>
                    </a:cxn>
                    <a:cxn ang="0">
                      <a:pos x="3" y="4"/>
                    </a:cxn>
                    <a:cxn ang="0">
                      <a:pos x="1" y="1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42" h="36">
                      <a:moveTo>
                        <a:pt x="0" y="0"/>
                      </a:moveTo>
                      <a:lnTo>
                        <a:pt x="3" y="7"/>
                      </a:lnTo>
                      <a:lnTo>
                        <a:pt x="6" y="13"/>
                      </a:lnTo>
                      <a:lnTo>
                        <a:pt x="12" y="19"/>
                      </a:lnTo>
                      <a:lnTo>
                        <a:pt x="17" y="24"/>
                      </a:lnTo>
                      <a:lnTo>
                        <a:pt x="22" y="29"/>
                      </a:lnTo>
                      <a:lnTo>
                        <a:pt x="28" y="32"/>
                      </a:lnTo>
                      <a:lnTo>
                        <a:pt x="36" y="35"/>
                      </a:lnTo>
                      <a:lnTo>
                        <a:pt x="42" y="36"/>
                      </a:lnTo>
                      <a:lnTo>
                        <a:pt x="35" y="32"/>
                      </a:lnTo>
                      <a:lnTo>
                        <a:pt x="26" y="26"/>
                      </a:lnTo>
                      <a:lnTo>
                        <a:pt x="20" y="21"/>
                      </a:lnTo>
                      <a:lnTo>
                        <a:pt x="14" y="14"/>
                      </a:lnTo>
                      <a:lnTo>
                        <a:pt x="7" y="8"/>
                      </a:lnTo>
                      <a:lnTo>
                        <a:pt x="3" y="4"/>
                      </a:lnTo>
                      <a:lnTo>
                        <a:pt x="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8108" name="Freeform 220"/>
                <p:cNvSpPr>
                  <a:spLocks/>
                </p:cNvSpPr>
                <p:nvPr/>
              </p:nvSpPr>
              <p:spPr bwMode="auto">
                <a:xfrm>
                  <a:off x="1122" y="2802"/>
                  <a:ext cx="9" cy="11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" y="11"/>
                    </a:cxn>
                    <a:cxn ang="0">
                      <a:pos x="2" y="16"/>
                    </a:cxn>
                    <a:cxn ang="0">
                      <a:pos x="4" y="18"/>
                    </a:cxn>
                    <a:cxn ang="0">
                      <a:pos x="8" y="22"/>
                    </a:cxn>
                    <a:cxn ang="0">
                      <a:pos x="14" y="28"/>
                    </a:cxn>
                    <a:cxn ang="0">
                      <a:pos x="20" y="30"/>
                    </a:cxn>
                    <a:cxn ang="0">
                      <a:pos x="26" y="31"/>
                    </a:cxn>
                    <a:cxn ang="0">
                      <a:pos x="29" y="31"/>
                    </a:cxn>
                    <a:cxn ang="0">
                      <a:pos x="6" y="14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9" h="31">
                      <a:moveTo>
                        <a:pt x="0" y="0"/>
                      </a:moveTo>
                      <a:lnTo>
                        <a:pt x="2" y="11"/>
                      </a:lnTo>
                      <a:lnTo>
                        <a:pt x="2" y="16"/>
                      </a:lnTo>
                      <a:lnTo>
                        <a:pt x="4" y="18"/>
                      </a:lnTo>
                      <a:lnTo>
                        <a:pt x="8" y="22"/>
                      </a:lnTo>
                      <a:lnTo>
                        <a:pt x="14" y="28"/>
                      </a:lnTo>
                      <a:lnTo>
                        <a:pt x="20" y="30"/>
                      </a:lnTo>
                      <a:lnTo>
                        <a:pt x="26" y="31"/>
                      </a:lnTo>
                      <a:lnTo>
                        <a:pt x="29" y="31"/>
                      </a:lnTo>
                      <a:lnTo>
                        <a:pt x="6" y="1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8109" name="Freeform 221"/>
                <p:cNvSpPr>
                  <a:spLocks/>
                </p:cNvSpPr>
                <p:nvPr/>
              </p:nvSpPr>
              <p:spPr bwMode="auto">
                <a:xfrm>
                  <a:off x="918" y="2806"/>
                  <a:ext cx="17" cy="67"/>
                </a:xfrm>
                <a:custGeom>
                  <a:avLst/>
                  <a:gdLst/>
                  <a:ahLst/>
                  <a:cxnLst>
                    <a:cxn ang="0">
                      <a:pos x="0" y="199"/>
                    </a:cxn>
                    <a:cxn ang="0">
                      <a:pos x="10" y="190"/>
                    </a:cxn>
                    <a:cxn ang="0">
                      <a:pos x="18" y="178"/>
                    </a:cxn>
                    <a:cxn ang="0">
                      <a:pos x="27" y="167"/>
                    </a:cxn>
                    <a:cxn ang="0">
                      <a:pos x="34" y="153"/>
                    </a:cxn>
                    <a:cxn ang="0">
                      <a:pos x="41" y="138"/>
                    </a:cxn>
                    <a:cxn ang="0">
                      <a:pos x="46" y="125"/>
                    </a:cxn>
                    <a:cxn ang="0">
                      <a:pos x="50" y="110"/>
                    </a:cxn>
                    <a:cxn ang="0">
                      <a:pos x="52" y="97"/>
                    </a:cxn>
                    <a:cxn ang="0">
                      <a:pos x="52" y="68"/>
                    </a:cxn>
                    <a:cxn ang="0">
                      <a:pos x="48" y="37"/>
                    </a:cxn>
                    <a:cxn ang="0">
                      <a:pos x="42" y="10"/>
                    </a:cxn>
                    <a:cxn ang="0">
                      <a:pos x="40" y="0"/>
                    </a:cxn>
                    <a:cxn ang="0">
                      <a:pos x="37" y="31"/>
                    </a:cxn>
                    <a:cxn ang="0">
                      <a:pos x="36" y="76"/>
                    </a:cxn>
                    <a:cxn ang="0">
                      <a:pos x="34" y="120"/>
                    </a:cxn>
                    <a:cxn ang="0">
                      <a:pos x="30" y="148"/>
                    </a:cxn>
                    <a:cxn ang="0">
                      <a:pos x="22" y="163"/>
                    </a:cxn>
                    <a:cxn ang="0">
                      <a:pos x="14" y="175"/>
                    </a:cxn>
                    <a:cxn ang="0">
                      <a:pos x="8" y="185"/>
                    </a:cxn>
                    <a:cxn ang="0">
                      <a:pos x="6" y="188"/>
                    </a:cxn>
                    <a:cxn ang="0">
                      <a:pos x="6" y="189"/>
                    </a:cxn>
                    <a:cxn ang="0">
                      <a:pos x="4" y="191"/>
                    </a:cxn>
                    <a:cxn ang="0">
                      <a:pos x="3" y="194"/>
                    </a:cxn>
                    <a:cxn ang="0">
                      <a:pos x="0" y="199"/>
                    </a:cxn>
                  </a:cxnLst>
                  <a:rect l="0" t="0" r="r" b="b"/>
                  <a:pathLst>
                    <a:path w="52" h="199">
                      <a:moveTo>
                        <a:pt x="0" y="199"/>
                      </a:moveTo>
                      <a:lnTo>
                        <a:pt x="10" y="190"/>
                      </a:lnTo>
                      <a:lnTo>
                        <a:pt x="18" y="178"/>
                      </a:lnTo>
                      <a:lnTo>
                        <a:pt x="27" y="167"/>
                      </a:lnTo>
                      <a:lnTo>
                        <a:pt x="34" y="153"/>
                      </a:lnTo>
                      <a:lnTo>
                        <a:pt x="41" y="138"/>
                      </a:lnTo>
                      <a:lnTo>
                        <a:pt x="46" y="125"/>
                      </a:lnTo>
                      <a:lnTo>
                        <a:pt x="50" y="110"/>
                      </a:lnTo>
                      <a:lnTo>
                        <a:pt x="52" y="97"/>
                      </a:lnTo>
                      <a:lnTo>
                        <a:pt x="52" y="68"/>
                      </a:lnTo>
                      <a:lnTo>
                        <a:pt x="48" y="37"/>
                      </a:lnTo>
                      <a:lnTo>
                        <a:pt x="42" y="10"/>
                      </a:lnTo>
                      <a:lnTo>
                        <a:pt x="40" y="0"/>
                      </a:lnTo>
                      <a:lnTo>
                        <a:pt x="37" y="31"/>
                      </a:lnTo>
                      <a:lnTo>
                        <a:pt x="36" y="76"/>
                      </a:lnTo>
                      <a:lnTo>
                        <a:pt x="34" y="120"/>
                      </a:lnTo>
                      <a:lnTo>
                        <a:pt x="30" y="148"/>
                      </a:lnTo>
                      <a:lnTo>
                        <a:pt x="22" y="163"/>
                      </a:lnTo>
                      <a:lnTo>
                        <a:pt x="14" y="175"/>
                      </a:lnTo>
                      <a:lnTo>
                        <a:pt x="8" y="185"/>
                      </a:lnTo>
                      <a:lnTo>
                        <a:pt x="6" y="188"/>
                      </a:lnTo>
                      <a:lnTo>
                        <a:pt x="6" y="189"/>
                      </a:lnTo>
                      <a:lnTo>
                        <a:pt x="4" y="191"/>
                      </a:lnTo>
                      <a:lnTo>
                        <a:pt x="3" y="194"/>
                      </a:lnTo>
                      <a:lnTo>
                        <a:pt x="0" y="199"/>
                      </a:lnTo>
                      <a:close/>
                    </a:path>
                  </a:pathLst>
                </a:custGeom>
                <a:solidFill>
                  <a:srgbClr val="000000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8110" name="Freeform 222"/>
                <p:cNvSpPr>
                  <a:spLocks/>
                </p:cNvSpPr>
                <p:nvPr/>
              </p:nvSpPr>
              <p:spPr bwMode="auto">
                <a:xfrm>
                  <a:off x="1217" y="2787"/>
                  <a:ext cx="11" cy="8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3" y="10"/>
                    </a:cxn>
                    <a:cxn ang="0">
                      <a:pos x="5" y="15"/>
                    </a:cxn>
                    <a:cxn ang="0">
                      <a:pos x="6" y="18"/>
                    </a:cxn>
                    <a:cxn ang="0">
                      <a:pos x="10" y="21"/>
                    </a:cxn>
                    <a:cxn ang="0">
                      <a:pos x="16" y="24"/>
                    </a:cxn>
                    <a:cxn ang="0">
                      <a:pos x="24" y="25"/>
                    </a:cxn>
                    <a:cxn ang="0">
                      <a:pos x="30" y="24"/>
                    </a:cxn>
                    <a:cxn ang="0">
                      <a:pos x="32" y="24"/>
                    </a:cxn>
                    <a:cxn ang="0">
                      <a:pos x="7" y="13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32" h="25">
                      <a:moveTo>
                        <a:pt x="0" y="0"/>
                      </a:moveTo>
                      <a:lnTo>
                        <a:pt x="3" y="10"/>
                      </a:lnTo>
                      <a:lnTo>
                        <a:pt x="5" y="15"/>
                      </a:lnTo>
                      <a:lnTo>
                        <a:pt x="6" y="18"/>
                      </a:lnTo>
                      <a:lnTo>
                        <a:pt x="10" y="21"/>
                      </a:lnTo>
                      <a:lnTo>
                        <a:pt x="16" y="24"/>
                      </a:lnTo>
                      <a:lnTo>
                        <a:pt x="24" y="25"/>
                      </a:lnTo>
                      <a:lnTo>
                        <a:pt x="30" y="24"/>
                      </a:lnTo>
                      <a:lnTo>
                        <a:pt x="32" y="24"/>
                      </a:lnTo>
                      <a:lnTo>
                        <a:pt x="7" y="1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13" name="Group 223"/>
              <p:cNvGrpSpPr>
                <a:grpSpLocks/>
              </p:cNvGrpSpPr>
              <p:nvPr/>
            </p:nvGrpSpPr>
            <p:grpSpPr bwMode="auto">
              <a:xfrm flipH="1">
                <a:off x="1488" y="2448"/>
                <a:ext cx="446" cy="351"/>
                <a:chOff x="816" y="2547"/>
                <a:chExt cx="446" cy="351"/>
              </a:xfrm>
            </p:grpSpPr>
            <p:sp>
              <p:nvSpPr>
                <p:cNvPr id="38112" name="Freeform 224"/>
                <p:cNvSpPr>
                  <a:spLocks/>
                </p:cNvSpPr>
                <p:nvPr/>
              </p:nvSpPr>
              <p:spPr bwMode="auto">
                <a:xfrm>
                  <a:off x="816" y="2547"/>
                  <a:ext cx="172" cy="341"/>
                </a:xfrm>
                <a:custGeom>
                  <a:avLst/>
                  <a:gdLst/>
                  <a:ahLst/>
                  <a:cxnLst>
                    <a:cxn ang="0">
                      <a:pos x="398" y="128"/>
                    </a:cxn>
                    <a:cxn ang="0">
                      <a:pos x="379" y="103"/>
                    </a:cxn>
                    <a:cxn ang="0">
                      <a:pos x="354" y="81"/>
                    </a:cxn>
                    <a:cxn ang="0">
                      <a:pos x="329" y="63"/>
                    </a:cxn>
                    <a:cxn ang="0">
                      <a:pos x="312" y="54"/>
                    </a:cxn>
                    <a:cxn ang="0">
                      <a:pos x="275" y="46"/>
                    </a:cxn>
                    <a:cxn ang="0">
                      <a:pos x="238" y="16"/>
                    </a:cxn>
                    <a:cxn ang="0">
                      <a:pos x="207" y="1"/>
                    </a:cxn>
                    <a:cxn ang="0">
                      <a:pos x="170" y="17"/>
                    </a:cxn>
                    <a:cxn ang="0">
                      <a:pos x="143" y="6"/>
                    </a:cxn>
                    <a:cxn ang="0">
                      <a:pos x="115" y="36"/>
                    </a:cxn>
                    <a:cxn ang="0">
                      <a:pos x="106" y="53"/>
                    </a:cxn>
                    <a:cxn ang="0">
                      <a:pos x="146" y="50"/>
                    </a:cxn>
                    <a:cxn ang="0">
                      <a:pos x="133" y="84"/>
                    </a:cxn>
                    <a:cxn ang="0">
                      <a:pos x="110" y="115"/>
                    </a:cxn>
                    <a:cxn ang="0">
                      <a:pos x="88" y="138"/>
                    </a:cxn>
                    <a:cxn ang="0">
                      <a:pos x="59" y="165"/>
                    </a:cxn>
                    <a:cxn ang="0">
                      <a:pos x="0" y="205"/>
                    </a:cxn>
                    <a:cxn ang="0">
                      <a:pos x="13" y="237"/>
                    </a:cxn>
                    <a:cxn ang="0">
                      <a:pos x="75" y="253"/>
                    </a:cxn>
                    <a:cxn ang="0">
                      <a:pos x="113" y="251"/>
                    </a:cxn>
                    <a:cxn ang="0">
                      <a:pos x="107" y="261"/>
                    </a:cxn>
                    <a:cxn ang="0">
                      <a:pos x="83" y="282"/>
                    </a:cxn>
                    <a:cxn ang="0">
                      <a:pos x="61" y="304"/>
                    </a:cxn>
                    <a:cxn ang="0">
                      <a:pos x="51" y="330"/>
                    </a:cxn>
                    <a:cxn ang="0">
                      <a:pos x="62" y="374"/>
                    </a:cxn>
                    <a:cxn ang="0">
                      <a:pos x="65" y="428"/>
                    </a:cxn>
                    <a:cxn ang="0">
                      <a:pos x="82" y="462"/>
                    </a:cxn>
                    <a:cxn ang="0">
                      <a:pos x="99" y="552"/>
                    </a:cxn>
                    <a:cxn ang="0">
                      <a:pos x="123" y="587"/>
                    </a:cxn>
                    <a:cxn ang="0">
                      <a:pos x="154" y="615"/>
                    </a:cxn>
                    <a:cxn ang="0">
                      <a:pos x="177" y="644"/>
                    </a:cxn>
                    <a:cxn ang="0">
                      <a:pos x="207" y="693"/>
                    </a:cxn>
                    <a:cxn ang="0">
                      <a:pos x="241" y="720"/>
                    </a:cxn>
                    <a:cxn ang="0">
                      <a:pos x="271" y="747"/>
                    </a:cxn>
                    <a:cxn ang="0">
                      <a:pos x="293" y="770"/>
                    </a:cxn>
                    <a:cxn ang="0">
                      <a:pos x="310" y="844"/>
                    </a:cxn>
                    <a:cxn ang="0">
                      <a:pos x="306" y="923"/>
                    </a:cxn>
                    <a:cxn ang="0">
                      <a:pos x="279" y="934"/>
                    </a:cxn>
                    <a:cxn ang="0">
                      <a:pos x="263" y="976"/>
                    </a:cxn>
                    <a:cxn ang="0">
                      <a:pos x="291" y="978"/>
                    </a:cxn>
                    <a:cxn ang="0">
                      <a:pos x="290" y="1009"/>
                    </a:cxn>
                    <a:cxn ang="0">
                      <a:pos x="322" y="1022"/>
                    </a:cxn>
                    <a:cxn ang="0">
                      <a:pos x="361" y="1003"/>
                    </a:cxn>
                    <a:cxn ang="0">
                      <a:pos x="409" y="967"/>
                    </a:cxn>
                    <a:cxn ang="0">
                      <a:pos x="455" y="914"/>
                    </a:cxn>
                    <a:cxn ang="0">
                      <a:pos x="475" y="866"/>
                    </a:cxn>
                    <a:cxn ang="0">
                      <a:pos x="502" y="818"/>
                    </a:cxn>
                    <a:cxn ang="0">
                      <a:pos x="488" y="714"/>
                    </a:cxn>
                    <a:cxn ang="0">
                      <a:pos x="362" y="660"/>
                    </a:cxn>
                    <a:cxn ang="0">
                      <a:pos x="340" y="528"/>
                    </a:cxn>
                    <a:cxn ang="0">
                      <a:pos x="433" y="370"/>
                    </a:cxn>
                    <a:cxn ang="0">
                      <a:pos x="457" y="217"/>
                    </a:cxn>
                  </a:cxnLst>
                  <a:rect l="0" t="0" r="r" b="b"/>
                  <a:pathLst>
                    <a:path w="514" h="1024">
                      <a:moveTo>
                        <a:pt x="452" y="203"/>
                      </a:moveTo>
                      <a:lnTo>
                        <a:pt x="454" y="199"/>
                      </a:lnTo>
                      <a:lnTo>
                        <a:pt x="414" y="154"/>
                      </a:lnTo>
                      <a:lnTo>
                        <a:pt x="420" y="147"/>
                      </a:lnTo>
                      <a:lnTo>
                        <a:pt x="398" y="128"/>
                      </a:lnTo>
                      <a:lnTo>
                        <a:pt x="397" y="126"/>
                      </a:lnTo>
                      <a:lnTo>
                        <a:pt x="395" y="122"/>
                      </a:lnTo>
                      <a:lnTo>
                        <a:pt x="390" y="117"/>
                      </a:lnTo>
                      <a:lnTo>
                        <a:pt x="385" y="111"/>
                      </a:lnTo>
                      <a:lnTo>
                        <a:pt x="379" y="103"/>
                      </a:lnTo>
                      <a:lnTo>
                        <a:pt x="373" y="96"/>
                      </a:lnTo>
                      <a:lnTo>
                        <a:pt x="364" y="90"/>
                      </a:lnTo>
                      <a:lnTo>
                        <a:pt x="356" y="84"/>
                      </a:lnTo>
                      <a:lnTo>
                        <a:pt x="356" y="83"/>
                      </a:lnTo>
                      <a:lnTo>
                        <a:pt x="354" y="81"/>
                      </a:lnTo>
                      <a:lnTo>
                        <a:pt x="352" y="78"/>
                      </a:lnTo>
                      <a:lnTo>
                        <a:pt x="347" y="74"/>
                      </a:lnTo>
                      <a:lnTo>
                        <a:pt x="342" y="71"/>
                      </a:lnTo>
                      <a:lnTo>
                        <a:pt x="336" y="67"/>
                      </a:lnTo>
                      <a:lnTo>
                        <a:pt x="329" y="63"/>
                      </a:lnTo>
                      <a:lnTo>
                        <a:pt x="320" y="61"/>
                      </a:lnTo>
                      <a:lnTo>
                        <a:pt x="320" y="60"/>
                      </a:lnTo>
                      <a:lnTo>
                        <a:pt x="318" y="59"/>
                      </a:lnTo>
                      <a:lnTo>
                        <a:pt x="315" y="57"/>
                      </a:lnTo>
                      <a:lnTo>
                        <a:pt x="312" y="54"/>
                      </a:lnTo>
                      <a:lnTo>
                        <a:pt x="305" y="52"/>
                      </a:lnTo>
                      <a:lnTo>
                        <a:pt x="298" y="50"/>
                      </a:lnTo>
                      <a:lnTo>
                        <a:pt x="289" y="48"/>
                      </a:lnTo>
                      <a:lnTo>
                        <a:pt x="277" y="47"/>
                      </a:lnTo>
                      <a:lnTo>
                        <a:pt x="275" y="46"/>
                      </a:lnTo>
                      <a:lnTo>
                        <a:pt x="271" y="41"/>
                      </a:lnTo>
                      <a:lnTo>
                        <a:pt x="265" y="36"/>
                      </a:lnTo>
                      <a:lnTo>
                        <a:pt x="256" y="30"/>
                      </a:lnTo>
                      <a:lnTo>
                        <a:pt x="248" y="22"/>
                      </a:lnTo>
                      <a:lnTo>
                        <a:pt x="238" y="16"/>
                      </a:lnTo>
                      <a:lnTo>
                        <a:pt x="231" y="10"/>
                      </a:lnTo>
                      <a:lnTo>
                        <a:pt x="225" y="5"/>
                      </a:lnTo>
                      <a:lnTo>
                        <a:pt x="219" y="1"/>
                      </a:lnTo>
                      <a:lnTo>
                        <a:pt x="213" y="0"/>
                      </a:lnTo>
                      <a:lnTo>
                        <a:pt x="207" y="1"/>
                      </a:lnTo>
                      <a:lnTo>
                        <a:pt x="199" y="5"/>
                      </a:lnTo>
                      <a:lnTo>
                        <a:pt x="192" y="8"/>
                      </a:lnTo>
                      <a:lnTo>
                        <a:pt x="185" y="12"/>
                      </a:lnTo>
                      <a:lnTo>
                        <a:pt x="177" y="15"/>
                      </a:lnTo>
                      <a:lnTo>
                        <a:pt x="170" y="17"/>
                      </a:lnTo>
                      <a:lnTo>
                        <a:pt x="168" y="15"/>
                      </a:lnTo>
                      <a:lnTo>
                        <a:pt x="162" y="12"/>
                      </a:lnTo>
                      <a:lnTo>
                        <a:pt x="153" y="8"/>
                      </a:lnTo>
                      <a:lnTo>
                        <a:pt x="144" y="5"/>
                      </a:lnTo>
                      <a:lnTo>
                        <a:pt x="143" y="6"/>
                      </a:lnTo>
                      <a:lnTo>
                        <a:pt x="141" y="10"/>
                      </a:lnTo>
                      <a:lnTo>
                        <a:pt x="136" y="15"/>
                      </a:lnTo>
                      <a:lnTo>
                        <a:pt x="130" y="21"/>
                      </a:lnTo>
                      <a:lnTo>
                        <a:pt x="124" y="29"/>
                      </a:lnTo>
                      <a:lnTo>
                        <a:pt x="115" y="36"/>
                      </a:lnTo>
                      <a:lnTo>
                        <a:pt x="106" y="43"/>
                      </a:lnTo>
                      <a:lnTo>
                        <a:pt x="97" y="50"/>
                      </a:lnTo>
                      <a:lnTo>
                        <a:pt x="98" y="50"/>
                      </a:lnTo>
                      <a:lnTo>
                        <a:pt x="101" y="52"/>
                      </a:lnTo>
                      <a:lnTo>
                        <a:pt x="106" y="53"/>
                      </a:lnTo>
                      <a:lnTo>
                        <a:pt x="113" y="54"/>
                      </a:lnTo>
                      <a:lnTo>
                        <a:pt x="121" y="55"/>
                      </a:lnTo>
                      <a:lnTo>
                        <a:pt x="129" y="55"/>
                      </a:lnTo>
                      <a:lnTo>
                        <a:pt x="138" y="53"/>
                      </a:lnTo>
                      <a:lnTo>
                        <a:pt x="146" y="50"/>
                      </a:lnTo>
                      <a:lnTo>
                        <a:pt x="149" y="69"/>
                      </a:lnTo>
                      <a:lnTo>
                        <a:pt x="148" y="70"/>
                      </a:lnTo>
                      <a:lnTo>
                        <a:pt x="145" y="73"/>
                      </a:lnTo>
                      <a:lnTo>
                        <a:pt x="140" y="78"/>
                      </a:lnTo>
                      <a:lnTo>
                        <a:pt x="133" y="84"/>
                      </a:lnTo>
                      <a:lnTo>
                        <a:pt x="127" y="91"/>
                      </a:lnTo>
                      <a:lnTo>
                        <a:pt x="121" y="99"/>
                      </a:lnTo>
                      <a:lnTo>
                        <a:pt x="115" y="106"/>
                      </a:lnTo>
                      <a:lnTo>
                        <a:pt x="111" y="114"/>
                      </a:lnTo>
                      <a:lnTo>
                        <a:pt x="110" y="115"/>
                      </a:lnTo>
                      <a:lnTo>
                        <a:pt x="108" y="117"/>
                      </a:lnTo>
                      <a:lnTo>
                        <a:pt x="104" y="121"/>
                      </a:lnTo>
                      <a:lnTo>
                        <a:pt x="99" y="126"/>
                      </a:lnTo>
                      <a:lnTo>
                        <a:pt x="93" y="133"/>
                      </a:lnTo>
                      <a:lnTo>
                        <a:pt x="88" y="138"/>
                      </a:lnTo>
                      <a:lnTo>
                        <a:pt x="84" y="144"/>
                      </a:lnTo>
                      <a:lnTo>
                        <a:pt x="80" y="150"/>
                      </a:lnTo>
                      <a:lnTo>
                        <a:pt x="76" y="155"/>
                      </a:lnTo>
                      <a:lnTo>
                        <a:pt x="68" y="160"/>
                      </a:lnTo>
                      <a:lnTo>
                        <a:pt x="59" y="165"/>
                      </a:lnTo>
                      <a:lnTo>
                        <a:pt x="47" y="172"/>
                      </a:lnTo>
                      <a:lnTo>
                        <a:pt x="36" y="179"/>
                      </a:lnTo>
                      <a:lnTo>
                        <a:pt x="23" y="186"/>
                      </a:lnTo>
                      <a:lnTo>
                        <a:pt x="12" y="196"/>
                      </a:lnTo>
                      <a:lnTo>
                        <a:pt x="0" y="205"/>
                      </a:lnTo>
                      <a:lnTo>
                        <a:pt x="0" y="207"/>
                      </a:lnTo>
                      <a:lnTo>
                        <a:pt x="1" y="213"/>
                      </a:lnTo>
                      <a:lnTo>
                        <a:pt x="4" y="220"/>
                      </a:lnTo>
                      <a:lnTo>
                        <a:pt x="11" y="226"/>
                      </a:lnTo>
                      <a:lnTo>
                        <a:pt x="13" y="237"/>
                      </a:lnTo>
                      <a:lnTo>
                        <a:pt x="19" y="245"/>
                      </a:lnTo>
                      <a:lnTo>
                        <a:pt x="30" y="250"/>
                      </a:lnTo>
                      <a:lnTo>
                        <a:pt x="44" y="254"/>
                      </a:lnTo>
                      <a:lnTo>
                        <a:pt x="59" y="254"/>
                      </a:lnTo>
                      <a:lnTo>
                        <a:pt x="75" y="253"/>
                      </a:lnTo>
                      <a:lnTo>
                        <a:pt x="87" y="250"/>
                      </a:lnTo>
                      <a:lnTo>
                        <a:pt x="98" y="246"/>
                      </a:lnTo>
                      <a:lnTo>
                        <a:pt x="100" y="247"/>
                      </a:lnTo>
                      <a:lnTo>
                        <a:pt x="105" y="249"/>
                      </a:lnTo>
                      <a:lnTo>
                        <a:pt x="113" y="251"/>
                      </a:lnTo>
                      <a:lnTo>
                        <a:pt x="124" y="251"/>
                      </a:lnTo>
                      <a:lnTo>
                        <a:pt x="123" y="253"/>
                      </a:lnTo>
                      <a:lnTo>
                        <a:pt x="119" y="255"/>
                      </a:lnTo>
                      <a:lnTo>
                        <a:pt x="113" y="257"/>
                      </a:lnTo>
                      <a:lnTo>
                        <a:pt x="107" y="261"/>
                      </a:lnTo>
                      <a:lnTo>
                        <a:pt x="101" y="265"/>
                      </a:lnTo>
                      <a:lnTo>
                        <a:pt x="94" y="270"/>
                      </a:lnTo>
                      <a:lnTo>
                        <a:pt x="88" y="276"/>
                      </a:lnTo>
                      <a:lnTo>
                        <a:pt x="84" y="281"/>
                      </a:lnTo>
                      <a:lnTo>
                        <a:pt x="83" y="282"/>
                      </a:lnTo>
                      <a:lnTo>
                        <a:pt x="81" y="284"/>
                      </a:lnTo>
                      <a:lnTo>
                        <a:pt x="77" y="287"/>
                      </a:lnTo>
                      <a:lnTo>
                        <a:pt x="71" y="292"/>
                      </a:lnTo>
                      <a:lnTo>
                        <a:pt x="66" y="298"/>
                      </a:lnTo>
                      <a:lnTo>
                        <a:pt x="61" y="304"/>
                      </a:lnTo>
                      <a:lnTo>
                        <a:pt x="57" y="310"/>
                      </a:lnTo>
                      <a:lnTo>
                        <a:pt x="53" y="317"/>
                      </a:lnTo>
                      <a:lnTo>
                        <a:pt x="62" y="317"/>
                      </a:lnTo>
                      <a:lnTo>
                        <a:pt x="59" y="321"/>
                      </a:lnTo>
                      <a:lnTo>
                        <a:pt x="51" y="330"/>
                      </a:lnTo>
                      <a:lnTo>
                        <a:pt x="45" y="345"/>
                      </a:lnTo>
                      <a:lnTo>
                        <a:pt x="44" y="361"/>
                      </a:lnTo>
                      <a:lnTo>
                        <a:pt x="56" y="361"/>
                      </a:lnTo>
                      <a:lnTo>
                        <a:pt x="56" y="379"/>
                      </a:lnTo>
                      <a:lnTo>
                        <a:pt x="62" y="374"/>
                      </a:lnTo>
                      <a:lnTo>
                        <a:pt x="61" y="380"/>
                      </a:lnTo>
                      <a:lnTo>
                        <a:pt x="58" y="393"/>
                      </a:lnTo>
                      <a:lnTo>
                        <a:pt x="57" y="411"/>
                      </a:lnTo>
                      <a:lnTo>
                        <a:pt x="59" y="428"/>
                      </a:lnTo>
                      <a:lnTo>
                        <a:pt x="65" y="428"/>
                      </a:lnTo>
                      <a:lnTo>
                        <a:pt x="65" y="431"/>
                      </a:lnTo>
                      <a:lnTo>
                        <a:pt x="65" y="439"/>
                      </a:lnTo>
                      <a:lnTo>
                        <a:pt x="67" y="453"/>
                      </a:lnTo>
                      <a:lnTo>
                        <a:pt x="71" y="468"/>
                      </a:lnTo>
                      <a:lnTo>
                        <a:pt x="82" y="462"/>
                      </a:lnTo>
                      <a:lnTo>
                        <a:pt x="84" y="510"/>
                      </a:lnTo>
                      <a:lnTo>
                        <a:pt x="93" y="525"/>
                      </a:lnTo>
                      <a:lnTo>
                        <a:pt x="94" y="529"/>
                      </a:lnTo>
                      <a:lnTo>
                        <a:pt x="96" y="538"/>
                      </a:lnTo>
                      <a:lnTo>
                        <a:pt x="99" y="552"/>
                      </a:lnTo>
                      <a:lnTo>
                        <a:pt x="104" y="564"/>
                      </a:lnTo>
                      <a:lnTo>
                        <a:pt x="111" y="562"/>
                      </a:lnTo>
                      <a:lnTo>
                        <a:pt x="112" y="567"/>
                      </a:lnTo>
                      <a:lnTo>
                        <a:pt x="117" y="576"/>
                      </a:lnTo>
                      <a:lnTo>
                        <a:pt x="123" y="587"/>
                      </a:lnTo>
                      <a:lnTo>
                        <a:pt x="131" y="593"/>
                      </a:lnTo>
                      <a:lnTo>
                        <a:pt x="142" y="616"/>
                      </a:lnTo>
                      <a:lnTo>
                        <a:pt x="151" y="610"/>
                      </a:lnTo>
                      <a:lnTo>
                        <a:pt x="152" y="611"/>
                      </a:lnTo>
                      <a:lnTo>
                        <a:pt x="154" y="615"/>
                      </a:lnTo>
                      <a:lnTo>
                        <a:pt x="157" y="620"/>
                      </a:lnTo>
                      <a:lnTo>
                        <a:pt x="162" y="626"/>
                      </a:lnTo>
                      <a:lnTo>
                        <a:pt x="167" y="633"/>
                      </a:lnTo>
                      <a:lnTo>
                        <a:pt x="172" y="639"/>
                      </a:lnTo>
                      <a:lnTo>
                        <a:pt x="177" y="644"/>
                      </a:lnTo>
                      <a:lnTo>
                        <a:pt x="183" y="647"/>
                      </a:lnTo>
                      <a:lnTo>
                        <a:pt x="184" y="653"/>
                      </a:lnTo>
                      <a:lnTo>
                        <a:pt x="189" y="664"/>
                      </a:lnTo>
                      <a:lnTo>
                        <a:pt x="196" y="679"/>
                      </a:lnTo>
                      <a:lnTo>
                        <a:pt x="207" y="693"/>
                      </a:lnTo>
                      <a:lnTo>
                        <a:pt x="211" y="681"/>
                      </a:lnTo>
                      <a:lnTo>
                        <a:pt x="212" y="685"/>
                      </a:lnTo>
                      <a:lnTo>
                        <a:pt x="217" y="695"/>
                      </a:lnTo>
                      <a:lnTo>
                        <a:pt x="227" y="707"/>
                      </a:lnTo>
                      <a:lnTo>
                        <a:pt x="241" y="720"/>
                      </a:lnTo>
                      <a:lnTo>
                        <a:pt x="244" y="723"/>
                      </a:lnTo>
                      <a:lnTo>
                        <a:pt x="250" y="730"/>
                      </a:lnTo>
                      <a:lnTo>
                        <a:pt x="258" y="740"/>
                      </a:lnTo>
                      <a:lnTo>
                        <a:pt x="270" y="746"/>
                      </a:lnTo>
                      <a:lnTo>
                        <a:pt x="271" y="747"/>
                      </a:lnTo>
                      <a:lnTo>
                        <a:pt x="272" y="749"/>
                      </a:lnTo>
                      <a:lnTo>
                        <a:pt x="275" y="754"/>
                      </a:lnTo>
                      <a:lnTo>
                        <a:pt x="280" y="759"/>
                      </a:lnTo>
                      <a:lnTo>
                        <a:pt x="285" y="764"/>
                      </a:lnTo>
                      <a:lnTo>
                        <a:pt x="293" y="770"/>
                      </a:lnTo>
                      <a:lnTo>
                        <a:pt x="300" y="777"/>
                      </a:lnTo>
                      <a:lnTo>
                        <a:pt x="310" y="782"/>
                      </a:lnTo>
                      <a:lnTo>
                        <a:pt x="310" y="790"/>
                      </a:lnTo>
                      <a:lnTo>
                        <a:pt x="309" y="812"/>
                      </a:lnTo>
                      <a:lnTo>
                        <a:pt x="310" y="844"/>
                      </a:lnTo>
                      <a:lnTo>
                        <a:pt x="314" y="878"/>
                      </a:lnTo>
                      <a:lnTo>
                        <a:pt x="313" y="882"/>
                      </a:lnTo>
                      <a:lnTo>
                        <a:pt x="311" y="891"/>
                      </a:lnTo>
                      <a:lnTo>
                        <a:pt x="308" y="906"/>
                      </a:lnTo>
                      <a:lnTo>
                        <a:pt x="306" y="923"/>
                      </a:lnTo>
                      <a:lnTo>
                        <a:pt x="305" y="923"/>
                      </a:lnTo>
                      <a:lnTo>
                        <a:pt x="301" y="923"/>
                      </a:lnTo>
                      <a:lnTo>
                        <a:pt x="295" y="925"/>
                      </a:lnTo>
                      <a:lnTo>
                        <a:pt x="288" y="928"/>
                      </a:lnTo>
                      <a:lnTo>
                        <a:pt x="279" y="934"/>
                      </a:lnTo>
                      <a:lnTo>
                        <a:pt x="271" y="943"/>
                      </a:lnTo>
                      <a:lnTo>
                        <a:pt x="262" y="956"/>
                      </a:lnTo>
                      <a:lnTo>
                        <a:pt x="256" y="974"/>
                      </a:lnTo>
                      <a:lnTo>
                        <a:pt x="258" y="975"/>
                      </a:lnTo>
                      <a:lnTo>
                        <a:pt x="263" y="976"/>
                      </a:lnTo>
                      <a:lnTo>
                        <a:pt x="271" y="976"/>
                      </a:lnTo>
                      <a:lnTo>
                        <a:pt x="277" y="971"/>
                      </a:lnTo>
                      <a:lnTo>
                        <a:pt x="278" y="973"/>
                      </a:lnTo>
                      <a:lnTo>
                        <a:pt x="283" y="976"/>
                      </a:lnTo>
                      <a:lnTo>
                        <a:pt x="291" y="978"/>
                      </a:lnTo>
                      <a:lnTo>
                        <a:pt x="300" y="978"/>
                      </a:lnTo>
                      <a:lnTo>
                        <a:pt x="299" y="980"/>
                      </a:lnTo>
                      <a:lnTo>
                        <a:pt x="295" y="987"/>
                      </a:lnTo>
                      <a:lnTo>
                        <a:pt x="292" y="997"/>
                      </a:lnTo>
                      <a:lnTo>
                        <a:pt x="290" y="1009"/>
                      </a:lnTo>
                      <a:lnTo>
                        <a:pt x="297" y="1020"/>
                      </a:lnTo>
                      <a:lnTo>
                        <a:pt x="311" y="1018"/>
                      </a:lnTo>
                      <a:lnTo>
                        <a:pt x="312" y="1019"/>
                      </a:lnTo>
                      <a:lnTo>
                        <a:pt x="316" y="1020"/>
                      </a:lnTo>
                      <a:lnTo>
                        <a:pt x="322" y="1022"/>
                      </a:lnTo>
                      <a:lnTo>
                        <a:pt x="331" y="1024"/>
                      </a:lnTo>
                      <a:lnTo>
                        <a:pt x="333" y="1021"/>
                      </a:lnTo>
                      <a:lnTo>
                        <a:pt x="340" y="1017"/>
                      </a:lnTo>
                      <a:lnTo>
                        <a:pt x="350" y="1011"/>
                      </a:lnTo>
                      <a:lnTo>
                        <a:pt x="361" y="1003"/>
                      </a:lnTo>
                      <a:lnTo>
                        <a:pt x="374" y="992"/>
                      </a:lnTo>
                      <a:lnTo>
                        <a:pt x="385" y="982"/>
                      </a:lnTo>
                      <a:lnTo>
                        <a:pt x="396" y="971"/>
                      </a:lnTo>
                      <a:lnTo>
                        <a:pt x="403" y="961"/>
                      </a:lnTo>
                      <a:lnTo>
                        <a:pt x="409" y="967"/>
                      </a:lnTo>
                      <a:lnTo>
                        <a:pt x="425" y="941"/>
                      </a:lnTo>
                      <a:lnTo>
                        <a:pt x="439" y="950"/>
                      </a:lnTo>
                      <a:lnTo>
                        <a:pt x="442" y="946"/>
                      </a:lnTo>
                      <a:lnTo>
                        <a:pt x="448" y="933"/>
                      </a:lnTo>
                      <a:lnTo>
                        <a:pt x="455" y="914"/>
                      </a:lnTo>
                      <a:lnTo>
                        <a:pt x="458" y="891"/>
                      </a:lnTo>
                      <a:lnTo>
                        <a:pt x="469" y="895"/>
                      </a:lnTo>
                      <a:lnTo>
                        <a:pt x="470" y="891"/>
                      </a:lnTo>
                      <a:lnTo>
                        <a:pt x="473" y="881"/>
                      </a:lnTo>
                      <a:lnTo>
                        <a:pt x="475" y="866"/>
                      </a:lnTo>
                      <a:lnTo>
                        <a:pt x="476" y="850"/>
                      </a:lnTo>
                      <a:lnTo>
                        <a:pt x="493" y="854"/>
                      </a:lnTo>
                      <a:lnTo>
                        <a:pt x="495" y="849"/>
                      </a:lnTo>
                      <a:lnTo>
                        <a:pt x="500" y="834"/>
                      </a:lnTo>
                      <a:lnTo>
                        <a:pt x="502" y="818"/>
                      </a:lnTo>
                      <a:lnTo>
                        <a:pt x="501" y="802"/>
                      </a:lnTo>
                      <a:lnTo>
                        <a:pt x="514" y="806"/>
                      </a:lnTo>
                      <a:lnTo>
                        <a:pt x="510" y="771"/>
                      </a:lnTo>
                      <a:lnTo>
                        <a:pt x="501" y="740"/>
                      </a:lnTo>
                      <a:lnTo>
                        <a:pt x="488" y="714"/>
                      </a:lnTo>
                      <a:lnTo>
                        <a:pt x="470" y="691"/>
                      </a:lnTo>
                      <a:lnTo>
                        <a:pt x="449" y="674"/>
                      </a:lnTo>
                      <a:lnTo>
                        <a:pt x="424" y="662"/>
                      </a:lnTo>
                      <a:lnTo>
                        <a:pt x="395" y="658"/>
                      </a:lnTo>
                      <a:lnTo>
                        <a:pt x="362" y="660"/>
                      </a:lnTo>
                      <a:lnTo>
                        <a:pt x="354" y="641"/>
                      </a:lnTo>
                      <a:lnTo>
                        <a:pt x="346" y="617"/>
                      </a:lnTo>
                      <a:lnTo>
                        <a:pt x="341" y="589"/>
                      </a:lnTo>
                      <a:lnTo>
                        <a:pt x="339" y="558"/>
                      </a:lnTo>
                      <a:lnTo>
                        <a:pt x="340" y="528"/>
                      </a:lnTo>
                      <a:lnTo>
                        <a:pt x="346" y="499"/>
                      </a:lnTo>
                      <a:lnTo>
                        <a:pt x="357" y="475"/>
                      </a:lnTo>
                      <a:lnTo>
                        <a:pt x="375" y="457"/>
                      </a:lnTo>
                      <a:lnTo>
                        <a:pt x="409" y="412"/>
                      </a:lnTo>
                      <a:lnTo>
                        <a:pt x="433" y="370"/>
                      </a:lnTo>
                      <a:lnTo>
                        <a:pt x="449" y="331"/>
                      </a:lnTo>
                      <a:lnTo>
                        <a:pt x="458" y="296"/>
                      </a:lnTo>
                      <a:lnTo>
                        <a:pt x="460" y="264"/>
                      </a:lnTo>
                      <a:lnTo>
                        <a:pt x="460" y="238"/>
                      </a:lnTo>
                      <a:lnTo>
                        <a:pt x="457" y="217"/>
                      </a:lnTo>
                      <a:lnTo>
                        <a:pt x="452" y="203"/>
                      </a:lnTo>
                      <a:close/>
                    </a:path>
                  </a:pathLst>
                </a:custGeom>
                <a:solidFill>
                  <a:srgbClr val="000000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8113" name="Freeform 225"/>
                <p:cNvSpPr>
                  <a:spLocks/>
                </p:cNvSpPr>
                <p:nvPr/>
              </p:nvSpPr>
              <p:spPr bwMode="auto">
                <a:xfrm>
                  <a:off x="929" y="2614"/>
                  <a:ext cx="333" cy="284"/>
                </a:xfrm>
                <a:custGeom>
                  <a:avLst/>
                  <a:gdLst/>
                  <a:ahLst/>
                  <a:cxnLst>
                    <a:cxn ang="0">
                      <a:pos x="0" y="355"/>
                    </a:cxn>
                    <a:cxn ang="0">
                      <a:pos x="56" y="455"/>
                    </a:cxn>
                    <a:cxn ang="0">
                      <a:pos x="162" y="537"/>
                    </a:cxn>
                    <a:cxn ang="0">
                      <a:pos x="187" y="564"/>
                    </a:cxn>
                    <a:cxn ang="0">
                      <a:pos x="255" y="523"/>
                    </a:cxn>
                    <a:cxn ang="0">
                      <a:pos x="310" y="503"/>
                    </a:cxn>
                    <a:cxn ang="0">
                      <a:pos x="333" y="501"/>
                    </a:cxn>
                    <a:cxn ang="0">
                      <a:pos x="357" y="492"/>
                    </a:cxn>
                    <a:cxn ang="0">
                      <a:pos x="409" y="477"/>
                    </a:cxn>
                    <a:cxn ang="0">
                      <a:pos x="432" y="520"/>
                    </a:cxn>
                    <a:cxn ang="0">
                      <a:pos x="467" y="534"/>
                    </a:cxn>
                    <a:cxn ang="0">
                      <a:pos x="494" y="561"/>
                    </a:cxn>
                    <a:cxn ang="0">
                      <a:pos x="515" y="565"/>
                    </a:cxn>
                    <a:cxn ang="0">
                      <a:pos x="546" y="586"/>
                    </a:cxn>
                    <a:cxn ang="0">
                      <a:pos x="570" y="633"/>
                    </a:cxn>
                    <a:cxn ang="0">
                      <a:pos x="577" y="687"/>
                    </a:cxn>
                    <a:cxn ang="0">
                      <a:pos x="523" y="729"/>
                    </a:cxn>
                    <a:cxn ang="0">
                      <a:pos x="521" y="771"/>
                    </a:cxn>
                    <a:cxn ang="0">
                      <a:pos x="559" y="769"/>
                    </a:cxn>
                    <a:cxn ang="0">
                      <a:pos x="579" y="755"/>
                    </a:cxn>
                    <a:cxn ang="0">
                      <a:pos x="607" y="726"/>
                    </a:cxn>
                    <a:cxn ang="0">
                      <a:pos x="640" y="638"/>
                    </a:cxn>
                    <a:cxn ang="0">
                      <a:pos x="697" y="781"/>
                    </a:cxn>
                    <a:cxn ang="0">
                      <a:pos x="673" y="811"/>
                    </a:cxn>
                    <a:cxn ang="0">
                      <a:pos x="666" y="850"/>
                    </a:cxn>
                    <a:cxn ang="0">
                      <a:pos x="680" y="850"/>
                    </a:cxn>
                    <a:cxn ang="0">
                      <a:pos x="703" y="839"/>
                    </a:cxn>
                    <a:cxn ang="0">
                      <a:pos x="724" y="833"/>
                    </a:cxn>
                    <a:cxn ang="0">
                      <a:pos x="760" y="785"/>
                    </a:cxn>
                    <a:cxn ang="0">
                      <a:pos x="770" y="629"/>
                    </a:cxn>
                    <a:cxn ang="0">
                      <a:pos x="833" y="649"/>
                    </a:cxn>
                    <a:cxn ang="0">
                      <a:pos x="903" y="637"/>
                    </a:cxn>
                    <a:cxn ang="0">
                      <a:pos x="948" y="621"/>
                    </a:cxn>
                    <a:cxn ang="0">
                      <a:pos x="977" y="600"/>
                    </a:cxn>
                    <a:cxn ang="0">
                      <a:pos x="953" y="599"/>
                    </a:cxn>
                    <a:cxn ang="0">
                      <a:pos x="973" y="573"/>
                    </a:cxn>
                    <a:cxn ang="0">
                      <a:pos x="991" y="527"/>
                    </a:cxn>
                    <a:cxn ang="0">
                      <a:pos x="974" y="506"/>
                    </a:cxn>
                    <a:cxn ang="0">
                      <a:pos x="964" y="486"/>
                    </a:cxn>
                    <a:cxn ang="0">
                      <a:pos x="946" y="504"/>
                    </a:cxn>
                    <a:cxn ang="0">
                      <a:pos x="871" y="478"/>
                    </a:cxn>
                    <a:cxn ang="0">
                      <a:pos x="853" y="361"/>
                    </a:cxn>
                    <a:cxn ang="0">
                      <a:pos x="829" y="236"/>
                    </a:cxn>
                    <a:cxn ang="0">
                      <a:pos x="774" y="181"/>
                    </a:cxn>
                    <a:cxn ang="0">
                      <a:pos x="727" y="147"/>
                    </a:cxn>
                    <a:cxn ang="0">
                      <a:pos x="668" y="118"/>
                    </a:cxn>
                    <a:cxn ang="0">
                      <a:pos x="645" y="110"/>
                    </a:cxn>
                    <a:cxn ang="0">
                      <a:pos x="589" y="100"/>
                    </a:cxn>
                    <a:cxn ang="0">
                      <a:pos x="498" y="97"/>
                    </a:cxn>
                    <a:cxn ang="0">
                      <a:pos x="402" y="95"/>
                    </a:cxn>
                    <a:cxn ang="0">
                      <a:pos x="322" y="97"/>
                    </a:cxn>
                    <a:cxn ang="0">
                      <a:pos x="222" y="86"/>
                    </a:cxn>
                    <a:cxn ang="0">
                      <a:pos x="151" y="47"/>
                    </a:cxn>
                    <a:cxn ang="0">
                      <a:pos x="118" y="14"/>
                    </a:cxn>
                    <a:cxn ang="0">
                      <a:pos x="94" y="167"/>
                    </a:cxn>
                  </a:cxnLst>
                  <a:rect l="0" t="0" r="r" b="b"/>
                  <a:pathLst>
                    <a:path w="998" h="850">
                      <a:moveTo>
                        <a:pt x="36" y="254"/>
                      </a:moveTo>
                      <a:lnTo>
                        <a:pt x="18" y="272"/>
                      </a:lnTo>
                      <a:lnTo>
                        <a:pt x="7" y="296"/>
                      </a:lnTo>
                      <a:lnTo>
                        <a:pt x="1" y="325"/>
                      </a:lnTo>
                      <a:lnTo>
                        <a:pt x="0" y="355"/>
                      </a:lnTo>
                      <a:lnTo>
                        <a:pt x="2" y="386"/>
                      </a:lnTo>
                      <a:lnTo>
                        <a:pt x="7" y="414"/>
                      </a:lnTo>
                      <a:lnTo>
                        <a:pt x="15" y="438"/>
                      </a:lnTo>
                      <a:lnTo>
                        <a:pt x="23" y="457"/>
                      </a:lnTo>
                      <a:lnTo>
                        <a:pt x="56" y="455"/>
                      </a:lnTo>
                      <a:lnTo>
                        <a:pt x="85" y="459"/>
                      </a:lnTo>
                      <a:lnTo>
                        <a:pt x="110" y="471"/>
                      </a:lnTo>
                      <a:lnTo>
                        <a:pt x="131" y="488"/>
                      </a:lnTo>
                      <a:lnTo>
                        <a:pt x="149" y="511"/>
                      </a:lnTo>
                      <a:lnTo>
                        <a:pt x="162" y="537"/>
                      </a:lnTo>
                      <a:lnTo>
                        <a:pt x="171" y="568"/>
                      </a:lnTo>
                      <a:lnTo>
                        <a:pt x="175" y="603"/>
                      </a:lnTo>
                      <a:lnTo>
                        <a:pt x="177" y="597"/>
                      </a:lnTo>
                      <a:lnTo>
                        <a:pt x="182" y="583"/>
                      </a:lnTo>
                      <a:lnTo>
                        <a:pt x="187" y="564"/>
                      </a:lnTo>
                      <a:lnTo>
                        <a:pt x="188" y="547"/>
                      </a:lnTo>
                      <a:lnTo>
                        <a:pt x="199" y="550"/>
                      </a:lnTo>
                      <a:lnTo>
                        <a:pt x="203" y="536"/>
                      </a:lnTo>
                      <a:lnTo>
                        <a:pt x="233" y="551"/>
                      </a:lnTo>
                      <a:lnTo>
                        <a:pt x="255" y="523"/>
                      </a:lnTo>
                      <a:lnTo>
                        <a:pt x="266" y="531"/>
                      </a:lnTo>
                      <a:lnTo>
                        <a:pt x="282" y="513"/>
                      </a:lnTo>
                      <a:lnTo>
                        <a:pt x="298" y="519"/>
                      </a:lnTo>
                      <a:lnTo>
                        <a:pt x="309" y="502"/>
                      </a:lnTo>
                      <a:lnTo>
                        <a:pt x="310" y="503"/>
                      </a:lnTo>
                      <a:lnTo>
                        <a:pt x="313" y="504"/>
                      </a:lnTo>
                      <a:lnTo>
                        <a:pt x="318" y="504"/>
                      </a:lnTo>
                      <a:lnTo>
                        <a:pt x="326" y="503"/>
                      </a:lnTo>
                      <a:lnTo>
                        <a:pt x="328" y="503"/>
                      </a:lnTo>
                      <a:lnTo>
                        <a:pt x="333" y="501"/>
                      </a:lnTo>
                      <a:lnTo>
                        <a:pt x="337" y="498"/>
                      </a:lnTo>
                      <a:lnTo>
                        <a:pt x="341" y="492"/>
                      </a:lnTo>
                      <a:lnTo>
                        <a:pt x="343" y="492"/>
                      </a:lnTo>
                      <a:lnTo>
                        <a:pt x="348" y="492"/>
                      </a:lnTo>
                      <a:lnTo>
                        <a:pt x="357" y="492"/>
                      </a:lnTo>
                      <a:lnTo>
                        <a:pt x="367" y="491"/>
                      </a:lnTo>
                      <a:lnTo>
                        <a:pt x="379" y="490"/>
                      </a:lnTo>
                      <a:lnTo>
                        <a:pt x="389" y="486"/>
                      </a:lnTo>
                      <a:lnTo>
                        <a:pt x="400" y="482"/>
                      </a:lnTo>
                      <a:lnTo>
                        <a:pt x="409" y="477"/>
                      </a:lnTo>
                      <a:lnTo>
                        <a:pt x="410" y="479"/>
                      </a:lnTo>
                      <a:lnTo>
                        <a:pt x="413" y="486"/>
                      </a:lnTo>
                      <a:lnTo>
                        <a:pt x="418" y="496"/>
                      </a:lnTo>
                      <a:lnTo>
                        <a:pt x="424" y="508"/>
                      </a:lnTo>
                      <a:lnTo>
                        <a:pt x="432" y="520"/>
                      </a:lnTo>
                      <a:lnTo>
                        <a:pt x="441" y="533"/>
                      </a:lnTo>
                      <a:lnTo>
                        <a:pt x="450" y="543"/>
                      </a:lnTo>
                      <a:lnTo>
                        <a:pt x="461" y="552"/>
                      </a:lnTo>
                      <a:lnTo>
                        <a:pt x="466" y="533"/>
                      </a:lnTo>
                      <a:lnTo>
                        <a:pt x="467" y="534"/>
                      </a:lnTo>
                      <a:lnTo>
                        <a:pt x="470" y="538"/>
                      </a:lnTo>
                      <a:lnTo>
                        <a:pt x="474" y="542"/>
                      </a:lnTo>
                      <a:lnTo>
                        <a:pt x="481" y="548"/>
                      </a:lnTo>
                      <a:lnTo>
                        <a:pt x="487" y="555"/>
                      </a:lnTo>
                      <a:lnTo>
                        <a:pt x="494" y="561"/>
                      </a:lnTo>
                      <a:lnTo>
                        <a:pt x="502" y="567"/>
                      </a:lnTo>
                      <a:lnTo>
                        <a:pt x="509" y="572"/>
                      </a:lnTo>
                      <a:lnTo>
                        <a:pt x="512" y="562"/>
                      </a:lnTo>
                      <a:lnTo>
                        <a:pt x="513" y="563"/>
                      </a:lnTo>
                      <a:lnTo>
                        <a:pt x="515" y="565"/>
                      </a:lnTo>
                      <a:lnTo>
                        <a:pt x="519" y="569"/>
                      </a:lnTo>
                      <a:lnTo>
                        <a:pt x="525" y="574"/>
                      </a:lnTo>
                      <a:lnTo>
                        <a:pt x="531" y="579"/>
                      </a:lnTo>
                      <a:lnTo>
                        <a:pt x="538" y="583"/>
                      </a:lnTo>
                      <a:lnTo>
                        <a:pt x="546" y="586"/>
                      </a:lnTo>
                      <a:lnTo>
                        <a:pt x="553" y="588"/>
                      </a:lnTo>
                      <a:lnTo>
                        <a:pt x="557" y="622"/>
                      </a:lnTo>
                      <a:lnTo>
                        <a:pt x="564" y="617"/>
                      </a:lnTo>
                      <a:lnTo>
                        <a:pt x="566" y="622"/>
                      </a:lnTo>
                      <a:lnTo>
                        <a:pt x="570" y="633"/>
                      </a:lnTo>
                      <a:lnTo>
                        <a:pt x="576" y="647"/>
                      </a:lnTo>
                      <a:lnTo>
                        <a:pt x="585" y="659"/>
                      </a:lnTo>
                      <a:lnTo>
                        <a:pt x="583" y="681"/>
                      </a:lnTo>
                      <a:lnTo>
                        <a:pt x="581" y="683"/>
                      </a:lnTo>
                      <a:lnTo>
                        <a:pt x="577" y="687"/>
                      </a:lnTo>
                      <a:lnTo>
                        <a:pt x="569" y="693"/>
                      </a:lnTo>
                      <a:lnTo>
                        <a:pt x="559" y="702"/>
                      </a:lnTo>
                      <a:lnTo>
                        <a:pt x="548" y="711"/>
                      </a:lnTo>
                      <a:lnTo>
                        <a:pt x="535" y="721"/>
                      </a:lnTo>
                      <a:lnTo>
                        <a:pt x="523" y="729"/>
                      </a:lnTo>
                      <a:lnTo>
                        <a:pt x="509" y="737"/>
                      </a:lnTo>
                      <a:lnTo>
                        <a:pt x="509" y="764"/>
                      </a:lnTo>
                      <a:lnTo>
                        <a:pt x="515" y="767"/>
                      </a:lnTo>
                      <a:lnTo>
                        <a:pt x="516" y="768"/>
                      </a:lnTo>
                      <a:lnTo>
                        <a:pt x="521" y="771"/>
                      </a:lnTo>
                      <a:lnTo>
                        <a:pt x="527" y="773"/>
                      </a:lnTo>
                      <a:lnTo>
                        <a:pt x="535" y="771"/>
                      </a:lnTo>
                      <a:lnTo>
                        <a:pt x="546" y="764"/>
                      </a:lnTo>
                      <a:lnTo>
                        <a:pt x="547" y="769"/>
                      </a:lnTo>
                      <a:lnTo>
                        <a:pt x="559" y="769"/>
                      </a:lnTo>
                      <a:lnTo>
                        <a:pt x="560" y="769"/>
                      </a:lnTo>
                      <a:lnTo>
                        <a:pt x="564" y="767"/>
                      </a:lnTo>
                      <a:lnTo>
                        <a:pt x="568" y="764"/>
                      </a:lnTo>
                      <a:lnTo>
                        <a:pt x="573" y="761"/>
                      </a:lnTo>
                      <a:lnTo>
                        <a:pt x="579" y="755"/>
                      </a:lnTo>
                      <a:lnTo>
                        <a:pt x="586" y="749"/>
                      </a:lnTo>
                      <a:lnTo>
                        <a:pt x="592" y="741"/>
                      </a:lnTo>
                      <a:lnTo>
                        <a:pt x="598" y="731"/>
                      </a:lnTo>
                      <a:lnTo>
                        <a:pt x="602" y="731"/>
                      </a:lnTo>
                      <a:lnTo>
                        <a:pt x="607" y="726"/>
                      </a:lnTo>
                      <a:lnTo>
                        <a:pt x="616" y="713"/>
                      </a:lnTo>
                      <a:lnTo>
                        <a:pt x="627" y="697"/>
                      </a:lnTo>
                      <a:lnTo>
                        <a:pt x="633" y="678"/>
                      </a:lnTo>
                      <a:lnTo>
                        <a:pt x="639" y="675"/>
                      </a:lnTo>
                      <a:lnTo>
                        <a:pt x="640" y="638"/>
                      </a:lnTo>
                      <a:lnTo>
                        <a:pt x="657" y="643"/>
                      </a:lnTo>
                      <a:lnTo>
                        <a:pt x="697" y="688"/>
                      </a:lnTo>
                      <a:lnTo>
                        <a:pt x="704" y="723"/>
                      </a:lnTo>
                      <a:lnTo>
                        <a:pt x="698" y="780"/>
                      </a:lnTo>
                      <a:lnTo>
                        <a:pt x="697" y="781"/>
                      </a:lnTo>
                      <a:lnTo>
                        <a:pt x="695" y="785"/>
                      </a:lnTo>
                      <a:lnTo>
                        <a:pt x="692" y="790"/>
                      </a:lnTo>
                      <a:lnTo>
                        <a:pt x="686" y="796"/>
                      </a:lnTo>
                      <a:lnTo>
                        <a:pt x="680" y="804"/>
                      </a:lnTo>
                      <a:lnTo>
                        <a:pt x="673" y="811"/>
                      </a:lnTo>
                      <a:lnTo>
                        <a:pt x="665" y="817"/>
                      </a:lnTo>
                      <a:lnTo>
                        <a:pt x="656" y="824"/>
                      </a:lnTo>
                      <a:lnTo>
                        <a:pt x="654" y="840"/>
                      </a:lnTo>
                      <a:lnTo>
                        <a:pt x="660" y="842"/>
                      </a:lnTo>
                      <a:lnTo>
                        <a:pt x="666" y="850"/>
                      </a:lnTo>
                      <a:lnTo>
                        <a:pt x="667" y="850"/>
                      </a:lnTo>
                      <a:lnTo>
                        <a:pt x="668" y="850"/>
                      </a:lnTo>
                      <a:lnTo>
                        <a:pt x="672" y="850"/>
                      </a:lnTo>
                      <a:lnTo>
                        <a:pt x="676" y="850"/>
                      </a:lnTo>
                      <a:lnTo>
                        <a:pt x="680" y="850"/>
                      </a:lnTo>
                      <a:lnTo>
                        <a:pt x="685" y="850"/>
                      </a:lnTo>
                      <a:lnTo>
                        <a:pt x="692" y="849"/>
                      </a:lnTo>
                      <a:lnTo>
                        <a:pt x="698" y="848"/>
                      </a:lnTo>
                      <a:lnTo>
                        <a:pt x="702" y="839"/>
                      </a:lnTo>
                      <a:lnTo>
                        <a:pt x="703" y="839"/>
                      </a:lnTo>
                      <a:lnTo>
                        <a:pt x="707" y="840"/>
                      </a:lnTo>
                      <a:lnTo>
                        <a:pt x="712" y="840"/>
                      </a:lnTo>
                      <a:lnTo>
                        <a:pt x="718" y="839"/>
                      </a:lnTo>
                      <a:lnTo>
                        <a:pt x="720" y="837"/>
                      </a:lnTo>
                      <a:lnTo>
                        <a:pt x="724" y="833"/>
                      </a:lnTo>
                      <a:lnTo>
                        <a:pt x="730" y="826"/>
                      </a:lnTo>
                      <a:lnTo>
                        <a:pt x="738" y="816"/>
                      </a:lnTo>
                      <a:lnTo>
                        <a:pt x="746" y="806"/>
                      </a:lnTo>
                      <a:lnTo>
                        <a:pt x="753" y="795"/>
                      </a:lnTo>
                      <a:lnTo>
                        <a:pt x="760" y="785"/>
                      </a:lnTo>
                      <a:lnTo>
                        <a:pt x="764" y="775"/>
                      </a:lnTo>
                      <a:lnTo>
                        <a:pt x="760" y="741"/>
                      </a:lnTo>
                      <a:lnTo>
                        <a:pt x="785" y="675"/>
                      </a:lnTo>
                      <a:lnTo>
                        <a:pt x="787" y="654"/>
                      </a:lnTo>
                      <a:lnTo>
                        <a:pt x="770" y="629"/>
                      </a:lnTo>
                      <a:lnTo>
                        <a:pt x="787" y="634"/>
                      </a:lnTo>
                      <a:lnTo>
                        <a:pt x="790" y="636"/>
                      </a:lnTo>
                      <a:lnTo>
                        <a:pt x="801" y="640"/>
                      </a:lnTo>
                      <a:lnTo>
                        <a:pt x="815" y="645"/>
                      </a:lnTo>
                      <a:lnTo>
                        <a:pt x="833" y="649"/>
                      </a:lnTo>
                      <a:lnTo>
                        <a:pt x="853" y="654"/>
                      </a:lnTo>
                      <a:lnTo>
                        <a:pt x="875" y="654"/>
                      </a:lnTo>
                      <a:lnTo>
                        <a:pt x="896" y="650"/>
                      </a:lnTo>
                      <a:lnTo>
                        <a:pt x="916" y="641"/>
                      </a:lnTo>
                      <a:lnTo>
                        <a:pt x="903" y="637"/>
                      </a:lnTo>
                      <a:lnTo>
                        <a:pt x="905" y="636"/>
                      </a:lnTo>
                      <a:lnTo>
                        <a:pt x="912" y="634"/>
                      </a:lnTo>
                      <a:lnTo>
                        <a:pt x="922" y="630"/>
                      </a:lnTo>
                      <a:lnTo>
                        <a:pt x="935" y="626"/>
                      </a:lnTo>
                      <a:lnTo>
                        <a:pt x="948" y="621"/>
                      </a:lnTo>
                      <a:lnTo>
                        <a:pt x="960" y="615"/>
                      </a:lnTo>
                      <a:lnTo>
                        <a:pt x="972" y="607"/>
                      </a:lnTo>
                      <a:lnTo>
                        <a:pt x="980" y="599"/>
                      </a:lnTo>
                      <a:lnTo>
                        <a:pt x="979" y="599"/>
                      </a:lnTo>
                      <a:lnTo>
                        <a:pt x="977" y="600"/>
                      </a:lnTo>
                      <a:lnTo>
                        <a:pt x="974" y="600"/>
                      </a:lnTo>
                      <a:lnTo>
                        <a:pt x="970" y="600"/>
                      </a:lnTo>
                      <a:lnTo>
                        <a:pt x="964" y="601"/>
                      </a:lnTo>
                      <a:lnTo>
                        <a:pt x="958" y="600"/>
                      </a:lnTo>
                      <a:lnTo>
                        <a:pt x="953" y="599"/>
                      </a:lnTo>
                      <a:lnTo>
                        <a:pt x="947" y="598"/>
                      </a:lnTo>
                      <a:lnTo>
                        <a:pt x="949" y="596"/>
                      </a:lnTo>
                      <a:lnTo>
                        <a:pt x="955" y="590"/>
                      </a:lnTo>
                      <a:lnTo>
                        <a:pt x="963" y="583"/>
                      </a:lnTo>
                      <a:lnTo>
                        <a:pt x="973" y="573"/>
                      </a:lnTo>
                      <a:lnTo>
                        <a:pt x="981" y="562"/>
                      </a:lnTo>
                      <a:lnTo>
                        <a:pt x="990" y="550"/>
                      </a:lnTo>
                      <a:lnTo>
                        <a:pt x="996" y="536"/>
                      </a:lnTo>
                      <a:lnTo>
                        <a:pt x="998" y="523"/>
                      </a:lnTo>
                      <a:lnTo>
                        <a:pt x="991" y="527"/>
                      </a:lnTo>
                      <a:lnTo>
                        <a:pt x="992" y="525"/>
                      </a:lnTo>
                      <a:lnTo>
                        <a:pt x="992" y="519"/>
                      </a:lnTo>
                      <a:lnTo>
                        <a:pt x="991" y="511"/>
                      </a:lnTo>
                      <a:lnTo>
                        <a:pt x="983" y="501"/>
                      </a:lnTo>
                      <a:lnTo>
                        <a:pt x="974" y="506"/>
                      </a:lnTo>
                      <a:lnTo>
                        <a:pt x="974" y="503"/>
                      </a:lnTo>
                      <a:lnTo>
                        <a:pt x="974" y="497"/>
                      </a:lnTo>
                      <a:lnTo>
                        <a:pt x="971" y="490"/>
                      </a:lnTo>
                      <a:lnTo>
                        <a:pt x="964" y="485"/>
                      </a:lnTo>
                      <a:lnTo>
                        <a:pt x="964" y="486"/>
                      </a:lnTo>
                      <a:lnTo>
                        <a:pt x="962" y="489"/>
                      </a:lnTo>
                      <a:lnTo>
                        <a:pt x="960" y="492"/>
                      </a:lnTo>
                      <a:lnTo>
                        <a:pt x="956" y="495"/>
                      </a:lnTo>
                      <a:lnTo>
                        <a:pt x="952" y="500"/>
                      </a:lnTo>
                      <a:lnTo>
                        <a:pt x="946" y="504"/>
                      </a:lnTo>
                      <a:lnTo>
                        <a:pt x="938" y="510"/>
                      </a:lnTo>
                      <a:lnTo>
                        <a:pt x="930" y="514"/>
                      </a:lnTo>
                      <a:lnTo>
                        <a:pt x="891" y="514"/>
                      </a:lnTo>
                      <a:lnTo>
                        <a:pt x="873" y="499"/>
                      </a:lnTo>
                      <a:lnTo>
                        <a:pt x="871" y="478"/>
                      </a:lnTo>
                      <a:lnTo>
                        <a:pt x="867" y="443"/>
                      </a:lnTo>
                      <a:lnTo>
                        <a:pt x="861" y="437"/>
                      </a:lnTo>
                      <a:lnTo>
                        <a:pt x="859" y="383"/>
                      </a:lnTo>
                      <a:lnTo>
                        <a:pt x="852" y="376"/>
                      </a:lnTo>
                      <a:lnTo>
                        <a:pt x="853" y="361"/>
                      </a:lnTo>
                      <a:lnTo>
                        <a:pt x="853" y="327"/>
                      </a:lnTo>
                      <a:lnTo>
                        <a:pt x="849" y="287"/>
                      </a:lnTo>
                      <a:lnTo>
                        <a:pt x="836" y="255"/>
                      </a:lnTo>
                      <a:lnTo>
                        <a:pt x="834" y="246"/>
                      </a:lnTo>
                      <a:lnTo>
                        <a:pt x="829" y="236"/>
                      </a:lnTo>
                      <a:lnTo>
                        <a:pt x="822" y="225"/>
                      </a:lnTo>
                      <a:lnTo>
                        <a:pt x="812" y="213"/>
                      </a:lnTo>
                      <a:lnTo>
                        <a:pt x="802" y="202"/>
                      </a:lnTo>
                      <a:lnTo>
                        <a:pt x="789" y="191"/>
                      </a:lnTo>
                      <a:lnTo>
                        <a:pt x="774" y="181"/>
                      </a:lnTo>
                      <a:lnTo>
                        <a:pt x="760" y="172"/>
                      </a:lnTo>
                      <a:lnTo>
                        <a:pt x="758" y="170"/>
                      </a:lnTo>
                      <a:lnTo>
                        <a:pt x="750" y="165"/>
                      </a:lnTo>
                      <a:lnTo>
                        <a:pt x="740" y="157"/>
                      </a:lnTo>
                      <a:lnTo>
                        <a:pt x="727" y="147"/>
                      </a:lnTo>
                      <a:lnTo>
                        <a:pt x="714" y="138"/>
                      </a:lnTo>
                      <a:lnTo>
                        <a:pt x="698" y="128"/>
                      </a:lnTo>
                      <a:lnTo>
                        <a:pt x="683" y="122"/>
                      </a:lnTo>
                      <a:lnTo>
                        <a:pt x="670" y="118"/>
                      </a:lnTo>
                      <a:lnTo>
                        <a:pt x="668" y="118"/>
                      </a:lnTo>
                      <a:lnTo>
                        <a:pt x="666" y="117"/>
                      </a:lnTo>
                      <a:lnTo>
                        <a:pt x="663" y="116"/>
                      </a:lnTo>
                      <a:lnTo>
                        <a:pt x="659" y="114"/>
                      </a:lnTo>
                      <a:lnTo>
                        <a:pt x="653" y="113"/>
                      </a:lnTo>
                      <a:lnTo>
                        <a:pt x="645" y="110"/>
                      </a:lnTo>
                      <a:lnTo>
                        <a:pt x="637" y="108"/>
                      </a:lnTo>
                      <a:lnTo>
                        <a:pt x="627" y="105"/>
                      </a:lnTo>
                      <a:lnTo>
                        <a:pt x="615" y="103"/>
                      </a:lnTo>
                      <a:lnTo>
                        <a:pt x="602" y="102"/>
                      </a:lnTo>
                      <a:lnTo>
                        <a:pt x="589" y="100"/>
                      </a:lnTo>
                      <a:lnTo>
                        <a:pt x="573" y="98"/>
                      </a:lnTo>
                      <a:lnTo>
                        <a:pt x="556" y="97"/>
                      </a:lnTo>
                      <a:lnTo>
                        <a:pt x="538" y="97"/>
                      </a:lnTo>
                      <a:lnTo>
                        <a:pt x="519" y="97"/>
                      </a:lnTo>
                      <a:lnTo>
                        <a:pt x="498" y="97"/>
                      </a:lnTo>
                      <a:lnTo>
                        <a:pt x="488" y="97"/>
                      </a:lnTo>
                      <a:lnTo>
                        <a:pt x="471" y="97"/>
                      </a:lnTo>
                      <a:lnTo>
                        <a:pt x="450" y="96"/>
                      </a:lnTo>
                      <a:lnTo>
                        <a:pt x="426" y="96"/>
                      </a:lnTo>
                      <a:lnTo>
                        <a:pt x="402" y="95"/>
                      </a:lnTo>
                      <a:lnTo>
                        <a:pt x="380" y="95"/>
                      </a:lnTo>
                      <a:lnTo>
                        <a:pt x="361" y="95"/>
                      </a:lnTo>
                      <a:lnTo>
                        <a:pt x="348" y="96"/>
                      </a:lnTo>
                      <a:lnTo>
                        <a:pt x="337" y="97"/>
                      </a:lnTo>
                      <a:lnTo>
                        <a:pt x="322" y="97"/>
                      </a:lnTo>
                      <a:lnTo>
                        <a:pt x="304" y="96"/>
                      </a:lnTo>
                      <a:lnTo>
                        <a:pt x="284" y="94"/>
                      </a:lnTo>
                      <a:lnTo>
                        <a:pt x="264" y="92"/>
                      </a:lnTo>
                      <a:lnTo>
                        <a:pt x="243" y="89"/>
                      </a:lnTo>
                      <a:lnTo>
                        <a:pt x="222" y="86"/>
                      </a:lnTo>
                      <a:lnTo>
                        <a:pt x="204" y="83"/>
                      </a:lnTo>
                      <a:lnTo>
                        <a:pt x="187" y="79"/>
                      </a:lnTo>
                      <a:lnTo>
                        <a:pt x="173" y="71"/>
                      </a:lnTo>
                      <a:lnTo>
                        <a:pt x="161" y="60"/>
                      </a:lnTo>
                      <a:lnTo>
                        <a:pt x="151" y="47"/>
                      </a:lnTo>
                      <a:lnTo>
                        <a:pt x="142" y="35"/>
                      </a:lnTo>
                      <a:lnTo>
                        <a:pt x="132" y="22"/>
                      </a:lnTo>
                      <a:lnTo>
                        <a:pt x="123" y="11"/>
                      </a:lnTo>
                      <a:lnTo>
                        <a:pt x="113" y="0"/>
                      </a:lnTo>
                      <a:lnTo>
                        <a:pt x="118" y="14"/>
                      </a:lnTo>
                      <a:lnTo>
                        <a:pt x="121" y="35"/>
                      </a:lnTo>
                      <a:lnTo>
                        <a:pt x="121" y="61"/>
                      </a:lnTo>
                      <a:lnTo>
                        <a:pt x="119" y="93"/>
                      </a:lnTo>
                      <a:lnTo>
                        <a:pt x="110" y="128"/>
                      </a:lnTo>
                      <a:lnTo>
                        <a:pt x="94" y="167"/>
                      </a:lnTo>
                      <a:lnTo>
                        <a:pt x="70" y="209"/>
                      </a:lnTo>
                      <a:lnTo>
                        <a:pt x="36" y="254"/>
                      </a:lnTo>
                      <a:close/>
                    </a:path>
                  </a:pathLst>
                </a:custGeom>
                <a:solidFill>
                  <a:srgbClr val="000000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8114" name="Freeform 226"/>
                <p:cNvSpPr>
                  <a:spLocks/>
                </p:cNvSpPr>
                <p:nvPr/>
              </p:nvSpPr>
              <p:spPr bwMode="auto">
                <a:xfrm>
                  <a:off x="850" y="2601"/>
                  <a:ext cx="133" cy="282"/>
                </a:xfrm>
                <a:custGeom>
                  <a:avLst/>
                  <a:gdLst/>
                  <a:ahLst/>
                  <a:cxnLst>
                    <a:cxn ang="0">
                      <a:pos x="384" y="684"/>
                    </a:cxn>
                    <a:cxn ang="0">
                      <a:pos x="362" y="723"/>
                    </a:cxn>
                    <a:cxn ang="0">
                      <a:pos x="335" y="776"/>
                    </a:cxn>
                    <a:cxn ang="0">
                      <a:pos x="287" y="806"/>
                    </a:cxn>
                    <a:cxn ang="0">
                      <a:pos x="240" y="845"/>
                    </a:cxn>
                    <a:cxn ang="0">
                      <a:pos x="220" y="841"/>
                    </a:cxn>
                    <a:cxn ang="0">
                      <a:pos x="204" y="819"/>
                    </a:cxn>
                    <a:cxn ang="0">
                      <a:pos x="211" y="803"/>
                    </a:cxn>
                    <a:cxn ang="0">
                      <a:pos x="184" y="801"/>
                    </a:cxn>
                    <a:cxn ang="0">
                      <a:pos x="188" y="780"/>
                    </a:cxn>
                    <a:cxn ang="0">
                      <a:pos x="215" y="764"/>
                    </a:cxn>
                    <a:cxn ang="0">
                      <a:pos x="223" y="705"/>
                    </a:cxn>
                    <a:cxn ang="0">
                      <a:pos x="211" y="608"/>
                    </a:cxn>
                    <a:cxn ang="0">
                      <a:pos x="185" y="582"/>
                    </a:cxn>
                    <a:cxn ang="0">
                      <a:pos x="160" y="558"/>
                    </a:cxn>
                    <a:cxn ang="0">
                      <a:pos x="131" y="517"/>
                    </a:cxn>
                    <a:cxn ang="0">
                      <a:pos x="106" y="485"/>
                    </a:cxn>
                    <a:cxn ang="0">
                      <a:pos x="69" y="454"/>
                    </a:cxn>
                    <a:cxn ang="0">
                      <a:pos x="42" y="404"/>
                    </a:cxn>
                    <a:cxn ang="0">
                      <a:pos x="26" y="367"/>
                    </a:cxn>
                    <a:cxn ang="0">
                      <a:pos x="2" y="298"/>
                    </a:cxn>
                    <a:cxn ang="0">
                      <a:pos x="14" y="235"/>
                    </a:cxn>
                    <a:cxn ang="0">
                      <a:pos x="45" y="225"/>
                    </a:cxn>
                    <a:cxn ang="0">
                      <a:pos x="85" y="207"/>
                    </a:cxn>
                    <a:cxn ang="0">
                      <a:pos x="115" y="200"/>
                    </a:cxn>
                    <a:cxn ang="0">
                      <a:pos x="142" y="177"/>
                    </a:cxn>
                    <a:cxn ang="0">
                      <a:pos x="163" y="176"/>
                    </a:cxn>
                    <a:cxn ang="0">
                      <a:pos x="211" y="140"/>
                    </a:cxn>
                    <a:cxn ang="0">
                      <a:pos x="235" y="126"/>
                    </a:cxn>
                    <a:cxn ang="0">
                      <a:pos x="253" y="80"/>
                    </a:cxn>
                    <a:cxn ang="0">
                      <a:pos x="262" y="42"/>
                    </a:cxn>
                    <a:cxn ang="0">
                      <a:pos x="290" y="1"/>
                    </a:cxn>
                    <a:cxn ang="0">
                      <a:pos x="312" y="22"/>
                    </a:cxn>
                    <a:cxn ang="0">
                      <a:pos x="336" y="116"/>
                    </a:cxn>
                    <a:cxn ang="0">
                      <a:pos x="318" y="162"/>
                    </a:cxn>
                    <a:cxn ang="0">
                      <a:pos x="308" y="135"/>
                    </a:cxn>
                    <a:cxn ang="0">
                      <a:pos x="297" y="209"/>
                    </a:cxn>
                    <a:cxn ang="0">
                      <a:pos x="281" y="254"/>
                    </a:cxn>
                    <a:cxn ang="0">
                      <a:pos x="257" y="289"/>
                    </a:cxn>
                    <a:cxn ang="0">
                      <a:pos x="235" y="301"/>
                    </a:cxn>
                    <a:cxn ang="0">
                      <a:pos x="216" y="302"/>
                    </a:cxn>
                    <a:cxn ang="0">
                      <a:pos x="178" y="298"/>
                    </a:cxn>
                    <a:cxn ang="0">
                      <a:pos x="161" y="366"/>
                    </a:cxn>
                    <a:cxn ang="0">
                      <a:pos x="174" y="415"/>
                    </a:cxn>
                    <a:cxn ang="0">
                      <a:pos x="193" y="445"/>
                    </a:cxn>
                    <a:cxn ang="0">
                      <a:pos x="218" y="473"/>
                    </a:cxn>
                    <a:cxn ang="0">
                      <a:pos x="237" y="514"/>
                    </a:cxn>
                    <a:cxn ang="0">
                      <a:pos x="265" y="548"/>
                    </a:cxn>
                    <a:cxn ang="0">
                      <a:pos x="304" y="558"/>
                    </a:cxn>
                    <a:cxn ang="0">
                      <a:pos x="337" y="551"/>
                    </a:cxn>
                    <a:cxn ang="0">
                      <a:pos x="352" y="564"/>
                    </a:cxn>
                    <a:cxn ang="0">
                      <a:pos x="371" y="551"/>
                    </a:cxn>
                    <a:cxn ang="0">
                      <a:pos x="401" y="631"/>
                    </a:cxn>
                  </a:cxnLst>
                  <a:rect l="0" t="0" r="r" b="b"/>
                  <a:pathLst>
                    <a:path w="401" h="846">
                      <a:moveTo>
                        <a:pt x="391" y="629"/>
                      </a:moveTo>
                      <a:lnTo>
                        <a:pt x="389" y="645"/>
                      </a:lnTo>
                      <a:lnTo>
                        <a:pt x="387" y="663"/>
                      </a:lnTo>
                      <a:lnTo>
                        <a:pt x="385" y="678"/>
                      </a:lnTo>
                      <a:lnTo>
                        <a:pt x="384" y="684"/>
                      </a:lnTo>
                      <a:lnTo>
                        <a:pt x="369" y="679"/>
                      </a:lnTo>
                      <a:lnTo>
                        <a:pt x="368" y="695"/>
                      </a:lnTo>
                      <a:lnTo>
                        <a:pt x="366" y="708"/>
                      </a:lnTo>
                      <a:lnTo>
                        <a:pt x="363" y="719"/>
                      </a:lnTo>
                      <a:lnTo>
                        <a:pt x="362" y="723"/>
                      </a:lnTo>
                      <a:lnTo>
                        <a:pt x="351" y="719"/>
                      </a:lnTo>
                      <a:lnTo>
                        <a:pt x="349" y="741"/>
                      </a:lnTo>
                      <a:lnTo>
                        <a:pt x="343" y="759"/>
                      </a:lnTo>
                      <a:lnTo>
                        <a:pt x="338" y="771"/>
                      </a:lnTo>
                      <a:lnTo>
                        <a:pt x="335" y="776"/>
                      </a:lnTo>
                      <a:lnTo>
                        <a:pt x="323" y="766"/>
                      </a:lnTo>
                      <a:lnTo>
                        <a:pt x="308" y="791"/>
                      </a:lnTo>
                      <a:lnTo>
                        <a:pt x="303" y="785"/>
                      </a:lnTo>
                      <a:lnTo>
                        <a:pt x="297" y="795"/>
                      </a:lnTo>
                      <a:lnTo>
                        <a:pt x="287" y="806"/>
                      </a:lnTo>
                      <a:lnTo>
                        <a:pt x="277" y="815"/>
                      </a:lnTo>
                      <a:lnTo>
                        <a:pt x="265" y="825"/>
                      </a:lnTo>
                      <a:lnTo>
                        <a:pt x="255" y="833"/>
                      </a:lnTo>
                      <a:lnTo>
                        <a:pt x="246" y="840"/>
                      </a:lnTo>
                      <a:lnTo>
                        <a:pt x="240" y="845"/>
                      </a:lnTo>
                      <a:lnTo>
                        <a:pt x="238" y="846"/>
                      </a:lnTo>
                      <a:lnTo>
                        <a:pt x="231" y="845"/>
                      </a:lnTo>
                      <a:lnTo>
                        <a:pt x="225" y="843"/>
                      </a:lnTo>
                      <a:lnTo>
                        <a:pt x="221" y="842"/>
                      </a:lnTo>
                      <a:lnTo>
                        <a:pt x="220" y="841"/>
                      </a:lnTo>
                      <a:lnTo>
                        <a:pt x="209" y="843"/>
                      </a:lnTo>
                      <a:lnTo>
                        <a:pt x="201" y="831"/>
                      </a:lnTo>
                      <a:lnTo>
                        <a:pt x="202" y="827"/>
                      </a:lnTo>
                      <a:lnTo>
                        <a:pt x="203" y="823"/>
                      </a:lnTo>
                      <a:lnTo>
                        <a:pt x="204" y="819"/>
                      </a:lnTo>
                      <a:lnTo>
                        <a:pt x="205" y="814"/>
                      </a:lnTo>
                      <a:lnTo>
                        <a:pt x="208" y="809"/>
                      </a:lnTo>
                      <a:lnTo>
                        <a:pt x="209" y="806"/>
                      </a:lnTo>
                      <a:lnTo>
                        <a:pt x="211" y="804"/>
                      </a:lnTo>
                      <a:lnTo>
                        <a:pt x="211" y="803"/>
                      </a:lnTo>
                      <a:lnTo>
                        <a:pt x="202" y="803"/>
                      </a:lnTo>
                      <a:lnTo>
                        <a:pt x="196" y="801"/>
                      </a:lnTo>
                      <a:lnTo>
                        <a:pt x="192" y="798"/>
                      </a:lnTo>
                      <a:lnTo>
                        <a:pt x="191" y="795"/>
                      </a:lnTo>
                      <a:lnTo>
                        <a:pt x="184" y="801"/>
                      </a:lnTo>
                      <a:lnTo>
                        <a:pt x="178" y="801"/>
                      </a:lnTo>
                      <a:lnTo>
                        <a:pt x="174" y="800"/>
                      </a:lnTo>
                      <a:lnTo>
                        <a:pt x="172" y="799"/>
                      </a:lnTo>
                      <a:lnTo>
                        <a:pt x="180" y="788"/>
                      </a:lnTo>
                      <a:lnTo>
                        <a:pt x="188" y="780"/>
                      </a:lnTo>
                      <a:lnTo>
                        <a:pt x="196" y="773"/>
                      </a:lnTo>
                      <a:lnTo>
                        <a:pt x="202" y="769"/>
                      </a:lnTo>
                      <a:lnTo>
                        <a:pt x="208" y="767"/>
                      </a:lnTo>
                      <a:lnTo>
                        <a:pt x="212" y="765"/>
                      </a:lnTo>
                      <a:lnTo>
                        <a:pt x="215" y="764"/>
                      </a:lnTo>
                      <a:lnTo>
                        <a:pt x="216" y="764"/>
                      </a:lnTo>
                      <a:lnTo>
                        <a:pt x="217" y="745"/>
                      </a:lnTo>
                      <a:lnTo>
                        <a:pt x="220" y="726"/>
                      </a:lnTo>
                      <a:lnTo>
                        <a:pt x="222" y="711"/>
                      </a:lnTo>
                      <a:lnTo>
                        <a:pt x="223" y="705"/>
                      </a:lnTo>
                      <a:lnTo>
                        <a:pt x="219" y="673"/>
                      </a:lnTo>
                      <a:lnTo>
                        <a:pt x="218" y="643"/>
                      </a:lnTo>
                      <a:lnTo>
                        <a:pt x="219" y="622"/>
                      </a:lnTo>
                      <a:lnTo>
                        <a:pt x="219" y="614"/>
                      </a:lnTo>
                      <a:lnTo>
                        <a:pt x="211" y="608"/>
                      </a:lnTo>
                      <a:lnTo>
                        <a:pt x="203" y="602"/>
                      </a:lnTo>
                      <a:lnTo>
                        <a:pt x="198" y="596"/>
                      </a:lnTo>
                      <a:lnTo>
                        <a:pt x="193" y="591"/>
                      </a:lnTo>
                      <a:lnTo>
                        <a:pt x="189" y="586"/>
                      </a:lnTo>
                      <a:lnTo>
                        <a:pt x="185" y="582"/>
                      </a:lnTo>
                      <a:lnTo>
                        <a:pt x="184" y="580"/>
                      </a:lnTo>
                      <a:lnTo>
                        <a:pt x="183" y="579"/>
                      </a:lnTo>
                      <a:lnTo>
                        <a:pt x="173" y="573"/>
                      </a:lnTo>
                      <a:lnTo>
                        <a:pt x="166" y="565"/>
                      </a:lnTo>
                      <a:lnTo>
                        <a:pt x="160" y="558"/>
                      </a:lnTo>
                      <a:lnTo>
                        <a:pt x="158" y="555"/>
                      </a:lnTo>
                      <a:lnTo>
                        <a:pt x="145" y="542"/>
                      </a:lnTo>
                      <a:lnTo>
                        <a:pt x="136" y="531"/>
                      </a:lnTo>
                      <a:lnTo>
                        <a:pt x="132" y="521"/>
                      </a:lnTo>
                      <a:lnTo>
                        <a:pt x="131" y="517"/>
                      </a:lnTo>
                      <a:lnTo>
                        <a:pt x="127" y="529"/>
                      </a:lnTo>
                      <a:lnTo>
                        <a:pt x="117" y="515"/>
                      </a:lnTo>
                      <a:lnTo>
                        <a:pt x="111" y="500"/>
                      </a:lnTo>
                      <a:lnTo>
                        <a:pt x="107" y="489"/>
                      </a:lnTo>
                      <a:lnTo>
                        <a:pt x="106" y="485"/>
                      </a:lnTo>
                      <a:lnTo>
                        <a:pt x="96" y="477"/>
                      </a:lnTo>
                      <a:lnTo>
                        <a:pt x="87" y="465"/>
                      </a:lnTo>
                      <a:lnTo>
                        <a:pt x="81" y="454"/>
                      </a:lnTo>
                      <a:lnTo>
                        <a:pt x="77" y="449"/>
                      </a:lnTo>
                      <a:lnTo>
                        <a:pt x="69" y="454"/>
                      </a:lnTo>
                      <a:lnTo>
                        <a:pt x="60" y="432"/>
                      </a:lnTo>
                      <a:lnTo>
                        <a:pt x="51" y="426"/>
                      </a:lnTo>
                      <a:lnTo>
                        <a:pt x="46" y="416"/>
                      </a:lnTo>
                      <a:lnTo>
                        <a:pt x="43" y="408"/>
                      </a:lnTo>
                      <a:lnTo>
                        <a:pt x="42" y="404"/>
                      </a:lnTo>
                      <a:lnTo>
                        <a:pt x="35" y="405"/>
                      </a:lnTo>
                      <a:lnTo>
                        <a:pt x="31" y="392"/>
                      </a:lnTo>
                      <a:lnTo>
                        <a:pt x="28" y="381"/>
                      </a:lnTo>
                      <a:lnTo>
                        <a:pt x="26" y="371"/>
                      </a:lnTo>
                      <a:lnTo>
                        <a:pt x="26" y="367"/>
                      </a:lnTo>
                      <a:lnTo>
                        <a:pt x="18" y="352"/>
                      </a:lnTo>
                      <a:lnTo>
                        <a:pt x="15" y="306"/>
                      </a:lnTo>
                      <a:lnTo>
                        <a:pt x="6" y="312"/>
                      </a:lnTo>
                      <a:lnTo>
                        <a:pt x="4" y="305"/>
                      </a:lnTo>
                      <a:lnTo>
                        <a:pt x="2" y="298"/>
                      </a:lnTo>
                      <a:lnTo>
                        <a:pt x="1" y="291"/>
                      </a:lnTo>
                      <a:lnTo>
                        <a:pt x="1" y="286"/>
                      </a:lnTo>
                      <a:lnTo>
                        <a:pt x="0" y="275"/>
                      </a:lnTo>
                      <a:lnTo>
                        <a:pt x="7" y="250"/>
                      </a:lnTo>
                      <a:lnTo>
                        <a:pt x="14" y="235"/>
                      </a:lnTo>
                      <a:lnTo>
                        <a:pt x="20" y="226"/>
                      </a:lnTo>
                      <a:lnTo>
                        <a:pt x="22" y="224"/>
                      </a:lnTo>
                      <a:lnTo>
                        <a:pt x="26" y="254"/>
                      </a:lnTo>
                      <a:lnTo>
                        <a:pt x="35" y="238"/>
                      </a:lnTo>
                      <a:lnTo>
                        <a:pt x="45" y="225"/>
                      </a:lnTo>
                      <a:lnTo>
                        <a:pt x="52" y="217"/>
                      </a:lnTo>
                      <a:lnTo>
                        <a:pt x="55" y="215"/>
                      </a:lnTo>
                      <a:lnTo>
                        <a:pt x="55" y="241"/>
                      </a:lnTo>
                      <a:lnTo>
                        <a:pt x="65" y="225"/>
                      </a:lnTo>
                      <a:lnTo>
                        <a:pt x="85" y="207"/>
                      </a:lnTo>
                      <a:lnTo>
                        <a:pt x="84" y="223"/>
                      </a:lnTo>
                      <a:lnTo>
                        <a:pt x="83" y="236"/>
                      </a:lnTo>
                      <a:lnTo>
                        <a:pt x="84" y="246"/>
                      </a:lnTo>
                      <a:lnTo>
                        <a:pt x="84" y="249"/>
                      </a:lnTo>
                      <a:lnTo>
                        <a:pt x="115" y="200"/>
                      </a:lnTo>
                      <a:lnTo>
                        <a:pt x="120" y="209"/>
                      </a:lnTo>
                      <a:lnTo>
                        <a:pt x="126" y="199"/>
                      </a:lnTo>
                      <a:lnTo>
                        <a:pt x="132" y="190"/>
                      </a:lnTo>
                      <a:lnTo>
                        <a:pt x="137" y="183"/>
                      </a:lnTo>
                      <a:lnTo>
                        <a:pt x="142" y="177"/>
                      </a:lnTo>
                      <a:lnTo>
                        <a:pt x="148" y="173"/>
                      </a:lnTo>
                      <a:lnTo>
                        <a:pt x="151" y="169"/>
                      </a:lnTo>
                      <a:lnTo>
                        <a:pt x="153" y="168"/>
                      </a:lnTo>
                      <a:lnTo>
                        <a:pt x="154" y="167"/>
                      </a:lnTo>
                      <a:lnTo>
                        <a:pt x="163" y="176"/>
                      </a:lnTo>
                      <a:lnTo>
                        <a:pt x="188" y="148"/>
                      </a:lnTo>
                      <a:lnTo>
                        <a:pt x="190" y="164"/>
                      </a:lnTo>
                      <a:lnTo>
                        <a:pt x="199" y="157"/>
                      </a:lnTo>
                      <a:lnTo>
                        <a:pt x="206" y="147"/>
                      </a:lnTo>
                      <a:lnTo>
                        <a:pt x="211" y="140"/>
                      </a:lnTo>
                      <a:lnTo>
                        <a:pt x="212" y="137"/>
                      </a:lnTo>
                      <a:lnTo>
                        <a:pt x="216" y="148"/>
                      </a:lnTo>
                      <a:lnTo>
                        <a:pt x="233" y="104"/>
                      </a:lnTo>
                      <a:lnTo>
                        <a:pt x="235" y="116"/>
                      </a:lnTo>
                      <a:lnTo>
                        <a:pt x="235" y="126"/>
                      </a:lnTo>
                      <a:lnTo>
                        <a:pt x="234" y="134"/>
                      </a:lnTo>
                      <a:lnTo>
                        <a:pt x="234" y="137"/>
                      </a:lnTo>
                      <a:lnTo>
                        <a:pt x="243" y="117"/>
                      </a:lnTo>
                      <a:lnTo>
                        <a:pt x="250" y="97"/>
                      </a:lnTo>
                      <a:lnTo>
                        <a:pt x="253" y="80"/>
                      </a:lnTo>
                      <a:lnTo>
                        <a:pt x="254" y="74"/>
                      </a:lnTo>
                      <a:lnTo>
                        <a:pt x="261" y="81"/>
                      </a:lnTo>
                      <a:lnTo>
                        <a:pt x="263" y="66"/>
                      </a:lnTo>
                      <a:lnTo>
                        <a:pt x="263" y="53"/>
                      </a:lnTo>
                      <a:lnTo>
                        <a:pt x="262" y="42"/>
                      </a:lnTo>
                      <a:lnTo>
                        <a:pt x="262" y="38"/>
                      </a:lnTo>
                      <a:lnTo>
                        <a:pt x="276" y="51"/>
                      </a:lnTo>
                      <a:lnTo>
                        <a:pt x="276" y="0"/>
                      </a:lnTo>
                      <a:lnTo>
                        <a:pt x="287" y="16"/>
                      </a:lnTo>
                      <a:lnTo>
                        <a:pt x="290" y="1"/>
                      </a:lnTo>
                      <a:lnTo>
                        <a:pt x="295" y="1"/>
                      </a:lnTo>
                      <a:lnTo>
                        <a:pt x="301" y="10"/>
                      </a:lnTo>
                      <a:lnTo>
                        <a:pt x="307" y="16"/>
                      </a:lnTo>
                      <a:lnTo>
                        <a:pt x="311" y="20"/>
                      </a:lnTo>
                      <a:lnTo>
                        <a:pt x="312" y="22"/>
                      </a:lnTo>
                      <a:lnTo>
                        <a:pt x="312" y="31"/>
                      </a:lnTo>
                      <a:lnTo>
                        <a:pt x="332" y="58"/>
                      </a:lnTo>
                      <a:lnTo>
                        <a:pt x="336" y="79"/>
                      </a:lnTo>
                      <a:lnTo>
                        <a:pt x="336" y="100"/>
                      </a:lnTo>
                      <a:lnTo>
                        <a:pt x="336" y="116"/>
                      </a:lnTo>
                      <a:lnTo>
                        <a:pt x="335" y="122"/>
                      </a:lnTo>
                      <a:lnTo>
                        <a:pt x="327" y="108"/>
                      </a:lnTo>
                      <a:lnTo>
                        <a:pt x="327" y="128"/>
                      </a:lnTo>
                      <a:lnTo>
                        <a:pt x="323" y="147"/>
                      </a:lnTo>
                      <a:lnTo>
                        <a:pt x="318" y="162"/>
                      </a:lnTo>
                      <a:lnTo>
                        <a:pt x="316" y="167"/>
                      </a:lnTo>
                      <a:lnTo>
                        <a:pt x="314" y="155"/>
                      </a:lnTo>
                      <a:lnTo>
                        <a:pt x="311" y="144"/>
                      </a:lnTo>
                      <a:lnTo>
                        <a:pt x="309" y="138"/>
                      </a:lnTo>
                      <a:lnTo>
                        <a:pt x="308" y="135"/>
                      </a:lnTo>
                      <a:lnTo>
                        <a:pt x="308" y="164"/>
                      </a:lnTo>
                      <a:lnTo>
                        <a:pt x="303" y="161"/>
                      </a:lnTo>
                      <a:lnTo>
                        <a:pt x="303" y="179"/>
                      </a:lnTo>
                      <a:lnTo>
                        <a:pt x="300" y="196"/>
                      </a:lnTo>
                      <a:lnTo>
                        <a:pt x="297" y="209"/>
                      </a:lnTo>
                      <a:lnTo>
                        <a:pt x="296" y="215"/>
                      </a:lnTo>
                      <a:lnTo>
                        <a:pt x="286" y="205"/>
                      </a:lnTo>
                      <a:lnTo>
                        <a:pt x="287" y="224"/>
                      </a:lnTo>
                      <a:lnTo>
                        <a:pt x="285" y="240"/>
                      </a:lnTo>
                      <a:lnTo>
                        <a:pt x="281" y="254"/>
                      </a:lnTo>
                      <a:lnTo>
                        <a:pt x="275" y="266"/>
                      </a:lnTo>
                      <a:lnTo>
                        <a:pt x="268" y="277"/>
                      </a:lnTo>
                      <a:lnTo>
                        <a:pt x="263" y="283"/>
                      </a:lnTo>
                      <a:lnTo>
                        <a:pt x="259" y="288"/>
                      </a:lnTo>
                      <a:lnTo>
                        <a:pt x="257" y="289"/>
                      </a:lnTo>
                      <a:lnTo>
                        <a:pt x="256" y="270"/>
                      </a:lnTo>
                      <a:lnTo>
                        <a:pt x="251" y="279"/>
                      </a:lnTo>
                      <a:lnTo>
                        <a:pt x="245" y="287"/>
                      </a:lnTo>
                      <a:lnTo>
                        <a:pt x="240" y="294"/>
                      </a:lnTo>
                      <a:lnTo>
                        <a:pt x="235" y="301"/>
                      </a:lnTo>
                      <a:lnTo>
                        <a:pt x="231" y="306"/>
                      </a:lnTo>
                      <a:lnTo>
                        <a:pt x="226" y="310"/>
                      </a:lnTo>
                      <a:lnTo>
                        <a:pt x="224" y="312"/>
                      </a:lnTo>
                      <a:lnTo>
                        <a:pt x="223" y="313"/>
                      </a:lnTo>
                      <a:lnTo>
                        <a:pt x="216" y="302"/>
                      </a:lnTo>
                      <a:lnTo>
                        <a:pt x="212" y="291"/>
                      </a:lnTo>
                      <a:lnTo>
                        <a:pt x="210" y="285"/>
                      </a:lnTo>
                      <a:lnTo>
                        <a:pt x="210" y="283"/>
                      </a:lnTo>
                      <a:lnTo>
                        <a:pt x="195" y="312"/>
                      </a:lnTo>
                      <a:lnTo>
                        <a:pt x="178" y="298"/>
                      </a:lnTo>
                      <a:lnTo>
                        <a:pt x="170" y="318"/>
                      </a:lnTo>
                      <a:lnTo>
                        <a:pt x="168" y="330"/>
                      </a:lnTo>
                      <a:lnTo>
                        <a:pt x="169" y="337"/>
                      </a:lnTo>
                      <a:lnTo>
                        <a:pt x="170" y="340"/>
                      </a:lnTo>
                      <a:lnTo>
                        <a:pt x="161" y="366"/>
                      </a:lnTo>
                      <a:lnTo>
                        <a:pt x="159" y="389"/>
                      </a:lnTo>
                      <a:lnTo>
                        <a:pt x="159" y="405"/>
                      </a:lnTo>
                      <a:lnTo>
                        <a:pt x="160" y="411"/>
                      </a:lnTo>
                      <a:lnTo>
                        <a:pt x="173" y="404"/>
                      </a:lnTo>
                      <a:lnTo>
                        <a:pt x="174" y="415"/>
                      </a:lnTo>
                      <a:lnTo>
                        <a:pt x="176" y="427"/>
                      </a:lnTo>
                      <a:lnTo>
                        <a:pt x="179" y="435"/>
                      </a:lnTo>
                      <a:lnTo>
                        <a:pt x="180" y="438"/>
                      </a:lnTo>
                      <a:lnTo>
                        <a:pt x="192" y="430"/>
                      </a:lnTo>
                      <a:lnTo>
                        <a:pt x="193" y="445"/>
                      </a:lnTo>
                      <a:lnTo>
                        <a:pt x="196" y="460"/>
                      </a:lnTo>
                      <a:lnTo>
                        <a:pt x="200" y="474"/>
                      </a:lnTo>
                      <a:lnTo>
                        <a:pt x="202" y="479"/>
                      </a:lnTo>
                      <a:lnTo>
                        <a:pt x="212" y="476"/>
                      </a:lnTo>
                      <a:lnTo>
                        <a:pt x="218" y="473"/>
                      </a:lnTo>
                      <a:lnTo>
                        <a:pt x="222" y="470"/>
                      </a:lnTo>
                      <a:lnTo>
                        <a:pt x="223" y="469"/>
                      </a:lnTo>
                      <a:lnTo>
                        <a:pt x="223" y="498"/>
                      </a:lnTo>
                      <a:lnTo>
                        <a:pt x="233" y="494"/>
                      </a:lnTo>
                      <a:lnTo>
                        <a:pt x="237" y="514"/>
                      </a:lnTo>
                      <a:lnTo>
                        <a:pt x="246" y="507"/>
                      </a:lnTo>
                      <a:lnTo>
                        <a:pt x="250" y="524"/>
                      </a:lnTo>
                      <a:lnTo>
                        <a:pt x="256" y="537"/>
                      </a:lnTo>
                      <a:lnTo>
                        <a:pt x="262" y="544"/>
                      </a:lnTo>
                      <a:lnTo>
                        <a:pt x="265" y="548"/>
                      </a:lnTo>
                      <a:lnTo>
                        <a:pt x="272" y="536"/>
                      </a:lnTo>
                      <a:lnTo>
                        <a:pt x="285" y="533"/>
                      </a:lnTo>
                      <a:lnTo>
                        <a:pt x="290" y="544"/>
                      </a:lnTo>
                      <a:lnTo>
                        <a:pt x="298" y="553"/>
                      </a:lnTo>
                      <a:lnTo>
                        <a:pt x="304" y="558"/>
                      </a:lnTo>
                      <a:lnTo>
                        <a:pt x="306" y="559"/>
                      </a:lnTo>
                      <a:lnTo>
                        <a:pt x="319" y="544"/>
                      </a:lnTo>
                      <a:lnTo>
                        <a:pt x="333" y="560"/>
                      </a:lnTo>
                      <a:lnTo>
                        <a:pt x="337" y="552"/>
                      </a:lnTo>
                      <a:lnTo>
                        <a:pt x="337" y="551"/>
                      </a:lnTo>
                      <a:lnTo>
                        <a:pt x="336" y="549"/>
                      </a:lnTo>
                      <a:lnTo>
                        <a:pt x="337" y="549"/>
                      </a:lnTo>
                      <a:lnTo>
                        <a:pt x="342" y="552"/>
                      </a:lnTo>
                      <a:lnTo>
                        <a:pt x="348" y="558"/>
                      </a:lnTo>
                      <a:lnTo>
                        <a:pt x="352" y="564"/>
                      </a:lnTo>
                      <a:lnTo>
                        <a:pt x="354" y="569"/>
                      </a:lnTo>
                      <a:lnTo>
                        <a:pt x="355" y="571"/>
                      </a:lnTo>
                      <a:lnTo>
                        <a:pt x="363" y="562"/>
                      </a:lnTo>
                      <a:lnTo>
                        <a:pt x="368" y="556"/>
                      </a:lnTo>
                      <a:lnTo>
                        <a:pt x="371" y="551"/>
                      </a:lnTo>
                      <a:lnTo>
                        <a:pt x="372" y="549"/>
                      </a:lnTo>
                      <a:lnTo>
                        <a:pt x="386" y="576"/>
                      </a:lnTo>
                      <a:lnTo>
                        <a:pt x="394" y="602"/>
                      </a:lnTo>
                      <a:lnTo>
                        <a:pt x="400" y="622"/>
                      </a:lnTo>
                      <a:lnTo>
                        <a:pt x="401" y="631"/>
                      </a:lnTo>
                      <a:lnTo>
                        <a:pt x="391" y="629"/>
                      </a:lnTo>
                      <a:close/>
                    </a:path>
                  </a:pathLst>
                </a:custGeom>
                <a:solidFill>
                  <a:srgbClr val="FFFFFF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8115" name="Freeform 227"/>
                <p:cNvSpPr>
                  <a:spLocks/>
                </p:cNvSpPr>
                <p:nvPr/>
              </p:nvSpPr>
              <p:spPr bwMode="auto">
                <a:xfrm>
                  <a:off x="1199" y="2760"/>
                  <a:ext cx="48" cy="66"/>
                </a:xfrm>
                <a:custGeom>
                  <a:avLst/>
                  <a:gdLst/>
                  <a:ahLst/>
                  <a:cxnLst>
                    <a:cxn ang="0">
                      <a:pos x="4" y="156"/>
                    </a:cxn>
                    <a:cxn ang="0">
                      <a:pos x="15" y="171"/>
                    </a:cxn>
                    <a:cxn ang="0">
                      <a:pos x="22" y="177"/>
                    </a:cxn>
                    <a:cxn ang="0">
                      <a:pos x="14" y="182"/>
                    </a:cxn>
                    <a:cxn ang="0">
                      <a:pos x="27" y="189"/>
                    </a:cxn>
                    <a:cxn ang="0">
                      <a:pos x="41" y="194"/>
                    </a:cxn>
                    <a:cxn ang="0">
                      <a:pos x="57" y="198"/>
                    </a:cxn>
                    <a:cxn ang="0">
                      <a:pos x="62" y="184"/>
                    </a:cxn>
                    <a:cxn ang="0">
                      <a:pos x="82" y="187"/>
                    </a:cxn>
                    <a:cxn ang="0">
                      <a:pos x="92" y="187"/>
                    </a:cxn>
                    <a:cxn ang="0">
                      <a:pos x="106" y="177"/>
                    </a:cxn>
                    <a:cxn ang="0">
                      <a:pos x="127" y="173"/>
                    </a:cxn>
                    <a:cxn ang="0">
                      <a:pos x="121" y="172"/>
                    </a:cxn>
                    <a:cxn ang="0">
                      <a:pos x="101" y="171"/>
                    </a:cxn>
                    <a:cxn ang="0">
                      <a:pos x="79" y="167"/>
                    </a:cxn>
                    <a:cxn ang="0">
                      <a:pos x="113" y="149"/>
                    </a:cxn>
                    <a:cxn ang="0">
                      <a:pos x="106" y="148"/>
                    </a:cxn>
                    <a:cxn ang="0">
                      <a:pos x="93" y="146"/>
                    </a:cxn>
                    <a:cxn ang="0">
                      <a:pos x="80" y="140"/>
                    </a:cxn>
                    <a:cxn ang="0">
                      <a:pos x="75" y="135"/>
                    </a:cxn>
                    <a:cxn ang="0">
                      <a:pos x="86" y="135"/>
                    </a:cxn>
                    <a:cxn ang="0">
                      <a:pos x="106" y="131"/>
                    </a:cxn>
                    <a:cxn ang="0">
                      <a:pos x="131" y="120"/>
                    </a:cxn>
                    <a:cxn ang="0">
                      <a:pos x="144" y="110"/>
                    </a:cxn>
                    <a:cxn ang="0">
                      <a:pos x="136" y="111"/>
                    </a:cxn>
                    <a:cxn ang="0">
                      <a:pos x="123" y="114"/>
                    </a:cxn>
                    <a:cxn ang="0">
                      <a:pos x="108" y="114"/>
                    </a:cxn>
                    <a:cxn ang="0">
                      <a:pos x="101" y="114"/>
                    </a:cxn>
                    <a:cxn ang="0">
                      <a:pos x="110" y="109"/>
                    </a:cxn>
                    <a:cxn ang="0">
                      <a:pos x="124" y="100"/>
                    </a:cxn>
                    <a:cxn ang="0">
                      <a:pos x="139" y="84"/>
                    </a:cxn>
                    <a:cxn ang="0">
                      <a:pos x="143" y="75"/>
                    </a:cxn>
                    <a:cxn ang="0">
                      <a:pos x="128" y="83"/>
                    </a:cxn>
                    <a:cxn ang="0">
                      <a:pos x="104" y="90"/>
                    </a:cxn>
                    <a:cxn ang="0">
                      <a:pos x="75" y="86"/>
                    </a:cxn>
                    <a:cxn ang="0">
                      <a:pos x="60" y="68"/>
                    </a:cxn>
                    <a:cxn ang="0">
                      <a:pos x="54" y="24"/>
                    </a:cxn>
                    <a:cxn ang="0">
                      <a:pos x="42" y="1"/>
                    </a:cxn>
                    <a:cxn ang="0">
                      <a:pos x="44" y="89"/>
                    </a:cxn>
                    <a:cxn ang="0">
                      <a:pos x="38" y="87"/>
                    </a:cxn>
                    <a:cxn ang="0">
                      <a:pos x="27" y="82"/>
                    </a:cxn>
                    <a:cxn ang="0">
                      <a:pos x="17" y="73"/>
                    </a:cxn>
                    <a:cxn ang="0">
                      <a:pos x="13" y="72"/>
                    </a:cxn>
                    <a:cxn ang="0">
                      <a:pos x="24" y="108"/>
                    </a:cxn>
                    <a:cxn ang="0">
                      <a:pos x="0" y="128"/>
                    </a:cxn>
                    <a:cxn ang="0">
                      <a:pos x="4" y="138"/>
                    </a:cxn>
                    <a:cxn ang="0">
                      <a:pos x="20" y="157"/>
                    </a:cxn>
                  </a:cxnLst>
                  <a:rect l="0" t="0" r="r" b="b"/>
                  <a:pathLst>
                    <a:path w="145" h="198">
                      <a:moveTo>
                        <a:pt x="20" y="157"/>
                      </a:moveTo>
                      <a:lnTo>
                        <a:pt x="4" y="156"/>
                      </a:lnTo>
                      <a:lnTo>
                        <a:pt x="8" y="165"/>
                      </a:lnTo>
                      <a:lnTo>
                        <a:pt x="15" y="171"/>
                      </a:lnTo>
                      <a:lnTo>
                        <a:pt x="20" y="175"/>
                      </a:lnTo>
                      <a:lnTo>
                        <a:pt x="22" y="177"/>
                      </a:lnTo>
                      <a:lnTo>
                        <a:pt x="7" y="177"/>
                      </a:lnTo>
                      <a:lnTo>
                        <a:pt x="14" y="182"/>
                      </a:lnTo>
                      <a:lnTo>
                        <a:pt x="21" y="186"/>
                      </a:lnTo>
                      <a:lnTo>
                        <a:pt x="27" y="189"/>
                      </a:lnTo>
                      <a:lnTo>
                        <a:pt x="34" y="192"/>
                      </a:lnTo>
                      <a:lnTo>
                        <a:pt x="41" y="194"/>
                      </a:lnTo>
                      <a:lnTo>
                        <a:pt x="49" y="197"/>
                      </a:lnTo>
                      <a:lnTo>
                        <a:pt x="57" y="198"/>
                      </a:lnTo>
                      <a:lnTo>
                        <a:pt x="66" y="198"/>
                      </a:lnTo>
                      <a:lnTo>
                        <a:pt x="62" y="184"/>
                      </a:lnTo>
                      <a:lnTo>
                        <a:pt x="72" y="186"/>
                      </a:lnTo>
                      <a:lnTo>
                        <a:pt x="82" y="187"/>
                      </a:lnTo>
                      <a:lnTo>
                        <a:pt x="89" y="187"/>
                      </a:lnTo>
                      <a:lnTo>
                        <a:pt x="92" y="187"/>
                      </a:lnTo>
                      <a:lnTo>
                        <a:pt x="84" y="181"/>
                      </a:lnTo>
                      <a:lnTo>
                        <a:pt x="106" y="177"/>
                      </a:lnTo>
                      <a:lnTo>
                        <a:pt x="121" y="174"/>
                      </a:lnTo>
                      <a:lnTo>
                        <a:pt x="127" y="173"/>
                      </a:lnTo>
                      <a:lnTo>
                        <a:pt x="126" y="172"/>
                      </a:lnTo>
                      <a:lnTo>
                        <a:pt x="121" y="172"/>
                      </a:lnTo>
                      <a:lnTo>
                        <a:pt x="111" y="172"/>
                      </a:lnTo>
                      <a:lnTo>
                        <a:pt x="101" y="171"/>
                      </a:lnTo>
                      <a:lnTo>
                        <a:pt x="89" y="170"/>
                      </a:lnTo>
                      <a:lnTo>
                        <a:pt x="79" y="167"/>
                      </a:lnTo>
                      <a:lnTo>
                        <a:pt x="114" y="149"/>
                      </a:lnTo>
                      <a:lnTo>
                        <a:pt x="113" y="149"/>
                      </a:lnTo>
                      <a:lnTo>
                        <a:pt x="110" y="149"/>
                      </a:lnTo>
                      <a:lnTo>
                        <a:pt x="106" y="148"/>
                      </a:lnTo>
                      <a:lnTo>
                        <a:pt x="100" y="147"/>
                      </a:lnTo>
                      <a:lnTo>
                        <a:pt x="93" y="146"/>
                      </a:lnTo>
                      <a:lnTo>
                        <a:pt x="86" y="143"/>
                      </a:lnTo>
                      <a:lnTo>
                        <a:pt x="80" y="140"/>
                      </a:lnTo>
                      <a:lnTo>
                        <a:pt x="72" y="135"/>
                      </a:lnTo>
                      <a:lnTo>
                        <a:pt x="75" y="135"/>
                      </a:lnTo>
                      <a:lnTo>
                        <a:pt x="79" y="135"/>
                      </a:lnTo>
                      <a:lnTo>
                        <a:pt x="86" y="135"/>
                      </a:lnTo>
                      <a:lnTo>
                        <a:pt x="95" y="133"/>
                      </a:lnTo>
                      <a:lnTo>
                        <a:pt x="106" y="131"/>
                      </a:lnTo>
                      <a:lnTo>
                        <a:pt x="118" y="126"/>
                      </a:lnTo>
                      <a:lnTo>
                        <a:pt x="131" y="120"/>
                      </a:lnTo>
                      <a:lnTo>
                        <a:pt x="145" y="110"/>
                      </a:lnTo>
                      <a:lnTo>
                        <a:pt x="144" y="110"/>
                      </a:lnTo>
                      <a:lnTo>
                        <a:pt x="141" y="111"/>
                      </a:lnTo>
                      <a:lnTo>
                        <a:pt x="136" y="111"/>
                      </a:lnTo>
                      <a:lnTo>
                        <a:pt x="130" y="112"/>
                      </a:lnTo>
                      <a:lnTo>
                        <a:pt x="123" y="114"/>
                      </a:lnTo>
                      <a:lnTo>
                        <a:pt x="115" y="114"/>
                      </a:lnTo>
                      <a:lnTo>
                        <a:pt x="108" y="114"/>
                      </a:lnTo>
                      <a:lnTo>
                        <a:pt x="100" y="114"/>
                      </a:lnTo>
                      <a:lnTo>
                        <a:pt x="101" y="114"/>
                      </a:lnTo>
                      <a:lnTo>
                        <a:pt x="105" y="111"/>
                      </a:lnTo>
                      <a:lnTo>
                        <a:pt x="110" y="109"/>
                      </a:lnTo>
                      <a:lnTo>
                        <a:pt x="117" y="105"/>
                      </a:lnTo>
                      <a:lnTo>
                        <a:pt x="124" y="100"/>
                      </a:lnTo>
                      <a:lnTo>
                        <a:pt x="131" y="93"/>
                      </a:lnTo>
                      <a:lnTo>
                        <a:pt x="139" y="84"/>
                      </a:lnTo>
                      <a:lnTo>
                        <a:pt x="145" y="74"/>
                      </a:lnTo>
                      <a:lnTo>
                        <a:pt x="143" y="75"/>
                      </a:lnTo>
                      <a:lnTo>
                        <a:pt x="138" y="79"/>
                      </a:lnTo>
                      <a:lnTo>
                        <a:pt x="128" y="83"/>
                      </a:lnTo>
                      <a:lnTo>
                        <a:pt x="118" y="87"/>
                      </a:lnTo>
                      <a:lnTo>
                        <a:pt x="104" y="90"/>
                      </a:lnTo>
                      <a:lnTo>
                        <a:pt x="90" y="90"/>
                      </a:lnTo>
                      <a:lnTo>
                        <a:pt x="75" y="86"/>
                      </a:lnTo>
                      <a:lnTo>
                        <a:pt x="60" y="77"/>
                      </a:lnTo>
                      <a:lnTo>
                        <a:pt x="60" y="68"/>
                      </a:lnTo>
                      <a:lnTo>
                        <a:pt x="58" y="49"/>
                      </a:lnTo>
                      <a:lnTo>
                        <a:pt x="54" y="24"/>
                      </a:lnTo>
                      <a:lnTo>
                        <a:pt x="46" y="0"/>
                      </a:lnTo>
                      <a:lnTo>
                        <a:pt x="42" y="1"/>
                      </a:lnTo>
                      <a:lnTo>
                        <a:pt x="45" y="89"/>
                      </a:lnTo>
                      <a:lnTo>
                        <a:pt x="44" y="89"/>
                      </a:lnTo>
                      <a:lnTo>
                        <a:pt x="42" y="88"/>
                      </a:lnTo>
                      <a:lnTo>
                        <a:pt x="38" y="87"/>
                      </a:lnTo>
                      <a:lnTo>
                        <a:pt x="34" y="85"/>
                      </a:lnTo>
                      <a:lnTo>
                        <a:pt x="27" y="82"/>
                      </a:lnTo>
                      <a:lnTo>
                        <a:pt x="22" y="78"/>
                      </a:lnTo>
                      <a:lnTo>
                        <a:pt x="17" y="73"/>
                      </a:lnTo>
                      <a:lnTo>
                        <a:pt x="12" y="65"/>
                      </a:lnTo>
                      <a:lnTo>
                        <a:pt x="13" y="72"/>
                      </a:lnTo>
                      <a:lnTo>
                        <a:pt x="16" y="87"/>
                      </a:lnTo>
                      <a:lnTo>
                        <a:pt x="24" y="108"/>
                      </a:lnTo>
                      <a:lnTo>
                        <a:pt x="39" y="128"/>
                      </a:lnTo>
                      <a:lnTo>
                        <a:pt x="0" y="128"/>
                      </a:lnTo>
                      <a:lnTo>
                        <a:pt x="1" y="130"/>
                      </a:lnTo>
                      <a:lnTo>
                        <a:pt x="4" y="138"/>
                      </a:lnTo>
                      <a:lnTo>
                        <a:pt x="11" y="146"/>
                      </a:lnTo>
                      <a:lnTo>
                        <a:pt x="20" y="157"/>
                      </a:lnTo>
                      <a:close/>
                    </a:path>
                  </a:pathLst>
                </a:custGeom>
                <a:solidFill>
                  <a:srgbClr val="FFFFFF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8116" name="Freeform 228"/>
                <p:cNvSpPr>
                  <a:spLocks/>
                </p:cNvSpPr>
                <p:nvPr/>
              </p:nvSpPr>
              <p:spPr bwMode="auto">
                <a:xfrm>
                  <a:off x="940" y="2720"/>
                  <a:ext cx="20" cy="31"/>
                </a:xfrm>
                <a:custGeom>
                  <a:avLst/>
                  <a:gdLst/>
                  <a:ahLst/>
                  <a:cxnLst>
                    <a:cxn ang="0">
                      <a:pos x="58" y="93"/>
                    </a:cxn>
                    <a:cxn ang="0">
                      <a:pos x="45" y="87"/>
                    </a:cxn>
                    <a:cxn ang="0">
                      <a:pos x="33" y="78"/>
                    </a:cxn>
                    <a:cxn ang="0">
                      <a:pos x="23" y="67"/>
                    </a:cxn>
                    <a:cxn ang="0">
                      <a:pos x="13" y="54"/>
                    </a:cxn>
                    <a:cxn ang="0">
                      <a:pos x="7" y="40"/>
                    </a:cxn>
                    <a:cxn ang="0">
                      <a:pos x="2" y="26"/>
                    </a:cxn>
                    <a:cxn ang="0">
                      <a:pos x="0" y="13"/>
                    </a:cxn>
                    <a:cxn ang="0">
                      <a:pos x="1" y="0"/>
                    </a:cxn>
                    <a:cxn ang="0">
                      <a:pos x="5" y="25"/>
                    </a:cxn>
                    <a:cxn ang="0">
                      <a:pos x="12" y="44"/>
                    </a:cxn>
                    <a:cxn ang="0">
                      <a:pos x="22" y="60"/>
                    </a:cxn>
                    <a:cxn ang="0">
                      <a:pos x="32" y="73"/>
                    </a:cxn>
                    <a:cxn ang="0">
                      <a:pos x="42" y="82"/>
                    </a:cxn>
                    <a:cxn ang="0">
                      <a:pos x="50" y="89"/>
                    </a:cxn>
                    <a:cxn ang="0">
                      <a:pos x="56" y="92"/>
                    </a:cxn>
                    <a:cxn ang="0">
                      <a:pos x="58" y="93"/>
                    </a:cxn>
                  </a:cxnLst>
                  <a:rect l="0" t="0" r="r" b="b"/>
                  <a:pathLst>
                    <a:path w="58" h="93">
                      <a:moveTo>
                        <a:pt x="58" y="93"/>
                      </a:moveTo>
                      <a:lnTo>
                        <a:pt x="45" y="87"/>
                      </a:lnTo>
                      <a:lnTo>
                        <a:pt x="33" y="78"/>
                      </a:lnTo>
                      <a:lnTo>
                        <a:pt x="23" y="67"/>
                      </a:lnTo>
                      <a:lnTo>
                        <a:pt x="13" y="54"/>
                      </a:lnTo>
                      <a:lnTo>
                        <a:pt x="7" y="40"/>
                      </a:lnTo>
                      <a:lnTo>
                        <a:pt x="2" y="26"/>
                      </a:lnTo>
                      <a:lnTo>
                        <a:pt x="0" y="13"/>
                      </a:lnTo>
                      <a:lnTo>
                        <a:pt x="1" y="0"/>
                      </a:lnTo>
                      <a:lnTo>
                        <a:pt x="5" y="25"/>
                      </a:lnTo>
                      <a:lnTo>
                        <a:pt x="12" y="44"/>
                      </a:lnTo>
                      <a:lnTo>
                        <a:pt x="22" y="60"/>
                      </a:lnTo>
                      <a:lnTo>
                        <a:pt x="32" y="73"/>
                      </a:lnTo>
                      <a:lnTo>
                        <a:pt x="42" y="82"/>
                      </a:lnTo>
                      <a:lnTo>
                        <a:pt x="50" y="89"/>
                      </a:lnTo>
                      <a:lnTo>
                        <a:pt x="56" y="92"/>
                      </a:lnTo>
                      <a:lnTo>
                        <a:pt x="58" y="93"/>
                      </a:lnTo>
                      <a:close/>
                    </a:path>
                  </a:pathLst>
                </a:custGeom>
                <a:solidFill>
                  <a:srgbClr val="FFFFFF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8117" name="Freeform 229"/>
                <p:cNvSpPr>
                  <a:spLocks/>
                </p:cNvSpPr>
                <p:nvPr/>
              </p:nvSpPr>
              <p:spPr bwMode="auto">
                <a:xfrm>
                  <a:off x="970" y="2731"/>
                  <a:ext cx="28" cy="48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" y="14"/>
                    </a:cxn>
                    <a:cxn ang="0">
                      <a:pos x="4" y="27"/>
                    </a:cxn>
                    <a:cxn ang="0">
                      <a:pos x="8" y="39"/>
                    </a:cxn>
                    <a:cxn ang="0">
                      <a:pos x="14" y="49"/>
                    </a:cxn>
                    <a:cxn ang="0">
                      <a:pos x="23" y="59"/>
                    </a:cxn>
                    <a:cxn ang="0">
                      <a:pos x="32" y="66"/>
                    </a:cxn>
                    <a:cxn ang="0">
                      <a:pos x="43" y="74"/>
                    </a:cxn>
                    <a:cxn ang="0">
                      <a:pos x="54" y="80"/>
                    </a:cxn>
                    <a:cxn ang="0">
                      <a:pos x="65" y="86"/>
                    </a:cxn>
                    <a:cxn ang="0">
                      <a:pos x="73" y="93"/>
                    </a:cxn>
                    <a:cxn ang="0">
                      <a:pos x="78" y="102"/>
                    </a:cxn>
                    <a:cxn ang="0">
                      <a:pos x="82" y="110"/>
                    </a:cxn>
                    <a:cxn ang="0">
                      <a:pos x="83" y="119"/>
                    </a:cxn>
                    <a:cxn ang="0">
                      <a:pos x="82" y="127"/>
                    </a:cxn>
                    <a:cxn ang="0">
                      <a:pos x="80" y="135"/>
                    </a:cxn>
                    <a:cxn ang="0">
                      <a:pos x="78" y="144"/>
                    </a:cxn>
                    <a:cxn ang="0">
                      <a:pos x="83" y="133"/>
                    </a:cxn>
                    <a:cxn ang="0">
                      <a:pos x="85" y="122"/>
                    </a:cxn>
                    <a:cxn ang="0">
                      <a:pos x="86" y="109"/>
                    </a:cxn>
                    <a:cxn ang="0">
                      <a:pos x="85" y="97"/>
                    </a:cxn>
                    <a:cxn ang="0">
                      <a:pos x="82" y="86"/>
                    </a:cxn>
                    <a:cxn ang="0">
                      <a:pos x="76" y="77"/>
                    </a:cxn>
                    <a:cxn ang="0">
                      <a:pos x="68" y="70"/>
                    </a:cxn>
                    <a:cxn ang="0">
                      <a:pos x="57" y="68"/>
                    </a:cxn>
                    <a:cxn ang="0">
                      <a:pos x="43" y="65"/>
                    </a:cxn>
                    <a:cxn ang="0">
                      <a:pos x="31" y="58"/>
                    </a:cxn>
                    <a:cxn ang="0">
                      <a:pos x="21" y="46"/>
                    </a:cxn>
                    <a:cxn ang="0">
                      <a:pos x="13" y="34"/>
                    </a:cxn>
                    <a:cxn ang="0">
                      <a:pos x="7" y="22"/>
                    </a:cxn>
                    <a:cxn ang="0">
                      <a:pos x="3" y="10"/>
                    </a:cxn>
                    <a:cxn ang="0">
                      <a:pos x="1" y="3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86" h="144">
                      <a:moveTo>
                        <a:pt x="0" y="0"/>
                      </a:moveTo>
                      <a:lnTo>
                        <a:pt x="1" y="14"/>
                      </a:lnTo>
                      <a:lnTo>
                        <a:pt x="4" y="27"/>
                      </a:lnTo>
                      <a:lnTo>
                        <a:pt x="8" y="39"/>
                      </a:lnTo>
                      <a:lnTo>
                        <a:pt x="14" y="49"/>
                      </a:lnTo>
                      <a:lnTo>
                        <a:pt x="23" y="59"/>
                      </a:lnTo>
                      <a:lnTo>
                        <a:pt x="32" y="66"/>
                      </a:lnTo>
                      <a:lnTo>
                        <a:pt x="43" y="74"/>
                      </a:lnTo>
                      <a:lnTo>
                        <a:pt x="54" y="80"/>
                      </a:lnTo>
                      <a:lnTo>
                        <a:pt x="65" y="86"/>
                      </a:lnTo>
                      <a:lnTo>
                        <a:pt x="73" y="93"/>
                      </a:lnTo>
                      <a:lnTo>
                        <a:pt x="78" y="102"/>
                      </a:lnTo>
                      <a:lnTo>
                        <a:pt x="82" y="110"/>
                      </a:lnTo>
                      <a:lnTo>
                        <a:pt x="83" y="119"/>
                      </a:lnTo>
                      <a:lnTo>
                        <a:pt x="82" y="127"/>
                      </a:lnTo>
                      <a:lnTo>
                        <a:pt x="80" y="135"/>
                      </a:lnTo>
                      <a:lnTo>
                        <a:pt x="78" y="144"/>
                      </a:lnTo>
                      <a:lnTo>
                        <a:pt x="83" y="133"/>
                      </a:lnTo>
                      <a:lnTo>
                        <a:pt x="85" y="122"/>
                      </a:lnTo>
                      <a:lnTo>
                        <a:pt x="86" y="109"/>
                      </a:lnTo>
                      <a:lnTo>
                        <a:pt x="85" y="97"/>
                      </a:lnTo>
                      <a:lnTo>
                        <a:pt x="82" y="86"/>
                      </a:lnTo>
                      <a:lnTo>
                        <a:pt x="76" y="77"/>
                      </a:lnTo>
                      <a:lnTo>
                        <a:pt x="68" y="70"/>
                      </a:lnTo>
                      <a:lnTo>
                        <a:pt x="57" y="68"/>
                      </a:lnTo>
                      <a:lnTo>
                        <a:pt x="43" y="65"/>
                      </a:lnTo>
                      <a:lnTo>
                        <a:pt x="31" y="58"/>
                      </a:lnTo>
                      <a:lnTo>
                        <a:pt x="21" y="46"/>
                      </a:lnTo>
                      <a:lnTo>
                        <a:pt x="13" y="34"/>
                      </a:lnTo>
                      <a:lnTo>
                        <a:pt x="7" y="22"/>
                      </a:lnTo>
                      <a:lnTo>
                        <a:pt x="3" y="10"/>
                      </a:lnTo>
                      <a:lnTo>
                        <a:pt x="1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8118" name="Freeform 230"/>
                <p:cNvSpPr>
                  <a:spLocks/>
                </p:cNvSpPr>
                <p:nvPr/>
              </p:nvSpPr>
              <p:spPr bwMode="auto">
                <a:xfrm>
                  <a:off x="997" y="2749"/>
                  <a:ext cx="34" cy="28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3" y="8"/>
                    </a:cxn>
                    <a:cxn ang="0">
                      <a:pos x="24" y="17"/>
                    </a:cxn>
                    <a:cxn ang="0">
                      <a:pos x="30" y="27"/>
                    </a:cxn>
                    <a:cxn ang="0">
                      <a:pos x="34" y="36"/>
                    </a:cxn>
                    <a:cxn ang="0">
                      <a:pos x="36" y="46"/>
                    </a:cxn>
                    <a:cxn ang="0">
                      <a:pos x="37" y="54"/>
                    </a:cxn>
                    <a:cxn ang="0">
                      <a:pos x="37" y="63"/>
                    </a:cxn>
                    <a:cxn ang="0">
                      <a:pos x="36" y="69"/>
                    </a:cxn>
                    <a:cxn ang="0">
                      <a:pos x="46" y="60"/>
                    </a:cxn>
                    <a:cxn ang="0">
                      <a:pos x="52" y="52"/>
                    </a:cxn>
                    <a:cxn ang="0">
                      <a:pos x="56" y="45"/>
                    </a:cxn>
                    <a:cxn ang="0">
                      <a:pos x="57" y="42"/>
                    </a:cxn>
                    <a:cxn ang="0">
                      <a:pos x="66" y="65"/>
                    </a:cxn>
                    <a:cxn ang="0">
                      <a:pos x="102" y="32"/>
                    </a:cxn>
                    <a:cxn ang="0">
                      <a:pos x="69" y="74"/>
                    </a:cxn>
                    <a:cxn ang="0">
                      <a:pos x="54" y="63"/>
                    </a:cxn>
                    <a:cxn ang="0">
                      <a:pos x="24" y="84"/>
                    </a:cxn>
                    <a:cxn ang="0">
                      <a:pos x="30" y="65"/>
                    </a:cxn>
                    <a:cxn ang="0">
                      <a:pos x="30" y="48"/>
                    </a:cxn>
                    <a:cxn ang="0">
                      <a:pos x="27" y="33"/>
                    </a:cxn>
                    <a:cxn ang="0">
                      <a:pos x="21" y="21"/>
                    </a:cxn>
                    <a:cxn ang="0">
                      <a:pos x="13" y="12"/>
                    </a:cxn>
                    <a:cxn ang="0">
                      <a:pos x="7" y="5"/>
                    </a:cxn>
                    <a:cxn ang="0">
                      <a:pos x="2" y="1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02" h="84">
                      <a:moveTo>
                        <a:pt x="0" y="0"/>
                      </a:moveTo>
                      <a:lnTo>
                        <a:pt x="13" y="8"/>
                      </a:lnTo>
                      <a:lnTo>
                        <a:pt x="24" y="17"/>
                      </a:lnTo>
                      <a:lnTo>
                        <a:pt x="30" y="27"/>
                      </a:lnTo>
                      <a:lnTo>
                        <a:pt x="34" y="36"/>
                      </a:lnTo>
                      <a:lnTo>
                        <a:pt x="36" y="46"/>
                      </a:lnTo>
                      <a:lnTo>
                        <a:pt x="37" y="54"/>
                      </a:lnTo>
                      <a:lnTo>
                        <a:pt x="37" y="63"/>
                      </a:lnTo>
                      <a:lnTo>
                        <a:pt x="36" y="69"/>
                      </a:lnTo>
                      <a:lnTo>
                        <a:pt x="46" y="60"/>
                      </a:lnTo>
                      <a:lnTo>
                        <a:pt x="52" y="52"/>
                      </a:lnTo>
                      <a:lnTo>
                        <a:pt x="56" y="45"/>
                      </a:lnTo>
                      <a:lnTo>
                        <a:pt x="57" y="42"/>
                      </a:lnTo>
                      <a:lnTo>
                        <a:pt x="66" y="65"/>
                      </a:lnTo>
                      <a:lnTo>
                        <a:pt x="102" y="32"/>
                      </a:lnTo>
                      <a:lnTo>
                        <a:pt x="69" y="74"/>
                      </a:lnTo>
                      <a:lnTo>
                        <a:pt x="54" y="63"/>
                      </a:lnTo>
                      <a:lnTo>
                        <a:pt x="24" y="84"/>
                      </a:lnTo>
                      <a:lnTo>
                        <a:pt x="30" y="65"/>
                      </a:lnTo>
                      <a:lnTo>
                        <a:pt x="30" y="48"/>
                      </a:lnTo>
                      <a:lnTo>
                        <a:pt x="27" y="33"/>
                      </a:lnTo>
                      <a:lnTo>
                        <a:pt x="21" y="21"/>
                      </a:lnTo>
                      <a:lnTo>
                        <a:pt x="13" y="12"/>
                      </a:lnTo>
                      <a:lnTo>
                        <a:pt x="7" y="5"/>
                      </a:lnTo>
                      <a:lnTo>
                        <a:pt x="2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8119" name="Freeform 231"/>
                <p:cNvSpPr>
                  <a:spLocks/>
                </p:cNvSpPr>
                <p:nvPr/>
              </p:nvSpPr>
              <p:spPr bwMode="auto">
                <a:xfrm>
                  <a:off x="1090" y="2689"/>
                  <a:ext cx="66" cy="40"/>
                </a:xfrm>
                <a:custGeom>
                  <a:avLst/>
                  <a:gdLst/>
                  <a:ahLst/>
                  <a:cxnLst>
                    <a:cxn ang="0">
                      <a:pos x="2" y="14"/>
                    </a:cxn>
                    <a:cxn ang="0">
                      <a:pos x="4" y="32"/>
                    </a:cxn>
                    <a:cxn ang="0">
                      <a:pos x="15" y="43"/>
                    </a:cxn>
                    <a:cxn ang="0">
                      <a:pos x="28" y="47"/>
                    </a:cxn>
                    <a:cxn ang="0">
                      <a:pos x="41" y="51"/>
                    </a:cxn>
                    <a:cxn ang="0">
                      <a:pos x="59" y="50"/>
                    </a:cxn>
                    <a:cxn ang="0">
                      <a:pos x="77" y="45"/>
                    </a:cxn>
                    <a:cxn ang="0">
                      <a:pos x="98" y="39"/>
                    </a:cxn>
                    <a:cxn ang="0">
                      <a:pos x="120" y="35"/>
                    </a:cxn>
                    <a:cxn ang="0">
                      <a:pos x="144" y="36"/>
                    </a:cxn>
                    <a:cxn ang="0">
                      <a:pos x="167" y="43"/>
                    </a:cxn>
                    <a:cxn ang="0">
                      <a:pos x="189" y="58"/>
                    </a:cxn>
                    <a:cxn ang="0">
                      <a:pos x="182" y="55"/>
                    </a:cxn>
                    <a:cxn ang="0">
                      <a:pos x="159" y="41"/>
                    </a:cxn>
                    <a:cxn ang="0">
                      <a:pos x="141" y="38"/>
                    </a:cxn>
                    <a:cxn ang="0">
                      <a:pos x="126" y="39"/>
                    </a:cxn>
                    <a:cxn ang="0">
                      <a:pos x="108" y="42"/>
                    </a:cxn>
                    <a:cxn ang="0">
                      <a:pos x="92" y="48"/>
                    </a:cxn>
                    <a:cxn ang="0">
                      <a:pos x="77" y="57"/>
                    </a:cxn>
                    <a:cxn ang="0">
                      <a:pos x="67" y="63"/>
                    </a:cxn>
                    <a:cxn ang="0">
                      <a:pos x="70" y="73"/>
                    </a:cxn>
                    <a:cxn ang="0">
                      <a:pos x="85" y="81"/>
                    </a:cxn>
                    <a:cxn ang="0">
                      <a:pos x="100" y="80"/>
                    </a:cxn>
                    <a:cxn ang="0">
                      <a:pos x="120" y="79"/>
                    </a:cxn>
                    <a:cxn ang="0">
                      <a:pos x="144" y="80"/>
                    </a:cxn>
                    <a:cxn ang="0">
                      <a:pos x="161" y="84"/>
                    </a:cxn>
                    <a:cxn ang="0">
                      <a:pos x="174" y="91"/>
                    </a:cxn>
                    <a:cxn ang="0">
                      <a:pos x="184" y="101"/>
                    </a:cxn>
                    <a:cxn ang="0">
                      <a:pos x="175" y="96"/>
                    </a:cxn>
                    <a:cxn ang="0">
                      <a:pos x="147" y="84"/>
                    </a:cxn>
                    <a:cxn ang="0">
                      <a:pos x="121" y="81"/>
                    </a:cxn>
                    <a:cxn ang="0">
                      <a:pos x="102" y="84"/>
                    </a:cxn>
                    <a:cxn ang="0">
                      <a:pos x="85" y="88"/>
                    </a:cxn>
                    <a:cxn ang="0">
                      <a:pos x="69" y="87"/>
                    </a:cxn>
                    <a:cxn ang="0">
                      <a:pos x="74" y="94"/>
                    </a:cxn>
                    <a:cxn ang="0">
                      <a:pos x="87" y="105"/>
                    </a:cxn>
                    <a:cxn ang="0">
                      <a:pos x="97" y="110"/>
                    </a:cxn>
                    <a:cxn ang="0">
                      <a:pos x="113" y="114"/>
                    </a:cxn>
                    <a:cxn ang="0">
                      <a:pos x="116" y="119"/>
                    </a:cxn>
                    <a:cxn ang="0">
                      <a:pos x="93" y="111"/>
                    </a:cxn>
                    <a:cxn ang="0">
                      <a:pos x="73" y="99"/>
                    </a:cxn>
                    <a:cxn ang="0">
                      <a:pos x="62" y="92"/>
                    </a:cxn>
                    <a:cxn ang="0">
                      <a:pos x="53" y="83"/>
                    </a:cxn>
                    <a:cxn ang="0">
                      <a:pos x="51" y="63"/>
                    </a:cxn>
                    <a:cxn ang="0">
                      <a:pos x="27" y="52"/>
                    </a:cxn>
                    <a:cxn ang="0">
                      <a:pos x="2" y="34"/>
                    </a:cxn>
                    <a:cxn ang="0">
                      <a:pos x="1" y="15"/>
                    </a:cxn>
                    <a:cxn ang="0">
                      <a:pos x="7" y="2"/>
                    </a:cxn>
                  </a:cxnLst>
                  <a:rect l="0" t="0" r="r" b="b"/>
                  <a:pathLst>
                    <a:path w="198" h="119">
                      <a:moveTo>
                        <a:pt x="8" y="0"/>
                      </a:moveTo>
                      <a:lnTo>
                        <a:pt x="2" y="14"/>
                      </a:lnTo>
                      <a:lnTo>
                        <a:pt x="1" y="24"/>
                      </a:lnTo>
                      <a:lnTo>
                        <a:pt x="4" y="32"/>
                      </a:lnTo>
                      <a:lnTo>
                        <a:pt x="9" y="38"/>
                      </a:lnTo>
                      <a:lnTo>
                        <a:pt x="15" y="43"/>
                      </a:lnTo>
                      <a:lnTo>
                        <a:pt x="23" y="45"/>
                      </a:lnTo>
                      <a:lnTo>
                        <a:pt x="28" y="47"/>
                      </a:lnTo>
                      <a:lnTo>
                        <a:pt x="32" y="48"/>
                      </a:lnTo>
                      <a:lnTo>
                        <a:pt x="41" y="51"/>
                      </a:lnTo>
                      <a:lnTo>
                        <a:pt x="50" y="51"/>
                      </a:lnTo>
                      <a:lnTo>
                        <a:pt x="59" y="50"/>
                      </a:lnTo>
                      <a:lnTo>
                        <a:pt x="68" y="48"/>
                      </a:lnTo>
                      <a:lnTo>
                        <a:pt x="77" y="45"/>
                      </a:lnTo>
                      <a:lnTo>
                        <a:pt x="88" y="42"/>
                      </a:lnTo>
                      <a:lnTo>
                        <a:pt x="98" y="39"/>
                      </a:lnTo>
                      <a:lnTo>
                        <a:pt x="109" y="37"/>
                      </a:lnTo>
                      <a:lnTo>
                        <a:pt x="120" y="35"/>
                      </a:lnTo>
                      <a:lnTo>
                        <a:pt x="132" y="35"/>
                      </a:lnTo>
                      <a:lnTo>
                        <a:pt x="144" y="36"/>
                      </a:lnTo>
                      <a:lnTo>
                        <a:pt x="155" y="39"/>
                      </a:lnTo>
                      <a:lnTo>
                        <a:pt x="167" y="43"/>
                      </a:lnTo>
                      <a:lnTo>
                        <a:pt x="178" y="49"/>
                      </a:lnTo>
                      <a:lnTo>
                        <a:pt x="189" y="58"/>
                      </a:lnTo>
                      <a:lnTo>
                        <a:pt x="198" y="67"/>
                      </a:lnTo>
                      <a:lnTo>
                        <a:pt x="182" y="55"/>
                      </a:lnTo>
                      <a:lnTo>
                        <a:pt x="170" y="46"/>
                      </a:lnTo>
                      <a:lnTo>
                        <a:pt x="159" y="41"/>
                      </a:lnTo>
                      <a:lnTo>
                        <a:pt x="150" y="39"/>
                      </a:lnTo>
                      <a:lnTo>
                        <a:pt x="141" y="38"/>
                      </a:lnTo>
                      <a:lnTo>
                        <a:pt x="134" y="38"/>
                      </a:lnTo>
                      <a:lnTo>
                        <a:pt x="126" y="39"/>
                      </a:lnTo>
                      <a:lnTo>
                        <a:pt x="117" y="40"/>
                      </a:lnTo>
                      <a:lnTo>
                        <a:pt x="108" y="42"/>
                      </a:lnTo>
                      <a:lnTo>
                        <a:pt x="99" y="45"/>
                      </a:lnTo>
                      <a:lnTo>
                        <a:pt x="92" y="48"/>
                      </a:lnTo>
                      <a:lnTo>
                        <a:pt x="84" y="52"/>
                      </a:lnTo>
                      <a:lnTo>
                        <a:pt x="77" y="57"/>
                      </a:lnTo>
                      <a:lnTo>
                        <a:pt x="71" y="60"/>
                      </a:lnTo>
                      <a:lnTo>
                        <a:pt x="67" y="63"/>
                      </a:lnTo>
                      <a:lnTo>
                        <a:pt x="63" y="65"/>
                      </a:lnTo>
                      <a:lnTo>
                        <a:pt x="70" y="73"/>
                      </a:lnTo>
                      <a:lnTo>
                        <a:pt x="77" y="79"/>
                      </a:lnTo>
                      <a:lnTo>
                        <a:pt x="85" y="81"/>
                      </a:lnTo>
                      <a:lnTo>
                        <a:pt x="93" y="81"/>
                      </a:lnTo>
                      <a:lnTo>
                        <a:pt x="100" y="80"/>
                      </a:lnTo>
                      <a:lnTo>
                        <a:pt x="110" y="79"/>
                      </a:lnTo>
                      <a:lnTo>
                        <a:pt x="120" y="79"/>
                      </a:lnTo>
                      <a:lnTo>
                        <a:pt x="132" y="79"/>
                      </a:lnTo>
                      <a:lnTo>
                        <a:pt x="144" y="80"/>
                      </a:lnTo>
                      <a:lnTo>
                        <a:pt x="153" y="82"/>
                      </a:lnTo>
                      <a:lnTo>
                        <a:pt x="161" y="84"/>
                      </a:lnTo>
                      <a:lnTo>
                        <a:pt x="169" y="87"/>
                      </a:lnTo>
                      <a:lnTo>
                        <a:pt x="174" y="91"/>
                      </a:lnTo>
                      <a:lnTo>
                        <a:pt x="179" y="96"/>
                      </a:lnTo>
                      <a:lnTo>
                        <a:pt x="184" y="101"/>
                      </a:lnTo>
                      <a:lnTo>
                        <a:pt x="190" y="106"/>
                      </a:lnTo>
                      <a:lnTo>
                        <a:pt x="175" y="96"/>
                      </a:lnTo>
                      <a:lnTo>
                        <a:pt x="160" y="88"/>
                      </a:lnTo>
                      <a:lnTo>
                        <a:pt x="147" y="84"/>
                      </a:lnTo>
                      <a:lnTo>
                        <a:pt x="133" y="82"/>
                      </a:lnTo>
                      <a:lnTo>
                        <a:pt x="121" y="81"/>
                      </a:lnTo>
                      <a:lnTo>
                        <a:pt x="111" y="82"/>
                      </a:lnTo>
                      <a:lnTo>
                        <a:pt x="102" y="84"/>
                      </a:lnTo>
                      <a:lnTo>
                        <a:pt x="94" y="86"/>
                      </a:lnTo>
                      <a:lnTo>
                        <a:pt x="85" y="88"/>
                      </a:lnTo>
                      <a:lnTo>
                        <a:pt x="75" y="87"/>
                      </a:lnTo>
                      <a:lnTo>
                        <a:pt x="69" y="87"/>
                      </a:lnTo>
                      <a:lnTo>
                        <a:pt x="66" y="86"/>
                      </a:lnTo>
                      <a:lnTo>
                        <a:pt x="74" y="94"/>
                      </a:lnTo>
                      <a:lnTo>
                        <a:pt x="82" y="101"/>
                      </a:lnTo>
                      <a:lnTo>
                        <a:pt x="87" y="105"/>
                      </a:lnTo>
                      <a:lnTo>
                        <a:pt x="91" y="108"/>
                      </a:lnTo>
                      <a:lnTo>
                        <a:pt x="97" y="110"/>
                      </a:lnTo>
                      <a:lnTo>
                        <a:pt x="104" y="112"/>
                      </a:lnTo>
                      <a:lnTo>
                        <a:pt x="113" y="114"/>
                      </a:lnTo>
                      <a:lnTo>
                        <a:pt x="126" y="117"/>
                      </a:lnTo>
                      <a:lnTo>
                        <a:pt x="116" y="119"/>
                      </a:lnTo>
                      <a:lnTo>
                        <a:pt x="105" y="117"/>
                      </a:lnTo>
                      <a:lnTo>
                        <a:pt x="93" y="111"/>
                      </a:lnTo>
                      <a:lnTo>
                        <a:pt x="83" y="105"/>
                      </a:lnTo>
                      <a:lnTo>
                        <a:pt x="73" y="99"/>
                      </a:lnTo>
                      <a:lnTo>
                        <a:pt x="66" y="93"/>
                      </a:lnTo>
                      <a:lnTo>
                        <a:pt x="62" y="92"/>
                      </a:lnTo>
                      <a:lnTo>
                        <a:pt x="63" y="94"/>
                      </a:lnTo>
                      <a:lnTo>
                        <a:pt x="53" y="83"/>
                      </a:lnTo>
                      <a:lnTo>
                        <a:pt x="51" y="71"/>
                      </a:lnTo>
                      <a:lnTo>
                        <a:pt x="51" y="63"/>
                      </a:lnTo>
                      <a:lnTo>
                        <a:pt x="52" y="60"/>
                      </a:lnTo>
                      <a:lnTo>
                        <a:pt x="27" y="52"/>
                      </a:lnTo>
                      <a:lnTo>
                        <a:pt x="11" y="43"/>
                      </a:lnTo>
                      <a:lnTo>
                        <a:pt x="2" y="34"/>
                      </a:lnTo>
                      <a:lnTo>
                        <a:pt x="0" y="23"/>
                      </a:lnTo>
                      <a:lnTo>
                        <a:pt x="1" y="15"/>
                      </a:lnTo>
                      <a:lnTo>
                        <a:pt x="4" y="7"/>
                      </a:lnTo>
                      <a:lnTo>
                        <a:pt x="7" y="2"/>
                      </a:lnTo>
                      <a:lnTo>
                        <a:pt x="8" y="0"/>
                      </a:lnTo>
                      <a:close/>
                    </a:path>
                  </a:pathLst>
                </a:custGeom>
                <a:solidFill>
                  <a:srgbClr val="FFFFFF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8120" name="Freeform 232"/>
                <p:cNvSpPr>
                  <a:spLocks/>
                </p:cNvSpPr>
                <p:nvPr/>
              </p:nvSpPr>
              <p:spPr bwMode="auto">
                <a:xfrm>
                  <a:off x="910" y="2597"/>
                  <a:ext cx="9" cy="32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10"/>
                    </a:cxn>
                    <a:cxn ang="0">
                      <a:pos x="22" y="17"/>
                    </a:cxn>
                    <a:cxn ang="0">
                      <a:pos x="24" y="25"/>
                    </a:cxn>
                    <a:cxn ang="0">
                      <a:pos x="25" y="35"/>
                    </a:cxn>
                    <a:cxn ang="0">
                      <a:pos x="27" y="50"/>
                    </a:cxn>
                    <a:cxn ang="0">
                      <a:pos x="24" y="66"/>
                    </a:cxn>
                    <a:cxn ang="0">
                      <a:pos x="19" y="82"/>
                    </a:cxn>
                    <a:cxn ang="0">
                      <a:pos x="7" y="96"/>
                    </a:cxn>
                    <a:cxn ang="0">
                      <a:pos x="15" y="79"/>
                    </a:cxn>
                    <a:cxn ang="0">
                      <a:pos x="19" y="71"/>
                    </a:cxn>
                    <a:cxn ang="0">
                      <a:pos x="21" y="63"/>
                    </a:cxn>
                    <a:cxn ang="0">
                      <a:pos x="20" y="50"/>
                    </a:cxn>
                    <a:cxn ang="0">
                      <a:pos x="16" y="32"/>
                    </a:cxn>
                    <a:cxn ang="0">
                      <a:pos x="9" y="15"/>
                    </a:cxn>
                    <a:cxn ang="0">
                      <a:pos x="3" y="4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7" h="96">
                      <a:moveTo>
                        <a:pt x="0" y="0"/>
                      </a:moveTo>
                      <a:lnTo>
                        <a:pt x="15" y="10"/>
                      </a:lnTo>
                      <a:lnTo>
                        <a:pt x="22" y="17"/>
                      </a:lnTo>
                      <a:lnTo>
                        <a:pt x="24" y="25"/>
                      </a:lnTo>
                      <a:lnTo>
                        <a:pt x="25" y="35"/>
                      </a:lnTo>
                      <a:lnTo>
                        <a:pt x="27" y="50"/>
                      </a:lnTo>
                      <a:lnTo>
                        <a:pt x="24" y="66"/>
                      </a:lnTo>
                      <a:lnTo>
                        <a:pt x="19" y="82"/>
                      </a:lnTo>
                      <a:lnTo>
                        <a:pt x="7" y="96"/>
                      </a:lnTo>
                      <a:lnTo>
                        <a:pt x="15" y="79"/>
                      </a:lnTo>
                      <a:lnTo>
                        <a:pt x="19" y="71"/>
                      </a:lnTo>
                      <a:lnTo>
                        <a:pt x="21" y="63"/>
                      </a:lnTo>
                      <a:lnTo>
                        <a:pt x="20" y="50"/>
                      </a:lnTo>
                      <a:lnTo>
                        <a:pt x="16" y="32"/>
                      </a:lnTo>
                      <a:lnTo>
                        <a:pt x="9" y="15"/>
                      </a:lnTo>
                      <a:lnTo>
                        <a:pt x="3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8121" name="Freeform 233"/>
                <p:cNvSpPr>
                  <a:spLocks/>
                </p:cNvSpPr>
                <p:nvPr/>
              </p:nvSpPr>
              <p:spPr bwMode="auto">
                <a:xfrm>
                  <a:off x="901" y="2607"/>
                  <a:ext cx="6" cy="22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2" y="7"/>
                    </a:cxn>
                    <a:cxn ang="0">
                      <a:pos x="17" y="13"/>
                    </a:cxn>
                    <a:cxn ang="0">
                      <a:pos x="18" y="18"/>
                    </a:cxn>
                    <a:cxn ang="0">
                      <a:pos x="19" y="25"/>
                    </a:cxn>
                    <a:cxn ang="0">
                      <a:pos x="20" y="36"/>
                    </a:cxn>
                    <a:cxn ang="0">
                      <a:pos x="19" y="46"/>
                    </a:cxn>
                    <a:cxn ang="0">
                      <a:pos x="14" y="57"/>
                    </a:cxn>
                    <a:cxn ang="0">
                      <a:pos x="4" y="67"/>
                    </a:cxn>
                    <a:cxn ang="0">
                      <a:pos x="10" y="56"/>
                    </a:cxn>
                    <a:cxn ang="0">
                      <a:pos x="15" y="49"/>
                    </a:cxn>
                    <a:cxn ang="0">
                      <a:pos x="16" y="45"/>
                    </a:cxn>
                    <a:cxn ang="0">
                      <a:pos x="15" y="36"/>
                    </a:cxn>
                    <a:cxn ang="0">
                      <a:pos x="12" y="23"/>
                    </a:cxn>
                    <a:cxn ang="0">
                      <a:pos x="6" y="12"/>
                    </a:cxn>
                    <a:cxn ang="0">
                      <a:pos x="2" y="3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0" h="67">
                      <a:moveTo>
                        <a:pt x="0" y="0"/>
                      </a:moveTo>
                      <a:lnTo>
                        <a:pt x="12" y="7"/>
                      </a:lnTo>
                      <a:lnTo>
                        <a:pt x="17" y="13"/>
                      </a:lnTo>
                      <a:lnTo>
                        <a:pt x="18" y="18"/>
                      </a:lnTo>
                      <a:lnTo>
                        <a:pt x="19" y="25"/>
                      </a:lnTo>
                      <a:lnTo>
                        <a:pt x="20" y="36"/>
                      </a:lnTo>
                      <a:lnTo>
                        <a:pt x="19" y="46"/>
                      </a:lnTo>
                      <a:lnTo>
                        <a:pt x="14" y="57"/>
                      </a:lnTo>
                      <a:lnTo>
                        <a:pt x="4" y="67"/>
                      </a:lnTo>
                      <a:lnTo>
                        <a:pt x="10" y="56"/>
                      </a:lnTo>
                      <a:lnTo>
                        <a:pt x="15" y="49"/>
                      </a:lnTo>
                      <a:lnTo>
                        <a:pt x="16" y="45"/>
                      </a:lnTo>
                      <a:lnTo>
                        <a:pt x="15" y="36"/>
                      </a:lnTo>
                      <a:lnTo>
                        <a:pt x="12" y="23"/>
                      </a:lnTo>
                      <a:lnTo>
                        <a:pt x="6" y="12"/>
                      </a:lnTo>
                      <a:lnTo>
                        <a:pt x="2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8122" name="Freeform 234"/>
                <p:cNvSpPr>
                  <a:spLocks/>
                </p:cNvSpPr>
                <p:nvPr/>
              </p:nvSpPr>
              <p:spPr bwMode="auto">
                <a:xfrm>
                  <a:off x="862" y="2585"/>
                  <a:ext cx="8" cy="7"/>
                </a:xfrm>
                <a:custGeom>
                  <a:avLst/>
                  <a:gdLst/>
                  <a:ahLst/>
                  <a:cxnLst>
                    <a:cxn ang="0">
                      <a:pos x="4" y="0"/>
                    </a:cxn>
                    <a:cxn ang="0">
                      <a:pos x="24" y="9"/>
                    </a:cxn>
                    <a:cxn ang="0">
                      <a:pos x="0" y="20"/>
                    </a:cxn>
                    <a:cxn ang="0">
                      <a:pos x="4" y="15"/>
                    </a:cxn>
                    <a:cxn ang="0">
                      <a:pos x="3" y="10"/>
                    </a:cxn>
                    <a:cxn ang="0">
                      <a:pos x="3" y="5"/>
                    </a:cxn>
                    <a:cxn ang="0">
                      <a:pos x="4" y="2"/>
                    </a:cxn>
                    <a:cxn ang="0">
                      <a:pos x="4" y="0"/>
                    </a:cxn>
                  </a:cxnLst>
                  <a:rect l="0" t="0" r="r" b="b"/>
                  <a:pathLst>
                    <a:path w="24" h="20">
                      <a:moveTo>
                        <a:pt x="4" y="0"/>
                      </a:moveTo>
                      <a:lnTo>
                        <a:pt x="24" y="9"/>
                      </a:lnTo>
                      <a:lnTo>
                        <a:pt x="0" y="20"/>
                      </a:lnTo>
                      <a:lnTo>
                        <a:pt x="4" y="15"/>
                      </a:lnTo>
                      <a:lnTo>
                        <a:pt x="3" y="10"/>
                      </a:lnTo>
                      <a:lnTo>
                        <a:pt x="3" y="5"/>
                      </a:lnTo>
                      <a:lnTo>
                        <a:pt x="4" y="2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FFFFFF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8123" name="Freeform 235"/>
                <p:cNvSpPr>
                  <a:spLocks/>
                </p:cNvSpPr>
                <p:nvPr/>
              </p:nvSpPr>
              <p:spPr bwMode="auto">
                <a:xfrm>
                  <a:off x="867" y="2559"/>
                  <a:ext cx="17" cy="15"/>
                </a:xfrm>
                <a:custGeom>
                  <a:avLst/>
                  <a:gdLst/>
                  <a:ahLst/>
                  <a:cxnLst>
                    <a:cxn ang="0">
                      <a:pos x="0" y="3"/>
                    </a:cxn>
                    <a:cxn ang="0">
                      <a:pos x="8" y="5"/>
                    </a:cxn>
                    <a:cxn ang="0">
                      <a:pos x="16" y="5"/>
                    </a:cxn>
                    <a:cxn ang="0">
                      <a:pos x="24" y="5"/>
                    </a:cxn>
                    <a:cxn ang="0">
                      <a:pos x="33" y="4"/>
                    </a:cxn>
                    <a:cxn ang="0">
                      <a:pos x="40" y="3"/>
                    </a:cxn>
                    <a:cxn ang="0">
                      <a:pos x="46" y="1"/>
                    </a:cxn>
                    <a:cxn ang="0">
                      <a:pos x="51" y="0"/>
                    </a:cxn>
                    <a:cxn ang="0">
                      <a:pos x="52" y="0"/>
                    </a:cxn>
                    <a:cxn ang="0">
                      <a:pos x="52" y="45"/>
                    </a:cxn>
                    <a:cxn ang="0">
                      <a:pos x="41" y="41"/>
                    </a:cxn>
                    <a:cxn ang="0">
                      <a:pos x="42" y="11"/>
                    </a:cxn>
                    <a:cxn ang="0">
                      <a:pos x="36" y="12"/>
                    </a:cxn>
                    <a:cxn ang="0">
                      <a:pos x="28" y="11"/>
                    </a:cxn>
                    <a:cxn ang="0">
                      <a:pos x="21" y="10"/>
                    </a:cxn>
                    <a:cxn ang="0">
                      <a:pos x="15" y="9"/>
                    </a:cxn>
                    <a:cxn ang="0">
                      <a:pos x="9" y="6"/>
                    </a:cxn>
                    <a:cxn ang="0">
                      <a:pos x="4" y="5"/>
                    </a:cxn>
                    <a:cxn ang="0">
                      <a:pos x="1" y="3"/>
                    </a:cxn>
                    <a:cxn ang="0">
                      <a:pos x="0" y="3"/>
                    </a:cxn>
                  </a:cxnLst>
                  <a:rect l="0" t="0" r="r" b="b"/>
                  <a:pathLst>
                    <a:path w="52" h="45">
                      <a:moveTo>
                        <a:pt x="0" y="3"/>
                      </a:moveTo>
                      <a:lnTo>
                        <a:pt x="8" y="5"/>
                      </a:lnTo>
                      <a:lnTo>
                        <a:pt x="16" y="5"/>
                      </a:lnTo>
                      <a:lnTo>
                        <a:pt x="24" y="5"/>
                      </a:lnTo>
                      <a:lnTo>
                        <a:pt x="33" y="4"/>
                      </a:lnTo>
                      <a:lnTo>
                        <a:pt x="40" y="3"/>
                      </a:lnTo>
                      <a:lnTo>
                        <a:pt x="46" y="1"/>
                      </a:lnTo>
                      <a:lnTo>
                        <a:pt x="51" y="0"/>
                      </a:lnTo>
                      <a:lnTo>
                        <a:pt x="52" y="0"/>
                      </a:lnTo>
                      <a:lnTo>
                        <a:pt x="52" y="45"/>
                      </a:lnTo>
                      <a:lnTo>
                        <a:pt x="41" y="41"/>
                      </a:lnTo>
                      <a:lnTo>
                        <a:pt x="42" y="11"/>
                      </a:lnTo>
                      <a:lnTo>
                        <a:pt x="36" y="12"/>
                      </a:lnTo>
                      <a:lnTo>
                        <a:pt x="28" y="11"/>
                      </a:lnTo>
                      <a:lnTo>
                        <a:pt x="21" y="10"/>
                      </a:lnTo>
                      <a:lnTo>
                        <a:pt x="15" y="9"/>
                      </a:lnTo>
                      <a:lnTo>
                        <a:pt x="9" y="6"/>
                      </a:lnTo>
                      <a:lnTo>
                        <a:pt x="4" y="5"/>
                      </a:lnTo>
                      <a:lnTo>
                        <a:pt x="1" y="3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FFFFFF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8124" name="Freeform 236"/>
                <p:cNvSpPr>
                  <a:spLocks/>
                </p:cNvSpPr>
                <p:nvPr/>
              </p:nvSpPr>
              <p:spPr bwMode="auto">
                <a:xfrm>
                  <a:off x="1062" y="2724"/>
                  <a:ext cx="17" cy="29"/>
                </a:xfrm>
                <a:custGeom>
                  <a:avLst/>
                  <a:gdLst/>
                  <a:ahLst/>
                  <a:cxnLst>
                    <a:cxn ang="0">
                      <a:pos x="51" y="0"/>
                    </a:cxn>
                    <a:cxn ang="0">
                      <a:pos x="50" y="8"/>
                    </a:cxn>
                    <a:cxn ang="0">
                      <a:pos x="49" y="16"/>
                    </a:cxn>
                    <a:cxn ang="0">
                      <a:pos x="46" y="23"/>
                    </a:cxn>
                    <a:cxn ang="0">
                      <a:pos x="43" y="29"/>
                    </a:cxn>
                    <a:cxn ang="0">
                      <a:pos x="38" y="36"/>
                    </a:cxn>
                    <a:cxn ang="0">
                      <a:pos x="32" y="41"/>
                    </a:cxn>
                    <a:cxn ang="0">
                      <a:pos x="26" y="45"/>
                    </a:cxn>
                    <a:cxn ang="0">
                      <a:pos x="19" y="48"/>
                    </a:cxn>
                    <a:cxn ang="0">
                      <a:pos x="7" y="57"/>
                    </a:cxn>
                    <a:cxn ang="0">
                      <a:pos x="2" y="65"/>
                    </a:cxn>
                    <a:cxn ang="0">
                      <a:pos x="2" y="76"/>
                    </a:cxn>
                    <a:cxn ang="0">
                      <a:pos x="4" y="85"/>
                    </a:cxn>
                    <a:cxn ang="0">
                      <a:pos x="0" y="72"/>
                    </a:cxn>
                    <a:cxn ang="0">
                      <a:pos x="0" y="58"/>
                    </a:cxn>
                    <a:cxn ang="0">
                      <a:pos x="5" y="46"/>
                    </a:cxn>
                    <a:cxn ang="0">
                      <a:pos x="17" y="41"/>
                    </a:cxn>
                    <a:cxn ang="0">
                      <a:pos x="25" y="39"/>
                    </a:cxn>
                    <a:cxn ang="0">
                      <a:pos x="32" y="35"/>
                    </a:cxn>
                    <a:cxn ang="0">
                      <a:pos x="39" y="28"/>
                    </a:cxn>
                    <a:cxn ang="0">
                      <a:pos x="44" y="20"/>
                    </a:cxn>
                    <a:cxn ang="0">
                      <a:pos x="47" y="13"/>
                    </a:cxn>
                    <a:cxn ang="0">
                      <a:pos x="49" y="6"/>
                    </a:cxn>
                    <a:cxn ang="0">
                      <a:pos x="51" y="2"/>
                    </a:cxn>
                    <a:cxn ang="0">
                      <a:pos x="51" y="0"/>
                    </a:cxn>
                  </a:cxnLst>
                  <a:rect l="0" t="0" r="r" b="b"/>
                  <a:pathLst>
                    <a:path w="51" h="85">
                      <a:moveTo>
                        <a:pt x="51" y="0"/>
                      </a:moveTo>
                      <a:lnTo>
                        <a:pt x="50" y="8"/>
                      </a:lnTo>
                      <a:lnTo>
                        <a:pt x="49" y="16"/>
                      </a:lnTo>
                      <a:lnTo>
                        <a:pt x="46" y="23"/>
                      </a:lnTo>
                      <a:lnTo>
                        <a:pt x="43" y="29"/>
                      </a:lnTo>
                      <a:lnTo>
                        <a:pt x="38" y="36"/>
                      </a:lnTo>
                      <a:lnTo>
                        <a:pt x="32" y="41"/>
                      </a:lnTo>
                      <a:lnTo>
                        <a:pt x="26" y="45"/>
                      </a:lnTo>
                      <a:lnTo>
                        <a:pt x="19" y="48"/>
                      </a:lnTo>
                      <a:lnTo>
                        <a:pt x="7" y="57"/>
                      </a:lnTo>
                      <a:lnTo>
                        <a:pt x="2" y="65"/>
                      </a:lnTo>
                      <a:lnTo>
                        <a:pt x="2" y="76"/>
                      </a:lnTo>
                      <a:lnTo>
                        <a:pt x="4" y="85"/>
                      </a:lnTo>
                      <a:lnTo>
                        <a:pt x="0" y="72"/>
                      </a:lnTo>
                      <a:lnTo>
                        <a:pt x="0" y="58"/>
                      </a:lnTo>
                      <a:lnTo>
                        <a:pt x="5" y="46"/>
                      </a:lnTo>
                      <a:lnTo>
                        <a:pt x="17" y="41"/>
                      </a:lnTo>
                      <a:lnTo>
                        <a:pt x="25" y="39"/>
                      </a:lnTo>
                      <a:lnTo>
                        <a:pt x="32" y="35"/>
                      </a:lnTo>
                      <a:lnTo>
                        <a:pt x="39" y="28"/>
                      </a:lnTo>
                      <a:lnTo>
                        <a:pt x="44" y="20"/>
                      </a:lnTo>
                      <a:lnTo>
                        <a:pt x="47" y="13"/>
                      </a:lnTo>
                      <a:lnTo>
                        <a:pt x="49" y="6"/>
                      </a:lnTo>
                      <a:lnTo>
                        <a:pt x="51" y="2"/>
                      </a:lnTo>
                      <a:lnTo>
                        <a:pt x="51" y="0"/>
                      </a:lnTo>
                      <a:close/>
                    </a:path>
                  </a:pathLst>
                </a:custGeom>
                <a:solidFill>
                  <a:srgbClr val="FFFFFF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8125" name="Freeform 237"/>
                <p:cNvSpPr>
                  <a:spLocks/>
                </p:cNvSpPr>
                <p:nvPr/>
              </p:nvSpPr>
              <p:spPr bwMode="auto">
                <a:xfrm>
                  <a:off x="1057" y="2728"/>
                  <a:ext cx="11" cy="17"/>
                </a:xfrm>
                <a:custGeom>
                  <a:avLst/>
                  <a:gdLst/>
                  <a:ahLst/>
                  <a:cxnLst>
                    <a:cxn ang="0">
                      <a:pos x="31" y="0"/>
                    </a:cxn>
                    <a:cxn ang="0">
                      <a:pos x="29" y="10"/>
                    </a:cxn>
                    <a:cxn ang="0">
                      <a:pos x="25" y="18"/>
                    </a:cxn>
                    <a:cxn ang="0">
                      <a:pos x="19" y="25"/>
                    </a:cxn>
                    <a:cxn ang="0">
                      <a:pos x="11" y="30"/>
                    </a:cxn>
                    <a:cxn ang="0">
                      <a:pos x="4" y="34"/>
                    </a:cxn>
                    <a:cxn ang="0">
                      <a:pos x="1" y="40"/>
                    </a:cxn>
                    <a:cxn ang="0">
                      <a:pos x="1" y="47"/>
                    </a:cxn>
                    <a:cxn ang="0">
                      <a:pos x="2" y="53"/>
                    </a:cxn>
                    <a:cxn ang="0">
                      <a:pos x="0" y="45"/>
                    </a:cxn>
                    <a:cxn ang="0">
                      <a:pos x="0" y="36"/>
                    </a:cxn>
                    <a:cxn ang="0">
                      <a:pos x="3" y="29"/>
                    </a:cxn>
                    <a:cxn ang="0">
                      <a:pos x="10" y="26"/>
                    </a:cxn>
                    <a:cxn ang="0">
                      <a:pos x="19" y="21"/>
                    </a:cxn>
                    <a:cxn ang="0">
                      <a:pos x="26" y="13"/>
                    </a:cxn>
                    <a:cxn ang="0">
                      <a:pos x="29" y="5"/>
                    </a:cxn>
                    <a:cxn ang="0">
                      <a:pos x="31" y="0"/>
                    </a:cxn>
                  </a:cxnLst>
                  <a:rect l="0" t="0" r="r" b="b"/>
                  <a:pathLst>
                    <a:path w="31" h="53">
                      <a:moveTo>
                        <a:pt x="31" y="0"/>
                      </a:moveTo>
                      <a:lnTo>
                        <a:pt x="29" y="10"/>
                      </a:lnTo>
                      <a:lnTo>
                        <a:pt x="25" y="18"/>
                      </a:lnTo>
                      <a:lnTo>
                        <a:pt x="19" y="25"/>
                      </a:lnTo>
                      <a:lnTo>
                        <a:pt x="11" y="30"/>
                      </a:lnTo>
                      <a:lnTo>
                        <a:pt x="4" y="34"/>
                      </a:lnTo>
                      <a:lnTo>
                        <a:pt x="1" y="40"/>
                      </a:lnTo>
                      <a:lnTo>
                        <a:pt x="1" y="47"/>
                      </a:lnTo>
                      <a:lnTo>
                        <a:pt x="2" y="53"/>
                      </a:lnTo>
                      <a:lnTo>
                        <a:pt x="0" y="45"/>
                      </a:lnTo>
                      <a:lnTo>
                        <a:pt x="0" y="36"/>
                      </a:lnTo>
                      <a:lnTo>
                        <a:pt x="3" y="29"/>
                      </a:lnTo>
                      <a:lnTo>
                        <a:pt x="10" y="26"/>
                      </a:lnTo>
                      <a:lnTo>
                        <a:pt x="19" y="21"/>
                      </a:lnTo>
                      <a:lnTo>
                        <a:pt x="26" y="13"/>
                      </a:lnTo>
                      <a:lnTo>
                        <a:pt x="29" y="5"/>
                      </a:lnTo>
                      <a:lnTo>
                        <a:pt x="31" y="0"/>
                      </a:lnTo>
                      <a:close/>
                    </a:path>
                  </a:pathLst>
                </a:custGeom>
                <a:solidFill>
                  <a:srgbClr val="FFFFFF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8126" name="Freeform 238"/>
                <p:cNvSpPr>
                  <a:spLocks/>
                </p:cNvSpPr>
                <p:nvPr/>
              </p:nvSpPr>
              <p:spPr bwMode="auto">
                <a:xfrm>
                  <a:off x="1069" y="2713"/>
                  <a:ext cx="20" cy="32"/>
                </a:xfrm>
                <a:custGeom>
                  <a:avLst/>
                  <a:gdLst/>
                  <a:ahLst/>
                  <a:cxnLst>
                    <a:cxn ang="0">
                      <a:pos x="0" y="95"/>
                    </a:cxn>
                    <a:cxn ang="0">
                      <a:pos x="13" y="89"/>
                    </a:cxn>
                    <a:cxn ang="0">
                      <a:pos x="25" y="79"/>
                    </a:cxn>
                    <a:cxn ang="0">
                      <a:pos x="35" y="68"/>
                    </a:cxn>
                    <a:cxn ang="0">
                      <a:pos x="45" y="54"/>
                    </a:cxn>
                    <a:cxn ang="0">
                      <a:pos x="51" y="40"/>
                    </a:cxn>
                    <a:cxn ang="0">
                      <a:pos x="56" y="27"/>
                    </a:cxn>
                    <a:cxn ang="0">
                      <a:pos x="59" y="13"/>
                    </a:cxn>
                    <a:cxn ang="0">
                      <a:pos x="57" y="0"/>
                    </a:cxn>
                    <a:cxn ang="0">
                      <a:pos x="53" y="25"/>
                    </a:cxn>
                    <a:cxn ang="0">
                      <a:pos x="46" y="45"/>
                    </a:cxn>
                    <a:cxn ang="0">
                      <a:pos x="37" y="61"/>
                    </a:cxn>
                    <a:cxn ang="0">
                      <a:pos x="26" y="74"/>
                    </a:cxn>
                    <a:cxn ang="0">
                      <a:pos x="17" y="83"/>
                    </a:cxn>
                    <a:cxn ang="0">
                      <a:pos x="8" y="90"/>
                    </a:cxn>
                    <a:cxn ang="0">
                      <a:pos x="2" y="94"/>
                    </a:cxn>
                    <a:cxn ang="0">
                      <a:pos x="0" y="95"/>
                    </a:cxn>
                  </a:cxnLst>
                  <a:rect l="0" t="0" r="r" b="b"/>
                  <a:pathLst>
                    <a:path w="59" h="95">
                      <a:moveTo>
                        <a:pt x="0" y="95"/>
                      </a:moveTo>
                      <a:lnTo>
                        <a:pt x="13" y="89"/>
                      </a:lnTo>
                      <a:lnTo>
                        <a:pt x="25" y="79"/>
                      </a:lnTo>
                      <a:lnTo>
                        <a:pt x="35" y="68"/>
                      </a:lnTo>
                      <a:lnTo>
                        <a:pt x="45" y="54"/>
                      </a:lnTo>
                      <a:lnTo>
                        <a:pt x="51" y="40"/>
                      </a:lnTo>
                      <a:lnTo>
                        <a:pt x="56" y="27"/>
                      </a:lnTo>
                      <a:lnTo>
                        <a:pt x="59" y="13"/>
                      </a:lnTo>
                      <a:lnTo>
                        <a:pt x="57" y="0"/>
                      </a:lnTo>
                      <a:lnTo>
                        <a:pt x="53" y="25"/>
                      </a:lnTo>
                      <a:lnTo>
                        <a:pt x="46" y="45"/>
                      </a:lnTo>
                      <a:lnTo>
                        <a:pt x="37" y="61"/>
                      </a:lnTo>
                      <a:lnTo>
                        <a:pt x="26" y="74"/>
                      </a:lnTo>
                      <a:lnTo>
                        <a:pt x="17" y="83"/>
                      </a:lnTo>
                      <a:lnTo>
                        <a:pt x="8" y="90"/>
                      </a:lnTo>
                      <a:lnTo>
                        <a:pt x="2" y="94"/>
                      </a:lnTo>
                      <a:lnTo>
                        <a:pt x="0" y="95"/>
                      </a:lnTo>
                      <a:close/>
                    </a:path>
                  </a:pathLst>
                </a:custGeom>
                <a:solidFill>
                  <a:srgbClr val="FFFFFF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8127" name="Freeform 239"/>
                <p:cNvSpPr>
                  <a:spLocks/>
                </p:cNvSpPr>
                <p:nvPr/>
              </p:nvSpPr>
              <p:spPr bwMode="auto">
                <a:xfrm>
                  <a:off x="1075" y="2752"/>
                  <a:ext cx="103" cy="71"/>
                </a:xfrm>
                <a:custGeom>
                  <a:avLst/>
                  <a:gdLst/>
                  <a:ahLst/>
                  <a:cxnLst>
                    <a:cxn ang="0">
                      <a:pos x="122" y="24"/>
                    </a:cxn>
                    <a:cxn ang="0">
                      <a:pos x="139" y="42"/>
                    </a:cxn>
                    <a:cxn ang="0">
                      <a:pos x="131" y="51"/>
                    </a:cxn>
                    <a:cxn ang="0">
                      <a:pos x="144" y="75"/>
                    </a:cxn>
                    <a:cxn ang="0">
                      <a:pos x="162" y="100"/>
                    </a:cxn>
                    <a:cxn ang="0">
                      <a:pos x="178" y="119"/>
                    </a:cxn>
                    <a:cxn ang="0">
                      <a:pos x="185" y="127"/>
                    </a:cxn>
                    <a:cxn ang="0">
                      <a:pos x="185" y="112"/>
                    </a:cxn>
                    <a:cxn ang="0">
                      <a:pos x="198" y="122"/>
                    </a:cxn>
                    <a:cxn ang="0">
                      <a:pos x="206" y="127"/>
                    </a:cxn>
                    <a:cxn ang="0">
                      <a:pos x="211" y="130"/>
                    </a:cxn>
                    <a:cxn ang="0">
                      <a:pos x="209" y="114"/>
                    </a:cxn>
                    <a:cxn ang="0">
                      <a:pos x="232" y="140"/>
                    </a:cxn>
                    <a:cxn ang="0">
                      <a:pos x="267" y="167"/>
                    </a:cxn>
                    <a:cxn ang="0">
                      <a:pos x="298" y="188"/>
                    </a:cxn>
                    <a:cxn ang="0">
                      <a:pos x="311" y="196"/>
                    </a:cxn>
                    <a:cxn ang="0">
                      <a:pos x="286" y="193"/>
                    </a:cxn>
                    <a:cxn ang="0">
                      <a:pos x="266" y="187"/>
                    </a:cxn>
                    <a:cxn ang="0">
                      <a:pos x="253" y="182"/>
                    </a:cxn>
                    <a:cxn ang="0">
                      <a:pos x="248" y="179"/>
                    </a:cxn>
                    <a:cxn ang="0">
                      <a:pos x="267" y="207"/>
                    </a:cxn>
                    <a:cxn ang="0">
                      <a:pos x="250" y="201"/>
                    </a:cxn>
                    <a:cxn ang="0">
                      <a:pos x="239" y="194"/>
                    </a:cxn>
                    <a:cxn ang="0">
                      <a:pos x="231" y="191"/>
                    </a:cxn>
                    <a:cxn ang="0">
                      <a:pos x="237" y="206"/>
                    </a:cxn>
                    <a:cxn ang="0">
                      <a:pos x="218" y="214"/>
                    </a:cxn>
                    <a:cxn ang="0">
                      <a:pos x="198" y="209"/>
                    </a:cxn>
                    <a:cxn ang="0">
                      <a:pos x="179" y="201"/>
                    </a:cxn>
                    <a:cxn ang="0">
                      <a:pos x="166" y="193"/>
                    </a:cxn>
                    <a:cxn ang="0">
                      <a:pos x="161" y="190"/>
                    </a:cxn>
                    <a:cxn ang="0">
                      <a:pos x="158" y="203"/>
                    </a:cxn>
                    <a:cxn ang="0">
                      <a:pos x="143" y="191"/>
                    </a:cxn>
                    <a:cxn ang="0">
                      <a:pos x="130" y="175"/>
                    </a:cxn>
                    <a:cxn ang="0">
                      <a:pos x="122" y="165"/>
                    </a:cxn>
                    <a:cxn ang="0">
                      <a:pos x="112" y="160"/>
                    </a:cxn>
                    <a:cxn ang="0">
                      <a:pos x="96" y="151"/>
                    </a:cxn>
                    <a:cxn ang="0">
                      <a:pos x="86" y="142"/>
                    </a:cxn>
                    <a:cxn ang="0">
                      <a:pos x="80" y="134"/>
                    </a:cxn>
                    <a:cxn ang="0">
                      <a:pos x="73" y="142"/>
                    </a:cxn>
                    <a:cxn ang="0">
                      <a:pos x="22" y="118"/>
                    </a:cxn>
                    <a:cxn ang="0">
                      <a:pos x="1" y="68"/>
                    </a:cxn>
                    <a:cxn ang="0">
                      <a:pos x="1" y="40"/>
                    </a:cxn>
                    <a:cxn ang="0">
                      <a:pos x="13" y="18"/>
                    </a:cxn>
                    <a:cxn ang="0">
                      <a:pos x="34" y="39"/>
                    </a:cxn>
                    <a:cxn ang="0">
                      <a:pos x="41" y="16"/>
                    </a:cxn>
                    <a:cxn ang="0">
                      <a:pos x="61" y="27"/>
                    </a:cxn>
                    <a:cxn ang="0">
                      <a:pos x="94" y="30"/>
                    </a:cxn>
                  </a:cxnLst>
                  <a:rect l="0" t="0" r="r" b="b"/>
                  <a:pathLst>
                    <a:path w="311" h="214">
                      <a:moveTo>
                        <a:pt x="116" y="9"/>
                      </a:moveTo>
                      <a:lnTo>
                        <a:pt x="122" y="24"/>
                      </a:lnTo>
                      <a:lnTo>
                        <a:pt x="131" y="35"/>
                      </a:lnTo>
                      <a:lnTo>
                        <a:pt x="139" y="42"/>
                      </a:lnTo>
                      <a:lnTo>
                        <a:pt x="142" y="45"/>
                      </a:lnTo>
                      <a:lnTo>
                        <a:pt x="131" y="51"/>
                      </a:lnTo>
                      <a:lnTo>
                        <a:pt x="136" y="63"/>
                      </a:lnTo>
                      <a:lnTo>
                        <a:pt x="144" y="75"/>
                      </a:lnTo>
                      <a:lnTo>
                        <a:pt x="153" y="87"/>
                      </a:lnTo>
                      <a:lnTo>
                        <a:pt x="162" y="100"/>
                      </a:lnTo>
                      <a:lnTo>
                        <a:pt x="171" y="110"/>
                      </a:lnTo>
                      <a:lnTo>
                        <a:pt x="178" y="119"/>
                      </a:lnTo>
                      <a:lnTo>
                        <a:pt x="183" y="125"/>
                      </a:lnTo>
                      <a:lnTo>
                        <a:pt x="185" y="127"/>
                      </a:lnTo>
                      <a:lnTo>
                        <a:pt x="179" y="106"/>
                      </a:lnTo>
                      <a:lnTo>
                        <a:pt x="185" y="112"/>
                      </a:lnTo>
                      <a:lnTo>
                        <a:pt x="192" y="118"/>
                      </a:lnTo>
                      <a:lnTo>
                        <a:pt x="198" y="122"/>
                      </a:lnTo>
                      <a:lnTo>
                        <a:pt x="202" y="125"/>
                      </a:lnTo>
                      <a:lnTo>
                        <a:pt x="206" y="127"/>
                      </a:lnTo>
                      <a:lnTo>
                        <a:pt x="209" y="129"/>
                      </a:lnTo>
                      <a:lnTo>
                        <a:pt x="211" y="130"/>
                      </a:lnTo>
                      <a:lnTo>
                        <a:pt x="213" y="130"/>
                      </a:lnTo>
                      <a:lnTo>
                        <a:pt x="209" y="114"/>
                      </a:lnTo>
                      <a:lnTo>
                        <a:pt x="219" y="127"/>
                      </a:lnTo>
                      <a:lnTo>
                        <a:pt x="232" y="140"/>
                      </a:lnTo>
                      <a:lnTo>
                        <a:pt x="249" y="153"/>
                      </a:lnTo>
                      <a:lnTo>
                        <a:pt x="267" y="167"/>
                      </a:lnTo>
                      <a:lnTo>
                        <a:pt x="284" y="179"/>
                      </a:lnTo>
                      <a:lnTo>
                        <a:pt x="298" y="188"/>
                      </a:lnTo>
                      <a:lnTo>
                        <a:pt x="308" y="194"/>
                      </a:lnTo>
                      <a:lnTo>
                        <a:pt x="311" y="196"/>
                      </a:lnTo>
                      <a:lnTo>
                        <a:pt x="299" y="195"/>
                      </a:lnTo>
                      <a:lnTo>
                        <a:pt x="286" y="193"/>
                      </a:lnTo>
                      <a:lnTo>
                        <a:pt x="276" y="191"/>
                      </a:lnTo>
                      <a:lnTo>
                        <a:pt x="266" y="187"/>
                      </a:lnTo>
                      <a:lnTo>
                        <a:pt x="259" y="184"/>
                      </a:lnTo>
                      <a:lnTo>
                        <a:pt x="253" y="182"/>
                      </a:lnTo>
                      <a:lnTo>
                        <a:pt x="249" y="180"/>
                      </a:lnTo>
                      <a:lnTo>
                        <a:pt x="248" y="179"/>
                      </a:lnTo>
                      <a:lnTo>
                        <a:pt x="276" y="209"/>
                      </a:lnTo>
                      <a:lnTo>
                        <a:pt x="267" y="207"/>
                      </a:lnTo>
                      <a:lnTo>
                        <a:pt x="259" y="204"/>
                      </a:lnTo>
                      <a:lnTo>
                        <a:pt x="250" y="201"/>
                      </a:lnTo>
                      <a:lnTo>
                        <a:pt x="244" y="197"/>
                      </a:lnTo>
                      <a:lnTo>
                        <a:pt x="239" y="194"/>
                      </a:lnTo>
                      <a:lnTo>
                        <a:pt x="234" y="192"/>
                      </a:lnTo>
                      <a:lnTo>
                        <a:pt x="231" y="191"/>
                      </a:lnTo>
                      <a:lnTo>
                        <a:pt x="230" y="190"/>
                      </a:lnTo>
                      <a:lnTo>
                        <a:pt x="237" y="206"/>
                      </a:lnTo>
                      <a:lnTo>
                        <a:pt x="213" y="200"/>
                      </a:lnTo>
                      <a:lnTo>
                        <a:pt x="218" y="214"/>
                      </a:lnTo>
                      <a:lnTo>
                        <a:pt x="207" y="212"/>
                      </a:lnTo>
                      <a:lnTo>
                        <a:pt x="198" y="209"/>
                      </a:lnTo>
                      <a:lnTo>
                        <a:pt x="187" y="205"/>
                      </a:lnTo>
                      <a:lnTo>
                        <a:pt x="179" y="201"/>
                      </a:lnTo>
                      <a:lnTo>
                        <a:pt x="172" y="196"/>
                      </a:lnTo>
                      <a:lnTo>
                        <a:pt x="166" y="193"/>
                      </a:lnTo>
                      <a:lnTo>
                        <a:pt x="162" y="191"/>
                      </a:lnTo>
                      <a:lnTo>
                        <a:pt x="161" y="190"/>
                      </a:lnTo>
                      <a:lnTo>
                        <a:pt x="166" y="206"/>
                      </a:lnTo>
                      <a:lnTo>
                        <a:pt x="158" y="203"/>
                      </a:lnTo>
                      <a:lnTo>
                        <a:pt x="151" y="197"/>
                      </a:lnTo>
                      <a:lnTo>
                        <a:pt x="143" y="191"/>
                      </a:lnTo>
                      <a:lnTo>
                        <a:pt x="136" y="183"/>
                      </a:lnTo>
                      <a:lnTo>
                        <a:pt x="130" y="175"/>
                      </a:lnTo>
                      <a:lnTo>
                        <a:pt x="125" y="169"/>
                      </a:lnTo>
                      <a:lnTo>
                        <a:pt x="122" y="165"/>
                      </a:lnTo>
                      <a:lnTo>
                        <a:pt x="121" y="163"/>
                      </a:lnTo>
                      <a:lnTo>
                        <a:pt x="112" y="160"/>
                      </a:lnTo>
                      <a:lnTo>
                        <a:pt x="103" y="156"/>
                      </a:lnTo>
                      <a:lnTo>
                        <a:pt x="96" y="151"/>
                      </a:lnTo>
                      <a:lnTo>
                        <a:pt x="90" y="146"/>
                      </a:lnTo>
                      <a:lnTo>
                        <a:pt x="86" y="142"/>
                      </a:lnTo>
                      <a:lnTo>
                        <a:pt x="82" y="138"/>
                      </a:lnTo>
                      <a:lnTo>
                        <a:pt x="80" y="134"/>
                      </a:lnTo>
                      <a:lnTo>
                        <a:pt x="79" y="133"/>
                      </a:lnTo>
                      <a:lnTo>
                        <a:pt x="73" y="142"/>
                      </a:lnTo>
                      <a:lnTo>
                        <a:pt x="31" y="106"/>
                      </a:lnTo>
                      <a:lnTo>
                        <a:pt x="22" y="118"/>
                      </a:lnTo>
                      <a:lnTo>
                        <a:pt x="6" y="93"/>
                      </a:lnTo>
                      <a:lnTo>
                        <a:pt x="1" y="68"/>
                      </a:lnTo>
                      <a:lnTo>
                        <a:pt x="0" y="48"/>
                      </a:lnTo>
                      <a:lnTo>
                        <a:pt x="1" y="40"/>
                      </a:lnTo>
                      <a:lnTo>
                        <a:pt x="13" y="45"/>
                      </a:lnTo>
                      <a:lnTo>
                        <a:pt x="13" y="18"/>
                      </a:lnTo>
                      <a:lnTo>
                        <a:pt x="34" y="55"/>
                      </a:lnTo>
                      <a:lnTo>
                        <a:pt x="34" y="39"/>
                      </a:lnTo>
                      <a:lnTo>
                        <a:pt x="37" y="25"/>
                      </a:lnTo>
                      <a:lnTo>
                        <a:pt x="41" y="16"/>
                      </a:lnTo>
                      <a:lnTo>
                        <a:pt x="44" y="13"/>
                      </a:lnTo>
                      <a:lnTo>
                        <a:pt x="61" y="27"/>
                      </a:lnTo>
                      <a:lnTo>
                        <a:pt x="68" y="0"/>
                      </a:lnTo>
                      <a:lnTo>
                        <a:pt x="94" y="30"/>
                      </a:lnTo>
                      <a:lnTo>
                        <a:pt x="116" y="9"/>
                      </a:lnTo>
                      <a:close/>
                    </a:path>
                  </a:pathLst>
                </a:custGeom>
                <a:solidFill>
                  <a:srgbClr val="FFFFFF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8128" name="Freeform 240"/>
                <p:cNvSpPr>
                  <a:spLocks/>
                </p:cNvSpPr>
                <p:nvPr/>
              </p:nvSpPr>
              <p:spPr bwMode="auto">
                <a:xfrm>
                  <a:off x="860" y="2705"/>
                  <a:ext cx="13" cy="27"/>
                </a:xfrm>
                <a:custGeom>
                  <a:avLst/>
                  <a:gdLst/>
                  <a:ahLst/>
                  <a:cxnLst>
                    <a:cxn ang="0">
                      <a:pos x="4" y="0"/>
                    </a:cxn>
                    <a:cxn ang="0">
                      <a:pos x="1" y="15"/>
                    </a:cxn>
                    <a:cxn ang="0">
                      <a:pos x="0" y="21"/>
                    </a:cxn>
                    <a:cxn ang="0">
                      <a:pos x="2" y="28"/>
                    </a:cxn>
                    <a:cxn ang="0">
                      <a:pos x="8" y="40"/>
                    </a:cxn>
                    <a:cxn ang="0">
                      <a:pos x="12" y="49"/>
                    </a:cxn>
                    <a:cxn ang="0">
                      <a:pos x="16" y="56"/>
                    </a:cxn>
                    <a:cxn ang="0">
                      <a:pos x="21" y="63"/>
                    </a:cxn>
                    <a:cxn ang="0">
                      <a:pos x="27" y="69"/>
                    </a:cxn>
                    <a:cxn ang="0">
                      <a:pos x="32" y="73"/>
                    </a:cxn>
                    <a:cxn ang="0">
                      <a:pos x="36" y="76"/>
                    </a:cxn>
                    <a:cxn ang="0">
                      <a:pos x="39" y="78"/>
                    </a:cxn>
                    <a:cxn ang="0">
                      <a:pos x="40" y="79"/>
                    </a:cxn>
                    <a:cxn ang="0">
                      <a:pos x="23" y="60"/>
                    </a:cxn>
                    <a:cxn ang="0">
                      <a:pos x="15" y="49"/>
                    </a:cxn>
                    <a:cxn ang="0">
                      <a:pos x="11" y="39"/>
                    </a:cxn>
                    <a:cxn ang="0">
                      <a:pos x="11" y="31"/>
                    </a:cxn>
                    <a:cxn ang="0">
                      <a:pos x="10" y="21"/>
                    </a:cxn>
                    <a:cxn ang="0">
                      <a:pos x="8" y="11"/>
                    </a:cxn>
                    <a:cxn ang="0">
                      <a:pos x="5" y="3"/>
                    </a:cxn>
                    <a:cxn ang="0">
                      <a:pos x="4" y="0"/>
                    </a:cxn>
                  </a:cxnLst>
                  <a:rect l="0" t="0" r="r" b="b"/>
                  <a:pathLst>
                    <a:path w="40" h="79">
                      <a:moveTo>
                        <a:pt x="4" y="0"/>
                      </a:moveTo>
                      <a:lnTo>
                        <a:pt x="1" y="15"/>
                      </a:lnTo>
                      <a:lnTo>
                        <a:pt x="0" y="21"/>
                      </a:lnTo>
                      <a:lnTo>
                        <a:pt x="2" y="28"/>
                      </a:lnTo>
                      <a:lnTo>
                        <a:pt x="8" y="40"/>
                      </a:lnTo>
                      <a:lnTo>
                        <a:pt x="12" y="49"/>
                      </a:lnTo>
                      <a:lnTo>
                        <a:pt x="16" y="56"/>
                      </a:lnTo>
                      <a:lnTo>
                        <a:pt x="21" y="63"/>
                      </a:lnTo>
                      <a:lnTo>
                        <a:pt x="27" y="69"/>
                      </a:lnTo>
                      <a:lnTo>
                        <a:pt x="32" y="73"/>
                      </a:lnTo>
                      <a:lnTo>
                        <a:pt x="36" y="76"/>
                      </a:lnTo>
                      <a:lnTo>
                        <a:pt x="39" y="78"/>
                      </a:lnTo>
                      <a:lnTo>
                        <a:pt x="40" y="79"/>
                      </a:lnTo>
                      <a:lnTo>
                        <a:pt x="23" y="60"/>
                      </a:lnTo>
                      <a:lnTo>
                        <a:pt x="15" y="49"/>
                      </a:lnTo>
                      <a:lnTo>
                        <a:pt x="11" y="39"/>
                      </a:lnTo>
                      <a:lnTo>
                        <a:pt x="11" y="31"/>
                      </a:lnTo>
                      <a:lnTo>
                        <a:pt x="10" y="21"/>
                      </a:lnTo>
                      <a:lnTo>
                        <a:pt x="8" y="11"/>
                      </a:lnTo>
                      <a:lnTo>
                        <a:pt x="5" y="3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000000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8129" name="Freeform 241"/>
                <p:cNvSpPr>
                  <a:spLocks/>
                </p:cNvSpPr>
                <p:nvPr/>
              </p:nvSpPr>
              <p:spPr bwMode="auto">
                <a:xfrm>
                  <a:off x="961" y="2812"/>
                  <a:ext cx="5" cy="23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6" y="14"/>
                    </a:cxn>
                    <a:cxn ang="0">
                      <a:pos x="11" y="33"/>
                    </a:cxn>
                    <a:cxn ang="0">
                      <a:pos x="13" y="50"/>
                    </a:cxn>
                    <a:cxn ang="0">
                      <a:pos x="14" y="56"/>
                    </a:cxn>
                    <a:cxn ang="0">
                      <a:pos x="7" y="69"/>
                    </a:cxn>
                    <a:cxn ang="0">
                      <a:pos x="7" y="41"/>
                    </a:cxn>
                    <a:cxn ang="0">
                      <a:pos x="4" y="18"/>
                    </a:cxn>
                    <a:cxn ang="0">
                      <a:pos x="1" y="5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4" h="69">
                      <a:moveTo>
                        <a:pt x="0" y="0"/>
                      </a:moveTo>
                      <a:lnTo>
                        <a:pt x="6" y="14"/>
                      </a:lnTo>
                      <a:lnTo>
                        <a:pt x="11" y="33"/>
                      </a:lnTo>
                      <a:lnTo>
                        <a:pt x="13" y="50"/>
                      </a:lnTo>
                      <a:lnTo>
                        <a:pt x="14" y="56"/>
                      </a:lnTo>
                      <a:lnTo>
                        <a:pt x="7" y="69"/>
                      </a:lnTo>
                      <a:lnTo>
                        <a:pt x="7" y="41"/>
                      </a:lnTo>
                      <a:lnTo>
                        <a:pt x="4" y="18"/>
                      </a:lnTo>
                      <a:lnTo>
                        <a:pt x="1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8130" name="Freeform 242"/>
                <p:cNvSpPr>
                  <a:spLocks/>
                </p:cNvSpPr>
                <p:nvPr/>
              </p:nvSpPr>
              <p:spPr bwMode="auto">
                <a:xfrm>
                  <a:off x="969" y="2802"/>
                  <a:ext cx="5" cy="19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3" y="24"/>
                    </a:cxn>
                    <a:cxn ang="0">
                      <a:pos x="14" y="52"/>
                    </a:cxn>
                    <a:cxn ang="0">
                      <a:pos x="7" y="55"/>
                    </a:cxn>
                    <a:cxn ang="0">
                      <a:pos x="7" y="25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4" h="55">
                      <a:moveTo>
                        <a:pt x="0" y="0"/>
                      </a:moveTo>
                      <a:lnTo>
                        <a:pt x="13" y="24"/>
                      </a:lnTo>
                      <a:lnTo>
                        <a:pt x="14" y="52"/>
                      </a:lnTo>
                      <a:lnTo>
                        <a:pt x="7" y="55"/>
                      </a:lnTo>
                      <a:lnTo>
                        <a:pt x="7" y="2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8131" name="Freeform 243"/>
                <p:cNvSpPr>
                  <a:spLocks/>
                </p:cNvSpPr>
                <p:nvPr/>
              </p:nvSpPr>
              <p:spPr bwMode="auto">
                <a:xfrm>
                  <a:off x="1128" y="2798"/>
                  <a:ext cx="14" cy="12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3" y="7"/>
                    </a:cxn>
                    <a:cxn ang="0">
                      <a:pos x="6" y="13"/>
                    </a:cxn>
                    <a:cxn ang="0">
                      <a:pos x="12" y="19"/>
                    </a:cxn>
                    <a:cxn ang="0">
                      <a:pos x="17" y="24"/>
                    </a:cxn>
                    <a:cxn ang="0">
                      <a:pos x="22" y="29"/>
                    </a:cxn>
                    <a:cxn ang="0">
                      <a:pos x="28" y="32"/>
                    </a:cxn>
                    <a:cxn ang="0">
                      <a:pos x="36" y="35"/>
                    </a:cxn>
                    <a:cxn ang="0">
                      <a:pos x="42" y="36"/>
                    </a:cxn>
                    <a:cxn ang="0">
                      <a:pos x="35" y="32"/>
                    </a:cxn>
                    <a:cxn ang="0">
                      <a:pos x="26" y="26"/>
                    </a:cxn>
                    <a:cxn ang="0">
                      <a:pos x="20" y="21"/>
                    </a:cxn>
                    <a:cxn ang="0">
                      <a:pos x="14" y="14"/>
                    </a:cxn>
                    <a:cxn ang="0">
                      <a:pos x="7" y="8"/>
                    </a:cxn>
                    <a:cxn ang="0">
                      <a:pos x="3" y="4"/>
                    </a:cxn>
                    <a:cxn ang="0">
                      <a:pos x="1" y="1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42" h="36">
                      <a:moveTo>
                        <a:pt x="0" y="0"/>
                      </a:moveTo>
                      <a:lnTo>
                        <a:pt x="3" y="7"/>
                      </a:lnTo>
                      <a:lnTo>
                        <a:pt x="6" y="13"/>
                      </a:lnTo>
                      <a:lnTo>
                        <a:pt x="12" y="19"/>
                      </a:lnTo>
                      <a:lnTo>
                        <a:pt x="17" y="24"/>
                      </a:lnTo>
                      <a:lnTo>
                        <a:pt x="22" y="29"/>
                      </a:lnTo>
                      <a:lnTo>
                        <a:pt x="28" y="32"/>
                      </a:lnTo>
                      <a:lnTo>
                        <a:pt x="36" y="35"/>
                      </a:lnTo>
                      <a:lnTo>
                        <a:pt x="42" y="36"/>
                      </a:lnTo>
                      <a:lnTo>
                        <a:pt x="35" y="32"/>
                      </a:lnTo>
                      <a:lnTo>
                        <a:pt x="26" y="26"/>
                      </a:lnTo>
                      <a:lnTo>
                        <a:pt x="20" y="21"/>
                      </a:lnTo>
                      <a:lnTo>
                        <a:pt x="14" y="14"/>
                      </a:lnTo>
                      <a:lnTo>
                        <a:pt x="7" y="8"/>
                      </a:lnTo>
                      <a:lnTo>
                        <a:pt x="3" y="4"/>
                      </a:lnTo>
                      <a:lnTo>
                        <a:pt x="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8132" name="Freeform 244"/>
                <p:cNvSpPr>
                  <a:spLocks/>
                </p:cNvSpPr>
                <p:nvPr/>
              </p:nvSpPr>
              <p:spPr bwMode="auto">
                <a:xfrm>
                  <a:off x="1122" y="2802"/>
                  <a:ext cx="9" cy="11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" y="11"/>
                    </a:cxn>
                    <a:cxn ang="0">
                      <a:pos x="2" y="16"/>
                    </a:cxn>
                    <a:cxn ang="0">
                      <a:pos x="4" y="18"/>
                    </a:cxn>
                    <a:cxn ang="0">
                      <a:pos x="8" y="22"/>
                    </a:cxn>
                    <a:cxn ang="0">
                      <a:pos x="14" y="28"/>
                    </a:cxn>
                    <a:cxn ang="0">
                      <a:pos x="20" y="30"/>
                    </a:cxn>
                    <a:cxn ang="0">
                      <a:pos x="26" y="31"/>
                    </a:cxn>
                    <a:cxn ang="0">
                      <a:pos x="29" y="31"/>
                    </a:cxn>
                    <a:cxn ang="0">
                      <a:pos x="6" y="14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9" h="31">
                      <a:moveTo>
                        <a:pt x="0" y="0"/>
                      </a:moveTo>
                      <a:lnTo>
                        <a:pt x="2" y="11"/>
                      </a:lnTo>
                      <a:lnTo>
                        <a:pt x="2" y="16"/>
                      </a:lnTo>
                      <a:lnTo>
                        <a:pt x="4" y="18"/>
                      </a:lnTo>
                      <a:lnTo>
                        <a:pt x="8" y="22"/>
                      </a:lnTo>
                      <a:lnTo>
                        <a:pt x="14" y="28"/>
                      </a:lnTo>
                      <a:lnTo>
                        <a:pt x="20" y="30"/>
                      </a:lnTo>
                      <a:lnTo>
                        <a:pt x="26" y="31"/>
                      </a:lnTo>
                      <a:lnTo>
                        <a:pt x="29" y="31"/>
                      </a:lnTo>
                      <a:lnTo>
                        <a:pt x="6" y="1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8133" name="Freeform 245"/>
                <p:cNvSpPr>
                  <a:spLocks/>
                </p:cNvSpPr>
                <p:nvPr/>
              </p:nvSpPr>
              <p:spPr bwMode="auto">
                <a:xfrm>
                  <a:off x="918" y="2806"/>
                  <a:ext cx="17" cy="67"/>
                </a:xfrm>
                <a:custGeom>
                  <a:avLst/>
                  <a:gdLst/>
                  <a:ahLst/>
                  <a:cxnLst>
                    <a:cxn ang="0">
                      <a:pos x="0" y="199"/>
                    </a:cxn>
                    <a:cxn ang="0">
                      <a:pos x="10" y="190"/>
                    </a:cxn>
                    <a:cxn ang="0">
                      <a:pos x="18" y="178"/>
                    </a:cxn>
                    <a:cxn ang="0">
                      <a:pos x="27" y="167"/>
                    </a:cxn>
                    <a:cxn ang="0">
                      <a:pos x="34" y="153"/>
                    </a:cxn>
                    <a:cxn ang="0">
                      <a:pos x="41" y="138"/>
                    </a:cxn>
                    <a:cxn ang="0">
                      <a:pos x="46" y="125"/>
                    </a:cxn>
                    <a:cxn ang="0">
                      <a:pos x="50" y="110"/>
                    </a:cxn>
                    <a:cxn ang="0">
                      <a:pos x="52" y="97"/>
                    </a:cxn>
                    <a:cxn ang="0">
                      <a:pos x="52" y="68"/>
                    </a:cxn>
                    <a:cxn ang="0">
                      <a:pos x="48" y="37"/>
                    </a:cxn>
                    <a:cxn ang="0">
                      <a:pos x="42" y="10"/>
                    </a:cxn>
                    <a:cxn ang="0">
                      <a:pos x="40" y="0"/>
                    </a:cxn>
                    <a:cxn ang="0">
                      <a:pos x="37" y="31"/>
                    </a:cxn>
                    <a:cxn ang="0">
                      <a:pos x="36" y="76"/>
                    </a:cxn>
                    <a:cxn ang="0">
                      <a:pos x="34" y="120"/>
                    </a:cxn>
                    <a:cxn ang="0">
                      <a:pos x="30" y="148"/>
                    </a:cxn>
                    <a:cxn ang="0">
                      <a:pos x="22" y="163"/>
                    </a:cxn>
                    <a:cxn ang="0">
                      <a:pos x="14" y="175"/>
                    </a:cxn>
                    <a:cxn ang="0">
                      <a:pos x="8" y="185"/>
                    </a:cxn>
                    <a:cxn ang="0">
                      <a:pos x="6" y="188"/>
                    </a:cxn>
                    <a:cxn ang="0">
                      <a:pos x="6" y="189"/>
                    </a:cxn>
                    <a:cxn ang="0">
                      <a:pos x="4" y="191"/>
                    </a:cxn>
                    <a:cxn ang="0">
                      <a:pos x="3" y="194"/>
                    </a:cxn>
                    <a:cxn ang="0">
                      <a:pos x="0" y="199"/>
                    </a:cxn>
                  </a:cxnLst>
                  <a:rect l="0" t="0" r="r" b="b"/>
                  <a:pathLst>
                    <a:path w="52" h="199">
                      <a:moveTo>
                        <a:pt x="0" y="199"/>
                      </a:moveTo>
                      <a:lnTo>
                        <a:pt x="10" y="190"/>
                      </a:lnTo>
                      <a:lnTo>
                        <a:pt x="18" y="178"/>
                      </a:lnTo>
                      <a:lnTo>
                        <a:pt x="27" y="167"/>
                      </a:lnTo>
                      <a:lnTo>
                        <a:pt x="34" y="153"/>
                      </a:lnTo>
                      <a:lnTo>
                        <a:pt x="41" y="138"/>
                      </a:lnTo>
                      <a:lnTo>
                        <a:pt x="46" y="125"/>
                      </a:lnTo>
                      <a:lnTo>
                        <a:pt x="50" y="110"/>
                      </a:lnTo>
                      <a:lnTo>
                        <a:pt x="52" y="97"/>
                      </a:lnTo>
                      <a:lnTo>
                        <a:pt x="52" y="68"/>
                      </a:lnTo>
                      <a:lnTo>
                        <a:pt x="48" y="37"/>
                      </a:lnTo>
                      <a:lnTo>
                        <a:pt x="42" y="10"/>
                      </a:lnTo>
                      <a:lnTo>
                        <a:pt x="40" y="0"/>
                      </a:lnTo>
                      <a:lnTo>
                        <a:pt x="37" y="31"/>
                      </a:lnTo>
                      <a:lnTo>
                        <a:pt x="36" y="76"/>
                      </a:lnTo>
                      <a:lnTo>
                        <a:pt x="34" y="120"/>
                      </a:lnTo>
                      <a:lnTo>
                        <a:pt x="30" y="148"/>
                      </a:lnTo>
                      <a:lnTo>
                        <a:pt x="22" y="163"/>
                      </a:lnTo>
                      <a:lnTo>
                        <a:pt x="14" y="175"/>
                      </a:lnTo>
                      <a:lnTo>
                        <a:pt x="8" y="185"/>
                      </a:lnTo>
                      <a:lnTo>
                        <a:pt x="6" y="188"/>
                      </a:lnTo>
                      <a:lnTo>
                        <a:pt x="6" y="189"/>
                      </a:lnTo>
                      <a:lnTo>
                        <a:pt x="4" y="191"/>
                      </a:lnTo>
                      <a:lnTo>
                        <a:pt x="3" y="194"/>
                      </a:lnTo>
                      <a:lnTo>
                        <a:pt x="0" y="199"/>
                      </a:lnTo>
                      <a:close/>
                    </a:path>
                  </a:pathLst>
                </a:custGeom>
                <a:solidFill>
                  <a:srgbClr val="000000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8134" name="Freeform 246"/>
                <p:cNvSpPr>
                  <a:spLocks/>
                </p:cNvSpPr>
                <p:nvPr/>
              </p:nvSpPr>
              <p:spPr bwMode="auto">
                <a:xfrm>
                  <a:off x="1217" y="2787"/>
                  <a:ext cx="11" cy="8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3" y="10"/>
                    </a:cxn>
                    <a:cxn ang="0">
                      <a:pos x="5" y="15"/>
                    </a:cxn>
                    <a:cxn ang="0">
                      <a:pos x="6" y="18"/>
                    </a:cxn>
                    <a:cxn ang="0">
                      <a:pos x="10" y="21"/>
                    </a:cxn>
                    <a:cxn ang="0">
                      <a:pos x="16" y="24"/>
                    </a:cxn>
                    <a:cxn ang="0">
                      <a:pos x="24" y="25"/>
                    </a:cxn>
                    <a:cxn ang="0">
                      <a:pos x="30" y="24"/>
                    </a:cxn>
                    <a:cxn ang="0">
                      <a:pos x="32" y="24"/>
                    </a:cxn>
                    <a:cxn ang="0">
                      <a:pos x="7" y="13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32" h="25">
                      <a:moveTo>
                        <a:pt x="0" y="0"/>
                      </a:moveTo>
                      <a:lnTo>
                        <a:pt x="3" y="10"/>
                      </a:lnTo>
                      <a:lnTo>
                        <a:pt x="5" y="15"/>
                      </a:lnTo>
                      <a:lnTo>
                        <a:pt x="6" y="18"/>
                      </a:lnTo>
                      <a:lnTo>
                        <a:pt x="10" y="21"/>
                      </a:lnTo>
                      <a:lnTo>
                        <a:pt x="16" y="24"/>
                      </a:lnTo>
                      <a:lnTo>
                        <a:pt x="24" y="25"/>
                      </a:lnTo>
                      <a:lnTo>
                        <a:pt x="30" y="24"/>
                      </a:lnTo>
                      <a:lnTo>
                        <a:pt x="32" y="24"/>
                      </a:lnTo>
                      <a:lnTo>
                        <a:pt x="7" y="1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14" name="Group 247"/>
              <p:cNvGrpSpPr>
                <a:grpSpLocks/>
              </p:cNvGrpSpPr>
              <p:nvPr/>
            </p:nvGrpSpPr>
            <p:grpSpPr bwMode="auto">
              <a:xfrm flipH="1">
                <a:off x="1440" y="2880"/>
                <a:ext cx="446" cy="351"/>
                <a:chOff x="816" y="2547"/>
                <a:chExt cx="446" cy="351"/>
              </a:xfrm>
            </p:grpSpPr>
            <p:sp>
              <p:nvSpPr>
                <p:cNvPr id="38136" name="Freeform 248"/>
                <p:cNvSpPr>
                  <a:spLocks/>
                </p:cNvSpPr>
                <p:nvPr/>
              </p:nvSpPr>
              <p:spPr bwMode="auto">
                <a:xfrm>
                  <a:off x="816" y="2547"/>
                  <a:ext cx="172" cy="341"/>
                </a:xfrm>
                <a:custGeom>
                  <a:avLst/>
                  <a:gdLst/>
                  <a:ahLst/>
                  <a:cxnLst>
                    <a:cxn ang="0">
                      <a:pos x="398" y="128"/>
                    </a:cxn>
                    <a:cxn ang="0">
                      <a:pos x="379" y="103"/>
                    </a:cxn>
                    <a:cxn ang="0">
                      <a:pos x="354" y="81"/>
                    </a:cxn>
                    <a:cxn ang="0">
                      <a:pos x="329" y="63"/>
                    </a:cxn>
                    <a:cxn ang="0">
                      <a:pos x="312" y="54"/>
                    </a:cxn>
                    <a:cxn ang="0">
                      <a:pos x="275" y="46"/>
                    </a:cxn>
                    <a:cxn ang="0">
                      <a:pos x="238" y="16"/>
                    </a:cxn>
                    <a:cxn ang="0">
                      <a:pos x="207" y="1"/>
                    </a:cxn>
                    <a:cxn ang="0">
                      <a:pos x="170" y="17"/>
                    </a:cxn>
                    <a:cxn ang="0">
                      <a:pos x="143" y="6"/>
                    </a:cxn>
                    <a:cxn ang="0">
                      <a:pos x="115" y="36"/>
                    </a:cxn>
                    <a:cxn ang="0">
                      <a:pos x="106" y="53"/>
                    </a:cxn>
                    <a:cxn ang="0">
                      <a:pos x="146" y="50"/>
                    </a:cxn>
                    <a:cxn ang="0">
                      <a:pos x="133" y="84"/>
                    </a:cxn>
                    <a:cxn ang="0">
                      <a:pos x="110" y="115"/>
                    </a:cxn>
                    <a:cxn ang="0">
                      <a:pos x="88" y="138"/>
                    </a:cxn>
                    <a:cxn ang="0">
                      <a:pos x="59" y="165"/>
                    </a:cxn>
                    <a:cxn ang="0">
                      <a:pos x="0" y="205"/>
                    </a:cxn>
                    <a:cxn ang="0">
                      <a:pos x="13" y="237"/>
                    </a:cxn>
                    <a:cxn ang="0">
                      <a:pos x="75" y="253"/>
                    </a:cxn>
                    <a:cxn ang="0">
                      <a:pos x="113" y="251"/>
                    </a:cxn>
                    <a:cxn ang="0">
                      <a:pos x="107" y="261"/>
                    </a:cxn>
                    <a:cxn ang="0">
                      <a:pos x="83" y="282"/>
                    </a:cxn>
                    <a:cxn ang="0">
                      <a:pos x="61" y="304"/>
                    </a:cxn>
                    <a:cxn ang="0">
                      <a:pos x="51" y="330"/>
                    </a:cxn>
                    <a:cxn ang="0">
                      <a:pos x="62" y="374"/>
                    </a:cxn>
                    <a:cxn ang="0">
                      <a:pos x="65" y="428"/>
                    </a:cxn>
                    <a:cxn ang="0">
                      <a:pos x="82" y="462"/>
                    </a:cxn>
                    <a:cxn ang="0">
                      <a:pos x="99" y="552"/>
                    </a:cxn>
                    <a:cxn ang="0">
                      <a:pos x="123" y="587"/>
                    </a:cxn>
                    <a:cxn ang="0">
                      <a:pos x="154" y="615"/>
                    </a:cxn>
                    <a:cxn ang="0">
                      <a:pos x="177" y="644"/>
                    </a:cxn>
                    <a:cxn ang="0">
                      <a:pos x="207" y="693"/>
                    </a:cxn>
                    <a:cxn ang="0">
                      <a:pos x="241" y="720"/>
                    </a:cxn>
                    <a:cxn ang="0">
                      <a:pos x="271" y="747"/>
                    </a:cxn>
                    <a:cxn ang="0">
                      <a:pos x="293" y="770"/>
                    </a:cxn>
                    <a:cxn ang="0">
                      <a:pos x="310" y="844"/>
                    </a:cxn>
                    <a:cxn ang="0">
                      <a:pos x="306" y="923"/>
                    </a:cxn>
                    <a:cxn ang="0">
                      <a:pos x="279" y="934"/>
                    </a:cxn>
                    <a:cxn ang="0">
                      <a:pos x="263" y="976"/>
                    </a:cxn>
                    <a:cxn ang="0">
                      <a:pos x="291" y="978"/>
                    </a:cxn>
                    <a:cxn ang="0">
                      <a:pos x="290" y="1009"/>
                    </a:cxn>
                    <a:cxn ang="0">
                      <a:pos x="322" y="1022"/>
                    </a:cxn>
                    <a:cxn ang="0">
                      <a:pos x="361" y="1003"/>
                    </a:cxn>
                    <a:cxn ang="0">
                      <a:pos x="409" y="967"/>
                    </a:cxn>
                    <a:cxn ang="0">
                      <a:pos x="455" y="914"/>
                    </a:cxn>
                    <a:cxn ang="0">
                      <a:pos x="475" y="866"/>
                    </a:cxn>
                    <a:cxn ang="0">
                      <a:pos x="502" y="818"/>
                    </a:cxn>
                    <a:cxn ang="0">
                      <a:pos x="488" y="714"/>
                    </a:cxn>
                    <a:cxn ang="0">
                      <a:pos x="362" y="660"/>
                    </a:cxn>
                    <a:cxn ang="0">
                      <a:pos x="340" y="528"/>
                    </a:cxn>
                    <a:cxn ang="0">
                      <a:pos x="433" y="370"/>
                    </a:cxn>
                    <a:cxn ang="0">
                      <a:pos x="457" y="217"/>
                    </a:cxn>
                  </a:cxnLst>
                  <a:rect l="0" t="0" r="r" b="b"/>
                  <a:pathLst>
                    <a:path w="514" h="1024">
                      <a:moveTo>
                        <a:pt x="452" y="203"/>
                      </a:moveTo>
                      <a:lnTo>
                        <a:pt x="454" y="199"/>
                      </a:lnTo>
                      <a:lnTo>
                        <a:pt x="414" y="154"/>
                      </a:lnTo>
                      <a:lnTo>
                        <a:pt x="420" y="147"/>
                      </a:lnTo>
                      <a:lnTo>
                        <a:pt x="398" y="128"/>
                      </a:lnTo>
                      <a:lnTo>
                        <a:pt x="397" y="126"/>
                      </a:lnTo>
                      <a:lnTo>
                        <a:pt x="395" y="122"/>
                      </a:lnTo>
                      <a:lnTo>
                        <a:pt x="390" y="117"/>
                      </a:lnTo>
                      <a:lnTo>
                        <a:pt x="385" y="111"/>
                      </a:lnTo>
                      <a:lnTo>
                        <a:pt x="379" y="103"/>
                      </a:lnTo>
                      <a:lnTo>
                        <a:pt x="373" y="96"/>
                      </a:lnTo>
                      <a:lnTo>
                        <a:pt x="364" y="90"/>
                      </a:lnTo>
                      <a:lnTo>
                        <a:pt x="356" y="84"/>
                      </a:lnTo>
                      <a:lnTo>
                        <a:pt x="356" y="83"/>
                      </a:lnTo>
                      <a:lnTo>
                        <a:pt x="354" y="81"/>
                      </a:lnTo>
                      <a:lnTo>
                        <a:pt x="352" y="78"/>
                      </a:lnTo>
                      <a:lnTo>
                        <a:pt x="347" y="74"/>
                      </a:lnTo>
                      <a:lnTo>
                        <a:pt x="342" y="71"/>
                      </a:lnTo>
                      <a:lnTo>
                        <a:pt x="336" y="67"/>
                      </a:lnTo>
                      <a:lnTo>
                        <a:pt x="329" y="63"/>
                      </a:lnTo>
                      <a:lnTo>
                        <a:pt x="320" y="61"/>
                      </a:lnTo>
                      <a:lnTo>
                        <a:pt x="320" y="60"/>
                      </a:lnTo>
                      <a:lnTo>
                        <a:pt x="318" y="59"/>
                      </a:lnTo>
                      <a:lnTo>
                        <a:pt x="315" y="57"/>
                      </a:lnTo>
                      <a:lnTo>
                        <a:pt x="312" y="54"/>
                      </a:lnTo>
                      <a:lnTo>
                        <a:pt x="305" y="52"/>
                      </a:lnTo>
                      <a:lnTo>
                        <a:pt x="298" y="50"/>
                      </a:lnTo>
                      <a:lnTo>
                        <a:pt x="289" y="48"/>
                      </a:lnTo>
                      <a:lnTo>
                        <a:pt x="277" y="47"/>
                      </a:lnTo>
                      <a:lnTo>
                        <a:pt x="275" y="46"/>
                      </a:lnTo>
                      <a:lnTo>
                        <a:pt x="271" y="41"/>
                      </a:lnTo>
                      <a:lnTo>
                        <a:pt x="265" y="36"/>
                      </a:lnTo>
                      <a:lnTo>
                        <a:pt x="256" y="30"/>
                      </a:lnTo>
                      <a:lnTo>
                        <a:pt x="248" y="22"/>
                      </a:lnTo>
                      <a:lnTo>
                        <a:pt x="238" y="16"/>
                      </a:lnTo>
                      <a:lnTo>
                        <a:pt x="231" y="10"/>
                      </a:lnTo>
                      <a:lnTo>
                        <a:pt x="225" y="5"/>
                      </a:lnTo>
                      <a:lnTo>
                        <a:pt x="219" y="1"/>
                      </a:lnTo>
                      <a:lnTo>
                        <a:pt x="213" y="0"/>
                      </a:lnTo>
                      <a:lnTo>
                        <a:pt x="207" y="1"/>
                      </a:lnTo>
                      <a:lnTo>
                        <a:pt x="199" y="5"/>
                      </a:lnTo>
                      <a:lnTo>
                        <a:pt x="192" y="8"/>
                      </a:lnTo>
                      <a:lnTo>
                        <a:pt x="185" y="12"/>
                      </a:lnTo>
                      <a:lnTo>
                        <a:pt x="177" y="15"/>
                      </a:lnTo>
                      <a:lnTo>
                        <a:pt x="170" y="17"/>
                      </a:lnTo>
                      <a:lnTo>
                        <a:pt x="168" y="15"/>
                      </a:lnTo>
                      <a:lnTo>
                        <a:pt x="162" y="12"/>
                      </a:lnTo>
                      <a:lnTo>
                        <a:pt x="153" y="8"/>
                      </a:lnTo>
                      <a:lnTo>
                        <a:pt x="144" y="5"/>
                      </a:lnTo>
                      <a:lnTo>
                        <a:pt x="143" y="6"/>
                      </a:lnTo>
                      <a:lnTo>
                        <a:pt x="141" y="10"/>
                      </a:lnTo>
                      <a:lnTo>
                        <a:pt x="136" y="15"/>
                      </a:lnTo>
                      <a:lnTo>
                        <a:pt x="130" y="21"/>
                      </a:lnTo>
                      <a:lnTo>
                        <a:pt x="124" y="29"/>
                      </a:lnTo>
                      <a:lnTo>
                        <a:pt x="115" y="36"/>
                      </a:lnTo>
                      <a:lnTo>
                        <a:pt x="106" y="43"/>
                      </a:lnTo>
                      <a:lnTo>
                        <a:pt x="97" y="50"/>
                      </a:lnTo>
                      <a:lnTo>
                        <a:pt x="98" y="50"/>
                      </a:lnTo>
                      <a:lnTo>
                        <a:pt x="101" y="52"/>
                      </a:lnTo>
                      <a:lnTo>
                        <a:pt x="106" y="53"/>
                      </a:lnTo>
                      <a:lnTo>
                        <a:pt x="113" y="54"/>
                      </a:lnTo>
                      <a:lnTo>
                        <a:pt x="121" y="55"/>
                      </a:lnTo>
                      <a:lnTo>
                        <a:pt x="129" y="55"/>
                      </a:lnTo>
                      <a:lnTo>
                        <a:pt x="138" y="53"/>
                      </a:lnTo>
                      <a:lnTo>
                        <a:pt x="146" y="50"/>
                      </a:lnTo>
                      <a:lnTo>
                        <a:pt x="149" y="69"/>
                      </a:lnTo>
                      <a:lnTo>
                        <a:pt x="148" y="70"/>
                      </a:lnTo>
                      <a:lnTo>
                        <a:pt x="145" y="73"/>
                      </a:lnTo>
                      <a:lnTo>
                        <a:pt x="140" y="78"/>
                      </a:lnTo>
                      <a:lnTo>
                        <a:pt x="133" y="84"/>
                      </a:lnTo>
                      <a:lnTo>
                        <a:pt x="127" y="91"/>
                      </a:lnTo>
                      <a:lnTo>
                        <a:pt x="121" y="99"/>
                      </a:lnTo>
                      <a:lnTo>
                        <a:pt x="115" y="106"/>
                      </a:lnTo>
                      <a:lnTo>
                        <a:pt x="111" y="114"/>
                      </a:lnTo>
                      <a:lnTo>
                        <a:pt x="110" y="115"/>
                      </a:lnTo>
                      <a:lnTo>
                        <a:pt x="108" y="117"/>
                      </a:lnTo>
                      <a:lnTo>
                        <a:pt x="104" y="121"/>
                      </a:lnTo>
                      <a:lnTo>
                        <a:pt x="99" y="126"/>
                      </a:lnTo>
                      <a:lnTo>
                        <a:pt x="93" y="133"/>
                      </a:lnTo>
                      <a:lnTo>
                        <a:pt x="88" y="138"/>
                      </a:lnTo>
                      <a:lnTo>
                        <a:pt x="84" y="144"/>
                      </a:lnTo>
                      <a:lnTo>
                        <a:pt x="80" y="150"/>
                      </a:lnTo>
                      <a:lnTo>
                        <a:pt x="76" y="155"/>
                      </a:lnTo>
                      <a:lnTo>
                        <a:pt x="68" y="160"/>
                      </a:lnTo>
                      <a:lnTo>
                        <a:pt x="59" y="165"/>
                      </a:lnTo>
                      <a:lnTo>
                        <a:pt x="47" y="172"/>
                      </a:lnTo>
                      <a:lnTo>
                        <a:pt x="36" y="179"/>
                      </a:lnTo>
                      <a:lnTo>
                        <a:pt x="23" y="186"/>
                      </a:lnTo>
                      <a:lnTo>
                        <a:pt x="12" y="196"/>
                      </a:lnTo>
                      <a:lnTo>
                        <a:pt x="0" y="205"/>
                      </a:lnTo>
                      <a:lnTo>
                        <a:pt x="0" y="207"/>
                      </a:lnTo>
                      <a:lnTo>
                        <a:pt x="1" y="213"/>
                      </a:lnTo>
                      <a:lnTo>
                        <a:pt x="4" y="220"/>
                      </a:lnTo>
                      <a:lnTo>
                        <a:pt x="11" y="226"/>
                      </a:lnTo>
                      <a:lnTo>
                        <a:pt x="13" y="237"/>
                      </a:lnTo>
                      <a:lnTo>
                        <a:pt x="19" y="245"/>
                      </a:lnTo>
                      <a:lnTo>
                        <a:pt x="30" y="250"/>
                      </a:lnTo>
                      <a:lnTo>
                        <a:pt x="44" y="254"/>
                      </a:lnTo>
                      <a:lnTo>
                        <a:pt x="59" y="254"/>
                      </a:lnTo>
                      <a:lnTo>
                        <a:pt x="75" y="253"/>
                      </a:lnTo>
                      <a:lnTo>
                        <a:pt x="87" y="250"/>
                      </a:lnTo>
                      <a:lnTo>
                        <a:pt x="98" y="246"/>
                      </a:lnTo>
                      <a:lnTo>
                        <a:pt x="100" y="247"/>
                      </a:lnTo>
                      <a:lnTo>
                        <a:pt x="105" y="249"/>
                      </a:lnTo>
                      <a:lnTo>
                        <a:pt x="113" y="251"/>
                      </a:lnTo>
                      <a:lnTo>
                        <a:pt x="124" y="251"/>
                      </a:lnTo>
                      <a:lnTo>
                        <a:pt x="123" y="253"/>
                      </a:lnTo>
                      <a:lnTo>
                        <a:pt x="119" y="255"/>
                      </a:lnTo>
                      <a:lnTo>
                        <a:pt x="113" y="257"/>
                      </a:lnTo>
                      <a:lnTo>
                        <a:pt x="107" y="261"/>
                      </a:lnTo>
                      <a:lnTo>
                        <a:pt x="101" y="265"/>
                      </a:lnTo>
                      <a:lnTo>
                        <a:pt x="94" y="270"/>
                      </a:lnTo>
                      <a:lnTo>
                        <a:pt x="88" y="276"/>
                      </a:lnTo>
                      <a:lnTo>
                        <a:pt x="84" y="281"/>
                      </a:lnTo>
                      <a:lnTo>
                        <a:pt x="83" y="282"/>
                      </a:lnTo>
                      <a:lnTo>
                        <a:pt x="81" y="284"/>
                      </a:lnTo>
                      <a:lnTo>
                        <a:pt x="77" y="287"/>
                      </a:lnTo>
                      <a:lnTo>
                        <a:pt x="71" y="292"/>
                      </a:lnTo>
                      <a:lnTo>
                        <a:pt x="66" y="298"/>
                      </a:lnTo>
                      <a:lnTo>
                        <a:pt x="61" y="304"/>
                      </a:lnTo>
                      <a:lnTo>
                        <a:pt x="57" y="310"/>
                      </a:lnTo>
                      <a:lnTo>
                        <a:pt x="53" y="317"/>
                      </a:lnTo>
                      <a:lnTo>
                        <a:pt x="62" y="317"/>
                      </a:lnTo>
                      <a:lnTo>
                        <a:pt x="59" y="321"/>
                      </a:lnTo>
                      <a:lnTo>
                        <a:pt x="51" y="330"/>
                      </a:lnTo>
                      <a:lnTo>
                        <a:pt x="45" y="345"/>
                      </a:lnTo>
                      <a:lnTo>
                        <a:pt x="44" y="361"/>
                      </a:lnTo>
                      <a:lnTo>
                        <a:pt x="56" y="361"/>
                      </a:lnTo>
                      <a:lnTo>
                        <a:pt x="56" y="379"/>
                      </a:lnTo>
                      <a:lnTo>
                        <a:pt x="62" y="374"/>
                      </a:lnTo>
                      <a:lnTo>
                        <a:pt x="61" y="380"/>
                      </a:lnTo>
                      <a:lnTo>
                        <a:pt x="58" y="393"/>
                      </a:lnTo>
                      <a:lnTo>
                        <a:pt x="57" y="411"/>
                      </a:lnTo>
                      <a:lnTo>
                        <a:pt x="59" y="428"/>
                      </a:lnTo>
                      <a:lnTo>
                        <a:pt x="65" y="428"/>
                      </a:lnTo>
                      <a:lnTo>
                        <a:pt x="65" y="431"/>
                      </a:lnTo>
                      <a:lnTo>
                        <a:pt x="65" y="439"/>
                      </a:lnTo>
                      <a:lnTo>
                        <a:pt x="67" y="453"/>
                      </a:lnTo>
                      <a:lnTo>
                        <a:pt x="71" y="468"/>
                      </a:lnTo>
                      <a:lnTo>
                        <a:pt x="82" y="462"/>
                      </a:lnTo>
                      <a:lnTo>
                        <a:pt x="84" y="510"/>
                      </a:lnTo>
                      <a:lnTo>
                        <a:pt x="93" y="525"/>
                      </a:lnTo>
                      <a:lnTo>
                        <a:pt x="94" y="529"/>
                      </a:lnTo>
                      <a:lnTo>
                        <a:pt x="96" y="538"/>
                      </a:lnTo>
                      <a:lnTo>
                        <a:pt x="99" y="552"/>
                      </a:lnTo>
                      <a:lnTo>
                        <a:pt x="104" y="564"/>
                      </a:lnTo>
                      <a:lnTo>
                        <a:pt x="111" y="562"/>
                      </a:lnTo>
                      <a:lnTo>
                        <a:pt x="112" y="567"/>
                      </a:lnTo>
                      <a:lnTo>
                        <a:pt x="117" y="576"/>
                      </a:lnTo>
                      <a:lnTo>
                        <a:pt x="123" y="587"/>
                      </a:lnTo>
                      <a:lnTo>
                        <a:pt x="131" y="593"/>
                      </a:lnTo>
                      <a:lnTo>
                        <a:pt x="142" y="616"/>
                      </a:lnTo>
                      <a:lnTo>
                        <a:pt x="151" y="610"/>
                      </a:lnTo>
                      <a:lnTo>
                        <a:pt x="152" y="611"/>
                      </a:lnTo>
                      <a:lnTo>
                        <a:pt x="154" y="615"/>
                      </a:lnTo>
                      <a:lnTo>
                        <a:pt x="157" y="620"/>
                      </a:lnTo>
                      <a:lnTo>
                        <a:pt x="162" y="626"/>
                      </a:lnTo>
                      <a:lnTo>
                        <a:pt x="167" y="633"/>
                      </a:lnTo>
                      <a:lnTo>
                        <a:pt x="172" y="639"/>
                      </a:lnTo>
                      <a:lnTo>
                        <a:pt x="177" y="644"/>
                      </a:lnTo>
                      <a:lnTo>
                        <a:pt x="183" y="647"/>
                      </a:lnTo>
                      <a:lnTo>
                        <a:pt x="184" y="653"/>
                      </a:lnTo>
                      <a:lnTo>
                        <a:pt x="189" y="664"/>
                      </a:lnTo>
                      <a:lnTo>
                        <a:pt x="196" y="679"/>
                      </a:lnTo>
                      <a:lnTo>
                        <a:pt x="207" y="693"/>
                      </a:lnTo>
                      <a:lnTo>
                        <a:pt x="211" y="681"/>
                      </a:lnTo>
                      <a:lnTo>
                        <a:pt x="212" y="685"/>
                      </a:lnTo>
                      <a:lnTo>
                        <a:pt x="217" y="695"/>
                      </a:lnTo>
                      <a:lnTo>
                        <a:pt x="227" y="707"/>
                      </a:lnTo>
                      <a:lnTo>
                        <a:pt x="241" y="720"/>
                      </a:lnTo>
                      <a:lnTo>
                        <a:pt x="244" y="723"/>
                      </a:lnTo>
                      <a:lnTo>
                        <a:pt x="250" y="730"/>
                      </a:lnTo>
                      <a:lnTo>
                        <a:pt x="258" y="740"/>
                      </a:lnTo>
                      <a:lnTo>
                        <a:pt x="270" y="746"/>
                      </a:lnTo>
                      <a:lnTo>
                        <a:pt x="271" y="747"/>
                      </a:lnTo>
                      <a:lnTo>
                        <a:pt x="272" y="749"/>
                      </a:lnTo>
                      <a:lnTo>
                        <a:pt x="275" y="754"/>
                      </a:lnTo>
                      <a:lnTo>
                        <a:pt x="280" y="759"/>
                      </a:lnTo>
                      <a:lnTo>
                        <a:pt x="285" y="764"/>
                      </a:lnTo>
                      <a:lnTo>
                        <a:pt x="293" y="770"/>
                      </a:lnTo>
                      <a:lnTo>
                        <a:pt x="300" y="777"/>
                      </a:lnTo>
                      <a:lnTo>
                        <a:pt x="310" y="782"/>
                      </a:lnTo>
                      <a:lnTo>
                        <a:pt x="310" y="790"/>
                      </a:lnTo>
                      <a:lnTo>
                        <a:pt x="309" y="812"/>
                      </a:lnTo>
                      <a:lnTo>
                        <a:pt x="310" y="844"/>
                      </a:lnTo>
                      <a:lnTo>
                        <a:pt x="314" y="878"/>
                      </a:lnTo>
                      <a:lnTo>
                        <a:pt x="313" y="882"/>
                      </a:lnTo>
                      <a:lnTo>
                        <a:pt x="311" y="891"/>
                      </a:lnTo>
                      <a:lnTo>
                        <a:pt x="308" y="906"/>
                      </a:lnTo>
                      <a:lnTo>
                        <a:pt x="306" y="923"/>
                      </a:lnTo>
                      <a:lnTo>
                        <a:pt x="305" y="923"/>
                      </a:lnTo>
                      <a:lnTo>
                        <a:pt x="301" y="923"/>
                      </a:lnTo>
                      <a:lnTo>
                        <a:pt x="295" y="925"/>
                      </a:lnTo>
                      <a:lnTo>
                        <a:pt x="288" y="928"/>
                      </a:lnTo>
                      <a:lnTo>
                        <a:pt x="279" y="934"/>
                      </a:lnTo>
                      <a:lnTo>
                        <a:pt x="271" y="943"/>
                      </a:lnTo>
                      <a:lnTo>
                        <a:pt x="262" y="956"/>
                      </a:lnTo>
                      <a:lnTo>
                        <a:pt x="256" y="974"/>
                      </a:lnTo>
                      <a:lnTo>
                        <a:pt x="258" y="975"/>
                      </a:lnTo>
                      <a:lnTo>
                        <a:pt x="263" y="976"/>
                      </a:lnTo>
                      <a:lnTo>
                        <a:pt x="271" y="976"/>
                      </a:lnTo>
                      <a:lnTo>
                        <a:pt x="277" y="971"/>
                      </a:lnTo>
                      <a:lnTo>
                        <a:pt x="278" y="973"/>
                      </a:lnTo>
                      <a:lnTo>
                        <a:pt x="283" y="976"/>
                      </a:lnTo>
                      <a:lnTo>
                        <a:pt x="291" y="978"/>
                      </a:lnTo>
                      <a:lnTo>
                        <a:pt x="300" y="978"/>
                      </a:lnTo>
                      <a:lnTo>
                        <a:pt x="299" y="980"/>
                      </a:lnTo>
                      <a:lnTo>
                        <a:pt x="295" y="987"/>
                      </a:lnTo>
                      <a:lnTo>
                        <a:pt x="292" y="997"/>
                      </a:lnTo>
                      <a:lnTo>
                        <a:pt x="290" y="1009"/>
                      </a:lnTo>
                      <a:lnTo>
                        <a:pt x="297" y="1020"/>
                      </a:lnTo>
                      <a:lnTo>
                        <a:pt x="311" y="1018"/>
                      </a:lnTo>
                      <a:lnTo>
                        <a:pt x="312" y="1019"/>
                      </a:lnTo>
                      <a:lnTo>
                        <a:pt x="316" y="1020"/>
                      </a:lnTo>
                      <a:lnTo>
                        <a:pt x="322" y="1022"/>
                      </a:lnTo>
                      <a:lnTo>
                        <a:pt x="331" y="1024"/>
                      </a:lnTo>
                      <a:lnTo>
                        <a:pt x="333" y="1021"/>
                      </a:lnTo>
                      <a:lnTo>
                        <a:pt x="340" y="1017"/>
                      </a:lnTo>
                      <a:lnTo>
                        <a:pt x="350" y="1011"/>
                      </a:lnTo>
                      <a:lnTo>
                        <a:pt x="361" y="1003"/>
                      </a:lnTo>
                      <a:lnTo>
                        <a:pt x="374" y="992"/>
                      </a:lnTo>
                      <a:lnTo>
                        <a:pt x="385" y="982"/>
                      </a:lnTo>
                      <a:lnTo>
                        <a:pt x="396" y="971"/>
                      </a:lnTo>
                      <a:lnTo>
                        <a:pt x="403" y="961"/>
                      </a:lnTo>
                      <a:lnTo>
                        <a:pt x="409" y="967"/>
                      </a:lnTo>
                      <a:lnTo>
                        <a:pt x="425" y="941"/>
                      </a:lnTo>
                      <a:lnTo>
                        <a:pt x="439" y="950"/>
                      </a:lnTo>
                      <a:lnTo>
                        <a:pt x="442" y="946"/>
                      </a:lnTo>
                      <a:lnTo>
                        <a:pt x="448" y="933"/>
                      </a:lnTo>
                      <a:lnTo>
                        <a:pt x="455" y="914"/>
                      </a:lnTo>
                      <a:lnTo>
                        <a:pt x="458" y="891"/>
                      </a:lnTo>
                      <a:lnTo>
                        <a:pt x="469" y="895"/>
                      </a:lnTo>
                      <a:lnTo>
                        <a:pt x="470" y="891"/>
                      </a:lnTo>
                      <a:lnTo>
                        <a:pt x="473" y="881"/>
                      </a:lnTo>
                      <a:lnTo>
                        <a:pt x="475" y="866"/>
                      </a:lnTo>
                      <a:lnTo>
                        <a:pt x="476" y="850"/>
                      </a:lnTo>
                      <a:lnTo>
                        <a:pt x="493" y="854"/>
                      </a:lnTo>
                      <a:lnTo>
                        <a:pt x="495" y="849"/>
                      </a:lnTo>
                      <a:lnTo>
                        <a:pt x="500" y="834"/>
                      </a:lnTo>
                      <a:lnTo>
                        <a:pt x="502" y="818"/>
                      </a:lnTo>
                      <a:lnTo>
                        <a:pt x="501" y="802"/>
                      </a:lnTo>
                      <a:lnTo>
                        <a:pt x="514" y="806"/>
                      </a:lnTo>
                      <a:lnTo>
                        <a:pt x="510" y="771"/>
                      </a:lnTo>
                      <a:lnTo>
                        <a:pt x="501" y="740"/>
                      </a:lnTo>
                      <a:lnTo>
                        <a:pt x="488" y="714"/>
                      </a:lnTo>
                      <a:lnTo>
                        <a:pt x="470" y="691"/>
                      </a:lnTo>
                      <a:lnTo>
                        <a:pt x="449" y="674"/>
                      </a:lnTo>
                      <a:lnTo>
                        <a:pt x="424" y="662"/>
                      </a:lnTo>
                      <a:lnTo>
                        <a:pt x="395" y="658"/>
                      </a:lnTo>
                      <a:lnTo>
                        <a:pt x="362" y="660"/>
                      </a:lnTo>
                      <a:lnTo>
                        <a:pt x="354" y="641"/>
                      </a:lnTo>
                      <a:lnTo>
                        <a:pt x="346" y="617"/>
                      </a:lnTo>
                      <a:lnTo>
                        <a:pt x="341" y="589"/>
                      </a:lnTo>
                      <a:lnTo>
                        <a:pt x="339" y="558"/>
                      </a:lnTo>
                      <a:lnTo>
                        <a:pt x="340" y="528"/>
                      </a:lnTo>
                      <a:lnTo>
                        <a:pt x="346" y="499"/>
                      </a:lnTo>
                      <a:lnTo>
                        <a:pt x="357" y="475"/>
                      </a:lnTo>
                      <a:lnTo>
                        <a:pt x="375" y="457"/>
                      </a:lnTo>
                      <a:lnTo>
                        <a:pt x="409" y="412"/>
                      </a:lnTo>
                      <a:lnTo>
                        <a:pt x="433" y="370"/>
                      </a:lnTo>
                      <a:lnTo>
                        <a:pt x="449" y="331"/>
                      </a:lnTo>
                      <a:lnTo>
                        <a:pt x="458" y="296"/>
                      </a:lnTo>
                      <a:lnTo>
                        <a:pt x="460" y="264"/>
                      </a:lnTo>
                      <a:lnTo>
                        <a:pt x="460" y="238"/>
                      </a:lnTo>
                      <a:lnTo>
                        <a:pt x="457" y="217"/>
                      </a:lnTo>
                      <a:lnTo>
                        <a:pt x="452" y="203"/>
                      </a:lnTo>
                      <a:close/>
                    </a:path>
                  </a:pathLst>
                </a:custGeom>
                <a:solidFill>
                  <a:srgbClr val="000000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8137" name="Freeform 249"/>
                <p:cNvSpPr>
                  <a:spLocks/>
                </p:cNvSpPr>
                <p:nvPr/>
              </p:nvSpPr>
              <p:spPr bwMode="auto">
                <a:xfrm>
                  <a:off x="929" y="2614"/>
                  <a:ext cx="333" cy="284"/>
                </a:xfrm>
                <a:custGeom>
                  <a:avLst/>
                  <a:gdLst/>
                  <a:ahLst/>
                  <a:cxnLst>
                    <a:cxn ang="0">
                      <a:pos x="0" y="355"/>
                    </a:cxn>
                    <a:cxn ang="0">
                      <a:pos x="56" y="455"/>
                    </a:cxn>
                    <a:cxn ang="0">
                      <a:pos x="162" y="537"/>
                    </a:cxn>
                    <a:cxn ang="0">
                      <a:pos x="187" y="564"/>
                    </a:cxn>
                    <a:cxn ang="0">
                      <a:pos x="255" y="523"/>
                    </a:cxn>
                    <a:cxn ang="0">
                      <a:pos x="310" y="503"/>
                    </a:cxn>
                    <a:cxn ang="0">
                      <a:pos x="333" y="501"/>
                    </a:cxn>
                    <a:cxn ang="0">
                      <a:pos x="357" y="492"/>
                    </a:cxn>
                    <a:cxn ang="0">
                      <a:pos x="409" y="477"/>
                    </a:cxn>
                    <a:cxn ang="0">
                      <a:pos x="432" y="520"/>
                    </a:cxn>
                    <a:cxn ang="0">
                      <a:pos x="467" y="534"/>
                    </a:cxn>
                    <a:cxn ang="0">
                      <a:pos x="494" y="561"/>
                    </a:cxn>
                    <a:cxn ang="0">
                      <a:pos x="515" y="565"/>
                    </a:cxn>
                    <a:cxn ang="0">
                      <a:pos x="546" y="586"/>
                    </a:cxn>
                    <a:cxn ang="0">
                      <a:pos x="570" y="633"/>
                    </a:cxn>
                    <a:cxn ang="0">
                      <a:pos x="577" y="687"/>
                    </a:cxn>
                    <a:cxn ang="0">
                      <a:pos x="523" y="729"/>
                    </a:cxn>
                    <a:cxn ang="0">
                      <a:pos x="521" y="771"/>
                    </a:cxn>
                    <a:cxn ang="0">
                      <a:pos x="559" y="769"/>
                    </a:cxn>
                    <a:cxn ang="0">
                      <a:pos x="579" y="755"/>
                    </a:cxn>
                    <a:cxn ang="0">
                      <a:pos x="607" y="726"/>
                    </a:cxn>
                    <a:cxn ang="0">
                      <a:pos x="640" y="638"/>
                    </a:cxn>
                    <a:cxn ang="0">
                      <a:pos x="697" y="781"/>
                    </a:cxn>
                    <a:cxn ang="0">
                      <a:pos x="673" y="811"/>
                    </a:cxn>
                    <a:cxn ang="0">
                      <a:pos x="666" y="850"/>
                    </a:cxn>
                    <a:cxn ang="0">
                      <a:pos x="680" y="850"/>
                    </a:cxn>
                    <a:cxn ang="0">
                      <a:pos x="703" y="839"/>
                    </a:cxn>
                    <a:cxn ang="0">
                      <a:pos x="724" y="833"/>
                    </a:cxn>
                    <a:cxn ang="0">
                      <a:pos x="760" y="785"/>
                    </a:cxn>
                    <a:cxn ang="0">
                      <a:pos x="770" y="629"/>
                    </a:cxn>
                    <a:cxn ang="0">
                      <a:pos x="833" y="649"/>
                    </a:cxn>
                    <a:cxn ang="0">
                      <a:pos x="903" y="637"/>
                    </a:cxn>
                    <a:cxn ang="0">
                      <a:pos x="948" y="621"/>
                    </a:cxn>
                    <a:cxn ang="0">
                      <a:pos x="977" y="600"/>
                    </a:cxn>
                    <a:cxn ang="0">
                      <a:pos x="953" y="599"/>
                    </a:cxn>
                    <a:cxn ang="0">
                      <a:pos x="973" y="573"/>
                    </a:cxn>
                    <a:cxn ang="0">
                      <a:pos x="991" y="527"/>
                    </a:cxn>
                    <a:cxn ang="0">
                      <a:pos x="974" y="506"/>
                    </a:cxn>
                    <a:cxn ang="0">
                      <a:pos x="964" y="486"/>
                    </a:cxn>
                    <a:cxn ang="0">
                      <a:pos x="946" y="504"/>
                    </a:cxn>
                    <a:cxn ang="0">
                      <a:pos x="871" y="478"/>
                    </a:cxn>
                    <a:cxn ang="0">
                      <a:pos x="853" y="361"/>
                    </a:cxn>
                    <a:cxn ang="0">
                      <a:pos x="829" y="236"/>
                    </a:cxn>
                    <a:cxn ang="0">
                      <a:pos x="774" y="181"/>
                    </a:cxn>
                    <a:cxn ang="0">
                      <a:pos x="727" y="147"/>
                    </a:cxn>
                    <a:cxn ang="0">
                      <a:pos x="668" y="118"/>
                    </a:cxn>
                    <a:cxn ang="0">
                      <a:pos x="645" y="110"/>
                    </a:cxn>
                    <a:cxn ang="0">
                      <a:pos x="589" y="100"/>
                    </a:cxn>
                    <a:cxn ang="0">
                      <a:pos x="498" y="97"/>
                    </a:cxn>
                    <a:cxn ang="0">
                      <a:pos x="402" y="95"/>
                    </a:cxn>
                    <a:cxn ang="0">
                      <a:pos x="322" y="97"/>
                    </a:cxn>
                    <a:cxn ang="0">
                      <a:pos x="222" y="86"/>
                    </a:cxn>
                    <a:cxn ang="0">
                      <a:pos x="151" y="47"/>
                    </a:cxn>
                    <a:cxn ang="0">
                      <a:pos x="118" y="14"/>
                    </a:cxn>
                    <a:cxn ang="0">
                      <a:pos x="94" y="167"/>
                    </a:cxn>
                  </a:cxnLst>
                  <a:rect l="0" t="0" r="r" b="b"/>
                  <a:pathLst>
                    <a:path w="998" h="850">
                      <a:moveTo>
                        <a:pt x="36" y="254"/>
                      </a:moveTo>
                      <a:lnTo>
                        <a:pt x="18" y="272"/>
                      </a:lnTo>
                      <a:lnTo>
                        <a:pt x="7" y="296"/>
                      </a:lnTo>
                      <a:lnTo>
                        <a:pt x="1" y="325"/>
                      </a:lnTo>
                      <a:lnTo>
                        <a:pt x="0" y="355"/>
                      </a:lnTo>
                      <a:lnTo>
                        <a:pt x="2" y="386"/>
                      </a:lnTo>
                      <a:lnTo>
                        <a:pt x="7" y="414"/>
                      </a:lnTo>
                      <a:lnTo>
                        <a:pt x="15" y="438"/>
                      </a:lnTo>
                      <a:lnTo>
                        <a:pt x="23" y="457"/>
                      </a:lnTo>
                      <a:lnTo>
                        <a:pt x="56" y="455"/>
                      </a:lnTo>
                      <a:lnTo>
                        <a:pt x="85" y="459"/>
                      </a:lnTo>
                      <a:lnTo>
                        <a:pt x="110" y="471"/>
                      </a:lnTo>
                      <a:lnTo>
                        <a:pt x="131" y="488"/>
                      </a:lnTo>
                      <a:lnTo>
                        <a:pt x="149" y="511"/>
                      </a:lnTo>
                      <a:lnTo>
                        <a:pt x="162" y="537"/>
                      </a:lnTo>
                      <a:lnTo>
                        <a:pt x="171" y="568"/>
                      </a:lnTo>
                      <a:lnTo>
                        <a:pt x="175" y="603"/>
                      </a:lnTo>
                      <a:lnTo>
                        <a:pt x="177" y="597"/>
                      </a:lnTo>
                      <a:lnTo>
                        <a:pt x="182" y="583"/>
                      </a:lnTo>
                      <a:lnTo>
                        <a:pt x="187" y="564"/>
                      </a:lnTo>
                      <a:lnTo>
                        <a:pt x="188" y="547"/>
                      </a:lnTo>
                      <a:lnTo>
                        <a:pt x="199" y="550"/>
                      </a:lnTo>
                      <a:lnTo>
                        <a:pt x="203" y="536"/>
                      </a:lnTo>
                      <a:lnTo>
                        <a:pt x="233" y="551"/>
                      </a:lnTo>
                      <a:lnTo>
                        <a:pt x="255" y="523"/>
                      </a:lnTo>
                      <a:lnTo>
                        <a:pt x="266" y="531"/>
                      </a:lnTo>
                      <a:lnTo>
                        <a:pt x="282" y="513"/>
                      </a:lnTo>
                      <a:lnTo>
                        <a:pt x="298" y="519"/>
                      </a:lnTo>
                      <a:lnTo>
                        <a:pt x="309" y="502"/>
                      </a:lnTo>
                      <a:lnTo>
                        <a:pt x="310" y="503"/>
                      </a:lnTo>
                      <a:lnTo>
                        <a:pt x="313" y="504"/>
                      </a:lnTo>
                      <a:lnTo>
                        <a:pt x="318" y="504"/>
                      </a:lnTo>
                      <a:lnTo>
                        <a:pt x="326" y="503"/>
                      </a:lnTo>
                      <a:lnTo>
                        <a:pt x="328" y="503"/>
                      </a:lnTo>
                      <a:lnTo>
                        <a:pt x="333" y="501"/>
                      </a:lnTo>
                      <a:lnTo>
                        <a:pt x="337" y="498"/>
                      </a:lnTo>
                      <a:lnTo>
                        <a:pt x="341" y="492"/>
                      </a:lnTo>
                      <a:lnTo>
                        <a:pt x="343" y="492"/>
                      </a:lnTo>
                      <a:lnTo>
                        <a:pt x="348" y="492"/>
                      </a:lnTo>
                      <a:lnTo>
                        <a:pt x="357" y="492"/>
                      </a:lnTo>
                      <a:lnTo>
                        <a:pt x="367" y="491"/>
                      </a:lnTo>
                      <a:lnTo>
                        <a:pt x="379" y="490"/>
                      </a:lnTo>
                      <a:lnTo>
                        <a:pt x="389" y="486"/>
                      </a:lnTo>
                      <a:lnTo>
                        <a:pt x="400" y="482"/>
                      </a:lnTo>
                      <a:lnTo>
                        <a:pt x="409" y="477"/>
                      </a:lnTo>
                      <a:lnTo>
                        <a:pt x="410" y="479"/>
                      </a:lnTo>
                      <a:lnTo>
                        <a:pt x="413" y="486"/>
                      </a:lnTo>
                      <a:lnTo>
                        <a:pt x="418" y="496"/>
                      </a:lnTo>
                      <a:lnTo>
                        <a:pt x="424" y="508"/>
                      </a:lnTo>
                      <a:lnTo>
                        <a:pt x="432" y="520"/>
                      </a:lnTo>
                      <a:lnTo>
                        <a:pt x="441" y="533"/>
                      </a:lnTo>
                      <a:lnTo>
                        <a:pt x="450" y="543"/>
                      </a:lnTo>
                      <a:lnTo>
                        <a:pt x="461" y="552"/>
                      </a:lnTo>
                      <a:lnTo>
                        <a:pt x="466" y="533"/>
                      </a:lnTo>
                      <a:lnTo>
                        <a:pt x="467" y="534"/>
                      </a:lnTo>
                      <a:lnTo>
                        <a:pt x="470" y="538"/>
                      </a:lnTo>
                      <a:lnTo>
                        <a:pt x="474" y="542"/>
                      </a:lnTo>
                      <a:lnTo>
                        <a:pt x="481" y="548"/>
                      </a:lnTo>
                      <a:lnTo>
                        <a:pt x="487" y="555"/>
                      </a:lnTo>
                      <a:lnTo>
                        <a:pt x="494" y="561"/>
                      </a:lnTo>
                      <a:lnTo>
                        <a:pt x="502" y="567"/>
                      </a:lnTo>
                      <a:lnTo>
                        <a:pt x="509" y="572"/>
                      </a:lnTo>
                      <a:lnTo>
                        <a:pt x="512" y="562"/>
                      </a:lnTo>
                      <a:lnTo>
                        <a:pt x="513" y="563"/>
                      </a:lnTo>
                      <a:lnTo>
                        <a:pt x="515" y="565"/>
                      </a:lnTo>
                      <a:lnTo>
                        <a:pt x="519" y="569"/>
                      </a:lnTo>
                      <a:lnTo>
                        <a:pt x="525" y="574"/>
                      </a:lnTo>
                      <a:lnTo>
                        <a:pt x="531" y="579"/>
                      </a:lnTo>
                      <a:lnTo>
                        <a:pt x="538" y="583"/>
                      </a:lnTo>
                      <a:lnTo>
                        <a:pt x="546" y="586"/>
                      </a:lnTo>
                      <a:lnTo>
                        <a:pt x="553" y="588"/>
                      </a:lnTo>
                      <a:lnTo>
                        <a:pt x="557" y="622"/>
                      </a:lnTo>
                      <a:lnTo>
                        <a:pt x="564" y="617"/>
                      </a:lnTo>
                      <a:lnTo>
                        <a:pt x="566" y="622"/>
                      </a:lnTo>
                      <a:lnTo>
                        <a:pt x="570" y="633"/>
                      </a:lnTo>
                      <a:lnTo>
                        <a:pt x="576" y="647"/>
                      </a:lnTo>
                      <a:lnTo>
                        <a:pt x="585" y="659"/>
                      </a:lnTo>
                      <a:lnTo>
                        <a:pt x="583" y="681"/>
                      </a:lnTo>
                      <a:lnTo>
                        <a:pt x="581" y="683"/>
                      </a:lnTo>
                      <a:lnTo>
                        <a:pt x="577" y="687"/>
                      </a:lnTo>
                      <a:lnTo>
                        <a:pt x="569" y="693"/>
                      </a:lnTo>
                      <a:lnTo>
                        <a:pt x="559" y="702"/>
                      </a:lnTo>
                      <a:lnTo>
                        <a:pt x="548" y="711"/>
                      </a:lnTo>
                      <a:lnTo>
                        <a:pt x="535" y="721"/>
                      </a:lnTo>
                      <a:lnTo>
                        <a:pt x="523" y="729"/>
                      </a:lnTo>
                      <a:lnTo>
                        <a:pt x="509" y="737"/>
                      </a:lnTo>
                      <a:lnTo>
                        <a:pt x="509" y="764"/>
                      </a:lnTo>
                      <a:lnTo>
                        <a:pt x="515" y="767"/>
                      </a:lnTo>
                      <a:lnTo>
                        <a:pt x="516" y="768"/>
                      </a:lnTo>
                      <a:lnTo>
                        <a:pt x="521" y="771"/>
                      </a:lnTo>
                      <a:lnTo>
                        <a:pt x="527" y="773"/>
                      </a:lnTo>
                      <a:lnTo>
                        <a:pt x="535" y="771"/>
                      </a:lnTo>
                      <a:lnTo>
                        <a:pt x="546" y="764"/>
                      </a:lnTo>
                      <a:lnTo>
                        <a:pt x="547" y="769"/>
                      </a:lnTo>
                      <a:lnTo>
                        <a:pt x="559" y="769"/>
                      </a:lnTo>
                      <a:lnTo>
                        <a:pt x="560" y="769"/>
                      </a:lnTo>
                      <a:lnTo>
                        <a:pt x="564" y="767"/>
                      </a:lnTo>
                      <a:lnTo>
                        <a:pt x="568" y="764"/>
                      </a:lnTo>
                      <a:lnTo>
                        <a:pt x="573" y="761"/>
                      </a:lnTo>
                      <a:lnTo>
                        <a:pt x="579" y="755"/>
                      </a:lnTo>
                      <a:lnTo>
                        <a:pt x="586" y="749"/>
                      </a:lnTo>
                      <a:lnTo>
                        <a:pt x="592" y="741"/>
                      </a:lnTo>
                      <a:lnTo>
                        <a:pt x="598" y="731"/>
                      </a:lnTo>
                      <a:lnTo>
                        <a:pt x="602" y="731"/>
                      </a:lnTo>
                      <a:lnTo>
                        <a:pt x="607" y="726"/>
                      </a:lnTo>
                      <a:lnTo>
                        <a:pt x="616" y="713"/>
                      </a:lnTo>
                      <a:lnTo>
                        <a:pt x="627" y="697"/>
                      </a:lnTo>
                      <a:lnTo>
                        <a:pt x="633" y="678"/>
                      </a:lnTo>
                      <a:lnTo>
                        <a:pt x="639" y="675"/>
                      </a:lnTo>
                      <a:lnTo>
                        <a:pt x="640" y="638"/>
                      </a:lnTo>
                      <a:lnTo>
                        <a:pt x="657" y="643"/>
                      </a:lnTo>
                      <a:lnTo>
                        <a:pt x="697" y="688"/>
                      </a:lnTo>
                      <a:lnTo>
                        <a:pt x="704" y="723"/>
                      </a:lnTo>
                      <a:lnTo>
                        <a:pt x="698" y="780"/>
                      </a:lnTo>
                      <a:lnTo>
                        <a:pt x="697" y="781"/>
                      </a:lnTo>
                      <a:lnTo>
                        <a:pt x="695" y="785"/>
                      </a:lnTo>
                      <a:lnTo>
                        <a:pt x="692" y="790"/>
                      </a:lnTo>
                      <a:lnTo>
                        <a:pt x="686" y="796"/>
                      </a:lnTo>
                      <a:lnTo>
                        <a:pt x="680" y="804"/>
                      </a:lnTo>
                      <a:lnTo>
                        <a:pt x="673" y="811"/>
                      </a:lnTo>
                      <a:lnTo>
                        <a:pt x="665" y="817"/>
                      </a:lnTo>
                      <a:lnTo>
                        <a:pt x="656" y="824"/>
                      </a:lnTo>
                      <a:lnTo>
                        <a:pt x="654" y="840"/>
                      </a:lnTo>
                      <a:lnTo>
                        <a:pt x="660" y="842"/>
                      </a:lnTo>
                      <a:lnTo>
                        <a:pt x="666" y="850"/>
                      </a:lnTo>
                      <a:lnTo>
                        <a:pt x="667" y="850"/>
                      </a:lnTo>
                      <a:lnTo>
                        <a:pt x="668" y="850"/>
                      </a:lnTo>
                      <a:lnTo>
                        <a:pt x="672" y="850"/>
                      </a:lnTo>
                      <a:lnTo>
                        <a:pt x="676" y="850"/>
                      </a:lnTo>
                      <a:lnTo>
                        <a:pt x="680" y="850"/>
                      </a:lnTo>
                      <a:lnTo>
                        <a:pt x="685" y="850"/>
                      </a:lnTo>
                      <a:lnTo>
                        <a:pt x="692" y="849"/>
                      </a:lnTo>
                      <a:lnTo>
                        <a:pt x="698" y="848"/>
                      </a:lnTo>
                      <a:lnTo>
                        <a:pt x="702" y="839"/>
                      </a:lnTo>
                      <a:lnTo>
                        <a:pt x="703" y="839"/>
                      </a:lnTo>
                      <a:lnTo>
                        <a:pt x="707" y="840"/>
                      </a:lnTo>
                      <a:lnTo>
                        <a:pt x="712" y="840"/>
                      </a:lnTo>
                      <a:lnTo>
                        <a:pt x="718" y="839"/>
                      </a:lnTo>
                      <a:lnTo>
                        <a:pt x="720" y="837"/>
                      </a:lnTo>
                      <a:lnTo>
                        <a:pt x="724" y="833"/>
                      </a:lnTo>
                      <a:lnTo>
                        <a:pt x="730" y="826"/>
                      </a:lnTo>
                      <a:lnTo>
                        <a:pt x="738" y="816"/>
                      </a:lnTo>
                      <a:lnTo>
                        <a:pt x="746" y="806"/>
                      </a:lnTo>
                      <a:lnTo>
                        <a:pt x="753" y="795"/>
                      </a:lnTo>
                      <a:lnTo>
                        <a:pt x="760" y="785"/>
                      </a:lnTo>
                      <a:lnTo>
                        <a:pt x="764" y="775"/>
                      </a:lnTo>
                      <a:lnTo>
                        <a:pt x="760" y="741"/>
                      </a:lnTo>
                      <a:lnTo>
                        <a:pt x="785" y="675"/>
                      </a:lnTo>
                      <a:lnTo>
                        <a:pt x="787" y="654"/>
                      </a:lnTo>
                      <a:lnTo>
                        <a:pt x="770" y="629"/>
                      </a:lnTo>
                      <a:lnTo>
                        <a:pt x="787" y="634"/>
                      </a:lnTo>
                      <a:lnTo>
                        <a:pt x="790" y="636"/>
                      </a:lnTo>
                      <a:lnTo>
                        <a:pt x="801" y="640"/>
                      </a:lnTo>
                      <a:lnTo>
                        <a:pt x="815" y="645"/>
                      </a:lnTo>
                      <a:lnTo>
                        <a:pt x="833" y="649"/>
                      </a:lnTo>
                      <a:lnTo>
                        <a:pt x="853" y="654"/>
                      </a:lnTo>
                      <a:lnTo>
                        <a:pt x="875" y="654"/>
                      </a:lnTo>
                      <a:lnTo>
                        <a:pt x="896" y="650"/>
                      </a:lnTo>
                      <a:lnTo>
                        <a:pt x="916" y="641"/>
                      </a:lnTo>
                      <a:lnTo>
                        <a:pt x="903" y="637"/>
                      </a:lnTo>
                      <a:lnTo>
                        <a:pt x="905" y="636"/>
                      </a:lnTo>
                      <a:lnTo>
                        <a:pt x="912" y="634"/>
                      </a:lnTo>
                      <a:lnTo>
                        <a:pt x="922" y="630"/>
                      </a:lnTo>
                      <a:lnTo>
                        <a:pt x="935" y="626"/>
                      </a:lnTo>
                      <a:lnTo>
                        <a:pt x="948" y="621"/>
                      </a:lnTo>
                      <a:lnTo>
                        <a:pt x="960" y="615"/>
                      </a:lnTo>
                      <a:lnTo>
                        <a:pt x="972" y="607"/>
                      </a:lnTo>
                      <a:lnTo>
                        <a:pt x="980" y="599"/>
                      </a:lnTo>
                      <a:lnTo>
                        <a:pt x="979" y="599"/>
                      </a:lnTo>
                      <a:lnTo>
                        <a:pt x="977" y="600"/>
                      </a:lnTo>
                      <a:lnTo>
                        <a:pt x="974" y="600"/>
                      </a:lnTo>
                      <a:lnTo>
                        <a:pt x="970" y="600"/>
                      </a:lnTo>
                      <a:lnTo>
                        <a:pt x="964" y="601"/>
                      </a:lnTo>
                      <a:lnTo>
                        <a:pt x="958" y="600"/>
                      </a:lnTo>
                      <a:lnTo>
                        <a:pt x="953" y="599"/>
                      </a:lnTo>
                      <a:lnTo>
                        <a:pt x="947" y="598"/>
                      </a:lnTo>
                      <a:lnTo>
                        <a:pt x="949" y="596"/>
                      </a:lnTo>
                      <a:lnTo>
                        <a:pt x="955" y="590"/>
                      </a:lnTo>
                      <a:lnTo>
                        <a:pt x="963" y="583"/>
                      </a:lnTo>
                      <a:lnTo>
                        <a:pt x="973" y="573"/>
                      </a:lnTo>
                      <a:lnTo>
                        <a:pt x="981" y="562"/>
                      </a:lnTo>
                      <a:lnTo>
                        <a:pt x="990" y="550"/>
                      </a:lnTo>
                      <a:lnTo>
                        <a:pt x="996" y="536"/>
                      </a:lnTo>
                      <a:lnTo>
                        <a:pt x="998" y="523"/>
                      </a:lnTo>
                      <a:lnTo>
                        <a:pt x="991" y="527"/>
                      </a:lnTo>
                      <a:lnTo>
                        <a:pt x="992" y="525"/>
                      </a:lnTo>
                      <a:lnTo>
                        <a:pt x="992" y="519"/>
                      </a:lnTo>
                      <a:lnTo>
                        <a:pt x="991" y="511"/>
                      </a:lnTo>
                      <a:lnTo>
                        <a:pt x="983" y="501"/>
                      </a:lnTo>
                      <a:lnTo>
                        <a:pt x="974" y="506"/>
                      </a:lnTo>
                      <a:lnTo>
                        <a:pt x="974" y="503"/>
                      </a:lnTo>
                      <a:lnTo>
                        <a:pt x="974" y="497"/>
                      </a:lnTo>
                      <a:lnTo>
                        <a:pt x="971" y="490"/>
                      </a:lnTo>
                      <a:lnTo>
                        <a:pt x="964" y="485"/>
                      </a:lnTo>
                      <a:lnTo>
                        <a:pt x="964" y="486"/>
                      </a:lnTo>
                      <a:lnTo>
                        <a:pt x="962" y="489"/>
                      </a:lnTo>
                      <a:lnTo>
                        <a:pt x="960" y="492"/>
                      </a:lnTo>
                      <a:lnTo>
                        <a:pt x="956" y="495"/>
                      </a:lnTo>
                      <a:lnTo>
                        <a:pt x="952" y="500"/>
                      </a:lnTo>
                      <a:lnTo>
                        <a:pt x="946" y="504"/>
                      </a:lnTo>
                      <a:lnTo>
                        <a:pt x="938" y="510"/>
                      </a:lnTo>
                      <a:lnTo>
                        <a:pt x="930" y="514"/>
                      </a:lnTo>
                      <a:lnTo>
                        <a:pt x="891" y="514"/>
                      </a:lnTo>
                      <a:lnTo>
                        <a:pt x="873" y="499"/>
                      </a:lnTo>
                      <a:lnTo>
                        <a:pt x="871" y="478"/>
                      </a:lnTo>
                      <a:lnTo>
                        <a:pt x="867" y="443"/>
                      </a:lnTo>
                      <a:lnTo>
                        <a:pt x="861" y="437"/>
                      </a:lnTo>
                      <a:lnTo>
                        <a:pt x="859" y="383"/>
                      </a:lnTo>
                      <a:lnTo>
                        <a:pt x="852" y="376"/>
                      </a:lnTo>
                      <a:lnTo>
                        <a:pt x="853" y="361"/>
                      </a:lnTo>
                      <a:lnTo>
                        <a:pt x="853" y="327"/>
                      </a:lnTo>
                      <a:lnTo>
                        <a:pt x="849" y="287"/>
                      </a:lnTo>
                      <a:lnTo>
                        <a:pt x="836" y="255"/>
                      </a:lnTo>
                      <a:lnTo>
                        <a:pt x="834" y="246"/>
                      </a:lnTo>
                      <a:lnTo>
                        <a:pt x="829" y="236"/>
                      </a:lnTo>
                      <a:lnTo>
                        <a:pt x="822" y="225"/>
                      </a:lnTo>
                      <a:lnTo>
                        <a:pt x="812" y="213"/>
                      </a:lnTo>
                      <a:lnTo>
                        <a:pt x="802" y="202"/>
                      </a:lnTo>
                      <a:lnTo>
                        <a:pt x="789" y="191"/>
                      </a:lnTo>
                      <a:lnTo>
                        <a:pt x="774" y="181"/>
                      </a:lnTo>
                      <a:lnTo>
                        <a:pt x="760" y="172"/>
                      </a:lnTo>
                      <a:lnTo>
                        <a:pt x="758" y="170"/>
                      </a:lnTo>
                      <a:lnTo>
                        <a:pt x="750" y="165"/>
                      </a:lnTo>
                      <a:lnTo>
                        <a:pt x="740" y="157"/>
                      </a:lnTo>
                      <a:lnTo>
                        <a:pt x="727" y="147"/>
                      </a:lnTo>
                      <a:lnTo>
                        <a:pt x="714" y="138"/>
                      </a:lnTo>
                      <a:lnTo>
                        <a:pt x="698" y="128"/>
                      </a:lnTo>
                      <a:lnTo>
                        <a:pt x="683" y="122"/>
                      </a:lnTo>
                      <a:lnTo>
                        <a:pt x="670" y="118"/>
                      </a:lnTo>
                      <a:lnTo>
                        <a:pt x="668" y="118"/>
                      </a:lnTo>
                      <a:lnTo>
                        <a:pt x="666" y="117"/>
                      </a:lnTo>
                      <a:lnTo>
                        <a:pt x="663" y="116"/>
                      </a:lnTo>
                      <a:lnTo>
                        <a:pt x="659" y="114"/>
                      </a:lnTo>
                      <a:lnTo>
                        <a:pt x="653" y="113"/>
                      </a:lnTo>
                      <a:lnTo>
                        <a:pt x="645" y="110"/>
                      </a:lnTo>
                      <a:lnTo>
                        <a:pt x="637" y="108"/>
                      </a:lnTo>
                      <a:lnTo>
                        <a:pt x="627" y="105"/>
                      </a:lnTo>
                      <a:lnTo>
                        <a:pt x="615" y="103"/>
                      </a:lnTo>
                      <a:lnTo>
                        <a:pt x="602" y="102"/>
                      </a:lnTo>
                      <a:lnTo>
                        <a:pt x="589" y="100"/>
                      </a:lnTo>
                      <a:lnTo>
                        <a:pt x="573" y="98"/>
                      </a:lnTo>
                      <a:lnTo>
                        <a:pt x="556" y="97"/>
                      </a:lnTo>
                      <a:lnTo>
                        <a:pt x="538" y="97"/>
                      </a:lnTo>
                      <a:lnTo>
                        <a:pt x="519" y="97"/>
                      </a:lnTo>
                      <a:lnTo>
                        <a:pt x="498" y="97"/>
                      </a:lnTo>
                      <a:lnTo>
                        <a:pt x="488" y="97"/>
                      </a:lnTo>
                      <a:lnTo>
                        <a:pt x="471" y="97"/>
                      </a:lnTo>
                      <a:lnTo>
                        <a:pt x="450" y="96"/>
                      </a:lnTo>
                      <a:lnTo>
                        <a:pt x="426" y="96"/>
                      </a:lnTo>
                      <a:lnTo>
                        <a:pt x="402" y="95"/>
                      </a:lnTo>
                      <a:lnTo>
                        <a:pt x="380" y="95"/>
                      </a:lnTo>
                      <a:lnTo>
                        <a:pt x="361" y="95"/>
                      </a:lnTo>
                      <a:lnTo>
                        <a:pt x="348" y="96"/>
                      </a:lnTo>
                      <a:lnTo>
                        <a:pt x="337" y="97"/>
                      </a:lnTo>
                      <a:lnTo>
                        <a:pt x="322" y="97"/>
                      </a:lnTo>
                      <a:lnTo>
                        <a:pt x="304" y="96"/>
                      </a:lnTo>
                      <a:lnTo>
                        <a:pt x="284" y="94"/>
                      </a:lnTo>
                      <a:lnTo>
                        <a:pt x="264" y="92"/>
                      </a:lnTo>
                      <a:lnTo>
                        <a:pt x="243" y="89"/>
                      </a:lnTo>
                      <a:lnTo>
                        <a:pt x="222" y="86"/>
                      </a:lnTo>
                      <a:lnTo>
                        <a:pt x="204" y="83"/>
                      </a:lnTo>
                      <a:lnTo>
                        <a:pt x="187" y="79"/>
                      </a:lnTo>
                      <a:lnTo>
                        <a:pt x="173" y="71"/>
                      </a:lnTo>
                      <a:lnTo>
                        <a:pt x="161" y="60"/>
                      </a:lnTo>
                      <a:lnTo>
                        <a:pt x="151" y="47"/>
                      </a:lnTo>
                      <a:lnTo>
                        <a:pt x="142" y="35"/>
                      </a:lnTo>
                      <a:lnTo>
                        <a:pt x="132" y="22"/>
                      </a:lnTo>
                      <a:lnTo>
                        <a:pt x="123" y="11"/>
                      </a:lnTo>
                      <a:lnTo>
                        <a:pt x="113" y="0"/>
                      </a:lnTo>
                      <a:lnTo>
                        <a:pt x="118" y="14"/>
                      </a:lnTo>
                      <a:lnTo>
                        <a:pt x="121" y="35"/>
                      </a:lnTo>
                      <a:lnTo>
                        <a:pt x="121" y="61"/>
                      </a:lnTo>
                      <a:lnTo>
                        <a:pt x="119" y="93"/>
                      </a:lnTo>
                      <a:lnTo>
                        <a:pt x="110" y="128"/>
                      </a:lnTo>
                      <a:lnTo>
                        <a:pt x="94" y="167"/>
                      </a:lnTo>
                      <a:lnTo>
                        <a:pt x="70" y="209"/>
                      </a:lnTo>
                      <a:lnTo>
                        <a:pt x="36" y="254"/>
                      </a:lnTo>
                      <a:close/>
                    </a:path>
                  </a:pathLst>
                </a:custGeom>
                <a:solidFill>
                  <a:srgbClr val="000000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8138" name="Freeform 250"/>
                <p:cNvSpPr>
                  <a:spLocks/>
                </p:cNvSpPr>
                <p:nvPr/>
              </p:nvSpPr>
              <p:spPr bwMode="auto">
                <a:xfrm>
                  <a:off x="850" y="2601"/>
                  <a:ext cx="133" cy="282"/>
                </a:xfrm>
                <a:custGeom>
                  <a:avLst/>
                  <a:gdLst/>
                  <a:ahLst/>
                  <a:cxnLst>
                    <a:cxn ang="0">
                      <a:pos x="384" y="684"/>
                    </a:cxn>
                    <a:cxn ang="0">
                      <a:pos x="362" y="723"/>
                    </a:cxn>
                    <a:cxn ang="0">
                      <a:pos x="335" y="776"/>
                    </a:cxn>
                    <a:cxn ang="0">
                      <a:pos x="287" y="806"/>
                    </a:cxn>
                    <a:cxn ang="0">
                      <a:pos x="240" y="845"/>
                    </a:cxn>
                    <a:cxn ang="0">
                      <a:pos x="220" y="841"/>
                    </a:cxn>
                    <a:cxn ang="0">
                      <a:pos x="204" y="819"/>
                    </a:cxn>
                    <a:cxn ang="0">
                      <a:pos x="211" y="803"/>
                    </a:cxn>
                    <a:cxn ang="0">
                      <a:pos x="184" y="801"/>
                    </a:cxn>
                    <a:cxn ang="0">
                      <a:pos x="188" y="780"/>
                    </a:cxn>
                    <a:cxn ang="0">
                      <a:pos x="215" y="764"/>
                    </a:cxn>
                    <a:cxn ang="0">
                      <a:pos x="223" y="705"/>
                    </a:cxn>
                    <a:cxn ang="0">
                      <a:pos x="211" y="608"/>
                    </a:cxn>
                    <a:cxn ang="0">
                      <a:pos x="185" y="582"/>
                    </a:cxn>
                    <a:cxn ang="0">
                      <a:pos x="160" y="558"/>
                    </a:cxn>
                    <a:cxn ang="0">
                      <a:pos x="131" y="517"/>
                    </a:cxn>
                    <a:cxn ang="0">
                      <a:pos x="106" y="485"/>
                    </a:cxn>
                    <a:cxn ang="0">
                      <a:pos x="69" y="454"/>
                    </a:cxn>
                    <a:cxn ang="0">
                      <a:pos x="42" y="404"/>
                    </a:cxn>
                    <a:cxn ang="0">
                      <a:pos x="26" y="367"/>
                    </a:cxn>
                    <a:cxn ang="0">
                      <a:pos x="2" y="298"/>
                    </a:cxn>
                    <a:cxn ang="0">
                      <a:pos x="14" y="235"/>
                    </a:cxn>
                    <a:cxn ang="0">
                      <a:pos x="45" y="225"/>
                    </a:cxn>
                    <a:cxn ang="0">
                      <a:pos x="85" y="207"/>
                    </a:cxn>
                    <a:cxn ang="0">
                      <a:pos x="115" y="200"/>
                    </a:cxn>
                    <a:cxn ang="0">
                      <a:pos x="142" y="177"/>
                    </a:cxn>
                    <a:cxn ang="0">
                      <a:pos x="163" y="176"/>
                    </a:cxn>
                    <a:cxn ang="0">
                      <a:pos x="211" y="140"/>
                    </a:cxn>
                    <a:cxn ang="0">
                      <a:pos x="235" y="126"/>
                    </a:cxn>
                    <a:cxn ang="0">
                      <a:pos x="253" y="80"/>
                    </a:cxn>
                    <a:cxn ang="0">
                      <a:pos x="262" y="42"/>
                    </a:cxn>
                    <a:cxn ang="0">
                      <a:pos x="290" y="1"/>
                    </a:cxn>
                    <a:cxn ang="0">
                      <a:pos x="312" y="22"/>
                    </a:cxn>
                    <a:cxn ang="0">
                      <a:pos x="336" y="116"/>
                    </a:cxn>
                    <a:cxn ang="0">
                      <a:pos x="318" y="162"/>
                    </a:cxn>
                    <a:cxn ang="0">
                      <a:pos x="308" y="135"/>
                    </a:cxn>
                    <a:cxn ang="0">
                      <a:pos x="297" y="209"/>
                    </a:cxn>
                    <a:cxn ang="0">
                      <a:pos x="281" y="254"/>
                    </a:cxn>
                    <a:cxn ang="0">
                      <a:pos x="257" y="289"/>
                    </a:cxn>
                    <a:cxn ang="0">
                      <a:pos x="235" y="301"/>
                    </a:cxn>
                    <a:cxn ang="0">
                      <a:pos x="216" y="302"/>
                    </a:cxn>
                    <a:cxn ang="0">
                      <a:pos x="178" y="298"/>
                    </a:cxn>
                    <a:cxn ang="0">
                      <a:pos x="161" y="366"/>
                    </a:cxn>
                    <a:cxn ang="0">
                      <a:pos x="174" y="415"/>
                    </a:cxn>
                    <a:cxn ang="0">
                      <a:pos x="193" y="445"/>
                    </a:cxn>
                    <a:cxn ang="0">
                      <a:pos x="218" y="473"/>
                    </a:cxn>
                    <a:cxn ang="0">
                      <a:pos x="237" y="514"/>
                    </a:cxn>
                    <a:cxn ang="0">
                      <a:pos x="265" y="548"/>
                    </a:cxn>
                    <a:cxn ang="0">
                      <a:pos x="304" y="558"/>
                    </a:cxn>
                    <a:cxn ang="0">
                      <a:pos x="337" y="551"/>
                    </a:cxn>
                    <a:cxn ang="0">
                      <a:pos x="352" y="564"/>
                    </a:cxn>
                    <a:cxn ang="0">
                      <a:pos x="371" y="551"/>
                    </a:cxn>
                    <a:cxn ang="0">
                      <a:pos x="401" y="631"/>
                    </a:cxn>
                  </a:cxnLst>
                  <a:rect l="0" t="0" r="r" b="b"/>
                  <a:pathLst>
                    <a:path w="401" h="846">
                      <a:moveTo>
                        <a:pt x="391" y="629"/>
                      </a:moveTo>
                      <a:lnTo>
                        <a:pt x="389" y="645"/>
                      </a:lnTo>
                      <a:lnTo>
                        <a:pt x="387" y="663"/>
                      </a:lnTo>
                      <a:lnTo>
                        <a:pt x="385" y="678"/>
                      </a:lnTo>
                      <a:lnTo>
                        <a:pt x="384" y="684"/>
                      </a:lnTo>
                      <a:lnTo>
                        <a:pt x="369" y="679"/>
                      </a:lnTo>
                      <a:lnTo>
                        <a:pt x="368" y="695"/>
                      </a:lnTo>
                      <a:lnTo>
                        <a:pt x="366" y="708"/>
                      </a:lnTo>
                      <a:lnTo>
                        <a:pt x="363" y="719"/>
                      </a:lnTo>
                      <a:lnTo>
                        <a:pt x="362" y="723"/>
                      </a:lnTo>
                      <a:lnTo>
                        <a:pt x="351" y="719"/>
                      </a:lnTo>
                      <a:lnTo>
                        <a:pt x="349" y="741"/>
                      </a:lnTo>
                      <a:lnTo>
                        <a:pt x="343" y="759"/>
                      </a:lnTo>
                      <a:lnTo>
                        <a:pt x="338" y="771"/>
                      </a:lnTo>
                      <a:lnTo>
                        <a:pt x="335" y="776"/>
                      </a:lnTo>
                      <a:lnTo>
                        <a:pt x="323" y="766"/>
                      </a:lnTo>
                      <a:lnTo>
                        <a:pt x="308" y="791"/>
                      </a:lnTo>
                      <a:lnTo>
                        <a:pt x="303" y="785"/>
                      </a:lnTo>
                      <a:lnTo>
                        <a:pt x="297" y="795"/>
                      </a:lnTo>
                      <a:lnTo>
                        <a:pt x="287" y="806"/>
                      </a:lnTo>
                      <a:lnTo>
                        <a:pt x="277" y="815"/>
                      </a:lnTo>
                      <a:lnTo>
                        <a:pt x="265" y="825"/>
                      </a:lnTo>
                      <a:lnTo>
                        <a:pt x="255" y="833"/>
                      </a:lnTo>
                      <a:lnTo>
                        <a:pt x="246" y="840"/>
                      </a:lnTo>
                      <a:lnTo>
                        <a:pt x="240" y="845"/>
                      </a:lnTo>
                      <a:lnTo>
                        <a:pt x="238" y="846"/>
                      </a:lnTo>
                      <a:lnTo>
                        <a:pt x="231" y="845"/>
                      </a:lnTo>
                      <a:lnTo>
                        <a:pt x="225" y="843"/>
                      </a:lnTo>
                      <a:lnTo>
                        <a:pt x="221" y="842"/>
                      </a:lnTo>
                      <a:lnTo>
                        <a:pt x="220" y="841"/>
                      </a:lnTo>
                      <a:lnTo>
                        <a:pt x="209" y="843"/>
                      </a:lnTo>
                      <a:lnTo>
                        <a:pt x="201" y="831"/>
                      </a:lnTo>
                      <a:lnTo>
                        <a:pt x="202" y="827"/>
                      </a:lnTo>
                      <a:lnTo>
                        <a:pt x="203" y="823"/>
                      </a:lnTo>
                      <a:lnTo>
                        <a:pt x="204" y="819"/>
                      </a:lnTo>
                      <a:lnTo>
                        <a:pt x="205" y="814"/>
                      </a:lnTo>
                      <a:lnTo>
                        <a:pt x="208" y="809"/>
                      </a:lnTo>
                      <a:lnTo>
                        <a:pt x="209" y="806"/>
                      </a:lnTo>
                      <a:lnTo>
                        <a:pt x="211" y="804"/>
                      </a:lnTo>
                      <a:lnTo>
                        <a:pt x="211" y="803"/>
                      </a:lnTo>
                      <a:lnTo>
                        <a:pt x="202" y="803"/>
                      </a:lnTo>
                      <a:lnTo>
                        <a:pt x="196" y="801"/>
                      </a:lnTo>
                      <a:lnTo>
                        <a:pt x="192" y="798"/>
                      </a:lnTo>
                      <a:lnTo>
                        <a:pt x="191" y="795"/>
                      </a:lnTo>
                      <a:lnTo>
                        <a:pt x="184" y="801"/>
                      </a:lnTo>
                      <a:lnTo>
                        <a:pt x="178" y="801"/>
                      </a:lnTo>
                      <a:lnTo>
                        <a:pt x="174" y="800"/>
                      </a:lnTo>
                      <a:lnTo>
                        <a:pt x="172" y="799"/>
                      </a:lnTo>
                      <a:lnTo>
                        <a:pt x="180" y="788"/>
                      </a:lnTo>
                      <a:lnTo>
                        <a:pt x="188" y="780"/>
                      </a:lnTo>
                      <a:lnTo>
                        <a:pt x="196" y="773"/>
                      </a:lnTo>
                      <a:lnTo>
                        <a:pt x="202" y="769"/>
                      </a:lnTo>
                      <a:lnTo>
                        <a:pt x="208" y="767"/>
                      </a:lnTo>
                      <a:lnTo>
                        <a:pt x="212" y="765"/>
                      </a:lnTo>
                      <a:lnTo>
                        <a:pt x="215" y="764"/>
                      </a:lnTo>
                      <a:lnTo>
                        <a:pt x="216" y="764"/>
                      </a:lnTo>
                      <a:lnTo>
                        <a:pt x="217" y="745"/>
                      </a:lnTo>
                      <a:lnTo>
                        <a:pt x="220" y="726"/>
                      </a:lnTo>
                      <a:lnTo>
                        <a:pt x="222" y="711"/>
                      </a:lnTo>
                      <a:lnTo>
                        <a:pt x="223" y="705"/>
                      </a:lnTo>
                      <a:lnTo>
                        <a:pt x="219" y="673"/>
                      </a:lnTo>
                      <a:lnTo>
                        <a:pt x="218" y="643"/>
                      </a:lnTo>
                      <a:lnTo>
                        <a:pt x="219" y="622"/>
                      </a:lnTo>
                      <a:lnTo>
                        <a:pt x="219" y="614"/>
                      </a:lnTo>
                      <a:lnTo>
                        <a:pt x="211" y="608"/>
                      </a:lnTo>
                      <a:lnTo>
                        <a:pt x="203" y="602"/>
                      </a:lnTo>
                      <a:lnTo>
                        <a:pt x="198" y="596"/>
                      </a:lnTo>
                      <a:lnTo>
                        <a:pt x="193" y="591"/>
                      </a:lnTo>
                      <a:lnTo>
                        <a:pt x="189" y="586"/>
                      </a:lnTo>
                      <a:lnTo>
                        <a:pt x="185" y="582"/>
                      </a:lnTo>
                      <a:lnTo>
                        <a:pt x="184" y="580"/>
                      </a:lnTo>
                      <a:lnTo>
                        <a:pt x="183" y="579"/>
                      </a:lnTo>
                      <a:lnTo>
                        <a:pt x="173" y="573"/>
                      </a:lnTo>
                      <a:lnTo>
                        <a:pt x="166" y="565"/>
                      </a:lnTo>
                      <a:lnTo>
                        <a:pt x="160" y="558"/>
                      </a:lnTo>
                      <a:lnTo>
                        <a:pt x="158" y="555"/>
                      </a:lnTo>
                      <a:lnTo>
                        <a:pt x="145" y="542"/>
                      </a:lnTo>
                      <a:lnTo>
                        <a:pt x="136" y="531"/>
                      </a:lnTo>
                      <a:lnTo>
                        <a:pt x="132" y="521"/>
                      </a:lnTo>
                      <a:lnTo>
                        <a:pt x="131" y="517"/>
                      </a:lnTo>
                      <a:lnTo>
                        <a:pt x="127" y="529"/>
                      </a:lnTo>
                      <a:lnTo>
                        <a:pt x="117" y="515"/>
                      </a:lnTo>
                      <a:lnTo>
                        <a:pt x="111" y="500"/>
                      </a:lnTo>
                      <a:lnTo>
                        <a:pt x="107" y="489"/>
                      </a:lnTo>
                      <a:lnTo>
                        <a:pt x="106" y="485"/>
                      </a:lnTo>
                      <a:lnTo>
                        <a:pt x="96" y="477"/>
                      </a:lnTo>
                      <a:lnTo>
                        <a:pt x="87" y="465"/>
                      </a:lnTo>
                      <a:lnTo>
                        <a:pt x="81" y="454"/>
                      </a:lnTo>
                      <a:lnTo>
                        <a:pt x="77" y="449"/>
                      </a:lnTo>
                      <a:lnTo>
                        <a:pt x="69" y="454"/>
                      </a:lnTo>
                      <a:lnTo>
                        <a:pt x="60" y="432"/>
                      </a:lnTo>
                      <a:lnTo>
                        <a:pt x="51" y="426"/>
                      </a:lnTo>
                      <a:lnTo>
                        <a:pt x="46" y="416"/>
                      </a:lnTo>
                      <a:lnTo>
                        <a:pt x="43" y="408"/>
                      </a:lnTo>
                      <a:lnTo>
                        <a:pt x="42" y="404"/>
                      </a:lnTo>
                      <a:lnTo>
                        <a:pt x="35" y="405"/>
                      </a:lnTo>
                      <a:lnTo>
                        <a:pt x="31" y="392"/>
                      </a:lnTo>
                      <a:lnTo>
                        <a:pt x="28" y="381"/>
                      </a:lnTo>
                      <a:lnTo>
                        <a:pt x="26" y="371"/>
                      </a:lnTo>
                      <a:lnTo>
                        <a:pt x="26" y="367"/>
                      </a:lnTo>
                      <a:lnTo>
                        <a:pt x="18" y="352"/>
                      </a:lnTo>
                      <a:lnTo>
                        <a:pt x="15" y="306"/>
                      </a:lnTo>
                      <a:lnTo>
                        <a:pt x="6" y="312"/>
                      </a:lnTo>
                      <a:lnTo>
                        <a:pt x="4" y="305"/>
                      </a:lnTo>
                      <a:lnTo>
                        <a:pt x="2" y="298"/>
                      </a:lnTo>
                      <a:lnTo>
                        <a:pt x="1" y="291"/>
                      </a:lnTo>
                      <a:lnTo>
                        <a:pt x="1" y="286"/>
                      </a:lnTo>
                      <a:lnTo>
                        <a:pt x="0" y="275"/>
                      </a:lnTo>
                      <a:lnTo>
                        <a:pt x="7" y="250"/>
                      </a:lnTo>
                      <a:lnTo>
                        <a:pt x="14" y="235"/>
                      </a:lnTo>
                      <a:lnTo>
                        <a:pt x="20" y="226"/>
                      </a:lnTo>
                      <a:lnTo>
                        <a:pt x="22" y="224"/>
                      </a:lnTo>
                      <a:lnTo>
                        <a:pt x="26" y="254"/>
                      </a:lnTo>
                      <a:lnTo>
                        <a:pt x="35" y="238"/>
                      </a:lnTo>
                      <a:lnTo>
                        <a:pt x="45" y="225"/>
                      </a:lnTo>
                      <a:lnTo>
                        <a:pt x="52" y="217"/>
                      </a:lnTo>
                      <a:lnTo>
                        <a:pt x="55" y="215"/>
                      </a:lnTo>
                      <a:lnTo>
                        <a:pt x="55" y="241"/>
                      </a:lnTo>
                      <a:lnTo>
                        <a:pt x="65" y="225"/>
                      </a:lnTo>
                      <a:lnTo>
                        <a:pt x="85" y="207"/>
                      </a:lnTo>
                      <a:lnTo>
                        <a:pt x="84" y="223"/>
                      </a:lnTo>
                      <a:lnTo>
                        <a:pt x="83" y="236"/>
                      </a:lnTo>
                      <a:lnTo>
                        <a:pt x="84" y="246"/>
                      </a:lnTo>
                      <a:lnTo>
                        <a:pt x="84" y="249"/>
                      </a:lnTo>
                      <a:lnTo>
                        <a:pt x="115" y="200"/>
                      </a:lnTo>
                      <a:lnTo>
                        <a:pt x="120" y="209"/>
                      </a:lnTo>
                      <a:lnTo>
                        <a:pt x="126" y="199"/>
                      </a:lnTo>
                      <a:lnTo>
                        <a:pt x="132" y="190"/>
                      </a:lnTo>
                      <a:lnTo>
                        <a:pt x="137" y="183"/>
                      </a:lnTo>
                      <a:lnTo>
                        <a:pt x="142" y="177"/>
                      </a:lnTo>
                      <a:lnTo>
                        <a:pt x="148" y="173"/>
                      </a:lnTo>
                      <a:lnTo>
                        <a:pt x="151" y="169"/>
                      </a:lnTo>
                      <a:lnTo>
                        <a:pt x="153" y="168"/>
                      </a:lnTo>
                      <a:lnTo>
                        <a:pt x="154" y="167"/>
                      </a:lnTo>
                      <a:lnTo>
                        <a:pt x="163" y="176"/>
                      </a:lnTo>
                      <a:lnTo>
                        <a:pt x="188" y="148"/>
                      </a:lnTo>
                      <a:lnTo>
                        <a:pt x="190" y="164"/>
                      </a:lnTo>
                      <a:lnTo>
                        <a:pt x="199" y="157"/>
                      </a:lnTo>
                      <a:lnTo>
                        <a:pt x="206" y="147"/>
                      </a:lnTo>
                      <a:lnTo>
                        <a:pt x="211" y="140"/>
                      </a:lnTo>
                      <a:lnTo>
                        <a:pt x="212" y="137"/>
                      </a:lnTo>
                      <a:lnTo>
                        <a:pt x="216" y="148"/>
                      </a:lnTo>
                      <a:lnTo>
                        <a:pt x="233" y="104"/>
                      </a:lnTo>
                      <a:lnTo>
                        <a:pt x="235" y="116"/>
                      </a:lnTo>
                      <a:lnTo>
                        <a:pt x="235" y="126"/>
                      </a:lnTo>
                      <a:lnTo>
                        <a:pt x="234" y="134"/>
                      </a:lnTo>
                      <a:lnTo>
                        <a:pt x="234" y="137"/>
                      </a:lnTo>
                      <a:lnTo>
                        <a:pt x="243" y="117"/>
                      </a:lnTo>
                      <a:lnTo>
                        <a:pt x="250" y="97"/>
                      </a:lnTo>
                      <a:lnTo>
                        <a:pt x="253" y="80"/>
                      </a:lnTo>
                      <a:lnTo>
                        <a:pt x="254" y="74"/>
                      </a:lnTo>
                      <a:lnTo>
                        <a:pt x="261" y="81"/>
                      </a:lnTo>
                      <a:lnTo>
                        <a:pt x="263" y="66"/>
                      </a:lnTo>
                      <a:lnTo>
                        <a:pt x="263" y="53"/>
                      </a:lnTo>
                      <a:lnTo>
                        <a:pt x="262" y="42"/>
                      </a:lnTo>
                      <a:lnTo>
                        <a:pt x="262" y="38"/>
                      </a:lnTo>
                      <a:lnTo>
                        <a:pt x="276" y="51"/>
                      </a:lnTo>
                      <a:lnTo>
                        <a:pt x="276" y="0"/>
                      </a:lnTo>
                      <a:lnTo>
                        <a:pt x="287" y="16"/>
                      </a:lnTo>
                      <a:lnTo>
                        <a:pt x="290" y="1"/>
                      </a:lnTo>
                      <a:lnTo>
                        <a:pt x="295" y="1"/>
                      </a:lnTo>
                      <a:lnTo>
                        <a:pt x="301" y="10"/>
                      </a:lnTo>
                      <a:lnTo>
                        <a:pt x="307" y="16"/>
                      </a:lnTo>
                      <a:lnTo>
                        <a:pt x="311" y="20"/>
                      </a:lnTo>
                      <a:lnTo>
                        <a:pt x="312" y="22"/>
                      </a:lnTo>
                      <a:lnTo>
                        <a:pt x="312" y="31"/>
                      </a:lnTo>
                      <a:lnTo>
                        <a:pt x="332" y="58"/>
                      </a:lnTo>
                      <a:lnTo>
                        <a:pt x="336" y="79"/>
                      </a:lnTo>
                      <a:lnTo>
                        <a:pt x="336" y="100"/>
                      </a:lnTo>
                      <a:lnTo>
                        <a:pt x="336" y="116"/>
                      </a:lnTo>
                      <a:lnTo>
                        <a:pt x="335" y="122"/>
                      </a:lnTo>
                      <a:lnTo>
                        <a:pt x="327" y="108"/>
                      </a:lnTo>
                      <a:lnTo>
                        <a:pt x="327" y="128"/>
                      </a:lnTo>
                      <a:lnTo>
                        <a:pt x="323" y="147"/>
                      </a:lnTo>
                      <a:lnTo>
                        <a:pt x="318" y="162"/>
                      </a:lnTo>
                      <a:lnTo>
                        <a:pt x="316" y="167"/>
                      </a:lnTo>
                      <a:lnTo>
                        <a:pt x="314" y="155"/>
                      </a:lnTo>
                      <a:lnTo>
                        <a:pt x="311" y="144"/>
                      </a:lnTo>
                      <a:lnTo>
                        <a:pt x="309" y="138"/>
                      </a:lnTo>
                      <a:lnTo>
                        <a:pt x="308" y="135"/>
                      </a:lnTo>
                      <a:lnTo>
                        <a:pt x="308" y="164"/>
                      </a:lnTo>
                      <a:lnTo>
                        <a:pt x="303" y="161"/>
                      </a:lnTo>
                      <a:lnTo>
                        <a:pt x="303" y="179"/>
                      </a:lnTo>
                      <a:lnTo>
                        <a:pt x="300" y="196"/>
                      </a:lnTo>
                      <a:lnTo>
                        <a:pt x="297" y="209"/>
                      </a:lnTo>
                      <a:lnTo>
                        <a:pt x="296" y="215"/>
                      </a:lnTo>
                      <a:lnTo>
                        <a:pt x="286" y="205"/>
                      </a:lnTo>
                      <a:lnTo>
                        <a:pt x="287" y="224"/>
                      </a:lnTo>
                      <a:lnTo>
                        <a:pt x="285" y="240"/>
                      </a:lnTo>
                      <a:lnTo>
                        <a:pt x="281" y="254"/>
                      </a:lnTo>
                      <a:lnTo>
                        <a:pt x="275" y="266"/>
                      </a:lnTo>
                      <a:lnTo>
                        <a:pt x="268" y="277"/>
                      </a:lnTo>
                      <a:lnTo>
                        <a:pt x="263" y="283"/>
                      </a:lnTo>
                      <a:lnTo>
                        <a:pt x="259" y="288"/>
                      </a:lnTo>
                      <a:lnTo>
                        <a:pt x="257" y="289"/>
                      </a:lnTo>
                      <a:lnTo>
                        <a:pt x="256" y="270"/>
                      </a:lnTo>
                      <a:lnTo>
                        <a:pt x="251" y="279"/>
                      </a:lnTo>
                      <a:lnTo>
                        <a:pt x="245" y="287"/>
                      </a:lnTo>
                      <a:lnTo>
                        <a:pt x="240" y="294"/>
                      </a:lnTo>
                      <a:lnTo>
                        <a:pt x="235" y="301"/>
                      </a:lnTo>
                      <a:lnTo>
                        <a:pt x="231" y="306"/>
                      </a:lnTo>
                      <a:lnTo>
                        <a:pt x="226" y="310"/>
                      </a:lnTo>
                      <a:lnTo>
                        <a:pt x="224" y="312"/>
                      </a:lnTo>
                      <a:lnTo>
                        <a:pt x="223" y="313"/>
                      </a:lnTo>
                      <a:lnTo>
                        <a:pt x="216" y="302"/>
                      </a:lnTo>
                      <a:lnTo>
                        <a:pt x="212" y="291"/>
                      </a:lnTo>
                      <a:lnTo>
                        <a:pt x="210" y="285"/>
                      </a:lnTo>
                      <a:lnTo>
                        <a:pt x="210" y="283"/>
                      </a:lnTo>
                      <a:lnTo>
                        <a:pt x="195" y="312"/>
                      </a:lnTo>
                      <a:lnTo>
                        <a:pt x="178" y="298"/>
                      </a:lnTo>
                      <a:lnTo>
                        <a:pt x="170" y="318"/>
                      </a:lnTo>
                      <a:lnTo>
                        <a:pt x="168" y="330"/>
                      </a:lnTo>
                      <a:lnTo>
                        <a:pt x="169" y="337"/>
                      </a:lnTo>
                      <a:lnTo>
                        <a:pt x="170" y="340"/>
                      </a:lnTo>
                      <a:lnTo>
                        <a:pt x="161" y="366"/>
                      </a:lnTo>
                      <a:lnTo>
                        <a:pt x="159" y="389"/>
                      </a:lnTo>
                      <a:lnTo>
                        <a:pt x="159" y="405"/>
                      </a:lnTo>
                      <a:lnTo>
                        <a:pt x="160" y="411"/>
                      </a:lnTo>
                      <a:lnTo>
                        <a:pt x="173" y="404"/>
                      </a:lnTo>
                      <a:lnTo>
                        <a:pt x="174" y="415"/>
                      </a:lnTo>
                      <a:lnTo>
                        <a:pt x="176" y="427"/>
                      </a:lnTo>
                      <a:lnTo>
                        <a:pt x="179" y="435"/>
                      </a:lnTo>
                      <a:lnTo>
                        <a:pt x="180" y="438"/>
                      </a:lnTo>
                      <a:lnTo>
                        <a:pt x="192" y="430"/>
                      </a:lnTo>
                      <a:lnTo>
                        <a:pt x="193" y="445"/>
                      </a:lnTo>
                      <a:lnTo>
                        <a:pt x="196" y="460"/>
                      </a:lnTo>
                      <a:lnTo>
                        <a:pt x="200" y="474"/>
                      </a:lnTo>
                      <a:lnTo>
                        <a:pt x="202" y="479"/>
                      </a:lnTo>
                      <a:lnTo>
                        <a:pt x="212" y="476"/>
                      </a:lnTo>
                      <a:lnTo>
                        <a:pt x="218" y="473"/>
                      </a:lnTo>
                      <a:lnTo>
                        <a:pt x="222" y="470"/>
                      </a:lnTo>
                      <a:lnTo>
                        <a:pt x="223" y="469"/>
                      </a:lnTo>
                      <a:lnTo>
                        <a:pt x="223" y="498"/>
                      </a:lnTo>
                      <a:lnTo>
                        <a:pt x="233" y="494"/>
                      </a:lnTo>
                      <a:lnTo>
                        <a:pt x="237" y="514"/>
                      </a:lnTo>
                      <a:lnTo>
                        <a:pt x="246" y="507"/>
                      </a:lnTo>
                      <a:lnTo>
                        <a:pt x="250" y="524"/>
                      </a:lnTo>
                      <a:lnTo>
                        <a:pt x="256" y="537"/>
                      </a:lnTo>
                      <a:lnTo>
                        <a:pt x="262" y="544"/>
                      </a:lnTo>
                      <a:lnTo>
                        <a:pt x="265" y="548"/>
                      </a:lnTo>
                      <a:lnTo>
                        <a:pt x="272" y="536"/>
                      </a:lnTo>
                      <a:lnTo>
                        <a:pt x="285" y="533"/>
                      </a:lnTo>
                      <a:lnTo>
                        <a:pt x="290" y="544"/>
                      </a:lnTo>
                      <a:lnTo>
                        <a:pt x="298" y="553"/>
                      </a:lnTo>
                      <a:lnTo>
                        <a:pt x="304" y="558"/>
                      </a:lnTo>
                      <a:lnTo>
                        <a:pt x="306" y="559"/>
                      </a:lnTo>
                      <a:lnTo>
                        <a:pt x="319" y="544"/>
                      </a:lnTo>
                      <a:lnTo>
                        <a:pt x="333" y="560"/>
                      </a:lnTo>
                      <a:lnTo>
                        <a:pt x="337" y="552"/>
                      </a:lnTo>
                      <a:lnTo>
                        <a:pt x="337" y="551"/>
                      </a:lnTo>
                      <a:lnTo>
                        <a:pt x="336" y="549"/>
                      </a:lnTo>
                      <a:lnTo>
                        <a:pt x="337" y="549"/>
                      </a:lnTo>
                      <a:lnTo>
                        <a:pt x="342" y="552"/>
                      </a:lnTo>
                      <a:lnTo>
                        <a:pt x="348" y="558"/>
                      </a:lnTo>
                      <a:lnTo>
                        <a:pt x="352" y="564"/>
                      </a:lnTo>
                      <a:lnTo>
                        <a:pt x="354" y="569"/>
                      </a:lnTo>
                      <a:lnTo>
                        <a:pt x="355" y="571"/>
                      </a:lnTo>
                      <a:lnTo>
                        <a:pt x="363" y="562"/>
                      </a:lnTo>
                      <a:lnTo>
                        <a:pt x="368" y="556"/>
                      </a:lnTo>
                      <a:lnTo>
                        <a:pt x="371" y="551"/>
                      </a:lnTo>
                      <a:lnTo>
                        <a:pt x="372" y="549"/>
                      </a:lnTo>
                      <a:lnTo>
                        <a:pt x="386" y="576"/>
                      </a:lnTo>
                      <a:lnTo>
                        <a:pt x="394" y="602"/>
                      </a:lnTo>
                      <a:lnTo>
                        <a:pt x="400" y="622"/>
                      </a:lnTo>
                      <a:lnTo>
                        <a:pt x="401" y="631"/>
                      </a:lnTo>
                      <a:lnTo>
                        <a:pt x="391" y="629"/>
                      </a:lnTo>
                      <a:close/>
                    </a:path>
                  </a:pathLst>
                </a:custGeom>
                <a:solidFill>
                  <a:srgbClr val="FFFFFF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8139" name="Freeform 251"/>
                <p:cNvSpPr>
                  <a:spLocks/>
                </p:cNvSpPr>
                <p:nvPr/>
              </p:nvSpPr>
              <p:spPr bwMode="auto">
                <a:xfrm>
                  <a:off x="1199" y="2760"/>
                  <a:ext cx="48" cy="66"/>
                </a:xfrm>
                <a:custGeom>
                  <a:avLst/>
                  <a:gdLst/>
                  <a:ahLst/>
                  <a:cxnLst>
                    <a:cxn ang="0">
                      <a:pos x="4" y="156"/>
                    </a:cxn>
                    <a:cxn ang="0">
                      <a:pos x="15" y="171"/>
                    </a:cxn>
                    <a:cxn ang="0">
                      <a:pos x="22" y="177"/>
                    </a:cxn>
                    <a:cxn ang="0">
                      <a:pos x="14" y="182"/>
                    </a:cxn>
                    <a:cxn ang="0">
                      <a:pos x="27" y="189"/>
                    </a:cxn>
                    <a:cxn ang="0">
                      <a:pos x="41" y="194"/>
                    </a:cxn>
                    <a:cxn ang="0">
                      <a:pos x="57" y="198"/>
                    </a:cxn>
                    <a:cxn ang="0">
                      <a:pos x="62" y="184"/>
                    </a:cxn>
                    <a:cxn ang="0">
                      <a:pos x="82" y="187"/>
                    </a:cxn>
                    <a:cxn ang="0">
                      <a:pos x="92" y="187"/>
                    </a:cxn>
                    <a:cxn ang="0">
                      <a:pos x="106" y="177"/>
                    </a:cxn>
                    <a:cxn ang="0">
                      <a:pos x="127" y="173"/>
                    </a:cxn>
                    <a:cxn ang="0">
                      <a:pos x="121" y="172"/>
                    </a:cxn>
                    <a:cxn ang="0">
                      <a:pos x="101" y="171"/>
                    </a:cxn>
                    <a:cxn ang="0">
                      <a:pos x="79" y="167"/>
                    </a:cxn>
                    <a:cxn ang="0">
                      <a:pos x="113" y="149"/>
                    </a:cxn>
                    <a:cxn ang="0">
                      <a:pos x="106" y="148"/>
                    </a:cxn>
                    <a:cxn ang="0">
                      <a:pos x="93" y="146"/>
                    </a:cxn>
                    <a:cxn ang="0">
                      <a:pos x="80" y="140"/>
                    </a:cxn>
                    <a:cxn ang="0">
                      <a:pos x="75" y="135"/>
                    </a:cxn>
                    <a:cxn ang="0">
                      <a:pos x="86" y="135"/>
                    </a:cxn>
                    <a:cxn ang="0">
                      <a:pos x="106" y="131"/>
                    </a:cxn>
                    <a:cxn ang="0">
                      <a:pos x="131" y="120"/>
                    </a:cxn>
                    <a:cxn ang="0">
                      <a:pos x="144" y="110"/>
                    </a:cxn>
                    <a:cxn ang="0">
                      <a:pos x="136" y="111"/>
                    </a:cxn>
                    <a:cxn ang="0">
                      <a:pos x="123" y="114"/>
                    </a:cxn>
                    <a:cxn ang="0">
                      <a:pos x="108" y="114"/>
                    </a:cxn>
                    <a:cxn ang="0">
                      <a:pos x="101" y="114"/>
                    </a:cxn>
                    <a:cxn ang="0">
                      <a:pos x="110" y="109"/>
                    </a:cxn>
                    <a:cxn ang="0">
                      <a:pos x="124" y="100"/>
                    </a:cxn>
                    <a:cxn ang="0">
                      <a:pos x="139" y="84"/>
                    </a:cxn>
                    <a:cxn ang="0">
                      <a:pos x="143" y="75"/>
                    </a:cxn>
                    <a:cxn ang="0">
                      <a:pos x="128" y="83"/>
                    </a:cxn>
                    <a:cxn ang="0">
                      <a:pos x="104" y="90"/>
                    </a:cxn>
                    <a:cxn ang="0">
                      <a:pos x="75" y="86"/>
                    </a:cxn>
                    <a:cxn ang="0">
                      <a:pos x="60" y="68"/>
                    </a:cxn>
                    <a:cxn ang="0">
                      <a:pos x="54" y="24"/>
                    </a:cxn>
                    <a:cxn ang="0">
                      <a:pos x="42" y="1"/>
                    </a:cxn>
                    <a:cxn ang="0">
                      <a:pos x="44" y="89"/>
                    </a:cxn>
                    <a:cxn ang="0">
                      <a:pos x="38" y="87"/>
                    </a:cxn>
                    <a:cxn ang="0">
                      <a:pos x="27" y="82"/>
                    </a:cxn>
                    <a:cxn ang="0">
                      <a:pos x="17" y="73"/>
                    </a:cxn>
                    <a:cxn ang="0">
                      <a:pos x="13" y="72"/>
                    </a:cxn>
                    <a:cxn ang="0">
                      <a:pos x="24" y="108"/>
                    </a:cxn>
                    <a:cxn ang="0">
                      <a:pos x="0" y="128"/>
                    </a:cxn>
                    <a:cxn ang="0">
                      <a:pos x="4" y="138"/>
                    </a:cxn>
                    <a:cxn ang="0">
                      <a:pos x="20" y="157"/>
                    </a:cxn>
                  </a:cxnLst>
                  <a:rect l="0" t="0" r="r" b="b"/>
                  <a:pathLst>
                    <a:path w="145" h="198">
                      <a:moveTo>
                        <a:pt x="20" y="157"/>
                      </a:moveTo>
                      <a:lnTo>
                        <a:pt x="4" y="156"/>
                      </a:lnTo>
                      <a:lnTo>
                        <a:pt x="8" y="165"/>
                      </a:lnTo>
                      <a:lnTo>
                        <a:pt x="15" y="171"/>
                      </a:lnTo>
                      <a:lnTo>
                        <a:pt x="20" y="175"/>
                      </a:lnTo>
                      <a:lnTo>
                        <a:pt x="22" y="177"/>
                      </a:lnTo>
                      <a:lnTo>
                        <a:pt x="7" y="177"/>
                      </a:lnTo>
                      <a:lnTo>
                        <a:pt x="14" y="182"/>
                      </a:lnTo>
                      <a:lnTo>
                        <a:pt x="21" y="186"/>
                      </a:lnTo>
                      <a:lnTo>
                        <a:pt x="27" y="189"/>
                      </a:lnTo>
                      <a:lnTo>
                        <a:pt x="34" y="192"/>
                      </a:lnTo>
                      <a:lnTo>
                        <a:pt x="41" y="194"/>
                      </a:lnTo>
                      <a:lnTo>
                        <a:pt x="49" y="197"/>
                      </a:lnTo>
                      <a:lnTo>
                        <a:pt x="57" y="198"/>
                      </a:lnTo>
                      <a:lnTo>
                        <a:pt x="66" y="198"/>
                      </a:lnTo>
                      <a:lnTo>
                        <a:pt x="62" y="184"/>
                      </a:lnTo>
                      <a:lnTo>
                        <a:pt x="72" y="186"/>
                      </a:lnTo>
                      <a:lnTo>
                        <a:pt x="82" y="187"/>
                      </a:lnTo>
                      <a:lnTo>
                        <a:pt x="89" y="187"/>
                      </a:lnTo>
                      <a:lnTo>
                        <a:pt x="92" y="187"/>
                      </a:lnTo>
                      <a:lnTo>
                        <a:pt x="84" y="181"/>
                      </a:lnTo>
                      <a:lnTo>
                        <a:pt x="106" y="177"/>
                      </a:lnTo>
                      <a:lnTo>
                        <a:pt x="121" y="174"/>
                      </a:lnTo>
                      <a:lnTo>
                        <a:pt x="127" y="173"/>
                      </a:lnTo>
                      <a:lnTo>
                        <a:pt x="126" y="172"/>
                      </a:lnTo>
                      <a:lnTo>
                        <a:pt x="121" y="172"/>
                      </a:lnTo>
                      <a:lnTo>
                        <a:pt x="111" y="172"/>
                      </a:lnTo>
                      <a:lnTo>
                        <a:pt x="101" y="171"/>
                      </a:lnTo>
                      <a:lnTo>
                        <a:pt x="89" y="170"/>
                      </a:lnTo>
                      <a:lnTo>
                        <a:pt x="79" y="167"/>
                      </a:lnTo>
                      <a:lnTo>
                        <a:pt x="114" y="149"/>
                      </a:lnTo>
                      <a:lnTo>
                        <a:pt x="113" y="149"/>
                      </a:lnTo>
                      <a:lnTo>
                        <a:pt x="110" y="149"/>
                      </a:lnTo>
                      <a:lnTo>
                        <a:pt x="106" y="148"/>
                      </a:lnTo>
                      <a:lnTo>
                        <a:pt x="100" y="147"/>
                      </a:lnTo>
                      <a:lnTo>
                        <a:pt x="93" y="146"/>
                      </a:lnTo>
                      <a:lnTo>
                        <a:pt x="86" y="143"/>
                      </a:lnTo>
                      <a:lnTo>
                        <a:pt x="80" y="140"/>
                      </a:lnTo>
                      <a:lnTo>
                        <a:pt x="72" y="135"/>
                      </a:lnTo>
                      <a:lnTo>
                        <a:pt x="75" y="135"/>
                      </a:lnTo>
                      <a:lnTo>
                        <a:pt x="79" y="135"/>
                      </a:lnTo>
                      <a:lnTo>
                        <a:pt x="86" y="135"/>
                      </a:lnTo>
                      <a:lnTo>
                        <a:pt x="95" y="133"/>
                      </a:lnTo>
                      <a:lnTo>
                        <a:pt x="106" y="131"/>
                      </a:lnTo>
                      <a:lnTo>
                        <a:pt x="118" y="126"/>
                      </a:lnTo>
                      <a:lnTo>
                        <a:pt x="131" y="120"/>
                      </a:lnTo>
                      <a:lnTo>
                        <a:pt x="145" y="110"/>
                      </a:lnTo>
                      <a:lnTo>
                        <a:pt x="144" y="110"/>
                      </a:lnTo>
                      <a:lnTo>
                        <a:pt x="141" y="111"/>
                      </a:lnTo>
                      <a:lnTo>
                        <a:pt x="136" y="111"/>
                      </a:lnTo>
                      <a:lnTo>
                        <a:pt x="130" y="112"/>
                      </a:lnTo>
                      <a:lnTo>
                        <a:pt x="123" y="114"/>
                      </a:lnTo>
                      <a:lnTo>
                        <a:pt x="115" y="114"/>
                      </a:lnTo>
                      <a:lnTo>
                        <a:pt x="108" y="114"/>
                      </a:lnTo>
                      <a:lnTo>
                        <a:pt x="100" y="114"/>
                      </a:lnTo>
                      <a:lnTo>
                        <a:pt x="101" y="114"/>
                      </a:lnTo>
                      <a:lnTo>
                        <a:pt x="105" y="111"/>
                      </a:lnTo>
                      <a:lnTo>
                        <a:pt x="110" y="109"/>
                      </a:lnTo>
                      <a:lnTo>
                        <a:pt x="117" y="105"/>
                      </a:lnTo>
                      <a:lnTo>
                        <a:pt x="124" y="100"/>
                      </a:lnTo>
                      <a:lnTo>
                        <a:pt x="131" y="93"/>
                      </a:lnTo>
                      <a:lnTo>
                        <a:pt x="139" y="84"/>
                      </a:lnTo>
                      <a:lnTo>
                        <a:pt x="145" y="74"/>
                      </a:lnTo>
                      <a:lnTo>
                        <a:pt x="143" y="75"/>
                      </a:lnTo>
                      <a:lnTo>
                        <a:pt x="138" y="79"/>
                      </a:lnTo>
                      <a:lnTo>
                        <a:pt x="128" y="83"/>
                      </a:lnTo>
                      <a:lnTo>
                        <a:pt x="118" y="87"/>
                      </a:lnTo>
                      <a:lnTo>
                        <a:pt x="104" y="90"/>
                      </a:lnTo>
                      <a:lnTo>
                        <a:pt x="90" y="90"/>
                      </a:lnTo>
                      <a:lnTo>
                        <a:pt x="75" y="86"/>
                      </a:lnTo>
                      <a:lnTo>
                        <a:pt x="60" y="77"/>
                      </a:lnTo>
                      <a:lnTo>
                        <a:pt x="60" y="68"/>
                      </a:lnTo>
                      <a:lnTo>
                        <a:pt x="58" y="49"/>
                      </a:lnTo>
                      <a:lnTo>
                        <a:pt x="54" y="24"/>
                      </a:lnTo>
                      <a:lnTo>
                        <a:pt x="46" y="0"/>
                      </a:lnTo>
                      <a:lnTo>
                        <a:pt x="42" y="1"/>
                      </a:lnTo>
                      <a:lnTo>
                        <a:pt x="45" y="89"/>
                      </a:lnTo>
                      <a:lnTo>
                        <a:pt x="44" y="89"/>
                      </a:lnTo>
                      <a:lnTo>
                        <a:pt x="42" y="88"/>
                      </a:lnTo>
                      <a:lnTo>
                        <a:pt x="38" y="87"/>
                      </a:lnTo>
                      <a:lnTo>
                        <a:pt x="34" y="85"/>
                      </a:lnTo>
                      <a:lnTo>
                        <a:pt x="27" y="82"/>
                      </a:lnTo>
                      <a:lnTo>
                        <a:pt x="22" y="78"/>
                      </a:lnTo>
                      <a:lnTo>
                        <a:pt x="17" y="73"/>
                      </a:lnTo>
                      <a:lnTo>
                        <a:pt x="12" y="65"/>
                      </a:lnTo>
                      <a:lnTo>
                        <a:pt x="13" y="72"/>
                      </a:lnTo>
                      <a:lnTo>
                        <a:pt x="16" y="87"/>
                      </a:lnTo>
                      <a:lnTo>
                        <a:pt x="24" y="108"/>
                      </a:lnTo>
                      <a:lnTo>
                        <a:pt x="39" y="128"/>
                      </a:lnTo>
                      <a:lnTo>
                        <a:pt x="0" y="128"/>
                      </a:lnTo>
                      <a:lnTo>
                        <a:pt x="1" y="130"/>
                      </a:lnTo>
                      <a:lnTo>
                        <a:pt x="4" y="138"/>
                      </a:lnTo>
                      <a:lnTo>
                        <a:pt x="11" y="146"/>
                      </a:lnTo>
                      <a:lnTo>
                        <a:pt x="20" y="157"/>
                      </a:lnTo>
                      <a:close/>
                    </a:path>
                  </a:pathLst>
                </a:custGeom>
                <a:solidFill>
                  <a:srgbClr val="FFFFFF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8140" name="Freeform 252"/>
                <p:cNvSpPr>
                  <a:spLocks/>
                </p:cNvSpPr>
                <p:nvPr/>
              </p:nvSpPr>
              <p:spPr bwMode="auto">
                <a:xfrm>
                  <a:off x="940" y="2720"/>
                  <a:ext cx="20" cy="31"/>
                </a:xfrm>
                <a:custGeom>
                  <a:avLst/>
                  <a:gdLst/>
                  <a:ahLst/>
                  <a:cxnLst>
                    <a:cxn ang="0">
                      <a:pos x="58" y="93"/>
                    </a:cxn>
                    <a:cxn ang="0">
                      <a:pos x="45" y="87"/>
                    </a:cxn>
                    <a:cxn ang="0">
                      <a:pos x="33" y="78"/>
                    </a:cxn>
                    <a:cxn ang="0">
                      <a:pos x="23" y="67"/>
                    </a:cxn>
                    <a:cxn ang="0">
                      <a:pos x="13" y="54"/>
                    </a:cxn>
                    <a:cxn ang="0">
                      <a:pos x="7" y="40"/>
                    </a:cxn>
                    <a:cxn ang="0">
                      <a:pos x="2" y="26"/>
                    </a:cxn>
                    <a:cxn ang="0">
                      <a:pos x="0" y="13"/>
                    </a:cxn>
                    <a:cxn ang="0">
                      <a:pos x="1" y="0"/>
                    </a:cxn>
                    <a:cxn ang="0">
                      <a:pos x="5" y="25"/>
                    </a:cxn>
                    <a:cxn ang="0">
                      <a:pos x="12" y="44"/>
                    </a:cxn>
                    <a:cxn ang="0">
                      <a:pos x="22" y="60"/>
                    </a:cxn>
                    <a:cxn ang="0">
                      <a:pos x="32" y="73"/>
                    </a:cxn>
                    <a:cxn ang="0">
                      <a:pos x="42" y="82"/>
                    </a:cxn>
                    <a:cxn ang="0">
                      <a:pos x="50" y="89"/>
                    </a:cxn>
                    <a:cxn ang="0">
                      <a:pos x="56" y="92"/>
                    </a:cxn>
                    <a:cxn ang="0">
                      <a:pos x="58" y="93"/>
                    </a:cxn>
                  </a:cxnLst>
                  <a:rect l="0" t="0" r="r" b="b"/>
                  <a:pathLst>
                    <a:path w="58" h="93">
                      <a:moveTo>
                        <a:pt x="58" y="93"/>
                      </a:moveTo>
                      <a:lnTo>
                        <a:pt x="45" y="87"/>
                      </a:lnTo>
                      <a:lnTo>
                        <a:pt x="33" y="78"/>
                      </a:lnTo>
                      <a:lnTo>
                        <a:pt x="23" y="67"/>
                      </a:lnTo>
                      <a:lnTo>
                        <a:pt x="13" y="54"/>
                      </a:lnTo>
                      <a:lnTo>
                        <a:pt x="7" y="40"/>
                      </a:lnTo>
                      <a:lnTo>
                        <a:pt x="2" y="26"/>
                      </a:lnTo>
                      <a:lnTo>
                        <a:pt x="0" y="13"/>
                      </a:lnTo>
                      <a:lnTo>
                        <a:pt x="1" y="0"/>
                      </a:lnTo>
                      <a:lnTo>
                        <a:pt x="5" y="25"/>
                      </a:lnTo>
                      <a:lnTo>
                        <a:pt x="12" y="44"/>
                      </a:lnTo>
                      <a:lnTo>
                        <a:pt x="22" y="60"/>
                      </a:lnTo>
                      <a:lnTo>
                        <a:pt x="32" y="73"/>
                      </a:lnTo>
                      <a:lnTo>
                        <a:pt x="42" y="82"/>
                      </a:lnTo>
                      <a:lnTo>
                        <a:pt x="50" y="89"/>
                      </a:lnTo>
                      <a:lnTo>
                        <a:pt x="56" y="92"/>
                      </a:lnTo>
                      <a:lnTo>
                        <a:pt x="58" y="93"/>
                      </a:lnTo>
                      <a:close/>
                    </a:path>
                  </a:pathLst>
                </a:custGeom>
                <a:solidFill>
                  <a:srgbClr val="FFFFFF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8141" name="Freeform 253"/>
                <p:cNvSpPr>
                  <a:spLocks/>
                </p:cNvSpPr>
                <p:nvPr/>
              </p:nvSpPr>
              <p:spPr bwMode="auto">
                <a:xfrm>
                  <a:off x="970" y="2731"/>
                  <a:ext cx="28" cy="48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" y="14"/>
                    </a:cxn>
                    <a:cxn ang="0">
                      <a:pos x="4" y="27"/>
                    </a:cxn>
                    <a:cxn ang="0">
                      <a:pos x="8" y="39"/>
                    </a:cxn>
                    <a:cxn ang="0">
                      <a:pos x="14" y="49"/>
                    </a:cxn>
                    <a:cxn ang="0">
                      <a:pos x="23" y="59"/>
                    </a:cxn>
                    <a:cxn ang="0">
                      <a:pos x="32" y="66"/>
                    </a:cxn>
                    <a:cxn ang="0">
                      <a:pos x="43" y="74"/>
                    </a:cxn>
                    <a:cxn ang="0">
                      <a:pos x="54" y="80"/>
                    </a:cxn>
                    <a:cxn ang="0">
                      <a:pos x="65" y="86"/>
                    </a:cxn>
                    <a:cxn ang="0">
                      <a:pos x="73" y="93"/>
                    </a:cxn>
                    <a:cxn ang="0">
                      <a:pos x="78" y="102"/>
                    </a:cxn>
                    <a:cxn ang="0">
                      <a:pos x="82" y="110"/>
                    </a:cxn>
                    <a:cxn ang="0">
                      <a:pos x="83" y="119"/>
                    </a:cxn>
                    <a:cxn ang="0">
                      <a:pos x="82" y="127"/>
                    </a:cxn>
                    <a:cxn ang="0">
                      <a:pos x="80" y="135"/>
                    </a:cxn>
                    <a:cxn ang="0">
                      <a:pos x="78" y="144"/>
                    </a:cxn>
                    <a:cxn ang="0">
                      <a:pos x="83" y="133"/>
                    </a:cxn>
                    <a:cxn ang="0">
                      <a:pos x="85" y="122"/>
                    </a:cxn>
                    <a:cxn ang="0">
                      <a:pos x="86" y="109"/>
                    </a:cxn>
                    <a:cxn ang="0">
                      <a:pos x="85" y="97"/>
                    </a:cxn>
                    <a:cxn ang="0">
                      <a:pos x="82" y="86"/>
                    </a:cxn>
                    <a:cxn ang="0">
                      <a:pos x="76" y="77"/>
                    </a:cxn>
                    <a:cxn ang="0">
                      <a:pos x="68" y="70"/>
                    </a:cxn>
                    <a:cxn ang="0">
                      <a:pos x="57" y="68"/>
                    </a:cxn>
                    <a:cxn ang="0">
                      <a:pos x="43" y="65"/>
                    </a:cxn>
                    <a:cxn ang="0">
                      <a:pos x="31" y="58"/>
                    </a:cxn>
                    <a:cxn ang="0">
                      <a:pos x="21" y="46"/>
                    </a:cxn>
                    <a:cxn ang="0">
                      <a:pos x="13" y="34"/>
                    </a:cxn>
                    <a:cxn ang="0">
                      <a:pos x="7" y="22"/>
                    </a:cxn>
                    <a:cxn ang="0">
                      <a:pos x="3" y="10"/>
                    </a:cxn>
                    <a:cxn ang="0">
                      <a:pos x="1" y="3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86" h="144">
                      <a:moveTo>
                        <a:pt x="0" y="0"/>
                      </a:moveTo>
                      <a:lnTo>
                        <a:pt x="1" y="14"/>
                      </a:lnTo>
                      <a:lnTo>
                        <a:pt x="4" y="27"/>
                      </a:lnTo>
                      <a:lnTo>
                        <a:pt x="8" y="39"/>
                      </a:lnTo>
                      <a:lnTo>
                        <a:pt x="14" y="49"/>
                      </a:lnTo>
                      <a:lnTo>
                        <a:pt x="23" y="59"/>
                      </a:lnTo>
                      <a:lnTo>
                        <a:pt x="32" y="66"/>
                      </a:lnTo>
                      <a:lnTo>
                        <a:pt x="43" y="74"/>
                      </a:lnTo>
                      <a:lnTo>
                        <a:pt x="54" y="80"/>
                      </a:lnTo>
                      <a:lnTo>
                        <a:pt x="65" y="86"/>
                      </a:lnTo>
                      <a:lnTo>
                        <a:pt x="73" y="93"/>
                      </a:lnTo>
                      <a:lnTo>
                        <a:pt x="78" y="102"/>
                      </a:lnTo>
                      <a:lnTo>
                        <a:pt x="82" y="110"/>
                      </a:lnTo>
                      <a:lnTo>
                        <a:pt x="83" y="119"/>
                      </a:lnTo>
                      <a:lnTo>
                        <a:pt x="82" y="127"/>
                      </a:lnTo>
                      <a:lnTo>
                        <a:pt x="80" y="135"/>
                      </a:lnTo>
                      <a:lnTo>
                        <a:pt x="78" y="144"/>
                      </a:lnTo>
                      <a:lnTo>
                        <a:pt x="83" y="133"/>
                      </a:lnTo>
                      <a:lnTo>
                        <a:pt x="85" y="122"/>
                      </a:lnTo>
                      <a:lnTo>
                        <a:pt x="86" y="109"/>
                      </a:lnTo>
                      <a:lnTo>
                        <a:pt x="85" y="97"/>
                      </a:lnTo>
                      <a:lnTo>
                        <a:pt x="82" y="86"/>
                      </a:lnTo>
                      <a:lnTo>
                        <a:pt x="76" y="77"/>
                      </a:lnTo>
                      <a:lnTo>
                        <a:pt x="68" y="70"/>
                      </a:lnTo>
                      <a:lnTo>
                        <a:pt x="57" y="68"/>
                      </a:lnTo>
                      <a:lnTo>
                        <a:pt x="43" y="65"/>
                      </a:lnTo>
                      <a:lnTo>
                        <a:pt x="31" y="58"/>
                      </a:lnTo>
                      <a:lnTo>
                        <a:pt x="21" y="46"/>
                      </a:lnTo>
                      <a:lnTo>
                        <a:pt x="13" y="34"/>
                      </a:lnTo>
                      <a:lnTo>
                        <a:pt x="7" y="22"/>
                      </a:lnTo>
                      <a:lnTo>
                        <a:pt x="3" y="10"/>
                      </a:lnTo>
                      <a:lnTo>
                        <a:pt x="1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8142" name="Freeform 254"/>
                <p:cNvSpPr>
                  <a:spLocks/>
                </p:cNvSpPr>
                <p:nvPr/>
              </p:nvSpPr>
              <p:spPr bwMode="auto">
                <a:xfrm>
                  <a:off x="997" y="2749"/>
                  <a:ext cx="34" cy="28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3" y="8"/>
                    </a:cxn>
                    <a:cxn ang="0">
                      <a:pos x="24" y="17"/>
                    </a:cxn>
                    <a:cxn ang="0">
                      <a:pos x="30" y="27"/>
                    </a:cxn>
                    <a:cxn ang="0">
                      <a:pos x="34" y="36"/>
                    </a:cxn>
                    <a:cxn ang="0">
                      <a:pos x="36" y="46"/>
                    </a:cxn>
                    <a:cxn ang="0">
                      <a:pos x="37" y="54"/>
                    </a:cxn>
                    <a:cxn ang="0">
                      <a:pos x="37" y="63"/>
                    </a:cxn>
                    <a:cxn ang="0">
                      <a:pos x="36" y="69"/>
                    </a:cxn>
                    <a:cxn ang="0">
                      <a:pos x="46" y="60"/>
                    </a:cxn>
                    <a:cxn ang="0">
                      <a:pos x="52" y="52"/>
                    </a:cxn>
                    <a:cxn ang="0">
                      <a:pos x="56" y="45"/>
                    </a:cxn>
                    <a:cxn ang="0">
                      <a:pos x="57" y="42"/>
                    </a:cxn>
                    <a:cxn ang="0">
                      <a:pos x="66" y="65"/>
                    </a:cxn>
                    <a:cxn ang="0">
                      <a:pos x="102" y="32"/>
                    </a:cxn>
                    <a:cxn ang="0">
                      <a:pos x="69" y="74"/>
                    </a:cxn>
                    <a:cxn ang="0">
                      <a:pos x="54" y="63"/>
                    </a:cxn>
                    <a:cxn ang="0">
                      <a:pos x="24" y="84"/>
                    </a:cxn>
                    <a:cxn ang="0">
                      <a:pos x="30" y="65"/>
                    </a:cxn>
                    <a:cxn ang="0">
                      <a:pos x="30" y="48"/>
                    </a:cxn>
                    <a:cxn ang="0">
                      <a:pos x="27" y="33"/>
                    </a:cxn>
                    <a:cxn ang="0">
                      <a:pos x="21" y="21"/>
                    </a:cxn>
                    <a:cxn ang="0">
                      <a:pos x="13" y="12"/>
                    </a:cxn>
                    <a:cxn ang="0">
                      <a:pos x="7" y="5"/>
                    </a:cxn>
                    <a:cxn ang="0">
                      <a:pos x="2" y="1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02" h="84">
                      <a:moveTo>
                        <a:pt x="0" y="0"/>
                      </a:moveTo>
                      <a:lnTo>
                        <a:pt x="13" y="8"/>
                      </a:lnTo>
                      <a:lnTo>
                        <a:pt x="24" y="17"/>
                      </a:lnTo>
                      <a:lnTo>
                        <a:pt x="30" y="27"/>
                      </a:lnTo>
                      <a:lnTo>
                        <a:pt x="34" y="36"/>
                      </a:lnTo>
                      <a:lnTo>
                        <a:pt x="36" y="46"/>
                      </a:lnTo>
                      <a:lnTo>
                        <a:pt x="37" y="54"/>
                      </a:lnTo>
                      <a:lnTo>
                        <a:pt x="37" y="63"/>
                      </a:lnTo>
                      <a:lnTo>
                        <a:pt x="36" y="69"/>
                      </a:lnTo>
                      <a:lnTo>
                        <a:pt x="46" y="60"/>
                      </a:lnTo>
                      <a:lnTo>
                        <a:pt x="52" y="52"/>
                      </a:lnTo>
                      <a:lnTo>
                        <a:pt x="56" y="45"/>
                      </a:lnTo>
                      <a:lnTo>
                        <a:pt x="57" y="42"/>
                      </a:lnTo>
                      <a:lnTo>
                        <a:pt x="66" y="65"/>
                      </a:lnTo>
                      <a:lnTo>
                        <a:pt x="102" y="32"/>
                      </a:lnTo>
                      <a:lnTo>
                        <a:pt x="69" y="74"/>
                      </a:lnTo>
                      <a:lnTo>
                        <a:pt x="54" y="63"/>
                      </a:lnTo>
                      <a:lnTo>
                        <a:pt x="24" y="84"/>
                      </a:lnTo>
                      <a:lnTo>
                        <a:pt x="30" y="65"/>
                      </a:lnTo>
                      <a:lnTo>
                        <a:pt x="30" y="48"/>
                      </a:lnTo>
                      <a:lnTo>
                        <a:pt x="27" y="33"/>
                      </a:lnTo>
                      <a:lnTo>
                        <a:pt x="21" y="21"/>
                      </a:lnTo>
                      <a:lnTo>
                        <a:pt x="13" y="12"/>
                      </a:lnTo>
                      <a:lnTo>
                        <a:pt x="7" y="5"/>
                      </a:lnTo>
                      <a:lnTo>
                        <a:pt x="2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8143" name="Freeform 255"/>
                <p:cNvSpPr>
                  <a:spLocks/>
                </p:cNvSpPr>
                <p:nvPr/>
              </p:nvSpPr>
              <p:spPr bwMode="auto">
                <a:xfrm>
                  <a:off x="1090" y="2689"/>
                  <a:ext cx="66" cy="40"/>
                </a:xfrm>
                <a:custGeom>
                  <a:avLst/>
                  <a:gdLst/>
                  <a:ahLst/>
                  <a:cxnLst>
                    <a:cxn ang="0">
                      <a:pos x="2" y="14"/>
                    </a:cxn>
                    <a:cxn ang="0">
                      <a:pos x="4" y="32"/>
                    </a:cxn>
                    <a:cxn ang="0">
                      <a:pos x="15" y="43"/>
                    </a:cxn>
                    <a:cxn ang="0">
                      <a:pos x="28" y="47"/>
                    </a:cxn>
                    <a:cxn ang="0">
                      <a:pos x="41" y="51"/>
                    </a:cxn>
                    <a:cxn ang="0">
                      <a:pos x="59" y="50"/>
                    </a:cxn>
                    <a:cxn ang="0">
                      <a:pos x="77" y="45"/>
                    </a:cxn>
                    <a:cxn ang="0">
                      <a:pos x="98" y="39"/>
                    </a:cxn>
                    <a:cxn ang="0">
                      <a:pos x="120" y="35"/>
                    </a:cxn>
                    <a:cxn ang="0">
                      <a:pos x="144" y="36"/>
                    </a:cxn>
                    <a:cxn ang="0">
                      <a:pos x="167" y="43"/>
                    </a:cxn>
                    <a:cxn ang="0">
                      <a:pos x="189" y="58"/>
                    </a:cxn>
                    <a:cxn ang="0">
                      <a:pos x="182" y="55"/>
                    </a:cxn>
                    <a:cxn ang="0">
                      <a:pos x="159" y="41"/>
                    </a:cxn>
                    <a:cxn ang="0">
                      <a:pos x="141" y="38"/>
                    </a:cxn>
                    <a:cxn ang="0">
                      <a:pos x="126" y="39"/>
                    </a:cxn>
                    <a:cxn ang="0">
                      <a:pos x="108" y="42"/>
                    </a:cxn>
                    <a:cxn ang="0">
                      <a:pos x="92" y="48"/>
                    </a:cxn>
                    <a:cxn ang="0">
                      <a:pos x="77" y="57"/>
                    </a:cxn>
                    <a:cxn ang="0">
                      <a:pos x="67" y="63"/>
                    </a:cxn>
                    <a:cxn ang="0">
                      <a:pos x="70" y="73"/>
                    </a:cxn>
                    <a:cxn ang="0">
                      <a:pos x="85" y="81"/>
                    </a:cxn>
                    <a:cxn ang="0">
                      <a:pos x="100" y="80"/>
                    </a:cxn>
                    <a:cxn ang="0">
                      <a:pos x="120" y="79"/>
                    </a:cxn>
                    <a:cxn ang="0">
                      <a:pos x="144" y="80"/>
                    </a:cxn>
                    <a:cxn ang="0">
                      <a:pos x="161" y="84"/>
                    </a:cxn>
                    <a:cxn ang="0">
                      <a:pos x="174" y="91"/>
                    </a:cxn>
                    <a:cxn ang="0">
                      <a:pos x="184" y="101"/>
                    </a:cxn>
                    <a:cxn ang="0">
                      <a:pos x="175" y="96"/>
                    </a:cxn>
                    <a:cxn ang="0">
                      <a:pos x="147" y="84"/>
                    </a:cxn>
                    <a:cxn ang="0">
                      <a:pos x="121" y="81"/>
                    </a:cxn>
                    <a:cxn ang="0">
                      <a:pos x="102" y="84"/>
                    </a:cxn>
                    <a:cxn ang="0">
                      <a:pos x="85" y="88"/>
                    </a:cxn>
                    <a:cxn ang="0">
                      <a:pos x="69" y="87"/>
                    </a:cxn>
                    <a:cxn ang="0">
                      <a:pos x="74" y="94"/>
                    </a:cxn>
                    <a:cxn ang="0">
                      <a:pos x="87" y="105"/>
                    </a:cxn>
                    <a:cxn ang="0">
                      <a:pos x="97" y="110"/>
                    </a:cxn>
                    <a:cxn ang="0">
                      <a:pos x="113" y="114"/>
                    </a:cxn>
                    <a:cxn ang="0">
                      <a:pos x="116" y="119"/>
                    </a:cxn>
                    <a:cxn ang="0">
                      <a:pos x="93" y="111"/>
                    </a:cxn>
                    <a:cxn ang="0">
                      <a:pos x="73" y="99"/>
                    </a:cxn>
                    <a:cxn ang="0">
                      <a:pos x="62" y="92"/>
                    </a:cxn>
                    <a:cxn ang="0">
                      <a:pos x="53" y="83"/>
                    </a:cxn>
                    <a:cxn ang="0">
                      <a:pos x="51" y="63"/>
                    </a:cxn>
                    <a:cxn ang="0">
                      <a:pos x="27" y="52"/>
                    </a:cxn>
                    <a:cxn ang="0">
                      <a:pos x="2" y="34"/>
                    </a:cxn>
                    <a:cxn ang="0">
                      <a:pos x="1" y="15"/>
                    </a:cxn>
                    <a:cxn ang="0">
                      <a:pos x="7" y="2"/>
                    </a:cxn>
                  </a:cxnLst>
                  <a:rect l="0" t="0" r="r" b="b"/>
                  <a:pathLst>
                    <a:path w="198" h="119">
                      <a:moveTo>
                        <a:pt x="8" y="0"/>
                      </a:moveTo>
                      <a:lnTo>
                        <a:pt x="2" y="14"/>
                      </a:lnTo>
                      <a:lnTo>
                        <a:pt x="1" y="24"/>
                      </a:lnTo>
                      <a:lnTo>
                        <a:pt x="4" y="32"/>
                      </a:lnTo>
                      <a:lnTo>
                        <a:pt x="9" y="38"/>
                      </a:lnTo>
                      <a:lnTo>
                        <a:pt x="15" y="43"/>
                      </a:lnTo>
                      <a:lnTo>
                        <a:pt x="23" y="45"/>
                      </a:lnTo>
                      <a:lnTo>
                        <a:pt x="28" y="47"/>
                      </a:lnTo>
                      <a:lnTo>
                        <a:pt x="32" y="48"/>
                      </a:lnTo>
                      <a:lnTo>
                        <a:pt x="41" y="51"/>
                      </a:lnTo>
                      <a:lnTo>
                        <a:pt x="50" y="51"/>
                      </a:lnTo>
                      <a:lnTo>
                        <a:pt x="59" y="50"/>
                      </a:lnTo>
                      <a:lnTo>
                        <a:pt x="68" y="48"/>
                      </a:lnTo>
                      <a:lnTo>
                        <a:pt x="77" y="45"/>
                      </a:lnTo>
                      <a:lnTo>
                        <a:pt x="88" y="42"/>
                      </a:lnTo>
                      <a:lnTo>
                        <a:pt x="98" y="39"/>
                      </a:lnTo>
                      <a:lnTo>
                        <a:pt x="109" y="37"/>
                      </a:lnTo>
                      <a:lnTo>
                        <a:pt x="120" y="35"/>
                      </a:lnTo>
                      <a:lnTo>
                        <a:pt x="132" y="35"/>
                      </a:lnTo>
                      <a:lnTo>
                        <a:pt x="144" y="36"/>
                      </a:lnTo>
                      <a:lnTo>
                        <a:pt x="155" y="39"/>
                      </a:lnTo>
                      <a:lnTo>
                        <a:pt x="167" y="43"/>
                      </a:lnTo>
                      <a:lnTo>
                        <a:pt x="178" y="49"/>
                      </a:lnTo>
                      <a:lnTo>
                        <a:pt x="189" y="58"/>
                      </a:lnTo>
                      <a:lnTo>
                        <a:pt x="198" y="67"/>
                      </a:lnTo>
                      <a:lnTo>
                        <a:pt x="182" y="55"/>
                      </a:lnTo>
                      <a:lnTo>
                        <a:pt x="170" y="46"/>
                      </a:lnTo>
                      <a:lnTo>
                        <a:pt x="159" y="41"/>
                      </a:lnTo>
                      <a:lnTo>
                        <a:pt x="150" y="39"/>
                      </a:lnTo>
                      <a:lnTo>
                        <a:pt x="141" y="38"/>
                      </a:lnTo>
                      <a:lnTo>
                        <a:pt x="134" y="38"/>
                      </a:lnTo>
                      <a:lnTo>
                        <a:pt x="126" y="39"/>
                      </a:lnTo>
                      <a:lnTo>
                        <a:pt x="117" y="40"/>
                      </a:lnTo>
                      <a:lnTo>
                        <a:pt x="108" y="42"/>
                      </a:lnTo>
                      <a:lnTo>
                        <a:pt x="99" y="45"/>
                      </a:lnTo>
                      <a:lnTo>
                        <a:pt x="92" y="48"/>
                      </a:lnTo>
                      <a:lnTo>
                        <a:pt x="84" y="52"/>
                      </a:lnTo>
                      <a:lnTo>
                        <a:pt x="77" y="57"/>
                      </a:lnTo>
                      <a:lnTo>
                        <a:pt x="71" y="60"/>
                      </a:lnTo>
                      <a:lnTo>
                        <a:pt x="67" y="63"/>
                      </a:lnTo>
                      <a:lnTo>
                        <a:pt x="63" y="65"/>
                      </a:lnTo>
                      <a:lnTo>
                        <a:pt x="70" y="73"/>
                      </a:lnTo>
                      <a:lnTo>
                        <a:pt x="77" y="79"/>
                      </a:lnTo>
                      <a:lnTo>
                        <a:pt x="85" y="81"/>
                      </a:lnTo>
                      <a:lnTo>
                        <a:pt x="93" y="81"/>
                      </a:lnTo>
                      <a:lnTo>
                        <a:pt x="100" y="80"/>
                      </a:lnTo>
                      <a:lnTo>
                        <a:pt x="110" y="79"/>
                      </a:lnTo>
                      <a:lnTo>
                        <a:pt x="120" y="79"/>
                      </a:lnTo>
                      <a:lnTo>
                        <a:pt x="132" y="79"/>
                      </a:lnTo>
                      <a:lnTo>
                        <a:pt x="144" y="80"/>
                      </a:lnTo>
                      <a:lnTo>
                        <a:pt x="153" y="82"/>
                      </a:lnTo>
                      <a:lnTo>
                        <a:pt x="161" y="84"/>
                      </a:lnTo>
                      <a:lnTo>
                        <a:pt x="169" y="87"/>
                      </a:lnTo>
                      <a:lnTo>
                        <a:pt x="174" y="91"/>
                      </a:lnTo>
                      <a:lnTo>
                        <a:pt x="179" y="96"/>
                      </a:lnTo>
                      <a:lnTo>
                        <a:pt x="184" y="101"/>
                      </a:lnTo>
                      <a:lnTo>
                        <a:pt x="190" y="106"/>
                      </a:lnTo>
                      <a:lnTo>
                        <a:pt x="175" y="96"/>
                      </a:lnTo>
                      <a:lnTo>
                        <a:pt x="160" y="88"/>
                      </a:lnTo>
                      <a:lnTo>
                        <a:pt x="147" y="84"/>
                      </a:lnTo>
                      <a:lnTo>
                        <a:pt x="133" y="82"/>
                      </a:lnTo>
                      <a:lnTo>
                        <a:pt x="121" y="81"/>
                      </a:lnTo>
                      <a:lnTo>
                        <a:pt x="111" y="82"/>
                      </a:lnTo>
                      <a:lnTo>
                        <a:pt x="102" y="84"/>
                      </a:lnTo>
                      <a:lnTo>
                        <a:pt x="94" y="86"/>
                      </a:lnTo>
                      <a:lnTo>
                        <a:pt x="85" y="88"/>
                      </a:lnTo>
                      <a:lnTo>
                        <a:pt x="75" y="87"/>
                      </a:lnTo>
                      <a:lnTo>
                        <a:pt x="69" y="87"/>
                      </a:lnTo>
                      <a:lnTo>
                        <a:pt x="66" y="86"/>
                      </a:lnTo>
                      <a:lnTo>
                        <a:pt x="74" y="94"/>
                      </a:lnTo>
                      <a:lnTo>
                        <a:pt x="82" y="101"/>
                      </a:lnTo>
                      <a:lnTo>
                        <a:pt x="87" y="105"/>
                      </a:lnTo>
                      <a:lnTo>
                        <a:pt x="91" y="108"/>
                      </a:lnTo>
                      <a:lnTo>
                        <a:pt x="97" y="110"/>
                      </a:lnTo>
                      <a:lnTo>
                        <a:pt x="104" y="112"/>
                      </a:lnTo>
                      <a:lnTo>
                        <a:pt x="113" y="114"/>
                      </a:lnTo>
                      <a:lnTo>
                        <a:pt x="126" y="117"/>
                      </a:lnTo>
                      <a:lnTo>
                        <a:pt x="116" y="119"/>
                      </a:lnTo>
                      <a:lnTo>
                        <a:pt x="105" y="117"/>
                      </a:lnTo>
                      <a:lnTo>
                        <a:pt x="93" y="111"/>
                      </a:lnTo>
                      <a:lnTo>
                        <a:pt x="83" y="105"/>
                      </a:lnTo>
                      <a:lnTo>
                        <a:pt x="73" y="99"/>
                      </a:lnTo>
                      <a:lnTo>
                        <a:pt x="66" y="93"/>
                      </a:lnTo>
                      <a:lnTo>
                        <a:pt x="62" y="92"/>
                      </a:lnTo>
                      <a:lnTo>
                        <a:pt x="63" y="94"/>
                      </a:lnTo>
                      <a:lnTo>
                        <a:pt x="53" y="83"/>
                      </a:lnTo>
                      <a:lnTo>
                        <a:pt x="51" y="71"/>
                      </a:lnTo>
                      <a:lnTo>
                        <a:pt x="51" y="63"/>
                      </a:lnTo>
                      <a:lnTo>
                        <a:pt x="52" y="60"/>
                      </a:lnTo>
                      <a:lnTo>
                        <a:pt x="27" y="52"/>
                      </a:lnTo>
                      <a:lnTo>
                        <a:pt x="11" y="43"/>
                      </a:lnTo>
                      <a:lnTo>
                        <a:pt x="2" y="34"/>
                      </a:lnTo>
                      <a:lnTo>
                        <a:pt x="0" y="23"/>
                      </a:lnTo>
                      <a:lnTo>
                        <a:pt x="1" y="15"/>
                      </a:lnTo>
                      <a:lnTo>
                        <a:pt x="4" y="7"/>
                      </a:lnTo>
                      <a:lnTo>
                        <a:pt x="7" y="2"/>
                      </a:lnTo>
                      <a:lnTo>
                        <a:pt x="8" y="0"/>
                      </a:lnTo>
                      <a:close/>
                    </a:path>
                  </a:pathLst>
                </a:custGeom>
                <a:solidFill>
                  <a:srgbClr val="FFFFFF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8144" name="Freeform 256"/>
                <p:cNvSpPr>
                  <a:spLocks/>
                </p:cNvSpPr>
                <p:nvPr/>
              </p:nvSpPr>
              <p:spPr bwMode="auto">
                <a:xfrm>
                  <a:off x="910" y="2597"/>
                  <a:ext cx="9" cy="32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10"/>
                    </a:cxn>
                    <a:cxn ang="0">
                      <a:pos x="22" y="17"/>
                    </a:cxn>
                    <a:cxn ang="0">
                      <a:pos x="24" y="25"/>
                    </a:cxn>
                    <a:cxn ang="0">
                      <a:pos x="25" y="35"/>
                    </a:cxn>
                    <a:cxn ang="0">
                      <a:pos x="27" y="50"/>
                    </a:cxn>
                    <a:cxn ang="0">
                      <a:pos x="24" y="66"/>
                    </a:cxn>
                    <a:cxn ang="0">
                      <a:pos x="19" y="82"/>
                    </a:cxn>
                    <a:cxn ang="0">
                      <a:pos x="7" y="96"/>
                    </a:cxn>
                    <a:cxn ang="0">
                      <a:pos x="15" y="79"/>
                    </a:cxn>
                    <a:cxn ang="0">
                      <a:pos x="19" y="71"/>
                    </a:cxn>
                    <a:cxn ang="0">
                      <a:pos x="21" y="63"/>
                    </a:cxn>
                    <a:cxn ang="0">
                      <a:pos x="20" y="50"/>
                    </a:cxn>
                    <a:cxn ang="0">
                      <a:pos x="16" y="32"/>
                    </a:cxn>
                    <a:cxn ang="0">
                      <a:pos x="9" y="15"/>
                    </a:cxn>
                    <a:cxn ang="0">
                      <a:pos x="3" y="4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7" h="96">
                      <a:moveTo>
                        <a:pt x="0" y="0"/>
                      </a:moveTo>
                      <a:lnTo>
                        <a:pt x="15" y="10"/>
                      </a:lnTo>
                      <a:lnTo>
                        <a:pt x="22" y="17"/>
                      </a:lnTo>
                      <a:lnTo>
                        <a:pt x="24" y="25"/>
                      </a:lnTo>
                      <a:lnTo>
                        <a:pt x="25" y="35"/>
                      </a:lnTo>
                      <a:lnTo>
                        <a:pt x="27" y="50"/>
                      </a:lnTo>
                      <a:lnTo>
                        <a:pt x="24" y="66"/>
                      </a:lnTo>
                      <a:lnTo>
                        <a:pt x="19" y="82"/>
                      </a:lnTo>
                      <a:lnTo>
                        <a:pt x="7" y="96"/>
                      </a:lnTo>
                      <a:lnTo>
                        <a:pt x="15" y="79"/>
                      </a:lnTo>
                      <a:lnTo>
                        <a:pt x="19" y="71"/>
                      </a:lnTo>
                      <a:lnTo>
                        <a:pt x="21" y="63"/>
                      </a:lnTo>
                      <a:lnTo>
                        <a:pt x="20" y="50"/>
                      </a:lnTo>
                      <a:lnTo>
                        <a:pt x="16" y="32"/>
                      </a:lnTo>
                      <a:lnTo>
                        <a:pt x="9" y="15"/>
                      </a:lnTo>
                      <a:lnTo>
                        <a:pt x="3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8145" name="Freeform 257"/>
                <p:cNvSpPr>
                  <a:spLocks/>
                </p:cNvSpPr>
                <p:nvPr/>
              </p:nvSpPr>
              <p:spPr bwMode="auto">
                <a:xfrm>
                  <a:off x="901" y="2607"/>
                  <a:ext cx="6" cy="22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2" y="7"/>
                    </a:cxn>
                    <a:cxn ang="0">
                      <a:pos x="17" y="13"/>
                    </a:cxn>
                    <a:cxn ang="0">
                      <a:pos x="18" y="18"/>
                    </a:cxn>
                    <a:cxn ang="0">
                      <a:pos x="19" y="25"/>
                    </a:cxn>
                    <a:cxn ang="0">
                      <a:pos x="20" y="36"/>
                    </a:cxn>
                    <a:cxn ang="0">
                      <a:pos x="19" y="46"/>
                    </a:cxn>
                    <a:cxn ang="0">
                      <a:pos x="14" y="57"/>
                    </a:cxn>
                    <a:cxn ang="0">
                      <a:pos x="4" y="67"/>
                    </a:cxn>
                    <a:cxn ang="0">
                      <a:pos x="10" y="56"/>
                    </a:cxn>
                    <a:cxn ang="0">
                      <a:pos x="15" y="49"/>
                    </a:cxn>
                    <a:cxn ang="0">
                      <a:pos x="16" y="45"/>
                    </a:cxn>
                    <a:cxn ang="0">
                      <a:pos x="15" y="36"/>
                    </a:cxn>
                    <a:cxn ang="0">
                      <a:pos x="12" y="23"/>
                    </a:cxn>
                    <a:cxn ang="0">
                      <a:pos x="6" y="12"/>
                    </a:cxn>
                    <a:cxn ang="0">
                      <a:pos x="2" y="3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0" h="67">
                      <a:moveTo>
                        <a:pt x="0" y="0"/>
                      </a:moveTo>
                      <a:lnTo>
                        <a:pt x="12" y="7"/>
                      </a:lnTo>
                      <a:lnTo>
                        <a:pt x="17" y="13"/>
                      </a:lnTo>
                      <a:lnTo>
                        <a:pt x="18" y="18"/>
                      </a:lnTo>
                      <a:lnTo>
                        <a:pt x="19" y="25"/>
                      </a:lnTo>
                      <a:lnTo>
                        <a:pt x="20" y="36"/>
                      </a:lnTo>
                      <a:lnTo>
                        <a:pt x="19" y="46"/>
                      </a:lnTo>
                      <a:lnTo>
                        <a:pt x="14" y="57"/>
                      </a:lnTo>
                      <a:lnTo>
                        <a:pt x="4" y="67"/>
                      </a:lnTo>
                      <a:lnTo>
                        <a:pt x="10" y="56"/>
                      </a:lnTo>
                      <a:lnTo>
                        <a:pt x="15" y="49"/>
                      </a:lnTo>
                      <a:lnTo>
                        <a:pt x="16" y="45"/>
                      </a:lnTo>
                      <a:lnTo>
                        <a:pt x="15" y="36"/>
                      </a:lnTo>
                      <a:lnTo>
                        <a:pt x="12" y="23"/>
                      </a:lnTo>
                      <a:lnTo>
                        <a:pt x="6" y="12"/>
                      </a:lnTo>
                      <a:lnTo>
                        <a:pt x="2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8146" name="Freeform 258"/>
                <p:cNvSpPr>
                  <a:spLocks/>
                </p:cNvSpPr>
                <p:nvPr/>
              </p:nvSpPr>
              <p:spPr bwMode="auto">
                <a:xfrm>
                  <a:off x="862" y="2585"/>
                  <a:ext cx="8" cy="7"/>
                </a:xfrm>
                <a:custGeom>
                  <a:avLst/>
                  <a:gdLst/>
                  <a:ahLst/>
                  <a:cxnLst>
                    <a:cxn ang="0">
                      <a:pos x="4" y="0"/>
                    </a:cxn>
                    <a:cxn ang="0">
                      <a:pos x="24" y="9"/>
                    </a:cxn>
                    <a:cxn ang="0">
                      <a:pos x="0" y="20"/>
                    </a:cxn>
                    <a:cxn ang="0">
                      <a:pos x="4" y="15"/>
                    </a:cxn>
                    <a:cxn ang="0">
                      <a:pos x="3" y="10"/>
                    </a:cxn>
                    <a:cxn ang="0">
                      <a:pos x="3" y="5"/>
                    </a:cxn>
                    <a:cxn ang="0">
                      <a:pos x="4" y="2"/>
                    </a:cxn>
                    <a:cxn ang="0">
                      <a:pos x="4" y="0"/>
                    </a:cxn>
                  </a:cxnLst>
                  <a:rect l="0" t="0" r="r" b="b"/>
                  <a:pathLst>
                    <a:path w="24" h="20">
                      <a:moveTo>
                        <a:pt x="4" y="0"/>
                      </a:moveTo>
                      <a:lnTo>
                        <a:pt x="24" y="9"/>
                      </a:lnTo>
                      <a:lnTo>
                        <a:pt x="0" y="20"/>
                      </a:lnTo>
                      <a:lnTo>
                        <a:pt x="4" y="15"/>
                      </a:lnTo>
                      <a:lnTo>
                        <a:pt x="3" y="10"/>
                      </a:lnTo>
                      <a:lnTo>
                        <a:pt x="3" y="5"/>
                      </a:lnTo>
                      <a:lnTo>
                        <a:pt x="4" y="2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FFFFFF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8147" name="Freeform 259"/>
                <p:cNvSpPr>
                  <a:spLocks/>
                </p:cNvSpPr>
                <p:nvPr/>
              </p:nvSpPr>
              <p:spPr bwMode="auto">
                <a:xfrm>
                  <a:off x="867" y="2559"/>
                  <a:ext cx="17" cy="15"/>
                </a:xfrm>
                <a:custGeom>
                  <a:avLst/>
                  <a:gdLst/>
                  <a:ahLst/>
                  <a:cxnLst>
                    <a:cxn ang="0">
                      <a:pos x="0" y="3"/>
                    </a:cxn>
                    <a:cxn ang="0">
                      <a:pos x="8" y="5"/>
                    </a:cxn>
                    <a:cxn ang="0">
                      <a:pos x="16" y="5"/>
                    </a:cxn>
                    <a:cxn ang="0">
                      <a:pos x="24" y="5"/>
                    </a:cxn>
                    <a:cxn ang="0">
                      <a:pos x="33" y="4"/>
                    </a:cxn>
                    <a:cxn ang="0">
                      <a:pos x="40" y="3"/>
                    </a:cxn>
                    <a:cxn ang="0">
                      <a:pos x="46" y="1"/>
                    </a:cxn>
                    <a:cxn ang="0">
                      <a:pos x="51" y="0"/>
                    </a:cxn>
                    <a:cxn ang="0">
                      <a:pos x="52" y="0"/>
                    </a:cxn>
                    <a:cxn ang="0">
                      <a:pos x="52" y="45"/>
                    </a:cxn>
                    <a:cxn ang="0">
                      <a:pos x="41" y="41"/>
                    </a:cxn>
                    <a:cxn ang="0">
                      <a:pos x="42" y="11"/>
                    </a:cxn>
                    <a:cxn ang="0">
                      <a:pos x="36" y="12"/>
                    </a:cxn>
                    <a:cxn ang="0">
                      <a:pos x="28" y="11"/>
                    </a:cxn>
                    <a:cxn ang="0">
                      <a:pos x="21" y="10"/>
                    </a:cxn>
                    <a:cxn ang="0">
                      <a:pos x="15" y="9"/>
                    </a:cxn>
                    <a:cxn ang="0">
                      <a:pos x="9" y="6"/>
                    </a:cxn>
                    <a:cxn ang="0">
                      <a:pos x="4" y="5"/>
                    </a:cxn>
                    <a:cxn ang="0">
                      <a:pos x="1" y="3"/>
                    </a:cxn>
                    <a:cxn ang="0">
                      <a:pos x="0" y="3"/>
                    </a:cxn>
                  </a:cxnLst>
                  <a:rect l="0" t="0" r="r" b="b"/>
                  <a:pathLst>
                    <a:path w="52" h="45">
                      <a:moveTo>
                        <a:pt x="0" y="3"/>
                      </a:moveTo>
                      <a:lnTo>
                        <a:pt x="8" y="5"/>
                      </a:lnTo>
                      <a:lnTo>
                        <a:pt x="16" y="5"/>
                      </a:lnTo>
                      <a:lnTo>
                        <a:pt x="24" y="5"/>
                      </a:lnTo>
                      <a:lnTo>
                        <a:pt x="33" y="4"/>
                      </a:lnTo>
                      <a:lnTo>
                        <a:pt x="40" y="3"/>
                      </a:lnTo>
                      <a:lnTo>
                        <a:pt x="46" y="1"/>
                      </a:lnTo>
                      <a:lnTo>
                        <a:pt x="51" y="0"/>
                      </a:lnTo>
                      <a:lnTo>
                        <a:pt x="52" y="0"/>
                      </a:lnTo>
                      <a:lnTo>
                        <a:pt x="52" y="45"/>
                      </a:lnTo>
                      <a:lnTo>
                        <a:pt x="41" y="41"/>
                      </a:lnTo>
                      <a:lnTo>
                        <a:pt x="42" y="11"/>
                      </a:lnTo>
                      <a:lnTo>
                        <a:pt x="36" y="12"/>
                      </a:lnTo>
                      <a:lnTo>
                        <a:pt x="28" y="11"/>
                      </a:lnTo>
                      <a:lnTo>
                        <a:pt x="21" y="10"/>
                      </a:lnTo>
                      <a:lnTo>
                        <a:pt x="15" y="9"/>
                      </a:lnTo>
                      <a:lnTo>
                        <a:pt x="9" y="6"/>
                      </a:lnTo>
                      <a:lnTo>
                        <a:pt x="4" y="5"/>
                      </a:lnTo>
                      <a:lnTo>
                        <a:pt x="1" y="3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FFFFFF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8148" name="Freeform 260"/>
                <p:cNvSpPr>
                  <a:spLocks/>
                </p:cNvSpPr>
                <p:nvPr/>
              </p:nvSpPr>
              <p:spPr bwMode="auto">
                <a:xfrm>
                  <a:off x="1062" y="2724"/>
                  <a:ext cx="17" cy="29"/>
                </a:xfrm>
                <a:custGeom>
                  <a:avLst/>
                  <a:gdLst/>
                  <a:ahLst/>
                  <a:cxnLst>
                    <a:cxn ang="0">
                      <a:pos x="51" y="0"/>
                    </a:cxn>
                    <a:cxn ang="0">
                      <a:pos x="50" y="8"/>
                    </a:cxn>
                    <a:cxn ang="0">
                      <a:pos x="49" y="16"/>
                    </a:cxn>
                    <a:cxn ang="0">
                      <a:pos x="46" y="23"/>
                    </a:cxn>
                    <a:cxn ang="0">
                      <a:pos x="43" y="29"/>
                    </a:cxn>
                    <a:cxn ang="0">
                      <a:pos x="38" y="36"/>
                    </a:cxn>
                    <a:cxn ang="0">
                      <a:pos x="32" y="41"/>
                    </a:cxn>
                    <a:cxn ang="0">
                      <a:pos x="26" y="45"/>
                    </a:cxn>
                    <a:cxn ang="0">
                      <a:pos x="19" y="48"/>
                    </a:cxn>
                    <a:cxn ang="0">
                      <a:pos x="7" y="57"/>
                    </a:cxn>
                    <a:cxn ang="0">
                      <a:pos x="2" y="65"/>
                    </a:cxn>
                    <a:cxn ang="0">
                      <a:pos x="2" y="76"/>
                    </a:cxn>
                    <a:cxn ang="0">
                      <a:pos x="4" y="85"/>
                    </a:cxn>
                    <a:cxn ang="0">
                      <a:pos x="0" y="72"/>
                    </a:cxn>
                    <a:cxn ang="0">
                      <a:pos x="0" y="58"/>
                    </a:cxn>
                    <a:cxn ang="0">
                      <a:pos x="5" y="46"/>
                    </a:cxn>
                    <a:cxn ang="0">
                      <a:pos x="17" y="41"/>
                    </a:cxn>
                    <a:cxn ang="0">
                      <a:pos x="25" y="39"/>
                    </a:cxn>
                    <a:cxn ang="0">
                      <a:pos x="32" y="35"/>
                    </a:cxn>
                    <a:cxn ang="0">
                      <a:pos x="39" y="28"/>
                    </a:cxn>
                    <a:cxn ang="0">
                      <a:pos x="44" y="20"/>
                    </a:cxn>
                    <a:cxn ang="0">
                      <a:pos x="47" y="13"/>
                    </a:cxn>
                    <a:cxn ang="0">
                      <a:pos x="49" y="6"/>
                    </a:cxn>
                    <a:cxn ang="0">
                      <a:pos x="51" y="2"/>
                    </a:cxn>
                    <a:cxn ang="0">
                      <a:pos x="51" y="0"/>
                    </a:cxn>
                  </a:cxnLst>
                  <a:rect l="0" t="0" r="r" b="b"/>
                  <a:pathLst>
                    <a:path w="51" h="85">
                      <a:moveTo>
                        <a:pt x="51" y="0"/>
                      </a:moveTo>
                      <a:lnTo>
                        <a:pt x="50" y="8"/>
                      </a:lnTo>
                      <a:lnTo>
                        <a:pt x="49" y="16"/>
                      </a:lnTo>
                      <a:lnTo>
                        <a:pt x="46" y="23"/>
                      </a:lnTo>
                      <a:lnTo>
                        <a:pt x="43" y="29"/>
                      </a:lnTo>
                      <a:lnTo>
                        <a:pt x="38" y="36"/>
                      </a:lnTo>
                      <a:lnTo>
                        <a:pt x="32" y="41"/>
                      </a:lnTo>
                      <a:lnTo>
                        <a:pt x="26" y="45"/>
                      </a:lnTo>
                      <a:lnTo>
                        <a:pt x="19" y="48"/>
                      </a:lnTo>
                      <a:lnTo>
                        <a:pt x="7" y="57"/>
                      </a:lnTo>
                      <a:lnTo>
                        <a:pt x="2" y="65"/>
                      </a:lnTo>
                      <a:lnTo>
                        <a:pt x="2" y="76"/>
                      </a:lnTo>
                      <a:lnTo>
                        <a:pt x="4" y="85"/>
                      </a:lnTo>
                      <a:lnTo>
                        <a:pt x="0" y="72"/>
                      </a:lnTo>
                      <a:lnTo>
                        <a:pt x="0" y="58"/>
                      </a:lnTo>
                      <a:lnTo>
                        <a:pt x="5" y="46"/>
                      </a:lnTo>
                      <a:lnTo>
                        <a:pt x="17" y="41"/>
                      </a:lnTo>
                      <a:lnTo>
                        <a:pt x="25" y="39"/>
                      </a:lnTo>
                      <a:lnTo>
                        <a:pt x="32" y="35"/>
                      </a:lnTo>
                      <a:lnTo>
                        <a:pt x="39" y="28"/>
                      </a:lnTo>
                      <a:lnTo>
                        <a:pt x="44" y="20"/>
                      </a:lnTo>
                      <a:lnTo>
                        <a:pt x="47" y="13"/>
                      </a:lnTo>
                      <a:lnTo>
                        <a:pt x="49" y="6"/>
                      </a:lnTo>
                      <a:lnTo>
                        <a:pt x="51" y="2"/>
                      </a:lnTo>
                      <a:lnTo>
                        <a:pt x="51" y="0"/>
                      </a:lnTo>
                      <a:close/>
                    </a:path>
                  </a:pathLst>
                </a:custGeom>
                <a:solidFill>
                  <a:srgbClr val="FFFFFF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8149" name="Freeform 261"/>
                <p:cNvSpPr>
                  <a:spLocks/>
                </p:cNvSpPr>
                <p:nvPr/>
              </p:nvSpPr>
              <p:spPr bwMode="auto">
                <a:xfrm>
                  <a:off x="1057" y="2728"/>
                  <a:ext cx="11" cy="17"/>
                </a:xfrm>
                <a:custGeom>
                  <a:avLst/>
                  <a:gdLst/>
                  <a:ahLst/>
                  <a:cxnLst>
                    <a:cxn ang="0">
                      <a:pos x="31" y="0"/>
                    </a:cxn>
                    <a:cxn ang="0">
                      <a:pos x="29" y="10"/>
                    </a:cxn>
                    <a:cxn ang="0">
                      <a:pos x="25" y="18"/>
                    </a:cxn>
                    <a:cxn ang="0">
                      <a:pos x="19" y="25"/>
                    </a:cxn>
                    <a:cxn ang="0">
                      <a:pos x="11" y="30"/>
                    </a:cxn>
                    <a:cxn ang="0">
                      <a:pos x="4" y="34"/>
                    </a:cxn>
                    <a:cxn ang="0">
                      <a:pos x="1" y="40"/>
                    </a:cxn>
                    <a:cxn ang="0">
                      <a:pos x="1" y="47"/>
                    </a:cxn>
                    <a:cxn ang="0">
                      <a:pos x="2" y="53"/>
                    </a:cxn>
                    <a:cxn ang="0">
                      <a:pos x="0" y="45"/>
                    </a:cxn>
                    <a:cxn ang="0">
                      <a:pos x="0" y="36"/>
                    </a:cxn>
                    <a:cxn ang="0">
                      <a:pos x="3" y="29"/>
                    </a:cxn>
                    <a:cxn ang="0">
                      <a:pos x="10" y="26"/>
                    </a:cxn>
                    <a:cxn ang="0">
                      <a:pos x="19" y="21"/>
                    </a:cxn>
                    <a:cxn ang="0">
                      <a:pos x="26" y="13"/>
                    </a:cxn>
                    <a:cxn ang="0">
                      <a:pos x="29" y="5"/>
                    </a:cxn>
                    <a:cxn ang="0">
                      <a:pos x="31" y="0"/>
                    </a:cxn>
                  </a:cxnLst>
                  <a:rect l="0" t="0" r="r" b="b"/>
                  <a:pathLst>
                    <a:path w="31" h="53">
                      <a:moveTo>
                        <a:pt x="31" y="0"/>
                      </a:moveTo>
                      <a:lnTo>
                        <a:pt x="29" y="10"/>
                      </a:lnTo>
                      <a:lnTo>
                        <a:pt x="25" y="18"/>
                      </a:lnTo>
                      <a:lnTo>
                        <a:pt x="19" y="25"/>
                      </a:lnTo>
                      <a:lnTo>
                        <a:pt x="11" y="30"/>
                      </a:lnTo>
                      <a:lnTo>
                        <a:pt x="4" y="34"/>
                      </a:lnTo>
                      <a:lnTo>
                        <a:pt x="1" y="40"/>
                      </a:lnTo>
                      <a:lnTo>
                        <a:pt x="1" y="47"/>
                      </a:lnTo>
                      <a:lnTo>
                        <a:pt x="2" y="53"/>
                      </a:lnTo>
                      <a:lnTo>
                        <a:pt x="0" y="45"/>
                      </a:lnTo>
                      <a:lnTo>
                        <a:pt x="0" y="36"/>
                      </a:lnTo>
                      <a:lnTo>
                        <a:pt x="3" y="29"/>
                      </a:lnTo>
                      <a:lnTo>
                        <a:pt x="10" y="26"/>
                      </a:lnTo>
                      <a:lnTo>
                        <a:pt x="19" y="21"/>
                      </a:lnTo>
                      <a:lnTo>
                        <a:pt x="26" y="13"/>
                      </a:lnTo>
                      <a:lnTo>
                        <a:pt x="29" y="5"/>
                      </a:lnTo>
                      <a:lnTo>
                        <a:pt x="31" y="0"/>
                      </a:lnTo>
                      <a:close/>
                    </a:path>
                  </a:pathLst>
                </a:custGeom>
                <a:solidFill>
                  <a:srgbClr val="FFFFFF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8150" name="Freeform 262"/>
                <p:cNvSpPr>
                  <a:spLocks/>
                </p:cNvSpPr>
                <p:nvPr/>
              </p:nvSpPr>
              <p:spPr bwMode="auto">
                <a:xfrm>
                  <a:off x="1069" y="2713"/>
                  <a:ext cx="20" cy="32"/>
                </a:xfrm>
                <a:custGeom>
                  <a:avLst/>
                  <a:gdLst/>
                  <a:ahLst/>
                  <a:cxnLst>
                    <a:cxn ang="0">
                      <a:pos x="0" y="95"/>
                    </a:cxn>
                    <a:cxn ang="0">
                      <a:pos x="13" y="89"/>
                    </a:cxn>
                    <a:cxn ang="0">
                      <a:pos x="25" y="79"/>
                    </a:cxn>
                    <a:cxn ang="0">
                      <a:pos x="35" y="68"/>
                    </a:cxn>
                    <a:cxn ang="0">
                      <a:pos x="45" y="54"/>
                    </a:cxn>
                    <a:cxn ang="0">
                      <a:pos x="51" y="40"/>
                    </a:cxn>
                    <a:cxn ang="0">
                      <a:pos x="56" y="27"/>
                    </a:cxn>
                    <a:cxn ang="0">
                      <a:pos x="59" y="13"/>
                    </a:cxn>
                    <a:cxn ang="0">
                      <a:pos x="57" y="0"/>
                    </a:cxn>
                    <a:cxn ang="0">
                      <a:pos x="53" y="25"/>
                    </a:cxn>
                    <a:cxn ang="0">
                      <a:pos x="46" y="45"/>
                    </a:cxn>
                    <a:cxn ang="0">
                      <a:pos x="37" y="61"/>
                    </a:cxn>
                    <a:cxn ang="0">
                      <a:pos x="26" y="74"/>
                    </a:cxn>
                    <a:cxn ang="0">
                      <a:pos x="17" y="83"/>
                    </a:cxn>
                    <a:cxn ang="0">
                      <a:pos x="8" y="90"/>
                    </a:cxn>
                    <a:cxn ang="0">
                      <a:pos x="2" y="94"/>
                    </a:cxn>
                    <a:cxn ang="0">
                      <a:pos x="0" y="95"/>
                    </a:cxn>
                  </a:cxnLst>
                  <a:rect l="0" t="0" r="r" b="b"/>
                  <a:pathLst>
                    <a:path w="59" h="95">
                      <a:moveTo>
                        <a:pt x="0" y="95"/>
                      </a:moveTo>
                      <a:lnTo>
                        <a:pt x="13" y="89"/>
                      </a:lnTo>
                      <a:lnTo>
                        <a:pt x="25" y="79"/>
                      </a:lnTo>
                      <a:lnTo>
                        <a:pt x="35" y="68"/>
                      </a:lnTo>
                      <a:lnTo>
                        <a:pt x="45" y="54"/>
                      </a:lnTo>
                      <a:lnTo>
                        <a:pt x="51" y="40"/>
                      </a:lnTo>
                      <a:lnTo>
                        <a:pt x="56" y="27"/>
                      </a:lnTo>
                      <a:lnTo>
                        <a:pt x="59" y="13"/>
                      </a:lnTo>
                      <a:lnTo>
                        <a:pt x="57" y="0"/>
                      </a:lnTo>
                      <a:lnTo>
                        <a:pt x="53" y="25"/>
                      </a:lnTo>
                      <a:lnTo>
                        <a:pt x="46" y="45"/>
                      </a:lnTo>
                      <a:lnTo>
                        <a:pt x="37" y="61"/>
                      </a:lnTo>
                      <a:lnTo>
                        <a:pt x="26" y="74"/>
                      </a:lnTo>
                      <a:lnTo>
                        <a:pt x="17" y="83"/>
                      </a:lnTo>
                      <a:lnTo>
                        <a:pt x="8" y="90"/>
                      </a:lnTo>
                      <a:lnTo>
                        <a:pt x="2" y="94"/>
                      </a:lnTo>
                      <a:lnTo>
                        <a:pt x="0" y="95"/>
                      </a:lnTo>
                      <a:close/>
                    </a:path>
                  </a:pathLst>
                </a:custGeom>
                <a:solidFill>
                  <a:srgbClr val="FFFFFF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8151" name="Freeform 263"/>
                <p:cNvSpPr>
                  <a:spLocks/>
                </p:cNvSpPr>
                <p:nvPr/>
              </p:nvSpPr>
              <p:spPr bwMode="auto">
                <a:xfrm>
                  <a:off x="1075" y="2752"/>
                  <a:ext cx="103" cy="71"/>
                </a:xfrm>
                <a:custGeom>
                  <a:avLst/>
                  <a:gdLst/>
                  <a:ahLst/>
                  <a:cxnLst>
                    <a:cxn ang="0">
                      <a:pos x="122" y="24"/>
                    </a:cxn>
                    <a:cxn ang="0">
                      <a:pos x="139" y="42"/>
                    </a:cxn>
                    <a:cxn ang="0">
                      <a:pos x="131" y="51"/>
                    </a:cxn>
                    <a:cxn ang="0">
                      <a:pos x="144" y="75"/>
                    </a:cxn>
                    <a:cxn ang="0">
                      <a:pos x="162" y="100"/>
                    </a:cxn>
                    <a:cxn ang="0">
                      <a:pos x="178" y="119"/>
                    </a:cxn>
                    <a:cxn ang="0">
                      <a:pos x="185" y="127"/>
                    </a:cxn>
                    <a:cxn ang="0">
                      <a:pos x="185" y="112"/>
                    </a:cxn>
                    <a:cxn ang="0">
                      <a:pos x="198" y="122"/>
                    </a:cxn>
                    <a:cxn ang="0">
                      <a:pos x="206" y="127"/>
                    </a:cxn>
                    <a:cxn ang="0">
                      <a:pos x="211" y="130"/>
                    </a:cxn>
                    <a:cxn ang="0">
                      <a:pos x="209" y="114"/>
                    </a:cxn>
                    <a:cxn ang="0">
                      <a:pos x="232" y="140"/>
                    </a:cxn>
                    <a:cxn ang="0">
                      <a:pos x="267" y="167"/>
                    </a:cxn>
                    <a:cxn ang="0">
                      <a:pos x="298" y="188"/>
                    </a:cxn>
                    <a:cxn ang="0">
                      <a:pos x="311" y="196"/>
                    </a:cxn>
                    <a:cxn ang="0">
                      <a:pos x="286" y="193"/>
                    </a:cxn>
                    <a:cxn ang="0">
                      <a:pos x="266" y="187"/>
                    </a:cxn>
                    <a:cxn ang="0">
                      <a:pos x="253" y="182"/>
                    </a:cxn>
                    <a:cxn ang="0">
                      <a:pos x="248" y="179"/>
                    </a:cxn>
                    <a:cxn ang="0">
                      <a:pos x="267" y="207"/>
                    </a:cxn>
                    <a:cxn ang="0">
                      <a:pos x="250" y="201"/>
                    </a:cxn>
                    <a:cxn ang="0">
                      <a:pos x="239" y="194"/>
                    </a:cxn>
                    <a:cxn ang="0">
                      <a:pos x="231" y="191"/>
                    </a:cxn>
                    <a:cxn ang="0">
                      <a:pos x="237" y="206"/>
                    </a:cxn>
                    <a:cxn ang="0">
                      <a:pos x="218" y="214"/>
                    </a:cxn>
                    <a:cxn ang="0">
                      <a:pos x="198" y="209"/>
                    </a:cxn>
                    <a:cxn ang="0">
                      <a:pos x="179" y="201"/>
                    </a:cxn>
                    <a:cxn ang="0">
                      <a:pos x="166" y="193"/>
                    </a:cxn>
                    <a:cxn ang="0">
                      <a:pos x="161" y="190"/>
                    </a:cxn>
                    <a:cxn ang="0">
                      <a:pos x="158" y="203"/>
                    </a:cxn>
                    <a:cxn ang="0">
                      <a:pos x="143" y="191"/>
                    </a:cxn>
                    <a:cxn ang="0">
                      <a:pos x="130" y="175"/>
                    </a:cxn>
                    <a:cxn ang="0">
                      <a:pos x="122" y="165"/>
                    </a:cxn>
                    <a:cxn ang="0">
                      <a:pos x="112" y="160"/>
                    </a:cxn>
                    <a:cxn ang="0">
                      <a:pos x="96" y="151"/>
                    </a:cxn>
                    <a:cxn ang="0">
                      <a:pos x="86" y="142"/>
                    </a:cxn>
                    <a:cxn ang="0">
                      <a:pos x="80" y="134"/>
                    </a:cxn>
                    <a:cxn ang="0">
                      <a:pos x="73" y="142"/>
                    </a:cxn>
                    <a:cxn ang="0">
                      <a:pos x="22" y="118"/>
                    </a:cxn>
                    <a:cxn ang="0">
                      <a:pos x="1" y="68"/>
                    </a:cxn>
                    <a:cxn ang="0">
                      <a:pos x="1" y="40"/>
                    </a:cxn>
                    <a:cxn ang="0">
                      <a:pos x="13" y="18"/>
                    </a:cxn>
                    <a:cxn ang="0">
                      <a:pos x="34" y="39"/>
                    </a:cxn>
                    <a:cxn ang="0">
                      <a:pos x="41" y="16"/>
                    </a:cxn>
                    <a:cxn ang="0">
                      <a:pos x="61" y="27"/>
                    </a:cxn>
                    <a:cxn ang="0">
                      <a:pos x="94" y="30"/>
                    </a:cxn>
                  </a:cxnLst>
                  <a:rect l="0" t="0" r="r" b="b"/>
                  <a:pathLst>
                    <a:path w="311" h="214">
                      <a:moveTo>
                        <a:pt x="116" y="9"/>
                      </a:moveTo>
                      <a:lnTo>
                        <a:pt x="122" y="24"/>
                      </a:lnTo>
                      <a:lnTo>
                        <a:pt x="131" y="35"/>
                      </a:lnTo>
                      <a:lnTo>
                        <a:pt x="139" y="42"/>
                      </a:lnTo>
                      <a:lnTo>
                        <a:pt x="142" y="45"/>
                      </a:lnTo>
                      <a:lnTo>
                        <a:pt x="131" y="51"/>
                      </a:lnTo>
                      <a:lnTo>
                        <a:pt x="136" y="63"/>
                      </a:lnTo>
                      <a:lnTo>
                        <a:pt x="144" y="75"/>
                      </a:lnTo>
                      <a:lnTo>
                        <a:pt x="153" y="87"/>
                      </a:lnTo>
                      <a:lnTo>
                        <a:pt x="162" y="100"/>
                      </a:lnTo>
                      <a:lnTo>
                        <a:pt x="171" y="110"/>
                      </a:lnTo>
                      <a:lnTo>
                        <a:pt x="178" y="119"/>
                      </a:lnTo>
                      <a:lnTo>
                        <a:pt x="183" y="125"/>
                      </a:lnTo>
                      <a:lnTo>
                        <a:pt x="185" y="127"/>
                      </a:lnTo>
                      <a:lnTo>
                        <a:pt x="179" y="106"/>
                      </a:lnTo>
                      <a:lnTo>
                        <a:pt x="185" y="112"/>
                      </a:lnTo>
                      <a:lnTo>
                        <a:pt x="192" y="118"/>
                      </a:lnTo>
                      <a:lnTo>
                        <a:pt x="198" y="122"/>
                      </a:lnTo>
                      <a:lnTo>
                        <a:pt x="202" y="125"/>
                      </a:lnTo>
                      <a:lnTo>
                        <a:pt x="206" y="127"/>
                      </a:lnTo>
                      <a:lnTo>
                        <a:pt x="209" y="129"/>
                      </a:lnTo>
                      <a:lnTo>
                        <a:pt x="211" y="130"/>
                      </a:lnTo>
                      <a:lnTo>
                        <a:pt x="213" y="130"/>
                      </a:lnTo>
                      <a:lnTo>
                        <a:pt x="209" y="114"/>
                      </a:lnTo>
                      <a:lnTo>
                        <a:pt x="219" y="127"/>
                      </a:lnTo>
                      <a:lnTo>
                        <a:pt x="232" y="140"/>
                      </a:lnTo>
                      <a:lnTo>
                        <a:pt x="249" y="153"/>
                      </a:lnTo>
                      <a:lnTo>
                        <a:pt x="267" y="167"/>
                      </a:lnTo>
                      <a:lnTo>
                        <a:pt x="284" y="179"/>
                      </a:lnTo>
                      <a:lnTo>
                        <a:pt x="298" y="188"/>
                      </a:lnTo>
                      <a:lnTo>
                        <a:pt x="308" y="194"/>
                      </a:lnTo>
                      <a:lnTo>
                        <a:pt x="311" y="196"/>
                      </a:lnTo>
                      <a:lnTo>
                        <a:pt x="299" y="195"/>
                      </a:lnTo>
                      <a:lnTo>
                        <a:pt x="286" y="193"/>
                      </a:lnTo>
                      <a:lnTo>
                        <a:pt x="276" y="191"/>
                      </a:lnTo>
                      <a:lnTo>
                        <a:pt x="266" y="187"/>
                      </a:lnTo>
                      <a:lnTo>
                        <a:pt x="259" y="184"/>
                      </a:lnTo>
                      <a:lnTo>
                        <a:pt x="253" y="182"/>
                      </a:lnTo>
                      <a:lnTo>
                        <a:pt x="249" y="180"/>
                      </a:lnTo>
                      <a:lnTo>
                        <a:pt x="248" y="179"/>
                      </a:lnTo>
                      <a:lnTo>
                        <a:pt x="276" y="209"/>
                      </a:lnTo>
                      <a:lnTo>
                        <a:pt x="267" y="207"/>
                      </a:lnTo>
                      <a:lnTo>
                        <a:pt x="259" y="204"/>
                      </a:lnTo>
                      <a:lnTo>
                        <a:pt x="250" y="201"/>
                      </a:lnTo>
                      <a:lnTo>
                        <a:pt x="244" y="197"/>
                      </a:lnTo>
                      <a:lnTo>
                        <a:pt x="239" y="194"/>
                      </a:lnTo>
                      <a:lnTo>
                        <a:pt x="234" y="192"/>
                      </a:lnTo>
                      <a:lnTo>
                        <a:pt x="231" y="191"/>
                      </a:lnTo>
                      <a:lnTo>
                        <a:pt x="230" y="190"/>
                      </a:lnTo>
                      <a:lnTo>
                        <a:pt x="237" y="206"/>
                      </a:lnTo>
                      <a:lnTo>
                        <a:pt x="213" y="200"/>
                      </a:lnTo>
                      <a:lnTo>
                        <a:pt x="218" y="214"/>
                      </a:lnTo>
                      <a:lnTo>
                        <a:pt x="207" y="212"/>
                      </a:lnTo>
                      <a:lnTo>
                        <a:pt x="198" y="209"/>
                      </a:lnTo>
                      <a:lnTo>
                        <a:pt x="187" y="205"/>
                      </a:lnTo>
                      <a:lnTo>
                        <a:pt x="179" y="201"/>
                      </a:lnTo>
                      <a:lnTo>
                        <a:pt x="172" y="196"/>
                      </a:lnTo>
                      <a:lnTo>
                        <a:pt x="166" y="193"/>
                      </a:lnTo>
                      <a:lnTo>
                        <a:pt x="162" y="191"/>
                      </a:lnTo>
                      <a:lnTo>
                        <a:pt x="161" y="190"/>
                      </a:lnTo>
                      <a:lnTo>
                        <a:pt x="166" y="206"/>
                      </a:lnTo>
                      <a:lnTo>
                        <a:pt x="158" y="203"/>
                      </a:lnTo>
                      <a:lnTo>
                        <a:pt x="151" y="197"/>
                      </a:lnTo>
                      <a:lnTo>
                        <a:pt x="143" y="191"/>
                      </a:lnTo>
                      <a:lnTo>
                        <a:pt x="136" y="183"/>
                      </a:lnTo>
                      <a:lnTo>
                        <a:pt x="130" y="175"/>
                      </a:lnTo>
                      <a:lnTo>
                        <a:pt x="125" y="169"/>
                      </a:lnTo>
                      <a:lnTo>
                        <a:pt x="122" y="165"/>
                      </a:lnTo>
                      <a:lnTo>
                        <a:pt x="121" y="163"/>
                      </a:lnTo>
                      <a:lnTo>
                        <a:pt x="112" y="160"/>
                      </a:lnTo>
                      <a:lnTo>
                        <a:pt x="103" y="156"/>
                      </a:lnTo>
                      <a:lnTo>
                        <a:pt x="96" y="151"/>
                      </a:lnTo>
                      <a:lnTo>
                        <a:pt x="90" y="146"/>
                      </a:lnTo>
                      <a:lnTo>
                        <a:pt x="86" y="142"/>
                      </a:lnTo>
                      <a:lnTo>
                        <a:pt x="82" y="138"/>
                      </a:lnTo>
                      <a:lnTo>
                        <a:pt x="80" y="134"/>
                      </a:lnTo>
                      <a:lnTo>
                        <a:pt x="79" y="133"/>
                      </a:lnTo>
                      <a:lnTo>
                        <a:pt x="73" y="142"/>
                      </a:lnTo>
                      <a:lnTo>
                        <a:pt x="31" y="106"/>
                      </a:lnTo>
                      <a:lnTo>
                        <a:pt x="22" y="118"/>
                      </a:lnTo>
                      <a:lnTo>
                        <a:pt x="6" y="93"/>
                      </a:lnTo>
                      <a:lnTo>
                        <a:pt x="1" y="68"/>
                      </a:lnTo>
                      <a:lnTo>
                        <a:pt x="0" y="48"/>
                      </a:lnTo>
                      <a:lnTo>
                        <a:pt x="1" y="40"/>
                      </a:lnTo>
                      <a:lnTo>
                        <a:pt x="13" y="45"/>
                      </a:lnTo>
                      <a:lnTo>
                        <a:pt x="13" y="18"/>
                      </a:lnTo>
                      <a:lnTo>
                        <a:pt x="34" y="55"/>
                      </a:lnTo>
                      <a:lnTo>
                        <a:pt x="34" y="39"/>
                      </a:lnTo>
                      <a:lnTo>
                        <a:pt x="37" y="25"/>
                      </a:lnTo>
                      <a:lnTo>
                        <a:pt x="41" y="16"/>
                      </a:lnTo>
                      <a:lnTo>
                        <a:pt x="44" y="13"/>
                      </a:lnTo>
                      <a:lnTo>
                        <a:pt x="61" y="27"/>
                      </a:lnTo>
                      <a:lnTo>
                        <a:pt x="68" y="0"/>
                      </a:lnTo>
                      <a:lnTo>
                        <a:pt x="94" y="30"/>
                      </a:lnTo>
                      <a:lnTo>
                        <a:pt x="116" y="9"/>
                      </a:lnTo>
                      <a:close/>
                    </a:path>
                  </a:pathLst>
                </a:custGeom>
                <a:solidFill>
                  <a:srgbClr val="FFFFFF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8152" name="Freeform 264"/>
                <p:cNvSpPr>
                  <a:spLocks/>
                </p:cNvSpPr>
                <p:nvPr/>
              </p:nvSpPr>
              <p:spPr bwMode="auto">
                <a:xfrm>
                  <a:off x="860" y="2705"/>
                  <a:ext cx="13" cy="27"/>
                </a:xfrm>
                <a:custGeom>
                  <a:avLst/>
                  <a:gdLst/>
                  <a:ahLst/>
                  <a:cxnLst>
                    <a:cxn ang="0">
                      <a:pos x="4" y="0"/>
                    </a:cxn>
                    <a:cxn ang="0">
                      <a:pos x="1" y="15"/>
                    </a:cxn>
                    <a:cxn ang="0">
                      <a:pos x="0" y="21"/>
                    </a:cxn>
                    <a:cxn ang="0">
                      <a:pos x="2" y="28"/>
                    </a:cxn>
                    <a:cxn ang="0">
                      <a:pos x="8" y="40"/>
                    </a:cxn>
                    <a:cxn ang="0">
                      <a:pos x="12" y="49"/>
                    </a:cxn>
                    <a:cxn ang="0">
                      <a:pos x="16" y="56"/>
                    </a:cxn>
                    <a:cxn ang="0">
                      <a:pos x="21" y="63"/>
                    </a:cxn>
                    <a:cxn ang="0">
                      <a:pos x="27" y="69"/>
                    </a:cxn>
                    <a:cxn ang="0">
                      <a:pos x="32" y="73"/>
                    </a:cxn>
                    <a:cxn ang="0">
                      <a:pos x="36" y="76"/>
                    </a:cxn>
                    <a:cxn ang="0">
                      <a:pos x="39" y="78"/>
                    </a:cxn>
                    <a:cxn ang="0">
                      <a:pos x="40" y="79"/>
                    </a:cxn>
                    <a:cxn ang="0">
                      <a:pos x="23" y="60"/>
                    </a:cxn>
                    <a:cxn ang="0">
                      <a:pos x="15" y="49"/>
                    </a:cxn>
                    <a:cxn ang="0">
                      <a:pos x="11" y="39"/>
                    </a:cxn>
                    <a:cxn ang="0">
                      <a:pos x="11" y="31"/>
                    </a:cxn>
                    <a:cxn ang="0">
                      <a:pos x="10" y="21"/>
                    </a:cxn>
                    <a:cxn ang="0">
                      <a:pos x="8" y="11"/>
                    </a:cxn>
                    <a:cxn ang="0">
                      <a:pos x="5" y="3"/>
                    </a:cxn>
                    <a:cxn ang="0">
                      <a:pos x="4" y="0"/>
                    </a:cxn>
                  </a:cxnLst>
                  <a:rect l="0" t="0" r="r" b="b"/>
                  <a:pathLst>
                    <a:path w="40" h="79">
                      <a:moveTo>
                        <a:pt x="4" y="0"/>
                      </a:moveTo>
                      <a:lnTo>
                        <a:pt x="1" y="15"/>
                      </a:lnTo>
                      <a:lnTo>
                        <a:pt x="0" y="21"/>
                      </a:lnTo>
                      <a:lnTo>
                        <a:pt x="2" y="28"/>
                      </a:lnTo>
                      <a:lnTo>
                        <a:pt x="8" y="40"/>
                      </a:lnTo>
                      <a:lnTo>
                        <a:pt x="12" y="49"/>
                      </a:lnTo>
                      <a:lnTo>
                        <a:pt x="16" y="56"/>
                      </a:lnTo>
                      <a:lnTo>
                        <a:pt x="21" y="63"/>
                      </a:lnTo>
                      <a:lnTo>
                        <a:pt x="27" y="69"/>
                      </a:lnTo>
                      <a:lnTo>
                        <a:pt x="32" y="73"/>
                      </a:lnTo>
                      <a:lnTo>
                        <a:pt x="36" y="76"/>
                      </a:lnTo>
                      <a:lnTo>
                        <a:pt x="39" y="78"/>
                      </a:lnTo>
                      <a:lnTo>
                        <a:pt x="40" y="79"/>
                      </a:lnTo>
                      <a:lnTo>
                        <a:pt x="23" y="60"/>
                      </a:lnTo>
                      <a:lnTo>
                        <a:pt x="15" y="49"/>
                      </a:lnTo>
                      <a:lnTo>
                        <a:pt x="11" y="39"/>
                      </a:lnTo>
                      <a:lnTo>
                        <a:pt x="11" y="31"/>
                      </a:lnTo>
                      <a:lnTo>
                        <a:pt x="10" y="21"/>
                      </a:lnTo>
                      <a:lnTo>
                        <a:pt x="8" y="11"/>
                      </a:lnTo>
                      <a:lnTo>
                        <a:pt x="5" y="3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000000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8153" name="Freeform 265"/>
                <p:cNvSpPr>
                  <a:spLocks/>
                </p:cNvSpPr>
                <p:nvPr/>
              </p:nvSpPr>
              <p:spPr bwMode="auto">
                <a:xfrm>
                  <a:off x="961" y="2812"/>
                  <a:ext cx="5" cy="23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6" y="14"/>
                    </a:cxn>
                    <a:cxn ang="0">
                      <a:pos x="11" y="33"/>
                    </a:cxn>
                    <a:cxn ang="0">
                      <a:pos x="13" y="50"/>
                    </a:cxn>
                    <a:cxn ang="0">
                      <a:pos x="14" y="56"/>
                    </a:cxn>
                    <a:cxn ang="0">
                      <a:pos x="7" y="69"/>
                    </a:cxn>
                    <a:cxn ang="0">
                      <a:pos x="7" y="41"/>
                    </a:cxn>
                    <a:cxn ang="0">
                      <a:pos x="4" y="18"/>
                    </a:cxn>
                    <a:cxn ang="0">
                      <a:pos x="1" y="5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4" h="69">
                      <a:moveTo>
                        <a:pt x="0" y="0"/>
                      </a:moveTo>
                      <a:lnTo>
                        <a:pt x="6" y="14"/>
                      </a:lnTo>
                      <a:lnTo>
                        <a:pt x="11" y="33"/>
                      </a:lnTo>
                      <a:lnTo>
                        <a:pt x="13" y="50"/>
                      </a:lnTo>
                      <a:lnTo>
                        <a:pt x="14" y="56"/>
                      </a:lnTo>
                      <a:lnTo>
                        <a:pt x="7" y="69"/>
                      </a:lnTo>
                      <a:lnTo>
                        <a:pt x="7" y="41"/>
                      </a:lnTo>
                      <a:lnTo>
                        <a:pt x="4" y="18"/>
                      </a:lnTo>
                      <a:lnTo>
                        <a:pt x="1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8154" name="Freeform 266"/>
                <p:cNvSpPr>
                  <a:spLocks/>
                </p:cNvSpPr>
                <p:nvPr/>
              </p:nvSpPr>
              <p:spPr bwMode="auto">
                <a:xfrm>
                  <a:off x="969" y="2802"/>
                  <a:ext cx="5" cy="19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3" y="24"/>
                    </a:cxn>
                    <a:cxn ang="0">
                      <a:pos x="14" y="52"/>
                    </a:cxn>
                    <a:cxn ang="0">
                      <a:pos x="7" y="55"/>
                    </a:cxn>
                    <a:cxn ang="0">
                      <a:pos x="7" y="25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4" h="55">
                      <a:moveTo>
                        <a:pt x="0" y="0"/>
                      </a:moveTo>
                      <a:lnTo>
                        <a:pt x="13" y="24"/>
                      </a:lnTo>
                      <a:lnTo>
                        <a:pt x="14" y="52"/>
                      </a:lnTo>
                      <a:lnTo>
                        <a:pt x="7" y="55"/>
                      </a:lnTo>
                      <a:lnTo>
                        <a:pt x="7" y="2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8155" name="Freeform 267"/>
                <p:cNvSpPr>
                  <a:spLocks/>
                </p:cNvSpPr>
                <p:nvPr/>
              </p:nvSpPr>
              <p:spPr bwMode="auto">
                <a:xfrm>
                  <a:off x="1128" y="2798"/>
                  <a:ext cx="14" cy="12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3" y="7"/>
                    </a:cxn>
                    <a:cxn ang="0">
                      <a:pos x="6" y="13"/>
                    </a:cxn>
                    <a:cxn ang="0">
                      <a:pos x="12" y="19"/>
                    </a:cxn>
                    <a:cxn ang="0">
                      <a:pos x="17" y="24"/>
                    </a:cxn>
                    <a:cxn ang="0">
                      <a:pos x="22" y="29"/>
                    </a:cxn>
                    <a:cxn ang="0">
                      <a:pos x="28" y="32"/>
                    </a:cxn>
                    <a:cxn ang="0">
                      <a:pos x="36" y="35"/>
                    </a:cxn>
                    <a:cxn ang="0">
                      <a:pos x="42" y="36"/>
                    </a:cxn>
                    <a:cxn ang="0">
                      <a:pos x="35" y="32"/>
                    </a:cxn>
                    <a:cxn ang="0">
                      <a:pos x="26" y="26"/>
                    </a:cxn>
                    <a:cxn ang="0">
                      <a:pos x="20" y="21"/>
                    </a:cxn>
                    <a:cxn ang="0">
                      <a:pos x="14" y="14"/>
                    </a:cxn>
                    <a:cxn ang="0">
                      <a:pos x="7" y="8"/>
                    </a:cxn>
                    <a:cxn ang="0">
                      <a:pos x="3" y="4"/>
                    </a:cxn>
                    <a:cxn ang="0">
                      <a:pos x="1" y="1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42" h="36">
                      <a:moveTo>
                        <a:pt x="0" y="0"/>
                      </a:moveTo>
                      <a:lnTo>
                        <a:pt x="3" y="7"/>
                      </a:lnTo>
                      <a:lnTo>
                        <a:pt x="6" y="13"/>
                      </a:lnTo>
                      <a:lnTo>
                        <a:pt x="12" y="19"/>
                      </a:lnTo>
                      <a:lnTo>
                        <a:pt x="17" y="24"/>
                      </a:lnTo>
                      <a:lnTo>
                        <a:pt x="22" y="29"/>
                      </a:lnTo>
                      <a:lnTo>
                        <a:pt x="28" y="32"/>
                      </a:lnTo>
                      <a:lnTo>
                        <a:pt x="36" y="35"/>
                      </a:lnTo>
                      <a:lnTo>
                        <a:pt x="42" y="36"/>
                      </a:lnTo>
                      <a:lnTo>
                        <a:pt x="35" y="32"/>
                      </a:lnTo>
                      <a:lnTo>
                        <a:pt x="26" y="26"/>
                      </a:lnTo>
                      <a:lnTo>
                        <a:pt x="20" y="21"/>
                      </a:lnTo>
                      <a:lnTo>
                        <a:pt x="14" y="14"/>
                      </a:lnTo>
                      <a:lnTo>
                        <a:pt x="7" y="8"/>
                      </a:lnTo>
                      <a:lnTo>
                        <a:pt x="3" y="4"/>
                      </a:lnTo>
                      <a:lnTo>
                        <a:pt x="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8156" name="Freeform 268"/>
                <p:cNvSpPr>
                  <a:spLocks/>
                </p:cNvSpPr>
                <p:nvPr/>
              </p:nvSpPr>
              <p:spPr bwMode="auto">
                <a:xfrm>
                  <a:off x="1122" y="2802"/>
                  <a:ext cx="9" cy="11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" y="11"/>
                    </a:cxn>
                    <a:cxn ang="0">
                      <a:pos x="2" y="16"/>
                    </a:cxn>
                    <a:cxn ang="0">
                      <a:pos x="4" y="18"/>
                    </a:cxn>
                    <a:cxn ang="0">
                      <a:pos x="8" y="22"/>
                    </a:cxn>
                    <a:cxn ang="0">
                      <a:pos x="14" y="28"/>
                    </a:cxn>
                    <a:cxn ang="0">
                      <a:pos x="20" y="30"/>
                    </a:cxn>
                    <a:cxn ang="0">
                      <a:pos x="26" y="31"/>
                    </a:cxn>
                    <a:cxn ang="0">
                      <a:pos x="29" y="31"/>
                    </a:cxn>
                    <a:cxn ang="0">
                      <a:pos x="6" y="14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9" h="31">
                      <a:moveTo>
                        <a:pt x="0" y="0"/>
                      </a:moveTo>
                      <a:lnTo>
                        <a:pt x="2" y="11"/>
                      </a:lnTo>
                      <a:lnTo>
                        <a:pt x="2" y="16"/>
                      </a:lnTo>
                      <a:lnTo>
                        <a:pt x="4" y="18"/>
                      </a:lnTo>
                      <a:lnTo>
                        <a:pt x="8" y="22"/>
                      </a:lnTo>
                      <a:lnTo>
                        <a:pt x="14" y="28"/>
                      </a:lnTo>
                      <a:lnTo>
                        <a:pt x="20" y="30"/>
                      </a:lnTo>
                      <a:lnTo>
                        <a:pt x="26" y="31"/>
                      </a:lnTo>
                      <a:lnTo>
                        <a:pt x="29" y="31"/>
                      </a:lnTo>
                      <a:lnTo>
                        <a:pt x="6" y="1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8157" name="Freeform 269"/>
                <p:cNvSpPr>
                  <a:spLocks/>
                </p:cNvSpPr>
                <p:nvPr/>
              </p:nvSpPr>
              <p:spPr bwMode="auto">
                <a:xfrm>
                  <a:off x="918" y="2806"/>
                  <a:ext cx="17" cy="67"/>
                </a:xfrm>
                <a:custGeom>
                  <a:avLst/>
                  <a:gdLst/>
                  <a:ahLst/>
                  <a:cxnLst>
                    <a:cxn ang="0">
                      <a:pos x="0" y="199"/>
                    </a:cxn>
                    <a:cxn ang="0">
                      <a:pos x="10" y="190"/>
                    </a:cxn>
                    <a:cxn ang="0">
                      <a:pos x="18" y="178"/>
                    </a:cxn>
                    <a:cxn ang="0">
                      <a:pos x="27" y="167"/>
                    </a:cxn>
                    <a:cxn ang="0">
                      <a:pos x="34" y="153"/>
                    </a:cxn>
                    <a:cxn ang="0">
                      <a:pos x="41" y="138"/>
                    </a:cxn>
                    <a:cxn ang="0">
                      <a:pos x="46" y="125"/>
                    </a:cxn>
                    <a:cxn ang="0">
                      <a:pos x="50" y="110"/>
                    </a:cxn>
                    <a:cxn ang="0">
                      <a:pos x="52" y="97"/>
                    </a:cxn>
                    <a:cxn ang="0">
                      <a:pos x="52" y="68"/>
                    </a:cxn>
                    <a:cxn ang="0">
                      <a:pos x="48" y="37"/>
                    </a:cxn>
                    <a:cxn ang="0">
                      <a:pos x="42" y="10"/>
                    </a:cxn>
                    <a:cxn ang="0">
                      <a:pos x="40" y="0"/>
                    </a:cxn>
                    <a:cxn ang="0">
                      <a:pos x="37" y="31"/>
                    </a:cxn>
                    <a:cxn ang="0">
                      <a:pos x="36" y="76"/>
                    </a:cxn>
                    <a:cxn ang="0">
                      <a:pos x="34" y="120"/>
                    </a:cxn>
                    <a:cxn ang="0">
                      <a:pos x="30" y="148"/>
                    </a:cxn>
                    <a:cxn ang="0">
                      <a:pos x="22" y="163"/>
                    </a:cxn>
                    <a:cxn ang="0">
                      <a:pos x="14" y="175"/>
                    </a:cxn>
                    <a:cxn ang="0">
                      <a:pos x="8" y="185"/>
                    </a:cxn>
                    <a:cxn ang="0">
                      <a:pos x="6" y="188"/>
                    </a:cxn>
                    <a:cxn ang="0">
                      <a:pos x="6" y="189"/>
                    </a:cxn>
                    <a:cxn ang="0">
                      <a:pos x="4" y="191"/>
                    </a:cxn>
                    <a:cxn ang="0">
                      <a:pos x="3" y="194"/>
                    </a:cxn>
                    <a:cxn ang="0">
                      <a:pos x="0" y="199"/>
                    </a:cxn>
                  </a:cxnLst>
                  <a:rect l="0" t="0" r="r" b="b"/>
                  <a:pathLst>
                    <a:path w="52" h="199">
                      <a:moveTo>
                        <a:pt x="0" y="199"/>
                      </a:moveTo>
                      <a:lnTo>
                        <a:pt x="10" y="190"/>
                      </a:lnTo>
                      <a:lnTo>
                        <a:pt x="18" y="178"/>
                      </a:lnTo>
                      <a:lnTo>
                        <a:pt x="27" y="167"/>
                      </a:lnTo>
                      <a:lnTo>
                        <a:pt x="34" y="153"/>
                      </a:lnTo>
                      <a:lnTo>
                        <a:pt x="41" y="138"/>
                      </a:lnTo>
                      <a:lnTo>
                        <a:pt x="46" y="125"/>
                      </a:lnTo>
                      <a:lnTo>
                        <a:pt x="50" y="110"/>
                      </a:lnTo>
                      <a:lnTo>
                        <a:pt x="52" y="97"/>
                      </a:lnTo>
                      <a:lnTo>
                        <a:pt x="52" y="68"/>
                      </a:lnTo>
                      <a:lnTo>
                        <a:pt x="48" y="37"/>
                      </a:lnTo>
                      <a:lnTo>
                        <a:pt x="42" y="10"/>
                      </a:lnTo>
                      <a:lnTo>
                        <a:pt x="40" y="0"/>
                      </a:lnTo>
                      <a:lnTo>
                        <a:pt x="37" y="31"/>
                      </a:lnTo>
                      <a:lnTo>
                        <a:pt x="36" y="76"/>
                      </a:lnTo>
                      <a:lnTo>
                        <a:pt x="34" y="120"/>
                      </a:lnTo>
                      <a:lnTo>
                        <a:pt x="30" y="148"/>
                      </a:lnTo>
                      <a:lnTo>
                        <a:pt x="22" y="163"/>
                      </a:lnTo>
                      <a:lnTo>
                        <a:pt x="14" y="175"/>
                      </a:lnTo>
                      <a:lnTo>
                        <a:pt x="8" y="185"/>
                      </a:lnTo>
                      <a:lnTo>
                        <a:pt x="6" y="188"/>
                      </a:lnTo>
                      <a:lnTo>
                        <a:pt x="6" y="189"/>
                      </a:lnTo>
                      <a:lnTo>
                        <a:pt x="4" y="191"/>
                      </a:lnTo>
                      <a:lnTo>
                        <a:pt x="3" y="194"/>
                      </a:lnTo>
                      <a:lnTo>
                        <a:pt x="0" y="199"/>
                      </a:lnTo>
                      <a:close/>
                    </a:path>
                  </a:pathLst>
                </a:custGeom>
                <a:solidFill>
                  <a:srgbClr val="000000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8158" name="Freeform 270"/>
                <p:cNvSpPr>
                  <a:spLocks/>
                </p:cNvSpPr>
                <p:nvPr/>
              </p:nvSpPr>
              <p:spPr bwMode="auto">
                <a:xfrm>
                  <a:off x="1217" y="2787"/>
                  <a:ext cx="11" cy="8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3" y="10"/>
                    </a:cxn>
                    <a:cxn ang="0">
                      <a:pos x="5" y="15"/>
                    </a:cxn>
                    <a:cxn ang="0">
                      <a:pos x="6" y="18"/>
                    </a:cxn>
                    <a:cxn ang="0">
                      <a:pos x="10" y="21"/>
                    </a:cxn>
                    <a:cxn ang="0">
                      <a:pos x="16" y="24"/>
                    </a:cxn>
                    <a:cxn ang="0">
                      <a:pos x="24" y="25"/>
                    </a:cxn>
                    <a:cxn ang="0">
                      <a:pos x="30" y="24"/>
                    </a:cxn>
                    <a:cxn ang="0">
                      <a:pos x="32" y="24"/>
                    </a:cxn>
                    <a:cxn ang="0">
                      <a:pos x="7" y="13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32" h="25">
                      <a:moveTo>
                        <a:pt x="0" y="0"/>
                      </a:moveTo>
                      <a:lnTo>
                        <a:pt x="3" y="10"/>
                      </a:lnTo>
                      <a:lnTo>
                        <a:pt x="5" y="15"/>
                      </a:lnTo>
                      <a:lnTo>
                        <a:pt x="6" y="18"/>
                      </a:lnTo>
                      <a:lnTo>
                        <a:pt x="10" y="21"/>
                      </a:lnTo>
                      <a:lnTo>
                        <a:pt x="16" y="24"/>
                      </a:lnTo>
                      <a:lnTo>
                        <a:pt x="24" y="25"/>
                      </a:lnTo>
                      <a:lnTo>
                        <a:pt x="30" y="24"/>
                      </a:lnTo>
                      <a:lnTo>
                        <a:pt x="32" y="24"/>
                      </a:lnTo>
                      <a:lnTo>
                        <a:pt x="7" y="1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15" name="Group 271"/>
              <p:cNvGrpSpPr>
                <a:grpSpLocks/>
              </p:cNvGrpSpPr>
              <p:nvPr/>
            </p:nvGrpSpPr>
            <p:grpSpPr bwMode="auto">
              <a:xfrm flipH="1">
                <a:off x="2016" y="2544"/>
                <a:ext cx="446" cy="351"/>
                <a:chOff x="816" y="2547"/>
                <a:chExt cx="446" cy="351"/>
              </a:xfrm>
            </p:grpSpPr>
            <p:sp>
              <p:nvSpPr>
                <p:cNvPr id="38160" name="Freeform 272"/>
                <p:cNvSpPr>
                  <a:spLocks/>
                </p:cNvSpPr>
                <p:nvPr/>
              </p:nvSpPr>
              <p:spPr bwMode="auto">
                <a:xfrm>
                  <a:off x="816" y="2547"/>
                  <a:ext cx="172" cy="341"/>
                </a:xfrm>
                <a:custGeom>
                  <a:avLst/>
                  <a:gdLst/>
                  <a:ahLst/>
                  <a:cxnLst>
                    <a:cxn ang="0">
                      <a:pos x="398" y="128"/>
                    </a:cxn>
                    <a:cxn ang="0">
                      <a:pos x="379" y="103"/>
                    </a:cxn>
                    <a:cxn ang="0">
                      <a:pos x="354" y="81"/>
                    </a:cxn>
                    <a:cxn ang="0">
                      <a:pos x="329" y="63"/>
                    </a:cxn>
                    <a:cxn ang="0">
                      <a:pos x="312" y="54"/>
                    </a:cxn>
                    <a:cxn ang="0">
                      <a:pos x="275" y="46"/>
                    </a:cxn>
                    <a:cxn ang="0">
                      <a:pos x="238" y="16"/>
                    </a:cxn>
                    <a:cxn ang="0">
                      <a:pos x="207" y="1"/>
                    </a:cxn>
                    <a:cxn ang="0">
                      <a:pos x="170" y="17"/>
                    </a:cxn>
                    <a:cxn ang="0">
                      <a:pos x="143" y="6"/>
                    </a:cxn>
                    <a:cxn ang="0">
                      <a:pos x="115" y="36"/>
                    </a:cxn>
                    <a:cxn ang="0">
                      <a:pos x="106" y="53"/>
                    </a:cxn>
                    <a:cxn ang="0">
                      <a:pos x="146" y="50"/>
                    </a:cxn>
                    <a:cxn ang="0">
                      <a:pos x="133" y="84"/>
                    </a:cxn>
                    <a:cxn ang="0">
                      <a:pos x="110" y="115"/>
                    </a:cxn>
                    <a:cxn ang="0">
                      <a:pos x="88" y="138"/>
                    </a:cxn>
                    <a:cxn ang="0">
                      <a:pos x="59" y="165"/>
                    </a:cxn>
                    <a:cxn ang="0">
                      <a:pos x="0" y="205"/>
                    </a:cxn>
                    <a:cxn ang="0">
                      <a:pos x="13" y="237"/>
                    </a:cxn>
                    <a:cxn ang="0">
                      <a:pos x="75" y="253"/>
                    </a:cxn>
                    <a:cxn ang="0">
                      <a:pos x="113" y="251"/>
                    </a:cxn>
                    <a:cxn ang="0">
                      <a:pos x="107" y="261"/>
                    </a:cxn>
                    <a:cxn ang="0">
                      <a:pos x="83" y="282"/>
                    </a:cxn>
                    <a:cxn ang="0">
                      <a:pos x="61" y="304"/>
                    </a:cxn>
                    <a:cxn ang="0">
                      <a:pos x="51" y="330"/>
                    </a:cxn>
                    <a:cxn ang="0">
                      <a:pos x="62" y="374"/>
                    </a:cxn>
                    <a:cxn ang="0">
                      <a:pos x="65" y="428"/>
                    </a:cxn>
                    <a:cxn ang="0">
                      <a:pos x="82" y="462"/>
                    </a:cxn>
                    <a:cxn ang="0">
                      <a:pos x="99" y="552"/>
                    </a:cxn>
                    <a:cxn ang="0">
                      <a:pos x="123" y="587"/>
                    </a:cxn>
                    <a:cxn ang="0">
                      <a:pos x="154" y="615"/>
                    </a:cxn>
                    <a:cxn ang="0">
                      <a:pos x="177" y="644"/>
                    </a:cxn>
                    <a:cxn ang="0">
                      <a:pos x="207" y="693"/>
                    </a:cxn>
                    <a:cxn ang="0">
                      <a:pos x="241" y="720"/>
                    </a:cxn>
                    <a:cxn ang="0">
                      <a:pos x="271" y="747"/>
                    </a:cxn>
                    <a:cxn ang="0">
                      <a:pos x="293" y="770"/>
                    </a:cxn>
                    <a:cxn ang="0">
                      <a:pos x="310" y="844"/>
                    </a:cxn>
                    <a:cxn ang="0">
                      <a:pos x="306" y="923"/>
                    </a:cxn>
                    <a:cxn ang="0">
                      <a:pos x="279" y="934"/>
                    </a:cxn>
                    <a:cxn ang="0">
                      <a:pos x="263" y="976"/>
                    </a:cxn>
                    <a:cxn ang="0">
                      <a:pos x="291" y="978"/>
                    </a:cxn>
                    <a:cxn ang="0">
                      <a:pos x="290" y="1009"/>
                    </a:cxn>
                    <a:cxn ang="0">
                      <a:pos x="322" y="1022"/>
                    </a:cxn>
                    <a:cxn ang="0">
                      <a:pos x="361" y="1003"/>
                    </a:cxn>
                    <a:cxn ang="0">
                      <a:pos x="409" y="967"/>
                    </a:cxn>
                    <a:cxn ang="0">
                      <a:pos x="455" y="914"/>
                    </a:cxn>
                    <a:cxn ang="0">
                      <a:pos x="475" y="866"/>
                    </a:cxn>
                    <a:cxn ang="0">
                      <a:pos x="502" y="818"/>
                    </a:cxn>
                    <a:cxn ang="0">
                      <a:pos x="488" y="714"/>
                    </a:cxn>
                    <a:cxn ang="0">
                      <a:pos x="362" y="660"/>
                    </a:cxn>
                    <a:cxn ang="0">
                      <a:pos x="340" y="528"/>
                    </a:cxn>
                    <a:cxn ang="0">
                      <a:pos x="433" y="370"/>
                    </a:cxn>
                    <a:cxn ang="0">
                      <a:pos x="457" y="217"/>
                    </a:cxn>
                  </a:cxnLst>
                  <a:rect l="0" t="0" r="r" b="b"/>
                  <a:pathLst>
                    <a:path w="514" h="1024">
                      <a:moveTo>
                        <a:pt x="452" y="203"/>
                      </a:moveTo>
                      <a:lnTo>
                        <a:pt x="454" y="199"/>
                      </a:lnTo>
                      <a:lnTo>
                        <a:pt x="414" y="154"/>
                      </a:lnTo>
                      <a:lnTo>
                        <a:pt x="420" y="147"/>
                      </a:lnTo>
                      <a:lnTo>
                        <a:pt x="398" y="128"/>
                      </a:lnTo>
                      <a:lnTo>
                        <a:pt x="397" y="126"/>
                      </a:lnTo>
                      <a:lnTo>
                        <a:pt x="395" y="122"/>
                      </a:lnTo>
                      <a:lnTo>
                        <a:pt x="390" y="117"/>
                      </a:lnTo>
                      <a:lnTo>
                        <a:pt x="385" y="111"/>
                      </a:lnTo>
                      <a:lnTo>
                        <a:pt x="379" y="103"/>
                      </a:lnTo>
                      <a:lnTo>
                        <a:pt x="373" y="96"/>
                      </a:lnTo>
                      <a:lnTo>
                        <a:pt x="364" y="90"/>
                      </a:lnTo>
                      <a:lnTo>
                        <a:pt x="356" y="84"/>
                      </a:lnTo>
                      <a:lnTo>
                        <a:pt x="356" y="83"/>
                      </a:lnTo>
                      <a:lnTo>
                        <a:pt x="354" y="81"/>
                      </a:lnTo>
                      <a:lnTo>
                        <a:pt x="352" y="78"/>
                      </a:lnTo>
                      <a:lnTo>
                        <a:pt x="347" y="74"/>
                      </a:lnTo>
                      <a:lnTo>
                        <a:pt x="342" y="71"/>
                      </a:lnTo>
                      <a:lnTo>
                        <a:pt x="336" y="67"/>
                      </a:lnTo>
                      <a:lnTo>
                        <a:pt x="329" y="63"/>
                      </a:lnTo>
                      <a:lnTo>
                        <a:pt x="320" y="61"/>
                      </a:lnTo>
                      <a:lnTo>
                        <a:pt x="320" y="60"/>
                      </a:lnTo>
                      <a:lnTo>
                        <a:pt x="318" y="59"/>
                      </a:lnTo>
                      <a:lnTo>
                        <a:pt x="315" y="57"/>
                      </a:lnTo>
                      <a:lnTo>
                        <a:pt x="312" y="54"/>
                      </a:lnTo>
                      <a:lnTo>
                        <a:pt x="305" y="52"/>
                      </a:lnTo>
                      <a:lnTo>
                        <a:pt x="298" y="50"/>
                      </a:lnTo>
                      <a:lnTo>
                        <a:pt x="289" y="48"/>
                      </a:lnTo>
                      <a:lnTo>
                        <a:pt x="277" y="47"/>
                      </a:lnTo>
                      <a:lnTo>
                        <a:pt x="275" y="46"/>
                      </a:lnTo>
                      <a:lnTo>
                        <a:pt x="271" y="41"/>
                      </a:lnTo>
                      <a:lnTo>
                        <a:pt x="265" y="36"/>
                      </a:lnTo>
                      <a:lnTo>
                        <a:pt x="256" y="30"/>
                      </a:lnTo>
                      <a:lnTo>
                        <a:pt x="248" y="22"/>
                      </a:lnTo>
                      <a:lnTo>
                        <a:pt x="238" y="16"/>
                      </a:lnTo>
                      <a:lnTo>
                        <a:pt x="231" y="10"/>
                      </a:lnTo>
                      <a:lnTo>
                        <a:pt x="225" y="5"/>
                      </a:lnTo>
                      <a:lnTo>
                        <a:pt x="219" y="1"/>
                      </a:lnTo>
                      <a:lnTo>
                        <a:pt x="213" y="0"/>
                      </a:lnTo>
                      <a:lnTo>
                        <a:pt x="207" y="1"/>
                      </a:lnTo>
                      <a:lnTo>
                        <a:pt x="199" y="5"/>
                      </a:lnTo>
                      <a:lnTo>
                        <a:pt x="192" y="8"/>
                      </a:lnTo>
                      <a:lnTo>
                        <a:pt x="185" y="12"/>
                      </a:lnTo>
                      <a:lnTo>
                        <a:pt x="177" y="15"/>
                      </a:lnTo>
                      <a:lnTo>
                        <a:pt x="170" y="17"/>
                      </a:lnTo>
                      <a:lnTo>
                        <a:pt x="168" y="15"/>
                      </a:lnTo>
                      <a:lnTo>
                        <a:pt x="162" y="12"/>
                      </a:lnTo>
                      <a:lnTo>
                        <a:pt x="153" y="8"/>
                      </a:lnTo>
                      <a:lnTo>
                        <a:pt x="144" y="5"/>
                      </a:lnTo>
                      <a:lnTo>
                        <a:pt x="143" y="6"/>
                      </a:lnTo>
                      <a:lnTo>
                        <a:pt x="141" y="10"/>
                      </a:lnTo>
                      <a:lnTo>
                        <a:pt x="136" y="15"/>
                      </a:lnTo>
                      <a:lnTo>
                        <a:pt x="130" y="21"/>
                      </a:lnTo>
                      <a:lnTo>
                        <a:pt x="124" y="29"/>
                      </a:lnTo>
                      <a:lnTo>
                        <a:pt x="115" y="36"/>
                      </a:lnTo>
                      <a:lnTo>
                        <a:pt x="106" y="43"/>
                      </a:lnTo>
                      <a:lnTo>
                        <a:pt x="97" y="50"/>
                      </a:lnTo>
                      <a:lnTo>
                        <a:pt x="98" y="50"/>
                      </a:lnTo>
                      <a:lnTo>
                        <a:pt x="101" y="52"/>
                      </a:lnTo>
                      <a:lnTo>
                        <a:pt x="106" y="53"/>
                      </a:lnTo>
                      <a:lnTo>
                        <a:pt x="113" y="54"/>
                      </a:lnTo>
                      <a:lnTo>
                        <a:pt x="121" y="55"/>
                      </a:lnTo>
                      <a:lnTo>
                        <a:pt x="129" y="55"/>
                      </a:lnTo>
                      <a:lnTo>
                        <a:pt x="138" y="53"/>
                      </a:lnTo>
                      <a:lnTo>
                        <a:pt x="146" y="50"/>
                      </a:lnTo>
                      <a:lnTo>
                        <a:pt x="149" y="69"/>
                      </a:lnTo>
                      <a:lnTo>
                        <a:pt x="148" y="70"/>
                      </a:lnTo>
                      <a:lnTo>
                        <a:pt x="145" y="73"/>
                      </a:lnTo>
                      <a:lnTo>
                        <a:pt x="140" y="78"/>
                      </a:lnTo>
                      <a:lnTo>
                        <a:pt x="133" y="84"/>
                      </a:lnTo>
                      <a:lnTo>
                        <a:pt x="127" y="91"/>
                      </a:lnTo>
                      <a:lnTo>
                        <a:pt x="121" y="99"/>
                      </a:lnTo>
                      <a:lnTo>
                        <a:pt x="115" y="106"/>
                      </a:lnTo>
                      <a:lnTo>
                        <a:pt x="111" y="114"/>
                      </a:lnTo>
                      <a:lnTo>
                        <a:pt x="110" y="115"/>
                      </a:lnTo>
                      <a:lnTo>
                        <a:pt x="108" y="117"/>
                      </a:lnTo>
                      <a:lnTo>
                        <a:pt x="104" y="121"/>
                      </a:lnTo>
                      <a:lnTo>
                        <a:pt x="99" y="126"/>
                      </a:lnTo>
                      <a:lnTo>
                        <a:pt x="93" y="133"/>
                      </a:lnTo>
                      <a:lnTo>
                        <a:pt x="88" y="138"/>
                      </a:lnTo>
                      <a:lnTo>
                        <a:pt x="84" y="144"/>
                      </a:lnTo>
                      <a:lnTo>
                        <a:pt x="80" y="150"/>
                      </a:lnTo>
                      <a:lnTo>
                        <a:pt x="76" y="155"/>
                      </a:lnTo>
                      <a:lnTo>
                        <a:pt x="68" y="160"/>
                      </a:lnTo>
                      <a:lnTo>
                        <a:pt x="59" y="165"/>
                      </a:lnTo>
                      <a:lnTo>
                        <a:pt x="47" y="172"/>
                      </a:lnTo>
                      <a:lnTo>
                        <a:pt x="36" y="179"/>
                      </a:lnTo>
                      <a:lnTo>
                        <a:pt x="23" y="186"/>
                      </a:lnTo>
                      <a:lnTo>
                        <a:pt x="12" y="196"/>
                      </a:lnTo>
                      <a:lnTo>
                        <a:pt x="0" y="205"/>
                      </a:lnTo>
                      <a:lnTo>
                        <a:pt x="0" y="207"/>
                      </a:lnTo>
                      <a:lnTo>
                        <a:pt x="1" y="213"/>
                      </a:lnTo>
                      <a:lnTo>
                        <a:pt x="4" y="220"/>
                      </a:lnTo>
                      <a:lnTo>
                        <a:pt x="11" y="226"/>
                      </a:lnTo>
                      <a:lnTo>
                        <a:pt x="13" y="237"/>
                      </a:lnTo>
                      <a:lnTo>
                        <a:pt x="19" y="245"/>
                      </a:lnTo>
                      <a:lnTo>
                        <a:pt x="30" y="250"/>
                      </a:lnTo>
                      <a:lnTo>
                        <a:pt x="44" y="254"/>
                      </a:lnTo>
                      <a:lnTo>
                        <a:pt x="59" y="254"/>
                      </a:lnTo>
                      <a:lnTo>
                        <a:pt x="75" y="253"/>
                      </a:lnTo>
                      <a:lnTo>
                        <a:pt x="87" y="250"/>
                      </a:lnTo>
                      <a:lnTo>
                        <a:pt x="98" y="246"/>
                      </a:lnTo>
                      <a:lnTo>
                        <a:pt x="100" y="247"/>
                      </a:lnTo>
                      <a:lnTo>
                        <a:pt x="105" y="249"/>
                      </a:lnTo>
                      <a:lnTo>
                        <a:pt x="113" y="251"/>
                      </a:lnTo>
                      <a:lnTo>
                        <a:pt x="124" y="251"/>
                      </a:lnTo>
                      <a:lnTo>
                        <a:pt x="123" y="253"/>
                      </a:lnTo>
                      <a:lnTo>
                        <a:pt x="119" y="255"/>
                      </a:lnTo>
                      <a:lnTo>
                        <a:pt x="113" y="257"/>
                      </a:lnTo>
                      <a:lnTo>
                        <a:pt x="107" y="261"/>
                      </a:lnTo>
                      <a:lnTo>
                        <a:pt x="101" y="265"/>
                      </a:lnTo>
                      <a:lnTo>
                        <a:pt x="94" y="270"/>
                      </a:lnTo>
                      <a:lnTo>
                        <a:pt x="88" y="276"/>
                      </a:lnTo>
                      <a:lnTo>
                        <a:pt x="84" y="281"/>
                      </a:lnTo>
                      <a:lnTo>
                        <a:pt x="83" y="282"/>
                      </a:lnTo>
                      <a:lnTo>
                        <a:pt x="81" y="284"/>
                      </a:lnTo>
                      <a:lnTo>
                        <a:pt x="77" y="287"/>
                      </a:lnTo>
                      <a:lnTo>
                        <a:pt x="71" y="292"/>
                      </a:lnTo>
                      <a:lnTo>
                        <a:pt x="66" y="298"/>
                      </a:lnTo>
                      <a:lnTo>
                        <a:pt x="61" y="304"/>
                      </a:lnTo>
                      <a:lnTo>
                        <a:pt x="57" y="310"/>
                      </a:lnTo>
                      <a:lnTo>
                        <a:pt x="53" y="317"/>
                      </a:lnTo>
                      <a:lnTo>
                        <a:pt x="62" y="317"/>
                      </a:lnTo>
                      <a:lnTo>
                        <a:pt x="59" y="321"/>
                      </a:lnTo>
                      <a:lnTo>
                        <a:pt x="51" y="330"/>
                      </a:lnTo>
                      <a:lnTo>
                        <a:pt x="45" y="345"/>
                      </a:lnTo>
                      <a:lnTo>
                        <a:pt x="44" y="361"/>
                      </a:lnTo>
                      <a:lnTo>
                        <a:pt x="56" y="361"/>
                      </a:lnTo>
                      <a:lnTo>
                        <a:pt x="56" y="379"/>
                      </a:lnTo>
                      <a:lnTo>
                        <a:pt x="62" y="374"/>
                      </a:lnTo>
                      <a:lnTo>
                        <a:pt x="61" y="380"/>
                      </a:lnTo>
                      <a:lnTo>
                        <a:pt x="58" y="393"/>
                      </a:lnTo>
                      <a:lnTo>
                        <a:pt x="57" y="411"/>
                      </a:lnTo>
                      <a:lnTo>
                        <a:pt x="59" y="428"/>
                      </a:lnTo>
                      <a:lnTo>
                        <a:pt x="65" y="428"/>
                      </a:lnTo>
                      <a:lnTo>
                        <a:pt x="65" y="431"/>
                      </a:lnTo>
                      <a:lnTo>
                        <a:pt x="65" y="439"/>
                      </a:lnTo>
                      <a:lnTo>
                        <a:pt x="67" y="453"/>
                      </a:lnTo>
                      <a:lnTo>
                        <a:pt x="71" y="468"/>
                      </a:lnTo>
                      <a:lnTo>
                        <a:pt x="82" y="462"/>
                      </a:lnTo>
                      <a:lnTo>
                        <a:pt x="84" y="510"/>
                      </a:lnTo>
                      <a:lnTo>
                        <a:pt x="93" y="525"/>
                      </a:lnTo>
                      <a:lnTo>
                        <a:pt x="94" y="529"/>
                      </a:lnTo>
                      <a:lnTo>
                        <a:pt x="96" y="538"/>
                      </a:lnTo>
                      <a:lnTo>
                        <a:pt x="99" y="552"/>
                      </a:lnTo>
                      <a:lnTo>
                        <a:pt x="104" y="564"/>
                      </a:lnTo>
                      <a:lnTo>
                        <a:pt x="111" y="562"/>
                      </a:lnTo>
                      <a:lnTo>
                        <a:pt x="112" y="567"/>
                      </a:lnTo>
                      <a:lnTo>
                        <a:pt x="117" y="576"/>
                      </a:lnTo>
                      <a:lnTo>
                        <a:pt x="123" y="587"/>
                      </a:lnTo>
                      <a:lnTo>
                        <a:pt x="131" y="593"/>
                      </a:lnTo>
                      <a:lnTo>
                        <a:pt x="142" y="616"/>
                      </a:lnTo>
                      <a:lnTo>
                        <a:pt x="151" y="610"/>
                      </a:lnTo>
                      <a:lnTo>
                        <a:pt x="152" y="611"/>
                      </a:lnTo>
                      <a:lnTo>
                        <a:pt x="154" y="615"/>
                      </a:lnTo>
                      <a:lnTo>
                        <a:pt x="157" y="620"/>
                      </a:lnTo>
                      <a:lnTo>
                        <a:pt x="162" y="626"/>
                      </a:lnTo>
                      <a:lnTo>
                        <a:pt x="167" y="633"/>
                      </a:lnTo>
                      <a:lnTo>
                        <a:pt x="172" y="639"/>
                      </a:lnTo>
                      <a:lnTo>
                        <a:pt x="177" y="644"/>
                      </a:lnTo>
                      <a:lnTo>
                        <a:pt x="183" y="647"/>
                      </a:lnTo>
                      <a:lnTo>
                        <a:pt x="184" y="653"/>
                      </a:lnTo>
                      <a:lnTo>
                        <a:pt x="189" y="664"/>
                      </a:lnTo>
                      <a:lnTo>
                        <a:pt x="196" y="679"/>
                      </a:lnTo>
                      <a:lnTo>
                        <a:pt x="207" y="693"/>
                      </a:lnTo>
                      <a:lnTo>
                        <a:pt x="211" y="681"/>
                      </a:lnTo>
                      <a:lnTo>
                        <a:pt x="212" y="685"/>
                      </a:lnTo>
                      <a:lnTo>
                        <a:pt x="217" y="695"/>
                      </a:lnTo>
                      <a:lnTo>
                        <a:pt x="227" y="707"/>
                      </a:lnTo>
                      <a:lnTo>
                        <a:pt x="241" y="720"/>
                      </a:lnTo>
                      <a:lnTo>
                        <a:pt x="244" y="723"/>
                      </a:lnTo>
                      <a:lnTo>
                        <a:pt x="250" y="730"/>
                      </a:lnTo>
                      <a:lnTo>
                        <a:pt x="258" y="740"/>
                      </a:lnTo>
                      <a:lnTo>
                        <a:pt x="270" y="746"/>
                      </a:lnTo>
                      <a:lnTo>
                        <a:pt x="271" y="747"/>
                      </a:lnTo>
                      <a:lnTo>
                        <a:pt x="272" y="749"/>
                      </a:lnTo>
                      <a:lnTo>
                        <a:pt x="275" y="754"/>
                      </a:lnTo>
                      <a:lnTo>
                        <a:pt x="280" y="759"/>
                      </a:lnTo>
                      <a:lnTo>
                        <a:pt x="285" y="764"/>
                      </a:lnTo>
                      <a:lnTo>
                        <a:pt x="293" y="770"/>
                      </a:lnTo>
                      <a:lnTo>
                        <a:pt x="300" y="777"/>
                      </a:lnTo>
                      <a:lnTo>
                        <a:pt x="310" y="782"/>
                      </a:lnTo>
                      <a:lnTo>
                        <a:pt x="310" y="790"/>
                      </a:lnTo>
                      <a:lnTo>
                        <a:pt x="309" y="812"/>
                      </a:lnTo>
                      <a:lnTo>
                        <a:pt x="310" y="844"/>
                      </a:lnTo>
                      <a:lnTo>
                        <a:pt x="314" y="878"/>
                      </a:lnTo>
                      <a:lnTo>
                        <a:pt x="313" y="882"/>
                      </a:lnTo>
                      <a:lnTo>
                        <a:pt x="311" y="891"/>
                      </a:lnTo>
                      <a:lnTo>
                        <a:pt x="308" y="906"/>
                      </a:lnTo>
                      <a:lnTo>
                        <a:pt x="306" y="923"/>
                      </a:lnTo>
                      <a:lnTo>
                        <a:pt x="305" y="923"/>
                      </a:lnTo>
                      <a:lnTo>
                        <a:pt x="301" y="923"/>
                      </a:lnTo>
                      <a:lnTo>
                        <a:pt x="295" y="925"/>
                      </a:lnTo>
                      <a:lnTo>
                        <a:pt x="288" y="928"/>
                      </a:lnTo>
                      <a:lnTo>
                        <a:pt x="279" y="934"/>
                      </a:lnTo>
                      <a:lnTo>
                        <a:pt x="271" y="943"/>
                      </a:lnTo>
                      <a:lnTo>
                        <a:pt x="262" y="956"/>
                      </a:lnTo>
                      <a:lnTo>
                        <a:pt x="256" y="974"/>
                      </a:lnTo>
                      <a:lnTo>
                        <a:pt x="258" y="975"/>
                      </a:lnTo>
                      <a:lnTo>
                        <a:pt x="263" y="976"/>
                      </a:lnTo>
                      <a:lnTo>
                        <a:pt x="271" y="976"/>
                      </a:lnTo>
                      <a:lnTo>
                        <a:pt x="277" y="971"/>
                      </a:lnTo>
                      <a:lnTo>
                        <a:pt x="278" y="973"/>
                      </a:lnTo>
                      <a:lnTo>
                        <a:pt x="283" y="976"/>
                      </a:lnTo>
                      <a:lnTo>
                        <a:pt x="291" y="978"/>
                      </a:lnTo>
                      <a:lnTo>
                        <a:pt x="300" y="978"/>
                      </a:lnTo>
                      <a:lnTo>
                        <a:pt x="299" y="980"/>
                      </a:lnTo>
                      <a:lnTo>
                        <a:pt x="295" y="987"/>
                      </a:lnTo>
                      <a:lnTo>
                        <a:pt x="292" y="997"/>
                      </a:lnTo>
                      <a:lnTo>
                        <a:pt x="290" y="1009"/>
                      </a:lnTo>
                      <a:lnTo>
                        <a:pt x="297" y="1020"/>
                      </a:lnTo>
                      <a:lnTo>
                        <a:pt x="311" y="1018"/>
                      </a:lnTo>
                      <a:lnTo>
                        <a:pt x="312" y="1019"/>
                      </a:lnTo>
                      <a:lnTo>
                        <a:pt x="316" y="1020"/>
                      </a:lnTo>
                      <a:lnTo>
                        <a:pt x="322" y="1022"/>
                      </a:lnTo>
                      <a:lnTo>
                        <a:pt x="331" y="1024"/>
                      </a:lnTo>
                      <a:lnTo>
                        <a:pt x="333" y="1021"/>
                      </a:lnTo>
                      <a:lnTo>
                        <a:pt x="340" y="1017"/>
                      </a:lnTo>
                      <a:lnTo>
                        <a:pt x="350" y="1011"/>
                      </a:lnTo>
                      <a:lnTo>
                        <a:pt x="361" y="1003"/>
                      </a:lnTo>
                      <a:lnTo>
                        <a:pt x="374" y="992"/>
                      </a:lnTo>
                      <a:lnTo>
                        <a:pt x="385" y="982"/>
                      </a:lnTo>
                      <a:lnTo>
                        <a:pt x="396" y="971"/>
                      </a:lnTo>
                      <a:lnTo>
                        <a:pt x="403" y="961"/>
                      </a:lnTo>
                      <a:lnTo>
                        <a:pt x="409" y="967"/>
                      </a:lnTo>
                      <a:lnTo>
                        <a:pt x="425" y="941"/>
                      </a:lnTo>
                      <a:lnTo>
                        <a:pt x="439" y="950"/>
                      </a:lnTo>
                      <a:lnTo>
                        <a:pt x="442" y="946"/>
                      </a:lnTo>
                      <a:lnTo>
                        <a:pt x="448" y="933"/>
                      </a:lnTo>
                      <a:lnTo>
                        <a:pt x="455" y="914"/>
                      </a:lnTo>
                      <a:lnTo>
                        <a:pt x="458" y="891"/>
                      </a:lnTo>
                      <a:lnTo>
                        <a:pt x="469" y="895"/>
                      </a:lnTo>
                      <a:lnTo>
                        <a:pt x="470" y="891"/>
                      </a:lnTo>
                      <a:lnTo>
                        <a:pt x="473" y="881"/>
                      </a:lnTo>
                      <a:lnTo>
                        <a:pt x="475" y="866"/>
                      </a:lnTo>
                      <a:lnTo>
                        <a:pt x="476" y="850"/>
                      </a:lnTo>
                      <a:lnTo>
                        <a:pt x="493" y="854"/>
                      </a:lnTo>
                      <a:lnTo>
                        <a:pt x="495" y="849"/>
                      </a:lnTo>
                      <a:lnTo>
                        <a:pt x="500" y="834"/>
                      </a:lnTo>
                      <a:lnTo>
                        <a:pt x="502" y="818"/>
                      </a:lnTo>
                      <a:lnTo>
                        <a:pt x="501" y="802"/>
                      </a:lnTo>
                      <a:lnTo>
                        <a:pt x="514" y="806"/>
                      </a:lnTo>
                      <a:lnTo>
                        <a:pt x="510" y="771"/>
                      </a:lnTo>
                      <a:lnTo>
                        <a:pt x="501" y="740"/>
                      </a:lnTo>
                      <a:lnTo>
                        <a:pt x="488" y="714"/>
                      </a:lnTo>
                      <a:lnTo>
                        <a:pt x="470" y="691"/>
                      </a:lnTo>
                      <a:lnTo>
                        <a:pt x="449" y="674"/>
                      </a:lnTo>
                      <a:lnTo>
                        <a:pt x="424" y="662"/>
                      </a:lnTo>
                      <a:lnTo>
                        <a:pt x="395" y="658"/>
                      </a:lnTo>
                      <a:lnTo>
                        <a:pt x="362" y="660"/>
                      </a:lnTo>
                      <a:lnTo>
                        <a:pt x="354" y="641"/>
                      </a:lnTo>
                      <a:lnTo>
                        <a:pt x="346" y="617"/>
                      </a:lnTo>
                      <a:lnTo>
                        <a:pt x="341" y="589"/>
                      </a:lnTo>
                      <a:lnTo>
                        <a:pt x="339" y="558"/>
                      </a:lnTo>
                      <a:lnTo>
                        <a:pt x="340" y="528"/>
                      </a:lnTo>
                      <a:lnTo>
                        <a:pt x="346" y="499"/>
                      </a:lnTo>
                      <a:lnTo>
                        <a:pt x="357" y="475"/>
                      </a:lnTo>
                      <a:lnTo>
                        <a:pt x="375" y="457"/>
                      </a:lnTo>
                      <a:lnTo>
                        <a:pt x="409" y="412"/>
                      </a:lnTo>
                      <a:lnTo>
                        <a:pt x="433" y="370"/>
                      </a:lnTo>
                      <a:lnTo>
                        <a:pt x="449" y="331"/>
                      </a:lnTo>
                      <a:lnTo>
                        <a:pt x="458" y="296"/>
                      </a:lnTo>
                      <a:lnTo>
                        <a:pt x="460" y="264"/>
                      </a:lnTo>
                      <a:lnTo>
                        <a:pt x="460" y="238"/>
                      </a:lnTo>
                      <a:lnTo>
                        <a:pt x="457" y="217"/>
                      </a:lnTo>
                      <a:lnTo>
                        <a:pt x="452" y="203"/>
                      </a:lnTo>
                      <a:close/>
                    </a:path>
                  </a:pathLst>
                </a:custGeom>
                <a:solidFill>
                  <a:srgbClr val="000000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8161" name="Freeform 273"/>
                <p:cNvSpPr>
                  <a:spLocks/>
                </p:cNvSpPr>
                <p:nvPr/>
              </p:nvSpPr>
              <p:spPr bwMode="auto">
                <a:xfrm>
                  <a:off x="929" y="2614"/>
                  <a:ext cx="333" cy="284"/>
                </a:xfrm>
                <a:custGeom>
                  <a:avLst/>
                  <a:gdLst/>
                  <a:ahLst/>
                  <a:cxnLst>
                    <a:cxn ang="0">
                      <a:pos x="0" y="355"/>
                    </a:cxn>
                    <a:cxn ang="0">
                      <a:pos x="56" y="455"/>
                    </a:cxn>
                    <a:cxn ang="0">
                      <a:pos x="162" y="537"/>
                    </a:cxn>
                    <a:cxn ang="0">
                      <a:pos x="187" y="564"/>
                    </a:cxn>
                    <a:cxn ang="0">
                      <a:pos x="255" y="523"/>
                    </a:cxn>
                    <a:cxn ang="0">
                      <a:pos x="310" y="503"/>
                    </a:cxn>
                    <a:cxn ang="0">
                      <a:pos x="333" y="501"/>
                    </a:cxn>
                    <a:cxn ang="0">
                      <a:pos x="357" y="492"/>
                    </a:cxn>
                    <a:cxn ang="0">
                      <a:pos x="409" y="477"/>
                    </a:cxn>
                    <a:cxn ang="0">
                      <a:pos x="432" y="520"/>
                    </a:cxn>
                    <a:cxn ang="0">
                      <a:pos x="467" y="534"/>
                    </a:cxn>
                    <a:cxn ang="0">
                      <a:pos x="494" y="561"/>
                    </a:cxn>
                    <a:cxn ang="0">
                      <a:pos x="515" y="565"/>
                    </a:cxn>
                    <a:cxn ang="0">
                      <a:pos x="546" y="586"/>
                    </a:cxn>
                    <a:cxn ang="0">
                      <a:pos x="570" y="633"/>
                    </a:cxn>
                    <a:cxn ang="0">
                      <a:pos x="577" y="687"/>
                    </a:cxn>
                    <a:cxn ang="0">
                      <a:pos x="523" y="729"/>
                    </a:cxn>
                    <a:cxn ang="0">
                      <a:pos x="521" y="771"/>
                    </a:cxn>
                    <a:cxn ang="0">
                      <a:pos x="559" y="769"/>
                    </a:cxn>
                    <a:cxn ang="0">
                      <a:pos x="579" y="755"/>
                    </a:cxn>
                    <a:cxn ang="0">
                      <a:pos x="607" y="726"/>
                    </a:cxn>
                    <a:cxn ang="0">
                      <a:pos x="640" y="638"/>
                    </a:cxn>
                    <a:cxn ang="0">
                      <a:pos x="697" y="781"/>
                    </a:cxn>
                    <a:cxn ang="0">
                      <a:pos x="673" y="811"/>
                    </a:cxn>
                    <a:cxn ang="0">
                      <a:pos x="666" y="850"/>
                    </a:cxn>
                    <a:cxn ang="0">
                      <a:pos x="680" y="850"/>
                    </a:cxn>
                    <a:cxn ang="0">
                      <a:pos x="703" y="839"/>
                    </a:cxn>
                    <a:cxn ang="0">
                      <a:pos x="724" y="833"/>
                    </a:cxn>
                    <a:cxn ang="0">
                      <a:pos x="760" y="785"/>
                    </a:cxn>
                    <a:cxn ang="0">
                      <a:pos x="770" y="629"/>
                    </a:cxn>
                    <a:cxn ang="0">
                      <a:pos x="833" y="649"/>
                    </a:cxn>
                    <a:cxn ang="0">
                      <a:pos x="903" y="637"/>
                    </a:cxn>
                    <a:cxn ang="0">
                      <a:pos x="948" y="621"/>
                    </a:cxn>
                    <a:cxn ang="0">
                      <a:pos x="977" y="600"/>
                    </a:cxn>
                    <a:cxn ang="0">
                      <a:pos x="953" y="599"/>
                    </a:cxn>
                    <a:cxn ang="0">
                      <a:pos x="973" y="573"/>
                    </a:cxn>
                    <a:cxn ang="0">
                      <a:pos x="991" y="527"/>
                    </a:cxn>
                    <a:cxn ang="0">
                      <a:pos x="974" y="506"/>
                    </a:cxn>
                    <a:cxn ang="0">
                      <a:pos x="964" y="486"/>
                    </a:cxn>
                    <a:cxn ang="0">
                      <a:pos x="946" y="504"/>
                    </a:cxn>
                    <a:cxn ang="0">
                      <a:pos x="871" y="478"/>
                    </a:cxn>
                    <a:cxn ang="0">
                      <a:pos x="853" y="361"/>
                    </a:cxn>
                    <a:cxn ang="0">
                      <a:pos x="829" y="236"/>
                    </a:cxn>
                    <a:cxn ang="0">
                      <a:pos x="774" y="181"/>
                    </a:cxn>
                    <a:cxn ang="0">
                      <a:pos x="727" y="147"/>
                    </a:cxn>
                    <a:cxn ang="0">
                      <a:pos x="668" y="118"/>
                    </a:cxn>
                    <a:cxn ang="0">
                      <a:pos x="645" y="110"/>
                    </a:cxn>
                    <a:cxn ang="0">
                      <a:pos x="589" y="100"/>
                    </a:cxn>
                    <a:cxn ang="0">
                      <a:pos x="498" y="97"/>
                    </a:cxn>
                    <a:cxn ang="0">
                      <a:pos x="402" y="95"/>
                    </a:cxn>
                    <a:cxn ang="0">
                      <a:pos x="322" y="97"/>
                    </a:cxn>
                    <a:cxn ang="0">
                      <a:pos x="222" y="86"/>
                    </a:cxn>
                    <a:cxn ang="0">
                      <a:pos x="151" y="47"/>
                    </a:cxn>
                    <a:cxn ang="0">
                      <a:pos x="118" y="14"/>
                    </a:cxn>
                    <a:cxn ang="0">
                      <a:pos x="94" y="167"/>
                    </a:cxn>
                  </a:cxnLst>
                  <a:rect l="0" t="0" r="r" b="b"/>
                  <a:pathLst>
                    <a:path w="998" h="850">
                      <a:moveTo>
                        <a:pt x="36" y="254"/>
                      </a:moveTo>
                      <a:lnTo>
                        <a:pt x="18" y="272"/>
                      </a:lnTo>
                      <a:lnTo>
                        <a:pt x="7" y="296"/>
                      </a:lnTo>
                      <a:lnTo>
                        <a:pt x="1" y="325"/>
                      </a:lnTo>
                      <a:lnTo>
                        <a:pt x="0" y="355"/>
                      </a:lnTo>
                      <a:lnTo>
                        <a:pt x="2" y="386"/>
                      </a:lnTo>
                      <a:lnTo>
                        <a:pt x="7" y="414"/>
                      </a:lnTo>
                      <a:lnTo>
                        <a:pt x="15" y="438"/>
                      </a:lnTo>
                      <a:lnTo>
                        <a:pt x="23" y="457"/>
                      </a:lnTo>
                      <a:lnTo>
                        <a:pt x="56" y="455"/>
                      </a:lnTo>
                      <a:lnTo>
                        <a:pt x="85" y="459"/>
                      </a:lnTo>
                      <a:lnTo>
                        <a:pt x="110" y="471"/>
                      </a:lnTo>
                      <a:lnTo>
                        <a:pt x="131" y="488"/>
                      </a:lnTo>
                      <a:lnTo>
                        <a:pt x="149" y="511"/>
                      </a:lnTo>
                      <a:lnTo>
                        <a:pt x="162" y="537"/>
                      </a:lnTo>
                      <a:lnTo>
                        <a:pt x="171" y="568"/>
                      </a:lnTo>
                      <a:lnTo>
                        <a:pt x="175" y="603"/>
                      </a:lnTo>
                      <a:lnTo>
                        <a:pt x="177" y="597"/>
                      </a:lnTo>
                      <a:lnTo>
                        <a:pt x="182" y="583"/>
                      </a:lnTo>
                      <a:lnTo>
                        <a:pt x="187" y="564"/>
                      </a:lnTo>
                      <a:lnTo>
                        <a:pt x="188" y="547"/>
                      </a:lnTo>
                      <a:lnTo>
                        <a:pt x="199" y="550"/>
                      </a:lnTo>
                      <a:lnTo>
                        <a:pt x="203" y="536"/>
                      </a:lnTo>
                      <a:lnTo>
                        <a:pt x="233" y="551"/>
                      </a:lnTo>
                      <a:lnTo>
                        <a:pt x="255" y="523"/>
                      </a:lnTo>
                      <a:lnTo>
                        <a:pt x="266" y="531"/>
                      </a:lnTo>
                      <a:lnTo>
                        <a:pt x="282" y="513"/>
                      </a:lnTo>
                      <a:lnTo>
                        <a:pt x="298" y="519"/>
                      </a:lnTo>
                      <a:lnTo>
                        <a:pt x="309" y="502"/>
                      </a:lnTo>
                      <a:lnTo>
                        <a:pt x="310" y="503"/>
                      </a:lnTo>
                      <a:lnTo>
                        <a:pt x="313" y="504"/>
                      </a:lnTo>
                      <a:lnTo>
                        <a:pt x="318" y="504"/>
                      </a:lnTo>
                      <a:lnTo>
                        <a:pt x="326" y="503"/>
                      </a:lnTo>
                      <a:lnTo>
                        <a:pt x="328" y="503"/>
                      </a:lnTo>
                      <a:lnTo>
                        <a:pt x="333" y="501"/>
                      </a:lnTo>
                      <a:lnTo>
                        <a:pt x="337" y="498"/>
                      </a:lnTo>
                      <a:lnTo>
                        <a:pt x="341" y="492"/>
                      </a:lnTo>
                      <a:lnTo>
                        <a:pt x="343" y="492"/>
                      </a:lnTo>
                      <a:lnTo>
                        <a:pt x="348" y="492"/>
                      </a:lnTo>
                      <a:lnTo>
                        <a:pt x="357" y="492"/>
                      </a:lnTo>
                      <a:lnTo>
                        <a:pt x="367" y="491"/>
                      </a:lnTo>
                      <a:lnTo>
                        <a:pt x="379" y="490"/>
                      </a:lnTo>
                      <a:lnTo>
                        <a:pt x="389" y="486"/>
                      </a:lnTo>
                      <a:lnTo>
                        <a:pt x="400" y="482"/>
                      </a:lnTo>
                      <a:lnTo>
                        <a:pt x="409" y="477"/>
                      </a:lnTo>
                      <a:lnTo>
                        <a:pt x="410" y="479"/>
                      </a:lnTo>
                      <a:lnTo>
                        <a:pt x="413" y="486"/>
                      </a:lnTo>
                      <a:lnTo>
                        <a:pt x="418" y="496"/>
                      </a:lnTo>
                      <a:lnTo>
                        <a:pt x="424" y="508"/>
                      </a:lnTo>
                      <a:lnTo>
                        <a:pt x="432" y="520"/>
                      </a:lnTo>
                      <a:lnTo>
                        <a:pt x="441" y="533"/>
                      </a:lnTo>
                      <a:lnTo>
                        <a:pt x="450" y="543"/>
                      </a:lnTo>
                      <a:lnTo>
                        <a:pt x="461" y="552"/>
                      </a:lnTo>
                      <a:lnTo>
                        <a:pt x="466" y="533"/>
                      </a:lnTo>
                      <a:lnTo>
                        <a:pt x="467" y="534"/>
                      </a:lnTo>
                      <a:lnTo>
                        <a:pt x="470" y="538"/>
                      </a:lnTo>
                      <a:lnTo>
                        <a:pt x="474" y="542"/>
                      </a:lnTo>
                      <a:lnTo>
                        <a:pt x="481" y="548"/>
                      </a:lnTo>
                      <a:lnTo>
                        <a:pt x="487" y="555"/>
                      </a:lnTo>
                      <a:lnTo>
                        <a:pt x="494" y="561"/>
                      </a:lnTo>
                      <a:lnTo>
                        <a:pt x="502" y="567"/>
                      </a:lnTo>
                      <a:lnTo>
                        <a:pt x="509" y="572"/>
                      </a:lnTo>
                      <a:lnTo>
                        <a:pt x="512" y="562"/>
                      </a:lnTo>
                      <a:lnTo>
                        <a:pt x="513" y="563"/>
                      </a:lnTo>
                      <a:lnTo>
                        <a:pt x="515" y="565"/>
                      </a:lnTo>
                      <a:lnTo>
                        <a:pt x="519" y="569"/>
                      </a:lnTo>
                      <a:lnTo>
                        <a:pt x="525" y="574"/>
                      </a:lnTo>
                      <a:lnTo>
                        <a:pt x="531" y="579"/>
                      </a:lnTo>
                      <a:lnTo>
                        <a:pt x="538" y="583"/>
                      </a:lnTo>
                      <a:lnTo>
                        <a:pt x="546" y="586"/>
                      </a:lnTo>
                      <a:lnTo>
                        <a:pt x="553" y="588"/>
                      </a:lnTo>
                      <a:lnTo>
                        <a:pt x="557" y="622"/>
                      </a:lnTo>
                      <a:lnTo>
                        <a:pt x="564" y="617"/>
                      </a:lnTo>
                      <a:lnTo>
                        <a:pt x="566" y="622"/>
                      </a:lnTo>
                      <a:lnTo>
                        <a:pt x="570" y="633"/>
                      </a:lnTo>
                      <a:lnTo>
                        <a:pt x="576" y="647"/>
                      </a:lnTo>
                      <a:lnTo>
                        <a:pt x="585" y="659"/>
                      </a:lnTo>
                      <a:lnTo>
                        <a:pt x="583" y="681"/>
                      </a:lnTo>
                      <a:lnTo>
                        <a:pt x="581" y="683"/>
                      </a:lnTo>
                      <a:lnTo>
                        <a:pt x="577" y="687"/>
                      </a:lnTo>
                      <a:lnTo>
                        <a:pt x="569" y="693"/>
                      </a:lnTo>
                      <a:lnTo>
                        <a:pt x="559" y="702"/>
                      </a:lnTo>
                      <a:lnTo>
                        <a:pt x="548" y="711"/>
                      </a:lnTo>
                      <a:lnTo>
                        <a:pt x="535" y="721"/>
                      </a:lnTo>
                      <a:lnTo>
                        <a:pt x="523" y="729"/>
                      </a:lnTo>
                      <a:lnTo>
                        <a:pt x="509" y="737"/>
                      </a:lnTo>
                      <a:lnTo>
                        <a:pt x="509" y="764"/>
                      </a:lnTo>
                      <a:lnTo>
                        <a:pt x="515" y="767"/>
                      </a:lnTo>
                      <a:lnTo>
                        <a:pt x="516" y="768"/>
                      </a:lnTo>
                      <a:lnTo>
                        <a:pt x="521" y="771"/>
                      </a:lnTo>
                      <a:lnTo>
                        <a:pt x="527" y="773"/>
                      </a:lnTo>
                      <a:lnTo>
                        <a:pt x="535" y="771"/>
                      </a:lnTo>
                      <a:lnTo>
                        <a:pt x="546" y="764"/>
                      </a:lnTo>
                      <a:lnTo>
                        <a:pt x="547" y="769"/>
                      </a:lnTo>
                      <a:lnTo>
                        <a:pt x="559" y="769"/>
                      </a:lnTo>
                      <a:lnTo>
                        <a:pt x="560" y="769"/>
                      </a:lnTo>
                      <a:lnTo>
                        <a:pt x="564" y="767"/>
                      </a:lnTo>
                      <a:lnTo>
                        <a:pt x="568" y="764"/>
                      </a:lnTo>
                      <a:lnTo>
                        <a:pt x="573" y="761"/>
                      </a:lnTo>
                      <a:lnTo>
                        <a:pt x="579" y="755"/>
                      </a:lnTo>
                      <a:lnTo>
                        <a:pt x="586" y="749"/>
                      </a:lnTo>
                      <a:lnTo>
                        <a:pt x="592" y="741"/>
                      </a:lnTo>
                      <a:lnTo>
                        <a:pt x="598" y="731"/>
                      </a:lnTo>
                      <a:lnTo>
                        <a:pt x="602" y="731"/>
                      </a:lnTo>
                      <a:lnTo>
                        <a:pt x="607" y="726"/>
                      </a:lnTo>
                      <a:lnTo>
                        <a:pt x="616" y="713"/>
                      </a:lnTo>
                      <a:lnTo>
                        <a:pt x="627" y="697"/>
                      </a:lnTo>
                      <a:lnTo>
                        <a:pt x="633" y="678"/>
                      </a:lnTo>
                      <a:lnTo>
                        <a:pt x="639" y="675"/>
                      </a:lnTo>
                      <a:lnTo>
                        <a:pt x="640" y="638"/>
                      </a:lnTo>
                      <a:lnTo>
                        <a:pt x="657" y="643"/>
                      </a:lnTo>
                      <a:lnTo>
                        <a:pt x="697" y="688"/>
                      </a:lnTo>
                      <a:lnTo>
                        <a:pt x="704" y="723"/>
                      </a:lnTo>
                      <a:lnTo>
                        <a:pt x="698" y="780"/>
                      </a:lnTo>
                      <a:lnTo>
                        <a:pt x="697" y="781"/>
                      </a:lnTo>
                      <a:lnTo>
                        <a:pt x="695" y="785"/>
                      </a:lnTo>
                      <a:lnTo>
                        <a:pt x="692" y="790"/>
                      </a:lnTo>
                      <a:lnTo>
                        <a:pt x="686" y="796"/>
                      </a:lnTo>
                      <a:lnTo>
                        <a:pt x="680" y="804"/>
                      </a:lnTo>
                      <a:lnTo>
                        <a:pt x="673" y="811"/>
                      </a:lnTo>
                      <a:lnTo>
                        <a:pt x="665" y="817"/>
                      </a:lnTo>
                      <a:lnTo>
                        <a:pt x="656" y="824"/>
                      </a:lnTo>
                      <a:lnTo>
                        <a:pt x="654" y="840"/>
                      </a:lnTo>
                      <a:lnTo>
                        <a:pt x="660" y="842"/>
                      </a:lnTo>
                      <a:lnTo>
                        <a:pt x="666" y="850"/>
                      </a:lnTo>
                      <a:lnTo>
                        <a:pt x="667" y="850"/>
                      </a:lnTo>
                      <a:lnTo>
                        <a:pt x="668" y="850"/>
                      </a:lnTo>
                      <a:lnTo>
                        <a:pt x="672" y="850"/>
                      </a:lnTo>
                      <a:lnTo>
                        <a:pt x="676" y="850"/>
                      </a:lnTo>
                      <a:lnTo>
                        <a:pt x="680" y="850"/>
                      </a:lnTo>
                      <a:lnTo>
                        <a:pt x="685" y="850"/>
                      </a:lnTo>
                      <a:lnTo>
                        <a:pt x="692" y="849"/>
                      </a:lnTo>
                      <a:lnTo>
                        <a:pt x="698" y="848"/>
                      </a:lnTo>
                      <a:lnTo>
                        <a:pt x="702" y="839"/>
                      </a:lnTo>
                      <a:lnTo>
                        <a:pt x="703" y="839"/>
                      </a:lnTo>
                      <a:lnTo>
                        <a:pt x="707" y="840"/>
                      </a:lnTo>
                      <a:lnTo>
                        <a:pt x="712" y="840"/>
                      </a:lnTo>
                      <a:lnTo>
                        <a:pt x="718" y="839"/>
                      </a:lnTo>
                      <a:lnTo>
                        <a:pt x="720" y="837"/>
                      </a:lnTo>
                      <a:lnTo>
                        <a:pt x="724" y="833"/>
                      </a:lnTo>
                      <a:lnTo>
                        <a:pt x="730" y="826"/>
                      </a:lnTo>
                      <a:lnTo>
                        <a:pt x="738" y="816"/>
                      </a:lnTo>
                      <a:lnTo>
                        <a:pt x="746" y="806"/>
                      </a:lnTo>
                      <a:lnTo>
                        <a:pt x="753" y="795"/>
                      </a:lnTo>
                      <a:lnTo>
                        <a:pt x="760" y="785"/>
                      </a:lnTo>
                      <a:lnTo>
                        <a:pt x="764" y="775"/>
                      </a:lnTo>
                      <a:lnTo>
                        <a:pt x="760" y="741"/>
                      </a:lnTo>
                      <a:lnTo>
                        <a:pt x="785" y="675"/>
                      </a:lnTo>
                      <a:lnTo>
                        <a:pt x="787" y="654"/>
                      </a:lnTo>
                      <a:lnTo>
                        <a:pt x="770" y="629"/>
                      </a:lnTo>
                      <a:lnTo>
                        <a:pt x="787" y="634"/>
                      </a:lnTo>
                      <a:lnTo>
                        <a:pt x="790" y="636"/>
                      </a:lnTo>
                      <a:lnTo>
                        <a:pt x="801" y="640"/>
                      </a:lnTo>
                      <a:lnTo>
                        <a:pt x="815" y="645"/>
                      </a:lnTo>
                      <a:lnTo>
                        <a:pt x="833" y="649"/>
                      </a:lnTo>
                      <a:lnTo>
                        <a:pt x="853" y="654"/>
                      </a:lnTo>
                      <a:lnTo>
                        <a:pt x="875" y="654"/>
                      </a:lnTo>
                      <a:lnTo>
                        <a:pt x="896" y="650"/>
                      </a:lnTo>
                      <a:lnTo>
                        <a:pt x="916" y="641"/>
                      </a:lnTo>
                      <a:lnTo>
                        <a:pt x="903" y="637"/>
                      </a:lnTo>
                      <a:lnTo>
                        <a:pt x="905" y="636"/>
                      </a:lnTo>
                      <a:lnTo>
                        <a:pt x="912" y="634"/>
                      </a:lnTo>
                      <a:lnTo>
                        <a:pt x="922" y="630"/>
                      </a:lnTo>
                      <a:lnTo>
                        <a:pt x="935" y="626"/>
                      </a:lnTo>
                      <a:lnTo>
                        <a:pt x="948" y="621"/>
                      </a:lnTo>
                      <a:lnTo>
                        <a:pt x="960" y="615"/>
                      </a:lnTo>
                      <a:lnTo>
                        <a:pt x="972" y="607"/>
                      </a:lnTo>
                      <a:lnTo>
                        <a:pt x="980" y="599"/>
                      </a:lnTo>
                      <a:lnTo>
                        <a:pt x="979" y="599"/>
                      </a:lnTo>
                      <a:lnTo>
                        <a:pt x="977" y="600"/>
                      </a:lnTo>
                      <a:lnTo>
                        <a:pt x="974" y="600"/>
                      </a:lnTo>
                      <a:lnTo>
                        <a:pt x="970" y="600"/>
                      </a:lnTo>
                      <a:lnTo>
                        <a:pt x="964" y="601"/>
                      </a:lnTo>
                      <a:lnTo>
                        <a:pt x="958" y="600"/>
                      </a:lnTo>
                      <a:lnTo>
                        <a:pt x="953" y="599"/>
                      </a:lnTo>
                      <a:lnTo>
                        <a:pt x="947" y="598"/>
                      </a:lnTo>
                      <a:lnTo>
                        <a:pt x="949" y="596"/>
                      </a:lnTo>
                      <a:lnTo>
                        <a:pt x="955" y="590"/>
                      </a:lnTo>
                      <a:lnTo>
                        <a:pt x="963" y="583"/>
                      </a:lnTo>
                      <a:lnTo>
                        <a:pt x="973" y="573"/>
                      </a:lnTo>
                      <a:lnTo>
                        <a:pt x="981" y="562"/>
                      </a:lnTo>
                      <a:lnTo>
                        <a:pt x="990" y="550"/>
                      </a:lnTo>
                      <a:lnTo>
                        <a:pt x="996" y="536"/>
                      </a:lnTo>
                      <a:lnTo>
                        <a:pt x="998" y="523"/>
                      </a:lnTo>
                      <a:lnTo>
                        <a:pt x="991" y="527"/>
                      </a:lnTo>
                      <a:lnTo>
                        <a:pt x="992" y="525"/>
                      </a:lnTo>
                      <a:lnTo>
                        <a:pt x="992" y="519"/>
                      </a:lnTo>
                      <a:lnTo>
                        <a:pt x="991" y="511"/>
                      </a:lnTo>
                      <a:lnTo>
                        <a:pt x="983" y="501"/>
                      </a:lnTo>
                      <a:lnTo>
                        <a:pt x="974" y="506"/>
                      </a:lnTo>
                      <a:lnTo>
                        <a:pt x="974" y="503"/>
                      </a:lnTo>
                      <a:lnTo>
                        <a:pt x="974" y="497"/>
                      </a:lnTo>
                      <a:lnTo>
                        <a:pt x="971" y="490"/>
                      </a:lnTo>
                      <a:lnTo>
                        <a:pt x="964" y="485"/>
                      </a:lnTo>
                      <a:lnTo>
                        <a:pt x="964" y="486"/>
                      </a:lnTo>
                      <a:lnTo>
                        <a:pt x="962" y="489"/>
                      </a:lnTo>
                      <a:lnTo>
                        <a:pt x="960" y="492"/>
                      </a:lnTo>
                      <a:lnTo>
                        <a:pt x="956" y="495"/>
                      </a:lnTo>
                      <a:lnTo>
                        <a:pt x="952" y="500"/>
                      </a:lnTo>
                      <a:lnTo>
                        <a:pt x="946" y="504"/>
                      </a:lnTo>
                      <a:lnTo>
                        <a:pt x="938" y="510"/>
                      </a:lnTo>
                      <a:lnTo>
                        <a:pt x="930" y="514"/>
                      </a:lnTo>
                      <a:lnTo>
                        <a:pt x="891" y="514"/>
                      </a:lnTo>
                      <a:lnTo>
                        <a:pt x="873" y="499"/>
                      </a:lnTo>
                      <a:lnTo>
                        <a:pt x="871" y="478"/>
                      </a:lnTo>
                      <a:lnTo>
                        <a:pt x="867" y="443"/>
                      </a:lnTo>
                      <a:lnTo>
                        <a:pt x="861" y="437"/>
                      </a:lnTo>
                      <a:lnTo>
                        <a:pt x="859" y="383"/>
                      </a:lnTo>
                      <a:lnTo>
                        <a:pt x="852" y="376"/>
                      </a:lnTo>
                      <a:lnTo>
                        <a:pt x="853" y="361"/>
                      </a:lnTo>
                      <a:lnTo>
                        <a:pt x="853" y="327"/>
                      </a:lnTo>
                      <a:lnTo>
                        <a:pt x="849" y="287"/>
                      </a:lnTo>
                      <a:lnTo>
                        <a:pt x="836" y="255"/>
                      </a:lnTo>
                      <a:lnTo>
                        <a:pt x="834" y="246"/>
                      </a:lnTo>
                      <a:lnTo>
                        <a:pt x="829" y="236"/>
                      </a:lnTo>
                      <a:lnTo>
                        <a:pt x="822" y="225"/>
                      </a:lnTo>
                      <a:lnTo>
                        <a:pt x="812" y="213"/>
                      </a:lnTo>
                      <a:lnTo>
                        <a:pt x="802" y="202"/>
                      </a:lnTo>
                      <a:lnTo>
                        <a:pt x="789" y="191"/>
                      </a:lnTo>
                      <a:lnTo>
                        <a:pt x="774" y="181"/>
                      </a:lnTo>
                      <a:lnTo>
                        <a:pt x="760" y="172"/>
                      </a:lnTo>
                      <a:lnTo>
                        <a:pt x="758" y="170"/>
                      </a:lnTo>
                      <a:lnTo>
                        <a:pt x="750" y="165"/>
                      </a:lnTo>
                      <a:lnTo>
                        <a:pt x="740" y="157"/>
                      </a:lnTo>
                      <a:lnTo>
                        <a:pt x="727" y="147"/>
                      </a:lnTo>
                      <a:lnTo>
                        <a:pt x="714" y="138"/>
                      </a:lnTo>
                      <a:lnTo>
                        <a:pt x="698" y="128"/>
                      </a:lnTo>
                      <a:lnTo>
                        <a:pt x="683" y="122"/>
                      </a:lnTo>
                      <a:lnTo>
                        <a:pt x="670" y="118"/>
                      </a:lnTo>
                      <a:lnTo>
                        <a:pt x="668" y="118"/>
                      </a:lnTo>
                      <a:lnTo>
                        <a:pt x="666" y="117"/>
                      </a:lnTo>
                      <a:lnTo>
                        <a:pt x="663" y="116"/>
                      </a:lnTo>
                      <a:lnTo>
                        <a:pt x="659" y="114"/>
                      </a:lnTo>
                      <a:lnTo>
                        <a:pt x="653" y="113"/>
                      </a:lnTo>
                      <a:lnTo>
                        <a:pt x="645" y="110"/>
                      </a:lnTo>
                      <a:lnTo>
                        <a:pt x="637" y="108"/>
                      </a:lnTo>
                      <a:lnTo>
                        <a:pt x="627" y="105"/>
                      </a:lnTo>
                      <a:lnTo>
                        <a:pt x="615" y="103"/>
                      </a:lnTo>
                      <a:lnTo>
                        <a:pt x="602" y="102"/>
                      </a:lnTo>
                      <a:lnTo>
                        <a:pt x="589" y="100"/>
                      </a:lnTo>
                      <a:lnTo>
                        <a:pt x="573" y="98"/>
                      </a:lnTo>
                      <a:lnTo>
                        <a:pt x="556" y="97"/>
                      </a:lnTo>
                      <a:lnTo>
                        <a:pt x="538" y="97"/>
                      </a:lnTo>
                      <a:lnTo>
                        <a:pt x="519" y="97"/>
                      </a:lnTo>
                      <a:lnTo>
                        <a:pt x="498" y="97"/>
                      </a:lnTo>
                      <a:lnTo>
                        <a:pt x="488" y="97"/>
                      </a:lnTo>
                      <a:lnTo>
                        <a:pt x="471" y="97"/>
                      </a:lnTo>
                      <a:lnTo>
                        <a:pt x="450" y="96"/>
                      </a:lnTo>
                      <a:lnTo>
                        <a:pt x="426" y="96"/>
                      </a:lnTo>
                      <a:lnTo>
                        <a:pt x="402" y="95"/>
                      </a:lnTo>
                      <a:lnTo>
                        <a:pt x="380" y="95"/>
                      </a:lnTo>
                      <a:lnTo>
                        <a:pt x="361" y="95"/>
                      </a:lnTo>
                      <a:lnTo>
                        <a:pt x="348" y="96"/>
                      </a:lnTo>
                      <a:lnTo>
                        <a:pt x="337" y="97"/>
                      </a:lnTo>
                      <a:lnTo>
                        <a:pt x="322" y="97"/>
                      </a:lnTo>
                      <a:lnTo>
                        <a:pt x="304" y="96"/>
                      </a:lnTo>
                      <a:lnTo>
                        <a:pt x="284" y="94"/>
                      </a:lnTo>
                      <a:lnTo>
                        <a:pt x="264" y="92"/>
                      </a:lnTo>
                      <a:lnTo>
                        <a:pt x="243" y="89"/>
                      </a:lnTo>
                      <a:lnTo>
                        <a:pt x="222" y="86"/>
                      </a:lnTo>
                      <a:lnTo>
                        <a:pt x="204" y="83"/>
                      </a:lnTo>
                      <a:lnTo>
                        <a:pt x="187" y="79"/>
                      </a:lnTo>
                      <a:lnTo>
                        <a:pt x="173" y="71"/>
                      </a:lnTo>
                      <a:lnTo>
                        <a:pt x="161" y="60"/>
                      </a:lnTo>
                      <a:lnTo>
                        <a:pt x="151" y="47"/>
                      </a:lnTo>
                      <a:lnTo>
                        <a:pt x="142" y="35"/>
                      </a:lnTo>
                      <a:lnTo>
                        <a:pt x="132" y="22"/>
                      </a:lnTo>
                      <a:lnTo>
                        <a:pt x="123" y="11"/>
                      </a:lnTo>
                      <a:lnTo>
                        <a:pt x="113" y="0"/>
                      </a:lnTo>
                      <a:lnTo>
                        <a:pt x="118" y="14"/>
                      </a:lnTo>
                      <a:lnTo>
                        <a:pt x="121" y="35"/>
                      </a:lnTo>
                      <a:lnTo>
                        <a:pt x="121" y="61"/>
                      </a:lnTo>
                      <a:lnTo>
                        <a:pt x="119" y="93"/>
                      </a:lnTo>
                      <a:lnTo>
                        <a:pt x="110" y="128"/>
                      </a:lnTo>
                      <a:lnTo>
                        <a:pt x="94" y="167"/>
                      </a:lnTo>
                      <a:lnTo>
                        <a:pt x="70" y="209"/>
                      </a:lnTo>
                      <a:lnTo>
                        <a:pt x="36" y="254"/>
                      </a:lnTo>
                      <a:close/>
                    </a:path>
                  </a:pathLst>
                </a:custGeom>
                <a:solidFill>
                  <a:srgbClr val="000000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8162" name="Freeform 274"/>
                <p:cNvSpPr>
                  <a:spLocks/>
                </p:cNvSpPr>
                <p:nvPr/>
              </p:nvSpPr>
              <p:spPr bwMode="auto">
                <a:xfrm>
                  <a:off x="850" y="2601"/>
                  <a:ext cx="133" cy="282"/>
                </a:xfrm>
                <a:custGeom>
                  <a:avLst/>
                  <a:gdLst/>
                  <a:ahLst/>
                  <a:cxnLst>
                    <a:cxn ang="0">
                      <a:pos x="384" y="684"/>
                    </a:cxn>
                    <a:cxn ang="0">
                      <a:pos x="362" y="723"/>
                    </a:cxn>
                    <a:cxn ang="0">
                      <a:pos x="335" y="776"/>
                    </a:cxn>
                    <a:cxn ang="0">
                      <a:pos x="287" y="806"/>
                    </a:cxn>
                    <a:cxn ang="0">
                      <a:pos x="240" y="845"/>
                    </a:cxn>
                    <a:cxn ang="0">
                      <a:pos x="220" y="841"/>
                    </a:cxn>
                    <a:cxn ang="0">
                      <a:pos x="204" y="819"/>
                    </a:cxn>
                    <a:cxn ang="0">
                      <a:pos x="211" y="803"/>
                    </a:cxn>
                    <a:cxn ang="0">
                      <a:pos x="184" y="801"/>
                    </a:cxn>
                    <a:cxn ang="0">
                      <a:pos x="188" y="780"/>
                    </a:cxn>
                    <a:cxn ang="0">
                      <a:pos x="215" y="764"/>
                    </a:cxn>
                    <a:cxn ang="0">
                      <a:pos x="223" y="705"/>
                    </a:cxn>
                    <a:cxn ang="0">
                      <a:pos x="211" y="608"/>
                    </a:cxn>
                    <a:cxn ang="0">
                      <a:pos x="185" y="582"/>
                    </a:cxn>
                    <a:cxn ang="0">
                      <a:pos x="160" y="558"/>
                    </a:cxn>
                    <a:cxn ang="0">
                      <a:pos x="131" y="517"/>
                    </a:cxn>
                    <a:cxn ang="0">
                      <a:pos x="106" y="485"/>
                    </a:cxn>
                    <a:cxn ang="0">
                      <a:pos x="69" y="454"/>
                    </a:cxn>
                    <a:cxn ang="0">
                      <a:pos x="42" y="404"/>
                    </a:cxn>
                    <a:cxn ang="0">
                      <a:pos x="26" y="367"/>
                    </a:cxn>
                    <a:cxn ang="0">
                      <a:pos x="2" y="298"/>
                    </a:cxn>
                    <a:cxn ang="0">
                      <a:pos x="14" y="235"/>
                    </a:cxn>
                    <a:cxn ang="0">
                      <a:pos x="45" y="225"/>
                    </a:cxn>
                    <a:cxn ang="0">
                      <a:pos x="85" y="207"/>
                    </a:cxn>
                    <a:cxn ang="0">
                      <a:pos x="115" y="200"/>
                    </a:cxn>
                    <a:cxn ang="0">
                      <a:pos x="142" y="177"/>
                    </a:cxn>
                    <a:cxn ang="0">
                      <a:pos x="163" y="176"/>
                    </a:cxn>
                    <a:cxn ang="0">
                      <a:pos x="211" y="140"/>
                    </a:cxn>
                    <a:cxn ang="0">
                      <a:pos x="235" y="126"/>
                    </a:cxn>
                    <a:cxn ang="0">
                      <a:pos x="253" y="80"/>
                    </a:cxn>
                    <a:cxn ang="0">
                      <a:pos x="262" y="42"/>
                    </a:cxn>
                    <a:cxn ang="0">
                      <a:pos x="290" y="1"/>
                    </a:cxn>
                    <a:cxn ang="0">
                      <a:pos x="312" y="22"/>
                    </a:cxn>
                    <a:cxn ang="0">
                      <a:pos x="336" y="116"/>
                    </a:cxn>
                    <a:cxn ang="0">
                      <a:pos x="318" y="162"/>
                    </a:cxn>
                    <a:cxn ang="0">
                      <a:pos x="308" y="135"/>
                    </a:cxn>
                    <a:cxn ang="0">
                      <a:pos x="297" y="209"/>
                    </a:cxn>
                    <a:cxn ang="0">
                      <a:pos x="281" y="254"/>
                    </a:cxn>
                    <a:cxn ang="0">
                      <a:pos x="257" y="289"/>
                    </a:cxn>
                    <a:cxn ang="0">
                      <a:pos x="235" y="301"/>
                    </a:cxn>
                    <a:cxn ang="0">
                      <a:pos x="216" y="302"/>
                    </a:cxn>
                    <a:cxn ang="0">
                      <a:pos x="178" y="298"/>
                    </a:cxn>
                    <a:cxn ang="0">
                      <a:pos x="161" y="366"/>
                    </a:cxn>
                    <a:cxn ang="0">
                      <a:pos x="174" y="415"/>
                    </a:cxn>
                    <a:cxn ang="0">
                      <a:pos x="193" y="445"/>
                    </a:cxn>
                    <a:cxn ang="0">
                      <a:pos x="218" y="473"/>
                    </a:cxn>
                    <a:cxn ang="0">
                      <a:pos x="237" y="514"/>
                    </a:cxn>
                    <a:cxn ang="0">
                      <a:pos x="265" y="548"/>
                    </a:cxn>
                    <a:cxn ang="0">
                      <a:pos x="304" y="558"/>
                    </a:cxn>
                    <a:cxn ang="0">
                      <a:pos x="337" y="551"/>
                    </a:cxn>
                    <a:cxn ang="0">
                      <a:pos x="352" y="564"/>
                    </a:cxn>
                    <a:cxn ang="0">
                      <a:pos x="371" y="551"/>
                    </a:cxn>
                    <a:cxn ang="0">
                      <a:pos x="401" y="631"/>
                    </a:cxn>
                  </a:cxnLst>
                  <a:rect l="0" t="0" r="r" b="b"/>
                  <a:pathLst>
                    <a:path w="401" h="846">
                      <a:moveTo>
                        <a:pt x="391" y="629"/>
                      </a:moveTo>
                      <a:lnTo>
                        <a:pt x="389" y="645"/>
                      </a:lnTo>
                      <a:lnTo>
                        <a:pt x="387" y="663"/>
                      </a:lnTo>
                      <a:lnTo>
                        <a:pt x="385" y="678"/>
                      </a:lnTo>
                      <a:lnTo>
                        <a:pt x="384" y="684"/>
                      </a:lnTo>
                      <a:lnTo>
                        <a:pt x="369" y="679"/>
                      </a:lnTo>
                      <a:lnTo>
                        <a:pt x="368" y="695"/>
                      </a:lnTo>
                      <a:lnTo>
                        <a:pt x="366" y="708"/>
                      </a:lnTo>
                      <a:lnTo>
                        <a:pt x="363" y="719"/>
                      </a:lnTo>
                      <a:lnTo>
                        <a:pt x="362" y="723"/>
                      </a:lnTo>
                      <a:lnTo>
                        <a:pt x="351" y="719"/>
                      </a:lnTo>
                      <a:lnTo>
                        <a:pt x="349" y="741"/>
                      </a:lnTo>
                      <a:lnTo>
                        <a:pt x="343" y="759"/>
                      </a:lnTo>
                      <a:lnTo>
                        <a:pt x="338" y="771"/>
                      </a:lnTo>
                      <a:lnTo>
                        <a:pt x="335" y="776"/>
                      </a:lnTo>
                      <a:lnTo>
                        <a:pt x="323" y="766"/>
                      </a:lnTo>
                      <a:lnTo>
                        <a:pt x="308" y="791"/>
                      </a:lnTo>
                      <a:lnTo>
                        <a:pt x="303" y="785"/>
                      </a:lnTo>
                      <a:lnTo>
                        <a:pt x="297" y="795"/>
                      </a:lnTo>
                      <a:lnTo>
                        <a:pt x="287" y="806"/>
                      </a:lnTo>
                      <a:lnTo>
                        <a:pt x="277" y="815"/>
                      </a:lnTo>
                      <a:lnTo>
                        <a:pt x="265" y="825"/>
                      </a:lnTo>
                      <a:lnTo>
                        <a:pt x="255" y="833"/>
                      </a:lnTo>
                      <a:lnTo>
                        <a:pt x="246" y="840"/>
                      </a:lnTo>
                      <a:lnTo>
                        <a:pt x="240" y="845"/>
                      </a:lnTo>
                      <a:lnTo>
                        <a:pt x="238" y="846"/>
                      </a:lnTo>
                      <a:lnTo>
                        <a:pt x="231" y="845"/>
                      </a:lnTo>
                      <a:lnTo>
                        <a:pt x="225" y="843"/>
                      </a:lnTo>
                      <a:lnTo>
                        <a:pt x="221" y="842"/>
                      </a:lnTo>
                      <a:lnTo>
                        <a:pt x="220" y="841"/>
                      </a:lnTo>
                      <a:lnTo>
                        <a:pt x="209" y="843"/>
                      </a:lnTo>
                      <a:lnTo>
                        <a:pt x="201" y="831"/>
                      </a:lnTo>
                      <a:lnTo>
                        <a:pt x="202" y="827"/>
                      </a:lnTo>
                      <a:lnTo>
                        <a:pt x="203" y="823"/>
                      </a:lnTo>
                      <a:lnTo>
                        <a:pt x="204" y="819"/>
                      </a:lnTo>
                      <a:lnTo>
                        <a:pt x="205" y="814"/>
                      </a:lnTo>
                      <a:lnTo>
                        <a:pt x="208" y="809"/>
                      </a:lnTo>
                      <a:lnTo>
                        <a:pt x="209" y="806"/>
                      </a:lnTo>
                      <a:lnTo>
                        <a:pt x="211" y="804"/>
                      </a:lnTo>
                      <a:lnTo>
                        <a:pt x="211" y="803"/>
                      </a:lnTo>
                      <a:lnTo>
                        <a:pt x="202" y="803"/>
                      </a:lnTo>
                      <a:lnTo>
                        <a:pt x="196" y="801"/>
                      </a:lnTo>
                      <a:lnTo>
                        <a:pt x="192" y="798"/>
                      </a:lnTo>
                      <a:lnTo>
                        <a:pt x="191" y="795"/>
                      </a:lnTo>
                      <a:lnTo>
                        <a:pt x="184" y="801"/>
                      </a:lnTo>
                      <a:lnTo>
                        <a:pt x="178" y="801"/>
                      </a:lnTo>
                      <a:lnTo>
                        <a:pt x="174" y="800"/>
                      </a:lnTo>
                      <a:lnTo>
                        <a:pt x="172" y="799"/>
                      </a:lnTo>
                      <a:lnTo>
                        <a:pt x="180" y="788"/>
                      </a:lnTo>
                      <a:lnTo>
                        <a:pt x="188" y="780"/>
                      </a:lnTo>
                      <a:lnTo>
                        <a:pt x="196" y="773"/>
                      </a:lnTo>
                      <a:lnTo>
                        <a:pt x="202" y="769"/>
                      </a:lnTo>
                      <a:lnTo>
                        <a:pt x="208" y="767"/>
                      </a:lnTo>
                      <a:lnTo>
                        <a:pt x="212" y="765"/>
                      </a:lnTo>
                      <a:lnTo>
                        <a:pt x="215" y="764"/>
                      </a:lnTo>
                      <a:lnTo>
                        <a:pt x="216" y="764"/>
                      </a:lnTo>
                      <a:lnTo>
                        <a:pt x="217" y="745"/>
                      </a:lnTo>
                      <a:lnTo>
                        <a:pt x="220" y="726"/>
                      </a:lnTo>
                      <a:lnTo>
                        <a:pt x="222" y="711"/>
                      </a:lnTo>
                      <a:lnTo>
                        <a:pt x="223" y="705"/>
                      </a:lnTo>
                      <a:lnTo>
                        <a:pt x="219" y="673"/>
                      </a:lnTo>
                      <a:lnTo>
                        <a:pt x="218" y="643"/>
                      </a:lnTo>
                      <a:lnTo>
                        <a:pt x="219" y="622"/>
                      </a:lnTo>
                      <a:lnTo>
                        <a:pt x="219" y="614"/>
                      </a:lnTo>
                      <a:lnTo>
                        <a:pt x="211" y="608"/>
                      </a:lnTo>
                      <a:lnTo>
                        <a:pt x="203" y="602"/>
                      </a:lnTo>
                      <a:lnTo>
                        <a:pt x="198" y="596"/>
                      </a:lnTo>
                      <a:lnTo>
                        <a:pt x="193" y="591"/>
                      </a:lnTo>
                      <a:lnTo>
                        <a:pt x="189" y="586"/>
                      </a:lnTo>
                      <a:lnTo>
                        <a:pt x="185" y="582"/>
                      </a:lnTo>
                      <a:lnTo>
                        <a:pt x="184" y="580"/>
                      </a:lnTo>
                      <a:lnTo>
                        <a:pt x="183" y="579"/>
                      </a:lnTo>
                      <a:lnTo>
                        <a:pt x="173" y="573"/>
                      </a:lnTo>
                      <a:lnTo>
                        <a:pt x="166" y="565"/>
                      </a:lnTo>
                      <a:lnTo>
                        <a:pt x="160" y="558"/>
                      </a:lnTo>
                      <a:lnTo>
                        <a:pt x="158" y="555"/>
                      </a:lnTo>
                      <a:lnTo>
                        <a:pt x="145" y="542"/>
                      </a:lnTo>
                      <a:lnTo>
                        <a:pt x="136" y="531"/>
                      </a:lnTo>
                      <a:lnTo>
                        <a:pt x="132" y="521"/>
                      </a:lnTo>
                      <a:lnTo>
                        <a:pt x="131" y="517"/>
                      </a:lnTo>
                      <a:lnTo>
                        <a:pt x="127" y="529"/>
                      </a:lnTo>
                      <a:lnTo>
                        <a:pt x="117" y="515"/>
                      </a:lnTo>
                      <a:lnTo>
                        <a:pt x="111" y="500"/>
                      </a:lnTo>
                      <a:lnTo>
                        <a:pt x="107" y="489"/>
                      </a:lnTo>
                      <a:lnTo>
                        <a:pt x="106" y="485"/>
                      </a:lnTo>
                      <a:lnTo>
                        <a:pt x="96" y="477"/>
                      </a:lnTo>
                      <a:lnTo>
                        <a:pt x="87" y="465"/>
                      </a:lnTo>
                      <a:lnTo>
                        <a:pt x="81" y="454"/>
                      </a:lnTo>
                      <a:lnTo>
                        <a:pt x="77" y="449"/>
                      </a:lnTo>
                      <a:lnTo>
                        <a:pt x="69" y="454"/>
                      </a:lnTo>
                      <a:lnTo>
                        <a:pt x="60" y="432"/>
                      </a:lnTo>
                      <a:lnTo>
                        <a:pt x="51" y="426"/>
                      </a:lnTo>
                      <a:lnTo>
                        <a:pt x="46" y="416"/>
                      </a:lnTo>
                      <a:lnTo>
                        <a:pt x="43" y="408"/>
                      </a:lnTo>
                      <a:lnTo>
                        <a:pt x="42" y="404"/>
                      </a:lnTo>
                      <a:lnTo>
                        <a:pt x="35" y="405"/>
                      </a:lnTo>
                      <a:lnTo>
                        <a:pt x="31" y="392"/>
                      </a:lnTo>
                      <a:lnTo>
                        <a:pt x="28" y="381"/>
                      </a:lnTo>
                      <a:lnTo>
                        <a:pt x="26" y="371"/>
                      </a:lnTo>
                      <a:lnTo>
                        <a:pt x="26" y="367"/>
                      </a:lnTo>
                      <a:lnTo>
                        <a:pt x="18" y="352"/>
                      </a:lnTo>
                      <a:lnTo>
                        <a:pt x="15" y="306"/>
                      </a:lnTo>
                      <a:lnTo>
                        <a:pt x="6" y="312"/>
                      </a:lnTo>
                      <a:lnTo>
                        <a:pt x="4" y="305"/>
                      </a:lnTo>
                      <a:lnTo>
                        <a:pt x="2" y="298"/>
                      </a:lnTo>
                      <a:lnTo>
                        <a:pt x="1" y="291"/>
                      </a:lnTo>
                      <a:lnTo>
                        <a:pt x="1" y="286"/>
                      </a:lnTo>
                      <a:lnTo>
                        <a:pt x="0" y="275"/>
                      </a:lnTo>
                      <a:lnTo>
                        <a:pt x="7" y="250"/>
                      </a:lnTo>
                      <a:lnTo>
                        <a:pt x="14" y="235"/>
                      </a:lnTo>
                      <a:lnTo>
                        <a:pt x="20" y="226"/>
                      </a:lnTo>
                      <a:lnTo>
                        <a:pt x="22" y="224"/>
                      </a:lnTo>
                      <a:lnTo>
                        <a:pt x="26" y="254"/>
                      </a:lnTo>
                      <a:lnTo>
                        <a:pt x="35" y="238"/>
                      </a:lnTo>
                      <a:lnTo>
                        <a:pt x="45" y="225"/>
                      </a:lnTo>
                      <a:lnTo>
                        <a:pt x="52" y="217"/>
                      </a:lnTo>
                      <a:lnTo>
                        <a:pt x="55" y="215"/>
                      </a:lnTo>
                      <a:lnTo>
                        <a:pt x="55" y="241"/>
                      </a:lnTo>
                      <a:lnTo>
                        <a:pt x="65" y="225"/>
                      </a:lnTo>
                      <a:lnTo>
                        <a:pt x="85" y="207"/>
                      </a:lnTo>
                      <a:lnTo>
                        <a:pt x="84" y="223"/>
                      </a:lnTo>
                      <a:lnTo>
                        <a:pt x="83" y="236"/>
                      </a:lnTo>
                      <a:lnTo>
                        <a:pt x="84" y="246"/>
                      </a:lnTo>
                      <a:lnTo>
                        <a:pt x="84" y="249"/>
                      </a:lnTo>
                      <a:lnTo>
                        <a:pt x="115" y="200"/>
                      </a:lnTo>
                      <a:lnTo>
                        <a:pt x="120" y="209"/>
                      </a:lnTo>
                      <a:lnTo>
                        <a:pt x="126" y="199"/>
                      </a:lnTo>
                      <a:lnTo>
                        <a:pt x="132" y="190"/>
                      </a:lnTo>
                      <a:lnTo>
                        <a:pt x="137" y="183"/>
                      </a:lnTo>
                      <a:lnTo>
                        <a:pt x="142" y="177"/>
                      </a:lnTo>
                      <a:lnTo>
                        <a:pt x="148" y="173"/>
                      </a:lnTo>
                      <a:lnTo>
                        <a:pt x="151" y="169"/>
                      </a:lnTo>
                      <a:lnTo>
                        <a:pt x="153" y="168"/>
                      </a:lnTo>
                      <a:lnTo>
                        <a:pt x="154" y="167"/>
                      </a:lnTo>
                      <a:lnTo>
                        <a:pt x="163" y="176"/>
                      </a:lnTo>
                      <a:lnTo>
                        <a:pt x="188" y="148"/>
                      </a:lnTo>
                      <a:lnTo>
                        <a:pt x="190" y="164"/>
                      </a:lnTo>
                      <a:lnTo>
                        <a:pt x="199" y="157"/>
                      </a:lnTo>
                      <a:lnTo>
                        <a:pt x="206" y="147"/>
                      </a:lnTo>
                      <a:lnTo>
                        <a:pt x="211" y="140"/>
                      </a:lnTo>
                      <a:lnTo>
                        <a:pt x="212" y="137"/>
                      </a:lnTo>
                      <a:lnTo>
                        <a:pt x="216" y="148"/>
                      </a:lnTo>
                      <a:lnTo>
                        <a:pt x="233" y="104"/>
                      </a:lnTo>
                      <a:lnTo>
                        <a:pt x="235" y="116"/>
                      </a:lnTo>
                      <a:lnTo>
                        <a:pt x="235" y="126"/>
                      </a:lnTo>
                      <a:lnTo>
                        <a:pt x="234" y="134"/>
                      </a:lnTo>
                      <a:lnTo>
                        <a:pt x="234" y="137"/>
                      </a:lnTo>
                      <a:lnTo>
                        <a:pt x="243" y="117"/>
                      </a:lnTo>
                      <a:lnTo>
                        <a:pt x="250" y="97"/>
                      </a:lnTo>
                      <a:lnTo>
                        <a:pt x="253" y="80"/>
                      </a:lnTo>
                      <a:lnTo>
                        <a:pt x="254" y="74"/>
                      </a:lnTo>
                      <a:lnTo>
                        <a:pt x="261" y="81"/>
                      </a:lnTo>
                      <a:lnTo>
                        <a:pt x="263" y="66"/>
                      </a:lnTo>
                      <a:lnTo>
                        <a:pt x="263" y="53"/>
                      </a:lnTo>
                      <a:lnTo>
                        <a:pt x="262" y="42"/>
                      </a:lnTo>
                      <a:lnTo>
                        <a:pt x="262" y="38"/>
                      </a:lnTo>
                      <a:lnTo>
                        <a:pt x="276" y="51"/>
                      </a:lnTo>
                      <a:lnTo>
                        <a:pt x="276" y="0"/>
                      </a:lnTo>
                      <a:lnTo>
                        <a:pt x="287" y="16"/>
                      </a:lnTo>
                      <a:lnTo>
                        <a:pt x="290" y="1"/>
                      </a:lnTo>
                      <a:lnTo>
                        <a:pt x="295" y="1"/>
                      </a:lnTo>
                      <a:lnTo>
                        <a:pt x="301" y="10"/>
                      </a:lnTo>
                      <a:lnTo>
                        <a:pt x="307" y="16"/>
                      </a:lnTo>
                      <a:lnTo>
                        <a:pt x="311" y="20"/>
                      </a:lnTo>
                      <a:lnTo>
                        <a:pt x="312" y="22"/>
                      </a:lnTo>
                      <a:lnTo>
                        <a:pt x="312" y="31"/>
                      </a:lnTo>
                      <a:lnTo>
                        <a:pt x="332" y="58"/>
                      </a:lnTo>
                      <a:lnTo>
                        <a:pt x="336" y="79"/>
                      </a:lnTo>
                      <a:lnTo>
                        <a:pt x="336" y="100"/>
                      </a:lnTo>
                      <a:lnTo>
                        <a:pt x="336" y="116"/>
                      </a:lnTo>
                      <a:lnTo>
                        <a:pt x="335" y="122"/>
                      </a:lnTo>
                      <a:lnTo>
                        <a:pt x="327" y="108"/>
                      </a:lnTo>
                      <a:lnTo>
                        <a:pt x="327" y="128"/>
                      </a:lnTo>
                      <a:lnTo>
                        <a:pt x="323" y="147"/>
                      </a:lnTo>
                      <a:lnTo>
                        <a:pt x="318" y="162"/>
                      </a:lnTo>
                      <a:lnTo>
                        <a:pt x="316" y="167"/>
                      </a:lnTo>
                      <a:lnTo>
                        <a:pt x="314" y="155"/>
                      </a:lnTo>
                      <a:lnTo>
                        <a:pt x="311" y="144"/>
                      </a:lnTo>
                      <a:lnTo>
                        <a:pt x="309" y="138"/>
                      </a:lnTo>
                      <a:lnTo>
                        <a:pt x="308" y="135"/>
                      </a:lnTo>
                      <a:lnTo>
                        <a:pt x="308" y="164"/>
                      </a:lnTo>
                      <a:lnTo>
                        <a:pt x="303" y="161"/>
                      </a:lnTo>
                      <a:lnTo>
                        <a:pt x="303" y="179"/>
                      </a:lnTo>
                      <a:lnTo>
                        <a:pt x="300" y="196"/>
                      </a:lnTo>
                      <a:lnTo>
                        <a:pt x="297" y="209"/>
                      </a:lnTo>
                      <a:lnTo>
                        <a:pt x="296" y="215"/>
                      </a:lnTo>
                      <a:lnTo>
                        <a:pt x="286" y="205"/>
                      </a:lnTo>
                      <a:lnTo>
                        <a:pt x="287" y="224"/>
                      </a:lnTo>
                      <a:lnTo>
                        <a:pt x="285" y="240"/>
                      </a:lnTo>
                      <a:lnTo>
                        <a:pt x="281" y="254"/>
                      </a:lnTo>
                      <a:lnTo>
                        <a:pt x="275" y="266"/>
                      </a:lnTo>
                      <a:lnTo>
                        <a:pt x="268" y="277"/>
                      </a:lnTo>
                      <a:lnTo>
                        <a:pt x="263" y="283"/>
                      </a:lnTo>
                      <a:lnTo>
                        <a:pt x="259" y="288"/>
                      </a:lnTo>
                      <a:lnTo>
                        <a:pt x="257" y="289"/>
                      </a:lnTo>
                      <a:lnTo>
                        <a:pt x="256" y="270"/>
                      </a:lnTo>
                      <a:lnTo>
                        <a:pt x="251" y="279"/>
                      </a:lnTo>
                      <a:lnTo>
                        <a:pt x="245" y="287"/>
                      </a:lnTo>
                      <a:lnTo>
                        <a:pt x="240" y="294"/>
                      </a:lnTo>
                      <a:lnTo>
                        <a:pt x="235" y="301"/>
                      </a:lnTo>
                      <a:lnTo>
                        <a:pt x="231" y="306"/>
                      </a:lnTo>
                      <a:lnTo>
                        <a:pt x="226" y="310"/>
                      </a:lnTo>
                      <a:lnTo>
                        <a:pt x="224" y="312"/>
                      </a:lnTo>
                      <a:lnTo>
                        <a:pt x="223" y="313"/>
                      </a:lnTo>
                      <a:lnTo>
                        <a:pt x="216" y="302"/>
                      </a:lnTo>
                      <a:lnTo>
                        <a:pt x="212" y="291"/>
                      </a:lnTo>
                      <a:lnTo>
                        <a:pt x="210" y="285"/>
                      </a:lnTo>
                      <a:lnTo>
                        <a:pt x="210" y="283"/>
                      </a:lnTo>
                      <a:lnTo>
                        <a:pt x="195" y="312"/>
                      </a:lnTo>
                      <a:lnTo>
                        <a:pt x="178" y="298"/>
                      </a:lnTo>
                      <a:lnTo>
                        <a:pt x="170" y="318"/>
                      </a:lnTo>
                      <a:lnTo>
                        <a:pt x="168" y="330"/>
                      </a:lnTo>
                      <a:lnTo>
                        <a:pt x="169" y="337"/>
                      </a:lnTo>
                      <a:lnTo>
                        <a:pt x="170" y="340"/>
                      </a:lnTo>
                      <a:lnTo>
                        <a:pt x="161" y="366"/>
                      </a:lnTo>
                      <a:lnTo>
                        <a:pt x="159" y="389"/>
                      </a:lnTo>
                      <a:lnTo>
                        <a:pt x="159" y="405"/>
                      </a:lnTo>
                      <a:lnTo>
                        <a:pt x="160" y="411"/>
                      </a:lnTo>
                      <a:lnTo>
                        <a:pt x="173" y="404"/>
                      </a:lnTo>
                      <a:lnTo>
                        <a:pt x="174" y="415"/>
                      </a:lnTo>
                      <a:lnTo>
                        <a:pt x="176" y="427"/>
                      </a:lnTo>
                      <a:lnTo>
                        <a:pt x="179" y="435"/>
                      </a:lnTo>
                      <a:lnTo>
                        <a:pt x="180" y="438"/>
                      </a:lnTo>
                      <a:lnTo>
                        <a:pt x="192" y="430"/>
                      </a:lnTo>
                      <a:lnTo>
                        <a:pt x="193" y="445"/>
                      </a:lnTo>
                      <a:lnTo>
                        <a:pt x="196" y="460"/>
                      </a:lnTo>
                      <a:lnTo>
                        <a:pt x="200" y="474"/>
                      </a:lnTo>
                      <a:lnTo>
                        <a:pt x="202" y="479"/>
                      </a:lnTo>
                      <a:lnTo>
                        <a:pt x="212" y="476"/>
                      </a:lnTo>
                      <a:lnTo>
                        <a:pt x="218" y="473"/>
                      </a:lnTo>
                      <a:lnTo>
                        <a:pt x="222" y="470"/>
                      </a:lnTo>
                      <a:lnTo>
                        <a:pt x="223" y="469"/>
                      </a:lnTo>
                      <a:lnTo>
                        <a:pt x="223" y="498"/>
                      </a:lnTo>
                      <a:lnTo>
                        <a:pt x="233" y="494"/>
                      </a:lnTo>
                      <a:lnTo>
                        <a:pt x="237" y="514"/>
                      </a:lnTo>
                      <a:lnTo>
                        <a:pt x="246" y="507"/>
                      </a:lnTo>
                      <a:lnTo>
                        <a:pt x="250" y="524"/>
                      </a:lnTo>
                      <a:lnTo>
                        <a:pt x="256" y="537"/>
                      </a:lnTo>
                      <a:lnTo>
                        <a:pt x="262" y="544"/>
                      </a:lnTo>
                      <a:lnTo>
                        <a:pt x="265" y="548"/>
                      </a:lnTo>
                      <a:lnTo>
                        <a:pt x="272" y="536"/>
                      </a:lnTo>
                      <a:lnTo>
                        <a:pt x="285" y="533"/>
                      </a:lnTo>
                      <a:lnTo>
                        <a:pt x="290" y="544"/>
                      </a:lnTo>
                      <a:lnTo>
                        <a:pt x="298" y="553"/>
                      </a:lnTo>
                      <a:lnTo>
                        <a:pt x="304" y="558"/>
                      </a:lnTo>
                      <a:lnTo>
                        <a:pt x="306" y="559"/>
                      </a:lnTo>
                      <a:lnTo>
                        <a:pt x="319" y="544"/>
                      </a:lnTo>
                      <a:lnTo>
                        <a:pt x="333" y="560"/>
                      </a:lnTo>
                      <a:lnTo>
                        <a:pt x="337" y="552"/>
                      </a:lnTo>
                      <a:lnTo>
                        <a:pt x="337" y="551"/>
                      </a:lnTo>
                      <a:lnTo>
                        <a:pt x="336" y="549"/>
                      </a:lnTo>
                      <a:lnTo>
                        <a:pt x="337" y="549"/>
                      </a:lnTo>
                      <a:lnTo>
                        <a:pt x="342" y="552"/>
                      </a:lnTo>
                      <a:lnTo>
                        <a:pt x="348" y="558"/>
                      </a:lnTo>
                      <a:lnTo>
                        <a:pt x="352" y="564"/>
                      </a:lnTo>
                      <a:lnTo>
                        <a:pt x="354" y="569"/>
                      </a:lnTo>
                      <a:lnTo>
                        <a:pt x="355" y="571"/>
                      </a:lnTo>
                      <a:lnTo>
                        <a:pt x="363" y="562"/>
                      </a:lnTo>
                      <a:lnTo>
                        <a:pt x="368" y="556"/>
                      </a:lnTo>
                      <a:lnTo>
                        <a:pt x="371" y="551"/>
                      </a:lnTo>
                      <a:lnTo>
                        <a:pt x="372" y="549"/>
                      </a:lnTo>
                      <a:lnTo>
                        <a:pt x="386" y="576"/>
                      </a:lnTo>
                      <a:lnTo>
                        <a:pt x="394" y="602"/>
                      </a:lnTo>
                      <a:lnTo>
                        <a:pt x="400" y="622"/>
                      </a:lnTo>
                      <a:lnTo>
                        <a:pt x="401" y="631"/>
                      </a:lnTo>
                      <a:lnTo>
                        <a:pt x="391" y="629"/>
                      </a:lnTo>
                      <a:close/>
                    </a:path>
                  </a:pathLst>
                </a:custGeom>
                <a:solidFill>
                  <a:srgbClr val="FFFFFF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8163" name="Freeform 275"/>
                <p:cNvSpPr>
                  <a:spLocks/>
                </p:cNvSpPr>
                <p:nvPr/>
              </p:nvSpPr>
              <p:spPr bwMode="auto">
                <a:xfrm>
                  <a:off x="1199" y="2760"/>
                  <a:ext cx="48" cy="66"/>
                </a:xfrm>
                <a:custGeom>
                  <a:avLst/>
                  <a:gdLst/>
                  <a:ahLst/>
                  <a:cxnLst>
                    <a:cxn ang="0">
                      <a:pos x="4" y="156"/>
                    </a:cxn>
                    <a:cxn ang="0">
                      <a:pos x="15" y="171"/>
                    </a:cxn>
                    <a:cxn ang="0">
                      <a:pos x="22" y="177"/>
                    </a:cxn>
                    <a:cxn ang="0">
                      <a:pos x="14" y="182"/>
                    </a:cxn>
                    <a:cxn ang="0">
                      <a:pos x="27" y="189"/>
                    </a:cxn>
                    <a:cxn ang="0">
                      <a:pos x="41" y="194"/>
                    </a:cxn>
                    <a:cxn ang="0">
                      <a:pos x="57" y="198"/>
                    </a:cxn>
                    <a:cxn ang="0">
                      <a:pos x="62" y="184"/>
                    </a:cxn>
                    <a:cxn ang="0">
                      <a:pos x="82" y="187"/>
                    </a:cxn>
                    <a:cxn ang="0">
                      <a:pos x="92" y="187"/>
                    </a:cxn>
                    <a:cxn ang="0">
                      <a:pos x="106" y="177"/>
                    </a:cxn>
                    <a:cxn ang="0">
                      <a:pos x="127" y="173"/>
                    </a:cxn>
                    <a:cxn ang="0">
                      <a:pos x="121" y="172"/>
                    </a:cxn>
                    <a:cxn ang="0">
                      <a:pos x="101" y="171"/>
                    </a:cxn>
                    <a:cxn ang="0">
                      <a:pos x="79" y="167"/>
                    </a:cxn>
                    <a:cxn ang="0">
                      <a:pos x="113" y="149"/>
                    </a:cxn>
                    <a:cxn ang="0">
                      <a:pos x="106" y="148"/>
                    </a:cxn>
                    <a:cxn ang="0">
                      <a:pos x="93" y="146"/>
                    </a:cxn>
                    <a:cxn ang="0">
                      <a:pos x="80" y="140"/>
                    </a:cxn>
                    <a:cxn ang="0">
                      <a:pos x="75" y="135"/>
                    </a:cxn>
                    <a:cxn ang="0">
                      <a:pos x="86" y="135"/>
                    </a:cxn>
                    <a:cxn ang="0">
                      <a:pos x="106" y="131"/>
                    </a:cxn>
                    <a:cxn ang="0">
                      <a:pos x="131" y="120"/>
                    </a:cxn>
                    <a:cxn ang="0">
                      <a:pos x="144" y="110"/>
                    </a:cxn>
                    <a:cxn ang="0">
                      <a:pos x="136" y="111"/>
                    </a:cxn>
                    <a:cxn ang="0">
                      <a:pos x="123" y="114"/>
                    </a:cxn>
                    <a:cxn ang="0">
                      <a:pos x="108" y="114"/>
                    </a:cxn>
                    <a:cxn ang="0">
                      <a:pos x="101" y="114"/>
                    </a:cxn>
                    <a:cxn ang="0">
                      <a:pos x="110" y="109"/>
                    </a:cxn>
                    <a:cxn ang="0">
                      <a:pos x="124" y="100"/>
                    </a:cxn>
                    <a:cxn ang="0">
                      <a:pos x="139" y="84"/>
                    </a:cxn>
                    <a:cxn ang="0">
                      <a:pos x="143" y="75"/>
                    </a:cxn>
                    <a:cxn ang="0">
                      <a:pos x="128" y="83"/>
                    </a:cxn>
                    <a:cxn ang="0">
                      <a:pos x="104" y="90"/>
                    </a:cxn>
                    <a:cxn ang="0">
                      <a:pos x="75" y="86"/>
                    </a:cxn>
                    <a:cxn ang="0">
                      <a:pos x="60" y="68"/>
                    </a:cxn>
                    <a:cxn ang="0">
                      <a:pos x="54" y="24"/>
                    </a:cxn>
                    <a:cxn ang="0">
                      <a:pos x="42" y="1"/>
                    </a:cxn>
                    <a:cxn ang="0">
                      <a:pos x="44" y="89"/>
                    </a:cxn>
                    <a:cxn ang="0">
                      <a:pos x="38" y="87"/>
                    </a:cxn>
                    <a:cxn ang="0">
                      <a:pos x="27" y="82"/>
                    </a:cxn>
                    <a:cxn ang="0">
                      <a:pos x="17" y="73"/>
                    </a:cxn>
                    <a:cxn ang="0">
                      <a:pos x="13" y="72"/>
                    </a:cxn>
                    <a:cxn ang="0">
                      <a:pos x="24" y="108"/>
                    </a:cxn>
                    <a:cxn ang="0">
                      <a:pos x="0" y="128"/>
                    </a:cxn>
                    <a:cxn ang="0">
                      <a:pos x="4" y="138"/>
                    </a:cxn>
                    <a:cxn ang="0">
                      <a:pos x="20" y="157"/>
                    </a:cxn>
                  </a:cxnLst>
                  <a:rect l="0" t="0" r="r" b="b"/>
                  <a:pathLst>
                    <a:path w="145" h="198">
                      <a:moveTo>
                        <a:pt x="20" y="157"/>
                      </a:moveTo>
                      <a:lnTo>
                        <a:pt x="4" y="156"/>
                      </a:lnTo>
                      <a:lnTo>
                        <a:pt x="8" y="165"/>
                      </a:lnTo>
                      <a:lnTo>
                        <a:pt x="15" y="171"/>
                      </a:lnTo>
                      <a:lnTo>
                        <a:pt x="20" y="175"/>
                      </a:lnTo>
                      <a:lnTo>
                        <a:pt x="22" y="177"/>
                      </a:lnTo>
                      <a:lnTo>
                        <a:pt x="7" y="177"/>
                      </a:lnTo>
                      <a:lnTo>
                        <a:pt x="14" y="182"/>
                      </a:lnTo>
                      <a:lnTo>
                        <a:pt x="21" y="186"/>
                      </a:lnTo>
                      <a:lnTo>
                        <a:pt x="27" y="189"/>
                      </a:lnTo>
                      <a:lnTo>
                        <a:pt x="34" y="192"/>
                      </a:lnTo>
                      <a:lnTo>
                        <a:pt x="41" y="194"/>
                      </a:lnTo>
                      <a:lnTo>
                        <a:pt x="49" y="197"/>
                      </a:lnTo>
                      <a:lnTo>
                        <a:pt x="57" y="198"/>
                      </a:lnTo>
                      <a:lnTo>
                        <a:pt x="66" y="198"/>
                      </a:lnTo>
                      <a:lnTo>
                        <a:pt x="62" y="184"/>
                      </a:lnTo>
                      <a:lnTo>
                        <a:pt x="72" y="186"/>
                      </a:lnTo>
                      <a:lnTo>
                        <a:pt x="82" y="187"/>
                      </a:lnTo>
                      <a:lnTo>
                        <a:pt x="89" y="187"/>
                      </a:lnTo>
                      <a:lnTo>
                        <a:pt x="92" y="187"/>
                      </a:lnTo>
                      <a:lnTo>
                        <a:pt x="84" y="181"/>
                      </a:lnTo>
                      <a:lnTo>
                        <a:pt x="106" y="177"/>
                      </a:lnTo>
                      <a:lnTo>
                        <a:pt x="121" y="174"/>
                      </a:lnTo>
                      <a:lnTo>
                        <a:pt x="127" y="173"/>
                      </a:lnTo>
                      <a:lnTo>
                        <a:pt x="126" y="172"/>
                      </a:lnTo>
                      <a:lnTo>
                        <a:pt x="121" y="172"/>
                      </a:lnTo>
                      <a:lnTo>
                        <a:pt x="111" y="172"/>
                      </a:lnTo>
                      <a:lnTo>
                        <a:pt x="101" y="171"/>
                      </a:lnTo>
                      <a:lnTo>
                        <a:pt x="89" y="170"/>
                      </a:lnTo>
                      <a:lnTo>
                        <a:pt x="79" y="167"/>
                      </a:lnTo>
                      <a:lnTo>
                        <a:pt x="114" y="149"/>
                      </a:lnTo>
                      <a:lnTo>
                        <a:pt x="113" y="149"/>
                      </a:lnTo>
                      <a:lnTo>
                        <a:pt x="110" y="149"/>
                      </a:lnTo>
                      <a:lnTo>
                        <a:pt x="106" y="148"/>
                      </a:lnTo>
                      <a:lnTo>
                        <a:pt x="100" y="147"/>
                      </a:lnTo>
                      <a:lnTo>
                        <a:pt x="93" y="146"/>
                      </a:lnTo>
                      <a:lnTo>
                        <a:pt x="86" y="143"/>
                      </a:lnTo>
                      <a:lnTo>
                        <a:pt x="80" y="140"/>
                      </a:lnTo>
                      <a:lnTo>
                        <a:pt x="72" y="135"/>
                      </a:lnTo>
                      <a:lnTo>
                        <a:pt x="75" y="135"/>
                      </a:lnTo>
                      <a:lnTo>
                        <a:pt x="79" y="135"/>
                      </a:lnTo>
                      <a:lnTo>
                        <a:pt x="86" y="135"/>
                      </a:lnTo>
                      <a:lnTo>
                        <a:pt x="95" y="133"/>
                      </a:lnTo>
                      <a:lnTo>
                        <a:pt x="106" y="131"/>
                      </a:lnTo>
                      <a:lnTo>
                        <a:pt x="118" y="126"/>
                      </a:lnTo>
                      <a:lnTo>
                        <a:pt x="131" y="120"/>
                      </a:lnTo>
                      <a:lnTo>
                        <a:pt x="145" y="110"/>
                      </a:lnTo>
                      <a:lnTo>
                        <a:pt x="144" y="110"/>
                      </a:lnTo>
                      <a:lnTo>
                        <a:pt x="141" y="111"/>
                      </a:lnTo>
                      <a:lnTo>
                        <a:pt x="136" y="111"/>
                      </a:lnTo>
                      <a:lnTo>
                        <a:pt x="130" y="112"/>
                      </a:lnTo>
                      <a:lnTo>
                        <a:pt x="123" y="114"/>
                      </a:lnTo>
                      <a:lnTo>
                        <a:pt x="115" y="114"/>
                      </a:lnTo>
                      <a:lnTo>
                        <a:pt x="108" y="114"/>
                      </a:lnTo>
                      <a:lnTo>
                        <a:pt x="100" y="114"/>
                      </a:lnTo>
                      <a:lnTo>
                        <a:pt x="101" y="114"/>
                      </a:lnTo>
                      <a:lnTo>
                        <a:pt x="105" y="111"/>
                      </a:lnTo>
                      <a:lnTo>
                        <a:pt x="110" y="109"/>
                      </a:lnTo>
                      <a:lnTo>
                        <a:pt x="117" y="105"/>
                      </a:lnTo>
                      <a:lnTo>
                        <a:pt x="124" y="100"/>
                      </a:lnTo>
                      <a:lnTo>
                        <a:pt x="131" y="93"/>
                      </a:lnTo>
                      <a:lnTo>
                        <a:pt x="139" y="84"/>
                      </a:lnTo>
                      <a:lnTo>
                        <a:pt x="145" y="74"/>
                      </a:lnTo>
                      <a:lnTo>
                        <a:pt x="143" y="75"/>
                      </a:lnTo>
                      <a:lnTo>
                        <a:pt x="138" y="79"/>
                      </a:lnTo>
                      <a:lnTo>
                        <a:pt x="128" y="83"/>
                      </a:lnTo>
                      <a:lnTo>
                        <a:pt x="118" y="87"/>
                      </a:lnTo>
                      <a:lnTo>
                        <a:pt x="104" y="90"/>
                      </a:lnTo>
                      <a:lnTo>
                        <a:pt x="90" y="90"/>
                      </a:lnTo>
                      <a:lnTo>
                        <a:pt x="75" y="86"/>
                      </a:lnTo>
                      <a:lnTo>
                        <a:pt x="60" y="77"/>
                      </a:lnTo>
                      <a:lnTo>
                        <a:pt x="60" y="68"/>
                      </a:lnTo>
                      <a:lnTo>
                        <a:pt x="58" y="49"/>
                      </a:lnTo>
                      <a:lnTo>
                        <a:pt x="54" y="24"/>
                      </a:lnTo>
                      <a:lnTo>
                        <a:pt x="46" y="0"/>
                      </a:lnTo>
                      <a:lnTo>
                        <a:pt x="42" y="1"/>
                      </a:lnTo>
                      <a:lnTo>
                        <a:pt x="45" y="89"/>
                      </a:lnTo>
                      <a:lnTo>
                        <a:pt x="44" y="89"/>
                      </a:lnTo>
                      <a:lnTo>
                        <a:pt x="42" y="88"/>
                      </a:lnTo>
                      <a:lnTo>
                        <a:pt x="38" y="87"/>
                      </a:lnTo>
                      <a:lnTo>
                        <a:pt x="34" y="85"/>
                      </a:lnTo>
                      <a:lnTo>
                        <a:pt x="27" y="82"/>
                      </a:lnTo>
                      <a:lnTo>
                        <a:pt x="22" y="78"/>
                      </a:lnTo>
                      <a:lnTo>
                        <a:pt x="17" y="73"/>
                      </a:lnTo>
                      <a:lnTo>
                        <a:pt x="12" y="65"/>
                      </a:lnTo>
                      <a:lnTo>
                        <a:pt x="13" y="72"/>
                      </a:lnTo>
                      <a:lnTo>
                        <a:pt x="16" y="87"/>
                      </a:lnTo>
                      <a:lnTo>
                        <a:pt x="24" y="108"/>
                      </a:lnTo>
                      <a:lnTo>
                        <a:pt x="39" y="128"/>
                      </a:lnTo>
                      <a:lnTo>
                        <a:pt x="0" y="128"/>
                      </a:lnTo>
                      <a:lnTo>
                        <a:pt x="1" y="130"/>
                      </a:lnTo>
                      <a:lnTo>
                        <a:pt x="4" y="138"/>
                      </a:lnTo>
                      <a:lnTo>
                        <a:pt x="11" y="146"/>
                      </a:lnTo>
                      <a:lnTo>
                        <a:pt x="20" y="157"/>
                      </a:lnTo>
                      <a:close/>
                    </a:path>
                  </a:pathLst>
                </a:custGeom>
                <a:solidFill>
                  <a:srgbClr val="FFFFFF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8164" name="Freeform 276"/>
                <p:cNvSpPr>
                  <a:spLocks/>
                </p:cNvSpPr>
                <p:nvPr/>
              </p:nvSpPr>
              <p:spPr bwMode="auto">
                <a:xfrm>
                  <a:off x="940" y="2720"/>
                  <a:ext cx="20" cy="31"/>
                </a:xfrm>
                <a:custGeom>
                  <a:avLst/>
                  <a:gdLst/>
                  <a:ahLst/>
                  <a:cxnLst>
                    <a:cxn ang="0">
                      <a:pos x="58" y="93"/>
                    </a:cxn>
                    <a:cxn ang="0">
                      <a:pos x="45" y="87"/>
                    </a:cxn>
                    <a:cxn ang="0">
                      <a:pos x="33" y="78"/>
                    </a:cxn>
                    <a:cxn ang="0">
                      <a:pos x="23" y="67"/>
                    </a:cxn>
                    <a:cxn ang="0">
                      <a:pos x="13" y="54"/>
                    </a:cxn>
                    <a:cxn ang="0">
                      <a:pos x="7" y="40"/>
                    </a:cxn>
                    <a:cxn ang="0">
                      <a:pos x="2" y="26"/>
                    </a:cxn>
                    <a:cxn ang="0">
                      <a:pos x="0" y="13"/>
                    </a:cxn>
                    <a:cxn ang="0">
                      <a:pos x="1" y="0"/>
                    </a:cxn>
                    <a:cxn ang="0">
                      <a:pos x="5" y="25"/>
                    </a:cxn>
                    <a:cxn ang="0">
                      <a:pos x="12" y="44"/>
                    </a:cxn>
                    <a:cxn ang="0">
                      <a:pos x="22" y="60"/>
                    </a:cxn>
                    <a:cxn ang="0">
                      <a:pos x="32" y="73"/>
                    </a:cxn>
                    <a:cxn ang="0">
                      <a:pos x="42" y="82"/>
                    </a:cxn>
                    <a:cxn ang="0">
                      <a:pos x="50" y="89"/>
                    </a:cxn>
                    <a:cxn ang="0">
                      <a:pos x="56" y="92"/>
                    </a:cxn>
                    <a:cxn ang="0">
                      <a:pos x="58" y="93"/>
                    </a:cxn>
                  </a:cxnLst>
                  <a:rect l="0" t="0" r="r" b="b"/>
                  <a:pathLst>
                    <a:path w="58" h="93">
                      <a:moveTo>
                        <a:pt x="58" y="93"/>
                      </a:moveTo>
                      <a:lnTo>
                        <a:pt x="45" y="87"/>
                      </a:lnTo>
                      <a:lnTo>
                        <a:pt x="33" y="78"/>
                      </a:lnTo>
                      <a:lnTo>
                        <a:pt x="23" y="67"/>
                      </a:lnTo>
                      <a:lnTo>
                        <a:pt x="13" y="54"/>
                      </a:lnTo>
                      <a:lnTo>
                        <a:pt x="7" y="40"/>
                      </a:lnTo>
                      <a:lnTo>
                        <a:pt x="2" y="26"/>
                      </a:lnTo>
                      <a:lnTo>
                        <a:pt x="0" y="13"/>
                      </a:lnTo>
                      <a:lnTo>
                        <a:pt x="1" y="0"/>
                      </a:lnTo>
                      <a:lnTo>
                        <a:pt x="5" y="25"/>
                      </a:lnTo>
                      <a:lnTo>
                        <a:pt x="12" y="44"/>
                      </a:lnTo>
                      <a:lnTo>
                        <a:pt x="22" y="60"/>
                      </a:lnTo>
                      <a:lnTo>
                        <a:pt x="32" y="73"/>
                      </a:lnTo>
                      <a:lnTo>
                        <a:pt x="42" y="82"/>
                      </a:lnTo>
                      <a:lnTo>
                        <a:pt x="50" y="89"/>
                      </a:lnTo>
                      <a:lnTo>
                        <a:pt x="56" y="92"/>
                      </a:lnTo>
                      <a:lnTo>
                        <a:pt x="58" y="93"/>
                      </a:lnTo>
                      <a:close/>
                    </a:path>
                  </a:pathLst>
                </a:custGeom>
                <a:solidFill>
                  <a:srgbClr val="FFFFFF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8165" name="Freeform 277"/>
                <p:cNvSpPr>
                  <a:spLocks/>
                </p:cNvSpPr>
                <p:nvPr/>
              </p:nvSpPr>
              <p:spPr bwMode="auto">
                <a:xfrm>
                  <a:off x="970" y="2731"/>
                  <a:ext cx="28" cy="48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" y="14"/>
                    </a:cxn>
                    <a:cxn ang="0">
                      <a:pos x="4" y="27"/>
                    </a:cxn>
                    <a:cxn ang="0">
                      <a:pos x="8" y="39"/>
                    </a:cxn>
                    <a:cxn ang="0">
                      <a:pos x="14" y="49"/>
                    </a:cxn>
                    <a:cxn ang="0">
                      <a:pos x="23" y="59"/>
                    </a:cxn>
                    <a:cxn ang="0">
                      <a:pos x="32" y="66"/>
                    </a:cxn>
                    <a:cxn ang="0">
                      <a:pos x="43" y="74"/>
                    </a:cxn>
                    <a:cxn ang="0">
                      <a:pos x="54" y="80"/>
                    </a:cxn>
                    <a:cxn ang="0">
                      <a:pos x="65" y="86"/>
                    </a:cxn>
                    <a:cxn ang="0">
                      <a:pos x="73" y="93"/>
                    </a:cxn>
                    <a:cxn ang="0">
                      <a:pos x="78" y="102"/>
                    </a:cxn>
                    <a:cxn ang="0">
                      <a:pos x="82" y="110"/>
                    </a:cxn>
                    <a:cxn ang="0">
                      <a:pos x="83" y="119"/>
                    </a:cxn>
                    <a:cxn ang="0">
                      <a:pos x="82" y="127"/>
                    </a:cxn>
                    <a:cxn ang="0">
                      <a:pos x="80" y="135"/>
                    </a:cxn>
                    <a:cxn ang="0">
                      <a:pos x="78" y="144"/>
                    </a:cxn>
                    <a:cxn ang="0">
                      <a:pos x="83" y="133"/>
                    </a:cxn>
                    <a:cxn ang="0">
                      <a:pos x="85" y="122"/>
                    </a:cxn>
                    <a:cxn ang="0">
                      <a:pos x="86" y="109"/>
                    </a:cxn>
                    <a:cxn ang="0">
                      <a:pos x="85" y="97"/>
                    </a:cxn>
                    <a:cxn ang="0">
                      <a:pos x="82" y="86"/>
                    </a:cxn>
                    <a:cxn ang="0">
                      <a:pos x="76" y="77"/>
                    </a:cxn>
                    <a:cxn ang="0">
                      <a:pos x="68" y="70"/>
                    </a:cxn>
                    <a:cxn ang="0">
                      <a:pos x="57" y="68"/>
                    </a:cxn>
                    <a:cxn ang="0">
                      <a:pos x="43" y="65"/>
                    </a:cxn>
                    <a:cxn ang="0">
                      <a:pos x="31" y="58"/>
                    </a:cxn>
                    <a:cxn ang="0">
                      <a:pos x="21" y="46"/>
                    </a:cxn>
                    <a:cxn ang="0">
                      <a:pos x="13" y="34"/>
                    </a:cxn>
                    <a:cxn ang="0">
                      <a:pos x="7" y="22"/>
                    </a:cxn>
                    <a:cxn ang="0">
                      <a:pos x="3" y="10"/>
                    </a:cxn>
                    <a:cxn ang="0">
                      <a:pos x="1" y="3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86" h="144">
                      <a:moveTo>
                        <a:pt x="0" y="0"/>
                      </a:moveTo>
                      <a:lnTo>
                        <a:pt x="1" y="14"/>
                      </a:lnTo>
                      <a:lnTo>
                        <a:pt x="4" y="27"/>
                      </a:lnTo>
                      <a:lnTo>
                        <a:pt x="8" y="39"/>
                      </a:lnTo>
                      <a:lnTo>
                        <a:pt x="14" y="49"/>
                      </a:lnTo>
                      <a:lnTo>
                        <a:pt x="23" y="59"/>
                      </a:lnTo>
                      <a:lnTo>
                        <a:pt x="32" y="66"/>
                      </a:lnTo>
                      <a:lnTo>
                        <a:pt x="43" y="74"/>
                      </a:lnTo>
                      <a:lnTo>
                        <a:pt x="54" y="80"/>
                      </a:lnTo>
                      <a:lnTo>
                        <a:pt x="65" y="86"/>
                      </a:lnTo>
                      <a:lnTo>
                        <a:pt x="73" y="93"/>
                      </a:lnTo>
                      <a:lnTo>
                        <a:pt x="78" y="102"/>
                      </a:lnTo>
                      <a:lnTo>
                        <a:pt x="82" y="110"/>
                      </a:lnTo>
                      <a:lnTo>
                        <a:pt x="83" y="119"/>
                      </a:lnTo>
                      <a:lnTo>
                        <a:pt x="82" y="127"/>
                      </a:lnTo>
                      <a:lnTo>
                        <a:pt x="80" y="135"/>
                      </a:lnTo>
                      <a:lnTo>
                        <a:pt x="78" y="144"/>
                      </a:lnTo>
                      <a:lnTo>
                        <a:pt x="83" y="133"/>
                      </a:lnTo>
                      <a:lnTo>
                        <a:pt x="85" y="122"/>
                      </a:lnTo>
                      <a:lnTo>
                        <a:pt x="86" y="109"/>
                      </a:lnTo>
                      <a:lnTo>
                        <a:pt x="85" y="97"/>
                      </a:lnTo>
                      <a:lnTo>
                        <a:pt x="82" y="86"/>
                      </a:lnTo>
                      <a:lnTo>
                        <a:pt x="76" y="77"/>
                      </a:lnTo>
                      <a:lnTo>
                        <a:pt x="68" y="70"/>
                      </a:lnTo>
                      <a:lnTo>
                        <a:pt x="57" y="68"/>
                      </a:lnTo>
                      <a:lnTo>
                        <a:pt x="43" y="65"/>
                      </a:lnTo>
                      <a:lnTo>
                        <a:pt x="31" y="58"/>
                      </a:lnTo>
                      <a:lnTo>
                        <a:pt x="21" y="46"/>
                      </a:lnTo>
                      <a:lnTo>
                        <a:pt x="13" y="34"/>
                      </a:lnTo>
                      <a:lnTo>
                        <a:pt x="7" y="22"/>
                      </a:lnTo>
                      <a:lnTo>
                        <a:pt x="3" y="10"/>
                      </a:lnTo>
                      <a:lnTo>
                        <a:pt x="1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8166" name="Freeform 278"/>
                <p:cNvSpPr>
                  <a:spLocks/>
                </p:cNvSpPr>
                <p:nvPr/>
              </p:nvSpPr>
              <p:spPr bwMode="auto">
                <a:xfrm>
                  <a:off x="997" y="2749"/>
                  <a:ext cx="34" cy="28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3" y="8"/>
                    </a:cxn>
                    <a:cxn ang="0">
                      <a:pos x="24" y="17"/>
                    </a:cxn>
                    <a:cxn ang="0">
                      <a:pos x="30" y="27"/>
                    </a:cxn>
                    <a:cxn ang="0">
                      <a:pos x="34" y="36"/>
                    </a:cxn>
                    <a:cxn ang="0">
                      <a:pos x="36" y="46"/>
                    </a:cxn>
                    <a:cxn ang="0">
                      <a:pos x="37" y="54"/>
                    </a:cxn>
                    <a:cxn ang="0">
                      <a:pos x="37" y="63"/>
                    </a:cxn>
                    <a:cxn ang="0">
                      <a:pos x="36" y="69"/>
                    </a:cxn>
                    <a:cxn ang="0">
                      <a:pos x="46" y="60"/>
                    </a:cxn>
                    <a:cxn ang="0">
                      <a:pos x="52" y="52"/>
                    </a:cxn>
                    <a:cxn ang="0">
                      <a:pos x="56" y="45"/>
                    </a:cxn>
                    <a:cxn ang="0">
                      <a:pos x="57" y="42"/>
                    </a:cxn>
                    <a:cxn ang="0">
                      <a:pos x="66" y="65"/>
                    </a:cxn>
                    <a:cxn ang="0">
                      <a:pos x="102" y="32"/>
                    </a:cxn>
                    <a:cxn ang="0">
                      <a:pos x="69" y="74"/>
                    </a:cxn>
                    <a:cxn ang="0">
                      <a:pos x="54" y="63"/>
                    </a:cxn>
                    <a:cxn ang="0">
                      <a:pos x="24" y="84"/>
                    </a:cxn>
                    <a:cxn ang="0">
                      <a:pos x="30" y="65"/>
                    </a:cxn>
                    <a:cxn ang="0">
                      <a:pos x="30" y="48"/>
                    </a:cxn>
                    <a:cxn ang="0">
                      <a:pos x="27" y="33"/>
                    </a:cxn>
                    <a:cxn ang="0">
                      <a:pos x="21" y="21"/>
                    </a:cxn>
                    <a:cxn ang="0">
                      <a:pos x="13" y="12"/>
                    </a:cxn>
                    <a:cxn ang="0">
                      <a:pos x="7" y="5"/>
                    </a:cxn>
                    <a:cxn ang="0">
                      <a:pos x="2" y="1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02" h="84">
                      <a:moveTo>
                        <a:pt x="0" y="0"/>
                      </a:moveTo>
                      <a:lnTo>
                        <a:pt x="13" y="8"/>
                      </a:lnTo>
                      <a:lnTo>
                        <a:pt x="24" y="17"/>
                      </a:lnTo>
                      <a:lnTo>
                        <a:pt x="30" y="27"/>
                      </a:lnTo>
                      <a:lnTo>
                        <a:pt x="34" y="36"/>
                      </a:lnTo>
                      <a:lnTo>
                        <a:pt x="36" y="46"/>
                      </a:lnTo>
                      <a:lnTo>
                        <a:pt x="37" y="54"/>
                      </a:lnTo>
                      <a:lnTo>
                        <a:pt x="37" y="63"/>
                      </a:lnTo>
                      <a:lnTo>
                        <a:pt x="36" y="69"/>
                      </a:lnTo>
                      <a:lnTo>
                        <a:pt x="46" y="60"/>
                      </a:lnTo>
                      <a:lnTo>
                        <a:pt x="52" y="52"/>
                      </a:lnTo>
                      <a:lnTo>
                        <a:pt x="56" y="45"/>
                      </a:lnTo>
                      <a:lnTo>
                        <a:pt x="57" y="42"/>
                      </a:lnTo>
                      <a:lnTo>
                        <a:pt x="66" y="65"/>
                      </a:lnTo>
                      <a:lnTo>
                        <a:pt x="102" y="32"/>
                      </a:lnTo>
                      <a:lnTo>
                        <a:pt x="69" y="74"/>
                      </a:lnTo>
                      <a:lnTo>
                        <a:pt x="54" y="63"/>
                      </a:lnTo>
                      <a:lnTo>
                        <a:pt x="24" y="84"/>
                      </a:lnTo>
                      <a:lnTo>
                        <a:pt x="30" y="65"/>
                      </a:lnTo>
                      <a:lnTo>
                        <a:pt x="30" y="48"/>
                      </a:lnTo>
                      <a:lnTo>
                        <a:pt x="27" y="33"/>
                      </a:lnTo>
                      <a:lnTo>
                        <a:pt x="21" y="21"/>
                      </a:lnTo>
                      <a:lnTo>
                        <a:pt x="13" y="12"/>
                      </a:lnTo>
                      <a:lnTo>
                        <a:pt x="7" y="5"/>
                      </a:lnTo>
                      <a:lnTo>
                        <a:pt x="2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8167" name="Freeform 279"/>
                <p:cNvSpPr>
                  <a:spLocks/>
                </p:cNvSpPr>
                <p:nvPr/>
              </p:nvSpPr>
              <p:spPr bwMode="auto">
                <a:xfrm>
                  <a:off x="1090" y="2689"/>
                  <a:ext cx="66" cy="40"/>
                </a:xfrm>
                <a:custGeom>
                  <a:avLst/>
                  <a:gdLst/>
                  <a:ahLst/>
                  <a:cxnLst>
                    <a:cxn ang="0">
                      <a:pos x="2" y="14"/>
                    </a:cxn>
                    <a:cxn ang="0">
                      <a:pos x="4" y="32"/>
                    </a:cxn>
                    <a:cxn ang="0">
                      <a:pos x="15" y="43"/>
                    </a:cxn>
                    <a:cxn ang="0">
                      <a:pos x="28" y="47"/>
                    </a:cxn>
                    <a:cxn ang="0">
                      <a:pos x="41" y="51"/>
                    </a:cxn>
                    <a:cxn ang="0">
                      <a:pos x="59" y="50"/>
                    </a:cxn>
                    <a:cxn ang="0">
                      <a:pos x="77" y="45"/>
                    </a:cxn>
                    <a:cxn ang="0">
                      <a:pos x="98" y="39"/>
                    </a:cxn>
                    <a:cxn ang="0">
                      <a:pos x="120" y="35"/>
                    </a:cxn>
                    <a:cxn ang="0">
                      <a:pos x="144" y="36"/>
                    </a:cxn>
                    <a:cxn ang="0">
                      <a:pos x="167" y="43"/>
                    </a:cxn>
                    <a:cxn ang="0">
                      <a:pos x="189" y="58"/>
                    </a:cxn>
                    <a:cxn ang="0">
                      <a:pos x="182" y="55"/>
                    </a:cxn>
                    <a:cxn ang="0">
                      <a:pos x="159" y="41"/>
                    </a:cxn>
                    <a:cxn ang="0">
                      <a:pos x="141" y="38"/>
                    </a:cxn>
                    <a:cxn ang="0">
                      <a:pos x="126" y="39"/>
                    </a:cxn>
                    <a:cxn ang="0">
                      <a:pos x="108" y="42"/>
                    </a:cxn>
                    <a:cxn ang="0">
                      <a:pos x="92" y="48"/>
                    </a:cxn>
                    <a:cxn ang="0">
                      <a:pos x="77" y="57"/>
                    </a:cxn>
                    <a:cxn ang="0">
                      <a:pos x="67" y="63"/>
                    </a:cxn>
                    <a:cxn ang="0">
                      <a:pos x="70" y="73"/>
                    </a:cxn>
                    <a:cxn ang="0">
                      <a:pos x="85" y="81"/>
                    </a:cxn>
                    <a:cxn ang="0">
                      <a:pos x="100" y="80"/>
                    </a:cxn>
                    <a:cxn ang="0">
                      <a:pos x="120" y="79"/>
                    </a:cxn>
                    <a:cxn ang="0">
                      <a:pos x="144" y="80"/>
                    </a:cxn>
                    <a:cxn ang="0">
                      <a:pos x="161" y="84"/>
                    </a:cxn>
                    <a:cxn ang="0">
                      <a:pos x="174" y="91"/>
                    </a:cxn>
                    <a:cxn ang="0">
                      <a:pos x="184" y="101"/>
                    </a:cxn>
                    <a:cxn ang="0">
                      <a:pos x="175" y="96"/>
                    </a:cxn>
                    <a:cxn ang="0">
                      <a:pos x="147" y="84"/>
                    </a:cxn>
                    <a:cxn ang="0">
                      <a:pos x="121" y="81"/>
                    </a:cxn>
                    <a:cxn ang="0">
                      <a:pos x="102" y="84"/>
                    </a:cxn>
                    <a:cxn ang="0">
                      <a:pos x="85" y="88"/>
                    </a:cxn>
                    <a:cxn ang="0">
                      <a:pos x="69" y="87"/>
                    </a:cxn>
                    <a:cxn ang="0">
                      <a:pos x="74" y="94"/>
                    </a:cxn>
                    <a:cxn ang="0">
                      <a:pos x="87" y="105"/>
                    </a:cxn>
                    <a:cxn ang="0">
                      <a:pos x="97" y="110"/>
                    </a:cxn>
                    <a:cxn ang="0">
                      <a:pos x="113" y="114"/>
                    </a:cxn>
                    <a:cxn ang="0">
                      <a:pos x="116" y="119"/>
                    </a:cxn>
                    <a:cxn ang="0">
                      <a:pos x="93" y="111"/>
                    </a:cxn>
                    <a:cxn ang="0">
                      <a:pos x="73" y="99"/>
                    </a:cxn>
                    <a:cxn ang="0">
                      <a:pos x="62" y="92"/>
                    </a:cxn>
                    <a:cxn ang="0">
                      <a:pos x="53" y="83"/>
                    </a:cxn>
                    <a:cxn ang="0">
                      <a:pos x="51" y="63"/>
                    </a:cxn>
                    <a:cxn ang="0">
                      <a:pos x="27" y="52"/>
                    </a:cxn>
                    <a:cxn ang="0">
                      <a:pos x="2" y="34"/>
                    </a:cxn>
                    <a:cxn ang="0">
                      <a:pos x="1" y="15"/>
                    </a:cxn>
                    <a:cxn ang="0">
                      <a:pos x="7" y="2"/>
                    </a:cxn>
                  </a:cxnLst>
                  <a:rect l="0" t="0" r="r" b="b"/>
                  <a:pathLst>
                    <a:path w="198" h="119">
                      <a:moveTo>
                        <a:pt x="8" y="0"/>
                      </a:moveTo>
                      <a:lnTo>
                        <a:pt x="2" y="14"/>
                      </a:lnTo>
                      <a:lnTo>
                        <a:pt x="1" y="24"/>
                      </a:lnTo>
                      <a:lnTo>
                        <a:pt x="4" y="32"/>
                      </a:lnTo>
                      <a:lnTo>
                        <a:pt x="9" y="38"/>
                      </a:lnTo>
                      <a:lnTo>
                        <a:pt x="15" y="43"/>
                      </a:lnTo>
                      <a:lnTo>
                        <a:pt x="23" y="45"/>
                      </a:lnTo>
                      <a:lnTo>
                        <a:pt x="28" y="47"/>
                      </a:lnTo>
                      <a:lnTo>
                        <a:pt x="32" y="48"/>
                      </a:lnTo>
                      <a:lnTo>
                        <a:pt x="41" y="51"/>
                      </a:lnTo>
                      <a:lnTo>
                        <a:pt x="50" y="51"/>
                      </a:lnTo>
                      <a:lnTo>
                        <a:pt x="59" y="50"/>
                      </a:lnTo>
                      <a:lnTo>
                        <a:pt x="68" y="48"/>
                      </a:lnTo>
                      <a:lnTo>
                        <a:pt x="77" y="45"/>
                      </a:lnTo>
                      <a:lnTo>
                        <a:pt x="88" y="42"/>
                      </a:lnTo>
                      <a:lnTo>
                        <a:pt x="98" y="39"/>
                      </a:lnTo>
                      <a:lnTo>
                        <a:pt x="109" y="37"/>
                      </a:lnTo>
                      <a:lnTo>
                        <a:pt x="120" y="35"/>
                      </a:lnTo>
                      <a:lnTo>
                        <a:pt x="132" y="35"/>
                      </a:lnTo>
                      <a:lnTo>
                        <a:pt x="144" y="36"/>
                      </a:lnTo>
                      <a:lnTo>
                        <a:pt x="155" y="39"/>
                      </a:lnTo>
                      <a:lnTo>
                        <a:pt x="167" y="43"/>
                      </a:lnTo>
                      <a:lnTo>
                        <a:pt x="178" y="49"/>
                      </a:lnTo>
                      <a:lnTo>
                        <a:pt x="189" y="58"/>
                      </a:lnTo>
                      <a:lnTo>
                        <a:pt x="198" y="67"/>
                      </a:lnTo>
                      <a:lnTo>
                        <a:pt x="182" y="55"/>
                      </a:lnTo>
                      <a:lnTo>
                        <a:pt x="170" y="46"/>
                      </a:lnTo>
                      <a:lnTo>
                        <a:pt x="159" y="41"/>
                      </a:lnTo>
                      <a:lnTo>
                        <a:pt x="150" y="39"/>
                      </a:lnTo>
                      <a:lnTo>
                        <a:pt x="141" y="38"/>
                      </a:lnTo>
                      <a:lnTo>
                        <a:pt x="134" y="38"/>
                      </a:lnTo>
                      <a:lnTo>
                        <a:pt x="126" y="39"/>
                      </a:lnTo>
                      <a:lnTo>
                        <a:pt x="117" y="40"/>
                      </a:lnTo>
                      <a:lnTo>
                        <a:pt x="108" y="42"/>
                      </a:lnTo>
                      <a:lnTo>
                        <a:pt x="99" y="45"/>
                      </a:lnTo>
                      <a:lnTo>
                        <a:pt x="92" y="48"/>
                      </a:lnTo>
                      <a:lnTo>
                        <a:pt x="84" y="52"/>
                      </a:lnTo>
                      <a:lnTo>
                        <a:pt x="77" y="57"/>
                      </a:lnTo>
                      <a:lnTo>
                        <a:pt x="71" y="60"/>
                      </a:lnTo>
                      <a:lnTo>
                        <a:pt x="67" y="63"/>
                      </a:lnTo>
                      <a:lnTo>
                        <a:pt x="63" y="65"/>
                      </a:lnTo>
                      <a:lnTo>
                        <a:pt x="70" y="73"/>
                      </a:lnTo>
                      <a:lnTo>
                        <a:pt x="77" y="79"/>
                      </a:lnTo>
                      <a:lnTo>
                        <a:pt x="85" y="81"/>
                      </a:lnTo>
                      <a:lnTo>
                        <a:pt x="93" y="81"/>
                      </a:lnTo>
                      <a:lnTo>
                        <a:pt x="100" y="80"/>
                      </a:lnTo>
                      <a:lnTo>
                        <a:pt x="110" y="79"/>
                      </a:lnTo>
                      <a:lnTo>
                        <a:pt x="120" y="79"/>
                      </a:lnTo>
                      <a:lnTo>
                        <a:pt x="132" y="79"/>
                      </a:lnTo>
                      <a:lnTo>
                        <a:pt x="144" y="80"/>
                      </a:lnTo>
                      <a:lnTo>
                        <a:pt x="153" y="82"/>
                      </a:lnTo>
                      <a:lnTo>
                        <a:pt x="161" y="84"/>
                      </a:lnTo>
                      <a:lnTo>
                        <a:pt x="169" y="87"/>
                      </a:lnTo>
                      <a:lnTo>
                        <a:pt x="174" y="91"/>
                      </a:lnTo>
                      <a:lnTo>
                        <a:pt x="179" y="96"/>
                      </a:lnTo>
                      <a:lnTo>
                        <a:pt x="184" y="101"/>
                      </a:lnTo>
                      <a:lnTo>
                        <a:pt x="190" y="106"/>
                      </a:lnTo>
                      <a:lnTo>
                        <a:pt x="175" y="96"/>
                      </a:lnTo>
                      <a:lnTo>
                        <a:pt x="160" y="88"/>
                      </a:lnTo>
                      <a:lnTo>
                        <a:pt x="147" y="84"/>
                      </a:lnTo>
                      <a:lnTo>
                        <a:pt x="133" y="82"/>
                      </a:lnTo>
                      <a:lnTo>
                        <a:pt x="121" y="81"/>
                      </a:lnTo>
                      <a:lnTo>
                        <a:pt x="111" y="82"/>
                      </a:lnTo>
                      <a:lnTo>
                        <a:pt x="102" y="84"/>
                      </a:lnTo>
                      <a:lnTo>
                        <a:pt x="94" y="86"/>
                      </a:lnTo>
                      <a:lnTo>
                        <a:pt x="85" y="88"/>
                      </a:lnTo>
                      <a:lnTo>
                        <a:pt x="75" y="87"/>
                      </a:lnTo>
                      <a:lnTo>
                        <a:pt x="69" y="87"/>
                      </a:lnTo>
                      <a:lnTo>
                        <a:pt x="66" y="86"/>
                      </a:lnTo>
                      <a:lnTo>
                        <a:pt x="74" y="94"/>
                      </a:lnTo>
                      <a:lnTo>
                        <a:pt x="82" y="101"/>
                      </a:lnTo>
                      <a:lnTo>
                        <a:pt x="87" y="105"/>
                      </a:lnTo>
                      <a:lnTo>
                        <a:pt x="91" y="108"/>
                      </a:lnTo>
                      <a:lnTo>
                        <a:pt x="97" y="110"/>
                      </a:lnTo>
                      <a:lnTo>
                        <a:pt x="104" y="112"/>
                      </a:lnTo>
                      <a:lnTo>
                        <a:pt x="113" y="114"/>
                      </a:lnTo>
                      <a:lnTo>
                        <a:pt x="126" y="117"/>
                      </a:lnTo>
                      <a:lnTo>
                        <a:pt x="116" y="119"/>
                      </a:lnTo>
                      <a:lnTo>
                        <a:pt x="105" y="117"/>
                      </a:lnTo>
                      <a:lnTo>
                        <a:pt x="93" y="111"/>
                      </a:lnTo>
                      <a:lnTo>
                        <a:pt x="83" y="105"/>
                      </a:lnTo>
                      <a:lnTo>
                        <a:pt x="73" y="99"/>
                      </a:lnTo>
                      <a:lnTo>
                        <a:pt x="66" y="93"/>
                      </a:lnTo>
                      <a:lnTo>
                        <a:pt x="62" y="92"/>
                      </a:lnTo>
                      <a:lnTo>
                        <a:pt x="63" y="94"/>
                      </a:lnTo>
                      <a:lnTo>
                        <a:pt x="53" y="83"/>
                      </a:lnTo>
                      <a:lnTo>
                        <a:pt x="51" y="71"/>
                      </a:lnTo>
                      <a:lnTo>
                        <a:pt x="51" y="63"/>
                      </a:lnTo>
                      <a:lnTo>
                        <a:pt x="52" y="60"/>
                      </a:lnTo>
                      <a:lnTo>
                        <a:pt x="27" y="52"/>
                      </a:lnTo>
                      <a:lnTo>
                        <a:pt x="11" y="43"/>
                      </a:lnTo>
                      <a:lnTo>
                        <a:pt x="2" y="34"/>
                      </a:lnTo>
                      <a:lnTo>
                        <a:pt x="0" y="23"/>
                      </a:lnTo>
                      <a:lnTo>
                        <a:pt x="1" y="15"/>
                      </a:lnTo>
                      <a:lnTo>
                        <a:pt x="4" y="7"/>
                      </a:lnTo>
                      <a:lnTo>
                        <a:pt x="7" y="2"/>
                      </a:lnTo>
                      <a:lnTo>
                        <a:pt x="8" y="0"/>
                      </a:lnTo>
                      <a:close/>
                    </a:path>
                  </a:pathLst>
                </a:custGeom>
                <a:solidFill>
                  <a:srgbClr val="FFFFFF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8168" name="Freeform 280"/>
                <p:cNvSpPr>
                  <a:spLocks/>
                </p:cNvSpPr>
                <p:nvPr/>
              </p:nvSpPr>
              <p:spPr bwMode="auto">
                <a:xfrm>
                  <a:off x="910" y="2597"/>
                  <a:ext cx="9" cy="32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10"/>
                    </a:cxn>
                    <a:cxn ang="0">
                      <a:pos x="22" y="17"/>
                    </a:cxn>
                    <a:cxn ang="0">
                      <a:pos x="24" y="25"/>
                    </a:cxn>
                    <a:cxn ang="0">
                      <a:pos x="25" y="35"/>
                    </a:cxn>
                    <a:cxn ang="0">
                      <a:pos x="27" y="50"/>
                    </a:cxn>
                    <a:cxn ang="0">
                      <a:pos x="24" y="66"/>
                    </a:cxn>
                    <a:cxn ang="0">
                      <a:pos x="19" y="82"/>
                    </a:cxn>
                    <a:cxn ang="0">
                      <a:pos x="7" y="96"/>
                    </a:cxn>
                    <a:cxn ang="0">
                      <a:pos x="15" y="79"/>
                    </a:cxn>
                    <a:cxn ang="0">
                      <a:pos x="19" y="71"/>
                    </a:cxn>
                    <a:cxn ang="0">
                      <a:pos x="21" y="63"/>
                    </a:cxn>
                    <a:cxn ang="0">
                      <a:pos x="20" y="50"/>
                    </a:cxn>
                    <a:cxn ang="0">
                      <a:pos x="16" y="32"/>
                    </a:cxn>
                    <a:cxn ang="0">
                      <a:pos x="9" y="15"/>
                    </a:cxn>
                    <a:cxn ang="0">
                      <a:pos x="3" y="4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7" h="96">
                      <a:moveTo>
                        <a:pt x="0" y="0"/>
                      </a:moveTo>
                      <a:lnTo>
                        <a:pt x="15" y="10"/>
                      </a:lnTo>
                      <a:lnTo>
                        <a:pt x="22" y="17"/>
                      </a:lnTo>
                      <a:lnTo>
                        <a:pt x="24" y="25"/>
                      </a:lnTo>
                      <a:lnTo>
                        <a:pt x="25" y="35"/>
                      </a:lnTo>
                      <a:lnTo>
                        <a:pt x="27" y="50"/>
                      </a:lnTo>
                      <a:lnTo>
                        <a:pt x="24" y="66"/>
                      </a:lnTo>
                      <a:lnTo>
                        <a:pt x="19" y="82"/>
                      </a:lnTo>
                      <a:lnTo>
                        <a:pt x="7" y="96"/>
                      </a:lnTo>
                      <a:lnTo>
                        <a:pt x="15" y="79"/>
                      </a:lnTo>
                      <a:lnTo>
                        <a:pt x="19" y="71"/>
                      </a:lnTo>
                      <a:lnTo>
                        <a:pt x="21" y="63"/>
                      </a:lnTo>
                      <a:lnTo>
                        <a:pt x="20" y="50"/>
                      </a:lnTo>
                      <a:lnTo>
                        <a:pt x="16" y="32"/>
                      </a:lnTo>
                      <a:lnTo>
                        <a:pt x="9" y="15"/>
                      </a:lnTo>
                      <a:lnTo>
                        <a:pt x="3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8169" name="Freeform 281"/>
                <p:cNvSpPr>
                  <a:spLocks/>
                </p:cNvSpPr>
                <p:nvPr/>
              </p:nvSpPr>
              <p:spPr bwMode="auto">
                <a:xfrm>
                  <a:off x="901" y="2607"/>
                  <a:ext cx="6" cy="22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2" y="7"/>
                    </a:cxn>
                    <a:cxn ang="0">
                      <a:pos x="17" y="13"/>
                    </a:cxn>
                    <a:cxn ang="0">
                      <a:pos x="18" y="18"/>
                    </a:cxn>
                    <a:cxn ang="0">
                      <a:pos x="19" y="25"/>
                    </a:cxn>
                    <a:cxn ang="0">
                      <a:pos x="20" y="36"/>
                    </a:cxn>
                    <a:cxn ang="0">
                      <a:pos x="19" y="46"/>
                    </a:cxn>
                    <a:cxn ang="0">
                      <a:pos x="14" y="57"/>
                    </a:cxn>
                    <a:cxn ang="0">
                      <a:pos x="4" y="67"/>
                    </a:cxn>
                    <a:cxn ang="0">
                      <a:pos x="10" y="56"/>
                    </a:cxn>
                    <a:cxn ang="0">
                      <a:pos x="15" y="49"/>
                    </a:cxn>
                    <a:cxn ang="0">
                      <a:pos x="16" y="45"/>
                    </a:cxn>
                    <a:cxn ang="0">
                      <a:pos x="15" y="36"/>
                    </a:cxn>
                    <a:cxn ang="0">
                      <a:pos x="12" y="23"/>
                    </a:cxn>
                    <a:cxn ang="0">
                      <a:pos x="6" y="12"/>
                    </a:cxn>
                    <a:cxn ang="0">
                      <a:pos x="2" y="3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0" h="67">
                      <a:moveTo>
                        <a:pt x="0" y="0"/>
                      </a:moveTo>
                      <a:lnTo>
                        <a:pt x="12" y="7"/>
                      </a:lnTo>
                      <a:lnTo>
                        <a:pt x="17" y="13"/>
                      </a:lnTo>
                      <a:lnTo>
                        <a:pt x="18" y="18"/>
                      </a:lnTo>
                      <a:lnTo>
                        <a:pt x="19" y="25"/>
                      </a:lnTo>
                      <a:lnTo>
                        <a:pt x="20" y="36"/>
                      </a:lnTo>
                      <a:lnTo>
                        <a:pt x="19" y="46"/>
                      </a:lnTo>
                      <a:lnTo>
                        <a:pt x="14" y="57"/>
                      </a:lnTo>
                      <a:lnTo>
                        <a:pt x="4" y="67"/>
                      </a:lnTo>
                      <a:lnTo>
                        <a:pt x="10" y="56"/>
                      </a:lnTo>
                      <a:lnTo>
                        <a:pt x="15" y="49"/>
                      </a:lnTo>
                      <a:lnTo>
                        <a:pt x="16" y="45"/>
                      </a:lnTo>
                      <a:lnTo>
                        <a:pt x="15" y="36"/>
                      </a:lnTo>
                      <a:lnTo>
                        <a:pt x="12" y="23"/>
                      </a:lnTo>
                      <a:lnTo>
                        <a:pt x="6" y="12"/>
                      </a:lnTo>
                      <a:lnTo>
                        <a:pt x="2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8170" name="Freeform 282"/>
                <p:cNvSpPr>
                  <a:spLocks/>
                </p:cNvSpPr>
                <p:nvPr/>
              </p:nvSpPr>
              <p:spPr bwMode="auto">
                <a:xfrm>
                  <a:off x="862" y="2585"/>
                  <a:ext cx="8" cy="7"/>
                </a:xfrm>
                <a:custGeom>
                  <a:avLst/>
                  <a:gdLst/>
                  <a:ahLst/>
                  <a:cxnLst>
                    <a:cxn ang="0">
                      <a:pos x="4" y="0"/>
                    </a:cxn>
                    <a:cxn ang="0">
                      <a:pos x="24" y="9"/>
                    </a:cxn>
                    <a:cxn ang="0">
                      <a:pos x="0" y="20"/>
                    </a:cxn>
                    <a:cxn ang="0">
                      <a:pos x="4" y="15"/>
                    </a:cxn>
                    <a:cxn ang="0">
                      <a:pos x="3" y="10"/>
                    </a:cxn>
                    <a:cxn ang="0">
                      <a:pos x="3" y="5"/>
                    </a:cxn>
                    <a:cxn ang="0">
                      <a:pos x="4" y="2"/>
                    </a:cxn>
                    <a:cxn ang="0">
                      <a:pos x="4" y="0"/>
                    </a:cxn>
                  </a:cxnLst>
                  <a:rect l="0" t="0" r="r" b="b"/>
                  <a:pathLst>
                    <a:path w="24" h="20">
                      <a:moveTo>
                        <a:pt x="4" y="0"/>
                      </a:moveTo>
                      <a:lnTo>
                        <a:pt x="24" y="9"/>
                      </a:lnTo>
                      <a:lnTo>
                        <a:pt x="0" y="20"/>
                      </a:lnTo>
                      <a:lnTo>
                        <a:pt x="4" y="15"/>
                      </a:lnTo>
                      <a:lnTo>
                        <a:pt x="3" y="10"/>
                      </a:lnTo>
                      <a:lnTo>
                        <a:pt x="3" y="5"/>
                      </a:lnTo>
                      <a:lnTo>
                        <a:pt x="4" y="2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FFFFFF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8171" name="Freeform 283"/>
                <p:cNvSpPr>
                  <a:spLocks/>
                </p:cNvSpPr>
                <p:nvPr/>
              </p:nvSpPr>
              <p:spPr bwMode="auto">
                <a:xfrm>
                  <a:off x="867" y="2559"/>
                  <a:ext cx="17" cy="15"/>
                </a:xfrm>
                <a:custGeom>
                  <a:avLst/>
                  <a:gdLst/>
                  <a:ahLst/>
                  <a:cxnLst>
                    <a:cxn ang="0">
                      <a:pos x="0" y="3"/>
                    </a:cxn>
                    <a:cxn ang="0">
                      <a:pos x="8" y="5"/>
                    </a:cxn>
                    <a:cxn ang="0">
                      <a:pos x="16" y="5"/>
                    </a:cxn>
                    <a:cxn ang="0">
                      <a:pos x="24" y="5"/>
                    </a:cxn>
                    <a:cxn ang="0">
                      <a:pos x="33" y="4"/>
                    </a:cxn>
                    <a:cxn ang="0">
                      <a:pos x="40" y="3"/>
                    </a:cxn>
                    <a:cxn ang="0">
                      <a:pos x="46" y="1"/>
                    </a:cxn>
                    <a:cxn ang="0">
                      <a:pos x="51" y="0"/>
                    </a:cxn>
                    <a:cxn ang="0">
                      <a:pos x="52" y="0"/>
                    </a:cxn>
                    <a:cxn ang="0">
                      <a:pos x="52" y="45"/>
                    </a:cxn>
                    <a:cxn ang="0">
                      <a:pos x="41" y="41"/>
                    </a:cxn>
                    <a:cxn ang="0">
                      <a:pos x="42" y="11"/>
                    </a:cxn>
                    <a:cxn ang="0">
                      <a:pos x="36" y="12"/>
                    </a:cxn>
                    <a:cxn ang="0">
                      <a:pos x="28" y="11"/>
                    </a:cxn>
                    <a:cxn ang="0">
                      <a:pos x="21" y="10"/>
                    </a:cxn>
                    <a:cxn ang="0">
                      <a:pos x="15" y="9"/>
                    </a:cxn>
                    <a:cxn ang="0">
                      <a:pos x="9" y="6"/>
                    </a:cxn>
                    <a:cxn ang="0">
                      <a:pos x="4" y="5"/>
                    </a:cxn>
                    <a:cxn ang="0">
                      <a:pos x="1" y="3"/>
                    </a:cxn>
                    <a:cxn ang="0">
                      <a:pos x="0" y="3"/>
                    </a:cxn>
                  </a:cxnLst>
                  <a:rect l="0" t="0" r="r" b="b"/>
                  <a:pathLst>
                    <a:path w="52" h="45">
                      <a:moveTo>
                        <a:pt x="0" y="3"/>
                      </a:moveTo>
                      <a:lnTo>
                        <a:pt x="8" y="5"/>
                      </a:lnTo>
                      <a:lnTo>
                        <a:pt x="16" y="5"/>
                      </a:lnTo>
                      <a:lnTo>
                        <a:pt x="24" y="5"/>
                      </a:lnTo>
                      <a:lnTo>
                        <a:pt x="33" y="4"/>
                      </a:lnTo>
                      <a:lnTo>
                        <a:pt x="40" y="3"/>
                      </a:lnTo>
                      <a:lnTo>
                        <a:pt x="46" y="1"/>
                      </a:lnTo>
                      <a:lnTo>
                        <a:pt x="51" y="0"/>
                      </a:lnTo>
                      <a:lnTo>
                        <a:pt x="52" y="0"/>
                      </a:lnTo>
                      <a:lnTo>
                        <a:pt x="52" y="45"/>
                      </a:lnTo>
                      <a:lnTo>
                        <a:pt x="41" y="41"/>
                      </a:lnTo>
                      <a:lnTo>
                        <a:pt x="42" y="11"/>
                      </a:lnTo>
                      <a:lnTo>
                        <a:pt x="36" y="12"/>
                      </a:lnTo>
                      <a:lnTo>
                        <a:pt x="28" y="11"/>
                      </a:lnTo>
                      <a:lnTo>
                        <a:pt x="21" y="10"/>
                      </a:lnTo>
                      <a:lnTo>
                        <a:pt x="15" y="9"/>
                      </a:lnTo>
                      <a:lnTo>
                        <a:pt x="9" y="6"/>
                      </a:lnTo>
                      <a:lnTo>
                        <a:pt x="4" y="5"/>
                      </a:lnTo>
                      <a:lnTo>
                        <a:pt x="1" y="3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FFFFFF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8172" name="Freeform 284"/>
                <p:cNvSpPr>
                  <a:spLocks/>
                </p:cNvSpPr>
                <p:nvPr/>
              </p:nvSpPr>
              <p:spPr bwMode="auto">
                <a:xfrm>
                  <a:off x="1062" y="2724"/>
                  <a:ext cx="17" cy="29"/>
                </a:xfrm>
                <a:custGeom>
                  <a:avLst/>
                  <a:gdLst/>
                  <a:ahLst/>
                  <a:cxnLst>
                    <a:cxn ang="0">
                      <a:pos x="51" y="0"/>
                    </a:cxn>
                    <a:cxn ang="0">
                      <a:pos x="50" y="8"/>
                    </a:cxn>
                    <a:cxn ang="0">
                      <a:pos x="49" y="16"/>
                    </a:cxn>
                    <a:cxn ang="0">
                      <a:pos x="46" y="23"/>
                    </a:cxn>
                    <a:cxn ang="0">
                      <a:pos x="43" y="29"/>
                    </a:cxn>
                    <a:cxn ang="0">
                      <a:pos x="38" y="36"/>
                    </a:cxn>
                    <a:cxn ang="0">
                      <a:pos x="32" y="41"/>
                    </a:cxn>
                    <a:cxn ang="0">
                      <a:pos x="26" y="45"/>
                    </a:cxn>
                    <a:cxn ang="0">
                      <a:pos x="19" y="48"/>
                    </a:cxn>
                    <a:cxn ang="0">
                      <a:pos x="7" y="57"/>
                    </a:cxn>
                    <a:cxn ang="0">
                      <a:pos x="2" y="65"/>
                    </a:cxn>
                    <a:cxn ang="0">
                      <a:pos x="2" y="76"/>
                    </a:cxn>
                    <a:cxn ang="0">
                      <a:pos x="4" y="85"/>
                    </a:cxn>
                    <a:cxn ang="0">
                      <a:pos x="0" y="72"/>
                    </a:cxn>
                    <a:cxn ang="0">
                      <a:pos x="0" y="58"/>
                    </a:cxn>
                    <a:cxn ang="0">
                      <a:pos x="5" y="46"/>
                    </a:cxn>
                    <a:cxn ang="0">
                      <a:pos x="17" y="41"/>
                    </a:cxn>
                    <a:cxn ang="0">
                      <a:pos x="25" y="39"/>
                    </a:cxn>
                    <a:cxn ang="0">
                      <a:pos x="32" y="35"/>
                    </a:cxn>
                    <a:cxn ang="0">
                      <a:pos x="39" y="28"/>
                    </a:cxn>
                    <a:cxn ang="0">
                      <a:pos x="44" y="20"/>
                    </a:cxn>
                    <a:cxn ang="0">
                      <a:pos x="47" y="13"/>
                    </a:cxn>
                    <a:cxn ang="0">
                      <a:pos x="49" y="6"/>
                    </a:cxn>
                    <a:cxn ang="0">
                      <a:pos x="51" y="2"/>
                    </a:cxn>
                    <a:cxn ang="0">
                      <a:pos x="51" y="0"/>
                    </a:cxn>
                  </a:cxnLst>
                  <a:rect l="0" t="0" r="r" b="b"/>
                  <a:pathLst>
                    <a:path w="51" h="85">
                      <a:moveTo>
                        <a:pt x="51" y="0"/>
                      </a:moveTo>
                      <a:lnTo>
                        <a:pt x="50" y="8"/>
                      </a:lnTo>
                      <a:lnTo>
                        <a:pt x="49" y="16"/>
                      </a:lnTo>
                      <a:lnTo>
                        <a:pt x="46" y="23"/>
                      </a:lnTo>
                      <a:lnTo>
                        <a:pt x="43" y="29"/>
                      </a:lnTo>
                      <a:lnTo>
                        <a:pt x="38" y="36"/>
                      </a:lnTo>
                      <a:lnTo>
                        <a:pt x="32" y="41"/>
                      </a:lnTo>
                      <a:lnTo>
                        <a:pt x="26" y="45"/>
                      </a:lnTo>
                      <a:lnTo>
                        <a:pt x="19" y="48"/>
                      </a:lnTo>
                      <a:lnTo>
                        <a:pt x="7" y="57"/>
                      </a:lnTo>
                      <a:lnTo>
                        <a:pt x="2" y="65"/>
                      </a:lnTo>
                      <a:lnTo>
                        <a:pt x="2" y="76"/>
                      </a:lnTo>
                      <a:lnTo>
                        <a:pt x="4" y="85"/>
                      </a:lnTo>
                      <a:lnTo>
                        <a:pt x="0" y="72"/>
                      </a:lnTo>
                      <a:lnTo>
                        <a:pt x="0" y="58"/>
                      </a:lnTo>
                      <a:lnTo>
                        <a:pt x="5" y="46"/>
                      </a:lnTo>
                      <a:lnTo>
                        <a:pt x="17" y="41"/>
                      </a:lnTo>
                      <a:lnTo>
                        <a:pt x="25" y="39"/>
                      </a:lnTo>
                      <a:lnTo>
                        <a:pt x="32" y="35"/>
                      </a:lnTo>
                      <a:lnTo>
                        <a:pt x="39" y="28"/>
                      </a:lnTo>
                      <a:lnTo>
                        <a:pt x="44" y="20"/>
                      </a:lnTo>
                      <a:lnTo>
                        <a:pt x="47" y="13"/>
                      </a:lnTo>
                      <a:lnTo>
                        <a:pt x="49" y="6"/>
                      </a:lnTo>
                      <a:lnTo>
                        <a:pt x="51" y="2"/>
                      </a:lnTo>
                      <a:lnTo>
                        <a:pt x="51" y="0"/>
                      </a:lnTo>
                      <a:close/>
                    </a:path>
                  </a:pathLst>
                </a:custGeom>
                <a:solidFill>
                  <a:srgbClr val="FFFFFF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8173" name="Freeform 285"/>
                <p:cNvSpPr>
                  <a:spLocks/>
                </p:cNvSpPr>
                <p:nvPr/>
              </p:nvSpPr>
              <p:spPr bwMode="auto">
                <a:xfrm>
                  <a:off x="1057" y="2728"/>
                  <a:ext cx="11" cy="17"/>
                </a:xfrm>
                <a:custGeom>
                  <a:avLst/>
                  <a:gdLst/>
                  <a:ahLst/>
                  <a:cxnLst>
                    <a:cxn ang="0">
                      <a:pos x="31" y="0"/>
                    </a:cxn>
                    <a:cxn ang="0">
                      <a:pos x="29" y="10"/>
                    </a:cxn>
                    <a:cxn ang="0">
                      <a:pos x="25" y="18"/>
                    </a:cxn>
                    <a:cxn ang="0">
                      <a:pos x="19" y="25"/>
                    </a:cxn>
                    <a:cxn ang="0">
                      <a:pos x="11" y="30"/>
                    </a:cxn>
                    <a:cxn ang="0">
                      <a:pos x="4" y="34"/>
                    </a:cxn>
                    <a:cxn ang="0">
                      <a:pos x="1" y="40"/>
                    </a:cxn>
                    <a:cxn ang="0">
                      <a:pos x="1" y="47"/>
                    </a:cxn>
                    <a:cxn ang="0">
                      <a:pos x="2" y="53"/>
                    </a:cxn>
                    <a:cxn ang="0">
                      <a:pos x="0" y="45"/>
                    </a:cxn>
                    <a:cxn ang="0">
                      <a:pos x="0" y="36"/>
                    </a:cxn>
                    <a:cxn ang="0">
                      <a:pos x="3" y="29"/>
                    </a:cxn>
                    <a:cxn ang="0">
                      <a:pos x="10" y="26"/>
                    </a:cxn>
                    <a:cxn ang="0">
                      <a:pos x="19" y="21"/>
                    </a:cxn>
                    <a:cxn ang="0">
                      <a:pos x="26" y="13"/>
                    </a:cxn>
                    <a:cxn ang="0">
                      <a:pos x="29" y="5"/>
                    </a:cxn>
                    <a:cxn ang="0">
                      <a:pos x="31" y="0"/>
                    </a:cxn>
                  </a:cxnLst>
                  <a:rect l="0" t="0" r="r" b="b"/>
                  <a:pathLst>
                    <a:path w="31" h="53">
                      <a:moveTo>
                        <a:pt x="31" y="0"/>
                      </a:moveTo>
                      <a:lnTo>
                        <a:pt x="29" y="10"/>
                      </a:lnTo>
                      <a:lnTo>
                        <a:pt x="25" y="18"/>
                      </a:lnTo>
                      <a:lnTo>
                        <a:pt x="19" y="25"/>
                      </a:lnTo>
                      <a:lnTo>
                        <a:pt x="11" y="30"/>
                      </a:lnTo>
                      <a:lnTo>
                        <a:pt x="4" y="34"/>
                      </a:lnTo>
                      <a:lnTo>
                        <a:pt x="1" y="40"/>
                      </a:lnTo>
                      <a:lnTo>
                        <a:pt x="1" y="47"/>
                      </a:lnTo>
                      <a:lnTo>
                        <a:pt x="2" y="53"/>
                      </a:lnTo>
                      <a:lnTo>
                        <a:pt x="0" y="45"/>
                      </a:lnTo>
                      <a:lnTo>
                        <a:pt x="0" y="36"/>
                      </a:lnTo>
                      <a:lnTo>
                        <a:pt x="3" y="29"/>
                      </a:lnTo>
                      <a:lnTo>
                        <a:pt x="10" y="26"/>
                      </a:lnTo>
                      <a:lnTo>
                        <a:pt x="19" y="21"/>
                      </a:lnTo>
                      <a:lnTo>
                        <a:pt x="26" y="13"/>
                      </a:lnTo>
                      <a:lnTo>
                        <a:pt x="29" y="5"/>
                      </a:lnTo>
                      <a:lnTo>
                        <a:pt x="31" y="0"/>
                      </a:lnTo>
                      <a:close/>
                    </a:path>
                  </a:pathLst>
                </a:custGeom>
                <a:solidFill>
                  <a:srgbClr val="FFFFFF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8174" name="Freeform 286"/>
                <p:cNvSpPr>
                  <a:spLocks/>
                </p:cNvSpPr>
                <p:nvPr/>
              </p:nvSpPr>
              <p:spPr bwMode="auto">
                <a:xfrm>
                  <a:off x="1069" y="2713"/>
                  <a:ext cx="20" cy="32"/>
                </a:xfrm>
                <a:custGeom>
                  <a:avLst/>
                  <a:gdLst/>
                  <a:ahLst/>
                  <a:cxnLst>
                    <a:cxn ang="0">
                      <a:pos x="0" y="95"/>
                    </a:cxn>
                    <a:cxn ang="0">
                      <a:pos x="13" y="89"/>
                    </a:cxn>
                    <a:cxn ang="0">
                      <a:pos x="25" y="79"/>
                    </a:cxn>
                    <a:cxn ang="0">
                      <a:pos x="35" y="68"/>
                    </a:cxn>
                    <a:cxn ang="0">
                      <a:pos x="45" y="54"/>
                    </a:cxn>
                    <a:cxn ang="0">
                      <a:pos x="51" y="40"/>
                    </a:cxn>
                    <a:cxn ang="0">
                      <a:pos x="56" y="27"/>
                    </a:cxn>
                    <a:cxn ang="0">
                      <a:pos x="59" y="13"/>
                    </a:cxn>
                    <a:cxn ang="0">
                      <a:pos x="57" y="0"/>
                    </a:cxn>
                    <a:cxn ang="0">
                      <a:pos x="53" y="25"/>
                    </a:cxn>
                    <a:cxn ang="0">
                      <a:pos x="46" y="45"/>
                    </a:cxn>
                    <a:cxn ang="0">
                      <a:pos x="37" y="61"/>
                    </a:cxn>
                    <a:cxn ang="0">
                      <a:pos x="26" y="74"/>
                    </a:cxn>
                    <a:cxn ang="0">
                      <a:pos x="17" y="83"/>
                    </a:cxn>
                    <a:cxn ang="0">
                      <a:pos x="8" y="90"/>
                    </a:cxn>
                    <a:cxn ang="0">
                      <a:pos x="2" y="94"/>
                    </a:cxn>
                    <a:cxn ang="0">
                      <a:pos x="0" y="95"/>
                    </a:cxn>
                  </a:cxnLst>
                  <a:rect l="0" t="0" r="r" b="b"/>
                  <a:pathLst>
                    <a:path w="59" h="95">
                      <a:moveTo>
                        <a:pt x="0" y="95"/>
                      </a:moveTo>
                      <a:lnTo>
                        <a:pt x="13" y="89"/>
                      </a:lnTo>
                      <a:lnTo>
                        <a:pt x="25" y="79"/>
                      </a:lnTo>
                      <a:lnTo>
                        <a:pt x="35" y="68"/>
                      </a:lnTo>
                      <a:lnTo>
                        <a:pt x="45" y="54"/>
                      </a:lnTo>
                      <a:lnTo>
                        <a:pt x="51" y="40"/>
                      </a:lnTo>
                      <a:lnTo>
                        <a:pt x="56" y="27"/>
                      </a:lnTo>
                      <a:lnTo>
                        <a:pt x="59" y="13"/>
                      </a:lnTo>
                      <a:lnTo>
                        <a:pt x="57" y="0"/>
                      </a:lnTo>
                      <a:lnTo>
                        <a:pt x="53" y="25"/>
                      </a:lnTo>
                      <a:lnTo>
                        <a:pt x="46" y="45"/>
                      </a:lnTo>
                      <a:lnTo>
                        <a:pt x="37" y="61"/>
                      </a:lnTo>
                      <a:lnTo>
                        <a:pt x="26" y="74"/>
                      </a:lnTo>
                      <a:lnTo>
                        <a:pt x="17" y="83"/>
                      </a:lnTo>
                      <a:lnTo>
                        <a:pt x="8" y="90"/>
                      </a:lnTo>
                      <a:lnTo>
                        <a:pt x="2" y="94"/>
                      </a:lnTo>
                      <a:lnTo>
                        <a:pt x="0" y="95"/>
                      </a:lnTo>
                      <a:close/>
                    </a:path>
                  </a:pathLst>
                </a:custGeom>
                <a:solidFill>
                  <a:srgbClr val="FFFFFF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8175" name="Freeform 287"/>
                <p:cNvSpPr>
                  <a:spLocks/>
                </p:cNvSpPr>
                <p:nvPr/>
              </p:nvSpPr>
              <p:spPr bwMode="auto">
                <a:xfrm>
                  <a:off x="1075" y="2752"/>
                  <a:ext cx="103" cy="71"/>
                </a:xfrm>
                <a:custGeom>
                  <a:avLst/>
                  <a:gdLst/>
                  <a:ahLst/>
                  <a:cxnLst>
                    <a:cxn ang="0">
                      <a:pos x="122" y="24"/>
                    </a:cxn>
                    <a:cxn ang="0">
                      <a:pos x="139" y="42"/>
                    </a:cxn>
                    <a:cxn ang="0">
                      <a:pos x="131" y="51"/>
                    </a:cxn>
                    <a:cxn ang="0">
                      <a:pos x="144" y="75"/>
                    </a:cxn>
                    <a:cxn ang="0">
                      <a:pos x="162" y="100"/>
                    </a:cxn>
                    <a:cxn ang="0">
                      <a:pos x="178" y="119"/>
                    </a:cxn>
                    <a:cxn ang="0">
                      <a:pos x="185" y="127"/>
                    </a:cxn>
                    <a:cxn ang="0">
                      <a:pos x="185" y="112"/>
                    </a:cxn>
                    <a:cxn ang="0">
                      <a:pos x="198" y="122"/>
                    </a:cxn>
                    <a:cxn ang="0">
                      <a:pos x="206" y="127"/>
                    </a:cxn>
                    <a:cxn ang="0">
                      <a:pos x="211" y="130"/>
                    </a:cxn>
                    <a:cxn ang="0">
                      <a:pos x="209" y="114"/>
                    </a:cxn>
                    <a:cxn ang="0">
                      <a:pos x="232" y="140"/>
                    </a:cxn>
                    <a:cxn ang="0">
                      <a:pos x="267" y="167"/>
                    </a:cxn>
                    <a:cxn ang="0">
                      <a:pos x="298" y="188"/>
                    </a:cxn>
                    <a:cxn ang="0">
                      <a:pos x="311" y="196"/>
                    </a:cxn>
                    <a:cxn ang="0">
                      <a:pos x="286" y="193"/>
                    </a:cxn>
                    <a:cxn ang="0">
                      <a:pos x="266" y="187"/>
                    </a:cxn>
                    <a:cxn ang="0">
                      <a:pos x="253" y="182"/>
                    </a:cxn>
                    <a:cxn ang="0">
                      <a:pos x="248" y="179"/>
                    </a:cxn>
                    <a:cxn ang="0">
                      <a:pos x="267" y="207"/>
                    </a:cxn>
                    <a:cxn ang="0">
                      <a:pos x="250" y="201"/>
                    </a:cxn>
                    <a:cxn ang="0">
                      <a:pos x="239" y="194"/>
                    </a:cxn>
                    <a:cxn ang="0">
                      <a:pos x="231" y="191"/>
                    </a:cxn>
                    <a:cxn ang="0">
                      <a:pos x="237" y="206"/>
                    </a:cxn>
                    <a:cxn ang="0">
                      <a:pos x="218" y="214"/>
                    </a:cxn>
                    <a:cxn ang="0">
                      <a:pos x="198" y="209"/>
                    </a:cxn>
                    <a:cxn ang="0">
                      <a:pos x="179" y="201"/>
                    </a:cxn>
                    <a:cxn ang="0">
                      <a:pos x="166" y="193"/>
                    </a:cxn>
                    <a:cxn ang="0">
                      <a:pos x="161" y="190"/>
                    </a:cxn>
                    <a:cxn ang="0">
                      <a:pos x="158" y="203"/>
                    </a:cxn>
                    <a:cxn ang="0">
                      <a:pos x="143" y="191"/>
                    </a:cxn>
                    <a:cxn ang="0">
                      <a:pos x="130" y="175"/>
                    </a:cxn>
                    <a:cxn ang="0">
                      <a:pos x="122" y="165"/>
                    </a:cxn>
                    <a:cxn ang="0">
                      <a:pos x="112" y="160"/>
                    </a:cxn>
                    <a:cxn ang="0">
                      <a:pos x="96" y="151"/>
                    </a:cxn>
                    <a:cxn ang="0">
                      <a:pos x="86" y="142"/>
                    </a:cxn>
                    <a:cxn ang="0">
                      <a:pos x="80" y="134"/>
                    </a:cxn>
                    <a:cxn ang="0">
                      <a:pos x="73" y="142"/>
                    </a:cxn>
                    <a:cxn ang="0">
                      <a:pos x="22" y="118"/>
                    </a:cxn>
                    <a:cxn ang="0">
                      <a:pos x="1" y="68"/>
                    </a:cxn>
                    <a:cxn ang="0">
                      <a:pos x="1" y="40"/>
                    </a:cxn>
                    <a:cxn ang="0">
                      <a:pos x="13" y="18"/>
                    </a:cxn>
                    <a:cxn ang="0">
                      <a:pos x="34" y="39"/>
                    </a:cxn>
                    <a:cxn ang="0">
                      <a:pos x="41" y="16"/>
                    </a:cxn>
                    <a:cxn ang="0">
                      <a:pos x="61" y="27"/>
                    </a:cxn>
                    <a:cxn ang="0">
                      <a:pos x="94" y="30"/>
                    </a:cxn>
                  </a:cxnLst>
                  <a:rect l="0" t="0" r="r" b="b"/>
                  <a:pathLst>
                    <a:path w="311" h="214">
                      <a:moveTo>
                        <a:pt x="116" y="9"/>
                      </a:moveTo>
                      <a:lnTo>
                        <a:pt x="122" y="24"/>
                      </a:lnTo>
                      <a:lnTo>
                        <a:pt x="131" y="35"/>
                      </a:lnTo>
                      <a:lnTo>
                        <a:pt x="139" y="42"/>
                      </a:lnTo>
                      <a:lnTo>
                        <a:pt x="142" y="45"/>
                      </a:lnTo>
                      <a:lnTo>
                        <a:pt x="131" y="51"/>
                      </a:lnTo>
                      <a:lnTo>
                        <a:pt x="136" y="63"/>
                      </a:lnTo>
                      <a:lnTo>
                        <a:pt x="144" y="75"/>
                      </a:lnTo>
                      <a:lnTo>
                        <a:pt x="153" y="87"/>
                      </a:lnTo>
                      <a:lnTo>
                        <a:pt x="162" y="100"/>
                      </a:lnTo>
                      <a:lnTo>
                        <a:pt x="171" y="110"/>
                      </a:lnTo>
                      <a:lnTo>
                        <a:pt x="178" y="119"/>
                      </a:lnTo>
                      <a:lnTo>
                        <a:pt x="183" y="125"/>
                      </a:lnTo>
                      <a:lnTo>
                        <a:pt x="185" y="127"/>
                      </a:lnTo>
                      <a:lnTo>
                        <a:pt x="179" y="106"/>
                      </a:lnTo>
                      <a:lnTo>
                        <a:pt x="185" y="112"/>
                      </a:lnTo>
                      <a:lnTo>
                        <a:pt x="192" y="118"/>
                      </a:lnTo>
                      <a:lnTo>
                        <a:pt x="198" y="122"/>
                      </a:lnTo>
                      <a:lnTo>
                        <a:pt x="202" y="125"/>
                      </a:lnTo>
                      <a:lnTo>
                        <a:pt x="206" y="127"/>
                      </a:lnTo>
                      <a:lnTo>
                        <a:pt x="209" y="129"/>
                      </a:lnTo>
                      <a:lnTo>
                        <a:pt x="211" y="130"/>
                      </a:lnTo>
                      <a:lnTo>
                        <a:pt x="213" y="130"/>
                      </a:lnTo>
                      <a:lnTo>
                        <a:pt x="209" y="114"/>
                      </a:lnTo>
                      <a:lnTo>
                        <a:pt x="219" y="127"/>
                      </a:lnTo>
                      <a:lnTo>
                        <a:pt x="232" y="140"/>
                      </a:lnTo>
                      <a:lnTo>
                        <a:pt x="249" y="153"/>
                      </a:lnTo>
                      <a:lnTo>
                        <a:pt x="267" y="167"/>
                      </a:lnTo>
                      <a:lnTo>
                        <a:pt x="284" y="179"/>
                      </a:lnTo>
                      <a:lnTo>
                        <a:pt x="298" y="188"/>
                      </a:lnTo>
                      <a:lnTo>
                        <a:pt x="308" y="194"/>
                      </a:lnTo>
                      <a:lnTo>
                        <a:pt x="311" y="196"/>
                      </a:lnTo>
                      <a:lnTo>
                        <a:pt x="299" y="195"/>
                      </a:lnTo>
                      <a:lnTo>
                        <a:pt x="286" y="193"/>
                      </a:lnTo>
                      <a:lnTo>
                        <a:pt x="276" y="191"/>
                      </a:lnTo>
                      <a:lnTo>
                        <a:pt x="266" y="187"/>
                      </a:lnTo>
                      <a:lnTo>
                        <a:pt x="259" y="184"/>
                      </a:lnTo>
                      <a:lnTo>
                        <a:pt x="253" y="182"/>
                      </a:lnTo>
                      <a:lnTo>
                        <a:pt x="249" y="180"/>
                      </a:lnTo>
                      <a:lnTo>
                        <a:pt x="248" y="179"/>
                      </a:lnTo>
                      <a:lnTo>
                        <a:pt x="276" y="209"/>
                      </a:lnTo>
                      <a:lnTo>
                        <a:pt x="267" y="207"/>
                      </a:lnTo>
                      <a:lnTo>
                        <a:pt x="259" y="204"/>
                      </a:lnTo>
                      <a:lnTo>
                        <a:pt x="250" y="201"/>
                      </a:lnTo>
                      <a:lnTo>
                        <a:pt x="244" y="197"/>
                      </a:lnTo>
                      <a:lnTo>
                        <a:pt x="239" y="194"/>
                      </a:lnTo>
                      <a:lnTo>
                        <a:pt x="234" y="192"/>
                      </a:lnTo>
                      <a:lnTo>
                        <a:pt x="231" y="191"/>
                      </a:lnTo>
                      <a:lnTo>
                        <a:pt x="230" y="190"/>
                      </a:lnTo>
                      <a:lnTo>
                        <a:pt x="237" y="206"/>
                      </a:lnTo>
                      <a:lnTo>
                        <a:pt x="213" y="200"/>
                      </a:lnTo>
                      <a:lnTo>
                        <a:pt x="218" y="214"/>
                      </a:lnTo>
                      <a:lnTo>
                        <a:pt x="207" y="212"/>
                      </a:lnTo>
                      <a:lnTo>
                        <a:pt x="198" y="209"/>
                      </a:lnTo>
                      <a:lnTo>
                        <a:pt x="187" y="205"/>
                      </a:lnTo>
                      <a:lnTo>
                        <a:pt x="179" y="201"/>
                      </a:lnTo>
                      <a:lnTo>
                        <a:pt x="172" y="196"/>
                      </a:lnTo>
                      <a:lnTo>
                        <a:pt x="166" y="193"/>
                      </a:lnTo>
                      <a:lnTo>
                        <a:pt x="162" y="191"/>
                      </a:lnTo>
                      <a:lnTo>
                        <a:pt x="161" y="190"/>
                      </a:lnTo>
                      <a:lnTo>
                        <a:pt x="166" y="206"/>
                      </a:lnTo>
                      <a:lnTo>
                        <a:pt x="158" y="203"/>
                      </a:lnTo>
                      <a:lnTo>
                        <a:pt x="151" y="197"/>
                      </a:lnTo>
                      <a:lnTo>
                        <a:pt x="143" y="191"/>
                      </a:lnTo>
                      <a:lnTo>
                        <a:pt x="136" y="183"/>
                      </a:lnTo>
                      <a:lnTo>
                        <a:pt x="130" y="175"/>
                      </a:lnTo>
                      <a:lnTo>
                        <a:pt x="125" y="169"/>
                      </a:lnTo>
                      <a:lnTo>
                        <a:pt x="122" y="165"/>
                      </a:lnTo>
                      <a:lnTo>
                        <a:pt x="121" y="163"/>
                      </a:lnTo>
                      <a:lnTo>
                        <a:pt x="112" y="160"/>
                      </a:lnTo>
                      <a:lnTo>
                        <a:pt x="103" y="156"/>
                      </a:lnTo>
                      <a:lnTo>
                        <a:pt x="96" y="151"/>
                      </a:lnTo>
                      <a:lnTo>
                        <a:pt x="90" y="146"/>
                      </a:lnTo>
                      <a:lnTo>
                        <a:pt x="86" y="142"/>
                      </a:lnTo>
                      <a:lnTo>
                        <a:pt x="82" y="138"/>
                      </a:lnTo>
                      <a:lnTo>
                        <a:pt x="80" y="134"/>
                      </a:lnTo>
                      <a:lnTo>
                        <a:pt x="79" y="133"/>
                      </a:lnTo>
                      <a:lnTo>
                        <a:pt x="73" y="142"/>
                      </a:lnTo>
                      <a:lnTo>
                        <a:pt x="31" y="106"/>
                      </a:lnTo>
                      <a:lnTo>
                        <a:pt x="22" y="118"/>
                      </a:lnTo>
                      <a:lnTo>
                        <a:pt x="6" y="93"/>
                      </a:lnTo>
                      <a:lnTo>
                        <a:pt x="1" y="68"/>
                      </a:lnTo>
                      <a:lnTo>
                        <a:pt x="0" y="48"/>
                      </a:lnTo>
                      <a:lnTo>
                        <a:pt x="1" y="40"/>
                      </a:lnTo>
                      <a:lnTo>
                        <a:pt x="13" y="45"/>
                      </a:lnTo>
                      <a:lnTo>
                        <a:pt x="13" y="18"/>
                      </a:lnTo>
                      <a:lnTo>
                        <a:pt x="34" y="55"/>
                      </a:lnTo>
                      <a:lnTo>
                        <a:pt x="34" y="39"/>
                      </a:lnTo>
                      <a:lnTo>
                        <a:pt x="37" y="25"/>
                      </a:lnTo>
                      <a:lnTo>
                        <a:pt x="41" y="16"/>
                      </a:lnTo>
                      <a:lnTo>
                        <a:pt x="44" y="13"/>
                      </a:lnTo>
                      <a:lnTo>
                        <a:pt x="61" y="27"/>
                      </a:lnTo>
                      <a:lnTo>
                        <a:pt x="68" y="0"/>
                      </a:lnTo>
                      <a:lnTo>
                        <a:pt x="94" y="30"/>
                      </a:lnTo>
                      <a:lnTo>
                        <a:pt x="116" y="9"/>
                      </a:lnTo>
                      <a:close/>
                    </a:path>
                  </a:pathLst>
                </a:custGeom>
                <a:solidFill>
                  <a:srgbClr val="FFFFFF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8176" name="Freeform 288"/>
                <p:cNvSpPr>
                  <a:spLocks/>
                </p:cNvSpPr>
                <p:nvPr/>
              </p:nvSpPr>
              <p:spPr bwMode="auto">
                <a:xfrm>
                  <a:off x="860" y="2705"/>
                  <a:ext cx="13" cy="27"/>
                </a:xfrm>
                <a:custGeom>
                  <a:avLst/>
                  <a:gdLst/>
                  <a:ahLst/>
                  <a:cxnLst>
                    <a:cxn ang="0">
                      <a:pos x="4" y="0"/>
                    </a:cxn>
                    <a:cxn ang="0">
                      <a:pos x="1" y="15"/>
                    </a:cxn>
                    <a:cxn ang="0">
                      <a:pos x="0" y="21"/>
                    </a:cxn>
                    <a:cxn ang="0">
                      <a:pos x="2" y="28"/>
                    </a:cxn>
                    <a:cxn ang="0">
                      <a:pos x="8" y="40"/>
                    </a:cxn>
                    <a:cxn ang="0">
                      <a:pos x="12" y="49"/>
                    </a:cxn>
                    <a:cxn ang="0">
                      <a:pos x="16" y="56"/>
                    </a:cxn>
                    <a:cxn ang="0">
                      <a:pos x="21" y="63"/>
                    </a:cxn>
                    <a:cxn ang="0">
                      <a:pos x="27" y="69"/>
                    </a:cxn>
                    <a:cxn ang="0">
                      <a:pos x="32" y="73"/>
                    </a:cxn>
                    <a:cxn ang="0">
                      <a:pos x="36" y="76"/>
                    </a:cxn>
                    <a:cxn ang="0">
                      <a:pos x="39" y="78"/>
                    </a:cxn>
                    <a:cxn ang="0">
                      <a:pos x="40" y="79"/>
                    </a:cxn>
                    <a:cxn ang="0">
                      <a:pos x="23" y="60"/>
                    </a:cxn>
                    <a:cxn ang="0">
                      <a:pos x="15" y="49"/>
                    </a:cxn>
                    <a:cxn ang="0">
                      <a:pos x="11" y="39"/>
                    </a:cxn>
                    <a:cxn ang="0">
                      <a:pos x="11" y="31"/>
                    </a:cxn>
                    <a:cxn ang="0">
                      <a:pos x="10" y="21"/>
                    </a:cxn>
                    <a:cxn ang="0">
                      <a:pos x="8" y="11"/>
                    </a:cxn>
                    <a:cxn ang="0">
                      <a:pos x="5" y="3"/>
                    </a:cxn>
                    <a:cxn ang="0">
                      <a:pos x="4" y="0"/>
                    </a:cxn>
                  </a:cxnLst>
                  <a:rect l="0" t="0" r="r" b="b"/>
                  <a:pathLst>
                    <a:path w="40" h="79">
                      <a:moveTo>
                        <a:pt x="4" y="0"/>
                      </a:moveTo>
                      <a:lnTo>
                        <a:pt x="1" y="15"/>
                      </a:lnTo>
                      <a:lnTo>
                        <a:pt x="0" y="21"/>
                      </a:lnTo>
                      <a:lnTo>
                        <a:pt x="2" y="28"/>
                      </a:lnTo>
                      <a:lnTo>
                        <a:pt x="8" y="40"/>
                      </a:lnTo>
                      <a:lnTo>
                        <a:pt x="12" y="49"/>
                      </a:lnTo>
                      <a:lnTo>
                        <a:pt x="16" y="56"/>
                      </a:lnTo>
                      <a:lnTo>
                        <a:pt x="21" y="63"/>
                      </a:lnTo>
                      <a:lnTo>
                        <a:pt x="27" y="69"/>
                      </a:lnTo>
                      <a:lnTo>
                        <a:pt x="32" y="73"/>
                      </a:lnTo>
                      <a:lnTo>
                        <a:pt x="36" y="76"/>
                      </a:lnTo>
                      <a:lnTo>
                        <a:pt x="39" y="78"/>
                      </a:lnTo>
                      <a:lnTo>
                        <a:pt x="40" y="79"/>
                      </a:lnTo>
                      <a:lnTo>
                        <a:pt x="23" y="60"/>
                      </a:lnTo>
                      <a:lnTo>
                        <a:pt x="15" y="49"/>
                      </a:lnTo>
                      <a:lnTo>
                        <a:pt x="11" y="39"/>
                      </a:lnTo>
                      <a:lnTo>
                        <a:pt x="11" y="31"/>
                      </a:lnTo>
                      <a:lnTo>
                        <a:pt x="10" y="21"/>
                      </a:lnTo>
                      <a:lnTo>
                        <a:pt x="8" y="11"/>
                      </a:lnTo>
                      <a:lnTo>
                        <a:pt x="5" y="3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000000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8177" name="Freeform 289"/>
                <p:cNvSpPr>
                  <a:spLocks/>
                </p:cNvSpPr>
                <p:nvPr/>
              </p:nvSpPr>
              <p:spPr bwMode="auto">
                <a:xfrm>
                  <a:off x="961" y="2812"/>
                  <a:ext cx="5" cy="23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6" y="14"/>
                    </a:cxn>
                    <a:cxn ang="0">
                      <a:pos x="11" y="33"/>
                    </a:cxn>
                    <a:cxn ang="0">
                      <a:pos x="13" y="50"/>
                    </a:cxn>
                    <a:cxn ang="0">
                      <a:pos x="14" y="56"/>
                    </a:cxn>
                    <a:cxn ang="0">
                      <a:pos x="7" y="69"/>
                    </a:cxn>
                    <a:cxn ang="0">
                      <a:pos x="7" y="41"/>
                    </a:cxn>
                    <a:cxn ang="0">
                      <a:pos x="4" y="18"/>
                    </a:cxn>
                    <a:cxn ang="0">
                      <a:pos x="1" y="5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4" h="69">
                      <a:moveTo>
                        <a:pt x="0" y="0"/>
                      </a:moveTo>
                      <a:lnTo>
                        <a:pt x="6" y="14"/>
                      </a:lnTo>
                      <a:lnTo>
                        <a:pt x="11" y="33"/>
                      </a:lnTo>
                      <a:lnTo>
                        <a:pt x="13" y="50"/>
                      </a:lnTo>
                      <a:lnTo>
                        <a:pt x="14" y="56"/>
                      </a:lnTo>
                      <a:lnTo>
                        <a:pt x="7" y="69"/>
                      </a:lnTo>
                      <a:lnTo>
                        <a:pt x="7" y="41"/>
                      </a:lnTo>
                      <a:lnTo>
                        <a:pt x="4" y="18"/>
                      </a:lnTo>
                      <a:lnTo>
                        <a:pt x="1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8178" name="Freeform 290"/>
                <p:cNvSpPr>
                  <a:spLocks/>
                </p:cNvSpPr>
                <p:nvPr/>
              </p:nvSpPr>
              <p:spPr bwMode="auto">
                <a:xfrm>
                  <a:off x="969" y="2802"/>
                  <a:ext cx="5" cy="19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3" y="24"/>
                    </a:cxn>
                    <a:cxn ang="0">
                      <a:pos x="14" y="52"/>
                    </a:cxn>
                    <a:cxn ang="0">
                      <a:pos x="7" y="55"/>
                    </a:cxn>
                    <a:cxn ang="0">
                      <a:pos x="7" y="25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4" h="55">
                      <a:moveTo>
                        <a:pt x="0" y="0"/>
                      </a:moveTo>
                      <a:lnTo>
                        <a:pt x="13" y="24"/>
                      </a:lnTo>
                      <a:lnTo>
                        <a:pt x="14" y="52"/>
                      </a:lnTo>
                      <a:lnTo>
                        <a:pt x="7" y="55"/>
                      </a:lnTo>
                      <a:lnTo>
                        <a:pt x="7" y="2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8179" name="Freeform 291"/>
                <p:cNvSpPr>
                  <a:spLocks/>
                </p:cNvSpPr>
                <p:nvPr/>
              </p:nvSpPr>
              <p:spPr bwMode="auto">
                <a:xfrm>
                  <a:off x="1128" y="2798"/>
                  <a:ext cx="14" cy="12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3" y="7"/>
                    </a:cxn>
                    <a:cxn ang="0">
                      <a:pos x="6" y="13"/>
                    </a:cxn>
                    <a:cxn ang="0">
                      <a:pos x="12" y="19"/>
                    </a:cxn>
                    <a:cxn ang="0">
                      <a:pos x="17" y="24"/>
                    </a:cxn>
                    <a:cxn ang="0">
                      <a:pos x="22" y="29"/>
                    </a:cxn>
                    <a:cxn ang="0">
                      <a:pos x="28" y="32"/>
                    </a:cxn>
                    <a:cxn ang="0">
                      <a:pos x="36" y="35"/>
                    </a:cxn>
                    <a:cxn ang="0">
                      <a:pos x="42" y="36"/>
                    </a:cxn>
                    <a:cxn ang="0">
                      <a:pos x="35" y="32"/>
                    </a:cxn>
                    <a:cxn ang="0">
                      <a:pos x="26" y="26"/>
                    </a:cxn>
                    <a:cxn ang="0">
                      <a:pos x="20" y="21"/>
                    </a:cxn>
                    <a:cxn ang="0">
                      <a:pos x="14" y="14"/>
                    </a:cxn>
                    <a:cxn ang="0">
                      <a:pos x="7" y="8"/>
                    </a:cxn>
                    <a:cxn ang="0">
                      <a:pos x="3" y="4"/>
                    </a:cxn>
                    <a:cxn ang="0">
                      <a:pos x="1" y="1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42" h="36">
                      <a:moveTo>
                        <a:pt x="0" y="0"/>
                      </a:moveTo>
                      <a:lnTo>
                        <a:pt x="3" y="7"/>
                      </a:lnTo>
                      <a:lnTo>
                        <a:pt x="6" y="13"/>
                      </a:lnTo>
                      <a:lnTo>
                        <a:pt x="12" y="19"/>
                      </a:lnTo>
                      <a:lnTo>
                        <a:pt x="17" y="24"/>
                      </a:lnTo>
                      <a:lnTo>
                        <a:pt x="22" y="29"/>
                      </a:lnTo>
                      <a:lnTo>
                        <a:pt x="28" y="32"/>
                      </a:lnTo>
                      <a:lnTo>
                        <a:pt x="36" y="35"/>
                      </a:lnTo>
                      <a:lnTo>
                        <a:pt x="42" y="36"/>
                      </a:lnTo>
                      <a:lnTo>
                        <a:pt x="35" y="32"/>
                      </a:lnTo>
                      <a:lnTo>
                        <a:pt x="26" y="26"/>
                      </a:lnTo>
                      <a:lnTo>
                        <a:pt x="20" y="21"/>
                      </a:lnTo>
                      <a:lnTo>
                        <a:pt x="14" y="14"/>
                      </a:lnTo>
                      <a:lnTo>
                        <a:pt x="7" y="8"/>
                      </a:lnTo>
                      <a:lnTo>
                        <a:pt x="3" y="4"/>
                      </a:lnTo>
                      <a:lnTo>
                        <a:pt x="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8180" name="Freeform 292"/>
                <p:cNvSpPr>
                  <a:spLocks/>
                </p:cNvSpPr>
                <p:nvPr/>
              </p:nvSpPr>
              <p:spPr bwMode="auto">
                <a:xfrm>
                  <a:off x="1122" y="2802"/>
                  <a:ext cx="9" cy="11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" y="11"/>
                    </a:cxn>
                    <a:cxn ang="0">
                      <a:pos x="2" y="16"/>
                    </a:cxn>
                    <a:cxn ang="0">
                      <a:pos x="4" y="18"/>
                    </a:cxn>
                    <a:cxn ang="0">
                      <a:pos x="8" y="22"/>
                    </a:cxn>
                    <a:cxn ang="0">
                      <a:pos x="14" y="28"/>
                    </a:cxn>
                    <a:cxn ang="0">
                      <a:pos x="20" y="30"/>
                    </a:cxn>
                    <a:cxn ang="0">
                      <a:pos x="26" y="31"/>
                    </a:cxn>
                    <a:cxn ang="0">
                      <a:pos x="29" y="31"/>
                    </a:cxn>
                    <a:cxn ang="0">
                      <a:pos x="6" y="14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9" h="31">
                      <a:moveTo>
                        <a:pt x="0" y="0"/>
                      </a:moveTo>
                      <a:lnTo>
                        <a:pt x="2" y="11"/>
                      </a:lnTo>
                      <a:lnTo>
                        <a:pt x="2" y="16"/>
                      </a:lnTo>
                      <a:lnTo>
                        <a:pt x="4" y="18"/>
                      </a:lnTo>
                      <a:lnTo>
                        <a:pt x="8" y="22"/>
                      </a:lnTo>
                      <a:lnTo>
                        <a:pt x="14" y="28"/>
                      </a:lnTo>
                      <a:lnTo>
                        <a:pt x="20" y="30"/>
                      </a:lnTo>
                      <a:lnTo>
                        <a:pt x="26" y="31"/>
                      </a:lnTo>
                      <a:lnTo>
                        <a:pt x="29" y="31"/>
                      </a:lnTo>
                      <a:lnTo>
                        <a:pt x="6" y="1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8181" name="Freeform 293"/>
                <p:cNvSpPr>
                  <a:spLocks/>
                </p:cNvSpPr>
                <p:nvPr/>
              </p:nvSpPr>
              <p:spPr bwMode="auto">
                <a:xfrm>
                  <a:off x="918" y="2806"/>
                  <a:ext cx="17" cy="67"/>
                </a:xfrm>
                <a:custGeom>
                  <a:avLst/>
                  <a:gdLst/>
                  <a:ahLst/>
                  <a:cxnLst>
                    <a:cxn ang="0">
                      <a:pos x="0" y="199"/>
                    </a:cxn>
                    <a:cxn ang="0">
                      <a:pos x="10" y="190"/>
                    </a:cxn>
                    <a:cxn ang="0">
                      <a:pos x="18" y="178"/>
                    </a:cxn>
                    <a:cxn ang="0">
                      <a:pos x="27" y="167"/>
                    </a:cxn>
                    <a:cxn ang="0">
                      <a:pos x="34" y="153"/>
                    </a:cxn>
                    <a:cxn ang="0">
                      <a:pos x="41" y="138"/>
                    </a:cxn>
                    <a:cxn ang="0">
                      <a:pos x="46" y="125"/>
                    </a:cxn>
                    <a:cxn ang="0">
                      <a:pos x="50" y="110"/>
                    </a:cxn>
                    <a:cxn ang="0">
                      <a:pos x="52" y="97"/>
                    </a:cxn>
                    <a:cxn ang="0">
                      <a:pos x="52" y="68"/>
                    </a:cxn>
                    <a:cxn ang="0">
                      <a:pos x="48" y="37"/>
                    </a:cxn>
                    <a:cxn ang="0">
                      <a:pos x="42" y="10"/>
                    </a:cxn>
                    <a:cxn ang="0">
                      <a:pos x="40" y="0"/>
                    </a:cxn>
                    <a:cxn ang="0">
                      <a:pos x="37" y="31"/>
                    </a:cxn>
                    <a:cxn ang="0">
                      <a:pos x="36" y="76"/>
                    </a:cxn>
                    <a:cxn ang="0">
                      <a:pos x="34" y="120"/>
                    </a:cxn>
                    <a:cxn ang="0">
                      <a:pos x="30" y="148"/>
                    </a:cxn>
                    <a:cxn ang="0">
                      <a:pos x="22" y="163"/>
                    </a:cxn>
                    <a:cxn ang="0">
                      <a:pos x="14" y="175"/>
                    </a:cxn>
                    <a:cxn ang="0">
                      <a:pos x="8" y="185"/>
                    </a:cxn>
                    <a:cxn ang="0">
                      <a:pos x="6" y="188"/>
                    </a:cxn>
                    <a:cxn ang="0">
                      <a:pos x="6" y="189"/>
                    </a:cxn>
                    <a:cxn ang="0">
                      <a:pos x="4" y="191"/>
                    </a:cxn>
                    <a:cxn ang="0">
                      <a:pos x="3" y="194"/>
                    </a:cxn>
                    <a:cxn ang="0">
                      <a:pos x="0" y="199"/>
                    </a:cxn>
                  </a:cxnLst>
                  <a:rect l="0" t="0" r="r" b="b"/>
                  <a:pathLst>
                    <a:path w="52" h="199">
                      <a:moveTo>
                        <a:pt x="0" y="199"/>
                      </a:moveTo>
                      <a:lnTo>
                        <a:pt x="10" y="190"/>
                      </a:lnTo>
                      <a:lnTo>
                        <a:pt x="18" y="178"/>
                      </a:lnTo>
                      <a:lnTo>
                        <a:pt x="27" y="167"/>
                      </a:lnTo>
                      <a:lnTo>
                        <a:pt x="34" y="153"/>
                      </a:lnTo>
                      <a:lnTo>
                        <a:pt x="41" y="138"/>
                      </a:lnTo>
                      <a:lnTo>
                        <a:pt x="46" y="125"/>
                      </a:lnTo>
                      <a:lnTo>
                        <a:pt x="50" y="110"/>
                      </a:lnTo>
                      <a:lnTo>
                        <a:pt x="52" y="97"/>
                      </a:lnTo>
                      <a:lnTo>
                        <a:pt x="52" y="68"/>
                      </a:lnTo>
                      <a:lnTo>
                        <a:pt x="48" y="37"/>
                      </a:lnTo>
                      <a:lnTo>
                        <a:pt x="42" y="10"/>
                      </a:lnTo>
                      <a:lnTo>
                        <a:pt x="40" y="0"/>
                      </a:lnTo>
                      <a:lnTo>
                        <a:pt x="37" y="31"/>
                      </a:lnTo>
                      <a:lnTo>
                        <a:pt x="36" y="76"/>
                      </a:lnTo>
                      <a:lnTo>
                        <a:pt x="34" y="120"/>
                      </a:lnTo>
                      <a:lnTo>
                        <a:pt x="30" y="148"/>
                      </a:lnTo>
                      <a:lnTo>
                        <a:pt x="22" y="163"/>
                      </a:lnTo>
                      <a:lnTo>
                        <a:pt x="14" y="175"/>
                      </a:lnTo>
                      <a:lnTo>
                        <a:pt x="8" y="185"/>
                      </a:lnTo>
                      <a:lnTo>
                        <a:pt x="6" y="188"/>
                      </a:lnTo>
                      <a:lnTo>
                        <a:pt x="6" y="189"/>
                      </a:lnTo>
                      <a:lnTo>
                        <a:pt x="4" y="191"/>
                      </a:lnTo>
                      <a:lnTo>
                        <a:pt x="3" y="194"/>
                      </a:lnTo>
                      <a:lnTo>
                        <a:pt x="0" y="199"/>
                      </a:lnTo>
                      <a:close/>
                    </a:path>
                  </a:pathLst>
                </a:custGeom>
                <a:solidFill>
                  <a:srgbClr val="000000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8182" name="Freeform 294"/>
                <p:cNvSpPr>
                  <a:spLocks/>
                </p:cNvSpPr>
                <p:nvPr/>
              </p:nvSpPr>
              <p:spPr bwMode="auto">
                <a:xfrm>
                  <a:off x="1217" y="2787"/>
                  <a:ext cx="11" cy="8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3" y="10"/>
                    </a:cxn>
                    <a:cxn ang="0">
                      <a:pos x="5" y="15"/>
                    </a:cxn>
                    <a:cxn ang="0">
                      <a:pos x="6" y="18"/>
                    </a:cxn>
                    <a:cxn ang="0">
                      <a:pos x="10" y="21"/>
                    </a:cxn>
                    <a:cxn ang="0">
                      <a:pos x="16" y="24"/>
                    </a:cxn>
                    <a:cxn ang="0">
                      <a:pos x="24" y="25"/>
                    </a:cxn>
                    <a:cxn ang="0">
                      <a:pos x="30" y="24"/>
                    </a:cxn>
                    <a:cxn ang="0">
                      <a:pos x="32" y="24"/>
                    </a:cxn>
                    <a:cxn ang="0">
                      <a:pos x="7" y="13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32" h="25">
                      <a:moveTo>
                        <a:pt x="0" y="0"/>
                      </a:moveTo>
                      <a:lnTo>
                        <a:pt x="3" y="10"/>
                      </a:lnTo>
                      <a:lnTo>
                        <a:pt x="5" y="15"/>
                      </a:lnTo>
                      <a:lnTo>
                        <a:pt x="6" y="18"/>
                      </a:lnTo>
                      <a:lnTo>
                        <a:pt x="10" y="21"/>
                      </a:lnTo>
                      <a:lnTo>
                        <a:pt x="16" y="24"/>
                      </a:lnTo>
                      <a:lnTo>
                        <a:pt x="24" y="25"/>
                      </a:lnTo>
                      <a:lnTo>
                        <a:pt x="30" y="24"/>
                      </a:lnTo>
                      <a:lnTo>
                        <a:pt x="32" y="24"/>
                      </a:lnTo>
                      <a:lnTo>
                        <a:pt x="7" y="1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16" name="Group 295"/>
              <p:cNvGrpSpPr>
                <a:grpSpLocks/>
              </p:cNvGrpSpPr>
              <p:nvPr/>
            </p:nvGrpSpPr>
            <p:grpSpPr bwMode="auto">
              <a:xfrm flipH="1">
                <a:off x="2064" y="3120"/>
                <a:ext cx="446" cy="351"/>
                <a:chOff x="816" y="2547"/>
                <a:chExt cx="446" cy="351"/>
              </a:xfrm>
            </p:grpSpPr>
            <p:sp>
              <p:nvSpPr>
                <p:cNvPr id="38184" name="Freeform 296"/>
                <p:cNvSpPr>
                  <a:spLocks/>
                </p:cNvSpPr>
                <p:nvPr/>
              </p:nvSpPr>
              <p:spPr bwMode="auto">
                <a:xfrm>
                  <a:off x="816" y="2547"/>
                  <a:ext cx="172" cy="341"/>
                </a:xfrm>
                <a:custGeom>
                  <a:avLst/>
                  <a:gdLst/>
                  <a:ahLst/>
                  <a:cxnLst>
                    <a:cxn ang="0">
                      <a:pos x="398" y="128"/>
                    </a:cxn>
                    <a:cxn ang="0">
                      <a:pos x="379" y="103"/>
                    </a:cxn>
                    <a:cxn ang="0">
                      <a:pos x="354" y="81"/>
                    </a:cxn>
                    <a:cxn ang="0">
                      <a:pos x="329" y="63"/>
                    </a:cxn>
                    <a:cxn ang="0">
                      <a:pos x="312" y="54"/>
                    </a:cxn>
                    <a:cxn ang="0">
                      <a:pos x="275" y="46"/>
                    </a:cxn>
                    <a:cxn ang="0">
                      <a:pos x="238" y="16"/>
                    </a:cxn>
                    <a:cxn ang="0">
                      <a:pos x="207" y="1"/>
                    </a:cxn>
                    <a:cxn ang="0">
                      <a:pos x="170" y="17"/>
                    </a:cxn>
                    <a:cxn ang="0">
                      <a:pos x="143" y="6"/>
                    </a:cxn>
                    <a:cxn ang="0">
                      <a:pos x="115" y="36"/>
                    </a:cxn>
                    <a:cxn ang="0">
                      <a:pos x="106" y="53"/>
                    </a:cxn>
                    <a:cxn ang="0">
                      <a:pos x="146" y="50"/>
                    </a:cxn>
                    <a:cxn ang="0">
                      <a:pos x="133" y="84"/>
                    </a:cxn>
                    <a:cxn ang="0">
                      <a:pos x="110" y="115"/>
                    </a:cxn>
                    <a:cxn ang="0">
                      <a:pos x="88" y="138"/>
                    </a:cxn>
                    <a:cxn ang="0">
                      <a:pos x="59" y="165"/>
                    </a:cxn>
                    <a:cxn ang="0">
                      <a:pos x="0" y="205"/>
                    </a:cxn>
                    <a:cxn ang="0">
                      <a:pos x="13" y="237"/>
                    </a:cxn>
                    <a:cxn ang="0">
                      <a:pos x="75" y="253"/>
                    </a:cxn>
                    <a:cxn ang="0">
                      <a:pos x="113" y="251"/>
                    </a:cxn>
                    <a:cxn ang="0">
                      <a:pos x="107" y="261"/>
                    </a:cxn>
                    <a:cxn ang="0">
                      <a:pos x="83" y="282"/>
                    </a:cxn>
                    <a:cxn ang="0">
                      <a:pos x="61" y="304"/>
                    </a:cxn>
                    <a:cxn ang="0">
                      <a:pos x="51" y="330"/>
                    </a:cxn>
                    <a:cxn ang="0">
                      <a:pos x="62" y="374"/>
                    </a:cxn>
                    <a:cxn ang="0">
                      <a:pos x="65" y="428"/>
                    </a:cxn>
                    <a:cxn ang="0">
                      <a:pos x="82" y="462"/>
                    </a:cxn>
                    <a:cxn ang="0">
                      <a:pos x="99" y="552"/>
                    </a:cxn>
                    <a:cxn ang="0">
                      <a:pos x="123" y="587"/>
                    </a:cxn>
                    <a:cxn ang="0">
                      <a:pos x="154" y="615"/>
                    </a:cxn>
                    <a:cxn ang="0">
                      <a:pos x="177" y="644"/>
                    </a:cxn>
                    <a:cxn ang="0">
                      <a:pos x="207" y="693"/>
                    </a:cxn>
                    <a:cxn ang="0">
                      <a:pos x="241" y="720"/>
                    </a:cxn>
                    <a:cxn ang="0">
                      <a:pos x="271" y="747"/>
                    </a:cxn>
                    <a:cxn ang="0">
                      <a:pos x="293" y="770"/>
                    </a:cxn>
                    <a:cxn ang="0">
                      <a:pos x="310" y="844"/>
                    </a:cxn>
                    <a:cxn ang="0">
                      <a:pos x="306" y="923"/>
                    </a:cxn>
                    <a:cxn ang="0">
                      <a:pos x="279" y="934"/>
                    </a:cxn>
                    <a:cxn ang="0">
                      <a:pos x="263" y="976"/>
                    </a:cxn>
                    <a:cxn ang="0">
                      <a:pos x="291" y="978"/>
                    </a:cxn>
                    <a:cxn ang="0">
                      <a:pos x="290" y="1009"/>
                    </a:cxn>
                    <a:cxn ang="0">
                      <a:pos x="322" y="1022"/>
                    </a:cxn>
                    <a:cxn ang="0">
                      <a:pos x="361" y="1003"/>
                    </a:cxn>
                    <a:cxn ang="0">
                      <a:pos x="409" y="967"/>
                    </a:cxn>
                    <a:cxn ang="0">
                      <a:pos x="455" y="914"/>
                    </a:cxn>
                    <a:cxn ang="0">
                      <a:pos x="475" y="866"/>
                    </a:cxn>
                    <a:cxn ang="0">
                      <a:pos x="502" y="818"/>
                    </a:cxn>
                    <a:cxn ang="0">
                      <a:pos x="488" y="714"/>
                    </a:cxn>
                    <a:cxn ang="0">
                      <a:pos x="362" y="660"/>
                    </a:cxn>
                    <a:cxn ang="0">
                      <a:pos x="340" y="528"/>
                    </a:cxn>
                    <a:cxn ang="0">
                      <a:pos x="433" y="370"/>
                    </a:cxn>
                    <a:cxn ang="0">
                      <a:pos x="457" y="217"/>
                    </a:cxn>
                  </a:cxnLst>
                  <a:rect l="0" t="0" r="r" b="b"/>
                  <a:pathLst>
                    <a:path w="514" h="1024">
                      <a:moveTo>
                        <a:pt x="452" y="203"/>
                      </a:moveTo>
                      <a:lnTo>
                        <a:pt x="454" y="199"/>
                      </a:lnTo>
                      <a:lnTo>
                        <a:pt x="414" y="154"/>
                      </a:lnTo>
                      <a:lnTo>
                        <a:pt x="420" y="147"/>
                      </a:lnTo>
                      <a:lnTo>
                        <a:pt x="398" y="128"/>
                      </a:lnTo>
                      <a:lnTo>
                        <a:pt x="397" y="126"/>
                      </a:lnTo>
                      <a:lnTo>
                        <a:pt x="395" y="122"/>
                      </a:lnTo>
                      <a:lnTo>
                        <a:pt x="390" y="117"/>
                      </a:lnTo>
                      <a:lnTo>
                        <a:pt x="385" y="111"/>
                      </a:lnTo>
                      <a:lnTo>
                        <a:pt x="379" y="103"/>
                      </a:lnTo>
                      <a:lnTo>
                        <a:pt x="373" y="96"/>
                      </a:lnTo>
                      <a:lnTo>
                        <a:pt x="364" y="90"/>
                      </a:lnTo>
                      <a:lnTo>
                        <a:pt x="356" y="84"/>
                      </a:lnTo>
                      <a:lnTo>
                        <a:pt x="356" y="83"/>
                      </a:lnTo>
                      <a:lnTo>
                        <a:pt x="354" y="81"/>
                      </a:lnTo>
                      <a:lnTo>
                        <a:pt x="352" y="78"/>
                      </a:lnTo>
                      <a:lnTo>
                        <a:pt x="347" y="74"/>
                      </a:lnTo>
                      <a:lnTo>
                        <a:pt x="342" y="71"/>
                      </a:lnTo>
                      <a:lnTo>
                        <a:pt x="336" y="67"/>
                      </a:lnTo>
                      <a:lnTo>
                        <a:pt x="329" y="63"/>
                      </a:lnTo>
                      <a:lnTo>
                        <a:pt x="320" y="61"/>
                      </a:lnTo>
                      <a:lnTo>
                        <a:pt x="320" y="60"/>
                      </a:lnTo>
                      <a:lnTo>
                        <a:pt x="318" y="59"/>
                      </a:lnTo>
                      <a:lnTo>
                        <a:pt x="315" y="57"/>
                      </a:lnTo>
                      <a:lnTo>
                        <a:pt x="312" y="54"/>
                      </a:lnTo>
                      <a:lnTo>
                        <a:pt x="305" y="52"/>
                      </a:lnTo>
                      <a:lnTo>
                        <a:pt x="298" y="50"/>
                      </a:lnTo>
                      <a:lnTo>
                        <a:pt x="289" y="48"/>
                      </a:lnTo>
                      <a:lnTo>
                        <a:pt x="277" y="47"/>
                      </a:lnTo>
                      <a:lnTo>
                        <a:pt x="275" y="46"/>
                      </a:lnTo>
                      <a:lnTo>
                        <a:pt x="271" y="41"/>
                      </a:lnTo>
                      <a:lnTo>
                        <a:pt x="265" y="36"/>
                      </a:lnTo>
                      <a:lnTo>
                        <a:pt x="256" y="30"/>
                      </a:lnTo>
                      <a:lnTo>
                        <a:pt x="248" y="22"/>
                      </a:lnTo>
                      <a:lnTo>
                        <a:pt x="238" y="16"/>
                      </a:lnTo>
                      <a:lnTo>
                        <a:pt x="231" y="10"/>
                      </a:lnTo>
                      <a:lnTo>
                        <a:pt x="225" y="5"/>
                      </a:lnTo>
                      <a:lnTo>
                        <a:pt x="219" y="1"/>
                      </a:lnTo>
                      <a:lnTo>
                        <a:pt x="213" y="0"/>
                      </a:lnTo>
                      <a:lnTo>
                        <a:pt x="207" y="1"/>
                      </a:lnTo>
                      <a:lnTo>
                        <a:pt x="199" y="5"/>
                      </a:lnTo>
                      <a:lnTo>
                        <a:pt x="192" y="8"/>
                      </a:lnTo>
                      <a:lnTo>
                        <a:pt x="185" y="12"/>
                      </a:lnTo>
                      <a:lnTo>
                        <a:pt x="177" y="15"/>
                      </a:lnTo>
                      <a:lnTo>
                        <a:pt x="170" y="17"/>
                      </a:lnTo>
                      <a:lnTo>
                        <a:pt x="168" y="15"/>
                      </a:lnTo>
                      <a:lnTo>
                        <a:pt x="162" y="12"/>
                      </a:lnTo>
                      <a:lnTo>
                        <a:pt x="153" y="8"/>
                      </a:lnTo>
                      <a:lnTo>
                        <a:pt x="144" y="5"/>
                      </a:lnTo>
                      <a:lnTo>
                        <a:pt x="143" y="6"/>
                      </a:lnTo>
                      <a:lnTo>
                        <a:pt x="141" y="10"/>
                      </a:lnTo>
                      <a:lnTo>
                        <a:pt x="136" y="15"/>
                      </a:lnTo>
                      <a:lnTo>
                        <a:pt x="130" y="21"/>
                      </a:lnTo>
                      <a:lnTo>
                        <a:pt x="124" y="29"/>
                      </a:lnTo>
                      <a:lnTo>
                        <a:pt x="115" y="36"/>
                      </a:lnTo>
                      <a:lnTo>
                        <a:pt x="106" y="43"/>
                      </a:lnTo>
                      <a:lnTo>
                        <a:pt x="97" y="50"/>
                      </a:lnTo>
                      <a:lnTo>
                        <a:pt x="98" y="50"/>
                      </a:lnTo>
                      <a:lnTo>
                        <a:pt x="101" y="52"/>
                      </a:lnTo>
                      <a:lnTo>
                        <a:pt x="106" y="53"/>
                      </a:lnTo>
                      <a:lnTo>
                        <a:pt x="113" y="54"/>
                      </a:lnTo>
                      <a:lnTo>
                        <a:pt x="121" y="55"/>
                      </a:lnTo>
                      <a:lnTo>
                        <a:pt x="129" y="55"/>
                      </a:lnTo>
                      <a:lnTo>
                        <a:pt x="138" y="53"/>
                      </a:lnTo>
                      <a:lnTo>
                        <a:pt x="146" y="50"/>
                      </a:lnTo>
                      <a:lnTo>
                        <a:pt x="149" y="69"/>
                      </a:lnTo>
                      <a:lnTo>
                        <a:pt x="148" y="70"/>
                      </a:lnTo>
                      <a:lnTo>
                        <a:pt x="145" y="73"/>
                      </a:lnTo>
                      <a:lnTo>
                        <a:pt x="140" y="78"/>
                      </a:lnTo>
                      <a:lnTo>
                        <a:pt x="133" y="84"/>
                      </a:lnTo>
                      <a:lnTo>
                        <a:pt x="127" y="91"/>
                      </a:lnTo>
                      <a:lnTo>
                        <a:pt x="121" y="99"/>
                      </a:lnTo>
                      <a:lnTo>
                        <a:pt x="115" y="106"/>
                      </a:lnTo>
                      <a:lnTo>
                        <a:pt x="111" y="114"/>
                      </a:lnTo>
                      <a:lnTo>
                        <a:pt x="110" y="115"/>
                      </a:lnTo>
                      <a:lnTo>
                        <a:pt x="108" y="117"/>
                      </a:lnTo>
                      <a:lnTo>
                        <a:pt x="104" y="121"/>
                      </a:lnTo>
                      <a:lnTo>
                        <a:pt x="99" y="126"/>
                      </a:lnTo>
                      <a:lnTo>
                        <a:pt x="93" y="133"/>
                      </a:lnTo>
                      <a:lnTo>
                        <a:pt x="88" y="138"/>
                      </a:lnTo>
                      <a:lnTo>
                        <a:pt x="84" y="144"/>
                      </a:lnTo>
                      <a:lnTo>
                        <a:pt x="80" y="150"/>
                      </a:lnTo>
                      <a:lnTo>
                        <a:pt x="76" y="155"/>
                      </a:lnTo>
                      <a:lnTo>
                        <a:pt x="68" y="160"/>
                      </a:lnTo>
                      <a:lnTo>
                        <a:pt x="59" y="165"/>
                      </a:lnTo>
                      <a:lnTo>
                        <a:pt x="47" y="172"/>
                      </a:lnTo>
                      <a:lnTo>
                        <a:pt x="36" y="179"/>
                      </a:lnTo>
                      <a:lnTo>
                        <a:pt x="23" y="186"/>
                      </a:lnTo>
                      <a:lnTo>
                        <a:pt x="12" y="196"/>
                      </a:lnTo>
                      <a:lnTo>
                        <a:pt x="0" y="205"/>
                      </a:lnTo>
                      <a:lnTo>
                        <a:pt x="0" y="207"/>
                      </a:lnTo>
                      <a:lnTo>
                        <a:pt x="1" y="213"/>
                      </a:lnTo>
                      <a:lnTo>
                        <a:pt x="4" y="220"/>
                      </a:lnTo>
                      <a:lnTo>
                        <a:pt x="11" y="226"/>
                      </a:lnTo>
                      <a:lnTo>
                        <a:pt x="13" y="237"/>
                      </a:lnTo>
                      <a:lnTo>
                        <a:pt x="19" y="245"/>
                      </a:lnTo>
                      <a:lnTo>
                        <a:pt x="30" y="250"/>
                      </a:lnTo>
                      <a:lnTo>
                        <a:pt x="44" y="254"/>
                      </a:lnTo>
                      <a:lnTo>
                        <a:pt x="59" y="254"/>
                      </a:lnTo>
                      <a:lnTo>
                        <a:pt x="75" y="253"/>
                      </a:lnTo>
                      <a:lnTo>
                        <a:pt x="87" y="250"/>
                      </a:lnTo>
                      <a:lnTo>
                        <a:pt x="98" y="246"/>
                      </a:lnTo>
                      <a:lnTo>
                        <a:pt x="100" y="247"/>
                      </a:lnTo>
                      <a:lnTo>
                        <a:pt x="105" y="249"/>
                      </a:lnTo>
                      <a:lnTo>
                        <a:pt x="113" y="251"/>
                      </a:lnTo>
                      <a:lnTo>
                        <a:pt x="124" y="251"/>
                      </a:lnTo>
                      <a:lnTo>
                        <a:pt x="123" y="253"/>
                      </a:lnTo>
                      <a:lnTo>
                        <a:pt x="119" y="255"/>
                      </a:lnTo>
                      <a:lnTo>
                        <a:pt x="113" y="257"/>
                      </a:lnTo>
                      <a:lnTo>
                        <a:pt x="107" y="261"/>
                      </a:lnTo>
                      <a:lnTo>
                        <a:pt x="101" y="265"/>
                      </a:lnTo>
                      <a:lnTo>
                        <a:pt x="94" y="270"/>
                      </a:lnTo>
                      <a:lnTo>
                        <a:pt x="88" y="276"/>
                      </a:lnTo>
                      <a:lnTo>
                        <a:pt x="84" y="281"/>
                      </a:lnTo>
                      <a:lnTo>
                        <a:pt x="83" y="282"/>
                      </a:lnTo>
                      <a:lnTo>
                        <a:pt x="81" y="284"/>
                      </a:lnTo>
                      <a:lnTo>
                        <a:pt x="77" y="287"/>
                      </a:lnTo>
                      <a:lnTo>
                        <a:pt x="71" y="292"/>
                      </a:lnTo>
                      <a:lnTo>
                        <a:pt x="66" y="298"/>
                      </a:lnTo>
                      <a:lnTo>
                        <a:pt x="61" y="304"/>
                      </a:lnTo>
                      <a:lnTo>
                        <a:pt x="57" y="310"/>
                      </a:lnTo>
                      <a:lnTo>
                        <a:pt x="53" y="317"/>
                      </a:lnTo>
                      <a:lnTo>
                        <a:pt x="62" y="317"/>
                      </a:lnTo>
                      <a:lnTo>
                        <a:pt x="59" y="321"/>
                      </a:lnTo>
                      <a:lnTo>
                        <a:pt x="51" y="330"/>
                      </a:lnTo>
                      <a:lnTo>
                        <a:pt x="45" y="345"/>
                      </a:lnTo>
                      <a:lnTo>
                        <a:pt x="44" y="361"/>
                      </a:lnTo>
                      <a:lnTo>
                        <a:pt x="56" y="361"/>
                      </a:lnTo>
                      <a:lnTo>
                        <a:pt x="56" y="379"/>
                      </a:lnTo>
                      <a:lnTo>
                        <a:pt x="62" y="374"/>
                      </a:lnTo>
                      <a:lnTo>
                        <a:pt x="61" y="380"/>
                      </a:lnTo>
                      <a:lnTo>
                        <a:pt x="58" y="393"/>
                      </a:lnTo>
                      <a:lnTo>
                        <a:pt x="57" y="411"/>
                      </a:lnTo>
                      <a:lnTo>
                        <a:pt x="59" y="428"/>
                      </a:lnTo>
                      <a:lnTo>
                        <a:pt x="65" y="428"/>
                      </a:lnTo>
                      <a:lnTo>
                        <a:pt x="65" y="431"/>
                      </a:lnTo>
                      <a:lnTo>
                        <a:pt x="65" y="439"/>
                      </a:lnTo>
                      <a:lnTo>
                        <a:pt x="67" y="453"/>
                      </a:lnTo>
                      <a:lnTo>
                        <a:pt x="71" y="468"/>
                      </a:lnTo>
                      <a:lnTo>
                        <a:pt x="82" y="462"/>
                      </a:lnTo>
                      <a:lnTo>
                        <a:pt x="84" y="510"/>
                      </a:lnTo>
                      <a:lnTo>
                        <a:pt x="93" y="525"/>
                      </a:lnTo>
                      <a:lnTo>
                        <a:pt x="94" y="529"/>
                      </a:lnTo>
                      <a:lnTo>
                        <a:pt x="96" y="538"/>
                      </a:lnTo>
                      <a:lnTo>
                        <a:pt x="99" y="552"/>
                      </a:lnTo>
                      <a:lnTo>
                        <a:pt x="104" y="564"/>
                      </a:lnTo>
                      <a:lnTo>
                        <a:pt x="111" y="562"/>
                      </a:lnTo>
                      <a:lnTo>
                        <a:pt x="112" y="567"/>
                      </a:lnTo>
                      <a:lnTo>
                        <a:pt x="117" y="576"/>
                      </a:lnTo>
                      <a:lnTo>
                        <a:pt x="123" y="587"/>
                      </a:lnTo>
                      <a:lnTo>
                        <a:pt x="131" y="593"/>
                      </a:lnTo>
                      <a:lnTo>
                        <a:pt x="142" y="616"/>
                      </a:lnTo>
                      <a:lnTo>
                        <a:pt x="151" y="610"/>
                      </a:lnTo>
                      <a:lnTo>
                        <a:pt x="152" y="611"/>
                      </a:lnTo>
                      <a:lnTo>
                        <a:pt x="154" y="615"/>
                      </a:lnTo>
                      <a:lnTo>
                        <a:pt x="157" y="620"/>
                      </a:lnTo>
                      <a:lnTo>
                        <a:pt x="162" y="626"/>
                      </a:lnTo>
                      <a:lnTo>
                        <a:pt x="167" y="633"/>
                      </a:lnTo>
                      <a:lnTo>
                        <a:pt x="172" y="639"/>
                      </a:lnTo>
                      <a:lnTo>
                        <a:pt x="177" y="644"/>
                      </a:lnTo>
                      <a:lnTo>
                        <a:pt x="183" y="647"/>
                      </a:lnTo>
                      <a:lnTo>
                        <a:pt x="184" y="653"/>
                      </a:lnTo>
                      <a:lnTo>
                        <a:pt x="189" y="664"/>
                      </a:lnTo>
                      <a:lnTo>
                        <a:pt x="196" y="679"/>
                      </a:lnTo>
                      <a:lnTo>
                        <a:pt x="207" y="693"/>
                      </a:lnTo>
                      <a:lnTo>
                        <a:pt x="211" y="681"/>
                      </a:lnTo>
                      <a:lnTo>
                        <a:pt x="212" y="685"/>
                      </a:lnTo>
                      <a:lnTo>
                        <a:pt x="217" y="695"/>
                      </a:lnTo>
                      <a:lnTo>
                        <a:pt x="227" y="707"/>
                      </a:lnTo>
                      <a:lnTo>
                        <a:pt x="241" y="720"/>
                      </a:lnTo>
                      <a:lnTo>
                        <a:pt x="244" y="723"/>
                      </a:lnTo>
                      <a:lnTo>
                        <a:pt x="250" y="730"/>
                      </a:lnTo>
                      <a:lnTo>
                        <a:pt x="258" y="740"/>
                      </a:lnTo>
                      <a:lnTo>
                        <a:pt x="270" y="746"/>
                      </a:lnTo>
                      <a:lnTo>
                        <a:pt x="271" y="747"/>
                      </a:lnTo>
                      <a:lnTo>
                        <a:pt x="272" y="749"/>
                      </a:lnTo>
                      <a:lnTo>
                        <a:pt x="275" y="754"/>
                      </a:lnTo>
                      <a:lnTo>
                        <a:pt x="280" y="759"/>
                      </a:lnTo>
                      <a:lnTo>
                        <a:pt x="285" y="764"/>
                      </a:lnTo>
                      <a:lnTo>
                        <a:pt x="293" y="770"/>
                      </a:lnTo>
                      <a:lnTo>
                        <a:pt x="300" y="777"/>
                      </a:lnTo>
                      <a:lnTo>
                        <a:pt x="310" y="782"/>
                      </a:lnTo>
                      <a:lnTo>
                        <a:pt x="310" y="790"/>
                      </a:lnTo>
                      <a:lnTo>
                        <a:pt x="309" y="812"/>
                      </a:lnTo>
                      <a:lnTo>
                        <a:pt x="310" y="844"/>
                      </a:lnTo>
                      <a:lnTo>
                        <a:pt x="314" y="878"/>
                      </a:lnTo>
                      <a:lnTo>
                        <a:pt x="313" y="882"/>
                      </a:lnTo>
                      <a:lnTo>
                        <a:pt x="311" y="891"/>
                      </a:lnTo>
                      <a:lnTo>
                        <a:pt x="308" y="906"/>
                      </a:lnTo>
                      <a:lnTo>
                        <a:pt x="306" y="923"/>
                      </a:lnTo>
                      <a:lnTo>
                        <a:pt x="305" y="923"/>
                      </a:lnTo>
                      <a:lnTo>
                        <a:pt x="301" y="923"/>
                      </a:lnTo>
                      <a:lnTo>
                        <a:pt x="295" y="925"/>
                      </a:lnTo>
                      <a:lnTo>
                        <a:pt x="288" y="928"/>
                      </a:lnTo>
                      <a:lnTo>
                        <a:pt x="279" y="934"/>
                      </a:lnTo>
                      <a:lnTo>
                        <a:pt x="271" y="943"/>
                      </a:lnTo>
                      <a:lnTo>
                        <a:pt x="262" y="956"/>
                      </a:lnTo>
                      <a:lnTo>
                        <a:pt x="256" y="974"/>
                      </a:lnTo>
                      <a:lnTo>
                        <a:pt x="258" y="975"/>
                      </a:lnTo>
                      <a:lnTo>
                        <a:pt x="263" y="976"/>
                      </a:lnTo>
                      <a:lnTo>
                        <a:pt x="271" y="976"/>
                      </a:lnTo>
                      <a:lnTo>
                        <a:pt x="277" y="971"/>
                      </a:lnTo>
                      <a:lnTo>
                        <a:pt x="278" y="973"/>
                      </a:lnTo>
                      <a:lnTo>
                        <a:pt x="283" y="976"/>
                      </a:lnTo>
                      <a:lnTo>
                        <a:pt x="291" y="978"/>
                      </a:lnTo>
                      <a:lnTo>
                        <a:pt x="300" y="978"/>
                      </a:lnTo>
                      <a:lnTo>
                        <a:pt x="299" y="980"/>
                      </a:lnTo>
                      <a:lnTo>
                        <a:pt x="295" y="987"/>
                      </a:lnTo>
                      <a:lnTo>
                        <a:pt x="292" y="997"/>
                      </a:lnTo>
                      <a:lnTo>
                        <a:pt x="290" y="1009"/>
                      </a:lnTo>
                      <a:lnTo>
                        <a:pt x="297" y="1020"/>
                      </a:lnTo>
                      <a:lnTo>
                        <a:pt x="311" y="1018"/>
                      </a:lnTo>
                      <a:lnTo>
                        <a:pt x="312" y="1019"/>
                      </a:lnTo>
                      <a:lnTo>
                        <a:pt x="316" y="1020"/>
                      </a:lnTo>
                      <a:lnTo>
                        <a:pt x="322" y="1022"/>
                      </a:lnTo>
                      <a:lnTo>
                        <a:pt x="331" y="1024"/>
                      </a:lnTo>
                      <a:lnTo>
                        <a:pt x="333" y="1021"/>
                      </a:lnTo>
                      <a:lnTo>
                        <a:pt x="340" y="1017"/>
                      </a:lnTo>
                      <a:lnTo>
                        <a:pt x="350" y="1011"/>
                      </a:lnTo>
                      <a:lnTo>
                        <a:pt x="361" y="1003"/>
                      </a:lnTo>
                      <a:lnTo>
                        <a:pt x="374" y="992"/>
                      </a:lnTo>
                      <a:lnTo>
                        <a:pt x="385" y="982"/>
                      </a:lnTo>
                      <a:lnTo>
                        <a:pt x="396" y="971"/>
                      </a:lnTo>
                      <a:lnTo>
                        <a:pt x="403" y="961"/>
                      </a:lnTo>
                      <a:lnTo>
                        <a:pt x="409" y="967"/>
                      </a:lnTo>
                      <a:lnTo>
                        <a:pt x="425" y="941"/>
                      </a:lnTo>
                      <a:lnTo>
                        <a:pt x="439" y="950"/>
                      </a:lnTo>
                      <a:lnTo>
                        <a:pt x="442" y="946"/>
                      </a:lnTo>
                      <a:lnTo>
                        <a:pt x="448" y="933"/>
                      </a:lnTo>
                      <a:lnTo>
                        <a:pt x="455" y="914"/>
                      </a:lnTo>
                      <a:lnTo>
                        <a:pt x="458" y="891"/>
                      </a:lnTo>
                      <a:lnTo>
                        <a:pt x="469" y="895"/>
                      </a:lnTo>
                      <a:lnTo>
                        <a:pt x="470" y="891"/>
                      </a:lnTo>
                      <a:lnTo>
                        <a:pt x="473" y="881"/>
                      </a:lnTo>
                      <a:lnTo>
                        <a:pt x="475" y="866"/>
                      </a:lnTo>
                      <a:lnTo>
                        <a:pt x="476" y="850"/>
                      </a:lnTo>
                      <a:lnTo>
                        <a:pt x="493" y="854"/>
                      </a:lnTo>
                      <a:lnTo>
                        <a:pt x="495" y="849"/>
                      </a:lnTo>
                      <a:lnTo>
                        <a:pt x="500" y="834"/>
                      </a:lnTo>
                      <a:lnTo>
                        <a:pt x="502" y="818"/>
                      </a:lnTo>
                      <a:lnTo>
                        <a:pt x="501" y="802"/>
                      </a:lnTo>
                      <a:lnTo>
                        <a:pt x="514" y="806"/>
                      </a:lnTo>
                      <a:lnTo>
                        <a:pt x="510" y="771"/>
                      </a:lnTo>
                      <a:lnTo>
                        <a:pt x="501" y="740"/>
                      </a:lnTo>
                      <a:lnTo>
                        <a:pt x="488" y="714"/>
                      </a:lnTo>
                      <a:lnTo>
                        <a:pt x="470" y="691"/>
                      </a:lnTo>
                      <a:lnTo>
                        <a:pt x="449" y="674"/>
                      </a:lnTo>
                      <a:lnTo>
                        <a:pt x="424" y="662"/>
                      </a:lnTo>
                      <a:lnTo>
                        <a:pt x="395" y="658"/>
                      </a:lnTo>
                      <a:lnTo>
                        <a:pt x="362" y="660"/>
                      </a:lnTo>
                      <a:lnTo>
                        <a:pt x="354" y="641"/>
                      </a:lnTo>
                      <a:lnTo>
                        <a:pt x="346" y="617"/>
                      </a:lnTo>
                      <a:lnTo>
                        <a:pt x="341" y="589"/>
                      </a:lnTo>
                      <a:lnTo>
                        <a:pt x="339" y="558"/>
                      </a:lnTo>
                      <a:lnTo>
                        <a:pt x="340" y="528"/>
                      </a:lnTo>
                      <a:lnTo>
                        <a:pt x="346" y="499"/>
                      </a:lnTo>
                      <a:lnTo>
                        <a:pt x="357" y="475"/>
                      </a:lnTo>
                      <a:lnTo>
                        <a:pt x="375" y="457"/>
                      </a:lnTo>
                      <a:lnTo>
                        <a:pt x="409" y="412"/>
                      </a:lnTo>
                      <a:lnTo>
                        <a:pt x="433" y="370"/>
                      </a:lnTo>
                      <a:lnTo>
                        <a:pt x="449" y="331"/>
                      </a:lnTo>
                      <a:lnTo>
                        <a:pt x="458" y="296"/>
                      </a:lnTo>
                      <a:lnTo>
                        <a:pt x="460" y="264"/>
                      </a:lnTo>
                      <a:lnTo>
                        <a:pt x="460" y="238"/>
                      </a:lnTo>
                      <a:lnTo>
                        <a:pt x="457" y="217"/>
                      </a:lnTo>
                      <a:lnTo>
                        <a:pt x="452" y="203"/>
                      </a:lnTo>
                      <a:close/>
                    </a:path>
                  </a:pathLst>
                </a:custGeom>
                <a:solidFill>
                  <a:srgbClr val="000000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8185" name="Freeform 297"/>
                <p:cNvSpPr>
                  <a:spLocks/>
                </p:cNvSpPr>
                <p:nvPr/>
              </p:nvSpPr>
              <p:spPr bwMode="auto">
                <a:xfrm>
                  <a:off x="929" y="2614"/>
                  <a:ext cx="333" cy="284"/>
                </a:xfrm>
                <a:custGeom>
                  <a:avLst/>
                  <a:gdLst/>
                  <a:ahLst/>
                  <a:cxnLst>
                    <a:cxn ang="0">
                      <a:pos x="0" y="355"/>
                    </a:cxn>
                    <a:cxn ang="0">
                      <a:pos x="56" y="455"/>
                    </a:cxn>
                    <a:cxn ang="0">
                      <a:pos x="162" y="537"/>
                    </a:cxn>
                    <a:cxn ang="0">
                      <a:pos x="187" y="564"/>
                    </a:cxn>
                    <a:cxn ang="0">
                      <a:pos x="255" y="523"/>
                    </a:cxn>
                    <a:cxn ang="0">
                      <a:pos x="310" y="503"/>
                    </a:cxn>
                    <a:cxn ang="0">
                      <a:pos x="333" y="501"/>
                    </a:cxn>
                    <a:cxn ang="0">
                      <a:pos x="357" y="492"/>
                    </a:cxn>
                    <a:cxn ang="0">
                      <a:pos x="409" y="477"/>
                    </a:cxn>
                    <a:cxn ang="0">
                      <a:pos x="432" y="520"/>
                    </a:cxn>
                    <a:cxn ang="0">
                      <a:pos x="467" y="534"/>
                    </a:cxn>
                    <a:cxn ang="0">
                      <a:pos x="494" y="561"/>
                    </a:cxn>
                    <a:cxn ang="0">
                      <a:pos x="515" y="565"/>
                    </a:cxn>
                    <a:cxn ang="0">
                      <a:pos x="546" y="586"/>
                    </a:cxn>
                    <a:cxn ang="0">
                      <a:pos x="570" y="633"/>
                    </a:cxn>
                    <a:cxn ang="0">
                      <a:pos x="577" y="687"/>
                    </a:cxn>
                    <a:cxn ang="0">
                      <a:pos x="523" y="729"/>
                    </a:cxn>
                    <a:cxn ang="0">
                      <a:pos x="521" y="771"/>
                    </a:cxn>
                    <a:cxn ang="0">
                      <a:pos x="559" y="769"/>
                    </a:cxn>
                    <a:cxn ang="0">
                      <a:pos x="579" y="755"/>
                    </a:cxn>
                    <a:cxn ang="0">
                      <a:pos x="607" y="726"/>
                    </a:cxn>
                    <a:cxn ang="0">
                      <a:pos x="640" y="638"/>
                    </a:cxn>
                    <a:cxn ang="0">
                      <a:pos x="697" y="781"/>
                    </a:cxn>
                    <a:cxn ang="0">
                      <a:pos x="673" y="811"/>
                    </a:cxn>
                    <a:cxn ang="0">
                      <a:pos x="666" y="850"/>
                    </a:cxn>
                    <a:cxn ang="0">
                      <a:pos x="680" y="850"/>
                    </a:cxn>
                    <a:cxn ang="0">
                      <a:pos x="703" y="839"/>
                    </a:cxn>
                    <a:cxn ang="0">
                      <a:pos x="724" y="833"/>
                    </a:cxn>
                    <a:cxn ang="0">
                      <a:pos x="760" y="785"/>
                    </a:cxn>
                    <a:cxn ang="0">
                      <a:pos x="770" y="629"/>
                    </a:cxn>
                    <a:cxn ang="0">
                      <a:pos x="833" y="649"/>
                    </a:cxn>
                    <a:cxn ang="0">
                      <a:pos x="903" y="637"/>
                    </a:cxn>
                    <a:cxn ang="0">
                      <a:pos x="948" y="621"/>
                    </a:cxn>
                    <a:cxn ang="0">
                      <a:pos x="977" y="600"/>
                    </a:cxn>
                    <a:cxn ang="0">
                      <a:pos x="953" y="599"/>
                    </a:cxn>
                    <a:cxn ang="0">
                      <a:pos x="973" y="573"/>
                    </a:cxn>
                    <a:cxn ang="0">
                      <a:pos x="991" y="527"/>
                    </a:cxn>
                    <a:cxn ang="0">
                      <a:pos x="974" y="506"/>
                    </a:cxn>
                    <a:cxn ang="0">
                      <a:pos x="964" y="486"/>
                    </a:cxn>
                    <a:cxn ang="0">
                      <a:pos x="946" y="504"/>
                    </a:cxn>
                    <a:cxn ang="0">
                      <a:pos x="871" y="478"/>
                    </a:cxn>
                    <a:cxn ang="0">
                      <a:pos x="853" y="361"/>
                    </a:cxn>
                    <a:cxn ang="0">
                      <a:pos x="829" y="236"/>
                    </a:cxn>
                    <a:cxn ang="0">
                      <a:pos x="774" y="181"/>
                    </a:cxn>
                    <a:cxn ang="0">
                      <a:pos x="727" y="147"/>
                    </a:cxn>
                    <a:cxn ang="0">
                      <a:pos x="668" y="118"/>
                    </a:cxn>
                    <a:cxn ang="0">
                      <a:pos x="645" y="110"/>
                    </a:cxn>
                    <a:cxn ang="0">
                      <a:pos x="589" y="100"/>
                    </a:cxn>
                    <a:cxn ang="0">
                      <a:pos x="498" y="97"/>
                    </a:cxn>
                    <a:cxn ang="0">
                      <a:pos x="402" y="95"/>
                    </a:cxn>
                    <a:cxn ang="0">
                      <a:pos x="322" y="97"/>
                    </a:cxn>
                    <a:cxn ang="0">
                      <a:pos x="222" y="86"/>
                    </a:cxn>
                    <a:cxn ang="0">
                      <a:pos x="151" y="47"/>
                    </a:cxn>
                    <a:cxn ang="0">
                      <a:pos x="118" y="14"/>
                    </a:cxn>
                    <a:cxn ang="0">
                      <a:pos x="94" y="167"/>
                    </a:cxn>
                  </a:cxnLst>
                  <a:rect l="0" t="0" r="r" b="b"/>
                  <a:pathLst>
                    <a:path w="998" h="850">
                      <a:moveTo>
                        <a:pt x="36" y="254"/>
                      </a:moveTo>
                      <a:lnTo>
                        <a:pt x="18" y="272"/>
                      </a:lnTo>
                      <a:lnTo>
                        <a:pt x="7" y="296"/>
                      </a:lnTo>
                      <a:lnTo>
                        <a:pt x="1" y="325"/>
                      </a:lnTo>
                      <a:lnTo>
                        <a:pt x="0" y="355"/>
                      </a:lnTo>
                      <a:lnTo>
                        <a:pt x="2" y="386"/>
                      </a:lnTo>
                      <a:lnTo>
                        <a:pt x="7" y="414"/>
                      </a:lnTo>
                      <a:lnTo>
                        <a:pt x="15" y="438"/>
                      </a:lnTo>
                      <a:lnTo>
                        <a:pt x="23" y="457"/>
                      </a:lnTo>
                      <a:lnTo>
                        <a:pt x="56" y="455"/>
                      </a:lnTo>
                      <a:lnTo>
                        <a:pt x="85" y="459"/>
                      </a:lnTo>
                      <a:lnTo>
                        <a:pt x="110" y="471"/>
                      </a:lnTo>
                      <a:lnTo>
                        <a:pt x="131" y="488"/>
                      </a:lnTo>
                      <a:lnTo>
                        <a:pt x="149" y="511"/>
                      </a:lnTo>
                      <a:lnTo>
                        <a:pt x="162" y="537"/>
                      </a:lnTo>
                      <a:lnTo>
                        <a:pt x="171" y="568"/>
                      </a:lnTo>
                      <a:lnTo>
                        <a:pt x="175" y="603"/>
                      </a:lnTo>
                      <a:lnTo>
                        <a:pt x="177" y="597"/>
                      </a:lnTo>
                      <a:lnTo>
                        <a:pt x="182" y="583"/>
                      </a:lnTo>
                      <a:lnTo>
                        <a:pt x="187" y="564"/>
                      </a:lnTo>
                      <a:lnTo>
                        <a:pt x="188" y="547"/>
                      </a:lnTo>
                      <a:lnTo>
                        <a:pt x="199" y="550"/>
                      </a:lnTo>
                      <a:lnTo>
                        <a:pt x="203" y="536"/>
                      </a:lnTo>
                      <a:lnTo>
                        <a:pt x="233" y="551"/>
                      </a:lnTo>
                      <a:lnTo>
                        <a:pt x="255" y="523"/>
                      </a:lnTo>
                      <a:lnTo>
                        <a:pt x="266" y="531"/>
                      </a:lnTo>
                      <a:lnTo>
                        <a:pt x="282" y="513"/>
                      </a:lnTo>
                      <a:lnTo>
                        <a:pt x="298" y="519"/>
                      </a:lnTo>
                      <a:lnTo>
                        <a:pt x="309" y="502"/>
                      </a:lnTo>
                      <a:lnTo>
                        <a:pt x="310" y="503"/>
                      </a:lnTo>
                      <a:lnTo>
                        <a:pt x="313" y="504"/>
                      </a:lnTo>
                      <a:lnTo>
                        <a:pt x="318" y="504"/>
                      </a:lnTo>
                      <a:lnTo>
                        <a:pt x="326" y="503"/>
                      </a:lnTo>
                      <a:lnTo>
                        <a:pt x="328" y="503"/>
                      </a:lnTo>
                      <a:lnTo>
                        <a:pt x="333" y="501"/>
                      </a:lnTo>
                      <a:lnTo>
                        <a:pt x="337" y="498"/>
                      </a:lnTo>
                      <a:lnTo>
                        <a:pt x="341" y="492"/>
                      </a:lnTo>
                      <a:lnTo>
                        <a:pt x="343" y="492"/>
                      </a:lnTo>
                      <a:lnTo>
                        <a:pt x="348" y="492"/>
                      </a:lnTo>
                      <a:lnTo>
                        <a:pt x="357" y="492"/>
                      </a:lnTo>
                      <a:lnTo>
                        <a:pt x="367" y="491"/>
                      </a:lnTo>
                      <a:lnTo>
                        <a:pt x="379" y="490"/>
                      </a:lnTo>
                      <a:lnTo>
                        <a:pt x="389" y="486"/>
                      </a:lnTo>
                      <a:lnTo>
                        <a:pt x="400" y="482"/>
                      </a:lnTo>
                      <a:lnTo>
                        <a:pt x="409" y="477"/>
                      </a:lnTo>
                      <a:lnTo>
                        <a:pt x="410" y="479"/>
                      </a:lnTo>
                      <a:lnTo>
                        <a:pt x="413" y="486"/>
                      </a:lnTo>
                      <a:lnTo>
                        <a:pt x="418" y="496"/>
                      </a:lnTo>
                      <a:lnTo>
                        <a:pt x="424" y="508"/>
                      </a:lnTo>
                      <a:lnTo>
                        <a:pt x="432" y="520"/>
                      </a:lnTo>
                      <a:lnTo>
                        <a:pt x="441" y="533"/>
                      </a:lnTo>
                      <a:lnTo>
                        <a:pt x="450" y="543"/>
                      </a:lnTo>
                      <a:lnTo>
                        <a:pt x="461" y="552"/>
                      </a:lnTo>
                      <a:lnTo>
                        <a:pt x="466" y="533"/>
                      </a:lnTo>
                      <a:lnTo>
                        <a:pt x="467" y="534"/>
                      </a:lnTo>
                      <a:lnTo>
                        <a:pt x="470" y="538"/>
                      </a:lnTo>
                      <a:lnTo>
                        <a:pt x="474" y="542"/>
                      </a:lnTo>
                      <a:lnTo>
                        <a:pt x="481" y="548"/>
                      </a:lnTo>
                      <a:lnTo>
                        <a:pt x="487" y="555"/>
                      </a:lnTo>
                      <a:lnTo>
                        <a:pt x="494" y="561"/>
                      </a:lnTo>
                      <a:lnTo>
                        <a:pt x="502" y="567"/>
                      </a:lnTo>
                      <a:lnTo>
                        <a:pt x="509" y="572"/>
                      </a:lnTo>
                      <a:lnTo>
                        <a:pt x="512" y="562"/>
                      </a:lnTo>
                      <a:lnTo>
                        <a:pt x="513" y="563"/>
                      </a:lnTo>
                      <a:lnTo>
                        <a:pt x="515" y="565"/>
                      </a:lnTo>
                      <a:lnTo>
                        <a:pt x="519" y="569"/>
                      </a:lnTo>
                      <a:lnTo>
                        <a:pt x="525" y="574"/>
                      </a:lnTo>
                      <a:lnTo>
                        <a:pt x="531" y="579"/>
                      </a:lnTo>
                      <a:lnTo>
                        <a:pt x="538" y="583"/>
                      </a:lnTo>
                      <a:lnTo>
                        <a:pt x="546" y="586"/>
                      </a:lnTo>
                      <a:lnTo>
                        <a:pt x="553" y="588"/>
                      </a:lnTo>
                      <a:lnTo>
                        <a:pt x="557" y="622"/>
                      </a:lnTo>
                      <a:lnTo>
                        <a:pt x="564" y="617"/>
                      </a:lnTo>
                      <a:lnTo>
                        <a:pt x="566" y="622"/>
                      </a:lnTo>
                      <a:lnTo>
                        <a:pt x="570" y="633"/>
                      </a:lnTo>
                      <a:lnTo>
                        <a:pt x="576" y="647"/>
                      </a:lnTo>
                      <a:lnTo>
                        <a:pt x="585" y="659"/>
                      </a:lnTo>
                      <a:lnTo>
                        <a:pt x="583" y="681"/>
                      </a:lnTo>
                      <a:lnTo>
                        <a:pt x="581" y="683"/>
                      </a:lnTo>
                      <a:lnTo>
                        <a:pt x="577" y="687"/>
                      </a:lnTo>
                      <a:lnTo>
                        <a:pt x="569" y="693"/>
                      </a:lnTo>
                      <a:lnTo>
                        <a:pt x="559" y="702"/>
                      </a:lnTo>
                      <a:lnTo>
                        <a:pt x="548" y="711"/>
                      </a:lnTo>
                      <a:lnTo>
                        <a:pt x="535" y="721"/>
                      </a:lnTo>
                      <a:lnTo>
                        <a:pt x="523" y="729"/>
                      </a:lnTo>
                      <a:lnTo>
                        <a:pt x="509" y="737"/>
                      </a:lnTo>
                      <a:lnTo>
                        <a:pt x="509" y="764"/>
                      </a:lnTo>
                      <a:lnTo>
                        <a:pt x="515" y="767"/>
                      </a:lnTo>
                      <a:lnTo>
                        <a:pt x="516" y="768"/>
                      </a:lnTo>
                      <a:lnTo>
                        <a:pt x="521" y="771"/>
                      </a:lnTo>
                      <a:lnTo>
                        <a:pt x="527" y="773"/>
                      </a:lnTo>
                      <a:lnTo>
                        <a:pt x="535" y="771"/>
                      </a:lnTo>
                      <a:lnTo>
                        <a:pt x="546" y="764"/>
                      </a:lnTo>
                      <a:lnTo>
                        <a:pt x="547" y="769"/>
                      </a:lnTo>
                      <a:lnTo>
                        <a:pt x="559" y="769"/>
                      </a:lnTo>
                      <a:lnTo>
                        <a:pt x="560" y="769"/>
                      </a:lnTo>
                      <a:lnTo>
                        <a:pt x="564" y="767"/>
                      </a:lnTo>
                      <a:lnTo>
                        <a:pt x="568" y="764"/>
                      </a:lnTo>
                      <a:lnTo>
                        <a:pt x="573" y="761"/>
                      </a:lnTo>
                      <a:lnTo>
                        <a:pt x="579" y="755"/>
                      </a:lnTo>
                      <a:lnTo>
                        <a:pt x="586" y="749"/>
                      </a:lnTo>
                      <a:lnTo>
                        <a:pt x="592" y="741"/>
                      </a:lnTo>
                      <a:lnTo>
                        <a:pt x="598" y="731"/>
                      </a:lnTo>
                      <a:lnTo>
                        <a:pt x="602" y="731"/>
                      </a:lnTo>
                      <a:lnTo>
                        <a:pt x="607" y="726"/>
                      </a:lnTo>
                      <a:lnTo>
                        <a:pt x="616" y="713"/>
                      </a:lnTo>
                      <a:lnTo>
                        <a:pt x="627" y="697"/>
                      </a:lnTo>
                      <a:lnTo>
                        <a:pt x="633" y="678"/>
                      </a:lnTo>
                      <a:lnTo>
                        <a:pt x="639" y="675"/>
                      </a:lnTo>
                      <a:lnTo>
                        <a:pt x="640" y="638"/>
                      </a:lnTo>
                      <a:lnTo>
                        <a:pt x="657" y="643"/>
                      </a:lnTo>
                      <a:lnTo>
                        <a:pt x="697" y="688"/>
                      </a:lnTo>
                      <a:lnTo>
                        <a:pt x="704" y="723"/>
                      </a:lnTo>
                      <a:lnTo>
                        <a:pt x="698" y="780"/>
                      </a:lnTo>
                      <a:lnTo>
                        <a:pt x="697" y="781"/>
                      </a:lnTo>
                      <a:lnTo>
                        <a:pt x="695" y="785"/>
                      </a:lnTo>
                      <a:lnTo>
                        <a:pt x="692" y="790"/>
                      </a:lnTo>
                      <a:lnTo>
                        <a:pt x="686" y="796"/>
                      </a:lnTo>
                      <a:lnTo>
                        <a:pt x="680" y="804"/>
                      </a:lnTo>
                      <a:lnTo>
                        <a:pt x="673" y="811"/>
                      </a:lnTo>
                      <a:lnTo>
                        <a:pt x="665" y="817"/>
                      </a:lnTo>
                      <a:lnTo>
                        <a:pt x="656" y="824"/>
                      </a:lnTo>
                      <a:lnTo>
                        <a:pt x="654" y="840"/>
                      </a:lnTo>
                      <a:lnTo>
                        <a:pt x="660" y="842"/>
                      </a:lnTo>
                      <a:lnTo>
                        <a:pt x="666" y="850"/>
                      </a:lnTo>
                      <a:lnTo>
                        <a:pt x="667" y="850"/>
                      </a:lnTo>
                      <a:lnTo>
                        <a:pt x="668" y="850"/>
                      </a:lnTo>
                      <a:lnTo>
                        <a:pt x="672" y="850"/>
                      </a:lnTo>
                      <a:lnTo>
                        <a:pt x="676" y="850"/>
                      </a:lnTo>
                      <a:lnTo>
                        <a:pt x="680" y="850"/>
                      </a:lnTo>
                      <a:lnTo>
                        <a:pt x="685" y="850"/>
                      </a:lnTo>
                      <a:lnTo>
                        <a:pt x="692" y="849"/>
                      </a:lnTo>
                      <a:lnTo>
                        <a:pt x="698" y="848"/>
                      </a:lnTo>
                      <a:lnTo>
                        <a:pt x="702" y="839"/>
                      </a:lnTo>
                      <a:lnTo>
                        <a:pt x="703" y="839"/>
                      </a:lnTo>
                      <a:lnTo>
                        <a:pt x="707" y="840"/>
                      </a:lnTo>
                      <a:lnTo>
                        <a:pt x="712" y="840"/>
                      </a:lnTo>
                      <a:lnTo>
                        <a:pt x="718" y="839"/>
                      </a:lnTo>
                      <a:lnTo>
                        <a:pt x="720" y="837"/>
                      </a:lnTo>
                      <a:lnTo>
                        <a:pt x="724" y="833"/>
                      </a:lnTo>
                      <a:lnTo>
                        <a:pt x="730" y="826"/>
                      </a:lnTo>
                      <a:lnTo>
                        <a:pt x="738" y="816"/>
                      </a:lnTo>
                      <a:lnTo>
                        <a:pt x="746" y="806"/>
                      </a:lnTo>
                      <a:lnTo>
                        <a:pt x="753" y="795"/>
                      </a:lnTo>
                      <a:lnTo>
                        <a:pt x="760" y="785"/>
                      </a:lnTo>
                      <a:lnTo>
                        <a:pt x="764" y="775"/>
                      </a:lnTo>
                      <a:lnTo>
                        <a:pt x="760" y="741"/>
                      </a:lnTo>
                      <a:lnTo>
                        <a:pt x="785" y="675"/>
                      </a:lnTo>
                      <a:lnTo>
                        <a:pt x="787" y="654"/>
                      </a:lnTo>
                      <a:lnTo>
                        <a:pt x="770" y="629"/>
                      </a:lnTo>
                      <a:lnTo>
                        <a:pt x="787" y="634"/>
                      </a:lnTo>
                      <a:lnTo>
                        <a:pt x="790" y="636"/>
                      </a:lnTo>
                      <a:lnTo>
                        <a:pt x="801" y="640"/>
                      </a:lnTo>
                      <a:lnTo>
                        <a:pt x="815" y="645"/>
                      </a:lnTo>
                      <a:lnTo>
                        <a:pt x="833" y="649"/>
                      </a:lnTo>
                      <a:lnTo>
                        <a:pt x="853" y="654"/>
                      </a:lnTo>
                      <a:lnTo>
                        <a:pt x="875" y="654"/>
                      </a:lnTo>
                      <a:lnTo>
                        <a:pt x="896" y="650"/>
                      </a:lnTo>
                      <a:lnTo>
                        <a:pt x="916" y="641"/>
                      </a:lnTo>
                      <a:lnTo>
                        <a:pt x="903" y="637"/>
                      </a:lnTo>
                      <a:lnTo>
                        <a:pt x="905" y="636"/>
                      </a:lnTo>
                      <a:lnTo>
                        <a:pt x="912" y="634"/>
                      </a:lnTo>
                      <a:lnTo>
                        <a:pt x="922" y="630"/>
                      </a:lnTo>
                      <a:lnTo>
                        <a:pt x="935" y="626"/>
                      </a:lnTo>
                      <a:lnTo>
                        <a:pt x="948" y="621"/>
                      </a:lnTo>
                      <a:lnTo>
                        <a:pt x="960" y="615"/>
                      </a:lnTo>
                      <a:lnTo>
                        <a:pt x="972" y="607"/>
                      </a:lnTo>
                      <a:lnTo>
                        <a:pt x="980" y="599"/>
                      </a:lnTo>
                      <a:lnTo>
                        <a:pt x="979" y="599"/>
                      </a:lnTo>
                      <a:lnTo>
                        <a:pt x="977" y="600"/>
                      </a:lnTo>
                      <a:lnTo>
                        <a:pt x="974" y="600"/>
                      </a:lnTo>
                      <a:lnTo>
                        <a:pt x="970" y="600"/>
                      </a:lnTo>
                      <a:lnTo>
                        <a:pt x="964" y="601"/>
                      </a:lnTo>
                      <a:lnTo>
                        <a:pt x="958" y="600"/>
                      </a:lnTo>
                      <a:lnTo>
                        <a:pt x="953" y="599"/>
                      </a:lnTo>
                      <a:lnTo>
                        <a:pt x="947" y="598"/>
                      </a:lnTo>
                      <a:lnTo>
                        <a:pt x="949" y="596"/>
                      </a:lnTo>
                      <a:lnTo>
                        <a:pt x="955" y="590"/>
                      </a:lnTo>
                      <a:lnTo>
                        <a:pt x="963" y="583"/>
                      </a:lnTo>
                      <a:lnTo>
                        <a:pt x="973" y="573"/>
                      </a:lnTo>
                      <a:lnTo>
                        <a:pt x="981" y="562"/>
                      </a:lnTo>
                      <a:lnTo>
                        <a:pt x="990" y="550"/>
                      </a:lnTo>
                      <a:lnTo>
                        <a:pt x="996" y="536"/>
                      </a:lnTo>
                      <a:lnTo>
                        <a:pt x="998" y="523"/>
                      </a:lnTo>
                      <a:lnTo>
                        <a:pt x="991" y="527"/>
                      </a:lnTo>
                      <a:lnTo>
                        <a:pt x="992" y="525"/>
                      </a:lnTo>
                      <a:lnTo>
                        <a:pt x="992" y="519"/>
                      </a:lnTo>
                      <a:lnTo>
                        <a:pt x="991" y="511"/>
                      </a:lnTo>
                      <a:lnTo>
                        <a:pt x="983" y="501"/>
                      </a:lnTo>
                      <a:lnTo>
                        <a:pt x="974" y="506"/>
                      </a:lnTo>
                      <a:lnTo>
                        <a:pt x="974" y="503"/>
                      </a:lnTo>
                      <a:lnTo>
                        <a:pt x="974" y="497"/>
                      </a:lnTo>
                      <a:lnTo>
                        <a:pt x="971" y="490"/>
                      </a:lnTo>
                      <a:lnTo>
                        <a:pt x="964" y="485"/>
                      </a:lnTo>
                      <a:lnTo>
                        <a:pt x="964" y="486"/>
                      </a:lnTo>
                      <a:lnTo>
                        <a:pt x="962" y="489"/>
                      </a:lnTo>
                      <a:lnTo>
                        <a:pt x="960" y="492"/>
                      </a:lnTo>
                      <a:lnTo>
                        <a:pt x="956" y="495"/>
                      </a:lnTo>
                      <a:lnTo>
                        <a:pt x="952" y="500"/>
                      </a:lnTo>
                      <a:lnTo>
                        <a:pt x="946" y="504"/>
                      </a:lnTo>
                      <a:lnTo>
                        <a:pt x="938" y="510"/>
                      </a:lnTo>
                      <a:lnTo>
                        <a:pt x="930" y="514"/>
                      </a:lnTo>
                      <a:lnTo>
                        <a:pt x="891" y="514"/>
                      </a:lnTo>
                      <a:lnTo>
                        <a:pt x="873" y="499"/>
                      </a:lnTo>
                      <a:lnTo>
                        <a:pt x="871" y="478"/>
                      </a:lnTo>
                      <a:lnTo>
                        <a:pt x="867" y="443"/>
                      </a:lnTo>
                      <a:lnTo>
                        <a:pt x="861" y="437"/>
                      </a:lnTo>
                      <a:lnTo>
                        <a:pt x="859" y="383"/>
                      </a:lnTo>
                      <a:lnTo>
                        <a:pt x="852" y="376"/>
                      </a:lnTo>
                      <a:lnTo>
                        <a:pt x="853" y="361"/>
                      </a:lnTo>
                      <a:lnTo>
                        <a:pt x="853" y="327"/>
                      </a:lnTo>
                      <a:lnTo>
                        <a:pt x="849" y="287"/>
                      </a:lnTo>
                      <a:lnTo>
                        <a:pt x="836" y="255"/>
                      </a:lnTo>
                      <a:lnTo>
                        <a:pt x="834" y="246"/>
                      </a:lnTo>
                      <a:lnTo>
                        <a:pt x="829" y="236"/>
                      </a:lnTo>
                      <a:lnTo>
                        <a:pt x="822" y="225"/>
                      </a:lnTo>
                      <a:lnTo>
                        <a:pt x="812" y="213"/>
                      </a:lnTo>
                      <a:lnTo>
                        <a:pt x="802" y="202"/>
                      </a:lnTo>
                      <a:lnTo>
                        <a:pt x="789" y="191"/>
                      </a:lnTo>
                      <a:lnTo>
                        <a:pt x="774" y="181"/>
                      </a:lnTo>
                      <a:lnTo>
                        <a:pt x="760" y="172"/>
                      </a:lnTo>
                      <a:lnTo>
                        <a:pt x="758" y="170"/>
                      </a:lnTo>
                      <a:lnTo>
                        <a:pt x="750" y="165"/>
                      </a:lnTo>
                      <a:lnTo>
                        <a:pt x="740" y="157"/>
                      </a:lnTo>
                      <a:lnTo>
                        <a:pt x="727" y="147"/>
                      </a:lnTo>
                      <a:lnTo>
                        <a:pt x="714" y="138"/>
                      </a:lnTo>
                      <a:lnTo>
                        <a:pt x="698" y="128"/>
                      </a:lnTo>
                      <a:lnTo>
                        <a:pt x="683" y="122"/>
                      </a:lnTo>
                      <a:lnTo>
                        <a:pt x="670" y="118"/>
                      </a:lnTo>
                      <a:lnTo>
                        <a:pt x="668" y="118"/>
                      </a:lnTo>
                      <a:lnTo>
                        <a:pt x="666" y="117"/>
                      </a:lnTo>
                      <a:lnTo>
                        <a:pt x="663" y="116"/>
                      </a:lnTo>
                      <a:lnTo>
                        <a:pt x="659" y="114"/>
                      </a:lnTo>
                      <a:lnTo>
                        <a:pt x="653" y="113"/>
                      </a:lnTo>
                      <a:lnTo>
                        <a:pt x="645" y="110"/>
                      </a:lnTo>
                      <a:lnTo>
                        <a:pt x="637" y="108"/>
                      </a:lnTo>
                      <a:lnTo>
                        <a:pt x="627" y="105"/>
                      </a:lnTo>
                      <a:lnTo>
                        <a:pt x="615" y="103"/>
                      </a:lnTo>
                      <a:lnTo>
                        <a:pt x="602" y="102"/>
                      </a:lnTo>
                      <a:lnTo>
                        <a:pt x="589" y="100"/>
                      </a:lnTo>
                      <a:lnTo>
                        <a:pt x="573" y="98"/>
                      </a:lnTo>
                      <a:lnTo>
                        <a:pt x="556" y="97"/>
                      </a:lnTo>
                      <a:lnTo>
                        <a:pt x="538" y="97"/>
                      </a:lnTo>
                      <a:lnTo>
                        <a:pt x="519" y="97"/>
                      </a:lnTo>
                      <a:lnTo>
                        <a:pt x="498" y="97"/>
                      </a:lnTo>
                      <a:lnTo>
                        <a:pt x="488" y="97"/>
                      </a:lnTo>
                      <a:lnTo>
                        <a:pt x="471" y="97"/>
                      </a:lnTo>
                      <a:lnTo>
                        <a:pt x="450" y="96"/>
                      </a:lnTo>
                      <a:lnTo>
                        <a:pt x="426" y="96"/>
                      </a:lnTo>
                      <a:lnTo>
                        <a:pt x="402" y="95"/>
                      </a:lnTo>
                      <a:lnTo>
                        <a:pt x="380" y="95"/>
                      </a:lnTo>
                      <a:lnTo>
                        <a:pt x="361" y="95"/>
                      </a:lnTo>
                      <a:lnTo>
                        <a:pt x="348" y="96"/>
                      </a:lnTo>
                      <a:lnTo>
                        <a:pt x="337" y="97"/>
                      </a:lnTo>
                      <a:lnTo>
                        <a:pt x="322" y="97"/>
                      </a:lnTo>
                      <a:lnTo>
                        <a:pt x="304" y="96"/>
                      </a:lnTo>
                      <a:lnTo>
                        <a:pt x="284" y="94"/>
                      </a:lnTo>
                      <a:lnTo>
                        <a:pt x="264" y="92"/>
                      </a:lnTo>
                      <a:lnTo>
                        <a:pt x="243" y="89"/>
                      </a:lnTo>
                      <a:lnTo>
                        <a:pt x="222" y="86"/>
                      </a:lnTo>
                      <a:lnTo>
                        <a:pt x="204" y="83"/>
                      </a:lnTo>
                      <a:lnTo>
                        <a:pt x="187" y="79"/>
                      </a:lnTo>
                      <a:lnTo>
                        <a:pt x="173" y="71"/>
                      </a:lnTo>
                      <a:lnTo>
                        <a:pt x="161" y="60"/>
                      </a:lnTo>
                      <a:lnTo>
                        <a:pt x="151" y="47"/>
                      </a:lnTo>
                      <a:lnTo>
                        <a:pt x="142" y="35"/>
                      </a:lnTo>
                      <a:lnTo>
                        <a:pt x="132" y="22"/>
                      </a:lnTo>
                      <a:lnTo>
                        <a:pt x="123" y="11"/>
                      </a:lnTo>
                      <a:lnTo>
                        <a:pt x="113" y="0"/>
                      </a:lnTo>
                      <a:lnTo>
                        <a:pt x="118" y="14"/>
                      </a:lnTo>
                      <a:lnTo>
                        <a:pt x="121" y="35"/>
                      </a:lnTo>
                      <a:lnTo>
                        <a:pt x="121" y="61"/>
                      </a:lnTo>
                      <a:lnTo>
                        <a:pt x="119" y="93"/>
                      </a:lnTo>
                      <a:lnTo>
                        <a:pt x="110" y="128"/>
                      </a:lnTo>
                      <a:lnTo>
                        <a:pt x="94" y="167"/>
                      </a:lnTo>
                      <a:lnTo>
                        <a:pt x="70" y="209"/>
                      </a:lnTo>
                      <a:lnTo>
                        <a:pt x="36" y="254"/>
                      </a:lnTo>
                      <a:close/>
                    </a:path>
                  </a:pathLst>
                </a:custGeom>
                <a:solidFill>
                  <a:srgbClr val="000000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8186" name="Freeform 298"/>
                <p:cNvSpPr>
                  <a:spLocks/>
                </p:cNvSpPr>
                <p:nvPr/>
              </p:nvSpPr>
              <p:spPr bwMode="auto">
                <a:xfrm>
                  <a:off x="850" y="2601"/>
                  <a:ext cx="133" cy="282"/>
                </a:xfrm>
                <a:custGeom>
                  <a:avLst/>
                  <a:gdLst/>
                  <a:ahLst/>
                  <a:cxnLst>
                    <a:cxn ang="0">
                      <a:pos x="384" y="684"/>
                    </a:cxn>
                    <a:cxn ang="0">
                      <a:pos x="362" y="723"/>
                    </a:cxn>
                    <a:cxn ang="0">
                      <a:pos x="335" y="776"/>
                    </a:cxn>
                    <a:cxn ang="0">
                      <a:pos x="287" y="806"/>
                    </a:cxn>
                    <a:cxn ang="0">
                      <a:pos x="240" y="845"/>
                    </a:cxn>
                    <a:cxn ang="0">
                      <a:pos x="220" y="841"/>
                    </a:cxn>
                    <a:cxn ang="0">
                      <a:pos x="204" y="819"/>
                    </a:cxn>
                    <a:cxn ang="0">
                      <a:pos x="211" y="803"/>
                    </a:cxn>
                    <a:cxn ang="0">
                      <a:pos x="184" y="801"/>
                    </a:cxn>
                    <a:cxn ang="0">
                      <a:pos x="188" y="780"/>
                    </a:cxn>
                    <a:cxn ang="0">
                      <a:pos x="215" y="764"/>
                    </a:cxn>
                    <a:cxn ang="0">
                      <a:pos x="223" y="705"/>
                    </a:cxn>
                    <a:cxn ang="0">
                      <a:pos x="211" y="608"/>
                    </a:cxn>
                    <a:cxn ang="0">
                      <a:pos x="185" y="582"/>
                    </a:cxn>
                    <a:cxn ang="0">
                      <a:pos x="160" y="558"/>
                    </a:cxn>
                    <a:cxn ang="0">
                      <a:pos x="131" y="517"/>
                    </a:cxn>
                    <a:cxn ang="0">
                      <a:pos x="106" y="485"/>
                    </a:cxn>
                    <a:cxn ang="0">
                      <a:pos x="69" y="454"/>
                    </a:cxn>
                    <a:cxn ang="0">
                      <a:pos x="42" y="404"/>
                    </a:cxn>
                    <a:cxn ang="0">
                      <a:pos x="26" y="367"/>
                    </a:cxn>
                    <a:cxn ang="0">
                      <a:pos x="2" y="298"/>
                    </a:cxn>
                    <a:cxn ang="0">
                      <a:pos x="14" y="235"/>
                    </a:cxn>
                    <a:cxn ang="0">
                      <a:pos x="45" y="225"/>
                    </a:cxn>
                    <a:cxn ang="0">
                      <a:pos x="85" y="207"/>
                    </a:cxn>
                    <a:cxn ang="0">
                      <a:pos x="115" y="200"/>
                    </a:cxn>
                    <a:cxn ang="0">
                      <a:pos x="142" y="177"/>
                    </a:cxn>
                    <a:cxn ang="0">
                      <a:pos x="163" y="176"/>
                    </a:cxn>
                    <a:cxn ang="0">
                      <a:pos x="211" y="140"/>
                    </a:cxn>
                    <a:cxn ang="0">
                      <a:pos x="235" y="126"/>
                    </a:cxn>
                    <a:cxn ang="0">
                      <a:pos x="253" y="80"/>
                    </a:cxn>
                    <a:cxn ang="0">
                      <a:pos x="262" y="42"/>
                    </a:cxn>
                    <a:cxn ang="0">
                      <a:pos x="290" y="1"/>
                    </a:cxn>
                    <a:cxn ang="0">
                      <a:pos x="312" y="22"/>
                    </a:cxn>
                    <a:cxn ang="0">
                      <a:pos x="336" y="116"/>
                    </a:cxn>
                    <a:cxn ang="0">
                      <a:pos x="318" y="162"/>
                    </a:cxn>
                    <a:cxn ang="0">
                      <a:pos x="308" y="135"/>
                    </a:cxn>
                    <a:cxn ang="0">
                      <a:pos x="297" y="209"/>
                    </a:cxn>
                    <a:cxn ang="0">
                      <a:pos x="281" y="254"/>
                    </a:cxn>
                    <a:cxn ang="0">
                      <a:pos x="257" y="289"/>
                    </a:cxn>
                    <a:cxn ang="0">
                      <a:pos x="235" y="301"/>
                    </a:cxn>
                    <a:cxn ang="0">
                      <a:pos x="216" y="302"/>
                    </a:cxn>
                    <a:cxn ang="0">
                      <a:pos x="178" y="298"/>
                    </a:cxn>
                    <a:cxn ang="0">
                      <a:pos x="161" y="366"/>
                    </a:cxn>
                    <a:cxn ang="0">
                      <a:pos x="174" y="415"/>
                    </a:cxn>
                    <a:cxn ang="0">
                      <a:pos x="193" y="445"/>
                    </a:cxn>
                    <a:cxn ang="0">
                      <a:pos x="218" y="473"/>
                    </a:cxn>
                    <a:cxn ang="0">
                      <a:pos x="237" y="514"/>
                    </a:cxn>
                    <a:cxn ang="0">
                      <a:pos x="265" y="548"/>
                    </a:cxn>
                    <a:cxn ang="0">
                      <a:pos x="304" y="558"/>
                    </a:cxn>
                    <a:cxn ang="0">
                      <a:pos x="337" y="551"/>
                    </a:cxn>
                    <a:cxn ang="0">
                      <a:pos x="352" y="564"/>
                    </a:cxn>
                    <a:cxn ang="0">
                      <a:pos x="371" y="551"/>
                    </a:cxn>
                    <a:cxn ang="0">
                      <a:pos x="401" y="631"/>
                    </a:cxn>
                  </a:cxnLst>
                  <a:rect l="0" t="0" r="r" b="b"/>
                  <a:pathLst>
                    <a:path w="401" h="846">
                      <a:moveTo>
                        <a:pt x="391" y="629"/>
                      </a:moveTo>
                      <a:lnTo>
                        <a:pt x="389" y="645"/>
                      </a:lnTo>
                      <a:lnTo>
                        <a:pt x="387" y="663"/>
                      </a:lnTo>
                      <a:lnTo>
                        <a:pt x="385" y="678"/>
                      </a:lnTo>
                      <a:lnTo>
                        <a:pt x="384" y="684"/>
                      </a:lnTo>
                      <a:lnTo>
                        <a:pt x="369" y="679"/>
                      </a:lnTo>
                      <a:lnTo>
                        <a:pt x="368" y="695"/>
                      </a:lnTo>
                      <a:lnTo>
                        <a:pt x="366" y="708"/>
                      </a:lnTo>
                      <a:lnTo>
                        <a:pt x="363" y="719"/>
                      </a:lnTo>
                      <a:lnTo>
                        <a:pt x="362" y="723"/>
                      </a:lnTo>
                      <a:lnTo>
                        <a:pt x="351" y="719"/>
                      </a:lnTo>
                      <a:lnTo>
                        <a:pt x="349" y="741"/>
                      </a:lnTo>
                      <a:lnTo>
                        <a:pt x="343" y="759"/>
                      </a:lnTo>
                      <a:lnTo>
                        <a:pt x="338" y="771"/>
                      </a:lnTo>
                      <a:lnTo>
                        <a:pt x="335" y="776"/>
                      </a:lnTo>
                      <a:lnTo>
                        <a:pt x="323" y="766"/>
                      </a:lnTo>
                      <a:lnTo>
                        <a:pt x="308" y="791"/>
                      </a:lnTo>
                      <a:lnTo>
                        <a:pt x="303" y="785"/>
                      </a:lnTo>
                      <a:lnTo>
                        <a:pt x="297" y="795"/>
                      </a:lnTo>
                      <a:lnTo>
                        <a:pt x="287" y="806"/>
                      </a:lnTo>
                      <a:lnTo>
                        <a:pt x="277" y="815"/>
                      </a:lnTo>
                      <a:lnTo>
                        <a:pt x="265" y="825"/>
                      </a:lnTo>
                      <a:lnTo>
                        <a:pt x="255" y="833"/>
                      </a:lnTo>
                      <a:lnTo>
                        <a:pt x="246" y="840"/>
                      </a:lnTo>
                      <a:lnTo>
                        <a:pt x="240" y="845"/>
                      </a:lnTo>
                      <a:lnTo>
                        <a:pt x="238" y="846"/>
                      </a:lnTo>
                      <a:lnTo>
                        <a:pt x="231" y="845"/>
                      </a:lnTo>
                      <a:lnTo>
                        <a:pt x="225" y="843"/>
                      </a:lnTo>
                      <a:lnTo>
                        <a:pt x="221" y="842"/>
                      </a:lnTo>
                      <a:lnTo>
                        <a:pt x="220" y="841"/>
                      </a:lnTo>
                      <a:lnTo>
                        <a:pt x="209" y="843"/>
                      </a:lnTo>
                      <a:lnTo>
                        <a:pt x="201" y="831"/>
                      </a:lnTo>
                      <a:lnTo>
                        <a:pt x="202" y="827"/>
                      </a:lnTo>
                      <a:lnTo>
                        <a:pt x="203" y="823"/>
                      </a:lnTo>
                      <a:lnTo>
                        <a:pt x="204" y="819"/>
                      </a:lnTo>
                      <a:lnTo>
                        <a:pt x="205" y="814"/>
                      </a:lnTo>
                      <a:lnTo>
                        <a:pt x="208" y="809"/>
                      </a:lnTo>
                      <a:lnTo>
                        <a:pt x="209" y="806"/>
                      </a:lnTo>
                      <a:lnTo>
                        <a:pt x="211" y="804"/>
                      </a:lnTo>
                      <a:lnTo>
                        <a:pt x="211" y="803"/>
                      </a:lnTo>
                      <a:lnTo>
                        <a:pt x="202" y="803"/>
                      </a:lnTo>
                      <a:lnTo>
                        <a:pt x="196" y="801"/>
                      </a:lnTo>
                      <a:lnTo>
                        <a:pt x="192" y="798"/>
                      </a:lnTo>
                      <a:lnTo>
                        <a:pt x="191" y="795"/>
                      </a:lnTo>
                      <a:lnTo>
                        <a:pt x="184" y="801"/>
                      </a:lnTo>
                      <a:lnTo>
                        <a:pt x="178" y="801"/>
                      </a:lnTo>
                      <a:lnTo>
                        <a:pt x="174" y="800"/>
                      </a:lnTo>
                      <a:lnTo>
                        <a:pt x="172" y="799"/>
                      </a:lnTo>
                      <a:lnTo>
                        <a:pt x="180" y="788"/>
                      </a:lnTo>
                      <a:lnTo>
                        <a:pt x="188" y="780"/>
                      </a:lnTo>
                      <a:lnTo>
                        <a:pt x="196" y="773"/>
                      </a:lnTo>
                      <a:lnTo>
                        <a:pt x="202" y="769"/>
                      </a:lnTo>
                      <a:lnTo>
                        <a:pt x="208" y="767"/>
                      </a:lnTo>
                      <a:lnTo>
                        <a:pt x="212" y="765"/>
                      </a:lnTo>
                      <a:lnTo>
                        <a:pt x="215" y="764"/>
                      </a:lnTo>
                      <a:lnTo>
                        <a:pt x="216" y="764"/>
                      </a:lnTo>
                      <a:lnTo>
                        <a:pt x="217" y="745"/>
                      </a:lnTo>
                      <a:lnTo>
                        <a:pt x="220" y="726"/>
                      </a:lnTo>
                      <a:lnTo>
                        <a:pt x="222" y="711"/>
                      </a:lnTo>
                      <a:lnTo>
                        <a:pt x="223" y="705"/>
                      </a:lnTo>
                      <a:lnTo>
                        <a:pt x="219" y="673"/>
                      </a:lnTo>
                      <a:lnTo>
                        <a:pt x="218" y="643"/>
                      </a:lnTo>
                      <a:lnTo>
                        <a:pt x="219" y="622"/>
                      </a:lnTo>
                      <a:lnTo>
                        <a:pt x="219" y="614"/>
                      </a:lnTo>
                      <a:lnTo>
                        <a:pt x="211" y="608"/>
                      </a:lnTo>
                      <a:lnTo>
                        <a:pt x="203" y="602"/>
                      </a:lnTo>
                      <a:lnTo>
                        <a:pt x="198" y="596"/>
                      </a:lnTo>
                      <a:lnTo>
                        <a:pt x="193" y="591"/>
                      </a:lnTo>
                      <a:lnTo>
                        <a:pt x="189" y="586"/>
                      </a:lnTo>
                      <a:lnTo>
                        <a:pt x="185" y="582"/>
                      </a:lnTo>
                      <a:lnTo>
                        <a:pt x="184" y="580"/>
                      </a:lnTo>
                      <a:lnTo>
                        <a:pt x="183" y="579"/>
                      </a:lnTo>
                      <a:lnTo>
                        <a:pt x="173" y="573"/>
                      </a:lnTo>
                      <a:lnTo>
                        <a:pt x="166" y="565"/>
                      </a:lnTo>
                      <a:lnTo>
                        <a:pt x="160" y="558"/>
                      </a:lnTo>
                      <a:lnTo>
                        <a:pt x="158" y="555"/>
                      </a:lnTo>
                      <a:lnTo>
                        <a:pt x="145" y="542"/>
                      </a:lnTo>
                      <a:lnTo>
                        <a:pt x="136" y="531"/>
                      </a:lnTo>
                      <a:lnTo>
                        <a:pt x="132" y="521"/>
                      </a:lnTo>
                      <a:lnTo>
                        <a:pt x="131" y="517"/>
                      </a:lnTo>
                      <a:lnTo>
                        <a:pt x="127" y="529"/>
                      </a:lnTo>
                      <a:lnTo>
                        <a:pt x="117" y="515"/>
                      </a:lnTo>
                      <a:lnTo>
                        <a:pt x="111" y="500"/>
                      </a:lnTo>
                      <a:lnTo>
                        <a:pt x="107" y="489"/>
                      </a:lnTo>
                      <a:lnTo>
                        <a:pt x="106" y="485"/>
                      </a:lnTo>
                      <a:lnTo>
                        <a:pt x="96" y="477"/>
                      </a:lnTo>
                      <a:lnTo>
                        <a:pt x="87" y="465"/>
                      </a:lnTo>
                      <a:lnTo>
                        <a:pt x="81" y="454"/>
                      </a:lnTo>
                      <a:lnTo>
                        <a:pt x="77" y="449"/>
                      </a:lnTo>
                      <a:lnTo>
                        <a:pt x="69" y="454"/>
                      </a:lnTo>
                      <a:lnTo>
                        <a:pt x="60" y="432"/>
                      </a:lnTo>
                      <a:lnTo>
                        <a:pt x="51" y="426"/>
                      </a:lnTo>
                      <a:lnTo>
                        <a:pt x="46" y="416"/>
                      </a:lnTo>
                      <a:lnTo>
                        <a:pt x="43" y="408"/>
                      </a:lnTo>
                      <a:lnTo>
                        <a:pt x="42" y="404"/>
                      </a:lnTo>
                      <a:lnTo>
                        <a:pt x="35" y="405"/>
                      </a:lnTo>
                      <a:lnTo>
                        <a:pt x="31" y="392"/>
                      </a:lnTo>
                      <a:lnTo>
                        <a:pt x="28" y="381"/>
                      </a:lnTo>
                      <a:lnTo>
                        <a:pt x="26" y="371"/>
                      </a:lnTo>
                      <a:lnTo>
                        <a:pt x="26" y="367"/>
                      </a:lnTo>
                      <a:lnTo>
                        <a:pt x="18" y="352"/>
                      </a:lnTo>
                      <a:lnTo>
                        <a:pt x="15" y="306"/>
                      </a:lnTo>
                      <a:lnTo>
                        <a:pt x="6" y="312"/>
                      </a:lnTo>
                      <a:lnTo>
                        <a:pt x="4" y="305"/>
                      </a:lnTo>
                      <a:lnTo>
                        <a:pt x="2" y="298"/>
                      </a:lnTo>
                      <a:lnTo>
                        <a:pt x="1" y="291"/>
                      </a:lnTo>
                      <a:lnTo>
                        <a:pt x="1" y="286"/>
                      </a:lnTo>
                      <a:lnTo>
                        <a:pt x="0" y="275"/>
                      </a:lnTo>
                      <a:lnTo>
                        <a:pt x="7" y="250"/>
                      </a:lnTo>
                      <a:lnTo>
                        <a:pt x="14" y="235"/>
                      </a:lnTo>
                      <a:lnTo>
                        <a:pt x="20" y="226"/>
                      </a:lnTo>
                      <a:lnTo>
                        <a:pt x="22" y="224"/>
                      </a:lnTo>
                      <a:lnTo>
                        <a:pt x="26" y="254"/>
                      </a:lnTo>
                      <a:lnTo>
                        <a:pt x="35" y="238"/>
                      </a:lnTo>
                      <a:lnTo>
                        <a:pt x="45" y="225"/>
                      </a:lnTo>
                      <a:lnTo>
                        <a:pt x="52" y="217"/>
                      </a:lnTo>
                      <a:lnTo>
                        <a:pt x="55" y="215"/>
                      </a:lnTo>
                      <a:lnTo>
                        <a:pt x="55" y="241"/>
                      </a:lnTo>
                      <a:lnTo>
                        <a:pt x="65" y="225"/>
                      </a:lnTo>
                      <a:lnTo>
                        <a:pt x="85" y="207"/>
                      </a:lnTo>
                      <a:lnTo>
                        <a:pt x="84" y="223"/>
                      </a:lnTo>
                      <a:lnTo>
                        <a:pt x="83" y="236"/>
                      </a:lnTo>
                      <a:lnTo>
                        <a:pt x="84" y="246"/>
                      </a:lnTo>
                      <a:lnTo>
                        <a:pt x="84" y="249"/>
                      </a:lnTo>
                      <a:lnTo>
                        <a:pt x="115" y="200"/>
                      </a:lnTo>
                      <a:lnTo>
                        <a:pt x="120" y="209"/>
                      </a:lnTo>
                      <a:lnTo>
                        <a:pt x="126" y="199"/>
                      </a:lnTo>
                      <a:lnTo>
                        <a:pt x="132" y="190"/>
                      </a:lnTo>
                      <a:lnTo>
                        <a:pt x="137" y="183"/>
                      </a:lnTo>
                      <a:lnTo>
                        <a:pt x="142" y="177"/>
                      </a:lnTo>
                      <a:lnTo>
                        <a:pt x="148" y="173"/>
                      </a:lnTo>
                      <a:lnTo>
                        <a:pt x="151" y="169"/>
                      </a:lnTo>
                      <a:lnTo>
                        <a:pt x="153" y="168"/>
                      </a:lnTo>
                      <a:lnTo>
                        <a:pt x="154" y="167"/>
                      </a:lnTo>
                      <a:lnTo>
                        <a:pt x="163" y="176"/>
                      </a:lnTo>
                      <a:lnTo>
                        <a:pt x="188" y="148"/>
                      </a:lnTo>
                      <a:lnTo>
                        <a:pt x="190" y="164"/>
                      </a:lnTo>
                      <a:lnTo>
                        <a:pt x="199" y="157"/>
                      </a:lnTo>
                      <a:lnTo>
                        <a:pt x="206" y="147"/>
                      </a:lnTo>
                      <a:lnTo>
                        <a:pt x="211" y="140"/>
                      </a:lnTo>
                      <a:lnTo>
                        <a:pt x="212" y="137"/>
                      </a:lnTo>
                      <a:lnTo>
                        <a:pt x="216" y="148"/>
                      </a:lnTo>
                      <a:lnTo>
                        <a:pt x="233" y="104"/>
                      </a:lnTo>
                      <a:lnTo>
                        <a:pt x="235" y="116"/>
                      </a:lnTo>
                      <a:lnTo>
                        <a:pt x="235" y="126"/>
                      </a:lnTo>
                      <a:lnTo>
                        <a:pt x="234" y="134"/>
                      </a:lnTo>
                      <a:lnTo>
                        <a:pt x="234" y="137"/>
                      </a:lnTo>
                      <a:lnTo>
                        <a:pt x="243" y="117"/>
                      </a:lnTo>
                      <a:lnTo>
                        <a:pt x="250" y="97"/>
                      </a:lnTo>
                      <a:lnTo>
                        <a:pt x="253" y="80"/>
                      </a:lnTo>
                      <a:lnTo>
                        <a:pt x="254" y="74"/>
                      </a:lnTo>
                      <a:lnTo>
                        <a:pt x="261" y="81"/>
                      </a:lnTo>
                      <a:lnTo>
                        <a:pt x="263" y="66"/>
                      </a:lnTo>
                      <a:lnTo>
                        <a:pt x="263" y="53"/>
                      </a:lnTo>
                      <a:lnTo>
                        <a:pt x="262" y="42"/>
                      </a:lnTo>
                      <a:lnTo>
                        <a:pt x="262" y="38"/>
                      </a:lnTo>
                      <a:lnTo>
                        <a:pt x="276" y="51"/>
                      </a:lnTo>
                      <a:lnTo>
                        <a:pt x="276" y="0"/>
                      </a:lnTo>
                      <a:lnTo>
                        <a:pt x="287" y="16"/>
                      </a:lnTo>
                      <a:lnTo>
                        <a:pt x="290" y="1"/>
                      </a:lnTo>
                      <a:lnTo>
                        <a:pt x="295" y="1"/>
                      </a:lnTo>
                      <a:lnTo>
                        <a:pt x="301" y="10"/>
                      </a:lnTo>
                      <a:lnTo>
                        <a:pt x="307" y="16"/>
                      </a:lnTo>
                      <a:lnTo>
                        <a:pt x="311" y="20"/>
                      </a:lnTo>
                      <a:lnTo>
                        <a:pt x="312" y="22"/>
                      </a:lnTo>
                      <a:lnTo>
                        <a:pt x="312" y="31"/>
                      </a:lnTo>
                      <a:lnTo>
                        <a:pt x="332" y="58"/>
                      </a:lnTo>
                      <a:lnTo>
                        <a:pt x="336" y="79"/>
                      </a:lnTo>
                      <a:lnTo>
                        <a:pt x="336" y="100"/>
                      </a:lnTo>
                      <a:lnTo>
                        <a:pt x="336" y="116"/>
                      </a:lnTo>
                      <a:lnTo>
                        <a:pt x="335" y="122"/>
                      </a:lnTo>
                      <a:lnTo>
                        <a:pt x="327" y="108"/>
                      </a:lnTo>
                      <a:lnTo>
                        <a:pt x="327" y="128"/>
                      </a:lnTo>
                      <a:lnTo>
                        <a:pt x="323" y="147"/>
                      </a:lnTo>
                      <a:lnTo>
                        <a:pt x="318" y="162"/>
                      </a:lnTo>
                      <a:lnTo>
                        <a:pt x="316" y="167"/>
                      </a:lnTo>
                      <a:lnTo>
                        <a:pt x="314" y="155"/>
                      </a:lnTo>
                      <a:lnTo>
                        <a:pt x="311" y="144"/>
                      </a:lnTo>
                      <a:lnTo>
                        <a:pt x="309" y="138"/>
                      </a:lnTo>
                      <a:lnTo>
                        <a:pt x="308" y="135"/>
                      </a:lnTo>
                      <a:lnTo>
                        <a:pt x="308" y="164"/>
                      </a:lnTo>
                      <a:lnTo>
                        <a:pt x="303" y="161"/>
                      </a:lnTo>
                      <a:lnTo>
                        <a:pt x="303" y="179"/>
                      </a:lnTo>
                      <a:lnTo>
                        <a:pt x="300" y="196"/>
                      </a:lnTo>
                      <a:lnTo>
                        <a:pt x="297" y="209"/>
                      </a:lnTo>
                      <a:lnTo>
                        <a:pt x="296" y="215"/>
                      </a:lnTo>
                      <a:lnTo>
                        <a:pt x="286" y="205"/>
                      </a:lnTo>
                      <a:lnTo>
                        <a:pt x="287" y="224"/>
                      </a:lnTo>
                      <a:lnTo>
                        <a:pt x="285" y="240"/>
                      </a:lnTo>
                      <a:lnTo>
                        <a:pt x="281" y="254"/>
                      </a:lnTo>
                      <a:lnTo>
                        <a:pt x="275" y="266"/>
                      </a:lnTo>
                      <a:lnTo>
                        <a:pt x="268" y="277"/>
                      </a:lnTo>
                      <a:lnTo>
                        <a:pt x="263" y="283"/>
                      </a:lnTo>
                      <a:lnTo>
                        <a:pt x="259" y="288"/>
                      </a:lnTo>
                      <a:lnTo>
                        <a:pt x="257" y="289"/>
                      </a:lnTo>
                      <a:lnTo>
                        <a:pt x="256" y="270"/>
                      </a:lnTo>
                      <a:lnTo>
                        <a:pt x="251" y="279"/>
                      </a:lnTo>
                      <a:lnTo>
                        <a:pt x="245" y="287"/>
                      </a:lnTo>
                      <a:lnTo>
                        <a:pt x="240" y="294"/>
                      </a:lnTo>
                      <a:lnTo>
                        <a:pt x="235" y="301"/>
                      </a:lnTo>
                      <a:lnTo>
                        <a:pt x="231" y="306"/>
                      </a:lnTo>
                      <a:lnTo>
                        <a:pt x="226" y="310"/>
                      </a:lnTo>
                      <a:lnTo>
                        <a:pt x="224" y="312"/>
                      </a:lnTo>
                      <a:lnTo>
                        <a:pt x="223" y="313"/>
                      </a:lnTo>
                      <a:lnTo>
                        <a:pt x="216" y="302"/>
                      </a:lnTo>
                      <a:lnTo>
                        <a:pt x="212" y="291"/>
                      </a:lnTo>
                      <a:lnTo>
                        <a:pt x="210" y="285"/>
                      </a:lnTo>
                      <a:lnTo>
                        <a:pt x="210" y="283"/>
                      </a:lnTo>
                      <a:lnTo>
                        <a:pt x="195" y="312"/>
                      </a:lnTo>
                      <a:lnTo>
                        <a:pt x="178" y="298"/>
                      </a:lnTo>
                      <a:lnTo>
                        <a:pt x="170" y="318"/>
                      </a:lnTo>
                      <a:lnTo>
                        <a:pt x="168" y="330"/>
                      </a:lnTo>
                      <a:lnTo>
                        <a:pt x="169" y="337"/>
                      </a:lnTo>
                      <a:lnTo>
                        <a:pt x="170" y="340"/>
                      </a:lnTo>
                      <a:lnTo>
                        <a:pt x="161" y="366"/>
                      </a:lnTo>
                      <a:lnTo>
                        <a:pt x="159" y="389"/>
                      </a:lnTo>
                      <a:lnTo>
                        <a:pt x="159" y="405"/>
                      </a:lnTo>
                      <a:lnTo>
                        <a:pt x="160" y="411"/>
                      </a:lnTo>
                      <a:lnTo>
                        <a:pt x="173" y="404"/>
                      </a:lnTo>
                      <a:lnTo>
                        <a:pt x="174" y="415"/>
                      </a:lnTo>
                      <a:lnTo>
                        <a:pt x="176" y="427"/>
                      </a:lnTo>
                      <a:lnTo>
                        <a:pt x="179" y="435"/>
                      </a:lnTo>
                      <a:lnTo>
                        <a:pt x="180" y="438"/>
                      </a:lnTo>
                      <a:lnTo>
                        <a:pt x="192" y="430"/>
                      </a:lnTo>
                      <a:lnTo>
                        <a:pt x="193" y="445"/>
                      </a:lnTo>
                      <a:lnTo>
                        <a:pt x="196" y="460"/>
                      </a:lnTo>
                      <a:lnTo>
                        <a:pt x="200" y="474"/>
                      </a:lnTo>
                      <a:lnTo>
                        <a:pt x="202" y="479"/>
                      </a:lnTo>
                      <a:lnTo>
                        <a:pt x="212" y="476"/>
                      </a:lnTo>
                      <a:lnTo>
                        <a:pt x="218" y="473"/>
                      </a:lnTo>
                      <a:lnTo>
                        <a:pt x="222" y="470"/>
                      </a:lnTo>
                      <a:lnTo>
                        <a:pt x="223" y="469"/>
                      </a:lnTo>
                      <a:lnTo>
                        <a:pt x="223" y="498"/>
                      </a:lnTo>
                      <a:lnTo>
                        <a:pt x="233" y="494"/>
                      </a:lnTo>
                      <a:lnTo>
                        <a:pt x="237" y="514"/>
                      </a:lnTo>
                      <a:lnTo>
                        <a:pt x="246" y="507"/>
                      </a:lnTo>
                      <a:lnTo>
                        <a:pt x="250" y="524"/>
                      </a:lnTo>
                      <a:lnTo>
                        <a:pt x="256" y="537"/>
                      </a:lnTo>
                      <a:lnTo>
                        <a:pt x="262" y="544"/>
                      </a:lnTo>
                      <a:lnTo>
                        <a:pt x="265" y="548"/>
                      </a:lnTo>
                      <a:lnTo>
                        <a:pt x="272" y="536"/>
                      </a:lnTo>
                      <a:lnTo>
                        <a:pt x="285" y="533"/>
                      </a:lnTo>
                      <a:lnTo>
                        <a:pt x="290" y="544"/>
                      </a:lnTo>
                      <a:lnTo>
                        <a:pt x="298" y="553"/>
                      </a:lnTo>
                      <a:lnTo>
                        <a:pt x="304" y="558"/>
                      </a:lnTo>
                      <a:lnTo>
                        <a:pt x="306" y="559"/>
                      </a:lnTo>
                      <a:lnTo>
                        <a:pt x="319" y="544"/>
                      </a:lnTo>
                      <a:lnTo>
                        <a:pt x="333" y="560"/>
                      </a:lnTo>
                      <a:lnTo>
                        <a:pt x="337" y="552"/>
                      </a:lnTo>
                      <a:lnTo>
                        <a:pt x="337" y="551"/>
                      </a:lnTo>
                      <a:lnTo>
                        <a:pt x="336" y="549"/>
                      </a:lnTo>
                      <a:lnTo>
                        <a:pt x="337" y="549"/>
                      </a:lnTo>
                      <a:lnTo>
                        <a:pt x="342" y="552"/>
                      </a:lnTo>
                      <a:lnTo>
                        <a:pt x="348" y="558"/>
                      </a:lnTo>
                      <a:lnTo>
                        <a:pt x="352" y="564"/>
                      </a:lnTo>
                      <a:lnTo>
                        <a:pt x="354" y="569"/>
                      </a:lnTo>
                      <a:lnTo>
                        <a:pt x="355" y="571"/>
                      </a:lnTo>
                      <a:lnTo>
                        <a:pt x="363" y="562"/>
                      </a:lnTo>
                      <a:lnTo>
                        <a:pt x="368" y="556"/>
                      </a:lnTo>
                      <a:lnTo>
                        <a:pt x="371" y="551"/>
                      </a:lnTo>
                      <a:lnTo>
                        <a:pt x="372" y="549"/>
                      </a:lnTo>
                      <a:lnTo>
                        <a:pt x="386" y="576"/>
                      </a:lnTo>
                      <a:lnTo>
                        <a:pt x="394" y="602"/>
                      </a:lnTo>
                      <a:lnTo>
                        <a:pt x="400" y="622"/>
                      </a:lnTo>
                      <a:lnTo>
                        <a:pt x="401" y="631"/>
                      </a:lnTo>
                      <a:lnTo>
                        <a:pt x="391" y="629"/>
                      </a:lnTo>
                      <a:close/>
                    </a:path>
                  </a:pathLst>
                </a:custGeom>
                <a:solidFill>
                  <a:srgbClr val="FFFFFF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8187" name="Freeform 299"/>
                <p:cNvSpPr>
                  <a:spLocks/>
                </p:cNvSpPr>
                <p:nvPr/>
              </p:nvSpPr>
              <p:spPr bwMode="auto">
                <a:xfrm>
                  <a:off x="1199" y="2760"/>
                  <a:ext cx="48" cy="66"/>
                </a:xfrm>
                <a:custGeom>
                  <a:avLst/>
                  <a:gdLst/>
                  <a:ahLst/>
                  <a:cxnLst>
                    <a:cxn ang="0">
                      <a:pos x="4" y="156"/>
                    </a:cxn>
                    <a:cxn ang="0">
                      <a:pos x="15" y="171"/>
                    </a:cxn>
                    <a:cxn ang="0">
                      <a:pos x="22" y="177"/>
                    </a:cxn>
                    <a:cxn ang="0">
                      <a:pos x="14" y="182"/>
                    </a:cxn>
                    <a:cxn ang="0">
                      <a:pos x="27" y="189"/>
                    </a:cxn>
                    <a:cxn ang="0">
                      <a:pos x="41" y="194"/>
                    </a:cxn>
                    <a:cxn ang="0">
                      <a:pos x="57" y="198"/>
                    </a:cxn>
                    <a:cxn ang="0">
                      <a:pos x="62" y="184"/>
                    </a:cxn>
                    <a:cxn ang="0">
                      <a:pos x="82" y="187"/>
                    </a:cxn>
                    <a:cxn ang="0">
                      <a:pos x="92" y="187"/>
                    </a:cxn>
                    <a:cxn ang="0">
                      <a:pos x="106" y="177"/>
                    </a:cxn>
                    <a:cxn ang="0">
                      <a:pos x="127" y="173"/>
                    </a:cxn>
                    <a:cxn ang="0">
                      <a:pos x="121" y="172"/>
                    </a:cxn>
                    <a:cxn ang="0">
                      <a:pos x="101" y="171"/>
                    </a:cxn>
                    <a:cxn ang="0">
                      <a:pos x="79" y="167"/>
                    </a:cxn>
                    <a:cxn ang="0">
                      <a:pos x="113" y="149"/>
                    </a:cxn>
                    <a:cxn ang="0">
                      <a:pos x="106" y="148"/>
                    </a:cxn>
                    <a:cxn ang="0">
                      <a:pos x="93" y="146"/>
                    </a:cxn>
                    <a:cxn ang="0">
                      <a:pos x="80" y="140"/>
                    </a:cxn>
                    <a:cxn ang="0">
                      <a:pos x="75" y="135"/>
                    </a:cxn>
                    <a:cxn ang="0">
                      <a:pos x="86" y="135"/>
                    </a:cxn>
                    <a:cxn ang="0">
                      <a:pos x="106" y="131"/>
                    </a:cxn>
                    <a:cxn ang="0">
                      <a:pos x="131" y="120"/>
                    </a:cxn>
                    <a:cxn ang="0">
                      <a:pos x="144" y="110"/>
                    </a:cxn>
                    <a:cxn ang="0">
                      <a:pos x="136" y="111"/>
                    </a:cxn>
                    <a:cxn ang="0">
                      <a:pos x="123" y="114"/>
                    </a:cxn>
                    <a:cxn ang="0">
                      <a:pos x="108" y="114"/>
                    </a:cxn>
                    <a:cxn ang="0">
                      <a:pos x="101" y="114"/>
                    </a:cxn>
                    <a:cxn ang="0">
                      <a:pos x="110" y="109"/>
                    </a:cxn>
                    <a:cxn ang="0">
                      <a:pos x="124" y="100"/>
                    </a:cxn>
                    <a:cxn ang="0">
                      <a:pos x="139" y="84"/>
                    </a:cxn>
                    <a:cxn ang="0">
                      <a:pos x="143" y="75"/>
                    </a:cxn>
                    <a:cxn ang="0">
                      <a:pos x="128" y="83"/>
                    </a:cxn>
                    <a:cxn ang="0">
                      <a:pos x="104" y="90"/>
                    </a:cxn>
                    <a:cxn ang="0">
                      <a:pos x="75" y="86"/>
                    </a:cxn>
                    <a:cxn ang="0">
                      <a:pos x="60" y="68"/>
                    </a:cxn>
                    <a:cxn ang="0">
                      <a:pos x="54" y="24"/>
                    </a:cxn>
                    <a:cxn ang="0">
                      <a:pos x="42" y="1"/>
                    </a:cxn>
                    <a:cxn ang="0">
                      <a:pos x="44" y="89"/>
                    </a:cxn>
                    <a:cxn ang="0">
                      <a:pos x="38" y="87"/>
                    </a:cxn>
                    <a:cxn ang="0">
                      <a:pos x="27" y="82"/>
                    </a:cxn>
                    <a:cxn ang="0">
                      <a:pos x="17" y="73"/>
                    </a:cxn>
                    <a:cxn ang="0">
                      <a:pos x="13" y="72"/>
                    </a:cxn>
                    <a:cxn ang="0">
                      <a:pos x="24" y="108"/>
                    </a:cxn>
                    <a:cxn ang="0">
                      <a:pos x="0" y="128"/>
                    </a:cxn>
                    <a:cxn ang="0">
                      <a:pos x="4" y="138"/>
                    </a:cxn>
                    <a:cxn ang="0">
                      <a:pos x="20" y="157"/>
                    </a:cxn>
                  </a:cxnLst>
                  <a:rect l="0" t="0" r="r" b="b"/>
                  <a:pathLst>
                    <a:path w="145" h="198">
                      <a:moveTo>
                        <a:pt x="20" y="157"/>
                      </a:moveTo>
                      <a:lnTo>
                        <a:pt x="4" y="156"/>
                      </a:lnTo>
                      <a:lnTo>
                        <a:pt x="8" y="165"/>
                      </a:lnTo>
                      <a:lnTo>
                        <a:pt x="15" y="171"/>
                      </a:lnTo>
                      <a:lnTo>
                        <a:pt x="20" y="175"/>
                      </a:lnTo>
                      <a:lnTo>
                        <a:pt x="22" y="177"/>
                      </a:lnTo>
                      <a:lnTo>
                        <a:pt x="7" y="177"/>
                      </a:lnTo>
                      <a:lnTo>
                        <a:pt x="14" y="182"/>
                      </a:lnTo>
                      <a:lnTo>
                        <a:pt x="21" y="186"/>
                      </a:lnTo>
                      <a:lnTo>
                        <a:pt x="27" y="189"/>
                      </a:lnTo>
                      <a:lnTo>
                        <a:pt x="34" y="192"/>
                      </a:lnTo>
                      <a:lnTo>
                        <a:pt x="41" y="194"/>
                      </a:lnTo>
                      <a:lnTo>
                        <a:pt x="49" y="197"/>
                      </a:lnTo>
                      <a:lnTo>
                        <a:pt x="57" y="198"/>
                      </a:lnTo>
                      <a:lnTo>
                        <a:pt x="66" y="198"/>
                      </a:lnTo>
                      <a:lnTo>
                        <a:pt x="62" y="184"/>
                      </a:lnTo>
                      <a:lnTo>
                        <a:pt x="72" y="186"/>
                      </a:lnTo>
                      <a:lnTo>
                        <a:pt x="82" y="187"/>
                      </a:lnTo>
                      <a:lnTo>
                        <a:pt x="89" y="187"/>
                      </a:lnTo>
                      <a:lnTo>
                        <a:pt x="92" y="187"/>
                      </a:lnTo>
                      <a:lnTo>
                        <a:pt x="84" y="181"/>
                      </a:lnTo>
                      <a:lnTo>
                        <a:pt x="106" y="177"/>
                      </a:lnTo>
                      <a:lnTo>
                        <a:pt x="121" y="174"/>
                      </a:lnTo>
                      <a:lnTo>
                        <a:pt x="127" y="173"/>
                      </a:lnTo>
                      <a:lnTo>
                        <a:pt x="126" y="172"/>
                      </a:lnTo>
                      <a:lnTo>
                        <a:pt x="121" y="172"/>
                      </a:lnTo>
                      <a:lnTo>
                        <a:pt x="111" y="172"/>
                      </a:lnTo>
                      <a:lnTo>
                        <a:pt x="101" y="171"/>
                      </a:lnTo>
                      <a:lnTo>
                        <a:pt x="89" y="170"/>
                      </a:lnTo>
                      <a:lnTo>
                        <a:pt x="79" y="167"/>
                      </a:lnTo>
                      <a:lnTo>
                        <a:pt x="114" y="149"/>
                      </a:lnTo>
                      <a:lnTo>
                        <a:pt x="113" y="149"/>
                      </a:lnTo>
                      <a:lnTo>
                        <a:pt x="110" y="149"/>
                      </a:lnTo>
                      <a:lnTo>
                        <a:pt x="106" y="148"/>
                      </a:lnTo>
                      <a:lnTo>
                        <a:pt x="100" y="147"/>
                      </a:lnTo>
                      <a:lnTo>
                        <a:pt x="93" y="146"/>
                      </a:lnTo>
                      <a:lnTo>
                        <a:pt x="86" y="143"/>
                      </a:lnTo>
                      <a:lnTo>
                        <a:pt x="80" y="140"/>
                      </a:lnTo>
                      <a:lnTo>
                        <a:pt x="72" y="135"/>
                      </a:lnTo>
                      <a:lnTo>
                        <a:pt x="75" y="135"/>
                      </a:lnTo>
                      <a:lnTo>
                        <a:pt x="79" y="135"/>
                      </a:lnTo>
                      <a:lnTo>
                        <a:pt x="86" y="135"/>
                      </a:lnTo>
                      <a:lnTo>
                        <a:pt x="95" y="133"/>
                      </a:lnTo>
                      <a:lnTo>
                        <a:pt x="106" y="131"/>
                      </a:lnTo>
                      <a:lnTo>
                        <a:pt x="118" y="126"/>
                      </a:lnTo>
                      <a:lnTo>
                        <a:pt x="131" y="120"/>
                      </a:lnTo>
                      <a:lnTo>
                        <a:pt x="145" y="110"/>
                      </a:lnTo>
                      <a:lnTo>
                        <a:pt x="144" y="110"/>
                      </a:lnTo>
                      <a:lnTo>
                        <a:pt x="141" y="111"/>
                      </a:lnTo>
                      <a:lnTo>
                        <a:pt x="136" y="111"/>
                      </a:lnTo>
                      <a:lnTo>
                        <a:pt x="130" y="112"/>
                      </a:lnTo>
                      <a:lnTo>
                        <a:pt x="123" y="114"/>
                      </a:lnTo>
                      <a:lnTo>
                        <a:pt x="115" y="114"/>
                      </a:lnTo>
                      <a:lnTo>
                        <a:pt x="108" y="114"/>
                      </a:lnTo>
                      <a:lnTo>
                        <a:pt x="100" y="114"/>
                      </a:lnTo>
                      <a:lnTo>
                        <a:pt x="101" y="114"/>
                      </a:lnTo>
                      <a:lnTo>
                        <a:pt x="105" y="111"/>
                      </a:lnTo>
                      <a:lnTo>
                        <a:pt x="110" y="109"/>
                      </a:lnTo>
                      <a:lnTo>
                        <a:pt x="117" y="105"/>
                      </a:lnTo>
                      <a:lnTo>
                        <a:pt x="124" y="100"/>
                      </a:lnTo>
                      <a:lnTo>
                        <a:pt x="131" y="93"/>
                      </a:lnTo>
                      <a:lnTo>
                        <a:pt x="139" y="84"/>
                      </a:lnTo>
                      <a:lnTo>
                        <a:pt x="145" y="74"/>
                      </a:lnTo>
                      <a:lnTo>
                        <a:pt x="143" y="75"/>
                      </a:lnTo>
                      <a:lnTo>
                        <a:pt x="138" y="79"/>
                      </a:lnTo>
                      <a:lnTo>
                        <a:pt x="128" y="83"/>
                      </a:lnTo>
                      <a:lnTo>
                        <a:pt x="118" y="87"/>
                      </a:lnTo>
                      <a:lnTo>
                        <a:pt x="104" y="90"/>
                      </a:lnTo>
                      <a:lnTo>
                        <a:pt x="90" y="90"/>
                      </a:lnTo>
                      <a:lnTo>
                        <a:pt x="75" y="86"/>
                      </a:lnTo>
                      <a:lnTo>
                        <a:pt x="60" y="77"/>
                      </a:lnTo>
                      <a:lnTo>
                        <a:pt x="60" y="68"/>
                      </a:lnTo>
                      <a:lnTo>
                        <a:pt x="58" y="49"/>
                      </a:lnTo>
                      <a:lnTo>
                        <a:pt x="54" y="24"/>
                      </a:lnTo>
                      <a:lnTo>
                        <a:pt x="46" y="0"/>
                      </a:lnTo>
                      <a:lnTo>
                        <a:pt x="42" y="1"/>
                      </a:lnTo>
                      <a:lnTo>
                        <a:pt x="45" y="89"/>
                      </a:lnTo>
                      <a:lnTo>
                        <a:pt x="44" y="89"/>
                      </a:lnTo>
                      <a:lnTo>
                        <a:pt x="42" y="88"/>
                      </a:lnTo>
                      <a:lnTo>
                        <a:pt x="38" y="87"/>
                      </a:lnTo>
                      <a:lnTo>
                        <a:pt x="34" y="85"/>
                      </a:lnTo>
                      <a:lnTo>
                        <a:pt x="27" y="82"/>
                      </a:lnTo>
                      <a:lnTo>
                        <a:pt x="22" y="78"/>
                      </a:lnTo>
                      <a:lnTo>
                        <a:pt x="17" y="73"/>
                      </a:lnTo>
                      <a:lnTo>
                        <a:pt x="12" y="65"/>
                      </a:lnTo>
                      <a:lnTo>
                        <a:pt x="13" y="72"/>
                      </a:lnTo>
                      <a:lnTo>
                        <a:pt x="16" y="87"/>
                      </a:lnTo>
                      <a:lnTo>
                        <a:pt x="24" y="108"/>
                      </a:lnTo>
                      <a:lnTo>
                        <a:pt x="39" y="128"/>
                      </a:lnTo>
                      <a:lnTo>
                        <a:pt x="0" y="128"/>
                      </a:lnTo>
                      <a:lnTo>
                        <a:pt x="1" y="130"/>
                      </a:lnTo>
                      <a:lnTo>
                        <a:pt x="4" y="138"/>
                      </a:lnTo>
                      <a:lnTo>
                        <a:pt x="11" y="146"/>
                      </a:lnTo>
                      <a:lnTo>
                        <a:pt x="20" y="157"/>
                      </a:lnTo>
                      <a:close/>
                    </a:path>
                  </a:pathLst>
                </a:custGeom>
                <a:solidFill>
                  <a:srgbClr val="FFFFFF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8188" name="Freeform 300"/>
                <p:cNvSpPr>
                  <a:spLocks/>
                </p:cNvSpPr>
                <p:nvPr/>
              </p:nvSpPr>
              <p:spPr bwMode="auto">
                <a:xfrm>
                  <a:off x="940" y="2720"/>
                  <a:ext cx="20" cy="31"/>
                </a:xfrm>
                <a:custGeom>
                  <a:avLst/>
                  <a:gdLst/>
                  <a:ahLst/>
                  <a:cxnLst>
                    <a:cxn ang="0">
                      <a:pos x="58" y="93"/>
                    </a:cxn>
                    <a:cxn ang="0">
                      <a:pos x="45" y="87"/>
                    </a:cxn>
                    <a:cxn ang="0">
                      <a:pos x="33" y="78"/>
                    </a:cxn>
                    <a:cxn ang="0">
                      <a:pos x="23" y="67"/>
                    </a:cxn>
                    <a:cxn ang="0">
                      <a:pos x="13" y="54"/>
                    </a:cxn>
                    <a:cxn ang="0">
                      <a:pos x="7" y="40"/>
                    </a:cxn>
                    <a:cxn ang="0">
                      <a:pos x="2" y="26"/>
                    </a:cxn>
                    <a:cxn ang="0">
                      <a:pos x="0" y="13"/>
                    </a:cxn>
                    <a:cxn ang="0">
                      <a:pos x="1" y="0"/>
                    </a:cxn>
                    <a:cxn ang="0">
                      <a:pos x="5" y="25"/>
                    </a:cxn>
                    <a:cxn ang="0">
                      <a:pos x="12" y="44"/>
                    </a:cxn>
                    <a:cxn ang="0">
                      <a:pos x="22" y="60"/>
                    </a:cxn>
                    <a:cxn ang="0">
                      <a:pos x="32" y="73"/>
                    </a:cxn>
                    <a:cxn ang="0">
                      <a:pos x="42" y="82"/>
                    </a:cxn>
                    <a:cxn ang="0">
                      <a:pos x="50" y="89"/>
                    </a:cxn>
                    <a:cxn ang="0">
                      <a:pos x="56" y="92"/>
                    </a:cxn>
                    <a:cxn ang="0">
                      <a:pos x="58" y="93"/>
                    </a:cxn>
                  </a:cxnLst>
                  <a:rect l="0" t="0" r="r" b="b"/>
                  <a:pathLst>
                    <a:path w="58" h="93">
                      <a:moveTo>
                        <a:pt x="58" y="93"/>
                      </a:moveTo>
                      <a:lnTo>
                        <a:pt x="45" y="87"/>
                      </a:lnTo>
                      <a:lnTo>
                        <a:pt x="33" y="78"/>
                      </a:lnTo>
                      <a:lnTo>
                        <a:pt x="23" y="67"/>
                      </a:lnTo>
                      <a:lnTo>
                        <a:pt x="13" y="54"/>
                      </a:lnTo>
                      <a:lnTo>
                        <a:pt x="7" y="40"/>
                      </a:lnTo>
                      <a:lnTo>
                        <a:pt x="2" y="26"/>
                      </a:lnTo>
                      <a:lnTo>
                        <a:pt x="0" y="13"/>
                      </a:lnTo>
                      <a:lnTo>
                        <a:pt x="1" y="0"/>
                      </a:lnTo>
                      <a:lnTo>
                        <a:pt x="5" y="25"/>
                      </a:lnTo>
                      <a:lnTo>
                        <a:pt x="12" y="44"/>
                      </a:lnTo>
                      <a:lnTo>
                        <a:pt x="22" y="60"/>
                      </a:lnTo>
                      <a:lnTo>
                        <a:pt x="32" y="73"/>
                      </a:lnTo>
                      <a:lnTo>
                        <a:pt x="42" y="82"/>
                      </a:lnTo>
                      <a:lnTo>
                        <a:pt x="50" y="89"/>
                      </a:lnTo>
                      <a:lnTo>
                        <a:pt x="56" y="92"/>
                      </a:lnTo>
                      <a:lnTo>
                        <a:pt x="58" y="93"/>
                      </a:lnTo>
                      <a:close/>
                    </a:path>
                  </a:pathLst>
                </a:custGeom>
                <a:solidFill>
                  <a:srgbClr val="FFFFFF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8189" name="Freeform 301"/>
                <p:cNvSpPr>
                  <a:spLocks/>
                </p:cNvSpPr>
                <p:nvPr/>
              </p:nvSpPr>
              <p:spPr bwMode="auto">
                <a:xfrm>
                  <a:off x="970" y="2731"/>
                  <a:ext cx="28" cy="48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" y="14"/>
                    </a:cxn>
                    <a:cxn ang="0">
                      <a:pos x="4" y="27"/>
                    </a:cxn>
                    <a:cxn ang="0">
                      <a:pos x="8" y="39"/>
                    </a:cxn>
                    <a:cxn ang="0">
                      <a:pos x="14" y="49"/>
                    </a:cxn>
                    <a:cxn ang="0">
                      <a:pos x="23" y="59"/>
                    </a:cxn>
                    <a:cxn ang="0">
                      <a:pos x="32" y="66"/>
                    </a:cxn>
                    <a:cxn ang="0">
                      <a:pos x="43" y="74"/>
                    </a:cxn>
                    <a:cxn ang="0">
                      <a:pos x="54" y="80"/>
                    </a:cxn>
                    <a:cxn ang="0">
                      <a:pos x="65" y="86"/>
                    </a:cxn>
                    <a:cxn ang="0">
                      <a:pos x="73" y="93"/>
                    </a:cxn>
                    <a:cxn ang="0">
                      <a:pos x="78" y="102"/>
                    </a:cxn>
                    <a:cxn ang="0">
                      <a:pos x="82" y="110"/>
                    </a:cxn>
                    <a:cxn ang="0">
                      <a:pos x="83" y="119"/>
                    </a:cxn>
                    <a:cxn ang="0">
                      <a:pos x="82" y="127"/>
                    </a:cxn>
                    <a:cxn ang="0">
                      <a:pos x="80" y="135"/>
                    </a:cxn>
                    <a:cxn ang="0">
                      <a:pos x="78" y="144"/>
                    </a:cxn>
                    <a:cxn ang="0">
                      <a:pos x="83" y="133"/>
                    </a:cxn>
                    <a:cxn ang="0">
                      <a:pos x="85" y="122"/>
                    </a:cxn>
                    <a:cxn ang="0">
                      <a:pos x="86" y="109"/>
                    </a:cxn>
                    <a:cxn ang="0">
                      <a:pos x="85" y="97"/>
                    </a:cxn>
                    <a:cxn ang="0">
                      <a:pos x="82" y="86"/>
                    </a:cxn>
                    <a:cxn ang="0">
                      <a:pos x="76" y="77"/>
                    </a:cxn>
                    <a:cxn ang="0">
                      <a:pos x="68" y="70"/>
                    </a:cxn>
                    <a:cxn ang="0">
                      <a:pos x="57" y="68"/>
                    </a:cxn>
                    <a:cxn ang="0">
                      <a:pos x="43" y="65"/>
                    </a:cxn>
                    <a:cxn ang="0">
                      <a:pos x="31" y="58"/>
                    </a:cxn>
                    <a:cxn ang="0">
                      <a:pos x="21" y="46"/>
                    </a:cxn>
                    <a:cxn ang="0">
                      <a:pos x="13" y="34"/>
                    </a:cxn>
                    <a:cxn ang="0">
                      <a:pos x="7" y="22"/>
                    </a:cxn>
                    <a:cxn ang="0">
                      <a:pos x="3" y="10"/>
                    </a:cxn>
                    <a:cxn ang="0">
                      <a:pos x="1" y="3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86" h="144">
                      <a:moveTo>
                        <a:pt x="0" y="0"/>
                      </a:moveTo>
                      <a:lnTo>
                        <a:pt x="1" y="14"/>
                      </a:lnTo>
                      <a:lnTo>
                        <a:pt x="4" y="27"/>
                      </a:lnTo>
                      <a:lnTo>
                        <a:pt x="8" y="39"/>
                      </a:lnTo>
                      <a:lnTo>
                        <a:pt x="14" y="49"/>
                      </a:lnTo>
                      <a:lnTo>
                        <a:pt x="23" y="59"/>
                      </a:lnTo>
                      <a:lnTo>
                        <a:pt x="32" y="66"/>
                      </a:lnTo>
                      <a:lnTo>
                        <a:pt x="43" y="74"/>
                      </a:lnTo>
                      <a:lnTo>
                        <a:pt x="54" y="80"/>
                      </a:lnTo>
                      <a:lnTo>
                        <a:pt x="65" y="86"/>
                      </a:lnTo>
                      <a:lnTo>
                        <a:pt x="73" y="93"/>
                      </a:lnTo>
                      <a:lnTo>
                        <a:pt x="78" y="102"/>
                      </a:lnTo>
                      <a:lnTo>
                        <a:pt x="82" y="110"/>
                      </a:lnTo>
                      <a:lnTo>
                        <a:pt x="83" y="119"/>
                      </a:lnTo>
                      <a:lnTo>
                        <a:pt x="82" y="127"/>
                      </a:lnTo>
                      <a:lnTo>
                        <a:pt x="80" y="135"/>
                      </a:lnTo>
                      <a:lnTo>
                        <a:pt x="78" y="144"/>
                      </a:lnTo>
                      <a:lnTo>
                        <a:pt x="83" y="133"/>
                      </a:lnTo>
                      <a:lnTo>
                        <a:pt x="85" y="122"/>
                      </a:lnTo>
                      <a:lnTo>
                        <a:pt x="86" y="109"/>
                      </a:lnTo>
                      <a:lnTo>
                        <a:pt x="85" y="97"/>
                      </a:lnTo>
                      <a:lnTo>
                        <a:pt x="82" y="86"/>
                      </a:lnTo>
                      <a:lnTo>
                        <a:pt x="76" y="77"/>
                      </a:lnTo>
                      <a:lnTo>
                        <a:pt x="68" y="70"/>
                      </a:lnTo>
                      <a:lnTo>
                        <a:pt x="57" y="68"/>
                      </a:lnTo>
                      <a:lnTo>
                        <a:pt x="43" y="65"/>
                      </a:lnTo>
                      <a:lnTo>
                        <a:pt x="31" y="58"/>
                      </a:lnTo>
                      <a:lnTo>
                        <a:pt x="21" y="46"/>
                      </a:lnTo>
                      <a:lnTo>
                        <a:pt x="13" y="34"/>
                      </a:lnTo>
                      <a:lnTo>
                        <a:pt x="7" y="22"/>
                      </a:lnTo>
                      <a:lnTo>
                        <a:pt x="3" y="10"/>
                      </a:lnTo>
                      <a:lnTo>
                        <a:pt x="1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8190" name="Freeform 302"/>
                <p:cNvSpPr>
                  <a:spLocks/>
                </p:cNvSpPr>
                <p:nvPr/>
              </p:nvSpPr>
              <p:spPr bwMode="auto">
                <a:xfrm>
                  <a:off x="997" y="2749"/>
                  <a:ext cx="34" cy="28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3" y="8"/>
                    </a:cxn>
                    <a:cxn ang="0">
                      <a:pos x="24" y="17"/>
                    </a:cxn>
                    <a:cxn ang="0">
                      <a:pos x="30" y="27"/>
                    </a:cxn>
                    <a:cxn ang="0">
                      <a:pos x="34" y="36"/>
                    </a:cxn>
                    <a:cxn ang="0">
                      <a:pos x="36" y="46"/>
                    </a:cxn>
                    <a:cxn ang="0">
                      <a:pos x="37" y="54"/>
                    </a:cxn>
                    <a:cxn ang="0">
                      <a:pos x="37" y="63"/>
                    </a:cxn>
                    <a:cxn ang="0">
                      <a:pos x="36" y="69"/>
                    </a:cxn>
                    <a:cxn ang="0">
                      <a:pos x="46" y="60"/>
                    </a:cxn>
                    <a:cxn ang="0">
                      <a:pos x="52" y="52"/>
                    </a:cxn>
                    <a:cxn ang="0">
                      <a:pos x="56" y="45"/>
                    </a:cxn>
                    <a:cxn ang="0">
                      <a:pos x="57" y="42"/>
                    </a:cxn>
                    <a:cxn ang="0">
                      <a:pos x="66" y="65"/>
                    </a:cxn>
                    <a:cxn ang="0">
                      <a:pos x="102" y="32"/>
                    </a:cxn>
                    <a:cxn ang="0">
                      <a:pos x="69" y="74"/>
                    </a:cxn>
                    <a:cxn ang="0">
                      <a:pos x="54" y="63"/>
                    </a:cxn>
                    <a:cxn ang="0">
                      <a:pos x="24" y="84"/>
                    </a:cxn>
                    <a:cxn ang="0">
                      <a:pos x="30" y="65"/>
                    </a:cxn>
                    <a:cxn ang="0">
                      <a:pos x="30" y="48"/>
                    </a:cxn>
                    <a:cxn ang="0">
                      <a:pos x="27" y="33"/>
                    </a:cxn>
                    <a:cxn ang="0">
                      <a:pos x="21" y="21"/>
                    </a:cxn>
                    <a:cxn ang="0">
                      <a:pos x="13" y="12"/>
                    </a:cxn>
                    <a:cxn ang="0">
                      <a:pos x="7" y="5"/>
                    </a:cxn>
                    <a:cxn ang="0">
                      <a:pos x="2" y="1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02" h="84">
                      <a:moveTo>
                        <a:pt x="0" y="0"/>
                      </a:moveTo>
                      <a:lnTo>
                        <a:pt x="13" y="8"/>
                      </a:lnTo>
                      <a:lnTo>
                        <a:pt x="24" y="17"/>
                      </a:lnTo>
                      <a:lnTo>
                        <a:pt x="30" y="27"/>
                      </a:lnTo>
                      <a:lnTo>
                        <a:pt x="34" y="36"/>
                      </a:lnTo>
                      <a:lnTo>
                        <a:pt x="36" y="46"/>
                      </a:lnTo>
                      <a:lnTo>
                        <a:pt x="37" y="54"/>
                      </a:lnTo>
                      <a:lnTo>
                        <a:pt x="37" y="63"/>
                      </a:lnTo>
                      <a:lnTo>
                        <a:pt x="36" y="69"/>
                      </a:lnTo>
                      <a:lnTo>
                        <a:pt x="46" y="60"/>
                      </a:lnTo>
                      <a:lnTo>
                        <a:pt x="52" y="52"/>
                      </a:lnTo>
                      <a:lnTo>
                        <a:pt x="56" y="45"/>
                      </a:lnTo>
                      <a:lnTo>
                        <a:pt x="57" y="42"/>
                      </a:lnTo>
                      <a:lnTo>
                        <a:pt x="66" y="65"/>
                      </a:lnTo>
                      <a:lnTo>
                        <a:pt x="102" y="32"/>
                      </a:lnTo>
                      <a:lnTo>
                        <a:pt x="69" y="74"/>
                      </a:lnTo>
                      <a:lnTo>
                        <a:pt x="54" y="63"/>
                      </a:lnTo>
                      <a:lnTo>
                        <a:pt x="24" y="84"/>
                      </a:lnTo>
                      <a:lnTo>
                        <a:pt x="30" y="65"/>
                      </a:lnTo>
                      <a:lnTo>
                        <a:pt x="30" y="48"/>
                      </a:lnTo>
                      <a:lnTo>
                        <a:pt x="27" y="33"/>
                      </a:lnTo>
                      <a:lnTo>
                        <a:pt x="21" y="21"/>
                      </a:lnTo>
                      <a:lnTo>
                        <a:pt x="13" y="12"/>
                      </a:lnTo>
                      <a:lnTo>
                        <a:pt x="7" y="5"/>
                      </a:lnTo>
                      <a:lnTo>
                        <a:pt x="2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8191" name="Freeform 303"/>
                <p:cNvSpPr>
                  <a:spLocks/>
                </p:cNvSpPr>
                <p:nvPr/>
              </p:nvSpPr>
              <p:spPr bwMode="auto">
                <a:xfrm>
                  <a:off x="1090" y="2689"/>
                  <a:ext cx="66" cy="40"/>
                </a:xfrm>
                <a:custGeom>
                  <a:avLst/>
                  <a:gdLst/>
                  <a:ahLst/>
                  <a:cxnLst>
                    <a:cxn ang="0">
                      <a:pos x="2" y="14"/>
                    </a:cxn>
                    <a:cxn ang="0">
                      <a:pos x="4" y="32"/>
                    </a:cxn>
                    <a:cxn ang="0">
                      <a:pos x="15" y="43"/>
                    </a:cxn>
                    <a:cxn ang="0">
                      <a:pos x="28" y="47"/>
                    </a:cxn>
                    <a:cxn ang="0">
                      <a:pos x="41" y="51"/>
                    </a:cxn>
                    <a:cxn ang="0">
                      <a:pos x="59" y="50"/>
                    </a:cxn>
                    <a:cxn ang="0">
                      <a:pos x="77" y="45"/>
                    </a:cxn>
                    <a:cxn ang="0">
                      <a:pos x="98" y="39"/>
                    </a:cxn>
                    <a:cxn ang="0">
                      <a:pos x="120" y="35"/>
                    </a:cxn>
                    <a:cxn ang="0">
                      <a:pos x="144" y="36"/>
                    </a:cxn>
                    <a:cxn ang="0">
                      <a:pos x="167" y="43"/>
                    </a:cxn>
                    <a:cxn ang="0">
                      <a:pos x="189" y="58"/>
                    </a:cxn>
                    <a:cxn ang="0">
                      <a:pos x="182" y="55"/>
                    </a:cxn>
                    <a:cxn ang="0">
                      <a:pos x="159" y="41"/>
                    </a:cxn>
                    <a:cxn ang="0">
                      <a:pos x="141" y="38"/>
                    </a:cxn>
                    <a:cxn ang="0">
                      <a:pos x="126" y="39"/>
                    </a:cxn>
                    <a:cxn ang="0">
                      <a:pos x="108" y="42"/>
                    </a:cxn>
                    <a:cxn ang="0">
                      <a:pos x="92" y="48"/>
                    </a:cxn>
                    <a:cxn ang="0">
                      <a:pos x="77" y="57"/>
                    </a:cxn>
                    <a:cxn ang="0">
                      <a:pos x="67" y="63"/>
                    </a:cxn>
                    <a:cxn ang="0">
                      <a:pos x="70" y="73"/>
                    </a:cxn>
                    <a:cxn ang="0">
                      <a:pos x="85" y="81"/>
                    </a:cxn>
                    <a:cxn ang="0">
                      <a:pos x="100" y="80"/>
                    </a:cxn>
                    <a:cxn ang="0">
                      <a:pos x="120" y="79"/>
                    </a:cxn>
                    <a:cxn ang="0">
                      <a:pos x="144" y="80"/>
                    </a:cxn>
                    <a:cxn ang="0">
                      <a:pos x="161" y="84"/>
                    </a:cxn>
                    <a:cxn ang="0">
                      <a:pos x="174" y="91"/>
                    </a:cxn>
                    <a:cxn ang="0">
                      <a:pos x="184" y="101"/>
                    </a:cxn>
                    <a:cxn ang="0">
                      <a:pos x="175" y="96"/>
                    </a:cxn>
                    <a:cxn ang="0">
                      <a:pos x="147" y="84"/>
                    </a:cxn>
                    <a:cxn ang="0">
                      <a:pos x="121" y="81"/>
                    </a:cxn>
                    <a:cxn ang="0">
                      <a:pos x="102" y="84"/>
                    </a:cxn>
                    <a:cxn ang="0">
                      <a:pos x="85" y="88"/>
                    </a:cxn>
                    <a:cxn ang="0">
                      <a:pos x="69" y="87"/>
                    </a:cxn>
                    <a:cxn ang="0">
                      <a:pos x="74" y="94"/>
                    </a:cxn>
                    <a:cxn ang="0">
                      <a:pos x="87" y="105"/>
                    </a:cxn>
                    <a:cxn ang="0">
                      <a:pos x="97" y="110"/>
                    </a:cxn>
                    <a:cxn ang="0">
                      <a:pos x="113" y="114"/>
                    </a:cxn>
                    <a:cxn ang="0">
                      <a:pos x="116" y="119"/>
                    </a:cxn>
                    <a:cxn ang="0">
                      <a:pos x="93" y="111"/>
                    </a:cxn>
                    <a:cxn ang="0">
                      <a:pos x="73" y="99"/>
                    </a:cxn>
                    <a:cxn ang="0">
                      <a:pos x="62" y="92"/>
                    </a:cxn>
                    <a:cxn ang="0">
                      <a:pos x="53" y="83"/>
                    </a:cxn>
                    <a:cxn ang="0">
                      <a:pos x="51" y="63"/>
                    </a:cxn>
                    <a:cxn ang="0">
                      <a:pos x="27" y="52"/>
                    </a:cxn>
                    <a:cxn ang="0">
                      <a:pos x="2" y="34"/>
                    </a:cxn>
                    <a:cxn ang="0">
                      <a:pos x="1" y="15"/>
                    </a:cxn>
                    <a:cxn ang="0">
                      <a:pos x="7" y="2"/>
                    </a:cxn>
                  </a:cxnLst>
                  <a:rect l="0" t="0" r="r" b="b"/>
                  <a:pathLst>
                    <a:path w="198" h="119">
                      <a:moveTo>
                        <a:pt x="8" y="0"/>
                      </a:moveTo>
                      <a:lnTo>
                        <a:pt x="2" y="14"/>
                      </a:lnTo>
                      <a:lnTo>
                        <a:pt x="1" y="24"/>
                      </a:lnTo>
                      <a:lnTo>
                        <a:pt x="4" y="32"/>
                      </a:lnTo>
                      <a:lnTo>
                        <a:pt x="9" y="38"/>
                      </a:lnTo>
                      <a:lnTo>
                        <a:pt x="15" y="43"/>
                      </a:lnTo>
                      <a:lnTo>
                        <a:pt x="23" y="45"/>
                      </a:lnTo>
                      <a:lnTo>
                        <a:pt x="28" y="47"/>
                      </a:lnTo>
                      <a:lnTo>
                        <a:pt x="32" y="48"/>
                      </a:lnTo>
                      <a:lnTo>
                        <a:pt x="41" y="51"/>
                      </a:lnTo>
                      <a:lnTo>
                        <a:pt x="50" y="51"/>
                      </a:lnTo>
                      <a:lnTo>
                        <a:pt x="59" y="50"/>
                      </a:lnTo>
                      <a:lnTo>
                        <a:pt x="68" y="48"/>
                      </a:lnTo>
                      <a:lnTo>
                        <a:pt x="77" y="45"/>
                      </a:lnTo>
                      <a:lnTo>
                        <a:pt x="88" y="42"/>
                      </a:lnTo>
                      <a:lnTo>
                        <a:pt x="98" y="39"/>
                      </a:lnTo>
                      <a:lnTo>
                        <a:pt x="109" y="37"/>
                      </a:lnTo>
                      <a:lnTo>
                        <a:pt x="120" y="35"/>
                      </a:lnTo>
                      <a:lnTo>
                        <a:pt x="132" y="35"/>
                      </a:lnTo>
                      <a:lnTo>
                        <a:pt x="144" y="36"/>
                      </a:lnTo>
                      <a:lnTo>
                        <a:pt x="155" y="39"/>
                      </a:lnTo>
                      <a:lnTo>
                        <a:pt x="167" y="43"/>
                      </a:lnTo>
                      <a:lnTo>
                        <a:pt x="178" y="49"/>
                      </a:lnTo>
                      <a:lnTo>
                        <a:pt x="189" y="58"/>
                      </a:lnTo>
                      <a:lnTo>
                        <a:pt x="198" y="67"/>
                      </a:lnTo>
                      <a:lnTo>
                        <a:pt x="182" y="55"/>
                      </a:lnTo>
                      <a:lnTo>
                        <a:pt x="170" y="46"/>
                      </a:lnTo>
                      <a:lnTo>
                        <a:pt x="159" y="41"/>
                      </a:lnTo>
                      <a:lnTo>
                        <a:pt x="150" y="39"/>
                      </a:lnTo>
                      <a:lnTo>
                        <a:pt x="141" y="38"/>
                      </a:lnTo>
                      <a:lnTo>
                        <a:pt x="134" y="38"/>
                      </a:lnTo>
                      <a:lnTo>
                        <a:pt x="126" y="39"/>
                      </a:lnTo>
                      <a:lnTo>
                        <a:pt x="117" y="40"/>
                      </a:lnTo>
                      <a:lnTo>
                        <a:pt x="108" y="42"/>
                      </a:lnTo>
                      <a:lnTo>
                        <a:pt x="99" y="45"/>
                      </a:lnTo>
                      <a:lnTo>
                        <a:pt x="92" y="48"/>
                      </a:lnTo>
                      <a:lnTo>
                        <a:pt x="84" y="52"/>
                      </a:lnTo>
                      <a:lnTo>
                        <a:pt x="77" y="57"/>
                      </a:lnTo>
                      <a:lnTo>
                        <a:pt x="71" y="60"/>
                      </a:lnTo>
                      <a:lnTo>
                        <a:pt x="67" y="63"/>
                      </a:lnTo>
                      <a:lnTo>
                        <a:pt x="63" y="65"/>
                      </a:lnTo>
                      <a:lnTo>
                        <a:pt x="70" y="73"/>
                      </a:lnTo>
                      <a:lnTo>
                        <a:pt x="77" y="79"/>
                      </a:lnTo>
                      <a:lnTo>
                        <a:pt x="85" y="81"/>
                      </a:lnTo>
                      <a:lnTo>
                        <a:pt x="93" y="81"/>
                      </a:lnTo>
                      <a:lnTo>
                        <a:pt x="100" y="80"/>
                      </a:lnTo>
                      <a:lnTo>
                        <a:pt x="110" y="79"/>
                      </a:lnTo>
                      <a:lnTo>
                        <a:pt x="120" y="79"/>
                      </a:lnTo>
                      <a:lnTo>
                        <a:pt x="132" y="79"/>
                      </a:lnTo>
                      <a:lnTo>
                        <a:pt x="144" y="80"/>
                      </a:lnTo>
                      <a:lnTo>
                        <a:pt x="153" y="82"/>
                      </a:lnTo>
                      <a:lnTo>
                        <a:pt x="161" y="84"/>
                      </a:lnTo>
                      <a:lnTo>
                        <a:pt x="169" y="87"/>
                      </a:lnTo>
                      <a:lnTo>
                        <a:pt x="174" y="91"/>
                      </a:lnTo>
                      <a:lnTo>
                        <a:pt x="179" y="96"/>
                      </a:lnTo>
                      <a:lnTo>
                        <a:pt x="184" y="101"/>
                      </a:lnTo>
                      <a:lnTo>
                        <a:pt x="190" y="106"/>
                      </a:lnTo>
                      <a:lnTo>
                        <a:pt x="175" y="96"/>
                      </a:lnTo>
                      <a:lnTo>
                        <a:pt x="160" y="88"/>
                      </a:lnTo>
                      <a:lnTo>
                        <a:pt x="147" y="84"/>
                      </a:lnTo>
                      <a:lnTo>
                        <a:pt x="133" y="82"/>
                      </a:lnTo>
                      <a:lnTo>
                        <a:pt x="121" y="81"/>
                      </a:lnTo>
                      <a:lnTo>
                        <a:pt x="111" y="82"/>
                      </a:lnTo>
                      <a:lnTo>
                        <a:pt x="102" y="84"/>
                      </a:lnTo>
                      <a:lnTo>
                        <a:pt x="94" y="86"/>
                      </a:lnTo>
                      <a:lnTo>
                        <a:pt x="85" y="88"/>
                      </a:lnTo>
                      <a:lnTo>
                        <a:pt x="75" y="87"/>
                      </a:lnTo>
                      <a:lnTo>
                        <a:pt x="69" y="87"/>
                      </a:lnTo>
                      <a:lnTo>
                        <a:pt x="66" y="86"/>
                      </a:lnTo>
                      <a:lnTo>
                        <a:pt x="74" y="94"/>
                      </a:lnTo>
                      <a:lnTo>
                        <a:pt x="82" y="101"/>
                      </a:lnTo>
                      <a:lnTo>
                        <a:pt x="87" y="105"/>
                      </a:lnTo>
                      <a:lnTo>
                        <a:pt x="91" y="108"/>
                      </a:lnTo>
                      <a:lnTo>
                        <a:pt x="97" y="110"/>
                      </a:lnTo>
                      <a:lnTo>
                        <a:pt x="104" y="112"/>
                      </a:lnTo>
                      <a:lnTo>
                        <a:pt x="113" y="114"/>
                      </a:lnTo>
                      <a:lnTo>
                        <a:pt x="126" y="117"/>
                      </a:lnTo>
                      <a:lnTo>
                        <a:pt x="116" y="119"/>
                      </a:lnTo>
                      <a:lnTo>
                        <a:pt x="105" y="117"/>
                      </a:lnTo>
                      <a:lnTo>
                        <a:pt x="93" y="111"/>
                      </a:lnTo>
                      <a:lnTo>
                        <a:pt x="83" y="105"/>
                      </a:lnTo>
                      <a:lnTo>
                        <a:pt x="73" y="99"/>
                      </a:lnTo>
                      <a:lnTo>
                        <a:pt x="66" y="93"/>
                      </a:lnTo>
                      <a:lnTo>
                        <a:pt x="62" y="92"/>
                      </a:lnTo>
                      <a:lnTo>
                        <a:pt x="63" y="94"/>
                      </a:lnTo>
                      <a:lnTo>
                        <a:pt x="53" y="83"/>
                      </a:lnTo>
                      <a:lnTo>
                        <a:pt x="51" y="71"/>
                      </a:lnTo>
                      <a:lnTo>
                        <a:pt x="51" y="63"/>
                      </a:lnTo>
                      <a:lnTo>
                        <a:pt x="52" y="60"/>
                      </a:lnTo>
                      <a:lnTo>
                        <a:pt x="27" y="52"/>
                      </a:lnTo>
                      <a:lnTo>
                        <a:pt x="11" y="43"/>
                      </a:lnTo>
                      <a:lnTo>
                        <a:pt x="2" y="34"/>
                      </a:lnTo>
                      <a:lnTo>
                        <a:pt x="0" y="23"/>
                      </a:lnTo>
                      <a:lnTo>
                        <a:pt x="1" y="15"/>
                      </a:lnTo>
                      <a:lnTo>
                        <a:pt x="4" y="7"/>
                      </a:lnTo>
                      <a:lnTo>
                        <a:pt x="7" y="2"/>
                      </a:lnTo>
                      <a:lnTo>
                        <a:pt x="8" y="0"/>
                      </a:lnTo>
                      <a:close/>
                    </a:path>
                  </a:pathLst>
                </a:custGeom>
                <a:solidFill>
                  <a:srgbClr val="FFFFFF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8192" name="Freeform 304"/>
                <p:cNvSpPr>
                  <a:spLocks/>
                </p:cNvSpPr>
                <p:nvPr/>
              </p:nvSpPr>
              <p:spPr bwMode="auto">
                <a:xfrm>
                  <a:off x="910" y="2597"/>
                  <a:ext cx="9" cy="32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10"/>
                    </a:cxn>
                    <a:cxn ang="0">
                      <a:pos x="22" y="17"/>
                    </a:cxn>
                    <a:cxn ang="0">
                      <a:pos x="24" y="25"/>
                    </a:cxn>
                    <a:cxn ang="0">
                      <a:pos x="25" y="35"/>
                    </a:cxn>
                    <a:cxn ang="0">
                      <a:pos x="27" y="50"/>
                    </a:cxn>
                    <a:cxn ang="0">
                      <a:pos x="24" y="66"/>
                    </a:cxn>
                    <a:cxn ang="0">
                      <a:pos x="19" y="82"/>
                    </a:cxn>
                    <a:cxn ang="0">
                      <a:pos x="7" y="96"/>
                    </a:cxn>
                    <a:cxn ang="0">
                      <a:pos x="15" y="79"/>
                    </a:cxn>
                    <a:cxn ang="0">
                      <a:pos x="19" y="71"/>
                    </a:cxn>
                    <a:cxn ang="0">
                      <a:pos x="21" y="63"/>
                    </a:cxn>
                    <a:cxn ang="0">
                      <a:pos x="20" y="50"/>
                    </a:cxn>
                    <a:cxn ang="0">
                      <a:pos x="16" y="32"/>
                    </a:cxn>
                    <a:cxn ang="0">
                      <a:pos x="9" y="15"/>
                    </a:cxn>
                    <a:cxn ang="0">
                      <a:pos x="3" y="4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7" h="96">
                      <a:moveTo>
                        <a:pt x="0" y="0"/>
                      </a:moveTo>
                      <a:lnTo>
                        <a:pt x="15" y="10"/>
                      </a:lnTo>
                      <a:lnTo>
                        <a:pt x="22" y="17"/>
                      </a:lnTo>
                      <a:lnTo>
                        <a:pt x="24" y="25"/>
                      </a:lnTo>
                      <a:lnTo>
                        <a:pt x="25" y="35"/>
                      </a:lnTo>
                      <a:lnTo>
                        <a:pt x="27" y="50"/>
                      </a:lnTo>
                      <a:lnTo>
                        <a:pt x="24" y="66"/>
                      </a:lnTo>
                      <a:lnTo>
                        <a:pt x="19" y="82"/>
                      </a:lnTo>
                      <a:lnTo>
                        <a:pt x="7" y="96"/>
                      </a:lnTo>
                      <a:lnTo>
                        <a:pt x="15" y="79"/>
                      </a:lnTo>
                      <a:lnTo>
                        <a:pt x="19" y="71"/>
                      </a:lnTo>
                      <a:lnTo>
                        <a:pt x="21" y="63"/>
                      </a:lnTo>
                      <a:lnTo>
                        <a:pt x="20" y="50"/>
                      </a:lnTo>
                      <a:lnTo>
                        <a:pt x="16" y="32"/>
                      </a:lnTo>
                      <a:lnTo>
                        <a:pt x="9" y="15"/>
                      </a:lnTo>
                      <a:lnTo>
                        <a:pt x="3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8193" name="Freeform 305"/>
                <p:cNvSpPr>
                  <a:spLocks/>
                </p:cNvSpPr>
                <p:nvPr/>
              </p:nvSpPr>
              <p:spPr bwMode="auto">
                <a:xfrm>
                  <a:off x="901" y="2607"/>
                  <a:ext cx="6" cy="22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2" y="7"/>
                    </a:cxn>
                    <a:cxn ang="0">
                      <a:pos x="17" y="13"/>
                    </a:cxn>
                    <a:cxn ang="0">
                      <a:pos x="18" y="18"/>
                    </a:cxn>
                    <a:cxn ang="0">
                      <a:pos x="19" y="25"/>
                    </a:cxn>
                    <a:cxn ang="0">
                      <a:pos x="20" y="36"/>
                    </a:cxn>
                    <a:cxn ang="0">
                      <a:pos x="19" y="46"/>
                    </a:cxn>
                    <a:cxn ang="0">
                      <a:pos x="14" y="57"/>
                    </a:cxn>
                    <a:cxn ang="0">
                      <a:pos x="4" y="67"/>
                    </a:cxn>
                    <a:cxn ang="0">
                      <a:pos x="10" y="56"/>
                    </a:cxn>
                    <a:cxn ang="0">
                      <a:pos x="15" y="49"/>
                    </a:cxn>
                    <a:cxn ang="0">
                      <a:pos x="16" y="45"/>
                    </a:cxn>
                    <a:cxn ang="0">
                      <a:pos x="15" y="36"/>
                    </a:cxn>
                    <a:cxn ang="0">
                      <a:pos x="12" y="23"/>
                    </a:cxn>
                    <a:cxn ang="0">
                      <a:pos x="6" y="12"/>
                    </a:cxn>
                    <a:cxn ang="0">
                      <a:pos x="2" y="3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0" h="67">
                      <a:moveTo>
                        <a:pt x="0" y="0"/>
                      </a:moveTo>
                      <a:lnTo>
                        <a:pt x="12" y="7"/>
                      </a:lnTo>
                      <a:lnTo>
                        <a:pt x="17" y="13"/>
                      </a:lnTo>
                      <a:lnTo>
                        <a:pt x="18" y="18"/>
                      </a:lnTo>
                      <a:lnTo>
                        <a:pt x="19" y="25"/>
                      </a:lnTo>
                      <a:lnTo>
                        <a:pt x="20" y="36"/>
                      </a:lnTo>
                      <a:lnTo>
                        <a:pt x="19" y="46"/>
                      </a:lnTo>
                      <a:lnTo>
                        <a:pt x="14" y="57"/>
                      </a:lnTo>
                      <a:lnTo>
                        <a:pt x="4" y="67"/>
                      </a:lnTo>
                      <a:lnTo>
                        <a:pt x="10" y="56"/>
                      </a:lnTo>
                      <a:lnTo>
                        <a:pt x="15" y="49"/>
                      </a:lnTo>
                      <a:lnTo>
                        <a:pt x="16" y="45"/>
                      </a:lnTo>
                      <a:lnTo>
                        <a:pt x="15" y="36"/>
                      </a:lnTo>
                      <a:lnTo>
                        <a:pt x="12" y="23"/>
                      </a:lnTo>
                      <a:lnTo>
                        <a:pt x="6" y="12"/>
                      </a:lnTo>
                      <a:lnTo>
                        <a:pt x="2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8194" name="Freeform 306"/>
                <p:cNvSpPr>
                  <a:spLocks/>
                </p:cNvSpPr>
                <p:nvPr/>
              </p:nvSpPr>
              <p:spPr bwMode="auto">
                <a:xfrm>
                  <a:off x="862" y="2585"/>
                  <a:ext cx="8" cy="7"/>
                </a:xfrm>
                <a:custGeom>
                  <a:avLst/>
                  <a:gdLst/>
                  <a:ahLst/>
                  <a:cxnLst>
                    <a:cxn ang="0">
                      <a:pos x="4" y="0"/>
                    </a:cxn>
                    <a:cxn ang="0">
                      <a:pos x="24" y="9"/>
                    </a:cxn>
                    <a:cxn ang="0">
                      <a:pos x="0" y="20"/>
                    </a:cxn>
                    <a:cxn ang="0">
                      <a:pos x="4" y="15"/>
                    </a:cxn>
                    <a:cxn ang="0">
                      <a:pos x="3" y="10"/>
                    </a:cxn>
                    <a:cxn ang="0">
                      <a:pos x="3" y="5"/>
                    </a:cxn>
                    <a:cxn ang="0">
                      <a:pos x="4" y="2"/>
                    </a:cxn>
                    <a:cxn ang="0">
                      <a:pos x="4" y="0"/>
                    </a:cxn>
                  </a:cxnLst>
                  <a:rect l="0" t="0" r="r" b="b"/>
                  <a:pathLst>
                    <a:path w="24" h="20">
                      <a:moveTo>
                        <a:pt x="4" y="0"/>
                      </a:moveTo>
                      <a:lnTo>
                        <a:pt x="24" y="9"/>
                      </a:lnTo>
                      <a:lnTo>
                        <a:pt x="0" y="20"/>
                      </a:lnTo>
                      <a:lnTo>
                        <a:pt x="4" y="15"/>
                      </a:lnTo>
                      <a:lnTo>
                        <a:pt x="3" y="10"/>
                      </a:lnTo>
                      <a:lnTo>
                        <a:pt x="3" y="5"/>
                      </a:lnTo>
                      <a:lnTo>
                        <a:pt x="4" y="2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FFFFFF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8195" name="Freeform 307"/>
                <p:cNvSpPr>
                  <a:spLocks/>
                </p:cNvSpPr>
                <p:nvPr/>
              </p:nvSpPr>
              <p:spPr bwMode="auto">
                <a:xfrm>
                  <a:off x="867" y="2559"/>
                  <a:ext cx="17" cy="15"/>
                </a:xfrm>
                <a:custGeom>
                  <a:avLst/>
                  <a:gdLst/>
                  <a:ahLst/>
                  <a:cxnLst>
                    <a:cxn ang="0">
                      <a:pos x="0" y="3"/>
                    </a:cxn>
                    <a:cxn ang="0">
                      <a:pos x="8" y="5"/>
                    </a:cxn>
                    <a:cxn ang="0">
                      <a:pos x="16" y="5"/>
                    </a:cxn>
                    <a:cxn ang="0">
                      <a:pos x="24" y="5"/>
                    </a:cxn>
                    <a:cxn ang="0">
                      <a:pos x="33" y="4"/>
                    </a:cxn>
                    <a:cxn ang="0">
                      <a:pos x="40" y="3"/>
                    </a:cxn>
                    <a:cxn ang="0">
                      <a:pos x="46" y="1"/>
                    </a:cxn>
                    <a:cxn ang="0">
                      <a:pos x="51" y="0"/>
                    </a:cxn>
                    <a:cxn ang="0">
                      <a:pos x="52" y="0"/>
                    </a:cxn>
                    <a:cxn ang="0">
                      <a:pos x="52" y="45"/>
                    </a:cxn>
                    <a:cxn ang="0">
                      <a:pos x="41" y="41"/>
                    </a:cxn>
                    <a:cxn ang="0">
                      <a:pos x="42" y="11"/>
                    </a:cxn>
                    <a:cxn ang="0">
                      <a:pos x="36" y="12"/>
                    </a:cxn>
                    <a:cxn ang="0">
                      <a:pos x="28" y="11"/>
                    </a:cxn>
                    <a:cxn ang="0">
                      <a:pos x="21" y="10"/>
                    </a:cxn>
                    <a:cxn ang="0">
                      <a:pos x="15" y="9"/>
                    </a:cxn>
                    <a:cxn ang="0">
                      <a:pos x="9" y="6"/>
                    </a:cxn>
                    <a:cxn ang="0">
                      <a:pos x="4" y="5"/>
                    </a:cxn>
                    <a:cxn ang="0">
                      <a:pos x="1" y="3"/>
                    </a:cxn>
                    <a:cxn ang="0">
                      <a:pos x="0" y="3"/>
                    </a:cxn>
                  </a:cxnLst>
                  <a:rect l="0" t="0" r="r" b="b"/>
                  <a:pathLst>
                    <a:path w="52" h="45">
                      <a:moveTo>
                        <a:pt x="0" y="3"/>
                      </a:moveTo>
                      <a:lnTo>
                        <a:pt x="8" y="5"/>
                      </a:lnTo>
                      <a:lnTo>
                        <a:pt x="16" y="5"/>
                      </a:lnTo>
                      <a:lnTo>
                        <a:pt x="24" y="5"/>
                      </a:lnTo>
                      <a:lnTo>
                        <a:pt x="33" y="4"/>
                      </a:lnTo>
                      <a:lnTo>
                        <a:pt x="40" y="3"/>
                      </a:lnTo>
                      <a:lnTo>
                        <a:pt x="46" y="1"/>
                      </a:lnTo>
                      <a:lnTo>
                        <a:pt x="51" y="0"/>
                      </a:lnTo>
                      <a:lnTo>
                        <a:pt x="52" y="0"/>
                      </a:lnTo>
                      <a:lnTo>
                        <a:pt x="52" y="45"/>
                      </a:lnTo>
                      <a:lnTo>
                        <a:pt x="41" y="41"/>
                      </a:lnTo>
                      <a:lnTo>
                        <a:pt x="42" y="11"/>
                      </a:lnTo>
                      <a:lnTo>
                        <a:pt x="36" y="12"/>
                      </a:lnTo>
                      <a:lnTo>
                        <a:pt x="28" y="11"/>
                      </a:lnTo>
                      <a:lnTo>
                        <a:pt x="21" y="10"/>
                      </a:lnTo>
                      <a:lnTo>
                        <a:pt x="15" y="9"/>
                      </a:lnTo>
                      <a:lnTo>
                        <a:pt x="9" y="6"/>
                      </a:lnTo>
                      <a:lnTo>
                        <a:pt x="4" y="5"/>
                      </a:lnTo>
                      <a:lnTo>
                        <a:pt x="1" y="3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FFFFFF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8196" name="Freeform 308"/>
                <p:cNvSpPr>
                  <a:spLocks/>
                </p:cNvSpPr>
                <p:nvPr/>
              </p:nvSpPr>
              <p:spPr bwMode="auto">
                <a:xfrm>
                  <a:off x="1062" y="2724"/>
                  <a:ext cx="17" cy="29"/>
                </a:xfrm>
                <a:custGeom>
                  <a:avLst/>
                  <a:gdLst/>
                  <a:ahLst/>
                  <a:cxnLst>
                    <a:cxn ang="0">
                      <a:pos x="51" y="0"/>
                    </a:cxn>
                    <a:cxn ang="0">
                      <a:pos x="50" y="8"/>
                    </a:cxn>
                    <a:cxn ang="0">
                      <a:pos x="49" y="16"/>
                    </a:cxn>
                    <a:cxn ang="0">
                      <a:pos x="46" y="23"/>
                    </a:cxn>
                    <a:cxn ang="0">
                      <a:pos x="43" y="29"/>
                    </a:cxn>
                    <a:cxn ang="0">
                      <a:pos x="38" y="36"/>
                    </a:cxn>
                    <a:cxn ang="0">
                      <a:pos x="32" y="41"/>
                    </a:cxn>
                    <a:cxn ang="0">
                      <a:pos x="26" y="45"/>
                    </a:cxn>
                    <a:cxn ang="0">
                      <a:pos x="19" y="48"/>
                    </a:cxn>
                    <a:cxn ang="0">
                      <a:pos x="7" y="57"/>
                    </a:cxn>
                    <a:cxn ang="0">
                      <a:pos x="2" y="65"/>
                    </a:cxn>
                    <a:cxn ang="0">
                      <a:pos x="2" y="76"/>
                    </a:cxn>
                    <a:cxn ang="0">
                      <a:pos x="4" y="85"/>
                    </a:cxn>
                    <a:cxn ang="0">
                      <a:pos x="0" y="72"/>
                    </a:cxn>
                    <a:cxn ang="0">
                      <a:pos x="0" y="58"/>
                    </a:cxn>
                    <a:cxn ang="0">
                      <a:pos x="5" y="46"/>
                    </a:cxn>
                    <a:cxn ang="0">
                      <a:pos x="17" y="41"/>
                    </a:cxn>
                    <a:cxn ang="0">
                      <a:pos x="25" y="39"/>
                    </a:cxn>
                    <a:cxn ang="0">
                      <a:pos x="32" y="35"/>
                    </a:cxn>
                    <a:cxn ang="0">
                      <a:pos x="39" y="28"/>
                    </a:cxn>
                    <a:cxn ang="0">
                      <a:pos x="44" y="20"/>
                    </a:cxn>
                    <a:cxn ang="0">
                      <a:pos x="47" y="13"/>
                    </a:cxn>
                    <a:cxn ang="0">
                      <a:pos x="49" y="6"/>
                    </a:cxn>
                    <a:cxn ang="0">
                      <a:pos x="51" y="2"/>
                    </a:cxn>
                    <a:cxn ang="0">
                      <a:pos x="51" y="0"/>
                    </a:cxn>
                  </a:cxnLst>
                  <a:rect l="0" t="0" r="r" b="b"/>
                  <a:pathLst>
                    <a:path w="51" h="85">
                      <a:moveTo>
                        <a:pt x="51" y="0"/>
                      </a:moveTo>
                      <a:lnTo>
                        <a:pt x="50" y="8"/>
                      </a:lnTo>
                      <a:lnTo>
                        <a:pt x="49" y="16"/>
                      </a:lnTo>
                      <a:lnTo>
                        <a:pt x="46" y="23"/>
                      </a:lnTo>
                      <a:lnTo>
                        <a:pt x="43" y="29"/>
                      </a:lnTo>
                      <a:lnTo>
                        <a:pt x="38" y="36"/>
                      </a:lnTo>
                      <a:lnTo>
                        <a:pt x="32" y="41"/>
                      </a:lnTo>
                      <a:lnTo>
                        <a:pt x="26" y="45"/>
                      </a:lnTo>
                      <a:lnTo>
                        <a:pt x="19" y="48"/>
                      </a:lnTo>
                      <a:lnTo>
                        <a:pt x="7" y="57"/>
                      </a:lnTo>
                      <a:lnTo>
                        <a:pt x="2" y="65"/>
                      </a:lnTo>
                      <a:lnTo>
                        <a:pt x="2" y="76"/>
                      </a:lnTo>
                      <a:lnTo>
                        <a:pt x="4" y="85"/>
                      </a:lnTo>
                      <a:lnTo>
                        <a:pt x="0" y="72"/>
                      </a:lnTo>
                      <a:lnTo>
                        <a:pt x="0" y="58"/>
                      </a:lnTo>
                      <a:lnTo>
                        <a:pt x="5" y="46"/>
                      </a:lnTo>
                      <a:lnTo>
                        <a:pt x="17" y="41"/>
                      </a:lnTo>
                      <a:lnTo>
                        <a:pt x="25" y="39"/>
                      </a:lnTo>
                      <a:lnTo>
                        <a:pt x="32" y="35"/>
                      </a:lnTo>
                      <a:lnTo>
                        <a:pt x="39" y="28"/>
                      </a:lnTo>
                      <a:lnTo>
                        <a:pt x="44" y="20"/>
                      </a:lnTo>
                      <a:lnTo>
                        <a:pt x="47" y="13"/>
                      </a:lnTo>
                      <a:lnTo>
                        <a:pt x="49" y="6"/>
                      </a:lnTo>
                      <a:lnTo>
                        <a:pt x="51" y="2"/>
                      </a:lnTo>
                      <a:lnTo>
                        <a:pt x="51" y="0"/>
                      </a:lnTo>
                      <a:close/>
                    </a:path>
                  </a:pathLst>
                </a:custGeom>
                <a:solidFill>
                  <a:srgbClr val="FFFFFF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8197" name="Freeform 309"/>
                <p:cNvSpPr>
                  <a:spLocks/>
                </p:cNvSpPr>
                <p:nvPr/>
              </p:nvSpPr>
              <p:spPr bwMode="auto">
                <a:xfrm>
                  <a:off x="1057" y="2728"/>
                  <a:ext cx="11" cy="17"/>
                </a:xfrm>
                <a:custGeom>
                  <a:avLst/>
                  <a:gdLst/>
                  <a:ahLst/>
                  <a:cxnLst>
                    <a:cxn ang="0">
                      <a:pos x="31" y="0"/>
                    </a:cxn>
                    <a:cxn ang="0">
                      <a:pos x="29" y="10"/>
                    </a:cxn>
                    <a:cxn ang="0">
                      <a:pos x="25" y="18"/>
                    </a:cxn>
                    <a:cxn ang="0">
                      <a:pos x="19" y="25"/>
                    </a:cxn>
                    <a:cxn ang="0">
                      <a:pos x="11" y="30"/>
                    </a:cxn>
                    <a:cxn ang="0">
                      <a:pos x="4" y="34"/>
                    </a:cxn>
                    <a:cxn ang="0">
                      <a:pos x="1" y="40"/>
                    </a:cxn>
                    <a:cxn ang="0">
                      <a:pos x="1" y="47"/>
                    </a:cxn>
                    <a:cxn ang="0">
                      <a:pos x="2" y="53"/>
                    </a:cxn>
                    <a:cxn ang="0">
                      <a:pos x="0" y="45"/>
                    </a:cxn>
                    <a:cxn ang="0">
                      <a:pos x="0" y="36"/>
                    </a:cxn>
                    <a:cxn ang="0">
                      <a:pos x="3" y="29"/>
                    </a:cxn>
                    <a:cxn ang="0">
                      <a:pos x="10" y="26"/>
                    </a:cxn>
                    <a:cxn ang="0">
                      <a:pos x="19" y="21"/>
                    </a:cxn>
                    <a:cxn ang="0">
                      <a:pos x="26" y="13"/>
                    </a:cxn>
                    <a:cxn ang="0">
                      <a:pos x="29" y="5"/>
                    </a:cxn>
                    <a:cxn ang="0">
                      <a:pos x="31" y="0"/>
                    </a:cxn>
                  </a:cxnLst>
                  <a:rect l="0" t="0" r="r" b="b"/>
                  <a:pathLst>
                    <a:path w="31" h="53">
                      <a:moveTo>
                        <a:pt x="31" y="0"/>
                      </a:moveTo>
                      <a:lnTo>
                        <a:pt x="29" y="10"/>
                      </a:lnTo>
                      <a:lnTo>
                        <a:pt x="25" y="18"/>
                      </a:lnTo>
                      <a:lnTo>
                        <a:pt x="19" y="25"/>
                      </a:lnTo>
                      <a:lnTo>
                        <a:pt x="11" y="30"/>
                      </a:lnTo>
                      <a:lnTo>
                        <a:pt x="4" y="34"/>
                      </a:lnTo>
                      <a:lnTo>
                        <a:pt x="1" y="40"/>
                      </a:lnTo>
                      <a:lnTo>
                        <a:pt x="1" y="47"/>
                      </a:lnTo>
                      <a:lnTo>
                        <a:pt x="2" y="53"/>
                      </a:lnTo>
                      <a:lnTo>
                        <a:pt x="0" y="45"/>
                      </a:lnTo>
                      <a:lnTo>
                        <a:pt x="0" y="36"/>
                      </a:lnTo>
                      <a:lnTo>
                        <a:pt x="3" y="29"/>
                      </a:lnTo>
                      <a:lnTo>
                        <a:pt x="10" y="26"/>
                      </a:lnTo>
                      <a:lnTo>
                        <a:pt x="19" y="21"/>
                      </a:lnTo>
                      <a:lnTo>
                        <a:pt x="26" y="13"/>
                      </a:lnTo>
                      <a:lnTo>
                        <a:pt x="29" y="5"/>
                      </a:lnTo>
                      <a:lnTo>
                        <a:pt x="31" y="0"/>
                      </a:lnTo>
                      <a:close/>
                    </a:path>
                  </a:pathLst>
                </a:custGeom>
                <a:solidFill>
                  <a:srgbClr val="FFFFFF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8198" name="Freeform 310"/>
                <p:cNvSpPr>
                  <a:spLocks/>
                </p:cNvSpPr>
                <p:nvPr/>
              </p:nvSpPr>
              <p:spPr bwMode="auto">
                <a:xfrm>
                  <a:off x="1069" y="2713"/>
                  <a:ext cx="20" cy="32"/>
                </a:xfrm>
                <a:custGeom>
                  <a:avLst/>
                  <a:gdLst/>
                  <a:ahLst/>
                  <a:cxnLst>
                    <a:cxn ang="0">
                      <a:pos x="0" y="95"/>
                    </a:cxn>
                    <a:cxn ang="0">
                      <a:pos x="13" y="89"/>
                    </a:cxn>
                    <a:cxn ang="0">
                      <a:pos x="25" y="79"/>
                    </a:cxn>
                    <a:cxn ang="0">
                      <a:pos x="35" y="68"/>
                    </a:cxn>
                    <a:cxn ang="0">
                      <a:pos x="45" y="54"/>
                    </a:cxn>
                    <a:cxn ang="0">
                      <a:pos x="51" y="40"/>
                    </a:cxn>
                    <a:cxn ang="0">
                      <a:pos x="56" y="27"/>
                    </a:cxn>
                    <a:cxn ang="0">
                      <a:pos x="59" y="13"/>
                    </a:cxn>
                    <a:cxn ang="0">
                      <a:pos x="57" y="0"/>
                    </a:cxn>
                    <a:cxn ang="0">
                      <a:pos x="53" y="25"/>
                    </a:cxn>
                    <a:cxn ang="0">
                      <a:pos x="46" y="45"/>
                    </a:cxn>
                    <a:cxn ang="0">
                      <a:pos x="37" y="61"/>
                    </a:cxn>
                    <a:cxn ang="0">
                      <a:pos x="26" y="74"/>
                    </a:cxn>
                    <a:cxn ang="0">
                      <a:pos x="17" y="83"/>
                    </a:cxn>
                    <a:cxn ang="0">
                      <a:pos x="8" y="90"/>
                    </a:cxn>
                    <a:cxn ang="0">
                      <a:pos x="2" y="94"/>
                    </a:cxn>
                    <a:cxn ang="0">
                      <a:pos x="0" y="95"/>
                    </a:cxn>
                  </a:cxnLst>
                  <a:rect l="0" t="0" r="r" b="b"/>
                  <a:pathLst>
                    <a:path w="59" h="95">
                      <a:moveTo>
                        <a:pt x="0" y="95"/>
                      </a:moveTo>
                      <a:lnTo>
                        <a:pt x="13" y="89"/>
                      </a:lnTo>
                      <a:lnTo>
                        <a:pt x="25" y="79"/>
                      </a:lnTo>
                      <a:lnTo>
                        <a:pt x="35" y="68"/>
                      </a:lnTo>
                      <a:lnTo>
                        <a:pt x="45" y="54"/>
                      </a:lnTo>
                      <a:lnTo>
                        <a:pt x="51" y="40"/>
                      </a:lnTo>
                      <a:lnTo>
                        <a:pt x="56" y="27"/>
                      </a:lnTo>
                      <a:lnTo>
                        <a:pt x="59" y="13"/>
                      </a:lnTo>
                      <a:lnTo>
                        <a:pt x="57" y="0"/>
                      </a:lnTo>
                      <a:lnTo>
                        <a:pt x="53" y="25"/>
                      </a:lnTo>
                      <a:lnTo>
                        <a:pt x="46" y="45"/>
                      </a:lnTo>
                      <a:lnTo>
                        <a:pt x="37" y="61"/>
                      </a:lnTo>
                      <a:lnTo>
                        <a:pt x="26" y="74"/>
                      </a:lnTo>
                      <a:lnTo>
                        <a:pt x="17" y="83"/>
                      </a:lnTo>
                      <a:lnTo>
                        <a:pt x="8" y="90"/>
                      </a:lnTo>
                      <a:lnTo>
                        <a:pt x="2" y="94"/>
                      </a:lnTo>
                      <a:lnTo>
                        <a:pt x="0" y="95"/>
                      </a:lnTo>
                      <a:close/>
                    </a:path>
                  </a:pathLst>
                </a:custGeom>
                <a:solidFill>
                  <a:srgbClr val="FFFFFF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8199" name="Freeform 311"/>
                <p:cNvSpPr>
                  <a:spLocks/>
                </p:cNvSpPr>
                <p:nvPr/>
              </p:nvSpPr>
              <p:spPr bwMode="auto">
                <a:xfrm>
                  <a:off x="1075" y="2752"/>
                  <a:ext cx="103" cy="71"/>
                </a:xfrm>
                <a:custGeom>
                  <a:avLst/>
                  <a:gdLst/>
                  <a:ahLst/>
                  <a:cxnLst>
                    <a:cxn ang="0">
                      <a:pos x="122" y="24"/>
                    </a:cxn>
                    <a:cxn ang="0">
                      <a:pos x="139" y="42"/>
                    </a:cxn>
                    <a:cxn ang="0">
                      <a:pos x="131" y="51"/>
                    </a:cxn>
                    <a:cxn ang="0">
                      <a:pos x="144" y="75"/>
                    </a:cxn>
                    <a:cxn ang="0">
                      <a:pos x="162" y="100"/>
                    </a:cxn>
                    <a:cxn ang="0">
                      <a:pos x="178" y="119"/>
                    </a:cxn>
                    <a:cxn ang="0">
                      <a:pos x="185" y="127"/>
                    </a:cxn>
                    <a:cxn ang="0">
                      <a:pos x="185" y="112"/>
                    </a:cxn>
                    <a:cxn ang="0">
                      <a:pos x="198" y="122"/>
                    </a:cxn>
                    <a:cxn ang="0">
                      <a:pos x="206" y="127"/>
                    </a:cxn>
                    <a:cxn ang="0">
                      <a:pos x="211" y="130"/>
                    </a:cxn>
                    <a:cxn ang="0">
                      <a:pos x="209" y="114"/>
                    </a:cxn>
                    <a:cxn ang="0">
                      <a:pos x="232" y="140"/>
                    </a:cxn>
                    <a:cxn ang="0">
                      <a:pos x="267" y="167"/>
                    </a:cxn>
                    <a:cxn ang="0">
                      <a:pos x="298" y="188"/>
                    </a:cxn>
                    <a:cxn ang="0">
                      <a:pos x="311" y="196"/>
                    </a:cxn>
                    <a:cxn ang="0">
                      <a:pos x="286" y="193"/>
                    </a:cxn>
                    <a:cxn ang="0">
                      <a:pos x="266" y="187"/>
                    </a:cxn>
                    <a:cxn ang="0">
                      <a:pos x="253" y="182"/>
                    </a:cxn>
                    <a:cxn ang="0">
                      <a:pos x="248" y="179"/>
                    </a:cxn>
                    <a:cxn ang="0">
                      <a:pos x="267" y="207"/>
                    </a:cxn>
                    <a:cxn ang="0">
                      <a:pos x="250" y="201"/>
                    </a:cxn>
                    <a:cxn ang="0">
                      <a:pos x="239" y="194"/>
                    </a:cxn>
                    <a:cxn ang="0">
                      <a:pos x="231" y="191"/>
                    </a:cxn>
                    <a:cxn ang="0">
                      <a:pos x="237" y="206"/>
                    </a:cxn>
                    <a:cxn ang="0">
                      <a:pos x="218" y="214"/>
                    </a:cxn>
                    <a:cxn ang="0">
                      <a:pos x="198" y="209"/>
                    </a:cxn>
                    <a:cxn ang="0">
                      <a:pos x="179" y="201"/>
                    </a:cxn>
                    <a:cxn ang="0">
                      <a:pos x="166" y="193"/>
                    </a:cxn>
                    <a:cxn ang="0">
                      <a:pos x="161" y="190"/>
                    </a:cxn>
                    <a:cxn ang="0">
                      <a:pos x="158" y="203"/>
                    </a:cxn>
                    <a:cxn ang="0">
                      <a:pos x="143" y="191"/>
                    </a:cxn>
                    <a:cxn ang="0">
                      <a:pos x="130" y="175"/>
                    </a:cxn>
                    <a:cxn ang="0">
                      <a:pos x="122" y="165"/>
                    </a:cxn>
                    <a:cxn ang="0">
                      <a:pos x="112" y="160"/>
                    </a:cxn>
                    <a:cxn ang="0">
                      <a:pos x="96" y="151"/>
                    </a:cxn>
                    <a:cxn ang="0">
                      <a:pos x="86" y="142"/>
                    </a:cxn>
                    <a:cxn ang="0">
                      <a:pos x="80" y="134"/>
                    </a:cxn>
                    <a:cxn ang="0">
                      <a:pos x="73" y="142"/>
                    </a:cxn>
                    <a:cxn ang="0">
                      <a:pos x="22" y="118"/>
                    </a:cxn>
                    <a:cxn ang="0">
                      <a:pos x="1" y="68"/>
                    </a:cxn>
                    <a:cxn ang="0">
                      <a:pos x="1" y="40"/>
                    </a:cxn>
                    <a:cxn ang="0">
                      <a:pos x="13" y="18"/>
                    </a:cxn>
                    <a:cxn ang="0">
                      <a:pos x="34" y="39"/>
                    </a:cxn>
                    <a:cxn ang="0">
                      <a:pos x="41" y="16"/>
                    </a:cxn>
                    <a:cxn ang="0">
                      <a:pos x="61" y="27"/>
                    </a:cxn>
                    <a:cxn ang="0">
                      <a:pos x="94" y="30"/>
                    </a:cxn>
                  </a:cxnLst>
                  <a:rect l="0" t="0" r="r" b="b"/>
                  <a:pathLst>
                    <a:path w="311" h="214">
                      <a:moveTo>
                        <a:pt x="116" y="9"/>
                      </a:moveTo>
                      <a:lnTo>
                        <a:pt x="122" y="24"/>
                      </a:lnTo>
                      <a:lnTo>
                        <a:pt x="131" y="35"/>
                      </a:lnTo>
                      <a:lnTo>
                        <a:pt x="139" y="42"/>
                      </a:lnTo>
                      <a:lnTo>
                        <a:pt x="142" y="45"/>
                      </a:lnTo>
                      <a:lnTo>
                        <a:pt x="131" y="51"/>
                      </a:lnTo>
                      <a:lnTo>
                        <a:pt x="136" y="63"/>
                      </a:lnTo>
                      <a:lnTo>
                        <a:pt x="144" y="75"/>
                      </a:lnTo>
                      <a:lnTo>
                        <a:pt x="153" y="87"/>
                      </a:lnTo>
                      <a:lnTo>
                        <a:pt x="162" y="100"/>
                      </a:lnTo>
                      <a:lnTo>
                        <a:pt x="171" y="110"/>
                      </a:lnTo>
                      <a:lnTo>
                        <a:pt x="178" y="119"/>
                      </a:lnTo>
                      <a:lnTo>
                        <a:pt x="183" y="125"/>
                      </a:lnTo>
                      <a:lnTo>
                        <a:pt x="185" y="127"/>
                      </a:lnTo>
                      <a:lnTo>
                        <a:pt x="179" y="106"/>
                      </a:lnTo>
                      <a:lnTo>
                        <a:pt x="185" y="112"/>
                      </a:lnTo>
                      <a:lnTo>
                        <a:pt x="192" y="118"/>
                      </a:lnTo>
                      <a:lnTo>
                        <a:pt x="198" y="122"/>
                      </a:lnTo>
                      <a:lnTo>
                        <a:pt x="202" y="125"/>
                      </a:lnTo>
                      <a:lnTo>
                        <a:pt x="206" y="127"/>
                      </a:lnTo>
                      <a:lnTo>
                        <a:pt x="209" y="129"/>
                      </a:lnTo>
                      <a:lnTo>
                        <a:pt x="211" y="130"/>
                      </a:lnTo>
                      <a:lnTo>
                        <a:pt x="213" y="130"/>
                      </a:lnTo>
                      <a:lnTo>
                        <a:pt x="209" y="114"/>
                      </a:lnTo>
                      <a:lnTo>
                        <a:pt x="219" y="127"/>
                      </a:lnTo>
                      <a:lnTo>
                        <a:pt x="232" y="140"/>
                      </a:lnTo>
                      <a:lnTo>
                        <a:pt x="249" y="153"/>
                      </a:lnTo>
                      <a:lnTo>
                        <a:pt x="267" y="167"/>
                      </a:lnTo>
                      <a:lnTo>
                        <a:pt x="284" y="179"/>
                      </a:lnTo>
                      <a:lnTo>
                        <a:pt x="298" y="188"/>
                      </a:lnTo>
                      <a:lnTo>
                        <a:pt x="308" y="194"/>
                      </a:lnTo>
                      <a:lnTo>
                        <a:pt x="311" y="196"/>
                      </a:lnTo>
                      <a:lnTo>
                        <a:pt x="299" y="195"/>
                      </a:lnTo>
                      <a:lnTo>
                        <a:pt x="286" y="193"/>
                      </a:lnTo>
                      <a:lnTo>
                        <a:pt x="276" y="191"/>
                      </a:lnTo>
                      <a:lnTo>
                        <a:pt x="266" y="187"/>
                      </a:lnTo>
                      <a:lnTo>
                        <a:pt x="259" y="184"/>
                      </a:lnTo>
                      <a:lnTo>
                        <a:pt x="253" y="182"/>
                      </a:lnTo>
                      <a:lnTo>
                        <a:pt x="249" y="180"/>
                      </a:lnTo>
                      <a:lnTo>
                        <a:pt x="248" y="179"/>
                      </a:lnTo>
                      <a:lnTo>
                        <a:pt x="276" y="209"/>
                      </a:lnTo>
                      <a:lnTo>
                        <a:pt x="267" y="207"/>
                      </a:lnTo>
                      <a:lnTo>
                        <a:pt x="259" y="204"/>
                      </a:lnTo>
                      <a:lnTo>
                        <a:pt x="250" y="201"/>
                      </a:lnTo>
                      <a:lnTo>
                        <a:pt x="244" y="197"/>
                      </a:lnTo>
                      <a:lnTo>
                        <a:pt x="239" y="194"/>
                      </a:lnTo>
                      <a:lnTo>
                        <a:pt x="234" y="192"/>
                      </a:lnTo>
                      <a:lnTo>
                        <a:pt x="231" y="191"/>
                      </a:lnTo>
                      <a:lnTo>
                        <a:pt x="230" y="190"/>
                      </a:lnTo>
                      <a:lnTo>
                        <a:pt x="237" y="206"/>
                      </a:lnTo>
                      <a:lnTo>
                        <a:pt x="213" y="200"/>
                      </a:lnTo>
                      <a:lnTo>
                        <a:pt x="218" y="214"/>
                      </a:lnTo>
                      <a:lnTo>
                        <a:pt x="207" y="212"/>
                      </a:lnTo>
                      <a:lnTo>
                        <a:pt x="198" y="209"/>
                      </a:lnTo>
                      <a:lnTo>
                        <a:pt x="187" y="205"/>
                      </a:lnTo>
                      <a:lnTo>
                        <a:pt x="179" y="201"/>
                      </a:lnTo>
                      <a:lnTo>
                        <a:pt x="172" y="196"/>
                      </a:lnTo>
                      <a:lnTo>
                        <a:pt x="166" y="193"/>
                      </a:lnTo>
                      <a:lnTo>
                        <a:pt x="162" y="191"/>
                      </a:lnTo>
                      <a:lnTo>
                        <a:pt x="161" y="190"/>
                      </a:lnTo>
                      <a:lnTo>
                        <a:pt x="166" y="206"/>
                      </a:lnTo>
                      <a:lnTo>
                        <a:pt x="158" y="203"/>
                      </a:lnTo>
                      <a:lnTo>
                        <a:pt x="151" y="197"/>
                      </a:lnTo>
                      <a:lnTo>
                        <a:pt x="143" y="191"/>
                      </a:lnTo>
                      <a:lnTo>
                        <a:pt x="136" y="183"/>
                      </a:lnTo>
                      <a:lnTo>
                        <a:pt x="130" y="175"/>
                      </a:lnTo>
                      <a:lnTo>
                        <a:pt x="125" y="169"/>
                      </a:lnTo>
                      <a:lnTo>
                        <a:pt x="122" y="165"/>
                      </a:lnTo>
                      <a:lnTo>
                        <a:pt x="121" y="163"/>
                      </a:lnTo>
                      <a:lnTo>
                        <a:pt x="112" y="160"/>
                      </a:lnTo>
                      <a:lnTo>
                        <a:pt x="103" y="156"/>
                      </a:lnTo>
                      <a:lnTo>
                        <a:pt x="96" y="151"/>
                      </a:lnTo>
                      <a:lnTo>
                        <a:pt x="90" y="146"/>
                      </a:lnTo>
                      <a:lnTo>
                        <a:pt x="86" y="142"/>
                      </a:lnTo>
                      <a:lnTo>
                        <a:pt x="82" y="138"/>
                      </a:lnTo>
                      <a:lnTo>
                        <a:pt x="80" y="134"/>
                      </a:lnTo>
                      <a:lnTo>
                        <a:pt x="79" y="133"/>
                      </a:lnTo>
                      <a:lnTo>
                        <a:pt x="73" y="142"/>
                      </a:lnTo>
                      <a:lnTo>
                        <a:pt x="31" y="106"/>
                      </a:lnTo>
                      <a:lnTo>
                        <a:pt x="22" y="118"/>
                      </a:lnTo>
                      <a:lnTo>
                        <a:pt x="6" y="93"/>
                      </a:lnTo>
                      <a:lnTo>
                        <a:pt x="1" y="68"/>
                      </a:lnTo>
                      <a:lnTo>
                        <a:pt x="0" y="48"/>
                      </a:lnTo>
                      <a:lnTo>
                        <a:pt x="1" y="40"/>
                      </a:lnTo>
                      <a:lnTo>
                        <a:pt x="13" y="45"/>
                      </a:lnTo>
                      <a:lnTo>
                        <a:pt x="13" y="18"/>
                      </a:lnTo>
                      <a:lnTo>
                        <a:pt x="34" y="55"/>
                      </a:lnTo>
                      <a:lnTo>
                        <a:pt x="34" y="39"/>
                      </a:lnTo>
                      <a:lnTo>
                        <a:pt x="37" y="25"/>
                      </a:lnTo>
                      <a:lnTo>
                        <a:pt x="41" y="16"/>
                      </a:lnTo>
                      <a:lnTo>
                        <a:pt x="44" y="13"/>
                      </a:lnTo>
                      <a:lnTo>
                        <a:pt x="61" y="27"/>
                      </a:lnTo>
                      <a:lnTo>
                        <a:pt x="68" y="0"/>
                      </a:lnTo>
                      <a:lnTo>
                        <a:pt x="94" y="30"/>
                      </a:lnTo>
                      <a:lnTo>
                        <a:pt x="116" y="9"/>
                      </a:lnTo>
                      <a:close/>
                    </a:path>
                  </a:pathLst>
                </a:custGeom>
                <a:solidFill>
                  <a:srgbClr val="FFFFFF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8200" name="Freeform 312"/>
                <p:cNvSpPr>
                  <a:spLocks/>
                </p:cNvSpPr>
                <p:nvPr/>
              </p:nvSpPr>
              <p:spPr bwMode="auto">
                <a:xfrm>
                  <a:off x="860" y="2705"/>
                  <a:ext cx="13" cy="27"/>
                </a:xfrm>
                <a:custGeom>
                  <a:avLst/>
                  <a:gdLst/>
                  <a:ahLst/>
                  <a:cxnLst>
                    <a:cxn ang="0">
                      <a:pos x="4" y="0"/>
                    </a:cxn>
                    <a:cxn ang="0">
                      <a:pos x="1" y="15"/>
                    </a:cxn>
                    <a:cxn ang="0">
                      <a:pos x="0" y="21"/>
                    </a:cxn>
                    <a:cxn ang="0">
                      <a:pos x="2" y="28"/>
                    </a:cxn>
                    <a:cxn ang="0">
                      <a:pos x="8" y="40"/>
                    </a:cxn>
                    <a:cxn ang="0">
                      <a:pos x="12" y="49"/>
                    </a:cxn>
                    <a:cxn ang="0">
                      <a:pos x="16" y="56"/>
                    </a:cxn>
                    <a:cxn ang="0">
                      <a:pos x="21" y="63"/>
                    </a:cxn>
                    <a:cxn ang="0">
                      <a:pos x="27" y="69"/>
                    </a:cxn>
                    <a:cxn ang="0">
                      <a:pos x="32" y="73"/>
                    </a:cxn>
                    <a:cxn ang="0">
                      <a:pos x="36" y="76"/>
                    </a:cxn>
                    <a:cxn ang="0">
                      <a:pos x="39" y="78"/>
                    </a:cxn>
                    <a:cxn ang="0">
                      <a:pos x="40" y="79"/>
                    </a:cxn>
                    <a:cxn ang="0">
                      <a:pos x="23" y="60"/>
                    </a:cxn>
                    <a:cxn ang="0">
                      <a:pos x="15" y="49"/>
                    </a:cxn>
                    <a:cxn ang="0">
                      <a:pos x="11" y="39"/>
                    </a:cxn>
                    <a:cxn ang="0">
                      <a:pos x="11" y="31"/>
                    </a:cxn>
                    <a:cxn ang="0">
                      <a:pos x="10" y="21"/>
                    </a:cxn>
                    <a:cxn ang="0">
                      <a:pos x="8" y="11"/>
                    </a:cxn>
                    <a:cxn ang="0">
                      <a:pos x="5" y="3"/>
                    </a:cxn>
                    <a:cxn ang="0">
                      <a:pos x="4" y="0"/>
                    </a:cxn>
                  </a:cxnLst>
                  <a:rect l="0" t="0" r="r" b="b"/>
                  <a:pathLst>
                    <a:path w="40" h="79">
                      <a:moveTo>
                        <a:pt x="4" y="0"/>
                      </a:moveTo>
                      <a:lnTo>
                        <a:pt x="1" y="15"/>
                      </a:lnTo>
                      <a:lnTo>
                        <a:pt x="0" y="21"/>
                      </a:lnTo>
                      <a:lnTo>
                        <a:pt x="2" y="28"/>
                      </a:lnTo>
                      <a:lnTo>
                        <a:pt x="8" y="40"/>
                      </a:lnTo>
                      <a:lnTo>
                        <a:pt x="12" y="49"/>
                      </a:lnTo>
                      <a:lnTo>
                        <a:pt x="16" y="56"/>
                      </a:lnTo>
                      <a:lnTo>
                        <a:pt x="21" y="63"/>
                      </a:lnTo>
                      <a:lnTo>
                        <a:pt x="27" y="69"/>
                      </a:lnTo>
                      <a:lnTo>
                        <a:pt x="32" y="73"/>
                      </a:lnTo>
                      <a:lnTo>
                        <a:pt x="36" y="76"/>
                      </a:lnTo>
                      <a:lnTo>
                        <a:pt x="39" y="78"/>
                      </a:lnTo>
                      <a:lnTo>
                        <a:pt x="40" y="79"/>
                      </a:lnTo>
                      <a:lnTo>
                        <a:pt x="23" y="60"/>
                      </a:lnTo>
                      <a:lnTo>
                        <a:pt x="15" y="49"/>
                      </a:lnTo>
                      <a:lnTo>
                        <a:pt x="11" y="39"/>
                      </a:lnTo>
                      <a:lnTo>
                        <a:pt x="11" y="31"/>
                      </a:lnTo>
                      <a:lnTo>
                        <a:pt x="10" y="21"/>
                      </a:lnTo>
                      <a:lnTo>
                        <a:pt x="8" y="11"/>
                      </a:lnTo>
                      <a:lnTo>
                        <a:pt x="5" y="3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000000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8201" name="Freeform 313"/>
                <p:cNvSpPr>
                  <a:spLocks/>
                </p:cNvSpPr>
                <p:nvPr/>
              </p:nvSpPr>
              <p:spPr bwMode="auto">
                <a:xfrm>
                  <a:off x="961" y="2812"/>
                  <a:ext cx="5" cy="23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6" y="14"/>
                    </a:cxn>
                    <a:cxn ang="0">
                      <a:pos x="11" y="33"/>
                    </a:cxn>
                    <a:cxn ang="0">
                      <a:pos x="13" y="50"/>
                    </a:cxn>
                    <a:cxn ang="0">
                      <a:pos x="14" y="56"/>
                    </a:cxn>
                    <a:cxn ang="0">
                      <a:pos x="7" y="69"/>
                    </a:cxn>
                    <a:cxn ang="0">
                      <a:pos x="7" y="41"/>
                    </a:cxn>
                    <a:cxn ang="0">
                      <a:pos x="4" y="18"/>
                    </a:cxn>
                    <a:cxn ang="0">
                      <a:pos x="1" y="5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4" h="69">
                      <a:moveTo>
                        <a:pt x="0" y="0"/>
                      </a:moveTo>
                      <a:lnTo>
                        <a:pt x="6" y="14"/>
                      </a:lnTo>
                      <a:lnTo>
                        <a:pt x="11" y="33"/>
                      </a:lnTo>
                      <a:lnTo>
                        <a:pt x="13" y="50"/>
                      </a:lnTo>
                      <a:lnTo>
                        <a:pt x="14" y="56"/>
                      </a:lnTo>
                      <a:lnTo>
                        <a:pt x="7" y="69"/>
                      </a:lnTo>
                      <a:lnTo>
                        <a:pt x="7" y="41"/>
                      </a:lnTo>
                      <a:lnTo>
                        <a:pt x="4" y="18"/>
                      </a:lnTo>
                      <a:lnTo>
                        <a:pt x="1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8202" name="Freeform 314"/>
                <p:cNvSpPr>
                  <a:spLocks/>
                </p:cNvSpPr>
                <p:nvPr/>
              </p:nvSpPr>
              <p:spPr bwMode="auto">
                <a:xfrm>
                  <a:off x="969" y="2802"/>
                  <a:ext cx="5" cy="19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3" y="24"/>
                    </a:cxn>
                    <a:cxn ang="0">
                      <a:pos x="14" y="52"/>
                    </a:cxn>
                    <a:cxn ang="0">
                      <a:pos x="7" y="55"/>
                    </a:cxn>
                    <a:cxn ang="0">
                      <a:pos x="7" y="25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4" h="55">
                      <a:moveTo>
                        <a:pt x="0" y="0"/>
                      </a:moveTo>
                      <a:lnTo>
                        <a:pt x="13" y="24"/>
                      </a:lnTo>
                      <a:lnTo>
                        <a:pt x="14" y="52"/>
                      </a:lnTo>
                      <a:lnTo>
                        <a:pt x="7" y="55"/>
                      </a:lnTo>
                      <a:lnTo>
                        <a:pt x="7" y="2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8203" name="Freeform 315"/>
                <p:cNvSpPr>
                  <a:spLocks/>
                </p:cNvSpPr>
                <p:nvPr/>
              </p:nvSpPr>
              <p:spPr bwMode="auto">
                <a:xfrm>
                  <a:off x="1128" y="2798"/>
                  <a:ext cx="14" cy="12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3" y="7"/>
                    </a:cxn>
                    <a:cxn ang="0">
                      <a:pos x="6" y="13"/>
                    </a:cxn>
                    <a:cxn ang="0">
                      <a:pos x="12" y="19"/>
                    </a:cxn>
                    <a:cxn ang="0">
                      <a:pos x="17" y="24"/>
                    </a:cxn>
                    <a:cxn ang="0">
                      <a:pos x="22" y="29"/>
                    </a:cxn>
                    <a:cxn ang="0">
                      <a:pos x="28" y="32"/>
                    </a:cxn>
                    <a:cxn ang="0">
                      <a:pos x="36" y="35"/>
                    </a:cxn>
                    <a:cxn ang="0">
                      <a:pos x="42" y="36"/>
                    </a:cxn>
                    <a:cxn ang="0">
                      <a:pos x="35" y="32"/>
                    </a:cxn>
                    <a:cxn ang="0">
                      <a:pos x="26" y="26"/>
                    </a:cxn>
                    <a:cxn ang="0">
                      <a:pos x="20" y="21"/>
                    </a:cxn>
                    <a:cxn ang="0">
                      <a:pos x="14" y="14"/>
                    </a:cxn>
                    <a:cxn ang="0">
                      <a:pos x="7" y="8"/>
                    </a:cxn>
                    <a:cxn ang="0">
                      <a:pos x="3" y="4"/>
                    </a:cxn>
                    <a:cxn ang="0">
                      <a:pos x="1" y="1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42" h="36">
                      <a:moveTo>
                        <a:pt x="0" y="0"/>
                      </a:moveTo>
                      <a:lnTo>
                        <a:pt x="3" y="7"/>
                      </a:lnTo>
                      <a:lnTo>
                        <a:pt x="6" y="13"/>
                      </a:lnTo>
                      <a:lnTo>
                        <a:pt x="12" y="19"/>
                      </a:lnTo>
                      <a:lnTo>
                        <a:pt x="17" y="24"/>
                      </a:lnTo>
                      <a:lnTo>
                        <a:pt x="22" y="29"/>
                      </a:lnTo>
                      <a:lnTo>
                        <a:pt x="28" y="32"/>
                      </a:lnTo>
                      <a:lnTo>
                        <a:pt x="36" y="35"/>
                      </a:lnTo>
                      <a:lnTo>
                        <a:pt x="42" y="36"/>
                      </a:lnTo>
                      <a:lnTo>
                        <a:pt x="35" y="32"/>
                      </a:lnTo>
                      <a:lnTo>
                        <a:pt x="26" y="26"/>
                      </a:lnTo>
                      <a:lnTo>
                        <a:pt x="20" y="21"/>
                      </a:lnTo>
                      <a:lnTo>
                        <a:pt x="14" y="14"/>
                      </a:lnTo>
                      <a:lnTo>
                        <a:pt x="7" y="8"/>
                      </a:lnTo>
                      <a:lnTo>
                        <a:pt x="3" y="4"/>
                      </a:lnTo>
                      <a:lnTo>
                        <a:pt x="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8204" name="Freeform 316"/>
                <p:cNvSpPr>
                  <a:spLocks/>
                </p:cNvSpPr>
                <p:nvPr/>
              </p:nvSpPr>
              <p:spPr bwMode="auto">
                <a:xfrm>
                  <a:off x="1122" y="2802"/>
                  <a:ext cx="9" cy="11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" y="11"/>
                    </a:cxn>
                    <a:cxn ang="0">
                      <a:pos x="2" y="16"/>
                    </a:cxn>
                    <a:cxn ang="0">
                      <a:pos x="4" y="18"/>
                    </a:cxn>
                    <a:cxn ang="0">
                      <a:pos x="8" y="22"/>
                    </a:cxn>
                    <a:cxn ang="0">
                      <a:pos x="14" y="28"/>
                    </a:cxn>
                    <a:cxn ang="0">
                      <a:pos x="20" y="30"/>
                    </a:cxn>
                    <a:cxn ang="0">
                      <a:pos x="26" y="31"/>
                    </a:cxn>
                    <a:cxn ang="0">
                      <a:pos x="29" y="31"/>
                    </a:cxn>
                    <a:cxn ang="0">
                      <a:pos x="6" y="14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9" h="31">
                      <a:moveTo>
                        <a:pt x="0" y="0"/>
                      </a:moveTo>
                      <a:lnTo>
                        <a:pt x="2" y="11"/>
                      </a:lnTo>
                      <a:lnTo>
                        <a:pt x="2" y="16"/>
                      </a:lnTo>
                      <a:lnTo>
                        <a:pt x="4" y="18"/>
                      </a:lnTo>
                      <a:lnTo>
                        <a:pt x="8" y="22"/>
                      </a:lnTo>
                      <a:lnTo>
                        <a:pt x="14" y="28"/>
                      </a:lnTo>
                      <a:lnTo>
                        <a:pt x="20" y="30"/>
                      </a:lnTo>
                      <a:lnTo>
                        <a:pt x="26" y="31"/>
                      </a:lnTo>
                      <a:lnTo>
                        <a:pt x="29" y="31"/>
                      </a:lnTo>
                      <a:lnTo>
                        <a:pt x="6" y="1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8205" name="Freeform 317"/>
                <p:cNvSpPr>
                  <a:spLocks/>
                </p:cNvSpPr>
                <p:nvPr/>
              </p:nvSpPr>
              <p:spPr bwMode="auto">
                <a:xfrm>
                  <a:off x="918" y="2806"/>
                  <a:ext cx="17" cy="67"/>
                </a:xfrm>
                <a:custGeom>
                  <a:avLst/>
                  <a:gdLst/>
                  <a:ahLst/>
                  <a:cxnLst>
                    <a:cxn ang="0">
                      <a:pos x="0" y="199"/>
                    </a:cxn>
                    <a:cxn ang="0">
                      <a:pos x="10" y="190"/>
                    </a:cxn>
                    <a:cxn ang="0">
                      <a:pos x="18" y="178"/>
                    </a:cxn>
                    <a:cxn ang="0">
                      <a:pos x="27" y="167"/>
                    </a:cxn>
                    <a:cxn ang="0">
                      <a:pos x="34" y="153"/>
                    </a:cxn>
                    <a:cxn ang="0">
                      <a:pos x="41" y="138"/>
                    </a:cxn>
                    <a:cxn ang="0">
                      <a:pos x="46" y="125"/>
                    </a:cxn>
                    <a:cxn ang="0">
                      <a:pos x="50" y="110"/>
                    </a:cxn>
                    <a:cxn ang="0">
                      <a:pos x="52" y="97"/>
                    </a:cxn>
                    <a:cxn ang="0">
                      <a:pos x="52" y="68"/>
                    </a:cxn>
                    <a:cxn ang="0">
                      <a:pos x="48" y="37"/>
                    </a:cxn>
                    <a:cxn ang="0">
                      <a:pos x="42" y="10"/>
                    </a:cxn>
                    <a:cxn ang="0">
                      <a:pos x="40" y="0"/>
                    </a:cxn>
                    <a:cxn ang="0">
                      <a:pos x="37" y="31"/>
                    </a:cxn>
                    <a:cxn ang="0">
                      <a:pos x="36" y="76"/>
                    </a:cxn>
                    <a:cxn ang="0">
                      <a:pos x="34" y="120"/>
                    </a:cxn>
                    <a:cxn ang="0">
                      <a:pos x="30" y="148"/>
                    </a:cxn>
                    <a:cxn ang="0">
                      <a:pos x="22" y="163"/>
                    </a:cxn>
                    <a:cxn ang="0">
                      <a:pos x="14" y="175"/>
                    </a:cxn>
                    <a:cxn ang="0">
                      <a:pos x="8" y="185"/>
                    </a:cxn>
                    <a:cxn ang="0">
                      <a:pos x="6" y="188"/>
                    </a:cxn>
                    <a:cxn ang="0">
                      <a:pos x="6" y="189"/>
                    </a:cxn>
                    <a:cxn ang="0">
                      <a:pos x="4" y="191"/>
                    </a:cxn>
                    <a:cxn ang="0">
                      <a:pos x="3" y="194"/>
                    </a:cxn>
                    <a:cxn ang="0">
                      <a:pos x="0" y="199"/>
                    </a:cxn>
                  </a:cxnLst>
                  <a:rect l="0" t="0" r="r" b="b"/>
                  <a:pathLst>
                    <a:path w="52" h="199">
                      <a:moveTo>
                        <a:pt x="0" y="199"/>
                      </a:moveTo>
                      <a:lnTo>
                        <a:pt x="10" y="190"/>
                      </a:lnTo>
                      <a:lnTo>
                        <a:pt x="18" y="178"/>
                      </a:lnTo>
                      <a:lnTo>
                        <a:pt x="27" y="167"/>
                      </a:lnTo>
                      <a:lnTo>
                        <a:pt x="34" y="153"/>
                      </a:lnTo>
                      <a:lnTo>
                        <a:pt x="41" y="138"/>
                      </a:lnTo>
                      <a:lnTo>
                        <a:pt x="46" y="125"/>
                      </a:lnTo>
                      <a:lnTo>
                        <a:pt x="50" y="110"/>
                      </a:lnTo>
                      <a:lnTo>
                        <a:pt x="52" y="97"/>
                      </a:lnTo>
                      <a:lnTo>
                        <a:pt x="52" y="68"/>
                      </a:lnTo>
                      <a:lnTo>
                        <a:pt x="48" y="37"/>
                      </a:lnTo>
                      <a:lnTo>
                        <a:pt x="42" y="10"/>
                      </a:lnTo>
                      <a:lnTo>
                        <a:pt x="40" y="0"/>
                      </a:lnTo>
                      <a:lnTo>
                        <a:pt x="37" y="31"/>
                      </a:lnTo>
                      <a:lnTo>
                        <a:pt x="36" y="76"/>
                      </a:lnTo>
                      <a:lnTo>
                        <a:pt x="34" y="120"/>
                      </a:lnTo>
                      <a:lnTo>
                        <a:pt x="30" y="148"/>
                      </a:lnTo>
                      <a:lnTo>
                        <a:pt x="22" y="163"/>
                      </a:lnTo>
                      <a:lnTo>
                        <a:pt x="14" y="175"/>
                      </a:lnTo>
                      <a:lnTo>
                        <a:pt x="8" y="185"/>
                      </a:lnTo>
                      <a:lnTo>
                        <a:pt x="6" y="188"/>
                      </a:lnTo>
                      <a:lnTo>
                        <a:pt x="6" y="189"/>
                      </a:lnTo>
                      <a:lnTo>
                        <a:pt x="4" y="191"/>
                      </a:lnTo>
                      <a:lnTo>
                        <a:pt x="3" y="194"/>
                      </a:lnTo>
                      <a:lnTo>
                        <a:pt x="0" y="199"/>
                      </a:lnTo>
                      <a:close/>
                    </a:path>
                  </a:pathLst>
                </a:custGeom>
                <a:solidFill>
                  <a:srgbClr val="000000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8206" name="Freeform 318"/>
                <p:cNvSpPr>
                  <a:spLocks/>
                </p:cNvSpPr>
                <p:nvPr/>
              </p:nvSpPr>
              <p:spPr bwMode="auto">
                <a:xfrm>
                  <a:off x="1217" y="2787"/>
                  <a:ext cx="11" cy="8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3" y="10"/>
                    </a:cxn>
                    <a:cxn ang="0">
                      <a:pos x="5" y="15"/>
                    </a:cxn>
                    <a:cxn ang="0">
                      <a:pos x="6" y="18"/>
                    </a:cxn>
                    <a:cxn ang="0">
                      <a:pos x="10" y="21"/>
                    </a:cxn>
                    <a:cxn ang="0">
                      <a:pos x="16" y="24"/>
                    </a:cxn>
                    <a:cxn ang="0">
                      <a:pos x="24" y="25"/>
                    </a:cxn>
                    <a:cxn ang="0">
                      <a:pos x="30" y="24"/>
                    </a:cxn>
                    <a:cxn ang="0">
                      <a:pos x="32" y="24"/>
                    </a:cxn>
                    <a:cxn ang="0">
                      <a:pos x="7" y="13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32" h="25">
                      <a:moveTo>
                        <a:pt x="0" y="0"/>
                      </a:moveTo>
                      <a:lnTo>
                        <a:pt x="3" y="10"/>
                      </a:lnTo>
                      <a:lnTo>
                        <a:pt x="5" y="15"/>
                      </a:lnTo>
                      <a:lnTo>
                        <a:pt x="6" y="18"/>
                      </a:lnTo>
                      <a:lnTo>
                        <a:pt x="10" y="21"/>
                      </a:lnTo>
                      <a:lnTo>
                        <a:pt x="16" y="24"/>
                      </a:lnTo>
                      <a:lnTo>
                        <a:pt x="24" y="25"/>
                      </a:lnTo>
                      <a:lnTo>
                        <a:pt x="30" y="24"/>
                      </a:lnTo>
                      <a:lnTo>
                        <a:pt x="32" y="24"/>
                      </a:lnTo>
                      <a:lnTo>
                        <a:pt x="7" y="1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</p:grpSp>
        <p:grpSp>
          <p:nvGrpSpPr>
            <p:cNvPr id="17" name="Group 319"/>
            <p:cNvGrpSpPr>
              <a:grpSpLocks/>
            </p:cNvGrpSpPr>
            <p:nvPr/>
          </p:nvGrpSpPr>
          <p:grpSpPr bwMode="auto">
            <a:xfrm>
              <a:off x="1104" y="3504"/>
              <a:ext cx="1549" cy="624"/>
              <a:chOff x="1104" y="3504"/>
              <a:chExt cx="1549" cy="624"/>
            </a:xfrm>
          </p:grpSpPr>
          <p:grpSp>
            <p:nvGrpSpPr>
              <p:cNvPr id="18" name="Group 320"/>
              <p:cNvGrpSpPr>
                <a:grpSpLocks/>
              </p:cNvGrpSpPr>
              <p:nvPr/>
            </p:nvGrpSpPr>
            <p:grpSpPr bwMode="auto">
              <a:xfrm flipH="1">
                <a:off x="1920" y="3504"/>
                <a:ext cx="733" cy="576"/>
                <a:chOff x="3649" y="1157"/>
                <a:chExt cx="733" cy="576"/>
              </a:xfrm>
            </p:grpSpPr>
            <p:sp>
              <p:nvSpPr>
                <p:cNvPr id="38209" name="Freeform 321"/>
                <p:cNvSpPr>
                  <a:spLocks/>
                </p:cNvSpPr>
                <p:nvPr/>
              </p:nvSpPr>
              <p:spPr bwMode="auto">
                <a:xfrm>
                  <a:off x="3649" y="1157"/>
                  <a:ext cx="282" cy="560"/>
                </a:xfrm>
                <a:custGeom>
                  <a:avLst/>
                  <a:gdLst/>
                  <a:ahLst/>
                  <a:cxnLst>
                    <a:cxn ang="0">
                      <a:pos x="437" y="140"/>
                    </a:cxn>
                    <a:cxn ang="0">
                      <a:pos x="416" y="113"/>
                    </a:cxn>
                    <a:cxn ang="0">
                      <a:pos x="388" y="89"/>
                    </a:cxn>
                    <a:cxn ang="0">
                      <a:pos x="361" y="69"/>
                    </a:cxn>
                    <a:cxn ang="0">
                      <a:pos x="342" y="59"/>
                    </a:cxn>
                    <a:cxn ang="0">
                      <a:pos x="302" y="50"/>
                    </a:cxn>
                    <a:cxn ang="0">
                      <a:pos x="262" y="17"/>
                    </a:cxn>
                    <a:cxn ang="0">
                      <a:pos x="227" y="1"/>
                    </a:cxn>
                    <a:cxn ang="0">
                      <a:pos x="187" y="19"/>
                    </a:cxn>
                    <a:cxn ang="0">
                      <a:pos x="157" y="6"/>
                    </a:cxn>
                    <a:cxn ang="0">
                      <a:pos x="127" y="39"/>
                    </a:cxn>
                    <a:cxn ang="0">
                      <a:pos x="116" y="58"/>
                    </a:cxn>
                    <a:cxn ang="0">
                      <a:pos x="160" y="54"/>
                    </a:cxn>
                    <a:cxn ang="0">
                      <a:pos x="146" y="92"/>
                    </a:cxn>
                    <a:cxn ang="0">
                      <a:pos x="121" y="126"/>
                    </a:cxn>
                    <a:cxn ang="0">
                      <a:pos x="97" y="151"/>
                    </a:cxn>
                    <a:cxn ang="0">
                      <a:pos x="65" y="181"/>
                    </a:cxn>
                    <a:cxn ang="0">
                      <a:pos x="0" y="225"/>
                    </a:cxn>
                    <a:cxn ang="0">
                      <a:pos x="14" y="259"/>
                    </a:cxn>
                    <a:cxn ang="0">
                      <a:pos x="82" y="277"/>
                    </a:cxn>
                    <a:cxn ang="0">
                      <a:pos x="124" y="275"/>
                    </a:cxn>
                    <a:cxn ang="0">
                      <a:pos x="118" y="286"/>
                    </a:cxn>
                    <a:cxn ang="0">
                      <a:pos x="91" y="309"/>
                    </a:cxn>
                    <a:cxn ang="0">
                      <a:pos x="67" y="333"/>
                    </a:cxn>
                    <a:cxn ang="0">
                      <a:pos x="57" y="362"/>
                    </a:cxn>
                    <a:cxn ang="0">
                      <a:pos x="68" y="410"/>
                    </a:cxn>
                    <a:cxn ang="0">
                      <a:pos x="72" y="469"/>
                    </a:cxn>
                    <a:cxn ang="0">
                      <a:pos x="90" y="506"/>
                    </a:cxn>
                    <a:cxn ang="0">
                      <a:pos x="108" y="605"/>
                    </a:cxn>
                    <a:cxn ang="0">
                      <a:pos x="135" y="643"/>
                    </a:cxn>
                    <a:cxn ang="0">
                      <a:pos x="169" y="674"/>
                    </a:cxn>
                    <a:cxn ang="0">
                      <a:pos x="195" y="706"/>
                    </a:cxn>
                    <a:cxn ang="0">
                      <a:pos x="227" y="759"/>
                    </a:cxn>
                    <a:cxn ang="0">
                      <a:pos x="265" y="789"/>
                    </a:cxn>
                    <a:cxn ang="0">
                      <a:pos x="297" y="819"/>
                    </a:cxn>
                    <a:cxn ang="0">
                      <a:pos x="321" y="844"/>
                    </a:cxn>
                    <a:cxn ang="0">
                      <a:pos x="340" y="925"/>
                    </a:cxn>
                    <a:cxn ang="0">
                      <a:pos x="336" y="1011"/>
                    </a:cxn>
                    <a:cxn ang="0">
                      <a:pos x="306" y="1024"/>
                    </a:cxn>
                    <a:cxn ang="0">
                      <a:pos x="289" y="1070"/>
                    </a:cxn>
                    <a:cxn ang="0">
                      <a:pos x="319" y="1072"/>
                    </a:cxn>
                    <a:cxn ang="0">
                      <a:pos x="318" y="1105"/>
                    </a:cxn>
                    <a:cxn ang="0">
                      <a:pos x="354" y="1120"/>
                    </a:cxn>
                    <a:cxn ang="0">
                      <a:pos x="396" y="1099"/>
                    </a:cxn>
                    <a:cxn ang="0">
                      <a:pos x="449" y="1059"/>
                    </a:cxn>
                    <a:cxn ang="0">
                      <a:pos x="500" y="1002"/>
                    </a:cxn>
                    <a:cxn ang="0">
                      <a:pos x="522" y="949"/>
                    </a:cxn>
                    <a:cxn ang="0">
                      <a:pos x="551" y="896"/>
                    </a:cxn>
                    <a:cxn ang="0">
                      <a:pos x="536" y="782"/>
                    </a:cxn>
                    <a:cxn ang="0">
                      <a:pos x="397" y="723"/>
                    </a:cxn>
                    <a:cxn ang="0">
                      <a:pos x="373" y="578"/>
                    </a:cxn>
                    <a:cxn ang="0">
                      <a:pos x="476" y="405"/>
                    </a:cxn>
                    <a:cxn ang="0">
                      <a:pos x="501" y="237"/>
                    </a:cxn>
                  </a:cxnLst>
                  <a:rect l="0" t="0" r="r" b="b"/>
                  <a:pathLst>
                    <a:path w="564" h="1122">
                      <a:moveTo>
                        <a:pt x="496" y="222"/>
                      </a:moveTo>
                      <a:lnTo>
                        <a:pt x="499" y="218"/>
                      </a:lnTo>
                      <a:lnTo>
                        <a:pt x="454" y="168"/>
                      </a:lnTo>
                      <a:lnTo>
                        <a:pt x="461" y="161"/>
                      </a:lnTo>
                      <a:lnTo>
                        <a:pt x="437" y="140"/>
                      </a:lnTo>
                      <a:lnTo>
                        <a:pt x="435" y="138"/>
                      </a:lnTo>
                      <a:lnTo>
                        <a:pt x="433" y="134"/>
                      </a:lnTo>
                      <a:lnTo>
                        <a:pt x="428" y="128"/>
                      </a:lnTo>
                      <a:lnTo>
                        <a:pt x="423" y="121"/>
                      </a:lnTo>
                      <a:lnTo>
                        <a:pt x="416" y="113"/>
                      </a:lnTo>
                      <a:lnTo>
                        <a:pt x="409" y="105"/>
                      </a:lnTo>
                      <a:lnTo>
                        <a:pt x="400" y="98"/>
                      </a:lnTo>
                      <a:lnTo>
                        <a:pt x="390" y="92"/>
                      </a:lnTo>
                      <a:lnTo>
                        <a:pt x="390" y="91"/>
                      </a:lnTo>
                      <a:lnTo>
                        <a:pt x="388" y="89"/>
                      </a:lnTo>
                      <a:lnTo>
                        <a:pt x="386" y="85"/>
                      </a:lnTo>
                      <a:lnTo>
                        <a:pt x="381" y="81"/>
                      </a:lnTo>
                      <a:lnTo>
                        <a:pt x="375" y="77"/>
                      </a:lnTo>
                      <a:lnTo>
                        <a:pt x="369" y="73"/>
                      </a:lnTo>
                      <a:lnTo>
                        <a:pt x="361" y="69"/>
                      </a:lnTo>
                      <a:lnTo>
                        <a:pt x="351" y="67"/>
                      </a:lnTo>
                      <a:lnTo>
                        <a:pt x="351" y="66"/>
                      </a:lnTo>
                      <a:lnTo>
                        <a:pt x="349" y="65"/>
                      </a:lnTo>
                      <a:lnTo>
                        <a:pt x="346" y="62"/>
                      </a:lnTo>
                      <a:lnTo>
                        <a:pt x="342" y="59"/>
                      </a:lnTo>
                      <a:lnTo>
                        <a:pt x="335" y="57"/>
                      </a:lnTo>
                      <a:lnTo>
                        <a:pt x="327" y="54"/>
                      </a:lnTo>
                      <a:lnTo>
                        <a:pt x="317" y="52"/>
                      </a:lnTo>
                      <a:lnTo>
                        <a:pt x="304" y="51"/>
                      </a:lnTo>
                      <a:lnTo>
                        <a:pt x="302" y="50"/>
                      </a:lnTo>
                      <a:lnTo>
                        <a:pt x="297" y="45"/>
                      </a:lnTo>
                      <a:lnTo>
                        <a:pt x="290" y="39"/>
                      </a:lnTo>
                      <a:lnTo>
                        <a:pt x="281" y="32"/>
                      </a:lnTo>
                      <a:lnTo>
                        <a:pt x="272" y="24"/>
                      </a:lnTo>
                      <a:lnTo>
                        <a:pt x="262" y="17"/>
                      </a:lnTo>
                      <a:lnTo>
                        <a:pt x="253" y="11"/>
                      </a:lnTo>
                      <a:lnTo>
                        <a:pt x="247" y="5"/>
                      </a:lnTo>
                      <a:lnTo>
                        <a:pt x="241" y="1"/>
                      </a:lnTo>
                      <a:lnTo>
                        <a:pt x="234" y="0"/>
                      </a:lnTo>
                      <a:lnTo>
                        <a:pt x="227" y="1"/>
                      </a:lnTo>
                      <a:lnTo>
                        <a:pt x="219" y="5"/>
                      </a:lnTo>
                      <a:lnTo>
                        <a:pt x="211" y="8"/>
                      </a:lnTo>
                      <a:lnTo>
                        <a:pt x="203" y="13"/>
                      </a:lnTo>
                      <a:lnTo>
                        <a:pt x="195" y="16"/>
                      </a:lnTo>
                      <a:lnTo>
                        <a:pt x="187" y="19"/>
                      </a:lnTo>
                      <a:lnTo>
                        <a:pt x="184" y="16"/>
                      </a:lnTo>
                      <a:lnTo>
                        <a:pt x="177" y="13"/>
                      </a:lnTo>
                      <a:lnTo>
                        <a:pt x="168" y="8"/>
                      </a:lnTo>
                      <a:lnTo>
                        <a:pt x="158" y="5"/>
                      </a:lnTo>
                      <a:lnTo>
                        <a:pt x="157" y="6"/>
                      </a:lnTo>
                      <a:lnTo>
                        <a:pt x="154" y="11"/>
                      </a:lnTo>
                      <a:lnTo>
                        <a:pt x="150" y="16"/>
                      </a:lnTo>
                      <a:lnTo>
                        <a:pt x="143" y="23"/>
                      </a:lnTo>
                      <a:lnTo>
                        <a:pt x="136" y="31"/>
                      </a:lnTo>
                      <a:lnTo>
                        <a:pt x="127" y="39"/>
                      </a:lnTo>
                      <a:lnTo>
                        <a:pt x="116" y="47"/>
                      </a:lnTo>
                      <a:lnTo>
                        <a:pt x="106" y="54"/>
                      </a:lnTo>
                      <a:lnTo>
                        <a:pt x="107" y="54"/>
                      </a:lnTo>
                      <a:lnTo>
                        <a:pt x="111" y="57"/>
                      </a:lnTo>
                      <a:lnTo>
                        <a:pt x="116" y="58"/>
                      </a:lnTo>
                      <a:lnTo>
                        <a:pt x="124" y="59"/>
                      </a:lnTo>
                      <a:lnTo>
                        <a:pt x="133" y="60"/>
                      </a:lnTo>
                      <a:lnTo>
                        <a:pt x="142" y="60"/>
                      </a:lnTo>
                      <a:lnTo>
                        <a:pt x="151" y="58"/>
                      </a:lnTo>
                      <a:lnTo>
                        <a:pt x="160" y="54"/>
                      </a:lnTo>
                      <a:lnTo>
                        <a:pt x="164" y="75"/>
                      </a:lnTo>
                      <a:lnTo>
                        <a:pt x="162" y="76"/>
                      </a:lnTo>
                      <a:lnTo>
                        <a:pt x="159" y="80"/>
                      </a:lnTo>
                      <a:lnTo>
                        <a:pt x="153" y="85"/>
                      </a:lnTo>
                      <a:lnTo>
                        <a:pt x="146" y="92"/>
                      </a:lnTo>
                      <a:lnTo>
                        <a:pt x="139" y="99"/>
                      </a:lnTo>
                      <a:lnTo>
                        <a:pt x="133" y="108"/>
                      </a:lnTo>
                      <a:lnTo>
                        <a:pt x="127" y="116"/>
                      </a:lnTo>
                      <a:lnTo>
                        <a:pt x="122" y="125"/>
                      </a:lnTo>
                      <a:lnTo>
                        <a:pt x="121" y="126"/>
                      </a:lnTo>
                      <a:lnTo>
                        <a:pt x="119" y="128"/>
                      </a:lnTo>
                      <a:lnTo>
                        <a:pt x="114" y="133"/>
                      </a:lnTo>
                      <a:lnTo>
                        <a:pt x="108" y="138"/>
                      </a:lnTo>
                      <a:lnTo>
                        <a:pt x="103" y="145"/>
                      </a:lnTo>
                      <a:lnTo>
                        <a:pt x="97" y="151"/>
                      </a:lnTo>
                      <a:lnTo>
                        <a:pt x="92" y="158"/>
                      </a:lnTo>
                      <a:lnTo>
                        <a:pt x="88" y="164"/>
                      </a:lnTo>
                      <a:lnTo>
                        <a:pt x="83" y="169"/>
                      </a:lnTo>
                      <a:lnTo>
                        <a:pt x="75" y="175"/>
                      </a:lnTo>
                      <a:lnTo>
                        <a:pt x="65" y="181"/>
                      </a:lnTo>
                      <a:lnTo>
                        <a:pt x="52" y="188"/>
                      </a:lnTo>
                      <a:lnTo>
                        <a:pt x="39" y="196"/>
                      </a:lnTo>
                      <a:lnTo>
                        <a:pt x="25" y="204"/>
                      </a:lnTo>
                      <a:lnTo>
                        <a:pt x="13" y="214"/>
                      </a:lnTo>
                      <a:lnTo>
                        <a:pt x="0" y="225"/>
                      </a:lnTo>
                      <a:lnTo>
                        <a:pt x="0" y="227"/>
                      </a:lnTo>
                      <a:lnTo>
                        <a:pt x="1" y="233"/>
                      </a:lnTo>
                      <a:lnTo>
                        <a:pt x="5" y="241"/>
                      </a:lnTo>
                      <a:lnTo>
                        <a:pt x="12" y="248"/>
                      </a:lnTo>
                      <a:lnTo>
                        <a:pt x="14" y="259"/>
                      </a:lnTo>
                      <a:lnTo>
                        <a:pt x="21" y="268"/>
                      </a:lnTo>
                      <a:lnTo>
                        <a:pt x="34" y="274"/>
                      </a:lnTo>
                      <a:lnTo>
                        <a:pt x="49" y="278"/>
                      </a:lnTo>
                      <a:lnTo>
                        <a:pt x="65" y="278"/>
                      </a:lnTo>
                      <a:lnTo>
                        <a:pt x="82" y="277"/>
                      </a:lnTo>
                      <a:lnTo>
                        <a:pt x="96" y="274"/>
                      </a:lnTo>
                      <a:lnTo>
                        <a:pt x="107" y="270"/>
                      </a:lnTo>
                      <a:lnTo>
                        <a:pt x="110" y="271"/>
                      </a:lnTo>
                      <a:lnTo>
                        <a:pt x="115" y="273"/>
                      </a:lnTo>
                      <a:lnTo>
                        <a:pt x="124" y="275"/>
                      </a:lnTo>
                      <a:lnTo>
                        <a:pt x="136" y="275"/>
                      </a:lnTo>
                      <a:lnTo>
                        <a:pt x="135" y="277"/>
                      </a:lnTo>
                      <a:lnTo>
                        <a:pt x="130" y="279"/>
                      </a:lnTo>
                      <a:lnTo>
                        <a:pt x="124" y="281"/>
                      </a:lnTo>
                      <a:lnTo>
                        <a:pt x="118" y="286"/>
                      </a:lnTo>
                      <a:lnTo>
                        <a:pt x="111" y="290"/>
                      </a:lnTo>
                      <a:lnTo>
                        <a:pt x="104" y="296"/>
                      </a:lnTo>
                      <a:lnTo>
                        <a:pt x="97" y="302"/>
                      </a:lnTo>
                      <a:lnTo>
                        <a:pt x="92" y="308"/>
                      </a:lnTo>
                      <a:lnTo>
                        <a:pt x="91" y="309"/>
                      </a:lnTo>
                      <a:lnTo>
                        <a:pt x="89" y="311"/>
                      </a:lnTo>
                      <a:lnTo>
                        <a:pt x="84" y="315"/>
                      </a:lnTo>
                      <a:lnTo>
                        <a:pt x="78" y="320"/>
                      </a:lnTo>
                      <a:lnTo>
                        <a:pt x="73" y="326"/>
                      </a:lnTo>
                      <a:lnTo>
                        <a:pt x="67" y="333"/>
                      </a:lnTo>
                      <a:lnTo>
                        <a:pt x="62" y="340"/>
                      </a:lnTo>
                      <a:lnTo>
                        <a:pt x="58" y="347"/>
                      </a:lnTo>
                      <a:lnTo>
                        <a:pt x="68" y="347"/>
                      </a:lnTo>
                      <a:lnTo>
                        <a:pt x="65" y="351"/>
                      </a:lnTo>
                      <a:lnTo>
                        <a:pt x="57" y="362"/>
                      </a:lnTo>
                      <a:lnTo>
                        <a:pt x="50" y="378"/>
                      </a:lnTo>
                      <a:lnTo>
                        <a:pt x="49" y="395"/>
                      </a:lnTo>
                      <a:lnTo>
                        <a:pt x="61" y="395"/>
                      </a:lnTo>
                      <a:lnTo>
                        <a:pt x="61" y="415"/>
                      </a:lnTo>
                      <a:lnTo>
                        <a:pt x="68" y="410"/>
                      </a:lnTo>
                      <a:lnTo>
                        <a:pt x="67" y="416"/>
                      </a:lnTo>
                      <a:lnTo>
                        <a:pt x="63" y="431"/>
                      </a:lnTo>
                      <a:lnTo>
                        <a:pt x="62" y="450"/>
                      </a:lnTo>
                      <a:lnTo>
                        <a:pt x="65" y="469"/>
                      </a:lnTo>
                      <a:lnTo>
                        <a:pt x="72" y="469"/>
                      </a:lnTo>
                      <a:lnTo>
                        <a:pt x="72" y="472"/>
                      </a:lnTo>
                      <a:lnTo>
                        <a:pt x="72" y="481"/>
                      </a:lnTo>
                      <a:lnTo>
                        <a:pt x="74" y="496"/>
                      </a:lnTo>
                      <a:lnTo>
                        <a:pt x="78" y="513"/>
                      </a:lnTo>
                      <a:lnTo>
                        <a:pt x="90" y="506"/>
                      </a:lnTo>
                      <a:lnTo>
                        <a:pt x="92" y="559"/>
                      </a:lnTo>
                      <a:lnTo>
                        <a:pt x="103" y="575"/>
                      </a:lnTo>
                      <a:lnTo>
                        <a:pt x="104" y="579"/>
                      </a:lnTo>
                      <a:lnTo>
                        <a:pt x="105" y="590"/>
                      </a:lnTo>
                      <a:lnTo>
                        <a:pt x="108" y="605"/>
                      </a:lnTo>
                      <a:lnTo>
                        <a:pt x="114" y="618"/>
                      </a:lnTo>
                      <a:lnTo>
                        <a:pt x="122" y="616"/>
                      </a:lnTo>
                      <a:lnTo>
                        <a:pt x="123" y="621"/>
                      </a:lnTo>
                      <a:lnTo>
                        <a:pt x="128" y="631"/>
                      </a:lnTo>
                      <a:lnTo>
                        <a:pt x="135" y="643"/>
                      </a:lnTo>
                      <a:lnTo>
                        <a:pt x="144" y="650"/>
                      </a:lnTo>
                      <a:lnTo>
                        <a:pt x="156" y="675"/>
                      </a:lnTo>
                      <a:lnTo>
                        <a:pt x="166" y="668"/>
                      </a:lnTo>
                      <a:lnTo>
                        <a:pt x="167" y="669"/>
                      </a:lnTo>
                      <a:lnTo>
                        <a:pt x="169" y="674"/>
                      </a:lnTo>
                      <a:lnTo>
                        <a:pt x="173" y="679"/>
                      </a:lnTo>
                      <a:lnTo>
                        <a:pt x="177" y="686"/>
                      </a:lnTo>
                      <a:lnTo>
                        <a:pt x="183" y="693"/>
                      </a:lnTo>
                      <a:lnTo>
                        <a:pt x="189" y="700"/>
                      </a:lnTo>
                      <a:lnTo>
                        <a:pt x="195" y="706"/>
                      </a:lnTo>
                      <a:lnTo>
                        <a:pt x="200" y="709"/>
                      </a:lnTo>
                      <a:lnTo>
                        <a:pt x="202" y="715"/>
                      </a:lnTo>
                      <a:lnTo>
                        <a:pt x="207" y="728"/>
                      </a:lnTo>
                      <a:lnTo>
                        <a:pt x="215" y="744"/>
                      </a:lnTo>
                      <a:lnTo>
                        <a:pt x="227" y="759"/>
                      </a:lnTo>
                      <a:lnTo>
                        <a:pt x="232" y="746"/>
                      </a:lnTo>
                      <a:lnTo>
                        <a:pt x="233" y="751"/>
                      </a:lnTo>
                      <a:lnTo>
                        <a:pt x="238" y="761"/>
                      </a:lnTo>
                      <a:lnTo>
                        <a:pt x="249" y="775"/>
                      </a:lnTo>
                      <a:lnTo>
                        <a:pt x="265" y="789"/>
                      </a:lnTo>
                      <a:lnTo>
                        <a:pt x="267" y="792"/>
                      </a:lnTo>
                      <a:lnTo>
                        <a:pt x="274" y="800"/>
                      </a:lnTo>
                      <a:lnTo>
                        <a:pt x="283" y="811"/>
                      </a:lnTo>
                      <a:lnTo>
                        <a:pt x="296" y="818"/>
                      </a:lnTo>
                      <a:lnTo>
                        <a:pt x="297" y="819"/>
                      </a:lnTo>
                      <a:lnTo>
                        <a:pt x="298" y="821"/>
                      </a:lnTo>
                      <a:lnTo>
                        <a:pt x="302" y="826"/>
                      </a:lnTo>
                      <a:lnTo>
                        <a:pt x="308" y="831"/>
                      </a:lnTo>
                      <a:lnTo>
                        <a:pt x="313" y="837"/>
                      </a:lnTo>
                      <a:lnTo>
                        <a:pt x="321" y="844"/>
                      </a:lnTo>
                      <a:lnTo>
                        <a:pt x="329" y="851"/>
                      </a:lnTo>
                      <a:lnTo>
                        <a:pt x="340" y="857"/>
                      </a:lnTo>
                      <a:lnTo>
                        <a:pt x="340" y="866"/>
                      </a:lnTo>
                      <a:lnTo>
                        <a:pt x="339" y="890"/>
                      </a:lnTo>
                      <a:lnTo>
                        <a:pt x="340" y="925"/>
                      </a:lnTo>
                      <a:lnTo>
                        <a:pt x="344" y="962"/>
                      </a:lnTo>
                      <a:lnTo>
                        <a:pt x="343" y="966"/>
                      </a:lnTo>
                      <a:lnTo>
                        <a:pt x="341" y="977"/>
                      </a:lnTo>
                      <a:lnTo>
                        <a:pt x="338" y="993"/>
                      </a:lnTo>
                      <a:lnTo>
                        <a:pt x="336" y="1011"/>
                      </a:lnTo>
                      <a:lnTo>
                        <a:pt x="335" y="1011"/>
                      </a:lnTo>
                      <a:lnTo>
                        <a:pt x="331" y="1011"/>
                      </a:lnTo>
                      <a:lnTo>
                        <a:pt x="324" y="1013"/>
                      </a:lnTo>
                      <a:lnTo>
                        <a:pt x="316" y="1017"/>
                      </a:lnTo>
                      <a:lnTo>
                        <a:pt x="306" y="1024"/>
                      </a:lnTo>
                      <a:lnTo>
                        <a:pt x="297" y="1033"/>
                      </a:lnTo>
                      <a:lnTo>
                        <a:pt x="288" y="1048"/>
                      </a:lnTo>
                      <a:lnTo>
                        <a:pt x="281" y="1067"/>
                      </a:lnTo>
                      <a:lnTo>
                        <a:pt x="283" y="1069"/>
                      </a:lnTo>
                      <a:lnTo>
                        <a:pt x="289" y="1070"/>
                      </a:lnTo>
                      <a:lnTo>
                        <a:pt x="297" y="1070"/>
                      </a:lnTo>
                      <a:lnTo>
                        <a:pt x="304" y="1064"/>
                      </a:lnTo>
                      <a:lnTo>
                        <a:pt x="305" y="1066"/>
                      </a:lnTo>
                      <a:lnTo>
                        <a:pt x="311" y="1070"/>
                      </a:lnTo>
                      <a:lnTo>
                        <a:pt x="319" y="1072"/>
                      </a:lnTo>
                      <a:lnTo>
                        <a:pt x="329" y="1072"/>
                      </a:lnTo>
                      <a:lnTo>
                        <a:pt x="328" y="1074"/>
                      </a:lnTo>
                      <a:lnTo>
                        <a:pt x="324" y="1081"/>
                      </a:lnTo>
                      <a:lnTo>
                        <a:pt x="320" y="1093"/>
                      </a:lnTo>
                      <a:lnTo>
                        <a:pt x="318" y="1105"/>
                      </a:lnTo>
                      <a:lnTo>
                        <a:pt x="326" y="1118"/>
                      </a:lnTo>
                      <a:lnTo>
                        <a:pt x="341" y="1116"/>
                      </a:lnTo>
                      <a:lnTo>
                        <a:pt x="342" y="1117"/>
                      </a:lnTo>
                      <a:lnTo>
                        <a:pt x="347" y="1118"/>
                      </a:lnTo>
                      <a:lnTo>
                        <a:pt x="354" y="1120"/>
                      </a:lnTo>
                      <a:lnTo>
                        <a:pt x="363" y="1122"/>
                      </a:lnTo>
                      <a:lnTo>
                        <a:pt x="365" y="1119"/>
                      </a:lnTo>
                      <a:lnTo>
                        <a:pt x="373" y="1115"/>
                      </a:lnTo>
                      <a:lnTo>
                        <a:pt x="384" y="1108"/>
                      </a:lnTo>
                      <a:lnTo>
                        <a:pt x="396" y="1099"/>
                      </a:lnTo>
                      <a:lnTo>
                        <a:pt x="410" y="1087"/>
                      </a:lnTo>
                      <a:lnTo>
                        <a:pt x="423" y="1076"/>
                      </a:lnTo>
                      <a:lnTo>
                        <a:pt x="434" y="1064"/>
                      </a:lnTo>
                      <a:lnTo>
                        <a:pt x="442" y="1053"/>
                      </a:lnTo>
                      <a:lnTo>
                        <a:pt x="449" y="1059"/>
                      </a:lnTo>
                      <a:lnTo>
                        <a:pt x="466" y="1031"/>
                      </a:lnTo>
                      <a:lnTo>
                        <a:pt x="481" y="1041"/>
                      </a:lnTo>
                      <a:lnTo>
                        <a:pt x="485" y="1036"/>
                      </a:lnTo>
                      <a:lnTo>
                        <a:pt x="492" y="1023"/>
                      </a:lnTo>
                      <a:lnTo>
                        <a:pt x="500" y="1002"/>
                      </a:lnTo>
                      <a:lnTo>
                        <a:pt x="502" y="977"/>
                      </a:lnTo>
                      <a:lnTo>
                        <a:pt x="515" y="981"/>
                      </a:lnTo>
                      <a:lnTo>
                        <a:pt x="516" y="977"/>
                      </a:lnTo>
                      <a:lnTo>
                        <a:pt x="519" y="965"/>
                      </a:lnTo>
                      <a:lnTo>
                        <a:pt x="522" y="949"/>
                      </a:lnTo>
                      <a:lnTo>
                        <a:pt x="523" y="932"/>
                      </a:lnTo>
                      <a:lnTo>
                        <a:pt x="541" y="936"/>
                      </a:lnTo>
                      <a:lnTo>
                        <a:pt x="544" y="930"/>
                      </a:lnTo>
                      <a:lnTo>
                        <a:pt x="548" y="914"/>
                      </a:lnTo>
                      <a:lnTo>
                        <a:pt x="551" y="896"/>
                      </a:lnTo>
                      <a:lnTo>
                        <a:pt x="549" y="879"/>
                      </a:lnTo>
                      <a:lnTo>
                        <a:pt x="564" y="883"/>
                      </a:lnTo>
                      <a:lnTo>
                        <a:pt x="560" y="845"/>
                      </a:lnTo>
                      <a:lnTo>
                        <a:pt x="549" y="811"/>
                      </a:lnTo>
                      <a:lnTo>
                        <a:pt x="536" y="782"/>
                      </a:lnTo>
                      <a:lnTo>
                        <a:pt x="516" y="757"/>
                      </a:lnTo>
                      <a:lnTo>
                        <a:pt x="493" y="738"/>
                      </a:lnTo>
                      <a:lnTo>
                        <a:pt x="465" y="726"/>
                      </a:lnTo>
                      <a:lnTo>
                        <a:pt x="433" y="721"/>
                      </a:lnTo>
                      <a:lnTo>
                        <a:pt x="397" y="723"/>
                      </a:lnTo>
                      <a:lnTo>
                        <a:pt x="388" y="703"/>
                      </a:lnTo>
                      <a:lnTo>
                        <a:pt x="380" y="676"/>
                      </a:lnTo>
                      <a:lnTo>
                        <a:pt x="374" y="645"/>
                      </a:lnTo>
                      <a:lnTo>
                        <a:pt x="372" y="612"/>
                      </a:lnTo>
                      <a:lnTo>
                        <a:pt x="373" y="578"/>
                      </a:lnTo>
                      <a:lnTo>
                        <a:pt x="380" y="547"/>
                      </a:lnTo>
                      <a:lnTo>
                        <a:pt x="392" y="521"/>
                      </a:lnTo>
                      <a:lnTo>
                        <a:pt x="411" y="501"/>
                      </a:lnTo>
                      <a:lnTo>
                        <a:pt x="449" y="452"/>
                      </a:lnTo>
                      <a:lnTo>
                        <a:pt x="476" y="405"/>
                      </a:lnTo>
                      <a:lnTo>
                        <a:pt x="493" y="363"/>
                      </a:lnTo>
                      <a:lnTo>
                        <a:pt x="502" y="324"/>
                      </a:lnTo>
                      <a:lnTo>
                        <a:pt x="504" y="289"/>
                      </a:lnTo>
                      <a:lnTo>
                        <a:pt x="504" y="260"/>
                      </a:lnTo>
                      <a:lnTo>
                        <a:pt x="501" y="237"/>
                      </a:lnTo>
                      <a:lnTo>
                        <a:pt x="496" y="222"/>
                      </a:lnTo>
                      <a:close/>
                    </a:path>
                  </a:pathLst>
                </a:custGeom>
                <a:solidFill>
                  <a:srgbClr val="000000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8210" name="Freeform 322"/>
                <p:cNvSpPr>
                  <a:spLocks/>
                </p:cNvSpPr>
                <p:nvPr/>
              </p:nvSpPr>
              <p:spPr bwMode="auto">
                <a:xfrm>
                  <a:off x="3835" y="1268"/>
                  <a:ext cx="547" cy="465"/>
                </a:xfrm>
                <a:custGeom>
                  <a:avLst/>
                  <a:gdLst/>
                  <a:ahLst/>
                  <a:cxnLst>
                    <a:cxn ang="0">
                      <a:pos x="0" y="390"/>
                    </a:cxn>
                    <a:cxn ang="0">
                      <a:pos x="61" y="499"/>
                    </a:cxn>
                    <a:cxn ang="0">
                      <a:pos x="177" y="589"/>
                    </a:cxn>
                    <a:cxn ang="0">
                      <a:pos x="205" y="619"/>
                    </a:cxn>
                    <a:cxn ang="0">
                      <a:pos x="280" y="574"/>
                    </a:cxn>
                    <a:cxn ang="0">
                      <a:pos x="340" y="552"/>
                    </a:cxn>
                    <a:cxn ang="0">
                      <a:pos x="365" y="550"/>
                    </a:cxn>
                    <a:cxn ang="0">
                      <a:pos x="392" y="539"/>
                    </a:cxn>
                    <a:cxn ang="0">
                      <a:pos x="449" y="523"/>
                    </a:cxn>
                    <a:cxn ang="0">
                      <a:pos x="474" y="570"/>
                    </a:cxn>
                    <a:cxn ang="0">
                      <a:pos x="512" y="585"/>
                    </a:cxn>
                    <a:cxn ang="0">
                      <a:pos x="542" y="615"/>
                    </a:cxn>
                    <a:cxn ang="0">
                      <a:pos x="565" y="620"/>
                    </a:cxn>
                    <a:cxn ang="0">
                      <a:pos x="599" y="643"/>
                    </a:cxn>
                    <a:cxn ang="0">
                      <a:pos x="625" y="694"/>
                    </a:cxn>
                    <a:cxn ang="0">
                      <a:pos x="633" y="753"/>
                    </a:cxn>
                    <a:cxn ang="0">
                      <a:pos x="573" y="799"/>
                    </a:cxn>
                    <a:cxn ang="0">
                      <a:pos x="571" y="845"/>
                    </a:cxn>
                    <a:cxn ang="0">
                      <a:pos x="614" y="843"/>
                    </a:cxn>
                    <a:cxn ang="0">
                      <a:pos x="636" y="828"/>
                    </a:cxn>
                    <a:cxn ang="0">
                      <a:pos x="666" y="796"/>
                    </a:cxn>
                    <a:cxn ang="0">
                      <a:pos x="702" y="699"/>
                    </a:cxn>
                    <a:cxn ang="0">
                      <a:pos x="765" y="856"/>
                    </a:cxn>
                    <a:cxn ang="0">
                      <a:pos x="738" y="889"/>
                    </a:cxn>
                    <a:cxn ang="0">
                      <a:pos x="731" y="932"/>
                    </a:cxn>
                    <a:cxn ang="0">
                      <a:pos x="746" y="932"/>
                    </a:cxn>
                    <a:cxn ang="0">
                      <a:pos x="771" y="920"/>
                    </a:cxn>
                    <a:cxn ang="0">
                      <a:pos x="794" y="913"/>
                    </a:cxn>
                    <a:cxn ang="0">
                      <a:pos x="834" y="860"/>
                    </a:cxn>
                    <a:cxn ang="0">
                      <a:pos x="845" y="690"/>
                    </a:cxn>
                    <a:cxn ang="0">
                      <a:pos x="914" y="712"/>
                    </a:cxn>
                    <a:cxn ang="0">
                      <a:pos x="990" y="698"/>
                    </a:cxn>
                    <a:cxn ang="0">
                      <a:pos x="1040" y="681"/>
                    </a:cxn>
                    <a:cxn ang="0">
                      <a:pos x="1072" y="658"/>
                    </a:cxn>
                    <a:cxn ang="0">
                      <a:pos x="1045" y="657"/>
                    </a:cxn>
                    <a:cxn ang="0">
                      <a:pos x="1067" y="628"/>
                    </a:cxn>
                    <a:cxn ang="0">
                      <a:pos x="1087" y="578"/>
                    </a:cxn>
                    <a:cxn ang="0">
                      <a:pos x="1069" y="555"/>
                    </a:cxn>
                    <a:cxn ang="0">
                      <a:pos x="1058" y="533"/>
                    </a:cxn>
                    <a:cxn ang="0">
                      <a:pos x="1037" y="553"/>
                    </a:cxn>
                    <a:cxn ang="0">
                      <a:pos x="956" y="524"/>
                    </a:cxn>
                    <a:cxn ang="0">
                      <a:pos x="936" y="396"/>
                    </a:cxn>
                    <a:cxn ang="0">
                      <a:pos x="910" y="259"/>
                    </a:cxn>
                    <a:cxn ang="0">
                      <a:pos x="850" y="198"/>
                    </a:cxn>
                    <a:cxn ang="0">
                      <a:pos x="798" y="162"/>
                    </a:cxn>
                    <a:cxn ang="0">
                      <a:pos x="733" y="129"/>
                    </a:cxn>
                    <a:cxn ang="0">
                      <a:pos x="708" y="121"/>
                    </a:cxn>
                    <a:cxn ang="0">
                      <a:pos x="646" y="110"/>
                    </a:cxn>
                    <a:cxn ang="0">
                      <a:pos x="547" y="106"/>
                    </a:cxn>
                    <a:cxn ang="0">
                      <a:pos x="441" y="104"/>
                    </a:cxn>
                    <a:cxn ang="0">
                      <a:pos x="354" y="106"/>
                    </a:cxn>
                    <a:cxn ang="0">
                      <a:pos x="244" y="95"/>
                    </a:cxn>
                    <a:cxn ang="0">
                      <a:pos x="166" y="52"/>
                    </a:cxn>
                    <a:cxn ang="0">
                      <a:pos x="129" y="15"/>
                    </a:cxn>
                    <a:cxn ang="0">
                      <a:pos x="104" y="183"/>
                    </a:cxn>
                  </a:cxnLst>
                  <a:rect l="0" t="0" r="r" b="b"/>
                  <a:pathLst>
                    <a:path w="1095" h="932">
                      <a:moveTo>
                        <a:pt x="39" y="279"/>
                      </a:moveTo>
                      <a:lnTo>
                        <a:pt x="20" y="299"/>
                      </a:lnTo>
                      <a:lnTo>
                        <a:pt x="8" y="325"/>
                      </a:lnTo>
                      <a:lnTo>
                        <a:pt x="1" y="356"/>
                      </a:lnTo>
                      <a:lnTo>
                        <a:pt x="0" y="390"/>
                      </a:lnTo>
                      <a:lnTo>
                        <a:pt x="2" y="423"/>
                      </a:lnTo>
                      <a:lnTo>
                        <a:pt x="8" y="454"/>
                      </a:lnTo>
                      <a:lnTo>
                        <a:pt x="16" y="481"/>
                      </a:lnTo>
                      <a:lnTo>
                        <a:pt x="25" y="501"/>
                      </a:lnTo>
                      <a:lnTo>
                        <a:pt x="61" y="499"/>
                      </a:lnTo>
                      <a:lnTo>
                        <a:pt x="93" y="504"/>
                      </a:lnTo>
                      <a:lnTo>
                        <a:pt x="121" y="516"/>
                      </a:lnTo>
                      <a:lnTo>
                        <a:pt x="144" y="535"/>
                      </a:lnTo>
                      <a:lnTo>
                        <a:pt x="164" y="560"/>
                      </a:lnTo>
                      <a:lnTo>
                        <a:pt x="177" y="589"/>
                      </a:lnTo>
                      <a:lnTo>
                        <a:pt x="188" y="623"/>
                      </a:lnTo>
                      <a:lnTo>
                        <a:pt x="192" y="661"/>
                      </a:lnTo>
                      <a:lnTo>
                        <a:pt x="195" y="654"/>
                      </a:lnTo>
                      <a:lnTo>
                        <a:pt x="199" y="639"/>
                      </a:lnTo>
                      <a:lnTo>
                        <a:pt x="205" y="619"/>
                      </a:lnTo>
                      <a:lnTo>
                        <a:pt x="206" y="600"/>
                      </a:lnTo>
                      <a:lnTo>
                        <a:pt x="219" y="603"/>
                      </a:lnTo>
                      <a:lnTo>
                        <a:pt x="222" y="588"/>
                      </a:lnTo>
                      <a:lnTo>
                        <a:pt x="256" y="604"/>
                      </a:lnTo>
                      <a:lnTo>
                        <a:pt x="280" y="574"/>
                      </a:lnTo>
                      <a:lnTo>
                        <a:pt x="291" y="582"/>
                      </a:lnTo>
                      <a:lnTo>
                        <a:pt x="310" y="562"/>
                      </a:lnTo>
                      <a:lnTo>
                        <a:pt x="327" y="569"/>
                      </a:lnTo>
                      <a:lnTo>
                        <a:pt x="339" y="551"/>
                      </a:lnTo>
                      <a:lnTo>
                        <a:pt x="340" y="552"/>
                      </a:lnTo>
                      <a:lnTo>
                        <a:pt x="343" y="553"/>
                      </a:lnTo>
                      <a:lnTo>
                        <a:pt x="349" y="553"/>
                      </a:lnTo>
                      <a:lnTo>
                        <a:pt x="358" y="552"/>
                      </a:lnTo>
                      <a:lnTo>
                        <a:pt x="360" y="552"/>
                      </a:lnTo>
                      <a:lnTo>
                        <a:pt x="365" y="550"/>
                      </a:lnTo>
                      <a:lnTo>
                        <a:pt x="370" y="546"/>
                      </a:lnTo>
                      <a:lnTo>
                        <a:pt x="374" y="539"/>
                      </a:lnTo>
                      <a:lnTo>
                        <a:pt x="377" y="539"/>
                      </a:lnTo>
                      <a:lnTo>
                        <a:pt x="382" y="539"/>
                      </a:lnTo>
                      <a:lnTo>
                        <a:pt x="392" y="539"/>
                      </a:lnTo>
                      <a:lnTo>
                        <a:pt x="403" y="538"/>
                      </a:lnTo>
                      <a:lnTo>
                        <a:pt x="416" y="537"/>
                      </a:lnTo>
                      <a:lnTo>
                        <a:pt x="427" y="533"/>
                      </a:lnTo>
                      <a:lnTo>
                        <a:pt x="439" y="529"/>
                      </a:lnTo>
                      <a:lnTo>
                        <a:pt x="449" y="523"/>
                      </a:lnTo>
                      <a:lnTo>
                        <a:pt x="450" y="525"/>
                      </a:lnTo>
                      <a:lnTo>
                        <a:pt x="454" y="533"/>
                      </a:lnTo>
                      <a:lnTo>
                        <a:pt x="458" y="544"/>
                      </a:lnTo>
                      <a:lnTo>
                        <a:pt x="465" y="557"/>
                      </a:lnTo>
                      <a:lnTo>
                        <a:pt x="474" y="570"/>
                      </a:lnTo>
                      <a:lnTo>
                        <a:pt x="484" y="584"/>
                      </a:lnTo>
                      <a:lnTo>
                        <a:pt x="494" y="596"/>
                      </a:lnTo>
                      <a:lnTo>
                        <a:pt x="505" y="605"/>
                      </a:lnTo>
                      <a:lnTo>
                        <a:pt x="511" y="584"/>
                      </a:lnTo>
                      <a:lnTo>
                        <a:pt x="512" y="585"/>
                      </a:lnTo>
                      <a:lnTo>
                        <a:pt x="516" y="590"/>
                      </a:lnTo>
                      <a:lnTo>
                        <a:pt x="520" y="595"/>
                      </a:lnTo>
                      <a:lnTo>
                        <a:pt x="527" y="601"/>
                      </a:lnTo>
                      <a:lnTo>
                        <a:pt x="534" y="608"/>
                      </a:lnTo>
                      <a:lnTo>
                        <a:pt x="542" y="615"/>
                      </a:lnTo>
                      <a:lnTo>
                        <a:pt x="550" y="622"/>
                      </a:lnTo>
                      <a:lnTo>
                        <a:pt x="558" y="627"/>
                      </a:lnTo>
                      <a:lnTo>
                        <a:pt x="562" y="616"/>
                      </a:lnTo>
                      <a:lnTo>
                        <a:pt x="563" y="618"/>
                      </a:lnTo>
                      <a:lnTo>
                        <a:pt x="565" y="620"/>
                      </a:lnTo>
                      <a:lnTo>
                        <a:pt x="570" y="624"/>
                      </a:lnTo>
                      <a:lnTo>
                        <a:pt x="576" y="629"/>
                      </a:lnTo>
                      <a:lnTo>
                        <a:pt x="583" y="635"/>
                      </a:lnTo>
                      <a:lnTo>
                        <a:pt x="591" y="639"/>
                      </a:lnTo>
                      <a:lnTo>
                        <a:pt x="599" y="643"/>
                      </a:lnTo>
                      <a:lnTo>
                        <a:pt x="607" y="645"/>
                      </a:lnTo>
                      <a:lnTo>
                        <a:pt x="611" y="682"/>
                      </a:lnTo>
                      <a:lnTo>
                        <a:pt x="618" y="676"/>
                      </a:lnTo>
                      <a:lnTo>
                        <a:pt x="621" y="682"/>
                      </a:lnTo>
                      <a:lnTo>
                        <a:pt x="625" y="694"/>
                      </a:lnTo>
                      <a:lnTo>
                        <a:pt x="632" y="710"/>
                      </a:lnTo>
                      <a:lnTo>
                        <a:pt x="641" y="722"/>
                      </a:lnTo>
                      <a:lnTo>
                        <a:pt x="640" y="746"/>
                      </a:lnTo>
                      <a:lnTo>
                        <a:pt x="638" y="749"/>
                      </a:lnTo>
                      <a:lnTo>
                        <a:pt x="633" y="753"/>
                      </a:lnTo>
                      <a:lnTo>
                        <a:pt x="624" y="760"/>
                      </a:lnTo>
                      <a:lnTo>
                        <a:pt x="614" y="770"/>
                      </a:lnTo>
                      <a:lnTo>
                        <a:pt x="601" y="780"/>
                      </a:lnTo>
                      <a:lnTo>
                        <a:pt x="587" y="790"/>
                      </a:lnTo>
                      <a:lnTo>
                        <a:pt x="573" y="799"/>
                      </a:lnTo>
                      <a:lnTo>
                        <a:pt x="558" y="808"/>
                      </a:lnTo>
                      <a:lnTo>
                        <a:pt x="558" y="837"/>
                      </a:lnTo>
                      <a:lnTo>
                        <a:pt x="565" y="841"/>
                      </a:lnTo>
                      <a:lnTo>
                        <a:pt x="567" y="842"/>
                      </a:lnTo>
                      <a:lnTo>
                        <a:pt x="571" y="845"/>
                      </a:lnTo>
                      <a:lnTo>
                        <a:pt x="578" y="848"/>
                      </a:lnTo>
                      <a:lnTo>
                        <a:pt x="587" y="845"/>
                      </a:lnTo>
                      <a:lnTo>
                        <a:pt x="599" y="837"/>
                      </a:lnTo>
                      <a:lnTo>
                        <a:pt x="600" y="843"/>
                      </a:lnTo>
                      <a:lnTo>
                        <a:pt x="614" y="843"/>
                      </a:lnTo>
                      <a:lnTo>
                        <a:pt x="615" y="843"/>
                      </a:lnTo>
                      <a:lnTo>
                        <a:pt x="618" y="841"/>
                      </a:lnTo>
                      <a:lnTo>
                        <a:pt x="623" y="837"/>
                      </a:lnTo>
                      <a:lnTo>
                        <a:pt x="629" y="834"/>
                      </a:lnTo>
                      <a:lnTo>
                        <a:pt x="636" y="828"/>
                      </a:lnTo>
                      <a:lnTo>
                        <a:pt x="643" y="821"/>
                      </a:lnTo>
                      <a:lnTo>
                        <a:pt x="649" y="812"/>
                      </a:lnTo>
                      <a:lnTo>
                        <a:pt x="656" y="802"/>
                      </a:lnTo>
                      <a:lnTo>
                        <a:pt x="661" y="802"/>
                      </a:lnTo>
                      <a:lnTo>
                        <a:pt x="666" y="796"/>
                      </a:lnTo>
                      <a:lnTo>
                        <a:pt x="676" y="782"/>
                      </a:lnTo>
                      <a:lnTo>
                        <a:pt x="687" y="764"/>
                      </a:lnTo>
                      <a:lnTo>
                        <a:pt x="694" y="743"/>
                      </a:lnTo>
                      <a:lnTo>
                        <a:pt x="701" y="740"/>
                      </a:lnTo>
                      <a:lnTo>
                        <a:pt x="702" y="699"/>
                      </a:lnTo>
                      <a:lnTo>
                        <a:pt x="721" y="705"/>
                      </a:lnTo>
                      <a:lnTo>
                        <a:pt x="765" y="755"/>
                      </a:lnTo>
                      <a:lnTo>
                        <a:pt x="773" y="793"/>
                      </a:lnTo>
                      <a:lnTo>
                        <a:pt x="766" y="855"/>
                      </a:lnTo>
                      <a:lnTo>
                        <a:pt x="765" y="856"/>
                      </a:lnTo>
                      <a:lnTo>
                        <a:pt x="762" y="860"/>
                      </a:lnTo>
                      <a:lnTo>
                        <a:pt x="759" y="866"/>
                      </a:lnTo>
                      <a:lnTo>
                        <a:pt x="753" y="873"/>
                      </a:lnTo>
                      <a:lnTo>
                        <a:pt x="746" y="881"/>
                      </a:lnTo>
                      <a:lnTo>
                        <a:pt x="738" y="889"/>
                      </a:lnTo>
                      <a:lnTo>
                        <a:pt x="730" y="896"/>
                      </a:lnTo>
                      <a:lnTo>
                        <a:pt x="720" y="903"/>
                      </a:lnTo>
                      <a:lnTo>
                        <a:pt x="717" y="921"/>
                      </a:lnTo>
                      <a:lnTo>
                        <a:pt x="724" y="923"/>
                      </a:lnTo>
                      <a:lnTo>
                        <a:pt x="731" y="932"/>
                      </a:lnTo>
                      <a:lnTo>
                        <a:pt x="732" y="932"/>
                      </a:lnTo>
                      <a:lnTo>
                        <a:pt x="733" y="932"/>
                      </a:lnTo>
                      <a:lnTo>
                        <a:pt x="737" y="932"/>
                      </a:lnTo>
                      <a:lnTo>
                        <a:pt x="742" y="932"/>
                      </a:lnTo>
                      <a:lnTo>
                        <a:pt x="746" y="932"/>
                      </a:lnTo>
                      <a:lnTo>
                        <a:pt x="752" y="932"/>
                      </a:lnTo>
                      <a:lnTo>
                        <a:pt x="759" y="931"/>
                      </a:lnTo>
                      <a:lnTo>
                        <a:pt x="766" y="930"/>
                      </a:lnTo>
                      <a:lnTo>
                        <a:pt x="770" y="920"/>
                      </a:lnTo>
                      <a:lnTo>
                        <a:pt x="771" y="920"/>
                      </a:lnTo>
                      <a:lnTo>
                        <a:pt x="776" y="921"/>
                      </a:lnTo>
                      <a:lnTo>
                        <a:pt x="781" y="921"/>
                      </a:lnTo>
                      <a:lnTo>
                        <a:pt x="788" y="920"/>
                      </a:lnTo>
                      <a:lnTo>
                        <a:pt x="790" y="918"/>
                      </a:lnTo>
                      <a:lnTo>
                        <a:pt x="794" y="913"/>
                      </a:lnTo>
                      <a:lnTo>
                        <a:pt x="801" y="905"/>
                      </a:lnTo>
                      <a:lnTo>
                        <a:pt x="809" y="895"/>
                      </a:lnTo>
                      <a:lnTo>
                        <a:pt x="819" y="883"/>
                      </a:lnTo>
                      <a:lnTo>
                        <a:pt x="827" y="872"/>
                      </a:lnTo>
                      <a:lnTo>
                        <a:pt x="834" y="860"/>
                      </a:lnTo>
                      <a:lnTo>
                        <a:pt x="838" y="850"/>
                      </a:lnTo>
                      <a:lnTo>
                        <a:pt x="834" y="812"/>
                      </a:lnTo>
                      <a:lnTo>
                        <a:pt x="861" y="740"/>
                      </a:lnTo>
                      <a:lnTo>
                        <a:pt x="864" y="717"/>
                      </a:lnTo>
                      <a:lnTo>
                        <a:pt x="845" y="690"/>
                      </a:lnTo>
                      <a:lnTo>
                        <a:pt x="864" y="695"/>
                      </a:lnTo>
                      <a:lnTo>
                        <a:pt x="867" y="697"/>
                      </a:lnTo>
                      <a:lnTo>
                        <a:pt x="879" y="702"/>
                      </a:lnTo>
                      <a:lnTo>
                        <a:pt x="895" y="707"/>
                      </a:lnTo>
                      <a:lnTo>
                        <a:pt x="914" y="712"/>
                      </a:lnTo>
                      <a:lnTo>
                        <a:pt x="936" y="717"/>
                      </a:lnTo>
                      <a:lnTo>
                        <a:pt x="960" y="717"/>
                      </a:lnTo>
                      <a:lnTo>
                        <a:pt x="983" y="713"/>
                      </a:lnTo>
                      <a:lnTo>
                        <a:pt x="1005" y="703"/>
                      </a:lnTo>
                      <a:lnTo>
                        <a:pt x="990" y="698"/>
                      </a:lnTo>
                      <a:lnTo>
                        <a:pt x="993" y="697"/>
                      </a:lnTo>
                      <a:lnTo>
                        <a:pt x="1001" y="695"/>
                      </a:lnTo>
                      <a:lnTo>
                        <a:pt x="1012" y="691"/>
                      </a:lnTo>
                      <a:lnTo>
                        <a:pt x="1026" y="687"/>
                      </a:lnTo>
                      <a:lnTo>
                        <a:pt x="1040" y="681"/>
                      </a:lnTo>
                      <a:lnTo>
                        <a:pt x="1054" y="674"/>
                      </a:lnTo>
                      <a:lnTo>
                        <a:pt x="1066" y="666"/>
                      </a:lnTo>
                      <a:lnTo>
                        <a:pt x="1075" y="657"/>
                      </a:lnTo>
                      <a:lnTo>
                        <a:pt x="1074" y="657"/>
                      </a:lnTo>
                      <a:lnTo>
                        <a:pt x="1072" y="658"/>
                      </a:lnTo>
                      <a:lnTo>
                        <a:pt x="1069" y="658"/>
                      </a:lnTo>
                      <a:lnTo>
                        <a:pt x="1064" y="658"/>
                      </a:lnTo>
                      <a:lnTo>
                        <a:pt x="1058" y="659"/>
                      </a:lnTo>
                      <a:lnTo>
                        <a:pt x="1051" y="658"/>
                      </a:lnTo>
                      <a:lnTo>
                        <a:pt x="1045" y="657"/>
                      </a:lnTo>
                      <a:lnTo>
                        <a:pt x="1039" y="656"/>
                      </a:lnTo>
                      <a:lnTo>
                        <a:pt x="1041" y="653"/>
                      </a:lnTo>
                      <a:lnTo>
                        <a:pt x="1048" y="647"/>
                      </a:lnTo>
                      <a:lnTo>
                        <a:pt x="1057" y="639"/>
                      </a:lnTo>
                      <a:lnTo>
                        <a:pt x="1067" y="628"/>
                      </a:lnTo>
                      <a:lnTo>
                        <a:pt x="1077" y="616"/>
                      </a:lnTo>
                      <a:lnTo>
                        <a:pt x="1086" y="603"/>
                      </a:lnTo>
                      <a:lnTo>
                        <a:pt x="1093" y="588"/>
                      </a:lnTo>
                      <a:lnTo>
                        <a:pt x="1095" y="574"/>
                      </a:lnTo>
                      <a:lnTo>
                        <a:pt x="1087" y="578"/>
                      </a:lnTo>
                      <a:lnTo>
                        <a:pt x="1088" y="576"/>
                      </a:lnTo>
                      <a:lnTo>
                        <a:pt x="1088" y="569"/>
                      </a:lnTo>
                      <a:lnTo>
                        <a:pt x="1087" y="560"/>
                      </a:lnTo>
                      <a:lnTo>
                        <a:pt x="1079" y="550"/>
                      </a:lnTo>
                      <a:lnTo>
                        <a:pt x="1069" y="555"/>
                      </a:lnTo>
                      <a:lnTo>
                        <a:pt x="1069" y="552"/>
                      </a:lnTo>
                      <a:lnTo>
                        <a:pt x="1069" y="545"/>
                      </a:lnTo>
                      <a:lnTo>
                        <a:pt x="1065" y="537"/>
                      </a:lnTo>
                      <a:lnTo>
                        <a:pt x="1058" y="532"/>
                      </a:lnTo>
                      <a:lnTo>
                        <a:pt x="1058" y="533"/>
                      </a:lnTo>
                      <a:lnTo>
                        <a:pt x="1056" y="536"/>
                      </a:lnTo>
                      <a:lnTo>
                        <a:pt x="1054" y="539"/>
                      </a:lnTo>
                      <a:lnTo>
                        <a:pt x="1049" y="543"/>
                      </a:lnTo>
                      <a:lnTo>
                        <a:pt x="1044" y="548"/>
                      </a:lnTo>
                      <a:lnTo>
                        <a:pt x="1037" y="553"/>
                      </a:lnTo>
                      <a:lnTo>
                        <a:pt x="1029" y="559"/>
                      </a:lnTo>
                      <a:lnTo>
                        <a:pt x="1020" y="563"/>
                      </a:lnTo>
                      <a:lnTo>
                        <a:pt x="978" y="563"/>
                      </a:lnTo>
                      <a:lnTo>
                        <a:pt x="958" y="547"/>
                      </a:lnTo>
                      <a:lnTo>
                        <a:pt x="956" y="524"/>
                      </a:lnTo>
                      <a:lnTo>
                        <a:pt x="951" y="486"/>
                      </a:lnTo>
                      <a:lnTo>
                        <a:pt x="944" y="479"/>
                      </a:lnTo>
                      <a:lnTo>
                        <a:pt x="943" y="420"/>
                      </a:lnTo>
                      <a:lnTo>
                        <a:pt x="935" y="413"/>
                      </a:lnTo>
                      <a:lnTo>
                        <a:pt x="936" y="396"/>
                      </a:lnTo>
                      <a:lnTo>
                        <a:pt x="936" y="358"/>
                      </a:lnTo>
                      <a:lnTo>
                        <a:pt x="932" y="315"/>
                      </a:lnTo>
                      <a:lnTo>
                        <a:pt x="918" y="280"/>
                      </a:lnTo>
                      <a:lnTo>
                        <a:pt x="915" y="270"/>
                      </a:lnTo>
                      <a:lnTo>
                        <a:pt x="910" y="259"/>
                      </a:lnTo>
                      <a:lnTo>
                        <a:pt x="902" y="247"/>
                      </a:lnTo>
                      <a:lnTo>
                        <a:pt x="891" y="234"/>
                      </a:lnTo>
                      <a:lnTo>
                        <a:pt x="880" y="221"/>
                      </a:lnTo>
                      <a:lnTo>
                        <a:pt x="866" y="210"/>
                      </a:lnTo>
                      <a:lnTo>
                        <a:pt x="850" y="198"/>
                      </a:lnTo>
                      <a:lnTo>
                        <a:pt x="834" y="189"/>
                      </a:lnTo>
                      <a:lnTo>
                        <a:pt x="831" y="187"/>
                      </a:lnTo>
                      <a:lnTo>
                        <a:pt x="823" y="181"/>
                      </a:lnTo>
                      <a:lnTo>
                        <a:pt x="812" y="172"/>
                      </a:lnTo>
                      <a:lnTo>
                        <a:pt x="798" y="162"/>
                      </a:lnTo>
                      <a:lnTo>
                        <a:pt x="783" y="151"/>
                      </a:lnTo>
                      <a:lnTo>
                        <a:pt x="766" y="141"/>
                      </a:lnTo>
                      <a:lnTo>
                        <a:pt x="750" y="134"/>
                      </a:lnTo>
                      <a:lnTo>
                        <a:pt x="735" y="129"/>
                      </a:lnTo>
                      <a:lnTo>
                        <a:pt x="733" y="129"/>
                      </a:lnTo>
                      <a:lnTo>
                        <a:pt x="731" y="128"/>
                      </a:lnTo>
                      <a:lnTo>
                        <a:pt x="728" y="127"/>
                      </a:lnTo>
                      <a:lnTo>
                        <a:pt x="723" y="125"/>
                      </a:lnTo>
                      <a:lnTo>
                        <a:pt x="716" y="124"/>
                      </a:lnTo>
                      <a:lnTo>
                        <a:pt x="708" y="121"/>
                      </a:lnTo>
                      <a:lnTo>
                        <a:pt x="699" y="119"/>
                      </a:lnTo>
                      <a:lnTo>
                        <a:pt x="687" y="116"/>
                      </a:lnTo>
                      <a:lnTo>
                        <a:pt x="675" y="113"/>
                      </a:lnTo>
                      <a:lnTo>
                        <a:pt x="661" y="112"/>
                      </a:lnTo>
                      <a:lnTo>
                        <a:pt x="646" y="110"/>
                      </a:lnTo>
                      <a:lnTo>
                        <a:pt x="629" y="107"/>
                      </a:lnTo>
                      <a:lnTo>
                        <a:pt x="610" y="106"/>
                      </a:lnTo>
                      <a:lnTo>
                        <a:pt x="591" y="106"/>
                      </a:lnTo>
                      <a:lnTo>
                        <a:pt x="570" y="106"/>
                      </a:lnTo>
                      <a:lnTo>
                        <a:pt x="547" y="106"/>
                      </a:lnTo>
                      <a:lnTo>
                        <a:pt x="535" y="106"/>
                      </a:lnTo>
                      <a:lnTo>
                        <a:pt x="517" y="106"/>
                      </a:lnTo>
                      <a:lnTo>
                        <a:pt x="494" y="105"/>
                      </a:lnTo>
                      <a:lnTo>
                        <a:pt x="468" y="105"/>
                      </a:lnTo>
                      <a:lnTo>
                        <a:pt x="441" y="104"/>
                      </a:lnTo>
                      <a:lnTo>
                        <a:pt x="417" y="104"/>
                      </a:lnTo>
                      <a:lnTo>
                        <a:pt x="396" y="104"/>
                      </a:lnTo>
                      <a:lnTo>
                        <a:pt x="382" y="105"/>
                      </a:lnTo>
                      <a:lnTo>
                        <a:pt x="370" y="106"/>
                      </a:lnTo>
                      <a:lnTo>
                        <a:pt x="354" y="106"/>
                      </a:lnTo>
                      <a:lnTo>
                        <a:pt x="334" y="105"/>
                      </a:lnTo>
                      <a:lnTo>
                        <a:pt x="312" y="103"/>
                      </a:lnTo>
                      <a:lnTo>
                        <a:pt x="290" y="101"/>
                      </a:lnTo>
                      <a:lnTo>
                        <a:pt x="267" y="98"/>
                      </a:lnTo>
                      <a:lnTo>
                        <a:pt x="244" y="95"/>
                      </a:lnTo>
                      <a:lnTo>
                        <a:pt x="223" y="91"/>
                      </a:lnTo>
                      <a:lnTo>
                        <a:pt x="205" y="87"/>
                      </a:lnTo>
                      <a:lnTo>
                        <a:pt x="190" y="78"/>
                      </a:lnTo>
                      <a:lnTo>
                        <a:pt x="176" y="66"/>
                      </a:lnTo>
                      <a:lnTo>
                        <a:pt x="166" y="52"/>
                      </a:lnTo>
                      <a:lnTo>
                        <a:pt x="155" y="38"/>
                      </a:lnTo>
                      <a:lnTo>
                        <a:pt x="145" y="25"/>
                      </a:lnTo>
                      <a:lnTo>
                        <a:pt x="135" y="12"/>
                      </a:lnTo>
                      <a:lnTo>
                        <a:pt x="124" y="0"/>
                      </a:lnTo>
                      <a:lnTo>
                        <a:pt x="129" y="15"/>
                      </a:lnTo>
                      <a:lnTo>
                        <a:pt x="132" y="38"/>
                      </a:lnTo>
                      <a:lnTo>
                        <a:pt x="132" y="67"/>
                      </a:lnTo>
                      <a:lnTo>
                        <a:pt x="130" y="102"/>
                      </a:lnTo>
                      <a:lnTo>
                        <a:pt x="121" y="141"/>
                      </a:lnTo>
                      <a:lnTo>
                        <a:pt x="104" y="183"/>
                      </a:lnTo>
                      <a:lnTo>
                        <a:pt x="77" y="230"/>
                      </a:lnTo>
                      <a:lnTo>
                        <a:pt x="39" y="279"/>
                      </a:lnTo>
                      <a:close/>
                    </a:path>
                  </a:pathLst>
                </a:custGeom>
                <a:solidFill>
                  <a:srgbClr val="000000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8211" name="Freeform 323"/>
                <p:cNvSpPr>
                  <a:spLocks/>
                </p:cNvSpPr>
                <p:nvPr/>
              </p:nvSpPr>
              <p:spPr bwMode="auto">
                <a:xfrm>
                  <a:off x="3703" y="1246"/>
                  <a:ext cx="220" cy="464"/>
                </a:xfrm>
                <a:custGeom>
                  <a:avLst/>
                  <a:gdLst/>
                  <a:ahLst/>
                  <a:cxnLst>
                    <a:cxn ang="0">
                      <a:pos x="421" y="749"/>
                    </a:cxn>
                    <a:cxn ang="0">
                      <a:pos x="397" y="792"/>
                    </a:cxn>
                    <a:cxn ang="0">
                      <a:pos x="367" y="850"/>
                    </a:cxn>
                    <a:cxn ang="0">
                      <a:pos x="315" y="883"/>
                    </a:cxn>
                    <a:cxn ang="0">
                      <a:pos x="263" y="925"/>
                    </a:cxn>
                    <a:cxn ang="0">
                      <a:pos x="241" y="921"/>
                    </a:cxn>
                    <a:cxn ang="0">
                      <a:pos x="224" y="897"/>
                    </a:cxn>
                    <a:cxn ang="0">
                      <a:pos x="231" y="879"/>
                    </a:cxn>
                    <a:cxn ang="0">
                      <a:pos x="202" y="877"/>
                    </a:cxn>
                    <a:cxn ang="0">
                      <a:pos x="206" y="854"/>
                    </a:cxn>
                    <a:cxn ang="0">
                      <a:pos x="236" y="837"/>
                    </a:cxn>
                    <a:cxn ang="0">
                      <a:pos x="245" y="772"/>
                    </a:cxn>
                    <a:cxn ang="0">
                      <a:pos x="231" y="666"/>
                    </a:cxn>
                    <a:cxn ang="0">
                      <a:pos x="203" y="638"/>
                    </a:cxn>
                    <a:cxn ang="0">
                      <a:pos x="176" y="611"/>
                    </a:cxn>
                    <a:cxn ang="0">
                      <a:pos x="143" y="566"/>
                    </a:cxn>
                    <a:cxn ang="0">
                      <a:pos x="116" y="531"/>
                    </a:cxn>
                    <a:cxn ang="0">
                      <a:pos x="76" y="497"/>
                    </a:cxn>
                    <a:cxn ang="0">
                      <a:pos x="46" y="442"/>
                    </a:cxn>
                    <a:cxn ang="0">
                      <a:pos x="28" y="402"/>
                    </a:cxn>
                    <a:cxn ang="0">
                      <a:pos x="2" y="326"/>
                    </a:cxn>
                    <a:cxn ang="0">
                      <a:pos x="16" y="257"/>
                    </a:cxn>
                    <a:cxn ang="0">
                      <a:pos x="49" y="246"/>
                    </a:cxn>
                    <a:cxn ang="0">
                      <a:pos x="93" y="227"/>
                    </a:cxn>
                    <a:cxn ang="0">
                      <a:pos x="126" y="219"/>
                    </a:cxn>
                    <a:cxn ang="0">
                      <a:pos x="156" y="193"/>
                    </a:cxn>
                    <a:cxn ang="0">
                      <a:pos x="179" y="192"/>
                    </a:cxn>
                    <a:cxn ang="0">
                      <a:pos x="231" y="153"/>
                    </a:cxn>
                    <a:cxn ang="0">
                      <a:pos x="257" y="138"/>
                    </a:cxn>
                    <a:cxn ang="0">
                      <a:pos x="277" y="87"/>
                    </a:cxn>
                    <a:cxn ang="0">
                      <a:pos x="287" y="46"/>
                    </a:cxn>
                    <a:cxn ang="0">
                      <a:pos x="318" y="1"/>
                    </a:cxn>
                    <a:cxn ang="0">
                      <a:pos x="343" y="24"/>
                    </a:cxn>
                    <a:cxn ang="0">
                      <a:pos x="368" y="126"/>
                    </a:cxn>
                    <a:cxn ang="0">
                      <a:pos x="348" y="177"/>
                    </a:cxn>
                    <a:cxn ang="0">
                      <a:pos x="338" y="147"/>
                    </a:cxn>
                    <a:cxn ang="0">
                      <a:pos x="325" y="229"/>
                    </a:cxn>
                    <a:cxn ang="0">
                      <a:pos x="308" y="278"/>
                    </a:cxn>
                    <a:cxn ang="0">
                      <a:pos x="282" y="316"/>
                    </a:cxn>
                    <a:cxn ang="0">
                      <a:pos x="257" y="329"/>
                    </a:cxn>
                    <a:cxn ang="0">
                      <a:pos x="237" y="330"/>
                    </a:cxn>
                    <a:cxn ang="0">
                      <a:pos x="195" y="326"/>
                    </a:cxn>
                    <a:cxn ang="0">
                      <a:pos x="177" y="400"/>
                    </a:cxn>
                    <a:cxn ang="0">
                      <a:pos x="191" y="455"/>
                    </a:cxn>
                    <a:cxn ang="0">
                      <a:pos x="211" y="487"/>
                    </a:cxn>
                    <a:cxn ang="0">
                      <a:pos x="239" y="518"/>
                    </a:cxn>
                    <a:cxn ang="0">
                      <a:pos x="260" y="563"/>
                    </a:cxn>
                    <a:cxn ang="0">
                      <a:pos x="291" y="600"/>
                    </a:cxn>
                    <a:cxn ang="0">
                      <a:pos x="333" y="611"/>
                    </a:cxn>
                    <a:cxn ang="0">
                      <a:pos x="369" y="603"/>
                    </a:cxn>
                    <a:cxn ang="0">
                      <a:pos x="386" y="618"/>
                    </a:cxn>
                    <a:cxn ang="0">
                      <a:pos x="407" y="603"/>
                    </a:cxn>
                    <a:cxn ang="0">
                      <a:pos x="439" y="691"/>
                    </a:cxn>
                  </a:cxnLst>
                  <a:rect l="0" t="0" r="r" b="b"/>
                  <a:pathLst>
                    <a:path w="439" h="927">
                      <a:moveTo>
                        <a:pt x="429" y="689"/>
                      </a:moveTo>
                      <a:lnTo>
                        <a:pt x="427" y="707"/>
                      </a:lnTo>
                      <a:lnTo>
                        <a:pt x="424" y="726"/>
                      </a:lnTo>
                      <a:lnTo>
                        <a:pt x="422" y="742"/>
                      </a:lnTo>
                      <a:lnTo>
                        <a:pt x="421" y="749"/>
                      </a:lnTo>
                      <a:lnTo>
                        <a:pt x="405" y="744"/>
                      </a:lnTo>
                      <a:lnTo>
                        <a:pt x="404" y="761"/>
                      </a:lnTo>
                      <a:lnTo>
                        <a:pt x="401" y="776"/>
                      </a:lnTo>
                      <a:lnTo>
                        <a:pt x="398" y="787"/>
                      </a:lnTo>
                      <a:lnTo>
                        <a:pt x="397" y="792"/>
                      </a:lnTo>
                      <a:lnTo>
                        <a:pt x="385" y="787"/>
                      </a:lnTo>
                      <a:lnTo>
                        <a:pt x="383" y="812"/>
                      </a:lnTo>
                      <a:lnTo>
                        <a:pt x="376" y="831"/>
                      </a:lnTo>
                      <a:lnTo>
                        <a:pt x="370" y="845"/>
                      </a:lnTo>
                      <a:lnTo>
                        <a:pt x="367" y="850"/>
                      </a:lnTo>
                      <a:lnTo>
                        <a:pt x="354" y="839"/>
                      </a:lnTo>
                      <a:lnTo>
                        <a:pt x="338" y="867"/>
                      </a:lnTo>
                      <a:lnTo>
                        <a:pt x="332" y="860"/>
                      </a:lnTo>
                      <a:lnTo>
                        <a:pt x="325" y="871"/>
                      </a:lnTo>
                      <a:lnTo>
                        <a:pt x="315" y="883"/>
                      </a:lnTo>
                      <a:lnTo>
                        <a:pt x="303" y="893"/>
                      </a:lnTo>
                      <a:lnTo>
                        <a:pt x="291" y="904"/>
                      </a:lnTo>
                      <a:lnTo>
                        <a:pt x="279" y="913"/>
                      </a:lnTo>
                      <a:lnTo>
                        <a:pt x="270" y="920"/>
                      </a:lnTo>
                      <a:lnTo>
                        <a:pt x="263" y="925"/>
                      </a:lnTo>
                      <a:lnTo>
                        <a:pt x="261" y="927"/>
                      </a:lnTo>
                      <a:lnTo>
                        <a:pt x="253" y="925"/>
                      </a:lnTo>
                      <a:lnTo>
                        <a:pt x="247" y="923"/>
                      </a:lnTo>
                      <a:lnTo>
                        <a:pt x="242" y="922"/>
                      </a:lnTo>
                      <a:lnTo>
                        <a:pt x="241" y="921"/>
                      </a:lnTo>
                      <a:lnTo>
                        <a:pt x="229" y="923"/>
                      </a:lnTo>
                      <a:lnTo>
                        <a:pt x="221" y="911"/>
                      </a:lnTo>
                      <a:lnTo>
                        <a:pt x="222" y="906"/>
                      </a:lnTo>
                      <a:lnTo>
                        <a:pt x="223" y="901"/>
                      </a:lnTo>
                      <a:lnTo>
                        <a:pt x="224" y="897"/>
                      </a:lnTo>
                      <a:lnTo>
                        <a:pt x="225" y="892"/>
                      </a:lnTo>
                      <a:lnTo>
                        <a:pt x="228" y="886"/>
                      </a:lnTo>
                      <a:lnTo>
                        <a:pt x="229" y="883"/>
                      </a:lnTo>
                      <a:lnTo>
                        <a:pt x="231" y="881"/>
                      </a:lnTo>
                      <a:lnTo>
                        <a:pt x="231" y="879"/>
                      </a:lnTo>
                      <a:lnTo>
                        <a:pt x="222" y="879"/>
                      </a:lnTo>
                      <a:lnTo>
                        <a:pt x="215" y="877"/>
                      </a:lnTo>
                      <a:lnTo>
                        <a:pt x="210" y="874"/>
                      </a:lnTo>
                      <a:lnTo>
                        <a:pt x="209" y="871"/>
                      </a:lnTo>
                      <a:lnTo>
                        <a:pt x="202" y="877"/>
                      </a:lnTo>
                      <a:lnTo>
                        <a:pt x="195" y="877"/>
                      </a:lnTo>
                      <a:lnTo>
                        <a:pt x="191" y="876"/>
                      </a:lnTo>
                      <a:lnTo>
                        <a:pt x="188" y="875"/>
                      </a:lnTo>
                      <a:lnTo>
                        <a:pt x="198" y="863"/>
                      </a:lnTo>
                      <a:lnTo>
                        <a:pt x="206" y="854"/>
                      </a:lnTo>
                      <a:lnTo>
                        <a:pt x="215" y="847"/>
                      </a:lnTo>
                      <a:lnTo>
                        <a:pt x="222" y="843"/>
                      </a:lnTo>
                      <a:lnTo>
                        <a:pt x="228" y="840"/>
                      </a:lnTo>
                      <a:lnTo>
                        <a:pt x="232" y="838"/>
                      </a:lnTo>
                      <a:lnTo>
                        <a:pt x="236" y="837"/>
                      </a:lnTo>
                      <a:lnTo>
                        <a:pt x="237" y="837"/>
                      </a:lnTo>
                      <a:lnTo>
                        <a:pt x="238" y="816"/>
                      </a:lnTo>
                      <a:lnTo>
                        <a:pt x="241" y="795"/>
                      </a:lnTo>
                      <a:lnTo>
                        <a:pt x="244" y="779"/>
                      </a:lnTo>
                      <a:lnTo>
                        <a:pt x="245" y="772"/>
                      </a:lnTo>
                      <a:lnTo>
                        <a:pt x="240" y="737"/>
                      </a:lnTo>
                      <a:lnTo>
                        <a:pt x="239" y="704"/>
                      </a:lnTo>
                      <a:lnTo>
                        <a:pt x="240" y="681"/>
                      </a:lnTo>
                      <a:lnTo>
                        <a:pt x="240" y="672"/>
                      </a:lnTo>
                      <a:lnTo>
                        <a:pt x="231" y="666"/>
                      </a:lnTo>
                      <a:lnTo>
                        <a:pt x="223" y="660"/>
                      </a:lnTo>
                      <a:lnTo>
                        <a:pt x="217" y="653"/>
                      </a:lnTo>
                      <a:lnTo>
                        <a:pt x="211" y="647"/>
                      </a:lnTo>
                      <a:lnTo>
                        <a:pt x="207" y="642"/>
                      </a:lnTo>
                      <a:lnTo>
                        <a:pt x="203" y="638"/>
                      </a:lnTo>
                      <a:lnTo>
                        <a:pt x="202" y="635"/>
                      </a:lnTo>
                      <a:lnTo>
                        <a:pt x="201" y="634"/>
                      </a:lnTo>
                      <a:lnTo>
                        <a:pt x="190" y="627"/>
                      </a:lnTo>
                      <a:lnTo>
                        <a:pt x="181" y="619"/>
                      </a:lnTo>
                      <a:lnTo>
                        <a:pt x="176" y="611"/>
                      </a:lnTo>
                      <a:lnTo>
                        <a:pt x="173" y="608"/>
                      </a:lnTo>
                      <a:lnTo>
                        <a:pt x="158" y="594"/>
                      </a:lnTo>
                      <a:lnTo>
                        <a:pt x="149" y="581"/>
                      </a:lnTo>
                      <a:lnTo>
                        <a:pt x="145" y="571"/>
                      </a:lnTo>
                      <a:lnTo>
                        <a:pt x="143" y="566"/>
                      </a:lnTo>
                      <a:lnTo>
                        <a:pt x="139" y="579"/>
                      </a:lnTo>
                      <a:lnTo>
                        <a:pt x="128" y="564"/>
                      </a:lnTo>
                      <a:lnTo>
                        <a:pt x="122" y="548"/>
                      </a:lnTo>
                      <a:lnTo>
                        <a:pt x="117" y="535"/>
                      </a:lnTo>
                      <a:lnTo>
                        <a:pt x="116" y="531"/>
                      </a:lnTo>
                      <a:lnTo>
                        <a:pt x="105" y="523"/>
                      </a:lnTo>
                      <a:lnTo>
                        <a:pt x="95" y="509"/>
                      </a:lnTo>
                      <a:lnTo>
                        <a:pt x="88" y="497"/>
                      </a:lnTo>
                      <a:lnTo>
                        <a:pt x="85" y="491"/>
                      </a:lnTo>
                      <a:lnTo>
                        <a:pt x="76" y="497"/>
                      </a:lnTo>
                      <a:lnTo>
                        <a:pt x="65" y="473"/>
                      </a:lnTo>
                      <a:lnTo>
                        <a:pt x="56" y="466"/>
                      </a:lnTo>
                      <a:lnTo>
                        <a:pt x="50" y="456"/>
                      </a:lnTo>
                      <a:lnTo>
                        <a:pt x="47" y="447"/>
                      </a:lnTo>
                      <a:lnTo>
                        <a:pt x="46" y="442"/>
                      </a:lnTo>
                      <a:lnTo>
                        <a:pt x="39" y="443"/>
                      </a:lnTo>
                      <a:lnTo>
                        <a:pt x="34" y="429"/>
                      </a:lnTo>
                      <a:lnTo>
                        <a:pt x="31" y="417"/>
                      </a:lnTo>
                      <a:lnTo>
                        <a:pt x="28" y="406"/>
                      </a:lnTo>
                      <a:lnTo>
                        <a:pt x="28" y="402"/>
                      </a:lnTo>
                      <a:lnTo>
                        <a:pt x="19" y="386"/>
                      </a:lnTo>
                      <a:lnTo>
                        <a:pt x="17" y="335"/>
                      </a:lnTo>
                      <a:lnTo>
                        <a:pt x="6" y="342"/>
                      </a:lnTo>
                      <a:lnTo>
                        <a:pt x="4" y="334"/>
                      </a:lnTo>
                      <a:lnTo>
                        <a:pt x="2" y="326"/>
                      </a:lnTo>
                      <a:lnTo>
                        <a:pt x="1" y="319"/>
                      </a:lnTo>
                      <a:lnTo>
                        <a:pt x="1" y="313"/>
                      </a:lnTo>
                      <a:lnTo>
                        <a:pt x="0" y="301"/>
                      </a:lnTo>
                      <a:lnTo>
                        <a:pt x="8" y="274"/>
                      </a:lnTo>
                      <a:lnTo>
                        <a:pt x="16" y="257"/>
                      </a:lnTo>
                      <a:lnTo>
                        <a:pt x="21" y="247"/>
                      </a:lnTo>
                      <a:lnTo>
                        <a:pt x="24" y="245"/>
                      </a:lnTo>
                      <a:lnTo>
                        <a:pt x="28" y="278"/>
                      </a:lnTo>
                      <a:lnTo>
                        <a:pt x="39" y="260"/>
                      </a:lnTo>
                      <a:lnTo>
                        <a:pt x="49" y="246"/>
                      </a:lnTo>
                      <a:lnTo>
                        <a:pt x="57" y="237"/>
                      </a:lnTo>
                      <a:lnTo>
                        <a:pt x="61" y="235"/>
                      </a:lnTo>
                      <a:lnTo>
                        <a:pt x="61" y="263"/>
                      </a:lnTo>
                      <a:lnTo>
                        <a:pt x="71" y="246"/>
                      </a:lnTo>
                      <a:lnTo>
                        <a:pt x="93" y="227"/>
                      </a:lnTo>
                      <a:lnTo>
                        <a:pt x="92" y="244"/>
                      </a:lnTo>
                      <a:lnTo>
                        <a:pt x="90" y="258"/>
                      </a:lnTo>
                      <a:lnTo>
                        <a:pt x="92" y="269"/>
                      </a:lnTo>
                      <a:lnTo>
                        <a:pt x="92" y="273"/>
                      </a:lnTo>
                      <a:lnTo>
                        <a:pt x="126" y="219"/>
                      </a:lnTo>
                      <a:lnTo>
                        <a:pt x="132" y="229"/>
                      </a:lnTo>
                      <a:lnTo>
                        <a:pt x="138" y="217"/>
                      </a:lnTo>
                      <a:lnTo>
                        <a:pt x="145" y="208"/>
                      </a:lnTo>
                      <a:lnTo>
                        <a:pt x="150" y="200"/>
                      </a:lnTo>
                      <a:lnTo>
                        <a:pt x="156" y="193"/>
                      </a:lnTo>
                      <a:lnTo>
                        <a:pt x="162" y="189"/>
                      </a:lnTo>
                      <a:lnTo>
                        <a:pt x="165" y="185"/>
                      </a:lnTo>
                      <a:lnTo>
                        <a:pt x="168" y="184"/>
                      </a:lnTo>
                      <a:lnTo>
                        <a:pt x="169" y="183"/>
                      </a:lnTo>
                      <a:lnTo>
                        <a:pt x="179" y="192"/>
                      </a:lnTo>
                      <a:lnTo>
                        <a:pt x="206" y="162"/>
                      </a:lnTo>
                      <a:lnTo>
                        <a:pt x="208" y="179"/>
                      </a:lnTo>
                      <a:lnTo>
                        <a:pt x="218" y="171"/>
                      </a:lnTo>
                      <a:lnTo>
                        <a:pt x="226" y="161"/>
                      </a:lnTo>
                      <a:lnTo>
                        <a:pt x="231" y="153"/>
                      </a:lnTo>
                      <a:lnTo>
                        <a:pt x="232" y="149"/>
                      </a:lnTo>
                      <a:lnTo>
                        <a:pt x="237" y="162"/>
                      </a:lnTo>
                      <a:lnTo>
                        <a:pt x="255" y="114"/>
                      </a:lnTo>
                      <a:lnTo>
                        <a:pt x="257" y="126"/>
                      </a:lnTo>
                      <a:lnTo>
                        <a:pt x="257" y="138"/>
                      </a:lnTo>
                      <a:lnTo>
                        <a:pt x="256" y="146"/>
                      </a:lnTo>
                      <a:lnTo>
                        <a:pt x="256" y="149"/>
                      </a:lnTo>
                      <a:lnTo>
                        <a:pt x="267" y="128"/>
                      </a:lnTo>
                      <a:lnTo>
                        <a:pt x="274" y="106"/>
                      </a:lnTo>
                      <a:lnTo>
                        <a:pt x="277" y="87"/>
                      </a:lnTo>
                      <a:lnTo>
                        <a:pt x="278" y="80"/>
                      </a:lnTo>
                      <a:lnTo>
                        <a:pt x="286" y="88"/>
                      </a:lnTo>
                      <a:lnTo>
                        <a:pt x="289" y="72"/>
                      </a:lnTo>
                      <a:lnTo>
                        <a:pt x="289" y="57"/>
                      </a:lnTo>
                      <a:lnTo>
                        <a:pt x="287" y="46"/>
                      </a:lnTo>
                      <a:lnTo>
                        <a:pt x="287" y="41"/>
                      </a:lnTo>
                      <a:lnTo>
                        <a:pt x="302" y="55"/>
                      </a:lnTo>
                      <a:lnTo>
                        <a:pt x="302" y="0"/>
                      </a:lnTo>
                      <a:lnTo>
                        <a:pt x="315" y="17"/>
                      </a:lnTo>
                      <a:lnTo>
                        <a:pt x="318" y="1"/>
                      </a:lnTo>
                      <a:lnTo>
                        <a:pt x="323" y="1"/>
                      </a:lnTo>
                      <a:lnTo>
                        <a:pt x="330" y="10"/>
                      </a:lnTo>
                      <a:lnTo>
                        <a:pt x="337" y="17"/>
                      </a:lnTo>
                      <a:lnTo>
                        <a:pt x="341" y="22"/>
                      </a:lnTo>
                      <a:lnTo>
                        <a:pt x="343" y="24"/>
                      </a:lnTo>
                      <a:lnTo>
                        <a:pt x="343" y="33"/>
                      </a:lnTo>
                      <a:lnTo>
                        <a:pt x="365" y="63"/>
                      </a:lnTo>
                      <a:lnTo>
                        <a:pt x="368" y="86"/>
                      </a:lnTo>
                      <a:lnTo>
                        <a:pt x="368" y="109"/>
                      </a:lnTo>
                      <a:lnTo>
                        <a:pt x="368" y="126"/>
                      </a:lnTo>
                      <a:lnTo>
                        <a:pt x="367" y="133"/>
                      </a:lnTo>
                      <a:lnTo>
                        <a:pt x="359" y="118"/>
                      </a:lnTo>
                      <a:lnTo>
                        <a:pt x="359" y="140"/>
                      </a:lnTo>
                      <a:lnTo>
                        <a:pt x="354" y="161"/>
                      </a:lnTo>
                      <a:lnTo>
                        <a:pt x="348" y="177"/>
                      </a:lnTo>
                      <a:lnTo>
                        <a:pt x="346" y="183"/>
                      </a:lnTo>
                      <a:lnTo>
                        <a:pt x="344" y="169"/>
                      </a:lnTo>
                      <a:lnTo>
                        <a:pt x="341" y="158"/>
                      </a:lnTo>
                      <a:lnTo>
                        <a:pt x="339" y="151"/>
                      </a:lnTo>
                      <a:lnTo>
                        <a:pt x="338" y="147"/>
                      </a:lnTo>
                      <a:lnTo>
                        <a:pt x="338" y="179"/>
                      </a:lnTo>
                      <a:lnTo>
                        <a:pt x="332" y="176"/>
                      </a:lnTo>
                      <a:lnTo>
                        <a:pt x="332" y="196"/>
                      </a:lnTo>
                      <a:lnTo>
                        <a:pt x="329" y="214"/>
                      </a:lnTo>
                      <a:lnTo>
                        <a:pt x="325" y="229"/>
                      </a:lnTo>
                      <a:lnTo>
                        <a:pt x="324" y="235"/>
                      </a:lnTo>
                      <a:lnTo>
                        <a:pt x="314" y="224"/>
                      </a:lnTo>
                      <a:lnTo>
                        <a:pt x="315" y="245"/>
                      </a:lnTo>
                      <a:lnTo>
                        <a:pt x="313" y="262"/>
                      </a:lnTo>
                      <a:lnTo>
                        <a:pt x="308" y="278"/>
                      </a:lnTo>
                      <a:lnTo>
                        <a:pt x="301" y="291"/>
                      </a:lnTo>
                      <a:lnTo>
                        <a:pt x="294" y="303"/>
                      </a:lnTo>
                      <a:lnTo>
                        <a:pt x="289" y="310"/>
                      </a:lnTo>
                      <a:lnTo>
                        <a:pt x="284" y="315"/>
                      </a:lnTo>
                      <a:lnTo>
                        <a:pt x="282" y="316"/>
                      </a:lnTo>
                      <a:lnTo>
                        <a:pt x="280" y="296"/>
                      </a:lnTo>
                      <a:lnTo>
                        <a:pt x="275" y="305"/>
                      </a:lnTo>
                      <a:lnTo>
                        <a:pt x="269" y="314"/>
                      </a:lnTo>
                      <a:lnTo>
                        <a:pt x="263" y="322"/>
                      </a:lnTo>
                      <a:lnTo>
                        <a:pt x="257" y="329"/>
                      </a:lnTo>
                      <a:lnTo>
                        <a:pt x="253" y="335"/>
                      </a:lnTo>
                      <a:lnTo>
                        <a:pt x="248" y="339"/>
                      </a:lnTo>
                      <a:lnTo>
                        <a:pt x="246" y="342"/>
                      </a:lnTo>
                      <a:lnTo>
                        <a:pt x="245" y="343"/>
                      </a:lnTo>
                      <a:lnTo>
                        <a:pt x="237" y="330"/>
                      </a:lnTo>
                      <a:lnTo>
                        <a:pt x="232" y="319"/>
                      </a:lnTo>
                      <a:lnTo>
                        <a:pt x="230" y="312"/>
                      </a:lnTo>
                      <a:lnTo>
                        <a:pt x="230" y="310"/>
                      </a:lnTo>
                      <a:lnTo>
                        <a:pt x="214" y="342"/>
                      </a:lnTo>
                      <a:lnTo>
                        <a:pt x="195" y="326"/>
                      </a:lnTo>
                      <a:lnTo>
                        <a:pt x="186" y="348"/>
                      </a:lnTo>
                      <a:lnTo>
                        <a:pt x="184" y="361"/>
                      </a:lnTo>
                      <a:lnTo>
                        <a:pt x="185" y="369"/>
                      </a:lnTo>
                      <a:lnTo>
                        <a:pt x="186" y="372"/>
                      </a:lnTo>
                      <a:lnTo>
                        <a:pt x="177" y="400"/>
                      </a:lnTo>
                      <a:lnTo>
                        <a:pt x="175" y="426"/>
                      </a:lnTo>
                      <a:lnTo>
                        <a:pt x="175" y="443"/>
                      </a:lnTo>
                      <a:lnTo>
                        <a:pt x="176" y="450"/>
                      </a:lnTo>
                      <a:lnTo>
                        <a:pt x="190" y="442"/>
                      </a:lnTo>
                      <a:lnTo>
                        <a:pt x="191" y="455"/>
                      </a:lnTo>
                      <a:lnTo>
                        <a:pt x="193" y="467"/>
                      </a:lnTo>
                      <a:lnTo>
                        <a:pt x="196" y="476"/>
                      </a:lnTo>
                      <a:lnTo>
                        <a:pt x="198" y="480"/>
                      </a:lnTo>
                      <a:lnTo>
                        <a:pt x="210" y="471"/>
                      </a:lnTo>
                      <a:lnTo>
                        <a:pt x="211" y="487"/>
                      </a:lnTo>
                      <a:lnTo>
                        <a:pt x="215" y="504"/>
                      </a:lnTo>
                      <a:lnTo>
                        <a:pt x="219" y="519"/>
                      </a:lnTo>
                      <a:lnTo>
                        <a:pt x="222" y="525"/>
                      </a:lnTo>
                      <a:lnTo>
                        <a:pt x="232" y="521"/>
                      </a:lnTo>
                      <a:lnTo>
                        <a:pt x="239" y="518"/>
                      </a:lnTo>
                      <a:lnTo>
                        <a:pt x="244" y="514"/>
                      </a:lnTo>
                      <a:lnTo>
                        <a:pt x="245" y="513"/>
                      </a:lnTo>
                      <a:lnTo>
                        <a:pt x="245" y="546"/>
                      </a:lnTo>
                      <a:lnTo>
                        <a:pt x="255" y="541"/>
                      </a:lnTo>
                      <a:lnTo>
                        <a:pt x="260" y="563"/>
                      </a:lnTo>
                      <a:lnTo>
                        <a:pt x="270" y="555"/>
                      </a:lnTo>
                      <a:lnTo>
                        <a:pt x="274" y="574"/>
                      </a:lnTo>
                      <a:lnTo>
                        <a:pt x="280" y="588"/>
                      </a:lnTo>
                      <a:lnTo>
                        <a:pt x="287" y="596"/>
                      </a:lnTo>
                      <a:lnTo>
                        <a:pt x="291" y="600"/>
                      </a:lnTo>
                      <a:lnTo>
                        <a:pt x="298" y="587"/>
                      </a:lnTo>
                      <a:lnTo>
                        <a:pt x="313" y="584"/>
                      </a:lnTo>
                      <a:lnTo>
                        <a:pt x="318" y="596"/>
                      </a:lnTo>
                      <a:lnTo>
                        <a:pt x="327" y="605"/>
                      </a:lnTo>
                      <a:lnTo>
                        <a:pt x="333" y="611"/>
                      </a:lnTo>
                      <a:lnTo>
                        <a:pt x="336" y="612"/>
                      </a:lnTo>
                      <a:lnTo>
                        <a:pt x="350" y="596"/>
                      </a:lnTo>
                      <a:lnTo>
                        <a:pt x="366" y="613"/>
                      </a:lnTo>
                      <a:lnTo>
                        <a:pt x="369" y="604"/>
                      </a:lnTo>
                      <a:lnTo>
                        <a:pt x="369" y="603"/>
                      </a:lnTo>
                      <a:lnTo>
                        <a:pt x="368" y="601"/>
                      </a:lnTo>
                      <a:lnTo>
                        <a:pt x="369" y="601"/>
                      </a:lnTo>
                      <a:lnTo>
                        <a:pt x="375" y="604"/>
                      </a:lnTo>
                      <a:lnTo>
                        <a:pt x="382" y="611"/>
                      </a:lnTo>
                      <a:lnTo>
                        <a:pt x="386" y="618"/>
                      </a:lnTo>
                      <a:lnTo>
                        <a:pt x="389" y="623"/>
                      </a:lnTo>
                      <a:lnTo>
                        <a:pt x="390" y="625"/>
                      </a:lnTo>
                      <a:lnTo>
                        <a:pt x="398" y="616"/>
                      </a:lnTo>
                      <a:lnTo>
                        <a:pt x="404" y="609"/>
                      </a:lnTo>
                      <a:lnTo>
                        <a:pt x="407" y="603"/>
                      </a:lnTo>
                      <a:lnTo>
                        <a:pt x="408" y="601"/>
                      </a:lnTo>
                      <a:lnTo>
                        <a:pt x="423" y="631"/>
                      </a:lnTo>
                      <a:lnTo>
                        <a:pt x="432" y="660"/>
                      </a:lnTo>
                      <a:lnTo>
                        <a:pt x="438" y="681"/>
                      </a:lnTo>
                      <a:lnTo>
                        <a:pt x="439" y="691"/>
                      </a:lnTo>
                      <a:lnTo>
                        <a:pt x="429" y="689"/>
                      </a:lnTo>
                      <a:close/>
                    </a:path>
                  </a:pathLst>
                </a:custGeom>
                <a:solidFill>
                  <a:srgbClr val="FFFFFF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8212" name="Freeform 324"/>
                <p:cNvSpPr>
                  <a:spLocks/>
                </p:cNvSpPr>
                <p:nvPr/>
              </p:nvSpPr>
              <p:spPr bwMode="auto">
                <a:xfrm>
                  <a:off x="4278" y="1507"/>
                  <a:ext cx="79" cy="108"/>
                </a:xfrm>
                <a:custGeom>
                  <a:avLst/>
                  <a:gdLst/>
                  <a:ahLst/>
                  <a:cxnLst>
                    <a:cxn ang="0">
                      <a:pos x="4" y="171"/>
                    </a:cxn>
                    <a:cxn ang="0">
                      <a:pos x="16" y="188"/>
                    </a:cxn>
                    <a:cxn ang="0">
                      <a:pos x="24" y="194"/>
                    </a:cxn>
                    <a:cxn ang="0">
                      <a:pos x="15" y="199"/>
                    </a:cxn>
                    <a:cxn ang="0">
                      <a:pos x="30" y="207"/>
                    </a:cxn>
                    <a:cxn ang="0">
                      <a:pos x="45" y="213"/>
                    </a:cxn>
                    <a:cxn ang="0">
                      <a:pos x="62" y="217"/>
                    </a:cxn>
                    <a:cxn ang="0">
                      <a:pos x="68" y="202"/>
                    </a:cxn>
                    <a:cxn ang="0">
                      <a:pos x="89" y="205"/>
                    </a:cxn>
                    <a:cxn ang="0">
                      <a:pos x="101" y="205"/>
                    </a:cxn>
                    <a:cxn ang="0">
                      <a:pos x="116" y="194"/>
                    </a:cxn>
                    <a:cxn ang="0">
                      <a:pos x="139" y="190"/>
                    </a:cxn>
                    <a:cxn ang="0">
                      <a:pos x="132" y="189"/>
                    </a:cxn>
                    <a:cxn ang="0">
                      <a:pos x="110" y="188"/>
                    </a:cxn>
                    <a:cxn ang="0">
                      <a:pos x="86" y="183"/>
                    </a:cxn>
                    <a:cxn ang="0">
                      <a:pos x="124" y="164"/>
                    </a:cxn>
                    <a:cxn ang="0">
                      <a:pos x="116" y="163"/>
                    </a:cxn>
                    <a:cxn ang="0">
                      <a:pos x="102" y="160"/>
                    </a:cxn>
                    <a:cxn ang="0">
                      <a:pos x="87" y="153"/>
                    </a:cxn>
                    <a:cxn ang="0">
                      <a:pos x="81" y="148"/>
                    </a:cxn>
                    <a:cxn ang="0">
                      <a:pos x="94" y="148"/>
                    </a:cxn>
                    <a:cxn ang="0">
                      <a:pos x="116" y="144"/>
                    </a:cxn>
                    <a:cxn ang="0">
                      <a:pos x="144" y="131"/>
                    </a:cxn>
                    <a:cxn ang="0">
                      <a:pos x="157" y="121"/>
                    </a:cxn>
                    <a:cxn ang="0">
                      <a:pos x="149" y="122"/>
                    </a:cxn>
                    <a:cxn ang="0">
                      <a:pos x="134" y="125"/>
                    </a:cxn>
                    <a:cxn ang="0">
                      <a:pos x="118" y="125"/>
                    </a:cxn>
                    <a:cxn ang="0">
                      <a:pos x="110" y="125"/>
                    </a:cxn>
                    <a:cxn ang="0">
                      <a:pos x="120" y="120"/>
                    </a:cxn>
                    <a:cxn ang="0">
                      <a:pos x="135" y="110"/>
                    </a:cxn>
                    <a:cxn ang="0">
                      <a:pos x="152" y="92"/>
                    </a:cxn>
                    <a:cxn ang="0">
                      <a:pos x="156" y="82"/>
                    </a:cxn>
                    <a:cxn ang="0">
                      <a:pos x="140" y="91"/>
                    </a:cxn>
                    <a:cxn ang="0">
                      <a:pos x="114" y="99"/>
                    </a:cxn>
                    <a:cxn ang="0">
                      <a:pos x="81" y="95"/>
                    </a:cxn>
                    <a:cxn ang="0">
                      <a:pos x="65" y="75"/>
                    </a:cxn>
                    <a:cxn ang="0">
                      <a:pos x="58" y="27"/>
                    </a:cxn>
                    <a:cxn ang="0">
                      <a:pos x="46" y="1"/>
                    </a:cxn>
                    <a:cxn ang="0">
                      <a:pos x="48" y="98"/>
                    </a:cxn>
                    <a:cxn ang="0">
                      <a:pos x="41" y="96"/>
                    </a:cxn>
                    <a:cxn ang="0">
                      <a:pos x="30" y="90"/>
                    </a:cxn>
                    <a:cxn ang="0">
                      <a:pos x="18" y="80"/>
                    </a:cxn>
                    <a:cxn ang="0">
                      <a:pos x="13" y="79"/>
                    </a:cxn>
                    <a:cxn ang="0">
                      <a:pos x="26" y="119"/>
                    </a:cxn>
                    <a:cxn ang="0">
                      <a:pos x="0" y="141"/>
                    </a:cxn>
                    <a:cxn ang="0">
                      <a:pos x="4" y="151"/>
                    </a:cxn>
                    <a:cxn ang="0">
                      <a:pos x="21" y="172"/>
                    </a:cxn>
                  </a:cxnLst>
                  <a:rect l="0" t="0" r="r" b="b"/>
                  <a:pathLst>
                    <a:path w="158" h="217">
                      <a:moveTo>
                        <a:pt x="21" y="172"/>
                      </a:moveTo>
                      <a:lnTo>
                        <a:pt x="4" y="171"/>
                      </a:lnTo>
                      <a:lnTo>
                        <a:pt x="9" y="181"/>
                      </a:lnTo>
                      <a:lnTo>
                        <a:pt x="16" y="188"/>
                      </a:lnTo>
                      <a:lnTo>
                        <a:pt x="21" y="192"/>
                      </a:lnTo>
                      <a:lnTo>
                        <a:pt x="24" y="194"/>
                      </a:lnTo>
                      <a:lnTo>
                        <a:pt x="8" y="194"/>
                      </a:lnTo>
                      <a:lnTo>
                        <a:pt x="15" y="199"/>
                      </a:lnTo>
                      <a:lnTo>
                        <a:pt x="23" y="204"/>
                      </a:lnTo>
                      <a:lnTo>
                        <a:pt x="30" y="207"/>
                      </a:lnTo>
                      <a:lnTo>
                        <a:pt x="36" y="211"/>
                      </a:lnTo>
                      <a:lnTo>
                        <a:pt x="45" y="213"/>
                      </a:lnTo>
                      <a:lnTo>
                        <a:pt x="54" y="216"/>
                      </a:lnTo>
                      <a:lnTo>
                        <a:pt x="62" y="217"/>
                      </a:lnTo>
                      <a:lnTo>
                        <a:pt x="72" y="217"/>
                      </a:lnTo>
                      <a:lnTo>
                        <a:pt x="68" y="202"/>
                      </a:lnTo>
                      <a:lnTo>
                        <a:pt x="79" y="204"/>
                      </a:lnTo>
                      <a:lnTo>
                        <a:pt x="89" y="205"/>
                      </a:lnTo>
                      <a:lnTo>
                        <a:pt x="97" y="205"/>
                      </a:lnTo>
                      <a:lnTo>
                        <a:pt x="101" y="205"/>
                      </a:lnTo>
                      <a:lnTo>
                        <a:pt x="92" y="198"/>
                      </a:lnTo>
                      <a:lnTo>
                        <a:pt x="116" y="194"/>
                      </a:lnTo>
                      <a:lnTo>
                        <a:pt x="132" y="191"/>
                      </a:lnTo>
                      <a:lnTo>
                        <a:pt x="139" y="190"/>
                      </a:lnTo>
                      <a:lnTo>
                        <a:pt x="138" y="189"/>
                      </a:lnTo>
                      <a:lnTo>
                        <a:pt x="132" y="189"/>
                      </a:lnTo>
                      <a:lnTo>
                        <a:pt x="122" y="189"/>
                      </a:lnTo>
                      <a:lnTo>
                        <a:pt x="110" y="188"/>
                      </a:lnTo>
                      <a:lnTo>
                        <a:pt x="97" y="187"/>
                      </a:lnTo>
                      <a:lnTo>
                        <a:pt x="86" y="183"/>
                      </a:lnTo>
                      <a:lnTo>
                        <a:pt x="125" y="164"/>
                      </a:lnTo>
                      <a:lnTo>
                        <a:pt x="124" y="164"/>
                      </a:lnTo>
                      <a:lnTo>
                        <a:pt x="120" y="164"/>
                      </a:lnTo>
                      <a:lnTo>
                        <a:pt x="116" y="163"/>
                      </a:lnTo>
                      <a:lnTo>
                        <a:pt x="109" y="161"/>
                      </a:lnTo>
                      <a:lnTo>
                        <a:pt x="102" y="160"/>
                      </a:lnTo>
                      <a:lnTo>
                        <a:pt x="94" y="157"/>
                      </a:lnTo>
                      <a:lnTo>
                        <a:pt x="87" y="153"/>
                      </a:lnTo>
                      <a:lnTo>
                        <a:pt x="79" y="148"/>
                      </a:lnTo>
                      <a:lnTo>
                        <a:pt x="81" y="148"/>
                      </a:lnTo>
                      <a:lnTo>
                        <a:pt x="86" y="148"/>
                      </a:lnTo>
                      <a:lnTo>
                        <a:pt x="94" y="148"/>
                      </a:lnTo>
                      <a:lnTo>
                        <a:pt x="103" y="146"/>
                      </a:lnTo>
                      <a:lnTo>
                        <a:pt x="116" y="144"/>
                      </a:lnTo>
                      <a:lnTo>
                        <a:pt x="129" y="138"/>
                      </a:lnTo>
                      <a:lnTo>
                        <a:pt x="144" y="131"/>
                      </a:lnTo>
                      <a:lnTo>
                        <a:pt x="158" y="121"/>
                      </a:lnTo>
                      <a:lnTo>
                        <a:pt x="157" y="121"/>
                      </a:lnTo>
                      <a:lnTo>
                        <a:pt x="154" y="122"/>
                      </a:lnTo>
                      <a:lnTo>
                        <a:pt x="149" y="122"/>
                      </a:lnTo>
                      <a:lnTo>
                        <a:pt x="142" y="123"/>
                      </a:lnTo>
                      <a:lnTo>
                        <a:pt x="134" y="125"/>
                      </a:lnTo>
                      <a:lnTo>
                        <a:pt x="126" y="125"/>
                      </a:lnTo>
                      <a:lnTo>
                        <a:pt x="118" y="125"/>
                      </a:lnTo>
                      <a:lnTo>
                        <a:pt x="109" y="125"/>
                      </a:lnTo>
                      <a:lnTo>
                        <a:pt x="110" y="125"/>
                      </a:lnTo>
                      <a:lnTo>
                        <a:pt x="115" y="122"/>
                      </a:lnTo>
                      <a:lnTo>
                        <a:pt x="120" y="120"/>
                      </a:lnTo>
                      <a:lnTo>
                        <a:pt x="127" y="115"/>
                      </a:lnTo>
                      <a:lnTo>
                        <a:pt x="135" y="110"/>
                      </a:lnTo>
                      <a:lnTo>
                        <a:pt x="144" y="102"/>
                      </a:lnTo>
                      <a:lnTo>
                        <a:pt x="152" y="92"/>
                      </a:lnTo>
                      <a:lnTo>
                        <a:pt x="158" y="81"/>
                      </a:lnTo>
                      <a:lnTo>
                        <a:pt x="156" y="82"/>
                      </a:lnTo>
                      <a:lnTo>
                        <a:pt x="150" y="87"/>
                      </a:lnTo>
                      <a:lnTo>
                        <a:pt x="140" y="91"/>
                      </a:lnTo>
                      <a:lnTo>
                        <a:pt x="129" y="96"/>
                      </a:lnTo>
                      <a:lnTo>
                        <a:pt x="114" y="99"/>
                      </a:lnTo>
                      <a:lnTo>
                        <a:pt x="99" y="99"/>
                      </a:lnTo>
                      <a:lnTo>
                        <a:pt x="81" y="95"/>
                      </a:lnTo>
                      <a:lnTo>
                        <a:pt x="65" y="84"/>
                      </a:lnTo>
                      <a:lnTo>
                        <a:pt x="65" y="75"/>
                      </a:lnTo>
                      <a:lnTo>
                        <a:pt x="63" y="54"/>
                      </a:lnTo>
                      <a:lnTo>
                        <a:pt x="58" y="27"/>
                      </a:lnTo>
                      <a:lnTo>
                        <a:pt x="50" y="0"/>
                      </a:lnTo>
                      <a:lnTo>
                        <a:pt x="46" y="1"/>
                      </a:lnTo>
                      <a:lnTo>
                        <a:pt x="49" y="98"/>
                      </a:lnTo>
                      <a:lnTo>
                        <a:pt x="48" y="98"/>
                      </a:lnTo>
                      <a:lnTo>
                        <a:pt x="46" y="97"/>
                      </a:lnTo>
                      <a:lnTo>
                        <a:pt x="41" y="96"/>
                      </a:lnTo>
                      <a:lnTo>
                        <a:pt x="36" y="93"/>
                      </a:lnTo>
                      <a:lnTo>
                        <a:pt x="30" y="90"/>
                      </a:lnTo>
                      <a:lnTo>
                        <a:pt x="24" y="85"/>
                      </a:lnTo>
                      <a:lnTo>
                        <a:pt x="18" y="80"/>
                      </a:lnTo>
                      <a:lnTo>
                        <a:pt x="12" y="72"/>
                      </a:lnTo>
                      <a:lnTo>
                        <a:pt x="13" y="79"/>
                      </a:lnTo>
                      <a:lnTo>
                        <a:pt x="17" y="96"/>
                      </a:lnTo>
                      <a:lnTo>
                        <a:pt x="26" y="119"/>
                      </a:lnTo>
                      <a:lnTo>
                        <a:pt x="42" y="141"/>
                      </a:lnTo>
                      <a:lnTo>
                        <a:pt x="0" y="141"/>
                      </a:lnTo>
                      <a:lnTo>
                        <a:pt x="1" y="143"/>
                      </a:lnTo>
                      <a:lnTo>
                        <a:pt x="4" y="151"/>
                      </a:lnTo>
                      <a:lnTo>
                        <a:pt x="11" y="160"/>
                      </a:lnTo>
                      <a:lnTo>
                        <a:pt x="21" y="172"/>
                      </a:lnTo>
                      <a:close/>
                    </a:path>
                  </a:pathLst>
                </a:custGeom>
                <a:solidFill>
                  <a:srgbClr val="FFFFFF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8213" name="Freeform 325"/>
                <p:cNvSpPr>
                  <a:spLocks/>
                </p:cNvSpPr>
                <p:nvPr/>
              </p:nvSpPr>
              <p:spPr bwMode="auto">
                <a:xfrm>
                  <a:off x="3852" y="1442"/>
                  <a:ext cx="33" cy="50"/>
                </a:xfrm>
                <a:custGeom>
                  <a:avLst/>
                  <a:gdLst/>
                  <a:ahLst/>
                  <a:cxnLst>
                    <a:cxn ang="0">
                      <a:pos x="64" y="101"/>
                    </a:cxn>
                    <a:cxn ang="0">
                      <a:pos x="49" y="95"/>
                    </a:cxn>
                    <a:cxn ang="0">
                      <a:pos x="37" y="85"/>
                    </a:cxn>
                    <a:cxn ang="0">
                      <a:pos x="25" y="73"/>
                    </a:cxn>
                    <a:cxn ang="0">
                      <a:pos x="15" y="59"/>
                    </a:cxn>
                    <a:cxn ang="0">
                      <a:pos x="8" y="44"/>
                    </a:cxn>
                    <a:cxn ang="0">
                      <a:pos x="2" y="28"/>
                    </a:cxn>
                    <a:cxn ang="0">
                      <a:pos x="0" y="14"/>
                    </a:cxn>
                    <a:cxn ang="0">
                      <a:pos x="1" y="0"/>
                    </a:cxn>
                    <a:cxn ang="0">
                      <a:pos x="5" y="27"/>
                    </a:cxn>
                    <a:cxn ang="0">
                      <a:pos x="14" y="48"/>
                    </a:cxn>
                    <a:cxn ang="0">
                      <a:pos x="24" y="66"/>
                    </a:cxn>
                    <a:cxn ang="0">
                      <a:pos x="35" y="80"/>
                    </a:cxn>
                    <a:cxn ang="0">
                      <a:pos x="46" y="90"/>
                    </a:cxn>
                    <a:cxn ang="0">
                      <a:pos x="55" y="97"/>
                    </a:cxn>
                    <a:cxn ang="0">
                      <a:pos x="62" y="100"/>
                    </a:cxn>
                    <a:cxn ang="0">
                      <a:pos x="64" y="101"/>
                    </a:cxn>
                  </a:cxnLst>
                  <a:rect l="0" t="0" r="r" b="b"/>
                  <a:pathLst>
                    <a:path w="64" h="101">
                      <a:moveTo>
                        <a:pt x="64" y="101"/>
                      </a:moveTo>
                      <a:lnTo>
                        <a:pt x="49" y="95"/>
                      </a:lnTo>
                      <a:lnTo>
                        <a:pt x="37" y="85"/>
                      </a:lnTo>
                      <a:lnTo>
                        <a:pt x="25" y="73"/>
                      </a:lnTo>
                      <a:lnTo>
                        <a:pt x="15" y="59"/>
                      </a:lnTo>
                      <a:lnTo>
                        <a:pt x="8" y="44"/>
                      </a:lnTo>
                      <a:lnTo>
                        <a:pt x="2" y="28"/>
                      </a:lnTo>
                      <a:lnTo>
                        <a:pt x="0" y="14"/>
                      </a:lnTo>
                      <a:lnTo>
                        <a:pt x="1" y="0"/>
                      </a:lnTo>
                      <a:lnTo>
                        <a:pt x="5" y="27"/>
                      </a:lnTo>
                      <a:lnTo>
                        <a:pt x="14" y="48"/>
                      </a:lnTo>
                      <a:lnTo>
                        <a:pt x="24" y="66"/>
                      </a:lnTo>
                      <a:lnTo>
                        <a:pt x="35" y="80"/>
                      </a:lnTo>
                      <a:lnTo>
                        <a:pt x="46" y="90"/>
                      </a:lnTo>
                      <a:lnTo>
                        <a:pt x="55" y="97"/>
                      </a:lnTo>
                      <a:lnTo>
                        <a:pt x="62" y="100"/>
                      </a:lnTo>
                      <a:lnTo>
                        <a:pt x="64" y="101"/>
                      </a:lnTo>
                      <a:close/>
                    </a:path>
                  </a:pathLst>
                </a:custGeom>
                <a:solidFill>
                  <a:srgbClr val="FFFFFF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8214" name="Freeform 326"/>
                <p:cNvSpPr>
                  <a:spLocks/>
                </p:cNvSpPr>
                <p:nvPr/>
              </p:nvSpPr>
              <p:spPr bwMode="auto">
                <a:xfrm>
                  <a:off x="3901" y="1460"/>
                  <a:ext cx="47" cy="79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" y="15"/>
                    </a:cxn>
                    <a:cxn ang="0">
                      <a:pos x="5" y="30"/>
                    </a:cxn>
                    <a:cxn ang="0">
                      <a:pos x="10" y="43"/>
                    </a:cxn>
                    <a:cxn ang="0">
                      <a:pos x="17" y="54"/>
                    </a:cxn>
                    <a:cxn ang="0">
                      <a:pos x="26" y="64"/>
                    </a:cxn>
                    <a:cxn ang="0">
                      <a:pos x="36" y="72"/>
                    </a:cxn>
                    <a:cxn ang="0">
                      <a:pos x="48" y="81"/>
                    </a:cxn>
                    <a:cxn ang="0">
                      <a:pos x="60" y="87"/>
                    </a:cxn>
                    <a:cxn ang="0">
                      <a:pos x="72" y="94"/>
                    </a:cxn>
                    <a:cxn ang="0">
                      <a:pos x="81" y="102"/>
                    </a:cxn>
                    <a:cxn ang="0">
                      <a:pos x="87" y="112"/>
                    </a:cxn>
                    <a:cxn ang="0">
                      <a:pos x="90" y="121"/>
                    </a:cxn>
                    <a:cxn ang="0">
                      <a:pos x="91" y="130"/>
                    </a:cxn>
                    <a:cxn ang="0">
                      <a:pos x="90" y="139"/>
                    </a:cxn>
                    <a:cxn ang="0">
                      <a:pos x="89" y="148"/>
                    </a:cxn>
                    <a:cxn ang="0">
                      <a:pos x="87" y="158"/>
                    </a:cxn>
                    <a:cxn ang="0">
                      <a:pos x="91" y="146"/>
                    </a:cxn>
                    <a:cxn ang="0">
                      <a:pos x="94" y="134"/>
                    </a:cxn>
                    <a:cxn ang="0">
                      <a:pos x="95" y="120"/>
                    </a:cxn>
                    <a:cxn ang="0">
                      <a:pos x="94" y="106"/>
                    </a:cxn>
                    <a:cxn ang="0">
                      <a:pos x="90" y="94"/>
                    </a:cxn>
                    <a:cxn ang="0">
                      <a:pos x="85" y="84"/>
                    </a:cxn>
                    <a:cxn ang="0">
                      <a:pos x="75" y="77"/>
                    </a:cxn>
                    <a:cxn ang="0">
                      <a:pos x="64" y="75"/>
                    </a:cxn>
                    <a:cxn ang="0">
                      <a:pos x="48" y="71"/>
                    </a:cxn>
                    <a:cxn ang="0">
                      <a:pos x="35" y="63"/>
                    </a:cxn>
                    <a:cxn ang="0">
                      <a:pos x="23" y="51"/>
                    </a:cxn>
                    <a:cxn ang="0">
                      <a:pos x="15" y="37"/>
                    </a:cxn>
                    <a:cxn ang="0">
                      <a:pos x="9" y="24"/>
                    </a:cxn>
                    <a:cxn ang="0">
                      <a:pos x="4" y="11"/>
                    </a:cxn>
                    <a:cxn ang="0">
                      <a:pos x="2" y="3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95" h="158">
                      <a:moveTo>
                        <a:pt x="0" y="0"/>
                      </a:moveTo>
                      <a:lnTo>
                        <a:pt x="2" y="15"/>
                      </a:lnTo>
                      <a:lnTo>
                        <a:pt x="5" y="30"/>
                      </a:lnTo>
                      <a:lnTo>
                        <a:pt x="10" y="43"/>
                      </a:lnTo>
                      <a:lnTo>
                        <a:pt x="17" y="54"/>
                      </a:lnTo>
                      <a:lnTo>
                        <a:pt x="26" y="64"/>
                      </a:lnTo>
                      <a:lnTo>
                        <a:pt x="36" y="72"/>
                      </a:lnTo>
                      <a:lnTo>
                        <a:pt x="48" y="81"/>
                      </a:lnTo>
                      <a:lnTo>
                        <a:pt x="60" y="87"/>
                      </a:lnTo>
                      <a:lnTo>
                        <a:pt x="72" y="94"/>
                      </a:lnTo>
                      <a:lnTo>
                        <a:pt x="81" y="102"/>
                      </a:lnTo>
                      <a:lnTo>
                        <a:pt x="87" y="112"/>
                      </a:lnTo>
                      <a:lnTo>
                        <a:pt x="90" y="121"/>
                      </a:lnTo>
                      <a:lnTo>
                        <a:pt x="91" y="130"/>
                      </a:lnTo>
                      <a:lnTo>
                        <a:pt x="90" y="139"/>
                      </a:lnTo>
                      <a:lnTo>
                        <a:pt x="89" y="148"/>
                      </a:lnTo>
                      <a:lnTo>
                        <a:pt x="87" y="158"/>
                      </a:lnTo>
                      <a:lnTo>
                        <a:pt x="91" y="146"/>
                      </a:lnTo>
                      <a:lnTo>
                        <a:pt x="94" y="134"/>
                      </a:lnTo>
                      <a:lnTo>
                        <a:pt x="95" y="120"/>
                      </a:lnTo>
                      <a:lnTo>
                        <a:pt x="94" y="106"/>
                      </a:lnTo>
                      <a:lnTo>
                        <a:pt x="90" y="94"/>
                      </a:lnTo>
                      <a:lnTo>
                        <a:pt x="85" y="84"/>
                      </a:lnTo>
                      <a:lnTo>
                        <a:pt x="75" y="77"/>
                      </a:lnTo>
                      <a:lnTo>
                        <a:pt x="64" y="75"/>
                      </a:lnTo>
                      <a:lnTo>
                        <a:pt x="48" y="71"/>
                      </a:lnTo>
                      <a:lnTo>
                        <a:pt x="35" y="63"/>
                      </a:lnTo>
                      <a:lnTo>
                        <a:pt x="23" y="51"/>
                      </a:lnTo>
                      <a:lnTo>
                        <a:pt x="15" y="37"/>
                      </a:lnTo>
                      <a:lnTo>
                        <a:pt x="9" y="24"/>
                      </a:lnTo>
                      <a:lnTo>
                        <a:pt x="4" y="11"/>
                      </a:lnTo>
                      <a:lnTo>
                        <a:pt x="2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8215" name="Freeform 327"/>
                <p:cNvSpPr>
                  <a:spLocks/>
                </p:cNvSpPr>
                <p:nvPr/>
              </p:nvSpPr>
              <p:spPr bwMode="auto">
                <a:xfrm>
                  <a:off x="3946" y="1489"/>
                  <a:ext cx="56" cy="46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9"/>
                    </a:cxn>
                    <a:cxn ang="0">
                      <a:pos x="27" y="19"/>
                    </a:cxn>
                    <a:cxn ang="0">
                      <a:pos x="34" y="30"/>
                    </a:cxn>
                    <a:cxn ang="0">
                      <a:pos x="38" y="40"/>
                    </a:cxn>
                    <a:cxn ang="0">
                      <a:pos x="41" y="50"/>
                    </a:cxn>
                    <a:cxn ang="0">
                      <a:pos x="42" y="60"/>
                    </a:cxn>
                    <a:cxn ang="0">
                      <a:pos x="42" y="69"/>
                    </a:cxn>
                    <a:cxn ang="0">
                      <a:pos x="41" y="76"/>
                    </a:cxn>
                    <a:cxn ang="0">
                      <a:pos x="51" y="66"/>
                    </a:cxn>
                    <a:cxn ang="0">
                      <a:pos x="58" y="57"/>
                    </a:cxn>
                    <a:cxn ang="0">
                      <a:pos x="62" y="49"/>
                    </a:cxn>
                    <a:cxn ang="0">
                      <a:pos x="64" y="46"/>
                    </a:cxn>
                    <a:cxn ang="0">
                      <a:pos x="73" y="71"/>
                    </a:cxn>
                    <a:cxn ang="0">
                      <a:pos x="113" y="35"/>
                    </a:cxn>
                    <a:cxn ang="0">
                      <a:pos x="76" y="81"/>
                    </a:cxn>
                    <a:cxn ang="0">
                      <a:pos x="60" y="69"/>
                    </a:cxn>
                    <a:cxn ang="0">
                      <a:pos x="27" y="92"/>
                    </a:cxn>
                    <a:cxn ang="0">
                      <a:pos x="34" y="71"/>
                    </a:cxn>
                    <a:cxn ang="0">
                      <a:pos x="34" y="53"/>
                    </a:cxn>
                    <a:cxn ang="0">
                      <a:pos x="30" y="37"/>
                    </a:cxn>
                    <a:cxn ang="0">
                      <a:pos x="23" y="23"/>
                    </a:cxn>
                    <a:cxn ang="0">
                      <a:pos x="15" y="13"/>
                    </a:cxn>
                    <a:cxn ang="0">
                      <a:pos x="8" y="5"/>
                    </a:cxn>
                    <a:cxn ang="0">
                      <a:pos x="3" y="1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13" h="92">
                      <a:moveTo>
                        <a:pt x="0" y="0"/>
                      </a:moveTo>
                      <a:lnTo>
                        <a:pt x="15" y="9"/>
                      </a:lnTo>
                      <a:lnTo>
                        <a:pt x="27" y="19"/>
                      </a:lnTo>
                      <a:lnTo>
                        <a:pt x="34" y="30"/>
                      </a:lnTo>
                      <a:lnTo>
                        <a:pt x="38" y="40"/>
                      </a:lnTo>
                      <a:lnTo>
                        <a:pt x="41" y="50"/>
                      </a:lnTo>
                      <a:lnTo>
                        <a:pt x="42" y="60"/>
                      </a:lnTo>
                      <a:lnTo>
                        <a:pt x="42" y="69"/>
                      </a:lnTo>
                      <a:lnTo>
                        <a:pt x="41" y="76"/>
                      </a:lnTo>
                      <a:lnTo>
                        <a:pt x="51" y="66"/>
                      </a:lnTo>
                      <a:lnTo>
                        <a:pt x="58" y="57"/>
                      </a:lnTo>
                      <a:lnTo>
                        <a:pt x="62" y="49"/>
                      </a:lnTo>
                      <a:lnTo>
                        <a:pt x="64" y="46"/>
                      </a:lnTo>
                      <a:lnTo>
                        <a:pt x="73" y="71"/>
                      </a:lnTo>
                      <a:lnTo>
                        <a:pt x="113" y="35"/>
                      </a:lnTo>
                      <a:lnTo>
                        <a:pt x="76" y="81"/>
                      </a:lnTo>
                      <a:lnTo>
                        <a:pt x="60" y="69"/>
                      </a:lnTo>
                      <a:lnTo>
                        <a:pt x="27" y="92"/>
                      </a:lnTo>
                      <a:lnTo>
                        <a:pt x="34" y="71"/>
                      </a:lnTo>
                      <a:lnTo>
                        <a:pt x="34" y="53"/>
                      </a:lnTo>
                      <a:lnTo>
                        <a:pt x="30" y="37"/>
                      </a:lnTo>
                      <a:lnTo>
                        <a:pt x="23" y="23"/>
                      </a:lnTo>
                      <a:lnTo>
                        <a:pt x="15" y="13"/>
                      </a:lnTo>
                      <a:lnTo>
                        <a:pt x="8" y="5"/>
                      </a:lnTo>
                      <a:lnTo>
                        <a:pt x="3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8216" name="Freeform 328"/>
                <p:cNvSpPr>
                  <a:spLocks/>
                </p:cNvSpPr>
                <p:nvPr/>
              </p:nvSpPr>
              <p:spPr bwMode="auto">
                <a:xfrm>
                  <a:off x="4099" y="1391"/>
                  <a:ext cx="109" cy="65"/>
                </a:xfrm>
                <a:custGeom>
                  <a:avLst/>
                  <a:gdLst/>
                  <a:ahLst/>
                  <a:cxnLst>
                    <a:cxn ang="0">
                      <a:pos x="2" y="15"/>
                    </a:cxn>
                    <a:cxn ang="0">
                      <a:pos x="4" y="35"/>
                    </a:cxn>
                    <a:cxn ang="0">
                      <a:pos x="17" y="47"/>
                    </a:cxn>
                    <a:cxn ang="0">
                      <a:pos x="31" y="52"/>
                    </a:cxn>
                    <a:cxn ang="0">
                      <a:pos x="45" y="56"/>
                    </a:cxn>
                    <a:cxn ang="0">
                      <a:pos x="64" y="55"/>
                    </a:cxn>
                    <a:cxn ang="0">
                      <a:pos x="85" y="49"/>
                    </a:cxn>
                    <a:cxn ang="0">
                      <a:pos x="108" y="42"/>
                    </a:cxn>
                    <a:cxn ang="0">
                      <a:pos x="132" y="38"/>
                    </a:cxn>
                    <a:cxn ang="0">
                      <a:pos x="157" y="39"/>
                    </a:cxn>
                    <a:cxn ang="0">
                      <a:pos x="183" y="47"/>
                    </a:cxn>
                    <a:cxn ang="0">
                      <a:pos x="207" y="63"/>
                    </a:cxn>
                    <a:cxn ang="0">
                      <a:pos x="200" y="60"/>
                    </a:cxn>
                    <a:cxn ang="0">
                      <a:pos x="175" y="45"/>
                    </a:cxn>
                    <a:cxn ang="0">
                      <a:pos x="155" y="41"/>
                    </a:cxn>
                    <a:cxn ang="0">
                      <a:pos x="138" y="42"/>
                    </a:cxn>
                    <a:cxn ang="0">
                      <a:pos x="118" y="46"/>
                    </a:cxn>
                    <a:cxn ang="0">
                      <a:pos x="101" y="53"/>
                    </a:cxn>
                    <a:cxn ang="0">
                      <a:pos x="85" y="62"/>
                    </a:cxn>
                    <a:cxn ang="0">
                      <a:pos x="73" y="69"/>
                    </a:cxn>
                    <a:cxn ang="0">
                      <a:pos x="77" y="80"/>
                    </a:cxn>
                    <a:cxn ang="0">
                      <a:pos x="93" y="88"/>
                    </a:cxn>
                    <a:cxn ang="0">
                      <a:pos x="110" y="87"/>
                    </a:cxn>
                    <a:cxn ang="0">
                      <a:pos x="132" y="86"/>
                    </a:cxn>
                    <a:cxn ang="0">
                      <a:pos x="157" y="87"/>
                    </a:cxn>
                    <a:cxn ang="0">
                      <a:pos x="177" y="92"/>
                    </a:cxn>
                    <a:cxn ang="0">
                      <a:pos x="191" y="100"/>
                    </a:cxn>
                    <a:cxn ang="0">
                      <a:pos x="202" y="110"/>
                    </a:cxn>
                    <a:cxn ang="0">
                      <a:pos x="192" y="105"/>
                    </a:cxn>
                    <a:cxn ang="0">
                      <a:pos x="161" y="92"/>
                    </a:cxn>
                    <a:cxn ang="0">
                      <a:pos x="133" y="88"/>
                    </a:cxn>
                    <a:cxn ang="0">
                      <a:pos x="111" y="92"/>
                    </a:cxn>
                    <a:cxn ang="0">
                      <a:pos x="93" y="97"/>
                    </a:cxn>
                    <a:cxn ang="0">
                      <a:pos x="76" y="95"/>
                    </a:cxn>
                    <a:cxn ang="0">
                      <a:pos x="81" y="103"/>
                    </a:cxn>
                    <a:cxn ang="0">
                      <a:pos x="95" y="115"/>
                    </a:cxn>
                    <a:cxn ang="0">
                      <a:pos x="107" y="121"/>
                    </a:cxn>
                    <a:cxn ang="0">
                      <a:pos x="124" y="125"/>
                    </a:cxn>
                    <a:cxn ang="0">
                      <a:pos x="127" y="130"/>
                    </a:cxn>
                    <a:cxn ang="0">
                      <a:pos x="102" y="122"/>
                    </a:cxn>
                    <a:cxn ang="0">
                      <a:pos x="80" y="108"/>
                    </a:cxn>
                    <a:cxn ang="0">
                      <a:pos x="68" y="101"/>
                    </a:cxn>
                    <a:cxn ang="0">
                      <a:pos x="58" y="91"/>
                    </a:cxn>
                    <a:cxn ang="0">
                      <a:pos x="56" y="69"/>
                    </a:cxn>
                    <a:cxn ang="0">
                      <a:pos x="30" y="57"/>
                    </a:cxn>
                    <a:cxn ang="0">
                      <a:pos x="2" y="37"/>
                    </a:cxn>
                    <a:cxn ang="0">
                      <a:pos x="1" y="16"/>
                    </a:cxn>
                    <a:cxn ang="0">
                      <a:pos x="8" y="2"/>
                    </a:cxn>
                  </a:cxnLst>
                  <a:rect l="0" t="0" r="r" b="b"/>
                  <a:pathLst>
                    <a:path w="217" h="130">
                      <a:moveTo>
                        <a:pt x="9" y="0"/>
                      </a:moveTo>
                      <a:lnTo>
                        <a:pt x="2" y="15"/>
                      </a:lnTo>
                      <a:lnTo>
                        <a:pt x="1" y="26"/>
                      </a:lnTo>
                      <a:lnTo>
                        <a:pt x="4" y="35"/>
                      </a:lnTo>
                      <a:lnTo>
                        <a:pt x="10" y="41"/>
                      </a:lnTo>
                      <a:lnTo>
                        <a:pt x="17" y="47"/>
                      </a:lnTo>
                      <a:lnTo>
                        <a:pt x="25" y="49"/>
                      </a:lnTo>
                      <a:lnTo>
                        <a:pt x="31" y="52"/>
                      </a:lnTo>
                      <a:lnTo>
                        <a:pt x="35" y="53"/>
                      </a:lnTo>
                      <a:lnTo>
                        <a:pt x="45" y="56"/>
                      </a:lnTo>
                      <a:lnTo>
                        <a:pt x="55" y="56"/>
                      </a:lnTo>
                      <a:lnTo>
                        <a:pt x="64" y="55"/>
                      </a:lnTo>
                      <a:lnTo>
                        <a:pt x="75" y="53"/>
                      </a:lnTo>
                      <a:lnTo>
                        <a:pt x="85" y="49"/>
                      </a:lnTo>
                      <a:lnTo>
                        <a:pt x="96" y="46"/>
                      </a:lnTo>
                      <a:lnTo>
                        <a:pt x="108" y="42"/>
                      </a:lnTo>
                      <a:lnTo>
                        <a:pt x="119" y="40"/>
                      </a:lnTo>
                      <a:lnTo>
                        <a:pt x="132" y="38"/>
                      </a:lnTo>
                      <a:lnTo>
                        <a:pt x="145" y="38"/>
                      </a:lnTo>
                      <a:lnTo>
                        <a:pt x="157" y="39"/>
                      </a:lnTo>
                      <a:lnTo>
                        <a:pt x="170" y="42"/>
                      </a:lnTo>
                      <a:lnTo>
                        <a:pt x="183" y="47"/>
                      </a:lnTo>
                      <a:lnTo>
                        <a:pt x="195" y="54"/>
                      </a:lnTo>
                      <a:lnTo>
                        <a:pt x="207" y="63"/>
                      </a:lnTo>
                      <a:lnTo>
                        <a:pt x="217" y="73"/>
                      </a:lnTo>
                      <a:lnTo>
                        <a:pt x="200" y="60"/>
                      </a:lnTo>
                      <a:lnTo>
                        <a:pt x="186" y="50"/>
                      </a:lnTo>
                      <a:lnTo>
                        <a:pt x="175" y="45"/>
                      </a:lnTo>
                      <a:lnTo>
                        <a:pt x="164" y="42"/>
                      </a:lnTo>
                      <a:lnTo>
                        <a:pt x="155" y="41"/>
                      </a:lnTo>
                      <a:lnTo>
                        <a:pt x="147" y="41"/>
                      </a:lnTo>
                      <a:lnTo>
                        <a:pt x="138" y="42"/>
                      </a:lnTo>
                      <a:lnTo>
                        <a:pt x="129" y="44"/>
                      </a:lnTo>
                      <a:lnTo>
                        <a:pt x="118" y="46"/>
                      </a:lnTo>
                      <a:lnTo>
                        <a:pt x="109" y="49"/>
                      </a:lnTo>
                      <a:lnTo>
                        <a:pt x="101" y="53"/>
                      </a:lnTo>
                      <a:lnTo>
                        <a:pt x="92" y="57"/>
                      </a:lnTo>
                      <a:lnTo>
                        <a:pt x="85" y="62"/>
                      </a:lnTo>
                      <a:lnTo>
                        <a:pt x="78" y="65"/>
                      </a:lnTo>
                      <a:lnTo>
                        <a:pt x="73" y="69"/>
                      </a:lnTo>
                      <a:lnTo>
                        <a:pt x="69" y="71"/>
                      </a:lnTo>
                      <a:lnTo>
                        <a:pt x="77" y="80"/>
                      </a:lnTo>
                      <a:lnTo>
                        <a:pt x="85" y="86"/>
                      </a:lnTo>
                      <a:lnTo>
                        <a:pt x="93" y="88"/>
                      </a:lnTo>
                      <a:lnTo>
                        <a:pt x="102" y="88"/>
                      </a:lnTo>
                      <a:lnTo>
                        <a:pt x="110" y="87"/>
                      </a:lnTo>
                      <a:lnTo>
                        <a:pt x="121" y="86"/>
                      </a:lnTo>
                      <a:lnTo>
                        <a:pt x="132" y="86"/>
                      </a:lnTo>
                      <a:lnTo>
                        <a:pt x="145" y="86"/>
                      </a:lnTo>
                      <a:lnTo>
                        <a:pt x="157" y="87"/>
                      </a:lnTo>
                      <a:lnTo>
                        <a:pt x="168" y="90"/>
                      </a:lnTo>
                      <a:lnTo>
                        <a:pt x="177" y="92"/>
                      </a:lnTo>
                      <a:lnTo>
                        <a:pt x="185" y="95"/>
                      </a:lnTo>
                      <a:lnTo>
                        <a:pt x="191" y="100"/>
                      </a:lnTo>
                      <a:lnTo>
                        <a:pt x="197" y="105"/>
                      </a:lnTo>
                      <a:lnTo>
                        <a:pt x="202" y="110"/>
                      </a:lnTo>
                      <a:lnTo>
                        <a:pt x="208" y="116"/>
                      </a:lnTo>
                      <a:lnTo>
                        <a:pt x="192" y="105"/>
                      </a:lnTo>
                      <a:lnTo>
                        <a:pt x="176" y="97"/>
                      </a:lnTo>
                      <a:lnTo>
                        <a:pt x="161" y="92"/>
                      </a:lnTo>
                      <a:lnTo>
                        <a:pt x="146" y="90"/>
                      </a:lnTo>
                      <a:lnTo>
                        <a:pt x="133" y="88"/>
                      </a:lnTo>
                      <a:lnTo>
                        <a:pt x="122" y="90"/>
                      </a:lnTo>
                      <a:lnTo>
                        <a:pt x="111" y="92"/>
                      </a:lnTo>
                      <a:lnTo>
                        <a:pt x="103" y="94"/>
                      </a:lnTo>
                      <a:lnTo>
                        <a:pt x="93" y="97"/>
                      </a:lnTo>
                      <a:lnTo>
                        <a:pt x="83" y="95"/>
                      </a:lnTo>
                      <a:lnTo>
                        <a:pt x="76" y="95"/>
                      </a:lnTo>
                      <a:lnTo>
                        <a:pt x="72" y="94"/>
                      </a:lnTo>
                      <a:lnTo>
                        <a:pt x="81" y="103"/>
                      </a:lnTo>
                      <a:lnTo>
                        <a:pt x="89" y="110"/>
                      </a:lnTo>
                      <a:lnTo>
                        <a:pt x="95" y="115"/>
                      </a:lnTo>
                      <a:lnTo>
                        <a:pt x="100" y="118"/>
                      </a:lnTo>
                      <a:lnTo>
                        <a:pt x="107" y="121"/>
                      </a:lnTo>
                      <a:lnTo>
                        <a:pt x="114" y="123"/>
                      </a:lnTo>
                      <a:lnTo>
                        <a:pt x="124" y="125"/>
                      </a:lnTo>
                      <a:lnTo>
                        <a:pt x="138" y="128"/>
                      </a:lnTo>
                      <a:lnTo>
                        <a:pt x="127" y="130"/>
                      </a:lnTo>
                      <a:lnTo>
                        <a:pt x="115" y="128"/>
                      </a:lnTo>
                      <a:lnTo>
                        <a:pt x="102" y="122"/>
                      </a:lnTo>
                      <a:lnTo>
                        <a:pt x="91" y="115"/>
                      </a:lnTo>
                      <a:lnTo>
                        <a:pt x="80" y="108"/>
                      </a:lnTo>
                      <a:lnTo>
                        <a:pt x="72" y="102"/>
                      </a:lnTo>
                      <a:lnTo>
                        <a:pt x="68" y="101"/>
                      </a:lnTo>
                      <a:lnTo>
                        <a:pt x="69" y="103"/>
                      </a:lnTo>
                      <a:lnTo>
                        <a:pt x="58" y="91"/>
                      </a:lnTo>
                      <a:lnTo>
                        <a:pt x="56" y="78"/>
                      </a:lnTo>
                      <a:lnTo>
                        <a:pt x="56" y="69"/>
                      </a:lnTo>
                      <a:lnTo>
                        <a:pt x="57" y="65"/>
                      </a:lnTo>
                      <a:lnTo>
                        <a:pt x="30" y="57"/>
                      </a:lnTo>
                      <a:lnTo>
                        <a:pt x="12" y="47"/>
                      </a:lnTo>
                      <a:lnTo>
                        <a:pt x="2" y="37"/>
                      </a:lnTo>
                      <a:lnTo>
                        <a:pt x="0" y="25"/>
                      </a:lnTo>
                      <a:lnTo>
                        <a:pt x="1" y="16"/>
                      </a:lnTo>
                      <a:lnTo>
                        <a:pt x="4" y="8"/>
                      </a:lnTo>
                      <a:lnTo>
                        <a:pt x="8" y="2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rgbClr val="FFFFFF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8217" name="Freeform 329"/>
                <p:cNvSpPr>
                  <a:spLocks/>
                </p:cNvSpPr>
                <p:nvPr/>
              </p:nvSpPr>
              <p:spPr bwMode="auto">
                <a:xfrm>
                  <a:off x="3803" y="1238"/>
                  <a:ext cx="14" cy="53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6" y="11"/>
                    </a:cxn>
                    <a:cxn ang="0">
                      <a:pos x="24" y="19"/>
                    </a:cxn>
                    <a:cxn ang="0">
                      <a:pos x="26" y="27"/>
                    </a:cxn>
                    <a:cxn ang="0">
                      <a:pos x="27" y="39"/>
                    </a:cxn>
                    <a:cxn ang="0">
                      <a:pos x="29" y="55"/>
                    </a:cxn>
                    <a:cxn ang="0">
                      <a:pos x="26" y="72"/>
                    </a:cxn>
                    <a:cxn ang="0">
                      <a:pos x="20" y="90"/>
                    </a:cxn>
                    <a:cxn ang="0">
                      <a:pos x="7" y="106"/>
                    </a:cxn>
                    <a:cxn ang="0">
                      <a:pos x="16" y="87"/>
                    </a:cxn>
                    <a:cxn ang="0">
                      <a:pos x="20" y="78"/>
                    </a:cxn>
                    <a:cxn ang="0">
                      <a:pos x="23" y="69"/>
                    </a:cxn>
                    <a:cxn ang="0">
                      <a:pos x="22" y="55"/>
                    </a:cxn>
                    <a:cxn ang="0">
                      <a:pos x="17" y="35"/>
                    </a:cxn>
                    <a:cxn ang="0">
                      <a:pos x="9" y="17"/>
                    </a:cxn>
                    <a:cxn ang="0">
                      <a:pos x="3" y="4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9" h="106">
                      <a:moveTo>
                        <a:pt x="0" y="0"/>
                      </a:moveTo>
                      <a:lnTo>
                        <a:pt x="16" y="11"/>
                      </a:lnTo>
                      <a:lnTo>
                        <a:pt x="24" y="19"/>
                      </a:lnTo>
                      <a:lnTo>
                        <a:pt x="26" y="27"/>
                      </a:lnTo>
                      <a:lnTo>
                        <a:pt x="27" y="39"/>
                      </a:lnTo>
                      <a:lnTo>
                        <a:pt x="29" y="55"/>
                      </a:lnTo>
                      <a:lnTo>
                        <a:pt x="26" y="72"/>
                      </a:lnTo>
                      <a:lnTo>
                        <a:pt x="20" y="90"/>
                      </a:lnTo>
                      <a:lnTo>
                        <a:pt x="7" y="106"/>
                      </a:lnTo>
                      <a:lnTo>
                        <a:pt x="16" y="87"/>
                      </a:lnTo>
                      <a:lnTo>
                        <a:pt x="20" y="78"/>
                      </a:lnTo>
                      <a:lnTo>
                        <a:pt x="23" y="69"/>
                      </a:lnTo>
                      <a:lnTo>
                        <a:pt x="22" y="55"/>
                      </a:lnTo>
                      <a:lnTo>
                        <a:pt x="17" y="35"/>
                      </a:lnTo>
                      <a:lnTo>
                        <a:pt x="9" y="17"/>
                      </a:lnTo>
                      <a:lnTo>
                        <a:pt x="3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8218" name="Freeform 330"/>
                <p:cNvSpPr>
                  <a:spLocks/>
                </p:cNvSpPr>
                <p:nvPr/>
              </p:nvSpPr>
              <p:spPr bwMode="auto">
                <a:xfrm>
                  <a:off x="3787" y="1256"/>
                  <a:ext cx="11" cy="36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2" y="8"/>
                    </a:cxn>
                    <a:cxn ang="0">
                      <a:pos x="18" y="14"/>
                    </a:cxn>
                    <a:cxn ang="0">
                      <a:pos x="19" y="20"/>
                    </a:cxn>
                    <a:cxn ang="0">
                      <a:pos x="20" y="28"/>
                    </a:cxn>
                    <a:cxn ang="0">
                      <a:pos x="22" y="39"/>
                    </a:cxn>
                    <a:cxn ang="0">
                      <a:pos x="20" y="51"/>
                    </a:cxn>
                    <a:cxn ang="0">
                      <a:pos x="15" y="62"/>
                    </a:cxn>
                    <a:cxn ang="0">
                      <a:pos x="4" y="74"/>
                    </a:cxn>
                    <a:cxn ang="0">
                      <a:pos x="11" y="61"/>
                    </a:cxn>
                    <a:cxn ang="0">
                      <a:pos x="16" y="54"/>
                    </a:cxn>
                    <a:cxn ang="0">
                      <a:pos x="17" y="50"/>
                    </a:cxn>
                    <a:cxn ang="0">
                      <a:pos x="16" y="39"/>
                    </a:cxn>
                    <a:cxn ang="0">
                      <a:pos x="12" y="26"/>
                    </a:cxn>
                    <a:cxn ang="0">
                      <a:pos x="7" y="13"/>
                    </a:cxn>
                    <a:cxn ang="0">
                      <a:pos x="2" y="4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2" h="74">
                      <a:moveTo>
                        <a:pt x="0" y="0"/>
                      </a:moveTo>
                      <a:lnTo>
                        <a:pt x="12" y="8"/>
                      </a:lnTo>
                      <a:lnTo>
                        <a:pt x="18" y="14"/>
                      </a:lnTo>
                      <a:lnTo>
                        <a:pt x="19" y="20"/>
                      </a:lnTo>
                      <a:lnTo>
                        <a:pt x="20" y="28"/>
                      </a:lnTo>
                      <a:lnTo>
                        <a:pt x="22" y="39"/>
                      </a:lnTo>
                      <a:lnTo>
                        <a:pt x="20" y="51"/>
                      </a:lnTo>
                      <a:lnTo>
                        <a:pt x="15" y="62"/>
                      </a:lnTo>
                      <a:lnTo>
                        <a:pt x="4" y="74"/>
                      </a:lnTo>
                      <a:lnTo>
                        <a:pt x="11" y="61"/>
                      </a:lnTo>
                      <a:lnTo>
                        <a:pt x="16" y="54"/>
                      </a:lnTo>
                      <a:lnTo>
                        <a:pt x="17" y="50"/>
                      </a:lnTo>
                      <a:lnTo>
                        <a:pt x="16" y="39"/>
                      </a:lnTo>
                      <a:lnTo>
                        <a:pt x="12" y="26"/>
                      </a:lnTo>
                      <a:lnTo>
                        <a:pt x="7" y="13"/>
                      </a:lnTo>
                      <a:lnTo>
                        <a:pt x="2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8219" name="Freeform 331"/>
                <p:cNvSpPr>
                  <a:spLocks/>
                </p:cNvSpPr>
                <p:nvPr/>
              </p:nvSpPr>
              <p:spPr bwMode="auto">
                <a:xfrm>
                  <a:off x="3724" y="1220"/>
                  <a:ext cx="13" cy="11"/>
                </a:xfrm>
                <a:custGeom>
                  <a:avLst/>
                  <a:gdLst/>
                  <a:ahLst/>
                  <a:cxnLst>
                    <a:cxn ang="0">
                      <a:pos x="5" y="0"/>
                    </a:cxn>
                    <a:cxn ang="0">
                      <a:pos x="26" y="10"/>
                    </a:cxn>
                    <a:cxn ang="0">
                      <a:pos x="0" y="22"/>
                    </a:cxn>
                    <a:cxn ang="0">
                      <a:pos x="5" y="16"/>
                    </a:cxn>
                    <a:cxn ang="0">
                      <a:pos x="3" y="11"/>
                    </a:cxn>
                    <a:cxn ang="0">
                      <a:pos x="3" y="6"/>
                    </a:cxn>
                    <a:cxn ang="0">
                      <a:pos x="5" y="2"/>
                    </a:cxn>
                    <a:cxn ang="0">
                      <a:pos x="5" y="0"/>
                    </a:cxn>
                  </a:cxnLst>
                  <a:rect l="0" t="0" r="r" b="b"/>
                  <a:pathLst>
                    <a:path w="26" h="22">
                      <a:moveTo>
                        <a:pt x="5" y="0"/>
                      </a:moveTo>
                      <a:lnTo>
                        <a:pt x="26" y="10"/>
                      </a:lnTo>
                      <a:lnTo>
                        <a:pt x="0" y="22"/>
                      </a:lnTo>
                      <a:lnTo>
                        <a:pt x="5" y="16"/>
                      </a:lnTo>
                      <a:lnTo>
                        <a:pt x="3" y="11"/>
                      </a:lnTo>
                      <a:lnTo>
                        <a:pt x="3" y="6"/>
                      </a:lnTo>
                      <a:lnTo>
                        <a:pt x="5" y="2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rgbClr val="FFFFFF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8220" name="Freeform 332"/>
                <p:cNvSpPr>
                  <a:spLocks/>
                </p:cNvSpPr>
                <p:nvPr/>
              </p:nvSpPr>
              <p:spPr bwMode="auto">
                <a:xfrm>
                  <a:off x="3731" y="1176"/>
                  <a:ext cx="29" cy="25"/>
                </a:xfrm>
                <a:custGeom>
                  <a:avLst/>
                  <a:gdLst/>
                  <a:ahLst/>
                  <a:cxnLst>
                    <a:cxn ang="0">
                      <a:pos x="0" y="4"/>
                    </a:cxn>
                    <a:cxn ang="0">
                      <a:pos x="8" y="6"/>
                    </a:cxn>
                    <a:cxn ang="0">
                      <a:pos x="17" y="6"/>
                    </a:cxn>
                    <a:cxn ang="0">
                      <a:pos x="26" y="6"/>
                    </a:cxn>
                    <a:cxn ang="0">
                      <a:pos x="36" y="5"/>
                    </a:cxn>
                    <a:cxn ang="0">
                      <a:pos x="44" y="4"/>
                    </a:cxn>
                    <a:cxn ang="0">
                      <a:pos x="51" y="2"/>
                    </a:cxn>
                    <a:cxn ang="0">
                      <a:pos x="55" y="0"/>
                    </a:cxn>
                    <a:cxn ang="0">
                      <a:pos x="56" y="0"/>
                    </a:cxn>
                    <a:cxn ang="0">
                      <a:pos x="56" y="50"/>
                    </a:cxn>
                    <a:cxn ang="0">
                      <a:pos x="45" y="45"/>
                    </a:cxn>
                    <a:cxn ang="0">
                      <a:pos x="46" y="12"/>
                    </a:cxn>
                    <a:cxn ang="0">
                      <a:pos x="39" y="13"/>
                    </a:cxn>
                    <a:cxn ang="0">
                      <a:pos x="31" y="12"/>
                    </a:cxn>
                    <a:cxn ang="0">
                      <a:pos x="23" y="11"/>
                    </a:cxn>
                    <a:cxn ang="0">
                      <a:pos x="16" y="10"/>
                    </a:cxn>
                    <a:cxn ang="0">
                      <a:pos x="9" y="7"/>
                    </a:cxn>
                    <a:cxn ang="0">
                      <a:pos x="5" y="6"/>
                    </a:cxn>
                    <a:cxn ang="0">
                      <a:pos x="1" y="4"/>
                    </a:cxn>
                    <a:cxn ang="0">
                      <a:pos x="0" y="4"/>
                    </a:cxn>
                  </a:cxnLst>
                  <a:rect l="0" t="0" r="r" b="b"/>
                  <a:pathLst>
                    <a:path w="56" h="50">
                      <a:moveTo>
                        <a:pt x="0" y="4"/>
                      </a:moveTo>
                      <a:lnTo>
                        <a:pt x="8" y="6"/>
                      </a:lnTo>
                      <a:lnTo>
                        <a:pt x="17" y="6"/>
                      </a:lnTo>
                      <a:lnTo>
                        <a:pt x="26" y="6"/>
                      </a:lnTo>
                      <a:lnTo>
                        <a:pt x="36" y="5"/>
                      </a:lnTo>
                      <a:lnTo>
                        <a:pt x="44" y="4"/>
                      </a:lnTo>
                      <a:lnTo>
                        <a:pt x="51" y="2"/>
                      </a:lnTo>
                      <a:lnTo>
                        <a:pt x="55" y="0"/>
                      </a:lnTo>
                      <a:lnTo>
                        <a:pt x="56" y="0"/>
                      </a:lnTo>
                      <a:lnTo>
                        <a:pt x="56" y="50"/>
                      </a:lnTo>
                      <a:lnTo>
                        <a:pt x="45" y="45"/>
                      </a:lnTo>
                      <a:lnTo>
                        <a:pt x="46" y="12"/>
                      </a:lnTo>
                      <a:lnTo>
                        <a:pt x="39" y="13"/>
                      </a:lnTo>
                      <a:lnTo>
                        <a:pt x="31" y="12"/>
                      </a:lnTo>
                      <a:lnTo>
                        <a:pt x="23" y="11"/>
                      </a:lnTo>
                      <a:lnTo>
                        <a:pt x="16" y="10"/>
                      </a:lnTo>
                      <a:lnTo>
                        <a:pt x="9" y="7"/>
                      </a:lnTo>
                      <a:lnTo>
                        <a:pt x="5" y="6"/>
                      </a:lnTo>
                      <a:lnTo>
                        <a:pt x="1" y="4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rgbClr val="FFFFFF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8221" name="Freeform 333"/>
                <p:cNvSpPr>
                  <a:spLocks/>
                </p:cNvSpPr>
                <p:nvPr/>
              </p:nvSpPr>
              <p:spPr bwMode="auto">
                <a:xfrm>
                  <a:off x="4053" y="1448"/>
                  <a:ext cx="28" cy="47"/>
                </a:xfrm>
                <a:custGeom>
                  <a:avLst/>
                  <a:gdLst/>
                  <a:ahLst/>
                  <a:cxnLst>
                    <a:cxn ang="0">
                      <a:pos x="57" y="0"/>
                    </a:cxn>
                    <a:cxn ang="0">
                      <a:pos x="56" y="9"/>
                    </a:cxn>
                    <a:cxn ang="0">
                      <a:pos x="55" y="17"/>
                    </a:cxn>
                    <a:cxn ang="0">
                      <a:pos x="51" y="25"/>
                    </a:cxn>
                    <a:cxn ang="0">
                      <a:pos x="48" y="32"/>
                    </a:cxn>
                    <a:cxn ang="0">
                      <a:pos x="42" y="39"/>
                    </a:cxn>
                    <a:cxn ang="0">
                      <a:pos x="36" y="45"/>
                    </a:cxn>
                    <a:cxn ang="0">
                      <a:pos x="29" y="49"/>
                    </a:cxn>
                    <a:cxn ang="0">
                      <a:pos x="21" y="53"/>
                    </a:cxn>
                    <a:cxn ang="0">
                      <a:pos x="8" y="62"/>
                    </a:cxn>
                    <a:cxn ang="0">
                      <a:pos x="3" y="71"/>
                    </a:cxn>
                    <a:cxn ang="0">
                      <a:pos x="3" y="83"/>
                    </a:cxn>
                    <a:cxn ang="0">
                      <a:pos x="5" y="93"/>
                    </a:cxn>
                    <a:cxn ang="0">
                      <a:pos x="0" y="79"/>
                    </a:cxn>
                    <a:cxn ang="0">
                      <a:pos x="0" y="63"/>
                    </a:cxn>
                    <a:cxn ang="0">
                      <a:pos x="6" y="51"/>
                    </a:cxn>
                    <a:cxn ang="0">
                      <a:pos x="19" y="45"/>
                    </a:cxn>
                    <a:cxn ang="0">
                      <a:pos x="28" y="43"/>
                    </a:cxn>
                    <a:cxn ang="0">
                      <a:pos x="36" y="38"/>
                    </a:cxn>
                    <a:cxn ang="0">
                      <a:pos x="43" y="31"/>
                    </a:cxn>
                    <a:cxn ang="0">
                      <a:pos x="49" y="22"/>
                    </a:cxn>
                    <a:cxn ang="0">
                      <a:pos x="52" y="14"/>
                    </a:cxn>
                    <a:cxn ang="0">
                      <a:pos x="55" y="7"/>
                    </a:cxn>
                    <a:cxn ang="0">
                      <a:pos x="57" y="2"/>
                    </a:cxn>
                    <a:cxn ang="0">
                      <a:pos x="57" y="0"/>
                    </a:cxn>
                  </a:cxnLst>
                  <a:rect l="0" t="0" r="r" b="b"/>
                  <a:pathLst>
                    <a:path w="57" h="93">
                      <a:moveTo>
                        <a:pt x="57" y="0"/>
                      </a:moveTo>
                      <a:lnTo>
                        <a:pt x="56" y="9"/>
                      </a:lnTo>
                      <a:lnTo>
                        <a:pt x="55" y="17"/>
                      </a:lnTo>
                      <a:lnTo>
                        <a:pt x="51" y="25"/>
                      </a:lnTo>
                      <a:lnTo>
                        <a:pt x="48" y="32"/>
                      </a:lnTo>
                      <a:lnTo>
                        <a:pt x="42" y="39"/>
                      </a:lnTo>
                      <a:lnTo>
                        <a:pt x="36" y="45"/>
                      </a:lnTo>
                      <a:lnTo>
                        <a:pt x="29" y="49"/>
                      </a:lnTo>
                      <a:lnTo>
                        <a:pt x="21" y="53"/>
                      </a:lnTo>
                      <a:lnTo>
                        <a:pt x="8" y="62"/>
                      </a:lnTo>
                      <a:lnTo>
                        <a:pt x="3" y="71"/>
                      </a:lnTo>
                      <a:lnTo>
                        <a:pt x="3" y="83"/>
                      </a:lnTo>
                      <a:lnTo>
                        <a:pt x="5" y="93"/>
                      </a:lnTo>
                      <a:lnTo>
                        <a:pt x="0" y="79"/>
                      </a:lnTo>
                      <a:lnTo>
                        <a:pt x="0" y="63"/>
                      </a:lnTo>
                      <a:lnTo>
                        <a:pt x="6" y="51"/>
                      </a:lnTo>
                      <a:lnTo>
                        <a:pt x="19" y="45"/>
                      </a:lnTo>
                      <a:lnTo>
                        <a:pt x="28" y="43"/>
                      </a:lnTo>
                      <a:lnTo>
                        <a:pt x="36" y="38"/>
                      </a:lnTo>
                      <a:lnTo>
                        <a:pt x="43" y="31"/>
                      </a:lnTo>
                      <a:lnTo>
                        <a:pt x="49" y="22"/>
                      </a:lnTo>
                      <a:lnTo>
                        <a:pt x="52" y="14"/>
                      </a:lnTo>
                      <a:lnTo>
                        <a:pt x="55" y="7"/>
                      </a:lnTo>
                      <a:lnTo>
                        <a:pt x="57" y="2"/>
                      </a:lnTo>
                      <a:lnTo>
                        <a:pt x="57" y="0"/>
                      </a:lnTo>
                      <a:close/>
                    </a:path>
                  </a:pathLst>
                </a:custGeom>
                <a:solidFill>
                  <a:srgbClr val="FFFFFF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8222" name="Freeform 334"/>
                <p:cNvSpPr>
                  <a:spLocks/>
                </p:cNvSpPr>
                <p:nvPr/>
              </p:nvSpPr>
              <p:spPr bwMode="auto">
                <a:xfrm>
                  <a:off x="4045" y="1454"/>
                  <a:ext cx="17" cy="29"/>
                </a:xfrm>
                <a:custGeom>
                  <a:avLst/>
                  <a:gdLst/>
                  <a:ahLst/>
                  <a:cxnLst>
                    <a:cxn ang="0">
                      <a:pos x="34" y="0"/>
                    </a:cxn>
                    <a:cxn ang="0">
                      <a:pos x="33" y="11"/>
                    </a:cxn>
                    <a:cxn ang="0">
                      <a:pos x="28" y="20"/>
                    </a:cxn>
                    <a:cxn ang="0">
                      <a:pos x="21" y="27"/>
                    </a:cxn>
                    <a:cxn ang="0">
                      <a:pos x="12" y="33"/>
                    </a:cxn>
                    <a:cxn ang="0">
                      <a:pos x="5" y="37"/>
                    </a:cxn>
                    <a:cxn ang="0">
                      <a:pos x="2" y="44"/>
                    </a:cxn>
                    <a:cxn ang="0">
                      <a:pos x="2" y="51"/>
                    </a:cxn>
                    <a:cxn ang="0">
                      <a:pos x="3" y="58"/>
                    </a:cxn>
                    <a:cxn ang="0">
                      <a:pos x="0" y="49"/>
                    </a:cxn>
                    <a:cxn ang="0">
                      <a:pos x="0" y="40"/>
                    </a:cxn>
                    <a:cxn ang="0">
                      <a:pos x="4" y="32"/>
                    </a:cxn>
                    <a:cxn ang="0">
                      <a:pos x="11" y="28"/>
                    </a:cxn>
                    <a:cxn ang="0">
                      <a:pos x="21" y="23"/>
                    </a:cxn>
                    <a:cxn ang="0">
                      <a:pos x="29" y="14"/>
                    </a:cxn>
                    <a:cxn ang="0">
                      <a:pos x="33" y="5"/>
                    </a:cxn>
                    <a:cxn ang="0">
                      <a:pos x="34" y="0"/>
                    </a:cxn>
                  </a:cxnLst>
                  <a:rect l="0" t="0" r="r" b="b"/>
                  <a:pathLst>
                    <a:path w="34" h="58">
                      <a:moveTo>
                        <a:pt x="34" y="0"/>
                      </a:moveTo>
                      <a:lnTo>
                        <a:pt x="33" y="11"/>
                      </a:lnTo>
                      <a:lnTo>
                        <a:pt x="28" y="20"/>
                      </a:lnTo>
                      <a:lnTo>
                        <a:pt x="21" y="27"/>
                      </a:lnTo>
                      <a:lnTo>
                        <a:pt x="12" y="33"/>
                      </a:lnTo>
                      <a:lnTo>
                        <a:pt x="5" y="37"/>
                      </a:lnTo>
                      <a:lnTo>
                        <a:pt x="2" y="44"/>
                      </a:lnTo>
                      <a:lnTo>
                        <a:pt x="2" y="51"/>
                      </a:lnTo>
                      <a:lnTo>
                        <a:pt x="3" y="58"/>
                      </a:lnTo>
                      <a:lnTo>
                        <a:pt x="0" y="49"/>
                      </a:lnTo>
                      <a:lnTo>
                        <a:pt x="0" y="40"/>
                      </a:lnTo>
                      <a:lnTo>
                        <a:pt x="4" y="32"/>
                      </a:lnTo>
                      <a:lnTo>
                        <a:pt x="11" y="28"/>
                      </a:lnTo>
                      <a:lnTo>
                        <a:pt x="21" y="23"/>
                      </a:lnTo>
                      <a:lnTo>
                        <a:pt x="29" y="14"/>
                      </a:lnTo>
                      <a:lnTo>
                        <a:pt x="33" y="5"/>
                      </a:lnTo>
                      <a:lnTo>
                        <a:pt x="34" y="0"/>
                      </a:lnTo>
                      <a:close/>
                    </a:path>
                  </a:pathLst>
                </a:custGeom>
                <a:solidFill>
                  <a:srgbClr val="FFFFFF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8223" name="Freeform 335"/>
                <p:cNvSpPr>
                  <a:spLocks/>
                </p:cNvSpPr>
                <p:nvPr/>
              </p:nvSpPr>
              <p:spPr bwMode="auto">
                <a:xfrm>
                  <a:off x="4065" y="1431"/>
                  <a:ext cx="32" cy="51"/>
                </a:xfrm>
                <a:custGeom>
                  <a:avLst/>
                  <a:gdLst/>
                  <a:ahLst/>
                  <a:cxnLst>
                    <a:cxn ang="0">
                      <a:pos x="0" y="104"/>
                    </a:cxn>
                    <a:cxn ang="0">
                      <a:pos x="15" y="97"/>
                    </a:cxn>
                    <a:cxn ang="0">
                      <a:pos x="27" y="87"/>
                    </a:cxn>
                    <a:cxn ang="0">
                      <a:pos x="39" y="74"/>
                    </a:cxn>
                    <a:cxn ang="0">
                      <a:pos x="49" y="59"/>
                    </a:cxn>
                    <a:cxn ang="0">
                      <a:pos x="56" y="44"/>
                    </a:cxn>
                    <a:cxn ang="0">
                      <a:pos x="62" y="29"/>
                    </a:cxn>
                    <a:cxn ang="0">
                      <a:pos x="64" y="14"/>
                    </a:cxn>
                    <a:cxn ang="0">
                      <a:pos x="63" y="0"/>
                    </a:cxn>
                    <a:cxn ang="0">
                      <a:pos x="58" y="27"/>
                    </a:cxn>
                    <a:cxn ang="0">
                      <a:pos x="50" y="49"/>
                    </a:cxn>
                    <a:cxn ang="0">
                      <a:pos x="40" y="67"/>
                    </a:cxn>
                    <a:cxn ang="0">
                      <a:pos x="28" y="81"/>
                    </a:cxn>
                    <a:cxn ang="0">
                      <a:pos x="18" y="91"/>
                    </a:cxn>
                    <a:cxn ang="0">
                      <a:pos x="9" y="98"/>
                    </a:cxn>
                    <a:cxn ang="0">
                      <a:pos x="2" y="103"/>
                    </a:cxn>
                    <a:cxn ang="0">
                      <a:pos x="0" y="104"/>
                    </a:cxn>
                  </a:cxnLst>
                  <a:rect l="0" t="0" r="r" b="b"/>
                  <a:pathLst>
                    <a:path w="64" h="104">
                      <a:moveTo>
                        <a:pt x="0" y="104"/>
                      </a:moveTo>
                      <a:lnTo>
                        <a:pt x="15" y="97"/>
                      </a:lnTo>
                      <a:lnTo>
                        <a:pt x="27" y="87"/>
                      </a:lnTo>
                      <a:lnTo>
                        <a:pt x="39" y="74"/>
                      </a:lnTo>
                      <a:lnTo>
                        <a:pt x="49" y="59"/>
                      </a:lnTo>
                      <a:lnTo>
                        <a:pt x="56" y="44"/>
                      </a:lnTo>
                      <a:lnTo>
                        <a:pt x="62" y="29"/>
                      </a:lnTo>
                      <a:lnTo>
                        <a:pt x="64" y="14"/>
                      </a:lnTo>
                      <a:lnTo>
                        <a:pt x="63" y="0"/>
                      </a:lnTo>
                      <a:lnTo>
                        <a:pt x="58" y="27"/>
                      </a:lnTo>
                      <a:lnTo>
                        <a:pt x="50" y="49"/>
                      </a:lnTo>
                      <a:lnTo>
                        <a:pt x="40" y="67"/>
                      </a:lnTo>
                      <a:lnTo>
                        <a:pt x="28" y="81"/>
                      </a:lnTo>
                      <a:lnTo>
                        <a:pt x="18" y="91"/>
                      </a:lnTo>
                      <a:lnTo>
                        <a:pt x="9" y="98"/>
                      </a:lnTo>
                      <a:lnTo>
                        <a:pt x="2" y="103"/>
                      </a:lnTo>
                      <a:lnTo>
                        <a:pt x="0" y="104"/>
                      </a:lnTo>
                      <a:close/>
                    </a:path>
                  </a:pathLst>
                </a:custGeom>
                <a:solidFill>
                  <a:srgbClr val="FFFFFF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8224" name="Freeform 336"/>
                <p:cNvSpPr>
                  <a:spLocks/>
                </p:cNvSpPr>
                <p:nvPr/>
              </p:nvSpPr>
              <p:spPr bwMode="auto">
                <a:xfrm>
                  <a:off x="4073" y="1494"/>
                  <a:ext cx="171" cy="117"/>
                </a:xfrm>
                <a:custGeom>
                  <a:avLst/>
                  <a:gdLst/>
                  <a:ahLst/>
                  <a:cxnLst>
                    <a:cxn ang="0">
                      <a:pos x="135" y="26"/>
                    </a:cxn>
                    <a:cxn ang="0">
                      <a:pos x="153" y="46"/>
                    </a:cxn>
                    <a:cxn ang="0">
                      <a:pos x="144" y="56"/>
                    </a:cxn>
                    <a:cxn ang="0">
                      <a:pos x="159" y="82"/>
                    </a:cxn>
                    <a:cxn ang="0">
                      <a:pos x="178" y="109"/>
                    </a:cxn>
                    <a:cxn ang="0">
                      <a:pos x="196" y="130"/>
                    </a:cxn>
                    <a:cxn ang="0">
                      <a:pos x="204" y="139"/>
                    </a:cxn>
                    <a:cxn ang="0">
                      <a:pos x="204" y="123"/>
                    </a:cxn>
                    <a:cxn ang="0">
                      <a:pos x="217" y="133"/>
                    </a:cxn>
                    <a:cxn ang="0">
                      <a:pos x="227" y="139"/>
                    </a:cxn>
                    <a:cxn ang="0">
                      <a:pos x="232" y="143"/>
                    </a:cxn>
                    <a:cxn ang="0">
                      <a:pos x="230" y="125"/>
                    </a:cxn>
                    <a:cxn ang="0">
                      <a:pos x="255" y="153"/>
                    </a:cxn>
                    <a:cxn ang="0">
                      <a:pos x="293" y="183"/>
                    </a:cxn>
                    <a:cxn ang="0">
                      <a:pos x="327" y="206"/>
                    </a:cxn>
                    <a:cxn ang="0">
                      <a:pos x="342" y="215"/>
                    </a:cxn>
                    <a:cxn ang="0">
                      <a:pos x="314" y="212"/>
                    </a:cxn>
                    <a:cxn ang="0">
                      <a:pos x="292" y="205"/>
                    </a:cxn>
                    <a:cxn ang="0">
                      <a:pos x="278" y="199"/>
                    </a:cxn>
                    <a:cxn ang="0">
                      <a:pos x="273" y="196"/>
                    </a:cxn>
                    <a:cxn ang="0">
                      <a:pos x="293" y="227"/>
                    </a:cxn>
                    <a:cxn ang="0">
                      <a:pos x="275" y="220"/>
                    </a:cxn>
                    <a:cxn ang="0">
                      <a:pos x="262" y="213"/>
                    </a:cxn>
                    <a:cxn ang="0">
                      <a:pos x="254" y="209"/>
                    </a:cxn>
                    <a:cxn ang="0">
                      <a:pos x="260" y="226"/>
                    </a:cxn>
                    <a:cxn ang="0">
                      <a:pos x="239" y="235"/>
                    </a:cxn>
                    <a:cxn ang="0">
                      <a:pos x="217" y="229"/>
                    </a:cxn>
                    <a:cxn ang="0">
                      <a:pos x="197" y="220"/>
                    </a:cxn>
                    <a:cxn ang="0">
                      <a:pos x="183" y="212"/>
                    </a:cxn>
                    <a:cxn ang="0">
                      <a:pos x="177" y="208"/>
                    </a:cxn>
                    <a:cxn ang="0">
                      <a:pos x="174" y="222"/>
                    </a:cxn>
                    <a:cxn ang="0">
                      <a:pos x="158" y="209"/>
                    </a:cxn>
                    <a:cxn ang="0">
                      <a:pos x="143" y="192"/>
                    </a:cxn>
                    <a:cxn ang="0">
                      <a:pos x="135" y="181"/>
                    </a:cxn>
                    <a:cxn ang="0">
                      <a:pos x="123" y="175"/>
                    </a:cxn>
                    <a:cxn ang="0">
                      <a:pos x="106" y="166"/>
                    </a:cxn>
                    <a:cxn ang="0">
                      <a:pos x="94" y="155"/>
                    </a:cxn>
                    <a:cxn ang="0">
                      <a:pos x="89" y="147"/>
                    </a:cxn>
                    <a:cxn ang="0">
                      <a:pos x="80" y="155"/>
                    </a:cxn>
                    <a:cxn ang="0">
                      <a:pos x="24" y="129"/>
                    </a:cxn>
                    <a:cxn ang="0">
                      <a:pos x="1" y="75"/>
                    </a:cxn>
                    <a:cxn ang="0">
                      <a:pos x="1" y="44"/>
                    </a:cxn>
                    <a:cxn ang="0">
                      <a:pos x="15" y="19"/>
                    </a:cxn>
                    <a:cxn ang="0">
                      <a:pos x="38" y="42"/>
                    </a:cxn>
                    <a:cxn ang="0">
                      <a:pos x="46" y="17"/>
                    </a:cxn>
                    <a:cxn ang="0">
                      <a:pos x="68" y="30"/>
                    </a:cxn>
                    <a:cxn ang="0">
                      <a:pos x="103" y="33"/>
                    </a:cxn>
                  </a:cxnLst>
                  <a:rect l="0" t="0" r="r" b="b"/>
                  <a:pathLst>
                    <a:path w="342" h="235">
                      <a:moveTo>
                        <a:pt x="128" y="10"/>
                      </a:moveTo>
                      <a:lnTo>
                        <a:pt x="135" y="26"/>
                      </a:lnTo>
                      <a:lnTo>
                        <a:pt x="144" y="38"/>
                      </a:lnTo>
                      <a:lnTo>
                        <a:pt x="153" y="46"/>
                      </a:lnTo>
                      <a:lnTo>
                        <a:pt x="156" y="49"/>
                      </a:lnTo>
                      <a:lnTo>
                        <a:pt x="144" y="56"/>
                      </a:lnTo>
                      <a:lnTo>
                        <a:pt x="150" y="69"/>
                      </a:lnTo>
                      <a:lnTo>
                        <a:pt x="159" y="82"/>
                      </a:lnTo>
                      <a:lnTo>
                        <a:pt x="168" y="95"/>
                      </a:lnTo>
                      <a:lnTo>
                        <a:pt x="178" y="109"/>
                      </a:lnTo>
                      <a:lnTo>
                        <a:pt x="188" y="121"/>
                      </a:lnTo>
                      <a:lnTo>
                        <a:pt x="196" y="130"/>
                      </a:lnTo>
                      <a:lnTo>
                        <a:pt x="201" y="137"/>
                      </a:lnTo>
                      <a:lnTo>
                        <a:pt x="204" y="139"/>
                      </a:lnTo>
                      <a:lnTo>
                        <a:pt x="197" y="116"/>
                      </a:lnTo>
                      <a:lnTo>
                        <a:pt x="204" y="123"/>
                      </a:lnTo>
                      <a:lnTo>
                        <a:pt x="211" y="129"/>
                      </a:lnTo>
                      <a:lnTo>
                        <a:pt x="217" y="133"/>
                      </a:lnTo>
                      <a:lnTo>
                        <a:pt x="222" y="137"/>
                      </a:lnTo>
                      <a:lnTo>
                        <a:pt x="227" y="139"/>
                      </a:lnTo>
                      <a:lnTo>
                        <a:pt x="230" y="142"/>
                      </a:lnTo>
                      <a:lnTo>
                        <a:pt x="232" y="143"/>
                      </a:lnTo>
                      <a:lnTo>
                        <a:pt x="234" y="143"/>
                      </a:lnTo>
                      <a:lnTo>
                        <a:pt x="230" y="125"/>
                      </a:lnTo>
                      <a:lnTo>
                        <a:pt x="241" y="139"/>
                      </a:lnTo>
                      <a:lnTo>
                        <a:pt x="255" y="153"/>
                      </a:lnTo>
                      <a:lnTo>
                        <a:pt x="274" y="168"/>
                      </a:lnTo>
                      <a:lnTo>
                        <a:pt x="293" y="183"/>
                      </a:lnTo>
                      <a:lnTo>
                        <a:pt x="312" y="196"/>
                      </a:lnTo>
                      <a:lnTo>
                        <a:pt x="327" y="206"/>
                      </a:lnTo>
                      <a:lnTo>
                        <a:pt x="338" y="213"/>
                      </a:lnTo>
                      <a:lnTo>
                        <a:pt x="342" y="215"/>
                      </a:lnTo>
                      <a:lnTo>
                        <a:pt x="328" y="214"/>
                      </a:lnTo>
                      <a:lnTo>
                        <a:pt x="314" y="212"/>
                      </a:lnTo>
                      <a:lnTo>
                        <a:pt x="303" y="209"/>
                      </a:lnTo>
                      <a:lnTo>
                        <a:pt x="292" y="205"/>
                      </a:lnTo>
                      <a:lnTo>
                        <a:pt x="284" y="201"/>
                      </a:lnTo>
                      <a:lnTo>
                        <a:pt x="278" y="199"/>
                      </a:lnTo>
                      <a:lnTo>
                        <a:pt x="274" y="197"/>
                      </a:lnTo>
                      <a:lnTo>
                        <a:pt x="273" y="196"/>
                      </a:lnTo>
                      <a:lnTo>
                        <a:pt x="303" y="229"/>
                      </a:lnTo>
                      <a:lnTo>
                        <a:pt x="293" y="227"/>
                      </a:lnTo>
                      <a:lnTo>
                        <a:pt x="284" y="223"/>
                      </a:lnTo>
                      <a:lnTo>
                        <a:pt x="275" y="220"/>
                      </a:lnTo>
                      <a:lnTo>
                        <a:pt x="268" y="216"/>
                      </a:lnTo>
                      <a:lnTo>
                        <a:pt x="262" y="213"/>
                      </a:lnTo>
                      <a:lnTo>
                        <a:pt x="257" y="211"/>
                      </a:lnTo>
                      <a:lnTo>
                        <a:pt x="254" y="209"/>
                      </a:lnTo>
                      <a:lnTo>
                        <a:pt x="253" y="208"/>
                      </a:lnTo>
                      <a:lnTo>
                        <a:pt x="260" y="226"/>
                      </a:lnTo>
                      <a:lnTo>
                        <a:pt x="234" y="219"/>
                      </a:lnTo>
                      <a:lnTo>
                        <a:pt x="239" y="235"/>
                      </a:lnTo>
                      <a:lnTo>
                        <a:pt x="228" y="232"/>
                      </a:lnTo>
                      <a:lnTo>
                        <a:pt x="217" y="229"/>
                      </a:lnTo>
                      <a:lnTo>
                        <a:pt x="206" y="224"/>
                      </a:lnTo>
                      <a:lnTo>
                        <a:pt x="197" y="220"/>
                      </a:lnTo>
                      <a:lnTo>
                        <a:pt x="189" y="215"/>
                      </a:lnTo>
                      <a:lnTo>
                        <a:pt x="183" y="212"/>
                      </a:lnTo>
                      <a:lnTo>
                        <a:pt x="178" y="209"/>
                      </a:lnTo>
                      <a:lnTo>
                        <a:pt x="177" y="208"/>
                      </a:lnTo>
                      <a:lnTo>
                        <a:pt x="183" y="226"/>
                      </a:lnTo>
                      <a:lnTo>
                        <a:pt x="174" y="222"/>
                      </a:lnTo>
                      <a:lnTo>
                        <a:pt x="166" y="216"/>
                      </a:lnTo>
                      <a:lnTo>
                        <a:pt x="158" y="209"/>
                      </a:lnTo>
                      <a:lnTo>
                        <a:pt x="150" y="200"/>
                      </a:lnTo>
                      <a:lnTo>
                        <a:pt x="143" y="192"/>
                      </a:lnTo>
                      <a:lnTo>
                        <a:pt x="138" y="185"/>
                      </a:lnTo>
                      <a:lnTo>
                        <a:pt x="135" y="181"/>
                      </a:lnTo>
                      <a:lnTo>
                        <a:pt x="133" y="178"/>
                      </a:lnTo>
                      <a:lnTo>
                        <a:pt x="123" y="175"/>
                      </a:lnTo>
                      <a:lnTo>
                        <a:pt x="114" y="171"/>
                      </a:lnTo>
                      <a:lnTo>
                        <a:pt x="106" y="166"/>
                      </a:lnTo>
                      <a:lnTo>
                        <a:pt x="99" y="160"/>
                      </a:lnTo>
                      <a:lnTo>
                        <a:pt x="94" y="155"/>
                      </a:lnTo>
                      <a:lnTo>
                        <a:pt x="91" y="151"/>
                      </a:lnTo>
                      <a:lnTo>
                        <a:pt x="89" y="147"/>
                      </a:lnTo>
                      <a:lnTo>
                        <a:pt x="87" y="146"/>
                      </a:lnTo>
                      <a:lnTo>
                        <a:pt x="80" y="155"/>
                      </a:lnTo>
                      <a:lnTo>
                        <a:pt x="34" y="116"/>
                      </a:lnTo>
                      <a:lnTo>
                        <a:pt x="24" y="129"/>
                      </a:lnTo>
                      <a:lnTo>
                        <a:pt x="7" y="102"/>
                      </a:lnTo>
                      <a:lnTo>
                        <a:pt x="1" y="75"/>
                      </a:lnTo>
                      <a:lnTo>
                        <a:pt x="0" y="53"/>
                      </a:lnTo>
                      <a:lnTo>
                        <a:pt x="1" y="44"/>
                      </a:lnTo>
                      <a:lnTo>
                        <a:pt x="15" y="49"/>
                      </a:lnTo>
                      <a:lnTo>
                        <a:pt x="15" y="19"/>
                      </a:lnTo>
                      <a:lnTo>
                        <a:pt x="38" y="60"/>
                      </a:lnTo>
                      <a:lnTo>
                        <a:pt x="38" y="42"/>
                      </a:lnTo>
                      <a:lnTo>
                        <a:pt x="41" y="28"/>
                      </a:lnTo>
                      <a:lnTo>
                        <a:pt x="46" y="17"/>
                      </a:lnTo>
                      <a:lnTo>
                        <a:pt x="48" y="14"/>
                      </a:lnTo>
                      <a:lnTo>
                        <a:pt x="68" y="30"/>
                      </a:lnTo>
                      <a:lnTo>
                        <a:pt x="75" y="0"/>
                      </a:lnTo>
                      <a:lnTo>
                        <a:pt x="103" y="33"/>
                      </a:lnTo>
                      <a:lnTo>
                        <a:pt x="128" y="10"/>
                      </a:lnTo>
                      <a:close/>
                    </a:path>
                  </a:pathLst>
                </a:custGeom>
                <a:solidFill>
                  <a:srgbClr val="FFFFFF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8225" name="Freeform 337"/>
                <p:cNvSpPr>
                  <a:spLocks/>
                </p:cNvSpPr>
                <p:nvPr/>
              </p:nvSpPr>
              <p:spPr bwMode="auto">
                <a:xfrm>
                  <a:off x="3720" y="1417"/>
                  <a:ext cx="22" cy="44"/>
                </a:xfrm>
                <a:custGeom>
                  <a:avLst/>
                  <a:gdLst/>
                  <a:ahLst/>
                  <a:cxnLst>
                    <a:cxn ang="0">
                      <a:pos x="5" y="0"/>
                    </a:cxn>
                    <a:cxn ang="0">
                      <a:pos x="1" y="16"/>
                    </a:cxn>
                    <a:cxn ang="0">
                      <a:pos x="0" y="23"/>
                    </a:cxn>
                    <a:cxn ang="0">
                      <a:pos x="2" y="30"/>
                    </a:cxn>
                    <a:cxn ang="0">
                      <a:pos x="8" y="44"/>
                    </a:cxn>
                    <a:cxn ang="0">
                      <a:pos x="13" y="53"/>
                    </a:cxn>
                    <a:cxn ang="0">
                      <a:pos x="17" y="61"/>
                    </a:cxn>
                    <a:cxn ang="0">
                      <a:pos x="23" y="69"/>
                    </a:cxn>
                    <a:cxn ang="0">
                      <a:pos x="30" y="75"/>
                    </a:cxn>
                    <a:cxn ang="0">
                      <a:pos x="34" y="79"/>
                    </a:cxn>
                    <a:cxn ang="0">
                      <a:pos x="39" y="83"/>
                    </a:cxn>
                    <a:cxn ang="0">
                      <a:pos x="43" y="85"/>
                    </a:cxn>
                    <a:cxn ang="0">
                      <a:pos x="44" y="86"/>
                    </a:cxn>
                    <a:cxn ang="0">
                      <a:pos x="25" y="65"/>
                    </a:cxn>
                    <a:cxn ang="0">
                      <a:pos x="16" y="53"/>
                    </a:cxn>
                    <a:cxn ang="0">
                      <a:pos x="11" y="42"/>
                    </a:cxn>
                    <a:cxn ang="0">
                      <a:pos x="11" y="33"/>
                    </a:cxn>
                    <a:cxn ang="0">
                      <a:pos x="10" y="23"/>
                    </a:cxn>
                    <a:cxn ang="0">
                      <a:pos x="8" y="11"/>
                    </a:cxn>
                    <a:cxn ang="0">
                      <a:pos x="6" y="3"/>
                    </a:cxn>
                    <a:cxn ang="0">
                      <a:pos x="5" y="0"/>
                    </a:cxn>
                  </a:cxnLst>
                  <a:rect l="0" t="0" r="r" b="b"/>
                  <a:pathLst>
                    <a:path w="44" h="86">
                      <a:moveTo>
                        <a:pt x="5" y="0"/>
                      </a:moveTo>
                      <a:lnTo>
                        <a:pt x="1" y="16"/>
                      </a:lnTo>
                      <a:lnTo>
                        <a:pt x="0" y="23"/>
                      </a:lnTo>
                      <a:lnTo>
                        <a:pt x="2" y="30"/>
                      </a:lnTo>
                      <a:lnTo>
                        <a:pt x="8" y="44"/>
                      </a:lnTo>
                      <a:lnTo>
                        <a:pt x="13" y="53"/>
                      </a:lnTo>
                      <a:lnTo>
                        <a:pt x="17" y="61"/>
                      </a:lnTo>
                      <a:lnTo>
                        <a:pt x="23" y="69"/>
                      </a:lnTo>
                      <a:lnTo>
                        <a:pt x="30" y="75"/>
                      </a:lnTo>
                      <a:lnTo>
                        <a:pt x="34" y="79"/>
                      </a:lnTo>
                      <a:lnTo>
                        <a:pt x="39" y="83"/>
                      </a:lnTo>
                      <a:lnTo>
                        <a:pt x="43" y="85"/>
                      </a:lnTo>
                      <a:lnTo>
                        <a:pt x="44" y="86"/>
                      </a:lnTo>
                      <a:lnTo>
                        <a:pt x="25" y="65"/>
                      </a:lnTo>
                      <a:lnTo>
                        <a:pt x="16" y="53"/>
                      </a:lnTo>
                      <a:lnTo>
                        <a:pt x="11" y="42"/>
                      </a:lnTo>
                      <a:lnTo>
                        <a:pt x="11" y="33"/>
                      </a:lnTo>
                      <a:lnTo>
                        <a:pt x="10" y="23"/>
                      </a:lnTo>
                      <a:lnTo>
                        <a:pt x="8" y="11"/>
                      </a:lnTo>
                      <a:lnTo>
                        <a:pt x="6" y="3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rgbClr val="000000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8226" name="Freeform 338"/>
                <p:cNvSpPr>
                  <a:spLocks/>
                </p:cNvSpPr>
                <p:nvPr/>
              </p:nvSpPr>
              <p:spPr bwMode="auto">
                <a:xfrm>
                  <a:off x="3887" y="1592"/>
                  <a:ext cx="8" cy="38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7" y="16"/>
                    </a:cxn>
                    <a:cxn ang="0">
                      <a:pos x="12" y="36"/>
                    </a:cxn>
                    <a:cxn ang="0">
                      <a:pos x="15" y="55"/>
                    </a:cxn>
                    <a:cxn ang="0">
                      <a:pos x="16" y="62"/>
                    </a:cxn>
                    <a:cxn ang="0">
                      <a:pos x="8" y="76"/>
                    </a:cxn>
                    <a:cxn ang="0">
                      <a:pos x="8" y="45"/>
                    </a:cxn>
                    <a:cxn ang="0">
                      <a:pos x="4" y="20"/>
                    </a:cxn>
                    <a:cxn ang="0">
                      <a:pos x="1" y="5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6" h="76">
                      <a:moveTo>
                        <a:pt x="0" y="0"/>
                      </a:moveTo>
                      <a:lnTo>
                        <a:pt x="7" y="16"/>
                      </a:lnTo>
                      <a:lnTo>
                        <a:pt x="12" y="36"/>
                      </a:lnTo>
                      <a:lnTo>
                        <a:pt x="15" y="55"/>
                      </a:lnTo>
                      <a:lnTo>
                        <a:pt x="16" y="62"/>
                      </a:lnTo>
                      <a:lnTo>
                        <a:pt x="8" y="76"/>
                      </a:lnTo>
                      <a:lnTo>
                        <a:pt x="8" y="45"/>
                      </a:lnTo>
                      <a:lnTo>
                        <a:pt x="4" y="20"/>
                      </a:lnTo>
                      <a:lnTo>
                        <a:pt x="1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8227" name="Freeform 339"/>
                <p:cNvSpPr>
                  <a:spLocks/>
                </p:cNvSpPr>
                <p:nvPr/>
              </p:nvSpPr>
              <p:spPr bwMode="auto">
                <a:xfrm>
                  <a:off x="3900" y="1577"/>
                  <a:ext cx="8" cy="3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26"/>
                    </a:cxn>
                    <a:cxn ang="0">
                      <a:pos x="16" y="56"/>
                    </a:cxn>
                    <a:cxn ang="0">
                      <a:pos x="8" y="60"/>
                    </a:cxn>
                    <a:cxn ang="0">
                      <a:pos x="8" y="27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6" h="60">
                      <a:moveTo>
                        <a:pt x="0" y="0"/>
                      </a:moveTo>
                      <a:lnTo>
                        <a:pt x="15" y="26"/>
                      </a:lnTo>
                      <a:lnTo>
                        <a:pt x="16" y="56"/>
                      </a:lnTo>
                      <a:lnTo>
                        <a:pt x="8" y="60"/>
                      </a:lnTo>
                      <a:lnTo>
                        <a:pt x="8" y="2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8228" name="Freeform 340"/>
                <p:cNvSpPr>
                  <a:spLocks/>
                </p:cNvSpPr>
                <p:nvPr/>
              </p:nvSpPr>
              <p:spPr bwMode="auto">
                <a:xfrm>
                  <a:off x="4161" y="1570"/>
                  <a:ext cx="23" cy="2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3" y="8"/>
                    </a:cxn>
                    <a:cxn ang="0">
                      <a:pos x="7" y="15"/>
                    </a:cxn>
                    <a:cxn ang="0">
                      <a:pos x="13" y="21"/>
                    </a:cxn>
                    <a:cxn ang="0">
                      <a:pos x="18" y="26"/>
                    </a:cxn>
                    <a:cxn ang="0">
                      <a:pos x="24" y="32"/>
                    </a:cxn>
                    <a:cxn ang="0">
                      <a:pos x="31" y="36"/>
                    </a:cxn>
                    <a:cxn ang="0">
                      <a:pos x="39" y="39"/>
                    </a:cxn>
                    <a:cxn ang="0">
                      <a:pos x="46" y="40"/>
                    </a:cxn>
                    <a:cxn ang="0">
                      <a:pos x="38" y="36"/>
                    </a:cxn>
                    <a:cxn ang="0">
                      <a:pos x="29" y="29"/>
                    </a:cxn>
                    <a:cxn ang="0">
                      <a:pos x="22" y="23"/>
                    </a:cxn>
                    <a:cxn ang="0">
                      <a:pos x="15" y="16"/>
                    </a:cxn>
                    <a:cxn ang="0">
                      <a:pos x="8" y="9"/>
                    </a:cxn>
                    <a:cxn ang="0">
                      <a:pos x="3" y="4"/>
                    </a:cxn>
                    <a:cxn ang="0">
                      <a:pos x="1" y="1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46" h="40">
                      <a:moveTo>
                        <a:pt x="0" y="0"/>
                      </a:moveTo>
                      <a:lnTo>
                        <a:pt x="3" y="8"/>
                      </a:lnTo>
                      <a:lnTo>
                        <a:pt x="7" y="15"/>
                      </a:lnTo>
                      <a:lnTo>
                        <a:pt x="13" y="21"/>
                      </a:lnTo>
                      <a:lnTo>
                        <a:pt x="18" y="26"/>
                      </a:lnTo>
                      <a:lnTo>
                        <a:pt x="24" y="32"/>
                      </a:lnTo>
                      <a:lnTo>
                        <a:pt x="31" y="36"/>
                      </a:lnTo>
                      <a:lnTo>
                        <a:pt x="39" y="39"/>
                      </a:lnTo>
                      <a:lnTo>
                        <a:pt x="46" y="40"/>
                      </a:lnTo>
                      <a:lnTo>
                        <a:pt x="38" y="36"/>
                      </a:lnTo>
                      <a:lnTo>
                        <a:pt x="29" y="29"/>
                      </a:lnTo>
                      <a:lnTo>
                        <a:pt x="22" y="23"/>
                      </a:lnTo>
                      <a:lnTo>
                        <a:pt x="15" y="16"/>
                      </a:lnTo>
                      <a:lnTo>
                        <a:pt x="8" y="9"/>
                      </a:lnTo>
                      <a:lnTo>
                        <a:pt x="3" y="4"/>
                      </a:lnTo>
                      <a:lnTo>
                        <a:pt x="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8229" name="Freeform 341"/>
                <p:cNvSpPr>
                  <a:spLocks/>
                </p:cNvSpPr>
                <p:nvPr/>
              </p:nvSpPr>
              <p:spPr bwMode="auto">
                <a:xfrm>
                  <a:off x="4151" y="1577"/>
                  <a:ext cx="16" cy="17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3" y="11"/>
                    </a:cxn>
                    <a:cxn ang="0">
                      <a:pos x="3" y="17"/>
                    </a:cxn>
                    <a:cxn ang="0">
                      <a:pos x="5" y="19"/>
                    </a:cxn>
                    <a:cxn ang="0">
                      <a:pos x="8" y="24"/>
                    </a:cxn>
                    <a:cxn ang="0">
                      <a:pos x="15" y="30"/>
                    </a:cxn>
                    <a:cxn ang="0">
                      <a:pos x="22" y="32"/>
                    </a:cxn>
                    <a:cxn ang="0">
                      <a:pos x="29" y="33"/>
                    </a:cxn>
                    <a:cxn ang="0">
                      <a:pos x="31" y="33"/>
                    </a:cxn>
                    <a:cxn ang="0">
                      <a:pos x="7" y="15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31" h="33">
                      <a:moveTo>
                        <a:pt x="0" y="0"/>
                      </a:moveTo>
                      <a:lnTo>
                        <a:pt x="3" y="11"/>
                      </a:lnTo>
                      <a:lnTo>
                        <a:pt x="3" y="17"/>
                      </a:lnTo>
                      <a:lnTo>
                        <a:pt x="5" y="19"/>
                      </a:lnTo>
                      <a:lnTo>
                        <a:pt x="8" y="24"/>
                      </a:lnTo>
                      <a:lnTo>
                        <a:pt x="15" y="30"/>
                      </a:lnTo>
                      <a:lnTo>
                        <a:pt x="22" y="32"/>
                      </a:lnTo>
                      <a:lnTo>
                        <a:pt x="29" y="33"/>
                      </a:lnTo>
                      <a:lnTo>
                        <a:pt x="31" y="33"/>
                      </a:lnTo>
                      <a:lnTo>
                        <a:pt x="7" y="1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8230" name="Freeform 342"/>
                <p:cNvSpPr>
                  <a:spLocks/>
                </p:cNvSpPr>
                <p:nvPr/>
              </p:nvSpPr>
              <p:spPr bwMode="auto">
                <a:xfrm>
                  <a:off x="3816" y="1583"/>
                  <a:ext cx="28" cy="110"/>
                </a:xfrm>
                <a:custGeom>
                  <a:avLst/>
                  <a:gdLst/>
                  <a:ahLst/>
                  <a:cxnLst>
                    <a:cxn ang="0">
                      <a:pos x="0" y="219"/>
                    </a:cxn>
                    <a:cxn ang="0">
                      <a:pos x="11" y="209"/>
                    </a:cxn>
                    <a:cxn ang="0">
                      <a:pos x="20" y="196"/>
                    </a:cxn>
                    <a:cxn ang="0">
                      <a:pos x="29" y="183"/>
                    </a:cxn>
                    <a:cxn ang="0">
                      <a:pos x="37" y="168"/>
                    </a:cxn>
                    <a:cxn ang="0">
                      <a:pos x="45" y="152"/>
                    </a:cxn>
                    <a:cxn ang="0">
                      <a:pos x="50" y="137"/>
                    </a:cxn>
                    <a:cxn ang="0">
                      <a:pos x="54" y="121"/>
                    </a:cxn>
                    <a:cxn ang="0">
                      <a:pos x="57" y="107"/>
                    </a:cxn>
                    <a:cxn ang="0">
                      <a:pos x="57" y="75"/>
                    </a:cxn>
                    <a:cxn ang="0">
                      <a:pos x="52" y="41"/>
                    </a:cxn>
                    <a:cxn ang="0">
                      <a:pos x="46" y="12"/>
                    </a:cxn>
                    <a:cxn ang="0">
                      <a:pos x="44" y="0"/>
                    </a:cxn>
                    <a:cxn ang="0">
                      <a:pos x="40" y="35"/>
                    </a:cxn>
                    <a:cxn ang="0">
                      <a:pos x="39" y="84"/>
                    </a:cxn>
                    <a:cxn ang="0">
                      <a:pos x="37" y="132"/>
                    </a:cxn>
                    <a:cxn ang="0">
                      <a:pos x="32" y="163"/>
                    </a:cxn>
                    <a:cxn ang="0">
                      <a:pos x="24" y="179"/>
                    </a:cxn>
                    <a:cxn ang="0">
                      <a:pos x="15" y="193"/>
                    </a:cxn>
                    <a:cxn ang="0">
                      <a:pos x="8" y="203"/>
                    </a:cxn>
                    <a:cxn ang="0">
                      <a:pos x="6" y="206"/>
                    </a:cxn>
                    <a:cxn ang="0">
                      <a:pos x="6" y="208"/>
                    </a:cxn>
                    <a:cxn ang="0">
                      <a:pos x="4" y="210"/>
                    </a:cxn>
                    <a:cxn ang="0">
                      <a:pos x="3" y="213"/>
                    </a:cxn>
                    <a:cxn ang="0">
                      <a:pos x="0" y="219"/>
                    </a:cxn>
                  </a:cxnLst>
                  <a:rect l="0" t="0" r="r" b="b"/>
                  <a:pathLst>
                    <a:path w="57" h="219">
                      <a:moveTo>
                        <a:pt x="0" y="219"/>
                      </a:moveTo>
                      <a:lnTo>
                        <a:pt x="11" y="209"/>
                      </a:lnTo>
                      <a:lnTo>
                        <a:pt x="20" y="196"/>
                      </a:lnTo>
                      <a:lnTo>
                        <a:pt x="29" y="183"/>
                      </a:lnTo>
                      <a:lnTo>
                        <a:pt x="37" y="168"/>
                      </a:lnTo>
                      <a:lnTo>
                        <a:pt x="45" y="152"/>
                      </a:lnTo>
                      <a:lnTo>
                        <a:pt x="50" y="137"/>
                      </a:lnTo>
                      <a:lnTo>
                        <a:pt x="54" y="121"/>
                      </a:lnTo>
                      <a:lnTo>
                        <a:pt x="57" y="107"/>
                      </a:lnTo>
                      <a:lnTo>
                        <a:pt x="57" y="75"/>
                      </a:lnTo>
                      <a:lnTo>
                        <a:pt x="52" y="41"/>
                      </a:lnTo>
                      <a:lnTo>
                        <a:pt x="46" y="12"/>
                      </a:lnTo>
                      <a:lnTo>
                        <a:pt x="44" y="0"/>
                      </a:lnTo>
                      <a:lnTo>
                        <a:pt x="40" y="35"/>
                      </a:lnTo>
                      <a:lnTo>
                        <a:pt x="39" y="84"/>
                      </a:lnTo>
                      <a:lnTo>
                        <a:pt x="37" y="132"/>
                      </a:lnTo>
                      <a:lnTo>
                        <a:pt x="32" y="163"/>
                      </a:lnTo>
                      <a:lnTo>
                        <a:pt x="24" y="179"/>
                      </a:lnTo>
                      <a:lnTo>
                        <a:pt x="15" y="193"/>
                      </a:lnTo>
                      <a:lnTo>
                        <a:pt x="8" y="203"/>
                      </a:lnTo>
                      <a:lnTo>
                        <a:pt x="6" y="206"/>
                      </a:lnTo>
                      <a:lnTo>
                        <a:pt x="6" y="208"/>
                      </a:lnTo>
                      <a:lnTo>
                        <a:pt x="4" y="210"/>
                      </a:lnTo>
                      <a:lnTo>
                        <a:pt x="3" y="213"/>
                      </a:lnTo>
                      <a:lnTo>
                        <a:pt x="0" y="219"/>
                      </a:lnTo>
                      <a:close/>
                    </a:path>
                  </a:pathLst>
                </a:custGeom>
                <a:solidFill>
                  <a:srgbClr val="000000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8231" name="Freeform 343"/>
                <p:cNvSpPr>
                  <a:spLocks/>
                </p:cNvSpPr>
                <p:nvPr/>
              </p:nvSpPr>
              <p:spPr bwMode="auto">
                <a:xfrm>
                  <a:off x="4308" y="1551"/>
                  <a:ext cx="18" cy="14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4" y="11"/>
                    </a:cxn>
                    <a:cxn ang="0">
                      <a:pos x="6" y="16"/>
                    </a:cxn>
                    <a:cxn ang="0">
                      <a:pos x="7" y="19"/>
                    </a:cxn>
                    <a:cxn ang="0">
                      <a:pos x="12" y="23"/>
                    </a:cxn>
                    <a:cxn ang="0">
                      <a:pos x="19" y="26"/>
                    </a:cxn>
                    <a:cxn ang="0">
                      <a:pos x="27" y="28"/>
                    </a:cxn>
                    <a:cxn ang="0">
                      <a:pos x="34" y="26"/>
                    </a:cxn>
                    <a:cxn ang="0">
                      <a:pos x="36" y="26"/>
                    </a:cxn>
                    <a:cxn ang="0">
                      <a:pos x="9" y="14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36" h="28">
                      <a:moveTo>
                        <a:pt x="0" y="0"/>
                      </a:moveTo>
                      <a:lnTo>
                        <a:pt x="4" y="11"/>
                      </a:lnTo>
                      <a:lnTo>
                        <a:pt x="6" y="16"/>
                      </a:lnTo>
                      <a:lnTo>
                        <a:pt x="7" y="19"/>
                      </a:lnTo>
                      <a:lnTo>
                        <a:pt x="12" y="23"/>
                      </a:lnTo>
                      <a:lnTo>
                        <a:pt x="19" y="26"/>
                      </a:lnTo>
                      <a:lnTo>
                        <a:pt x="27" y="28"/>
                      </a:lnTo>
                      <a:lnTo>
                        <a:pt x="34" y="26"/>
                      </a:lnTo>
                      <a:lnTo>
                        <a:pt x="36" y="26"/>
                      </a:lnTo>
                      <a:lnTo>
                        <a:pt x="9" y="1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19" name="Group 344"/>
              <p:cNvGrpSpPr>
                <a:grpSpLocks/>
              </p:cNvGrpSpPr>
              <p:nvPr/>
            </p:nvGrpSpPr>
            <p:grpSpPr bwMode="auto">
              <a:xfrm flipH="1">
                <a:off x="1104" y="3552"/>
                <a:ext cx="733" cy="576"/>
                <a:chOff x="3649" y="1157"/>
                <a:chExt cx="733" cy="576"/>
              </a:xfrm>
            </p:grpSpPr>
            <p:sp>
              <p:nvSpPr>
                <p:cNvPr id="38233" name="Freeform 345"/>
                <p:cNvSpPr>
                  <a:spLocks/>
                </p:cNvSpPr>
                <p:nvPr/>
              </p:nvSpPr>
              <p:spPr bwMode="auto">
                <a:xfrm>
                  <a:off x="3649" y="1157"/>
                  <a:ext cx="282" cy="560"/>
                </a:xfrm>
                <a:custGeom>
                  <a:avLst/>
                  <a:gdLst/>
                  <a:ahLst/>
                  <a:cxnLst>
                    <a:cxn ang="0">
                      <a:pos x="437" y="140"/>
                    </a:cxn>
                    <a:cxn ang="0">
                      <a:pos x="416" y="113"/>
                    </a:cxn>
                    <a:cxn ang="0">
                      <a:pos x="388" y="89"/>
                    </a:cxn>
                    <a:cxn ang="0">
                      <a:pos x="361" y="69"/>
                    </a:cxn>
                    <a:cxn ang="0">
                      <a:pos x="342" y="59"/>
                    </a:cxn>
                    <a:cxn ang="0">
                      <a:pos x="302" y="50"/>
                    </a:cxn>
                    <a:cxn ang="0">
                      <a:pos x="262" y="17"/>
                    </a:cxn>
                    <a:cxn ang="0">
                      <a:pos x="227" y="1"/>
                    </a:cxn>
                    <a:cxn ang="0">
                      <a:pos x="187" y="19"/>
                    </a:cxn>
                    <a:cxn ang="0">
                      <a:pos x="157" y="6"/>
                    </a:cxn>
                    <a:cxn ang="0">
                      <a:pos x="127" y="39"/>
                    </a:cxn>
                    <a:cxn ang="0">
                      <a:pos x="116" y="58"/>
                    </a:cxn>
                    <a:cxn ang="0">
                      <a:pos x="160" y="54"/>
                    </a:cxn>
                    <a:cxn ang="0">
                      <a:pos x="146" y="92"/>
                    </a:cxn>
                    <a:cxn ang="0">
                      <a:pos x="121" y="126"/>
                    </a:cxn>
                    <a:cxn ang="0">
                      <a:pos x="97" y="151"/>
                    </a:cxn>
                    <a:cxn ang="0">
                      <a:pos x="65" y="181"/>
                    </a:cxn>
                    <a:cxn ang="0">
                      <a:pos x="0" y="225"/>
                    </a:cxn>
                    <a:cxn ang="0">
                      <a:pos x="14" y="259"/>
                    </a:cxn>
                    <a:cxn ang="0">
                      <a:pos x="82" y="277"/>
                    </a:cxn>
                    <a:cxn ang="0">
                      <a:pos x="124" y="275"/>
                    </a:cxn>
                    <a:cxn ang="0">
                      <a:pos x="118" y="286"/>
                    </a:cxn>
                    <a:cxn ang="0">
                      <a:pos x="91" y="309"/>
                    </a:cxn>
                    <a:cxn ang="0">
                      <a:pos x="67" y="333"/>
                    </a:cxn>
                    <a:cxn ang="0">
                      <a:pos x="57" y="362"/>
                    </a:cxn>
                    <a:cxn ang="0">
                      <a:pos x="68" y="410"/>
                    </a:cxn>
                    <a:cxn ang="0">
                      <a:pos x="72" y="469"/>
                    </a:cxn>
                    <a:cxn ang="0">
                      <a:pos x="90" y="506"/>
                    </a:cxn>
                    <a:cxn ang="0">
                      <a:pos x="108" y="605"/>
                    </a:cxn>
                    <a:cxn ang="0">
                      <a:pos x="135" y="643"/>
                    </a:cxn>
                    <a:cxn ang="0">
                      <a:pos x="169" y="674"/>
                    </a:cxn>
                    <a:cxn ang="0">
                      <a:pos x="195" y="706"/>
                    </a:cxn>
                    <a:cxn ang="0">
                      <a:pos x="227" y="759"/>
                    </a:cxn>
                    <a:cxn ang="0">
                      <a:pos x="265" y="789"/>
                    </a:cxn>
                    <a:cxn ang="0">
                      <a:pos x="297" y="819"/>
                    </a:cxn>
                    <a:cxn ang="0">
                      <a:pos x="321" y="844"/>
                    </a:cxn>
                    <a:cxn ang="0">
                      <a:pos x="340" y="925"/>
                    </a:cxn>
                    <a:cxn ang="0">
                      <a:pos x="336" y="1011"/>
                    </a:cxn>
                    <a:cxn ang="0">
                      <a:pos x="306" y="1024"/>
                    </a:cxn>
                    <a:cxn ang="0">
                      <a:pos x="289" y="1070"/>
                    </a:cxn>
                    <a:cxn ang="0">
                      <a:pos x="319" y="1072"/>
                    </a:cxn>
                    <a:cxn ang="0">
                      <a:pos x="318" y="1105"/>
                    </a:cxn>
                    <a:cxn ang="0">
                      <a:pos x="354" y="1120"/>
                    </a:cxn>
                    <a:cxn ang="0">
                      <a:pos x="396" y="1099"/>
                    </a:cxn>
                    <a:cxn ang="0">
                      <a:pos x="449" y="1059"/>
                    </a:cxn>
                    <a:cxn ang="0">
                      <a:pos x="500" y="1002"/>
                    </a:cxn>
                    <a:cxn ang="0">
                      <a:pos x="522" y="949"/>
                    </a:cxn>
                    <a:cxn ang="0">
                      <a:pos x="551" y="896"/>
                    </a:cxn>
                    <a:cxn ang="0">
                      <a:pos x="536" y="782"/>
                    </a:cxn>
                    <a:cxn ang="0">
                      <a:pos x="397" y="723"/>
                    </a:cxn>
                    <a:cxn ang="0">
                      <a:pos x="373" y="578"/>
                    </a:cxn>
                    <a:cxn ang="0">
                      <a:pos x="476" y="405"/>
                    </a:cxn>
                    <a:cxn ang="0">
                      <a:pos x="501" y="237"/>
                    </a:cxn>
                  </a:cxnLst>
                  <a:rect l="0" t="0" r="r" b="b"/>
                  <a:pathLst>
                    <a:path w="564" h="1122">
                      <a:moveTo>
                        <a:pt x="496" y="222"/>
                      </a:moveTo>
                      <a:lnTo>
                        <a:pt x="499" y="218"/>
                      </a:lnTo>
                      <a:lnTo>
                        <a:pt x="454" y="168"/>
                      </a:lnTo>
                      <a:lnTo>
                        <a:pt x="461" y="161"/>
                      </a:lnTo>
                      <a:lnTo>
                        <a:pt x="437" y="140"/>
                      </a:lnTo>
                      <a:lnTo>
                        <a:pt x="435" y="138"/>
                      </a:lnTo>
                      <a:lnTo>
                        <a:pt x="433" y="134"/>
                      </a:lnTo>
                      <a:lnTo>
                        <a:pt x="428" y="128"/>
                      </a:lnTo>
                      <a:lnTo>
                        <a:pt x="423" y="121"/>
                      </a:lnTo>
                      <a:lnTo>
                        <a:pt x="416" y="113"/>
                      </a:lnTo>
                      <a:lnTo>
                        <a:pt x="409" y="105"/>
                      </a:lnTo>
                      <a:lnTo>
                        <a:pt x="400" y="98"/>
                      </a:lnTo>
                      <a:lnTo>
                        <a:pt x="390" y="92"/>
                      </a:lnTo>
                      <a:lnTo>
                        <a:pt x="390" y="91"/>
                      </a:lnTo>
                      <a:lnTo>
                        <a:pt x="388" y="89"/>
                      </a:lnTo>
                      <a:lnTo>
                        <a:pt x="386" y="85"/>
                      </a:lnTo>
                      <a:lnTo>
                        <a:pt x="381" y="81"/>
                      </a:lnTo>
                      <a:lnTo>
                        <a:pt x="375" y="77"/>
                      </a:lnTo>
                      <a:lnTo>
                        <a:pt x="369" y="73"/>
                      </a:lnTo>
                      <a:lnTo>
                        <a:pt x="361" y="69"/>
                      </a:lnTo>
                      <a:lnTo>
                        <a:pt x="351" y="67"/>
                      </a:lnTo>
                      <a:lnTo>
                        <a:pt x="351" y="66"/>
                      </a:lnTo>
                      <a:lnTo>
                        <a:pt x="349" y="65"/>
                      </a:lnTo>
                      <a:lnTo>
                        <a:pt x="346" y="62"/>
                      </a:lnTo>
                      <a:lnTo>
                        <a:pt x="342" y="59"/>
                      </a:lnTo>
                      <a:lnTo>
                        <a:pt x="335" y="57"/>
                      </a:lnTo>
                      <a:lnTo>
                        <a:pt x="327" y="54"/>
                      </a:lnTo>
                      <a:lnTo>
                        <a:pt x="317" y="52"/>
                      </a:lnTo>
                      <a:lnTo>
                        <a:pt x="304" y="51"/>
                      </a:lnTo>
                      <a:lnTo>
                        <a:pt x="302" y="50"/>
                      </a:lnTo>
                      <a:lnTo>
                        <a:pt x="297" y="45"/>
                      </a:lnTo>
                      <a:lnTo>
                        <a:pt x="290" y="39"/>
                      </a:lnTo>
                      <a:lnTo>
                        <a:pt x="281" y="32"/>
                      </a:lnTo>
                      <a:lnTo>
                        <a:pt x="272" y="24"/>
                      </a:lnTo>
                      <a:lnTo>
                        <a:pt x="262" y="17"/>
                      </a:lnTo>
                      <a:lnTo>
                        <a:pt x="253" y="11"/>
                      </a:lnTo>
                      <a:lnTo>
                        <a:pt x="247" y="5"/>
                      </a:lnTo>
                      <a:lnTo>
                        <a:pt x="241" y="1"/>
                      </a:lnTo>
                      <a:lnTo>
                        <a:pt x="234" y="0"/>
                      </a:lnTo>
                      <a:lnTo>
                        <a:pt x="227" y="1"/>
                      </a:lnTo>
                      <a:lnTo>
                        <a:pt x="219" y="5"/>
                      </a:lnTo>
                      <a:lnTo>
                        <a:pt x="211" y="8"/>
                      </a:lnTo>
                      <a:lnTo>
                        <a:pt x="203" y="13"/>
                      </a:lnTo>
                      <a:lnTo>
                        <a:pt x="195" y="16"/>
                      </a:lnTo>
                      <a:lnTo>
                        <a:pt x="187" y="19"/>
                      </a:lnTo>
                      <a:lnTo>
                        <a:pt x="184" y="16"/>
                      </a:lnTo>
                      <a:lnTo>
                        <a:pt x="177" y="13"/>
                      </a:lnTo>
                      <a:lnTo>
                        <a:pt x="168" y="8"/>
                      </a:lnTo>
                      <a:lnTo>
                        <a:pt x="158" y="5"/>
                      </a:lnTo>
                      <a:lnTo>
                        <a:pt x="157" y="6"/>
                      </a:lnTo>
                      <a:lnTo>
                        <a:pt x="154" y="11"/>
                      </a:lnTo>
                      <a:lnTo>
                        <a:pt x="150" y="16"/>
                      </a:lnTo>
                      <a:lnTo>
                        <a:pt x="143" y="23"/>
                      </a:lnTo>
                      <a:lnTo>
                        <a:pt x="136" y="31"/>
                      </a:lnTo>
                      <a:lnTo>
                        <a:pt x="127" y="39"/>
                      </a:lnTo>
                      <a:lnTo>
                        <a:pt x="116" y="47"/>
                      </a:lnTo>
                      <a:lnTo>
                        <a:pt x="106" y="54"/>
                      </a:lnTo>
                      <a:lnTo>
                        <a:pt x="107" y="54"/>
                      </a:lnTo>
                      <a:lnTo>
                        <a:pt x="111" y="57"/>
                      </a:lnTo>
                      <a:lnTo>
                        <a:pt x="116" y="58"/>
                      </a:lnTo>
                      <a:lnTo>
                        <a:pt x="124" y="59"/>
                      </a:lnTo>
                      <a:lnTo>
                        <a:pt x="133" y="60"/>
                      </a:lnTo>
                      <a:lnTo>
                        <a:pt x="142" y="60"/>
                      </a:lnTo>
                      <a:lnTo>
                        <a:pt x="151" y="58"/>
                      </a:lnTo>
                      <a:lnTo>
                        <a:pt x="160" y="54"/>
                      </a:lnTo>
                      <a:lnTo>
                        <a:pt x="164" y="75"/>
                      </a:lnTo>
                      <a:lnTo>
                        <a:pt x="162" y="76"/>
                      </a:lnTo>
                      <a:lnTo>
                        <a:pt x="159" y="80"/>
                      </a:lnTo>
                      <a:lnTo>
                        <a:pt x="153" y="85"/>
                      </a:lnTo>
                      <a:lnTo>
                        <a:pt x="146" y="92"/>
                      </a:lnTo>
                      <a:lnTo>
                        <a:pt x="139" y="99"/>
                      </a:lnTo>
                      <a:lnTo>
                        <a:pt x="133" y="108"/>
                      </a:lnTo>
                      <a:lnTo>
                        <a:pt x="127" y="116"/>
                      </a:lnTo>
                      <a:lnTo>
                        <a:pt x="122" y="125"/>
                      </a:lnTo>
                      <a:lnTo>
                        <a:pt x="121" y="126"/>
                      </a:lnTo>
                      <a:lnTo>
                        <a:pt x="119" y="128"/>
                      </a:lnTo>
                      <a:lnTo>
                        <a:pt x="114" y="133"/>
                      </a:lnTo>
                      <a:lnTo>
                        <a:pt x="108" y="138"/>
                      </a:lnTo>
                      <a:lnTo>
                        <a:pt x="103" y="145"/>
                      </a:lnTo>
                      <a:lnTo>
                        <a:pt x="97" y="151"/>
                      </a:lnTo>
                      <a:lnTo>
                        <a:pt x="92" y="158"/>
                      </a:lnTo>
                      <a:lnTo>
                        <a:pt x="88" y="164"/>
                      </a:lnTo>
                      <a:lnTo>
                        <a:pt x="83" y="169"/>
                      </a:lnTo>
                      <a:lnTo>
                        <a:pt x="75" y="175"/>
                      </a:lnTo>
                      <a:lnTo>
                        <a:pt x="65" y="181"/>
                      </a:lnTo>
                      <a:lnTo>
                        <a:pt x="52" y="188"/>
                      </a:lnTo>
                      <a:lnTo>
                        <a:pt x="39" y="196"/>
                      </a:lnTo>
                      <a:lnTo>
                        <a:pt x="25" y="204"/>
                      </a:lnTo>
                      <a:lnTo>
                        <a:pt x="13" y="214"/>
                      </a:lnTo>
                      <a:lnTo>
                        <a:pt x="0" y="225"/>
                      </a:lnTo>
                      <a:lnTo>
                        <a:pt x="0" y="227"/>
                      </a:lnTo>
                      <a:lnTo>
                        <a:pt x="1" y="233"/>
                      </a:lnTo>
                      <a:lnTo>
                        <a:pt x="5" y="241"/>
                      </a:lnTo>
                      <a:lnTo>
                        <a:pt x="12" y="248"/>
                      </a:lnTo>
                      <a:lnTo>
                        <a:pt x="14" y="259"/>
                      </a:lnTo>
                      <a:lnTo>
                        <a:pt x="21" y="268"/>
                      </a:lnTo>
                      <a:lnTo>
                        <a:pt x="34" y="274"/>
                      </a:lnTo>
                      <a:lnTo>
                        <a:pt x="49" y="278"/>
                      </a:lnTo>
                      <a:lnTo>
                        <a:pt x="65" y="278"/>
                      </a:lnTo>
                      <a:lnTo>
                        <a:pt x="82" y="277"/>
                      </a:lnTo>
                      <a:lnTo>
                        <a:pt x="96" y="274"/>
                      </a:lnTo>
                      <a:lnTo>
                        <a:pt x="107" y="270"/>
                      </a:lnTo>
                      <a:lnTo>
                        <a:pt x="110" y="271"/>
                      </a:lnTo>
                      <a:lnTo>
                        <a:pt x="115" y="273"/>
                      </a:lnTo>
                      <a:lnTo>
                        <a:pt x="124" y="275"/>
                      </a:lnTo>
                      <a:lnTo>
                        <a:pt x="136" y="275"/>
                      </a:lnTo>
                      <a:lnTo>
                        <a:pt x="135" y="277"/>
                      </a:lnTo>
                      <a:lnTo>
                        <a:pt x="130" y="279"/>
                      </a:lnTo>
                      <a:lnTo>
                        <a:pt x="124" y="281"/>
                      </a:lnTo>
                      <a:lnTo>
                        <a:pt x="118" y="286"/>
                      </a:lnTo>
                      <a:lnTo>
                        <a:pt x="111" y="290"/>
                      </a:lnTo>
                      <a:lnTo>
                        <a:pt x="104" y="296"/>
                      </a:lnTo>
                      <a:lnTo>
                        <a:pt x="97" y="302"/>
                      </a:lnTo>
                      <a:lnTo>
                        <a:pt x="92" y="308"/>
                      </a:lnTo>
                      <a:lnTo>
                        <a:pt x="91" y="309"/>
                      </a:lnTo>
                      <a:lnTo>
                        <a:pt x="89" y="311"/>
                      </a:lnTo>
                      <a:lnTo>
                        <a:pt x="84" y="315"/>
                      </a:lnTo>
                      <a:lnTo>
                        <a:pt x="78" y="320"/>
                      </a:lnTo>
                      <a:lnTo>
                        <a:pt x="73" y="326"/>
                      </a:lnTo>
                      <a:lnTo>
                        <a:pt x="67" y="333"/>
                      </a:lnTo>
                      <a:lnTo>
                        <a:pt x="62" y="340"/>
                      </a:lnTo>
                      <a:lnTo>
                        <a:pt x="58" y="347"/>
                      </a:lnTo>
                      <a:lnTo>
                        <a:pt x="68" y="347"/>
                      </a:lnTo>
                      <a:lnTo>
                        <a:pt x="65" y="351"/>
                      </a:lnTo>
                      <a:lnTo>
                        <a:pt x="57" y="362"/>
                      </a:lnTo>
                      <a:lnTo>
                        <a:pt x="50" y="378"/>
                      </a:lnTo>
                      <a:lnTo>
                        <a:pt x="49" y="395"/>
                      </a:lnTo>
                      <a:lnTo>
                        <a:pt x="61" y="395"/>
                      </a:lnTo>
                      <a:lnTo>
                        <a:pt x="61" y="415"/>
                      </a:lnTo>
                      <a:lnTo>
                        <a:pt x="68" y="410"/>
                      </a:lnTo>
                      <a:lnTo>
                        <a:pt x="67" y="416"/>
                      </a:lnTo>
                      <a:lnTo>
                        <a:pt x="63" y="431"/>
                      </a:lnTo>
                      <a:lnTo>
                        <a:pt x="62" y="450"/>
                      </a:lnTo>
                      <a:lnTo>
                        <a:pt x="65" y="469"/>
                      </a:lnTo>
                      <a:lnTo>
                        <a:pt x="72" y="469"/>
                      </a:lnTo>
                      <a:lnTo>
                        <a:pt x="72" y="472"/>
                      </a:lnTo>
                      <a:lnTo>
                        <a:pt x="72" y="481"/>
                      </a:lnTo>
                      <a:lnTo>
                        <a:pt x="74" y="496"/>
                      </a:lnTo>
                      <a:lnTo>
                        <a:pt x="78" y="513"/>
                      </a:lnTo>
                      <a:lnTo>
                        <a:pt x="90" y="506"/>
                      </a:lnTo>
                      <a:lnTo>
                        <a:pt x="92" y="559"/>
                      </a:lnTo>
                      <a:lnTo>
                        <a:pt x="103" y="575"/>
                      </a:lnTo>
                      <a:lnTo>
                        <a:pt x="104" y="579"/>
                      </a:lnTo>
                      <a:lnTo>
                        <a:pt x="105" y="590"/>
                      </a:lnTo>
                      <a:lnTo>
                        <a:pt x="108" y="605"/>
                      </a:lnTo>
                      <a:lnTo>
                        <a:pt x="114" y="618"/>
                      </a:lnTo>
                      <a:lnTo>
                        <a:pt x="122" y="616"/>
                      </a:lnTo>
                      <a:lnTo>
                        <a:pt x="123" y="621"/>
                      </a:lnTo>
                      <a:lnTo>
                        <a:pt x="128" y="631"/>
                      </a:lnTo>
                      <a:lnTo>
                        <a:pt x="135" y="643"/>
                      </a:lnTo>
                      <a:lnTo>
                        <a:pt x="144" y="650"/>
                      </a:lnTo>
                      <a:lnTo>
                        <a:pt x="156" y="675"/>
                      </a:lnTo>
                      <a:lnTo>
                        <a:pt x="166" y="668"/>
                      </a:lnTo>
                      <a:lnTo>
                        <a:pt x="167" y="669"/>
                      </a:lnTo>
                      <a:lnTo>
                        <a:pt x="169" y="674"/>
                      </a:lnTo>
                      <a:lnTo>
                        <a:pt x="173" y="679"/>
                      </a:lnTo>
                      <a:lnTo>
                        <a:pt x="177" y="686"/>
                      </a:lnTo>
                      <a:lnTo>
                        <a:pt x="183" y="693"/>
                      </a:lnTo>
                      <a:lnTo>
                        <a:pt x="189" y="700"/>
                      </a:lnTo>
                      <a:lnTo>
                        <a:pt x="195" y="706"/>
                      </a:lnTo>
                      <a:lnTo>
                        <a:pt x="200" y="709"/>
                      </a:lnTo>
                      <a:lnTo>
                        <a:pt x="202" y="715"/>
                      </a:lnTo>
                      <a:lnTo>
                        <a:pt x="207" y="728"/>
                      </a:lnTo>
                      <a:lnTo>
                        <a:pt x="215" y="744"/>
                      </a:lnTo>
                      <a:lnTo>
                        <a:pt x="227" y="759"/>
                      </a:lnTo>
                      <a:lnTo>
                        <a:pt x="232" y="746"/>
                      </a:lnTo>
                      <a:lnTo>
                        <a:pt x="233" y="751"/>
                      </a:lnTo>
                      <a:lnTo>
                        <a:pt x="238" y="761"/>
                      </a:lnTo>
                      <a:lnTo>
                        <a:pt x="249" y="775"/>
                      </a:lnTo>
                      <a:lnTo>
                        <a:pt x="265" y="789"/>
                      </a:lnTo>
                      <a:lnTo>
                        <a:pt x="267" y="792"/>
                      </a:lnTo>
                      <a:lnTo>
                        <a:pt x="274" y="800"/>
                      </a:lnTo>
                      <a:lnTo>
                        <a:pt x="283" y="811"/>
                      </a:lnTo>
                      <a:lnTo>
                        <a:pt x="296" y="818"/>
                      </a:lnTo>
                      <a:lnTo>
                        <a:pt x="297" y="819"/>
                      </a:lnTo>
                      <a:lnTo>
                        <a:pt x="298" y="821"/>
                      </a:lnTo>
                      <a:lnTo>
                        <a:pt x="302" y="826"/>
                      </a:lnTo>
                      <a:lnTo>
                        <a:pt x="308" y="831"/>
                      </a:lnTo>
                      <a:lnTo>
                        <a:pt x="313" y="837"/>
                      </a:lnTo>
                      <a:lnTo>
                        <a:pt x="321" y="844"/>
                      </a:lnTo>
                      <a:lnTo>
                        <a:pt x="329" y="851"/>
                      </a:lnTo>
                      <a:lnTo>
                        <a:pt x="340" y="857"/>
                      </a:lnTo>
                      <a:lnTo>
                        <a:pt x="340" y="866"/>
                      </a:lnTo>
                      <a:lnTo>
                        <a:pt x="339" y="890"/>
                      </a:lnTo>
                      <a:lnTo>
                        <a:pt x="340" y="925"/>
                      </a:lnTo>
                      <a:lnTo>
                        <a:pt x="344" y="962"/>
                      </a:lnTo>
                      <a:lnTo>
                        <a:pt x="343" y="966"/>
                      </a:lnTo>
                      <a:lnTo>
                        <a:pt x="341" y="977"/>
                      </a:lnTo>
                      <a:lnTo>
                        <a:pt x="338" y="993"/>
                      </a:lnTo>
                      <a:lnTo>
                        <a:pt x="336" y="1011"/>
                      </a:lnTo>
                      <a:lnTo>
                        <a:pt x="335" y="1011"/>
                      </a:lnTo>
                      <a:lnTo>
                        <a:pt x="331" y="1011"/>
                      </a:lnTo>
                      <a:lnTo>
                        <a:pt x="324" y="1013"/>
                      </a:lnTo>
                      <a:lnTo>
                        <a:pt x="316" y="1017"/>
                      </a:lnTo>
                      <a:lnTo>
                        <a:pt x="306" y="1024"/>
                      </a:lnTo>
                      <a:lnTo>
                        <a:pt x="297" y="1033"/>
                      </a:lnTo>
                      <a:lnTo>
                        <a:pt x="288" y="1048"/>
                      </a:lnTo>
                      <a:lnTo>
                        <a:pt x="281" y="1067"/>
                      </a:lnTo>
                      <a:lnTo>
                        <a:pt x="283" y="1069"/>
                      </a:lnTo>
                      <a:lnTo>
                        <a:pt x="289" y="1070"/>
                      </a:lnTo>
                      <a:lnTo>
                        <a:pt x="297" y="1070"/>
                      </a:lnTo>
                      <a:lnTo>
                        <a:pt x="304" y="1064"/>
                      </a:lnTo>
                      <a:lnTo>
                        <a:pt x="305" y="1066"/>
                      </a:lnTo>
                      <a:lnTo>
                        <a:pt x="311" y="1070"/>
                      </a:lnTo>
                      <a:lnTo>
                        <a:pt x="319" y="1072"/>
                      </a:lnTo>
                      <a:lnTo>
                        <a:pt x="329" y="1072"/>
                      </a:lnTo>
                      <a:lnTo>
                        <a:pt x="328" y="1074"/>
                      </a:lnTo>
                      <a:lnTo>
                        <a:pt x="324" y="1081"/>
                      </a:lnTo>
                      <a:lnTo>
                        <a:pt x="320" y="1093"/>
                      </a:lnTo>
                      <a:lnTo>
                        <a:pt x="318" y="1105"/>
                      </a:lnTo>
                      <a:lnTo>
                        <a:pt x="326" y="1118"/>
                      </a:lnTo>
                      <a:lnTo>
                        <a:pt x="341" y="1116"/>
                      </a:lnTo>
                      <a:lnTo>
                        <a:pt x="342" y="1117"/>
                      </a:lnTo>
                      <a:lnTo>
                        <a:pt x="347" y="1118"/>
                      </a:lnTo>
                      <a:lnTo>
                        <a:pt x="354" y="1120"/>
                      </a:lnTo>
                      <a:lnTo>
                        <a:pt x="363" y="1122"/>
                      </a:lnTo>
                      <a:lnTo>
                        <a:pt x="365" y="1119"/>
                      </a:lnTo>
                      <a:lnTo>
                        <a:pt x="373" y="1115"/>
                      </a:lnTo>
                      <a:lnTo>
                        <a:pt x="384" y="1108"/>
                      </a:lnTo>
                      <a:lnTo>
                        <a:pt x="396" y="1099"/>
                      </a:lnTo>
                      <a:lnTo>
                        <a:pt x="410" y="1087"/>
                      </a:lnTo>
                      <a:lnTo>
                        <a:pt x="423" y="1076"/>
                      </a:lnTo>
                      <a:lnTo>
                        <a:pt x="434" y="1064"/>
                      </a:lnTo>
                      <a:lnTo>
                        <a:pt x="442" y="1053"/>
                      </a:lnTo>
                      <a:lnTo>
                        <a:pt x="449" y="1059"/>
                      </a:lnTo>
                      <a:lnTo>
                        <a:pt x="466" y="1031"/>
                      </a:lnTo>
                      <a:lnTo>
                        <a:pt x="481" y="1041"/>
                      </a:lnTo>
                      <a:lnTo>
                        <a:pt x="485" y="1036"/>
                      </a:lnTo>
                      <a:lnTo>
                        <a:pt x="492" y="1023"/>
                      </a:lnTo>
                      <a:lnTo>
                        <a:pt x="500" y="1002"/>
                      </a:lnTo>
                      <a:lnTo>
                        <a:pt x="502" y="977"/>
                      </a:lnTo>
                      <a:lnTo>
                        <a:pt x="515" y="981"/>
                      </a:lnTo>
                      <a:lnTo>
                        <a:pt x="516" y="977"/>
                      </a:lnTo>
                      <a:lnTo>
                        <a:pt x="519" y="965"/>
                      </a:lnTo>
                      <a:lnTo>
                        <a:pt x="522" y="949"/>
                      </a:lnTo>
                      <a:lnTo>
                        <a:pt x="523" y="932"/>
                      </a:lnTo>
                      <a:lnTo>
                        <a:pt x="541" y="936"/>
                      </a:lnTo>
                      <a:lnTo>
                        <a:pt x="544" y="930"/>
                      </a:lnTo>
                      <a:lnTo>
                        <a:pt x="548" y="914"/>
                      </a:lnTo>
                      <a:lnTo>
                        <a:pt x="551" y="896"/>
                      </a:lnTo>
                      <a:lnTo>
                        <a:pt x="549" y="879"/>
                      </a:lnTo>
                      <a:lnTo>
                        <a:pt x="564" y="883"/>
                      </a:lnTo>
                      <a:lnTo>
                        <a:pt x="560" y="845"/>
                      </a:lnTo>
                      <a:lnTo>
                        <a:pt x="549" y="811"/>
                      </a:lnTo>
                      <a:lnTo>
                        <a:pt x="536" y="782"/>
                      </a:lnTo>
                      <a:lnTo>
                        <a:pt x="516" y="757"/>
                      </a:lnTo>
                      <a:lnTo>
                        <a:pt x="493" y="738"/>
                      </a:lnTo>
                      <a:lnTo>
                        <a:pt x="465" y="726"/>
                      </a:lnTo>
                      <a:lnTo>
                        <a:pt x="433" y="721"/>
                      </a:lnTo>
                      <a:lnTo>
                        <a:pt x="397" y="723"/>
                      </a:lnTo>
                      <a:lnTo>
                        <a:pt x="388" y="703"/>
                      </a:lnTo>
                      <a:lnTo>
                        <a:pt x="380" y="676"/>
                      </a:lnTo>
                      <a:lnTo>
                        <a:pt x="374" y="645"/>
                      </a:lnTo>
                      <a:lnTo>
                        <a:pt x="372" y="612"/>
                      </a:lnTo>
                      <a:lnTo>
                        <a:pt x="373" y="578"/>
                      </a:lnTo>
                      <a:lnTo>
                        <a:pt x="380" y="547"/>
                      </a:lnTo>
                      <a:lnTo>
                        <a:pt x="392" y="521"/>
                      </a:lnTo>
                      <a:lnTo>
                        <a:pt x="411" y="501"/>
                      </a:lnTo>
                      <a:lnTo>
                        <a:pt x="449" y="452"/>
                      </a:lnTo>
                      <a:lnTo>
                        <a:pt x="476" y="405"/>
                      </a:lnTo>
                      <a:lnTo>
                        <a:pt x="493" y="363"/>
                      </a:lnTo>
                      <a:lnTo>
                        <a:pt x="502" y="324"/>
                      </a:lnTo>
                      <a:lnTo>
                        <a:pt x="504" y="289"/>
                      </a:lnTo>
                      <a:lnTo>
                        <a:pt x="504" y="260"/>
                      </a:lnTo>
                      <a:lnTo>
                        <a:pt x="501" y="237"/>
                      </a:lnTo>
                      <a:lnTo>
                        <a:pt x="496" y="222"/>
                      </a:lnTo>
                      <a:close/>
                    </a:path>
                  </a:pathLst>
                </a:custGeom>
                <a:solidFill>
                  <a:srgbClr val="000000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8234" name="Freeform 346"/>
                <p:cNvSpPr>
                  <a:spLocks/>
                </p:cNvSpPr>
                <p:nvPr/>
              </p:nvSpPr>
              <p:spPr bwMode="auto">
                <a:xfrm>
                  <a:off x="3835" y="1268"/>
                  <a:ext cx="547" cy="465"/>
                </a:xfrm>
                <a:custGeom>
                  <a:avLst/>
                  <a:gdLst/>
                  <a:ahLst/>
                  <a:cxnLst>
                    <a:cxn ang="0">
                      <a:pos x="0" y="390"/>
                    </a:cxn>
                    <a:cxn ang="0">
                      <a:pos x="61" y="499"/>
                    </a:cxn>
                    <a:cxn ang="0">
                      <a:pos x="177" y="589"/>
                    </a:cxn>
                    <a:cxn ang="0">
                      <a:pos x="205" y="619"/>
                    </a:cxn>
                    <a:cxn ang="0">
                      <a:pos x="280" y="574"/>
                    </a:cxn>
                    <a:cxn ang="0">
                      <a:pos x="340" y="552"/>
                    </a:cxn>
                    <a:cxn ang="0">
                      <a:pos x="365" y="550"/>
                    </a:cxn>
                    <a:cxn ang="0">
                      <a:pos x="392" y="539"/>
                    </a:cxn>
                    <a:cxn ang="0">
                      <a:pos x="449" y="523"/>
                    </a:cxn>
                    <a:cxn ang="0">
                      <a:pos x="474" y="570"/>
                    </a:cxn>
                    <a:cxn ang="0">
                      <a:pos x="512" y="585"/>
                    </a:cxn>
                    <a:cxn ang="0">
                      <a:pos x="542" y="615"/>
                    </a:cxn>
                    <a:cxn ang="0">
                      <a:pos x="565" y="620"/>
                    </a:cxn>
                    <a:cxn ang="0">
                      <a:pos x="599" y="643"/>
                    </a:cxn>
                    <a:cxn ang="0">
                      <a:pos x="625" y="694"/>
                    </a:cxn>
                    <a:cxn ang="0">
                      <a:pos x="633" y="753"/>
                    </a:cxn>
                    <a:cxn ang="0">
                      <a:pos x="573" y="799"/>
                    </a:cxn>
                    <a:cxn ang="0">
                      <a:pos x="571" y="845"/>
                    </a:cxn>
                    <a:cxn ang="0">
                      <a:pos x="614" y="843"/>
                    </a:cxn>
                    <a:cxn ang="0">
                      <a:pos x="636" y="828"/>
                    </a:cxn>
                    <a:cxn ang="0">
                      <a:pos x="666" y="796"/>
                    </a:cxn>
                    <a:cxn ang="0">
                      <a:pos x="702" y="699"/>
                    </a:cxn>
                    <a:cxn ang="0">
                      <a:pos x="765" y="856"/>
                    </a:cxn>
                    <a:cxn ang="0">
                      <a:pos x="738" y="889"/>
                    </a:cxn>
                    <a:cxn ang="0">
                      <a:pos x="731" y="932"/>
                    </a:cxn>
                    <a:cxn ang="0">
                      <a:pos x="746" y="932"/>
                    </a:cxn>
                    <a:cxn ang="0">
                      <a:pos x="771" y="920"/>
                    </a:cxn>
                    <a:cxn ang="0">
                      <a:pos x="794" y="913"/>
                    </a:cxn>
                    <a:cxn ang="0">
                      <a:pos x="834" y="860"/>
                    </a:cxn>
                    <a:cxn ang="0">
                      <a:pos x="845" y="690"/>
                    </a:cxn>
                    <a:cxn ang="0">
                      <a:pos x="914" y="712"/>
                    </a:cxn>
                    <a:cxn ang="0">
                      <a:pos x="990" y="698"/>
                    </a:cxn>
                    <a:cxn ang="0">
                      <a:pos x="1040" y="681"/>
                    </a:cxn>
                    <a:cxn ang="0">
                      <a:pos x="1072" y="658"/>
                    </a:cxn>
                    <a:cxn ang="0">
                      <a:pos x="1045" y="657"/>
                    </a:cxn>
                    <a:cxn ang="0">
                      <a:pos x="1067" y="628"/>
                    </a:cxn>
                    <a:cxn ang="0">
                      <a:pos x="1087" y="578"/>
                    </a:cxn>
                    <a:cxn ang="0">
                      <a:pos x="1069" y="555"/>
                    </a:cxn>
                    <a:cxn ang="0">
                      <a:pos x="1058" y="533"/>
                    </a:cxn>
                    <a:cxn ang="0">
                      <a:pos x="1037" y="553"/>
                    </a:cxn>
                    <a:cxn ang="0">
                      <a:pos x="956" y="524"/>
                    </a:cxn>
                    <a:cxn ang="0">
                      <a:pos x="936" y="396"/>
                    </a:cxn>
                    <a:cxn ang="0">
                      <a:pos x="910" y="259"/>
                    </a:cxn>
                    <a:cxn ang="0">
                      <a:pos x="850" y="198"/>
                    </a:cxn>
                    <a:cxn ang="0">
                      <a:pos x="798" y="162"/>
                    </a:cxn>
                    <a:cxn ang="0">
                      <a:pos x="733" y="129"/>
                    </a:cxn>
                    <a:cxn ang="0">
                      <a:pos x="708" y="121"/>
                    </a:cxn>
                    <a:cxn ang="0">
                      <a:pos x="646" y="110"/>
                    </a:cxn>
                    <a:cxn ang="0">
                      <a:pos x="547" y="106"/>
                    </a:cxn>
                    <a:cxn ang="0">
                      <a:pos x="441" y="104"/>
                    </a:cxn>
                    <a:cxn ang="0">
                      <a:pos x="354" y="106"/>
                    </a:cxn>
                    <a:cxn ang="0">
                      <a:pos x="244" y="95"/>
                    </a:cxn>
                    <a:cxn ang="0">
                      <a:pos x="166" y="52"/>
                    </a:cxn>
                    <a:cxn ang="0">
                      <a:pos x="129" y="15"/>
                    </a:cxn>
                    <a:cxn ang="0">
                      <a:pos x="104" y="183"/>
                    </a:cxn>
                  </a:cxnLst>
                  <a:rect l="0" t="0" r="r" b="b"/>
                  <a:pathLst>
                    <a:path w="1095" h="932">
                      <a:moveTo>
                        <a:pt x="39" y="279"/>
                      </a:moveTo>
                      <a:lnTo>
                        <a:pt x="20" y="299"/>
                      </a:lnTo>
                      <a:lnTo>
                        <a:pt x="8" y="325"/>
                      </a:lnTo>
                      <a:lnTo>
                        <a:pt x="1" y="356"/>
                      </a:lnTo>
                      <a:lnTo>
                        <a:pt x="0" y="390"/>
                      </a:lnTo>
                      <a:lnTo>
                        <a:pt x="2" y="423"/>
                      </a:lnTo>
                      <a:lnTo>
                        <a:pt x="8" y="454"/>
                      </a:lnTo>
                      <a:lnTo>
                        <a:pt x="16" y="481"/>
                      </a:lnTo>
                      <a:lnTo>
                        <a:pt x="25" y="501"/>
                      </a:lnTo>
                      <a:lnTo>
                        <a:pt x="61" y="499"/>
                      </a:lnTo>
                      <a:lnTo>
                        <a:pt x="93" y="504"/>
                      </a:lnTo>
                      <a:lnTo>
                        <a:pt x="121" y="516"/>
                      </a:lnTo>
                      <a:lnTo>
                        <a:pt x="144" y="535"/>
                      </a:lnTo>
                      <a:lnTo>
                        <a:pt x="164" y="560"/>
                      </a:lnTo>
                      <a:lnTo>
                        <a:pt x="177" y="589"/>
                      </a:lnTo>
                      <a:lnTo>
                        <a:pt x="188" y="623"/>
                      </a:lnTo>
                      <a:lnTo>
                        <a:pt x="192" y="661"/>
                      </a:lnTo>
                      <a:lnTo>
                        <a:pt x="195" y="654"/>
                      </a:lnTo>
                      <a:lnTo>
                        <a:pt x="199" y="639"/>
                      </a:lnTo>
                      <a:lnTo>
                        <a:pt x="205" y="619"/>
                      </a:lnTo>
                      <a:lnTo>
                        <a:pt x="206" y="600"/>
                      </a:lnTo>
                      <a:lnTo>
                        <a:pt x="219" y="603"/>
                      </a:lnTo>
                      <a:lnTo>
                        <a:pt x="222" y="588"/>
                      </a:lnTo>
                      <a:lnTo>
                        <a:pt x="256" y="604"/>
                      </a:lnTo>
                      <a:lnTo>
                        <a:pt x="280" y="574"/>
                      </a:lnTo>
                      <a:lnTo>
                        <a:pt x="291" y="582"/>
                      </a:lnTo>
                      <a:lnTo>
                        <a:pt x="310" y="562"/>
                      </a:lnTo>
                      <a:lnTo>
                        <a:pt x="327" y="569"/>
                      </a:lnTo>
                      <a:lnTo>
                        <a:pt x="339" y="551"/>
                      </a:lnTo>
                      <a:lnTo>
                        <a:pt x="340" y="552"/>
                      </a:lnTo>
                      <a:lnTo>
                        <a:pt x="343" y="553"/>
                      </a:lnTo>
                      <a:lnTo>
                        <a:pt x="349" y="553"/>
                      </a:lnTo>
                      <a:lnTo>
                        <a:pt x="358" y="552"/>
                      </a:lnTo>
                      <a:lnTo>
                        <a:pt x="360" y="552"/>
                      </a:lnTo>
                      <a:lnTo>
                        <a:pt x="365" y="550"/>
                      </a:lnTo>
                      <a:lnTo>
                        <a:pt x="370" y="546"/>
                      </a:lnTo>
                      <a:lnTo>
                        <a:pt x="374" y="539"/>
                      </a:lnTo>
                      <a:lnTo>
                        <a:pt x="377" y="539"/>
                      </a:lnTo>
                      <a:lnTo>
                        <a:pt x="382" y="539"/>
                      </a:lnTo>
                      <a:lnTo>
                        <a:pt x="392" y="539"/>
                      </a:lnTo>
                      <a:lnTo>
                        <a:pt x="403" y="538"/>
                      </a:lnTo>
                      <a:lnTo>
                        <a:pt x="416" y="537"/>
                      </a:lnTo>
                      <a:lnTo>
                        <a:pt x="427" y="533"/>
                      </a:lnTo>
                      <a:lnTo>
                        <a:pt x="439" y="529"/>
                      </a:lnTo>
                      <a:lnTo>
                        <a:pt x="449" y="523"/>
                      </a:lnTo>
                      <a:lnTo>
                        <a:pt x="450" y="525"/>
                      </a:lnTo>
                      <a:lnTo>
                        <a:pt x="454" y="533"/>
                      </a:lnTo>
                      <a:lnTo>
                        <a:pt x="458" y="544"/>
                      </a:lnTo>
                      <a:lnTo>
                        <a:pt x="465" y="557"/>
                      </a:lnTo>
                      <a:lnTo>
                        <a:pt x="474" y="570"/>
                      </a:lnTo>
                      <a:lnTo>
                        <a:pt x="484" y="584"/>
                      </a:lnTo>
                      <a:lnTo>
                        <a:pt x="494" y="596"/>
                      </a:lnTo>
                      <a:lnTo>
                        <a:pt x="505" y="605"/>
                      </a:lnTo>
                      <a:lnTo>
                        <a:pt x="511" y="584"/>
                      </a:lnTo>
                      <a:lnTo>
                        <a:pt x="512" y="585"/>
                      </a:lnTo>
                      <a:lnTo>
                        <a:pt x="516" y="590"/>
                      </a:lnTo>
                      <a:lnTo>
                        <a:pt x="520" y="595"/>
                      </a:lnTo>
                      <a:lnTo>
                        <a:pt x="527" y="601"/>
                      </a:lnTo>
                      <a:lnTo>
                        <a:pt x="534" y="608"/>
                      </a:lnTo>
                      <a:lnTo>
                        <a:pt x="542" y="615"/>
                      </a:lnTo>
                      <a:lnTo>
                        <a:pt x="550" y="622"/>
                      </a:lnTo>
                      <a:lnTo>
                        <a:pt x="558" y="627"/>
                      </a:lnTo>
                      <a:lnTo>
                        <a:pt x="562" y="616"/>
                      </a:lnTo>
                      <a:lnTo>
                        <a:pt x="563" y="618"/>
                      </a:lnTo>
                      <a:lnTo>
                        <a:pt x="565" y="620"/>
                      </a:lnTo>
                      <a:lnTo>
                        <a:pt x="570" y="624"/>
                      </a:lnTo>
                      <a:lnTo>
                        <a:pt x="576" y="629"/>
                      </a:lnTo>
                      <a:lnTo>
                        <a:pt x="583" y="635"/>
                      </a:lnTo>
                      <a:lnTo>
                        <a:pt x="591" y="639"/>
                      </a:lnTo>
                      <a:lnTo>
                        <a:pt x="599" y="643"/>
                      </a:lnTo>
                      <a:lnTo>
                        <a:pt x="607" y="645"/>
                      </a:lnTo>
                      <a:lnTo>
                        <a:pt x="611" y="682"/>
                      </a:lnTo>
                      <a:lnTo>
                        <a:pt x="618" y="676"/>
                      </a:lnTo>
                      <a:lnTo>
                        <a:pt x="621" y="682"/>
                      </a:lnTo>
                      <a:lnTo>
                        <a:pt x="625" y="694"/>
                      </a:lnTo>
                      <a:lnTo>
                        <a:pt x="632" y="710"/>
                      </a:lnTo>
                      <a:lnTo>
                        <a:pt x="641" y="722"/>
                      </a:lnTo>
                      <a:lnTo>
                        <a:pt x="640" y="746"/>
                      </a:lnTo>
                      <a:lnTo>
                        <a:pt x="638" y="749"/>
                      </a:lnTo>
                      <a:lnTo>
                        <a:pt x="633" y="753"/>
                      </a:lnTo>
                      <a:lnTo>
                        <a:pt x="624" y="760"/>
                      </a:lnTo>
                      <a:lnTo>
                        <a:pt x="614" y="770"/>
                      </a:lnTo>
                      <a:lnTo>
                        <a:pt x="601" y="780"/>
                      </a:lnTo>
                      <a:lnTo>
                        <a:pt x="587" y="790"/>
                      </a:lnTo>
                      <a:lnTo>
                        <a:pt x="573" y="799"/>
                      </a:lnTo>
                      <a:lnTo>
                        <a:pt x="558" y="808"/>
                      </a:lnTo>
                      <a:lnTo>
                        <a:pt x="558" y="837"/>
                      </a:lnTo>
                      <a:lnTo>
                        <a:pt x="565" y="841"/>
                      </a:lnTo>
                      <a:lnTo>
                        <a:pt x="567" y="842"/>
                      </a:lnTo>
                      <a:lnTo>
                        <a:pt x="571" y="845"/>
                      </a:lnTo>
                      <a:lnTo>
                        <a:pt x="578" y="848"/>
                      </a:lnTo>
                      <a:lnTo>
                        <a:pt x="587" y="845"/>
                      </a:lnTo>
                      <a:lnTo>
                        <a:pt x="599" y="837"/>
                      </a:lnTo>
                      <a:lnTo>
                        <a:pt x="600" y="843"/>
                      </a:lnTo>
                      <a:lnTo>
                        <a:pt x="614" y="843"/>
                      </a:lnTo>
                      <a:lnTo>
                        <a:pt x="615" y="843"/>
                      </a:lnTo>
                      <a:lnTo>
                        <a:pt x="618" y="841"/>
                      </a:lnTo>
                      <a:lnTo>
                        <a:pt x="623" y="837"/>
                      </a:lnTo>
                      <a:lnTo>
                        <a:pt x="629" y="834"/>
                      </a:lnTo>
                      <a:lnTo>
                        <a:pt x="636" y="828"/>
                      </a:lnTo>
                      <a:lnTo>
                        <a:pt x="643" y="821"/>
                      </a:lnTo>
                      <a:lnTo>
                        <a:pt x="649" y="812"/>
                      </a:lnTo>
                      <a:lnTo>
                        <a:pt x="656" y="802"/>
                      </a:lnTo>
                      <a:lnTo>
                        <a:pt x="661" y="802"/>
                      </a:lnTo>
                      <a:lnTo>
                        <a:pt x="666" y="796"/>
                      </a:lnTo>
                      <a:lnTo>
                        <a:pt x="676" y="782"/>
                      </a:lnTo>
                      <a:lnTo>
                        <a:pt x="687" y="764"/>
                      </a:lnTo>
                      <a:lnTo>
                        <a:pt x="694" y="743"/>
                      </a:lnTo>
                      <a:lnTo>
                        <a:pt x="701" y="740"/>
                      </a:lnTo>
                      <a:lnTo>
                        <a:pt x="702" y="699"/>
                      </a:lnTo>
                      <a:lnTo>
                        <a:pt x="721" y="705"/>
                      </a:lnTo>
                      <a:lnTo>
                        <a:pt x="765" y="755"/>
                      </a:lnTo>
                      <a:lnTo>
                        <a:pt x="773" y="793"/>
                      </a:lnTo>
                      <a:lnTo>
                        <a:pt x="766" y="855"/>
                      </a:lnTo>
                      <a:lnTo>
                        <a:pt x="765" y="856"/>
                      </a:lnTo>
                      <a:lnTo>
                        <a:pt x="762" y="860"/>
                      </a:lnTo>
                      <a:lnTo>
                        <a:pt x="759" y="866"/>
                      </a:lnTo>
                      <a:lnTo>
                        <a:pt x="753" y="873"/>
                      </a:lnTo>
                      <a:lnTo>
                        <a:pt x="746" y="881"/>
                      </a:lnTo>
                      <a:lnTo>
                        <a:pt x="738" y="889"/>
                      </a:lnTo>
                      <a:lnTo>
                        <a:pt x="730" y="896"/>
                      </a:lnTo>
                      <a:lnTo>
                        <a:pt x="720" y="903"/>
                      </a:lnTo>
                      <a:lnTo>
                        <a:pt x="717" y="921"/>
                      </a:lnTo>
                      <a:lnTo>
                        <a:pt x="724" y="923"/>
                      </a:lnTo>
                      <a:lnTo>
                        <a:pt x="731" y="932"/>
                      </a:lnTo>
                      <a:lnTo>
                        <a:pt x="732" y="932"/>
                      </a:lnTo>
                      <a:lnTo>
                        <a:pt x="733" y="932"/>
                      </a:lnTo>
                      <a:lnTo>
                        <a:pt x="737" y="932"/>
                      </a:lnTo>
                      <a:lnTo>
                        <a:pt x="742" y="932"/>
                      </a:lnTo>
                      <a:lnTo>
                        <a:pt x="746" y="932"/>
                      </a:lnTo>
                      <a:lnTo>
                        <a:pt x="752" y="932"/>
                      </a:lnTo>
                      <a:lnTo>
                        <a:pt x="759" y="931"/>
                      </a:lnTo>
                      <a:lnTo>
                        <a:pt x="766" y="930"/>
                      </a:lnTo>
                      <a:lnTo>
                        <a:pt x="770" y="920"/>
                      </a:lnTo>
                      <a:lnTo>
                        <a:pt x="771" y="920"/>
                      </a:lnTo>
                      <a:lnTo>
                        <a:pt x="776" y="921"/>
                      </a:lnTo>
                      <a:lnTo>
                        <a:pt x="781" y="921"/>
                      </a:lnTo>
                      <a:lnTo>
                        <a:pt x="788" y="920"/>
                      </a:lnTo>
                      <a:lnTo>
                        <a:pt x="790" y="918"/>
                      </a:lnTo>
                      <a:lnTo>
                        <a:pt x="794" y="913"/>
                      </a:lnTo>
                      <a:lnTo>
                        <a:pt x="801" y="905"/>
                      </a:lnTo>
                      <a:lnTo>
                        <a:pt x="809" y="895"/>
                      </a:lnTo>
                      <a:lnTo>
                        <a:pt x="819" y="883"/>
                      </a:lnTo>
                      <a:lnTo>
                        <a:pt x="827" y="872"/>
                      </a:lnTo>
                      <a:lnTo>
                        <a:pt x="834" y="860"/>
                      </a:lnTo>
                      <a:lnTo>
                        <a:pt x="838" y="850"/>
                      </a:lnTo>
                      <a:lnTo>
                        <a:pt x="834" y="812"/>
                      </a:lnTo>
                      <a:lnTo>
                        <a:pt x="861" y="740"/>
                      </a:lnTo>
                      <a:lnTo>
                        <a:pt x="864" y="717"/>
                      </a:lnTo>
                      <a:lnTo>
                        <a:pt x="845" y="690"/>
                      </a:lnTo>
                      <a:lnTo>
                        <a:pt x="864" y="695"/>
                      </a:lnTo>
                      <a:lnTo>
                        <a:pt x="867" y="697"/>
                      </a:lnTo>
                      <a:lnTo>
                        <a:pt x="879" y="702"/>
                      </a:lnTo>
                      <a:lnTo>
                        <a:pt x="895" y="707"/>
                      </a:lnTo>
                      <a:lnTo>
                        <a:pt x="914" y="712"/>
                      </a:lnTo>
                      <a:lnTo>
                        <a:pt x="936" y="717"/>
                      </a:lnTo>
                      <a:lnTo>
                        <a:pt x="960" y="717"/>
                      </a:lnTo>
                      <a:lnTo>
                        <a:pt x="983" y="713"/>
                      </a:lnTo>
                      <a:lnTo>
                        <a:pt x="1005" y="703"/>
                      </a:lnTo>
                      <a:lnTo>
                        <a:pt x="990" y="698"/>
                      </a:lnTo>
                      <a:lnTo>
                        <a:pt x="993" y="697"/>
                      </a:lnTo>
                      <a:lnTo>
                        <a:pt x="1001" y="695"/>
                      </a:lnTo>
                      <a:lnTo>
                        <a:pt x="1012" y="691"/>
                      </a:lnTo>
                      <a:lnTo>
                        <a:pt x="1026" y="687"/>
                      </a:lnTo>
                      <a:lnTo>
                        <a:pt x="1040" y="681"/>
                      </a:lnTo>
                      <a:lnTo>
                        <a:pt x="1054" y="674"/>
                      </a:lnTo>
                      <a:lnTo>
                        <a:pt x="1066" y="666"/>
                      </a:lnTo>
                      <a:lnTo>
                        <a:pt x="1075" y="657"/>
                      </a:lnTo>
                      <a:lnTo>
                        <a:pt x="1074" y="657"/>
                      </a:lnTo>
                      <a:lnTo>
                        <a:pt x="1072" y="658"/>
                      </a:lnTo>
                      <a:lnTo>
                        <a:pt x="1069" y="658"/>
                      </a:lnTo>
                      <a:lnTo>
                        <a:pt x="1064" y="658"/>
                      </a:lnTo>
                      <a:lnTo>
                        <a:pt x="1058" y="659"/>
                      </a:lnTo>
                      <a:lnTo>
                        <a:pt x="1051" y="658"/>
                      </a:lnTo>
                      <a:lnTo>
                        <a:pt x="1045" y="657"/>
                      </a:lnTo>
                      <a:lnTo>
                        <a:pt x="1039" y="656"/>
                      </a:lnTo>
                      <a:lnTo>
                        <a:pt x="1041" y="653"/>
                      </a:lnTo>
                      <a:lnTo>
                        <a:pt x="1048" y="647"/>
                      </a:lnTo>
                      <a:lnTo>
                        <a:pt x="1057" y="639"/>
                      </a:lnTo>
                      <a:lnTo>
                        <a:pt x="1067" y="628"/>
                      </a:lnTo>
                      <a:lnTo>
                        <a:pt x="1077" y="616"/>
                      </a:lnTo>
                      <a:lnTo>
                        <a:pt x="1086" y="603"/>
                      </a:lnTo>
                      <a:lnTo>
                        <a:pt x="1093" y="588"/>
                      </a:lnTo>
                      <a:lnTo>
                        <a:pt x="1095" y="574"/>
                      </a:lnTo>
                      <a:lnTo>
                        <a:pt x="1087" y="578"/>
                      </a:lnTo>
                      <a:lnTo>
                        <a:pt x="1088" y="576"/>
                      </a:lnTo>
                      <a:lnTo>
                        <a:pt x="1088" y="569"/>
                      </a:lnTo>
                      <a:lnTo>
                        <a:pt x="1087" y="560"/>
                      </a:lnTo>
                      <a:lnTo>
                        <a:pt x="1079" y="550"/>
                      </a:lnTo>
                      <a:lnTo>
                        <a:pt x="1069" y="555"/>
                      </a:lnTo>
                      <a:lnTo>
                        <a:pt x="1069" y="552"/>
                      </a:lnTo>
                      <a:lnTo>
                        <a:pt x="1069" y="545"/>
                      </a:lnTo>
                      <a:lnTo>
                        <a:pt x="1065" y="537"/>
                      </a:lnTo>
                      <a:lnTo>
                        <a:pt x="1058" y="532"/>
                      </a:lnTo>
                      <a:lnTo>
                        <a:pt x="1058" y="533"/>
                      </a:lnTo>
                      <a:lnTo>
                        <a:pt x="1056" y="536"/>
                      </a:lnTo>
                      <a:lnTo>
                        <a:pt x="1054" y="539"/>
                      </a:lnTo>
                      <a:lnTo>
                        <a:pt x="1049" y="543"/>
                      </a:lnTo>
                      <a:lnTo>
                        <a:pt x="1044" y="548"/>
                      </a:lnTo>
                      <a:lnTo>
                        <a:pt x="1037" y="553"/>
                      </a:lnTo>
                      <a:lnTo>
                        <a:pt x="1029" y="559"/>
                      </a:lnTo>
                      <a:lnTo>
                        <a:pt x="1020" y="563"/>
                      </a:lnTo>
                      <a:lnTo>
                        <a:pt x="978" y="563"/>
                      </a:lnTo>
                      <a:lnTo>
                        <a:pt x="958" y="547"/>
                      </a:lnTo>
                      <a:lnTo>
                        <a:pt x="956" y="524"/>
                      </a:lnTo>
                      <a:lnTo>
                        <a:pt x="951" y="486"/>
                      </a:lnTo>
                      <a:lnTo>
                        <a:pt x="944" y="479"/>
                      </a:lnTo>
                      <a:lnTo>
                        <a:pt x="943" y="420"/>
                      </a:lnTo>
                      <a:lnTo>
                        <a:pt x="935" y="413"/>
                      </a:lnTo>
                      <a:lnTo>
                        <a:pt x="936" y="396"/>
                      </a:lnTo>
                      <a:lnTo>
                        <a:pt x="936" y="358"/>
                      </a:lnTo>
                      <a:lnTo>
                        <a:pt x="932" y="315"/>
                      </a:lnTo>
                      <a:lnTo>
                        <a:pt x="918" y="280"/>
                      </a:lnTo>
                      <a:lnTo>
                        <a:pt x="915" y="270"/>
                      </a:lnTo>
                      <a:lnTo>
                        <a:pt x="910" y="259"/>
                      </a:lnTo>
                      <a:lnTo>
                        <a:pt x="902" y="247"/>
                      </a:lnTo>
                      <a:lnTo>
                        <a:pt x="891" y="234"/>
                      </a:lnTo>
                      <a:lnTo>
                        <a:pt x="880" y="221"/>
                      </a:lnTo>
                      <a:lnTo>
                        <a:pt x="866" y="210"/>
                      </a:lnTo>
                      <a:lnTo>
                        <a:pt x="850" y="198"/>
                      </a:lnTo>
                      <a:lnTo>
                        <a:pt x="834" y="189"/>
                      </a:lnTo>
                      <a:lnTo>
                        <a:pt x="831" y="187"/>
                      </a:lnTo>
                      <a:lnTo>
                        <a:pt x="823" y="181"/>
                      </a:lnTo>
                      <a:lnTo>
                        <a:pt x="812" y="172"/>
                      </a:lnTo>
                      <a:lnTo>
                        <a:pt x="798" y="162"/>
                      </a:lnTo>
                      <a:lnTo>
                        <a:pt x="783" y="151"/>
                      </a:lnTo>
                      <a:lnTo>
                        <a:pt x="766" y="141"/>
                      </a:lnTo>
                      <a:lnTo>
                        <a:pt x="750" y="134"/>
                      </a:lnTo>
                      <a:lnTo>
                        <a:pt x="735" y="129"/>
                      </a:lnTo>
                      <a:lnTo>
                        <a:pt x="733" y="129"/>
                      </a:lnTo>
                      <a:lnTo>
                        <a:pt x="731" y="128"/>
                      </a:lnTo>
                      <a:lnTo>
                        <a:pt x="728" y="127"/>
                      </a:lnTo>
                      <a:lnTo>
                        <a:pt x="723" y="125"/>
                      </a:lnTo>
                      <a:lnTo>
                        <a:pt x="716" y="124"/>
                      </a:lnTo>
                      <a:lnTo>
                        <a:pt x="708" y="121"/>
                      </a:lnTo>
                      <a:lnTo>
                        <a:pt x="699" y="119"/>
                      </a:lnTo>
                      <a:lnTo>
                        <a:pt x="687" y="116"/>
                      </a:lnTo>
                      <a:lnTo>
                        <a:pt x="675" y="113"/>
                      </a:lnTo>
                      <a:lnTo>
                        <a:pt x="661" y="112"/>
                      </a:lnTo>
                      <a:lnTo>
                        <a:pt x="646" y="110"/>
                      </a:lnTo>
                      <a:lnTo>
                        <a:pt x="629" y="107"/>
                      </a:lnTo>
                      <a:lnTo>
                        <a:pt x="610" y="106"/>
                      </a:lnTo>
                      <a:lnTo>
                        <a:pt x="591" y="106"/>
                      </a:lnTo>
                      <a:lnTo>
                        <a:pt x="570" y="106"/>
                      </a:lnTo>
                      <a:lnTo>
                        <a:pt x="547" y="106"/>
                      </a:lnTo>
                      <a:lnTo>
                        <a:pt x="535" y="106"/>
                      </a:lnTo>
                      <a:lnTo>
                        <a:pt x="517" y="106"/>
                      </a:lnTo>
                      <a:lnTo>
                        <a:pt x="494" y="105"/>
                      </a:lnTo>
                      <a:lnTo>
                        <a:pt x="468" y="105"/>
                      </a:lnTo>
                      <a:lnTo>
                        <a:pt x="441" y="104"/>
                      </a:lnTo>
                      <a:lnTo>
                        <a:pt x="417" y="104"/>
                      </a:lnTo>
                      <a:lnTo>
                        <a:pt x="396" y="104"/>
                      </a:lnTo>
                      <a:lnTo>
                        <a:pt x="382" y="105"/>
                      </a:lnTo>
                      <a:lnTo>
                        <a:pt x="370" y="106"/>
                      </a:lnTo>
                      <a:lnTo>
                        <a:pt x="354" y="106"/>
                      </a:lnTo>
                      <a:lnTo>
                        <a:pt x="334" y="105"/>
                      </a:lnTo>
                      <a:lnTo>
                        <a:pt x="312" y="103"/>
                      </a:lnTo>
                      <a:lnTo>
                        <a:pt x="290" y="101"/>
                      </a:lnTo>
                      <a:lnTo>
                        <a:pt x="267" y="98"/>
                      </a:lnTo>
                      <a:lnTo>
                        <a:pt x="244" y="95"/>
                      </a:lnTo>
                      <a:lnTo>
                        <a:pt x="223" y="91"/>
                      </a:lnTo>
                      <a:lnTo>
                        <a:pt x="205" y="87"/>
                      </a:lnTo>
                      <a:lnTo>
                        <a:pt x="190" y="78"/>
                      </a:lnTo>
                      <a:lnTo>
                        <a:pt x="176" y="66"/>
                      </a:lnTo>
                      <a:lnTo>
                        <a:pt x="166" y="52"/>
                      </a:lnTo>
                      <a:lnTo>
                        <a:pt x="155" y="38"/>
                      </a:lnTo>
                      <a:lnTo>
                        <a:pt x="145" y="25"/>
                      </a:lnTo>
                      <a:lnTo>
                        <a:pt x="135" y="12"/>
                      </a:lnTo>
                      <a:lnTo>
                        <a:pt x="124" y="0"/>
                      </a:lnTo>
                      <a:lnTo>
                        <a:pt x="129" y="15"/>
                      </a:lnTo>
                      <a:lnTo>
                        <a:pt x="132" y="38"/>
                      </a:lnTo>
                      <a:lnTo>
                        <a:pt x="132" y="67"/>
                      </a:lnTo>
                      <a:lnTo>
                        <a:pt x="130" y="102"/>
                      </a:lnTo>
                      <a:lnTo>
                        <a:pt x="121" y="141"/>
                      </a:lnTo>
                      <a:lnTo>
                        <a:pt x="104" y="183"/>
                      </a:lnTo>
                      <a:lnTo>
                        <a:pt x="77" y="230"/>
                      </a:lnTo>
                      <a:lnTo>
                        <a:pt x="39" y="279"/>
                      </a:lnTo>
                      <a:close/>
                    </a:path>
                  </a:pathLst>
                </a:custGeom>
                <a:solidFill>
                  <a:srgbClr val="000000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8235" name="Freeform 347"/>
                <p:cNvSpPr>
                  <a:spLocks/>
                </p:cNvSpPr>
                <p:nvPr/>
              </p:nvSpPr>
              <p:spPr bwMode="auto">
                <a:xfrm>
                  <a:off x="3703" y="1246"/>
                  <a:ext cx="220" cy="464"/>
                </a:xfrm>
                <a:custGeom>
                  <a:avLst/>
                  <a:gdLst/>
                  <a:ahLst/>
                  <a:cxnLst>
                    <a:cxn ang="0">
                      <a:pos x="421" y="749"/>
                    </a:cxn>
                    <a:cxn ang="0">
                      <a:pos x="397" y="792"/>
                    </a:cxn>
                    <a:cxn ang="0">
                      <a:pos x="367" y="850"/>
                    </a:cxn>
                    <a:cxn ang="0">
                      <a:pos x="315" y="883"/>
                    </a:cxn>
                    <a:cxn ang="0">
                      <a:pos x="263" y="925"/>
                    </a:cxn>
                    <a:cxn ang="0">
                      <a:pos x="241" y="921"/>
                    </a:cxn>
                    <a:cxn ang="0">
                      <a:pos x="224" y="897"/>
                    </a:cxn>
                    <a:cxn ang="0">
                      <a:pos x="231" y="879"/>
                    </a:cxn>
                    <a:cxn ang="0">
                      <a:pos x="202" y="877"/>
                    </a:cxn>
                    <a:cxn ang="0">
                      <a:pos x="206" y="854"/>
                    </a:cxn>
                    <a:cxn ang="0">
                      <a:pos x="236" y="837"/>
                    </a:cxn>
                    <a:cxn ang="0">
                      <a:pos x="245" y="772"/>
                    </a:cxn>
                    <a:cxn ang="0">
                      <a:pos x="231" y="666"/>
                    </a:cxn>
                    <a:cxn ang="0">
                      <a:pos x="203" y="638"/>
                    </a:cxn>
                    <a:cxn ang="0">
                      <a:pos x="176" y="611"/>
                    </a:cxn>
                    <a:cxn ang="0">
                      <a:pos x="143" y="566"/>
                    </a:cxn>
                    <a:cxn ang="0">
                      <a:pos x="116" y="531"/>
                    </a:cxn>
                    <a:cxn ang="0">
                      <a:pos x="76" y="497"/>
                    </a:cxn>
                    <a:cxn ang="0">
                      <a:pos x="46" y="442"/>
                    </a:cxn>
                    <a:cxn ang="0">
                      <a:pos x="28" y="402"/>
                    </a:cxn>
                    <a:cxn ang="0">
                      <a:pos x="2" y="326"/>
                    </a:cxn>
                    <a:cxn ang="0">
                      <a:pos x="16" y="257"/>
                    </a:cxn>
                    <a:cxn ang="0">
                      <a:pos x="49" y="246"/>
                    </a:cxn>
                    <a:cxn ang="0">
                      <a:pos x="93" y="227"/>
                    </a:cxn>
                    <a:cxn ang="0">
                      <a:pos x="126" y="219"/>
                    </a:cxn>
                    <a:cxn ang="0">
                      <a:pos x="156" y="193"/>
                    </a:cxn>
                    <a:cxn ang="0">
                      <a:pos x="179" y="192"/>
                    </a:cxn>
                    <a:cxn ang="0">
                      <a:pos x="231" y="153"/>
                    </a:cxn>
                    <a:cxn ang="0">
                      <a:pos x="257" y="138"/>
                    </a:cxn>
                    <a:cxn ang="0">
                      <a:pos x="277" y="87"/>
                    </a:cxn>
                    <a:cxn ang="0">
                      <a:pos x="287" y="46"/>
                    </a:cxn>
                    <a:cxn ang="0">
                      <a:pos x="318" y="1"/>
                    </a:cxn>
                    <a:cxn ang="0">
                      <a:pos x="343" y="24"/>
                    </a:cxn>
                    <a:cxn ang="0">
                      <a:pos x="368" y="126"/>
                    </a:cxn>
                    <a:cxn ang="0">
                      <a:pos x="348" y="177"/>
                    </a:cxn>
                    <a:cxn ang="0">
                      <a:pos x="338" y="147"/>
                    </a:cxn>
                    <a:cxn ang="0">
                      <a:pos x="325" y="229"/>
                    </a:cxn>
                    <a:cxn ang="0">
                      <a:pos x="308" y="278"/>
                    </a:cxn>
                    <a:cxn ang="0">
                      <a:pos x="282" y="316"/>
                    </a:cxn>
                    <a:cxn ang="0">
                      <a:pos x="257" y="329"/>
                    </a:cxn>
                    <a:cxn ang="0">
                      <a:pos x="237" y="330"/>
                    </a:cxn>
                    <a:cxn ang="0">
                      <a:pos x="195" y="326"/>
                    </a:cxn>
                    <a:cxn ang="0">
                      <a:pos x="177" y="400"/>
                    </a:cxn>
                    <a:cxn ang="0">
                      <a:pos x="191" y="455"/>
                    </a:cxn>
                    <a:cxn ang="0">
                      <a:pos x="211" y="487"/>
                    </a:cxn>
                    <a:cxn ang="0">
                      <a:pos x="239" y="518"/>
                    </a:cxn>
                    <a:cxn ang="0">
                      <a:pos x="260" y="563"/>
                    </a:cxn>
                    <a:cxn ang="0">
                      <a:pos x="291" y="600"/>
                    </a:cxn>
                    <a:cxn ang="0">
                      <a:pos x="333" y="611"/>
                    </a:cxn>
                    <a:cxn ang="0">
                      <a:pos x="369" y="603"/>
                    </a:cxn>
                    <a:cxn ang="0">
                      <a:pos x="386" y="618"/>
                    </a:cxn>
                    <a:cxn ang="0">
                      <a:pos x="407" y="603"/>
                    </a:cxn>
                    <a:cxn ang="0">
                      <a:pos x="439" y="691"/>
                    </a:cxn>
                  </a:cxnLst>
                  <a:rect l="0" t="0" r="r" b="b"/>
                  <a:pathLst>
                    <a:path w="439" h="927">
                      <a:moveTo>
                        <a:pt x="429" y="689"/>
                      </a:moveTo>
                      <a:lnTo>
                        <a:pt x="427" y="707"/>
                      </a:lnTo>
                      <a:lnTo>
                        <a:pt x="424" y="726"/>
                      </a:lnTo>
                      <a:lnTo>
                        <a:pt x="422" y="742"/>
                      </a:lnTo>
                      <a:lnTo>
                        <a:pt x="421" y="749"/>
                      </a:lnTo>
                      <a:lnTo>
                        <a:pt x="405" y="744"/>
                      </a:lnTo>
                      <a:lnTo>
                        <a:pt x="404" y="761"/>
                      </a:lnTo>
                      <a:lnTo>
                        <a:pt x="401" y="776"/>
                      </a:lnTo>
                      <a:lnTo>
                        <a:pt x="398" y="787"/>
                      </a:lnTo>
                      <a:lnTo>
                        <a:pt x="397" y="792"/>
                      </a:lnTo>
                      <a:lnTo>
                        <a:pt x="385" y="787"/>
                      </a:lnTo>
                      <a:lnTo>
                        <a:pt x="383" y="812"/>
                      </a:lnTo>
                      <a:lnTo>
                        <a:pt x="376" y="831"/>
                      </a:lnTo>
                      <a:lnTo>
                        <a:pt x="370" y="845"/>
                      </a:lnTo>
                      <a:lnTo>
                        <a:pt x="367" y="850"/>
                      </a:lnTo>
                      <a:lnTo>
                        <a:pt x="354" y="839"/>
                      </a:lnTo>
                      <a:lnTo>
                        <a:pt x="338" y="867"/>
                      </a:lnTo>
                      <a:lnTo>
                        <a:pt x="332" y="860"/>
                      </a:lnTo>
                      <a:lnTo>
                        <a:pt x="325" y="871"/>
                      </a:lnTo>
                      <a:lnTo>
                        <a:pt x="315" y="883"/>
                      </a:lnTo>
                      <a:lnTo>
                        <a:pt x="303" y="893"/>
                      </a:lnTo>
                      <a:lnTo>
                        <a:pt x="291" y="904"/>
                      </a:lnTo>
                      <a:lnTo>
                        <a:pt x="279" y="913"/>
                      </a:lnTo>
                      <a:lnTo>
                        <a:pt x="270" y="920"/>
                      </a:lnTo>
                      <a:lnTo>
                        <a:pt x="263" y="925"/>
                      </a:lnTo>
                      <a:lnTo>
                        <a:pt x="261" y="927"/>
                      </a:lnTo>
                      <a:lnTo>
                        <a:pt x="253" y="925"/>
                      </a:lnTo>
                      <a:lnTo>
                        <a:pt x="247" y="923"/>
                      </a:lnTo>
                      <a:lnTo>
                        <a:pt x="242" y="922"/>
                      </a:lnTo>
                      <a:lnTo>
                        <a:pt x="241" y="921"/>
                      </a:lnTo>
                      <a:lnTo>
                        <a:pt x="229" y="923"/>
                      </a:lnTo>
                      <a:lnTo>
                        <a:pt x="221" y="911"/>
                      </a:lnTo>
                      <a:lnTo>
                        <a:pt x="222" y="906"/>
                      </a:lnTo>
                      <a:lnTo>
                        <a:pt x="223" y="901"/>
                      </a:lnTo>
                      <a:lnTo>
                        <a:pt x="224" y="897"/>
                      </a:lnTo>
                      <a:lnTo>
                        <a:pt x="225" y="892"/>
                      </a:lnTo>
                      <a:lnTo>
                        <a:pt x="228" y="886"/>
                      </a:lnTo>
                      <a:lnTo>
                        <a:pt x="229" y="883"/>
                      </a:lnTo>
                      <a:lnTo>
                        <a:pt x="231" y="881"/>
                      </a:lnTo>
                      <a:lnTo>
                        <a:pt x="231" y="879"/>
                      </a:lnTo>
                      <a:lnTo>
                        <a:pt x="222" y="879"/>
                      </a:lnTo>
                      <a:lnTo>
                        <a:pt x="215" y="877"/>
                      </a:lnTo>
                      <a:lnTo>
                        <a:pt x="210" y="874"/>
                      </a:lnTo>
                      <a:lnTo>
                        <a:pt x="209" y="871"/>
                      </a:lnTo>
                      <a:lnTo>
                        <a:pt x="202" y="877"/>
                      </a:lnTo>
                      <a:lnTo>
                        <a:pt x="195" y="877"/>
                      </a:lnTo>
                      <a:lnTo>
                        <a:pt x="191" y="876"/>
                      </a:lnTo>
                      <a:lnTo>
                        <a:pt x="188" y="875"/>
                      </a:lnTo>
                      <a:lnTo>
                        <a:pt x="198" y="863"/>
                      </a:lnTo>
                      <a:lnTo>
                        <a:pt x="206" y="854"/>
                      </a:lnTo>
                      <a:lnTo>
                        <a:pt x="215" y="847"/>
                      </a:lnTo>
                      <a:lnTo>
                        <a:pt x="222" y="843"/>
                      </a:lnTo>
                      <a:lnTo>
                        <a:pt x="228" y="840"/>
                      </a:lnTo>
                      <a:lnTo>
                        <a:pt x="232" y="838"/>
                      </a:lnTo>
                      <a:lnTo>
                        <a:pt x="236" y="837"/>
                      </a:lnTo>
                      <a:lnTo>
                        <a:pt x="237" y="837"/>
                      </a:lnTo>
                      <a:lnTo>
                        <a:pt x="238" y="816"/>
                      </a:lnTo>
                      <a:lnTo>
                        <a:pt x="241" y="795"/>
                      </a:lnTo>
                      <a:lnTo>
                        <a:pt x="244" y="779"/>
                      </a:lnTo>
                      <a:lnTo>
                        <a:pt x="245" y="772"/>
                      </a:lnTo>
                      <a:lnTo>
                        <a:pt x="240" y="737"/>
                      </a:lnTo>
                      <a:lnTo>
                        <a:pt x="239" y="704"/>
                      </a:lnTo>
                      <a:lnTo>
                        <a:pt x="240" y="681"/>
                      </a:lnTo>
                      <a:lnTo>
                        <a:pt x="240" y="672"/>
                      </a:lnTo>
                      <a:lnTo>
                        <a:pt x="231" y="666"/>
                      </a:lnTo>
                      <a:lnTo>
                        <a:pt x="223" y="660"/>
                      </a:lnTo>
                      <a:lnTo>
                        <a:pt x="217" y="653"/>
                      </a:lnTo>
                      <a:lnTo>
                        <a:pt x="211" y="647"/>
                      </a:lnTo>
                      <a:lnTo>
                        <a:pt x="207" y="642"/>
                      </a:lnTo>
                      <a:lnTo>
                        <a:pt x="203" y="638"/>
                      </a:lnTo>
                      <a:lnTo>
                        <a:pt x="202" y="635"/>
                      </a:lnTo>
                      <a:lnTo>
                        <a:pt x="201" y="634"/>
                      </a:lnTo>
                      <a:lnTo>
                        <a:pt x="190" y="627"/>
                      </a:lnTo>
                      <a:lnTo>
                        <a:pt x="181" y="619"/>
                      </a:lnTo>
                      <a:lnTo>
                        <a:pt x="176" y="611"/>
                      </a:lnTo>
                      <a:lnTo>
                        <a:pt x="173" y="608"/>
                      </a:lnTo>
                      <a:lnTo>
                        <a:pt x="158" y="594"/>
                      </a:lnTo>
                      <a:lnTo>
                        <a:pt x="149" y="581"/>
                      </a:lnTo>
                      <a:lnTo>
                        <a:pt x="145" y="571"/>
                      </a:lnTo>
                      <a:lnTo>
                        <a:pt x="143" y="566"/>
                      </a:lnTo>
                      <a:lnTo>
                        <a:pt x="139" y="579"/>
                      </a:lnTo>
                      <a:lnTo>
                        <a:pt x="128" y="564"/>
                      </a:lnTo>
                      <a:lnTo>
                        <a:pt x="122" y="548"/>
                      </a:lnTo>
                      <a:lnTo>
                        <a:pt x="117" y="535"/>
                      </a:lnTo>
                      <a:lnTo>
                        <a:pt x="116" y="531"/>
                      </a:lnTo>
                      <a:lnTo>
                        <a:pt x="105" y="523"/>
                      </a:lnTo>
                      <a:lnTo>
                        <a:pt x="95" y="509"/>
                      </a:lnTo>
                      <a:lnTo>
                        <a:pt x="88" y="497"/>
                      </a:lnTo>
                      <a:lnTo>
                        <a:pt x="85" y="491"/>
                      </a:lnTo>
                      <a:lnTo>
                        <a:pt x="76" y="497"/>
                      </a:lnTo>
                      <a:lnTo>
                        <a:pt x="65" y="473"/>
                      </a:lnTo>
                      <a:lnTo>
                        <a:pt x="56" y="466"/>
                      </a:lnTo>
                      <a:lnTo>
                        <a:pt x="50" y="456"/>
                      </a:lnTo>
                      <a:lnTo>
                        <a:pt x="47" y="447"/>
                      </a:lnTo>
                      <a:lnTo>
                        <a:pt x="46" y="442"/>
                      </a:lnTo>
                      <a:lnTo>
                        <a:pt x="39" y="443"/>
                      </a:lnTo>
                      <a:lnTo>
                        <a:pt x="34" y="429"/>
                      </a:lnTo>
                      <a:lnTo>
                        <a:pt x="31" y="417"/>
                      </a:lnTo>
                      <a:lnTo>
                        <a:pt x="28" y="406"/>
                      </a:lnTo>
                      <a:lnTo>
                        <a:pt x="28" y="402"/>
                      </a:lnTo>
                      <a:lnTo>
                        <a:pt x="19" y="386"/>
                      </a:lnTo>
                      <a:lnTo>
                        <a:pt x="17" y="335"/>
                      </a:lnTo>
                      <a:lnTo>
                        <a:pt x="6" y="342"/>
                      </a:lnTo>
                      <a:lnTo>
                        <a:pt x="4" y="334"/>
                      </a:lnTo>
                      <a:lnTo>
                        <a:pt x="2" y="326"/>
                      </a:lnTo>
                      <a:lnTo>
                        <a:pt x="1" y="319"/>
                      </a:lnTo>
                      <a:lnTo>
                        <a:pt x="1" y="313"/>
                      </a:lnTo>
                      <a:lnTo>
                        <a:pt x="0" y="301"/>
                      </a:lnTo>
                      <a:lnTo>
                        <a:pt x="8" y="274"/>
                      </a:lnTo>
                      <a:lnTo>
                        <a:pt x="16" y="257"/>
                      </a:lnTo>
                      <a:lnTo>
                        <a:pt x="21" y="247"/>
                      </a:lnTo>
                      <a:lnTo>
                        <a:pt x="24" y="245"/>
                      </a:lnTo>
                      <a:lnTo>
                        <a:pt x="28" y="278"/>
                      </a:lnTo>
                      <a:lnTo>
                        <a:pt x="39" y="260"/>
                      </a:lnTo>
                      <a:lnTo>
                        <a:pt x="49" y="246"/>
                      </a:lnTo>
                      <a:lnTo>
                        <a:pt x="57" y="237"/>
                      </a:lnTo>
                      <a:lnTo>
                        <a:pt x="61" y="235"/>
                      </a:lnTo>
                      <a:lnTo>
                        <a:pt x="61" y="263"/>
                      </a:lnTo>
                      <a:lnTo>
                        <a:pt x="71" y="246"/>
                      </a:lnTo>
                      <a:lnTo>
                        <a:pt x="93" y="227"/>
                      </a:lnTo>
                      <a:lnTo>
                        <a:pt x="92" y="244"/>
                      </a:lnTo>
                      <a:lnTo>
                        <a:pt x="90" y="258"/>
                      </a:lnTo>
                      <a:lnTo>
                        <a:pt x="92" y="269"/>
                      </a:lnTo>
                      <a:lnTo>
                        <a:pt x="92" y="273"/>
                      </a:lnTo>
                      <a:lnTo>
                        <a:pt x="126" y="219"/>
                      </a:lnTo>
                      <a:lnTo>
                        <a:pt x="132" y="229"/>
                      </a:lnTo>
                      <a:lnTo>
                        <a:pt x="138" y="217"/>
                      </a:lnTo>
                      <a:lnTo>
                        <a:pt x="145" y="208"/>
                      </a:lnTo>
                      <a:lnTo>
                        <a:pt x="150" y="200"/>
                      </a:lnTo>
                      <a:lnTo>
                        <a:pt x="156" y="193"/>
                      </a:lnTo>
                      <a:lnTo>
                        <a:pt x="162" y="189"/>
                      </a:lnTo>
                      <a:lnTo>
                        <a:pt x="165" y="185"/>
                      </a:lnTo>
                      <a:lnTo>
                        <a:pt x="168" y="184"/>
                      </a:lnTo>
                      <a:lnTo>
                        <a:pt x="169" y="183"/>
                      </a:lnTo>
                      <a:lnTo>
                        <a:pt x="179" y="192"/>
                      </a:lnTo>
                      <a:lnTo>
                        <a:pt x="206" y="162"/>
                      </a:lnTo>
                      <a:lnTo>
                        <a:pt x="208" y="179"/>
                      </a:lnTo>
                      <a:lnTo>
                        <a:pt x="218" y="171"/>
                      </a:lnTo>
                      <a:lnTo>
                        <a:pt x="226" y="161"/>
                      </a:lnTo>
                      <a:lnTo>
                        <a:pt x="231" y="153"/>
                      </a:lnTo>
                      <a:lnTo>
                        <a:pt x="232" y="149"/>
                      </a:lnTo>
                      <a:lnTo>
                        <a:pt x="237" y="162"/>
                      </a:lnTo>
                      <a:lnTo>
                        <a:pt x="255" y="114"/>
                      </a:lnTo>
                      <a:lnTo>
                        <a:pt x="257" y="126"/>
                      </a:lnTo>
                      <a:lnTo>
                        <a:pt x="257" y="138"/>
                      </a:lnTo>
                      <a:lnTo>
                        <a:pt x="256" y="146"/>
                      </a:lnTo>
                      <a:lnTo>
                        <a:pt x="256" y="149"/>
                      </a:lnTo>
                      <a:lnTo>
                        <a:pt x="267" y="128"/>
                      </a:lnTo>
                      <a:lnTo>
                        <a:pt x="274" y="106"/>
                      </a:lnTo>
                      <a:lnTo>
                        <a:pt x="277" y="87"/>
                      </a:lnTo>
                      <a:lnTo>
                        <a:pt x="278" y="80"/>
                      </a:lnTo>
                      <a:lnTo>
                        <a:pt x="286" y="88"/>
                      </a:lnTo>
                      <a:lnTo>
                        <a:pt x="289" y="72"/>
                      </a:lnTo>
                      <a:lnTo>
                        <a:pt x="289" y="57"/>
                      </a:lnTo>
                      <a:lnTo>
                        <a:pt x="287" y="46"/>
                      </a:lnTo>
                      <a:lnTo>
                        <a:pt x="287" y="41"/>
                      </a:lnTo>
                      <a:lnTo>
                        <a:pt x="302" y="55"/>
                      </a:lnTo>
                      <a:lnTo>
                        <a:pt x="302" y="0"/>
                      </a:lnTo>
                      <a:lnTo>
                        <a:pt x="315" y="17"/>
                      </a:lnTo>
                      <a:lnTo>
                        <a:pt x="318" y="1"/>
                      </a:lnTo>
                      <a:lnTo>
                        <a:pt x="323" y="1"/>
                      </a:lnTo>
                      <a:lnTo>
                        <a:pt x="330" y="10"/>
                      </a:lnTo>
                      <a:lnTo>
                        <a:pt x="337" y="17"/>
                      </a:lnTo>
                      <a:lnTo>
                        <a:pt x="341" y="22"/>
                      </a:lnTo>
                      <a:lnTo>
                        <a:pt x="343" y="24"/>
                      </a:lnTo>
                      <a:lnTo>
                        <a:pt x="343" y="33"/>
                      </a:lnTo>
                      <a:lnTo>
                        <a:pt x="365" y="63"/>
                      </a:lnTo>
                      <a:lnTo>
                        <a:pt x="368" y="86"/>
                      </a:lnTo>
                      <a:lnTo>
                        <a:pt x="368" y="109"/>
                      </a:lnTo>
                      <a:lnTo>
                        <a:pt x="368" y="126"/>
                      </a:lnTo>
                      <a:lnTo>
                        <a:pt x="367" y="133"/>
                      </a:lnTo>
                      <a:lnTo>
                        <a:pt x="359" y="118"/>
                      </a:lnTo>
                      <a:lnTo>
                        <a:pt x="359" y="140"/>
                      </a:lnTo>
                      <a:lnTo>
                        <a:pt x="354" y="161"/>
                      </a:lnTo>
                      <a:lnTo>
                        <a:pt x="348" y="177"/>
                      </a:lnTo>
                      <a:lnTo>
                        <a:pt x="346" y="183"/>
                      </a:lnTo>
                      <a:lnTo>
                        <a:pt x="344" y="169"/>
                      </a:lnTo>
                      <a:lnTo>
                        <a:pt x="341" y="158"/>
                      </a:lnTo>
                      <a:lnTo>
                        <a:pt x="339" y="151"/>
                      </a:lnTo>
                      <a:lnTo>
                        <a:pt x="338" y="147"/>
                      </a:lnTo>
                      <a:lnTo>
                        <a:pt x="338" y="179"/>
                      </a:lnTo>
                      <a:lnTo>
                        <a:pt x="332" y="176"/>
                      </a:lnTo>
                      <a:lnTo>
                        <a:pt x="332" y="196"/>
                      </a:lnTo>
                      <a:lnTo>
                        <a:pt x="329" y="214"/>
                      </a:lnTo>
                      <a:lnTo>
                        <a:pt x="325" y="229"/>
                      </a:lnTo>
                      <a:lnTo>
                        <a:pt x="324" y="235"/>
                      </a:lnTo>
                      <a:lnTo>
                        <a:pt x="314" y="224"/>
                      </a:lnTo>
                      <a:lnTo>
                        <a:pt x="315" y="245"/>
                      </a:lnTo>
                      <a:lnTo>
                        <a:pt x="313" y="262"/>
                      </a:lnTo>
                      <a:lnTo>
                        <a:pt x="308" y="278"/>
                      </a:lnTo>
                      <a:lnTo>
                        <a:pt x="301" y="291"/>
                      </a:lnTo>
                      <a:lnTo>
                        <a:pt x="294" y="303"/>
                      </a:lnTo>
                      <a:lnTo>
                        <a:pt x="289" y="310"/>
                      </a:lnTo>
                      <a:lnTo>
                        <a:pt x="284" y="315"/>
                      </a:lnTo>
                      <a:lnTo>
                        <a:pt x="282" y="316"/>
                      </a:lnTo>
                      <a:lnTo>
                        <a:pt x="280" y="296"/>
                      </a:lnTo>
                      <a:lnTo>
                        <a:pt x="275" y="305"/>
                      </a:lnTo>
                      <a:lnTo>
                        <a:pt x="269" y="314"/>
                      </a:lnTo>
                      <a:lnTo>
                        <a:pt x="263" y="322"/>
                      </a:lnTo>
                      <a:lnTo>
                        <a:pt x="257" y="329"/>
                      </a:lnTo>
                      <a:lnTo>
                        <a:pt x="253" y="335"/>
                      </a:lnTo>
                      <a:lnTo>
                        <a:pt x="248" y="339"/>
                      </a:lnTo>
                      <a:lnTo>
                        <a:pt x="246" y="342"/>
                      </a:lnTo>
                      <a:lnTo>
                        <a:pt x="245" y="343"/>
                      </a:lnTo>
                      <a:lnTo>
                        <a:pt x="237" y="330"/>
                      </a:lnTo>
                      <a:lnTo>
                        <a:pt x="232" y="319"/>
                      </a:lnTo>
                      <a:lnTo>
                        <a:pt x="230" y="312"/>
                      </a:lnTo>
                      <a:lnTo>
                        <a:pt x="230" y="310"/>
                      </a:lnTo>
                      <a:lnTo>
                        <a:pt x="214" y="342"/>
                      </a:lnTo>
                      <a:lnTo>
                        <a:pt x="195" y="326"/>
                      </a:lnTo>
                      <a:lnTo>
                        <a:pt x="186" y="348"/>
                      </a:lnTo>
                      <a:lnTo>
                        <a:pt x="184" y="361"/>
                      </a:lnTo>
                      <a:lnTo>
                        <a:pt x="185" y="369"/>
                      </a:lnTo>
                      <a:lnTo>
                        <a:pt x="186" y="372"/>
                      </a:lnTo>
                      <a:lnTo>
                        <a:pt x="177" y="400"/>
                      </a:lnTo>
                      <a:lnTo>
                        <a:pt x="175" y="426"/>
                      </a:lnTo>
                      <a:lnTo>
                        <a:pt x="175" y="443"/>
                      </a:lnTo>
                      <a:lnTo>
                        <a:pt x="176" y="450"/>
                      </a:lnTo>
                      <a:lnTo>
                        <a:pt x="190" y="442"/>
                      </a:lnTo>
                      <a:lnTo>
                        <a:pt x="191" y="455"/>
                      </a:lnTo>
                      <a:lnTo>
                        <a:pt x="193" y="467"/>
                      </a:lnTo>
                      <a:lnTo>
                        <a:pt x="196" y="476"/>
                      </a:lnTo>
                      <a:lnTo>
                        <a:pt x="198" y="480"/>
                      </a:lnTo>
                      <a:lnTo>
                        <a:pt x="210" y="471"/>
                      </a:lnTo>
                      <a:lnTo>
                        <a:pt x="211" y="487"/>
                      </a:lnTo>
                      <a:lnTo>
                        <a:pt x="215" y="504"/>
                      </a:lnTo>
                      <a:lnTo>
                        <a:pt x="219" y="519"/>
                      </a:lnTo>
                      <a:lnTo>
                        <a:pt x="222" y="525"/>
                      </a:lnTo>
                      <a:lnTo>
                        <a:pt x="232" y="521"/>
                      </a:lnTo>
                      <a:lnTo>
                        <a:pt x="239" y="518"/>
                      </a:lnTo>
                      <a:lnTo>
                        <a:pt x="244" y="514"/>
                      </a:lnTo>
                      <a:lnTo>
                        <a:pt x="245" y="513"/>
                      </a:lnTo>
                      <a:lnTo>
                        <a:pt x="245" y="546"/>
                      </a:lnTo>
                      <a:lnTo>
                        <a:pt x="255" y="541"/>
                      </a:lnTo>
                      <a:lnTo>
                        <a:pt x="260" y="563"/>
                      </a:lnTo>
                      <a:lnTo>
                        <a:pt x="270" y="555"/>
                      </a:lnTo>
                      <a:lnTo>
                        <a:pt x="274" y="574"/>
                      </a:lnTo>
                      <a:lnTo>
                        <a:pt x="280" y="588"/>
                      </a:lnTo>
                      <a:lnTo>
                        <a:pt x="287" y="596"/>
                      </a:lnTo>
                      <a:lnTo>
                        <a:pt x="291" y="600"/>
                      </a:lnTo>
                      <a:lnTo>
                        <a:pt x="298" y="587"/>
                      </a:lnTo>
                      <a:lnTo>
                        <a:pt x="313" y="584"/>
                      </a:lnTo>
                      <a:lnTo>
                        <a:pt x="318" y="596"/>
                      </a:lnTo>
                      <a:lnTo>
                        <a:pt x="327" y="605"/>
                      </a:lnTo>
                      <a:lnTo>
                        <a:pt x="333" y="611"/>
                      </a:lnTo>
                      <a:lnTo>
                        <a:pt x="336" y="612"/>
                      </a:lnTo>
                      <a:lnTo>
                        <a:pt x="350" y="596"/>
                      </a:lnTo>
                      <a:lnTo>
                        <a:pt x="366" y="613"/>
                      </a:lnTo>
                      <a:lnTo>
                        <a:pt x="369" y="604"/>
                      </a:lnTo>
                      <a:lnTo>
                        <a:pt x="369" y="603"/>
                      </a:lnTo>
                      <a:lnTo>
                        <a:pt x="368" y="601"/>
                      </a:lnTo>
                      <a:lnTo>
                        <a:pt x="369" y="601"/>
                      </a:lnTo>
                      <a:lnTo>
                        <a:pt x="375" y="604"/>
                      </a:lnTo>
                      <a:lnTo>
                        <a:pt x="382" y="611"/>
                      </a:lnTo>
                      <a:lnTo>
                        <a:pt x="386" y="618"/>
                      </a:lnTo>
                      <a:lnTo>
                        <a:pt x="389" y="623"/>
                      </a:lnTo>
                      <a:lnTo>
                        <a:pt x="390" y="625"/>
                      </a:lnTo>
                      <a:lnTo>
                        <a:pt x="398" y="616"/>
                      </a:lnTo>
                      <a:lnTo>
                        <a:pt x="404" y="609"/>
                      </a:lnTo>
                      <a:lnTo>
                        <a:pt x="407" y="603"/>
                      </a:lnTo>
                      <a:lnTo>
                        <a:pt x="408" y="601"/>
                      </a:lnTo>
                      <a:lnTo>
                        <a:pt x="423" y="631"/>
                      </a:lnTo>
                      <a:lnTo>
                        <a:pt x="432" y="660"/>
                      </a:lnTo>
                      <a:lnTo>
                        <a:pt x="438" y="681"/>
                      </a:lnTo>
                      <a:lnTo>
                        <a:pt x="439" y="691"/>
                      </a:lnTo>
                      <a:lnTo>
                        <a:pt x="429" y="689"/>
                      </a:lnTo>
                      <a:close/>
                    </a:path>
                  </a:pathLst>
                </a:custGeom>
                <a:solidFill>
                  <a:srgbClr val="FFFFFF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8236" name="Freeform 348"/>
                <p:cNvSpPr>
                  <a:spLocks/>
                </p:cNvSpPr>
                <p:nvPr/>
              </p:nvSpPr>
              <p:spPr bwMode="auto">
                <a:xfrm>
                  <a:off x="4278" y="1507"/>
                  <a:ext cx="79" cy="108"/>
                </a:xfrm>
                <a:custGeom>
                  <a:avLst/>
                  <a:gdLst/>
                  <a:ahLst/>
                  <a:cxnLst>
                    <a:cxn ang="0">
                      <a:pos x="4" y="171"/>
                    </a:cxn>
                    <a:cxn ang="0">
                      <a:pos x="16" y="188"/>
                    </a:cxn>
                    <a:cxn ang="0">
                      <a:pos x="24" y="194"/>
                    </a:cxn>
                    <a:cxn ang="0">
                      <a:pos x="15" y="199"/>
                    </a:cxn>
                    <a:cxn ang="0">
                      <a:pos x="30" y="207"/>
                    </a:cxn>
                    <a:cxn ang="0">
                      <a:pos x="45" y="213"/>
                    </a:cxn>
                    <a:cxn ang="0">
                      <a:pos x="62" y="217"/>
                    </a:cxn>
                    <a:cxn ang="0">
                      <a:pos x="68" y="202"/>
                    </a:cxn>
                    <a:cxn ang="0">
                      <a:pos x="89" y="205"/>
                    </a:cxn>
                    <a:cxn ang="0">
                      <a:pos x="101" y="205"/>
                    </a:cxn>
                    <a:cxn ang="0">
                      <a:pos x="116" y="194"/>
                    </a:cxn>
                    <a:cxn ang="0">
                      <a:pos x="139" y="190"/>
                    </a:cxn>
                    <a:cxn ang="0">
                      <a:pos x="132" y="189"/>
                    </a:cxn>
                    <a:cxn ang="0">
                      <a:pos x="110" y="188"/>
                    </a:cxn>
                    <a:cxn ang="0">
                      <a:pos x="86" y="183"/>
                    </a:cxn>
                    <a:cxn ang="0">
                      <a:pos x="124" y="164"/>
                    </a:cxn>
                    <a:cxn ang="0">
                      <a:pos x="116" y="163"/>
                    </a:cxn>
                    <a:cxn ang="0">
                      <a:pos x="102" y="160"/>
                    </a:cxn>
                    <a:cxn ang="0">
                      <a:pos x="87" y="153"/>
                    </a:cxn>
                    <a:cxn ang="0">
                      <a:pos x="81" y="148"/>
                    </a:cxn>
                    <a:cxn ang="0">
                      <a:pos x="94" y="148"/>
                    </a:cxn>
                    <a:cxn ang="0">
                      <a:pos x="116" y="144"/>
                    </a:cxn>
                    <a:cxn ang="0">
                      <a:pos x="144" y="131"/>
                    </a:cxn>
                    <a:cxn ang="0">
                      <a:pos x="157" y="121"/>
                    </a:cxn>
                    <a:cxn ang="0">
                      <a:pos x="149" y="122"/>
                    </a:cxn>
                    <a:cxn ang="0">
                      <a:pos x="134" y="125"/>
                    </a:cxn>
                    <a:cxn ang="0">
                      <a:pos x="118" y="125"/>
                    </a:cxn>
                    <a:cxn ang="0">
                      <a:pos x="110" y="125"/>
                    </a:cxn>
                    <a:cxn ang="0">
                      <a:pos x="120" y="120"/>
                    </a:cxn>
                    <a:cxn ang="0">
                      <a:pos x="135" y="110"/>
                    </a:cxn>
                    <a:cxn ang="0">
                      <a:pos x="152" y="92"/>
                    </a:cxn>
                    <a:cxn ang="0">
                      <a:pos x="156" y="82"/>
                    </a:cxn>
                    <a:cxn ang="0">
                      <a:pos x="140" y="91"/>
                    </a:cxn>
                    <a:cxn ang="0">
                      <a:pos x="114" y="99"/>
                    </a:cxn>
                    <a:cxn ang="0">
                      <a:pos x="81" y="95"/>
                    </a:cxn>
                    <a:cxn ang="0">
                      <a:pos x="65" y="75"/>
                    </a:cxn>
                    <a:cxn ang="0">
                      <a:pos x="58" y="27"/>
                    </a:cxn>
                    <a:cxn ang="0">
                      <a:pos x="46" y="1"/>
                    </a:cxn>
                    <a:cxn ang="0">
                      <a:pos x="48" y="98"/>
                    </a:cxn>
                    <a:cxn ang="0">
                      <a:pos x="41" y="96"/>
                    </a:cxn>
                    <a:cxn ang="0">
                      <a:pos x="30" y="90"/>
                    </a:cxn>
                    <a:cxn ang="0">
                      <a:pos x="18" y="80"/>
                    </a:cxn>
                    <a:cxn ang="0">
                      <a:pos x="13" y="79"/>
                    </a:cxn>
                    <a:cxn ang="0">
                      <a:pos x="26" y="119"/>
                    </a:cxn>
                    <a:cxn ang="0">
                      <a:pos x="0" y="141"/>
                    </a:cxn>
                    <a:cxn ang="0">
                      <a:pos x="4" y="151"/>
                    </a:cxn>
                    <a:cxn ang="0">
                      <a:pos x="21" y="172"/>
                    </a:cxn>
                  </a:cxnLst>
                  <a:rect l="0" t="0" r="r" b="b"/>
                  <a:pathLst>
                    <a:path w="158" h="217">
                      <a:moveTo>
                        <a:pt x="21" y="172"/>
                      </a:moveTo>
                      <a:lnTo>
                        <a:pt x="4" y="171"/>
                      </a:lnTo>
                      <a:lnTo>
                        <a:pt x="9" y="181"/>
                      </a:lnTo>
                      <a:lnTo>
                        <a:pt x="16" y="188"/>
                      </a:lnTo>
                      <a:lnTo>
                        <a:pt x="21" y="192"/>
                      </a:lnTo>
                      <a:lnTo>
                        <a:pt x="24" y="194"/>
                      </a:lnTo>
                      <a:lnTo>
                        <a:pt x="8" y="194"/>
                      </a:lnTo>
                      <a:lnTo>
                        <a:pt x="15" y="199"/>
                      </a:lnTo>
                      <a:lnTo>
                        <a:pt x="23" y="204"/>
                      </a:lnTo>
                      <a:lnTo>
                        <a:pt x="30" y="207"/>
                      </a:lnTo>
                      <a:lnTo>
                        <a:pt x="36" y="211"/>
                      </a:lnTo>
                      <a:lnTo>
                        <a:pt x="45" y="213"/>
                      </a:lnTo>
                      <a:lnTo>
                        <a:pt x="54" y="216"/>
                      </a:lnTo>
                      <a:lnTo>
                        <a:pt x="62" y="217"/>
                      </a:lnTo>
                      <a:lnTo>
                        <a:pt x="72" y="217"/>
                      </a:lnTo>
                      <a:lnTo>
                        <a:pt x="68" y="202"/>
                      </a:lnTo>
                      <a:lnTo>
                        <a:pt x="79" y="204"/>
                      </a:lnTo>
                      <a:lnTo>
                        <a:pt x="89" y="205"/>
                      </a:lnTo>
                      <a:lnTo>
                        <a:pt x="97" y="205"/>
                      </a:lnTo>
                      <a:lnTo>
                        <a:pt x="101" y="205"/>
                      </a:lnTo>
                      <a:lnTo>
                        <a:pt x="92" y="198"/>
                      </a:lnTo>
                      <a:lnTo>
                        <a:pt x="116" y="194"/>
                      </a:lnTo>
                      <a:lnTo>
                        <a:pt x="132" y="191"/>
                      </a:lnTo>
                      <a:lnTo>
                        <a:pt x="139" y="190"/>
                      </a:lnTo>
                      <a:lnTo>
                        <a:pt x="138" y="189"/>
                      </a:lnTo>
                      <a:lnTo>
                        <a:pt x="132" y="189"/>
                      </a:lnTo>
                      <a:lnTo>
                        <a:pt x="122" y="189"/>
                      </a:lnTo>
                      <a:lnTo>
                        <a:pt x="110" y="188"/>
                      </a:lnTo>
                      <a:lnTo>
                        <a:pt x="97" y="187"/>
                      </a:lnTo>
                      <a:lnTo>
                        <a:pt x="86" y="183"/>
                      </a:lnTo>
                      <a:lnTo>
                        <a:pt x="125" y="164"/>
                      </a:lnTo>
                      <a:lnTo>
                        <a:pt x="124" y="164"/>
                      </a:lnTo>
                      <a:lnTo>
                        <a:pt x="120" y="164"/>
                      </a:lnTo>
                      <a:lnTo>
                        <a:pt x="116" y="163"/>
                      </a:lnTo>
                      <a:lnTo>
                        <a:pt x="109" y="161"/>
                      </a:lnTo>
                      <a:lnTo>
                        <a:pt x="102" y="160"/>
                      </a:lnTo>
                      <a:lnTo>
                        <a:pt x="94" y="157"/>
                      </a:lnTo>
                      <a:lnTo>
                        <a:pt x="87" y="153"/>
                      </a:lnTo>
                      <a:lnTo>
                        <a:pt x="79" y="148"/>
                      </a:lnTo>
                      <a:lnTo>
                        <a:pt x="81" y="148"/>
                      </a:lnTo>
                      <a:lnTo>
                        <a:pt x="86" y="148"/>
                      </a:lnTo>
                      <a:lnTo>
                        <a:pt x="94" y="148"/>
                      </a:lnTo>
                      <a:lnTo>
                        <a:pt x="103" y="146"/>
                      </a:lnTo>
                      <a:lnTo>
                        <a:pt x="116" y="144"/>
                      </a:lnTo>
                      <a:lnTo>
                        <a:pt x="129" y="138"/>
                      </a:lnTo>
                      <a:lnTo>
                        <a:pt x="144" y="131"/>
                      </a:lnTo>
                      <a:lnTo>
                        <a:pt x="158" y="121"/>
                      </a:lnTo>
                      <a:lnTo>
                        <a:pt x="157" y="121"/>
                      </a:lnTo>
                      <a:lnTo>
                        <a:pt x="154" y="122"/>
                      </a:lnTo>
                      <a:lnTo>
                        <a:pt x="149" y="122"/>
                      </a:lnTo>
                      <a:lnTo>
                        <a:pt x="142" y="123"/>
                      </a:lnTo>
                      <a:lnTo>
                        <a:pt x="134" y="125"/>
                      </a:lnTo>
                      <a:lnTo>
                        <a:pt x="126" y="125"/>
                      </a:lnTo>
                      <a:lnTo>
                        <a:pt x="118" y="125"/>
                      </a:lnTo>
                      <a:lnTo>
                        <a:pt x="109" y="125"/>
                      </a:lnTo>
                      <a:lnTo>
                        <a:pt x="110" y="125"/>
                      </a:lnTo>
                      <a:lnTo>
                        <a:pt x="115" y="122"/>
                      </a:lnTo>
                      <a:lnTo>
                        <a:pt x="120" y="120"/>
                      </a:lnTo>
                      <a:lnTo>
                        <a:pt x="127" y="115"/>
                      </a:lnTo>
                      <a:lnTo>
                        <a:pt x="135" y="110"/>
                      </a:lnTo>
                      <a:lnTo>
                        <a:pt x="144" y="102"/>
                      </a:lnTo>
                      <a:lnTo>
                        <a:pt x="152" y="92"/>
                      </a:lnTo>
                      <a:lnTo>
                        <a:pt x="158" y="81"/>
                      </a:lnTo>
                      <a:lnTo>
                        <a:pt x="156" y="82"/>
                      </a:lnTo>
                      <a:lnTo>
                        <a:pt x="150" y="87"/>
                      </a:lnTo>
                      <a:lnTo>
                        <a:pt x="140" y="91"/>
                      </a:lnTo>
                      <a:lnTo>
                        <a:pt x="129" y="96"/>
                      </a:lnTo>
                      <a:lnTo>
                        <a:pt x="114" y="99"/>
                      </a:lnTo>
                      <a:lnTo>
                        <a:pt x="99" y="99"/>
                      </a:lnTo>
                      <a:lnTo>
                        <a:pt x="81" y="95"/>
                      </a:lnTo>
                      <a:lnTo>
                        <a:pt x="65" y="84"/>
                      </a:lnTo>
                      <a:lnTo>
                        <a:pt x="65" y="75"/>
                      </a:lnTo>
                      <a:lnTo>
                        <a:pt x="63" y="54"/>
                      </a:lnTo>
                      <a:lnTo>
                        <a:pt x="58" y="27"/>
                      </a:lnTo>
                      <a:lnTo>
                        <a:pt x="50" y="0"/>
                      </a:lnTo>
                      <a:lnTo>
                        <a:pt x="46" y="1"/>
                      </a:lnTo>
                      <a:lnTo>
                        <a:pt x="49" y="98"/>
                      </a:lnTo>
                      <a:lnTo>
                        <a:pt x="48" y="98"/>
                      </a:lnTo>
                      <a:lnTo>
                        <a:pt x="46" y="97"/>
                      </a:lnTo>
                      <a:lnTo>
                        <a:pt x="41" y="96"/>
                      </a:lnTo>
                      <a:lnTo>
                        <a:pt x="36" y="93"/>
                      </a:lnTo>
                      <a:lnTo>
                        <a:pt x="30" y="90"/>
                      </a:lnTo>
                      <a:lnTo>
                        <a:pt x="24" y="85"/>
                      </a:lnTo>
                      <a:lnTo>
                        <a:pt x="18" y="80"/>
                      </a:lnTo>
                      <a:lnTo>
                        <a:pt x="12" y="72"/>
                      </a:lnTo>
                      <a:lnTo>
                        <a:pt x="13" y="79"/>
                      </a:lnTo>
                      <a:lnTo>
                        <a:pt x="17" y="96"/>
                      </a:lnTo>
                      <a:lnTo>
                        <a:pt x="26" y="119"/>
                      </a:lnTo>
                      <a:lnTo>
                        <a:pt x="42" y="141"/>
                      </a:lnTo>
                      <a:lnTo>
                        <a:pt x="0" y="141"/>
                      </a:lnTo>
                      <a:lnTo>
                        <a:pt x="1" y="143"/>
                      </a:lnTo>
                      <a:lnTo>
                        <a:pt x="4" y="151"/>
                      </a:lnTo>
                      <a:lnTo>
                        <a:pt x="11" y="160"/>
                      </a:lnTo>
                      <a:lnTo>
                        <a:pt x="21" y="172"/>
                      </a:lnTo>
                      <a:close/>
                    </a:path>
                  </a:pathLst>
                </a:custGeom>
                <a:solidFill>
                  <a:srgbClr val="FFFFFF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8237" name="Freeform 349"/>
                <p:cNvSpPr>
                  <a:spLocks/>
                </p:cNvSpPr>
                <p:nvPr/>
              </p:nvSpPr>
              <p:spPr bwMode="auto">
                <a:xfrm>
                  <a:off x="3852" y="1442"/>
                  <a:ext cx="33" cy="50"/>
                </a:xfrm>
                <a:custGeom>
                  <a:avLst/>
                  <a:gdLst/>
                  <a:ahLst/>
                  <a:cxnLst>
                    <a:cxn ang="0">
                      <a:pos x="64" y="101"/>
                    </a:cxn>
                    <a:cxn ang="0">
                      <a:pos x="49" y="95"/>
                    </a:cxn>
                    <a:cxn ang="0">
                      <a:pos x="37" y="85"/>
                    </a:cxn>
                    <a:cxn ang="0">
                      <a:pos x="25" y="73"/>
                    </a:cxn>
                    <a:cxn ang="0">
                      <a:pos x="15" y="59"/>
                    </a:cxn>
                    <a:cxn ang="0">
                      <a:pos x="8" y="44"/>
                    </a:cxn>
                    <a:cxn ang="0">
                      <a:pos x="2" y="28"/>
                    </a:cxn>
                    <a:cxn ang="0">
                      <a:pos x="0" y="14"/>
                    </a:cxn>
                    <a:cxn ang="0">
                      <a:pos x="1" y="0"/>
                    </a:cxn>
                    <a:cxn ang="0">
                      <a:pos x="5" y="27"/>
                    </a:cxn>
                    <a:cxn ang="0">
                      <a:pos x="14" y="48"/>
                    </a:cxn>
                    <a:cxn ang="0">
                      <a:pos x="24" y="66"/>
                    </a:cxn>
                    <a:cxn ang="0">
                      <a:pos x="35" y="80"/>
                    </a:cxn>
                    <a:cxn ang="0">
                      <a:pos x="46" y="90"/>
                    </a:cxn>
                    <a:cxn ang="0">
                      <a:pos x="55" y="97"/>
                    </a:cxn>
                    <a:cxn ang="0">
                      <a:pos x="62" y="100"/>
                    </a:cxn>
                    <a:cxn ang="0">
                      <a:pos x="64" y="101"/>
                    </a:cxn>
                  </a:cxnLst>
                  <a:rect l="0" t="0" r="r" b="b"/>
                  <a:pathLst>
                    <a:path w="64" h="101">
                      <a:moveTo>
                        <a:pt x="64" y="101"/>
                      </a:moveTo>
                      <a:lnTo>
                        <a:pt x="49" y="95"/>
                      </a:lnTo>
                      <a:lnTo>
                        <a:pt x="37" y="85"/>
                      </a:lnTo>
                      <a:lnTo>
                        <a:pt x="25" y="73"/>
                      </a:lnTo>
                      <a:lnTo>
                        <a:pt x="15" y="59"/>
                      </a:lnTo>
                      <a:lnTo>
                        <a:pt x="8" y="44"/>
                      </a:lnTo>
                      <a:lnTo>
                        <a:pt x="2" y="28"/>
                      </a:lnTo>
                      <a:lnTo>
                        <a:pt x="0" y="14"/>
                      </a:lnTo>
                      <a:lnTo>
                        <a:pt x="1" y="0"/>
                      </a:lnTo>
                      <a:lnTo>
                        <a:pt x="5" y="27"/>
                      </a:lnTo>
                      <a:lnTo>
                        <a:pt x="14" y="48"/>
                      </a:lnTo>
                      <a:lnTo>
                        <a:pt x="24" y="66"/>
                      </a:lnTo>
                      <a:lnTo>
                        <a:pt x="35" y="80"/>
                      </a:lnTo>
                      <a:lnTo>
                        <a:pt x="46" y="90"/>
                      </a:lnTo>
                      <a:lnTo>
                        <a:pt x="55" y="97"/>
                      </a:lnTo>
                      <a:lnTo>
                        <a:pt x="62" y="100"/>
                      </a:lnTo>
                      <a:lnTo>
                        <a:pt x="64" y="101"/>
                      </a:lnTo>
                      <a:close/>
                    </a:path>
                  </a:pathLst>
                </a:custGeom>
                <a:solidFill>
                  <a:srgbClr val="FFFFFF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8238" name="Freeform 350"/>
                <p:cNvSpPr>
                  <a:spLocks/>
                </p:cNvSpPr>
                <p:nvPr/>
              </p:nvSpPr>
              <p:spPr bwMode="auto">
                <a:xfrm>
                  <a:off x="3901" y="1460"/>
                  <a:ext cx="47" cy="79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" y="15"/>
                    </a:cxn>
                    <a:cxn ang="0">
                      <a:pos x="5" y="30"/>
                    </a:cxn>
                    <a:cxn ang="0">
                      <a:pos x="10" y="43"/>
                    </a:cxn>
                    <a:cxn ang="0">
                      <a:pos x="17" y="54"/>
                    </a:cxn>
                    <a:cxn ang="0">
                      <a:pos x="26" y="64"/>
                    </a:cxn>
                    <a:cxn ang="0">
                      <a:pos x="36" y="72"/>
                    </a:cxn>
                    <a:cxn ang="0">
                      <a:pos x="48" y="81"/>
                    </a:cxn>
                    <a:cxn ang="0">
                      <a:pos x="60" y="87"/>
                    </a:cxn>
                    <a:cxn ang="0">
                      <a:pos x="72" y="94"/>
                    </a:cxn>
                    <a:cxn ang="0">
                      <a:pos x="81" y="102"/>
                    </a:cxn>
                    <a:cxn ang="0">
                      <a:pos x="87" y="112"/>
                    </a:cxn>
                    <a:cxn ang="0">
                      <a:pos x="90" y="121"/>
                    </a:cxn>
                    <a:cxn ang="0">
                      <a:pos x="91" y="130"/>
                    </a:cxn>
                    <a:cxn ang="0">
                      <a:pos x="90" y="139"/>
                    </a:cxn>
                    <a:cxn ang="0">
                      <a:pos x="89" y="148"/>
                    </a:cxn>
                    <a:cxn ang="0">
                      <a:pos x="87" y="158"/>
                    </a:cxn>
                    <a:cxn ang="0">
                      <a:pos x="91" y="146"/>
                    </a:cxn>
                    <a:cxn ang="0">
                      <a:pos x="94" y="134"/>
                    </a:cxn>
                    <a:cxn ang="0">
                      <a:pos x="95" y="120"/>
                    </a:cxn>
                    <a:cxn ang="0">
                      <a:pos x="94" y="106"/>
                    </a:cxn>
                    <a:cxn ang="0">
                      <a:pos x="90" y="94"/>
                    </a:cxn>
                    <a:cxn ang="0">
                      <a:pos x="85" y="84"/>
                    </a:cxn>
                    <a:cxn ang="0">
                      <a:pos x="75" y="77"/>
                    </a:cxn>
                    <a:cxn ang="0">
                      <a:pos x="64" y="75"/>
                    </a:cxn>
                    <a:cxn ang="0">
                      <a:pos x="48" y="71"/>
                    </a:cxn>
                    <a:cxn ang="0">
                      <a:pos x="35" y="63"/>
                    </a:cxn>
                    <a:cxn ang="0">
                      <a:pos x="23" y="51"/>
                    </a:cxn>
                    <a:cxn ang="0">
                      <a:pos x="15" y="37"/>
                    </a:cxn>
                    <a:cxn ang="0">
                      <a:pos x="9" y="24"/>
                    </a:cxn>
                    <a:cxn ang="0">
                      <a:pos x="4" y="11"/>
                    </a:cxn>
                    <a:cxn ang="0">
                      <a:pos x="2" y="3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95" h="158">
                      <a:moveTo>
                        <a:pt x="0" y="0"/>
                      </a:moveTo>
                      <a:lnTo>
                        <a:pt x="2" y="15"/>
                      </a:lnTo>
                      <a:lnTo>
                        <a:pt x="5" y="30"/>
                      </a:lnTo>
                      <a:lnTo>
                        <a:pt x="10" y="43"/>
                      </a:lnTo>
                      <a:lnTo>
                        <a:pt x="17" y="54"/>
                      </a:lnTo>
                      <a:lnTo>
                        <a:pt x="26" y="64"/>
                      </a:lnTo>
                      <a:lnTo>
                        <a:pt x="36" y="72"/>
                      </a:lnTo>
                      <a:lnTo>
                        <a:pt x="48" y="81"/>
                      </a:lnTo>
                      <a:lnTo>
                        <a:pt x="60" y="87"/>
                      </a:lnTo>
                      <a:lnTo>
                        <a:pt x="72" y="94"/>
                      </a:lnTo>
                      <a:lnTo>
                        <a:pt x="81" y="102"/>
                      </a:lnTo>
                      <a:lnTo>
                        <a:pt x="87" y="112"/>
                      </a:lnTo>
                      <a:lnTo>
                        <a:pt x="90" y="121"/>
                      </a:lnTo>
                      <a:lnTo>
                        <a:pt x="91" y="130"/>
                      </a:lnTo>
                      <a:lnTo>
                        <a:pt x="90" y="139"/>
                      </a:lnTo>
                      <a:lnTo>
                        <a:pt x="89" y="148"/>
                      </a:lnTo>
                      <a:lnTo>
                        <a:pt x="87" y="158"/>
                      </a:lnTo>
                      <a:lnTo>
                        <a:pt x="91" y="146"/>
                      </a:lnTo>
                      <a:lnTo>
                        <a:pt x="94" y="134"/>
                      </a:lnTo>
                      <a:lnTo>
                        <a:pt x="95" y="120"/>
                      </a:lnTo>
                      <a:lnTo>
                        <a:pt x="94" y="106"/>
                      </a:lnTo>
                      <a:lnTo>
                        <a:pt x="90" y="94"/>
                      </a:lnTo>
                      <a:lnTo>
                        <a:pt x="85" y="84"/>
                      </a:lnTo>
                      <a:lnTo>
                        <a:pt x="75" y="77"/>
                      </a:lnTo>
                      <a:lnTo>
                        <a:pt x="64" y="75"/>
                      </a:lnTo>
                      <a:lnTo>
                        <a:pt x="48" y="71"/>
                      </a:lnTo>
                      <a:lnTo>
                        <a:pt x="35" y="63"/>
                      </a:lnTo>
                      <a:lnTo>
                        <a:pt x="23" y="51"/>
                      </a:lnTo>
                      <a:lnTo>
                        <a:pt x="15" y="37"/>
                      </a:lnTo>
                      <a:lnTo>
                        <a:pt x="9" y="24"/>
                      </a:lnTo>
                      <a:lnTo>
                        <a:pt x="4" y="11"/>
                      </a:lnTo>
                      <a:lnTo>
                        <a:pt x="2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8239" name="Freeform 351"/>
                <p:cNvSpPr>
                  <a:spLocks/>
                </p:cNvSpPr>
                <p:nvPr/>
              </p:nvSpPr>
              <p:spPr bwMode="auto">
                <a:xfrm>
                  <a:off x="3946" y="1489"/>
                  <a:ext cx="56" cy="46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9"/>
                    </a:cxn>
                    <a:cxn ang="0">
                      <a:pos x="27" y="19"/>
                    </a:cxn>
                    <a:cxn ang="0">
                      <a:pos x="34" y="30"/>
                    </a:cxn>
                    <a:cxn ang="0">
                      <a:pos x="38" y="40"/>
                    </a:cxn>
                    <a:cxn ang="0">
                      <a:pos x="41" y="50"/>
                    </a:cxn>
                    <a:cxn ang="0">
                      <a:pos x="42" y="60"/>
                    </a:cxn>
                    <a:cxn ang="0">
                      <a:pos x="42" y="69"/>
                    </a:cxn>
                    <a:cxn ang="0">
                      <a:pos x="41" y="76"/>
                    </a:cxn>
                    <a:cxn ang="0">
                      <a:pos x="51" y="66"/>
                    </a:cxn>
                    <a:cxn ang="0">
                      <a:pos x="58" y="57"/>
                    </a:cxn>
                    <a:cxn ang="0">
                      <a:pos x="62" y="49"/>
                    </a:cxn>
                    <a:cxn ang="0">
                      <a:pos x="64" y="46"/>
                    </a:cxn>
                    <a:cxn ang="0">
                      <a:pos x="73" y="71"/>
                    </a:cxn>
                    <a:cxn ang="0">
                      <a:pos x="113" y="35"/>
                    </a:cxn>
                    <a:cxn ang="0">
                      <a:pos x="76" y="81"/>
                    </a:cxn>
                    <a:cxn ang="0">
                      <a:pos x="60" y="69"/>
                    </a:cxn>
                    <a:cxn ang="0">
                      <a:pos x="27" y="92"/>
                    </a:cxn>
                    <a:cxn ang="0">
                      <a:pos x="34" y="71"/>
                    </a:cxn>
                    <a:cxn ang="0">
                      <a:pos x="34" y="53"/>
                    </a:cxn>
                    <a:cxn ang="0">
                      <a:pos x="30" y="37"/>
                    </a:cxn>
                    <a:cxn ang="0">
                      <a:pos x="23" y="23"/>
                    </a:cxn>
                    <a:cxn ang="0">
                      <a:pos x="15" y="13"/>
                    </a:cxn>
                    <a:cxn ang="0">
                      <a:pos x="8" y="5"/>
                    </a:cxn>
                    <a:cxn ang="0">
                      <a:pos x="3" y="1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13" h="92">
                      <a:moveTo>
                        <a:pt x="0" y="0"/>
                      </a:moveTo>
                      <a:lnTo>
                        <a:pt x="15" y="9"/>
                      </a:lnTo>
                      <a:lnTo>
                        <a:pt x="27" y="19"/>
                      </a:lnTo>
                      <a:lnTo>
                        <a:pt x="34" y="30"/>
                      </a:lnTo>
                      <a:lnTo>
                        <a:pt x="38" y="40"/>
                      </a:lnTo>
                      <a:lnTo>
                        <a:pt x="41" y="50"/>
                      </a:lnTo>
                      <a:lnTo>
                        <a:pt x="42" y="60"/>
                      </a:lnTo>
                      <a:lnTo>
                        <a:pt x="42" y="69"/>
                      </a:lnTo>
                      <a:lnTo>
                        <a:pt x="41" y="76"/>
                      </a:lnTo>
                      <a:lnTo>
                        <a:pt x="51" y="66"/>
                      </a:lnTo>
                      <a:lnTo>
                        <a:pt x="58" y="57"/>
                      </a:lnTo>
                      <a:lnTo>
                        <a:pt x="62" y="49"/>
                      </a:lnTo>
                      <a:lnTo>
                        <a:pt x="64" y="46"/>
                      </a:lnTo>
                      <a:lnTo>
                        <a:pt x="73" y="71"/>
                      </a:lnTo>
                      <a:lnTo>
                        <a:pt x="113" y="35"/>
                      </a:lnTo>
                      <a:lnTo>
                        <a:pt x="76" y="81"/>
                      </a:lnTo>
                      <a:lnTo>
                        <a:pt x="60" y="69"/>
                      </a:lnTo>
                      <a:lnTo>
                        <a:pt x="27" y="92"/>
                      </a:lnTo>
                      <a:lnTo>
                        <a:pt x="34" y="71"/>
                      </a:lnTo>
                      <a:lnTo>
                        <a:pt x="34" y="53"/>
                      </a:lnTo>
                      <a:lnTo>
                        <a:pt x="30" y="37"/>
                      </a:lnTo>
                      <a:lnTo>
                        <a:pt x="23" y="23"/>
                      </a:lnTo>
                      <a:lnTo>
                        <a:pt x="15" y="13"/>
                      </a:lnTo>
                      <a:lnTo>
                        <a:pt x="8" y="5"/>
                      </a:lnTo>
                      <a:lnTo>
                        <a:pt x="3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8240" name="Freeform 352"/>
                <p:cNvSpPr>
                  <a:spLocks/>
                </p:cNvSpPr>
                <p:nvPr/>
              </p:nvSpPr>
              <p:spPr bwMode="auto">
                <a:xfrm>
                  <a:off x="4099" y="1391"/>
                  <a:ext cx="109" cy="65"/>
                </a:xfrm>
                <a:custGeom>
                  <a:avLst/>
                  <a:gdLst/>
                  <a:ahLst/>
                  <a:cxnLst>
                    <a:cxn ang="0">
                      <a:pos x="2" y="15"/>
                    </a:cxn>
                    <a:cxn ang="0">
                      <a:pos x="4" y="35"/>
                    </a:cxn>
                    <a:cxn ang="0">
                      <a:pos x="17" y="47"/>
                    </a:cxn>
                    <a:cxn ang="0">
                      <a:pos x="31" y="52"/>
                    </a:cxn>
                    <a:cxn ang="0">
                      <a:pos x="45" y="56"/>
                    </a:cxn>
                    <a:cxn ang="0">
                      <a:pos x="64" y="55"/>
                    </a:cxn>
                    <a:cxn ang="0">
                      <a:pos x="85" y="49"/>
                    </a:cxn>
                    <a:cxn ang="0">
                      <a:pos x="108" y="42"/>
                    </a:cxn>
                    <a:cxn ang="0">
                      <a:pos x="132" y="38"/>
                    </a:cxn>
                    <a:cxn ang="0">
                      <a:pos x="157" y="39"/>
                    </a:cxn>
                    <a:cxn ang="0">
                      <a:pos x="183" y="47"/>
                    </a:cxn>
                    <a:cxn ang="0">
                      <a:pos x="207" y="63"/>
                    </a:cxn>
                    <a:cxn ang="0">
                      <a:pos x="200" y="60"/>
                    </a:cxn>
                    <a:cxn ang="0">
                      <a:pos x="175" y="45"/>
                    </a:cxn>
                    <a:cxn ang="0">
                      <a:pos x="155" y="41"/>
                    </a:cxn>
                    <a:cxn ang="0">
                      <a:pos x="138" y="42"/>
                    </a:cxn>
                    <a:cxn ang="0">
                      <a:pos x="118" y="46"/>
                    </a:cxn>
                    <a:cxn ang="0">
                      <a:pos x="101" y="53"/>
                    </a:cxn>
                    <a:cxn ang="0">
                      <a:pos x="85" y="62"/>
                    </a:cxn>
                    <a:cxn ang="0">
                      <a:pos x="73" y="69"/>
                    </a:cxn>
                    <a:cxn ang="0">
                      <a:pos x="77" y="80"/>
                    </a:cxn>
                    <a:cxn ang="0">
                      <a:pos x="93" y="88"/>
                    </a:cxn>
                    <a:cxn ang="0">
                      <a:pos x="110" y="87"/>
                    </a:cxn>
                    <a:cxn ang="0">
                      <a:pos x="132" y="86"/>
                    </a:cxn>
                    <a:cxn ang="0">
                      <a:pos x="157" y="87"/>
                    </a:cxn>
                    <a:cxn ang="0">
                      <a:pos x="177" y="92"/>
                    </a:cxn>
                    <a:cxn ang="0">
                      <a:pos x="191" y="100"/>
                    </a:cxn>
                    <a:cxn ang="0">
                      <a:pos x="202" y="110"/>
                    </a:cxn>
                    <a:cxn ang="0">
                      <a:pos x="192" y="105"/>
                    </a:cxn>
                    <a:cxn ang="0">
                      <a:pos x="161" y="92"/>
                    </a:cxn>
                    <a:cxn ang="0">
                      <a:pos x="133" y="88"/>
                    </a:cxn>
                    <a:cxn ang="0">
                      <a:pos x="111" y="92"/>
                    </a:cxn>
                    <a:cxn ang="0">
                      <a:pos x="93" y="97"/>
                    </a:cxn>
                    <a:cxn ang="0">
                      <a:pos x="76" y="95"/>
                    </a:cxn>
                    <a:cxn ang="0">
                      <a:pos x="81" y="103"/>
                    </a:cxn>
                    <a:cxn ang="0">
                      <a:pos x="95" y="115"/>
                    </a:cxn>
                    <a:cxn ang="0">
                      <a:pos x="107" y="121"/>
                    </a:cxn>
                    <a:cxn ang="0">
                      <a:pos x="124" y="125"/>
                    </a:cxn>
                    <a:cxn ang="0">
                      <a:pos x="127" y="130"/>
                    </a:cxn>
                    <a:cxn ang="0">
                      <a:pos x="102" y="122"/>
                    </a:cxn>
                    <a:cxn ang="0">
                      <a:pos x="80" y="108"/>
                    </a:cxn>
                    <a:cxn ang="0">
                      <a:pos x="68" y="101"/>
                    </a:cxn>
                    <a:cxn ang="0">
                      <a:pos x="58" y="91"/>
                    </a:cxn>
                    <a:cxn ang="0">
                      <a:pos x="56" y="69"/>
                    </a:cxn>
                    <a:cxn ang="0">
                      <a:pos x="30" y="57"/>
                    </a:cxn>
                    <a:cxn ang="0">
                      <a:pos x="2" y="37"/>
                    </a:cxn>
                    <a:cxn ang="0">
                      <a:pos x="1" y="16"/>
                    </a:cxn>
                    <a:cxn ang="0">
                      <a:pos x="8" y="2"/>
                    </a:cxn>
                  </a:cxnLst>
                  <a:rect l="0" t="0" r="r" b="b"/>
                  <a:pathLst>
                    <a:path w="217" h="130">
                      <a:moveTo>
                        <a:pt x="9" y="0"/>
                      </a:moveTo>
                      <a:lnTo>
                        <a:pt x="2" y="15"/>
                      </a:lnTo>
                      <a:lnTo>
                        <a:pt x="1" y="26"/>
                      </a:lnTo>
                      <a:lnTo>
                        <a:pt x="4" y="35"/>
                      </a:lnTo>
                      <a:lnTo>
                        <a:pt x="10" y="41"/>
                      </a:lnTo>
                      <a:lnTo>
                        <a:pt x="17" y="47"/>
                      </a:lnTo>
                      <a:lnTo>
                        <a:pt x="25" y="49"/>
                      </a:lnTo>
                      <a:lnTo>
                        <a:pt x="31" y="52"/>
                      </a:lnTo>
                      <a:lnTo>
                        <a:pt x="35" y="53"/>
                      </a:lnTo>
                      <a:lnTo>
                        <a:pt x="45" y="56"/>
                      </a:lnTo>
                      <a:lnTo>
                        <a:pt x="55" y="56"/>
                      </a:lnTo>
                      <a:lnTo>
                        <a:pt x="64" y="55"/>
                      </a:lnTo>
                      <a:lnTo>
                        <a:pt x="75" y="53"/>
                      </a:lnTo>
                      <a:lnTo>
                        <a:pt x="85" y="49"/>
                      </a:lnTo>
                      <a:lnTo>
                        <a:pt x="96" y="46"/>
                      </a:lnTo>
                      <a:lnTo>
                        <a:pt x="108" y="42"/>
                      </a:lnTo>
                      <a:lnTo>
                        <a:pt x="119" y="40"/>
                      </a:lnTo>
                      <a:lnTo>
                        <a:pt x="132" y="38"/>
                      </a:lnTo>
                      <a:lnTo>
                        <a:pt x="145" y="38"/>
                      </a:lnTo>
                      <a:lnTo>
                        <a:pt x="157" y="39"/>
                      </a:lnTo>
                      <a:lnTo>
                        <a:pt x="170" y="42"/>
                      </a:lnTo>
                      <a:lnTo>
                        <a:pt x="183" y="47"/>
                      </a:lnTo>
                      <a:lnTo>
                        <a:pt x="195" y="54"/>
                      </a:lnTo>
                      <a:lnTo>
                        <a:pt x="207" y="63"/>
                      </a:lnTo>
                      <a:lnTo>
                        <a:pt x="217" y="73"/>
                      </a:lnTo>
                      <a:lnTo>
                        <a:pt x="200" y="60"/>
                      </a:lnTo>
                      <a:lnTo>
                        <a:pt x="186" y="50"/>
                      </a:lnTo>
                      <a:lnTo>
                        <a:pt x="175" y="45"/>
                      </a:lnTo>
                      <a:lnTo>
                        <a:pt x="164" y="42"/>
                      </a:lnTo>
                      <a:lnTo>
                        <a:pt x="155" y="41"/>
                      </a:lnTo>
                      <a:lnTo>
                        <a:pt x="147" y="41"/>
                      </a:lnTo>
                      <a:lnTo>
                        <a:pt x="138" y="42"/>
                      </a:lnTo>
                      <a:lnTo>
                        <a:pt x="129" y="44"/>
                      </a:lnTo>
                      <a:lnTo>
                        <a:pt x="118" y="46"/>
                      </a:lnTo>
                      <a:lnTo>
                        <a:pt x="109" y="49"/>
                      </a:lnTo>
                      <a:lnTo>
                        <a:pt x="101" y="53"/>
                      </a:lnTo>
                      <a:lnTo>
                        <a:pt x="92" y="57"/>
                      </a:lnTo>
                      <a:lnTo>
                        <a:pt x="85" y="62"/>
                      </a:lnTo>
                      <a:lnTo>
                        <a:pt x="78" y="65"/>
                      </a:lnTo>
                      <a:lnTo>
                        <a:pt x="73" y="69"/>
                      </a:lnTo>
                      <a:lnTo>
                        <a:pt x="69" y="71"/>
                      </a:lnTo>
                      <a:lnTo>
                        <a:pt x="77" y="80"/>
                      </a:lnTo>
                      <a:lnTo>
                        <a:pt x="85" y="86"/>
                      </a:lnTo>
                      <a:lnTo>
                        <a:pt x="93" y="88"/>
                      </a:lnTo>
                      <a:lnTo>
                        <a:pt x="102" y="88"/>
                      </a:lnTo>
                      <a:lnTo>
                        <a:pt x="110" y="87"/>
                      </a:lnTo>
                      <a:lnTo>
                        <a:pt x="121" y="86"/>
                      </a:lnTo>
                      <a:lnTo>
                        <a:pt x="132" y="86"/>
                      </a:lnTo>
                      <a:lnTo>
                        <a:pt x="145" y="86"/>
                      </a:lnTo>
                      <a:lnTo>
                        <a:pt x="157" y="87"/>
                      </a:lnTo>
                      <a:lnTo>
                        <a:pt x="168" y="90"/>
                      </a:lnTo>
                      <a:lnTo>
                        <a:pt x="177" y="92"/>
                      </a:lnTo>
                      <a:lnTo>
                        <a:pt x="185" y="95"/>
                      </a:lnTo>
                      <a:lnTo>
                        <a:pt x="191" y="100"/>
                      </a:lnTo>
                      <a:lnTo>
                        <a:pt x="197" y="105"/>
                      </a:lnTo>
                      <a:lnTo>
                        <a:pt x="202" y="110"/>
                      </a:lnTo>
                      <a:lnTo>
                        <a:pt x="208" y="116"/>
                      </a:lnTo>
                      <a:lnTo>
                        <a:pt x="192" y="105"/>
                      </a:lnTo>
                      <a:lnTo>
                        <a:pt x="176" y="97"/>
                      </a:lnTo>
                      <a:lnTo>
                        <a:pt x="161" y="92"/>
                      </a:lnTo>
                      <a:lnTo>
                        <a:pt x="146" y="90"/>
                      </a:lnTo>
                      <a:lnTo>
                        <a:pt x="133" y="88"/>
                      </a:lnTo>
                      <a:lnTo>
                        <a:pt x="122" y="90"/>
                      </a:lnTo>
                      <a:lnTo>
                        <a:pt x="111" y="92"/>
                      </a:lnTo>
                      <a:lnTo>
                        <a:pt x="103" y="94"/>
                      </a:lnTo>
                      <a:lnTo>
                        <a:pt x="93" y="97"/>
                      </a:lnTo>
                      <a:lnTo>
                        <a:pt x="83" y="95"/>
                      </a:lnTo>
                      <a:lnTo>
                        <a:pt x="76" y="95"/>
                      </a:lnTo>
                      <a:lnTo>
                        <a:pt x="72" y="94"/>
                      </a:lnTo>
                      <a:lnTo>
                        <a:pt x="81" y="103"/>
                      </a:lnTo>
                      <a:lnTo>
                        <a:pt x="89" y="110"/>
                      </a:lnTo>
                      <a:lnTo>
                        <a:pt x="95" y="115"/>
                      </a:lnTo>
                      <a:lnTo>
                        <a:pt x="100" y="118"/>
                      </a:lnTo>
                      <a:lnTo>
                        <a:pt x="107" y="121"/>
                      </a:lnTo>
                      <a:lnTo>
                        <a:pt x="114" y="123"/>
                      </a:lnTo>
                      <a:lnTo>
                        <a:pt x="124" y="125"/>
                      </a:lnTo>
                      <a:lnTo>
                        <a:pt x="138" y="128"/>
                      </a:lnTo>
                      <a:lnTo>
                        <a:pt x="127" y="130"/>
                      </a:lnTo>
                      <a:lnTo>
                        <a:pt x="115" y="128"/>
                      </a:lnTo>
                      <a:lnTo>
                        <a:pt x="102" y="122"/>
                      </a:lnTo>
                      <a:lnTo>
                        <a:pt x="91" y="115"/>
                      </a:lnTo>
                      <a:lnTo>
                        <a:pt x="80" y="108"/>
                      </a:lnTo>
                      <a:lnTo>
                        <a:pt x="72" y="102"/>
                      </a:lnTo>
                      <a:lnTo>
                        <a:pt x="68" y="101"/>
                      </a:lnTo>
                      <a:lnTo>
                        <a:pt x="69" y="103"/>
                      </a:lnTo>
                      <a:lnTo>
                        <a:pt x="58" y="91"/>
                      </a:lnTo>
                      <a:lnTo>
                        <a:pt x="56" y="78"/>
                      </a:lnTo>
                      <a:lnTo>
                        <a:pt x="56" y="69"/>
                      </a:lnTo>
                      <a:lnTo>
                        <a:pt x="57" y="65"/>
                      </a:lnTo>
                      <a:lnTo>
                        <a:pt x="30" y="57"/>
                      </a:lnTo>
                      <a:lnTo>
                        <a:pt x="12" y="47"/>
                      </a:lnTo>
                      <a:lnTo>
                        <a:pt x="2" y="37"/>
                      </a:lnTo>
                      <a:lnTo>
                        <a:pt x="0" y="25"/>
                      </a:lnTo>
                      <a:lnTo>
                        <a:pt x="1" y="16"/>
                      </a:lnTo>
                      <a:lnTo>
                        <a:pt x="4" y="8"/>
                      </a:lnTo>
                      <a:lnTo>
                        <a:pt x="8" y="2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rgbClr val="FFFFFF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8241" name="Freeform 353"/>
                <p:cNvSpPr>
                  <a:spLocks/>
                </p:cNvSpPr>
                <p:nvPr/>
              </p:nvSpPr>
              <p:spPr bwMode="auto">
                <a:xfrm>
                  <a:off x="3803" y="1238"/>
                  <a:ext cx="14" cy="53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6" y="11"/>
                    </a:cxn>
                    <a:cxn ang="0">
                      <a:pos x="24" y="19"/>
                    </a:cxn>
                    <a:cxn ang="0">
                      <a:pos x="26" y="27"/>
                    </a:cxn>
                    <a:cxn ang="0">
                      <a:pos x="27" y="39"/>
                    </a:cxn>
                    <a:cxn ang="0">
                      <a:pos x="29" y="55"/>
                    </a:cxn>
                    <a:cxn ang="0">
                      <a:pos x="26" y="72"/>
                    </a:cxn>
                    <a:cxn ang="0">
                      <a:pos x="20" y="90"/>
                    </a:cxn>
                    <a:cxn ang="0">
                      <a:pos x="7" y="106"/>
                    </a:cxn>
                    <a:cxn ang="0">
                      <a:pos x="16" y="87"/>
                    </a:cxn>
                    <a:cxn ang="0">
                      <a:pos x="20" y="78"/>
                    </a:cxn>
                    <a:cxn ang="0">
                      <a:pos x="23" y="69"/>
                    </a:cxn>
                    <a:cxn ang="0">
                      <a:pos x="22" y="55"/>
                    </a:cxn>
                    <a:cxn ang="0">
                      <a:pos x="17" y="35"/>
                    </a:cxn>
                    <a:cxn ang="0">
                      <a:pos x="9" y="17"/>
                    </a:cxn>
                    <a:cxn ang="0">
                      <a:pos x="3" y="4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9" h="106">
                      <a:moveTo>
                        <a:pt x="0" y="0"/>
                      </a:moveTo>
                      <a:lnTo>
                        <a:pt x="16" y="11"/>
                      </a:lnTo>
                      <a:lnTo>
                        <a:pt x="24" y="19"/>
                      </a:lnTo>
                      <a:lnTo>
                        <a:pt x="26" y="27"/>
                      </a:lnTo>
                      <a:lnTo>
                        <a:pt x="27" y="39"/>
                      </a:lnTo>
                      <a:lnTo>
                        <a:pt x="29" y="55"/>
                      </a:lnTo>
                      <a:lnTo>
                        <a:pt x="26" y="72"/>
                      </a:lnTo>
                      <a:lnTo>
                        <a:pt x="20" y="90"/>
                      </a:lnTo>
                      <a:lnTo>
                        <a:pt x="7" y="106"/>
                      </a:lnTo>
                      <a:lnTo>
                        <a:pt x="16" y="87"/>
                      </a:lnTo>
                      <a:lnTo>
                        <a:pt x="20" y="78"/>
                      </a:lnTo>
                      <a:lnTo>
                        <a:pt x="23" y="69"/>
                      </a:lnTo>
                      <a:lnTo>
                        <a:pt x="22" y="55"/>
                      </a:lnTo>
                      <a:lnTo>
                        <a:pt x="17" y="35"/>
                      </a:lnTo>
                      <a:lnTo>
                        <a:pt x="9" y="17"/>
                      </a:lnTo>
                      <a:lnTo>
                        <a:pt x="3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8242" name="Freeform 354"/>
                <p:cNvSpPr>
                  <a:spLocks/>
                </p:cNvSpPr>
                <p:nvPr/>
              </p:nvSpPr>
              <p:spPr bwMode="auto">
                <a:xfrm>
                  <a:off x="3787" y="1256"/>
                  <a:ext cx="11" cy="36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2" y="8"/>
                    </a:cxn>
                    <a:cxn ang="0">
                      <a:pos x="18" y="14"/>
                    </a:cxn>
                    <a:cxn ang="0">
                      <a:pos x="19" y="20"/>
                    </a:cxn>
                    <a:cxn ang="0">
                      <a:pos x="20" y="28"/>
                    </a:cxn>
                    <a:cxn ang="0">
                      <a:pos x="22" y="39"/>
                    </a:cxn>
                    <a:cxn ang="0">
                      <a:pos x="20" y="51"/>
                    </a:cxn>
                    <a:cxn ang="0">
                      <a:pos x="15" y="62"/>
                    </a:cxn>
                    <a:cxn ang="0">
                      <a:pos x="4" y="74"/>
                    </a:cxn>
                    <a:cxn ang="0">
                      <a:pos x="11" y="61"/>
                    </a:cxn>
                    <a:cxn ang="0">
                      <a:pos x="16" y="54"/>
                    </a:cxn>
                    <a:cxn ang="0">
                      <a:pos x="17" y="50"/>
                    </a:cxn>
                    <a:cxn ang="0">
                      <a:pos x="16" y="39"/>
                    </a:cxn>
                    <a:cxn ang="0">
                      <a:pos x="12" y="26"/>
                    </a:cxn>
                    <a:cxn ang="0">
                      <a:pos x="7" y="13"/>
                    </a:cxn>
                    <a:cxn ang="0">
                      <a:pos x="2" y="4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2" h="74">
                      <a:moveTo>
                        <a:pt x="0" y="0"/>
                      </a:moveTo>
                      <a:lnTo>
                        <a:pt x="12" y="8"/>
                      </a:lnTo>
                      <a:lnTo>
                        <a:pt x="18" y="14"/>
                      </a:lnTo>
                      <a:lnTo>
                        <a:pt x="19" y="20"/>
                      </a:lnTo>
                      <a:lnTo>
                        <a:pt x="20" y="28"/>
                      </a:lnTo>
                      <a:lnTo>
                        <a:pt x="22" y="39"/>
                      </a:lnTo>
                      <a:lnTo>
                        <a:pt x="20" y="51"/>
                      </a:lnTo>
                      <a:lnTo>
                        <a:pt x="15" y="62"/>
                      </a:lnTo>
                      <a:lnTo>
                        <a:pt x="4" y="74"/>
                      </a:lnTo>
                      <a:lnTo>
                        <a:pt x="11" y="61"/>
                      </a:lnTo>
                      <a:lnTo>
                        <a:pt x="16" y="54"/>
                      </a:lnTo>
                      <a:lnTo>
                        <a:pt x="17" y="50"/>
                      </a:lnTo>
                      <a:lnTo>
                        <a:pt x="16" y="39"/>
                      </a:lnTo>
                      <a:lnTo>
                        <a:pt x="12" y="26"/>
                      </a:lnTo>
                      <a:lnTo>
                        <a:pt x="7" y="13"/>
                      </a:lnTo>
                      <a:lnTo>
                        <a:pt x="2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8243" name="Freeform 355"/>
                <p:cNvSpPr>
                  <a:spLocks/>
                </p:cNvSpPr>
                <p:nvPr/>
              </p:nvSpPr>
              <p:spPr bwMode="auto">
                <a:xfrm>
                  <a:off x="3724" y="1220"/>
                  <a:ext cx="13" cy="11"/>
                </a:xfrm>
                <a:custGeom>
                  <a:avLst/>
                  <a:gdLst/>
                  <a:ahLst/>
                  <a:cxnLst>
                    <a:cxn ang="0">
                      <a:pos x="5" y="0"/>
                    </a:cxn>
                    <a:cxn ang="0">
                      <a:pos x="26" y="10"/>
                    </a:cxn>
                    <a:cxn ang="0">
                      <a:pos x="0" y="22"/>
                    </a:cxn>
                    <a:cxn ang="0">
                      <a:pos x="5" y="16"/>
                    </a:cxn>
                    <a:cxn ang="0">
                      <a:pos x="3" y="11"/>
                    </a:cxn>
                    <a:cxn ang="0">
                      <a:pos x="3" y="6"/>
                    </a:cxn>
                    <a:cxn ang="0">
                      <a:pos x="5" y="2"/>
                    </a:cxn>
                    <a:cxn ang="0">
                      <a:pos x="5" y="0"/>
                    </a:cxn>
                  </a:cxnLst>
                  <a:rect l="0" t="0" r="r" b="b"/>
                  <a:pathLst>
                    <a:path w="26" h="22">
                      <a:moveTo>
                        <a:pt x="5" y="0"/>
                      </a:moveTo>
                      <a:lnTo>
                        <a:pt x="26" y="10"/>
                      </a:lnTo>
                      <a:lnTo>
                        <a:pt x="0" y="22"/>
                      </a:lnTo>
                      <a:lnTo>
                        <a:pt x="5" y="16"/>
                      </a:lnTo>
                      <a:lnTo>
                        <a:pt x="3" y="11"/>
                      </a:lnTo>
                      <a:lnTo>
                        <a:pt x="3" y="6"/>
                      </a:lnTo>
                      <a:lnTo>
                        <a:pt x="5" y="2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rgbClr val="FFFFFF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8244" name="Freeform 356"/>
                <p:cNvSpPr>
                  <a:spLocks/>
                </p:cNvSpPr>
                <p:nvPr/>
              </p:nvSpPr>
              <p:spPr bwMode="auto">
                <a:xfrm>
                  <a:off x="3731" y="1176"/>
                  <a:ext cx="29" cy="25"/>
                </a:xfrm>
                <a:custGeom>
                  <a:avLst/>
                  <a:gdLst/>
                  <a:ahLst/>
                  <a:cxnLst>
                    <a:cxn ang="0">
                      <a:pos x="0" y="4"/>
                    </a:cxn>
                    <a:cxn ang="0">
                      <a:pos x="8" y="6"/>
                    </a:cxn>
                    <a:cxn ang="0">
                      <a:pos x="17" y="6"/>
                    </a:cxn>
                    <a:cxn ang="0">
                      <a:pos x="26" y="6"/>
                    </a:cxn>
                    <a:cxn ang="0">
                      <a:pos x="36" y="5"/>
                    </a:cxn>
                    <a:cxn ang="0">
                      <a:pos x="44" y="4"/>
                    </a:cxn>
                    <a:cxn ang="0">
                      <a:pos x="51" y="2"/>
                    </a:cxn>
                    <a:cxn ang="0">
                      <a:pos x="55" y="0"/>
                    </a:cxn>
                    <a:cxn ang="0">
                      <a:pos x="56" y="0"/>
                    </a:cxn>
                    <a:cxn ang="0">
                      <a:pos x="56" y="50"/>
                    </a:cxn>
                    <a:cxn ang="0">
                      <a:pos x="45" y="45"/>
                    </a:cxn>
                    <a:cxn ang="0">
                      <a:pos x="46" y="12"/>
                    </a:cxn>
                    <a:cxn ang="0">
                      <a:pos x="39" y="13"/>
                    </a:cxn>
                    <a:cxn ang="0">
                      <a:pos x="31" y="12"/>
                    </a:cxn>
                    <a:cxn ang="0">
                      <a:pos x="23" y="11"/>
                    </a:cxn>
                    <a:cxn ang="0">
                      <a:pos x="16" y="10"/>
                    </a:cxn>
                    <a:cxn ang="0">
                      <a:pos x="9" y="7"/>
                    </a:cxn>
                    <a:cxn ang="0">
                      <a:pos x="5" y="6"/>
                    </a:cxn>
                    <a:cxn ang="0">
                      <a:pos x="1" y="4"/>
                    </a:cxn>
                    <a:cxn ang="0">
                      <a:pos x="0" y="4"/>
                    </a:cxn>
                  </a:cxnLst>
                  <a:rect l="0" t="0" r="r" b="b"/>
                  <a:pathLst>
                    <a:path w="56" h="50">
                      <a:moveTo>
                        <a:pt x="0" y="4"/>
                      </a:moveTo>
                      <a:lnTo>
                        <a:pt x="8" y="6"/>
                      </a:lnTo>
                      <a:lnTo>
                        <a:pt x="17" y="6"/>
                      </a:lnTo>
                      <a:lnTo>
                        <a:pt x="26" y="6"/>
                      </a:lnTo>
                      <a:lnTo>
                        <a:pt x="36" y="5"/>
                      </a:lnTo>
                      <a:lnTo>
                        <a:pt x="44" y="4"/>
                      </a:lnTo>
                      <a:lnTo>
                        <a:pt x="51" y="2"/>
                      </a:lnTo>
                      <a:lnTo>
                        <a:pt x="55" y="0"/>
                      </a:lnTo>
                      <a:lnTo>
                        <a:pt x="56" y="0"/>
                      </a:lnTo>
                      <a:lnTo>
                        <a:pt x="56" y="50"/>
                      </a:lnTo>
                      <a:lnTo>
                        <a:pt x="45" y="45"/>
                      </a:lnTo>
                      <a:lnTo>
                        <a:pt x="46" y="12"/>
                      </a:lnTo>
                      <a:lnTo>
                        <a:pt x="39" y="13"/>
                      </a:lnTo>
                      <a:lnTo>
                        <a:pt x="31" y="12"/>
                      </a:lnTo>
                      <a:lnTo>
                        <a:pt x="23" y="11"/>
                      </a:lnTo>
                      <a:lnTo>
                        <a:pt x="16" y="10"/>
                      </a:lnTo>
                      <a:lnTo>
                        <a:pt x="9" y="7"/>
                      </a:lnTo>
                      <a:lnTo>
                        <a:pt x="5" y="6"/>
                      </a:lnTo>
                      <a:lnTo>
                        <a:pt x="1" y="4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rgbClr val="FFFFFF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8245" name="Freeform 357"/>
                <p:cNvSpPr>
                  <a:spLocks/>
                </p:cNvSpPr>
                <p:nvPr/>
              </p:nvSpPr>
              <p:spPr bwMode="auto">
                <a:xfrm>
                  <a:off x="4053" y="1448"/>
                  <a:ext cx="28" cy="47"/>
                </a:xfrm>
                <a:custGeom>
                  <a:avLst/>
                  <a:gdLst/>
                  <a:ahLst/>
                  <a:cxnLst>
                    <a:cxn ang="0">
                      <a:pos x="57" y="0"/>
                    </a:cxn>
                    <a:cxn ang="0">
                      <a:pos x="56" y="9"/>
                    </a:cxn>
                    <a:cxn ang="0">
                      <a:pos x="55" y="17"/>
                    </a:cxn>
                    <a:cxn ang="0">
                      <a:pos x="51" y="25"/>
                    </a:cxn>
                    <a:cxn ang="0">
                      <a:pos x="48" y="32"/>
                    </a:cxn>
                    <a:cxn ang="0">
                      <a:pos x="42" y="39"/>
                    </a:cxn>
                    <a:cxn ang="0">
                      <a:pos x="36" y="45"/>
                    </a:cxn>
                    <a:cxn ang="0">
                      <a:pos x="29" y="49"/>
                    </a:cxn>
                    <a:cxn ang="0">
                      <a:pos x="21" y="53"/>
                    </a:cxn>
                    <a:cxn ang="0">
                      <a:pos x="8" y="62"/>
                    </a:cxn>
                    <a:cxn ang="0">
                      <a:pos x="3" y="71"/>
                    </a:cxn>
                    <a:cxn ang="0">
                      <a:pos x="3" y="83"/>
                    </a:cxn>
                    <a:cxn ang="0">
                      <a:pos x="5" y="93"/>
                    </a:cxn>
                    <a:cxn ang="0">
                      <a:pos x="0" y="79"/>
                    </a:cxn>
                    <a:cxn ang="0">
                      <a:pos x="0" y="63"/>
                    </a:cxn>
                    <a:cxn ang="0">
                      <a:pos x="6" y="51"/>
                    </a:cxn>
                    <a:cxn ang="0">
                      <a:pos x="19" y="45"/>
                    </a:cxn>
                    <a:cxn ang="0">
                      <a:pos x="28" y="43"/>
                    </a:cxn>
                    <a:cxn ang="0">
                      <a:pos x="36" y="38"/>
                    </a:cxn>
                    <a:cxn ang="0">
                      <a:pos x="43" y="31"/>
                    </a:cxn>
                    <a:cxn ang="0">
                      <a:pos x="49" y="22"/>
                    </a:cxn>
                    <a:cxn ang="0">
                      <a:pos x="52" y="14"/>
                    </a:cxn>
                    <a:cxn ang="0">
                      <a:pos x="55" y="7"/>
                    </a:cxn>
                    <a:cxn ang="0">
                      <a:pos x="57" y="2"/>
                    </a:cxn>
                    <a:cxn ang="0">
                      <a:pos x="57" y="0"/>
                    </a:cxn>
                  </a:cxnLst>
                  <a:rect l="0" t="0" r="r" b="b"/>
                  <a:pathLst>
                    <a:path w="57" h="93">
                      <a:moveTo>
                        <a:pt x="57" y="0"/>
                      </a:moveTo>
                      <a:lnTo>
                        <a:pt x="56" y="9"/>
                      </a:lnTo>
                      <a:lnTo>
                        <a:pt x="55" y="17"/>
                      </a:lnTo>
                      <a:lnTo>
                        <a:pt x="51" y="25"/>
                      </a:lnTo>
                      <a:lnTo>
                        <a:pt x="48" y="32"/>
                      </a:lnTo>
                      <a:lnTo>
                        <a:pt x="42" y="39"/>
                      </a:lnTo>
                      <a:lnTo>
                        <a:pt x="36" y="45"/>
                      </a:lnTo>
                      <a:lnTo>
                        <a:pt x="29" y="49"/>
                      </a:lnTo>
                      <a:lnTo>
                        <a:pt x="21" y="53"/>
                      </a:lnTo>
                      <a:lnTo>
                        <a:pt x="8" y="62"/>
                      </a:lnTo>
                      <a:lnTo>
                        <a:pt x="3" y="71"/>
                      </a:lnTo>
                      <a:lnTo>
                        <a:pt x="3" y="83"/>
                      </a:lnTo>
                      <a:lnTo>
                        <a:pt x="5" y="93"/>
                      </a:lnTo>
                      <a:lnTo>
                        <a:pt x="0" y="79"/>
                      </a:lnTo>
                      <a:lnTo>
                        <a:pt x="0" y="63"/>
                      </a:lnTo>
                      <a:lnTo>
                        <a:pt x="6" y="51"/>
                      </a:lnTo>
                      <a:lnTo>
                        <a:pt x="19" y="45"/>
                      </a:lnTo>
                      <a:lnTo>
                        <a:pt x="28" y="43"/>
                      </a:lnTo>
                      <a:lnTo>
                        <a:pt x="36" y="38"/>
                      </a:lnTo>
                      <a:lnTo>
                        <a:pt x="43" y="31"/>
                      </a:lnTo>
                      <a:lnTo>
                        <a:pt x="49" y="22"/>
                      </a:lnTo>
                      <a:lnTo>
                        <a:pt x="52" y="14"/>
                      </a:lnTo>
                      <a:lnTo>
                        <a:pt x="55" y="7"/>
                      </a:lnTo>
                      <a:lnTo>
                        <a:pt x="57" y="2"/>
                      </a:lnTo>
                      <a:lnTo>
                        <a:pt x="57" y="0"/>
                      </a:lnTo>
                      <a:close/>
                    </a:path>
                  </a:pathLst>
                </a:custGeom>
                <a:solidFill>
                  <a:srgbClr val="FFFFFF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8246" name="Freeform 358"/>
                <p:cNvSpPr>
                  <a:spLocks/>
                </p:cNvSpPr>
                <p:nvPr/>
              </p:nvSpPr>
              <p:spPr bwMode="auto">
                <a:xfrm>
                  <a:off x="4045" y="1454"/>
                  <a:ext cx="17" cy="29"/>
                </a:xfrm>
                <a:custGeom>
                  <a:avLst/>
                  <a:gdLst/>
                  <a:ahLst/>
                  <a:cxnLst>
                    <a:cxn ang="0">
                      <a:pos x="34" y="0"/>
                    </a:cxn>
                    <a:cxn ang="0">
                      <a:pos x="33" y="11"/>
                    </a:cxn>
                    <a:cxn ang="0">
                      <a:pos x="28" y="20"/>
                    </a:cxn>
                    <a:cxn ang="0">
                      <a:pos x="21" y="27"/>
                    </a:cxn>
                    <a:cxn ang="0">
                      <a:pos x="12" y="33"/>
                    </a:cxn>
                    <a:cxn ang="0">
                      <a:pos x="5" y="37"/>
                    </a:cxn>
                    <a:cxn ang="0">
                      <a:pos x="2" y="44"/>
                    </a:cxn>
                    <a:cxn ang="0">
                      <a:pos x="2" y="51"/>
                    </a:cxn>
                    <a:cxn ang="0">
                      <a:pos x="3" y="58"/>
                    </a:cxn>
                    <a:cxn ang="0">
                      <a:pos x="0" y="49"/>
                    </a:cxn>
                    <a:cxn ang="0">
                      <a:pos x="0" y="40"/>
                    </a:cxn>
                    <a:cxn ang="0">
                      <a:pos x="4" y="32"/>
                    </a:cxn>
                    <a:cxn ang="0">
                      <a:pos x="11" y="28"/>
                    </a:cxn>
                    <a:cxn ang="0">
                      <a:pos x="21" y="23"/>
                    </a:cxn>
                    <a:cxn ang="0">
                      <a:pos x="29" y="14"/>
                    </a:cxn>
                    <a:cxn ang="0">
                      <a:pos x="33" y="5"/>
                    </a:cxn>
                    <a:cxn ang="0">
                      <a:pos x="34" y="0"/>
                    </a:cxn>
                  </a:cxnLst>
                  <a:rect l="0" t="0" r="r" b="b"/>
                  <a:pathLst>
                    <a:path w="34" h="58">
                      <a:moveTo>
                        <a:pt x="34" y="0"/>
                      </a:moveTo>
                      <a:lnTo>
                        <a:pt x="33" y="11"/>
                      </a:lnTo>
                      <a:lnTo>
                        <a:pt x="28" y="20"/>
                      </a:lnTo>
                      <a:lnTo>
                        <a:pt x="21" y="27"/>
                      </a:lnTo>
                      <a:lnTo>
                        <a:pt x="12" y="33"/>
                      </a:lnTo>
                      <a:lnTo>
                        <a:pt x="5" y="37"/>
                      </a:lnTo>
                      <a:lnTo>
                        <a:pt x="2" y="44"/>
                      </a:lnTo>
                      <a:lnTo>
                        <a:pt x="2" y="51"/>
                      </a:lnTo>
                      <a:lnTo>
                        <a:pt x="3" y="58"/>
                      </a:lnTo>
                      <a:lnTo>
                        <a:pt x="0" y="49"/>
                      </a:lnTo>
                      <a:lnTo>
                        <a:pt x="0" y="40"/>
                      </a:lnTo>
                      <a:lnTo>
                        <a:pt x="4" y="32"/>
                      </a:lnTo>
                      <a:lnTo>
                        <a:pt x="11" y="28"/>
                      </a:lnTo>
                      <a:lnTo>
                        <a:pt x="21" y="23"/>
                      </a:lnTo>
                      <a:lnTo>
                        <a:pt x="29" y="14"/>
                      </a:lnTo>
                      <a:lnTo>
                        <a:pt x="33" y="5"/>
                      </a:lnTo>
                      <a:lnTo>
                        <a:pt x="34" y="0"/>
                      </a:lnTo>
                      <a:close/>
                    </a:path>
                  </a:pathLst>
                </a:custGeom>
                <a:solidFill>
                  <a:srgbClr val="FFFFFF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8247" name="Freeform 359"/>
                <p:cNvSpPr>
                  <a:spLocks/>
                </p:cNvSpPr>
                <p:nvPr/>
              </p:nvSpPr>
              <p:spPr bwMode="auto">
                <a:xfrm>
                  <a:off x="4065" y="1431"/>
                  <a:ext cx="32" cy="51"/>
                </a:xfrm>
                <a:custGeom>
                  <a:avLst/>
                  <a:gdLst/>
                  <a:ahLst/>
                  <a:cxnLst>
                    <a:cxn ang="0">
                      <a:pos x="0" y="104"/>
                    </a:cxn>
                    <a:cxn ang="0">
                      <a:pos x="15" y="97"/>
                    </a:cxn>
                    <a:cxn ang="0">
                      <a:pos x="27" y="87"/>
                    </a:cxn>
                    <a:cxn ang="0">
                      <a:pos x="39" y="74"/>
                    </a:cxn>
                    <a:cxn ang="0">
                      <a:pos x="49" y="59"/>
                    </a:cxn>
                    <a:cxn ang="0">
                      <a:pos x="56" y="44"/>
                    </a:cxn>
                    <a:cxn ang="0">
                      <a:pos x="62" y="29"/>
                    </a:cxn>
                    <a:cxn ang="0">
                      <a:pos x="64" y="14"/>
                    </a:cxn>
                    <a:cxn ang="0">
                      <a:pos x="63" y="0"/>
                    </a:cxn>
                    <a:cxn ang="0">
                      <a:pos x="58" y="27"/>
                    </a:cxn>
                    <a:cxn ang="0">
                      <a:pos x="50" y="49"/>
                    </a:cxn>
                    <a:cxn ang="0">
                      <a:pos x="40" y="67"/>
                    </a:cxn>
                    <a:cxn ang="0">
                      <a:pos x="28" y="81"/>
                    </a:cxn>
                    <a:cxn ang="0">
                      <a:pos x="18" y="91"/>
                    </a:cxn>
                    <a:cxn ang="0">
                      <a:pos x="9" y="98"/>
                    </a:cxn>
                    <a:cxn ang="0">
                      <a:pos x="2" y="103"/>
                    </a:cxn>
                    <a:cxn ang="0">
                      <a:pos x="0" y="104"/>
                    </a:cxn>
                  </a:cxnLst>
                  <a:rect l="0" t="0" r="r" b="b"/>
                  <a:pathLst>
                    <a:path w="64" h="104">
                      <a:moveTo>
                        <a:pt x="0" y="104"/>
                      </a:moveTo>
                      <a:lnTo>
                        <a:pt x="15" y="97"/>
                      </a:lnTo>
                      <a:lnTo>
                        <a:pt x="27" y="87"/>
                      </a:lnTo>
                      <a:lnTo>
                        <a:pt x="39" y="74"/>
                      </a:lnTo>
                      <a:lnTo>
                        <a:pt x="49" y="59"/>
                      </a:lnTo>
                      <a:lnTo>
                        <a:pt x="56" y="44"/>
                      </a:lnTo>
                      <a:lnTo>
                        <a:pt x="62" y="29"/>
                      </a:lnTo>
                      <a:lnTo>
                        <a:pt x="64" y="14"/>
                      </a:lnTo>
                      <a:lnTo>
                        <a:pt x="63" y="0"/>
                      </a:lnTo>
                      <a:lnTo>
                        <a:pt x="58" y="27"/>
                      </a:lnTo>
                      <a:lnTo>
                        <a:pt x="50" y="49"/>
                      </a:lnTo>
                      <a:lnTo>
                        <a:pt x="40" y="67"/>
                      </a:lnTo>
                      <a:lnTo>
                        <a:pt x="28" y="81"/>
                      </a:lnTo>
                      <a:lnTo>
                        <a:pt x="18" y="91"/>
                      </a:lnTo>
                      <a:lnTo>
                        <a:pt x="9" y="98"/>
                      </a:lnTo>
                      <a:lnTo>
                        <a:pt x="2" y="103"/>
                      </a:lnTo>
                      <a:lnTo>
                        <a:pt x="0" y="104"/>
                      </a:lnTo>
                      <a:close/>
                    </a:path>
                  </a:pathLst>
                </a:custGeom>
                <a:solidFill>
                  <a:srgbClr val="FFFFFF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8248" name="Freeform 360"/>
                <p:cNvSpPr>
                  <a:spLocks/>
                </p:cNvSpPr>
                <p:nvPr/>
              </p:nvSpPr>
              <p:spPr bwMode="auto">
                <a:xfrm>
                  <a:off x="4073" y="1494"/>
                  <a:ext cx="171" cy="117"/>
                </a:xfrm>
                <a:custGeom>
                  <a:avLst/>
                  <a:gdLst/>
                  <a:ahLst/>
                  <a:cxnLst>
                    <a:cxn ang="0">
                      <a:pos x="135" y="26"/>
                    </a:cxn>
                    <a:cxn ang="0">
                      <a:pos x="153" y="46"/>
                    </a:cxn>
                    <a:cxn ang="0">
                      <a:pos x="144" y="56"/>
                    </a:cxn>
                    <a:cxn ang="0">
                      <a:pos x="159" y="82"/>
                    </a:cxn>
                    <a:cxn ang="0">
                      <a:pos x="178" y="109"/>
                    </a:cxn>
                    <a:cxn ang="0">
                      <a:pos x="196" y="130"/>
                    </a:cxn>
                    <a:cxn ang="0">
                      <a:pos x="204" y="139"/>
                    </a:cxn>
                    <a:cxn ang="0">
                      <a:pos x="204" y="123"/>
                    </a:cxn>
                    <a:cxn ang="0">
                      <a:pos x="217" y="133"/>
                    </a:cxn>
                    <a:cxn ang="0">
                      <a:pos x="227" y="139"/>
                    </a:cxn>
                    <a:cxn ang="0">
                      <a:pos x="232" y="143"/>
                    </a:cxn>
                    <a:cxn ang="0">
                      <a:pos x="230" y="125"/>
                    </a:cxn>
                    <a:cxn ang="0">
                      <a:pos x="255" y="153"/>
                    </a:cxn>
                    <a:cxn ang="0">
                      <a:pos x="293" y="183"/>
                    </a:cxn>
                    <a:cxn ang="0">
                      <a:pos x="327" y="206"/>
                    </a:cxn>
                    <a:cxn ang="0">
                      <a:pos x="342" y="215"/>
                    </a:cxn>
                    <a:cxn ang="0">
                      <a:pos x="314" y="212"/>
                    </a:cxn>
                    <a:cxn ang="0">
                      <a:pos x="292" y="205"/>
                    </a:cxn>
                    <a:cxn ang="0">
                      <a:pos x="278" y="199"/>
                    </a:cxn>
                    <a:cxn ang="0">
                      <a:pos x="273" y="196"/>
                    </a:cxn>
                    <a:cxn ang="0">
                      <a:pos x="293" y="227"/>
                    </a:cxn>
                    <a:cxn ang="0">
                      <a:pos x="275" y="220"/>
                    </a:cxn>
                    <a:cxn ang="0">
                      <a:pos x="262" y="213"/>
                    </a:cxn>
                    <a:cxn ang="0">
                      <a:pos x="254" y="209"/>
                    </a:cxn>
                    <a:cxn ang="0">
                      <a:pos x="260" y="226"/>
                    </a:cxn>
                    <a:cxn ang="0">
                      <a:pos x="239" y="235"/>
                    </a:cxn>
                    <a:cxn ang="0">
                      <a:pos x="217" y="229"/>
                    </a:cxn>
                    <a:cxn ang="0">
                      <a:pos x="197" y="220"/>
                    </a:cxn>
                    <a:cxn ang="0">
                      <a:pos x="183" y="212"/>
                    </a:cxn>
                    <a:cxn ang="0">
                      <a:pos x="177" y="208"/>
                    </a:cxn>
                    <a:cxn ang="0">
                      <a:pos x="174" y="222"/>
                    </a:cxn>
                    <a:cxn ang="0">
                      <a:pos x="158" y="209"/>
                    </a:cxn>
                    <a:cxn ang="0">
                      <a:pos x="143" y="192"/>
                    </a:cxn>
                    <a:cxn ang="0">
                      <a:pos x="135" y="181"/>
                    </a:cxn>
                    <a:cxn ang="0">
                      <a:pos x="123" y="175"/>
                    </a:cxn>
                    <a:cxn ang="0">
                      <a:pos x="106" y="166"/>
                    </a:cxn>
                    <a:cxn ang="0">
                      <a:pos x="94" y="155"/>
                    </a:cxn>
                    <a:cxn ang="0">
                      <a:pos x="89" y="147"/>
                    </a:cxn>
                    <a:cxn ang="0">
                      <a:pos x="80" y="155"/>
                    </a:cxn>
                    <a:cxn ang="0">
                      <a:pos x="24" y="129"/>
                    </a:cxn>
                    <a:cxn ang="0">
                      <a:pos x="1" y="75"/>
                    </a:cxn>
                    <a:cxn ang="0">
                      <a:pos x="1" y="44"/>
                    </a:cxn>
                    <a:cxn ang="0">
                      <a:pos x="15" y="19"/>
                    </a:cxn>
                    <a:cxn ang="0">
                      <a:pos x="38" y="42"/>
                    </a:cxn>
                    <a:cxn ang="0">
                      <a:pos x="46" y="17"/>
                    </a:cxn>
                    <a:cxn ang="0">
                      <a:pos x="68" y="30"/>
                    </a:cxn>
                    <a:cxn ang="0">
                      <a:pos x="103" y="33"/>
                    </a:cxn>
                  </a:cxnLst>
                  <a:rect l="0" t="0" r="r" b="b"/>
                  <a:pathLst>
                    <a:path w="342" h="235">
                      <a:moveTo>
                        <a:pt x="128" y="10"/>
                      </a:moveTo>
                      <a:lnTo>
                        <a:pt x="135" y="26"/>
                      </a:lnTo>
                      <a:lnTo>
                        <a:pt x="144" y="38"/>
                      </a:lnTo>
                      <a:lnTo>
                        <a:pt x="153" y="46"/>
                      </a:lnTo>
                      <a:lnTo>
                        <a:pt x="156" y="49"/>
                      </a:lnTo>
                      <a:lnTo>
                        <a:pt x="144" y="56"/>
                      </a:lnTo>
                      <a:lnTo>
                        <a:pt x="150" y="69"/>
                      </a:lnTo>
                      <a:lnTo>
                        <a:pt x="159" y="82"/>
                      </a:lnTo>
                      <a:lnTo>
                        <a:pt x="168" y="95"/>
                      </a:lnTo>
                      <a:lnTo>
                        <a:pt x="178" y="109"/>
                      </a:lnTo>
                      <a:lnTo>
                        <a:pt x="188" y="121"/>
                      </a:lnTo>
                      <a:lnTo>
                        <a:pt x="196" y="130"/>
                      </a:lnTo>
                      <a:lnTo>
                        <a:pt x="201" y="137"/>
                      </a:lnTo>
                      <a:lnTo>
                        <a:pt x="204" y="139"/>
                      </a:lnTo>
                      <a:lnTo>
                        <a:pt x="197" y="116"/>
                      </a:lnTo>
                      <a:lnTo>
                        <a:pt x="204" y="123"/>
                      </a:lnTo>
                      <a:lnTo>
                        <a:pt x="211" y="129"/>
                      </a:lnTo>
                      <a:lnTo>
                        <a:pt x="217" y="133"/>
                      </a:lnTo>
                      <a:lnTo>
                        <a:pt x="222" y="137"/>
                      </a:lnTo>
                      <a:lnTo>
                        <a:pt x="227" y="139"/>
                      </a:lnTo>
                      <a:lnTo>
                        <a:pt x="230" y="142"/>
                      </a:lnTo>
                      <a:lnTo>
                        <a:pt x="232" y="143"/>
                      </a:lnTo>
                      <a:lnTo>
                        <a:pt x="234" y="143"/>
                      </a:lnTo>
                      <a:lnTo>
                        <a:pt x="230" y="125"/>
                      </a:lnTo>
                      <a:lnTo>
                        <a:pt x="241" y="139"/>
                      </a:lnTo>
                      <a:lnTo>
                        <a:pt x="255" y="153"/>
                      </a:lnTo>
                      <a:lnTo>
                        <a:pt x="274" y="168"/>
                      </a:lnTo>
                      <a:lnTo>
                        <a:pt x="293" y="183"/>
                      </a:lnTo>
                      <a:lnTo>
                        <a:pt x="312" y="196"/>
                      </a:lnTo>
                      <a:lnTo>
                        <a:pt x="327" y="206"/>
                      </a:lnTo>
                      <a:lnTo>
                        <a:pt x="338" y="213"/>
                      </a:lnTo>
                      <a:lnTo>
                        <a:pt x="342" y="215"/>
                      </a:lnTo>
                      <a:lnTo>
                        <a:pt x="328" y="214"/>
                      </a:lnTo>
                      <a:lnTo>
                        <a:pt x="314" y="212"/>
                      </a:lnTo>
                      <a:lnTo>
                        <a:pt x="303" y="209"/>
                      </a:lnTo>
                      <a:lnTo>
                        <a:pt x="292" y="205"/>
                      </a:lnTo>
                      <a:lnTo>
                        <a:pt x="284" y="201"/>
                      </a:lnTo>
                      <a:lnTo>
                        <a:pt x="278" y="199"/>
                      </a:lnTo>
                      <a:lnTo>
                        <a:pt x="274" y="197"/>
                      </a:lnTo>
                      <a:lnTo>
                        <a:pt x="273" y="196"/>
                      </a:lnTo>
                      <a:lnTo>
                        <a:pt x="303" y="229"/>
                      </a:lnTo>
                      <a:lnTo>
                        <a:pt x="293" y="227"/>
                      </a:lnTo>
                      <a:lnTo>
                        <a:pt x="284" y="223"/>
                      </a:lnTo>
                      <a:lnTo>
                        <a:pt x="275" y="220"/>
                      </a:lnTo>
                      <a:lnTo>
                        <a:pt x="268" y="216"/>
                      </a:lnTo>
                      <a:lnTo>
                        <a:pt x="262" y="213"/>
                      </a:lnTo>
                      <a:lnTo>
                        <a:pt x="257" y="211"/>
                      </a:lnTo>
                      <a:lnTo>
                        <a:pt x="254" y="209"/>
                      </a:lnTo>
                      <a:lnTo>
                        <a:pt x="253" y="208"/>
                      </a:lnTo>
                      <a:lnTo>
                        <a:pt x="260" y="226"/>
                      </a:lnTo>
                      <a:lnTo>
                        <a:pt x="234" y="219"/>
                      </a:lnTo>
                      <a:lnTo>
                        <a:pt x="239" y="235"/>
                      </a:lnTo>
                      <a:lnTo>
                        <a:pt x="228" y="232"/>
                      </a:lnTo>
                      <a:lnTo>
                        <a:pt x="217" y="229"/>
                      </a:lnTo>
                      <a:lnTo>
                        <a:pt x="206" y="224"/>
                      </a:lnTo>
                      <a:lnTo>
                        <a:pt x="197" y="220"/>
                      </a:lnTo>
                      <a:lnTo>
                        <a:pt x="189" y="215"/>
                      </a:lnTo>
                      <a:lnTo>
                        <a:pt x="183" y="212"/>
                      </a:lnTo>
                      <a:lnTo>
                        <a:pt x="178" y="209"/>
                      </a:lnTo>
                      <a:lnTo>
                        <a:pt x="177" y="208"/>
                      </a:lnTo>
                      <a:lnTo>
                        <a:pt x="183" y="226"/>
                      </a:lnTo>
                      <a:lnTo>
                        <a:pt x="174" y="222"/>
                      </a:lnTo>
                      <a:lnTo>
                        <a:pt x="166" y="216"/>
                      </a:lnTo>
                      <a:lnTo>
                        <a:pt x="158" y="209"/>
                      </a:lnTo>
                      <a:lnTo>
                        <a:pt x="150" y="200"/>
                      </a:lnTo>
                      <a:lnTo>
                        <a:pt x="143" y="192"/>
                      </a:lnTo>
                      <a:lnTo>
                        <a:pt x="138" y="185"/>
                      </a:lnTo>
                      <a:lnTo>
                        <a:pt x="135" y="181"/>
                      </a:lnTo>
                      <a:lnTo>
                        <a:pt x="133" y="178"/>
                      </a:lnTo>
                      <a:lnTo>
                        <a:pt x="123" y="175"/>
                      </a:lnTo>
                      <a:lnTo>
                        <a:pt x="114" y="171"/>
                      </a:lnTo>
                      <a:lnTo>
                        <a:pt x="106" y="166"/>
                      </a:lnTo>
                      <a:lnTo>
                        <a:pt x="99" y="160"/>
                      </a:lnTo>
                      <a:lnTo>
                        <a:pt x="94" y="155"/>
                      </a:lnTo>
                      <a:lnTo>
                        <a:pt x="91" y="151"/>
                      </a:lnTo>
                      <a:lnTo>
                        <a:pt x="89" y="147"/>
                      </a:lnTo>
                      <a:lnTo>
                        <a:pt x="87" y="146"/>
                      </a:lnTo>
                      <a:lnTo>
                        <a:pt x="80" y="155"/>
                      </a:lnTo>
                      <a:lnTo>
                        <a:pt x="34" y="116"/>
                      </a:lnTo>
                      <a:lnTo>
                        <a:pt x="24" y="129"/>
                      </a:lnTo>
                      <a:lnTo>
                        <a:pt x="7" y="102"/>
                      </a:lnTo>
                      <a:lnTo>
                        <a:pt x="1" y="75"/>
                      </a:lnTo>
                      <a:lnTo>
                        <a:pt x="0" y="53"/>
                      </a:lnTo>
                      <a:lnTo>
                        <a:pt x="1" y="44"/>
                      </a:lnTo>
                      <a:lnTo>
                        <a:pt x="15" y="49"/>
                      </a:lnTo>
                      <a:lnTo>
                        <a:pt x="15" y="19"/>
                      </a:lnTo>
                      <a:lnTo>
                        <a:pt x="38" y="60"/>
                      </a:lnTo>
                      <a:lnTo>
                        <a:pt x="38" y="42"/>
                      </a:lnTo>
                      <a:lnTo>
                        <a:pt x="41" y="28"/>
                      </a:lnTo>
                      <a:lnTo>
                        <a:pt x="46" y="17"/>
                      </a:lnTo>
                      <a:lnTo>
                        <a:pt x="48" y="14"/>
                      </a:lnTo>
                      <a:lnTo>
                        <a:pt x="68" y="30"/>
                      </a:lnTo>
                      <a:lnTo>
                        <a:pt x="75" y="0"/>
                      </a:lnTo>
                      <a:lnTo>
                        <a:pt x="103" y="33"/>
                      </a:lnTo>
                      <a:lnTo>
                        <a:pt x="128" y="10"/>
                      </a:lnTo>
                      <a:close/>
                    </a:path>
                  </a:pathLst>
                </a:custGeom>
                <a:solidFill>
                  <a:srgbClr val="FFFFFF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8249" name="Freeform 361"/>
                <p:cNvSpPr>
                  <a:spLocks/>
                </p:cNvSpPr>
                <p:nvPr/>
              </p:nvSpPr>
              <p:spPr bwMode="auto">
                <a:xfrm>
                  <a:off x="3720" y="1417"/>
                  <a:ext cx="22" cy="44"/>
                </a:xfrm>
                <a:custGeom>
                  <a:avLst/>
                  <a:gdLst/>
                  <a:ahLst/>
                  <a:cxnLst>
                    <a:cxn ang="0">
                      <a:pos x="5" y="0"/>
                    </a:cxn>
                    <a:cxn ang="0">
                      <a:pos x="1" y="16"/>
                    </a:cxn>
                    <a:cxn ang="0">
                      <a:pos x="0" y="23"/>
                    </a:cxn>
                    <a:cxn ang="0">
                      <a:pos x="2" y="30"/>
                    </a:cxn>
                    <a:cxn ang="0">
                      <a:pos x="8" y="44"/>
                    </a:cxn>
                    <a:cxn ang="0">
                      <a:pos x="13" y="53"/>
                    </a:cxn>
                    <a:cxn ang="0">
                      <a:pos x="17" y="61"/>
                    </a:cxn>
                    <a:cxn ang="0">
                      <a:pos x="23" y="69"/>
                    </a:cxn>
                    <a:cxn ang="0">
                      <a:pos x="30" y="75"/>
                    </a:cxn>
                    <a:cxn ang="0">
                      <a:pos x="34" y="79"/>
                    </a:cxn>
                    <a:cxn ang="0">
                      <a:pos x="39" y="83"/>
                    </a:cxn>
                    <a:cxn ang="0">
                      <a:pos x="43" y="85"/>
                    </a:cxn>
                    <a:cxn ang="0">
                      <a:pos x="44" y="86"/>
                    </a:cxn>
                    <a:cxn ang="0">
                      <a:pos x="25" y="65"/>
                    </a:cxn>
                    <a:cxn ang="0">
                      <a:pos x="16" y="53"/>
                    </a:cxn>
                    <a:cxn ang="0">
                      <a:pos x="11" y="42"/>
                    </a:cxn>
                    <a:cxn ang="0">
                      <a:pos x="11" y="33"/>
                    </a:cxn>
                    <a:cxn ang="0">
                      <a:pos x="10" y="23"/>
                    </a:cxn>
                    <a:cxn ang="0">
                      <a:pos x="8" y="11"/>
                    </a:cxn>
                    <a:cxn ang="0">
                      <a:pos x="6" y="3"/>
                    </a:cxn>
                    <a:cxn ang="0">
                      <a:pos x="5" y="0"/>
                    </a:cxn>
                  </a:cxnLst>
                  <a:rect l="0" t="0" r="r" b="b"/>
                  <a:pathLst>
                    <a:path w="44" h="86">
                      <a:moveTo>
                        <a:pt x="5" y="0"/>
                      </a:moveTo>
                      <a:lnTo>
                        <a:pt x="1" y="16"/>
                      </a:lnTo>
                      <a:lnTo>
                        <a:pt x="0" y="23"/>
                      </a:lnTo>
                      <a:lnTo>
                        <a:pt x="2" y="30"/>
                      </a:lnTo>
                      <a:lnTo>
                        <a:pt x="8" y="44"/>
                      </a:lnTo>
                      <a:lnTo>
                        <a:pt x="13" y="53"/>
                      </a:lnTo>
                      <a:lnTo>
                        <a:pt x="17" y="61"/>
                      </a:lnTo>
                      <a:lnTo>
                        <a:pt x="23" y="69"/>
                      </a:lnTo>
                      <a:lnTo>
                        <a:pt x="30" y="75"/>
                      </a:lnTo>
                      <a:lnTo>
                        <a:pt x="34" y="79"/>
                      </a:lnTo>
                      <a:lnTo>
                        <a:pt x="39" y="83"/>
                      </a:lnTo>
                      <a:lnTo>
                        <a:pt x="43" y="85"/>
                      </a:lnTo>
                      <a:lnTo>
                        <a:pt x="44" y="86"/>
                      </a:lnTo>
                      <a:lnTo>
                        <a:pt x="25" y="65"/>
                      </a:lnTo>
                      <a:lnTo>
                        <a:pt x="16" y="53"/>
                      </a:lnTo>
                      <a:lnTo>
                        <a:pt x="11" y="42"/>
                      </a:lnTo>
                      <a:lnTo>
                        <a:pt x="11" y="33"/>
                      </a:lnTo>
                      <a:lnTo>
                        <a:pt x="10" y="23"/>
                      </a:lnTo>
                      <a:lnTo>
                        <a:pt x="8" y="11"/>
                      </a:lnTo>
                      <a:lnTo>
                        <a:pt x="6" y="3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rgbClr val="000000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8250" name="Freeform 362"/>
                <p:cNvSpPr>
                  <a:spLocks/>
                </p:cNvSpPr>
                <p:nvPr/>
              </p:nvSpPr>
              <p:spPr bwMode="auto">
                <a:xfrm>
                  <a:off x="3887" y="1592"/>
                  <a:ext cx="8" cy="38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7" y="16"/>
                    </a:cxn>
                    <a:cxn ang="0">
                      <a:pos x="12" y="36"/>
                    </a:cxn>
                    <a:cxn ang="0">
                      <a:pos x="15" y="55"/>
                    </a:cxn>
                    <a:cxn ang="0">
                      <a:pos x="16" y="62"/>
                    </a:cxn>
                    <a:cxn ang="0">
                      <a:pos x="8" y="76"/>
                    </a:cxn>
                    <a:cxn ang="0">
                      <a:pos x="8" y="45"/>
                    </a:cxn>
                    <a:cxn ang="0">
                      <a:pos x="4" y="20"/>
                    </a:cxn>
                    <a:cxn ang="0">
                      <a:pos x="1" y="5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6" h="76">
                      <a:moveTo>
                        <a:pt x="0" y="0"/>
                      </a:moveTo>
                      <a:lnTo>
                        <a:pt x="7" y="16"/>
                      </a:lnTo>
                      <a:lnTo>
                        <a:pt x="12" y="36"/>
                      </a:lnTo>
                      <a:lnTo>
                        <a:pt x="15" y="55"/>
                      </a:lnTo>
                      <a:lnTo>
                        <a:pt x="16" y="62"/>
                      </a:lnTo>
                      <a:lnTo>
                        <a:pt x="8" y="76"/>
                      </a:lnTo>
                      <a:lnTo>
                        <a:pt x="8" y="45"/>
                      </a:lnTo>
                      <a:lnTo>
                        <a:pt x="4" y="20"/>
                      </a:lnTo>
                      <a:lnTo>
                        <a:pt x="1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8251" name="Freeform 363"/>
                <p:cNvSpPr>
                  <a:spLocks/>
                </p:cNvSpPr>
                <p:nvPr/>
              </p:nvSpPr>
              <p:spPr bwMode="auto">
                <a:xfrm>
                  <a:off x="3900" y="1577"/>
                  <a:ext cx="8" cy="3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" y="26"/>
                    </a:cxn>
                    <a:cxn ang="0">
                      <a:pos x="16" y="56"/>
                    </a:cxn>
                    <a:cxn ang="0">
                      <a:pos x="8" y="60"/>
                    </a:cxn>
                    <a:cxn ang="0">
                      <a:pos x="8" y="27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6" h="60">
                      <a:moveTo>
                        <a:pt x="0" y="0"/>
                      </a:moveTo>
                      <a:lnTo>
                        <a:pt x="15" y="26"/>
                      </a:lnTo>
                      <a:lnTo>
                        <a:pt x="16" y="56"/>
                      </a:lnTo>
                      <a:lnTo>
                        <a:pt x="8" y="60"/>
                      </a:lnTo>
                      <a:lnTo>
                        <a:pt x="8" y="2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8252" name="Freeform 364"/>
                <p:cNvSpPr>
                  <a:spLocks/>
                </p:cNvSpPr>
                <p:nvPr/>
              </p:nvSpPr>
              <p:spPr bwMode="auto">
                <a:xfrm>
                  <a:off x="4161" y="1570"/>
                  <a:ext cx="23" cy="2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3" y="8"/>
                    </a:cxn>
                    <a:cxn ang="0">
                      <a:pos x="7" y="15"/>
                    </a:cxn>
                    <a:cxn ang="0">
                      <a:pos x="13" y="21"/>
                    </a:cxn>
                    <a:cxn ang="0">
                      <a:pos x="18" y="26"/>
                    </a:cxn>
                    <a:cxn ang="0">
                      <a:pos x="24" y="32"/>
                    </a:cxn>
                    <a:cxn ang="0">
                      <a:pos x="31" y="36"/>
                    </a:cxn>
                    <a:cxn ang="0">
                      <a:pos x="39" y="39"/>
                    </a:cxn>
                    <a:cxn ang="0">
                      <a:pos x="46" y="40"/>
                    </a:cxn>
                    <a:cxn ang="0">
                      <a:pos x="38" y="36"/>
                    </a:cxn>
                    <a:cxn ang="0">
                      <a:pos x="29" y="29"/>
                    </a:cxn>
                    <a:cxn ang="0">
                      <a:pos x="22" y="23"/>
                    </a:cxn>
                    <a:cxn ang="0">
                      <a:pos x="15" y="16"/>
                    </a:cxn>
                    <a:cxn ang="0">
                      <a:pos x="8" y="9"/>
                    </a:cxn>
                    <a:cxn ang="0">
                      <a:pos x="3" y="4"/>
                    </a:cxn>
                    <a:cxn ang="0">
                      <a:pos x="1" y="1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46" h="40">
                      <a:moveTo>
                        <a:pt x="0" y="0"/>
                      </a:moveTo>
                      <a:lnTo>
                        <a:pt x="3" y="8"/>
                      </a:lnTo>
                      <a:lnTo>
                        <a:pt x="7" y="15"/>
                      </a:lnTo>
                      <a:lnTo>
                        <a:pt x="13" y="21"/>
                      </a:lnTo>
                      <a:lnTo>
                        <a:pt x="18" y="26"/>
                      </a:lnTo>
                      <a:lnTo>
                        <a:pt x="24" y="32"/>
                      </a:lnTo>
                      <a:lnTo>
                        <a:pt x="31" y="36"/>
                      </a:lnTo>
                      <a:lnTo>
                        <a:pt x="39" y="39"/>
                      </a:lnTo>
                      <a:lnTo>
                        <a:pt x="46" y="40"/>
                      </a:lnTo>
                      <a:lnTo>
                        <a:pt x="38" y="36"/>
                      </a:lnTo>
                      <a:lnTo>
                        <a:pt x="29" y="29"/>
                      </a:lnTo>
                      <a:lnTo>
                        <a:pt x="22" y="23"/>
                      </a:lnTo>
                      <a:lnTo>
                        <a:pt x="15" y="16"/>
                      </a:lnTo>
                      <a:lnTo>
                        <a:pt x="8" y="9"/>
                      </a:lnTo>
                      <a:lnTo>
                        <a:pt x="3" y="4"/>
                      </a:lnTo>
                      <a:lnTo>
                        <a:pt x="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8253" name="Freeform 365"/>
                <p:cNvSpPr>
                  <a:spLocks/>
                </p:cNvSpPr>
                <p:nvPr/>
              </p:nvSpPr>
              <p:spPr bwMode="auto">
                <a:xfrm>
                  <a:off x="4151" y="1577"/>
                  <a:ext cx="16" cy="17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3" y="11"/>
                    </a:cxn>
                    <a:cxn ang="0">
                      <a:pos x="3" y="17"/>
                    </a:cxn>
                    <a:cxn ang="0">
                      <a:pos x="5" y="19"/>
                    </a:cxn>
                    <a:cxn ang="0">
                      <a:pos x="8" y="24"/>
                    </a:cxn>
                    <a:cxn ang="0">
                      <a:pos x="15" y="30"/>
                    </a:cxn>
                    <a:cxn ang="0">
                      <a:pos x="22" y="32"/>
                    </a:cxn>
                    <a:cxn ang="0">
                      <a:pos x="29" y="33"/>
                    </a:cxn>
                    <a:cxn ang="0">
                      <a:pos x="31" y="33"/>
                    </a:cxn>
                    <a:cxn ang="0">
                      <a:pos x="7" y="15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31" h="33">
                      <a:moveTo>
                        <a:pt x="0" y="0"/>
                      </a:moveTo>
                      <a:lnTo>
                        <a:pt x="3" y="11"/>
                      </a:lnTo>
                      <a:lnTo>
                        <a:pt x="3" y="17"/>
                      </a:lnTo>
                      <a:lnTo>
                        <a:pt x="5" y="19"/>
                      </a:lnTo>
                      <a:lnTo>
                        <a:pt x="8" y="24"/>
                      </a:lnTo>
                      <a:lnTo>
                        <a:pt x="15" y="30"/>
                      </a:lnTo>
                      <a:lnTo>
                        <a:pt x="22" y="32"/>
                      </a:lnTo>
                      <a:lnTo>
                        <a:pt x="29" y="33"/>
                      </a:lnTo>
                      <a:lnTo>
                        <a:pt x="31" y="33"/>
                      </a:lnTo>
                      <a:lnTo>
                        <a:pt x="7" y="1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8254" name="Freeform 366"/>
                <p:cNvSpPr>
                  <a:spLocks/>
                </p:cNvSpPr>
                <p:nvPr/>
              </p:nvSpPr>
              <p:spPr bwMode="auto">
                <a:xfrm>
                  <a:off x="3816" y="1583"/>
                  <a:ext cx="28" cy="110"/>
                </a:xfrm>
                <a:custGeom>
                  <a:avLst/>
                  <a:gdLst/>
                  <a:ahLst/>
                  <a:cxnLst>
                    <a:cxn ang="0">
                      <a:pos x="0" y="219"/>
                    </a:cxn>
                    <a:cxn ang="0">
                      <a:pos x="11" y="209"/>
                    </a:cxn>
                    <a:cxn ang="0">
                      <a:pos x="20" y="196"/>
                    </a:cxn>
                    <a:cxn ang="0">
                      <a:pos x="29" y="183"/>
                    </a:cxn>
                    <a:cxn ang="0">
                      <a:pos x="37" y="168"/>
                    </a:cxn>
                    <a:cxn ang="0">
                      <a:pos x="45" y="152"/>
                    </a:cxn>
                    <a:cxn ang="0">
                      <a:pos x="50" y="137"/>
                    </a:cxn>
                    <a:cxn ang="0">
                      <a:pos x="54" y="121"/>
                    </a:cxn>
                    <a:cxn ang="0">
                      <a:pos x="57" y="107"/>
                    </a:cxn>
                    <a:cxn ang="0">
                      <a:pos x="57" y="75"/>
                    </a:cxn>
                    <a:cxn ang="0">
                      <a:pos x="52" y="41"/>
                    </a:cxn>
                    <a:cxn ang="0">
                      <a:pos x="46" y="12"/>
                    </a:cxn>
                    <a:cxn ang="0">
                      <a:pos x="44" y="0"/>
                    </a:cxn>
                    <a:cxn ang="0">
                      <a:pos x="40" y="35"/>
                    </a:cxn>
                    <a:cxn ang="0">
                      <a:pos x="39" y="84"/>
                    </a:cxn>
                    <a:cxn ang="0">
                      <a:pos x="37" y="132"/>
                    </a:cxn>
                    <a:cxn ang="0">
                      <a:pos x="32" y="163"/>
                    </a:cxn>
                    <a:cxn ang="0">
                      <a:pos x="24" y="179"/>
                    </a:cxn>
                    <a:cxn ang="0">
                      <a:pos x="15" y="193"/>
                    </a:cxn>
                    <a:cxn ang="0">
                      <a:pos x="8" y="203"/>
                    </a:cxn>
                    <a:cxn ang="0">
                      <a:pos x="6" y="206"/>
                    </a:cxn>
                    <a:cxn ang="0">
                      <a:pos x="6" y="208"/>
                    </a:cxn>
                    <a:cxn ang="0">
                      <a:pos x="4" y="210"/>
                    </a:cxn>
                    <a:cxn ang="0">
                      <a:pos x="3" y="213"/>
                    </a:cxn>
                    <a:cxn ang="0">
                      <a:pos x="0" y="219"/>
                    </a:cxn>
                  </a:cxnLst>
                  <a:rect l="0" t="0" r="r" b="b"/>
                  <a:pathLst>
                    <a:path w="57" h="219">
                      <a:moveTo>
                        <a:pt x="0" y="219"/>
                      </a:moveTo>
                      <a:lnTo>
                        <a:pt x="11" y="209"/>
                      </a:lnTo>
                      <a:lnTo>
                        <a:pt x="20" y="196"/>
                      </a:lnTo>
                      <a:lnTo>
                        <a:pt x="29" y="183"/>
                      </a:lnTo>
                      <a:lnTo>
                        <a:pt x="37" y="168"/>
                      </a:lnTo>
                      <a:lnTo>
                        <a:pt x="45" y="152"/>
                      </a:lnTo>
                      <a:lnTo>
                        <a:pt x="50" y="137"/>
                      </a:lnTo>
                      <a:lnTo>
                        <a:pt x="54" y="121"/>
                      </a:lnTo>
                      <a:lnTo>
                        <a:pt x="57" y="107"/>
                      </a:lnTo>
                      <a:lnTo>
                        <a:pt x="57" y="75"/>
                      </a:lnTo>
                      <a:lnTo>
                        <a:pt x="52" y="41"/>
                      </a:lnTo>
                      <a:lnTo>
                        <a:pt x="46" y="12"/>
                      </a:lnTo>
                      <a:lnTo>
                        <a:pt x="44" y="0"/>
                      </a:lnTo>
                      <a:lnTo>
                        <a:pt x="40" y="35"/>
                      </a:lnTo>
                      <a:lnTo>
                        <a:pt x="39" y="84"/>
                      </a:lnTo>
                      <a:lnTo>
                        <a:pt x="37" y="132"/>
                      </a:lnTo>
                      <a:lnTo>
                        <a:pt x="32" y="163"/>
                      </a:lnTo>
                      <a:lnTo>
                        <a:pt x="24" y="179"/>
                      </a:lnTo>
                      <a:lnTo>
                        <a:pt x="15" y="193"/>
                      </a:lnTo>
                      <a:lnTo>
                        <a:pt x="8" y="203"/>
                      </a:lnTo>
                      <a:lnTo>
                        <a:pt x="6" y="206"/>
                      </a:lnTo>
                      <a:lnTo>
                        <a:pt x="6" y="208"/>
                      </a:lnTo>
                      <a:lnTo>
                        <a:pt x="4" y="210"/>
                      </a:lnTo>
                      <a:lnTo>
                        <a:pt x="3" y="213"/>
                      </a:lnTo>
                      <a:lnTo>
                        <a:pt x="0" y="219"/>
                      </a:lnTo>
                      <a:close/>
                    </a:path>
                  </a:pathLst>
                </a:custGeom>
                <a:solidFill>
                  <a:srgbClr val="000000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8255" name="Freeform 367"/>
                <p:cNvSpPr>
                  <a:spLocks/>
                </p:cNvSpPr>
                <p:nvPr/>
              </p:nvSpPr>
              <p:spPr bwMode="auto">
                <a:xfrm>
                  <a:off x="4308" y="1551"/>
                  <a:ext cx="18" cy="14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4" y="11"/>
                    </a:cxn>
                    <a:cxn ang="0">
                      <a:pos x="6" y="16"/>
                    </a:cxn>
                    <a:cxn ang="0">
                      <a:pos x="7" y="19"/>
                    </a:cxn>
                    <a:cxn ang="0">
                      <a:pos x="12" y="23"/>
                    </a:cxn>
                    <a:cxn ang="0">
                      <a:pos x="19" y="26"/>
                    </a:cxn>
                    <a:cxn ang="0">
                      <a:pos x="27" y="28"/>
                    </a:cxn>
                    <a:cxn ang="0">
                      <a:pos x="34" y="26"/>
                    </a:cxn>
                    <a:cxn ang="0">
                      <a:pos x="36" y="26"/>
                    </a:cxn>
                    <a:cxn ang="0">
                      <a:pos x="9" y="14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36" h="28">
                      <a:moveTo>
                        <a:pt x="0" y="0"/>
                      </a:moveTo>
                      <a:lnTo>
                        <a:pt x="4" y="11"/>
                      </a:lnTo>
                      <a:lnTo>
                        <a:pt x="6" y="16"/>
                      </a:lnTo>
                      <a:lnTo>
                        <a:pt x="7" y="19"/>
                      </a:lnTo>
                      <a:lnTo>
                        <a:pt x="12" y="23"/>
                      </a:lnTo>
                      <a:lnTo>
                        <a:pt x="19" y="26"/>
                      </a:lnTo>
                      <a:lnTo>
                        <a:pt x="27" y="28"/>
                      </a:lnTo>
                      <a:lnTo>
                        <a:pt x="34" y="26"/>
                      </a:lnTo>
                      <a:lnTo>
                        <a:pt x="36" y="26"/>
                      </a:lnTo>
                      <a:lnTo>
                        <a:pt x="9" y="1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>
                    <a:alpha val="50000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</p:grpSp>
      </p:grpSp>
      <p:sp>
        <p:nvSpPr>
          <p:cNvPr id="38256" name="Line 368"/>
          <p:cNvSpPr>
            <a:spLocks noChangeShapeType="1"/>
          </p:cNvSpPr>
          <p:nvPr/>
        </p:nvSpPr>
        <p:spPr bwMode="auto">
          <a:xfrm>
            <a:off x="4572000" y="0"/>
            <a:ext cx="0" cy="6858000"/>
          </a:xfrm>
          <a:prstGeom prst="line">
            <a:avLst/>
          </a:prstGeom>
          <a:noFill/>
          <a:ln w="57150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38257" name="Text Box 369"/>
          <p:cNvSpPr txBox="1">
            <a:spLocks noChangeArrowheads="1"/>
          </p:cNvSpPr>
          <p:nvPr/>
        </p:nvSpPr>
        <p:spPr bwMode="auto">
          <a:xfrm>
            <a:off x="2193925" y="-34925"/>
            <a:ext cx="1379538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n-US" b="1">
                <a:solidFill>
                  <a:srgbClr val="FF0066"/>
                </a:solidFill>
              </a:rPr>
              <a:t>DRUG A</a:t>
            </a:r>
          </a:p>
        </p:txBody>
      </p:sp>
      <p:sp>
        <p:nvSpPr>
          <p:cNvPr id="38258" name="Text Box 370"/>
          <p:cNvSpPr txBox="1">
            <a:spLocks noChangeArrowheads="1"/>
          </p:cNvSpPr>
          <p:nvPr/>
        </p:nvSpPr>
        <p:spPr bwMode="auto">
          <a:xfrm>
            <a:off x="6613525" y="-34925"/>
            <a:ext cx="1362075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n-US" b="1">
                <a:solidFill>
                  <a:schemeClr val="accent2"/>
                </a:solidFill>
              </a:rPr>
              <a:t>DRUG B</a:t>
            </a:r>
          </a:p>
        </p:txBody>
      </p:sp>
      <p:sp>
        <p:nvSpPr>
          <p:cNvPr id="38259" name="Text Box 371"/>
          <p:cNvSpPr txBox="1">
            <a:spLocks noChangeArrowheads="1"/>
          </p:cNvSpPr>
          <p:nvPr/>
        </p:nvSpPr>
        <p:spPr bwMode="auto">
          <a:xfrm>
            <a:off x="288925" y="2174875"/>
            <a:ext cx="184150" cy="8223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endParaRPr lang="en-US"/>
          </a:p>
          <a:p>
            <a:endParaRPr lang="en-US"/>
          </a:p>
        </p:txBody>
      </p:sp>
      <p:sp>
        <p:nvSpPr>
          <p:cNvPr id="38260" name="Rectangle 372"/>
          <p:cNvSpPr>
            <a:spLocks noChangeArrowheads="1"/>
          </p:cNvSpPr>
          <p:nvPr/>
        </p:nvSpPr>
        <p:spPr bwMode="auto">
          <a:xfrm>
            <a:off x="4572000" y="381000"/>
            <a:ext cx="4572000" cy="6477000"/>
          </a:xfrm>
          <a:prstGeom prst="rect">
            <a:avLst/>
          </a:prstGeom>
          <a:solidFill>
            <a:schemeClr val="bg1">
              <a:alpha val="50000"/>
            </a:schemeClr>
          </a:solidFill>
          <a:ln w="9525">
            <a:solidFill>
              <a:schemeClr val="bg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endParaRPr lang="ru-RU"/>
          </a:p>
        </p:txBody>
      </p:sp>
      <p:grpSp>
        <p:nvGrpSpPr>
          <p:cNvPr id="20" name="Group 373"/>
          <p:cNvGrpSpPr>
            <a:grpSpLocks/>
          </p:cNvGrpSpPr>
          <p:nvPr/>
        </p:nvGrpSpPr>
        <p:grpSpPr bwMode="auto">
          <a:xfrm>
            <a:off x="762000" y="0"/>
            <a:ext cx="7464425" cy="6858000"/>
            <a:chOff x="480" y="0"/>
            <a:chExt cx="4702" cy="4320"/>
          </a:xfrm>
        </p:grpSpPr>
        <p:graphicFrame>
          <p:nvGraphicFramePr>
            <p:cNvPr id="38262" name="Object 374"/>
            <p:cNvGraphicFramePr>
              <a:graphicFrameLocks noChangeAspect="1"/>
            </p:cNvGraphicFramePr>
            <p:nvPr/>
          </p:nvGraphicFramePr>
          <p:xfrm>
            <a:off x="480" y="0"/>
            <a:ext cx="238" cy="874"/>
          </p:xfrm>
          <a:graphic>
            <a:graphicData uri="http://schemas.openxmlformats.org/presentationml/2006/ole">
              <p:oleObj spid="_x0000_s13314" name="Clip" r:id="rId14" imgW="424080" imgH="1556640" progId="MS_ClipArt_Gallery.2">
                <p:embed/>
              </p:oleObj>
            </a:graphicData>
          </a:graphic>
        </p:graphicFrame>
        <p:graphicFrame>
          <p:nvGraphicFramePr>
            <p:cNvPr id="38263" name="Object 375"/>
            <p:cNvGraphicFramePr>
              <a:graphicFrameLocks noChangeAspect="1"/>
            </p:cNvGraphicFramePr>
            <p:nvPr/>
          </p:nvGraphicFramePr>
          <p:xfrm>
            <a:off x="1152" y="0"/>
            <a:ext cx="238" cy="874"/>
          </p:xfrm>
          <a:graphic>
            <a:graphicData uri="http://schemas.openxmlformats.org/presentationml/2006/ole">
              <p:oleObj spid="_x0000_s13315" name="Clip" r:id="rId15" imgW="424080" imgH="1556640" progId="MS_ClipArt_Gallery.2">
                <p:embed/>
              </p:oleObj>
            </a:graphicData>
          </a:graphic>
        </p:graphicFrame>
        <p:graphicFrame>
          <p:nvGraphicFramePr>
            <p:cNvPr id="38264" name="Object 376"/>
            <p:cNvGraphicFramePr>
              <a:graphicFrameLocks noChangeAspect="1"/>
            </p:cNvGraphicFramePr>
            <p:nvPr/>
          </p:nvGraphicFramePr>
          <p:xfrm>
            <a:off x="720" y="576"/>
            <a:ext cx="238" cy="874"/>
          </p:xfrm>
          <a:graphic>
            <a:graphicData uri="http://schemas.openxmlformats.org/presentationml/2006/ole">
              <p:oleObj spid="_x0000_s13316" name="Clip" r:id="rId16" imgW="424080" imgH="1556640" progId="MS_ClipArt_Gallery.2">
                <p:embed/>
              </p:oleObj>
            </a:graphicData>
          </a:graphic>
        </p:graphicFrame>
        <p:graphicFrame>
          <p:nvGraphicFramePr>
            <p:cNvPr id="38265" name="Object 377"/>
            <p:cNvGraphicFramePr>
              <a:graphicFrameLocks noChangeAspect="1"/>
            </p:cNvGraphicFramePr>
            <p:nvPr/>
          </p:nvGraphicFramePr>
          <p:xfrm>
            <a:off x="3408" y="816"/>
            <a:ext cx="238" cy="874"/>
          </p:xfrm>
          <a:graphic>
            <a:graphicData uri="http://schemas.openxmlformats.org/presentationml/2006/ole">
              <p:oleObj spid="_x0000_s13317" name="Clip" r:id="rId17" imgW="424080" imgH="1556640" progId="MS_ClipArt_Gallery.2">
                <p:embed/>
              </p:oleObj>
            </a:graphicData>
          </a:graphic>
        </p:graphicFrame>
        <p:graphicFrame>
          <p:nvGraphicFramePr>
            <p:cNvPr id="38266" name="Object 378"/>
            <p:cNvGraphicFramePr>
              <a:graphicFrameLocks noChangeAspect="1"/>
            </p:cNvGraphicFramePr>
            <p:nvPr/>
          </p:nvGraphicFramePr>
          <p:xfrm>
            <a:off x="4032" y="720"/>
            <a:ext cx="238" cy="874"/>
          </p:xfrm>
          <a:graphic>
            <a:graphicData uri="http://schemas.openxmlformats.org/presentationml/2006/ole">
              <p:oleObj spid="_x0000_s13318" name="Clip" r:id="rId18" imgW="424080" imgH="1556640" progId="MS_ClipArt_Gallery.2">
                <p:embed/>
              </p:oleObj>
            </a:graphicData>
          </a:graphic>
        </p:graphicFrame>
        <p:graphicFrame>
          <p:nvGraphicFramePr>
            <p:cNvPr id="38267" name="Object 379"/>
            <p:cNvGraphicFramePr>
              <a:graphicFrameLocks noChangeAspect="1"/>
            </p:cNvGraphicFramePr>
            <p:nvPr/>
          </p:nvGraphicFramePr>
          <p:xfrm>
            <a:off x="4752" y="672"/>
            <a:ext cx="238" cy="874"/>
          </p:xfrm>
          <a:graphic>
            <a:graphicData uri="http://schemas.openxmlformats.org/presentationml/2006/ole">
              <p:oleObj spid="_x0000_s13319" name="Clip" r:id="rId19" imgW="424080" imgH="1556640" progId="MS_ClipArt_Gallery.2">
                <p:embed/>
              </p:oleObj>
            </a:graphicData>
          </a:graphic>
        </p:graphicFrame>
        <p:graphicFrame>
          <p:nvGraphicFramePr>
            <p:cNvPr id="38268" name="Object 380"/>
            <p:cNvGraphicFramePr>
              <a:graphicFrameLocks noChangeAspect="1"/>
            </p:cNvGraphicFramePr>
            <p:nvPr/>
          </p:nvGraphicFramePr>
          <p:xfrm>
            <a:off x="4944" y="1152"/>
            <a:ext cx="238" cy="874"/>
          </p:xfrm>
          <a:graphic>
            <a:graphicData uri="http://schemas.openxmlformats.org/presentationml/2006/ole">
              <p:oleObj spid="_x0000_s13320" name="Clip" r:id="rId20" imgW="424080" imgH="1556640" progId="MS_ClipArt_Gallery.2">
                <p:embed/>
              </p:oleObj>
            </a:graphicData>
          </a:graphic>
        </p:graphicFrame>
        <p:graphicFrame>
          <p:nvGraphicFramePr>
            <p:cNvPr id="38269" name="Object 381"/>
            <p:cNvGraphicFramePr>
              <a:graphicFrameLocks noChangeAspect="1"/>
            </p:cNvGraphicFramePr>
            <p:nvPr/>
          </p:nvGraphicFramePr>
          <p:xfrm>
            <a:off x="4080" y="1440"/>
            <a:ext cx="238" cy="874"/>
          </p:xfrm>
          <a:graphic>
            <a:graphicData uri="http://schemas.openxmlformats.org/presentationml/2006/ole">
              <p:oleObj spid="_x0000_s13321" name="Clip" r:id="rId21" imgW="424080" imgH="1556640" progId="MS_ClipArt_Gallery.2">
                <p:embed/>
              </p:oleObj>
            </a:graphicData>
          </a:graphic>
        </p:graphicFrame>
        <p:graphicFrame>
          <p:nvGraphicFramePr>
            <p:cNvPr id="38270" name="Object 382"/>
            <p:cNvGraphicFramePr>
              <a:graphicFrameLocks noChangeAspect="1"/>
            </p:cNvGraphicFramePr>
            <p:nvPr/>
          </p:nvGraphicFramePr>
          <p:xfrm>
            <a:off x="4896" y="3024"/>
            <a:ext cx="238" cy="874"/>
          </p:xfrm>
          <a:graphic>
            <a:graphicData uri="http://schemas.openxmlformats.org/presentationml/2006/ole">
              <p:oleObj spid="_x0000_s13322" name="Clip" r:id="rId22" imgW="424080" imgH="1556640" progId="MS_ClipArt_Gallery.2">
                <p:embed/>
              </p:oleObj>
            </a:graphicData>
          </a:graphic>
        </p:graphicFrame>
        <p:graphicFrame>
          <p:nvGraphicFramePr>
            <p:cNvPr id="38271" name="Object 383"/>
            <p:cNvGraphicFramePr>
              <a:graphicFrameLocks noChangeAspect="1"/>
            </p:cNvGraphicFramePr>
            <p:nvPr/>
          </p:nvGraphicFramePr>
          <p:xfrm>
            <a:off x="1968" y="3446"/>
            <a:ext cx="238" cy="874"/>
          </p:xfrm>
          <a:graphic>
            <a:graphicData uri="http://schemas.openxmlformats.org/presentationml/2006/ole">
              <p:oleObj spid="_x0000_s13323" name="Clip" r:id="rId23" imgW="424080" imgH="1556640" progId="MS_ClipArt_Gallery.2">
                <p:embed/>
              </p:oleObj>
            </a:graphicData>
          </a:graphic>
        </p:graphicFrame>
        <p:graphicFrame>
          <p:nvGraphicFramePr>
            <p:cNvPr id="38272" name="Object 384"/>
            <p:cNvGraphicFramePr>
              <a:graphicFrameLocks noChangeAspect="1"/>
            </p:cNvGraphicFramePr>
            <p:nvPr/>
          </p:nvGraphicFramePr>
          <p:xfrm>
            <a:off x="1248" y="3446"/>
            <a:ext cx="238" cy="874"/>
          </p:xfrm>
          <a:graphic>
            <a:graphicData uri="http://schemas.openxmlformats.org/presentationml/2006/ole">
              <p:oleObj spid="_x0000_s13324" name="Clip" r:id="rId24" imgW="424080" imgH="1556640" progId="MS_ClipArt_Gallery.2">
                <p:embed/>
              </p:oleObj>
            </a:graphicData>
          </a:graphic>
        </p:graphicFrame>
      </p:grpSp>
      <p:grpSp>
        <p:nvGrpSpPr>
          <p:cNvPr id="21" name="Group 385"/>
          <p:cNvGrpSpPr>
            <a:grpSpLocks/>
          </p:cNvGrpSpPr>
          <p:nvPr/>
        </p:nvGrpSpPr>
        <p:grpSpPr bwMode="auto">
          <a:xfrm>
            <a:off x="838200" y="838200"/>
            <a:ext cx="7102475" cy="4870450"/>
            <a:chOff x="528" y="528"/>
            <a:chExt cx="4474" cy="3068"/>
          </a:xfrm>
        </p:grpSpPr>
        <p:grpSp>
          <p:nvGrpSpPr>
            <p:cNvPr id="22" name="Group 386"/>
            <p:cNvGrpSpPr>
              <a:grpSpLocks/>
            </p:cNvGrpSpPr>
            <p:nvPr/>
          </p:nvGrpSpPr>
          <p:grpSpPr bwMode="auto">
            <a:xfrm rot="-5400000">
              <a:off x="1807" y="977"/>
              <a:ext cx="236" cy="874"/>
              <a:chOff x="2746" y="1670"/>
              <a:chExt cx="236" cy="874"/>
            </a:xfrm>
          </p:grpSpPr>
          <p:sp>
            <p:nvSpPr>
              <p:cNvPr id="38275" name="Freeform 387"/>
              <p:cNvSpPr>
                <a:spLocks/>
              </p:cNvSpPr>
              <p:nvPr/>
            </p:nvSpPr>
            <p:spPr bwMode="auto">
              <a:xfrm>
                <a:off x="2765" y="2137"/>
                <a:ext cx="24" cy="6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5"/>
                  </a:cxn>
                  <a:cxn ang="0">
                    <a:pos x="0" y="17"/>
                  </a:cxn>
                  <a:cxn ang="0">
                    <a:pos x="1" y="36"/>
                  </a:cxn>
                  <a:cxn ang="0">
                    <a:pos x="3" y="58"/>
                  </a:cxn>
                  <a:cxn ang="0">
                    <a:pos x="8" y="79"/>
                  </a:cxn>
                  <a:cxn ang="0">
                    <a:pos x="16" y="99"/>
                  </a:cxn>
                  <a:cxn ang="0">
                    <a:pos x="29" y="114"/>
                  </a:cxn>
                  <a:cxn ang="0">
                    <a:pos x="46" y="121"/>
                  </a:cxn>
                  <a:cxn ang="0">
                    <a:pos x="45" y="3"/>
                  </a:cxn>
                  <a:cxn ang="0">
                    <a:pos x="0" y="0"/>
                  </a:cxn>
                </a:cxnLst>
                <a:rect l="0" t="0" r="r" b="b"/>
                <a:pathLst>
                  <a:path w="46" h="121">
                    <a:moveTo>
                      <a:pt x="0" y="0"/>
                    </a:moveTo>
                    <a:lnTo>
                      <a:pt x="0" y="5"/>
                    </a:lnTo>
                    <a:lnTo>
                      <a:pt x="0" y="17"/>
                    </a:lnTo>
                    <a:lnTo>
                      <a:pt x="1" y="36"/>
                    </a:lnTo>
                    <a:lnTo>
                      <a:pt x="3" y="58"/>
                    </a:lnTo>
                    <a:lnTo>
                      <a:pt x="8" y="79"/>
                    </a:lnTo>
                    <a:lnTo>
                      <a:pt x="16" y="99"/>
                    </a:lnTo>
                    <a:lnTo>
                      <a:pt x="29" y="114"/>
                    </a:lnTo>
                    <a:lnTo>
                      <a:pt x="46" y="121"/>
                    </a:lnTo>
                    <a:lnTo>
                      <a:pt x="45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8276" name="Freeform 388"/>
              <p:cNvSpPr>
                <a:spLocks/>
              </p:cNvSpPr>
              <p:nvPr/>
            </p:nvSpPr>
            <p:spPr bwMode="auto">
              <a:xfrm>
                <a:off x="2763" y="2137"/>
                <a:ext cx="28" cy="63"/>
              </a:xfrm>
              <a:custGeom>
                <a:avLst/>
                <a:gdLst/>
                <a:ahLst/>
                <a:cxnLst>
                  <a:cxn ang="0">
                    <a:pos x="46" y="121"/>
                  </a:cxn>
                  <a:cxn ang="0">
                    <a:pos x="51" y="116"/>
                  </a:cxn>
                  <a:cxn ang="0">
                    <a:pos x="37" y="110"/>
                  </a:cxn>
                  <a:cxn ang="0">
                    <a:pos x="26" y="97"/>
                  </a:cxn>
                  <a:cxn ang="0">
                    <a:pos x="18" y="78"/>
                  </a:cxn>
                  <a:cxn ang="0">
                    <a:pos x="13" y="58"/>
                  </a:cxn>
                  <a:cxn ang="0">
                    <a:pos x="11" y="36"/>
                  </a:cxn>
                  <a:cxn ang="0">
                    <a:pos x="10" y="17"/>
                  </a:cxn>
                  <a:cxn ang="0">
                    <a:pos x="10" y="5"/>
                  </a:cxn>
                  <a:cxn ang="0">
                    <a:pos x="10" y="0"/>
                  </a:cxn>
                  <a:cxn ang="0">
                    <a:pos x="0" y="0"/>
                  </a:cxn>
                  <a:cxn ang="0">
                    <a:pos x="0" y="5"/>
                  </a:cxn>
                  <a:cxn ang="0">
                    <a:pos x="0" y="17"/>
                  </a:cxn>
                  <a:cxn ang="0">
                    <a:pos x="1" y="36"/>
                  </a:cxn>
                  <a:cxn ang="0">
                    <a:pos x="3" y="58"/>
                  </a:cxn>
                  <a:cxn ang="0">
                    <a:pos x="8" y="80"/>
                  </a:cxn>
                  <a:cxn ang="0">
                    <a:pos x="17" y="101"/>
                  </a:cxn>
                  <a:cxn ang="0">
                    <a:pos x="31" y="118"/>
                  </a:cxn>
                  <a:cxn ang="0">
                    <a:pos x="51" y="126"/>
                  </a:cxn>
                  <a:cxn ang="0">
                    <a:pos x="56" y="121"/>
                  </a:cxn>
                  <a:cxn ang="0">
                    <a:pos x="46" y="121"/>
                  </a:cxn>
                </a:cxnLst>
                <a:rect l="0" t="0" r="r" b="b"/>
                <a:pathLst>
                  <a:path w="56" h="126">
                    <a:moveTo>
                      <a:pt x="46" y="121"/>
                    </a:moveTo>
                    <a:lnTo>
                      <a:pt x="51" y="116"/>
                    </a:lnTo>
                    <a:lnTo>
                      <a:pt x="37" y="110"/>
                    </a:lnTo>
                    <a:lnTo>
                      <a:pt x="26" y="97"/>
                    </a:lnTo>
                    <a:lnTo>
                      <a:pt x="18" y="78"/>
                    </a:lnTo>
                    <a:lnTo>
                      <a:pt x="13" y="58"/>
                    </a:lnTo>
                    <a:lnTo>
                      <a:pt x="11" y="36"/>
                    </a:lnTo>
                    <a:lnTo>
                      <a:pt x="10" y="17"/>
                    </a:lnTo>
                    <a:lnTo>
                      <a:pt x="10" y="5"/>
                    </a:lnTo>
                    <a:lnTo>
                      <a:pt x="10" y="0"/>
                    </a:lnTo>
                    <a:lnTo>
                      <a:pt x="0" y="0"/>
                    </a:lnTo>
                    <a:lnTo>
                      <a:pt x="0" y="5"/>
                    </a:lnTo>
                    <a:lnTo>
                      <a:pt x="0" y="17"/>
                    </a:lnTo>
                    <a:lnTo>
                      <a:pt x="1" y="36"/>
                    </a:lnTo>
                    <a:lnTo>
                      <a:pt x="3" y="58"/>
                    </a:lnTo>
                    <a:lnTo>
                      <a:pt x="8" y="80"/>
                    </a:lnTo>
                    <a:lnTo>
                      <a:pt x="17" y="101"/>
                    </a:lnTo>
                    <a:lnTo>
                      <a:pt x="31" y="118"/>
                    </a:lnTo>
                    <a:lnTo>
                      <a:pt x="51" y="126"/>
                    </a:lnTo>
                    <a:lnTo>
                      <a:pt x="56" y="121"/>
                    </a:lnTo>
                    <a:lnTo>
                      <a:pt x="46" y="12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8277" name="Freeform 389"/>
              <p:cNvSpPr>
                <a:spLocks/>
              </p:cNvSpPr>
              <p:nvPr/>
            </p:nvSpPr>
            <p:spPr bwMode="auto">
              <a:xfrm>
                <a:off x="2785" y="2136"/>
                <a:ext cx="6" cy="62"/>
              </a:xfrm>
              <a:custGeom>
                <a:avLst/>
                <a:gdLst/>
                <a:ahLst/>
                <a:cxnLst>
                  <a:cxn ang="0">
                    <a:pos x="5" y="10"/>
                  </a:cxn>
                  <a:cxn ang="0">
                    <a:pos x="0" y="5"/>
                  </a:cxn>
                  <a:cxn ang="0">
                    <a:pos x="1" y="123"/>
                  </a:cxn>
                  <a:cxn ang="0">
                    <a:pos x="11" y="123"/>
                  </a:cxn>
                  <a:cxn ang="0">
                    <a:pos x="10" y="5"/>
                  </a:cxn>
                  <a:cxn ang="0">
                    <a:pos x="5" y="0"/>
                  </a:cxn>
                  <a:cxn ang="0">
                    <a:pos x="10" y="5"/>
                  </a:cxn>
                  <a:cxn ang="0">
                    <a:pos x="10" y="0"/>
                  </a:cxn>
                  <a:cxn ang="0">
                    <a:pos x="5" y="0"/>
                  </a:cxn>
                  <a:cxn ang="0">
                    <a:pos x="5" y="10"/>
                  </a:cxn>
                </a:cxnLst>
                <a:rect l="0" t="0" r="r" b="b"/>
                <a:pathLst>
                  <a:path w="11" h="123">
                    <a:moveTo>
                      <a:pt x="5" y="10"/>
                    </a:moveTo>
                    <a:lnTo>
                      <a:pt x="0" y="5"/>
                    </a:lnTo>
                    <a:lnTo>
                      <a:pt x="1" y="123"/>
                    </a:lnTo>
                    <a:lnTo>
                      <a:pt x="11" y="123"/>
                    </a:lnTo>
                    <a:lnTo>
                      <a:pt x="10" y="5"/>
                    </a:lnTo>
                    <a:lnTo>
                      <a:pt x="5" y="0"/>
                    </a:lnTo>
                    <a:lnTo>
                      <a:pt x="10" y="5"/>
                    </a:lnTo>
                    <a:lnTo>
                      <a:pt x="10" y="0"/>
                    </a:lnTo>
                    <a:lnTo>
                      <a:pt x="5" y="0"/>
                    </a:lnTo>
                    <a:lnTo>
                      <a:pt x="5" y="1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8278" name="Freeform 390"/>
              <p:cNvSpPr>
                <a:spLocks/>
              </p:cNvSpPr>
              <p:nvPr/>
            </p:nvSpPr>
            <p:spPr bwMode="auto">
              <a:xfrm>
                <a:off x="2763" y="2134"/>
                <a:ext cx="25" cy="7"/>
              </a:xfrm>
              <a:custGeom>
                <a:avLst/>
                <a:gdLst/>
                <a:ahLst/>
                <a:cxnLst>
                  <a:cxn ang="0">
                    <a:pos x="10" y="5"/>
                  </a:cxn>
                  <a:cxn ang="0">
                    <a:pos x="5" y="10"/>
                  </a:cxn>
                  <a:cxn ang="0">
                    <a:pos x="50" y="13"/>
                  </a:cxn>
                  <a:cxn ang="0">
                    <a:pos x="50" y="3"/>
                  </a:cxn>
                  <a:cxn ang="0">
                    <a:pos x="5" y="0"/>
                  </a:cxn>
                  <a:cxn ang="0">
                    <a:pos x="0" y="5"/>
                  </a:cxn>
                  <a:cxn ang="0">
                    <a:pos x="5" y="0"/>
                  </a:cxn>
                  <a:cxn ang="0">
                    <a:pos x="0" y="0"/>
                  </a:cxn>
                  <a:cxn ang="0">
                    <a:pos x="0" y="5"/>
                  </a:cxn>
                  <a:cxn ang="0">
                    <a:pos x="10" y="5"/>
                  </a:cxn>
                </a:cxnLst>
                <a:rect l="0" t="0" r="r" b="b"/>
                <a:pathLst>
                  <a:path w="50" h="13">
                    <a:moveTo>
                      <a:pt x="10" y="5"/>
                    </a:moveTo>
                    <a:lnTo>
                      <a:pt x="5" y="10"/>
                    </a:lnTo>
                    <a:lnTo>
                      <a:pt x="50" y="13"/>
                    </a:lnTo>
                    <a:lnTo>
                      <a:pt x="50" y="3"/>
                    </a:lnTo>
                    <a:lnTo>
                      <a:pt x="5" y="0"/>
                    </a:lnTo>
                    <a:lnTo>
                      <a:pt x="0" y="5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0" y="5"/>
                    </a:lnTo>
                    <a:lnTo>
                      <a:pt x="10" y="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8279" name="Freeform 391"/>
              <p:cNvSpPr>
                <a:spLocks/>
              </p:cNvSpPr>
              <p:nvPr/>
            </p:nvSpPr>
            <p:spPr bwMode="auto">
              <a:xfrm>
                <a:off x="2938" y="2137"/>
                <a:ext cx="22" cy="61"/>
              </a:xfrm>
              <a:custGeom>
                <a:avLst/>
                <a:gdLst/>
                <a:ahLst/>
                <a:cxnLst>
                  <a:cxn ang="0">
                    <a:pos x="45" y="0"/>
                  </a:cxn>
                  <a:cxn ang="0">
                    <a:pos x="45" y="5"/>
                  </a:cxn>
                  <a:cxn ang="0">
                    <a:pos x="45" y="17"/>
                  </a:cxn>
                  <a:cxn ang="0">
                    <a:pos x="44" y="36"/>
                  </a:cxn>
                  <a:cxn ang="0">
                    <a:pos x="42" y="58"/>
                  </a:cxn>
                  <a:cxn ang="0">
                    <a:pos x="37" y="79"/>
                  </a:cxn>
                  <a:cxn ang="0">
                    <a:pos x="28" y="99"/>
                  </a:cxn>
                  <a:cxn ang="0">
                    <a:pos x="16" y="114"/>
                  </a:cxn>
                  <a:cxn ang="0">
                    <a:pos x="0" y="121"/>
                  </a:cxn>
                  <a:cxn ang="0">
                    <a:pos x="1" y="3"/>
                  </a:cxn>
                  <a:cxn ang="0">
                    <a:pos x="45" y="0"/>
                  </a:cxn>
                </a:cxnLst>
                <a:rect l="0" t="0" r="r" b="b"/>
                <a:pathLst>
                  <a:path w="45" h="121">
                    <a:moveTo>
                      <a:pt x="45" y="0"/>
                    </a:moveTo>
                    <a:lnTo>
                      <a:pt x="45" y="5"/>
                    </a:lnTo>
                    <a:lnTo>
                      <a:pt x="45" y="17"/>
                    </a:lnTo>
                    <a:lnTo>
                      <a:pt x="44" y="36"/>
                    </a:lnTo>
                    <a:lnTo>
                      <a:pt x="42" y="58"/>
                    </a:lnTo>
                    <a:lnTo>
                      <a:pt x="37" y="79"/>
                    </a:lnTo>
                    <a:lnTo>
                      <a:pt x="28" y="99"/>
                    </a:lnTo>
                    <a:lnTo>
                      <a:pt x="16" y="114"/>
                    </a:lnTo>
                    <a:lnTo>
                      <a:pt x="0" y="121"/>
                    </a:lnTo>
                    <a:lnTo>
                      <a:pt x="1" y="3"/>
                    </a:lnTo>
                    <a:lnTo>
                      <a:pt x="45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8280" name="Freeform 392"/>
              <p:cNvSpPr>
                <a:spLocks/>
              </p:cNvSpPr>
              <p:nvPr/>
            </p:nvSpPr>
            <p:spPr bwMode="auto">
              <a:xfrm>
                <a:off x="2935" y="2137"/>
                <a:ext cx="28" cy="63"/>
              </a:xfrm>
              <a:custGeom>
                <a:avLst/>
                <a:gdLst/>
                <a:ahLst/>
                <a:cxnLst>
                  <a:cxn ang="0">
                    <a:pos x="0" y="121"/>
                  </a:cxn>
                  <a:cxn ang="0">
                    <a:pos x="5" y="126"/>
                  </a:cxn>
                  <a:cxn ang="0">
                    <a:pos x="24" y="118"/>
                  </a:cxn>
                  <a:cxn ang="0">
                    <a:pos x="38" y="101"/>
                  </a:cxn>
                  <a:cxn ang="0">
                    <a:pos x="47" y="80"/>
                  </a:cxn>
                  <a:cxn ang="0">
                    <a:pos x="52" y="58"/>
                  </a:cxn>
                  <a:cxn ang="0">
                    <a:pos x="54" y="36"/>
                  </a:cxn>
                  <a:cxn ang="0">
                    <a:pos x="55" y="17"/>
                  </a:cxn>
                  <a:cxn ang="0">
                    <a:pos x="55" y="5"/>
                  </a:cxn>
                  <a:cxn ang="0">
                    <a:pos x="55" y="0"/>
                  </a:cxn>
                  <a:cxn ang="0">
                    <a:pos x="45" y="0"/>
                  </a:cxn>
                  <a:cxn ang="0">
                    <a:pos x="45" y="5"/>
                  </a:cxn>
                  <a:cxn ang="0">
                    <a:pos x="45" y="17"/>
                  </a:cxn>
                  <a:cxn ang="0">
                    <a:pos x="44" y="36"/>
                  </a:cxn>
                  <a:cxn ang="0">
                    <a:pos x="42" y="58"/>
                  </a:cxn>
                  <a:cxn ang="0">
                    <a:pos x="36" y="78"/>
                  </a:cxn>
                  <a:cxn ang="0">
                    <a:pos x="29" y="97"/>
                  </a:cxn>
                  <a:cxn ang="0">
                    <a:pos x="18" y="110"/>
                  </a:cxn>
                  <a:cxn ang="0">
                    <a:pos x="5" y="116"/>
                  </a:cxn>
                  <a:cxn ang="0">
                    <a:pos x="10" y="121"/>
                  </a:cxn>
                  <a:cxn ang="0">
                    <a:pos x="0" y="121"/>
                  </a:cxn>
                </a:cxnLst>
                <a:rect l="0" t="0" r="r" b="b"/>
                <a:pathLst>
                  <a:path w="55" h="126">
                    <a:moveTo>
                      <a:pt x="0" y="121"/>
                    </a:moveTo>
                    <a:lnTo>
                      <a:pt x="5" y="126"/>
                    </a:lnTo>
                    <a:lnTo>
                      <a:pt x="24" y="118"/>
                    </a:lnTo>
                    <a:lnTo>
                      <a:pt x="38" y="101"/>
                    </a:lnTo>
                    <a:lnTo>
                      <a:pt x="47" y="80"/>
                    </a:lnTo>
                    <a:lnTo>
                      <a:pt x="52" y="58"/>
                    </a:lnTo>
                    <a:lnTo>
                      <a:pt x="54" y="36"/>
                    </a:lnTo>
                    <a:lnTo>
                      <a:pt x="55" y="17"/>
                    </a:lnTo>
                    <a:lnTo>
                      <a:pt x="55" y="5"/>
                    </a:lnTo>
                    <a:lnTo>
                      <a:pt x="55" y="0"/>
                    </a:lnTo>
                    <a:lnTo>
                      <a:pt x="45" y="0"/>
                    </a:lnTo>
                    <a:lnTo>
                      <a:pt x="45" y="5"/>
                    </a:lnTo>
                    <a:lnTo>
                      <a:pt x="45" y="17"/>
                    </a:lnTo>
                    <a:lnTo>
                      <a:pt x="44" y="36"/>
                    </a:lnTo>
                    <a:lnTo>
                      <a:pt x="42" y="58"/>
                    </a:lnTo>
                    <a:lnTo>
                      <a:pt x="36" y="78"/>
                    </a:lnTo>
                    <a:lnTo>
                      <a:pt x="29" y="97"/>
                    </a:lnTo>
                    <a:lnTo>
                      <a:pt x="18" y="110"/>
                    </a:lnTo>
                    <a:lnTo>
                      <a:pt x="5" y="116"/>
                    </a:lnTo>
                    <a:lnTo>
                      <a:pt x="10" y="121"/>
                    </a:lnTo>
                    <a:lnTo>
                      <a:pt x="0" y="12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8281" name="Freeform 393"/>
              <p:cNvSpPr>
                <a:spLocks/>
              </p:cNvSpPr>
              <p:nvPr/>
            </p:nvSpPr>
            <p:spPr bwMode="auto">
              <a:xfrm>
                <a:off x="2935" y="2136"/>
                <a:ext cx="6" cy="62"/>
              </a:xfrm>
              <a:custGeom>
                <a:avLst/>
                <a:gdLst/>
                <a:ahLst/>
                <a:cxnLst>
                  <a:cxn ang="0">
                    <a:pos x="6" y="0"/>
                  </a:cxn>
                  <a:cxn ang="0">
                    <a:pos x="1" y="5"/>
                  </a:cxn>
                  <a:cxn ang="0">
                    <a:pos x="0" y="123"/>
                  </a:cxn>
                  <a:cxn ang="0">
                    <a:pos x="10" y="123"/>
                  </a:cxn>
                  <a:cxn ang="0">
                    <a:pos x="11" y="5"/>
                  </a:cxn>
                  <a:cxn ang="0">
                    <a:pos x="6" y="10"/>
                  </a:cxn>
                  <a:cxn ang="0">
                    <a:pos x="6" y="0"/>
                  </a:cxn>
                  <a:cxn ang="0">
                    <a:pos x="1" y="0"/>
                  </a:cxn>
                  <a:cxn ang="0">
                    <a:pos x="1" y="5"/>
                  </a:cxn>
                  <a:cxn ang="0">
                    <a:pos x="6" y="0"/>
                  </a:cxn>
                </a:cxnLst>
                <a:rect l="0" t="0" r="r" b="b"/>
                <a:pathLst>
                  <a:path w="11" h="123">
                    <a:moveTo>
                      <a:pt x="6" y="0"/>
                    </a:moveTo>
                    <a:lnTo>
                      <a:pt x="1" y="5"/>
                    </a:lnTo>
                    <a:lnTo>
                      <a:pt x="0" y="123"/>
                    </a:lnTo>
                    <a:lnTo>
                      <a:pt x="10" y="123"/>
                    </a:lnTo>
                    <a:lnTo>
                      <a:pt x="11" y="5"/>
                    </a:lnTo>
                    <a:lnTo>
                      <a:pt x="6" y="10"/>
                    </a:lnTo>
                    <a:lnTo>
                      <a:pt x="6" y="0"/>
                    </a:lnTo>
                    <a:lnTo>
                      <a:pt x="1" y="0"/>
                    </a:lnTo>
                    <a:lnTo>
                      <a:pt x="1" y="5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8282" name="Freeform 394"/>
              <p:cNvSpPr>
                <a:spLocks/>
              </p:cNvSpPr>
              <p:nvPr/>
            </p:nvSpPr>
            <p:spPr bwMode="auto">
              <a:xfrm>
                <a:off x="2938" y="2134"/>
                <a:ext cx="25" cy="7"/>
              </a:xfrm>
              <a:custGeom>
                <a:avLst/>
                <a:gdLst/>
                <a:ahLst/>
                <a:cxnLst>
                  <a:cxn ang="0">
                    <a:pos x="49" y="5"/>
                  </a:cxn>
                  <a:cxn ang="0">
                    <a:pos x="44" y="0"/>
                  </a:cxn>
                  <a:cxn ang="0">
                    <a:pos x="0" y="3"/>
                  </a:cxn>
                  <a:cxn ang="0">
                    <a:pos x="0" y="13"/>
                  </a:cxn>
                  <a:cxn ang="0">
                    <a:pos x="44" y="10"/>
                  </a:cxn>
                  <a:cxn ang="0">
                    <a:pos x="39" y="5"/>
                  </a:cxn>
                  <a:cxn ang="0">
                    <a:pos x="49" y="5"/>
                  </a:cxn>
                  <a:cxn ang="0">
                    <a:pos x="49" y="0"/>
                  </a:cxn>
                  <a:cxn ang="0">
                    <a:pos x="44" y="0"/>
                  </a:cxn>
                  <a:cxn ang="0">
                    <a:pos x="49" y="5"/>
                  </a:cxn>
                </a:cxnLst>
                <a:rect l="0" t="0" r="r" b="b"/>
                <a:pathLst>
                  <a:path w="49" h="13">
                    <a:moveTo>
                      <a:pt x="49" y="5"/>
                    </a:moveTo>
                    <a:lnTo>
                      <a:pt x="44" y="0"/>
                    </a:lnTo>
                    <a:lnTo>
                      <a:pt x="0" y="3"/>
                    </a:lnTo>
                    <a:lnTo>
                      <a:pt x="0" y="13"/>
                    </a:lnTo>
                    <a:lnTo>
                      <a:pt x="44" y="10"/>
                    </a:lnTo>
                    <a:lnTo>
                      <a:pt x="39" y="5"/>
                    </a:lnTo>
                    <a:lnTo>
                      <a:pt x="49" y="5"/>
                    </a:lnTo>
                    <a:lnTo>
                      <a:pt x="49" y="0"/>
                    </a:lnTo>
                    <a:lnTo>
                      <a:pt x="44" y="0"/>
                    </a:lnTo>
                    <a:lnTo>
                      <a:pt x="49" y="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8283" name="Freeform 395"/>
              <p:cNvSpPr>
                <a:spLocks/>
              </p:cNvSpPr>
              <p:nvPr/>
            </p:nvSpPr>
            <p:spPr bwMode="auto">
              <a:xfrm>
                <a:off x="2746" y="1837"/>
                <a:ext cx="236" cy="707"/>
              </a:xfrm>
              <a:custGeom>
                <a:avLst/>
                <a:gdLst/>
                <a:ahLst/>
                <a:cxnLst>
                  <a:cxn ang="0">
                    <a:pos x="176" y="6"/>
                  </a:cxn>
                  <a:cxn ang="0">
                    <a:pos x="27" y="25"/>
                  </a:cxn>
                  <a:cxn ang="0">
                    <a:pos x="23" y="26"/>
                  </a:cxn>
                  <a:cxn ang="0">
                    <a:pos x="13" y="32"/>
                  </a:cxn>
                  <a:cxn ang="0">
                    <a:pos x="4" y="46"/>
                  </a:cxn>
                  <a:cxn ang="0">
                    <a:pos x="0" y="67"/>
                  </a:cxn>
                  <a:cxn ang="0">
                    <a:pos x="2" y="101"/>
                  </a:cxn>
                  <a:cxn ang="0">
                    <a:pos x="5" y="167"/>
                  </a:cxn>
                  <a:cxn ang="0">
                    <a:pos x="11" y="253"/>
                  </a:cxn>
                  <a:cxn ang="0">
                    <a:pos x="18" y="350"/>
                  </a:cxn>
                  <a:cxn ang="0">
                    <a:pos x="25" y="444"/>
                  </a:cxn>
                  <a:cxn ang="0">
                    <a:pos x="31" y="525"/>
                  </a:cxn>
                  <a:cxn ang="0">
                    <a:pos x="34" y="583"/>
                  </a:cxn>
                  <a:cxn ang="0">
                    <a:pos x="36" y="604"/>
                  </a:cxn>
                  <a:cxn ang="0">
                    <a:pos x="85" y="604"/>
                  </a:cxn>
                  <a:cxn ang="0">
                    <a:pos x="85" y="738"/>
                  </a:cxn>
                  <a:cxn ang="0">
                    <a:pos x="180" y="1414"/>
                  </a:cxn>
                  <a:cxn ang="0">
                    <a:pos x="283" y="1414"/>
                  </a:cxn>
                  <a:cxn ang="0">
                    <a:pos x="385" y="738"/>
                  </a:cxn>
                  <a:cxn ang="0">
                    <a:pos x="385" y="604"/>
                  </a:cxn>
                  <a:cxn ang="0">
                    <a:pos x="431" y="604"/>
                  </a:cxn>
                  <a:cxn ang="0">
                    <a:pos x="473" y="64"/>
                  </a:cxn>
                  <a:cxn ang="0">
                    <a:pos x="473" y="58"/>
                  </a:cxn>
                  <a:cxn ang="0">
                    <a:pos x="471" y="43"/>
                  </a:cxn>
                  <a:cxn ang="0">
                    <a:pos x="465" y="27"/>
                  </a:cxn>
                  <a:cxn ang="0">
                    <a:pos x="450" y="19"/>
                  </a:cxn>
                  <a:cxn ang="0">
                    <a:pos x="436" y="17"/>
                  </a:cxn>
                  <a:cxn ang="0">
                    <a:pos x="414" y="15"/>
                  </a:cxn>
                  <a:cxn ang="0">
                    <a:pos x="388" y="12"/>
                  </a:cxn>
                  <a:cxn ang="0">
                    <a:pos x="360" y="8"/>
                  </a:cxn>
                  <a:cxn ang="0">
                    <a:pos x="334" y="5"/>
                  </a:cxn>
                  <a:cxn ang="0">
                    <a:pos x="312" y="3"/>
                  </a:cxn>
                  <a:cxn ang="0">
                    <a:pos x="296" y="1"/>
                  </a:cxn>
                  <a:cxn ang="0">
                    <a:pos x="290" y="0"/>
                  </a:cxn>
                  <a:cxn ang="0">
                    <a:pos x="290" y="3"/>
                  </a:cxn>
                  <a:cxn ang="0">
                    <a:pos x="289" y="9"/>
                  </a:cxn>
                  <a:cxn ang="0">
                    <a:pos x="287" y="19"/>
                  </a:cxn>
                  <a:cxn ang="0">
                    <a:pos x="283" y="30"/>
                  </a:cxn>
                  <a:cxn ang="0">
                    <a:pos x="276" y="42"/>
                  </a:cxn>
                  <a:cxn ang="0">
                    <a:pos x="266" y="52"/>
                  </a:cxn>
                  <a:cxn ang="0">
                    <a:pos x="251" y="58"/>
                  </a:cxn>
                  <a:cxn ang="0">
                    <a:pos x="232" y="61"/>
                  </a:cxn>
                  <a:cxn ang="0">
                    <a:pos x="212" y="59"/>
                  </a:cxn>
                  <a:cxn ang="0">
                    <a:pos x="199" y="53"/>
                  </a:cxn>
                  <a:cxn ang="0">
                    <a:pos x="189" y="44"/>
                  </a:cxn>
                  <a:cxn ang="0">
                    <a:pos x="183" y="33"/>
                  </a:cxn>
                  <a:cxn ang="0">
                    <a:pos x="179" y="23"/>
                  </a:cxn>
                  <a:cxn ang="0">
                    <a:pos x="176" y="14"/>
                  </a:cxn>
                  <a:cxn ang="0">
                    <a:pos x="176" y="8"/>
                  </a:cxn>
                  <a:cxn ang="0">
                    <a:pos x="176" y="6"/>
                  </a:cxn>
                </a:cxnLst>
                <a:rect l="0" t="0" r="r" b="b"/>
                <a:pathLst>
                  <a:path w="473" h="1414">
                    <a:moveTo>
                      <a:pt x="176" y="6"/>
                    </a:moveTo>
                    <a:lnTo>
                      <a:pt x="27" y="25"/>
                    </a:lnTo>
                    <a:lnTo>
                      <a:pt x="23" y="26"/>
                    </a:lnTo>
                    <a:lnTo>
                      <a:pt x="13" y="32"/>
                    </a:lnTo>
                    <a:lnTo>
                      <a:pt x="4" y="46"/>
                    </a:lnTo>
                    <a:lnTo>
                      <a:pt x="0" y="67"/>
                    </a:lnTo>
                    <a:lnTo>
                      <a:pt x="2" y="101"/>
                    </a:lnTo>
                    <a:lnTo>
                      <a:pt x="5" y="167"/>
                    </a:lnTo>
                    <a:lnTo>
                      <a:pt x="11" y="253"/>
                    </a:lnTo>
                    <a:lnTo>
                      <a:pt x="18" y="350"/>
                    </a:lnTo>
                    <a:lnTo>
                      <a:pt x="25" y="444"/>
                    </a:lnTo>
                    <a:lnTo>
                      <a:pt x="31" y="525"/>
                    </a:lnTo>
                    <a:lnTo>
                      <a:pt x="34" y="583"/>
                    </a:lnTo>
                    <a:lnTo>
                      <a:pt x="36" y="604"/>
                    </a:lnTo>
                    <a:lnTo>
                      <a:pt x="85" y="604"/>
                    </a:lnTo>
                    <a:lnTo>
                      <a:pt x="85" y="738"/>
                    </a:lnTo>
                    <a:lnTo>
                      <a:pt x="180" y="1414"/>
                    </a:lnTo>
                    <a:lnTo>
                      <a:pt x="283" y="1414"/>
                    </a:lnTo>
                    <a:lnTo>
                      <a:pt x="385" y="738"/>
                    </a:lnTo>
                    <a:lnTo>
                      <a:pt x="385" y="604"/>
                    </a:lnTo>
                    <a:lnTo>
                      <a:pt x="431" y="604"/>
                    </a:lnTo>
                    <a:lnTo>
                      <a:pt x="473" y="64"/>
                    </a:lnTo>
                    <a:lnTo>
                      <a:pt x="473" y="58"/>
                    </a:lnTo>
                    <a:lnTo>
                      <a:pt x="471" y="43"/>
                    </a:lnTo>
                    <a:lnTo>
                      <a:pt x="465" y="27"/>
                    </a:lnTo>
                    <a:lnTo>
                      <a:pt x="450" y="19"/>
                    </a:lnTo>
                    <a:lnTo>
                      <a:pt x="436" y="17"/>
                    </a:lnTo>
                    <a:lnTo>
                      <a:pt x="414" y="15"/>
                    </a:lnTo>
                    <a:lnTo>
                      <a:pt x="388" y="12"/>
                    </a:lnTo>
                    <a:lnTo>
                      <a:pt x="360" y="8"/>
                    </a:lnTo>
                    <a:lnTo>
                      <a:pt x="334" y="5"/>
                    </a:lnTo>
                    <a:lnTo>
                      <a:pt x="312" y="3"/>
                    </a:lnTo>
                    <a:lnTo>
                      <a:pt x="296" y="1"/>
                    </a:lnTo>
                    <a:lnTo>
                      <a:pt x="290" y="0"/>
                    </a:lnTo>
                    <a:lnTo>
                      <a:pt x="290" y="3"/>
                    </a:lnTo>
                    <a:lnTo>
                      <a:pt x="289" y="9"/>
                    </a:lnTo>
                    <a:lnTo>
                      <a:pt x="287" y="19"/>
                    </a:lnTo>
                    <a:lnTo>
                      <a:pt x="283" y="30"/>
                    </a:lnTo>
                    <a:lnTo>
                      <a:pt x="276" y="42"/>
                    </a:lnTo>
                    <a:lnTo>
                      <a:pt x="266" y="52"/>
                    </a:lnTo>
                    <a:lnTo>
                      <a:pt x="251" y="58"/>
                    </a:lnTo>
                    <a:lnTo>
                      <a:pt x="232" y="61"/>
                    </a:lnTo>
                    <a:lnTo>
                      <a:pt x="212" y="59"/>
                    </a:lnTo>
                    <a:lnTo>
                      <a:pt x="199" y="53"/>
                    </a:lnTo>
                    <a:lnTo>
                      <a:pt x="189" y="44"/>
                    </a:lnTo>
                    <a:lnTo>
                      <a:pt x="183" y="33"/>
                    </a:lnTo>
                    <a:lnTo>
                      <a:pt x="179" y="23"/>
                    </a:lnTo>
                    <a:lnTo>
                      <a:pt x="176" y="14"/>
                    </a:lnTo>
                    <a:lnTo>
                      <a:pt x="176" y="8"/>
                    </a:lnTo>
                    <a:lnTo>
                      <a:pt x="176" y="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8284" name="Freeform 396"/>
              <p:cNvSpPr>
                <a:spLocks/>
              </p:cNvSpPr>
              <p:nvPr/>
            </p:nvSpPr>
            <p:spPr bwMode="auto">
              <a:xfrm>
                <a:off x="2818" y="1703"/>
                <a:ext cx="90" cy="127"/>
              </a:xfrm>
              <a:custGeom>
                <a:avLst/>
                <a:gdLst/>
                <a:ahLst/>
                <a:cxnLst>
                  <a:cxn ang="0">
                    <a:pos x="176" y="8"/>
                  </a:cxn>
                  <a:cxn ang="0">
                    <a:pos x="175" y="8"/>
                  </a:cxn>
                  <a:cxn ang="0">
                    <a:pos x="171" y="6"/>
                  </a:cxn>
                  <a:cxn ang="0">
                    <a:pos x="166" y="5"/>
                  </a:cxn>
                  <a:cxn ang="0">
                    <a:pos x="159" y="3"/>
                  </a:cxn>
                  <a:cxn ang="0">
                    <a:pos x="149" y="2"/>
                  </a:cxn>
                  <a:cxn ang="0">
                    <a:pos x="139" y="1"/>
                  </a:cxn>
                  <a:cxn ang="0">
                    <a:pos x="127" y="0"/>
                  </a:cxn>
                  <a:cxn ang="0">
                    <a:pos x="115" y="1"/>
                  </a:cxn>
                  <a:cxn ang="0">
                    <a:pos x="101" y="3"/>
                  </a:cxn>
                  <a:cxn ang="0">
                    <a:pos x="87" y="7"/>
                  </a:cxn>
                  <a:cxn ang="0">
                    <a:pos x="71" y="12"/>
                  </a:cxn>
                  <a:cxn ang="0">
                    <a:pos x="57" y="19"/>
                  </a:cxn>
                  <a:cxn ang="0">
                    <a:pos x="42" y="29"/>
                  </a:cxn>
                  <a:cxn ang="0">
                    <a:pos x="27" y="43"/>
                  </a:cxn>
                  <a:cxn ang="0">
                    <a:pos x="13" y="58"/>
                  </a:cxn>
                  <a:cxn ang="0">
                    <a:pos x="0" y="78"/>
                  </a:cxn>
                  <a:cxn ang="0">
                    <a:pos x="0" y="218"/>
                  </a:cxn>
                  <a:cxn ang="0">
                    <a:pos x="0" y="220"/>
                  </a:cxn>
                  <a:cxn ang="0">
                    <a:pos x="1" y="223"/>
                  </a:cxn>
                  <a:cxn ang="0">
                    <a:pos x="3" y="230"/>
                  </a:cxn>
                  <a:cxn ang="0">
                    <a:pos x="7" y="236"/>
                  </a:cxn>
                  <a:cxn ang="0">
                    <a:pos x="13" y="243"/>
                  </a:cxn>
                  <a:cxn ang="0">
                    <a:pos x="21" y="249"/>
                  </a:cxn>
                  <a:cxn ang="0">
                    <a:pos x="31" y="252"/>
                  </a:cxn>
                  <a:cxn ang="0">
                    <a:pos x="46" y="254"/>
                  </a:cxn>
                  <a:cxn ang="0">
                    <a:pos x="61" y="254"/>
                  </a:cxn>
                  <a:cxn ang="0">
                    <a:pos x="78" y="254"/>
                  </a:cxn>
                  <a:cxn ang="0">
                    <a:pos x="92" y="254"/>
                  </a:cxn>
                  <a:cxn ang="0">
                    <a:pos x="105" y="254"/>
                  </a:cxn>
                  <a:cxn ang="0">
                    <a:pos x="117" y="254"/>
                  </a:cxn>
                  <a:cxn ang="0">
                    <a:pos x="125" y="254"/>
                  </a:cxn>
                  <a:cxn ang="0">
                    <a:pos x="131" y="254"/>
                  </a:cxn>
                  <a:cxn ang="0">
                    <a:pos x="133" y="254"/>
                  </a:cxn>
                  <a:cxn ang="0">
                    <a:pos x="135" y="253"/>
                  </a:cxn>
                  <a:cxn ang="0">
                    <a:pos x="140" y="250"/>
                  </a:cxn>
                  <a:cxn ang="0">
                    <a:pos x="147" y="245"/>
                  </a:cxn>
                  <a:cxn ang="0">
                    <a:pos x="157" y="239"/>
                  </a:cxn>
                  <a:cxn ang="0">
                    <a:pos x="165" y="232"/>
                  </a:cxn>
                  <a:cxn ang="0">
                    <a:pos x="172" y="224"/>
                  </a:cxn>
                  <a:cxn ang="0">
                    <a:pos x="177" y="217"/>
                  </a:cxn>
                  <a:cxn ang="0">
                    <a:pos x="179" y="211"/>
                  </a:cxn>
                  <a:cxn ang="0">
                    <a:pos x="179" y="174"/>
                  </a:cxn>
                  <a:cxn ang="0">
                    <a:pos x="179" y="107"/>
                  </a:cxn>
                  <a:cxn ang="0">
                    <a:pos x="179" y="44"/>
                  </a:cxn>
                  <a:cxn ang="0">
                    <a:pos x="179" y="16"/>
                  </a:cxn>
                  <a:cxn ang="0">
                    <a:pos x="176" y="8"/>
                  </a:cxn>
                </a:cxnLst>
                <a:rect l="0" t="0" r="r" b="b"/>
                <a:pathLst>
                  <a:path w="179" h="254">
                    <a:moveTo>
                      <a:pt x="176" y="8"/>
                    </a:moveTo>
                    <a:lnTo>
                      <a:pt x="175" y="8"/>
                    </a:lnTo>
                    <a:lnTo>
                      <a:pt x="171" y="6"/>
                    </a:lnTo>
                    <a:lnTo>
                      <a:pt x="166" y="5"/>
                    </a:lnTo>
                    <a:lnTo>
                      <a:pt x="159" y="3"/>
                    </a:lnTo>
                    <a:lnTo>
                      <a:pt x="149" y="2"/>
                    </a:lnTo>
                    <a:lnTo>
                      <a:pt x="139" y="1"/>
                    </a:lnTo>
                    <a:lnTo>
                      <a:pt x="127" y="0"/>
                    </a:lnTo>
                    <a:lnTo>
                      <a:pt x="115" y="1"/>
                    </a:lnTo>
                    <a:lnTo>
                      <a:pt x="101" y="3"/>
                    </a:lnTo>
                    <a:lnTo>
                      <a:pt x="87" y="7"/>
                    </a:lnTo>
                    <a:lnTo>
                      <a:pt x="71" y="12"/>
                    </a:lnTo>
                    <a:lnTo>
                      <a:pt x="57" y="19"/>
                    </a:lnTo>
                    <a:lnTo>
                      <a:pt x="42" y="29"/>
                    </a:lnTo>
                    <a:lnTo>
                      <a:pt x="27" y="43"/>
                    </a:lnTo>
                    <a:lnTo>
                      <a:pt x="13" y="58"/>
                    </a:lnTo>
                    <a:lnTo>
                      <a:pt x="0" y="78"/>
                    </a:lnTo>
                    <a:lnTo>
                      <a:pt x="0" y="218"/>
                    </a:lnTo>
                    <a:lnTo>
                      <a:pt x="0" y="220"/>
                    </a:lnTo>
                    <a:lnTo>
                      <a:pt x="1" y="223"/>
                    </a:lnTo>
                    <a:lnTo>
                      <a:pt x="3" y="230"/>
                    </a:lnTo>
                    <a:lnTo>
                      <a:pt x="7" y="236"/>
                    </a:lnTo>
                    <a:lnTo>
                      <a:pt x="13" y="243"/>
                    </a:lnTo>
                    <a:lnTo>
                      <a:pt x="21" y="249"/>
                    </a:lnTo>
                    <a:lnTo>
                      <a:pt x="31" y="252"/>
                    </a:lnTo>
                    <a:lnTo>
                      <a:pt x="46" y="254"/>
                    </a:lnTo>
                    <a:lnTo>
                      <a:pt x="61" y="254"/>
                    </a:lnTo>
                    <a:lnTo>
                      <a:pt x="78" y="254"/>
                    </a:lnTo>
                    <a:lnTo>
                      <a:pt x="92" y="254"/>
                    </a:lnTo>
                    <a:lnTo>
                      <a:pt x="105" y="254"/>
                    </a:lnTo>
                    <a:lnTo>
                      <a:pt x="117" y="254"/>
                    </a:lnTo>
                    <a:lnTo>
                      <a:pt x="125" y="254"/>
                    </a:lnTo>
                    <a:lnTo>
                      <a:pt x="131" y="254"/>
                    </a:lnTo>
                    <a:lnTo>
                      <a:pt x="133" y="254"/>
                    </a:lnTo>
                    <a:lnTo>
                      <a:pt x="135" y="253"/>
                    </a:lnTo>
                    <a:lnTo>
                      <a:pt x="140" y="250"/>
                    </a:lnTo>
                    <a:lnTo>
                      <a:pt x="147" y="245"/>
                    </a:lnTo>
                    <a:lnTo>
                      <a:pt x="157" y="239"/>
                    </a:lnTo>
                    <a:lnTo>
                      <a:pt x="165" y="232"/>
                    </a:lnTo>
                    <a:lnTo>
                      <a:pt x="172" y="224"/>
                    </a:lnTo>
                    <a:lnTo>
                      <a:pt x="177" y="217"/>
                    </a:lnTo>
                    <a:lnTo>
                      <a:pt x="179" y="211"/>
                    </a:lnTo>
                    <a:lnTo>
                      <a:pt x="179" y="174"/>
                    </a:lnTo>
                    <a:lnTo>
                      <a:pt x="179" y="107"/>
                    </a:lnTo>
                    <a:lnTo>
                      <a:pt x="179" y="44"/>
                    </a:lnTo>
                    <a:lnTo>
                      <a:pt x="179" y="16"/>
                    </a:lnTo>
                    <a:lnTo>
                      <a:pt x="176" y="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8285" name="Freeform 397"/>
              <p:cNvSpPr>
                <a:spLocks/>
              </p:cNvSpPr>
              <p:nvPr/>
            </p:nvSpPr>
            <p:spPr bwMode="auto">
              <a:xfrm>
                <a:off x="2815" y="1700"/>
                <a:ext cx="92" cy="43"/>
              </a:xfrm>
              <a:custGeom>
                <a:avLst/>
                <a:gdLst/>
                <a:ahLst/>
                <a:cxnLst>
                  <a:cxn ang="0">
                    <a:pos x="11" y="83"/>
                  </a:cxn>
                  <a:cxn ang="0">
                    <a:pos x="10" y="85"/>
                  </a:cxn>
                  <a:cxn ang="0">
                    <a:pos x="23" y="66"/>
                  </a:cxn>
                  <a:cxn ang="0">
                    <a:pos x="36" y="51"/>
                  </a:cxn>
                  <a:cxn ang="0">
                    <a:pos x="51" y="39"/>
                  </a:cxn>
                  <a:cxn ang="0">
                    <a:pos x="65" y="28"/>
                  </a:cxn>
                  <a:cxn ang="0">
                    <a:pos x="79" y="22"/>
                  </a:cxn>
                  <a:cxn ang="0">
                    <a:pos x="94" y="17"/>
                  </a:cxn>
                  <a:cxn ang="0">
                    <a:pos x="108" y="13"/>
                  </a:cxn>
                  <a:cxn ang="0">
                    <a:pos x="121" y="11"/>
                  </a:cxn>
                  <a:cxn ang="0">
                    <a:pos x="133" y="10"/>
                  </a:cxn>
                  <a:cxn ang="0">
                    <a:pos x="145" y="11"/>
                  </a:cxn>
                  <a:cxn ang="0">
                    <a:pos x="155" y="12"/>
                  </a:cxn>
                  <a:cxn ang="0">
                    <a:pos x="164" y="13"/>
                  </a:cxn>
                  <a:cxn ang="0">
                    <a:pos x="171" y="15"/>
                  </a:cxn>
                  <a:cxn ang="0">
                    <a:pos x="176" y="16"/>
                  </a:cxn>
                  <a:cxn ang="0">
                    <a:pos x="179" y="18"/>
                  </a:cxn>
                  <a:cxn ang="0">
                    <a:pos x="180" y="18"/>
                  </a:cxn>
                  <a:cxn ang="0">
                    <a:pos x="184" y="8"/>
                  </a:cxn>
                  <a:cxn ang="0">
                    <a:pos x="183" y="8"/>
                  </a:cxn>
                  <a:cxn ang="0">
                    <a:pos x="178" y="6"/>
                  </a:cxn>
                  <a:cxn ang="0">
                    <a:pos x="173" y="5"/>
                  </a:cxn>
                  <a:cxn ang="0">
                    <a:pos x="166" y="3"/>
                  </a:cxn>
                  <a:cxn ang="0">
                    <a:pos x="155" y="2"/>
                  </a:cxn>
                  <a:cxn ang="0">
                    <a:pos x="145" y="1"/>
                  </a:cxn>
                  <a:cxn ang="0">
                    <a:pos x="133" y="0"/>
                  </a:cxn>
                  <a:cxn ang="0">
                    <a:pos x="121" y="1"/>
                  </a:cxn>
                  <a:cxn ang="0">
                    <a:pos x="106" y="3"/>
                  </a:cxn>
                  <a:cxn ang="0">
                    <a:pos x="92" y="7"/>
                  </a:cxn>
                  <a:cxn ang="0">
                    <a:pos x="75" y="12"/>
                  </a:cxn>
                  <a:cxn ang="0">
                    <a:pos x="61" y="20"/>
                  </a:cxn>
                  <a:cxn ang="0">
                    <a:pos x="45" y="30"/>
                  </a:cxn>
                  <a:cxn ang="0">
                    <a:pos x="30" y="45"/>
                  </a:cxn>
                  <a:cxn ang="0">
                    <a:pos x="15" y="60"/>
                  </a:cxn>
                  <a:cxn ang="0">
                    <a:pos x="2" y="81"/>
                  </a:cxn>
                  <a:cxn ang="0">
                    <a:pos x="0" y="83"/>
                  </a:cxn>
                  <a:cxn ang="0">
                    <a:pos x="11" y="83"/>
                  </a:cxn>
                </a:cxnLst>
                <a:rect l="0" t="0" r="r" b="b"/>
                <a:pathLst>
                  <a:path w="184" h="85">
                    <a:moveTo>
                      <a:pt x="11" y="83"/>
                    </a:moveTo>
                    <a:lnTo>
                      <a:pt x="10" y="85"/>
                    </a:lnTo>
                    <a:lnTo>
                      <a:pt x="23" y="66"/>
                    </a:lnTo>
                    <a:lnTo>
                      <a:pt x="36" y="51"/>
                    </a:lnTo>
                    <a:lnTo>
                      <a:pt x="51" y="39"/>
                    </a:lnTo>
                    <a:lnTo>
                      <a:pt x="65" y="28"/>
                    </a:lnTo>
                    <a:lnTo>
                      <a:pt x="79" y="22"/>
                    </a:lnTo>
                    <a:lnTo>
                      <a:pt x="94" y="17"/>
                    </a:lnTo>
                    <a:lnTo>
                      <a:pt x="108" y="13"/>
                    </a:lnTo>
                    <a:lnTo>
                      <a:pt x="121" y="11"/>
                    </a:lnTo>
                    <a:lnTo>
                      <a:pt x="133" y="10"/>
                    </a:lnTo>
                    <a:lnTo>
                      <a:pt x="145" y="11"/>
                    </a:lnTo>
                    <a:lnTo>
                      <a:pt x="155" y="12"/>
                    </a:lnTo>
                    <a:lnTo>
                      <a:pt x="164" y="13"/>
                    </a:lnTo>
                    <a:lnTo>
                      <a:pt x="171" y="15"/>
                    </a:lnTo>
                    <a:lnTo>
                      <a:pt x="176" y="16"/>
                    </a:lnTo>
                    <a:lnTo>
                      <a:pt x="179" y="18"/>
                    </a:lnTo>
                    <a:lnTo>
                      <a:pt x="180" y="18"/>
                    </a:lnTo>
                    <a:lnTo>
                      <a:pt x="184" y="8"/>
                    </a:lnTo>
                    <a:lnTo>
                      <a:pt x="183" y="8"/>
                    </a:lnTo>
                    <a:lnTo>
                      <a:pt x="178" y="6"/>
                    </a:lnTo>
                    <a:lnTo>
                      <a:pt x="173" y="5"/>
                    </a:lnTo>
                    <a:lnTo>
                      <a:pt x="166" y="3"/>
                    </a:lnTo>
                    <a:lnTo>
                      <a:pt x="155" y="2"/>
                    </a:lnTo>
                    <a:lnTo>
                      <a:pt x="145" y="1"/>
                    </a:lnTo>
                    <a:lnTo>
                      <a:pt x="133" y="0"/>
                    </a:lnTo>
                    <a:lnTo>
                      <a:pt x="121" y="1"/>
                    </a:lnTo>
                    <a:lnTo>
                      <a:pt x="106" y="3"/>
                    </a:lnTo>
                    <a:lnTo>
                      <a:pt x="92" y="7"/>
                    </a:lnTo>
                    <a:lnTo>
                      <a:pt x="75" y="12"/>
                    </a:lnTo>
                    <a:lnTo>
                      <a:pt x="61" y="20"/>
                    </a:lnTo>
                    <a:lnTo>
                      <a:pt x="45" y="30"/>
                    </a:lnTo>
                    <a:lnTo>
                      <a:pt x="30" y="45"/>
                    </a:lnTo>
                    <a:lnTo>
                      <a:pt x="15" y="60"/>
                    </a:lnTo>
                    <a:lnTo>
                      <a:pt x="2" y="81"/>
                    </a:lnTo>
                    <a:lnTo>
                      <a:pt x="0" y="83"/>
                    </a:lnTo>
                    <a:lnTo>
                      <a:pt x="11" y="8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8286" name="Freeform 398"/>
              <p:cNvSpPr>
                <a:spLocks/>
              </p:cNvSpPr>
              <p:nvPr/>
            </p:nvSpPr>
            <p:spPr bwMode="auto">
              <a:xfrm>
                <a:off x="2815" y="1742"/>
                <a:ext cx="5" cy="70"/>
              </a:xfrm>
              <a:custGeom>
                <a:avLst/>
                <a:gdLst/>
                <a:ahLst/>
                <a:cxnLst>
                  <a:cxn ang="0">
                    <a:pos x="11" y="140"/>
                  </a:cxn>
                  <a:cxn ang="0">
                    <a:pos x="11" y="140"/>
                  </a:cxn>
                  <a:cxn ang="0">
                    <a:pos x="11" y="0"/>
                  </a:cxn>
                  <a:cxn ang="0">
                    <a:pos x="0" y="0"/>
                  </a:cxn>
                  <a:cxn ang="0">
                    <a:pos x="0" y="140"/>
                  </a:cxn>
                  <a:cxn ang="0">
                    <a:pos x="0" y="140"/>
                  </a:cxn>
                  <a:cxn ang="0">
                    <a:pos x="11" y="140"/>
                  </a:cxn>
                </a:cxnLst>
                <a:rect l="0" t="0" r="r" b="b"/>
                <a:pathLst>
                  <a:path w="11" h="140">
                    <a:moveTo>
                      <a:pt x="11" y="140"/>
                    </a:moveTo>
                    <a:lnTo>
                      <a:pt x="11" y="140"/>
                    </a:lnTo>
                    <a:lnTo>
                      <a:pt x="11" y="0"/>
                    </a:lnTo>
                    <a:lnTo>
                      <a:pt x="0" y="0"/>
                    </a:lnTo>
                    <a:lnTo>
                      <a:pt x="0" y="140"/>
                    </a:lnTo>
                    <a:lnTo>
                      <a:pt x="0" y="140"/>
                    </a:lnTo>
                    <a:lnTo>
                      <a:pt x="11" y="14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8287" name="Freeform 399"/>
              <p:cNvSpPr>
                <a:spLocks/>
              </p:cNvSpPr>
              <p:nvPr/>
            </p:nvSpPr>
            <p:spPr bwMode="auto">
              <a:xfrm>
                <a:off x="2815" y="1812"/>
                <a:ext cx="26" cy="21"/>
              </a:xfrm>
              <a:custGeom>
                <a:avLst/>
                <a:gdLst/>
                <a:ahLst/>
                <a:cxnLst>
                  <a:cxn ang="0">
                    <a:pos x="52" y="31"/>
                  </a:cxn>
                  <a:cxn ang="0">
                    <a:pos x="52" y="31"/>
                  </a:cxn>
                  <a:cxn ang="0">
                    <a:pos x="38" y="29"/>
                  </a:cxn>
                  <a:cxn ang="0">
                    <a:pos x="29" y="27"/>
                  </a:cxn>
                  <a:cxn ang="0">
                    <a:pos x="22" y="21"/>
                  </a:cxn>
                  <a:cxn ang="0">
                    <a:pos x="17" y="15"/>
                  </a:cxn>
                  <a:cxn ang="0">
                    <a:pos x="13" y="10"/>
                  </a:cxn>
                  <a:cxn ang="0">
                    <a:pos x="12" y="4"/>
                  </a:cxn>
                  <a:cxn ang="0">
                    <a:pos x="11" y="1"/>
                  </a:cxn>
                  <a:cxn ang="0">
                    <a:pos x="11" y="0"/>
                  </a:cxn>
                  <a:cxn ang="0">
                    <a:pos x="0" y="0"/>
                  </a:cxn>
                  <a:cxn ang="0">
                    <a:pos x="0" y="3"/>
                  </a:cxn>
                  <a:cxn ang="0">
                    <a:pos x="2" y="6"/>
                  </a:cxn>
                  <a:cxn ang="0">
                    <a:pos x="5" y="14"/>
                  </a:cxn>
                  <a:cxn ang="0">
                    <a:pos x="9" y="21"/>
                  </a:cxn>
                  <a:cxn ang="0">
                    <a:pos x="16" y="29"/>
                  </a:cxn>
                  <a:cxn ang="0">
                    <a:pos x="25" y="35"/>
                  </a:cxn>
                  <a:cxn ang="0">
                    <a:pos x="36" y="39"/>
                  </a:cxn>
                  <a:cxn ang="0">
                    <a:pos x="52" y="41"/>
                  </a:cxn>
                  <a:cxn ang="0">
                    <a:pos x="52" y="41"/>
                  </a:cxn>
                  <a:cxn ang="0">
                    <a:pos x="52" y="31"/>
                  </a:cxn>
                </a:cxnLst>
                <a:rect l="0" t="0" r="r" b="b"/>
                <a:pathLst>
                  <a:path w="52" h="41">
                    <a:moveTo>
                      <a:pt x="52" y="31"/>
                    </a:moveTo>
                    <a:lnTo>
                      <a:pt x="52" y="31"/>
                    </a:lnTo>
                    <a:lnTo>
                      <a:pt x="38" y="29"/>
                    </a:lnTo>
                    <a:lnTo>
                      <a:pt x="29" y="27"/>
                    </a:lnTo>
                    <a:lnTo>
                      <a:pt x="22" y="21"/>
                    </a:lnTo>
                    <a:lnTo>
                      <a:pt x="17" y="15"/>
                    </a:lnTo>
                    <a:lnTo>
                      <a:pt x="13" y="10"/>
                    </a:lnTo>
                    <a:lnTo>
                      <a:pt x="12" y="4"/>
                    </a:lnTo>
                    <a:lnTo>
                      <a:pt x="11" y="1"/>
                    </a:lnTo>
                    <a:lnTo>
                      <a:pt x="11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5" y="14"/>
                    </a:lnTo>
                    <a:lnTo>
                      <a:pt x="9" y="21"/>
                    </a:lnTo>
                    <a:lnTo>
                      <a:pt x="16" y="29"/>
                    </a:lnTo>
                    <a:lnTo>
                      <a:pt x="25" y="35"/>
                    </a:lnTo>
                    <a:lnTo>
                      <a:pt x="36" y="39"/>
                    </a:lnTo>
                    <a:lnTo>
                      <a:pt x="52" y="41"/>
                    </a:lnTo>
                    <a:lnTo>
                      <a:pt x="52" y="41"/>
                    </a:lnTo>
                    <a:lnTo>
                      <a:pt x="52" y="3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8288" name="Freeform 400"/>
              <p:cNvSpPr>
                <a:spLocks/>
              </p:cNvSpPr>
              <p:nvPr/>
            </p:nvSpPr>
            <p:spPr bwMode="auto">
              <a:xfrm>
                <a:off x="2841" y="1828"/>
                <a:ext cx="45" cy="5"/>
              </a:xfrm>
              <a:custGeom>
                <a:avLst/>
                <a:gdLst/>
                <a:ahLst/>
                <a:cxnLst>
                  <a:cxn ang="0">
                    <a:pos x="85" y="1"/>
                  </a:cxn>
                  <a:cxn ang="0">
                    <a:pos x="87" y="0"/>
                  </a:cxn>
                  <a:cxn ang="0">
                    <a:pos x="85" y="0"/>
                  </a:cxn>
                  <a:cxn ang="0">
                    <a:pos x="79" y="0"/>
                  </a:cxn>
                  <a:cxn ang="0">
                    <a:pos x="71" y="0"/>
                  </a:cxn>
                  <a:cxn ang="0">
                    <a:pos x="59" y="0"/>
                  </a:cxn>
                  <a:cxn ang="0">
                    <a:pos x="46" y="0"/>
                  </a:cxn>
                  <a:cxn ang="0">
                    <a:pos x="32" y="0"/>
                  </a:cxn>
                  <a:cxn ang="0">
                    <a:pos x="15" y="0"/>
                  </a:cxn>
                  <a:cxn ang="0">
                    <a:pos x="0" y="0"/>
                  </a:cxn>
                  <a:cxn ang="0">
                    <a:pos x="0" y="10"/>
                  </a:cxn>
                  <a:cxn ang="0">
                    <a:pos x="15" y="10"/>
                  </a:cxn>
                  <a:cxn ang="0">
                    <a:pos x="32" y="10"/>
                  </a:cxn>
                  <a:cxn ang="0">
                    <a:pos x="46" y="10"/>
                  </a:cxn>
                  <a:cxn ang="0">
                    <a:pos x="59" y="10"/>
                  </a:cxn>
                  <a:cxn ang="0">
                    <a:pos x="71" y="10"/>
                  </a:cxn>
                  <a:cxn ang="0">
                    <a:pos x="79" y="10"/>
                  </a:cxn>
                  <a:cxn ang="0">
                    <a:pos x="85" y="10"/>
                  </a:cxn>
                  <a:cxn ang="0">
                    <a:pos x="87" y="10"/>
                  </a:cxn>
                  <a:cxn ang="0">
                    <a:pos x="89" y="9"/>
                  </a:cxn>
                  <a:cxn ang="0">
                    <a:pos x="87" y="10"/>
                  </a:cxn>
                  <a:cxn ang="0">
                    <a:pos x="88" y="10"/>
                  </a:cxn>
                  <a:cxn ang="0">
                    <a:pos x="89" y="9"/>
                  </a:cxn>
                  <a:cxn ang="0">
                    <a:pos x="85" y="1"/>
                  </a:cxn>
                </a:cxnLst>
                <a:rect l="0" t="0" r="r" b="b"/>
                <a:pathLst>
                  <a:path w="89" h="10">
                    <a:moveTo>
                      <a:pt x="85" y="1"/>
                    </a:moveTo>
                    <a:lnTo>
                      <a:pt x="87" y="0"/>
                    </a:lnTo>
                    <a:lnTo>
                      <a:pt x="85" y="0"/>
                    </a:lnTo>
                    <a:lnTo>
                      <a:pt x="79" y="0"/>
                    </a:lnTo>
                    <a:lnTo>
                      <a:pt x="71" y="0"/>
                    </a:lnTo>
                    <a:lnTo>
                      <a:pt x="59" y="0"/>
                    </a:lnTo>
                    <a:lnTo>
                      <a:pt x="46" y="0"/>
                    </a:lnTo>
                    <a:lnTo>
                      <a:pt x="32" y="0"/>
                    </a:lnTo>
                    <a:lnTo>
                      <a:pt x="15" y="0"/>
                    </a:lnTo>
                    <a:lnTo>
                      <a:pt x="0" y="0"/>
                    </a:lnTo>
                    <a:lnTo>
                      <a:pt x="0" y="10"/>
                    </a:lnTo>
                    <a:lnTo>
                      <a:pt x="15" y="10"/>
                    </a:lnTo>
                    <a:lnTo>
                      <a:pt x="32" y="10"/>
                    </a:lnTo>
                    <a:lnTo>
                      <a:pt x="46" y="10"/>
                    </a:lnTo>
                    <a:lnTo>
                      <a:pt x="59" y="10"/>
                    </a:lnTo>
                    <a:lnTo>
                      <a:pt x="71" y="10"/>
                    </a:lnTo>
                    <a:lnTo>
                      <a:pt x="79" y="10"/>
                    </a:lnTo>
                    <a:lnTo>
                      <a:pt x="85" y="10"/>
                    </a:lnTo>
                    <a:lnTo>
                      <a:pt x="87" y="10"/>
                    </a:lnTo>
                    <a:lnTo>
                      <a:pt x="89" y="9"/>
                    </a:lnTo>
                    <a:lnTo>
                      <a:pt x="87" y="10"/>
                    </a:lnTo>
                    <a:lnTo>
                      <a:pt x="88" y="10"/>
                    </a:lnTo>
                    <a:lnTo>
                      <a:pt x="89" y="9"/>
                    </a:lnTo>
                    <a:lnTo>
                      <a:pt x="85" y="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8289" name="Freeform 401"/>
              <p:cNvSpPr>
                <a:spLocks/>
              </p:cNvSpPr>
              <p:nvPr/>
            </p:nvSpPr>
            <p:spPr bwMode="auto">
              <a:xfrm>
                <a:off x="2883" y="1809"/>
                <a:ext cx="27" cy="23"/>
              </a:xfrm>
              <a:custGeom>
                <a:avLst/>
                <a:gdLst/>
                <a:ahLst/>
                <a:cxnLst>
                  <a:cxn ang="0">
                    <a:pos x="43" y="0"/>
                  </a:cxn>
                  <a:cxn ang="0">
                    <a:pos x="43" y="0"/>
                  </a:cxn>
                  <a:cxn ang="0">
                    <a:pos x="42" y="4"/>
                  </a:cxn>
                  <a:cxn ang="0">
                    <a:pos x="37" y="10"/>
                  </a:cxn>
                  <a:cxn ang="0">
                    <a:pos x="31" y="17"/>
                  </a:cxn>
                  <a:cxn ang="0">
                    <a:pos x="23" y="24"/>
                  </a:cxn>
                  <a:cxn ang="0">
                    <a:pos x="13" y="30"/>
                  </a:cxn>
                  <a:cxn ang="0">
                    <a:pos x="6" y="35"/>
                  </a:cxn>
                  <a:cxn ang="0">
                    <a:pos x="2" y="38"/>
                  </a:cxn>
                  <a:cxn ang="0">
                    <a:pos x="0" y="39"/>
                  </a:cxn>
                  <a:cxn ang="0">
                    <a:pos x="4" y="47"/>
                  </a:cxn>
                  <a:cxn ang="0">
                    <a:pos x="6" y="46"/>
                  </a:cxn>
                  <a:cxn ang="0">
                    <a:pos x="12" y="43"/>
                  </a:cxn>
                  <a:cxn ang="0">
                    <a:pos x="19" y="38"/>
                  </a:cxn>
                  <a:cxn ang="0">
                    <a:pos x="29" y="32"/>
                  </a:cxn>
                  <a:cxn ang="0">
                    <a:pos x="37" y="25"/>
                  </a:cxn>
                  <a:cxn ang="0">
                    <a:pos x="45" y="17"/>
                  </a:cxn>
                  <a:cxn ang="0">
                    <a:pos x="50" y="8"/>
                  </a:cxn>
                  <a:cxn ang="0">
                    <a:pos x="53" y="0"/>
                  </a:cxn>
                  <a:cxn ang="0">
                    <a:pos x="53" y="0"/>
                  </a:cxn>
                  <a:cxn ang="0">
                    <a:pos x="43" y="0"/>
                  </a:cxn>
                </a:cxnLst>
                <a:rect l="0" t="0" r="r" b="b"/>
                <a:pathLst>
                  <a:path w="53" h="47">
                    <a:moveTo>
                      <a:pt x="43" y="0"/>
                    </a:moveTo>
                    <a:lnTo>
                      <a:pt x="43" y="0"/>
                    </a:lnTo>
                    <a:lnTo>
                      <a:pt x="42" y="4"/>
                    </a:lnTo>
                    <a:lnTo>
                      <a:pt x="37" y="10"/>
                    </a:lnTo>
                    <a:lnTo>
                      <a:pt x="31" y="17"/>
                    </a:lnTo>
                    <a:lnTo>
                      <a:pt x="23" y="24"/>
                    </a:lnTo>
                    <a:lnTo>
                      <a:pt x="13" y="30"/>
                    </a:lnTo>
                    <a:lnTo>
                      <a:pt x="6" y="35"/>
                    </a:lnTo>
                    <a:lnTo>
                      <a:pt x="2" y="38"/>
                    </a:lnTo>
                    <a:lnTo>
                      <a:pt x="0" y="39"/>
                    </a:lnTo>
                    <a:lnTo>
                      <a:pt x="4" y="47"/>
                    </a:lnTo>
                    <a:lnTo>
                      <a:pt x="6" y="46"/>
                    </a:lnTo>
                    <a:lnTo>
                      <a:pt x="12" y="43"/>
                    </a:lnTo>
                    <a:lnTo>
                      <a:pt x="19" y="38"/>
                    </a:lnTo>
                    <a:lnTo>
                      <a:pt x="29" y="32"/>
                    </a:lnTo>
                    <a:lnTo>
                      <a:pt x="37" y="25"/>
                    </a:lnTo>
                    <a:lnTo>
                      <a:pt x="45" y="17"/>
                    </a:lnTo>
                    <a:lnTo>
                      <a:pt x="50" y="8"/>
                    </a:lnTo>
                    <a:lnTo>
                      <a:pt x="53" y="0"/>
                    </a:lnTo>
                    <a:lnTo>
                      <a:pt x="53" y="0"/>
                    </a:lnTo>
                    <a:lnTo>
                      <a:pt x="43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8290" name="Freeform 402"/>
              <p:cNvSpPr>
                <a:spLocks/>
              </p:cNvSpPr>
              <p:nvPr/>
            </p:nvSpPr>
            <p:spPr bwMode="auto">
              <a:xfrm>
                <a:off x="2905" y="1711"/>
                <a:ext cx="5" cy="98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28"/>
                  </a:cxn>
                  <a:cxn ang="0">
                    <a:pos x="0" y="91"/>
                  </a:cxn>
                  <a:cxn ang="0">
                    <a:pos x="0" y="158"/>
                  </a:cxn>
                  <a:cxn ang="0">
                    <a:pos x="0" y="195"/>
                  </a:cxn>
                  <a:cxn ang="0">
                    <a:pos x="10" y="195"/>
                  </a:cxn>
                  <a:cxn ang="0">
                    <a:pos x="10" y="158"/>
                  </a:cxn>
                  <a:cxn ang="0">
                    <a:pos x="10" y="91"/>
                  </a:cxn>
                  <a:cxn ang="0">
                    <a:pos x="10" y="28"/>
                  </a:cxn>
                  <a:cxn ang="0">
                    <a:pos x="10" y="0"/>
                  </a:cxn>
                  <a:cxn ang="0">
                    <a:pos x="0" y="0"/>
                  </a:cxn>
                </a:cxnLst>
                <a:rect l="0" t="0" r="r" b="b"/>
                <a:pathLst>
                  <a:path w="10" h="195">
                    <a:moveTo>
                      <a:pt x="0" y="0"/>
                    </a:moveTo>
                    <a:lnTo>
                      <a:pt x="0" y="28"/>
                    </a:lnTo>
                    <a:lnTo>
                      <a:pt x="0" y="91"/>
                    </a:lnTo>
                    <a:lnTo>
                      <a:pt x="0" y="158"/>
                    </a:lnTo>
                    <a:lnTo>
                      <a:pt x="0" y="195"/>
                    </a:lnTo>
                    <a:lnTo>
                      <a:pt x="10" y="195"/>
                    </a:lnTo>
                    <a:lnTo>
                      <a:pt x="10" y="158"/>
                    </a:lnTo>
                    <a:lnTo>
                      <a:pt x="10" y="91"/>
                    </a:lnTo>
                    <a:lnTo>
                      <a:pt x="10" y="28"/>
                    </a:lnTo>
                    <a:lnTo>
                      <a:pt x="1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8291" name="Freeform 403"/>
              <p:cNvSpPr>
                <a:spLocks/>
              </p:cNvSpPr>
              <p:nvPr/>
            </p:nvSpPr>
            <p:spPr bwMode="auto">
              <a:xfrm>
                <a:off x="2816" y="1670"/>
                <a:ext cx="118" cy="83"/>
              </a:xfrm>
              <a:custGeom>
                <a:avLst/>
                <a:gdLst/>
                <a:ahLst/>
                <a:cxnLst>
                  <a:cxn ang="0">
                    <a:pos x="1" y="166"/>
                  </a:cxn>
                  <a:cxn ang="0">
                    <a:pos x="1" y="159"/>
                  </a:cxn>
                  <a:cxn ang="0">
                    <a:pos x="0" y="141"/>
                  </a:cxn>
                  <a:cxn ang="0">
                    <a:pos x="2" y="114"/>
                  </a:cxn>
                  <a:cxn ang="0">
                    <a:pos x="7" y="83"/>
                  </a:cxn>
                  <a:cxn ang="0">
                    <a:pos x="17" y="52"/>
                  </a:cxn>
                  <a:cxn ang="0">
                    <a:pos x="35" y="26"/>
                  </a:cxn>
                  <a:cxn ang="0">
                    <a:pos x="62" y="7"/>
                  </a:cxn>
                  <a:cxn ang="0">
                    <a:pos x="99" y="0"/>
                  </a:cxn>
                  <a:cxn ang="0">
                    <a:pos x="137" y="0"/>
                  </a:cxn>
                  <a:cxn ang="0">
                    <a:pos x="168" y="0"/>
                  </a:cxn>
                  <a:cxn ang="0">
                    <a:pos x="191" y="1"/>
                  </a:cxn>
                  <a:cxn ang="0">
                    <a:pos x="210" y="1"/>
                  </a:cxn>
                  <a:cxn ang="0">
                    <a:pos x="222" y="2"/>
                  </a:cxn>
                  <a:cxn ang="0">
                    <a:pos x="230" y="3"/>
                  </a:cxn>
                  <a:cxn ang="0">
                    <a:pos x="234" y="3"/>
                  </a:cxn>
                  <a:cxn ang="0">
                    <a:pos x="235" y="3"/>
                  </a:cxn>
                  <a:cxn ang="0">
                    <a:pos x="192" y="88"/>
                  </a:cxn>
                  <a:cxn ang="0">
                    <a:pos x="80" y="91"/>
                  </a:cxn>
                  <a:cxn ang="0">
                    <a:pos x="1" y="166"/>
                  </a:cxn>
                </a:cxnLst>
                <a:rect l="0" t="0" r="r" b="b"/>
                <a:pathLst>
                  <a:path w="235" h="166">
                    <a:moveTo>
                      <a:pt x="1" y="166"/>
                    </a:moveTo>
                    <a:lnTo>
                      <a:pt x="1" y="159"/>
                    </a:lnTo>
                    <a:lnTo>
                      <a:pt x="0" y="141"/>
                    </a:lnTo>
                    <a:lnTo>
                      <a:pt x="2" y="114"/>
                    </a:lnTo>
                    <a:lnTo>
                      <a:pt x="7" y="83"/>
                    </a:lnTo>
                    <a:lnTo>
                      <a:pt x="17" y="52"/>
                    </a:lnTo>
                    <a:lnTo>
                      <a:pt x="35" y="26"/>
                    </a:lnTo>
                    <a:lnTo>
                      <a:pt x="62" y="7"/>
                    </a:lnTo>
                    <a:lnTo>
                      <a:pt x="99" y="0"/>
                    </a:lnTo>
                    <a:lnTo>
                      <a:pt x="137" y="0"/>
                    </a:lnTo>
                    <a:lnTo>
                      <a:pt x="168" y="0"/>
                    </a:lnTo>
                    <a:lnTo>
                      <a:pt x="191" y="1"/>
                    </a:lnTo>
                    <a:lnTo>
                      <a:pt x="210" y="1"/>
                    </a:lnTo>
                    <a:lnTo>
                      <a:pt x="222" y="2"/>
                    </a:lnTo>
                    <a:lnTo>
                      <a:pt x="230" y="3"/>
                    </a:lnTo>
                    <a:lnTo>
                      <a:pt x="234" y="3"/>
                    </a:lnTo>
                    <a:lnTo>
                      <a:pt x="235" y="3"/>
                    </a:lnTo>
                    <a:lnTo>
                      <a:pt x="192" y="88"/>
                    </a:lnTo>
                    <a:lnTo>
                      <a:pt x="80" y="91"/>
                    </a:lnTo>
                    <a:lnTo>
                      <a:pt x="1" y="16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8292" name="Freeform 404"/>
              <p:cNvSpPr>
                <a:spLocks/>
              </p:cNvSpPr>
              <p:nvPr/>
            </p:nvSpPr>
            <p:spPr bwMode="auto">
              <a:xfrm>
                <a:off x="2834" y="1827"/>
                <a:ext cx="57" cy="41"/>
              </a:xfrm>
              <a:custGeom>
                <a:avLst/>
                <a:gdLst/>
                <a:ahLst/>
                <a:cxnLst>
                  <a:cxn ang="0">
                    <a:pos x="114" y="20"/>
                  </a:cxn>
                  <a:cxn ang="0">
                    <a:pos x="114" y="23"/>
                  </a:cxn>
                  <a:cxn ang="0">
                    <a:pos x="113" y="29"/>
                  </a:cxn>
                  <a:cxn ang="0">
                    <a:pos x="111" y="39"/>
                  </a:cxn>
                  <a:cxn ang="0">
                    <a:pos x="107" y="50"/>
                  </a:cxn>
                  <a:cxn ang="0">
                    <a:pos x="100" y="62"/>
                  </a:cxn>
                  <a:cxn ang="0">
                    <a:pos x="90" y="72"/>
                  </a:cxn>
                  <a:cxn ang="0">
                    <a:pos x="75" y="78"/>
                  </a:cxn>
                  <a:cxn ang="0">
                    <a:pos x="56" y="81"/>
                  </a:cxn>
                  <a:cxn ang="0">
                    <a:pos x="36" y="79"/>
                  </a:cxn>
                  <a:cxn ang="0">
                    <a:pos x="23" y="73"/>
                  </a:cxn>
                  <a:cxn ang="0">
                    <a:pos x="13" y="64"/>
                  </a:cxn>
                  <a:cxn ang="0">
                    <a:pos x="7" y="53"/>
                  </a:cxn>
                  <a:cxn ang="0">
                    <a:pos x="3" y="43"/>
                  </a:cxn>
                  <a:cxn ang="0">
                    <a:pos x="0" y="34"/>
                  </a:cxn>
                  <a:cxn ang="0">
                    <a:pos x="0" y="28"/>
                  </a:cxn>
                  <a:cxn ang="0">
                    <a:pos x="0" y="26"/>
                  </a:cxn>
                  <a:cxn ang="0">
                    <a:pos x="8" y="0"/>
                  </a:cxn>
                  <a:cxn ang="0">
                    <a:pos x="103" y="0"/>
                  </a:cxn>
                  <a:cxn ang="0">
                    <a:pos x="114" y="20"/>
                  </a:cxn>
                </a:cxnLst>
                <a:rect l="0" t="0" r="r" b="b"/>
                <a:pathLst>
                  <a:path w="114" h="81">
                    <a:moveTo>
                      <a:pt x="114" y="20"/>
                    </a:moveTo>
                    <a:lnTo>
                      <a:pt x="114" y="23"/>
                    </a:lnTo>
                    <a:lnTo>
                      <a:pt x="113" y="29"/>
                    </a:lnTo>
                    <a:lnTo>
                      <a:pt x="111" y="39"/>
                    </a:lnTo>
                    <a:lnTo>
                      <a:pt x="107" y="50"/>
                    </a:lnTo>
                    <a:lnTo>
                      <a:pt x="100" y="62"/>
                    </a:lnTo>
                    <a:lnTo>
                      <a:pt x="90" y="72"/>
                    </a:lnTo>
                    <a:lnTo>
                      <a:pt x="75" y="78"/>
                    </a:lnTo>
                    <a:lnTo>
                      <a:pt x="56" y="81"/>
                    </a:lnTo>
                    <a:lnTo>
                      <a:pt x="36" y="79"/>
                    </a:lnTo>
                    <a:lnTo>
                      <a:pt x="23" y="73"/>
                    </a:lnTo>
                    <a:lnTo>
                      <a:pt x="13" y="64"/>
                    </a:lnTo>
                    <a:lnTo>
                      <a:pt x="7" y="53"/>
                    </a:lnTo>
                    <a:lnTo>
                      <a:pt x="3" y="43"/>
                    </a:lnTo>
                    <a:lnTo>
                      <a:pt x="0" y="34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8" y="0"/>
                    </a:lnTo>
                    <a:lnTo>
                      <a:pt x="103" y="0"/>
                    </a:lnTo>
                    <a:lnTo>
                      <a:pt x="114" y="2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8293" name="Freeform 405"/>
              <p:cNvSpPr>
                <a:spLocks/>
              </p:cNvSpPr>
              <p:nvPr/>
            </p:nvSpPr>
            <p:spPr bwMode="auto">
              <a:xfrm>
                <a:off x="2862" y="1837"/>
                <a:ext cx="32" cy="33"/>
              </a:xfrm>
              <a:custGeom>
                <a:avLst/>
                <a:gdLst/>
                <a:ahLst/>
                <a:cxnLst>
                  <a:cxn ang="0">
                    <a:pos x="0" y="66"/>
                  </a:cxn>
                  <a:cxn ang="0">
                    <a:pos x="0" y="66"/>
                  </a:cxn>
                  <a:cxn ang="0">
                    <a:pos x="20" y="63"/>
                  </a:cxn>
                  <a:cxn ang="0">
                    <a:pos x="37" y="56"/>
                  </a:cxn>
                  <a:cxn ang="0">
                    <a:pos x="48" y="45"/>
                  </a:cxn>
                  <a:cxn ang="0">
                    <a:pos x="55" y="32"/>
                  </a:cxn>
                  <a:cxn ang="0">
                    <a:pos x="60" y="20"/>
                  </a:cxn>
                  <a:cxn ang="0">
                    <a:pos x="62" y="10"/>
                  </a:cxn>
                  <a:cxn ang="0">
                    <a:pos x="63" y="3"/>
                  </a:cxn>
                  <a:cxn ang="0">
                    <a:pos x="63" y="0"/>
                  </a:cxn>
                  <a:cxn ang="0">
                    <a:pos x="53" y="0"/>
                  </a:cxn>
                  <a:cxn ang="0">
                    <a:pos x="53" y="3"/>
                  </a:cxn>
                  <a:cxn ang="0">
                    <a:pos x="52" y="8"/>
                  </a:cxn>
                  <a:cxn ang="0">
                    <a:pos x="50" y="18"/>
                  </a:cxn>
                  <a:cxn ang="0">
                    <a:pos x="47" y="28"/>
                  </a:cxn>
                  <a:cxn ang="0">
                    <a:pos x="40" y="39"/>
                  </a:cxn>
                  <a:cxn ang="0">
                    <a:pos x="31" y="48"/>
                  </a:cxn>
                  <a:cxn ang="0">
                    <a:pos x="18" y="53"/>
                  </a:cxn>
                  <a:cxn ang="0">
                    <a:pos x="0" y="56"/>
                  </a:cxn>
                  <a:cxn ang="0">
                    <a:pos x="0" y="56"/>
                  </a:cxn>
                  <a:cxn ang="0">
                    <a:pos x="0" y="66"/>
                  </a:cxn>
                </a:cxnLst>
                <a:rect l="0" t="0" r="r" b="b"/>
                <a:pathLst>
                  <a:path w="63" h="66">
                    <a:moveTo>
                      <a:pt x="0" y="66"/>
                    </a:moveTo>
                    <a:lnTo>
                      <a:pt x="0" y="66"/>
                    </a:lnTo>
                    <a:lnTo>
                      <a:pt x="20" y="63"/>
                    </a:lnTo>
                    <a:lnTo>
                      <a:pt x="37" y="56"/>
                    </a:lnTo>
                    <a:lnTo>
                      <a:pt x="48" y="45"/>
                    </a:lnTo>
                    <a:lnTo>
                      <a:pt x="55" y="32"/>
                    </a:lnTo>
                    <a:lnTo>
                      <a:pt x="60" y="20"/>
                    </a:lnTo>
                    <a:lnTo>
                      <a:pt x="62" y="10"/>
                    </a:lnTo>
                    <a:lnTo>
                      <a:pt x="63" y="3"/>
                    </a:lnTo>
                    <a:lnTo>
                      <a:pt x="63" y="0"/>
                    </a:lnTo>
                    <a:lnTo>
                      <a:pt x="53" y="0"/>
                    </a:lnTo>
                    <a:lnTo>
                      <a:pt x="53" y="3"/>
                    </a:lnTo>
                    <a:lnTo>
                      <a:pt x="52" y="8"/>
                    </a:lnTo>
                    <a:lnTo>
                      <a:pt x="50" y="18"/>
                    </a:lnTo>
                    <a:lnTo>
                      <a:pt x="47" y="28"/>
                    </a:lnTo>
                    <a:lnTo>
                      <a:pt x="40" y="39"/>
                    </a:lnTo>
                    <a:lnTo>
                      <a:pt x="31" y="48"/>
                    </a:lnTo>
                    <a:lnTo>
                      <a:pt x="18" y="53"/>
                    </a:lnTo>
                    <a:lnTo>
                      <a:pt x="0" y="56"/>
                    </a:lnTo>
                    <a:lnTo>
                      <a:pt x="0" y="56"/>
                    </a:lnTo>
                    <a:lnTo>
                      <a:pt x="0" y="6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8294" name="Freeform 406"/>
              <p:cNvSpPr>
                <a:spLocks/>
              </p:cNvSpPr>
              <p:nvPr/>
            </p:nvSpPr>
            <p:spPr bwMode="auto">
              <a:xfrm>
                <a:off x="2832" y="1839"/>
                <a:ext cx="30" cy="3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1"/>
                  </a:cxn>
                  <a:cxn ang="0">
                    <a:pos x="0" y="3"/>
                  </a:cxn>
                  <a:cxn ang="0">
                    <a:pos x="0" y="9"/>
                  </a:cxn>
                  <a:cxn ang="0">
                    <a:pos x="2" y="19"/>
                  </a:cxn>
                  <a:cxn ang="0">
                    <a:pos x="8" y="31"/>
                  </a:cxn>
                  <a:cxn ang="0">
                    <a:pos x="14" y="42"/>
                  </a:cxn>
                  <a:cxn ang="0">
                    <a:pos x="26" y="52"/>
                  </a:cxn>
                  <a:cxn ang="0">
                    <a:pos x="40" y="59"/>
                  </a:cxn>
                  <a:cxn ang="0">
                    <a:pos x="61" y="61"/>
                  </a:cxn>
                  <a:cxn ang="0">
                    <a:pos x="61" y="51"/>
                  </a:cxn>
                  <a:cxn ang="0">
                    <a:pos x="42" y="49"/>
                  </a:cxn>
                  <a:cxn ang="0">
                    <a:pos x="30" y="44"/>
                  </a:cxn>
                  <a:cxn ang="0">
                    <a:pos x="22" y="36"/>
                  </a:cxn>
                  <a:cxn ang="0">
                    <a:pos x="16" y="26"/>
                  </a:cxn>
                  <a:cxn ang="0">
                    <a:pos x="13" y="17"/>
                  </a:cxn>
                  <a:cxn ang="0">
                    <a:pos x="11" y="9"/>
                  </a:cxn>
                  <a:cxn ang="0">
                    <a:pos x="11" y="3"/>
                  </a:cxn>
                  <a:cxn ang="0">
                    <a:pos x="11" y="1"/>
                  </a:cxn>
                  <a:cxn ang="0">
                    <a:pos x="11" y="2"/>
                  </a:cxn>
                  <a:cxn ang="0">
                    <a:pos x="0" y="0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0"/>
                  </a:cxn>
                </a:cxnLst>
                <a:rect l="0" t="0" r="r" b="b"/>
                <a:pathLst>
                  <a:path w="61" h="61">
                    <a:moveTo>
                      <a:pt x="0" y="0"/>
                    </a:moveTo>
                    <a:lnTo>
                      <a:pt x="0" y="1"/>
                    </a:lnTo>
                    <a:lnTo>
                      <a:pt x="0" y="3"/>
                    </a:lnTo>
                    <a:lnTo>
                      <a:pt x="0" y="9"/>
                    </a:lnTo>
                    <a:lnTo>
                      <a:pt x="2" y="19"/>
                    </a:lnTo>
                    <a:lnTo>
                      <a:pt x="8" y="31"/>
                    </a:lnTo>
                    <a:lnTo>
                      <a:pt x="14" y="42"/>
                    </a:lnTo>
                    <a:lnTo>
                      <a:pt x="26" y="52"/>
                    </a:lnTo>
                    <a:lnTo>
                      <a:pt x="40" y="59"/>
                    </a:lnTo>
                    <a:lnTo>
                      <a:pt x="61" y="61"/>
                    </a:lnTo>
                    <a:lnTo>
                      <a:pt x="61" y="51"/>
                    </a:lnTo>
                    <a:lnTo>
                      <a:pt x="42" y="49"/>
                    </a:lnTo>
                    <a:lnTo>
                      <a:pt x="30" y="44"/>
                    </a:lnTo>
                    <a:lnTo>
                      <a:pt x="22" y="36"/>
                    </a:lnTo>
                    <a:lnTo>
                      <a:pt x="16" y="26"/>
                    </a:lnTo>
                    <a:lnTo>
                      <a:pt x="13" y="17"/>
                    </a:lnTo>
                    <a:lnTo>
                      <a:pt x="11" y="9"/>
                    </a:lnTo>
                    <a:lnTo>
                      <a:pt x="11" y="3"/>
                    </a:lnTo>
                    <a:lnTo>
                      <a:pt x="11" y="1"/>
                    </a:lnTo>
                    <a:lnTo>
                      <a:pt x="11" y="2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8295" name="Freeform 407"/>
              <p:cNvSpPr>
                <a:spLocks/>
              </p:cNvSpPr>
              <p:nvPr/>
            </p:nvSpPr>
            <p:spPr bwMode="auto">
              <a:xfrm>
                <a:off x="2832" y="1824"/>
                <a:ext cx="8" cy="16"/>
              </a:xfrm>
              <a:custGeom>
                <a:avLst/>
                <a:gdLst/>
                <a:ahLst/>
                <a:cxnLst>
                  <a:cxn ang="0">
                    <a:pos x="13" y="0"/>
                  </a:cxn>
                  <a:cxn ang="0">
                    <a:pos x="8" y="4"/>
                  </a:cxn>
                  <a:cxn ang="0">
                    <a:pos x="0" y="30"/>
                  </a:cxn>
                  <a:cxn ang="0">
                    <a:pos x="11" y="32"/>
                  </a:cxn>
                  <a:cxn ang="0">
                    <a:pos x="18" y="6"/>
                  </a:cxn>
                  <a:cxn ang="0">
                    <a:pos x="13" y="10"/>
                  </a:cxn>
                  <a:cxn ang="0">
                    <a:pos x="13" y="0"/>
                  </a:cxn>
                  <a:cxn ang="0">
                    <a:pos x="9" y="0"/>
                  </a:cxn>
                  <a:cxn ang="0">
                    <a:pos x="8" y="4"/>
                  </a:cxn>
                  <a:cxn ang="0">
                    <a:pos x="13" y="0"/>
                  </a:cxn>
                </a:cxnLst>
                <a:rect l="0" t="0" r="r" b="b"/>
                <a:pathLst>
                  <a:path w="18" h="32">
                    <a:moveTo>
                      <a:pt x="13" y="0"/>
                    </a:moveTo>
                    <a:lnTo>
                      <a:pt x="8" y="4"/>
                    </a:lnTo>
                    <a:lnTo>
                      <a:pt x="0" y="30"/>
                    </a:lnTo>
                    <a:lnTo>
                      <a:pt x="11" y="32"/>
                    </a:lnTo>
                    <a:lnTo>
                      <a:pt x="18" y="6"/>
                    </a:lnTo>
                    <a:lnTo>
                      <a:pt x="13" y="10"/>
                    </a:lnTo>
                    <a:lnTo>
                      <a:pt x="13" y="0"/>
                    </a:lnTo>
                    <a:lnTo>
                      <a:pt x="9" y="0"/>
                    </a:lnTo>
                    <a:lnTo>
                      <a:pt x="8" y="4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8296" name="Freeform 408"/>
              <p:cNvSpPr>
                <a:spLocks/>
              </p:cNvSpPr>
              <p:nvPr/>
            </p:nvSpPr>
            <p:spPr bwMode="auto">
              <a:xfrm>
                <a:off x="2838" y="1824"/>
                <a:ext cx="50" cy="6"/>
              </a:xfrm>
              <a:custGeom>
                <a:avLst/>
                <a:gdLst/>
                <a:ahLst/>
                <a:cxnLst>
                  <a:cxn ang="0">
                    <a:pos x="99" y="3"/>
                  </a:cxn>
                  <a:cxn ang="0">
                    <a:pos x="95" y="0"/>
                  </a:cxn>
                  <a:cxn ang="0">
                    <a:pos x="0" y="0"/>
                  </a:cxn>
                  <a:cxn ang="0">
                    <a:pos x="0" y="10"/>
                  </a:cxn>
                  <a:cxn ang="0">
                    <a:pos x="95" y="10"/>
                  </a:cxn>
                  <a:cxn ang="0">
                    <a:pos x="91" y="7"/>
                  </a:cxn>
                  <a:cxn ang="0">
                    <a:pos x="99" y="3"/>
                  </a:cxn>
                  <a:cxn ang="0">
                    <a:pos x="98" y="0"/>
                  </a:cxn>
                  <a:cxn ang="0">
                    <a:pos x="95" y="0"/>
                  </a:cxn>
                  <a:cxn ang="0">
                    <a:pos x="99" y="3"/>
                  </a:cxn>
                </a:cxnLst>
                <a:rect l="0" t="0" r="r" b="b"/>
                <a:pathLst>
                  <a:path w="99" h="10">
                    <a:moveTo>
                      <a:pt x="99" y="3"/>
                    </a:moveTo>
                    <a:lnTo>
                      <a:pt x="95" y="0"/>
                    </a:lnTo>
                    <a:lnTo>
                      <a:pt x="0" y="0"/>
                    </a:lnTo>
                    <a:lnTo>
                      <a:pt x="0" y="10"/>
                    </a:lnTo>
                    <a:lnTo>
                      <a:pt x="95" y="10"/>
                    </a:lnTo>
                    <a:lnTo>
                      <a:pt x="91" y="7"/>
                    </a:lnTo>
                    <a:lnTo>
                      <a:pt x="99" y="3"/>
                    </a:lnTo>
                    <a:lnTo>
                      <a:pt x="98" y="0"/>
                    </a:lnTo>
                    <a:lnTo>
                      <a:pt x="95" y="0"/>
                    </a:lnTo>
                    <a:lnTo>
                      <a:pt x="99" y="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8297" name="Freeform 409"/>
              <p:cNvSpPr>
                <a:spLocks/>
              </p:cNvSpPr>
              <p:nvPr/>
            </p:nvSpPr>
            <p:spPr bwMode="auto">
              <a:xfrm>
                <a:off x="2883" y="1826"/>
                <a:ext cx="11" cy="12"/>
              </a:xfrm>
              <a:custGeom>
                <a:avLst/>
                <a:gdLst/>
                <a:ahLst/>
                <a:cxnLst>
                  <a:cxn ang="0">
                    <a:pos x="20" y="22"/>
                  </a:cxn>
                  <a:cxn ang="0">
                    <a:pos x="19" y="20"/>
                  </a:cxn>
                  <a:cxn ang="0">
                    <a:pos x="8" y="0"/>
                  </a:cxn>
                  <a:cxn ang="0">
                    <a:pos x="0" y="4"/>
                  </a:cxn>
                  <a:cxn ang="0">
                    <a:pos x="11" y="24"/>
                  </a:cxn>
                  <a:cxn ang="0">
                    <a:pos x="10" y="22"/>
                  </a:cxn>
                  <a:cxn ang="0">
                    <a:pos x="20" y="22"/>
                  </a:cxn>
                  <a:cxn ang="0">
                    <a:pos x="20" y="21"/>
                  </a:cxn>
                  <a:cxn ang="0">
                    <a:pos x="19" y="20"/>
                  </a:cxn>
                  <a:cxn ang="0">
                    <a:pos x="20" y="22"/>
                  </a:cxn>
                </a:cxnLst>
                <a:rect l="0" t="0" r="r" b="b"/>
                <a:pathLst>
                  <a:path w="20" h="24">
                    <a:moveTo>
                      <a:pt x="20" y="22"/>
                    </a:moveTo>
                    <a:lnTo>
                      <a:pt x="19" y="20"/>
                    </a:lnTo>
                    <a:lnTo>
                      <a:pt x="8" y="0"/>
                    </a:lnTo>
                    <a:lnTo>
                      <a:pt x="0" y="4"/>
                    </a:lnTo>
                    <a:lnTo>
                      <a:pt x="11" y="24"/>
                    </a:lnTo>
                    <a:lnTo>
                      <a:pt x="10" y="22"/>
                    </a:lnTo>
                    <a:lnTo>
                      <a:pt x="20" y="22"/>
                    </a:lnTo>
                    <a:lnTo>
                      <a:pt x="20" y="21"/>
                    </a:lnTo>
                    <a:lnTo>
                      <a:pt x="19" y="20"/>
                    </a:lnTo>
                    <a:lnTo>
                      <a:pt x="20" y="2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8298" name="Freeform 410"/>
              <p:cNvSpPr>
                <a:spLocks/>
              </p:cNvSpPr>
              <p:nvPr/>
            </p:nvSpPr>
            <p:spPr bwMode="auto">
              <a:xfrm>
                <a:off x="2854" y="1803"/>
                <a:ext cx="32" cy="1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64" y="0"/>
                  </a:cxn>
                  <a:cxn ang="0">
                    <a:pos x="63" y="1"/>
                  </a:cxn>
                  <a:cxn ang="0">
                    <a:pos x="62" y="3"/>
                  </a:cxn>
                  <a:cxn ang="0">
                    <a:pos x="59" y="7"/>
                  </a:cxn>
                  <a:cxn ang="0">
                    <a:pos x="56" y="10"/>
                  </a:cxn>
                  <a:cxn ang="0">
                    <a:pos x="51" y="14"/>
                  </a:cxn>
                  <a:cxn ang="0">
                    <a:pos x="46" y="18"/>
                  </a:cxn>
                  <a:cxn ang="0">
                    <a:pos x="39" y="20"/>
                  </a:cxn>
                  <a:cxn ang="0">
                    <a:pos x="33" y="21"/>
                  </a:cxn>
                  <a:cxn ang="0">
                    <a:pos x="25" y="20"/>
                  </a:cxn>
                  <a:cxn ang="0">
                    <a:pos x="18" y="18"/>
                  </a:cxn>
                  <a:cxn ang="0">
                    <a:pos x="12" y="14"/>
                  </a:cxn>
                  <a:cxn ang="0">
                    <a:pos x="8" y="10"/>
                  </a:cxn>
                  <a:cxn ang="0">
                    <a:pos x="5" y="7"/>
                  </a:cxn>
                  <a:cxn ang="0">
                    <a:pos x="2" y="3"/>
                  </a:cxn>
                  <a:cxn ang="0">
                    <a:pos x="0" y="1"/>
                  </a:cxn>
                  <a:cxn ang="0">
                    <a:pos x="0" y="0"/>
                  </a:cxn>
                </a:cxnLst>
                <a:rect l="0" t="0" r="r" b="b"/>
                <a:pathLst>
                  <a:path w="64" h="21">
                    <a:moveTo>
                      <a:pt x="0" y="0"/>
                    </a:moveTo>
                    <a:lnTo>
                      <a:pt x="64" y="0"/>
                    </a:lnTo>
                    <a:lnTo>
                      <a:pt x="63" y="1"/>
                    </a:lnTo>
                    <a:lnTo>
                      <a:pt x="62" y="3"/>
                    </a:lnTo>
                    <a:lnTo>
                      <a:pt x="59" y="7"/>
                    </a:lnTo>
                    <a:lnTo>
                      <a:pt x="56" y="10"/>
                    </a:lnTo>
                    <a:lnTo>
                      <a:pt x="51" y="14"/>
                    </a:lnTo>
                    <a:lnTo>
                      <a:pt x="46" y="18"/>
                    </a:lnTo>
                    <a:lnTo>
                      <a:pt x="39" y="20"/>
                    </a:lnTo>
                    <a:lnTo>
                      <a:pt x="33" y="21"/>
                    </a:lnTo>
                    <a:lnTo>
                      <a:pt x="25" y="20"/>
                    </a:lnTo>
                    <a:lnTo>
                      <a:pt x="18" y="18"/>
                    </a:lnTo>
                    <a:lnTo>
                      <a:pt x="12" y="14"/>
                    </a:lnTo>
                    <a:lnTo>
                      <a:pt x="8" y="10"/>
                    </a:lnTo>
                    <a:lnTo>
                      <a:pt x="5" y="7"/>
                    </a:lnTo>
                    <a:lnTo>
                      <a:pt x="2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8299" name="Freeform 411"/>
              <p:cNvSpPr>
                <a:spLocks/>
              </p:cNvSpPr>
              <p:nvPr/>
            </p:nvSpPr>
            <p:spPr bwMode="auto">
              <a:xfrm>
                <a:off x="2910" y="1891"/>
                <a:ext cx="39" cy="40"/>
              </a:xfrm>
              <a:custGeom>
                <a:avLst/>
                <a:gdLst/>
                <a:ahLst/>
                <a:cxnLst>
                  <a:cxn ang="0">
                    <a:pos x="40" y="79"/>
                  </a:cxn>
                  <a:cxn ang="0">
                    <a:pos x="48" y="78"/>
                  </a:cxn>
                  <a:cxn ang="0">
                    <a:pos x="56" y="76"/>
                  </a:cxn>
                  <a:cxn ang="0">
                    <a:pos x="62" y="73"/>
                  </a:cxn>
                  <a:cxn ang="0">
                    <a:pos x="68" y="68"/>
                  </a:cxn>
                  <a:cxn ang="0">
                    <a:pos x="73" y="62"/>
                  </a:cxn>
                  <a:cxn ang="0">
                    <a:pos x="76" y="56"/>
                  </a:cxn>
                  <a:cxn ang="0">
                    <a:pos x="78" y="49"/>
                  </a:cxn>
                  <a:cxn ang="0">
                    <a:pos x="79" y="40"/>
                  </a:cxn>
                  <a:cxn ang="0">
                    <a:pos x="78" y="32"/>
                  </a:cxn>
                  <a:cxn ang="0">
                    <a:pos x="76" y="25"/>
                  </a:cxn>
                  <a:cxn ang="0">
                    <a:pos x="73" y="18"/>
                  </a:cxn>
                  <a:cxn ang="0">
                    <a:pos x="68" y="12"/>
                  </a:cxn>
                  <a:cxn ang="0">
                    <a:pos x="62" y="8"/>
                  </a:cxn>
                  <a:cxn ang="0">
                    <a:pos x="56" y="3"/>
                  </a:cxn>
                  <a:cxn ang="0">
                    <a:pos x="48" y="1"/>
                  </a:cxn>
                  <a:cxn ang="0">
                    <a:pos x="40" y="0"/>
                  </a:cxn>
                  <a:cxn ang="0">
                    <a:pos x="32" y="1"/>
                  </a:cxn>
                  <a:cxn ang="0">
                    <a:pos x="25" y="3"/>
                  </a:cxn>
                  <a:cxn ang="0">
                    <a:pos x="18" y="8"/>
                  </a:cxn>
                  <a:cxn ang="0">
                    <a:pos x="12" y="12"/>
                  </a:cxn>
                  <a:cxn ang="0">
                    <a:pos x="7" y="18"/>
                  </a:cxn>
                  <a:cxn ang="0">
                    <a:pos x="3" y="25"/>
                  </a:cxn>
                  <a:cxn ang="0">
                    <a:pos x="1" y="32"/>
                  </a:cxn>
                  <a:cxn ang="0">
                    <a:pos x="0" y="40"/>
                  </a:cxn>
                  <a:cxn ang="0">
                    <a:pos x="1" y="49"/>
                  </a:cxn>
                  <a:cxn ang="0">
                    <a:pos x="3" y="56"/>
                  </a:cxn>
                  <a:cxn ang="0">
                    <a:pos x="7" y="62"/>
                  </a:cxn>
                  <a:cxn ang="0">
                    <a:pos x="12" y="68"/>
                  </a:cxn>
                  <a:cxn ang="0">
                    <a:pos x="18" y="73"/>
                  </a:cxn>
                  <a:cxn ang="0">
                    <a:pos x="25" y="76"/>
                  </a:cxn>
                  <a:cxn ang="0">
                    <a:pos x="32" y="78"/>
                  </a:cxn>
                  <a:cxn ang="0">
                    <a:pos x="40" y="79"/>
                  </a:cxn>
                </a:cxnLst>
                <a:rect l="0" t="0" r="r" b="b"/>
                <a:pathLst>
                  <a:path w="79" h="79">
                    <a:moveTo>
                      <a:pt x="40" y="79"/>
                    </a:moveTo>
                    <a:lnTo>
                      <a:pt x="48" y="78"/>
                    </a:lnTo>
                    <a:lnTo>
                      <a:pt x="56" y="76"/>
                    </a:lnTo>
                    <a:lnTo>
                      <a:pt x="62" y="73"/>
                    </a:lnTo>
                    <a:lnTo>
                      <a:pt x="68" y="68"/>
                    </a:lnTo>
                    <a:lnTo>
                      <a:pt x="73" y="62"/>
                    </a:lnTo>
                    <a:lnTo>
                      <a:pt x="76" y="56"/>
                    </a:lnTo>
                    <a:lnTo>
                      <a:pt x="78" y="49"/>
                    </a:lnTo>
                    <a:lnTo>
                      <a:pt x="79" y="40"/>
                    </a:lnTo>
                    <a:lnTo>
                      <a:pt x="78" y="32"/>
                    </a:lnTo>
                    <a:lnTo>
                      <a:pt x="76" y="25"/>
                    </a:lnTo>
                    <a:lnTo>
                      <a:pt x="73" y="18"/>
                    </a:lnTo>
                    <a:lnTo>
                      <a:pt x="68" y="12"/>
                    </a:lnTo>
                    <a:lnTo>
                      <a:pt x="62" y="8"/>
                    </a:lnTo>
                    <a:lnTo>
                      <a:pt x="56" y="3"/>
                    </a:lnTo>
                    <a:lnTo>
                      <a:pt x="48" y="1"/>
                    </a:lnTo>
                    <a:lnTo>
                      <a:pt x="40" y="0"/>
                    </a:lnTo>
                    <a:lnTo>
                      <a:pt x="32" y="1"/>
                    </a:lnTo>
                    <a:lnTo>
                      <a:pt x="25" y="3"/>
                    </a:lnTo>
                    <a:lnTo>
                      <a:pt x="18" y="8"/>
                    </a:lnTo>
                    <a:lnTo>
                      <a:pt x="12" y="12"/>
                    </a:lnTo>
                    <a:lnTo>
                      <a:pt x="7" y="18"/>
                    </a:lnTo>
                    <a:lnTo>
                      <a:pt x="3" y="25"/>
                    </a:lnTo>
                    <a:lnTo>
                      <a:pt x="1" y="32"/>
                    </a:lnTo>
                    <a:lnTo>
                      <a:pt x="0" y="40"/>
                    </a:lnTo>
                    <a:lnTo>
                      <a:pt x="1" y="49"/>
                    </a:lnTo>
                    <a:lnTo>
                      <a:pt x="3" y="56"/>
                    </a:lnTo>
                    <a:lnTo>
                      <a:pt x="7" y="62"/>
                    </a:lnTo>
                    <a:lnTo>
                      <a:pt x="12" y="68"/>
                    </a:lnTo>
                    <a:lnTo>
                      <a:pt x="18" y="73"/>
                    </a:lnTo>
                    <a:lnTo>
                      <a:pt x="25" y="76"/>
                    </a:lnTo>
                    <a:lnTo>
                      <a:pt x="32" y="78"/>
                    </a:lnTo>
                    <a:lnTo>
                      <a:pt x="40" y="79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8300" name="Freeform 412"/>
              <p:cNvSpPr>
                <a:spLocks/>
              </p:cNvSpPr>
              <p:nvPr/>
            </p:nvSpPr>
            <p:spPr bwMode="auto">
              <a:xfrm>
                <a:off x="2830" y="1854"/>
                <a:ext cx="67" cy="189"/>
              </a:xfrm>
              <a:custGeom>
                <a:avLst/>
                <a:gdLst/>
                <a:ahLst/>
                <a:cxnLst>
                  <a:cxn ang="0">
                    <a:pos x="70" y="378"/>
                  </a:cxn>
                  <a:cxn ang="0">
                    <a:pos x="74" y="343"/>
                  </a:cxn>
                  <a:cxn ang="0">
                    <a:pos x="81" y="293"/>
                  </a:cxn>
                  <a:cxn ang="0">
                    <a:pos x="92" y="231"/>
                  </a:cxn>
                  <a:cxn ang="0">
                    <a:pos x="104" y="167"/>
                  </a:cxn>
                  <a:cxn ang="0">
                    <a:pos x="115" y="104"/>
                  </a:cxn>
                  <a:cxn ang="0">
                    <a:pos x="125" y="52"/>
                  </a:cxn>
                  <a:cxn ang="0">
                    <a:pos x="132" y="16"/>
                  </a:cxn>
                  <a:cxn ang="0">
                    <a:pos x="135" y="3"/>
                  </a:cxn>
                  <a:cxn ang="0">
                    <a:pos x="134" y="5"/>
                  </a:cxn>
                  <a:cxn ang="0">
                    <a:pos x="133" y="10"/>
                  </a:cxn>
                  <a:cxn ang="0">
                    <a:pos x="128" y="17"/>
                  </a:cxn>
                  <a:cxn ang="0">
                    <a:pos x="122" y="24"/>
                  </a:cxn>
                  <a:cxn ang="0">
                    <a:pos x="113" y="32"/>
                  </a:cxn>
                  <a:cxn ang="0">
                    <a:pos x="102" y="39"/>
                  </a:cxn>
                  <a:cxn ang="0">
                    <a:pos x="86" y="45"/>
                  </a:cxn>
                  <a:cxn ang="0">
                    <a:pos x="67" y="47"/>
                  </a:cxn>
                  <a:cxn ang="0">
                    <a:pos x="47" y="45"/>
                  </a:cxn>
                  <a:cxn ang="0">
                    <a:pos x="32" y="39"/>
                  </a:cxn>
                  <a:cxn ang="0">
                    <a:pos x="20" y="32"/>
                  </a:cxn>
                  <a:cxn ang="0">
                    <a:pos x="12" y="23"/>
                  </a:cxn>
                  <a:cxn ang="0">
                    <a:pos x="6" y="15"/>
                  </a:cxn>
                  <a:cxn ang="0">
                    <a:pos x="2" y="8"/>
                  </a:cxn>
                  <a:cxn ang="0">
                    <a:pos x="0" y="3"/>
                  </a:cxn>
                  <a:cxn ang="0">
                    <a:pos x="0" y="0"/>
                  </a:cxn>
                  <a:cxn ang="0">
                    <a:pos x="70" y="378"/>
                  </a:cxn>
                </a:cxnLst>
                <a:rect l="0" t="0" r="r" b="b"/>
                <a:pathLst>
                  <a:path w="135" h="378">
                    <a:moveTo>
                      <a:pt x="70" y="378"/>
                    </a:moveTo>
                    <a:lnTo>
                      <a:pt x="74" y="343"/>
                    </a:lnTo>
                    <a:lnTo>
                      <a:pt x="81" y="293"/>
                    </a:lnTo>
                    <a:lnTo>
                      <a:pt x="92" y="231"/>
                    </a:lnTo>
                    <a:lnTo>
                      <a:pt x="104" y="167"/>
                    </a:lnTo>
                    <a:lnTo>
                      <a:pt x="115" y="104"/>
                    </a:lnTo>
                    <a:lnTo>
                      <a:pt x="125" y="52"/>
                    </a:lnTo>
                    <a:lnTo>
                      <a:pt x="132" y="16"/>
                    </a:lnTo>
                    <a:lnTo>
                      <a:pt x="135" y="3"/>
                    </a:lnTo>
                    <a:lnTo>
                      <a:pt x="134" y="5"/>
                    </a:lnTo>
                    <a:lnTo>
                      <a:pt x="133" y="10"/>
                    </a:lnTo>
                    <a:lnTo>
                      <a:pt x="128" y="17"/>
                    </a:lnTo>
                    <a:lnTo>
                      <a:pt x="122" y="24"/>
                    </a:lnTo>
                    <a:lnTo>
                      <a:pt x="113" y="32"/>
                    </a:lnTo>
                    <a:lnTo>
                      <a:pt x="102" y="39"/>
                    </a:lnTo>
                    <a:lnTo>
                      <a:pt x="86" y="45"/>
                    </a:lnTo>
                    <a:lnTo>
                      <a:pt x="67" y="47"/>
                    </a:lnTo>
                    <a:lnTo>
                      <a:pt x="47" y="45"/>
                    </a:lnTo>
                    <a:lnTo>
                      <a:pt x="32" y="39"/>
                    </a:lnTo>
                    <a:lnTo>
                      <a:pt x="20" y="32"/>
                    </a:lnTo>
                    <a:lnTo>
                      <a:pt x="12" y="23"/>
                    </a:lnTo>
                    <a:lnTo>
                      <a:pt x="6" y="15"/>
                    </a:lnTo>
                    <a:lnTo>
                      <a:pt x="2" y="8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70" y="37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8301" name="Freeform 413"/>
              <p:cNvSpPr>
                <a:spLocks/>
              </p:cNvSpPr>
              <p:nvPr/>
            </p:nvSpPr>
            <p:spPr bwMode="auto">
              <a:xfrm>
                <a:off x="2860" y="2481"/>
                <a:ext cx="6" cy="58"/>
              </a:xfrm>
              <a:custGeom>
                <a:avLst/>
                <a:gdLst/>
                <a:ahLst/>
                <a:cxnLst>
                  <a:cxn ang="0">
                    <a:pos x="6" y="116"/>
                  </a:cxn>
                  <a:cxn ang="0">
                    <a:pos x="12" y="116"/>
                  </a:cxn>
                  <a:cxn ang="0">
                    <a:pos x="12" y="0"/>
                  </a:cxn>
                  <a:cxn ang="0">
                    <a:pos x="0" y="0"/>
                  </a:cxn>
                  <a:cxn ang="0">
                    <a:pos x="0" y="116"/>
                  </a:cxn>
                  <a:cxn ang="0">
                    <a:pos x="6" y="116"/>
                  </a:cxn>
                </a:cxnLst>
                <a:rect l="0" t="0" r="r" b="b"/>
                <a:pathLst>
                  <a:path w="12" h="116">
                    <a:moveTo>
                      <a:pt x="6" y="116"/>
                    </a:moveTo>
                    <a:lnTo>
                      <a:pt x="12" y="116"/>
                    </a:lnTo>
                    <a:lnTo>
                      <a:pt x="12" y="0"/>
                    </a:lnTo>
                    <a:lnTo>
                      <a:pt x="0" y="0"/>
                    </a:lnTo>
                    <a:lnTo>
                      <a:pt x="0" y="116"/>
                    </a:lnTo>
                    <a:lnTo>
                      <a:pt x="6" y="116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8302" name="Freeform 414"/>
              <p:cNvSpPr>
                <a:spLocks/>
              </p:cNvSpPr>
              <p:nvPr/>
            </p:nvSpPr>
            <p:spPr bwMode="auto">
              <a:xfrm>
                <a:off x="2860" y="1882"/>
                <a:ext cx="6" cy="94"/>
              </a:xfrm>
              <a:custGeom>
                <a:avLst/>
                <a:gdLst/>
                <a:ahLst/>
                <a:cxnLst>
                  <a:cxn ang="0">
                    <a:pos x="5" y="188"/>
                  </a:cxn>
                  <a:cxn ang="0">
                    <a:pos x="10" y="188"/>
                  </a:cxn>
                  <a:cxn ang="0">
                    <a:pos x="10" y="0"/>
                  </a:cxn>
                  <a:cxn ang="0">
                    <a:pos x="0" y="0"/>
                  </a:cxn>
                  <a:cxn ang="0">
                    <a:pos x="0" y="188"/>
                  </a:cxn>
                  <a:cxn ang="0">
                    <a:pos x="5" y="188"/>
                  </a:cxn>
                </a:cxnLst>
                <a:rect l="0" t="0" r="r" b="b"/>
                <a:pathLst>
                  <a:path w="10" h="188">
                    <a:moveTo>
                      <a:pt x="5" y="188"/>
                    </a:moveTo>
                    <a:lnTo>
                      <a:pt x="10" y="188"/>
                    </a:lnTo>
                    <a:lnTo>
                      <a:pt x="10" y="0"/>
                    </a:lnTo>
                    <a:lnTo>
                      <a:pt x="0" y="0"/>
                    </a:lnTo>
                    <a:lnTo>
                      <a:pt x="0" y="188"/>
                    </a:lnTo>
                    <a:lnTo>
                      <a:pt x="5" y="18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8303" name="Freeform 415"/>
              <p:cNvSpPr>
                <a:spLocks/>
              </p:cNvSpPr>
              <p:nvPr/>
            </p:nvSpPr>
            <p:spPr bwMode="auto">
              <a:xfrm>
                <a:off x="2861" y="1876"/>
                <a:ext cx="15" cy="16"/>
              </a:xfrm>
              <a:custGeom>
                <a:avLst/>
                <a:gdLst/>
                <a:ahLst/>
                <a:cxnLst>
                  <a:cxn ang="0">
                    <a:pos x="6" y="10"/>
                  </a:cxn>
                  <a:cxn ang="0">
                    <a:pos x="0" y="10"/>
                  </a:cxn>
                  <a:cxn ang="0">
                    <a:pos x="22" y="31"/>
                  </a:cxn>
                  <a:cxn ang="0">
                    <a:pos x="29" y="25"/>
                  </a:cxn>
                  <a:cxn ang="0">
                    <a:pos x="6" y="4"/>
                  </a:cxn>
                  <a:cxn ang="0">
                    <a:pos x="0" y="4"/>
                  </a:cxn>
                  <a:cxn ang="0">
                    <a:pos x="6" y="4"/>
                  </a:cxn>
                  <a:cxn ang="0">
                    <a:pos x="3" y="0"/>
                  </a:cxn>
                  <a:cxn ang="0">
                    <a:pos x="0" y="4"/>
                  </a:cxn>
                  <a:cxn ang="0">
                    <a:pos x="6" y="10"/>
                  </a:cxn>
                </a:cxnLst>
                <a:rect l="0" t="0" r="r" b="b"/>
                <a:pathLst>
                  <a:path w="29" h="31">
                    <a:moveTo>
                      <a:pt x="6" y="10"/>
                    </a:moveTo>
                    <a:lnTo>
                      <a:pt x="0" y="10"/>
                    </a:lnTo>
                    <a:lnTo>
                      <a:pt x="22" y="31"/>
                    </a:lnTo>
                    <a:lnTo>
                      <a:pt x="29" y="25"/>
                    </a:lnTo>
                    <a:lnTo>
                      <a:pt x="6" y="4"/>
                    </a:lnTo>
                    <a:lnTo>
                      <a:pt x="0" y="4"/>
                    </a:lnTo>
                    <a:lnTo>
                      <a:pt x="6" y="4"/>
                    </a:lnTo>
                    <a:lnTo>
                      <a:pt x="3" y="0"/>
                    </a:lnTo>
                    <a:lnTo>
                      <a:pt x="0" y="4"/>
                    </a:lnTo>
                    <a:lnTo>
                      <a:pt x="6" y="1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8304" name="Freeform 416"/>
              <p:cNvSpPr>
                <a:spLocks/>
              </p:cNvSpPr>
              <p:nvPr/>
            </p:nvSpPr>
            <p:spPr bwMode="auto">
              <a:xfrm>
                <a:off x="2849" y="1878"/>
                <a:ext cx="15" cy="14"/>
              </a:xfrm>
              <a:custGeom>
                <a:avLst/>
                <a:gdLst/>
                <a:ahLst/>
                <a:cxnLst>
                  <a:cxn ang="0">
                    <a:pos x="10" y="21"/>
                  </a:cxn>
                  <a:cxn ang="0">
                    <a:pos x="10" y="27"/>
                  </a:cxn>
                  <a:cxn ang="0">
                    <a:pos x="32" y="6"/>
                  </a:cxn>
                  <a:cxn ang="0">
                    <a:pos x="26" y="0"/>
                  </a:cxn>
                  <a:cxn ang="0">
                    <a:pos x="4" y="21"/>
                  </a:cxn>
                  <a:cxn ang="0">
                    <a:pos x="4" y="27"/>
                  </a:cxn>
                  <a:cxn ang="0">
                    <a:pos x="4" y="21"/>
                  </a:cxn>
                  <a:cxn ang="0">
                    <a:pos x="0" y="24"/>
                  </a:cxn>
                  <a:cxn ang="0">
                    <a:pos x="4" y="27"/>
                  </a:cxn>
                  <a:cxn ang="0">
                    <a:pos x="10" y="21"/>
                  </a:cxn>
                </a:cxnLst>
                <a:rect l="0" t="0" r="r" b="b"/>
                <a:pathLst>
                  <a:path w="32" h="27">
                    <a:moveTo>
                      <a:pt x="10" y="21"/>
                    </a:moveTo>
                    <a:lnTo>
                      <a:pt x="10" y="27"/>
                    </a:lnTo>
                    <a:lnTo>
                      <a:pt x="32" y="6"/>
                    </a:lnTo>
                    <a:lnTo>
                      <a:pt x="26" y="0"/>
                    </a:lnTo>
                    <a:lnTo>
                      <a:pt x="4" y="21"/>
                    </a:lnTo>
                    <a:lnTo>
                      <a:pt x="4" y="27"/>
                    </a:lnTo>
                    <a:lnTo>
                      <a:pt x="4" y="21"/>
                    </a:lnTo>
                    <a:lnTo>
                      <a:pt x="0" y="24"/>
                    </a:lnTo>
                    <a:lnTo>
                      <a:pt x="4" y="27"/>
                    </a:lnTo>
                    <a:lnTo>
                      <a:pt x="10" y="2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8305" name="Freeform 417"/>
              <p:cNvSpPr>
                <a:spLocks/>
              </p:cNvSpPr>
              <p:nvPr/>
            </p:nvSpPr>
            <p:spPr bwMode="auto">
              <a:xfrm>
                <a:off x="2851" y="1889"/>
                <a:ext cx="13" cy="16"/>
              </a:xfrm>
              <a:custGeom>
                <a:avLst/>
                <a:gdLst/>
                <a:ahLst/>
                <a:cxnLst>
                  <a:cxn ang="0">
                    <a:pos x="22" y="23"/>
                  </a:cxn>
                  <a:cxn ang="0">
                    <a:pos x="28" y="23"/>
                  </a:cxn>
                  <a:cxn ang="0">
                    <a:pos x="6" y="0"/>
                  </a:cxn>
                  <a:cxn ang="0">
                    <a:pos x="0" y="6"/>
                  </a:cxn>
                  <a:cxn ang="0">
                    <a:pos x="22" y="29"/>
                  </a:cxn>
                  <a:cxn ang="0">
                    <a:pos x="28" y="29"/>
                  </a:cxn>
                  <a:cxn ang="0">
                    <a:pos x="22" y="29"/>
                  </a:cxn>
                  <a:cxn ang="0">
                    <a:pos x="25" y="33"/>
                  </a:cxn>
                  <a:cxn ang="0">
                    <a:pos x="28" y="29"/>
                  </a:cxn>
                  <a:cxn ang="0">
                    <a:pos x="22" y="23"/>
                  </a:cxn>
                </a:cxnLst>
                <a:rect l="0" t="0" r="r" b="b"/>
                <a:pathLst>
                  <a:path w="28" h="33">
                    <a:moveTo>
                      <a:pt x="22" y="23"/>
                    </a:moveTo>
                    <a:lnTo>
                      <a:pt x="28" y="23"/>
                    </a:lnTo>
                    <a:lnTo>
                      <a:pt x="6" y="0"/>
                    </a:lnTo>
                    <a:lnTo>
                      <a:pt x="0" y="6"/>
                    </a:lnTo>
                    <a:lnTo>
                      <a:pt x="22" y="29"/>
                    </a:lnTo>
                    <a:lnTo>
                      <a:pt x="28" y="29"/>
                    </a:lnTo>
                    <a:lnTo>
                      <a:pt x="22" y="29"/>
                    </a:lnTo>
                    <a:lnTo>
                      <a:pt x="25" y="33"/>
                    </a:lnTo>
                    <a:lnTo>
                      <a:pt x="28" y="29"/>
                    </a:lnTo>
                    <a:lnTo>
                      <a:pt x="22" y="2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8306" name="Freeform 418"/>
              <p:cNvSpPr>
                <a:spLocks/>
              </p:cNvSpPr>
              <p:nvPr/>
            </p:nvSpPr>
            <p:spPr bwMode="auto">
              <a:xfrm>
                <a:off x="2861" y="1889"/>
                <a:ext cx="17" cy="14"/>
              </a:xfrm>
              <a:custGeom>
                <a:avLst/>
                <a:gdLst/>
                <a:ahLst/>
                <a:cxnLst>
                  <a:cxn ang="0">
                    <a:pos x="22" y="6"/>
                  </a:cxn>
                  <a:cxn ang="0">
                    <a:pos x="22" y="0"/>
                  </a:cxn>
                  <a:cxn ang="0">
                    <a:pos x="0" y="23"/>
                  </a:cxn>
                  <a:cxn ang="0">
                    <a:pos x="6" y="29"/>
                  </a:cxn>
                  <a:cxn ang="0">
                    <a:pos x="29" y="6"/>
                  </a:cxn>
                  <a:cxn ang="0">
                    <a:pos x="29" y="0"/>
                  </a:cxn>
                  <a:cxn ang="0">
                    <a:pos x="29" y="6"/>
                  </a:cxn>
                  <a:cxn ang="0">
                    <a:pos x="33" y="3"/>
                  </a:cxn>
                  <a:cxn ang="0">
                    <a:pos x="29" y="0"/>
                  </a:cxn>
                  <a:cxn ang="0">
                    <a:pos x="22" y="6"/>
                  </a:cxn>
                </a:cxnLst>
                <a:rect l="0" t="0" r="r" b="b"/>
                <a:pathLst>
                  <a:path w="33" h="29">
                    <a:moveTo>
                      <a:pt x="22" y="6"/>
                    </a:moveTo>
                    <a:lnTo>
                      <a:pt x="22" y="0"/>
                    </a:lnTo>
                    <a:lnTo>
                      <a:pt x="0" y="23"/>
                    </a:lnTo>
                    <a:lnTo>
                      <a:pt x="6" y="29"/>
                    </a:lnTo>
                    <a:lnTo>
                      <a:pt x="29" y="6"/>
                    </a:lnTo>
                    <a:lnTo>
                      <a:pt x="29" y="0"/>
                    </a:lnTo>
                    <a:lnTo>
                      <a:pt x="29" y="6"/>
                    </a:lnTo>
                    <a:lnTo>
                      <a:pt x="33" y="3"/>
                    </a:lnTo>
                    <a:lnTo>
                      <a:pt x="29" y="0"/>
                    </a:lnTo>
                    <a:lnTo>
                      <a:pt x="22" y="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23" name="Group 419"/>
            <p:cNvGrpSpPr>
              <a:grpSpLocks/>
            </p:cNvGrpSpPr>
            <p:nvPr/>
          </p:nvGrpSpPr>
          <p:grpSpPr bwMode="auto">
            <a:xfrm rot="-5400000">
              <a:off x="3199" y="257"/>
              <a:ext cx="236" cy="874"/>
              <a:chOff x="2746" y="1670"/>
              <a:chExt cx="236" cy="874"/>
            </a:xfrm>
          </p:grpSpPr>
          <p:sp>
            <p:nvSpPr>
              <p:cNvPr id="38308" name="Freeform 420"/>
              <p:cNvSpPr>
                <a:spLocks/>
              </p:cNvSpPr>
              <p:nvPr/>
            </p:nvSpPr>
            <p:spPr bwMode="auto">
              <a:xfrm>
                <a:off x="2765" y="2137"/>
                <a:ext cx="24" cy="6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5"/>
                  </a:cxn>
                  <a:cxn ang="0">
                    <a:pos x="0" y="17"/>
                  </a:cxn>
                  <a:cxn ang="0">
                    <a:pos x="1" y="36"/>
                  </a:cxn>
                  <a:cxn ang="0">
                    <a:pos x="3" y="58"/>
                  </a:cxn>
                  <a:cxn ang="0">
                    <a:pos x="8" y="79"/>
                  </a:cxn>
                  <a:cxn ang="0">
                    <a:pos x="16" y="99"/>
                  </a:cxn>
                  <a:cxn ang="0">
                    <a:pos x="29" y="114"/>
                  </a:cxn>
                  <a:cxn ang="0">
                    <a:pos x="46" y="121"/>
                  </a:cxn>
                  <a:cxn ang="0">
                    <a:pos x="45" y="3"/>
                  </a:cxn>
                  <a:cxn ang="0">
                    <a:pos x="0" y="0"/>
                  </a:cxn>
                </a:cxnLst>
                <a:rect l="0" t="0" r="r" b="b"/>
                <a:pathLst>
                  <a:path w="46" h="121">
                    <a:moveTo>
                      <a:pt x="0" y="0"/>
                    </a:moveTo>
                    <a:lnTo>
                      <a:pt x="0" y="5"/>
                    </a:lnTo>
                    <a:lnTo>
                      <a:pt x="0" y="17"/>
                    </a:lnTo>
                    <a:lnTo>
                      <a:pt x="1" y="36"/>
                    </a:lnTo>
                    <a:lnTo>
                      <a:pt x="3" y="58"/>
                    </a:lnTo>
                    <a:lnTo>
                      <a:pt x="8" y="79"/>
                    </a:lnTo>
                    <a:lnTo>
                      <a:pt x="16" y="99"/>
                    </a:lnTo>
                    <a:lnTo>
                      <a:pt x="29" y="114"/>
                    </a:lnTo>
                    <a:lnTo>
                      <a:pt x="46" y="121"/>
                    </a:lnTo>
                    <a:lnTo>
                      <a:pt x="45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8309" name="Freeform 421"/>
              <p:cNvSpPr>
                <a:spLocks/>
              </p:cNvSpPr>
              <p:nvPr/>
            </p:nvSpPr>
            <p:spPr bwMode="auto">
              <a:xfrm>
                <a:off x="2763" y="2137"/>
                <a:ext cx="28" cy="63"/>
              </a:xfrm>
              <a:custGeom>
                <a:avLst/>
                <a:gdLst/>
                <a:ahLst/>
                <a:cxnLst>
                  <a:cxn ang="0">
                    <a:pos x="46" y="121"/>
                  </a:cxn>
                  <a:cxn ang="0">
                    <a:pos x="51" y="116"/>
                  </a:cxn>
                  <a:cxn ang="0">
                    <a:pos x="37" y="110"/>
                  </a:cxn>
                  <a:cxn ang="0">
                    <a:pos x="26" y="97"/>
                  </a:cxn>
                  <a:cxn ang="0">
                    <a:pos x="18" y="78"/>
                  </a:cxn>
                  <a:cxn ang="0">
                    <a:pos x="13" y="58"/>
                  </a:cxn>
                  <a:cxn ang="0">
                    <a:pos x="11" y="36"/>
                  </a:cxn>
                  <a:cxn ang="0">
                    <a:pos x="10" y="17"/>
                  </a:cxn>
                  <a:cxn ang="0">
                    <a:pos x="10" y="5"/>
                  </a:cxn>
                  <a:cxn ang="0">
                    <a:pos x="10" y="0"/>
                  </a:cxn>
                  <a:cxn ang="0">
                    <a:pos x="0" y="0"/>
                  </a:cxn>
                  <a:cxn ang="0">
                    <a:pos x="0" y="5"/>
                  </a:cxn>
                  <a:cxn ang="0">
                    <a:pos x="0" y="17"/>
                  </a:cxn>
                  <a:cxn ang="0">
                    <a:pos x="1" y="36"/>
                  </a:cxn>
                  <a:cxn ang="0">
                    <a:pos x="3" y="58"/>
                  </a:cxn>
                  <a:cxn ang="0">
                    <a:pos x="8" y="80"/>
                  </a:cxn>
                  <a:cxn ang="0">
                    <a:pos x="17" y="101"/>
                  </a:cxn>
                  <a:cxn ang="0">
                    <a:pos x="31" y="118"/>
                  </a:cxn>
                  <a:cxn ang="0">
                    <a:pos x="51" y="126"/>
                  </a:cxn>
                  <a:cxn ang="0">
                    <a:pos x="56" y="121"/>
                  </a:cxn>
                  <a:cxn ang="0">
                    <a:pos x="46" y="121"/>
                  </a:cxn>
                </a:cxnLst>
                <a:rect l="0" t="0" r="r" b="b"/>
                <a:pathLst>
                  <a:path w="56" h="126">
                    <a:moveTo>
                      <a:pt x="46" y="121"/>
                    </a:moveTo>
                    <a:lnTo>
                      <a:pt x="51" y="116"/>
                    </a:lnTo>
                    <a:lnTo>
                      <a:pt x="37" y="110"/>
                    </a:lnTo>
                    <a:lnTo>
                      <a:pt x="26" y="97"/>
                    </a:lnTo>
                    <a:lnTo>
                      <a:pt x="18" y="78"/>
                    </a:lnTo>
                    <a:lnTo>
                      <a:pt x="13" y="58"/>
                    </a:lnTo>
                    <a:lnTo>
                      <a:pt x="11" y="36"/>
                    </a:lnTo>
                    <a:lnTo>
                      <a:pt x="10" y="17"/>
                    </a:lnTo>
                    <a:lnTo>
                      <a:pt x="10" y="5"/>
                    </a:lnTo>
                    <a:lnTo>
                      <a:pt x="10" y="0"/>
                    </a:lnTo>
                    <a:lnTo>
                      <a:pt x="0" y="0"/>
                    </a:lnTo>
                    <a:lnTo>
                      <a:pt x="0" y="5"/>
                    </a:lnTo>
                    <a:lnTo>
                      <a:pt x="0" y="17"/>
                    </a:lnTo>
                    <a:lnTo>
                      <a:pt x="1" y="36"/>
                    </a:lnTo>
                    <a:lnTo>
                      <a:pt x="3" y="58"/>
                    </a:lnTo>
                    <a:lnTo>
                      <a:pt x="8" y="80"/>
                    </a:lnTo>
                    <a:lnTo>
                      <a:pt x="17" y="101"/>
                    </a:lnTo>
                    <a:lnTo>
                      <a:pt x="31" y="118"/>
                    </a:lnTo>
                    <a:lnTo>
                      <a:pt x="51" y="126"/>
                    </a:lnTo>
                    <a:lnTo>
                      <a:pt x="56" y="121"/>
                    </a:lnTo>
                    <a:lnTo>
                      <a:pt x="46" y="12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8310" name="Freeform 422"/>
              <p:cNvSpPr>
                <a:spLocks/>
              </p:cNvSpPr>
              <p:nvPr/>
            </p:nvSpPr>
            <p:spPr bwMode="auto">
              <a:xfrm>
                <a:off x="2785" y="2136"/>
                <a:ext cx="6" cy="62"/>
              </a:xfrm>
              <a:custGeom>
                <a:avLst/>
                <a:gdLst/>
                <a:ahLst/>
                <a:cxnLst>
                  <a:cxn ang="0">
                    <a:pos x="5" y="10"/>
                  </a:cxn>
                  <a:cxn ang="0">
                    <a:pos x="0" y="5"/>
                  </a:cxn>
                  <a:cxn ang="0">
                    <a:pos x="1" y="123"/>
                  </a:cxn>
                  <a:cxn ang="0">
                    <a:pos x="11" y="123"/>
                  </a:cxn>
                  <a:cxn ang="0">
                    <a:pos x="10" y="5"/>
                  </a:cxn>
                  <a:cxn ang="0">
                    <a:pos x="5" y="0"/>
                  </a:cxn>
                  <a:cxn ang="0">
                    <a:pos x="10" y="5"/>
                  </a:cxn>
                  <a:cxn ang="0">
                    <a:pos x="10" y="0"/>
                  </a:cxn>
                  <a:cxn ang="0">
                    <a:pos x="5" y="0"/>
                  </a:cxn>
                  <a:cxn ang="0">
                    <a:pos x="5" y="10"/>
                  </a:cxn>
                </a:cxnLst>
                <a:rect l="0" t="0" r="r" b="b"/>
                <a:pathLst>
                  <a:path w="11" h="123">
                    <a:moveTo>
                      <a:pt x="5" y="10"/>
                    </a:moveTo>
                    <a:lnTo>
                      <a:pt x="0" y="5"/>
                    </a:lnTo>
                    <a:lnTo>
                      <a:pt x="1" y="123"/>
                    </a:lnTo>
                    <a:lnTo>
                      <a:pt x="11" y="123"/>
                    </a:lnTo>
                    <a:lnTo>
                      <a:pt x="10" y="5"/>
                    </a:lnTo>
                    <a:lnTo>
                      <a:pt x="5" y="0"/>
                    </a:lnTo>
                    <a:lnTo>
                      <a:pt x="10" y="5"/>
                    </a:lnTo>
                    <a:lnTo>
                      <a:pt x="10" y="0"/>
                    </a:lnTo>
                    <a:lnTo>
                      <a:pt x="5" y="0"/>
                    </a:lnTo>
                    <a:lnTo>
                      <a:pt x="5" y="1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8311" name="Freeform 423"/>
              <p:cNvSpPr>
                <a:spLocks/>
              </p:cNvSpPr>
              <p:nvPr/>
            </p:nvSpPr>
            <p:spPr bwMode="auto">
              <a:xfrm>
                <a:off x="2763" y="2134"/>
                <a:ext cx="25" cy="7"/>
              </a:xfrm>
              <a:custGeom>
                <a:avLst/>
                <a:gdLst/>
                <a:ahLst/>
                <a:cxnLst>
                  <a:cxn ang="0">
                    <a:pos x="10" y="5"/>
                  </a:cxn>
                  <a:cxn ang="0">
                    <a:pos x="5" y="10"/>
                  </a:cxn>
                  <a:cxn ang="0">
                    <a:pos x="50" y="13"/>
                  </a:cxn>
                  <a:cxn ang="0">
                    <a:pos x="50" y="3"/>
                  </a:cxn>
                  <a:cxn ang="0">
                    <a:pos x="5" y="0"/>
                  </a:cxn>
                  <a:cxn ang="0">
                    <a:pos x="0" y="5"/>
                  </a:cxn>
                  <a:cxn ang="0">
                    <a:pos x="5" y="0"/>
                  </a:cxn>
                  <a:cxn ang="0">
                    <a:pos x="0" y="0"/>
                  </a:cxn>
                  <a:cxn ang="0">
                    <a:pos x="0" y="5"/>
                  </a:cxn>
                  <a:cxn ang="0">
                    <a:pos x="10" y="5"/>
                  </a:cxn>
                </a:cxnLst>
                <a:rect l="0" t="0" r="r" b="b"/>
                <a:pathLst>
                  <a:path w="50" h="13">
                    <a:moveTo>
                      <a:pt x="10" y="5"/>
                    </a:moveTo>
                    <a:lnTo>
                      <a:pt x="5" y="10"/>
                    </a:lnTo>
                    <a:lnTo>
                      <a:pt x="50" y="13"/>
                    </a:lnTo>
                    <a:lnTo>
                      <a:pt x="50" y="3"/>
                    </a:lnTo>
                    <a:lnTo>
                      <a:pt x="5" y="0"/>
                    </a:lnTo>
                    <a:lnTo>
                      <a:pt x="0" y="5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0" y="5"/>
                    </a:lnTo>
                    <a:lnTo>
                      <a:pt x="10" y="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8312" name="Freeform 424"/>
              <p:cNvSpPr>
                <a:spLocks/>
              </p:cNvSpPr>
              <p:nvPr/>
            </p:nvSpPr>
            <p:spPr bwMode="auto">
              <a:xfrm>
                <a:off x="2938" y="2137"/>
                <a:ext cx="22" cy="61"/>
              </a:xfrm>
              <a:custGeom>
                <a:avLst/>
                <a:gdLst/>
                <a:ahLst/>
                <a:cxnLst>
                  <a:cxn ang="0">
                    <a:pos x="45" y="0"/>
                  </a:cxn>
                  <a:cxn ang="0">
                    <a:pos x="45" y="5"/>
                  </a:cxn>
                  <a:cxn ang="0">
                    <a:pos x="45" y="17"/>
                  </a:cxn>
                  <a:cxn ang="0">
                    <a:pos x="44" y="36"/>
                  </a:cxn>
                  <a:cxn ang="0">
                    <a:pos x="42" y="58"/>
                  </a:cxn>
                  <a:cxn ang="0">
                    <a:pos x="37" y="79"/>
                  </a:cxn>
                  <a:cxn ang="0">
                    <a:pos x="28" y="99"/>
                  </a:cxn>
                  <a:cxn ang="0">
                    <a:pos x="16" y="114"/>
                  </a:cxn>
                  <a:cxn ang="0">
                    <a:pos x="0" y="121"/>
                  </a:cxn>
                  <a:cxn ang="0">
                    <a:pos x="1" y="3"/>
                  </a:cxn>
                  <a:cxn ang="0">
                    <a:pos x="45" y="0"/>
                  </a:cxn>
                </a:cxnLst>
                <a:rect l="0" t="0" r="r" b="b"/>
                <a:pathLst>
                  <a:path w="45" h="121">
                    <a:moveTo>
                      <a:pt x="45" y="0"/>
                    </a:moveTo>
                    <a:lnTo>
                      <a:pt x="45" y="5"/>
                    </a:lnTo>
                    <a:lnTo>
                      <a:pt x="45" y="17"/>
                    </a:lnTo>
                    <a:lnTo>
                      <a:pt x="44" y="36"/>
                    </a:lnTo>
                    <a:lnTo>
                      <a:pt x="42" y="58"/>
                    </a:lnTo>
                    <a:lnTo>
                      <a:pt x="37" y="79"/>
                    </a:lnTo>
                    <a:lnTo>
                      <a:pt x="28" y="99"/>
                    </a:lnTo>
                    <a:lnTo>
                      <a:pt x="16" y="114"/>
                    </a:lnTo>
                    <a:lnTo>
                      <a:pt x="0" y="121"/>
                    </a:lnTo>
                    <a:lnTo>
                      <a:pt x="1" y="3"/>
                    </a:lnTo>
                    <a:lnTo>
                      <a:pt x="45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8313" name="Freeform 425"/>
              <p:cNvSpPr>
                <a:spLocks/>
              </p:cNvSpPr>
              <p:nvPr/>
            </p:nvSpPr>
            <p:spPr bwMode="auto">
              <a:xfrm>
                <a:off x="2935" y="2137"/>
                <a:ext cx="28" cy="63"/>
              </a:xfrm>
              <a:custGeom>
                <a:avLst/>
                <a:gdLst/>
                <a:ahLst/>
                <a:cxnLst>
                  <a:cxn ang="0">
                    <a:pos x="0" y="121"/>
                  </a:cxn>
                  <a:cxn ang="0">
                    <a:pos x="5" y="126"/>
                  </a:cxn>
                  <a:cxn ang="0">
                    <a:pos x="24" y="118"/>
                  </a:cxn>
                  <a:cxn ang="0">
                    <a:pos x="38" y="101"/>
                  </a:cxn>
                  <a:cxn ang="0">
                    <a:pos x="47" y="80"/>
                  </a:cxn>
                  <a:cxn ang="0">
                    <a:pos x="52" y="58"/>
                  </a:cxn>
                  <a:cxn ang="0">
                    <a:pos x="54" y="36"/>
                  </a:cxn>
                  <a:cxn ang="0">
                    <a:pos x="55" y="17"/>
                  </a:cxn>
                  <a:cxn ang="0">
                    <a:pos x="55" y="5"/>
                  </a:cxn>
                  <a:cxn ang="0">
                    <a:pos x="55" y="0"/>
                  </a:cxn>
                  <a:cxn ang="0">
                    <a:pos x="45" y="0"/>
                  </a:cxn>
                  <a:cxn ang="0">
                    <a:pos x="45" y="5"/>
                  </a:cxn>
                  <a:cxn ang="0">
                    <a:pos x="45" y="17"/>
                  </a:cxn>
                  <a:cxn ang="0">
                    <a:pos x="44" y="36"/>
                  </a:cxn>
                  <a:cxn ang="0">
                    <a:pos x="42" y="58"/>
                  </a:cxn>
                  <a:cxn ang="0">
                    <a:pos x="36" y="78"/>
                  </a:cxn>
                  <a:cxn ang="0">
                    <a:pos x="29" y="97"/>
                  </a:cxn>
                  <a:cxn ang="0">
                    <a:pos x="18" y="110"/>
                  </a:cxn>
                  <a:cxn ang="0">
                    <a:pos x="5" y="116"/>
                  </a:cxn>
                  <a:cxn ang="0">
                    <a:pos x="10" y="121"/>
                  </a:cxn>
                  <a:cxn ang="0">
                    <a:pos x="0" y="121"/>
                  </a:cxn>
                </a:cxnLst>
                <a:rect l="0" t="0" r="r" b="b"/>
                <a:pathLst>
                  <a:path w="55" h="126">
                    <a:moveTo>
                      <a:pt x="0" y="121"/>
                    </a:moveTo>
                    <a:lnTo>
                      <a:pt x="5" y="126"/>
                    </a:lnTo>
                    <a:lnTo>
                      <a:pt x="24" y="118"/>
                    </a:lnTo>
                    <a:lnTo>
                      <a:pt x="38" y="101"/>
                    </a:lnTo>
                    <a:lnTo>
                      <a:pt x="47" y="80"/>
                    </a:lnTo>
                    <a:lnTo>
                      <a:pt x="52" y="58"/>
                    </a:lnTo>
                    <a:lnTo>
                      <a:pt x="54" y="36"/>
                    </a:lnTo>
                    <a:lnTo>
                      <a:pt x="55" y="17"/>
                    </a:lnTo>
                    <a:lnTo>
                      <a:pt x="55" y="5"/>
                    </a:lnTo>
                    <a:lnTo>
                      <a:pt x="55" y="0"/>
                    </a:lnTo>
                    <a:lnTo>
                      <a:pt x="45" y="0"/>
                    </a:lnTo>
                    <a:lnTo>
                      <a:pt x="45" y="5"/>
                    </a:lnTo>
                    <a:lnTo>
                      <a:pt x="45" y="17"/>
                    </a:lnTo>
                    <a:lnTo>
                      <a:pt x="44" y="36"/>
                    </a:lnTo>
                    <a:lnTo>
                      <a:pt x="42" y="58"/>
                    </a:lnTo>
                    <a:lnTo>
                      <a:pt x="36" y="78"/>
                    </a:lnTo>
                    <a:lnTo>
                      <a:pt x="29" y="97"/>
                    </a:lnTo>
                    <a:lnTo>
                      <a:pt x="18" y="110"/>
                    </a:lnTo>
                    <a:lnTo>
                      <a:pt x="5" y="116"/>
                    </a:lnTo>
                    <a:lnTo>
                      <a:pt x="10" y="121"/>
                    </a:lnTo>
                    <a:lnTo>
                      <a:pt x="0" y="12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8314" name="Freeform 426"/>
              <p:cNvSpPr>
                <a:spLocks/>
              </p:cNvSpPr>
              <p:nvPr/>
            </p:nvSpPr>
            <p:spPr bwMode="auto">
              <a:xfrm>
                <a:off x="2935" y="2136"/>
                <a:ext cx="6" cy="62"/>
              </a:xfrm>
              <a:custGeom>
                <a:avLst/>
                <a:gdLst/>
                <a:ahLst/>
                <a:cxnLst>
                  <a:cxn ang="0">
                    <a:pos x="6" y="0"/>
                  </a:cxn>
                  <a:cxn ang="0">
                    <a:pos x="1" y="5"/>
                  </a:cxn>
                  <a:cxn ang="0">
                    <a:pos x="0" y="123"/>
                  </a:cxn>
                  <a:cxn ang="0">
                    <a:pos x="10" y="123"/>
                  </a:cxn>
                  <a:cxn ang="0">
                    <a:pos x="11" y="5"/>
                  </a:cxn>
                  <a:cxn ang="0">
                    <a:pos x="6" y="10"/>
                  </a:cxn>
                  <a:cxn ang="0">
                    <a:pos x="6" y="0"/>
                  </a:cxn>
                  <a:cxn ang="0">
                    <a:pos x="1" y="0"/>
                  </a:cxn>
                  <a:cxn ang="0">
                    <a:pos x="1" y="5"/>
                  </a:cxn>
                  <a:cxn ang="0">
                    <a:pos x="6" y="0"/>
                  </a:cxn>
                </a:cxnLst>
                <a:rect l="0" t="0" r="r" b="b"/>
                <a:pathLst>
                  <a:path w="11" h="123">
                    <a:moveTo>
                      <a:pt x="6" y="0"/>
                    </a:moveTo>
                    <a:lnTo>
                      <a:pt x="1" y="5"/>
                    </a:lnTo>
                    <a:lnTo>
                      <a:pt x="0" y="123"/>
                    </a:lnTo>
                    <a:lnTo>
                      <a:pt x="10" y="123"/>
                    </a:lnTo>
                    <a:lnTo>
                      <a:pt x="11" y="5"/>
                    </a:lnTo>
                    <a:lnTo>
                      <a:pt x="6" y="10"/>
                    </a:lnTo>
                    <a:lnTo>
                      <a:pt x="6" y="0"/>
                    </a:lnTo>
                    <a:lnTo>
                      <a:pt x="1" y="0"/>
                    </a:lnTo>
                    <a:lnTo>
                      <a:pt x="1" y="5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8315" name="Freeform 427"/>
              <p:cNvSpPr>
                <a:spLocks/>
              </p:cNvSpPr>
              <p:nvPr/>
            </p:nvSpPr>
            <p:spPr bwMode="auto">
              <a:xfrm>
                <a:off x="2938" y="2134"/>
                <a:ext cx="25" cy="7"/>
              </a:xfrm>
              <a:custGeom>
                <a:avLst/>
                <a:gdLst/>
                <a:ahLst/>
                <a:cxnLst>
                  <a:cxn ang="0">
                    <a:pos x="49" y="5"/>
                  </a:cxn>
                  <a:cxn ang="0">
                    <a:pos x="44" y="0"/>
                  </a:cxn>
                  <a:cxn ang="0">
                    <a:pos x="0" y="3"/>
                  </a:cxn>
                  <a:cxn ang="0">
                    <a:pos x="0" y="13"/>
                  </a:cxn>
                  <a:cxn ang="0">
                    <a:pos x="44" y="10"/>
                  </a:cxn>
                  <a:cxn ang="0">
                    <a:pos x="39" y="5"/>
                  </a:cxn>
                  <a:cxn ang="0">
                    <a:pos x="49" y="5"/>
                  </a:cxn>
                  <a:cxn ang="0">
                    <a:pos x="49" y="0"/>
                  </a:cxn>
                  <a:cxn ang="0">
                    <a:pos x="44" y="0"/>
                  </a:cxn>
                  <a:cxn ang="0">
                    <a:pos x="49" y="5"/>
                  </a:cxn>
                </a:cxnLst>
                <a:rect l="0" t="0" r="r" b="b"/>
                <a:pathLst>
                  <a:path w="49" h="13">
                    <a:moveTo>
                      <a:pt x="49" y="5"/>
                    </a:moveTo>
                    <a:lnTo>
                      <a:pt x="44" y="0"/>
                    </a:lnTo>
                    <a:lnTo>
                      <a:pt x="0" y="3"/>
                    </a:lnTo>
                    <a:lnTo>
                      <a:pt x="0" y="13"/>
                    </a:lnTo>
                    <a:lnTo>
                      <a:pt x="44" y="10"/>
                    </a:lnTo>
                    <a:lnTo>
                      <a:pt x="39" y="5"/>
                    </a:lnTo>
                    <a:lnTo>
                      <a:pt x="49" y="5"/>
                    </a:lnTo>
                    <a:lnTo>
                      <a:pt x="49" y="0"/>
                    </a:lnTo>
                    <a:lnTo>
                      <a:pt x="44" y="0"/>
                    </a:lnTo>
                    <a:lnTo>
                      <a:pt x="49" y="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8316" name="Freeform 428"/>
              <p:cNvSpPr>
                <a:spLocks/>
              </p:cNvSpPr>
              <p:nvPr/>
            </p:nvSpPr>
            <p:spPr bwMode="auto">
              <a:xfrm>
                <a:off x="2746" y="1837"/>
                <a:ext cx="236" cy="707"/>
              </a:xfrm>
              <a:custGeom>
                <a:avLst/>
                <a:gdLst/>
                <a:ahLst/>
                <a:cxnLst>
                  <a:cxn ang="0">
                    <a:pos x="176" y="6"/>
                  </a:cxn>
                  <a:cxn ang="0">
                    <a:pos x="27" y="25"/>
                  </a:cxn>
                  <a:cxn ang="0">
                    <a:pos x="23" y="26"/>
                  </a:cxn>
                  <a:cxn ang="0">
                    <a:pos x="13" y="32"/>
                  </a:cxn>
                  <a:cxn ang="0">
                    <a:pos x="4" y="46"/>
                  </a:cxn>
                  <a:cxn ang="0">
                    <a:pos x="0" y="67"/>
                  </a:cxn>
                  <a:cxn ang="0">
                    <a:pos x="2" y="101"/>
                  </a:cxn>
                  <a:cxn ang="0">
                    <a:pos x="5" y="167"/>
                  </a:cxn>
                  <a:cxn ang="0">
                    <a:pos x="11" y="253"/>
                  </a:cxn>
                  <a:cxn ang="0">
                    <a:pos x="18" y="350"/>
                  </a:cxn>
                  <a:cxn ang="0">
                    <a:pos x="25" y="444"/>
                  </a:cxn>
                  <a:cxn ang="0">
                    <a:pos x="31" y="525"/>
                  </a:cxn>
                  <a:cxn ang="0">
                    <a:pos x="34" y="583"/>
                  </a:cxn>
                  <a:cxn ang="0">
                    <a:pos x="36" y="604"/>
                  </a:cxn>
                  <a:cxn ang="0">
                    <a:pos x="85" y="604"/>
                  </a:cxn>
                  <a:cxn ang="0">
                    <a:pos x="85" y="738"/>
                  </a:cxn>
                  <a:cxn ang="0">
                    <a:pos x="180" y="1414"/>
                  </a:cxn>
                  <a:cxn ang="0">
                    <a:pos x="283" y="1414"/>
                  </a:cxn>
                  <a:cxn ang="0">
                    <a:pos x="385" y="738"/>
                  </a:cxn>
                  <a:cxn ang="0">
                    <a:pos x="385" y="604"/>
                  </a:cxn>
                  <a:cxn ang="0">
                    <a:pos x="431" y="604"/>
                  </a:cxn>
                  <a:cxn ang="0">
                    <a:pos x="473" y="64"/>
                  </a:cxn>
                  <a:cxn ang="0">
                    <a:pos x="473" y="58"/>
                  </a:cxn>
                  <a:cxn ang="0">
                    <a:pos x="471" y="43"/>
                  </a:cxn>
                  <a:cxn ang="0">
                    <a:pos x="465" y="27"/>
                  </a:cxn>
                  <a:cxn ang="0">
                    <a:pos x="450" y="19"/>
                  </a:cxn>
                  <a:cxn ang="0">
                    <a:pos x="436" y="17"/>
                  </a:cxn>
                  <a:cxn ang="0">
                    <a:pos x="414" y="15"/>
                  </a:cxn>
                  <a:cxn ang="0">
                    <a:pos x="388" y="12"/>
                  </a:cxn>
                  <a:cxn ang="0">
                    <a:pos x="360" y="8"/>
                  </a:cxn>
                  <a:cxn ang="0">
                    <a:pos x="334" y="5"/>
                  </a:cxn>
                  <a:cxn ang="0">
                    <a:pos x="312" y="3"/>
                  </a:cxn>
                  <a:cxn ang="0">
                    <a:pos x="296" y="1"/>
                  </a:cxn>
                  <a:cxn ang="0">
                    <a:pos x="290" y="0"/>
                  </a:cxn>
                  <a:cxn ang="0">
                    <a:pos x="290" y="3"/>
                  </a:cxn>
                  <a:cxn ang="0">
                    <a:pos x="289" y="9"/>
                  </a:cxn>
                  <a:cxn ang="0">
                    <a:pos x="287" y="19"/>
                  </a:cxn>
                  <a:cxn ang="0">
                    <a:pos x="283" y="30"/>
                  </a:cxn>
                  <a:cxn ang="0">
                    <a:pos x="276" y="42"/>
                  </a:cxn>
                  <a:cxn ang="0">
                    <a:pos x="266" y="52"/>
                  </a:cxn>
                  <a:cxn ang="0">
                    <a:pos x="251" y="58"/>
                  </a:cxn>
                  <a:cxn ang="0">
                    <a:pos x="232" y="61"/>
                  </a:cxn>
                  <a:cxn ang="0">
                    <a:pos x="212" y="59"/>
                  </a:cxn>
                  <a:cxn ang="0">
                    <a:pos x="199" y="53"/>
                  </a:cxn>
                  <a:cxn ang="0">
                    <a:pos x="189" y="44"/>
                  </a:cxn>
                  <a:cxn ang="0">
                    <a:pos x="183" y="33"/>
                  </a:cxn>
                  <a:cxn ang="0">
                    <a:pos x="179" y="23"/>
                  </a:cxn>
                  <a:cxn ang="0">
                    <a:pos x="176" y="14"/>
                  </a:cxn>
                  <a:cxn ang="0">
                    <a:pos x="176" y="8"/>
                  </a:cxn>
                  <a:cxn ang="0">
                    <a:pos x="176" y="6"/>
                  </a:cxn>
                </a:cxnLst>
                <a:rect l="0" t="0" r="r" b="b"/>
                <a:pathLst>
                  <a:path w="473" h="1414">
                    <a:moveTo>
                      <a:pt x="176" y="6"/>
                    </a:moveTo>
                    <a:lnTo>
                      <a:pt x="27" y="25"/>
                    </a:lnTo>
                    <a:lnTo>
                      <a:pt x="23" y="26"/>
                    </a:lnTo>
                    <a:lnTo>
                      <a:pt x="13" y="32"/>
                    </a:lnTo>
                    <a:lnTo>
                      <a:pt x="4" y="46"/>
                    </a:lnTo>
                    <a:lnTo>
                      <a:pt x="0" y="67"/>
                    </a:lnTo>
                    <a:lnTo>
                      <a:pt x="2" y="101"/>
                    </a:lnTo>
                    <a:lnTo>
                      <a:pt x="5" y="167"/>
                    </a:lnTo>
                    <a:lnTo>
                      <a:pt x="11" y="253"/>
                    </a:lnTo>
                    <a:lnTo>
                      <a:pt x="18" y="350"/>
                    </a:lnTo>
                    <a:lnTo>
                      <a:pt x="25" y="444"/>
                    </a:lnTo>
                    <a:lnTo>
                      <a:pt x="31" y="525"/>
                    </a:lnTo>
                    <a:lnTo>
                      <a:pt x="34" y="583"/>
                    </a:lnTo>
                    <a:lnTo>
                      <a:pt x="36" y="604"/>
                    </a:lnTo>
                    <a:lnTo>
                      <a:pt x="85" y="604"/>
                    </a:lnTo>
                    <a:lnTo>
                      <a:pt x="85" y="738"/>
                    </a:lnTo>
                    <a:lnTo>
                      <a:pt x="180" y="1414"/>
                    </a:lnTo>
                    <a:lnTo>
                      <a:pt x="283" y="1414"/>
                    </a:lnTo>
                    <a:lnTo>
                      <a:pt x="385" y="738"/>
                    </a:lnTo>
                    <a:lnTo>
                      <a:pt x="385" y="604"/>
                    </a:lnTo>
                    <a:lnTo>
                      <a:pt x="431" y="604"/>
                    </a:lnTo>
                    <a:lnTo>
                      <a:pt x="473" y="64"/>
                    </a:lnTo>
                    <a:lnTo>
                      <a:pt x="473" y="58"/>
                    </a:lnTo>
                    <a:lnTo>
                      <a:pt x="471" y="43"/>
                    </a:lnTo>
                    <a:lnTo>
                      <a:pt x="465" y="27"/>
                    </a:lnTo>
                    <a:lnTo>
                      <a:pt x="450" y="19"/>
                    </a:lnTo>
                    <a:lnTo>
                      <a:pt x="436" y="17"/>
                    </a:lnTo>
                    <a:lnTo>
                      <a:pt x="414" y="15"/>
                    </a:lnTo>
                    <a:lnTo>
                      <a:pt x="388" y="12"/>
                    </a:lnTo>
                    <a:lnTo>
                      <a:pt x="360" y="8"/>
                    </a:lnTo>
                    <a:lnTo>
                      <a:pt x="334" y="5"/>
                    </a:lnTo>
                    <a:lnTo>
                      <a:pt x="312" y="3"/>
                    </a:lnTo>
                    <a:lnTo>
                      <a:pt x="296" y="1"/>
                    </a:lnTo>
                    <a:lnTo>
                      <a:pt x="290" y="0"/>
                    </a:lnTo>
                    <a:lnTo>
                      <a:pt x="290" y="3"/>
                    </a:lnTo>
                    <a:lnTo>
                      <a:pt x="289" y="9"/>
                    </a:lnTo>
                    <a:lnTo>
                      <a:pt x="287" y="19"/>
                    </a:lnTo>
                    <a:lnTo>
                      <a:pt x="283" y="30"/>
                    </a:lnTo>
                    <a:lnTo>
                      <a:pt x="276" y="42"/>
                    </a:lnTo>
                    <a:lnTo>
                      <a:pt x="266" y="52"/>
                    </a:lnTo>
                    <a:lnTo>
                      <a:pt x="251" y="58"/>
                    </a:lnTo>
                    <a:lnTo>
                      <a:pt x="232" y="61"/>
                    </a:lnTo>
                    <a:lnTo>
                      <a:pt x="212" y="59"/>
                    </a:lnTo>
                    <a:lnTo>
                      <a:pt x="199" y="53"/>
                    </a:lnTo>
                    <a:lnTo>
                      <a:pt x="189" y="44"/>
                    </a:lnTo>
                    <a:lnTo>
                      <a:pt x="183" y="33"/>
                    </a:lnTo>
                    <a:lnTo>
                      <a:pt x="179" y="23"/>
                    </a:lnTo>
                    <a:lnTo>
                      <a:pt x="176" y="14"/>
                    </a:lnTo>
                    <a:lnTo>
                      <a:pt x="176" y="8"/>
                    </a:lnTo>
                    <a:lnTo>
                      <a:pt x="176" y="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8317" name="Freeform 429"/>
              <p:cNvSpPr>
                <a:spLocks/>
              </p:cNvSpPr>
              <p:nvPr/>
            </p:nvSpPr>
            <p:spPr bwMode="auto">
              <a:xfrm>
                <a:off x="2818" y="1703"/>
                <a:ext cx="90" cy="127"/>
              </a:xfrm>
              <a:custGeom>
                <a:avLst/>
                <a:gdLst/>
                <a:ahLst/>
                <a:cxnLst>
                  <a:cxn ang="0">
                    <a:pos x="176" y="8"/>
                  </a:cxn>
                  <a:cxn ang="0">
                    <a:pos x="175" y="8"/>
                  </a:cxn>
                  <a:cxn ang="0">
                    <a:pos x="171" y="6"/>
                  </a:cxn>
                  <a:cxn ang="0">
                    <a:pos x="166" y="5"/>
                  </a:cxn>
                  <a:cxn ang="0">
                    <a:pos x="159" y="3"/>
                  </a:cxn>
                  <a:cxn ang="0">
                    <a:pos x="149" y="2"/>
                  </a:cxn>
                  <a:cxn ang="0">
                    <a:pos x="139" y="1"/>
                  </a:cxn>
                  <a:cxn ang="0">
                    <a:pos x="127" y="0"/>
                  </a:cxn>
                  <a:cxn ang="0">
                    <a:pos x="115" y="1"/>
                  </a:cxn>
                  <a:cxn ang="0">
                    <a:pos x="101" y="3"/>
                  </a:cxn>
                  <a:cxn ang="0">
                    <a:pos x="87" y="7"/>
                  </a:cxn>
                  <a:cxn ang="0">
                    <a:pos x="71" y="12"/>
                  </a:cxn>
                  <a:cxn ang="0">
                    <a:pos x="57" y="19"/>
                  </a:cxn>
                  <a:cxn ang="0">
                    <a:pos x="42" y="29"/>
                  </a:cxn>
                  <a:cxn ang="0">
                    <a:pos x="27" y="43"/>
                  </a:cxn>
                  <a:cxn ang="0">
                    <a:pos x="13" y="58"/>
                  </a:cxn>
                  <a:cxn ang="0">
                    <a:pos x="0" y="78"/>
                  </a:cxn>
                  <a:cxn ang="0">
                    <a:pos x="0" y="218"/>
                  </a:cxn>
                  <a:cxn ang="0">
                    <a:pos x="0" y="220"/>
                  </a:cxn>
                  <a:cxn ang="0">
                    <a:pos x="1" y="223"/>
                  </a:cxn>
                  <a:cxn ang="0">
                    <a:pos x="3" y="230"/>
                  </a:cxn>
                  <a:cxn ang="0">
                    <a:pos x="7" y="236"/>
                  </a:cxn>
                  <a:cxn ang="0">
                    <a:pos x="13" y="243"/>
                  </a:cxn>
                  <a:cxn ang="0">
                    <a:pos x="21" y="249"/>
                  </a:cxn>
                  <a:cxn ang="0">
                    <a:pos x="31" y="252"/>
                  </a:cxn>
                  <a:cxn ang="0">
                    <a:pos x="46" y="254"/>
                  </a:cxn>
                  <a:cxn ang="0">
                    <a:pos x="61" y="254"/>
                  </a:cxn>
                  <a:cxn ang="0">
                    <a:pos x="78" y="254"/>
                  </a:cxn>
                  <a:cxn ang="0">
                    <a:pos x="92" y="254"/>
                  </a:cxn>
                  <a:cxn ang="0">
                    <a:pos x="105" y="254"/>
                  </a:cxn>
                  <a:cxn ang="0">
                    <a:pos x="117" y="254"/>
                  </a:cxn>
                  <a:cxn ang="0">
                    <a:pos x="125" y="254"/>
                  </a:cxn>
                  <a:cxn ang="0">
                    <a:pos x="131" y="254"/>
                  </a:cxn>
                  <a:cxn ang="0">
                    <a:pos x="133" y="254"/>
                  </a:cxn>
                  <a:cxn ang="0">
                    <a:pos x="135" y="253"/>
                  </a:cxn>
                  <a:cxn ang="0">
                    <a:pos x="140" y="250"/>
                  </a:cxn>
                  <a:cxn ang="0">
                    <a:pos x="147" y="245"/>
                  </a:cxn>
                  <a:cxn ang="0">
                    <a:pos x="157" y="239"/>
                  </a:cxn>
                  <a:cxn ang="0">
                    <a:pos x="165" y="232"/>
                  </a:cxn>
                  <a:cxn ang="0">
                    <a:pos x="172" y="224"/>
                  </a:cxn>
                  <a:cxn ang="0">
                    <a:pos x="177" y="217"/>
                  </a:cxn>
                  <a:cxn ang="0">
                    <a:pos x="179" y="211"/>
                  </a:cxn>
                  <a:cxn ang="0">
                    <a:pos x="179" y="174"/>
                  </a:cxn>
                  <a:cxn ang="0">
                    <a:pos x="179" y="107"/>
                  </a:cxn>
                  <a:cxn ang="0">
                    <a:pos x="179" y="44"/>
                  </a:cxn>
                  <a:cxn ang="0">
                    <a:pos x="179" y="16"/>
                  </a:cxn>
                  <a:cxn ang="0">
                    <a:pos x="176" y="8"/>
                  </a:cxn>
                </a:cxnLst>
                <a:rect l="0" t="0" r="r" b="b"/>
                <a:pathLst>
                  <a:path w="179" h="254">
                    <a:moveTo>
                      <a:pt x="176" y="8"/>
                    </a:moveTo>
                    <a:lnTo>
                      <a:pt x="175" y="8"/>
                    </a:lnTo>
                    <a:lnTo>
                      <a:pt x="171" y="6"/>
                    </a:lnTo>
                    <a:lnTo>
                      <a:pt x="166" y="5"/>
                    </a:lnTo>
                    <a:lnTo>
                      <a:pt x="159" y="3"/>
                    </a:lnTo>
                    <a:lnTo>
                      <a:pt x="149" y="2"/>
                    </a:lnTo>
                    <a:lnTo>
                      <a:pt x="139" y="1"/>
                    </a:lnTo>
                    <a:lnTo>
                      <a:pt x="127" y="0"/>
                    </a:lnTo>
                    <a:lnTo>
                      <a:pt x="115" y="1"/>
                    </a:lnTo>
                    <a:lnTo>
                      <a:pt x="101" y="3"/>
                    </a:lnTo>
                    <a:lnTo>
                      <a:pt x="87" y="7"/>
                    </a:lnTo>
                    <a:lnTo>
                      <a:pt x="71" y="12"/>
                    </a:lnTo>
                    <a:lnTo>
                      <a:pt x="57" y="19"/>
                    </a:lnTo>
                    <a:lnTo>
                      <a:pt x="42" y="29"/>
                    </a:lnTo>
                    <a:lnTo>
                      <a:pt x="27" y="43"/>
                    </a:lnTo>
                    <a:lnTo>
                      <a:pt x="13" y="58"/>
                    </a:lnTo>
                    <a:lnTo>
                      <a:pt x="0" y="78"/>
                    </a:lnTo>
                    <a:lnTo>
                      <a:pt x="0" y="218"/>
                    </a:lnTo>
                    <a:lnTo>
                      <a:pt x="0" y="220"/>
                    </a:lnTo>
                    <a:lnTo>
                      <a:pt x="1" y="223"/>
                    </a:lnTo>
                    <a:lnTo>
                      <a:pt x="3" y="230"/>
                    </a:lnTo>
                    <a:lnTo>
                      <a:pt x="7" y="236"/>
                    </a:lnTo>
                    <a:lnTo>
                      <a:pt x="13" y="243"/>
                    </a:lnTo>
                    <a:lnTo>
                      <a:pt x="21" y="249"/>
                    </a:lnTo>
                    <a:lnTo>
                      <a:pt x="31" y="252"/>
                    </a:lnTo>
                    <a:lnTo>
                      <a:pt x="46" y="254"/>
                    </a:lnTo>
                    <a:lnTo>
                      <a:pt x="61" y="254"/>
                    </a:lnTo>
                    <a:lnTo>
                      <a:pt x="78" y="254"/>
                    </a:lnTo>
                    <a:lnTo>
                      <a:pt x="92" y="254"/>
                    </a:lnTo>
                    <a:lnTo>
                      <a:pt x="105" y="254"/>
                    </a:lnTo>
                    <a:lnTo>
                      <a:pt x="117" y="254"/>
                    </a:lnTo>
                    <a:lnTo>
                      <a:pt x="125" y="254"/>
                    </a:lnTo>
                    <a:lnTo>
                      <a:pt x="131" y="254"/>
                    </a:lnTo>
                    <a:lnTo>
                      <a:pt x="133" y="254"/>
                    </a:lnTo>
                    <a:lnTo>
                      <a:pt x="135" y="253"/>
                    </a:lnTo>
                    <a:lnTo>
                      <a:pt x="140" y="250"/>
                    </a:lnTo>
                    <a:lnTo>
                      <a:pt x="147" y="245"/>
                    </a:lnTo>
                    <a:lnTo>
                      <a:pt x="157" y="239"/>
                    </a:lnTo>
                    <a:lnTo>
                      <a:pt x="165" y="232"/>
                    </a:lnTo>
                    <a:lnTo>
                      <a:pt x="172" y="224"/>
                    </a:lnTo>
                    <a:lnTo>
                      <a:pt x="177" y="217"/>
                    </a:lnTo>
                    <a:lnTo>
                      <a:pt x="179" y="211"/>
                    </a:lnTo>
                    <a:lnTo>
                      <a:pt x="179" y="174"/>
                    </a:lnTo>
                    <a:lnTo>
                      <a:pt x="179" y="107"/>
                    </a:lnTo>
                    <a:lnTo>
                      <a:pt x="179" y="44"/>
                    </a:lnTo>
                    <a:lnTo>
                      <a:pt x="179" y="16"/>
                    </a:lnTo>
                    <a:lnTo>
                      <a:pt x="176" y="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8318" name="Freeform 430"/>
              <p:cNvSpPr>
                <a:spLocks/>
              </p:cNvSpPr>
              <p:nvPr/>
            </p:nvSpPr>
            <p:spPr bwMode="auto">
              <a:xfrm>
                <a:off x="2815" y="1700"/>
                <a:ext cx="92" cy="43"/>
              </a:xfrm>
              <a:custGeom>
                <a:avLst/>
                <a:gdLst/>
                <a:ahLst/>
                <a:cxnLst>
                  <a:cxn ang="0">
                    <a:pos x="11" y="83"/>
                  </a:cxn>
                  <a:cxn ang="0">
                    <a:pos x="10" y="85"/>
                  </a:cxn>
                  <a:cxn ang="0">
                    <a:pos x="23" y="66"/>
                  </a:cxn>
                  <a:cxn ang="0">
                    <a:pos x="36" y="51"/>
                  </a:cxn>
                  <a:cxn ang="0">
                    <a:pos x="51" y="39"/>
                  </a:cxn>
                  <a:cxn ang="0">
                    <a:pos x="65" y="28"/>
                  </a:cxn>
                  <a:cxn ang="0">
                    <a:pos x="79" y="22"/>
                  </a:cxn>
                  <a:cxn ang="0">
                    <a:pos x="94" y="17"/>
                  </a:cxn>
                  <a:cxn ang="0">
                    <a:pos x="108" y="13"/>
                  </a:cxn>
                  <a:cxn ang="0">
                    <a:pos x="121" y="11"/>
                  </a:cxn>
                  <a:cxn ang="0">
                    <a:pos x="133" y="10"/>
                  </a:cxn>
                  <a:cxn ang="0">
                    <a:pos x="145" y="11"/>
                  </a:cxn>
                  <a:cxn ang="0">
                    <a:pos x="155" y="12"/>
                  </a:cxn>
                  <a:cxn ang="0">
                    <a:pos x="164" y="13"/>
                  </a:cxn>
                  <a:cxn ang="0">
                    <a:pos x="171" y="15"/>
                  </a:cxn>
                  <a:cxn ang="0">
                    <a:pos x="176" y="16"/>
                  </a:cxn>
                  <a:cxn ang="0">
                    <a:pos x="179" y="18"/>
                  </a:cxn>
                  <a:cxn ang="0">
                    <a:pos x="180" y="18"/>
                  </a:cxn>
                  <a:cxn ang="0">
                    <a:pos x="184" y="8"/>
                  </a:cxn>
                  <a:cxn ang="0">
                    <a:pos x="183" y="8"/>
                  </a:cxn>
                  <a:cxn ang="0">
                    <a:pos x="178" y="6"/>
                  </a:cxn>
                  <a:cxn ang="0">
                    <a:pos x="173" y="5"/>
                  </a:cxn>
                  <a:cxn ang="0">
                    <a:pos x="166" y="3"/>
                  </a:cxn>
                  <a:cxn ang="0">
                    <a:pos x="155" y="2"/>
                  </a:cxn>
                  <a:cxn ang="0">
                    <a:pos x="145" y="1"/>
                  </a:cxn>
                  <a:cxn ang="0">
                    <a:pos x="133" y="0"/>
                  </a:cxn>
                  <a:cxn ang="0">
                    <a:pos x="121" y="1"/>
                  </a:cxn>
                  <a:cxn ang="0">
                    <a:pos x="106" y="3"/>
                  </a:cxn>
                  <a:cxn ang="0">
                    <a:pos x="92" y="7"/>
                  </a:cxn>
                  <a:cxn ang="0">
                    <a:pos x="75" y="12"/>
                  </a:cxn>
                  <a:cxn ang="0">
                    <a:pos x="61" y="20"/>
                  </a:cxn>
                  <a:cxn ang="0">
                    <a:pos x="45" y="30"/>
                  </a:cxn>
                  <a:cxn ang="0">
                    <a:pos x="30" y="45"/>
                  </a:cxn>
                  <a:cxn ang="0">
                    <a:pos x="15" y="60"/>
                  </a:cxn>
                  <a:cxn ang="0">
                    <a:pos x="2" y="81"/>
                  </a:cxn>
                  <a:cxn ang="0">
                    <a:pos x="0" y="83"/>
                  </a:cxn>
                  <a:cxn ang="0">
                    <a:pos x="11" y="83"/>
                  </a:cxn>
                </a:cxnLst>
                <a:rect l="0" t="0" r="r" b="b"/>
                <a:pathLst>
                  <a:path w="184" h="85">
                    <a:moveTo>
                      <a:pt x="11" y="83"/>
                    </a:moveTo>
                    <a:lnTo>
                      <a:pt x="10" y="85"/>
                    </a:lnTo>
                    <a:lnTo>
                      <a:pt x="23" y="66"/>
                    </a:lnTo>
                    <a:lnTo>
                      <a:pt x="36" y="51"/>
                    </a:lnTo>
                    <a:lnTo>
                      <a:pt x="51" y="39"/>
                    </a:lnTo>
                    <a:lnTo>
                      <a:pt x="65" y="28"/>
                    </a:lnTo>
                    <a:lnTo>
                      <a:pt x="79" y="22"/>
                    </a:lnTo>
                    <a:lnTo>
                      <a:pt x="94" y="17"/>
                    </a:lnTo>
                    <a:lnTo>
                      <a:pt x="108" y="13"/>
                    </a:lnTo>
                    <a:lnTo>
                      <a:pt x="121" y="11"/>
                    </a:lnTo>
                    <a:lnTo>
                      <a:pt x="133" y="10"/>
                    </a:lnTo>
                    <a:lnTo>
                      <a:pt x="145" y="11"/>
                    </a:lnTo>
                    <a:lnTo>
                      <a:pt x="155" y="12"/>
                    </a:lnTo>
                    <a:lnTo>
                      <a:pt x="164" y="13"/>
                    </a:lnTo>
                    <a:lnTo>
                      <a:pt x="171" y="15"/>
                    </a:lnTo>
                    <a:lnTo>
                      <a:pt x="176" y="16"/>
                    </a:lnTo>
                    <a:lnTo>
                      <a:pt x="179" y="18"/>
                    </a:lnTo>
                    <a:lnTo>
                      <a:pt x="180" y="18"/>
                    </a:lnTo>
                    <a:lnTo>
                      <a:pt x="184" y="8"/>
                    </a:lnTo>
                    <a:lnTo>
                      <a:pt x="183" y="8"/>
                    </a:lnTo>
                    <a:lnTo>
                      <a:pt x="178" y="6"/>
                    </a:lnTo>
                    <a:lnTo>
                      <a:pt x="173" y="5"/>
                    </a:lnTo>
                    <a:lnTo>
                      <a:pt x="166" y="3"/>
                    </a:lnTo>
                    <a:lnTo>
                      <a:pt x="155" y="2"/>
                    </a:lnTo>
                    <a:lnTo>
                      <a:pt x="145" y="1"/>
                    </a:lnTo>
                    <a:lnTo>
                      <a:pt x="133" y="0"/>
                    </a:lnTo>
                    <a:lnTo>
                      <a:pt x="121" y="1"/>
                    </a:lnTo>
                    <a:lnTo>
                      <a:pt x="106" y="3"/>
                    </a:lnTo>
                    <a:lnTo>
                      <a:pt x="92" y="7"/>
                    </a:lnTo>
                    <a:lnTo>
                      <a:pt x="75" y="12"/>
                    </a:lnTo>
                    <a:lnTo>
                      <a:pt x="61" y="20"/>
                    </a:lnTo>
                    <a:lnTo>
                      <a:pt x="45" y="30"/>
                    </a:lnTo>
                    <a:lnTo>
                      <a:pt x="30" y="45"/>
                    </a:lnTo>
                    <a:lnTo>
                      <a:pt x="15" y="60"/>
                    </a:lnTo>
                    <a:lnTo>
                      <a:pt x="2" y="81"/>
                    </a:lnTo>
                    <a:lnTo>
                      <a:pt x="0" y="83"/>
                    </a:lnTo>
                    <a:lnTo>
                      <a:pt x="11" y="8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8319" name="Freeform 431"/>
              <p:cNvSpPr>
                <a:spLocks/>
              </p:cNvSpPr>
              <p:nvPr/>
            </p:nvSpPr>
            <p:spPr bwMode="auto">
              <a:xfrm>
                <a:off x="2815" y="1742"/>
                <a:ext cx="5" cy="70"/>
              </a:xfrm>
              <a:custGeom>
                <a:avLst/>
                <a:gdLst/>
                <a:ahLst/>
                <a:cxnLst>
                  <a:cxn ang="0">
                    <a:pos x="11" y="140"/>
                  </a:cxn>
                  <a:cxn ang="0">
                    <a:pos x="11" y="140"/>
                  </a:cxn>
                  <a:cxn ang="0">
                    <a:pos x="11" y="0"/>
                  </a:cxn>
                  <a:cxn ang="0">
                    <a:pos x="0" y="0"/>
                  </a:cxn>
                  <a:cxn ang="0">
                    <a:pos x="0" y="140"/>
                  </a:cxn>
                  <a:cxn ang="0">
                    <a:pos x="0" y="140"/>
                  </a:cxn>
                  <a:cxn ang="0">
                    <a:pos x="11" y="140"/>
                  </a:cxn>
                </a:cxnLst>
                <a:rect l="0" t="0" r="r" b="b"/>
                <a:pathLst>
                  <a:path w="11" h="140">
                    <a:moveTo>
                      <a:pt x="11" y="140"/>
                    </a:moveTo>
                    <a:lnTo>
                      <a:pt x="11" y="140"/>
                    </a:lnTo>
                    <a:lnTo>
                      <a:pt x="11" y="0"/>
                    </a:lnTo>
                    <a:lnTo>
                      <a:pt x="0" y="0"/>
                    </a:lnTo>
                    <a:lnTo>
                      <a:pt x="0" y="140"/>
                    </a:lnTo>
                    <a:lnTo>
                      <a:pt x="0" y="140"/>
                    </a:lnTo>
                    <a:lnTo>
                      <a:pt x="11" y="14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8320" name="Freeform 432"/>
              <p:cNvSpPr>
                <a:spLocks/>
              </p:cNvSpPr>
              <p:nvPr/>
            </p:nvSpPr>
            <p:spPr bwMode="auto">
              <a:xfrm>
                <a:off x="2815" y="1812"/>
                <a:ext cx="26" cy="21"/>
              </a:xfrm>
              <a:custGeom>
                <a:avLst/>
                <a:gdLst/>
                <a:ahLst/>
                <a:cxnLst>
                  <a:cxn ang="0">
                    <a:pos x="52" y="31"/>
                  </a:cxn>
                  <a:cxn ang="0">
                    <a:pos x="52" y="31"/>
                  </a:cxn>
                  <a:cxn ang="0">
                    <a:pos x="38" y="29"/>
                  </a:cxn>
                  <a:cxn ang="0">
                    <a:pos x="29" y="27"/>
                  </a:cxn>
                  <a:cxn ang="0">
                    <a:pos x="22" y="21"/>
                  </a:cxn>
                  <a:cxn ang="0">
                    <a:pos x="17" y="15"/>
                  </a:cxn>
                  <a:cxn ang="0">
                    <a:pos x="13" y="10"/>
                  </a:cxn>
                  <a:cxn ang="0">
                    <a:pos x="12" y="4"/>
                  </a:cxn>
                  <a:cxn ang="0">
                    <a:pos x="11" y="1"/>
                  </a:cxn>
                  <a:cxn ang="0">
                    <a:pos x="11" y="0"/>
                  </a:cxn>
                  <a:cxn ang="0">
                    <a:pos x="0" y="0"/>
                  </a:cxn>
                  <a:cxn ang="0">
                    <a:pos x="0" y="3"/>
                  </a:cxn>
                  <a:cxn ang="0">
                    <a:pos x="2" y="6"/>
                  </a:cxn>
                  <a:cxn ang="0">
                    <a:pos x="5" y="14"/>
                  </a:cxn>
                  <a:cxn ang="0">
                    <a:pos x="9" y="21"/>
                  </a:cxn>
                  <a:cxn ang="0">
                    <a:pos x="16" y="29"/>
                  </a:cxn>
                  <a:cxn ang="0">
                    <a:pos x="25" y="35"/>
                  </a:cxn>
                  <a:cxn ang="0">
                    <a:pos x="36" y="39"/>
                  </a:cxn>
                  <a:cxn ang="0">
                    <a:pos x="52" y="41"/>
                  </a:cxn>
                  <a:cxn ang="0">
                    <a:pos x="52" y="41"/>
                  </a:cxn>
                  <a:cxn ang="0">
                    <a:pos x="52" y="31"/>
                  </a:cxn>
                </a:cxnLst>
                <a:rect l="0" t="0" r="r" b="b"/>
                <a:pathLst>
                  <a:path w="52" h="41">
                    <a:moveTo>
                      <a:pt x="52" y="31"/>
                    </a:moveTo>
                    <a:lnTo>
                      <a:pt x="52" y="31"/>
                    </a:lnTo>
                    <a:lnTo>
                      <a:pt x="38" y="29"/>
                    </a:lnTo>
                    <a:lnTo>
                      <a:pt x="29" y="27"/>
                    </a:lnTo>
                    <a:lnTo>
                      <a:pt x="22" y="21"/>
                    </a:lnTo>
                    <a:lnTo>
                      <a:pt x="17" y="15"/>
                    </a:lnTo>
                    <a:lnTo>
                      <a:pt x="13" y="10"/>
                    </a:lnTo>
                    <a:lnTo>
                      <a:pt x="12" y="4"/>
                    </a:lnTo>
                    <a:lnTo>
                      <a:pt x="11" y="1"/>
                    </a:lnTo>
                    <a:lnTo>
                      <a:pt x="11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5" y="14"/>
                    </a:lnTo>
                    <a:lnTo>
                      <a:pt x="9" y="21"/>
                    </a:lnTo>
                    <a:lnTo>
                      <a:pt x="16" y="29"/>
                    </a:lnTo>
                    <a:lnTo>
                      <a:pt x="25" y="35"/>
                    </a:lnTo>
                    <a:lnTo>
                      <a:pt x="36" y="39"/>
                    </a:lnTo>
                    <a:lnTo>
                      <a:pt x="52" y="41"/>
                    </a:lnTo>
                    <a:lnTo>
                      <a:pt x="52" y="41"/>
                    </a:lnTo>
                    <a:lnTo>
                      <a:pt x="52" y="3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8321" name="Freeform 433"/>
              <p:cNvSpPr>
                <a:spLocks/>
              </p:cNvSpPr>
              <p:nvPr/>
            </p:nvSpPr>
            <p:spPr bwMode="auto">
              <a:xfrm>
                <a:off x="2841" y="1828"/>
                <a:ext cx="45" cy="5"/>
              </a:xfrm>
              <a:custGeom>
                <a:avLst/>
                <a:gdLst/>
                <a:ahLst/>
                <a:cxnLst>
                  <a:cxn ang="0">
                    <a:pos x="85" y="1"/>
                  </a:cxn>
                  <a:cxn ang="0">
                    <a:pos x="87" y="0"/>
                  </a:cxn>
                  <a:cxn ang="0">
                    <a:pos x="85" y="0"/>
                  </a:cxn>
                  <a:cxn ang="0">
                    <a:pos x="79" y="0"/>
                  </a:cxn>
                  <a:cxn ang="0">
                    <a:pos x="71" y="0"/>
                  </a:cxn>
                  <a:cxn ang="0">
                    <a:pos x="59" y="0"/>
                  </a:cxn>
                  <a:cxn ang="0">
                    <a:pos x="46" y="0"/>
                  </a:cxn>
                  <a:cxn ang="0">
                    <a:pos x="32" y="0"/>
                  </a:cxn>
                  <a:cxn ang="0">
                    <a:pos x="15" y="0"/>
                  </a:cxn>
                  <a:cxn ang="0">
                    <a:pos x="0" y="0"/>
                  </a:cxn>
                  <a:cxn ang="0">
                    <a:pos x="0" y="10"/>
                  </a:cxn>
                  <a:cxn ang="0">
                    <a:pos x="15" y="10"/>
                  </a:cxn>
                  <a:cxn ang="0">
                    <a:pos x="32" y="10"/>
                  </a:cxn>
                  <a:cxn ang="0">
                    <a:pos x="46" y="10"/>
                  </a:cxn>
                  <a:cxn ang="0">
                    <a:pos x="59" y="10"/>
                  </a:cxn>
                  <a:cxn ang="0">
                    <a:pos x="71" y="10"/>
                  </a:cxn>
                  <a:cxn ang="0">
                    <a:pos x="79" y="10"/>
                  </a:cxn>
                  <a:cxn ang="0">
                    <a:pos x="85" y="10"/>
                  </a:cxn>
                  <a:cxn ang="0">
                    <a:pos x="87" y="10"/>
                  </a:cxn>
                  <a:cxn ang="0">
                    <a:pos x="89" y="9"/>
                  </a:cxn>
                  <a:cxn ang="0">
                    <a:pos x="87" y="10"/>
                  </a:cxn>
                  <a:cxn ang="0">
                    <a:pos x="88" y="10"/>
                  </a:cxn>
                  <a:cxn ang="0">
                    <a:pos x="89" y="9"/>
                  </a:cxn>
                  <a:cxn ang="0">
                    <a:pos x="85" y="1"/>
                  </a:cxn>
                </a:cxnLst>
                <a:rect l="0" t="0" r="r" b="b"/>
                <a:pathLst>
                  <a:path w="89" h="10">
                    <a:moveTo>
                      <a:pt x="85" y="1"/>
                    </a:moveTo>
                    <a:lnTo>
                      <a:pt x="87" y="0"/>
                    </a:lnTo>
                    <a:lnTo>
                      <a:pt x="85" y="0"/>
                    </a:lnTo>
                    <a:lnTo>
                      <a:pt x="79" y="0"/>
                    </a:lnTo>
                    <a:lnTo>
                      <a:pt x="71" y="0"/>
                    </a:lnTo>
                    <a:lnTo>
                      <a:pt x="59" y="0"/>
                    </a:lnTo>
                    <a:lnTo>
                      <a:pt x="46" y="0"/>
                    </a:lnTo>
                    <a:lnTo>
                      <a:pt x="32" y="0"/>
                    </a:lnTo>
                    <a:lnTo>
                      <a:pt x="15" y="0"/>
                    </a:lnTo>
                    <a:lnTo>
                      <a:pt x="0" y="0"/>
                    </a:lnTo>
                    <a:lnTo>
                      <a:pt x="0" y="10"/>
                    </a:lnTo>
                    <a:lnTo>
                      <a:pt x="15" y="10"/>
                    </a:lnTo>
                    <a:lnTo>
                      <a:pt x="32" y="10"/>
                    </a:lnTo>
                    <a:lnTo>
                      <a:pt x="46" y="10"/>
                    </a:lnTo>
                    <a:lnTo>
                      <a:pt x="59" y="10"/>
                    </a:lnTo>
                    <a:lnTo>
                      <a:pt x="71" y="10"/>
                    </a:lnTo>
                    <a:lnTo>
                      <a:pt x="79" y="10"/>
                    </a:lnTo>
                    <a:lnTo>
                      <a:pt x="85" y="10"/>
                    </a:lnTo>
                    <a:lnTo>
                      <a:pt x="87" y="10"/>
                    </a:lnTo>
                    <a:lnTo>
                      <a:pt x="89" y="9"/>
                    </a:lnTo>
                    <a:lnTo>
                      <a:pt x="87" y="10"/>
                    </a:lnTo>
                    <a:lnTo>
                      <a:pt x="88" y="10"/>
                    </a:lnTo>
                    <a:lnTo>
                      <a:pt x="89" y="9"/>
                    </a:lnTo>
                    <a:lnTo>
                      <a:pt x="85" y="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8322" name="Freeform 434"/>
              <p:cNvSpPr>
                <a:spLocks/>
              </p:cNvSpPr>
              <p:nvPr/>
            </p:nvSpPr>
            <p:spPr bwMode="auto">
              <a:xfrm>
                <a:off x="2883" y="1809"/>
                <a:ext cx="27" cy="23"/>
              </a:xfrm>
              <a:custGeom>
                <a:avLst/>
                <a:gdLst/>
                <a:ahLst/>
                <a:cxnLst>
                  <a:cxn ang="0">
                    <a:pos x="43" y="0"/>
                  </a:cxn>
                  <a:cxn ang="0">
                    <a:pos x="43" y="0"/>
                  </a:cxn>
                  <a:cxn ang="0">
                    <a:pos x="42" y="4"/>
                  </a:cxn>
                  <a:cxn ang="0">
                    <a:pos x="37" y="10"/>
                  </a:cxn>
                  <a:cxn ang="0">
                    <a:pos x="31" y="17"/>
                  </a:cxn>
                  <a:cxn ang="0">
                    <a:pos x="23" y="24"/>
                  </a:cxn>
                  <a:cxn ang="0">
                    <a:pos x="13" y="30"/>
                  </a:cxn>
                  <a:cxn ang="0">
                    <a:pos x="6" y="35"/>
                  </a:cxn>
                  <a:cxn ang="0">
                    <a:pos x="2" y="38"/>
                  </a:cxn>
                  <a:cxn ang="0">
                    <a:pos x="0" y="39"/>
                  </a:cxn>
                  <a:cxn ang="0">
                    <a:pos x="4" y="47"/>
                  </a:cxn>
                  <a:cxn ang="0">
                    <a:pos x="6" y="46"/>
                  </a:cxn>
                  <a:cxn ang="0">
                    <a:pos x="12" y="43"/>
                  </a:cxn>
                  <a:cxn ang="0">
                    <a:pos x="19" y="38"/>
                  </a:cxn>
                  <a:cxn ang="0">
                    <a:pos x="29" y="32"/>
                  </a:cxn>
                  <a:cxn ang="0">
                    <a:pos x="37" y="25"/>
                  </a:cxn>
                  <a:cxn ang="0">
                    <a:pos x="45" y="17"/>
                  </a:cxn>
                  <a:cxn ang="0">
                    <a:pos x="50" y="8"/>
                  </a:cxn>
                  <a:cxn ang="0">
                    <a:pos x="53" y="0"/>
                  </a:cxn>
                  <a:cxn ang="0">
                    <a:pos x="53" y="0"/>
                  </a:cxn>
                  <a:cxn ang="0">
                    <a:pos x="43" y="0"/>
                  </a:cxn>
                </a:cxnLst>
                <a:rect l="0" t="0" r="r" b="b"/>
                <a:pathLst>
                  <a:path w="53" h="47">
                    <a:moveTo>
                      <a:pt x="43" y="0"/>
                    </a:moveTo>
                    <a:lnTo>
                      <a:pt x="43" y="0"/>
                    </a:lnTo>
                    <a:lnTo>
                      <a:pt x="42" y="4"/>
                    </a:lnTo>
                    <a:lnTo>
                      <a:pt x="37" y="10"/>
                    </a:lnTo>
                    <a:lnTo>
                      <a:pt x="31" y="17"/>
                    </a:lnTo>
                    <a:lnTo>
                      <a:pt x="23" y="24"/>
                    </a:lnTo>
                    <a:lnTo>
                      <a:pt x="13" y="30"/>
                    </a:lnTo>
                    <a:lnTo>
                      <a:pt x="6" y="35"/>
                    </a:lnTo>
                    <a:lnTo>
                      <a:pt x="2" y="38"/>
                    </a:lnTo>
                    <a:lnTo>
                      <a:pt x="0" y="39"/>
                    </a:lnTo>
                    <a:lnTo>
                      <a:pt x="4" y="47"/>
                    </a:lnTo>
                    <a:lnTo>
                      <a:pt x="6" y="46"/>
                    </a:lnTo>
                    <a:lnTo>
                      <a:pt x="12" y="43"/>
                    </a:lnTo>
                    <a:lnTo>
                      <a:pt x="19" y="38"/>
                    </a:lnTo>
                    <a:lnTo>
                      <a:pt x="29" y="32"/>
                    </a:lnTo>
                    <a:lnTo>
                      <a:pt x="37" y="25"/>
                    </a:lnTo>
                    <a:lnTo>
                      <a:pt x="45" y="17"/>
                    </a:lnTo>
                    <a:lnTo>
                      <a:pt x="50" y="8"/>
                    </a:lnTo>
                    <a:lnTo>
                      <a:pt x="53" y="0"/>
                    </a:lnTo>
                    <a:lnTo>
                      <a:pt x="53" y="0"/>
                    </a:lnTo>
                    <a:lnTo>
                      <a:pt x="43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8323" name="Freeform 435"/>
              <p:cNvSpPr>
                <a:spLocks/>
              </p:cNvSpPr>
              <p:nvPr/>
            </p:nvSpPr>
            <p:spPr bwMode="auto">
              <a:xfrm>
                <a:off x="2905" y="1711"/>
                <a:ext cx="5" cy="98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28"/>
                  </a:cxn>
                  <a:cxn ang="0">
                    <a:pos x="0" y="91"/>
                  </a:cxn>
                  <a:cxn ang="0">
                    <a:pos x="0" y="158"/>
                  </a:cxn>
                  <a:cxn ang="0">
                    <a:pos x="0" y="195"/>
                  </a:cxn>
                  <a:cxn ang="0">
                    <a:pos x="10" y="195"/>
                  </a:cxn>
                  <a:cxn ang="0">
                    <a:pos x="10" y="158"/>
                  </a:cxn>
                  <a:cxn ang="0">
                    <a:pos x="10" y="91"/>
                  </a:cxn>
                  <a:cxn ang="0">
                    <a:pos x="10" y="28"/>
                  </a:cxn>
                  <a:cxn ang="0">
                    <a:pos x="10" y="0"/>
                  </a:cxn>
                  <a:cxn ang="0">
                    <a:pos x="0" y="0"/>
                  </a:cxn>
                </a:cxnLst>
                <a:rect l="0" t="0" r="r" b="b"/>
                <a:pathLst>
                  <a:path w="10" h="195">
                    <a:moveTo>
                      <a:pt x="0" y="0"/>
                    </a:moveTo>
                    <a:lnTo>
                      <a:pt x="0" y="28"/>
                    </a:lnTo>
                    <a:lnTo>
                      <a:pt x="0" y="91"/>
                    </a:lnTo>
                    <a:lnTo>
                      <a:pt x="0" y="158"/>
                    </a:lnTo>
                    <a:lnTo>
                      <a:pt x="0" y="195"/>
                    </a:lnTo>
                    <a:lnTo>
                      <a:pt x="10" y="195"/>
                    </a:lnTo>
                    <a:lnTo>
                      <a:pt x="10" y="158"/>
                    </a:lnTo>
                    <a:lnTo>
                      <a:pt x="10" y="91"/>
                    </a:lnTo>
                    <a:lnTo>
                      <a:pt x="10" y="28"/>
                    </a:lnTo>
                    <a:lnTo>
                      <a:pt x="1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8324" name="Freeform 436"/>
              <p:cNvSpPr>
                <a:spLocks/>
              </p:cNvSpPr>
              <p:nvPr/>
            </p:nvSpPr>
            <p:spPr bwMode="auto">
              <a:xfrm>
                <a:off x="2816" y="1670"/>
                <a:ext cx="118" cy="83"/>
              </a:xfrm>
              <a:custGeom>
                <a:avLst/>
                <a:gdLst/>
                <a:ahLst/>
                <a:cxnLst>
                  <a:cxn ang="0">
                    <a:pos x="1" y="166"/>
                  </a:cxn>
                  <a:cxn ang="0">
                    <a:pos x="1" y="159"/>
                  </a:cxn>
                  <a:cxn ang="0">
                    <a:pos x="0" y="141"/>
                  </a:cxn>
                  <a:cxn ang="0">
                    <a:pos x="2" y="114"/>
                  </a:cxn>
                  <a:cxn ang="0">
                    <a:pos x="7" y="83"/>
                  </a:cxn>
                  <a:cxn ang="0">
                    <a:pos x="17" y="52"/>
                  </a:cxn>
                  <a:cxn ang="0">
                    <a:pos x="35" y="26"/>
                  </a:cxn>
                  <a:cxn ang="0">
                    <a:pos x="62" y="7"/>
                  </a:cxn>
                  <a:cxn ang="0">
                    <a:pos x="99" y="0"/>
                  </a:cxn>
                  <a:cxn ang="0">
                    <a:pos x="137" y="0"/>
                  </a:cxn>
                  <a:cxn ang="0">
                    <a:pos x="168" y="0"/>
                  </a:cxn>
                  <a:cxn ang="0">
                    <a:pos x="191" y="1"/>
                  </a:cxn>
                  <a:cxn ang="0">
                    <a:pos x="210" y="1"/>
                  </a:cxn>
                  <a:cxn ang="0">
                    <a:pos x="222" y="2"/>
                  </a:cxn>
                  <a:cxn ang="0">
                    <a:pos x="230" y="3"/>
                  </a:cxn>
                  <a:cxn ang="0">
                    <a:pos x="234" y="3"/>
                  </a:cxn>
                  <a:cxn ang="0">
                    <a:pos x="235" y="3"/>
                  </a:cxn>
                  <a:cxn ang="0">
                    <a:pos x="192" y="88"/>
                  </a:cxn>
                  <a:cxn ang="0">
                    <a:pos x="80" y="91"/>
                  </a:cxn>
                  <a:cxn ang="0">
                    <a:pos x="1" y="166"/>
                  </a:cxn>
                </a:cxnLst>
                <a:rect l="0" t="0" r="r" b="b"/>
                <a:pathLst>
                  <a:path w="235" h="166">
                    <a:moveTo>
                      <a:pt x="1" y="166"/>
                    </a:moveTo>
                    <a:lnTo>
                      <a:pt x="1" y="159"/>
                    </a:lnTo>
                    <a:lnTo>
                      <a:pt x="0" y="141"/>
                    </a:lnTo>
                    <a:lnTo>
                      <a:pt x="2" y="114"/>
                    </a:lnTo>
                    <a:lnTo>
                      <a:pt x="7" y="83"/>
                    </a:lnTo>
                    <a:lnTo>
                      <a:pt x="17" y="52"/>
                    </a:lnTo>
                    <a:lnTo>
                      <a:pt x="35" y="26"/>
                    </a:lnTo>
                    <a:lnTo>
                      <a:pt x="62" y="7"/>
                    </a:lnTo>
                    <a:lnTo>
                      <a:pt x="99" y="0"/>
                    </a:lnTo>
                    <a:lnTo>
                      <a:pt x="137" y="0"/>
                    </a:lnTo>
                    <a:lnTo>
                      <a:pt x="168" y="0"/>
                    </a:lnTo>
                    <a:lnTo>
                      <a:pt x="191" y="1"/>
                    </a:lnTo>
                    <a:lnTo>
                      <a:pt x="210" y="1"/>
                    </a:lnTo>
                    <a:lnTo>
                      <a:pt x="222" y="2"/>
                    </a:lnTo>
                    <a:lnTo>
                      <a:pt x="230" y="3"/>
                    </a:lnTo>
                    <a:lnTo>
                      <a:pt x="234" y="3"/>
                    </a:lnTo>
                    <a:lnTo>
                      <a:pt x="235" y="3"/>
                    </a:lnTo>
                    <a:lnTo>
                      <a:pt x="192" y="88"/>
                    </a:lnTo>
                    <a:lnTo>
                      <a:pt x="80" y="91"/>
                    </a:lnTo>
                    <a:lnTo>
                      <a:pt x="1" y="16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8325" name="Freeform 437"/>
              <p:cNvSpPr>
                <a:spLocks/>
              </p:cNvSpPr>
              <p:nvPr/>
            </p:nvSpPr>
            <p:spPr bwMode="auto">
              <a:xfrm>
                <a:off x="2834" y="1827"/>
                <a:ext cx="57" cy="41"/>
              </a:xfrm>
              <a:custGeom>
                <a:avLst/>
                <a:gdLst/>
                <a:ahLst/>
                <a:cxnLst>
                  <a:cxn ang="0">
                    <a:pos x="114" y="20"/>
                  </a:cxn>
                  <a:cxn ang="0">
                    <a:pos x="114" y="23"/>
                  </a:cxn>
                  <a:cxn ang="0">
                    <a:pos x="113" y="29"/>
                  </a:cxn>
                  <a:cxn ang="0">
                    <a:pos x="111" y="39"/>
                  </a:cxn>
                  <a:cxn ang="0">
                    <a:pos x="107" y="50"/>
                  </a:cxn>
                  <a:cxn ang="0">
                    <a:pos x="100" y="62"/>
                  </a:cxn>
                  <a:cxn ang="0">
                    <a:pos x="90" y="72"/>
                  </a:cxn>
                  <a:cxn ang="0">
                    <a:pos x="75" y="78"/>
                  </a:cxn>
                  <a:cxn ang="0">
                    <a:pos x="56" y="81"/>
                  </a:cxn>
                  <a:cxn ang="0">
                    <a:pos x="36" y="79"/>
                  </a:cxn>
                  <a:cxn ang="0">
                    <a:pos x="23" y="73"/>
                  </a:cxn>
                  <a:cxn ang="0">
                    <a:pos x="13" y="64"/>
                  </a:cxn>
                  <a:cxn ang="0">
                    <a:pos x="7" y="53"/>
                  </a:cxn>
                  <a:cxn ang="0">
                    <a:pos x="3" y="43"/>
                  </a:cxn>
                  <a:cxn ang="0">
                    <a:pos x="0" y="34"/>
                  </a:cxn>
                  <a:cxn ang="0">
                    <a:pos x="0" y="28"/>
                  </a:cxn>
                  <a:cxn ang="0">
                    <a:pos x="0" y="26"/>
                  </a:cxn>
                  <a:cxn ang="0">
                    <a:pos x="8" y="0"/>
                  </a:cxn>
                  <a:cxn ang="0">
                    <a:pos x="103" y="0"/>
                  </a:cxn>
                  <a:cxn ang="0">
                    <a:pos x="114" y="20"/>
                  </a:cxn>
                </a:cxnLst>
                <a:rect l="0" t="0" r="r" b="b"/>
                <a:pathLst>
                  <a:path w="114" h="81">
                    <a:moveTo>
                      <a:pt x="114" y="20"/>
                    </a:moveTo>
                    <a:lnTo>
                      <a:pt x="114" y="23"/>
                    </a:lnTo>
                    <a:lnTo>
                      <a:pt x="113" y="29"/>
                    </a:lnTo>
                    <a:lnTo>
                      <a:pt x="111" y="39"/>
                    </a:lnTo>
                    <a:lnTo>
                      <a:pt x="107" y="50"/>
                    </a:lnTo>
                    <a:lnTo>
                      <a:pt x="100" y="62"/>
                    </a:lnTo>
                    <a:lnTo>
                      <a:pt x="90" y="72"/>
                    </a:lnTo>
                    <a:lnTo>
                      <a:pt x="75" y="78"/>
                    </a:lnTo>
                    <a:lnTo>
                      <a:pt x="56" y="81"/>
                    </a:lnTo>
                    <a:lnTo>
                      <a:pt x="36" y="79"/>
                    </a:lnTo>
                    <a:lnTo>
                      <a:pt x="23" y="73"/>
                    </a:lnTo>
                    <a:lnTo>
                      <a:pt x="13" y="64"/>
                    </a:lnTo>
                    <a:lnTo>
                      <a:pt x="7" y="53"/>
                    </a:lnTo>
                    <a:lnTo>
                      <a:pt x="3" y="43"/>
                    </a:lnTo>
                    <a:lnTo>
                      <a:pt x="0" y="34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8" y="0"/>
                    </a:lnTo>
                    <a:lnTo>
                      <a:pt x="103" y="0"/>
                    </a:lnTo>
                    <a:lnTo>
                      <a:pt x="114" y="2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8326" name="Freeform 438"/>
              <p:cNvSpPr>
                <a:spLocks/>
              </p:cNvSpPr>
              <p:nvPr/>
            </p:nvSpPr>
            <p:spPr bwMode="auto">
              <a:xfrm>
                <a:off x="2862" y="1837"/>
                <a:ext cx="32" cy="33"/>
              </a:xfrm>
              <a:custGeom>
                <a:avLst/>
                <a:gdLst/>
                <a:ahLst/>
                <a:cxnLst>
                  <a:cxn ang="0">
                    <a:pos x="0" y="66"/>
                  </a:cxn>
                  <a:cxn ang="0">
                    <a:pos x="0" y="66"/>
                  </a:cxn>
                  <a:cxn ang="0">
                    <a:pos x="20" y="63"/>
                  </a:cxn>
                  <a:cxn ang="0">
                    <a:pos x="37" y="56"/>
                  </a:cxn>
                  <a:cxn ang="0">
                    <a:pos x="48" y="45"/>
                  </a:cxn>
                  <a:cxn ang="0">
                    <a:pos x="55" y="32"/>
                  </a:cxn>
                  <a:cxn ang="0">
                    <a:pos x="60" y="20"/>
                  </a:cxn>
                  <a:cxn ang="0">
                    <a:pos x="62" y="10"/>
                  </a:cxn>
                  <a:cxn ang="0">
                    <a:pos x="63" y="3"/>
                  </a:cxn>
                  <a:cxn ang="0">
                    <a:pos x="63" y="0"/>
                  </a:cxn>
                  <a:cxn ang="0">
                    <a:pos x="53" y="0"/>
                  </a:cxn>
                  <a:cxn ang="0">
                    <a:pos x="53" y="3"/>
                  </a:cxn>
                  <a:cxn ang="0">
                    <a:pos x="52" y="8"/>
                  </a:cxn>
                  <a:cxn ang="0">
                    <a:pos x="50" y="18"/>
                  </a:cxn>
                  <a:cxn ang="0">
                    <a:pos x="47" y="28"/>
                  </a:cxn>
                  <a:cxn ang="0">
                    <a:pos x="40" y="39"/>
                  </a:cxn>
                  <a:cxn ang="0">
                    <a:pos x="31" y="48"/>
                  </a:cxn>
                  <a:cxn ang="0">
                    <a:pos x="18" y="53"/>
                  </a:cxn>
                  <a:cxn ang="0">
                    <a:pos x="0" y="56"/>
                  </a:cxn>
                  <a:cxn ang="0">
                    <a:pos x="0" y="56"/>
                  </a:cxn>
                  <a:cxn ang="0">
                    <a:pos x="0" y="66"/>
                  </a:cxn>
                </a:cxnLst>
                <a:rect l="0" t="0" r="r" b="b"/>
                <a:pathLst>
                  <a:path w="63" h="66">
                    <a:moveTo>
                      <a:pt x="0" y="66"/>
                    </a:moveTo>
                    <a:lnTo>
                      <a:pt x="0" y="66"/>
                    </a:lnTo>
                    <a:lnTo>
                      <a:pt x="20" y="63"/>
                    </a:lnTo>
                    <a:lnTo>
                      <a:pt x="37" y="56"/>
                    </a:lnTo>
                    <a:lnTo>
                      <a:pt x="48" y="45"/>
                    </a:lnTo>
                    <a:lnTo>
                      <a:pt x="55" y="32"/>
                    </a:lnTo>
                    <a:lnTo>
                      <a:pt x="60" y="20"/>
                    </a:lnTo>
                    <a:lnTo>
                      <a:pt x="62" y="10"/>
                    </a:lnTo>
                    <a:lnTo>
                      <a:pt x="63" y="3"/>
                    </a:lnTo>
                    <a:lnTo>
                      <a:pt x="63" y="0"/>
                    </a:lnTo>
                    <a:lnTo>
                      <a:pt x="53" y="0"/>
                    </a:lnTo>
                    <a:lnTo>
                      <a:pt x="53" y="3"/>
                    </a:lnTo>
                    <a:lnTo>
                      <a:pt x="52" y="8"/>
                    </a:lnTo>
                    <a:lnTo>
                      <a:pt x="50" y="18"/>
                    </a:lnTo>
                    <a:lnTo>
                      <a:pt x="47" y="28"/>
                    </a:lnTo>
                    <a:lnTo>
                      <a:pt x="40" y="39"/>
                    </a:lnTo>
                    <a:lnTo>
                      <a:pt x="31" y="48"/>
                    </a:lnTo>
                    <a:lnTo>
                      <a:pt x="18" y="53"/>
                    </a:lnTo>
                    <a:lnTo>
                      <a:pt x="0" y="56"/>
                    </a:lnTo>
                    <a:lnTo>
                      <a:pt x="0" y="56"/>
                    </a:lnTo>
                    <a:lnTo>
                      <a:pt x="0" y="6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8327" name="Freeform 439"/>
              <p:cNvSpPr>
                <a:spLocks/>
              </p:cNvSpPr>
              <p:nvPr/>
            </p:nvSpPr>
            <p:spPr bwMode="auto">
              <a:xfrm>
                <a:off x="2832" y="1839"/>
                <a:ext cx="30" cy="3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1"/>
                  </a:cxn>
                  <a:cxn ang="0">
                    <a:pos x="0" y="3"/>
                  </a:cxn>
                  <a:cxn ang="0">
                    <a:pos x="0" y="9"/>
                  </a:cxn>
                  <a:cxn ang="0">
                    <a:pos x="2" y="19"/>
                  </a:cxn>
                  <a:cxn ang="0">
                    <a:pos x="8" y="31"/>
                  </a:cxn>
                  <a:cxn ang="0">
                    <a:pos x="14" y="42"/>
                  </a:cxn>
                  <a:cxn ang="0">
                    <a:pos x="26" y="52"/>
                  </a:cxn>
                  <a:cxn ang="0">
                    <a:pos x="40" y="59"/>
                  </a:cxn>
                  <a:cxn ang="0">
                    <a:pos x="61" y="61"/>
                  </a:cxn>
                  <a:cxn ang="0">
                    <a:pos x="61" y="51"/>
                  </a:cxn>
                  <a:cxn ang="0">
                    <a:pos x="42" y="49"/>
                  </a:cxn>
                  <a:cxn ang="0">
                    <a:pos x="30" y="44"/>
                  </a:cxn>
                  <a:cxn ang="0">
                    <a:pos x="22" y="36"/>
                  </a:cxn>
                  <a:cxn ang="0">
                    <a:pos x="16" y="26"/>
                  </a:cxn>
                  <a:cxn ang="0">
                    <a:pos x="13" y="17"/>
                  </a:cxn>
                  <a:cxn ang="0">
                    <a:pos x="11" y="9"/>
                  </a:cxn>
                  <a:cxn ang="0">
                    <a:pos x="11" y="3"/>
                  </a:cxn>
                  <a:cxn ang="0">
                    <a:pos x="11" y="1"/>
                  </a:cxn>
                  <a:cxn ang="0">
                    <a:pos x="11" y="2"/>
                  </a:cxn>
                  <a:cxn ang="0">
                    <a:pos x="0" y="0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0"/>
                  </a:cxn>
                </a:cxnLst>
                <a:rect l="0" t="0" r="r" b="b"/>
                <a:pathLst>
                  <a:path w="61" h="61">
                    <a:moveTo>
                      <a:pt x="0" y="0"/>
                    </a:moveTo>
                    <a:lnTo>
                      <a:pt x="0" y="1"/>
                    </a:lnTo>
                    <a:lnTo>
                      <a:pt x="0" y="3"/>
                    </a:lnTo>
                    <a:lnTo>
                      <a:pt x="0" y="9"/>
                    </a:lnTo>
                    <a:lnTo>
                      <a:pt x="2" y="19"/>
                    </a:lnTo>
                    <a:lnTo>
                      <a:pt x="8" y="31"/>
                    </a:lnTo>
                    <a:lnTo>
                      <a:pt x="14" y="42"/>
                    </a:lnTo>
                    <a:lnTo>
                      <a:pt x="26" y="52"/>
                    </a:lnTo>
                    <a:lnTo>
                      <a:pt x="40" y="59"/>
                    </a:lnTo>
                    <a:lnTo>
                      <a:pt x="61" y="61"/>
                    </a:lnTo>
                    <a:lnTo>
                      <a:pt x="61" y="51"/>
                    </a:lnTo>
                    <a:lnTo>
                      <a:pt x="42" y="49"/>
                    </a:lnTo>
                    <a:lnTo>
                      <a:pt x="30" y="44"/>
                    </a:lnTo>
                    <a:lnTo>
                      <a:pt x="22" y="36"/>
                    </a:lnTo>
                    <a:lnTo>
                      <a:pt x="16" y="26"/>
                    </a:lnTo>
                    <a:lnTo>
                      <a:pt x="13" y="17"/>
                    </a:lnTo>
                    <a:lnTo>
                      <a:pt x="11" y="9"/>
                    </a:lnTo>
                    <a:lnTo>
                      <a:pt x="11" y="3"/>
                    </a:lnTo>
                    <a:lnTo>
                      <a:pt x="11" y="1"/>
                    </a:lnTo>
                    <a:lnTo>
                      <a:pt x="11" y="2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8328" name="Freeform 440"/>
              <p:cNvSpPr>
                <a:spLocks/>
              </p:cNvSpPr>
              <p:nvPr/>
            </p:nvSpPr>
            <p:spPr bwMode="auto">
              <a:xfrm>
                <a:off x="2832" y="1824"/>
                <a:ext cx="8" cy="16"/>
              </a:xfrm>
              <a:custGeom>
                <a:avLst/>
                <a:gdLst/>
                <a:ahLst/>
                <a:cxnLst>
                  <a:cxn ang="0">
                    <a:pos x="13" y="0"/>
                  </a:cxn>
                  <a:cxn ang="0">
                    <a:pos x="8" y="4"/>
                  </a:cxn>
                  <a:cxn ang="0">
                    <a:pos x="0" y="30"/>
                  </a:cxn>
                  <a:cxn ang="0">
                    <a:pos x="11" y="32"/>
                  </a:cxn>
                  <a:cxn ang="0">
                    <a:pos x="18" y="6"/>
                  </a:cxn>
                  <a:cxn ang="0">
                    <a:pos x="13" y="10"/>
                  </a:cxn>
                  <a:cxn ang="0">
                    <a:pos x="13" y="0"/>
                  </a:cxn>
                  <a:cxn ang="0">
                    <a:pos x="9" y="0"/>
                  </a:cxn>
                  <a:cxn ang="0">
                    <a:pos x="8" y="4"/>
                  </a:cxn>
                  <a:cxn ang="0">
                    <a:pos x="13" y="0"/>
                  </a:cxn>
                </a:cxnLst>
                <a:rect l="0" t="0" r="r" b="b"/>
                <a:pathLst>
                  <a:path w="18" h="32">
                    <a:moveTo>
                      <a:pt x="13" y="0"/>
                    </a:moveTo>
                    <a:lnTo>
                      <a:pt x="8" y="4"/>
                    </a:lnTo>
                    <a:lnTo>
                      <a:pt x="0" y="30"/>
                    </a:lnTo>
                    <a:lnTo>
                      <a:pt x="11" y="32"/>
                    </a:lnTo>
                    <a:lnTo>
                      <a:pt x="18" y="6"/>
                    </a:lnTo>
                    <a:lnTo>
                      <a:pt x="13" y="10"/>
                    </a:lnTo>
                    <a:lnTo>
                      <a:pt x="13" y="0"/>
                    </a:lnTo>
                    <a:lnTo>
                      <a:pt x="9" y="0"/>
                    </a:lnTo>
                    <a:lnTo>
                      <a:pt x="8" y="4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8329" name="Freeform 441"/>
              <p:cNvSpPr>
                <a:spLocks/>
              </p:cNvSpPr>
              <p:nvPr/>
            </p:nvSpPr>
            <p:spPr bwMode="auto">
              <a:xfrm>
                <a:off x="2838" y="1824"/>
                <a:ext cx="50" cy="6"/>
              </a:xfrm>
              <a:custGeom>
                <a:avLst/>
                <a:gdLst/>
                <a:ahLst/>
                <a:cxnLst>
                  <a:cxn ang="0">
                    <a:pos x="99" y="3"/>
                  </a:cxn>
                  <a:cxn ang="0">
                    <a:pos x="95" y="0"/>
                  </a:cxn>
                  <a:cxn ang="0">
                    <a:pos x="0" y="0"/>
                  </a:cxn>
                  <a:cxn ang="0">
                    <a:pos x="0" y="10"/>
                  </a:cxn>
                  <a:cxn ang="0">
                    <a:pos x="95" y="10"/>
                  </a:cxn>
                  <a:cxn ang="0">
                    <a:pos x="91" y="7"/>
                  </a:cxn>
                  <a:cxn ang="0">
                    <a:pos x="99" y="3"/>
                  </a:cxn>
                  <a:cxn ang="0">
                    <a:pos x="98" y="0"/>
                  </a:cxn>
                  <a:cxn ang="0">
                    <a:pos x="95" y="0"/>
                  </a:cxn>
                  <a:cxn ang="0">
                    <a:pos x="99" y="3"/>
                  </a:cxn>
                </a:cxnLst>
                <a:rect l="0" t="0" r="r" b="b"/>
                <a:pathLst>
                  <a:path w="99" h="10">
                    <a:moveTo>
                      <a:pt x="99" y="3"/>
                    </a:moveTo>
                    <a:lnTo>
                      <a:pt x="95" y="0"/>
                    </a:lnTo>
                    <a:lnTo>
                      <a:pt x="0" y="0"/>
                    </a:lnTo>
                    <a:lnTo>
                      <a:pt x="0" y="10"/>
                    </a:lnTo>
                    <a:lnTo>
                      <a:pt x="95" y="10"/>
                    </a:lnTo>
                    <a:lnTo>
                      <a:pt x="91" y="7"/>
                    </a:lnTo>
                    <a:lnTo>
                      <a:pt x="99" y="3"/>
                    </a:lnTo>
                    <a:lnTo>
                      <a:pt x="98" y="0"/>
                    </a:lnTo>
                    <a:lnTo>
                      <a:pt x="95" y="0"/>
                    </a:lnTo>
                    <a:lnTo>
                      <a:pt x="99" y="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8330" name="Freeform 442"/>
              <p:cNvSpPr>
                <a:spLocks/>
              </p:cNvSpPr>
              <p:nvPr/>
            </p:nvSpPr>
            <p:spPr bwMode="auto">
              <a:xfrm>
                <a:off x="2883" y="1826"/>
                <a:ext cx="11" cy="12"/>
              </a:xfrm>
              <a:custGeom>
                <a:avLst/>
                <a:gdLst/>
                <a:ahLst/>
                <a:cxnLst>
                  <a:cxn ang="0">
                    <a:pos x="20" y="22"/>
                  </a:cxn>
                  <a:cxn ang="0">
                    <a:pos x="19" y="20"/>
                  </a:cxn>
                  <a:cxn ang="0">
                    <a:pos x="8" y="0"/>
                  </a:cxn>
                  <a:cxn ang="0">
                    <a:pos x="0" y="4"/>
                  </a:cxn>
                  <a:cxn ang="0">
                    <a:pos x="11" y="24"/>
                  </a:cxn>
                  <a:cxn ang="0">
                    <a:pos x="10" y="22"/>
                  </a:cxn>
                  <a:cxn ang="0">
                    <a:pos x="20" y="22"/>
                  </a:cxn>
                  <a:cxn ang="0">
                    <a:pos x="20" y="21"/>
                  </a:cxn>
                  <a:cxn ang="0">
                    <a:pos x="19" y="20"/>
                  </a:cxn>
                  <a:cxn ang="0">
                    <a:pos x="20" y="22"/>
                  </a:cxn>
                </a:cxnLst>
                <a:rect l="0" t="0" r="r" b="b"/>
                <a:pathLst>
                  <a:path w="20" h="24">
                    <a:moveTo>
                      <a:pt x="20" y="22"/>
                    </a:moveTo>
                    <a:lnTo>
                      <a:pt x="19" y="20"/>
                    </a:lnTo>
                    <a:lnTo>
                      <a:pt x="8" y="0"/>
                    </a:lnTo>
                    <a:lnTo>
                      <a:pt x="0" y="4"/>
                    </a:lnTo>
                    <a:lnTo>
                      <a:pt x="11" y="24"/>
                    </a:lnTo>
                    <a:lnTo>
                      <a:pt x="10" y="22"/>
                    </a:lnTo>
                    <a:lnTo>
                      <a:pt x="20" y="22"/>
                    </a:lnTo>
                    <a:lnTo>
                      <a:pt x="20" y="21"/>
                    </a:lnTo>
                    <a:lnTo>
                      <a:pt x="19" y="20"/>
                    </a:lnTo>
                    <a:lnTo>
                      <a:pt x="20" y="2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8331" name="Freeform 443"/>
              <p:cNvSpPr>
                <a:spLocks/>
              </p:cNvSpPr>
              <p:nvPr/>
            </p:nvSpPr>
            <p:spPr bwMode="auto">
              <a:xfrm>
                <a:off x="2854" y="1803"/>
                <a:ext cx="32" cy="1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64" y="0"/>
                  </a:cxn>
                  <a:cxn ang="0">
                    <a:pos x="63" y="1"/>
                  </a:cxn>
                  <a:cxn ang="0">
                    <a:pos x="62" y="3"/>
                  </a:cxn>
                  <a:cxn ang="0">
                    <a:pos x="59" y="7"/>
                  </a:cxn>
                  <a:cxn ang="0">
                    <a:pos x="56" y="10"/>
                  </a:cxn>
                  <a:cxn ang="0">
                    <a:pos x="51" y="14"/>
                  </a:cxn>
                  <a:cxn ang="0">
                    <a:pos x="46" y="18"/>
                  </a:cxn>
                  <a:cxn ang="0">
                    <a:pos x="39" y="20"/>
                  </a:cxn>
                  <a:cxn ang="0">
                    <a:pos x="33" y="21"/>
                  </a:cxn>
                  <a:cxn ang="0">
                    <a:pos x="25" y="20"/>
                  </a:cxn>
                  <a:cxn ang="0">
                    <a:pos x="18" y="18"/>
                  </a:cxn>
                  <a:cxn ang="0">
                    <a:pos x="12" y="14"/>
                  </a:cxn>
                  <a:cxn ang="0">
                    <a:pos x="8" y="10"/>
                  </a:cxn>
                  <a:cxn ang="0">
                    <a:pos x="5" y="7"/>
                  </a:cxn>
                  <a:cxn ang="0">
                    <a:pos x="2" y="3"/>
                  </a:cxn>
                  <a:cxn ang="0">
                    <a:pos x="0" y="1"/>
                  </a:cxn>
                  <a:cxn ang="0">
                    <a:pos x="0" y="0"/>
                  </a:cxn>
                </a:cxnLst>
                <a:rect l="0" t="0" r="r" b="b"/>
                <a:pathLst>
                  <a:path w="64" h="21">
                    <a:moveTo>
                      <a:pt x="0" y="0"/>
                    </a:moveTo>
                    <a:lnTo>
                      <a:pt x="64" y="0"/>
                    </a:lnTo>
                    <a:lnTo>
                      <a:pt x="63" y="1"/>
                    </a:lnTo>
                    <a:lnTo>
                      <a:pt x="62" y="3"/>
                    </a:lnTo>
                    <a:lnTo>
                      <a:pt x="59" y="7"/>
                    </a:lnTo>
                    <a:lnTo>
                      <a:pt x="56" y="10"/>
                    </a:lnTo>
                    <a:lnTo>
                      <a:pt x="51" y="14"/>
                    </a:lnTo>
                    <a:lnTo>
                      <a:pt x="46" y="18"/>
                    </a:lnTo>
                    <a:lnTo>
                      <a:pt x="39" y="20"/>
                    </a:lnTo>
                    <a:lnTo>
                      <a:pt x="33" y="21"/>
                    </a:lnTo>
                    <a:lnTo>
                      <a:pt x="25" y="20"/>
                    </a:lnTo>
                    <a:lnTo>
                      <a:pt x="18" y="18"/>
                    </a:lnTo>
                    <a:lnTo>
                      <a:pt x="12" y="14"/>
                    </a:lnTo>
                    <a:lnTo>
                      <a:pt x="8" y="10"/>
                    </a:lnTo>
                    <a:lnTo>
                      <a:pt x="5" y="7"/>
                    </a:lnTo>
                    <a:lnTo>
                      <a:pt x="2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8332" name="Freeform 444"/>
              <p:cNvSpPr>
                <a:spLocks/>
              </p:cNvSpPr>
              <p:nvPr/>
            </p:nvSpPr>
            <p:spPr bwMode="auto">
              <a:xfrm>
                <a:off x="2910" y="1891"/>
                <a:ext cx="39" cy="40"/>
              </a:xfrm>
              <a:custGeom>
                <a:avLst/>
                <a:gdLst/>
                <a:ahLst/>
                <a:cxnLst>
                  <a:cxn ang="0">
                    <a:pos x="40" y="79"/>
                  </a:cxn>
                  <a:cxn ang="0">
                    <a:pos x="48" y="78"/>
                  </a:cxn>
                  <a:cxn ang="0">
                    <a:pos x="56" y="76"/>
                  </a:cxn>
                  <a:cxn ang="0">
                    <a:pos x="62" y="73"/>
                  </a:cxn>
                  <a:cxn ang="0">
                    <a:pos x="68" y="68"/>
                  </a:cxn>
                  <a:cxn ang="0">
                    <a:pos x="73" y="62"/>
                  </a:cxn>
                  <a:cxn ang="0">
                    <a:pos x="76" y="56"/>
                  </a:cxn>
                  <a:cxn ang="0">
                    <a:pos x="78" y="49"/>
                  </a:cxn>
                  <a:cxn ang="0">
                    <a:pos x="79" y="40"/>
                  </a:cxn>
                  <a:cxn ang="0">
                    <a:pos x="78" y="32"/>
                  </a:cxn>
                  <a:cxn ang="0">
                    <a:pos x="76" y="25"/>
                  </a:cxn>
                  <a:cxn ang="0">
                    <a:pos x="73" y="18"/>
                  </a:cxn>
                  <a:cxn ang="0">
                    <a:pos x="68" y="12"/>
                  </a:cxn>
                  <a:cxn ang="0">
                    <a:pos x="62" y="8"/>
                  </a:cxn>
                  <a:cxn ang="0">
                    <a:pos x="56" y="3"/>
                  </a:cxn>
                  <a:cxn ang="0">
                    <a:pos x="48" y="1"/>
                  </a:cxn>
                  <a:cxn ang="0">
                    <a:pos x="40" y="0"/>
                  </a:cxn>
                  <a:cxn ang="0">
                    <a:pos x="32" y="1"/>
                  </a:cxn>
                  <a:cxn ang="0">
                    <a:pos x="25" y="3"/>
                  </a:cxn>
                  <a:cxn ang="0">
                    <a:pos x="18" y="8"/>
                  </a:cxn>
                  <a:cxn ang="0">
                    <a:pos x="12" y="12"/>
                  </a:cxn>
                  <a:cxn ang="0">
                    <a:pos x="7" y="18"/>
                  </a:cxn>
                  <a:cxn ang="0">
                    <a:pos x="3" y="25"/>
                  </a:cxn>
                  <a:cxn ang="0">
                    <a:pos x="1" y="32"/>
                  </a:cxn>
                  <a:cxn ang="0">
                    <a:pos x="0" y="40"/>
                  </a:cxn>
                  <a:cxn ang="0">
                    <a:pos x="1" y="49"/>
                  </a:cxn>
                  <a:cxn ang="0">
                    <a:pos x="3" y="56"/>
                  </a:cxn>
                  <a:cxn ang="0">
                    <a:pos x="7" y="62"/>
                  </a:cxn>
                  <a:cxn ang="0">
                    <a:pos x="12" y="68"/>
                  </a:cxn>
                  <a:cxn ang="0">
                    <a:pos x="18" y="73"/>
                  </a:cxn>
                  <a:cxn ang="0">
                    <a:pos x="25" y="76"/>
                  </a:cxn>
                  <a:cxn ang="0">
                    <a:pos x="32" y="78"/>
                  </a:cxn>
                  <a:cxn ang="0">
                    <a:pos x="40" y="79"/>
                  </a:cxn>
                </a:cxnLst>
                <a:rect l="0" t="0" r="r" b="b"/>
                <a:pathLst>
                  <a:path w="79" h="79">
                    <a:moveTo>
                      <a:pt x="40" y="79"/>
                    </a:moveTo>
                    <a:lnTo>
                      <a:pt x="48" y="78"/>
                    </a:lnTo>
                    <a:lnTo>
                      <a:pt x="56" y="76"/>
                    </a:lnTo>
                    <a:lnTo>
                      <a:pt x="62" y="73"/>
                    </a:lnTo>
                    <a:lnTo>
                      <a:pt x="68" y="68"/>
                    </a:lnTo>
                    <a:lnTo>
                      <a:pt x="73" y="62"/>
                    </a:lnTo>
                    <a:lnTo>
                      <a:pt x="76" y="56"/>
                    </a:lnTo>
                    <a:lnTo>
                      <a:pt x="78" y="49"/>
                    </a:lnTo>
                    <a:lnTo>
                      <a:pt x="79" y="40"/>
                    </a:lnTo>
                    <a:lnTo>
                      <a:pt x="78" y="32"/>
                    </a:lnTo>
                    <a:lnTo>
                      <a:pt x="76" y="25"/>
                    </a:lnTo>
                    <a:lnTo>
                      <a:pt x="73" y="18"/>
                    </a:lnTo>
                    <a:lnTo>
                      <a:pt x="68" y="12"/>
                    </a:lnTo>
                    <a:lnTo>
                      <a:pt x="62" y="8"/>
                    </a:lnTo>
                    <a:lnTo>
                      <a:pt x="56" y="3"/>
                    </a:lnTo>
                    <a:lnTo>
                      <a:pt x="48" y="1"/>
                    </a:lnTo>
                    <a:lnTo>
                      <a:pt x="40" y="0"/>
                    </a:lnTo>
                    <a:lnTo>
                      <a:pt x="32" y="1"/>
                    </a:lnTo>
                    <a:lnTo>
                      <a:pt x="25" y="3"/>
                    </a:lnTo>
                    <a:lnTo>
                      <a:pt x="18" y="8"/>
                    </a:lnTo>
                    <a:lnTo>
                      <a:pt x="12" y="12"/>
                    </a:lnTo>
                    <a:lnTo>
                      <a:pt x="7" y="18"/>
                    </a:lnTo>
                    <a:lnTo>
                      <a:pt x="3" y="25"/>
                    </a:lnTo>
                    <a:lnTo>
                      <a:pt x="1" y="32"/>
                    </a:lnTo>
                    <a:lnTo>
                      <a:pt x="0" y="40"/>
                    </a:lnTo>
                    <a:lnTo>
                      <a:pt x="1" y="49"/>
                    </a:lnTo>
                    <a:lnTo>
                      <a:pt x="3" y="56"/>
                    </a:lnTo>
                    <a:lnTo>
                      <a:pt x="7" y="62"/>
                    </a:lnTo>
                    <a:lnTo>
                      <a:pt x="12" y="68"/>
                    </a:lnTo>
                    <a:lnTo>
                      <a:pt x="18" y="73"/>
                    </a:lnTo>
                    <a:lnTo>
                      <a:pt x="25" y="76"/>
                    </a:lnTo>
                    <a:lnTo>
                      <a:pt x="32" y="78"/>
                    </a:lnTo>
                    <a:lnTo>
                      <a:pt x="40" y="79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8333" name="Freeform 445"/>
              <p:cNvSpPr>
                <a:spLocks/>
              </p:cNvSpPr>
              <p:nvPr/>
            </p:nvSpPr>
            <p:spPr bwMode="auto">
              <a:xfrm>
                <a:off x="2830" y="1854"/>
                <a:ext cx="67" cy="189"/>
              </a:xfrm>
              <a:custGeom>
                <a:avLst/>
                <a:gdLst/>
                <a:ahLst/>
                <a:cxnLst>
                  <a:cxn ang="0">
                    <a:pos x="70" y="378"/>
                  </a:cxn>
                  <a:cxn ang="0">
                    <a:pos x="74" y="343"/>
                  </a:cxn>
                  <a:cxn ang="0">
                    <a:pos x="81" y="293"/>
                  </a:cxn>
                  <a:cxn ang="0">
                    <a:pos x="92" y="231"/>
                  </a:cxn>
                  <a:cxn ang="0">
                    <a:pos x="104" y="167"/>
                  </a:cxn>
                  <a:cxn ang="0">
                    <a:pos x="115" y="104"/>
                  </a:cxn>
                  <a:cxn ang="0">
                    <a:pos x="125" y="52"/>
                  </a:cxn>
                  <a:cxn ang="0">
                    <a:pos x="132" y="16"/>
                  </a:cxn>
                  <a:cxn ang="0">
                    <a:pos x="135" y="3"/>
                  </a:cxn>
                  <a:cxn ang="0">
                    <a:pos x="134" y="5"/>
                  </a:cxn>
                  <a:cxn ang="0">
                    <a:pos x="133" y="10"/>
                  </a:cxn>
                  <a:cxn ang="0">
                    <a:pos x="128" y="17"/>
                  </a:cxn>
                  <a:cxn ang="0">
                    <a:pos x="122" y="24"/>
                  </a:cxn>
                  <a:cxn ang="0">
                    <a:pos x="113" y="32"/>
                  </a:cxn>
                  <a:cxn ang="0">
                    <a:pos x="102" y="39"/>
                  </a:cxn>
                  <a:cxn ang="0">
                    <a:pos x="86" y="45"/>
                  </a:cxn>
                  <a:cxn ang="0">
                    <a:pos x="67" y="47"/>
                  </a:cxn>
                  <a:cxn ang="0">
                    <a:pos x="47" y="45"/>
                  </a:cxn>
                  <a:cxn ang="0">
                    <a:pos x="32" y="39"/>
                  </a:cxn>
                  <a:cxn ang="0">
                    <a:pos x="20" y="32"/>
                  </a:cxn>
                  <a:cxn ang="0">
                    <a:pos x="12" y="23"/>
                  </a:cxn>
                  <a:cxn ang="0">
                    <a:pos x="6" y="15"/>
                  </a:cxn>
                  <a:cxn ang="0">
                    <a:pos x="2" y="8"/>
                  </a:cxn>
                  <a:cxn ang="0">
                    <a:pos x="0" y="3"/>
                  </a:cxn>
                  <a:cxn ang="0">
                    <a:pos x="0" y="0"/>
                  </a:cxn>
                  <a:cxn ang="0">
                    <a:pos x="70" y="378"/>
                  </a:cxn>
                </a:cxnLst>
                <a:rect l="0" t="0" r="r" b="b"/>
                <a:pathLst>
                  <a:path w="135" h="378">
                    <a:moveTo>
                      <a:pt x="70" y="378"/>
                    </a:moveTo>
                    <a:lnTo>
                      <a:pt x="74" y="343"/>
                    </a:lnTo>
                    <a:lnTo>
                      <a:pt x="81" y="293"/>
                    </a:lnTo>
                    <a:lnTo>
                      <a:pt x="92" y="231"/>
                    </a:lnTo>
                    <a:lnTo>
                      <a:pt x="104" y="167"/>
                    </a:lnTo>
                    <a:lnTo>
                      <a:pt x="115" y="104"/>
                    </a:lnTo>
                    <a:lnTo>
                      <a:pt x="125" y="52"/>
                    </a:lnTo>
                    <a:lnTo>
                      <a:pt x="132" y="16"/>
                    </a:lnTo>
                    <a:lnTo>
                      <a:pt x="135" y="3"/>
                    </a:lnTo>
                    <a:lnTo>
                      <a:pt x="134" y="5"/>
                    </a:lnTo>
                    <a:lnTo>
                      <a:pt x="133" y="10"/>
                    </a:lnTo>
                    <a:lnTo>
                      <a:pt x="128" y="17"/>
                    </a:lnTo>
                    <a:lnTo>
                      <a:pt x="122" y="24"/>
                    </a:lnTo>
                    <a:lnTo>
                      <a:pt x="113" y="32"/>
                    </a:lnTo>
                    <a:lnTo>
                      <a:pt x="102" y="39"/>
                    </a:lnTo>
                    <a:lnTo>
                      <a:pt x="86" y="45"/>
                    </a:lnTo>
                    <a:lnTo>
                      <a:pt x="67" y="47"/>
                    </a:lnTo>
                    <a:lnTo>
                      <a:pt x="47" y="45"/>
                    </a:lnTo>
                    <a:lnTo>
                      <a:pt x="32" y="39"/>
                    </a:lnTo>
                    <a:lnTo>
                      <a:pt x="20" y="32"/>
                    </a:lnTo>
                    <a:lnTo>
                      <a:pt x="12" y="23"/>
                    </a:lnTo>
                    <a:lnTo>
                      <a:pt x="6" y="15"/>
                    </a:lnTo>
                    <a:lnTo>
                      <a:pt x="2" y="8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70" y="37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8334" name="Freeform 446"/>
              <p:cNvSpPr>
                <a:spLocks/>
              </p:cNvSpPr>
              <p:nvPr/>
            </p:nvSpPr>
            <p:spPr bwMode="auto">
              <a:xfrm>
                <a:off x="2860" y="2481"/>
                <a:ext cx="6" cy="58"/>
              </a:xfrm>
              <a:custGeom>
                <a:avLst/>
                <a:gdLst/>
                <a:ahLst/>
                <a:cxnLst>
                  <a:cxn ang="0">
                    <a:pos x="6" y="116"/>
                  </a:cxn>
                  <a:cxn ang="0">
                    <a:pos x="12" y="116"/>
                  </a:cxn>
                  <a:cxn ang="0">
                    <a:pos x="12" y="0"/>
                  </a:cxn>
                  <a:cxn ang="0">
                    <a:pos x="0" y="0"/>
                  </a:cxn>
                  <a:cxn ang="0">
                    <a:pos x="0" y="116"/>
                  </a:cxn>
                  <a:cxn ang="0">
                    <a:pos x="6" y="116"/>
                  </a:cxn>
                </a:cxnLst>
                <a:rect l="0" t="0" r="r" b="b"/>
                <a:pathLst>
                  <a:path w="12" h="116">
                    <a:moveTo>
                      <a:pt x="6" y="116"/>
                    </a:moveTo>
                    <a:lnTo>
                      <a:pt x="12" y="116"/>
                    </a:lnTo>
                    <a:lnTo>
                      <a:pt x="12" y="0"/>
                    </a:lnTo>
                    <a:lnTo>
                      <a:pt x="0" y="0"/>
                    </a:lnTo>
                    <a:lnTo>
                      <a:pt x="0" y="116"/>
                    </a:lnTo>
                    <a:lnTo>
                      <a:pt x="6" y="116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8335" name="Freeform 447"/>
              <p:cNvSpPr>
                <a:spLocks/>
              </p:cNvSpPr>
              <p:nvPr/>
            </p:nvSpPr>
            <p:spPr bwMode="auto">
              <a:xfrm>
                <a:off x="2860" y="1882"/>
                <a:ext cx="6" cy="94"/>
              </a:xfrm>
              <a:custGeom>
                <a:avLst/>
                <a:gdLst/>
                <a:ahLst/>
                <a:cxnLst>
                  <a:cxn ang="0">
                    <a:pos x="5" y="188"/>
                  </a:cxn>
                  <a:cxn ang="0">
                    <a:pos x="10" y="188"/>
                  </a:cxn>
                  <a:cxn ang="0">
                    <a:pos x="10" y="0"/>
                  </a:cxn>
                  <a:cxn ang="0">
                    <a:pos x="0" y="0"/>
                  </a:cxn>
                  <a:cxn ang="0">
                    <a:pos x="0" y="188"/>
                  </a:cxn>
                  <a:cxn ang="0">
                    <a:pos x="5" y="188"/>
                  </a:cxn>
                </a:cxnLst>
                <a:rect l="0" t="0" r="r" b="b"/>
                <a:pathLst>
                  <a:path w="10" h="188">
                    <a:moveTo>
                      <a:pt x="5" y="188"/>
                    </a:moveTo>
                    <a:lnTo>
                      <a:pt x="10" y="188"/>
                    </a:lnTo>
                    <a:lnTo>
                      <a:pt x="10" y="0"/>
                    </a:lnTo>
                    <a:lnTo>
                      <a:pt x="0" y="0"/>
                    </a:lnTo>
                    <a:lnTo>
                      <a:pt x="0" y="188"/>
                    </a:lnTo>
                    <a:lnTo>
                      <a:pt x="5" y="18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8336" name="Freeform 448"/>
              <p:cNvSpPr>
                <a:spLocks/>
              </p:cNvSpPr>
              <p:nvPr/>
            </p:nvSpPr>
            <p:spPr bwMode="auto">
              <a:xfrm>
                <a:off x="2861" y="1876"/>
                <a:ext cx="15" cy="16"/>
              </a:xfrm>
              <a:custGeom>
                <a:avLst/>
                <a:gdLst/>
                <a:ahLst/>
                <a:cxnLst>
                  <a:cxn ang="0">
                    <a:pos x="6" y="10"/>
                  </a:cxn>
                  <a:cxn ang="0">
                    <a:pos x="0" y="10"/>
                  </a:cxn>
                  <a:cxn ang="0">
                    <a:pos x="22" y="31"/>
                  </a:cxn>
                  <a:cxn ang="0">
                    <a:pos x="29" y="25"/>
                  </a:cxn>
                  <a:cxn ang="0">
                    <a:pos x="6" y="4"/>
                  </a:cxn>
                  <a:cxn ang="0">
                    <a:pos x="0" y="4"/>
                  </a:cxn>
                  <a:cxn ang="0">
                    <a:pos x="6" y="4"/>
                  </a:cxn>
                  <a:cxn ang="0">
                    <a:pos x="3" y="0"/>
                  </a:cxn>
                  <a:cxn ang="0">
                    <a:pos x="0" y="4"/>
                  </a:cxn>
                  <a:cxn ang="0">
                    <a:pos x="6" y="10"/>
                  </a:cxn>
                </a:cxnLst>
                <a:rect l="0" t="0" r="r" b="b"/>
                <a:pathLst>
                  <a:path w="29" h="31">
                    <a:moveTo>
                      <a:pt x="6" y="10"/>
                    </a:moveTo>
                    <a:lnTo>
                      <a:pt x="0" y="10"/>
                    </a:lnTo>
                    <a:lnTo>
                      <a:pt x="22" y="31"/>
                    </a:lnTo>
                    <a:lnTo>
                      <a:pt x="29" y="25"/>
                    </a:lnTo>
                    <a:lnTo>
                      <a:pt x="6" y="4"/>
                    </a:lnTo>
                    <a:lnTo>
                      <a:pt x="0" y="4"/>
                    </a:lnTo>
                    <a:lnTo>
                      <a:pt x="6" y="4"/>
                    </a:lnTo>
                    <a:lnTo>
                      <a:pt x="3" y="0"/>
                    </a:lnTo>
                    <a:lnTo>
                      <a:pt x="0" y="4"/>
                    </a:lnTo>
                    <a:lnTo>
                      <a:pt x="6" y="1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8337" name="Freeform 449"/>
              <p:cNvSpPr>
                <a:spLocks/>
              </p:cNvSpPr>
              <p:nvPr/>
            </p:nvSpPr>
            <p:spPr bwMode="auto">
              <a:xfrm>
                <a:off x="2849" y="1878"/>
                <a:ext cx="15" cy="14"/>
              </a:xfrm>
              <a:custGeom>
                <a:avLst/>
                <a:gdLst/>
                <a:ahLst/>
                <a:cxnLst>
                  <a:cxn ang="0">
                    <a:pos x="10" y="21"/>
                  </a:cxn>
                  <a:cxn ang="0">
                    <a:pos x="10" y="27"/>
                  </a:cxn>
                  <a:cxn ang="0">
                    <a:pos x="32" y="6"/>
                  </a:cxn>
                  <a:cxn ang="0">
                    <a:pos x="26" y="0"/>
                  </a:cxn>
                  <a:cxn ang="0">
                    <a:pos x="4" y="21"/>
                  </a:cxn>
                  <a:cxn ang="0">
                    <a:pos x="4" y="27"/>
                  </a:cxn>
                  <a:cxn ang="0">
                    <a:pos x="4" y="21"/>
                  </a:cxn>
                  <a:cxn ang="0">
                    <a:pos x="0" y="24"/>
                  </a:cxn>
                  <a:cxn ang="0">
                    <a:pos x="4" y="27"/>
                  </a:cxn>
                  <a:cxn ang="0">
                    <a:pos x="10" y="21"/>
                  </a:cxn>
                </a:cxnLst>
                <a:rect l="0" t="0" r="r" b="b"/>
                <a:pathLst>
                  <a:path w="32" h="27">
                    <a:moveTo>
                      <a:pt x="10" y="21"/>
                    </a:moveTo>
                    <a:lnTo>
                      <a:pt x="10" y="27"/>
                    </a:lnTo>
                    <a:lnTo>
                      <a:pt x="32" y="6"/>
                    </a:lnTo>
                    <a:lnTo>
                      <a:pt x="26" y="0"/>
                    </a:lnTo>
                    <a:lnTo>
                      <a:pt x="4" y="21"/>
                    </a:lnTo>
                    <a:lnTo>
                      <a:pt x="4" y="27"/>
                    </a:lnTo>
                    <a:lnTo>
                      <a:pt x="4" y="21"/>
                    </a:lnTo>
                    <a:lnTo>
                      <a:pt x="0" y="24"/>
                    </a:lnTo>
                    <a:lnTo>
                      <a:pt x="4" y="27"/>
                    </a:lnTo>
                    <a:lnTo>
                      <a:pt x="10" y="2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8338" name="Freeform 450"/>
              <p:cNvSpPr>
                <a:spLocks/>
              </p:cNvSpPr>
              <p:nvPr/>
            </p:nvSpPr>
            <p:spPr bwMode="auto">
              <a:xfrm>
                <a:off x="2851" y="1889"/>
                <a:ext cx="13" cy="16"/>
              </a:xfrm>
              <a:custGeom>
                <a:avLst/>
                <a:gdLst/>
                <a:ahLst/>
                <a:cxnLst>
                  <a:cxn ang="0">
                    <a:pos x="22" y="23"/>
                  </a:cxn>
                  <a:cxn ang="0">
                    <a:pos x="28" y="23"/>
                  </a:cxn>
                  <a:cxn ang="0">
                    <a:pos x="6" y="0"/>
                  </a:cxn>
                  <a:cxn ang="0">
                    <a:pos x="0" y="6"/>
                  </a:cxn>
                  <a:cxn ang="0">
                    <a:pos x="22" y="29"/>
                  </a:cxn>
                  <a:cxn ang="0">
                    <a:pos x="28" y="29"/>
                  </a:cxn>
                  <a:cxn ang="0">
                    <a:pos x="22" y="29"/>
                  </a:cxn>
                  <a:cxn ang="0">
                    <a:pos x="25" y="33"/>
                  </a:cxn>
                  <a:cxn ang="0">
                    <a:pos x="28" y="29"/>
                  </a:cxn>
                  <a:cxn ang="0">
                    <a:pos x="22" y="23"/>
                  </a:cxn>
                </a:cxnLst>
                <a:rect l="0" t="0" r="r" b="b"/>
                <a:pathLst>
                  <a:path w="28" h="33">
                    <a:moveTo>
                      <a:pt x="22" y="23"/>
                    </a:moveTo>
                    <a:lnTo>
                      <a:pt x="28" y="23"/>
                    </a:lnTo>
                    <a:lnTo>
                      <a:pt x="6" y="0"/>
                    </a:lnTo>
                    <a:lnTo>
                      <a:pt x="0" y="6"/>
                    </a:lnTo>
                    <a:lnTo>
                      <a:pt x="22" y="29"/>
                    </a:lnTo>
                    <a:lnTo>
                      <a:pt x="28" y="29"/>
                    </a:lnTo>
                    <a:lnTo>
                      <a:pt x="22" y="29"/>
                    </a:lnTo>
                    <a:lnTo>
                      <a:pt x="25" y="33"/>
                    </a:lnTo>
                    <a:lnTo>
                      <a:pt x="28" y="29"/>
                    </a:lnTo>
                    <a:lnTo>
                      <a:pt x="22" y="2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8339" name="Freeform 451"/>
              <p:cNvSpPr>
                <a:spLocks/>
              </p:cNvSpPr>
              <p:nvPr/>
            </p:nvSpPr>
            <p:spPr bwMode="auto">
              <a:xfrm>
                <a:off x="2861" y="1889"/>
                <a:ext cx="17" cy="14"/>
              </a:xfrm>
              <a:custGeom>
                <a:avLst/>
                <a:gdLst/>
                <a:ahLst/>
                <a:cxnLst>
                  <a:cxn ang="0">
                    <a:pos x="22" y="6"/>
                  </a:cxn>
                  <a:cxn ang="0">
                    <a:pos x="22" y="0"/>
                  </a:cxn>
                  <a:cxn ang="0">
                    <a:pos x="0" y="23"/>
                  </a:cxn>
                  <a:cxn ang="0">
                    <a:pos x="6" y="29"/>
                  </a:cxn>
                  <a:cxn ang="0">
                    <a:pos x="29" y="6"/>
                  </a:cxn>
                  <a:cxn ang="0">
                    <a:pos x="29" y="0"/>
                  </a:cxn>
                  <a:cxn ang="0">
                    <a:pos x="29" y="6"/>
                  </a:cxn>
                  <a:cxn ang="0">
                    <a:pos x="33" y="3"/>
                  </a:cxn>
                  <a:cxn ang="0">
                    <a:pos x="29" y="0"/>
                  </a:cxn>
                  <a:cxn ang="0">
                    <a:pos x="22" y="6"/>
                  </a:cxn>
                </a:cxnLst>
                <a:rect l="0" t="0" r="r" b="b"/>
                <a:pathLst>
                  <a:path w="33" h="29">
                    <a:moveTo>
                      <a:pt x="22" y="6"/>
                    </a:moveTo>
                    <a:lnTo>
                      <a:pt x="22" y="0"/>
                    </a:lnTo>
                    <a:lnTo>
                      <a:pt x="0" y="23"/>
                    </a:lnTo>
                    <a:lnTo>
                      <a:pt x="6" y="29"/>
                    </a:lnTo>
                    <a:lnTo>
                      <a:pt x="29" y="6"/>
                    </a:lnTo>
                    <a:lnTo>
                      <a:pt x="29" y="0"/>
                    </a:lnTo>
                    <a:lnTo>
                      <a:pt x="29" y="6"/>
                    </a:lnTo>
                    <a:lnTo>
                      <a:pt x="33" y="3"/>
                    </a:lnTo>
                    <a:lnTo>
                      <a:pt x="29" y="0"/>
                    </a:lnTo>
                    <a:lnTo>
                      <a:pt x="22" y="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24" name="Group 452"/>
            <p:cNvGrpSpPr>
              <a:grpSpLocks/>
            </p:cNvGrpSpPr>
            <p:nvPr/>
          </p:nvGrpSpPr>
          <p:grpSpPr bwMode="auto">
            <a:xfrm rot="-5400000">
              <a:off x="4015" y="209"/>
              <a:ext cx="236" cy="874"/>
              <a:chOff x="2746" y="1670"/>
              <a:chExt cx="236" cy="874"/>
            </a:xfrm>
          </p:grpSpPr>
          <p:sp>
            <p:nvSpPr>
              <p:cNvPr id="38341" name="Freeform 453"/>
              <p:cNvSpPr>
                <a:spLocks/>
              </p:cNvSpPr>
              <p:nvPr/>
            </p:nvSpPr>
            <p:spPr bwMode="auto">
              <a:xfrm>
                <a:off x="2765" y="2137"/>
                <a:ext cx="24" cy="6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5"/>
                  </a:cxn>
                  <a:cxn ang="0">
                    <a:pos x="0" y="17"/>
                  </a:cxn>
                  <a:cxn ang="0">
                    <a:pos x="1" y="36"/>
                  </a:cxn>
                  <a:cxn ang="0">
                    <a:pos x="3" y="58"/>
                  </a:cxn>
                  <a:cxn ang="0">
                    <a:pos x="8" y="79"/>
                  </a:cxn>
                  <a:cxn ang="0">
                    <a:pos x="16" y="99"/>
                  </a:cxn>
                  <a:cxn ang="0">
                    <a:pos x="29" y="114"/>
                  </a:cxn>
                  <a:cxn ang="0">
                    <a:pos x="46" y="121"/>
                  </a:cxn>
                  <a:cxn ang="0">
                    <a:pos x="45" y="3"/>
                  </a:cxn>
                  <a:cxn ang="0">
                    <a:pos x="0" y="0"/>
                  </a:cxn>
                </a:cxnLst>
                <a:rect l="0" t="0" r="r" b="b"/>
                <a:pathLst>
                  <a:path w="46" h="121">
                    <a:moveTo>
                      <a:pt x="0" y="0"/>
                    </a:moveTo>
                    <a:lnTo>
                      <a:pt x="0" y="5"/>
                    </a:lnTo>
                    <a:lnTo>
                      <a:pt x="0" y="17"/>
                    </a:lnTo>
                    <a:lnTo>
                      <a:pt x="1" y="36"/>
                    </a:lnTo>
                    <a:lnTo>
                      <a:pt x="3" y="58"/>
                    </a:lnTo>
                    <a:lnTo>
                      <a:pt x="8" y="79"/>
                    </a:lnTo>
                    <a:lnTo>
                      <a:pt x="16" y="99"/>
                    </a:lnTo>
                    <a:lnTo>
                      <a:pt x="29" y="114"/>
                    </a:lnTo>
                    <a:lnTo>
                      <a:pt x="46" y="121"/>
                    </a:lnTo>
                    <a:lnTo>
                      <a:pt x="45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8342" name="Freeform 454"/>
              <p:cNvSpPr>
                <a:spLocks/>
              </p:cNvSpPr>
              <p:nvPr/>
            </p:nvSpPr>
            <p:spPr bwMode="auto">
              <a:xfrm>
                <a:off x="2763" y="2137"/>
                <a:ext cx="28" cy="63"/>
              </a:xfrm>
              <a:custGeom>
                <a:avLst/>
                <a:gdLst/>
                <a:ahLst/>
                <a:cxnLst>
                  <a:cxn ang="0">
                    <a:pos x="46" y="121"/>
                  </a:cxn>
                  <a:cxn ang="0">
                    <a:pos x="51" y="116"/>
                  </a:cxn>
                  <a:cxn ang="0">
                    <a:pos x="37" y="110"/>
                  </a:cxn>
                  <a:cxn ang="0">
                    <a:pos x="26" y="97"/>
                  </a:cxn>
                  <a:cxn ang="0">
                    <a:pos x="18" y="78"/>
                  </a:cxn>
                  <a:cxn ang="0">
                    <a:pos x="13" y="58"/>
                  </a:cxn>
                  <a:cxn ang="0">
                    <a:pos x="11" y="36"/>
                  </a:cxn>
                  <a:cxn ang="0">
                    <a:pos x="10" y="17"/>
                  </a:cxn>
                  <a:cxn ang="0">
                    <a:pos x="10" y="5"/>
                  </a:cxn>
                  <a:cxn ang="0">
                    <a:pos x="10" y="0"/>
                  </a:cxn>
                  <a:cxn ang="0">
                    <a:pos x="0" y="0"/>
                  </a:cxn>
                  <a:cxn ang="0">
                    <a:pos x="0" y="5"/>
                  </a:cxn>
                  <a:cxn ang="0">
                    <a:pos x="0" y="17"/>
                  </a:cxn>
                  <a:cxn ang="0">
                    <a:pos x="1" y="36"/>
                  </a:cxn>
                  <a:cxn ang="0">
                    <a:pos x="3" y="58"/>
                  </a:cxn>
                  <a:cxn ang="0">
                    <a:pos x="8" y="80"/>
                  </a:cxn>
                  <a:cxn ang="0">
                    <a:pos x="17" y="101"/>
                  </a:cxn>
                  <a:cxn ang="0">
                    <a:pos x="31" y="118"/>
                  </a:cxn>
                  <a:cxn ang="0">
                    <a:pos x="51" y="126"/>
                  </a:cxn>
                  <a:cxn ang="0">
                    <a:pos x="56" y="121"/>
                  </a:cxn>
                  <a:cxn ang="0">
                    <a:pos x="46" y="121"/>
                  </a:cxn>
                </a:cxnLst>
                <a:rect l="0" t="0" r="r" b="b"/>
                <a:pathLst>
                  <a:path w="56" h="126">
                    <a:moveTo>
                      <a:pt x="46" y="121"/>
                    </a:moveTo>
                    <a:lnTo>
                      <a:pt x="51" y="116"/>
                    </a:lnTo>
                    <a:lnTo>
                      <a:pt x="37" y="110"/>
                    </a:lnTo>
                    <a:lnTo>
                      <a:pt x="26" y="97"/>
                    </a:lnTo>
                    <a:lnTo>
                      <a:pt x="18" y="78"/>
                    </a:lnTo>
                    <a:lnTo>
                      <a:pt x="13" y="58"/>
                    </a:lnTo>
                    <a:lnTo>
                      <a:pt x="11" y="36"/>
                    </a:lnTo>
                    <a:lnTo>
                      <a:pt x="10" y="17"/>
                    </a:lnTo>
                    <a:lnTo>
                      <a:pt x="10" y="5"/>
                    </a:lnTo>
                    <a:lnTo>
                      <a:pt x="10" y="0"/>
                    </a:lnTo>
                    <a:lnTo>
                      <a:pt x="0" y="0"/>
                    </a:lnTo>
                    <a:lnTo>
                      <a:pt x="0" y="5"/>
                    </a:lnTo>
                    <a:lnTo>
                      <a:pt x="0" y="17"/>
                    </a:lnTo>
                    <a:lnTo>
                      <a:pt x="1" y="36"/>
                    </a:lnTo>
                    <a:lnTo>
                      <a:pt x="3" y="58"/>
                    </a:lnTo>
                    <a:lnTo>
                      <a:pt x="8" y="80"/>
                    </a:lnTo>
                    <a:lnTo>
                      <a:pt x="17" y="101"/>
                    </a:lnTo>
                    <a:lnTo>
                      <a:pt x="31" y="118"/>
                    </a:lnTo>
                    <a:lnTo>
                      <a:pt x="51" y="126"/>
                    </a:lnTo>
                    <a:lnTo>
                      <a:pt x="56" y="121"/>
                    </a:lnTo>
                    <a:lnTo>
                      <a:pt x="46" y="12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8343" name="Freeform 455"/>
              <p:cNvSpPr>
                <a:spLocks/>
              </p:cNvSpPr>
              <p:nvPr/>
            </p:nvSpPr>
            <p:spPr bwMode="auto">
              <a:xfrm>
                <a:off x="2785" y="2136"/>
                <a:ext cx="6" cy="62"/>
              </a:xfrm>
              <a:custGeom>
                <a:avLst/>
                <a:gdLst/>
                <a:ahLst/>
                <a:cxnLst>
                  <a:cxn ang="0">
                    <a:pos x="5" y="10"/>
                  </a:cxn>
                  <a:cxn ang="0">
                    <a:pos x="0" y="5"/>
                  </a:cxn>
                  <a:cxn ang="0">
                    <a:pos x="1" y="123"/>
                  </a:cxn>
                  <a:cxn ang="0">
                    <a:pos x="11" y="123"/>
                  </a:cxn>
                  <a:cxn ang="0">
                    <a:pos x="10" y="5"/>
                  </a:cxn>
                  <a:cxn ang="0">
                    <a:pos x="5" y="0"/>
                  </a:cxn>
                  <a:cxn ang="0">
                    <a:pos x="10" y="5"/>
                  </a:cxn>
                  <a:cxn ang="0">
                    <a:pos x="10" y="0"/>
                  </a:cxn>
                  <a:cxn ang="0">
                    <a:pos x="5" y="0"/>
                  </a:cxn>
                  <a:cxn ang="0">
                    <a:pos x="5" y="10"/>
                  </a:cxn>
                </a:cxnLst>
                <a:rect l="0" t="0" r="r" b="b"/>
                <a:pathLst>
                  <a:path w="11" h="123">
                    <a:moveTo>
                      <a:pt x="5" y="10"/>
                    </a:moveTo>
                    <a:lnTo>
                      <a:pt x="0" y="5"/>
                    </a:lnTo>
                    <a:lnTo>
                      <a:pt x="1" y="123"/>
                    </a:lnTo>
                    <a:lnTo>
                      <a:pt x="11" y="123"/>
                    </a:lnTo>
                    <a:lnTo>
                      <a:pt x="10" y="5"/>
                    </a:lnTo>
                    <a:lnTo>
                      <a:pt x="5" y="0"/>
                    </a:lnTo>
                    <a:lnTo>
                      <a:pt x="10" y="5"/>
                    </a:lnTo>
                    <a:lnTo>
                      <a:pt x="10" y="0"/>
                    </a:lnTo>
                    <a:lnTo>
                      <a:pt x="5" y="0"/>
                    </a:lnTo>
                    <a:lnTo>
                      <a:pt x="5" y="1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8344" name="Freeform 456"/>
              <p:cNvSpPr>
                <a:spLocks/>
              </p:cNvSpPr>
              <p:nvPr/>
            </p:nvSpPr>
            <p:spPr bwMode="auto">
              <a:xfrm>
                <a:off x="2763" y="2134"/>
                <a:ext cx="25" cy="7"/>
              </a:xfrm>
              <a:custGeom>
                <a:avLst/>
                <a:gdLst/>
                <a:ahLst/>
                <a:cxnLst>
                  <a:cxn ang="0">
                    <a:pos x="10" y="5"/>
                  </a:cxn>
                  <a:cxn ang="0">
                    <a:pos x="5" y="10"/>
                  </a:cxn>
                  <a:cxn ang="0">
                    <a:pos x="50" y="13"/>
                  </a:cxn>
                  <a:cxn ang="0">
                    <a:pos x="50" y="3"/>
                  </a:cxn>
                  <a:cxn ang="0">
                    <a:pos x="5" y="0"/>
                  </a:cxn>
                  <a:cxn ang="0">
                    <a:pos x="0" y="5"/>
                  </a:cxn>
                  <a:cxn ang="0">
                    <a:pos x="5" y="0"/>
                  </a:cxn>
                  <a:cxn ang="0">
                    <a:pos x="0" y="0"/>
                  </a:cxn>
                  <a:cxn ang="0">
                    <a:pos x="0" y="5"/>
                  </a:cxn>
                  <a:cxn ang="0">
                    <a:pos x="10" y="5"/>
                  </a:cxn>
                </a:cxnLst>
                <a:rect l="0" t="0" r="r" b="b"/>
                <a:pathLst>
                  <a:path w="50" h="13">
                    <a:moveTo>
                      <a:pt x="10" y="5"/>
                    </a:moveTo>
                    <a:lnTo>
                      <a:pt x="5" y="10"/>
                    </a:lnTo>
                    <a:lnTo>
                      <a:pt x="50" y="13"/>
                    </a:lnTo>
                    <a:lnTo>
                      <a:pt x="50" y="3"/>
                    </a:lnTo>
                    <a:lnTo>
                      <a:pt x="5" y="0"/>
                    </a:lnTo>
                    <a:lnTo>
                      <a:pt x="0" y="5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0" y="5"/>
                    </a:lnTo>
                    <a:lnTo>
                      <a:pt x="10" y="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8345" name="Freeform 457"/>
              <p:cNvSpPr>
                <a:spLocks/>
              </p:cNvSpPr>
              <p:nvPr/>
            </p:nvSpPr>
            <p:spPr bwMode="auto">
              <a:xfrm>
                <a:off x="2938" y="2137"/>
                <a:ext cx="22" cy="61"/>
              </a:xfrm>
              <a:custGeom>
                <a:avLst/>
                <a:gdLst/>
                <a:ahLst/>
                <a:cxnLst>
                  <a:cxn ang="0">
                    <a:pos x="45" y="0"/>
                  </a:cxn>
                  <a:cxn ang="0">
                    <a:pos x="45" y="5"/>
                  </a:cxn>
                  <a:cxn ang="0">
                    <a:pos x="45" y="17"/>
                  </a:cxn>
                  <a:cxn ang="0">
                    <a:pos x="44" y="36"/>
                  </a:cxn>
                  <a:cxn ang="0">
                    <a:pos x="42" y="58"/>
                  </a:cxn>
                  <a:cxn ang="0">
                    <a:pos x="37" y="79"/>
                  </a:cxn>
                  <a:cxn ang="0">
                    <a:pos x="28" y="99"/>
                  </a:cxn>
                  <a:cxn ang="0">
                    <a:pos x="16" y="114"/>
                  </a:cxn>
                  <a:cxn ang="0">
                    <a:pos x="0" y="121"/>
                  </a:cxn>
                  <a:cxn ang="0">
                    <a:pos x="1" y="3"/>
                  </a:cxn>
                  <a:cxn ang="0">
                    <a:pos x="45" y="0"/>
                  </a:cxn>
                </a:cxnLst>
                <a:rect l="0" t="0" r="r" b="b"/>
                <a:pathLst>
                  <a:path w="45" h="121">
                    <a:moveTo>
                      <a:pt x="45" y="0"/>
                    </a:moveTo>
                    <a:lnTo>
                      <a:pt x="45" y="5"/>
                    </a:lnTo>
                    <a:lnTo>
                      <a:pt x="45" y="17"/>
                    </a:lnTo>
                    <a:lnTo>
                      <a:pt x="44" y="36"/>
                    </a:lnTo>
                    <a:lnTo>
                      <a:pt x="42" y="58"/>
                    </a:lnTo>
                    <a:lnTo>
                      <a:pt x="37" y="79"/>
                    </a:lnTo>
                    <a:lnTo>
                      <a:pt x="28" y="99"/>
                    </a:lnTo>
                    <a:lnTo>
                      <a:pt x="16" y="114"/>
                    </a:lnTo>
                    <a:lnTo>
                      <a:pt x="0" y="121"/>
                    </a:lnTo>
                    <a:lnTo>
                      <a:pt x="1" y="3"/>
                    </a:lnTo>
                    <a:lnTo>
                      <a:pt x="45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8346" name="Freeform 458"/>
              <p:cNvSpPr>
                <a:spLocks/>
              </p:cNvSpPr>
              <p:nvPr/>
            </p:nvSpPr>
            <p:spPr bwMode="auto">
              <a:xfrm>
                <a:off x="2935" y="2137"/>
                <a:ext cx="28" cy="63"/>
              </a:xfrm>
              <a:custGeom>
                <a:avLst/>
                <a:gdLst/>
                <a:ahLst/>
                <a:cxnLst>
                  <a:cxn ang="0">
                    <a:pos x="0" y="121"/>
                  </a:cxn>
                  <a:cxn ang="0">
                    <a:pos x="5" y="126"/>
                  </a:cxn>
                  <a:cxn ang="0">
                    <a:pos x="24" y="118"/>
                  </a:cxn>
                  <a:cxn ang="0">
                    <a:pos x="38" y="101"/>
                  </a:cxn>
                  <a:cxn ang="0">
                    <a:pos x="47" y="80"/>
                  </a:cxn>
                  <a:cxn ang="0">
                    <a:pos x="52" y="58"/>
                  </a:cxn>
                  <a:cxn ang="0">
                    <a:pos x="54" y="36"/>
                  </a:cxn>
                  <a:cxn ang="0">
                    <a:pos x="55" y="17"/>
                  </a:cxn>
                  <a:cxn ang="0">
                    <a:pos x="55" y="5"/>
                  </a:cxn>
                  <a:cxn ang="0">
                    <a:pos x="55" y="0"/>
                  </a:cxn>
                  <a:cxn ang="0">
                    <a:pos x="45" y="0"/>
                  </a:cxn>
                  <a:cxn ang="0">
                    <a:pos x="45" y="5"/>
                  </a:cxn>
                  <a:cxn ang="0">
                    <a:pos x="45" y="17"/>
                  </a:cxn>
                  <a:cxn ang="0">
                    <a:pos x="44" y="36"/>
                  </a:cxn>
                  <a:cxn ang="0">
                    <a:pos x="42" y="58"/>
                  </a:cxn>
                  <a:cxn ang="0">
                    <a:pos x="36" y="78"/>
                  </a:cxn>
                  <a:cxn ang="0">
                    <a:pos x="29" y="97"/>
                  </a:cxn>
                  <a:cxn ang="0">
                    <a:pos x="18" y="110"/>
                  </a:cxn>
                  <a:cxn ang="0">
                    <a:pos x="5" y="116"/>
                  </a:cxn>
                  <a:cxn ang="0">
                    <a:pos x="10" y="121"/>
                  </a:cxn>
                  <a:cxn ang="0">
                    <a:pos x="0" y="121"/>
                  </a:cxn>
                </a:cxnLst>
                <a:rect l="0" t="0" r="r" b="b"/>
                <a:pathLst>
                  <a:path w="55" h="126">
                    <a:moveTo>
                      <a:pt x="0" y="121"/>
                    </a:moveTo>
                    <a:lnTo>
                      <a:pt x="5" y="126"/>
                    </a:lnTo>
                    <a:lnTo>
                      <a:pt x="24" y="118"/>
                    </a:lnTo>
                    <a:lnTo>
                      <a:pt x="38" y="101"/>
                    </a:lnTo>
                    <a:lnTo>
                      <a:pt x="47" y="80"/>
                    </a:lnTo>
                    <a:lnTo>
                      <a:pt x="52" y="58"/>
                    </a:lnTo>
                    <a:lnTo>
                      <a:pt x="54" y="36"/>
                    </a:lnTo>
                    <a:lnTo>
                      <a:pt x="55" y="17"/>
                    </a:lnTo>
                    <a:lnTo>
                      <a:pt x="55" y="5"/>
                    </a:lnTo>
                    <a:lnTo>
                      <a:pt x="55" y="0"/>
                    </a:lnTo>
                    <a:lnTo>
                      <a:pt x="45" y="0"/>
                    </a:lnTo>
                    <a:lnTo>
                      <a:pt x="45" y="5"/>
                    </a:lnTo>
                    <a:lnTo>
                      <a:pt x="45" y="17"/>
                    </a:lnTo>
                    <a:lnTo>
                      <a:pt x="44" y="36"/>
                    </a:lnTo>
                    <a:lnTo>
                      <a:pt x="42" y="58"/>
                    </a:lnTo>
                    <a:lnTo>
                      <a:pt x="36" y="78"/>
                    </a:lnTo>
                    <a:lnTo>
                      <a:pt x="29" y="97"/>
                    </a:lnTo>
                    <a:lnTo>
                      <a:pt x="18" y="110"/>
                    </a:lnTo>
                    <a:lnTo>
                      <a:pt x="5" y="116"/>
                    </a:lnTo>
                    <a:lnTo>
                      <a:pt x="10" y="121"/>
                    </a:lnTo>
                    <a:lnTo>
                      <a:pt x="0" y="12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8347" name="Freeform 459"/>
              <p:cNvSpPr>
                <a:spLocks/>
              </p:cNvSpPr>
              <p:nvPr/>
            </p:nvSpPr>
            <p:spPr bwMode="auto">
              <a:xfrm>
                <a:off x="2935" y="2136"/>
                <a:ext cx="6" cy="62"/>
              </a:xfrm>
              <a:custGeom>
                <a:avLst/>
                <a:gdLst/>
                <a:ahLst/>
                <a:cxnLst>
                  <a:cxn ang="0">
                    <a:pos x="6" y="0"/>
                  </a:cxn>
                  <a:cxn ang="0">
                    <a:pos x="1" y="5"/>
                  </a:cxn>
                  <a:cxn ang="0">
                    <a:pos x="0" y="123"/>
                  </a:cxn>
                  <a:cxn ang="0">
                    <a:pos x="10" y="123"/>
                  </a:cxn>
                  <a:cxn ang="0">
                    <a:pos x="11" y="5"/>
                  </a:cxn>
                  <a:cxn ang="0">
                    <a:pos x="6" y="10"/>
                  </a:cxn>
                  <a:cxn ang="0">
                    <a:pos x="6" y="0"/>
                  </a:cxn>
                  <a:cxn ang="0">
                    <a:pos x="1" y="0"/>
                  </a:cxn>
                  <a:cxn ang="0">
                    <a:pos x="1" y="5"/>
                  </a:cxn>
                  <a:cxn ang="0">
                    <a:pos x="6" y="0"/>
                  </a:cxn>
                </a:cxnLst>
                <a:rect l="0" t="0" r="r" b="b"/>
                <a:pathLst>
                  <a:path w="11" h="123">
                    <a:moveTo>
                      <a:pt x="6" y="0"/>
                    </a:moveTo>
                    <a:lnTo>
                      <a:pt x="1" y="5"/>
                    </a:lnTo>
                    <a:lnTo>
                      <a:pt x="0" y="123"/>
                    </a:lnTo>
                    <a:lnTo>
                      <a:pt x="10" y="123"/>
                    </a:lnTo>
                    <a:lnTo>
                      <a:pt x="11" y="5"/>
                    </a:lnTo>
                    <a:lnTo>
                      <a:pt x="6" y="10"/>
                    </a:lnTo>
                    <a:lnTo>
                      <a:pt x="6" y="0"/>
                    </a:lnTo>
                    <a:lnTo>
                      <a:pt x="1" y="0"/>
                    </a:lnTo>
                    <a:lnTo>
                      <a:pt x="1" y="5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8348" name="Freeform 460"/>
              <p:cNvSpPr>
                <a:spLocks/>
              </p:cNvSpPr>
              <p:nvPr/>
            </p:nvSpPr>
            <p:spPr bwMode="auto">
              <a:xfrm>
                <a:off x="2938" y="2134"/>
                <a:ext cx="25" cy="7"/>
              </a:xfrm>
              <a:custGeom>
                <a:avLst/>
                <a:gdLst/>
                <a:ahLst/>
                <a:cxnLst>
                  <a:cxn ang="0">
                    <a:pos x="49" y="5"/>
                  </a:cxn>
                  <a:cxn ang="0">
                    <a:pos x="44" y="0"/>
                  </a:cxn>
                  <a:cxn ang="0">
                    <a:pos x="0" y="3"/>
                  </a:cxn>
                  <a:cxn ang="0">
                    <a:pos x="0" y="13"/>
                  </a:cxn>
                  <a:cxn ang="0">
                    <a:pos x="44" y="10"/>
                  </a:cxn>
                  <a:cxn ang="0">
                    <a:pos x="39" y="5"/>
                  </a:cxn>
                  <a:cxn ang="0">
                    <a:pos x="49" y="5"/>
                  </a:cxn>
                  <a:cxn ang="0">
                    <a:pos x="49" y="0"/>
                  </a:cxn>
                  <a:cxn ang="0">
                    <a:pos x="44" y="0"/>
                  </a:cxn>
                  <a:cxn ang="0">
                    <a:pos x="49" y="5"/>
                  </a:cxn>
                </a:cxnLst>
                <a:rect l="0" t="0" r="r" b="b"/>
                <a:pathLst>
                  <a:path w="49" h="13">
                    <a:moveTo>
                      <a:pt x="49" y="5"/>
                    </a:moveTo>
                    <a:lnTo>
                      <a:pt x="44" y="0"/>
                    </a:lnTo>
                    <a:lnTo>
                      <a:pt x="0" y="3"/>
                    </a:lnTo>
                    <a:lnTo>
                      <a:pt x="0" y="13"/>
                    </a:lnTo>
                    <a:lnTo>
                      <a:pt x="44" y="10"/>
                    </a:lnTo>
                    <a:lnTo>
                      <a:pt x="39" y="5"/>
                    </a:lnTo>
                    <a:lnTo>
                      <a:pt x="49" y="5"/>
                    </a:lnTo>
                    <a:lnTo>
                      <a:pt x="49" y="0"/>
                    </a:lnTo>
                    <a:lnTo>
                      <a:pt x="44" y="0"/>
                    </a:lnTo>
                    <a:lnTo>
                      <a:pt x="49" y="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8349" name="Freeform 461"/>
              <p:cNvSpPr>
                <a:spLocks/>
              </p:cNvSpPr>
              <p:nvPr/>
            </p:nvSpPr>
            <p:spPr bwMode="auto">
              <a:xfrm>
                <a:off x="2746" y="1837"/>
                <a:ext cx="236" cy="707"/>
              </a:xfrm>
              <a:custGeom>
                <a:avLst/>
                <a:gdLst/>
                <a:ahLst/>
                <a:cxnLst>
                  <a:cxn ang="0">
                    <a:pos x="176" y="6"/>
                  </a:cxn>
                  <a:cxn ang="0">
                    <a:pos x="27" y="25"/>
                  </a:cxn>
                  <a:cxn ang="0">
                    <a:pos x="23" y="26"/>
                  </a:cxn>
                  <a:cxn ang="0">
                    <a:pos x="13" y="32"/>
                  </a:cxn>
                  <a:cxn ang="0">
                    <a:pos x="4" y="46"/>
                  </a:cxn>
                  <a:cxn ang="0">
                    <a:pos x="0" y="67"/>
                  </a:cxn>
                  <a:cxn ang="0">
                    <a:pos x="2" y="101"/>
                  </a:cxn>
                  <a:cxn ang="0">
                    <a:pos x="5" y="167"/>
                  </a:cxn>
                  <a:cxn ang="0">
                    <a:pos x="11" y="253"/>
                  </a:cxn>
                  <a:cxn ang="0">
                    <a:pos x="18" y="350"/>
                  </a:cxn>
                  <a:cxn ang="0">
                    <a:pos x="25" y="444"/>
                  </a:cxn>
                  <a:cxn ang="0">
                    <a:pos x="31" y="525"/>
                  </a:cxn>
                  <a:cxn ang="0">
                    <a:pos x="34" y="583"/>
                  </a:cxn>
                  <a:cxn ang="0">
                    <a:pos x="36" y="604"/>
                  </a:cxn>
                  <a:cxn ang="0">
                    <a:pos x="85" y="604"/>
                  </a:cxn>
                  <a:cxn ang="0">
                    <a:pos x="85" y="738"/>
                  </a:cxn>
                  <a:cxn ang="0">
                    <a:pos x="180" y="1414"/>
                  </a:cxn>
                  <a:cxn ang="0">
                    <a:pos x="283" y="1414"/>
                  </a:cxn>
                  <a:cxn ang="0">
                    <a:pos x="385" y="738"/>
                  </a:cxn>
                  <a:cxn ang="0">
                    <a:pos x="385" y="604"/>
                  </a:cxn>
                  <a:cxn ang="0">
                    <a:pos x="431" y="604"/>
                  </a:cxn>
                  <a:cxn ang="0">
                    <a:pos x="473" y="64"/>
                  </a:cxn>
                  <a:cxn ang="0">
                    <a:pos x="473" y="58"/>
                  </a:cxn>
                  <a:cxn ang="0">
                    <a:pos x="471" y="43"/>
                  </a:cxn>
                  <a:cxn ang="0">
                    <a:pos x="465" y="27"/>
                  </a:cxn>
                  <a:cxn ang="0">
                    <a:pos x="450" y="19"/>
                  </a:cxn>
                  <a:cxn ang="0">
                    <a:pos x="436" y="17"/>
                  </a:cxn>
                  <a:cxn ang="0">
                    <a:pos x="414" y="15"/>
                  </a:cxn>
                  <a:cxn ang="0">
                    <a:pos x="388" y="12"/>
                  </a:cxn>
                  <a:cxn ang="0">
                    <a:pos x="360" y="8"/>
                  </a:cxn>
                  <a:cxn ang="0">
                    <a:pos x="334" y="5"/>
                  </a:cxn>
                  <a:cxn ang="0">
                    <a:pos x="312" y="3"/>
                  </a:cxn>
                  <a:cxn ang="0">
                    <a:pos x="296" y="1"/>
                  </a:cxn>
                  <a:cxn ang="0">
                    <a:pos x="290" y="0"/>
                  </a:cxn>
                  <a:cxn ang="0">
                    <a:pos x="290" y="3"/>
                  </a:cxn>
                  <a:cxn ang="0">
                    <a:pos x="289" y="9"/>
                  </a:cxn>
                  <a:cxn ang="0">
                    <a:pos x="287" y="19"/>
                  </a:cxn>
                  <a:cxn ang="0">
                    <a:pos x="283" y="30"/>
                  </a:cxn>
                  <a:cxn ang="0">
                    <a:pos x="276" y="42"/>
                  </a:cxn>
                  <a:cxn ang="0">
                    <a:pos x="266" y="52"/>
                  </a:cxn>
                  <a:cxn ang="0">
                    <a:pos x="251" y="58"/>
                  </a:cxn>
                  <a:cxn ang="0">
                    <a:pos x="232" y="61"/>
                  </a:cxn>
                  <a:cxn ang="0">
                    <a:pos x="212" y="59"/>
                  </a:cxn>
                  <a:cxn ang="0">
                    <a:pos x="199" y="53"/>
                  </a:cxn>
                  <a:cxn ang="0">
                    <a:pos x="189" y="44"/>
                  </a:cxn>
                  <a:cxn ang="0">
                    <a:pos x="183" y="33"/>
                  </a:cxn>
                  <a:cxn ang="0">
                    <a:pos x="179" y="23"/>
                  </a:cxn>
                  <a:cxn ang="0">
                    <a:pos x="176" y="14"/>
                  </a:cxn>
                  <a:cxn ang="0">
                    <a:pos x="176" y="8"/>
                  </a:cxn>
                  <a:cxn ang="0">
                    <a:pos x="176" y="6"/>
                  </a:cxn>
                </a:cxnLst>
                <a:rect l="0" t="0" r="r" b="b"/>
                <a:pathLst>
                  <a:path w="473" h="1414">
                    <a:moveTo>
                      <a:pt x="176" y="6"/>
                    </a:moveTo>
                    <a:lnTo>
                      <a:pt x="27" y="25"/>
                    </a:lnTo>
                    <a:lnTo>
                      <a:pt x="23" y="26"/>
                    </a:lnTo>
                    <a:lnTo>
                      <a:pt x="13" y="32"/>
                    </a:lnTo>
                    <a:lnTo>
                      <a:pt x="4" y="46"/>
                    </a:lnTo>
                    <a:lnTo>
                      <a:pt x="0" y="67"/>
                    </a:lnTo>
                    <a:lnTo>
                      <a:pt x="2" y="101"/>
                    </a:lnTo>
                    <a:lnTo>
                      <a:pt x="5" y="167"/>
                    </a:lnTo>
                    <a:lnTo>
                      <a:pt x="11" y="253"/>
                    </a:lnTo>
                    <a:lnTo>
                      <a:pt x="18" y="350"/>
                    </a:lnTo>
                    <a:lnTo>
                      <a:pt x="25" y="444"/>
                    </a:lnTo>
                    <a:lnTo>
                      <a:pt x="31" y="525"/>
                    </a:lnTo>
                    <a:lnTo>
                      <a:pt x="34" y="583"/>
                    </a:lnTo>
                    <a:lnTo>
                      <a:pt x="36" y="604"/>
                    </a:lnTo>
                    <a:lnTo>
                      <a:pt x="85" y="604"/>
                    </a:lnTo>
                    <a:lnTo>
                      <a:pt x="85" y="738"/>
                    </a:lnTo>
                    <a:lnTo>
                      <a:pt x="180" y="1414"/>
                    </a:lnTo>
                    <a:lnTo>
                      <a:pt x="283" y="1414"/>
                    </a:lnTo>
                    <a:lnTo>
                      <a:pt x="385" y="738"/>
                    </a:lnTo>
                    <a:lnTo>
                      <a:pt x="385" y="604"/>
                    </a:lnTo>
                    <a:lnTo>
                      <a:pt x="431" y="604"/>
                    </a:lnTo>
                    <a:lnTo>
                      <a:pt x="473" y="64"/>
                    </a:lnTo>
                    <a:lnTo>
                      <a:pt x="473" y="58"/>
                    </a:lnTo>
                    <a:lnTo>
                      <a:pt x="471" y="43"/>
                    </a:lnTo>
                    <a:lnTo>
                      <a:pt x="465" y="27"/>
                    </a:lnTo>
                    <a:lnTo>
                      <a:pt x="450" y="19"/>
                    </a:lnTo>
                    <a:lnTo>
                      <a:pt x="436" y="17"/>
                    </a:lnTo>
                    <a:lnTo>
                      <a:pt x="414" y="15"/>
                    </a:lnTo>
                    <a:lnTo>
                      <a:pt x="388" y="12"/>
                    </a:lnTo>
                    <a:lnTo>
                      <a:pt x="360" y="8"/>
                    </a:lnTo>
                    <a:lnTo>
                      <a:pt x="334" y="5"/>
                    </a:lnTo>
                    <a:lnTo>
                      <a:pt x="312" y="3"/>
                    </a:lnTo>
                    <a:lnTo>
                      <a:pt x="296" y="1"/>
                    </a:lnTo>
                    <a:lnTo>
                      <a:pt x="290" y="0"/>
                    </a:lnTo>
                    <a:lnTo>
                      <a:pt x="290" y="3"/>
                    </a:lnTo>
                    <a:lnTo>
                      <a:pt x="289" y="9"/>
                    </a:lnTo>
                    <a:lnTo>
                      <a:pt x="287" y="19"/>
                    </a:lnTo>
                    <a:lnTo>
                      <a:pt x="283" y="30"/>
                    </a:lnTo>
                    <a:lnTo>
                      <a:pt x="276" y="42"/>
                    </a:lnTo>
                    <a:lnTo>
                      <a:pt x="266" y="52"/>
                    </a:lnTo>
                    <a:lnTo>
                      <a:pt x="251" y="58"/>
                    </a:lnTo>
                    <a:lnTo>
                      <a:pt x="232" y="61"/>
                    </a:lnTo>
                    <a:lnTo>
                      <a:pt x="212" y="59"/>
                    </a:lnTo>
                    <a:lnTo>
                      <a:pt x="199" y="53"/>
                    </a:lnTo>
                    <a:lnTo>
                      <a:pt x="189" y="44"/>
                    </a:lnTo>
                    <a:lnTo>
                      <a:pt x="183" y="33"/>
                    </a:lnTo>
                    <a:lnTo>
                      <a:pt x="179" y="23"/>
                    </a:lnTo>
                    <a:lnTo>
                      <a:pt x="176" y="14"/>
                    </a:lnTo>
                    <a:lnTo>
                      <a:pt x="176" y="8"/>
                    </a:lnTo>
                    <a:lnTo>
                      <a:pt x="176" y="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8350" name="Freeform 462"/>
              <p:cNvSpPr>
                <a:spLocks/>
              </p:cNvSpPr>
              <p:nvPr/>
            </p:nvSpPr>
            <p:spPr bwMode="auto">
              <a:xfrm>
                <a:off x="2818" y="1703"/>
                <a:ext cx="90" cy="127"/>
              </a:xfrm>
              <a:custGeom>
                <a:avLst/>
                <a:gdLst/>
                <a:ahLst/>
                <a:cxnLst>
                  <a:cxn ang="0">
                    <a:pos x="176" y="8"/>
                  </a:cxn>
                  <a:cxn ang="0">
                    <a:pos x="175" y="8"/>
                  </a:cxn>
                  <a:cxn ang="0">
                    <a:pos x="171" y="6"/>
                  </a:cxn>
                  <a:cxn ang="0">
                    <a:pos x="166" y="5"/>
                  </a:cxn>
                  <a:cxn ang="0">
                    <a:pos x="159" y="3"/>
                  </a:cxn>
                  <a:cxn ang="0">
                    <a:pos x="149" y="2"/>
                  </a:cxn>
                  <a:cxn ang="0">
                    <a:pos x="139" y="1"/>
                  </a:cxn>
                  <a:cxn ang="0">
                    <a:pos x="127" y="0"/>
                  </a:cxn>
                  <a:cxn ang="0">
                    <a:pos x="115" y="1"/>
                  </a:cxn>
                  <a:cxn ang="0">
                    <a:pos x="101" y="3"/>
                  </a:cxn>
                  <a:cxn ang="0">
                    <a:pos x="87" y="7"/>
                  </a:cxn>
                  <a:cxn ang="0">
                    <a:pos x="71" y="12"/>
                  </a:cxn>
                  <a:cxn ang="0">
                    <a:pos x="57" y="19"/>
                  </a:cxn>
                  <a:cxn ang="0">
                    <a:pos x="42" y="29"/>
                  </a:cxn>
                  <a:cxn ang="0">
                    <a:pos x="27" y="43"/>
                  </a:cxn>
                  <a:cxn ang="0">
                    <a:pos x="13" y="58"/>
                  </a:cxn>
                  <a:cxn ang="0">
                    <a:pos x="0" y="78"/>
                  </a:cxn>
                  <a:cxn ang="0">
                    <a:pos x="0" y="218"/>
                  </a:cxn>
                  <a:cxn ang="0">
                    <a:pos x="0" y="220"/>
                  </a:cxn>
                  <a:cxn ang="0">
                    <a:pos x="1" y="223"/>
                  </a:cxn>
                  <a:cxn ang="0">
                    <a:pos x="3" y="230"/>
                  </a:cxn>
                  <a:cxn ang="0">
                    <a:pos x="7" y="236"/>
                  </a:cxn>
                  <a:cxn ang="0">
                    <a:pos x="13" y="243"/>
                  </a:cxn>
                  <a:cxn ang="0">
                    <a:pos x="21" y="249"/>
                  </a:cxn>
                  <a:cxn ang="0">
                    <a:pos x="31" y="252"/>
                  </a:cxn>
                  <a:cxn ang="0">
                    <a:pos x="46" y="254"/>
                  </a:cxn>
                  <a:cxn ang="0">
                    <a:pos x="61" y="254"/>
                  </a:cxn>
                  <a:cxn ang="0">
                    <a:pos x="78" y="254"/>
                  </a:cxn>
                  <a:cxn ang="0">
                    <a:pos x="92" y="254"/>
                  </a:cxn>
                  <a:cxn ang="0">
                    <a:pos x="105" y="254"/>
                  </a:cxn>
                  <a:cxn ang="0">
                    <a:pos x="117" y="254"/>
                  </a:cxn>
                  <a:cxn ang="0">
                    <a:pos x="125" y="254"/>
                  </a:cxn>
                  <a:cxn ang="0">
                    <a:pos x="131" y="254"/>
                  </a:cxn>
                  <a:cxn ang="0">
                    <a:pos x="133" y="254"/>
                  </a:cxn>
                  <a:cxn ang="0">
                    <a:pos x="135" y="253"/>
                  </a:cxn>
                  <a:cxn ang="0">
                    <a:pos x="140" y="250"/>
                  </a:cxn>
                  <a:cxn ang="0">
                    <a:pos x="147" y="245"/>
                  </a:cxn>
                  <a:cxn ang="0">
                    <a:pos x="157" y="239"/>
                  </a:cxn>
                  <a:cxn ang="0">
                    <a:pos x="165" y="232"/>
                  </a:cxn>
                  <a:cxn ang="0">
                    <a:pos x="172" y="224"/>
                  </a:cxn>
                  <a:cxn ang="0">
                    <a:pos x="177" y="217"/>
                  </a:cxn>
                  <a:cxn ang="0">
                    <a:pos x="179" y="211"/>
                  </a:cxn>
                  <a:cxn ang="0">
                    <a:pos x="179" y="174"/>
                  </a:cxn>
                  <a:cxn ang="0">
                    <a:pos x="179" y="107"/>
                  </a:cxn>
                  <a:cxn ang="0">
                    <a:pos x="179" y="44"/>
                  </a:cxn>
                  <a:cxn ang="0">
                    <a:pos x="179" y="16"/>
                  </a:cxn>
                  <a:cxn ang="0">
                    <a:pos x="176" y="8"/>
                  </a:cxn>
                </a:cxnLst>
                <a:rect l="0" t="0" r="r" b="b"/>
                <a:pathLst>
                  <a:path w="179" h="254">
                    <a:moveTo>
                      <a:pt x="176" y="8"/>
                    </a:moveTo>
                    <a:lnTo>
                      <a:pt x="175" y="8"/>
                    </a:lnTo>
                    <a:lnTo>
                      <a:pt x="171" y="6"/>
                    </a:lnTo>
                    <a:lnTo>
                      <a:pt x="166" y="5"/>
                    </a:lnTo>
                    <a:lnTo>
                      <a:pt x="159" y="3"/>
                    </a:lnTo>
                    <a:lnTo>
                      <a:pt x="149" y="2"/>
                    </a:lnTo>
                    <a:lnTo>
                      <a:pt x="139" y="1"/>
                    </a:lnTo>
                    <a:lnTo>
                      <a:pt x="127" y="0"/>
                    </a:lnTo>
                    <a:lnTo>
                      <a:pt x="115" y="1"/>
                    </a:lnTo>
                    <a:lnTo>
                      <a:pt x="101" y="3"/>
                    </a:lnTo>
                    <a:lnTo>
                      <a:pt x="87" y="7"/>
                    </a:lnTo>
                    <a:lnTo>
                      <a:pt x="71" y="12"/>
                    </a:lnTo>
                    <a:lnTo>
                      <a:pt x="57" y="19"/>
                    </a:lnTo>
                    <a:lnTo>
                      <a:pt x="42" y="29"/>
                    </a:lnTo>
                    <a:lnTo>
                      <a:pt x="27" y="43"/>
                    </a:lnTo>
                    <a:lnTo>
                      <a:pt x="13" y="58"/>
                    </a:lnTo>
                    <a:lnTo>
                      <a:pt x="0" y="78"/>
                    </a:lnTo>
                    <a:lnTo>
                      <a:pt x="0" y="218"/>
                    </a:lnTo>
                    <a:lnTo>
                      <a:pt x="0" y="220"/>
                    </a:lnTo>
                    <a:lnTo>
                      <a:pt x="1" y="223"/>
                    </a:lnTo>
                    <a:lnTo>
                      <a:pt x="3" y="230"/>
                    </a:lnTo>
                    <a:lnTo>
                      <a:pt x="7" y="236"/>
                    </a:lnTo>
                    <a:lnTo>
                      <a:pt x="13" y="243"/>
                    </a:lnTo>
                    <a:lnTo>
                      <a:pt x="21" y="249"/>
                    </a:lnTo>
                    <a:lnTo>
                      <a:pt x="31" y="252"/>
                    </a:lnTo>
                    <a:lnTo>
                      <a:pt x="46" y="254"/>
                    </a:lnTo>
                    <a:lnTo>
                      <a:pt x="61" y="254"/>
                    </a:lnTo>
                    <a:lnTo>
                      <a:pt x="78" y="254"/>
                    </a:lnTo>
                    <a:lnTo>
                      <a:pt x="92" y="254"/>
                    </a:lnTo>
                    <a:lnTo>
                      <a:pt x="105" y="254"/>
                    </a:lnTo>
                    <a:lnTo>
                      <a:pt x="117" y="254"/>
                    </a:lnTo>
                    <a:lnTo>
                      <a:pt x="125" y="254"/>
                    </a:lnTo>
                    <a:lnTo>
                      <a:pt x="131" y="254"/>
                    </a:lnTo>
                    <a:lnTo>
                      <a:pt x="133" y="254"/>
                    </a:lnTo>
                    <a:lnTo>
                      <a:pt x="135" y="253"/>
                    </a:lnTo>
                    <a:lnTo>
                      <a:pt x="140" y="250"/>
                    </a:lnTo>
                    <a:lnTo>
                      <a:pt x="147" y="245"/>
                    </a:lnTo>
                    <a:lnTo>
                      <a:pt x="157" y="239"/>
                    </a:lnTo>
                    <a:lnTo>
                      <a:pt x="165" y="232"/>
                    </a:lnTo>
                    <a:lnTo>
                      <a:pt x="172" y="224"/>
                    </a:lnTo>
                    <a:lnTo>
                      <a:pt x="177" y="217"/>
                    </a:lnTo>
                    <a:lnTo>
                      <a:pt x="179" y="211"/>
                    </a:lnTo>
                    <a:lnTo>
                      <a:pt x="179" y="174"/>
                    </a:lnTo>
                    <a:lnTo>
                      <a:pt x="179" y="107"/>
                    </a:lnTo>
                    <a:lnTo>
                      <a:pt x="179" y="44"/>
                    </a:lnTo>
                    <a:lnTo>
                      <a:pt x="179" y="16"/>
                    </a:lnTo>
                    <a:lnTo>
                      <a:pt x="176" y="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8351" name="Freeform 463"/>
              <p:cNvSpPr>
                <a:spLocks/>
              </p:cNvSpPr>
              <p:nvPr/>
            </p:nvSpPr>
            <p:spPr bwMode="auto">
              <a:xfrm>
                <a:off x="2815" y="1700"/>
                <a:ext cx="92" cy="43"/>
              </a:xfrm>
              <a:custGeom>
                <a:avLst/>
                <a:gdLst/>
                <a:ahLst/>
                <a:cxnLst>
                  <a:cxn ang="0">
                    <a:pos x="11" y="83"/>
                  </a:cxn>
                  <a:cxn ang="0">
                    <a:pos x="10" y="85"/>
                  </a:cxn>
                  <a:cxn ang="0">
                    <a:pos x="23" y="66"/>
                  </a:cxn>
                  <a:cxn ang="0">
                    <a:pos x="36" y="51"/>
                  </a:cxn>
                  <a:cxn ang="0">
                    <a:pos x="51" y="39"/>
                  </a:cxn>
                  <a:cxn ang="0">
                    <a:pos x="65" y="28"/>
                  </a:cxn>
                  <a:cxn ang="0">
                    <a:pos x="79" y="22"/>
                  </a:cxn>
                  <a:cxn ang="0">
                    <a:pos x="94" y="17"/>
                  </a:cxn>
                  <a:cxn ang="0">
                    <a:pos x="108" y="13"/>
                  </a:cxn>
                  <a:cxn ang="0">
                    <a:pos x="121" y="11"/>
                  </a:cxn>
                  <a:cxn ang="0">
                    <a:pos x="133" y="10"/>
                  </a:cxn>
                  <a:cxn ang="0">
                    <a:pos x="145" y="11"/>
                  </a:cxn>
                  <a:cxn ang="0">
                    <a:pos x="155" y="12"/>
                  </a:cxn>
                  <a:cxn ang="0">
                    <a:pos x="164" y="13"/>
                  </a:cxn>
                  <a:cxn ang="0">
                    <a:pos x="171" y="15"/>
                  </a:cxn>
                  <a:cxn ang="0">
                    <a:pos x="176" y="16"/>
                  </a:cxn>
                  <a:cxn ang="0">
                    <a:pos x="179" y="18"/>
                  </a:cxn>
                  <a:cxn ang="0">
                    <a:pos x="180" y="18"/>
                  </a:cxn>
                  <a:cxn ang="0">
                    <a:pos x="184" y="8"/>
                  </a:cxn>
                  <a:cxn ang="0">
                    <a:pos x="183" y="8"/>
                  </a:cxn>
                  <a:cxn ang="0">
                    <a:pos x="178" y="6"/>
                  </a:cxn>
                  <a:cxn ang="0">
                    <a:pos x="173" y="5"/>
                  </a:cxn>
                  <a:cxn ang="0">
                    <a:pos x="166" y="3"/>
                  </a:cxn>
                  <a:cxn ang="0">
                    <a:pos x="155" y="2"/>
                  </a:cxn>
                  <a:cxn ang="0">
                    <a:pos x="145" y="1"/>
                  </a:cxn>
                  <a:cxn ang="0">
                    <a:pos x="133" y="0"/>
                  </a:cxn>
                  <a:cxn ang="0">
                    <a:pos x="121" y="1"/>
                  </a:cxn>
                  <a:cxn ang="0">
                    <a:pos x="106" y="3"/>
                  </a:cxn>
                  <a:cxn ang="0">
                    <a:pos x="92" y="7"/>
                  </a:cxn>
                  <a:cxn ang="0">
                    <a:pos x="75" y="12"/>
                  </a:cxn>
                  <a:cxn ang="0">
                    <a:pos x="61" y="20"/>
                  </a:cxn>
                  <a:cxn ang="0">
                    <a:pos x="45" y="30"/>
                  </a:cxn>
                  <a:cxn ang="0">
                    <a:pos x="30" y="45"/>
                  </a:cxn>
                  <a:cxn ang="0">
                    <a:pos x="15" y="60"/>
                  </a:cxn>
                  <a:cxn ang="0">
                    <a:pos x="2" y="81"/>
                  </a:cxn>
                  <a:cxn ang="0">
                    <a:pos x="0" y="83"/>
                  </a:cxn>
                  <a:cxn ang="0">
                    <a:pos x="11" y="83"/>
                  </a:cxn>
                </a:cxnLst>
                <a:rect l="0" t="0" r="r" b="b"/>
                <a:pathLst>
                  <a:path w="184" h="85">
                    <a:moveTo>
                      <a:pt x="11" y="83"/>
                    </a:moveTo>
                    <a:lnTo>
                      <a:pt x="10" y="85"/>
                    </a:lnTo>
                    <a:lnTo>
                      <a:pt x="23" y="66"/>
                    </a:lnTo>
                    <a:lnTo>
                      <a:pt x="36" y="51"/>
                    </a:lnTo>
                    <a:lnTo>
                      <a:pt x="51" y="39"/>
                    </a:lnTo>
                    <a:lnTo>
                      <a:pt x="65" y="28"/>
                    </a:lnTo>
                    <a:lnTo>
                      <a:pt x="79" y="22"/>
                    </a:lnTo>
                    <a:lnTo>
                      <a:pt x="94" y="17"/>
                    </a:lnTo>
                    <a:lnTo>
                      <a:pt x="108" y="13"/>
                    </a:lnTo>
                    <a:lnTo>
                      <a:pt x="121" y="11"/>
                    </a:lnTo>
                    <a:lnTo>
                      <a:pt x="133" y="10"/>
                    </a:lnTo>
                    <a:lnTo>
                      <a:pt x="145" y="11"/>
                    </a:lnTo>
                    <a:lnTo>
                      <a:pt x="155" y="12"/>
                    </a:lnTo>
                    <a:lnTo>
                      <a:pt x="164" y="13"/>
                    </a:lnTo>
                    <a:lnTo>
                      <a:pt x="171" y="15"/>
                    </a:lnTo>
                    <a:lnTo>
                      <a:pt x="176" y="16"/>
                    </a:lnTo>
                    <a:lnTo>
                      <a:pt x="179" y="18"/>
                    </a:lnTo>
                    <a:lnTo>
                      <a:pt x="180" y="18"/>
                    </a:lnTo>
                    <a:lnTo>
                      <a:pt x="184" y="8"/>
                    </a:lnTo>
                    <a:lnTo>
                      <a:pt x="183" y="8"/>
                    </a:lnTo>
                    <a:lnTo>
                      <a:pt x="178" y="6"/>
                    </a:lnTo>
                    <a:lnTo>
                      <a:pt x="173" y="5"/>
                    </a:lnTo>
                    <a:lnTo>
                      <a:pt x="166" y="3"/>
                    </a:lnTo>
                    <a:lnTo>
                      <a:pt x="155" y="2"/>
                    </a:lnTo>
                    <a:lnTo>
                      <a:pt x="145" y="1"/>
                    </a:lnTo>
                    <a:lnTo>
                      <a:pt x="133" y="0"/>
                    </a:lnTo>
                    <a:lnTo>
                      <a:pt x="121" y="1"/>
                    </a:lnTo>
                    <a:lnTo>
                      <a:pt x="106" y="3"/>
                    </a:lnTo>
                    <a:lnTo>
                      <a:pt x="92" y="7"/>
                    </a:lnTo>
                    <a:lnTo>
                      <a:pt x="75" y="12"/>
                    </a:lnTo>
                    <a:lnTo>
                      <a:pt x="61" y="20"/>
                    </a:lnTo>
                    <a:lnTo>
                      <a:pt x="45" y="30"/>
                    </a:lnTo>
                    <a:lnTo>
                      <a:pt x="30" y="45"/>
                    </a:lnTo>
                    <a:lnTo>
                      <a:pt x="15" y="60"/>
                    </a:lnTo>
                    <a:lnTo>
                      <a:pt x="2" y="81"/>
                    </a:lnTo>
                    <a:lnTo>
                      <a:pt x="0" y="83"/>
                    </a:lnTo>
                    <a:lnTo>
                      <a:pt x="11" y="8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8352" name="Freeform 464"/>
              <p:cNvSpPr>
                <a:spLocks/>
              </p:cNvSpPr>
              <p:nvPr/>
            </p:nvSpPr>
            <p:spPr bwMode="auto">
              <a:xfrm>
                <a:off x="2815" y="1742"/>
                <a:ext cx="5" cy="70"/>
              </a:xfrm>
              <a:custGeom>
                <a:avLst/>
                <a:gdLst/>
                <a:ahLst/>
                <a:cxnLst>
                  <a:cxn ang="0">
                    <a:pos x="11" y="140"/>
                  </a:cxn>
                  <a:cxn ang="0">
                    <a:pos x="11" y="140"/>
                  </a:cxn>
                  <a:cxn ang="0">
                    <a:pos x="11" y="0"/>
                  </a:cxn>
                  <a:cxn ang="0">
                    <a:pos x="0" y="0"/>
                  </a:cxn>
                  <a:cxn ang="0">
                    <a:pos x="0" y="140"/>
                  </a:cxn>
                  <a:cxn ang="0">
                    <a:pos x="0" y="140"/>
                  </a:cxn>
                  <a:cxn ang="0">
                    <a:pos x="11" y="140"/>
                  </a:cxn>
                </a:cxnLst>
                <a:rect l="0" t="0" r="r" b="b"/>
                <a:pathLst>
                  <a:path w="11" h="140">
                    <a:moveTo>
                      <a:pt x="11" y="140"/>
                    </a:moveTo>
                    <a:lnTo>
                      <a:pt x="11" y="140"/>
                    </a:lnTo>
                    <a:lnTo>
                      <a:pt x="11" y="0"/>
                    </a:lnTo>
                    <a:lnTo>
                      <a:pt x="0" y="0"/>
                    </a:lnTo>
                    <a:lnTo>
                      <a:pt x="0" y="140"/>
                    </a:lnTo>
                    <a:lnTo>
                      <a:pt x="0" y="140"/>
                    </a:lnTo>
                    <a:lnTo>
                      <a:pt x="11" y="14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8353" name="Freeform 465"/>
              <p:cNvSpPr>
                <a:spLocks/>
              </p:cNvSpPr>
              <p:nvPr/>
            </p:nvSpPr>
            <p:spPr bwMode="auto">
              <a:xfrm>
                <a:off x="2815" y="1812"/>
                <a:ext cx="26" cy="21"/>
              </a:xfrm>
              <a:custGeom>
                <a:avLst/>
                <a:gdLst/>
                <a:ahLst/>
                <a:cxnLst>
                  <a:cxn ang="0">
                    <a:pos x="52" y="31"/>
                  </a:cxn>
                  <a:cxn ang="0">
                    <a:pos x="52" y="31"/>
                  </a:cxn>
                  <a:cxn ang="0">
                    <a:pos x="38" y="29"/>
                  </a:cxn>
                  <a:cxn ang="0">
                    <a:pos x="29" y="27"/>
                  </a:cxn>
                  <a:cxn ang="0">
                    <a:pos x="22" y="21"/>
                  </a:cxn>
                  <a:cxn ang="0">
                    <a:pos x="17" y="15"/>
                  </a:cxn>
                  <a:cxn ang="0">
                    <a:pos x="13" y="10"/>
                  </a:cxn>
                  <a:cxn ang="0">
                    <a:pos x="12" y="4"/>
                  </a:cxn>
                  <a:cxn ang="0">
                    <a:pos x="11" y="1"/>
                  </a:cxn>
                  <a:cxn ang="0">
                    <a:pos x="11" y="0"/>
                  </a:cxn>
                  <a:cxn ang="0">
                    <a:pos x="0" y="0"/>
                  </a:cxn>
                  <a:cxn ang="0">
                    <a:pos x="0" y="3"/>
                  </a:cxn>
                  <a:cxn ang="0">
                    <a:pos x="2" y="6"/>
                  </a:cxn>
                  <a:cxn ang="0">
                    <a:pos x="5" y="14"/>
                  </a:cxn>
                  <a:cxn ang="0">
                    <a:pos x="9" y="21"/>
                  </a:cxn>
                  <a:cxn ang="0">
                    <a:pos x="16" y="29"/>
                  </a:cxn>
                  <a:cxn ang="0">
                    <a:pos x="25" y="35"/>
                  </a:cxn>
                  <a:cxn ang="0">
                    <a:pos x="36" y="39"/>
                  </a:cxn>
                  <a:cxn ang="0">
                    <a:pos x="52" y="41"/>
                  </a:cxn>
                  <a:cxn ang="0">
                    <a:pos x="52" y="41"/>
                  </a:cxn>
                  <a:cxn ang="0">
                    <a:pos x="52" y="31"/>
                  </a:cxn>
                </a:cxnLst>
                <a:rect l="0" t="0" r="r" b="b"/>
                <a:pathLst>
                  <a:path w="52" h="41">
                    <a:moveTo>
                      <a:pt x="52" y="31"/>
                    </a:moveTo>
                    <a:lnTo>
                      <a:pt x="52" y="31"/>
                    </a:lnTo>
                    <a:lnTo>
                      <a:pt x="38" y="29"/>
                    </a:lnTo>
                    <a:lnTo>
                      <a:pt x="29" y="27"/>
                    </a:lnTo>
                    <a:lnTo>
                      <a:pt x="22" y="21"/>
                    </a:lnTo>
                    <a:lnTo>
                      <a:pt x="17" y="15"/>
                    </a:lnTo>
                    <a:lnTo>
                      <a:pt x="13" y="10"/>
                    </a:lnTo>
                    <a:lnTo>
                      <a:pt x="12" y="4"/>
                    </a:lnTo>
                    <a:lnTo>
                      <a:pt x="11" y="1"/>
                    </a:lnTo>
                    <a:lnTo>
                      <a:pt x="11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5" y="14"/>
                    </a:lnTo>
                    <a:lnTo>
                      <a:pt x="9" y="21"/>
                    </a:lnTo>
                    <a:lnTo>
                      <a:pt x="16" y="29"/>
                    </a:lnTo>
                    <a:lnTo>
                      <a:pt x="25" y="35"/>
                    </a:lnTo>
                    <a:lnTo>
                      <a:pt x="36" y="39"/>
                    </a:lnTo>
                    <a:lnTo>
                      <a:pt x="52" y="41"/>
                    </a:lnTo>
                    <a:lnTo>
                      <a:pt x="52" y="41"/>
                    </a:lnTo>
                    <a:lnTo>
                      <a:pt x="52" y="3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8354" name="Freeform 466"/>
              <p:cNvSpPr>
                <a:spLocks/>
              </p:cNvSpPr>
              <p:nvPr/>
            </p:nvSpPr>
            <p:spPr bwMode="auto">
              <a:xfrm>
                <a:off x="2841" y="1828"/>
                <a:ext cx="45" cy="5"/>
              </a:xfrm>
              <a:custGeom>
                <a:avLst/>
                <a:gdLst/>
                <a:ahLst/>
                <a:cxnLst>
                  <a:cxn ang="0">
                    <a:pos x="85" y="1"/>
                  </a:cxn>
                  <a:cxn ang="0">
                    <a:pos x="87" y="0"/>
                  </a:cxn>
                  <a:cxn ang="0">
                    <a:pos x="85" y="0"/>
                  </a:cxn>
                  <a:cxn ang="0">
                    <a:pos x="79" y="0"/>
                  </a:cxn>
                  <a:cxn ang="0">
                    <a:pos x="71" y="0"/>
                  </a:cxn>
                  <a:cxn ang="0">
                    <a:pos x="59" y="0"/>
                  </a:cxn>
                  <a:cxn ang="0">
                    <a:pos x="46" y="0"/>
                  </a:cxn>
                  <a:cxn ang="0">
                    <a:pos x="32" y="0"/>
                  </a:cxn>
                  <a:cxn ang="0">
                    <a:pos x="15" y="0"/>
                  </a:cxn>
                  <a:cxn ang="0">
                    <a:pos x="0" y="0"/>
                  </a:cxn>
                  <a:cxn ang="0">
                    <a:pos x="0" y="10"/>
                  </a:cxn>
                  <a:cxn ang="0">
                    <a:pos x="15" y="10"/>
                  </a:cxn>
                  <a:cxn ang="0">
                    <a:pos x="32" y="10"/>
                  </a:cxn>
                  <a:cxn ang="0">
                    <a:pos x="46" y="10"/>
                  </a:cxn>
                  <a:cxn ang="0">
                    <a:pos x="59" y="10"/>
                  </a:cxn>
                  <a:cxn ang="0">
                    <a:pos x="71" y="10"/>
                  </a:cxn>
                  <a:cxn ang="0">
                    <a:pos x="79" y="10"/>
                  </a:cxn>
                  <a:cxn ang="0">
                    <a:pos x="85" y="10"/>
                  </a:cxn>
                  <a:cxn ang="0">
                    <a:pos x="87" y="10"/>
                  </a:cxn>
                  <a:cxn ang="0">
                    <a:pos x="89" y="9"/>
                  </a:cxn>
                  <a:cxn ang="0">
                    <a:pos x="87" y="10"/>
                  </a:cxn>
                  <a:cxn ang="0">
                    <a:pos x="88" y="10"/>
                  </a:cxn>
                  <a:cxn ang="0">
                    <a:pos x="89" y="9"/>
                  </a:cxn>
                  <a:cxn ang="0">
                    <a:pos x="85" y="1"/>
                  </a:cxn>
                </a:cxnLst>
                <a:rect l="0" t="0" r="r" b="b"/>
                <a:pathLst>
                  <a:path w="89" h="10">
                    <a:moveTo>
                      <a:pt x="85" y="1"/>
                    </a:moveTo>
                    <a:lnTo>
                      <a:pt x="87" y="0"/>
                    </a:lnTo>
                    <a:lnTo>
                      <a:pt x="85" y="0"/>
                    </a:lnTo>
                    <a:lnTo>
                      <a:pt x="79" y="0"/>
                    </a:lnTo>
                    <a:lnTo>
                      <a:pt x="71" y="0"/>
                    </a:lnTo>
                    <a:lnTo>
                      <a:pt x="59" y="0"/>
                    </a:lnTo>
                    <a:lnTo>
                      <a:pt x="46" y="0"/>
                    </a:lnTo>
                    <a:lnTo>
                      <a:pt x="32" y="0"/>
                    </a:lnTo>
                    <a:lnTo>
                      <a:pt x="15" y="0"/>
                    </a:lnTo>
                    <a:lnTo>
                      <a:pt x="0" y="0"/>
                    </a:lnTo>
                    <a:lnTo>
                      <a:pt x="0" y="10"/>
                    </a:lnTo>
                    <a:lnTo>
                      <a:pt x="15" y="10"/>
                    </a:lnTo>
                    <a:lnTo>
                      <a:pt x="32" y="10"/>
                    </a:lnTo>
                    <a:lnTo>
                      <a:pt x="46" y="10"/>
                    </a:lnTo>
                    <a:lnTo>
                      <a:pt x="59" y="10"/>
                    </a:lnTo>
                    <a:lnTo>
                      <a:pt x="71" y="10"/>
                    </a:lnTo>
                    <a:lnTo>
                      <a:pt x="79" y="10"/>
                    </a:lnTo>
                    <a:lnTo>
                      <a:pt x="85" y="10"/>
                    </a:lnTo>
                    <a:lnTo>
                      <a:pt x="87" y="10"/>
                    </a:lnTo>
                    <a:lnTo>
                      <a:pt x="89" y="9"/>
                    </a:lnTo>
                    <a:lnTo>
                      <a:pt x="87" y="10"/>
                    </a:lnTo>
                    <a:lnTo>
                      <a:pt x="88" y="10"/>
                    </a:lnTo>
                    <a:lnTo>
                      <a:pt x="89" y="9"/>
                    </a:lnTo>
                    <a:lnTo>
                      <a:pt x="85" y="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8355" name="Freeform 467"/>
              <p:cNvSpPr>
                <a:spLocks/>
              </p:cNvSpPr>
              <p:nvPr/>
            </p:nvSpPr>
            <p:spPr bwMode="auto">
              <a:xfrm>
                <a:off x="2883" y="1809"/>
                <a:ext cx="27" cy="23"/>
              </a:xfrm>
              <a:custGeom>
                <a:avLst/>
                <a:gdLst/>
                <a:ahLst/>
                <a:cxnLst>
                  <a:cxn ang="0">
                    <a:pos x="43" y="0"/>
                  </a:cxn>
                  <a:cxn ang="0">
                    <a:pos x="43" y="0"/>
                  </a:cxn>
                  <a:cxn ang="0">
                    <a:pos x="42" y="4"/>
                  </a:cxn>
                  <a:cxn ang="0">
                    <a:pos x="37" y="10"/>
                  </a:cxn>
                  <a:cxn ang="0">
                    <a:pos x="31" y="17"/>
                  </a:cxn>
                  <a:cxn ang="0">
                    <a:pos x="23" y="24"/>
                  </a:cxn>
                  <a:cxn ang="0">
                    <a:pos x="13" y="30"/>
                  </a:cxn>
                  <a:cxn ang="0">
                    <a:pos x="6" y="35"/>
                  </a:cxn>
                  <a:cxn ang="0">
                    <a:pos x="2" y="38"/>
                  </a:cxn>
                  <a:cxn ang="0">
                    <a:pos x="0" y="39"/>
                  </a:cxn>
                  <a:cxn ang="0">
                    <a:pos x="4" y="47"/>
                  </a:cxn>
                  <a:cxn ang="0">
                    <a:pos x="6" y="46"/>
                  </a:cxn>
                  <a:cxn ang="0">
                    <a:pos x="12" y="43"/>
                  </a:cxn>
                  <a:cxn ang="0">
                    <a:pos x="19" y="38"/>
                  </a:cxn>
                  <a:cxn ang="0">
                    <a:pos x="29" y="32"/>
                  </a:cxn>
                  <a:cxn ang="0">
                    <a:pos x="37" y="25"/>
                  </a:cxn>
                  <a:cxn ang="0">
                    <a:pos x="45" y="17"/>
                  </a:cxn>
                  <a:cxn ang="0">
                    <a:pos x="50" y="8"/>
                  </a:cxn>
                  <a:cxn ang="0">
                    <a:pos x="53" y="0"/>
                  </a:cxn>
                  <a:cxn ang="0">
                    <a:pos x="53" y="0"/>
                  </a:cxn>
                  <a:cxn ang="0">
                    <a:pos x="43" y="0"/>
                  </a:cxn>
                </a:cxnLst>
                <a:rect l="0" t="0" r="r" b="b"/>
                <a:pathLst>
                  <a:path w="53" h="47">
                    <a:moveTo>
                      <a:pt x="43" y="0"/>
                    </a:moveTo>
                    <a:lnTo>
                      <a:pt x="43" y="0"/>
                    </a:lnTo>
                    <a:lnTo>
                      <a:pt x="42" y="4"/>
                    </a:lnTo>
                    <a:lnTo>
                      <a:pt x="37" y="10"/>
                    </a:lnTo>
                    <a:lnTo>
                      <a:pt x="31" y="17"/>
                    </a:lnTo>
                    <a:lnTo>
                      <a:pt x="23" y="24"/>
                    </a:lnTo>
                    <a:lnTo>
                      <a:pt x="13" y="30"/>
                    </a:lnTo>
                    <a:lnTo>
                      <a:pt x="6" y="35"/>
                    </a:lnTo>
                    <a:lnTo>
                      <a:pt x="2" y="38"/>
                    </a:lnTo>
                    <a:lnTo>
                      <a:pt x="0" y="39"/>
                    </a:lnTo>
                    <a:lnTo>
                      <a:pt x="4" y="47"/>
                    </a:lnTo>
                    <a:lnTo>
                      <a:pt x="6" y="46"/>
                    </a:lnTo>
                    <a:lnTo>
                      <a:pt x="12" y="43"/>
                    </a:lnTo>
                    <a:lnTo>
                      <a:pt x="19" y="38"/>
                    </a:lnTo>
                    <a:lnTo>
                      <a:pt x="29" y="32"/>
                    </a:lnTo>
                    <a:lnTo>
                      <a:pt x="37" y="25"/>
                    </a:lnTo>
                    <a:lnTo>
                      <a:pt x="45" y="17"/>
                    </a:lnTo>
                    <a:lnTo>
                      <a:pt x="50" y="8"/>
                    </a:lnTo>
                    <a:lnTo>
                      <a:pt x="53" y="0"/>
                    </a:lnTo>
                    <a:lnTo>
                      <a:pt x="53" y="0"/>
                    </a:lnTo>
                    <a:lnTo>
                      <a:pt x="43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8356" name="Freeform 468"/>
              <p:cNvSpPr>
                <a:spLocks/>
              </p:cNvSpPr>
              <p:nvPr/>
            </p:nvSpPr>
            <p:spPr bwMode="auto">
              <a:xfrm>
                <a:off x="2905" y="1711"/>
                <a:ext cx="5" cy="98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28"/>
                  </a:cxn>
                  <a:cxn ang="0">
                    <a:pos x="0" y="91"/>
                  </a:cxn>
                  <a:cxn ang="0">
                    <a:pos x="0" y="158"/>
                  </a:cxn>
                  <a:cxn ang="0">
                    <a:pos x="0" y="195"/>
                  </a:cxn>
                  <a:cxn ang="0">
                    <a:pos x="10" y="195"/>
                  </a:cxn>
                  <a:cxn ang="0">
                    <a:pos x="10" y="158"/>
                  </a:cxn>
                  <a:cxn ang="0">
                    <a:pos x="10" y="91"/>
                  </a:cxn>
                  <a:cxn ang="0">
                    <a:pos x="10" y="28"/>
                  </a:cxn>
                  <a:cxn ang="0">
                    <a:pos x="10" y="0"/>
                  </a:cxn>
                  <a:cxn ang="0">
                    <a:pos x="0" y="0"/>
                  </a:cxn>
                </a:cxnLst>
                <a:rect l="0" t="0" r="r" b="b"/>
                <a:pathLst>
                  <a:path w="10" h="195">
                    <a:moveTo>
                      <a:pt x="0" y="0"/>
                    </a:moveTo>
                    <a:lnTo>
                      <a:pt x="0" y="28"/>
                    </a:lnTo>
                    <a:lnTo>
                      <a:pt x="0" y="91"/>
                    </a:lnTo>
                    <a:lnTo>
                      <a:pt x="0" y="158"/>
                    </a:lnTo>
                    <a:lnTo>
                      <a:pt x="0" y="195"/>
                    </a:lnTo>
                    <a:lnTo>
                      <a:pt x="10" y="195"/>
                    </a:lnTo>
                    <a:lnTo>
                      <a:pt x="10" y="158"/>
                    </a:lnTo>
                    <a:lnTo>
                      <a:pt x="10" y="91"/>
                    </a:lnTo>
                    <a:lnTo>
                      <a:pt x="10" y="28"/>
                    </a:lnTo>
                    <a:lnTo>
                      <a:pt x="1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8357" name="Freeform 469"/>
              <p:cNvSpPr>
                <a:spLocks/>
              </p:cNvSpPr>
              <p:nvPr/>
            </p:nvSpPr>
            <p:spPr bwMode="auto">
              <a:xfrm>
                <a:off x="2816" y="1670"/>
                <a:ext cx="118" cy="83"/>
              </a:xfrm>
              <a:custGeom>
                <a:avLst/>
                <a:gdLst/>
                <a:ahLst/>
                <a:cxnLst>
                  <a:cxn ang="0">
                    <a:pos x="1" y="166"/>
                  </a:cxn>
                  <a:cxn ang="0">
                    <a:pos x="1" y="159"/>
                  </a:cxn>
                  <a:cxn ang="0">
                    <a:pos x="0" y="141"/>
                  </a:cxn>
                  <a:cxn ang="0">
                    <a:pos x="2" y="114"/>
                  </a:cxn>
                  <a:cxn ang="0">
                    <a:pos x="7" y="83"/>
                  </a:cxn>
                  <a:cxn ang="0">
                    <a:pos x="17" y="52"/>
                  </a:cxn>
                  <a:cxn ang="0">
                    <a:pos x="35" y="26"/>
                  </a:cxn>
                  <a:cxn ang="0">
                    <a:pos x="62" y="7"/>
                  </a:cxn>
                  <a:cxn ang="0">
                    <a:pos x="99" y="0"/>
                  </a:cxn>
                  <a:cxn ang="0">
                    <a:pos x="137" y="0"/>
                  </a:cxn>
                  <a:cxn ang="0">
                    <a:pos x="168" y="0"/>
                  </a:cxn>
                  <a:cxn ang="0">
                    <a:pos x="191" y="1"/>
                  </a:cxn>
                  <a:cxn ang="0">
                    <a:pos x="210" y="1"/>
                  </a:cxn>
                  <a:cxn ang="0">
                    <a:pos x="222" y="2"/>
                  </a:cxn>
                  <a:cxn ang="0">
                    <a:pos x="230" y="3"/>
                  </a:cxn>
                  <a:cxn ang="0">
                    <a:pos x="234" y="3"/>
                  </a:cxn>
                  <a:cxn ang="0">
                    <a:pos x="235" y="3"/>
                  </a:cxn>
                  <a:cxn ang="0">
                    <a:pos x="192" y="88"/>
                  </a:cxn>
                  <a:cxn ang="0">
                    <a:pos x="80" y="91"/>
                  </a:cxn>
                  <a:cxn ang="0">
                    <a:pos x="1" y="166"/>
                  </a:cxn>
                </a:cxnLst>
                <a:rect l="0" t="0" r="r" b="b"/>
                <a:pathLst>
                  <a:path w="235" h="166">
                    <a:moveTo>
                      <a:pt x="1" y="166"/>
                    </a:moveTo>
                    <a:lnTo>
                      <a:pt x="1" y="159"/>
                    </a:lnTo>
                    <a:lnTo>
                      <a:pt x="0" y="141"/>
                    </a:lnTo>
                    <a:lnTo>
                      <a:pt x="2" y="114"/>
                    </a:lnTo>
                    <a:lnTo>
                      <a:pt x="7" y="83"/>
                    </a:lnTo>
                    <a:lnTo>
                      <a:pt x="17" y="52"/>
                    </a:lnTo>
                    <a:lnTo>
                      <a:pt x="35" y="26"/>
                    </a:lnTo>
                    <a:lnTo>
                      <a:pt x="62" y="7"/>
                    </a:lnTo>
                    <a:lnTo>
                      <a:pt x="99" y="0"/>
                    </a:lnTo>
                    <a:lnTo>
                      <a:pt x="137" y="0"/>
                    </a:lnTo>
                    <a:lnTo>
                      <a:pt x="168" y="0"/>
                    </a:lnTo>
                    <a:lnTo>
                      <a:pt x="191" y="1"/>
                    </a:lnTo>
                    <a:lnTo>
                      <a:pt x="210" y="1"/>
                    </a:lnTo>
                    <a:lnTo>
                      <a:pt x="222" y="2"/>
                    </a:lnTo>
                    <a:lnTo>
                      <a:pt x="230" y="3"/>
                    </a:lnTo>
                    <a:lnTo>
                      <a:pt x="234" y="3"/>
                    </a:lnTo>
                    <a:lnTo>
                      <a:pt x="235" y="3"/>
                    </a:lnTo>
                    <a:lnTo>
                      <a:pt x="192" y="88"/>
                    </a:lnTo>
                    <a:lnTo>
                      <a:pt x="80" y="91"/>
                    </a:lnTo>
                    <a:lnTo>
                      <a:pt x="1" y="16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8358" name="Freeform 470"/>
              <p:cNvSpPr>
                <a:spLocks/>
              </p:cNvSpPr>
              <p:nvPr/>
            </p:nvSpPr>
            <p:spPr bwMode="auto">
              <a:xfrm>
                <a:off x="2834" y="1827"/>
                <a:ext cx="57" cy="41"/>
              </a:xfrm>
              <a:custGeom>
                <a:avLst/>
                <a:gdLst/>
                <a:ahLst/>
                <a:cxnLst>
                  <a:cxn ang="0">
                    <a:pos x="114" y="20"/>
                  </a:cxn>
                  <a:cxn ang="0">
                    <a:pos x="114" y="23"/>
                  </a:cxn>
                  <a:cxn ang="0">
                    <a:pos x="113" y="29"/>
                  </a:cxn>
                  <a:cxn ang="0">
                    <a:pos x="111" y="39"/>
                  </a:cxn>
                  <a:cxn ang="0">
                    <a:pos x="107" y="50"/>
                  </a:cxn>
                  <a:cxn ang="0">
                    <a:pos x="100" y="62"/>
                  </a:cxn>
                  <a:cxn ang="0">
                    <a:pos x="90" y="72"/>
                  </a:cxn>
                  <a:cxn ang="0">
                    <a:pos x="75" y="78"/>
                  </a:cxn>
                  <a:cxn ang="0">
                    <a:pos x="56" y="81"/>
                  </a:cxn>
                  <a:cxn ang="0">
                    <a:pos x="36" y="79"/>
                  </a:cxn>
                  <a:cxn ang="0">
                    <a:pos x="23" y="73"/>
                  </a:cxn>
                  <a:cxn ang="0">
                    <a:pos x="13" y="64"/>
                  </a:cxn>
                  <a:cxn ang="0">
                    <a:pos x="7" y="53"/>
                  </a:cxn>
                  <a:cxn ang="0">
                    <a:pos x="3" y="43"/>
                  </a:cxn>
                  <a:cxn ang="0">
                    <a:pos x="0" y="34"/>
                  </a:cxn>
                  <a:cxn ang="0">
                    <a:pos x="0" y="28"/>
                  </a:cxn>
                  <a:cxn ang="0">
                    <a:pos x="0" y="26"/>
                  </a:cxn>
                  <a:cxn ang="0">
                    <a:pos x="8" y="0"/>
                  </a:cxn>
                  <a:cxn ang="0">
                    <a:pos x="103" y="0"/>
                  </a:cxn>
                  <a:cxn ang="0">
                    <a:pos x="114" y="20"/>
                  </a:cxn>
                </a:cxnLst>
                <a:rect l="0" t="0" r="r" b="b"/>
                <a:pathLst>
                  <a:path w="114" h="81">
                    <a:moveTo>
                      <a:pt x="114" y="20"/>
                    </a:moveTo>
                    <a:lnTo>
                      <a:pt x="114" y="23"/>
                    </a:lnTo>
                    <a:lnTo>
                      <a:pt x="113" y="29"/>
                    </a:lnTo>
                    <a:lnTo>
                      <a:pt x="111" y="39"/>
                    </a:lnTo>
                    <a:lnTo>
                      <a:pt x="107" y="50"/>
                    </a:lnTo>
                    <a:lnTo>
                      <a:pt x="100" y="62"/>
                    </a:lnTo>
                    <a:lnTo>
                      <a:pt x="90" y="72"/>
                    </a:lnTo>
                    <a:lnTo>
                      <a:pt x="75" y="78"/>
                    </a:lnTo>
                    <a:lnTo>
                      <a:pt x="56" y="81"/>
                    </a:lnTo>
                    <a:lnTo>
                      <a:pt x="36" y="79"/>
                    </a:lnTo>
                    <a:lnTo>
                      <a:pt x="23" y="73"/>
                    </a:lnTo>
                    <a:lnTo>
                      <a:pt x="13" y="64"/>
                    </a:lnTo>
                    <a:lnTo>
                      <a:pt x="7" y="53"/>
                    </a:lnTo>
                    <a:lnTo>
                      <a:pt x="3" y="43"/>
                    </a:lnTo>
                    <a:lnTo>
                      <a:pt x="0" y="34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8" y="0"/>
                    </a:lnTo>
                    <a:lnTo>
                      <a:pt x="103" y="0"/>
                    </a:lnTo>
                    <a:lnTo>
                      <a:pt x="114" y="2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8359" name="Freeform 471"/>
              <p:cNvSpPr>
                <a:spLocks/>
              </p:cNvSpPr>
              <p:nvPr/>
            </p:nvSpPr>
            <p:spPr bwMode="auto">
              <a:xfrm>
                <a:off x="2862" y="1837"/>
                <a:ext cx="32" cy="33"/>
              </a:xfrm>
              <a:custGeom>
                <a:avLst/>
                <a:gdLst/>
                <a:ahLst/>
                <a:cxnLst>
                  <a:cxn ang="0">
                    <a:pos x="0" y="66"/>
                  </a:cxn>
                  <a:cxn ang="0">
                    <a:pos x="0" y="66"/>
                  </a:cxn>
                  <a:cxn ang="0">
                    <a:pos x="20" y="63"/>
                  </a:cxn>
                  <a:cxn ang="0">
                    <a:pos x="37" y="56"/>
                  </a:cxn>
                  <a:cxn ang="0">
                    <a:pos x="48" y="45"/>
                  </a:cxn>
                  <a:cxn ang="0">
                    <a:pos x="55" y="32"/>
                  </a:cxn>
                  <a:cxn ang="0">
                    <a:pos x="60" y="20"/>
                  </a:cxn>
                  <a:cxn ang="0">
                    <a:pos x="62" y="10"/>
                  </a:cxn>
                  <a:cxn ang="0">
                    <a:pos x="63" y="3"/>
                  </a:cxn>
                  <a:cxn ang="0">
                    <a:pos x="63" y="0"/>
                  </a:cxn>
                  <a:cxn ang="0">
                    <a:pos x="53" y="0"/>
                  </a:cxn>
                  <a:cxn ang="0">
                    <a:pos x="53" y="3"/>
                  </a:cxn>
                  <a:cxn ang="0">
                    <a:pos x="52" y="8"/>
                  </a:cxn>
                  <a:cxn ang="0">
                    <a:pos x="50" y="18"/>
                  </a:cxn>
                  <a:cxn ang="0">
                    <a:pos x="47" y="28"/>
                  </a:cxn>
                  <a:cxn ang="0">
                    <a:pos x="40" y="39"/>
                  </a:cxn>
                  <a:cxn ang="0">
                    <a:pos x="31" y="48"/>
                  </a:cxn>
                  <a:cxn ang="0">
                    <a:pos x="18" y="53"/>
                  </a:cxn>
                  <a:cxn ang="0">
                    <a:pos x="0" y="56"/>
                  </a:cxn>
                  <a:cxn ang="0">
                    <a:pos x="0" y="56"/>
                  </a:cxn>
                  <a:cxn ang="0">
                    <a:pos x="0" y="66"/>
                  </a:cxn>
                </a:cxnLst>
                <a:rect l="0" t="0" r="r" b="b"/>
                <a:pathLst>
                  <a:path w="63" h="66">
                    <a:moveTo>
                      <a:pt x="0" y="66"/>
                    </a:moveTo>
                    <a:lnTo>
                      <a:pt x="0" y="66"/>
                    </a:lnTo>
                    <a:lnTo>
                      <a:pt x="20" y="63"/>
                    </a:lnTo>
                    <a:lnTo>
                      <a:pt x="37" y="56"/>
                    </a:lnTo>
                    <a:lnTo>
                      <a:pt x="48" y="45"/>
                    </a:lnTo>
                    <a:lnTo>
                      <a:pt x="55" y="32"/>
                    </a:lnTo>
                    <a:lnTo>
                      <a:pt x="60" y="20"/>
                    </a:lnTo>
                    <a:lnTo>
                      <a:pt x="62" y="10"/>
                    </a:lnTo>
                    <a:lnTo>
                      <a:pt x="63" y="3"/>
                    </a:lnTo>
                    <a:lnTo>
                      <a:pt x="63" y="0"/>
                    </a:lnTo>
                    <a:lnTo>
                      <a:pt x="53" y="0"/>
                    </a:lnTo>
                    <a:lnTo>
                      <a:pt x="53" y="3"/>
                    </a:lnTo>
                    <a:lnTo>
                      <a:pt x="52" y="8"/>
                    </a:lnTo>
                    <a:lnTo>
                      <a:pt x="50" y="18"/>
                    </a:lnTo>
                    <a:lnTo>
                      <a:pt x="47" y="28"/>
                    </a:lnTo>
                    <a:lnTo>
                      <a:pt x="40" y="39"/>
                    </a:lnTo>
                    <a:lnTo>
                      <a:pt x="31" y="48"/>
                    </a:lnTo>
                    <a:lnTo>
                      <a:pt x="18" y="53"/>
                    </a:lnTo>
                    <a:lnTo>
                      <a:pt x="0" y="56"/>
                    </a:lnTo>
                    <a:lnTo>
                      <a:pt x="0" y="56"/>
                    </a:lnTo>
                    <a:lnTo>
                      <a:pt x="0" y="6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8360" name="Freeform 472"/>
              <p:cNvSpPr>
                <a:spLocks/>
              </p:cNvSpPr>
              <p:nvPr/>
            </p:nvSpPr>
            <p:spPr bwMode="auto">
              <a:xfrm>
                <a:off x="2832" y="1839"/>
                <a:ext cx="30" cy="3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1"/>
                  </a:cxn>
                  <a:cxn ang="0">
                    <a:pos x="0" y="3"/>
                  </a:cxn>
                  <a:cxn ang="0">
                    <a:pos x="0" y="9"/>
                  </a:cxn>
                  <a:cxn ang="0">
                    <a:pos x="2" y="19"/>
                  </a:cxn>
                  <a:cxn ang="0">
                    <a:pos x="8" y="31"/>
                  </a:cxn>
                  <a:cxn ang="0">
                    <a:pos x="14" y="42"/>
                  </a:cxn>
                  <a:cxn ang="0">
                    <a:pos x="26" y="52"/>
                  </a:cxn>
                  <a:cxn ang="0">
                    <a:pos x="40" y="59"/>
                  </a:cxn>
                  <a:cxn ang="0">
                    <a:pos x="61" y="61"/>
                  </a:cxn>
                  <a:cxn ang="0">
                    <a:pos x="61" y="51"/>
                  </a:cxn>
                  <a:cxn ang="0">
                    <a:pos x="42" y="49"/>
                  </a:cxn>
                  <a:cxn ang="0">
                    <a:pos x="30" y="44"/>
                  </a:cxn>
                  <a:cxn ang="0">
                    <a:pos x="22" y="36"/>
                  </a:cxn>
                  <a:cxn ang="0">
                    <a:pos x="16" y="26"/>
                  </a:cxn>
                  <a:cxn ang="0">
                    <a:pos x="13" y="17"/>
                  </a:cxn>
                  <a:cxn ang="0">
                    <a:pos x="11" y="9"/>
                  </a:cxn>
                  <a:cxn ang="0">
                    <a:pos x="11" y="3"/>
                  </a:cxn>
                  <a:cxn ang="0">
                    <a:pos x="11" y="1"/>
                  </a:cxn>
                  <a:cxn ang="0">
                    <a:pos x="11" y="2"/>
                  </a:cxn>
                  <a:cxn ang="0">
                    <a:pos x="0" y="0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0"/>
                  </a:cxn>
                </a:cxnLst>
                <a:rect l="0" t="0" r="r" b="b"/>
                <a:pathLst>
                  <a:path w="61" h="61">
                    <a:moveTo>
                      <a:pt x="0" y="0"/>
                    </a:moveTo>
                    <a:lnTo>
                      <a:pt x="0" y="1"/>
                    </a:lnTo>
                    <a:lnTo>
                      <a:pt x="0" y="3"/>
                    </a:lnTo>
                    <a:lnTo>
                      <a:pt x="0" y="9"/>
                    </a:lnTo>
                    <a:lnTo>
                      <a:pt x="2" y="19"/>
                    </a:lnTo>
                    <a:lnTo>
                      <a:pt x="8" y="31"/>
                    </a:lnTo>
                    <a:lnTo>
                      <a:pt x="14" y="42"/>
                    </a:lnTo>
                    <a:lnTo>
                      <a:pt x="26" y="52"/>
                    </a:lnTo>
                    <a:lnTo>
                      <a:pt x="40" y="59"/>
                    </a:lnTo>
                    <a:lnTo>
                      <a:pt x="61" y="61"/>
                    </a:lnTo>
                    <a:lnTo>
                      <a:pt x="61" y="51"/>
                    </a:lnTo>
                    <a:lnTo>
                      <a:pt x="42" y="49"/>
                    </a:lnTo>
                    <a:lnTo>
                      <a:pt x="30" y="44"/>
                    </a:lnTo>
                    <a:lnTo>
                      <a:pt x="22" y="36"/>
                    </a:lnTo>
                    <a:lnTo>
                      <a:pt x="16" y="26"/>
                    </a:lnTo>
                    <a:lnTo>
                      <a:pt x="13" y="17"/>
                    </a:lnTo>
                    <a:lnTo>
                      <a:pt x="11" y="9"/>
                    </a:lnTo>
                    <a:lnTo>
                      <a:pt x="11" y="3"/>
                    </a:lnTo>
                    <a:lnTo>
                      <a:pt x="11" y="1"/>
                    </a:lnTo>
                    <a:lnTo>
                      <a:pt x="11" y="2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8361" name="Freeform 473"/>
              <p:cNvSpPr>
                <a:spLocks/>
              </p:cNvSpPr>
              <p:nvPr/>
            </p:nvSpPr>
            <p:spPr bwMode="auto">
              <a:xfrm>
                <a:off x="2832" y="1824"/>
                <a:ext cx="8" cy="16"/>
              </a:xfrm>
              <a:custGeom>
                <a:avLst/>
                <a:gdLst/>
                <a:ahLst/>
                <a:cxnLst>
                  <a:cxn ang="0">
                    <a:pos x="13" y="0"/>
                  </a:cxn>
                  <a:cxn ang="0">
                    <a:pos x="8" y="4"/>
                  </a:cxn>
                  <a:cxn ang="0">
                    <a:pos x="0" y="30"/>
                  </a:cxn>
                  <a:cxn ang="0">
                    <a:pos x="11" y="32"/>
                  </a:cxn>
                  <a:cxn ang="0">
                    <a:pos x="18" y="6"/>
                  </a:cxn>
                  <a:cxn ang="0">
                    <a:pos x="13" y="10"/>
                  </a:cxn>
                  <a:cxn ang="0">
                    <a:pos x="13" y="0"/>
                  </a:cxn>
                  <a:cxn ang="0">
                    <a:pos x="9" y="0"/>
                  </a:cxn>
                  <a:cxn ang="0">
                    <a:pos x="8" y="4"/>
                  </a:cxn>
                  <a:cxn ang="0">
                    <a:pos x="13" y="0"/>
                  </a:cxn>
                </a:cxnLst>
                <a:rect l="0" t="0" r="r" b="b"/>
                <a:pathLst>
                  <a:path w="18" h="32">
                    <a:moveTo>
                      <a:pt x="13" y="0"/>
                    </a:moveTo>
                    <a:lnTo>
                      <a:pt x="8" y="4"/>
                    </a:lnTo>
                    <a:lnTo>
                      <a:pt x="0" y="30"/>
                    </a:lnTo>
                    <a:lnTo>
                      <a:pt x="11" y="32"/>
                    </a:lnTo>
                    <a:lnTo>
                      <a:pt x="18" y="6"/>
                    </a:lnTo>
                    <a:lnTo>
                      <a:pt x="13" y="10"/>
                    </a:lnTo>
                    <a:lnTo>
                      <a:pt x="13" y="0"/>
                    </a:lnTo>
                    <a:lnTo>
                      <a:pt x="9" y="0"/>
                    </a:lnTo>
                    <a:lnTo>
                      <a:pt x="8" y="4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8362" name="Freeform 474"/>
              <p:cNvSpPr>
                <a:spLocks/>
              </p:cNvSpPr>
              <p:nvPr/>
            </p:nvSpPr>
            <p:spPr bwMode="auto">
              <a:xfrm>
                <a:off x="2838" y="1824"/>
                <a:ext cx="50" cy="6"/>
              </a:xfrm>
              <a:custGeom>
                <a:avLst/>
                <a:gdLst/>
                <a:ahLst/>
                <a:cxnLst>
                  <a:cxn ang="0">
                    <a:pos x="99" y="3"/>
                  </a:cxn>
                  <a:cxn ang="0">
                    <a:pos x="95" y="0"/>
                  </a:cxn>
                  <a:cxn ang="0">
                    <a:pos x="0" y="0"/>
                  </a:cxn>
                  <a:cxn ang="0">
                    <a:pos x="0" y="10"/>
                  </a:cxn>
                  <a:cxn ang="0">
                    <a:pos x="95" y="10"/>
                  </a:cxn>
                  <a:cxn ang="0">
                    <a:pos x="91" y="7"/>
                  </a:cxn>
                  <a:cxn ang="0">
                    <a:pos x="99" y="3"/>
                  </a:cxn>
                  <a:cxn ang="0">
                    <a:pos x="98" y="0"/>
                  </a:cxn>
                  <a:cxn ang="0">
                    <a:pos x="95" y="0"/>
                  </a:cxn>
                  <a:cxn ang="0">
                    <a:pos x="99" y="3"/>
                  </a:cxn>
                </a:cxnLst>
                <a:rect l="0" t="0" r="r" b="b"/>
                <a:pathLst>
                  <a:path w="99" h="10">
                    <a:moveTo>
                      <a:pt x="99" y="3"/>
                    </a:moveTo>
                    <a:lnTo>
                      <a:pt x="95" y="0"/>
                    </a:lnTo>
                    <a:lnTo>
                      <a:pt x="0" y="0"/>
                    </a:lnTo>
                    <a:lnTo>
                      <a:pt x="0" y="10"/>
                    </a:lnTo>
                    <a:lnTo>
                      <a:pt x="95" y="10"/>
                    </a:lnTo>
                    <a:lnTo>
                      <a:pt x="91" y="7"/>
                    </a:lnTo>
                    <a:lnTo>
                      <a:pt x="99" y="3"/>
                    </a:lnTo>
                    <a:lnTo>
                      <a:pt x="98" y="0"/>
                    </a:lnTo>
                    <a:lnTo>
                      <a:pt x="95" y="0"/>
                    </a:lnTo>
                    <a:lnTo>
                      <a:pt x="99" y="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8363" name="Freeform 475"/>
              <p:cNvSpPr>
                <a:spLocks/>
              </p:cNvSpPr>
              <p:nvPr/>
            </p:nvSpPr>
            <p:spPr bwMode="auto">
              <a:xfrm>
                <a:off x="2883" y="1826"/>
                <a:ext cx="11" cy="12"/>
              </a:xfrm>
              <a:custGeom>
                <a:avLst/>
                <a:gdLst/>
                <a:ahLst/>
                <a:cxnLst>
                  <a:cxn ang="0">
                    <a:pos x="20" y="22"/>
                  </a:cxn>
                  <a:cxn ang="0">
                    <a:pos x="19" y="20"/>
                  </a:cxn>
                  <a:cxn ang="0">
                    <a:pos x="8" y="0"/>
                  </a:cxn>
                  <a:cxn ang="0">
                    <a:pos x="0" y="4"/>
                  </a:cxn>
                  <a:cxn ang="0">
                    <a:pos x="11" y="24"/>
                  </a:cxn>
                  <a:cxn ang="0">
                    <a:pos x="10" y="22"/>
                  </a:cxn>
                  <a:cxn ang="0">
                    <a:pos x="20" y="22"/>
                  </a:cxn>
                  <a:cxn ang="0">
                    <a:pos x="20" y="21"/>
                  </a:cxn>
                  <a:cxn ang="0">
                    <a:pos x="19" y="20"/>
                  </a:cxn>
                  <a:cxn ang="0">
                    <a:pos x="20" y="22"/>
                  </a:cxn>
                </a:cxnLst>
                <a:rect l="0" t="0" r="r" b="b"/>
                <a:pathLst>
                  <a:path w="20" h="24">
                    <a:moveTo>
                      <a:pt x="20" y="22"/>
                    </a:moveTo>
                    <a:lnTo>
                      <a:pt x="19" y="20"/>
                    </a:lnTo>
                    <a:lnTo>
                      <a:pt x="8" y="0"/>
                    </a:lnTo>
                    <a:lnTo>
                      <a:pt x="0" y="4"/>
                    </a:lnTo>
                    <a:lnTo>
                      <a:pt x="11" y="24"/>
                    </a:lnTo>
                    <a:lnTo>
                      <a:pt x="10" y="22"/>
                    </a:lnTo>
                    <a:lnTo>
                      <a:pt x="20" y="22"/>
                    </a:lnTo>
                    <a:lnTo>
                      <a:pt x="20" y="21"/>
                    </a:lnTo>
                    <a:lnTo>
                      <a:pt x="19" y="20"/>
                    </a:lnTo>
                    <a:lnTo>
                      <a:pt x="20" y="2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8364" name="Freeform 476"/>
              <p:cNvSpPr>
                <a:spLocks/>
              </p:cNvSpPr>
              <p:nvPr/>
            </p:nvSpPr>
            <p:spPr bwMode="auto">
              <a:xfrm>
                <a:off x="2854" y="1803"/>
                <a:ext cx="32" cy="1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64" y="0"/>
                  </a:cxn>
                  <a:cxn ang="0">
                    <a:pos x="63" y="1"/>
                  </a:cxn>
                  <a:cxn ang="0">
                    <a:pos x="62" y="3"/>
                  </a:cxn>
                  <a:cxn ang="0">
                    <a:pos x="59" y="7"/>
                  </a:cxn>
                  <a:cxn ang="0">
                    <a:pos x="56" y="10"/>
                  </a:cxn>
                  <a:cxn ang="0">
                    <a:pos x="51" y="14"/>
                  </a:cxn>
                  <a:cxn ang="0">
                    <a:pos x="46" y="18"/>
                  </a:cxn>
                  <a:cxn ang="0">
                    <a:pos x="39" y="20"/>
                  </a:cxn>
                  <a:cxn ang="0">
                    <a:pos x="33" y="21"/>
                  </a:cxn>
                  <a:cxn ang="0">
                    <a:pos x="25" y="20"/>
                  </a:cxn>
                  <a:cxn ang="0">
                    <a:pos x="18" y="18"/>
                  </a:cxn>
                  <a:cxn ang="0">
                    <a:pos x="12" y="14"/>
                  </a:cxn>
                  <a:cxn ang="0">
                    <a:pos x="8" y="10"/>
                  </a:cxn>
                  <a:cxn ang="0">
                    <a:pos x="5" y="7"/>
                  </a:cxn>
                  <a:cxn ang="0">
                    <a:pos x="2" y="3"/>
                  </a:cxn>
                  <a:cxn ang="0">
                    <a:pos x="0" y="1"/>
                  </a:cxn>
                  <a:cxn ang="0">
                    <a:pos x="0" y="0"/>
                  </a:cxn>
                </a:cxnLst>
                <a:rect l="0" t="0" r="r" b="b"/>
                <a:pathLst>
                  <a:path w="64" h="21">
                    <a:moveTo>
                      <a:pt x="0" y="0"/>
                    </a:moveTo>
                    <a:lnTo>
                      <a:pt x="64" y="0"/>
                    </a:lnTo>
                    <a:lnTo>
                      <a:pt x="63" y="1"/>
                    </a:lnTo>
                    <a:lnTo>
                      <a:pt x="62" y="3"/>
                    </a:lnTo>
                    <a:lnTo>
                      <a:pt x="59" y="7"/>
                    </a:lnTo>
                    <a:lnTo>
                      <a:pt x="56" y="10"/>
                    </a:lnTo>
                    <a:lnTo>
                      <a:pt x="51" y="14"/>
                    </a:lnTo>
                    <a:lnTo>
                      <a:pt x="46" y="18"/>
                    </a:lnTo>
                    <a:lnTo>
                      <a:pt x="39" y="20"/>
                    </a:lnTo>
                    <a:lnTo>
                      <a:pt x="33" y="21"/>
                    </a:lnTo>
                    <a:lnTo>
                      <a:pt x="25" y="20"/>
                    </a:lnTo>
                    <a:lnTo>
                      <a:pt x="18" y="18"/>
                    </a:lnTo>
                    <a:lnTo>
                      <a:pt x="12" y="14"/>
                    </a:lnTo>
                    <a:lnTo>
                      <a:pt x="8" y="10"/>
                    </a:lnTo>
                    <a:lnTo>
                      <a:pt x="5" y="7"/>
                    </a:lnTo>
                    <a:lnTo>
                      <a:pt x="2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8365" name="Freeform 477"/>
              <p:cNvSpPr>
                <a:spLocks/>
              </p:cNvSpPr>
              <p:nvPr/>
            </p:nvSpPr>
            <p:spPr bwMode="auto">
              <a:xfrm>
                <a:off x="2910" y="1891"/>
                <a:ext cx="39" cy="40"/>
              </a:xfrm>
              <a:custGeom>
                <a:avLst/>
                <a:gdLst/>
                <a:ahLst/>
                <a:cxnLst>
                  <a:cxn ang="0">
                    <a:pos x="40" y="79"/>
                  </a:cxn>
                  <a:cxn ang="0">
                    <a:pos x="48" y="78"/>
                  </a:cxn>
                  <a:cxn ang="0">
                    <a:pos x="56" y="76"/>
                  </a:cxn>
                  <a:cxn ang="0">
                    <a:pos x="62" y="73"/>
                  </a:cxn>
                  <a:cxn ang="0">
                    <a:pos x="68" y="68"/>
                  </a:cxn>
                  <a:cxn ang="0">
                    <a:pos x="73" y="62"/>
                  </a:cxn>
                  <a:cxn ang="0">
                    <a:pos x="76" y="56"/>
                  </a:cxn>
                  <a:cxn ang="0">
                    <a:pos x="78" y="49"/>
                  </a:cxn>
                  <a:cxn ang="0">
                    <a:pos x="79" y="40"/>
                  </a:cxn>
                  <a:cxn ang="0">
                    <a:pos x="78" y="32"/>
                  </a:cxn>
                  <a:cxn ang="0">
                    <a:pos x="76" y="25"/>
                  </a:cxn>
                  <a:cxn ang="0">
                    <a:pos x="73" y="18"/>
                  </a:cxn>
                  <a:cxn ang="0">
                    <a:pos x="68" y="12"/>
                  </a:cxn>
                  <a:cxn ang="0">
                    <a:pos x="62" y="8"/>
                  </a:cxn>
                  <a:cxn ang="0">
                    <a:pos x="56" y="3"/>
                  </a:cxn>
                  <a:cxn ang="0">
                    <a:pos x="48" y="1"/>
                  </a:cxn>
                  <a:cxn ang="0">
                    <a:pos x="40" y="0"/>
                  </a:cxn>
                  <a:cxn ang="0">
                    <a:pos x="32" y="1"/>
                  </a:cxn>
                  <a:cxn ang="0">
                    <a:pos x="25" y="3"/>
                  </a:cxn>
                  <a:cxn ang="0">
                    <a:pos x="18" y="8"/>
                  </a:cxn>
                  <a:cxn ang="0">
                    <a:pos x="12" y="12"/>
                  </a:cxn>
                  <a:cxn ang="0">
                    <a:pos x="7" y="18"/>
                  </a:cxn>
                  <a:cxn ang="0">
                    <a:pos x="3" y="25"/>
                  </a:cxn>
                  <a:cxn ang="0">
                    <a:pos x="1" y="32"/>
                  </a:cxn>
                  <a:cxn ang="0">
                    <a:pos x="0" y="40"/>
                  </a:cxn>
                  <a:cxn ang="0">
                    <a:pos x="1" y="49"/>
                  </a:cxn>
                  <a:cxn ang="0">
                    <a:pos x="3" y="56"/>
                  </a:cxn>
                  <a:cxn ang="0">
                    <a:pos x="7" y="62"/>
                  </a:cxn>
                  <a:cxn ang="0">
                    <a:pos x="12" y="68"/>
                  </a:cxn>
                  <a:cxn ang="0">
                    <a:pos x="18" y="73"/>
                  </a:cxn>
                  <a:cxn ang="0">
                    <a:pos x="25" y="76"/>
                  </a:cxn>
                  <a:cxn ang="0">
                    <a:pos x="32" y="78"/>
                  </a:cxn>
                  <a:cxn ang="0">
                    <a:pos x="40" y="79"/>
                  </a:cxn>
                </a:cxnLst>
                <a:rect l="0" t="0" r="r" b="b"/>
                <a:pathLst>
                  <a:path w="79" h="79">
                    <a:moveTo>
                      <a:pt x="40" y="79"/>
                    </a:moveTo>
                    <a:lnTo>
                      <a:pt x="48" y="78"/>
                    </a:lnTo>
                    <a:lnTo>
                      <a:pt x="56" y="76"/>
                    </a:lnTo>
                    <a:lnTo>
                      <a:pt x="62" y="73"/>
                    </a:lnTo>
                    <a:lnTo>
                      <a:pt x="68" y="68"/>
                    </a:lnTo>
                    <a:lnTo>
                      <a:pt x="73" y="62"/>
                    </a:lnTo>
                    <a:lnTo>
                      <a:pt x="76" y="56"/>
                    </a:lnTo>
                    <a:lnTo>
                      <a:pt x="78" y="49"/>
                    </a:lnTo>
                    <a:lnTo>
                      <a:pt x="79" y="40"/>
                    </a:lnTo>
                    <a:lnTo>
                      <a:pt x="78" y="32"/>
                    </a:lnTo>
                    <a:lnTo>
                      <a:pt x="76" y="25"/>
                    </a:lnTo>
                    <a:lnTo>
                      <a:pt x="73" y="18"/>
                    </a:lnTo>
                    <a:lnTo>
                      <a:pt x="68" y="12"/>
                    </a:lnTo>
                    <a:lnTo>
                      <a:pt x="62" y="8"/>
                    </a:lnTo>
                    <a:lnTo>
                      <a:pt x="56" y="3"/>
                    </a:lnTo>
                    <a:lnTo>
                      <a:pt x="48" y="1"/>
                    </a:lnTo>
                    <a:lnTo>
                      <a:pt x="40" y="0"/>
                    </a:lnTo>
                    <a:lnTo>
                      <a:pt x="32" y="1"/>
                    </a:lnTo>
                    <a:lnTo>
                      <a:pt x="25" y="3"/>
                    </a:lnTo>
                    <a:lnTo>
                      <a:pt x="18" y="8"/>
                    </a:lnTo>
                    <a:lnTo>
                      <a:pt x="12" y="12"/>
                    </a:lnTo>
                    <a:lnTo>
                      <a:pt x="7" y="18"/>
                    </a:lnTo>
                    <a:lnTo>
                      <a:pt x="3" y="25"/>
                    </a:lnTo>
                    <a:lnTo>
                      <a:pt x="1" y="32"/>
                    </a:lnTo>
                    <a:lnTo>
                      <a:pt x="0" y="40"/>
                    </a:lnTo>
                    <a:lnTo>
                      <a:pt x="1" y="49"/>
                    </a:lnTo>
                    <a:lnTo>
                      <a:pt x="3" y="56"/>
                    </a:lnTo>
                    <a:lnTo>
                      <a:pt x="7" y="62"/>
                    </a:lnTo>
                    <a:lnTo>
                      <a:pt x="12" y="68"/>
                    </a:lnTo>
                    <a:lnTo>
                      <a:pt x="18" y="73"/>
                    </a:lnTo>
                    <a:lnTo>
                      <a:pt x="25" y="76"/>
                    </a:lnTo>
                    <a:lnTo>
                      <a:pt x="32" y="78"/>
                    </a:lnTo>
                    <a:lnTo>
                      <a:pt x="40" y="79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8366" name="Freeform 478"/>
              <p:cNvSpPr>
                <a:spLocks/>
              </p:cNvSpPr>
              <p:nvPr/>
            </p:nvSpPr>
            <p:spPr bwMode="auto">
              <a:xfrm>
                <a:off x="2830" y="1854"/>
                <a:ext cx="67" cy="189"/>
              </a:xfrm>
              <a:custGeom>
                <a:avLst/>
                <a:gdLst/>
                <a:ahLst/>
                <a:cxnLst>
                  <a:cxn ang="0">
                    <a:pos x="70" y="378"/>
                  </a:cxn>
                  <a:cxn ang="0">
                    <a:pos x="74" y="343"/>
                  </a:cxn>
                  <a:cxn ang="0">
                    <a:pos x="81" y="293"/>
                  </a:cxn>
                  <a:cxn ang="0">
                    <a:pos x="92" y="231"/>
                  </a:cxn>
                  <a:cxn ang="0">
                    <a:pos x="104" y="167"/>
                  </a:cxn>
                  <a:cxn ang="0">
                    <a:pos x="115" y="104"/>
                  </a:cxn>
                  <a:cxn ang="0">
                    <a:pos x="125" y="52"/>
                  </a:cxn>
                  <a:cxn ang="0">
                    <a:pos x="132" y="16"/>
                  </a:cxn>
                  <a:cxn ang="0">
                    <a:pos x="135" y="3"/>
                  </a:cxn>
                  <a:cxn ang="0">
                    <a:pos x="134" y="5"/>
                  </a:cxn>
                  <a:cxn ang="0">
                    <a:pos x="133" y="10"/>
                  </a:cxn>
                  <a:cxn ang="0">
                    <a:pos x="128" y="17"/>
                  </a:cxn>
                  <a:cxn ang="0">
                    <a:pos x="122" y="24"/>
                  </a:cxn>
                  <a:cxn ang="0">
                    <a:pos x="113" y="32"/>
                  </a:cxn>
                  <a:cxn ang="0">
                    <a:pos x="102" y="39"/>
                  </a:cxn>
                  <a:cxn ang="0">
                    <a:pos x="86" y="45"/>
                  </a:cxn>
                  <a:cxn ang="0">
                    <a:pos x="67" y="47"/>
                  </a:cxn>
                  <a:cxn ang="0">
                    <a:pos x="47" y="45"/>
                  </a:cxn>
                  <a:cxn ang="0">
                    <a:pos x="32" y="39"/>
                  </a:cxn>
                  <a:cxn ang="0">
                    <a:pos x="20" y="32"/>
                  </a:cxn>
                  <a:cxn ang="0">
                    <a:pos x="12" y="23"/>
                  </a:cxn>
                  <a:cxn ang="0">
                    <a:pos x="6" y="15"/>
                  </a:cxn>
                  <a:cxn ang="0">
                    <a:pos x="2" y="8"/>
                  </a:cxn>
                  <a:cxn ang="0">
                    <a:pos x="0" y="3"/>
                  </a:cxn>
                  <a:cxn ang="0">
                    <a:pos x="0" y="0"/>
                  </a:cxn>
                  <a:cxn ang="0">
                    <a:pos x="70" y="378"/>
                  </a:cxn>
                </a:cxnLst>
                <a:rect l="0" t="0" r="r" b="b"/>
                <a:pathLst>
                  <a:path w="135" h="378">
                    <a:moveTo>
                      <a:pt x="70" y="378"/>
                    </a:moveTo>
                    <a:lnTo>
                      <a:pt x="74" y="343"/>
                    </a:lnTo>
                    <a:lnTo>
                      <a:pt x="81" y="293"/>
                    </a:lnTo>
                    <a:lnTo>
                      <a:pt x="92" y="231"/>
                    </a:lnTo>
                    <a:lnTo>
                      <a:pt x="104" y="167"/>
                    </a:lnTo>
                    <a:lnTo>
                      <a:pt x="115" y="104"/>
                    </a:lnTo>
                    <a:lnTo>
                      <a:pt x="125" y="52"/>
                    </a:lnTo>
                    <a:lnTo>
                      <a:pt x="132" y="16"/>
                    </a:lnTo>
                    <a:lnTo>
                      <a:pt x="135" y="3"/>
                    </a:lnTo>
                    <a:lnTo>
                      <a:pt x="134" y="5"/>
                    </a:lnTo>
                    <a:lnTo>
                      <a:pt x="133" y="10"/>
                    </a:lnTo>
                    <a:lnTo>
                      <a:pt x="128" y="17"/>
                    </a:lnTo>
                    <a:lnTo>
                      <a:pt x="122" y="24"/>
                    </a:lnTo>
                    <a:lnTo>
                      <a:pt x="113" y="32"/>
                    </a:lnTo>
                    <a:lnTo>
                      <a:pt x="102" y="39"/>
                    </a:lnTo>
                    <a:lnTo>
                      <a:pt x="86" y="45"/>
                    </a:lnTo>
                    <a:lnTo>
                      <a:pt x="67" y="47"/>
                    </a:lnTo>
                    <a:lnTo>
                      <a:pt x="47" y="45"/>
                    </a:lnTo>
                    <a:lnTo>
                      <a:pt x="32" y="39"/>
                    </a:lnTo>
                    <a:lnTo>
                      <a:pt x="20" y="32"/>
                    </a:lnTo>
                    <a:lnTo>
                      <a:pt x="12" y="23"/>
                    </a:lnTo>
                    <a:lnTo>
                      <a:pt x="6" y="15"/>
                    </a:lnTo>
                    <a:lnTo>
                      <a:pt x="2" y="8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70" y="37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8367" name="Freeform 479"/>
              <p:cNvSpPr>
                <a:spLocks/>
              </p:cNvSpPr>
              <p:nvPr/>
            </p:nvSpPr>
            <p:spPr bwMode="auto">
              <a:xfrm>
                <a:off x="2860" y="2481"/>
                <a:ext cx="6" cy="58"/>
              </a:xfrm>
              <a:custGeom>
                <a:avLst/>
                <a:gdLst/>
                <a:ahLst/>
                <a:cxnLst>
                  <a:cxn ang="0">
                    <a:pos x="6" y="116"/>
                  </a:cxn>
                  <a:cxn ang="0">
                    <a:pos x="12" y="116"/>
                  </a:cxn>
                  <a:cxn ang="0">
                    <a:pos x="12" y="0"/>
                  </a:cxn>
                  <a:cxn ang="0">
                    <a:pos x="0" y="0"/>
                  </a:cxn>
                  <a:cxn ang="0">
                    <a:pos x="0" y="116"/>
                  </a:cxn>
                  <a:cxn ang="0">
                    <a:pos x="6" y="116"/>
                  </a:cxn>
                </a:cxnLst>
                <a:rect l="0" t="0" r="r" b="b"/>
                <a:pathLst>
                  <a:path w="12" h="116">
                    <a:moveTo>
                      <a:pt x="6" y="116"/>
                    </a:moveTo>
                    <a:lnTo>
                      <a:pt x="12" y="116"/>
                    </a:lnTo>
                    <a:lnTo>
                      <a:pt x="12" y="0"/>
                    </a:lnTo>
                    <a:lnTo>
                      <a:pt x="0" y="0"/>
                    </a:lnTo>
                    <a:lnTo>
                      <a:pt x="0" y="116"/>
                    </a:lnTo>
                    <a:lnTo>
                      <a:pt x="6" y="116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8368" name="Freeform 480"/>
              <p:cNvSpPr>
                <a:spLocks/>
              </p:cNvSpPr>
              <p:nvPr/>
            </p:nvSpPr>
            <p:spPr bwMode="auto">
              <a:xfrm>
                <a:off x="2860" y="1882"/>
                <a:ext cx="6" cy="94"/>
              </a:xfrm>
              <a:custGeom>
                <a:avLst/>
                <a:gdLst/>
                <a:ahLst/>
                <a:cxnLst>
                  <a:cxn ang="0">
                    <a:pos x="5" y="188"/>
                  </a:cxn>
                  <a:cxn ang="0">
                    <a:pos x="10" y="188"/>
                  </a:cxn>
                  <a:cxn ang="0">
                    <a:pos x="10" y="0"/>
                  </a:cxn>
                  <a:cxn ang="0">
                    <a:pos x="0" y="0"/>
                  </a:cxn>
                  <a:cxn ang="0">
                    <a:pos x="0" y="188"/>
                  </a:cxn>
                  <a:cxn ang="0">
                    <a:pos x="5" y="188"/>
                  </a:cxn>
                </a:cxnLst>
                <a:rect l="0" t="0" r="r" b="b"/>
                <a:pathLst>
                  <a:path w="10" h="188">
                    <a:moveTo>
                      <a:pt x="5" y="188"/>
                    </a:moveTo>
                    <a:lnTo>
                      <a:pt x="10" y="188"/>
                    </a:lnTo>
                    <a:lnTo>
                      <a:pt x="10" y="0"/>
                    </a:lnTo>
                    <a:lnTo>
                      <a:pt x="0" y="0"/>
                    </a:lnTo>
                    <a:lnTo>
                      <a:pt x="0" y="188"/>
                    </a:lnTo>
                    <a:lnTo>
                      <a:pt x="5" y="18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8369" name="Freeform 481"/>
              <p:cNvSpPr>
                <a:spLocks/>
              </p:cNvSpPr>
              <p:nvPr/>
            </p:nvSpPr>
            <p:spPr bwMode="auto">
              <a:xfrm>
                <a:off x="2861" y="1876"/>
                <a:ext cx="15" cy="16"/>
              </a:xfrm>
              <a:custGeom>
                <a:avLst/>
                <a:gdLst/>
                <a:ahLst/>
                <a:cxnLst>
                  <a:cxn ang="0">
                    <a:pos x="6" y="10"/>
                  </a:cxn>
                  <a:cxn ang="0">
                    <a:pos x="0" y="10"/>
                  </a:cxn>
                  <a:cxn ang="0">
                    <a:pos x="22" y="31"/>
                  </a:cxn>
                  <a:cxn ang="0">
                    <a:pos x="29" y="25"/>
                  </a:cxn>
                  <a:cxn ang="0">
                    <a:pos x="6" y="4"/>
                  </a:cxn>
                  <a:cxn ang="0">
                    <a:pos x="0" y="4"/>
                  </a:cxn>
                  <a:cxn ang="0">
                    <a:pos x="6" y="4"/>
                  </a:cxn>
                  <a:cxn ang="0">
                    <a:pos x="3" y="0"/>
                  </a:cxn>
                  <a:cxn ang="0">
                    <a:pos x="0" y="4"/>
                  </a:cxn>
                  <a:cxn ang="0">
                    <a:pos x="6" y="10"/>
                  </a:cxn>
                </a:cxnLst>
                <a:rect l="0" t="0" r="r" b="b"/>
                <a:pathLst>
                  <a:path w="29" h="31">
                    <a:moveTo>
                      <a:pt x="6" y="10"/>
                    </a:moveTo>
                    <a:lnTo>
                      <a:pt x="0" y="10"/>
                    </a:lnTo>
                    <a:lnTo>
                      <a:pt x="22" y="31"/>
                    </a:lnTo>
                    <a:lnTo>
                      <a:pt x="29" y="25"/>
                    </a:lnTo>
                    <a:lnTo>
                      <a:pt x="6" y="4"/>
                    </a:lnTo>
                    <a:lnTo>
                      <a:pt x="0" y="4"/>
                    </a:lnTo>
                    <a:lnTo>
                      <a:pt x="6" y="4"/>
                    </a:lnTo>
                    <a:lnTo>
                      <a:pt x="3" y="0"/>
                    </a:lnTo>
                    <a:lnTo>
                      <a:pt x="0" y="4"/>
                    </a:lnTo>
                    <a:lnTo>
                      <a:pt x="6" y="1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8370" name="Freeform 482"/>
              <p:cNvSpPr>
                <a:spLocks/>
              </p:cNvSpPr>
              <p:nvPr/>
            </p:nvSpPr>
            <p:spPr bwMode="auto">
              <a:xfrm>
                <a:off x="2849" y="1878"/>
                <a:ext cx="15" cy="14"/>
              </a:xfrm>
              <a:custGeom>
                <a:avLst/>
                <a:gdLst/>
                <a:ahLst/>
                <a:cxnLst>
                  <a:cxn ang="0">
                    <a:pos x="10" y="21"/>
                  </a:cxn>
                  <a:cxn ang="0">
                    <a:pos x="10" y="27"/>
                  </a:cxn>
                  <a:cxn ang="0">
                    <a:pos x="32" y="6"/>
                  </a:cxn>
                  <a:cxn ang="0">
                    <a:pos x="26" y="0"/>
                  </a:cxn>
                  <a:cxn ang="0">
                    <a:pos x="4" y="21"/>
                  </a:cxn>
                  <a:cxn ang="0">
                    <a:pos x="4" y="27"/>
                  </a:cxn>
                  <a:cxn ang="0">
                    <a:pos x="4" y="21"/>
                  </a:cxn>
                  <a:cxn ang="0">
                    <a:pos x="0" y="24"/>
                  </a:cxn>
                  <a:cxn ang="0">
                    <a:pos x="4" y="27"/>
                  </a:cxn>
                  <a:cxn ang="0">
                    <a:pos x="10" y="21"/>
                  </a:cxn>
                </a:cxnLst>
                <a:rect l="0" t="0" r="r" b="b"/>
                <a:pathLst>
                  <a:path w="32" h="27">
                    <a:moveTo>
                      <a:pt x="10" y="21"/>
                    </a:moveTo>
                    <a:lnTo>
                      <a:pt x="10" y="27"/>
                    </a:lnTo>
                    <a:lnTo>
                      <a:pt x="32" y="6"/>
                    </a:lnTo>
                    <a:lnTo>
                      <a:pt x="26" y="0"/>
                    </a:lnTo>
                    <a:lnTo>
                      <a:pt x="4" y="21"/>
                    </a:lnTo>
                    <a:lnTo>
                      <a:pt x="4" y="27"/>
                    </a:lnTo>
                    <a:lnTo>
                      <a:pt x="4" y="21"/>
                    </a:lnTo>
                    <a:lnTo>
                      <a:pt x="0" y="24"/>
                    </a:lnTo>
                    <a:lnTo>
                      <a:pt x="4" y="27"/>
                    </a:lnTo>
                    <a:lnTo>
                      <a:pt x="10" y="2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8371" name="Freeform 483"/>
              <p:cNvSpPr>
                <a:spLocks/>
              </p:cNvSpPr>
              <p:nvPr/>
            </p:nvSpPr>
            <p:spPr bwMode="auto">
              <a:xfrm>
                <a:off x="2851" y="1889"/>
                <a:ext cx="13" cy="16"/>
              </a:xfrm>
              <a:custGeom>
                <a:avLst/>
                <a:gdLst/>
                <a:ahLst/>
                <a:cxnLst>
                  <a:cxn ang="0">
                    <a:pos x="22" y="23"/>
                  </a:cxn>
                  <a:cxn ang="0">
                    <a:pos x="28" y="23"/>
                  </a:cxn>
                  <a:cxn ang="0">
                    <a:pos x="6" y="0"/>
                  </a:cxn>
                  <a:cxn ang="0">
                    <a:pos x="0" y="6"/>
                  </a:cxn>
                  <a:cxn ang="0">
                    <a:pos x="22" y="29"/>
                  </a:cxn>
                  <a:cxn ang="0">
                    <a:pos x="28" y="29"/>
                  </a:cxn>
                  <a:cxn ang="0">
                    <a:pos x="22" y="29"/>
                  </a:cxn>
                  <a:cxn ang="0">
                    <a:pos x="25" y="33"/>
                  </a:cxn>
                  <a:cxn ang="0">
                    <a:pos x="28" y="29"/>
                  </a:cxn>
                  <a:cxn ang="0">
                    <a:pos x="22" y="23"/>
                  </a:cxn>
                </a:cxnLst>
                <a:rect l="0" t="0" r="r" b="b"/>
                <a:pathLst>
                  <a:path w="28" h="33">
                    <a:moveTo>
                      <a:pt x="22" y="23"/>
                    </a:moveTo>
                    <a:lnTo>
                      <a:pt x="28" y="23"/>
                    </a:lnTo>
                    <a:lnTo>
                      <a:pt x="6" y="0"/>
                    </a:lnTo>
                    <a:lnTo>
                      <a:pt x="0" y="6"/>
                    </a:lnTo>
                    <a:lnTo>
                      <a:pt x="22" y="29"/>
                    </a:lnTo>
                    <a:lnTo>
                      <a:pt x="28" y="29"/>
                    </a:lnTo>
                    <a:lnTo>
                      <a:pt x="22" y="29"/>
                    </a:lnTo>
                    <a:lnTo>
                      <a:pt x="25" y="33"/>
                    </a:lnTo>
                    <a:lnTo>
                      <a:pt x="28" y="29"/>
                    </a:lnTo>
                    <a:lnTo>
                      <a:pt x="22" y="2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8372" name="Freeform 484"/>
              <p:cNvSpPr>
                <a:spLocks/>
              </p:cNvSpPr>
              <p:nvPr/>
            </p:nvSpPr>
            <p:spPr bwMode="auto">
              <a:xfrm>
                <a:off x="2861" y="1889"/>
                <a:ext cx="17" cy="14"/>
              </a:xfrm>
              <a:custGeom>
                <a:avLst/>
                <a:gdLst/>
                <a:ahLst/>
                <a:cxnLst>
                  <a:cxn ang="0">
                    <a:pos x="22" y="6"/>
                  </a:cxn>
                  <a:cxn ang="0">
                    <a:pos x="22" y="0"/>
                  </a:cxn>
                  <a:cxn ang="0">
                    <a:pos x="0" y="23"/>
                  </a:cxn>
                  <a:cxn ang="0">
                    <a:pos x="6" y="29"/>
                  </a:cxn>
                  <a:cxn ang="0">
                    <a:pos x="29" y="6"/>
                  </a:cxn>
                  <a:cxn ang="0">
                    <a:pos x="29" y="0"/>
                  </a:cxn>
                  <a:cxn ang="0">
                    <a:pos x="29" y="6"/>
                  </a:cxn>
                  <a:cxn ang="0">
                    <a:pos x="33" y="3"/>
                  </a:cxn>
                  <a:cxn ang="0">
                    <a:pos x="29" y="0"/>
                  </a:cxn>
                  <a:cxn ang="0">
                    <a:pos x="22" y="6"/>
                  </a:cxn>
                </a:cxnLst>
                <a:rect l="0" t="0" r="r" b="b"/>
                <a:pathLst>
                  <a:path w="33" h="29">
                    <a:moveTo>
                      <a:pt x="22" y="6"/>
                    </a:moveTo>
                    <a:lnTo>
                      <a:pt x="22" y="0"/>
                    </a:lnTo>
                    <a:lnTo>
                      <a:pt x="0" y="23"/>
                    </a:lnTo>
                    <a:lnTo>
                      <a:pt x="6" y="29"/>
                    </a:lnTo>
                    <a:lnTo>
                      <a:pt x="29" y="6"/>
                    </a:lnTo>
                    <a:lnTo>
                      <a:pt x="29" y="0"/>
                    </a:lnTo>
                    <a:lnTo>
                      <a:pt x="29" y="6"/>
                    </a:lnTo>
                    <a:lnTo>
                      <a:pt x="33" y="3"/>
                    </a:lnTo>
                    <a:lnTo>
                      <a:pt x="29" y="0"/>
                    </a:lnTo>
                    <a:lnTo>
                      <a:pt x="22" y="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25" name="Group 485"/>
            <p:cNvGrpSpPr>
              <a:grpSpLocks/>
            </p:cNvGrpSpPr>
            <p:nvPr/>
          </p:nvGrpSpPr>
          <p:grpSpPr bwMode="auto">
            <a:xfrm rot="-5400000">
              <a:off x="847" y="2321"/>
              <a:ext cx="236" cy="874"/>
              <a:chOff x="2746" y="1670"/>
              <a:chExt cx="236" cy="874"/>
            </a:xfrm>
          </p:grpSpPr>
          <p:sp>
            <p:nvSpPr>
              <p:cNvPr id="38374" name="Freeform 486"/>
              <p:cNvSpPr>
                <a:spLocks/>
              </p:cNvSpPr>
              <p:nvPr/>
            </p:nvSpPr>
            <p:spPr bwMode="auto">
              <a:xfrm>
                <a:off x="2765" y="2137"/>
                <a:ext cx="24" cy="6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5"/>
                  </a:cxn>
                  <a:cxn ang="0">
                    <a:pos x="0" y="17"/>
                  </a:cxn>
                  <a:cxn ang="0">
                    <a:pos x="1" y="36"/>
                  </a:cxn>
                  <a:cxn ang="0">
                    <a:pos x="3" y="58"/>
                  </a:cxn>
                  <a:cxn ang="0">
                    <a:pos x="8" y="79"/>
                  </a:cxn>
                  <a:cxn ang="0">
                    <a:pos x="16" y="99"/>
                  </a:cxn>
                  <a:cxn ang="0">
                    <a:pos x="29" y="114"/>
                  </a:cxn>
                  <a:cxn ang="0">
                    <a:pos x="46" y="121"/>
                  </a:cxn>
                  <a:cxn ang="0">
                    <a:pos x="45" y="3"/>
                  </a:cxn>
                  <a:cxn ang="0">
                    <a:pos x="0" y="0"/>
                  </a:cxn>
                </a:cxnLst>
                <a:rect l="0" t="0" r="r" b="b"/>
                <a:pathLst>
                  <a:path w="46" h="121">
                    <a:moveTo>
                      <a:pt x="0" y="0"/>
                    </a:moveTo>
                    <a:lnTo>
                      <a:pt x="0" y="5"/>
                    </a:lnTo>
                    <a:lnTo>
                      <a:pt x="0" y="17"/>
                    </a:lnTo>
                    <a:lnTo>
                      <a:pt x="1" y="36"/>
                    </a:lnTo>
                    <a:lnTo>
                      <a:pt x="3" y="58"/>
                    </a:lnTo>
                    <a:lnTo>
                      <a:pt x="8" y="79"/>
                    </a:lnTo>
                    <a:lnTo>
                      <a:pt x="16" y="99"/>
                    </a:lnTo>
                    <a:lnTo>
                      <a:pt x="29" y="114"/>
                    </a:lnTo>
                    <a:lnTo>
                      <a:pt x="46" y="121"/>
                    </a:lnTo>
                    <a:lnTo>
                      <a:pt x="45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8375" name="Freeform 487"/>
              <p:cNvSpPr>
                <a:spLocks/>
              </p:cNvSpPr>
              <p:nvPr/>
            </p:nvSpPr>
            <p:spPr bwMode="auto">
              <a:xfrm>
                <a:off x="2763" y="2137"/>
                <a:ext cx="28" cy="63"/>
              </a:xfrm>
              <a:custGeom>
                <a:avLst/>
                <a:gdLst/>
                <a:ahLst/>
                <a:cxnLst>
                  <a:cxn ang="0">
                    <a:pos x="46" y="121"/>
                  </a:cxn>
                  <a:cxn ang="0">
                    <a:pos x="51" y="116"/>
                  </a:cxn>
                  <a:cxn ang="0">
                    <a:pos x="37" y="110"/>
                  </a:cxn>
                  <a:cxn ang="0">
                    <a:pos x="26" y="97"/>
                  </a:cxn>
                  <a:cxn ang="0">
                    <a:pos x="18" y="78"/>
                  </a:cxn>
                  <a:cxn ang="0">
                    <a:pos x="13" y="58"/>
                  </a:cxn>
                  <a:cxn ang="0">
                    <a:pos x="11" y="36"/>
                  </a:cxn>
                  <a:cxn ang="0">
                    <a:pos x="10" y="17"/>
                  </a:cxn>
                  <a:cxn ang="0">
                    <a:pos x="10" y="5"/>
                  </a:cxn>
                  <a:cxn ang="0">
                    <a:pos x="10" y="0"/>
                  </a:cxn>
                  <a:cxn ang="0">
                    <a:pos x="0" y="0"/>
                  </a:cxn>
                  <a:cxn ang="0">
                    <a:pos x="0" y="5"/>
                  </a:cxn>
                  <a:cxn ang="0">
                    <a:pos x="0" y="17"/>
                  </a:cxn>
                  <a:cxn ang="0">
                    <a:pos x="1" y="36"/>
                  </a:cxn>
                  <a:cxn ang="0">
                    <a:pos x="3" y="58"/>
                  </a:cxn>
                  <a:cxn ang="0">
                    <a:pos x="8" y="80"/>
                  </a:cxn>
                  <a:cxn ang="0">
                    <a:pos x="17" y="101"/>
                  </a:cxn>
                  <a:cxn ang="0">
                    <a:pos x="31" y="118"/>
                  </a:cxn>
                  <a:cxn ang="0">
                    <a:pos x="51" y="126"/>
                  </a:cxn>
                  <a:cxn ang="0">
                    <a:pos x="56" y="121"/>
                  </a:cxn>
                  <a:cxn ang="0">
                    <a:pos x="46" y="121"/>
                  </a:cxn>
                </a:cxnLst>
                <a:rect l="0" t="0" r="r" b="b"/>
                <a:pathLst>
                  <a:path w="56" h="126">
                    <a:moveTo>
                      <a:pt x="46" y="121"/>
                    </a:moveTo>
                    <a:lnTo>
                      <a:pt x="51" y="116"/>
                    </a:lnTo>
                    <a:lnTo>
                      <a:pt x="37" y="110"/>
                    </a:lnTo>
                    <a:lnTo>
                      <a:pt x="26" y="97"/>
                    </a:lnTo>
                    <a:lnTo>
                      <a:pt x="18" y="78"/>
                    </a:lnTo>
                    <a:lnTo>
                      <a:pt x="13" y="58"/>
                    </a:lnTo>
                    <a:lnTo>
                      <a:pt x="11" y="36"/>
                    </a:lnTo>
                    <a:lnTo>
                      <a:pt x="10" y="17"/>
                    </a:lnTo>
                    <a:lnTo>
                      <a:pt x="10" y="5"/>
                    </a:lnTo>
                    <a:lnTo>
                      <a:pt x="10" y="0"/>
                    </a:lnTo>
                    <a:lnTo>
                      <a:pt x="0" y="0"/>
                    </a:lnTo>
                    <a:lnTo>
                      <a:pt x="0" y="5"/>
                    </a:lnTo>
                    <a:lnTo>
                      <a:pt x="0" y="17"/>
                    </a:lnTo>
                    <a:lnTo>
                      <a:pt x="1" y="36"/>
                    </a:lnTo>
                    <a:lnTo>
                      <a:pt x="3" y="58"/>
                    </a:lnTo>
                    <a:lnTo>
                      <a:pt x="8" y="80"/>
                    </a:lnTo>
                    <a:lnTo>
                      <a:pt x="17" y="101"/>
                    </a:lnTo>
                    <a:lnTo>
                      <a:pt x="31" y="118"/>
                    </a:lnTo>
                    <a:lnTo>
                      <a:pt x="51" y="126"/>
                    </a:lnTo>
                    <a:lnTo>
                      <a:pt x="56" y="121"/>
                    </a:lnTo>
                    <a:lnTo>
                      <a:pt x="46" y="12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8376" name="Freeform 488"/>
              <p:cNvSpPr>
                <a:spLocks/>
              </p:cNvSpPr>
              <p:nvPr/>
            </p:nvSpPr>
            <p:spPr bwMode="auto">
              <a:xfrm>
                <a:off x="2785" y="2136"/>
                <a:ext cx="6" cy="62"/>
              </a:xfrm>
              <a:custGeom>
                <a:avLst/>
                <a:gdLst/>
                <a:ahLst/>
                <a:cxnLst>
                  <a:cxn ang="0">
                    <a:pos x="5" y="10"/>
                  </a:cxn>
                  <a:cxn ang="0">
                    <a:pos x="0" y="5"/>
                  </a:cxn>
                  <a:cxn ang="0">
                    <a:pos x="1" y="123"/>
                  </a:cxn>
                  <a:cxn ang="0">
                    <a:pos x="11" y="123"/>
                  </a:cxn>
                  <a:cxn ang="0">
                    <a:pos x="10" y="5"/>
                  </a:cxn>
                  <a:cxn ang="0">
                    <a:pos x="5" y="0"/>
                  </a:cxn>
                  <a:cxn ang="0">
                    <a:pos x="10" y="5"/>
                  </a:cxn>
                  <a:cxn ang="0">
                    <a:pos x="10" y="0"/>
                  </a:cxn>
                  <a:cxn ang="0">
                    <a:pos x="5" y="0"/>
                  </a:cxn>
                  <a:cxn ang="0">
                    <a:pos x="5" y="10"/>
                  </a:cxn>
                </a:cxnLst>
                <a:rect l="0" t="0" r="r" b="b"/>
                <a:pathLst>
                  <a:path w="11" h="123">
                    <a:moveTo>
                      <a:pt x="5" y="10"/>
                    </a:moveTo>
                    <a:lnTo>
                      <a:pt x="0" y="5"/>
                    </a:lnTo>
                    <a:lnTo>
                      <a:pt x="1" y="123"/>
                    </a:lnTo>
                    <a:lnTo>
                      <a:pt x="11" y="123"/>
                    </a:lnTo>
                    <a:lnTo>
                      <a:pt x="10" y="5"/>
                    </a:lnTo>
                    <a:lnTo>
                      <a:pt x="5" y="0"/>
                    </a:lnTo>
                    <a:lnTo>
                      <a:pt x="10" y="5"/>
                    </a:lnTo>
                    <a:lnTo>
                      <a:pt x="10" y="0"/>
                    </a:lnTo>
                    <a:lnTo>
                      <a:pt x="5" y="0"/>
                    </a:lnTo>
                    <a:lnTo>
                      <a:pt x="5" y="1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8377" name="Freeform 489"/>
              <p:cNvSpPr>
                <a:spLocks/>
              </p:cNvSpPr>
              <p:nvPr/>
            </p:nvSpPr>
            <p:spPr bwMode="auto">
              <a:xfrm>
                <a:off x="2763" y="2134"/>
                <a:ext cx="25" cy="7"/>
              </a:xfrm>
              <a:custGeom>
                <a:avLst/>
                <a:gdLst/>
                <a:ahLst/>
                <a:cxnLst>
                  <a:cxn ang="0">
                    <a:pos x="10" y="5"/>
                  </a:cxn>
                  <a:cxn ang="0">
                    <a:pos x="5" y="10"/>
                  </a:cxn>
                  <a:cxn ang="0">
                    <a:pos x="50" y="13"/>
                  </a:cxn>
                  <a:cxn ang="0">
                    <a:pos x="50" y="3"/>
                  </a:cxn>
                  <a:cxn ang="0">
                    <a:pos x="5" y="0"/>
                  </a:cxn>
                  <a:cxn ang="0">
                    <a:pos x="0" y="5"/>
                  </a:cxn>
                  <a:cxn ang="0">
                    <a:pos x="5" y="0"/>
                  </a:cxn>
                  <a:cxn ang="0">
                    <a:pos x="0" y="0"/>
                  </a:cxn>
                  <a:cxn ang="0">
                    <a:pos x="0" y="5"/>
                  </a:cxn>
                  <a:cxn ang="0">
                    <a:pos x="10" y="5"/>
                  </a:cxn>
                </a:cxnLst>
                <a:rect l="0" t="0" r="r" b="b"/>
                <a:pathLst>
                  <a:path w="50" h="13">
                    <a:moveTo>
                      <a:pt x="10" y="5"/>
                    </a:moveTo>
                    <a:lnTo>
                      <a:pt x="5" y="10"/>
                    </a:lnTo>
                    <a:lnTo>
                      <a:pt x="50" y="13"/>
                    </a:lnTo>
                    <a:lnTo>
                      <a:pt x="50" y="3"/>
                    </a:lnTo>
                    <a:lnTo>
                      <a:pt x="5" y="0"/>
                    </a:lnTo>
                    <a:lnTo>
                      <a:pt x="0" y="5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0" y="5"/>
                    </a:lnTo>
                    <a:lnTo>
                      <a:pt x="10" y="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8378" name="Freeform 490"/>
              <p:cNvSpPr>
                <a:spLocks/>
              </p:cNvSpPr>
              <p:nvPr/>
            </p:nvSpPr>
            <p:spPr bwMode="auto">
              <a:xfrm>
                <a:off x="2938" y="2137"/>
                <a:ext cx="22" cy="61"/>
              </a:xfrm>
              <a:custGeom>
                <a:avLst/>
                <a:gdLst/>
                <a:ahLst/>
                <a:cxnLst>
                  <a:cxn ang="0">
                    <a:pos x="45" y="0"/>
                  </a:cxn>
                  <a:cxn ang="0">
                    <a:pos x="45" y="5"/>
                  </a:cxn>
                  <a:cxn ang="0">
                    <a:pos x="45" y="17"/>
                  </a:cxn>
                  <a:cxn ang="0">
                    <a:pos x="44" y="36"/>
                  </a:cxn>
                  <a:cxn ang="0">
                    <a:pos x="42" y="58"/>
                  </a:cxn>
                  <a:cxn ang="0">
                    <a:pos x="37" y="79"/>
                  </a:cxn>
                  <a:cxn ang="0">
                    <a:pos x="28" y="99"/>
                  </a:cxn>
                  <a:cxn ang="0">
                    <a:pos x="16" y="114"/>
                  </a:cxn>
                  <a:cxn ang="0">
                    <a:pos x="0" y="121"/>
                  </a:cxn>
                  <a:cxn ang="0">
                    <a:pos x="1" y="3"/>
                  </a:cxn>
                  <a:cxn ang="0">
                    <a:pos x="45" y="0"/>
                  </a:cxn>
                </a:cxnLst>
                <a:rect l="0" t="0" r="r" b="b"/>
                <a:pathLst>
                  <a:path w="45" h="121">
                    <a:moveTo>
                      <a:pt x="45" y="0"/>
                    </a:moveTo>
                    <a:lnTo>
                      <a:pt x="45" y="5"/>
                    </a:lnTo>
                    <a:lnTo>
                      <a:pt x="45" y="17"/>
                    </a:lnTo>
                    <a:lnTo>
                      <a:pt x="44" y="36"/>
                    </a:lnTo>
                    <a:lnTo>
                      <a:pt x="42" y="58"/>
                    </a:lnTo>
                    <a:lnTo>
                      <a:pt x="37" y="79"/>
                    </a:lnTo>
                    <a:lnTo>
                      <a:pt x="28" y="99"/>
                    </a:lnTo>
                    <a:lnTo>
                      <a:pt x="16" y="114"/>
                    </a:lnTo>
                    <a:lnTo>
                      <a:pt x="0" y="121"/>
                    </a:lnTo>
                    <a:lnTo>
                      <a:pt x="1" y="3"/>
                    </a:lnTo>
                    <a:lnTo>
                      <a:pt x="45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8379" name="Freeform 491"/>
              <p:cNvSpPr>
                <a:spLocks/>
              </p:cNvSpPr>
              <p:nvPr/>
            </p:nvSpPr>
            <p:spPr bwMode="auto">
              <a:xfrm>
                <a:off x="2935" y="2137"/>
                <a:ext cx="28" cy="63"/>
              </a:xfrm>
              <a:custGeom>
                <a:avLst/>
                <a:gdLst/>
                <a:ahLst/>
                <a:cxnLst>
                  <a:cxn ang="0">
                    <a:pos x="0" y="121"/>
                  </a:cxn>
                  <a:cxn ang="0">
                    <a:pos x="5" y="126"/>
                  </a:cxn>
                  <a:cxn ang="0">
                    <a:pos x="24" y="118"/>
                  </a:cxn>
                  <a:cxn ang="0">
                    <a:pos x="38" y="101"/>
                  </a:cxn>
                  <a:cxn ang="0">
                    <a:pos x="47" y="80"/>
                  </a:cxn>
                  <a:cxn ang="0">
                    <a:pos x="52" y="58"/>
                  </a:cxn>
                  <a:cxn ang="0">
                    <a:pos x="54" y="36"/>
                  </a:cxn>
                  <a:cxn ang="0">
                    <a:pos x="55" y="17"/>
                  </a:cxn>
                  <a:cxn ang="0">
                    <a:pos x="55" y="5"/>
                  </a:cxn>
                  <a:cxn ang="0">
                    <a:pos x="55" y="0"/>
                  </a:cxn>
                  <a:cxn ang="0">
                    <a:pos x="45" y="0"/>
                  </a:cxn>
                  <a:cxn ang="0">
                    <a:pos x="45" y="5"/>
                  </a:cxn>
                  <a:cxn ang="0">
                    <a:pos x="45" y="17"/>
                  </a:cxn>
                  <a:cxn ang="0">
                    <a:pos x="44" y="36"/>
                  </a:cxn>
                  <a:cxn ang="0">
                    <a:pos x="42" y="58"/>
                  </a:cxn>
                  <a:cxn ang="0">
                    <a:pos x="36" y="78"/>
                  </a:cxn>
                  <a:cxn ang="0">
                    <a:pos x="29" y="97"/>
                  </a:cxn>
                  <a:cxn ang="0">
                    <a:pos x="18" y="110"/>
                  </a:cxn>
                  <a:cxn ang="0">
                    <a:pos x="5" y="116"/>
                  </a:cxn>
                  <a:cxn ang="0">
                    <a:pos x="10" y="121"/>
                  </a:cxn>
                  <a:cxn ang="0">
                    <a:pos x="0" y="121"/>
                  </a:cxn>
                </a:cxnLst>
                <a:rect l="0" t="0" r="r" b="b"/>
                <a:pathLst>
                  <a:path w="55" h="126">
                    <a:moveTo>
                      <a:pt x="0" y="121"/>
                    </a:moveTo>
                    <a:lnTo>
                      <a:pt x="5" y="126"/>
                    </a:lnTo>
                    <a:lnTo>
                      <a:pt x="24" y="118"/>
                    </a:lnTo>
                    <a:lnTo>
                      <a:pt x="38" y="101"/>
                    </a:lnTo>
                    <a:lnTo>
                      <a:pt x="47" y="80"/>
                    </a:lnTo>
                    <a:lnTo>
                      <a:pt x="52" y="58"/>
                    </a:lnTo>
                    <a:lnTo>
                      <a:pt x="54" y="36"/>
                    </a:lnTo>
                    <a:lnTo>
                      <a:pt x="55" y="17"/>
                    </a:lnTo>
                    <a:lnTo>
                      <a:pt x="55" y="5"/>
                    </a:lnTo>
                    <a:lnTo>
                      <a:pt x="55" y="0"/>
                    </a:lnTo>
                    <a:lnTo>
                      <a:pt x="45" y="0"/>
                    </a:lnTo>
                    <a:lnTo>
                      <a:pt x="45" y="5"/>
                    </a:lnTo>
                    <a:lnTo>
                      <a:pt x="45" y="17"/>
                    </a:lnTo>
                    <a:lnTo>
                      <a:pt x="44" y="36"/>
                    </a:lnTo>
                    <a:lnTo>
                      <a:pt x="42" y="58"/>
                    </a:lnTo>
                    <a:lnTo>
                      <a:pt x="36" y="78"/>
                    </a:lnTo>
                    <a:lnTo>
                      <a:pt x="29" y="97"/>
                    </a:lnTo>
                    <a:lnTo>
                      <a:pt x="18" y="110"/>
                    </a:lnTo>
                    <a:lnTo>
                      <a:pt x="5" y="116"/>
                    </a:lnTo>
                    <a:lnTo>
                      <a:pt x="10" y="121"/>
                    </a:lnTo>
                    <a:lnTo>
                      <a:pt x="0" y="12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8380" name="Freeform 492"/>
              <p:cNvSpPr>
                <a:spLocks/>
              </p:cNvSpPr>
              <p:nvPr/>
            </p:nvSpPr>
            <p:spPr bwMode="auto">
              <a:xfrm>
                <a:off x="2935" y="2136"/>
                <a:ext cx="6" cy="62"/>
              </a:xfrm>
              <a:custGeom>
                <a:avLst/>
                <a:gdLst/>
                <a:ahLst/>
                <a:cxnLst>
                  <a:cxn ang="0">
                    <a:pos x="6" y="0"/>
                  </a:cxn>
                  <a:cxn ang="0">
                    <a:pos x="1" y="5"/>
                  </a:cxn>
                  <a:cxn ang="0">
                    <a:pos x="0" y="123"/>
                  </a:cxn>
                  <a:cxn ang="0">
                    <a:pos x="10" y="123"/>
                  </a:cxn>
                  <a:cxn ang="0">
                    <a:pos x="11" y="5"/>
                  </a:cxn>
                  <a:cxn ang="0">
                    <a:pos x="6" y="10"/>
                  </a:cxn>
                  <a:cxn ang="0">
                    <a:pos x="6" y="0"/>
                  </a:cxn>
                  <a:cxn ang="0">
                    <a:pos x="1" y="0"/>
                  </a:cxn>
                  <a:cxn ang="0">
                    <a:pos x="1" y="5"/>
                  </a:cxn>
                  <a:cxn ang="0">
                    <a:pos x="6" y="0"/>
                  </a:cxn>
                </a:cxnLst>
                <a:rect l="0" t="0" r="r" b="b"/>
                <a:pathLst>
                  <a:path w="11" h="123">
                    <a:moveTo>
                      <a:pt x="6" y="0"/>
                    </a:moveTo>
                    <a:lnTo>
                      <a:pt x="1" y="5"/>
                    </a:lnTo>
                    <a:lnTo>
                      <a:pt x="0" y="123"/>
                    </a:lnTo>
                    <a:lnTo>
                      <a:pt x="10" y="123"/>
                    </a:lnTo>
                    <a:lnTo>
                      <a:pt x="11" y="5"/>
                    </a:lnTo>
                    <a:lnTo>
                      <a:pt x="6" y="10"/>
                    </a:lnTo>
                    <a:lnTo>
                      <a:pt x="6" y="0"/>
                    </a:lnTo>
                    <a:lnTo>
                      <a:pt x="1" y="0"/>
                    </a:lnTo>
                    <a:lnTo>
                      <a:pt x="1" y="5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8381" name="Freeform 493"/>
              <p:cNvSpPr>
                <a:spLocks/>
              </p:cNvSpPr>
              <p:nvPr/>
            </p:nvSpPr>
            <p:spPr bwMode="auto">
              <a:xfrm>
                <a:off x="2938" y="2134"/>
                <a:ext cx="25" cy="7"/>
              </a:xfrm>
              <a:custGeom>
                <a:avLst/>
                <a:gdLst/>
                <a:ahLst/>
                <a:cxnLst>
                  <a:cxn ang="0">
                    <a:pos x="49" y="5"/>
                  </a:cxn>
                  <a:cxn ang="0">
                    <a:pos x="44" y="0"/>
                  </a:cxn>
                  <a:cxn ang="0">
                    <a:pos x="0" y="3"/>
                  </a:cxn>
                  <a:cxn ang="0">
                    <a:pos x="0" y="13"/>
                  </a:cxn>
                  <a:cxn ang="0">
                    <a:pos x="44" y="10"/>
                  </a:cxn>
                  <a:cxn ang="0">
                    <a:pos x="39" y="5"/>
                  </a:cxn>
                  <a:cxn ang="0">
                    <a:pos x="49" y="5"/>
                  </a:cxn>
                  <a:cxn ang="0">
                    <a:pos x="49" y="0"/>
                  </a:cxn>
                  <a:cxn ang="0">
                    <a:pos x="44" y="0"/>
                  </a:cxn>
                  <a:cxn ang="0">
                    <a:pos x="49" y="5"/>
                  </a:cxn>
                </a:cxnLst>
                <a:rect l="0" t="0" r="r" b="b"/>
                <a:pathLst>
                  <a:path w="49" h="13">
                    <a:moveTo>
                      <a:pt x="49" y="5"/>
                    </a:moveTo>
                    <a:lnTo>
                      <a:pt x="44" y="0"/>
                    </a:lnTo>
                    <a:lnTo>
                      <a:pt x="0" y="3"/>
                    </a:lnTo>
                    <a:lnTo>
                      <a:pt x="0" y="13"/>
                    </a:lnTo>
                    <a:lnTo>
                      <a:pt x="44" y="10"/>
                    </a:lnTo>
                    <a:lnTo>
                      <a:pt x="39" y="5"/>
                    </a:lnTo>
                    <a:lnTo>
                      <a:pt x="49" y="5"/>
                    </a:lnTo>
                    <a:lnTo>
                      <a:pt x="49" y="0"/>
                    </a:lnTo>
                    <a:lnTo>
                      <a:pt x="44" y="0"/>
                    </a:lnTo>
                    <a:lnTo>
                      <a:pt x="49" y="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8382" name="Freeform 494"/>
              <p:cNvSpPr>
                <a:spLocks/>
              </p:cNvSpPr>
              <p:nvPr/>
            </p:nvSpPr>
            <p:spPr bwMode="auto">
              <a:xfrm>
                <a:off x="2746" y="1837"/>
                <a:ext cx="236" cy="707"/>
              </a:xfrm>
              <a:custGeom>
                <a:avLst/>
                <a:gdLst/>
                <a:ahLst/>
                <a:cxnLst>
                  <a:cxn ang="0">
                    <a:pos x="176" y="6"/>
                  </a:cxn>
                  <a:cxn ang="0">
                    <a:pos x="27" y="25"/>
                  </a:cxn>
                  <a:cxn ang="0">
                    <a:pos x="23" y="26"/>
                  </a:cxn>
                  <a:cxn ang="0">
                    <a:pos x="13" y="32"/>
                  </a:cxn>
                  <a:cxn ang="0">
                    <a:pos x="4" y="46"/>
                  </a:cxn>
                  <a:cxn ang="0">
                    <a:pos x="0" y="67"/>
                  </a:cxn>
                  <a:cxn ang="0">
                    <a:pos x="2" y="101"/>
                  </a:cxn>
                  <a:cxn ang="0">
                    <a:pos x="5" y="167"/>
                  </a:cxn>
                  <a:cxn ang="0">
                    <a:pos x="11" y="253"/>
                  </a:cxn>
                  <a:cxn ang="0">
                    <a:pos x="18" y="350"/>
                  </a:cxn>
                  <a:cxn ang="0">
                    <a:pos x="25" y="444"/>
                  </a:cxn>
                  <a:cxn ang="0">
                    <a:pos x="31" y="525"/>
                  </a:cxn>
                  <a:cxn ang="0">
                    <a:pos x="34" y="583"/>
                  </a:cxn>
                  <a:cxn ang="0">
                    <a:pos x="36" y="604"/>
                  </a:cxn>
                  <a:cxn ang="0">
                    <a:pos x="85" y="604"/>
                  </a:cxn>
                  <a:cxn ang="0">
                    <a:pos x="85" y="738"/>
                  </a:cxn>
                  <a:cxn ang="0">
                    <a:pos x="180" y="1414"/>
                  </a:cxn>
                  <a:cxn ang="0">
                    <a:pos x="283" y="1414"/>
                  </a:cxn>
                  <a:cxn ang="0">
                    <a:pos x="385" y="738"/>
                  </a:cxn>
                  <a:cxn ang="0">
                    <a:pos x="385" y="604"/>
                  </a:cxn>
                  <a:cxn ang="0">
                    <a:pos x="431" y="604"/>
                  </a:cxn>
                  <a:cxn ang="0">
                    <a:pos x="473" y="64"/>
                  </a:cxn>
                  <a:cxn ang="0">
                    <a:pos x="473" y="58"/>
                  </a:cxn>
                  <a:cxn ang="0">
                    <a:pos x="471" y="43"/>
                  </a:cxn>
                  <a:cxn ang="0">
                    <a:pos x="465" y="27"/>
                  </a:cxn>
                  <a:cxn ang="0">
                    <a:pos x="450" y="19"/>
                  </a:cxn>
                  <a:cxn ang="0">
                    <a:pos x="436" y="17"/>
                  </a:cxn>
                  <a:cxn ang="0">
                    <a:pos x="414" y="15"/>
                  </a:cxn>
                  <a:cxn ang="0">
                    <a:pos x="388" y="12"/>
                  </a:cxn>
                  <a:cxn ang="0">
                    <a:pos x="360" y="8"/>
                  </a:cxn>
                  <a:cxn ang="0">
                    <a:pos x="334" y="5"/>
                  </a:cxn>
                  <a:cxn ang="0">
                    <a:pos x="312" y="3"/>
                  </a:cxn>
                  <a:cxn ang="0">
                    <a:pos x="296" y="1"/>
                  </a:cxn>
                  <a:cxn ang="0">
                    <a:pos x="290" y="0"/>
                  </a:cxn>
                  <a:cxn ang="0">
                    <a:pos x="290" y="3"/>
                  </a:cxn>
                  <a:cxn ang="0">
                    <a:pos x="289" y="9"/>
                  </a:cxn>
                  <a:cxn ang="0">
                    <a:pos x="287" y="19"/>
                  </a:cxn>
                  <a:cxn ang="0">
                    <a:pos x="283" y="30"/>
                  </a:cxn>
                  <a:cxn ang="0">
                    <a:pos x="276" y="42"/>
                  </a:cxn>
                  <a:cxn ang="0">
                    <a:pos x="266" y="52"/>
                  </a:cxn>
                  <a:cxn ang="0">
                    <a:pos x="251" y="58"/>
                  </a:cxn>
                  <a:cxn ang="0">
                    <a:pos x="232" y="61"/>
                  </a:cxn>
                  <a:cxn ang="0">
                    <a:pos x="212" y="59"/>
                  </a:cxn>
                  <a:cxn ang="0">
                    <a:pos x="199" y="53"/>
                  </a:cxn>
                  <a:cxn ang="0">
                    <a:pos x="189" y="44"/>
                  </a:cxn>
                  <a:cxn ang="0">
                    <a:pos x="183" y="33"/>
                  </a:cxn>
                  <a:cxn ang="0">
                    <a:pos x="179" y="23"/>
                  </a:cxn>
                  <a:cxn ang="0">
                    <a:pos x="176" y="14"/>
                  </a:cxn>
                  <a:cxn ang="0">
                    <a:pos x="176" y="8"/>
                  </a:cxn>
                  <a:cxn ang="0">
                    <a:pos x="176" y="6"/>
                  </a:cxn>
                </a:cxnLst>
                <a:rect l="0" t="0" r="r" b="b"/>
                <a:pathLst>
                  <a:path w="473" h="1414">
                    <a:moveTo>
                      <a:pt x="176" y="6"/>
                    </a:moveTo>
                    <a:lnTo>
                      <a:pt x="27" y="25"/>
                    </a:lnTo>
                    <a:lnTo>
                      <a:pt x="23" y="26"/>
                    </a:lnTo>
                    <a:lnTo>
                      <a:pt x="13" y="32"/>
                    </a:lnTo>
                    <a:lnTo>
                      <a:pt x="4" y="46"/>
                    </a:lnTo>
                    <a:lnTo>
                      <a:pt x="0" y="67"/>
                    </a:lnTo>
                    <a:lnTo>
                      <a:pt x="2" y="101"/>
                    </a:lnTo>
                    <a:lnTo>
                      <a:pt x="5" y="167"/>
                    </a:lnTo>
                    <a:lnTo>
                      <a:pt x="11" y="253"/>
                    </a:lnTo>
                    <a:lnTo>
                      <a:pt x="18" y="350"/>
                    </a:lnTo>
                    <a:lnTo>
                      <a:pt x="25" y="444"/>
                    </a:lnTo>
                    <a:lnTo>
                      <a:pt x="31" y="525"/>
                    </a:lnTo>
                    <a:lnTo>
                      <a:pt x="34" y="583"/>
                    </a:lnTo>
                    <a:lnTo>
                      <a:pt x="36" y="604"/>
                    </a:lnTo>
                    <a:lnTo>
                      <a:pt x="85" y="604"/>
                    </a:lnTo>
                    <a:lnTo>
                      <a:pt x="85" y="738"/>
                    </a:lnTo>
                    <a:lnTo>
                      <a:pt x="180" y="1414"/>
                    </a:lnTo>
                    <a:lnTo>
                      <a:pt x="283" y="1414"/>
                    </a:lnTo>
                    <a:lnTo>
                      <a:pt x="385" y="738"/>
                    </a:lnTo>
                    <a:lnTo>
                      <a:pt x="385" y="604"/>
                    </a:lnTo>
                    <a:lnTo>
                      <a:pt x="431" y="604"/>
                    </a:lnTo>
                    <a:lnTo>
                      <a:pt x="473" y="64"/>
                    </a:lnTo>
                    <a:lnTo>
                      <a:pt x="473" y="58"/>
                    </a:lnTo>
                    <a:lnTo>
                      <a:pt x="471" y="43"/>
                    </a:lnTo>
                    <a:lnTo>
                      <a:pt x="465" y="27"/>
                    </a:lnTo>
                    <a:lnTo>
                      <a:pt x="450" y="19"/>
                    </a:lnTo>
                    <a:lnTo>
                      <a:pt x="436" y="17"/>
                    </a:lnTo>
                    <a:lnTo>
                      <a:pt x="414" y="15"/>
                    </a:lnTo>
                    <a:lnTo>
                      <a:pt x="388" y="12"/>
                    </a:lnTo>
                    <a:lnTo>
                      <a:pt x="360" y="8"/>
                    </a:lnTo>
                    <a:lnTo>
                      <a:pt x="334" y="5"/>
                    </a:lnTo>
                    <a:lnTo>
                      <a:pt x="312" y="3"/>
                    </a:lnTo>
                    <a:lnTo>
                      <a:pt x="296" y="1"/>
                    </a:lnTo>
                    <a:lnTo>
                      <a:pt x="290" y="0"/>
                    </a:lnTo>
                    <a:lnTo>
                      <a:pt x="290" y="3"/>
                    </a:lnTo>
                    <a:lnTo>
                      <a:pt x="289" y="9"/>
                    </a:lnTo>
                    <a:lnTo>
                      <a:pt x="287" y="19"/>
                    </a:lnTo>
                    <a:lnTo>
                      <a:pt x="283" y="30"/>
                    </a:lnTo>
                    <a:lnTo>
                      <a:pt x="276" y="42"/>
                    </a:lnTo>
                    <a:lnTo>
                      <a:pt x="266" y="52"/>
                    </a:lnTo>
                    <a:lnTo>
                      <a:pt x="251" y="58"/>
                    </a:lnTo>
                    <a:lnTo>
                      <a:pt x="232" y="61"/>
                    </a:lnTo>
                    <a:lnTo>
                      <a:pt x="212" y="59"/>
                    </a:lnTo>
                    <a:lnTo>
                      <a:pt x="199" y="53"/>
                    </a:lnTo>
                    <a:lnTo>
                      <a:pt x="189" y="44"/>
                    </a:lnTo>
                    <a:lnTo>
                      <a:pt x="183" y="33"/>
                    </a:lnTo>
                    <a:lnTo>
                      <a:pt x="179" y="23"/>
                    </a:lnTo>
                    <a:lnTo>
                      <a:pt x="176" y="14"/>
                    </a:lnTo>
                    <a:lnTo>
                      <a:pt x="176" y="8"/>
                    </a:lnTo>
                    <a:lnTo>
                      <a:pt x="176" y="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8383" name="Freeform 495"/>
              <p:cNvSpPr>
                <a:spLocks/>
              </p:cNvSpPr>
              <p:nvPr/>
            </p:nvSpPr>
            <p:spPr bwMode="auto">
              <a:xfrm>
                <a:off x="2818" y="1703"/>
                <a:ext cx="90" cy="127"/>
              </a:xfrm>
              <a:custGeom>
                <a:avLst/>
                <a:gdLst/>
                <a:ahLst/>
                <a:cxnLst>
                  <a:cxn ang="0">
                    <a:pos x="176" y="8"/>
                  </a:cxn>
                  <a:cxn ang="0">
                    <a:pos x="175" y="8"/>
                  </a:cxn>
                  <a:cxn ang="0">
                    <a:pos x="171" y="6"/>
                  </a:cxn>
                  <a:cxn ang="0">
                    <a:pos x="166" y="5"/>
                  </a:cxn>
                  <a:cxn ang="0">
                    <a:pos x="159" y="3"/>
                  </a:cxn>
                  <a:cxn ang="0">
                    <a:pos x="149" y="2"/>
                  </a:cxn>
                  <a:cxn ang="0">
                    <a:pos x="139" y="1"/>
                  </a:cxn>
                  <a:cxn ang="0">
                    <a:pos x="127" y="0"/>
                  </a:cxn>
                  <a:cxn ang="0">
                    <a:pos x="115" y="1"/>
                  </a:cxn>
                  <a:cxn ang="0">
                    <a:pos x="101" y="3"/>
                  </a:cxn>
                  <a:cxn ang="0">
                    <a:pos x="87" y="7"/>
                  </a:cxn>
                  <a:cxn ang="0">
                    <a:pos x="71" y="12"/>
                  </a:cxn>
                  <a:cxn ang="0">
                    <a:pos x="57" y="19"/>
                  </a:cxn>
                  <a:cxn ang="0">
                    <a:pos x="42" y="29"/>
                  </a:cxn>
                  <a:cxn ang="0">
                    <a:pos x="27" y="43"/>
                  </a:cxn>
                  <a:cxn ang="0">
                    <a:pos x="13" y="58"/>
                  </a:cxn>
                  <a:cxn ang="0">
                    <a:pos x="0" y="78"/>
                  </a:cxn>
                  <a:cxn ang="0">
                    <a:pos x="0" y="218"/>
                  </a:cxn>
                  <a:cxn ang="0">
                    <a:pos x="0" y="220"/>
                  </a:cxn>
                  <a:cxn ang="0">
                    <a:pos x="1" y="223"/>
                  </a:cxn>
                  <a:cxn ang="0">
                    <a:pos x="3" y="230"/>
                  </a:cxn>
                  <a:cxn ang="0">
                    <a:pos x="7" y="236"/>
                  </a:cxn>
                  <a:cxn ang="0">
                    <a:pos x="13" y="243"/>
                  </a:cxn>
                  <a:cxn ang="0">
                    <a:pos x="21" y="249"/>
                  </a:cxn>
                  <a:cxn ang="0">
                    <a:pos x="31" y="252"/>
                  </a:cxn>
                  <a:cxn ang="0">
                    <a:pos x="46" y="254"/>
                  </a:cxn>
                  <a:cxn ang="0">
                    <a:pos x="61" y="254"/>
                  </a:cxn>
                  <a:cxn ang="0">
                    <a:pos x="78" y="254"/>
                  </a:cxn>
                  <a:cxn ang="0">
                    <a:pos x="92" y="254"/>
                  </a:cxn>
                  <a:cxn ang="0">
                    <a:pos x="105" y="254"/>
                  </a:cxn>
                  <a:cxn ang="0">
                    <a:pos x="117" y="254"/>
                  </a:cxn>
                  <a:cxn ang="0">
                    <a:pos x="125" y="254"/>
                  </a:cxn>
                  <a:cxn ang="0">
                    <a:pos x="131" y="254"/>
                  </a:cxn>
                  <a:cxn ang="0">
                    <a:pos x="133" y="254"/>
                  </a:cxn>
                  <a:cxn ang="0">
                    <a:pos x="135" y="253"/>
                  </a:cxn>
                  <a:cxn ang="0">
                    <a:pos x="140" y="250"/>
                  </a:cxn>
                  <a:cxn ang="0">
                    <a:pos x="147" y="245"/>
                  </a:cxn>
                  <a:cxn ang="0">
                    <a:pos x="157" y="239"/>
                  </a:cxn>
                  <a:cxn ang="0">
                    <a:pos x="165" y="232"/>
                  </a:cxn>
                  <a:cxn ang="0">
                    <a:pos x="172" y="224"/>
                  </a:cxn>
                  <a:cxn ang="0">
                    <a:pos x="177" y="217"/>
                  </a:cxn>
                  <a:cxn ang="0">
                    <a:pos x="179" y="211"/>
                  </a:cxn>
                  <a:cxn ang="0">
                    <a:pos x="179" y="174"/>
                  </a:cxn>
                  <a:cxn ang="0">
                    <a:pos x="179" y="107"/>
                  </a:cxn>
                  <a:cxn ang="0">
                    <a:pos x="179" y="44"/>
                  </a:cxn>
                  <a:cxn ang="0">
                    <a:pos x="179" y="16"/>
                  </a:cxn>
                  <a:cxn ang="0">
                    <a:pos x="176" y="8"/>
                  </a:cxn>
                </a:cxnLst>
                <a:rect l="0" t="0" r="r" b="b"/>
                <a:pathLst>
                  <a:path w="179" h="254">
                    <a:moveTo>
                      <a:pt x="176" y="8"/>
                    </a:moveTo>
                    <a:lnTo>
                      <a:pt x="175" y="8"/>
                    </a:lnTo>
                    <a:lnTo>
                      <a:pt x="171" y="6"/>
                    </a:lnTo>
                    <a:lnTo>
                      <a:pt x="166" y="5"/>
                    </a:lnTo>
                    <a:lnTo>
                      <a:pt x="159" y="3"/>
                    </a:lnTo>
                    <a:lnTo>
                      <a:pt x="149" y="2"/>
                    </a:lnTo>
                    <a:lnTo>
                      <a:pt x="139" y="1"/>
                    </a:lnTo>
                    <a:lnTo>
                      <a:pt x="127" y="0"/>
                    </a:lnTo>
                    <a:lnTo>
                      <a:pt x="115" y="1"/>
                    </a:lnTo>
                    <a:lnTo>
                      <a:pt x="101" y="3"/>
                    </a:lnTo>
                    <a:lnTo>
                      <a:pt x="87" y="7"/>
                    </a:lnTo>
                    <a:lnTo>
                      <a:pt x="71" y="12"/>
                    </a:lnTo>
                    <a:lnTo>
                      <a:pt x="57" y="19"/>
                    </a:lnTo>
                    <a:lnTo>
                      <a:pt x="42" y="29"/>
                    </a:lnTo>
                    <a:lnTo>
                      <a:pt x="27" y="43"/>
                    </a:lnTo>
                    <a:lnTo>
                      <a:pt x="13" y="58"/>
                    </a:lnTo>
                    <a:lnTo>
                      <a:pt x="0" y="78"/>
                    </a:lnTo>
                    <a:lnTo>
                      <a:pt x="0" y="218"/>
                    </a:lnTo>
                    <a:lnTo>
                      <a:pt x="0" y="220"/>
                    </a:lnTo>
                    <a:lnTo>
                      <a:pt x="1" y="223"/>
                    </a:lnTo>
                    <a:lnTo>
                      <a:pt x="3" y="230"/>
                    </a:lnTo>
                    <a:lnTo>
                      <a:pt x="7" y="236"/>
                    </a:lnTo>
                    <a:lnTo>
                      <a:pt x="13" y="243"/>
                    </a:lnTo>
                    <a:lnTo>
                      <a:pt x="21" y="249"/>
                    </a:lnTo>
                    <a:lnTo>
                      <a:pt x="31" y="252"/>
                    </a:lnTo>
                    <a:lnTo>
                      <a:pt x="46" y="254"/>
                    </a:lnTo>
                    <a:lnTo>
                      <a:pt x="61" y="254"/>
                    </a:lnTo>
                    <a:lnTo>
                      <a:pt x="78" y="254"/>
                    </a:lnTo>
                    <a:lnTo>
                      <a:pt x="92" y="254"/>
                    </a:lnTo>
                    <a:lnTo>
                      <a:pt x="105" y="254"/>
                    </a:lnTo>
                    <a:lnTo>
                      <a:pt x="117" y="254"/>
                    </a:lnTo>
                    <a:lnTo>
                      <a:pt x="125" y="254"/>
                    </a:lnTo>
                    <a:lnTo>
                      <a:pt x="131" y="254"/>
                    </a:lnTo>
                    <a:lnTo>
                      <a:pt x="133" y="254"/>
                    </a:lnTo>
                    <a:lnTo>
                      <a:pt x="135" y="253"/>
                    </a:lnTo>
                    <a:lnTo>
                      <a:pt x="140" y="250"/>
                    </a:lnTo>
                    <a:lnTo>
                      <a:pt x="147" y="245"/>
                    </a:lnTo>
                    <a:lnTo>
                      <a:pt x="157" y="239"/>
                    </a:lnTo>
                    <a:lnTo>
                      <a:pt x="165" y="232"/>
                    </a:lnTo>
                    <a:lnTo>
                      <a:pt x="172" y="224"/>
                    </a:lnTo>
                    <a:lnTo>
                      <a:pt x="177" y="217"/>
                    </a:lnTo>
                    <a:lnTo>
                      <a:pt x="179" y="211"/>
                    </a:lnTo>
                    <a:lnTo>
                      <a:pt x="179" y="174"/>
                    </a:lnTo>
                    <a:lnTo>
                      <a:pt x="179" y="107"/>
                    </a:lnTo>
                    <a:lnTo>
                      <a:pt x="179" y="44"/>
                    </a:lnTo>
                    <a:lnTo>
                      <a:pt x="179" y="16"/>
                    </a:lnTo>
                    <a:lnTo>
                      <a:pt x="176" y="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8384" name="Freeform 496"/>
              <p:cNvSpPr>
                <a:spLocks/>
              </p:cNvSpPr>
              <p:nvPr/>
            </p:nvSpPr>
            <p:spPr bwMode="auto">
              <a:xfrm>
                <a:off x="2815" y="1700"/>
                <a:ext cx="92" cy="43"/>
              </a:xfrm>
              <a:custGeom>
                <a:avLst/>
                <a:gdLst/>
                <a:ahLst/>
                <a:cxnLst>
                  <a:cxn ang="0">
                    <a:pos x="11" y="83"/>
                  </a:cxn>
                  <a:cxn ang="0">
                    <a:pos x="10" y="85"/>
                  </a:cxn>
                  <a:cxn ang="0">
                    <a:pos x="23" y="66"/>
                  </a:cxn>
                  <a:cxn ang="0">
                    <a:pos x="36" y="51"/>
                  </a:cxn>
                  <a:cxn ang="0">
                    <a:pos x="51" y="39"/>
                  </a:cxn>
                  <a:cxn ang="0">
                    <a:pos x="65" y="28"/>
                  </a:cxn>
                  <a:cxn ang="0">
                    <a:pos x="79" y="22"/>
                  </a:cxn>
                  <a:cxn ang="0">
                    <a:pos x="94" y="17"/>
                  </a:cxn>
                  <a:cxn ang="0">
                    <a:pos x="108" y="13"/>
                  </a:cxn>
                  <a:cxn ang="0">
                    <a:pos x="121" y="11"/>
                  </a:cxn>
                  <a:cxn ang="0">
                    <a:pos x="133" y="10"/>
                  </a:cxn>
                  <a:cxn ang="0">
                    <a:pos x="145" y="11"/>
                  </a:cxn>
                  <a:cxn ang="0">
                    <a:pos x="155" y="12"/>
                  </a:cxn>
                  <a:cxn ang="0">
                    <a:pos x="164" y="13"/>
                  </a:cxn>
                  <a:cxn ang="0">
                    <a:pos x="171" y="15"/>
                  </a:cxn>
                  <a:cxn ang="0">
                    <a:pos x="176" y="16"/>
                  </a:cxn>
                  <a:cxn ang="0">
                    <a:pos x="179" y="18"/>
                  </a:cxn>
                  <a:cxn ang="0">
                    <a:pos x="180" y="18"/>
                  </a:cxn>
                  <a:cxn ang="0">
                    <a:pos x="184" y="8"/>
                  </a:cxn>
                  <a:cxn ang="0">
                    <a:pos x="183" y="8"/>
                  </a:cxn>
                  <a:cxn ang="0">
                    <a:pos x="178" y="6"/>
                  </a:cxn>
                  <a:cxn ang="0">
                    <a:pos x="173" y="5"/>
                  </a:cxn>
                  <a:cxn ang="0">
                    <a:pos x="166" y="3"/>
                  </a:cxn>
                  <a:cxn ang="0">
                    <a:pos x="155" y="2"/>
                  </a:cxn>
                  <a:cxn ang="0">
                    <a:pos x="145" y="1"/>
                  </a:cxn>
                  <a:cxn ang="0">
                    <a:pos x="133" y="0"/>
                  </a:cxn>
                  <a:cxn ang="0">
                    <a:pos x="121" y="1"/>
                  </a:cxn>
                  <a:cxn ang="0">
                    <a:pos x="106" y="3"/>
                  </a:cxn>
                  <a:cxn ang="0">
                    <a:pos x="92" y="7"/>
                  </a:cxn>
                  <a:cxn ang="0">
                    <a:pos x="75" y="12"/>
                  </a:cxn>
                  <a:cxn ang="0">
                    <a:pos x="61" y="20"/>
                  </a:cxn>
                  <a:cxn ang="0">
                    <a:pos x="45" y="30"/>
                  </a:cxn>
                  <a:cxn ang="0">
                    <a:pos x="30" y="45"/>
                  </a:cxn>
                  <a:cxn ang="0">
                    <a:pos x="15" y="60"/>
                  </a:cxn>
                  <a:cxn ang="0">
                    <a:pos x="2" y="81"/>
                  </a:cxn>
                  <a:cxn ang="0">
                    <a:pos x="0" y="83"/>
                  </a:cxn>
                  <a:cxn ang="0">
                    <a:pos x="11" y="83"/>
                  </a:cxn>
                </a:cxnLst>
                <a:rect l="0" t="0" r="r" b="b"/>
                <a:pathLst>
                  <a:path w="184" h="85">
                    <a:moveTo>
                      <a:pt x="11" y="83"/>
                    </a:moveTo>
                    <a:lnTo>
                      <a:pt x="10" y="85"/>
                    </a:lnTo>
                    <a:lnTo>
                      <a:pt x="23" y="66"/>
                    </a:lnTo>
                    <a:lnTo>
                      <a:pt x="36" y="51"/>
                    </a:lnTo>
                    <a:lnTo>
                      <a:pt x="51" y="39"/>
                    </a:lnTo>
                    <a:lnTo>
                      <a:pt x="65" y="28"/>
                    </a:lnTo>
                    <a:lnTo>
                      <a:pt x="79" y="22"/>
                    </a:lnTo>
                    <a:lnTo>
                      <a:pt x="94" y="17"/>
                    </a:lnTo>
                    <a:lnTo>
                      <a:pt x="108" y="13"/>
                    </a:lnTo>
                    <a:lnTo>
                      <a:pt x="121" y="11"/>
                    </a:lnTo>
                    <a:lnTo>
                      <a:pt x="133" y="10"/>
                    </a:lnTo>
                    <a:lnTo>
                      <a:pt x="145" y="11"/>
                    </a:lnTo>
                    <a:lnTo>
                      <a:pt x="155" y="12"/>
                    </a:lnTo>
                    <a:lnTo>
                      <a:pt x="164" y="13"/>
                    </a:lnTo>
                    <a:lnTo>
                      <a:pt x="171" y="15"/>
                    </a:lnTo>
                    <a:lnTo>
                      <a:pt x="176" y="16"/>
                    </a:lnTo>
                    <a:lnTo>
                      <a:pt x="179" y="18"/>
                    </a:lnTo>
                    <a:lnTo>
                      <a:pt x="180" y="18"/>
                    </a:lnTo>
                    <a:lnTo>
                      <a:pt x="184" y="8"/>
                    </a:lnTo>
                    <a:lnTo>
                      <a:pt x="183" y="8"/>
                    </a:lnTo>
                    <a:lnTo>
                      <a:pt x="178" y="6"/>
                    </a:lnTo>
                    <a:lnTo>
                      <a:pt x="173" y="5"/>
                    </a:lnTo>
                    <a:lnTo>
                      <a:pt x="166" y="3"/>
                    </a:lnTo>
                    <a:lnTo>
                      <a:pt x="155" y="2"/>
                    </a:lnTo>
                    <a:lnTo>
                      <a:pt x="145" y="1"/>
                    </a:lnTo>
                    <a:lnTo>
                      <a:pt x="133" y="0"/>
                    </a:lnTo>
                    <a:lnTo>
                      <a:pt x="121" y="1"/>
                    </a:lnTo>
                    <a:lnTo>
                      <a:pt x="106" y="3"/>
                    </a:lnTo>
                    <a:lnTo>
                      <a:pt x="92" y="7"/>
                    </a:lnTo>
                    <a:lnTo>
                      <a:pt x="75" y="12"/>
                    </a:lnTo>
                    <a:lnTo>
                      <a:pt x="61" y="20"/>
                    </a:lnTo>
                    <a:lnTo>
                      <a:pt x="45" y="30"/>
                    </a:lnTo>
                    <a:lnTo>
                      <a:pt x="30" y="45"/>
                    </a:lnTo>
                    <a:lnTo>
                      <a:pt x="15" y="60"/>
                    </a:lnTo>
                    <a:lnTo>
                      <a:pt x="2" y="81"/>
                    </a:lnTo>
                    <a:lnTo>
                      <a:pt x="0" y="83"/>
                    </a:lnTo>
                    <a:lnTo>
                      <a:pt x="11" y="8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8385" name="Freeform 497"/>
              <p:cNvSpPr>
                <a:spLocks/>
              </p:cNvSpPr>
              <p:nvPr/>
            </p:nvSpPr>
            <p:spPr bwMode="auto">
              <a:xfrm>
                <a:off x="2815" y="1742"/>
                <a:ext cx="5" cy="70"/>
              </a:xfrm>
              <a:custGeom>
                <a:avLst/>
                <a:gdLst/>
                <a:ahLst/>
                <a:cxnLst>
                  <a:cxn ang="0">
                    <a:pos x="11" y="140"/>
                  </a:cxn>
                  <a:cxn ang="0">
                    <a:pos x="11" y="140"/>
                  </a:cxn>
                  <a:cxn ang="0">
                    <a:pos x="11" y="0"/>
                  </a:cxn>
                  <a:cxn ang="0">
                    <a:pos x="0" y="0"/>
                  </a:cxn>
                  <a:cxn ang="0">
                    <a:pos x="0" y="140"/>
                  </a:cxn>
                  <a:cxn ang="0">
                    <a:pos x="0" y="140"/>
                  </a:cxn>
                  <a:cxn ang="0">
                    <a:pos x="11" y="140"/>
                  </a:cxn>
                </a:cxnLst>
                <a:rect l="0" t="0" r="r" b="b"/>
                <a:pathLst>
                  <a:path w="11" h="140">
                    <a:moveTo>
                      <a:pt x="11" y="140"/>
                    </a:moveTo>
                    <a:lnTo>
                      <a:pt x="11" y="140"/>
                    </a:lnTo>
                    <a:lnTo>
                      <a:pt x="11" y="0"/>
                    </a:lnTo>
                    <a:lnTo>
                      <a:pt x="0" y="0"/>
                    </a:lnTo>
                    <a:lnTo>
                      <a:pt x="0" y="140"/>
                    </a:lnTo>
                    <a:lnTo>
                      <a:pt x="0" y="140"/>
                    </a:lnTo>
                    <a:lnTo>
                      <a:pt x="11" y="14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8386" name="Freeform 498"/>
              <p:cNvSpPr>
                <a:spLocks/>
              </p:cNvSpPr>
              <p:nvPr/>
            </p:nvSpPr>
            <p:spPr bwMode="auto">
              <a:xfrm>
                <a:off x="2815" y="1812"/>
                <a:ext cx="26" cy="21"/>
              </a:xfrm>
              <a:custGeom>
                <a:avLst/>
                <a:gdLst/>
                <a:ahLst/>
                <a:cxnLst>
                  <a:cxn ang="0">
                    <a:pos x="52" y="31"/>
                  </a:cxn>
                  <a:cxn ang="0">
                    <a:pos x="52" y="31"/>
                  </a:cxn>
                  <a:cxn ang="0">
                    <a:pos x="38" y="29"/>
                  </a:cxn>
                  <a:cxn ang="0">
                    <a:pos x="29" y="27"/>
                  </a:cxn>
                  <a:cxn ang="0">
                    <a:pos x="22" y="21"/>
                  </a:cxn>
                  <a:cxn ang="0">
                    <a:pos x="17" y="15"/>
                  </a:cxn>
                  <a:cxn ang="0">
                    <a:pos x="13" y="10"/>
                  </a:cxn>
                  <a:cxn ang="0">
                    <a:pos x="12" y="4"/>
                  </a:cxn>
                  <a:cxn ang="0">
                    <a:pos x="11" y="1"/>
                  </a:cxn>
                  <a:cxn ang="0">
                    <a:pos x="11" y="0"/>
                  </a:cxn>
                  <a:cxn ang="0">
                    <a:pos x="0" y="0"/>
                  </a:cxn>
                  <a:cxn ang="0">
                    <a:pos x="0" y="3"/>
                  </a:cxn>
                  <a:cxn ang="0">
                    <a:pos x="2" y="6"/>
                  </a:cxn>
                  <a:cxn ang="0">
                    <a:pos x="5" y="14"/>
                  </a:cxn>
                  <a:cxn ang="0">
                    <a:pos x="9" y="21"/>
                  </a:cxn>
                  <a:cxn ang="0">
                    <a:pos x="16" y="29"/>
                  </a:cxn>
                  <a:cxn ang="0">
                    <a:pos x="25" y="35"/>
                  </a:cxn>
                  <a:cxn ang="0">
                    <a:pos x="36" y="39"/>
                  </a:cxn>
                  <a:cxn ang="0">
                    <a:pos x="52" y="41"/>
                  </a:cxn>
                  <a:cxn ang="0">
                    <a:pos x="52" y="41"/>
                  </a:cxn>
                  <a:cxn ang="0">
                    <a:pos x="52" y="31"/>
                  </a:cxn>
                </a:cxnLst>
                <a:rect l="0" t="0" r="r" b="b"/>
                <a:pathLst>
                  <a:path w="52" h="41">
                    <a:moveTo>
                      <a:pt x="52" y="31"/>
                    </a:moveTo>
                    <a:lnTo>
                      <a:pt x="52" y="31"/>
                    </a:lnTo>
                    <a:lnTo>
                      <a:pt x="38" y="29"/>
                    </a:lnTo>
                    <a:lnTo>
                      <a:pt x="29" y="27"/>
                    </a:lnTo>
                    <a:lnTo>
                      <a:pt x="22" y="21"/>
                    </a:lnTo>
                    <a:lnTo>
                      <a:pt x="17" y="15"/>
                    </a:lnTo>
                    <a:lnTo>
                      <a:pt x="13" y="10"/>
                    </a:lnTo>
                    <a:lnTo>
                      <a:pt x="12" y="4"/>
                    </a:lnTo>
                    <a:lnTo>
                      <a:pt x="11" y="1"/>
                    </a:lnTo>
                    <a:lnTo>
                      <a:pt x="11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5" y="14"/>
                    </a:lnTo>
                    <a:lnTo>
                      <a:pt x="9" y="21"/>
                    </a:lnTo>
                    <a:lnTo>
                      <a:pt x="16" y="29"/>
                    </a:lnTo>
                    <a:lnTo>
                      <a:pt x="25" y="35"/>
                    </a:lnTo>
                    <a:lnTo>
                      <a:pt x="36" y="39"/>
                    </a:lnTo>
                    <a:lnTo>
                      <a:pt x="52" y="41"/>
                    </a:lnTo>
                    <a:lnTo>
                      <a:pt x="52" y="41"/>
                    </a:lnTo>
                    <a:lnTo>
                      <a:pt x="52" y="3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8387" name="Freeform 499"/>
              <p:cNvSpPr>
                <a:spLocks/>
              </p:cNvSpPr>
              <p:nvPr/>
            </p:nvSpPr>
            <p:spPr bwMode="auto">
              <a:xfrm>
                <a:off x="2841" y="1828"/>
                <a:ext cx="45" cy="5"/>
              </a:xfrm>
              <a:custGeom>
                <a:avLst/>
                <a:gdLst/>
                <a:ahLst/>
                <a:cxnLst>
                  <a:cxn ang="0">
                    <a:pos x="85" y="1"/>
                  </a:cxn>
                  <a:cxn ang="0">
                    <a:pos x="87" y="0"/>
                  </a:cxn>
                  <a:cxn ang="0">
                    <a:pos x="85" y="0"/>
                  </a:cxn>
                  <a:cxn ang="0">
                    <a:pos x="79" y="0"/>
                  </a:cxn>
                  <a:cxn ang="0">
                    <a:pos x="71" y="0"/>
                  </a:cxn>
                  <a:cxn ang="0">
                    <a:pos x="59" y="0"/>
                  </a:cxn>
                  <a:cxn ang="0">
                    <a:pos x="46" y="0"/>
                  </a:cxn>
                  <a:cxn ang="0">
                    <a:pos x="32" y="0"/>
                  </a:cxn>
                  <a:cxn ang="0">
                    <a:pos x="15" y="0"/>
                  </a:cxn>
                  <a:cxn ang="0">
                    <a:pos x="0" y="0"/>
                  </a:cxn>
                  <a:cxn ang="0">
                    <a:pos x="0" y="10"/>
                  </a:cxn>
                  <a:cxn ang="0">
                    <a:pos x="15" y="10"/>
                  </a:cxn>
                  <a:cxn ang="0">
                    <a:pos x="32" y="10"/>
                  </a:cxn>
                  <a:cxn ang="0">
                    <a:pos x="46" y="10"/>
                  </a:cxn>
                  <a:cxn ang="0">
                    <a:pos x="59" y="10"/>
                  </a:cxn>
                  <a:cxn ang="0">
                    <a:pos x="71" y="10"/>
                  </a:cxn>
                  <a:cxn ang="0">
                    <a:pos x="79" y="10"/>
                  </a:cxn>
                  <a:cxn ang="0">
                    <a:pos x="85" y="10"/>
                  </a:cxn>
                  <a:cxn ang="0">
                    <a:pos x="87" y="10"/>
                  </a:cxn>
                  <a:cxn ang="0">
                    <a:pos x="89" y="9"/>
                  </a:cxn>
                  <a:cxn ang="0">
                    <a:pos x="87" y="10"/>
                  </a:cxn>
                  <a:cxn ang="0">
                    <a:pos x="88" y="10"/>
                  </a:cxn>
                  <a:cxn ang="0">
                    <a:pos x="89" y="9"/>
                  </a:cxn>
                  <a:cxn ang="0">
                    <a:pos x="85" y="1"/>
                  </a:cxn>
                </a:cxnLst>
                <a:rect l="0" t="0" r="r" b="b"/>
                <a:pathLst>
                  <a:path w="89" h="10">
                    <a:moveTo>
                      <a:pt x="85" y="1"/>
                    </a:moveTo>
                    <a:lnTo>
                      <a:pt x="87" y="0"/>
                    </a:lnTo>
                    <a:lnTo>
                      <a:pt x="85" y="0"/>
                    </a:lnTo>
                    <a:lnTo>
                      <a:pt x="79" y="0"/>
                    </a:lnTo>
                    <a:lnTo>
                      <a:pt x="71" y="0"/>
                    </a:lnTo>
                    <a:lnTo>
                      <a:pt x="59" y="0"/>
                    </a:lnTo>
                    <a:lnTo>
                      <a:pt x="46" y="0"/>
                    </a:lnTo>
                    <a:lnTo>
                      <a:pt x="32" y="0"/>
                    </a:lnTo>
                    <a:lnTo>
                      <a:pt x="15" y="0"/>
                    </a:lnTo>
                    <a:lnTo>
                      <a:pt x="0" y="0"/>
                    </a:lnTo>
                    <a:lnTo>
                      <a:pt x="0" y="10"/>
                    </a:lnTo>
                    <a:lnTo>
                      <a:pt x="15" y="10"/>
                    </a:lnTo>
                    <a:lnTo>
                      <a:pt x="32" y="10"/>
                    </a:lnTo>
                    <a:lnTo>
                      <a:pt x="46" y="10"/>
                    </a:lnTo>
                    <a:lnTo>
                      <a:pt x="59" y="10"/>
                    </a:lnTo>
                    <a:lnTo>
                      <a:pt x="71" y="10"/>
                    </a:lnTo>
                    <a:lnTo>
                      <a:pt x="79" y="10"/>
                    </a:lnTo>
                    <a:lnTo>
                      <a:pt x="85" y="10"/>
                    </a:lnTo>
                    <a:lnTo>
                      <a:pt x="87" y="10"/>
                    </a:lnTo>
                    <a:lnTo>
                      <a:pt x="89" y="9"/>
                    </a:lnTo>
                    <a:lnTo>
                      <a:pt x="87" y="10"/>
                    </a:lnTo>
                    <a:lnTo>
                      <a:pt x="88" y="10"/>
                    </a:lnTo>
                    <a:lnTo>
                      <a:pt x="89" y="9"/>
                    </a:lnTo>
                    <a:lnTo>
                      <a:pt x="85" y="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8388" name="Freeform 500"/>
              <p:cNvSpPr>
                <a:spLocks/>
              </p:cNvSpPr>
              <p:nvPr/>
            </p:nvSpPr>
            <p:spPr bwMode="auto">
              <a:xfrm>
                <a:off x="2883" y="1809"/>
                <a:ext cx="27" cy="23"/>
              </a:xfrm>
              <a:custGeom>
                <a:avLst/>
                <a:gdLst/>
                <a:ahLst/>
                <a:cxnLst>
                  <a:cxn ang="0">
                    <a:pos x="43" y="0"/>
                  </a:cxn>
                  <a:cxn ang="0">
                    <a:pos x="43" y="0"/>
                  </a:cxn>
                  <a:cxn ang="0">
                    <a:pos x="42" y="4"/>
                  </a:cxn>
                  <a:cxn ang="0">
                    <a:pos x="37" y="10"/>
                  </a:cxn>
                  <a:cxn ang="0">
                    <a:pos x="31" y="17"/>
                  </a:cxn>
                  <a:cxn ang="0">
                    <a:pos x="23" y="24"/>
                  </a:cxn>
                  <a:cxn ang="0">
                    <a:pos x="13" y="30"/>
                  </a:cxn>
                  <a:cxn ang="0">
                    <a:pos x="6" y="35"/>
                  </a:cxn>
                  <a:cxn ang="0">
                    <a:pos x="2" y="38"/>
                  </a:cxn>
                  <a:cxn ang="0">
                    <a:pos x="0" y="39"/>
                  </a:cxn>
                  <a:cxn ang="0">
                    <a:pos x="4" y="47"/>
                  </a:cxn>
                  <a:cxn ang="0">
                    <a:pos x="6" y="46"/>
                  </a:cxn>
                  <a:cxn ang="0">
                    <a:pos x="12" y="43"/>
                  </a:cxn>
                  <a:cxn ang="0">
                    <a:pos x="19" y="38"/>
                  </a:cxn>
                  <a:cxn ang="0">
                    <a:pos x="29" y="32"/>
                  </a:cxn>
                  <a:cxn ang="0">
                    <a:pos x="37" y="25"/>
                  </a:cxn>
                  <a:cxn ang="0">
                    <a:pos x="45" y="17"/>
                  </a:cxn>
                  <a:cxn ang="0">
                    <a:pos x="50" y="8"/>
                  </a:cxn>
                  <a:cxn ang="0">
                    <a:pos x="53" y="0"/>
                  </a:cxn>
                  <a:cxn ang="0">
                    <a:pos x="53" y="0"/>
                  </a:cxn>
                  <a:cxn ang="0">
                    <a:pos x="43" y="0"/>
                  </a:cxn>
                </a:cxnLst>
                <a:rect l="0" t="0" r="r" b="b"/>
                <a:pathLst>
                  <a:path w="53" h="47">
                    <a:moveTo>
                      <a:pt x="43" y="0"/>
                    </a:moveTo>
                    <a:lnTo>
                      <a:pt x="43" y="0"/>
                    </a:lnTo>
                    <a:lnTo>
                      <a:pt x="42" y="4"/>
                    </a:lnTo>
                    <a:lnTo>
                      <a:pt x="37" y="10"/>
                    </a:lnTo>
                    <a:lnTo>
                      <a:pt x="31" y="17"/>
                    </a:lnTo>
                    <a:lnTo>
                      <a:pt x="23" y="24"/>
                    </a:lnTo>
                    <a:lnTo>
                      <a:pt x="13" y="30"/>
                    </a:lnTo>
                    <a:lnTo>
                      <a:pt x="6" y="35"/>
                    </a:lnTo>
                    <a:lnTo>
                      <a:pt x="2" y="38"/>
                    </a:lnTo>
                    <a:lnTo>
                      <a:pt x="0" y="39"/>
                    </a:lnTo>
                    <a:lnTo>
                      <a:pt x="4" y="47"/>
                    </a:lnTo>
                    <a:lnTo>
                      <a:pt x="6" y="46"/>
                    </a:lnTo>
                    <a:lnTo>
                      <a:pt x="12" y="43"/>
                    </a:lnTo>
                    <a:lnTo>
                      <a:pt x="19" y="38"/>
                    </a:lnTo>
                    <a:lnTo>
                      <a:pt x="29" y="32"/>
                    </a:lnTo>
                    <a:lnTo>
                      <a:pt x="37" y="25"/>
                    </a:lnTo>
                    <a:lnTo>
                      <a:pt x="45" y="17"/>
                    </a:lnTo>
                    <a:lnTo>
                      <a:pt x="50" y="8"/>
                    </a:lnTo>
                    <a:lnTo>
                      <a:pt x="53" y="0"/>
                    </a:lnTo>
                    <a:lnTo>
                      <a:pt x="53" y="0"/>
                    </a:lnTo>
                    <a:lnTo>
                      <a:pt x="43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8389" name="Freeform 501"/>
              <p:cNvSpPr>
                <a:spLocks/>
              </p:cNvSpPr>
              <p:nvPr/>
            </p:nvSpPr>
            <p:spPr bwMode="auto">
              <a:xfrm>
                <a:off x="2905" y="1711"/>
                <a:ext cx="5" cy="98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28"/>
                  </a:cxn>
                  <a:cxn ang="0">
                    <a:pos x="0" y="91"/>
                  </a:cxn>
                  <a:cxn ang="0">
                    <a:pos x="0" y="158"/>
                  </a:cxn>
                  <a:cxn ang="0">
                    <a:pos x="0" y="195"/>
                  </a:cxn>
                  <a:cxn ang="0">
                    <a:pos x="10" y="195"/>
                  </a:cxn>
                  <a:cxn ang="0">
                    <a:pos x="10" y="158"/>
                  </a:cxn>
                  <a:cxn ang="0">
                    <a:pos x="10" y="91"/>
                  </a:cxn>
                  <a:cxn ang="0">
                    <a:pos x="10" y="28"/>
                  </a:cxn>
                  <a:cxn ang="0">
                    <a:pos x="10" y="0"/>
                  </a:cxn>
                  <a:cxn ang="0">
                    <a:pos x="0" y="0"/>
                  </a:cxn>
                </a:cxnLst>
                <a:rect l="0" t="0" r="r" b="b"/>
                <a:pathLst>
                  <a:path w="10" h="195">
                    <a:moveTo>
                      <a:pt x="0" y="0"/>
                    </a:moveTo>
                    <a:lnTo>
                      <a:pt x="0" y="28"/>
                    </a:lnTo>
                    <a:lnTo>
                      <a:pt x="0" y="91"/>
                    </a:lnTo>
                    <a:lnTo>
                      <a:pt x="0" y="158"/>
                    </a:lnTo>
                    <a:lnTo>
                      <a:pt x="0" y="195"/>
                    </a:lnTo>
                    <a:lnTo>
                      <a:pt x="10" y="195"/>
                    </a:lnTo>
                    <a:lnTo>
                      <a:pt x="10" y="158"/>
                    </a:lnTo>
                    <a:lnTo>
                      <a:pt x="10" y="91"/>
                    </a:lnTo>
                    <a:lnTo>
                      <a:pt x="10" y="28"/>
                    </a:lnTo>
                    <a:lnTo>
                      <a:pt x="1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8390" name="Freeform 502"/>
              <p:cNvSpPr>
                <a:spLocks/>
              </p:cNvSpPr>
              <p:nvPr/>
            </p:nvSpPr>
            <p:spPr bwMode="auto">
              <a:xfrm>
                <a:off x="2816" y="1670"/>
                <a:ext cx="118" cy="83"/>
              </a:xfrm>
              <a:custGeom>
                <a:avLst/>
                <a:gdLst/>
                <a:ahLst/>
                <a:cxnLst>
                  <a:cxn ang="0">
                    <a:pos x="1" y="166"/>
                  </a:cxn>
                  <a:cxn ang="0">
                    <a:pos x="1" y="159"/>
                  </a:cxn>
                  <a:cxn ang="0">
                    <a:pos x="0" y="141"/>
                  </a:cxn>
                  <a:cxn ang="0">
                    <a:pos x="2" y="114"/>
                  </a:cxn>
                  <a:cxn ang="0">
                    <a:pos x="7" y="83"/>
                  </a:cxn>
                  <a:cxn ang="0">
                    <a:pos x="17" y="52"/>
                  </a:cxn>
                  <a:cxn ang="0">
                    <a:pos x="35" y="26"/>
                  </a:cxn>
                  <a:cxn ang="0">
                    <a:pos x="62" y="7"/>
                  </a:cxn>
                  <a:cxn ang="0">
                    <a:pos x="99" y="0"/>
                  </a:cxn>
                  <a:cxn ang="0">
                    <a:pos x="137" y="0"/>
                  </a:cxn>
                  <a:cxn ang="0">
                    <a:pos x="168" y="0"/>
                  </a:cxn>
                  <a:cxn ang="0">
                    <a:pos x="191" y="1"/>
                  </a:cxn>
                  <a:cxn ang="0">
                    <a:pos x="210" y="1"/>
                  </a:cxn>
                  <a:cxn ang="0">
                    <a:pos x="222" y="2"/>
                  </a:cxn>
                  <a:cxn ang="0">
                    <a:pos x="230" y="3"/>
                  </a:cxn>
                  <a:cxn ang="0">
                    <a:pos x="234" y="3"/>
                  </a:cxn>
                  <a:cxn ang="0">
                    <a:pos x="235" y="3"/>
                  </a:cxn>
                  <a:cxn ang="0">
                    <a:pos x="192" y="88"/>
                  </a:cxn>
                  <a:cxn ang="0">
                    <a:pos x="80" y="91"/>
                  </a:cxn>
                  <a:cxn ang="0">
                    <a:pos x="1" y="166"/>
                  </a:cxn>
                </a:cxnLst>
                <a:rect l="0" t="0" r="r" b="b"/>
                <a:pathLst>
                  <a:path w="235" h="166">
                    <a:moveTo>
                      <a:pt x="1" y="166"/>
                    </a:moveTo>
                    <a:lnTo>
                      <a:pt x="1" y="159"/>
                    </a:lnTo>
                    <a:lnTo>
                      <a:pt x="0" y="141"/>
                    </a:lnTo>
                    <a:lnTo>
                      <a:pt x="2" y="114"/>
                    </a:lnTo>
                    <a:lnTo>
                      <a:pt x="7" y="83"/>
                    </a:lnTo>
                    <a:lnTo>
                      <a:pt x="17" y="52"/>
                    </a:lnTo>
                    <a:lnTo>
                      <a:pt x="35" y="26"/>
                    </a:lnTo>
                    <a:lnTo>
                      <a:pt x="62" y="7"/>
                    </a:lnTo>
                    <a:lnTo>
                      <a:pt x="99" y="0"/>
                    </a:lnTo>
                    <a:lnTo>
                      <a:pt x="137" y="0"/>
                    </a:lnTo>
                    <a:lnTo>
                      <a:pt x="168" y="0"/>
                    </a:lnTo>
                    <a:lnTo>
                      <a:pt x="191" y="1"/>
                    </a:lnTo>
                    <a:lnTo>
                      <a:pt x="210" y="1"/>
                    </a:lnTo>
                    <a:lnTo>
                      <a:pt x="222" y="2"/>
                    </a:lnTo>
                    <a:lnTo>
                      <a:pt x="230" y="3"/>
                    </a:lnTo>
                    <a:lnTo>
                      <a:pt x="234" y="3"/>
                    </a:lnTo>
                    <a:lnTo>
                      <a:pt x="235" y="3"/>
                    </a:lnTo>
                    <a:lnTo>
                      <a:pt x="192" y="88"/>
                    </a:lnTo>
                    <a:lnTo>
                      <a:pt x="80" y="91"/>
                    </a:lnTo>
                    <a:lnTo>
                      <a:pt x="1" y="16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8391" name="Freeform 503"/>
              <p:cNvSpPr>
                <a:spLocks/>
              </p:cNvSpPr>
              <p:nvPr/>
            </p:nvSpPr>
            <p:spPr bwMode="auto">
              <a:xfrm>
                <a:off x="2834" y="1827"/>
                <a:ext cx="57" cy="41"/>
              </a:xfrm>
              <a:custGeom>
                <a:avLst/>
                <a:gdLst/>
                <a:ahLst/>
                <a:cxnLst>
                  <a:cxn ang="0">
                    <a:pos x="114" y="20"/>
                  </a:cxn>
                  <a:cxn ang="0">
                    <a:pos x="114" y="23"/>
                  </a:cxn>
                  <a:cxn ang="0">
                    <a:pos x="113" y="29"/>
                  </a:cxn>
                  <a:cxn ang="0">
                    <a:pos x="111" y="39"/>
                  </a:cxn>
                  <a:cxn ang="0">
                    <a:pos x="107" y="50"/>
                  </a:cxn>
                  <a:cxn ang="0">
                    <a:pos x="100" y="62"/>
                  </a:cxn>
                  <a:cxn ang="0">
                    <a:pos x="90" y="72"/>
                  </a:cxn>
                  <a:cxn ang="0">
                    <a:pos x="75" y="78"/>
                  </a:cxn>
                  <a:cxn ang="0">
                    <a:pos x="56" y="81"/>
                  </a:cxn>
                  <a:cxn ang="0">
                    <a:pos x="36" y="79"/>
                  </a:cxn>
                  <a:cxn ang="0">
                    <a:pos x="23" y="73"/>
                  </a:cxn>
                  <a:cxn ang="0">
                    <a:pos x="13" y="64"/>
                  </a:cxn>
                  <a:cxn ang="0">
                    <a:pos x="7" y="53"/>
                  </a:cxn>
                  <a:cxn ang="0">
                    <a:pos x="3" y="43"/>
                  </a:cxn>
                  <a:cxn ang="0">
                    <a:pos x="0" y="34"/>
                  </a:cxn>
                  <a:cxn ang="0">
                    <a:pos x="0" y="28"/>
                  </a:cxn>
                  <a:cxn ang="0">
                    <a:pos x="0" y="26"/>
                  </a:cxn>
                  <a:cxn ang="0">
                    <a:pos x="8" y="0"/>
                  </a:cxn>
                  <a:cxn ang="0">
                    <a:pos x="103" y="0"/>
                  </a:cxn>
                  <a:cxn ang="0">
                    <a:pos x="114" y="20"/>
                  </a:cxn>
                </a:cxnLst>
                <a:rect l="0" t="0" r="r" b="b"/>
                <a:pathLst>
                  <a:path w="114" h="81">
                    <a:moveTo>
                      <a:pt x="114" y="20"/>
                    </a:moveTo>
                    <a:lnTo>
                      <a:pt x="114" y="23"/>
                    </a:lnTo>
                    <a:lnTo>
                      <a:pt x="113" y="29"/>
                    </a:lnTo>
                    <a:lnTo>
                      <a:pt x="111" y="39"/>
                    </a:lnTo>
                    <a:lnTo>
                      <a:pt x="107" y="50"/>
                    </a:lnTo>
                    <a:lnTo>
                      <a:pt x="100" y="62"/>
                    </a:lnTo>
                    <a:lnTo>
                      <a:pt x="90" y="72"/>
                    </a:lnTo>
                    <a:lnTo>
                      <a:pt x="75" y="78"/>
                    </a:lnTo>
                    <a:lnTo>
                      <a:pt x="56" y="81"/>
                    </a:lnTo>
                    <a:lnTo>
                      <a:pt x="36" y="79"/>
                    </a:lnTo>
                    <a:lnTo>
                      <a:pt x="23" y="73"/>
                    </a:lnTo>
                    <a:lnTo>
                      <a:pt x="13" y="64"/>
                    </a:lnTo>
                    <a:lnTo>
                      <a:pt x="7" y="53"/>
                    </a:lnTo>
                    <a:lnTo>
                      <a:pt x="3" y="43"/>
                    </a:lnTo>
                    <a:lnTo>
                      <a:pt x="0" y="34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8" y="0"/>
                    </a:lnTo>
                    <a:lnTo>
                      <a:pt x="103" y="0"/>
                    </a:lnTo>
                    <a:lnTo>
                      <a:pt x="114" y="2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8392" name="Freeform 504"/>
              <p:cNvSpPr>
                <a:spLocks/>
              </p:cNvSpPr>
              <p:nvPr/>
            </p:nvSpPr>
            <p:spPr bwMode="auto">
              <a:xfrm>
                <a:off x="2862" y="1837"/>
                <a:ext cx="32" cy="33"/>
              </a:xfrm>
              <a:custGeom>
                <a:avLst/>
                <a:gdLst/>
                <a:ahLst/>
                <a:cxnLst>
                  <a:cxn ang="0">
                    <a:pos x="0" y="66"/>
                  </a:cxn>
                  <a:cxn ang="0">
                    <a:pos x="0" y="66"/>
                  </a:cxn>
                  <a:cxn ang="0">
                    <a:pos x="20" y="63"/>
                  </a:cxn>
                  <a:cxn ang="0">
                    <a:pos x="37" y="56"/>
                  </a:cxn>
                  <a:cxn ang="0">
                    <a:pos x="48" y="45"/>
                  </a:cxn>
                  <a:cxn ang="0">
                    <a:pos x="55" y="32"/>
                  </a:cxn>
                  <a:cxn ang="0">
                    <a:pos x="60" y="20"/>
                  </a:cxn>
                  <a:cxn ang="0">
                    <a:pos x="62" y="10"/>
                  </a:cxn>
                  <a:cxn ang="0">
                    <a:pos x="63" y="3"/>
                  </a:cxn>
                  <a:cxn ang="0">
                    <a:pos x="63" y="0"/>
                  </a:cxn>
                  <a:cxn ang="0">
                    <a:pos x="53" y="0"/>
                  </a:cxn>
                  <a:cxn ang="0">
                    <a:pos x="53" y="3"/>
                  </a:cxn>
                  <a:cxn ang="0">
                    <a:pos x="52" y="8"/>
                  </a:cxn>
                  <a:cxn ang="0">
                    <a:pos x="50" y="18"/>
                  </a:cxn>
                  <a:cxn ang="0">
                    <a:pos x="47" y="28"/>
                  </a:cxn>
                  <a:cxn ang="0">
                    <a:pos x="40" y="39"/>
                  </a:cxn>
                  <a:cxn ang="0">
                    <a:pos x="31" y="48"/>
                  </a:cxn>
                  <a:cxn ang="0">
                    <a:pos x="18" y="53"/>
                  </a:cxn>
                  <a:cxn ang="0">
                    <a:pos x="0" y="56"/>
                  </a:cxn>
                  <a:cxn ang="0">
                    <a:pos x="0" y="56"/>
                  </a:cxn>
                  <a:cxn ang="0">
                    <a:pos x="0" y="66"/>
                  </a:cxn>
                </a:cxnLst>
                <a:rect l="0" t="0" r="r" b="b"/>
                <a:pathLst>
                  <a:path w="63" h="66">
                    <a:moveTo>
                      <a:pt x="0" y="66"/>
                    </a:moveTo>
                    <a:lnTo>
                      <a:pt x="0" y="66"/>
                    </a:lnTo>
                    <a:lnTo>
                      <a:pt x="20" y="63"/>
                    </a:lnTo>
                    <a:lnTo>
                      <a:pt x="37" y="56"/>
                    </a:lnTo>
                    <a:lnTo>
                      <a:pt x="48" y="45"/>
                    </a:lnTo>
                    <a:lnTo>
                      <a:pt x="55" y="32"/>
                    </a:lnTo>
                    <a:lnTo>
                      <a:pt x="60" y="20"/>
                    </a:lnTo>
                    <a:lnTo>
                      <a:pt x="62" y="10"/>
                    </a:lnTo>
                    <a:lnTo>
                      <a:pt x="63" y="3"/>
                    </a:lnTo>
                    <a:lnTo>
                      <a:pt x="63" y="0"/>
                    </a:lnTo>
                    <a:lnTo>
                      <a:pt x="53" y="0"/>
                    </a:lnTo>
                    <a:lnTo>
                      <a:pt x="53" y="3"/>
                    </a:lnTo>
                    <a:lnTo>
                      <a:pt x="52" y="8"/>
                    </a:lnTo>
                    <a:lnTo>
                      <a:pt x="50" y="18"/>
                    </a:lnTo>
                    <a:lnTo>
                      <a:pt x="47" y="28"/>
                    </a:lnTo>
                    <a:lnTo>
                      <a:pt x="40" y="39"/>
                    </a:lnTo>
                    <a:lnTo>
                      <a:pt x="31" y="48"/>
                    </a:lnTo>
                    <a:lnTo>
                      <a:pt x="18" y="53"/>
                    </a:lnTo>
                    <a:lnTo>
                      <a:pt x="0" y="56"/>
                    </a:lnTo>
                    <a:lnTo>
                      <a:pt x="0" y="56"/>
                    </a:lnTo>
                    <a:lnTo>
                      <a:pt x="0" y="6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8393" name="Freeform 505"/>
              <p:cNvSpPr>
                <a:spLocks/>
              </p:cNvSpPr>
              <p:nvPr/>
            </p:nvSpPr>
            <p:spPr bwMode="auto">
              <a:xfrm>
                <a:off x="2832" y="1839"/>
                <a:ext cx="30" cy="3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1"/>
                  </a:cxn>
                  <a:cxn ang="0">
                    <a:pos x="0" y="3"/>
                  </a:cxn>
                  <a:cxn ang="0">
                    <a:pos x="0" y="9"/>
                  </a:cxn>
                  <a:cxn ang="0">
                    <a:pos x="2" y="19"/>
                  </a:cxn>
                  <a:cxn ang="0">
                    <a:pos x="8" y="31"/>
                  </a:cxn>
                  <a:cxn ang="0">
                    <a:pos x="14" y="42"/>
                  </a:cxn>
                  <a:cxn ang="0">
                    <a:pos x="26" y="52"/>
                  </a:cxn>
                  <a:cxn ang="0">
                    <a:pos x="40" y="59"/>
                  </a:cxn>
                  <a:cxn ang="0">
                    <a:pos x="61" y="61"/>
                  </a:cxn>
                  <a:cxn ang="0">
                    <a:pos x="61" y="51"/>
                  </a:cxn>
                  <a:cxn ang="0">
                    <a:pos x="42" y="49"/>
                  </a:cxn>
                  <a:cxn ang="0">
                    <a:pos x="30" y="44"/>
                  </a:cxn>
                  <a:cxn ang="0">
                    <a:pos x="22" y="36"/>
                  </a:cxn>
                  <a:cxn ang="0">
                    <a:pos x="16" y="26"/>
                  </a:cxn>
                  <a:cxn ang="0">
                    <a:pos x="13" y="17"/>
                  </a:cxn>
                  <a:cxn ang="0">
                    <a:pos x="11" y="9"/>
                  </a:cxn>
                  <a:cxn ang="0">
                    <a:pos x="11" y="3"/>
                  </a:cxn>
                  <a:cxn ang="0">
                    <a:pos x="11" y="1"/>
                  </a:cxn>
                  <a:cxn ang="0">
                    <a:pos x="11" y="2"/>
                  </a:cxn>
                  <a:cxn ang="0">
                    <a:pos x="0" y="0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0"/>
                  </a:cxn>
                </a:cxnLst>
                <a:rect l="0" t="0" r="r" b="b"/>
                <a:pathLst>
                  <a:path w="61" h="61">
                    <a:moveTo>
                      <a:pt x="0" y="0"/>
                    </a:moveTo>
                    <a:lnTo>
                      <a:pt x="0" y="1"/>
                    </a:lnTo>
                    <a:lnTo>
                      <a:pt x="0" y="3"/>
                    </a:lnTo>
                    <a:lnTo>
                      <a:pt x="0" y="9"/>
                    </a:lnTo>
                    <a:lnTo>
                      <a:pt x="2" y="19"/>
                    </a:lnTo>
                    <a:lnTo>
                      <a:pt x="8" y="31"/>
                    </a:lnTo>
                    <a:lnTo>
                      <a:pt x="14" y="42"/>
                    </a:lnTo>
                    <a:lnTo>
                      <a:pt x="26" y="52"/>
                    </a:lnTo>
                    <a:lnTo>
                      <a:pt x="40" y="59"/>
                    </a:lnTo>
                    <a:lnTo>
                      <a:pt x="61" y="61"/>
                    </a:lnTo>
                    <a:lnTo>
                      <a:pt x="61" y="51"/>
                    </a:lnTo>
                    <a:lnTo>
                      <a:pt x="42" y="49"/>
                    </a:lnTo>
                    <a:lnTo>
                      <a:pt x="30" y="44"/>
                    </a:lnTo>
                    <a:lnTo>
                      <a:pt x="22" y="36"/>
                    </a:lnTo>
                    <a:lnTo>
                      <a:pt x="16" y="26"/>
                    </a:lnTo>
                    <a:lnTo>
                      <a:pt x="13" y="17"/>
                    </a:lnTo>
                    <a:lnTo>
                      <a:pt x="11" y="9"/>
                    </a:lnTo>
                    <a:lnTo>
                      <a:pt x="11" y="3"/>
                    </a:lnTo>
                    <a:lnTo>
                      <a:pt x="11" y="1"/>
                    </a:lnTo>
                    <a:lnTo>
                      <a:pt x="11" y="2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8394" name="Freeform 506"/>
              <p:cNvSpPr>
                <a:spLocks/>
              </p:cNvSpPr>
              <p:nvPr/>
            </p:nvSpPr>
            <p:spPr bwMode="auto">
              <a:xfrm>
                <a:off x="2832" y="1824"/>
                <a:ext cx="8" cy="16"/>
              </a:xfrm>
              <a:custGeom>
                <a:avLst/>
                <a:gdLst/>
                <a:ahLst/>
                <a:cxnLst>
                  <a:cxn ang="0">
                    <a:pos x="13" y="0"/>
                  </a:cxn>
                  <a:cxn ang="0">
                    <a:pos x="8" y="4"/>
                  </a:cxn>
                  <a:cxn ang="0">
                    <a:pos x="0" y="30"/>
                  </a:cxn>
                  <a:cxn ang="0">
                    <a:pos x="11" y="32"/>
                  </a:cxn>
                  <a:cxn ang="0">
                    <a:pos x="18" y="6"/>
                  </a:cxn>
                  <a:cxn ang="0">
                    <a:pos x="13" y="10"/>
                  </a:cxn>
                  <a:cxn ang="0">
                    <a:pos x="13" y="0"/>
                  </a:cxn>
                  <a:cxn ang="0">
                    <a:pos x="9" y="0"/>
                  </a:cxn>
                  <a:cxn ang="0">
                    <a:pos x="8" y="4"/>
                  </a:cxn>
                  <a:cxn ang="0">
                    <a:pos x="13" y="0"/>
                  </a:cxn>
                </a:cxnLst>
                <a:rect l="0" t="0" r="r" b="b"/>
                <a:pathLst>
                  <a:path w="18" h="32">
                    <a:moveTo>
                      <a:pt x="13" y="0"/>
                    </a:moveTo>
                    <a:lnTo>
                      <a:pt x="8" y="4"/>
                    </a:lnTo>
                    <a:lnTo>
                      <a:pt x="0" y="30"/>
                    </a:lnTo>
                    <a:lnTo>
                      <a:pt x="11" y="32"/>
                    </a:lnTo>
                    <a:lnTo>
                      <a:pt x="18" y="6"/>
                    </a:lnTo>
                    <a:lnTo>
                      <a:pt x="13" y="10"/>
                    </a:lnTo>
                    <a:lnTo>
                      <a:pt x="13" y="0"/>
                    </a:lnTo>
                    <a:lnTo>
                      <a:pt x="9" y="0"/>
                    </a:lnTo>
                    <a:lnTo>
                      <a:pt x="8" y="4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8395" name="Freeform 507"/>
              <p:cNvSpPr>
                <a:spLocks/>
              </p:cNvSpPr>
              <p:nvPr/>
            </p:nvSpPr>
            <p:spPr bwMode="auto">
              <a:xfrm>
                <a:off x="2838" y="1824"/>
                <a:ext cx="50" cy="6"/>
              </a:xfrm>
              <a:custGeom>
                <a:avLst/>
                <a:gdLst/>
                <a:ahLst/>
                <a:cxnLst>
                  <a:cxn ang="0">
                    <a:pos x="99" y="3"/>
                  </a:cxn>
                  <a:cxn ang="0">
                    <a:pos x="95" y="0"/>
                  </a:cxn>
                  <a:cxn ang="0">
                    <a:pos x="0" y="0"/>
                  </a:cxn>
                  <a:cxn ang="0">
                    <a:pos x="0" y="10"/>
                  </a:cxn>
                  <a:cxn ang="0">
                    <a:pos x="95" y="10"/>
                  </a:cxn>
                  <a:cxn ang="0">
                    <a:pos x="91" y="7"/>
                  </a:cxn>
                  <a:cxn ang="0">
                    <a:pos x="99" y="3"/>
                  </a:cxn>
                  <a:cxn ang="0">
                    <a:pos x="98" y="0"/>
                  </a:cxn>
                  <a:cxn ang="0">
                    <a:pos x="95" y="0"/>
                  </a:cxn>
                  <a:cxn ang="0">
                    <a:pos x="99" y="3"/>
                  </a:cxn>
                </a:cxnLst>
                <a:rect l="0" t="0" r="r" b="b"/>
                <a:pathLst>
                  <a:path w="99" h="10">
                    <a:moveTo>
                      <a:pt x="99" y="3"/>
                    </a:moveTo>
                    <a:lnTo>
                      <a:pt x="95" y="0"/>
                    </a:lnTo>
                    <a:lnTo>
                      <a:pt x="0" y="0"/>
                    </a:lnTo>
                    <a:lnTo>
                      <a:pt x="0" y="10"/>
                    </a:lnTo>
                    <a:lnTo>
                      <a:pt x="95" y="10"/>
                    </a:lnTo>
                    <a:lnTo>
                      <a:pt x="91" y="7"/>
                    </a:lnTo>
                    <a:lnTo>
                      <a:pt x="99" y="3"/>
                    </a:lnTo>
                    <a:lnTo>
                      <a:pt x="98" y="0"/>
                    </a:lnTo>
                    <a:lnTo>
                      <a:pt x="95" y="0"/>
                    </a:lnTo>
                    <a:lnTo>
                      <a:pt x="99" y="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8396" name="Freeform 508"/>
              <p:cNvSpPr>
                <a:spLocks/>
              </p:cNvSpPr>
              <p:nvPr/>
            </p:nvSpPr>
            <p:spPr bwMode="auto">
              <a:xfrm>
                <a:off x="2883" y="1826"/>
                <a:ext cx="11" cy="12"/>
              </a:xfrm>
              <a:custGeom>
                <a:avLst/>
                <a:gdLst/>
                <a:ahLst/>
                <a:cxnLst>
                  <a:cxn ang="0">
                    <a:pos x="20" y="22"/>
                  </a:cxn>
                  <a:cxn ang="0">
                    <a:pos x="19" y="20"/>
                  </a:cxn>
                  <a:cxn ang="0">
                    <a:pos x="8" y="0"/>
                  </a:cxn>
                  <a:cxn ang="0">
                    <a:pos x="0" y="4"/>
                  </a:cxn>
                  <a:cxn ang="0">
                    <a:pos x="11" y="24"/>
                  </a:cxn>
                  <a:cxn ang="0">
                    <a:pos x="10" y="22"/>
                  </a:cxn>
                  <a:cxn ang="0">
                    <a:pos x="20" y="22"/>
                  </a:cxn>
                  <a:cxn ang="0">
                    <a:pos x="20" y="21"/>
                  </a:cxn>
                  <a:cxn ang="0">
                    <a:pos x="19" y="20"/>
                  </a:cxn>
                  <a:cxn ang="0">
                    <a:pos x="20" y="22"/>
                  </a:cxn>
                </a:cxnLst>
                <a:rect l="0" t="0" r="r" b="b"/>
                <a:pathLst>
                  <a:path w="20" h="24">
                    <a:moveTo>
                      <a:pt x="20" y="22"/>
                    </a:moveTo>
                    <a:lnTo>
                      <a:pt x="19" y="20"/>
                    </a:lnTo>
                    <a:lnTo>
                      <a:pt x="8" y="0"/>
                    </a:lnTo>
                    <a:lnTo>
                      <a:pt x="0" y="4"/>
                    </a:lnTo>
                    <a:lnTo>
                      <a:pt x="11" y="24"/>
                    </a:lnTo>
                    <a:lnTo>
                      <a:pt x="10" y="22"/>
                    </a:lnTo>
                    <a:lnTo>
                      <a:pt x="20" y="22"/>
                    </a:lnTo>
                    <a:lnTo>
                      <a:pt x="20" y="21"/>
                    </a:lnTo>
                    <a:lnTo>
                      <a:pt x="19" y="20"/>
                    </a:lnTo>
                    <a:lnTo>
                      <a:pt x="20" y="2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8397" name="Freeform 509"/>
              <p:cNvSpPr>
                <a:spLocks/>
              </p:cNvSpPr>
              <p:nvPr/>
            </p:nvSpPr>
            <p:spPr bwMode="auto">
              <a:xfrm>
                <a:off x="2854" y="1803"/>
                <a:ext cx="32" cy="1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64" y="0"/>
                  </a:cxn>
                  <a:cxn ang="0">
                    <a:pos x="63" y="1"/>
                  </a:cxn>
                  <a:cxn ang="0">
                    <a:pos x="62" y="3"/>
                  </a:cxn>
                  <a:cxn ang="0">
                    <a:pos x="59" y="7"/>
                  </a:cxn>
                  <a:cxn ang="0">
                    <a:pos x="56" y="10"/>
                  </a:cxn>
                  <a:cxn ang="0">
                    <a:pos x="51" y="14"/>
                  </a:cxn>
                  <a:cxn ang="0">
                    <a:pos x="46" y="18"/>
                  </a:cxn>
                  <a:cxn ang="0">
                    <a:pos x="39" y="20"/>
                  </a:cxn>
                  <a:cxn ang="0">
                    <a:pos x="33" y="21"/>
                  </a:cxn>
                  <a:cxn ang="0">
                    <a:pos x="25" y="20"/>
                  </a:cxn>
                  <a:cxn ang="0">
                    <a:pos x="18" y="18"/>
                  </a:cxn>
                  <a:cxn ang="0">
                    <a:pos x="12" y="14"/>
                  </a:cxn>
                  <a:cxn ang="0">
                    <a:pos x="8" y="10"/>
                  </a:cxn>
                  <a:cxn ang="0">
                    <a:pos x="5" y="7"/>
                  </a:cxn>
                  <a:cxn ang="0">
                    <a:pos x="2" y="3"/>
                  </a:cxn>
                  <a:cxn ang="0">
                    <a:pos x="0" y="1"/>
                  </a:cxn>
                  <a:cxn ang="0">
                    <a:pos x="0" y="0"/>
                  </a:cxn>
                </a:cxnLst>
                <a:rect l="0" t="0" r="r" b="b"/>
                <a:pathLst>
                  <a:path w="64" h="21">
                    <a:moveTo>
                      <a:pt x="0" y="0"/>
                    </a:moveTo>
                    <a:lnTo>
                      <a:pt x="64" y="0"/>
                    </a:lnTo>
                    <a:lnTo>
                      <a:pt x="63" y="1"/>
                    </a:lnTo>
                    <a:lnTo>
                      <a:pt x="62" y="3"/>
                    </a:lnTo>
                    <a:lnTo>
                      <a:pt x="59" y="7"/>
                    </a:lnTo>
                    <a:lnTo>
                      <a:pt x="56" y="10"/>
                    </a:lnTo>
                    <a:lnTo>
                      <a:pt x="51" y="14"/>
                    </a:lnTo>
                    <a:lnTo>
                      <a:pt x="46" y="18"/>
                    </a:lnTo>
                    <a:lnTo>
                      <a:pt x="39" y="20"/>
                    </a:lnTo>
                    <a:lnTo>
                      <a:pt x="33" y="21"/>
                    </a:lnTo>
                    <a:lnTo>
                      <a:pt x="25" y="20"/>
                    </a:lnTo>
                    <a:lnTo>
                      <a:pt x="18" y="18"/>
                    </a:lnTo>
                    <a:lnTo>
                      <a:pt x="12" y="14"/>
                    </a:lnTo>
                    <a:lnTo>
                      <a:pt x="8" y="10"/>
                    </a:lnTo>
                    <a:lnTo>
                      <a:pt x="5" y="7"/>
                    </a:lnTo>
                    <a:lnTo>
                      <a:pt x="2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8398" name="Freeform 510"/>
              <p:cNvSpPr>
                <a:spLocks/>
              </p:cNvSpPr>
              <p:nvPr/>
            </p:nvSpPr>
            <p:spPr bwMode="auto">
              <a:xfrm>
                <a:off x="2910" y="1891"/>
                <a:ext cx="39" cy="40"/>
              </a:xfrm>
              <a:custGeom>
                <a:avLst/>
                <a:gdLst/>
                <a:ahLst/>
                <a:cxnLst>
                  <a:cxn ang="0">
                    <a:pos x="40" y="79"/>
                  </a:cxn>
                  <a:cxn ang="0">
                    <a:pos x="48" y="78"/>
                  </a:cxn>
                  <a:cxn ang="0">
                    <a:pos x="56" y="76"/>
                  </a:cxn>
                  <a:cxn ang="0">
                    <a:pos x="62" y="73"/>
                  </a:cxn>
                  <a:cxn ang="0">
                    <a:pos x="68" y="68"/>
                  </a:cxn>
                  <a:cxn ang="0">
                    <a:pos x="73" y="62"/>
                  </a:cxn>
                  <a:cxn ang="0">
                    <a:pos x="76" y="56"/>
                  </a:cxn>
                  <a:cxn ang="0">
                    <a:pos x="78" y="49"/>
                  </a:cxn>
                  <a:cxn ang="0">
                    <a:pos x="79" y="40"/>
                  </a:cxn>
                  <a:cxn ang="0">
                    <a:pos x="78" y="32"/>
                  </a:cxn>
                  <a:cxn ang="0">
                    <a:pos x="76" y="25"/>
                  </a:cxn>
                  <a:cxn ang="0">
                    <a:pos x="73" y="18"/>
                  </a:cxn>
                  <a:cxn ang="0">
                    <a:pos x="68" y="12"/>
                  </a:cxn>
                  <a:cxn ang="0">
                    <a:pos x="62" y="8"/>
                  </a:cxn>
                  <a:cxn ang="0">
                    <a:pos x="56" y="3"/>
                  </a:cxn>
                  <a:cxn ang="0">
                    <a:pos x="48" y="1"/>
                  </a:cxn>
                  <a:cxn ang="0">
                    <a:pos x="40" y="0"/>
                  </a:cxn>
                  <a:cxn ang="0">
                    <a:pos x="32" y="1"/>
                  </a:cxn>
                  <a:cxn ang="0">
                    <a:pos x="25" y="3"/>
                  </a:cxn>
                  <a:cxn ang="0">
                    <a:pos x="18" y="8"/>
                  </a:cxn>
                  <a:cxn ang="0">
                    <a:pos x="12" y="12"/>
                  </a:cxn>
                  <a:cxn ang="0">
                    <a:pos x="7" y="18"/>
                  </a:cxn>
                  <a:cxn ang="0">
                    <a:pos x="3" y="25"/>
                  </a:cxn>
                  <a:cxn ang="0">
                    <a:pos x="1" y="32"/>
                  </a:cxn>
                  <a:cxn ang="0">
                    <a:pos x="0" y="40"/>
                  </a:cxn>
                  <a:cxn ang="0">
                    <a:pos x="1" y="49"/>
                  </a:cxn>
                  <a:cxn ang="0">
                    <a:pos x="3" y="56"/>
                  </a:cxn>
                  <a:cxn ang="0">
                    <a:pos x="7" y="62"/>
                  </a:cxn>
                  <a:cxn ang="0">
                    <a:pos x="12" y="68"/>
                  </a:cxn>
                  <a:cxn ang="0">
                    <a:pos x="18" y="73"/>
                  </a:cxn>
                  <a:cxn ang="0">
                    <a:pos x="25" y="76"/>
                  </a:cxn>
                  <a:cxn ang="0">
                    <a:pos x="32" y="78"/>
                  </a:cxn>
                  <a:cxn ang="0">
                    <a:pos x="40" y="79"/>
                  </a:cxn>
                </a:cxnLst>
                <a:rect l="0" t="0" r="r" b="b"/>
                <a:pathLst>
                  <a:path w="79" h="79">
                    <a:moveTo>
                      <a:pt x="40" y="79"/>
                    </a:moveTo>
                    <a:lnTo>
                      <a:pt x="48" y="78"/>
                    </a:lnTo>
                    <a:lnTo>
                      <a:pt x="56" y="76"/>
                    </a:lnTo>
                    <a:lnTo>
                      <a:pt x="62" y="73"/>
                    </a:lnTo>
                    <a:lnTo>
                      <a:pt x="68" y="68"/>
                    </a:lnTo>
                    <a:lnTo>
                      <a:pt x="73" y="62"/>
                    </a:lnTo>
                    <a:lnTo>
                      <a:pt x="76" y="56"/>
                    </a:lnTo>
                    <a:lnTo>
                      <a:pt x="78" y="49"/>
                    </a:lnTo>
                    <a:lnTo>
                      <a:pt x="79" y="40"/>
                    </a:lnTo>
                    <a:lnTo>
                      <a:pt x="78" y="32"/>
                    </a:lnTo>
                    <a:lnTo>
                      <a:pt x="76" y="25"/>
                    </a:lnTo>
                    <a:lnTo>
                      <a:pt x="73" y="18"/>
                    </a:lnTo>
                    <a:lnTo>
                      <a:pt x="68" y="12"/>
                    </a:lnTo>
                    <a:lnTo>
                      <a:pt x="62" y="8"/>
                    </a:lnTo>
                    <a:lnTo>
                      <a:pt x="56" y="3"/>
                    </a:lnTo>
                    <a:lnTo>
                      <a:pt x="48" y="1"/>
                    </a:lnTo>
                    <a:lnTo>
                      <a:pt x="40" y="0"/>
                    </a:lnTo>
                    <a:lnTo>
                      <a:pt x="32" y="1"/>
                    </a:lnTo>
                    <a:lnTo>
                      <a:pt x="25" y="3"/>
                    </a:lnTo>
                    <a:lnTo>
                      <a:pt x="18" y="8"/>
                    </a:lnTo>
                    <a:lnTo>
                      <a:pt x="12" y="12"/>
                    </a:lnTo>
                    <a:lnTo>
                      <a:pt x="7" y="18"/>
                    </a:lnTo>
                    <a:lnTo>
                      <a:pt x="3" y="25"/>
                    </a:lnTo>
                    <a:lnTo>
                      <a:pt x="1" y="32"/>
                    </a:lnTo>
                    <a:lnTo>
                      <a:pt x="0" y="40"/>
                    </a:lnTo>
                    <a:lnTo>
                      <a:pt x="1" y="49"/>
                    </a:lnTo>
                    <a:lnTo>
                      <a:pt x="3" y="56"/>
                    </a:lnTo>
                    <a:lnTo>
                      <a:pt x="7" y="62"/>
                    </a:lnTo>
                    <a:lnTo>
                      <a:pt x="12" y="68"/>
                    </a:lnTo>
                    <a:lnTo>
                      <a:pt x="18" y="73"/>
                    </a:lnTo>
                    <a:lnTo>
                      <a:pt x="25" y="76"/>
                    </a:lnTo>
                    <a:lnTo>
                      <a:pt x="32" y="78"/>
                    </a:lnTo>
                    <a:lnTo>
                      <a:pt x="40" y="79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8399" name="Freeform 511"/>
              <p:cNvSpPr>
                <a:spLocks/>
              </p:cNvSpPr>
              <p:nvPr/>
            </p:nvSpPr>
            <p:spPr bwMode="auto">
              <a:xfrm>
                <a:off x="2830" y="1854"/>
                <a:ext cx="67" cy="189"/>
              </a:xfrm>
              <a:custGeom>
                <a:avLst/>
                <a:gdLst/>
                <a:ahLst/>
                <a:cxnLst>
                  <a:cxn ang="0">
                    <a:pos x="70" y="378"/>
                  </a:cxn>
                  <a:cxn ang="0">
                    <a:pos x="74" y="343"/>
                  </a:cxn>
                  <a:cxn ang="0">
                    <a:pos x="81" y="293"/>
                  </a:cxn>
                  <a:cxn ang="0">
                    <a:pos x="92" y="231"/>
                  </a:cxn>
                  <a:cxn ang="0">
                    <a:pos x="104" y="167"/>
                  </a:cxn>
                  <a:cxn ang="0">
                    <a:pos x="115" y="104"/>
                  </a:cxn>
                  <a:cxn ang="0">
                    <a:pos x="125" y="52"/>
                  </a:cxn>
                  <a:cxn ang="0">
                    <a:pos x="132" y="16"/>
                  </a:cxn>
                  <a:cxn ang="0">
                    <a:pos x="135" y="3"/>
                  </a:cxn>
                  <a:cxn ang="0">
                    <a:pos x="134" y="5"/>
                  </a:cxn>
                  <a:cxn ang="0">
                    <a:pos x="133" y="10"/>
                  </a:cxn>
                  <a:cxn ang="0">
                    <a:pos x="128" y="17"/>
                  </a:cxn>
                  <a:cxn ang="0">
                    <a:pos x="122" y="24"/>
                  </a:cxn>
                  <a:cxn ang="0">
                    <a:pos x="113" y="32"/>
                  </a:cxn>
                  <a:cxn ang="0">
                    <a:pos x="102" y="39"/>
                  </a:cxn>
                  <a:cxn ang="0">
                    <a:pos x="86" y="45"/>
                  </a:cxn>
                  <a:cxn ang="0">
                    <a:pos x="67" y="47"/>
                  </a:cxn>
                  <a:cxn ang="0">
                    <a:pos x="47" y="45"/>
                  </a:cxn>
                  <a:cxn ang="0">
                    <a:pos x="32" y="39"/>
                  </a:cxn>
                  <a:cxn ang="0">
                    <a:pos x="20" y="32"/>
                  </a:cxn>
                  <a:cxn ang="0">
                    <a:pos x="12" y="23"/>
                  </a:cxn>
                  <a:cxn ang="0">
                    <a:pos x="6" y="15"/>
                  </a:cxn>
                  <a:cxn ang="0">
                    <a:pos x="2" y="8"/>
                  </a:cxn>
                  <a:cxn ang="0">
                    <a:pos x="0" y="3"/>
                  </a:cxn>
                  <a:cxn ang="0">
                    <a:pos x="0" y="0"/>
                  </a:cxn>
                  <a:cxn ang="0">
                    <a:pos x="70" y="378"/>
                  </a:cxn>
                </a:cxnLst>
                <a:rect l="0" t="0" r="r" b="b"/>
                <a:pathLst>
                  <a:path w="135" h="378">
                    <a:moveTo>
                      <a:pt x="70" y="378"/>
                    </a:moveTo>
                    <a:lnTo>
                      <a:pt x="74" y="343"/>
                    </a:lnTo>
                    <a:lnTo>
                      <a:pt x="81" y="293"/>
                    </a:lnTo>
                    <a:lnTo>
                      <a:pt x="92" y="231"/>
                    </a:lnTo>
                    <a:lnTo>
                      <a:pt x="104" y="167"/>
                    </a:lnTo>
                    <a:lnTo>
                      <a:pt x="115" y="104"/>
                    </a:lnTo>
                    <a:lnTo>
                      <a:pt x="125" y="52"/>
                    </a:lnTo>
                    <a:lnTo>
                      <a:pt x="132" y="16"/>
                    </a:lnTo>
                    <a:lnTo>
                      <a:pt x="135" y="3"/>
                    </a:lnTo>
                    <a:lnTo>
                      <a:pt x="134" y="5"/>
                    </a:lnTo>
                    <a:lnTo>
                      <a:pt x="133" y="10"/>
                    </a:lnTo>
                    <a:lnTo>
                      <a:pt x="128" y="17"/>
                    </a:lnTo>
                    <a:lnTo>
                      <a:pt x="122" y="24"/>
                    </a:lnTo>
                    <a:lnTo>
                      <a:pt x="113" y="32"/>
                    </a:lnTo>
                    <a:lnTo>
                      <a:pt x="102" y="39"/>
                    </a:lnTo>
                    <a:lnTo>
                      <a:pt x="86" y="45"/>
                    </a:lnTo>
                    <a:lnTo>
                      <a:pt x="67" y="47"/>
                    </a:lnTo>
                    <a:lnTo>
                      <a:pt x="47" y="45"/>
                    </a:lnTo>
                    <a:lnTo>
                      <a:pt x="32" y="39"/>
                    </a:lnTo>
                    <a:lnTo>
                      <a:pt x="20" y="32"/>
                    </a:lnTo>
                    <a:lnTo>
                      <a:pt x="12" y="23"/>
                    </a:lnTo>
                    <a:lnTo>
                      <a:pt x="6" y="15"/>
                    </a:lnTo>
                    <a:lnTo>
                      <a:pt x="2" y="8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70" y="37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8400" name="Freeform 512"/>
              <p:cNvSpPr>
                <a:spLocks/>
              </p:cNvSpPr>
              <p:nvPr/>
            </p:nvSpPr>
            <p:spPr bwMode="auto">
              <a:xfrm>
                <a:off x="2860" y="2481"/>
                <a:ext cx="6" cy="58"/>
              </a:xfrm>
              <a:custGeom>
                <a:avLst/>
                <a:gdLst/>
                <a:ahLst/>
                <a:cxnLst>
                  <a:cxn ang="0">
                    <a:pos x="6" y="116"/>
                  </a:cxn>
                  <a:cxn ang="0">
                    <a:pos x="12" y="116"/>
                  </a:cxn>
                  <a:cxn ang="0">
                    <a:pos x="12" y="0"/>
                  </a:cxn>
                  <a:cxn ang="0">
                    <a:pos x="0" y="0"/>
                  </a:cxn>
                  <a:cxn ang="0">
                    <a:pos x="0" y="116"/>
                  </a:cxn>
                  <a:cxn ang="0">
                    <a:pos x="6" y="116"/>
                  </a:cxn>
                </a:cxnLst>
                <a:rect l="0" t="0" r="r" b="b"/>
                <a:pathLst>
                  <a:path w="12" h="116">
                    <a:moveTo>
                      <a:pt x="6" y="116"/>
                    </a:moveTo>
                    <a:lnTo>
                      <a:pt x="12" y="116"/>
                    </a:lnTo>
                    <a:lnTo>
                      <a:pt x="12" y="0"/>
                    </a:lnTo>
                    <a:lnTo>
                      <a:pt x="0" y="0"/>
                    </a:lnTo>
                    <a:lnTo>
                      <a:pt x="0" y="116"/>
                    </a:lnTo>
                    <a:lnTo>
                      <a:pt x="6" y="116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8401" name="Freeform 513"/>
              <p:cNvSpPr>
                <a:spLocks/>
              </p:cNvSpPr>
              <p:nvPr/>
            </p:nvSpPr>
            <p:spPr bwMode="auto">
              <a:xfrm>
                <a:off x="2860" y="1882"/>
                <a:ext cx="6" cy="94"/>
              </a:xfrm>
              <a:custGeom>
                <a:avLst/>
                <a:gdLst/>
                <a:ahLst/>
                <a:cxnLst>
                  <a:cxn ang="0">
                    <a:pos x="5" y="188"/>
                  </a:cxn>
                  <a:cxn ang="0">
                    <a:pos x="10" y="188"/>
                  </a:cxn>
                  <a:cxn ang="0">
                    <a:pos x="10" y="0"/>
                  </a:cxn>
                  <a:cxn ang="0">
                    <a:pos x="0" y="0"/>
                  </a:cxn>
                  <a:cxn ang="0">
                    <a:pos x="0" y="188"/>
                  </a:cxn>
                  <a:cxn ang="0">
                    <a:pos x="5" y="188"/>
                  </a:cxn>
                </a:cxnLst>
                <a:rect l="0" t="0" r="r" b="b"/>
                <a:pathLst>
                  <a:path w="10" h="188">
                    <a:moveTo>
                      <a:pt x="5" y="188"/>
                    </a:moveTo>
                    <a:lnTo>
                      <a:pt x="10" y="188"/>
                    </a:lnTo>
                    <a:lnTo>
                      <a:pt x="10" y="0"/>
                    </a:lnTo>
                    <a:lnTo>
                      <a:pt x="0" y="0"/>
                    </a:lnTo>
                    <a:lnTo>
                      <a:pt x="0" y="188"/>
                    </a:lnTo>
                    <a:lnTo>
                      <a:pt x="5" y="18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8402" name="Freeform 514"/>
              <p:cNvSpPr>
                <a:spLocks/>
              </p:cNvSpPr>
              <p:nvPr/>
            </p:nvSpPr>
            <p:spPr bwMode="auto">
              <a:xfrm>
                <a:off x="2861" y="1876"/>
                <a:ext cx="15" cy="16"/>
              </a:xfrm>
              <a:custGeom>
                <a:avLst/>
                <a:gdLst/>
                <a:ahLst/>
                <a:cxnLst>
                  <a:cxn ang="0">
                    <a:pos x="6" y="10"/>
                  </a:cxn>
                  <a:cxn ang="0">
                    <a:pos x="0" y="10"/>
                  </a:cxn>
                  <a:cxn ang="0">
                    <a:pos x="22" y="31"/>
                  </a:cxn>
                  <a:cxn ang="0">
                    <a:pos x="29" y="25"/>
                  </a:cxn>
                  <a:cxn ang="0">
                    <a:pos x="6" y="4"/>
                  </a:cxn>
                  <a:cxn ang="0">
                    <a:pos x="0" y="4"/>
                  </a:cxn>
                  <a:cxn ang="0">
                    <a:pos x="6" y="4"/>
                  </a:cxn>
                  <a:cxn ang="0">
                    <a:pos x="3" y="0"/>
                  </a:cxn>
                  <a:cxn ang="0">
                    <a:pos x="0" y="4"/>
                  </a:cxn>
                  <a:cxn ang="0">
                    <a:pos x="6" y="10"/>
                  </a:cxn>
                </a:cxnLst>
                <a:rect l="0" t="0" r="r" b="b"/>
                <a:pathLst>
                  <a:path w="29" h="31">
                    <a:moveTo>
                      <a:pt x="6" y="10"/>
                    </a:moveTo>
                    <a:lnTo>
                      <a:pt x="0" y="10"/>
                    </a:lnTo>
                    <a:lnTo>
                      <a:pt x="22" y="31"/>
                    </a:lnTo>
                    <a:lnTo>
                      <a:pt x="29" y="25"/>
                    </a:lnTo>
                    <a:lnTo>
                      <a:pt x="6" y="4"/>
                    </a:lnTo>
                    <a:lnTo>
                      <a:pt x="0" y="4"/>
                    </a:lnTo>
                    <a:lnTo>
                      <a:pt x="6" y="4"/>
                    </a:lnTo>
                    <a:lnTo>
                      <a:pt x="3" y="0"/>
                    </a:lnTo>
                    <a:lnTo>
                      <a:pt x="0" y="4"/>
                    </a:lnTo>
                    <a:lnTo>
                      <a:pt x="6" y="1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8403" name="Freeform 515"/>
              <p:cNvSpPr>
                <a:spLocks/>
              </p:cNvSpPr>
              <p:nvPr/>
            </p:nvSpPr>
            <p:spPr bwMode="auto">
              <a:xfrm>
                <a:off x="2849" y="1878"/>
                <a:ext cx="15" cy="14"/>
              </a:xfrm>
              <a:custGeom>
                <a:avLst/>
                <a:gdLst/>
                <a:ahLst/>
                <a:cxnLst>
                  <a:cxn ang="0">
                    <a:pos x="10" y="21"/>
                  </a:cxn>
                  <a:cxn ang="0">
                    <a:pos x="10" y="27"/>
                  </a:cxn>
                  <a:cxn ang="0">
                    <a:pos x="32" y="6"/>
                  </a:cxn>
                  <a:cxn ang="0">
                    <a:pos x="26" y="0"/>
                  </a:cxn>
                  <a:cxn ang="0">
                    <a:pos x="4" y="21"/>
                  </a:cxn>
                  <a:cxn ang="0">
                    <a:pos x="4" y="27"/>
                  </a:cxn>
                  <a:cxn ang="0">
                    <a:pos x="4" y="21"/>
                  </a:cxn>
                  <a:cxn ang="0">
                    <a:pos x="0" y="24"/>
                  </a:cxn>
                  <a:cxn ang="0">
                    <a:pos x="4" y="27"/>
                  </a:cxn>
                  <a:cxn ang="0">
                    <a:pos x="10" y="21"/>
                  </a:cxn>
                </a:cxnLst>
                <a:rect l="0" t="0" r="r" b="b"/>
                <a:pathLst>
                  <a:path w="32" h="27">
                    <a:moveTo>
                      <a:pt x="10" y="21"/>
                    </a:moveTo>
                    <a:lnTo>
                      <a:pt x="10" y="27"/>
                    </a:lnTo>
                    <a:lnTo>
                      <a:pt x="32" y="6"/>
                    </a:lnTo>
                    <a:lnTo>
                      <a:pt x="26" y="0"/>
                    </a:lnTo>
                    <a:lnTo>
                      <a:pt x="4" y="21"/>
                    </a:lnTo>
                    <a:lnTo>
                      <a:pt x="4" y="27"/>
                    </a:lnTo>
                    <a:lnTo>
                      <a:pt x="4" y="21"/>
                    </a:lnTo>
                    <a:lnTo>
                      <a:pt x="0" y="24"/>
                    </a:lnTo>
                    <a:lnTo>
                      <a:pt x="4" y="27"/>
                    </a:lnTo>
                    <a:lnTo>
                      <a:pt x="10" y="2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8404" name="Freeform 516"/>
              <p:cNvSpPr>
                <a:spLocks/>
              </p:cNvSpPr>
              <p:nvPr/>
            </p:nvSpPr>
            <p:spPr bwMode="auto">
              <a:xfrm>
                <a:off x="2851" y="1889"/>
                <a:ext cx="13" cy="16"/>
              </a:xfrm>
              <a:custGeom>
                <a:avLst/>
                <a:gdLst/>
                <a:ahLst/>
                <a:cxnLst>
                  <a:cxn ang="0">
                    <a:pos x="22" y="23"/>
                  </a:cxn>
                  <a:cxn ang="0">
                    <a:pos x="28" y="23"/>
                  </a:cxn>
                  <a:cxn ang="0">
                    <a:pos x="6" y="0"/>
                  </a:cxn>
                  <a:cxn ang="0">
                    <a:pos x="0" y="6"/>
                  </a:cxn>
                  <a:cxn ang="0">
                    <a:pos x="22" y="29"/>
                  </a:cxn>
                  <a:cxn ang="0">
                    <a:pos x="28" y="29"/>
                  </a:cxn>
                  <a:cxn ang="0">
                    <a:pos x="22" y="29"/>
                  </a:cxn>
                  <a:cxn ang="0">
                    <a:pos x="25" y="33"/>
                  </a:cxn>
                  <a:cxn ang="0">
                    <a:pos x="28" y="29"/>
                  </a:cxn>
                  <a:cxn ang="0">
                    <a:pos x="22" y="23"/>
                  </a:cxn>
                </a:cxnLst>
                <a:rect l="0" t="0" r="r" b="b"/>
                <a:pathLst>
                  <a:path w="28" h="33">
                    <a:moveTo>
                      <a:pt x="22" y="23"/>
                    </a:moveTo>
                    <a:lnTo>
                      <a:pt x="28" y="23"/>
                    </a:lnTo>
                    <a:lnTo>
                      <a:pt x="6" y="0"/>
                    </a:lnTo>
                    <a:lnTo>
                      <a:pt x="0" y="6"/>
                    </a:lnTo>
                    <a:lnTo>
                      <a:pt x="22" y="29"/>
                    </a:lnTo>
                    <a:lnTo>
                      <a:pt x="28" y="29"/>
                    </a:lnTo>
                    <a:lnTo>
                      <a:pt x="22" y="29"/>
                    </a:lnTo>
                    <a:lnTo>
                      <a:pt x="25" y="33"/>
                    </a:lnTo>
                    <a:lnTo>
                      <a:pt x="28" y="29"/>
                    </a:lnTo>
                    <a:lnTo>
                      <a:pt x="22" y="2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8405" name="Freeform 517"/>
              <p:cNvSpPr>
                <a:spLocks/>
              </p:cNvSpPr>
              <p:nvPr/>
            </p:nvSpPr>
            <p:spPr bwMode="auto">
              <a:xfrm>
                <a:off x="2861" y="1889"/>
                <a:ext cx="17" cy="14"/>
              </a:xfrm>
              <a:custGeom>
                <a:avLst/>
                <a:gdLst/>
                <a:ahLst/>
                <a:cxnLst>
                  <a:cxn ang="0">
                    <a:pos x="22" y="6"/>
                  </a:cxn>
                  <a:cxn ang="0">
                    <a:pos x="22" y="0"/>
                  </a:cxn>
                  <a:cxn ang="0">
                    <a:pos x="0" y="23"/>
                  </a:cxn>
                  <a:cxn ang="0">
                    <a:pos x="6" y="29"/>
                  </a:cxn>
                  <a:cxn ang="0">
                    <a:pos x="29" y="6"/>
                  </a:cxn>
                  <a:cxn ang="0">
                    <a:pos x="29" y="0"/>
                  </a:cxn>
                  <a:cxn ang="0">
                    <a:pos x="29" y="6"/>
                  </a:cxn>
                  <a:cxn ang="0">
                    <a:pos x="33" y="3"/>
                  </a:cxn>
                  <a:cxn ang="0">
                    <a:pos x="29" y="0"/>
                  </a:cxn>
                  <a:cxn ang="0">
                    <a:pos x="22" y="6"/>
                  </a:cxn>
                </a:cxnLst>
                <a:rect l="0" t="0" r="r" b="b"/>
                <a:pathLst>
                  <a:path w="33" h="29">
                    <a:moveTo>
                      <a:pt x="22" y="6"/>
                    </a:moveTo>
                    <a:lnTo>
                      <a:pt x="22" y="0"/>
                    </a:lnTo>
                    <a:lnTo>
                      <a:pt x="0" y="23"/>
                    </a:lnTo>
                    <a:lnTo>
                      <a:pt x="6" y="29"/>
                    </a:lnTo>
                    <a:lnTo>
                      <a:pt x="29" y="6"/>
                    </a:lnTo>
                    <a:lnTo>
                      <a:pt x="29" y="0"/>
                    </a:lnTo>
                    <a:lnTo>
                      <a:pt x="29" y="6"/>
                    </a:lnTo>
                    <a:lnTo>
                      <a:pt x="33" y="3"/>
                    </a:lnTo>
                    <a:lnTo>
                      <a:pt x="29" y="0"/>
                    </a:lnTo>
                    <a:lnTo>
                      <a:pt x="22" y="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26" name="Group 518"/>
            <p:cNvGrpSpPr>
              <a:grpSpLocks/>
            </p:cNvGrpSpPr>
            <p:nvPr/>
          </p:nvGrpSpPr>
          <p:grpSpPr bwMode="auto">
            <a:xfrm rot="-5400000">
              <a:off x="1567" y="2273"/>
              <a:ext cx="236" cy="874"/>
              <a:chOff x="2746" y="1670"/>
              <a:chExt cx="236" cy="874"/>
            </a:xfrm>
          </p:grpSpPr>
          <p:sp>
            <p:nvSpPr>
              <p:cNvPr id="38407" name="Freeform 519"/>
              <p:cNvSpPr>
                <a:spLocks/>
              </p:cNvSpPr>
              <p:nvPr/>
            </p:nvSpPr>
            <p:spPr bwMode="auto">
              <a:xfrm>
                <a:off x="2765" y="2137"/>
                <a:ext cx="24" cy="6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5"/>
                  </a:cxn>
                  <a:cxn ang="0">
                    <a:pos x="0" y="17"/>
                  </a:cxn>
                  <a:cxn ang="0">
                    <a:pos x="1" y="36"/>
                  </a:cxn>
                  <a:cxn ang="0">
                    <a:pos x="3" y="58"/>
                  </a:cxn>
                  <a:cxn ang="0">
                    <a:pos x="8" y="79"/>
                  </a:cxn>
                  <a:cxn ang="0">
                    <a:pos x="16" y="99"/>
                  </a:cxn>
                  <a:cxn ang="0">
                    <a:pos x="29" y="114"/>
                  </a:cxn>
                  <a:cxn ang="0">
                    <a:pos x="46" y="121"/>
                  </a:cxn>
                  <a:cxn ang="0">
                    <a:pos x="45" y="3"/>
                  </a:cxn>
                  <a:cxn ang="0">
                    <a:pos x="0" y="0"/>
                  </a:cxn>
                </a:cxnLst>
                <a:rect l="0" t="0" r="r" b="b"/>
                <a:pathLst>
                  <a:path w="46" h="121">
                    <a:moveTo>
                      <a:pt x="0" y="0"/>
                    </a:moveTo>
                    <a:lnTo>
                      <a:pt x="0" y="5"/>
                    </a:lnTo>
                    <a:lnTo>
                      <a:pt x="0" y="17"/>
                    </a:lnTo>
                    <a:lnTo>
                      <a:pt x="1" y="36"/>
                    </a:lnTo>
                    <a:lnTo>
                      <a:pt x="3" y="58"/>
                    </a:lnTo>
                    <a:lnTo>
                      <a:pt x="8" y="79"/>
                    </a:lnTo>
                    <a:lnTo>
                      <a:pt x="16" y="99"/>
                    </a:lnTo>
                    <a:lnTo>
                      <a:pt x="29" y="114"/>
                    </a:lnTo>
                    <a:lnTo>
                      <a:pt x="46" y="121"/>
                    </a:lnTo>
                    <a:lnTo>
                      <a:pt x="45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8408" name="Freeform 520"/>
              <p:cNvSpPr>
                <a:spLocks/>
              </p:cNvSpPr>
              <p:nvPr/>
            </p:nvSpPr>
            <p:spPr bwMode="auto">
              <a:xfrm>
                <a:off x="2763" y="2137"/>
                <a:ext cx="28" cy="63"/>
              </a:xfrm>
              <a:custGeom>
                <a:avLst/>
                <a:gdLst/>
                <a:ahLst/>
                <a:cxnLst>
                  <a:cxn ang="0">
                    <a:pos x="46" y="121"/>
                  </a:cxn>
                  <a:cxn ang="0">
                    <a:pos x="51" y="116"/>
                  </a:cxn>
                  <a:cxn ang="0">
                    <a:pos x="37" y="110"/>
                  </a:cxn>
                  <a:cxn ang="0">
                    <a:pos x="26" y="97"/>
                  </a:cxn>
                  <a:cxn ang="0">
                    <a:pos x="18" y="78"/>
                  </a:cxn>
                  <a:cxn ang="0">
                    <a:pos x="13" y="58"/>
                  </a:cxn>
                  <a:cxn ang="0">
                    <a:pos x="11" y="36"/>
                  </a:cxn>
                  <a:cxn ang="0">
                    <a:pos x="10" y="17"/>
                  </a:cxn>
                  <a:cxn ang="0">
                    <a:pos x="10" y="5"/>
                  </a:cxn>
                  <a:cxn ang="0">
                    <a:pos x="10" y="0"/>
                  </a:cxn>
                  <a:cxn ang="0">
                    <a:pos x="0" y="0"/>
                  </a:cxn>
                  <a:cxn ang="0">
                    <a:pos x="0" y="5"/>
                  </a:cxn>
                  <a:cxn ang="0">
                    <a:pos x="0" y="17"/>
                  </a:cxn>
                  <a:cxn ang="0">
                    <a:pos x="1" y="36"/>
                  </a:cxn>
                  <a:cxn ang="0">
                    <a:pos x="3" y="58"/>
                  </a:cxn>
                  <a:cxn ang="0">
                    <a:pos x="8" y="80"/>
                  </a:cxn>
                  <a:cxn ang="0">
                    <a:pos x="17" y="101"/>
                  </a:cxn>
                  <a:cxn ang="0">
                    <a:pos x="31" y="118"/>
                  </a:cxn>
                  <a:cxn ang="0">
                    <a:pos x="51" y="126"/>
                  </a:cxn>
                  <a:cxn ang="0">
                    <a:pos x="56" y="121"/>
                  </a:cxn>
                  <a:cxn ang="0">
                    <a:pos x="46" y="121"/>
                  </a:cxn>
                </a:cxnLst>
                <a:rect l="0" t="0" r="r" b="b"/>
                <a:pathLst>
                  <a:path w="56" h="126">
                    <a:moveTo>
                      <a:pt x="46" y="121"/>
                    </a:moveTo>
                    <a:lnTo>
                      <a:pt x="51" y="116"/>
                    </a:lnTo>
                    <a:lnTo>
                      <a:pt x="37" y="110"/>
                    </a:lnTo>
                    <a:lnTo>
                      <a:pt x="26" y="97"/>
                    </a:lnTo>
                    <a:lnTo>
                      <a:pt x="18" y="78"/>
                    </a:lnTo>
                    <a:lnTo>
                      <a:pt x="13" y="58"/>
                    </a:lnTo>
                    <a:lnTo>
                      <a:pt x="11" y="36"/>
                    </a:lnTo>
                    <a:lnTo>
                      <a:pt x="10" y="17"/>
                    </a:lnTo>
                    <a:lnTo>
                      <a:pt x="10" y="5"/>
                    </a:lnTo>
                    <a:lnTo>
                      <a:pt x="10" y="0"/>
                    </a:lnTo>
                    <a:lnTo>
                      <a:pt x="0" y="0"/>
                    </a:lnTo>
                    <a:lnTo>
                      <a:pt x="0" y="5"/>
                    </a:lnTo>
                    <a:lnTo>
                      <a:pt x="0" y="17"/>
                    </a:lnTo>
                    <a:lnTo>
                      <a:pt x="1" y="36"/>
                    </a:lnTo>
                    <a:lnTo>
                      <a:pt x="3" y="58"/>
                    </a:lnTo>
                    <a:lnTo>
                      <a:pt x="8" y="80"/>
                    </a:lnTo>
                    <a:lnTo>
                      <a:pt x="17" y="101"/>
                    </a:lnTo>
                    <a:lnTo>
                      <a:pt x="31" y="118"/>
                    </a:lnTo>
                    <a:lnTo>
                      <a:pt x="51" y="126"/>
                    </a:lnTo>
                    <a:lnTo>
                      <a:pt x="56" y="121"/>
                    </a:lnTo>
                    <a:lnTo>
                      <a:pt x="46" y="12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8409" name="Freeform 521"/>
              <p:cNvSpPr>
                <a:spLocks/>
              </p:cNvSpPr>
              <p:nvPr/>
            </p:nvSpPr>
            <p:spPr bwMode="auto">
              <a:xfrm>
                <a:off x="2785" y="2136"/>
                <a:ext cx="6" cy="62"/>
              </a:xfrm>
              <a:custGeom>
                <a:avLst/>
                <a:gdLst/>
                <a:ahLst/>
                <a:cxnLst>
                  <a:cxn ang="0">
                    <a:pos x="5" y="10"/>
                  </a:cxn>
                  <a:cxn ang="0">
                    <a:pos x="0" y="5"/>
                  </a:cxn>
                  <a:cxn ang="0">
                    <a:pos x="1" y="123"/>
                  </a:cxn>
                  <a:cxn ang="0">
                    <a:pos x="11" y="123"/>
                  </a:cxn>
                  <a:cxn ang="0">
                    <a:pos x="10" y="5"/>
                  </a:cxn>
                  <a:cxn ang="0">
                    <a:pos x="5" y="0"/>
                  </a:cxn>
                  <a:cxn ang="0">
                    <a:pos x="10" y="5"/>
                  </a:cxn>
                  <a:cxn ang="0">
                    <a:pos x="10" y="0"/>
                  </a:cxn>
                  <a:cxn ang="0">
                    <a:pos x="5" y="0"/>
                  </a:cxn>
                  <a:cxn ang="0">
                    <a:pos x="5" y="10"/>
                  </a:cxn>
                </a:cxnLst>
                <a:rect l="0" t="0" r="r" b="b"/>
                <a:pathLst>
                  <a:path w="11" h="123">
                    <a:moveTo>
                      <a:pt x="5" y="10"/>
                    </a:moveTo>
                    <a:lnTo>
                      <a:pt x="0" y="5"/>
                    </a:lnTo>
                    <a:lnTo>
                      <a:pt x="1" y="123"/>
                    </a:lnTo>
                    <a:lnTo>
                      <a:pt x="11" y="123"/>
                    </a:lnTo>
                    <a:lnTo>
                      <a:pt x="10" y="5"/>
                    </a:lnTo>
                    <a:lnTo>
                      <a:pt x="5" y="0"/>
                    </a:lnTo>
                    <a:lnTo>
                      <a:pt x="10" y="5"/>
                    </a:lnTo>
                    <a:lnTo>
                      <a:pt x="10" y="0"/>
                    </a:lnTo>
                    <a:lnTo>
                      <a:pt x="5" y="0"/>
                    </a:lnTo>
                    <a:lnTo>
                      <a:pt x="5" y="1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8410" name="Freeform 522"/>
              <p:cNvSpPr>
                <a:spLocks/>
              </p:cNvSpPr>
              <p:nvPr/>
            </p:nvSpPr>
            <p:spPr bwMode="auto">
              <a:xfrm>
                <a:off x="2763" y="2134"/>
                <a:ext cx="25" cy="7"/>
              </a:xfrm>
              <a:custGeom>
                <a:avLst/>
                <a:gdLst/>
                <a:ahLst/>
                <a:cxnLst>
                  <a:cxn ang="0">
                    <a:pos x="10" y="5"/>
                  </a:cxn>
                  <a:cxn ang="0">
                    <a:pos x="5" y="10"/>
                  </a:cxn>
                  <a:cxn ang="0">
                    <a:pos x="50" y="13"/>
                  </a:cxn>
                  <a:cxn ang="0">
                    <a:pos x="50" y="3"/>
                  </a:cxn>
                  <a:cxn ang="0">
                    <a:pos x="5" y="0"/>
                  </a:cxn>
                  <a:cxn ang="0">
                    <a:pos x="0" y="5"/>
                  </a:cxn>
                  <a:cxn ang="0">
                    <a:pos x="5" y="0"/>
                  </a:cxn>
                  <a:cxn ang="0">
                    <a:pos x="0" y="0"/>
                  </a:cxn>
                  <a:cxn ang="0">
                    <a:pos x="0" y="5"/>
                  </a:cxn>
                  <a:cxn ang="0">
                    <a:pos x="10" y="5"/>
                  </a:cxn>
                </a:cxnLst>
                <a:rect l="0" t="0" r="r" b="b"/>
                <a:pathLst>
                  <a:path w="50" h="13">
                    <a:moveTo>
                      <a:pt x="10" y="5"/>
                    </a:moveTo>
                    <a:lnTo>
                      <a:pt x="5" y="10"/>
                    </a:lnTo>
                    <a:lnTo>
                      <a:pt x="50" y="13"/>
                    </a:lnTo>
                    <a:lnTo>
                      <a:pt x="50" y="3"/>
                    </a:lnTo>
                    <a:lnTo>
                      <a:pt x="5" y="0"/>
                    </a:lnTo>
                    <a:lnTo>
                      <a:pt x="0" y="5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0" y="5"/>
                    </a:lnTo>
                    <a:lnTo>
                      <a:pt x="10" y="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8411" name="Freeform 523"/>
              <p:cNvSpPr>
                <a:spLocks/>
              </p:cNvSpPr>
              <p:nvPr/>
            </p:nvSpPr>
            <p:spPr bwMode="auto">
              <a:xfrm>
                <a:off x="2938" y="2137"/>
                <a:ext cx="22" cy="61"/>
              </a:xfrm>
              <a:custGeom>
                <a:avLst/>
                <a:gdLst/>
                <a:ahLst/>
                <a:cxnLst>
                  <a:cxn ang="0">
                    <a:pos x="45" y="0"/>
                  </a:cxn>
                  <a:cxn ang="0">
                    <a:pos x="45" y="5"/>
                  </a:cxn>
                  <a:cxn ang="0">
                    <a:pos x="45" y="17"/>
                  </a:cxn>
                  <a:cxn ang="0">
                    <a:pos x="44" y="36"/>
                  </a:cxn>
                  <a:cxn ang="0">
                    <a:pos x="42" y="58"/>
                  </a:cxn>
                  <a:cxn ang="0">
                    <a:pos x="37" y="79"/>
                  </a:cxn>
                  <a:cxn ang="0">
                    <a:pos x="28" y="99"/>
                  </a:cxn>
                  <a:cxn ang="0">
                    <a:pos x="16" y="114"/>
                  </a:cxn>
                  <a:cxn ang="0">
                    <a:pos x="0" y="121"/>
                  </a:cxn>
                  <a:cxn ang="0">
                    <a:pos x="1" y="3"/>
                  </a:cxn>
                  <a:cxn ang="0">
                    <a:pos x="45" y="0"/>
                  </a:cxn>
                </a:cxnLst>
                <a:rect l="0" t="0" r="r" b="b"/>
                <a:pathLst>
                  <a:path w="45" h="121">
                    <a:moveTo>
                      <a:pt x="45" y="0"/>
                    </a:moveTo>
                    <a:lnTo>
                      <a:pt x="45" y="5"/>
                    </a:lnTo>
                    <a:lnTo>
                      <a:pt x="45" y="17"/>
                    </a:lnTo>
                    <a:lnTo>
                      <a:pt x="44" y="36"/>
                    </a:lnTo>
                    <a:lnTo>
                      <a:pt x="42" y="58"/>
                    </a:lnTo>
                    <a:lnTo>
                      <a:pt x="37" y="79"/>
                    </a:lnTo>
                    <a:lnTo>
                      <a:pt x="28" y="99"/>
                    </a:lnTo>
                    <a:lnTo>
                      <a:pt x="16" y="114"/>
                    </a:lnTo>
                    <a:lnTo>
                      <a:pt x="0" y="121"/>
                    </a:lnTo>
                    <a:lnTo>
                      <a:pt x="1" y="3"/>
                    </a:lnTo>
                    <a:lnTo>
                      <a:pt x="45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8412" name="Freeform 524"/>
              <p:cNvSpPr>
                <a:spLocks/>
              </p:cNvSpPr>
              <p:nvPr/>
            </p:nvSpPr>
            <p:spPr bwMode="auto">
              <a:xfrm>
                <a:off x="2935" y="2137"/>
                <a:ext cx="28" cy="63"/>
              </a:xfrm>
              <a:custGeom>
                <a:avLst/>
                <a:gdLst/>
                <a:ahLst/>
                <a:cxnLst>
                  <a:cxn ang="0">
                    <a:pos x="0" y="121"/>
                  </a:cxn>
                  <a:cxn ang="0">
                    <a:pos x="5" y="126"/>
                  </a:cxn>
                  <a:cxn ang="0">
                    <a:pos x="24" y="118"/>
                  </a:cxn>
                  <a:cxn ang="0">
                    <a:pos x="38" y="101"/>
                  </a:cxn>
                  <a:cxn ang="0">
                    <a:pos x="47" y="80"/>
                  </a:cxn>
                  <a:cxn ang="0">
                    <a:pos x="52" y="58"/>
                  </a:cxn>
                  <a:cxn ang="0">
                    <a:pos x="54" y="36"/>
                  </a:cxn>
                  <a:cxn ang="0">
                    <a:pos x="55" y="17"/>
                  </a:cxn>
                  <a:cxn ang="0">
                    <a:pos x="55" y="5"/>
                  </a:cxn>
                  <a:cxn ang="0">
                    <a:pos x="55" y="0"/>
                  </a:cxn>
                  <a:cxn ang="0">
                    <a:pos x="45" y="0"/>
                  </a:cxn>
                  <a:cxn ang="0">
                    <a:pos x="45" y="5"/>
                  </a:cxn>
                  <a:cxn ang="0">
                    <a:pos x="45" y="17"/>
                  </a:cxn>
                  <a:cxn ang="0">
                    <a:pos x="44" y="36"/>
                  </a:cxn>
                  <a:cxn ang="0">
                    <a:pos x="42" y="58"/>
                  </a:cxn>
                  <a:cxn ang="0">
                    <a:pos x="36" y="78"/>
                  </a:cxn>
                  <a:cxn ang="0">
                    <a:pos x="29" y="97"/>
                  </a:cxn>
                  <a:cxn ang="0">
                    <a:pos x="18" y="110"/>
                  </a:cxn>
                  <a:cxn ang="0">
                    <a:pos x="5" y="116"/>
                  </a:cxn>
                  <a:cxn ang="0">
                    <a:pos x="10" y="121"/>
                  </a:cxn>
                  <a:cxn ang="0">
                    <a:pos x="0" y="121"/>
                  </a:cxn>
                </a:cxnLst>
                <a:rect l="0" t="0" r="r" b="b"/>
                <a:pathLst>
                  <a:path w="55" h="126">
                    <a:moveTo>
                      <a:pt x="0" y="121"/>
                    </a:moveTo>
                    <a:lnTo>
                      <a:pt x="5" y="126"/>
                    </a:lnTo>
                    <a:lnTo>
                      <a:pt x="24" y="118"/>
                    </a:lnTo>
                    <a:lnTo>
                      <a:pt x="38" y="101"/>
                    </a:lnTo>
                    <a:lnTo>
                      <a:pt x="47" y="80"/>
                    </a:lnTo>
                    <a:lnTo>
                      <a:pt x="52" y="58"/>
                    </a:lnTo>
                    <a:lnTo>
                      <a:pt x="54" y="36"/>
                    </a:lnTo>
                    <a:lnTo>
                      <a:pt x="55" y="17"/>
                    </a:lnTo>
                    <a:lnTo>
                      <a:pt x="55" y="5"/>
                    </a:lnTo>
                    <a:lnTo>
                      <a:pt x="55" y="0"/>
                    </a:lnTo>
                    <a:lnTo>
                      <a:pt x="45" y="0"/>
                    </a:lnTo>
                    <a:lnTo>
                      <a:pt x="45" y="5"/>
                    </a:lnTo>
                    <a:lnTo>
                      <a:pt x="45" y="17"/>
                    </a:lnTo>
                    <a:lnTo>
                      <a:pt x="44" y="36"/>
                    </a:lnTo>
                    <a:lnTo>
                      <a:pt x="42" y="58"/>
                    </a:lnTo>
                    <a:lnTo>
                      <a:pt x="36" y="78"/>
                    </a:lnTo>
                    <a:lnTo>
                      <a:pt x="29" y="97"/>
                    </a:lnTo>
                    <a:lnTo>
                      <a:pt x="18" y="110"/>
                    </a:lnTo>
                    <a:lnTo>
                      <a:pt x="5" y="116"/>
                    </a:lnTo>
                    <a:lnTo>
                      <a:pt x="10" y="121"/>
                    </a:lnTo>
                    <a:lnTo>
                      <a:pt x="0" y="12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8413" name="Freeform 525"/>
              <p:cNvSpPr>
                <a:spLocks/>
              </p:cNvSpPr>
              <p:nvPr/>
            </p:nvSpPr>
            <p:spPr bwMode="auto">
              <a:xfrm>
                <a:off x="2935" y="2136"/>
                <a:ext cx="6" cy="62"/>
              </a:xfrm>
              <a:custGeom>
                <a:avLst/>
                <a:gdLst/>
                <a:ahLst/>
                <a:cxnLst>
                  <a:cxn ang="0">
                    <a:pos x="6" y="0"/>
                  </a:cxn>
                  <a:cxn ang="0">
                    <a:pos x="1" y="5"/>
                  </a:cxn>
                  <a:cxn ang="0">
                    <a:pos x="0" y="123"/>
                  </a:cxn>
                  <a:cxn ang="0">
                    <a:pos x="10" y="123"/>
                  </a:cxn>
                  <a:cxn ang="0">
                    <a:pos x="11" y="5"/>
                  </a:cxn>
                  <a:cxn ang="0">
                    <a:pos x="6" y="10"/>
                  </a:cxn>
                  <a:cxn ang="0">
                    <a:pos x="6" y="0"/>
                  </a:cxn>
                  <a:cxn ang="0">
                    <a:pos x="1" y="0"/>
                  </a:cxn>
                  <a:cxn ang="0">
                    <a:pos x="1" y="5"/>
                  </a:cxn>
                  <a:cxn ang="0">
                    <a:pos x="6" y="0"/>
                  </a:cxn>
                </a:cxnLst>
                <a:rect l="0" t="0" r="r" b="b"/>
                <a:pathLst>
                  <a:path w="11" h="123">
                    <a:moveTo>
                      <a:pt x="6" y="0"/>
                    </a:moveTo>
                    <a:lnTo>
                      <a:pt x="1" y="5"/>
                    </a:lnTo>
                    <a:lnTo>
                      <a:pt x="0" y="123"/>
                    </a:lnTo>
                    <a:lnTo>
                      <a:pt x="10" y="123"/>
                    </a:lnTo>
                    <a:lnTo>
                      <a:pt x="11" y="5"/>
                    </a:lnTo>
                    <a:lnTo>
                      <a:pt x="6" y="10"/>
                    </a:lnTo>
                    <a:lnTo>
                      <a:pt x="6" y="0"/>
                    </a:lnTo>
                    <a:lnTo>
                      <a:pt x="1" y="0"/>
                    </a:lnTo>
                    <a:lnTo>
                      <a:pt x="1" y="5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8414" name="Freeform 526"/>
              <p:cNvSpPr>
                <a:spLocks/>
              </p:cNvSpPr>
              <p:nvPr/>
            </p:nvSpPr>
            <p:spPr bwMode="auto">
              <a:xfrm>
                <a:off x="2938" y="2134"/>
                <a:ext cx="25" cy="7"/>
              </a:xfrm>
              <a:custGeom>
                <a:avLst/>
                <a:gdLst/>
                <a:ahLst/>
                <a:cxnLst>
                  <a:cxn ang="0">
                    <a:pos x="49" y="5"/>
                  </a:cxn>
                  <a:cxn ang="0">
                    <a:pos x="44" y="0"/>
                  </a:cxn>
                  <a:cxn ang="0">
                    <a:pos x="0" y="3"/>
                  </a:cxn>
                  <a:cxn ang="0">
                    <a:pos x="0" y="13"/>
                  </a:cxn>
                  <a:cxn ang="0">
                    <a:pos x="44" y="10"/>
                  </a:cxn>
                  <a:cxn ang="0">
                    <a:pos x="39" y="5"/>
                  </a:cxn>
                  <a:cxn ang="0">
                    <a:pos x="49" y="5"/>
                  </a:cxn>
                  <a:cxn ang="0">
                    <a:pos x="49" y="0"/>
                  </a:cxn>
                  <a:cxn ang="0">
                    <a:pos x="44" y="0"/>
                  </a:cxn>
                  <a:cxn ang="0">
                    <a:pos x="49" y="5"/>
                  </a:cxn>
                </a:cxnLst>
                <a:rect l="0" t="0" r="r" b="b"/>
                <a:pathLst>
                  <a:path w="49" h="13">
                    <a:moveTo>
                      <a:pt x="49" y="5"/>
                    </a:moveTo>
                    <a:lnTo>
                      <a:pt x="44" y="0"/>
                    </a:lnTo>
                    <a:lnTo>
                      <a:pt x="0" y="3"/>
                    </a:lnTo>
                    <a:lnTo>
                      <a:pt x="0" y="13"/>
                    </a:lnTo>
                    <a:lnTo>
                      <a:pt x="44" y="10"/>
                    </a:lnTo>
                    <a:lnTo>
                      <a:pt x="39" y="5"/>
                    </a:lnTo>
                    <a:lnTo>
                      <a:pt x="49" y="5"/>
                    </a:lnTo>
                    <a:lnTo>
                      <a:pt x="49" y="0"/>
                    </a:lnTo>
                    <a:lnTo>
                      <a:pt x="44" y="0"/>
                    </a:lnTo>
                    <a:lnTo>
                      <a:pt x="49" y="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8415" name="Freeform 527"/>
              <p:cNvSpPr>
                <a:spLocks/>
              </p:cNvSpPr>
              <p:nvPr/>
            </p:nvSpPr>
            <p:spPr bwMode="auto">
              <a:xfrm>
                <a:off x="2746" y="1837"/>
                <a:ext cx="236" cy="707"/>
              </a:xfrm>
              <a:custGeom>
                <a:avLst/>
                <a:gdLst/>
                <a:ahLst/>
                <a:cxnLst>
                  <a:cxn ang="0">
                    <a:pos x="176" y="6"/>
                  </a:cxn>
                  <a:cxn ang="0">
                    <a:pos x="27" y="25"/>
                  </a:cxn>
                  <a:cxn ang="0">
                    <a:pos x="23" y="26"/>
                  </a:cxn>
                  <a:cxn ang="0">
                    <a:pos x="13" y="32"/>
                  </a:cxn>
                  <a:cxn ang="0">
                    <a:pos x="4" y="46"/>
                  </a:cxn>
                  <a:cxn ang="0">
                    <a:pos x="0" y="67"/>
                  </a:cxn>
                  <a:cxn ang="0">
                    <a:pos x="2" y="101"/>
                  </a:cxn>
                  <a:cxn ang="0">
                    <a:pos x="5" y="167"/>
                  </a:cxn>
                  <a:cxn ang="0">
                    <a:pos x="11" y="253"/>
                  </a:cxn>
                  <a:cxn ang="0">
                    <a:pos x="18" y="350"/>
                  </a:cxn>
                  <a:cxn ang="0">
                    <a:pos x="25" y="444"/>
                  </a:cxn>
                  <a:cxn ang="0">
                    <a:pos x="31" y="525"/>
                  </a:cxn>
                  <a:cxn ang="0">
                    <a:pos x="34" y="583"/>
                  </a:cxn>
                  <a:cxn ang="0">
                    <a:pos x="36" y="604"/>
                  </a:cxn>
                  <a:cxn ang="0">
                    <a:pos x="85" y="604"/>
                  </a:cxn>
                  <a:cxn ang="0">
                    <a:pos x="85" y="738"/>
                  </a:cxn>
                  <a:cxn ang="0">
                    <a:pos x="180" y="1414"/>
                  </a:cxn>
                  <a:cxn ang="0">
                    <a:pos x="283" y="1414"/>
                  </a:cxn>
                  <a:cxn ang="0">
                    <a:pos x="385" y="738"/>
                  </a:cxn>
                  <a:cxn ang="0">
                    <a:pos x="385" y="604"/>
                  </a:cxn>
                  <a:cxn ang="0">
                    <a:pos x="431" y="604"/>
                  </a:cxn>
                  <a:cxn ang="0">
                    <a:pos x="473" y="64"/>
                  </a:cxn>
                  <a:cxn ang="0">
                    <a:pos x="473" y="58"/>
                  </a:cxn>
                  <a:cxn ang="0">
                    <a:pos x="471" y="43"/>
                  </a:cxn>
                  <a:cxn ang="0">
                    <a:pos x="465" y="27"/>
                  </a:cxn>
                  <a:cxn ang="0">
                    <a:pos x="450" y="19"/>
                  </a:cxn>
                  <a:cxn ang="0">
                    <a:pos x="436" y="17"/>
                  </a:cxn>
                  <a:cxn ang="0">
                    <a:pos x="414" y="15"/>
                  </a:cxn>
                  <a:cxn ang="0">
                    <a:pos x="388" y="12"/>
                  </a:cxn>
                  <a:cxn ang="0">
                    <a:pos x="360" y="8"/>
                  </a:cxn>
                  <a:cxn ang="0">
                    <a:pos x="334" y="5"/>
                  </a:cxn>
                  <a:cxn ang="0">
                    <a:pos x="312" y="3"/>
                  </a:cxn>
                  <a:cxn ang="0">
                    <a:pos x="296" y="1"/>
                  </a:cxn>
                  <a:cxn ang="0">
                    <a:pos x="290" y="0"/>
                  </a:cxn>
                  <a:cxn ang="0">
                    <a:pos x="290" y="3"/>
                  </a:cxn>
                  <a:cxn ang="0">
                    <a:pos x="289" y="9"/>
                  </a:cxn>
                  <a:cxn ang="0">
                    <a:pos x="287" y="19"/>
                  </a:cxn>
                  <a:cxn ang="0">
                    <a:pos x="283" y="30"/>
                  </a:cxn>
                  <a:cxn ang="0">
                    <a:pos x="276" y="42"/>
                  </a:cxn>
                  <a:cxn ang="0">
                    <a:pos x="266" y="52"/>
                  </a:cxn>
                  <a:cxn ang="0">
                    <a:pos x="251" y="58"/>
                  </a:cxn>
                  <a:cxn ang="0">
                    <a:pos x="232" y="61"/>
                  </a:cxn>
                  <a:cxn ang="0">
                    <a:pos x="212" y="59"/>
                  </a:cxn>
                  <a:cxn ang="0">
                    <a:pos x="199" y="53"/>
                  </a:cxn>
                  <a:cxn ang="0">
                    <a:pos x="189" y="44"/>
                  </a:cxn>
                  <a:cxn ang="0">
                    <a:pos x="183" y="33"/>
                  </a:cxn>
                  <a:cxn ang="0">
                    <a:pos x="179" y="23"/>
                  </a:cxn>
                  <a:cxn ang="0">
                    <a:pos x="176" y="14"/>
                  </a:cxn>
                  <a:cxn ang="0">
                    <a:pos x="176" y="8"/>
                  </a:cxn>
                  <a:cxn ang="0">
                    <a:pos x="176" y="6"/>
                  </a:cxn>
                </a:cxnLst>
                <a:rect l="0" t="0" r="r" b="b"/>
                <a:pathLst>
                  <a:path w="473" h="1414">
                    <a:moveTo>
                      <a:pt x="176" y="6"/>
                    </a:moveTo>
                    <a:lnTo>
                      <a:pt x="27" y="25"/>
                    </a:lnTo>
                    <a:lnTo>
                      <a:pt x="23" y="26"/>
                    </a:lnTo>
                    <a:lnTo>
                      <a:pt x="13" y="32"/>
                    </a:lnTo>
                    <a:lnTo>
                      <a:pt x="4" y="46"/>
                    </a:lnTo>
                    <a:lnTo>
                      <a:pt x="0" y="67"/>
                    </a:lnTo>
                    <a:lnTo>
                      <a:pt x="2" y="101"/>
                    </a:lnTo>
                    <a:lnTo>
                      <a:pt x="5" y="167"/>
                    </a:lnTo>
                    <a:lnTo>
                      <a:pt x="11" y="253"/>
                    </a:lnTo>
                    <a:lnTo>
                      <a:pt x="18" y="350"/>
                    </a:lnTo>
                    <a:lnTo>
                      <a:pt x="25" y="444"/>
                    </a:lnTo>
                    <a:lnTo>
                      <a:pt x="31" y="525"/>
                    </a:lnTo>
                    <a:lnTo>
                      <a:pt x="34" y="583"/>
                    </a:lnTo>
                    <a:lnTo>
                      <a:pt x="36" y="604"/>
                    </a:lnTo>
                    <a:lnTo>
                      <a:pt x="85" y="604"/>
                    </a:lnTo>
                    <a:lnTo>
                      <a:pt x="85" y="738"/>
                    </a:lnTo>
                    <a:lnTo>
                      <a:pt x="180" y="1414"/>
                    </a:lnTo>
                    <a:lnTo>
                      <a:pt x="283" y="1414"/>
                    </a:lnTo>
                    <a:lnTo>
                      <a:pt x="385" y="738"/>
                    </a:lnTo>
                    <a:lnTo>
                      <a:pt x="385" y="604"/>
                    </a:lnTo>
                    <a:lnTo>
                      <a:pt x="431" y="604"/>
                    </a:lnTo>
                    <a:lnTo>
                      <a:pt x="473" y="64"/>
                    </a:lnTo>
                    <a:lnTo>
                      <a:pt x="473" y="58"/>
                    </a:lnTo>
                    <a:lnTo>
                      <a:pt x="471" y="43"/>
                    </a:lnTo>
                    <a:lnTo>
                      <a:pt x="465" y="27"/>
                    </a:lnTo>
                    <a:lnTo>
                      <a:pt x="450" y="19"/>
                    </a:lnTo>
                    <a:lnTo>
                      <a:pt x="436" y="17"/>
                    </a:lnTo>
                    <a:lnTo>
                      <a:pt x="414" y="15"/>
                    </a:lnTo>
                    <a:lnTo>
                      <a:pt x="388" y="12"/>
                    </a:lnTo>
                    <a:lnTo>
                      <a:pt x="360" y="8"/>
                    </a:lnTo>
                    <a:lnTo>
                      <a:pt x="334" y="5"/>
                    </a:lnTo>
                    <a:lnTo>
                      <a:pt x="312" y="3"/>
                    </a:lnTo>
                    <a:lnTo>
                      <a:pt x="296" y="1"/>
                    </a:lnTo>
                    <a:lnTo>
                      <a:pt x="290" y="0"/>
                    </a:lnTo>
                    <a:lnTo>
                      <a:pt x="290" y="3"/>
                    </a:lnTo>
                    <a:lnTo>
                      <a:pt x="289" y="9"/>
                    </a:lnTo>
                    <a:lnTo>
                      <a:pt x="287" y="19"/>
                    </a:lnTo>
                    <a:lnTo>
                      <a:pt x="283" y="30"/>
                    </a:lnTo>
                    <a:lnTo>
                      <a:pt x="276" y="42"/>
                    </a:lnTo>
                    <a:lnTo>
                      <a:pt x="266" y="52"/>
                    </a:lnTo>
                    <a:lnTo>
                      <a:pt x="251" y="58"/>
                    </a:lnTo>
                    <a:lnTo>
                      <a:pt x="232" y="61"/>
                    </a:lnTo>
                    <a:lnTo>
                      <a:pt x="212" y="59"/>
                    </a:lnTo>
                    <a:lnTo>
                      <a:pt x="199" y="53"/>
                    </a:lnTo>
                    <a:lnTo>
                      <a:pt x="189" y="44"/>
                    </a:lnTo>
                    <a:lnTo>
                      <a:pt x="183" y="33"/>
                    </a:lnTo>
                    <a:lnTo>
                      <a:pt x="179" y="23"/>
                    </a:lnTo>
                    <a:lnTo>
                      <a:pt x="176" y="14"/>
                    </a:lnTo>
                    <a:lnTo>
                      <a:pt x="176" y="8"/>
                    </a:lnTo>
                    <a:lnTo>
                      <a:pt x="176" y="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8416" name="Freeform 528"/>
              <p:cNvSpPr>
                <a:spLocks/>
              </p:cNvSpPr>
              <p:nvPr/>
            </p:nvSpPr>
            <p:spPr bwMode="auto">
              <a:xfrm>
                <a:off x="2818" y="1703"/>
                <a:ext cx="90" cy="127"/>
              </a:xfrm>
              <a:custGeom>
                <a:avLst/>
                <a:gdLst/>
                <a:ahLst/>
                <a:cxnLst>
                  <a:cxn ang="0">
                    <a:pos x="176" y="8"/>
                  </a:cxn>
                  <a:cxn ang="0">
                    <a:pos x="175" y="8"/>
                  </a:cxn>
                  <a:cxn ang="0">
                    <a:pos x="171" y="6"/>
                  </a:cxn>
                  <a:cxn ang="0">
                    <a:pos x="166" y="5"/>
                  </a:cxn>
                  <a:cxn ang="0">
                    <a:pos x="159" y="3"/>
                  </a:cxn>
                  <a:cxn ang="0">
                    <a:pos x="149" y="2"/>
                  </a:cxn>
                  <a:cxn ang="0">
                    <a:pos x="139" y="1"/>
                  </a:cxn>
                  <a:cxn ang="0">
                    <a:pos x="127" y="0"/>
                  </a:cxn>
                  <a:cxn ang="0">
                    <a:pos x="115" y="1"/>
                  </a:cxn>
                  <a:cxn ang="0">
                    <a:pos x="101" y="3"/>
                  </a:cxn>
                  <a:cxn ang="0">
                    <a:pos x="87" y="7"/>
                  </a:cxn>
                  <a:cxn ang="0">
                    <a:pos x="71" y="12"/>
                  </a:cxn>
                  <a:cxn ang="0">
                    <a:pos x="57" y="19"/>
                  </a:cxn>
                  <a:cxn ang="0">
                    <a:pos x="42" y="29"/>
                  </a:cxn>
                  <a:cxn ang="0">
                    <a:pos x="27" y="43"/>
                  </a:cxn>
                  <a:cxn ang="0">
                    <a:pos x="13" y="58"/>
                  </a:cxn>
                  <a:cxn ang="0">
                    <a:pos x="0" y="78"/>
                  </a:cxn>
                  <a:cxn ang="0">
                    <a:pos x="0" y="218"/>
                  </a:cxn>
                  <a:cxn ang="0">
                    <a:pos x="0" y="220"/>
                  </a:cxn>
                  <a:cxn ang="0">
                    <a:pos x="1" y="223"/>
                  </a:cxn>
                  <a:cxn ang="0">
                    <a:pos x="3" y="230"/>
                  </a:cxn>
                  <a:cxn ang="0">
                    <a:pos x="7" y="236"/>
                  </a:cxn>
                  <a:cxn ang="0">
                    <a:pos x="13" y="243"/>
                  </a:cxn>
                  <a:cxn ang="0">
                    <a:pos x="21" y="249"/>
                  </a:cxn>
                  <a:cxn ang="0">
                    <a:pos x="31" y="252"/>
                  </a:cxn>
                  <a:cxn ang="0">
                    <a:pos x="46" y="254"/>
                  </a:cxn>
                  <a:cxn ang="0">
                    <a:pos x="61" y="254"/>
                  </a:cxn>
                  <a:cxn ang="0">
                    <a:pos x="78" y="254"/>
                  </a:cxn>
                  <a:cxn ang="0">
                    <a:pos x="92" y="254"/>
                  </a:cxn>
                  <a:cxn ang="0">
                    <a:pos x="105" y="254"/>
                  </a:cxn>
                  <a:cxn ang="0">
                    <a:pos x="117" y="254"/>
                  </a:cxn>
                  <a:cxn ang="0">
                    <a:pos x="125" y="254"/>
                  </a:cxn>
                  <a:cxn ang="0">
                    <a:pos x="131" y="254"/>
                  </a:cxn>
                  <a:cxn ang="0">
                    <a:pos x="133" y="254"/>
                  </a:cxn>
                  <a:cxn ang="0">
                    <a:pos x="135" y="253"/>
                  </a:cxn>
                  <a:cxn ang="0">
                    <a:pos x="140" y="250"/>
                  </a:cxn>
                  <a:cxn ang="0">
                    <a:pos x="147" y="245"/>
                  </a:cxn>
                  <a:cxn ang="0">
                    <a:pos x="157" y="239"/>
                  </a:cxn>
                  <a:cxn ang="0">
                    <a:pos x="165" y="232"/>
                  </a:cxn>
                  <a:cxn ang="0">
                    <a:pos x="172" y="224"/>
                  </a:cxn>
                  <a:cxn ang="0">
                    <a:pos x="177" y="217"/>
                  </a:cxn>
                  <a:cxn ang="0">
                    <a:pos x="179" y="211"/>
                  </a:cxn>
                  <a:cxn ang="0">
                    <a:pos x="179" y="174"/>
                  </a:cxn>
                  <a:cxn ang="0">
                    <a:pos x="179" y="107"/>
                  </a:cxn>
                  <a:cxn ang="0">
                    <a:pos x="179" y="44"/>
                  </a:cxn>
                  <a:cxn ang="0">
                    <a:pos x="179" y="16"/>
                  </a:cxn>
                  <a:cxn ang="0">
                    <a:pos x="176" y="8"/>
                  </a:cxn>
                </a:cxnLst>
                <a:rect l="0" t="0" r="r" b="b"/>
                <a:pathLst>
                  <a:path w="179" h="254">
                    <a:moveTo>
                      <a:pt x="176" y="8"/>
                    </a:moveTo>
                    <a:lnTo>
                      <a:pt x="175" y="8"/>
                    </a:lnTo>
                    <a:lnTo>
                      <a:pt x="171" y="6"/>
                    </a:lnTo>
                    <a:lnTo>
                      <a:pt x="166" y="5"/>
                    </a:lnTo>
                    <a:lnTo>
                      <a:pt x="159" y="3"/>
                    </a:lnTo>
                    <a:lnTo>
                      <a:pt x="149" y="2"/>
                    </a:lnTo>
                    <a:lnTo>
                      <a:pt x="139" y="1"/>
                    </a:lnTo>
                    <a:lnTo>
                      <a:pt x="127" y="0"/>
                    </a:lnTo>
                    <a:lnTo>
                      <a:pt x="115" y="1"/>
                    </a:lnTo>
                    <a:lnTo>
                      <a:pt x="101" y="3"/>
                    </a:lnTo>
                    <a:lnTo>
                      <a:pt x="87" y="7"/>
                    </a:lnTo>
                    <a:lnTo>
                      <a:pt x="71" y="12"/>
                    </a:lnTo>
                    <a:lnTo>
                      <a:pt x="57" y="19"/>
                    </a:lnTo>
                    <a:lnTo>
                      <a:pt x="42" y="29"/>
                    </a:lnTo>
                    <a:lnTo>
                      <a:pt x="27" y="43"/>
                    </a:lnTo>
                    <a:lnTo>
                      <a:pt x="13" y="58"/>
                    </a:lnTo>
                    <a:lnTo>
                      <a:pt x="0" y="78"/>
                    </a:lnTo>
                    <a:lnTo>
                      <a:pt x="0" y="218"/>
                    </a:lnTo>
                    <a:lnTo>
                      <a:pt x="0" y="220"/>
                    </a:lnTo>
                    <a:lnTo>
                      <a:pt x="1" y="223"/>
                    </a:lnTo>
                    <a:lnTo>
                      <a:pt x="3" y="230"/>
                    </a:lnTo>
                    <a:lnTo>
                      <a:pt x="7" y="236"/>
                    </a:lnTo>
                    <a:lnTo>
                      <a:pt x="13" y="243"/>
                    </a:lnTo>
                    <a:lnTo>
                      <a:pt x="21" y="249"/>
                    </a:lnTo>
                    <a:lnTo>
                      <a:pt x="31" y="252"/>
                    </a:lnTo>
                    <a:lnTo>
                      <a:pt x="46" y="254"/>
                    </a:lnTo>
                    <a:lnTo>
                      <a:pt x="61" y="254"/>
                    </a:lnTo>
                    <a:lnTo>
                      <a:pt x="78" y="254"/>
                    </a:lnTo>
                    <a:lnTo>
                      <a:pt x="92" y="254"/>
                    </a:lnTo>
                    <a:lnTo>
                      <a:pt x="105" y="254"/>
                    </a:lnTo>
                    <a:lnTo>
                      <a:pt x="117" y="254"/>
                    </a:lnTo>
                    <a:lnTo>
                      <a:pt x="125" y="254"/>
                    </a:lnTo>
                    <a:lnTo>
                      <a:pt x="131" y="254"/>
                    </a:lnTo>
                    <a:lnTo>
                      <a:pt x="133" y="254"/>
                    </a:lnTo>
                    <a:lnTo>
                      <a:pt x="135" y="253"/>
                    </a:lnTo>
                    <a:lnTo>
                      <a:pt x="140" y="250"/>
                    </a:lnTo>
                    <a:lnTo>
                      <a:pt x="147" y="245"/>
                    </a:lnTo>
                    <a:lnTo>
                      <a:pt x="157" y="239"/>
                    </a:lnTo>
                    <a:lnTo>
                      <a:pt x="165" y="232"/>
                    </a:lnTo>
                    <a:lnTo>
                      <a:pt x="172" y="224"/>
                    </a:lnTo>
                    <a:lnTo>
                      <a:pt x="177" y="217"/>
                    </a:lnTo>
                    <a:lnTo>
                      <a:pt x="179" y="211"/>
                    </a:lnTo>
                    <a:lnTo>
                      <a:pt x="179" y="174"/>
                    </a:lnTo>
                    <a:lnTo>
                      <a:pt x="179" y="107"/>
                    </a:lnTo>
                    <a:lnTo>
                      <a:pt x="179" y="44"/>
                    </a:lnTo>
                    <a:lnTo>
                      <a:pt x="179" y="16"/>
                    </a:lnTo>
                    <a:lnTo>
                      <a:pt x="176" y="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8417" name="Freeform 529"/>
              <p:cNvSpPr>
                <a:spLocks/>
              </p:cNvSpPr>
              <p:nvPr/>
            </p:nvSpPr>
            <p:spPr bwMode="auto">
              <a:xfrm>
                <a:off x="2815" y="1700"/>
                <a:ext cx="92" cy="43"/>
              </a:xfrm>
              <a:custGeom>
                <a:avLst/>
                <a:gdLst/>
                <a:ahLst/>
                <a:cxnLst>
                  <a:cxn ang="0">
                    <a:pos x="11" y="83"/>
                  </a:cxn>
                  <a:cxn ang="0">
                    <a:pos x="10" y="85"/>
                  </a:cxn>
                  <a:cxn ang="0">
                    <a:pos x="23" y="66"/>
                  </a:cxn>
                  <a:cxn ang="0">
                    <a:pos x="36" y="51"/>
                  </a:cxn>
                  <a:cxn ang="0">
                    <a:pos x="51" y="39"/>
                  </a:cxn>
                  <a:cxn ang="0">
                    <a:pos x="65" y="28"/>
                  </a:cxn>
                  <a:cxn ang="0">
                    <a:pos x="79" y="22"/>
                  </a:cxn>
                  <a:cxn ang="0">
                    <a:pos x="94" y="17"/>
                  </a:cxn>
                  <a:cxn ang="0">
                    <a:pos x="108" y="13"/>
                  </a:cxn>
                  <a:cxn ang="0">
                    <a:pos x="121" y="11"/>
                  </a:cxn>
                  <a:cxn ang="0">
                    <a:pos x="133" y="10"/>
                  </a:cxn>
                  <a:cxn ang="0">
                    <a:pos x="145" y="11"/>
                  </a:cxn>
                  <a:cxn ang="0">
                    <a:pos x="155" y="12"/>
                  </a:cxn>
                  <a:cxn ang="0">
                    <a:pos x="164" y="13"/>
                  </a:cxn>
                  <a:cxn ang="0">
                    <a:pos x="171" y="15"/>
                  </a:cxn>
                  <a:cxn ang="0">
                    <a:pos x="176" y="16"/>
                  </a:cxn>
                  <a:cxn ang="0">
                    <a:pos x="179" y="18"/>
                  </a:cxn>
                  <a:cxn ang="0">
                    <a:pos x="180" y="18"/>
                  </a:cxn>
                  <a:cxn ang="0">
                    <a:pos x="184" y="8"/>
                  </a:cxn>
                  <a:cxn ang="0">
                    <a:pos x="183" y="8"/>
                  </a:cxn>
                  <a:cxn ang="0">
                    <a:pos x="178" y="6"/>
                  </a:cxn>
                  <a:cxn ang="0">
                    <a:pos x="173" y="5"/>
                  </a:cxn>
                  <a:cxn ang="0">
                    <a:pos x="166" y="3"/>
                  </a:cxn>
                  <a:cxn ang="0">
                    <a:pos x="155" y="2"/>
                  </a:cxn>
                  <a:cxn ang="0">
                    <a:pos x="145" y="1"/>
                  </a:cxn>
                  <a:cxn ang="0">
                    <a:pos x="133" y="0"/>
                  </a:cxn>
                  <a:cxn ang="0">
                    <a:pos x="121" y="1"/>
                  </a:cxn>
                  <a:cxn ang="0">
                    <a:pos x="106" y="3"/>
                  </a:cxn>
                  <a:cxn ang="0">
                    <a:pos x="92" y="7"/>
                  </a:cxn>
                  <a:cxn ang="0">
                    <a:pos x="75" y="12"/>
                  </a:cxn>
                  <a:cxn ang="0">
                    <a:pos x="61" y="20"/>
                  </a:cxn>
                  <a:cxn ang="0">
                    <a:pos x="45" y="30"/>
                  </a:cxn>
                  <a:cxn ang="0">
                    <a:pos x="30" y="45"/>
                  </a:cxn>
                  <a:cxn ang="0">
                    <a:pos x="15" y="60"/>
                  </a:cxn>
                  <a:cxn ang="0">
                    <a:pos x="2" y="81"/>
                  </a:cxn>
                  <a:cxn ang="0">
                    <a:pos x="0" y="83"/>
                  </a:cxn>
                  <a:cxn ang="0">
                    <a:pos x="11" y="83"/>
                  </a:cxn>
                </a:cxnLst>
                <a:rect l="0" t="0" r="r" b="b"/>
                <a:pathLst>
                  <a:path w="184" h="85">
                    <a:moveTo>
                      <a:pt x="11" y="83"/>
                    </a:moveTo>
                    <a:lnTo>
                      <a:pt x="10" y="85"/>
                    </a:lnTo>
                    <a:lnTo>
                      <a:pt x="23" y="66"/>
                    </a:lnTo>
                    <a:lnTo>
                      <a:pt x="36" y="51"/>
                    </a:lnTo>
                    <a:lnTo>
                      <a:pt x="51" y="39"/>
                    </a:lnTo>
                    <a:lnTo>
                      <a:pt x="65" y="28"/>
                    </a:lnTo>
                    <a:lnTo>
                      <a:pt x="79" y="22"/>
                    </a:lnTo>
                    <a:lnTo>
                      <a:pt x="94" y="17"/>
                    </a:lnTo>
                    <a:lnTo>
                      <a:pt x="108" y="13"/>
                    </a:lnTo>
                    <a:lnTo>
                      <a:pt x="121" y="11"/>
                    </a:lnTo>
                    <a:lnTo>
                      <a:pt x="133" y="10"/>
                    </a:lnTo>
                    <a:lnTo>
                      <a:pt x="145" y="11"/>
                    </a:lnTo>
                    <a:lnTo>
                      <a:pt x="155" y="12"/>
                    </a:lnTo>
                    <a:lnTo>
                      <a:pt x="164" y="13"/>
                    </a:lnTo>
                    <a:lnTo>
                      <a:pt x="171" y="15"/>
                    </a:lnTo>
                    <a:lnTo>
                      <a:pt x="176" y="16"/>
                    </a:lnTo>
                    <a:lnTo>
                      <a:pt x="179" y="18"/>
                    </a:lnTo>
                    <a:lnTo>
                      <a:pt x="180" y="18"/>
                    </a:lnTo>
                    <a:lnTo>
                      <a:pt x="184" y="8"/>
                    </a:lnTo>
                    <a:lnTo>
                      <a:pt x="183" y="8"/>
                    </a:lnTo>
                    <a:lnTo>
                      <a:pt x="178" y="6"/>
                    </a:lnTo>
                    <a:lnTo>
                      <a:pt x="173" y="5"/>
                    </a:lnTo>
                    <a:lnTo>
                      <a:pt x="166" y="3"/>
                    </a:lnTo>
                    <a:lnTo>
                      <a:pt x="155" y="2"/>
                    </a:lnTo>
                    <a:lnTo>
                      <a:pt x="145" y="1"/>
                    </a:lnTo>
                    <a:lnTo>
                      <a:pt x="133" y="0"/>
                    </a:lnTo>
                    <a:lnTo>
                      <a:pt x="121" y="1"/>
                    </a:lnTo>
                    <a:lnTo>
                      <a:pt x="106" y="3"/>
                    </a:lnTo>
                    <a:lnTo>
                      <a:pt x="92" y="7"/>
                    </a:lnTo>
                    <a:lnTo>
                      <a:pt x="75" y="12"/>
                    </a:lnTo>
                    <a:lnTo>
                      <a:pt x="61" y="20"/>
                    </a:lnTo>
                    <a:lnTo>
                      <a:pt x="45" y="30"/>
                    </a:lnTo>
                    <a:lnTo>
                      <a:pt x="30" y="45"/>
                    </a:lnTo>
                    <a:lnTo>
                      <a:pt x="15" y="60"/>
                    </a:lnTo>
                    <a:lnTo>
                      <a:pt x="2" y="81"/>
                    </a:lnTo>
                    <a:lnTo>
                      <a:pt x="0" y="83"/>
                    </a:lnTo>
                    <a:lnTo>
                      <a:pt x="11" y="8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8418" name="Freeform 530"/>
              <p:cNvSpPr>
                <a:spLocks/>
              </p:cNvSpPr>
              <p:nvPr/>
            </p:nvSpPr>
            <p:spPr bwMode="auto">
              <a:xfrm>
                <a:off x="2815" y="1742"/>
                <a:ext cx="5" cy="70"/>
              </a:xfrm>
              <a:custGeom>
                <a:avLst/>
                <a:gdLst/>
                <a:ahLst/>
                <a:cxnLst>
                  <a:cxn ang="0">
                    <a:pos x="11" y="140"/>
                  </a:cxn>
                  <a:cxn ang="0">
                    <a:pos x="11" y="140"/>
                  </a:cxn>
                  <a:cxn ang="0">
                    <a:pos x="11" y="0"/>
                  </a:cxn>
                  <a:cxn ang="0">
                    <a:pos x="0" y="0"/>
                  </a:cxn>
                  <a:cxn ang="0">
                    <a:pos x="0" y="140"/>
                  </a:cxn>
                  <a:cxn ang="0">
                    <a:pos x="0" y="140"/>
                  </a:cxn>
                  <a:cxn ang="0">
                    <a:pos x="11" y="140"/>
                  </a:cxn>
                </a:cxnLst>
                <a:rect l="0" t="0" r="r" b="b"/>
                <a:pathLst>
                  <a:path w="11" h="140">
                    <a:moveTo>
                      <a:pt x="11" y="140"/>
                    </a:moveTo>
                    <a:lnTo>
                      <a:pt x="11" y="140"/>
                    </a:lnTo>
                    <a:lnTo>
                      <a:pt x="11" y="0"/>
                    </a:lnTo>
                    <a:lnTo>
                      <a:pt x="0" y="0"/>
                    </a:lnTo>
                    <a:lnTo>
                      <a:pt x="0" y="140"/>
                    </a:lnTo>
                    <a:lnTo>
                      <a:pt x="0" y="140"/>
                    </a:lnTo>
                    <a:lnTo>
                      <a:pt x="11" y="14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8419" name="Freeform 531"/>
              <p:cNvSpPr>
                <a:spLocks/>
              </p:cNvSpPr>
              <p:nvPr/>
            </p:nvSpPr>
            <p:spPr bwMode="auto">
              <a:xfrm>
                <a:off x="2815" y="1812"/>
                <a:ext cx="26" cy="21"/>
              </a:xfrm>
              <a:custGeom>
                <a:avLst/>
                <a:gdLst/>
                <a:ahLst/>
                <a:cxnLst>
                  <a:cxn ang="0">
                    <a:pos x="52" y="31"/>
                  </a:cxn>
                  <a:cxn ang="0">
                    <a:pos x="52" y="31"/>
                  </a:cxn>
                  <a:cxn ang="0">
                    <a:pos x="38" y="29"/>
                  </a:cxn>
                  <a:cxn ang="0">
                    <a:pos x="29" y="27"/>
                  </a:cxn>
                  <a:cxn ang="0">
                    <a:pos x="22" y="21"/>
                  </a:cxn>
                  <a:cxn ang="0">
                    <a:pos x="17" y="15"/>
                  </a:cxn>
                  <a:cxn ang="0">
                    <a:pos x="13" y="10"/>
                  </a:cxn>
                  <a:cxn ang="0">
                    <a:pos x="12" y="4"/>
                  </a:cxn>
                  <a:cxn ang="0">
                    <a:pos x="11" y="1"/>
                  </a:cxn>
                  <a:cxn ang="0">
                    <a:pos x="11" y="0"/>
                  </a:cxn>
                  <a:cxn ang="0">
                    <a:pos x="0" y="0"/>
                  </a:cxn>
                  <a:cxn ang="0">
                    <a:pos x="0" y="3"/>
                  </a:cxn>
                  <a:cxn ang="0">
                    <a:pos x="2" y="6"/>
                  </a:cxn>
                  <a:cxn ang="0">
                    <a:pos x="5" y="14"/>
                  </a:cxn>
                  <a:cxn ang="0">
                    <a:pos x="9" y="21"/>
                  </a:cxn>
                  <a:cxn ang="0">
                    <a:pos x="16" y="29"/>
                  </a:cxn>
                  <a:cxn ang="0">
                    <a:pos x="25" y="35"/>
                  </a:cxn>
                  <a:cxn ang="0">
                    <a:pos x="36" y="39"/>
                  </a:cxn>
                  <a:cxn ang="0">
                    <a:pos x="52" y="41"/>
                  </a:cxn>
                  <a:cxn ang="0">
                    <a:pos x="52" y="41"/>
                  </a:cxn>
                  <a:cxn ang="0">
                    <a:pos x="52" y="31"/>
                  </a:cxn>
                </a:cxnLst>
                <a:rect l="0" t="0" r="r" b="b"/>
                <a:pathLst>
                  <a:path w="52" h="41">
                    <a:moveTo>
                      <a:pt x="52" y="31"/>
                    </a:moveTo>
                    <a:lnTo>
                      <a:pt x="52" y="31"/>
                    </a:lnTo>
                    <a:lnTo>
                      <a:pt x="38" y="29"/>
                    </a:lnTo>
                    <a:lnTo>
                      <a:pt x="29" y="27"/>
                    </a:lnTo>
                    <a:lnTo>
                      <a:pt x="22" y="21"/>
                    </a:lnTo>
                    <a:lnTo>
                      <a:pt x="17" y="15"/>
                    </a:lnTo>
                    <a:lnTo>
                      <a:pt x="13" y="10"/>
                    </a:lnTo>
                    <a:lnTo>
                      <a:pt x="12" y="4"/>
                    </a:lnTo>
                    <a:lnTo>
                      <a:pt x="11" y="1"/>
                    </a:lnTo>
                    <a:lnTo>
                      <a:pt x="11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5" y="14"/>
                    </a:lnTo>
                    <a:lnTo>
                      <a:pt x="9" y="21"/>
                    </a:lnTo>
                    <a:lnTo>
                      <a:pt x="16" y="29"/>
                    </a:lnTo>
                    <a:lnTo>
                      <a:pt x="25" y="35"/>
                    </a:lnTo>
                    <a:lnTo>
                      <a:pt x="36" y="39"/>
                    </a:lnTo>
                    <a:lnTo>
                      <a:pt x="52" y="41"/>
                    </a:lnTo>
                    <a:lnTo>
                      <a:pt x="52" y="41"/>
                    </a:lnTo>
                    <a:lnTo>
                      <a:pt x="52" y="3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8420" name="Freeform 532"/>
              <p:cNvSpPr>
                <a:spLocks/>
              </p:cNvSpPr>
              <p:nvPr/>
            </p:nvSpPr>
            <p:spPr bwMode="auto">
              <a:xfrm>
                <a:off x="2841" y="1828"/>
                <a:ext cx="45" cy="5"/>
              </a:xfrm>
              <a:custGeom>
                <a:avLst/>
                <a:gdLst/>
                <a:ahLst/>
                <a:cxnLst>
                  <a:cxn ang="0">
                    <a:pos x="85" y="1"/>
                  </a:cxn>
                  <a:cxn ang="0">
                    <a:pos x="87" y="0"/>
                  </a:cxn>
                  <a:cxn ang="0">
                    <a:pos x="85" y="0"/>
                  </a:cxn>
                  <a:cxn ang="0">
                    <a:pos x="79" y="0"/>
                  </a:cxn>
                  <a:cxn ang="0">
                    <a:pos x="71" y="0"/>
                  </a:cxn>
                  <a:cxn ang="0">
                    <a:pos x="59" y="0"/>
                  </a:cxn>
                  <a:cxn ang="0">
                    <a:pos x="46" y="0"/>
                  </a:cxn>
                  <a:cxn ang="0">
                    <a:pos x="32" y="0"/>
                  </a:cxn>
                  <a:cxn ang="0">
                    <a:pos x="15" y="0"/>
                  </a:cxn>
                  <a:cxn ang="0">
                    <a:pos x="0" y="0"/>
                  </a:cxn>
                  <a:cxn ang="0">
                    <a:pos x="0" y="10"/>
                  </a:cxn>
                  <a:cxn ang="0">
                    <a:pos x="15" y="10"/>
                  </a:cxn>
                  <a:cxn ang="0">
                    <a:pos x="32" y="10"/>
                  </a:cxn>
                  <a:cxn ang="0">
                    <a:pos x="46" y="10"/>
                  </a:cxn>
                  <a:cxn ang="0">
                    <a:pos x="59" y="10"/>
                  </a:cxn>
                  <a:cxn ang="0">
                    <a:pos x="71" y="10"/>
                  </a:cxn>
                  <a:cxn ang="0">
                    <a:pos x="79" y="10"/>
                  </a:cxn>
                  <a:cxn ang="0">
                    <a:pos x="85" y="10"/>
                  </a:cxn>
                  <a:cxn ang="0">
                    <a:pos x="87" y="10"/>
                  </a:cxn>
                  <a:cxn ang="0">
                    <a:pos x="89" y="9"/>
                  </a:cxn>
                  <a:cxn ang="0">
                    <a:pos x="87" y="10"/>
                  </a:cxn>
                  <a:cxn ang="0">
                    <a:pos x="88" y="10"/>
                  </a:cxn>
                  <a:cxn ang="0">
                    <a:pos x="89" y="9"/>
                  </a:cxn>
                  <a:cxn ang="0">
                    <a:pos x="85" y="1"/>
                  </a:cxn>
                </a:cxnLst>
                <a:rect l="0" t="0" r="r" b="b"/>
                <a:pathLst>
                  <a:path w="89" h="10">
                    <a:moveTo>
                      <a:pt x="85" y="1"/>
                    </a:moveTo>
                    <a:lnTo>
                      <a:pt x="87" y="0"/>
                    </a:lnTo>
                    <a:lnTo>
                      <a:pt x="85" y="0"/>
                    </a:lnTo>
                    <a:lnTo>
                      <a:pt x="79" y="0"/>
                    </a:lnTo>
                    <a:lnTo>
                      <a:pt x="71" y="0"/>
                    </a:lnTo>
                    <a:lnTo>
                      <a:pt x="59" y="0"/>
                    </a:lnTo>
                    <a:lnTo>
                      <a:pt x="46" y="0"/>
                    </a:lnTo>
                    <a:lnTo>
                      <a:pt x="32" y="0"/>
                    </a:lnTo>
                    <a:lnTo>
                      <a:pt x="15" y="0"/>
                    </a:lnTo>
                    <a:lnTo>
                      <a:pt x="0" y="0"/>
                    </a:lnTo>
                    <a:lnTo>
                      <a:pt x="0" y="10"/>
                    </a:lnTo>
                    <a:lnTo>
                      <a:pt x="15" y="10"/>
                    </a:lnTo>
                    <a:lnTo>
                      <a:pt x="32" y="10"/>
                    </a:lnTo>
                    <a:lnTo>
                      <a:pt x="46" y="10"/>
                    </a:lnTo>
                    <a:lnTo>
                      <a:pt x="59" y="10"/>
                    </a:lnTo>
                    <a:lnTo>
                      <a:pt x="71" y="10"/>
                    </a:lnTo>
                    <a:lnTo>
                      <a:pt x="79" y="10"/>
                    </a:lnTo>
                    <a:lnTo>
                      <a:pt x="85" y="10"/>
                    </a:lnTo>
                    <a:lnTo>
                      <a:pt x="87" y="10"/>
                    </a:lnTo>
                    <a:lnTo>
                      <a:pt x="89" y="9"/>
                    </a:lnTo>
                    <a:lnTo>
                      <a:pt x="87" y="10"/>
                    </a:lnTo>
                    <a:lnTo>
                      <a:pt x="88" y="10"/>
                    </a:lnTo>
                    <a:lnTo>
                      <a:pt x="89" y="9"/>
                    </a:lnTo>
                    <a:lnTo>
                      <a:pt x="85" y="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8421" name="Freeform 533"/>
              <p:cNvSpPr>
                <a:spLocks/>
              </p:cNvSpPr>
              <p:nvPr/>
            </p:nvSpPr>
            <p:spPr bwMode="auto">
              <a:xfrm>
                <a:off x="2883" y="1809"/>
                <a:ext cx="27" cy="23"/>
              </a:xfrm>
              <a:custGeom>
                <a:avLst/>
                <a:gdLst/>
                <a:ahLst/>
                <a:cxnLst>
                  <a:cxn ang="0">
                    <a:pos x="43" y="0"/>
                  </a:cxn>
                  <a:cxn ang="0">
                    <a:pos x="43" y="0"/>
                  </a:cxn>
                  <a:cxn ang="0">
                    <a:pos x="42" y="4"/>
                  </a:cxn>
                  <a:cxn ang="0">
                    <a:pos x="37" y="10"/>
                  </a:cxn>
                  <a:cxn ang="0">
                    <a:pos x="31" y="17"/>
                  </a:cxn>
                  <a:cxn ang="0">
                    <a:pos x="23" y="24"/>
                  </a:cxn>
                  <a:cxn ang="0">
                    <a:pos x="13" y="30"/>
                  </a:cxn>
                  <a:cxn ang="0">
                    <a:pos x="6" y="35"/>
                  </a:cxn>
                  <a:cxn ang="0">
                    <a:pos x="2" y="38"/>
                  </a:cxn>
                  <a:cxn ang="0">
                    <a:pos x="0" y="39"/>
                  </a:cxn>
                  <a:cxn ang="0">
                    <a:pos x="4" y="47"/>
                  </a:cxn>
                  <a:cxn ang="0">
                    <a:pos x="6" y="46"/>
                  </a:cxn>
                  <a:cxn ang="0">
                    <a:pos x="12" y="43"/>
                  </a:cxn>
                  <a:cxn ang="0">
                    <a:pos x="19" y="38"/>
                  </a:cxn>
                  <a:cxn ang="0">
                    <a:pos x="29" y="32"/>
                  </a:cxn>
                  <a:cxn ang="0">
                    <a:pos x="37" y="25"/>
                  </a:cxn>
                  <a:cxn ang="0">
                    <a:pos x="45" y="17"/>
                  </a:cxn>
                  <a:cxn ang="0">
                    <a:pos x="50" y="8"/>
                  </a:cxn>
                  <a:cxn ang="0">
                    <a:pos x="53" y="0"/>
                  </a:cxn>
                  <a:cxn ang="0">
                    <a:pos x="53" y="0"/>
                  </a:cxn>
                  <a:cxn ang="0">
                    <a:pos x="43" y="0"/>
                  </a:cxn>
                </a:cxnLst>
                <a:rect l="0" t="0" r="r" b="b"/>
                <a:pathLst>
                  <a:path w="53" h="47">
                    <a:moveTo>
                      <a:pt x="43" y="0"/>
                    </a:moveTo>
                    <a:lnTo>
                      <a:pt x="43" y="0"/>
                    </a:lnTo>
                    <a:lnTo>
                      <a:pt x="42" y="4"/>
                    </a:lnTo>
                    <a:lnTo>
                      <a:pt x="37" y="10"/>
                    </a:lnTo>
                    <a:lnTo>
                      <a:pt x="31" y="17"/>
                    </a:lnTo>
                    <a:lnTo>
                      <a:pt x="23" y="24"/>
                    </a:lnTo>
                    <a:lnTo>
                      <a:pt x="13" y="30"/>
                    </a:lnTo>
                    <a:lnTo>
                      <a:pt x="6" y="35"/>
                    </a:lnTo>
                    <a:lnTo>
                      <a:pt x="2" y="38"/>
                    </a:lnTo>
                    <a:lnTo>
                      <a:pt x="0" y="39"/>
                    </a:lnTo>
                    <a:lnTo>
                      <a:pt x="4" y="47"/>
                    </a:lnTo>
                    <a:lnTo>
                      <a:pt x="6" y="46"/>
                    </a:lnTo>
                    <a:lnTo>
                      <a:pt x="12" y="43"/>
                    </a:lnTo>
                    <a:lnTo>
                      <a:pt x="19" y="38"/>
                    </a:lnTo>
                    <a:lnTo>
                      <a:pt x="29" y="32"/>
                    </a:lnTo>
                    <a:lnTo>
                      <a:pt x="37" y="25"/>
                    </a:lnTo>
                    <a:lnTo>
                      <a:pt x="45" y="17"/>
                    </a:lnTo>
                    <a:lnTo>
                      <a:pt x="50" y="8"/>
                    </a:lnTo>
                    <a:lnTo>
                      <a:pt x="53" y="0"/>
                    </a:lnTo>
                    <a:lnTo>
                      <a:pt x="53" y="0"/>
                    </a:lnTo>
                    <a:lnTo>
                      <a:pt x="43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8422" name="Freeform 534"/>
              <p:cNvSpPr>
                <a:spLocks/>
              </p:cNvSpPr>
              <p:nvPr/>
            </p:nvSpPr>
            <p:spPr bwMode="auto">
              <a:xfrm>
                <a:off x="2905" y="1711"/>
                <a:ext cx="5" cy="98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28"/>
                  </a:cxn>
                  <a:cxn ang="0">
                    <a:pos x="0" y="91"/>
                  </a:cxn>
                  <a:cxn ang="0">
                    <a:pos x="0" y="158"/>
                  </a:cxn>
                  <a:cxn ang="0">
                    <a:pos x="0" y="195"/>
                  </a:cxn>
                  <a:cxn ang="0">
                    <a:pos x="10" y="195"/>
                  </a:cxn>
                  <a:cxn ang="0">
                    <a:pos x="10" y="158"/>
                  </a:cxn>
                  <a:cxn ang="0">
                    <a:pos x="10" y="91"/>
                  </a:cxn>
                  <a:cxn ang="0">
                    <a:pos x="10" y="28"/>
                  </a:cxn>
                  <a:cxn ang="0">
                    <a:pos x="10" y="0"/>
                  </a:cxn>
                  <a:cxn ang="0">
                    <a:pos x="0" y="0"/>
                  </a:cxn>
                </a:cxnLst>
                <a:rect l="0" t="0" r="r" b="b"/>
                <a:pathLst>
                  <a:path w="10" h="195">
                    <a:moveTo>
                      <a:pt x="0" y="0"/>
                    </a:moveTo>
                    <a:lnTo>
                      <a:pt x="0" y="28"/>
                    </a:lnTo>
                    <a:lnTo>
                      <a:pt x="0" y="91"/>
                    </a:lnTo>
                    <a:lnTo>
                      <a:pt x="0" y="158"/>
                    </a:lnTo>
                    <a:lnTo>
                      <a:pt x="0" y="195"/>
                    </a:lnTo>
                    <a:lnTo>
                      <a:pt x="10" y="195"/>
                    </a:lnTo>
                    <a:lnTo>
                      <a:pt x="10" y="158"/>
                    </a:lnTo>
                    <a:lnTo>
                      <a:pt x="10" y="91"/>
                    </a:lnTo>
                    <a:lnTo>
                      <a:pt x="10" y="28"/>
                    </a:lnTo>
                    <a:lnTo>
                      <a:pt x="1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8423" name="Freeform 535"/>
              <p:cNvSpPr>
                <a:spLocks/>
              </p:cNvSpPr>
              <p:nvPr/>
            </p:nvSpPr>
            <p:spPr bwMode="auto">
              <a:xfrm>
                <a:off x="2816" y="1670"/>
                <a:ext cx="118" cy="83"/>
              </a:xfrm>
              <a:custGeom>
                <a:avLst/>
                <a:gdLst/>
                <a:ahLst/>
                <a:cxnLst>
                  <a:cxn ang="0">
                    <a:pos x="1" y="166"/>
                  </a:cxn>
                  <a:cxn ang="0">
                    <a:pos x="1" y="159"/>
                  </a:cxn>
                  <a:cxn ang="0">
                    <a:pos x="0" y="141"/>
                  </a:cxn>
                  <a:cxn ang="0">
                    <a:pos x="2" y="114"/>
                  </a:cxn>
                  <a:cxn ang="0">
                    <a:pos x="7" y="83"/>
                  </a:cxn>
                  <a:cxn ang="0">
                    <a:pos x="17" y="52"/>
                  </a:cxn>
                  <a:cxn ang="0">
                    <a:pos x="35" y="26"/>
                  </a:cxn>
                  <a:cxn ang="0">
                    <a:pos x="62" y="7"/>
                  </a:cxn>
                  <a:cxn ang="0">
                    <a:pos x="99" y="0"/>
                  </a:cxn>
                  <a:cxn ang="0">
                    <a:pos x="137" y="0"/>
                  </a:cxn>
                  <a:cxn ang="0">
                    <a:pos x="168" y="0"/>
                  </a:cxn>
                  <a:cxn ang="0">
                    <a:pos x="191" y="1"/>
                  </a:cxn>
                  <a:cxn ang="0">
                    <a:pos x="210" y="1"/>
                  </a:cxn>
                  <a:cxn ang="0">
                    <a:pos x="222" y="2"/>
                  </a:cxn>
                  <a:cxn ang="0">
                    <a:pos x="230" y="3"/>
                  </a:cxn>
                  <a:cxn ang="0">
                    <a:pos x="234" y="3"/>
                  </a:cxn>
                  <a:cxn ang="0">
                    <a:pos x="235" y="3"/>
                  </a:cxn>
                  <a:cxn ang="0">
                    <a:pos x="192" y="88"/>
                  </a:cxn>
                  <a:cxn ang="0">
                    <a:pos x="80" y="91"/>
                  </a:cxn>
                  <a:cxn ang="0">
                    <a:pos x="1" y="166"/>
                  </a:cxn>
                </a:cxnLst>
                <a:rect l="0" t="0" r="r" b="b"/>
                <a:pathLst>
                  <a:path w="235" h="166">
                    <a:moveTo>
                      <a:pt x="1" y="166"/>
                    </a:moveTo>
                    <a:lnTo>
                      <a:pt x="1" y="159"/>
                    </a:lnTo>
                    <a:lnTo>
                      <a:pt x="0" y="141"/>
                    </a:lnTo>
                    <a:lnTo>
                      <a:pt x="2" y="114"/>
                    </a:lnTo>
                    <a:lnTo>
                      <a:pt x="7" y="83"/>
                    </a:lnTo>
                    <a:lnTo>
                      <a:pt x="17" y="52"/>
                    </a:lnTo>
                    <a:lnTo>
                      <a:pt x="35" y="26"/>
                    </a:lnTo>
                    <a:lnTo>
                      <a:pt x="62" y="7"/>
                    </a:lnTo>
                    <a:lnTo>
                      <a:pt x="99" y="0"/>
                    </a:lnTo>
                    <a:lnTo>
                      <a:pt x="137" y="0"/>
                    </a:lnTo>
                    <a:lnTo>
                      <a:pt x="168" y="0"/>
                    </a:lnTo>
                    <a:lnTo>
                      <a:pt x="191" y="1"/>
                    </a:lnTo>
                    <a:lnTo>
                      <a:pt x="210" y="1"/>
                    </a:lnTo>
                    <a:lnTo>
                      <a:pt x="222" y="2"/>
                    </a:lnTo>
                    <a:lnTo>
                      <a:pt x="230" y="3"/>
                    </a:lnTo>
                    <a:lnTo>
                      <a:pt x="234" y="3"/>
                    </a:lnTo>
                    <a:lnTo>
                      <a:pt x="235" y="3"/>
                    </a:lnTo>
                    <a:lnTo>
                      <a:pt x="192" y="88"/>
                    </a:lnTo>
                    <a:lnTo>
                      <a:pt x="80" y="91"/>
                    </a:lnTo>
                    <a:lnTo>
                      <a:pt x="1" y="16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8424" name="Freeform 536"/>
              <p:cNvSpPr>
                <a:spLocks/>
              </p:cNvSpPr>
              <p:nvPr/>
            </p:nvSpPr>
            <p:spPr bwMode="auto">
              <a:xfrm>
                <a:off x="2834" y="1827"/>
                <a:ext cx="57" cy="41"/>
              </a:xfrm>
              <a:custGeom>
                <a:avLst/>
                <a:gdLst/>
                <a:ahLst/>
                <a:cxnLst>
                  <a:cxn ang="0">
                    <a:pos x="114" y="20"/>
                  </a:cxn>
                  <a:cxn ang="0">
                    <a:pos x="114" y="23"/>
                  </a:cxn>
                  <a:cxn ang="0">
                    <a:pos x="113" y="29"/>
                  </a:cxn>
                  <a:cxn ang="0">
                    <a:pos x="111" y="39"/>
                  </a:cxn>
                  <a:cxn ang="0">
                    <a:pos x="107" y="50"/>
                  </a:cxn>
                  <a:cxn ang="0">
                    <a:pos x="100" y="62"/>
                  </a:cxn>
                  <a:cxn ang="0">
                    <a:pos x="90" y="72"/>
                  </a:cxn>
                  <a:cxn ang="0">
                    <a:pos x="75" y="78"/>
                  </a:cxn>
                  <a:cxn ang="0">
                    <a:pos x="56" y="81"/>
                  </a:cxn>
                  <a:cxn ang="0">
                    <a:pos x="36" y="79"/>
                  </a:cxn>
                  <a:cxn ang="0">
                    <a:pos x="23" y="73"/>
                  </a:cxn>
                  <a:cxn ang="0">
                    <a:pos x="13" y="64"/>
                  </a:cxn>
                  <a:cxn ang="0">
                    <a:pos x="7" y="53"/>
                  </a:cxn>
                  <a:cxn ang="0">
                    <a:pos x="3" y="43"/>
                  </a:cxn>
                  <a:cxn ang="0">
                    <a:pos x="0" y="34"/>
                  </a:cxn>
                  <a:cxn ang="0">
                    <a:pos x="0" y="28"/>
                  </a:cxn>
                  <a:cxn ang="0">
                    <a:pos x="0" y="26"/>
                  </a:cxn>
                  <a:cxn ang="0">
                    <a:pos x="8" y="0"/>
                  </a:cxn>
                  <a:cxn ang="0">
                    <a:pos x="103" y="0"/>
                  </a:cxn>
                  <a:cxn ang="0">
                    <a:pos x="114" y="20"/>
                  </a:cxn>
                </a:cxnLst>
                <a:rect l="0" t="0" r="r" b="b"/>
                <a:pathLst>
                  <a:path w="114" h="81">
                    <a:moveTo>
                      <a:pt x="114" y="20"/>
                    </a:moveTo>
                    <a:lnTo>
                      <a:pt x="114" y="23"/>
                    </a:lnTo>
                    <a:lnTo>
                      <a:pt x="113" y="29"/>
                    </a:lnTo>
                    <a:lnTo>
                      <a:pt x="111" y="39"/>
                    </a:lnTo>
                    <a:lnTo>
                      <a:pt x="107" y="50"/>
                    </a:lnTo>
                    <a:lnTo>
                      <a:pt x="100" y="62"/>
                    </a:lnTo>
                    <a:lnTo>
                      <a:pt x="90" y="72"/>
                    </a:lnTo>
                    <a:lnTo>
                      <a:pt x="75" y="78"/>
                    </a:lnTo>
                    <a:lnTo>
                      <a:pt x="56" y="81"/>
                    </a:lnTo>
                    <a:lnTo>
                      <a:pt x="36" y="79"/>
                    </a:lnTo>
                    <a:lnTo>
                      <a:pt x="23" y="73"/>
                    </a:lnTo>
                    <a:lnTo>
                      <a:pt x="13" y="64"/>
                    </a:lnTo>
                    <a:lnTo>
                      <a:pt x="7" y="53"/>
                    </a:lnTo>
                    <a:lnTo>
                      <a:pt x="3" y="43"/>
                    </a:lnTo>
                    <a:lnTo>
                      <a:pt x="0" y="34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8" y="0"/>
                    </a:lnTo>
                    <a:lnTo>
                      <a:pt x="103" y="0"/>
                    </a:lnTo>
                    <a:lnTo>
                      <a:pt x="114" y="2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8425" name="Freeform 537"/>
              <p:cNvSpPr>
                <a:spLocks/>
              </p:cNvSpPr>
              <p:nvPr/>
            </p:nvSpPr>
            <p:spPr bwMode="auto">
              <a:xfrm>
                <a:off x="2862" y="1837"/>
                <a:ext cx="32" cy="33"/>
              </a:xfrm>
              <a:custGeom>
                <a:avLst/>
                <a:gdLst/>
                <a:ahLst/>
                <a:cxnLst>
                  <a:cxn ang="0">
                    <a:pos x="0" y="66"/>
                  </a:cxn>
                  <a:cxn ang="0">
                    <a:pos x="0" y="66"/>
                  </a:cxn>
                  <a:cxn ang="0">
                    <a:pos x="20" y="63"/>
                  </a:cxn>
                  <a:cxn ang="0">
                    <a:pos x="37" y="56"/>
                  </a:cxn>
                  <a:cxn ang="0">
                    <a:pos x="48" y="45"/>
                  </a:cxn>
                  <a:cxn ang="0">
                    <a:pos x="55" y="32"/>
                  </a:cxn>
                  <a:cxn ang="0">
                    <a:pos x="60" y="20"/>
                  </a:cxn>
                  <a:cxn ang="0">
                    <a:pos x="62" y="10"/>
                  </a:cxn>
                  <a:cxn ang="0">
                    <a:pos x="63" y="3"/>
                  </a:cxn>
                  <a:cxn ang="0">
                    <a:pos x="63" y="0"/>
                  </a:cxn>
                  <a:cxn ang="0">
                    <a:pos x="53" y="0"/>
                  </a:cxn>
                  <a:cxn ang="0">
                    <a:pos x="53" y="3"/>
                  </a:cxn>
                  <a:cxn ang="0">
                    <a:pos x="52" y="8"/>
                  </a:cxn>
                  <a:cxn ang="0">
                    <a:pos x="50" y="18"/>
                  </a:cxn>
                  <a:cxn ang="0">
                    <a:pos x="47" y="28"/>
                  </a:cxn>
                  <a:cxn ang="0">
                    <a:pos x="40" y="39"/>
                  </a:cxn>
                  <a:cxn ang="0">
                    <a:pos x="31" y="48"/>
                  </a:cxn>
                  <a:cxn ang="0">
                    <a:pos x="18" y="53"/>
                  </a:cxn>
                  <a:cxn ang="0">
                    <a:pos x="0" y="56"/>
                  </a:cxn>
                  <a:cxn ang="0">
                    <a:pos x="0" y="56"/>
                  </a:cxn>
                  <a:cxn ang="0">
                    <a:pos x="0" y="66"/>
                  </a:cxn>
                </a:cxnLst>
                <a:rect l="0" t="0" r="r" b="b"/>
                <a:pathLst>
                  <a:path w="63" h="66">
                    <a:moveTo>
                      <a:pt x="0" y="66"/>
                    </a:moveTo>
                    <a:lnTo>
                      <a:pt x="0" y="66"/>
                    </a:lnTo>
                    <a:lnTo>
                      <a:pt x="20" y="63"/>
                    </a:lnTo>
                    <a:lnTo>
                      <a:pt x="37" y="56"/>
                    </a:lnTo>
                    <a:lnTo>
                      <a:pt x="48" y="45"/>
                    </a:lnTo>
                    <a:lnTo>
                      <a:pt x="55" y="32"/>
                    </a:lnTo>
                    <a:lnTo>
                      <a:pt x="60" y="20"/>
                    </a:lnTo>
                    <a:lnTo>
                      <a:pt x="62" y="10"/>
                    </a:lnTo>
                    <a:lnTo>
                      <a:pt x="63" y="3"/>
                    </a:lnTo>
                    <a:lnTo>
                      <a:pt x="63" y="0"/>
                    </a:lnTo>
                    <a:lnTo>
                      <a:pt x="53" y="0"/>
                    </a:lnTo>
                    <a:lnTo>
                      <a:pt x="53" y="3"/>
                    </a:lnTo>
                    <a:lnTo>
                      <a:pt x="52" y="8"/>
                    </a:lnTo>
                    <a:lnTo>
                      <a:pt x="50" y="18"/>
                    </a:lnTo>
                    <a:lnTo>
                      <a:pt x="47" y="28"/>
                    </a:lnTo>
                    <a:lnTo>
                      <a:pt x="40" y="39"/>
                    </a:lnTo>
                    <a:lnTo>
                      <a:pt x="31" y="48"/>
                    </a:lnTo>
                    <a:lnTo>
                      <a:pt x="18" y="53"/>
                    </a:lnTo>
                    <a:lnTo>
                      <a:pt x="0" y="56"/>
                    </a:lnTo>
                    <a:lnTo>
                      <a:pt x="0" y="56"/>
                    </a:lnTo>
                    <a:lnTo>
                      <a:pt x="0" y="6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8426" name="Freeform 538"/>
              <p:cNvSpPr>
                <a:spLocks/>
              </p:cNvSpPr>
              <p:nvPr/>
            </p:nvSpPr>
            <p:spPr bwMode="auto">
              <a:xfrm>
                <a:off x="2832" y="1839"/>
                <a:ext cx="30" cy="3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1"/>
                  </a:cxn>
                  <a:cxn ang="0">
                    <a:pos x="0" y="3"/>
                  </a:cxn>
                  <a:cxn ang="0">
                    <a:pos x="0" y="9"/>
                  </a:cxn>
                  <a:cxn ang="0">
                    <a:pos x="2" y="19"/>
                  </a:cxn>
                  <a:cxn ang="0">
                    <a:pos x="8" y="31"/>
                  </a:cxn>
                  <a:cxn ang="0">
                    <a:pos x="14" y="42"/>
                  </a:cxn>
                  <a:cxn ang="0">
                    <a:pos x="26" y="52"/>
                  </a:cxn>
                  <a:cxn ang="0">
                    <a:pos x="40" y="59"/>
                  </a:cxn>
                  <a:cxn ang="0">
                    <a:pos x="61" y="61"/>
                  </a:cxn>
                  <a:cxn ang="0">
                    <a:pos x="61" y="51"/>
                  </a:cxn>
                  <a:cxn ang="0">
                    <a:pos x="42" y="49"/>
                  </a:cxn>
                  <a:cxn ang="0">
                    <a:pos x="30" y="44"/>
                  </a:cxn>
                  <a:cxn ang="0">
                    <a:pos x="22" y="36"/>
                  </a:cxn>
                  <a:cxn ang="0">
                    <a:pos x="16" y="26"/>
                  </a:cxn>
                  <a:cxn ang="0">
                    <a:pos x="13" y="17"/>
                  </a:cxn>
                  <a:cxn ang="0">
                    <a:pos x="11" y="9"/>
                  </a:cxn>
                  <a:cxn ang="0">
                    <a:pos x="11" y="3"/>
                  </a:cxn>
                  <a:cxn ang="0">
                    <a:pos x="11" y="1"/>
                  </a:cxn>
                  <a:cxn ang="0">
                    <a:pos x="11" y="2"/>
                  </a:cxn>
                  <a:cxn ang="0">
                    <a:pos x="0" y="0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0"/>
                  </a:cxn>
                </a:cxnLst>
                <a:rect l="0" t="0" r="r" b="b"/>
                <a:pathLst>
                  <a:path w="61" h="61">
                    <a:moveTo>
                      <a:pt x="0" y="0"/>
                    </a:moveTo>
                    <a:lnTo>
                      <a:pt x="0" y="1"/>
                    </a:lnTo>
                    <a:lnTo>
                      <a:pt x="0" y="3"/>
                    </a:lnTo>
                    <a:lnTo>
                      <a:pt x="0" y="9"/>
                    </a:lnTo>
                    <a:lnTo>
                      <a:pt x="2" y="19"/>
                    </a:lnTo>
                    <a:lnTo>
                      <a:pt x="8" y="31"/>
                    </a:lnTo>
                    <a:lnTo>
                      <a:pt x="14" y="42"/>
                    </a:lnTo>
                    <a:lnTo>
                      <a:pt x="26" y="52"/>
                    </a:lnTo>
                    <a:lnTo>
                      <a:pt x="40" y="59"/>
                    </a:lnTo>
                    <a:lnTo>
                      <a:pt x="61" y="61"/>
                    </a:lnTo>
                    <a:lnTo>
                      <a:pt x="61" y="51"/>
                    </a:lnTo>
                    <a:lnTo>
                      <a:pt x="42" y="49"/>
                    </a:lnTo>
                    <a:lnTo>
                      <a:pt x="30" y="44"/>
                    </a:lnTo>
                    <a:lnTo>
                      <a:pt x="22" y="36"/>
                    </a:lnTo>
                    <a:lnTo>
                      <a:pt x="16" y="26"/>
                    </a:lnTo>
                    <a:lnTo>
                      <a:pt x="13" y="17"/>
                    </a:lnTo>
                    <a:lnTo>
                      <a:pt x="11" y="9"/>
                    </a:lnTo>
                    <a:lnTo>
                      <a:pt x="11" y="3"/>
                    </a:lnTo>
                    <a:lnTo>
                      <a:pt x="11" y="1"/>
                    </a:lnTo>
                    <a:lnTo>
                      <a:pt x="11" y="2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8427" name="Freeform 539"/>
              <p:cNvSpPr>
                <a:spLocks/>
              </p:cNvSpPr>
              <p:nvPr/>
            </p:nvSpPr>
            <p:spPr bwMode="auto">
              <a:xfrm>
                <a:off x="2832" y="1824"/>
                <a:ext cx="8" cy="16"/>
              </a:xfrm>
              <a:custGeom>
                <a:avLst/>
                <a:gdLst/>
                <a:ahLst/>
                <a:cxnLst>
                  <a:cxn ang="0">
                    <a:pos x="13" y="0"/>
                  </a:cxn>
                  <a:cxn ang="0">
                    <a:pos x="8" y="4"/>
                  </a:cxn>
                  <a:cxn ang="0">
                    <a:pos x="0" y="30"/>
                  </a:cxn>
                  <a:cxn ang="0">
                    <a:pos x="11" y="32"/>
                  </a:cxn>
                  <a:cxn ang="0">
                    <a:pos x="18" y="6"/>
                  </a:cxn>
                  <a:cxn ang="0">
                    <a:pos x="13" y="10"/>
                  </a:cxn>
                  <a:cxn ang="0">
                    <a:pos x="13" y="0"/>
                  </a:cxn>
                  <a:cxn ang="0">
                    <a:pos x="9" y="0"/>
                  </a:cxn>
                  <a:cxn ang="0">
                    <a:pos x="8" y="4"/>
                  </a:cxn>
                  <a:cxn ang="0">
                    <a:pos x="13" y="0"/>
                  </a:cxn>
                </a:cxnLst>
                <a:rect l="0" t="0" r="r" b="b"/>
                <a:pathLst>
                  <a:path w="18" h="32">
                    <a:moveTo>
                      <a:pt x="13" y="0"/>
                    </a:moveTo>
                    <a:lnTo>
                      <a:pt x="8" y="4"/>
                    </a:lnTo>
                    <a:lnTo>
                      <a:pt x="0" y="30"/>
                    </a:lnTo>
                    <a:lnTo>
                      <a:pt x="11" y="32"/>
                    </a:lnTo>
                    <a:lnTo>
                      <a:pt x="18" y="6"/>
                    </a:lnTo>
                    <a:lnTo>
                      <a:pt x="13" y="10"/>
                    </a:lnTo>
                    <a:lnTo>
                      <a:pt x="13" y="0"/>
                    </a:lnTo>
                    <a:lnTo>
                      <a:pt x="9" y="0"/>
                    </a:lnTo>
                    <a:lnTo>
                      <a:pt x="8" y="4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8428" name="Freeform 540"/>
              <p:cNvSpPr>
                <a:spLocks/>
              </p:cNvSpPr>
              <p:nvPr/>
            </p:nvSpPr>
            <p:spPr bwMode="auto">
              <a:xfrm>
                <a:off x="2838" y="1824"/>
                <a:ext cx="50" cy="6"/>
              </a:xfrm>
              <a:custGeom>
                <a:avLst/>
                <a:gdLst/>
                <a:ahLst/>
                <a:cxnLst>
                  <a:cxn ang="0">
                    <a:pos x="99" y="3"/>
                  </a:cxn>
                  <a:cxn ang="0">
                    <a:pos x="95" y="0"/>
                  </a:cxn>
                  <a:cxn ang="0">
                    <a:pos x="0" y="0"/>
                  </a:cxn>
                  <a:cxn ang="0">
                    <a:pos x="0" y="10"/>
                  </a:cxn>
                  <a:cxn ang="0">
                    <a:pos x="95" y="10"/>
                  </a:cxn>
                  <a:cxn ang="0">
                    <a:pos x="91" y="7"/>
                  </a:cxn>
                  <a:cxn ang="0">
                    <a:pos x="99" y="3"/>
                  </a:cxn>
                  <a:cxn ang="0">
                    <a:pos x="98" y="0"/>
                  </a:cxn>
                  <a:cxn ang="0">
                    <a:pos x="95" y="0"/>
                  </a:cxn>
                  <a:cxn ang="0">
                    <a:pos x="99" y="3"/>
                  </a:cxn>
                </a:cxnLst>
                <a:rect l="0" t="0" r="r" b="b"/>
                <a:pathLst>
                  <a:path w="99" h="10">
                    <a:moveTo>
                      <a:pt x="99" y="3"/>
                    </a:moveTo>
                    <a:lnTo>
                      <a:pt x="95" y="0"/>
                    </a:lnTo>
                    <a:lnTo>
                      <a:pt x="0" y="0"/>
                    </a:lnTo>
                    <a:lnTo>
                      <a:pt x="0" y="10"/>
                    </a:lnTo>
                    <a:lnTo>
                      <a:pt x="95" y="10"/>
                    </a:lnTo>
                    <a:lnTo>
                      <a:pt x="91" y="7"/>
                    </a:lnTo>
                    <a:lnTo>
                      <a:pt x="99" y="3"/>
                    </a:lnTo>
                    <a:lnTo>
                      <a:pt x="98" y="0"/>
                    </a:lnTo>
                    <a:lnTo>
                      <a:pt x="95" y="0"/>
                    </a:lnTo>
                    <a:lnTo>
                      <a:pt x="99" y="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8429" name="Freeform 541"/>
              <p:cNvSpPr>
                <a:spLocks/>
              </p:cNvSpPr>
              <p:nvPr/>
            </p:nvSpPr>
            <p:spPr bwMode="auto">
              <a:xfrm>
                <a:off x="2883" y="1826"/>
                <a:ext cx="11" cy="12"/>
              </a:xfrm>
              <a:custGeom>
                <a:avLst/>
                <a:gdLst/>
                <a:ahLst/>
                <a:cxnLst>
                  <a:cxn ang="0">
                    <a:pos x="20" y="22"/>
                  </a:cxn>
                  <a:cxn ang="0">
                    <a:pos x="19" y="20"/>
                  </a:cxn>
                  <a:cxn ang="0">
                    <a:pos x="8" y="0"/>
                  </a:cxn>
                  <a:cxn ang="0">
                    <a:pos x="0" y="4"/>
                  </a:cxn>
                  <a:cxn ang="0">
                    <a:pos x="11" y="24"/>
                  </a:cxn>
                  <a:cxn ang="0">
                    <a:pos x="10" y="22"/>
                  </a:cxn>
                  <a:cxn ang="0">
                    <a:pos x="20" y="22"/>
                  </a:cxn>
                  <a:cxn ang="0">
                    <a:pos x="20" y="21"/>
                  </a:cxn>
                  <a:cxn ang="0">
                    <a:pos x="19" y="20"/>
                  </a:cxn>
                  <a:cxn ang="0">
                    <a:pos x="20" y="22"/>
                  </a:cxn>
                </a:cxnLst>
                <a:rect l="0" t="0" r="r" b="b"/>
                <a:pathLst>
                  <a:path w="20" h="24">
                    <a:moveTo>
                      <a:pt x="20" y="22"/>
                    </a:moveTo>
                    <a:lnTo>
                      <a:pt x="19" y="20"/>
                    </a:lnTo>
                    <a:lnTo>
                      <a:pt x="8" y="0"/>
                    </a:lnTo>
                    <a:lnTo>
                      <a:pt x="0" y="4"/>
                    </a:lnTo>
                    <a:lnTo>
                      <a:pt x="11" y="24"/>
                    </a:lnTo>
                    <a:lnTo>
                      <a:pt x="10" y="22"/>
                    </a:lnTo>
                    <a:lnTo>
                      <a:pt x="20" y="22"/>
                    </a:lnTo>
                    <a:lnTo>
                      <a:pt x="20" y="21"/>
                    </a:lnTo>
                    <a:lnTo>
                      <a:pt x="19" y="20"/>
                    </a:lnTo>
                    <a:lnTo>
                      <a:pt x="20" y="2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8430" name="Freeform 542"/>
              <p:cNvSpPr>
                <a:spLocks/>
              </p:cNvSpPr>
              <p:nvPr/>
            </p:nvSpPr>
            <p:spPr bwMode="auto">
              <a:xfrm>
                <a:off x="2854" y="1803"/>
                <a:ext cx="32" cy="1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64" y="0"/>
                  </a:cxn>
                  <a:cxn ang="0">
                    <a:pos x="63" y="1"/>
                  </a:cxn>
                  <a:cxn ang="0">
                    <a:pos x="62" y="3"/>
                  </a:cxn>
                  <a:cxn ang="0">
                    <a:pos x="59" y="7"/>
                  </a:cxn>
                  <a:cxn ang="0">
                    <a:pos x="56" y="10"/>
                  </a:cxn>
                  <a:cxn ang="0">
                    <a:pos x="51" y="14"/>
                  </a:cxn>
                  <a:cxn ang="0">
                    <a:pos x="46" y="18"/>
                  </a:cxn>
                  <a:cxn ang="0">
                    <a:pos x="39" y="20"/>
                  </a:cxn>
                  <a:cxn ang="0">
                    <a:pos x="33" y="21"/>
                  </a:cxn>
                  <a:cxn ang="0">
                    <a:pos x="25" y="20"/>
                  </a:cxn>
                  <a:cxn ang="0">
                    <a:pos x="18" y="18"/>
                  </a:cxn>
                  <a:cxn ang="0">
                    <a:pos x="12" y="14"/>
                  </a:cxn>
                  <a:cxn ang="0">
                    <a:pos x="8" y="10"/>
                  </a:cxn>
                  <a:cxn ang="0">
                    <a:pos x="5" y="7"/>
                  </a:cxn>
                  <a:cxn ang="0">
                    <a:pos x="2" y="3"/>
                  </a:cxn>
                  <a:cxn ang="0">
                    <a:pos x="0" y="1"/>
                  </a:cxn>
                  <a:cxn ang="0">
                    <a:pos x="0" y="0"/>
                  </a:cxn>
                </a:cxnLst>
                <a:rect l="0" t="0" r="r" b="b"/>
                <a:pathLst>
                  <a:path w="64" h="21">
                    <a:moveTo>
                      <a:pt x="0" y="0"/>
                    </a:moveTo>
                    <a:lnTo>
                      <a:pt x="64" y="0"/>
                    </a:lnTo>
                    <a:lnTo>
                      <a:pt x="63" y="1"/>
                    </a:lnTo>
                    <a:lnTo>
                      <a:pt x="62" y="3"/>
                    </a:lnTo>
                    <a:lnTo>
                      <a:pt x="59" y="7"/>
                    </a:lnTo>
                    <a:lnTo>
                      <a:pt x="56" y="10"/>
                    </a:lnTo>
                    <a:lnTo>
                      <a:pt x="51" y="14"/>
                    </a:lnTo>
                    <a:lnTo>
                      <a:pt x="46" y="18"/>
                    </a:lnTo>
                    <a:lnTo>
                      <a:pt x="39" y="20"/>
                    </a:lnTo>
                    <a:lnTo>
                      <a:pt x="33" y="21"/>
                    </a:lnTo>
                    <a:lnTo>
                      <a:pt x="25" y="20"/>
                    </a:lnTo>
                    <a:lnTo>
                      <a:pt x="18" y="18"/>
                    </a:lnTo>
                    <a:lnTo>
                      <a:pt x="12" y="14"/>
                    </a:lnTo>
                    <a:lnTo>
                      <a:pt x="8" y="10"/>
                    </a:lnTo>
                    <a:lnTo>
                      <a:pt x="5" y="7"/>
                    </a:lnTo>
                    <a:lnTo>
                      <a:pt x="2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8431" name="Freeform 543"/>
              <p:cNvSpPr>
                <a:spLocks/>
              </p:cNvSpPr>
              <p:nvPr/>
            </p:nvSpPr>
            <p:spPr bwMode="auto">
              <a:xfrm>
                <a:off x="2910" y="1891"/>
                <a:ext cx="39" cy="40"/>
              </a:xfrm>
              <a:custGeom>
                <a:avLst/>
                <a:gdLst/>
                <a:ahLst/>
                <a:cxnLst>
                  <a:cxn ang="0">
                    <a:pos x="40" y="79"/>
                  </a:cxn>
                  <a:cxn ang="0">
                    <a:pos x="48" y="78"/>
                  </a:cxn>
                  <a:cxn ang="0">
                    <a:pos x="56" y="76"/>
                  </a:cxn>
                  <a:cxn ang="0">
                    <a:pos x="62" y="73"/>
                  </a:cxn>
                  <a:cxn ang="0">
                    <a:pos x="68" y="68"/>
                  </a:cxn>
                  <a:cxn ang="0">
                    <a:pos x="73" y="62"/>
                  </a:cxn>
                  <a:cxn ang="0">
                    <a:pos x="76" y="56"/>
                  </a:cxn>
                  <a:cxn ang="0">
                    <a:pos x="78" y="49"/>
                  </a:cxn>
                  <a:cxn ang="0">
                    <a:pos x="79" y="40"/>
                  </a:cxn>
                  <a:cxn ang="0">
                    <a:pos x="78" y="32"/>
                  </a:cxn>
                  <a:cxn ang="0">
                    <a:pos x="76" y="25"/>
                  </a:cxn>
                  <a:cxn ang="0">
                    <a:pos x="73" y="18"/>
                  </a:cxn>
                  <a:cxn ang="0">
                    <a:pos x="68" y="12"/>
                  </a:cxn>
                  <a:cxn ang="0">
                    <a:pos x="62" y="8"/>
                  </a:cxn>
                  <a:cxn ang="0">
                    <a:pos x="56" y="3"/>
                  </a:cxn>
                  <a:cxn ang="0">
                    <a:pos x="48" y="1"/>
                  </a:cxn>
                  <a:cxn ang="0">
                    <a:pos x="40" y="0"/>
                  </a:cxn>
                  <a:cxn ang="0">
                    <a:pos x="32" y="1"/>
                  </a:cxn>
                  <a:cxn ang="0">
                    <a:pos x="25" y="3"/>
                  </a:cxn>
                  <a:cxn ang="0">
                    <a:pos x="18" y="8"/>
                  </a:cxn>
                  <a:cxn ang="0">
                    <a:pos x="12" y="12"/>
                  </a:cxn>
                  <a:cxn ang="0">
                    <a:pos x="7" y="18"/>
                  </a:cxn>
                  <a:cxn ang="0">
                    <a:pos x="3" y="25"/>
                  </a:cxn>
                  <a:cxn ang="0">
                    <a:pos x="1" y="32"/>
                  </a:cxn>
                  <a:cxn ang="0">
                    <a:pos x="0" y="40"/>
                  </a:cxn>
                  <a:cxn ang="0">
                    <a:pos x="1" y="49"/>
                  </a:cxn>
                  <a:cxn ang="0">
                    <a:pos x="3" y="56"/>
                  </a:cxn>
                  <a:cxn ang="0">
                    <a:pos x="7" y="62"/>
                  </a:cxn>
                  <a:cxn ang="0">
                    <a:pos x="12" y="68"/>
                  </a:cxn>
                  <a:cxn ang="0">
                    <a:pos x="18" y="73"/>
                  </a:cxn>
                  <a:cxn ang="0">
                    <a:pos x="25" y="76"/>
                  </a:cxn>
                  <a:cxn ang="0">
                    <a:pos x="32" y="78"/>
                  </a:cxn>
                  <a:cxn ang="0">
                    <a:pos x="40" y="79"/>
                  </a:cxn>
                </a:cxnLst>
                <a:rect l="0" t="0" r="r" b="b"/>
                <a:pathLst>
                  <a:path w="79" h="79">
                    <a:moveTo>
                      <a:pt x="40" y="79"/>
                    </a:moveTo>
                    <a:lnTo>
                      <a:pt x="48" y="78"/>
                    </a:lnTo>
                    <a:lnTo>
                      <a:pt x="56" y="76"/>
                    </a:lnTo>
                    <a:lnTo>
                      <a:pt x="62" y="73"/>
                    </a:lnTo>
                    <a:lnTo>
                      <a:pt x="68" y="68"/>
                    </a:lnTo>
                    <a:lnTo>
                      <a:pt x="73" y="62"/>
                    </a:lnTo>
                    <a:lnTo>
                      <a:pt x="76" y="56"/>
                    </a:lnTo>
                    <a:lnTo>
                      <a:pt x="78" y="49"/>
                    </a:lnTo>
                    <a:lnTo>
                      <a:pt x="79" y="40"/>
                    </a:lnTo>
                    <a:lnTo>
                      <a:pt x="78" y="32"/>
                    </a:lnTo>
                    <a:lnTo>
                      <a:pt x="76" y="25"/>
                    </a:lnTo>
                    <a:lnTo>
                      <a:pt x="73" y="18"/>
                    </a:lnTo>
                    <a:lnTo>
                      <a:pt x="68" y="12"/>
                    </a:lnTo>
                    <a:lnTo>
                      <a:pt x="62" y="8"/>
                    </a:lnTo>
                    <a:lnTo>
                      <a:pt x="56" y="3"/>
                    </a:lnTo>
                    <a:lnTo>
                      <a:pt x="48" y="1"/>
                    </a:lnTo>
                    <a:lnTo>
                      <a:pt x="40" y="0"/>
                    </a:lnTo>
                    <a:lnTo>
                      <a:pt x="32" y="1"/>
                    </a:lnTo>
                    <a:lnTo>
                      <a:pt x="25" y="3"/>
                    </a:lnTo>
                    <a:lnTo>
                      <a:pt x="18" y="8"/>
                    </a:lnTo>
                    <a:lnTo>
                      <a:pt x="12" y="12"/>
                    </a:lnTo>
                    <a:lnTo>
                      <a:pt x="7" y="18"/>
                    </a:lnTo>
                    <a:lnTo>
                      <a:pt x="3" y="25"/>
                    </a:lnTo>
                    <a:lnTo>
                      <a:pt x="1" y="32"/>
                    </a:lnTo>
                    <a:lnTo>
                      <a:pt x="0" y="40"/>
                    </a:lnTo>
                    <a:lnTo>
                      <a:pt x="1" y="49"/>
                    </a:lnTo>
                    <a:lnTo>
                      <a:pt x="3" y="56"/>
                    </a:lnTo>
                    <a:lnTo>
                      <a:pt x="7" y="62"/>
                    </a:lnTo>
                    <a:lnTo>
                      <a:pt x="12" y="68"/>
                    </a:lnTo>
                    <a:lnTo>
                      <a:pt x="18" y="73"/>
                    </a:lnTo>
                    <a:lnTo>
                      <a:pt x="25" y="76"/>
                    </a:lnTo>
                    <a:lnTo>
                      <a:pt x="32" y="78"/>
                    </a:lnTo>
                    <a:lnTo>
                      <a:pt x="40" y="79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8432" name="Freeform 544"/>
              <p:cNvSpPr>
                <a:spLocks/>
              </p:cNvSpPr>
              <p:nvPr/>
            </p:nvSpPr>
            <p:spPr bwMode="auto">
              <a:xfrm>
                <a:off x="2830" y="1854"/>
                <a:ext cx="67" cy="189"/>
              </a:xfrm>
              <a:custGeom>
                <a:avLst/>
                <a:gdLst/>
                <a:ahLst/>
                <a:cxnLst>
                  <a:cxn ang="0">
                    <a:pos x="70" y="378"/>
                  </a:cxn>
                  <a:cxn ang="0">
                    <a:pos x="74" y="343"/>
                  </a:cxn>
                  <a:cxn ang="0">
                    <a:pos x="81" y="293"/>
                  </a:cxn>
                  <a:cxn ang="0">
                    <a:pos x="92" y="231"/>
                  </a:cxn>
                  <a:cxn ang="0">
                    <a:pos x="104" y="167"/>
                  </a:cxn>
                  <a:cxn ang="0">
                    <a:pos x="115" y="104"/>
                  </a:cxn>
                  <a:cxn ang="0">
                    <a:pos x="125" y="52"/>
                  </a:cxn>
                  <a:cxn ang="0">
                    <a:pos x="132" y="16"/>
                  </a:cxn>
                  <a:cxn ang="0">
                    <a:pos x="135" y="3"/>
                  </a:cxn>
                  <a:cxn ang="0">
                    <a:pos x="134" y="5"/>
                  </a:cxn>
                  <a:cxn ang="0">
                    <a:pos x="133" y="10"/>
                  </a:cxn>
                  <a:cxn ang="0">
                    <a:pos x="128" y="17"/>
                  </a:cxn>
                  <a:cxn ang="0">
                    <a:pos x="122" y="24"/>
                  </a:cxn>
                  <a:cxn ang="0">
                    <a:pos x="113" y="32"/>
                  </a:cxn>
                  <a:cxn ang="0">
                    <a:pos x="102" y="39"/>
                  </a:cxn>
                  <a:cxn ang="0">
                    <a:pos x="86" y="45"/>
                  </a:cxn>
                  <a:cxn ang="0">
                    <a:pos x="67" y="47"/>
                  </a:cxn>
                  <a:cxn ang="0">
                    <a:pos x="47" y="45"/>
                  </a:cxn>
                  <a:cxn ang="0">
                    <a:pos x="32" y="39"/>
                  </a:cxn>
                  <a:cxn ang="0">
                    <a:pos x="20" y="32"/>
                  </a:cxn>
                  <a:cxn ang="0">
                    <a:pos x="12" y="23"/>
                  </a:cxn>
                  <a:cxn ang="0">
                    <a:pos x="6" y="15"/>
                  </a:cxn>
                  <a:cxn ang="0">
                    <a:pos x="2" y="8"/>
                  </a:cxn>
                  <a:cxn ang="0">
                    <a:pos x="0" y="3"/>
                  </a:cxn>
                  <a:cxn ang="0">
                    <a:pos x="0" y="0"/>
                  </a:cxn>
                  <a:cxn ang="0">
                    <a:pos x="70" y="378"/>
                  </a:cxn>
                </a:cxnLst>
                <a:rect l="0" t="0" r="r" b="b"/>
                <a:pathLst>
                  <a:path w="135" h="378">
                    <a:moveTo>
                      <a:pt x="70" y="378"/>
                    </a:moveTo>
                    <a:lnTo>
                      <a:pt x="74" y="343"/>
                    </a:lnTo>
                    <a:lnTo>
                      <a:pt x="81" y="293"/>
                    </a:lnTo>
                    <a:lnTo>
                      <a:pt x="92" y="231"/>
                    </a:lnTo>
                    <a:lnTo>
                      <a:pt x="104" y="167"/>
                    </a:lnTo>
                    <a:lnTo>
                      <a:pt x="115" y="104"/>
                    </a:lnTo>
                    <a:lnTo>
                      <a:pt x="125" y="52"/>
                    </a:lnTo>
                    <a:lnTo>
                      <a:pt x="132" y="16"/>
                    </a:lnTo>
                    <a:lnTo>
                      <a:pt x="135" y="3"/>
                    </a:lnTo>
                    <a:lnTo>
                      <a:pt x="134" y="5"/>
                    </a:lnTo>
                    <a:lnTo>
                      <a:pt x="133" y="10"/>
                    </a:lnTo>
                    <a:lnTo>
                      <a:pt x="128" y="17"/>
                    </a:lnTo>
                    <a:lnTo>
                      <a:pt x="122" y="24"/>
                    </a:lnTo>
                    <a:lnTo>
                      <a:pt x="113" y="32"/>
                    </a:lnTo>
                    <a:lnTo>
                      <a:pt x="102" y="39"/>
                    </a:lnTo>
                    <a:lnTo>
                      <a:pt x="86" y="45"/>
                    </a:lnTo>
                    <a:lnTo>
                      <a:pt x="67" y="47"/>
                    </a:lnTo>
                    <a:lnTo>
                      <a:pt x="47" y="45"/>
                    </a:lnTo>
                    <a:lnTo>
                      <a:pt x="32" y="39"/>
                    </a:lnTo>
                    <a:lnTo>
                      <a:pt x="20" y="32"/>
                    </a:lnTo>
                    <a:lnTo>
                      <a:pt x="12" y="23"/>
                    </a:lnTo>
                    <a:lnTo>
                      <a:pt x="6" y="15"/>
                    </a:lnTo>
                    <a:lnTo>
                      <a:pt x="2" y="8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70" y="37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8433" name="Freeform 545"/>
              <p:cNvSpPr>
                <a:spLocks/>
              </p:cNvSpPr>
              <p:nvPr/>
            </p:nvSpPr>
            <p:spPr bwMode="auto">
              <a:xfrm>
                <a:off x="2860" y="2481"/>
                <a:ext cx="6" cy="58"/>
              </a:xfrm>
              <a:custGeom>
                <a:avLst/>
                <a:gdLst/>
                <a:ahLst/>
                <a:cxnLst>
                  <a:cxn ang="0">
                    <a:pos x="6" y="116"/>
                  </a:cxn>
                  <a:cxn ang="0">
                    <a:pos x="12" y="116"/>
                  </a:cxn>
                  <a:cxn ang="0">
                    <a:pos x="12" y="0"/>
                  </a:cxn>
                  <a:cxn ang="0">
                    <a:pos x="0" y="0"/>
                  </a:cxn>
                  <a:cxn ang="0">
                    <a:pos x="0" y="116"/>
                  </a:cxn>
                  <a:cxn ang="0">
                    <a:pos x="6" y="116"/>
                  </a:cxn>
                </a:cxnLst>
                <a:rect l="0" t="0" r="r" b="b"/>
                <a:pathLst>
                  <a:path w="12" h="116">
                    <a:moveTo>
                      <a:pt x="6" y="116"/>
                    </a:moveTo>
                    <a:lnTo>
                      <a:pt x="12" y="116"/>
                    </a:lnTo>
                    <a:lnTo>
                      <a:pt x="12" y="0"/>
                    </a:lnTo>
                    <a:lnTo>
                      <a:pt x="0" y="0"/>
                    </a:lnTo>
                    <a:lnTo>
                      <a:pt x="0" y="116"/>
                    </a:lnTo>
                    <a:lnTo>
                      <a:pt x="6" y="116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8434" name="Freeform 546"/>
              <p:cNvSpPr>
                <a:spLocks/>
              </p:cNvSpPr>
              <p:nvPr/>
            </p:nvSpPr>
            <p:spPr bwMode="auto">
              <a:xfrm>
                <a:off x="2860" y="1882"/>
                <a:ext cx="6" cy="94"/>
              </a:xfrm>
              <a:custGeom>
                <a:avLst/>
                <a:gdLst/>
                <a:ahLst/>
                <a:cxnLst>
                  <a:cxn ang="0">
                    <a:pos x="5" y="188"/>
                  </a:cxn>
                  <a:cxn ang="0">
                    <a:pos x="10" y="188"/>
                  </a:cxn>
                  <a:cxn ang="0">
                    <a:pos x="10" y="0"/>
                  </a:cxn>
                  <a:cxn ang="0">
                    <a:pos x="0" y="0"/>
                  </a:cxn>
                  <a:cxn ang="0">
                    <a:pos x="0" y="188"/>
                  </a:cxn>
                  <a:cxn ang="0">
                    <a:pos x="5" y="188"/>
                  </a:cxn>
                </a:cxnLst>
                <a:rect l="0" t="0" r="r" b="b"/>
                <a:pathLst>
                  <a:path w="10" h="188">
                    <a:moveTo>
                      <a:pt x="5" y="188"/>
                    </a:moveTo>
                    <a:lnTo>
                      <a:pt x="10" y="188"/>
                    </a:lnTo>
                    <a:lnTo>
                      <a:pt x="10" y="0"/>
                    </a:lnTo>
                    <a:lnTo>
                      <a:pt x="0" y="0"/>
                    </a:lnTo>
                    <a:lnTo>
                      <a:pt x="0" y="188"/>
                    </a:lnTo>
                    <a:lnTo>
                      <a:pt x="5" y="18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8435" name="Freeform 547"/>
              <p:cNvSpPr>
                <a:spLocks/>
              </p:cNvSpPr>
              <p:nvPr/>
            </p:nvSpPr>
            <p:spPr bwMode="auto">
              <a:xfrm>
                <a:off x="2861" y="1876"/>
                <a:ext cx="15" cy="16"/>
              </a:xfrm>
              <a:custGeom>
                <a:avLst/>
                <a:gdLst/>
                <a:ahLst/>
                <a:cxnLst>
                  <a:cxn ang="0">
                    <a:pos x="6" y="10"/>
                  </a:cxn>
                  <a:cxn ang="0">
                    <a:pos x="0" y="10"/>
                  </a:cxn>
                  <a:cxn ang="0">
                    <a:pos x="22" y="31"/>
                  </a:cxn>
                  <a:cxn ang="0">
                    <a:pos x="29" y="25"/>
                  </a:cxn>
                  <a:cxn ang="0">
                    <a:pos x="6" y="4"/>
                  </a:cxn>
                  <a:cxn ang="0">
                    <a:pos x="0" y="4"/>
                  </a:cxn>
                  <a:cxn ang="0">
                    <a:pos x="6" y="4"/>
                  </a:cxn>
                  <a:cxn ang="0">
                    <a:pos x="3" y="0"/>
                  </a:cxn>
                  <a:cxn ang="0">
                    <a:pos x="0" y="4"/>
                  </a:cxn>
                  <a:cxn ang="0">
                    <a:pos x="6" y="10"/>
                  </a:cxn>
                </a:cxnLst>
                <a:rect l="0" t="0" r="r" b="b"/>
                <a:pathLst>
                  <a:path w="29" h="31">
                    <a:moveTo>
                      <a:pt x="6" y="10"/>
                    </a:moveTo>
                    <a:lnTo>
                      <a:pt x="0" y="10"/>
                    </a:lnTo>
                    <a:lnTo>
                      <a:pt x="22" y="31"/>
                    </a:lnTo>
                    <a:lnTo>
                      <a:pt x="29" y="25"/>
                    </a:lnTo>
                    <a:lnTo>
                      <a:pt x="6" y="4"/>
                    </a:lnTo>
                    <a:lnTo>
                      <a:pt x="0" y="4"/>
                    </a:lnTo>
                    <a:lnTo>
                      <a:pt x="6" y="4"/>
                    </a:lnTo>
                    <a:lnTo>
                      <a:pt x="3" y="0"/>
                    </a:lnTo>
                    <a:lnTo>
                      <a:pt x="0" y="4"/>
                    </a:lnTo>
                    <a:lnTo>
                      <a:pt x="6" y="1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8436" name="Freeform 548"/>
              <p:cNvSpPr>
                <a:spLocks/>
              </p:cNvSpPr>
              <p:nvPr/>
            </p:nvSpPr>
            <p:spPr bwMode="auto">
              <a:xfrm>
                <a:off x="2849" y="1878"/>
                <a:ext cx="15" cy="14"/>
              </a:xfrm>
              <a:custGeom>
                <a:avLst/>
                <a:gdLst/>
                <a:ahLst/>
                <a:cxnLst>
                  <a:cxn ang="0">
                    <a:pos x="10" y="21"/>
                  </a:cxn>
                  <a:cxn ang="0">
                    <a:pos x="10" y="27"/>
                  </a:cxn>
                  <a:cxn ang="0">
                    <a:pos x="32" y="6"/>
                  </a:cxn>
                  <a:cxn ang="0">
                    <a:pos x="26" y="0"/>
                  </a:cxn>
                  <a:cxn ang="0">
                    <a:pos x="4" y="21"/>
                  </a:cxn>
                  <a:cxn ang="0">
                    <a:pos x="4" y="27"/>
                  </a:cxn>
                  <a:cxn ang="0">
                    <a:pos x="4" y="21"/>
                  </a:cxn>
                  <a:cxn ang="0">
                    <a:pos x="0" y="24"/>
                  </a:cxn>
                  <a:cxn ang="0">
                    <a:pos x="4" y="27"/>
                  </a:cxn>
                  <a:cxn ang="0">
                    <a:pos x="10" y="21"/>
                  </a:cxn>
                </a:cxnLst>
                <a:rect l="0" t="0" r="r" b="b"/>
                <a:pathLst>
                  <a:path w="32" h="27">
                    <a:moveTo>
                      <a:pt x="10" y="21"/>
                    </a:moveTo>
                    <a:lnTo>
                      <a:pt x="10" y="27"/>
                    </a:lnTo>
                    <a:lnTo>
                      <a:pt x="32" y="6"/>
                    </a:lnTo>
                    <a:lnTo>
                      <a:pt x="26" y="0"/>
                    </a:lnTo>
                    <a:lnTo>
                      <a:pt x="4" y="21"/>
                    </a:lnTo>
                    <a:lnTo>
                      <a:pt x="4" y="27"/>
                    </a:lnTo>
                    <a:lnTo>
                      <a:pt x="4" y="21"/>
                    </a:lnTo>
                    <a:lnTo>
                      <a:pt x="0" y="24"/>
                    </a:lnTo>
                    <a:lnTo>
                      <a:pt x="4" y="27"/>
                    </a:lnTo>
                    <a:lnTo>
                      <a:pt x="10" y="2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8437" name="Freeform 549"/>
              <p:cNvSpPr>
                <a:spLocks/>
              </p:cNvSpPr>
              <p:nvPr/>
            </p:nvSpPr>
            <p:spPr bwMode="auto">
              <a:xfrm>
                <a:off x="2851" y="1889"/>
                <a:ext cx="13" cy="16"/>
              </a:xfrm>
              <a:custGeom>
                <a:avLst/>
                <a:gdLst/>
                <a:ahLst/>
                <a:cxnLst>
                  <a:cxn ang="0">
                    <a:pos x="22" y="23"/>
                  </a:cxn>
                  <a:cxn ang="0">
                    <a:pos x="28" y="23"/>
                  </a:cxn>
                  <a:cxn ang="0">
                    <a:pos x="6" y="0"/>
                  </a:cxn>
                  <a:cxn ang="0">
                    <a:pos x="0" y="6"/>
                  </a:cxn>
                  <a:cxn ang="0">
                    <a:pos x="22" y="29"/>
                  </a:cxn>
                  <a:cxn ang="0">
                    <a:pos x="28" y="29"/>
                  </a:cxn>
                  <a:cxn ang="0">
                    <a:pos x="22" y="29"/>
                  </a:cxn>
                  <a:cxn ang="0">
                    <a:pos x="25" y="33"/>
                  </a:cxn>
                  <a:cxn ang="0">
                    <a:pos x="28" y="29"/>
                  </a:cxn>
                  <a:cxn ang="0">
                    <a:pos x="22" y="23"/>
                  </a:cxn>
                </a:cxnLst>
                <a:rect l="0" t="0" r="r" b="b"/>
                <a:pathLst>
                  <a:path w="28" h="33">
                    <a:moveTo>
                      <a:pt x="22" y="23"/>
                    </a:moveTo>
                    <a:lnTo>
                      <a:pt x="28" y="23"/>
                    </a:lnTo>
                    <a:lnTo>
                      <a:pt x="6" y="0"/>
                    </a:lnTo>
                    <a:lnTo>
                      <a:pt x="0" y="6"/>
                    </a:lnTo>
                    <a:lnTo>
                      <a:pt x="22" y="29"/>
                    </a:lnTo>
                    <a:lnTo>
                      <a:pt x="28" y="29"/>
                    </a:lnTo>
                    <a:lnTo>
                      <a:pt x="22" y="29"/>
                    </a:lnTo>
                    <a:lnTo>
                      <a:pt x="25" y="33"/>
                    </a:lnTo>
                    <a:lnTo>
                      <a:pt x="28" y="29"/>
                    </a:lnTo>
                    <a:lnTo>
                      <a:pt x="22" y="2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8438" name="Freeform 550"/>
              <p:cNvSpPr>
                <a:spLocks/>
              </p:cNvSpPr>
              <p:nvPr/>
            </p:nvSpPr>
            <p:spPr bwMode="auto">
              <a:xfrm>
                <a:off x="2861" y="1889"/>
                <a:ext cx="17" cy="14"/>
              </a:xfrm>
              <a:custGeom>
                <a:avLst/>
                <a:gdLst/>
                <a:ahLst/>
                <a:cxnLst>
                  <a:cxn ang="0">
                    <a:pos x="22" y="6"/>
                  </a:cxn>
                  <a:cxn ang="0">
                    <a:pos x="22" y="0"/>
                  </a:cxn>
                  <a:cxn ang="0">
                    <a:pos x="0" y="23"/>
                  </a:cxn>
                  <a:cxn ang="0">
                    <a:pos x="6" y="29"/>
                  </a:cxn>
                  <a:cxn ang="0">
                    <a:pos x="29" y="6"/>
                  </a:cxn>
                  <a:cxn ang="0">
                    <a:pos x="29" y="0"/>
                  </a:cxn>
                  <a:cxn ang="0">
                    <a:pos x="29" y="6"/>
                  </a:cxn>
                  <a:cxn ang="0">
                    <a:pos x="33" y="3"/>
                  </a:cxn>
                  <a:cxn ang="0">
                    <a:pos x="29" y="0"/>
                  </a:cxn>
                  <a:cxn ang="0">
                    <a:pos x="22" y="6"/>
                  </a:cxn>
                </a:cxnLst>
                <a:rect l="0" t="0" r="r" b="b"/>
                <a:pathLst>
                  <a:path w="33" h="29">
                    <a:moveTo>
                      <a:pt x="22" y="6"/>
                    </a:moveTo>
                    <a:lnTo>
                      <a:pt x="22" y="0"/>
                    </a:lnTo>
                    <a:lnTo>
                      <a:pt x="0" y="23"/>
                    </a:lnTo>
                    <a:lnTo>
                      <a:pt x="6" y="29"/>
                    </a:lnTo>
                    <a:lnTo>
                      <a:pt x="29" y="6"/>
                    </a:lnTo>
                    <a:lnTo>
                      <a:pt x="29" y="0"/>
                    </a:lnTo>
                    <a:lnTo>
                      <a:pt x="29" y="6"/>
                    </a:lnTo>
                    <a:lnTo>
                      <a:pt x="33" y="3"/>
                    </a:lnTo>
                    <a:lnTo>
                      <a:pt x="29" y="0"/>
                    </a:lnTo>
                    <a:lnTo>
                      <a:pt x="22" y="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27" name="Group 551"/>
            <p:cNvGrpSpPr>
              <a:grpSpLocks/>
            </p:cNvGrpSpPr>
            <p:nvPr/>
          </p:nvGrpSpPr>
          <p:grpSpPr bwMode="auto">
            <a:xfrm rot="-5400000">
              <a:off x="2095" y="2273"/>
              <a:ext cx="236" cy="874"/>
              <a:chOff x="2746" y="1670"/>
              <a:chExt cx="236" cy="874"/>
            </a:xfrm>
          </p:grpSpPr>
          <p:sp>
            <p:nvSpPr>
              <p:cNvPr id="38440" name="Freeform 552"/>
              <p:cNvSpPr>
                <a:spLocks/>
              </p:cNvSpPr>
              <p:nvPr/>
            </p:nvSpPr>
            <p:spPr bwMode="auto">
              <a:xfrm>
                <a:off x="2765" y="2137"/>
                <a:ext cx="24" cy="6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5"/>
                  </a:cxn>
                  <a:cxn ang="0">
                    <a:pos x="0" y="17"/>
                  </a:cxn>
                  <a:cxn ang="0">
                    <a:pos x="1" y="36"/>
                  </a:cxn>
                  <a:cxn ang="0">
                    <a:pos x="3" y="58"/>
                  </a:cxn>
                  <a:cxn ang="0">
                    <a:pos x="8" y="79"/>
                  </a:cxn>
                  <a:cxn ang="0">
                    <a:pos x="16" y="99"/>
                  </a:cxn>
                  <a:cxn ang="0">
                    <a:pos x="29" y="114"/>
                  </a:cxn>
                  <a:cxn ang="0">
                    <a:pos x="46" y="121"/>
                  </a:cxn>
                  <a:cxn ang="0">
                    <a:pos x="45" y="3"/>
                  </a:cxn>
                  <a:cxn ang="0">
                    <a:pos x="0" y="0"/>
                  </a:cxn>
                </a:cxnLst>
                <a:rect l="0" t="0" r="r" b="b"/>
                <a:pathLst>
                  <a:path w="46" h="121">
                    <a:moveTo>
                      <a:pt x="0" y="0"/>
                    </a:moveTo>
                    <a:lnTo>
                      <a:pt x="0" y="5"/>
                    </a:lnTo>
                    <a:lnTo>
                      <a:pt x="0" y="17"/>
                    </a:lnTo>
                    <a:lnTo>
                      <a:pt x="1" y="36"/>
                    </a:lnTo>
                    <a:lnTo>
                      <a:pt x="3" y="58"/>
                    </a:lnTo>
                    <a:lnTo>
                      <a:pt x="8" y="79"/>
                    </a:lnTo>
                    <a:lnTo>
                      <a:pt x="16" y="99"/>
                    </a:lnTo>
                    <a:lnTo>
                      <a:pt x="29" y="114"/>
                    </a:lnTo>
                    <a:lnTo>
                      <a:pt x="46" y="121"/>
                    </a:lnTo>
                    <a:lnTo>
                      <a:pt x="45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8441" name="Freeform 553"/>
              <p:cNvSpPr>
                <a:spLocks/>
              </p:cNvSpPr>
              <p:nvPr/>
            </p:nvSpPr>
            <p:spPr bwMode="auto">
              <a:xfrm>
                <a:off x="2763" y="2137"/>
                <a:ext cx="28" cy="63"/>
              </a:xfrm>
              <a:custGeom>
                <a:avLst/>
                <a:gdLst/>
                <a:ahLst/>
                <a:cxnLst>
                  <a:cxn ang="0">
                    <a:pos x="46" y="121"/>
                  </a:cxn>
                  <a:cxn ang="0">
                    <a:pos x="51" y="116"/>
                  </a:cxn>
                  <a:cxn ang="0">
                    <a:pos x="37" y="110"/>
                  </a:cxn>
                  <a:cxn ang="0">
                    <a:pos x="26" y="97"/>
                  </a:cxn>
                  <a:cxn ang="0">
                    <a:pos x="18" y="78"/>
                  </a:cxn>
                  <a:cxn ang="0">
                    <a:pos x="13" y="58"/>
                  </a:cxn>
                  <a:cxn ang="0">
                    <a:pos x="11" y="36"/>
                  </a:cxn>
                  <a:cxn ang="0">
                    <a:pos x="10" y="17"/>
                  </a:cxn>
                  <a:cxn ang="0">
                    <a:pos x="10" y="5"/>
                  </a:cxn>
                  <a:cxn ang="0">
                    <a:pos x="10" y="0"/>
                  </a:cxn>
                  <a:cxn ang="0">
                    <a:pos x="0" y="0"/>
                  </a:cxn>
                  <a:cxn ang="0">
                    <a:pos x="0" y="5"/>
                  </a:cxn>
                  <a:cxn ang="0">
                    <a:pos x="0" y="17"/>
                  </a:cxn>
                  <a:cxn ang="0">
                    <a:pos x="1" y="36"/>
                  </a:cxn>
                  <a:cxn ang="0">
                    <a:pos x="3" y="58"/>
                  </a:cxn>
                  <a:cxn ang="0">
                    <a:pos x="8" y="80"/>
                  </a:cxn>
                  <a:cxn ang="0">
                    <a:pos x="17" y="101"/>
                  </a:cxn>
                  <a:cxn ang="0">
                    <a:pos x="31" y="118"/>
                  </a:cxn>
                  <a:cxn ang="0">
                    <a:pos x="51" y="126"/>
                  </a:cxn>
                  <a:cxn ang="0">
                    <a:pos x="56" y="121"/>
                  </a:cxn>
                  <a:cxn ang="0">
                    <a:pos x="46" y="121"/>
                  </a:cxn>
                </a:cxnLst>
                <a:rect l="0" t="0" r="r" b="b"/>
                <a:pathLst>
                  <a:path w="56" h="126">
                    <a:moveTo>
                      <a:pt x="46" y="121"/>
                    </a:moveTo>
                    <a:lnTo>
                      <a:pt x="51" y="116"/>
                    </a:lnTo>
                    <a:lnTo>
                      <a:pt x="37" y="110"/>
                    </a:lnTo>
                    <a:lnTo>
                      <a:pt x="26" y="97"/>
                    </a:lnTo>
                    <a:lnTo>
                      <a:pt x="18" y="78"/>
                    </a:lnTo>
                    <a:lnTo>
                      <a:pt x="13" y="58"/>
                    </a:lnTo>
                    <a:lnTo>
                      <a:pt x="11" y="36"/>
                    </a:lnTo>
                    <a:lnTo>
                      <a:pt x="10" y="17"/>
                    </a:lnTo>
                    <a:lnTo>
                      <a:pt x="10" y="5"/>
                    </a:lnTo>
                    <a:lnTo>
                      <a:pt x="10" y="0"/>
                    </a:lnTo>
                    <a:lnTo>
                      <a:pt x="0" y="0"/>
                    </a:lnTo>
                    <a:lnTo>
                      <a:pt x="0" y="5"/>
                    </a:lnTo>
                    <a:lnTo>
                      <a:pt x="0" y="17"/>
                    </a:lnTo>
                    <a:lnTo>
                      <a:pt x="1" y="36"/>
                    </a:lnTo>
                    <a:lnTo>
                      <a:pt x="3" y="58"/>
                    </a:lnTo>
                    <a:lnTo>
                      <a:pt x="8" y="80"/>
                    </a:lnTo>
                    <a:lnTo>
                      <a:pt x="17" y="101"/>
                    </a:lnTo>
                    <a:lnTo>
                      <a:pt x="31" y="118"/>
                    </a:lnTo>
                    <a:lnTo>
                      <a:pt x="51" y="126"/>
                    </a:lnTo>
                    <a:lnTo>
                      <a:pt x="56" y="121"/>
                    </a:lnTo>
                    <a:lnTo>
                      <a:pt x="46" y="12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8442" name="Freeform 554"/>
              <p:cNvSpPr>
                <a:spLocks/>
              </p:cNvSpPr>
              <p:nvPr/>
            </p:nvSpPr>
            <p:spPr bwMode="auto">
              <a:xfrm>
                <a:off x="2785" y="2136"/>
                <a:ext cx="6" cy="62"/>
              </a:xfrm>
              <a:custGeom>
                <a:avLst/>
                <a:gdLst/>
                <a:ahLst/>
                <a:cxnLst>
                  <a:cxn ang="0">
                    <a:pos x="5" y="10"/>
                  </a:cxn>
                  <a:cxn ang="0">
                    <a:pos x="0" y="5"/>
                  </a:cxn>
                  <a:cxn ang="0">
                    <a:pos x="1" y="123"/>
                  </a:cxn>
                  <a:cxn ang="0">
                    <a:pos x="11" y="123"/>
                  </a:cxn>
                  <a:cxn ang="0">
                    <a:pos x="10" y="5"/>
                  </a:cxn>
                  <a:cxn ang="0">
                    <a:pos x="5" y="0"/>
                  </a:cxn>
                  <a:cxn ang="0">
                    <a:pos x="10" y="5"/>
                  </a:cxn>
                  <a:cxn ang="0">
                    <a:pos x="10" y="0"/>
                  </a:cxn>
                  <a:cxn ang="0">
                    <a:pos x="5" y="0"/>
                  </a:cxn>
                  <a:cxn ang="0">
                    <a:pos x="5" y="10"/>
                  </a:cxn>
                </a:cxnLst>
                <a:rect l="0" t="0" r="r" b="b"/>
                <a:pathLst>
                  <a:path w="11" h="123">
                    <a:moveTo>
                      <a:pt x="5" y="10"/>
                    </a:moveTo>
                    <a:lnTo>
                      <a:pt x="0" y="5"/>
                    </a:lnTo>
                    <a:lnTo>
                      <a:pt x="1" y="123"/>
                    </a:lnTo>
                    <a:lnTo>
                      <a:pt x="11" y="123"/>
                    </a:lnTo>
                    <a:lnTo>
                      <a:pt x="10" y="5"/>
                    </a:lnTo>
                    <a:lnTo>
                      <a:pt x="5" y="0"/>
                    </a:lnTo>
                    <a:lnTo>
                      <a:pt x="10" y="5"/>
                    </a:lnTo>
                    <a:lnTo>
                      <a:pt x="10" y="0"/>
                    </a:lnTo>
                    <a:lnTo>
                      <a:pt x="5" y="0"/>
                    </a:lnTo>
                    <a:lnTo>
                      <a:pt x="5" y="1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8443" name="Freeform 555"/>
              <p:cNvSpPr>
                <a:spLocks/>
              </p:cNvSpPr>
              <p:nvPr/>
            </p:nvSpPr>
            <p:spPr bwMode="auto">
              <a:xfrm>
                <a:off x="2763" y="2134"/>
                <a:ext cx="25" cy="7"/>
              </a:xfrm>
              <a:custGeom>
                <a:avLst/>
                <a:gdLst/>
                <a:ahLst/>
                <a:cxnLst>
                  <a:cxn ang="0">
                    <a:pos x="10" y="5"/>
                  </a:cxn>
                  <a:cxn ang="0">
                    <a:pos x="5" y="10"/>
                  </a:cxn>
                  <a:cxn ang="0">
                    <a:pos x="50" y="13"/>
                  </a:cxn>
                  <a:cxn ang="0">
                    <a:pos x="50" y="3"/>
                  </a:cxn>
                  <a:cxn ang="0">
                    <a:pos x="5" y="0"/>
                  </a:cxn>
                  <a:cxn ang="0">
                    <a:pos x="0" y="5"/>
                  </a:cxn>
                  <a:cxn ang="0">
                    <a:pos x="5" y="0"/>
                  </a:cxn>
                  <a:cxn ang="0">
                    <a:pos x="0" y="0"/>
                  </a:cxn>
                  <a:cxn ang="0">
                    <a:pos x="0" y="5"/>
                  </a:cxn>
                  <a:cxn ang="0">
                    <a:pos x="10" y="5"/>
                  </a:cxn>
                </a:cxnLst>
                <a:rect l="0" t="0" r="r" b="b"/>
                <a:pathLst>
                  <a:path w="50" h="13">
                    <a:moveTo>
                      <a:pt x="10" y="5"/>
                    </a:moveTo>
                    <a:lnTo>
                      <a:pt x="5" y="10"/>
                    </a:lnTo>
                    <a:lnTo>
                      <a:pt x="50" y="13"/>
                    </a:lnTo>
                    <a:lnTo>
                      <a:pt x="50" y="3"/>
                    </a:lnTo>
                    <a:lnTo>
                      <a:pt x="5" y="0"/>
                    </a:lnTo>
                    <a:lnTo>
                      <a:pt x="0" y="5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0" y="5"/>
                    </a:lnTo>
                    <a:lnTo>
                      <a:pt x="10" y="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8444" name="Freeform 556"/>
              <p:cNvSpPr>
                <a:spLocks/>
              </p:cNvSpPr>
              <p:nvPr/>
            </p:nvSpPr>
            <p:spPr bwMode="auto">
              <a:xfrm>
                <a:off x="2938" y="2137"/>
                <a:ext cx="22" cy="61"/>
              </a:xfrm>
              <a:custGeom>
                <a:avLst/>
                <a:gdLst/>
                <a:ahLst/>
                <a:cxnLst>
                  <a:cxn ang="0">
                    <a:pos x="45" y="0"/>
                  </a:cxn>
                  <a:cxn ang="0">
                    <a:pos x="45" y="5"/>
                  </a:cxn>
                  <a:cxn ang="0">
                    <a:pos x="45" y="17"/>
                  </a:cxn>
                  <a:cxn ang="0">
                    <a:pos x="44" y="36"/>
                  </a:cxn>
                  <a:cxn ang="0">
                    <a:pos x="42" y="58"/>
                  </a:cxn>
                  <a:cxn ang="0">
                    <a:pos x="37" y="79"/>
                  </a:cxn>
                  <a:cxn ang="0">
                    <a:pos x="28" y="99"/>
                  </a:cxn>
                  <a:cxn ang="0">
                    <a:pos x="16" y="114"/>
                  </a:cxn>
                  <a:cxn ang="0">
                    <a:pos x="0" y="121"/>
                  </a:cxn>
                  <a:cxn ang="0">
                    <a:pos x="1" y="3"/>
                  </a:cxn>
                  <a:cxn ang="0">
                    <a:pos x="45" y="0"/>
                  </a:cxn>
                </a:cxnLst>
                <a:rect l="0" t="0" r="r" b="b"/>
                <a:pathLst>
                  <a:path w="45" h="121">
                    <a:moveTo>
                      <a:pt x="45" y="0"/>
                    </a:moveTo>
                    <a:lnTo>
                      <a:pt x="45" y="5"/>
                    </a:lnTo>
                    <a:lnTo>
                      <a:pt x="45" y="17"/>
                    </a:lnTo>
                    <a:lnTo>
                      <a:pt x="44" y="36"/>
                    </a:lnTo>
                    <a:lnTo>
                      <a:pt x="42" y="58"/>
                    </a:lnTo>
                    <a:lnTo>
                      <a:pt x="37" y="79"/>
                    </a:lnTo>
                    <a:lnTo>
                      <a:pt x="28" y="99"/>
                    </a:lnTo>
                    <a:lnTo>
                      <a:pt x="16" y="114"/>
                    </a:lnTo>
                    <a:lnTo>
                      <a:pt x="0" y="121"/>
                    </a:lnTo>
                    <a:lnTo>
                      <a:pt x="1" y="3"/>
                    </a:lnTo>
                    <a:lnTo>
                      <a:pt x="45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8445" name="Freeform 557"/>
              <p:cNvSpPr>
                <a:spLocks/>
              </p:cNvSpPr>
              <p:nvPr/>
            </p:nvSpPr>
            <p:spPr bwMode="auto">
              <a:xfrm>
                <a:off x="2935" y="2137"/>
                <a:ext cx="28" cy="63"/>
              </a:xfrm>
              <a:custGeom>
                <a:avLst/>
                <a:gdLst/>
                <a:ahLst/>
                <a:cxnLst>
                  <a:cxn ang="0">
                    <a:pos x="0" y="121"/>
                  </a:cxn>
                  <a:cxn ang="0">
                    <a:pos x="5" y="126"/>
                  </a:cxn>
                  <a:cxn ang="0">
                    <a:pos x="24" y="118"/>
                  </a:cxn>
                  <a:cxn ang="0">
                    <a:pos x="38" y="101"/>
                  </a:cxn>
                  <a:cxn ang="0">
                    <a:pos x="47" y="80"/>
                  </a:cxn>
                  <a:cxn ang="0">
                    <a:pos x="52" y="58"/>
                  </a:cxn>
                  <a:cxn ang="0">
                    <a:pos x="54" y="36"/>
                  </a:cxn>
                  <a:cxn ang="0">
                    <a:pos x="55" y="17"/>
                  </a:cxn>
                  <a:cxn ang="0">
                    <a:pos x="55" y="5"/>
                  </a:cxn>
                  <a:cxn ang="0">
                    <a:pos x="55" y="0"/>
                  </a:cxn>
                  <a:cxn ang="0">
                    <a:pos x="45" y="0"/>
                  </a:cxn>
                  <a:cxn ang="0">
                    <a:pos x="45" y="5"/>
                  </a:cxn>
                  <a:cxn ang="0">
                    <a:pos x="45" y="17"/>
                  </a:cxn>
                  <a:cxn ang="0">
                    <a:pos x="44" y="36"/>
                  </a:cxn>
                  <a:cxn ang="0">
                    <a:pos x="42" y="58"/>
                  </a:cxn>
                  <a:cxn ang="0">
                    <a:pos x="36" y="78"/>
                  </a:cxn>
                  <a:cxn ang="0">
                    <a:pos x="29" y="97"/>
                  </a:cxn>
                  <a:cxn ang="0">
                    <a:pos x="18" y="110"/>
                  </a:cxn>
                  <a:cxn ang="0">
                    <a:pos x="5" y="116"/>
                  </a:cxn>
                  <a:cxn ang="0">
                    <a:pos x="10" y="121"/>
                  </a:cxn>
                  <a:cxn ang="0">
                    <a:pos x="0" y="121"/>
                  </a:cxn>
                </a:cxnLst>
                <a:rect l="0" t="0" r="r" b="b"/>
                <a:pathLst>
                  <a:path w="55" h="126">
                    <a:moveTo>
                      <a:pt x="0" y="121"/>
                    </a:moveTo>
                    <a:lnTo>
                      <a:pt x="5" y="126"/>
                    </a:lnTo>
                    <a:lnTo>
                      <a:pt x="24" y="118"/>
                    </a:lnTo>
                    <a:lnTo>
                      <a:pt x="38" y="101"/>
                    </a:lnTo>
                    <a:lnTo>
                      <a:pt x="47" y="80"/>
                    </a:lnTo>
                    <a:lnTo>
                      <a:pt x="52" y="58"/>
                    </a:lnTo>
                    <a:lnTo>
                      <a:pt x="54" y="36"/>
                    </a:lnTo>
                    <a:lnTo>
                      <a:pt x="55" y="17"/>
                    </a:lnTo>
                    <a:lnTo>
                      <a:pt x="55" y="5"/>
                    </a:lnTo>
                    <a:lnTo>
                      <a:pt x="55" y="0"/>
                    </a:lnTo>
                    <a:lnTo>
                      <a:pt x="45" y="0"/>
                    </a:lnTo>
                    <a:lnTo>
                      <a:pt x="45" y="5"/>
                    </a:lnTo>
                    <a:lnTo>
                      <a:pt x="45" y="17"/>
                    </a:lnTo>
                    <a:lnTo>
                      <a:pt x="44" y="36"/>
                    </a:lnTo>
                    <a:lnTo>
                      <a:pt x="42" y="58"/>
                    </a:lnTo>
                    <a:lnTo>
                      <a:pt x="36" y="78"/>
                    </a:lnTo>
                    <a:lnTo>
                      <a:pt x="29" y="97"/>
                    </a:lnTo>
                    <a:lnTo>
                      <a:pt x="18" y="110"/>
                    </a:lnTo>
                    <a:lnTo>
                      <a:pt x="5" y="116"/>
                    </a:lnTo>
                    <a:lnTo>
                      <a:pt x="10" y="121"/>
                    </a:lnTo>
                    <a:lnTo>
                      <a:pt x="0" y="12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8446" name="Freeform 558"/>
              <p:cNvSpPr>
                <a:spLocks/>
              </p:cNvSpPr>
              <p:nvPr/>
            </p:nvSpPr>
            <p:spPr bwMode="auto">
              <a:xfrm>
                <a:off x="2935" y="2136"/>
                <a:ext cx="6" cy="62"/>
              </a:xfrm>
              <a:custGeom>
                <a:avLst/>
                <a:gdLst/>
                <a:ahLst/>
                <a:cxnLst>
                  <a:cxn ang="0">
                    <a:pos x="6" y="0"/>
                  </a:cxn>
                  <a:cxn ang="0">
                    <a:pos x="1" y="5"/>
                  </a:cxn>
                  <a:cxn ang="0">
                    <a:pos x="0" y="123"/>
                  </a:cxn>
                  <a:cxn ang="0">
                    <a:pos x="10" y="123"/>
                  </a:cxn>
                  <a:cxn ang="0">
                    <a:pos x="11" y="5"/>
                  </a:cxn>
                  <a:cxn ang="0">
                    <a:pos x="6" y="10"/>
                  </a:cxn>
                  <a:cxn ang="0">
                    <a:pos x="6" y="0"/>
                  </a:cxn>
                  <a:cxn ang="0">
                    <a:pos x="1" y="0"/>
                  </a:cxn>
                  <a:cxn ang="0">
                    <a:pos x="1" y="5"/>
                  </a:cxn>
                  <a:cxn ang="0">
                    <a:pos x="6" y="0"/>
                  </a:cxn>
                </a:cxnLst>
                <a:rect l="0" t="0" r="r" b="b"/>
                <a:pathLst>
                  <a:path w="11" h="123">
                    <a:moveTo>
                      <a:pt x="6" y="0"/>
                    </a:moveTo>
                    <a:lnTo>
                      <a:pt x="1" y="5"/>
                    </a:lnTo>
                    <a:lnTo>
                      <a:pt x="0" y="123"/>
                    </a:lnTo>
                    <a:lnTo>
                      <a:pt x="10" y="123"/>
                    </a:lnTo>
                    <a:lnTo>
                      <a:pt x="11" y="5"/>
                    </a:lnTo>
                    <a:lnTo>
                      <a:pt x="6" y="10"/>
                    </a:lnTo>
                    <a:lnTo>
                      <a:pt x="6" y="0"/>
                    </a:lnTo>
                    <a:lnTo>
                      <a:pt x="1" y="0"/>
                    </a:lnTo>
                    <a:lnTo>
                      <a:pt x="1" y="5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8447" name="Freeform 559"/>
              <p:cNvSpPr>
                <a:spLocks/>
              </p:cNvSpPr>
              <p:nvPr/>
            </p:nvSpPr>
            <p:spPr bwMode="auto">
              <a:xfrm>
                <a:off x="2938" y="2134"/>
                <a:ext cx="25" cy="7"/>
              </a:xfrm>
              <a:custGeom>
                <a:avLst/>
                <a:gdLst/>
                <a:ahLst/>
                <a:cxnLst>
                  <a:cxn ang="0">
                    <a:pos x="49" y="5"/>
                  </a:cxn>
                  <a:cxn ang="0">
                    <a:pos x="44" y="0"/>
                  </a:cxn>
                  <a:cxn ang="0">
                    <a:pos x="0" y="3"/>
                  </a:cxn>
                  <a:cxn ang="0">
                    <a:pos x="0" y="13"/>
                  </a:cxn>
                  <a:cxn ang="0">
                    <a:pos x="44" y="10"/>
                  </a:cxn>
                  <a:cxn ang="0">
                    <a:pos x="39" y="5"/>
                  </a:cxn>
                  <a:cxn ang="0">
                    <a:pos x="49" y="5"/>
                  </a:cxn>
                  <a:cxn ang="0">
                    <a:pos x="49" y="0"/>
                  </a:cxn>
                  <a:cxn ang="0">
                    <a:pos x="44" y="0"/>
                  </a:cxn>
                  <a:cxn ang="0">
                    <a:pos x="49" y="5"/>
                  </a:cxn>
                </a:cxnLst>
                <a:rect l="0" t="0" r="r" b="b"/>
                <a:pathLst>
                  <a:path w="49" h="13">
                    <a:moveTo>
                      <a:pt x="49" y="5"/>
                    </a:moveTo>
                    <a:lnTo>
                      <a:pt x="44" y="0"/>
                    </a:lnTo>
                    <a:lnTo>
                      <a:pt x="0" y="3"/>
                    </a:lnTo>
                    <a:lnTo>
                      <a:pt x="0" y="13"/>
                    </a:lnTo>
                    <a:lnTo>
                      <a:pt x="44" y="10"/>
                    </a:lnTo>
                    <a:lnTo>
                      <a:pt x="39" y="5"/>
                    </a:lnTo>
                    <a:lnTo>
                      <a:pt x="49" y="5"/>
                    </a:lnTo>
                    <a:lnTo>
                      <a:pt x="49" y="0"/>
                    </a:lnTo>
                    <a:lnTo>
                      <a:pt x="44" y="0"/>
                    </a:lnTo>
                    <a:lnTo>
                      <a:pt x="49" y="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8448" name="Freeform 560"/>
              <p:cNvSpPr>
                <a:spLocks/>
              </p:cNvSpPr>
              <p:nvPr/>
            </p:nvSpPr>
            <p:spPr bwMode="auto">
              <a:xfrm>
                <a:off x="2746" y="1837"/>
                <a:ext cx="236" cy="707"/>
              </a:xfrm>
              <a:custGeom>
                <a:avLst/>
                <a:gdLst/>
                <a:ahLst/>
                <a:cxnLst>
                  <a:cxn ang="0">
                    <a:pos x="176" y="6"/>
                  </a:cxn>
                  <a:cxn ang="0">
                    <a:pos x="27" y="25"/>
                  </a:cxn>
                  <a:cxn ang="0">
                    <a:pos x="23" y="26"/>
                  </a:cxn>
                  <a:cxn ang="0">
                    <a:pos x="13" y="32"/>
                  </a:cxn>
                  <a:cxn ang="0">
                    <a:pos x="4" y="46"/>
                  </a:cxn>
                  <a:cxn ang="0">
                    <a:pos x="0" y="67"/>
                  </a:cxn>
                  <a:cxn ang="0">
                    <a:pos x="2" y="101"/>
                  </a:cxn>
                  <a:cxn ang="0">
                    <a:pos x="5" y="167"/>
                  </a:cxn>
                  <a:cxn ang="0">
                    <a:pos x="11" y="253"/>
                  </a:cxn>
                  <a:cxn ang="0">
                    <a:pos x="18" y="350"/>
                  </a:cxn>
                  <a:cxn ang="0">
                    <a:pos x="25" y="444"/>
                  </a:cxn>
                  <a:cxn ang="0">
                    <a:pos x="31" y="525"/>
                  </a:cxn>
                  <a:cxn ang="0">
                    <a:pos x="34" y="583"/>
                  </a:cxn>
                  <a:cxn ang="0">
                    <a:pos x="36" y="604"/>
                  </a:cxn>
                  <a:cxn ang="0">
                    <a:pos x="85" y="604"/>
                  </a:cxn>
                  <a:cxn ang="0">
                    <a:pos x="85" y="738"/>
                  </a:cxn>
                  <a:cxn ang="0">
                    <a:pos x="180" y="1414"/>
                  </a:cxn>
                  <a:cxn ang="0">
                    <a:pos x="283" y="1414"/>
                  </a:cxn>
                  <a:cxn ang="0">
                    <a:pos x="385" y="738"/>
                  </a:cxn>
                  <a:cxn ang="0">
                    <a:pos x="385" y="604"/>
                  </a:cxn>
                  <a:cxn ang="0">
                    <a:pos x="431" y="604"/>
                  </a:cxn>
                  <a:cxn ang="0">
                    <a:pos x="473" y="64"/>
                  </a:cxn>
                  <a:cxn ang="0">
                    <a:pos x="473" y="58"/>
                  </a:cxn>
                  <a:cxn ang="0">
                    <a:pos x="471" y="43"/>
                  </a:cxn>
                  <a:cxn ang="0">
                    <a:pos x="465" y="27"/>
                  </a:cxn>
                  <a:cxn ang="0">
                    <a:pos x="450" y="19"/>
                  </a:cxn>
                  <a:cxn ang="0">
                    <a:pos x="436" y="17"/>
                  </a:cxn>
                  <a:cxn ang="0">
                    <a:pos x="414" y="15"/>
                  </a:cxn>
                  <a:cxn ang="0">
                    <a:pos x="388" y="12"/>
                  </a:cxn>
                  <a:cxn ang="0">
                    <a:pos x="360" y="8"/>
                  </a:cxn>
                  <a:cxn ang="0">
                    <a:pos x="334" y="5"/>
                  </a:cxn>
                  <a:cxn ang="0">
                    <a:pos x="312" y="3"/>
                  </a:cxn>
                  <a:cxn ang="0">
                    <a:pos x="296" y="1"/>
                  </a:cxn>
                  <a:cxn ang="0">
                    <a:pos x="290" y="0"/>
                  </a:cxn>
                  <a:cxn ang="0">
                    <a:pos x="290" y="3"/>
                  </a:cxn>
                  <a:cxn ang="0">
                    <a:pos x="289" y="9"/>
                  </a:cxn>
                  <a:cxn ang="0">
                    <a:pos x="287" y="19"/>
                  </a:cxn>
                  <a:cxn ang="0">
                    <a:pos x="283" y="30"/>
                  </a:cxn>
                  <a:cxn ang="0">
                    <a:pos x="276" y="42"/>
                  </a:cxn>
                  <a:cxn ang="0">
                    <a:pos x="266" y="52"/>
                  </a:cxn>
                  <a:cxn ang="0">
                    <a:pos x="251" y="58"/>
                  </a:cxn>
                  <a:cxn ang="0">
                    <a:pos x="232" y="61"/>
                  </a:cxn>
                  <a:cxn ang="0">
                    <a:pos x="212" y="59"/>
                  </a:cxn>
                  <a:cxn ang="0">
                    <a:pos x="199" y="53"/>
                  </a:cxn>
                  <a:cxn ang="0">
                    <a:pos x="189" y="44"/>
                  </a:cxn>
                  <a:cxn ang="0">
                    <a:pos x="183" y="33"/>
                  </a:cxn>
                  <a:cxn ang="0">
                    <a:pos x="179" y="23"/>
                  </a:cxn>
                  <a:cxn ang="0">
                    <a:pos x="176" y="14"/>
                  </a:cxn>
                  <a:cxn ang="0">
                    <a:pos x="176" y="8"/>
                  </a:cxn>
                  <a:cxn ang="0">
                    <a:pos x="176" y="6"/>
                  </a:cxn>
                </a:cxnLst>
                <a:rect l="0" t="0" r="r" b="b"/>
                <a:pathLst>
                  <a:path w="473" h="1414">
                    <a:moveTo>
                      <a:pt x="176" y="6"/>
                    </a:moveTo>
                    <a:lnTo>
                      <a:pt x="27" y="25"/>
                    </a:lnTo>
                    <a:lnTo>
                      <a:pt x="23" y="26"/>
                    </a:lnTo>
                    <a:lnTo>
                      <a:pt x="13" y="32"/>
                    </a:lnTo>
                    <a:lnTo>
                      <a:pt x="4" y="46"/>
                    </a:lnTo>
                    <a:lnTo>
                      <a:pt x="0" y="67"/>
                    </a:lnTo>
                    <a:lnTo>
                      <a:pt x="2" y="101"/>
                    </a:lnTo>
                    <a:lnTo>
                      <a:pt x="5" y="167"/>
                    </a:lnTo>
                    <a:lnTo>
                      <a:pt x="11" y="253"/>
                    </a:lnTo>
                    <a:lnTo>
                      <a:pt x="18" y="350"/>
                    </a:lnTo>
                    <a:lnTo>
                      <a:pt x="25" y="444"/>
                    </a:lnTo>
                    <a:lnTo>
                      <a:pt x="31" y="525"/>
                    </a:lnTo>
                    <a:lnTo>
                      <a:pt x="34" y="583"/>
                    </a:lnTo>
                    <a:lnTo>
                      <a:pt x="36" y="604"/>
                    </a:lnTo>
                    <a:lnTo>
                      <a:pt x="85" y="604"/>
                    </a:lnTo>
                    <a:lnTo>
                      <a:pt x="85" y="738"/>
                    </a:lnTo>
                    <a:lnTo>
                      <a:pt x="180" y="1414"/>
                    </a:lnTo>
                    <a:lnTo>
                      <a:pt x="283" y="1414"/>
                    </a:lnTo>
                    <a:lnTo>
                      <a:pt x="385" y="738"/>
                    </a:lnTo>
                    <a:lnTo>
                      <a:pt x="385" y="604"/>
                    </a:lnTo>
                    <a:lnTo>
                      <a:pt x="431" y="604"/>
                    </a:lnTo>
                    <a:lnTo>
                      <a:pt x="473" y="64"/>
                    </a:lnTo>
                    <a:lnTo>
                      <a:pt x="473" y="58"/>
                    </a:lnTo>
                    <a:lnTo>
                      <a:pt x="471" y="43"/>
                    </a:lnTo>
                    <a:lnTo>
                      <a:pt x="465" y="27"/>
                    </a:lnTo>
                    <a:lnTo>
                      <a:pt x="450" y="19"/>
                    </a:lnTo>
                    <a:lnTo>
                      <a:pt x="436" y="17"/>
                    </a:lnTo>
                    <a:lnTo>
                      <a:pt x="414" y="15"/>
                    </a:lnTo>
                    <a:lnTo>
                      <a:pt x="388" y="12"/>
                    </a:lnTo>
                    <a:lnTo>
                      <a:pt x="360" y="8"/>
                    </a:lnTo>
                    <a:lnTo>
                      <a:pt x="334" y="5"/>
                    </a:lnTo>
                    <a:lnTo>
                      <a:pt x="312" y="3"/>
                    </a:lnTo>
                    <a:lnTo>
                      <a:pt x="296" y="1"/>
                    </a:lnTo>
                    <a:lnTo>
                      <a:pt x="290" y="0"/>
                    </a:lnTo>
                    <a:lnTo>
                      <a:pt x="290" y="3"/>
                    </a:lnTo>
                    <a:lnTo>
                      <a:pt x="289" y="9"/>
                    </a:lnTo>
                    <a:lnTo>
                      <a:pt x="287" y="19"/>
                    </a:lnTo>
                    <a:lnTo>
                      <a:pt x="283" y="30"/>
                    </a:lnTo>
                    <a:lnTo>
                      <a:pt x="276" y="42"/>
                    </a:lnTo>
                    <a:lnTo>
                      <a:pt x="266" y="52"/>
                    </a:lnTo>
                    <a:lnTo>
                      <a:pt x="251" y="58"/>
                    </a:lnTo>
                    <a:lnTo>
                      <a:pt x="232" y="61"/>
                    </a:lnTo>
                    <a:lnTo>
                      <a:pt x="212" y="59"/>
                    </a:lnTo>
                    <a:lnTo>
                      <a:pt x="199" y="53"/>
                    </a:lnTo>
                    <a:lnTo>
                      <a:pt x="189" y="44"/>
                    </a:lnTo>
                    <a:lnTo>
                      <a:pt x="183" y="33"/>
                    </a:lnTo>
                    <a:lnTo>
                      <a:pt x="179" y="23"/>
                    </a:lnTo>
                    <a:lnTo>
                      <a:pt x="176" y="14"/>
                    </a:lnTo>
                    <a:lnTo>
                      <a:pt x="176" y="8"/>
                    </a:lnTo>
                    <a:lnTo>
                      <a:pt x="176" y="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8449" name="Freeform 561"/>
              <p:cNvSpPr>
                <a:spLocks/>
              </p:cNvSpPr>
              <p:nvPr/>
            </p:nvSpPr>
            <p:spPr bwMode="auto">
              <a:xfrm>
                <a:off x="2818" y="1703"/>
                <a:ext cx="90" cy="127"/>
              </a:xfrm>
              <a:custGeom>
                <a:avLst/>
                <a:gdLst/>
                <a:ahLst/>
                <a:cxnLst>
                  <a:cxn ang="0">
                    <a:pos x="176" y="8"/>
                  </a:cxn>
                  <a:cxn ang="0">
                    <a:pos x="175" y="8"/>
                  </a:cxn>
                  <a:cxn ang="0">
                    <a:pos x="171" y="6"/>
                  </a:cxn>
                  <a:cxn ang="0">
                    <a:pos x="166" y="5"/>
                  </a:cxn>
                  <a:cxn ang="0">
                    <a:pos x="159" y="3"/>
                  </a:cxn>
                  <a:cxn ang="0">
                    <a:pos x="149" y="2"/>
                  </a:cxn>
                  <a:cxn ang="0">
                    <a:pos x="139" y="1"/>
                  </a:cxn>
                  <a:cxn ang="0">
                    <a:pos x="127" y="0"/>
                  </a:cxn>
                  <a:cxn ang="0">
                    <a:pos x="115" y="1"/>
                  </a:cxn>
                  <a:cxn ang="0">
                    <a:pos x="101" y="3"/>
                  </a:cxn>
                  <a:cxn ang="0">
                    <a:pos x="87" y="7"/>
                  </a:cxn>
                  <a:cxn ang="0">
                    <a:pos x="71" y="12"/>
                  </a:cxn>
                  <a:cxn ang="0">
                    <a:pos x="57" y="19"/>
                  </a:cxn>
                  <a:cxn ang="0">
                    <a:pos x="42" y="29"/>
                  </a:cxn>
                  <a:cxn ang="0">
                    <a:pos x="27" y="43"/>
                  </a:cxn>
                  <a:cxn ang="0">
                    <a:pos x="13" y="58"/>
                  </a:cxn>
                  <a:cxn ang="0">
                    <a:pos x="0" y="78"/>
                  </a:cxn>
                  <a:cxn ang="0">
                    <a:pos x="0" y="218"/>
                  </a:cxn>
                  <a:cxn ang="0">
                    <a:pos x="0" y="220"/>
                  </a:cxn>
                  <a:cxn ang="0">
                    <a:pos x="1" y="223"/>
                  </a:cxn>
                  <a:cxn ang="0">
                    <a:pos x="3" y="230"/>
                  </a:cxn>
                  <a:cxn ang="0">
                    <a:pos x="7" y="236"/>
                  </a:cxn>
                  <a:cxn ang="0">
                    <a:pos x="13" y="243"/>
                  </a:cxn>
                  <a:cxn ang="0">
                    <a:pos x="21" y="249"/>
                  </a:cxn>
                  <a:cxn ang="0">
                    <a:pos x="31" y="252"/>
                  </a:cxn>
                  <a:cxn ang="0">
                    <a:pos x="46" y="254"/>
                  </a:cxn>
                  <a:cxn ang="0">
                    <a:pos x="61" y="254"/>
                  </a:cxn>
                  <a:cxn ang="0">
                    <a:pos x="78" y="254"/>
                  </a:cxn>
                  <a:cxn ang="0">
                    <a:pos x="92" y="254"/>
                  </a:cxn>
                  <a:cxn ang="0">
                    <a:pos x="105" y="254"/>
                  </a:cxn>
                  <a:cxn ang="0">
                    <a:pos x="117" y="254"/>
                  </a:cxn>
                  <a:cxn ang="0">
                    <a:pos x="125" y="254"/>
                  </a:cxn>
                  <a:cxn ang="0">
                    <a:pos x="131" y="254"/>
                  </a:cxn>
                  <a:cxn ang="0">
                    <a:pos x="133" y="254"/>
                  </a:cxn>
                  <a:cxn ang="0">
                    <a:pos x="135" y="253"/>
                  </a:cxn>
                  <a:cxn ang="0">
                    <a:pos x="140" y="250"/>
                  </a:cxn>
                  <a:cxn ang="0">
                    <a:pos x="147" y="245"/>
                  </a:cxn>
                  <a:cxn ang="0">
                    <a:pos x="157" y="239"/>
                  </a:cxn>
                  <a:cxn ang="0">
                    <a:pos x="165" y="232"/>
                  </a:cxn>
                  <a:cxn ang="0">
                    <a:pos x="172" y="224"/>
                  </a:cxn>
                  <a:cxn ang="0">
                    <a:pos x="177" y="217"/>
                  </a:cxn>
                  <a:cxn ang="0">
                    <a:pos x="179" y="211"/>
                  </a:cxn>
                  <a:cxn ang="0">
                    <a:pos x="179" y="174"/>
                  </a:cxn>
                  <a:cxn ang="0">
                    <a:pos x="179" y="107"/>
                  </a:cxn>
                  <a:cxn ang="0">
                    <a:pos x="179" y="44"/>
                  </a:cxn>
                  <a:cxn ang="0">
                    <a:pos x="179" y="16"/>
                  </a:cxn>
                  <a:cxn ang="0">
                    <a:pos x="176" y="8"/>
                  </a:cxn>
                </a:cxnLst>
                <a:rect l="0" t="0" r="r" b="b"/>
                <a:pathLst>
                  <a:path w="179" h="254">
                    <a:moveTo>
                      <a:pt x="176" y="8"/>
                    </a:moveTo>
                    <a:lnTo>
                      <a:pt x="175" y="8"/>
                    </a:lnTo>
                    <a:lnTo>
                      <a:pt x="171" y="6"/>
                    </a:lnTo>
                    <a:lnTo>
                      <a:pt x="166" y="5"/>
                    </a:lnTo>
                    <a:lnTo>
                      <a:pt x="159" y="3"/>
                    </a:lnTo>
                    <a:lnTo>
                      <a:pt x="149" y="2"/>
                    </a:lnTo>
                    <a:lnTo>
                      <a:pt x="139" y="1"/>
                    </a:lnTo>
                    <a:lnTo>
                      <a:pt x="127" y="0"/>
                    </a:lnTo>
                    <a:lnTo>
                      <a:pt x="115" y="1"/>
                    </a:lnTo>
                    <a:lnTo>
                      <a:pt x="101" y="3"/>
                    </a:lnTo>
                    <a:lnTo>
                      <a:pt x="87" y="7"/>
                    </a:lnTo>
                    <a:lnTo>
                      <a:pt x="71" y="12"/>
                    </a:lnTo>
                    <a:lnTo>
                      <a:pt x="57" y="19"/>
                    </a:lnTo>
                    <a:lnTo>
                      <a:pt x="42" y="29"/>
                    </a:lnTo>
                    <a:lnTo>
                      <a:pt x="27" y="43"/>
                    </a:lnTo>
                    <a:lnTo>
                      <a:pt x="13" y="58"/>
                    </a:lnTo>
                    <a:lnTo>
                      <a:pt x="0" y="78"/>
                    </a:lnTo>
                    <a:lnTo>
                      <a:pt x="0" y="218"/>
                    </a:lnTo>
                    <a:lnTo>
                      <a:pt x="0" y="220"/>
                    </a:lnTo>
                    <a:lnTo>
                      <a:pt x="1" y="223"/>
                    </a:lnTo>
                    <a:lnTo>
                      <a:pt x="3" y="230"/>
                    </a:lnTo>
                    <a:lnTo>
                      <a:pt x="7" y="236"/>
                    </a:lnTo>
                    <a:lnTo>
                      <a:pt x="13" y="243"/>
                    </a:lnTo>
                    <a:lnTo>
                      <a:pt x="21" y="249"/>
                    </a:lnTo>
                    <a:lnTo>
                      <a:pt x="31" y="252"/>
                    </a:lnTo>
                    <a:lnTo>
                      <a:pt x="46" y="254"/>
                    </a:lnTo>
                    <a:lnTo>
                      <a:pt x="61" y="254"/>
                    </a:lnTo>
                    <a:lnTo>
                      <a:pt x="78" y="254"/>
                    </a:lnTo>
                    <a:lnTo>
                      <a:pt x="92" y="254"/>
                    </a:lnTo>
                    <a:lnTo>
                      <a:pt x="105" y="254"/>
                    </a:lnTo>
                    <a:lnTo>
                      <a:pt x="117" y="254"/>
                    </a:lnTo>
                    <a:lnTo>
                      <a:pt x="125" y="254"/>
                    </a:lnTo>
                    <a:lnTo>
                      <a:pt x="131" y="254"/>
                    </a:lnTo>
                    <a:lnTo>
                      <a:pt x="133" y="254"/>
                    </a:lnTo>
                    <a:lnTo>
                      <a:pt x="135" y="253"/>
                    </a:lnTo>
                    <a:lnTo>
                      <a:pt x="140" y="250"/>
                    </a:lnTo>
                    <a:lnTo>
                      <a:pt x="147" y="245"/>
                    </a:lnTo>
                    <a:lnTo>
                      <a:pt x="157" y="239"/>
                    </a:lnTo>
                    <a:lnTo>
                      <a:pt x="165" y="232"/>
                    </a:lnTo>
                    <a:lnTo>
                      <a:pt x="172" y="224"/>
                    </a:lnTo>
                    <a:lnTo>
                      <a:pt x="177" y="217"/>
                    </a:lnTo>
                    <a:lnTo>
                      <a:pt x="179" y="211"/>
                    </a:lnTo>
                    <a:lnTo>
                      <a:pt x="179" y="174"/>
                    </a:lnTo>
                    <a:lnTo>
                      <a:pt x="179" y="107"/>
                    </a:lnTo>
                    <a:lnTo>
                      <a:pt x="179" y="44"/>
                    </a:lnTo>
                    <a:lnTo>
                      <a:pt x="179" y="16"/>
                    </a:lnTo>
                    <a:lnTo>
                      <a:pt x="176" y="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8450" name="Freeform 562"/>
              <p:cNvSpPr>
                <a:spLocks/>
              </p:cNvSpPr>
              <p:nvPr/>
            </p:nvSpPr>
            <p:spPr bwMode="auto">
              <a:xfrm>
                <a:off x="2815" y="1700"/>
                <a:ext cx="92" cy="43"/>
              </a:xfrm>
              <a:custGeom>
                <a:avLst/>
                <a:gdLst/>
                <a:ahLst/>
                <a:cxnLst>
                  <a:cxn ang="0">
                    <a:pos x="11" y="83"/>
                  </a:cxn>
                  <a:cxn ang="0">
                    <a:pos x="10" y="85"/>
                  </a:cxn>
                  <a:cxn ang="0">
                    <a:pos x="23" y="66"/>
                  </a:cxn>
                  <a:cxn ang="0">
                    <a:pos x="36" y="51"/>
                  </a:cxn>
                  <a:cxn ang="0">
                    <a:pos x="51" y="39"/>
                  </a:cxn>
                  <a:cxn ang="0">
                    <a:pos x="65" y="28"/>
                  </a:cxn>
                  <a:cxn ang="0">
                    <a:pos x="79" y="22"/>
                  </a:cxn>
                  <a:cxn ang="0">
                    <a:pos x="94" y="17"/>
                  </a:cxn>
                  <a:cxn ang="0">
                    <a:pos x="108" y="13"/>
                  </a:cxn>
                  <a:cxn ang="0">
                    <a:pos x="121" y="11"/>
                  </a:cxn>
                  <a:cxn ang="0">
                    <a:pos x="133" y="10"/>
                  </a:cxn>
                  <a:cxn ang="0">
                    <a:pos x="145" y="11"/>
                  </a:cxn>
                  <a:cxn ang="0">
                    <a:pos x="155" y="12"/>
                  </a:cxn>
                  <a:cxn ang="0">
                    <a:pos x="164" y="13"/>
                  </a:cxn>
                  <a:cxn ang="0">
                    <a:pos x="171" y="15"/>
                  </a:cxn>
                  <a:cxn ang="0">
                    <a:pos x="176" y="16"/>
                  </a:cxn>
                  <a:cxn ang="0">
                    <a:pos x="179" y="18"/>
                  </a:cxn>
                  <a:cxn ang="0">
                    <a:pos x="180" y="18"/>
                  </a:cxn>
                  <a:cxn ang="0">
                    <a:pos x="184" y="8"/>
                  </a:cxn>
                  <a:cxn ang="0">
                    <a:pos x="183" y="8"/>
                  </a:cxn>
                  <a:cxn ang="0">
                    <a:pos x="178" y="6"/>
                  </a:cxn>
                  <a:cxn ang="0">
                    <a:pos x="173" y="5"/>
                  </a:cxn>
                  <a:cxn ang="0">
                    <a:pos x="166" y="3"/>
                  </a:cxn>
                  <a:cxn ang="0">
                    <a:pos x="155" y="2"/>
                  </a:cxn>
                  <a:cxn ang="0">
                    <a:pos x="145" y="1"/>
                  </a:cxn>
                  <a:cxn ang="0">
                    <a:pos x="133" y="0"/>
                  </a:cxn>
                  <a:cxn ang="0">
                    <a:pos x="121" y="1"/>
                  </a:cxn>
                  <a:cxn ang="0">
                    <a:pos x="106" y="3"/>
                  </a:cxn>
                  <a:cxn ang="0">
                    <a:pos x="92" y="7"/>
                  </a:cxn>
                  <a:cxn ang="0">
                    <a:pos x="75" y="12"/>
                  </a:cxn>
                  <a:cxn ang="0">
                    <a:pos x="61" y="20"/>
                  </a:cxn>
                  <a:cxn ang="0">
                    <a:pos x="45" y="30"/>
                  </a:cxn>
                  <a:cxn ang="0">
                    <a:pos x="30" y="45"/>
                  </a:cxn>
                  <a:cxn ang="0">
                    <a:pos x="15" y="60"/>
                  </a:cxn>
                  <a:cxn ang="0">
                    <a:pos x="2" y="81"/>
                  </a:cxn>
                  <a:cxn ang="0">
                    <a:pos x="0" y="83"/>
                  </a:cxn>
                  <a:cxn ang="0">
                    <a:pos x="11" y="83"/>
                  </a:cxn>
                </a:cxnLst>
                <a:rect l="0" t="0" r="r" b="b"/>
                <a:pathLst>
                  <a:path w="184" h="85">
                    <a:moveTo>
                      <a:pt x="11" y="83"/>
                    </a:moveTo>
                    <a:lnTo>
                      <a:pt x="10" y="85"/>
                    </a:lnTo>
                    <a:lnTo>
                      <a:pt x="23" y="66"/>
                    </a:lnTo>
                    <a:lnTo>
                      <a:pt x="36" y="51"/>
                    </a:lnTo>
                    <a:lnTo>
                      <a:pt x="51" y="39"/>
                    </a:lnTo>
                    <a:lnTo>
                      <a:pt x="65" y="28"/>
                    </a:lnTo>
                    <a:lnTo>
                      <a:pt x="79" y="22"/>
                    </a:lnTo>
                    <a:lnTo>
                      <a:pt x="94" y="17"/>
                    </a:lnTo>
                    <a:lnTo>
                      <a:pt x="108" y="13"/>
                    </a:lnTo>
                    <a:lnTo>
                      <a:pt x="121" y="11"/>
                    </a:lnTo>
                    <a:lnTo>
                      <a:pt x="133" y="10"/>
                    </a:lnTo>
                    <a:lnTo>
                      <a:pt x="145" y="11"/>
                    </a:lnTo>
                    <a:lnTo>
                      <a:pt x="155" y="12"/>
                    </a:lnTo>
                    <a:lnTo>
                      <a:pt x="164" y="13"/>
                    </a:lnTo>
                    <a:lnTo>
                      <a:pt x="171" y="15"/>
                    </a:lnTo>
                    <a:lnTo>
                      <a:pt x="176" y="16"/>
                    </a:lnTo>
                    <a:lnTo>
                      <a:pt x="179" y="18"/>
                    </a:lnTo>
                    <a:lnTo>
                      <a:pt x="180" y="18"/>
                    </a:lnTo>
                    <a:lnTo>
                      <a:pt x="184" y="8"/>
                    </a:lnTo>
                    <a:lnTo>
                      <a:pt x="183" y="8"/>
                    </a:lnTo>
                    <a:lnTo>
                      <a:pt x="178" y="6"/>
                    </a:lnTo>
                    <a:lnTo>
                      <a:pt x="173" y="5"/>
                    </a:lnTo>
                    <a:lnTo>
                      <a:pt x="166" y="3"/>
                    </a:lnTo>
                    <a:lnTo>
                      <a:pt x="155" y="2"/>
                    </a:lnTo>
                    <a:lnTo>
                      <a:pt x="145" y="1"/>
                    </a:lnTo>
                    <a:lnTo>
                      <a:pt x="133" y="0"/>
                    </a:lnTo>
                    <a:lnTo>
                      <a:pt x="121" y="1"/>
                    </a:lnTo>
                    <a:lnTo>
                      <a:pt x="106" y="3"/>
                    </a:lnTo>
                    <a:lnTo>
                      <a:pt x="92" y="7"/>
                    </a:lnTo>
                    <a:lnTo>
                      <a:pt x="75" y="12"/>
                    </a:lnTo>
                    <a:lnTo>
                      <a:pt x="61" y="20"/>
                    </a:lnTo>
                    <a:lnTo>
                      <a:pt x="45" y="30"/>
                    </a:lnTo>
                    <a:lnTo>
                      <a:pt x="30" y="45"/>
                    </a:lnTo>
                    <a:lnTo>
                      <a:pt x="15" y="60"/>
                    </a:lnTo>
                    <a:lnTo>
                      <a:pt x="2" y="81"/>
                    </a:lnTo>
                    <a:lnTo>
                      <a:pt x="0" y="83"/>
                    </a:lnTo>
                    <a:lnTo>
                      <a:pt x="11" y="8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8451" name="Freeform 563"/>
              <p:cNvSpPr>
                <a:spLocks/>
              </p:cNvSpPr>
              <p:nvPr/>
            </p:nvSpPr>
            <p:spPr bwMode="auto">
              <a:xfrm>
                <a:off x="2815" y="1742"/>
                <a:ext cx="5" cy="70"/>
              </a:xfrm>
              <a:custGeom>
                <a:avLst/>
                <a:gdLst/>
                <a:ahLst/>
                <a:cxnLst>
                  <a:cxn ang="0">
                    <a:pos x="11" y="140"/>
                  </a:cxn>
                  <a:cxn ang="0">
                    <a:pos x="11" y="140"/>
                  </a:cxn>
                  <a:cxn ang="0">
                    <a:pos x="11" y="0"/>
                  </a:cxn>
                  <a:cxn ang="0">
                    <a:pos x="0" y="0"/>
                  </a:cxn>
                  <a:cxn ang="0">
                    <a:pos x="0" y="140"/>
                  </a:cxn>
                  <a:cxn ang="0">
                    <a:pos x="0" y="140"/>
                  </a:cxn>
                  <a:cxn ang="0">
                    <a:pos x="11" y="140"/>
                  </a:cxn>
                </a:cxnLst>
                <a:rect l="0" t="0" r="r" b="b"/>
                <a:pathLst>
                  <a:path w="11" h="140">
                    <a:moveTo>
                      <a:pt x="11" y="140"/>
                    </a:moveTo>
                    <a:lnTo>
                      <a:pt x="11" y="140"/>
                    </a:lnTo>
                    <a:lnTo>
                      <a:pt x="11" y="0"/>
                    </a:lnTo>
                    <a:lnTo>
                      <a:pt x="0" y="0"/>
                    </a:lnTo>
                    <a:lnTo>
                      <a:pt x="0" y="140"/>
                    </a:lnTo>
                    <a:lnTo>
                      <a:pt x="0" y="140"/>
                    </a:lnTo>
                    <a:lnTo>
                      <a:pt x="11" y="14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8452" name="Freeform 564"/>
              <p:cNvSpPr>
                <a:spLocks/>
              </p:cNvSpPr>
              <p:nvPr/>
            </p:nvSpPr>
            <p:spPr bwMode="auto">
              <a:xfrm>
                <a:off x="2815" y="1812"/>
                <a:ext cx="26" cy="21"/>
              </a:xfrm>
              <a:custGeom>
                <a:avLst/>
                <a:gdLst/>
                <a:ahLst/>
                <a:cxnLst>
                  <a:cxn ang="0">
                    <a:pos x="52" y="31"/>
                  </a:cxn>
                  <a:cxn ang="0">
                    <a:pos x="52" y="31"/>
                  </a:cxn>
                  <a:cxn ang="0">
                    <a:pos x="38" y="29"/>
                  </a:cxn>
                  <a:cxn ang="0">
                    <a:pos x="29" y="27"/>
                  </a:cxn>
                  <a:cxn ang="0">
                    <a:pos x="22" y="21"/>
                  </a:cxn>
                  <a:cxn ang="0">
                    <a:pos x="17" y="15"/>
                  </a:cxn>
                  <a:cxn ang="0">
                    <a:pos x="13" y="10"/>
                  </a:cxn>
                  <a:cxn ang="0">
                    <a:pos x="12" y="4"/>
                  </a:cxn>
                  <a:cxn ang="0">
                    <a:pos x="11" y="1"/>
                  </a:cxn>
                  <a:cxn ang="0">
                    <a:pos x="11" y="0"/>
                  </a:cxn>
                  <a:cxn ang="0">
                    <a:pos x="0" y="0"/>
                  </a:cxn>
                  <a:cxn ang="0">
                    <a:pos x="0" y="3"/>
                  </a:cxn>
                  <a:cxn ang="0">
                    <a:pos x="2" y="6"/>
                  </a:cxn>
                  <a:cxn ang="0">
                    <a:pos x="5" y="14"/>
                  </a:cxn>
                  <a:cxn ang="0">
                    <a:pos x="9" y="21"/>
                  </a:cxn>
                  <a:cxn ang="0">
                    <a:pos x="16" y="29"/>
                  </a:cxn>
                  <a:cxn ang="0">
                    <a:pos x="25" y="35"/>
                  </a:cxn>
                  <a:cxn ang="0">
                    <a:pos x="36" y="39"/>
                  </a:cxn>
                  <a:cxn ang="0">
                    <a:pos x="52" y="41"/>
                  </a:cxn>
                  <a:cxn ang="0">
                    <a:pos x="52" y="41"/>
                  </a:cxn>
                  <a:cxn ang="0">
                    <a:pos x="52" y="31"/>
                  </a:cxn>
                </a:cxnLst>
                <a:rect l="0" t="0" r="r" b="b"/>
                <a:pathLst>
                  <a:path w="52" h="41">
                    <a:moveTo>
                      <a:pt x="52" y="31"/>
                    </a:moveTo>
                    <a:lnTo>
                      <a:pt x="52" y="31"/>
                    </a:lnTo>
                    <a:lnTo>
                      <a:pt x="38" y="29"/>
                    </a:lnTo>
                    <a:lnTo>
                      <a:pt x="29" y="27"/>
                    </a:lnTo>
                    <a:lnTo>
                      <a:pt x="22" y="21"/>
                    </a:lnTo>
                    <a:lnTo>
                      <a:pt x="17" y="15"/>
                    </a:lnTo>
                    <a:lnTo>
                      <a:pt x="13" y="10"/>
                    </a:lnTo>
                    <a:lnTo>
                      <a:pt x="12" y="4"/>
                    </a:lnTo>
                    <a:lnTo>
                      <a:pt x="11" y="1"/>
                    </a:lnTo>
                    <a:lnTo>
                      <a:pt x="11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5" y="14"/>
                    </a:lnTo>
                    <a:lnTo>
                      <a:pt x="9" y="21"/>
                    </a:lnTo>
                    <a:lnTo>
                      <a:pt x="16" y="29"/>
                    </a:lnTo>
                    <a:lnTo>
                      <a:pt x="25" y="35"/>
                    </a:lnTo>
                    <a:lnTo>
                      <a:pt x="36" y="39"/>
                    </a:lnTo>
                    <a:lnTo>
                      <a:pt x="52" y="41"/>
                    </a:lnTo>
                    <a:lnTo>
                      <a:pt x="52" y="41"/>
                    </a:lnTo>
                    <a:lnTo>
                      <a:pt x="52" y="3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8453" name="Freeform 565"/>
              <p:cNvSpPr>
                <a:spLocks/>
              </p:cNvSpPr>
              <p:nvPr/>
            </p:nvSpPr>
            <p:spPr bwMode="auto">
              <a:xfrm>
                <a:off x="2841" y="1828"/>
                <a:ext cx="45" cy="5"/>
              </a:xfrm>
              <a:custGeom>
                <a:avLst/>
                <a:gdLst/>
                <a:ahLst/>
                <a:cxnLst>
                  <a:cxn ang="0">
                    <a:pos x="85" y="1"/>
                  </a:cxn>
                  <a:cxn ang="0">
                    <a:pos x="87" y="0"/>
                  </a:cxn>
                  <a:cxn ang="0">
                    <a:pos x="85" y="0"/>
                  </a:cxn>
                  <a:cxn ang="0">
                    <a:pos x="79" y="0"/>
                  </a:cxn>
                  <a:cxn ang="0">
                    <a:pos x="71" y="0"/>
                  </a:cxn>
                  <a:cxn ang="0">
                    <a:pos x="59" y="0"/>
                  </a:cxn>
                  <a:cxn ang="0">
                    <a:pos x="46" y="0"/>
                  </a:cxn>
                  <a:cxn ang="0">
                    <a:pos x="32" y="0"/>
                  </a:cxn>
                  <a:cxn ang="0">
                    <a:pos x="15" y="0"/>
                  </a:cxn>
                  <a:cxn ang="0">
                    <a:pos x="0" y="0"/>
                  </a:cxn>
                  <a:cxn ang="0">
                    <a:pos x="0" y="10"/>
                  </a:cxn>
                  <a:cxn ang="0">
                    <a:pos x="15" y="10"/>
                  </a:cxn>
                  <a:cxn ang="0">
                    <a:pos x="32" y="10"/>
                  </a:cxn>
                  <a:cxn ang="0">
                    <a:pos x="46" y="10"/>
                  </a:cxn>
                  <a:cxn ang="0">
                    <a:pos x="59" y="10"/>
                  </a:cxn>
                  <a:cxn ang="0">
                    <a:pos x="71" y="10"/>
                  </a:cxn>
                  <a:cxn ang="0">
                    <a:pos x="79" y="10"/>
                  </a:cxn>
                  <a:cxn ang="0">
                    <a:pos x="85" y="10"/>
                  </a:cxn>
                  <a:cxn ang="0">
                    <a:pos x="87" y="10"/>
                  </a:cxn>
                  <a:cxn ang="0">
                    <a:pos x="89" y="9"/>
                  </a:cxn>
                  <a:cxn ang="0">
                    <a:pos x="87" y="10"/>
                  </a:cxn>
                  <a:cxn ang="0">
                    <a:pos x="88" y="10"/>
                  </a:cxn>
                  <a:cxn ang="0">
                    <a:pos x="89" y="9"/>
                  </a:cxn>
                  <a:cxn ang="0">
                    <a:pos x="85" y="1"/>
                  </a:cxn>
                </a:cxnLst>
                <a:rect l="0" t="0" r="r" b="b"/>
                <a:pathLst>
                  <a:path w="89" h="10">
                    <a:moveTo>
                      <a:pt x="85" y="1"/>
                    </a:moveTo>
                    <a:lnTo>
                      <a:pt x="87" y="0"/>
                    </a:lnTo>
                    <a:lnTo>
                      <a:pt x="85" y="0"/>
                    </a:lnTo>
                    <a:lnTo>
                      <a:pt x="79" y="0"/>
                    </a:lnTo>
                    <a:lnTo>
                      <a:pt x="71" y="0"/>
                    </a:lnTo>
                    <a:lnTo>
                      <a:pt x="59" y="0"/>
                    </a:lnTo>
                    <a:lnTo>
                      <a:pt x="46" y="0"/>
                    </a:lnTo>
                    <a:lnTo>
                      <a:pt x="32" y="0"/>
                    </a:lnTo>
                    <a:lnTo>
                      <a:pt x="15" y="0"/>
                    </a:lnTo>
                    <a:lnTo>
                      <a:pt x="0" y="0"/>
                    </a:lnTo>
                    <a:lnTo>
                      <a:pt x="0" y="10"/>
                    </a:lnTo>
                    <a:lnTo>
                      <a:pt x="15" y="10"/>
                    </a:lnTo>
                    <a:lnTo>
                      <a:pt x="32" y="10"/>
                    </a:lnTo>
                    <a:lnTo>
                      <a:pt x="46" y="10"/>
                    </a:lnTo>
                    <a:lnTo>
                      <a:pt x="59" y="10"/>
                    </a:lnTo>
                    <a:lnTo>
                      <a:pt x="71" y="10"/>
                    </a:lnTo>
                    <a:lnTo>
                      <a:pt x="79" y="10"/>
                    </a:lnTo>
                    <a:lnTo>
                      <a:pt x="85" y="10"/>
                    </a:lnTo>
                    <a:lnTo>
                      <a:pt x="87" y="10"/>
                    </a:lnTo>
                    <a:lnTo>
                      <a:pt x="89" y="9"/>
                    </a:lnTo>
                    <a:lnTo>
                      <a:pt x="87" y="10"/>
                    </a:lnTo>
                    <a:lnTo>
                      <a:pt x="88" y="10"/>
                    </a:lnTo>
                    <a:lnTo>
                      <a:pt x="89" y="9"/>
                    </a:lnTo>
                    <a:lnTo>
                      <a:pt x="85" y="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8454" name="Freeform 566"/>
              <p:cNvSpPr>
                <a:spLocks/>
              </p:cNvSpPr>
              <p:nvPr/>
            </p:nvSpPr>
            <p:spPr bwMode="auto">
              <a:xfrm>
                <a:off x="2883" y="1809"/>
                <a:ext cx="27" cy="23"/>
              </a:xfrm>
              <a:custGeom>
                <a:avLst/>
                <a:gdLst/>
                <a:ahLst/>
                <a:cxnLst>
                  <a:cxn ang="0">
                    <a:pos x="43" y="0"/>
                  </a:cxn>
                  <a:cxn ang="0">
                    <a:pos x="43" y="0"/>
                  </a:cxn>
                  <a:cxn ang="0">
                    <a:pos x="42" y="4"/>
                  </a:cxn>
                  <a:cxn ang="0">
                    <a:pos x="37" y="10"/>
                  </a:cxn>
                  <a:cxn ang="0">
                    <a:pos x="31" y="17"/>
                  </a:cxn>
                  <a:cxn ang="0">
                    <a:pos x="23" y="24"/>
                  </a:cxn>
                  <a:cxn ang="0">
                    <a:pos x="13" y="30"/>
                  </a:cxn>
                  <a:cxn ang="0">
                    <a:pos x="6" y="35"/>
                  </a:cxn>
                  <a:cxn ang="0">
                    <a:pos x="2" y="38"/>
                  </a:cxn>
                  <a:cxn ang="0">
                    <a:pos x="0" y="39"/>
                  </a:cxn>
                  <a:cxn ang="0">
                    <a:pos x="4" y="47"/>
                  </a:cxn>
                  <a:cxn ang="0">
                    <a:pos x="6" y="46"/>
                  </a:cxn>
                  <a:cxn ang="0">
                    <a:pos x="12" y="43"/>
                  </a:cxn>
                  <a:cxn ang="0">
                    <a:pos x="19" y="38"/>
                  </a:cxn>
                  <a:cxn ang="0">
                    <a:pos x="29" y="32"/>
                  </a:cxn>
                  <a:cxn ang="0">
                    <a:pos x="37" y="25"/>
                  </a:cxn>
                  <a:cxn ang="0">
                    <a:pos x="45" y="17"/>
                  </a:cxn>
                  <a:cxn ang="0">
                    <a:pos x="50" y="8"/>
                  </a:cxn>
                  <a:cxn ang="0">
                    <a:pos x="53" y="0"/>
                  </a:cxn>
                  <a:cxn ang="0">
                    <a:pos x="53" y="0"/>
                  </a:cxn>
                  <a:cxn ang="0">
                    <a:pos x="43" y="0"/>
                  </a:cxn>
                </a:cxnLst>
                <a:rect l="0" t="0" r="r" b="b"/>
                <a:pathLst>
                  <a:path w="53" h="47">
                    <a:moveTo>
                      <a:pt x="43" y="0"/>
                    </a:moveTo>
                    <a:lnTo>
                      <a:pt x="43" y="0"/>
                    </a:lnTo>
                    <a:lnTo>
                      <a:pt x="42" y="4"/>
                    </a:lnTo>
                    <a:lnTo>
                      <a:pt x="37" y="10"/>
                    </a:lnTo>
                    <a:lnTo>
                      <a:pt x="31" y="17"/>
                    </a:lnTo>
                    <a:lnTo>
                      <a:pt x="23" y="24"/>
                    </a:lnTo>
                    <a:lnTo>
                      <a:pt x="13" y="30"/>
                    </a:lnTo>
                    <a:lnTo>
                      <a:pt x="6" y="35"/>
                    </a:lnTo>
                    <a:lnTo>
                      <a:pt x="2" y="38"/>
                    </a:lnTo>
                    <a:lnTo>
                      <a:pt x="0" y="39"/>
                    </a:lnTo>
                    <a:lnTo>
                      <a:pt x="4" y="47"/>
                    </a:lnTo>
                    <a:lnTo>
                      <a:pt x="6" y="46"/>
                    </a:lnTo>
                    <a:lnTo>
                      <a:pt x="12" y="43"/>
                    </a:lnTo>
                    <a:lnTo>
                      <a:pt x="19" y="38"/>
                    </a:lnTo>
                    <a:lnTo>
                      <a:pt x="29" y="32"/>
                    </a:lnTo>
                    <a:lnTo>
                      <a:pt x="37" y="25"/>
                    </a:lnTo>
                    <a:lnTo>
                      <a:pt x="45" y="17"/>
                    </a:lnTo>
                    <a:lnTo>
                      <a:pt x="50" y="8"/>
                    </a:lnTo>
                    <a:lnTo>
                      <a:pt x="53" y="0"/>
                    </a:lnTo>
                    <a:lnTo>
                      <a:pt x="53" y="0"/>
                    </a:lnTo>
                    <a:lnTo>
                      <a:pt x="43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8455" name="Freeform 567"/>
              <p:cNvSpPr>
                <a:spLocks/>
              </p:cNvSpPr>
              <p:nvPr/>
            </p:nvSpPr>
            <p:spPr bwMode="auto">
              <a:xfrm>
                <a:off x="2905" y="1711"/>
                <a:ext cx="5" cy="98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28"/>
                  </a:cxn>
                  <a:cxn ang="0">
                    <a:pos x="0" y="91"/>
                  </a:cxn>
                  <a:cxn ang="0">
                    <a:pos x="0" y="158"/>
                  </a:cxn>
                  <a:cxn ang="0">
                    <a:pos x="0" y="195"/>
                  </a:cxn>
                  <a:cxn ang="0">
                    <a:pos x="10" y="195"/>
                  </a:cxn>
                  <a:cxn ang="0">
                    <a:pos x="10" y="158"/>
                  </a:cxn>
                  <a:cxn ang="0">
                    <a:pos x="10" y="91"/>
                  </a:cxn>
                  <a:cxn ang="0">
                    <a:pos x="10" y="28"/>
                  </a:cxn>
                  <a:cxn ang="0">
                    <a:pos x="10" y="0"/>
                  </a:cxn>
                  <a:cxn ang="0">
                    <a:pos x="0" y="0"/>
                  </a:cxn>
                </a:cxnLst>
                <a:rect l="0" t="0" r="r" b="b"/>
                <a:pathLst>
                  <a:path w="10" h="195">
                    <a:moveTo>
                      <a:pt x="0" y="0"/>
                    </a:moveTo>
                    <a:lnTo>
                      <a:pt x="0" y="28"/>
                    </a:lnTo>
                    <a:lnTo>
                      <a:pt x="0" y="91"/>
                    </a:lnTo>
                    <a:lnTo>
                      <a:pt x="0" y="158"/>
                    </a:lnTo>
                    <a:lnTo>
                      <a:pt x="0" y="195"/>
                    </a:lnTo>
                    <a:lnTo>
                      <a:pt x="10" y="195"/>
                    </a:lnTo>
                    <a:lnTo>
                      <a:pt x="10" y="158"/>
                    </a:lnTo>
                    <a:lnTo>
                      <a:pt x="10" y="91"/>
                    </a:lnTo>
                    <a:lnTo>
                      <a:pt x="10" y="28"/>
                    </a:lnTo>
                    <a:lnTo>
                      <a:pt x="1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8456" name="Freeform 568"/>
              <p:cNvSpPr>
                <a:spLocks/>
              </p:cNvSpPr>
              <p:nvPr/>
            </p:nvSpPr>
            <p:spPr bwMode="auto">
              <a:xfrm>
                <a:off x="2816" y="1670"/>
                <a:ext cx="118" cy="83"/>
              </a:xfrm>
              <a:custGeom>
                <a:avLst/>
                <a:gdLst/>
                <a:ahLst/>
                <a:cxnLst>
                  <a:cxn ang="0">
                    <a:pos x="1" y="166"/>
                  </a:cxn>
                  <a:cxn ang="0">
                    <a:pos x="1" y="159"/>
                  </a:cxn>
                  <a:cxn ang="0">
                    <a:pos x="0" y="141"/>
                  </a:cxn>
                  <a:cxn ang="0">
                    <a:pos x="2" y="114"/>
                  </a:cxn>
                  <a:cxn ang="0">
                    <a:pos x="7" y="83"/>
                  </a:cxn>
                  <a:cxn ang="0">
                    <a:pos x="17" y="52"/>
                  </a:cxn>
                  <a:cxn ang="0">
                    <a:pos x="35" y="26"/>
                  </a:cxn>
                  <a:cxn ang="0">
                    <a:pos x="62" y="7"/>
                  </a:cxn>
                  <a:cxn ang="0">
                    <a:pos x="99" y="0"/>
                  </a:cxn>
                  <a:cxn ang="0">
                    <a:pos x="137" y="0"/>
                  </a:cxn>
                  <a:cxn ang="0">
                    <a:pos x="168" y="0"/>
                  </a:cxn>
                  <a:cxn ang="0">
                    <a:pos x="191" y="1"/>
                  </a:cxn>
                  <a:cxn ang="0">
                    <a:pos x="210" y="1"/>
                  </a:cxn>
                  <a:cxn ang="0">
                    <a:pos x="222" y="2"/>
                  </a:cxn>
                  <a:cxn ang="0">
                    <a:pos x="230" y="3"/>
                  </a:cxn>
                  <a:cxn ang="0">
                    <a:pos x="234" y="3"/>
                  </a:cxn>
                  <a:cxn ang="0">
                    <a:pos x="235" y="3"/>
                  </a:cxn>
                  <a:cxn ang="0">
                    <a:pos x="192" y="88"/>
                  </a:cxn>
                  <a:cxn ang="0">
                    <a:pos x="80" y="91"/>
                  </a:cxn>
                  <a:cxn ang="0">
                    <a:pos x="1" y="166"/>
                  </a:cxn>
                </a:cxnLst>
                <a:rect l="0" t="0" r="r" b="b"/>
                <a:pathLst>
                  <a:path w="235" h="166">
                    <a:moveTo>
                      <a:pt x="1" y="166"/>
                    </a:moveTo>
                    <a:lnTo>
                      <a:pt x="1" y="159"/>
                    </a:lnTo>
                    <a:lnTo>
                      <a:pt x="0" y="141"/>
                    </a:lnTo>
                    <a:lnTo>
                      <a:pt x="2" y="114"/>
                    </a:lnTo>
                    <a:lnTo>
                      <a:pt x="7" y="83"/>
                    </a:lnTo>
                    <a:lnTo>
                      <a:pt x="17" y="52"/>
                    </a:lnTo>
                    <a:lnTo>
                      <a:pt x="35" y="26"/>
                    </a:lnTo>
                    <a:lnTo>
                      <a:pt x="62" y="7"/>
                    </a:lnTo>
                    <a:lnTo>
                      <a:pt x="99" y="0"/>
                    </a:lnTo>
                    <a:lnTo>
                      <a:pt x="137" y="0"/>
                    </a:lnTo>
                    <a:lnTo>
                      <a:pt x="168" y="0"/>
                    </a:lnTo>
                    <a:lnTo>
                      <a:pt x="191" y="1"/>
                    </a:lnTo>
                    <a:lnTo>
                      <a:pt x="210" y="1"/>
                    </a:lnTo>
                    <a:lnTo>
                      <a:pt x="222" y="2"/>
                    </a:lnTo>
                    <a:lnTo>
                      <a:pt x="230" y="3"/>
                    </a:lnTo>
                    <a:lnTo>
                      <a:pt x="234" y="3"/>
                    </a:lnTo>
                    <a:lnTo>
                      <a:pt x="235" y="3"/>
                    </a:lnTo>
                    <a:lnTo>
                      <a:pt x="192" y="88"/>
                    </a:lnTo>
                    <a:lnTo>
                      <a:pt x="80" y="91"/>
                    </a:lnTo>
                    <a:lnTo>
                      <a:pt x="1" y="16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8457" name="Freeform 569"/>
              <p:cNvSpPr>
                <a:spLocks/>
              </p:cNvSpPr>
              <p:nvPr/>
            </p:nvSpPr>
            <p:spPr bwMode="auto">
              <a:xfrm>
                <a:off x="2834" y="1827"/>
                <a:ext cx="57" cy="41"/>
              </a:xfrm>
              <a:custGeom>
                <a:avLst/>
                <a:gdLst/>
                <a:ahLst/>
                <a:cxnLst>
                  <a:cxn ang="0">
                    <a:pos x="114" y="20"/>
                  </a:cxn>
                  <a:cxn ang="0">
                    <a:pos x="114" y="23"/>
                  </a:cxn>
                  <a:cxn ang="0">
                    <a:pos x="113" y="29"/>
                  </a:cxn>
                  <a:cxn ang="0">
                    <a:pos x="111" y="39"/>
                  </a:cxn>
                  <a:cxn ang="0">
                    <a:pos x="107" y="50"/>
                  </a:cxn>
                  <a:cxn ang="0">
                    <a:pos x="100" y="62"/>
                  </a:cxn>
                  <a:cxn ang="0">
                    <a:pos x="90" y="72"/>
                  </a:cxn>
                  <a:cxn ang="0">
                    <a:pos x="75" y="78"/>
                  </a:cxn>
                  <a:cxn ang="0">
                    <a:pos x="56" y="81"/>
                  </a:cxn>
                  <a:cxn ang="0">
                    <a:pos x="36" y="79"/>
                  </a:cxn>
                  <a:cxn ang="0">
                    <a:pos x="23" y="73"/>
                  </a:cxn>
                  <a:cxn ang="0">
                    <a:pos x="13" y="64"/>
                  </a:cxn>
                  <a:cxn ang="0">
                    <a:pos x="7" y="53"/>
                  </a:cxn>
                  <a:cxn ang="0">
                    <a:pos x="3" y="43"/>
                  </a:cxn>
                  <a:cxn ang="0">
                    <a:pos x="0" y="34"/>
                  </a:cxn>
                  <a:cxn ang="0">
                    <a:pos x="0" y="28"/>
                  </a:cxn>
                  <a:cxn ang="0">
                    <a:pos x="0" y="26"/>
                  </a:cxn>
                  <a:cxn ang="0">
                    <a:pos x="8" y="0"/>
                  </a:cxn>
                  <a:cxn ang="0">
                    <a:pos x="103" y="0"/>
                  </a:cxn>
                  <a:cxn ang="0">
                    <a:pos x="114" y="20"/>
                  </a:cxn>
                </a:cxnLst>
                <a:rect l="0" t="0" r="r" b="b"/>
                <a:pathLst>
                  <a:path w="114" h="81">
                    <a:moveTo>
                      <a:pt x="114" y="20"/>
                    </a:moveTo>
                    <a:lnTo>
                      <a:pt x="114" y="23"/>
                    </a:lnTo>
                    <a:lnTo>
                      <a:pt x="113" y="29"/>
                    </a:lnTo>
                    <a:lnTo>
                      <a:pt x="111" y="39"/>
                    </a:lnTo>
                    <a:lnTo>
                      <a:pt x="107" y="50"/>
                    </a:lnTo>
                    <a:lnTo>
                      <a:pt x="100" y="62"/>
                    </a:lnTo>
                    <a:lnTo>
                      <a:pt x="90" y="72"/>
                    </a:lnTo>
                    <a:lnTo>
                      <a:pt x="75" y="78"/>
                    </a:lnTo>
                    <a:lnTo>
                      <a:pt x="56" y="81"/>
                    </a:lnTo>
                    <a:lnTo>
                      <a:pt x="36" y="79"/>
                    </a:lnTo>
                    <a:lnTo>
                      <a:pt x="23" y="73"/>
                    </a:lnTo>
                    <a:lnTo>
                      <a:pt x="13" y="64"/>
                    </a:lnTo>
                    <a:lnTo>
                      <a:pt x="7" y="53"/>
                    </a:lnTo>
                    <a:lnTo>
                      <a:pt x="3" y="43"/>
                    </a:lnTo>
                    <a:lnTo>
                      <a:pt x="0" y="34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8" y="0"/>
                    </a:lnTo>
                    <a:lnTo>
                      <a:pt x="103" y="0"/>
                    </a:lnTo>
                    <a:lnTo>
                      <a:pt x="114" y="2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8458" name="Freeform 570"/>
              <p:cNvSpPr>
                <a:spLocks/>
              </p:cNvSpPr>
              <p:nvPr/>
            </p:nvSpPr>
            <p:spPr bwMode="auto">
              <a:xfrm>
                <a:off x="2862" y="1837"/>
                <a:ext cx="32" cy="33"/>
              </a:xfrm>
              <a:custGeom>
                <a:avLst/>
                <a:gdLst/>
                <a:ahLst/>
                <a:cxnLst>
                  <a:cxn ang="0">
                    <a:pos x="0" y="66"/>
                  </a:cxn>
                  <a:cxn ang="0">
                    <a:pos x="0" y="66"/>
                  </a:cxn>
                  <a:cxn ang="0">
                    <a:pos x="20" y="63"/>
                  </a:cxn>
                  <a:cxn ang="0">
                    <a:pos x="37" y="56"/>
                  </a:cxn>
                  <a:cxn ang="0">
                    <a:pos x="48" y="45"/>
                  </a:cxn>
                  <a:cxn ang="0">
                    <a:pos x="55" y="32"/>
                  </a:cxn>
                  <a:cxn ang="0">
                    <a:pos x="60" y="20"/>
                  </a:cxn>
                  <a:cxn ang="0">
                    <a:pos x="62" y="10"/>
                  </a:cxn>
                  <a:cxn ang="0">
                    <a:pos x="63" y="3"/>
                  </a:cxn>
                  <a:cxn ang="0">
                    <a:pos x="63" y="0"/>
                  </a:cxn>
                  <a:cxn ang="0">
                    <a:pos x="53" y="0"/>
                  </a:cxn>
                  <a:cxn ang="0">
                    <a:pos x="53" y="3"/>
                  </a:cxn>
                  <a:cxn ang="0">
                    <a:pos x="52" y="8"/>
                  </a:cxn>
                  <a:cxn ang="0">
                    <a:pos x="50" y="18"/>
                  </a:cxn>
                  <a:cxn ang="0">
                    <a:pos x="47" y="28"/>
                  </a:cxn>
                  <a:cxn ang="0">
                    <a:pos x="40" y="39"/>
                  </a:cxn>
                  <a:cxn ang="0">
                    <a:pos x="31" y="48"/>
                  </a:cxn>
                  <a:cxn ang="0">
                    <a:pos x="18" y="53"/>
                  </a:cxn>
                  <a:cxn ang="0">
                    <a:pos x="0" y="56"/>
                  </a:cxn>
                  <a:cxn ang="0">
                    <a:pos x="0" y="56"/>
                  </a:cxn>
                  <a:cxn ang="0">
                    <a:pos x="0" y="66"/>
                  </a:cxn>
                </a:cxnLst>
                <a:rect l="0" t="0" r="r" b="b"/>
                <a:pathLst>
                  <a:path w="63" h="66">
                    <a:moveTo>
                      <a:pt x="0" y="66"/>
                    </a:moveTo>
                    <a:lnTo>
                      <a:pt x="0" y="66"/>
                    </a:lnTo>
                    <a:lnTo>
                      <a:pt x="20" y="63"/>
                    </a:lnTo>
                    <a:lnTo>
                      <a:pt x="37" y="56"/>
                    </a:lnTo>
                    <a:lnTo>
                      <a:pt x="48" y="45"/>
                    </a:lnTo>
                    <a:lnTo>
                      <a:pt x="55" y="32"/>
                    </a:lnTo>
                    <a:lnTo>
                      <a:pt x="60" y="20"/>
                    </a:lnTo>
                    <a:lnTo>
                      <a:pt x="62" y="10"/>
                    </a:lnTo>
                    <a:lnTo>
                      <a:pt x="63" y="3"/>
                    </a:lnTo>
                    <a:lnTo>
                      <a:pt x="63" y="0"/>
                    </a:lnTo>
                    <a:lnTo>
                      <a:pt x="53" y="0"/>
                    </a:lnTo>
                    <a:lnTo>
                      <a:pt x="53" y="3"/>
                    </a:lnTo>
                    <a:lnTo>
                      <a:pt x="52" y="8"/>
                    </a:lnTo>
                    <a:lnTo>
                      <a:pt x="50" y="18"/>
                    </a:lnTo>
                    <a:lnTo>
                      <a:pt x="47" y="28"/>
                    </a:lnTo>
                    <a:lnTo>
                      <a:pt x="40" y="39"/>
                    </a:lnTo>
                    <a:lnTo>
                      <a:pt x="31" y="48"/>
                    </a:lnTo>
                    <a:lnTo>
                      <a:pt x="18" y="53"/>
                    </a:lnTo>
                    <a:lnTo>
                      <a:pt x="0" y="56"/>
                    </a:lnTo>
                    <a:lnTo>
                      <a:pt x="0" y="56"/>
                    </a:lnTo>
                    <a:lnTo>
                      <a:pt x="0" y="6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8459" name="Freeform 571"/>
              <p:cNvSpPr>
                <a:spLocks/>
              </p:cNvSpPr>
              <p:nvPr/>
            </p:nvSpPr>
            <p:spPr bwMode="auto">
              <a:xfrm>
                <a:off x="2832" y="1839"/>
                <a:ext cx="30" cy="3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1"/>
                  </a:cxn>
                  <a:cxn ang="0">
                    <a:pos x="0" y="3"/>
                  </a:cxn>
                  <a:cxn ang="0">
                    <a:pos x="0" y="9"/>
                  </a:cxn>
                  <a:cxn ang="0">
                    <a:pos x="2" y="19"/>
                  </a:cxn>
                  <a:cxn ang="0">
                    <a:pos x="8" y="31"/>
                  </a:cxn>
                  <a:cxn ang="0">
                    <a:pos x="14" y="42"/>
                  </a:cxn>
                  <a:cxn ang="0">
                    <a:pos x="26" y="52"/>
                  </a:cxn>
                  <a:cxn ang="0">
                    <a:pos x="40" y="59"/>
                  </a:cxn>
                  <a:cxn ang="0">
                    <a:pos x="61" y="61"/>
                  </a:cxn>
                  <a:cxn ang="0">
                    <a:pos x="61" y="51"/>
                  </a:cxn>
                  <a:cxn ang="0">
                    <a:pos x="42" y="49"/>
                  </a:cxn>
                  <a:cxn ang="0">
                    <a:pos x="30" y="44"/>
                  </a:cxn>
                  <a:cxn ang="0">
                    <a:pos x="22" y="36"/>
                  </a:cxn>
                  <a:cxn ang="0">
                    <a:pos x="16" y="26"/>
                  </a:cxn>
                  <a:cxn ang="0">
                    <a:pos x="13" y="17"/>
                  </a:cxn>
                  <a:cxn ang="0">
                    <a:pos x="11" y="9"/>
                  </a:cxn>
                  <a:cxn ang="0">
                    <a:pos x="11" y="3"/>
                  </a:cxn>
                  <a:cxn ang="0">
                    <a:pos x="11" y="1"/>
                  </a:cxn>
                  <a:cxn ang="0">
                    <a:pos x="11" y="2"/>
                  </a:cxn>
                  <a:cxn ang="0">
                    <a:pos x="0" y="0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0"/>
                  </a:cxn>
                </a:cxnLst>
                <a:rect l="0" t="0" r="r" b="b"/>
                <a:pathLst>
                  <a:path w="61" h="61">
                    <a:moveTo>
                      <a:pt x="0" y="0"/>
                    </a:moveTo>
                    <a:lnTo>
                      <a:pt x="0" y="1"/>
                    </a:lnTo>
                    <a:lnTo>
                      <a:pt x="0" y="3"/>
                    </a:lnTo>
                    <a:lnTo>
                      <a:pt x="0" y="9"/>
                    </a:lnTo>
                    <a:lnTo>
                      <a:pt x="2" y="19"/>
                    </a:lnTo>
                    <a:lnTo>
                      <a:pt x="8" y="31"/>
                    </a:lnTo>
                    <a:lnTo>
                      <a:pt x="14" y="42"/>
                    </a:lnTo>
                    <a:lnTo>
                      <a:pt x="26" y="52"/>
                    </a:lnTo>
                    <a:lnTo>
                      <a:pt x="40" y="59"/>
                    </a:lnTo>
                    <a:lnTo>
                      <a:pt x="61" y="61"/>
                    </a:lnTo>
                    <a:lnTo>
                      <a:pt x="61" y="51"/>
                    </a:lnTo>
                    <a:lnTo>
                      <a:pt x="42" y="49"/>
                    </a:lnTo>
                    <a:lnTo>
                      <a:pt x="30" y="44"/>
                    </a:lnTo>
                    <a:lnTo>
                      <a:pt x="22" y="36"/>
                    </a:lnTo>
                    <a:lnTo>
                      <a:pt x="16" y="26"/>
                    </a:lnTo>
                    <a:lnTo>
                      <a:pt x="13" y="17"/>
                    </a:lnTo>
                    <a:lnTo>
                      <a:pt x="11" y="9"/>
                    </a:lnTo>
                    <a:lnTo>
                      <a:pt x="11" y="3"/>
                    </a:lnTo>
                    <a:lnTo>
                      <a:pt x="11" y="1"/>
                    </a:lnTo>
                    <a:lnTo>
                      <a:pt x="11" y="2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8460" name="Freeform 572"/>
              <p:cNvSpPr>
                <a:spLocks/>
              </p:cNvSpPr>
              <p:nvPr/>
            </p:nvSpPr>
            <p:spPr bwMode="auto">
              <a:xfrm>
                <a:off x="2832" y="1824"/>
                <a:ext cx="8" cy="16"/>
              </a:xfrm>
              <a:custGeom>
                <a:avLst/>
                <a:gdLst/>
                <a:ahLst/>
                <a:cxnLst>
                  <a:cxn ang="0">
                    <a:pos x="13" y="0"/>
                  </a:cxn>
                  <a:cxn ang="0">
                    <a:pos x="8" y="4"/>
                  </a:cxn>
                  <a:cxn ang="0">
                    <a:pos x="0" y="30"/>
                  </a:cxn>
                  <a:cxn ang="0">
                    <a:pos x="11" y="32"/>
                  </a:cxn>
                  <a:cxn ang="0">
                    <a:pos x="18" y="6"/>
                  </a:cxn>
                  <a:cxn ang="0">
                    <a:pos x="13" y="10"/>
                  </a:cxn>
                  <a:cxn ang="0">
                    <a:pos x="13" y="0"/>
                  </a:cxn>
                  <a:cxn ang="0">
                    <a:pos x="9" y="0"/>
                  </a:cxn>
                  <a:cxn ang="0">
                    <a:pos x="8" y="4"/>
                  </a:cxn>
                  <a:cxn ang="0">
                    <a:pos x="13" y="0"/>
                  </a:cxn>
                </a:cxnLst>
                <a:rect l="0" t="0" r="r" b="b"/>
                <a:pathLst>
                  <a:path w="18" h="32">
                    <a:moveTo>
                      <a:pt x="13" y="0"/>
                    </a:moveTo>
                    <a:lnTo>
                      <a:pt x="8" y="4"/>
                    </a:lnTo>
                    <a:lnTo>
                      <a:pt x="0" y="30"/>
                    </a:lnTo>
                    <a:lnTo>
                      <a:pt x="11" y="32"/>
                    </a:lnTo>
                    <a:lnTo>
                      <a:pt x="18" y="6"/>
                    </a:lnTo>
                    <a:lnTo>
                      <a:pt x="13" y="10"/>
                    </a:lnTo>
                    <a:lnTo>
                      <a:pt x="13" y="0"/>
                    </a:lnTo>
                    <a:lnTo>
                      <a:pt x="9" y="0"/>
                    </a:lnTo>
                    <a:lnTo>
                      <a:pt x="8" y="4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8461" name="Freeform 573"/>
              <p:cNvSpPr>
                <a:spLocks/>
              </p:cNvSpPr>
              <p:nvPr/>
            </p:nvSpPr>
            <p:spPr bwMode="auto">
              <a:xfrm>
                <a:off x="2838" y="1824"/>
                <a:ext cx="50" cy="6"/>
              </a:xfrm>
              <a:custGeom>
                <a:avLst/>
                <a:gdLst/>
                <a:ahLst/>
                <a:cxnLst>
                  <a:cxn ang="0">
                    <a:pos x="99" y="3"/>
                  </a:cxn>
                  <a:cxn ang="0">
                    <a:pos x="95" y="0"/>
                  </a:cxn>
                  <a:cxn ang="0">
                    <a:pos x="0" y="0"/>
                  </a:cxn>
                  <a:cxn ang="0">
                    <a:pos x="0" y="10"/>
                  </a:cxn>
                  <a:cxn ang="0">
                    <a:pos x="95" y="10"/>
                  </a:cxn>
                  <a:cxn ang="0">
                    <a:pos x="91" y="7"/>
                  </a:cxn>
                  <a:cxn ang="0">
                    <a:pos x="99" y="3"/>
                  </a:cxn>
                  <a:cxn ang="0">
                    <a:pos x="98" y="0"/>
                  </a:cxn>
                  <a:cxn ang="0">
                    <a:pos x="95" y="0"/>
                  </a:cxn>
                  <a:cxn ang="0">
                    <a:pos x="99" y="3"/>
                  </a:cxn>
                </a:cxnLst>
                <a:rect l="0" t="0" r="r" b="b"/>
                <a:pathLst>
                  <a:path w="99" h="10">
                    <a:moveTo>
                      <a:pt x="99" y="3"/>
                    </a:moveTo>
                    <a:lnTo>
                      <a:pt x="95" y="0"/>
                    </a:lnTo>
                    <a:lnTo>
                      <a:pt x="0" y="0"/>
                    </a:lnTo>
                    <a:lnTo>
                      <a:pt x="0" y="10"/>
                    </a:lnTo>
                    <a:lnTo>
                      <a:pt x="95" y="10"/>
                    </a:lnTo>
                    <a:lnTo>
                      <a:pt x="91" y="7"/>
                    </a:lnTo>
                    <a:lnTo>
                      <a:pt x="99" y="3"/>
                    </a:lnTo>
                    <a:lnTo>
                      <a:pt x="98" y="0"/>
                    </a:lnTo>
                    <a:lnTo>
                      <a:pt x="95" y="0"/>
                    </a:lnTo>
                    <a:lnTo>
                      <a:pt x="99" y="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8462" name="Freeform 574"/>
              <p:cNvSpPr>
                <a:spLocks/>
              </p:cNvSpPr>
              <p:nvPr/>
            </p:nvSpPr>
            <p:spPr bwMode="auto">
              <a:xfrm>
                <a:off x="2883" y="1826"/>
                <a:ext cx="11" cy="12"/>
              </a:xfrm>
              <a:custGeom>
                <a:avLst/>
                <a:gdLst/>
                <a:ahLst/>
                <a:cxnLst>
                  <a:cxn ang="0">
                    <a:pos x="20" y="22"/>
                  </a:cxn>
                  <a:cxn ang="0">
                    <a:pos x="19" y="20"/>
                  </a:cxn>
                  <a:cxn ang="0">
                    <a:pos x="8" y="0"/>
                  </a:cxn>
                  <a:cxn ang="0">
                    <a:pos x="0" y="4"/>
                  </a:cxn>
                  <a:cxn ang="0">
                    <a:pos x="11" y="24"/>
                  </a:cxn>
                  <a:cxn ang="0">
                    <a:pos x="10" y="22"/>
                  </a:cxn>
                  <a:cxn ang="0">
                    <a:pos x="20" y="22"/>
                  </a:cxn>
                  <a:cxn ang="0">
                    <a:pos x="20" y="21"/>
                  </a:cxn>
                  <a:cxn ang="0">
                    <a:pos x="19" y="20"/>
                  </a:cxn>
                  <a:cxn ang="0">
                    <a:pos x="20" y="22"/>
                  </a:cxn>
                </a:cxnLst>
                <a:rect l="0" t="0" r="r" b="b"/>
                <a:pathLst>
                  <a:path w="20" h="24">
                    <a:moveTo>
                      <a:pt x="20" y="22"/>
                    </a:moveTo>
                    <a:lnTo>
                      <a:pt x="19" y="20"/>
                    </a:lnTo>
                    <a:lnTo>
                      <a:pt x="8" y="0"/>
                    </a:lnTo>
                    <a:lnTo>
                      <a:pt x="0" y="4"/>
                    </a:lnTo>
                    <a:lnTo>
                      <a:pt x="11" y="24"/>
                    </a:lnTo>
                    <a:lnTo>
                      <a:pt x="10" y="22"/>
                    </a:lnTo>
                    <a:lnTo>
                      <a:pt x="20" y="22"/>
                    </a:lnTo>
                    <a:lnTo>
                      <a:pt x="20" y="21"/>
                    </a:lnTo>
                    <a:lnTo>
                      <a:pt x="19" y="20"/>
                    </a:lnTo>
                    <a:lnTo>
                      <a:pt x="20" y="2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8463" name="Freeform 575"/>
              <p:cNvSpPr>
                <a:spLocks/>
              </p:cNvSpPr>
              <p:nvPr/>
            </p:nvSpPr>
            <p:spPr bwMode="auto">
              <a:xfrm>
                <a:off x="2854" y="1803"/>
                <a:ext cx="32" cy="1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64" y="0"/>
                  </a:cxn>
                  <a:cxn ang="0">
                    <a:pos x="63" y="1"/>
                  </a:cxn>
                  <a:cxn ang="0">
                    <a:pos x="62" y="3"/>
                  </a:cxn>
                  <a:cxn ang="0">
                    <a:pos x="59" y="7"/>
                  </a:cxn>
                  <a:cxn ang="0">
                    <a:pos x="56" y="10"/>
                  </a:cxn>
                  <a:cxn ang="0">
                    <a:pos x="51" y="14"/>
                  </a:cxn>
                  <a:cxn ang="0">
                    <a:pos x="46" y="18"/>
                  </a:cxn>
                  <a:cxn ang="0">
                    <a:pos x="39" y="20"/>
                  </a:cxn>
                  <a:cxn ang="0">
                    <a:pos x="33" y="21"/>
                  </a:cxn>
                  <a:cxn ang="0">
                    <a:pos x="25" y="20"/>
                  </a:cxn>
                  <a:cxn ang="0">
                    <a:pos x="18" y="18"/>
                  </a:cxn>
                  <a:cxn ang="0">
                    <a:pos x="12" y="14"/>
                  </a:cxn>
                  <a:cxn ang="0">
                    <a:pos x="8" y="10"/>
                  </a:cxn>
                  <a:cxn ang="0">
                    <a:pos x="5" y="7"/>
                  </a:cxn>
                  <a:cxn ang="0">
                    <a:pos x="2" y="3"/>
                  </a:cxn>
                  <a:cxn ang="0">
                    <a:pos x="0" y="1"/>
                  </a:cxn>
                  <a:cxn ang="0">
                    <a:pos x="0" y="0"/>
                  </a:cxn>
                </a:cxnLst>
                <a:rect l="0" t="0" r="r" b="b"/>
                <a:pathLst>
                  <a:path w="64" h="21">
                    <a:moveTo>
                      <a:pt x="0" y="0"/>
                    </a:moveTo>
                    <a:lnTo>
                      <a:pt x="64" y="0"/>
                    </a:lnTo>
                    <a:lnTo>
                      <a:pt x="63" y="1"/>
                    </a:lnTo>
                    <a:lnTo>
                      <a:pt x="62" y="3"/>
                    </a:lnTo>
                    <a:lnTo>
                      <a:pt x="59" y="7"/>
                    </a:lnTo>
                    <a:lnTo>
                      <a:pt x="56" y="10"/>
                    </a:lnTo>
                    <a:lnTo>
                      <a:pt x="51" y="14"/>
                    </a:lnTo>
                    <a:lnTo>
                      <a:pt x="46" y="18"/>
                    </a:lnTo>
                    <a:lnTo>
                      <a:pt x="39" y="20"/>
                    </a:lnTo>
                    <a:lnTo>
                      <a:pt x="33" y="21"/>
                    </a:lnTo>
                    <a:lnTo>
                      <a:pt x="25" y="20"/>
                    </a:lnTo>
                    <a:lnTo>
                      <a:pt x="18" y="18"/>
                    </a:lnTo>
                    <a:lnTo>
                      <a:pt x="12" y="14"/>
                    </a:lnTo>
                    <a:lnTo>
                      <a:pt x="8" y="10"/>
                    </a:lnTo>
                    <a:lnTo>
                      <a:pt x="5" y="7"/>
                    </a:lnTo>
                    <a:lnTo>
                      <a:pt x="2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8464" name="Freeform 576"/>
              <p:cNvSpPr>
                <a:spLocks/>
              </p:cNvSpPr>
              <p:nvPr/>
            </p:nvSpPr>
            <p:spPr bwMode="auto">
              <a:xfrm>
                <a:off x="2910" y="1891"/>
                <a:ext cx="39" cy="40"/>
              </a:xfrm>
              <a:custGeom>
                <a:avLst/>
                <a:gdLst/>
                <a:ahLst/>
                <a:cxnLst>
                  <a:cxn ang="0">
                    <a:pos x="40" y="79"/>
                  </a:cxn>
                  <a:cxn ang="0">
                    <a:pos x="48" y="78"/>
                  </a:cxn>
                  <a:cxn ang="0">
                    <a:pos x="56" y="76"/>
                  </a:cxn>
                  <a:cxn ang="0">
                    <a:pos x="62" y="73"/>
                  </a:cxn>
                  <a:cxn ang="0">
                    <a:pos x="68" y="68"/>
                  </a:cxn>
                  <a:cxn ang="0">
                    <a:pos x="73" y="62"/>
                  </a:cxn>
                  <a:cxn ang="0">
                    <a:pos x="76" y="56"/>
                  </a:cxn>
                  <a:cxn ang="0">
                    <a:pos x="78" y="49"/>
                  </a:cxn>
                  <a:cxn ang="0">
                    <a:pos x="79" y="40"/>
                  </a:cxn>
                  <a:cxn ang="0">
                    <a:pos x="78" y="32"/>
                  </a:cxn>
                  <a:cxn ang="0">
                    <a:pos x="76" y="25"/>
                  </a:cxn>
                  <a:cxn ang="0">
                    <a:pos x="73" y="18"/>
                  </a:cxn>
                  <a:cxn ang="0">
                    <a:pos x="68" y="12"/>
                  </a:cxn>
                  <a:cxn ang="0">
                    <a:pos x="62" y="8"/>
                  </a:cxn>
                  <a:cxn ang="0">
                    <a:pos x="56" y="3"/>
                  </a:cxn>
                  <a:cxn ang="0">
                    <a:pos x="48" y="1"/>
                  </a:cxn>
                  <a:cxn ang="0">
                    <a:pos x="40" y="0"/>
                  </a:cxn>
                  <a:cxn ang="0">
                    <a:pos x="32" y="1"/>
                  </a:cxn>
                  <a:cxn ang="0">
                    <a:pos x="25" y="3"/>
                  </a:cxn>
                  <a:cxn ang="0">
                    <a:pos x="18" y="8"/>
                  </a:cxn>
                  <a:cxn ang="0">
                    <a:pos x="12" y="12"/>
                  </a:cxn>
                  <a:cxn ang="0">
                    <a:pos x="7" y="18"/>
                  </a:cxn>
                  <a:cxn ang="0">
                    <a:pos x="3" y="25"/>
                  </a:cxn>
                  <a:cxn ang="0">
                    <a:pos x="1" y="32"/>
                  </a:cxn>
                  <a:cxn ang="0">
                    <a:pos x="0" y="40"/>
                  </a:cxn>
                  <a:cxn ang="0">
                    <a:pos x="1" y="49"/>
                  </a:cxn>
                  <a:cxn ang="0">
                    <a:pos x="3" y="56"/>
                  </a:cxn>
                  <a:cxn ang="0">
                    <a:pos x="7" y="62"/>
                  </a:cxn>
                  <a:cxn ang="0">
                    <a:pos x="12" y="68"/>
                  </a:cxn>
                  <a:cxn ang="0">
                    <a:pos x="18" y="73"/>
                  </a:cxn>
                  <a:cxn ang="0">
                    <a:pos x="25" y="76"/>
                  </a:cxn>
                  <a:cxn ang="0">
                    <a:pos x="32" y="78"/>
                  </a:cxn>
                  <a:cxn ang="0">
                    <a:pos x="40" y="79"/>
                  </a:cxn>
                </a:cxnLst>
                <a:rect l="0" t="0" r="r" b="b"/>
                <a:pathLst>
                  <a:path w="79" h="79">
                    <a:moveTo>
                      <a:pt x="40" y="79"/>
                    </a:moveTo>
                    <a:lnTo>
                      <a:pt x="48" y="78"/>
                    </a:lnTo>
                    <a:lnTo>
                      <a:pt x="56" y="76"/>
                    </a:lnTo>
                    <a:lnTo>
                      <a:pt x="62" y="73"/>
                    </a:lnTo>
                    <a:lnTo>
                      <a:pt x="68" y="68"/>
                    </a:lnTo>
                    <a:lnTo>
                      <a:pt x="73" y="62"/>
                    </a:lnTo>
                    <a:lnTo>
                      <a:pt x="76" y="56"/>
                    </a:lnTo>
                    <a:lnTo>
                      <a:pt x="78" y="49"/>
                    </a:lnTo>
                    <a:lnTo>
                      <a:pt x="79" y="40"/>
                    </a:lnTo>
                    <a:lnTo>
                      <a:pt x="78" y="32"/>
                    </a:lnTo>
                    <a:lnTo>
                      <a:pt x="76" y="25"/>
                    </a:lnTo>
                    <a:lnTo>
                      <a:pt x="73" y="18"/>
                    </a:lnTo>
                    <a:lnTo>
                      <a:pt x="68" y="12"/>
                    </a:lnTo>
                    <a:lnTo>
                      <a:pt x="62" y="8"/>
                    </a:lnTo>
                    <a:lnTo>
                      <a:pt x="56" y="3"/>
                    </a:lnTo>
                    <a:lnTo>
                      <a:pt x="48" y="1"/>
                    </a:lnTo>
                    <a:lnTo>
                      <a:pt x="40" y="0"/>
                    </a:lnTo>
                    <a:lnTo>
                      <a:pt x="32" y="1"/>
                    </a:lnTo>
                    <a:lnTo>
                      <a:pt x="25" y="3"/>
                    </a:lnTo>
                    <a:lnTo>
                      <a:pt x="18" y="8"/>
                    </a:lnTo>
                    <a:lnTo>
                      <a:pt x="12" y="12"/>
                    </a:lnTo>
                    <a:lnTo>
                      <a:pt x="7" y="18"/>
                    </a:lnTo>
                    <a:lnTo>
                      <a:pt x="3" y="25"/>
                    </a:lnTo>
                    <a:lnTo>
                      <a:pt x="1" y="32"/>
                    </a:lnTo>
                    <a:lnTo>
                      <a:pt x="0" y="40"/>
                    </a:lnTo>
                    <a:lnTo>
                      <a:pt x="1" y="49"/>
                    </a:lnTo>
                    <a:lnTo>
                      <a:pt x="3" y="56"/>
                    </a:lnTo>
                    <a:lnTo>
                      <a:pt x="7" y="62"/>
                    </a:lnTo>
                    <a:lnTo>
                      <a:pt x="12" y="68"/>
                    </a:lnTo>
                    <a:lnTo>
                      <a:pt x="18" y="73"/>
                    </a:lnTo>
                    <a:lnTo>
                      <a:pt x="25" y="76"/>
                    </a:lnTo>
                    <a:lnTo>
                      <a:pt x="32" y="78"/>
                    </a:lnTo>
                    <a:lnTo>
                      <a:pt x="40" y="79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8465" name="Freeform 577"/>
              <p:cNvSpPr>
                <a:spLocks/>
              </p:cNvSpPr>
              <p:nvPr/>
            </p:nvSpPr>
            <p:spPr bwMode="auto">
              <a:xfrm>
                <a:off x="2830" y="1854"/>
                <a:ext cx="67" cy="189"/>
              </a:xfrm>
              <a:custGeom>
                <a:avLst/>
                <a:gdLst/>
                <a:ahLst/>
                <a:cxnLst>
                  <a:cxn ang="0">
                    <a:pos x="70" y="378"/>
                  </a:cxn>
                  <a:cxn ang="0">
                    <a:pos x="74" y="343"/>
                  </a:cxn>
                  <a:cxn ang="0">
                    <a:pos x="81" y="293"/>
                  </a:cxn>
                  <a:cxn ang="0">
                    <a:pos x="92" y="231"/>
                  </a:cxn>
                  <a:cxn ang="0">
                    <a:pos x="104" y="167"/>
                  </a:cxn>
                  <a:cxn ang="0">
                    <a:pos x="115" y="104"/>
                  </a:cxn>
                  <a:cxn ang="0">
                    <a:pos x="125" y="52"/>
                  </a:cxn>
                  <a:cxn ang="0">
                    <a:pos x="132" y="16"/>
                  </a:cxn>
                  <a:cxn ang="0">
                    <a:pos x="135" y="3"/>
                  </a:cxn>
                  <a:cxn ang="0">
                    <a:pos x="134" y="5"/>
                  </a:cxn>
                  <a:cxn ang="0">
                    <a:pos x="133" y="10"/>
                  </a:cxn>
                  <a:cxn ang="0">
                    <a:pos x="128" y="17"/>
                  </a:cxn>
                  <a:cxn ang="0">
                    <a:pos x="122" y="24"/>
                  </a:cxn>
                  <a:cxn ang="0">
                    <a:pos x="113" y="32"/>
                  </a:cxn>
                  <a:cxn ang="0">
                    <a:pos x="102" y="39"/>
                  </a:cxn>
                  <a:cxn ang="0">
                    <a:pos x="86" y="45"/>
                  </a:cxn>
                  <a:cxn ang="0">
                    <a:pos x="67" y="47"/>
                  </a:cxn>
                  <a:cxn ang="0">
                    <a:pos x="47" y="45"/>
                  </a:cxn>
                  <a:cxn ang="0">
                    <a:pos x="32" y="39"/>
                  </a:cxn>
                  <a:cxn ang="0">
                    <a:pos x="20" y="32"/>
                  </a:cxn>
                  <a:cxn ang="0">
                    <a:pos x="12" y="23"/>
                  </a:cxn>
                  <a:cxn ang="0">
                    <a:pos x="6" y="15"/>
                  </a:cxn>
                  <a:cxn ang="0">
                    <a:pos x="2" y="8"/>
                  </a:cxn>
                  <a:cxn ang="0">
                    <a:pos x="0" y="3"/>
                  </a:cxn>
                  <a:cxn ang="0">
                    <a:pos x="0" y="0"/>
                  </a:cxn>
                  <a:cxn ang="0">
                    <a:pos x="70" y="378"/>
                  </a:cxn>
                </a:cxnLst>
                <a:rect l="0" t="0" r="r" b="b"/>
                <a:pathLst>
                  <a:path w="135" h="378">
                    <a:moveTo>
                      <a:pt x="70" y="378"/>
                    </a:moveTo>
                    <a:lnTo>
                      <a:pt x="74" y="343"/>
                    </a:lnTo>
                    <a:lnTo>
                      <a:pt x="81" y="293"/>
                    </a:lnTo>
                    <a:lnTo>
                      <a:pt x="92" y="231"/>
                    </a:lnTo>
                    <a:lnTo>
                      <a:pt x="104" y="167"/>
                    </a:lnTo>
                    <a:lnTo>
                      <a:pt x="115" y="104"/>
                    </a:lnTo>
                    <a:lnTo>
                      <a:pt x="125" y="52"/>
                    </a:lnTo>
                    <a:lnTo>
                      <a:pt x="132" y="16"/>
                    </a:lnTo>
                    <a:lnTo>
                      <a:pt x="135" y="3"/>
                    </a:lnTo>
                    <a:lnTo>
                      <a:pt x="134" y="5"/>
                    </a:lnTo>
                    <a:lnTo>
                      <a:pt x="133" y="10"/>
                    </a:lnTo>
                    <a:lnTo>
                      <a:pt x="128" y="17"/>
                    </a:lnTo>
                    <a:lnTo>
                      <a:pt x="122" y="24"/>
                    </a:lnTo>
                    <a:lnTo>
                      <a:pt x="113" y="32"/>
                    </a:lnTo>
                    <a:lnTo>
                      <a:pt x="102" y="39"/>
                    </a:lnTo>
                    <a:lnTo>
                      <a:pt x="86" y="45"/>
                    </a:lnTo>
                    <a:lnTo>
                      <a:pt x="67" y="47"/>
                    </a:lnTo>
                    <a:lnTo>
                      <a:pt x="47" y="45"/>
                    </a:lnTo>
                    <a:lnTo>
                      <a:pt x="32" y="39"/>
                    </a:lnTo>
                    <a:lnTo>
                      <a:pt x="20" y="32"/>
                    </a:lnTo>
                    <a:lnTo>
                      <a:pt x="12" y="23"/>
                    </a:lnTo>
                    <a:lnTo>
                      <a:pt x="6" y="15"/>
                    </a:lnTo>
                    <a:lnTo>
                      <a:pt x="2" y="8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70" y="37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8466" name="Freeform 578"/>
              <p:cNvSpPr>
                <a:spLocks/>
              </p:cNvSpPr>
              <p:nvPr/>
            </p:nvSpPr>
            <p:spPr bwMode="auto">
              <a:xfrm>
                <a:off x="2860" y="2481"/>
                <a:ext cx="6" cy="58"/>
              </a:xfrm>
              <a:custGeom>
                <a:avLst/>
                <a:gdLst/>
                <a:ahLst/>
                <a:cxnLst>
                  <a:cxn ang="0">
                    <a:pos x="6" y="116"/>
                  </a:cxn>
                  <a:cxn ang="0">
                    <a:pos x="12" y="116"/>
                  </a:cxn>
                  <a:cxn ang="0">
                    <a:pos x="12" y="0"/>
                  </a:cxn>
                  <a:cxn ang="0">
                    <a:pos x="0" y="0"/>
                  </a:cxn>
                  <a:cxn ang="0">
                    <a:pos x="0" y="116"/>
                  </a:cxn>
                  <a:cxn ang="0">
                    <a:pos x="6" y="116"/>
                  </a:cxn>
                </a:cxnLst>
                <a:rect l="0" t="0" r="r" b="b"/>
                <a:pathLst>
                  <a:path w="12" h="116">
                    <a:moveTo>
                      <a:pt x="6" y="116"/>
                    </a:moveTo>
                    <a:lnTo>
                      <a:pt x="12" y="116"/>
                    </a:lnTo>
                    <a:lnTo>
                      <a:pt x="12" y="0"/>
                    </a:lnTo>
                    <a:lnTo>
                      <a:pt x="0" y="0"/>
                    </a:lnTo>
                    <a:lnTo>
                      <a:pt x="0" y="116"/>
                    </a:lnTo>
                    <a:lnTo>
                      <a:pt x="6" y="116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8467" name="Freeform 579"/>
              <p:cNvSpPr>
                <a:spLocks/>
              </p:cNvSpPr>
              <p:nvPr/>
            </p:nvSpPr>
            <p:spPr bwMode="auto">
              <a:xfrm>
                <a:off x="2860" y="1882"/>
                <a:ext cx="6" cy="94"/>
              </a:xfrm>
              <a:custGeom>
                <a:avLst/>
                <a:gdLst/>
                <a:ahLst/>
                <a:cxnLst>
                  <a:cxn ang="0">
                    <a:pos x="5" y="188"/>
                  </a:cxn>
                  <a:cxn ang="0">
                    <a:pos x="10" y="188"/>
                  </a:cxn>
                  <a:cxn ang="0">
                    <a:pos x="10" y="0"/>
                  </a:cxn>
                  <a:cxn ang="0">
                    <a:pos x="0" y="0"/>
                  </a:cxn>
                  <a:cxn ang="0">
                    <a:pos x="0" y="188"/>
                  </a:cxn>
                  <a:cxn ang="0">
                    <a:pos x="5" y="188"/>
                  </a:cxn>
                </a:cxnLst>
                <a:rect l="0" t="0" r="r" b="b"/>
                <a:pathLst>
                  <a:path w="10" h="188">
                    <a:moveTo>
                      <a:pt x="5" y="188"/>
                    </a:moveTo>
                    <a:lnTo>
                      <a:pt x="10" y="188"/>
                    </a:lnTo>
                    <a:lnTo>
                      <a:pt x="10" y="0"/>
                    </a:lnTo>
                    <a:lnTo>
                      <a:pt x="0" y="0"/>
                    </a:lnTo>
                    <a:lnTo>
                      <a:pt x="0" y="188"/>
                    </a:lnTo>
                    <a:lnTo>
                      <a:pt x="5" y="18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8468" name="Freeform 580"/>
              <p:cNvSpPr>
                <a:spLocks/>
              </p:cNvSpPr>
              <p:nvPr/>
            </p:nvSpPr>
            <p:spPr bwMode="auto">
              <a:xfrm>
                <a:off x="2861" y="1876"/>
                <a:ext cx="15" cy="16"/>
              </a:xfrm>
              <a:custGeom>
                <a:avLst/>
                <a:gdLst/>
                <a:ahLst/>
                <a:cxnLst>
                  <a:cxn ang="0">
                    <a:pos x="6" y="10"/>
                  </a:cxn>
                  <a:cxn ang="0">
                    <a:pos x="0" y="10"/>
                  </a:cxn>
                  <a:cxn ang="0">
                    <a:pos x="22" y="31"/>
                  </a:cxn>
                  <a:cxn ang="0">
                    <a:pos x="29" y="25"/>
                  </a:cxn>
                  <a:cxn ang="0">
                    <a:pos x="6" y="4"/>
                  </a:cxn>
                  <a:cxn ang="0">
                    <a:pos x="0" y="4"/>
                  </a:cxn>
                  <a:cxn ang="0">
                    <a:pos x="6" y="4"/>
                  </a:cxn>
                  <a:cxn ang="0">
                    <a:pos x="3" y="0"/>
                  </a:cxn>
                  <a:cxn ang="0">
                    <a:pos x="0" y="4"/>
                  </a:cxn>
                  <a:cxn ang="0">
                    <a:pos x="6" y="10"/>
                  </a:cxn>
                </a:cxnLst>
                <a:rect l="0" t="0" r="r" b="b"/>
                <a:pathLst>
                  <a:path w="29" h="31">
                    <a:moveTo>
                      <a:pt x="6" y="10"/>
                    </a:moveTo>
                    <a:lnTo>
                      <a:pt x="0" y="10"/>
                    </a:lnTo>
                    <a:lnTo>
                      <a:pt x="22" y="31"/>
                    </a:lnTo>
                    <a:lnTo>
                      <a:pt x="29" y="25"/>
                    </a:lnTo>
                    <a:lnTo>
                      <a:pt x="6" y="4"/>
                    </a:lnTo>
                    <a:lnTo>
                      <a:pt x="0" y="4"/>
                    </a:lnTo>
                    <a:lnTo>
                      <a:pt x="6" y="4"/>
                    </a:lnTo>
                    <a:lnTo>
                      <a:pt x="3" y="0"/>
                    </a:lnTo>
                    <a:lnTo>
                      <a:pt x="0" y="4"/>
                    </a:lnTo>
                    <a:lnTo>
                      <a:pt x="6" y="1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8469" name="Freeform 581"/>
              <p:cNvSpPr>
                <a:spLocks/>
              </p:cNvSpPr>
              <p:nvPr/>
            </p:nvSpPr>
            <p:spPr bwMode="auto">
              <a:xfrm>
                <a:off x="2849" y="1878"/>
                <a:ext cx="15" cy="14"/>
              </a:xfrm>
              <a:custGeom>
                <a:avLst/>
                <a:gdLst/>
                <a:ahLst/>
                <a:cxnLst>
                  <a:cxn ang="0">
                    <a:pos x="10" y="21"/>
                  </a:cxn>
                  <a:cxn ang="0">
                    <a:pos x="10" y="27"/>
                  </a:cxn>
                  <a:cxn ang="0">
                    <a:pos x="32" y="6"/>
                  </a:cxn>
                  <a:cxn ang="0">
                    <a:pos x="26" y="0"/>
                  </a:cxn>
                  <a:cxn ang="0">
                    <a:pos x="4" y="21"/>
                  </a:cxn>
                  <a:cxn ang="0">
                    <a:pos x="4" y="27"/>
                  </a:cxn>
                  <a:cxn ang="0">
                    <a:pos x="4" y="21"/>
                  </a:cxn>
                  <a:cxn ang="0">
                    <a:pos x="0" y="24"/>
                  </a:cxn>
                  <a:cxn ang="0">
                    <a:pos x="4" y="27"/>
                  </a:cxn>
                  <a:cxn ang="0">
                    <a:pos x="10" y="21"/>
                  </a:cxn>
                </a:cxnLst>
                <a:rect l="0" t="0" r="r" b="b"/>
                <a:pathLst>
                  <a:path w="32" h="27">
                    <a:moveTo>
                      <a:pt x="10" y="21"/>
                    </a:moveTo>
                    <a:lnTo>
                      <a:pt x="10" y="27"/>
                    </a:lnTo>
                    <a:lnTo>
                      <a:pt x="32" y="6"/>
                    </a:lnTo>
                    <a:lnTo>
                      <a:pt x="26" y="0"/>
                    </a:lnTo>
                    <a:lnTo>
                      <a:pt x="4" y="21"/>
                    </a:lnTo>
                    <a:lnTo>
                      <a:pt x="4" y="27"/>
                    </a:lnTo>
                    <a:lnTo>
                      <a:pt x="4" y="21"/>
                    </a:lnTo>
                    <a:lnTo>
                      <a:pt x="0" y="24"/>
                    </a:lnTo>
                    <a:lnTo>
                      <a:pt x="4" y="27"/>
                    </a:lnTo>
                    <a:lnTo>
                      <a:pt x="10" y="2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8470" name="Freeform 582"/>
              <p:cNvSpPr>
                <a:spLocks/>
              </p:cNvSpPr>
              <p:nvPr/>
            </p:nvSpPr>
            <p:spPr bwMode="auto">
              <a:xfrm>
                <a:off x="2851" y="1889"/>
                <a:ext cx="13" cy="16"/>
              </a:xfrm>
              <a:custGeom>
                <a:avLst/>
                <a:gdLst/>
                <a:ahLst/>
                <a:cxnLst>
                  <a:cxn ang="0">
                    <a:pos x="22" y="23"/>
                  </a:cxn>
                  <a:cxn ang="0">
                    <a:pos x="28" y="23"/>
                  </a:cxn>
                  <a:cxn ang="0">
                    <a:pos x="6" y="0"/>
                  </a:cxn>
                  <a:cxn ang="0">
                    <a:pos x="0" y="6"/>
                  </a:cxn>
                  <a:cxn ang="0">
                    <a:pos x="22" y="29"/>
                  </a:cxn>
                  <a:cxn ang="0">
                    <a:pos x="28" y="29"/>
                  </a:cxn>
                  <a:cxn ang="0">
                    <a:pos x="22" y="29"/>
                  </a:cxn>
                  <a:cxn ang="0">
                    <a:pos x="25" y="33"/>
                  </a:cxn>
                  <a:cxn ang="0">
                    <a:pos x="28" y="29"/>
                  </a:cxn>
                  <a:cxn ang="0">
                    <a:pos x="22" y="23"/>
                  </a:cxn>
                </a:cxnLst>
                <a:rect l="0" t="0" r="r" b="b"/>
                <a:pathLst>
                  <a:path w="28" h="33">
                    <a:moveTo>
                      <a:pt x="22" y="23"/>
                    </a:moveTo>
                    <a:lnTo>
                      <a:pt x="28" y="23"/>
                    </a:lnTo>
                    <a:lnTo>
                      <a:pt x="6" y="0"/>
                    </a:lnTo>
                    <a:lnTo>
                      <a:pt x="0" y="6"/>
                    </a:lnTo>
                    <a:lnTo>
                      <a:pt x="22" y="29"/>
                    </a:lnTo>
                    <a:lnTo>
                      <a:pt x="28" y="29"/>
                    </a:lnTo>
                    <a:lnTo>
                      <a:pt x="22" y="29"/>
                    </a:lnTo>
                    <a:lnTo>
                      <a:pt x="25" y="33"/>
                    </a:lnTo>
                    <a:lnTo>
                      <a:pt x="28" y="29"/>
                    </a:lnTo>
                    <a:lnTo>
                      <a:pt x="22" y="2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8471" name="Freeform 583"/>
              <p:cNvSpPr>
                <a:spLocks/>
              </p:cNvSpPr>
              <p:nvPr/>
            </p:nvSpPr>
            <p:spPr bwMode="auto">
              <a:xfrm>
                <a:off x="2861" y="1889"/>
                <a:ext cx="17" cy="14"/>
              </a:xfrm>
              <a:custGeom>
                <a:avLst/>
                <a:gdLst/>
                <a:ahLst/>
                <a:cxnLst>
                  <a:cxn ang="0">
                    <a:pos x="22" y="6"/>
                  </a:cxn>
                  <a:cxn ang="0">
                    <a:pos x="22" y="0"/>
                  </a:cxn>
                  <a:cxn ang="0">
                    <a:pos x="0" y="23"/>
                  </a:cxn>
                  <a:cxn ang="0">
                    <a:pos x="6" y="29"/>
                  </a:cxn>
                  <a:cxn ang="0">
                    <a:pos x="29" y="6"/>
                  </a:cxn>
                  <a:cxn ang="0">
                    <a:pos x="29" y="0"/>
                  </a:cxn>
                  <a:cxn ang="0">
                    <a:pos x="29" y="6"/>
                  </a:cxn>
                  <a:cxn ang="0">
                    <a:pos x="33" y="3"/>
                  </a:cxn>
                  <a:cxn ang="0">
                    <a:pos x="29" y="0"/>
                  </a:cxn>
                  <a:cxn ang="0">
                    <a:pos x="22" y="6"/>
                  </a:cxn>
                </a:cxnLst>
                <a:rect l="0" t="0" r="r" b="b"/>
                <a:pathLst>
                  <a:path w="33" h="29">
                    <a:moveTo>
                      <a:pt x="22" y="6"/>
                    </a:moveTo>
                    <a:lnTo>
                      <a:pt x="22" y="0"/>
                    </a:lnTo>
                    <a:lnTo>
                      <a:pt x="0" y="23"/>
                    </a:lnTo>
                    <a:lnTo>
                      <a:pt x="6" y="29"/>
                    </a:lnTo>
                    <a:lnTo>
                      <a:pt x="29" y="6"/>
                    </a:lnTo>
                    <a:lnTo>
                      <a:pt x="29" y="0"/>
                    </a:lnTo>
                    <a:lnTo>
                      <a:pt x="29" y="6"/>
                    </a:lnTo>
                    <a:lnTo>
                      <a:pt x="33" y="3"/>
                    </a:lnTo>
                    <a:lnTo>
                      <a:pt x="29" y="0"/>
                    </a:lnTo>
                    <a:lnTo>
                      <a:pt x="22" y="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28" name="Group 584"/>
            <p:cNvGrpSpPr>
              <a:grpSpLocks/>
            </p:cNvGrpSpPr>
            <p:nvPr/>
          </p:nvGrpSpPr>
          <p:grpSpPr bwMode="auto">
            <a:xfrm rot="-5400000">
              <a:off x="1519" y="2705"/>
              <a:ext cx="236" cy="874"/>
              <a:chOff x="2746" y="1670"/>
              <a:chExt cx="236" cy="874"/>
            </a:xfrm>
          </p:grpSpPr>
          <p:sp>
            <p:nvSpPr>
              <p:cNvPr id="38473" name="Freeform 585"/>
              <p:cNvSpPr>
                <a:spLocks/>
              </p:cNvSpPr>
              <p:nvPr/>
            </p:nvSpPr>
            <p:spPr bwMode="auto">
              <a:xfrm>
                <a:off x="2765" y="2137"/>
                <a:ext cx="24" cy="6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5"/>
                  </a:cxn>
                  <a:cxn ang="0">
                    <a:pos x="0" y="17"/>
                  </a:cxn>
                  <a:cxn ang="0">
                    <a:pos x="1" y="36"/>
                  </a:cxn>
                  <a:cxn ang="0">
                    <a:pos x="3" y="58"/>
                  </a:cxn>
                  <a:cxn ang="0">
                    <a:pos x="8" y="79"/>
                  </a:cxn>
                  <a:cxn ang="0">
                    <a:pos x="16" y="99"/>
                  </a:cxn>
                  <a:cxn ang="0">
                    <a:pos x="29" y="114"/>
                  </a:cxn>
                  <a:cxn ang="0">
                    <a:pos x="46" y="121"/>
                  </a:cxn>
                  <a:cxn ang="0">
                    <a:pos x="45" y="3"/>
                  </a:cxn>
                  <a:cxn ang="0">
                    <a:pos x="0" y="0"/>
                  </a:cxn>
                </a:cxnLst>
                <a:rect l="0" t="0" r="r" b="b"/>
                <a:pathLst>
                  <a:path w="46" h="121">
                    <a:moveTo>
                      <a:pt x="0" y="0"/>
                    </a:moveTo>
                    <a:lnTo>
                      <a:pt x="0" y="5"/>
                    </a:lnTo>
                    <a:lnTo>
                      <a:pt x="0" y="17"/>
                    </a:lnTo>
                    <a:lnTo>
                      <a:pt x="1" y="36"/>
                    </a:lnTo>
                    <a:lnTo>
                      <a:pt x="3" y="58"/>
                    </a:lnTo>
                    <a:lnTo>
                      <a:pt x="8" y="79"/>
                    </a:lnTo>
                    <a:lnTo>
                      <a:pt x="16" y="99"/>
                    </a:lnTo>
                    <a:lnTo>
                      <a:pt x="29" y="114"/>
                    </a:lnTo>
                    <a:lnTo>
                      <a:pt x="46" y="121"/>
                    </a:lnTo>
                    <a:lnTo>
                      <a:pt x="45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8474" name="Freeform 586"/>
              <p:cNvSpPr>
                <a:spLocks/>
              </p:cNvSpPr>
              <p:nvPr/>
            </p:nvSpPr>
            <p:spPr bwMode="auto">
              <a:xfrm>
                <a:off x="2763" y="2137"/>
                <a:ext cx="28" cy="63"/>
              </a:xfrm>
              <a:custGeom>
                <a:avLst/>
                <a:gdLst/>
                <a:ahLst/>
                <a:cxnLst>
                  <a:cxn ang="0">
                    <a:pos x="46" y="121"/>
                  </a:cxn>
                  <a:cxn ang="0">
                    <a:pos x="51" y="116"/>
                  </a:cxn>
                  <a:cxn ang="0">
                    <a:pos x="37" y="110"/>
                  </a:cxn>
                  <a:cxn ang="0">
                    <a:pos x="26" y="97"/>
                  </a:cxn>
                  <a:cxn ang="0">
                    <a:pos x="18" y="78"/>
                  </a:cxn>
                  <a:cxn ang="0">
                    <a:pos x="13" y="58"/>
                  </a:cxn>
                  <a:cxn ang="0">
                    <a:pos x="11" y="36"/>
                  </a:cxn>
                  <a:cxn ang="0">
                    <a:pos x="10" y="17"/>
                  </a:cxn>
                  <a:cxn ang="0">
                    <a:pos x="10" y="5"/>
                  </a:cxn>
                  <a:cxn ang="0">
                    <a:pos x="10" y="0"/>
                  </a:cxn>
                  <a:cxn ang="0">
                    <a:pos x="0" y="0"/>
                  </a:cxn>
                  <a:cxn ang="0">
                    <a:pos x="0" y="5"/>
                  </a:cxn>
                  <a:cxn ang="0">
                    <a:pos x="0" y="17"/>
                  </a:cxn>
                  <a:cxn ang="0">
                    <a:pos x="1" y="36"/>
                  </a:cxn>
                  <a:cxn ang="0">
                    <a:pos x="3" y="58"/>
                  </a:cxn>
                  <a:cxn ang="0">
                    <a:pos x="8" y="80"/>
                  </a:cxn>
                  <a:cxn ang="0">
                    <a:pos x="17" y="101"/>
                  </a:cxn>
                  <a:cxn ang="0">
                    <a:pos x="31" y="118"/>
                  </a:cxn>
                  <a:cxn ang="0">
                    <a:pos x="51" y="126"/>
                  </a:cxn>
                  <a:cxn ang="0">
                    <a:pos x="56" y="121"/>
                  </a:cxn>
                  <a:cxn ang="0">
                    <a:pos x="46" y="121"/>
                  </a:cxn>
                </a:cxnLst>
                <a:rect l="0" t="0" r="r" b="b"/>
                <a:pathLst>
                  <a:path w="56" h="126">
                    <a:moveTo>
                      <a:pt x="46" y="121"/>
                    </a:moveTo>
                    <a:lnTo>
                      <a:pt x="51" y="116"/>
                    </a:lnTo>
                    <a:lnTo>
                      <a:pt x="37" y="110"/>
                    </a:lnTo>
                    <a:lnTo>
                      <a:pt x="26" y="97"/>
                    </a:lnTo>
                    <a:lnTo>
                      <a:pt x="18" y="78"/>
                    </a:lnTo>
                    <a:lnTo>
                      <a:pt x="13" y="58"/>
                    </a:lnTo>
                    <a:lnTo>
                      <a:pt x="11" y="36"/>
                    </a:lnTo>
                    <a:lnTo>
                      <a:pt x="10" y="17"/>
                    </a:lnTo>
                    <a:lnTo>
                      <a:pt x="10" y="5"/>
                    </a:lnTo>
                    <a:lnTo>
                      <a:pt x="10" y="0"/>
                    </a:lnTo>
                    <a:lnTo>
                      <a:pt x="0" y="0"/>
                    </a:lnTo>
                    <a:lnTo>
                      <a:pt x="0" y="5"/>
                    </a:lnTo>
                    <a:lnTo>
                      <a:pt x="0" y="17"/>
                    </a:lnTo>
                    <a:lnTo>
                      <a:pt x="1" y="36"/>
                    </a:lnTo>
                    <a:lnTo>
                      <a:pt x="3" y="58"/>
                    </a:lnTo>
                    <a:lnTo>
                      <a:pt x="8" y="80"/>
                    </a:lnTo>
                    <a:lnTo>
                      <a:pt x="17" y="101"/>
                    </a:lnTo>
                    <a:lnTo>
                      <a:pt x="31" y="118"/>
                    </a:lnTo>
                    <a:lnTo>
                      <a:pt x="51" y="126"/>
                    </a:lnTo>
                    <a:lnTo>
                      <a:pt x="56" y="121"/>
                    </a:lnTo>
                    <a:lnTo>
                      <a:pt x="46" y="12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8475" name="Freeform 587"/>
              <p:cNvSpPr>
                <a:spLocks/>
              </p:cNvSpPr>
              <p:nvPr/>
            </p:nvSpPr>
            <p:spPr bwMode="auto">
              <a:xfrm>
                <a:off x="2785" y="2136"/>
                <a:ext cx="6" cy="62"/>
              </a:xfrm>
              <a:custGeom>
                <a:avLst/>
                <a:gdLst/>
                <a:ahLst/>
                <a:cxnLst>
                  <a:cxn ang="0">
                    <a:pos x="5" y="10"/>
                  </a:cxn>
                  <a:cxn ang="0">
                    <a:pos x="0" y="5"/>
                  </a:cxn>
                  <a:cxn ang="0">
                    <a:pos x="1" y="123"/>
                  </a:cxn>
                  <a:cxn ang="0">
                    <a:pos x="11" y="123"/>
                  </a:cxn>
                  <a:cxn ang="0">
                    <a:pos x="10" y="5"/>
                  </a:cxn>
                  <a:cxn ang="0">
                    <a:pos x="5" y="0"/>
                  </a:cxn>
                  <a:cxn ang="0">
                    <a:pos x="10" y="5"/>
                  </a:cxn>
                  <a:cxn ang="0">
                    <a:pos x="10" y="0"/>
                  </a:cxn>
                  <a:cxn ang="0">
                    <a:pos x="5" y="0"/>
                  </a:cxn>
                  <a:cxn ang="0">
                    <a:pos x="5" y="10"/>
                  </a:cxn>
                </a:cxnLst>
                <a:rect l="0" t="0" r="r" b="b"/>
                <a:pathLst>
                  <a:path w="11" h="123">
                    <a:moveTo>
                      <a:pt x="5" y="10"/>
                    </a:moveTo>
                    <a:lnTo>
                      <a:pt x="0" y="5"/>
                    </a:lnTo>
                    <a:lnTo>
                      <a:pt x="1" y="123"/>
                    </a:lnTo>
                    <a:lnTo>
                      <a:pt x="11" y="123"/>
                    </a:lnTo>
                    <a:lnTo>
                      <a:pt x="10" y="5"/>
                    </a:lnTo>
                    <a:lnTo>
                      <a:pt x="5" y="0"/>
                    </a:lnTo>
                    <a:lnTo>
                      <a:pt x="10" y="5"/>
                    </a:lnTo>
                    <a:lnTo>
                      <a:pt x="10" y="0"/>
                    </a:lnTo>
                    <a:lnTo>
                      <a:pt x="5" y="0"/>
                    </a:lnTo>
                    <a:lnTo>
                      <a:pt x="5" y="1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8476" name="Freeform 588"/>
              <p:cNvSpPr>
                <a:spLocks/>
              </p:cNvSpPr>
              <p:nvPr/>
            </p:nvSpPr>
            <p:spPr bwMode="auto">
              <a:xfrm>
                <a:off x="2763" y="2134"/>
                <a:ext cx="25" cy="7"/>
              </a:xfrm>
              <a:custGeom>
                <a:avLst/>
                <a:gdLst/>
                <a:ahLst/>
                <a:cxnLst>
                  <a:cxn ang="0">
                    <a:pos x="10" y="5"/>
                  </a:cxn>
                  <a:cxn ang="0">
                    <a:pos x="5" y="10"/>
                  </a:cxn>
                  <a:cxn ang="0">
                    <a:pos x="50" y="13"/>
                  </a:cxn>
                  <a:cxn ang="0">
                    <a:pos x="50" y="3"/>
                  </a:cxn>
                  <a:cxn ang="0">
                    <a:pos x="5" y="0"/>
                  </a:cxn>
                  <a:cxn ang="0">
                    <a:pos x="0" y="5"/>
                  </a:cxn>
                  <a:cxn ang="0">
                    <a:pos x="5" y="0"/>
                  </a:cxn>
                  <a:cxn ang="0">
                    <a:pos x="0" y="0"/>
                  </a:cxn>
                  <a:cxn ang="0">
                    <a:pos x="0" y="5"/>
                  </a:cxn>
                  <a:cxn ang="0">
                    <a:pos x="10" y="5"/>
                  </a:cxn>
                </a:cxnLst>
                <a:rect l="0" t="0" r="r" b="b"/>
                <a:pathLst>
                  <a:path w="50" h="13">
                    <a:moveTo>
                      <a:pt x="10" y="5"/>
                    </a:moveTo>
                    <a:lnTo>
                      <a:pt x="5" y="10"/>
                    </a:lnTo>
                    <a:lnTo>
                      <a:pt x="50" y="13"/>
                    </a:lnTo>
                    <a:lnTo>
                      <a:pt x="50" y="3"/>
                    </a:lnTo>
                    <a:lnTo>
                      <a:pt x="5" y="0"/>
                    </a:lnTo>
                    <a:lnTo>
                      <a:pt x="0" y="5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0" y="5"/>
                    </a:lnTo>
                    <a:lnTo>
                      <a:pt x="10" y="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8477" name="Freeform 589"/>
              <p:cNvSpPr>
                <a:spLocks/>
              </p:cNvSpPr>
              <p:nvPr/>
            </p:nvSpPr>
            <p:spPr bwMode="auto">
              <a:xfrm>
                <a:off x="2938" y="2137"/>
                <a:ext cx="22" cy="61"/>
              </a:xfrm>
              <a:custGeom>
                <a:avLst/>
                <a:gdLst/>
                <a:ahLst/>
                <a:cxnLst>
                  <a:cxn ang="0">
                    <a:pos x="45" y="0"/>
                  </a:cxn>
                  <a:cxn ang="0">
                    <a:pos x="45" y="5"/>
                  </a:cxn>
                  <a:cxn ang="0">
                    <a:pos x="45" y="17"/>
                  </a:cxn>
                  <a:cxn ang="0">
                    <a:pos x="44" y="36"/>
                  </a:cxn>
                  <a:cxn ang="0">
                    <a:pos x="42" y="58"/>
                  </a:cxn>
                  <a:cxn ang="0">
                    <a:pos x="37" y="79"/>
                  </a:cxn>
                  <a:cxn ang="0">
                    <a:pos x="28" y="99"/>
                  </a:cxn>
                  <a:cxn ang="0">
                    <a:pos x="16" y="114"/>
                  </a:cxn>
                  <a:cxn ang="0">
                    <a:pos x="0" y="121"/>
                  </a:cxn>
                  <a:cxn ang="0">
                    <a:pos x="1" y="3"/>
                  </a:cxn>
                  <a:cxn ang="0">
                    <a:pos x="45" y="0"/>
                  </a:cxn>
                </a:cxnLst>
                <a:rect l="0" t="0" r="r" b="b"/>
                <a:pathLst>
                  <a:path w="45" h="121">
                    <a:moveTo>
                      <a:pt x="45" y="0"/>
                    </a:moveTo>
                    <a:lnTo>
                      <a:pt x="45" y="5"/>
                    </a:lnTo>
                    <a:lnTo>
                      <a:pt x="45" y="17"/>
                    </a:lnTo>
                    <a:lnTo>
                      <a:pt x="44" y="36"/>
                    </a:lnTo>
                    <a:lnTo>
                      <a:pt x="42" y="58"/>
                    </a:lnTo>
                    <a:lnTo>
                      <a:pt x="37" y="79"/>
                    </a:lnTo>
                    <a:lnTo>
                      <a:pt x="28" y="99"/>
                    </a:lnTo>
                    <a:lnTo>
                      <a:pt x="16" y="114"/>
                    </a:lnTo>
                    <a:lnTo>
                      <a:pt x="0" y="121"/>
                    </a:lnTo>
                    <a:lnTo>
                      <a:pt x="1" y="3"/>
                    </a:lnTo>
                    <a:lnTo>
                      <a:pt x="45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8478" name="Freeform 590"/>
              <p:cNvSpPr>
                <a:spLocks/>
              </p:cNvSpPr>
              <p:nvPr/>
            </p:nvSpPr>
            <p:spPr bwMode="auto">
              <a:xfrm>
                <a:off x="2935" y="2137"/>
                <a:ext cx="28" cy="63"/>
              </a:xfrm>
              <a:custGeom>
                <a:avLst/>
                <a:gdLst/>
                <a:ahLst/>
                <a:cxnLst>
                  <a:cxn ang="0">
                    <a:pos x="0" y="121"/>
                  </a:cxn>
                  <a:cxn ang="0">
                    <a:pos x="5" y="126"/>
                  </a:cxn>
                  <a:cxn ang="0">
                    <a:pos x="24" y="118"/>
                  </a:cxn>
                  <a:cxn ang="0">
                    <a:pos x="38" y="101"/>
                  </a:cxn>
                  <a:cxn ang="0">
                    <a:pos x="47" y="80"/>
                  </a:cxn>
                  <a:cxn ang="0">
                    <a:pos x="52" y="58"/>
                  </a:cxn>
                  <a:cxn ang="0">
                    <a:pos x="54" y="36"/>
                  </a:cxn>
                  <a:cxn ang="0">
                    <a:pos x="55" y="17"/>
                  </a:cxn>
                  <a:cxn ang="0">
                    <a:pos x="55" y="5"/>
                  </a:cxn>
                  <a:cxn ang="0">
                    <a:pos x="55" y="0"/>
                  </a:cxn>
                  <a:cxn ang="0">
                    <a:pos x="45" y="0"/>
                  </a:cxn>
                  <a:cxn ang="0">
                    <a:pos x="45" y="5"/>
                  </a:cxn>
                  <a:cxn ang="0">
                    <a:pos x="45" y="17"/>
                  </a:cxn>
                  <a:cxn ang="0">
                    <a:pos x="44" y="36"/>
                  </a:cxn>
                  <a:cxn ang="0">
                    <a:pos x="42" y="58"/>
                  </a:cxn>
                  <a:cxn ang="0">
                    <a:pos x="36" y="78"/>
                  </a:cxn>
                  <a:cxn ang="0">
                    <a:pos x="29" y="97"/>
                  </a:cxn>
                  <a:cxn ang="0">
                    <a:pos x="18" y="110"/>
                  </a:cxn>
                  <a:cxn ang="0">
                    <a:pos x="5" y="116"/>
                  </a:cxn>
                  <a:cxn ang="0">
                    <a:pos x="10" y="121"/>
                  </a:cxn>
                  <a:cxn ang="0">
                    <a:pos x="0" y="121"/>
                  </a:cxn>
                </a:cxnLst>
                <a:rect l="0" t="0" r="r" b="b"/>
                <a:pathLst>
                  <a:path w="55" h="126">
                    <a:moveTo>
                      <a:pt x="0" y="121"/>
                    </a:moveTo>
                    <a:lnTo>
                      <a:pt x="5" y="126"/>
                    </a:lnTo>
                    <a:lnTo>
                      <a:pt x="24" y="118"/>
                    </a:lnTo>
                    <a:lnTo>
                      <a:pt x="38" y="101"/>
                    </a:lnTo>
                    <a:lnTo>
                      <a:pt x="47" y="80"/>
                    </a:lnTo>
                    <a:lnTo>
                      <a:pt x="52" y="58"/>
                    </a:lnTo>
                    <a:lnTo>
                      <a:pt x="54" y="36"/>
                    </a:lnTo>
                    <a:lnTo>
                      <a:pt x="55" y="17"/>
                    </a:lnTo>
                    <a:lnTo>
                      <a:pt x="55" y="5"/>
                    </a:lnTo>
                    <a:lnTo>
                      <a:pt x="55" y="0"/>
                    </a:lnTo>
                    <a:lnTo>
                      <a:pt x="45" y="0"/>
                    </a:lnTo>
                    <a:lnTo>
                      <a:pt x="45" y="5"/>
                    </a:lnTo>
                    <a:lnTo>
                      <a:pt x="45" y="17"/>
                    </a:lnTo>
                    <a:lnTo>
                      <a:pt x="44" y="36"/>
                    </a:lnTo>
                    <a:lnTo>
                      <a:pt x="42" y="58"/>
                    </a:lnTo>
                    <a:lnTo>
                      <a:pt x="36" y="78"/>
                    </a:lnTo>
                    <a:lnTo>
                      <a:pt x="29" y="97"/>
                    </a:lnTo>
                    <a:lnTo>
                      <a:pt x="18" y="110"/>
                    </a:lnTo>
                    <a:lnTo>
                      <a:pt x="5" y="116"/>
                    </a:lnTo>
                    <a:lnTo>
                      <a:pt x="10" y="121"/>
                    </a:lnTo>
                    <a:lnTo>
                      <a:pt x="0" y="12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8479" name="Freeform 591"/>
              <p:cNvSpPr>
                <a:spLocks/>
              </p:cNvSpPr>
              <p:nvPr/>
            </p:nvSpPr>
            <p:spPr bwMode="auto">
              <a:xfrm>
                <a:off x="2935" y="2136"/>
                <a:ext cx="6" cy="62"/>
              </a:xfrm>
              <a:custGeom>
                <a:avLst/>
                <a:gdLst/>
                <a:ahLst/>
                <a:cxnLst>
                  <a:cxn ang="0">
                    <a:pos x="6" y="0"/>
                  </a:cxn>
                  <a:cxn ang="0">
                    <a:pos x="1" y="5"/>
                  </a:cxn>
                  <a:cxn ang="0">
                    <a:pos x="0" y="123"/>
                  </a:cxn>
                  <a:cxn ang="0">
                    <a:pos x="10" y="123"/>
                  </a:cxn>
                  <a:cxn ang="0">
                    <a:pos x="11" y="5"/>
                  </a:cxn>
                  <a:cxn ang="0">
                    <a:pos x="6" y="10"/>
                  </a:cxn>
                  <a:cxn ang="0">
                    <a:pos x="6" y="0"/>
                  </a:cxn>
                  <a:cxn ang="0">
                    <a:pos x="1" y="0"/>
                  </a:cxn>
                  <a:cxn ang="0">
                    <a:pos x="1" y="5"/>
                  </a:cxn>
                  <a:cxn ang="0">
                    <a:pos x="6" y="0"/>
                  </a:cxn>
                </a:cxnLst>
                <a:rect l="0" t="0" r="r" b="b"/>
                <a:pathLst>
                  <a:path w="11" h="123">
                    <a:moveTo>
                      <a:pt x="6" y="0"/>
                    </a:moveTo>
                    <a:lnTo>
                      <a:pt x="1" y="5"/>
                    </a:lnTo>
                    <a:lnTo>
                      <a:pt x="0" y="123"/>
                    </a:lnTo>
                    <a:lnTo>
                      <a:pt x="10" y="123"/>
                    </a:lnTo>
                    <a:lnTo>
                      <a:pt x="11" y="5"/>
                    </a:lnTo>
                    <a:lnTo>
                      <a:pt x="6" y="10"/>
                    </a:lnTo>
                    <a:lnTo>
                      <a:pt x="6" y="0"/>
                    </a:lnTo>
                    <a:lnTo>
                      <a:pt x="1" y="0"/>
                    </a:lnTo>
                    <a:lnTo>
                      <a:pt x="1" y="5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8480" name="Freeform 592"/>
              <p:cNvSpPr>
                <a:spLocks/>
              </p:cNvSpPr>
              <p:nvPr/>
            </p:nvSpPr>
            <p:spPr bwMode="auto">
              <a:xfrm>
                <a:off x="2938" y="2134"/>
                <a:ext cx="25" cy="7"/>
              </a:xfrm>
              <a:custGeom>
                <a:avLst/>
                <a:gdLst/>
                <a:ahLst/>
                <a:cxnLst>
                  <a:cxn ang="0">
                    <a:pos x="49" y="5"/>
                  </a:cxn>
                  <a:cxn ang="0">
                    <a:pos x="44" y="0"/>
                  </a:cxn>
                  <a:cxn ang="0">
                    <a:pos x="0" y="3"/>
                  </a:cxn>
                  <a:cxn ang="0">
                    <a:pos x="0" y="13"/>
                  </a:cxn>
                  <a:cxn ang="0">
                    <a:pos x="44" y="10"/>
                  </a:cxn>
                  <a:cxn ang="0">
                    <a:pos x="39" y="5"/>
                  </a:cxn>
                  <a:cxn ang="0">
                    <a:pos x="49" y="5"/>
                  </a:cxn>
                  <a:cxn ang="0">
                    <a:pos x="49" y="0"/>
                  </a:cxn>
                  <a:cxn ang="0">
                    <a:pos x="44" y="0"/>
                  </a:cxn>
                  <a:cxn ang="0">
                    <a:pos x="49" y="5"/>
                  </a:cxn>
                </a:cxnLst>
                <a:rect l="0" t="0" r="r" b="b"/>
                <a:pathLst>
                  <a:path w="49" h="13">
                    <a:moveTo>
                      <a:pt x="49" y="5"/>
                    </a:moveTo>
                    <a:lnTo>
                      <a:pt x="44" y="0"/>
                    </a:lnTo>
                    <a:lnTo>
                      <a:pt x="0" y="3"/>
                    </a:lnTo>
                    <a:lnTo>
                      <a:pt x="0" y="13"/>
                    </a:lnTo>
                    <a:lnTo>
                      <a:pt x="44" y="10"/>
                    </a:lnTo>
                    <a:lnTo>
                      <a:pt x="39" y="5"/>
                    </a:lnTo>
                    <a:lnTo>
                      <a:pt x="49" y="5"/>
                    </a:lnTo>
                    <a:lnTo>
                      <a:pt x="49" y="0"/>
                    </a:lnTo>
                    <a:lnTo>
                      <a:pt x="44" y="0"/>
                    </a:lnTo>
                    <a:lnTo>
                      <a:pt x="49" y="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8481" name="Freeform 593"/>
              <p:cNvSpPr>
                <a:spLocks/>
              </p:cNvSpPr>
              <p:nvPr/>
            </p:nvSpPr>
            <p:spPr bwMode="auto">
              <a:xfrm>
                <a:off x="2746" y="1837"/>
                <a:ext cx="236" cy="707"/>
              </a:xfrm>
              <a:custGeom>
                <a:avLst/>
                <a:gdLst/>
                <a:ahLst/>
                <a:cxnLst>
                  <a:cxn ang="0">
                    <a:pos x="176" y="6"/>
                  </a:cxn>
                  <a:cxn ang="0">
                    <a:pos x="27" y="25"/>
                  </a:cxn>
                  <a:cxn ang="0">
                    <a:pos x="23" y="26"/>
                  </a:cxn>
                  <a:cxn ang="0">
                    <a:pos x="13" y="32"/>
                  </a:cxn>
                  <a:cxn ang="0">
                    <a:pos x="4" y="46"/>
                  </a:cxn>
                  <a:cxn ang="0">
                    <a:pos x="0" y="67"/>
                  </a:cxn>
                  <a:cxn ang="0">
                    <a:pos x="2" y="101"/>
                  </a:cxn>
                  <a:cxn ang="0">
                    <a:pos x="5" y="167"/>
                  </a:cxn>
                  <a:cxn ang="0">
                    <a:pos x="11" y="253"/>
                  </a:cxn>
                  <a:cxn ang="0">
                    <a:pos x="18" y="350"/>
                  </a:cxn>
                  <a:cxn ang="0">
                    <a:pos x="25" y="444"/>
                  </a:cxn>
                  <a:cxn ang="0">
                    <a:pos x="31" y="525"/>
                  </a:cxn>
                  <a:cxn ang="0">
                    <a:pos x="34" y="583"/>
                  </a:cxn>
                  <a:cxn ang="0">
                    <a:pos x="36" y="604"/>
                  </a:cxn>
                  <a:cxn ang="0">
                    <a:pos x="85" y="604"/>
                  </a:cxn>
                  <a:cxn ang="0">
                    <a:pos x="85" y="738"/>
                  </a:cxn>
                  <a:cxn ang="0">
                    <a:pos x="180" y="1414"/>
                  </a:cxn>
                  <a:cxn ang="0">
                    <a:pos x="283" y="1414"/>
                  </a:cxn>
                  <a:cxn ang="0">
                    <a:pos x="385" y="738"/>
                  </a:cxn>
                  <a:cxn ang="0">
                    <a:pos x="385" y="604"/>
                  </a:cxn>
                  <a:cxn ang="0">
                    <a:pos x="431" y="604"/>
                  </a:cxn>
                  <a:cxn ang="0">
                    <a:pos x="473" y="64"/>
                  </a:cxn>
                  <a:cxn ang="0">
                    <a:pos x="473" y="58"/>
                  </a:cxn>
                  <a:cxn ang="0">
                    <a:pos x="471" y="43"/>
                  </a:cxn>
                  <a:cxn ang="0">
                    <a:pos x="465" y="27"/>
                  </a:cxn>
                  <a:cxn ang="0">
                    <a:pos x="450" y="19"/>
                  </a:cxn>
                  <a:cxn ang="0">
                    <a:pos x="436" y="17"/>
                  </a:cxn>
                  <a:cxn ang="0">
                    <a:pos x="414" y="15"/>
                  </a:cxn>
                  <a:cxn ang="0">
                    <a:pos x="388" y="12"/>
                  </a:cxn>
                  <a:cxn ang="0">
                    <a:pos x="360" y="8"/>
                  </a:cxn>
                  <a:cxn ang="0">
                    <a:pos x="334" y="5"/>
                  </a:cxn>
                  <a:cxn ang="0">
                    <a:pos x="312" y="3"/>
                  </a:cxn>
                  <a:cxn ang="0">
                    <a:pos x="296" y="1"/>
                  </a:cxn>
                  <a:cxn ang="0">
                    <a:pos x="290" y="0"/>
                  </a:cxn>
                  <a:cxn ang="0">
                    <a:pos x="290" y="3"/>
                  </a:cxn>
                  <a:cxn ang="0">
                    <a:pos x="289" y="9"/>
                  </a:cxn>
                  <a:cxn ang="0">
                    <a:pos x="287" y="19"/>
                  </a:cxn>
                  <a:cxn ang="0">
                    <a:pos x="283" y="30"/>
                  </a:cxn>
                  <a:cxn ang="0">
                    <a:pos x="276" y="42"/>
                  </a:cxn>
                  <a:cxn ang="0">
                    <a:pos x="266" y="52"/>
                  </a:cxn>
                  <a:cxn ang="0">
                    <a:pos x="251" y="58"/>
                  </a:cxn>
                  <a:cxn ang="0">
                    <a:pos x="232" y="61"/>
                  </a:cxn>
                  <a:cxn ang="0">
                    <a:pos x="212" y="59"/>
                  </a:cxn>
                  <a:cxn ang="0">
                    <a:pos x="199" y="53"/>
                  </a:cxn>
                  <a:cxn ang="0">
                    <a:pos x="189" y="44"/>
                  </a:cxn>
                  <a:cxn ang="0">
                    <a:pos x="183" y="33"/>
                  </a:cxn>
                  <a:cxn ang="0">
                    <a:pos x="179" y="23"/>
                  </a:cxn>
                  <a:cxn ang="0">
                    <a:pos x="176" y="14"/>
                  </a:cxn>
                  <a:cxn ang="0">
                    <a:pos x="176" y="8"/>
                  </a:cxn>
                  <a:cxn ang="0">
                    <a:pos x="176" y="6"/>
                  </a:cxn>
                </a:cxnLst>
                <a:rect l="0" t="0" r="r" b="b"/>
                <a:pathLst>
                  <a:path w="473" h="1414">
                    <a:moveTo>
                      <a:pt x="176" y="6"/>
                    </a:moveTo>
                    <a:lnTo>
                      <a:pt x="27" y="25"/>
                    </a:lnTo>
                    <a:lnTo>
                      <a:pt x="23" y="26"/>
                    </a:lnTo>
                    <a:lnTo>
                      <a:pt x="13" y="32"/>
                    </a:lnTo>
                    <a:lnTo>
                      <a:pt x="4" y="46"/>
                    </a:lnTo>
                    <a:lnTo>
                      <a:pt x="0" y="67"/>
                    </a:lnTo>
                    <a:lnTo>
                      <a:pt x="2" y="101"/>
                    </a:lnTo>
                    <a:lnTo>
                      <a:pt x="5" y="167"/>
                    </a:lnTo>
                    <a:lnTo>
                      <a:pt x="11" y="253"/>
                    </a:lnTo>
                    <a:lnTo>
                      <a:pt x="18" y="350"/>
                    </a:lnTo>
                    <a:lnTo>
                      <a:pt x="25" y="444"/>
                    </a:lnTo>
                    <a:lnTo>
                      <a:pt x="31" y="525"/>
                    </a:lnTo>
                    <a:lnTo>
                      <a:pt x="34" y="583"/>
                    </a:lnTo>
                    <a:lnTo>
                      <a:pt x="36" y="604"/>
                    </a:lnTo>
                    <a:lnTo>
                      <a:pt x="85" y="604"/>
                    </a:lnTo>
                    <a:lnTo>
                      <a:pt x="85" y="738"/>
                    </a:lnTo>
                    <a:lnTo>
                      <a:pt x="180" y="1414"/>
                    </a:lnTo>
                    <a:lnTo>
                      <a:pt x="283" y="1414"/>
                    </a:lnTo>
                    <a:lnTo>
                      <a:pt x="385" y="738"/>
                    </a:lnTo>
                    <a:lnTo>
                      <a:pt x="385" y="604"/>
                    </a:lnTo>
                    <a:lnTo>
                      <a:pt x="431" y="604"/>
                    </a:lnTo>
                    <a:lnTo>
                      <a:pt x="473" y="64"/>
                    </a:lnTo>
                    <a:lnTo>
                      <a:pt x="473" y="58"/>
                    </a:lnTo>
                    <a:lnTo>
                      <a:pt x="471" y="43"/>
                    </a:lnTo>
                    <a:lnTo>
                      <a:pt x="465" y="27"/>
                    </a:lnTo>
                    <a:lnTo>
                      <a:pt x="450" y="19"/>
                    </a:lnTo>
                    <a:lnTo>
                      <a:pt x="436" y="17"/>
                    </a:lnTo>
                    <a:lnTo>
                      <a:pt x="414" y="15"/>
                    </a:lnTo>
                    <a:lnTo>
                      <a:pt x="388" y="12"/>
                    </a:lnTo>
                    <a:lnTo>
                      <a:pt x="360" y="8"/>
                    </a:lnTo>
                    <a:lnTo>
                      <a:pt x="334" y="5"/>
                    </a:lnTo>
                    <a:lnTo>
                      <a:pt x="312" y="3"/>
                    </a:lnTo>
                    <a:lnTo>
                      <a:pt x="296" y="1"/>
                    </a:lnTo>
                    <a:lnTo>
                      <a:pt x="290" y="0"/>
                    </a:lnTo>
                    <a:lnTo>
                      <a:pt x="290" y="3"/>
                    </a:lnTo>
                    <a:lnTo>
                      <a:pt x="289" y="9"/>
                    </a:lnTo>
                    <a:lnTo>
                      <a:pt x="287" y="19"/>
                    </a:lnTo>
                    <a:lnTo>
                      <a:pt x="283" y="30"/>
                    </a:lnTo>
                    <a:lnTo>
                      <a:pt x="276" y="42"/>
                    </a:lnTo>
                    <a:lnTo>
                      <a:pt x="266" y="52"/>
                    </a:lnTo>
                    <a:lnTo>
                      <a:pt x="251" y="58"/>
                    </a:lnTo>
                    <a:lnTo>
                      <a:pt x="232" y="61"/>
                    </a:lnTo>
                    <a:lnTo>
                      <a:pt x="212" y="59"/>
                    </a:lnTo>
                    <a:lnTo>
                      <a:pt x="199" y="53"/>
                    </a:lnTo>
                    <a:lnTo>
                      <a:pt x="189" y="44"/>
                    </a:lnTo>
                    <a:lnTo>
                      <a:pt x="183" y="33"/>
                    </a:lnTo>
                    <a:lnTo>
                      <a:pt x="179" y="23"/>
                    </a:lnTo>
                    <a:lnTo>
                      <a:pt x="176" y="14"/>
                    </a:lnTo>
                    <a:lnTo>
                      <a:pt x="176" y="8"/>
                    </a:lnTo>
                    <a:lnTo>
                      <a:pt x="176" y="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8482" name="Freeform 594"/>
              <p:cNvSpPr>
                <a:spLocks/>
              </p:cNvSpPr>
              <p:nvPr/>
            </p:nvSpPr>
            <p:spPr bwMode="auto">
              <a:xfrm>
                <a:off x="2818" y="1703"/>
                <a:ext cx="90" cy="127"/>
              </a:xfrm>
              <a:custGeom>
                <a:avLst/>
                <a:gdLst/>
                <a:ahLst/>
                <a:cxnLst>
                  <a:cxn ang="0">
                    <a:pos x="176" y="8"/>
                  </a:cxn>
                  <a:cxn ang="0">
                    <a:pos x="175" y="8"/>
                  </a:cxn>
                  <a:cxn ang="0">
                    <a:pos x="171" y="6"/>
                  </a:cxn>
                  <a:cxn ang="0">
                    <a:pos x="166" y="5"/>
                  </a:cxn>
                  <a:cxn ang="0">
                    <a:pos x="159" y="3"/>
                  </a:cxn>
                  <a:cxn ang="0">
                    <a:pos x="149" y="2"/>
                  </a:cxn>
                  <a:cxn ang="0">
                    <a:pos x="139" y="1"/>
                  </a:cxn>
                  <a:cxn ang="0">
                    <a:pos x="127" y="0"/>
                  </a:cxn>
                  <a:cxn ang="0">
                    <a:pos x="115" y="1"/>
                  </a:cxn>
                  <a:cxn ang="0">
                    <a:pos x="101" y="3"/>
                  </a:cxn>
                  <a:cxn ang="0">
                    <a:pos x="87" y="7"/>
                  </a:cxn>
                  <a:cxn ang="0">
                    <a:pos x="71" y="12"/>
                  </a:cxn>
                  <a:cxn ang="0">
                    <a:pos x="57" y="19"/>
                  </a:cxn>
                  <a:cxn ang="0">
                    <a:pos x="42" y="29"/>
                  </a:cxn>
                  <a:cxn ang="0">
                    <a:pos x="27" y="43"/>
                  </a:cxn>
                  <a:cxn ang="0">
                    <a:pos x="13" y="58"/>
                  </a:cxn>
                  <a:cxn ang="0">
                    <a:pos x="0" y="78"/>
                  </a:cxn>
                  <a:cxn ang="0">
                    <a:pos x="0" y="218"/>
                  </a:cxn>
                  <a:cxn ang="0">
                    <a:pos x="0" y="220"/>
                  </a:cxn>
                  <a:cxn ang="0">
                    <a:pos x="1" y="223"/>
                  </a:cxn>
                  <a:cxn ang="0">
                    <a:pos x="3" y="230"/>
                  </a:cxn>
                  <a:cxn ang="0">
                    <a:pos x="7" y="236"/>
                  </a:cxn>
                  <a:cxn ang="0">
                    <a:pos x="13" y="243"/>
                  </a:cxn>
                  <a:cxn ang="0">
                    <a:pos x="21" y="249"/>
                  </a:cxn>
                  <a:cxn ang="0">
                    <a:pos x="31" y="252"/>
                  </a:cxn>
                  <a:cxn ang="0">
                    <a:pos x="46" y="254"/>
                  </a:cxn>
                  <a:cxn ang="0">
                    <a:pos x="61" y="254"/>
                  </a:cxn>
                  <a:cxn ang="0">
                    <a:pos x="78" y="254"/>
                  </a:cxn>
                  <a:cxn ang="0">
                    <a:pos x="92" y="254"/>
                  </a:cxn>
                  <a:cxn ang="0">
                    <a:pos x="105" y="254"/>
                  </a:cxn>
                  <a:cxn ang="0">
                    <a:pos x="117" y="254"/>
                  </a:cxn>
                  <a:cxn ang="0">
                    <a:pos x="125" y="254"/>
                  </a:cxn>
                  <a:cxn ang="0">
                    <a:pos x="131" y="254"/>
                  </a:cxn>
                  <a:cxn ang="0">
                    <a:pos x="133" y="254"/>
                  </a:cxn>
                  <a:cxn ang="0">
                    <a:pos x="135" y="253"/>
                  </a:cxn>
                  <a:cxn ang="0">
                    <a:pos x="140" y="250"/>
                  </a:cxn>
                  <a:cxn ang="0">
                    <a:pos x="147" y="245"/>
                  </a:cxn>
                  <a:cxn ang="0">
                    <a:pos x="157" y="239"/>
                  </a:cxn>
                  <a:cxn ang="0">
                    <a:pos x="165" y="232"/>
                  </a:cxn>
                  <a:cxn ang="0">
                    <a:pos x="172" y="224"/>
                  </a:cxn>
                  <a:cxn ang="0">
                    <a:pos x="177" y="217"/>
                  </a:cxn>
                  <a:cxn ang="0">
                    <a:pos x="179" y="211"/>
                  </a:cxn>
                  <a:cxn ang="0">
                    <a:pos x="179" y="174"/>
                  </a:cxn>
                  <a:cxn ang="0">
                    <a:pos x="179" y="107"/>
                  </a:cxn>
                  <a:cxn ang="0">
                    <a:pos x="179" y="44"/>
                  </a:cxn>
                  <a:cxn ang="0">
                    <a:pos x="179" y="16"/>
                  </a:cxn>
                  <a:cxn ang="0">
                    <a:pos x="176" y="8"/>
                  </a:cxn>
                </a:cxnLst>
                <a:rect l="0" t="0" r="r" b="b"/>
                <a:pathLst>
                  <a:path w="179" h="254">
                    <a:moveTo>
                      <a:pt x="176" y="8"/>
                    </a:moveTo>
                    <a:lnTo>
                      <a:pt x="175" y="8"/>
                    </a:lnTo>
                    <a:lnTo>
                      <a:pt x="171" y="6"/>
                    </a:lnTo>
                    <a:lnTo>
                      <a:pt x="166" y="5"/>
                    </a:lnTo>
                    <a:lnTo>
                      <a:pt x="159" y="3"/>
                    </a:lnTo>
                    <a:lnTo>
                      <a:pt x="149" y="2"/>
                    </a:lnTo>
                    <a:lnTo>
                      <a:pt x="139" y="1"/>
                    </a:lnTo>
                    <a:lnTo>
                      <a:pt x="127" y="0"/>
                    </a:lnTo>
                    <a:lnTo>
                      <a:pt x="115" y="1"/>
                    </a:lnTo>
                    <a:lnTo>
                      <a:pt x="101" y="3"/>
                    </a:lnTo>
                    <a:lnTo>
                      <a:pt x="87" y="7"/>
                    </a:lnTo>
                    <a:lnTo>
                      <a:pt x="71" y="12"/>
                    </a:lnTo>
                    <a:lnTo>
                      <a:pt x="57" y="19"/>
                    </a:lnTo>
                    <a:lnTo>
                      <a:pt x="42" y="29"/>
                    </a:lnTo>
                    <a:lnTo>
                      <a:pt x="27" y="43"/>
                    </a:lnTo>
                    <a:lnTo>
                      <a:pt x="13" y="58"/>
                    </a:lnTo>
                    <a:lnTo>
                      <a:pt x="0" y="78"/>
                    </a:lnTo>
                    <a:lnTo>
                      <a:pt x="0" y="218"/>
                    </a:lnTo>
                    <a:lnTo>
                      <a:pt x="0" y="220"/>
                    </a:lnTo>
                    <a:lnTo>
                      <a:pt x="1" y="223"/>
                    </a:lnTo>
                    <a:lnTo>
                      <a:pt x="3" y="230"/>
                    </a:lnTo>
                    <a:lnTo>
                      <a:pt x="7" y="236"/>
                    </a:lnTo>
                    <a:lnTo>
                      <a:pt x="13" y="243"/>
                    </a:lnTo>
                    <a:lnTo>
                      <a:pt x="21" y="249"/>
                    </a:lnTo>
                    <a:lnTo>
                      <a:pt x="31" y="252"/>
                    </a:lnTo>
                    <a:lnTo>
                      <a:pt x="46" y="254"/>
                    </a:lnTo>
                    <a:lnTo>
                      <a:pt x="61" y="254"/>
                    </a:lnTo>
                    <a:lnTo>
                      <a:pt x="78" y="254"/>
                    </a:lnTo>
                    <a:lnTo>
                      <a:pt x="92" y="254"/>
                    </a:lnTo>
                    <a:lnTo>
                      <a:pt x="105" y="254"/>
                    </a:lnTo>
                    <a:lnTo>
                      <a:pt x="117" y="254"/>
                    </a:lnTo>
                    <a:lnTo>
                      <a:pt x="125" y="254"/>
                    </a:lnTo>
                    <a:lnTo>
                      <a:pt x="131" y="254"/>
                    </a:lnTo>
                    <a:lnTo>
                      <a:pt x="133" y="254"/>
                    </a:lnTo>
                    <a:lnTo>
                      <a:pt x="135" y="253"/>
                    </a:lnTo>
                    <a:lnTo>
                      <a:pt x="140" y="250"/>
                    </a:lnTo>
                    <a:lnTo>
                      <a:pt x="147" y="245"/>
                    </a:lnTo>
                    <a:lnTo>
                      <a:pt x="157" y="239"/>
                    </a:lnTo>
                    <a:lnTo>
                      <a:pt x="165" y="232"/>
                    </a:lnTo>
                    <a:lnTo>
                      <a:pt x="172" y="224"/>
                    </a:lnTo>
                    <a:lnTo>
                      <a:pt x="177" y="217"/>
                    </a:lnTo>
                    <a:lnTo>
                      <a:pt x="179" y="211"/>
                    </a:lnTo>
                    <a:lnTo>
                      <a:pt x="179" y="174"/>
                    </a:lnTo>
                    <a:lnTo>
                      <a:pt x="179" y="107"/>
                    </a:lnTo>
                    <a:lnTo>
                      <a:pt x="179" y="44"/>
                    </a:lnTo>
                    <a:lnTo>
                      <a:pt x="179" y="16"/>
                    </a:lnTo>
                    <a:lnTo>
                      <a:pt x="176" y="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8483" name="Freeform 595"/>
              <p:cNvSpPr>
                <a:spLocks/>
              </p:cNvSpPr>
              <p:nvPr/>
            </p:nvSpPr>
            <p:spPr bwMode="auto">
              <a:xfrm>
                <a:off x="2815" y="1700"/>
                <a:ext cx="92" cy="43"/>
              </a:xfrm>
              <a:custGeom>
                <a:avLst/>
                <a:gdLst/>
                <a:ahLst/>
                <a:cxnLst>
                  <a:cxn ang="0">
                    <a:pos x="11" y="83"/>
                  </a:cxn>
                  <a:cxn ang="0">
                    <a:pos x="10" y="85"/>
                  </a:cxn>
                  <a:cxn ang="0">
                    <a:pos x="23" y="66"/>
                  </a:cxn>
                  <a:cxn ang="0">
                    <a:pos x="36" y="51"/>
                  </a:cxn>
                  <a:cxn ang="0">
                    <a:pos x="51" y="39"/>
                  </a:cxn>
                  <a:cxn ang="0">
                    <a:pos x="65" y="28"/>
                  </a:cxn>
                  <a:cxn ang="0">
                    <a:pos x="79" y="22"/>
                  </a:cxn>
                  <a:cxn ang="0">
                    <a:pos x="94" y="17"/>
                  </a:cxn>
                  <a:cxn ang="0">
                    <a:pos x="108" y="13"/>
                  </a:cxn>
                  <a:cxn ang="0">
                    <a:pos x="121" y="11"/>
                  </a:cxn>
                  <a:cxn ang="0">
                    <a:pos x="133" y="10"/>
                  </a:cxn>
                  <a:cxn ang="0">
                    <a:pos x="145" y="11"/>
                  </a:cxn>
                  <a:cxn ang="0">
                    <a:pos x="155" y="12"/>
                  </a:cxn>
                  <a:cxn ang="0">
                    <a:pos x="164" y="13"/>
                  </a:cxn>
                  <a:cxn ang="0">
                    <a:pos x="171" y="15"/>
                  </a:cxn>
                  <a:cxn ang="0">
                    <a:pos x="176" y="16"/>
                  </a:cxn>
                  <a:cxn ang="0">
                    <a:pos x="179" y="18"/>
                  </a:cxn>
                  <a:cxn ang="0">
                    <a:pos x="180" y="18"/>
                  </a:cxn>
                  <a:cxn ang="0">
                    <a:pos x="184" y="8"/>
                  </a:cxn>
                  <a:cxn ang="0">
                    <a:pos x="183" y="8"/>
                  </a:cxn>
                  <a:cxn ang="0">
                    <a:pos x="178" y="6"/>
                  </a:cxn>
                  <a:cxn ang="0">
                    <a:pos x="173" y="5"/>
                  </a:cxn>
                  <a:cxn ang="0">
                    <a:pos x="166" y="3"/>
                  </a:cxn>
                  <a:cxn ang="0">
                    <a:pos x="155" y="2"/>
                  </a:cxn>
                  <a:cxn ang="0">
                    <a:pos x="145" y="1"/>
                  </a:cxn>
                  <a:cxn ang="0">
                    <a:pos x="133" y="0"/>
                  </a:cxn>
                  <a:cxn ang="0">
                    <a:pos x="121" y="1"/>
                  </a:cxn>
                  <a:cxn ang="0">
                    <a:pos x="106" y="3"/>
                  </a:cxn>
                  <a:cxn ang="0">
                    <a:pos x="92" y="7"/>
                  </a:cxn>
                  <a:cxn ang="0">
                    <a:pos x="75" y="12"/>
                  </a:cxn>
                  <a:cxn ang="0">
                    <a:pos x="61" y="20"/>
                  </a:cxn>
                  <a:cxn ang="0">
                    <a:pos x="45" y="30"/>
                  </a:cxn>
                  <a:cxn ang="0">
                    <a:pos x="30" y="45"/>
                  </a:cxn>
                  <a:cxn ang="0">
                    <a:pos x="15" y="60"/>
                  </a:cxn>
                  <a:cxn ang="0">
                    <a:pos x="2" y="81"/>
                  </a:cxn>
                  <a:cxn ang="0">
                    <a:pos x="0" y="83"/>
                  </a:cxn>
                  <a:cxn ang="0">
                    <a:pos x="11" y="83"/>
                  </a:cxn>
                </a:cxnLst>
                <a:rect l="0" t="0" r="r" b="b"/>
                <a:pathLst>
                  <a:path w="184" h="85">
                    <a:moveTo>
                      <a:pt x="11" y="83"/>
                    </a:moveTo>
                    <a:lnTo>
                      <a:pt x="10" y="85"/>
                    </a:lnTo>
                    <a:lnTo>
                      <a:pt x="23" y="66"/>
                    </a:lnTo>
                    <a:lnTo>
                      <a:pt x="36" y="51"/>
                    </a:lnTo>
                    <a:lnTo>
                      <a:pt x="51" y="39"/>
                    </a:lnTo>
                    <a:lnTo>
                      <a:pt x="65" y="28"/>
                    </a:lnTo>
                    <a:lnTo>
                      <a:pt x="79" y="22"/>
                    </a:lnTo>
                    <a:lnTo>
                      <a:pt x="94" y="17"/>
                    </a:lnTo>
                    <a:lnTo>
                      <a:pt x="108" y="13"/>
                    </a:lnTo>
                    <a:lnTo>
                      <a:pt x="121" y="11"/>
                    </a:lnTo>
                    <a:lnTo>
                      <a:pt x="133" y="10"/>
                    </a:lnTo>
                    <a:lnTo>
                      <a:pt x="145" y="11"/>
                    </a:lnTo>
                    <a:lnTo>
                      <a:pt x="155" y="12"/>
                    </a:lnTo>
                    <a:lnTo>
                      <a:pt x="164" y="13"/>
                    </a:lnTo>
                    <a:lnTo>
                      <a:pt x="171" y="15"/>
                    </a:lnTo>
                    <a:lnTo>
                      <a:pt x="176" y="16"/>
                    </a:lnTo>
                    <a:lnTo>
                      <a:pt x="179" y="18"/>
                    </a:lnTo>
                    <a:lnTo>
                      <a:pt x="180" y="18"/>
                    </a:lnTo>
                    <a:lnTo>
                      <a:pt x="184" y="8"/>
                    </a:lnTo>
                    <a:lnTo>
                      <a:pt x="183" y="8"/>
                    </a:lnTo>
                    <a:lnTo>
                      <a:pt x="178" y="6"/>
                    </a:lnTo>
                    <a:lnTo>
                      <a:pt x="173" y="5"/>
                    </a:lnTo>
                    <a:lnTo>
                      <a:pt x="166" y="3"/>
                    </a:lnTo>
                    <a:lnTo>
                      <a:pt x="155" y="2"/>
                    </a:lnTo>
                    <a:lnTo>
                      <a:pt x="145" y="1"/>
                    </a:lnTo>
                    <a:lnTo>
                      <a:pt x="133" y="0"/>
                    </a:lnTo>
                    <a:lnTo>
                      <a:pt x="121" y="1"/>
                    </a:lnTo>
                    <a:lnTo>
                      <a:pt x="106" y="3"/>
                    </a:lnTo>
                    <a:lnTo>
                      <a:pt x="92" y="7"/>
                    </a:lnTo>
                    <a:lnTo>
                      <a:pt x="75" y="12"/>
                    </a:lnTo>
                    <a:lnTo>
                      <a:pt x="61" y="20"/>
                    </a:lnTo>
                    <a:lnTo>
                      <a:pt x="45" y="30"/>
                    </a:lnTo>
                    <a:lnTo>
                      <a:pt x="30" y="45"/>
                    </a:lnTo>
                    <a:lnTo>
                      <a:pt x="15" y="60"/>
                    </a:lnTo>
                    <a:lnTo>
                      <a:pt x="2" y="81"/>
                    </a:lnTo>
                    <a:lnTo>
                      <a:pt x="0" y="83"/>
                    </a:lnTo>
                    <a:lnTo>
                      <a:pt x="11" y="8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8484" name="Freeform 596"/>
              <p:cNvSpPr>
                <a:spLocks/>
              </p:cNvSpPr>
              <p:nvPr/>
            </p:nvSpPr>
            <p:spPr bwMode="auto">
              <a:xfrm>
                <a:off x="2815" y="1742"/>
                <a:ext cx="5" cy="70"/>
              </a:xfrm>
              <a:custGeom>
                <a:avLst/>
                <a:gdLst/>
                <a:ahLst/>
                <a:cxnLst>
                  <a:cxn ang="0">
                    <a:pos x="11" y="140"/>
                  </a:cxn>
                  <a:cxn ang="0">
                    <a:pos x="11" y="140"/>
                  </a:cxn>
                  <a:cxn ang="0">
                    <a:pos x="11" y="0"/>
                  </a:cxn>
                  <a:cxn ang="0">
                    <a:pos x="0" y="0"/>
                  </a:cxn>
                  <a:cxn ang="0">
                    <a:pos x="0" y="140"/>
                  </a:cxn>
                  <a:cxn ang="0">
                    <a:pos x="0" y="140"/>
                  </a:cxn>
                  <a:cxn ang="0">
                    <a:pos x="11" y="140"/>
                  </a:cxn>
                </a:cxnLst>
                <a:rect l="0" t="0" r="r" b="b"/>
                <a:pathLst>
                  <a:path w="11" h="140">
                    <a:moveTo>
                      <a:pt x="11" y="140"/>
                    </a:moveTo>
                    <a:lnTo>
                      <a:pt x="11" y="140"/>
                    </a:lnTo>
                    <a:lnTo>
                      <a:pt x="11" y="0"/>
                    </a:lnTo>
                    <a:lnTo>
                      <a:pt x="0" y="0"/>
                    </a:lnTo>
                    <a:lnTo>
                      <a:pt x="0" y="140"/>
                    </a:lnTo>
                    <a:lnTo>
                      <a:pt x="0" y="140"/>
                    </a:lnTo>
                    <a:lnTo>
                      <a:pt x="11" y="14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8485" name="Freeform 597"/>
              <p:cNvSpPr>
                <a:spLocks/>
              </p:cNvSpPr>
              <p:nvPr/>
            </p:nvSpPr>
            <p:spPr bwMode="auto">
              <a:xfrm>
                <a:off x="2815" y="1812"/>
                <a:ext cx="26" cy="21"/>
              </a:xfrm>
              <a:custGeom>
                <a:avLst/>
                <a:gdLst/>
                <a:ahLst/>
                <a:cxnLst>
                  <a:cxn ang="0">
                    <a:pos x="52" y="31"/>
                  </a:cxn>
                  <a:cxn ang="0">
                    <a:pos x="52" y="31"/>
                  </a:cxn>
                  <a:cxn ang="0">
                    <a:pos x="38" y="29"/>
                  </a:cxn>
                  <a:cxn ang="0">
                    <a:pos x="29" y="27"/>
                  </a:cxn>
                  <a:cxn ang="0">
                    <a:pos x="22" y="21"/>
                  </a:cxn>
                  <a:cxn ang="0">
                    <a:pos x="17" y="15"/>
                  </a:cxn>
                  <a:cxn ang="0">
                    <a:pos x="13" y="10"/>
                  </a:cxn>
                  <a:cxn ang="0">
                    <a:pos x="12" y="4"/>
                  </a:cxn>
                  <a:cxn ang="0">
                    <a:pos x="11" y="1"/>
                  </a:cxn>
                  <a:cxn ang="0">
                    <a:pos x="11" y="0"/>
                  </a:cxn>
                  <a:cxn ang="0">
                    <a:pos x="0" y="0"/>
                  </a:cxn>
                  <a:cxn ang="0">
                    <a:pos x="0" y="3"/>
                  </a:cxn>
                  <a:cxn ang="0">
                    <a:pos x="2" y="6"/>
                  </a:cxn>
                  <a:cxn ang="0">
                    <a:pos x="5" y="14"/>
                  </a:cxn>
                  <a:cxn ang="0">
                    <a:pos x="9" y="21"/>
                  </a:cxn>
                  <a:cxn ang="0">
                    <a:pos x="16" y="29"/>
                  </a:cxn>
                  <a:cxn ang="0">
                    <a:pos x="25" y="35"/>
                  </a:cxn>
                  <a:cxn ang="0">
                    <a:pos x="36" y="39"/>
                  </a:cxn>
                  <a:cxn ang="0">
                    <a:pos x="52" y="41"/>
                  </a:cxn>
                  <a:cxn ang="0">
                    <a:pos x="52" y="41"/>
                  </a:cxn>
                  <a:cxn ang="0">
                    <a:pos x="52" y="31"/>
                  </a:cxn>
                </a:cxnLst>
                <a:rect l="0" t="0" r="r" b="b"/>
                <a:pathLst>
                  <a:path w="52" h="41">
                    <a:moveTo>
                      <a:pt x="52" y="31"/>
                    </a:moveTo>
                    <a:lnTo>
                      <a:pt x="52" y="31"/>
                    </a:lnTo>
                    <a:lnTo>
                      <a:pt x="38" y="29"/>
                    </a:lnTo>
                    <a:lnTo>
                      <a:pt x="29" y="27"/>
                    </a:lnTo>
                    <a:lnTo>
                      <a:pt x="22" y="21"/>
                    </a:lnTo>
                    <a:lnTo>
                      <a:pt x="17" y="15"/>
                    </a:lnTo>
                    <a:lnTo>
                      <a:pt x="13" y="10"/>
                    </a:lnTo>
                    <a:lnTo>
                      <a:pt x="12" y="4"/>
                    </a:lnTo>
                    <a:lnTo>
                      <a:pt x="11" y="1"/>
                    </a:lnTo>
                    <a:lnTo>
                      <a:pt x="11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5" y="14"/>
                    </a:lnTo>
                    <a:lnTo>
                      <a:pt x="9" y="21"/>
                    </a:lnTo>
                    <a:lnTo>
                      <a:pt x="16" y="29"/>
                    </a:lnTo>
                    <a:lnTo>
                      <a:pt x="25" y="35"/>
                    </a:lnTo>
                    <a:lnTo>
                      <a:pt x="36" y="39"/>
                    </a:lnTo>
                    <a:lnTo>
                      <a:pt x="52" y="41"/>
                    </a:lnTo>
                    <a:lnTo>
                      <a:pt x="52" y="41"/>
                    </a:lnTo>
                    <a:lnTo>
                      <a:pt x="52" y="3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8486" name="Freeform 598"/>
              <p:cNvSpPr>
                <a:spLocks/>
              </p:cNvSpPr>
              <p:nvPr/>
            </p:nvSpPr>
            <p:spPr bwMode="auto">
              <a:xfrm>
                <a:off x="2841" y="1828"/>
                <a:ext cx="45" cy="5"/>
              </a:xfrm>
              <a:custGeom>
                <a:avLst/>
                <a:gdLst/>
                <a:ahLst/>
                <a:cxnLst>
                  <a:cxn ang="0">
                    <a:pos x="85" y="1"/>
                  </a:cxn>
                  <a:cxn ang="0">
                    <a:pos x="87" y="0"/>
                  </a:cxn>
                  <a:cxn ang="0">
                    <a:pos x="85" y="0"/>
                  </a:cxn>
                  <a:cxn ang="0">
                    <a:pos x="79" y="0"/>
                  </a:cxn>
                  <a:cxn ang="0">
                    <a:pos x="71" y="0"/>
                  </a:cxn>
                  <a:cxn ang="0">
                    <a:pos x="59" y="0"/>
                  </a:cxn>
                  <a:cxn ang="0">
                    <a:pos x="46" y="0"/>
                  </a:cxn>
                  <a:cxn ang="0">
                    <a:pos x="32" y="0"/>
                  </a:cxn>
                  <a:cxn ang="0">
                    <a:pos x="15" y="0"/>
                  </a:cxn>
                  <a:cxn ang="0">
                    <a:pos x="0" y="0"/>
                  </a:cxn>
                  <a:cxn ang="0">
                    <a:pos x="0" y="10"/>
                  </a:cxn>
                  <a:cxn ang="0">
                    <a:pos x="15" y="10"/>
                  </a:cxn>
                  <a:cxn ang="0">
                    <a:pos x="32" y="10"/>
                  </a:cxn>
                  <a:cxn ang="0">
                    <a:pos x="46" y="10"/>
                  </a:cxn>
                  <a:cxn ang="0">
                    <a:pos x="59" y="10"/>
                  </a:cxn>
                  <a:cxn ang="0">
                    <a:pos x="71" y="10"/>
                  </a:cxn>
                  <a:cxn ang="0">
                    <a:pos x="79" y="10"/>
                  </a:cxn>
                  <a:cxn ang="0">
                    <a:pos x="85" y="10"/>
                  </a:cxn>
                  <a:cxn ang="0">
                    <a:pos x="87" y="10"/>
                  </a:cxn>
                  <a:cxn ang="0">
                    <a:pos x="89" y="9"/>
                  </a:cxn>
                  <a:cxn ang="0">
                    <a:pos x="87" y="10"/>
                  </a:cxn>
                  <a:cxn ang="0">
                    <a:pos x="88" y="10"/>
                  </a:cxn>
                  <a:cxn ang="0">
                    <a:pos x="89" y="9"/>
                  </a:cxn>
                  <a:cxn ang="0">
                    <a:pos x="85" y="1"/>
                  </a:cxn>
                </a:cxnLst>
                <a:rect l="0" t="0" r="r" b="b"/>
                <a:pathLst>
                  <a:path w="89" h="10">
                    <a:moveTo>
                      <a:pt x="85" y="1"/>
                    </a:moveTo>
                    <a:lnTo>
                      <a:pt x="87" y="0"/>
                    </a:lnTo>
                    <a:lnTo>
                      <a:pt x="85" y="0"/>
                    </a:lnTo>
                    <a:lnTo>
                      <a:pt x="79" y="0"/>
                    </a:lnTo>
                    <a:lnTo>
                      <a:pt x="71" y="0"/>
                    </a:lnTo>
                    <a:lnTo>
                      <a:pt x="59" y="0"/>
                    </a:lnTo>
                    <a:lnTo>
                      <a:pt x="46" y="0"/>
                    </a:lnTo>
                    <a:lnTo>
                      <a:pt x="32" y="0"/>
                    </a:lnTo>
                    <a:lnTo>
                      <a:pt x="15" y="0"/>
                    </a:lnTo>
                    <a:lnTo>
                      <a:pt x="0" y="0"/>
                    </a:lnTo>
                    <a:lnTo>
                      <a:pt x="0" y="10"/>
                    </a:lnTo>
                    <a:lnTo>
                      <a:pt x="15" y="10"/>
                    </a:lnTo>
                    <a:lnTo>
                      <a:pt x="32" y="10"/>
                    </a:lnTo>
                    <a:lnTo>
                      <a:pt x="46" y="10"/>
                    </a:lnTo>
                    <a:lnTo>
                      <a:pt x="59" y="10"/>
                    </a:lnTo>
                    <a:lnTo>
                      <a:pt x="71" y="10"/>
                    </a:lnTo>
                    <a:lnTo>
                      <a:pt x="79" y="10"/>
                    </a:lnTo>
                    <a:lnTo>
                      <a:pt x="85" y="10"/>
                    </a:lnTo>
                    <a:lnTo>
                      <a:pt x="87" y="10"/>
                    </a:lnTo>
                    <a:lnTo>
                      <a:pt x="89" y="9"/>
                    </a:lnTo>
                    <a:lnTo>
                      <a:pt x="87" y="10"/>
                    </a:lnTo>
                    <a:lnTo>
                      <a:pt x="88" y="10"/>
                    </a:lnTo>
                    <a:lnTo>
                      <a:pt x="89" y="9"/>
                    </a:lnTo>
                    <a:lnTo>
                      <a:pt x="85" y="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8487" name="Freeform 599"/>
              <p:cNvSpPr>
                <a:spLocks/>
              </p:cNvSpPr>
              <p:nvPr/>
            </p:nvSpPr>
            <p:spPr bwMode="auto">
              <a:xfrm>
                <a:off x="2883" y="1809"/>
                <a:ext cx="27" cy="23"/>
              </a:xfrm>
              <a:custGeom>
                <a:avLst/>
                <a:gdLst/>
                <a:ahLst/>
                <a:cxnLst>
                  <a:cxn ang="0">
                    <a:pos x="43" y="0"/>
                  </a:cxn>
                  <a:cxn ang="0">
                    <a:pos x="43" y="0"/>
                  </a:cxn>
                  <a:cxn ang="0">
                    <a:pos x="42" y="4"/>
                  </a:cxn>
                  <a:cxn ang="0">
                    <a:pos x="37" y="10"/>
                  </a:cxn>
                  <a:cxn ang="0">
                    <a:pos x="31" y="17"/>
                  </a:cxn>
                  <a:cxn ang="0">
                    <a:pos x="23" y="24"/>
                  </a:cxn>
                  <a:cxn ang="0">
                    <a:pos x="13" y="30"/>
                  </a:cxn>
                  <a:cxn ang="0">
                    <a:pos x="6" y="35"/>
                  </a:cxn>
                  <a:cxn ang="0">
                    <a:pos x="2" y="38"/>
                  </a:cxn>
                  <a:cxn ang="0">
                    <a:pos x="0" y="39"/>
                  </a:cxn>
                  <a:cxn ang="0">
                    <a:pos x="4" y="47"/>
                  </a:cxn>
                  <a:cxn ang="0">
                    <a:pos x="6" y="46"/>
                  </a:cxn>
                  <a:cxn ang="0">
                    <a:pos x="12" y="43"/>
                  </a:cxn>
                  <a:cxn ang="0">
                    <a:pos x="19" y="38"/>
                  </a:cxn>
                  <a:cxn ang="0">
                    <a:pos x="29" y="32"/>
                  </a:cxn>
                  <a:cxn ang="0">
                    <a:pos x="37" y="25"/>
                  </a:cxn>
                  <a:cxn ang="0">
                    <a:pos x="45" y="17"/>
                  </a:cxn>
                  <a:cxn ang="0">
                    <a:pos x="50" y="8"/>
                  </a:cxn>
                  <a:cxn ang="0">
                    <a:pos x="53" y="0"/>
                  </a:cxn>
                  <a:cxn ang="0">
                    <a:pos x="53" y="0"/>
                  </a:cxn>
                  <a:cxn ang="0">
                    <a:pos x="43" y="0"/>
                  </a:cxn>
                </a:cxnLst>
                <a:rect l="0" t="0" r="r" b="b"/>
                <a:pathLst>
                  <a:path w="53" h="47">
                    <a:moveTo>
                      <a:pt x="43" y="0"/>
                    </a:moveTo>
                    <a:lnTo>
                      <a:pt x="43" y="0"/>
                    </a:lnTo>
                    <a:lnTo>
                      <a:pt x="42" y="4"/>
                    </a:lnTo>
                    <a:lnTo>
                      <a:pt x="37" y="10"/>
                    </a:lnTo>
                    <a:lnTo>
                      <a:pt x="31" y="17"/>
                    </a:lnTo>
                    <a:lnTo>
                      <a:pt x="23" y="24"/>
                    </a:lnTo>
                    <a:lnTo>
                      <a:pt x="13" y="30"/>
                    </a:lnTo>
                    <a:lnTo>
                      <a:pt x="6" y="35"/>
                    </a:lnTo>
                    <a:lnTo>
                      <a:pt x="2" y="38"/>
                    </a:lnTo>
                    <a:lnTo>
                      <a:pt x="0" y="39"/>
                    </a:lnTo>
                    <a:lnTo>
                      <a:pt x="4" y="47"/>
                    </a:lnTo>
                    <a:lnTo>
                      <a:pt x="6" y="46"/>
                    </a:lnTo>
                    <a:lnTo>
                      <a:pt x="12" y="43"/>
                    </a:lnTo>
                    <a:lnTo>
                      <a:pt x="19" y="38"/>
                    </a:lnTo>
                    <a:lnTo>
                      <a:pt x="29" y="32"/>
                    </a:lnTo>
                    <a:lnTo>
                      <a:pt x="37" y="25"/>
                    </a:lnTo>
                    <a:lnTo>
                      <a:pt x="45" y="17"/>
                    </a:lnTo>
                    <a:lnTo>
                      <a:pt x="50" y="8"/>
                    </a:lnTo>
                    <a:lnTo>
                      <a:pt x="53" y="0"/>
                    </a:lnTo>
                    <a:lnTo>
                      <a:pt x="53" y="0"/>
                    </a:lnTo>
                    <a:lnTo>
                      <a:pt x="43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8488" name="Freeform 600"/>
              <p:cNvSpPr>
                <a:spLocks/>
              </p:cNvSpPr>
              <p:nvPr/>
            </p:nvSpPr>
            <p:spPr bwMode="auto">
              <a:xfrm>
                <a:off x="2905" y="1711"/>
                <a:ext cx="5" cy="98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28"/>
                  </a:cxn>
                  <a:cxn ang="0">
                    <a:pos x="0" y="91"/>
                  </a:cxn>
                  <a:cxn ang="0">
                    <a:pos x="0" y="158"/>
                  </a:cxn>
                  <a:cxn ang="0">
                    <a:pos x="0" y="195"/>
                  </a:cxn>
                  <a:cxn ang="0">
                    <a:pos x="10" y="195"/>
                  </a:cxn>
                  <a:cxn ang="0">
                    <a:pos x="10" y="158"/>
                  </a:cxn>
                  <a:cxn ang="0">
                    <a:pos x="10" y="91"/>
                  </a:cxn>
                  <a:cxn ang="0">
                    <a:pos x="10" y="28"/>
                  </a:cxn>
                  <a:cxn ang="0">
                    <a:pos x="10" y="0"/>
                  </a:cxn>
                  <a:cxn ang="0">
                    <a:pos x="0" y="0"/>
                  </a:cxn>
                </a:cxnLst>
                <a:rect l="0" t="0" r="r" b="b"/>
                <a:pathLst>
                  <a:path w="10" h="195">
                    <a:moveTo>
                      <a:pt x="0" y="0"/>
                    </a:moveTo>
                    <a:lnTo>
                      <a:pt x="0" y="28"/>
                    </a:lnTo>
                    <a:lnTo>
                      <a:pt x="0" y="91"/>
                    </a:lnTo>
                    <a:lnTo>
                      <a:pt x="0" y="158"/>
                    </a:lnTo>
                    <a:lnTo>
                      <a:pt x="0" y="195"/>
                    </a:lnTo>
                    <a:lnTo>
                      <a:pt x="10" y="195"/>
                    </a:lnTo>
                    <a:lnTo>
                      <a:pt x="10" y="158"/>
                    </a:lnTo>
                    <a:lnTo>
                      <a:pt x="10" y="91"/>
                    </a:lnTo>
                    <a:lnTo>
                      <a:pt x="10" y="28"/>
                    </a:lnTo>
                    <a:lnTo>
                      <a:pt x="1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8489" name="Freeform 601"/>
              <p:cNvSpPr>
                <a:spLocks/>
              </p:cNvSpPr>
              <p:nvPr/>
            </p:nvSpPr>
            <p:spPr bwMode="auto">
              <a:xfrm>
                <a:off x="2816" y="1670"/>
                <a:ext cx="118" cy="83"/>
              </a:xfrm>
              <a:custGeom>
                <a:avLst/>
                <a:gdLst/>
                <a:ahLst/>
                <a:cxnLst>
                  <a:cxn ang="0">
                    <a:pos x="1" y="166"/>
                  </a:cxn>
                  <a:cxn ang="0">
                    <a:pos x="1" y="159"/>
                  </a:cxn>
                  <a:cxn ang="0">
                    <a:pos x="0" y="141"/>
                  </a:cxn>
                  <a:cxn ang="0">
                    <a:pos x="2" y="114"/>
                  </a:cxn>
                  <a:cxn ang="0">
                    <a:pos x="7" y="83"/>
                  </a:cxn>
                  <a:cxn ang="0">
                    <a:pos x="17" y="52"/>
                  </a:cxn>
                  <a:cxn ang="0">
                    <a:pos x="35" y="26"/>
                  </a:cxn>
                  <a:cxn ang="0">
                    <a:pos x="62" y="7"/>
                  </a:cxn>
                  <a:cxn ang="0">
                    <a:pos x="99" y="0"/>
                  </a:cxn>
                  <a:cxn ang="0">
                    <a:pos x="137" y="0"/>
                  </a:cxn>
                  <a:cxn ang="0">
                    <a:pos x="168" y="0"/>
                  </a:cxn>
                  <a:cxn ang="0">
                    <a:pos x="191" y="1"/>
                  </a:cxn>
                  <a:cxn ang="0">
                    <a:pos x="210" y="1"/>
                  </a:cxn>
                  <a:cxn ang="0">
                    <a:pos x="222" y="2"/>
                  </a:cxn>
                  <a:cxn ang="0">
                    <a:pos x="230" y="3"/>
                  </a:cxn>
                  <a:cxn ang="0">
                    <a:pos x="234" y="3"/>
                  </a:cxn>
                  <a:cxn ang="0">
                    <a:pos x="235" y="3"/>
                  </a:cxn>
                  <a:cxn ang="0">
                    <a:pos x="192" y="88"/>
                  </a:cxn>
                  <a:cxn ang="0">
                    <a:pos x="80" y="91"/>
                  </a:cxn>
                  <a:cxn ang="0">
                    <a:pos x="1" y="166"/>
                  </a:cxn>
                </a:cxnLst>
                <a:rect l="0" t="0" r="r" b="b"/>
                <a:pathLst>
                  <a:path w="235" h="166">
                    <a:moveTo>
                      <a:pt x="1" y="166"/>
                    </a:moveTo>
                    <a:lnTo>
                      <a:pt x="1" y="159"/>
                    </a:lnTo>
                    <a:lnTo>
                      <a:pt x="0" y="141"/>
                    </a:lnTo>
                    <a:lnTo>
                      <a:pt x="2" y="114"/>
                    </a:lnTo>
                    <a:lnTo>
                      <a:pt x="7" y="83"/>
                    </a:lnTo>
                    <a:lnTo>
                      <a:pt x="17" y="52"/>
                    </a:lnTo>
                    <a:lnTo>
                      <a:pt x="35" y="26"/>
                    </a:lnTo>
                    <a:lnTo>
                      <a:pt x="62" y="7"/>
                    </a:lnTo>
                    <a:lnTo>
                      <a:pt x="99" y="0"/>
                    </a:lnTo>
                    <a:lnTo>
                      <a:pt x="137" y="0"/>
                    </a:lnTo>
                    <a:lnTo>
                      <a:pt x="168" y="0"/>
                    </a:lnTo>
                    <a:lnTo>
                      <a:pt x="191" y="1"/>
                    </a:lnTo>
                    <a:lnTo>
                      <a:pt x="210" y="1"/>
                    </a:lnTo>
                    <a:lnTo>
                      <a:pt x="222" y="2"/>
                    </a:lnTo>
                    <a:lnTo>
                      <a:pt x="230" y="3"/>
                    </a:lnTo>
                    <a:lnTo>
                      <a:pt x="234" y="3"/>
                    </a:lnTo>
                    <a:lnTo>
                      <a:pt x="235" y="3"/>
                    </a:lnTo>
                    <a:lnTo>
                      <a:pt x="192" y="88"/>
                    </a:lnTo>
                    <a:lnTo>
                      <a:pt x="80" y="91"/>
                    </a:lnTo>
                    <a:lnTo>
                      <a:pt x="1" y="16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8490" name="Freeform 602"/>
              <p:cNvSpPr>
                <a:spLocks/>
              </p:cNvSpPr>
              <p:nvPr/>
            </p:nvSpPr>
            <p:spPr bwMode="auto">
              <a:xfrm>
                <a:off x="2834" y="1827"/>
                <a:ext cx="57" cy="41"/>
              </a:xfrm>
              <a:custGeom>
                <a:avLst/>
                <a:gdLst/>
                <a:ahLst/>
                <a:cxnLst>
                  <a:cxn ang="0">
                    <a:pos x="114" y="20"/>
                  </a:cxn>
                  <a:cxn ang="0">
                    <a:pos x="114" y="23"/>
                  </a:cxn>
                  <a:cxn ang="0">
                    <a:pos x="113" y="29"/>
                  </a:cxn>
                  <a:cxn ang="0">
                    <a:pos x="111" y="39"/>
                  </a:cxn>
                  <a:cxn ang="0">
                    <a:pos x="107" y="50"/>
                  </a:cxn>
                  <a:cxn ang="0">
                    <a:pos x="100" y="62"/>
                  </a:cxn>
                  <a:cxn ang="0">
                    <a:pos x="90" y="72"/>
                  </a:cxn>
                  <a:cxn ang="0">
                    <a:pos x="75" y="78"/>
                  </a:cxn>
                  <a:cxn ang="0">
                    <a:pos x="56" y="81"/>
                  </a:cxn>
                  <a:cxn ang="0">
                    <a:pos x="36" y="79"/>
                  </a:cxn>
                  <a:cxn ang="0">
                    <a:pos x="23" y="73"/>
                  </a:cxn>
                  <a:cxn ang="0">
                    <a:pos x="13" y="64"/>
                  </a:cxn>
                  <a:cxn ang="0">
                    <a:pos x="7" y="53"/>
                  </a:cxn>
                  <a:cxn ang="0">
                    <a:pos x="3" y="43"/>
                  </a:cxn>
                  <a:cxn ang="0">
                    <a:pos x="0" y="34"/>
                  </a:cxn>
                  <a:cxn ang="0">
                    <a:pos x="0" y="28"/>
                  </a:cxn>
                  <a:cxn ang="0">
                    <a:pos x="0" y="26"/>
                  </a:cxn>
                  <a:cxn ang="0">
                    <a:pos x="8" y="0"/>
                  </a:cxn>
                  <a:cxn ang="0">
                    <a:pos x="103" y="0"/>
                  </a:cxn>
                  <a:cxn ang="0">
                    <a:pos x="114" y="20"/>
                  </a:cxn>
                </a:cxnLst>
                <a:rect l="0" t="0" r="r" b="b"/>
                <a:pathLst>
                  <a:path w="114" h="81">
                    <a:moveTo>
                      <a:pt x="114" y="20"/>
                    </a:moveTo>
                    <a:lnTo>
                      <a:pt x="114" y="23"/>
                    </a:lnTo>
                    <a:lnTo>
                      <a:pt x="113" y="29"/>
                    </a:lnTo>
                    <a:lnTo>
                      <a:pt x="111" y="39"/>
                    </a:lnTo>
                    <a:lnTo>
                      <a:pt x="107" y="50"/>
                    </a:lnTo>
                    <a:lnTo>
                      <a:pt x="100" y="62"/>
                    </a:lnTo>
                    <a:lnTo>
                      <a:pt x="90" y="72"/>
                    </a:lnTo>
                    <a:lnTo>
                      <a:pt x="75" y="78"/>
                    </a:lnTo>
                    <a:lnTo>
                      <a:pt x="56" y="81"/>
                    </a:lnTo>
                    <a:lnTo>
                      <a:pt x="36" y="79"/>
                    </a:lnTo>
                    <a:lnTo>
                      <a:pt x="23" y="73"/>
                    </a:lnTo>
                    <a:lnTo>
                      <a:pt x="13" y="64"/>
                    </a:lnTo>
                    <a:lnTo>
                      <a:pt x="7" y="53"/>
                    </a:lnTo>
                    <a:lnTo>
                      <a:pt x="3" y="43"/>
                    </a:lnTo>
                    <a:lnTo>
                      <a:pt x="0" y="34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8" y="0"/>
                    </a:lnTo>
                    <a:lnTo>
                      <a:pt x="103" y="0"/>
                    </a:lnTo>
                    <a:lnTo>
                      <a:pt x="114" y="2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8491" name="Freeform 603"/>
              <p:cNvSpPr>
                <a:spLocks/>
              </p:cNvSpPr>
              <p:nvPr/>
            </p:nvSpPr>
            <p:spPr bwMode="auto">
              <a:xfrm>
                <a:off x="2862" y="1837"/>
                <a:ext cx="32" cy="33"/>
              </a:xfrm>
              <a:custGeom>
                <a:avLst/>
                <a:gdLst/>
                <a:ahLst/>
                <a:cxnLst>
                  <a:cxn ang="0">
                    <a:pos x="0" y="66"/>
                  </a:cxn>
                  <a:cxn ang="0">
                    <a:pos x="0" y="66"/>
                  </a:cxn>
                  <a:cxn ang="0">
                    <a:pos x="20" y="63"/>
                  </a:cxn>
                  <a:cxn ang="0">
                    <a:pos x="37" y="56"/>
                  </a:cxn>
                  <a:cxn ang="0">
                    <a:pos x="48" y="45"/>
                  </a:cxn>
                  <a:cxn ang="0">
                    <a:pos x="55" y="32"/>
                  </a:cxn>
                  <a:cxn ang="0">
                    <a:pos x="60" y="20"/>
                  </a:cxn>
                  <a:cxn ang="0">
                    <a:pos x="62" y="10"/>
                  </a:cxn>
                  <a:cxn ang="0">
                    <a:pos x="63" y="3"/>
                  </a:cxn>
                  <a:cxn ang="0">
                    <a:pos x="63" y="0"/>
                  </a:cxn>
                  <a:cxn ang="0">
                    <a:pos x="53" y="0"/>
                  </a:cxn>
                  <a:cxn ang="0">
                    <a:pos x="53" y="3"/>
                  </a:cxn>
                  <a:cxn ang="0">
                    <a:pos x="52" y="8"/>
                  </a:cxn>
                  <a:cxn ang="0">
                    <a:pos x="50" y="18"/>
                  </a:cxn>
                  <a:cxn ang="0">
                    <a:pos x="47" y="28"/>
                  </a:cxn>
                  <a:cxn ang="0">
                    <a:pos x="40" y="39"/>
                  </a:cxn>
                  <a:cxn ang="0">
                    <a:pos x="31" y="48"/>
                  </a:cxn>
                  <a:cxn ang="0">
                    <a:pos x="18" y="53"/>
                  </a:cxn>
                  <a:cxn ang="0">
                    <a:pos x="0" y="56"/>
                  </a:cxn>
                  <a:cxn ang="0">
                    <a:pos x="0" y="56"/>
                  </a:cxn>
                  <a:cxn ang="0">
                    <a:pos x="0" y="66"/>
                  </a:cxn>
                </a:cxnLst>
                <a:rect l="0" t="0" r="r" b="b"/>
                <a:pathLst>
                  <a:path w="63" h="66">
                    <a:moveTo>
                      <a:pt x="0" y="66"/>
                    </a:moveTo>
                    <a:lnTo>
                      <a:pt x="0" y="66"/>
                    </a:lnTo>
                    <a:lnTo>
                      <a:pt x="20" y="63"/>
                    </a:lnTo>
                    <a:lnTo>
                      <a:pt x="37" y="56"/>
                    </a:lnTo>
                    <a:lnTo>
                      <a:pt x="48" y="45"/>
                    </a:lnTo>
                    <a:lnTo>
                      <a:pt x="55" y="32"/>
                    </a:lnTo>
                    <a:lnTo>
                      <a:pt x="60" y="20"/>
                    </a:lnTo>
                    <a:lnTo>
                      <a:pt x="62" y="10"/>
                    </a:lnTo>
                    <a:lnTo>
                      <a:pt x="63" y="3"/>
                    </a:lnTo>
                    <a:lnTo>
                      <a:pt x="63" y="0"/>
                    </a:lnTo>
                    <a:lnTo>
                      <a:pt x="53" y="0"/>
                    </a:lnTo>
                    <a:lnTo>
                      <a:pt x="53" y="3"/>
                    </a:lnTo>
                    <a:lnTo>
                      <a:pt x="52" y="8"/>
                    </a:lnTo>
                    <a:lnTo>
                      <a:pt x="50" y="18"/>
                    </a:lnTo>
                    <a:lnTo>
                      <a:pt x="47" y="28"/>
                    </a:lnTo>
                    <a:lnTo>
                      <a:pt x="40" y="39"/>
                    </a:lnTo>
                    <a:lnTo>
                      <a:pt x="31" y="48"/>
                    </a:lnTo>
                    <a:lnTo>
                      <a:pt x="18" y="53"/>
                    </a:lnTo>
                    <a:lnTo>
                      <a:pt x="0" y="56"/>
                    </a:lnTo>
                    <a:lnTo>
                      <a:pt x="0" y="56"/>
                    </a:lnTo>
                    <a:lnTo>
                      <a:pt x="0" y="6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8492" name="Freeform 604"/>
              <p:cNvSpPr>
                <a:spLocks/>
              </p:cNvSpPr>
              <p:nvPr/>
            </p:nvSpPr>
            <p:spPr bwMode="auto">
              <a:xfrm>
                <a:off x="2832" y="1839"/>
                <a:ext cx="30" cy="3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1"/>
                  </a:cxn>
                  <a:cxn ang="0">
                    <a:pos x="0" y="3"/>
                  </a:cxn>
                  <a:cxn ang="0">
                    <a:pos x="0" y="9"/>
                  </a:cxn>
                  <a:cxn ang="0">
                    <a:pos x="2" y="19"/>
                  </a:cxn>
                  <a:cxn ang="0">
                    <a:pos x="8" y="31"/>
                  </a:cxn>
                  <a:cxn ang="0">
                    <a:pos x="14" y="42"/>
                  </a:cxn>
                  <a:cxn ang="0">
                    <a:pos x="26" y="52"/>
                  </a:cxn>
                  <a:cxn ang="0">
                    <a:pos x="40" y="59"/>
                  </a:cxn>
                  <a:cxn ang="0">
                    <a:pos x="61" y="61"/>
                  </a:cxn>
                  <a:cxn ang="0">
                    <a:pos x="61" y="51"/>
                  </a:cxn>
                  <a:cxn ang="0">
                    <a:pos x="42" y="49"/>
                  </a:cxn>
                  <a:cxn ang="0">
                    <a:pos x="30" y="44"/>
                  </a:cxn>
                  <a:cxn ang="0">
                    <a:pos x="22" y="36"/>
                  </a:cxn>
                  <a:cxn ang="0">
                    <a:pos x="16" y="26"/>
                  </a:cxn>
                  <a:cxn ang="0">
                    <a:pos x="13" y="17"/>
                  </a:cxn>
                  <a:cxn ang="0">
                    <a:pos x="11" y="9"/>
                  </a:cxn>
                  <a:cxn ang="0">
                    <a:pos x="11" y="3"/>
                  </a:cxn>
                  <a:cxn ang="0">
                    <a:pos x="11" y="1"/>
                  </a:cxn>
                  <a:cxn ang="0">
                    <a:pos x="11" y="2"/>
                  </a:cxn>
                  <a:cxn ang="0">
                    <a:pos x="0" y="0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0"/>
                  </a:cxn>
                </a:cxnLst>
                <a:rect l="0" t="0" r="r" b="b"/>
                <a:pathLst>
                  <a:path w="61" h="61">
                    <a:moveTo>
                      <a:pt x="0" y="0"/>
                    </a:moveTo>
                    <a:lnTo>
                      <a:pt x="0" y="1"/>
                    </a:lnTo>
                    <a:lnTo>
                      <a:pt x="0" y="3"/>
                    </a:lnTo>
                    <a:lnTo>
                      <a:pt x="0" y="9"/>
                    </a:lnTo>
                    <a:lnTo>
                      <a:pt x="2" y="19"/>
                    </a:lnTo>
                    <a:lnTo>
                      <a:pt x="8" y="31"/>
                    </a:lnTo>
                    <a:lnTo>
                      <a:pt x="14" y="42"/>
                    </a:lnTo>
                    <a:lnTo>
                      <a:pt x="26" y="52"/>
                    </a:lnTo>
                    <a:lnTo>
                      <a:pt x="40" y="59"/>
                    </a:lnTo>
                    <a:lnTo>
                      <a:pt x="61" y="61"/>
                    </a:lnTo>
                    <a:lnTo>
                      <a:pt x="61" y="51"/>
                    </a:lnTo>
                    <a:lnTo>
                      <a:pt x="42" y="49"/>
                    </a:lnTo>
                    <a:lnTo>
                      <a:pt x="30" y="44"/>
                    </a:lnTo>
                    <a:lnTo>
                      <a:pt x="22" y="36"/>
                    </a:lnTo>
                    <a:lnTo>
                      <a:pt x="16" y="26"/>
                    </a:lnTo>
                    <a:lnTo>
                      <a:pt x="13" y="17"/>
                    </a:lnTo>
                    <a:lnTo>
                      <a:pt x="11" y="9"/>
                    </a:lnTo>
                    <a:lnTo>
                      <a:pt x="11" y="3"/>
                    </a:lnTo>
                    <a:lnTo>
                      <a:pt x="11" y="1"/>
                    </a:lnTo>
                    <a:lnTo>
                      <a:pt x="11" y="2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8493" name="Freeform 605"/>
              <p:cNvSpPr>
                <a:spLocks/>
              </p:cNvSpPr>
              <p:nvPr/>
            </p:nvSpPr>
            <p:spPr bwMode="auto">
              <a:xfrm>
                <a:off x="2832" y="1824"/>
                <a:ext cx="8" cy="16"/>
              </a:xfrm>
              <a:custGeom>
                <a:avLst/>
                <a:gdLst/>
                <a:ahLst/>
                <a:cxnLst>
                  <a:cxn ang="0">
                    <a:pos x="13" y="0"/>
                  </a:cxn>
                  <a:cxn ang="0">
                    <a:pos x="8" y="4"/>
                  </a:cxn>
                  <a:cxn ang="0">
                    <a:pos x="0" y="30"/>
                  </a:cxn>
                  <a:cxn ang="0">
                    <a:pos x="11" y="32"/>
                  </a:cxn>
                  <a:cxn ang="0">
                    <a:pos x="18" y="6"/>
                  </a:cxn>
                  <a:cxn ang="0">
                    <a:pos x="13" y="10"/>
                  </a:cxn>
                  <a:cxn ang="0">
                    <a:pos x="13" y="0"/>
                  </a:cxn>
                  <a:cxn ang="0">
                    <a:pos x="9" y="0"/>
                  </a:cxn>
                  <a:cxn ang="0">
                    <a:pos x="8" y="4"/>
                  </a:cxn>
                  <a:cxn ang="0">
                    <a:pos x="13" y="0"/>
                  </a:cxn>
                </a:cxnLst>
                <a:rect l="0" t="0" r="r" b="b"/>
                <a:pathLst>
                  <a:path w="18" h="32">
                    <a:moveTo>
                      <a:pt x="13" y="0"/>
                    </a:moveTo>
                    <a:lnTo>
                      <a:pt x="8" y="4"/>
                    </a:lnTo>
                    <a:lnTo>
                      <a:pt x="0" y="30"/>
                    </a:lnTo>
                    <a:lnTo>
                      <a:pt x="11" y="32"/>
                    </a:lnTo>
                    <a:lnTo>
                      <a:pt x="18" y="6"/>
                    </a:lnTo>
                    <a:lnTo>
                      <a:pt x="13" y="10"/>
                    </a:lnTo>
                    <a:lnTo>
                      <a:pt x="13" y="0"/>
                    </a:lnTo>
                    <a:lnTo>
                      <a:pt x="9" y="0"/>
                    </a:lnTo>
                    <a:lnTo>
                      <a:pt x="8" y="4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8494" name="Freeform 606"/>
              <p:cNvSpPr>
                <a:spLocks/>
              </p:cNvSpPr>
              <p:nvPr/>
            </p:nvSpPr>
            <p:spPr bwMode="auto">
              <a:xfrm>
                <a:off x="2838" y="1824"/>
                <a:ext cx="50" cy="6"/>
              </a:xfrm>
              <a:custGeom>
                <a:avLst/>
                <a:gdLst/>
                <a:ahLst/>
                <a:cxnLst>
                  <a:cxn ang="0">
                    <a:pos x="99" y="3"/>
                  </a:cxn>
                  <a:cxn ang="0">
                    <a:pos x="95" y="0"/>
                  </a:cxn>
                  <a:cxn ang="0">
                    <a:pos x="0" y="0"/>
                  </a:cxn>
                  <a:cxn ang="0">
                    <a:pos x="0" y="10"/>
                  </a:cxn>
                  <a:cxn ang="0">
                    <a:pos x="95" y="10"/>
                  </a:cxn>
                  <a:cxn ang="0">
                    <a:pos x="91" y="7"/>
                  </a:cxn>
                  <a:cxn ang="0">
                    <a:pos x="99" y="3"/>
                  </a:cxn>
                  <a:cxn ang="0">
                    <a:pos x="98" y="0"/>
                  </a:cxn>
                  <a:cxn ang="0">
                    <a:pos x="95" y="0"/>
                  </a:cxn>
                  <a:cxn ang="0">
                    <a:pos x="99" y="3"/>
                  </a:cxn>
                </a:cxnLst>
                <a:rect l="0" t="0" r="r" b="b"/>
                <a:pathLst>
                  <a:path w="99" h="10">
                    <a:moveTo>
                      <a:pt x="99" y="3"/>
                    </a:moveTo>
                    <a:lnTo>
                      <a:pt x="95" y="0"/>
                    </a:lnTo>
                    <a:lnTo>
                      <a:pt x="0" y="0"/>
                    </a:lnTo>
                    <a:lnTo>
                      <a:pt x="0" y="10"/>
                    </a:lnTo>
                    <a:lnTo>
                      <a:pt x="95" y="10"/>
                    </a:lnTo>
                    <a:lnTo>
                      <a:pt x="91" y="7"/>
                    </a:lnTo>
                    <a:lnTo>
                      <a:pt x="99" y="3"/>
                    </a:lnTo>
                    <a:lnTo>
                      <a:pt x="98" y="0"/>
                    </a:lnTo>
                    <a:lnTo>
                      <a:pt x="95" y="0"/>
                    </a:lnTo>
                    <a:lnTo>
                      <a:pt x="99" y="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8495" name="Freeform 607"/>
              <p:cNvSpPr>
                <a:spLocks/>
              </p:cNvSpPr>
              <p:nvPr/>
            </p:nvSpPr>
            <p:spPr bwMode="auto">
              <a:xfrm>
                <a:off x="2883" y="1826"/>
                <a:ext cx="11" cy="12"/>
              </a:xfrm>
              <a:custGeom>
                <a:avLst/>
                <a:gdLst/>
                <a:ahLst/>
                <a:cxnLst>
                  <a:cxn ang="0">
                    <a:pos x="20" y="22"/>
                  </a:cxn>
                  <a:cxn ang="0">
                    <a:pos x="19" y="20"/>
                  </a:cxn>
                  <a:cxn ang="0">
                    <a:pos x="8" y="0"/>
                  </a:cxn>
                  <a:cxn ang="0">
                    <a:pos x="0" y="4"/>
                  </a:cxn>
                  <a:cxn ang="0">
                    <a:pos x="11" y="24"/>
                  </a:cxn>
                  <a:cxn ang="0">
                    <a:pos x="10" y="22"/>
                  </a:cxn>
                  <a:cxn ang="0">
                    <a:pos x="20" y="22"/>
                  </a:cxn>
                  <a:cxn ang="0">
                    <a:pos x="20" y="21"/>
                  </a:cxn>
                  <a:cxn ang="0">
                    <a:pos x="19" y="20"/>
                  </a:cxn>
                  <a:cxn ang="0">
                    <a:pos x="20" y="22"/>
                  </a:cxn>
                </a:cxnLst>
                <a:rect l="0" t="0" r="r" b="b"/>
                <a:pathLst>
                  <a:path w="20" h="24">
                    <a:moveTo>
                      <a:pt x="20" y="22"/>
                    </a:moveTo>
                    <a:lnTo>
                      <a:pt x="19" y="20"/>
                    </a:lnTo>
                    <a:lnTo>
                      <a:pt x="8" y="0"/>
                    </a:lnTo>
                    <a:lnTo>
                      <a:pt x="0" y="4"/>
                    </a:lnTo>
                    <a:lnTo>
                      <a:pt x="11" y="24"/>
                    </a:lnTo>
                    <a:lnTo>
                      <a:pt x="10" y="22"/>
                    </a:lnTo>
                    <a:lnTo>
                      <a:pt x="20" y="22"/>
                    </a:lnTo>
                    <a:lnTo>
                      <a:pt x="20" y="21"/>
                    </a:lnTo>
                    <a:lnTo>
                      <a:pt x="19" y="20"/>
                    </a:lnTo>
                    <a:lnTo>
                      <a:pt x="20" y="2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8496" name="Freeform 608"/>
              <p:cNvSpPr>
                <a:spLocks/>
              </p:cNvSpPr>
              <p:nvPr/>
            </p:nvSpPr>
            <p:spPr bwMode="auto">
              <a:xfrm>
                <a:off x="2854" y="1803"/>
                <a:ext cx="32" cy="1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64" y="0"/>
                  </a:cxn>
                  <a:cxn ang="0">
                    <a:pos x="63" y="1"/>
                  </a:cxn>
                  <a:cxn ang="0">
                    <a:pos x="62" y="3"/>
                  </a:cxn>
                  <a:cxn ang="0">
                    <a:pos x="59" y="7"/>
                  </a:cxn>
                  <a:cxn ang="0">
                    <a:pos x="56" y="10"/>
                  </a:cxn>
                  <a:cxn ang="0">
                    <a:pos x="51" y="14"/>
                  </a:cxn>
                  <a:cxn ang="0">
                    <a:pos x="46" y="18"/>
                  </a:cxn>
                  <a:cxn ang="0">
                    <a:pos x="39" y="20"/>
                  </a:cxn>
                  <a:cxn ang="0">
                    <a:pos x="33" y="21"/>
                  </a:cxn>
                  <a:cxn ang="0">
                    <a:pos x="25" y="20"/>
                  </a:cxn>
                  <a:cxn ang="0">
                    <a:pos x="18" y="18"/>
                  </a:cxn>
                  <a:cxn ang="0">
                    <a:pos x="12" y="14"/>
                  </a:cxn>
                  <a:cxn ang="0">
                    <a:pos x="8" y="10"/>
                  </a:cxn>
                  <a:cxn ang="0">
                    <a:pos x="5" y="7"/>
                  </a:cxn>
                  <a:cxn ang="0">
                    <a:pos x="2" y="3"/>
                  </a:cxn>
                  <a:cxn ang="0">
                    <a:pos x="0" y="1"/>
                  </a:cxn>
                  <a:cxn ang="0">
                    <a:pos x="0" y="0"/>
                  </a:cxn>
                </a:cxnLst>
                <a:rect l="0" t="0" r="r" b="b"/>
                <a:pathLst>
                  <a:path w="64" h="21">
                    <a:moveTo>
                      <a:pt x="0" y="0"/>
                    </a:moveTo>
                    <a:lnTo>
                      <a:pt x="64" y="0"/>
                    </a:lnTo>
                    <a:lnTo>
                      <a:pt x="63" y="1"/>
                    </a:lnTo>
                    <a:lnTo>
                      <a:pt x="62" y="3"/>
                    </a:lnTo>
                    <a:lnTo>
                      <a:pt x="59" y="7"/>
                    </a:lnTo>
                    <a:lnTo>
                      <a:pt x="56" y="10"/>
                    </a:lnTo>
                    <a:lnTo>
                      <a:pt x="51" y="14"/>
                    </a:lnTo>
                    <a:lnTo>
                      <a:pt x="46" y="18"/>
                    </a:lnTo>
                    <a:lnTo>
                      <a:pt x="39" y="20"/>
                    </a:lnTo>
                    <a:lnTo>
                      <a:pt x="33" y="21"/>
                    </a:lnTo>
                    <a:lnTo>
                      <a:pt x="25" y="20"/>
                    </a:lnTo>
                    <a:lnTo>
                      <a:pt x="18" y="18"/>
                    </a:lnTo>
                    <a:lnTo>
                      <a:pt x="12" y="14"/>
                    </a:lnTo>
                    <a:lnTo>
                      <a:pt x="8" y="10"/>
                    </a:lnTo>
                    <a:lnTo>
                      <a:pt x="5" y="7"/>
                    </a:lnTo>
                    <a:lnTo>
                      <a:pt x="2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8497" name="Freeform 609"/>
              <p:cNvSpPr>
                <a:spLocks/>
              </p:cNvSpPr>
              <p:nvPr/>
            </p:nvSpPr>
            <p:spPr bwMode="auto">
              <a:xfrm>
                <a:off x="2910" y="1891"/>
                <a:ext cx="39" cy="40"/>
              </a:xfrm>
              <a:custGeom>
                <a:avLst/>
                <a:gdLst/>
                <a:ahLst/>
                <a:cxnLst>
                  <a:cxn ang="0">
                    <a:pos x="40" y="79"/>
                  </a:cxn>
                  <a:cxn ang="0">
                    <a:pos x="48" y="78"/>
                  </a:cxn>
                  <a:cxn ang="0">
                    <a:pos x="56" y="76"/>
                  </a:cxn>
                  <a:cxn ang="0">
                    <a:pos x="62" y="73"/>
                  </a:cxn>
                  <a:cxn ang="0">
                    <a:pos x="68" y="68"/>
                  </a:cxn>
                  <a:cxn ang="0">
                    <a:pos x="73" y="62"/>
                  </a:cxn>
                  <a:cxn ang="0">
                    <a:pos x="76" y="56"/>
                  </a:cxn>
                  <a:cxn ang="0">
                    <a:pos x="78" y="49"/>
                  </a:cxn>
                  <a:cxn ang="0">
                    <a:pos x="79" y="40"/>
                  </a:cxn>
                  <a:cxn ang="0">
                    <a:pos x="78" y="32"/>
                  </a:cxn>
                  <a:cxn ang="0">
                    <a:pos x="76" y="25"/>
                  </a:cxn>
                  <a:cxn ang="0">
                    <a:pos x="73" y="18"/>
                  </a:cxn>
                  <a:cxn ang="0">
                    <a:pos x="68" y="12"/>
                  </a:cxn>
                  <a:cxn ang="0">
                    <a:pos x="62" y="8"/>
                  </a:cxn>
                  <a:cxn ang="0">
                    <a:pos x="56" y="3"/>
                  </a:cxn>
                  <a:cxn ang="0">
                    <a:pos x="48" y="1"/>
                  </a:cxn>
                  <a:cxn ang="0">
                    <a:pos x="40" y="0"/>
                  </a:cxn>
                  <a:cxn ang="0">
                    <a:pos x="32" y="1"/>
                  </a:cxn>
                  <a:cxn ang="0">
                    <a:pos x="25" y="3"/>
                  </a:cxn>
                  <a:cxn ang="0">
                    <a:pos x="18" y="8"/>
                  </a:cxn>
                  <a:cxn ang="0">
                    <a:pos x="12" y="12"/>
                  </a:cxn>
                  <a:cxn ang="0">
                    <a:pos x="7" y="18"/>
                  </a:cxn>
                  <a:cxn ang="0">
                    <a:pos x="3" y="25"/>
                  </a:cxn>
                  <a:cxn ang="0">
                    <a:pos x="1" y="32"/>
                  </a:cxn>
                  <a:cxn ang="0">
                    <a:pos x="0" y="40"/>
                  </a:cxn>
                  <a:cxn ang="0">
                    <a:pos x="1" y="49"/>
                  </a:cxn>
                  <a:cxn ang="0">
                    <a:pos x="3" y="56"/>
                  </a:cxn>
                  <a:cxn ang="0">
                    <a:pos x="7" y="62"/>
                  </a:cxn>
                  <a:cxn ang="0">
                    <a:pos x="12" y="68"/>
                  </a:cxn>
                  <a:cxn ang="0">
                    <a:pos x="18" y="73"/>
                  </a:cxn>
                  <a:cxn ang="0">
                    <a:pos x="25" y="76"/>
                  </a:cxn>
                  <a:cxn ang="0">
                    <a:pos x="32" y="78"/>
                  </a:cxn>
                  <a:cxn ang="0">
                    <a:pos x="40" y="79"/>
                  </a:cxn>
                </a:cxnLst>
                <a:rect l="0" t="0" r="r" b="b"/>
                <a:pathLst>
                  <a:path w="79" h="79">
                    <a:moveTo>
                      <a:pt x="40" y="79"/>
                    </a:moveTo>
                    <a:lnTo>
                      <a:pt x="48" y="78"/>
                    </a:lnTo>
                    <a:lnTo>
                      <a:pt x="56" y="76"/>
                    </a:lnTo>
                    <a:lnTo>
                      <a:pt x="62" y="73"/>
                    </a:lnTo>
                    <a:lnTo>
                      <a:pt x="68" y="68"/>
                    </a:lnTo>
                    <a:lnTo>
                      <a:pt x="73" y="62"/>
                    </a:lnTo>
                    <a:lnTo>
                      <a:pt x="76" y="56"/>
                    </a:lnTo>
                    <a:lnTo>
                      <a:pt x="78" y="49"/>
                    </a:lnTo>
                    <a:lnTo>
                      <a:pt x="79" y="40"/>
                    </a:lnTo>
                    <a:lnTo>
                      <a:pt x="78" y="32"/>
                    </a:lnTo>
                    <a:lnTo>
                      <a:pt x="76" y="25"/>
                    </a:lnTo>
                    <a:lnTo>
                      <a:pt x="73" y="18"/>
                    </a:lnTo>
                    <a:lnTo>
                      <a:pt x="68" y="12"/>
                    </a:lnTo>
                    <a:lnTo>
                      <a:pt x="62" y="8"/>
                    </a:lnTo>
                    <a:lnTo>
                      <a:pt x="56" y="3"/>
                    </a:lnTo>
                    <a:lnTo>
                      <a:pt x="48" y="1"/>
                    </a:lnTo>
                    <a:lnTo>
                      <a:pt x="40" y="0"/>
                    </a:lnTo>
                    <a:lnTo>
                      <a:pt x="32" y="1"/>
                    </a:lnTo>
                    <a:lnTo>
                      <a:pt x="25" y="3"/>
                    </a:lnTo>
                    <a:lnTo>
                      <a:pt x="18" y="8"/>
                    </a:lnTo>
                    <a:lnTo>
                      <a:pt x="12" y="12"/>
                    </a:lnTo>
                    <a:lnTo>
                      <a:pt x="7" y="18"/>
                    </a:lnTo>
                    <a:lnTo>
                      <a:pt x="3" y="25"/>
                    </a:lnTo>
                    <a:lnTo>
                      <a:pt x="1" y="32"/>
                    </a:lnTo>
                    <a:lnTo>
                      <a:pt x="0" y="40"/>
                    </a:lnTo>
                    <a:lnTo>
                      <a:pt x="1" y="49"/>
                    </a:lnTo>
                    <a:lnTo>
                      <a:pt x="3" y="56"/>
                    </a:lnTo>
                    <a:lnTo>
                      <a:pt x="7" y="62"/>
                    </a:lnTo>
                    <a:lnTo>
                      <a:pt x="12" y="68"/>
                    </a:lnTo>
                    <a:lnTo>
                      <a:pt x="18" y="73"/>
                    </a:lnTo>
                    <a:lnTo>
                      <a:pt x="25" y="76"/>
                    </a:lnTo>
                    <a:lnTo>
                      <a:pt x="32" y="78"/>
                    </a:lnTo>
                    <a:lnTo>
                      <a:pt x="40" y="79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8498" name="Freeform 610"/>
              <p:cNvSpPr>
                <a:spLocks/>
              </p:cNvSpPr>
              <p:nvPr/>
            </p:nvSpPr>
            <p:spPr bwMode="auto">
              <a:xfrm>
                <a:off x="2830" y="1854"/>
                <a:ext cx="67" cy="189"/>
              </a:xfrm>
              <a:custGeom>
                <a:avLst/>
                <a:gdLst/>
                <a:ahLst/>
                <a:cxnLst>
                  <a:cxn ang="0">
                    <a:pos x="70" y="378"/>
                  </a:cxn>
                  <a:cxn ang="0">
                    <a:pos x="74" y="343"/>
                  </a:cxn>
                  <a:cxn ang="0">
                    <a:pos x="81" y="293"/>
                  </a:cxn>
                  <a:cxn ang="0">
                    <a:pos x="92" y="231"/>
                  </a:cxn>
                  <a:cxn ang="0">
                    <a:pos x="104" y="167"/>
                  </a:cxn>
                  <a:cxn ang="0">
                    <a:pos x="115" y="104"/>
                  </a:cxn>
                  <a:cxn ang="0">
                    <a:pos x="125" y="52"/>
                  </a:cxn>
                  <a:cxn ang="0">
                    <a:pos x="132" y="16"/>
                  </a:cxn>
                  <a:cxn ang="0">
                    <a:pos x="135" y="3"/>
                  </a:cxn>
                  <a:cxn ang="0">
                    <a:pos x="134" y="5"/>
                  </a:cxn>
                  <a:cxn ang="0">
                    <a:pos x="133" y="10"/>
                  </a:cxn>
                  <a:cxn ang="0">
                    <a:pos x="128" y="17"/>
                  </a:cxn>
                  <a:cxn ang="0">
                    <a:pos x="122" y="24"/>
                  </a:cxn>
                  <a:cxn ang="0">
                    <a:pos x="113" y="32"/>
                  </a:cxn>
                  <a:cxn ang="0">
                    <a:pos x="102" y="39"/>
                  </a:cxn>
                  <a:cxn ang="0">
                    <a:pos x="86" y="45"/>
                  </a:cxn>
                  <a:cxn ang="0">
                    <a:pos x="67" y="47"/>
                  </a:cxn>
                  <a:cxn ang="0">
                    <a:pos x="47" y="45"/>
                  </a:cxn>
                  <a:cxn ang="0">
                    <a:pos x="32" y="39"/>
                  </a:cxn>
                  <a:cxn ang="0">
                    <a:pos x="20" y="32"/>
                  </a:cxn>
                  <a:cxn ang="0">
                    <a:pos x="12" y="23"/>
                  </a:cxn>
                  <a:cxn ang="0">
                    <a:pos x="6" y="15"/>
                  </a:cxn>
                  <a:cxn ang="0">
                    <a:pos x="2" y="8"/>
                  </a:cxn>
                  <a:cxn ang="0">
                    <a:pos x="0" y="3"/>
                  </a:cxn>
                  <a:cxn ang="0">
                    <a:pos x="0" y="0"/>
                  </a:cxn>
                  <a:cxn ang="0">
                    <a:pos x="70" y="378"/>
                  </a:cxn>
                </a:cxnLst>
                <a:rect l="0" t="0" r="r" b="b"/>
                <a:pathLst>
                  <a:path w="135" h="378">
                    <a:moveTo>
                      <a:pt x="70" y="378"/>
                    </a:moveTo>
                    <a:lnTo>
                      <a:pt x="74" y="343"/>
                    </a:lnTo>
                    <a:lnTo>
                      <a:pt x="81" y="293"/>
                    </a:lnTo>
                    <a:lnTo>
                      <a:pt x="92" y="231"/>
                    </a:lnTo>
                    <a:lnTo>
                      <a:pt x="104" y="167"/>
                    </a:lnTo>
                    <a:lnTo>
                      <a:pt x="115" y="104"/>
                    </a:lnTo>
                    <a:lnTo>
                      <a:pt x="125" y="52"/>
                    </a:lnTo>
                    <a:lnTo>
                      <a:pt x="132" y="16"/>
                    </a:lnTo>
                    <a:lnTo>
                      <a:pt x="135" y="3"/>
                    </a:lnTo>
                    <a:lnTo>
                      <a:pt x="134" y="5"/>
                    </a:lnTo>
                    <a:lnTo>
                      <a:pt x="133" y="10"/>
                    </a:lnTo>
                    <a:lnTo>
                      <a:pt x="128" y="17"/>
                    </a:lnTo>
                    <a:lnTo>
                      <a:pt x="122" y="24"/>
                    </a:lnTo>
                    <a:lnTo>
                      <a:pt x="113" y="32"/>
                    </a:lnTo>
                    <a:lnTo>
                      <a:pt x="102" y="39"/>
                    </a:lnTo>
                    <a:lnTo>
                      <a:pt x="86" y="45"/>
                    </a:lnTo>
                    <a:lnTo>
                      <a:pt x="67" y="47"/>
                    </a:lnTo>
                    <a:lnTo>
                      <a:pt x="47" y="45"/>
                    </a:lnTo>
                    <a:lnTo>
                      <a:pt x="32" y="39"/>
                    </a:lnTo>
                    <a:lnTo>
                      <a:pt x="20" y="32"/>
                    </a:lnTo>
                    <a:lnTo>
                      <a:pt x="12" y="23"/>
                    </a:lnTo>
                    <a:lnTo>
                      <a:pt x="6" y="15"/>
                    </a:lnTo>
                    <a:lnTo>
                      <a:pt x="2" y="8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70" y="37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8499" name="Freeform 611"/>
              <p:cNvSpPr>
                <a:spLocks/>
              </p:cNvSpPr>
              <p:nvPr/>
            </p:nvSpPr>
            <p:spPr bwMode="auto">
              <a:xfrm>
                <a:off x="2860" y="2481"/>
                <a:ext cx="6" cy="58"/>
              </a:xfrm>
              <a:custGeom>
                <a:avLst/>
                <a:gdLst/>
                <a:ahLst/>
                <a:cxnLst>
                  <a:cxn ang="0">
                    <a:pos x="6" y="116"/>
                  </a:cxn>
                  <a:cxn ang="0">
                    <a:pos x="12" y="116"/>
                  </a:cxn>
                  <a:cxn ang="0">
                    <a:pos x="12" y="0"/>
                  </a:cxn>
                  <a:cxn ang="0">
                    <a:pos x="0" y="0"/>
                  </a:cxn>
                  <a:cxn ang="0">
                    <a:pos x="0" y="116"/>
                  </a:cxn>
                  <a:cxn ang="0">
                    <a:pos x="6" y="116"/>
                  </a:cxn>
                </a:cxnLst>
                <a:rect l="0" t="0" r="r" b="b"/>
                <a:pathLst>
                  <a:path w="12" h="116">
                    <a:moveTo>
                      <a:pt x="6" y="116"/>
                    </a:moveTo>
                    <a:lnTo>
                      <a:pt x="12" y="116"/>
                    </a:lnTo>
                    <a:lnTo>
                      <a:pt x="12" y="0"/>
                    </a:lnTo>
                    <a:lnTo>
                      <a:pt x="0" y="0"/>
                    </a:lnTo>
                    <a:lnTo>
                      <a:pt x="0" y="116"/>
                    </a:lnTo>
                    <a:lnTo>
                      <a:pt x="6" y="116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8500" name="Freeform 612"/>
              <p:cNvSpPr>
                <a:spLocks/>
              </p:cNvSpPr>
              <p:nvPr/>
            </p:nvSpPr>
            <p:spPr bwMode="auto">
              <a:xfrm>
                <a:off x="2860" y="1882"/>
                <a:ext cx="6" cy="94"/>
              </a:xfrm>
              <a:custGeom>
                <a:avLst/>
                <a:gdLst/>
                <a:ahLst/>
                <a:cxnLst>
                  <a:cxn ang="0">
                    <a:pos x="5" y="188"/>
                  </a:cxn>
                  <a:cxn ang="0">
                    <a:pos x="10" y="188"/>
                  </a:cxn>
                  <a:cxn ang="0">
                    <a:pos x="10" y="0"/>
                  </a:cxn>
                  <a:cxn ang="0">
                    <a:pos x="0" y="0"/>
                  </a:cxn>
                  <a:cxn ang="0">
                    <a:pos x="0" y="188"/>
                  </a:cxn>
                  <a:cxn ang="0">
                    <a:pos x="5" y="188"/>
                  </a:cxn>
                </a:cxnLst>
                <a:rect l="0" t="0" r="r" b="b"/>
                <a:pathLst>
                  <a:path w="10" h="188">
                    <a:moveTo>
                      <a:pt x="5" y="188"/>
                    </a:moveTo>
                    <a:lnTo>
                      <a:pt x="10" y="188"/>
                    </a:lnTo>
                    <a:lnTo>
                      <a:pt x="10" y="0"/>
                    </a:lnTo>
                    <a:lnTo>
                      <a:pt x="0" y="0"/>
                    </a:lnTo>
                    <a:lnTo>
                      <a:pt x="0" y="188"/>
                    </a:lnTo>
                    <a:lnTo>
                      <a:pt x="5" y="18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8501" name="Freeform 613"/>
              <p:cNvSpPr>
                <a:spLocks/>
              </p:cNvSpPr>
              <p:nvPr/>
            </p:nvSpPr>
            <p:spPr bwMode="auto">
              <a:xfrm>
                <a:off x="2861" y="1876"/>
                <a:ext cx="15" cy="16"/>
              </a:xfrm>
              <a:custGeom>
                <a:avLst/>
                <a:gdLst/>
                <a:ahLst/>
                <a:cxnLst>
                  <a:cxn ang="0">
                    <a:pos x="6" y="10"/>
                  </a:cxn>
                  <a:cxn ang="0">
                    <a:pos x="0" y="10"/>
                  </a:cxn>
                  <a:cxn ang="0">
                    <a:pos x="22" y="31"/>
                  </a:cxn>
                  <a:cxn ang="0">
                    <a:pos x="29" y="25"/>
                  </a:cxn>
                  <a:cxn ang="0">
                    <a:pos x="6" y="4"/>
                  </a:cxn>
                  <a:cxn ang="0">
                    <a:pos x="0" y="4"/>
                  </a:cxn>
                  <a:cxn ang="0">
                    <a:pos x="6" y="4"/>
                  </a:cxn>
                  <a:cxn ang="0">
                    <a:pos x="3" y="0"/>
                  </a:cxn>
                  <a:cxn ang="0">
                    <a:pos x="0" y="4"/>
                  </a:cxn>
                  <a:cxn ang="0">
                    <a:pos x="6" y="10"/>
                  </a:cxn>
                </a:cxnLst>
                <a:rect l="0" t="0" r="r" b="b"/>
                <a:pathLst>
                  <a:path w="29" h="31">
                    <a:moveTo>
                      <a:pt x="6" y="10"/>
                    </a:moveTo>
                    <a:lnTo>
                      <a:pt x="0" y="10"/>
                    </a:lnTo>
                    <a:lnTo>
                      <a:pt x="22" y="31"/>
                    </a:lnTo>
                    <a:lnTo>
                      <a:pt x="29" y="25"/>
                    </a:lnTo>
                    <a:lnTo>
                      <a:pt x="6" y="4"/>
                    </a:lnTo>
                    <a:lnTo>
                      <a:pt x="0" y="4"/>
                    </a:lnTo>
                    <a:lnTo>
                      <a:pt x="6" y="4"/>
                    </a:lnTo>
                    <a:lnTo>
                      <a:pt x="3" y="0"/>
                    </a:lnTo>
                    <a:lnTo>
                      <a:pt x="0" y="4"/>
                    </a:lnTo>
                    <a:lnTo>
                      <a:pt x="6" y="1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8502" name="Freeform 614"/>
              <p:cNvSpPr>
                <a:spLocks/>
              </p:cNvSpPr>
              <p:nvPr/>
            </p:nvSpPr>
            <p:spPr bwMode="auto">
              <a:xfrm>
                <a:off x="2849" y="1878"/>
                <a:ext cx="15" cy="14"/>
              </a:xfrm>
              <a:custGeom>
                <a:avLst/>
                <a:gdLst/>
                <a:ahLst/>
                <a:cxnLst>
                  <a:cxn ang="0">
                    <a:pos x="10" y="21"/>
                  </a:cxn>
                  <a:cxn ang="0">
                    <a:pos x="10" y="27"/>
                  </a:cxn>
                  <a:cxn ang="0">
                    <a:pos x="32" y="6"/>
                  </a:cxn>
                  <a:cxn ang="0">
                    <a:pos x="26" y="0"/>
                  </a:cxn>
                  <a:cxn ang="0">
                    <a:pos x="4" y="21"/>
                  </a:cxn>
                  <a:cxn ang="0">
                    <a:pos x="4" y="27"/>
                  </a:cxn>
                  <a:cxn ang="0">
                    <a:pos x="4" y="21"/>
                  </a:cxn>
                  <a:cxn ang="0">
                    <a:pos x="0" y="24"/>
                  </a:cxn>
                  <a:cxn ang="0">
                    <a:pos x="4" y="27"/>
                  </a:cxn>
                  <a:cxn ang="0">
                    <a:pos x="10" y="21"/>
                  </a:cxn>
                </a:cxnLst>
                <a:rect l="0" t="0" r="r" b="b"/>
                <a:pathLst>
                  <a:path w="32" h="27">
                    <a:moveTo>
                      <a:pt x="10" y="21"/>
                    </a:moveTo>
                    <a:lnTo>
                      <a:pt x="10" y="27"/>
                    </a:lnTo>
                    <a:lnTo>
                      <a:pt x="32" y="6"/>
                    </a:lnTo>
                    <a:lnTo>
                      <a:pt x="26" y="0"/>
                    </a:lnTo>
                    <a:lnTo>
                      <a:pt x="4" y="21"/>
                    </a:lnTo>
                    <a:lnTo>
                      <a:pt x="4" y="27"/>
                    </a:lnTo>
                    <a:lnTo>
                      <a:pt x="4" y="21"/>
                    </a:lnTo>
                    <a:lnTo>
                      <a:pt x="0" y="24"/>
                    </a:lnTo>
                    <a:lnTo>
                      <a:pt x="4" y="27"/>
                    </a:lnTo>
                    <a:lnTo>
                      <a:pt x="10" y="2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8503" name="Freeform 615"/>
              <p:cNvSpPr>
                <a:spLocks/>
              </p:cNvSpPr>
              <p:nvPr/>
            </p:nvSpPr>
            <p:spPr bwMode="auto">
              <a:xfrm>
                <a:off x="2851" y="1889"/>
                <a:ext cx="13" cy="16"/>
              </a:xfrm>
              <a:custGeom>
                <a:avLst/>
                <a:gdLst/>
                <a:ahLst/>
                <a:cxnLst>
                  <a:cxn ang="0">
                    <a:pos x="22" y="23"/>
                  </a:cxn>
                  <a:cxn ang="0">
                    <a:pos x="28" y="23"/>
                  </a:cxn>
                  <a:cxn ang="0">
                    <a:pos x="6" y="0"/>
                  </a:cxn>
                  <a:cxn ang="0">
                    <a:pos x="0" y="6"/>
                  </a:cxn>
                  <a:cxn ang="0">
                    <a:pos x="22" y="29"/>
                  </a:cxn>
                  <a:cxn ang="0">
                    <a:pos x="28" y="29"/>
                  </a:cxn>
                  <a:cxn ang="0">
                    <a:pos x="22" y="29"/>
                  </a:cxn>
                  <a:cxn ang="0">
                    <a:pos x="25" y="33"/>
                  </a:cxn>
                  <a:cxn ang="0">
                    <a:pos x="28" y="29"/>
                  </a:cxn>
                  <a:cxn ang="0">
                    <a:pos x="22" y="23"/>
                  </a:cxn>
                </a:cxnLst>
                <a:rect l="0" t="0" r="r" b="b"/>
                <a:pathLst>
                  <a:path w="28" h="33">
                    <a:moveTo>
                      <a:pt x="22" y="23"/>
                    </a:moveTo>
                    <a:lnTo>
                      <a:pt x="28" y="23"/>
                    </a:lnTo>
                    <a:lnTo>
                      <a:pt x="6" y="0"/>
                    </a:lnTo>
                    <a:lnTo>
                      <a:pt x="0" y="6"/>
                    </a:lnTo>
                    <a:lnTo>
                      <a:pt x="22" y="29"/>
                    </a:lnTo>
                    <a:lnTo>
                      <a:pt x="28" y="29"/>
                    </a:lnTo>
                    <a:lnTo>
                      <a:pt x="22" y="29"/>
                    </a:lnTo>
                    <a:lnTo>
                      <a:pt x="25" y="33"/>
                    </a:lnTo>
                    <a:lnTo>
                      <a:pt x="28" y="29"/>
                    </a:lnTo>
                    <a:lnTo>
                      <a:pt x="22" y="2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8504" name="Freeform 616"/>
              <p:cNvSpPr>
                <a:spLocks/>
              </p:cNvSpPr>
              <p:nvPr/>
            </p:nvSpPr>
            <p:spPr bwMode="auto">
              <a:xfrm>
                <a:off x="2861" y="1889"/>
                <a:ext cx="17" cy="14"/>
              </a:xfrm>
              <a:custGeom>
                <a:avLst/>
                <a:gdLst/>
                <a:ahLst/>
                <a:cxnLst>
                  <a:cxn ang="0">
                    <a:pos x="22" y="6"/>
                  </a:cxn>
                  <a:cxn ang="0">
                    <a:pos x="22" y="0"/>
                  </a:cxn>
                  <a:cxn ang="0">
                    <a:pos x="0" y="23"/>
                  </a:cxn>
                  <a:cxn ang="0">
                    <a:pos x="6" y="29"/>
                  </a:cxn>
                  <a:cxn ang="0">
                    <a:pos x="29" y="6"/>
                  </a:cxn>
                  <a:cxn ang="0">
                    <a:pos x="29" y="0"/>
                  </a:cxn>
                  <a:cxn ang="0">
                    <a:pos x="29" y="6"/>
                  </a:cxn>
                  <a:cxn ang="0">
                    <a:pos x="33" y="3"/>
                  </a:cxn>
                  <a:cxn ang="0">
                    <a:pos x="29" y="0"/>
                  </a:cxn>
                  <a:cxn ang="0">
                    <a:pos x="22" y="6"/>
                  </a:cxn>
                </a:cxnLst>
                <a:rect l="0" t="0" r="r" b="b"/>
                <a:pathLst>
                  <a:path w="33" h="29">
                    <a:moveTo>
                      <a:pt x="22" y="6"/>
                    </a:moveTo>
                    <a:lnTo>
                      <a:pt x="22" y="0"/>
                    </a:lnTo>
                    <a:lnTo>
                      <a:pt x="0" y="23"/>
                    </a:lnTo>
                    <a:lnTo>
                      <a:pt x="6" y="29"/>
                    </a:lnTo>
                    <a:lnTo>
                      <a:pt x="29" y="6"/>
                    </a:lnTo>
                    <a:lnTo>
                      <a:pt x="29" y="0"/>
                    </a:lnTo>
                    <a:lnTo>
                      <a:pt x="29" y="6"/>
                    </a:lnTo>
                    <a:lnTo>
                      <a:pt x="33" y="3"/>
                    </a:lnTo>
                    <a:lnTo>
                      <a:pt x="29" y="0"/>
                    </a:lnTo>
                    <a:lnTo>
                      <a:pt x="22" y="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29" name="Group 617"/>
            <p:cNvGrpSpPr>
              <a:grpSpLocks/>
            </p:cNvGrpSpPr>
            <p:nvPr/>
          </p:nvGrpSpPr>
          <p:grpSpPr bwMode="auto">
            <a:xfrm rot="-5400000">
              <a:off x="2325" y="2897"/>
              <a:ext cx="236" cy="874"/>
              <a:chOff x="2746" y="1670"/>
              <a:chExt cx="236" cy="874"/>
            </a:xfrm>
          </p:grpSpPr>
          <p:sp>
            <p:nvSpPr>
              <p:cNvPr id="38506" name="Freeform 618"/>
              <p:cNvSpPr>
                <a:spLocks/>
              </p:cNvSpPr>
              <p:nvPr/>
            </p:nvSpPr>
            <p:spPr bwMode="auto">
              <a:xfrm>
                <a:off x="2765" y="2137"/>
                <a:ext cx="24" cy="6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5"/>
                  </a:cxn>
                  <a:cxn ang="0">
                    <a:pos x="0" y="17"/>
                  </a:cxn>
                  <a:cxn ang="0">
                    <a:pos x="1" y="36"/>
                  </a:cxn>
                  <a:cxn ang="0">
                    <a:pos x="3" y="58"/>
                  </a:cxn>
                  <a:cxn ang="0">
                    <a:pos x="8" y="79"/>
                  </a:cxn>
                  <a:cxn ang="0">
                    <a:pos x="16" y="99"/>
                  </a:cxn>
                  <a:cxn ang="0">
                    <a:pos x="29" y="114"/>
                  </a:cxn>
                  <a:cxn ang="0">
                    <a:pos x="46" y="121"/>
                  </a:cxn>
                  <a:cxn ang="0">
                    <a:pos x="45" y="3"/>
                  </a:cxn>
                  <a:cxn ang="0">
                    <a:pos x="0" y="0"/>
                  </a:cxn>
                </a:cxnLst>
                <a:rect l="0" t="0" r="r" b="b"/>
                <a:pathLst>
                  <a:path w="46" h="121">
                    <a:moveTo>
                      <a:pt x="0" y="0"/>
                    </a:moveTo>
                    <a:lnTo>
                      <a:pt x="0" y="5"/>
                    </a:lnTo>
                    <a:lnTo>
                      <a:pt x="0" y="17"/>
                    </a:lnTo>
                    <a:lnTo>
                      <a:pt x="1" y="36"/>
                    </a:lnTo>
                    <a:lnTo>
                      <a:pt x="3" y="58"/>
                    </a:lnTo>
                    <a:lnTo>
                      <a:pt x="8" y="79"/>
                    </a:lnTo>
                    <a:lnTo>
                      <a:pt x="16" y="99"/>
                    </a:lnTo>
                    <a:lnTo>
                      <a:pt x="29" y="114"/>
                    </a:lnTo>
                    <a:lnTo>
                      <a:pt x="46" y="121"/>
                    </a:lnTo>
                    <a:lnTo>
                      <a:pt x="45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8507" name="Freeform 619"/>
              <p:cNvSpPr>
                <a:spLocks/>
              </p:cNvSpPr>
              <p:nvPr/>
            </p:nvSpPr>
            <p:spPr bwMode="auto">
              <a:xfrm>
                <a:off x="2763" y="2137"/>
                <a:ext cx="28" cy="63"/>
              </a:xfrm>
              <a:custGeom>
                <a:avLst/>
                <a:gdLst/>
                <a:ahLst/>
                <a:cxnLst>
                  <a:cxn ang="0">
                    <a:pos x="46" y="121"/>
                  </a:cxn>
                  <a:cxn ang="0">
                    <a:pos x="51" y="116"/>
                  </a:cxn>
                  <a:cxn ang="0">
                    <a:pos x="37" y="110"/>
                  </a:cxn>
                  <a:cxn ang="0">
                    <a:pos x="26" y="97"/>
                  </a:cxn>
                  <a:cxn ang="0">
                    <a:pos x="18" y="78"/>
                  </a:cxn>
                  <a:cxn ang="0">
                    <a:pos x="13" y="58"/>
                  </a:cxn>
                  <a:cxn ang="0">
                    <a:pos x="11" y="36"/>
                  </a:cxn>
                  <a:cxn ang="0">
                    <a:pos x="10" y="17"/>
                  </a:cxn>
                  <a:cxn ang="0">
                    <a:pos x="10" y="5"/>
                  </a:cxn>
                  <a:cxn ang="0">
                    <a:pos x="10" y="0"/>
                  </a:cxn>
                  <a:cxn ang="0">
                    <a:pos x="0" y="0"/>
                  </a:cxn>
                  <a:cxn ang="0">
                    <a:pos x="0" y="5"/>
                  </a:cxn>
                  <a:cxn ang="0">
                    <a:pos x="0" y="17"/>
                  </a:cxn>
                  <a:cxn ang="0">
                    <a:pos x="1" y="36"/>
                  </a:cxn>
                  <a:cxn ang="0">
                    <a:pos x="3" y="58"/>
                  </a:cxn>
                  <a:cxn ang="0">
                    <a:pos x="8" y="80"/>
                  </a:cxn>
                  <a:cxn ang="0">
                    <a:pos x="17" y="101"/>
                  </a:cxn>
                  <a:cxn ang="0">
                    <a:pos x="31" y="118"/>
                  </a:cxn>
                  <a:cxn ang="0">
                    <a:pos x="51" y="126"/>
                  </a:cxn>
                  <a:cxn ang="0">
                    <a:pos x="56" y="121"/>
                  </a:cxn>
                  <a:cxn ang="0">
                    <a:pos x="46" y="121"/>
                  </a:cxn>
                </a:cxnLst>
                <a:rect l="0" t="0" r="r" b="b"/>
                <a:pathLst>
                  <a:path w="56" h="126">
                    <a:moveTo>
                      <a:pt x="46" y="121"/>
                    </a:moveTo>
                    <a:lnTo>
                      <a:pt x="51" y="116"/>
                    </a:lnTo>
                    <a:lnTo>
                      <a:pt x="37" y="110"/>
                    </a:lnTo>
                    <a:lnTo>
                      <a:pt x="26" y="97"/>
                    </a:lnTo>
                    <a:lnTo>
                      <a:pt x="18" y="78"/>
                    </a:lnTo>
                    <a:lnTo>
                      <a:pt x="13" y="58"/>
                    </a:lnTo>
                    <a:lnTo>
                      <a:pt x="11" y="36"/>
                    </a:lnTo>
                    <a:lnTo>
                      <a:pt x="10" y="17"/>
                    </a:lnTo>
                    <a:lnTo>
                      <a:pt x="10" y="5"/>
                    </a:lnTo>
                    <a:lnTo>
                      <a:pt x="10" y="0"/>
                    </a:lnTo>
                    <a:lnTo>
                      <a:pt x="0" y="0"/>
                    </a:lnTo>
                    <a:lnTo>
                      <a:pt x="0" y="5"/>
                    </a:lnTo>
                    <a:lnTo>
                      <a:pt x="0" y="17"/>
                    </a:lnTo>
                    <a:lnTo>
                      <a:pt x="1" y="36"/>
                    </a:lnTo>
                    <a:lnTo>
                      <a:pt x="3" y="58"/>
                    </a:lnTo>
                    <a:lnTo>
                      <a:pt x="8" y="80"/>
                    </a:lnTo>
                    <a:lnTo>
                      <a:pt x="17" y="101"/>
                    </a:lnTo>
                    <a:lnTo>
                      <a:pt x="31" y="118"/>
                    </a:lnTo>
                    <a:lnTo>
                      <a:pt x="51" y="126"/>
                    </a:lnTo>
                    <a:lnTo>
                      <a:pt x="56" y="121"/>
                    </a:lnTo>
                    <a:lnTo>
                      <a:pt x="46" y="12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8508" name="Freeform 620"/>
              <p:cNvSpPr>
                <a:spLocks/>
              </p:cNvSpPr>
              <p:nvPr/>
            </p:nvSpPr>
            <p:spPr bwMode="auto">
              <a:xfrm>
                <a:off x="2785" y="2136"/>
                <a:ext cx="6" cy="62"/>
              </a:xfrm>
              <a:custGeom>
                <a:avLst/>
                <a:gdLst/>
                <a:ahLst/>
                <a:cxnLst>
                  <a:cxn ang="0">
                    <a:pos x="5" y="10"/>
                  </a:cxn>
                  <a:cxn ang="0">
                    <a:pos x="0" y="5"/>
                  </a:cxn>
                  <a:cxn ang="0">
                    <a:pos x="1" y="123"/>
                  </a:cxn>
                  <a:cxn ang="0">
                    <a:pos x="11" y="123"/>
                  </a:cxn>
                  <a:cxn ang="0">
                    <a:pos x="10" y="5"/>
                  </a:cxn>
                  <a:cxn ang="0">
                    <a:pos x="5" y="0"/>
                  </a:cxn>
                  <a:cxn ang="0">
                    <a:pos x="10" y="5"/>
                  </a:cxn>
                  <a:cxn ang="0">
                    <a:pos x="10" y="0"/>
                  </a:cxn>
                  <a:cxn ang="0">
                    <a:pos x="5" y="0"/>
                  </a:cxn>
                  <a:cxn ang="0">
                    <a:pos x="5" y="10"/>
                  </a:cxn>
                </a:cxnLst>
                <a:rect l="0" t="0" r="r" b="b"/>
                <a:pathLst>
                  <a:path w="11" h="123">
                    <a:moveTo>
                      <a:pt x="5" y="10"/>
                    </a:moveTo>
                    <a:lnTo>
                      <a:pt x="0" y="5"/>
                    </a:lnTo>
                    <a:lnTo>
                      <a:pt x="1" y="123"/>
                    </a:lnTo>
                    <a:lnTo>
                      <a:pt x="11" y="123"/>
                    </a:lnTo>
                    <a:lnTo>
                      <a:pt x="10" y="5"/>
                    </a:lnTo>
                    <a:lnTo>
                      <a:pt x="5" y="0"/>
                    </a:lnTo>
                    <a:lnTo>
                      <a:pt x="10" y="5"/>
                    </a:lnTo>
                    <a:lnTo>
                      <a:pt x="10" y="0"/>
                    </a:lnTo>
                    <a:lnTo>
                      <a:pt x="5" y="0"/>
                    </a:lnTo>
                    <a:lnTo>
                      <a:pt x="5" y="1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8509" name="Freeform 621"/>
              <p:cNvSpPr>
                <a:spLocks/>
              </p:cNvSpPr>
              <p:nvPr/>
            </p:nvSpPr>
            <p:spPr bwMode="auto">
              <a:xfrm>
                <a:off x="2763" y="2134"/>
                <a:ext cx="25" cy="7"/>
              </a:xfrm>
              <a:custGeom>
                <a:avLst/>
                <a:gdLst/>
                <a:ahLst/>
                <a:cxnLst>
                  <a:cxn ang="0">
                    <a:pos x="10" y="5"/>
                  </a:cxn>
                  <a:cxn ang="0">
                    <a:pos x="5" y="10"/>
                  </a:cxn>
                  <a:cxn ang="0">
                    <a:pos x="50" y="13"/>
                  </a:cxn>
                  <a:cxn ang="0">
                    <a:pos x="50" y="3"/>
                  </a:cxn>
                  <a:cxn ang="0">
                    <a:pos x="5" y="0"/>
                  </a:cxn>
                  <a:cxn ang="0">
                    <a:pos x="0" y="5"/>
                  </a:cxn>
                  <a:cxn ang="0">
                    <a:pos x="5" y="0"/>
                  </a:cxn>
                  <a:cxn ang="0">
                    <a:pos x="0" y="0"/>
                  </a:cxn>
                  <a:cxn ang="0">
                    <a:pos x="0" y="5"/>
                  </a:cxn>
                  <a:cxn ang="0">
                    <a:pos x="10" y="5"/>
                  </a:cxn>
                </a:cxnLst>
                <a:rect l="0" t="0" r="r" b="b"/>
                <a:pathLst>
                  <a:path w="50" h="13">
                    <a:moveTo>
                      <a:pt x="10" y="5"/>
                    </a:moveTo>
                    <a:lnTo>
                      <a:pt x="5" y="10"/>
                    </a:lnTo>
                    <a:lnTo>
                      <a:pt x="50" y="13"/>
                    </a:lnTo>
                    <a:lnTo>
                      <a:pt x="50" y="3"/>
                    </a:lnTo>
                    <a:lnTo>
                      <a:pt x="5" y="0"/>
                    </a:lnTo>
                    <a:lnTo>
                      <a:pt x="0" y="5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0" y="5"/>
                    </a:lnTo>
                    <a:lnTo>
                      <a:pt x="10" y="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8510" name="Freeform 622"/>
              <p:cNvSpPr>
                <a:spLocks/>
              </p:cNvSpPr>
              <p:nvPr/>
            </p:nvSpPr>
            <p:spPr bwMode="auto">
              <a:xfrm>
                <a:off x="2938" y="2137"/>
                <a:ext cx="22" cy="61"/>
              </a:xfrm>
              <a:custGeom>
                <a:avLst/>
                <a:gdLst/>
                <a:ahLst/>
                <a:cxnLst>
                  <a:cxn ang="0">
                    <a:pos x="45" y="0"/>
                  </a:cxn>
                  <a:cxn ang="0">
                    <a:pos x="45" y="5"/>
                  </a:cxn>
                  <a:cxn ang="0">
                    <a:pos x="45" y="17"/>
                  </a:cxn>
                  <a:cxn ang="0">
                    <a:pos x="44" y="36"/>
                  </a:cxn>
                  <a:cxn ang="0">
                    <a:pos x="42" y="58"/>
                  </a:cxn>
                  <a:cxn ang="0">
                    <a:pos x="37" y="79"/>
                  </a:cxn>
                  <a:cxn ang="0">
                    <a:pos x="28" y="99"/>
                  </a:cxn>
                  <a:cxn ang="0">
                    <a:pos x="16" y="114"/>
                  </a:cxn>
                  <a:cxn ang="0">
                    <a:pos x="0" y="121"/>
                  </a:cxn>
                  <a:cxn ang="0">
                    <a:pos x="1" y="3"/>
                  </a:cxn>
                  <a:cxn ang="0">
                    <a:pos x="45" y="0"/>
                  </a:cxn>
                </a:cxnLst>
                <a:rect l="0" t="0" r="r" b="b"/>
                <a:pathLst>
                  <a:path w="45" h="121">
                    <a:moveTo>
                      <a:pt x="45" y="0"/>
                    </a:moveTo>
                    <a:lnTo>
                      <a:pt x="45" y="5"/>
                    </a:lnTo>
                    <a:lnTo>
                      <a:pt x="45" y="17"/>
                    </a:lnTo>
                    <a:lnTo>
                      <a:pt x="44" y="36"/>
                    </a:lnTo>
                    <a:lnTo>
                      <a:pt x="42" y="58"/>
                    </a:lnTo>
                    <a:lnTo>
                      <a:pt x="37" y="79"/>
                    </a:lnTo>
                    <a:lnTo>
                      <a:pt x="28" y="99"/>
                    </a:lnTo>
                    <a:lnTo>
                      <a:pt x="16" y="114"/>
                    </a:lnTo>
                    <a:lnTo>
                      <a:pt x="0" y="121"/>
                    </a:lnTo>
                    <a:lnTo>
                      <a:pt x="1" y="3"/>
                    </a:lnTo>
                    <a:lnTo>
                      <a:pt x="45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8511" name="Freeform 623"/>
              <p:cNvSpPr>
                <a:spLocks/>
              </p:cNvSpPr>
              <p:nvPr/>
            </p:nvSpPr>
            <p:spPr bwMode="auto">
              <a:xfrm>
                <a:off x="2935" y="2137"/>
                <a:ext cx="28" cy="63"/>
              </a:xfrm>
              <a:custGeom>
                <a:avLst/>
                <a:gdLst/>
                <a:ahLst/>
                <a:cxnLst>
                  <a:cxn ang="0">
                    <a:pos x="0" y="121"/>
                  </a:cxn>
                  <a:cxn ang="0">
                    <a:pos x="5" y="126"/>
                  </a:cxn>
                  <a:cxn ang="0">
                    <a:pos x="24" y="118"/>
                  </a:cxn>
                  <a:cxn ang="0">
                    <a:pos x="38" y="101"/>
                  </a:cxn>
                  <a:cxn ang="0">
                    <a:pos x="47" y="80"/>
                  </a:cxn>
                  <a:cxn ang="0">
                    <a:pos x="52" y="58"/>
                  </a:cxn>
                  <a:cxn ang="0">
                    <a:pos x="54" y="36"/>
                  </a:cxn>
                  <a:cxn ang="0">
                    <a:pos x="55" y="17"/>
                  </a:cxn>
                  <a:cxn ang="0">
                    <a:pos x="55" y="5"/>
                  </a:cxn>
                  <a:cxn ang="0">
                    <a:pos x="55" y="0"/>
                  </a:cxn>
                  <a:cxn ang="0">
                    <a:pos x="45" y="0"/>
                  </a:cxn>
                  <a:cxn ang="0">
                    <a:pos x="45" y="5"/>
                  </a:cxn>
                  <a:cxn ang="0">
                    <a:pos x="45" y="17"/>
                  </a:cxn>
                  <a:cxn ang="0">
                    <a:pos x="44" y="36"/>
                  </a:cxn>
                  <a:cxn ang="0">
                    <a:pos x="42" y="58"/>
                  </a:cxn>
                  <a:cxn ang="0">
                    <a:pos x="36" y="78"/>
                  </a:cxn>
                  <a:cxn ang="0">
                    <a:pos x="29" y="97"/>
                  </a:cxn>
                  <a:cxn ang="0">
                    <a:pos x="18" y="110"/>
                  </a:cxn>
                  <a:cxn ang="0">
                    <a:pos x="5" y="116"/>
                  </a:cxn>
                  <a:cxn ang="0">
                    <a:pos x="10" y="121"/>
                  </a:cxn>
                  <a:cxn ang="0">
                    <a:pos x="0" y="121"/>
                  </a:cxn>
                </a:cxnLst>
                <a:rect l="0" t="0" r="r" b="b"/>
                <a:pathLst>
                  <a:path w="55" h="126">
                    <a:moveTo>
                      <a:pt x="0" y="121"/>
                    </a:moveTo>
                    <a:lnTo>
                      <a:pt x="5" y="126"/>
                    </a:lnTo>
                    <a:lnTo>
                      <a:pt x="24" y="118"/>
                    </a:lnTo>
                    <a:lnTo>
                      <a:pt x="38" y="101"/>
                    </a:lnTo>
                    <a:lnTo>
                      <a:pt x="47" y="80"/>
                    </a:lnTo>
                    <a:lnTo>
                      <a:pt x="52" y="58"/>
                    </a:lnTo>
                    <a:lnTo>
                      <a:pt x="54" y="36"/>
                    </a:lnTo>
                    <a:lnTo>
                      <a:pt x="55" y="17"/>
                    </a:lnTo>
                    <a:lnTo>
                      <a:pt x="55" y="5"/>
                    </a:lnTo>
                    <a:lnTo>
                      <a:pt x="55" y="0"/>
                    </a:lnTo>
                    <a:lnTo>
                      <a:pt x="45" y="0"/>
                    </a:lnTo>
                    <a:lnTo>
                      <a:pt x="45" y="5"/>
                    </a:lnTo>
                    <a:lnTo>
                      <a:pt x="45" y="17"/>
                    </a:lnTo>
                    <a:lnTo>
                      <a:pt x="44" y="36"/>
                    </a:lnTo>
                    <a:lnTo>
                      <a:pt x="42" y="58"/>
                    </a:lnTo>
                    <a:lnTo>
                      <a:pt x="36" y="78"/>
                    </a:lnTo>
                    <a:lnTo>
                      <a:pt x="29" y="97"/>
                    </a:lnTo>
                    <a:lnTo>
                      <a:pt x="18" y="110"/>
                    </a:lnTo>
                    <a:lnTo>
                      <a:pt x="5" y="116"/>
                    </a:lnTo>
                    <a:lnTo>
                      <a:pt x="10" y="121"/>
                    </a:lnTo>
                    <a:lnTo>
                      <a:pt x="0" y="12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8512" name="Freeform 624"/>
              <p:cNvSpPr>
                <a:spLocks/>
              </p:cNvSpPr>
              <p:nvPr/>
            </p:nvSpPr>
            <p:spPr bwMode="auto">
              <a:xfrm>
                <a:off x="2935" y="2136"/>
                <a:ext cx="6" cy="62"/>
              </a:xfrm>
              <a:custGeom>
                <a:avLst/>
                <a:gdLst/>
                <a:ahLst/>
                <a:cxnLst>
                  <a:cxn ang="0">
                    <a:pos x="6" y="0"/>
                  </a:cxn>
                  <a:cxn ang="0">
                    <a:pos x="1" y="5"/>
                  </a:cxn>
                  <a:cxn ang="0">
                    <a:pos x="0" y="123"/>
                  </a:cxn>
                  <a:cxn ang="0">
                    <a:pos x="10" y="123"/>
                  </a:cxn>
                  <a:cxn ang="0">
                    <a:pos x="11" y="5"/>
                  </a:cxn>
                  <a:cxn ang="0">
                    <a:pos x="6" y="10"/>
                  </a:cxn>
                  <a:cxn ang="0">
                    <a:pos x="6" y="0"/>
                  </a:cxn>
                  <a:cxn ang="0">
                    <a:pos x="1" y="0"/>
                  </a:cxn>
                  <a:cxn ang="0">
                    <a:pos x="1" y="5"/>
                  </a:cxn>
                  <a:cxn ang="0">
                    <a:pos x="6" y="0"/>
                  </a:cxn>
                </a:cxnLst>
                <a:rect l="0" t="0" r="r" b="b"/>
                <a:pathLst>
                  <a:path w="11" h="123">
                    <a:moveTo>
                      <a:pt x="6" y="0"/>
                    </a:moveTo>
                    <a:lnTo>
                      <a:pt x="1" y="5"/>
                    </a:lnTo>
                    <a:lnTo>
                      <a:pt x="0" y="123"/>
                    </a:lnTo>
                    <a:lnTo>
                      <a:pt x="10" y="123"/>
                    </a:lnTo>
                    <a:lnTo>
                      <a:pt x="11" y="5"/>
                    </a:lnTo>
                    <a:lnTo>
                      <a:pt x="6" y="10"/>
                    </a:lnTo>
                    <a:lnTo>
                      <a:pt x="6" y="0"/>
                    </a:lnTo>
                    <a:lnTo>
                      <a:pt x="1" y="0"/>
                    </a:lnTo>
                    <a:lnTo>
                      <a:pt x="1" y="5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8513" name="Freeform 625"/>
              <p:cNvSpPr>
                <a:spLocks/>
              </p:cNvSpPr>
              <p:nvPr/>
            </p:nvSpPr>
            <p:spPr bwMode="auto">
              <a:xfrm>
                <a:off x="2938" y="2134"/>
                <a:ext cx="25" cy="7"/>
              </a:xfrm>
              <a:custGeom>
                <a:avLst/>
                <a:gdLst/>
                <a:ahLst/>
                <a:cxnLst>
                  <a:cxn ang="0">
                    <a:pos x="49" y="5"/>
                  </a:cxn>
                  <a:cxn ang="0">
                    <a:pos x="44" y="0"/>
                  </a:cxn>
                  <a:cxn ang="0">
                    <a:pos x="0" y="3"/>
                  </a:cxn>
                  <a:cxn ang="0">
                    <a:pos x="0" y="13"/>
                  </a:cxn>
                  <a:cxn ang="0">
                    <a:pos x="44" y="10"/>
                  </a:cxn>
                  <a:cxn ang="0">
                    <a:pos x="39" y="5"/>
                  </a:cxn>
                  <a:cxn ang="0">
                    <a:pos x="49" y="5"/>
                  </a:cxn>
                  <a:cxn ang="0">
                    <a:pos x="49" y="0"/>
                  </a:cxn>
                  <a:cxn ang="0">
                    <a:pos x="44" y="0"/>
                  </a:cxn>
                  <a:cxn ang="0">
                    <a:pos x="49" y="5"/>
                  </a:cxn>
                </a:cxnLst>
                <a:rect l="0" t="0" r="r" b="b"/>
                <a:pathLst>
                  <a:path w="49" h="13">
                    <a:moveTo>
                      <a:pt x="49" y="5"/>
                    </a:moveTo>
                    <a:lnTo>
                      <a:pt x="44" y="0"/>
                    </a:lnTo>
                    <a:lnTo>
                      <a:pt x="0" y="3"/>
                    </a:lnTo>
                    <a:lnTo>
                      <a:pt x="0" y="13"/>
                    </a:lnTo>
                    <a:lnTo>
                      <a:pt x="44" y="10"/>
                    </a:lnTo>
                    <a:lnTo>
                      <a:pt x="39" y="5"/>
                    </a:lnTo>
                    <a:lnTo>
                      <a:pt x="49" y="5"/>
                    </a:lnTo>
                    <a:lnTo>
                      <a:pt x="49" y="0"/>
                    </a:lnTo>
                    <a:lnTo>
                      <a:pt x="44" y="0"/>
                    </a:lnTo>
                    <a:lnTo>
                      <a:pt x="49" y="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8514" name="Freeform 626"/>
              <p:cNvSpPr>
                <a:spLocks/>
              </p:cNvSpPr>
              <p:nvPr/>
            </p:nvSpPr>
            <p:spPr bwMode="auto">
              <a:xfrm>
                <a:off x="2746" y="1837"/>
                <a:ext cx="236" cy="707"/>
              </a:xfrm>
              <a:custGeom>
                <a:avLst/>
                <a:gdLst/>
                <a:ahLst/>
                <a:cxnLst>
                  <a:cxn ang="0">
                    <a:pos x="176" y="6"/>
                  </a:cxn>
                  <a:cxn ang="0">
                    <a:pos x="27" y="25"/>
                  </a:cxn>
                  <a:cxn ang="0">
                    <a:pos x="23" y="26"/>
                  </a:cxn>
                  <a:cxn ang="0">
                    <a:pos x="13" y="32"/>
                  </a:cxn>
                  <a:cxn ang="0">
                    <a:pos x="4" y="46"/>
                  </a:cxn>
                  <a:cxn ang="0">
                    <a:pos x="0" y="67"/>
                  </a:cxn>
                  <a:cxn ang="0">
                    <a:pos x="2" y="101"/>
                  </a:cxn>
                  <a:cxn ang="0">
                    <a:pos x="5" y="167"/>
                  </a:cxn>
                  <a:cxn ang="0">
                    <a:pos x="11" y="253"/>
                  </a:cxn>
                  <a:cxn ang="0">
                    <a:pos x="18" y="350"/>
                  </a:cxn>
                  <a:cxn ang="0">
                    <a:pos x="25" y="444"/>
                  </a:cxn>
                  <a:cxn ang="0">
                    <a:pos x="31" y="525"/>
                  </a:cxn>
                  <a:cxn ang="0">
                    <a:pos x="34" y="583"/>
                  </a:cxn>
                  <a:cxn ang="0">
                    <a:pos x="36" y="604"/>
                  </a:cxn>
                  <a:cxn ang="0">
                    <a:pos x="85" y="604"/>
                  </a:cxn>
                  <a:cxn ang="0">
                    <a:pos x="85" y="738"/>
                  </a:cxn>
                  <a:cxn ang="0">
                    <a:pos x="180" y="1414"/>
                  </a:cxn>
                  <a:cxn ang="0">
                    <a:pos x="283" y="1414"/>
                  </a:cxn>
                  <a:cxn ang="0">
                    <a:pos x="385" y="738"/>
                  </a:cxn>
                  <a:cxn ang="0">
                    <a:pos x="385" y="604"/>
                  </a:cxn>
                  <a:cxn ang="0">
                    <a:pos x="431" y="604"/>
                  </a:cxn>
                  <a:cxn ang="0">
                    <a:pos x="473" y="64"/>
                  </a:cxn>
                  <a:cxn ang="0">
                    <a:pos x="473" y="58"/>
                  </a:cxn>
                  <a:cxn ang="0">
                    <a:pos x="471" y="43"/>
                  </a:cxn>
                  <a:cxn ang="0">
                    <a:pos x="465" y="27"/>
                  </a:cxn>
                  <a:cxn ang="0">
                    <a:pos x="450" y="19"/>
                  </a:cxn>
                  <a:cxn ang="0">
                    <a:pos x="436" y="17"/>
                  </a:cxn>
                  <a:cxn ang="0">
                    <a:pos x="414" y="15"/>
                  </a:cxn>
                  <a:cxn ang="0">
                    <a:pos x="388" y="12"/>
                  </a:cxn>
                  <a:cxn ang="0">
                    <a:pos x="360" y="8"/>
                  </a:cxn>
                  <a:cxn ang="0">
                    <a:pos x="334" y="5"/>
                  </a:cxn>
                  <a:cxn ang="0">
                    <a:pos x="312" y="3"/>
                  </a:cxn>
                  <a:cxn ang="0">
                    <a:pos x="296" y="1"/>
                  </a:cxn>
                  <a:cxn ang="0">
                    <a:pos x="290" y="0"/>
                  </a:cxn>
                  <a:cxn ang="0">
                    <a:pos x="290" y="3"/>
                  </a:cxn>
                  <a:cxn ang="0">
                    <a:pos x="289" y="9"/>
                  </a:cxn>
                  <a:cxn ang="0">
                    <a:pos x="287" y="19"/>
                  </a:cxn>
                  <a:cxn ang="0">
                    <a:pos x="283" y="30"/>
                  </a:cxn>
                  <a:cxn ang="0">
                    <a:pos x="276" y="42"/>
                  </a:cxn>
                  <a:cxn ang="0">
                    <a:pos x="266" y="52"/>
                  </a:cxn>
                  <a:cxn ang="0">
                    <a:pos x="251" y="58"/>
                  </a:cxn>
                  <a:cxn ang="0">
                    <a:pos x="232" y="61"/>
                  </a:cxn>
                  <a:cxn ang="0">
                    <a:pos x="212" y="59"/>
                  </a:cxn>
                  <a:cxn ang="0">
                    <a:pos x="199" y="53"/>
                  </a:cxn>
                  <a:cxn ang="0">
                    <a:pos x="189" y="44"/>
                  </a:cxn>
                  <a:cxn ang="0">
                    <a:pos x="183" y="33"/>
                  </a:cxn>
                  <a:cxn ang="0">
                    <a:pos x="179" y="23"/>
                  </a:cxn>
                  <a:cxn ang="0">
                    <a:pos x="176" y="14"/>
                  </a:cxn>
                  <a:cxn ang="0">
                    <a:pos x="176" y="8"/>
                  </a:cxn>
                  <a:cxn ang="0">
                    <a:pos x="176" y="6"/>
                  </a:cxn>
                </a:cxnLst>
                <a:rect l="0" t="0" r="r" b="b"/>
                <a:pathLst>
                  <a:path w="473" h="1414">
                    <a:moveTo>
                      <a:pt x="176" y="6"/>
                    </a:moveTo>
                    <a:lnTo>
                      <a:pt x="27" y="25"/>
                    </a:lnTo>
                    <a:lnTo>
                      <a:pt x="23" y="26"/>
                    </a:lnTo>
                    <a:lnTo>
                      <a:pt x="13" y="32"/>
                    </a:lnTo>
                    <a:lnTo>
                      <a:pt x="4" y="46"/>
                    </a:lnTo>
                    <a:lnTo>
                      <a:pt x="0" y="67"/>
                    </a:lnTo>
                    <a:lnTo>
                      <a:pt x="2" y="101"/>
                    </a:lnTo>
                    <a:lnTo>
                      <a:pt x="5" y="167"/>
                    </a:lnTo>
                    <a:lnTo>
                      <a:pt x="11" y="253"/>
                    </a:lnTo>
                    <a:lnTo>
                      <a:pt x="18" y="350"/>
                    </a:lnTo>
                    <a:lnTo>
                      <a:pt x="25" y="444"/>
                    </a:lnTo>
                    <a:lnTo>
                      <a:pt x="31" y="525"/>
                    </a:lnTo>
                    <a:lnTo>
                      <a:pt x="34" y="583"/>
                    </a:lnTo>
                    <a:lnTo>
                      <a:pt x="36" y="604"/>
                    </a:lnTo>
                    <a:lnTo>
                      <a:pt x="85" y="604"/>
                    </a:lnTo>
                    <a:lnTo>
                      <a:pt x="85" y="738"/>
                    </a:lnTo>
                    <a:lnTo>
                      <a:pt x="180" y="1414"/>
                    </a:lnTo>
                    <a:lnTo>
                      <a:pt x="283" y="1414"/>
                    </a:lnTo>
                    <a:lnTo>
                      <a:pt x="385" y="738"/>
                    </a:lnTo>
                    <a:lnTo>
                      <a:pt x="385" y="604"/>
                    </a:lnTo>
                    <a:lnTo>
                      <a:pt x="431" y="604"/>
                    </a:lnTo>
                    <a:lnTo>
                      <a:pt x="473" y="64"/>
                    </a:lnTo>
                    <a:lnTo>
                      <a:pt x="473" y="58"/>
                    </a:lnTo>
                    <a:lnTo>
                      <a:pt x="471" y="43"/>
                    </a:lnTo>
                    <a:lnTo>
                      <a:pt x="465" y="27"/>
                    </a:lnTo>
                    <a:lnTo>
                      <a:pt x="450" y="19"/>
                    </a:lnTo>
                    <a:lnTo>
                      <a:pt x="436" y="17"/>
                    </a:lnTo>
                    <a:lnTo>
                      <a:pt x="414" y="15"/>
                    </a:lnTo>
                    <a:lnTo>
                      <a:pt x="388" y="12"/>
                    </a:lnTo>
                    <a:lnTo>
                      <a:pt x="360" y="8"/>
                    </a:lnTo>
                    <a:lnTo>
                      <a:pt x="334" y="5"/>
                    </a:lnTo>
                    <a:lnTo>
                      <a:pt x="312" y="3"/>
                    </a:lnTo>
                    <a:lnTo>
                      <a:pt x="296" y="1"/>
                    </a:lnTo>
                    <a:lnTo>
                      <a:pt x="290" y="0"/>
                    </a:lnTo>
                    <a:lnTo>
                      <a:pt x="290" y="3"/>
                    </a:lnTo>
                    <a:lnTo>
                      <a:pt x="289" y="9"/>
                    </a:lnTo>
                    <a:lnTo>
                      <a:pt x="287" y="19"/>
                    </a:lnTo>
                    <a:lnTo>
                      <a:pt x="283" y="30"/>
                    </a:lnTo>
                    <a:lnTo>
                      <a:pt x="276" y="42"/>
                    </a:lnTo>
                    <a:lnTo>
                      <a:pt x="266" y="52"/>
                    </a:lnTo>
                    <a:lnTo>
                      <a:pt x="251" y="58"/>
                    </a:lnTo>
                    <a:lnTo>
                      <a:pt x="232" y="61"/>
                    </a:lnTo>
                    <a:lnTo>
                      <a:pt x="212" y="59"/>
                    </a:lnTo>
                    <a:lnTo>
                      <a:pt x="199" y="53"/>
                    </a:lnTo>
                    <a:lnTo>
                      <a:pt x="189" y="44"/>
                    </a:lnTo>
                    <a:lnTo>
                      <a:pt x="183" y="33"/>
                    </a:lnTo>
                    <a:lnTo>
                      <a:pt x="179" y="23"/>
                    </a:lnTo>
                    <a:lnTo>
                      <a:pt x="176" y="14"/>
                    </a:lnTo>
                    <a:lnTo>
                      <a:pt x="176" y="8"/>
                    </a:lnTo>
                    <a:lnTo>
                      <a:pt x="176" y="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8515" name="Freeform 627"/>
              <p:cNvSpPr>
                <a:spLocks/>
              </p:cNvSpPr>
              <p:nvPr/>
            </p:nvSpPr>
            <p:spPr bwMode="auto">
              <a:xfrm>
                <a:off x="2818" y="1703"/>
                <a:ext cx="90" cy="127"/>
              </a:xfrm>
              <a:custGeom>
                <a:avLst/>
                <a:gdLst/>
                <a:ahLst/>
                <a:cxnLst>
                  <a:cxn ang="0">
                    <a:pos x="176" y="8"/>
                  </a:cxn>
                  <a:cxn ang="0">
                    <a:pos x="175" y="8"/>
                  </a:cxn>
                  <a:cxn ang="0">
                    <a:pos x="171" y="6"/>
                  </a:cxn>
                  <a:cxn ang="0">
                    <a:pos x="166" y="5"/>
                  </a:cxn>
                  <a:cxn ang="0">
                    <a:pos x="159" y="3"/>
                  </a:cxn>
                  <a:cxn ang="0">
                    <a:pos x="149" y="2"/>
                  </a:cxn>
                  <a:cxn ang="0">
                    <a:pos x="139" y="1"/>
                  </a:cxn>
                  <a:cxn ang="0">
                    <a:pos x="127" y="0"/>
                  </a:cxn>
                  <a:cxn ang="0">
                    <a:pos x="115" y="1"/>
                  </a:cxn>
                  <a:cxn ang="0">
                    <a:pos x="101" y="3"/>
                  </a:cxn>
                  <a:cxn ang="0">
                    <a:pos x="87" y="7"/>
                  </a:cxn>
                  <a:cxn ang="0">
                    <a:pos x="71" y="12"/>
                  </a:cxn>
                  <a:cxn ang="0">
                    <a:pos x="57" y="19"/>
                  </a:cxn>
                  <a:cxn ang="0">
                    <a:pos x="42" y="29"/>
                  </a:cxn>
                  <a:cxn ang="0">
                    <a:pos x="27" y="43"/>
                  </a:cxn>
                  <a:cxn ang="0">
                    <a:pos x="13" y="58"/>
                  </a:cxn>
                  <a:cxn ang="0">
                    <a:pos x="0" y="78"/>
                  </a:cxn>
                  <a:cxn ang="0">
                    <a:pos x="0" y="218"/>
                  </a:cxn>
                  <a:cxn ang="0">
                    <a:pos x="0" y="220"/>
                  </a:cxn>
                  <a:cxn ang="0">
                    <a:pos x="1" y="223"/>
                  </a:cxn>
                  <a:cxn ang="0">
                    <a:pos x="3" y="230"/>
                  </a:cxn>
                  <a:cxn ang="0">
                    <a:pos x="7" y="236"/>
                  </a:cxn>
                  <a:cxn ang="0">
                    <a:pos x="13" y="243"/>
                  </a:cxn>
                  <a:cxn ang="0">
                    <a:pos x="21" y="249"/>
                  </a:cxn>
                  <a:cxn ang="0">
                    <a:pos x="31" y="252"/>
                  </a:cxn>
                  <a:cxn ang="0">
                    <a:pos x="46" y="254"/>
                  </a:cxn>
                  <a:cxn ang="0">
                    <a:pos x="61" y="254"/>
                  </a:cxn>
                  <a:cxn ang="0">
                    <a:pos x="78" y="254"/>
                  </a:cxn>
                  <a:cxn ang="0">
                    <a:pos x="92" y="254"/>
                  </a:cxn>
                  <a:cxn ang="0">
                    <a:pos x="105" y="254"/>
                  </a:cxn>
                  <a:cxn ang="0">
                    <a:pos x="117" y="254"/>
                  </a:cxn>
                  <a:cxn ang="0">
                    <a:pos x="125" y="254"/>
                  </a:cxn>
                  <a:cxn ang="0">
                    <a:pos x="131" y="254"/>
                  </a:cxn>
                  <a:cxn ang="0">
                    <a:pos x="133" y="254"/>
                  </a:cxn>
                  <a:cxn ang="0">
                    <a:pos x="135" y="253"/>
                  </a:cxn>
                  <a:cxn ang="0">
                    <a:pos x="140" y="250"/>
                  </a:cxn>
                  <a:cxn ang="0">
                    <a:pos x="147" y="245"/>
                  </a:cxn>
                  <a:cxn ang="0">
                    <a:pos x="157" y="239"/>
                  </a:cxn>
                  <a:cxn ang="0">
                    <a:pos x="165" y="232"/>
                  </a:cxn>
                  <a:cxn ang="0">
                    <a:pos x="172" y="224"/>
                  </a:cxn>
                  <a:cxn ang="0">
                    <a:pos x="177" y="217"/>
                  </a:cxn>
                  <a:cxn ang="0">
                    <a:pos x="179" y="211"/>
                  </a:cxn>
                  <a:cxn ang="0">
                    <a:pos x="179" y="174"/>
                  </a:cxn>
                  <a:cxn ang="0">
                    <a:pos x="179" y="107"/>
                  </a:cxn>
                  <a:cxn ang="0">
                    <a:pos x="179" y="44"/>
                  </a:cxn>
                  <a:cxn ang="0">
                    <a:pos x="179" y="16"/>
                  </a:cxn>
                  <a:cxn ang="0">
                    <a:pos x="176" y="8"/>
                  </a:cxn>
                </a:cxnLst>
                <a:rect l="0" t="0" r="r" b="b"/>
                <a:pathLst>
                  <a:path w="179" h="254">
                    <a:moveTo>
                      <a:pt x="176" y="8"/>
                    </a:moveTo>
                    <a:lnTo>
                      <a:pt x="175" y="8"/>
                    </a:lnTo>
                    <a:lnTo>
                      <a:pt x="171" y="6"/>
                    </a:lnTo>
                    <a:lnTo>
                      <a:pt x="166" y="5"/>
                    </a:lnTo>
                    <a:lnTo>
                      <a:pt x="159" y="3"/>
                    </a:lnTo>
                    <a:lnTo>
                      <a:pt x="149" y="2"/>
                    </a:lnTo>
                    <a:lnTo>
                      <a:pt x="139" y="1"/>
                    </a:lnTo>
                    <a:lnTo>
                      <a:pt x="127" y="0"/>
                    </a:lnTo>
                    <a:lnTo>
                      <a:pt x="115" y="1"/>
                    </a:lnTo>
                    <a:lnTo>
                      <a:pt x="101" y="3"/>
                    </a:lnTo>
                    <a:lnTo>
                      <a:pt x="87" y="7"/>
                    </a:lnTo>
                    <a:lnTo>
                      <a:pt x="71" y="12"/>
                    </a:lnTo>
                    <a:lnTo>
                      <a:pt x="57" y="19"/>
                    </a:lnTo>
                    <a:lnTo>
                      <a:pt x="42" y="29"/>
                    </a:lnTo>
                    <a:lnTo>
                      <a:pt x="27" y="43"/>
                    </a:lnTo>
                    <a:lnTo>
                      <a:pt x="13" y="58"/>
                    </a:lnTo>
                    <a:lnTo>
                      <a:pt x="0" y="78"/>
                    </a:lnTo>
                    <a:lnTo>
                      <a:pt x="0" y="218"/>
                    </a:lnTo>
                    <a:lnTo>
                      <a:pt x="0" y="220"/>
                    </a:lnTo>
                    <a:lnTo>
                      <a:pt x="1" y="223"/>
                    </a:lnTo>
                    <a:lnTo>
                      <a:pt x="3" y="230"/>
                    </a:lnTo>
                    <a:lnTo>
                      <a:pt x="7" y="236"/>
                    </a:lnTo>
                    <a:lnTo>
                      <a:pt x="13" y="243"/>
                    </a:lnTo>
                    <a:lnTo>
                      <a:pt x="21" y="249"/>
                    </a:lnTo>
                    <a:lnTo>
                      <a:pt x="31" y="252"/>
                    </a:lnTo>
                    <a:lnTo>
                      <a:pt x="46" y="254"/>
                    </a:lnTo>
                    <a:lnTo>
                      <a:pt x="61" y="254"/>
                    </a:lnTo>
                    <a:lnTo>
                      <a:pt x="78" y="254"/>
                    </a:lnTo>
                    <a:lnTo>
                      <a:pt x="92" y="254"/>
                    </a:lnTo>
                    <a:lnTo>
                      <a:pt x="105" y="254"/>
                    </a:lnTo>
                    <a:lnTo>
                      <a:pt x="117" y="254"/>
                    </a:lnTo>
                    <a:lnTo>
                      <a:pt x="125" y="254"/>
                    </a:lnTo>
                    <a:lnTo>
                      <a:pt x="131" y="254"/>
                    </a:lnTo>
                    <a:lnTo>
                      <a:pt x="133" y="254"/>
                    </a:lnTo>
                    <a:lnTo>
                      <a:pt x="135" y="253"/>
                    </a:lnTo>
                    <a:lnTo>
                      <a:pt x="140" y="250"/>
                    </a:lnTo>
                    <a:lnTo>
                      <a:pt x="147" y="245"/>
                    </a:lnTo>
                    <a:lnTo>
                      <a:pt x="157" y="239"/>
                    </a:lnTo>
                    <a:lnTo>
                      <a:pt x="165" y="232"/>
                    </a:lnTo>
                    <a:lnTo>
                      <a:pt x="172" y="224"/>
                    </a:lnTo>
                    <a:lnTo>
                      <a:pt x="177" y="217"/>
                    </a:lnTo>
                    <a:lnTo>
                      <a:pt x="179" y="211"/>
                    </a:lnTo>
                    <a:lnTo>
                      <a:pt x="179" y="174"/>
                    </a:lnTo>
                    <a:lnTo>
                      <a:pt x="179" y="107"/>
                    </a:lnTo>
                    <a:lnTo>
                      <a:pt x="179" y="44"/>
                    </a:lnTo>
                    <a:lnTo>
                      <a:pt x="179" y="16"/>
                    </a:lnTo>
                    <a:lnTo>
                      <a:pt x="176" y="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8516" name="Freeform 628"/>
              <p:cNvSpPr>
                <a:spLocks/>
              </p:cNvSpPr>
              <p:nvPr/>
            </p:nvSpPr>
            <p:spPr bwMode="auto">
              <a:xfrm>
                <a:off x="2815" y="1700"/>
                <a:ext cx="92" cy="43"/>
              </a:xfrm>
              <a:custGeom>
                <a:avLst/>
                <a:gdLst/>
                <a:ahLst/>
                <a:cxnLst>
                  <a:cxn ang="0">
                    <a:pos x="11" y="83"/>
                  </a:cxn>
                  <a:cxn ang="0">
                    <a:pos x="10" y="85"/>
                  </a:cxn>
                  <a:cxn ang="0">
                    <a:pos x="23" y="66"/>
                  </a:cxn>
                  <a:cxn ang="0">
                    <a:pos x="36" y="51"/>
                  </a:cxn>
                  <a:cxn ang="0">
                    <a:pos x="51" y="39"/>
                  </a:cxn>
                  <a:cxn ang="0">
                    <a:pos x="65" y="28"/>
                  </a:cxn>
                  <a:cxn ang="0">
                    <a:pos x="79" y="22"/>
                  </a:cxn>
                  <a:cxn ang="0">
                    <a:pos x="94" y="17"/>
                  </a:cxn>
                  <a:cxn ang="0">
                    <a:pos x="108" y="13"/>
                  </a:cxn>
                  <a:cxn ang="0">
                    <a:pos x="121" y="11"/>
                  </a:cxn>
                  <a:cxn ang="0">
                    <a:pos x="133" y="10"/>
                  </a:cxn>
                  <a:cxn ang="0">
                    <a:pos x="145" y="11"/>
                  </a:cxn>
                  <a:cxn ang="0">
                    <a:pos x="155" y="12"/>
                  </a:cxn>
                  <a:cxn ang="0">
                    <a:pos x="164" y="13"/>
                  </a:cxn>
                  <a:cxn ang="0">
                    <a:pos x="171" y="15"/>
                  </a:cxn>
                  <a:cxn ang="0">
                    <a:pos x="176" y="16"/>
                  </a:cxn>
                  <a:cxn ang="0">
                    <a:pos x="179" y="18"/>
                  </a:cxn>
                  <a:cxn ang="0">
                    <a:pos x="180" y="18"/>
                  </a:cxn>
                  <a:cxn ang="0">
                    <a:pos x="184" y="8"/>
                  </a:cxn>
                  <a:cxn ang="0">
                    <a:pos x="183" y="8"/>
                  </a:cxn>
                  <a:cxn ang="0">
                    <a:pos x="178" y="6"/>
                  </a:cxn>
                  <a:cxn ang="0">
                    <a:pos x="173" y="5"/>
                  </a:cxn>
                  <a:cxn ang="0">
                    <a:pos x="166" y="3"/>
                  </a:cxn>
                  <a:cxn ang="0">
                    <a:pos x="155" y="2"/>
                  </a:cxn>
                  <a:cxn ang="0">
                    <a:pos x="145" y="1"/>
                  </a:cxn>
                  <a:cxn ang="0">
                    <a:pos x="133" y="0"/>
                  </a:cxn>
                  <a:cxn ang="0">
                    <a:pos x="121" y="1"/>
                  </a:cxn>
                  <a:cxn ang="0">
                    <a:pos x="106" y="3"/>
                  </a:cxn>
                  <a:cxn ang="0">
                    <a:pos x="92" y="7"/>
                  </a:cxn>
                  <a:cxn ang="0">
                    <a:pos x="75" y="12"/>
                  </a:cxn>
                  <a:cxn ang="0">
                    <a:pos x="61" y="20"/>
                  </a:cxn>
                  <a:cxn ang="0">
                    <a:pos x="45" y="30"/>
                  </a:cxn>
                  <a:cxn ang="0">
                    <a:pos x="30" y="45"/>
                  </a:cxn>
                  <a:cxn ang="0">
                    <a:pos x="15" y="60"/>
                  </a:cxn>
                  <a:cxn ang="0">
                    <a:pos x="2" y="81"/>
                  </a:cxn>
                  <a:cxn ang="0">
                    <a:pos x="0" y="83"/>
                  </a:cxn>
                  <a:cxn ang="0">
                    <a:pos x="11" y="83"/>
                  </a:cxn>
                </a:cxnLst>
                <a:rect l="0" t="0" r="r" b="b"/>
                <a:pathLst>
                  <a:path w="184" h="85">
                    <a:moveTo>
                      <a:pt x="11" y="83"/>
                    </a:moveTo>
                    <a:lnTo>
                      <a:pt x="10" y="85"/>
                    </a:lnTo>
                    <a:lnTo>
                      <a:pt x="23" y="66"/>
                    </a:lnTo>
                    <a:lnTo>
                      <a:pt x="36" y="51"/>
                    </a:lnTo>
                    <a:lnTo>
                      <a:pt x="51" y="39"/>
                    </a:lnTo>
                    <a:lnTo>
                      <a:pt x="65" y="28"/>
                    </a:lnTo>
                    <a:lnTo>
                      <a:pt x="79" y="22"/>
                    </a:lnTo>
                    <a:lnTo>
                      <a:pt x="94" y="17"/>
                    </a:lnTo>
                    <a:lnTo>
                      <a:pt x="108" y="13"/>
                    </a:lnTo>
                    <a:lnTo>
                      <a:pt x="121" y="11"/>
                    </a:lnTo>
                    <a:lnTo>
                      <a:pt x="133" y="10"/>
                    </a:lnTo>
                    <a:lnTo>
                      <a:pt x="145" y="11"/>
                    </a:lnTo>
                    <a:lnTo>
                      <a:pt x="155" y="12"/>
                    </a:lnTo>
                    <a:lnTo>
                      <a:pt x="164" y="13"/>
                    </a:lnTo>
                    <a:lnTo>
                      <a:pt x="171" y="15"/>
                    </a:lnTo>
                    <a:lnTo>
                      <a:pt x="176" y="16"/>
                    </a:lnTo>
                    <a:lnTo>
                      <a:pt x="179" y="18"/>
                    </a:lnTo>
                    <a:lnTo>
                      <a:pt x="180" y="18"/>
                    </a:lnTo>
                    <a:lnTo>
                      <a:pt x="184" y="8"/>
                    </a:lnTo>
                    <a:lnTo>
                      <a:pt x="183" y="8"/>
                    </a:lnTo>
                    <a:lnTo>
                      <a:pt x="178" y="6"/>
                    </a:lnTo>
                    <a:lnTo>
                      <a:pt x="173" y="5"/>
                    </a:lnTo>
                    <a:lnTo>
                      <a:pt x="166" y="3"/>
                    </a:lnTo>
                    <a:lnTo>
                      <a:pt x="155" y="2"/>
                    </a:lnTo>
                    <a:lnTo>
                      <a:pt x="145" y="1"/>
                    </a:lnTo>
                    <a:lnTo>
                      <a:pt x="133" y="0"/>
                    </a:lnTo>
                    <a:lnTo>
                      <a:pt x="121" y="1"/>
                    </a:lnTo>
                    <a:lnTo>
                      <a:pt x="106" y="3"/>
                    </a:lnTo>
                    <a:lnTo>
                      <a:pt x="92" y="7"/>
                    </a:lnTo>
                    <a:lnTo>
                      <a:pt x="75" y="12"/>
                    </a:lnTo>
                    <a:lnTo>
                      <a:pt x="61" y="20"/>
                    </a:lnTo>
                    <a:lnTo>
                      <a:pt x="45" y="30"/>
                    </a:lnTo>
                    <a:lnTo>
                      <a:pt x="30" y="45"/>
                    </a:lnTo>
                    <a:lnTo>
                      <a:pt x="15" y="60"/>
                    </a:lnTo>
                    <a:lnTo>
                      <a:pt x="2" y="81"/>
                    </a:lnTo>
                    <a:lnTo>
                      <a:pt x="0" y="83"/>
                    </a:lnTo>
                    <a:lnTo>
                      <a:pt x="11" y="8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8517" name="Freeform 629"/>
              <p:cNvSpPr>
                <a:spLocks/>
              </p:cNvSpPr>
              <p:nvPr/>
            </p:nvSpPr>
            <p:spPr bwMode="auto">
              <a:xfrm>
                <a:off x="2815" y="1742"/>
                <a:ext cx="5" cy="70"/>
              </a:xfrm>
              <a:custGeom>
                <a:avLst/>
                <a:gdLst/>
                <a:ahLst/>
                <a:cxnLst>
                  <a:cxn ang="0">
                    <a:pos x="11" y="140"/>
                  </a:cxn>
                  <a:cxn ang="0">
                    <a:pos x="11" y="140"/>
                  </a:cxn>
                  <a:cxn ang="0">
                    <a:pos x="11" y="0"/>
                  </a:cxn>
                  <a:cxn ang="0">
                    <a:pos x="0" y="0"/>
                  </a:cxn>
                  <a:cxn ang="0">
                    <a:pos x="0" y="140"/>
                  </a:cxn>
                  <a:cxn ang="0">
                    <a:pos x="0" y="140"/>
                  </a:cxn>
                  <a:cxn ang="0">
                    <a:pos x="11" y="140"/>
                  </a:cxn>
                </a:cxnLst>
                <a:rect l="0" t="0" r="r" b="b"/>
                <a:pathLst>
                  <a:path w="11" h="140">
                    <a:moveTo>
                      <a:pt x="11" y="140"/>
                    </a:moveTo>
                    <a:lnTo>
                      <a:pt x="11" y="140"/>
                    </a:lnTo>
                    <a:lnTo>
                      <a:pt x="11" y="0"/>
                    </a:lnTo>
                    <a:lnTo>
                      <a:pt x="0" y="0"/>
                    </a:lnTo>
                    <a:lnTo>
                      <a:pt x="0" y="140"/>
                    </a:lnTo>
                    <a:lnTo>
                      <a:pt x="0" y="140"/>
                    </a:lnTo>
                    <a:lnTo>
                      <a:pt x="11" y="14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8518" name="Freeform 630"/>
              <p:cNvSpPr>
                <a:spLocks/>
              </p:cNvSpPr>
              <p:nvPr/>
            </p:nvSpPr>
            <p:spPr bwMode="auto">
              <a:xfrm>
                <a:off x="2815" y="1812"/>
                <a:ext cx="26" cy="21"/>
              </a:xfrm>
              <a:custGeom>
                <a:avLst/>
                <a:gdLst/>
                <a:ahLst/>
                <a:cxnLst>
                  <a:cxn ang="0">
                    <a:pos x="52" y="31"/>
                  </a:cxn>
                  <a:cxn ang="0">
                    <a:pos x="52" y="31"/>
                  </a:cxn>
                  <a:cxn ang="0">
                    <a:pos x="38" y="29"/>
                  </a:cxn>
                  <a:cxn ang="0">
                    <a:pos x="29" y="27"/>
                  </a:cxn>
                  <a:cxn ang="0">
                    <a:pos x="22" y="21"/>
                  </a:cxn>
                  <a:cxn ang="0">
                    <a:pos x="17" y="15"/>
                  </a:cxn>
                  <a:cxn ang="0">
                    <a:pos x="13" y="10"/>
                  </a:cxn>
                  <a:cxn ang="0">
                    <a:pos x="12" y="4"/>
                  </a:cxn>
                  <a:cxn ang="0">
                    <a:pos x="11" y="1"/>
                  </a:cxn>
                  <a:cxn ang="0">
                    <a:pos x="11" y="0"/>
                  </a:cxn>
                  <a:cxn ang="0">
                    <a:pos x="0" y="0"/>
                  </a:cxn>
                  <a:cxn ang="0">
                    <a:pos x="0" y="3"/>
                  </a:cxn>
                  <a:cxn ang="0">
                    <a:pos x="2" y="6"/>
                  </a:cxn>
                  <a:cxn ang="0">
                    <a:pos x="5" y="14"/>
                  </a:cxn>
                  <a:cxn ang="0">
                    <a:pos x="9" y="21"/>
                  </a:cxn>
                  <a:cxn ang="0">
                    <a:pos x="16" y="29"/>
                  </a:cxn>
                  <a:cxn ang="0">
                    <a:pos x="25" y="35"/>
                  </a:cxn>
                  <a:cxn ang="0">
                    <a:pos x="36" y="39"/>
                  </a:cxn>
                  <a:cxn ang="0">
                    <a:pos x="52" y="41"/>
                  </a:cxn>
                  <a:cxn ang="0">
                    <a:pos x="52" y="41"/>
                  </a:cxn>
                  <a:cxn ang="0">
                    <a:pos x="52" y="31"/>
                  </a:cxn>
                </a:cxnLst>
                <a:rect l="0" t="0" r="r" b="b"/>
                <a:pathLst>
                  <a:path w="52" h="41">
                    <a:moveTo>
                      <a:pt x="52" y="31"/>
                    </a:moveTo>
                    <a:lnTo>
                      <a:pt x="52" y="31"/>
                    </a:lnTo>
                    <a:lnTo>
                      <a:pt x="38" y="29"/>
                    </a:lnTo>
                    <a:lnTo>
                      <a:pt x="29" y="27"/>
                    </a:lnTo>
                    <a:lnTo>
                      <a:pt x="22" y="21"/>
                    </a:lnTo>
                    <a:lnTo>
                      <a:pt x="17" y="15"/>
                    </a:lnTo>
                    <a:lnTo>
                      <a:pt x="13" y="10"/>
                    </a:lnTo>
                    <a:lnTo>
                      <a:pt x="12" y="4"/>
                    </a:lnTo>
                    <a:lnTo>
                      <a:pt x="11" y="1"/>
                    </a:lnTo>
                    <a:lnTo>
                      <a:pt x="11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5" y="14"/>
                    </a:lnTo>
                    <a:lnTo>
                      <a:pt x="9" y="21"/>
                    </a:lnTo>
                    <a:lnTo>
                      <a:pt x="16" y="29"/>
                    </a:lnTo>
                    <a:lnTo>
                      <a:pt x="25" y="35"/>
                    </a:lnTo>
                    <a:lnTo>
                      <a:pt x="36" y="39"/>
                    </a:lnTo>
                    <a:lnTo>
                      <a:pt x="52" y="41"/>
                    </a:lnTo>
                    <a:lnTo>
                      <a:pt x="52" y="41"/>
                    </a:lnTo>
                    <a:lnTo>
                      <a:pt x="52" y="3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8519" name="Freeform 631"/>
              <p:cNvSpPr>
                <a:spLocks/>
              </p:cNvSpPr>
              <p:nvPr/>
            </p:nvSpPr>
            <p:spPr bwMode="auto">
              <a:xfrm>
                <a:off x="2841" y="1828"/>
                <a:ext cx="45" cy="5"/>
              </a:xfrm>
              <a:custGeom>
                <a:avLst/>
                <a:gdLst/>
                <a:ahLst/>
                <a:cxnLst>
                  <a:cxn ang="0">
                    <a:pos x="85" y="1"/>
                  </a:cxn>
                  <a:cxn ang="0">
                    <a:pos x="87" y="0"/>
                  </a:cxn>
                  <a:cxn ang="0">
                    <a:pos x="85" y="0"/>
                  </a:cxn>
                  <a:cxn ang="0">
                    <a:pos x="79" y="0"/>
                  </a:cxn>
                  <a:cxn ang="0">
                    <a:pos x="71" y="0"/>
                  </a:cxn>
                  <a:cxn ang="0">
                    <a:pos x="59" y="0"/>
                  </a:cxn>
                  <a:cxn ang="0">
                    <a:pos x="46" y="0"/>
                  </a:cxn>
                  <a:cxn ang="0">
                    <a:pos x="32" y="0"/>
                  </a:cxn>
                  <a:cxn ang="0">
                    <a:pos x="15" y="0"/>
                  </a:cxn>
                  <a:cxn ang="0">
                    <a:pos x="0" y="0"/>
                  </a:cxn>
                  <a:cxn ang="0">
                    <a:pos x="0" y="10"/>
                  </a:cxn>
                  <a:cxn ang="0">
                    <a:pos x="15" y="10"/>
                  </a:cxn>
                  <a:cxn ang="0">
                    <a:pos x="32" y="10"/>
                  </a:cxn>
                  <a:cxn ang="0">
                    <a:pos x="46" y="10"/>
                  </a:cxn>
                  <a:cxn ang="0">
                    <a:pos x="59" y="10"/>
                  </a:cxn>
                  <a:cxn ang="0">
                    <a:pos x="71" y="10"/>
                  </a:cxn>
                  <a:cxn ang="0">
                    <a:pos x="79" y="10"/>
                  </a:cxn>
                  <a:cxn ang="0">
                    <a:pos x="85" y="10"/>
                  </a:cxn>
                  <a:cxn ang="0">
                    <a:pos x="87" y="10"/>
                  </a:cxn>
                  <a:cxn ang="0">
                    <a:pos x="89" y="9"/>
                  </a:cxn>
                  <a:cxn ang="0">
                    <a:pos x="87" y="10"/>
                  </a:cxn>
                  <a:cxn ang="0">
                    <a:pos x="88" y="10"/>
                  </a:cxn>
                  <a:cxn ang="0">
                    <a:pos x="89" y="9"/>
                  </a:cxn>
                  <a:cxn ang="0">
                    <a:pos x="85" y="1"/>
                  </a:cxn>
                </a:cxnLst>
                <a:rect l="0" t="0" r="r" b="b"/>
                <a:pathLst>
                  <a:path w="89" h="10">
                    <a:moveTo>
                      <a:pt x="85" y="1"/>
                    </a:moveTo>
                    <a:lnTo>
                      <a:pt x="87" y="0"/>
                    </a:lnTo>
                    <a:lnTo>
                      <a:pt x="85" y="0"/>
                    </a:lnTo>
                    <a:lnTo>
                      <a:pt x="79" y="0"/>
                    </a:lnTo>
                    <a:lnTo>
                      <a:pt x="71" y="0"/>
                    </a:lnTo>
                    <a:lnTo>
                      <a:pt x="59" y="0"/>
                    </a:lnTo>
                    <a:lnTo>
                      <a:pt x="46" y="0"/>
                    </a:lnTo>
                    <a:lnTo>
                      <a:pt x="32" y="0"/>
                    </a:lnTo>
                    <a:lnTo>
                      <a:pt x="15" y="0"/>
                    </a:lnTo>
                    <a:lnTo>
                      <a:pt x="0" y="0"/>
                    </a:lnTo>
                    <a:lnTo>
                      <a:pt x="0" y="10"/>
                    </a:lnTo>
                    <a:lnTo>
                      <a:pt x="15" y="10"/>
                    </a:lnTo>
                    <a:lnTo>
                      <a:pt x="32" y="10"/>
                    </a:lnTo>
                    <a:lnTo>
                      <a:pt x="46" y="10"/>
                    </a:lnTo>
                    <a:lnTo>
                      <a:pt x="59" y="10"/>
                    </a:lnTo>
                    <a:lnTo>
                      <a:pt x="71" y="10"/>
                    </a:lnTo>
                    <a:lnTo>
                      <a:pt x="79" y="10"/>
                    </a:lnTo>
                    <a:lnTo>
                      <a:pt x="85" y="10"/>
                    </a:lnTo>
                    <a:lnTo>
                      <a:pt x="87" y="10"/>
                    </a:lnTo>
                    <a:lnTo>
                      <a:pt x="89" y="9"/>
                    </a:lnTo>
                    <a:lnTo>
                      <a:pt x="87" y="10"/>
                    </a:lnTo>
                    <a:lnTo>
                      <a:pt x="88" y="10"/>
                    </a:lnTo>
                    <a:lnTo>
                      <a:pt x="89" y="9"/>
                    </a:lnTo>
                    <a:lnTo>
                      <a:pt x="85" y="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8520" name="Freeform 632"/>
              <p:cNvSpPr>
                <a:spLocks/>
              </p:cNvSpPr>
              <p:nvPr/>
            </p:nvSpPr>
            <p:spPr bwMode="auto">
              <a:xfrm>
                <a:off x="2883" y="1809"/>
                <a:ext cx="27" cy="23"/>
              </a:xfrm>
              <a:custGeom>
                <a:avLst/>
                <a:gdLst/>
                <a:ahLst/>
                <a:cxnLst>
                  <a:cxn ang="0">
                    <a:pos x="43" y="0"/>
                  </a:cxn>
                  <a:cxn ang="0">
                    <a:pos x="43" y="0"/>
                  </a:cxn>
                  <a:cxn ang="0">
                    <a:pos x="42" y="4"/>
                  </a:cxn>
                  <a:cxn ang="0">
                    <a:pos x="37" y="10"/>
                  </a:cxn>
                  <a:cxn ang="0">
                    <a:pos x="31" y="17"/>
                  </a:cxn>
                  <a:cxn ang="0">
                    <a:pos x="23" y="24"/>
                  </a:cxn>
                  <a:cxn ang="0">
                    <a:pos x="13" y="30"/>
                  </a:cxn>
                  <a:cxn ang="0">
                    <a:pos x="6" y="35"/>
                  </a:cxn>
                  <a:cxn ang="0">
                    <a:pos x="2" y="38"/>
                  </a:cxn>
                  <a:cxn ang="0">
                    <a:pos x="0" y="39"/>
                  </a:cxn>
                  <a:cxn ang="0">
                    <a:pos x="4" y="47"/>
                  </a:cxn>
                  <a:cxn ang="0">
                    <a:pos x="6" y="46"/>
                  </a:cxn>
                  <a:cxn ang="0">
                    <a:pos x="12" y="43"/>
                  </a:cxn>
                  <a:cxn ang="0">
                    <a:pos x="19" y="38"/>
                  </a:cxn>
                  <a:cxn ang="0">
                    <a:pos x="29" y="32"/>
                  </a:cxn>
                  <a:cxn ang="0">
                    <a:pos x="37" y="25"/>
                  </a:cxn>
                  <a:cxn ang="0">
                    <a:pos x="45" y="17"/>
                  </a:cxn>
                  <a:cxn ang="0">
                    <a:pos x="50" y="8"/>
                  </a:cxn>
                  <a:cxn ang="0">
                    <a:pos x="53" y="0"/>
                  </a:cxn>
                  <a:cxn ang="0">
                    <a:pos x="53" y="0"/>
                  </a:cxn>
                  <a:cxn ang="0">
                    <a:pos x="43" y="0"/>
                  </a:cxn>
                </a:cxnLst>
                <a:rect l="0" t="0" r="r" b="b"/>
                <a:pathLst>
                  <a:path w="53" h="47">
                    <a:moveTo>
                      <a:pt x="43" y="0"/>
                    </a:moveTo>
                    <a:lnTo>
                      <a:pt x="43" y="0"/>
                    </a:lnTo>
                    <a:lnTo>
                      <a:pt x="42" y="4"/>
                    </a:lnTo>
                    <a:lnTo>
                      <a:pt x="37" y="10"/>
                    </a:lnTo>
                    <a:lnTo>
                      <a:pt x="31" y="17"/>
                    </a:lnTo>
                    <a:lnTo>
                      <a:pt x="23" y="24"/>
                    </a:lnTo>
                    <a:lnTo>
                      <a:pt x="13" y="30"/>
                    </a:lnTo>
                    <a:lnTo>
                      <a:pt x="6" y="35"/>
                    </a:lnTo>
                    <a:lnTo>
                      <a:pt x="2" y="38"/>
                    </a:lnTo>
                    <a:lnTo>
                      <a:pt x="0" y="39"/>
                    </a:lnTo>
                    <a:lnTo>
                      <a:pt x="4" y="47"/>
                    </a:lnTo>
                    <a:lnTo>
                      <a:pt x="6" y="46"/>
                    </a:lnTo>
                    <a:lnTo>
                      <a:pt x="12" y="43"/>
                    </a:lnTo>
                    <a:lnTo>
                      <a:pt x="19" y="38"/>
                    </a:lnTo>
                    <a:lnTo>
                      <a:pt x="29" y="32"/>
                    </a:lnTo>
                    <a:lnTo>
                      <a:pt x="37" y="25"/>
                    </a:lnTo>
                    <a:lnTo>
                      <a:pt x="45" y="17"/>
                    </a:lnTo>
                    <a:lnTo>
                      <a:pt x="50" y="8"/>
                    </a:lnTo>
                    <a:lnTo>
                      <a:pt x="53" y="0"/>
                    </a:lnTo>
                    <a:lnTo>
                      <a:pt x="53" y="0"/>
                    </a:lnTo>
                    <a:lnTo>
                      <a:pt x="43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8521" name="Freeform 633"/>
              <p:cNvSpPr>
                <a:spLocks/>
              </p:cNvSpPr>
              <p:nvPr/>
            </p:nvSpPr>
            <p:spPr bwMode="auto">
              <a:xfrm>
                <a:off x="2905" y="1711"/>
                <a:ext cx="5" cy="98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28"/>
                  </a:cxn>
                  <a:cxn ang="0">
                    <a:pos x="0" y="91"/>
                  </a:cxn>
                  <a:cxn ang="0">
                    <a:pos x="0" y="158"/>
                  </a:cxn>
                  <a:cxn ang="0">
                    <a:pos x="0" y="195"/>
                  </a:cxn>
                  <a:cxn ang="0">
                    <a:pos x="10" y="195"/>
                  </a:cxn>
                  <a:cxn ang="0">
                    <a:pos x="10" y="158"/>
                  </a:cxn>
                  <a:cxn ang="0">
                    <a:pos x="10" y="91"/>
                  </a:cxn>
                  <a:cxn ang="0">
                    <a:pos x="10" y="28"/>
                  </a:cxn>
                  <a:cxn ang="0">
                    <a:pos x="10" y="0"/>
                  </a:cxn>
                  <a:cxn ang="0">
                    <a:pos x="0" y="0"/>
                  </a:cxn>
                </a:cxnLst>
                <a:rect l="0" t="0" r="r" b="b"/>
                <a:pathLst>
                  <a:path w="10" h="195">
                    <a:moveTo>
                      <a:pt x="0" y="0"/>
                    </a:moveTo>
                    <a:lnTo>
                      <a:pt x="0" y="28"/>
                    </a:lnTo>
                    <a:lnTo>
                      <a:pt x="0" y="91"/>
                    </a:lnTo>
                    <a:lnTo>
                      <a:pt x="0" y="158"/>
                    </a:lnTo>
                    <a:lnTo>
                      <a:pt x="0" y="195"/>
                    </a:lnTo>
                    <a:lnTo>
                      <a:pt x="10" y="195"/>
                    </a:lnTo>
                    <a:lnTo>
                      <a:pt x="10" y="158"/>
                    </a:lnTo>
                    <a:lnTo>
                      <a:pt x="10" y="91"/>
                    </a:lnTo>
                    <a:lnTo>
                      <a:pt x="10" y="28"/>
                    </a:lnTo>
                    <a:lnTo>
                      <a:pt x="1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8522" name="Freeform 634"/>
              <p:cNvSpPr>
                <a:spLocks/>
              </p:cNvSpPr>
              <p:nvPr/>
            </p:nvSpPr>
            <p:spPr bwMode="auto">
              <a:xfrm>
                <a:off x="2816" y="1670"/>
                <a:ext cx="118" cy="83"/>
              </a:xfrm>
              <a:custGeom>
                <a:avLst/>
                <a:gdLst/>
                <a:ahLst/>
                <a:cxnLst>
                  <a:cxn ang="0">
                    <a:pos x="1" y="166"/>
                  </a:cxn>
                  <a:cxn ang="0">
                    <a:pos x="1" y="159"/>
                  </a:cxn>
                  <a:cxn ang="0">
                    <a:pos x="0" y="141"/>
                  </a:cxn>
                  <a:cxn ang="0">
                    <a:pos x="2" y="114"/>
                  </a:cxn>
                  <a:cxn ang="0">
                    <a:pos x="7" y="83"/>
                  </a:cxn>
                  <a:cxn ang="0">
                    <a:pos x="17" y="52"/>
                  </a:cxn>
                  <a:cxn ang="0">
                    <a:pos x="35" y="26"/>
                  </a:cxn>
                  <a:cxn ang="0">
                    <a:pos x="62" y="7"/>
                  </a:cxn>
                  <a:cxn ang="0">
                    <a:pos x="99" y="0"/>
                  </a:cxn>
                  <a:cxn ang="0">
                    <a:pos x="137" y="0"/>
                  </a:cxn>
                  <a:cxn ang="0">
                    <a:pos x="168" y="0"/>
                  </a:cxn>
                  <a:cxn ang="0">
                    <a:pos x="191" y="1"/>
                  </a:cxn>
                  <a:cxn ang="0">
                    <a:pos x="210" y="1"/>
                  </a:cxn>
                  <a:cxn ang="0">
                    <a:pos x="222" y="2"/>
                  </a:cxn>
                  <a:cxn ang="0">
                    <a:pos x="230" y="3"/>
                  </a:cxn>
                  <a:cxn ang="0">
                    <a:pos x="234" y="3"/>
                  </a:cxn>
                  <a:cxn ang="0">
                    <a:pos x="235" y="3"/>
                  </a:cxn>
                  <a:cxn ang="0">
                    <a:pos x="192" y="88"/>
                  </a:cxn>
                  <a:cxn ang="0">
                    <a:pos x="80" y="91"/>
                  </a:cxn>
                  <a:cxn ang="0">
                    <a:pos x="1" y="166"/>
                  </a:cxn>
                </a:cxnLst>
                <a:rect l="0" t="0" r="r" b="b"/>
                <a:pathLst>
                  <a:path w="235" h="166">
                    <a:moveTo>
                      <a:pt x="1" y="166"/>
                    </a:moveTo>
                    <a:lnTo>
                      <a:pt x="1" y="159"/>
                    </a:lnTo>
                    <a:lnTo>
                      <a:pt x="0" y="141"/>
                    </a:lnTo>
                    <a:lnTo>
                      <a:pt x="2" y="114"/>
                    </a:lnTo>
                    <a:lnTo>
                      <a:pt x="7" y="83"/>
                    </a:lnTo>
                    <a:lnTo>
                      <a:pt x="17" y="52"/>
                    </a:lnTo>
                    <a:lnTo>
                      <a:pt x="35" y="26"/>
                    </a:lnTo>
                    <a:lnTo>
                      <a:pt x="62" y="7"/>
                    </a:lnTo>
                    <a:lnTo>
                      <a:pt x="99" y="0"/>
                    </a:lnTo>
                    <a:lnTo>
                      <a:pt x="137" y="0"/>
                    </a:lnTo>
                    <a:lnTo>
                      <a:pt x="168" y="0"/>
                    </a:lnTo>
                    <a:lnTo>
                      <a:pt x="191" y="1"/>
                    </a:lnTo>
                    <a:lnTo>
                      <a:pt x="210" y="1"/>
                    </a:lnTo>
                    <a:lnTo>
                      <a:pt x="222" y="2"/>
                    </a:lnTo>
                    <a:lnTo>
                      <a:pt x="230" y="3"/>
                    </a:lnTo>
                    <a:lnTo>
                      <a:pt x="234" y="3"/>
                    </a:lnTo>
                    <a:lnTo>
                      <a:pt x="235" y="3"/>
                    </a:lnTo>
                    <a:lnTo>
                      <a:pt x="192" y="88"/>
                    </a:lnTo>
                    <a:lnTo>
                      <a:pt x="80" y="91"/>
                    </a:lnTo>
                    <a:lnTo>
                      <a:pt x="1" y="16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8523" name="Freeform 635"/>
              <p:cNvSpPr>
                <a:spLocks/>
              </p:cNvSpPr>
              <p:nvPr/>
            </p:nvSpPr>
            <p:spPr bwMode="auto">
              <a:xfrm>
                <a:off x="2834" y="1827"/>
                <a:ext cx="57" cy="41"/>
              </a:xfrm>
              <a:custGeom>
                <a:avLst/>
                <a:gdLst/>
                <a:ahLst/>
                <a:cxnLst>
                  <a:cxn ang="0">
                    <a:pos x="114" y="20"/>
                  </a:cxn>
                  <a:cxn ang="0">
                    <a:pos x="114" y="23"/>
                  </a:cxn>
                  <a:cxn ang="0">
                    <a:pos x="113" y="29"/>
                  </a:cxn>
                  <a:cxn ang="0">
                    <a:pos x="111" y="39"/>
                  </a:cxn>
                  <a:cxn ang="0">
                    <a:pos x="107" y="50"/>
                  </a:cxn>
                  <a:cxn ang="0">
                    <a:pos x="100" y="62"/>
                  </a:cxn>
                  <a:cxn ang="0">
                    <a:pos x="90" y="72"/>
                  </a:cxn>
                  <a:cxn ang="0">
                    <a:pos x="75" y="78"/>
                  </a:cxn>
                  <a:cxn ang="0">
                    <a:pos x="56" y="81"/>
                  </a:cxn>
                  <a:cxn ang="0">
                    <a:pos x="36" y="79"/>
                  </a:cxn>
                  <a:cxn ang="0">
                    <a:pos x="23" y="73"/>
                  </a:cxn>
                  <a:cxn ang="0">
                    <a:pos x="13" y="64"/>
                  </a:cxn>
                  <a:cxn ang="0">
                    <a:pos x="7" y="53"/>
                  </a:cxn>
                  <a:cxn ang="0">
                    <a:pos x="3" y="43"/>
                  </a:cxn>
                  <a:cxn ang="0">
                    <a:pos x="0" y="34"/>
                  </a:cxn>
                  <a:cxn ang="0">
                    <a:pos x="0" y="28"/>
                  </a:cxn>
                  <a:cxn ang="0">
                    <a:pos x="0" y="26"/>
                  </a:cxn>
                  <a:cxn ang="0">
                    <a:pos x="8" y="0"/>
                  </a:cxn>
                  <a:cxn ang="0">
                    <a:pos x="103" y="0"/>
                  </a:cxn>
                  <a:cxn ang="0">
                    <a:pos x="114" y="20"/>
                  </a:cxn>
                </a:cxnLst>
                <a:rect l="0" t="0" r="r" b="b"/>
                <a:pathLst>
                  <a:path w="114" h="81">
                    <a:moveTo>
                      <a:pt x="114" y="20"/>
                    </a:moveTo>
                    <a:lnTo>
                      <a:pt x="114" y="23"/>
                    </a:lnTo>
                    <a:lnTo>
                      <a:pt x="113" y="29"/>
                    </a:lnTo>
                    <a:lnTo>
                      <a:pt x="111" y="39"/>
                    </a:lnTo>
                    <a:lnTo>
                      <a:pt x="107" y="50"/>
                    </a:lnTo>
                    <a:lnTo>
                      <a:pt x="100" y="62"/>
                    </a:lnTo>
                    <a:lnTo>
                      <a:pt x="90" y="72"/>
                    </a:lnTo>
                    <a:lnTo>
                      <a:pt x="75" y="78"/>
                    </a:lnTo>
                    <a:lnTo>
                      <a:pt x="56" y="81"/>
                    </a:lnTo>
                    <a:lnTo>
                      <a:pt x="36" y="79"/>
                    </a:lnTo>
                    <a:lnTo>
                      <a:pt x="23" y="73"/>
                    </a:lnTo>
                    <a:lnTo>
                      <a:pt x="13" y="64"/>
                    </a:lnTo>
                    <a:lnTo>
                      <a:pt x="7" y="53"/>
                    </a:lnTo>
                    <a:lnTo>
                      <a:pt x="3" y="43"/>
                    </a:lnTo>
                    <a:lnTo>
                      <a:pt x="0" y="34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8" y="0"/>
                    </a:lnTo>
                    <a:lnTo>
                      <a:pt x="103" y="0"/>
                    </a:lnTo>
                    <a:lnTo>
                      <a:pt x="114" y="2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8524" name="Freeform 636"/>
              <p:cNvSpPr>
                <a:spLocks/>
              </p:cNvSpPr>
              <p:nvPr/>
            </p:nvSpPr>
            <p:spPr bwMode="auto">
              <a:xfrm>
                <a:off x="2862" y="1837"/>
                <a:ext cx="32" cy="33"/>
              </a:xfrm>
              <a:custGeom>
                <a:avLst/>
                <a:gdLst/>
                <a:ahLst/>
                <a:cxnLst>
                  <a:cxn ang="0">
                    <a:pos x="0" y="66"/>
                  </a:cxn>
                  <a:cxn ang="0">
                    <a:pos x="0" y="66"/>
                  </a:cxn>
                  <a:cxn ang="0">
                    <a:pos x="20" y="63"/>
                  </a:cxn>
                  <a:cxn ang="0">
                    <a:pos x="37" y="56"/>
                  </a:cxn>
                  <a:cxn ang="0">
                    <a:pos x="48" y="45"/>
                  </a:cxn>
                  <a:cxn ang="0">
                    <a:pos x="55" y="32"/>
                  </a:cxn>
                  <a:cxn ang="0">
                    <a:pos x="60" y="20"/>
                  </a:cxn>
                  <a:cxn ang="0">
                    <a:pos x="62" y="10"/>
                  </a:cxn>
                  <a:cxn ang="0">
                    <a:pos x="63" y="3"/>
                  </a:cxn>
                  <a:cxn ang="0">
                    <a:pos x="63" y="0"/>
                  </a:cxn>
                  <a:cxn ang="0">
                    <a:pos x="53" y="0"/>
                  </a:cxn>
                  <a:cxn ang="0">
                    <a:pos x="53" y="3"/>
                  </a:cxn>
                  <a:cxn ang="0">
                    <a:pos x="52" y="8"/>
                  </a:cxn>
                  <a:cxn ang="0">
                    <a:pos x="50" y="18"/>
                  </a:cxn>
                  <a:cxn ang="0">
                    <a:pos x="47" y="28"/>
                  </a:cxn>
                  <a:cxn ang="0">
                    <a:pos x="40" y="39"/>
                  </a:cxn>
                  <a:cxn ang="0">
                    <a:pos x="31" y="48"/>
                  </a:cxn>
                  <a:cxn ang="0">
                    <a:pos x="18" y="53"/>
                  </a:cxn>
                  <a:cxn ang="0">
                    <a:pos x="0" y="56"/>
                  </a:cxn>
                  <a:cxn ang="0">
                    <a:pos x="0" y="56"/>
                  </a:cxn>
                  <a:cxn ang="0">
                    <a:pos x="0" y="66"/>
                  </a:cxn>
                </a:cxnLst>
                <a:rect l="0" t="0" r="r" b="b"/>
                <a:pathLst>
                  <a:path w="63" h="66">
                    <a:moveTo>
                      <a:pt x="0" y="66"/>
                    </a:moveTo>
                    <a:lnTo>
                      <a:pt x="0" y="66"/>
                    </a:lnTo>
                    <a:lnTo>
                      <a:pt x="20" y="63"/>
                    </a:lnTo>
                    <a:lnTo>
                      <a:pt x="37" y="56"/>
                    </a:lnTo>
                    <a:lnTo>
                      <a:pt x="48" y="45"/>
                    </a:lnTo>
                    <a:lnTo>
                      <a:pt x="55" y="32"/>
                    </a:lnTo>
                    <a:lnTo>
                      <a:pt x="60" y="20"/>
                    </a:lnTo>
                    <a:lnTo>
                      <a:pt x="62" y="10"/>
                    </a:lnTo>
                    <a:lnTo>
                      <a:pt x="63" y="3"/>
                    </a:lnTo>
                    <a:lnTo>
                      <a:pt x="63" y="0"/>
                    </a:lnTo>
                    <a:lnTo>
                      <a:pt x="53" y="0"/>
                    </a:lnTo>
                    <a:lnTo>
                      <a:pt x="53" y="3"/>
                    </a:lnTo>
                    <a:lnTo>
                      <a:pt x="52" y="8"/>
                    </a:lnTo>
                    <a:lnTo>
                      <a:pt x="50" y="18"/>
                    </a:lnTo>
                    <a:lnTo>
                      <a:pt x="47" y="28"/>
                    </a:lnTo>
                    <a:lnTo>
                      <a:pt x="40" y="39"/>
                    </a:lnTo>
                    <a:lnTo>
                      <a:pt x="31" y="48"/>
                    </a:lnTo>
                    <a:lnTo>
                      <a:pt x="18" y="53"/>
                    </a:lnTo>
                    <a:lnTo>
                      <a:pt x="0" y="56"/>
                    </a:lnTo>
                    <a:lnTo>
                      <a:pt x="0" y="56"/>
                    </a:lnTo>
                    <a:lnTo>
                      <a:pt x="0" y="6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8525" name="Freeform 637"/>
              <p:cNvSpPr>
                <a:spLocks/>
              </p:cNvSpPr>
              <p:nvPr/>
            </p:nvSpPr>
            <p:spPr bwMode="auto">
              <a:xfrm>
                <a:off x="2832" y="1839"/>
                <a:ext cx="30" cy="3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1"/>
                  </a:cxn>
                  <a:cxn ang="0">
                    <a:pos x="0" y="3"/>
                  </a:cxn>
                  <a:cxn ang="0">
                    <a:pos x="0" y="9"/>
                  </a:cxn>
                  <a:cxn ang="0">
                    <a:pos x="2" y="19"/>
                  </a:cxn>
                  <a:cxn ang="0">
                    <a:pos x="8" y="31"/>
                  </a:cxn>
                  <a:cxn ang="0">
                    <a:pos x="14" y="42"/>
                  </a:cxn>
                  <a:cxn ang="0">
                    <a:pos x="26" y="52"/>
                  </a:cxn>
                  <a:cxn ang="0">
                    <a:pos x="40" y="59"/>
                  </a:cxn>
                  <a:cxn ang="0">
                    <a:pos x="61" y="61"/>
                  </a:cxn>
                  <a:cxn ang="0">
                    <a:pos x="61" y="51"/>
                  </a:cxn>
                  <a:cxn ang="0">
                    <a:pos x="42" y="49"/>
                  </a:cxn>
                  <a:cxn ang="0">
                    <a:pos x="30" y="44"/>
                  </a:cxn>
                  <a:cxn ang="0">
                    <a:pos x="22" y="36"/>
                  </a:cxn>
                  <a:cxn ang="0">
                    <a:pos x="16" y="26"/>
                  </a:cxn>
                  <a:cxn ang="0">
                    <a:pos x="13" y="17"/>
                  </a:cxn>
                  <a:cxn ang="0">
                    <a:pos x="11" y="9"/>
                  </a:cxn>
                  <a:cxn ang="0">
                    <a:pos x="11" y="3"/>
                  </a:cxn>
                  <a:cxn ang="0">
                    <a:pos x="11" y="1"/>
                  </a:cxn>
                  <a:cxn ang="0">
                    <a:pos x="11" y="2"/>
                  </a:cxn>
                  <a:cxn ang="0">
                    <a:pos x="0" y="0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0"/>
                  </a:cxn>
                </a:cxnLst>
                <a:rect l="0" t="0" r="r" b="b"/>
                <a:pathLst>
                  <a:path w="61" h="61">
                    <a:moveTo>
                      <a:pt x="0" y="0"/>
                    </a:moveTo>
                    <a:lnTo>
                      <a:pt x="0" y="1"/>
                    </a:lnTo>
                    <a:lnTo>
                      <a:pt x="0" y="3"/>
                    </a:lnTo>
                    <a:lnTo>
                      <a:pt x="0" y="9"/>
                    </a:lnTo>
                    <a:lnTo>
                      <a:pt x="2" y="19"/>
                    </a:lnTo>
                    <a:lnTo>
                      <a:pt x="8" y="31"/>
                    </a:lnTo>
                    <a:lnTo>
                      <a:pt x="14" y="42"/>
                    </a:lnTo>
                    <a:lnTo>
                      <a:pt x="26" y="52"/>
                    </a:lnTo>
                    <a:lnTo>
                      <a:pt x="40" y="59"/>
                    </a:lnTo>
                    <a:lnTo>
                      <a:pt x="61" y="61"/>
                    </a:lnTo>
                    <a:lnTo>
                      <a:pt x="61" y="51"/>
                    </a:lnTo>
                    <a:lnTo>
                      <a:pt x="42" y="49"/>
                    </a:lnTo>
                    <a:lnTo>
                      <a:pt x="30" y="44"/>
                    </a:lnTo>
                    <a:lnTo>
                      <a:pt x="22" y="36"/>
                    </a:lnTo>
                    <a:lnTo>
                      <a:pt x="16" y="26"/>
                    </a:lnTo>
                    <a:lnTo>
                      <a:pt x="13" y="17"/>
                    </a:lnTo>
                    <a:lnTo>
                      <a:pt x="11" y="9"/>
                    </a:lnTo>
                    <a:lnTo>
                      <a:pt x="11" y="3"/>
                    </a:lnTo>
                    <a:lnTo>
                      <a:pt x="11" y="1"/>
                    </a:lnTo>
                    <a:lnTo>
                      <a:pt x="11" y="2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8526" name="Freeform 638"/>
              <p:cNvSpPr>
                <a:spLocks/>
              </p:cNvSpPr>
              <p:nvPr/>
            </p:nvSpPr>
            <p:spPr bwMode="auto">
              <a:xfrm>
                <a:off x="2832" y="1824"/>
                <a:ext cx="8" cy="16"/>
              </a:xfrm>
              <a:custGeom>
                <a:avLst/>
                <a:gdLst/>
                <a:ahLst/>
                <a:cxnLst>
                  <a:cxn ang="0">
                    <a:pos x="13" y="0"/>
                  </a:cxn>
                  <a:cxn ang="0">
                    <a:pos x="8" y="4"/>
                  </a:cxn>
                  <a:cxn ang="0">
                    <a:pos x="0" y="30"/>
                  </a:cxn>
                  <a:cxn ang="0">
                    <a:pos x="11" y="32"/>
                  </a:cxn>
                  <a:cxn ang="0">
                    <a:pos x="18" y="6"/>
                  </a:cxn>
                  <a:cxn ang="0">
                    <a:pos x="13" y="10"/>
                  </a:cxn>
                  <a:cxn ang="0">
                    <a:pos x="13" y="0"/>
                  </a:cxn>
                  <a:cxn ang="0">
                    <a:pos x="9" y="0"/>
                  </a:cxn>
                  <a:cxn ang="0">
                    <a:pos x="8" y="4"/>
                  </a:cxn>
                  <a:cxn ang="0">
                    <a:pos x="13" y="0"/>
                  </a:cxn>
                </a:cxnLst>
                <a:rect l="0" t="0" r="r" b="b"/>
                <a:pathLst>
                  <a:path w="18" h="32">
                    <a:moveTo>
                      <a:pt x="13" y="0"/>
                    </a:moveTo>
                    <a:lnTo>
                      <a:pt x="8" y="4"/>
                    </a:lnTo>
                    <a:lnTo>
                      <a:pt x="0" y="30"/>
                    </a:lnTo>
                    <a:lnTo>
                      <a:pt x="11" y="32"/>
                    </a:lnTo>
                    <a:lnTo>
                      <a:pt x="18" y="6"/>
                    </a:lnTo>
                    <a:lnTo>
                      <a:pt x="13" y="10"/>
                    </a:lnTo>
                    <a:lnTo>
                      <a:pt x="13" y="0"/>
                    </a:lnTo>
                    <a:lnTo>
                      <a:pt x="9" y="0"/>
                    </a:lnTo>
                    <a:lnTo>
                      <a:pt x="8" y="4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8527" name="Freeform 639"/>
              <p:cNvSpPr>
                <a:spLocks/>
              </p:cNvSpPr>
              <p:nvPr/>
            </p:nvSpPr>
            <p:spPr bwMode="auto">
              <a:xfrm>
                <a:off x="2838" y="1824"/>
                <a:ext cx="50" cy="6"/>
              </a:xfrm>
              <a:custGeom>
                <a:avLst/>
                <a:gdLst/>
                <a:ahLst/>
                <a:cxnLst>
                  <a:cxn ang="0">
                    <a:pos x="99" y="3"/>
                  </a:cxn>
                  <a:cxn ang="0">
                    <a:pos x="95" y="0"/>
                  </a:cxn>
                  <a:cxn ang="0">
                    <a:pos x="0" y="0"/>
                  </a:cxn>
                  <a:cxn ang="0">
                    <a:pos x="0" y="10"/>
                  </a:cxn>
                  <a:cxn ang="0">
                    <a:pos x="95" y="10"/>
                  </a:cxn>
                  <a:cxn ang="0">
                    <a:pos x="91" y="7"/>
                  </a:cxn>
                  <a:cxn ang="0">
                    <a:pos x="99" y="3"/>
                  </a:cxn>
                  <a:cxn ang="0">
                    <a:pos x="98" y="0"/>
                  </a:cxn>
                  <a:cxn ang="0">
                    <a:pos x="95" y="0"/>
                  </a:cxn>
                  <a:cxn ang="0">
                    <a:pos x="99" y="3"/>
                  </a:cxn>
                </a:cxnLst>
                <a:rect l="0" t="0" r="r" b="b"/>
                <a:pathLst>
                  <a:path w="99" h="10">
                    <a:moveTo>
                      <a:pt x="99" y="3"/>
                    </a:moveTo>
                    <a:lnTo>
                      <a:pt x="95" y="0"/>
                    </a:lnTo>
                    <a:lnTo>
                      <a:pt x="0" y="0"/>
                    </a:lnTo>
                    <a:lnTo>
                      <a:pt x="0" y="10"/>
                    </a:lnTo>
                    <a:lnTo>
                      <a:pt x="95" y="10"/>
                    </a:lnTo>
                    <a:lnTo>
                      <a:pt x="91" y="7"/>
                    </a:lnTo>
                    <a:lnTo>
                      <a:pt x="99" y="3"/>
                    </a:lnTo>
                    <a:lnTo>
                      <a:pt x="98" y="0"/>
                    </a:lnTo>
                    <a:lnTo>
                      <a:pt x="95" y="0"/>
                    </a:lnTo>
                    <a:lnTo>
                      <a:pt x="99" y="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8528" name="Freeform 640"/>
              <p:cNvSpPr>
                <a:spLocks/>
              </p:cNvSpPr>
              <p:nvPr/>
            </p:nvSpPr>
            <p:spPr bwMode="auto">
              <a:xfrm>
                <a:off x="2883" y="1826"/>
                <a:ext cx="11" cy="12"/>
              </a:xfrm>
              <a:custGeom>
                <a:avLst/>
                <a:gdLst/>
                <a:ahLst/>
                <a:cxnLst>
                  <a:cxn ang="0">
                    <a:pos x="20" y="22"/>
                  </a:cxn>
                  <a:cxn ang="0">
                    <a:pos x="19" y="20"/>
                  </a:cxn>
                  <a:cxn ang="0">
                    <a:pos x="8" y="0"/>
                  </a:cxn>
                  <a:cxn ang="0">
                    <a:pos x="0" y="4"/>
                  </a:cxn>
                  <a:cxn ang="0">
                    <a:pos x="11" y="24"/>
                  </a:cxn>
                  <a:cxn ang="0">
                    <a:pos x="10" y="22"/>
                  </a:cxn>
                  <a:cxn ang="0">
                    <a:pos x="20" y="22"/>
                  </a:cxn>
                  <a:cxn ang="0">
                    <a:pos x="20" y="21"/>
                  </a:cxn>
                  <a:cxn ang="0">
                    <a:pos x="19" y="20"/>
                  </a:cxn>
                  <a:cxn ang="0">
                    <a:pos x="20" y="22"/>
                  </a:cxn>
                </a:cxnLst>
                <a:rect l="0" t="0" r="r" b="b"/>
                <a:pathLst>
                  <a:path w="20" h="24">
                    <a:moveTo>
                      <a:pt x="20" y="22"/>
                    </a:moveTo>
                    <a:lnTo>
                      <a:pt x="19" y="20"/>
                    </a:lnTo>
                    <a:lnTo>
                      <a:pt x="8" y="0"/>
                    </a:lnTo>
                    <a:lnTo>
                      <a:pt x="0" y="4"/>
                    </a:lnTo>
                    <a:lnTo>
                      <a:pt x="11" y="24"/>
                    </a:lnTo>
                    <a:lnTo>
                      <a:pt x="10" y="22"/>
                    </a:lnTo>
                    <a:lnTo>
                      <a:pt x="20" y="22"/>
                    </a:lnTo>
                    <a:lnTo>
                      <a:pt x="20" y="21"/>
                    </a:lnTo>
                    <a:lnTo>
                      <a:pt x="19" y="20"/>
                    </a:lnTo>
                    <a:lnTo>
                      <a:pt x="20" y="2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8529" name="Freeform 641"/>
              <p:cNvSpPr>
                <a:spLocks/>
              </p:cNvSpPr>
              <p:nvPr/>
            </p:nvSpPr>
            <p:spPr bwMode="auto">
              <a:xfrm>
                <a:off x="2854" y="1803"/>
                <a:ext cx="32" cy="1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64" y="0"/>
                  </a:cxn>
                  <a:cxn ang="0">
                    <a:pos x="63" y="1"/>
                  </a:cxn>
                  <a:cxn ang="0">
                    <a:pos x="62" y="3"/>
                  </a:cxn>
                  <a:cxn ang="0">
                    <a:pos x="59" y="7"/>
                  </a:cxn>
                  <a:cxn ang="0">
                    <a:pos x="56" y="10"/>
                  </a:cxn>
                  <a:cxn ang="0">
                    <a:pos x="51" y="14"/>
                  </a:cxn>
                  <a:cxn ang="0">
                    <a:pos x="46" y="18"/>
                  </a:cxn>
                  <a:cxn ang="0">
                    <a:pos x="39" y="20"/>
                  </a:cxn>
                  <a:cxn ang="0">
                    <a:pos x="33" y="21"/>
                  </a:cxn>
                  <a:cxn ang="0">
                    <a:pos x="25" y="20"/>
                  </a:cxn>
                  <a:cxn ang="0">
                    <a:pos x="18" y="18"/>
                  </a:cxn>
                  <a:cxn ang="0">
                    <a:pos x="12" y="14"/>
                  </a:cxn>
                  <a:cxn ang="0">
                    <a:pos x="8" y="10"/>
                  </a:cxn>
                  <a:cxn ang="0">
                    <a:pos x="5" y="7"/>
                  </a:cxn>
                  <a:cxn ang="0">
                    <a:pos x="2" y="3"/>
                  </a:cxn>
                  <a:cxn ang="0">
                    <a:pos x="0" y="1"/>
                  </a:cxn>
                  <a:cxn ang="0">
                    <a:pos x="0" y="0"/>
                  </a:cxn>
                </a:cxnLst>
                <a:rect l="0" t="0" r="r" b="b"/>
                <a:pathLst>
                  <a:path w="64" h="21">
                    <a:moveTo>
                      <a:pt x="0" y="0"/>
                    </a:moveTo>
                    <a:lnTo>
                      <a:pt x="64" y="0"/>
                    </a:lnTo>
                    <a:lnTo>
                      <a:pt x="63" y="1"/>
                    </a:lnTo>
                    <a:lnTo>
                      <a:pt x="62" y="3"/>
                    </a:lnTo>
                    <a:lnTo>
                      <a:pt x="59" y="7"/>
                    </a:lnTo>
                    <a:lnTo>
                      <a:pt x="56" y="10"/>
                    </a:lnTo>
                    <a:lnTo>
                      <a:pt x="51" y="14"/>
                    </a:lnTo>
                    <a:lnTo>
                      <a:pt x="46" y="18"/>
                    </a:lnTo>
                    <a:lnTo>
                      <a:pt x="39" y="20"/>
                    </a:lnTo>
                    <a:lnTo>
                      <a:pt x="33" y="21"/>
                    </a:lnTo>
                    <a:lnTo>
                      <a:pt x="25" y="20"/>
                    </a:lnTo>
                    <a:lnTo>
                      <a:pt x="18" y="18"/>
                    </a:lnTo>
                    <a:lnTo>
                      <a:pt x="12" y="14"/>
                    </a:lnTo>
                    <a:lnTo>
                      <a:pt x="8" y="10"/>
                    </a:lnTo>
                    <a:lnTo>
                      <a:pt x="5" y="7"/>
                    </a:lnTo>
                    <a:lnTo>
                      <a:pt x="2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8530" name="Freeform 642"/>
              <p:cNvSpPr>
                <a:spLocks/>
              </p:cNvSpPr>
              <p:nvPr/>
            </p:nvSpPr>
            <p:spPr bwMode="auto">
              <a:xfrm>
                <a:off x="2910" y="1891"/>
                <a:ext cx="39" cy="40"/>
              </a:xfrm>
              <a:custGeom>
                <a:avLst/>
                <a:gdLst/>
                <a:ahLst/>
                <a:cxnLst>
                  <a:cxn ang="0">
                    <a:pos x="40" y="79"/>
                  </a:cxn>
                  <a:cxn ang="0">
                    <a:pos x="48" y="78"/>
                  </a:cxn>
                  <a:cxn ang="0">
                    <a:pos x="56" y="76"/>
                  </a:cxn>
                  <a:cxn ang="0">
                    <a:pos x="62" y="73"/>
                  </a:cxn>
                  <a:cxn ang="0">
                    <a:pos x="68" y="68"/>
                  </a:cxn>
                  <a:cxn ang="0">
                    <a:pos x="73" y="62"/>
                  </a:cxn>
                  <a:cxn ang="0">
                    <a:pos x="76" y="56"/>
                  </a:cxn>
                  <a:cxn ang="0">
                    <a:pos x="78" y="49"/>
                  </a:cxn>
                  <a:cxn ang="0">
                    <a:pos x="79" y="40"/>
                  </a:cxn>
                  <a:cxn ang="0">
                    <a:pos x="78" y="32"/>
                  </a:cxn>
                  <a:cxn ang="0">
                    <a:pos x="76" y="25"/>
                  </a:cxn>
                  <a:cxn ang="0">
                    <a:pos x="73" y="18"/>
                  </a:cxn>
                  <a:cxn ang="0">
                    <a:pos x="68" y="12"/>
                  </a:cxn>
                  <a:cxn ang="0">
                    <a:pos x="62" y="8"/>
                  </a:cxn>
                  <a:cxn ang="0">
                    <a:pos x="56" y="3"/>
                  </a:cxn>
                  <a:cxn ang="0">
                    <a:pos x="48" y="1"/>
                  </a:cxn>
                  <a:cxn ang="0">
                    <a:pos x="40" y="0"/>
                  </a:cxn>
                  <a:cxn ang="0">
                    <a:pos x="32" y="1"/>
                  </a:cxn>
                  <a:cxn ang="0">
                    <a:pos x="25" y="3"/>
                  </a:cxn>
                  <a:cxn ang="0">
                    <a:pos x="18" y="8"/>
                  </a:cxn>
                  <a:cxn ang="0">
                    <a:pos x="12" y="12"/>
                  </a:cxn>
                  <a:cxn ang="0">
                    <a:pos x="7" y="18"/>
                  </a:cxn>
                  <a:cxn ang="0">
                    <a:pos x="3" y="25"/>
                  </a:cxn>
                  <a:cxn ang="0">
                    <a:pos x="1" y="32"/>
                  </a:cxn>
                  <a:cxn ang="0">
                    <a:pos x="0" y="40"/>
                  </a:cxn>
                  <a:cxn ang="0">
                    <a:pos x="1" y="49"/>
                  </a:cxn>
                  <a:cxn ang="0">
                    <a:pos x="3" y="56"/>
                  </a:cxn>
                  <a:cxn ang="0">
                    <a:pos x="7" y="62"/>
                  </a:cxn>
                  <a:cxn ang="0">
                    <a:pos x="12" y="68"/>
                  </a:cxn>
                  <a:cxn ang="0">
                    <a:pos x="18" y="73"/>
                  </a:cxn>
                  <a:cxn ang="0">
                    <a:pos x="25" y="76"/>
                  </a:cxn>
                  <a:cxn ang="0">
                    <a:pos x="32" y="78"/>
                  </a:cxn>
                  <a:cxn ang="0">
                    <a:pos x="40" y="79"/>
                  </a:cxn>
                </a:cxnLst>
                <a:rect l="0" t="0" r="r" b="b"/>
                <a:pathLst>
                  <a:path w="79" h="79">
                    <a:moveTo>
                      <a:pt x="40" y="79"/>
                    </a:moveTo>
                    <a:lnTo>
                      <a:pt x="48" y="78"/>
                    </a:lnTo>
                    <a:lnTo>
                      <a:pt x="56" y="76"/>
                    </a:lnTo>
                    <a:lnTo>
                      <a:pt x="62" y="73"/>
                    </a:lnTo>
                    <a:lnTo>
                      <a:pt x="68" y="68"/>
                    </a:lnTo>
                    <a:lnTo>
                      <a:pt x="73" y="62"/>
                    </a:lnTo>
                    <a:lnTo>
                      <a:pt x="76" y="56"/>
                    </a:lnTo>
                    <a:lnTo>
                      <a:pt x="78" y="49"/>
                    </a:lnTo>
                    <a:lnTo>
                      <a:pt x="79" y="40"/>
                    </a:lnTo>
                    <a:lnTo>
                      <a:pt x="78" y="32"/>
                    </a:lnTo>
                    <a:lnTo>
                      <a:pt x="76" y="25"/>
                    </a:lnTo>
                    <a:lnTo>
                      <a:pt x="73" y="18"/>
                    </a:lnTo>
                    <a:lnTo>
                      <a:pt x="68" y="12"/>
                    </a:lnTo>
                    <a:lnTo>
                      <a:pt x="62" y="8"/>
                    </a:lnTo>
                    <a:lnTo>
                      <a:pt x="56" y="3"/>
                    </a:lnTo>
                    <a:lnTo>
                      <a:pt x="48" y="1"/>
                    </a:lnTo>
                    <a:lnTo>
                      <a:pt x="40" y="0"/>
                    </a:lnTo>
                    <a:lnTo>
                      <a:pt x="32" y="1"/>
                    </a:lnTo>
                    <a:lnTo>
                      <a:pt x="25" y="3"/>
                    </a:lnTo>
                    <a:lnTo>
                      <a:pt x="18" y="8"/>
                    </a:lnTo>
                    <a:lnTo>
                      <a:pt x="12" y="12"/>
                    </a:lnTo>
                    <a:lnTo>
                      <a:pt x="7" y="18"/>
                    </a:lnTo>
                    <a:lnTo>
                      <a:pt x="3" y="25"/>
                    </a:lnTo>
                    <a:lnTo>
                      <a:pt x="1" y="32"/>
                    </a:lnTo>
                    <a:lnTo>
                      <a:pt x="0" y="40"/>
                    </a:lnTo>
                    <a:lnTo>
                      <a:pt x="1" y="49"/>
                    </a:lnTo>
                    <a:lnTo>
                      <a:pt x="3" y="56"/>
                    </a:lnTo>
                    <a:lnTo>
                      <a:pt x="7" y="62"/>
                    </a:lnTo>
                    <a:lnTo>
                      <a:pt x="12" y="68"/>
                    </a:lnTo>
                    <a:lnTo>
                      <a:pt x="18" y="73"/>
                    </a:lnTo>
                    <a:lnTo>
                      <a:pt x="25" y="76"/>
                    </a:lnTo>
                    <a:lnTo>
                      <a:pt x="32" y="78"/>
                    </a:lnTo>
                    <a:lnTo>
                      <a:pt x="40" y="79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8531" name="Freeform 643"/>
              <p:cNvSpPr>
                <a:spLocks/>
              </p:cNvSpPr>
              <p:nvPr/>
            </p:nvSpPr>
            <p:spPr bwMode="auto">
              <a:xfrm>
                <a:off x="2830" y="1854"/>
                <a:ext cx="67" cy="189"/>
              </a:xfrm>
              <a:custGeom>
                <a:avLst/>
                <a:gdLst/>
                <a:ahLst/>
                <a:cxnLst>
                  <a:cxn ang="0">
                    <a:pos x="70" y="378"/>
                  </a:cxn>
                  <a:cxn ang="0">
                    <a:pos x="74" y="343"/>
                  </a:cxn>
                  <a:cxn ang="0">
                    <a:pos x="81" y="293"/>
                  </a:cxn>
                  <a:cxn ang="0">
                    <a:pos x="92" y="231"/>
                  </a:cxn>
                  <a:cxn ang="0">
                    <a:pos x="104" y="167"/>
                  </a:cxn>
                  <a:cxn ang="0">
                    <a:pos x="115" y="104"/>
                  </a:cxn>
                  <a:cxn ang="0">
                    <a:pos x="125" y="52"/>
                  </a:cxn>
                  <a:cxn ang="0">
                    <a:pos x="132" y="16"/>
                  </a:cxn>
                  <a:cxn ang="0">
                    <a:pos x="135" y="3"/>
                  </a:cxn>
                  <a:cxn ang="0">
                    <a:pos x="134" y="5"/>
                  </a:cxn>
                  <a:cxn ang="0">
                    <a:pos x="133" y="10"/>
                  </a:cxn>
                  <a:cxn ang="0">
                    <a:pos x="128" y="17"/>
                  </a:cxn>
                  <a:cxn ang="0">
                    <a:pos x="122" y="24"/>
                  </a:cxn>
                  <a:cxn ang="0">
                    <a:pos x="113" y="32"/>
                  </a:cxn>
                  <a:cxn ang="0">
                    <a:pos x="102" y="39"/>
                  </a:cxn>
                  <a:cxn ang="0">
                    <a:pos x="86" y="45"/>
                  </a:cxn>
                  <a:cxn ang="0">
                    <a:pos x="67" y="47"/>
                  </a:cxn>
                  <a:cxn ang="0">
                    <a:pos x="47" y="45"/>
                  </a:cxn>
                  <a:cxn ang="0">
                    <a:pos x="32" y="39"/>
                  </a:cxn>
                  <a:cxn ang="0">
                    <a:pos x="20" y="32"/>
                  </a:cxn>
                  <a:cxn ang="0">
                    <a:pos x="12" y="23"/>
                  </a:cxn>
                  <a:cxn ang="0">
                    <a:pos x="6" y="15"/>
                  </a:cxn>
                  <a:cxn ang="0">
                    <a:pos x="2" y="8"/>
                  </a:cxn>
                  <a:cxn ang="0">
                    <a:pos x="0" y="3"/>
                  </a:cxn>
                  <a:cxn ang="0">
                    <a:pos x="0" y="0"/>
                  </a:cxn>
                  <a:cxn ang="0">
                    <a:pos x="70" y="378"/>
                  </a:cxn>
                </a:cxnLst>
                <a:rect l="0" t="0" r="r" b="b"/>
                <a:pathLst>
                  <a:path w="135" h="378">
                    <a:moveTo>
                      <a:pt x="70" y="378"/>
                    </a:moveTo>
                    <a:lnTo>
                      <a:pt x="74" y="343"/>
                    </a:lnTo>
                    <a:lnTo>
                      <a:pt x="81" y="293"/>
                    </a:lnTo>
                    <a:lnTo>
                      <a:pt x="92" y="231"/>
                    </a:lnTo>
                    <a:lnTo>
                      <a:pt x="104" y="167"/>
                    </a:lnTo>
                    <a:lnTo>
                      <a:pt x="115" y="104"/>
                    </a:lnTo>
                    <a:lnTo>
                      <a:pt x="125" y="52"/>
                    </a:lnTo>
                    <a:lnTo>
                      <a:pt x="132" y="16"/>
                    </a:lnTo>
                    <a:lnTo>
                      <a:pt x="135" y="3"/>
                    </a:lnTo>
                    <a:lnTo>
                      <a:pt x="134" y="5"/>
                    </a:lnTo>
                    <a:lnTo>
                      <a:pt x="133" y="10"/>
                    </a:lnTo>
                    <a:lnTo>
                      <a:pt x="128" y="17"/>
                    </a:lnTo>
                    <a:lnTo>
                      <a:pt x="122" y="24"/>
                    </a:lnTo>
                    <a:lnTo>
                      <a:pt x="113" y="32"/>
                    </a:lnTo>
                    <a:lnTo>
                      <a:pt x="102" y="39"/>
                    </a:lnTo>
                    <a:lnTo>
                      <a:pt x="86" y="45"/>
                    </a:lnTo>
                    <a:lnTo>
                      <a:pt x="67" y="47"/>
                    </a:lnTo>
                    <a:lnTo>
                      <a:pt x="47" y="45"/>
                    </a:lnTo>
                    <a:lnTo>
                      <a:pt x="32" y="39"/>
                    </a:lnTo>
                    <a:lnTo>
                      <a:pt x="20" y="32"/>
                    </a:lnTo>
                    <a:lnTo>
                      <a:pt x="12" y="23"/>
                    </a:lnTo>
                    <a:lnTo>
                      <a:pt x="6" y="15"/>
                    </a:lnTo>
                    <a:lnTo>
                      <a:pt x="2" y="8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70" y="37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8532" name="Freeform 644"/>
              <p:cNvSpPr>
                <a:spLocks/>
              </p:cNvSpPr>
              <p:nvPr/>
            </p:nvSpPr>
            <p:spPr bwMode="auto">
              <a:xfrm>
                <a:off x="2860" y="2481"/>
                <a:ext cx="6" cy="58"/>
              </a:xfrm>
              <a:custGeom>
                <a:avLst/>
                <a:gdLst/>
                <a:ahLst/>
                <a:cxnLst>
                  <a:cxn ang="0">
                    <a:pos x="6" y="116"/>
                  </a:cxn>
                  <a:cxn ang="0">
                    <a:pos x="12" y="116"/>
                  </a:cxn>
                  <a:cxn ang="0">
                    <a:pos x="12" y="0"/>
                  </a:cxn>
                  <a:cxn ang="0">
                    <a:pos x="0" y="0"/>
                  </a:cxn>
                  <a:cxn ang="0">
                    <a:pos x="0" y="116"/>
                  </a:cxn>
                  <a:cxn ang="0">
                    <a:pos x="6" y="116"/>
                  </a:cxn>
                </a:cxnLst>
                <a:rect l="0" t="0" r="r" b="b"/>
                <a:pathLst>
                  <a:path w="12" h="116">
                    <a:moveTo>
                      <a:pt x="6" y="116"/>
                    </a:moveTo>
                    <a:lnTo>
                      <a:pt x="12" y="116"/>
                    </a:lnTo>
                    <a:lnTo>
                      <a:pt x="12" y="0"/>
                    </a:lnTo>
                    <a:lnTo>
                      <a:pt x="0" y="0"/>
                    </a:lnTo>
                    <a:lnTo>
                      <a:pt x="0" y="116"/>
                    </a:lnTo>
                    <a:lnTo>
                      <a:pt x="6" y="116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8533" name="Freeform 645"/>
              <p:cNvSpPr>
                <a:spLocks/>
              </p:cNvSpPr>
              <p:nvPr/>
            </p:nvSpPr>
            <p:spPr bwMode="auto">
              <a:xfrm>
                <a:off x="2860" y="1882"/>
                <a:ext cx="6" cy="94"/>
              </a:xfrm>
              <a:custGeom>
                <a:avLst/>
                <a:gdLst/>
                <a:ahLst/>
                <a:cxnLst>
                  <a:cxn ang="0">
                    <a:pos x="5" y="188"/>
                  </a:cxn>
                  <a:cxn ang="0">
                    <a:pos x="10" y="188"/>
                  </a:cxn>
                  <a:cxn ang="0">
                    <a:pos x="10" y="0"/>
                  </a:cxn>
                  <a:cxn ang="0">
                    <a:pos x="0" y="0"/>
                  </a:cxn>
                  <a:cxn ang="0">
                    <a:pos x="0" y="188"/>
                  </a:cxn>
                  <a:cxn ang="0">
                    <a:pos x="5" y="188"/>
                  </a:cxn>
                </a:cxnLst>
                <a:rect l="0" t="0" r="r" b="b"/>
                <a:pathLst>
                  <a:path w="10" h="188">
                    <a:moveTo>
                      <a:pt x="5" y="188"/>
                    </a:moveTo>
                    <a:lnTo>
                      <a:pt x="10" y="188"/>
                    </a:lnTo>
                    <a:lnTo>
                      <a:pt x="10" y="0"/>
                    </a:lnTo>
                    <a:lnTo>
                      <a:pt x="0" y="0"/>
                    </a:lnTo>
                    <a:lnTo>
                      <a:pt x="0" y="188"/>
                    </a:lnTo>
                    <a:lnTo>
                      <a:pt x="5" y="18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8534" name="Freeform 646"/>
              <p:cNvSpPr>
                <a:spLocks/>
              </p:cNvSpPr>
              <p:nvPr/>
            </p:nvSpPr>
            <p:spPr bwMode="auto">
              <a:xfrm>
                <a:off x="2861" y="1876"/>
                <a:ext cx="15" cy="16"/>
              </a:xfrm>
              <a:custGeom>
                <a:avLst/>
                <a:gdLst/>
                <a:ahLst/>
                <a:cxnLst>
                  <a:cxn ang="0">
                    <a:pos x="6" y="10"/>
                  </a:cxn>
                  <a:cxn ang="0">
                    <a:pos x="0" y="10"/>
                  </a:cxn>
                  <a:cxn ang="0">
                    <a:pos x="22" y="31"/>
                  </a:cxn>
                  <a:cxn ang="0">
                    <a:pos x="29" y="25"/>
                  </a:cxn>
                  <a:cxn ang="0">
                    <a:pos x="6" y="4"/>
                  </a:cxn>
                  <a:cxn ang="0">
                    <a:pos x="0" y="4"/>
                  </a:cxn>
                  <a:cxn ang="0">
                    <a:pos x="6" y="4"/>
                  </a:cxn>
                  <a:cxn ang="0">
                    <a:pos x="3" y="0"/>
                  </a:cxn>
                  <a:cxn ang="0">
                    <a:pos x="0" y="4"/>
                  </a:cxn>
                  <a:cxn ang="0">
                    <a:pos x="6" y="10"/>
                  </a:cxn>
                </a:cxnLst>
                <a:rect l="0" t="0" r="r" b="b"/>
                <a:pathLst>
                  <a:path w="29" h="31">
                    <a:moveTo>
                      <a:pt x="6" y="10"/>
                    </a:moveTo>
                    <a:lnTo>
                      <a:pt x="0" y="10"/>
                    </a:lnTo>
                    <a:lnTo>
                      <a:pt x="22" y="31"/>
                    </a:lnTo>
                    <a:lnTo>
                      <a:pt x="29" y="25"/>
                    </a:lnTo>
                    <a:lnTo>
                      <a:pt x="6" y="4"/>
                    </a:lnTo>
                    <a:lnTo>
                      <a:pt x="0" y="4"/>
                    </a:lnTo>
                    <a:lnTo>
                      <a:pt x="6" y="4"/>
                    </a:lnTo>
                    <a:lnTo>
                      <a:pt x="3" y="0"/>
                    </a:lnTo>
                    <a:lnTo>
                      <a:pt x="0" y="4"/>
                    </a:lnTo>
                    <a:lnTo>
                      <a:pt x="6" y="1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8535" name="Freeform 647"/>
              <p:cNvSpPr>
                <a:spLocks/>
              </p:cNvSpPr>
              <p:nvPr/>
            </p:nvSpPr>
            <p:spPr bwMode="auto">
              <a:xfrm>
                <a:off x="2849" y="1878"/>
                <a:ext cx="15" cy="14"/>
              </a:xfrm>
              <a:custGeom>
                <a:avLst/>
                <a:gdLst/>
                <a:ahLst/>
                <a:cxnLst>
                  <a:cxn ang="0">
                    <a:pos x="10" y="21"/>
                  </a:cxn>
                  <a:cxn ang="0">
                    <a:pos x="10" y="27"/>
                  </a:cxn>
                  <a:cxn ang="0">
                    <a:pos x="32" y="6"/>
                  </a:cxn>
                  <a:cxn ang="0">
                    <a:pos x="26" y="0"/>
                  </a:cxn>
                  <a:cxn ang="0">
                    <a:pos x="4" y="21"/>
                  </a:cxn>
                  <a:cxn ang="0">
                    <a:pos x="4" y="27"/>
                  </a:cxn>
                  <a:cxn ang="0">
                    <a:pos x="4" y="21"/>
                  </a:cxn>
                  <a:cxn ang="0">
                    <a:pos x="0" y="24"/>
                  </a:cxn>
                  <a:cxn ang="0">
                    <a:pos x="4" y="27"/>
                  </a:cxn>
                  <a:cxn ang="0">
                    <a:pos x="10" y="21"/>
                  </a:cxn>
                </a:cxnLst>
                <a:rect l="0" t="0" r="r" b="b"/>
                <a:pathLst>
                  <a:path w="32" h="27">
                    <a:moveTo>
                      <a:pt x="10" y="21"/>
                    </a:moveTo>
                    <a:lnTo>
                      <a:pt x="10" y="27"/>
                    </a:lnTo>
                    <a:lnTo>
                      <a:pt x="32" y="6"/>
                    </a:lnTo>
                    <a:lnTo>
                      <a:pt x="26" y="0"/>
                    </a:lnTo>
                    <a:lnTo>
                      <a:pt x="4" y="21"/>
                    </a:lnTo>
                    <a:lnTo>
                      <a:pt x="4" y="27"/>
                    </a:lnTo>
                    <a:lnTo>
                      <a:pt x="4" y="21"/>
                    </a:lnTo>
                    <a:lnTo>
                      <a:pt x="0" y="24"/>
                    </a:lnTo>
                    <a:lnTo>
                      <a:pt x="4" y="27"/>
                    </a:lnTo>
                    <a:lnTo>
                      <a:pt x="10" y="2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8536" name="Freeform 648"/>
              <p:cNvSpPr>
                <a:spLocks/>
              </p:cNvSpPr>
              <p:nvPr/>
            </p:nvSpPr>
            <p:spPr bwMode="auto">
              <a:xfrm>
                <a:off x="2851" y="1889"/>
                <a:ext cx="13" cy="16"/>
              </a:xfrm>
              <a:custGeom>
                <a:avLst/>
                <a:gdLst/>
                <a:ahLst/>
                <a:cxnLst>
                  <a:cxn ang="0">
                    <a:pos x="22" y="23"/>
                  </a:cxn>
                  <a:cxn ang="0">
                    <a:pos x="28" y="23"/>
                  </a:cxn>
                  <a:cxn ang="0">
                    <a:pos x="6" y="0"/>
                  </a:cxn>
                  <a:cxn ang="0">
                    <a:pos x="0" y="6"/>
                  </a:cxn>
                  <a:cxn ang="0">
                    <a:pos x="22" y="29"/>
                  </a:cxn>
                  <a:cxn ang="0">
                    <a:pos x="28" y="29"/>
                  </a:cxn>
                  <a:cxn ang="0">
                    <a:pos x="22" y="29"/>
                  </a:cxn>
                  <a:cxn ang="0">
                    <a:pos x="25" y="33"/>
                  </a:cxn>
                  <a:cxn ang="0">
                    <a:pos x="28" y="29"/>
                  </a:cxn>
                  <a:cxn ang="0">
                    <a:pos x="22" y="23"/>
                  </a:cxn>
                </a:cxnLst>
                <a:rect l="0" t="0" r="r" b="b"/>
                <a:pathLst>
                  <a:path w="28" h="33">
                    <a:moveTo>
                      <a:pt x="22" y="23"/>
                    </a:moveTo>
                    <a:lnTo>
                      <a:pt x="28" y="23"/>
                    </a:lnTo>
                    <a:lnTo>
                      <a:pt x="6" y="0"/>
                    </a:lnTo>
                    <a:lnTo>
                      <a:pt x="0" y="6"/>
                    </a:lnTo>
                    <a:lnTo>
                      <a:pt x="22" y="29"/>
                    </a:lnTo>
                    <a:lnTo>
                      <a:pt x="28" y="29"/>
                    </a:lnTo>
                    <a:lnTo>
                      <a:pt x="22" y="29"/>
                    </a:lnTo>
                    <a:lnTo>
                      <a:pt x="25" y="33"/>
                    </a:lnTo>
                    <a:lnTo>
                      <a:pt x="28" y="29"/>
                    </a:lnTo>
                    <a:lnTo>
                      <a:pt x="22" y="2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8537" name="Freeform 649"/>
              <p:cNvSpPr>
                <a:spLocks/>
              </p:cNvSpPr>
              <p:nvPr/>
            </p:nvSpPr>
            <p:spPr bwMode="auto">
              <a:xfrm>
                <a:off x="2861" y="1889"/>
                <a:ext cx="17" cy="14"/>
              </a:xfrm>
              <a:custGeom>
                <a:avLst/>
                <a:gdLst/>
                <a:ahLst/>
                <a:cxnLst>
                  <a:cxn ang="0">
                    <a:pos x="22" y="6"/>
                  </a:cxn>
                  <a:cxn ang="0">
                    <a:pos x="22" y="0"/>
                  </a:cxn>
                  <a:cxn ang="0">
                    <a:pos x="0" y="23"/>
                  </a:cxn>
                  <a:cxn ang="0">
                    <a:pos x="6" y="29"/>
                  </a:cxn>
                  <a:cxn ang="0">
                    <a:pos x="29" y="6"/>
                  </a:cxn>
                  <a:cxn ang="0">
                    <a:pos x="29" y="0"/>
                  </a:cxn>
                  <a:cxn ang="0">
                    <a:pos x="29" y="6"/>
                  </a:cxn>
                  <a:cxn ang="0">
                    <a:pos x="33" y="3"/>
                  </a:cxn>
                  <a:cxn ang="0">
                    <a:pos x="29" y="0"/>
                  </a:cxn>
                  <a:cxn ang="0">
                    <a:pos x="22" y="6"/>
                  </a:cxn>
                </a:cxnLst>
                <a:rect l="0" t="0" r="r" b="b"/>
                <a:pathLst>
                  <a:path w="33" h="29">
                    <a:moveTo>
                      <a:pt x="22" y="6"/>
                    </a:moveTo>
                    <a:lnTo>
                      <a:pt x="22" y="0"/>
                    </a:lnTo>
                    <a:lnTo>
                      <a:pt x="0" y="23"/>
                    </a:lnTo>
                    <a:lnTo>
                      <a:pt x="6" y="29"/>
                    </a:lnTo>
                    <a:lnTo>
                      <a:pt x="29" y="6"/>
                    </a:lnTo>
                    <a:lnTo>
                      <a:pt x="29" y="0"/>
                    </a:lnTo>
                    <a:lnTo>
                      <a:pt x="29" y="6"/>
                    </a:lnTo>
                    <a:lnTo>
                      <a:pt x="33" y="3"/>
                    </a:lnTo>
                    <a:lnTo>
                      <a:pt x="29" y="0"/>
                    </a:lnTo>
                    <a:lnTo>
                      <a:pt x="22" y="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30" name="Group 650"/>
            <p:cNvGrpSpPr>
              <a:grpSpLocks/>
            </p:cNvGrpSpPr>
            <p:nvPr/>
          </p:nvGrpSpPr>
          <p:grpSpPr bwMode="auto">
            <a:xfrm rot="-5400000">
              <a:off x="3391" y="2465"/>
              <a:ext cx="236" cy="874"/>
              <a:chOff x="2746" y="1670"/>
              <a:chExt cx="236" cy="874"/>
            </a:xfrm>
          </p:grpSpPr>
          <p:sp>
            <p:nvSpPr>
              <p:cNvPr id="38539" name="Freeform 651"/>
              <p:cNvSpPr>
                <a:spLocks/>
              </p:cNvSpPr>
              <p:nvPr/>
            </p:nvSpPr>
            <p:spPr bwMode="auto">
              <a:xfrm>
                <a:off x="2765" y="2137"/>
                <a:ext cx="24" cy="6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5"/>
                  </a:cxn>
                  <a:cxn ang="0">
                    <a:pos x="0" y="17"/>
                  </a:cxn>
                  <a:cxn ang="0">
                    <a:pos x="1" y="36"/>
                  </a:cxn>
                  <a:cxn ang="0">
                    <a:pos x="3" y="58"/>
                  </a:cxn>
                  <a:cxn ang="0">
                    <a:pos x="8" y="79"/>
                  </a:cxn>
                  <a:cxn ang="0">
                    <a:pos x="16" y="99"/>
                  </a:cxn>
                  <a:cxn ang="0">
                    <a:pos x="29" y="114"/>
                  </a:cxn>
                  <a:cxn ang="0">
                    <a:pos x="46" y="121"/>
                  </a:cxn>
                  <a:cxn ang="0">
                    <a:pos x="45" y="3"/>
                  </a:cxn>
                  <a:cxn ang="0">
                    <a:pos x="0" y="0"/>
                  </a:cxn>
                </a:cxnLst>
                <a:rect l="0" t="0" r="r" b="b"/>
                <a:pathLst>
                  <a:path w="46" h="121">
                    <a:moveTo>
                      <a:pt x="0" y="0"/>
                    </a:moveTo>
                    <a:lnTo>
                      <a:pt x="0" y="5"/>
                    </a:lnTo>
                    <a:lnTo>
                      <a:pt x="0" y="17"/>
                    </a:lnTo>
                    <a:lnTo>
                      <a:pt x="1" y="36"/>
                    </a:lnTo>
                    <a:lnTo>
                      <a:pt x="3" y="58"/>
                    </a:lnTo>
                    <a:lnTo>
                      <a:pt x="8" y="79"/>
                    </a:lnTo>
                    <a:lnTo>
                      <a:pt x="16" y="99"/>
                    </a:lnTo>
                    <a:lnTo>
                      <a:pt x="29" y="114"/>
                    </a:lnTo>
                    <a:lnTo>
                      <a:pt x="46" y="121"/>
                    </a:lnTo>
                    <a:lnTo>
                      <a:pt x="45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8540" name="Freeform 652"/>
              <p:cNvSpPr>
                <a:spLocks/>
              </p:cNvSpPr>
              <p:nvPr/>
            </p:nvSpPr>
            <p:spPr bwMode="auto">
              <a:xfrm>
                <a:off x="2763" y="2137"/>
                <a:ext cx="28" cy="63"/>
              </a:xfrm>
              <a:custGeom>
                <a:avLst/>
                <a:gdLst/>
                <a:ahLst/>
                <a:cxnLst>
                  <a:cxn ang="0">
                    <a:pos x="46" y="121"/>
                  </a:cxn>
                  <a:cxn ang="0">
                    <a:pos x="51" y="116"/>
                  </a:cxn>
                  <a:cxn ang="0">
                    <a:pos x="37" y="110"/>
                  </a:cxn>
                  <a:cxn ang="0">
                    <a:pos x="26" y="97"/>
                  </a:cxn>
                  <a:cxn ang="0">
                    <a:pos x="18" y="78"/>
                  </a:cxn>
                  <a:cxn ang="0">
                    <a:pos x="13" y="58"/>
                  </a:cxn>
                  <a:cxn ang="0">
                    <a:pos x="11" y="36"/>
                  </a:cxn>
                  <a:cxn ang="0">
                    <a:pos x="10" y="17"/>
                  </a:cxn>
                  <a:cxn ang="0">
                    <a:pos x="10" y="5"/>
                  </a:cxn>
                  <a:cxn ang="0">
                    <a:pos x="10" y="0"/>
                  </a:cxn>
                  <a:cxn ang="0">
                    <a:pos x="0" y="0"/>
                  </a:cxn>
                  <a:cxn ang="0">
                    <a:pos x="0" y="5"/>
                  </a:cxn>
                  <a:cxn ang="0">
                    <a:pos x="0" y="17"/>
                  </a:cxn>
                  <a:cxn ang="0">
                    <a:pos x="1" y="36"/>
                  </a:cxn>
                  <a:cxn ang="0">
                    <a:pos x="3" y="58"/>
                  </a:cxn>
                  <a:cxn ang="0">
                    <a:pos x="8" y="80"/>
                  </a:cxn>
                  <a:cxn ang="0">
                    <a:pos x="17" y="101"/>
                  </a:cxn>
                  <a:cxn ang="0">
                    <a:pos x="31" y="118"/>
                  </a:cxn>
                  <a:cxn ang="0">
                    <a:pos x="51" y="126"/>
                  </a:cxn>
                  <a:cxn ang="0">
                    <a:pos x="56" y="121"/>
                  </a:cxn>
                  <a:cxn ang="0">
                    <a:pos x="46" y="121"/>
                  </a:cxn>
                </a:cxnLst>
                <a:rect l="0" t="0" r="r" b="b"/>
                <a:pathLst>
                  <a:path w="56" h="126">
                    <a:moveTo>
                      <a:pt x="46" y="121"/>
                    </a:moveTo>
                    <a:lnTo>
                      <a:pt x="51" y="116"/>
                    </a:lnTo>
                    <a:lnTo>
                      <a:pt x="37" y="110"/>
                    </a:lnTo>
                    <a:lnTo>
                      <a:pt x="26" y="97"/>
                    </a:lnTo>
                    <a:lnTo>
                      <a:pt x="18" y="78"/>
                    </a:lnTo>
                    <a:lnTo>
                      <a:pt x="13" y="58"/>
                    </a:lnTo>
                    <a:lnTo>
                      <a:pt x="11" y="36"/>
                    </a:lnTo>
                    <a:lnTo>
                      <a:pt x="10" y="17"/>
                    </a:lnTo>
                    <a:lnTo>
                      <a:pt x="10" y="5"/>
                    </a:lnTo>
                    <a:lnTo>
                      <a:pt x="10" y="0"/>
                    </a:lnTo>
                    <a:lnTo>
                      <a:pt x="0" y="0"/>
                    </a:lnTo>
                    <a:lnTo>
                      <a:pt x="0" y="5"/>
                    </a:lnTo>
                    <a:lnTo>
                      <a:pt x="0" y="17"/>
                    </a:lnTo>
                    <a:lnTo>
                      <a:pt x="1" y="36"/>
                    </a:lnTo>
                    <a:lnTo>
                      <a:pt x="3" y="58"/>
                    </a:lnTo>
                    <a:lnTo>
                      <a:pt x="8" y="80"/>
                    </a:lnTo>
                    <a:lnTo>
                      <a:pt x="17" y="101"/>
                    </a:lnTo>
                    <a:lnTo>
                      <a:pt x="31" y="118"/>
                    </a:lnTo>
                    <a:lnTo>
                      <a:pt x="51" y="126"/>
                    </a:lnTo>
                    <a:lnTo>
                      <a:pt x="56" y="121"/>
                    </a:lnTo>
                    <a:lnTo>
                      <a:pt x="46" y="12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8541" name="Freeform 653"/>
              <p:cNvSpPr>
                <a:spLocks/>
              </p:cNvSpPr>
              <p:nvPr/>
            </p:nvSpPr>
            <p:spPr bwMode="auto">
              <a:xfrm>
                <a:off x="2785" y="2136"/>
                <a:ext cx="6" cy="62"/>
              </a:xfrm>
              <a:custGeom>
                <a:avLst/>
                <a:gdLst/>
                <a:ahLst/>
                <a:cxnLst>
                  <a:cxn ang="0">
                    <a:pos x="5" y="10"/>
                  </a:cxn>
                  <a:cxn ang="0">
                    <a:pos x="0" y="5"/>
                  </a:cxn>
                  <a:cxn ang="0">
                    <a:pos x="1" y="123"/>
                  </a:cxn>
                  <a:cxn ang="0">
                    <a:pos x="11" y="123"/>
                  </a:cxn>
                  <a:cxn ang="0">
                    <a:pos x="10" y="5"/>
                  </a:cxn>
                  <a:cxn ang="0">
                    <a:pos x="5" y="0"/>
                  </a:cxn>
                  <a:cxn ang="0">
                    <a:pos x="10" y="5"/>
                  </a:cxn>
                  <a:cxn ang="0">
                    <a:pos x="10" y="0"/>
                  </a:cxn>
                  <a:cxn ang="0">
                    <a:pos x="5" y="0"/>
                  </a:cxn>
                  <a:cxn ang="0">
                    <a:pos x="5" y="10"/>
                  </a:cxn>
                </a:cxnLst>
                <a:rect l="0" t="0" r="r" b="b"/>
                <a:pathLst>
                  <a:path w="11" h="123">
                    <a:moveTo>
                      <a:pt x="5" y="10"/>
                    </a:moveTo>
                    <a:lnTo>
                      <a:pt x="0" y="5"/>
                    </a:lnTo>
                    <a:lnTo>
                      <a:pt x="1" y="123"/>
                    </a:lnTo>
                    <a:lnTo>
                      <a:pt x="11" y="123"/>
                    </a:lnTo>
                    <a:lnTo>
                      <a:pt x="10" y="5"/>
                    </a:lnTo>
                    <a:lnTo>
                      <a:pt x="5" y="0"/>
                    </a:lnTo>
                    <a:lnTo>
                      <a:pt x="10" y="5"/>
                    </a:lnTo>
                    <a:lnTo>
                      <a:pt x="10" y="0"/>
                    </a:lnTo>
                    <a:lnTo>
                      <a:pt x="5" y="0"/>
                    </a:lnTo>
                    <a:lnTo>
                      <a:pt x="5" y="1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8542" name="Freeform 654"/>
              <p:cNvSpPr>
                <a:spLocks/>
              </p:cNvSpPr>
              <p:nvPr/>
            </p:nvSpPr>
            <p:spPr bwMode="auto">
              <a:xfrm>
                <a:off x="2763" y="2134"/>
                <a:ext cx="25" cy="7"/>
              </a:xfrm>
              <a:custGeom>
                <a:avLst/>
                <a:gdLst/>
                <a:ahLst/>
                <a:cxnLst>
                  <a:cxn ang="0">
                    <a:pos x="10" y="5"/>
                  </a:cxn>
                  <a:cxn ang="0">
                    <a:pos x="5" y="10"/>
                  </a:cxn>
                  <a:cxn ang="0">
                    <a:pos x="50" y="13"/>
                  </a:cxn>
                  <a:cxn ang="0">
                    <a:pos x="50" y="3"/>
                  </a:cxn>
                  <a:cxn ang="0">
                    <a:pos x="5" y="0"/>
                  </a:cxn>
                  <a:cxn ang="0">
                    <a:pos x="0" y="5"/>
                  </a:cxn>
                  <a:cxn ang="0">
                    <a:pos x="5" y="0"/>
                  </a:cxn>
                  <a:cxn ang="0">
                    <a:pos x="0" y="0"/>
                  </a:cxn>
                  <a:cxn ang="0">
                    <a:pos x="0" y="5"/>
                  </a:cxn>
                  <a:cxn ang="0">
                    <a:pos x="10" y="5"/>
                  </a:cxn>
                </a:cxnLst>
                <a:rect l="0" t="0" r="r" b="b"/>
                <a:pathLst>
                  <a:path w="50" h="13">
                    <a:moveTo>
                      <a:pt x="10" y="5"/>
                    </a:moveTo>
                    <a:lnTo>
                      <a:pt x="5" y="10"/>
                    </a:lnTo>
                    <a:lnTo>
                      <a:pt x="50" y="13"/>
                    </a:lnTo>
                    <a:lnTo>
                      <a:pt x="50" y="3"/>
                    </a:lnTo>
                    <a:lnTo>
                      <a:pt x="5" y="0"/>
                    </a:lnTo>
                    <a:lnTo>
                      <a:pt x="0" y="5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0" y="5"/>
                    </a:lnTo>
                    <a:lnTo>
                      <a:pt x="10" y="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8543" name="Freeform 655"/>
              <p:cNvSpPr>
                <a:spLocks/>
              </p:cNvSpPr>
              <p:nvPr/>
            </p:nvSpPr>
            <p:spPr bwMode="auto">
              <a:xfrm>
                <a:off x="2938" y="2137"/>
                <a:ext cx="22" cy="61"/>
              </a:xfrm>
              <a:custGeom>
                <a:avLst/>
                <a:gdLst/>
                <a:ahLst/>
                <a:cxnLst>
                  <a:cxn ang="0">
                    <a:pos x="45" y="0"/>
                  </a:cxn>
                  <a:cxn ang="0">
                    <a:pos x="45" y="5"/>
                  </a:cxn>
                  <a:cxn ang="0">
                    <a:pos x="45" y="17"/>
                  </a:cxn>
                  <a:cxn ang="0">
                    <a:pos x="44" y="36"/>
                  </a:cxn>
                  <a:cxn ang="0">
                    <a:pos x="42" y="58"/>
                  </a:cxn>
                  <a:cxn ang="0">
                    <a:pos x="37" y="79"/>
                  </a:cxn>
                  <a:cxn ang="0">
                    <a:pos x="28" y="99"/>
                  </a:cxn>
                  <a:cxn ang="0">
                    <a:pos x="16" y="114"/>
                  </a:cxn>
                  <a:cxn ang="0">
                    <a:pos x="0" y="121"/>
                  </a:cxn>
                  <a:cxn ang="0">
                    <a:pos x="1" y="3"/>
                  </a:cxn>
                  <a:cxn ang="0">
                    <a:pos x="45" y="0"/>
                  </a:cxn>
                </a:cxnLst>
                <a:rect l="0" t="0" r="r" b="b"/>
                <a:pathLst>
                  <a:path w="45" h="121">
                    <a:moveTo>
                      <a:pt x="45" y="0"/>
                    </a:moveTo>
                    <a:lnTo>
                      <a:pt x="45" y="5"/>
                    </a:lnTo>
                    <a:lnTo>
                      <a:pt x="45" y="17"/>
                    </a:lnTo>
                    <a:lnTo>
                      <a:pt x="44" y="36"/>
                    </a:lnTo>
                    <a:lnTo>
                      <a:pt x="42" y="58"/>
                    </a:lnTo>
                    <a:lnTo>
                      <a:pt x="37" y="79"/>
                    </a:lnTo>
                    <a:lnTo>
                      <a:pt x="28" y="99"/>
                    </a:lnTo>
                    <a:lnTo>
                      <a:pt x="16" y="114"/>
                    </a:lnTo>
                    <a:lnTo>
                      <a:pt x="0" y="121"/>
                    </a:lnTo>
                    <a:lnTo>
                      <a:pt x="1" y="3"/>
                    </a:lnTo>
                    <a:lnTo>
                      <a:pt x="45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8544" name="Freeform 656"/>
              <p:cNvSpPr>
                <a:spLocks/>
              </p:cNvSpPr>
              <p:nvPr/>
            </p:nvSpPr>
            <p:spPr bwMode="auto">
              <a:xfrm>
                <a:off x="2935" y="2137"/>
                <a:ext cx="28" cy="63"/>
              </a:xfrm>
              <a:custGeom>
                <a:avLst/>
                <a:gdLst/>
                <a:ahLst/>
                <a:cxnLst>
                  <a:cxn ang="0">
                    <a:pos x="0" y="121"/>
                  </a:cxn>
                  <a:cxn ang="0">
                    <a:pos x="5" y="126"/>
                  </a:cxn>
                  <a:cxn ang="0">
                    <a:pos x="24" y="118"/>
                  </a:cxn>
                  <a:cxn ang="0">
                    <a:pos x="38" y="101"/>
                  </a:cxn>
                  <a:cxn ang="0">
                    <a:pos x="47" y="80"/>
                  </a:cxn>
                  <a:cxn ang="0">
                    <a:pos x="52" y="58"/>
                  </a:cxn>
                  <a:cxn ang="0">
                    <a:pos x="54" y="36"/>
                  </a:cxn>
                  <a:cxn ang="0">
                    <a:pos x="55" y="17"/>
                  </a:cxn>
                  <a:cxn ang="0">
                    <a:pos x="55" y="5"/>
                  </a:cxn>
                  <a:cxn ang="0">
                    <a:pos x="55" y="0"/>
                  </a:cxn>
                  <a:cxn ang="0">
                    <a:pos x="45" y="0"/>
                  </a:cxn>
                  <a:cxn ang="0">
                    <a:pos x="45" y="5"/>
                  </a:cxn>
                  <a:cxn ang="0">
                    <a:pos x="45" y="17"/>
                  </a:cxn>
                  <a:cxn ang="0">
                    <a:pos x="44" y="36"/>
                  </a:cxn>
                  <a:cxn ang="0">
                    <a:pos x="42" y="58"/>
                  </a:cxn>
                  <a:cxn ang="0">
                    <a:pos x="36" y="78"/>
                  </a:cxn>
                  <a:cxn ang="0">
                    <a:pos x="29" y="97"/>
                  </a:cxn>
                  <a:cxn ang="0">
                    <a:pos x="18" y="110"/>
                  </a:cxn>
                  <a:cxn ang="0">
                    <a:pos x="5" y="116"/>
                  </a:cxn>
                  <a:cxn ang="0">
                    <a:pos x="10" y="121"/>
                  </a:cxn>
                  <a:cxn ang="0">
                    <a:pos x="0" y="121"/>
                  </a:cxn>
                </a:cxnLst>
                <a:rect l="0" t="0" r="r" b="b"/>
                <a:pathLst>
                  <a:path w="55" h="126">
                    <a:moveTo>
                      <a:pt x="0" y="121"/>
                    </a:moveTo>
                    <a:lnTo>
                      <a:pt x="5" y="126"/>
                    </a:lnTo>
                    <a:lnTo>
                      <a:pt x="24" y="118"/>
                    </a:lnTo>
                    <a:lnTo>
                      <a:pt x="38" y="101"/>
                    </a:lnTo>
                    <a:lnTo>
                      <a:pt x="47" y="80"/>
                    </a:lnTo>
                    <a:lnTo>
                      <a:pt x="52" y="58"/>
                    </a:lnTo>
                    <a:lnTo>
                      <a:pt x="54" y="36"/>
                    </a:lnTo>
                    <a:lnTo>
                      <a:pt x="55" y="17"/>
                    </a:lnTo>
                    <a:lnTo>
                      <a:pt x="55" y="5"/>
                    </a:lnTo>
                    <a:lnTo>
                      <a:pt x="55" y="0"/>
                    </a:lnTo>
                    <a:lnTo>
                      <a:pt x="45" y="0"/>
                    </a:lnTo>
                    <a:lnTo>
                      <a:pt x="45" y="5"/>
                    </a:lnTo>
                    <a:lnTo>
                      <a:pt x="45" y="17"/>
                    </a:lnTo>
                    <a:lnTo>
                      <a:pt x="44" y="36"/>
                    </a:lnTo>
                    <a:lnTo>
                      <a:pt x="42" y="58"/>
                    </a:lnTo>
                    <a:lnTo>
                      <a:pt x="36" y="78"/>
                    </a:lnTo>
                    <a:lnTo>
                      <a:pt x="29" y="97"/>
                    </a:lnTo>
                    <a:lnTo>
                      <a:pt x="18" y="110"/>
                    </a:lnTo>
                    <a:lnTo>
                      <a:pt x="5" y="116"/>
                    </a:lnTo>
                    <a:lnTo>
                      <a:pt x="10" y="121"/>
                    </a:lnTo>
                    <a:lnTo>
                      <a:pt x="0" y="12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8545" name="Freeform 657"/>
              <p:cNvSpPr>
                <a:spLocks/>
              </p:cNvSpPr>
              <p:nvPr/>
            </p:nvSpPr>
            <p:spPr bwMode="auto">
              <a:xfrm>
                <a:off x="2935" y="2136"/>
                <a:ext cx="6" cy="62"/>
              </a:xfrm>
              <a:custGeom>
                <a:avLst/>
                <a:gdLst/>
                <a:ahLst/>
                <a:cxnLst>
                  <a:cxn ang="0">
                    <a:pos x="6" y="0"/>
                  </a:cxn>
                  <a:cxn ang="0">
                    <a:pos x="1" y="5"/>
                  </a:cxn>
                  <a:cxn ang="0">
                    <a:pos x="0" y="123"/>
                  </a:cxn>
                  <a:cxn ang="0">
                    <a:pos x="10" y="123"/>
                  </a:cxn>
                  <a:cxn ang="0">
                    <a:pos x="11" y="5"/>
                  </a:cxn>
                  <a:cxn ang="0">
                    <a:pos x="6" y="10"/>
                  </a:cxn>
                  <a:cxn ang="0">
                    <a:pos x="6" y="0"/>
                  </a:cxn>
                  <a:cxn ang="0">
                    <a:pos x="1" y="0"/>
                  </a:cxn>
                  <a:cxn ang="0">
                    <a:pos x="1" y="5"/>
                  </a:cxn>
                  <a:cxn ang="0">
                    <a:pos x="6" y="0"/>
                  </a:cxn>
                </a:cxnLst>
                <a:rect l="0" t="0" r="r" b="b"/>
                <a:pathLst>
                  <a:path w="11" h="123">
                    <a:moveTo>
                      <a:pt x="6" y="0"/>
                    </a:moveTo>
                    <a:lnTo>
                      <a:pt x="1" y="5"/>
                    </a:lnTo>
                    <a:lnTo>
                      <a:pt x="0" y="123"/>
                    </a:lnTo>
                    <a:lnTo>
                      <a:pt x="10" y="123"/>
                    </a:lnTo>
                    <a:lnTo>
                      <a:pt x="11" y="5"/>
                    </a:lnTo>
                    <a:lnTo>
                      <a:pt x="6" y="10"/>
                    </a:lnTo>
                    <a:lnTo>
                      <a:pt x="6" y="0"/>
                    </a:lnTo>
                    <a:lnTo>
                      <a:pt x="1" y="0"/>
                    </a:lnTo>
                    <a:lnTo>
                      <a:pt x="1" y="5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8546" name="Freeform 658"/>
              <p:cNvSpPr>
                <a:spLocks/>
              </p:cNvSpPr>
              <p:nvPr/>
            </p:nvSpPr>
            <p:spPr bwMode="auto">
              <a:xfrm>
                <a:off x="2938" y="2134"/>
                <a:ext cx="25" cy="7"/>
              </a:xfrm>
              <a:custGeom>
                <a:avLst/>
                <a:gdLst/>
                <a:ahLst/>
                <a:cxnLst>
                  <a:cxn ang="0">
                    <a:pos x="49" y="5"/>
                  </a:cxn>
                  <a:cxn ang="0">
                    <a:pos x="44" y="0"/>
                  </a:cxn>
                  <a:cxn ang="0">
                    <a:pos x="0" y="3"/>
                  </a:cxn>
                  <a:cxn ang="0">
                    <a:pos x="0" y="13"/>
                  </a:cxn>
                  <a:cxn ang="0">
                    <a:pos x="44" y="10"/>
                  </a:cxn>
                  <a:cxn ang="0">
                    <a:pos x="39" y="5"/>
                  </a:cxn>
                  <a:cxn ang="0">
                    <a:pos x="49" y="5"/>
                  </a:cxn>
                  <a:cxn ang="0">
                    <a:pos x="49" y="0"/>
                  </a:cxn>
                  <a:cxn ang="0">
                    <a:pos x="44" y="0"/>
                  </a:cxn>
                  <a:cxn ang="0">
                    <a:pos x="49" y="5"/>
                  </a:cxn>
                </a:cxnLst>
                <a:rect l="0" t="0" r="r" b="b"/>
                <a:pathLst>
                  <a:path w="49" h="13">
                    <a:moveTo>
                      <a:pt x="49" y="5"/>
                    </a:moveTo>
                    <a:lnTo>
                      <a:pt x="44" y="0"/>
                    </a:lnTo>
                    <a:lnTo>
                      <a:pt x="0" y="3"/>
                    </a:lnTo>
                    <a:lnTo>
                      <a:pt x="0" y="13"/>
                    </a:lnTo>
                    <a:lnTo>
                      <a:pt x="44" y="10"/>
                    </a:lnTo>
                    <a:lnTo>
                      <a:pt x="39" y="5"/>
                    </a:lnTo>
                    <a:lnTo>
                      <a:pt x="49" y="5"/>
                    </a:lnTo>
                    <a:lnTo>
                      <a:pt x="49" y="0"/>
                    </a:lnTo>
                    <a:lnTo>
                      <a:pt x="44" y="0"/>
                    </a:lnTo>
                    <a:lnTo>
                      <a:pt x="49" y="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8547" name="Freeform 659"/>
              <p:cNvSpPr>
                <a:spLocks/>
              </p:cNvSpPr>
              <p:nvPr/>
            </p:nvSpPr>
            <p:spPr bwMode="auto">
              <a:xfrm>
                <a:off x="2746" y="1837"/>
                <a:ext cx="236" cy="707"/>
              </a:xfrm>
              <a:custGeom>
                <a:avLst/>
                <a:gdLst/>
                <a:ahLst/>
                <a:cxnLst>
                  <a:cxn ang="0">
                    <a:pos x="176" y="6"/>
                  </a:cxn>
                  <a:cxn ang="0">
                    <a:pos x="27" y="25"/>
                  </a:cxn>
                  <a:cxn ang="0">
                    <a:pos x="23" y="26"/>
                  </a:cxn>
                  <a:cxn ang="0">
                    <a:pos x="13" y="32"/>
                  </a:cxn>
                  <a:cxn ang="0">
                    <a:pos x="4" y="46"/>
                  </a:cxn>
                  <a:cxn ang="0">
                    <a:pos x="0" y="67"/>
                  </a:cxn>
                  <a:cxn ang="0">
                    <a:pos x="2" y="101"/>
                  </a:cxn>
                  <a:cxn ang="0">
                    <a:pos x="5" y="167"/>
                  </a:cxn>
                  <a:cxn ang="0">
                    <a:pos x="11" y="253"/>
                  </a:cxn>
                  <a:cxn ang="0">
                    <a:pos x="18" y="350"/>
                  </a:cxn>
                  <a:cxn ang="0">
                    <a:pos x="25" y="444"/>
                  </a:cxn>
                  <a:cxn ang="0">
                    <a:pos x="31" y="525"/>
                  </a:cxn>
                  <a:cxn ang="0">
                    <a:pos x="34" y="583"/>
                  </a:cxn>
                  <a:cxn ang="0">
                    <a:pos x="36" y="604"/>
                  </a:cxn>
                  <a:cxn ang="0">
                    <a:pos x="85" y="604"/>
                  </a:cxn>
                  <a:cxn ang="0">
                    <a:pos x="85" y="738"/>
                  </a:cxn>
                  <a:cxn ang="0">
                    <a:pos x="180" y="1414"/>
                  </a:cxn>
                  <a:cxn ang="0">
                    <a:pos x="283" y="1414"/>
                  </a:cxn>
                  <a:cxn ang="0">
                    <a:pos x="385" y="738"/>
                  </a:cxn>
                  <a:cxn ang="0">
                    <a:pos x="385" y="604"/>
                  </a:cxn>
                  <a:cxn ang="0">
                    <a:pos x="431" y="604"/>
                  </a:cxn>
                  <a:cxn ang="0">
                    <a:pos x="473" y="64"/>
                  </a:cxn>
                  <a:cxn ang="0">
                    <a:pos x="473" y="58"/>
                  </a:cxn>
                  <a:cxn ang="0">
                    <a:pos x="471" y="43"/>
                  </a:cxn>
                  <a:cxn ang="0">
                    <a:pos x="465" y="27"/>
                  </a:cxn>
                  <a:cxn ang="0">
                    <a:pos x="450" y="19"/>
                  </a:cxn>
                  <a:cxn ang="0">
                    <a:pos x="436" y="17"/>
                  </a:cxn>
                  <a:cxn ang="0">
                    <a:pos x="414" y="15"/>
                  </a:cxn>
                  <a:cxn ang="0">
                    <a:pos x="388" y="12"/>
                  </a:cxn>
                  <a:cxn ang="0">
                    <a:pos x="360" y="8"/>
                  </a:cxn>
                  <a:cxn ang="0">
                    <a:pos x="334" y="5"/>
                  </a:cxn>
                  <a:cxn ang="0">
                    <a:pos x="312" y="3"/>
                  </a:cxn>
                  <a:cxn ang="0">
                    <a:pos x="296" y="1"/>
                  </a:cxn>
                  <a:cxn ang="0">
                    <a:pos x="290" y="0"/>
                  </a:cxn>
                  <a:cxn ang="0">
                    <a:pos x="290" y="3"/>
                  </a:cxn>
                  <a:cxn ang="0">
                    <a:pos x="289" y="9"/>
                  </a:cxn>
                  <a:cxn ang="0">
                    <a:pos x="287" y="19"/>
                  </a:cxn>
                  <a:cxn ang="0">
                    <a:pos x="283" y="30"/>
                  </a:cxn>
                  <a:cxn ang="0">
                    <a:pos x="276" y="42"/>
                  </a:cxn>
                  <a:cxn ang="0">
                    <a:pos x="266" y="52"/>
                  </a:cxn>
                  <a:cxn ang="0">
                    <a:pos x="251" y="58"/>
                  </a:cxn>
                  <a:cxn ang="0">
                    <a:pos x="232" y="61"/>
                  </a:cxn>
                  <a:cxn ang="0">
                    <a:pos x="212" y="59"/>
                  </a:cxn>
                  <a:cxn ang="0">
                    <a:pos x="199" y="53"/>
                  </a:cxn>
                  <a:cxn ang="0">
                    <a:pos x="189" y="44"/>
                  </a:cxn>
                  <a:cxn ang="0">
                    <a:pos x="183" y="33"/>
                  </a:cxn>
                  <a:cxn ang="0">
                    <a:pos x="179" y="23"/>
                  </a:cxn>
                  <a:cxn ang="0">
                    <a:pos x="176" y="14"/>
                  </a:cxn>
                  <a:cxn ang="0">
                    <a:pos x="176" y="8"/>
                  </a:cxn>
                  <a:cxn ang="0">
                    <a:pos x="176" y="6"/>
                  </a:cxn>
                </a:cxnLst>
                <a:rect l="0" t="0" r="r" b="b"/>
                <a:pathLst>
                  <a:path w="473" h="1414">
                    <a:moveTo>
                      <a:pt x="176" y="6"/>
                    </a:moveTo>
                    <a:lnTo>
                      <a:pt x="27" y="25"/>
                    </a:lnTo>
                    <a:lnTo>
                      <a:pt x="23" y="26"/>
                    </a:lnTo>
                    <a:lnTo>
                      <a:pt x="13" y="32"/>
                    </a:lnTo>
                    <a:lnTo>
                      <a:pt x="4" y="46"/>
                    </a:lnTo>
                    <a:lnTo>
                      <a:pt x="0" y="67"/>
                    </a:lnTo>
                    <a:lnTo>
                      <a:pt x="2" y="101"/>
                    </a:lnTo>
                    <a:lnTo>
                      <a:pt x="5" y="167"/>
                    </a:lnTo>
                    <a:lnTo>
                      <a:pt x="11" y="253"/>
                    </a:lnTo>
                    <a:lnTo>
                      <a:pt x="18" y="350"/>
                    </a:lnTo>
                    <a:lnTo>
                      <a:pt x="25" y="444"/>
                    </a:lnTo>
                    <a:lnTo>
                      <a:pt x="31" y="525"/>
                    </a:lnTo>
                    <a:lnTo>
                      <a:pt x="34" y="583"/>
                    </a:lnTo>
                    <a:lnTo>
                      <a:pt x="36" y="604"/>
                    </a:lnTo>
                    <a:lnTo>
                      <a:pt x="85" y="604"/>
                    </a:lnTo>
                    <a:lnTo>
                      <a:pt x="85" y="738"/>
                    </a:lnTo>
                    <a:lnTo>
                      <a:pt x="180" y="1414"/>
                    </a:lnTo>
                    <a:lnTo>
                      <a:pt x="283" y="1414"/>
                    </a:lnTo>
                    <a:lnTo>
                      <a:pt x="385" y="738"/>
                    </a:lnTo>
                    <a:lnTo>
                      <a:pt x="385" y="604"/>
                    </a:lnTo>
                    <a:lnTo>
                      <a:pt x="431" y="604"/>
                    </a:lnTo>
                    <a:lnTo>
                      <a:pt x="473" y="64"/>
                    </a:lnTo>
                    <a:lnTo>
                      <a:pt x="473" y="58"/>
                    </a:lnTo>
                    <a:lnTo>
                      <a:pt x="471" y="43"/>
                    </a:lnTo>
                    <a:lnTo>
                      <a:pt x="465" y="27"/>
                    </a:lnTo>
                    <a:lnTo>
                      <a:pt x="450" y="19"/>
                    </a:lnTo>
                    <a:lnTo>
                      <a:pt x="436" y="17"/>
                    </a:lnTo>
                    <a:lnTo>
                      <a:pt x="414" y="15"/>
                    </a:lnTo>
                    <a:lnTo>
                      <a:pt x="388" y="12"/>
                    </a:lnTo>
                    <a:lnTo>
                      <a:pt x="360" y="8"/>
                    </a:lnTo>
                    <a:lnTo>
                      <a:pt x="334" y="5"/>
                    </a:lnTo>
                    <a:lnTo>
                      <a:pt x="312" y="3"/>
                    </a:lnTo>
                    <a:lnTo>
                      <a:pt x="296" y="1"/>
                    </a:lnTo>
                    <a:lnTo>
                      <a:pt x="290" y="0"/>
                    </a:lnTo>
                    <a:lnTo>
                      <a:pt x="290" y="3"/>
                    </a:lnTo>
                    <a:lnTo>
                      <a:pt x="289" y="9"/>
                    </a:lnTo>
                    <a:lnTo>
                      <a:pt x="287" y="19"/>
                    </a:lnTo>
                    <a:lnTo>
                      <a:pt x="283" y="30"/>
                    </a:lnTo>
                    <a:lnTo>
                      <a:pt x="276" y="42"/>
                    </a:lnTo>
                    <a:lnTo>
                      <a:pt x="266" y="52"/>
                    </a:lnTo>
                    <a:lnTo>
                      <a:pt x="251" y="58"/>
                    </a:lnTo>
                    <a:lnTo>
                      <a:pt x="232" y="61"/>
                    </a:lnTo>
                    <a:lnTo>
                      <a:pt x="212" y="59"/>
                    </a:lnTo>
                    <a:lnTo>
                      <a:pt x="199" y="53"/>
                    </a:lnTo>
                    <a:lnTo>
                      <a:pt x="189" y="44"/>
                    </a:lnTo>
                    <a:lnTo>
                      <a:pt x="183" y="33"/>
                    </a:lnTo>
                    <a:lnTo>
                      <a:pt x="179" y="23"/>
                    </a:lnTo>
                    <a:lnTo>
                      <a:pt x="176" y="14"/>
                    </a:lnTo>
                    <a:lnTo>
                      <a:pt x="176" y="8"/>
                    </a:lnTo>
                    <a:lnTo>
                      <a:pt x="176" y="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8548" name="Freeform 660"/>
              <p:cNvSpPr>
                <a:spLocks/>
              </p:cNvSpPr>
              <p:nvPr/>
            </p:nvSpPr>
            <p:spPr bwMode="auto">
              <a:xfrm>
                <a:off x="2818" y="1703"/>
                <a:ext cx="90" cy="127"/>
              </a:xfrm>
              <a:custGeom>
                <a:avLst/>
                <a:gdLst/>
                <a:ahLst/>
                <a:cxnLst>
                  <a:cxn ang="0">
                    <a:pos x="176" y="8"/>
                  </a:cxn>
                  <a:cxn ang="0">
                    <a:pos x="175" y="8"/>
                  </a:cxn>
                  <a:cxn ang="0">
                    <a:pos x="171" y="6"/>
                  </a:cxn>
                  <a:cxn ang="0">
                    <a:pos x="166" y="5"/>
                  </a:cxn>
                  <a:cxn ang="0">
                    <a:pos x="159" y="3"/>
                  </a:cxn>
                  <a:cxn ang="0">
                    <a:pos x="149" y="2"/>
                  </a:cxn>
                  <a:cxn ang="0">
                    <a:pos x="139" y="1"/>
                  </a:cxn>
                  <a:cxn ang="0">
                    <a:pos x="127" y="0"/>
                  </a:cxn>
                  <a:cxn ang="0">
                    <a:pos x="115" y="1"/>
                  </a:cxn>
                  <a:cxn ang="0">
                    <a:pos x="101" y="3"/>
                  </a:cxn>
                  <a:cxn ang="0">
                    <a:pos x="87" y="7"/>
                  </a:cxn>
                  <a:cxn ang="0">
                    <a:pos x="71" y="12"/>
                  </a:cxn>
                  <a:cxn ang="0">
                    <a:pos x="57" y="19"/>
                  </a:cxn>
                  <a:cxn ang="0">
                    <a:pos x="42" y="29"/>
                  </a:cxn>
                  <a:cxn ang="0">
                    <a:pos x="27" y="43"/>
                  </a:cxn>
                  <a:cxn ang="0">
                    <a:pos x="13" y="58"/>
                  </a:cxn>
                  <a:cxn ang="0">
                    <a:pos x="0" y="78"/>
                  </a:cxn>
                  <a:cxn ang="0">
                    <a:pos x="0" y="218"/>
                  </a:cxn>
                  <a:cxn ang="0">
                    <a:pos x="0" y="220"/>
                  </a:cxn>
                  <a:cxn ang="0">
                    <a:pos x="1" y="223"/>
                  </a:cxn>
                  <a:cxn ang="0">
                    <a:pos x="3" y="230"/>
                  </a:cxn>
                  <a:cxn ang="0">
                    <a:pos x="7" y="236"/>
                  </a:cxn>
                  <a:cxn ang="0">
                    <a:pos x="13" y="243"/>
                  </a:cxn>
                  <a:cxn ang="0">
                    <a:pos x="21" y="249"/>
                  </a:cxn>
                  <a:cxn ang="0">
                    <a:pos x="31" y="252"/>
                  </a:cxn>
                  <a:cxn ang="0">
                    <a:pos x="46" y="254"/>
                  </a:cxn>
                  <a:cxn ang="0">
                    <a:pos x="61" y="254"/>
                  </a:cxn>
                  <a:cxn ang="0">
                    <a:pos x="78" y="254"/>
                  </a:cxn>
                  <a:cxn ang="0">
                    <a:pos x="92" y="254"/>
                  </a:cxn>
                  <a:cxn ang="0">
                    <a:pos x="105" y="254"/>
                  </a:cxn>
                  <a:cxn ang="0">
                    <a:pos x="117" y="254"/>
                  </a:cxn>
                  <a:cxn ang="0">
                    <a:pos x="125" y="254"/>
                  </a:cxn>
                  <a:cxn ang="0">
                    <a:pos x="131" y="254"/>
                  </a:cxn>
                  <a:cxn ang="0">
                    <a:pos x="133" y="254"/>
                  </a:cxn>
                  <a:cxn ang="0">
                    <a:pos x="135" y="253"/>
                  </a:cxn>
                  <a:cxn ang="0">
                    <a:pos x="140" y="250"/>
                  </a:cxn>
                  <a:cxn ang="0">
                    <a:pos x="147" y="245"/>
                  </a:cxn>
                  <a:cxn ang="0">
                    <a:pos x="157" y="239"/>
                  </a:cxn>
                  <a:cxn ang="0">
                    <a:pos x="165" y="232"/>
                  </a:cxn>
                  <a:cxn ang="0">
                    <a:pos x="172" y="224"/>
                  </a:cxn>
                  <a:cxn ang="0">
                    <a:pos x="177" y="217"/>
                  </a:cxn>
                  <a:cxn ang="0">
                    <a:pos x="179" y="211"/>
                  </a:cxn>
                  <a:cxn ang="0">
                    <a:pos x="179" y="174"/>
                  </a:cxn>
                  <a:cxn ang="0">
                    <a:pos x="179" y="107"/>
                  </a:cxn>
                  <a:cxn ang="0">
                    <a:pos x="179" y="44"/>
                  </a:cxn>
                  <a:cxn ang="0">
                    <a:pos x="179" y="16"/>
                  </a:cxn>
                  <a:cxn ang="0">
                    <a:pos x="176" y="8"/>
                  </a:cxn>
                </a:cxnLst>
                <a:rect l="0" t="0" r="r" b="b"/>
                <a:pathLst>
                  <a:path w="179" h="254">
                    <a:moveTo>
                      <a:pt x="176" y="8"/>
                    </a:moveTo>
                    <a:lnTo>
                      <a:pt x="175" y="8"/>
                    </a:lnTo>
                    <a:lnTo>
                      <a:pt x="171" y="6"/>
                    </a:lnTo>
                    <a:lnTo>
                      <a:pt x="166" y="5"/>
                    </a:lnTo>
                    <a:lnTo>
                      <a:pt x="159" y="3"/>
                    </a:lnTo>
                    <a:lnTo>
                      <a:pt x="149" y="2"/>
                    </a:lnTo>
                    <a:lnTo>
                      <a:pt x="139" y="1"/>
                    </a:lnTo>
                    <a:lnTo>
                      <a:pt x="127" y="0"/>
                    </a:lnTo>
                    <a:lnTo>
                      <a:pt x="115" y="1"/>
                    </a:lnTo>
                    <a:lnTo>
                      <a:pt x="101" y="3"/>
                    </a:lnTo>
                    <a:lnTo>
                      <a:pt x="87" y="7"/>
                    </a:lnTo>
                    <a:lnTo>
                      <a:pt x="71" y="12"/>
                    </a:lnTo>
                    <a:lnTo>
                      <a:pt x="57" y="19"/>
                    </a:lnTo>
                    <a:lnTo>
                      <a:pt x="42" y="29"/>
                    </a:lnTo>
                    <a:lnTo>
                      <a:pt x="27" y="43"/>
                    </a:lnTo>
                    <a:lnTo>
                      <a:pt x="13" y="58"/>
                    </a:lnTo>
                    <a:lnTo>
                      <a:pt x="0" y="78"/>
                    </a:lnTo>
                    <a:lnTo>
                      <a:pt x="0" y="218"/>
                    </a:lnTo>
                    <a:lnTo>
                      <a:pt x="0" y="220"/>
                    </a:lnTo>
                    <a:lnTo>
                      <a:pt x="1" y="223"/>
                    </a:lnTo>
                    <a:lnTo>
                      <a:pt x="3" y="230"/>
                    </a:lnTo>
                    <a:lnTo>
                      <a:pt x="7" y="236"/>
                    </a:lnTo>
                    <a:lnTo>
                      <a:pt x="13" y="243"/>
                    </a:lnTo>
                    <a:lnTo>
                      <a:pt x="21" y="249"/>
                    </a:lnTo>
                    <a:lnTo>
                      <a:pt x="31" y="252"/>
                    </a:lnTo>
                    <a:lnTo>
                      <a:pt x="46" y="254"/>
                    </a:lnTo>
                    <a:lnTo>
                      <a:pt x="61" y="254"/>
                    </a:lnTo>
                    <a:lnTo>
                      <a:pt x="78" y="254"/>
                    </a:lnTo>
                    <a:lnTo>
                      <a:pt x="92" y="254"/>
                    </a:lnTo>
                    <a:lnTo>
                      <a:pt x="105" y="254"/>
                    </a:lnTo>
                    <a:lnTo>
                      <a:pt x="117" y="254"/>
                    </a:lnTo>
                    <a:lnTo>
                      <a:pt x="125" y="254"/>
                    </a:lnTo>
                    <a:lnTo>
                      <a:pt x="131" y="254"/>
                    </a:lnTo>
                    <a:lnTo>
                      <a:pt x="133" y="254"/>
                    </a:lnTo>
                    <a:lnTo>
                      <a:pt x="135" y="253"/>
                    </a:lnTo>
                    <a:lnTo>
                      <a:pt x="140" y="250"/>
                    </a:lnTo>
                    <a:lnTo>
                      <a:pt x="147" y="245"/>
                    </a:lnTo>
                    <a:lnTo>
                      <a:pt x="157" y="239"/>
                    </a:lnTo>
                    <a:lnTo>
                      <a:pt x="165" y="232"/>
                    </a:lnTo>
                    <a:lnTo>
                      <a:pt x="172" y="224"/>
                    </a:lnTo>
                    <a:lnTo>
                      <a:pt x="177" y="217"/>
                    </a:lnTo>
                    <a:lnTo>
                      <a:pt x="179" y="211"/>
                    </a:lnTo>
                    <a:lnTo>
                      <a:pt x="179" y="174"/>
                    </a:lnTo>
                    <a:lnTo>
                      <a:pt x="179" y="107"/>
                    </a:lnTo>
                    <a:lnTo>
                      <a:pt x="179" y="44"/>
                    </a:lnTo>
                    <a:lnTo>
                      <a:pt x="179" y="16"/>
                    </a:lnTo>
                    <a:lnTo>
                      <a:pt x="176" y="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8549" name="Freeform 661"/>
              <p:cNvSpPr>
                <a:spLocks/>
              </p:cNvSpPr>
              <p:nvPr/>
            </p:nvSpPr>
            <p:spPr bwMode="auto">
              <a:xfrm>
                <a:off x="2815" y="1700"/>
                <a:ext cx="92" cy="43"/>
              </a:xfrm>
              <a:custGeom>
                <a:avLst/>
                <a:gdLst/>
                <a:ahLst/>
                <a:cxnLst>
                  <a:cxn ang="0">
                    <a:pos x="11" y="83"/>
                  </a:cxn>
                  <a:cxn ang="0">
                    <a:pos x="10" y="85"/>
                  </a:cxn>
                  <a:cxn ang="0">
                    <a:pos x="23" y="66"/>
                  </a:cxn>
                  <a:cxn ang="0">
                    <a:pos x="36" y="51"/>
                  </a:cxn>
                  <a:cxn ang="0">
                    <a:pos x="51" y="39"/>
                  </a:cxn>
                  <a:cxn ang="0">
                    <a:pos x="65" y="28"/>
                  </a:cxn>
                  <a:cxn ang="0">
                    <a:pos x="79" y="22"/>
                  </a:cxn>
                  <a:cxn ang="0">
                    <a:pos x="94" y="17"/>
                  </a:cxn>
                  <a:cxn ang="0">
                    <a:pos x="108" y="13"/>
                  </a:cxn>
                  <a:cxn ang="0">
                    <a:pos x="121" y="11"/>
                  </a:cxn>
                  <a:cxn ang="0">
                    <a:pos x="133" y="10"/>
                  </a:cxn>
                  <a:cxn ang="0">
                    <a:pos x="145" y="11"/>
                  </a:cxn>
                  <a:cxn ang="0">
                    <a:pos x="155" y="12"/>
                  </a:cxn>
                  <a:cxn ang="0">
                    <a:pos x="164" y="13"/>
                  </a:cxn>
                  <a:cxn ang="0">
                    <a:pos x="171" y="15"/>
                  </a:cxn>
                  <a:cxn ang="0">
                    <a:pos x="176" y="16"/>
                  </a:cxn>
                  <a:cxn ang="0">
                    <a:pos x="179" y="18"/>
                  </a:cxn>
                  <a:cxn ang="0">
                    <a:pos x="180" y="18"/>
                  </a:cxn>
                  <a:cxn ang="0">
                    <a:pos x="184" y="8"/>
                  </a:cxn>
                  <a:cxn ang="0">
                    <a:pos x="183" y="8"/>
                  </a:cxn>
                  <a:cxn ang="0">
                    <a:pos x="178" y="6"/>
                  </a:cxn>
                  <a:cxn ang="0">
                    <a:pos x="173" y="5"/>
                  </a:cxn>
                  <a:cxn ang="0">
                    <a:pos x="166" y="3"/>
                  </a:cxn>
                  <a:cxn ang="0">
                    <a:pos x="155" y="2"/>
                  </a:cxn>
                  <a:cxn ang="0">
                    <a:pos x="145" y="1"/>
                  </a:cxn>
                  <a:cxn ang="0">
                    <a:pos x="133" y="0"/>
                  </a:cxn>
                  <a:cxn ang="0">
                    <a:pos x="121" y="1"/>
                  </a:cxn>
                  <a:cxn ang="0">
                    <a:pos x="106" y="3"/>
                  </a:cxn>
                  <a:cxn ang="0">
                    <a:pos x="92" y="7"/>
                  </a:cxn>
                  <a:cxn ang="0">
                    <a:pos x="75" y="12"/>
                  </a:cxn>
                  <a:cxn ang="0">
                    <a:pos x="61" y="20"/>
                  </a:cxn>
                  <a:cxn ang="0">
                    <a:pos x="45" y="30"/>
                  </a:cxn>
                  <a:cxn ang="0">
                    <a:pos x="30" y="45"/>
                  </a:cxn>
                  <a:cxn ang="0">
                    <a:pos x="15" y="60"/>
                  </a:cxn>
                  <a:cxn ang="0">
                    <a:pos x="2" y="81"/>
                  </a:cxn>
                  <a:cxn ang="0">
                    <a:pos x="0" y="83"/>
                  </a:cxn>
                  <a:cxn ang="0">
                    <a:pos x="11" y="83"/>
                  </a:cxn>
                </a:cxnLst>
                <a:rect l="0" t="0" r="r" b="b"/>
                <a:pathLst>
                  <a:path w="184" h="85">
                    <a:moveTo>
                      <a:pt x="11" y="83"/>
                    </a:moveTo>
                    <a:lnTo>
                      <a:pt x="10" y="85"/>
                    </a:lnTo>
                    <a:lnTo>
                      <a:pt x="23" y="66"/>
                    </a:lnTo>
                    <a:lnTo>
                      <a:pt x="36" y="51"/>
                    </a:lnTo>
                    <a:lnTo>
                      <a:pt x="51" y="39"/>
                    </a:lnTo>
                    <a:lnTo>
                      <a:pt x="65" y="28"/>
                    </a:lnTo>
                    <a:lnTo>
                      <a:pt x="79" y="22"/>
                    </a:lnTo>
                    <a:lnTo>
                      <a:pt x="94" y="17"/>
                    </a:lnTo>
                    <a:lnTo>
                      <a:pt x="108" y="13"/>
                    </a:lnTo>
                    <a:lnTo>
                      <a:pt x="121" y="11"/>
                    </a:lnTo>
                    <a:lnTo>
                      <a:pt x="133" y="10"/>
                    </a:lnTo>
                    <a:lnTo>
                      <a:pt x="145" y="11"/>
                    </a:lnTo>
                    <a:lnTo>
                      <a:pt x="155" y="12"/>
                    </a:lnTo>
                    <a:lnTo>
                      <a:pt x="164" y="13"/>
                    </a:lnTo>
                    <a:lnTo>
                      <a:pt x="171" y="15"/>
                    </a:lnTo>
                    <a:lnTo>
                      <a:pt x="176" y="16"/>
                    </a:lnTo>
                    <a:lnTo>
                      <a:pt x="179" y="18"/>
                    </a:lnTo>
                    <a:lnTo>
                      <a:pt x="180" y="18"/>
                    </a:lnTo>
                    <a:lnTo>
                      <a:pt x="184" y="8"/>
                    </a:lnTo>
                    <a:lnTo>
                      <a:pt x="183" y="8"/>
                    </a:lnTo>
                    <a:lnTo>
                      <a:pt x="178" y="6"/>
                    </a:lnTo>
                    <a:lnTo>
                      <a:pt x="173" y="5"/>
                    </a:lnTo>
                    <a:lnTo>
                      <a:pt x="166" y="3"/>
                    </a:lnTo>
                    <a:lnTo>
                      <a:pt x="155" y="2"/>
                    </a:lnTo>
                    <a:lnTo>
                      <a:pt x="145" y="1"/>
                    </a:lnTo>
                    <a:lnTo>
                      <a:pt x="133" y="0"/>
                    </a:lnTo>
                    <a:lnTo>
                      <a:pt x="121" y="1"/>
                    </a:lnTo>
                    <a:lnTo>
                      <a:pt x="106" y="3"/>
                    </a:lnTo>
                    <a:lnTo>
                      <a:pt x="92" y="7"/>
                    </a:lnTo>
                    <a:lnTo>
                      <a:pt x="75" y="12"/>
                    </a:lnTo>
                    <a:lnTo>
                      <a:pt x="61" y="20"/>
                    </a:lnTo>
                    <a:lnTo>
                      <a:pt x="45" y="30"/>
                    </a:lnTo>
                    <a:lnTo>
                      <a:pt x="30" y="45"/>
                    </a:lnTo>
                    <a:lnTo>
                      <a:pt x="15" y="60"/>
                    </a:lnTo>
                    <a:lnTo>
                      <a:pt x="2" y="81"/>
                    </a:lnTo>
                    <a:lnTo>
                      <a:pt x="0" y="83"/>
                    </a:lnTo>
                    <a:lnTo>
                      <a:pt x="11" y="8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8550" name="Freeform 662"/>
              <p:cNvSpPr>
                <a:spLocks/>
              </p:cNvSpPr>
              <p:nvPr/>
            </p:nvSpPr>
            <p:spPr bwMode="auto">
              <a:xfrm>
                <a:off x="2815" y="1742"/>
                <a:ext cx="5" cy="70"/>
              </a:xfrm>
              <a:custGeom>
                <a:avLst/>
                <a:gdLst/>
                <a:ahLst/>
                <a:cxnLst>
                  <a:cxn ang="0">
                    <a:pos x="11" y="140"/>
                  </a:cxn>
                  <a:cxn ang="0">
                    <a:pos x="11" y="140"/>
                  </a:cxn>
                  <a:cxn ang="0">
                    <a:pos x="11" y="0"/>
                  </a:cxn>
                  <a:cxn ang="0">
                    <a:pos x="0" y="0"/>
                  </a:cxn>
                  <a:cxn ang="0">
                    <a:pos x="0" y="140"/>
                  </a:cxn>
                  <a:cxn ang="0">
                    <a:pos x="0" y="140"/>
                  </a:cxn>
                  <a:cxn ang="0">
                    <a:pos x="11" y="140"/>
                  </a:cxn>
                </a:cxnLst>
                <a:rect l="0" t="0" r="r" b="b"/>
                <a:pathLst>
                  <a:path w="11" h="140">
                    <a:moveTo>
                      <a:pt x="11" y="140"/>
                    </a:moveTo>
                    <a:lnTo>
                      <a:pt x="11" y="140"/>
                    </a:lnTo>
                    <a:lnTo>
                      <a:pt x="11" y="0"/>
                    </a:lnTo>
                    <a:lnTo>
                      <a:pt x="0" y="0"/>
                    </a:lnTo>
                    <a:lnTo>
                      <a:pt x="0" y="140"/>
                    </a:lnTo>
                    <a:lnTo>
                      <a:pt x="0" y="140"/>
                    </a:lnTo>
                    <a:lnTo>
                      <a:pt x="11" y="14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8551" name="Freeform 663"/>
              <p:cNvSpPr>
                <a:spLocks/>
              </p:cNvSpPr>
              <p:nvPr/>
            </p:nvSpPr>
            <p:spPr bwMode="auto">
              <a:xfrm>
                <a:off x="2815" y="1812"/>
                <a:ext cx="26" cy="21"/>
              </a:xfrm>
              <a:custGeom>
                <a:avLst/>
                <a:gdLst/>
                <a:ahLst/>
                <a:cxnLst>
                  <a:cxn ang="0">
                    <a:pos x="52" y="31"/>
                  </a:cxn>
                  <a:cxn ang="0">
                    <a:pos x="52" y="31"/>
                  </a:cxn>
                  <a:cxn ang="0">
                    <a:pos x="38" y="29"/>
                  </a:cxn>
                  <a:cxn ang="0">
                    <a:pos x="29" y="27"/>
                  </a:cxn>
                  <a:cxn ang="0">
                    <a:pos x="22" y="21"/>
                  </a:cxn>
                  <a:cxn ang="0">
                    <a:pos x="17" y="15"/>
                  </a:cxn>
                  <a:cxn ang="0">
                    <a:pos x="13" y="10"/>
                  </a:cxn>
                  <a:cxn ang="0">
                    <a:pos x="12" y="4"/>
                  </a:cxn>
                  <a:cxn ang="0">
                    <a:pos x="11" y="1"/>
                  </a:cxn>
                  <a:cxn ang="0">
                    <a:pos x="11" y="0"/>
                  </a:cxn>
                  <a:cxn ang="0">
                    <a:pos x="0" y="0"/>
                  </a:cxn>
                  <a:cxn ang="0">
                    <a:pos x="0" y="3"/>
                  </a:cxn>
                  <a:cxn ang="0">
                    <a:pos x="2" y="6"/>
                  </a:cxn>
                  <a:cxn ang="0">
                    <a:pos x="5" y="14"/>
                  </a:cxn>
                  <a:cxn ang="0">
                    <a:pos x="9" y="21"/>
                  </a:cxn>
                  <a:cxn ang="0">
                    <a:pos x="16" y="29"/>
                  </a:cxn>
                  <a:cxn ang="0">
                    <a:pos x="25" y="35"/>
                  </a:cxn>
                  <a:cxn ang="0">
                    <a:pos x="36" y="39"/>
                  </a:cxn>
                  <a:cxn ang="0">
                    <a:pos x="52" y="41"/>
                  </a:cxn>
                  <a:cxn ang="0">
                    <a:pos x="52" y="41"/>
                  </a:cxn>
                  <a:cxn ang="0">
                    <a:pos x="52" y="31"/>
                  </a:cxn>
                </a:cxnLst>
                <a:rect l="0" t="0" r="r" b="b"/>
                <a:pathLst>
                  <a:path w="52" h="41">
                    <a:moveTo>
                      <a:pt x="52" y="31"/>
                    </a:moveTo>
                    <a:lnTo>
                      <a:pt x="52" y="31"/>
                    </a:lnTo>
                    <a:lnTo>
                      <a:pt x="38" y="29"/>
                    </a:lnTo>
                    <a:lnTo>
                      <a:pt x="29" y="27"/>
                    </a:lnTo>
                    <a:lnTo>
                      <a:pt x="22" y="21"/>
                    </a:lnTo>
                    <a:lnTo>
                      <a:pt x="17" y="15"/>
                    </a:lnTo>
                    <a:lnTo>
                      <a:pt x="13" y="10"/>
                    </a:lnTo>
                    <a:lnTo>
                      <a:pt x="12" y="4"/>
                    </a:lnTo>
                    <a:lnTo>
                      <a:pt x="11" y="1"/>
                    </a:lnTo>
                    <a:lnTo>
                      <a:pt x="11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5" y="14"/>
                    </a:lnTo>
                    <a:lnTo>
                      <a:pt x="9" y="21"/>
                    </a:lnTo>
                    <a:lnTo>
                      <a:pt x="16" y="29"/>
                    </a:lnTo>
                    <a:lnTo>
                      <a:pt x="25" y="35"/>
                    </a:lnTo>
                    <a:lnTo>
                      <a:pt x="36" y="39"/>
                    </a:lnTo>
                    <a:lnTo>
                      <a:pt x="52" y="41"/>
                    </a:lnTo>
                    <a:lnTo>
                      <a:pt x="52" y="41"/>
                    </a:lnTo>
                    <a:lnTo>
                      <a:pt x="52" y="3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8552" name="Freeform 664"/>
              <p:cNvSpPr>
                <a:spLocks/>
              </p:cNvSpPr>
              <p:nvPr/>
            </p:nvSpPr>
            <p:spPr bwMode="auto">
              <a:xfrm>
                <a:off x="2841" y="1828"/>
                <a:ext cx="45" cy="5"/>
              </a:xfrm>
              <a:custGeom>
                <a:avLst/>
                <a:gdLst/>
                <a:ahLst/>
                <a:cxnLst>
                  <a:cxn ang="0">
                    <a:pos x="85" y="1"/>
                  </a:cxn>
                  <a:cxn ang="0">
                    <a:pos x="87" y="0"/>
                  </a:cxn>
                  <a:cxn ang="0">
                    <a:pos x="85" y="0"/>
                  </a:cxn>
                  <a:cxn ang="0">
                    <a:pos x="79" y="0"/>
                  </a:cxn>
                  <a:cxn ang="0">
                    <a:pos x="71" y="0"/>
                  </a:cxn>
                  <a:cxn ang="0">
                    <a:pos x="59" y="0"/>
                  </a:cxn>
                  <a:cxn ang="0">
                    <a:pos x="46" y="0"/>
                  </a:cxn>
                  <a:cxn ang="0">
                    <a:pos x="32" y="0"/>
                  </a:cxn>
                  <a:cxn ang="0">
                    <a:pos x="15" y="0"/>
                  </a:cxn>
                  <a:cxn ang="0">
                    <a:pos x="0" y="0"/>
                  </a:cxn>
                  <a:cxn ang="0">
                    <a:pos x="0" y="10"/>
                  </a:cxn>
                  <a:cxn ang="0">
                    <a:pos x="15" y="10"/>
                  </a:cxn>
                  <a:cxn ang="0">
                    <a:pos x="32" y="10"/>
                  </a:cxn>
                  <a:cxn ang="0">
                    <a:pos x="46" y="10"/>
                  </a:cxn>
                  <a:cxn ang="0">
                    <a:pos x="59" y="10"/>
                  </a:cxn>
                  <a:cxn ang="0">
                    <a:pos x="71" y="10"/>
                  </a:cxn>
                  <a:cxn ang="0">
                    <a:pos x="79" y="10"/>
                  </a:cxn>
                  <a:cxn ang="0">
                    <a:pos x="85" y="10"/>
                  </a:cxn>
                  <a:cxn ang="0">
                    <a:pos x="87" y="10"/>
                  </a:cxn>
                  <a:cxn ang="0">
                    <a:pos x="89" y="9"/>
                  </a:cxn>
                  <a:cxn ang="0">
                    <a:pos x="87" y="10"/>
                  </a:cxn>
                  <a:cxn ang="0">
                    <a:pos x="88" y="10"/>
                  </a:cxn>
                  <a:cxn ang="0">
                    <a:pos x="89" y="9"/>
                  </a:cxn>
                  <a:cxn ang="0">
                    <a:pos x="85" y="1"/>
                  </a:cxn>
                </a:cxnLst>
                <a:rect l="0" t="0" r="r" b="b"/>
                <a:pathLst>
                  <a:path w="89" h="10">
                    <a:moveTo>
                      <a:pt x="85" y="1"/>
                    </a:moveTo>
                    <a:lnTo>
                      <a:pt x="87" y="0"/>
                    </a:lnTo>
                    <a:lnTo>
                      <a:pt x="85" y="0"/>
                    </a:lnTo>
                    <a:lnTo>
                      <a:pt x="79" y="0"/>
                    </a:lnTo>
                    <a:lnTo>
                      <a:pt x="71" y="0"/>
                    </a:lnTo>
                    <a:lnTo>
                      <a:pt x="59" y="0"/>
                    </a:lnTo>
                    <a:lnTo>
                      <a:pt x="46" y="0"/>
                    </a:lnTo>
                    <a:lnTo>
                      <a:pt x="32" y="0"/>
                    </a:lnTo>
                    <a:lnTo>
                      <a:pt x="15" y="0"/>
                    </a:lnTo>
                    <a:lnTo>
                      <a:pt x="0" y="0"/>
                    </a:lnTo>
                    <a:lnTo>
                      <a:pt x="0" y="10"/>
                    </a:lnTo>
                    <a:lnTo>
                      <a:pt x="15" y="10"/>
                    </a:lnTo>
                    <a:lnTo>
                      <a:pt x="32" y="10"/>
                    </a:lnTo>
                    <a:lnTo>
                      <a:pt x="46" y="10"/>
                    </a:lnTo>
                    <a:lnTo>
                      <a:pt x="59" y="10"/>
                    </a:lnTo>
                    <a:lnTo>
                      <a:pt x="71" y="10"/>
                    </a:lnTo>
                    <a:lnTo>
                      <a:pt x="79" y="10"/>
                    </a:lnTo>
                    <a:lnTo>
                      <a:pt x="85" y="10"/>
                    </a:lnTo>
                    <a:lnTo>
                      <a:pt x="87" y="10"/>
                    </a:lnTo>
                    <a:lnTo>
                      <a:pt x="89" y="9"/>
                    </a:lnTo>
                    <a:lnTo>
                      <a:pt x="87" y="10"/>
                    </a:lnTo>
                    <a:lnTo>
                      <a:pt x="88" y="10"/>
                    </a:lnTo>
                    <a:lnTo>
                      <a:pt x="89" y="9"/>
                    </a:lnTo>
                    <a:lnTo>
                      <a:pt x="85" y="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8553" name="Freeform 665"/>
              <p:cNvSpPr>
                <a:spLocks/>
              </p:cNvSpPr>
              <p:nvPr/>
            </p:nvSpPr>
            <p:spPr bwMode="auto">
              <a:xfrm>
                <a:off x="2883" y="1809"/>
                <a:ext cx="27" cy="23"/>
              </a:xfrm>
              <a:custGeom>
                <a:avLst/>
                <a:gdLst/>
                <a:ahLst/>
                <a:cxnLst>
                  <a:cxn ang="0">
                    <a:pos x="43" y="0"/>
                  </a:cxn>
                  <a:cxn ang="0">
                    <a:pos x="43" y="0"/>
                  </a:cxn>
                  <a:cxn ang="0">
                    <a:pos x="42" y="4"/>
                  </a:cxn>
                  <a:cxn ang="0">
                    <a:pos x="37" y="10"/>
                  </a:cxn>
                  <a:cxn ang="0">
                    <a:pos x="31" y="17"/>
                  </a:cxn>
                  <a:cxn ang="0">
                    <a:pos x="23" y="24"/>
                  </a:cxn>
                  <a:cxn ang="0">
                    <a:pos x="13" y="30"/>
                  </a:cxn>
                  <a:cxn ang="0">
                    <a:pos x="6" y="35"/>
                  </a:cxn>
                  <a:cxn ang="0">
                    <a:pos x="2" y="38"/>
                  </a:cxn>
                  <a:cxn ang="0">
                    <a:pos x="0" y="39"/>
                  </a:cxn>
                  <a:cxn ang="0">
                    <a:pos x="4" y="47"/>
                  </a:cxn>
                  <a:cxn ang="0">
                    <a:pos x="6" y="46"/>
                  </a:cxn>
                  <a:cxn ang="0">
                    <a:pos x="12" y="43"/>
                  </a:cxn>
                  <a:cxn ang="0">
                    <a:pos x="19" y="38"/>
                  </a:cxn>
                  <a:cxn ang="0">
                    <a:pos x="29" y="32"/>
                  </a:cxn>
                  <a:cxn ang="0">
                    <a:pos x="37" y="25"/>
                  </a:cxn>
                  <a:cxn ang="0">
                    <a:pos x="45" y="17"/>
                  </a:cxn>
                  <a:cxn ang="0">
                    <a:pos x="50" y="8"/>
                  </a:cxn>
                  <a:cxn ang="0">
                    <a:pos x="53" y="0"/>
                  </a:cxn>
                  <a:cxn ang="0">
                    <a:pos x="53" y="0"/>
                  </a:cxn>
                  <a:cxn ang="0">
                    <a:pos x="43" y="0"/>
                  </a:cxn>
                </a:cxnLst>
                <a:rect l="0" t="0" r="r" b="b"/>
                <a:pathLst>
                  <a:path w="53" h="47">
                    <a:moveTo>
                      <a:pt x="43" y="0"/>
                    </a:moveTo>
                    <a:lnTo>
                      <a:pt x="43" y="0"/>
                    </a:lnTo>
                    <a:lnTo>
                      <a:pt x="42" y="4"/>
                    </a:lnTo>
                    <a:lnTo>
                      <a:pt x="37" y="10"/>
                    </a:lnTo>
                    <a:lnTo>
                      <a:pt x="31" y="17"/>
                    </a:lnTo>
                    <a:lnTo>
                      <a:pt x="23" y="24"/>
                    </a:lnTo>
                    <a:lnTo>
                      <a:pt x="13" y="30"/>
                    </a:lnTo>
                    <a:lnTo>
                      <a:pt x="6" y="35"/>
                    </a:lnTo>
                    <a:lnTo>
                      <a:pt x="2" y="38"/>
                    </a:lnTo>
                    <a:lnTo>
                      <a:pt x="0" y="39"/>
                    </a:lnTo>
                    <a:lnTo>
                      <a:pt x="4" y="47"/>
                    </a:lnTo>
                    <a:lnTo>
                      <a:pt x="6" y="46"/>
                    </a:lnTo>
                    <a:lnTo>
                      <a:pt x="12" y="43"/>
                    </a:lnTo>
                    <a:lnTo>
                      <a:pt x="19" y="38"/>
                    </a:lnTo>
                    <a:lnTo>
                      <a:pt x="29" y="32"/>
                    </a:lnTo>
                    <a:lnTo>
                      <a:pt x="37" y="25"/>
                    </a:lnTo>
                    <a:lnTo>
                      <a:pt x="45" y="17"/>
                    </a:lnTo>
                    <a:lnTo>
                      <a:pt x="50" y="8"/>
                    </a:lnTo>
                    <a:lnTo>
                      <a:pt x="53" y="0"/>
                    </a:lnTo>
                    <a:lnTo>
                      <a:pt x="53" y="0"/>
                    </a:lnTo>
                    <a:lnTo>
                      <a:pt x="43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8554" name="Freeform 666"/>
              <p:cNvSpPr>
                <a:spLocks/>
              </p:cNvSpPr>
              <p:nvPr/>
            </p:nvSpPr>
            <p:spPr bwMode="auto">
              <a:xfrm>
                <a:off x="2905" y="1711"/>
                <a:ext cx="5" cy="98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28"/>
                  </a:cxn>
                  <a:cxn ang="0">
                    <a:pos x="0" y="91"/>
                  </a:cxn>
                  <a:cxn ang="0">
                    <a:pos x="0" y="158"/>
                  </a:cxn>
                  <a:cxn ang="0">
                    <a:pos x="0" y="195"/>
                  </a:cxn>
                  <a:cxn ang="0">
                    <a:pos x="10" y="195"/>
                  </a:cxn>
                  <a:cxn ang="0">
                    <a:pos x="10" y="158"/>
                  </a:cxn>
                  <a:cxn ang="0">
                    <a:pos x="10" y="91"/>
                  </a:cxn>
                  <a:cxn ang="0">
                    <a:pos x="10" y="28"/>
                  </a:cxn>
                  <a:cxn ang="0">
                    <a:pos x="10" y="0"/>
                  </a:cxn>
                  <a:cxn ang="0">
                    <a:pos x="0" y="0"/>
                  </a:cxn>
                </a:cxnLst>
                <a:rect l="0" t="0" r="r" b="b"/>
                <a:pathLst>
                  <a:path w="10" h="195">
                    <a:moveTo>
                      <a:pt x="0" y="0"/>
                    </a:moveTo>
                    <a:lnTo>
                      <a:pt x="0" y="28"/>
                    </a:lnTo>
                    <a:lnTo>
                      <a:pt x="0" y="91"/>
                    </a:lnTo>
                    <a:lnTo>
                      <a:pt x="0" y="158"/>
                    </a:lnTo>
                    <a:lnTo>
                      <a:pt x="0" y="195"/>
                    </a:lnTo>
                    <a:lnTo>
                      <a:pt x="10" y="195"/>
                    </a:lnTo>
                    <a:lnTo>
                      <a:pt x="10" y="158"/>
                    </a:lnTo>
                    <a:lnTo>
                      <a:pt x="10" y="91"/>
                    </a:lnTo>
                    <a:lnTo>
                      <a:pt x="10" y="28"/>
                    </a:lnTo>
                    <a:lnTo>
                      <a:pt x="1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8555" name="Freeform 667"/>
              <p:cNvSpPr>
                <a:spLocks/>
              </p:cNvSpPr>
              <p:nvPr/>
            </p:nvSpPr>
            <p:spPr bwMode="auto">
              <a:xfrm>
                <a:off x="2816" y="1670"/>
                <a:ext cx="118" cy="83"/>
              </a:xfrm>
              <a:custGeom>
                <a:avLst/>
                <a:gdLst/>
                <a:ahLst/>
                <a:cxnLst>
                  <a:cxn ang="0">
                    <a:pos x="1" y="166"/>
                  </a:cxn>
                  <a:cxn ang="0">
                    <a:pos x="1" y="159"/>
                  </a:cxn>
                  <a:cxn ang="0">
                    <a:pos x="0" y="141"/>
                  </a:cxn>
                  <a:cxn ang="0">
                    <a:pos x="2" y="114"/>
                  </a:cxn>
                  <a:cxn ang="0">
                    <a:pos x="7" y="83"/>
                  </a:cxn>
                  <a:cxn ang="0">
                    <a:pos x="17" y="52"/>
                  </a:cxn>
                  <a:cxn ang="0">
                    <a:pos x="35" y="26"/>
                  </a:cxn>
                  <a:cxn ang="0">
                    <a:pos x="62" y="7"/>
                  </a:cxn>
                  <a:cxn ang="0">
                    <a:pos x="99" y="0"/>
                  </a:cxn>
                  <a:cxn ang="0">
                    <a:pos x="137" y="0"/>
                  </a:cxn>
                  <a:cxn ang="0">
                    <a:pos x="168" y="0"/>
                  </a:cxn>
                  <a:cxn ang="0">
                    <a:pos x="191" y="1"/>
                  </a:cxn>
                  <a:cxn ang="0">
                    <a:pos x="210" y="1"/>
                  </a:cxn>
                  <a:cxn ang="0">
                    <a:pos x="222" y="2"/>
                  </a:cxn>
                  <a:cxn ang="0">
                    <a:pos x="230" y="3"/>
                  </a:cxn>
                  <a:cxn ang="0">
                    <a:pos x="234" y="3"/>
                  </a:cxn>
                  <a:cxn ang="0">
                    <a:pos x="235" y="3"/>
                  </a:cxn>
                  <a:cxn ang="0">
                    <a:pos x="192" y="88"/>
                  </a:cxn>
                  <a:cxn ang="0">
                    <a:pos x="80" y="91"/>
                  </a:cxn>
                  <a:cxn ang="0">
                    <a:pos x="1" y="166"/>
                  </a:cxn>
                </a:cxnLst>
                <a:rect l="0" t="0" r="r" b="b"/>
                <a:pathLst>
                  <a:path w="235" h="166">
                    <a:moveTo>
                      <a:pt x="1" y="166"/>
                    </a:moveTo>
                    <a:lnTo>
                      <a:pt x="1" y="159"/>
                    </a:lnTo>
                    <a:lnTo>
                      <a:pt x="0" y="141"/>
                    </a:lnTo>
                    <a:lnTo>
                      <a:pt x="2" y="114"/>
                    </a:lnTo>
                    <a:lnTo>
                      <a:pt x="7" y="83"/>
                    </a:lnTo>
                    <a:lnTo>
                      <a:pt x="17" y="52"/>
                    </a:lnTo>
                    <a:lnTo>
                      <a:pt x="35" y="26"/>
                    </a:lnTo>
                    <a:lnTo>
                      <a:pt x="62" y="7"/>
                    </a:lnTo>
                    <a:lnTo>
                      <a:pt x="99" y="0"/>
                    </a:lnTo>
                    <a:lnTo>
                      <a:pt x="137" y="0"/>
                    </a:lnTo>
                    <a:lnTo>
                      <a:pt x="168" y="0"/>
                    </a:lnTo>
                    <a:lnTo>
                      <a:pt x="191" y="1"/>
                    </a:lnTo>
                    <a:lnTo>
                      <a:pt x="210" y="1"/>
                    </a:lnTo>
                    <a:lnTo>
                      <a:pt x="222" y="2"/>
                    </a:lnTo>
                    <a:lnTo>
                      <a:pt x="230" y="3"/>
                    </a:lnTo>
                    <a:lnTo>
                      <a:pt x="234" y="3"/>
                    </a:lnTo>
                    <a:lnTo>
                      <a:pt x="235" y="3"/>
                    </a:lnTo>
                    <a:lnTo>
                      <a:pt x="192" y="88"/>
                    </a:lnTo>
                    <a:lnTo>
                      <a:pt x="80" y="91"/>
                    </a:lnTo>
                    <a:lnTo>
                      <a:pt x="1" y="16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8556" name="Freeform 668"/>
              <p:cNvSpPr>
                <a:spLocks/>
              </p:cNvSpPr>
              <p:nvPr/>
            </p:nvSpPr>
            <p:spPr bwMode="auto">
              <a:xfrm>
                <a:off x="2834" y="1827"/>
                <a:ext cx="57" cy="41"/>
              </a:xfrm>
              <a:custGeom>
                <a:avLst/>
                <a:gdLst/>
                <a:ahLst/>
                <a:cxnLst>
                  <a:cxn ang="0">
                    <a:pos x="114" y="20"/>
                  </a:cxn>
                  <a:cxn ang="0">
                    <a:pos x="114" y="23"/>
                  </a:cxn>
                  <a:cxn ang="0">
                    <a:pos x="113" y="29"/>
                  </a:cxn>
                  <a:cxn ang="0">
                    <a:pos x="111" y="39"/>
                  </a:cxn>
                  <a:cxn ang="0">
                    <a:pos x="107" y="50"/>
                  </a:cxn>
                  <a:cxn ang="0">
                    <a:pos x="100" y="62"/>
                  </a:cxn>
                  <a:cxn ang="0">
                    <a:pos x="90" y="72"/>
                  </a:cxn>
                  <a:cxn ang="0">
                    <a:pos x="75" y="78"/>
                  </a:cxn>
                  <a:cxn ang="0">
                    <a:pos x="56" y="81"/>
                  </a:cxn>
                  <a:cxn ang="0">
                    <a:pos x="36" y="79"/>
                  </a:cxn>
                  <a:cxn ang="0">
                    <a:pos x="23" y="73"/>
                  </a:cxn>
                  <a:cxn ang="0">
                    <a:pos x="13" y="64"/>
                  </a:cxn>
                  <a:cxn ang="0">
                    <a:pos x="7" y="53"/>
                  </a:cxn>
                  <a:cxn ang="0">
                    <a:pos x="3" y="43"/>
                  </a:cxn>
                  <a:cxn ang="0">
                    <a:pos x="0" y="34"/>
                  </a:cxn>
                  <a:cxn ang="0">
                    <a:pos x="0" y="28"/>
                  </a:cxn>
                  <a:cxn ang="0">
                    <a:pos x="0" y="26"/>
                  </a:cxn>
                  <a:cxn ang="0">
                    <a:pos x="8" y="0"/>
                  </a:cxn>
                  <a:cxn ang="0">
                    <a:pos x="103" y="0"/>
                  </a:cxn>
                  <a:cxn ang="0">
                    <a:pos x="114" y="20"/>
                  </a:cxn>
                </a:cxnLst>
                <a:rect l="0" t="0" r="r" b="b"/>
                <a:pathLst>
                  <a:path w="114" h="81">
                    <a:moveTo>
                      <a:pt x="114" y="20"/>
                    </a:moveTo>
                    <a:lnTo>
                      <a:pt x="114" y="23"/>
                    </a:lnTo>
                    <a:lnTo>
                      <a:pt x="113" y="29"/>
                    </a:lnTo>
                    <a:lnTo>
                      <a:pt x="111" y="39"/>
                    </a:lnTo>
                    <a:lnTo>
                      <a:pt x="107" y="50"/>
                    </a:lnTo>
                    <a:lnTo>
                      <a:pt x="100" y="62"/>
                    </a:lnTo>
                    <a:lnTo>
                      <a:pt x="90" y="72"/>
                    </a:lnTo>
                    <a:lnTo>
                      <a:pt x="75" y="78"/>
                    </a:lnTo>
                    <a:lnTo>
                      <a:pt x="56" y="81"/>
                    </a:lnTo>
                    <a:lnTo>
                      <a:pt x="36" y="79"/>
                    </a:lnTo>
                    <a:lnTo>
                      <a:pt x="23" y="73"/>
                    </a:lnTo>
                    <a:lnTo>
                      <a:pt x="13" y="64"/>
                    </a:lnTo>
                    <a:lnTo>
                      <a:pt x="7" y="53"/>
                    </a:lnTo>
                    <a:lnTo>
                      <a:pt x="3" y="43"/>
                    </a:lnTo>
                    <a:lnTo>
                      <a:pt x="0" y="34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8" y="0"/>
                    </a:lnTo>
                    <a:lnTo>
                      <a:pt x="103" y="0"/>
                    </a:lnTo>
                    <a:lnTo>
                      <a:pt x="114" y="2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8557" name="Freeform 669"/>
              <p:cNvSpPr>
                <a:spLocks/>
              </p:cNvSpPr>
              <p:nvPr/>
            </p:nvSpPr>
            <p:spPr bwMode="auto">
              <a:xfrm>
                <a:off x="2862" y="1837"/>
                <a:ext cx="32" cy="33"/>
              </a:xfrm>
              <a:custGeom>
                <a:avLst/>
                <a:gdLst/>
                <a:ahLst/>
                <a:cxnLst>
                  <a:cxn ang="0">
                    <a:pos x="0" y="66"/>
                  </a:cxn>
                  <a:cxn ang="0">
                    <a:pos x="0" y="66"/>
                  </a:cxn>
                  <a:cxn ang="0">
                    <a:pos x="20" y="63"/>
                  </a:cxn>
                  <a:cxn ang="0">
                    <a:pos x="37" y="56"/>
                  </a:cxn>
                  <a:cxn ang="0">
                    <a:pos x="48" y="45"/>
                  </a:cxn>
                  <a:cxn ang="0">
                    <a:pos x="55" y="32"/>
                  </a:cxn>
                  <a:cxn ang="0">
                    <a:pos x="60" y="20"/>
                  </a:cxn>
                  <a:cxn ang="0">
                    <a:pos x="62" y="10"/>
                  </a:cxn>
                  <a:cxn ang="0">
                    <a:pos x="63" y="3"/>
                  </a:cxn>
                  <a:cxn ang="0">
                    <a:pos x="63" y="0"/>
                  </a:cxn>
                  <a:cxn ang="0">
                    <a:pos x="53" y="0"/>
                  </a:cxn>
                  <a:cxn ang="0">
                    <a:pos x="53" y="3"/>
                  </a:cxn>
                  <a:cxn ang="0">
                    <a:pos x="52" y="8"/>
                  </a:cxn>
                  <a:cxn ang="0">
                    <a:pos x="50" y="18"/>
                  </a:cxn>
                  <a:cxn ang="0">
                    <a:pos x="47" y="28"/>
                  </a:cxn>
                  <a:cxn ang="0">
                    <a:pos x="40" y="39"/>
                  </a:cxn>
                  <a:cxn ang="0">
                    <a:pos x="31" y="48"/>
                  </a:cxn>
                  <a:cxn ang="0">
                    <a:pos x="18" y="53"/>
                  </a:cxn>
                  <a:cxn ang="0">
                    <a:pos x="0" y="56"/>
                  </a:cxn>
                  <a:cxn ang="0">
                    <a:pos x="0" y="56"/>
                  </a:cxn>
                  <a:cxn ang="0">
                    <a:pos x="0" y="66"/>
                  </a:cxn>
                </a:cxnLst>
                <a:rect l="0" t="0" r="r" b="b"/>
                <a:pathLst>
                  <a:path w="63" h="66">
                    <a:moveTo>
                      <a:pt x="0" y="66"/>
                    </a:moveTo>
                    <a:lnTo>
                      <a:pt x="0" y="66"/>
                    </a:lnTo>
                    <a:lnTo>
                      <a:pt x="20" y="63"/>
                    </a:lnTo>
                    <a:lnTo>
                      <a:pt x="37" y="56"/>
                    </a:lnTo>
                    <a:lnTo>
                      <a:pt x="48" y="45"/>
                    </a:lnTo>
                    <a:lnTo>
                      <a:pt x="55" y="32"/>
                    </a:lnTo>
                    <a:lnTo>
                      <a:pt x="60" y="20"/>
                    </a:lnTo>
                    <a:lnTo>
                      <a:pt x="62" y="10"/>
                    </a:lnTo>
                    <a:lnTo>
                      <a:pt x="63" y="3"/>
                    </a:lnTo>
                    <a:lnTo>
                      <a:pt x="63" y="0"/>
                    </a:lnTo>
                    <a:lnTo>
                      <a:pt x="53" y="0"/>
                    </a:lnTo>
                    <a:lnTo>
                      <a:pt x="53" y="3"/>
                    </a:lnTo>
                    <a:lnTo>
                      <a:pt x="52" y="8"/>
                    </a:lnTo>
                    <a:lnTo>
                      <a:pt x="50" y="18"/>
                    </a:lnTo>
                    <a:lnTo>
                      <a:pt x="47" y="28"/>
                    </a:lnTo>
                    <a:lnTo>
                      <a:pt x="40" y="39"/>
                    </a:lnTo>
                    <a:lnTo>
                      <a:pt x="31" y="48"/>
                    </a:lnTo>
                    <a:lnTo>
                      <a:pt x="18" y="53"/>
                    </a:lnTo>
                    <a:lnTo>
                      <a:pt x="0" y="56"/>
                    </a:lnTo>
                    <a:lnTo>
                      <a:pt x="0" y="56"/>
                    </a:lnTo>
                    <a:lnTo>
                      <a:pt x="0" y="6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8558" name="Freeform 670"/>
              <p:cNvSpPr>
                <a:spLocks/>
              </p:cNvSpPr>
              <p:nvPr/>
            </p:nvSpPr>
            <p:spPr bwMode="auto">
              <a:xfrm>
                <a:off x="2832" y="1839"/>
                <a:ext cx="30" cy="3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1"/>
                  </a:cxn>
                  <a:cxn ang="0">
                    <a:pos x="0" y="3"/>
                  </a:cxn>
                  <a:cxn ang="0">
                    <a:pos x="0" y="9"/>
                  </a:cxn>
                  <a:cxn ang="0">
                    <a:pos x="2" y="19"/>
                  </a:cxn>
                  <a:cxn ang="0">
                    <a:pos x="8" y="31"/>
                  </a:cxn>
                  <a:cxn ang="0">
                    <a:pos x="14" y="42"/>
                  </a:cxn>
                  <a:cxn ang="0">
                    <a:pos x="26" y="52"/>
                  </a:cxn>
                  <a:cxn ang="0">
                    <a:pos x="40" y="59"/>
                  </a:cxn>
                  <a:cxn ang="0">
                    <a:pos x="61" y="61"/>
                  </a:cxn>
                  <a:cxn ang="0">
                    <a:pos x="61" y="51"/>
                  </a:cxn>
                  <a:cxn ang="0">
                    <a:pos x="42" y="49"/>
                  </a:cxn>
                  <a:cxn ang="0">
                    <a:pos x="30" y="44"/>
                  </a:cxn>
                  <a:cxn ang="0">
                    <a:pos x="22" y="36"/>
                  </a:cxn>
                  <a:cxn ang="0">
                    <a:pos x="16" y="26"/>
                  </a:cxn>
                  <a:cxn ang="0">
                    <a:pos x="13" y="17"/>
                  </a:cxn>
                  <a:cxn ang="0">
                    <a:pos x="11" y="9"/>
                  </a:cxn>
                  <a:cxn ang="0">
                    <a:pos x="11" y="3"/>
                  </a:cxn>
                  <a:cxn ang="0">
                    <a:pos x="11" y="1"/>
                  </a:cxn>
                  <a:cxn ang="0">
                    <a:pos x="11" y="2"/>
                  </a:cxn>
                  <a:cxn ang="0">
                    <a:pos x="0" y="0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0"/>
                  </a:cxn>
                </a:cxnLst>
                <a:rect l="0" t="0" r="r" b="b"/>
                <a:pathLst>
                  <a:path w="61" h="61">
                    <a:moveTo>
                      <a:pt x="0" y="0"/>
                    </a:moveTo>
                    <a:lnTo>
                      <a:pt x="0" y="1"/>
                    </a:lnTo>
                    <a:lnTo>
                      <a:pt x="0" y="3"/>
                    </a:lnTo>
                    <a:lnTo>
                      <a:pt x="0" y="9"/>
                    </a:lnTo>
                    <a:lnTo>
                      <a:pt x="2" y="19"/>
                    </a:lnTo>
                    <a:lnTo>
                      <a:pt x="8" y="31"/>
                    </a:lnTo>
                    <a:lnTo>
                      <a:pt x="14" y="42"/>
                    </a:lnTo>
                    <a:lnTo>
                      <a:pt x="26" y="52"/>
                    </a:lnTo>
                    <a:lnTo>
                      <a:pt x="40" y="59"/>
                    </a:lnTo>
                    <a:lnTo>
                      <a:pt x="61" y="61"/>
                    </a:lnTo>
                    <a:lnTo>
                      <a:pt x="61" y="51"/>
                    </a:lnTo>
                    <a:lnTo>
                      <a:pt x="42" y="49"/>
                    </a:lnTo>
                    <a:lnTo>
                      <a:pt x="30" y="44"/>
                    </a:lnTo>
                    <a:lnTo>
                      <a:pt x="22" y="36"/>
                    </a:lnTo>
                    <a:lnTo>
                      <a:pt x="16" y="26"/>
                    </a:lnTo>
                    <a:lnTo>
                      <a:pt x="13" y="17"/>
                    </a:lnTo>
                    <a:lnTo>
                      <a:pt x="11" y="9"/>
                    </a:lnTo>
                    <a:lnTo>
                      <a:pt x="11" y="3"/>
                    </a:lnTo>
                    <a:lnTo>
                      <a:pt x="11" y="1"/>
                    </a:lnTo>
                    <a:lnTo>
                      <a:pt x="11" y="2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8559" name="Freeform 671"/>
              <p:cNvSpPr>
                <a:spLocks/>
              </p:cNvSpPr>
              <p:nvPr/>
            </p:nvSpPr>
            <p:spPr bwMode="auto">
              <a:xfrm>
                <a:off x="2832" y="1824"/>
                <a:ext cx="8" cy="16"/>
              </a:xfrm>
              <a:custGeom>
                <a:avLst/>
                <a:gdLst/>
                <a:ahLst/>
                <a:cxnLst>
                  <a:cxn ang="0">
                    <a:pos x="13" y="0"/>
                  </a:cxn>
                  <a:cxn ang="0">
                    <a:pos x="8" y="4"/>
                  </a:cxn>
                  <a:cxn ang="0">
                    <a:pos x="0" y="30"/>
                  </a:cxn>
                  <a:cxn ang="0">
                    <a:pos x="11" y="32"/>
                  </a:cxn>
                  <a:cxn ang="0">
                    <a:pos x="18" y="6"/>
                  </a:cxn>
                  <a:cxn ang="0">
                    <a:pos x="13" y="10"/>
                  </a:cxn>
                  <a:cxn ang="0">
                    <a:pos x="13" y="0"/>
                  </a:cxn>
                  <a:cxn ang="0">
                    <a:pos x="9" y="0"/>
                  </a:cxn>
                  <a:cxn ang="0">
                    <a:pos x="8" y="4"/>
                  </a:cxn>
                  <a:cxn ang="0">
                    <a:pos x="13" y="0"/>
                  </a:cxn>
                </a:cxnLst>
                <a:rect l="0" t="0" r="r" b="b"/>
                <a:pathLst>
                  <a:path w="18" h="32">
                    <a:moveTo>
                      <a:pt x="13" y="0"/>
                    </a:moveTo>
                    <a:lnTo>
                      <a:pt x="8" y="4"/>
                    </a:lnTo>
                    <a:lnTo>
                      <a:pt x="0" y="30"/>
                    </a:lnTo>
                    <a:lnTo>
                      <a:pt x="11" y="32"/>
                    </a:lnTo>
                    <a:lnTo>
                      <a:pt x="18" y="6"/>
                    </a:lnTo>
                    <a:lnTo>
                      <a:pt x="13" y="10"/>
                    </a:lnTo>
                    <a:lnTo>
                      <a:pt x="13" y="0"/>
                    </a:lnTo>
                    <a:lnTo>
                      <a:pt x="9" y="0"/>
                    </a:lnTo>
                    <a:lnTo>
                      <a:pt x="8" y="4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8560" name="Freeform 672"/>
              <p:cNvSpPr>
                <a:spLocks/>
              </p:cNvSpPr>
              <p:nvPr/>
            </p:nvSpPr>
            <p:spPr bwMode="auto">
              <a:xfrm>
                <a:off x="2838" y="1824"/>
                <a:ext cx="50" cy="6"/>
              </a:xfrm>
              <a:custGeom>
                <a:avLst/>
                <a:gdLst/>
                <a:ahLst/>
                <a:cxnLst>
                  <a:cxn ang="0">
                    <a:pos x="99" y="3"/>
                  </a:cxn>
                  <a:cxn ang="0">
                    <a:pos x="95" y="0"/>
                  </a:cxn>
                  <a:cxn ang="0">
                    <a:pos x="0" y="0"/>
                  </a:cxn>
                  <a:cxn ang="0">
                    <a:pos x="0" y="10"/>
                  </a:cxn>
                  <a:cxn ang="0">
                    <a:pos x="95" y="10"/>
                  </a:cxn>
                  <a:cxn ang="0">
                    <a:pos x="91" y="7"/>
                  </a:cxn>
                  <a:cxn ang="0">
                    <a:pos x="99" y="3"/>
                  </a:cxn>
                  <a:cxn ang="0">
                    <a:pos x="98" y="0"/>
                  </a:cxn>
                  <a:cxn ang="0">
                    <a:pos x="95" y="0"/>
                  </a:cxn>
                  <a:cxn ang="0">
                    <a:pos x="99" y="3"/>
                  </a:cxn>
                </a:cxnLst>
                <a:rect l="0" t="0" r="r" b="b"/>
                <a:pathLst>
                  <a:path w="99" h="10">
                    <a:moveTo>
                      <a:pt x="99" y="3"/>
                    </a:moveTo>
                    <a:lnTo>
                      <a:pt x="95" y="0"/>
                    </a:lnTo>
                    <a:lnTo>
                      <a:pt x="0" y="0"/>
                    </a:lnTo>
                    <a:lnTo>
                      <a:pt x="0" y="10"/>
                    </a:lnTo>
                    <a:lnTo>
                      <a:pt x="95" y="10"/>
                    </a:lnTo>
                    <a:lnTo>
                      <a:pt x="91" y="7"/>
                    </a:lnTo>
                    <a:lnTo>
                      <a:pt x="99" y="3"/>
                    </a:lnTo>
                    <a:lnTo>
                      <a:pt x="98" y="0"/>
                    </a:lnTo>
                    <a:lnTo>
                      <a:pt x="95" y="0"/>
                    </a:lnTo>
                    <a:lnTo>
                      <a:pt x="99" y="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8561" name="Freeform 673"/>
              <p:cNvSpPr>
                <a:spLocks/>
              </p:cNvSpPr>
              <p:nvPr/>
            </p:nvSpPr>
            <p:spPr bwMode="auto">
              <a:xfrm>
                <a:off x="2883" y="1826"/>
                <a:ext cx="11" cy="12"/>
              </a:xfrm>
              <a:custGeom>
                <a:avLst/>
                <a:gdLst/>
                <a:ahLst/>
                <a:cxnLst>
                  <a:cxn ang="0">
                    <a:pos x="20" y="22"/>
                  </a:cxn>
                  <a:cxn ang="0">
                    <a:pos x="19" y="20"/>
                  </a:cxn>
                  <a:cxn ang="0">
                    <a:pos x="8" y="0"/>
                  </a:cxn>
                  <a:cxn ang="0">
                    <a:pos x="0" y="4"/>
                  </a:cxn>
                  <a:cxn ang="0">
                    <a:pos x="11" y="24"/>
                  </a:cxn>
                  <a:cxn ang="0">
                    <a:pos x="10" y="22"/>
                  </a:cxn>
                  <a:cxn ang="0">
                    <a:pos x="20" y="22"/>
                  </a:cxn>
                  <a:cxn ang="0">
                    <a:pos x="20" y="21"/>
                  </a:cxn>
                  <a:cxn ang="0">
                    <a:pos x="19" y="20"/>
                  </a:cxn>
                  <a:cxn ang="0">
                    <a:pos x="20" y="22"/>
                  </a:cxn>
                </a:cxnLst>
                <a:rect l="0" t="0" r="r" b="b"/>
                <a:pathLst>
                  <a:path w="20" h="24">
                    <a:moveTo>
                      <a:pt x="20" y="22"/>
                    </a:moveTo>
                    <a:lnTo>
                      <a:pt x="19" y="20"/>
                    </a:lnTo>
                    <a:lnTo>
                      <a:pt x="8" y="0"/>
                    </a:lnTo>
                    <a:lnTo>
                      <a:pt x="0" y="4"/>
                    </a:lnTo>
                    <a:lnTo>
                      <a:pt x="11" y="24"/>
                    </a:lnTo>
                    <a:lnTo>
                      <a:pt x="10" y="22"/>
                    </a:lnTo>
                    <a:lnTo>
                      <a:pt x="20" y="22"/>
                    </a:lnTo>
                    <a:lnTo>
                      <a:pt x="20" y="21"/>
                    </a:lnTo>
                    <a:lnTo>
                      <a:pt x="19" y="20"/>
                    </a:lnTo>
                    <a:lnTo>
                      <a:pt x="20" y="2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8562" name="Freeform 674"/>
              <p:cNvSpPr>
                <a:spLocks/>
              </p:cNvSpPr>
              <p:nvPr/>
            </p:nvSpPr>
            <p:spPr bwMode="auto">
              <a:xfrm>
                <a:off x="2854" y="1803"/>
                <a:ext cx="32" cy="1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64" y="0"/>
                  </a:cxn>
                  <a:cxn ang="0">
                    <a:pos x="63" y="1"/>
                  </a:cxn>
                  <a:cxn ang="0">
                    <a:pos x="62" y="3"/>
                  </a:cxn>
                  <a:cxn ang="0">
                    <a:pos x="59" y="7"/>
                  </a:cxn>
                  <a:cxn ang="0">
                    <a:pos x="56" y="10"/>
                  </a:cxn>
                  <a:cxn ang="0">
                    <a:pos x="51" y="14"/>
                  </a:cxn>
                  <a:cxn ang="0">
                    <a:pos x="46" y="18"/>
                  </a:cxn>
                  <a:cxn ang="0">
                    <a:pos x="39" y="20"/>
                  </a:cxn>
                  <a:cxn ang="0">
                    <a:pos x="33" y="21"/>
                  </a:cxn>
                  <a:cxn ang="0">
                    <a:pos x="25" y="20"/>
                  </a:cxn>
                  <a:cxn ang="0">
                    <a:pos x="18" y="18"/>
                  </a:cxn>
                  <a:cxn ang="0">
                    <a:pos x="12" y="14"/>
                  </a:cxn>
                  <a:cxn ang="0">
                    <a:pos x="8" y="10"/>
                  </a:cxn>
                  <a:cxn ang="0">
                    <a:pos x="5" y="7"/>
                  </a:cxn>
                  <a:cxn ang="0">
                    <a:pos x="2" y="3"/>
                  </a:cxn>
                  <a:cxn ang="0">
                    <a:pos x="0" y="1"/>
                  </a:cxn>
                  <a:cxn ang="0">
                    <a:pos x="0" y="0"/>
                  </a:cxn>
                </a:cxnLst>
                <a:rect l="0" t="0" r="r" b="b"/>
                <a:pathLst>
                  <a:path w="64" h="21">
                    <a:moveTo>
                      <a:pt x="0" y="0"/>
                    </a:moveTo>
                    <a:lnTo>
                      <a:pt x="64" y="0"/>
                    </a:lnTo>
                    <a:lnTo>
                      <a:pt x="63" y="1"/>
                    </a:lnTo>
                    <a:lnTo>
                      <a:pt x="62" y="3"/>
                    </a:lnTo>
                    <a:lnTo>
                      <a:pt x="59" y="7"/>
                    </a:lnTo>
                    <a:lnTo>
                      <a:pt x="56" y="10"/>
                    </a:lnTo>
                    <a:lnTo>
                      <a:pt x="51" y="14"/>
                    </a:lnTo>
                    <a:lnTo>
                      <a:pt x="46" y="18"/>
                    </a:lnTo>
                    <a:lnTo>
                      <a:pt x="39" y="20"/>
                    </a:lnTo>
                    <a:lnTo>
                      <a:pt x="33" y="21"/>
                    </a:lnTo>
                    <a:lnTo>
                      <a:pt x="25" y="20"/>
                    </a:lnTo>
                    <a:lnTo>
                      <a:pt x="18" y="18"/>
                    </a:lnTo>
                    <a:lnTo>
                      <a:pt x="12" y="14"/>
                    </a:lnTo>
                    <a:lnTo>
                      <a:pt x="8" y="10"/>
                    </a:lnTo>
                    <a:lnTo>
                      <a:pt x="5" y="7"/>
                    </a:lnTo>
                    <a:lnTo>
                      <a:pt x="2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8563" name="Freeform 675"/>
              <p:cNvSpPr>
                <a:spLocks/>
              </p:cNvSpPr>
              <p:nvPr/>
            </p:nvSpPr>
            <p:spPr bwMode="auto">
              <a:xfrm>
                <a:off x="2910" y="1891"/>
                <a:ext cx="39" cy="40"/>
              </a:xfrm>
              <a:custGeom>
                <a:avLst/>
                <a:gdLst/>
                <a:ahLst/>
                <a:cxnLst>
                  <a:cxn ang="0">
                    <a:pos x="40" y="79"/>
                  </a:cxn>
                  <a:cxn ang="0">
                    <a:pos x="48" y="78"/>
                  </a:cxn>
                  <a:cxn ang="0">
                    <a:pos x="56" y="76"/>
                  </a:cxn>
                  <a:cxn ang="0">
                    <a:pos x="62" y="73"/>
                  </a:cxn>
                  <a:cxn ang="0">
                    <a:pos x="68" y="68"/>
                  </a:cxn>
                  <a:cxn ang="0">
                    <a:pos x="73" y="62"/>
                  </a:cxn>
                  <a:cxn ang="0">
                    <a:pos x="76" y="56"/>
                  </a:cxn>
                  <a:cxn ang="0">
                    <a:pos x="78" y="49"/>
                  </a:cxn>
                  <a:cxn ang="0">
                    <a:pos x="79" y="40"/>
                  </a:cxn>
                  <a:cxn ang="0">
                    <a:pos x="78" y="32"/>
                  </a:cxn>
                  <a:cxn ang="0">
                    <a:pos x="76" y="25"/>
                  </a:cxn>
                  <a:cxn ang="0">
                    <a:pos x="73" y="18"/>
                  </a:cxn>
                  <a:cxn ang="0">
                    <a:pos x="68" y="12"/>
                  </a:cxn>
                  <a:cxn ang="0">
                    <a:pos x="62" y="8"/>
                  </a:cxn>
                  <a:cxn ang="0">
                    <a:pos x="56" y="3"/>
                  </a:cxn>
                  <a:cxn ang="0">
                    <a:pos x="48" y="1"/>
                  </a:cxn>
                  <a:cxn ang="0">
                    <a:pos x="40" y="0"/>
                  </a:cxn>
                  <a:cxn ang="0">
                    <a:pos x="32" y="1"/>
                  </a:cxn>
                  <a:cxn ang="0">
                    <a:pos x="25" y="3"/>
                  </a:cxn>
                  <a:cxn ang="0">
                    <a:pos x="18" y="8"/>
                  </a:cxn>
                  <a:cxn ang="0">
                    <a:pos x="12" y="12"/>
                  </a:cxn>
                  <a:cxn ang="0">
                    <a:pos x="7" y="18"/>
                  </a:cxn>
                  <a:cxn ang="0">
                    <a:pos x="3" y="25"/>
                  </a:cxn>
                  <a:cxn ang="0">
                    <a:pos x="1" y="32"/>
                  </a:cxn>
                  <a:cxn ang="0">
                    <a:pos x="0" y="40"/>
                  </a:cxn>
                  <a:cxn ang="0">
                    <a:pos x="1" y="49"/>
                  </a:cxn>
                  <a:cxn ang="0">
                    <a:pos x="3" y="56"/>
                  </a:cxn>
                  <a:cxn ang="0">
                    <a:pos x="7" y="62"/>
                  </a:cxn>
                  <a:cxn ang="0">
                    <a:pos x="12" y="68"/>
                  </a:cxn>
                  <a:cxn ang="0">
                    <a:pos x="18" y="73"/>
                  </a:cxn>
                  <a:cxn ang="0">
                    <a:pos x="25" y="76"/>
                  </a:cxn>
                  <a:cxn ang="0">
                    <a:pos x="32" y="78"/>
                  </a:cxn>
                  <a:cxn ang="0">
                    <a:pos x="40" y="79"/>
                  </a:cxn>
                </a:cxnLst>
                <a:rect l="0" t="0" r="r" b="b"/>
                <a:pathLst>
                  <a:path w="79" h="79">
                    <a:moveTo>
                      <a:pt x="40" y="79"/>
                    </a:moveTo>
                    <a:lnTo>
                      <a:pt x="48" y="78"/>
                    </a:lnTo>
                    <a:lnTo>
                      <a:pt x="56" y="76"/>
                    </a:lnTo>
                    <a:lnTo>
                      <a:pt x="62" y="73"/>
                    </a:lnTo>
                    <a:lnTo>
                      <a:pt x="68" y="68"/>
                    </a:lnTo>
                    <a:lnTo>
                      <a:pt x="73" y="62"/>
                    </a:lnTo>
                    <a:lnTo>
                      <a:pt x="76" y="56"/>
                    </a:lnTo>
                    <a:lnTo>
                      <a:pt x="78" y="49"/>
                    </a:lnTo>
                    <a:lnTo>
                      <a:pt x="79" y="40"/>
                    </a:lnTo>
                    <a:lnTo>
                      <a:pt x="78" y="32"/>
                    </a:lnTo>
                    <a:lnTo>
                      <a:pt x="76" y="25"/>
                    </a:lnTo>
                    <a:lnTo>
                      <a:pt x="73" y="18"/>
                    </a:lnTo>
                    <a:lnTo>
                      <a:pt x="68" y="12"/>
                    </a:lnTo>
                    <a:lnTo>
                      <a:pt x="62" y="8"/>
                    </a:lnTo>
                    <a:lnTo>
                      <a:pt x="56" y="3"/>
                    </a:lnTo>
                    <a:lnTo>
                      <a:pt x="48" y="1"/>
                    </a:lnTo>
                    <a:lnTo>
                      <a:pt x="40" y="0"/>
                    </a:lnTo>
                    <a:lnTo>
                      <a:pt x="32" y="1"/>
                    </a:lnTo>
                    <a:lnTo>
                      <a:pt x="25" y="3"/>
                    </a:lnTo>
                    <a:lnTo>
                      <a:pt x="18" y="8"/>
                    </a:lnTo>
                    <a:lnTo>
                      <a:pt x="12" y="12"/>
                    </a:lnTo>
                    <a:lnTo>
                      <a:pt x="7" y="18"/>
                    </a:lnTo>
                    <a:lnTo>
                      <a:pt x="3" y="25"/>
                    </a:lnTo>
                    <a:lnTo>
                      <a:pt x="1" y="32"/>
                    </a:lnTo>
                    <a:lnTo>
                      <a:pt x="0" y="40"/>
                    </a:lnTo>
                    <a:lnTo>
                      <a:pt x="1" y="49"/>
                    </a:lnTo>
                    <a:lnTo>
                      <a:pt x="3" y="56"/>
                    </a:lnTo>
                    <a:lnTo>
                      <a:pt x="7" y="62"/>
                    </a:lnTo>
                    <a:lnTo>
                      <a:pt x="12" y="68"/>
                    </a:lnTo>
                    <a:lnTo>
                      <a:pt x="18" y="73"/>
                    </a:lnTo>
                    <a:lnTo>
                      <a:pt x="25" y="76"/>
                    </a:lnTo>
                    <a:lnTo>
                      <a:pt x="32" y="78"/>
                    </a:lnTo>
                    <a:lnTo>
                      <a:pt x="40" y="79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8564" name="Freeform 676"/>
              <p:cNvSpPr>
                <a:spLocks/>
              </p:cNvSpPr>
              <p:nvPr/>
            </p:nvSpPr>
            <p:spPr bwMode="auto">
              <a:xfrm>
                <a:off x="2830" y="1854"/>
                <a:ext cx="67" cy="189"/>
              </a:xfrm>
              <a:custGeom>
                <a:avLst/>
                <a:gdLst/>
                <a:ahLst/>
                <a:cxnLst>
                  <a:cxn ang="0">
                    <a:pos x="70" y="378"/>
                  </a:cxn>
                  <a:cxn ang="0">
                    <a:pos x="74" y="343"/>
                  </a:cxn>
                  <a:cxn ang="0">
                    <a:pos x="81" y="293"/>
                  </a:cxn>
                  <a:cxn ang="0">
                    <a:pos x="92" y="231"/>
                  </a:cxn>
                  <a:cxn ang="0">
                    <a:pos x="104" y="167"/>
                  </a:cxn>
                  <a:cxn ang="0">
                    <a:pos x="115" y="104"/>
                  </a:cxn>
                  <a:cxn ang="0">
                    <a:pos x="125" y="52"/>
                  </a:cxn>
                  <a:cxn ang="0">
                    <a:pos x="132" y="16"/>
                  </a:cxn>
                  <a:cxn ang="0">
                    <a:pos x="135" y="3"/>
                  </a:cxn>
                  <a:cxn ang="0">
                    <a:pos x="134" y="5"/>
                  </a:cxn>
                  <a:cxn ang="0">
                    <a:pos x="133" y="10"/>
                  </a:cxn>
                  <a:cxn ang="0">
                    <a:pos x="128" y="17"/>
                  </a:cxn>
                  <a:cxn ang="0">
                    <a:pos x="122" y="24"/>
                  </a:cxn>
                  <a:cxn ang="0">
                    <a:pos x="113" y="32"/>
                  </a:cxn>
                  <a:cxn ang="0">
                    <a:pos x="102" y="39"/>
                  </a:cxn>
                  <a:cxn ang="0">
                    <a:pos x="86" y="45"/>
                  </a:cxn>
                  <a:cxn ang="0">
                    <a:pos x="67" y="47"/>
                  </a:cxn>
                  <a:cxn ang="0">
                    <a:pos x="47" y="45"/>
                  </a:cxn>
                  <a:cxn ang="0">
                    <a:pos x="32" y="39"/>
                  </a:cxn>
                  <a:cxn ang="0">
                    <a:pos x="20" y="32"/>
                  </a:cxn>
                  <a:cxn ang="0">
                    <a:pos x="12" y="23"/>
                  </a:cxn>
                  <a:cxn ang="0">
                    <a:pos x="6" y="15"/>
                  </a:cxn>
                  <a:cxn ang="0">
                    <a:pos x="2" y="8"/>
                  </a:cxn>
                  <a:cxn ang="0">
                    <a:pos x="0" y="3"/>
                  </a:cxn>
                  <a:cxn ang="0">
                    <a:pos x="0" y="0"/>
                  </a:cxn>
                  <a:cxn ang="0">
                    <a:pos x="70" y="378"/>
                  </a:cxn>
                </a:cxnLst>
                <a:rect l="0" t="0" r="r" b="b"/>
                <a:pathLst>
                  <a:path w="135" h="378">
                    <a:moveTo>
                      <a:pt x="70" y="378"/>
                    </a:moveTo>
                    <a:lnTo>
                      <a:pt x="74" y="343"/>
                    </a:lnTo>
                    <a:lnTo>
                      <a:pt x="81" y="293"/>
                    </a:lnTo>
                    <a:lnTo>
                      <a:pt x="92" y="231"/>
                    </a:lnTo>
                    <a:lnTo>
                      <a:pt x="104" y="167"/>
                    </a:lnTo>
                    <a:lnTo>
                      <a:pt x="115" y="104"/>
                    </a:lnTo>
                    <a:lnTo>
                      <a:pt x="125" y="52"/>
                    </a:lnTo>
                    <a:lnTo>
                      <a:pt x="132" y="16"/>
                    </a:lnTo>
                    <a:lnTo>
                      <a:pt x="135" y="3"/>
                    </a:lnTo>
                    <a:lnTo>
                      <a:pt x="134" y="5"/>
                    </a:lnTo>
                    <a:lnTo>
                      <a:pt x="133" y="10"/>
                    </a:lnTo>
                    <a:lnTo>
                      <a:pt x="128" y="17"/>
                    </a:lnTo>
                    <a:lnTo>
                      <a:pt x="122" y="24"/>
                    </a:lnTo>
                    <a:lnTo>
                      <a:pt x="113" y="32"/>
                    </a:lnTo>
                    <a:lnTo>
                      <a:pt x="102" y="39"/>
                    </a:lnTo>
                    <a:lnTo>
                      <a:pt x="86" y="45"/>
                    </a:lnTo>
                    <a:lnTo>
                      <a:pt x="67" y="47"/>
                    </a:lnTo>
                    <a:lnTo>
                      <a:pt x="47" y="45"/>
                    </a:lnTo>
                    <a:lnTo>
                      <a:pt x="32" y="39"/>
                    </a:lnTo>
                    <a:lnTo>
                      <a:pt x="20" y="32"/>
                    </a:lnTo>
                    <a:lnTo>
                      <a:pt x="12" y="23"/>
                    </a:lnTo>
                    <a:lnTo>
                      <a:pt x="6" y="15"/>
                    </a:lnTo>
                    <a:lnTo>
                      <a:pt x="2" y="8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70" y="37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8565" name="Freeform 677"/>
              <p:cNvSpPr>
                <a:spLocks/>
              </p:cNvSpPr>
              <p:nvPr/>
            </p:nvSpPr>
            <p:spPr bwMode="auto">
              <a:xfrm>
                <a:off x="2860" y="2481"/>
                <a:ext cx="6" cy="58"/>
              </a:xfrm>
              <a:custGeom>
                <a:avLst/>
                <a:gdLst/>
                <a:ahLst/>
                <a:cxnLst>
                  <a:cxn ang="0">
                    <a:pos x="6" y="116"/>
                  </a:cxn>
                  <a:cxn ang="0">
                    <a:pos x="12" y="116"/>
                  </a:cxn>
                  <a:cxn ang="0">
                    <a:pos x="12" y="0"/>
                  </a:cxn>
                  <a:cxn ang="0">
                    <a:pos x="0" y="0"/>
                  </a:cxn>
                  <a:cxn ang="0">
                    <a:pos x="0" y="116"/>
                  </a:cxn>
                  <a:cxn ang="0">
                    <a:pos x="6" y="116"/>
                  </a:cxn>
                </a:cxnLst>
                <a:rect l="0" t="0" r="r" b="b"/>
                <a:pathLst>
                  <a:path w="12" h="116">
                    <a:moveTo>
                      <a:pt x="6" y="116"/>
                    </a:moveTo>
                    <a:lnTo>
                      <a:pt x="12" y="116"/>
                    </a:lnTo>
                    <a:lnTo>
                      <a:pt x="12" y="0"/>
                    </a:lnTo>
                    <a:lnTo>
                      <a:pt x="0" y="0"/>
                    </a:lnTo>
                    <a:lnTo>
                      <a:pt x="0" y="116"/>
                    </a:lnTo>
                    <a:lnTo>
                      <a:pt x="6" y="116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8566" name="Freeform 678"/>
              <p:cNvSpPr>
                <a:spLocks/>
              </p:cNvSpPr>
              <p:nvPr/>
            </p:nvSpPr>
            <p:spPr bwMode="auto">
              <a:xfrm>
                <a:off x="2860" y="1882"/>
                <a:ext cx="6" cy="94"/>
              </a:xfrm>
              <a:custGeom>
                <a:avLst/>
                <a:gdLst/>
                <a:ahLst/>
                <a:cxnLst>
                  <a:cxn ang="0">
                    <a:pos x="5" y="188"/>
                  </a:cxn>
                  <a:cxn ang="0">
                    <a:pos x="10" y="188"/>
                  </a:cxn>
                  <a:cxn ang="0">
                    <a:pos x="10" y="0"/>
                  </a:cxn>
                  <a:cxn ang="0">
                    <a:pos x="0" y="0"/>
                  </a:cxn>
                  <a:cxn ang="0">
                    <a:pos x="0" y="188"/>
                  </a:cxn>
                  <a:cxn ang="0">
                    <a:pos x="5" y="188"/>
                  </a:cxn>
                </a:cxnLst>
                <a:rect l="0" t="0" r="r" b="b"/>
                <a:pathLst>
                  <a:path w="10" h="188">
                    <a:moveTo>
                      <a:pt x="5" y="188"/>
                    </a:moveTo>
                    <a:lnTo>
                      <a:pt x="10" y="188"/>
                    </a:lnTo>
                    <a:lnTo>
                      <a:pt x="10" y="0"/>
                    </a:lnTo>
                    <a:lnTo>
                      <a:pt x="0" y="0"/>
                    </a:lnTo>
                    <a:lnTo>
                      <a:pt x="0" y="188"/>
                    </a:lnTo>
                    <a:lnTo>
                      <a:pt x="5" y="18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8567" name="Freeform 679"/>
              <p:cNvSpPr>
                <a:spLocks/>
              </p:cNvSpPr>
              <p:nvPr/>
            </p:nvSpPr>
            <p:spPr bwMode="auto">
              <a:xfrm>
                <a:off x="2861" y="1876"/>
                <a:ext cx="15" cy="16"/>
              </a:xfrm>
              <a:custGeom>
                <a:avLst/>
                <a:gdLst/>
                <a:ahLst/>
                <a:cxnLst>
                  <a:cxn ang="0">
                    <a:pos x="6" y="10"/>
                  </a:cxn>
                  <a:cxn ang="0">
                    <a:pos x="0" y="10"/>
                  </a:cxn>
                  <a:cxn ang="0">
                    <a:pos x="22" y="31"/>
                  </a:cxn>
                  <a:cxn ang="0">
                    <a:pos x="29" y="25"/>
                  </a:cxn>
                  <a:cxn ang="0">
                    <a:pos x="6" y="4"/>
                  </a:cxn>
                  <a:cxn ang="0">
                    <a:pos x="0" y="4"/>
                  </a:cxn>
                  <a:cxn ang="0">
                    <a:pos x="6" y="4"/>
                  </a:cxn>
                  <a:cxn ang="0">
                    <a:pos x="3" y="0"/>
                  </a:cxn>
                  <a:cxn ang="0">
                    <a:pos x="0" y="4"/>
                  </a:cxn>
                  <a:cxn ang="0">
                    <a:pos x="6" y="10"/>
                  </a:cxn>
                </a:cxnLst>
                <a:rect l="0" t="0" r="r" b="b"/>
                <a:pathLst>
                  <a:path w="29" h="31">
                    <a:moveTo>
                      <a:pt x="6" y="10"/>
                    </a:moveTo>
                    <a:lnTo>
                      <a:pt x="0" y="10"/>
                    </a:lnTo>
                    <a:lnTo>
                      <a:pt x="22" y="31"/>
                    </a:lnTo>
                    <a:lnTo>
                      <a:pt x="29" y="25"/>
                    </a:lnTo>
                    <a:lnTo>
                      <a:pt x="6" y="4"/>
                    </a:lnTo>
                    <a:lnTo>
                      <a:pt x="0" y="4"/>
                    </a:lnTo>
                    <a:lnTo>
                      <a:pt x="6" y="4"/>
                    </a:lnTo>
                    <a:lnTo>
                      <a:pt x="3" y="0"/>
                    </a:lnTo>
                    <a:lnTo>
                      <a:pt x="0" y="4"/>
                    </a:lnTo>
                    <a:lnTo>
                      <a:pt x="6" y="1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8568" name="Freeform 680"/>
              <p:cNvSpPr>
                <a:spLocks/>
              </p:cNvSpPr>
              <p:nvPr/>
            </p:nvSpPr>
            <p:spPr bwMode="auto">
              <a:xfrm>
                <a:off x="2849" y="1878"/>
                <a:ext cx="15" cy="14"/>
              </a:xfrm>
              <a:custGeom>
                <a:avLst/>
                <a:gdLst/>
                <a:ahLst/>
                <a:cxnLst>
                  <a:cxn ang="0">
                    <a:pos x="10" y="21"/>
                  </a:cxn>
                  <a:cxn ang="0">
                    <a:pos x="10" y="27"/>
                  </a:cxn>
                  <a:cxn ang="0">
                    <a:pos x="32" y="6"/>
                  </a:cxn>
                  <a:cxn ang="0">
                    <a:pos x="26" y="0"/>
                  </a:cxn>
                  <a:cxn ang="0">
                    <a:pos x="4" y="21"/>
                  </a:cxn>
                  <a:cxn ang="0">
                    <a:pos x="4" y="27"/>
                  </a:cxn>
                  <a:cxn ang="0">
                    <a:pos x="4" y="21"/>
                  </a:cxn>
                  <a:cxn ang="0">
                    <a:pos x="0" y="24"/>
                  </a:cxn>
                  <a:cxn ang="0">
                    <a:pos x="4" y="27"/>
                  </a:cxn>
                  <a:cxn ang="0">
                    <a:pos x="10" y="21"/>
                  </a:cxn>
                </a:cxnLst>
                <a:rect l="0" t="0" r="r" b="b"/>
                <a:pathLst>
                  <a:path w="32" h="27">
                    <a:moveTo>
                      <a:pt x="10" y="21"/>
                    </a:moveTo>
                    <a:lnTo>
                      <a:pt x="10" y="27"/>
                    </a:lnTo>
                    <a:lnTo>
                      <a:pt x="32" y="6"/>
                    </a:lnTo>
                    <a:lnTo>
                      <a:pt x="26" y="0"/>
                    </a:lnTo>
                    <a:lnTo>
                      <a:pt x="4" y="21"/>
                    </a:lnTo>
                    <a:lnTo>
                      <a:pt x="4" y="27"/>
                    </a:lnTo>
                    <a:lnTo>
                      <a:pt x="4" y="21"/>
                    </a:lnTo>
                    <a:lnTo>
                      <a:pt x="0" y="24"/>
                    </a:lnTo>
                    <a:lnTo>
                      <a:pt x="4" y="27"/>
                    </a:lnTo>
                    <a:lnTo>
                      <a:pt x="10" y="2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8569" name="Freeform 681"/>
              <p:cNvSpPr>
                <a:spLocks/>
              </p:cNvSpPr>
              <p:nvPr/>
            </p:nvSpPr>
            <p:spPr bwMode="auto">
              <a:xfrm>
                <a:off x="2851" y="1889"/>
                <a:ext cx="13" cy="16"/>
              </a:xfrm>
              <a:custGeom>
                <a:avLst/>
                <a:gdLst/>
                <a:ahLst/>
                <a:cxnLst>
                  <a:cxn ang="0">
                    <a:pos x="22" y="23"/>
                  </a:cxn>
                  <a:cxn ang="0">
                    <a:pos x="28" y="23"/>
                  </a:cxn>
                  <a:cxn ang="0">
                    <a:pos x="6" y="0"/>
                  </a:cxn>
                  <a:cxn ang="0">
                    <a:pos x="0" y="6"/>
                  </a:cxn>
                  <a:cxn ang="0">
                    <a:pos x="22" y="29"/>
                  </a:cxn>
                  <a:cxn ang="0">
                    <a:pos x="28" y="29"/>
                  </a:cxn>
                  <a:cxn ang="0">
                    <a:pos x="22" y="29"/>
                  </a:cxn>
                  <a:cxn ang="0">
                    <a:pos x="25" y="33"/>
                  </a:cxn>
                  <a:cxn ang="0">
                    <a:pos x="28" y="29"/>
                  </a:cxn>
                  <a:cxn ang="0">
                    <a:pos x="22" y="23"/>
                  </a:cxn>
                </a:cxnLst>
                <a:rect l="0" t="0" r="r" b="b"/>
                <a:pathLst>
                  <a:path w="28" h="33">
                    <a:moveTo>
                      <a:pt x="22" y="23"/>
                    </a:moveTo>
                    <a:lnTo>
                      <a:pt x="28" y="23"/>
                    </a:lnTo>
                    <a:lnTo>
                      <a:pt x="6" y="0"/>
                    </a:lnTo>
                    <a:lnTo>
                      <a:pt x="0" y="6"/>
                    </a:lnTo>
                    <a:lnTo>
                      <a:pt x="22" y="29"/>
                    </a:lnTo>
                    <a:lnTo>
                      <a:pt x="28" y="29"/>
                    </a:lnTo>
                    <a:lnTo>
                      <a:pt x="22" y="29"/>
                    </a:lnTo>
                    <a:lnTo>
                      <a:pt x="25" y="33"/>
                    </a:lnTo>
                    <a:lnTo>
                      <a:pt x="28" y="29"/>
                    </a:lnTo>
                    <a:lnTo>
                      <a:pt x="22" y="2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8570" name="Freeform 682"/>
              <p:cNvSpPr>
                <a:spLocks/>
              </p:cNvSpPr>
              <p:nvPr/>
            </p:nvSpPr>
            <p:spPr bwMode="auto">
              <a:xfrm>
                <a:off x="2861" y="1889"/>
                <a:ext cx="17" cy="14"/>
              </a:xfrm>
              <a:custGeom>
                <a:avLst/>
                <a:gdLst/>
                <a:ahLst/>
                <a:cxnLst>
                  <a:cxn ang="0">
                    <a:pos x="22" y="6"/>
                  </a:cxn>
                  <a:cxn ang="0">
                    <a:pos x="22" y="0"/>
                  </a:cxn>
                  <a:cxn ang="0">
                    <a:pos x="0" y="23"/>
                  </a:cxn>
                  <a:cxn ang="0">
                    <a:pos x="6" y="29"/>
                  </a:cxn>
                  <a:cxn ang="0">
                    <a:pos x="29" y="6"/>
                  </a:cxn>
                  <a:cxn ang="0">
                    <a:pos x="29" y="0"/>
                  </a:cxn>
                  <a:cxn ang="0">
                    <a:pos x="29" y="6"/>
                  </a:cxn>
                  <a:cxn ang="0">
                    <a:pos x="33" y="3"/>
                  </a:cxn>
                  <a:cxn ang="0">
                    <a:pos x="29" y="0"/>
                  </a:cxn>
                  <a:cxn ang="0">
                    <a:pos x="22" y="6"/>
                  </a:cxn>
                </a:cxnLst>
                <a:rect l="0" t="0" r="r" b="b"/>
                <a:pathLst>
                  <a:path w="33" h="29">
                    <a:moveTo>
                      <a:pt x="22" y="6"/>
                    </a:moveTo>
                    <a:lnTo>
                      <a:pt x="22" y="0"/>
                    </a:lnTo>
                    <a:lnTo>
                      <a:pt x="0" y="23"/>
                    </a:lnTo>
                    <a:lnTo>
                      <a:pt x="6" y="29"/>
                    </a:lnTo>
                    <a:lnTo>
                      <a:pt x="29" y="6"/>
                    </a:lnTo>
                    <a:lnTo>
                      <a:pt x="29" y="0"/>
                    </a:lnTo>
                    <a:lnTo>
                      <a:pt x="29" y="6"/>
                    </a:lnTo>
                    <a:lnTo>
                      <a:pt x="33" y="3"/>
                    </a:lnTo>
                    <a:lnTo>
                      <a:pt x="29" y="0"/>
                    </a:lnTo>
                    <a:lnTo>
                      <a:pt x="22" y="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31" name="Group 683"/>
            <p:cNvGrpSpPr>
              <a:grpSpLocks/>
            </p:cNvGrpSpPr>
            <p:nvPr/>
          </p:nvGrpSpPr>
          <p:grpSpPr bwMode="auto">
            <a:xfrm rot="-5400000">
              <a:off x="4447" y="2465"/>
              <a:ext cx="236" cy="874"/>
              <a:chOff x="2746" y="1670"/>
              <a:chExt cx="236" cy="874"/>
            </a:xfrm>
          </p:grpSpPr>
          <p:sp>
            <p:nvSpPr>
              <p:cNvPr id="38572" name="Freeform 684"/>
              <p:cNvSpPr>
                <a:spLocks/>
              </p:cNvSpPr>
              <p:nvPr/>
            </p:nvSpPr>
            <p:spPr bwMode="auto">
              <a:xfrm>
                <a:off x="2765" y="2137"/>
                <a:ext cx="24" cy="6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5"/>
                  </a:cxn>
                  <a:cxn ang="0">
                    <a:pos x="0" y="17"/>
                  </a:cxn>
                  <a:cxn ang="0">
                    <a:pos x="1" y="36"/>
                  </a:cxn>
                  <a:cxn ang="0">
                    <a:pos x="3" y="58"/>
                  </a:cxn>
                  <a:cxn ang="0">
                    <a:pos x="8" y="79"/>
                  </a:cxn>
                  <a:cxn ang="0">
                    <a:pos x="16" y="99"/>
                  </a:cxn>
                  <a:cxn ang="0">
                    <a:pos x="29" y="114"/>
                  </a:cxn>
                  <a:cxn ang="0">
                    <a:pos x="46" y="121"/>
                  </a:cxn>
                  <a:cxn ang="0">
                    <a:pos x="45" y="3"/>
                  </a:cxn>
                  <a:cxn ang="0">
                    <a:pos x="0" y="0"/>
                  </a:cxn>
                </a:cxnLst>
                <a:rect l="0" t="0" r="r" b="b"/>
                <a:pathLst>
                  <a:path w="46" h="121">
                    <a:moveTo>
                      <a:pt x="0" y="0"/>
                    </a:moveTo>
                    <a:lnTo>
                      <a:pt x="0" y="5"/>
                    </a:lnTo>
                    <a:lnTo>
                      <a:pt x="0" y="17"/>
                    </a:lnTo>
                    <a:lnTo>
                      <a:pt x="1" y="36"/>
                    </a:lnTo>
                    <a:lnTo>
                      <a:pt x="3" y="58"/>
                    </a:lnTo>
                    <a:lnTo>
                      <a:pt x="8" y="79"/>
                    </a:lnTo>
                    <a:lnTo>
                      <a:pt x="16" y="99"/>
                    </a:lnTo>
                    <a:lnTo>
                      <a:pt x="29" y="114"/>
                    </a:lnTo>
                    <a:lnTo>
                      <a:pt x="46" y="121"/>
                    </a:lnTo>
                    <a:lnTo>
                      <a:pt x="45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8573" name="Freeform 685"/>
              <p:cNvSpPr>
                <a:spLocks/>
              </p:cNvSpPr>
              <p:nvPr/>
            </p:nvSpPr>
            <p:spPr bwMode="auto">
              <a:xfrm>
                <a:off x="2763" y="2137"/>
                <a:ext cx="28" cy="63"/>
              </a:xfrm>
              <a:custGeom>
                <a:avLst/>
                <a:gdLst/>
                <a:ahLst/>
                <a:cxnLst>
                  <a:cxn ang="0">
                    <a:pos x="46" y="121"/>
                  </a:cxn>
                  <a:cxn ang="0">
                    <a:pos x="51" y="116"/>
                  </a:cxn>
                  <a:cxn ang="0">
                    <a:pos x="37" y="110"/>
                  </a:cxn>
                  <a:cxn ang="0">
                    <a:pos x="26" y="97"/>
                  </a:cxn>
                  <a:cxn ang="0">
                    <a:pos x="18" y="78"/>
                  </a:cxn>
                  <a:cxn ang="0">
                    <a:pos x="13" y="58"/>
                  </a:cxn>
                  <a:cxn ang="0">
                    <a:pos x="11" y="36"/>
                  </a:cxn>
                  <a:cxn ang="0">
                    <a:pos x="10" y="17"/>
                  </a:cxn>
                  <a:cxn ang="0">
                    <a:pos x="10" y="5"/>
                  </a:cxn>
                  <a:cxn ang="0">
                    <a:pos x="10" y="0"/>
                  </a:cxn>
                  <a:cxn ang="0">
                    <a:pos x="0" y="0"/>
                  </a:cxn>
                  <a:cxn ang="0">
                    <a:pos x="0" y="5"/>
                  </a:cxn>
                  <a:cxn ang="0">
                    <a:pos x="0" y="17"/>
                  </a:cxn>
                  <a:cxn ang="0">
                    <a:pos x="1" y="36"/>
                  </a:cxn>
                  <a:cxn ang="0">
                    <a:pos x="3" y="58"/>
                  </a:cxn>
                  <a:cxn ang="0">
                    <a:pos x="8" y="80"/>
                  </a:cxn>
                  <a:cxn ang="0">
                    <a:pos x="17" y="101"/>
                  </a:cxn>
                  <a:cxn ang="0">
                    <a:pos x="31" y="118"/>
                  </a:cxn>
                  <a:cxn ang="0">
                    <a:pos x="51" y="126"/>
                  </a:cxn>
                  <a:cxn ang="0">
                    <a:pos x="56" y="121"/>
                  </a:cxn>
                  <a:cxn ang="0">
                    <a:pos x="46" y="121"/>
                  </a:cxn>
                </a:cxnLst>
                <a:rect l="0" t="0" r="r" b="b"/>
                <a:pathLst>
                  <a:path w="56" h="126">
                    <a:moveTo>
                      <a:pt x="46" y="121"/>
                    </a:moveTo>
                    <a:lnTo>
                      <a:pt x="51" y="116"/>
                    </a:lnTo>
                    <a:lnTo>
                      <a:pt x="37" y="110"/>
                    </a:lnTo>
                    <a:lnTo>
                      <a:pt x="26" y="97"/>
                    </a:lnTo>
                    <a:lnTo>
                      <a:pt x="18" y="78"/>
                    </a:lnTo>
                    <a:lnTo>
                      <a:pt x="13" y="58"/>
                    </a:lnTo>
                    <a:lnTo>
                      <a:pt x="11" y="36"/>
                    </a:lnTo>
                    <a:lnTo>
                      <a:pt x="10" y="17"/>
                    </a:lnTo>
                    <a:lnTo>
                      <a:pt x="10" y="5"/>
                    </a:lnTo>
                    <a:lnTo>
                      <a:pt x="10" y="0"/>
                    </a:lnTo>
                    <a:lnTo>
                      <a:pt x="0" y="0"/>
                    </a:lnTo>
                    <a:lnTo>
                      <a:pt x="0" y="5"/>
                    </a:lnTo>
                    <a:lnTo>
                      <a:pt x="0" y="17"/>
                    </a:lnTo>
                    <a:lnTo>
                      <a:pt x="1" y="36"/>
                    </a:lnTo>
                    <a:lnTo>
                      <a:pt x="3" y="58"/>
                    </a:lnTo>
                    <a:lnTo>
                      <a:pt x="8" y="80"/>
                    </a:lnTo>
                    <a:lnTo>
                      <a:pt x="17" y="101"/>
                    </a:lnTo>
                    <a:lnTo>
                      <a:pt x="31" y="118"/>
                    </a:lnTo>
                    <a:lnTo>
                      <a:pt x="51" y="126"/>
                    </a:lnTo>
                    <a:lnTo>
                      <a:pt x="56" y="121"/>
                    </a:lnTo>
                    <a:lnTo>
                      <a:pt x="46" y="12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8574" name="Freeform 686"/>
              <p:cNvSpPr>
                <a:spLocks/>
              </p:cNvSpPr>
              <p:nvPr/>
            </p:nvSpPr>
            <p:spPr bwMode="auto">
              <a:xfrm>
                <a:off x="2785" y="2136"/>
                <a:ext cx="6" cy="62"/>
              </a:xfrm>
              <a:custGeom>
                <a:avLst/>
                <a:gdLst/>
                <a:ahLst/>
                <a:cxnLst>
                  <a:cxn ang="0">
                    <a:pos x="5" y="10"/>
                  </a:cxn>
                  <a:cxn ang="0">
                    <a:pos x="0" y="5"/>
                  </a:cxn>
                  <a:cxn ang="0">
                    <a:pos x="1" y="123"/>
                  </a:cxn>
                  <a:cxn ang="0">
                    <a:pos x="11" y="123"/>
                  </a:cxn>
                  <a:cxn ang="0">
                    <a:pos x="10" y="5"/>
                  </a:cxn>
                  <a:cxn ang="0">
                    <a:pos x="5" y="0"/>
                  </a:cxn>
                  <a:cxn ang="0">
                    <a:pos x="10" y="5"/>
                  </a:cxn>
                  <a:cxn ang="0">
                    <a:pos x="10" y="0"/>
                  </a:cxn>
                  <a:cxn ang="0">
                    <a:pos x="5" y="0"/>
                  </a:cxn>
                  <a:cxn ang="0">
                    <a:pos x="5" y="10"/>
                  </a:cxn>
                </a:cxnLst>
                <a:rect l="0" t="0" r="r" b="b"/>
                <a:pathLst>
                  <a:path w="11" h="123">
                    <a:moveTo>
                      <a:pt x="5" y="10"/>
                    </a:moveTo>
                    <a:lnTo>
                      <a:pt x="0" y="5"/>
                    </a:lnTo>
                    <a:lnTo>
                      <a:pt x="1" y="123"/>
                    </a:lnTo>
                    <a:lnTo>
                      <a:pt x="11" y="123"/>
                    </a:lnTo>
                    <a:lnTo>
                      <a:pt x="10" y="5"/>
                    </a:lnTo>
                    <a:lnTo>
                      <a:pt x="5" y="0"/>
                    </a:lnTo>
                    <a:lnTo>
                      <a:pt x="10" y="5"/>
                    </a:lnTo>
                    <a:lnTo>
                      <a:pt x="10" y="0"/>
                    </a:lnTo>
                    <a:lnTo>
                      <a:pt x="5" y="0"/>
                    </a:lnTo>
                    <a:lnTo>
                      <a:pt x="5" y="1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8575" name="Freeform 687"/>
              <p:cNvSpPr>
                <a:spLocks/>
              </p:cNvSpPr>
              <p:nvPr/>
            </p:nvSpPr>
            <p:spPr bwMode="auto">
              <a:xfrm>
                <a:off x="2763" y="2134"/>
                <a:ext cx="25" cy="7"/>
              </a:xfrm>
              <a:custGeom>
                <a:avLst/>
                <a:gdLst/>
                <a:ahLst/>
                <a:cxnLst>
                  <a:cxn ang="0">
                    <a:pos x="10" y="5"/>
                  </a:cxn>
                  <a:cxn ang="0">
                    <a:pos x="5" y="10"/>
                  </a:cxn>
                  <a:cxn ang="0">
                    <a:pos x="50" y="13"/>
                  </a:cxn>
                  <a:cxn ang="0">
                    <a:pos x="50" y="3"/>
                  </a:cxn>
                  <a:cxn ang="0">
                    <a:pos x="5" y="0"/>
                  </a:cxn>
                  <a:cxn ang="0">
                    <a:pos x="0" y="5"/>
                  </a:cxn>
                  <a:cxn ang="0">
                    <a:pos x="5" y="0"/>
                  </a:cxn>
                  <a:cxn ang="0">
                    <a:pos x="0" y="0"/>
                  </a:cxn>
                  <a:cxn ang="0">
                    <a:pos x="0" y="5"/>
                  </a:cxn>
                  <a:cxn ang="0">
                    <a:pos x="10" y="5"/>
                  </a:cxn>
                </a:cxnLst>
                <a:rect l="0" t="0" r="r" b="b"/>
                <a:pathLst>
                  <a:path w="50" h="13">
                    <a:moveTo>
                      <a:pt x="10" y="5"/>
                    </a:moveTo>
                    <a:lnTo>
                      <a:pt x="5" y="10"/>
                    </a:lnTo>
                    <a:lnTo>
                      <a:pt x="50" y="13"/>
                    </a:lnTo>
                    <a:lnTo>
                      <a:pt x="50" y="3"/>
                    </a:lnTo>
                    <a:lnTo>
                      <a:pt x="5" y="0"/>
                    </a:lnTo>
                    <a:lnTo>
                      <a:pt x="0" y="5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0" y="5"/>
                    </a:lnTo>
                    <a:lnTo>
                      <a:pt x="10" y="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8576" name="Freeform 688"/>
              <p:cNvSpPr>
                <a:spLocks/>
              </p:cNvSpPr>
              <p:nvPr/>
            </p:nvSpPr>
            <p:spPr bwMode="auto">
              <a:xfrm>
                <a:off x="2938" y="2137"/>
                <a:ext cx="22" cy="61"/>
              </a:xfrm>
              <a:custGeom>
                <a:avLst/>
                <a:gdLst/>
                <a:ahLst/>
                <a:cxnLst>
                  <a:cxn ang="0">
                    <a:pos x="45" y="0"/>
                  </a:cxn>
                  <a:cxn ang="0">
                    <a:pos x="45" y="5"/>
                  </a:cxn>
                  <a:cxn ang="0">
                    <a:pos x="45" y="17"/>
                  </a:cxn>
                  <a:cxn ang="0">
                    <a:pos x="44" y="36"/>
                  </a:cxn>
                  <a:cxn ang="0">
                    <a:pos x="42" y="58"/>
                  </a:cxn>
                  <a:cxn ang="0">
                    <a:pos x="37" y="79"/>
                  </a:cxn>
                  <a:cxn ang="0">
                    <a:pos x="28" y="99"/>
                  </a:cxn>
                  <a:cxn ang="0">
                    <a:pos x="16" y="114"/>
                  </a:cxn>
                  <a:cxn ang="0">
                    <a:pos x="0" y="121"/>
                  </a:cxn>
                  <a:cxn ang="0">
                    <a:pos x="1" y="3"/>
                  </a:cxn>
                  <a:cxn ang="0">
                    <a:pos x="45" y="0"/>
                  </a:cxn>
                </a:cxnLst>
                <a:rect l="0" t="0" r="r" b="b"/>
                <a:pathLst>
                  <a:path w="45" h="121">
                    <a:moveTo>
                      <a:pt x="45" y="0"/>
                    </a:moveTo>
                    <a:lnTo>
                      <a:pt x="45" y="5"/>
                    </a:lnTo>
                    <a:lnTo>
                      <a:pt x="45" y="17"/>
                    </a:lnTo>
                    <a:lnTo>
                      <a:pt x="44" y="36"/>
                    </a:lnTo>
                    <a:lnTo>
                      <a:pt x="42" y="58"/>
                    </a:lnTo>
                    <a:lnTo>
                      <a:pt x="37" y="79"/>
                    </a:lnTo>
                    <a:lnTo>
                      <a:pt x="28" y="99"/>
                    </a:lnTo>
                    <a:lnTo>
                      <a:pt x="16" y="114"/>
                    </a:lnTo>
                    <a:lnTo>
                      <a:pt x="0" y="121"/>
                    </a:lnTo>
                    <a:lnTo>
                      <a:pt x="1" y="3"/>
                    </a:lnTo>
                    <a:lnTo>
                      <a:pt x="45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8577" name="Freeform 689"/>
              <p:cNvSpPr>
                <a:spLocks/>
              </p:cNvSpPr>
              <p:nvPr/>
            </p:nvSpPr>
            <p:spPr bwMode="auto">
              <a:xfrm>
                <a:off x="2935" y="2137"/>
                <a:ext cx="28" cy="63"/>
              </a:xfrm>
              <a:custGeom>
                <a:avLst/>
                <a:gdLst/>
                <a:ahLst/>
                <a:cxnLst>
                  <a:cxn ang="0">
                    <a:pos x="0" y="121"/>
                  </a:cxn>
                  <a:cxn ang="0">
                    <a:pos x="5" y="126"/>
                  </a:cxn>
                  <a:cxn ang="0">
                    <a:pos x="24" y="118"/>
                  </a:cxn>
                  <a:cxn ang="0">
                    <a:pos x="38" y="101"/>
                  </a:cxn>
                  <a:cxn ang="0">
                    <a:pos x="47" y="80"/>
                  </a:cxn>
                  <a:cxn ang="0">
                    <a:pos x="52" y="58"/>
                  </a:cxn>
                  <a:cxn ang="0">
                    <a:pos x="54" y="36"/>
                  </a:cxn>
                  <a:cxn ang="0">
                    <a:pos x="55" y="17"/>
                  </a:cxn>
                  <a:cxn ang="0">
                    <a:pos x="55" y="5"/>
                  </a:cxn>
                  <a:cxn ang="0">
                    <a:pos x="55" y="0"/>
                  </a:cxn>
                  <a:cxn ang="0">
                    <a:pos x="45" y="0"/>
                  </a:cxn>
                  <a:cxn ang="0">
                    <a:pos x="45" y="5"/>
                  </a:cxn>
                  <a:cxn ang="0">
                    <a:pos x="45" y="17"/>
                  </a:cxn>
                  <a:cxn ang="0">
                    <a:pos x="44" y="36"/>
                  </a:cxn>
                  <a:cxn ang="0">
                    <a:pos x="42" y="58"/>
                  </a:cxn>
                  <a:cxn ang="0">
                    <a:pos x="36" y="78"/>
                  </a:cxn>
                  <a:cxn ang="0">
                    <a:pos x="29" y="97"/>
                  </a:cxn>
                  <a:cxn ang="0">
                    <a:pos x="18" y="110"/>
                  </a:cxn>
                  <a:cxn ang="0">
                    <a:pos x="5" y="116"/>
                  </a:cxn>
                  <a:cxn ang="0">
                    <a:pos x="10" y="121"/>
                  </a:cxn>
                  <a:cxn ang="0">
                    <a:pos x="0" y="121"/>
                  </a:cxn>
                </a:cxnLst>
                <a:rect l="0" t="0" r="r" b="b"/>
                <a:pathLst>
                  <a:path w="55" h="126">
                    <a:moveTo>
                      <a:pt x="0" y="121"/>
                    </a:moveTo>
                    <a:lnTo>
                      <a:pt x="5" y="126"/>
                    </a:lnTo>
                    <a:lnTo>
                      <a:pt x="24" y="118"/>
                    </a:lnTo>
                    <a:lnTo>
                      <a:pt x="38" y="101"/>
                    </a:lnTo>
                    <a:lnTo>
                      <a:pt x="47" y="80"/>
                    </a:lnTo>
                    <a:lnTo>
                      <a:pt x="52" y="58"/>
                    </a:lnTo>
                    <a:lnTo>
                      <a:pt x="54" y="36"/>
                    </a:lnTo>
                    <a:lnTo>
                      <a:pt x="55" y="17"/>
                    </a:lnTo>
                    <a:lnTo>
                      <a:pt x="55" y="5"/>
                    </a:lnTo>
                    <a:lnTo>
                      <a:pt x="55" y="0"/>
                    </a:lnTo>
                    <a:lnTo>
                      <a:pt x="45" y="0"/>
                    </a:lnTo>
                    <a:lnTo>
                      <a:pt x="45" y="5"/>
                    </a:lnTo>
                    <a:lnTo>
                      <a:pt x="45" y="17"/>
                    </a:lnTo>
                    <a:lnTo>
                      <a:pt x="44" y="36"/>
                    </a:lnTo>
                    <a:lnTo>
                      <a:pt x="42" y="58"/>
                    </a:lnTo>
                    <a:lnTo>
                      <a:pt x="36" y="78"/>
                    </a:lnTo>
                    <a:lnTo>
                      <a:pt x="29" y="97"/>
                    </a:lnTo>
                    <a:lnTo>
                      <a:pt x="18" y="110"/>
                    </a:lnTo>
                    <a:lnTo>
                      <a:pt x="5" y="116"/>
                    </a:lnTo>
                    <a:lnTo>
                      <a:pt x="10" y="121"/>
                    </a:lnTo>
                    <a:lnTo>
                      <a:pt x="0" y="12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8578" name="Freeform 690"/>
              <p:cNvSpPr>
                <a:spLocks/>
              </p:cNvSpPr>
              <p:nvPr/>
            </p:nvSpPr>
            <p:spPr bwMode="auto">
              <a:xfrm>
                <a:off x="2935" y="2136"/>
                <a:ext cx="6" cy="62"/>
              </a:xfrm>
              <a:custGeom>
                <a:avLst/>
                <a:gdLst/>
                <a:ahLst/>
                <a:cxnLst>
                  <a:cxn ang="0">
                    <a:pos x="6" y="0"/>
                  </a:cxn>
                  <a:cxn ang="0">
                    <a:pos x="1" y="5"/>
                  </a:cxn>
                  <a:cxn ang="0">
                    <a:pos x="0" y="123"/>
                  </a:cxn>
                  <a:cxn ang="0">
                    <a:pos x="10" y="123"/>
                  </a:cxn>
                  <a:cxn ang="0">
                    <a:pos x="11" y="5"/>
                  </a:cxn>
                  <a:cxn ang="0">
                    <a:pos x="6" y="10"/>
                  </a:cxn>
                  <a:cxn ang="0">
                    <a:pos x="6" y="0"/>
                  </a:cxn>
                  <a:cxn ang="0">
                    <a:pos x="1" y="0"/>
                  </a:cxn>
                  <a:cxn ang="0">
                    <a:pos x="1" y="5"/>
                  </a:cxn>
                  <a:cxn ang="0">
                    <a:pos x="6" y="0"/>
                  </a:cxn>
                </a:cxnLst>
                <a:rect l="0" t="0" r="r" b="b"/>
                <a:pathLst>
                  <a:path w="11" h="123">
                    <a:moveTo>
                      <a:pt x="6" y="0"/>
                    </a:moveTo>
                    <a:lnTo>
                      <a:pt x="1" y="5"/>
                    </a:lnTo>
                    <a:lnTo>
                      <a:pt x="0" y="123"/>
                    </a:lnTo>
                    <a:lnTo>
                      <a:pt x="10" y="123"/>
                    </a:lnTo>
                    <a:lnTo>
                      <a:pt x="11" y="5"/>
                    </a:lnTo>
                    <a:lnTo>
                      <a:pt x="6" y="10"/>
                    </a:lnTo>
                    <a:lnTo>
                      <a:pt x="6" y="0"/>
                    </a:lnTo>
                    <a:lnTo>
                      <a:pt x="1" y="0"/>
                    </a:lnTo>
                    <a:lnTo>
                      <a:pt x="1" y="5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8579" name="Freeform 691"/>
              <p:cNvSpPr>
                <a:spLocks/>
              </p:cNvSpPr>
              <p:nvPr/>
            </p:nvSpPr>
            <p:spPr bwMode="auto">
              <a:xfrm>
                <a:off x="2938" y="2134"/>
                <a:ext cx="25" cy="7"/>
              </a:xfrm>
              <a:custGeom>
                <a:avLst/>
                <a:gdLst/>
                <a:ahLst/>
                <a:cxnLst>
                  <a:cxn ang="0">
                    <a:pos x="49" y="5"/>
                  </a:cxn>
                  <a:cxn ang="0">
                    <a:pos x="44" y="0"/>
                  </a:cxn>
                  <a:cxn ang="0">
                    <a:pos x="0" y="3"/>
                  </a:cxn>
                  <a:cxn ang="0">
                    <a:pos x="0" y="13"/>
                  </a:cxn>
                  <a:cxn ang="0">
                    <a:pos x="44" y="10"/>
                  </a:cxn>
                  <a:cxn ang="0">
                    <a:pos x="39" y="5"/>
                  </a:cxn>
                  <a:cxn ang="0">
                    <a:pos x="49" y="5"/>
                  </a:cxn>
                  <a:cxn ang="0">
                    <a:pos x="49" y="0"/>
                  </a:cxn>
                  <a:cxn ang="0">
                    <a:pos x="44" y="0"/>
                  </a:cxn>
                  <a:cxn ang="0">
                    <a:pos x="49" y="5"/>
                  </a:cxn>
                </a:cxnLst>
                <a:rect l="0" t="0" r="r" b="b"/>
                <a:pathLst>
                  <a:path w="49" h="13">
                    <a:moveTo>
                      <a:pt x="49" y="5"/>
                    </a:moveTo>
                    <a:lnTo>
                      <a:pt x="44" y="0"/>
                    </a:lnTo>
                    <a:lnTo>
                      <a:pt x="0" y="3"/>
                    </a:lnTo>
                    <a:lnTo>
                      <a:pt x="0" y="13"/>
                    </a:lnTo>
                    <a:lnTo>
                      <a:pt x="44" y="10"/>
                    </a:lnTo>
                    <a:lnTo>
                      <a:pt x="39" y="5"/>
                    </a:lnTo>
                    <a:lnTo>
                      <a:pt x="49" y="5"/>
                    </a:lnTo>
                    <a:lnTo>
                      <a:pt x="49" y="0"/>
                    </a:lnTo>
                    <a:lnTo>
                      <a:pt x="44" y="0"/>
                    </a:lnTo>
                    <a:lnTo>
                      <a:pt x="49" y="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8580" name="Freeform 692"/>
              <p:cNvSpPr>
                <a:spLocks/>
              </p:cNvSpPr>
              <p:nvPr/>
            </p:nvSpPr>
            <p:spPr bwMode="auto">
              <a:xfrm>
                <a:off x="2746" y="1837"/>
                <a:ext cx="236" cy="707"/>
              </a:xfrm>
              <a:custGeom>
                <a:avLst/>
                <a:gdLst/>
                <a:ahLst/>
                <a:cxnLst>
                  <a:cxn ang="0">
                    <a:pos x="176" y="6"/>
                  </a:cxn>
                  <a:cxn ang="0">
                    <a:pos x="27" y="25"/>
                  </a:cxn>
                  <a:cxn ang="0">
                    <a:pos x="23" y="26"/>
                  </a:cxn>
                  <a:cxn ang="0">
                    <a:pos x="13" y="32"/>
                  </a:cxn>
                  <a:cxn ang="0">
                    <a:pos x="4" y="46"/>
                  </a:cxn>
                  <a:cxn ang="0">
                    <a:pos x="0" y="67"/>
                  </a:cxn>
                  <a:cxn ang="0">
                    <a:pos x="2" y="101"/>
                  </a:cxn>
                  <a:cxn ang="0">
                    <a:pos x="5" y="167"/>
                  </a:cxn>
                  <a:cxn ang="0">
                    <a:pos x="11" y="253"/>
                  </a:cxn>
                  <a:cxn ang="0">
                    <a:pos x="18" y="350"/>
                  </a:cxn>
                  <a:cxn ang="0">
                    <a:pos x="25" y="444"/>
                  </a:cxn>
                  <a:cxn ang="0">
                    <a:pos x="31" y="525"/>
                  </a:cxn>
                  <a:cxn ang="0">
                    <a:pos x="34" y="583"/>
                  </a:cxn>
                  <a:cxn ang="0">
                    <a:pos x="36" y="604"/>
                  </a:cxn>
                  <a:cxn ang="0">
                    <a:pos x="85" y="604"/>
                  </a:cxn>
                  <a:cxn ang="0">
                    <a:pos x="85" y="738"/>
                  </a:cxn>
                  <a:cxn ang="0">
                    <a:pos x="180" y="1414"/>
                  </a:cxn>
                  <a:cxn ang="0">
                    <a:pos x="283" y="1414"/>
                  </a:cxn>
                  <a:cxn ang="0">
                    <a:pos x="385" y="738"/>
                  </a:cxn>
                  <a:cxn ang="0">
                    <a:pos x="385" y="604"/>
                  </a:cxn>
                  <a:cxn ang="0">
                    <a:pos x="431" y="604"/>
                  </a:cxn>
                  <a:cxn ang="0">
                    <a:pos x="473" y="64"/>
                  </a:cxn>
                  <a:cxn ang="0">
                    <a:pos x="473" y="58"/>
                  </a:cxn>
                  <a:cxn ang="0">
                    <a:pos x="471" y="43"/>
                  </a:cxn>
                  <a:cxn ang="0">
                    <a:pos x="465" y="27"/>
                  </a:cxn>
                  <a:cxn ang="0">
                    <a:pos x="450" y="19"/>
                  </a:cxn>
                  <a:cxn ang="0">
                    <a:pos x="436" y="17"/>
                  </a:cxn>
                  <a:cxn ang="0">
                    <a:pos x="414" y="15"/>
                  </a:cxn>
                  <a:cxn ang="0">
                    <a:pos x="388" y="12"/>
                  </a:cxn>
                  <a:cxn ang="0">
                    <a:pos x="360" y="8"/>
                  </a:cxn>
                  <a:cxn ang="0">
                    <a:pos x="334" y="5"/>
                  </a:cxn>
                  <a:cxn ang="0">
                    <a:pos x="312" y="3"/>
                  </a:cxn>
                  <a:cxn ang="0">
                    <a:pos x="296" y="1"/>
                  </a:cxn>
                  <a:cxn ang="0">
                    <a:pos x="290" y="0"/>
                  </a:cxn>
                  <a:cxn ang="0">
                    <a:pos x="290" y="3"/>
                  </a:cxn>
                  <a:cxn ang="0">
                    <a:pos x="289" y="9"/>
                  </a:cxn>
                  <a:cxn ang="0">
                    <a:pos x="287" y="19"/>
                  </a:cxn>
                  <a:cxn ang="0">
                    <a:pos x="283" y="30"/>
                  </a:cxn>
                  <a:cxn ang="0">
                    <a:pos x="276" y="42"/>
                  </a:cxn>
                  <a:cxn ang="0">
                    <a:pos x="266" y="52"/>
                  </a:cxn>
                  <a:cxn ang="0">
                    <a:pos x="251" y="58"/>
                  </a:cxn>
                  <a:cxn ang="0">
                    <a:pos x="232" y="61"/>
                  </a:cxn>
                  <a:cxn ang="0">
                    <a:pos x="212" y="59"/>
                  </a:cxn>
                  <a:cxn ang="0">
                    <a:pos x="199" y="53"/>
                  </a:cxn>
                  <a:cxn ang="0">
                    <a:pos x="189" y="44"/>
                  </a:cxn>
                  <a:cxn ang="0">
                    <a:pos x="183" y="33"/>
                  </a:cxn>
                  <a:cxn ang="0">
                    <a:pos x="179" y="23"/>
                  </a:cxn>
                  <a:cxn ang="0">
                    <a:pos x="176" y="14"/>
                  </a:cxn>
                  <a:cxn ang="0">
                    <a:pos x="176" y="8"/>
                  </a:cxn>
                  <a:cxn ang="0">
                    <a:pos x="176" y="6"/>
                  </a:cxn>
                </a:cxnLst>
                <a:rect l="0" t="0" r="r" b="b"/>
                <a:pathLst>
                  <a:path w="473" h="1414">
                    <a:moveTo>
                      <a:pt x="176" y="6"/>
                    </a:moveTo>
                    <a:lnTo>
                      <a:pt x="27" y="25"/>
                    </a:lnTo>
                    <a:lnTo>
                      <a:pt x="23" y="26"/>
                    </a:lnTo>
                    <a:lnTo>
                      <a:pt x="13" y="32"/>
                    </a:lnTo>
                    <a:lnTo>
                      <a:pt x="4" y="46"/>
                    </a:lnTo>
                    <a:lnTo>
                      <a:pt x="0" y="67"/>
                    </a:lnTo>
                    <a:lnTo>
                      <a:pt x="2" y="101"/>
                    </a:lnTo>
                    <a:lnTo>
                      <a:pt x="5" y="167"/>
                    </a:lnTo>
                    <a:lnTo>
                      <a:pt x="11" y="253"/>
                    </a:lnTo>
                    <a:lnTo>
                      <a:pt x="18" y="350"/>
                    </a:lnTo>
                    <a:lnTo>
                      <a:pt x="25" y="444"/>
                    </a:lnTo>
                    <a:lnTo>
                      <a:pt x="31" y="525"/>
                    </a:lnTo>
                    <a:lnTo>
                      <a:pt x="34" y="583"/>
                    </a:lnTo>
                    <a:lnTo>
                      <a:pt x="36" y="604"/>
                    </a:lnTo>
                    <a:lnTo>
                      <a:pt x="85" y="604"/>
                    </a:lnTo>
                    <a:lnTo>
                      <a:pt x="85" y="738"/>
                    </a:lnTo>
                    <a:lnTo>
                      <a:pt x="180" y="1414"/>
                    </a:lnTo>
                    <a:lnTo>
                      <a:pt x="283" y="1414"/>
                    </a:lnTo>
                    <a:lnTo>
                      <a:pt x="385" y="738"/>
                    </a:lnTo>
                    <a:lnTo>
                      <a:pt x="385" y="604"/>
                    </a:lnTo>
                    <a:lnTo>
                      <a:pt x="431" y="604"/>
                    </a:lnTo>
                    <a:lnTo>
                      <a:pt x="473" y="64"/>
                    </a:lnTo>
                    <a:lnTo>
                      <a:pt x="473" y="58"/>
                    </a:lnTo>
                    <a:lnTo>
                      <a:pt x="471" y="43"/>
                    </a:lnTo>
                    <a:lnTo>
                      <a:pt x="465" y="27"/>
                    </a:lnTo>
                    <a:lnTo>
                      <a:pt x="450" y="19"/>
                    </a:lnTo>
                    <a:lnTo>
                      <a:pt x="436" y="17"/>
                    </a:lnTo>
                    <a:lnTo>
                      <a:pt x="414" y="15"/>
                    </a:lnTo>
                    <a:lnTo>
                      <a:pt x="388" y="12"/>
                    </a:lnTo>
                    <a:lnTo>
                      <a:pt x="360" y="8"/>
                    </a:lnTo>
                    <a:lnTo>
                      <a:pt x="334" y="5"/>
                    </a:lnTo>
                    <a:lnTo>
                      <a:pt x="312" y="3"/>
                    </a:lnTo>
                    <a:lnTo>
                      <a:pt x="296" y="1"/>
                    </a:lnTo>
                    <a:lnTo>
                      <a:pt x="290" y="0"/>
                    </a:lnTo>
                    <a:lnTo>
                      <a:pt x="290" y="3"/>
                    </a:lnTo>
                    <a:lnTo>
                      <a:pt x="289" y="9"/>
                    </a:lnTo>
                    <a:lnTo>
                      <a:pt x="287" y="19"/>
                    </a:lnTo>
                    <a:lnTo>
                      <a:pt x="283" y="30"/>
                    </a:lnTo>
                    <a:lnTo>
                      <a:pt x="276" y="42"/>
                    </a:lnTo>
                    <a:lnTo>
                      <a:pt x="266" y="52"/>
                    </a:lnTo>
                    <a:lnTo>
                      <a:pt x="251" y="58"/>
                    </a:lnTo>
                    <a:lnTo>
                      <a:pt x="232" y="61"/>
                    </a:lnTo>
                    <a:lnTo>
                      <a:pt x="212" y="59"/>
                    </a:lnTo>
                    <a:lnTo>
                      <a:pt x="199" y="53"/>
                    </a:lnTo>
                    <a:lnTo>
                      <a:pt x="189" y="44"/>
                    </a:lnTo>
                    <a:lnTo>
                      <a:pt x="183" y="33"/>
                    </a:lnTo>
                    <a:lnTo>
                      <a:pt x="179" y="23"/>
                    </a:lnTo>
                    <a:lnTo>
                      <a:pt x="176" y="14"/>
                    </a:lnTo>
                    <a:lnTo>
                      <a:pt x="176" y="8"/>
                    </a:lnTo>
                    <a:lnTo>
                      <a:pt x="176" y="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8581" name="Freeform 693"/>
              <p:cNvSpPr>
                <a:spLocks/>
              </p:cNvSpPr>
              <p:nvPr/>
            </p:nvSpPr>
            <p:spPr bwMode="auto">
              <a:xfrm>
                <a:off x="2818" y="1703"/>
                <a:ext cx="90" cy="127"/>
              </a:xfrm>
              <a:custGeom>
                <a:avLst/>
                <a:gdLst/>
                <a:ahLst/>
                <a:cxnLst>
                  <a:cxn ang="0">
                    <a:pos x="176" y="8"/>
                  </a:cxn>
                  <a:cxn ang="0">
                    <a:pos x="175" y="8"/>
                  </a:cxn>
                  <a:cxn ang="0">
                    <a:pos x="171" y="6"/>
                  </a:cxn>
                  <a:cxn ang="0">
                    <a:pos x="166" y="5"/>
                  </a:cxn>
                  <a:cxn ang="0">
                    <a:pos x="159" y="3"/>
                  </a:cxn>
                  <a:cxn ang="0">
                    <a:pos x="149" y="2"/>
                  </a:cxn>
                  <a:cxn ang="0">
                    <a:pos x="139" y="1"/>
                  </a:cxn>
                  <a:cxn ang="0">
                    <a:pos x="127" y="0"/>
                  </a:cxn>
                  <a:cxn ang="0">
                    <a:pos x="115" y="1"/>
                  </a:cxn>
                  <a:cxn ang="0">
                    <a:pos x="101" y="3"/>
                  </a:cxn>
                  <a:cxn ang="0">
                    <a:pos x="87" y="7"/>
                  </a:cxn>
                  <a:cxn ang="0">
                    <a:pos x="71" y="12"/>
                  </a:cxn>
                  <a:cxn ang="0">
                    <a:pos x="57" y="19"/>
                  </a:cxn>
                  <a:cxn ang="0">
                    <a:pos x="42" y="29"/>
                  </a:cxn>
                  <a:cxn ang="0">
                    <a:pos x="27" y="43"/>
                  </a:cxn>
                  <a:cxn ang="0">
                    <a:pos x="13" y="58"/>
                  </a:cxn>
                  <a:cxn ang="0">
                    <a:pos x="0" y="78"/>
                  </a:cxn>
                  <a:cxn ang="0">
                    <a:pos x="0" y="218"/>
                  </a:cxn>
                  <a:cxn ang="0">
                    <a:pos x="0" y="220"/>
                  </a:cxn>
                  <a:cxn ang="0">
                    <a:pos x="1" y="223"/>
                  </a:cxn>
                  <a:cxn ang="0">
                    <a:pos x="3" y="230"/>
                  </a:cxn>
                  <a:cxn ang="0">
                    <a:pos x="7" y="236"/>
                  </a:cxn>
                  <a:cxn ang="0">
                    <a:pos x="13" y="243"/>
                  </a:cxn>
                  <a:cxn ang="0">
                    <a:pos x="21" y="249"/>
                  </a:cxn>
                  <a:cxn ang="0">
                    <a:pos x="31" y="252"/>
                  </a:cxn>
                  <a:cxn ang="0">
                    <a:pos x="46" y="254"/>
                  </a:cxn>
                  <a:cxn ang="0">
                    <a:pos x="61" y="254"/>
                  </a:cxn>
                  <a:cxn ang="0">
                    <a:pos x="78" y="254"/>
                  </a:cxn>
                  <a:cxn ang="0">
                    <a:pos x="92" y="254"/>
                  </a:cxn>
                  <a:cxn ang="0">
                    <a:pos x="105" y="254"/>
                  </a:cxn>
                  <a:cxn ang="0">
                    <a:pos x="117" y="254"/>
                  </a:cxn>
                  <a:cxn ang="0">
                    <a:pos x="125" y="254"/>
                  </a:cxn>
                  <a:cxn ang="0">
                    <a:pos x="131" y="254"/>
                  </a:cxn>
                  <a:cxn ang="0">
                    <a:pos x="133" y="254"/>
                  </a:cxn>
                  <a:cxn ang="0">
                    <a:pos x="135" y="253"/>
                  </a:cxn>
                  <a:cxn ang="0">
                    <a:pos x="140" y="250"/>
                  </a:cxn>
                  <a:cxn ang="0">
                    <a:pos x="147" y="245"/>
                  </a:cxn>
                  <a:cxn ang="0">
                    <a:pos x="157" y="239"/>
                  </a:cxn>
                  <a:cxn ang="0">
                    <a:pos x="165" y="232"/>
                  </a:cxn>
                  <a:cxn ang="0">
                    <a:pos x="172" y="224"/>
                  </a:cxn>
                  <a:cxn ang="0">
                    <a:pos x="177" y="217"/>
                  </a:cxn>
                  <a:cxn ang="0">
                    <a:pos x="179" y="211"/>
                  </a:cxn>
                  <a:cxn ang="0">
                    <a:pos x="179" y="174"/>
                  </a:cxn>
                  <a:cxn ang="0">
                    <a:pos x="179" y="107"/>
                  </a:cxn>
                  <a:cxn ang="0">
                    <a:pos x="179" y="44"/>
                  </a:cxn>
                  <a:cxn ang="0">
                    <a:pos x="179" y="16"/>
                  </a:cxn>
                  <a:cxn ang="0">
                    <a:pos x="176" y="8"/>
                  </a:cxn>
                </a:cxnLst>
                <a:rect l="0" t="0" r="r" b="b"/>
                <a:pathLst>
                  <a:path w="179" h="254">
                    <a:moveTo>
                      <a:pt x="176" y="8"/>
                    </a:moveTo>
                    <a:lnTo>
                      <a:pt x="175" y="8"/>
                    </a:lnTo>
                    <a:lnTo>
                      <a:pt x="171" y="6"/>
                    </a:lnTo>
                    <a:lnTo>
                      <a:pt x="166" y="5"/>
                    </a:lnTo>
                    <a:lnTo>
                      <a:pt x="159" y="3"/>
                    </a:lnTo>
                    <a:lnTo>
                      <a:pt x="149" y="2"/>
                    </a:lnTo>
                    <a:lnTo>
                      <a:pt x="139" y="1"/>
                    </a:lnTo>
                    <a:lnTo>
                      <a:pt x="127" y="0"/>
                    </a:lnTo>
                    <a:lnTo>
                      <a:pt x="115" y="1"/>
                    </a:lnTo>
                    <a:lnTo>
                      <a:pt x="101" y="3"/>
                    </a:lnTo>
                    <a:lnTo>
                      <a:pt x="87" y="7"/>
                    </a:lnTo>
                    <a:lnTo>
                      <a:pt x="71" y="12"/>
                    </a:lnTo>
                    <a:lnTo>
                      <a:pt x="57" y="19"/>
                    </a:lnTo>
                    <a:lnTo>
                      <a:pt x="42" y="29"/>
                    </a:lnTo>
                    <a:lnTo>
                      <a:pt x="27" y="43"/>
                    </a:lnTo>
                    <a:lnTo>
                      <a:pt x="13" y="58"/>
                    </a:lnTo>
                    <a:lnTo>
                      <a:pt x="0" y="78"/>
                    </a:lnTo>
                    <a:lnTo>
                      <a:pt x="0" y="218"/>
                    </a:lnTo>
                    <a:lnTo>
                      <a:pt x="0" y="220"/>
                    </a:lnTo>
                    <a:lnTo>
                      <a:pt x="1" y="223"/>
                    </a:lnTo>
                    <a:lnTo>
                      <a:pt x="3" y="230"/>
                    </a:lnTo>
                    <a:lnTo>
                      <a:pt x="7" y="236"/>
                    </a:lnTo>
                    <a:lnTo>
                      <a:pt x="13" y="243"/>
                    </a:lnTo>
                    <a:lnTo>
                      <a:pt x="21" y="249"/>
                    </a:lnTo>
                    <a:lnTo>
                      <a:pt x="31" y="252"/>
                    </a:lnTo>
                    <a:lnTo>
                      <a:pt x="46" y="254"/>
                    </a:lnTo>
                    <a:lnTo>
                      <a:pt x="61" y="254"/>
                    </a:lnTo>
                    <a:lnTo>
                      <a:pt x="78" y="254"/>
                    </a:lnTo>
                    <a:lnTo>
                      <a:pt x="92" y="254"/>
                    </a:lnTo>
                    <a:lnTo>
                      <a:pt x="105" y="254"/>
                    </a:lnTo>
                    <a:lnTo>
                      <a:pt x="117" y="254"/>
                    </a:lnTo>
                    <a:lnTo>
                      <a:pt x="125" y="254"/>
                    </a:lnTo>
                    <a:lnTo>
                      <a:pt x="131" y="254"/>
                    </a:lnTo>
                    <a:lnTo>
                      <a:pt x="133" y="254"/>
                    </a:lnTo>
                    <a:lnTo>
                      <a:pt x="135" y="253"/>
                    </a:lnTo>
                    <a:lnTo>
                      <a:pt x="140" y="250"/>
                    </a:lnTo>
                    <a:lnTo>
                      <a:pt x="147" y="245"/>
                    </a:lnTo>
                    <a:lnTo>
                      <a:pt x="157" y="239"/>
                    </a:lnTo>
                    <a:lnTo>
                      <a:pt x="165" y="232"/>
                    </a:lnTo>
                    <a:lnTo>
                      <a:pt x="172" y="224"/>
                    </a:lnTo>
                    <a:lnTo>
                      <a:pt x="177" y="217"/>
                    </a:lnTo>
                    <a:lnTo>
                      <a:pt x="179" y="211"/>
                    </a:lnTo>
                    <a:lnTo>
                      <a:pt x="179" y="174"/>
                    </a:lnTo>
                    <a:lnTo>
                      <a:pt x="179" y="107"/>
                    </a:lnTo>
                    <a:lnTo>
                      <a:pt x="179" y="44"/>
                    </a:lnTo>
                    <a:lnTo>
                      <a:pt x="179" y="16"/>
                    </a:lnTo>
                    <a:lnTo>
                      <a:pt x="176" y="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8582" name="Freeform 694"/>
              <p:cNvSpPr>
                <a:spLocks/>
              </p:cNvSpPr>
              <p:nvPr/>
            </p:nvSpPr>
            <p:spPr bwMode="auto">
              <a:xfrm>
                <a:off x="2815" y="1700"/>
                <a:ext cx="92" cy="43"/>
              </a:xfrm>
              <a:custGeom>
                <a:avLst/>
                <a:gdLst/>
                <a:ahLst/>
                <a:cxnLst>
                  <a:cxn ang="0">
                    <a:pos x="11" y="83"/>
                  </a:cxn>
                  <a:cxn ang="0">
                    <a:pos x="10" y="85"/>
                  </a:cxn>
                  <a:cxn ang="0">
                    <a:pos x="23" y="66"/>
                  </a:cxn>
                  <a:cxn ang="0">
                    <a:pos x="36" y="51"/>
                  </a:cxn>
                  <a:cxn ang="0">
                    <a:pos x="51" y="39"/>
                  </a:cxn>
                  <a:cxn ang="0">
                    <a:pos x="65" y="28"/>
                  </a:cxn>
                  <a:cxn ang="0">
                    <a:pos x="79" y="22"/>
                  </a:cxn>
                  <a:cxn ang="0">
                    <a:pos x="94" y="17"/>
                  </a:cxn>
                  <a:cxn ang="0">
                    <a:pos x="108" y="13"/>
                  </a:cxn>
                  <a:cxn ang="0">
                    <a:pos x="121" y="11"/>
                  </a:cxn>
                  <a:cxn ang="0">
                    <a:pos x="133" y="10"/>
                  </a:cxn>
                  <a:cxn ang="0">
                    <a:pos x="145" y="11"/>
                  </a:cxn>
                  <a:cxn ang="0">
                    <a:pos x="155" y="12"/>
                  </a:cxn>
                  <a:cxn ang="0">
                    <a:pos x="164" y="13"/>
                  </a:cxn>
                  <a:cxn ang="0">
                    <a:pos x="171" y="15"/>
                  </a:cxn>
                  <a:cxn ang="0">
                    <a:pos x="176" y="16"/>
                  </a:cxn>
                  <a:cxn ang="0">
                    <a:pos x="179" y="18"/>
                  </a:cxn>
                  <a:cxn ang="0">
                    <a:pos x="180" y="18"/>
                  </a:cxn>
                  <a:cxn ang="0">
                    <a:pos x="184" y="8"/>
                  </a:cxn>
                  <a:cxn ang="0">
                    <a:pos x="183" y="8"/>
                  </a:cxn>
                  <a:cxn ang="0">
                    <a:pos x="178" y="6"/>
                  </a:cxn>
                  <a:cxn ang="0">
                    <a:pos x="173" y="5"/>
                  </a:cxn>
                  <a:cxn ang="0">
                    <a:pos x="166" y="3"/>
                  </a:cxn>
                  <a:cxn ang="0">
                    <a:pos x="155" y="2"/>
                  </a:cxn>
                  <a:cxn ang="0">
                    <a:pos x="145" y="1"/>
                  </a:cxn>
                  <a:cxn ang="0">
                    <a:pos x="133" y="0"/>
                  </a:cxn>
                  <a:cxn ang="0">
                    <a:pos x="121" y="1"/>
                  </a:cxn>
                  <a:cxn ang="0">
                    <a:pos x="106" y="3"/>
                  </a:cxn>
                  <a:cxn ang="0">
                    <a:pos x="92" y="7"/>
                  </a:cxn>
                  <a:cxn ang="0">
                    <a:pos x="75" y="12"/>
                  </a:cxn>
                  <a:cxn ang="0">
                    <a:pos x="61" y="20"/>
                  </a:cxn>
                  <a:cxn ang="0">
                    <a:pos x="45" y="30"/>
                  </a:cxn>
                  <a:cxn ang="0">
                    <a:pos x="30" y="45"/>
                  </a:cxn>
                  <a:cxn ang="0">
                    <a:pos x="15" y="60"/>
                  </a:cxn>
                  <a:cxn ang="0">
                    <a:pos x="2" y="81"/>
                  </a:cxn>
                  <a:cxn ang="0">
                    <a:pos x="0" y="83"/>
                  </a:cxn>
                  <a:cxn ang="0">
                    <a:pos x="11" y="83"/>
                  </a:cxn>
                </a:cxnLst>
                <a:rect l="0" t="0" r="r" b="b"/>
                <a:pathLst>
                  <a:path w="184" h="85">
                    <a:moveTo>
                      <a:pt x="11" y="83"/>
                    </a:moveTo>
                    <a:lnTo>
                      <a:pt x="10" y="85"/>
                    </a:lnTo>
                    <a:lnTo>
                      <a:pt x="23" y="66"/>
                    </a:lnTo>
                    <a:lnTo>
                      <a:pt x="36" y="51"/>
                    </a:lnTo>
                    <a:lnTo>
                      <a:pt x="51" y="39"/>
                    </a:lnTo>
                    <a:lnTo>
                      <a:pt x="65" y="28"/>
                    </a:lnTo>
                    <a:lnTo>
                      <a:pt x="79" y="22"/>
                    </a:lnTo>
                    <a:lnTo>
                      <a:pt x="94" y="17"/>
                    </a:lnTo>
                    <a:lnTo>
                      <a:pt x="108" y="13"/>
                    </a:lnTo>
                    <a:lnTo>
                      <a:pt x="121" y="11"/>
                    </a:lnTo>
                    <a:lnTo>
                      <a:pt x="133" y="10"/>
                    </a:lnTo>
                    <a:lnTo>
                      <a:pt x="145" y="11"/>
                    </a:lnTo>
                    <a:lnTo>
                      <a:pt x="155" y="12"/>
                    </a:lnTo>
                    <a:lnTo>
                      <a:pt x="164" y="13"/>
                    </a:lnTo>
                    <a:lnTo>
                      <a:pt x="171" y="15"/>
                    </a:lnTo>
                    <a:lnTo>
                      <a:pt x="176" y="16"/>
                    </a:lnTo>
                    <a:lnTo>
                      <a:pt x="179" y="18"/>
                    </a:lnTo>
                    <a:lnTo>
                      <a:pt x="180" y="18"/>
                    </a:lnTo>
                    <a:lnTo>
                      <a:pt x="184" y="8"/>
                    </a:lnTo>
                    <a:lnTo>
                      <a:pt x="183" y="8"/>
                    </a:lnTo>
                    <a:lnTo>
                      <a:pt x="178" y="6"/>
                    </a:lnTo>
                    <a:lnTo>
                      <a:pt x="173" y="5"/>
                    </a:lnTo>
                    <a:lnTo>
                      <a:pt x="166" y="3"/>
                    </a:lnTo>
                    <a:lnTo>
                      <a:pt x="155" y="2"/>
                    </a:lnTo>
                    <a:lnTo>
                      <a:pt x="145" y="1"/>
                    </a:lnTo>
                    <a:lnTo>
                      <a:pt x="133" y="0"/>
                    </a:lnTo>
                    <a:lnTo>
                      <a:pt x="121" y="1"/>
                    </a:lnTo>
                    <a:lnTo>
                      <a:pt x="106" y="3"/>
                    </a:lnTo>
                    <a:lnTo>
                      <a:pt x="92" y="7"/>
                    </a:lnTo>
                    <a:lnTo>
                      <a:pt x="75" y="12"/>
                    </a:lnTo>
                    <a:lnTo>
                      <a:pt x="61" y="20"/>
                    </a:lnTo>
                    <a:lnTo>
                      <a:pt x="45" y="30"/>
                    </a:lnTo>
                    <a:lnTo>
                      <a:pt x="30" y="45"/>
                    </a:lnTo>
                    <a:lnTo>
                      <a:pt x="15" y="60"/>
                    </a:lnTo>
                    <a:lnTo>
                      <a:pt x="2" y="81"/>
                    </a:lnTo>
                    <a:lnTo>
                      <a:pt x="0" y="83"/>
                    </a:lnTo>
                    <a:lnTo>
                      <a:pt x="11" y="8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8583" name="Freeform 695"/>
              <p:cNvSpPr>
                <a:spLocks/>
              </p:cNvSpPr>
              <p:nvPr/>
            </p:nvSpPr>
            <p:spPr bwMode="auto">
              <a:xfrm>
                <a:off x="2815" y="1742"/>
                <a:ext cx="5" cy="70"/>
              </a:xfrm>
              <a:custGeom>
                <a:avLst/>
                <a:gdLst/>
                <a:ahLst/>
                <a:cxnLst>
                  <a:cxn ang="0">
                    <a:pos x="11" y="140"/>
                  </a:cxn>
                  <a:cxn ang="0">
                    <a:pos x="11" y="140"/>
                  </a:cxn>
                  <a:cxn ang="0">
                    <a:pos x="11" y="0"/>
                  </a:cxn>
                  <a:cxn ang="0">
                    <a:pos x="0" y="0"/>
                  </a:cxn>
                  <a:cxn ang="0">
                    <a:pos x="0" y="140"/>
                  </a:cxn>
                  <a:cxn ang="0">
                    <a:pos x="0" y="140"/>
                  </a:cxn>
                  <a:cxn ang="0">
                    <a:pos x="11" y="140"/>
                  </a:cxn>
                </a:cxnLst>
                <a:rect l="0" t="0" r="r" b="b"/>
                <a:pathLst>
                  <a:path w="11" h="140">
                    <a:moveTo>
                      <a:pt x="11" y="140"/>
                    </a:moveTo>
                    <a:lnTo>
                      <a:pt x="11" y="140"/>
                    </a:lnTo>
                    <a:lnTo>
                      <a:pt x="11" y="0"/>
                    </a:lnTo>
                    <a:lnTo>
                      <a:pt x="0" y="0"/>
                    </a:lnTo>
                    <a:lnTo>
                      <a:pt x="0" y="140"/>
                    </a:lnTo>
                    <a:lnTo>
                      <a:pt x="0" y="140"/>
                    </a:lnTo>
                    <a:lnTo>
                      <a:pt x="11" y="14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8584" name="Freeform 696"/>
              <p:cNvSpPr>
                <a:spLocks/>
              </p:cNvSpPr>
              <p:nvPr/>
            </p:nvSpPr>
            <p:spPr bwMode="auto">
              <a:xfrm>
                <a:off x="2815" y="1812"/>
                <a:ext cx="26" cy="21"/>
              </a:xfrm>
              <a:custGeom>
                <a:avLst/>
                <a:gdLst/>
                <a:ahLst/>
                <a:cxnLst>
                  <a:cxn ang="0">
                    <a:pos x="52" y="31"/>
                  </a:cxn>
                  <a:cxn ang="0">
                    <a:pos x="52" y="31"/>
                  </a:cxn>
                  <a:cxn ang="0">
                    <a:pos x="38" y="29"/>
                  </a:cxn>
                  <a:cxn ang="0">
                    <a:pos x="29" y="27"/>
                  </a:cxn>
                  <a:cxn ang="0">
                    <a:pos x="22" y="21"/>
                  </a:cxn>
                  <a:cxn ang="0">
                    <a:pos x="17" y="15"/>
                  </a:cxn>
                  <a:cxn ang="0">
                    <a:pos x="13" y="10"/>
                  </a:cxn>
                  <a:cxn ang="0">
                    <a:pos x="12" y="4"/>
                  </a:cxn>
                  <a:cxn ang="0">
                    <a:pos x="11" y="1"/>
                  </a:cxn>
                  <a:cxn ang="0">
                    <a:pos x="11" y="0"/>
                  </a:cxn>
                  <a:cxn ang="0">
                    <a:pos x="0" y="0"/>
                  </a:cxn>
                  <a:cxn ang="0">
                    <a:pos x="0" y="3"/>
                  </a:cxn>
                  <a:cxn ang="0">
                    <a:pos x="2" y="6"/>
                  </a:cxn>
                  <a:cxn ang="0">
                    <a:pos x="5" y="14"/>
                  </a:cxn>
                  <a:cxn ang="0">
                    <a:pos x="9" y="21"/>
                  </a:cxn>
                  <a:cxn ang="0">
                    <a:pos x="16" y="29"/>
                  </a:cxn>
                  <a:cxn ang="0">
                    <a:pos x="25" y="35"/>
                  </a:cxn>
                  <a:cxn ang="0">
                    <a:pos x="36" y="39"/>
                  </a:cxn>
                  <a:cxn ang="0">
                    <a:pos x="52" y="41"/>
                  </a:cxn>
                  <a:cxn ang="0">
                    <a:pos x="52" y="41"/>
                  </a:cxn>
                  <a:cxn ang="0">
                    <a:pos x="52" y="31"/>
                  </a:cxn>
                </a:cxnLst>
                <a:rect l="0" t="0" r="r" b="b"/>
                <a:pathLst>
                  <a:path w="52" h="41">
                    <a:moveTo>
                      <a:pt x="52" y="31"/>
                    </a:moveTo>
                    <a:lnTo>
                      <a:pt x="52" y="31"/>
                    </a:lnTo>
                    <a:lnTo>
                      <a:pt x="38" y="29"/>
                    </a:lnTo>
                    <a:lnTo>
                      <a:pt x="29" y="27"/>
                    </a:lnTo>
                    <a:lnTo>
                      <a:pt x="22" y="21"/>
                    </a:lnTo>
                    <a:lnTo>
                      <a:pt x="17" y="15"/>
                    </a:lnTo>
                    <a:lnTo>
                      <a:pt x="13" y="10"/>
                    </a:lnTo>
                    <a:lnTo>
                      <a:pt x="12" y="4"/>
                    </a:lnTo>
                    <a:lnTo>
                      <a:pt x="11" y="1"/>
                    </a:lnTo>
                    <a:lnTo>
                      <a:pt x="11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5" y="14"/>
                    </a:lnTo>
                    <a:lnTo>
                      <a:pt x="9" y="21"/>
                    </a:lnTo>
                    <a:lnTo>
                      <a:pt x="16" y="29"/>
                    </a:lnTo>
                    <a:lnTo>
                      <a:pt x="25" y="35"/>
                    </a:lnTo>
                    <a:lnTo>
                      <a:pt x="36" y="39"/>
                    </a:lnTo>
                    <a:lnTo>
                      <a:pt x="52" y="41"/>
                    </a:lnTo>
                    <a:lnTo>
                      <a:pt x="52" y="41"/>
                    </a:lnTo>
                    <a:lnTo>
                      <a:pt x="52" y="3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8585" name="Freeform 697"/>
              <p:cNvSpPr>
                <a:spLocks/>
              </p:cNvSpPr>
              <p:nvPr/>
            </p:nvSpPr>
            <p:spPr bwMode="auto">
              <a:xfrm>
                <a:off x="2841" y="1828"/>
                <a:ext cx="45" cy="5"/>
              </a:xfrm>
              <a:custGeom>
                <a:avLst/>
                <a:gdLst/>
                <a:ahLst/>
                <a:cxnLst>
                  <a:cxn ang="0">
                    <a:pos x="85" y="1"/>
                  </a:cxn>
                  <a:cxn ang="0">
                    <a:pos x="87" y="0"/>
                  </a:cxn>
                  <a:cxn ang="0">
                    <a:pos x="85" y="0"/>
                  </a:cxn>
                  <a:cxn ang="0">
                    <a:pos x="79" y="0"/>
                  </a:cxn>
                  <a:cxn ang="0">
                    <a:pos x="71" y="0"/>
                  </a:cxn>
                  <a:cxn ang="0">
                    <a:pos x="59" y="0"/>
                  </a:cxn>
                  <a:cxn ang="0">
                    <a:pos x="46" y="0"/>
                  </a:cxn>
                  <a:cxn ang="0">
                    <a:pos x="32" y="0"/>
                  </a:cxn>
                  <a:cxn ang="0">
                    <a:pos x="15" y="0"/>
                  </a:cxn>
                  <a:cxn ang="0">
                    <a:pos x="0" y="0"/>
                  </a:cxn>
                  <a:cxn ang="0">
                    <a:pos x="0" y="10"/>
                  </a:cxn>
                  <a:cxn ang="0">
                    <a:pos x="15" y="10"/>
                  </a:cxn>
                  <a:cxn ang="0">
                    <a:pos x="32" y="10"/>
                  </a:cxn>
                  <a:cxn ang="0">
                    <a:pos x="46" y="10"/>
                  </a:cxn>
                  <a:cxn ang="0">
                    <a:pos x="59" y="10"/>
                  </a:cxn>
                  <a:cxn ang="0">
                    <a:pos x="71" y="10"/>
                  </a:cxn>
                  <a:cxn ang="0">
                    <a:pos x="79" y="10"/>
                  </a:cxn>
                  <a:cxn ang="0">
                    <a:pos x="85" y="10"/>
                  </a:cxn>
                  <a:cxn ang="0">
                    <a:pos x="87" y="10"/>
                  </a:cxn>
                  <a:cxn ang="0">
                    <a:pos x="89" y="9"/>
                  </a:cxn>
                  <a:cxn ang="0">
                    <a:pos x="87" y="10"/>
                  </a:cxn>
                  <a:cxn ang="0">
                    <a:pos x="88" y="10"/>
                  </a:cxn>
                  <a:cxn ang="0">
                    <a:pos x="89" y="9"/>
                  </a:cxn>
                  <a:cxn ang="0">
                    <a:pos x="85" y="1"/>
                  </a:cxn>
                </a:cxnLst>
                <a:rect l="0" t="0" r="r" b="b"/>
                <a:pathLst>
                  <a:path w="89" h="10">
                    <a:moveTo>
                      <a:pt x="85" y="1"/>
                    </a:moveTo>
                    <a:lnTo>
                      <a:pt x="87" y="0"/>
                    </a:lnTo>
                    <a:lnTo>
                      <a:pt x="85" y="0"/>
                    </a:lnTo>
                    <a:lnTo>
                      <a:pt x="79" y="0"/>
                    </a:lnTo>
                    <a:lnTo>
                      <a:pt x="71" y="0"/>
                    </a:lnTo>
                    <a:lnTo>
                      <a:pt x="59" y="0"/>
                    </a:lnTo>
                    <a:lnTo>
                      <a:pt x="46" y="0"/>
                    </a:lnTo>
                    <a:lnTo>
                      <a:pt x="32" y="0"/>
                    </a:lnTo>
                    <a:lnTo>
                      <a:pt x="15" y="0"/>
                    </a:lnTo>
                    <a:lnTo>
                      <a:pt x="0" y="0"/>
                    </a:lnTo>
                    <a:lnTo>
                      <a:pt x="0" y="10"/>
                    </a:lnTo>
                    <a:lnTo>
                      <a:pt x="15" y="10"/>
                    </a:lnTo>
                    <a:lnTo>
                      <a:pt x="32" y="10"/>
                    </a:lnTo>
                    <a:lnTo>
                      <a:pt x="46" y="10"/>
                    </a:lnTo>
                    <a:lnTo>
                      <a:pt x="59" y="10"/>
                    </a:lnTo>
                    <a:lnTo>
                      <a:pt x="71" y="10"/>
                    </a:lnTo>
                    <a:lnTo>
                      <a:pt x="79" y="10"/>
                    </a:lnTo>
                    <a:lnTo>
                      <a:pt x="85" y="10"/>
                    </a:lnTo>
                    <a:lnTo>
                      <a:pt x="87" y="10"/>
                    </a:lnTo>
                    <a:lnTo>
                      <a:pt x="89" y="9"/>
                    </a:lnTo>
                    <a:lnTo>
                      <a:pt x="87" y="10"/>
                    </a:lnTo>
                    <a:lnTo>
                      <a:pt x="88" y="10"/>
                    </a:lnTo>
                    <a:lnTo>
                      <a:pt x="89" y="9"/>
                    </a:lnTo>
                    <a:lnTo>
                      <a:pt x="85" y="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8586" name="Freeform 698"/>
              <p:cNvSpPr>
                <a:spLocks/>
              </p:cNvSpPr>
              <p:nvPr/>
            </p:nvSpPr>
            <p:spPr bwMode="auto">
              <a:xfrm>
                <a:off x="2883" y="1809"/>
                <a:ext cx="27" cy="23"/>
              </a:xfrm>
              <a:custGeom>
                <a:avLst/>
                <a:gdLst/>
                <a:ahLst/>
                <a:cxnLst>
                  <a:cxn ang="0">
                    <a:pos x="43" y="0"/>
                  </a:cxn>
                  <a:cxn ang="0">
                    <a:pos x="43" y="0"/>
                  </a:cxn>
                  <a:cxn ang="0">
                    <a:pos x="42" y="4"/>
                  </a:cxn>
                  <a:cxn ang="0">
                    <a:pos x="37" y="10"/>
                  </a:cxn>
                  <a:cxn ang="0">
                    <a:pos x="31" y="17"/>
                  </a:cxn>
                  <a:cxn ang="0">
                    <a:pos x="23" y="24"/>
                  </a:cxn>
                  <a:cxn ang="0">
                    <a:pos x="13" y="30"/>
                  </a:cxn>
                  <a:cxn ang="0">
                    <a:pos x="6" y="35"/>
                  </a:cxn>
                  <a:cxn ang="0">
                    <a:pos x="2" y="38"/>
                  </a:cxn>
                  <a:cxn ang="0">
                    <a:pos x="0" y="39"/>
                  </a:cxn>
                  <a:cxn ang="0">
                    <a:pos x="4" y="47"/>
                  </a:cxn>
                  <a:cxn ang="0">
                    <a:pos x="6" y="46"/>
                  </a:cxn>
                  <a:cxn ang="0">
                    <a:pos x="12" y="43"/>
                  </a:cxn>
                  <a:cxn ang="0">
                    <a:pos x="19" y="38"/>
                  </a:cxn>
                  <a:cxn ang="0">
                    <a:pos x="29" y="32"/>
                  </a:cxn>
                  <a:cxn ang="0">
                    <a:pos x="37" y="25"/>
                  </a:cxn>
                  <a:cxn ang="0">
                    <a:pos x="45" y="17"/>
                  </a:cxn>
                  <a:cxn ang="0">
                    <a:pos x="50" y="8"/>
                  </a:cxn>
                  <a:cxn ang="0">
                    <a:pos x="53" y="0"/>
                  </a:cxn>
                  <a:cxn ang="0">
                    <a:pos x="53" y="0"/>
                  </a:cxn>
                  <a:cxn ang="0">
                    <a:pos x="43" y="0"/>
                  </a:cxn>
                </a:cxnLst>
                <a:rect l="0" t="0" r="r" b="b"/>
                <a:pathLst>
                  <a:path w="53" h="47">
                    <a:moveTo>
                      <a:pt x="43" y="0"/>
                    </a:moveTo>
                    <a:lnTo>
                      <a:pt x="43" y="0"/>
                    </a:lnTo>
                    <a:lnTo>
                      <a:pt x="42" y="4"/>
                    </a:lnTo>
                    <a:lnTo>
                      <a:pt x="37" y="10"/>
                    </a:lnTo>
                    <a:lnTo>
                      <a:pt x="31" y="17"/>
                    </a:lnTo>
                    <a:lnTo>
                      <a:pt x="23" y="24"/>
                    </a:lnTo>
                    <a:lnTo>
                      <a:pt x="13" y="30"/>
                    </a:lnTo>
                    <a:lnTo>
                      <a:pt x="6" y="35"/>
                    </a:lnTo>
                    <a:lnTo>
                      <a:pt x="2" y="38"/>
                    </a:lnTo>
                    <a:lnTo>
                      <a:pt x="0" y="39"/>
                    </a:lnTo>
                    <a:lnTo>
                      <a:pt x="4" y="47"/>
                    </a:lnTo>
                    <a:lnTo>
                      <a:pt x="6" y="46"/>
                    </a:lnTo>
                    <a:lnTo>
                      <a:pt x="12" y="43"/>
                    </a:lnTo>
                    <a:lnTo>
                      <a:pt x="19" y="38"/>
                    </a:lnTo>
                    <a:lnTo>
                      <a:pt x="29" y="32"/>
                    </a:lnTo>
                    <a:lnTo>
                      <a:pt x="37" y="25"/>
                    </a:lnTo>
                    <a:lnTo>
                      <a:pt x="45" y="17"/>
                    </a:lnTo>
                    <a:lnTo>
                      <a:pt x="50" y="8"/>
                    </a:lnTo>
                    <a:lnTo>
                      <a:pt x="53" y="0"/>
                    </a:lnTo>
                    <a:lnTo>
                      <a:pt x="53" y="0"/>
                    </a:lnTo>
                    <a:lnTo>
                      <a:pt x="43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8587" name="Freeform 699"/>
              <p:cNvSpPr>
                <a:spLocks/>
              </p:cNvSpPr>
              <p:nvPr/>
            </p:nvSpPr>
            <p:spPr bwMode="auto">
              <a:xfrm>
                <a:off x="2905" y="1711"/>
                <a:ext cx="5" cy="98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28"/>
                  </a:cxn>
                  <a:cxn ang="0">
                    <a:pos x="0" y="91"/>
                  </a:cxn>
                  <a:cxn ang="0">
                    <a:pos x="0" y="158"/>
                  </a:cxn>
                  <a:cxn ang="0">
                    <a:pos x="0" y="195"/>
                  </a:cxn>
                  <a:cxn ang="0">
                    <a:pos x="10" y="195"/>
                  </a:cxn>
                  <a:cxn ang="0">
                    <a:pos x="10" y="158"/>
                  </a:cxn>
                  <a:cxn ang="0">
                    <a:pos x="10" y="91"/>
                  </a:cxn>
                  <a:cxn ang="0">
                    <a:pos x="10" y="28"/>
                  </a:cxn>
                  <a:cxn ang="0">
                    <a:pos x="10" y="0"/>
                  </a:cxn>
                  <a:cxn ang="0">
                    <a:pos x="0" y="0"/>
                  </a:cxn>
                </a:cxnLst>
                <a:rect l="0" t="0" r="r" b="b"/>
                <a:pathLst>
                  <a:path w="10" h="195">
                    <a:moveTo>
                      <a:pt x="0" y="0"/>
                    </a:moveTo>
                    <a:lnTo>
                      <a:pt x="0" y="28"/>
                    </a:lnTo>
                    <a:lnTo>
                      <a:pt x="0" y="91"/>
                    </a:lnTo>
                    <a:lnTo>
                      <a:pt x="0" y="158"/>
                    </a:lnTo>
                    <a:lnTo>
                      <a:pt x="0" y="195"/>
                    </a:lnTo>
                    <a:lnTo>
                      <a:pt x="10" y="195"/>
                    </a:lnTo>
                    <a:lnTo>
                      <a:pt x="10" y="158"/>
                    </a:lnTo>
                    <a:lnTo>
                      <a:pt x="10" y="91"/>
                    </a:lnTo>
                    <a:lnTo>
                      <a:pt x="10" y="28"/>
                    </a:lnTo>
                    <a:lnTo>
                      <a:pt x="1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8588" name="Freeform 700"/>
              <p:cNvSpPr>
                <a:spLocks/>
              </p:cNvSpPr>
              <p:nvPr/>
            </p:nvSpPr>
            <p:spPr bwMode="auto">
              <a:xfrm>
                <a:off x="2816" y="1670"/>
                <a:ext cx="118" cy="83"/>
              </a:xfrm>
              <a:custGeom>
                <a:avLst/>
                <a:gdLst/>
                <a:ahLst/>
                <a:cxnLst>
                  <a:cxn ang="0">
                    <a:pos x="1" y="166"/>
                  </a:cxn>
                  <a:cxn ang="0">
                    <a:pos x="1" y="159"/>
                  </a:cxn>
                  <a:cxn ang="0">
                    <a:pos x="0" y="141"/>
                  </a:cxn>
                  <a:cxn ang="0">
                    <a:pos x="2" y="114"/>
                  </a:cxn>
                  <a:cxn ang="0">
                    <a:pos x="7" y="83"/>
                  </a:cxn>
                  <a:cxn ang="0">
                    <a:pos x="17" y="52"/>
                  </a:cxn>
                  <a:cxn ang="0">
                    <a:pos x="35" y="26"/>
                  </a:cxn>
                  <a:cxn ang="0">
                    <a:pos x="62" y="7"/>
                  </a:cxn>
                  <a:cxn ang="0">
                    <a:pos x="99" y="0"/>
                  </a:cxn>
                  <a:cxn ang="0">
                    <a:pos x="137" y="0"/>
                  </a:cxn>
                  <a:cxn ang="0">
                    <a:pos x="168" y="0"/>
                  </a:cxn>
                  <a:cxn ang="0">
                    <a:pos x="191" y="1"/>
                  </a:cxn>
                  <a:cxn ang="0">
                    <a:pos x="210" y="1"/>
                  </a:cxn>
                  <a:cxn ang="0">
                    <a:pos x="222" y="2"/>
                  </a:cxn>
                  <a:cxn ang="0">
                    <a:pos x="230" y="3"/>
                  </a:cxn>
                  <a:cxn ang="0">
                    <a:pos x="234" y="3"/>
                  </a:cxn>
                  <a:cxn ang="0">
                    <a:pos x="235" y="3"/>
                  </a:cxn>
                  <a:cxn ang="0">
                    <a:pos x="192" y="88"/>
                  </a:cxn>
                  <a:cxn ang="0">
                    <a:pos x="80" y="91"/>
                  </a:cxn>
                  <a:cxn ang="0">
                    <a:pos x="1" y="166"/>
                  </a:cxn>
                </a:cxnLst>
                <a:rect l="0" t="0" r="r" b="b"/>
                <a:pathLst>
                  <a:path w="235" h="166">
                    <a:moveTo>
                      <a:pt x="1" y="166"/>
                    </a:moveTo>
                    <a:lnTo>
                      <a:pt x="1" y="159"/>
                    </a:lnTo>
                    <a:lnTo>
                      <a:pt x="0" y="141"/>
                    </a:lnTo>
                    <a:lnTo>
                      <a:pt x="2" y="114"/>
                    </a:lnTo>
                    <a:lnTo>
                      <a:pt x="7" y="83"/>
                    </a:lnTo>
                    <a:lnTo>
                      <a:pt x="17" y="52"/>
                    </a:lnTo>
                    <a:lnTo>
                      <a:pt x="35" y="26"/>
                    </a:lnTo>
                    <a:lnTo>
                      <a:pt x="62" y="7"/>
                    </a:lnTo>
                    <a:lnTo>
                      <a:pt x="99" y="0"/>
                    </a:lnTo>
                    <a:lnTo>
                      <a:pt x="137" y="0"/>
                    </a:lnTo>
                    <a:lnTo>
                      <a:pt x="168" y="0"/>
                    </a:lnTo>
                    <a:lnTo>
                      <a:pt x="191" y="1"/>
                    </a:lnTo>
                    <a:lnTo>
                      <a:pt x="210" y="1"/>
                    </a:lnTo>
                    <a:lnTo>
                      <a:pt x="222" y="2"/>
                    </a:lnTo>
                    <a:lnTo>
                      <a:pt x="230" y="3"/>
                    </a:lnTo>
                    <a:lnTo>
                      <a:pt x="234" y="3"/>
                    </a:lnTo>
                    <a:lnTo>
                      <a:pt x="235" y="3"/>
                    </a:lnTo>
                    <a:lnTo>
                      <a:pt x="192" y="88"/>
                    </a:lnTo>
                    <a:lnTo>
                      <a:pt x="80" y="91"/>
                    </a:lnTo>
                    <a:lnTo>
                      <a:pt x="1" y="16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8589" name="Freeform 701"/>
              <p:cNvSpPr>
                <a:spLocks/>
              </p:cNvSpPr>
              <p:nvPr/>
            </p:nvSpPr>
            <p:spPr bwMode="auto">
              <a:xfrm>
                <a:off x="2834" y="1827"/>
                <a:ext cx="57" cy="41"/>
              </a:xfrm>
              <a:custGeom>
                <a:avLst/>
                <a:gdLst/>
                <a:ahLst/>
                <a:cxnLst>
                  <a:cxn ang="0">
                    <a:pos x="114" y="20"/>
                  </a:cxn>
                  <a:cxn ang="0">
                    <a:pos x="114" y="23"/>
                  </a:cxn>
                  <a:cxn ang="0">
                    <a:pos x="113" y="29"/>
                  </a:cxn>
                  <a:cxn ang="0">
                    <a:pos x="111" y="39"/>
                  </a:cxn>
                  <a:cxn ang="0">
                    <a:pos x="107" y="50"/>
                  </a:cxn>
                  <a:cxn ang="0">
                    <a:pos x="100" y="62"/>
                  </a:cxn>
                  <a:cxn ang="0">
                    <a:pos x="90" y="72"/>
                  </a:cxn>
                  <a:cxn ang="0">
                    <a:pos x="75" y="78"/>
                  </a:cxn>
                  <a:cxn ang="0">
                    <a:pos x="56" y="81"/>
                  </a:cxn>
                  <a:cxn ang="0">
                    <a:pos x="36" y="79"/>
                  </a:cxn>
                  <a:cxn ang="0">
                    <a:pos x="23" y="73"/>
                  </a:cxn>
                  <a:cxn ang="0">
                    <a:pos x="13" y="64"/>
                  </a:cxn>
                  <a:cxn ang="0">
                    <a:pos x="7" y="53"/>
                  </a:cxn>
                  <a:cxn ang="0">
                    <a:pos x="3" y="43"/>
                  </a:cxn>
                  <a:cxn ang="0">
                    <a:pos x="0" y="34"/>
                  </a:cxn>
                  <a:cxn ang="0">
                    <a:pos x="0" y="28"/>
                  </a:cxn>
                  <a:cxn ang="0">
                    <a:pos x="0" y="26"/>
                  </a:cxn>
                  <a:cxn ang="0">
                    <a:pos x="8" y="0"/>
                  </a:cxn>
                  <a:cxn ang="0">
                    <a:pos x="103" y="0"/>
                  </a:cxn>
                  <a:cxn ang="0">
                    <a:pos x="114" y="20"/>
                  </a:cxn>
                </a:cxnLst>
                <a:rect l="0" t="0" r="r" b="b"/>
                <a:pathLst>
                  <a:path w="114" h="81">
                    <a:moveTo>
                      <a:pt x="114" y="20"/>
                    </a:moveTo>
                    <a:lnTo>
                      <a:pt x="114" y="23"/>
                    </a:lnTo>
                    <a:lnTo>
                      <a:pt x="113" y="29"/>
                    </a:lnTo>
                    <a:lnTo>
                      <a:pt x="111" y="39"/>
                    </a:lnTo>
                    <a:lnTo>
                      <a:pt x="107" y="50"/>
                    </a:lnTo>
                    <a:lnTo>
                      <a:pt x="100" y="62"/>
                    </a:lnTo>
                    <a:lnTo>
                      <a:pt x="90" y="72"/>
                    </a:lnTo>
                    <a:lnTo>
                      <a:pt x="75" y="78"/>
                    </a:lnTo>
                    <a:lnTo>
                      <a:pt x="56" y="81"/>
                    </a:lnTo>
                    <a:lnTo>
                      <a:pt x="36" y="79"/>
                    </a:lnTo>
                    <a:lnTo>
                      <a:pt x="23" y="73"/>
                    </a:lnTo>
                    <a:lnTo>
                      <a:pt x="13" y="64"/>
                    </a:lnTo>
                    <a:lnTo>
                      <a:pt x="7" y="53"/>
                    </a:lnTo>
                    <a:lnTo>
                      <a:pt x="3" y="43"/>
                    </a:lnTo>
                    <a:lnTo>
                      <a:pt x="0" y="34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8" y="0"/>
                    </a:lnTo>
                    <a:lnTo>
                      <a:pt x="103" y="0"/>
                    </a:lnTo>
                    <a:lnTo>
                      <a:pt x="114" y="2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8590" name="Freeform 702"/>
              <p:cNvSpPr>
                <a:spLocks/>
              </p:cNvSpPr>
              <p:nvPr/>
            </p:nvSpPr>
            <p:spPr bwMode="auto">
              <a:xfrm>
                <a:off x="2862" y="1837"/>
                <a:ext cx="32" cy="33"/>
              </a:xfrm>
              <a:custGeom>
                <a:avLst/>
                <a:gdLst/>
                <a:ahLst/>
                <a:cxnLst>
                  <a:cxn ang="0">
                    <a:pos x="0" y="66"/>
                  </a:cxn>
                  <a:cxn ang="0">
                    <a:pos x="0" y="66"/>
                  </a:cxn>
                  <a:cxn ang="0">
                    <a:pos x="20" y="63"/>
                  </a:cxn>
                  <a:cxn ang="0">
                    <a:pos x="37" y="56"/>
                  </a:cxn>
                  <a:cxn ang="0">
                    <a:pos x="48" y="45"/>
                  </a:cxn>
                  <a:cxn ang="0">
                    <a:pos x="55" y="32"/>
                  </a:cxn>
                  <a:cxn ang="0">
                    <a:pos x="60" y="20"/>
                  </a:cxn>
                  <a:cxn ang="0">
                    <a:pos x="62" y="10"/>
                  </a:cxn>
                  <a:cxn ang="0">
                    <a:pos x="63" y="3"/>
                  </a:cxn>
                  <a:cxn ang="0">
                    <a:pos x="63" y="0"/>
                  </a:cxn>
                  <a:cxn ang="0">
                    <a:pos x="53" y="0"/>
                  </a:cxn>
                  <a:cxn ang="0">
                    <a:pos x="53" y="3"/>
                  </a:cxn>
                  <a:cxn ang="0">
                    <a:pos x="52" y="8"/>
                  </a:cxn>
                  <a:cxn ang="0">
                    <a:pos x="50" y="18"/>
                  </a:cxn>
                  <a:cxn ang="0">
                    <a:pos x="47" y="28"/>
                  </a:cxn>
                  <a:cxn ang="0">
                    <a:pos x="40" y="39"/>
                  </a:cxn>
                  <a:cxn ang="0">
                    <a:pos x="31" y="48"/>
                  </a:cxn>
                  <a:cxn ang="0">
                    <a:pos x="18" y="53"/>
                  </a:cxn>
                  <a:cxn ang="0">
                    <a:pos x="0" y="56"/>
                  </a:cxn>
                  <a:cxn ang="0">
                    <a:pos x="0" y="56"/>
                  </a:cxn>
                  <a:cxn ang="0">
                    <a:pos x="0" y="66"/>
                  </a:cxn>
                </a:cxnLst>
                <a:rect l="0" t="0" r="r" b="b"/>
                <a:pathLst>
                  <a:path w="63" h="66">
                    <a:moveTo>
                      <a:pt x="0" y="66"/>
                    </a:moveTo>
                    <a:lnTo>
                      <a:pt x="0" y="66"/>
                    </a:lnTo>
                    <a:lnTo>
                      <a:pt x="20" y="63"/>
                    </a:lnTo>
                    <a:lnTo>
                      <a:pt x="37" y="56"/>
                    </a:lnTo>
                    <a:lnTo>
                      <a:pt x="48" y="45"/>
                    </a:lnTo>
                    <a:lnTo>
                      <a:pt x="55" y="32"/>
                    </a:lnTo>
                    <a:lnTo>
                      <a:pt x="60" y="20"/>
                    </a:lnTo>
                    <a:lnTo>
                      <a:pt x="62" y="10"/>
                    </a:lnTo>
                    <a:lnTo>
                      <a:pt x="63" y="3"/>
                    </a:lnTo>
                    <a:lnTo>
                      <a:pt x="63" y="0"/>
                    </a:lnTo>
                    <a:lnTo>
                      <a:pt x="53" y="0"/>
                    </a:lnTo>
                    <a:lnTo>
                      <a:pt x="53" y="3"/>
                    </a:lnTo>
                    <a:lnTo>
                      <a:pt x="52" y="8"/>
                    </a:lnTo>
                    <a:lnTo>
                      <a:pt x="50" y="18"/>
                    </a:lnTo>
                    <a:lnTo>
                      <a:pt x="47" y="28"/>
                    </a:lnTo>
                    <a:lnTo>
                      <a:pt x="40" y="39"/>
                    </a:lnTo>
                    <a:lnTo>
                      <a:pt x="31" y="48"/>
                    </a:lnTo>
                    <a:lnTo>
                      <a:pt x="18" y="53"/>
                    </a:lnTo>
                    <a:lnTo>
                      <a:pt x="0" y="56"/>
                    </a:lnTo>
                    <a:lnTo>
                      <a:pt x="0" y="56"/>
                    </a:lnTo>
                    <a:lnTo>
                      <a:pt x="0" y="6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8591" name="Freeform 703"/>
              <p:cNvSpPr>
                <a:spLocks/>
              </p:cNvSpPr>
              <p:nvPr/>
            </p:nvSpPr>
            <p:spPr bwMode="auto">
              <a:xfrm>
                <a:off x="2832" y="1839"/>
                <a:ext cx="30" cy="3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1"/>
                  </a:cxn>
                  <a:cxn ang="0">
                    <a:pos x="0" y="3"/>
                  </a:cxn>
                  <a:cxn ang="0">
                    <a:pos x="0" y="9"/>
                  </a:cxn>
                  <a:cxn ang="0">
                    <a:pos x="2" y="19"/>
                  </a:cxn>
                  <a:cxn ang="0">
                    <a:pos x="8" y="31"/>
                  </a:cxn>
                  <a:cxn ang="0">
                    <a:pos x="14" y="42"/>
                  </a:cxn>
                  <a:cxn ang="0">
                    <a:pos x="26" y="52"/>
                  </a:cxn>
                  <a:cxn ang="0">
                    <a:pos x="40" y="59"/>
                  </a:cxn>
                  <a:cxn ang="0">
                    <a:pos x="61" y="61"/>
                  </a:cxn>
                  <a:cxn ang="0">
                    <a:pos x="61" y="51"/>
                  </a:cxn>
                  <a:cxn ang="0">
                    <a:pos x="42" y="49"/>
                  </a:cxn>
                  <a:cxn ang="0">
                    <a:pos x="30" y="44"/>
                  </a:cxn>
                  <a:cxn ang="0">
                    <a:pos x="22" y="36"/>
                  </a:cxn>
                  <a:cxn ang="0">
                    <a:pos x="16" y="26"/>
                  </a:cxn>
                  <a:cxn ang="0">
                    <a:pos x="13" y="17"/>
                  </a:cxn>
                  <a:cxn ang="0">
                    <a:pos x="11" y="9"/>
                  </a:cxn>
                  <a:cxn ang="0">
                    <a:pos x="11" y="3"/>
                  </a:cxn>
                  <a:cxn ang="0">
                    <a:pos x="11" y="1"/>
                  </a:cxn>
                  <a:cxn ang="0">
                    <a:pos x="11" y="2"/>
                  </a:cxn>
                  <a:cxn ang="0">
                    <a:pos x="0" y="0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0"/>
                  </a:cxn>
                </a:cxnLst>
                <a:rect l="0" t="0" r="r" b="b"/>
                <a:pathLst>
                  <a:path w="61" h="61">
                    <a:moveTo>
                      <a:pt x="0" y="0"/>
                    </a:moveTo>
                    <a:lnTo>
                      <a:pt x="0" y="1"/>
                    </a:lnTo>
                    <a:lnTo>
                      <a:pt x="0" y="3"/>
                    </a:lnTo>
                    <a:lnTo>
                      <a:pt x="0" y="9"/>
                    </a:lnTo>
                    <a:lnTo>
                      <a:pt x="2" y="19"/>
                    </a:lnTo>
                    <a:lnTo>
                      <a:pt x="8" y="31"/>
                    </a:lnTo>
                    <a:lnTo>
                      <a:pt x="14" y="42"/>
                    </a:lnTo>
                    <a:lnTo>
                      <a:pt x="26" y="52"/>
                    </a:lnTo>
                    <a:lnTo>
                      <a:pt x="40" y="59"/>
                    </a:lnTo>
                    <a:lnTo>
                      <a:pt x="61" y="61"/>
                    </a:lnTo>
                    <a:lnTo>
                      <a:pt x="61" y="51"/>
                    </a:lnTo>
                    <a:lnTo>
                      <a:pt x="42" y="49"/>
                    </a:lnTo>
                    <a:lnTo>
                      <a:pt x="30" y="44"/>
                    </a:lnTo>
                    <a:lnTo>
                      <a:pt x="22" y="36"/>
                    </a:lnTo>
                    <a:lnTo>
                      <a:pt x="16" y="26"/>
                    </a:lnTo>
                    <a:lnTo>
                      <a:pt x="13" y="17"/>
                    </a:lnTo>
                    <a:lnTo>
                      <a:pt x="11" y="9"/>
                    </a:lnTo>
                    <a:lnTo>
                      <a:pt x="11" y="3"/>
                    </a:lnTo>
                    <a:lnTo>
                      <a:pt x="11" y="1"/>
                    </a:lnTo>
                    <a:lnTo>
                      <a:pt x="11" y="2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8592" name="Freeform 704"/>
              <p:cNvSpPr>
                <a:spLocks/>
              </p:cNvSpPr>
              <p:nvPr/>
            </p:nvSpPr>
            <p:spPr bwMode="auto">
              <a:xfrm>
                <a:off x="2832" y="1824"/>
                <a:ext cx="8" cy="16"/>
              </a:xfrm>
              <a:custGeom>
                <a:avLst/>
                <a:gdLst/>
                <a:ahLst/>
                <a:cxnLst>
                  <a:cxn ang="0">
                    <a:pos x="13" y="0"/>
                  </a:cxn>
                  <a:cxn ang="0">
                    <a:pos x="8" y="4"/>
                  </a:cxn>
                  <a:cxn ang="0">
                    <a:pos x="0" y="30"/>
                  </a:cxn>
                  <a:cxn ang="0">
                    <a:pos x="11" y="32"/>
                  </a:cxn>
                  <a:cxn ang="0">
                    <a:pos x="18" y="6"/>
                  </a:cxn>
                  <a:cxn ang="0">
                    <a:pos x="13" y="10"/>
                  </a:cxn>
                  <a:cxn ang="0">
                    <a:pos x="13" y="0"/>
                  </a:cxn>
                  <a:cxn ang="0">
                    <a:pos x="9" y="0"/>
                  </a:cxn>
                  <a:cxn ang="0">
                    <a:pos x="8" y="4"/>
                  </a:cxn>
                  <a:cxn ang="0">
                    <a:pos x="13" y="0"/>
                  </a:cxn>
                </a:cxnLst>
                <a:rect l="0" t="0" r="r" b="b"/>
                <a:pathLst>
                  <a:path w="18" h="32">
                    <a:moveTo>
                      <a:pt x="13" y="0"/>
                    </a:moveTo>
                    <a:lnTo>
                      <a:pt x="8" y="4"/>
                    </a:lnTo>
                    <a:lnTo>
                      <a:pt x="0" y="30"/>
                    </a:lnTo>
                    <a:lnTo>
                      <a:pt x="11" y="32"/>
                    </a:lnTo>
                    <a:lnTo>
                      <a:pt x="18" y="6"/>
                    </a:lnTo>
                    <a:lnTo>
                      <a:pt x="13" y="10"/>
                    </a:lnTo>
                    <a:lnTo>
                      <a:pt x="13" y="0"/>
                    </a:lnTo>
                    <a:lnTo>
                      <a:pt x="9" y="0"/>
                    </a:lnTo>
                    <a:lnTo>
                      <a:pt x="8" y="4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8593" name="Freeform 705"/>
              <p:cNvSpPr>
                <a:spLocks/>
              </p:cNvSpPr>
              <p:nvPr/>
            </p:nvSpPr>
            <p:spPr bwMode="auto">
              <a:xfrm>
                <a:off x="2838" y="1824"/>
                <a:ext cx="50" cy="6"/>
              </a:xfrm>
              <a:custGeom>
                <a:avLst/>
                <a:gdLst/>
                <a:ahLst/>
                <a:cxnLst>
                  <a:cxn ang="0">
                    <a:pos x="99" y="3"/>
                  </a:cxn>
                  <a:cxn ang="0">
                    <a:pos x="95" y="0"/>
                  </a:cxn>
                  <a:cxn ang="0">
                    <a:pos x="0" y="0"/>
                  </a:cxn>
                  <a:cxn ang="0">
                    <a:pos x="0" y="10"/>
                  </a:cxn>
                  <a:cxn ang="0">
                    <a:pos x="95" y="10"/>
                  </a:cxn>
                  <a:cxn ang="0">
                    <a:pos x="91" y="7"/>
                  </a:cxn>
                  <a:cxn ang="0">
                    <a:pos x="99" y="3"/>
                  </a:cxn>
                  <a:cxn ang="0">
                    <a:pos x="98" y="0"/>
                  </a:cxn>
                  <a:cxn ang="0">
                    <a:pos x="95" y="0"/>
                  </a:cxn>
                  <a:cxn ang="0">
                    <a:pos x="99" y="3"/>
                  </a:cxn>
                </a:cxnLst>
                <a:rect l="0" t="0" r="r" b="b"/>
                <a:pathLst>
                  <a:path w="99" h="10">
                    <a:moveTo>
                      <a:pt x="99" y="3"/>
                    </a:moveTo>
                    <a:lnTo>
                      <a:pt x="95" y="0"/>
                    </a:lnTo>
                    <a:lnTo>
                      <a:pt x="0" y="0"/>
                    </a:lnTo>
                    <a:lnTo>
                      <a:pt x="0" y="10"/>
                    </a:lnTo>
                    <a:lnTo>
                      <a:pt x="95" y="10"/>
                    </a:lnTo>
                    <a:lnTo>
                      <a:pt x="91" y="7"/>
                    </a:lnTo>
                    <a:lnTo>
                      <a:pt x="99" y="3"/>
                    </a:lnTo>
                    <a:lnTo>
                      <a:pt x="98" y="0"/>
                    </a:lnTo>
                    <a:lnTo>
                      <a:pt x="95" y="0"/>
                    </a:lnTo>
                    <a:lnTo>
                      <a:pt x="99" y="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8594" name="Freeform 706"/>
              <p:cNvSpPr>
                <a:spLocks/>
              </p:cNvSpPr>
              <p:nvPr/>
            </p:nvSpPr>
            <p:spPr bwMode="auto">
              <a:xfrm>
                <a:off x="2883" y="1826"/>
                <a:ext cx="11" cy="12"/>
              </a:xfrm>
              <a:custGeom>
                <a:avLst/>
                <a:gdLst/>
                <a:ahLst/>
                <a:cxnLst>
                  <a:cxn ang="0">
                    <a:pos x="20" y="22"/>
                  </a:cxn>
                  <a:cxn ang="0">
                    <a:pos x="19" y="20"/>
                  </a:cxn>
                  <a:cxn ang="0">
                    <a:pos x="8" y="0"/>
                  </a:cxn>
                  <a:cxn ang="0">
                    <a:pos x="0" y="4"/>
                  </a:cxn>
                  <a:cxn ang="0">
                    <a:pos x="11" y="24"/>
                  </a:cxn>
                  <a:cxn ang="0">
                    <a:pos x="10" y="22"/>
                  </a:cxn>
                  <a:cxn ang="0">
                    <a:pos x="20" y="22"/>
                  </a:cxn>
                  <a:cxn ang="0">
                    <a:pos x="20" y="21"/>
                  </a:cxn>
                  <a:cxn ang="0">
                    <a:pos x="19" y="20"/>
                  </a:cxn>
                  <a:cxn ang="0">
                    <a:pos x="20" y="22"/>
                  </a:cxn>
                </a:cxnLst>
                <a:rect l="0" t="0" r="r" b="b"/>
                <a:pathLst>
                  <a:path w="20" h="24">
                    <a:moveTo>
                      <a:pt x="20" y="22"/>
                    </a:moveTo>
                    <a:lnTo>
                      <a:pt x="19" y="20"/>
                    </a:lnTo>
                    <a:lnTo>
                      <a:pt x="8" y="0"/>
                    </a:lnTo>
                    <a:lnTo>
                      <a:pt x="0" y="4"/>
                    </a:lnTo>
                    <a:lnTo>
                      <a:pt x="11" y="24"/>
                    </a:lnTo>
                    <a:lnTo>
                      <a:pt x="10" y="22"/>
                    </a:lnTo>
                    <a:lnTo>
                      <a:pt x="20" y="22"/>
                    </a:lnTo>
                    <a:lnTo>
                      <a:pt x="20" y="21"/>
                    </a:lnTo>
                    <a:lnTo>
                      <a:pt x="19" y="20"/>
                    </a:lnTo>
                    <a:lnTo>
                      <a:pt x="20" y="2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8595" name="Freeform 707"/>
              <p:cNvSpPr>
                <a:spLocks/>
              </p:cNvSpPr>
              <p:nvPr/>
            </p:nvSpPr>
            <p:spPr bwMode="auto">
              <a:xfrm>
                <a:off x="2854" y="1803"/>
                <a:ext cx="32" cy="1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64" y="0"/>
                  </a:cxn>
                  <a:cxn ang="0">
                    <a:pos x="63" y="1"/>
                  </a:cxn>
                  <a:cxn ang="0">
                    <a:pos x="62" y="3"/>
                  </a:cxn>
                  <a:cxn ang="0">
                    <a:pos x="59" y="7"/>
                  </a:cxn>
                  <a:cxn ang="0">
                    <a:pos x="56" y="10"/>
                  </a:cxn>
                  <a:cxn ang="0">
                    <a:pos x="51" y="14"/>
                  </a:cxn>
                  <a:cxn ang="0">
                    <a:pos x="46" y="18"/>
                  </a:cxn>
                  <a:cxn ang="0">
                    <a:pos x="39" y="20"/>
                  </a:cxn>
                  <a:cxn ang="0">
                    <a:pos x="33" y="21"/>
                  </a:cxn>
                  <a:cxn ang="0">
                    <a:pos x="25" y="20"/>
                  </a:cxn>
                  <a:cxn ang="0">
                    <a:pos x="18" y="18"/>
                  </a:cxn>
                  <a:cxn ang="0">
                    <a:pos x="12" y="14"/>
                  </a:cxn>
                  <a:cxn ang="0">
                    <a:pos x="8" y="10"/>
                  </a:cxn>
                  <a:cxn ang="0">
                    <a:pos x="5" y="7"/>
                  </a:cxn>
                  <a:cxn ang="0">
                    <a:pos x="2" y="3"/>
                  </a:cxn>
                  <a:cxn ang="0">
                    <a:pos x="0" y="1"/>
                  </a:cxn>
                  <a:cxn ang="0">
                    <a:pos x="0" y="0"/>
                  </a:cxn>
                </a:cxnLst>
                <a:rect l="0" t="0" r="r" b="b"/>
                <a:pathLst>
                  <a:path w="64" h="21">
                    <a:moveTo>
                      <a:pt x="0" y="0"/>
                    </a:moveTo>
                    <a:lnTo>
                      <a:pt x="64" y="0"/>
                    </a:lnTo>
                    <a:lnTo>
                      <a:pt x="63" y="1"/>
                    </a:lnTo>
                    <a:lnTo>
                      <a:pt x="62" y="3"/>
                    </a:lnTo>
                    <a:lnTo>
                      <a:pt x="59" y="7"/>
                    </a:lnTo>
                    <a:lnTo>
                      <a:pt x="56" y="10"/>
                    </a:lnTo>
                    <a:lnTo>
                      <a:pt x="51" y="14"/>
                    </a:lnTo>
                    <a:lnTo>
                      <a:pt x="46" y="18"/>
                    </a:lnTo>
                    <a:lnTo>
                      <a:pt x="39" y="20"/>
                    </a:lnTo>
                    <a:lnTo>
                      <a:pt x="33" y="21"/>
                    </a:lnTo>
                    <a:lnTo>
                      <a:pt x="25" y="20"/>
                    </a:lnTo>
                    <a:lnTo>
                      <a:pt x="18" y="18"/>
                    </a:lnTo>
                    <a:lnTo>
                      <a:pt x="12" y="14"/>
                    </a:lnTo>
                    <a:lnTo>
                      <a:pt x="8" y="10"/>
                    </a:lnTo>
                    <a:lnTo>
                      <a:pt x="5" y="7"/>
                    </a:lnTo>
                    <a:lnTo>
                      <a:pt x="2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8596" name="Freeform 708"/>
              <p:cNvSpPr>
                <a:spLocks/>
              </p:cNvSpPr>
              <p:nvPr/>
            </p:nvSpPr>
            <p:spPr bwMode="auto">
              <a:xfrm>
                <a:off x="2910" y="1891"/>
                <a:ext cx="39" cy="40"/>
              </a:xfrm>
              <a:custGeom>
                <a:avLst/>
                <a:gdLst/>
                <a:ahLst/>
                <a:cxnLst>
                  <a:cxn ang="0">
                    <a:pos x="40" y="79"/>
                  </a:cxn>
                  <a:cxn ang="0">
                    <a:pos x="48" y="78"/>
                  </a:cxn>
                  <a:cxn ang="0">
                    <a:pos x="56" y="76"/>
                  </a:cxn>
                  <a:cxn ang="0">
                    <a:pos x="62" y="73"/>
                  </a:cxn>
                  <a:cxn ang="0">
                    <a:pos x="68" y="68"/>
                  </a:cxn>
                  <a:cxn ang="0">
                    <a:pos x="73" y="62"/>
                  </a:cxn>
                  <a:cxn ang="0">
                    <a:pos x="76" y="56"/>
                  </a:cxn>
                  <a:cxn ang="0">
                    <a:pos x="78" y="49"/>
                  </a:cxn>
                  <a:cxn ang="0">
                    <a:pos x="79" y="40"/>
                  </a:cxn>
                  <a:cxn ang="0">
                    <a:pos x="78" y="32"/>
                  </a:cxn>
                  <a:cxn ang="0">
                    <a:pos x="76" y="25"/>
                  </a:cxn>
                  <a:cxn ang="0">
                    <a:pos x="73" y="18"/>
                  </a:cxn>
                  <a:cxn ang="0">
                    <a:pos x="68" y="12"/>
                  </a:cxn>
                  <a:cxn ang="0">
                    <a:pos x="62" y="8"/>
                  </a:cxn>
                  <a:cxn ang="0">
                    <a:pos x="56" y="3"/>
                  </a:cxn>
                  <a:cxn ang="0">
                    <a:pos x="48" y="1"/>
                  </a:cxn>
                  <a:cxn ang="0">
                    <a:pos x="40" y="0"/>
                  </a:cxn>
                  <a:cxn ang="0">
                    <a:pos x="32" y="1"/>
                  </a:cxn>
                  <a:cxn ang="0">
                    <a:pos x="25" y="3"/>
                  </a:cxn>
                  <a:cxn ang="0">
                    <a:pos x="18" y="8"/>
                  </a:cxn>
                  <a:cxn ang="0">
                    <a:pos x="12" y="12"/>
                  </a:cxn>
                  <a:cxn ang="0">
                    <a:pos x="7" y="18"/>
                  </a:cxn>
                  <a:cxn ang="0">
                    <a:pos x="3" y="25"/>
                  </a:cxn>
                  <a:cxn ang="0">
                    <a:pos x="1" y="32"/>
                  </a:cxn>
                  <a:cxn ang="0">
                    <a:pos x="0" y="40"/>
                  </a:cxn>
                  <a:cxn ang="0">
                    <a:pos x="1" y="49"/>
                  </a:cxn>
                  <a:cxn ang="0">
                    <a:pos x="3" y="56"/>
                  </a:cxn>
                  <a:cxn ang="0">
                    <a:pos x="7" y="62"/>
                  </a:cxn>
                  <a:cxn ang="0">
                    <a:pos x="12" y="68"/>
                  </a:cxn>
                  <a:cxn ang="0">
                    <a:pos x="18" y="73"/>
                  </a:cxn>
                  <a:cxn ang="0">
                    <a:pos x="25" y="76"/>
                  </a:cxn>
                  <a:cxn ang="0">
                    <a:pos x="32" y="78"/>
                  </a:cxn>
                  <a:cxn ang="0">
                    <a:pos x="40" y="79"/>
                  </a:cxn>
                </a:cxnLst>
                <a:rect l="0" t="0" r="r" b="b"/>
                <a:pathLst>
                  <a:path w="79" h="79">
                    <a:moveTo>
                      <a:pt x="40" y="79"/>
                    </a:moveTo>
                    <a:lnTo>
                      <a:pt x="48" y="78"/>
                    </a:lnTo>
                    <a:lnTo>
                      <a:pt x="56" y="76"/>
                    </a:lnTo>
                    <a:lnTo>
                      <a:pt x="62" y="73"/>
                    </a:lnTo>
                    <a:lnTo>
                      <a:pt x="68" y="68"/>
                    </a:lnTo>
                    <a:lnTo>
                      <a:pt x="73" y="62"/>
                    </a:lnTo>
                    <a:lnTo>
                      <a:pt x="76" y="56"/>
                    </a:lnTo>
                    <a:lnTo>
                      <a:pt x="78" y="49"/>
                    </a:lnTo>
                    <a:lnTo>
                      <a:pt x="79" y="40"/>
                    </a:lnTo>
                    <a:lnTo>
                      <a:pt x="78" y="32"/>
                    </a:lnTo>
                    <a:lnTo>
                      <a:pt x="76" y="25"/>
                    </a:lnTo>
                    <a:lnTo>
                      <a:pt x="73" y="18"/>
                    </a:lnTo>
                    <a:lnTo>
                      <a:pt x="68" y="12"/>
                    </a:lnTo>
                    <a:lnTo>
                      <a:pt x="62" y="8"/>
                    </a:lnTo>
                    <a:lnTo>
                      <a:pt x="56" y="3"/>
                    </a:lnTo>
                    <a:lnTo>
                      <a:pt x="48" y="1"/>
                    </a:lnTo>
                    <a:lnTo>
                      <a:pt x="40" y="0"/>
                    </a:lnTo>
                    <a:lnTo>
                      <a:pt x="32" y="1"/>
                    </a:lnTo>
                    <a:lnTo>
                      <a:pt x="25" y="3"/>
                    </a:lnTo>
                    <a:lnTo>
                      <a:pt x="18" y="8"/>
                    </a:lnTo>
                    <a:lnTo>
                      <a:pt x="12" y="12"/>
                    </a:lnTo>
                    <a:lnTo>
                      <a:pt x="7" y="18"/>
                    </a:lnTo>
                    <a:lnTo>
                      <a:pt x="3" y="25"/>
                    </a:lnTo>
                    <a:lnTo>
                      <a:pt x="1" y="32"/>
                    </a:lnTo>
                    <a:lnTo>
                      <a:pt x="0" y="40"/>
                    </a:lnTo>
                    <a:lnTo>
                      <a:pt x="1" y="49"/>
                    </a:lnTo>
                    <a:lnTo>
                      <a:pt x="3" y="56"/>
                    </a:lnTo>
                    <a:lnTo>
                      <a:pt x="7" y="62"/>
                    </a:lnTo>
                    <a:lnTo>
                      <a:pt x="12" y="68"/>
                    </a:lnTo>
                    <a:lnTo>
                      <a:pt x="18" y="73"/>
                    </a:lnTo>
                    <a:lnTo>
                      <a:pt x="25" y="76"/>
                    </a:lnTo>
                    <a:lnTo>
                      <a:pt x="32" y="78"/>
                    </a:lnTo>
                    <a:lnTo>
                      <a:pt x="40" y="79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8597" name="Freeform 709"/>
              <p:cNvSpPr>
                <a:spLocks/>
              </p:cNvSpPr>
              <p:nvPr/>
            </p:nvSpPr>
            <p:spPr bwMode="auto">
              <a:xfrm>
                <a:off x="2830" y="1854"/>
                <a:ext cx="67" cy="189"/>
              </a:xfrm>
              <a:custGeom>
                <a:avLst/>
                <a:gdLst/>
                <a:ahLst/>
                <a:cxnLst>
                  <a:cxn ang="0">
                    <a:pos x="70" y="378"/>
                  </a:cxn>
                  <a:cxn ang="0">
                    <a:pos x="74" y="343"/>
                  </a:cxn>
                  <a:cxn ang="0">
                    <a:pos x="81" y="293"/>
                  </a:cxn>
                  <a:cxn ang="0">
                    <a:pos x="92" y="231"/>
                  </a:cxn>
                  <a:cxn ang="0">
                    <a:pos x="104" y="167"/>
                  </a:cxn>
                  <a:cxn ang="0">
                    <a:pos x="115" y="104"/>
                  </a:cxn>
                  <a:cxn ang="0">
                    <a:pos x="125" y="52"/>
                  </a:cxn>
                  <a:cxn ang="0">
                    <a:pos x="132" y="16"/>
                  </a:cxn>
                  <a:cxn ang="0">
                    <a:pos x="135" y="3"/>
                  </a:cxn>
                  <a:cxn ang="0">
                    <a:pos x="134" y="5"/>
                  </a:cxn>
                  <a:cxn ang="0">
                    <a:pos x="133" y="10"/>
                  </a:cxn>
                  <a:cxn ang="0">
                    <a:pos x="128" y="17"/>
                  </a:cxn>
                  <a:cxn ang="0">
                    <a:pos x="122" y="24"/>
                  </a:cxn>
                  <a:cxn ang="0">
                    <a:pos x="113" y="32"/>
                  </a:cxn>
                  <a:cxn ang="0">
                    <a:pos x="102" y="39"/>
                  </a:cxn>
                  <a:cxn ang="0">
                    <a:pos x="86" y="45"/>
                  </a:cxn>
                  <a:cxn ang="0">
                    <a:pos x="67" y="47"/>
                  </a:cxn>
                  <a:cxn ang="0">
                    <a:pos x="47" y="45"/>
                  </a:cxn>
                  <a:cxn ang="0">
                    <a:pos x="32" y="39"/>
                  </a:cxn>
                  <a:cxn ang="0">
                    <a:pos x="20" y="32"/>
                  </a:cxn>
                  <a:cxn ang="0">
                    <a:pos x="12" y="23"/>
                  </a:cxn>
                  <a:cxn ang="0">
                    <a:pos x="6" y="15"/>
                  </a:cxn>
                  <a:cxn ang="0">
                    <a:pos x="2" y="8"/>
                  </a:cxn>
                  <a:cxn ang="0">
                    <a:pos x="0" y="3"/>
                  </a:cxn>
                  <a:cxn ang="0">
                    <a:pos x="0" y="0"/>
                  </a:cxn>
                  <a:cxn ang="0">
                    <a:pos x="70" y="378"/>
                  </a:cxn>
                </a:cxnLst>
                <a:rect l="0" t="0" r="r" b="b"/>
                <a:pathLst>
                  <a:path w="135" h="378">
                    <a:moveTo>
                      <a:pt x="70" y="378"/>
                    </a:moveTo>
                    <a:lnTo>
                      <a:pt x="74" y="343"/>
                    </a:lnTo>
                    <a:lnTo>
                      <a:pt x="81" y="293"/>
                    </a:lnTo>
                    <a:lnTo>
                      <a:pt x="92" y="231"/>
                    </a:lnTo>
                    <a:lnTo>
                      <a:pt x="104" y="167"/>
                    </a:lnTo>
                    <a:lnTo>
                      <a:pt x="115" y="104"/>
                    </a:lnTo>
                    <a:lnTo>
                      <a:pt x="125" y="52"/>
                    </a:lnTo>
                    <a:lnTo>
                      <a:pt x="132" y="16"/>
                    </a:lnTo>
                    <a:lnTo>
                      <a:pt x="135" y="3"/>
                    </a:lnTo>
                    <a:lnTo>
                      <a:pt x="134" y="5"/>
                    </a:lnTo>
                    <a:lnTo>
                      <a:pt x="133" y="10"/>
                    </a:lnTo>
                    <a:lnTo>
                      <a:pt x="128" y="17"/>
                    </a:lnTo>
                    <a:lnTo>
                      <a:pt x="122" y="24"/>
                    </a:lnTo>
                    <a:lnTo>
                      <a:pt x="113" y="32"/>
                    </a:lnTo>
                    <a:lnTo>
                      <a:pt x="102" y="39"/>
                    </a:lnTo>
                    <a:lnTo>
                      <a:pt x="86" y="45"/>
                    </a:lnTo>
                    <a:lnTo>
                      <a:pt x="67" y="47"/>
                    </a:lnTo>
                    <a:lnTo>
                      <a:pt x="47" y="45"/>
                    </a:lnTo>
                    <a:lnTo>
                      <a:pt x="32" y="39"/>
                    </a:lnTo>
                    <a:lnTo>
                      <a:pt x="20" y="32"/>
                    </a:lnTo>
                    <a:lnTo>
                      <a:pt x="12" y="23"/>
                    </a:lnTo>
                    <a:lnTo>
                      <a:pt x="6" y="15"/>
                    </a:lnTo>
                    <a:lnTo>
                      <a:pt x="2" y="8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70" y="37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8598" name="Freeform 710"/>
              <p:cNvSpPr>
                <a:spLocks/>
              </p:cNvSpPr>
              <p:nvPr/>
            </p:nvSpPr>
            <p:spPr bwMode="auto">
              <a:xfrm>
                <a:off x="2860" y="2481"/>
                <a:ext cx="6" cy="58"/>
              </a:xfrm>
              <a:custGeom>
                <a:avLst/>
                <a:gdLst/>
                <a:ahLst/>
                <a:cxnLst>
                  <a:cxn ang="0">
                    <a:pos x="6" y="116"/>
                  </a:cxn>
                  <a:cxn ang="0">
                    <a:pos x="12" y="116"/>
                  </a:cxn>
                  <a:cxn ang="0">
                    <a:pos x="12" y="0"/>
                  </a:cxn>
                  <a:cxn ang="0">
                    <a:pos x="0" y="0"/>
                  </a:cxn>
                  <a:cxn ang="0">
                    <a:pos x="0" y="116"/>
                  </a:cxn>
                  <a:cxn ang="0">
                    <a:pos x="6" y="116"/>
                  </a:cxn>
                </a:cxnLst>
                <a:rect l="0" t="0" r="r" b="b"/>
                <a:pathLst>
                  <a:path w="12" h="116">
                    <a:moveTo>
                      <a:pt x="6" y="116"/>
                    </a:moveTo>
                    <a:lnTo>
                      <a:pt x="12" y="116"/>
                    </a:lnTo>
                    <a:lnTo>
                      <a:pt x="12" y="0"/>
                    </a:lnTo>
                    <a:lnTo>
                      <a:pt x="0" y="0"/>
                    </a:lnTo>
                    <a:lnTo>
                      <a:pt x="0" y="116"/>
                    </a:lnTo>
                    <a:lnTo>
                      <a:pt x="6" y="116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8599" name="Freeform 711"/>
              <p:cNvSpPr>
                <a:spLocks/>
              </p:cNvSpPr>
              <p:nvPr/>
            </p:nvSpPr>
            <p:spPr bwMode="auto">
              <a:xfrm>
                <a:off x="2860" y="1882"/>
                <a:ext cx="6" cy="94"/>
              </a:xfrm>
              <a:custGeom>
                <a:avLst/>
                <a:gdLst/>
                <a:ahLst/>
                <a:cxnLst>
                  <a:cxn ang="0">
                    <a:pos x="5" y="188"/>
                  </a:cxn>
                  <a:cxn ang="0">
                    <a:pos x="10" y="188"/>
                  </a:cxn>
                  <a:cxn ang="0">
                    <a:pos x="10" y="0"/>
                  </a:cxn>
                  <a:cxn ang="0">
                    <a:pos x="0" y="0"/>
                  </a:cxn>
                  <a:cxn ang="0">
                    <a:pos x="0" y="188"/>
                  </a:cxn>
                  <a:cxn ang="0">
                    <a:pos x="5" y="188"/>
                  </a:cxn>
                </a:cxnLst>
                <a:rect l="0" t="0" r="r" b="b"/>
                <a:pathLst>
                  <a:path w="10" h="188">
                    <a:moveTo>
                      <a:pt x="5" y="188"/>
                    </a:moveTo>
                    <a:lnTo>
                      <a:pt x="10" y="188"/>
                    </a:lnTo>
                    <a:lnTo>
                      <a:pt x="10" y="0"/>
                    </a:lnTo>
                    <a:lnTo>
                      <a:pt x="0" y="0"/>
                    </a:lnTo>
                    <a:lnTo>
                      <a:pt x="0" y="188"/>
                    </a:lnTo>
                    <a:lnTo>
                      <a:pt x="5" y="18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8600" name="Freeform 712"/>
              <p:cNvSpPr>
                <a:spLocks/>
              </p:cNvSpPr>
              <p:nvPr/>
            </p:nvSpPr>
            <p:spPr bwMode="auto">
              <a:xfrm>
                <a:off x="2861" y="1876"/>
                <a:ext cx="15" cy="16"/>
              </a:xfrm>
              <a:custGeom>
                <a:avLst/>
                <a:gdLst/>
                <a:ahLst/>
                <a:cxnLst>
                  <a:cxn ang="0">
                    <a:pos x="6" y="10"/>
                  </a:cxn>
                  <a:cxn ang="0">
                    <a:pos x="0" y="10"/>
                  </a:cxn>
                  <a:cxn ang="0">
                    <a:pos x="22" y="31"/>
                  </a:cxn>
                  <a:cxn ang="0">
                    <a:pos x="29" y="25"/>
                  </a:cxn>
                  <a:cxn ang="0">
                    <a:pos x="6" y="4"/>
                  </a:cxn>
                  <a:cxn ang="0">
                    <a:pos x="0" y="4"/>
                  </a:cxn>
                  <a:cxn ang="0">
                    <a:pos x="6" y="4"/>
                  </a:cxn>
                  <a:cxn ang="0">
                    <a:pos x="3" y="0"/>
                  </a:cxn>
                  <a:cxn ang="0">
                    <a:pos x="0" y="4"/>
                  </a:cxn>
                  <a:cxn ang="0">
                    <a:pos x="6" y="10"/>
                  </a:cxn>
                </a:cxnLst>
                <a:rect l="0" t="0" r="r" b="b"/>
                <a:pathLst>
                  <a:path w="29" h="31">
                    <a:moveTo>
                      <a:pt x="6" y="10"/>
                    </a:moveTo>
                    <a:lnTo>
                      <a:pt x="0" y="10"/>
                    </a:lnTo>
                    <a:lnTo>
                      <a:pt x="22" y="31"/>
                    </a:lnTo>
                    <a:lnTo>
                      <a:pt x="29" y="25"/>
                    </a:lnTo>
                    <a:lnTo>
                      <a:pt x="6" y="4"/>
                    </a:lnTo>
                    <a:lnTo>
                      <a:pt x="0" y="4"/>
                    </a:lnTo>
                    <a:lnTo>
                      <a:pt x="6" y="4"/>
                    </a:lnTo>
                    <a:lnTo>
                      <a:pt x="3" y="0"/>
                    </a:lnTo>
                    <a:lnTo>
                      <a:pt x="0" y="4"/>
                    </a:lnTo>
                    <a:lnTo>
                      <a:pt x="6" y="1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8601" name="Freeform 713"/>
              <p:cNvSpPr>
                <a:spLocks/>
              </p:cNvSpPr>
              <p:nvPr/>
            </p:nvSpPr>
            <p:spPr bwMode="auto">
              <a:xfrm>
                <a:off x="2849" y="1878"/>
                <a:ext cx="15" cy="14"/>
              </a:xfrm>
              <a:custGeom>
                <a:avLst/>
                <a:gdLst/>
                <a:ahLst/>
                <a:cxnLst>
                  <a:cxn ang="0">
                    <a:pos x="10" y="21"/>
                  </a:cxn>
                  <a:cxn ang="0">
                    <a:pos x="10" y="27"/>
                  </a:cxn>
                  <a:cxn ang="0">
                    <a:pos x="32" y="6"/>
                  </a:cxn>
                  <a:cxn ang="0">
                    <a:pos x="26" y="0"/>
                  </a:cxn>
                  <a:cxn ang="0">
                    <a:pos x="4" y="21"/>
                  </a:cxn>
                  <a:cxn ang="0">
                    <a:pos x="4" y="27"/>
                  </a:cxn>
                  <a:cxn ang="0">
                    <a:pos x="4" y="21"/>
                  </a:cxn>
                  <a:cxn ang="0">
                    <a:pos x="0" y="24"/>
                  </a:cxn>
                  <a:cxn ang="0">
                    <a:pos x="4" y="27"/>
                  </a:cxn>
                  <a:cxn ang="0">
                    <a:pos x="10" y="21"/>
                  </a:cxn>
                </a:cxnLst>
                <a:rect l="0" t="0" r="r" b="b"/>
                <a:pathLst>
                  <a:path w="32" h="27">
                    <a:moveTo>
                      <a:pt x="10" y="21"/>
                    </a:moveTo>
                    <a:lnTo>
                      <a:pt x="10" y="27"/>
                    </a:lnTo>
                    <a:lnTo>
                      <a:pt x="32" y="6"/>
                    </a:lnTo>
                    <a:lnTo>
                      <a:pt x="26" y="0"/>
                    </a:lnTo>
                    <a:lnTo>
                      <a:pt x="4" y="21"/>
                    </a:lnTo>
                    <a:lnTo>
                      <a:pt x="4" y="27"/>
                    </a:lnTo>
                    <a:lnTo>
                      <a:pt x="4" y="21"/>
                    </a:lnTo>
                    <a:lnTo>
                      <a:pt x="0" y="24"/>
                    </a:lnTo>
                    <a:lnTo>
                      <a:pt x="4" y="27"/>
                    </a:lnTo>
                    <a:lnTo>
                      <a:pt x="10" y="2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8602" name="Freeform 714"/>
              <p:cNvSpPr>
                <a:spLocks/>
              </p:cNvSpPr>
              <p:nvPr/>
            </p:nvSpPr>
            <p:spPr bwMode="auto">
              <a:xfrm>
                <a:off x="2851" y="1889"/>
                <a:ext cx="13" cy="16"/>
              </a:xfrm>
              <a:custGeom>
                <a:avLst/>
                <a:gdLst/>
                <a:ahLst/>
                <a:cxnLst>
                  <a:cxn ang="0">
                    <a:pos x="22" y="23"/>
                  </a:cxn>
                  <a:cxn ang="0">
                    <a:pos x="28" y="23"/>
                  </a:cxn>
                  <a:cxn ang="0">
                    <a:pos x="6" y="0"/>
                  </a:cxn>
                  <a:cxn ang="0">
                    <a:pos x="0" y="6"/>
                  </a:cxn>
                  <a:cxn ang="0">
                    <a:pos x="22" y="29"/>
                  </a:cxn>
                  <a:cxn ang="0">
                    <a:pos x="28" y="29"/>
                  </a:cxn>
                  <a:cxn ang="0">
                    <a:pos x="22" y="29"/>
                  </a:cxn>
                  <a:cxn ang="0">
                    <a:pos x="25" y="33"/>
                  </a:cxn>
                  <a:cxn ang="0">
                    <a:pos x="28" y="29"/>
                  </a:cxn>
                  <a:cxn ang="0">
                    <a:pos x="22" y="23"/>
                  </a:cxn>
                </a:cxnLst>
                <a:rect l="0" t="0" r="r" b="b"/>
                <a:pathLst>
                  <a:path w="28" h="33">
                    <a:moveTo>
                      <a:pt x="22" y="23"/>
                    </a:moveTo>
                    <a:lnTo>
                      <a:pt x="28" y="23"/>
                    </a:lnTo>
                    <a:lnTo>
                      <a:pt x="6" y="0"/>
                    </a:lnTo>
                    <a:lnTo>
                      <a:pt x="0" y="6"/>
                    </a:lnTo>
                    <a:lnTo>
                      <a:pt x="22" y="29"/>
                    </a:lnTo>
                    <a:lnTo>
                      <a:pt x="28" y="29"/>
                    </a:lnTo>
                    <a:lnTo>
                      <a:pt x="22" y="29"/>
                    </a:lnTo>
                    <a:lnTo>
                      <a:pt x="25" y="33"/>
                    </a:lnTo>
                    <a:lnTo>
                      <a:pt x="28" y="29"/>
                    </a:lnTo>
                    <a:lnTo>
                      <a:pt x="22" y="2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8603" name="Freeform 715"/>
              <p:cNvSpPr>
                <a:spLocks/>
              </p:cNvSpPr>
              <p:nvPr/>
            </p:nvSpPr>
            <p:spPr bwMode="auto">
              <a:xfrm>
                <a:off x="2861" y="1889"/>
                <a:ext cx="17" cy="14"/>
              </a:xfrm>
              <a:custGeom>
                <a:avLst/>
                <a:gdLst/>
                <a:ahLst/>
                <a:cxnLst>
                  <a:cxn ang="0">
                    <a:pos x="22" y="6"/>
                  </a:cxn>
                  <a:cxn ang="0">
                    <a:pos x="22" y="0"/>
                  </a:cxn>
                  <a:cxn ang="0">
                    <a:pos x="0" y="23"/>
                  </a:cxn>
                  <a:cxn ang="0">
                    <a:pos x="6" y="29"/>
                  </a:cxn>
                  <a:cxn ang="0">
                    <a:pos x="29" y="6"/>
                  </a:cxn>
                  <a:cxn ang="0">
                    <a:pos x="29" y="0"/>
                  </a:cxn>
                  <a:cxn ang="0">
                    <a:pos x="29" y="6"/>
                  </a:cxn>
                  <a:cxn ang="0">
                    <a:pos x="33" y="3"/>
                  </a:cxn>
                  <a:cxn ang="0">
                    <a:pos x="29" y="0"/>
                  </a:cxn>
                  <a:cxn ang="0">
                    <a:pos x="22" y="6"/>
                  </a:cxn>
                </a:cxnLst>
                <a:rect l="0" t="0" r="r" b="b"/>
                <a:pathLst>
                  <a:path w="33" h="29">
                    <a:moveTo>
                      <a:pt x="22" y="6"/>
                    </a:moveTo>
                    <a:lnTo>
                      <a:pt x="22" y="0"/>
                    </a:lnTo>
                    <a:lnTo>
                      <a:pt x="0" y="23"/>
                    </a:lnTo>
                    <a:lnTo>
                      <a:pt x="6" y="29"/>
                    </a:lnTo>
                    <a:lnTo>
                      <a:pt x="29" y="6"/>
                    </a:lnTo>
                    <a:lnTo>
                      <a:pt x="29" y="0"/>
                    </a:lnTo>
                    <a:lnTo>
                      <a:pt x="29" y="6"/>
                    </a:lnTo>
                    <a:lnTo>
                      <a:pt x="33" y="3"/>
                    </a:lnTo>
                    <a:lnTo>
                      <a:pt x="29" y="0"/>
                    </a:lnTo>
                    <a:lnTo>
                      <a:pt x="22" y="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38273" name="Group 716"/>
            <p:cNvGrpSpPr>
              <a:grpSpLocks/>
            </p:cNvGrpSpPr>
            <p:nvPr/>
          </p:nvGrpSpPr>
          <p:grpSpPr bwMode="auto">
            <a:xfrm rot="-5400000">
              <a:off x="3775" y="3041"/>
              <a:ext cx="236" cy="874"/>
              <a:chOff x="2746" y="1670"/>
              <a:chExt cx="236" cy="874"/>
            </a:xfrm>
          </p:grpSpPr>
          <p:sp>
            <p:nvSpPr>
              <p:cNvPr id="38605" name="Freeform 717"/>
              <p:cNvSpPr>
                <a:spLocks/>
              </p:cNvSpPr>
              <p:nvPr/>
            </p:nvSpPr>
            <p:spPr bwMode="auto">
              <a:xfrm>
                <a:off x="2765" y="2137"/>
                <a:ext cx="24" cy="6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5"/>
                  </a:cxn>
                  <a:cxn ang="0">
                    <a:pos x="0" y="17"/>
                  </a:cxn>
                  <a:cxn ang="0">
                    <a:pos x="1" y="36"/>
                  </a:cxn>
                  <a:cxn ang="0">
                    <a:pos x="3" y="58"/>
                  </a:cxn>
                  <a:cxn ang="0">
                    <a:pos x="8" y="79"/>
                  </a:cxn>
                  <a:cxn ang="0">
                    <a:pos x="16" y="99"/>
                  </a:cxn>
                  <a:cxn ang="0">
                    <a:pos x="29" y="114"/>
                  </a:cxn>
                  <a:cxn ang="0">
                    <a:pos x="46" y="121"/>
                  </a:cxn>
                  <a:cxn ang="0">
                    <a:pos x="45" y="3"/>
                  </a:cxn>
                  <a:cxn ang="0">
                    <a:pos x="0" y="0"/>
                  </a:cxn>
                </a:cxnLst>
                <a:rect l="0" t="0" r="r" b="b"/>
                <a:pathLst>
                  <a:path w="46" h="121">
                    <a:moveTo>
                      <a:pt x="0" y="0"/>
                    </a:moveTo>
                    <a:lnTo>
                      <a:pt x="0" y="5"/>
                    </a:lnTo>
                    <a:lnTo>
                      <a:pt x="0" y="17"/>
                    </a:lnTo>
                    <a:lnTo>
                      <a:pt x="1" y="36"/>
                    </a:lnTo>
                    <a:lnTo>
                      <a:pt x="3" y="58"/>
                    </a:lnTo>
                    <a:lnTo>
                      <a:pt x="8" y="79"/>
                    </a:lnTo>
                    <a:lnTo>
                      <a:pt x="16" y="99"/>
                    </a:lnTo>
                    <a:lnTo>
                      <a:pt x="29" y="114"/>
                    </a:lnTo>
                    <a:lnTo>
                      <a:pt x="46" y="121"/>
                    </a:lnTo>
                    <a:lnTo>
                      <a:pt x="45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8606" name="Freeform 718"/>
              <p:cNvSpPr>
                <a:spLocks/>
              </p:cNvSpPr>
              <p:nvPr/>
            </p:nvSpPr>
            <p:spPr bwMode="auto">
              <a:xfrm>
                <a:off x="2763" y="2137"/>
                <a:ext cx="28" cy="63"/>
              </a:xfrm>
              <a:custGeom>
                <a:avLst/>
                <a:gdLst/>
                <a:ahLst/>
                <a:cxnLst>
                  <a:cxn ang="0">
                    <a:pos x="46" y="121"/>
                  </a:cxn>
                  <a:cxn ang="0">
                    <a:pos x="51" y="116"/>
                  </a:cxn>
                  <a:cxn ang="0">
                    <a:pos x="37" y="110"/>
                  </a:cxn>
                  <a:cxn ang="0">
                    <a:pos x="26" y="97"/>
                  </a:cxn>
                  <a:cxn ang="0">
                    <a:pos x="18" y="78"/>
                  </a:cxn>
                  <a:cxn ang="0">
                    <a:pos x="13" y="58"/>
                  </a:cxn>
                  <a:cxn ang="0">
                    <a:pos x="11" y="36"/>
                  </a:cxn>
                  <a:cxn ang="0">
                    <a:pos x="10" y="17"/>
                  </a:cxn>
                  <a:cxn ang="0">
                    <a:pos x="10" y="5"/>
                  </a:cxn>
                  <a:cxn ang="0">
                    <a:pos x="10" y="0"/>
                  </a:cxn>
                  <a:cxn ang="0">
                    <a:pos x="0" y="0"/>
                  </a:cxn>
                  <a:cxn ang="0">
                    <a:pos x="0" y="5"/>
                  </a:cxn>
                  <a:cxn ang="0">
                    <a:pos x="0" y="17"/>
                  </a:cxn>
                  <a:cxn ang="0">
                    <a:pos x="1" y="36"/>
                  </a:cxn>
                  <a:cxn ang="0">
                    <a:pos x="3" y="58"/>
                  </a:cxn>
                  <a:cxn ang="0">
                    <a:pos x="8" y="80"/>
                  </a:cxn>
                  <a:cxn ang="0">
                    <a:pos x="17" y="101"/>
                  </a:cxn>
                  <a:cxn ang="0">
                    <a:pos x="31" y="118"/>
                  </a:cxn>
                  <a:cxn ang="0">
                    <a:pos x="51" y="126"/>
                  </a:cxn>
                  <a:cxn ang="0">
                    <a:pos x="56" y="121"/>
                  </a:cxn>
                  <a:cxn ang="0">
                    <a:pos x="46" y="121"/>
                  </a:cxn>
                </a:cxnLst>
                <a:rect l="0" t="0" r="r" b="b"/>
                <a:pathLst>
                  <a:path w="56" h="126">
                    <a:moveTo>
                      <a:pt x="46" y="121"/>
                    </a:moveTo>
                    <a:lnTo>
                      <a:pt x="51" y="116"/>
                    </a:lnTo>
                    <a:lnTo>
                      <a:pt x="37" y="110"/>
                    </a:lnTo>
                    <a:lnTo>
                      <a:pt x="26" y="97"/>
                    </a:lnTo>
                    <a:lnTo>
                      <a:pt x="18" y="78"/>
                    </a:lnTo>
                    <a:lnTo>
                      <a:pt x="13" y="58"/>
                    </a:lnTo>
                    <a:lnTo>
                      <a:pt x="11" y="36"/>
                    </a:lnTo>
                    <a:lnTo>
                      <a:pt x="10" y="17"/>
                    </a:lnTo>
                    <a:lnTo>
                      <a:pt x="10" y="5"/>
                    </a:lnTo>
                    <a:lnTo>
                      <a:pt x="10" y="0"/>
                    </a:lnTo>
                    <a:lnTo>
                      <a:pt x="0" y="0"/>
                    </a:lnTo>
                    <a:lnTo>
                      <a:pt x="0" y="5"/>
                    </a:lnTo>
                    <a:lnTo>
                      <a:pt x="0" y="17"/>
                    </a:lnTo>
                    <a:lnTo>
                      <a:pt x="1" y="36"/>
                    </a:lnTo>
                    <a:lnTo>
                      <a:pt x="3" y="58"/>
                    </a:lnTo>
                    <a:lnTo>
                      <a:pt x="8" y="80"/>
                    </a:lnTo>
                    <a:lnTo>
                      <a:pt x="17" y="101"/>
                    </a:lnTo>
                    <a:lnTo>
                      <a:pt x="31" y="118"/>
                    </a:lnTo>
                    <a:lnTo>
                      <a:pt x="51" y="126"/>
                    </a:lnTo>
                    <a:lnTo>
                      <a:pt x="56" y="121"/>
                    </a:lnTo>
                    <a:lnTo>
                      <a:pt x="46" y="12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8607" name="Freeform 719"/>
              <p:cNvSpPr>
                <a:spLocks/>
              </p:cNvSpPr>
              <p:nvPr/>
            </p:nvSpPr>
            <p:spPr bwMode="auto">
              <a:xfrm>
                <a:off x="2785" y="2136"/>
                <a:ext cx="6" cy="62"/>
              </a:xfrm>
              <a:custGeom>
                <a:avLst/>
                <a:gdLst/>
                <a:ahLst/>
                <a:cxnLst>
                  <a:cxn ang="0">
                    <a:pos x="5" y="10"/>
                  </a:cxn>
                  <a:cxn ang="0">
                    <a:pos x="0" y="5"/>
                  </a:cxn>
                  <a:cxn ang="0">
                    <a:pos x="1" y="123"/>
                  </a:cxn>
                  <a:cxn ang="0">
                    <a:pos x="11" y="123"/>
                  </a:cxn>
                  <a:cxn ang="0">
                    <a:pos x="10" y="5"/>
                  </a:cxn>
                  <a:cxn ang="0">
                    <a:pos x="5" y="0"/>
                  </a:cxn>
                  <a:cxn ang="0">
                    <a:pos x="10" y="5"/>
                  </a:cxn>
                  <a:cxn ang="0">
                    <a:pos x="10" y="0"/>
                  </a:cxn>
                  <a:cxn ang="0">
                    <a:pos x="5" y="0"/>
                  </a:cxn>
                  <a:cxn ang="0">
                    <a:pos x="5" y="10"/>
                  </a:cxn>
                </a:cxnLst>
                <a:rect l="0" t="0" r="r" b="b"/>
                <a:pathLst>
                  <a:path w="11" h="123">
                    <a:moveTo>
                      <a:pt x="5" y="10"/>
                    </a:moveTo>
                    <a:lnTo>
                      <a:pt x="0" y="5"/>
                    </a:lnTo>
                    <a:lnTo>
                      <a:pt x="1" y="123"/>
                    </a:lnTo>
                    <a:lnTo>
                      <a:pt x="11" y="123"/>
                    </a:lnTo>
                    <a:lnTo>
                      <a:pt x="10" y="5"/>
                    </a:lnTo>
                    <a:lnTo>
                      <a:pt x="5" y="0"/>
                    </a:lnTo>
                    <a:lnTo>
                      <a:pt x="10" y="5"/>
                    </a:lnTo>
                    <a:lnTo>
                      <a:pt x="10" y="0"/>
                    </a:lnTo>
                    <a:lnTo>
                      <a:pt x="5" y="0"/>
                    </a:lnTo>
                    <a:lnTo>
                      <a:pt x="5" y="1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8608" name="Freeform 720"/>
              <p:cNvSpPr>
                <a:spLocks/>
              </p:cNvSpPr>
              <p:nvPr/>
            </p:nvSpPr>
            <p:spPr bwMode="auto">
              <a:xfrm>
                <a:off x="2763" y="2134"/>
                <a:ext cx="25" cy="7"/>
              </a:xfrm>
              <a:custGeom>
                <a:avLst/>
                <a:gdLst/>
                <a:ahLst/>
                <a:cxnLst>
                  <a:cxn ang="0">
                    <a:pos x="10" y="5"/>
                  </a:cxn>
                  <a:cxn ang="0">
                    <a:pos x="5" y="10"/>
                  </a:cxn>
                  <a:cxn ang="0">
                    <a:pos x="50" y="13"/>
                  </a:cxn>
                  <a:cxn ang="0">
                    <a:pos x="50" y="3"/>
                  </a:cxn>
                  <a:cxn ang="0">
                    <a:pos x="5" y="0"/>
                  </a:cxn>
                  <a:cxn ang="0">
                    <a:pos x="0" y="5"/>
                  </a:cxn>
                  <a:cxn ang="0">
                    <a:pos x="5" y="0"/>
                  </a:cxn>
                  <a:cxn ang="0">
                    <a:pos x="0" y="0"/>
                  </a:cxn>
                  <a:cxn ang="0">
                    <a:pos x="0" y="5"/>
                  </a:cxn>
                  <a:cxn ang="0">
                    <a:pos x="10" y="5"/>
                  </a:cxn>
                </a:cxnLst>
                <a:rect l="0" t="0" r="r" b="b"/>
                <a:pathLst>
                  <a:path w="50" h="13">
                    <a:moveTo>
                      <a:pt x="10" y="5"/>
                    </a:moveTo>
                    <a:lnTo>
                      <a:pt x="5" y="10"/>
                    </a:lnTo>
                    <a:lnTo>
                      <a:pt x="50" y="13"/>
                    </a:lnTo>
                    <a:lnTo>
                      <a:pt x="50" y="3"/>
                    </a:lnTo>
                    <a:lnTo>
                      <a:pt x="5" y="0"/>
                    </a:lnTo>
                    <a:lnTo>
                      <a:pt x="0" y="5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0" y="5"/>
                    </a:lnTo>
                    <a:lnTo>
                      <a:pt x="10" y="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8609" name="Freeform 721"/>
              <p:cNvSpPr>
                <a:spLocks/>
              </p:cNvSpPr>
              <p:nvPr/>
            </p:nvSpPr>
            <p:spPr bwMode="auto">
              <a:xfrm>
                <a:off x="2938" y="2137"/>
                <a:ext cx="22" cy="61"/>
              </a:xfrm>
              <a:custGeom>
                <a:avLst/>
                <a:gdLst/>
                <a:ahLst/>
                <a:cxnLst>
                  <a:cxn ang="0">
                    <a:pos x="45" y="0"/>
                  </a:cxn>
                  <a:cxn ang="0">
                    <a:pos x="45" y="5"/>
                  </a:cxn>
                  <a:cxn ang="0">
                    <a:pos x="45" y="17"/>
                  </a:cxn>
                  <a:cxn ang="0">
                    <a:pos x="44" y="36"/>
                  </a:cxn>
                  <a:cxn ang="0">
                    <a:pos x="42" y="58"/>
                  </a:cxn>
                  <a:cxn ang="0">
                    <a:pos x="37" y="79"/>
                  </a:cxn>
                  <a:cxn ang="0">
                    <a:pos x="28" y="99"/>
                  </a:cxn>
                  <a:cxn ang="0">
                    <a:pos x="16" y="114"/>
                  </a:cxn>
                  <a:cxn ang="0">
                    <a:pos x="0" y="121"/>
                  </a:cxn>
                  <a:cxn ang="0">
                    <a:pos x="1" y="3"/>
                  </a:cxn>
                  <a:cxn ang="0">
                    <a:pos x="45" y="0"/>
                  </a:cxn>
                </a:cxnLst>
                <a:rect l="0" t="0" r="r" b="b"/>
                <a:pathLst>
                  <a:path w="45" h="121">
                    <a:moveTo>
                      <a:pt x="45" y="0"/>
                    </a:moveTo>
                    <a:lnTo>
                      <a:pt x="45" y="5"/>
                    </a:lnTo>
                    <a:lnTo>
                      <a:pt x="45" y="17"/>
                    </a:lnTo>
                    <a:lnTo>
                      <a:pt x="44" y="36"/>
                    </a:lnTo>
                    <a:lnTo>
                      <a:pt x="42" y="58"/>
                    </a:lnTo>
                    <a:lnTo>
                      <a:pt x="37" y="79"/>
                    </a:lnTo>
                    <a:lnTo>
                      <a:pt x="28" y="99"/>
                    </a:lnTo>
                    <a:lnTo>
                      <a:pt x="16" y="114"/>
                    </a:lnTo>
                    <a:lnTo>
                      <a:pt x="0" y="121"/>
                    </a:lnTo>
                    <a:lnTo>
                      <a:pt x="1" y="3"/>
                    </a:lnTo>
                    <a:lnTo>
                      <a:pt x="45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8610" name="Freeform 722"/>
              <p:cNvSpPr>
                <a:spLocks/>
              </p:cNvSpPr>
              <p:nvPr/>
            </p:nvSpPr>
            <p:spPr bwMode="auto">
              <a:xfrm>
                <a:off x="2935" y="2137"/>
                <a:ext cx="28" cy="63"/>
              </a:xfrm>
              <a:custGeom>
                <a:avLst/>
                <a:gdLst/>
                <a:ahLst/>
                <a:cxnLst>
                  <a:cxn ang="0">
                    <a:pos x="0" y="121"/>
                  </a:cxn>
                  <a:cxn ang="0">
                    <a:pos x="5" y="126"/>
                  </a:cxn>
                  <a:cxn ang="0">
                    <a:pos x="24" y="118"/>
                  </a:cxn>
                  <a:cxn ang="0">
                    <a:pos x="38" y="101"/>
                  </a:cxn>
                  <a:cxn ang="0">
                    <a:pos x="47" y="80"/>
                  </a:cxn>
                  <a:cxn ang="0">
                    <a:pos x="52" y="58"/>
                  </a:cxn>
                  <a:cxn ang="0">
                    <a:pos x="54" y="36"/>
                  </a:cxn>
                  <a:cxn ang="0">
                    <a:pos x="55" y="17"/>
                  </a:cxn>
                  <a:cxn ang="0">
                    <a:pos x="55" y="5"/>
                  </a:cxn>
                  <a:cxn ang="0">
                    <a:pos x="55" y="0"/>
                  </a:cxn>
                  <a:cxn ang="0">
                    <a:pos x="45" y="0"/>
                  </a:cxn>
                  <a:cxn ang="0">
                    <a:pos x="45" y="5"/>
                  </a:cxn>
                  <a:cxn ang="0">
                    <a:pos x="45" y="17"/>
                  </a:cxn>
                  <a:cxn ang="0">
                    <a:pos x="44" y="36"/>
                  </a:cxn>
                  <a:cxn ang="0">
                    <a:pos x="42" y="58"/>
                  </a:cxn>
                  <a:cxn ang="0">
                    <a:pos x="36" y="78"/>
                  </a:cxn>
                  <a:cxn ang="0">
                    <a:pos x="29" y="97"/>
                  </a:cxn>
                  <a:cxn ang="0">
                    <a:pos x="18" y="110"/>
                  </a:cxn>
                  <a:cxn ang="0">
                    <a:pos x="5" y="116"/>
                  </a:cxn>
                  <a:cxn ang="0">
                    <a:pos x="10" y="121"/>
                  </a:cxn>
                  <a:cxn ang="0">
                    <a:pos x="0" y="121"/>
                  </a:cxn>
                </a:cxnLst>
                <a:rect l="0" t="0" r="r" b="b"/>
                <a:pathLst>
                  <a:path w="55" h="126">
                    <a:moveTo>
                      <a:pt x="0" y="121"/>
                    </a:moveTo>
                    <a:lnTo>
                      <a:pt x="5" y="126"/>
                    </a:lnTo>
                    <a:lnTo>
                      <a:pt x="24" y="118"/>
                    </a:lnTo>
                    <a:lnTo>
                      <a:pt x="38" y="101"/>
                    </a:lnTo>
                    <a:lnTo>
                      <a:pt x="47" y="80"/>
                    </a:lnTo>
                    <a:lnTo>
                      <a:pt x="52" y="58"/>
                    </a:lnTo>
                    <a:lnTo>
                      <a:pt x="54" y="36"/>
                    </a:lnTo>
                    <a:lnTo>
                      <a:pt x="55" y="17"/>
                    </a:lnTo>
                    <a:lnTo>
                      <a:pt x="55" y="5"/>
                    </a:lnTo>
                    <a:lnTo>
                      <a:pt x="55" y="0"/>
                    </a:lnTo>
                    <a:lnTo>
                      <a:pt x="45" y="0"/>
                    </a:lnTo>
                    <a:lnTo>
                      <a:pt x="45" y="5"/>
                    </a:lnTo>
                    <a:lnTo>
                      <a:pt x="45" y="17"/>
                    </a:lnTo>
                    <a:lnTo>
                      <a:pt x="44" y="36"/>
                    </a:lnTo>
                    <a:lnTo>
                      <a:pt x="42" y="58"/>
                    </a:lnTo>
                    <a:lnTo>
                      <a:pt x="36" y="78"/>
                    </a:lnTo>
                    <a:lnTo>
                      <a:pt x="29" y="97"/>
                    </a:lnTo>
                    <a:lnTo>
                      <a:pt x="18" y="110"/>
                    </a:lnTo>
                    <a:lnTo>
                      <a:pt x="5" y="116"/>
                    </a:lnTo>
                    <a:lnTo>
                      <a:pt x="10" y="121"/>
                    </a:lnTo>
                    <a:lnTo>
                      <a:pt x="0" y="12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8611" name="Freeform 723"/>
              <p:cNvSpPr>
                <a:spLocks/>
              </p:cNvSpPr>
              <p:nvPr/>
            </p:nvSpPr>
            <p:spPr bwMode="auto">
              <a:xfrm>
                <a:off x="2935" y="2136"/>
                <a:ext cx="6" cy="62"/>
              </a:xfrm>
              <a:custGeom>
                <a:avLst/>
                <a:gdLst/>
                <a:ahLst/>
                <a:cxnLst>
                  <a:cxn ang="0">
                    <a:pos x="6" y="0"/>
                  </a:cxn>
                  <a:cxn ang="0">
                    <a:pos x="1" y="5"/>
                  </a:cxn>
                  <a:cxn ang="0">
                    <a:pos x="0" y="123"/>
                  </a:cxn>
                  <a:cxn ang="0">
                    <a:pos x="10" y="123"/>
                  </a:cxn>
                  <a:cxn ang="0">
                    <a:pos x="11" y="5"/>
                  </a:cxn>
                  <a:cxn ang="0">
                    <a:pos x="6" y="10"/>
                  </a:cxn>
                  <a:cxn ang="0">
                    <a:pos x="6" y="0"/>
                  </a:cxn>
                  <a:cxn ang="0">
                    <a:pos x="1" y="0"/>
                  </a:cxn>
                  <a:cxn ang="0">
                    <a:pos x="1" y="5"/>
                  </a:cxn>
                  <a:cxn ang="0">
                    <a:pos x="6" y="0"/>
                  </a:cxn>
                </a:cxnLst>
                <a:rect l="0" t="0" r="r" b="b"/>
                <a:pathLst>
                  <a:path w="11" h="123">
                    <a:moveTo>
                      <a:pt x="6" y="0"/>
                    </a:moveTo>
                    <a:lnTo>
                      <a:pt x="1" y="5"/>
                    </a:lnTo>
                    <a:lnTo>
                      <a:pt x="0" y="123"/>
                    </a:lnTo>
                    <a:lnTo>
                      <a:pt x="10" y="123"/>
                    </a:lnTo>
                    <a:lnTo>
                      <a:pt x="11" y="5"/>
                    </a:lnTo>
                    <a:lnTo>
                      <a:pt x="6" y="10"/>
                    </a:lnTo>
                    <a:lnTo>
                      <a:pt x="6" y="0"/>
                    </a:lnTo>
                    <a:lnTo>
                      <a:pt x="1" y="0"/>
                    </a:lnTo>
                    <a:lnTo>
                      <a:pt x="1" y="5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8612" name="Freeform 724"/>
              <p:cNvSpPr>
                <a:spLocks/>
              </p:cNvSpPr>
              <p:nvPr/>
            </p:nvSpPr>
            <p:spPr bwMode="auto">
              <a:xfrm>
                <a:off x="2938" y="2134"/>
                <a:ext cx="25" cy="7"/>
              </a:xfrm>
              <a:custGeom>
                <a:avLst/>
                <a:gdLst/>
                <a:ahLst/>
                <a:cxnLst>
                  <a:cxn ang="0">
                    <a:pos x="49" y="5"/>
                  </a:cxn>
                  <a:cxn ang="0">
                    <a:pos x="44" y="0"/>
                  </a:cxn>
                  <a:cxn ang="0">
                    <a:pos x="0" y="3"/>
                  </a:cxn>
                  <a:cxn ang="0">
                    <a:pos x="0" y="13"/>
                  </a:cxn>
                  <a:cxn ang="0">
                    <a:pos x="44" y="10"/>
                  </a:cxn>
                  <a:cxn ang="0">
                    <a:pos x="39" y="5"/>
                  </a:cxn>
                  <a:cxn ang="0">
                    <a:pos x="49" y="5"/>
                  </a:cxn>
                  <a:cxn ang="0">
                    <a:pos x="49" y="0"/>
                  </a:cxn>
                  <a:cxn ang="0">
                    <a:pos x="44" y="0"/>
                  </a:cxn>
                  <a:cxn ang="0">
                    <a:pos x="49" y="5"/>
                  </a:cxn>
                </a:cxnLst>
                <a:rect l="0" t="0" r="r" b="b"/>
                <a:pathLst>
                  <a:path w="49" h="13">
                    <a:moveTo>
                      <a:pt x="49" y="5"/>
                    </a:moveTo>
                    <a:lnTo>
                      <a:pt x="44" y="0"/>
                    </a:lnTo>
                    <a:lnTo>
                      <a:pt x="0" y="3"/>
                    </a:lnTo>
                    <a:lnTo>
                      <a:pt x="0" y="13"/>
                    </a:lnTo>
                    <a:lnTo>
                      <a:pt x="44" y="10"/>
                    </a:lnTo>
                    <a:lnTo>
                      <a:pt x="39" y="5"/>
                    </a:lnTo>
                    <a:lnTo>
                      <a:pt x="49" y="5"/>
                    </a:lnTo>
                    <a:lnTo>
                      <a:pt x="49" y="0"/>
                    </a:lnTo>
                    <a:lnTo>
                      <a:pt x="44" y="0"/>
                    </a:lnTo>
                    <a:lnTo>
                      <a:pt x="49" y="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8613" name="Freeform 725"/>
              <p:cNvSpPr>
                <a:spLocks/>
              </p:cNvSpPr>
              <p:nvPr/>
            </p:nvSpPr>
            <p:spPr bwMode="auto">
              <a:xfrm>
                <a:off x="2746" y="1837"/>
                <a:ext cx="236" cy="707"/>
              </a:xfrm>
              <a:custGeom>
                <a:avLst/>
                <a:gdLst/>
                <a:ahLst/>
                <a:cxnLst>
                  <a:cxn ang="0">
                    <a:pos x="176" y="6"/>
                  </a:cxn>
                  <a:cxn ang="0">
                    <a:pos x="27" y="25"/>
                  </a:cxn>
                  <a:cxn ang="0">
                    <a:pos x="23" y="26"/>
                  </a:cxn>
                  <a:cxn ang="0">
                    <a:pos x="13" y="32"/>
                  </a:cxn>
                  <a:cxn ang="0">
                    <a:pos x="4" y="46"/>
                  </a:cxn>
                  <a:cxn ang="0">
                    <a:pos x="0" y="67"/>
                  </a:cxn>
                  <a:cxn ang="0">
                    <a:pos x="2" y="101"/>
                  </a:cxn>
                  <a:cxn ang="0">
                    <a:pos x="5" y="167"/>
                  </a:cxn>
                  <a:cxn ang="0">
                    <a:pos x="11" y="253"/>
                  </a:cxn>
                  <a:cxn ang="0">
                    <a:pos x="18" y="350"/>
                  </a:cxn>
                  <a:cxn ang="0">
                    <a:pos x="25" y="444"/>
                  </a:cxn>
                  <a:cxn ang="0">
                    <a:pos x="31" y="525"/>
                  </a:cxn>
                  <a:cxn ang="0">
                    <a:pos x="34" y="583"/>
                  </a:cxn>
                  <a:cxn ang="0">
                    <a:pos x="36" y="604"/>
                  </a:cxn>
                  <a:cxn ang="0">
                    <a:pos x="85" y="604"/>
                  </a:cxn>
                  <a:cxn ang="0">
                    <a:pos x="85" y="738"/>
                  </a:cxn>
                  <a:cxn ang="0">
                    <a:pos x="180" y="1414"/>
                  </a:cxn>
                  <a:cxn ang="0">
                    <a:pos x="283" y="1414"/>
                  </a:cxn>
                  <a:cxn ang="0">
                    <a:pos x="385" y="738"/>
                  </a:cxn>
                  <a:cxn ang="0">
                    <a:pos x="385" y="604"/>
                  </a:cxn>
                  <a:cxn ang="0">
                    <a:pos x="431" y="604"/>
                  </a:cxn>
                  <a:cxn ang="0">
                    <a:pos x="473" y="64"/>
                  </a:cxn>
                  <a:cxn ang="0">
                    <a:pos x="473" y="58"/>
                  </a:cxn>
                  <a:cxn ang="0">
                    <a:pos x="471" y="43"/>
                  </a:cxn>
                  <a:cxn ang="0">
                    <a:pos x="465" y="27"/>
                  </a:cxn>
                  <a:cxn ang="0">
                    <a:pos x="450" y="19"/>
                  </a:cxn>
                  <a:cxn ang="0">
                    <a:pos x="436" y="17"/>
                  </a:cxn>
                  <a:cxn ang="0">
                    <a:pos x="414" y="15"/>
                  </a:cxn>
                  <a:cxn ang="0">
                    <a:pos x="388" y="12"/>
                  </a:cxn>
                  <a:cxn ang="0">
                    <a:pos x="360" y="8"/>
                  </a:cxn>
                  <a:cxn ang="0">
                    <a:pos x="334" y="5"/>
                  </a:cxn>
                  <a:cxn ang="0">
                    <a:pos x="312" y="3"/>
                  </a:cxn>
                  <a:cxn ang="0">
                    <a:pos x="296" y="1"/>
                  </a:cxn>
                  <a:cxn ang="0">
                    <a:pos x="290" y="0"/>
                  </a:cxn>
                  <a:cxn ang="0">
                    <a:pos x="290" y="3"/>
                  </a:cxn>
                  <a:cxn ang="0">
                    <a:pos x="289" y="9"/>
                  </a:cxn>
                  <a:cxn ang="0">
                    <a:pos x="287" y="19"/>
                  </a:cxn>
                  <a:cxn ang="0">
                    <a:pos x="283" y="30"/>
                  </a:cxn>
                  <a:cxn ang="0">
                    <a:pos x="276" y="42"/>
                  </a:cxn>
                  <a:cxn ang="0">
                    <a:pos x="266" y="52"/>
                  </a:cxn>
                  <a:cxn ang="0">
                    <a:pos x="251" y="58"/>
                  </a:cxn>
                  <a:cxn ang="0">
                    <a:pos x="232" y="61"/>
                  </a:cxn>
                  <a:cxn ang="0">
                    <a:pos x="212" y="59"/>
                  </a:cxn>
                  <a:cxn ang="0">
                    <a:pos x="199" y="53"/>
                  </a:cxn>
                  <a:cxn ang="0">
                    <a:pos x="189" y="44"/>
                  </a:cxn>
                  <a:cxn ang="0">
                    <a:pos x="183" y="33"/>
                  </a:cxn>
                  <a:cxn ang="0">
                    <a:pos x="179" y="23"/>
                  </a:cxn>
                  <a:cxn ang="0">
                    <a:pos x="176" y="14"/>
                  </a:cxn>
                  <a:cxn ang="0">
                    <a:pos x="176" y="8"/>
                  </a:cxn>
                  <a:cxn ang="0">
                    <a:pos x="176" y="6"/>
                  </a:cxn>
                </a:cxnLst>
                <a:rect l="0" t="0" r="r" b="b"/>
                <a:pathLst>
                  <a:path w="473" h="1414">
                    <a:moveTo>
                      <a:pt x="176" y="6"/>
                    </a:moveTo>
                    <a:lnTo>
                      <a:pt x="27" y="25"/>
                    </a:lnTo>
                    <a:lnTo>
                      <a:pt x="23" y="26"/>
                    </a:lnTo>
                    <a:lnTo>
                      <a:pt x="13" y="32"/>
                    </a:lnTo>
                    <a:lnTo>
                      <a:pt x="4" y="46"/>
                    </a:lnTo>
                    <a:lnTo>
                      <a:pt x="0" y="67"/>
                    </a:lnTo>
                    <a:lnTo>
                      <a:pt x="2" y="101"/>
                    </a:lnTo>
                    <a:lnTo>
                      <a:pt x="5" y="167"/>
                    </a:lnTo>
                    <a:lnTo>
                      <a:pt x="11" y="253"/>
                    </a:lnTo>
                    <a:lnTo>
                      <a:pt x="18" y="350"/>
                    </a:lnTo>
                    <a:lnTo>
                      <a:pt x="25" y="444"/>
                    </a:lnTo>
                    <a:lnTo>
                      <a:pt x="31" y="525"/>
                    </a:lnTo>
                    <a:lnTo>
                      <a:pt x="34" y="583"/>
                    </a:lnTo>
                    <a:lnTo>
                      <a:pt x="36" y="604"/>
                    </a:lnTo>
                    <a:lnTo>
                      <a:pt x="85" y="604"/>
                    </a:lnTo>
                    <a:lnTo>
                      <a:pt x="85" y="738"/>
                    </a:lnTo>
                    <a:lnTo>
                      <a:pt x="180" y="1414"/>
                    </a:lnTo>
                    <a:lnTo>
                      <a:pt x="283" y="1414"/>
                    </a:lnTo>
                    <a:lnTo>
                      <a:pt x="385" y="738"/>
                    </a:lnTo>
                    <a:lnTo>
                      <a:pt x="385" y="604"/>
                    </a:lnTo>
                    <a:lnTo>
                      <a:pt x="431" y="604"/>
                    </a:lnTo>
                    <a:lnTo>
                      <a:pt x="473" y="64"/>
                    </a:lnTo>
                    <a:lnTo>
                      <a:pt x="473" y="58"/>
                    </a:lnTo>
                    <a:lnTo>
                      <a:pt x="471" y="43"/>
                    </a:lnTo>
                    <a:lnTo>
                      <a:pt x="465" y="27"/>
                    </a:lnTo>
                    <a:lnTo>
                      <a:pt x="450" y="19"/>
                    </a:lnTo>
                    <a:lnTo>
                      <a:pt x="436" y="17"/>
                    </a:lnTo>
                    <a:lnTo>
                      <a:pt x="414" y="15"/>
                    </a:lnTo>
                    <a:lnTo>
                      <a:pt x="388" y="12"/>
                    </a:lnTo>
                    <a:lnTo>
                      <a:pt x="360" y="8"/>
                    </a:lnTo>
                    <a:lnTo>
                      <a:pt x="334" y="5"/>
                    </a:lnTo>
                    <a:lnTo>
                      <a:pt x="312" y="3"/>
                    </a:lnTo>
                    <a:lnTo>
                      <a:pt x="296" y="1"/>
                    </a:lnTo>
                    <a:lnTo>
                      <a:pt x="290" y="0"/>
                    </a:lnTo>
                    <a:lnTo>
                      <a:pt x="290" y="3"/>
                    </a:lnTo>
                    <a:lnTo>
                      <a:pt x="289" y="9"/>
                    </a:lnTo>
                    <a:lnTo>
                      <a:pt x="287" y="19"/>
                    </a:lnTo>
                    <a:lnTo>
                      <a:pt x="283" y="30"/>
                    </a:lnTo>
                    <a:lnTo>
                      <a:pt x="276" y="42"/>
                    </a:lnTo>
                    <a:lnTo>
                      <a:pt x="266" y="52"/>
                    </a:lnTo>
                    <a:lnTo>
                      <a:pt x="251" y="58"/>
                    </a:lnTo>
                    <a:lnTo>
                      <a:pt x="232" y="61"/>
                    </a:lnTo>
                    <a:lnTo>
                      <a:pt x="212" y="59"/>
                    </a:lnTo>
                    <a:lnTo>
                      <a:pt x="199" y="53"/>
                    </a:lnTo>
                    <a:lnTo>
                      <a:pt x="189" y="44"/>
                    </a:lnTo>
                    <a:lnTo>
                      <a:pt x="183" y="33"/>
                    </a:lnTo>
                    <a:lnTo>
                      <a:pt x="179" y="23"/>
                    </a:lnTo>
                    <a:lnTo>
                      <a:pt x="176" y="14"/>
                    </a:lnTo>
                    <a:lnTo>
                      <a:pt x="176" y="8"/>
                    </a:lnTo>
                    <a:lnTo>
                      <a:pt x="176" y="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8614" name="Freeform 726"/>
              <p:cNvSpPr>
                <a:spLocks/>
              </p:cNvSpPr>
              <p:nvPr/>
            </p:nvSpPr>
            <p:spPr bwMode="auto">
              <a:xfrm>
                <a:off x="2818" y="1703"/>
                <a:ext cx="90" cy="127"/>
              </a:xfrm>
              <a:custGeom>
                <a:avLst/>
                <a:gdLst/>
                <a:ahLst/>
                <a:cxnLst>
                  <a:cxn ang="0">
                    <a:pos x="176" y="8"/>
                  </a:cxn>
                  <a:cxn ang="0">
                    <a:pos x="175" y="8"/>
                  </a:cxn>
                  <a:cxn ang="0">
                    <a:pos x="171" y="6"/>
                  </a:cxn>
                  <a:cxn ang="0">
                    <a:pos x="166" y="5"/>
                  </a:cxn>
                  <a:cxn ang="0">
                    <a:pos x="159" y="3"/>
                  </a:cxn>
                  <a:cxn ang="0">
                    <a:pos x="149" y="2"/>
                  </a:cxn>
                  <a:cxn ang="0">
                    <a:pos x="139" y="1"/>
                  </a:cxn>
                  <a:cxn ang="0">
                    <a:pos x="127" y="0"/>
                  </a:cxn>
                  <a:cxn ang="0">
                    <a:pos x="115" y="1"/>
                  </a:cxn>
                  <a:cxn ang="0">
                    <a:pos x="101" y="3"/>
                  </a:cxn>
                  <a:cxn ang="0">
                    <a:pos x="87" y="7"/>
                  </a:cxn>
                  <a:cxn ang="0">
                    <a:pos x="71" y="12"/>
                  </a:cxn>
                  <a:cxn ang="0">
                    <a:pos x="57" y="19"/>
                  </a:cxn>
                  <a:cxn ang="0">
                    <a:pos x="42" y="29"/>
                  </a:cxn>
                  <a:cxn ang="0">
                    <a:pos x="27" y="43"/>
                  </a:cxn>
                  <a:cxn ang="0">
                    <a:pos x="13" y="58"/>
                  </a:cxn>
                  <a:cxn ang="0">
                    <a:pos x="0" y="78"/>
                  </a:cxn>
                  <a:cxn ang="0">
                    <a:pos x="0" y="218"/>
                  </a:cxn>
                  <a:cxn ang="0">
                    <a:pos x="0" y="220"/>
                  </a:cxn>
                  <a:cxn ang="0">
                    <a:pos x="1" y="223"/>
                  </a:cxn>
                  <a:cxn ang="0">
                    <a:pos x="3" y="230"/>
                  </a:cxn>
                  <a:cxn ang="0">
                    <a:pos x="7" y="236"/>
                  </a:cxn>
                  <a:cxn ang="0">
                    <a:pos x="13" y="243"/>
                  </a:cxn>
                  <a:cxn ang="0">
                    <a:pos x="21" y="249"/>
                  </a:cxn>
                  <a:cxn ang="0">
                    <a:pos x="31" y="252"/>
                  </a:cxn>
                  <a:cxn ang="0">
                    <a:pos x="46" y="254"/>
                  </a:cxn>
                  <a:cxn ang="0">
                    <a:pos x="61" y="254"/>
                  </a:cxn>
                  <a:cxn ang="0">
                    <a:pos x="78" y="254"/>
                  </a:cxn>
                  <a:cxn ang="0">
                    <a:pos x="92" y="254"/>
                  </a:cxn>
                  <a:cxn ang="0">
                    <a:pos x="105" y="254"/>
                  </a:cxn>
                  <a:cxn ang="0">
                    <a:pos x="117" y="254"/>
                  </a:cxn>
                  <a:cxn ang="0">
                    <a:pos x="125" y="254"/>
                  </a:cxn>
                  <a:cxn ang="0">
                    <a:pos x="131" y="254"/>
                  </a:cxn>
                  <a:cxn ang="0">
                    <a:pos x="133" y="254"/>
                  </a:cxn>
                  <a:cxn ang="0">
                    <a:pos x="135" y="253"/>
                  </a:cxn>
                  <a:cxn ang="0">
                    <a:pos x="140" y="250"/>
                  </a:cxn>
                  <a:cxn ang="0">
                    <a:pos x="147" y="245"/>
                  </a:cxn>
                  <a:cxn ang="0">
                    <a:pos x="157" y="239"/>
                  </a:cxn>
                  <a:cxn ang="0">
                    <a:pos x="165" y="232"/>
                  </a:cxn>
                  <a:cxn ang="0">
                    <a:pos x="172" y="224"/>
                  </a:cxn>
                  <a:cxn ang="0">
                    <a:pos x="177" y="217"/>
                  </a:cxn>
                  <a:cxn ang="0">
                    <a:pos x="179" y="211"/>
                  </a:cxn>
                  <a:cxn ang="0">
                    <a:pos x="179" y="174"/>
                  </a:cxn>
                  <a:cxn ang="0">
                    <a:pos x="179" y="107"/>
                  </a:cxn>
                  <a:cxn ang="0">
                    <a:pos x="179" y="44"/>
                  </a:cxn>
                  <a:cxn ang="0">
                    <a:pos x="179" y="16"/>
                  </a:cxn>
                  <a:cxn ang="0">
                    <a:pos x="176" y="8"/>
                  </a:cxn>
                </a:cxnLst>
                <a:rect l="0" t="0" r="r" b="b"/>
                <a:pathLst>
                  <a:path w="179" h="254">
                    <a:moveTo>
                      <a:pt x="176" y="8"/>
                    </a:moveTo>
                    <a:lnTo>
                      <a:pt x="175" y="8"/>
                    </a:lnTo>
                    <a:lnTo>
                      <a:pt x="171" y="6"/>
                    </a:lnTo>
                    <a:lnTo>
                      <a:pt x="166" y="5"/>
                    </a:lnTo>
                    <a:lnTo>
                      <a:pt x="159" y="3"/>
                    </a:lnTo>
                    <a:lnTo>
                      <a:pt x="149" y="2"/>
                    </a:lnTo>
                    <a:lnTo>
                      <a:pt x="139" y="1"/>
                    </a:lnTo>
                    <a:lnTo>
                      <a:pt x="127" y="0"/>
                    </a:lnTo>
                    <a:lnTo>
                      <a:pt x="115" y="1"/>
                    </a:lnTo>
                    <a:lnTo>
                      <a:pt x="101" y="3"/>
                    </a:lnTo>
                    <a:lnTo>
                      <a:pt x="87" y="7"/>
                    </a:lnTo>
                    <a:lnTo>
                      <a:pt x="71" y="12"/>
                    </a:lnTo>
                    <a:lnTo>
                      <a:pt x="57" y="19"/>
                    </a:lnTo>
                    <a:lnTo>
                      <a:pt x="42" y="29"/>
                    </a:lnTo>
                    <a:lnTo>
                      <a:pt x="27" y="43"/>
                    </a:lnTo>
                    <a:lnTo>
                      <a:pt x="13" y="58"/>
                    </a:lnTo>
                    <a:lnTo>
                      <a:pt x="0" y="78"/>
                    </a:lnTo>
                    <a:lnTo>
                      <a:pt x="0" y="218"/>
                    </a:lnTo>
                    <a:lnTo>
                      <a:pt x="0" y="220"/>
                    </a:lnTo>
                    <a:lnTo>
                      <a:pt x="1" y="223"/>
                    </a:lnTo>
                    <a:lnTo>
                      <a:pt x="3" y="230"/>
                    </a:lnTo>
                    <a:lnTo>
                      <a:pt x="7" y="236"/>
                    </a:lnTo>
                    <a:lnTo>
                      <a:pt x="13" y="243"/>
                    </a:lnTo>
                    <a:lnTo>
                      <a:pt x="21" y="249"/>
                    </a:lnTo>
                    <a:lnTo>
                      <a:pt x="31" y="252"/>
                    </a:lnTo>
                    <a:lnTo>
                      <a:pt x="46" y="254"/>
                    </a:lnTo>
                    <a:lnTo>
                      <a:pt x="61" y="254"/>
                    </a:lnTo>
                    <a:lnTo>
                      <a:pt x="78" y="254"/>
                    </a:lnTo>
                    <a:lnTo>
                      <a:pt x="92" y="254"/>
                    </a:lnTo>
                    <a:lnTo>
                      <a:pt x="105" y="254"/>
                    </a:lnTo>
                    <a:lnTo>
                      <a:pt x="117" y="254"/>
                    </a:lnTo>
                    <a:lnTo>
                      <a:pt x="125" y="254"/>
                    </a:lnTo>
                    <a:lnTo>
                      <a:pt x="131" y="254"/>
                    </a:lnTo>
                    <a:lnTo>
                      <a:pt x="133" y="254"/>
                    </a:lnTo>
                    <a:lnTo>
                      <a:pt x="135" y="253"/>
                    </a:lnTo>
                    <a:lnTo>
                      <a:pt x="140" y="250"/>
                    </a:lnTo>
                    <a:lnTo>
                      <a:pt x="147" y="245"/>
                    </a:lnTo>
                    <a:lnTo>
                      <a:pt x="157" y="239"/>
                    </a:lnTo>
                    <a:lnTo>
                      <a:pt x="165" y="232"/>
                    </a:lnTo>
                    <a:lnTo>
                      <a:pt x="172" y="224"/>
                    </a:lnTo>
                    <a:lnTo>
                      <a:pt x="177" y="217"/>
                    </a:lnTo>
                    <a:lnTo>
                      <a:pt x="179" y="211"/>
                    </a:lnTo>
                    <a:lnTo>
                      <a:pt x="179" y="174"/>
                    </a:lnTo>
                    <a:lnTo>
                      <a:pt x="179" y="107"/>
                    </a:lnTo>
                    <a:lnTo>
                      <a:pt x="179" y="44"/>
                    </a:lnTo>
                    <a:lnTo>
                      <a:pt x="179" y="16"/>
                    </a:lnTo>
                    <a:lnTo>
                      <a:pt x="176" y="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8615" name="Freeform 727"/>
              <p:cNvSpPr>
                <a:spLocks/>
              </p:cNvSpPr>
              <p:nvPr/>
            </p:nvSpPr>
            <p:spPr bwMode="auto">
              <a:xfrm>
                <a:off x="2815" y="1700"/>
                <a:ext cx="92" cy="43"/>
              </a:xfrm>
              <a:custGeom>
                <a:avLst/>
                <a:gdLst/>
                <a:ahLst/>
                <a:cxnLst>
                  <a:cxn ang="0">
                    <a:pos x="11" y="83"/>
                  </a:cxn>
                  <a:cxn ang="0">
                    <a:pos x="10" y="85"/>
                  </a:cxn>
                  <a:cxn ang="0">
                    <a:pos x="23" y="66"/>
                  </a:cxn>
                  <a:cxn ang="0">
                    <a:pos x="36" y="51"/>
                  </a:cxn>
                  <a:cxn ang="0">
                    <a:pos x="51" y="39"/>
                  </a:cxn>
                  <a:cxn ang="0">
                    <a:pos x="65" y="28"/>
                  </a:cxn>
                  <a:cxn ang="0">
                    <a:pos x="79" y="22"/>
                  </a:cxn>
                  <a:cxn ang="0">
                    <a:pos x="94" y="17"/>
                  </a:cxn>
                  <a:cxn ang="0">
                    <a:pos x="108" y="13"/>
                  </a:cxn>
                  <a:cxn ang="0">
                    <a:pos x="121" y="11"/>
                  </a:cxn>
                  <a:cxn ang="0">
                    <a:pos x="133" y="10"/>
                  </a:cxn>
                  <a:cxn ang="0">
                    <a:pos x="145" y="11"/>
                  </a:cxn>
                  <a:cxn ang="0">
                    <a:pos x="155" y="12"/>
                  </a:cxn>
                  <a:cxn ang="0">
                    <a:pos x="164" y="13"/>
                  </a:cxn>
                  <a:cxn ang="0">
                    <a:pos x="171" y="15"/>
                  </a:cxn>
                  <a:cxn ang="0">
                    <a:pos x="176" y="16"/>
                  </a:cxn>
                  <a:cxn ang="0">
                    <a:pos x="179" y="18"/>
                  </a:cxn>
                  <a:cxn ang="0">
                    <a:pos x="180" y="18"/>
                  </a:cxn>
                  <a:cxn ang="0">
                    <a:pos x="184" y="8"/>
                  </a:cxn>
                  <a:cxn ang="0">
                    <a:pos x="183" y="8"/>
                  </a:cxn>
                  <a:cxn ang="0">
                    <a:pos x="178" y="6"/>
                  </a:cxn>
                  <a:cxn ang="0">
                    <a:pos x="173" y="5"/>
                  </a:cxn>
                  <a:cxn ang="0">
                    <a:pos x="166" y="3"/>
                  </a:cxn>
                  <a:cxn ang="0">
                    <a:pos x="155" y="2"/>
                  </a:cxn>
                  <a:cxn ang="0">
                    <a:pos x="145" y="1"/>
                  </a:cxn>
                  <a:cxn ang="0">
                    <a:pos x="133" y="0"/>
                  </a:cxn>
                  <a:cxn ang="0">
                    <a:pos x="121" y="1"/>
                  </a:cxn>
                  <a:cxn ang="0">
                    <a:pos x="106" y="3"/>
                  </a:cxn>
                  <a:cxn ang="0">
                    <a:pos x="92" y="7"/>
                  </a:cxn>
                  <a:cxn ang="0">
                    <a:pos x="75" y="12"/>
                  </a:cxn>
                  <a:cxn ang="0">
                    <a:pos x="61" y="20"/>
                  </a:cxn>
                  <a:cxn ang="0">
                    <a:pos x="45" y="30"/>
                  </a:cxn>
                  <a:cxn ang="0">
                    <a:pos x="30" y="45"/>
                  </a:cxn>
                  <a:cxn ang="0">
                    <a:pos x="15" y="60"/>
                  </a:cxn>
                  <a:cxn ang="0">
                    <a:pos x="2" y="81"/>
                  </a:cxn>
                  <a:cxn ang="0">
                    <a:pos x="0" y="83"/>
                  </a:cxn>
                  <a:cxn ang="0">
                    <a:pos x="11" y="83"/>
                  </a:cxn>
                </a:cxnLst>
                <a:rect l="0" t="0" r="r" b="b"/>
                <a:pathLst>
                  <a:path w="184" h="85">
                    <a:moveTo>
                      <a:pt x="11" y="83"/>
                    </a:moveTo>
                    <a:lnTo>
                      <a:pt x="10" y="85"/>
                    </a:lnTo>
                    <a:lnTo>
                      <a:pt x="23" y="66"/>
                    </a:lnTo>
                    <a:lnTo>
                      <a:pt x="36" y="51"/>
                    </a:lnTo>
                    <a:lnTo>
                      <a:pt x="51" y="39"/>
                    </a:lnTo>
                    <a:lnTo>
                      <a:pt x="65" y="28"/>
                    </a:lnTo>
                    <a:lnTo>
                      <a:pt x="79" y="22"/>
                    </a:lnTo>
                    <a:lnTo>
                      <a:pt x="94" y="17"/>
                    </a:lnTo>
                    <a:lnTo>
                      <a:pt x="108" y="13"/>
                    </a:lnTo>
                    <a:lnTo>
                      <a:pt x="121" y="11"/>
                    </a:lnTo>
                    <a:lnTo>
                      <a:pt x="133" y="10"/>
                    </a:lnTo>
                    <a:lnTo>
                      <a:pt x="145" y="11"/>
                    </a:lnTo>
                    <a:lnTo>
                      <a:pt x="155" y="12"/>
                    </a:lnTo>
                    <a:lnTo>
                      <a:pt x="164" y="13"/>
                    </a:lnTo>
                    <a:lnTo>
                      <a:pt x="171" y="15"/>
                    </a:lnTo>
                    <a:lnTo>
                      <a:pt x="176" y="16"/>
                    </a:lnTo>
                    <a:lnTo>
                      <a:pt x="179" y="18"/>
                    </a:lnTo>
                    <a:lnTo>
                      <a:pt x="180" y="18"/>
                    </a:lnTo>
                    <a:lnTo>
                      <a:pt x="184" y="8"/>
                    </a:lnTo>
                    <a:lnTo>
                      <a:pt x="183" y="8"/>
                    </a:lnTo>
                    <a:lnTo>
                      <a:pt x="178" y="6"/>
                    </a:lnTo>
                    <a:lnTo>
                      <a:pt x="173" y="5"/>
                    </a:lnTo>
                    <a:lnTo>
                      <a:pt x="166" y="3"/>
                    </a:lnTo>
                    <a:lnTo>
                      <a:pt x="155" y="2"/>
                    </a:lnTo>
                    <a:lnTo>
                      <a:pt x="145" y="1"/>
                    </a:lnTo>
                    <a:lnTo>
                      <a:pt x="133" y="0"/>
                    </a:lnTo>
                    <a:lnTo>
                      <a:pt x="121" y="1"/>
                    </a:lnTo>
                    <a:lnTo>
                      <a:pt x="106" y="3"/>
                    </a:lnTo>
                    <a:lnTo>
                      <a:pt x="92" y="7"/>
                    </a:lnTo>
                    <a:lnTo>
                      <a:pt x="75" y="12"/>
                    </a:lnTo>
                    <a:lnTo>
                      <a:pt x="61" y="20"/>
                    </a:lnTo>
                    <a:lnTo>
                      <a:pt x="45" y="30"/>
                    </a:lnTo>
                    <a:lnTo>
                      <a:pt x="30" y="45"/>
                    </a:lnTo>
                    <a:lnTo>
                      <a:pt x="15" y="60"/>
                    </a:lnTo>
                    <a:lnTo>
                      <a:pt x="2" y="81"/>
                    </a:lnTo>
                    <a:lnTo>
                      <a:pt x="0" y="83"/>
                    </a:lnTo>
                    <a:lnTo>
                      <a:pt x="11" y="8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8616" name="Freeform 728"/>
              <p:cNvSpPr>
                <a:spLocks/>
              </p:cNvSpPr>
              <p:nvPr/>
            </p:nvSpPr>
            <p:spPr bwMode="auto">
              <a:xfrm>
                <a:off x="2815" y="1742"/>
                <a:ext cx="5" cy="70"/>
              </a:xfrm>
              <a:custGeom>
                <a:avLst/>
                <a:gdLst/>
                <a:ahLst/>
                <a:cxnLst>
                  <a:cxn ang="0">
                    <a:pos x="11" y="140"/>
                  </a:cxn>
                  <a:cxn ang="0">
                    <a:pos x="11" y="140"/>
                  </a:cxn>
                  <a:cxn ang="0">
                    <a:pos x="11" y="0"/>
                  </a:cxn>
                  <a:cxn ang="0">
                    <a:pos x="0" y="0"/>
                  </a:cxn>
                  <a:cxn ang="0">
                    <a:pos x="0" y="140"/>
                  </a:cxn>
                  <a:cxn ang="0">
                    <a:pos x="0" y="140"/>
                  </a:cxn>
                  <a:cxn ang="0">
                    <a:pos x="11" y="140"/>
                  </a:cxn>
                </a:cxnLst>
                <a:rect l="0" t="0" r="r" b="b"/>
                <a:pathLst>
                  <a:path w="11" h="140">
                    <a:moveTo>
                      <a:pt x="11" y="140"/>
                    </a:moveTo>
                    <a:lnTo>
                      <a:pt x="11" y="140"/>
                    </a:lnTo>
                    <a:lnTo>
                      <a:pt x="11" y="0"/>
                    </a:lnTo>
                    <a:lnTo>
                      <a:pt x="0" y="0"/>
                    </a:lnTo>
                    <a:lnTo>
                      <a:pt x="0" y="140"/>
                    </a:lnTo>
                    <a:lnTo>
                      <a:pt x="0" y="140"/>
                    </a:lnTo>
                    <a:lnTo>
                      <a:pt x="11" y="14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8617" name="Freeform 729"/>
              <p:cNvSpPr>
                <a:spLocks/>
              </p:cNvSpPr>
              <p:nvPr/>
            </p:nvSpPr>
            <p:spPr bwMode="auto">
              <a:xfrm>
                <a:off x="2815" y="1812"/>
                <a:ext cx="26" cy="21"/>
              </a:xfrm>
              <a:custGeom>
                <a:avLst/>
                <a:gdLst/>
                <a:ahLst/>
                <a:cxnLst>
                  <a:cxn ang="0">
                    <a:pos x="52" y="31"/>
                  </a:cxn>
                  <a:cxn ang="0">
                    <a:pos x="52" y="31"/>
                  </a:cxn>
                  <a:cxn ang="0">
                    <a:pos x="38" y="29"/>
                  </a:cxn>
                  <a:cxn ang="0">
                    <a:pos x="29" y="27"/>
                  </a:cxn>
                  <a:cxn ang="0">
                    <a:pos x="22" y="21"/>
                  </a:cxn>
                  <a:cxn ang="0">
                    <a:pos x="17" y="15"/>
                  </a:cxn>
                  <a:cxn ang="0">
                    <a:pos x="13" y="10"/>
                  </a:cxn>
                  <a:cxn ang="0">
                    <a:pos x="12" y="4"/>
                  </a:cxn>
                  <a:cxn ang="0">
                    <a:pos x="11" y="1"/>
                  </a:cxn>
                  <a:cxn ang="0">
                    <a:pos x="11" y="0"/>
                  </a:cxn>
                  <a:cxn ang="0">
                    <a:pos x="0" y="0"/>
                  </a:cxn>
                  <a:cxn ang="0">
                    <a:pos x="0" y="3"/>
                  </a:cxn>
                  <a:cxn ang="0">
                    <a:pos x="2" y="6"/>
                  </a:cxn>
                  <a:cxn ang="0">
                    <a:pos x="5" y="14"/>
                  </a:cxn>
                  <a:cxn ang="0">
                    <a:pos x="9" y="21"/>
                  </a:cxn>
                  <a:cxn ang="0">
                    <a:pos x="16" y="29"/>
                  </a:cxn>
                  <a:cxn ang="0">
                    <a:pos x="25" y="35"/>
                  </a:cxn>
                  <a:cxn ang="0">
                    <a:pos x="36" y="39"/>
                  </a:cxn>
                  <a:cxn ang="0">
                    <a:pos x="52" y="41"/>
                  </a:cxn>
                  <a:cxn ang="0">
                    <a:pos x="52" y="41"/>
                  </a:cxn>
                  <a:cxn ang="0">
                    <a:pos x="52" y="31"/>
                  </a:cxn>
                </a:cxnLst>
                <a:rect l="0" t="0" r="r" b="b"/>
                <a:pathLst>
                  <a:path w="52" h="41">
                    <a:moveTo>
                      <a:pt x="52" y="31"/>
                    </a:moveTo>
                    <a:lnTo>
                      <a:pt x="52" y="31"/>
                    </a:lnTo>
                    <a:lnTo>
                      <a:pt x="38" y="29"/>
                    </a:lnTo>
                    <a:lnTo>
                      <a:pt x="29" y="27"/>
                    </a:lnTo>
                    <a:lnTo>
                      <a:pt x="22" y="21"/>
                    </a:lnTo>
                    <a:lnTo>
                      <a:pt x="17" y="15"/>
                    </a:lnTo>
                    <a:lnTo>
                      <a:pt x="13" y="10"/>
                    </a:lnTo>
                    <a:lnTo>
                      <a:pt x="12" y="4"/>
                    </a:lnTo>
                    <a:lnTo>
                      <a:pt x="11" y="1"/>
                    </a:lnTo>
                    <a:lnTo>
                      <a:pt x="11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5" y="14"/>
                    </a:lnTo>
                    <a:lnTo>
                      <a:pt x="9" y="21"/>
                    </a:lnTo>
                    <a:lnTo>
                      <a:pt x="16" y="29"/>
                    </a:lnTo>
                    <a:lnTo>
                      <a:pt x="25" y="35"/>
                    </a:lnTo>
                    <a:lnTo>
                      <a:pt x="36" y="39"/>
                    </a:lnTo>
                    <a:lnTo>
                      <a:pt x="52" y="41"/>
                    </a:lnTo>
                    <a:lnTo>
                      <a:pt x="52" y="41"/>
                    </a:lnTo>
                    <a:lnTo>
                      <a:pt x="52" y="3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8618" name="Freeform 730"/>
              <p:cNvSpPr>
                <a:spLocks/>
              </p:cNvSpPr>
              <p:nvPr/>
            </p:nvSpPr>
            <p:spPr bwMode="auto">
              <a:xfrm>
                <a:off x="2841" y="1828"/>
                <a:ext cx="45" cy="5"/>
              </a:xfrm>
              <a:custGeom>
                <a:avLst/>
                <a:gdLst/>
                <a:ahLst/>
                <a:cxnLst>
                  <a:cxn ang="0">
                    <a:pos x="85" y="1"/>
                  </a:cxn>
                  <a:cxn ang="0">
                    <a:pos x="87" y="0"/>
                  </a:cxn>
                  <a:cxn ang="0">
                    <a:pos x="85" y="0"/>
                  </a:cxn>
                  <a:cxn ang="0">
                    <a:pos x="79" y="0"/>
                  </a:cxn>
                  <a:cxn ang="0">
                    <a:pos x="71" y="0"/>
                  </a:cxn>
                  <a:cxn ang="0">
                    <a:pos x="59" y="0"/>
                  </a:cxn>
                  <a:cxn ang="0">
                    <a:pos x="46" y="0"/>
                  </a:cxn>
                  <a:cxn ang="0">
                    <a:pos x="32" y="0"/>
                  </a:cxn>
                  <a:cxn ang="0">
                    <a:pos x="15" y="0"/>
                  </a:cxn>
                  <a:cxn ang="0">
                    <a:pos x="0" y="0"/>
                  </a:cxn>
                  <a:cxn ang="0">
                    <a:pos x="0" y="10"/>
                  </a:cxn>
                  <a:cxn ang="0">
                    <a:pos x="15" y="10"/>
                  </a:cxn>
                  <a:cxn ang="0">
                    <a:pos x="32" y="10"/>
                  </a:cxn>
                  <a:cxn ang="0">
                    <a:pos x="46" y="10"/>
                  </a:cxn>
                  <a:cxn ang="0">
                    <a:pos x="59" y="10"/>
                  </a:cxn>
                  <a:cxn ang="0">
                    <a:pos x="71" y="10"/>
                  </a:cxn>
                  <a:cxn ang="0">
                    <a:pos x="79" y="10"/>
                  </a:cxn>
                  <a:cxn ang="0">
                    <a:pos x="85" y="10"/>
                  </a:cxn>
                  <a:cxn ang="0">
                    <a:pos x="87" y="10"/>
                  </a:cxn>
                  <a:cxn ang="0">
                    <a:pos x="89" y="9"/>
                  </a:cxn>
                  <a:cxn ang="0">
                    <a:pos x="87" y="10"/>
                  </a:cxn>
                  <a:cxn ang="0">
                    <a:pos x="88" y="10"/>
                  </a:cxn>
                  <a:cxn ang="0">
                    <a:pos x="89" y="9"/>
                  </a:cxn>
                  <a:cxn ang="0">
                    <a:pos x="85" y="1"/>
                  </a:cxn>
                </a:cxnLst>
                <a:rect l="0" t="0" r="r" b="b"/>
                <a:pathLst>
                  <a:path w="89" h="10">
                    <a:moveTo>
                      <a:pt x="85" y="1"/>
                    </a:moveTo>
                    <a:lnTo>
                      <a:pt x="87" y="0"/>
                    </a:lnTo>
                    <a:lnTo>
                      <a:pt x="85" y="0"/>
                    </a:lnTo>
                    <a:lnTo>
                      <a:pt x="79" y="0"/>
                    </a:lnTo>
                    <a:lnTo>
                      <a:pt x="71" y="0"/>
                    </a:lnTo>
                    <a:lnTo>
                      <a:pt x="59" y="0"/>
                    </a:lnTo>
                    <a:lnTo>
                      <a:pt x="46" y="0"/>
                    </a:lnTo>
                    <a:lnTo>
                      <a:pt x="32" y="0"/>
                    </a:lnTo>
                    <a:lnTo>
                      <a:pt x="15" y="0"/>
                    </a:lnTo>
                    <a:lnTo>
                      <a:pt x="0" y="0"/>
                    </a:lnTo>
                    <a:lnTo>
                      <a:pt x="0" y="10"/>
                    </a:lnTo>
                    <a:lnTo>
                      <a:pt x="15" y="10"/>
                    </a:lnTo>
                    <a:lnTo>
                      <a:pt x="32" y="10"/>
                    </a:lnTo>
                    <a:lnTo>
                      <a:pt x="46" y="10"/>
                    </a:lnTo>
                    <a:lnTo>
                      <a:pt x="59" y="10"/>
                    </a:lnTo>
                    <a:lnTo>
                      <a:pt x="71" y="10"/>
                    </a:lnTo>
                    <a:lnTo>
                      <a:pt x="79" y="10"/>
                    </a:lnTo>
                    <a:lnTo>
                      <a:pt x="85" y="10"/>
                    </a:lnTo>
                    <a:lnTo>
                      <a:pt x="87" y="10"/>
                    </a:lnTo>
                    <a:lnTo>
                      <a:pt x="89" y="9"/>
                    </a:lnTo>
                    <a:lnTo>
                      <a:pt x="87" y="10"/>
                    </a:lnTo>
                    <a:lnTo>
                      <a:pt x="88" y="10"/>
                    </a:lnTo>
                    <a:lnTo>
                      <a:pt x="89" y="9"/>
                    </a:lnTo>
                    <a:lnTo>
                      <a:pt x="85" y="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8619" name="Freeform 731"/>
              <p:cNvSpPr>
                <a:spLocks/>
              </p:cNvSpPr>
              <p:nvPr/>
            </p:nvSpPr>
            <p:spPr bwMode="auto">
              <a:xfrm>
                <a:off x="2883" y="1809"/>
                <a:ext cx="27" cy="23"/>
              </a:xfrm>
              <a:custGeom>
                <a:avLst/>
                <a:gdLst/>
                <a:ahLst/>
                <a:cxnLst>
                  <a:cxn ang="0">
                    <a:pos x="43" y="0"/>
                  </a:cxn>
                  <a:cxn ang="0">
                    <a:pos x="43" y="0"/>
                  </a:cxn>
                  <a:cxn ang="0">
                    <a:pos x="42" y="4"/>
                  </a:cxn>
                  <a:cxn ang="0">
                    <a:pos x="37" y="10"/>
                  </a:cxn>
                  <a:cxn ang="0">
                    <a:pos x="31" y="17"/>
                  </a:cxn>
                  <a:cxn ang="0">
                    <a:pos x="23" y="24"/>
                  </a:cxn>
                  <a:cxn ang="0">
                    <a:pos x="13" y="30"/>
                  </a:cxn>
                  <a:cxn ang="0">
                    <a:pos x="6" y="35"/>
                  </a:cxn>
                  <a:cxn ang="0">
                    <a:pos x="2" y="38"/>
                  </a:cxn>
                  <a:cxn ang="0">
                    <a:pos x="0" y="39"/>
                  </a:cxn>
                  <a:cxn ang="0">
                    <a:pos x="4" y="47"/>
                  </a:cxn>
                  <a:cxn ang="0">
                    <a:pos x="6" y="46"/>
                  </a:cxn>
                  <a:cxn ang="0">
                    <a:pos x="12" y="43"/>
                  </a:cxn>
                  <a:cxn ang="0">
                    <a:pos x="19" y="38"/>
                  </a:cxn>
                  <a:cxn ang="0">
                    <a:pos x="29" y="32"/>
                  </a:cxn>
                  <a:cxn ang="0">
                    <a:pos x="37" y="25"/>
                  </a:cxn>
                  <a:cxn ang="0">
                    <a:pos x="45" y="17"/>
                  </a:cxn>
                  <a:cxn ang="0">
                    <a:pos x="50" y="8"/>
                  </a:cxn>
                  <a:cxn ang="0">
                    <a:pos x="53" y="0"/>
                  </a:cxn>
                  <a:cxn ang="0">
                    <a:pos x="53" y="0"/>
                  </a:cxn>
                  <a:cxn ang="0">
                    <a:pos x="43" y="0"/>
                  </a:cxn>
                </a:cxnLst>
                <a:rect l="0" t="0" r="r" b="b"/>
                <a:pathLst>
                  <a:path w="53" h="47">
                    <a:moveTo>
                      <a:pt x="43" y="0"/>
                    </a:moveTo>
                    <a:lnTo>
                      <a:pt x="43" y="0"/>
                    </a:lnTo>
                    <a:lnTo>
                      <a:pt x="42" y="4"/>
                    </a:lnTo>
                    <a:lnTo>
                      <a:pt x="37" y="10"/>
                    </a:lnTo>
                    <a:lnTo>
                      <a:pt x="31" y="17"/>
                    </a:lnTo>
                    <a:lnTo>
                      <a:pt x="23" y="24"/>
                    </a:lnTo>
                    <a:lnTo>
                      <a:pt x="13" y="30"/>
                    </a:lnTo>
                    <a:lnTo>
                      <a:pt x="6" y="35"/>
                    </a:lnTo>
                    <a:lnTo>
                      <a:pt x="2" y="38"/>
                    </a:lnTo>
                    <a:lnTo>
                      <a:pt x="0" y="39"/>
                    </a:lnTo>
                    <a:lnTo>
                      <a:pt x="4" y="47"/>
                    </a:lnTo>
                    <a:lnTo>
                      <a:pt x="6" y="46"/>
                    </a:lnTo>
                    <a:lnTo>
                      <a:pt x="12" y="43"/>
                    </a:lnTo>
                    <a:lnTo>
                      <a:pt x="19" y="38"/>
                    </a:lnTo>
                    <a:lnTo>
                      <a:pt x="29" y="32"/>
                    </a:lnTo>
                    <a:lnTo>
                      <a:pt x="37" y="25"/>
                    </a:lnTo>
                    <a:lnTo>
                      <a:pt x="45" y="17"/>
                    </a:lnTo>
                    <a:lnTo>
                      <a:pt x="50" y="8"/>
                    </a:lnTo>
                    <a:lnTo>
                      <a:pt x="53" y="0"/>
                    </a:lnTo>
                    <a:lnTo>
                      <a:pt x="53" y="0"/>
                    </a:lnTo>
                    <a:lnTo>
                      <a:pt x="43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8620" name="Freeform 732"/>
              <p:cNvSpPr>
                <a:spLocks/>
              </p:cNvSpPr>
              <p:nvPr/>
            </p:nvSpPr>
            <p:spPr bwMode="auto">
              <a:xfrm>
                <a:off x="2905" y="1711"/>
                <a:ext cx="5" cy="98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28"/>
                  </a:cxn>
                  <a:cxn ang="0">
                    <a:pos x="0" y="91"/>
                  </a:cxn>
                  <a:cxn ang="0">
                    <a:pos x="0" y="158"/>
                  </a:cxn>
                  <a:cxn ang="0">
                    <a:pos x="0" y="195"/>
                  </a:cxn>
                  <a:cxn ang="0">
                    <a:pos x="10" y="195"/>
                  </a:cxn>
                  <a:cxn ang="0">
                    <a:pos x="10" y="158"/>
                  </a:cxn>
                  <a:cxn ang="0">
                    <a:pos x="10" y="91"/>
                  </a:cxn>
                  <a:cxn ang="0">
                    <a:pos x="10" y="28"/>
                  </a:cxn>
                  <a:cxn ang="0">
                    <a:pos x="10" y="0"/>
                  </a:cxn>
                  <a:cxn ang="0">
                    <a:pos x="0" y="0"/>
                  </a:cxn>
                </a:cxnLst>
                <a:rect l="0" t="0" r="r" b="b"/>
                <a:pathLst>
                  <a:path w="10" h="195">
                    <a:moveTo>
                      <a:pt x="0" y="0"/>
                    </a:moveTo>
                    <a:lnTo>
                      <a:pt x="0" y="28"/>
                    </a:lnTo>
                    <a:lnTo>
                      <a:pt x="0" y="91"/>
                    </a:lnTo>
                    <a:lnTo>
                      <a:pt x="0" y="158"/>
                    </a:lnTo>
                    <a:lnTo>
                      <a:pt x="0" y="195"/>
                    </a:lnTo>
                    <a:lnTo>
                      <a:pt x="10" y="195"/>
                    </a:lnTo>
                    <a:lnTo>
                      <a:pt x="10" y="158"/>
                    </a:lnTo>
                    <a:lnTo>
                      <a:pt x="10" y="91"/>
                    </a:lnTo>
                    <a:lnTo>
                      <a:pt x="10" y="28"/>
                    </a:lnTo>
                    <a:lnTo>
                      <a:pt x="1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8621" name="Freeform 733"/>
              <p:cNvSpPr>
                <a:spLocks/>
              </p:cNvSpPr>
              <p:nvPr/>
            </p:nvSpPr>
            <p:spPr bwMode="auto">
              <a:xfrm>
                <a:off x="2816" y="1670"/>
                <a:ext cx="118" cy="83"/>
              </a:xfrm>
              <a:custGeom>
                <a:avLst/>
                <a:gdLst/>
                <a:ahLst/>
                <a:cxnLst>
                  <a:cxn ang="0">
                    <a:pos x="1" y="166"/>
                  </a:cxn>
                  <a:cxn ang="0">
                    <a:pos x="1" y="159"/>
                  </a:cxn>
                  <a:cxn ang="0">
                    <a:pos x="0" y="141"/>
                  </a:cxn>
                  <a:cxn ang="0">
                    <a:pos x="2" y="114"/>
                  </a:cxn>
                  <a:cxn ang="0">
                    <a:pos x="7" y="83"/>
                  </a:cxn>
                  <a:cxn ang="0">
                    <a:pos x="17" y="52"/>
                  </a:cxn>
                  <a:cxn ang="0">
                    <a:pos x="35" y="26"/>
                  </a:cxn>
                  <a:cxn ang="0">
                    <a:pos x="62" y="7"/>
                  </a:cxn>
                  <a:cxn ang="0">
                    <a:pos x="99" y="0"/>
                  </a:cxn>
                  <a:cxn ang="0">
                    <a:pos x="137" y="0"/>
                  </a:cxn>
                  <a:cxn ang="0">
                    <a:pos x="168" y="0"/>
                  </a:cxn>
                  <a:cxn ang="0">
                    <a:pos x="191" y="1"/>
                  </a:cxn>
                  <a:cxn ang="0">
                    <a:pos x="210" y="1"/>
                  </a:cxn>
                  <a:cxn ang="0">
                    <a:pos x="222" y="2"/>
                  </a:cxn>
                  <a:cxn ang="0">
                    <a:pos x="230" y="3"/>
                  </a:cxn>
                  <a:cxn ang="0">
                    <a:pos x="234" y="3"/>
                  </a:cxn>
                  <a:cxn ang="0">
                    <a:pos x="235" y="3"/>
                  </a:cxn>
                  <a:cxn ang="0">
                    <a:pos x="192" y="88"/>
                  </a:cxn>
                  <a:cxn ang="0">
                    <a:pos x="80" y="91"/>
                  </a:cxn>
                  <a:cxn ang="0">
                    <a:pos x="1" y="166"/>
                  </a:cxn>
                </a:cxnLst>
                <a:rect l="0" t="0" r="r" b="b"/>
                <a:pathLst>
                  <a:path w="235" h="166">
                    <a:moveTo>
                      <a:pt x="1" y="166"/>
                    </a:moveTo>
                    <a:lnTo>
                      <a:pt x="1" y="159"/>
                    </a:lnTo>
                    <a:lnTo>
                      <a:pt x="0" y="141"/>
                    </a:lnTo>
                    <a:lnTo>
                      <a:pt x="2" y="114"/>
                    </a:lnTo>
                    <a:lnTo>
                      <a:pt x="7" y="83"/>
                    </a:lnTo>
                    <a:lnTo>
                      <a:pt x="17" y="52"/>
                    </a:lnTo>
                    <a:lnTo>
                      <a:pt x="35" y="26"/>
                    </a:lnTo>
                    <a:lnTo>
                      <a:pt x="62" y="7"/>
                    </a:lnTo>
                    <a:lnTo>
                      <a:pt x="99" y="0"/>
                    </a:lnTo>
                    <a:lnTo>
                      <a:pt x="137" y="0"/>
                    </a:lnTo>
                    <a:lnTo>
                      <a:pt x="168" y="0"/>
                    </a:lnTo>
                    <a:lnTo>
                      <a:pt x="191" y="1"/>
                    </a:lnTo>
                    <a:lnTo>
                      <a:pt x="210" y="1"/>
                    </a:lnTo>
                    <a:lnTo>
                      <a:pt x="222" y="2"/>
                    </a:lnTo>
                    <a:lnTo>
                      <a:pt x="230" y="3"/>
                    </a:lnTo>
                    <a:lnTo>
                      <a:pt x="234" y="3"/>
                    </a:lnTo>
                    <a:lnTo>
                      <a:pt x="235" y="3"/>
                    </a:lnTo>
                    <a:lnTo>
                      <a:pt x="192" y="88"/>
                    </a:lnTo>
                    <a:lnTo>
                      <a:pt x="80" y="91"/>
                    </a:lnTo>
                    <a:lnTo>
                      <a:pt x="1" y="16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8622" name="Freeform 734"/>
              <p:cNvSpPr>
                <a:spLocks/>
              </p:cNvSpPr>
              <p:nvPr/>
            </p:nvSpPr>
            <p:spPr bwMode="auto">
              <a:xfrm>
                <a:off x="2834" y="1827"/>
                <a:ext cx="57" cy="41"/>
              </a:xfrm>
              <a:custGeom>
                <a:avLst/>
                <a:gdLst/>
                <a:ahLst/>
                <a:cxnLst>
                  <a:cxn ang="0">
                    <a:pos x="114" y="20"/>
                  </a:cxn>
                  <a:cxn ang="0">
                    <a:pos x="114" y="23"/>
                  </a:cxn>
                  <a:cxn ang="0">
                    <a:pos x="113" y="29"/>
                  </a:cxn>
                  <a:cxn ang="0">
                    <a:pos x="111" y="39"/>
                  </a:cxn>
                  <a:cxn ang="0">
                    <a:pos x="107" y="50"/>
                  </a:cxn>
                  <a:cxn ang="0">
                    <a:pos x="100" y="62"/>
                  </a:cxn>
                  <a:cxn ang="0">
                    <a:pos x="90" y="72"/>
                  </a:cxn>
                  <a:cxn ang="0">
                    <a:pos x="75" y="78"/>
                  </a:cxn>
                  <a:cxn ang="0">
                    <a:pos x="56" y="81"/>
                  </a:cxn>
                  <a:cxn ang="0">
                    <a:pos x="36" y="79"/>
                  </a:cxn>
                  <a:cxn ang="0">
                    <a:pos x="23" y="73"/>
                  </a:cxn>
                  <a:cxn ang="0">
                    <a:pos x="13" y="64"/>
                  </a:cxn>
                  <a:cxn ang="0">
                    <a:pos x="7" y="53"/>
                  </a:cxn>
                  <a:cxn ang="0">
                    <a:pos x="3" y="43"/>
                  </a:cxn>
                  <a:cxn ang="0">
                    <a:pos x="0" y="34"/>
                  </a:cxn>
                  <a:cxn ang="0">
                    <a:pos x="0" y="28"/>
                  </a:cxn>
                  <a:cxn ang="0">
                    <a:pos x="0" y="26"/>
                  </a:cxn>
                  <a:cxn ang="0">
                    <a:pos x="8" y="0"/>
                  </a:cxn>
                  <a:cxn ang="0">
                    <a:pos x="103" y="0"/>
                  </a:cxn>
                  <a:cxn ang="0">
                    <a:pos x="114" y="20"/>
                  </a:cxn>
                </a:cxnLst>
                <a:rect l="0" t="0" r="r" b="b"/>
                <a:pathLst>
                  <a:path w="114" h="81">
                    <a:moveTo>
                      <a:pt x="114" y="20"/>
                    </a:moveTo>
                    <a:lnTo>
                      <a:pt x="114" y="23"/>
                    </a:lnTo>
                    <a:lnTo>
                      <a:pt x="113" y="29"/>
                    </a:lnTo>
                    <a:lnTo>
                      <a:pt x="111" y="39"/>
                    </a:lnTo>
                    <a:lnTo>
                      <a:pt x="107" y="50"/>
                    </a:lnTo>
                    <a:lnTo>
                      <a:pt x="100" y="62"/>
                    </a:lnTo>
                    <a:lnTo>
                      <a:pt x="90" y="72"/>
                    </a:lnTo>
                    <a:lnTo>
                      <a:pt x="75" y="78"/>
                    </a:lnTo>
                    <a:lnTo>
                      <a:pt x="56" y="81"/>
                    </a:lnTo>
                    <a:lnTo>
                      <a:pt x="36" y="79"/>
                    </a:lnTo>
                    <a:lnTo>
                      <a:pt x="23" y="73"/>
                    </a:lnTo>
                    <a:lnTo>
                      <a:pt x="13" y="64"/>
                    </a:lnTo>
                    <a:lnTo>
                      <a:pt x="7" y="53"/>
                    </a:lnTo>
                    <a:lnTo>
                      <a:pt x="3" y="43"/>
                    </a:lnTo>
                    <a:lnTo>
                      <a:pt x="0" y="34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8" y="0"/>
                    </a:lnTo>
                    <a:lnTo>
                      <a:pt x="103" y="0"/>
                    </a:lnTo>
                    <a:lnTo>
                      <a:pt x="114" y="2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8623" name="Freeform 735"/>
              <p:cNvSpPr>
                <a:spLocks/>
              </p:cNvSpPr>
              <p:nvPr/>
            </p:nvSpPr>
            <p:spPr bwMode="auto">
              <a:xfrm>
                <a:off x="2862" y="1837"/>
                <a:ext cx="32" cy="33"/>
              </a:xfrm>
              <a:custGeom>
                <a:avLst/>
                <a:gdLst/>
                <a:ahLst/>
                <a:cxnLst>
                  <a:cxn ang="0">
                    <a:pos x="0" y="66"/>
                  </a:cxn>
                  <a:cxn ang="0">
                    <a:pos x="0" y="66"/>
                  </a:cxn>
                  <a:cxn ang="0">
                    <a:pos x="20" y="63"/>
                  </a:cxn>
                  <a:cxn ang="0">
                    <a:pos x="37" y="56"/>
                  </a:cxn>
                  <a:cxn ang="0">
                    <a:pos x="48" y="45"/>
                  </a:cxn>
                  <a:cxn ang="0">
                    <a:pos x="55" y="32"/>
                  </a:cxn>
                  <a:cxn ang="0">
                    <a:pos x="60" y="20"/>
                  </a:cxn>
                  <a:cxn ang="0">
                    <a:pos x="62" y="10"/>
                  </a:cxn>
                  <a:cxn ang="0">
                    <a:pos x="63" y="3"/>
                  </a:cxn>
                  <a:cxn ang="0">
                    <a:pos x="63" y="0"/>
                  </a:cxn>
                  <a:cxn ang="0">
                    <a:pos x="53" y="0"/>
                  </a:cxn>
                  <a:cxn ang="0">
                    <a:pos x="53" y="3"/>
                  </a:cxn>
                  <a:cxn ang="0">
                    <a:pos x="52" y="8"/>
                  </a:cxn>
                  <a:cxn ang="0">
                    <a:pos x="50" y="18"/>
                  </a:cxn>
                  <a:cxn ang="0">
                    <a:pos x="47" y="28"/>
                  </a:cxn>
                  <a:cxn ang="0">
                    <a:pos x="40" y="39"/>
                  </a:cxn>
                  <a:cxn ang="0">
                    <a:pos x="31" y="48"/>
                  </a:cxn>
                  <a:cxn ang="0">
                    <a:pos x="18" y="53"/>
                  </a:cxn>
                  <a:cxn ang="0">
                    <a:pos x="0" y="56"/>
                  </a:cxn>
                  <a:cxn ang="0">
                    <a:pos x="0" y="56"/>
                  </a:cxn>
                  <a:cxn ang="0">
                    <a:pos x="0" y="66"/>
                  </a:cxn>
                </a:cxnLst>
                <a:rect l="0" t="0" r="r" b="b"/>
                <a:pathLst>
                  <a:path w="63" h="66">
                    <a:moveTo>
                      <a:pt x="0" y="66"/>
                    </a:moveTo>
                    <a:lnTo>
                      <a:pt x="0" y="66"/>
                    </a:lnTo>
                    <a:lnTo>
                      <a:pt x="20" y="63"/>
                    </a:lnTo>
                    <a:lnTo>
                      <a:pt x="37" y="56"/>
                    </a:lnTo>
                    <a:lnTo>
                      <a:pt x="48" y="45"/>
                    </a:lnTo>
                    <a:lnTo>
                      <a:pt x="55" y="32"/>
                    </a:lnTo>
                    <a:lnTo>
                      <a:pt x="60" y="20"/>
                    </a:lnTo>
                    <a:lnTo>
                      <a:pt x="62" y="10"/>
                    </a:lnTo>
                    <a:lnTo>
                      <a:pt x="63" y="3"/>
                    </a:lnTo>
                    <a:lnTo>
                      <a:pt x="63" y="0"/>
                    </a:lnTo>
                    <a:lnTo>
                      <a:pt x="53" y="0"/>
                    </a:lnTo>
                    <a:lnTo>
                      <a:pt x="53" y="3"/>
                    </a:lnTo>
                    <a:lnTo>
                      <a:pt x="52" y="8"/>
                    </a:lnTo>
                    <a:lnTo>
                      <a:pt x="50" y="18"/>
                    </a:lnTo>
                    <a:lnTo>
                      <a:pt x="47" y="28"/>
                    </a:lnTo>
                    <a:lnTo>
                      <a:pt x="40" y="39"/>
                    </a:lnTo>
                    <a:lnTo>
                      <a:pt x="31" y="48"/>
                    </a:lnTo>
                    <a:lnTo>
                      <a:pt x="18" y="53"/>
                    </a:lnTo>
                    <a:lnTo>
                      <a:pt x="0" y="56"/>
                    </a:lnTo>
                    <a:lnTo>
                      <a:pt x="0" y="56"/>
                    </a:lnTo>
                    <a:lnTo>
                      <a:pt x="0" y="6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8624" name="Freeform 736"/>
              <p:cNvSpPr>
                <a:spLocks/>
              </p:cNvSpPr>
              <p:nvPr/>
            </p:nvSpPr>
            <p:spPr bwMode="auto">
              <a:xfrm>
                <a:off x="2832" y="1839"/>
                <a:ext cx="30" cy="3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1"/>
                  </a:cxn>
                  <a:cxn ang="0">
                    <a:pos x="0" y="3"/>
                  </a:cxn>
                  <a:cxn ang="0">
                    <a:pos x="0" y="9"/>
                  </a:cxn>
                  <a:cxn ang="0">
                    <a:pos x="2" y="19"/>
                  </a:cxn>
                  <a:cxn ang="0">
                    <a:pos x="8" y="31"/>
                  </a:cxn>
                  <a:cxn ang="0">
                    <a:pos x="14" y="42"/>
                  </a:cxn>
                  <a:cxn ang="0">
                    <a:pos x="26" y="52"/>
                  </a:cxn>
                  <a:cxn ang="0">
                    <a:pos x="40" y="59"/>
                  </a:cxn>
                  <a:cxn ang="0">
                    <a:pos x="61" y="61"/>
                  </a:cxn>
                  <a:cxn ang="0">
                    <a:pos x="61" y="51"/>
                  </a:cxn>
                  <a:cxn ang="0">
                    <a:pos x="42" y="49"/>
                  </a:cxn>
                  <a:cxn ang="0">
                    <a:pos x="30" y="44"/>
                  </a:cxn>
                  <a:cxn ang="0">
                    <a:pos x="22" y="36"/>
                  </a:cxn>
                  <a:cxn ang="0">
                    <a:pos x="16" y="26"/>
                  </a:cxn>
                  <a:cxn ang="0">
                    <a:pos x="13" y="17"/>
                  </a:cxn>
                  <a:cxn ang="0">
                    <a:pos x="11" y="9"/>
                  </a:cxn>
                  <a:cxn ang="0">
                    <a:pos x="11" y="3"/>
                  </a:cxn>
                  <a:cxn ang="0">
                    <a:pos x="11" y="1"/>
                  </a:cxn>
                  <a:cxn ang="0">
                    <a:pos x="11" y="2"/>
                  </a:cxn>
                  <a:cxn ang="0">
                    <a:pos x="0" y="0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0"/>
                  </a:cxn>
                </a:cxnLst>
                <a:rect l="0" t="0" r="r" b="b"/>
                <a:pathLst>
                  <a:path w="61" h="61">
                    <a:moveTo>
                      <a:pt x="0" y="0"/>
                    </a:moveTo>
                    <a:lnTo>
                      <a:pt x="0" y="1"/>
                    </a:lnTo>
                    <a:lnTo>
                      <a:pt x="0" y="3"/>
                    </a:lnTo>
                    <a:lnTo>
                      <a:pt x="0" y="9"/>
                    </a:lnTo>
                    <a:lnTo>
                      <a:pt x="2" y="19"/>
                    </a:lnTo>
                    <a:lnTo>
                      <a:pt x="8" y="31"/>
                    </a:lnTo>
                    <a:lnTo>
                      <a:pt x="14" y="42"/>
                    </a:lnTo>
                    <a:lnTo>
                      <a:pt x="26" y="52"/>
                    </a:lnTo>
                    <a:lnTo>
                      <a:pt x="40" y="59"/>
                    </a:lnTo>
                    <a:lnTo>
                      <a:pt x="61" y="61"/>
                    </a:lnTo>
                    <a:lnTo>
                      <a:pt x="61" y="51"/>
                    </a:lnTo>
                    <a:lnTo>
                      <a:pt x="42" y="49"/>
                    </a:lnTo>
                    <a:lnTo>
                      <a:pt x="30" y="44"/>
                    </a:lnTo>
                    <a:lnTo>
                      <a:pt x="22" y="36"/>
                    </a:lnTo>
                    <a:lnTo>
                      <a:pt x="16" y="26"/>
                    </a:lnTo>
                    <a:lnTo>
                      <a:pt x="13" y="17"/>
                    </a:lnTo>
                    <a:lnTo>
                      <a:pt x="11" y="9"/>
                    </a:lnTo>
                    <a:lnTo>
                      <a:pt x="11" y="3"/>
                    </a:lnTo>
                    <a:lnTo>
                      <a:pt x="11" y="1"/>
                    </a:lnTo>
                    <a:lnTo>
                      <a:pt x="11" y="2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8625" name="Freeform 737"/>
              <p:cNvSpPr>
                <a:spLocks/>
              </p:cNvSpPr>
              <p:nvPr/>
            </p:nvSpPr>
            <p:spPr bwMode="auto">
              <a:xfrm>
                <a:off x="2832" y="1824"/>
                <a:ext cx="8" cy="16"/>
              </a:xfrm>
              <a:custGeom>
                <a:avLst/>
                <a:gdLst/>
                <a:ahLst/>
                <a:cxnLst>
                  <a:cxn ang="0">
                    <a:pos x="13" y="0"/>
                  </a:cxn>
                  <a:cxn ang="0">
                    <a:pos x="8" y="4"/>
                  </a:cxn>
                  <a:cxn ang="0">
                    <a:pos x="0" y="30"/>
                  </a:cxn>
                  <a:cxn ang="0">
                    <a:pos x="11" y="32"/>
                  </a:cxn>
                  <a:cxn ang="0">
                    <a:pos x="18" y="6"/>
                  </a:cxn>
                  <a:cxn ang="0">
                    <a:pos x="13" y="10"/>
                  </a:cxn>
                  <a:cxn ang="0">
                    <a:pos x="13" y="0"/>
                  </a:cxn>
                  <a:cxn ang="0">
                    <a:pos x="9" y="0"/>
                  </a:cxn>
                  <a:cxn ang="0">
                    <a:pos x="8" y="4"/>
                  </a:cxn>
                  <a:cxn ang="0">
                    <a:pos x="13" y="0"/>
                  </a:cxn>
                </a:cxnLst>
                <a:rect l="0" t="0" r="r" b="b"/>
                <a:pathLst>
                  <a:path w="18" h="32">
                    <a:moveTo>
                      <a:pt x="13" y="0"/>
                    </a:moveTo>
                    <a:lnTo>
                      <a:pt x="8" y="4"/>
                    </a:lnTo>
                    <a:lnTo>
                      <a:pt x="0" y="30"/>
                    </a:lnTo>
                    <a:lnTo>
                      <a:pt x="11" y="32"/>
                    </a:lnTo>
                    <a:lnTo>
                      <a:pt x="18" y="6"/>
                    </a:lnTo>
                    <a:lnTo>
                      <a:pt x="13" y="10"/>
                    </a:lnTo>
                    <a:lnTo>
                      <a:pt x="13" y="0"/>
                    </a:lnTo>
                    <a:lnTo>
                      <a:pt x="9" y="0"/>
                    </a:lnTo>
                    <a:lnTo>
                      <a:pt x="8" y="4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8626" name="Freeform 738"/>
              <p:cNvSpPr>
                <a:spLocks/>
              </p:cNvSpPr>
              <p:nvPr/>
            </p:nvSpPr>
            <p:spPr bwMode="auto">
              <a:xfrm>
                <a:off x="2838" y="1824"/>
                <a:ext cx="50" cy="6"/>
              </a:xfrm>
              <a:custGeom>
                <a:avLst/>
                <a:gdLst/>
                <a:ahLst/>
                <a:cxnLst>
                  <a:cxn ang="0">
                    <a:pos x="99" y="3"/>
                  </a:cxn>
                  <a:cxn ang="0">
                    <a:pos x="95" y="0"/>
                  </a:cxn>
                  <a:cxn ang="0">
                    <a:pos x="0" y="0"/>
                  </a:cxn>
                  <a:cxn ang="0">
                    <a:pos x="0" y="10"/>
                  </a:cxn>
                  <a:cxn ang="0">
                    <a:pos x="95" y="10"/>
                  </a:cxn>
                  <a:cxn ang="0">
                    <a:pos x="91" y="7"/>
                  </a:cxn>
                  <a:cxn ang="0">
                    <a:pos x="99" y="3"/>
                  </a:cxn>
                  <a:cxn ang="0">
                    <a:pos x="98" y="0"/>
                  </a:cxn>
                  <a:cxn ang="0">
                    <a:pos x="95" y="0"/>
                  </a:cxn>
                  <a:cxn ang="0">
                    <a:pos x="99" y="3"/>
                  </a:cxn>
                </a:cxnLst>
                <a:rect l="0" t="0" r="r" b="b"/>
                <a:pathLst>
                  <a:path w="99" h="10">
                    <a:moveTo>
                      <a:pt x="99" y="3"/>
                    </a:moveTo>
                    <a:lnTo>
                      <a:pt x="95" y="0"/>
                    </a:lnTo>
                    <a:lnTo>
                      <a:pt x="0" y="0"/>
                    </a:lnTo>
                    <a:lnTo>
                      <a:pt x="0" y="10"/>
                    </a:lnTo>
                    <a:lnTo>
                      <a:pt x="95" y="10"/>
                    </a:lnTo>
                    <a:lnTo>
                      <a:pt x="91" y="7"/>
                    </a:lnTo>
                    <a:lnTo>
                      <a:pt x="99" y="3"/>
                    </a:lnTo>
                    <a:lnTo>
                      <a:pt x="98" y="0"/>
                    </a:lnTo>
                    <a:lnTo>
                      <a:pt x="95" y="0"/>
                    </a:lnTo>
                    <a:lnTo>
                      <a:pt x="99" y="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8627" name="Freeform 739"/>
              <p:cNvSpPr>
                <a:spLocks/>
              </p:cNvSpPr>
              <p:nvPr/>
            </p:nvSpPr>
            <p:spPr bwMode="auto">
              <a:xfrm>
                <a:off x="2883" y="1826"/>
                <a:ext cx="11" cy="12"/>
              </a:xfrm>
              <a:custGeom>
                <a:avLst/>
                <a:gdLst/>
                <a:ahLst/>
                <a:cxnLst>
                  <a:cxn ang="0">
                    <a:pos x="20" y="22"/>
                  </a:cxn>
                  <a:cxn ang="0">
                    <a:pos x="19" y="20"/>
                  </a:cxn>
                  <a:cxn ang="0">
                    <a:pos x="8" y="0"/>
                  </a:cxn>
                  <a:cxn ang="0">
                    <a:pos x="0" y="4"/>
                  </a:cxn>
                  <a:cxn ang="0">
                    <a:pos x="11" y="24"/>
                  </a:cxn>
                  <a:cxn ang="0">
                    <a:pos x="10" y="22"/>
                  </a:cxn>
                  <a:cxn ang="0">
                    <a:pos x="20" y="22"/>
                  </a:cxn>
                  <a:cxn ang="0">
                    <a:pos x="20" y="21"/>
                  </a:cxn>
                  <a:cxn ang="0">
                    <a:pos x="19" y="20"/>
                  </a:cxn>
                  <a:cxn ang="0">
                    <a:pos x="20" y="22"/>
                  </a:cxn>
                </a:cxnLst>
                <a:rect l="0" t="0" r="r" b="b"/>
                <a:pathLst>
                  <a:path w="20" h="24">
                    <a:moveTo>
                      <a:pt x="20" y="22"/>
                    </a:moveTo>
                    <a:lnTo>
                      <a:pt x="19" y="20"/>
                    </a:lnTo>
                    <a:lnTo>
                      <a:pt x="8" y="0"/>
                    </a:lnTo>
                    <a:lnTo>
                      <a:pt x="0" y="4"/>
                    </a:lnTo>
                    <a:lnTo>
                      <a:pt x="11" y="24"/>
                    </a:lnTo>
                    <a:lnTo>
                      <a:pt x="10" y="22"/>
                    </a:lnTo>
                    <a:lnTo>
                      <a:pt x="20" y="22"/>
                    </a:lnTo>
                    <a:lnTo>
                      <a:pt x="20" y="21"/>
                    </a:lnTo>
                    <a:lnTo>
                      <a:pt x="19" y="20"/>
                    </a:lnTo>
                    <a:lnTo>
                      <a:pt x="20" y="2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8628" name="Freeform 740"/>
              <p:cNvSpPr>
                <a:spLocks/>
              </p:cNvSpPr>
              <p:nvPr/>
            </p:nvSpPr>
            <p:spPr bwMode="auto">
              <a:xfrm>
                <a:off x="2854" y="1803"/>
                <a:ext cx="32" cy="1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64" y="0"/>
                  </a:cxn>
                  <a:cxn ang="0">
                    <a:pos x="63" y="1"/>
                  </a:cxn>
                  <a:cxn ang="0">
                    <a:pos x="62" y="3"/>
                  </a:cxn>
                  <a:cxn ang="0">
                    <a:pos x="59" y="7"/>
                  </a:cxn>
                  <a:cxn ang="0">
                    <a:pos x="56" y="10"/>
                  </a:cxn>
                  <a:cxn ang="0">
                    <a:pos x="51" y="14"/>
                  </a:cxn>
                  <a:cxn ang="0">
                    <a:pos x="46" y="18"/>
                  </a:cxn>
                  <a:cxn ang="0">
                    <a:pos x="39" y="20"/>
                  </a:cxn>
                  <a:cxn ang="0">
                    <a:pos x="33" y="21"/>
                  </a:cxn>
                  <a:cxn ang="0">
                    <a:pos x="25" y="20"/>
                  </a:cxn>
                  <a:cxn ang="0">
                    <a:pos x="18" y="18"/>
                  </a:cxn>
                  <a:cxn ang="0">
                    <a:pos x="12" y="14"/>
                  </a:cxn>
                  <a:cxn ang="0">
                    <a:pos x="8" y="10"/>
                  </a:cxn>
                  <a:cxn ang="0">
                    <a:pos x="5" y="7"/>
                  </a:cxn>
                  <a:cxn ang="0">
                    <a:pos x="2" y="3"/>
                  </a:cxn>
                  <a:cxn ang="0">
                    <a:pos x="0" y="1"/>
                  </a:cxn>
                  <a:cxn ang="0">
                    <a:pos x="0" y="0"/>
                  </a:cxn>
                </a:cxnLst>
                <a:rect l="0" t="0" r="r" b="b"/>
                <a:pathLst>
                  <a:path w="64" h="21">
                    <a:moveTo>
                      <a:pt x="0" y="0"/>
                    </a:moveTo>
                    <a:lnTo>
                      <a:pt x="64" y="0"/>
                    </a:lnTo>
                    <a:lnTo>
                      <a:pt x="63" y="1"/>
                    </a:lnTo>
                    <a:lnTo>
                      <a:pt x="62" y="3"/>
                    </a:lnTo>
                    <a:lnTo>
                      <a:pt x="59" y="7"/>
                    </a:lnTo>
                    <a:lnTo>
                      <a:pt x="56" y="10"/>
                    </a:lnTo>
                    <a:lnTo>
                      <a:pt x="51" y="14"/>
                    </a:lnTo>
                    <a:lnTo>
                      <a:pt x="46" y="18"/>
                    </a:lnTo>
                    <a:lnTo>
                      <a:pt x="39" y="20"/>
                    </a:lnTo>
                    <a:lnTo>
                      <a:pt x="33" y="21"/>
                    </a:lnTo>
                    <a:lnTo>
                      <a:pt x="25" y="20"/>
                    </a:lnTo>
                    <a:lnTo>
                      <a:pt x="18" y="18"/>
                    </a:lnTo>
                    <a:lnTo>
                      <a:pt x="12" y="14"/>
                    </a:lnTo>
                    <a:lnTo>
                      <a:pt x="8" y="10"/>
                    </a:lnTo>
                    <a:lnTo>
                      <a:pt x="5" y="7"/>
                    </a:lnTo>
                    <a:lnTo>
                      <a:pt x="2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8629" name="Freeform 741"/>
              <p:cNvSpPr>
                <a:spLocks/>
              </p:cNvSpPr>
              <p:nvPr/>
            </p:nvSpPr>
            <p:spPr bwMode="auto">
              <a:xfrm>
                <a:off x="2910" y="1891"/>
                <a:ext cx="39" cy="40"/>
              </a:xfrm>
              <a:custGeom>
                <a:avLst/>
                <a:gdLst/>
                <a:ahLst/>
                <a:cxnLst>
                  <a:cxn ang="0">
                    <a:pos x="40" y="79"/>
                  </a:cxn>
                  <a:cxn ang="0">
                    <a:pos x="48" y="78"/>
                  </a:cxn>
                  <a:cxn ang="0">
                    <a:pos x="56" y="76"/>
                  </a:cxn>
                  <a:cxn ang="0">
                    <a:pos x="62" y="73"/>
                  </a:cxn>
                  <a:cxn ang="0">
                    <a:pos x="68" y="68"/>
                  </a:cxn>
                  <a:cxn ang="0">
                    <a:pos x="73" y="62"/>
                  </a:cxn>
                  <a:cxn ang="0">
                    <a:pos x="76" y="56"/>
                  </a:cxn>
                  <a:cxn ang="0">
                    <a:pos x="78" y="49"/>
                  </a:cxn>
                  <a:cxn ang="0">
                    <a:pos x="79" y="40"/>
                  </a:cxn>
                  <a:cxn ang="0">
                    <a:pos x="78" y="32"/>
                  </a:cxn>
                  <a:cxn ang="0">
                    <a:pos x="76" y="25"/>
                  </a:cxn>
                  <a:cxn ang="0">
                    <a:pos x="73" y="18"/>
                  </a:cxn>
                  <a:cxn ang="0">
                    <a:pos x="68" y="12"/>
                  </a:cxn>
                  <a:cxn ang="0">
                    <a:pos x="62" y="8"/>
                  </a:cxn>
                  <a:cxn ang="0">
                    <a:pos x="56" y="3"/>
                  </a:cxn>
                  <a:cxn ang="0">
                    <a:pos x="48" y="1"/>
                  </a:cxn>
                  <a:cxn ang="0">
                    <a:pos x="40" y="0"/>
                  </a:cxn>
                  <a:cxn ang="0">
                    <a:pos x="32" y="1"/>
                  </a:cxn>
                  <a:cxn ang="0">
                    <a:pos x="25" y="3"/>
                  </a:cxn>
                  <a:cxn ang="0">
                    <a:pos x="18" y="8"/>
                  </a:cxn>
                  <a:cxn ang="0">
                    <a:pos x="12" y="12"/>
                  </a:cxn>
                  <a:cxn ang="0">
                    <a:pos x="7" y="18"/>
                  </a:cxn>
                  <a:cxn ang="0">
                    <a:pos x="3" y="25"/>
                  </a:cxn>
                  <a:cxn ang="0">
                    <a:pos x="1" y="32"/>
                  </a:cxn>
                  <a:cxn ang="0">
                    <a:pos x="0" y="40"/>
                  </a:cxn>
                  <a:cxn ang="0">
                    <a:pos x="1" y="49"/>
                  </a:cxn>
                  <a:cxn ang="0">
                    <a:pos x="3" y="56"/>
                  </a:cxn>
                  <a:cxn ang="0">
                    <a:pos x="7" y="62"/>
                  </a:cxn>
                  <a:cxn ang="0">
                    <a:pos x="12" y="68"/>
                  </a:cxn>
                  <a:cxn ang="0">
                    <a:pos x="18" y="73"/>
                  </a:cxn>
                  <a:cxn ang="0">
                    <a:pos x="25" y="76"/>
                  </a:cxn>
                  <a:cxn ang="0">
                    <a:pos x="32" y="78"/>
                  </a:cxn>
                  <a:cxn ang="0">
                    <a:pos x="40" y="79"/>
                  </a:cxn>
                </a:cxnLst>
                <a:rect l="0" t="0" r="r" b="b"/>
                <a:pathLst>
                  <a:path w="79" h="79">
                    <a:moveTo>
                      <a:pt x="40" y="79"/>
                    </a:moveTo>
                    <a:lnTo>
                      <a:pt x="48" y="78"/>
                    </a:lnTo>
                    <a:lnTo>
                      <a:pt x="56" y="76"/>
                    </a:lnTo>
                    <a:lnTo>
                      <a:pt x="62" y="73"/>
                    </a:lnTo>
                    <a:lnTo>
                      <a:pt x="68" y="68"/>
                    </a:lnTo>
                    <a:lnTo>
                      <a:pt x="73" y="62"/>
                    </a:lnTo>
                    <a:lnTo>
                      <a:pt x="76" y="56"/>
                    </a:lnTo>
                    <a:lnTo>
                      <a:pt x="78" y="49"/>
                    </a:lnTo>
                    <a:lnTo>
                      <a:pt x="79" y="40"/>
                    </a:lnTo>
                    <a:lnTo>
                      <a:pt x="78" y="32"/>
                    </a:lnTo>
                    <a:lnTo>
                      <a:pt x="76" y="25"/>
                    </a:lnTo>
                    <a:lnTo>
                      <a:pt x="73" y="18"/>
                    </a:lnTo>
                    <a:lnTo>
                      <a:pt x="68" y="12"/>
                    </a:lnTo>
                    <a:lnTo>
                      <a:pt x="62" y="8"/>
                    </a:lnTo>
                    <a:lnTo>
                      <a:pt x="56" y="3"/>
                    </a:lnTo>
                    <a:lnTo>
                      <a:pt x="48" y="1"/>
                    </a:lnTo>
                    <a:lnTo>
                      <a:pt x="40" y="0"/>
                    </a:lnTo>
                    <a:lnTo>
                      <a:pt x="32" y="1"/>
                    </a:lnTo>
                    <a:lnTo>
                      <a:pt x="25" y="3"/>
                    </a:lnTo>
                    <a:lnTo>
                      <a:pt x="18" y="8"/>
                    </a:lnTo>
                    <a:lnTo>
                      <a:pt x="12" y="12"/>
                    </a:lnTo>
                    <a:lnTo>
                      <a:pt x="7" y="18"/>
                    </a:lnTo>
                    <a:lnTo>
                      <a:pt x="3" y="25"/>
                    </a:lnTo>
                    <a:lnTo>
                      <a:pt x="1" y="32"/>
                    </a:lnTo>
                    <a:lnTo>
                      <a:pt x="0" y="40"/>
                    </a:lnTo>
                    <a:lnTo>
                      <a:pt x="1" y="49"/>
                    </a:lnTo>
                    <a:lnTo>
                      <a:pt x="3" y="56"/>
                    </a:lnTo>
                    <a:lnTo>
                      <a:pt x="7" y="62"/>
                    </a:lnTo>
                    <a:lnTo>
                      <a:pt x="12" y="68"/>
                    </a:lnTo>
                    <a:lnTo>
                      <a:pt x="18" y="73"/>
                    </a:lnTo>
                    <a:lnTo>
                      <a:pt x="25" y="76"/>
                    </a:lnTo>
                    <a:lnTo>
                      <a:pt x="32" y="78"/>
                    </a:lnTo>
                    <a:lnTo>
                      <a:pt x="40" y="79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8630" name="Freeform 742"/>
              <p:cNvSpPr>
                <a:spLocks/>
              </p:cNvSpPr>
              <p:nvPr/>
            </p:nvSpPr>
            <p:spPr bwMode="auto">
              <a:xfrm>
                <a:off x="2830" y="1854"/>
                <a:ext cx="67" cy="189"/>
              </a:xfrm>
              <a:custGeom>
                <a:avLst/>
                <a:gdLst/>
                <a:ahLst/>
                <a:cxnLst>
                  <a:cxn ang="0">
                    <a:pos x="70" y="378"/>
                  </a:cxn>
                  <a:cxn ang="0">
                    <a:pos x="74" y="343"/>
                  </a:cxn>
                  <a:cxn ang="0">
                    <a:pos x="81" y="293"/>
                  </a:cxn>
                  <a:cxn ang="0">
                    <a:pos x="92" y="231"/>
                  </a:cxn>
                  <a:cxn ang="0">
                    <a:pos x="104" y="167"/>
                  </a:cxn>
                  <a:cxn ang="0">
                    <a:pos x="115" y="104"/>
                  </a:cxn>
                  <a:cxn ang="0">
                    <a:pos x="125" y="52"/>
                  </a:cxn>
                  <a:cxn ang="0">
                    <a:pos x="132" y="16"/>
                  </a:cxn>
                  <a:cxn ang="0">
                    <a:pos x="135" y="3"/>
                  </a:cxn>
                  <a:cxn ang="0">
                    <a:pos x="134" y="5"/>
                  </a:cxn>
                  <a:cxn ang="0">
                    <a:pos x="133" y="10"/>
                  </a:cxn>
                  <a:cxn ang="0">
                    <a:pos x="128" y="17"/>
                  </a:cxn>
                  <a:cxn ang="0">
                    <a:pos x="122" y="24"/>
                  </a:cxn>
                  <a:cxn ang="0">
                    <a:pos x="113" y="32"/>
                  </a:cxn>
                  <a:cxn ang="0">
                    <a:pos x="102" y="39"/>
                  </a:cxn>
                  <a:cxn ang="0">
                    <a:pos x="86" y="45"/>
                  </a:cxn>
                  <a:cxn ang="0">
                    <a:pos x="67" y="47"/>
                  </a:cxn>
                  <a:cxn ang="0">
                    <a:pos x="47" y="45"/>
                  </a:cxn>
                  <a:cxn ang="0">
                    <a:pos x="32" y="39"/>
                  </a:cxn>
                  <a:cxn ang="0">
                    <a:pos x="20" y="32"/>
                  </a:cxn>
                  <a:cxn ang="0">
                    <a:pos x="12" y="23"/>
                  </a:cxn>
                  <a:cxn ang="0">
                    <a:pos x="6" y="15"/>
                  </a:cxn>
                  <a:cxn ang="0">
                    <a:pos x="2" y="8"/>
                  </a:cxn>
                  <a:cxn ang="0">
                    <a:pos x="0" y="3"/>
                  </a:cxn>
                  <a:cxn ang="0">
                    <a:pos x="0" y="0"/>
                  </a:cxn>
                  <a:cxn ang="0">
                    <a:pos x="70" y="378"/>
                  </a:cxn>
                </a:cxnLst>
                <a:rect l="0" t="0" r="r" b="b"/>
                <a:pathLst>
                  <a:path w="135" h="378">
                    <a:moveTo>
                      <a:pt x="70" y="378"/>
                    </a:moveTo>
                    <a:lnTo>
                      <a:pt x="74" y="343"/>
                    </a:lnTo>
                    <a:lnTo>
                      <a:pt x="81" y="293"/>
                    </a:lnTo>
                    <a:lnTo>
                      <a:pt x="92" y="231"/>
                    </a:lnTo>
                    <a:lnTo>
                      <a:pt x="104" y="167"/>
                    </a:lnTo>
                    <a:lnTo>
                      <a:pt x="115" y="104"/>
                    </a:lnTo>
                    <a:lnTo>
                      <a:pt x="125" y="52"/>
                    </a:lnTo>
                    <a:lnTo>
                      <a:pt x="132" y="16"/>
                    </a:lnTo>
                    <a:lnTo>
                      <a:pt x="135" y="3"/>
                    </a:lnTo>
                    <a:lnTo>
                      <a:pt x="134" y="5"/>
                    </a:lnTo>
                    <a:lnTo>
                      <a:pt x="133" y="10"/>
                    </a:lnTo>
                    <a:lnTo>
                      <a:pt x="128" y="17"/>
                    </a:lnTo>
                    <a:lnTo>
                      <a:pt x="122" y="24"/>
                    </a:lnTo>
                    <a:lnTo>
                      <a:pt x="113" y="32"/>
                    </a:lnTo>
                    <a:lnTo>
                      <a:pt x="102" y="39"/>
                    </a:lnTo>
                    <a:lnTo>
                      <a:pt x="86" y="45"/>
                    </a:lnTo>
                    <a:lnTo>
                      <a:pt x="67" y="47"/>
                    </a:lnTo>
                    <a:lnTo>
                      <a:pt x="47" y="45"/>
                    </a:lnTo>
                    <a:lnTo>
                      <a:pt x="32" y="39"/>
                    </a:lnTo>
                    <a:lnTo>
                      <a:pt x="20" y="32"/>
                    </a:lnTo>
                    <a:lnTo>
                      <a:pt x="12" y="23"/>
                    </a:lnTo>
                    <a:lnTo>
                      <a:pt x="6" y="15"/>
                    </a:lnTo>
                    <a:lnTo>
                      <a:pt x="2" y="8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70" y="37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8631" name="Freeform 743"/>
              <p:cNvSpPr>
                <a:spLocks/>
              </p:cNvSpPr>
              <p:nvPr/>
            </p:nvSpPr>
            <p:spPr bwMode="auto">
              <a:xfrm>
                <a:off x="2860" y="2481"/>
                <a:ext cx="6" cy="58"/>
              </a:xfrm>
              <a:custGeom>
                <a:avLst/>
                <a:gdLst/>
                <a:ahLst/>
                <a:cxnLst>
                  <a:cxn ang="0">
                    <a:pos x="6" y="116"/>
                  </a:cxn>
                  <a:cxn ang="0">
                    <a:pos x="12" y="116"/>
                  </a:cxn>
                  <a:cxn ang="0">
                    <a:pos x="12" y="0"/>
                  </a:cxn>
                  <a:cxn ang="0">
                    <a:pos x="0" y="0"/>
                  </a:cxn>
                  <a:cxn ang="0">
                    <a:pos x="0" y="116"/>
                  </a:cxn>
                  <a:cxn ang="0">
                    <a:pos x="6" y="116"/>
                  </a:cxn>
                </a:cxnLst>
                <a:rect l="0" t="0" r="r" b="b"/>
                <a:pathLst>
                  <a:path w="12" h="116">
                    <a:moveTo>
                      <a:pt x="6" y="116"/>
                    </a:moveTo>
                    <a:lnTo>
                      <a:pt x="12" y="116"/>
                    </a:lnTo>
                    <a:lnTo>
                      <a:pt x="12" y="0"/>
                    </a:lnTo>
                    <a:lnTo>
                      <a:pt x="0" y="0"/>
                    </a:lnTo>
                    <a:lnTo>
                      <a:pt x="0" y="116"/>
                    </a:lnTo>
                    <a:lnTo>
                      <a:pt x="6" y="116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8632" name="Freeform 744"/>
              <p:cNvSpPr>
                <a:spLocks/>
              </p:cNvSpPr>
              <p:nvPr/>
            </p:nvSpPr>
            <p:spPr bwMode="auto">
              <a:xfrm>
                <a:off x="2860" y="1882"/>
                <a:ext cx="6" cy="94"/>
              </a:xfrm>
              <a:custGeom>
                <a:avLst/>
                <a:gdLst/>
                <a:ahLst/>
                <a:cxnLst>
                  <a:cxn ang="0">
                    <a:pos x="5" y="188"/>
                  </a:cxn>
                  <a:cxn ang="0">
                    <a:pos x="10" y="188"/>
                  </a:cxn>
                  <a:cxn ang="0">
                    <a:pos x="10" y="0"/>
                  </a:cxn>
                  <a:cxn ang="0">
                    <a:pos x="0" y="0"/>
                  </a:cxn>
                  <a:cxn ang="0">
                    <a:pos x="0" y="188"/>
                  </a:cxn>
                  <a:cxn ang="0">
                    <a:pos x="5" y="188"/>
                  </a:cxn>
                </a:cxnLst>
                <a:rect l="0" t="0" r="r" b="b"/>
                <a:pathLst>
                  <a:path w="10" h="188">
                    <a:moveTo>
                      <a:pt x="5" y="188"/>
                    </a:moveTo>
                    <a:lnTo>
                      <a:pt x="10" y="188"/>
                    </a:lnTo>
                    <a:lnTo>
                      <a:pt x="10" y="0"/>
                    </a:lnTo>
                    <a:lnTo>
                      <a:pt x="0" y="0"/>
                    </a:lnTo>
                    <a:lnTo>
                      <a:pt x="0" y="188"/>
                    </a:lnTo>
                    <a:lnTo>
                      <a:pt x="5" y="18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8633" name="Freeform 745"/>
              <p:cNvSpPr>
                <a:spLocks/>
              </p:cNvSpPr>
              <p:nvPr/>
            </p:nvSpPr>
            <p:spPr bwMode="auto">
              <a:xfrm>
                <a:off x="2861" y="1876"/>
                <a:ext cx="15" cy="16"/>
              </a:xfrm>
              <a:custGeom>
                <a:avLst/>
                <a:gdLst/>
                <a:ahLst/>
                <a:cxnLst>
                  <a:cxn ang="0">
                    <a:pos x="6" y="10"/>
                  </a:cxn>
                  <a:cxn ang="0">
                    <a:pos x="0" y="10"/>
                  </a:cxn>
                  <a:cxn ang="0">
                    <a:pos x="22" y="31"/>
                  </a:cxn>
                  <a:cxn ang="0">
                    <a:pos x="29" y="25"/>
                  </a:cxn>
                  <a:cxn ang="0">
                    <a:pos x="6" y="4"/>
                  </a:cxn>
                  <a:cxn ang="0">
                    <a:pos x="0" y="4"/>
                  </a:cxn>
                  <a:cxn ang="0">
                    <a:pos x="6" y="4"/>
                  </a:cxn>
                  <a:cxn ang="0">
                    <a:pos x="3" y="0"/>
                  </a:cxn>
                  <a:cxn ang="0">
                    <a:pos x="0" y="4"/>
                  </a:cxn>
                  <a:cxn ang="0">
                    <a:pos x="6" y="10"/>
                  </a:cxn>
                </a:cxnLst>
                <a:rect l="0" t="0" r="r" b="b"/>
                <a:pathLst>
                  <a:path w="29" h="31">
                    <a:moveTo>
                      <a:pt x="6" y="10"/>
                    </a:moveTo>
                    <a:lnTo>
                      <a:pt x="0" y="10"/>
                    </a:lnTo>
                    <a:lnTo>
                      <a:pt x="22" y="31"/>
                    </a:lnTo>
                    <a:lnTo>
                      <a:pt x="29" y="25"/>
                    </a:lnTo>
                    <a:lnTo>
                      <a:pt x="6" y="4"/>
                    </a:lnTo>
                    <a:lnTo>
                      <a:pt x="0" y="4"/>
                    </a:lnTo>
                    <a:lnTo>
                      <a:pt x="6" y="4"/>
                    </a:lnTo>
                    <a:lnTo>
                      <a:pt x="3" y="0"/>
                    </a:lnTo>
                    <a:lnTo>
                      <a:pt x="0" y="4"/>
                    </a:lnTo>
                    <a:lnTo>
                      <a:pt x="6" y="1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8634" name="Freeform 746"/>
              <p:cNvSpPr>
                <a:spLocks/>
              </p:cNvSpPr>
              <p:nvPr/>
            </p:nvSpPr>
            <p:spPr bwMode="auto">
              <a:xfrm>
                <a:off x="2849" y="1878"/>
                <a:ext cx="15" cy="14"/>
              </a:xfrm>
              <a:custGeom>
                <a:avLst/>
                <a:gdLst/>
                <a:ahLst/>
                <a:cxnLst>
                  <a:cxn ang="0">
                    <a:pos x="10" y="21"/>
                  </a:cxn>
                  <a:cxn ang="0">
                    <a:pos x="10" y="27"/>
                  </a:cxn>
                  <a:cxn ang="0">
                    <a:pos x="32" y="6"/>
                  </a:cxn>
                  <a:cxn ang="0">
                    <a:pos x="26" y="0"/>
                  </a:cxn>
                  <a:cxn ang="0">
                    <a:pos x="4" y="21"/>
                  </a:cxn>
                  <a:cxn ang="0">
                    <a:pos x="4" y="27"/>
                  </a:cxn>
                  <a:cxn ang="0">
                    <a:pos x="4" y="21"/>
                  </a:cxn>
                  <a:cxn ang="0">
                    <a:pos x="0" y="24"/>
                  </a:cxn>
                  <a:cxn ang="0">
                    <a:pos x="4" y="27"/>
                  </a:cxn>
                  <a:cxn ang="0">
                    <a:pos x="10" y="21"/>
                  </a:cxn>
                </a:cxnLst>
                <a:rect l="0" t="0" r="r" b="b"/>
                <a:pathLst>
                  <a:path w="32" h="27">
                    <a:moveTo>
                      <a:pt x="10" y="21"/>
                    </a:moveTo>
                    <a:lnTo>
                      <a:pt x="10" y="27"/>
                    </a:lnTo>
                    <a:lnTo>
                      <a:pt x="32" y="6"/>
                    </a:lnTo>
                    <a:lnTo>
                      <a:pt x="26" y="0"/>
                    </a:lnTo>
                    <a:lnTo>
                      <a:pt x="4" y="21"/>
                    </a:lnTo>
                    <a:lnTo>
                      <a:pt x="4" y="27"/>
                    </a:lnTo>
                    <a:lnTo>
                      <a:pt x="4" y="21"/>
                    </a:lnTo>
                    <a:lnTo>
                      <a:pt x="0" y="24"/>
                    </a:lnTo>
                    <a:lnTo>
                      <a:pt x="4" y="27"/>
                    </a:lnTo>
                    <a:lnTo>
                      <a:pt x="10" y="2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8635" name="Freeform 747"/>
              <p:cNvSpPr>
                <a:spLocks/>
              </p:cNvSpPr>
              <p:nvPr/>
            </p:nvSpPr>
            <p:spPr bwMode="auto">
              <a:xfrm>
                <a:off x="2851" y="1889"/>
                <a:ext cx="13" cy="16"/>
              </a:xfrm>
              <a:custGeom>
                <a:avLst/>
                <a:gdLst/>
                <a:ahLst/>
                <a:cxnLst>
                  <a:cxn ang="0">
                    <a:pos x="22" y="23"/>
                  </a:cxn>
                  <a:cxn ang="0">
                    <a:pos x="28" y="23"/>
                  </a:cxn>
                  <a:cxn ang="0">
                    <a:pos x="6" y="0"/>
                  </a:cxn>
                  <a:cxn ang="0">
                    <a:pos x="0" y="6"/>
                  </a:cxn>
                  <a:cxn ang="0">
                    <a:pos x="22" y="29"/>
                  </a:cxn>
                  <a:cxn ang="0">
                    <a:pos x="28" y="29"/>
                  </a:cxn>
                  <a:cxn ang="0">
                    <a:pos x="22" y="29"/>
                  </a:cxn>
                  <a:cxn ang="0">
                    <a:pos x="25" y="33"/>
                  </a:cxn>
                  <a:cxn ang="0">
                    <a:pos x="28" y="29"/>
                  </a:cxn>
                  <a:cxn ang="0">
                    <a:pos x="22" y="23"/>
                  </a:cxn>
                </a:cxnLst>
                <a:rect l="0" t="0" r="r" b="b"/>
                <a:pathLst>
                  <a:path w="28" h="33">
                    <a:moveTo>
                      <a:pt x="22" y="23"/>
                    </a:moveTo>
                    <a:lnTo>
                      <a:pt x="28" y="23"/>
                    </a:lnTo>
                    <a:lnTo>
                      <a:pt x="6" y="0"/>
                    </a:lnTo>
                    <a:lnTo>
                      <a:pt x="0" y="6"/>
                    </a:lnTo>
                    <a:lnTo>
                      <a:pt x="22" y="29"/>
                    </a:lnTo>
                    <a:lnTo>
                      <a:pt x="28" y="29"/>
                    </a:lnTo>
                    <a:lnTo>
                      <a:pt x="22" y="29"/>
                    </a:lnTo>
                    <a:lnTo>
                      <a:pt x="25" y="33"/>
                    </a:lnTo>
                    <a:lnTo>
                      <a:pt x="28" y="29"/>
                    </a:lnTo>
                    <a:lnTo>
                      <a:pt x="22" y="2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8636" name="Freeform 748"/>
              <p:cNvSpPr>
                <a:spLocks/>
              </p:cNvSpPr>
              <p:nvPr/>
            </p:nvSpPr>
            <p:spPr bwMode="auto">
              <a:xfrm>
                <a:off x="2861" y="1889"/>
                <a:ext cx="17" cy="14"/>
              </a:xfrm>
              <a:custGeom>
                <a:avLst/>
                <a:gdLst/>
                <a:ahLst/>
                <a:cxnLst>
                  <a:cxn ang="0">
                    <a:pos x="22" y="6"/>
                  </a:cxn>
                  <a:cxn ang="0">
                    <a:pos x="22" y="0"/>
                  </a:cxn>
                  <a:cxn ang="0">
                    <a:pos x="0" y="23"/>
                  </a:cxn>
                  <a:cxn ang="0">
                    <a:pos x="6" y="29"/>
                  </a:cxn>
                  <a:cxn ang="0">
                    <a:pos x="29" y="6"/>
                  </a:cxn>
                  <a:cxn ang="0">
                    <a:pos x="29" y="0"/>
                  </a:cxn>
                  <a:cxn ang="0">
                    <a:pos x="29" y="6"/>
                  </a:cxn>
                  <a:cxn ang="0">
                    <a:pos x="33" y="3"/>
                  </a:cxn>
                  <a:cxn ang="0">
                    <a:pos x="29" y="0"/>
                  </a:cxn>
                  <a:cxn ang="0">
                    <a:pos x="22" y="6"/>
                  </a:cxn>
                </a:cxnLst>
                <a:rect l="0" t="0" r="r" b="b"/>
                <a:pathLst>
                  <a:path w="33" h="29">
                    <a:moveTo>
                      <a:pt x="22" y="6"/>
                    </a:moveTo>
                    <a:lnTo>
                      <a:pt x="22" y="0"/>
                    </a:lnTo>
                    <a:lnTo>
                      <a:pt x="0" y="23"/>
                    </a:lnTo>
                    <a:lnTo>
                      <a:pt x="6" y="29"/>
                    </a:lnTo>
                    <a:lnTo>
                      <a:pt x="29" y="6"/>
                    </a:lnTo>
                    <a:lnTo>
                      <a:pt x="29" y="0"/>
                    </a:lnTo>
                    <a:lnTo>
                      <a:pt x="29" y="6"/>
                    </a:lnTo>
                    <a:lnTo>
                      <a:pt x="33" y="3"/>
                    </a:lnTo>
                    <a:lnTo>
                      <a:pt x="29" y="0"/>
                    </a:lnTo>
                    <a:lnTo>
                      <a:pt x="22" y="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</p:grpSp>
      <p:grpSp>
        <p:nvGrpSpPr>
          <p:cNvPr id="38274" name="Group 749"/>
          <p:cNvGrpSpPr>
            <a:grpSpLocks/>
          </p:cNvGrpSpPr>
          <p:nvPr/>
        </p:nvGrpSpPr>
        <p:grpSpPr bwMode="auto">
          <a:xfrm>
            <a:off x="212725" y="3089275"/>
            <a:ext cx="5060950" cy="457200"/>
            <a:chOff x="134" y="1946"/>
            <a:chExt cx="3188" cy="288"/>
          </a:xfrm>
        </p:grpSpPr>
        <p:sp>
          <p:nvSpPr>
            <p:cNvPr id="38638" name="Text Box 750"/>
            <p:cNvSpPr txBox="1">
              <a:spLocks noChangeArrowheads="1"/>
            </p:cNvSpPr>
            <p:nvPr/>
          </p:nvSpPr>
          <p:spPr bwMode="auto">
            <a:xfrm>
              <a:off x="134" y="1946"/>
              <a:ext cx="116" cy="2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endParaRPr lang="ru-RU">
                <a:solidFill>
                  <a:srgbClr val="FF0066"/>
                </a:solidFill>
              </a:endParaRPr>
            </a:p>
          </p:txBody>
        </p:sp>
        <p:sp>
          <p:nvSpPr>
            <p:cNvPr id="38639" name="Text Box 751"/>
            <p:cNvSpPr txBox="1">
              <a:spLocks noChangeArrowheads="1"/>
            </p:cNvSpPr>
            <p:nvPr/>
          </p:nvSpPr>
          <p:spPr bwMode="auto">
            <a:xfrm>
              <a:off x="3206" y="1946"/>
              <a:ext cx="116" cy="2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endParaRPr lang="ru-RU">
                <a:solidFill>
                  <a:schemeClr val="accent2"/>
                </a:solidFill>
              </a:endParaRPr>
            </a:p>
          </p:txBody>
        </p:sp>
      </p:grpSp>
      <p:sp>
        <p:nvSpPr>
          <p:cNvPr id="38640" name="Line 752"/>
          <p:cNvSpPr>
            <a:spLocks noChangeShapeType="1"/>
          </p:cNvSpPr>
          <p:nvPr/>
        </p:nvSpPr>
        <p:spPr bwMode="auto">
          <a:xfrm>
            <a:off x="0" y="3429000"/>
            <a:ext cx="9144000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38641" name="Text Box 753"/>
          <p:cNvSpPr txBox="1">
            <a:spLocks noChangeArrowheads="1"/>
          </p:cNvSpPr>
          <p:nvPr/>
        </p:nvSpPr>
        <p:spPr bwMode="auto">
          <a:xfrm>
            <a:off x="2727325" y="269875"/>
            <a:ext cx="1303338" cy="8223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n-US">
                <a:solidFill>
                  <a:srgbClr val="FF0066"/>
                </a:solidFill>
              </a:rPr>
              <a:t>3/4=75%</a:t>
            </a:r>
          </a:p>
          <a:p>
            <a:r>
              <a:rPr lang="en-US">
                <a:solidFill>
                  <a:srgbClr val="FF0066"/>
                </a:solidFill>
              </a:rPr>
              <a:t>cure rate</a:t>
            </a:r>
          </a:p>
        </p:txBody>
      </p:sp>
      <p:sp>
        <p:nvSpPr>
          <p:cNvPr id="38642" name="Text Box 754"/>
          <p:cNvSpPr txBox="1">
            <a:spLocks noChangeArrowheads="1"/>
          </p:cNvSpPr>
          <p:nvPr/>
        </p:nvSpPr>
        <p:spPr bwMode="auto">
          <a:xfrm>
            <a:off x="7299325" y="269875"/>
            <a:ext cx="1303338" cy="8223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n-US">
                <a:solidFill>
                  <a:schemeClr val="accent2"/>
                </a:solidFill>
              </a:rPr>
              <a:t>5/7=71%</a:t>
            </a:r>
          </a:p>
          <a:p>
            <a:r>
              <a:rPr lang="en-US">
                <a:solidFill>
                  <a:schemeClr val="accent2"/>
                </a:solidFill>
              </a:rPr>
              <a:t>cure rate</a:t>
            </a:r>
            <a:endParaRPr lang="en-US">
              <a:solidFill>
                <a:srgbClr val="FF0066"/>
              </a:solidFill>
            </a:endParaRPr>
          </a:p>
        </p:txBody>
      </p:sp>
      <p:sp>
        <p:nvSpPr>
          <p:cNvPr id="38643" name="Text Box 755"/>
          <p:cNvSpPr txBox="1">
            <a:spLocks noChangeArrowheads="1"/>
          </p:cNvSpPr>
          <p:nvPr/>
        </p:nvSpPr>
        <p:spPr bwMode="auto">
          <a:xfrm>
            <a:off x="288925" y="4918075"/>
            <a:ext cx="1303338" cy="8223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n-US">
                <a:solidFill>
                  <a:srgbClr val="FF0066"/>
                </a:solidFill>
              </a:rPr>
              <a:t>2/7=28%</a:t>
            </a:r>
          </a:p>
          <a:p>
            <a:r>
              <a:rPr lang="en-US">
                <a:solidFill>
                  <a:srgbClr val="FF0066"/>
                </a:solidFill>
              </a:rPr>
              <a:t>cure rate</a:t>
            </a:r>
          </a:p>
        </p:txBody>
      </p:sp>
      <p:sp>
        <p:nvSpPr>
          <p:cNvPr id="38644" name="Text Box 756"/>
          <p:cNvSpPr txBox="1">
            <a:spLocks noChangeArrowheads="1"/>
          </p:cNvSpPr>
          <p:nvPr/>
        </p:nvSpPr>
        <p:spPr bwMode="auto">
          <a:xfrm>
            <a:off x="4860925" y="5908675"/>
            <a:ext cx="1303338" cy="8223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n-US">
                <a:solidFill>
                  <a:schemeClr val="accent2"/>
                </a:solidFill>
              </a:rPr>
              <a:t>1/4=25%</a:t>
            </a:r>
          </a:p>
          <a:p>
            <a:r>
              <a:rPr lang="en-US">
                <a:solidFill>
                  <a:schemeClr val="accent2"/>
                </a:solidFill>
              </a:rPr>
              <a:t>cure rate</a:t>
            </a:r>
            <a:endParaRPr lang="en-US">
              <a:solidFill>
                <a:srgbClr val="FF0066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54" name="Rectangle 2"/>
          <p:cNvSpPr>
            <a:spLocks noGrp="1" noChangeArrowheads="1"/>
          </p:cNvSpPr>
          <p:nvPr>
            <p:ph type="ctrTitle"/>
          </p:nvPr>
        </p:nvSpPr>
        <p:spPr>
          <a:xfrm>
            <a:off x="1187624" y="2420888"/>
            <a:ext cx="7772400" cy="1143000"/>
          </a:xfrm>
        </p:spPr>
        <p:txBody>
          <a:bodyPr/>
          <a:lstStyle/>
          <a:p>
            <a:r>
              <a:rPr lang="en-US" dirty="0" smtClean="0"/>
              <a:t>Lion at the Gate </a:t>
            </a:r>
            <a:r>
              <a:rPr lang="en-US" b="1" dirty="0"/>
              <a:t>PARADOX</a:t>
            </a:r>
            <a:endParaRPr lang="en-US" dirty="0"/>
          </a:p>
        </p:txBody>
      </p:sp>
      <p:sp>
        <p:nvSpPr>
          <p:cNvPr id="23556" name="Freeform 4"/>
          <p:cNvSpPr>
            <a:spLocks/>
          </p:cNvSpPr>
          <p:nvPr/>
        </p:nvSpPr>
        <p:spPr bwMode="auto">
          <a:xfrm>
            <a:off x="873125" y="617538"/>
            <a:ext cx="1042988" cy="1911350"/>
          </a:xfrm>
          <a:custGeom>
            <a:avLst/>
            <a:gdLst/>
            <a:ahLst/>
            <a:cxnLst>
              <a:cxn ang="0">
                <a:pos x="214" y="621"/>
              </a:cxn>
              <a:cxn ang="0">
                <a:pos x="153" y="639"/>
              </a:cxn>
              <a:cxn ang="0">
                <a:pos x="99" y="677"/>
              </a:cxn>
              <a:cxn ang="0">
                <a:pos x="54" y="728"/>
              </a:cxn>
              <a:cxn ang="0">
                <a:pos x="21" y="792"/>
              </a:cxn>
              <a:cxn ang="0">
                <a:pos x="3" y="862"/>
              </a:cxn>
              <a:cxn ang="0">
                <a:pos x="0" y="935"/>
              </a:cxn>
              <a:cxn ang="0">
                <a:pos x="13" y="1007"/>
              </a:cxn>
              <a:cxn ang="0">
                <a:pos x="48" y="1073"/>
              </a:cxn>
              <a:cxn ang="0">
                <a:pos x="98" y="1129"/>
              </a:cxn>
              <a:cxn ang="0">
                <a:pos x="157" y="1169"/>
              </a:cxn>
              <a:cxn ang="0">
                <a:pos x="223" y="1195"/>
              </a:cxn>
              <a:cxn ang="0">
                <a:pos x="294" y="1204"/>
              </a:cxn>
              <a:cxn ang="0">
                <a:pos x="368" y="1199"/>
              </a:cxn>
              <a:cxn ang="0">
                <a:pos x="441" y="1176"/>
              </a:cxn>
              <a:cxn ang="0">
                <a:pos x="514" y="1136"/>
              </a:cxn>
              <a:cxn ang="0">
                <a:pos x="582" y="1080"/>
              </a:cxn>
              <a:cxn ang="0">
                <a:pos x="634" y="1007"/>
              </a:cxn>
              <a:cxn ang="0">
                <a:pos x="656" y="928"/>
              </a:cxn>
              <a:cxn ang="0">
                <a:pos x="651" y="849"/>
              </a:cxn>
              <a:cxn ang="0">
                <a:pos x="627" y="774"/>
              </a:cxn>
              <a:cxn ang="0">
                <a:pos x="586" y="708"/>
              </a:cxn>
              <a:cxn ang="0">
                <a:pos x="535" y="653"/>
              </a:cxn>
              <a:cxn ang="0">
                <a:pos x="479" y="617"/>
              </a:cxn>
              <a:cxn ang="0">
                <a:pos x="422" y="602"/>
              </a:cxn>
              <a:cxn ang="0">
                <a:pos x="438" y="143"/>
              </a:cxn>
              <a:cxn ang="0">
                <a:pos x="462" y="119"/>
              </a:cxn>
              <a:cxn ang="0">
                <a:pos x="469" y="89"/>
              </a:cxn>
              <a:cxn ang="0">
                <a:pos x="453" y="58"/>
              </a:cxn>
              <a:cxn ang="0">
                <a:pos x="423" y="42"/>
              </a:cxn>
              <a:cxn ang="0">
                <a:pos x="400" y="32"/>
              </a:cxn>
              <a:cxn ang="0">
                <a:pos x="375" y="24"/>
              </a:cxn>
              <a:cxn ang="0">
                <a:pos x="351" y="16"/>
              </a:cxn>
              <a:cxn ang="0">
                <a:pos x="327" y="9"/>
              </a:cxn>
              <a:cxn ang="0">
                <a:pos x="303" y="3"/>
              </a:cxn>
              <a:cxn ang="0">
                <a:pos x="281" y="1"/>
              </a:cxn>
              <a:cxn ang="0">
                <a:pos x="261" y="0"/>
              </a:cxn>
              <a:cxn ang="0">
                <a:pos x="234" y="6"/>
              </a:cxn>
              <a:cxn ang="0">
                <a:pos x="204" y="33"/>
              </a:cxn>
              <a:cxn ang="0">
                <a:pos x="191" y="73"/>
              </a:cxn>
              <a:cxn ang="0">
                <a:pos x="210" y="111"/>
              </a:cxn>
            </a:cxnLst>
            <a:rect l="0" t="0" r="r" b="b"/>
            <a:pathLst>
              <a:path w="657" h="1204">
                <a:moveTo>
                  <a:pt x="235" y="127"/>
                </a:moveTo>
                <a:lnTo>
                  <a:pt x="214" y="621"/>
                </a:lnTo>
                <a:lnTo>
                  <a:pt x="182" y="628"/>
                </a:lnTo>
                <a:lnTo>
                  <a:pt x="153" y="639"/>
                </a:lnTo>
                <a:lnTo>
                  <a:pt x="124" y="656"/>
                </a:lnTo>
                <a:lnTo>
                  <a:pt x="99" y="677"/>
                </a:lnTo>
                <a:lnTo>
                  <a:pt x="75" y="701"/>
                </a:lnTo>
                <a:lnTo>
                  <a:pt x="54" y="728"/>
                </a:lnTo>
                <a:lnTo>
                  <a:pt x="36" y="759"/>
                </a:lnTo>
                <a:lnTo>
                  <a:pt x="21" y="792"/>
                </a:lnTo>
                <a:lnTo>
                  <a:pt x="11" y="826"/>
                </a:lnTo>
                <a:lnTo>
                  <a:pt x="3" y="862"/>
                </a:lnTo>
                <a:lnTo>
                  <a:pt x="0" y="898"/>
                </a:lnTo>
                <a:lnTo>
                  <a:pt x="0" y="935"/>
                </a:lnTo>
                <a:lnTo>
                  <a:pt x="4" y="970"/>
                </a:lnTo>
                <a:lnTo>
                  <a:pt x="13" y="1007"/>
                </a:lnTo>
                <a:lnTo>
                  <a:pt x="28" y="1041"/>
                </a:lnTo>
                <a:lnTo>
                  <a:pt x="48" y="1073"/>
                </a:lnTo>
                <a:lnTo>
                  <a:pt x="72" y="1103"/>
                </a:lnTo>
                <a:lnTo>
                  <a:pt x="98" y="1129"/>
                </a:lnTo>
                <a:lnTo>
                  <a:pt x="126" y="1151"/>
                </a:lnTo>
                <a:lnTo>
                  <a:pt x="157" y="1169"/>
                </a:lnTo>
                <a:lnTo>
                  <a:pt x="189" y="1184"/>
                </a:lnTo>
                <a:lnTo>
                  <a:pt x="223" y="1195"/>
                </a:lnTo>
                <a:lnTo>
                  <a:pt x="258" y="1202"/>
                </a:lnTo>
                <a:lnTo>
                  <a:pt x="294" y="1204"/>
                </a:lnTo>
                <a:lnTo>
                  <a:pt x="331" y="1203"/>
                </a:lnTo>
                <a:lnTo>
                  <a:pt x="368" y="1199"/>
                </a:lnTo>
                <a:lnTo>
                  <a:pt x="405" y="1189"/>
                </a:lnTo>
                <a:lnTo>
                  <a:pt x="441" y="1176"/>
                </a:lnTo>
                <a:lnTo>
                  <a:pt x="478" y="1157"/>
                </a:lnTo>
                <a:lnTo>
                  <a:pt x="514" y="1136"/>
                </a:lnTo>
                <a:lnTo>
                  <a:pt x="548" y="1111"/>
                </a:lnTo>
                <a:lnTo>
                  <a:pt x="582" y="1080"/>
                </a:lnTo>
                <a:lnTo>
                  <a:pt x="612" y="1044"/>
                </a:lnTo>
                <a:lnTo>
                  <a:pt x="634" y="1007"/>
                </a:lnTo>
                <a:lnTo>
                  <a:pt x="649" y="968"/>
                </a:lnTo>
                <a:lnTo>
                  <a:pt x="656" y="928"/>
                </a:lnTo>
                <a:lnTo>
                  <a:pt x="657" y="889"/>
                </a:lnTo>
                <a:lnTo>
                  <a:pt x="651" y="849"/>
                </a:lnTo>
                <a:lnTo>
                  <a:pt x="641" y="810"/>
                </a:lnTo>
                <a:lnTo>
                  <a:pt x="627" y="774"/>
                </a:lnTo>
                <a:lnTo>
                  <a:pt x="608" y="740"/>
                </a:lnTo>
                <a:lnTo>
                  <a:pt x="586" y="708"/>
                </a:lnTo>
                <a:lnTo>
                  <a:pt x="561" y="678"/>
                </a:lnTo>
                <a:lnTo>
                  <a:pt x="535" y="653"/>
                </a:lnTo>
                <a:lnTo>
                  <a:pt x="507" y="632"/>
                </a:lnTo>
                <a:lnTo>
                  <a:pt x="479" y="617"/>
                </a:lnTo>
                <a:lnTo>
                  <a:pt x="450" y="607"/>
                </a:lnTo>
                <a:lnTo>
                  <a:pt x="422" y="602"/>
                </a:lnTo>
                <a:lnTo>
                  <a:pt x="421" y="150"/>
                </a:lnTo>
                <a:lnTo>
                  <a:pt x="438" y="143"/>
                </a:lnTo>
                <a:lnTo>
                  <a:pt x="451" y="133"/>
                </a:lnTo>
                <a:lnTo>
                  <a:pt x="462" y="119"/>
                </a:lnTo>
                <a:lnTo>
                  <a:pt x="467" y="105"/>
                </a:lnTo>
                <a:lnTo>
                  <a:pt x="469" y="89"/>
                </a:lnTo>
                <a:lnTo>
                  <a:pt x="464" y="73"/>
                </a:lnTo>
                <a:lnTo>
                  <a:pt x="453" y="58"/>
                </a:lnTo>
                <a:lnTo>
                  <a:pt x="434" y="46"/>
                </a:lnTo>
                <a:lnTo>
                  <a:pt x="423" y="42"/>
                </a:lnTo>
                <a:lnTo>
                  <a:pt x="412" y="36"/>
                </a:lnTo>
                <a:lnTo>
                  <a:pt x="400" y="32"/>
                </a:lnTo>
                <a:lnTo>
                  <a:pt x="388" y="27"/>
                </a:lnTo>
                <a:lnTo>
                  <a:pt x="375" y="24"/>
                </a:lnTo>
                <a:lnTo>
                  <a:pt x="364" y="19"/>
                </a:lnTo>
                <a:lnTo>
                  <a:pt x="351" y="16"/>
                </a:lnTo>
                <a:lnTo>
                  <a:pt x="339" y="11"/>
                </a:lnTo>
                <a:lnTo>
                  <a:pt x="327" y="9"/>
                </a:lnTo>
                <a:lnTo>
                  <a:pt x="315" y="5"/>
                </a:lnTo>
                <a:lnTo>
                  <a:pt x="303" y="3"/>
                </a:lnTo>
                <a:lnTo>
                  <a:pt x="292" y="2"/>
                </a:lnTo>
                <a:lnTo>
                  <a:pt x="281" y="1"/>
                </a:lnTo>
                <a:lnTo>
                  <a:pt x="271" y="0"/>
                </a:lnTo>
                <a:lnTo>
                  <a:pt x="261" y="0"/>
                </a:lnTo>
                <a:lnTo>
                  <a:pt x="252" y="1"/>
                </a:lnTo>
                <a:lnTo>
                  <a:pt x="234" y="6"/>
                </a:lnTo>
                <a:lnTo>
                  <a:pt x="218" y="18"/>
                </a:lnTo>
                <a:lnTo>
                  <a:pt x="204" y="33"/>
                </a:lnTo>
                <a:lnTo>
                  <a:pt x="195" y="52"/>
                </a:lnTo>
                <a:lnTo>
                  <a:pt x="191" y="73"/>
                </a:lnTo>
                <a:lnTo>
                  <a:pt x="196" y="93"/>
                </a:lnTo>
                <a:lnTo>
                  <a:pt x="210" y="111"/>
                </a:lnTo>
                <a:lnTo>
                  <a:pt x="235" y="127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3557" name="Freeform 5"/>
          <p:cNvSpPr>
            <a:spLocks/>
          </p:cNvSpPr>
          <p:nvPr/>
        </p:nvSpPr>
        <p:spPr bwMode="auto">
          <a:xfrm>
            <a:off x="1201738" y="819150"/>
            <a:ext cx="55562" cy="795338"/>
          </a:xfrm>
          <a:custGeom>
            <a:avLst/>
            <a:gdLst/>
            <a:ahLst/>
            <a:cxnLst>
              <a:cxn ang="0">
                <a:pos x="7" y="501"/>
              </a:cxn>
              <a:cxn ang="0">
                <a:pos x="14" y="494"/>
              </a:cxn>
              <a:cxn ang="0">
                <a:pos x="35" y="0"/>
              </a:cxn>
              <a:cxn ang="0">
                <a:pos x="21" y="0"/>
              </a:cxn>
              <a:cxn ang="0">
                <a:pos x="0" y="494"/>
              </a:cxn>
              <a:cxn ang="0">
                <a:pos x="7" y="487"/>
              </a:cxn>
              <a:cxn ang="0">
                <a:pos x="0" y="494"/>
              </a:cxn>
              <a:cxn ang="0">
                <a:pos x="3" y="498"/>
              </a:cxn>
              <a:cxn ang="0">
                <a:pos x="7" y="501"/>
              </a:cxn>
              <a:cxn ang="0">
                <a:pos x="12" y="498"/>
              </a:cxn>
              <a:cxn ang="0">
                <a:pos x="14" y="494"/>
              </a:cxn>
              <a:cxn ang="0">
                <a:pos x="7" y="501"/>
              </a:cxn>
            </a:cxnLst>
            <a:rect l="0" t="0" r="r" b="b"/>
            <a:pathLst>
              <a:path w="35" h="501">
                <a:moveTo>
                  <a:pt x="7" y="501"/>
                </a:moveTo>
                <a:lnTo>
                  <a:pt x="14" y="494"/>
                </a:lnTo>
                <a:lnTo>
                  <a:pt x="35" y="0"/>
                </a:lnTo>
                <a:lnTo>
                  <a:pt x="21" y="0"/>
                </a:lnTo>
                <a:lnTo>
                  <a:pt x="0" y="494"/>
                </a:lnTo>
                <a:lnTo>
                  <a:pt x="7" y="487"/>
                </a:lnTo>
                <a:lnTo>
                  <a:pt x="0" y="494"/>
                </a:lnTo>
                <a:lnTo>
                  <a:pt x="3" y="498"/>
                </a:lnTo>
                <a:lnTo>
                  <a:pt x="7" y="501"/>
                </a:lnTo>
                <a:lnTo>
                  <a:pt x="12" y="498"/>
                </a:lnTo>
                <a:lnTo>
                  <a:pt x="14" y="494"/>
                </a:lnTo>
                <a:lnTo>
                  <a:pt x="7" y="501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3558" name="Freeform 6"/>
          <p:cNvSpPr>
            <a:spLocks/>
          </p:cNvSpPr>
          <p:nvPr/>
        </p:nvSpPr>
        <p:spPr bwMode="auto">
          <a:xfrm>
            <a:off x="862013" y="1592263"/>
            <a:ext cx="350837" cy="736600"/>
          </a:xfrm>
          <a:custGeom>
            <a:avLst/>
            <a:gdLst/>
            <a:ahLst/>
            <a:cxnLst>
              <a:cxn ang="0">
                <a:pos x="60" y="454"/>
              </a:cxn>
              <a:cxn ang="0">
                <a:pos x="60" y="456"/>
              </a:cxn>
              <a:cxn ang="0">
                <a:pos x="42" y="424"/>
              </a:cxn>
              <a:cxn ang="0">
                <a:pos x="27" y="390"/>
              </a:cxn>
              <a:cxn ang="0">
                <a:pos x="18" y="355"/>
              </a:cxn>
              <a:cxn ang="0">
                <a:pos x="13" y="321"/>
              </a:cxn>
              <a:cxn ang="0">
                <a:pos x="13" y="284"/>
              </a:cxn>
              <a:cxn ang="0">
                <a:pos x="17" y="249"/>
              </a:cxn>
              <a:cxn ang="0">
                <a:pos x="25" y="213"/>
              </a:cxn>
              <a:cxn ang="0">
                <a:pos x="35" y="180"/>
              </a:cxn>
              <a:cxn ang="0">
                <a:pos x="50" y="148"/>
              </a:cxn>
              <a:cxn ang="0">
                <a:pos x="67" y="118"/>
              </a:cxn>
              <a:cxn ang="0">
                <a:pos x="88" y="91"/>
              </a:cxn>
              <a:cxn ang="0">
                <a:pos x="110" y="68"/>
              </a:cxn>
              <a:cxn ang="0">
                <a:pos x="136" y="48"/>
              </a:cxn>
              <a:cxn ang="0">
                <a:pos x="163" y="32"/>
              </a:cxn>
              <a:cxn ang="0">
                <a:pos x="190" y="20"/>
              </a:cxn>
              <a:cxn ang="0">
                <a:pos x="221" y="14"/>
              </a:cxn>
              <a:cxn ang="0">
                <a:pos x="221" y="0"/>
              </a:cxn>
              <a:cxn ang="0">
                <a:pos x="188" y="7"/>
              </a:cxn>
              <a:cxn ang="0">
                <a:pos x="156" y="18"/>
              </a:cxn>
              <a:cxn ang="0">
                <a:pos x="126" y="36"/>
              </a:cxn>
              <a:cxn ang="0">
                <a:pos x="101" y="57"/>
              </a:cxn>
              <a:cxn ang="0">
                <a:pos x="76" y="82"/>
              </a:cxn>
              <a:cxn ang="0">
                <a:pos x="56" y="111"/>
              </a:cxn>
              <a:cxn ang="0">
                <a:pos x="36" y="141"/>
              </a:cxn>
              <a:cxn ang="0">
                <a:pos x="21" y="176"/>
              </a:cxn>
              <a:cxn ang="0">
                <a:pos x="11" y="211"/>
              </a:cxn>
              <a:cxn ang="0">
                <a:pos x="3" y="247"/>
              </a:cxn>
              <a:cxn ang="0">
                <a:pos x="0" y="284"/>
              </a:cxn>
              <a:cxn ang="0">
                <a:pos x="0" y="321"/>
              </a:cxn>
              <a:cxn ang="0">
                <a:pos x="4" y="357"/>
              </a:cxn>
              <a:cxn ang="0">
                <a:pos x="13" y="395"/>
              </a:cxn>
              <a:cxn ang="0">
                <a:pos x="28" y="430"/>
              </a:cxn>
              <a:cxn ang="0">
                <a:pos x="49" y="462"/>
              </a:cxn>
              <a:cxn ang="0">
                <a:pos x="49" y="464"/>
              </a:cxn>
              <a:cxn ang="0">
                <a:pos x="60" y="454"/>
              </a:cxn>
            </a:cxnLst>
            <a:rect l="0" t="0" r="r" b="b"/>
            <a:pathLst>
              <a:path w="221" h="464">
                <a:moveTo>
                  <a:pt x="60" y="454"/>
                </a:moveTo>
                <a:lnTo>
                  <a:pt x="60" y="456"/>
                </a:lnTo>
                <a:lnTo>
                  <a:pt x="42" y="424"/>
                </a:lnTo>
                <a:lnTo>
                  <a:pt x="27" y="390"/>
                </a:lnTo>
                <a:lnTo>
                  <a:pt x="18" y="355"/>
                </a:lnTo>
                <a:lnTo>
                  <a:pt x="13" y="321"/>
                </a:lnTo>
                <a:lnTo>
                  <a:pt x="13" y="284"/>
                </a:lnTo>
                <a:lnTo>
                  <a:pt x="17" y="249"/>
                </a:lnTo>
                <a:lnTo>
                  <a:pt x="25" y="213"/>
                </a:lnTo>
                <a:lnTo>
                  <a:pt x="35" y="180"/>
                </a:lnTo>
                <a:lnTo>
                  <a:pt x="50" y="148"/>
                </a:lnTo>
                <a:lnTo>
                  <a:pt x="67" y="118"/>
                </a:lnTo>
                <a:lnTo>
                  <a:pt x="88" y="91"/>
                </a:lnTo>
                <a:lnTo>
                  <a:pt x="110" y="68"/>
                </a:lnTo>
                <a:lnTo>
                  <a:pt x="136" y="48"/>
                </a:lnTo>
                <a:lnTo>
                  <a:pt x="163" y="32"/>
                </a:lnTo>
                <a:lnTo>
                  <a:pt x="190" y="20"/>
                </a:lnTo>
                <a:lnTo>
                  <a:pt x="221" y="14"/>
                </a:lnTo>
                <a:lnTo>
                  <a:pt x="221" y="0"/>
                </a:lnTo>
                <a:lnTo>
                  <a:pt x="188" y="7"/>
                </a:lnTo>
                <a:lnTo>
                  <a:pt x="156" y="18"/>
                </a:lnTo>
                <a:lnTo>
                  <a:pt x="126" y="36"/>
                </a:lnTo>
                <a:lnTo>
                  <a:pt x="101" y="57"/>
                </a:lnTo>
                <a:lnTo>
                  <a:pt x="76" y="82"/>
                </a:lnTo>
                <a:lnTo>
                  <a:pt x="56" y="111"/>
                </a:lnTo>
                <a:lnTo>
                  <a:pt x="36" y="141"/>
                </a:lnTo>
                <a:lnTo>
                  <a:pt x="21" y="176"/>
                </a:lnTo>
                <a:lnTo>
                  <a:pt x="11" y="211"/>
                </a:lnTo>
                <a:lnTo>
                  <a:pt x="3" y="247"/>
                </a:lnTo>
                <a:lnTo>
                  <a:pt x="0" y="284"/>
                </a:lnTo>
                <a:lnTo>
                  <a:pt x="0" y="321"/>
                </a:lnTo>
                <a:lnTo>
                  <a:pt x="4" y="357"/>
                </a:lnTo>
                <a:lnTo>
                  <a:pt x="13" y="395"/>
                </a:lnTo>
                <a:lnTo>
                  <a:pt x="28" y="430"/>
                </a:lnTo>
                <a:lnTo>
                  <a:pt x="49" y="462"/>
                </a:lnTo>
                <a:lnTo>
                  <a:pt x="49" y="464"/>
                </a:lnTo>
                <a:lnTo>
                  <a:pt x="60" y="454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3559" name="Freeform 7"/>
          <p:cNvSpPr>
            <a:spLocks/>
          </p:cNvSpPr>
          <p:nvPr/>
        </p:nvSpPr>
        <p:spPr bwMode="auto">
          <a:xfrm>
            <a:off x="939800" y="2312988"/>
            <a:ext cx="863600" cy="228600"/>
          </a:xfrm>
          <a:custGeom>
            <a:avLst/>
            <a:gdLst/>
            <a:ahLst/>
            <a:cxnLst>
              <a:cxn ang="0">
                <a:pos x="535" y="7"/>
              </a:cxn>
              <a:cxn ang="0">
                <a:pos x="535" y="7"/>
              </a:cxn>
              <a:cxn ang="0">
                <a:pos x="502" y="37"/>
              </a:cxn>
              <a:cxn ang="0">
                <a:pos x="469" y="62"/>
              </a:cxn>
              <a:cxn ang="0">
                <a:pos x="432" y="83"/>
              </a:cxn>
              <a:cxn ang="0">
                <a:pos x="397" y="101"/>
              </a:cxn>
              <a:cxn ang="0">
                <a:pos x="360" y="115"/>
              </a:cxn>
              <a:cxn ang="0">
                <a:pos x="325" y="124"/>
              </a:cxn>
              <a:cxn ang="0">
                <a:pos x="289" y="128"/>
              </a:cxn>
              <a:cxn ang="0">
                <a:pos x="252" y="128"/>
              </a:cxn>
              <a:cxn ang="0">
                <a:pos x="216" y="127"/>
              </a:cxn>
              <a:cxn ang="0">
                <a:pos x="182" y="120"/>
              </a:cxn>
              <a:cxn ang="0">
                <a:pos x="149" y="109"/>
              </a:cxn>
              <a:cxn ang="0">
                <a:pos x="119" y="94"/>
              </a:cxn>
              <a:cxn ang="0">
                <a:pos x="88" y="77"/>
              </a:cxn>
              <a:cxn ang="0">
                <a:pos x="60" y="55"/>
              </a:cxn>
              <a:cxn ang="0">
                <a:pos x="35" y="30"/>
              </a:cxn>
              <a:cxn ang="0">
                <a:pos x="11" y="0"/>
              </a:cxn>
              <a:cxn ang="0">
                <a:pos x="0" y="10"/>
              </a:cxn>
              <a:cxn ang="0">
                <a:pos x="24" y="39"/>
              </a:cxn>
              <a:cxn ang="0">
                <a:pos x="51" y="67"/>
              </a:cxn>
              <a:cxn ang="0">
                <a:pos x="81" y="88"/>
              </a:cxn>
              <a:cxn ang="0">
                <a:pos x="112" y="108"/>
              </a:cxn>
              <a:cxn ang="0">
                <a:pos x="145" y="123"/>
              </a:cxn>
              <a:cxn ang="0">
                <a:pos x="180" y="134"/>
              </a:cxn>
              <a:cxn ang="0">
                <a:pos x="216" y="141"/>
              </a:cxn>
              <a:cxn ang="0">
                <a:pos x="252" y="144"/>
              </a:cxn>
              <a:cxn ang="0">
                <a:pos x="289" y="142"/>
              </a:cxn>
              <a:cxn ang="0">
                <a:pos x="327" y="137"/>
              </a:cxn>
              <a:cxn ang="0">
                <a:pos x="365" y="128"/>
              </a:cxn>
              <a:cxn ang="0">
                <a:pos x="402" y="115"/>
              </a:cxn>
              <a:cxn ang="0">
                <a:pos x="439" y="96"/>
              </a:cxn>
              <a:cxn ang="0">
                <a:pos x="476" y="73"/>
              </a:cxn>
              <a:cxn ang="0">
                <a:pos x="511" y="48"/>
              </a:cxn>
              <a:cxn ang="0">
                <a:pos x="544" y="16"/>
              </a:cxn>
              <a:cxn ang="0">
                <a:pos x="544" y="16"/>
              </a:cxn>
              <a:cxn ang="0">
                <a:pos x="535" y="7"/>
              </a:cxn>
            </a:cxnLst>
            <a:rect l="0" t="0" r="r" b="b"/>
            <a:pathLst>
              <a:path w="544" h="144">
                <a:moveTo>
                  <a:pt x="535" y="7"/>
                </a:moveTo>
                <a:lnTo>
                  <a:pt x="535" y="7"/>
                </a:lnTo>
                <a:lnTo>
                  <a:pt x="502" y="37"/>
                </a:lnTo>
                <a:lnTo>
                  <a:pt x="469" y="62"/>
                </a:lnTo>
                <a:lnTo>
                  <a:pt x="432" y="83"/>
                </a:lnTo>
                <a:lnTo>
                  <a:pt x="397" y="101"/>
                </a:lnTo>
                <a:lnTo>
                  <a:pt x="360" y="115"/>
                </a:lnTo>
                <a:lnTo>
                  <a:pt x="325" y="124"/>
                </a:lnTo>
                <a:lnTo>
                  <a:pt x="289" y="128"/>
                </a:lnTo>
                <a:lnTo>
                  <a:pt x="252" y="128"/>
                </a:lnTo>
                <a:lnTo>
                  <a:pt x="216" y="127"/>
                </a:lnTo>
                <a:lnTo>
                  <a:pt x="182" y="120"/>
                </a:lnTo>
                <a:lnTo>
                  <a:pt x="149" y="109"/>
                </a:lnTo>
                <a:lnTo>
                  <a:pt x="119" y="94"/>
                </a:lnTo>
                <a:lnTo>
                  <a:pt x="88" y="77"/>
                </a:lnTo>
                <a:lnTo>
                  <a:pt x="60" y="55"/>
                </a:lnTo>
                <a:lnTo>
                  <a:pt x="35" y="30"/>
                </a:lnTo>
                <a:lnTo>
                  <a:pt x="11" y="0"/>
                </a:lnTo>
                <a:lnTo>
                  <a:pt x="0" y="10"/>
                </a:lnTo>
                <a:lnTo>
                  <a:pt x="24" y="39"/>
                </a:lnTo>
                <a:lnTo>
                  <a:pt x="51" y="67"/>
                </a:lnTo>
                <a:lnTo>
                  <a:pt x="81" y="88"/>
                </a:lnTo>
                <a:lnTo>
                  <a:pt x="112" y="108"/>
                </a:lnTo>
                <a:lnTo>
                  <a:pt x="145" y="123"/>
                </a:lnTo>
                <a:lnTo>
                  <a:pt x="180" y="134"/>
                </a:lnTo>
                <a:lnTo>
                  <a:pt x="216" y="141"/>
                </a:lnTo>
                <a:lnTo>
                  <a:pt x="252" y="144"/>
                </a:lnTo>
                <a:lnTo>
                  <a:pt x="289" y="142"/>
                </a:lnTo>
                <a:lnTo>
                  <a:pt x="327" y="137"/>
                </a:lnTo>
                <a:lnTo>
                  <a:pt x="365" y="128"/>
                </a:lnTo>
                <a:lnTo>
                  <a:pt x="402" y="115"/>
                </a:lnTo>
                <a:lnTo>
                  <a:pt x="439" y="96"/>
                </a:lnTo>
                <a:lnTo>
                  <a:pt x="476" y="73"/>
                </a:lnTo>
                <a:lnTo>
                  <a:pt x="511" y="48"/>
                </a:lnTo>
                <a:lnTo>
                  <a:pt x="544" y="16"/>
                </a:lnTo>
                <a:lnTo>
                  <a:pt x="544" y="16"/>
                </a:lnTo>
                <a:lnTo>
                  <a:pt x="535" y="7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3560" name="Freeform 8"/>
          <p:cNvSpPr>
            <a:spLocks/>
          </p:cNvSpPr>
          <p:nvPr/>
        </p:nvSpPr>
        <p:spPr bwMode="auto">
          <a:xfrm>
            <a:off x="1530350" y="1563688"/>
            <a:ext cx="396875" cy="774700"/>
          </a:xfrm>
          <a:custGeom>
            <a:avLst/>
            <a:gdLst/>
            <a:ahLst/>
            <a:cxnLst>
              <a:cxn ang="0">
                <a:pos x="0" y="6"/>
              </a:cxn>
              <a:cxn ang="0">
                <a:pos x="8" y="13"/>
              </a:cxn>
              <a:cxn ang="0">
                <a:pos x="35" y="18"/>
              </a:cxn>
              <a:cxn ang="0">
                <a:pos x="63" y="28"/>
              </a:cxn>
              <a:cxn ang="0">
                <a:pos x="90" y="42"/>
              </a:cxn>
              <a:cxn ang="0">
                <a:pos x="116" y="62"/>
              </a:cxn>
              <a:cxn ang="0">
                <a:pos x="141" y="86"/>
              </a:cxn>
              <a:cxn ang="0">
                <a:pos x="166" y="116"/>
              </a:cxn>
              <a:cxn ang="0">
                <a:pos x="188" y="147"/>
              </a:cxn>
              <a:cxn ang="0">
                <a:pos x="206" y="180"/>
              </a:cxn>
              <a:cxn ang="0">
                <a:pos x="220" y="217"/>
              </a:cxn>
              <a:cxn ang="0">
                <a:pos x="230" y="254"/>
              </a:cxn>
              <a:cxn ang="0">
                <a:pos x="236" y="293"/>
              </a:cxn>
              <a:cxn ang="0">
                <a:pos x="235" y="332"/>
              </a:cxn>
              <a:cxn ang="0">
                <a:pos x="228" y="371"/>
              </a:cxn>
              <a:cxn ang="0">
                <a:pos x="213" y="407"/>
              </a:cxn>
              <a:cxn ang="0">
                <a:pos x="193" y="444"/>
              </a:cxn>
              <a:cxn ang="0">
                <a:pos x="163" y="479"/>
              </a:cxn>
              <a:cxn ang="0">
                <a:pos x="172" y="488"/>
              </a:cxn>
              <a:cxn ang="0">
                <a:pos x="204" y="453"/>
              </a:cxn>
              <a:cxn ang="0">
                <a:pos x="227" y="414"/>
              </a:cxn>
              <a:cxn ang="0">
                <a:pos x="242" y="373"/>
              </a:cxn>
              <a:cxn ang="0">
                <a:pos x="249" y="332"/>
              </a:cxn>
              <a:cxn ang="0">
                <a:pos x="250" y="293"/>
              </a:cxn>
              <a:cxn ang="0">
                <a:pos x="244" y="252"/>
              </a:cxn>
              <a:cxn ang="0">
                <a:pos x="234" y="212"/>
              </a:cxn>
              <a:cxn ang="0">
                <a:pos x="220" y="175"/>
              </a:cxn>
              <a:cxn ang="0">
                <a:pos x="200" y="140"/>
              </a:cxn>
              <a:cxn ang="0">
                <a:pos x="178" y="107"/>
              </a:cxn>
              <a:cxn ang="0">
                <a:pos x="153" y="77"/>
              </a:cxn>
              <a:cxn ang="0">
                <a:pos x="125" y="51"/>
              </a:cxn>
              <a:cxn ang="0">
                <a:pos x="97" y="30"/>
              </a:cxn>
              <a:cxn ang="0">
                <a:pos x="67" y="14"/>
              </a:cxn>
              <a:cxn ang="0">
                <a:pos x="37" y="4"/>
              </a:cxn>
              <a:cxn ang="0">
                <a:pos x="8" y="0"/>
              </a:cxn>
              <a:cxn ang="0">
                <a:pos x="16" y="6"/>
              </a:cxn>
              <a:cxn ang="0">
                <a:pos x="8" y="0"/>
              </a:cxn>
              <a:cxn ang="0">
                <a:pos x="3" y="2"/>
              </a:cxn>
              <a:cxn ang="0">
                <a:pos x="1" y="6"/>
              </a:cxn>
              <a:cxn ang="0">
                <a:pos x="3" y="11"/>
              </a:cxn>
              <a:cxn ang="0">
                <a:pos x="8" y="13"/>
              </a:cxn>
              <a:cxn ang="0">
                <a:pos x="0" y="6"/>
              </a:cxn>
            </a:cxnLst>
            <a:rect l="0" t="0" r="r" b="b"/>
            <a:pathLst>
              <a:path w="250" h="488">
                <a:moveTo>
                  <a:pt x="0" y="6"/>
                </a:moveTo>
                <a:lnTo>
                  <a:pt x="8" y="13"/>
                </a:lnTo>
                <a:lnTo>
                  <a:pt x="35" y="18"/>
                </a:lnTo>
                <a:lnTo>
                  <a:pt x="63" y="28"/>
                </a:lnTo>
                <a:lnTo>
                  <a:pt x="90" y="42"/>
                </a:lnTo>
                <a:lnTo>
                  <a:pt x="116" y="62"/>
                </a:lnTo>
                <a:lnTo>
                  <a:pt x="141" y="86"/>
                </a:lnTo>
                <a:lnTo>
                  <a:pt x="166" y="116"/>
                </a:lnTo>
                <a:lnTo>
                  <a:pt x="188" y="147"/>
                </a:lnTo>
                <a:lnTo>
                  <a:pt x="206" y="180"/>
                </a:lnTo>
                <a:lnTo>
                  <a:pt x="220" y="217"/>
                </a:lnTo>
                <a:lnTo>
                  <a:pt x="230" y="254"/>
                </a:lnTo>
                <a:lnTo>
                  <a:pt x="236" y="293"/>
                </a:lnTo>
                <a:lnTo>
                  <a:pt x="235" y="332"/>
                </a:lnTo>
                <a:lnTo>
                  <a:pt x="228" y="371"/>
                </a:lnTo>
                <a:lnTo>
                  <a:pt x="213" y="407"/>
                </a:lnTo>
                <a:lnTo>
                  <a:pt x="193" y="444"/>
                </a:lnTo>
                <a:lnTo>
                  <a:pt x="163" y="479"/>
                </a:lnTo>
                <a:lnTo>
                  <a:pt x="172" y="488"/>
                </a:lnTo>
                <a:lnTo>
                  <a:pt x="204" y="453"/>
                </a:lnTo>
                <a:lnTo>
                  <a:pt x="227" y="414"/>
                </a:lnTo>
                <a:lnTo>
                  <a:pt x="242" y="373"/>
                </a:lnTo>
                <a:lnTo>
                  <a:pt x="249" y="332"/>
                </a:lnTo>
                <a:lnTo>
                  <a:pt x="250" y="293"/>
                </a:lnTo>
                <a:lnTo>
                  <a:pt x="244" y="252"/>
                </a:lnTo>
                <a:lnTo>
                  <a:pt x="234" y="212"/>
                </a:lnTo>
                <a:lnTo>
                  <a:pt x="220" y="175"/>
                </a:lnTo>
                <a:lnTo>
                  <a:pt x="200" y="140"/>
                </a:lnTo>
                <a:lnTo>
                  <a:pt x="178" y="107"/>
                </a:lnTo>
                <a:lnTo>
                  <a:pt x="153" y="77"/>
                </a:lnTo>
                <a:lnTo>
                  <a:pt x="125" y="51"/>
                </a:lnTo>
                <a:lnTo>
                  <a:pt x="97" y="30"/>
                </a:lnTo>
                <a:lnTo>
                  <a:pt x="67" y="14"/>
                </a:lnTo>
                <a:lnTo>
                  <a:pt x="37" y="4"/>
                </a:lnTo>
                <a:lnTo>
                  <a:pt x="8" y="0"/>
                </a:lnTo>
                <a:lnTo>
                  <a:pt x="16" y="6"/>
                </a:lnTo>
                <a:lnTo>
                  <a:pt x="8" y="0"/>
                </a:lnTo>
                <a:lnTo>
                  <a:pt x="3" y="2"/>
                </a:lnTo>
                <a:lnTo>
                  <a:pt x="1" y="6"/>
                </a:lnTo>
                <a:lnTo>
                  <a:pt x="3" y="11"/>
                </a:lnTo>
                <a:lnTo>
                  <a:pt x="8" y="13"/>
                </a:lnTo>
                <a:lnTo>
                  <a:pt x="0" y="6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3561" name="Freeform 9"/>
          <p:cNvSpPr>
            <a:spLocks/>
          </p:cNvSpPr>
          <p:nvPr/>
        </p:nvSpPr>
        <p:spPr bwMode="auto">
          <a:xfrm>
            <a:off x="1528763" y="842963"/>
            <a:ext cx="26987" cy="730250"/>
          </a:xfrm>
          <a:custGeom>
            <a:avLst/>
            <a:gdLst/>
            <a:ahLst/>
            <a:cxnLst>
              <a:cxn ang="0">
                <a:pos x="7" y="1"/>
              </a:cxn>
              <a:cxn ang="0">
                <a:pos x="0" y="8"/>
              </a:cxn>
              <a:cxn ang="0">
                <a:pos x="1" y="460"/>
              </a:cxn>
              <a:cxn ang="0">
                <a:pos x="17" y="460"/>
              </a:cxn>
              <a:cxn ang="0">
                <a:pos x="16" y="8"/>
              </a:cxn>
              <a:cxn ang="0">
                <a:pos x="9" y="15"/>
              </a:cxn>
              <a:cxn ang="0">
                <a:pos x="16" y="8"/>
              </a:cxn>
              <a:cxn ang="0">
                <a:pos x="13" y="3"/>
              </a:cxn>
              <a:cxn ang="0">
                <a:pos x="8" y="0"/>
              </a:cxn>
              <a:cxn ang="0">
                <a:pos x="2" y="3"/>
              </a:cxn>
              <a:cxn ang="0">
                <a:pos x="0" y="8"/>
              </a:cxn>
              <a:cxn ang="0">
                <a:pos x="7" y="1"/>
              </a:cxn>
            </a:cxnLst>
            <a:rect l="0" t="0" r="r" b="b"/>
            <a:pathLst>
              <a:path w="17" h="460">
                <a:moveTo>
                  <a:pt x="7" y="1"/>
                </a:moveTo>
                <a:lnTo>
                  <a:pt x="0" y="8"/>
                </a:lnTo>
                <a:lnTo>
                  <a:pt x="1" y="460"/>
                </a:lnTo>
                <a:lnTo>
                  <a:pt x="17" y="460"/>
                </a:lnTo>
                <a:lnTo>
                  <a:pt x="16" y="8"/>
                </a:lnTo>
                <a:lnTo>
                  <a:pt x="9" y="15"/>
                </a:lnTo>
                <a:lnTo>
                  <a:pt x="16" y="8"/>
                </a:lnTo>
                <a:lnTo>
                  <a:pt x="13" y="3"/>
                </a:lnTo>
                <a:lnTo>
                  <a:pt x="8" y="0"/>
                </a:lnTo>
                <a:lnTo>
                  <a:pt x="2" y="3"/>
                </a:lnTo>
                <a:lnTo>
                  <a:pt x="0" y="8"/>
                </a:lnTo>
                <a:lnTo>
                  <a:pt x="7" y="1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3562" name="Freeform 10"/>
          <p:cNvSpPr>
            <a:spLocks/>
          </p:cNvSpPr>
          <p:nvPr/>
        </p:nvSpPr>
        <p:spPr bwMode="auto">
          <a:xfrm>
            <a:off x="1539875" y="681038"/>
            <a:ext cx="87313" cy="185737"/>
          </a:xfrm>
          <a:custGeom>
            <a:avLst/>
            <a:gdLst/>
            <a:ahLst/>
            <a:cxnLst>
              <a:cxn ang="0">
                <a:pos x="12" y="13"/>
              </a:cxn>
              <a:cxn ang="0">
                <a:pos x="12" y="13"/>
              </a:cxn>
              <a:cxn ang="0">
                <a:pos x="28" y="24"/>
              </a:cxn>
              <a:cxn ang="0">
                <a:pos x="37" y="36"/>
              </a:cxn>
              <a:cxn ang="0">
                <a:pos x="42" y="49"/>
              </a:cxn>
              <a:cxn ang="0">
                <a:pos x="41" y="63"/>
              </a:cxn>
              <a:cxn ang="0">
                <a:pos x="35" y="76"/>
              </a:cxn>
              <a:cxn ang="0">
                <a:pos x="27" y="89"/>
              </a:cxn>
              <a:cxn ang="0">
                <a:pos x="14" y="97"/>
              </a:cxn>
              <a:cxn ang="0">
                <a:pos x="0" y="103"/>
              </a:cxn>
              <a:cxn ang="0">
                <a:pos x="2" y="117"/>
              </a:cxn>
              <a:cxn ang="0">
                <a:pos x="21" y="110"/>
              </a:cxn>
              <a:cxn ang="0">
                <a:pos x="36" y="98"/>
              </a:cxn>
              <a:cxn ang="0">
                <a:pos x="49" y="83"/>
              </a:cxn>
              <a:cxn ang="0">
                <a:pos x="54" y="66"/>
              </a:cxn>
              <a:cxn ang="0">
                <a:pos x="55" y="49"/>
              </a:cxn>
              <a:cxn ang="0">
                <a:pos x="51" y="29"/>
              </a:cxn>
              <a:cxn ang="0">
                <a:pos x="37" y="12"/>
              </a:cxn>
              <a:cxn ang="0">
                <a:pos x="17" y="0"/>
              </a:cxn>
              <a:cxn ang="0">
                <a:pos x="17" y="0"/>
              </a:cxn>
              <a:cxn ang="0">
                <a:pos x="12" y="13"/>
              </a:cxn>
            </a:cxnLst>
            <a:rect l="0" t="0" r="r" b="b"/>
            <a:pathLst>
              <a:path w="55" h="117">
                <a:moveTo>
                  <a:pt x="12" y="13"/>
                </a:moveTo>
                <a:lnTo>
                  <a:pt x="12" y="13"/>
                </a:lnTo>
                <a:lnTo>
                  <a:pt x="28" y="24"/>
                </a:lnTo>
                <a:lnTo>
                  <a:pt x="37" y="36"/>
                </a:lnTo>
                <a:lnTo>
                  <a:pt x="42" y="49"/>
                </a:lnTo>
                <a:lnTo>
                  <a:pt x="41" y="63"/>
                </a:lnTo>
                <a:lnTo>
                  <a:pt x="35" y="76"/>
                </a:lnTo>
                <a:lnTo>
                  <a:pt x="27" y="89"/>
                </a:lnTo>
                <a:lnTo>
                  <a:pt x="14" y="97"/>
                </a:lnTo>
                <a:lnTo>
                  <a:pt x="0" y="103"/>
                </a:lnTo>
                <a:lnTo>
                  <a:pt x="2" y="117"/>
                </a:lnTo>
                <a:lnTo>
                  <a:pt x="21" y="110"/>
                </a:lnTo>
                <a:lnTo>
                  <a:pt x="36" y="98"/>
                </a:lnTo>
                <a:lnTo>
                  <a:pt x="49" y="83"/>
                </a:lnTo>
                <a:lnTo>
                  <a:pt x="54" y="66"/>
                </a:lnTo>
                <a:lnTo>
                  <a:pt x="55" y="49"/>
                </a:lnTo>
                <a:lnTo>
                  <a:pt x="51" y="29"/>
                </a:lnTo>
                <a:lnTo>
                  <a:pt x="37" y="12"/>
                </a:lnTo>
                <a:lnTo>
                  <a:pt x="17" y="0"/>
                </a:lnTo>
                <a:lnTo>
                  <a:pt x="17" y="0"/>
                </a:lnTo>
                <a:lnTo>
                  <a:pt x="12" y="13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3563" name="Freeform 11"/>
          <p:cNvSpPr>
            <a:spLocks/>
          </p:cNvSpPr>
          <p:nvPr/>
        </p:nvSpPr>
        <p:spPr bwMode="auto">
          <a:xfrm>
            <a:off x="1273175" y="604838"/>
            <a:ext cx="293688" cy="96837"/>
          </a:xfrm>
          <a:custGeom>
            <a:avLst/>
            <a:gdLst/>
            <a:ahLst/>
            <a:cxnLst>
              <a:cxn ang="0">
                <a:pos x="0" y="16"/>
              </a:cxn>
              <a:cxn ang="0">
                <a:pos x="0" y="16"/>
              </a:cxn>
              <a:cxn ang="0">
                <a:pos x="9" y="16"/>
              </a:cxn>
              <a:cxn ang="0">
                <a:pos x="19" y="16"/>
              </a:cxn>
              <a:cxn ang="0">
                <a:pos x="29" y="16"/>
              </a:cxn>
              <a:cxn ang="0">
                <a:pos x="40" y="17"/>
              </a:cxn>
              <a:cxn ang="0">
                <a:pos x="50" y="18"/>
              </a:cxn>
              <a:cxn ang="0">
                <a:pos x="61" y="20"/>
              </a:cxn>
              <a:cxn ang="0">
                <a:pos x="74" y="24"/>
              </a:cxn>
              <a:cxn ang="0">
                <a:pos x="85" y="26"/>
              </a:cxn>
              <a:cxn ang="0">
                <a:pos x="97" y="30"/>
              </a:cxn>
              <a:cxn ang="0">
                <a:pos x="109" y="34"/>
              </a:cxn>
              <a:cxn ang="0">
                <a:pos x="121" y="38"/>
              </a:cxn>
              <a:cxn ang="0">
                <a:pos x="133" y="42"/>
              </a:cxn>
              <a:cxn ang="0">
                <a:pos x="146" y="46"/>
              </a:cxn>
              <a:cxn ang="0">
                <a:pos x="157" y="51"/>
              </a:cxn>
              <a:cxn ang="0">
                <a:pos x="169" y="57"/>
              </a:cxn>
              <a:cxn ang="0">
                <a:pos x="180" y="61"/>
              </a:cxn>
              <a:cxn ang="0">
                <a:pos x="185" y="48"/>
              </a:cxn>
              <a:cxn ang="0">
                <a:pos x="173" y="43"/>
              </a:cxn>
              <a:cxn ang="0">
                <a:pos x="162" y="37"/>
              </a:cxn>
              <a:cxn ang="0">
                <a:pos x="150" y="33"/>
              </a:cxn>
              <a:cxn ang="0">
                <a:pos x="138" y="28"/>
              </a:cxn>
              <a:cxn ang="0">
                <a:pos x="125" y="25"/>
              </a:cxn>
              <a:cxn ang="0">
                <a:pos x="114" y="20"/>
              </a:cxn>
              <a:cxn ang="0">
                <a:pos x="101" y="17"/>
              </a:cxn>
              <a:cxn ang="0">
                <a:pos x="88" y="12"/>
              </a:cxn>
              <a:cxn ang="0">
                <a:pos x="76" y="10"/>
              </a:cxn>
              <a:cxn ang="0">
                <a:pos x="64" y="6"/>
              </a:cxn>
              <a:cxn ang="0">
                <a:pos x="52" y="4"/>
              </a:cxn>
              <a:cxn ang="0">
                <a:pos x="40" y="3"/>
              </a:cxn>
              <a:cxn ang="0">
                <a:pos x="29" y="2"/>
              </a:cxn>
              <a:cxn ang="0">
                <a:pos x="19" y="0"/>
              </a:cxn>
              <a:cxn ang="0">
                <a:pos x="9" y="0"/>
              </a:cxn>
              <a:cxn ang="0">
                <a:pos x="0" y="2"/>
              </a:cxn>
              <a:cxn ang="0">
                <a:pos x="0" y="2"/>
              </a:cxn>
              <a:cxn ang="0">
                <a:pos x="0" y="16"/>
              </a:cxn>
            </a:cxnLst>
            <a:rect l="0" t="0" r="r" b="b"/>
            <a:pathLst>
              <a:path w="185" h="61">
                <a:moveTo>
                  <a:pt x="0" y="16"/>
                </a:moveTo>
                <a:lnTo>
                  <a:pt x="0" y="16"/>
                </a:lnTo>
                <a:lnTo>
                  <a:pt x="9" y="16"/>
                </a:lnTo>
                <a:lnTo>
                  <a:pt x="19" y="16"/>
                </a:lnTo>
                <a:lnTo>
                  <a:pt x="29" y="16"/>
                </a:lnTo>
                <a:lnTo>
                  <a:pt x="40" y="17"/>
                </a:lnTo>
                <a:lnTo>
                  <a:pt x="50" y="18"/>
                </a:lnTo>
                <a:lnTo>
                  <a:pt x="61" y="20"/>
                </a:lnTo>
                <a:lnTo>
                  <a:pt x="74" y="24"/>
                </a:lnTo>
                <a:lnTo>
                  <a:pt x="85" y="26"/>
                </a:lnTo>
                <a:lnTo>
                  <a:pt x="97" y="30"/>
                </a:lnTo>
                <a:lnTo>
                  <a:pt x="109" y="34"/>
                </a:lnTo>
                <a:lnTo>
                  <a:pt x="121" y="38"/>
                </a:lnTo>
                <a:lnTo>
                  <a:pt x="133" y="42"/>
                </a:lnTo>
                <a:lnTo>
                  <a:pt x="146" y="46"/>
                </a:lnTo>
                <a:lnTo>
                  <a:pt x="157" y="51"/>
                </a:lnTo>
                <a:lnTo>
                  <a:pt x="169" y="57"/>
                </a:lnTo>
                <a:lnTo>
                  <a:pt x="180" y="61"/>
                </a:lnTo>
                <a:lnTo>
                  <a:pt x="185" y="48"/>
                </a:lnTo>
                <a:lnTo>
                  <a:pt x="173" y="43"/>
                </a:lnTo>
                <a:lnTo>
                  <a:pt x="162" y="37"/>
                </a:lnTo>
                <a:lnTo>
                  <a:pt x="150" y="33"/>
                </a:lnTo>
                <a:lnTo>
                  <a:pt x="138" y="28"/>
                </a:lnTo>
                <a:lnTo>
                  <a:pt x="125" y="25"/>
                </a:lnTo>
                <a:lnTo>
                  <a:pt x="114" y="20"/>
                </a:lnTo>
                <a:lnTo>
                  <a:pt x="101" y="17"/>
                </a:lnTo>
                <a:lnTo>
                  <a:pt x="88" y="12"/>
                </a:lnTo>
                <a:lnTo>
                  <a:pt x="76" y="10"/>
                </a:lnTo>
                <a:lnTo>
                  <a:pt x="64" y="6"/>
                </a:lnTo>
                <a:lnTo>
                  <a:pt x="52" y="4"/>
                </a:lnTo>
                <a:lnTo>
                  <a:pt x="40" y="3"/>
                </a:lnTo>
                <a:lnTo>
                  <a:pt x="29" y="2"/>
                </a:lnTo>
                <a:lnTo>
                  <a:pt x="19" y="0"/>
                </a:lnTo>
                <a:lnTo>
                  <a:pt x="9" y="0"/>
                </a:lnTo>
                <a:lnTo>
                  <a:pt x="0" y="2"/>
                </a:lnTo>
                <a:lnTo>
                  <a:pt x="0" y="2"/>
                </a:lnTo>
                <a:lnTo>
                  <a:pt x="0" y="16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3564" name="Freeform 12"/>
          <p:cNvSpPr>
            <a:spLocks/>
          </p:cNvSpPr>
          <p:nvPr/>
        </p:nvSpPr>
        <p:spPr bwMode="auto">
          <a:xfrm>
            <a:off x="1163638" y="608013"/>
            <a:ext cx="109537" cy="222250"/>
          </a:xfrm>
          <a:custGeom>
            <a:avLst/>
            <a:gdLst/>
            <a:ahLst/>
            <a:cxnLst>
              <a:cxn ang="0">
                <a:pos x="59" y="133"/>
              </a:cxn>
              <a:cxn ang="0">
                <a:pos x="54" y="127"/>
              </a:cxn>
              <a:cxn ang="0">
                <a:pos x="31" y="112"/>
              </a:cxn>
              <a:cxn ang="0">
                <a:pos x="20" y="97"/>
              </a:cxn>
              <a:cxn ang="0">
                <a:pos x="16" y="79"/>
              </a:cxn>
              <a:cxn ang="0">
                <a:pos x="19" y="60"/>
              </a:cxn>
              <a:cxn ang="0">
                <a:pos x="27" y="42"/>
              </a:cxn>
              <a:cxn ang="0">
                <a:pos x="39" y="30"/>
              </a:cxn>
              <a:cxn ang="0">
                <a:pos x="54" y="19"/>
              </a:cxn>
              <a:cxn ang="0">
                <a:pos x="69" y="14"/>
              </a:cxn>
              <a:cxn ang="0">
                <a:pos x="69" y="0"/>
              </a:cxn>
              <a:cxn ang="0">
                <a:pos x="47" y="6"/>
              </a:cxn>
              <a:cxn ang="0">
                <a:pos x="30" y="18"/>
              </a:cxn>
              <a:cxn ang="0">
                <a:pos x="15" y="35"/>
              </a:cxn>
              <a:cxn ang="0">
                <a:pos x="5" y="56"/>
              </a:cxn>
              <a:cxn ang="0">
                <a:pos x="0" y="79"/>
              </a:cxn>
              <a:cxn ang="0">
                <a:pos x="6" y="101"/>
              </a:cxn>
              <a:cxn ang="0">
                <a:pos x="22" y="123"/>
              </a:cxn>
              <a:cxn ang="0">
                <a:pos x="49" y="140"/>
              </a:cxn>
              <a:cxn ang="0">
                <a:pos x="45" y="133"/>
              </a:cxn>
              <a:cxn ang="0">
                <a:pos x="49" y="140"/>
              </a:cxn>
              <a:cxn ang="0">
                <a:pos x="55" y="139"/>
              </a:cxn>
              <a:cxn ang="0">
                <a:pos x="59" y="135"/>
              </a:cxn>
              <a:cxn ang="0">
                <a:pos x="59" y="130"/>
              </a:cxn>
              <a:cxn ang="0">
                <a:pos x="54" y="127"/>
              </a:cxn>
              <a:cxn ang="0">
                <a:pos x="59" y="133"/>
              </a:cxn>
            </a:cxnLst>
            <a:rect l="0" t="0" r="r" b="b"/>
            <a:pathLst>
              <a:path w="69" h="140">
                <a:moveTo>
                  <a:pt x="59" y="133"/>
                </a:moveTo>
                <a:lnTo>
                  <a:pt x="54" y="127"/>
                </a:lnTo>
                <a:lnTo>
                  <a:pt x="31" y="112"/>
                </a:lnTo>
                <a:lnTo>
                  <a:pt x="20" y="97"/>
                </a:lnTo>
                <a:lnTo>
                  <a:pt x="16" y="79"/>
                </a:lnTo>
                <a:lnTo>
                  <a:pt x="19" y="60"/>
                </a:lnTo>
                <a:lnTo>
                  <a:pt x="27" y="42"/>
                </a:lnTo>
                <a:lnTo>
                  <a:pt x="39" y="30"/>
                </a:lnTo>
                <a:lnTo>
                  <a:pt x="54" y="19"/>
                </a:lnTo>
                <a:lnTo>
                  <a:pt x="69" y="14"/>
                </a:lnTo>
                <a:lnTo>
                  <a:pt x="69" y="0"/>
                </a:lnTo>
                <a:lnTo>
                  <a:pt x="47" y="6"/>
                </a:lnTo>
                <a:lnTo>
                  <a:pt x="30" y="18"/>
                </a:lnTo>
                <a:lnTo>
                  <a:pt x="15" y="35"/>
                </a:lnTo>
                <a:lnTo>
                  <a:pt x="5" y="56"/>
                </a:lnTo>
                <a:lnTo>
                  <a:pt x="0" y="79"/>
                </a:lnTo>
                <a:lnTo>
                  <a:pt x="6" y="101"/>
                </a:lnTo>
                <a:lnTo>
                  <a:pt x="22" y="123"/>
                </a:lnTo>
                <a:lnTo>
                  <a:pt x="49" y="140"/>
                </a:lnTo>
                <a:lnTo>
                  <a:pt x="45" y="133"/>
                </a:lnTo>
                <a:lnTo>
                  <a:pt x="49" y="140"/>
                </a:lnTo>
                <a:lnTo>
                  <a:pt x="55" y="139"/>
                </a:lnTo>
                <a:lnTo>
                  <a:pt x="59" y="135"/>
                </a:lnTo>
                <a:lnTo>
                  <a:pt x="59" y="130"/>
                </a:lnTo>
                <a:lnTo>
                  <a:pt x="54" y="127"/>
                </a:lnTo>
                <a:lnTo>
                  <a:pt x="59" y="133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3565" name="Freeform 13"/>
          <p:cNvSpPr>
            <a:spLocks/>
          </p:cNvSpPr>
          <p:nvPr/>
        </p:nvSpPr>
        <p:spPr bwMode="auto">
          <a:xfrm>
            <a:off x="1265238" y="693738"/>
            <a:ext cx="22225" cy="12700"/>
          </a:xfrm>
          <a:custGeom>
            <a:avLst/>
            <a:gdLst/>
            <a:ahLst/>
            <a:cxnLst>
              <a:cxn ang="0">
                <a:pos x="14" y="8"/>
              </a:cxn>
              <a:cxn ang="0">
                <a:pos x="13" y="2"/>
              </a:cxn>
              <a:cxn ang="0">
                <a:pos x="8" y="0"/>
              </a:cxn>
              <a:cxn ang="0">
                <a:pos x="3" y="1"/>
              </a:cxn>
              <a:cxn ang="0">
                <a:pos x="0" y="5"/>
              </a:cxn>
              <a:cxn ang="0">
                <a:pos x="14" y="8"/>
              </a:cxn>
            </a:cxnLst>
            <a:rect l="0" t="0" r="r" b="b"/>
            <a:pathLst>
              <a:path w="14" h="8">
                <a:moveTo>
                  <a:pt x="14" y="8"/>
                </a:moveTo>
                <a:lnTo>
                  <a:pt x="13" y="2"/>
                </a:lnTo>
                <a:lnTo>
                  <a:pt x="8" y="0"/>
                </a:lnTo>
                <a:lnTo>
                  <a:pt x="3" y="1"/>
                </a:lnTo>
                <a:lnTo>
                  <a:pt x="0" y="5"/>
                </a:lnTo>
                <a:lnTo>
                  <a:pt x="14" y="8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3566" name="Freeform 14"/>
          <p:cNvSpPr>
            <a:spLocks/>
          </p:cNvSpPr>
          <p:nvPr/>
        </p:nvSpPr>
        <p:spPr bwMode="auto">
          <a:xfrm>
            <a:off x="1265238" y="701675"/>
            <a:ext cx="268287" cy="103188"/>
          </a:xfrm>
          <a:custGeom>
            <a:avLst/>
            <a:gdLst/>
            <a:ahLst/>
            <a:cxnLst>
              <a:cxn ang="0">
                <a:pos x="155" y="37"/>
              </a:cxn>
              <a:cxn ang="0">
                <a:pos x="151" y="45"/>
              </a:cxn>
              <a:cxn ang="0">
                <a:pos x="136" y="50"/>
              </a:cxn>
              <a:cxn ang="0">
                <a:pos x="111" y="52"/>
              </a:cxn>
              <a:cxn ang="0">
                <a:pos x="82" y="46"/>
              </a:cxn>
              <a:cxn ang="0">
                <a:pos x="54" y="38"/>
              </a:cxn>
              <a:cxn ang="0">
                <a:pos x="30" y="26"/>
              </a:cxn>
              <a:cxn ang="0">
                <a:pos x="16" y="14"/>
              </a:cxn>
              <a:cxn ang="0">
                <a:pos x="14" y="3"/>
              </a:cxn>
              <a:cxn ang="0">
                <a:pos x="0" y="0"/>
              </a:cxn>
              <a:cxn ang="0">
                <a:pos x="5" y="21"/>
              </a:cxn>
              <a:cxn ang="0">
                <a:pos x="23" y="38"/>
              </a:cxn>
              <a:cxn ang="0">
                <a:pos x="49" y="52"/>
              </a:cxn>
              <a:cxn ang="0">
                <a:pos x="80" y="60"/>
              </a:cxn>
              <a:cxn ang="0">
                <a:pos x="111" y="65"/>
              </a:cxn>
              <a:cxn ang="0">
                <a:pos x="138" y="64"/>
              </a:cxn>
              <a:cxn ang="0">
                <a:pos x="160" y="56"/>
              </a:cxn>
              <a:cxn ang="0">
                <a:pos x="169" y="37"/>
              </a:cxn>
              <a:cxn ang="0">
                <a:pos x="155" y="37"/>
              </a:cxn>
            </a:cxnLst>
            <a:rect l="0" t="0" r="r" b="b"/>
            <a:pathLst>
              <a:path w="169" h="65">
                <a:moveTo>
                  <a:pt x="155" y="37"/>
                </a:moveTo>
                <a:lnTo>
                  <a:pt x="151" y="45"/>
                </a:lnTo>
                <a:lnTo>
                  <a:pt x="136" y="50"/>
                </a:lnTo>
                <a:lnTo>
                  <a:pt x="111" y="52"/>
                </a:lnTo>
                <a:lnTo>
                  <a:pt x="82" y="46"/>
                </a:lnTo>
                <a:lnTo>
                  <a:pt x="54" y="38"/>
                </a:lnTo>
                <a:lnTo>
                  <a:pt x="30" y="26"/>
                </a:lnTo>
                <a:lnTo>
                  <a:pt x="16" y="14"/>
                </a:lnTo>
                <a:lnTo>
                  <a:pt x="14" y="3"/>
                </a:lnTo>
                <a:lnTo>
                  <a:pt x="0" y="0"/>
                </a:lnTo>
                <a:lnTo>
                  <a:pt x="5" y="21"/>
                </a:lnTo>
                <a:lnTo>
                  <a:pt x="23" y="38"/>
                </a:lnTo>
                <a:lnTo>
                  <a:pt x="49" y="52"/>
                </a:lnTo>
                <a:lnTo>
                  <a:pt x="80" y="60"/>
                </a:lnTo>
                <a:lnTo>
                  <a:pt x="111" y="65"/>
                </a:lnTo>
                <a:lnTo>
                  <a:pt x="138" y="64"/>
                </a:lnTo>
                <a:lnTo>
                  <a:pt x="160" y="56"/>
                </a:lnTo>
                <a:lnTo>
                  <a:pt x="169" y="37"/>
                </a:lnTo>
                <a:lnTo>
                  <a:pt x="155" y="37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3567" name="Freeform 15"/>
          <p:cNvSpPr>
            <a:spLocks/>
          </p:cNvSpPr>
          <p:nvPr/>
        </p:nvSpPr>
        <p:spPr bwMode="auto">
          <a:xfrm>
            <a:off x="1511300" y="749300"/>
            <a:ext cx="22225" cy="11113"/>
          </a:xfrm>
          <a:custGeom>
            <a:avLst/>
            <a:gdLst/>
            <a:ahLst/>
            <a:cxnLst>
              <a:cxn ang="0">
                <a:pos x="14" y="7"/>
              </a:cxn>
              <a:cxn ang="0">
                <a:pos x="12" y="1"/>
              </a:cxn>
              <a:cxn ang="0">
                <a:pos x="7" y="0"/>
              </a:cxn>
              <a:cxn ang="0">
                <a:pos x="3" y="1"/>
              </a:cxn>
              <a:cxn ang="0">
                <a:pos x="0" y="7"/>
              </a:cxn>
              <a:cxn ang="0">
                <a:pos x="14" y="7"/>
              </a:cxn>
            </a:cxnLst>
            <a:rect l="0" t="0" r="r" b="b"/>
            <a:pathLst>
              <a:path w="14" h="7">
                <a:moveTo>
                  <a:pt x="14" y="7"/>
                </a:moveTo>
                <a:lnTo>
                  <a:pt x="12" y="1"/>
                </a:lnTo>
                <a:lnTo>
                  <a:pt x="7" y="0"/>
                </a:lnTo>
                <a:lnTo>
                  <a:pt x="3" y="1"/>
                </a:lnTo>
                <a:lnTo>
                  <a:pt x="0" y="7"/>
                </a:lnTo>
                <a:lnTo>
                  <a:pt x="14" y="7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3568" name="Freeform 16"/>
          <p:cNvSpPr>
            <a:spLocks/>
          </p:cNvSpPr>
          <p:nvPr/>
        </p:nvSpPr>
        <p:spPr bwMode="auto">
          <a:xfrm>
            <a:off x="942975" y="1917700"/>
            <a:ext cx="911225" cy="546100"/>
          </a:xfrm>
          <a:custGeom>
            <a:avLst/>
            <a:gdLst/>
            <a:ahLst/>
            <a:cxnLst>
              <a:cxn ang="0">
                <a:pos x="568" y="31"/>
              </a:cxn>
              <a:cxn ang="0">
                <a:pos x="573" y="51"/>
              </a:cxn>
              <a:cxn ang="0">
                <a:pos x="574" y="72"/>
              </a:cxn>
              <a:cxn ang="0">
                <a:pos x="572" y="98"/>
              </a:cxn>
              <a:cxn ang="0">
                <a:pos x="566" y="125"/>
              </a:cxn>
              <a:cxn ang="0">
                <a:pos x="556" y="152"/>
              </a:cxn>
              <a:cxn ang="0">
                <a:pos x="542" y="181"/>
              </a:cxn>
              <a:cxn ang="0">
                <a:pos x="526" y="209"/>
              </a:cxn>
              <a:cxn ang="0">
                <a:pos x="506" y="237"/>
              </a:cxn>
              <a:cxn ang="0">
                <a:pos x="483" y="263"/>
              </a:cxn>
              <a:cxn ang="0">
                <a:pos x="457" y="286"/>
              </a:cxn>
              <a:cxn ang="0">
                <a:pos x="427" y="306"/>
              </a:cxn>
              <a:cxn ang="0">
                <a:pos x="395" y="324"/>
              </a:cxn>
              <a:cxn ang="0">
                <a:pos x="360" y="336"/>
              </a:cxn>
              <a:cxn ang="0">
                <a:pos x="321" y="343"/>
              </a:cxn>
              <a:cxn ang="0">
                <a:pos x="280" y="344"/>
              </a:cxn>
              <a:cxn ang="0">
                <a:pos x="236" y="338"/>
              </a:cxn>
              <a:cxn ang="0">
                <a:pos x="192" y="327"/>
              </a:cxn>
              <a:cxn ang="0">
                <a:pos x="154" y="312"/>
              </a:cxn>
              <a:cxn ang="0">
                <a:pos x="120" y="295"/>
              </a:cxn>
              <a:cxn ang="0">
                <a:pos x="91" y="274"/>
              </a:cxn>
              <a:cxn ang="0">
                <a:pos x="67" y="252"/>
              </a:cxn>
              <a:cxn ang="0">
                <a:pos x="48" y="227"/>
              </a:cxn>
              <a:cxn ang="0">
                <a:pos x="32" y="201"/>
              </a:cxn>
              <a:cxn ang="0">
                <a:pos x="20" y="175"/>
              </a:cxn>
              <a:cxn ang="0">
                <a:pos x="10" y="149"/>
              </a:cxn>
              <a:cxn ang="0">
                <a:pos x="5" y="123"/>
              </a:cxn>
              <a:cxn ang="0">
                <a:pos x="1" y="98"/>
              </a:cxn>
              <a:cxn ang="0">
                <a:pos x="0" y="74"/>
              </a:cxn>
              <a:cxn ang="0">
                <a:pos x="2" y="52"/>
              </a:cxn>
              <a:cxn ang="0">
                <a:pos x="5" y="31"/>
              </a:cxn>
              <a:cxn ang="0">
                <a:pos x="10" y="14"/>
              </a:cxn>
              <a:cxn ang="0">
                <a:pos x="16" y="0"/>
              </a:cxn>
              <a:cxn ang="0">
                <a:pos x="25" y="22"/>
              </a:cxn>
              <a:cxn ang="0">
                <a:pos x="45" y="42"/>
              </a:cxn>
              <a:cxn ang="0">
                <a:pos x="71" y="59"/>
              </a:cxn>
              <a:cxn ang="0">
                <a:pos x="105" y="75"/>
              </a:cxn>
              <a:cxn ang="0">
                <a:pos x="144" y="87"/>
              </a:cxn>
              <a:cxn ang="0">
                <a:pos x="186" y="96"/>
              </a:cxn>
              <a:cxn ang="0">
                <a:pos x="233" y="104"/>
              </a:cxn>
              <a:cxn ang="0">
                <a:pos x="281" y="109"/>
              </a:cxn>
              <a:cxn ang="0">
                <a:pos x="329" y="110"/>
              </a:cxn>
              <a:cxn ang="0">
                <a:pos x="376" y="109"/>
              </a:cxn>
              <a:cxn ang="0">
                <a:pos x="420" y="104"/>
              </a:cxn>
              <a:cxn ang="0">
                <a:pos x="462" y="98"/>
              </a:cxn>
              <a:cxn ang="0">
                <a:pos x="499" y="86"/>
              </a:cxn>
              <a:cxn ang="0">
                <a:pos x="530" y="71"/>
              </a:cxn>
              <a:cxn ang="0">
                <a:pos x="554" y="53"/>
              </a:cxn>
              <a:cxn ang="0">
                <a:pos x="568" y="31"/>
              </a:cxn>
            </a:cxnLst>
            <a:rect l="0" t="0" r="r" b="b"/>
            <a:pathLst>
              <a:path w="574" h="344">
                <a:moveTo>
                  <a:pt x="568" y="31"/>
                </a:moveTo>
                <a:lnTo>
                  <a:pt x="573" y="51"/>
                </a:lnTo>
                <a:lnTo>
                  <a:pt x="574" y="72"/>
                </a:lnTo>
                <a:lnTo>
                  <a:pt x="572" y="98"/>
                </a:lnTo>
                <a:lnTo>
                  <a:pt x="566" y="125"/>
                </a:lnTo>
                <a:lnTo>
                  <a:pt x="556" y="152"/>
                </a:lnTo>
                <a:lnTo>
                  <a:pt x="542" y="181"/>
                </a:lnTo>
                <a:lnTo>
                  <a:pt x="526" y="209"/>
                </a:lnTo>
                <a:lnTo>
                  <a:pt x="506" y="237"/>
                </a:lnTo>
                <a:lnTo>
                  <a:pt x="483" y="263"/>
                </a:lnTo>
                <a:lnTo>
                  <a:pt x="457" y="286"/>
                </a:lnTo>
                <a:lnTo>
                  <a:pt x="427" y="306"/>
                </a:lnTo>
                <a:lnTo>
                  <a:pt x="395" y="324"/>
                </a:lnTo>
                <a:lnTo>
                  <a:pt x="360" y="336"/>
                </a:lnTo>
                <a:lnTo>
                  <a:pt x="321" y="343"/>
                </a:lnTo>
                <a:lnTo>
                  <a:pt x="280" y="344"/>
                </a:lnTo>
                <a:lnTo>
                  <a:pt x="236" y="338"/>
                </a:lnTo>
                <a:lnTo>
                  <a:pt x="192" y="327"/>
                </a:lnTo>
                <a:lnTo>
                  <a:pt x="154" y="312"/>
                </a:lnTo>
                <a:lnTo>
                  <a:pt x="120" y="295"/>
                </a:lnTo>
                <a:lnTo>
                  <a:pt x="91" y="274"/>
                </a:lnTo>
                <a:lnTo>
                  <a:pt x="67" y="252"/>
                </a:lnTo>
                <a:lnTo>
                  <a:pt x="48" y="227"/>
                </a:lnTo>
                <a:lnTo>
                  <a:pt x="32" y="201"/>
                </a:lnTo>
                <a:lnTo>
                  <a:pt x="20" y="175"/>
                </a:lnTo>
                <a:lnTo>
                  <a:pt x="10" y="149"/>
                </a:lnTo>
                <a:lnTo>
                  <a:pt x="5" y="123"/>
                </a:lnTo>
                <a:lnTo>
                  <a:pt x="1" y="98"/>
                </a:lnTo>
                <a:lnTo>
                  <a:pt x="0" y="74"/>
                </a:lnTo>
                <a:lnTo>
                  <a:pt x="2" y="52"/>
                </a:lnTo>
                <a:lnTo>
                  <a:pt x="5" y="31"/>
                </a:lnTo>
                <a:lnTo>
                  <a:pt x="10" y="14"/>
                </a:lnTo>
                <a:lnTo>
                  <a:pt x="16" y="0"/>
                </a:lnTo>
                <a:lnTo>
                  <a:pt x="25" y="22"/>
                </a:lnTo>
                <a:lnTo>
                  <a:pt x="45" y="42"/>
                </a:lnTo>
                <a:lnTo>
                  <a:pt x="71" y="59"/>
                </a:lnTo>
                <a:lnTo>
                  <a:pt x="105" y="75"/>
                </a:lnTo>
                <a:lnTo>
                  <a:pt x="144" y="87"/>
                </a:lnTo>
                <a:lnTo>
                  <a:pt x="186" y="96"/>
                </a:lnTo>
                <a:lnTo>
                  <a:pt x="233" y="104"/>
                </a:lnTo>
                <a:lnTo>
                  <a:pt x="281" y="109"/>
                </a:lnTo>
                <a:lnTo>
                  <a:pt x="329" y="110"/>
                </a:lnTo>
                <a:lnTo>
                  <a:pt x="376" y="109"/>
                </a:lnTo>
                <a:lnTo>
                  <a:pt x="420" y="104"/>
                </a:lnTo>
                <a:lnTo>
                  <a:pt x="462" y="98"/>
                </a:lnTo>
                <a:lnTo>
                  <a:pt x="499" y="86"/>
                </a:lnTo>
                <a:lnTo>
                  <a:pt x="530" y="71"/>
                </a:lnTo>
                <a:lnTo>
                  <a:pt x="554" y="53"/>
                </a:lnTo>
                <a:lnTo>
                  <a:pt x="568" y="31"/>
                </a:lnTo>
                <a:close/>
              </a:path>
            </a:pathLst>
          </a:custGeom>
          <a:solidFill>
            <a:srgbClr val="CC00CC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3569" name="Freeform 17"/>
          <p:cNvSpPr>
            <a:spLocks/>
          </p:cNvSpPr>
          <p:nvPr/>
        </p:nvSpPr>
        <p:spPr bwMode="auto">
          <a:xfrm>
            <a:off x="1316038" y="1963738"/>
            <a:ext cx="550862" cy="511175"/>
          </a:xfrm>
          <a:custGeom>
            <a:avLst/>
            <a:gdLst/>
            <a:ahLst/>
            <a:cxnLst>
              <a:cxn ang="0">
                <a:pos x="0" y="316"/>
              </a:cxn>
              <a:cxn ang="0">
                <a:pos x="0" y="316"/>
              </a:cxn>
              <a:cxn ang="0">
                <a:pos x="45" y="322"/>
              </a:cxn>
              <a:cxn ang="0">
                <a:pos x="86" y="321"/>
              </a:cxn>
              <a:cxn ang="0">
                <a:pos x="126" y="314"/>
              </a:cxn>
              <a:cxn ang="0">
                <a:pos x="162" y="301"/>
              </a:cxn>
              <a:cxn ang="0">
                <a:pos x="195" y="283"/>
              </a:cxn>
              <a:cxn ang="0">
                <a:pos x="226" y="263"/>
              </a:cxn>
              <a:cxn ang="0">
                <a:pos x="252" y="239"/>
              </a:cxn>
              <a:cxn ang="0">
                <a:pos x="276" y="212"/>
              </a:cxn>
              <a:cxn ang="0">
                <a:pos x="297" y="184"/>
              </a:cxn>
              <a:cxn ang="0">
                <a:pos x="314" y="155"/>
              </a:cxn>
              <a:cxn ang="0">
                <a:pos x="328" y="126"/>
              </a:cxn>
              <a:cxn ang="0">
                <a:pos x="338" y="97"/>
              </a:cxn>
              <a:cxn ang="0">
                <a:pos x="344" y="70"/>
              </a:cxn>
              <a:cxn ang="0">
                <a:pos x="347" y="43"/>
              </a:cxn>
              <a:cxn ang="0">
                <a:pos x="345" y="22"/>
              </a:cxn>
              <a:cxn ang="0">
                <a:pos x="340" y="0"/>
              </a:cxn>
              <a:cxn ang="0">
                <a:pos x="327" y="5"/>
              </a:cxn>
              <a:cxn ang="0">
                <a:pos x="331" y="22"/>
              </a:cxn>
              <a:cxn ang="0">
                <a:pos x="331" y="43"/>
              </a:cxn>
              <a:cxn ang="0">
                <a:pos x="330" y="67"/>
              </a:cxn>
              <a:cxn ang="0">
                <a:pos x="324" y="95"/>
              </a:cxn>
              <a:cxn ang="0">
                <a:pos x="314" y="121"/>
              </a:cxn>
              <a:cxn ang="0">
                <a:pos x="300" y="148"/>
              </a:cxn>
              <a:cxn ang="0">
                <a:pos x="285" y="177"/>
              </a:cxn>
              <a:cxn ang="0">
                <a:pos x="265" y="203"/>
              </a:cxn>
              <a:cxn ang="0">
                <a:pos x="243" y="230"/>
              </a:cxn>
              <a:cxn ang="0">
                <a:pos x="217" y="251"/>
              </a:cxn>
              <a:cxn ang="0">
                <a:pos x="188" y="272"/>
              </a:cxn>
              <a:cxn ang="0">
                <a:pos x="158" y="288"/>
              </a:cxn>
              <a:cxn ang="0">
                <a:pos x="123" y="300"/>
              </a:cxn>
              <a:cxn ang="0">
                <a:pos x="86" y="307"/>
              </a:cxn>
              <a:cxn ang="0">
                <a:pos x="45" y="308"/>
              </a:cxn>
              <a:cxn ang="0">
                <a:pos x="2" y="303"/>
              </a:cxn>
              <a:cxn ang="0">
                <a:pos x="2" y="303"/>
              </a:cxn>
              <a:cxn ang="0">
                <a:pos x="0" y="316"/>
              </a:cxn>
            </a:cxnLst>
            <a:rect l="0" t="0" r="r" b="b"/>
            <a:pathLst>
              <a:path w="347" h="322">
                <a:moveTo>
                  <a:pt x="0" y="316"/>
                </a:moveTo>
                <a:lnTo>
                  <a:pt x="0" y="316"/>
                </a:lnTo>
                <a:lnTo>
                  <a:pt x="45" y="322"/>
                </a:lnTo>
                <a:lnTo>
                  <a:pt x="86" y="321"/>
                </a:lnTo>
                <a:lnTo>
                  <a:pt x="126" y="314"/>
                </a:lnTo>
                <a:lnTo>
                  <a:pt x="162" y="301"/>
                </a:lnTo>
                <a:lnTo>
                  <a:pt x="195" y="283"/>
                </a:lnTo>
                <a:lnTo>
                  <a:pt x="226" y="263"/>
                </a:lnTo>
                <a:lnTo>
                  <a:pt x="252" y="239"/>
                </a:lnTo>
                <a:lnTo>
                  <a:pt x="276" y="212"/>
                </a:lnTo>
                <a:lnTo>
                  <a:pt x="297" y="184"/>
                </a:lnTo>
                <a:lnTo>
                  <a:pt x="314" y="155"/>
                </a:lnTo>
                <a:lnTo>
                  <a:pt x="328" y="126"/>
                </a:lnTo>
                <a:lnTo>
                  <a:pt x="338" y="97"/>
                </a:lnTo>
                <a:lnTo>
                  <a:pt x="344" y="70"/>
                </a:lnTo>
                <a:lnTo>
                  <a:pt x="347" y="43"/>
                </a:lnTo>
                <a:lnTo>
                  <a:pt x="345" y="22"/>
                </a:lnTo>
                <a:lnTo>
                  <a:pt x="340" y="0"/>
                </a:lnTo>
                <a:lnTo>
                  <a:pt x="327" y="5"/>
                </a:lnTo>
                <a:lnTo>
                  <a:pt x="331" y="22"/>
                </a:lnTo>
                <a:lnTo>
                  <a:pt x="331" y="43"/>
                </a:lnTo>
                <a:lnTo>
                  <a:pt x="330" y="67"/>
                </a:lnTo>
                <a:lnTo>
                  <a:pt x="324" y="95"/>
                </a:lnTo>
                <a:lnTo>
                  <a:pt x="314" y="121"/>
                </a:lnTo>
                <a:lnTo>
                  <a:pt x="300" y="148"/>
                </a:lnTo>
                <a:lnTo>
                  <a:pt x="285" y="177"/>
                </a:lnTo>
                <a:lnTo>
                  <a:pt x="265" y="203"/>
                </a:lnTo>
                <a:lnTo>
                  <a:pt x="243" y="230"/>
                </a:lnTo>
                <a:lnTo>
                  <a:pt x="217" y="251"/>
                </a:lnTo>
                <a:lnTo>
                  <a:pt x="188" y="272"/>
                </a:lnTo>
                <a:lnTo>
                  <a:pt x="158" y="288"/>
                </a:lnTo>
                <a:lnTo>
                  <a:pt x="123" y="300"/>
                </a:lnTo>
                <a:lnTo>
                  <a:pt x="86" y="307"/>
                </a:lnTo>
                <a:lnTo>
                  <a:pt x="45" y="308"/>
                </a:lnTo>
                <a:lnTo>
                  <a:pt x="2" y="303"/>
                </a:lnTo>
                <a:lnTo>
                  <a:pt x="2" y="303"/>
                </a:lnTo>
                <a:lnTo>
                  <a:pt x="0" y="316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3570" name="Freeform 18"/>
          <p:cNvSpPr>
            <a:spLocks/>
          </p:cNvSpPr>
          <p:nvPr/>
        </p:nvSpPr>
        <p:spPr bwMode="auto">
          <a:xfrm>
            <a:off x="930275" y="1905000"/>
            <a:ext cx="388938" cy="560388"/>
          </a:xfrm>
          <a:custGeom>
            <a:avLst/>
            <a:gdLst/>
            <a:ahLst/>
            <a:cxnLst>
              <a:cxn ang="0">
                <a:pos x="31" y="7"/>
              </a:cxn>
              <a:cxn ang="0">
                <a:pos x="17" y="5"/>
              </a:cxn>
              <a:cxn ang="0">
                <a:pos x="12" y="20"/>
              </a:cxn>
              <a:cxn ang="0">
                <a:pos x="6" y="38"/>
              </a:cxn>
              <a:cxn ang="0">
                <a:pos x="4" y="60"/>
              </a:cxn>
              <a:cxn ang="0">
                <a:pos x="0" y="82"/>
              </a:cxn>
              <a:cxn ang="0">
                <a:pos x="2" y="106"/>
              </a:cxn>
              <a:cxn ang="0">
                <a:pos x="6" y="132"/>
              </a:cxn>
              <a:cxn ang="0">
                <a:pos x="12" y="158"/>
              </a:cxn>
              <a:cxn ang="0">
                <a:pos x="21" y="185"/>
              </a:cxn>
              <a:cxn ang="0">
                <a:pos x="33" y="213"/>
              </a:cxn>
              <a:cxn ang="0">
                <a:pos x="50" y="239"/>
              </a:cxn>
              <a:cxn ang="0">
                <a:pos x="70" y="264"/>
              </a:cxn>
              <a:cxn ang="0">
                <a:pos x="95" y="288"/>
              </a:cxn>
              <a:cxn ang="0">
                <a:pos x="125" y="309"/>
              </a:cxn>
              <a:cxn ang="0">
                <a:pos x="160" y="327"/>
              </a:cxn>
              <a:cxn ang="0">
                <a:pos x="198" y="342"/>
              </a:cxn>
              <a:cxn ang="0">
                <a:pos x="243" y="353"/>
              </a:cxn>
              <a:cxn ang="0">
                <a:pos x="245" y="340"/>
              </a:cxn>
              <a:cxn ang="0">
                <a:pos x="202" y="328"/>
              </a:cxn>
              <a:cxn ang="0">
                <a:pos x="164" y="313"/>
              </a:cxn>
              <a:cxn ang="0">
                <a:pos x="131" y="297"/>
              </a:cxn>
              <a:cxn ang="0">
                <a:pos x="104" y="277"/>
              </a:cxn>
              <a:cxn ang="0">
                <a:pos x="81" y="255"/>
              </a:cxn>
              <a:cxn ang="0">
                <a:pos x="62" y="230"/>
              </a:cxn>
              <a:cxn ang="0">
                <a:pos x="47" y="206"/>
              </a:cxn>
              <a:cxn ang="0">
                <a:pos x="34" y="181"/>
              </a:cxn>
              <a:cxn ang="0">
                <a:pos x="25" y="156"/>
              </a:cxn>
              <a:cxn ang="0">
                <a:pos x="20" y="129"/>
              </a:cxn>
              <a:cxn ang="0">
                <a:pos x="16" y="106"/>
              </a:cxn>
              <a:cxn ang="0">
                <a:pos x="16" y="82"/>
              </a:cxn>
              <a:cxn ang="0">
                <a:pos x="17" y="60"/>
              </a:cxn>
              <a:cxn ang="0">
                <a:pos x="20" y="40"/>
              </a:cxn>
              <a:cxn ang="0">
                <a:pos x="25" y="24"/>
              </a:cxn>
              <a:cxn ang="0">
                <a:pos x="31" y="12"/>
              </a:cxn>
              <a:cxn ang="0">
                <a:pos x="17" y="10"/>
              </a:cxn>
              <a:cxn ang="0">
                <a:pos x="31" y="12"/>
              </a:cxn>
              <a:cxn ang="0">
                <a:pos x="31" y="6"/>
              </a:cxn>
              <a:cxn ang="0">
                <a:pos x="28" y="2"/>
              </a:cxn>
              <a:cxn ang="0">
                <a:pos x="22" y="0"/>
              </a:cxn>
              <a:cxn ang="0">
                <a:pos x="17" y="5"/>
              </a:cxn>
              <a:cxn ang="0">
                <a:pos x="31" y="7"/>
              </a:cxn>
            </a:cxnLst>
            <a:rect l="0" t="0" r="r" b="b"/>
            <a:pathLst>
              <a:path w="245" h="353">
                <a:moveTo>
                  <a:pt x="31" y="7"/>
                </a:moveTo>
                <a:lnTo>
                  <a:pt x="17" y="5"/>
                </a:lnTo>
                <a:lnTo>
                  <a:pt x="12" y="20"/>
                </a:lnTo>
                <a:lnTo>
                  <a:pt x="6" y="38"/>
                </a:lnTo>
                <a:lnTo>
                  <a:pt x="4" y="60"/>
                </a:lnTo>
                <a:lnTo>
                  <a:pt x="0" y="82"/>
                </a:lnTo>
                <a:lnTo>
                  <a:pt x="2" y="106"/>
                </a:lnTo>
                <a:lnTo>
                  <a:pt x="6" y="132"/>
                </a:lnTo>
                <a:lnTo>
                  <a:pt x="12" y="158"/>
                </a:lnTo>
                <a:lnTo>
                  <a:pt x="21" y="185"/>
                </a:lnTo>
                <a:lnTo>
                  <a:pt x="33" y="213"/>
                </a:lnTo>
                <a:lnTo>
                  <a:pt x="50" y="239"/>
                </a:lnTo>
                <a:lnTo>
                  <a:pt x="70" y="264"/>
                </a:lnTo>
                <a:lnTo>
                  <a:pt x="95" y="288"/>
                </a:lnTo>
                <a:lnTo>
                  <a:pt x="125" y="309"/>
                </a:lnTo>
                <a:lnTo>
                  <a:pt x="160" y="327"/>
                </a:lnTo>
                <a:lnTo>
                  <a:pt x="198" y="342"/>
                </a:lnTo>
                <a:lnTo>
                  <a:pt x="243" y="353"/>
                </a:lnTo>
                <a:lnTo>
                  <a:pt x="245" y="340"/>
                </a:lnTo>
                <a:lnTo>
                  <a:pt x="202" y="328"/>
                </a:lnTo>
                <a:lnTo>
                  <a:pt x="164" y="313"/>
                </a:lnTo>
                <a:lnTo>
                  <a:pt x="131" y="297"/>
                </a:lnTo>
                <a:lnTo>
                  <a:pt x="104" y="277"/>
                </a:lnTo>
                <a:lnTo>
                  <a:pt x="81" y="255"/>
                </a:lnTo>
                <a:lnTo>
                  <a:pt x="62" y="230"/>
                </a:lnTo>
                <a:lnTo>
                  <a:pt x="47" y="206"/>
                </a:lnTo>
                <a:lnTo>
                  <a:pt x="34" y="181"/>
                </a:lnTo>
                <a:lnTo>
                  <a:pt x="25" y="156"/>
                </a:lnTo>
                <a:lnTo>
                  <a:pt x="20" y="129"/>
                </a:lnTo>
                <a:lnTo>
                  <a:pt x="16" y="106"/>
                </a:lnTo>
                <a:lnTo>
                  <a:pt x="16" y="82"/>
                </a:lnTo>
                <a:lnTo>
                  <a:pt x="17" y="60"/>
                </a:lnTo>
                <a:lnTo>
                  <a:pt x="20" y="40"/>
                </a:lnTo>
                <a:lnTo>
                  <a:pt x="25" y="24"/>
                </a:lnTo>
                <a:lnTo>
                  <a:pt x="31" y="12"/>
                </a:lnTo>
                <a:lnTo>
                  <a:pt x="17" y="10"/>
                </a:lnTo>
                <a:lnTo>
                  <a:pt x="31" y="12"/>
                </a:lnTo>
                <a:lnTo>
                  <a:pt x="31" y="6"/>
                </a:lnTo>
                <a:lnTo>
                  <a:pt x="28" y="2"/>
                </a:lnTo>
                <a:lnTo>
                  <a:pt x="22" y="0"/>
                </a:lnTo>
                <a:lnTo>
                  <a:pt x="17" y="5"/>
                </a:lnTo>
                <a:lnTo>
                  <a:pt x="31" y="7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3571" name="Freeform 19"/>
          <p:cNvSpPr>
            <a:spLocks/>
          </p:cNvSpPr>
          <p:nvPr/>
        </p:nvSpPr>
        <p:spPr bwMode="auto">
          <a:xfrm>
            <a:off x="957263" y="1916113"/>
            <a:ext cx="898525" cy="188912"/>
          </a:xfrm>
          <a:custGeom>
            <a:avLst/>
            <a:gdLst/>
            <a:ahLst/>
            <a:cxnLst>
              <a:cxn ang="0">
                <a:pos x="566" y="30"/>
              </a:cxn>
              <a:cxn ang="0">
                <a:pos x="553" y="30"/>
              </a:cxn>
              <a:cxn ang="0">
                <a:pos x="539" y="49"/>
              </a:cxn>
              <a:cxn ang="0">
                <a:pos x="517" y="67"/>
              </a:cxn>
              <a:cxn ang="0">
                <a:pos x="488" y="80"/>
              </a:cxn>
              <a:cxn ang="0">
                <a:pos x="452" y="92"/>
              </a:cxn>
              <a:cxn ang="0">
                <a:pos x="411" y="99"/>
              </a:cxn>
              <a:cxn ang="0">
                <a:pos x="367" y="103"/>
              </a:cxn>
              <a:cxn ang="0">
                <a:pos x="320" y="103"/>
              </a:cxn>
              <a:cxn ang="0">
                <a:pos x="272" y="103"/>
              </a:cxn>
              <a:cxn ang="0">
                <a:pos x="224" y="99"/>
              </a:cxn>
              <a:cxn ang="0">
                <a:pos x="178" y="91"/>
              </a:cxn>
              <a:cxn ang="0">
                <a:pos x="136" y="81"/>
              </a:cxn>
              <a:cxn ang="0">
                <a:pos x="98" y="69"/>
              </a:cxn>
              <a:cxn ang="0">
                <a:pos x="65" y="53"/>
              </a:cxn>
              <a:cxn ang="0">
                <a:pos x="40" y="37"/>
              </a:cxn>
              <a:cxn ang="0">
                <a:pos x="22" y="20"/>
              </a:cxn>
              <a:cxn ang="0">
                <a:pos x="14" y="0"/>
              </a:cxn>
              <a:cxn ang="0">
                <a:pos x="0" y="3"/>
              </a:cxn>
              <a:cxn ang="0">
                <a:pos x="11" y="27"/>
              </a:cxn>
              <a:cxn ang="0">
                <a:pos x="31" y="48"/>
              </a:cxn>
              <a:cxn ang="0">
                <a:pos x="58" y="67"/>
              </a:cxn>
              <a:cxn ang="0">
                <a:pos x="94" y="83"/>
              </a:cxn>
              <a:cxn ang="0">
                <a:pos x="134" y="95"/>
              </a:cxn>
              <a:cxn ang="0">
                <a:pos x="176" y="104"/>
              </a:cxn>
              <a:cxn ang="0">
                <a:pos x="224" y="112"/>
              </a:cxn>
              <a:cxn ang="0">
                <a:pos x="272" y="117"/>
              </a:cxn>
              <a:cxn ang="0">
                <a:pos x="320" y="119"/>
              </a:cxn>
              <a:cxn ang="0">
                <a:pos x="367" y="117"/>
              </a:cxn>
              <a:cxn ang="0">
                <a:pos x="411" y="112"/>
              </a:cxn>
              <a:cxn ang="0">
                <a:pos x="454" y="105"/>
              </a:cxn>
              <a:cxn ang="0">
                <a:pos x="492" y="94"/>
              </a:cxn>
              <a:cxn ang="0">
                <a:pos x="524" y="78"/>
              </a:cxn>
              <a:cxn ang="0">
                <a:pos x="550" y="59"/>
              </a:cxn>
              <a:cxn ang="0">
                <a:pos x="566" y="35"/>
              </a:cxn>
              <a:cxn ang="0">
                <a:pos x="553" y="35"/>
              </a:cxn>
              <a:cxn ang="0">
                <a:pos x="566" y="35"/>
              </a:cxn>
              <a:cxn ang="0">
                <a:pos x="565" y="29"/>
              </a:cxn>
              <a:cxn ang="0">
                <a:pos x="562" y="25"/>
              </a:cxn>
              <a:cxn ang="0">
                <a:pos x="556" y="25"/>
              </a:cxn>
              <a:cxn ang="0">
                <a:pos x="553" y="30"/>
              </a:cxn>
              <a:cxn ang="0">
                <a:pos x="566" y="30"/>
              </a:cxn>
            </a:cxnLst>
            <a:rect l="0" t="0" r="r" b="b"/>
            <a:pathLst>
              <a:path w="566" h="119">
                <a:moveTo>
                  <a:pt x="566" y="30"/>
                </a:moveTo>
                <a:lnTo>
                  <a:pt x="553" y="30"/>
                </a:lnTo>
                <a:lnTo>
                  <a:pt x="539" y="49"/>
                </a:lnTo>
                <a:lnTo>
                  <a:pt x="517" y="67"/>
                </a:lnTo>
                <a:lnTo>
                  <a:pt x="488" y="80"/>
                </a:lnTo>
                <a:lnTo>
                  <a:pt x="452" y="92"/>
                </a:lnTo>
                <a:lnTo>
                  <a:pt x="411" y="99"/>
                </a:lnTo>
                <a:lnTo>
                  <a:pt x="367" y="103"/>
                </a:lnTo>
                <a:lnTo>
                  <a:pt x="320" y="103"/>
                </a:lnTo>
                <a:lnTo>
                  <a:pt x="272" y="103"/>
                </a:lnTo>
                <a:lnTo>
                  <a:pt x="224" y="99"/>
                </a:lnTo>
                <a:lnTo>
                  <a:pt x="178" y="91"/>
                </a:lnTo>
                <a:lnTo>
                  <a:pt x="136" y="81"/>
                </a:lnTo>
                <a:lnTo>
                  <a:pt x="98" y="69"/>
                </a:lnTo>
                <a:lnTo>
                  <a:pt x="65" y="53"/>
                </a:lnTo>
                <a:lnTo>
                  <a:pt x="40" y="37"/>
                </a:lnTo>
                <a:lnTo>
                  <a:pt x="22" y="20"/>
                </a:lnTo>
                <a:lnTo>
                  <a:pt x="14" y="0"/>
                </a:lnTo>
                <a:lnTo>
                  <a:pt x="0" y="3"/>
                </a:lnTo>
                <a:lnTo>
                  <a:pt x="11" y="27"/>
                </a:lnTo>
                <a:lnTo>
                  <a:pt x="31" y="48"/>
                </a:lnTo>
                <a:lnTo>
                  <a:pt x="58" y="67"/>
                </a:lnTo>
                <a:lnTo>
                  <a:pt x="94" y="83"/>
                </a:lnTo>
                <a:lnTo>
                  <a:pt x="134" y="95"/>
                </a:lnTo>
                <a:lnTo>
                  <a:pt x="176" y="104"/>
                </a:lnTo>
                <a:lnTo>
                  <a:pt x="224" y="112"/>
                </a:lnTo>
                <a:lnTo>
                  <a:pt x="272" y="117"/>
                </a:lnTo>
                <a:lnTo>
                  <a:pt x="320" y="119"/>
                </a:lnTo>
                <a:lnTo>
                  <a:pt x="367" y="117"/>
                </a:lnTo>
                <a:lnTo>
                  <a:pt x="411" y="112"/>
                </a:lnTo>
                <a:lnTo>
                  <a:pt x="454" y="105"/>
                </a:lnTo>
                <a:lnTo>
                  <a:pt x="492" y="94"/>
                </a:lnTo>
                <a:lnTo>
                  <a:pt x="524" y="78"/>
                </a:lnTo>
                <a:lnTo>
                  <a:pt x="550" y="59"/>
                </a:lnTo>
                <a:lnTo>
                  <a:pt x="566" y="35"/>
                </a:lnTo>
                <a:lnTo>
                  <a:pt x="553" y="35"/>
                </a:lnTo>
                <a:lnTo>
                  <a:pt x="566" y="35"/>
                </a:lnTo>
                <a:lnTo>
                  <a:pt x="565" y="29"/>
                </a:lnTo>
                <a:lnTo>
                  <a:pt x="562" y="25"/>
                </a:lnTo>
                <a:lnTo>
                  <a:pt x="556" y="25"/>
                </a:lnTo>
                <a:lnTo>
                  <a:pt x="553" y="30"/>
                </a:lnTo>
                <a:lnTo>
                  <a:pt x="566" y="30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3572" name="Freeform 20"/>
          <p:cNvSpPr>
            <a:spLocks/>
          </p:cNvSpPr>
          <p:nvPr/>
        </p:nvSpPr>
        <p:spPr bwMode="auto">
          <a:xfrm>
            <a:off x="968375" y="1793875"/>
            <a:ext cx="876300" cy="298450"/>
          </a:xfrm>
          <a:custGeom>
            <a:avLst/>
            <a:gdLst/>
            <a:ahLst/>
            <a:cxnLst>
              <a:cxn ang="0">
                <a:pos x="552" y="109"/>
              </a:cxn>
              <a:cxn ang="0">
                <a:pos x="538" y="131"/>
              </a:cxn>
              <a:cxn ang="0">
                <a:pos x="514" y="149"/>
              </a:cxn>
              <a:cxn ang="0">
                <a:pos x="483" y="164"/>
              </a:cxn>
              <a:cxn ang="0">
                <a:pos x="446" y="176"/>
              </a:cxn>
              <a:cxn ang="0">
                <a:pos x="404" y="182"/>
              </a:cxn>
              <a:cxn ang="0">
                <a:pos x="360" y="187"/>
              </a:cxn>
              <a:cxn ang="0">
                <a:pos x="313" y="188"/>
              </a:cxn>
              <a:cxn ang="0">
                <a:pos x="265" y="187"/>
              </a:cxn>
              <a:cxn ang="0">
                <a:pos x="217" y="182"/>
              </a:cxn>
              <a:cxn ang="0">
                <a:pos x="170" y="174"/>
              </a:cxn>
              <a:cxn ang="0">
                <a:pos x="128" y="165"/>
              </a:cxn>
              <a:cxn ang="0">
                <a:pos x="89" y="153"/>
              </a:cxn>
              <a:cxn ang="0">
                <a:pos x="55" y="137"/>
              </a:cxn>
              <a:cxn ang="0">
                <a:pos x="29" y="120"/>
              </a:cxn>
              <a:cxn ang="0">
                <a:pos x="9" y="100"/>
              </a:cxn>
              <a:cxn ang="0">
                <a:pos x="0" y="78"/>
              </a:cxn>
              <a:cxn ang="0">
                <a:pos x="4" y="70"/>
              </a:cxn>
              <a:cxn ang="0">
                <a:pos x="10" y="61"/>
              </a:cxn>
              <a:cxn ang="0">
                <a:pos x="19" y="53"/>
              </a:cxn>
              <a:cxn ang="0">
                <a:pos x="31" y="45"/>
              </a:cxn>
              <a:cxn ang="0">
                <a:pos x="45" y="37"/>
              </a:cxn>
              <a:cxn ang="0">
                <a:pos x="59" y="30"/>
              </a:cxn>
              <a:cxn ang="0">
                <a:pos x="77" y="24"/>
              </a:cxn>
              <a:cxn ang="0">
                <a:pos x="95" y="18"/>
              </a:cxn>
              <a:cxn ang="0">
                <a:pos x="115" y="12"/>
              </a:cxn>
              <a:cxn ang="0">
                <a:pos x="136" y="8"/>
              </a:cxn>
              <a:cxn ang="0">
                <a:pos x="158" y="4"/>
              </a:cxn>
              <a:cxn ang="0">
                <a:pos x="180" y="2"/>
              </a:cxn>
              <a:cxn ang="0">
                <a:pos x="203" y="0"/>
              </a:cxn>
              <a:cxn ang="0">
                <a:pos x="227" y="0"/>
              </a:cxn>
              <a:cxn ang="0">
                <a:pos x="250" y="0"/>
              </a:cxn>
              <a:cxn ang="0">
                <a:pos x="274" y="2"/>
              </a:cxn>
              <a:cxn ang="0">
                <a:pos x="297" y="4"/>
              </a:cxn>
              <a:cxn ang="0">
                <a:pos x="321" y="7"/>
              </a:cxn>
              <a:cxn ang="0">
                <a:pos x="344" y="8"/>
              </a:cxn>
              <a:cxn ang="0">
                <a:pos x="366" y="11"/>
              </a:cxn>
              <a:cxn ang="0">
                <a:pos x="388" y="13"/>
              </a:cxn>
              <a:cxn ang="0">
                <a:pos x="410" y="17"/>
              </a:cxn>
              <a:cxn ang="0">
                <a:pos x="430" y="20"/>
              </a:cxn>
              <a:cxn ang="0">
                <a:pos x="451" y="25"/>
              </a:cxn>
              <a:cxn ang="0">
                <a:pos x="469" y="30"/>
              </a:cxn>
              <a:cxn ang="0">
                <a:pos x="486" y="37"/>
              </a:cxn>
              <a:cxn ang="0">
                <a:pos x="502" y="45"/>
              </a:cxn>
              <a:cxn ang="0">
                <a:pos x="516" y="56"/>
              </a:cxn>
              <a:cxn ang="0">
                <a:pos x="528" y="66"/>
              </a:cxn>
              <a:cxn ang="0">
                <a:pos x="539" y="78"/>
              </a:cxn>
              <a:cxn ang="0">
                <a:pos x="547" y="93"/>
              </a:cxn>
              <a:cxn ang="0">
                <a:pos x="552" y="109"/>
              </a:cxn>
            </a:cxnLst>
            <a:rect l="0" t="0" r="r" b="b"/>
            <a:pathLst>
              <a:path w="552" h="188">
                <a:moveTo>
                  <a:pt x="552" y="109"/>
                </a:moveTo>
                <a:lnTo>
                  <a:pt x="538" y="131"/>
                </a:lnTo>
                <a:lnTo>
                  <a:pt x="514" y="149"/>
                </a:lnTo>
                <a:lnTo>
                  <a:pt x="483" y="164"/>
                </a:lnTo>
                <a:lnTo>
                  <a:pt x="446" y="176"/>
                </a:lnTo>
                <a:lnTo>
                  <a:pt x="404" y="182"/>
                </a:lnTo>
                <a:lnTo>
                  <a:pt x="360" y="187"/>
                </a:lnTo>
                <a:lnTo>
                  <a:pt x="313" y="188"/>
                </a:lnTo>
                <a:lnTo>
                  <a:pt x="265" y="187"/>
                </a:lnTo>
                <a:lnTo>
                  <a:pt x="217" y="182"/>
                </a:lnTo>
                <a:lnTo>
                  <a:pt x="170" y="174"/>
                </a:lnTo>
                <a:lnTo>
                  <a:pt x="128" y="165"/>
                </a:lnTo>
                <a:lnTo>
                  <a:pt x="89" y="153"/>
                </a:lnTo>
                <a:lnTo>
                  <a:pt x="55" y="137"/>
                </a:lnTo>
                <a:lnTo>
                  <a:pt x="29" y="120"/>
                </a:lnTo>
                <a:lnTo>
                  <a:pt x="9" y="100"/>
                </a:lnTo>
                <a:lnTo>
                  <a:pt x="0" y="78"/>
                </a:lnTo>
                <a:lnTo>
                  <a:pt x="4" y="70"/>
                </a:lnTo>
                <a:lnTo>
                  <a:pt x="10" y="61"/>
                </a:lnTo>
                <a:lnTo>
                  <a:pt x="19" y="53"/>
                </a:lnTo>
                <a:lnTo>
                  <a:pt x="31" y="45"/>
                </a:lnTo>
                <a:lnTo>
                  <a:pt x="45" y="37"/>
                </a:lnTo>
                <a:lnTo>
                  <a:pt x="59" y="30"/>
                </a:lnTo>
                <a:lnTo>
                  <a:pt x="77" y="24"/>
                </a:lnTo>
                <a:lnTo>
                  <a:pt x="95" y="18"/>
                </a:lnTo>
                <a:lnTo>
                  <a:pt x="115" y="12"/>
                </a:lnTo>
                <a:lnTo>
                  <a:pt x="136" y="8"/>
                </a:lnTo>
                <a:lnTo>
                  <a:pt x="158" y="4"/>
                </a:lnTo>
                <a:lnTo>
                  <a:pt x="180" y="2"/>
                </a:lnTo>
                <a:lnTo>
                  <a:pt x="203" y="0"/>
                </a:lnTo>
                <a:lnTo>
                  <a:pt x="227" y="0"/>
                </a:lnTo>
                <a:lnTo>
                  <a:pt x="250" y="0"/>
                </a:lnTo>
                <a:lnTo>
                  <a:pt x="274" y="2"/>
                </a:lnTo>
                <a:lnTo>
                  <a:pt x="297" y="4"/>
                </a:lnTo>
                <a:lnTo>
                  <a:pt x="321" y="7"/>
                </a:lnTo>
                <a:lnTo>
                  <a:pt x="344" y="8"/>
                </a:lnTo>
                <a:lnTo>
                  <a:pt x="366" y="11"/>
                </a:lnTo>
                <a:lnTo>
                  <a:pt x="388" y="13"/>
                </a:lnTo>
                <a:lnTo>
                  <a:pt x="410" y="17"/>
                </a:lnTo>
                <a:lnTo>
                  <a:pt x="430" y="20"/>
                </a:lnTo>
                <a:lnTo>
                  <a:pt x="451" y="25"/>
                </a:lnTo>
                <a:lnTo>
                  <a:pt x="469" y="30"/>
                </a:lnTo>
                <a:lnTo>
                  <a:pt x="486" y="37"/>
                </a:lnTo>
                <a:lnTo>
                  <a:pt x="502" y="45"/>
                </a:lnTo>
                <a:lnTo>
                  <a:pt x="516" y="56"/>
                </a:lnTo>
                <a:lnTo>
                  <a:pt x="528" y="66"/>
                </a:lnTo>
                <a:lnTo>
                  <a:pt x="539" y="78"/>
                </a:lnTo>
                <a:lnTo>
                  <a:pt x="547" y="93"/>
                </a:lnTo>
                <a:lnTo>
                  <a:pt x="552" y="109"/>
                </a:lnTo>
                <a:close/>
              </a:path>
            </a:pathLst>
          </a:custGeom>
          <a:solidFill>
            <a:srgbClr val="FFCC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3573" name="Freeform 21"/>
          <p:cNvSpPr>
            <a:spLocks/>
          </p:cNvSpPr>
          <p:nvPr/>
        </p:nvSpPr>
        <p:spPr bwMode="auto">
          <a:xfrm>
            <a:off x="957263" y="1908175"/>
            <a:ext cx="898525" cy="196850"/>
          </a:xfrm>
          <a:custGeom>
            <a:avLst/>
            <a:gdLst/>
            <a:ahLst/>
            <a:cxnLst>
              <a:cxn ang="0">
                <a:pos x="0" y="5"/>
              </a:cxn>
              <a:cxn ang="0">
                <a:pos x="0" y="8"/>
              </a:cxn>
              <a:cxn ang="0">
                <a:pos x="11" y="32"/>
              </a:cxn>
              <a:cxn ang="0">
                <a:pos x="31" y="53"/>
              </a:cxn>
              <a:cxn ang="0">
                <a:pos x="58" y="72"/>
              </a:cxn>
              <a:cxn ang="0">
                <a:pos x="94" y="88"/>
              </a:cxn>
              <a:cxn ang="0">
                <a:pos x="134" y="100"/>
              </a:cxn>
              <a:cxn ang="0">
                <a:pos x="176" y="109"/>
              </a:cxn>
              <a:cxn ang="0">
                <a:pos x="224" y="117"/>
              </a:cxn>
              <a:cxn ang="0">
                <a:pos x="272" y="122"/>
              </a:cxn>
              <a:cxn ang="0">
                <a:pos x="320" y="124"/>
              </a:cxn>
              <a:cxn ang="0">
                <a:pos x="367" y="122"/>
              </a:cxn>
              <a:cxn ang="0">
                <a:pos x="411" y="117"/>
              </a:cxn>
              <a:cxn ang="0">
                <a:pos x="454" y="110"/>
              </a:cxn>
              <a:cxn ang="0">
                <a:pos x="492" y="99"/>
              </a:cxn>
              <a:cxn ang="0">
                <a:pos x="524" y="83"/>
              </a:cxn>
              <a:cxn ang="0">
                <a:pos x="550" y="64"/>
              </a:cxn>
              <a:cxn ang="0">
                <a:pos x="566" y="40"/>
              </a:cxn>
              <a:cxn ang="0">
                <a:pos x="553" y="35"/>
              </a:cxn>
              <a:cxn ang="0">
                <a:pos x="539" y="54"/>
              </a:cxn>
              <a:cxn ang="0">
                <a:pos x="517" y="72"/>
              </a:cxn>
              <a:cxn ang="0">
                <a:pos x="488" y="85"/>
              </a:cxn>
              <a:cxn ang="0">
                <a:pos x="452" y="97"/>
              </a:cxn>
              <a:cxn ang="0">
                <a:pos x="411" y="104"/>
              </a:cxn>
              <a:cxn ang="0">
                <a:pos x="367" y="108"/>
              </a:cxn>
              <a:cxn ang="0">
                <a:pos x="320" y="108"/>
              </a:cxn>
              <a:cxn ang="0">
                <a:pos x="272" y="108"/>
              </a:cxn>
              <a:cxn ang="0">
                <a:pos x="224" y="104"/>
              </a:cxn>
              <a:cxn ang="0">
                <a:pos x="178" y="96"/>
              </a:cxn>
              <a:cxn ang="0">
                <a:pos x="136" y="86"/>
              </a:cxn>
              <a:cxn ang="0">
                <a:pos x="98" y="74"/>
              </a:cxn>
              <a:cxn ang="0">
                <a:pos x="65" y="58"/>
              </a:cxn>
              <a:cxn ang="0">
                <a:pos x="40" y="42"/>
              </a:cxn>
              <a:cxn ang="0">
                <a:pos x="22" y="25"/>
              </a:cxn>
              <a:cxn ang="0">
                <a:pos x="14" y="5"/>
              </a:cxn>
              <a:cxn ang="0">
                <a:pos x="14" y="8"/>
              </a:cxn>
              <a:cxn ang="0">
                <a:pos x="14" y="5"/>
              </a:cxn>
              <a:cxn ang="0">
                <a:pos x="12" y="1"/>
              </a:cxn>
              <a:cxn ang="0">
                <a:pos x="6" y="0"/>
              </a:cxn>
              <a:cxn ang="0">
                <a:pos x="1" y="2"/>
              </a:cxn>
              <a:cxn ang="0">
                <a:pos x="0" y="8"/>
              </a:cxn>
              <a:cxn ang="0">
                <a:pos x="0" y="5"/>
              </a:cxn>
            </a:cxnLst>
            <a:rect l="0" t="0" r="r" b="b"/>
            <a:pathLst>
              <a:path w="566" h="124">
                <a:moveTo>
                  <a:pt x="0" y="5"/>
                </a:moveTo>
                <a:lnTo>
                  <a:pt x="0" y="8"/>
                </a:lnTo>
                <a:lnTo>
                  <a:pt x="11" y="32"/>
                </a:lnTo>
                <a:lnTo>
                  <a:pt x="31" y="53"/>
                </a:lnTo>
                <a:lnTo>
                  <a:pt x="58" y="72"/>
                </a:lnTo>
                <a:lnTo>
                  <a:pt x="94" y="88"/>
                </a:lnTo>
                <a:lnTo>
                  <a:pt x="134" y="100"/>
                </a:lnTo>
                <a:lnTo>
                  <a:pt x="176" y="109"/>
                </a:lnTo>
                <a:lnTo>
                  <a:pt x="224" y="117"/>
                </a:lnTo>
                <a:lnTo>
                  <a:pt x="272" y="122"/>
                </a:lnTo>
                <a:lnTo>
                  <a:pt x="320" y="124"/>
                </a:lnTo>
                <a:lnTo>
                  <a:pt x="367" y="122"/>
                </a:lnTo>
                <a:lnTo>
                  <a:pt x="411" y="117"/>
                </a:lnTo>
                <a:lnTo>
                  <a:pt x="454" y="110"/>
                </a:lnTo>
                <a:lnTo>
                  <a:pt x="492" y="99"/>
                </a:lnTo>
                <a:lnTo>
                  <a:pt x="524" y="83"/>
                </a:lnTo>
                <a:lnTo>
                  <a:pt x="550" y="64"/>
                </a:lnTo>
                <a:lnTo>
                  <a:pt x="566" y="40"/>
                </a:lnTo>
                <a:lnTo>
                  <a:pt x="553" y="35"/>
                </a:lnTo>
                <a:lnTo>
                  <a:pt x="539" y="54"/>
                </a:lnTo>
                <a:lnTo>
                  <a:pt x="517" y="72"/>
                </a:lnTo>
                <a:lnTo>
                  <a:pt x="488" y="85"/>
                </a:lnTo>
                <a:lnTo>
                  <a:pt x="452" y="97"/>
                </a:lnTo>
                <a:lnTo>
                  <a:pt x="411" y="104"/>
                </a:lnTo>
                <a:lnTo>
                  <a:pt x="367" y="108"/>
                </a:lnTo>
                <a:lnTo>
                  <a:pt x="320" y="108"/>
                </a:lnTo>
                <a:lnTo>
                  <a:pt x="272" y="108"/>
                </a:lnTo>
                <a:lnTo>
                  <a:pt x="224" y="104"/>
                </a:lnTo>
                <a:lnTo>
                  <a:pt x="178" y="96"/>
                </a:lnTo>
                <a:lnTo>
                  <a:pt x="136" y="86"/>
                </a:lnTo>
                <a:lnTo>
                  <a:pt x="98" y="74"/>
                </a:lnTo>
                <a:lnTo>
                  <a:pt x="65" y="58"/>
                </a:lnTo>
                <a:lnTo>
                  <a:pt x="40" y="42"/>
                </a:lnTo>
                <a:lnTo>
                  <a:pt x="22" y="25"/>
                </a:lnTo>
                <a:lnTo>
                  <a:pt x="14" y="5"/>
                </a:lnTo>
                <a:lnTo>
                  <a:pt x="14" y="8"/>
                </a:lnTo>
                <a:lnTo>
                  <a:pt x="14" y="5"/>
                </a:lnTo>
                <a:lnTo>
                  <a:pt x="12" y="1"/>
                </a:lnTo>
                <a:lnTo>
                  <a:pt x="6" y="0"/>
                </a:lnTo>
                <a:lnTo>
                  <a:pt x="1" y="2"/>
                </a:lnTo>
                <a:lnTo>
                  <a:pt x="0" y="8"/>
                </a:lnTo>
                <a:lnTo>
                  <a:pt x="0" y="5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3574" name="Freeform 22"/>
          <p:cNvSpPr>
            <a:spLocks/>
          </p:cNvSpPr>
          <p:nvPr/>
        </p:nvSpPr>
        <p:spPr bwMode="auto">
          <a:xfrm>
            <a:off x="957263" y="1781175"/>
            <a:ext cx="446087" cy="139700"/>
          </a:xfrm>
          <a:custGeom>
            <a:avLst/>
            <a:gdLst/>
            <a:ahLst/>
            <a:cxnLst>
              <a:cxn ang="0">
                <a:pos x="281" y="3"/>
              </a:cxn>
              <a:cxn ang="0">
                <a:pos x="281" y="3"/>
              </a:cxn>
              <a:cxn ang="0">
                <a:pos x="257" y="1"/>
              </a:cxn>
              <a:cxn ang="0">
                <a:pos x="234" y="0"/>
              </a:cxn>
              <a:cxn ang="0">
                <a:pos x="210" y="1"/>
              </a:cxn>
              <a:cxn ang="0">
                <a:pos x="187" y="3"/>
              </a:cxn>
              <a:cxn ang="0">
                <a:pos x="165" y="5"/>
              </a:cxn>
              <a:cxn ang="0">
                <a:pos x="142" y="9"/>
              </a:cxn>
              <a:cxn ang="0">
                <a:pos x="121" y="13"/>
              </a:cxn>
              <a:cxn ang="0">
                <a:pos x="101" y="19"/>
              </a:cxn>
              <a:cxn ang="0">
                <a:pos x="81" y="25"/>
              </a:cxn>
              <a:cxn ang="0">
                <a:pos x="64" y="32"/>
              </a:cxn>
              <a:cxn ang="0">
                <a:pos x="48" y="38"/>
              </a:cxn>
              <a:cxn ang="0">
                <a:pos x="34" y="48"/>
              </a:cxn>
              <a:cxn ang="0">
                <a:pos x="22" y="56"/>
              </a:cxn>
              <a:cxn ang="0">
                <a:pos x="12" y="65"/>
              </a:cxn>
              <a:cxn ang="0">
                <a:pos x="5" y="75"/>
              </a:cxn>
              <a:cxn ang="0">
                <a:pos x="0" y="85"/>
              </a:cxn>
              <a:cxn ang="0">
                <a:pos x="14" y="88"/>
              </a:cxn>
              <a:cxn ang="0">
                <a:pos x="16" y="82"/>
              </a:cxn>
              <a:cxn ang="0">
                <a:pos x="23" y="74"/>
              </a:cxn>
              <a:cxn ang="0">
                <a:pos x="31" y="67"/>
              </a:cxn>
              <a:cxn ang="0">
                <a:pos x="41" y="59"/>
              </a:cxn>
              <a:cxn ang="0">
                <a:pos x="55" y="52"/>
              </a:cxn>
              <a:cxn ang="0">
                <a:pos x="69" y="45"/>
              </a:cxn>
              <a:cxn ang="0">
                <a:pos x="86" y="38"/>
              </a:cxn>
              <a:cxn ang="0">
                <a:pos x="103" y="33"/>
              </a:cxn>
              <a:cxn ang="0">
                <a:pos x="123" y="27"/>
              </a:cxn>
              <a:cxn ang="0">
                <a:pos x="144" y="22"/>
              </a:cxn>
              <a:cxn ang="0">
                <a:pos x="165" y="19"/>
              </a:cxn>
              <a:cxn ang="0">
                <a:pos x="187" y="17"/>
              </a:cxn>
              <a:cxn ang="0">
                <a:pos x="210" y="15"/>
              </a:cxn>
              <a:cxn ang="0">
                <a:pos x="234" y="16"/>
              </a:cxn>
              <a:cxn ang="0">
                <a:pos x="257" y="15"/>
              </a:cxn>
              <a:cxn ang="0">
                <a:pos x="281" y="17"/>
              </a:cxn>
              <a:cxn ang="0">
                <a:pos x="281" y="17"/>
              </a:cxn>
              <a:cxn ang="0">
                <a:pos x="281" y="3"/>
              </a:cxn>
            </a:cxnLst>
            <a:rect l="0" t="0" r="r" b="b"/>
            <a:pathLst>
              <a:path w="281" h="88">
                <a:moveTo>
                  <a:pt x="281" y="3"/>
                </a:moveTo>
                <a:lnTo>
                  <a:pt x="281" y="3"/>
                </a:lnTo>
                <a:lnTo>
                  <a:pt x="257" y="1"/>
                </a:lnTo>
                <a:lnTo>
                  <a:pt x="234" y="0"/>
                </a:lnTo>
                <a:lnTo>
                  <a:pt x="210" y="1"/>
                </a:lnTo>
                <a:lnTo>
                  <a:pt x="187" y="3"/>
                </a:lnTo>
                <a:lnTo>
                  <a:pt x="165" y="5"/>
                </a:lnTo>
                <a:lnTo>
                  <a:pt x="142" y="9"/>
                </a:lnTo>
                <a:lnTo>
                  <a:pt x="121" y="13"/>
                </a:lnTo>
                <a:lnTo>
                  <a:pt x="101" y="19"/>
                </a:lnTo>
                <a:lnTo>
                  <a:pt x="81" y="25"/>
                </a:lnTo>
                <a:lnTo>
                  <a:pt x="64" y="32"/>
                </a:lnTo>
                <a:lnTo>
                  <a:pt x="48" y="38"/>
                </a:lnTo>
                <a:lnTo>
                  <a:pt x="34" y="48"/>
                </a:lnTo>
                <a:lnTo>
                  <a:pt x="22" y="56"/>
                </a:lnTo>
                <a:lnTo>
                  <a:pt x="12" y="65"/>
                </a:lnTo>
                <a:lnTo>
                  <a:pt x="5" y="75"/>
                </a:lnTo>
                <a:lnTo>
                  <a:pt x="0" y="85"/>
                </a:lnTo>
                <a:lnTo>
                  <a:pt x="14" y="88"/>
                </a:lnTo>
                <a:lnTo>
                  <a:pt x="16" y="82"/>
                </a:lnTo>
                <a:lnTo>
                  <a:pt x="23" y="74"/>
                </a:lnTo>
                <a:lnTo>
                  <a:pt x="31" y="67"/>
                </a:lnTo>
                <a:lnTo>
                  <a:pt x="41" y="59"/>
                </a:lnTo>
                <a:lnTo>
                  <a:pt x="55" y="52"/>
                </a:lnTo>
                <a:lnTo>
                  <a:pt x="69" y="45"/>
                </a:lnTo>
                <a:lnTo>
                  <a:pt x="86" y="38"/>
                </a:lnTo>
                <a:lnTo>
                  <a:pt x="103" y="33"/>
                </a:lnTo>
                <a:lnTo>
                  <a:pt x="123" y="27"/>
                </a:lnTo>
                <a:lnTo>
                  <a:pt x="144" y="22"/>
                </a:lnTo>
                <a:lnTo>
                  <a:pt x="165" y="19"/>
                </a:lnTo>
                <a:lnTo>
                  <a:pt x="187" y="17"/>
                </a:lnTo>
                <a:lnTo>
                  <a:pt x="210" y="15"/>
                </a:lnTo>
                <a:lnTo>
                  <a:pt x="234" y="16"/>
                </a:lnTo>
                <a:lnTo>
                  <a:pt x="257" y="15"/>
                </a:lnTo>
                <a:lnTo>
                  <a:pt x="281" y="17"/>
                </a:lnTo>
                <a:lnTo>
                  <a:pt x="281" y="17"/>
                </a:lnTo>
                <a:lnTo>
                  <a:pt x="281" y="3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3575" name="Freeform 23"/>
          <p:cNvSpPr>
            <a:spLocks/>
          </p:cNvSpPr>
          <p:nvPr/>
        </p:nvSpPr>
        <p:spPr bwMode="auto">
          <a:xfrm>
            <a:off x="1403350" y="1785938"/>
            <a:ext cx="452438" cy="192087"/>
          </a:xfrm>
          <a:custGeom>
            <a:avLst/>
            <a:gdLst/>
            <a:ahLst/>
            <a:cxnLst>
              <a:cxn ang="0">
                <a:pos x="285" y="117"/>
              </a:cxn>
              <a:cxn ang="0">
                <a:pos x="285" y="113"/>
              </a:cxn>
              <a:cxn ang="0">
                <a:pos x="280" y="96"/>
              </a:cxn>
              <a:cxn ang="0">
                <a:pos x="270" y="80"/>
              </a:cxn>
              <a:cxn ang="0">
                <a:pos x="259" y="66"/>
              </a:cxn>
              <a:cxn ang="0">
                <a:pos x="246" y="55"/>
              </a:cxn>
              <a:cxn ang="0">
                <a:pos x="232" y="45"/>
              </a:cxn>
              <a:cxn ang="0">
                <a:pos x="214" y="35"/>
              </a:cxn>
              <a:cxn ang="0">
                <a:pos x="197" y="29"/>
              </a:cxn>
              <a:cxn ang="0">
                <a:pos x="178" y="23"/>
              </a:cxn>
              <a:cxn ang="0">
                <a:pos x="157" y="18"/>
              </a:cxn>
              <a:cxn ang="0">
                <a:pos x="137" y="15"/>
              </a:cxn>
              <a:cxn ang="0">
                <a:pos x="114" y="12"/>
              </a:cxn>
              <a:cxn ang="0">
                <a:pos x="92" y="9"/>
              </a:cxn>
              <a:cxn ang="0">
                <a:pos x="70" y="6"/>
              </a:cxn>
              <a:cxn ang="0">
                <a:pos x="47" y="5"/>
              </a:cxn>
              <a:cxn ang="0">
                <a:pos x="23" y="2"/>
              </a:cxn>
              <a:cxn ang="0">
                <a:pos x="0" y="0"/>
              </a:cxn>
              <a:cxn ang="0">
                <a:pos x="0" y="14"/>
              </a:cxn>
              <a:cxn ang="0">
                <a:pos x="23" y="16"/>
              </a:cxn>
              <a:cxn ang="0">
                <a:pos x="47" y="18"/>
              </a:cxn>
              <a:cxn ang="0">
                <a:pos x="70" y="19"/>
              </a:cxn>
              <a:cxn ang="0">
                <a:pos x="92" y="23"/>
              </a:cxn>
              <a:cxn ang="0">
                <a:pos x="114" y="25"/>
              </a:cxn>
              <a:cxn ang="0">
                <a:pos x="135" y="29"/>
              </a:cxn>
              <a:cxn ang="0">
                <a:pos x="155" y="32"/>
              </a:cxn>
              <a:cxn ang="0">
                <a:pos x="176" y="37"/>
              </a:cxn>
              <a:cxn ang="0">
                <a:pos x="193" y="42"/>
              </a:cxn>
              <a:cxn ang="0">
                <a:pos x="210" y="49"/>
              </a:cxn>
              <a:cxn ang="0">
                <a:pos x="225" y="56"/>
              </a:cxn>
              <a:cxn ang="0">
                <a:pos x="237" y="66"/>
              </a:cxn>
              <a:cxn ang="0">
                <a:pos x="250" y="75"/>
              </a:cxn>
              <a:cxn ang="0">
                <a:pos x="259" y="87"/>
              </a:cxn>
              <a:cxn ang="0">
                <a:pos x="266" y="101"/>
              </a:cxn>
              <a:cxn ang="0">
                <a:pos x="272" y="115"/>
              </a:cxn>
              <a:cxn ang="0">
                <a:pos x="272" y="112"/>
              </a:cxn>
              <a:cxn ang="0">
                <a:pos x="272" y="115"/>
              </a:cxn>
              <a:cxn ang="0">
                <a:pos x="274" y="120"/>
              </a:cxn>
              <a:cxn ang="0">
                <a:pos x="280" y="121"/>
              </a:cxn>
              <a:cxn ang="0">
                <a:pos x="284" y="119"/>
              </a:cxn>
              <a:cxn ang="0">
                <a:pos x="285" y="113"/>
              </a:cxn>
              <a:cxn ang="0">
                <a:pos x="285" y="117"/>
              </a:cxn>
            </a:cxnLst>
            <a:rect l="0" t="0" r="r" b="b"/>
            <a:pathLst>
              <a:path w="285" h="121">
                <a:moveTo>
                  <a:pt x="285" y="117"/>
                </a:moveTo>
                <a:lnTo>
                  <a:pt x="285" y="113"/>
                </a:lnTo>
                <a:lnTo>
                  <a:pt x="280" y="96"/>
                </a:lnTo>
                <a:lnTo>
                  <a:pt x="270" y="80"/>
                </a:lnTo>
                <a:lnTo>
                  <a:pt x="259" y="66"/>
                </a:lnTo>
                <a:lnTo>
                  <a:pt x="246" y="55"/>
                </a:lnTo>
                <a:lnTo>
                  <a:pt x="232" y="45"/>
                </a:lnTo>
                <a:lnTo>
                  <a:pt x="214" y="35"/>
                </a:lnTo>
                <a:lnTo>
                  <a:pt x="197" y="29"/>
                </a:lnTo>
                <a:lnTo>
                  <a:pt x="178" y="23"/>
                </a:lnTo>
                <a:lnTo>
                  <a:pt x="157" y="18"/>
                </a:lnTo>
                <a:lnTo>
                  <a:pt x="137" y="15"/>
                </a:lnTo>
                <a:lnTo>
                  <a:pt x="114" y="12"/>
                </a:lnTo>
                <a:lnTo>
                  <a:pt x="92" y="9"/>
                </a:lnTo>
                <a:lnTo>
                  <a:pt x="70" y="6"/>
                </a:lnTo>
                <a:lnTo>
                  <a:pt x="47" y="5"/>
                </a:lnTo>
                <a:lnTo>
                  <a:pt x="23" y="2"/>
                </a:lnTo>
                <a:lnTo>
                  <a:pt x="0" y="0"/>
                </a:lnTo>
                <a:lnTo>
                  <a:pt x="0" y="14"/>
                </a:lnTo>
                <a:lnTo>
                  <a:pt x="23" y="16"/>
                </a:lnTo>
                <a:lnTo>
                  <a:pt x="47" y="18"/>
                </a:lnTo>
                <a:lnTo>
                  <a:pt x="70" y="19"/>
                </a:lnTo>
                <a:lnTo>
                  <a:pt x="92" y="23"/>
                </a:lnTo>
                <a:lnTo>
                  <a:pt x="114" y="25"/>
                </a:lnTo>
                <a:lnTo>
                  <a:pt x="135" y="29"/>
                </a:lnTo>
                <a:lnTo>
                  <a:pt x="155" y="32"/>
                </a:lnTo>
                <a:lnTo>
                  <a:pt x="176" y="37"/>
                </a:lnTo>
                <a:lnTo>
                  <a:pt x="193" y="42"/>
                </a:lnTo>
                <a:lnTo>
                  <a:pt x="210" y="49"/>
                </a:lnTo>
                <a:lnTo>
                  <a:pt x="225" y="56"/>
                </a:lnTo>
                <a:lnTo>
                  <a:pt x="237" y="66"/>
                </a:lnTo>
                <a:lnTo>
                  <a:pt x="250" y="75"/>
                </a:lnTo>
                <a:lnTo>
                  <a:pt x="259" y="87"/>
                </a:lnTo>
                <a:lnTo>
                  <a:pt x="266" y="101"/>
                </a:lnTo>
                <a:lnTo>
                  <a:pt x="272" y="115"/>
                </a:lnTo>
                <a:lnTo>
                  <a:pt x="272" y="112"/>
                </a:lnTo>
                <a:lnTo>
                  <a:pt x="272" y="115"/>
                </a:lnTo>
                <a:lnTo>
                  <a:pt x="274" y="120"/>
                </a:lnTo>
                <a:lnTo>
                  <a:pt x="280" y="121"/>
                </a:lnTo>
                <a:lnTo>
                  <a:pt x="284" y="119"/>
                </a:lnTo>
                <a:lnTo>
                  <a:pt x="285" y="113"/>
                </a:lnTo>
                <a:lnTo>
                  <a:pt x="285" y="117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3576" name="Freeform 24"/>
          <p:cNvSpPr>
            <a:spLocks/>
          </p:cNvSpPr>
          <p:nvPr/>
        </p:nvSpPr>
        <p:spPr bwMode="auto">
          <a:xfrm>
            <a:off x="1849438" y="1468438"/>
            <a:ext cx="73025" cy="73025"/>
          </a:xfrm>
          <a:custGeom>
            <a:avLst/>
            <a:gdLst/>
            <a:ahLst/>
            <a:cxnLst>
              <a:cxn ang="0">
                <a:pos x="30" y="0"/>
              </a:cxn>
              <a:cxn ang="0">
                <a:pos x="30" y="0"/>
              </a:cxn>
              <a:cxn ang="0">
                <a:pos x="30" y="7"/>
              </a:cxn>
              <a:cxn ang="0">
                <a:pos x="28" y="13"/>
              </a:cxn>
              <a:cxn ang="0">
                <a:pos x="26" y="16"/>
              </a:cxn>
              <a:cxn ang="0">
                <a:pos x="23" y="22"/>
              </a:cxn>
              <a:cxn ang="0">
                <a:pos x="18" y="25"/>
              </a:cxn>
              <a:cxn ang="0">
                <a:pos x="12" y="28"/>
              </a:cxn>
              <a:cxn ang="0">
                <a:pos x="7" y="30"/>
              </a:cxn>
              <a:cxn ang="0">
                <a:pos x="0" y="30"/>
              </a:cxn>
              <a:cxn ang="0">
                <a:pos x="0" y="46"/>
              </a:cxn>
              <a:cxn ang="0">
                <a:pos x="9" y="44"/>
              </a:cxn>
              <a:cxn ang="0">
                <a:pos x="17" y="41"/>
              </a:cxn>
              <a:cxn ang="0">
                <a:pos x="25" y="37"/>
              </a:cxn>
              <a:cxn ang="0">
                <a:pos x="32" y="31"/>
              </a:cxn>
              <a:cxn ang="0">
                <a:pos x="37" y="25"/>
              </a:cxn>
              <a:cxn ang="0">
                <a:pos x="42" y="17"/>
              </a:cxn>
              <a:cxn ang="0">
                <a:pos x="44" y="9"/>
              </a:cxn>
              <a:cxn ang="0">
                <a:pos x="46" y="0"/>
              </a:cxn>
              <a:cxn ang="0">
                <a:pos x="46" y="0"/>
              </a:cxn>
              <a:cxn ang="0">
                <a:pos x="30" y="0"/>
              </a:cxn>
            </a:cxnLst>
            <a:rect l="0" t="0" r="r" b="b"/>
            <a:pathLst>
              <a:path w="46" h="46">
                <a:moveTo>
                  <a:pt x="30" y="0"/>
                </a:moveTo>
                <a:lnTo>
                  <a:pt x="30" y="0"/>
                </a:lnTo>
                <a:lnTo>
                  <a:pt x="30" y="7"/>
                </a:lnTo>
                <a:lnTo>
                  <a:pt x="28" y="13"/>
                </a:lnTo>
                <a:lnTo>
                  <a:pt x="26" y="16"/>
                </a:lnTo>
                <a:lnTo>
                  <a:pt x="23" y="22"/>
                </a:lnTo>
                <a:lnTo>
                  <a:pt x="18" y="25"/>
                </a:lnTo>
                <a:lnTo>
                  <a:pt x="12" y="28"/>
                </a:lnTo>
                <a:lnTo>
                  <a:pt x="7" y="30"/>
                </a:lnTo>
                <a:lnTo>
                  <a:pt x="0" y="30"/>
                </a:lnTo>
                <a:lnTo>
                  <a:pt x="0" y="46"/>
                </a:lnTo>
                <a:lnTo>
                  <a:pt x="9" y="44"/>
                </a:lnTo>
                <a:lnTo>
                  <a:pt x="17" y="41"/>
                </a:lnTo>
                <a:lnTo>
                  <a:pt x="25" y="37"/>
                </a:lnTo>
                <a:lnTo>
                  <a:pt x="32" y="31"/>
                </a:lnTo>
                <a:lnTo>
                  <a:pt x="37" y="25"/>
                </a:lnTo>
                <a:lnTo>
                  <a:pt x="42" y="17"/>
                </a:lnTo>
                <a:lnTo>
                  <a:pt x="44" y="9"/>
                </a:lnTo>
                <a:lnTo>
                  <a:pt x="46" y="0"/>
                </a:lnTo>
                <a:lnTo>
                  <a:pt x="46" y="0"/>
                </a:lnTo>
                <a:lnTo>
                  <a:pt x="30" y="0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3577" name="Freeform 25"/>
          <p:cNvSpPr>
            <a:spLocks/>
          </p:cNvSpPr>
          <p:nvPr/>
        </p:nvSpPr>
        <p:spPr bwMode="auto">
          <a:xfrm>
            <a:off x="1849438" y="1397000"/>
            <a:ext cx="73025" cy="71438"/>
          </a:xfrm>
          <a:custGeom>
            <a:avLst/>
            <a:gdLst/>
            <a:ahLst/>
            <a:cxnLst>
              <a:cxn ang="0">
                <a:pos x="0" y="16"/>
              </a:cxn>
              <a:cxn ang="0">
                <a:pos x="0" y="16"/>
              </a:cxn>
              <a:cxn ang="0">
                <a:pos x="7" y="16"/>
              </a:cxn>
              <a:cxn ang="0">
                <a:pos x="12" y="18"/>
              </a:cxn>
              <a:cxn ang="0">
                <a:pos x="18" y="20"/>
              </a:cxn>
              <a:cxn ang="0">
                <a:pos x="23" y="24"/>
              </a:cxn>
              <a:cxn ang="0">
                <a:pos x="26" y="29"/>
              </a:cxn>
              <a:cxn ang="0">
                <a:pos x="28" y="33"/>
              </a:cxn>
              <a:cxn ang="0">
                <a:pos x="30" y="38"/>
              </a:cxn>
              <a:cxn ang="0">
                <a:pos x="30" y="45"/>
              </a:cxn>
              <a:cxn ang="0">
                <a:pos x="46" y="45"/>
              </a:cxn>
              <a:cxn ang="0">
                <a:pos x="44" y="36"/>
              </a:cxn>
              <a:cxn ang="0">
                <a:pos x="42" y="28"/>
              </a:cxn>
              <a:cxn ang="0">
                <a:pos x="37" y="20"/>
              </a:cxn>
              <a:cxn ang="0">
                <a:pos x="32" y="14"/>
              </a:cxn>
              <a:cxn ang="0">
                <a:pos x="25" y="9"/>
              </a:cxn>
              <a:cxn ang="0">
                <a:pos x="17" y="4"/>
              </a:cxn>
              <a:cxn ang="0">
                <a:pos x="9" y="2"/>
              </a:cxn>
              <a:cxn ang="0">
                <a:pos x="0" y="0"/>
              </a:cxn>
              <a:cxn ang="0">
                <a:pos x="0" y="0"/>
              </a:cxn>
              <a:cxn ang="0">
                <a:pos x="0" y="16"/>
              </a:cxn>
            </a:cxnLst>
            <a:rect l="0" t="0" r="r" b="b"/>
            <a:pathLst>
              <a:path w="46" h="45">
                <a:moveTo>
                  <a:pt x="0" y="16"/>
                </a:moveTo>
                <a:lnTo>
                  <a:pt x="0" y="16"/>
                </a:lnTo>
                <a:lnTo>
                  <a:pt x="7" y="16"/>
                </a:lnTo>
                <a:lnTo>
                  <a:pt x="12" y="18"/>
                </a:lnTo>
                <a:lnTo>
                  <a:pt x="18" y="20"/>
                </a:lnTo>
                <a:lnTo>
                  <a:pt x="23" y="24"/>
                </a:lnTo>
                <a:lnTo>
                  <a:pt x="26" y="29"/>
                </a:lnTo>
                <a:lnTo>
                  <a:pt x="28" y="33"/>
                </a:lnTo>
                <a:lnTo>
                  <a:pt x="30" y="38"/>
                </a:lnTo>
                <a:lnTo>
                  <a:pt x="30" y="45"/>
                </a:lnTo>
                <a:lnTo>
                  <a:pt x="46" y="45"/>
                </a:lnTo>
                <a:lnTo>
                  <a:pt x="44" y="36"/>
                </a:lnTo>
                <a:lnTo>
                  <a:pt x="42" y="28"/>
                </a:lnTo>
                <a:lnTo>
                  <a:pt x="37" y="20"/>
                </a:lnTo>
                <a:lnTo>
                  <a:pt x="32" y="14"/>
                </a:lnTo>
                <a:lnTo>
                  <a:pt x="25" y="9"/>
                </a:lnTo>
                <a:lnTo>
                  <a:pt x="17" y="4"/>
                </a:lnTo>
                <a:lnTo>
                  <a:pt x="9" y="2"/>
                </a:lnTo>
                <a:lnTo>
                  <a:pt x="0" y="0"/>
                </a:lnTo>
                <a:lnTo>
                  <a:pt x="0" y="0"/>
                </a:lnTo>
                <a:lnTo>
                  <a:pt x="0" y="16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3578" name="Freeform 26"/>
          <p:cNvSpPr>
            <a:spLocks/>
          </p:cNvSpPr>
          <p:nvPr/>
        </p:nvSpPr>
        <p:spPr bwMode="auto">
          <a:xfrm>
            <a:off x="1776413" y="1468438"/>
            <a:ext cx="73025" cy="73025"/>
          </a:xfrm>
          <a:custGeom>
            <a:avLst/>
            <a:gdLst/>
            <a:ahLst/>
            <a:cxnLst>
              <a:cxn ang="0">
                <a:pos x="46" y="30"/>
              </a:cxn>
              <a:cxn ang="0">
                <a:pos x="46" y="30"/>
              </a:cxn>
              <a:cxn ang="0">
                <a:pos x="39" y="30"/>
              </a:cxn>
              <a:cxn ang="0">
                <a:pos x="33" y="28"/>
              </a:cxn>
              <a:cxn ang="0">
                <a:pos x="30" y="25"/>
              </a:cxn>
              <a:cxn ang="0">
                <a:pos x="24" y="22"/>
              </a:cxn>
              <a:cxn ang="0">
                <a:pos x="21" y="16"/>
              </a:cxn>
              <a:cxn ang="0">
                <a:pos x="18" y="13"/>
              </a:cxn>
              <a:cxn ang="0">
                <a:pos x="16" y="7"/>
              </a:cxn>
              <a:cxn ang="0">
                <a:pos x="16" y="0"/>
              </a:cxn>
              <a:cxn ang="0">
                <a:pos x="0" y="0"/>
              </a:cxn>
              <a:cxn ang="0">
                <a:pos x="2" y="9"/>
              </a:cxn>
              <a:cxn ang="0">
                <a:pos x="5" y="17"/>
              </a:cxn>
              <a:cxn ang="0">
                <a:pos x="9" y="25"/>
              </a:cxn>
              <a:cxn ang="0">
                <a:pos x="15" y="31"/>
              </a:cxn>
              <a:cxn ang="0">
                <a:pos x="21" y="37"/>
              </a:cxn>
              <a:cxn ang="0">
                <a:pos x="29" y="41"/>
              </a:cxn>
              <a:cxn ang="0">
                <a:pos x="37" y="44"/>
              </a:cxn>
              <a:cxn ang="0">
                <a:pos x="46" y="46"/>
              </a:cxn>
              <a:cxn ang="0">
                <a:pos x="46" y="46"/>
              </a:cxn>
              <a:cxn ang="0">
                <a:pos x="46" y="30"/>
              </a:cxn>
            </a:cxnLst>
            <a:rect l="0" t="0" r="r" b="b"/>
            <a:pathLst>
              <a:path w="46" h="46">
                <a:moveTo>
                  <a:pt x="46" y="30"/>
                </a:moveTo>
                <a:lnTo>
                  <a:pt x="46" y="30"/>
                </a:lnTo>
                <a:lnTo>
                  <a:pt x="39" y="30"/>
                </a:lnTo>
                <a:lnTo>
                  <a:pt x="33" y="28"/>
                </a:lnTo>
                <a:lnTo>
                  <a:pt x="30" y="25"/>
                </a:lnTo>
                <a:lnTo>
                  <a:pt x="24" y="22"/>
                </a:lnTo>
                <a:lnTo>
                  <a:pt x="21" y="16"/>
                </a:lnTo>
                <a:lnTo>
                  <a:pt x="18" y="13"/>
                </a:lnTo>
                <a:lnTo>
                  <a:pt x="16" y="7"/>
                </a:lnTo>
                <a:lnTo>
                  <a:pt x="16" y="0"/>
                </a:lnTo>
                <a:lnTo>
                  <a:pt x="0" y="0"/>
                </a:lnTo>
                <a:lnTo>
                  <a:pt x="2" y="9"/>
                </a:lnTo>
                <a:lnTo>
                  <a:pt x="5" y="17"/>
                </a:lnTo>
                <a:lnTo>
                  <a:pt x="9" y="25"/>
                </a:lnTo>
                <a:lnTo>
                  <a:pt x="15" y="31"/>
                </a:lnTo>
                <a:lnTo>
                  <a:pt x="21" y="37"/>
                </a:lnTo>
                <a:lnTo>
                  <a:pt x="29" y="41"/>
                </a:lnTo>
                <a:lnTo>
                  <a:pt x="37" y="44"/>
                </a:lnTo>
                <a:lnTo>
                  <a:pt x="46" y="46"/>
                </a:lnTo>
                <a:lnTo>
                  <a:pt x="46" y="46"/>
                </a:lnTo>
                <a:lnTo>
                  <a:pt x="46" y="30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3579" name="Freeform 27"/>
          <p:cNvSpPr>
            <a:spLocks/>
          </p:cNvSpPr>
          <p:nvPr/>
        </p:nvSpPr>
        <p:spPr bwMode="auto">
          <a:xfrm>
            <a:off x="1963738" y="928688"/>
            <a:ext cx="120650" cy="119062"/>
          </a:xfrm>
          <a:custGeom>
            <a:avLst/>
            <a:gdLst/>
            <a:ahLst/>
            <a:cxnLst>
              <a:cxn ang="0">
                <a:pos x="37" y="75"/>
              </a:cxn>
              <a:cxn ang="0">
                <a:pos x="45" y="74"/>
              </a:cxn>
              <a:cxn ang="0">
                <a:pos x="52" y="72"/>
              </a:cxn>
              <a:cxn ang="0">
                <a:pos x="59" y="68"/>
              </a:cxn>
              <a:cxn ang="0">
                <a:pos x="65" y="64"/>
              </a:cxn>
              <a:cxn ang="0">
                <a:pos x="69" y="58"/>
              </a:cxn>
              <a:cxn ang="0">
                <a:pos x="73" y="52"/>
              </a:cxn>
              <a:cxn ang="0">
                <a:pos x="75" y="46"/>
              </a:cxn>
              <a:cxn ang="0">
                <a:pos x="76" y="38"/>
              </a:cxn>
              <a:cxn ang="0">
                <a:pos x="75" y="30"/>
              </a:cxn>
              <a:cxn ang="0">
                <a:pos x="73" y="23"/>
              </a:cxn>
              <a:cxn ang="0">
                <a:pos x="69" y="16"/>
              </a:cxn>
              <a:cxn ang="0">
                <a:pos x="65" y="10"/>
              </a:cxn>
              <a:cxn ang="0">
                <a:pos x="59" y="6"/>
              </a:cxn>
              <a:cxn ang="0">
                <a:pos x="52" y="2"/>
              </a:cxn>
              <a:cxn ang="0">
                <a:pos x="45" y="1"/>
              </a:cxn>
              <a:cxn ang="0">
                <a:pos x="37" y="0"/>
              </a:cxn>
              <a:cxn ang="0">
                <a:pos x="29" y="1"/>
              </a:cxn>
              <a:cxn ang="0">
                <a:pos x="22" y="2"/>
              </a:cxn>
              <a:cxn ang="0">
                <a:pos x="17" y="6"/>
              </a:cxn>
              <a:cxn ang="0">
                <a:pos x="11" y="10"/>
              </a:cxn>
              <a:cxn ang="0">
                <a:pos x="6" y="16"/>
              </a:cxn>
              <a:cxn ang="0">
                <a:pos x="3" y="23"/>
              </a:cxn>
              <a:cxn ang="0">
                <a:pos x="1" y="30"/>
              </a:cxn>
              <a:cxn ang="0">
                <a:pos x="0" y="38"/>
              </a:cxn>
              <a:cxn ang="0">
                <a:pos x="1" y="46"/>
              </a:cxn>
              <a:cxn ang="0">
                <a:pos x="3" y="52"/>
              </a:cxn>
              <a:cxn ang="0">
                <a:pos x="6" y="58"/>
              </a:cxn>
              <a:cxn ang="0">
                <a:pos x="11" y="64"/>
              </a:cxn>
              <a:cxn ang="0">
                <a:pos x="17" y="68"/>
              </a:cxn>
              <a:cxn ang="0">
                <a:pos x="22" y="72"/>
              </a:cxn>
              <a:cxn ang="0">
                <a:pos x="29" y="74"/>
              </a:cxn>
              <a:cxn ang="0">
                <a:pos x="37" y="75"/>
              </a:cxn>
            </a:cxnLst>
            <a:rect l="0" t="0" r="r" b="b"/>
            <a:pathLst>
              <a:path w="76" h="75">
                <a:moveTo>
                  <a:pt x="37" y="75"/>
                </a:moveTo>
                <a:lnTo>
                  <a:pt x="45" y="74"/>
                </a:lnTo>
                <a:lnTo>
                  <a:pt x="52" y="72"/>
                </a:lnTo>
                <a:lnTo>
                  <a:pt x="59" y="68"/>
                </a:lnTo>
                <a:lnTo>
                  <a:pt x="65" y="64"/>
                </a:lnTo>
                <a:lnTo>
                  <a:pt x="69" y="58"/>
                </a:lnTo>
                <a:lnTo>
                  <a:pt x="73" y="52"/>
                </a:lnTo>
                <a:lnTo>
                  <a:pt x="75" y="46"/>
                </a:lnTo>
                <a:lnTo>
                  <a:pt x="76" y="38"/>
                </a:lnTo>
                <a:lnTo>
                  <a:pt x="75" y="30"/>
                </a:lnTo>
                <a:lnTo>
                  <a:pt x="73" y="23"/>
                </a:lnTo>
                <a:lnTo>
                  <a:pt x="69" y="16"/>
                </a:lnTo>
                <a:lnTo>
                  <a:pt x="65" y="10"/>
                </a:lnTo>
                <a:lnTo>
                  <a:pt x="59" y="6"/>
                </a:lnTo>
                <a:lnTo>
                  <a:pt x="52" y="2"/>
                </a:lnTo>
                <a:lnTo>
                  <a:pt x="45" y="1"/>
                </a:lnTo>
                <a:lnTo>
                  <a:pt x="37" y="0"/>
                </a:lnTo>
                <a:lnTo>
                  <a:pt x="29" y="1"/>
                </a:lnTo>
                <a:lnTo>
                  <a:pt x="22" y="2"/>
                </a:lnTo>
                <a:lnTo>
                  <a:pt x="17" y="6"/>
                </a:lnTo>
                <a:lnTo>
                  <a:pt x="11" y="10"/>
                </a:lnTo>
                <a:lnTo>
                  <a:pt x="6" y="16"/>
                </a:lnTo>
                <a:lnTo>
                  <a:pt x="3" y="23"/>
                </a:lnTo>
                <a:lnTo>
                  <a:pt x="1" y="30"/>
                </a:lnTo>
                <a:lnTo>
                  <a:pt x="0" y="38"/>
                </a:lnTo>
                <a:lnTo>
                  <a:pt x="1" y="46"/>
                </a:lnTo>
                <a:lnTo>
                  <a:pt x="3" y="52"/>
                </a:lnTo>
                <a:lnTo>
                  <a:pt x="6" y="58"/>
                </a:lnTo>
                <a:lnTo>
                  <a:pt x="11" y="64"/>
                </a:lnTo>
                <a:lnTo>
                  <a:pt x="17" y="68"/>
                </a:lnTo>
                <a:lnTo>
                  <a:pt x="22" y="72"/>
                </a:lnTo>
                <a:lnTo>
                  <a:pt x="29" y="74"/>
                </a:lnTo>
                <a:lnTo>
                  <a:pt x="37" y="75"/>
                </a:lnTo>
                <a:close/>
              </a:path>
            </a:pathLst>
          </a:custGeom>
          <a:solidFill>
            <a:srgbClr val="D8E0E8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3580" name="Freeform 28"/>
          <p:cNvSpPr>
            <a:spLocks/>
          </p:cNvSpPr>
          <p:nvPr/>
        </p:nvSpPr>
        <p:spPr bwMode="auto">
          <a:xfrm>
            <a:off x="2022475" y="915988"/>
            <a:ext cx="74613" cy="73025"/>
          </a:xfrm>
          <a:custGeom>
            <a:avLst/>
            <a:gdLst/>
            <a:ahLst/>
            <a:cxnLst>
              <a:cxn ang="0">
                <a:pos x="0" y="16"/>
              </a:cxn>
              <a:cxn ang="0">
                <a:pos x="0" y="16"/>
              </a:cxn>
              <a:cxn ang="0">
                <a:pos x="7" y="16"/>
              </a:cxn>
              <a:cxn ang="0">
                <a:pos x="13" y="17"/>
              </a:cxn>
              <a:cxn ang="0">
                <a:pos x="18" y="19"/>
              </a:cxn>
              <a:cxn ang="0">
                <a:pos x="23" y="23"/>
              </a:cxn>
              <a:cxn ang="0">
                <a:pos x="26" y="27"/>
              </a:cxn>
              <a:cxn ang="0">
                <a:pos x="29" y="33"/>
              </a:cxn>
              <a:cxn ang="0">
                <a:pos x="31" y="39"/>
              </a:cxn>
              <a:cxn ang="0">
                <a:pos x="31" y="46"/>
              </a:cxn>
              <a:cxn ang="0">
                <a:pos x="47" y="46"/>
              </a:cxn>
              <a:cxn ang="0">
                <a:pos x="45" y="37"/>
              </a:cxn>
              <a:cxn ang="0">
                <a:pos x="42" y="29"/>
              </a:cxn>
              <a:cxn ang="0">
                <a:pos x="38" y="21"/>
              </a:cxn>
              <a:cxn ang="0">
                <a:pos x="32" y="14"/>
              </a:cxn>
              <a:cxn ang="0">
                <a:pos x="25" y="8"/>
              </a:cxn>
              <a:cxn ang="0">
                <a:pos x="17" y="3"/>
              </a:cxn>
              <a:cxn ang="0">
                <a:pos x="9" y="2"/>
              </a:cxn>
              <a:cxn ang="0">
                <a:pos x="0" y="0"/>
              </a:cxn>
              <a:cxn ang="0">
                <a:pos x="0" y="0"/>
              </a:cxn>
              <a:cxn ang="0">
                <a:pos x="0" y="16"/>
              </a:cxn>
            </a:cxnLst>
            <a:rect l="0" t="0" r="r" b="b"/>
            <a:pathLst>
              <a:path w="47" h="46">
                <a:moveTo>
                  <a:pt x="0" y="16"/>
                </a:moveTo>
                <a:lnTo>
                  <a:pt x="0" y="16"/>
                </a:lnTo>
                <a:lnTo>
                  <a:pt x="7" y="16"/>
                </a:lnTo>
                <a:lnTo>
                  <a:pt x="13" y="17"/>
                </a:lnTo>
                <a:lnTo>
                  <a:pt x="18" y="19"/>
                </a:lnTo>
                <a:lnTo>
                  <a:pt x="23" y="23"/>
                </a:lnTo>
                <a:lnTo>
                  <a:pt x="26" y="27"/>
                </a:lnTo>
                <a:lnTo>
                  <a:pt x="29" y="33"/>
                </a:lnTo>
                <a:lnTo>
                  <a:pt x="31" y="39"/>
                </a:lnTo>
                <a:lnTo>
                  <a:pt x="31" y="46"/>
                </a:lnTo>
                <a:lnTo>
                  <a:pt x="47" y="46"/>
                </a:lnTo>
                <a:lnTo>
                  <a:pt x="45" y="37"/>
                </a:lnTo>
                <a:lnTo>
                  <a:pt x="42" y="29"/>
                </a:lnTo>
                <a:lnTo>
                  <a:pt x="38" y="21"/>
                </a:lnTo>
                <a:lnTo>
                  <a:pt x="32" y="14"/>
                </a:lnTo>
                <a:lnTo>
                  <a:pt x="25" y="8"/>
                </a:lnTo>
                <a:lnTo>
                  <a:pt x="17" y="3"/>
                </a:lnTo>
                <a:lnTo>
                  <a:pt x="9" y="2"/>
                </a:lnTo>
                <a:lnTo>
                  <a:pt x="0" y="0"/>
                </a:lnTo>
                <a:lnTo>
                  <a:pt x="0" y="0"/>
                </a:lnTo>
                <a:lnTo>
                  <a:pt x="0" y="16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3581" name="Freeform 29"/>
          <p:cNvSpPr>
            <a:spLocks/>
          </p:cNvSpPr>
          <p:nvPr/>
        </p:nvSpPr>
        <p:spPr bwMode="auto">
          <a:xfrm>
            <a:off x="1951038" y="989013"/>
            <a:ext cx="71437" cy="71437"/>
          </a:xfrm>
          <a:custGeom>
            <a:avLst/>
            <a:gdLst/>
            <a:ahLst/>
            <a:cxnLst>
              <a:cxn ang="0">
                <a:pos x="45" y="29"/>
              </a:cxn>
              <a:cxn ang="0">
                <a:pos x="45" y="29"/>
              </a:cxn>
              <a:cxn ang="0">
                <a:pos x="38" y="29"/>
              </a:cxn>
              <a:cxn ang="0">
                <a:pos x="33" y="27"/>
              </a:cxn>
              <a:cxn ang="0">
                <a:pos x="29" y="25"/>
              </a:cxn>
              <a:cxn ang="0">
                <a:pos x="24" y="21"/>
              </a:cxn>
              <a:cxn ang="0">
                <a:pos x="20" y="16"/>
              </a:cxn>
              <a:cxn ang="0">
                <a:pos x="18" y="12"/>
              </a:cxn>
              <a:cxn ang="0">
                <a:pos x="16" y="7"/>
              </a:cxn>
              <a:cxn ang="0">
                <a:pos x="16" y="0"/>
              </a:cxn>
              <a:cxn ang="0">
                <a:pos x="0" y="0"/>
              </a:cxn>
              <a:cxn ang="0">
                <a:pos x="2" y="9"/>
              </a:cxn>
              <a:cxn ang="0">
                <a:pos x="4" y="17"/>
              </a:cxn>
              <a:cxn ang="0">
                <a:pos x="9" y="25"/>
              </a:cxn>
              <a:cxn ang="0">
                <a:pos x="14" y="30"/>
              </a:cxn>
              <a:cxn ang="0">
                <a:pos x="20" y="36"/>
              </a:cxn>
              <a:cxn ang="0">
                <a:pos x="28" y="41"/>
              </a:cxn>
              <a:cxn ang="0">
                <a:pos x="36" y="43"/>
              </a:cxn>
              <a:cxn ang="0">
                <a:pos x="45" y="45"/>
              </a:cxn>
              <a:cxn ang="0">
                <a:pos x="45" y="45"/>
              </a:cxn>
              <a:cxn ang="0">
                <a:pos x="45" y="29"/>
              </a:cxn>
            </a:cxnLst>
            <a:rect l="0" t="0" r="r" b="b"/>
            <a:pathLst>
              <a:path w="45" h="45">
                <a:moveTo>
                  <a:pt x="45" y="29"/>
                </a:moveTo>
                <a:lnTo>
                  <a:pt x="45" y="29"/>
                </a:lnTo>
                <a:lnTo>
                  <a:pt x="38" y="29"/>
                </a:lnTo>
                <a:lnTo>
                  <a:pt x="33" y="27"/>
                </a:lnTo>
                <a:lnTo>
                  <a:pt x="29" y="25"/>
                </a:lnTo>
                <a:lnTo>
                  <a:pt x="24" y="21"/>
                </a:lnTo>
                <a:lnTo>
                  <a:pt x="20" y="16"/>
                </a:lnTo>
                <a:lnTo>
                  <a:pt x="18" y="12"/>
                </a:lnTo>
                <a:lnTo>
                  <a:pt x="16" y="7"/>
                </a:lnTo>
                <a:lnTo>
                  <a:pt x="16" y="0"/>
                </a:lnTo>
                <a:lnTo>
                  <a:pt x="0" y="0"/>
                </a:lnTo>
                <a:lnTo>
                  <a:pt x="2" y="9"/>
                </a:lnTo>
                <a:lnTo>
                  <a:pt x="4" y="17"/>
                </a:lnTo>
                <a:lnTo>
                  <a:pt x="9" y="25"/>
                </a:lnTo>
                <a:lnTo>
                  <a:pt x="14" y="30"/>
                </a:lnTo>
                <a:lnTo>
                  <a:pt x="20" y="36"/>
                </a:lnTo>
                <a:lnTo>
                  <a:pt x="28" y="41"/>
                </a:lnTo>
                <a:lnTo>
                  <a:pt x="36" y="43"/>
                </a:lnTo>
                <a:lnTo>
                  <a:pt x="45" y="45"/>
                </a:lnTo>
                <a:lnTo>
                  <a:pt x="45" y="45"/>
                </a:lnTo>
                <a:lnTo>
                  <a:pt x="45" y="29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3582" name="Freeform 30"/>
          <p:cNvSpPr>
            <a:spLocks/>
          </p:cNvSpPr>
          <p:nvPr/>
        </p:nvSpPr>
        <p:spPr bwMode="auto">
          <a:xfrm>
            <a:off x="2189163" y="1943100"/>
            <a:ext cx="87312" cy="87313"/>
          </a:xfrm>
          <a:custGeom>
            <a:avLst/>
            <a:gdLst/>
            <a:ahLst/>
            <a:cxnLst>
              <a:cxn ang="0">
                <a:pos x="39" y="0"/>
              </a:cxn>
              <a:cxn ang="0">
                <a:pos x="39" y="0"/>
              </a:cxn>
              <a:cxn ang="0">
                <a:pos x="39" y="8"/>
              </a:cxn>
              <a:cxn ang="0">
                <a:pos x="37" y="16"/>
              </a:cxn>
              <a:cxn ang="0">
                <a:pos x="33" y="23"/>
              </a:cxn>
              <a:cxn ang="0">
                <a:pos x="29" y="29"/>
              </a:cxn>
              <a:cxn ang="0">
                <a:pos x="23" y="34"/>
              </a:cxn>
              <a:cxn ang="0">
                <a:pos x="16" y="37"/>
              </a:cxn>
              <a:cxn ang="0">
                <a:pos x="8" y="39"/>
              </a:cxn>
              <a:cxn ang="0">
                <a:pos x="0" y="39"/>
              </a:cxn>
              <a:cxn ang="0">
                <a:pos x="0" y="55"/>
              </a:cxn>
              <a:cxn ang="0">
                <a:pos x="10" y="53"/>
              </a:cxn>
              <a:cxn ang="0">
                <a:pos x="21" y="51"/>
              </a:cxn>
              <a:cxn ang="0">
                <a:pos x="30" y="45"/>
              </a:cxn>
              <a:cxn ang="0">
                <a:pos x="38" y="38"/>
              </a:cxn>
              <a:cxn ang="0">
                <a:pos x="45" y="30"/>
              </a:cxn>
              <a:cxn ang="0">
                <a:pos x="50" y="21"/>
              </a:cxn>
              <a:cxn ang="0">
                <a:pos x="53" y="11"/>
              </a:cxn>
              <a:cxn ang="0">
                <a:pos x="55" y="0"/>
              </a:cxn>
              <a:cxn ang="0">
                <a:pos x="55" y="0"/>
              </a:cxn>
              <a:cxn ang="0">
                <a:pos x="39" y="0"/>
              </a:cxn>
            </a:cxnLst>
            <a:rect l="0" t="0" r="r" b="b"/>
            <a:pathLst>
              <a:path w="55" h="55">
                <a:moveTo>
                  <a:pt x="39" y="0"/>
                </a:moveTo>
                <a:lnTo>
                  <a:pt x="39" y="0"/>
                </a:lnTo>
                <a:lnTo>
                  <a:pt x="39" y="8"/>
                </a:lnTo>
                <a:lnTo>
                  <a:pt x="37" y="16"/>
                </a:lnTo>
                <a:lnTo>
                  <a:pt x="33" y="23"/>
                </a:lnTo>
                <a:lnTo>
                  <a:pt x="29" y="29"/>
                </a:lnTo>
                <a:lnTo>
                  <a:pt x="23" y="34"/>
                </a:lnTo>
                <a:lnTo>
                  <a:pt x="16" y="37"/>
                </a:lnTo>
                <a:lnTo>
                  <a:pt x="8" y="39"/>
                </a:lnTo>
                <a:lnTo>
                  <a:pt x="0" y="39"/>
                </a:lnTo>
                <a:lnTo>
                  <a:pt x="0" y="55"/>
                </a:lnTo>
                <a:lnTo>
                  <a:pt x="10" y="53"/>
                </a:lnTo>
                <a:lnTo>
                  <a:pt x="21" y="51"/>
                </a:lnTo>
                <a:lnTo>
                  <a:pt x="30" y="45"/>
                </a:lnTo>
                <a:lnTo>
                  <a:pt x="38" y="38"/>
                </a:lnTo>
                <a:lnTo>
                  <a:pt x="45" y="30"/>
                </a:lnTo>
                <a:lnTo>
                  <a:pt x="50" y="21"/>
                </a:lnTo>
                <a:lnTo>
                  <a:pt x="53" y="11"/>
                </a:lnTo>
                <a:lnTo>
                  <a:pt x="55" y="0"/>
                </a:lnTo>
                <a:lnTo>
                  <a:pt x="55" y="0"/>
                </a:lnTo>
                <a:lnTo>
                  <a:pt x="39" y="0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3583" name="Freeform 31"/>
          <p:cNvSpPr>
            <a:spLocks/>
          </p:cNvSpPr>
          <p:nvPr/>
        </p:nvSpPr>
        <p:spPr bwMode="auto">
          <a:xfrm>
            <a:off x="2189163" y="1857375"/>
            <a:ext cx="87312" cy="85725"/>
          </a:xfrm>
          <a:custGeom>
            <a:avLst/>
            <a:gdLst/>
            <a:ahLst/>
            <a:cxnLst>
              <a:cxn ang="0">
                <a:pos x="0" y="16"/>
              </a:cxn>
              <a:cxn ang="0">
                <a:pos x="0" y="16"/>
              </a:cxn>
              <a:cxn ang="0">
                <a:pos x="8" y="16"/>
              </a:cxn>
              <a:cxn ang="0">
                <a:pos x="16" y="18"/>
              </a:cxn>
              <a:cxn ang="0">
                <a:pos x="23" y="21"/>
              </a:cxn>
              <a:cxn ang="0">
                <a:pos x="29" y="26"/>
              </a:cxn>
              <a:cxn ang="0">
                <a:pos x="33" y="32"/>
              </a:cxn>
              <a:cxn ang="0">
                <a:pos x="37" y="38"/>
              </a:cxn>
              <a:cxn ang="0">
                <a:pos x="39" y="46"/>
              </a:cxn>
              <a:cxn ang="0">
                <a:pos x="39" y="54"/>
              </a:cxn>
              <a:cxn ang="0">
                <a:pos x="55" y="54"/>
              </a:cxn>
              <a:cxn ang="0">
                <a:pos x="53" y="44"/>
              </a:cxn>
              <a:cxn ang="0">
                <a:pos x="50" y="34"/>
              </a:cxn>
              <a:cxn ang="0">
                <a:pos x="45" y="25"/>
              </a:cxn>
              <a:cxn ang="0">
                <a:pos x="38" y="17"/>
              </a:cxn>
              <a:cxn ang="0">
                <a:pos x="30" y="10"/>
              </a:cxn>
              <a:cxn ang="0">
                <a:pos x="21" y="4"/>
              </a:cxn>
              <a:cxn ang="0">
                <a:pos x="10" y="2"/>
              </a:cxn>
              <a:cxn ang="0">
                <a:pos x="0" y="0"/>
              </a:cxn>
              <a:cxn ang="0">
                <a:pos x="0" y="0"/>
              </a:cxn>
              <a:cxn ang="0">
                <a:pos x="0" y="16"/>
              </a:cxn>
            </a:cxnLst>
            <a:rect l="0" t="0" r="r" b="b"/>
            <a:pathLst>
              <a:path w="55" h="54">
                <a:moveTo>
                  <a:pt x="0" y="16"/>
                </a:moveTo>
                <a:lnTo>
                  <a:pt x="0" y="16"/>
                </a:lnTo>
                <a:lnTo>
                  <a:pt x="8" y="16"/>
                </a:lnTo>
                <a:lnTo>
                  <a:pt x="16" y="18"/>
                </a:lnTo>
                <a:lnTo>
                  <a:pt x="23" y="21"/>
                </a:lnTo>
                <a:lnTo>
                  <a:pt x="29" y="26"/>
                </a:lnTo>
                <a:lnTo>
                  <a:pt x="33" y="32"/>
                </a:lnTo>
                <a:lnTo>
                  <a:pt x="37" y="38"/>
                </a:lnTo>
                <a:lnTo>
                  <a:pt x="39" y="46"/>
                </a:lnTo>
                <a:lnTo>
                  <a:pt x="39" y="54"/>
                </a:lnTo>
                <a:lnTo>
                  <a:pt x="55" y="54"/>
                </a:lnTo>
                <a:lnTo>
                  <a:pt x="53" y="44"/>
                </a:lnTo>
                <a:lnTo>
                  <a:pt x="50" y="34"/>
                </a:lnTo>
                <a:lnTo>
                  <a:pt x="45" y="25"/>
                </a:lnTo>
                <a:lnTo>
                  <a:pt x="38" y="17"/>
                </a:lnTo>
                <a:lnTo>
                  <a:pt x="30" y="10"/>
                </a:lnTo>
                <a:lnTo>
                  <a:pt x="21" y="4"/>
                </a:lnTo>
                <a:lnTo>
                  <a:pt x="10" y="2"/>
                </a:lnTo>
                <a:lnTo>
                  <a:pt x="0" y="0"/>
                </a:lnTo>
                <a:lnTo>
                  <a:pt x="0" y="0"/>
                </a:lnTo>
                <a:lnTo>
                  <a:pt x="0" y="16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3584" name="Freeform 32"/>
          <p:cNvSpPr>
            <a:spLocks/>
          </p:cNvSpPr>
          <p:nvPr/>
        </p:nvSpPr>
        <p:spPr bwMode="auto">
          <a:xfrm>
            <a:off x="2100263" y="1857375"/>
            <a:ext cx="88900" cy="85725"/>
          </a:xfrm>
          <a:custGeom>
            <a:avLst/>
            <a:gdLst/>
            <a:ahLst/>
            <a:cxnLst>
              <a:cxn ang="0">
                <a:pos x="16" y="54"/>
              </a:cxn>
              <a:cxn ang="0">
                <a:pos x="16" y="54"/>
              </a:cxn>
              <a:cxn ang="0">
                <a:pos x="16" y="46"/>
              </a:cxn>
              <a:cxn ang="0">
                <a:pos x="19" y="38"/>
              </a:cxn>
              <a:cxn ang="0">
                <a:pos x="22" y="32"/>
              </a:cxn>
              <a:cxn ang="0">
                <a:pos x="27" y="27"/>
              </a:cxn>
              <a:cxn ang="0">
                <a:pos x="33" y="21"/>
              </a:cxn>
              <a:cxn ang="0">
                <a:pos x="40" y="18"/>
              </a:cxn>
              <a:cxn ang="0">
                <a:pos x="48" y="16"/>
              </a:cxn>
              <a:cxn ang="0">
                <a:pos x="56" y="16"/>
              </a:cxn>
              <a:cxn ang="0">
                <a:pos x="56" y="0"/>
              </a:cxn>
              <a:cxn ang="0">
                <a:pos x="46" y="2"/>
              </a:cxn>
              <a:cxn ang="0">
                <a:pos x="36" y="4"/>
              </a:cxn>
              <a:cxn ang="0">
                <a:pos x="27" y="10"/>
              </a:cxn>
              <a:cxn ang="0">
                <a:pos x="17" y="16"/>
              </a:cxn>
              <a:cxn ang="0">
                <a:pos x="11" y="25"/>
              </a:cxn>
              <a:cxn ang="0">
                <a:pos x="5" y="34"/>
              </a:cxn>
              <a:cxn ang="0">
                <a:pos x="3" y="44"/>
              </a:cxn>
              <a:cxn ang="0">
                <a:pos x="0" y="54"/>
              </a:cxn>
              <a:cxn ang="0">
                <a:pos x="0" y="54"/>
              </a:cxn>
              <a:cxn ang="0">
                <a:pos x="16" y="54"/>
              </a:cxn>
            </a:cxnLst>
            <a:rect l="0" t="0" r="r" b="b"/>
            <a:pathLst>
              <a:path w="56" h="54">
                <a:moveTo>
                  <a:pt x="16" y="54"/>
                </a:moveTo>
                <a:lnTo>
                  <a:pt x="16" y="54"/>
                </a:lnTo>
                <a:lnTo>
                  <a:pt x="16" y="46"/>
                </a:lnTo>
                <a:lnTo>
                  <a:pt x="19" y="38"/>
                </a:lnTo>
                <a:lnTo>
                  <a:pt x="22" y="32"/>
                </a:lnTo>
                <a:lnTo>
                  <a:pt x="27" y="27"/>
                </a:lnTo>
                <a:lnTo>
                  <a:pt x="33" y="21"/>
                </a:lnTo>
                <a:lnTo>
                  <a:pt x="40" y="18"/>
                </a:lnTo>
                <a:lnTo>
                  <a:pt x="48" y="16"/>
                </a:lnTo>
                <a:lnTo>
                  <a:pt x="56" y="16"/>
                </a:lnTo>
                <a:lnTo>
                  <a:pt x="56" y="0"/>
                </a:lnTo>
                <a:lnTo>
                  <a:pt x="46" y="2"/>
                </a:lnTo>
                <a:lnTo>
                  <a:pt x="36" y="4"/>
                </a:lnTo>
                <a:lnTo>
                  <a:pt x="27" y="10"/>
                </a:lnTo>
                <a:lnTo>
                  <a:pt x="17" y="16"/>
                </a:lnTo>
                <a:lnTo>
                  <a:pt x="11" y="25"/>
                </a:lnTo>
                <a:lnTo>
                  <a:pt x="5" y="34"/>
                </a:lnTo>
                <a:lnTo>
                  <a:pt x="3" y="44"/>
                </a:lnTo>
                <a:lnTo>
                  <a:pt x="0" y="54"/>
                </a:lnTo>
                <a:lnTo>
                  <a:pt x="0" y="54"/>
                </a:lnTo>
                <a:lnTo>
                  <a:pt x="16" y="54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3585" name="Freeform 33"/>
          <p:cNvSpPr>
            <a:spLocks/>
          </p:cNvSpPr>
          <p:nvPr/>
        </p:nvSpPr>
        <p:spPr bwMode="auto">
          <a:xfrm>
            <a:off x="2100263" y="1943100"/>
            <a:ext cx="88900" cy="87313"/>
          </a:xfrm>
          <a:custGeom>
            <a:avLst/>
            <a:gdLst/>
            <a:ahLst/>
            <a:cxnLst>
              <a:cxn ang="0">
                <a:pos x="56" y="39"/>
              </a:cxn>
              <a:cxn ang="0">
                <a:pos x="56" y="39"/>
              </a:cxn>
              <a:cxn ang="0">
                <a:pos x="48" y="39"/>
              </a:cxn>
              <a:cxn ang="0">
                <a:pos x="40" y="37"/>
              </a:cxn>
              <a:cxn ang="0">
                <a:pos x="33" y="34"/>
              </a:cxn>
              <a:cxn ang="0">
                <a:pos x="27" y="28"/>
              </a:cxn>
              <a:cxn ang="0">
                <a:pos x="22" y="23"/>
              </a:cxn>
              <a:cxn ang="0">
                <a:pos x="19" y="16"/>
              </a:cxn>
              <a:cxn ang="0">
                <a:pos x="16" y="8"/>
              </a:cxn>
              <a:cxn ang="0">
                <a:pos x="16" y="0"/>
              </a:cxn>
              <a:cxn ang="0">
                <a:pos x="0" y="0"/>
              </a:cxn>
              <a:cxn ang="0">
                <a:pos x="3" y="11"/>
              </a:cxn>
              <a:cxn ang="0">
                <a:pos x="5" y="21"/>
              </a:cxn>
              <a:cxn ang="0">
                <a:pos x="11" y="30"/>
              </a:cxn>
              <a:cxn ang="0">
                <a:pos x="17" y="39"/>
              </a:cxn>
              <a:cxn ang="0">
                <a:pos x="27" y="45"/>
              </a:cxn>
              <a:cxn ang="0">
                <a:pos x="36" y="51"/>
              </a:cxn>
              <a:cxn ang="0">
                <a:pos x="46" y="53"/>
              </a:cxn>
              <a:cxn ang="0">
                <a:pos x="56" y="55"/>
              </a:cxn>
              <a:cxn ang="0">
                <a:pos x="56" y="55"/>
              </a:cxn>
              <a:cxn ang="0">
                <a:pos x="56" y="39"/>
              </a:cxn>
            </a:cxnLst>
            <a:rect l="0" t="0" r="r" b="b"/>
            <a:pathLst>
              <a:path w="56" h="55">
                <a:moveTo>
                  <a:pt x="56" y="39"/>
                </a:moveTo>
                <a:lnTo>
                  <a:pt x="56" y="39"/>
                </a:lnTo>
                <a:lnTo>
                  <a:pt x="48" y="39"/>
                </a:lnTo>
                <a:lnTo>
                  <a:pt x="40" y="37"/>
                </a:lnTo>
                <a:lnTo>
                  <a:pt x="33" y="34"/>
                </a:lnTo>
                <a:lnTo>
                  <a:pt x="27" y="28"/>
                </a:lnTo>
                <a:lnTo>
                  <a:pt x="22" y="23"/>
                </a:lnTo>
                <a:lnTo>
                  <a:pt x="19" y="16"/>
                </a:lnTo>
                <a:lnTo>
                  <a:pt x="16" y="8"/>
                </a:lnTo>
                <a:lnTo>
                  <a:pt x="16" y="0"/>
                </a:lnTo>
                <a:lnTo>
                  <a:pt x="0" y="0"/>
                </a:lnTo>
                <a:lnTo>
                  <a:pt x="3" y="11"/>
                </a:lnTo>
                <a:lnTo>
                  <a:pt x="5" y="21"/>
                </a:lnTo>
                <a:lnTo>
                  <a:pt x="11" y="30"/>
                </a:lnTo>
                <a:lnTo>
                  <a:pt x="17" y="39"/>
                </a:lnTo>
                <a:lnTo>
                  <a:pt x="27" y="45"/>
                </a:lnTo>
                <a:lnTo>
                  <a:pt x="36" y="51"/>
                </a:lnTo>
                <a:lnTo>
                  <a:pt x="46" y="53"/>
                </a:lnTo>
                <a:lnTo>
                  <a:pt x="56" y="55"/>
                </a:lnTo>
                <a:lnTo>
                  <a:pt x="56" y="55"/>
                </a:lnTo>
                <a:lnTo>
                  <a:pt x="56" y="39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3586" name="Freeform 34"/>
          <p:cNvSpPr>
            <a:spLocks/>
          </p:cNvSpPr>
          <p:nvPr/>
        </p:nvSpPr>
        <p:spPr bwMode="auto">
          <a:xfrm>
            <a:off x="1655763" y="1658938"/>
            <a:ext cx="358775" cy="1047750"/>
          </a:xfrm>
          <a:custGeom>
            <a:avLst/>
            <a:gdLst/>
            <a:ahLst/>
            <a:cxnLst>
              <a:cxn ang="0">
                <a:pos x="45" y="57"/>
              </a:cxn>
              <a:cxn ang="0">
                <a:pos x="27" y="56"/>
              </a:cxn>
              <a:cxn ang="0">
                <a:pos x="13" y="49"/>
              </a:cxn>
              <a:cxn ang="0">
                <a:pos x="4" y="40"/>
              </a:cxn>
              <a:cxn ang="0">
                <a:pos x="0" y="30"/>
              </a:cxn>
              <a:cxn ang="0">
                <a:pos x="1" y="20"/>
              </a:cxn>
              <a:cxn ang="0">
                <a:pos x="5" y="9"/>
              </a:cxn>
              <a:cxn ang="0">
                <a:pos x="16" y="2"/>
              </a:cxn>
              <a:cxn ang="0">
                <a:pos x="29" y="0"/>
              </a:cxn>
              <a:cxn ang="0">
                <a:pos x="48" y="0"/>
              </a:cxn>
              <a:cxn ang="0">
                <a:pos x="68" y="1"/>
              </a:cxn>
              <a:cxn ang="0">
                <a:pos x="91" y="4"/>
              </a:cxn>
              <a:cxn ang="0">
                <a:pos x="115" y="6"/>
              </a:cxn>
              <a:cxn ang="0">
                <a:pos x="138" y="8"/>
              </a:cxn>
              <a:cxn ang="0">
                <a:pos x="160" y="10"/>
              </a:cxn>
              <a:cxn ang="0">
                <a:pos x="181" y="13"/>
              </a:cxn>
              <a:cxn ang="0">
                <a:pos x="199" y="14"/>
              </a:cxn>
              <a:cxn ang="0">
                <a:pos x="213" y="17"/>
              </a:cxn>
              <a:cxn ang="0">
                <a:pos x="222" y="24"/>
              </a:cxn>
              <a:cxn ang="0">
                <a:pos x="226" y="33"/>
              </a:cxn>
              <a:cxn ang="0">
                <a:pos x="226" y="44"/>
              </a:cxn>
              <a:cxn ang="0">
                <a:pos x="222" y="53"/>
              </a:cxn>
              <a:cxn ang="0">
                <a:pos x="215" y="61"/>
              </a:cxn>
              <a:cxn ang="0">
                <a:pos x="205" y="66"/>
              </a:cxn>
              <a:cxn ang="0">
                <a:pos x="192" y="68"/>
              </a:cxn>
              <a:cxn ang="0">
                <a:pos x="195" y="182"/>
              </a:cxn>
              <a:cxn ang="0">
                <a:pos x="198" y="340"/>
              </a:cxn>
              <a:cxn ang="0">
                <a:pos x="200" y="491"/>
              </a:cxn>
              <a:cxn ang="0">
                <a:pos x="203" y="580"/>
              </a:cxn>
              <a:cxn ang="0">
                <a:pos x="202" y="600"/>
              </a:cxn>
              <a:cxn ang="0">
                <a:pos x="197" y="616"/>
              </a:cxn>
              <a:cxn ang="0">
                <a:pos x="190" y="630"/>
              </a:cxn>
              <a:cxn ang="0">
                <a:pos x="180" y="642"/>
              </a:cxn>
              <a:cxn ang="0">
                <a:pos x="166" y="651"/>
              </a:cxn>
              <a:cxn ang="0">
                <a:pos x="152" y="657"/>
              </a:cxn>
              <a:cxn ang="0">
                <a:pos x="137" y="660"/>
              </a:cxn>
              <a:cxn ang="0">
                <a:pos x="119" y="660"/>
              </a:cxn>
              <a:cxn ang="0">
                <a:pos x="102" y="658"/>
              </a:cxn>
              <a:cxn ang="0">
                <a:pos x="86" y="653"/>
              </a:cxn>
              <a:cxn ang="0">
                <a:pos x="71" y="648"/>
              </a:cxn>
              <a:cxn ang="0">
                <a:pos x="59" y="638"/>
              </a:cxn>
              <a:cxn ang="0">
                <a:pos x="49" y="626"/>
              </a:cxn>
              <a:cxn ang="0">
                <a:pos x="41" y="610"/>
              </a:cxn>
              <a:cxn ang="0">
                <a:pos x="36" y="591"/>
              </a:cxn>
              <a:cxn ang="0">
                <a:pos x="35" y="567"/>
              </a:cxn>
              <a:cxn ang="0">
                <a:pos x="38" y="458"/>
              </a:cxn>
              <a:cxn ang="0">
                <a:pos x="42" y="286"/>
              </a:cxn>
              <a:cxn ang="0">
                <a:pos x="44" y="127"/>
              </a:cxn>
              <a:cxn ang="0">
                <a:pos x="45" y="57"/>
              </a:cxn>
            </a:cxnLst>
            <a:rect l="0" t="0" r="r" b="b"/>
            <a:pathLst>
              <a:path w="226" h="660">
                <a:moveTo>
                  <a:pt x="45" y="57"/>
                </a:moveTo>
                <a:lnTo>
                  <a:pt x="27" y="56"/>
                </a:lnTo>
                <a:lnTo>
                  <a:pt x="13" y="49"/>
                </a:lnTo>
                <a:lnTo>
                  <a:pt x="4" y="40"/>
                </a:lnTo>
                <a:lnTo>
                  <a:pt x="0" y="30"/>
                </a:lnTo>
                <a:lnTo>
                  <a:pt x="1" y="20"/>
                </a:lnTo>
                <a:lnTo>
                  <a:pt x="5" y="9"/>
                </a:lnTo>
                <a:lnTo>
                  <a:pt x="16" y="2"/>
                </a:lnTo>
                <a:lnTo>
                  <a:pt x="29" y="0"/>
                </a:lnTo>
                <a:lnTo>
                  <a:pt x="48" y="0"/>
                </a:lnTo>
                <a:lnTo>
                  <a:pt x="68" y="1"/>
                </a:lnTo>
                <a:lnTo>
                  <a:pt x="91" y="4"/>
                </a:lnTo>
                <a:lnTo>
                  <a:pt x="115" y="6"/>
                </a:lnTo>
                <a:lnTo>
                  <a:pt x="138" y="8"/>
                </a:lnTo>
                <a:lnTo>
                  <a:pt x="160" y="10"/>
                </a:lnTo>
                <a:lnTo>
                  <a:pt x="181" y="13"/>
                </a:lnTo>
                <a:lnTo>
                  <a:pt x="199" y="14"/>
                </a:lnTo>
                <a:lnTo>
                  <a:pt x="213" y="17"/>
                </a:lnTo>
                <a:lnTo>
                  <a:pt x="222" y="24"/>
                </a:lnTo>
                <a:lnTo>
                  <a:pt x="226" y="33"/>
                </a:lnTo>
                <a:lnTo>
                  <a:pt x="226" y="44"/>
                </a:lnTo>
                <a:lnTo>
                  <a:pt x="222" y="53"/>
                </a:lnTo>
                <a:lnTo>
                  <a:pt x="215" y="61"/>
                </a:lnTo>
                <a:lnTo>
                  <a:pt x="205" y="66"/>
                </a:lnTo>
                <a:lnTo>
                  <a:pt x="192" y="68"/>
                </a:lnTo>
                <a:lnTo>
                  <a:pt x="195" y="182"/>
                </a:lnTo>
                <a:lnTo>
                  <a:pt x="198" y="340"/>
                </a:lnTo>
                <a:lnTo>
                  <a:pt x="200" y="491"/>
                </a:lnTo>
                <a:lnTo>
                  <a:pt x="203" y="580"/>
                </a:lnTo>
                <a:lnTo>
                  <a:pt x="202" y="600"/>
                </a:lnTo>
                <a:lnTo>
                  <a:pt x="197" y="616"/>
                </a:lnTo>
                <a:lnTo>
                  <a:pt x="190" y="630"/>
                </a:lnTo>
                <a:lnTo>
                  <a:pt x="180" y="642"/>
                </a:lnTo>
                <a:lnTo>
                  <a:pt x="166" y="651"/>
                </a:lnTo>
                <a:lnTo>
                  <a:pt x="152" y="657"/>
                </a:lnTo>
                <a:lnTo>
                  <a:pt x="137" y="660"/>
                </a:lnTo>
                <a:lnTo>
                  <a:pt x="119" y="660"/>
                </a:lnTo>
                <a:lnTo>
                  <a:pt x="102" y="658"/>
                </a:lnTo>
                <a:lnTo>
                  <a:pt x="86" y="653"/>
                </a:lnTo>
                <a:lnTo>
                  <a:pt x="71" y="648"/>
                </a:lnTo>
                <a:lnTo>
                  <a:pt x="59" y="638"/>
                </a:lnTo>
                <a:lnTo>
                  <a:pt x="49" y="626"/>
                </a:lnTo>
                <a:lnTo>
                  <a:pt x="41" y="610"/>
                </a:lnTo>
                <a:lnTo>
                  <a:pt x="36" y="591"/>
                </a:lnTo>
                <a:lnTo>
                  <a:pt x="35" y="567"/>
                </a:lnTo>
                <a:lnTo>
                  <a:pt x="38" y="458"/>
                </a:lnTo>
                <a:lnTo>
                  <a:pt x="42" y="286"/>
                </a:lnTo>
                <a:lnTo>
                  <a:pt x="44" y="127"/>
                </a:lnTo>
                <a:lnTo>
                  <a:pt x="45" y="57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3587" name="Freeform 35"/>
          <p:cNvSpPr>
            <a:spLocks/>
          </p:cNvSpPr>
          <p:nvPr/>
        </p:nvSpPr>
        <p:spPr bwMode="auto">
          <a:xfrm>
            <a:off x="1644650" y="1646238"/>
            <a:ext cx="82550" cy="114300"/>
          </a:xfrm>
          <a:custGeom>
            <a:avLst/>
            <a:gdLst/>
            <a:ahLst/>
            <a:cxnLst>
              <a:cxn ang="0">
                <a:pos x="36" y="0"/>
              </a:cxn>
              <a:cxn ang="0">
                <a:pos x="36" y="0"/>
              </a:cxn>
              <a:cxn ang="0">
                <a:pos x="20" y="4"/>
              </a:cxn>
              <a:cxn ang="0">
                <a:pos x="7" y="13"/>
              </a:cxn>
              <a:cxn ang="0">
                <a:pos x="1" y="26"/>
              </a:cxn>
              <a:cxn ang="0">
                <a:pos x="0" y="39"/>
              </a:cxn>
              <a:cxn ang="0">
                <a:pos x="5" y="53"/>
              </a:cxn>
              <a:cxn ang="0">
                <a:pos x="17" y="63"/>
              </a:cxn>
              <a:cxn ang="0">
                <a:pos x="33" y="71"/>
              </a:cxn>
              <a:cxn ang="0">
                <a:pos x="52" y="72"/>
              </a:cxn>
              <a:cxn ang="0">
                <a:pos x="52" y="58"/>
              </a:cxn>
              <a:cxn ang="0">
                <a:pos x="35" y="57"/>
              </a:cxn>
              <a:cxn ang="0">
                <a:pos x="24" y="52"/>
              </a:cxn>
              <a:cxn ang="0">
                <a:pos x="17" y="44"/>
              </a:cxn>
              <a:cxn ang="0">
                <a:pos x="13" y="37"/>
              </a:cxn>
              <a:cxn ang="0">
                <a:pos x="15" y="29"/>
              </a:cxn>
              <a:cxn ang="0">
                <a:pos x="18" y="22"/>
              </a:cxn>
              <a:cxn ang="0">
                <a:pos x="25" y="17"/>
              </a:cxn>
              <a:cxn ang="0">
                <a:pos x="36" y="16"/>
              </a:cxn>
              <a:cxn ang="0">
                <a:pos x="36" y="16"/>
              </a:cxn>
              <a:cxn ang="0">
                <a:pos x="36" y="0"/>
              </a:cxn>
            </a:cxnLst>
            <a:rect l="0" t="0" r="r" b="b"/>
            <a:pathLst>
              <a:path w="52" h="72">
                <a:moveTo>
                  <a:pt x="36" y="0"/>
                </a:moveTo>
                <a:lnTo>
                  <a:pt x="36" y="0"/>
                </a:lnTo>
                <a:lnTo>
                  <a:pt x="20" y="4"/>
                </a:lnTo>
                <a:lnTo>
                  <a:pt x="7" y="13"/>
                </a:lnTo>
                <a:lnTo>
                  <a:pt x="1" y="26"/>
                </a:lnTo>
                <a:lnTo>
                  <a:pt x="0" y="39"/>
                </a:lnTo>
                <a:lnTo>
                  <a:pt x="5" y="53"/>
                </a:lnTo>
                <a:lnTo>
                  <a:pt x="17" y="63"/>
                </a:lnTo>
                <a:lnTo>
                  <a:pt x="33" y="71"/>
                </a:lnTo>
                <a:lnTo>
                  <a:pt x="52" y="72"/>
                </a:lnTo>
                <a:lnTo>
                  <a:pt x="52" y="58"/>
                </a:lnTo>
                <a:lnTo>
                  <a:pt x="35" y="57"/>
                </a:lnTo>
                <a:lnTo>
                  <a:pt x="24" y="52"/>
                </a:lnTo>
                <a:lnTo>
                  <a:pt x="17" y="44"/>
                </a:lnTo>
                <a:lnTo>
                  <a:pt x="13" y="37"/>
                </a:lnTo>
                <a:lnTo>
                  <a:pt x="15" y="29"/>
                </a:lnTo>
                <a:lnTo>
                  <a:pt x="18" y="22"/>
                </a:lnTo>
                <a:lnTo>
                  <a:pt x="25" y="17"/>
                </a:lnTo>
                <a:lnTo>
                  <a:pt x="36" y="16"/>
                </a:lnTo>
                <a:lnTo>
                  <a:pt x="36" y="16"/>
                </a:lnTo>
                <a:lnTo>
                  <a:pt x="36" y="0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3588" name="Freeform 36"/>
          <p:cNvSpPr>
            <a:spLocks/>
          </p:cNvSpPr>
          <p:nvPr/>
        </p:nvSpPr>
        <p:spPr bwMode="auto">
          <a:xfrm>
            <a:off x="1701800" y="1646238"/>
            <a:ext cx="269875" cy="46037"/>
          </a:xfrm>
          <a:custGeom>
            <a:avLst/>
            <a:gdLst/>
            <a:ahLst/>
            <a:cxnLst>
              <a:cxn ang="0">
                <a:pos x="170" y="15"/>
              </a:cxn>
              <a:cxn ang="0">
                <a:pos x="170" y="15"/>
              </a:cxn>
              <a:cxn ang="0">
                <a:pos x="152" y="14"/>
              </a:cxn>
              <a:cxn ang="0">
                <a:pos x="131" y="12"/>
              </a:cxn>
              <a:cxn ang="0">
                <a:pos x="109" y="9"/>
              </a:cxn>
              <a:cxn ang="0">
                <a:pos x="86" y="7"/>
              </a:cxn>
              <a:cxn ang="0">
                <a:pos x="62" y="5"/>
              </a:cxn>
              <a:cxn ang="0">
                <a:pos x="39" y="2"/>
              </a:cxn>
              <a:cxn ang="0">
                <a:pos x="19" y="0"/>
              </a:cxn>
              <a:cxn ang="0">
                <a:pos x="0" y="0"/>
              </a:cxn>
              <a:cxn ang="0">
                <a:pos x="0" y="16"/>
              </a:cxn>
              <a:cxn ang="0">
                <a:pos x="19" y="16"/>
              </a:cxn>
              <a:cxn ang="0">
                <a:pos x="39" y="16"/>
              </a:cxn>
              <a:cxn ang="0">
                <a:pos x="62" y="18"/>
              </a:cxn>
              <a:cxn ang="0">
                <a:pos x="86" y="21"/>
              </a:cxn>
              <a:cxn ang="0">
                <a:pos x="109" y="23"/>
              </a:cxn>
              <a:cxn ang="0">
                <a:pos x="131" y="25"/>
              </a:cxn>
              <a:cxn ang="0">
                <a:pos x="152" y="28"/>
              </a:cxn>
              <a:cxn ang="0">
                <a:pos x="170" y="29"/>
              </a:cxn>
              <a:cxn ang="0">
                <a:pos x="170" y="29"/>
              </a:cxn>
              <a:cxn ang="0">
                <a:pos x="170" y="15"/>
              </a:cxn>
            </a:cxnLst>
            <a:rect l="0" t="0" r="r" b="b"/>
            <a:pathLst>
              <a:path w="170" h="29">
                <a:moveTo>
                  <a:pt x="170" y="15"/>
                </a:moveTo>
                <a:lnTo>
                  <a:pt x="170" y="15"/>
                </a:lnTo>
                <a:lnTo>
                  <a:pt x="152" y="14"/>
                </a:lnTo>
                <a:lnTo>
                  <a:pt x="131" y="12"/>
                </a:lnTo>
                <a:lnTo>
                  <a:pt x="109" y="9"/>
                </a:lnTo>
                <a:lnTo>
                  <a:pt x="86" y="7"/>
                </a:lnTo>
                <a:lnTo>
                  <a:pt x="62" y="5"/>
                </a:lnTo>
                <a:lnTo>
                  <a:pt x="39" y="2"/>
                </a:lnTo>
                <a:lnTo>
                  <a:pt x="19" y="0"/>
                </a:lnTo>
                <a:lnTo>
                  <a:pt x="0" y="0"/>
                </a:lnTo>
                <a:lnTo>
                  <a:pt x="0" y="16"/>
                </a:lnTo>
                <a:lnTo>
                  <a:pt x="19" y="16"/>
                </a:lnTo>
                <a:lnTo>
                  <a:pt x="39" y="16"/>
                </a:lnTo>
                <a:lnTo>
                  <a:pt x="62" y="18"/>
                </a:lnTo>
                <a:lnTo>
                  <a:pt x="86" y="21"/>
                </a:lnTo>
                <a:lnTo>
                  <a:pt x="109" y="23"/>
                </a:lnTo>
                <a:lnTo>
                  <a:pt x="131" y="25"/>
                </a:lnTo>
                <a:lnTo>
                  <a:pt x="152" y="28"/>
                </a:lnTo>
                <a:lnTo>
                  <a:pt x="170" y="29"/>
                </a:lnTo>
                <a:lnTo>
                  <a:pt x="170" y="29"/>
                </a:lnTo>
                <a:lnTo>
                  <a:pt x="170" y="15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3589" name="Freeform 37"/>
          <p:cNvSpPr>
            <a:spLocks/>
          </p:cNvSpPr>
          <p:nvPr/>
        </p:nvSpPr>
        <p:spPr bwMode="auto">
          <a:xfrm>
            <a:off x="1951038" y="1670050"/>
            <a:ext cx="73025" cy="106363"/>
          </a:xfrm>
          <a:custGeom>
            <a:avLst/>
            <a:gdLst/>
            <a:ahLst/>
            <a:cxnLst>
              <a:cxn ang="0">
                <a:pos x="13" y="61"/>
              </a:cxn>
              <a:cxn ang="0">
                <a:pos x="6" y="67"/>
              </a:cxn>
              <a:cxn ang="0">
                <a:pos x="20" y="66"/>
              </a:cxn>
              <a:cxn ang="0">
                <a:pos x="34" y="59"/>
              </a:cxn>
              <a:cxn ang="0">
                <a:pos x="42" y="49"/>
              </a:cxn>
              <a:cxn ang="0">
                <a:pos x="46" y="38"/>
              </a:cxn>
              <a:cxn ang="0">
                <a:pos x="46" y="25"/>
              </a:cxn>
              <a:cxn ang="0">
                <a:pos x="42" y="13"/>
              </a:cxn>
              <a:cxn ang="0">
                <a:pos x="29" y="3"/>
              </a:cxn>
              <a:cxn ang="0">
                <a:pos x="13" y="0"/>
              </a:cxn>
              <a:cxn ang="0">
                <a:pos x="13" y="14"/>
              </a:cxn>
              <a:cxn ang="0">
                <a:pos x="25" y="17"/>
              </a:cxn>
              <a:cxn ang="0">
                <a:pos x="30" y="22"/>
              </a:cxn>
              <a:cxn ang="0">
                <a:pos x="33" y="27"/>
              </a:cxn>
              <a:cxn ang="0">
                <a:pos x="33" y="35"/>
              </a:cxn>
              <a:cxn ang="0">
                <a:pos x="30" y="42"/>
              </a:cxn>
              <a:cxn ang="0">
                <a:pos x="25" y="48"/>
              </a:cxn>
              <a:cxn ang="0">
                <a:pos x="18" y="53"/>
              </a:cxn>
              <a:cxn ang="0">
                <a:pos x="6" y="54"/>
              </a:cxn>
              <a:cxn ang="0">
                <a:pos x="0" y="61"/>
              </a:cxn>
              <a:cxn ang="0">
                <a:pos x="6" y="54"/>
              </a:cxn>
              <a:cxn ang="0">
                <a:pos x="2" y="56"/>
              </a:cxn>
              <a:cxn ang="0">
                <a:pos x="0" y="61"/>
              </a:cxn>
              <a:cxn ang="0">
                <a:pos x="2" y="65"/>
              </a:cxn>
              <a:cxn ang="0">
                <a:pos x="6" y="67"/>
              </a:cxn>
              <a:cxn ang="0">
                <a:pos x="13" y="61"/>
              </a:cxn>
            </a:cxnLst>
            <a:rect l="0" t="0" r="r" b="b"/>
            <a:pathLst>
              <a:path w="46" h="67">
                <a:moveTo>
                  <a:pt x="13" y="61"/>
                </a:moveTo>
                <a:lnTo>
                  <a:pt x="6" y="67"/>
                </a:lnTo>
                <a:lnTo>
                  <a:pt x="20" y="66"/>
                </a:lnTo>
                <a:lnTo>
                  <a:pt x="34" y="59"/>
                </a:lnTo>
                <a:lnTo>
                  <a:pt x="42" y="49"/>
                </a:lnTo>
                <a:lnTo>
                  <a:pt x="46" y="38"/>
                </a:lnTo>
                <a:lnTo>
                  <a:pt x="46" y="25"/>
                </a:lnTo>
                <a:lnTo>
                  <a:pt x="42" y="13"/>
                </a:lnTo>
                <a:lnTo>
                  <a:pt x="29" y="3"/>
                </a:lnTo>
                <a:lnTo>
                  <a:pt x="13" y="0"/>
                </a:lnTo>
                <a:lnTo>
                  <a:pt x="13" y="14"/>
                </a:lnTo>
                <a:lnTo>
                  <a:pt x="25" y="17"/>
                </a:lnTo>
                <a:lnTo>
                  <a:pt x="30" y="22"/>
                </a:lnTo>
                <a:lnTo>
                  <a:pt x="33" y="27"/>
                </a:lnTo>
                <a:lnTo>
                  <a:pt x="33" y="35"/>
                </a:lnTo>
                <a:lnTo>
                  <a:pt x="30" y="42"/>
                </a:lnTo>
                <a:lnTo>
                  <a:pt x="25" y="48"/>
                </a:lnTo>
                <a:lnTo>
                  <a:pt x="18" y="53"/>
                </a:lnTo>
                <a:lnTo>
                  <a:pt x="6" y="54"/>
                </a:lnTo>
                <a:lnTo>
                  <a:pt x="0" y="61"/>
                </a:lnTo>
                <a:lnTo>
                  <a:pt x="6" y="54"/>
                </a:lnTo>
                <a:lnTo>
                  <a:pt x="2" y="56"/>
                </a:lnTo>
                <a:lnTo>
                  <a:pt x="0" y="61"/>
                </a:lnTo>
                <a:lnTo>
                  <a:pt x="2" y="65"/>
                </a:lnTo>
                <a:lnTo>
                  <a:pt x="6" y="67"/>
                </a:lnTo>
                <a:lnTo>
                  <a:pt x="13" y="61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3590" name="Freeform 38"/>
          <p:cNvSpPr>
            <a:spLocks/>
          </p:cNvSpPr>
          <p:nvPr/>
        </p:nvSpPr>
        <p:spPr bwMode="auto">
          <a:xfrm>
            <a:off x="1951038" y="1766888"/>
            <a:ext cx="38100" cy="812800"/>
          </a:xfrm>
          <a:custGeom>
            <a:avLst/>
            <a:gdLst/>
            <a:ahLst/>
            <a:cxnLst>
              <a:cxn ang="0">
                <a:pos x="24" y="512"/>
              </a:cxn>
              <a:cxn ang="0">
                <a:pos x="24" y="512"/>
              </a:cxn>
              <a:cxn ang="0">
                <a:pos x="21" y="423"/>
              </a:cxn>
              <a:cxn ang="0">
                <a:pos x="19" y="272"/>
              </a:cxn>
              <a:cxn ang="0">
                <a:pos x="16" y="114"/>
              </a:cxn>
              <a:cxn ang="0">
                <a:pos x="13" y="0"/>
              </a:cxn>
              <a:cxn ang="0">
                <a:pos x="0" y="0"/>
              </a:cxn>
              <a:cxn ang="0">
                <a:pos x="2" y="114"/>
              </a:cxn>
              <a:cxn ang="0">
                <a:pos x="5" y="272"/>
              </a:cxn>
              <a:cxn ang="0">
                <a:pos x="8" y="423"/>
              </a:cxn>
              <a:cxn ang="0">
                <a:pos x="10" y="512"/>
              </a:cxn>
              <a:cxn ang="0">
                <a:pos x="10" y="512"/>
              </a:cxn>
              <a:cxn ang="0">
                <a:pos x="24" y="512"/>
              </a:cxn>
            </a:cxnLst>
            <a:rect l="0" t="0" r="r" b="b"/>
            <a:pathLst>
              <a:path w="24" h="512">
                <a:moveTo>
                  <a:pt x="24" y="512"/>
                </a:moveTo>
                <a:lnTo>
                  <a:pt x="24" y="512"/>
                </a:lnTo>
                <a:lnTo>
                  <a:pt x="21" y="423"/>
                </a:lnTo>
                <a:lnTo>
                  <a:pt x="19" y="272"/>
                </a:lnTo>
                <a:lnTo>
                  <a:pt x="16" y="114"/>
                </a:lnTo>
                <a:lnTo>
                  <a:pt x="13" y="0"/>
                </a:lnTo>
                <a:lnTo>
                  <a:pt x="0" y="0"/>
                </a:lnTo>
                <a:lnTo>
                  <a:pt x="2" y="114"/>
                </a:lnTo>
                <a:lnTo>
                  <a:pt x="5" y="272"/>
                </a:lnTo>
                <a:lnTo>
                  <a:pt x="8" y="423"/>
                </a:lnTo>
                <a:lnTo>
                  <a:pt x="10" y="512"/>
                </a:lnTo>
                <a:lnTo>
                  <a:pt x="10" y="512"/>
                </a:lnTo>
                <a:lnTo>
                  <a:pt x="24" y="512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3591" name="Freeform 39"/>
          <p:cNvSpPr>
            <a:spLocks/>
          </p:cNvSpPr>
          <p:nvPr/>
        </p:nvSpPr>
        <p:spPr bwMode="auto">
          <a:xfrm>
            <a:off x="1844675" y="2579688"/>
            <a:ext cx="144463" cy="138112"/>
          </a:xfrm>
          <a:custGeom>
            <a:avLst/>
            <a:gdLst/>
            <a:ahLst/>
            <a:cxnLst>
              <a:cxn ang="0">
                <a:pos x="0" y="87"/>
              </a:cxn>
              <a:cxn ang="0">
                <a:pos x="0" y="87"/>
              </a:cxn>
              <a:cxn ang="0">
                <a:pos x="18" y="87"/>
              </a:cxn>
              <a:cxn ang="0">
                <a:pos x="36" y="84"/>
              </a:cxn>
              <a:cxn ang="0">
                <a:pos x="51" y="78"/>
              </a:cxn>
              <a:cxn ang="0">
                <a:pos x="65" y="68"/>
              </a:cxn>
              <a:cxn ang="0">
                <a:pos x="77" y="54"/>
              </a:cxn>
              <a:cxn ang="0">
                <a:pos x="85" y="38"/>
              </a:cxn>
              <a:cxn ang="0">
                <a:pos x="89" y="21"/>
              </a:cxn>
              <a:cxn ang="0">
                <a:pos x="91" y="0"/>
              </a:cxn>
              <a:cxn ang="0">
                <a:pos x="77" y="0"/>
              </a:cxn>
              <a:cxn ang="0">
                <a:pos x="76" y="19"/>
              </a:cxn>
              <a:cxn ang="0">
                <a:pos x="71" y="33"/>
              </a:cxn>
              <a:cxn ang="0">
                <a:pos x="65" y="47"/>
              </a:cxn>
              <a:cxn ang="0">
                <a:pos x="56" y="56"/>
              </a:cxn>
              <a:cxn ang="0">
                <a:pos x="44" y="64"/>
              </a:cxn>
              <a:cxn ang="0">
                <a:pos x="31" y="70"/>
              </a:cxn>
              <a:cxn ang="0">
                <a:pos x="18" y="73"/>
              </a:cxn>
              <a:cxn ang="0">
                <a:pos x="0" y="73"/>
              </a:cxn>
              <a:cxn ang="0">
                <a:pos x="0" y="73"/>
              </a:cxn>
              <a:cxn ang="0">
                <a:pos x="0" y="87"/>
              </a:cxn>
            </a:cxnLst>
            <a:rect l="0" t="0" r="r" b="b"/>
            <a:pathLst>
              <a:path w="91" h="87">
                <a:moveTo>
                  <a:pt x="0" y="87"/>
                </a:moveTo>
                <a:lnTo>
                  <a:pt x="0" y="87"/>
                </a:lnTo>
                <a:lnTo>
                  <a:pt x="18" y="87"/>
                </a:lnTo>
                <a:lnTo>
                  <a:pt x="36" y="84"/>
                </a:lnTo>
                <a:lnTo>
                  <a:pt x="51" y="78"/>
                </a:lnTo>
                <a:lnTo>
                  <a:pt x="65" y="68"/>
                </a:lnTo>
                <a:lnTo>
                  <a:pt x="77" y="54"/>
                </a:lnTo>
                <a:lnTo>
                  <a:pt x="85" y="38"/>
                </a:lnTo>
                <a:lnTo>
                  <a:pt x="89" y="21"/>
                </a:lnTo>
                <a:lnTo>
                  <a:pt x="91" y="0"/>
                </a:lnTo>
                <a:lnTo>
                  <a:pt x="77" y="0"/>
                </a:lnTo>
                <a:lnTo>
                  <a:pt x="76" y="19"/>
                </a:lnTo>
                <a:lnTo>
                  <a:pt x="71" y="33"/>
                </a:lnTo>
                <a:lnTo>
                  <a:pt x="65" y="47"/>
                </a:lnTo>
                <a:lnTo>
                  <a:pt x="56" y="56"/>
                </a:lnTo>
                <a:lnTo>
                  <a:pt x="44" y="64"/>
                </a:lnTo>
                <a:lnTo>
                  <a:pt x="31" y="70"/>
                </a:lnTo>
                <a:lnTo>
                  <a:pt x="18" y="73"/>
                </a:lnTo>
                <a:lnTo>
                  <a:pt x="0" y="73"/>
                </a:lnTo>
                <a:lnTo>
                  <a:pt x="0" y="73"/>
                </a:lnTo>
                <a:lnTo>
                  <a:pt x="0" y="87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3592" name="Freeform 40"/>
          <p:cNvSpPr>
            <a:spLocks/>
          </p:cNvSpPr>
          <p:nvPr/>
        </p:nvSpPr>
        <p:spPr bwMode="auto">
          <a:xfrm>
            <a:off x="1700213" y="2559050"/>
            <a:ext cx="144462" cy="15875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1" y="24"/>
              </a:cxn>
              <a:cxn ang="0">
                <a:pos x="6" y="45"/>
              </a:cxn>
              <a:cxn ang="0">
                <a:pos x="15" y="62"/>
              </a:cxn>
              <a:cxn ang="0">
                <a:pos x="26" y="77"/>
              </a:cxn>
              <a:cxn ang="0">
                <a:pos x="40" y="87"/>
              </a:cxn>
              <a:cxn ang="0">
                <a:pos x="56" y="93"/>
              </a:cxn>
              <a:cxn ang="0">
                <a:pos x="73" y="98"/>
              </a:cxn>
              <a:cxn ang="0">
                <a:pos x="91" y="100"/>
              </a:cxn>
              <a:cxn ang="0">
                <a:pos x="91" y="86"/>
              </a:cxn>
              <a:cxn ang="0">
                <a:pos x="75" y="84"/>
              </a:cxn>
              <a:cxn ang="0">
                <a:pos x="61" y="79"/>
              </a:cxn>
              <a:cxn ang="0">
                <a:pos x="47" y="74"/>
              </a:cxn>
              <a:cxn ang="0">
                <a:pos x="35" y="66"/>
              </a:cxn>
              <a:cxn ang="0">
                <a:pos x="26" y="55"/>
              </a:cxn>
              <a:cxn ang="0">
                <a:pos x="20" y="41"/>
              </a:cxn>
              <a:cxn ang="0">
                <a:pos x="15" y="24"/>
              </a:cxn>
              <a:cxn ang="0">
                <a:pos x="14" y="0"/>
              </a:cxn>
              <a:cxn ang="0">
                <a:pos x="14" y="0"/>
              </a:cxn>
              <a:cxn ang="0">
                <a:pos x="0" y="0"/>
              </a:cxn>
            </a:cxnLst>
            <a:rect l="0" t="0" r="r" b="b"/>
            <a:pathLst>
              <a:path w="91" h="100">
                <a:moveTo>
                  <a:pt x="0" y="0"/>
                </a:moveTo>
                <a:lnTo>
                  <a:pt x="0" y="0"/>
                </a:lnTo>
                <a:lnTo>
                  <a:pt x="1" y="24"/>
                </a:lnTo>
                <a:lnTo>
                  <a:pt x="6" y="45"/>
                </a:lnTo>
                <a:lnTo>
                  <a:pt x="15" y="62"/>
                </a:lnTo>
                <a:lnTo>
                  <a:pt x="26" y="77"/>
                </a:lnTo>
                <a:lnTo>
                  <a:pt x="40" y="87"/>
                </a:lnTo>
                <a:lnTo>
                  <a:pt x="56" y="93"/>
                </a:lnTo>
                <a:lnTo>
                  <a:pt x="73" y="98"/>
                </a:lnTo>
                <a:lnTo>
                  <a:pt x="91" y="100"/>
                </a:lnTo>
                <a:lnTo>
                  <a:pt x="91" y="86"/>
                </a:lnTo>
                <a:lnTo>
                  <a:pt x="75" y="84"/>
                </a:lnTo>
                <a:lnTo>
                  <a:pt x="61" y="79"/>
                </a:lnTo>
                <a:lnTo>
                  <a:pt x="47" y="74"/>
                </a:lnTo>
                <a:lnTo>
                  <a:pt x="35" y="66"/>
                </a:lnTo>
                <a:lnTo>
                  <a:pt x="26" y="55"/>
                </a:lnTo>
                <a:lnTo>
                  <a:pt x="20" y="41"/>
                </a:lnTo>
                <a:lnTo>
                  <a:pt x="15" y="24"/>
                </a:lnTo>
                <a:lnTo>
                  <a:pt x="14" y="0"/>
                </a:lnTo>
                <a:lnTo>
                  <a:pt x="14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3593" name="Freeform 41"/>
          <p:cNvSpPr>
            <a:spLocks/>
          </p:cNvSpPr>
          <p:nvPr/>
        </p:nvSpPr>
        <p:spPr bwMode="auto">
          <a:xfrm>
            <a:off x="1700213" y="1738313"/>
            <a:ext cx="38100" cy="820737"/>
          </a:xfrm>
          <a:custGeom>
            <a:avLst/>
            <a:gdLst/>
            <a:ahLst/>
            <a:cxnLst>
              <a:cxn ang="0">
                <a:pos x="17" y="14"/>
              </a:cxn>
              <a:cxn ang="0">
                <a:pos x="10" y="7"/>
              </a:cxn>
              <a:cxn ang="0">
                <a:pos x="8" y="77"/>
              </a:cxn>
              <a:cxn ang="0">
                <a:pos x="7" y="236"/>
              </a:cxn>
              <a:cxn ang="0">
                <a:pos x="4" y="408"/>
              </a:cxn>
              <a:cxn ang="0">
                <a:pos x="0" y="517"/>
              </a:cxn>
              <a:cxn ang="0">
                <a:pos x="14" y="517"/>
              </a:cxn>
              <a:cxn ang="0">
                <a:pos x="17" y="408"/>
              </a:cxn>
              <a:cxn ang="0">
                <a:pos x="21" y="236"/>
              </a:cxn>
              <a:cxn ang="0">
                <a:pos x="24" y="77"/>
              </a:cxn>
              <a:cxn ang="0">
                <a:pos x="24" y="7"/>
              </a:cxn>
              <a:cxn ang="0">
                <a:pos x="17" y="0"/>
              </a:cxn>
              <a:cxn ang="0">
                <a:pos x="24" y="7"/>
              </a:cxn>
              <a:cxn ang="0">
                <a:pos x="22" y="2"/>
              </a:cxn>
              <a:cxn ang="0">
                <a:pos x="17" y="0"/>
              </a:cxn>
              <a:cxn ang="0">
                <a:pos x="13" y="2"/>
              </a:cxn>
              <a:cxn ang="0">
                <a:pos x="10" y="7"/>
              </a:cxn>
              <a:cxn ang="0">
                <a:pos x="17" y="14"/>
              </a:cxn>
            </a:cxnLst>
            <a:rect l="0" t="0" r="r" b="b"/>
            <a:pathLst>
              <a:path w="24" h="517">
                <a:moveTo>
                  <a:pt x="17" y="14"/>
                </a:moveTo>
                <a:lnTo>
                  <a:pt x="10" y="7"/>
                </a:lnTo>
                <a:lnTo>
                  <a:pt x="8" y="77"/>
                </a:lnTo>
                <a:lnTo>
                  <a:pt x="7" y="236"/>
                </a:lnTo>
                <a:lnTo>
                  <a:pt x="4" y="408"/>
                </a:lnTo>
                <a:lnTo>
                  <a:pt x="0" y="517"/>
                </a:lnTo>
                <a:lnTo>
                  <a:pt x="14" y="517"/>
                </a:lnTo>
                <a:lnTo>
                  <a:pt x="17" y="408"/>
                </a:lnTo>
                <a:lnTo>
                  <a:pt x="21" y="236"/>
                </a:lnTo>
                <a:lnTo>
                  <a:pt x="24" y="77"/>
                </a:lnTo>
                <a:lnTo>
                  <a:pt x="24" y="7"/>
                </a:lnTo>
                <a:lnTo>
                  <a:pt x="17" y="0"/>
                </a:lnTo>
                <a:lnTo>
                  <a:pt x="24" y="7"/>
                </a:lnTo>
                <a:lnTo>
                  <a:pt x="22" y="2"/>
                </a:lnTo>
                <a:lnTo>
                  <a:pt x="17" y="0"/>
                </a:lnTo>
                <a:lnTo>
                  <a:pt x="13" y="2"/>
                </a:lnTo>
                <a:lnTo>
                  <a:pt x="10" y="7"/>
                </a:lnTo>
                <a:lnTo>
                  <a:pt x="17" y="14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3594" name="Freeform 42"/>
          <p:cNvSpPr>
            <a:spLocks/>
          </p:cNvSpPr>
          <p:nvPr/>
        </p:nvSpPr>
        <p:spPr bwMode="auto">
          <a:xfrm>
            <a:off x="1658938" y="1196975"/>
            <a:ext cx="17462" cy="20638"/>
          </a:xfrm>
          <a:custGeom>
            <a:avLst/>
            <a:gdLst/>
            <a:ahLst/>
            <a:cxnLst>
              <a:cxn ang="0">
                <a:pos x="0" y="11"/>
              </a:cxn>
              <a:cxn ang="0">
                <a:pos x="6" y="13"/>
              </a:cxn>
              <a:cxn ang="0">
                <a:pos x="10" y="10"/>
              </a:cxn>
              <a:cxn ang="0">
                <a:pos x="11" y="5"/>
              </a:cxn>
              <a:cxn ang="0">
                <a:pos x="9" y="0"/>
              </a:cxn>
              <a:cxn ang="0">
                <a:pos x="0" y="11"/>
              </a:cxn>
            </a:cxnLst>
            <a:rect l="0" t="0" r="r" b="b"/>
            <a:pathLst>
              <a:path w="11" h="13">
                <a:moveTo>
                  <a:pt x="0" y="11"/>
                </a:moveTo>
                <a:lnTo>
                  <a:pt x="6" y="13"/>
                </a:lnTo>
                <a:lnTo>
                  <a:pt x="10" y="10"/>
                </a:lnTo>
                <a:lnTo>
                  <a:pt x="11" y="5"/>
                </a:lnTo>
                <a:lnTo>
                  <a:pt x="9" y="0"/>
                </a:lnTo>
                <a:lnTo>
                  <a:pt x="0" y="11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3595" name="Freeform 43"/>
          <p:cNvSpPr>
            <a:spLocks/>
          </p:cNvSpPr>
          <p:nvPr/>
        </p:nvSpPr>
        <p:spPr bwMode="auto">
          <a:xfrm>
            <a:off x="1606550" y="1155700"/>
            <a:ext cx="66675" cy="58738"/>
          </a:xfrm>
          <a:custGeom>
            <a:avLst/>
            <a:gdLst/>
            <a:ahLst/>
            <a:cxnLst>
              <a:cxn ang="0">
                <a:pos x="4" y="5"/>
              </a:cxn>
              <a:cxn ang="0">
                <a:pos x="0" y="11"/>
              </a:cxn>
              <a:cxn ang="0">
                <a:pos x="33" y="37"/>
              </a:cxn>
              <a:cxn ang="0">
                <a:pos x="42" y="26"/>
              </a:cxn>
              <a:cxn ang="0">
                <a:pos x="9" y="0"/>
              </a:cxn>
              <a:cxn ang="0">
                <a:pos x="4" y="5"/>
              </a:cxn>
            </a:cxnLst>
            <a:rect l="0" t="0" r="r" b="b"/>
            <a:pathLst>
              <a:path w="42" h="37">
                <a:moveTo>
                  <a:pt x="4" y="5"/>
                </a:moveTo>
                <a:lnTo>
                  <a:pt x="0" y="11"/>
                </a:lnTo>
                <a:lnTo>
                  <a:pt x="33" y="37"/>
                </a:lnTo>
                <a:lnTo>
                  <a:pt x="42" y="26"/>
                </a:lnTo>
                <a:lnTo>
                  <a:pt x="9" y="0"/>
                </a:lnTo>
                <a:lnTo>
                  <a:pt x="4" y="5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3596" name="Freeform 44"/>
          <p:cNvSpPr>
            <a:spLocks/>
          </p:cNvSpPr>
          <p:nvPr/>
        </p:nvSpPr>
        <p:spPr bwMode="auto">
          <a:xfrm>
            <a:off x="1601788" y="1154113"/>
            <a:ext cx="19050" cy="19050"/>
          </a:xfrm>
          <a:custGeom>
            <a:avLst/>
            <a:gdLst/>
            <a:ahLst/>
            <a:cxnLst>
              <a:cxn ang="0">
                <a:pos x="12" y="1"/>
              </a:cxn>
              <a:cxn ang="0">
                <a:pos x="6" y="0"/>
              </a:cxn>
              <a:cxn ang="0">
                <a:pos x="3" y="2"/>
              </a:cxn>
              <a:cxn ang="0">
                <a:pos x="0" y="8"/>
              </a:cxn>
              <a:cxn ang="0">
                <a:pos x="3" y="12"/>
              </a:cxn>
              <a:cxn ang="0">
                <a:pos x="12" y="1"/>
              </a:cxn>
            </a:cxnLst>
            <a:rect l="0" t="0" r="r" b="b"/>
            <a:pathLst>
              <a:path w="12" h="12">
                <a:moveTo>
                  <a:pt x="12" y="1"/>
                </a:moveTo>
                <a:lnTo>
                  <a:pt x="6" y="0"/>
                </a:lnTo>
                <a:lnTo>
                  <a:pt x="3" y="2"/>
                </a:lnTo>
                <a:lnTo>
                  <a:pt x="0" y="8"/>
                </a:lnTo>
                <a:lnTo>
                  <a:pt x="3" y="12"/>
                </a:lnTo>
                <a:lnTo>
                  <a:pt x="12" y="1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3597" name="Freeform 45"/>
          <p:cNvSpPr>
            <a:spLocks/>
          </p:cNvSpPr>
          <p:nvPr/>
        </p:nvSpPr>
        <p:spPr bwMode="auto">
          <a:xfrm>
            <a:off x="1651000" y="1258888"/>
            <a:ext cx="20638" cy="17462"/>
          </a:xfrm>
          <a:custGeom>
            <a:avLst/>
            <a:gdLst/>
            <a:ahLst/>
            <a:cxnLst>
              <a:cxn ang="0">
                <a:pos x="12" y="11"/>
              </a:cxn>
              <a:cxn ang="0">
                <a:pos x="13" y="6"/>
              </a:cxn>
              <a:cxn ang="0">
                <a:pos x="11" y="1"/>
              </a:cxn>
              <a:cxn ang="0">
                <a:pos x="5" y="0"/>
              </a:cxn>
              <a:cxn ang="0">
                <a:pos x="0" y="2"/>
              </a:cxn>
              <a:cxn ang="0">
                <a:pos x="12" y="11"/>
              </a:cxn>
            </a:cxnLst>
            <a:rect l="0" t="0" r="r" b="b"/>
            <a:pathLst>
              <a:path w="13" h="11">
                <a:moveTo>
                  <a:pt x="12" y="11"/>
                </a:moveTo>
                <a:lnTo>
                  <a:pt x="13" y="6"/>
                </a:lnTo>
                <a:lnTo>
                  <a:pt x="11" y="1"/>
                </a:lnTo>
                <a:lnTo>
                  <a:pt x="5" y="0"/>
                </a:lnTo>
                <a:lnTo>
                  <a:pt x="0" y="2"/>
                </a:lnTo>
                <a:lnTo>
                  <a:pt x="12" y="11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3598" name="Freeform 46"/>
          <p:cNvSpPr>
            <a:spLocks/>
          </p:cNvSpPr>
          <p:nvPr/>
        </p:nvSpPr>
        <p:spPr bwMode="auto">
          <a:xfrm>
            <a:off x="1612900" y="1262063"/>
            <a:ext cx="57150" cy="66675"/>
          </a:xfrm>
          <a:custGeom>
            <a:avLst/>
            <a:gdLst/>
            <a:ahLst/>
            <a:cxnLst>
              <a:cxn ang="0">
                <a:pos x="6" y="38"/>
              </a:cxn>
              <a:cxn ang="0">
                <a:pos x="12" y="42"/>
              </a:cxn>
              <a:cxn ang="0">
                <a:pos x="36" y="9"/>
              </a:cxn>
              <a:cxn ang="0">
                <a:pos x="24" y="0"/>
              </a:cxn>
              <a:cxn ang="0">
                <a:pos x="0" y="33"/>
              </a:cxn>
              <a:cxn ang="0">
                <a:pos x="6" y="38"/>
              </a:cxn>
            </a:cxnLst>
            <a:rect l="0" t="0" r="r" b="b"/>
            <a:pathLst>
              <a:path w="36" h="42">
                <a:moveTo>
                  <a:pt x="6" y="38"/>
                </a:moveTo>
                <a:lnTo>
                  <a:pt x="12" y="42"/>
                </a:lnTo>
                <a:lnTo>
                  <a:pt x="36" y="9"/>
                </a:lnTo>
                <a:lnTo>
                  <a:pt x="24" y="0"/>
                </a:lnTo>
                <a:lnTo>
                  <a:pt x="0" y="33"/>
                </a:lnTo>
                <a:lnTo>
                  <a:pt x="6" y="38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3599" name="Freeform 47"/>
          <p:cNvSpPr>
            <a:spLocks/>
          </p:cNvSpPr>
          <p:nvPr/>
        </p:nvSpPr>
        <p:spPr bwMode="auto">
          <a:xfrm>
            <a:off x="1611313" y="1314450"/>
            <a:ext cx="20637" cy="19050"/>
          </a:xfrm>
          <a:custGeom>
            <a:avLst/>
            <a:gdLst/>
            <a:ahLst/>
            <a:cxnLst>
              <a:cxn ang="0">
                <a:pos x="1" y="0"/>
              </a:cxn>
              <a:cxn ang="0">
                <a:pos x="0" y="6"/>
              </a:cxn>
              <a:cxn ang="0">
                <a:pos x="2" y="9"/>
              </a:cxn>
              <a:cxn ang="0">
                <a:pos x="8" y="12"/>
              </a:cxn>
              <a:cxn ang="0">
                <a:pos x="13" y="9"/>
              </a:cxn>
              <a:cxn ang="0">
                <a:pos x="1" y="0"/>
              </a:cxn>
            </a:cxnLst>
            <a:rect l="0" t="0" r="r" b="b"/>
            <a:pathLst>
              <a:path w="13" h="12">
                <a:moveTo>
                  <a:pt x="1" y="0"/>
                </a:moveTo>
                <a:lnTo>
                  <a:pt x="0" y="6"/>
                </a:lnTo>
                <a:lnTo>
                  <a:pt x="2" y="9"/>
                </a:lnTo>
                <a:lnTo>
                  <a:pt x="8" y="12"/>
                </a:lnTo>
                <a:lnTo>
                  <a:pt x="13" y="9"/>
                </a:lnTo>
                <a:lnTo>
                  <a:pt x="1" y="0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3600" name="Freeform 48"/>
          <p:cNvSpPr>
            <a:spLocks/>
          </p:cNvSpPr>
          <p:nvPr/>
        </p:nvSpPr>
        <p:spPr bwMode="auto">
          <a:xfrm>
            <a:off x="1708150" y="1247775"/>
            <a:ext cx="17463" cy="20638"/>
          </a:xfrm>
          <a:custGeom>
            <a:avLst/>
            <a:gdLst/>
            <a:ahLst/>
            <a:cxnLst>
              <a:cxn ang="0">
                <a:pos x="11" y="1"/>
              </a:cxn>
              <a:cxn ang="0">
                <a:pos x="5" y="0"/>
              </a:cxn>
              <a:cxn ang="0">
                <a:pos x="2" y="2"/>
              </a:cxn>
              <a:cxn ang="0">
                <a:pos x="0" y="8"/>
              </a:cxn>
              <a:cxn ang="0">
                <a:pos x="2" y="13"/>
              </a:cxn>
              <a:cxn ang="0">
                <a:pos x="11" y="1"/>
              </a:cxn>
            </a:cxnLst>
            <a:rect l="0" t="0" r="r" b="b"/>
            <a:pathLst>
              <a:path w="11" h="13">
                <a:moveTo>
                  <a:pt x="11" y="1"/>
                </a:moveTo>
                <a:lnTo>
                  <a:pt x="5" y="0"/>
                </a:lnTo>
                <a:lnTo>
                  <a:pt x="2" y="2"/>
                </a:lnTo>
                <a:lnTo>
                  <a:pt x="0" y="8"/>
                </a:lnTo>
                <a:lnTo>
                  <a:pt x="2" y="13"/>
                </a:lnTo>
                <a:lnTo>
                  <a:pt x="11" y="1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3601" name="Freeform 49"/>
          <p:cNvSpPr>
            <a:spLocks/>
          </p:cNvSpPr>
          <p:nvPr/>
        </p:nvSpPr>
        <p:spPr bwMode="auto">
          <a:xfrm>
            <a:off x="1711325" y="1249363"/>
            <a:ext cx="73025" cy="61912"/>
          </a:xfrm>
          <a:custGeom>
            <a:avLst/>
            <a:gdLst/>
            <a:ahLst/>
            <a:cxnLst>
              <a:cxn ang="0">
                <a:pos x="41" y="33"/>
              </a:cxn>
              <a:cxn ang="0">
                <a:pos x="46" y="27"/>
              </a:cxn>
              <a:cxn ang="0">
                <a:pos x="9" y="0"/>
              </a:cxn>
              <a:cxn ang="0">
                <a:pos x="0" y="12"/>
              </a:cxn>
              <a:cxn ang="0">
                <a:pos x="36" y="39"/>
              </a:cxn>
              <a:cxn ang="0">
                <a:pos x="41" y="33"/>
              </a:cxn>
            </a:cxnLst>
            <a:rect l="0" t="0" r="r" b="b"/>
            <a:pathLst>
              <a:path w="46" h="39">
                <a:moveTo>
                  <a:pt x="41" y="33"/>
                </a:moveTo>
                <a:lnTo>
                  <a:pt x="46" y="27"/>
                </a:lnTo>
                <a:lnTo>
                  <a:pt x="9" y="0"/>
                </a:lnTo>
                <a:lnTo>
                  <a:pt x="0" y="12"/>
                </a:lnTo>
                <a:lnTo>
                  <a:pt x="36" y="39"/>
                </a:lnTo>
                <a:lnTo>
                  <a:pt x="41" y="33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3602" name="Freeform 50"/>
          <p:cNvSpPr>
            <a:spLocks/>
          </p:cNvSpPr>
          <p:nvPr/>
        </p:nvSpPr>
        <p:spPr bwMode="auto">
          <a:xfrm>
            <a:off x="1768475" y="1292225"/>
            <a:ext cx="19050" cy="20638"/>
          </a:xfrm>
          <a:custGeom>
            <a:avLst/>
            <a:gdLst/>
            <a:ahLst/>
            <a:cxnLst>
              <a:cxn ang="0">
                <a:pos x="0" y="12"/>
              </a:cxn>
              <a:cxn ang="0">
                <a:pos x="6" y="13"/>
              </a:cxn>
              <a:cxn ang="0">
                <a:pos x="11" y="11"/>
              </a:cxn>
              <a:cxn ang="0">
                <a:pos x="12" y="5"/>
              </a:cxn>
              <a:cxn ang="0">
                <a:pos x="10" y="0"/>
              </a:cxn>
              <a:cxn ang="0">
                <a:pos x="0" y="12"/>
              </a:cxn>
            </a:cxnLst>
            <a:rect l="0" t="0" r="r" b="b"/>
            <a:pathLst>
              <a:path w="12" h="13">
                <a:moveTo>
                  <a:pt x="0" y="12"/>
                </a:moveTo>
                <a:lnTo>
                  <a:pt x="6" y="13"/>
                </a:lnTo>
                <a:lnTo>
                  <a:pt x="11" y="11"/>
                </a:lnTo>
                <a:lnTo>
                  <a:pt x="12" y="5"/>
                </a:lnTo>
                <a:lnTo>
                  <a:pt x="10" y="0"/>
                </a:lnTo>
                <a:lnTo>
                  <a:pt x="0" y="12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3603" name="Freeform 51"/>
          <p:cNvSpPr>
            <a:spLocks/>
          </p:cNvSpPr>
          <p:nvPr/>
        </p:nvSpPr>
        <p:spPr bwMode="auto">
          <a:xfrm>
            <a:off x="1724025" y="1201738"/>
            <a:ext cx="17463" cy="20637"/>
          </a:xfrm>
          <a:custGeom>
            <a:avLst/>
            <a:gdLst/>
            <a:ahLst/>
            <a:cxnLst>
              <a:cxn ang="0">
                <a:pos x="2" y="0"/>
              </a:cxn>
              <a:cxn ang="0">
                <a:pos x="0" y="5"/>
              </a:cxn>
              <a:cxn ang="0">
                <a:pos x="2" y="11"/>
              </a:cxn>
              <a:cxn ang="0">
                <a:pos x="6" y="13"/>
              </a:cxn>
              <a:cxn ang="0">
                <a:pos x="11" y="12"/>
              </a:cxn>
              <a:cxn ang="0">
                <a:pos x="2" y="0"/>
              </a:cxn>
            </a:cxnLst>
            <a:rect l="0" t="0" r="r" b="b"/>
            <a:pathLst>
              <a:path w="11" h="13">
                <a:moveTo>
                  <a:pt x="2" y="0"/>
                </a:moveTo>
                <a:lnTo>
                  <a:pt x="0" y="5"/>
                </a:lnTo>
                <a:lnTo>
                  <a:pt x="2" y="11"/>
                </a:lnTo>
                <a:lnTo>
                  <a:pt x="6" y="13"/>
                </a:lnTo>
                <a:lnTo>
                  <a:pt x="11" y="12"/>
                </a:lnTo>
                <a:lnTo>
                  <a:pt x="2" y="0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3604" name="Freeform 52"/>
          <p:cNvSpPr>
            <a:spLocks/>
          </p:cNvSpPr>
          <p:nvPr/>
        </p:nvSpPr>
        <p:spPr bwMode="auto">
          <a:xfrm>
            <a:off x="1727200" y="1174750"/>
            <a:ext cx="50800" cy="46038"/>
          </a:xfrm>
          <a:custGeom>
            <a:avLst/>
            <a:gdLst/>
            <a:ahLst/>
            <a:cxnLst>
              <a:cxn ang="0">
                <a:pos x="28" y="6"/>
              </a:cxn>
              <a:cxn ang="0">
                <a:pos x="23" y="0"/>
              </a:cxn>
              <a:cxn ang="0">
                <a:pos x="0" y="17"/>
              </a:cxn>
              <a:cxn ang="0">
                <a:pos x="9" y="29"/>
              </a:cxn>
              <a:cxn ang="0">
                <a:pos x="32" y="12"/>
              </a:cxn>
              <a:cxn ang="0">
                <a:pos x="28" y="6"/>
              </a:cxn>
            </a:cxnLst>
            <a:rect l="0" t="0" r="r" b="b"/>
            <a:pathLst>
              <a:path w="32" h="29">
                <a:moveTo>
                  <a:pt x="28" y="6"/>
                </a:moveTo>
                <a:lnTo>
                  <a:pt x="23" y="0"/>
                </a:lnTo>
                <a:lnTo>
                  <a:pt x="0" y="17"/>
                </a:lnTo>
                <a:lnTo>
                  <a:pt x="9" y="29"/>
                </a:lnTo>
                <a:lnTo>
                  <a:pt x="32" y="12"/>
                </a:lnTo>
                <a:lnTo>
                  <a:pt x="28" y="6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3605" name="Freeform 53"/>
          <p:cNvSpPr>
            <a:spLocks/>
          </p:cNvSpPr>
          <p:nvPr/>
        </p:nvSpPr>
        <p:spPr bwMode="auto">
          <a:xfrm>
            <a:off x="1763713" y="1173163"/>
            <a:ext cx="17462" cy="20637"/>
          </a:xfrm>
          <a:custGeom>
            <a:avLst/>
            <a:gdLst/>
            <a:ahLst/>
            <a:cxnLst>
              <a:cxn ang="0">
                <a:pos x="9" y="13"/>
              </a:cxn>
              <a:cxn ang="0">
                <a:pos x="11" y="8"/>
              </a:cxn>
              <a:cxn ang="0">
                <a:pos x="10" y="2"/>
              </a:cxn>
              <a:cxn ang="0">
                <a:pos x="6" y="0"/>
              </a:cxn>
              <a:cxn ang="0">
                <a:pos x="0" y="1"/>
              </a:cxn>
              <a:cxn ang="0">
                <a:pos x="9" y="13"/>
              </a:cxn>
            </a:cxnLst>
            <a:rect l="0" t="0" r="r" b="b"/>
            <a:pathLst>
              <a:path w="11" h="13">
                <a:moveTo>
                  <a:pt x="9" y="13"/>
                </a:moveTo>
                <a:lnTo>
                  <a:pt x="11" y="8"/>
                </a:lnTo>
                <a:lnTo>
                  <a:pt x="10" y="2"/>
                </a:lnTo>
                <a:lnTo>
                  <a:pt x="6" y="0"/>
                </a:lnTo>
                <a:lnTo>
                  <a:pt x="0" y="1"/>
                </a:lnTo>
                <a:lnTo>
                  <a:pt x="9" y="13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3606" name="Freeform 54"/>
          <p:cNvSpPr>
            <a:spLocks/>
          </p:cNvSpPr>
          <p:nvPr/>
        </p:nvSpPr>
        <p:spPr bwMode="auto">
          <a:xfrm>
            <a:off x="1912938" y="1273175"/>
            <a:ext cx="9525" cy="22225"/>
          </a:xfrm>
          <a:custGeom>
            <a:avLst/>
            <a:gdLst/>
            <a:ahLst/>
            <a:cxnLst>
              <a:cxn ang="0">
                <a:pos x="6" y="0"/>
              </a:cxn>
              <a:cxn ang="0">
                <a:pos x="2" y="2"/>
              </a:cxn>
              <a:cxn ang="0">
                <a:pos x="0" y="7"/>
              </a:cxn>
              <a:cxn ang="0">
                <a:pos x="2" y="11"/>
              </a:cxn>
              <a:cxn ang="0">
                <a:pos x="6" y="14"/>
              </a:cxn>
              <a:cxn ang="0">
                <a:pos x="6" y="0"/>
              </a:cxn>
            </a:cxnLst>
            <a:rect l="0" t="0" r="r" b="b"/>
            <a:pathLst>
              <a:path w="6" h="14">
                <a:moveTo>
                  <a:pt x="6" y="0"/>
                </a:moveTo>
                <a:lnTo>
                  <a:pt x="2" y="2"/>
                </a:lnTo>
                <a:lnTo>
                  <a:pt x="0" y="7"/>
                </a:lnTo>
                <a:lnTo>
                  <a:pt x="2" y="11"/>
                </a:lnTo>
                <a:lnTo>
                  <a:pt x="6" y="14"/>
                </a:lnTo>
                <a:lnTo>
                  <a:pt x="6" y="0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3607" name="Freeform 55"/>
          <p:cNvSpPr>
            <a:spLocks/>
          </p:cNvSpPr>
          <p:nvPr/>
        </p:nvSpPr>
        <p:spPr bwMode="auto">
          <a:xfrm>
            <a:off x="1922463" y="1268413"/>
            <a:ext cx="60325" cy="26987"/>
          </a:xfrm>
          <a:custGeom>
            <a:avLst/>
            <a:gdLst/>
            <a:ahLst/>
            <a:cxnLst>
              <a:cxn ang="0">
                <a:pos x="38" y="6"/>
              </a:cxn>
              <a:cxn ang="0">
                <a:pos x="38" y="0"/>
              </a:cxn>
              <a:cxn ang="0">
                <a:pos x="0" y="3"/>
              </a:cxn>
              <a:cxn ang="0">
                <a:pos x="0" y="17"/>
              </a:cxn>
              <a:cxn ang="0">
                <a:pos x="38" y="13"/>
              </a:cxn>
              <a:cxn ang="0">
                <a:pos x="38" y="6"/>
              </a:cxn>
            </a:cxnLst>
            <a:rect l="0" t="0" r="r" b="b"/>
            <a:pathLst>
              <a:path w="38" h="17">
                <a:moveTo>
                  <a:pt x="38" y="6"/>
                </a:moveTo>
                <a:lnTo>
                  <a:pt x="38" y="0"/>
                </a:lnTo>
                <a:lnTo>
                  <a:pt x="0" y="3"/>
                </a:lnTo>
                <a:lnTo>
                  <a:pt x="0" y="17"/>
                </a:lnTo>
                <a:lnTo>
                  <a:pt x="38" y="13"/>
                </a:lnTo>
                <a:lnTo>
                  <a:pt x="38" y="6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3608" name="Freeform 56"/>
          <p:cNvSpPr>
            <a:spLocks/>
          </p:cNvSpPr>
          <p:nvPr/>
        </p:nvSpPr>
        <p:spPr bwMode="auto">
          <a:xfrm>
            <a:off x="1982788" y="1268413"/>
            <a:ext cx="11112" cy="20637"/>
          </a:xfrm>
          <a:custGeom>
            <a:avLst/>
            <a:gdLst/>
            <a:ahLst/>
            <a:cxnLst>
              <a:cxn ang="0">
                <a:pos x="0" y="13"/>
              </a:cxn>
              <a:cxn ang="0">
                <a:pos x="6" y="11"/>
              </a:cxn>
              <a:cxn ang="0">
                <a:pos x="7" y="6"/>
              </a:cxn>
              <a:cxn ang="0">
                <a:pos x="6" y="2"/>
              </a:cxn>
              <a:cxn ang="0">
                <a:pos x="0" y="0"/>
              </a:cxn>
              <a:cxn ang="0">
                <a:pos x="0" y="13"/>
              </a:cxn>
            </a:cxnLst>
            <a:rect l="0" t="0" r="r" b="b"/>
            <a:pathLst>
              <a:path w="7" h="13">
                <a:moveTo>
                  <a:pt x="0" y="13"/>
                </a:moveTo>
                <a:lnTo>
                  <a:pt x="6" y="11"/>
                </a:lnTo>
                <a:lnTo>
                  <a:pt x="7" y="6"/>
                </a:lnTo>
                <a:lnTo>
                  <a:pt x="6" y="2"/>
                </a:lnTo>
                <a:lnTo>
                  <a:pt x="0" y="0"/>
                </a:lnTo>
                <a:lnTo>
                  <a:pt x="0" y="13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3609" name="Freeform 57"/>
          <p:cNvSpPr>
            <a:spLocks/>
          </p:cNvSpPr>
          <p:nvPr/>
        </p:nvSpPr>
        <p:spPr bwMode="auto">
          <a:xfrm>
            <a:off x="1992313" y="1377950"/>
            <a:ext cx="22225" cy="11113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2" y="5"/>
              </a:cxn>
              <a:cxn ang="0">
                <a:pos x="7" y="7"/>
              </a:cxn>
              <a:cxn ang="0">
                <a:pos x="11" y="5"/>
              </a:cxn>
              <a:cxn ang="0">
                <a:pos x="14" y="0"/>
              </a:cxn>
              <a:cxn ang="0">
                <a:pos x="0" y="0"/>
              </a:cxn>
            </a:cxnLst>
            <a:rect l="0" t="0" r="r" b="b"/>
            <a:pathLst>
              <a:path w="14" h="7">
                <a:moveTo>
                  <a:pt x="0" y="0"/>
                </a:moveTo>
                <a:lnTo>
                  <a:pt x="2" y="5"/>
                </a:lnTo>
                <a:lnTo>
                  <a:pt x="7" y="7"/>
                </a:lnTo>
                <a:lnTo>
                  <a:pt x="11" y="5"/>
                </a:lnTo>
                <a:lnTo>
                  <a:pt x="14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3610" name="Freeform 58"/>
          <p:cNvSpPr>
            <a:spLocks/>
          </p:cNvSpPr>
          <p:nvPr/>
        </p:nvSpPr>
        <p:spPr bwMode="auto">
          <a:xfrm>
            <a:off x="1992313" y="1320800"/>
            <a:ext cx="26987" cy="57150"/>
          </a:xfrm>
          <a:custGeom>
            <a:avLst/>
            <a:gdLst/>
            <a:ahLst/>
            <a:cxnLst>
              <a:cxn ang="0">
                <a:pos x="10" y="0"/>
              </a:cxn>
              <a:cxn ang="0">
                <a:pos x="3" y="0"/>
              </a:cxn>
              <a:cxn ang="0">
                <a:pos x="0" y="36"/>
              </a:cxn>
              <a:cxn ang="0">
                <a:pos x="14" y="36"/>
              </a:cxn>
              <a:cxn ang="0">
                <a:pos x="17" y="0"/>
              </a:cxn>
              <a:cxn ang="0">
                <a:pos x="10" y="0"/>
              </a:cxn>
            </a:cxnLst>
            <a:rect l="0" t="0" r="r" b="b"/>
            <a:pathLst>
              <a:path w="17" h="36">
                <a:moveTo>
                  <a:pt x="10" y="0"/>
                </a:moveTo>
                <a:lnTo>
                  <a:pt x="3" y="0"/>
                </a:lnTo>
                <a:lnTo>
                  <a:pt x="0" y="36"/>
                </a:lnTo>
                <a:lnTo>
                  <a:pt x="14" y="36"/>
                </a:lnTo>
                <a:lnTo>
                  <a:pt x="17" y="0"/>
                </a:lnTo>
                <a:lnTo>
                  <a:pt x="10" y="0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3611" name="Freeform 59"/>
          <p:cNvSpPr>
            <a:spLocks/>
          </p:cNvSpPr>
          <p:nvPr/>
        </p:nvSpPr>
        <p:spPr bwMode="auto">
          <a:xfrm>
            <a:off x="1997075" y="1309688"/>
            <a:ext cx="22225" cy="11112"/>
          </a:xfrm>
          <a:custGeom>
            <a:avLst/>
            <a:gdLst/>
            <a:ahLst/>
            <a:cxnLst>
              <a:cxn ang="0">
                <a:pos x="14" y="7"/>
              </a:cxn>
              <a:cxn ang="0">
                <a:pos x="12" y="1"/>
              </a:cxn>
              <a:cxn ang="0">
                <a:pos x="7" y="0"/>
              </a:cxn>
              <a:cxn ang="0">
                <a:pos x="3" y="1"/>
              </a:cxn>
              <a:cxn ang="0">
                <a:pos x="0" y="7"/>
              </a:cxn>
              <a:cxn ang="0">
                <a:pos x="14" y="7"/>
              </a:cxn>
            </a:cxnLst>
            <a:rect l="0" t="0" r="r" b="b"/>
            <a:pathLst>
              <a:path w="14" h="7">
                <a:moveTo>
                  <a:pt x="14" y="7"/>
                </a:moveTo>
                <a:lnTo>
                  <a:pt x="12" y="1"/>
                </a:lnTo>
                <a:lnTo>
                  <a:pt x="7" y="0"/>
                </a:lnTo>
                <a:lnTo>
                  <a:pt x="3" y="1"/>
                </a:lnTo>
                <a:lnTo>
                  <a:pt x="0" y="7"/>
                </a:lnTo>
                <a:lnTo>
                  <a:pt x="14" y="7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3612" name="Freeform 60"/>
          <p:cNvSpPr>
            <a:spLocks/>
          </p:cNvSpPr>
          <p:nvPr/>
        </p:nvSpPr>
        <p:spPr bwMode="auto">
          <a:xfrm>
            <a:off x="2074863" y="1338263"/>
            <a:ext cx="19050" cy="20637"/>
          </a:xfrm>
          <a:custGeom>
            <a:avLst/>
            <a:gdLst/>
            <a:ahLst/>
            <a:cxnLst>
              <a:cxn ang="0">
                <a:pos x="0" y="11"/>
              </a:cxn>
              <a:cxn ang="0">
                <a:pos x="6" y="13"/>
              </a:cxn>
              <a:cxn ang="0">
                <a:pos x="11" y="10"/>
              </a:cxn>
              <a:cxn ang="0">
                <a:pos x="12" y="5"/>
              </a:cxn>
              <a:cxn ang="0">
                <a:pos x="9" y="0"/>
              </a:cxn>
              <a:cxn ang="0">
                <a:pos x="0" y="11"/>
              </a:cxn>
            </a:cxnLst>
            <a:rect l="0" t="0" r="r" b="b"/>
            <a:pathLst>
              <a:path w="12" h="13">
                <a:moveTo>
                  <a:pt x="0" y="11"/>
                </a:moveTo>
                <a:lnTo>
                  <a:pt x="6" y="13"/>
                </a:lnTo>
                <a:lnTo>
                  <a:pt x="11" y="10"/>
                </a:lnTo>
                <a:lnTo>
                  <a:pt x="12" y="5"/>
                </a:lnTo>
                <a:lnTo>
                  <a:pt x="9" y="0"/>
                </a:lnTo>
                <a:lnTo>
                  <a:pt x="0" y="11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3613" name="Freeform 61"/>
          <p:cNvSpPr>
            <a:spLocks/>
          </p:cNvSpPr>
          <p:nvPr/>
        </p:nvSpPr>
        <p:spPr bwMode="auto">
          <a:xfrm>
            <a:off x="2035175" y="1303338"/>
            <a:ext cx="19050" cy="20637"/>
          </a:xfrm>
          <a:custGeom>
            <a:avLst/>
            <a:gdLst/>
            <a:ahLst/>
            <a:cxnLst>
              <a:cxn ang="0">
                <a:pos x="12" y="1"/>
              </a:cxn>
              <a:cxn ang="0">
                <a:pos x="6" y="0"/>
              </a:cxn>
              <a:cxn ang="0">
                <a:pos x="2" y="3"/>
              </a:cxn>
              <a:cxn ang="0">
                <a:pos x="0" y="8"/>
              </a:cxn>
              <a:cxn ang="0">
                <a:pos x="2" y="13"/>
              </a:cxn>
              <a:cxn ang="0">
                <a:pos x="12" y="1"/>
              </a:cxn>
            </a:cxnLst>
            <a:rect l="0" t="0" r="r" b="b"/>
            <a:pathLst>
              <a:path w="12" h="13">
                <a:moveTo>
                  <a:pt x="12" y="1"/>
                </a:moveTo>
                <a:lnTo>
                  <a:pt x="6" y="0"/>
                </a:lnTo>
                <a:lnTo>
                  <a:pt x="2" y="3"/>
                </a:lnTo>
                <a:lnTo>
                  <a:pt x="0" y="8"/>
                </a:lnTo>
                <a:lnTo>
                  <a:pt x="2" y="13"/>
                </a:lnTo>
                <a:lnTo>
                  <a:pt x="12" y="1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3614" name="Freeform 62"/>
          <p:cNvSpPr>
            <a:spLocks/>
          </p:cNvSpPr>
          <p:nvPr/>
        </p:nvSpPr>
        <p:spPr bwMode="auto">
          <a:xfrm>
            <a:off x="2101850" y="1250950"/>
            <a:ext cx="12700" cy="22225"/>
          </a:xfrm>
          <a:custGeom>
            <a:avLst/>
            <a:gdLst/>
            <a:ahLst/>
            <a:cxnLst>
              <a:cxn ang="0">
                <a:pos x="3" y="14"/>
              </a:cxn>
              <a:cxn ang="0">
                <a:pos x="7" y="12"/>
              </a:cxn>
              <a:cxn ang="0">
                <a:pos x="8" y="6"/>
              </a:cxn>
              <a:cxn ang="0">
                <a:pos x="6" y="1"/>
              </a:cxn>
              <a:cxn ang="0">
                <a:pos x="0" y="0"/>
              </a:cxn>
              <a:cxn ang="0">
                <a:pos x="3" y="14"/>
              </a:cxn>
            </a:cxnLst>
            <a:rect l="0" t="0" r="r" b="b"/>
            <a:pathLst>
              <a:path w="8" h="14">
                <a:moveTo>
                  <a:pt x="3" y="14"/>
                </a:moveTo>
                <a:lnTo>
                  <a:pt x="7" y="12"/>
                </a:lnTo>
                <a:lnTo>
                  <a:pt x="8" y="6"/>
                </a:lnTo>
                <a:lnTo>
                  <a:pt x="6" y="1"/>
                </a:lnTo>
                <a:lnTo>
                  <a:pt x="0" y="0"/>
                </a:lnTo>
                <a:lnTo>
                  <a:pt x="3" y="14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3615" name="Freeform 63"/>
          <p:cNvSpPr>
            <a:spLocks/>
          </p:cNvSpPr>
          <p:nvPr/>
        </p:nvSpPr>
        <p:spPr bwMode="auto">
          <a:xfrm>
            <a:off x="2070100" y="1250950"/>
            <a:ext cx="36513" cy="26988"/>
          </a:xfrm>
          <a:custGeom>
            <a:avLst/>
            <a:gdLst/>
            <a:ahLst/>
            <a:cxnLst>
              <a:cxn ang="0">
                <a:pos x="1" y="11"/>
              </a:cxn>
              <a:cxn ang="0">
                <a:pos x="2" y="17"/>
              </a:cxn>
              <a:cxn ang="0">
                <a:pos x="23" y="14"/>
              </a:cxn>
              <a:cxn ang="0">
                <a:pos x="20" y="0"/>
              </a:cxn>
              <a:cxn ang="0">
                <a:pos x="0" y="4"/>
              </a:cxn>
              <a:cxn ang="0">
                <a:pos x="1" y="11"/>
              </a:cxn>
            </a:cxnLst>
            <a:rect l="0" t="0" r="r" b="b"/>
            <a:pathLst>
              <a:path w="23" h="17">
                <a:moveTo>
                  <a:pt x="1" y="11"/>
                </a:moveTo>
                <a:lnTo>
                  <a:pt x="2" y="17"/>
                </a:lnTo>
                <a:lnTo>
                  <a:pt x="23" y="14"/>
                </a:lnTo>
                <a:lnTo>
                  <a:pt x="20" y="0"/>
                </a:lnTo>
                <a:lnTo>
                  <a:pt x="0" y="4"/>
                </a:lnTo>
                <a:lnTo>
                  <a:pt x="1" y="11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3616" name="Freeform 64"/>
          <p:cNvSpPr>
            <a:spLocks/>
          </p:cNvSpPr>
          <p:nvPr/>
        </p:nvSpPr>
        <p:spPr bwMode="auto">
          <a:xfrm>
            <a:off x="1992313" y="1166813"/>
            <a:ext cx="22225" cy="12700"/>
          </a:xfrm>
          <a:custGeom>
            <a:avLst/>
            <a:gdLst/>
            <a:ahLst/>
            <a:cxnLst>
              <a:cxn ang="0">
                <a:pos x="14" y="5"/>
              </a:cxn>
              <a:cxn ang="0">
                <a:pos x="11" y="1"/>
              </a:cxn>
              <a:cxn ang="0">
                <a:pos x="6" y="0"/>
              </a:cxn>
              <a:cxn ang="0">
                <a:pos x="1" y="2"/>
              </a:cxn>
              <a:cxn ang="0">
                <a:pos x="0" y="8"/>
              </a:cxn>
              <a:cxn ang="0">
                <a:pos x="14" y="5"/>
              </a:cxn>
            </a:cxnLst>
            <a:rect l="0" t="0" r="r" b="b"/>
            <a:pathLst>
              <a:path w="14" h="8">
                <a:moveTo>
                  <a:pt x="14" y="5"/>
                </a:moveTo>
                <a:lnTo>
                  <a:pt x="11" y="1"/>
                </a:lnTo>
                <a:lnTo>
                  <a:pt x="6" y="0"/>
                </a:lnTo>
                <a:lnTo>
                  <a:pt x="1" y="2"/>
                </a:lnTo>
                <a:lnTo>
                  <a:pt x="0" y="8"/>
                </a:lnTo>
                <a:lnTo>
                  <a:pt x="14" y="5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3617" name="Freeform 65"/>
          <p:cNvSpPr>
            <a:spLocks/>
          </p:cNvSpPr>
          <p:nvPr/>
        </p:nvSpPr>
        <p:spPr bwMode="auto">
          <a:xfrm>
            <a:off x="1992313" y="1174750"/>
            <a:ext cx="38100" cy="61913"/>
          </a:xfrm>
          <a:custGeom>
            <a:avLst/>
            <a:gdLst/>
            <a:ahLst/>
            <a:cxnLst>
              <a:cxn ang="0">
                <a:pos x="17" y="38"/>
              </a:cxn>
              <a:cxn ang="0">
                <a:pos x="24" y="37"/>
              </a:cxn>
              <a:cxn ang="0">
                <a:pos x="14" y="0"/>
              </a:cxn>
              <a:cxn ang="0">
                <a:pos x="0" y="3"/>
              </a:cxn>
              <a:cxn ang="0">
                <a:pos x="10" y="39"/>
              </a:cxn>
              <a:cxn ang="0">
                <a:pos x="17" y="38"/>
              </a:cxn>
            </a:cxnLst>
            <a:rect l="0" t="0" r="r" b="b"/>
            <a:pathLst>
              <a:path w="24" h="39">
                <a:moveTo>
                  <a:pt x="17" y="38"/>
                </a:moveTo>
                <a:lnTo>
                  <a:pt x="24" y="37"/>
                </a:lnTo>
                <a:lnTo>
                  <a:pt x="14" y="0"/>
                </a:lnTo>
                <a:lnTo>
                  <a:pt x="0" y="3"/>
                </a:lnTo>
                <a:lnTo>
                  <a:pt x="10" y="39"/>
                </a:lnTo>
                <a:lnTo>
                  <a:pt x="17" y="38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3618" name="Freeform 66"/>
          <p:cNvSpPr>
            <a:spLocks/>
          </p:cNvSpPr>
          <p:nvPr/>
        </p:nvSpPr>
        <p:spPr bwMode="auto">
          <a:xfrm>
            <a:off x="2008188" y="1233488"/>
            <a:ext cx="22225" cy="12700"/>
          </a:xfrm>
          <a:custGeom>
            <a:avLst/>
            <a:gdLst/>
            <a:ahLst/>
            <a:cxnLst>
              <a:cxn ang="0">
                <a:pos x="0" y="2"/>
              </a:cxn>
              <a:cxn ang="0">
                <a:pos x="2" y="7"/>
              </a:cxn>
              <a:cxn ang="0">
                <a:pos x="8" y="8"/>
              </a:cxn>
              <a:cxn ang="0">
                <a:pos x="13" y="6"/>
              </a:cxn>
              <a:cxn ang="0">
                <a:pos x="14" y="0"/>
              </a:cxn>
              <a:cxn ang="0">
                <a:pos x="0" y="2"/>
              </a:cxn>
            </a:cxnLst>
            <a:rect l="0" t="0" r="r" b="b"/>
            <a:pathLst>
              <a:path w="14" h="8">
                <a:moveTo>
                  <a:pt x="0" y="2"/>
                </a:moveTo>
                <a:lnTo>
                  <a:pt x="2" y="7"/>
                </a:lnTo>
                <a:lnTo>
                  <a:pt x="8" y="8"/>
                </a:lnTo>
                <a:lnTo>
                  <a:pt x="13" y="6"/>
                </a:lnTo>
                <a:lnTo>
                  <a:pt x="14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3619" name="Freeform 67"/>
          <p:cNvSpPr>
            <a:spLocks/>
          </p:cNvSpPr>
          <p:nvPr/>
        </p:nvSpPr>
        <p:spPr bwMode="auto">
          <a:xfrm>
            <a:off x="2181225" y="1674813"/>
            <a:ext cx="19050" cy="19050"/>
          </a:xfrm>
          <a:custGeom>
            <a:avLst/>
            <a:gdLst/>
            <a:ahLst/>
            <a:cxnLst>
              <a:cxn ang="0">
                <a:pos x="11" y="12"/>
              </a:cxn>
              <a:cxn ang="0">
                <a:pos x="12" y="6"/>
              </a:cxn>
              <a:cxn ang="0">
                <a:pos x="10" y="2"/>
              </a:cxn>
              <a:cxn ang="0">
                <a:pos x="4" y="0"/>
              </a:cxn>
              <a:cxn ang="0">
                <a:pos x="0" y="3"/>
              </a:cxn>
              <a:cxn ang="0">
                <a:pos x="11" y="12"/>
              </a:cxn>
            </a:cxnLst>
            <a:rect l="0" t="0" r="r" b="b"/>
            <a:pathLst>
              <a:path w="12" h="12">
                <a:moveTo>
                  <a:pt x="11" y="12"/>
                </a:moveTo>
                <a:lnTo>
                  <a:pt x="12" y="6"/>
                </a:lnTo>
                <a:lnTo>
                  <a:pt x="10" y="2"/>
                </a:lnTo>
                <a:lnTo>
                  <a:pt x="4" y="0"/>
                </a:lnTo>
                <a:lnTo>
                  <a:pt x="0" y="3"/>
                </a:lnTo>
                <a:lnTo>
                  <a:pt x="11" y="12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3620" name="Freeform 68"/>
          <p:cNvSpPr>
            <a:spLocks/>
          </p:cNvSpPr>
          <p:nvPr/>
        </p:nvSpPr>
        <p:spPr bwMode="auto">
          <a:xfrm>
            <a:off x="2147888" y="1679575"/>
            <a:ext cx="50800" cy="50800"/>
          </a:xfrm>
          <a:custGeom>
            <a:avLst/>
            <a:gdLst/>
            <a:ahLst/>
            <a:cxnLst>
              <a:cxn ang="0">
                <a:pos x="6" y="27"/>
              </a:cxn>
              <a:cxn ang="0">
                <a:pos x="11" y="32"/>
              </a:cxn>
              <a:cxn ang="0">
                <a:pos x="32" y="9"/>
              </a:cxn>
              <a:cxn ang="0">
                <a:pos x="21" y="0"/>
              </a:cxn>
              <a:cxn ang="0">
                <a:pos x="0" y="23"/>
              </a:cxn>
              <a:cxn ang="0">
                <a:pos x="6" y="27"/>
              </a:cxn>
            </a:cxnLst>
            <a:rect l="0" t="0" r="r" b="b"/>
            <a:pathLst>
              <a:path w="32" h="32">
                <a:moveTo>
                  <a:pt x="6" y="27"/>
                </a:moveTo>
                <a:lnTo>
                  <a:pt x="11" y="32"/>
                </a:lnTo>
                <a:lnTo>
                  <a:pt x="32" y="9"/>
                </a:lnTo>
                <a:lnTo>
                  <a:pt x="21" y="0"/>
                </a:lnTo>
                <a:lnTo>
                  <a:pt x="0" y="23"/>
                </a:lnTo>
                <a:lnTo>
                  <a:pt x="6" y="27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3621" name="Freeform 69"/>
          <p:cNvSpPr>
            <a:spLocks/>
          </p:cNvSpPr>
          <p:nvPr/>
        </p:nvSpPr>
        <p:spPr bwMode="auto">
          <a:xfrm>
            <a:off x="2146300" y="1716088"/>
            <a:ext cx="19050" cy="17462"/>
          </a:xfrm>
          <a:custGeom>
            <a:avLst/>
            <a:gdLst/>
            <a:ahLst/>
            <a:cxnLst>
              <a:cxn ang="0">
                <a:pos x="1" y="0"/>
              </a:cxn>
              <a:cxn ang="0">
                <a:pos x="0" y="5"/>
              </a:cxn>
              <a:cxn ang="0">
                <a:pos x="2" y="9"/>
              </a:cxn>
              <a:cxn ang="0">
                <a:pos x="8" y="11"/>
              </a:cxn>
              <a:cxn ang="0">
                <a:pos x="12" y="9"/>
              </a:cxn>
              <a:cxn ang="0">
                <a:pos x="1" y="0"/>
              </a:cxn>
            </a:cxnLst>
            <a:rect l="0" t="0" r="r" b="b"/>
            <a:pathLst>
              <a:path w="12" h="11">
                <a:moveTo>
                  <a:pt x="1" y="0"/>
                </a:moveTo>
                <a:lnTo>
                  <a:pt x="0" y="5"/>
                </a:lnTo>
                <a:lnTo>
                  <a:pt x="2" y="9"/>
                </a:lnTo>
                <a:lnTo>
                  <a:pt x="8" y="11"/>
                </a:lnTo>
                <a:lnTo>
                  <a:pt x="12" y="9"/>
                </a:lnTo>
                <a:lnTo>
                  <a:pt x="1" y="0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3622" name="Freeform 70"/>
          <p:cNvSpPr>
            <a:spLocks/>
          </p:cNvSpPr>
          <p:nvPr/>
        </p:nvSpPr>
        <p:spPr bwMode="auto">
          <a:xfrm>
            <a:off x="2076450" y="1674813"/>
            <a:ext cx="20638" cy="19050"/>
          </a:xfrm>
          <a:custGeom>
            <a:avLst/>
            <a:gdLst/>
            <a:ahLst/>
            <a:cxnLst>
              <a:cxn ang="0">
                <a:pos x="13" y="3"/>
              </a:cxn>
              <a:cxn ang="0">
                <a:pos x="8" y="0"/>
              </a:cxn>
              <a:cxn ang="0">
                <a:pos x="3" y="2"/>
              </a:cxn>
              <a:cxn ang="0">
                <a:pos x="0" y="6"/>
              </a:cxn>
              <a:cxn ang="0">
                <a:pos x="2" y="12"/>
              </a:cxn>
              <a:cxn ang="0">
                <a:pos x="13" y="3"/>
              </a:cxn>
            </a:cxnLst>
            <a:rect l="0" t="0" r="r" b="b"/>
            <a:pathLst>
              <a:path w="13" h="12">
                <a:moveTo>
                  <a:pt x="13" y="3"/>
                </a:moveTo>
                <a:lnTo>
                  <a:pt x="8" y="0"/>
                </a:lnTo>
                <a:lnTo>
                  <a:pt x="3" y="2"/>
                </a:lnTo>
                <a:lnTo>
                  <a:pt x="0" y="6"/>
                </a:lnTo>
                <a:lnTo>
                  <a:pt x="2" y="12"/>
                </a:lnTo>
                <a:lnTo>
                  <a:pt x="13" y="3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3623" name="Freeform 71"/>
          <p:cNvSpPr>
            <a:spLocks/>
          </p:cNvSpPr>
          <p:nvPr/>
        </p:nvSpPr>
        <p:spPr bwMode="auto">
          <a:xfrm>
            <a:off x="2079625" y="1679575"/>
            <a:ext cx="50800" cy="55563"/>
          </a:xfrm>
          <a:custGeom>
            <a:avLst/>
            <a:gdLst/>
            <a:ahLst/>
            <a:cxnLst>
              <a:cxn ang="0">
                <a:pos x="26" y="31"/>
              </a:cxn>
              <a:cxn ang="0">
                <a:pos x="32" y="26"/>
              </a:cxn>
              <a:cxn ang="0">
                <a:pos x="11" y="0"/>
              </a:cxn>
              <a:cxn ang="0">
                <a:pos x="0" y="9"/>
              </a:cxn>
              <a:cxn ang="0">
                <a:pos x="20" y="35"/>
              </a:cxn>
              <a:cxn ang="0">
                <a:pos x="26" y="31"/>
              </a:cxn>
            </a:cxnLst>
            <a:rect l="0" t="0" r="r" b="b"/>
            <a:pathLst>
              <a:path w="32" h="35">
                <a:moveTo>
                  <a:pt x="26" y="31"/>
                </a:moveTo>
                <a:lnTo>
                  <a:pt x="32" y="26"/>
                </a:lnTo>
                <a:lnTo>
                  <a:pt x="11" y="0"/>
                </a:lnTo>
                <a:lnTo>
                  <a:pt x="0" y="9"/>
                </a:lnTo>
                <a:lnTo>
                  <a:pt x="20" y="35"/>
                </a:lnTo>
                <a:lnTo>
                  <a:pt x="26" y="31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3624" name="Freeform 72"/>
          <p:cNvSpPr>
            <a:spLocks/>
          </p:cNvSpPr>
          <p:nvPr/>
        </p:nvSpPr>
        <p:spPr bwMode="auto">
          <a:xfrm>
            <a:off x="2111375" y="1720850"/>
            <a:ext cx="20638" cy="17463"/>
          </a:xfrm>
          <a:custGeom>
            <a:avLst/>
            <a:gdLst/>
            <a:ahLst/>
            <a:cxnLst>
              <a:cxn ang="0">
                <a:pos x="0" y="9"/>
              </a:cxn>
              <a:cxn ang="0">
                <a:pos x="5" y="11"/>
              </a:cxn>
              <a:cxn ang="0">
                <a:pos x="10" y="9"/>
              </a:cxn>
              <a:cxn ang="0">
                <a:pos x="13" y="6"/>
              </a:cxn>
              <a:cxn ang="0">
                <a:pos x="12" y="0"/>
              </a:cxn>
              <a:cxn ang="0">
                <a:pos x="0" y="9"/>
              </a:cxn>
            </a:cxnLst>
            <a:rect l="0" t="0" r="r" b="b"/>
            <a:pathLst>
              <a:path w="13" h="11">
                <a:moveTo>
                  <a:pt x="0" y="9"/>
                </a:moveTo>
                <a:lnTo>
                  <a:pt x="5" y="11"/>
                </a:lnTo>
                <a:lnTo>
                  <a:pt x="10" y="9"/>
                </a:lnTo>
                <a:lnTo>
                  <a:pt x="13" y="6"/>
                </a:lnTo>
                <a:lnTo>
                  <a:pt x="12" y="0"/>
                </a:lnTo>
                <a:lnTo>
                  <a:pt x="0" y="9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3625" name="Freeform 73"/>
          <p:cNvSpPr>
            <a:spLocks/>
          </p:cNvSpPr>
          <p:nvPr/>
        </p:nvSpPr>
        <p:spPr bwMode="auto">
          <a:xfrm>
            <a:off x="2033588" y="1758950"/>
            <a:ext cx="12700" cy="25400"/>
          </a:xfrm>
          <a:custGeom>
            <a:avLst/>
            <a:gdLst/>
            <a:ahLst/>
            <a:cxnLst>
              <a:cxn ang="0">
                <a:pos x="8" y="0"/>
              </a:cxn>
              <a:cxn ang="0">
                <a:pos x="2" y="2"/>
              </a:cxn>
              <a:cxn ang="0">
                <a:pos x="0" y="8"/>
              </a:cxn>
              <a:cxn ang="0">
                <a:pos x="2" y="14"/>
              </a:cxn>
              <a:cxn ang="0">
                <a:pos x="8" y="16"/>
              </a:cxn>
              <a:cxn ang="0">
                <a:pos x="8" y="0"/>
              </a:cxn>
            </a:cxnLst>
            <a:rect l="0" t="0" r="r" b="b"/>
            <a:pathLst>
              <a:path w="8" h="16">
                <a:moveTo>
                  <a:pt x="8" y="0"/>
                </a:moveTo>
                <a:lnTo>
                  <a:pt x="2" y="2"/>
                </a:lnTo>
                <a:lnTo>
                  <a:pt x="0" y="8"/>
                </a:lnTo>
                <a:lnTo>
                  <a:pt x="2" y="14"/>
                </a:lnTo>
                <a:lnTo>
                  <a:pt x="8" y="16"/>
                </a:lnTo>
                <a:lnTo>
                  <a:pt x="8" y="0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3626" name="Freeform 74"/>
          <p:cNvSpPr>
            <a:spLocks/>
          </p:cNvSpPr>
          <p:nvPr/>
        </p:nvSpPr>
        <p:spPr bwMode="auto">
          <a:xfrm>
            <a:off x="2046288" y="1758950"/>
            <a:ext cx="47625" cy="25400"/>
          </a:xfrm>
          <a:custGeom>
            <a:avLst/>
            <a:gdLst/>
            <a:ahLst/>
            <a:cxnLst>
              <a:cxn ang="0">
                <a:pos x="30" y="8"/>
              </a:cxn>
              <a:cxn ang="0">
                <a:pos x="30" y="0"/>
              </a:cxn>
              <a:cxn ang="0">
                <a:pos x="0" y="0"/>
              </a:cxn>
              <a:cxn ang="0">
                <a:pos x="0" y="16"/>
              </a:cxn>
              <a:cxn ang="0">
                <a:pos x="30" y="16"/>
              </a:cxn>
              <a:cxn ang="0">
                <a:pos x="30" y="8"/>
              </a:cxn>
            </a:cxnLst>
            <a:rect l="0" t="0" r="r" b="b"/>
            <a:pathLst>
              <a:path w="30" h="16">
                <a:moveTo>
                  <a:pt x="30" y="8"/>
                </a:moveTo>
                <a:lnTo>
                  <a:pt x="30" y="0"/>
                </a:lnTo>
                <a:lnTo>
                  <a:pt x="0" y="0"/>
                </a:lnTo>
                <a:lnTo>
                  <a:pt x="0" y="16"/>
                </a:lnTo>
                <a:lnTo>
                  <a:pt x="30" y="16"/>
                </a:lnTo>
                <a:lnTo>
                  <a:pt x="30" y="8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grpSp>
        <p:nvGrpSpPr>
          <p:cNvPr id="2" name="Group 75"/>
          <p:cNvGrpSpPr>
            <a:grpSpLocks/>
          </p:cNvGrpSpPr>
          <p:nvPr/>
        </p:nvGrpSpPr>
        <p:grpSpPr bwMode="auto">
          <a:xfrm>
            <a:off x="1776413" y="915988"/>
            <a:ext cx="487362" cy="1101725"/>
            <a:chOff x="1119" y="577"/>
            <a:chExt cx="307" cy="694"/>
          </a:xfrm>
        </p:grpSpPr>
        <p:sp>
          <p:nvSpPr>
            <p:cNvPr id="23628" name="Freeform 76"/>
            <p:cNvSpPr>
              <a:spLocks/>
            </p:cNvSpPr>
            <p:nvPr/>
          </p:nvSpPr>
          <p:spPr bwMode="auto">
            <a:xfrm>
              <a:off x="1127" y="888"/>
              <a:ext cx="76" cy="75"/>
            </a:xfrm>
            <a:custGeom>
              <a:avLst/>
              <a:gdLst/>
              <a:ahLst/>
              <a:cxnLst>
                <a:cxn ang="0">
                  <a:pos x="38" y="75"/>
                </a:cxn>
                <a:cxn ang="0">
                  <a:pos x="46" y="74"/>
                </a:cxn>
                <a:cxn ang="0">
                  <a:pos x="53" y="72"/>
                </a:cxn>
                <a:cxn ang="0">
                  <a:pos x="59" y="68"/>
                </a:cxn>
                <a:cxn ang="0">
                  <a:pos x="65" y="64"/>
                </a:cxn>
                <a:cxn ang="0">
                  <a:pos x="70" y="58"/>
                </a:cxn>
                <a:cxn ang="0">
                  <a:pos x="73" y="52"/>
                </a:cxn>
                <a:cxn ang="0">
                  <a:pos x="75" y="45"/>
                </a:cxn>
                <a:cxn ang="0">
                  <a:pos x="76" y="37"/>
                </a:cxn>
                <a:cxn ang="0">
                  <a:pos x="75" y="29"/>
                </a:cxn>
                <a:cxn ang="0">
                  <a:pos x="73" y="22"/>
                </a:cxn>
                <a:cxn ang="0">
                  <a:pos x="70" y="17"/>
                </a:cxn>
                <a:cxn ang="0">
                  <a:pos x="65" y="11"/>
                </a:cxn>
                <a:cxn ang="0">
                  <a:pos x="59" y="6"/>
                </a:cxn>
                <a:cxn ang="0">
                  <a:pos x="53" y="3"/>
                </a:cxn>
                <a:cxn ang="0">
                  <a:pos x="46" y="1"/>
                </a:cxn>
                <a:cxn ang="0">
                  <a:pos x="38" y="0"/>
                </a:cxn>
                <a:cxn ang="0">
                  <a:pos x="30" y="1"/>
                </a:cxn>
                <a:cxn ang="0">
                  <a:pos x="23" y="3"/>
                </a:cxn>
                <a:cxn ang="0">
                  <a:pos x="17" y="6"/>
                </a:cxn>
                <a:cxn ang="0">
                  <a:pos x="11" y="11"/>
                </a:cxn>
                <a:cxn ang="0">
                  <a:pos x="7" y="17"/>
                </a:cxn>
                <a:cxn ang="0">
                  <a:pos x="3" y="22"/>
                </a:cxn>
                <a:cxn ang="0">
                  <a:pos x="1" y="29"/>
                </a:cxn>
                <a:cxn ang="0">
                  <a:pos x="0" y="37"/>
                </a:cxn>
                <a:cxn ang="0">
                  <a:pos x="1" y="45"/>
                </a:cxn>
                <a:cxn ang="0">
                  <a:pos x="3" y="52"/>
                </a:cxn>
                <a:cxn ang="0">
                  <a:pos x="7" y="58"/>
                </a:cxn>
                <a:cxn ang="0">
                  <a:pos x="11" y="64"/>
                </a:cxn>
                <a:cxn ang="0">
                  <a:pos x="17" y="68"/>
                </a:cxn>
                <a:cxn ang="0">
                  <a:pos x="23" y="72"/>
                </a:cxn>
                <a:cxn ang="0">
                  <a:pos x="30" y="74"/>
                </a:cxn>
                <a:cxn ang="0">
                  <a:pos x="38" y="75"/>
                </a:cxn>
              </a:cxnLst>
              <a:rect l="0" t="0" r="r" b="b"/>
              <a:pathLst>
                <a:path w="76" h="75">
                  <a:moveTo>
                    <a:pt x="38" y="75"/>
                  </a:moveTo>
                  <a:lnTo>
                    <a:pt x="46" y="74"/>
                  </a:lnTo>
                  <a:lnTo>
                    <a:pt x="53" y="72"/>
                  </a:lnTo>
                  <a:lnTo>
                    <a:pt x="59" y="68"/>
                  </a:lnTo>
                  <a:lnTo>
                    <a:pt x="65" y="64"/>
                  </a:lnTo>
                  <a:lnTo>
                    <a:pt x="70" y="58"/>
                  </a:lnTo>
                  <a:lnTo>
                    <a:pt x="73" y="52"/>
                  </a:lnTo>
                  <a:lnTo>
                    <a:pt x="75" y="45"/>
                  </a:lnTo>
                  <a:lnTo>
                    <a:pt x="76" y="37"/>
                  </a:lnTo>
                  <a:lnTo>
                    <a:pt x="75" y="29"/>
                  </a:lnTo>
                  <a:lnTo>
                    <a:pt x="73" y="22"/>
                  </a:lnTo>
                  <a:lnTo>
                    <a:pt x="70" y="17"/>
                  </a:lnTo>
                  <a:lnTo>
                    <a:pt x="65" y="11"/>
                  </a:lnTo>
                  <a:lnTo>
                    <a:pt x="59" y="6"/>
                  </a:lnTo>
                  <a:lnTo>
                    <a:pt x="53" y="3"/>
                  </a:lnTo>
                  <a:lnTo>
                    <a:pt x="46" y="1"/>
                  </a:lnTo>
                  <a:lnTo>
                    <a:pt x="38" y="0"/>
                  </a:lnTo>
                  <a:lnTo>
                    <a:pt x="30" y="1"/>
                  </a:lnTo>
                  <a:lnTo>
                    <a:pt x="23" y="3"/>
                  </a:lnTo>
                  <a:lnTo>
                    <a:pt x="17" y="6"/>
                  </a:lnTo>
                  <a:lnTo>
                    <a:pt x="11" y="11"/>
                  </a:lnTo>
                  <a:lnTo>
                    <a:pt x="7" y="17"/>
                  </a:lnTo>
                  <a:lnTo>
                    <a:pt x="3" y="22"/>
                  </a:lnTo>
                  <a:lnTo>
                    <a:pt x="1" y="29"/>
                  </a:lnTo>
                  <a:lnTo>
                    <a:pt x="0" y="37"/>
                  </a:lnTo>
                  <a:lnTo>
                    <a:pt x="1" y="45"/>
                  </a:lnTo>
                  <a:lnTo>
                    <a:pt x="3" y="52"/>
                  </a:lnTo>
                  <a:lnTo>
                    <a:pt x="7" y="58"/>
                  </a:lnTo>
                  <a:lnTo>
                    <a:pt x="11" y="64"/>
                  </a:lnTo>
                  <a:lnTo>
                    <a:pt x="17" y="68"/>
                  </a:lnTo>
                  <a:lnTo>
                    <a:pt x="23" y="72"/>
                  </a:lnTo>
                  <a:lnTo>
                    <a:pt x="30" y="74"/>
                  </a:lnTo>
                  <a:lnTo>
                    <a:pt x="38" y="75"/>
                  </a:lnTo>
                  <a:close/>
                </a:path>
              </a:pathLst>
            </a:custGeom>
            <a:solidFill>
              <a:srgbClr val="CC00C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3629" name="Freeform 77"/>
            <p:cNvSpPr>
              <a:spLocks/>
            </p:cNvSpPr>
            <p:nvPr/>
          </p:nvSpPr>
          <p:spPr bwMode="auto">
            <a:xfrm>
              <a:off x="1274" y="623"/>
              <a:ext cx="47" cy="45"/>
            </a:xfrm>
            <a:custGeom>
              <a:avLst/>
              <a:gdLst/>
              <a:ahLst/>
              <a:cxnLst>
                <a:cxn ang="0">
                  <a:pos x="31" y="0"/>
                </a:cxn>
                <a:cxn ang="0">
                  <a:pos x="31" y="0"/>
                </a:cxn>
                <a:cxn ang="0">
                  <a:pos x="31" y="7"/>
                </a:cxn>
                <a:cxn ang="0">
                  <a:pos x="29" y="12"/>
                </a:cxn>
                <a:cxn ang="0">
                  <a:pos x="26" y="16"/>
                </a:cxn>
                <a:cxn ang="0">
                  <a:pos x="23" y="21"/>
                </a:cxn>
                <a:cxn ang="0">
                  <a:pos x="18" y="25"/>
                </a:cxn>
                <a:cxn ang="0">
                  <a:pos x="13" y="27"/>
                </a:cxn>
                <a:cxn ang="0">
                  <a:pos x="7" y="29"/>
                </a:cxn>
                <a:cxn ang="0">
                  <a:pos x="0" y="29"/>
                </a:cxn>
                <a:cxn ang="0">
                  <a:pos x="0" y="45"/>
                </a:cxn>
                <a:cxn ang="0">
                  <a:pos x="9" y="43"/>
                </a:cxn>
                <a:cxn ang="0">
                  <a:pos x="17" y="41"/>
                </a:cxn>
                <a:cxn ang="0">
                  <a:pos x="25" y="36"/>
                </a:cxn>
                <a:cxn ang="0">
                  <a:pos x="32" y="30"/>
                </a:cxn>
                <a:cxn ang="0">
                  <a:pos x="38" y="25"/>
                </a:cxn>
                <a:cxn ang="0">
                  <a:pos x="42" y="17"/>
                </a:cxn>
                <a:cxn ang="0">
                  <a:pos x="45" y="9"/>
                </a:cxn>
                <a:cxn ang="0">
                  <a:pos x="47" y="0"/>
                </a:cxn>
                <a:cxn ang="0">
                  <a:pos x="47" y="0"/>
                </a:cxn>
                <a:cxn ang="0">
                  <a:pos x="31" y="0"/>
                </a:cxn>
              </a:cxnLst>
              <a:rect l="0" t="0" r="r" b="b"/>
              <a:pathLst>
                <a:path w="47" h="45">
                  <a:moveTo>
                    <a:pt x="31" y="0"/>
                  </a:moveTo>
                  <a:lnTo>
                    <a:pt x="31" y="0"/>
                  </a:lnTo>
                  <a:lnTo>
                    <a:pt x="31" y="7"/>
                  </a:lnTo>
                  <a:lnTo>
                    <a:pt x="29" y="12"/>
                  </a:lnTo>
                  <a:lnTo>
                    <a:pt x="26" y="16"/>
                  </a:lnTo>
                  <a:lnTo>
                    <a:pt x="23" y="21"/>
                  </a:lnTo>
                  <a:lnTo>
                    <a:pt x="18" y="25"/>
                  </a:lnTo>
                  <a:lnTo>
                    <a:pt x="13" y="27"/>
                  </a:lnTo>
                  <a:lnTo>
                    <a:pt x="7" y="29"/>
                  </a:lnTo>
                  <a:lnTo>
                    <a:pt x="0" y="29"/>
                  </a:lnTo>
                  <a:lnTo>
                    <a:pt x="0" y="45"/>
                  </a:lnTo>
                  <a:lnTo>
                    <a:pt x="9" y="43"/>
                  </a:lnTo>
                  <a:lnTo>
                    <a:pt x="17" y="41"/>
                  </a:lnTo>
                  <a:lnTo>
                    <a:pt x="25" y="36"/>
                  </a:lnTo>
                  <a:lnTo>
                    <a:pt x="32" y="30"/>
                  </a:lnTo>
                  <a:lnTo>
                    <a:pt x="38" y="25"/>
                  </a:lnTo>
                  <a:lnTo>
                    <a:pt x="42" y="17"/>
                  </a:lnTo>
                  <a:lnTo>
                    <a:pt x="45" y="9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CC00C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grpSp>
          <p:nvGrpSpPr>
            <p:cNvPr id="3" name="Group 78"/>
            <p:cNvGrpSpPr>
              <a:grpSpLocks/>
            </p:cNvGrpSpPr>
            <p:nvPr/>
          </p:nvGrpSpPr>
          <p:grpSpPr bwMode="auto">
            <a:xfrm>
              <a:off x="1119" y="577"/>
              <a:ext cx="307" cy="694"/>
              <a:chOff x="1119" y="577"/>
              <a:chExt cx="307" cy="694"/>
            </a:xfrm>
          </p:grpSpPr>
          <p:sp>
            <p:nvSpPr>
              <p:cNvPr id="23631" name="Freeform 79"/>
              <p:cNvSpPr>
                <a:spLocks/>
              </p:cNvSpPr>
              <p:nvPr/>
            </p:nvSpPr>
            <p:spPr bwMode="auto">
              <a:xfrm>
                <a:off x="1119" y="880"/>
                <a:ext cx="46" cy="45"/>
              </a:xfrm>
              <a:custGeom>
                <a:avLst/>
                <a:gdLst/>
                <a:ahLst/>
                <a:cxnLst>
                  <a:cxn ang="0">
                    <a:pos x="16" y="45"/>
                  </a:cxn>
                  <a:cxn ang="0">
                    <a:pos x="16" y="45"/>
                  </a:cxn>
                  <a:cxn ang="0">
                    <a:pos x="16" y="38"/>
                  </a:cxn>
                  <a:cxn ang="0">
                    <a:pos x="18" y="33"/>
                  </a:cxn>
                  <a:cxn ang="0">
                    <a:pos x="21" y="29"/>
                  </a:cxn>
                  <a:cxn ang="0">
                    <a:pos x="24" y="24"/>
                  </a:cxn>
                  <a:cxn ang="0">
                    <a:pos x="30" y="20"/>
                  </a:cxn>
                  <a:cxn ang="0">
                    <a:pos x="33" y="18"/>
                  </a:cxn>
                  <a:cxn ang="0">
                    <a:pos x="39" y="16"/>
                  </a:cxn>
                  <a:cxn ang="0">
                    <a:pos x="46" y="16"/>
                  </a:cxn>
                  <a:cxn ang="0">
                    <a:pos x="46" y="0"/>
                  </a:cxn>
                  <a:cxn ang="0">
                    <a:pos x="37" y="2"/>
                  </a:cxn>
                  <a:cxn ang="0">
                    <a:pos x="29" y="4"/>
                  </a:cxn>
                  <a:cxn ang="0">
                    <a:pos x="21" y="9"/>
                  </a:cxn>
                  <a:cxn ang="0">
                    <a:pos x="15" y="14"/>
                  </a:cxn>
                  <a:cxn ang="0">
                    <a:pos x="9" y="20"/>
                  </a:cxn>
                  <a:cxn ang="0">
                    <a:pos x="5" y="28"/>
                  </a:cxn>
                  <a:cxn ang="0">
                    <a:pos x="2" y="36"/>
                  </a:cxn>
                  <a:cxn ang="0">
                    <a:pos x="0" y="45"/>
                  </a:cxn>
                  <a:cxn ang="0">
                    <a:pos x="0" y="45"/>
                  </a:cxn>
                  <a:cxn ang="0">
                    <a:pos x="16" y="45"/>
                  </a:cxn>
                </a:cxnLst>
                <a:rect l="0" t="0" r="r" b="b"/>
                <a:pathLst>
                  <a:path w="46" h="45">
                    <a:moveTo>
                      <a:pt x="16" y="45"/>
                    </a:moveTo>
                    <a:lnTo>
                      <a:pt x="16" y="45"/>
                    </a:lnTo>
                    <a:lnTo>
                      <a:pt x="16" y="38"/>
                    </a:lnTo>
                    <a:lnTo>
                      <a:pt x="18" y="33"/>
                    </a:lnTo>
                    <a:lnTo>
                      <a:pt x="21" y="29"/>
                    </a:lnTo>
                    <a:lnTo>
                      <a:pt x="24" y="24"/>
                    </a:lnTo>
                    <a:lnTo>
                      <a:pt x="30" y="20"/>
                    </a:lnTo>
                    <a:lnTo>
                      <a:pt x="33" y="18"/>
                    </a:lnTo>
                    <a:lnTo>
                      <a:pt x="39" y="16"/>
                    </a:lnTo>
                    <a:lnTo>
                      <a:pt x="46" y="16"/>
                    </a:lnTo>
                    <a:lnTo>
                      <a:pt x="46" y="0"/>
                    </a:lnTo>
                    <a:lnTo>
                      <a:pt x="37" y="2"/>
                    </a:lnTo>
                    <a:lnTo>
                      <a:pt x="29" y="4"/>
                    </a:lnTo>
                    <a:lnTo>
                      <a:pt x="21" y="9"/>
                    </a:lnTo>
                    <a:lnTo>
                      <a:pt x="15" y="14"/>
                    </a:lnTo>
                    <a:lnTo>
                      <a:pt x="9" y="20"/>
                    </a:lnTo>
                    <a:lnTo>
                      <a:pt x="5" y="28"/>
                    </a:lnTo>
                    <a:lnTo>
                      <a:pt x="2" y="36"/>
                    </a:lnTo>
                    <a:lnTo>
                      <a:pt x="0" y="45"/>
                    </a:lnTo>
                    <a:lnTo>
                      <a:pt x="0" y="45"/>
                    </a:lnTo>
                    <a:lnTo>
                      <a:pt x="16" y="45"/>
                    </a:lnTo>
                    <a:close/>
                  </a:path>
                </a:pathLst>
              </a:custGeom>
              <a:solidFill>
                <a:srgbClr val="CC00C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632" name="Freeform 80"/>
              <p:cNvSpPr>
                <a:spLocks/>
              </p:cNvSpPr>
              <p:nvPr/>
            </p:nvSpPr>
            <p:spPr bwMode="auto">
              <a:xfrm>
                <a:off x="1229" y="577"/>
                <a:ext cx="45" cy="46"/>
              </a:xfrm>
              <a:custGeom>
                <a:avLst/>
                <a:gdLst/>
                <a:ahLst/>
                <a:cxnLst>
                  <a:cxn ang="0">
                    <a:pos x="16" y="46"/>
                  </a:cxn>
                  <a:cxn ang="0">
                    <a:pos x="16" y="46"/>
                  </a:cxn>
                  <a:cxn ang="0">
                    <a:pos x="16" y="39"/>
                  </a:cxn>
                  <a:cxn ang="0">
                    <a:pos x="18" y="33"/>
                  </a:cxn>
                  <a:cxn ang="0">
                    <a:pos x="20" y="27"/>
                  </a:cxn>
                  <a:cxn ang="0">
                    <a:pos x="24" y="23"/>
                  </a:cxn>
                  <a:cxn ang="0">
                    <a:pos x="29" y="19"/>
                  </a:cxn>
                  <a:cxn ang="0">
                    <a:pos x="33" y="17"/>
                  </a:cxn>
                  <a:cxn ang="0">
                    <a:pos x="38" y="16"/>
                  </a:cxn>
                  <a:cxn ang="0">
                    <a:pos x="45" y="16"/>
                  </a:cxn>
                  <a:cxn ang="0">
                    <a:pos x="45" y="0"/>
                  </a:cxn>
                  <a:cxn ang="0">
                    <a:pos x="36" y="2"/>
                  </a:cxn>
                  <a:cxn ang="0">
                    <a:pos x="28" y="3"/>
                  </a:cxn>
                  <a:cxn ang="0">
                    <a:pos x="20" y="8"/>
                  </a:cxn>
                  <a:cxn ang="0">
                    <a:pos x="14" y="14"/>
                  </a:cxn>
                  <a:cxn ang="0">
                    <a:pos x="9" y="21"/>
                  </a:cxn>
                  <a:cxn ang="0">
                    <a:pos x="4" y="29"/>
                  </a:cxn>
                  <a:cxn ang="0">
                    <a:pos x="2" y="37"/>
                  </a:cxn>
                  <a:cxn ang="0">
                    <a:pos x="0" y="46"/>
                  </a:cxn>
                  <a:cxn ang="0">
                    <a:pos x="0" y="46"/>
                  </a:cxn>
                  <a:cxn ang="0">
                    <a:pos x="16" y="46"/>
                  </a:cxn>
                </a:cxnLst>
                <a:rect l="0" t="0" r="r" b="b"/>
                <a:pathLst>
                  <a:path w="45" h="46">
                    <a:moveTo>
                      <a:pt x="16" y="46"/>
                    </a:moveTo>
                    <a:lnTo>
                      <a:pt x="16" y="46"/>
                    </a:lnTo>
                    <a:lnTo>
                      <a:pt x="16" y="39"/>
                    </a:lnTo>
                    <a:lnTo>
                      <a:pt x="18" y="33"/>
                    </a:lnTo>
                    <a:lnTo>
                      <a:pt x="20" y="27"/>
                    </a:lnTo>
                    <a:lnTo>
                      <a:pt x="24" y="23"/>
                    </a:lnTo>
                    <a:lnTo>
                      <a:pt x="29" y="19"/>
                    </a:lnTo>
                    <a:lnTo>
                      <a:pt x="33" y="17"/>
                    </a:lnTo>
                    <a:lnTo>
                      <a:pt x="38" y="16"/>
                    </a:lnTo>
                    <a:lnTo>
                      <a:pt x="45" y="16"/>
                    </a:lnTo>
                    <a:lnTo>
                      <a:pt x="45" y="0"/>
                    </a:lnTo>
                    <a:lnTo>
                      <a:pt x="36" y="2"/>
                    </a:lnTo>
                    <a:lnTo>
                      <a:pt x="28" y="3"/>
                    </a:lnTo>
                    <a:lnTo>
                      <a:pt x="20" y="8"/>
                    </a:lnTo>
                    <a:lnTo>
                      <a:pt x="14" y="14"/>
                    </a:lnTo>
                    <a:lnTo>
                      <a:pt x="9" y="21"/>
                    </a:lnTo>
                    <a:lnTo>
                      <a:pt x="4" y="29"/>
                    </a:lnTo>
                    <a:lnTo>
                      <a:pt x="2" y="37"/>
                    </a:lnTo>
                    <a:lnTo>
                      <a:pt x="0" y="46"/>
                    </a:lnTo>
                    <a:lnTo>
                      <a:pt x="0" y="46"/>
                    </a:lnTo>
                    <a:lnTo>
                      <a:pt x="16" y="46"/>
                    </a:lnTo>
                    <a:close/>
                  </a:path>
                </a:pathLst>
              </a:custGeom>
              <a:solidFill>
                <a:srgbClr val="CC00C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633" name="Freeform 81"/>
              <p:cNvSpPr>
                <a:spLocks/>
              </p:cNvSpPr>
              <p:nvPr/>
            </p:nvSpPr>
            <p:spPr bwMode="auto">
              <a:xfrm>
                <a:off x="1331" y="1178"/>
                <a:ext cx="95" cy="93"/>
              </a:xfrm>
              <a:custGeom>
                <a:avLst/>
                <a:gdLst/>
                <a:ahLst/>
                <a:cxnLst>
                  <a:cxn ang="0">
                    <a:pos x="48" y="93"/>
                  </a:cxn>
                  <a:cxn ang="0">
                    <a:pos x="57" y="92"/>
                  </a:cxn>
                  <a:cxn ang="0">
                    <a:pos x="66" y="90"/>
                  </a:cxn>
                  <a:cxn ang="0">
                    <a:pos x="74" y="85"/>
                  </a:cxn>
                  <a:cxn ang="0">
                    <a:pos x="81" y="80"/>
                  </a:cxn>
                  <a:cxn ang="0">
                    <a:pos x="87" y="73"/>
                  </a:cxn>
                  <a:cxn ang="0">
                    <a:pos x="92" y="65"/>
                  </a:cxn>
                  <a:cxn ang="0">
                    <a:pos x="94" y="56"/>
                  </a:cxn>
                  <a:cxn ang="0">
                    <a:pos x="95" y="46"/>
                  </a:cxn>
                  <a:cxn ang="0">
                    <a:pos x="94" y="37"/>
                  </a:cxn>
                  <a:cxn ang="0">
                    <a:pos x="92" y="28"/>
                  </a:cxn>
                  <a:cxn ang="0">
                    <a:pos x="87" y="20"/>
                  </a:cxn>
                  <a:cxn ang="0">
                    <a:pos x="81" y="13"/>
                  </a:cxn>
                  <a:cxn ang="0">
                    <a:pos x="74" y="8"/>
                  </a:cxn>
                  <a:cxn ang="0">
                    <a:pos x="66" y="3"/>
                  </a:cxn>
                  <a:cxn ang="0">
                    <a:pos x="57" y="1"/>
                  </a:cxn>
                  <a:cxn ang="0">
                    <a:pos x="48" y="0"/>
                  </a:cxn>
                  <a:cxn ang="0">
                    <a:pos x="39" y="1"/>
                  </a:cxn>
                  <a:cxn ang="0">
                    <a:pos x="30" y="3"/>
                  </a:cxn>
                  <a:cxn ang="0">
                    <a:pos x="22" y="8"/>
                  </a:cxn>
                  <a:cxn ang="0">
                    <a:pos x="14" y="13"/>
                  </a:cxn>
                  <a:cxn ang="0">
                    <a:pos x="8" y="20"/>
                  </a:cxn>
                  <a:cxn ang="0">
                    <a:pos x="4" y="28"/>
                  </a:cxn>
                  <a:cxn ang="0">
                    <a:pos x="1" y="37"/>
                  </a:cxn>
                  <a:cxn ang="0">
                    <a:pos x="0" y="46"/>
                  </a:cxn>
                  <a:cxn ang="0">
                    <a:pos x="1" y="56"/>
                  </a:cxn>
                  <a:cxn ang="0">
                    <a:pos x="4" y="65"/>
                  </a:cxn>
                  <a:cxn ang="0">
                    <a:pos x="8" y="73"/>
                  </a:cxn>
                  <a:cxn ang="0">
                    <a:pos x="14" y="80"/>
                  </a:cxn>
                  <a:cxn ang="0">
                    <a:pos x="22" y="85"/>
                  </a:cxn>
                  <a:cxn ang="0">
                    <a:pos x="30" y="90"/>
                  </a:cxn>
                  <a:cxn ang="0">
                    <a:pos x="39" y="92"/>
                  </a:cxn>
                  <a:cxn ang="0">
                    <a:pos x="48" y="93"/>
                  </a:cxn>
                </a:cxnLst>
                <a:rect l="0" t="0" r="r" b="b"/>
                <a:pathLst>
                  <a:path w="95" h="93">
                    <a:moveTo>
                      <a:pt x="48" y="93"/>
                    </a:moveTo>
                    <a:lnTo>
                      <a:pt x="57" y="92"/>
                    </a:lnTo>
                    <a:lnTo>
                      <a:pt x="66" y="90"/>
                    </a:lnTo>
                    <a:lnTo>
                      <a:pt x="74" y="85"/>
                    </a:lnTo>
                    <a:lnTo>
                      <a:pt x="81" y="80"/>
                    </a:lnTo>
                    <a:lnTo>
                      <a:pt x="87" y="73"/>
                    </a:lnTo>
                    <a:lnTo>
                      <a:pt x="92" y="65"/>
                    </a:lnTo>
                    <a:lnTo>
                      <a:pt x="94" y="56"/>
                    </a:lnTo>
                    <a:lnTo>
                      <a:pt x="95" y="46"/>
                    </a:lnTo>
                    <a:lnTo>
                      <a:pt x="94" y="37"/>
                    </a:lnTo>
                    <a:lnTo>
                      <a:pt x="92" y="28"/>
                    </a:lnTo>
                    <a:lnTo>
                      <a:pt x="87" y="20"/>
                    </a:lnTo>
                    <a:lnTo>
                      <a:pt x="81" y="13"/>
                    </a:lnTo>
                    <a:lnTo>
                      <a:pt x="74" y="8"/>
                    </a:lnTo>
                    <a:lnTo>
                      <a:pt x="66" y="3"/>
                    </a:lnTo>
                    <a:lnTo>
                      <a:pt x="57" y="1"/>
                    </a:lnTo>
                    <a:lnTo>
                      <a:pt x="48" y="0"/>
                    </a:lnTo>
                    <a:lnTo>
                      <a:pt x="39" y="1"/>
                    </a:lnTo>
                    <a:lnTo>
                      <a:pt x="30" y="3"/>
                    </a:lnTo>
                    <a:lnTo>
                      <a:pt x="22" y="8"/>
                    </a:lnTo>
                    <a:lnTo>
                      <a:pt x="14" y="13"/>
                    </a:lnTo>
                    <a:lnTo>
                      <a:pt x="8" y="20"/>
                    </a:lnTo>
                    <a:lnTo>
                      <a:pt x="4" y="28"/>
                    </a:lnTo>
                    <a:lnTo>
                      <a:pt x="1" y="37"/>
                    </a:lnTo>
                    <a:lnTo>
                      <a:pt x="0" y="46"/>
                    </a:lnTo>
                    <a:lnTo>
                      <a:pt x="1" y="56"/>
                    </a:lnTo>
                    <a:lnTo>
                      <a:pt x="4" y="65"/>
                    </a:lnTo>
                    <a:lnTo>
                      <a:pt x="8" y="73"/>
                    </a:lnTo>
                    <a:lnTo>
                      <a:pt x="14" y="80"/>
                    </a:lnTo>
                    <a:lnTo>
                      <a:pt x="22" y="85"/>
                    </a:lnTo>
                    <a:lnTo>
                      <a:pt x="30" y="90"/>
                    </a:lnTo>
                    <a:lnTo>
                      <a:pt x="39" y="92"/>
                    </a:lnTo>
                    <a:lnTo>
                      <a:pt x="48" y="93"/>
                    </a:lnTo>
                    <a:close/>
                  </a:path>
                </a:pathLst>
              </a:custGeom>
              <a:solidFill>
                <a:srgbClr val="CC00C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23634" name="Freeform 82"/>
            <p:cNvSpPr>
              <a:spLocks/>
            </p:cNvSpPr>
            <p:nvPr/>
          </p:nvSpPr>
          <p:spPr bwMode="auto">
            <a:xfrm>
              <a:off x="1284" y="822"/>
              <a:ext cx="32" cy="32"/>
            </a:xfrm>
            <a:custGeom>
              <a:avLst/>
              <a:gdLst/>
              <a:ahLst/>
              <a:cxnLst>
                <a:cxn ang="0">
                  <a:pos x="5" y="6"/>
                </a:cxn>
                <a:cxn ang="0">
                  <a:pos x="0" y="12"/>
                </a:cxn>
                <a:cxn ang="0">
                  <a:pos x="23" y="32"/>
                </a:cxn>
                <a:cxn ang="0">
                  <a:pos x="32" y="21"/>
                </a:cxn>
                <a:cxn ang="0">
                  <a:pos x="10" y="0"/>
                </a:cxn>
                <a:cxn ang="0">
                  <a:pos x="5" y="6"/>
                </a:cxn>
              </a:cxnLst>
              <a:rect l="0" t="0" r="r" b="b"/>
              <a:pathLst>
                <a:path w="32" h="32">
                  <a:moveTo>
                    <a:pt x="5" y="6"/>
                  </a:moveTo>
                  <a:lnTo>
                    <a:pt x="0" y="12"/>
                  </a:lnTo>
                  <a:lnTo>
                    <a:pt x="23" y="32"/>
                  </a:lnTo>
                  <a:lnTo>
                    <a:pt x="32" y="21"/>
                  </a:lnTo>
                  <a:lnTo>
                    <a:pt x="10" y="0"/>
                  </a:lnTo>
                  <a:lnTo>
                    <a:pt x="5" y="6"/>
                  </a:lnTo>
                  <a:close/>
                </a:path>
              </a:pathLst>
            </a:custGeom>
            <a:solidFill>
              <a:srgbClr val="CC00C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3635" name="Freeform 83"/>
            <p:cNvSpPr>
              <a:spLocks/>
            </p:cNvSpPr>
            <p:nvPr/>
          </p:nvSpPr>
          <p:spPr bwMode="auto">
            <a:xfrm>
              <a:off x="1298" y="792"/>
              <a:ext cx="8" cy="13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1" y="2"/>
                </a:cxn>
                <a:cxn ang="0">
                  <a:pos x="0" y="8"/>
                </a:cxn>
                <a:cxn ang="0">
                  <a:pos x="2" y="12"/>
                </a:cxn>
                <a:cxn ang="0">
                  <a:pos x="8" y="13"/>
                </a:cxn>
                <a:cxn ang="0">
                  <a:pos x="6" y="0"/>
                </a:cxn>
              </a:cxnLst>
              <a:rect l="0" t="0" r="r" b="b"/>
              <a:pathLst>
                <a:path w="8" h="13">
                  <a:moveTo>
                    <a:pt x="6" y="0"/>
                  </a:moveTo>
                  <a:lnTo>
                    <a:pt x="1" y="2"/>
                  </a:lnTo>
                  <a:lnTo>
                    <a:pt x="0" y="8"/>
                  </a:lnTo>
                  <a:lnTo>
                    <a:pt x="2" y="12"/>
                  </a:lnTo>
                  <a:lnTo>
                    <a:pt x="8" y="13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CC00C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3636" name="Freeform 84"/>
            <p:cNvSpPr>
              <a:spLocks/>
            </p:cNvSpPr>
            <p:nvPr/>
          </p:nvSpPr>
          <p:spPr bwMode="auto">
            <a:xfrm>
              <a:off x="1319" y="1108"/>
              <a:ext cx="8" cy="16"/>
            </a:xfrm>
            <a:custGeom>
              <a:avLst/>
              <a:gdLst/>
              <a:ahLst/>
              <a:cxnLst>
                <a:cxn ang="0">
                  <a:pos x="0" y="16"/>
                </a:cxn>
                <a:cxn ang="0">
                  <a:pos x="5" y="14"/>
                </a:cxn>
                <a:cxn ang="0">
                  <a:pos x="8" y="8"/>
                </a:cxn>
                <a:cxn ang="0">
                  <a:pos x="5" y="2"/>
                </a:cxn>
                <a:cxn ang="0">
                  <a:pos x="0" y="0"/>
                </a:cxn>
                <a:cxn ang="0">
                  <a:pos x="0" y="16"/>
                </a:cxn>
              </a:cxnLst>
              <a:rect l="0" t="0" r="r" b="b"/>
              <a:pathLst>
                <a:path w="8" h="16">
                  <a:moveTo>
                    <a:pt x="0" y="16"/>
                  </a:moveTo>
                  <a:lnTo>
                    <a:pt x="5" y="14"/>
                  </a:lnTo>
                  <a:lnTo>
                    <a:pt x="8" y="8"/>
                  </a:lnTo>
                  <a:lnTo>
                    <a:pt x="5" y="2"/>
                  </a:lnTo>
                  <a:lnTo>
                    <a:pt x="0" y="0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CC00C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23637" name="Freeform 85"/>
          <p:cNvSpPr>
            <a:spLocks/>
          </p:cNvSpPr>
          <p:nvPr/>
        </p:nvSpPr>
        <p:spPr bwMode="auto">
          <a:xfrm>
            <a:off x="2111375" y="1847850"/>
            <a:ext cx="25400" cy="1270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2" y="6"/>
              </a:cxn>
              <a:cxn ang="0">
                <a:pos x="8" y="8"/>
              </a:cxn>
              <a:cxn ang="0">
                <a:pos x="14" y="6"/>
              </a:cxn>
              <a:cxn ang="0">
                <a:pos x="16" y="0"/>
              </a:cxn>
              <a:cxn ang="0">
                <a:pos x="0" y="0"/>
              </a:cxn>
            </a:cxnLst>
            <a:rect l="0" t="0" r="r" b="b"/>
            <a:pathLst>
              <a:path w="16" h="8">
                <a:moveTo>
                  <a:pt x="0" y="0"/>
                </a:moveTo>
                <a:lnTo>
                  <a:pt x="2" y="6"/>
                </a:lnTo>
                <a:lnTo>
                  <a:pt x="8" y="8"/>
                </a:lnTo>
                <a:lnTo>
                  <a:pt x="14" y="6"/>
                </a:lnTo>
                <a:lnTo>
                  <a:pt x="16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3638" name="Freeform 86"/>
          <p:cNvSpPr>
            <a:spLocks/>
          </p:cNvSpPr>
          <p:nvPr/>
        </p:nvSpPr>
        <p:spPr bwMode="auto">
          <a:xfrm>
            <a:off x="2111375" y="1785938"/>
            <a:ext cx="25400" cy="61912"/>
          </a:xfrm>
          <a:custGeom>
            <a:avLst/>
            <a:gdLst/>
            <a:ahLst/>
            <a:cxnLst>
              <a:cxn ang="0">
                <a:pos x="8" y="0"/>
              </a:cxn>
              <a:cxn ang="0">
                <a:pos x="0" y="0"/>
              </a:cxn>
              <a:cxn ang="0">
                <a:pos x="0" y="39"/>
              </a:cxn>
              <a:cxn ang="0">
                <a:pos x="16" y="39"/>
              </a:cxn>
              <a:cxn ang="0">
                <a:pos x="16" y="0"/>
              </a:cxn>
              <a:cxn ang="0">
                <a:pos x="8" y="0"/>
              </a:cxn>
            </a:cxnLst>
            <a:rect l="0" t="0" r="r" b="b"/>
            <a:pathLst>
              <a:path w="16" h="39">
                <a:moveTo>
                  <a:pt x="8" y="0"/>
                </a:moveTo>
                <a:lnTo>
                  <a:pt x="0" y="0"/>
                </a:lnTo>
                <a:lnTo>
                  <a:pt x="0" y="39"/>
                </a:lnTo>
                <a:lnTo>
                  <a:pt x="16" y="39"/>
                </a:lnTo>
                <a:lnTo>
                  <a:pt x="16" y="0"/>
                </a:lnTo>
                <a:lnTo>
                  <a:pt x="8" y="0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3639" name="Freeform 87"/>
          <p:cNvSpPr>
            <a:spLocks/>
          </p:cNvSpPr>
          <p:nvPr/>
        </p:nvSpPr>
        <p:spPr bwMode="auto">
          <a:xfrm>
            <a:off x="2111375" y="1773238"/>
            <a:ext cx="25400" cy="12700"/>
          </a:xfrm>
          <a:custGeom>
            <a:avLst/>
            <a:gdLst/>
            <a:ahLst/>
            <a:cxnLst>
              <a:cxn ang="0">
                <a:pos x="16" y="8"/>
              </a:cxn>
              <a:cxn ang="0">
                <a:pos x="14" y="2"/>
              </a:cxn>
              <a:cxn ang="0">
                <a:pos x="8" y="0"/>
              </a:cxn>
              <a:cxn ang="0">
                <a:pos x="2" y="2"/>
              </a:cxn>
              <a:cxn ang="0">
                <a:pos x="0" y="8"/>
              </a:cxn>
              <a:cxn ang="0">
                <a:pos x="16" y="8"/>
              </a:cxn>
            </a:cxnLst>
            <a:rect l="0" t="0" r="r" b="b"/>
            <a:pathLst>
              <a:path w="16" h="8">
                <a:moveTo>
                  <a:pt x="16" y="8"/>
                </a:moveTo>
                <a:lnTo>
                  <a:pt x="14" y="2"/>
                </a:lnTo>
                <a:lnTo>
                  <a:pt x="8" y="0"/>
                </a:lnTo>
                <a:lnTo>
                  <a:pt x="2" y="2"/>
                </a:lnTo>
                <a:lnTo>
                  <a:pt x="0" y="8"/>
                </a:lnTo>
                <a:lnTo>
                  <a:pt x="16" y="8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3640" name="Freeform 88"/>
          <p:cNvSpPr>
            <a:spLocks/>
          </p:cNvSpPr>
          <p:nvPr/>
        </p:nvSpPr>
        <p:spPr bwMode="auto">
          <a:xfrm>
            <a:off x="2146300" y="1763713"/>
            <a:ext cx="17463" cy="20637"/>
          </a:xfrm>
          <a:custGeom>
            <a:avLst/>
            <a:gdLst/>
            <a:ahLst/>
            <a:cxnLst>
              <a:cxn ang="0">
                <a:pos x="11" y="2"/>
              </a:cxn>
              <a:cxn ang="0">
                <a:pos x="6" y="0"/>
              </a:cxn>
              <a:cxn ang="0">
                <a:pos x="2" y="3"/>
              </a:cxn>
              <a:cxn ang="0">
                <a:pos x="0" y="8"/>
              </a:cxn>
              <a:cxn ang="0">
                <a:pos x="2" y="13"/>
              </a:cxn>
              <a:cxn ang="0">
                <a:pos x="11" y="2"/>
              </a:cxn>
            </a:cxnLst>
            <a:rect l="0" t="0" r="r" b="b"/>
            <a:pathLst>
              <a:path w="11" h="13">
                <a:moveTo>
                  <a:pt x="11" y="2"/>
                </a:moveTo>
                <a:lnTo>
                  <a:pt x="6" y="0"/>
                </a:lnTo>
                <a:lnTo>
                  <a:pt x="2" y="3"/>
                </a:lnTo>
                <a:lnTo>
                  <a:pt x="0" y="8"/>
                </a:lnTo>
                <a:lnTo>
                  <a:pt x="2" y="13"/>
                </a:lnTo>
                <a:lnTo>
                  <a:pt x="11" y="2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3641" name="Freeform 89"/>
          <p:cNvSpPr>
            <a:spLocks/>
          </p:cNvSpPr>
          <p:nvPr/>
        </p:nvSpPr>
        <p:spPr bwMode="auto">
          <a:xfrm>
            <a:off x="2149475" y="1766888"/>
            <a:ext cx="50800" cy="47625"/>
          </a:xfrm>
          <a:custGeom>
            <a:avLst/>
            <a:gdLst/>
            <a:ahLst/>
            <a:cxnLst>
              <a:cxn ang="0">
                <a:pos x="27" y="25"/>
              </a:cxn>
              <a:cxn ang="0">
                <a:pos x="32" y="19"/>
              </a:cxn>
              <a:cxn ang="0">
                <a:pos x="9" y="0"/>
              </a:cxn>
              <a:cxn ang="0">
                <a:pos x="0" y="11"/>
              </a:cxn>
              <a:cxn ang="0">
                <a:pos x="23" y="30"/>
              </a:cxn>
              <a:cxn ang="0">
                <a:pos x="27" y="25"/>
              </a:cxn>
            </a:cxnLst>
            <a:rect l="0" t="0" r="r" b="b"/>
            <a:pathLst>
              <a:path w="32" h="30">
                <a:moveTo>
                  <a:pt x="27" y="25"/>
                </a:moveTo>
                <a:lnTo>
                  <a:pt x="32" y="19"/>
                </a:lnTo>
                <a:lnTo>
                  <a:pt x="9" y="0"/>
                </a:lnTo>
                <a:lnTo>
                  <a:pt x="0" y="11"/>
                </a:lnTo>
                <a:lnTo>
                  <a:pt x="23" y="30"/>
                </a:lnTo>
                <a:lnTo>
                  <a:pt x="27" y="25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3642" name="Freeform 90"/>
          <p:cNvSpPr>
            <a:spLocks/>
          </p:cNvSpPr>
          <p:nvPr/>
        </p:nvSpPr>
        <p:spPr bwMode="auto">
          <a:xfrm>
            <a:off x="2185988" y="1797050"/>
            <a:ext cx="17462" cy="19050"/>
          </a:xfrm>
          <a:custGeom>
            <a:avLst/>
            <a:gdLst/>
            <a:ahLst/>
            <a:cxnLst>
              <a:cxn ang="0">
                <a:pos x="0" y="11"/>
              </a:cxn>
              <a:cxn ang="0">
                <a:pos x="6" y="12"/>
              </a:cxn>
              <a:cxn ang="0">
                <a:pos x="10" y="10"/>
              </a:cxn>
              <a:cxn ang="0">
                <a:pos x="11" y="5"/>
              </a:cxn>
              <a:cxn ang="0">
                <a:pos x="9" y="0"/>
              </a:cxn>
              <a:cxn ang="0">
                <a:pos x="0" y="11"/>
              </a:cxn>
            </a:cxnLst>
            <a:rect l="0" t="0" r="r" b="b"/>
            <a:pathLst>
              <a:path w="11" h="12">
                <a:moveTo>
                  <a:pt x="0" y="11"/>
                </a:moveTo>
                <a:lnTo>
                  <a:pt x="6" y="12"/>
                </a:lnTo>
                <a:lnTo>
                  <a:pt x="10" y="10"/>
                </a:lnTo>
                <a:lnTo>
                  <a:pt x="11" y="5"/>
                </a:lnTo>
                <a:lnTo>
                  <a:pt x="9" y="0"/>
                </a:lnTo>
                <a:lnTo>
                  <a:pt x="0" y="11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3643" name="Freeform 91"/>
          <p:cNvSpPr>
            <a:spLocks/>
          </p:cNvSpPr>
          <p:nvPr/>
        </p:nvSpPr>
        <p:spPr bwMode="auto">
          <a:xfrm>
            <a:off x="1765300" y="1733550"/>
            <a:ext cx="11113" cy="22225"/>
          </a:xfrm>
          <a:custGeom>
            <a:avLst/>
            <a:gdLst/>
            <a:ahLst/>
            <a:cxnLst>
              <a:cxn ang="0">
                <a:pos x="7" y="0"/>
              </a:cxn>
              <a:cxn ang="0">
                <a:pos x="2" y="2"/>
              </a:cxn>
              <a:cxn ang="0">
                <a:pos x="0" y="7"/>
              </a:cxn>
              <a:cxn ang="0">
                <a:pos x="2" y="11"/>
              </a:cxn>
              <a:cxn ang="0">
                <a:pos x="7" y="14"/>
              </a:cxn>
              <a:cxn ang="0">
                <a:pos x="7" y="0"/>
              </a:cxn>
            </a:cxnLst>
            <a:rect l="0" t="0" r="r" b="b"/>
            <a:pathLst>
              <a:path w="7" h="14">
                <a:moveTo>
                  <a:pt x="7" y="0"/>
                </a:moveTo>
                <a:lnTo>
                  <a:pt x="2" y="2"/>
                </a:lnTo>
                <a:lnTo>
                  <a:pt x="0" y="7"/>
                </a:lnTo>
                <a:lnTo>
                  <a:pt x="2" y="11"/>
                </a:lnTo>
                <a:lnTo>
                  <a:pt x="7" y="14"/>
                </a:lnTo>
                <a:lnTo>
                  <a:pt x="7" y="0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3644" name="Freeform 92"/>
          <p:cNvSpPr>
            <a:spLocks/>
          </p:cNvSpPr>
          <p:nvPr/>
        </p:nvSpPr>
        <p:spPr bwMode="auto">
          <a:xfrm>
            <a:off x="1776413" y="1733550"/>
            <a:ext cx="120650" cy="33338"/>
          </a:xfrm>
          <a:custGeom>
            <a:avLst/>
            <a:gdLst/>
            <a:ahLst/>
            <a:cxnLst>
              <a:cxn ang="0">
                <a:pos x="76" y="14"/>
              </a:cxn>
              <a:cxn ang="0">
                <a:pos x="76" y="7"/>
              </a:cxn>
              <a:cxn ang="0">
                <a:pos x="0" y="0"/>
              </a:cxn>
              <a:cxn ang="0">
                <a:pos x="0" y="14"/>
              </a:cxn>
              <a:cxn ang="0">
                <a:pos x="76" y="21"/>
              </a:cxn>
              <a:cxn ang="0">
                <a:pos x="76" y="14"/>
              </a:cxn>
            </a:cxnLst>
            <a:rect l="0" t="0" r="r" b="b"/>
            <a:pathLst>
              <a:path w="76" h="21">
                <a:moveTo>
                  <a:pt x="76" y="14"/>
                </a:moveTo>
                <a:lnTo>
                  <a:pt x="76" y="7"/>
                </a:lnTo>
                <a:lnTo>
                  <a:pt x="0" y="0"/>
                </a:lnTo>
                <a:lnTo>
                  <a:pt x="0" y="14"/>
                </a:lnTo>
                <a:lnTo>
                  <a:pt x="76" y="21"/>
                </a:lnTo>
                <a:lnTo>
                  <a:pt x="76" y="14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3645" name="Freeform 93"/>
          <p:cNvSpPr>
            <a:spLocks/>
          </p:cNvSpPr>
          <p:nvPr/>
        </p:nvSpPr>
        <p:spPr bwMode="auto">
          <a:xfrm>
            <a:off x="1897063" y="1744663"/>
            <a:ext cx="11112" cy="22225"/>
          </a:xfrm>
          <a:custGeom>
            <a:avLst/>
            <a:gdLst/>
            <a:ahLst/>
            <a:cxnLst>
              <a:cxn ang="0">
                <a:pos x="0" y="14"/>
              </a:cxn>
              <a:cxn ang="0">
                <a:pos x="6" y="11"/>
              </a:cxn>
              <a:cxn ang="0">
                <a:pos x="7" y="7"/>
              </a:cxn>
              <a:cxn ang="0">
                <a:pos x="6" y="2"/>
              </a:cxn>
              <a:cxn ang="0">
                <a:pos x="0" y="0"/>
              </a:cxn>
              <a:cxn ang="0">
                <a:pos x="0" y="14"/>
              </a:cxn>
            </a:cxnLst>
            <a:rect l="0" t="0" r="r" b="b"/>
            <a:pathLst>
              <a:path w="7" h="14">
                <a:moveTo>
                  <a:pt x="0" y="14"/>
                </a:moveTo>
                <a:lnTo>
                  <a:pt x="6" y="11"/>
                </a:lnTo>
                <a:lnTo>
                  <a:pt x="7" y="7"/>
                </a:lnTo>
                <a:lnTo>
                  <a:pt x="6" y="2"/>
                </a:lnTo>
                <a:lnTo>
                  <a:pt x="0" y="0"/>
                </a:lnTo>
                <a:lnTo>
                  <a:pt x="0" y="14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3646" name="Freeform 94"/>
          <p:cNvSpPr>
            <a:spLocks/>
          </p:cNvSpPr>
          <p:nvPr/>
        </p:nvSpPr>
        <p:spPr bwMode="auto">
          <a:xfrm>
            <a:off x="1758950" y="2151063"/>
            <a:ext cx="180975" cy="517525"/>
          </a:xfrm>
          <a:custGeom>
            <a:avLst/>
            <a:gdLst/>
            <a:ahLst/>
            <a:cxnLst>
              <a:cxn ang="0">
                <a:pos x="4" y="0"/>
              </a:cxn>
              <a:cxn ang="0">
                <a:pos x="2" y="57"/>
              </a:cxn>
              <a:cxn ang="0">
                <a:pos x="0" y="140"/>
              </a:cxn>
              <a:cxn ang="0">
                <a:pos x="0" y="219"/>
              </a:cxn>
              <a:cxn ang="0">
                <a:pos x="1" y="263"/>
              </a:cxn>
              <a:cxn ang="0">
                <a:pos x="2" y="273"/>
              </a:cxn>
              <a:cxn ang="0">
                <a:pos x="4" y="283"/>
              </a:cxn>
              <a:cxn ang="0">
                <a:pos x="8" y="293"/>
              </a:cxn>
              <a:cxn ang="0">
                <a:pos x="12" y="302"/>
              </a:cxn>
              <a:cxn ang="0">
                <a:pos x="18" y="311"/>
              </a:cxn>
              <a:cxn ang="0">
                <a:pos x="27" y="318"/>
              </a:cxn>
              <a:cxn ang="0">
                <a:pos x="37" y="324"/>
              </a:cxn>
              <a:cxn ang="0">
                <a:pos x="51" y="326"/>
              </a:cxn>
              <a:cxn ang="0">
                <a:pos x="65" y="326"/>
              </a:cxn>
              <a:cxn ang="0">
                <a:pos x="77" y="324"/>
              </a:cxn>
              <a:cxn ang="0">
                <a:pos x="89" y="318"/>
              </a:cxn>
              <a:cxn ang="0">
                <a:pos x="98" y="311"/>
              </a:cxn>
              <a:cxn ang="0">
                <a:pos x="105" y="302"/>
              </a:cxn>
              <a:cxn ang="0">
                <a:pos x="109" y="291"/>
              </a:cxn>
              <a:cxn ang="0">
                <a:pos x="113" y="278"/>
              </a:cxn>
              <a:cxn ang="0">
                <a:pos x="114" y="263"/>
              </a:cxn>
              <a:cxn ang="0">
                <a:pos x="113" y="205"/>
              </a:cxn>
              <a:cxn ang="0">
                <a:pos x="110" y="116"/>
              </a:cxn>
              <a:cxn ang="0">
                <a:pos x="108" y="35"/>
              </a:cxn>
              <a:cxn ang="0">
                <a:pos x="107" y="0"/>
              </a:cxn>
              <a:cxn ang="0">
                <a:pos x="4" y="0"/>
              </a:cxn>
            </a:cxnLst>
            <a:rect l="0" t="0" r="r" b="b"/>
            <a:pathLst>
              <a:path w="114" h="326">
                <a:moveTo>
                  <a:pt x="4" y="0"/>
                </a:moveTo>
                <a:lnTo>
                  <a:pt x="2" y="57"/>
                </a:lnTo>
                <a:lnTo>
                  <a:pt x="0" y="140"/>
                </a:lnTo>
                <a:lnTo>
                  <a:pt x="0" y="219"/>
                </a:lnTo>
                <a:lnTo>
                  <a:pt x="1" y="263"/>
                </a:lnTo>
                <a:lnTo>
                  <a:pt x="2" y="273"/>
                </a:lnTo>
                <a:lnTo>
                  <a:pt x="4" y="283"/>
                </a:lnTo>
                <a:lnTo>
                  <a:pt x="8" y="293"/>
                </a:lnTo>
                <a:lnTo>
                  <a:pt x="12" y="302"/>
                </a:lnTo>
                <a:lnTo>
                  <a:pt x="18" y="311"/>
                </a:lnTo>
                <a:lnTo>
                  <a:pt x="27" y="318"/>
                </a:lnTo>
                <a:lnTo>
                  <a:pt x="37" y="324"/>
                </a:lnTo>
                <a:lnTo>
                  <a:pt x="51" y="326"/>
                </a:lnTo>
                <a:lnTo>
                  <a:pt x="65" y="326"/>
                </a:lnTo>
                <a:lnTo>
                  <a:pt x="77" y="324"/>
                </a:lnTo>
                <a:lnTo>
                  <a:pt x="89" y="318"/>
                </a:lnTo>
                <a:lnTo>
                  <a:pt x="98" y="311"/>
                </a:lnTo>
                <a:lnTo>
                  <a:pt x="105" y="302"/>
                </a:lnTo>
                <a:lnTo>
                  <a:pt x="109" y="291"/>
                </a:lnTo>
                <a:lnTo>
                  <a:pt x="113" y="278"/>
                </a:lnTo>
                <a:lnTo>
                  <a:pt x="114" y="263"/>
                </a:lnTo>
                <a:lnTo>
                  <a:pt x="113" y="205"/>
                </a:lnTo>
                <a:lnTo>
                  <a:pt x="110" y="116"/>
                </a:lnTo>
                <a:lnTo>
                  <a:pt x="108" y="35"/>
                </a:lnTo>
                <a:lnTo>
                  <a:pt x="107" y="0"/>
                </a:lnTo>
                <a:lnTo>
                  <a:pt x="4" y="0"/>
                </a:lnTo>
                <a:close/>
              </a:path>
            </a:pathLst>
          </a:custGeom>
          <a:solidFill>
            <a:srgbClr val="CC00CC">
              <a:alpha val="50000"/>
            </a:srgbClr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3647" name="Freeform 95"/>
          <p:cNvSpPr>
            <a:spLocks/>
          </p:cNvSpPr>
          <p:nvPr/>
        </p:nvSpPr>
        <p:spPr bwMode="auto">
          <a:xfrm>
            <a:off x="1746250" y="2151063"/>
            <a:ext cx="30163" cy="420687"/>
          </a:xfrm>
          <a:custGeom>
            <a:avLst/>
            <a:gdLst/>
            <a:ahLst/>
            <a:cxnLst>
              <a:cxn ang="0">
                <a:pos x="16" y="262"/>
              </a:cxn>
              <a:cxn ang="0">
                <a:pos x="16" y="263"/>
              </a:cxn>
              <a:cxn ang="0">
                <a:pos x="16" y="219"/>
              </a:cxn>
              <a:cxn ang="0">
                <a:pos x="16" y="140"/>
              </a:cxn>
              <a:cxn ang="0">
                <a:pos x="17" y="57"/>
              </a:cxn>
              <a:cxn ang="0">
                <a:pos x="19" y="0"/>
              </a:cxn>
              <a:cxn ang="0">
                <a:pos x="5" y="0"/>
              </a:cxn>
              <a:cxn ang="0">
                <a:pos x="3" y="57"/>
              </a:cxn>
              <a:cxn ang="0">
                <a:pos x="0" y="140"/>
              </a:cxn>
              <a:cxn ang="0">
                <a:pos x="0" y="219"/>
              </a:cxn>
              <a:cxn ang="0">
                <a:pos x="2" y="263"/>
              </a:cxn>
              <a:cxn ang="0">
                <a:pos x="2" y="265"/>
              </a:cxn>
              <a:cxn ang="0">
                <a:pos x="16" y="262"/>
              </a:cxn>
            </a:cxnLst>
            <a:rect l="0" t="0" r="r" b="b"/>
            <a:pathLst>
              <a:path w="19" h="265">
                <a:moveTo>
                  <a:pt x="16" y="262"/>
                </a:moveTo>
                <a:lnTo>
                  <a:pt x="16" y="263"/>
                </a:lnTo>
                <a:lnTo>
                  <a:pt x="16" y="219"/>
                </a:lnTo>
                <a:lnTo>
                  <a:pt x="16" y="140"/>
                </a:lnTo>
                <a:lnTo>
                  <a:pt x="17" y="57"/>
                </a:lnTo>
                <a:lnTo>
                  <a:pt x="19" y="0"/>
                </a:lnTo>
                <a:lnTo>
                  <a:pt x="5" y="0"/>
                </a:lnTo>
                <a:lnTo>
                  <a:pt x="3" y="57"/>
                </a:lnTo>
                <a:lnTo>
                  <a:pt x="0" y="140"/>
                </a:lnTo>
                <a:lnTo>
                  <a:pt x="0" y="219"/>
                </a:lnTo>
                <a:lnTo>
                  <a:pt x="2" y="263"/>
                </a:lnTo>
                <a:lnTo>
                  <a:pt x="2" y="265"/>
                </a:lnTo>
                <a:lnTo>
                  <a:pt x="16" y="262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3648" name="Freeform 96"/>
          <p:cNvSpPr>
            <a:spLocks/>
          </p:cNvSpPr>
          <p:nvPr/>
        </p:nvSpPr>
        <p:spPr bwMode="auto">
          <a:xfrm>
            <a:off x="1749425" y="2566988"/>
            <a:ext cx="90488" cy="112712"/>
          </a:xfrm>
          <a:custGeom>
            <a:avLst/>
            <a:gdLst/>
            <a:ahLst/>
            <a:cxnLst>
              <a:cxn ang="0">
                <a:pos x="57" y="57"/>
              </a:cxn>
              <a:cxn ang="0">
                <a:pos x="57" y="57"/>
              </a:cxn>
              <a:cxn ang="0">
                <a:pos x="46" y="55"/>
              </a:cxn>
              <a:cxn ang="0">
                <a:pos x="36" y="50"/>
              </a:cxn>
              <a:cxn ang="0">
                <a:pos x="30" y="45"/>
              </a:cxn>
              <a:cxn ang="0">
                <a:pos x="25" y="37"/>
              </a:cxn>
              <a:cxn ang="0">
                <a:pos x="20" y="29"/>
              </a:cxn>
              <a:cxn ang="0">
                <a:pos x="17" y="20"/>
              </a:cxn>
              <a:cxn ang="0">
                <a:pos x="15" y="9"/>
              </a:cxn>
              <a:cxn ang="0">
                <a:pos x="14" y="0"/>
              </a:cxn>
              <a:cxn ang="0">
                <a:pos x="0" y="3"/>
              </a:cxn>
              <a:cxn ang="0">
                <a:pos x="1" y="12"/>
              </a:cxn>
              <a:cxn ang="0">
                <a:pos x="3" y="22"/>
              </a:cxn>
              <a:cxn ang="0">
                <a:pos x="7" y="33"/>
              </a:cxn>
              <a:cxn ang="0">
                <a:pos x="11" y="44"/>
              </a:cxn>
              <a:cxn ang="0">
                <a:pos x="18" y="54"/>
              </a:cxn>
              <a:cxn ang="0">
                <a:pos x="30" y="62"/>
              </a:cxn>
              <a:cxn ang="0">
                <a:pos x="41" y="69"/>
              </a:cxn>
              <a:cxn ang="0">
                <a:pos x="57" y="71"/>
              </a:cxn>
              <a:cxn ang="0">
                <a:pos x="57" y="71"/>
              </a:cxn>
              <a:cxn ang="0">
                <a:pos x="57" y="57"/>
              </a:cxn>
            </a:cxnLst>
            <a:rect l="0" t="0" r="r" b="b"/>
            <a:pathLst>
              <a:path w="57" h="71">
                <a:moveTo>
                  <a:pt x="57" y="57"/>
                </a:moveTo>
                <a:lnTo>
                  <a:pt x="57" y="57"/>
                </a:lnTo>
                <a:lnTo>
                  <a:pt x="46" y="55"/>
                </a:lnTo>
                <a:lnTo>
                  <a:pt x="36" y="50"/>
                </a:lnTo>
                <a:lnTo>
                  <a:pt x="30" y="45"/>
                </a:lnTo>
                <a:lnTo>
                  <a:pt x="25" y="37"/>
                </a:lnTo>
                <a:lnTo>
                  <a:pt x="20" y="29"/>
                </a:lnTo>
                <a:lnTo>
                  <a:pt x="17" y="20"/>
                </a:lnTo>
                <a:lnTo>
                  <a:pt x="15" y="9"/>
                </a:lnTo>
                <a:lnTo>
                  <a:pt x="14" y="0"/>
                </a:lnTo>
                <a:lnTo>
                  <a:pt x="0" y="3"/>
                </a:lnTo>
                <a:lnTo>
                  <a:pt x="1" y="12"/>
                </a:lnTo>
                <a:lnTo>
                  <a:pt x="3" y="22"/>
                </a:lnTo>
                <a:lnTo>
                  <a:pt x="7" y="33"/>
                </a:lnTo>
                <a:lnTo>
                  <a:pt x="11" y="44"/>
                </a:lnTo>
                <a:lnTo>
                  <a:pt x="18" y="54"/>
                </a:lnTo>
                <a:lnTo>
                  <a:pt x="30" y="62"/>
                </a:lnTo>
                <a:lnTo>
                  <a:pt x="41" y="69"/>
                </a:lnTo>
                <a:lnTo>
                  <a:pt x="57" y="71"/>
                </a:lnTo>
                <a:lnTo>
                  <a:pt x="57" y="71"/>
                </a:lnTo>
                <a:lnTo>
                  <a:pt x="57" y="57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3649" name="Freeform 97"/>
          <p:cNvSpPr>
            <a:spLocks/>
          </p:cNvSpPr>
          <p:nvPr/>
        </p:nvSpPr>
        <p:spPr bwMode="auto">
          <a:xfrm>
            <a:off x="1839913" y="2568575"/>
            <a:ext cx="112712" cy="111125"/>
          </a:xfrm>
          <a:custGeom>
            <a:avLst/>
            <a:gdLst/>
            <a:ahLst/>
            <a:cxnLst>
              <a:cxn ang="0">
                <a:pos x="55" y="0"/>
              </a:cxn>
              <a:cxn ang="0">
                <a:pos x="55" y="0"/>
              </a:cxn>
              <a:cxn ang="0">
                <a:pos x="55" y="14"/>
              </a:cxn>
              <a:cxn ang="0">
                <a:pos x="51" y="26"/>
              </a:cxn>
              <a:cxn ang="0">
                <a:pos x="47" y="36"/>
              </a:cxn>
              <a:cxn ang="0">
                <a:pos x="42" y="44"/>
              </a:cxn>
              <a:cxn ang="0">
                <a:pos x="34" y="49"/>
              </a:cxn>
              <a:cxn ang="0">
                <a:pos x="24" y="54"/>
              </a:cxn>
              <a:cxn ang="0">
                <a:pos x="14" y="56"/>
              </a:cxn>
              <a:cxn ang="0">
                <a:pos x="0" y="56"/>
              </a:cxn>
              <a:cxn ang="0">
                <a:pos x="0" y="70"/>
              </a:cxn>
              <a:cxn ang="0">
                <a:pos x="14" y="70"/>
              </a:cxn>
              <a:cxn ang="0">
                <a:pos x="29" y="68"/>
              </a:cxn>
              <a:cxn ang="0">
                <a:pos x="41" y="61"/>
              </a:cxn>
              <a:cxn ang="0">
                <a:pos x="51" y="53"/>
              </a:cxn>
              <a:cxn ang="0">
                <a:pos x="60" y="43"/>
              </a:cxn>
              <a:cxn ang="0">
                <a:pos x="65" y="30"/>
              </a:cxn>
              <a:cxn ang="0">
                <a:pos x="68" y="16"/>
              </a:cxn>
              <a:cxn ang="0">
                <a:pos x="71" y="0"/>
              </a:cxn>
              <a:cxn ang="0">
                <a:pos x="71" y="0"/>
              </a:cxn>
              <a:cxn ang="0">
                <a:pos x="55" y="0"/>
              </a:cxn>
            </a:cxnLst>
            <a:rect l="0" t="0" r="r" b="b"/>
            <a:pathLst>
              <a:path w="71" h="70">
                <a:moveTo>
                  <a:pt x="55" y="0"/>
                </a:moveTo>
                <a:lnTo>
                  <a:pt x="55" y="0"/>
                </a:lnTo>
                <a:lnTo>
                  <a:pt x="55" y="14"/>
                </a:lnTo>
                <a:lnTo>
                  <a:pt x="51" y="26"/>
                </a:lnTo>
                <a:lnTo>
                  <a:pt x="47" y="36"/>
                </a:lnTo>
                <a:lnTo>
                  <a:pt x="42" y="44"/>
                </a:lnTo>
                <a:lnTo>
                  <a:pt x="34" y="49"/>
                </a:lnTo>
                <a:lnTo>
                  <a:pt x="24" y="54"/>
                </a:lnTo>
                <a:lnTo>
                  <a:pt x="14" y="56"/>
                </a:lnTo>
                <a:lnTo>
                  <a:pt x="0" y="56"/>
                </a:lnTo>
                <a:lnTo>
                  <a:pt x="0" y="70"/>
                </a:lnTo>
                <a:lnTo>
                  <a:pt x="14" y="70"/>
                </a:lnTo>
                <a:lnTo>
                  <a:pt x="29" y="68"/>
                </a:lnTo>
                <a:lnTo>
                  <a:pt x="41" y="61"/>
                </a:lnTo>
                <a:lnTo>
                  <a:pt x="51" y="53"/>
                </a:lnTo>
                <a:lnTo>
                  <a:pt x="60" y="43"/>
                </a:lnTo>
                <a:lnTo>
                  <a:pt x="65" y="30"/>
                </a:lnTo>
                <a:lnTo>
                  <a:pt x="68" y="16"/>
                </a:lnTo>
                <a:lnTo>
                  <a:pt x="71" y="0"/>
                </a:lnTo>
                <a:lnTo>
                  <a:pt x="71" y="0"/>
                </a:lnTo>
                <a:lnTo>
                  <a:pt x="55" y="0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3650" name="Freeform 98"/>
          <p:cNvSpPr>
            <a:spLocks/>
          </p:cNvSpPr>
          <p:nvPr/>
        </p:nvSpPr>
        <p:spPr bwMode="auto">
          <a:xfrm>
            <a:off x="1917700" y="2138363"/>
            <a:ext cx="34925" cy="430212"/>
          </a:xfrm>
          <a:custGeom>
            <a:avLst/>
            <a:gdLst/>
            <a:ahLst/>
            <a:cxnLst>
              <a:cxn ang="0">
                <a:pos x="7" y="16"/>
              </a:cxn>
              <a:cxn ang="0">
                <a:pos x="0" y="8"/>
              </a:cxn>
              <a:cxn ang="0">
                <a:pos x="1" y="43"/>
              </a:cxn>
              <a:cxn ang="0">
                <a:pos x="3" y="124"/>
              </a:cxn>
              <a:cxn ang="0">
                <a:pos x="6" y="213"/>
              </a:cxn>
              <a:cxn ang="0">
                <a:pos x="6" y="271"/>
              </a:cxn>
              <a:cxn ang="0">
                <a:pos x="22" y="271"/>
              </a:cxn>
              <a:cxn ang="0">
                <a:pos x="19" y="213"/>
              </a:cxn>
              <a:cxn ang="0">
                <a:pos x="17" y="124"/>
              </a:cxn>
              <a:cxn ang="0">
                <a:pos x="15" y="43"/>
              </a:cxn>
              <a:cxn ang="0">
                <a:pos x="14" y="8"/>
              </a:cxn>
              <a:cxn ang="0">
                <a:pos x="7" y="0"/>
              </a:cxn>
              <a:cxn ang="0">
                <a:pos x="14" y="8"/>
              </a:cxn>
              <a:cxn ang="0">
                <a:pos x="11" y="2"/>
              </a:cxn>
              <a:cxn ang="0">
                <a:pos x="7" y="1"/>
              </a:cxn>
              <a:cxn ang="0">
                <a:pos x="2" y="2"/>
              </a:cxn>
              <a:cxn ang="0">
                <a:pos x="0" y="8"/>
              </a:cxn>
              <a:cxn ang="0">
                <a:pos x="7" y="16"/>
              </a:cxn>
            </a:cxnLst>
            <a:rect l="0" t="0" r="r" b="b"/>
            <a:pathLst>
              <a:path w="22" h="271">
                <a:moveTo>
                  <a:pt x="7" y="16"/>
                </a:moveTo>
                <a:lnTo>
                  <a:pt x="0" y="8"/>
                </a:lnTo>
                <a:lnTo>
                  <a:pt x="1" y="43"/>
                </a:lnTo>
                <a:lnTo>
                  <a:pt x="3" y="124"/>
                </a:lnTo>
                <a:lnTo>
                  <a:pt x="6" y="213"/>
                </a:lnTo>
                <a:lnTo>
                  <a:pt x="6" y="271"/>
                </a:lnTo>
                <a:lnTo>
                  <a:pt x="22" y="271"/>
                </a:lnTo>
                <a:lnTo>
                  <a:pt x="19" y="213"/>
                </a:lnTo>
                <a:lnTo>
                  <a:pt x="17" y="124"/>
                </a:lnTo>
                <a:lnTo>
                  <a:pt x="15" y="43"/>
                </a:lnTo>
                <a:lnTo>
                  <a:pt x="14" y="8"/>
                </a:lnTo>
                <a:lnTo>
                  <a:pt x="7" y="0"/>
                </a:lnTo>
                <a:lnTo>
                  <a:pt x="14" y="8"/>
                </a:lnTo>
                <a:lnTo>
                  <a:pt x="11" y="2"/>
                </a:lnTo>
                <a:lnTo>
                  <a:pt x="7" y="1"/>
                </a:lnTo>
                <a:lnTo>
                  <a:pt x="2" y="2"/>
                </a:lnTo>
                <a:lnTo>
                  <a:pt x="0" y="8"/>
                </a:lnTo>
                <a:lnTo>
                  <a:pt x="7" y="16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3651" name="Freeform 99"/>
          <p:cNvSpPr>
            <a:spLocks/>
          </p:cNvSpPr>
          <p:nvPr/>
        </p:nvSpPr>
        <p:spPr bwMode="auto">
          <a:xfrm>
            <a:off x="1752600" y="2138363"/>
            <a:ext cx="176213" cy="25400"/>
          </a:xfrm>
          <a:custGeom>
            <a:avLst/>
            <a:gdLst/>
            <a:ahLst/>
            <a:cxnLst>
              <a:cxn ang="0">
                <a:pos x="15" y="8"/>
              </a:cxn>
              <a:cxn ang="0">
                <a:pos x="8" y="16"/>
              </a:cxn>
              <a:cxn ang="0">
                <a:pos x="111" y="16"/>
              </a:cxn>
              <a:cxn ang="0">
                <a:pos x="111" y="0"/>
              </a:cxn>
              <a:cxn ang="0">
                <a:pos x="8" y="0"/>
              </a:cxn>
              <a:cxn ang="0">
                <a:pos x="1" y="8"/>
              </a:cxn>
              <a:cxn ang="0">
                <a:pos x="8" y="0"/>
              </a:cxn>
              <a:cxn ang="0">
                <a:pos x="2" y="2"/>
              </a:cxn>
              <a:cxn ang="0">
                <a:pos x="0" y="8"/>
              </a:cxn>
              <a:cxn ang="0">
                <a:pos x="2" y="13"/>
              </a:cxn>
              <a:cxn ang="0">
                <a:pos x="8" y="16"/>
              </a:cxn>
              <a:cxn ang="0">
                <a:pos x="15" y="8"/>
              </a:cxn>
            </a:cxnLst>
            <a:rect l="0" t="0" r="r" b="b"/>
            <a:pathLst>
              <a:path w="111" h="16">
                <a:moveTo>
                  <a:pt x="15" y="8"/>
                </a:moveTo>
                <a:lnTo>
                  <a:pt x="8" y="16"/>
                </a:lnTo>
                <a:lnTo>
                  <a:pt x="111" y="16"/>
                </a:lnTo>
                <a:lnTo>
                  <a:pt x="111" y="0"/>
                </a:lnTo>
                <a:lnTo>
                  <a:pt x="8" y="0"/>
                </a:lnTo>
                <a:lnTo>
                  <a:pt x="1" y="8"/>
                </a:lnTo>
                <a:lnTo>
                  <a:pt x="8" y="0"/>
                </a:lnTo>
                <a:lnTo>
                  <a:pt x="2" y="2"/>
                </a:lnTo>
                <a:lnTo>
                  <a:pt x="0" y="8"/>
                </a:lnTo>
                <a:lnTo>
                  <a:pt x="2" y="13"/>
                </a:lnTo>
                <a:lnTo>
                  <a:pt x="8" y="16"/>
                </a:lnTo>
                <a:lnTo>
                  <a:pt x="15" y="8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3652" name="Freeform 100"/>
          <p:cNvSpPr>
            <a:spLocks/>
          </p:cNvSpPr>
          <p:nvPr/>
        </p:nvSpPr>
        <p:spPr bwMode="auto">
          <a:xfrm>
            <a:off x="911225" y="2362200"/>
            <a:ext cx="19050" cy="19050"/>
          </a:xfrm>
          <a:custGeom>
            <a:avLst/>
            <a:gdLst/>
            <a:ahLst/>
            <a:cxnLst>
              <a:cxn ang="0">
                <a:pos x="12" y="2"/>
              </a:cxn>
              <a:cxn ang="0">
                <a:pos x="8" y="0"/>
              </a:cxn>
              <a:cxn ang="0">
                <a:pos x="2" y="1"/>
              </a:cxn>
              <a:cxn ang="0">
                <a:pos x="0" y="6"/>
              </a:cxn>
              <a:cxn ang="0">
                <a:pos x="1" y="12"/>
              </a:cxn>
              <a:cxn ang="0">
                <a:pos x="12" y="2"/>
              </a:cxn>
            </a:cxnLst>
            <a:rect l="0" t="0" r="r" b="b"/>
            <a:pathLst>
              <a:path w="12" h="12">
                <a:moveTo>
                  <a:pt x="12" y="2"/>
                </a:moveTo>
                <a:lnTo>
                  <a:pt x="8" y="0"/>
                </a:lnTo>
                <a:lnTo>
                  <a:pt x="2" y="1"/>
                </a:lnTo>
                <a:lnTo>
                  <a:pt x="0" y="6"/>
                </a:lnTo>
                <a:lnTo>
                  <a:pt x="1" y="12"/>
                </a:lnTo>
                <a:lnTo>
                  <a:pt x="12" y="2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3653" name="Freeform 101"/>
          <p:cNvSpPr>
            <a:spLocks/>
          </p:cNvSpPr>
          <p:nvPr/>
        </p:nvSpPr>
        <p:spPr bwMode="auto">
          <a:xfrm>
            <a:off x="912813" y="2365375"/>
            <a:ext cx="142875" cy="130175"/>
          </a:xfrm>
          <a:custGeom>
            <a:avLst/>
            <a:gdLst/>
            <a:ahLst/>
            <a:cxnLst>
              <a:cxn ang="0">
                <a:pos x="90" y="70"/>
              </a:cxn>
              <a:cxn ang="0">
                <a:pos x="77" y="62"/>
              </a:cxn>
              <a:cxn ang="0">
                <a:pos x="67" y="54"/>
              </a:cxn>
              <a:cxn ang="0">
                <a:pos x="57" y="46"/>
              </a:cxn>
              <a:cxn ang="0">
                <a:pos x="47" y="38"/>
              </a:cxn>
              <a:cxn ang="0">
                <a:pos x="37" y="30"/>
              </a:cxn>
              <a:cxn ang="0">
                <a:pos x="29" y="22"/>
              </a:cxn>
              <a:cxn ang="0">
                <a:pos x="20" y="12"/>
              </a:cxn>
              <a:cxn ang="0">
                <a:pos x="11" y="0"/>
              </a:cxn>
              <a:cxn ang="0">
                <a:pos x="0" y="10"/>
              </a:cxn>
              <a:cxn ang="0">
                <a:pos x="9" y="21"/>
              </a:cxn>
              <a:cxn ang="0">
                <a:pos x="18" y="31"/>
              </a:cxn>
              <a:cxn ang="0">
                <a:pos x="28" y="42"/>
              </a:cxn>
              <a:cxn ang="0">
                <a:pos x="37" y="50"/>
              </a:cxn>
              <a:cxn ang="0">
                <a:pos x="48" y="58"/>
              </a:cxn>
              <a:cxn ang="0">
                <a:pos x="58" y="66"/>
              </a:cxn>
              <a:cxn ang="0">
                <a:pos x="70" y="74"/>
              </a:cxn>
              <a:cxn ang="0">
                <a:pos x="81" y="82"/>
              </a:cxn>
              <a:cxn ang="0">
                <a:pos x="90" y="70"/>
              </a:cxn>
            </a:cxnLst>
            <a:rect l="0" t="0" r="r" b="b"/>
            <a:pathLst>
              <a:path w="90" h="82">
                <a:moveTo>
                  <a:pt x="90" y="70"/>
                </a:moveTo>
                <a:lnTo>
                  <a:pt x="77" y="62"/>
                </a:lnTo>
                <a:lnTo>
                  <a:pt x="67" y="54"/>
                </a:lnTo>
                <a:lnTo>
                  <a:pt x="57" y="46"/>
                </a:lnTo>
                <a:lnTo>
                  <a:pt x="47" y="38"/>
                </a:lnTo>
                <a:lnTo>
                  <a:pt x="37" y="30"/>
                </a:lnTo>
                <a:lnTo>
                  <a:pt x="29" y="22"/>
                </a:lnTo>
                <a:lnTo>
                  <a:pt x="20" y="12"/>
                </a:lnTo>
                <a:lnTo>
                  <a:pt x="11" y="0"/>
                </a:lnTo>
                <a:lnTo>
                  <a:pt x="0" y="10"/>
                </a:lnTo>
                <a:lnTo>
                  <a:pt x="9" y="21"/>
                </a:lnTo>
                <a:lnTo>
                  <a:pt x="18" y="31"/>
                </a:lnTo>
                <a:lnTo>
                  <a:pt x="28" y="42"/>
                </a:lnTo>
                <a:lnTo>
                  <a:pt x="37" y="50"/>
                </a:lnTo>
                <a:lnTo>
                  <a:pt x="48" y="58"/>
                </a:lnTo>
                <a:lnTo>
                  <a:pt x="58" y="66"/>
                </a:lnTo>
                <a:lnTo>
                  <a:pt x="70" y="74"/>
                </a:lnTo>
                <a:lnTo>
                  <a:pt x="81" y="82"/>
                </a:lnTo>
                <a:lnTo>
                  <a:pt x="90" y="70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3654" name="Freeform 102"/>
          <p:cNvSpPr>
            <a:spLocks/>
          </p:cNvSpPr>
          <p:nvPr/>
        </p:nvSpPr>
        <p:spPr bwMode="auto">
          <a:xfrm>
            <a:off x="1041400" y="2476500"/>
            <a:ext cx="17463" cy="20638"/>
          </a:xfrm>
          <a:custGeom>
            <a:avLst/>
            <a:gdLst/>
            <a:ahLst/>
            <a:cxnLst>
              <a:cxn ang="0">
                <a:pos x="0" y="12"/>
              </a:cxn>
              <a:cxn ang="0">
                <a:pos x="5" y="13"/>
              </a:cxn>
              <a:cxn ang="0">
                <a:pos x="10" y="10"/>
              </a:cxn>
              <a:cxn ang="0">
                <a:pos x="11" y="5"/>
              </a:cxn>
              <a:cxn ang="0">
                <a:pos x="9" y="0"/>
              </a:cxn>
              <a:cxn ang="0">
                <a:pos x="0" y="12"/>
              </a:cxn>
            </a:cxnLst>
            <a:rect l="0" t="0" r="r" b="b"/>
            <a:pathLst>
              <a:path w="11" h="13">
                <a:moveTo>
                  <a:pt x="0" y="12"/>
                </a:moveTo>
                <a:lnTo>
                  <a:pt x="5" y="13"/>
                </a:lnTo>
                <a:lnTo>
                  <a:pt x="10" y="10"/>
                </a:lnTo>
                <a:lnTo>
                  <a:pt x="11" y="5"/>
                </a:lnTo>
                <a:lnTo>
                  <a:pt x="9" y="0"/>
                </a:lnTo>
                <a:lnTo>
                  <a:pt x="0" y="12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3655" name="Freeform 103"/>
          <p:cNvSpPr>
            <a:spLocks/>
          </p:cNvSpPr>
          <p:nvPr/>
        </p:nvSpPr>
        <p:spPr bwMode="auto">
          <a:xfrm>
            <a:off x="1182688" y="601663"/>
            <a:ext cx="17462" cy="20637"/>
          </a:xfrm>
          <a:custGeom>
            <a:avLst/>
            <a:gdLst/>
            <a:ahLst/>
            <a:cxnLst>
              <a:cxn ang="0">
                <a:pos x="9" y="13"/>
              </a:cxn>
              <a:cxn ang="0">
                <a:pos x="11" y="8"/>
              </a:cxn>
              <a:cxn ang="0">
                <a:pos x="10" y="3"/>
              </a:cxn>
              <a:cxn ang="0">
                <a:pos x="5" y="0"/>
              </a:cxn>
              <a:cxn ang="0">
                <a:pos x="0" y="2"/>
              </a:cxn>
              <a:cxn ang="0">
                <a:pos x="9" y="13"/>
              </a:cxn>
            </a:cxnLst>
            <a:rect l="0" t="0" r="r" b="b"/>
            <a:pathLst>
              <a:path w="11" h="13">
                <a:moveTo>
                  <a:pt x="9" y="13"/>
                </a:moveTo>
                <a:lnTo>
                  <a:pt x="11" y="8"/>
                </a:lnTo>
                <a:lnTo>
                  <a:pt x="10" y="3"/>
                </a:lnTo>
                <a:lnTo>
                  <a:pt x="5" y="0"/>
                </a:lnTo>
                <a:lnTo>
                  <a:pt x="0" y="2"/>
                </a:lnTo>
                <a:lnTo>
                  <a:pt x="9" y="13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3656" name="Freeform 104"/>
          <p:cNvSpPr>
            <a:spLocks/>
          </p:cNvSpPr>
          <p:nvPr/>
        </p:nvSpPr>
        <p:spPr bwMode="auto">
          <a:xfrm>
            <a:off x="1116013" y="604838"/>
            <a:ext cx="80962" cy="227012"/>
          </a:xfrm>
          <a:custGeom>
            <a:avLst/>
            <a:gdLst/>
            <a:ahLst/>
            <a:cxnLst>
              <a:cxn ang="0">
                <a:pos x="17" y="137"/>
              </a:cxn>
              <a:cxn ang="0">
                <a:pos x="17" y="140"/>
              </a:cxn>
              <a:cxn ang="0">
                <a:pos x="15" y="122"/>
              </a:cxn>
              <a:cxn ang="0">
                <a:pos x="15" y="103"/>
              </a:cxn>
              <a:cxn ang="0">
                <a:pos x="15" y="85"/>
              </a:cxn>
              <a:cxn ang="0">
                <a:pos x="17" y="68"/>
              </a:cxn>
              <a:cxn ang="0">
                <a:pos x="21" y="52"/>
              </a:cxn>
              <a:cxn ang="0">
                <a:pos x="28" y="36"/>
              </a:cxn>
              <a:cxn ang="0">
                <a:pos x="37" y="22"/>
              </a:cxn>
              <a:cxn ang="0">
                <a:pos x="51" y="11"/>
              </a:cxn>
              <a:cxn ang="0">
                <a:pos x="42" y="0"/>
              </a:cxn>
              <a:cxn ang="0">
                <a:pos x="26" y="13"/>
              </a:cxn>
              <a:cxn ang="0">
                <a:pos x="14" y="29"/>
              </a:cxn>
              <a:cxn ang="0">
                <a:pos x="8" y="48"/>
              </a:cxn>
              <a:cxn ang="0">
                <a:pos x="3" y="66"/>
              </a:cxn>
              <a:cxn ang="0">
                <a:pos x="2" y="85"/>
              </a:cxn>
              <a:cxn ang="0">
                <a:pos x="0" y="103"/>
              </a:cxn>
              <a:cxn ang="0">
                <a:pos x="2" y="122"/>
              </a:cxn>
              <a:cxn ang="0">
                <a:pos x="3" y="140"/>
              </a:cxn>
              <a:cxn ang="0">
                <a:pos x="3" y="143"/>
              </a:cxn>
              <a:cxn ang="0">
                <a:pos x="17" y="137"/>
              </a:cxn>
            </a:cxnLst>
            <a:rect l="0" t="0" r="r" b="b"/>
            <a:pathLst>
              <a:path w="51" h="143">
                <a:moveTo>
                  <a:pt x="17" y="137"/>
                </a:moveTo>
                <a:lnTo>
                  <a:pt x="17" y="140"/>
                </a:lnTo>
                <a:lnTo>
                  <a:pt x="15" y="122"/>
                </a:lnTo>
                <a:lnTo>
                  <a:pt x="15" y="103"/>
                </a:lnTo>
                <a:lnTo>
                  <a:pt x="15" y="85"/>
                </a:lnTo>
                <a:lnTo>
                  <a:pt x="17" y="68"/>
                </a:lnTo>
                <a:lnTo>
                  <a:pt x="21" y="52"/>
                </a:lnTo>
                <a:lnTo>
                  <a:pt x="28" y="36"/>
                </a:lnTo>
                <a:lnTo>
                  <a:pt x="37" y="22"/>
                </a:lnTo>
                <a:lnTo>
                  <a:pt x="51" y="11"/>
                </a:lnTo>
                <a:lnTo>
                  <a:pt x="42" y="0"/>
                </a:lnTo>
                <a:lnTo>
                  <a:pt x="26" y="13"/>
                </a:lnTo>
                <a:lnTo>
                  <a:pt x="14" y="29"/>
                </a:lnTo>
                <a:lnTo>
                  <a:pt x="8" y="48"/>
                </a:lnTo>
                <a:lnTo>
                  <a:pt x="3" y="66"/>
                </a:lnTo>
                <a:lnTo>
                  <a:pt x="2" y="85"/>
                </a:lnTo>
                <a:lnTo>
                  <a:pt x="0" y="103"/>
                </a:lnTo>
                <a:lnTo>
                  <a:pt x="2" y="122"/>
                </a:lnTo>
                <a:lnTo>
                  <a:pt x="3" y="140"/>
                </a:lnTo>
                <a:lnTo>
                  <a:pt x="3" y="143"/>
                </a:lnTo>
                <a:lnTo>
                  <a:pt x="17" y="137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3657" name="Freeform 105"/>
          <p:cNvSpPr>
            <a:spLocks/>
          </p:cNvSpPr>
          <p:nvPr/>
        </p:nvSpPr>
        <p:spPr bwMode="auto">
          <a:xfrm>
            <a:off x="1120775" y="822325"/>
            <a:ext cx="60325" cy="46038"/>
          </a:xfrm>
          <a:custGeom>
            <a:avLst/>
            <a:gdLst/>
            <a:ahLst/>
            <a:cxnLst>
              <a:cxn ang="0">
                <a:pos x="38" y="22"/>
              </a:cxn>
              <a:cxn ang="0">
                <a:pos x="30" y="16"/>
              </a:cxn>
              <a:cxn ang="0">
                <a:pos x="22" y="16"/>
              </a:cxn>
              <a:cxn ang="0">
                <a:pos x="20" y="13"/>
              </a:cxn>
              <a:cxn ang="0">
                <a:pos x="17" y="6"/>
              </a:cxn>
              <a:cxn ang="0">
                <a:pos x="14" y="0"/>
              </a:cxn>
              <a:cxn ang="0">
                <a:pos x="0" y="6"/>
              </a:cxn>
              <a:cxn ang="0">
                <a:pos x="3" y="13"/>
              </a:cxn>
              <a:cxn ang="0">
                <a:pos x="9" y="22"/>
              </a:cxn>
              <a:cxn ang="0">
                <a:pos x="19" y="29"/>
              </a:cxn>
              <a:cxn ang="0">
                <a:pos x="32" y="29"/>
              </a:cxn>
              <a:cxn ang="0">
                <a:pos x="24" y="22"/>
              </a:cxn>
              <a:cxn ang="0">
                <a:pos x="32" y="29"/>
              </a:cxn>
              <a:cxn ang="0">
                <a:pos x="36" y="27"/>
              </a:cxn>
              <a:cxn ang="0">
                <a:pos x="38" y="21"/>
              </a:cxn>
              <a:cxn ang="0">
                <a:pos x="35" y="17"/>
              </a:cxn>
              <a:cxn ang="0">
                <a:pos x="30" y="16"/>
              </a:cxn>
              <a:cxn ang="0">
                <a:pos x="38" y="22"/>
              </a:cxn>
            </a:cxnLst>
            <a:rect l="0" t="0" r="r" b="b"/>
            <a:pathLst>
              <a:path w="38" h="29">
                <a:moveTo>
                  <a:pt x="38" y="22"/>
                </a:moveTo>
                <a:lnTo>
                  <a:pt x="30" y="16"/>
                </a:lnTo>
                <a:lnTo>
                  <a:pt x="22" y="16"/>
                </a:lnTo>
                <a:lnTo>
                  <a:pt x="20" y="13"/>
                </a:lnTo>
                <a:lnTo>
                  <a:pt x="17" y="6"/>
                </a:lnTo>
                <a:lnTo>
                  <a:pt x="14" y="0"/>
                </a:lnTo>
                <a:lnTo>
                  <a:pt x="0" y="6"/>
                </a:lnTo>
                <a:lnTo>
                  <a:pt x="3" y="13"/>
                </a:lnTo>
                <a:lnTo>
                  <a:pt x="9" y="22"/>
                </a:lnTo>
                <a:lnTo>
                  <a:pt x="19" y="29"/>
                </a:lnTo>
                <a:lnTo>
                  <a:pt x="32" y="29"/>
                </a:lnTo>
                <a:lnTo>
                  <a:pt x="24" y="22"/>
                </a:lnTo>
                <a:lnTo>
                  <a:pt x="32" y="29"/>
                </a:lnTo>
                <a:lnTo>
                  <a:pt x="36" y="27"/>
                </a:lnTo>
                <a:lnTo>
                  <a:pt x="38" y="21"/>
                </a:lnTo>
                <a:lnTo>
                  <a:pt x="35" y="17"/>
                </a:lnTo>
                <a:lnTo>
                  <a:pt x="30" y="16"/>
                </a:lnTo>
                <a:lnTo>
                  <a:pt x="38" y="22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3658" name="Freeform 106"/>
          <p:cNvSpPr>
            <a:spLocks/>
          </p:cNvSpPr>
          <p:nvPr/>
        </p:nvSpPr>
        <p:spPr bwMode="auto">
          <a:xfrm>
            <a:off x="1158875" y="857250"/>
            <a:ext cx="31750" cy="273050"/>
          </a:xfrm>
          <a:custGeom>
            <a:avLst/>
            <a:gdLst/>
            <a:ahLst/>
            <a:cxnLst>
              <a:cxn ang="0">
                <a:pos x="19" y="172"/>
              </a:cxn>
              <a:cxn ang="0">
                <a:pos x="19" y="129"/>
              </a:cxn>
              <a:cxn ang="0">
                <a:pos x="20" y="86"/>
              </a:cxn>
              <a:cxn ang="0">
                <a:pos x="18" y="43"/>
              </a:cxn>
              <a:cxn ang="0">
                <a:pos x="14" y="0"/>
              </a:cxn>
              <a:cxn ang="0">
                <a:pos x="0" y="0"/>
              </a:cxn>
              <a:cxn ang="0">
                <a:pos x="4" y="43"/>
              </a:cxn>
              <a:cxn ang="0">
                <a:pos x="4" y="86"/>
              </a:cxn>
              <a:cxn ang="0">
                <a:pos x="3" y="129"/>
              </a:cxn>
              <a:cxn ang="0">
                <a:pos x="3" y="172"/>
              </a:cxn>
              <a:cxn ang="0">
                <a:pos x="19" y="172"/>
              </a:cxn>
            </a:cxnLst>
            <a:rect l="0" t="0" r="r" b="b"/>
            <a:pathLst>
              <a:path w="20" h="172">
                <a:moveTo>
                  <a:pt x="19" y="172"/>
                </a:moveTo>
                <a:lnTo>
                  <a:pt x="19" y="129"/>
                </a:lnTo>
                <a:lnTo>
                  <a:pt x="20" y="86"/>
                </a:lnTo>
                <a:lnTo>
                  <a:pt x="18" y="43"/>
                </a:lnTo>
                <a:lnTo>
                  <a:pt x="14" y="0"/>
                </a:lnTo>
                <a:lnTo>
                  <a:pt x="0" y="0"/>
                </a:lnTo>
                <a:lnTo>
                  <a:pt x="4" y="43"/>
                </a:lnTo>
                <a:lnTo>
                  <a:pt x="4" y="86"/>
                </a:lnTo>
                <a:lnTo>
                  <a:pt x="3" y="129"/>
                </a:lnTo>
                <a:lnTo>
                  <a:pt x="3" y="172"/>
                </a:lnTo>
                <a:lnTo>
                  <a:pt x="19" y="172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3659" name="Freeform 107"/>
          <p:cNvSpPr>
            <a:spLocks/>
          </p:cNvSpPr>
          <p:nvPr/>
        </p:nvSpPr>
        <p:spPr bwMode="auto">
          <a:xfrm>
            <a:off x="1163638" y="1130300"/>
            <a:ext cx="25400" cy="1270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3" y="5"/>
              </a:cxn>
              <a:cxn ang="0">
                <a:pos x="8" y="8"/>
              </a:cxn>
              <a:cxn ang="0">
                <a:pos x="14" y="5"/>
              </a:cxn>
              <a:cxn ang="0">
                <a:pos x="16" y="0"/>
              </a:cxn>
              <a:cxn ang="0">
                <a:pos x="0" y="0"/>
              </a:cxn>
            </a:cxnLst>
            <a:rect l="0" t="0" r="r" b="b"/>
            <a:pathLst>
              <a:path w="16" h="8">
                <a:moveTo>
                  <a:pt x="0" y="0"/>
                </a:moveTo>
                <a:lnTo>
                  <a:pt x="3" y="5"/>
                </a:lnTo>
                <a:lnTo>
                  <a:pt x="8" y="8"/>
                </a:lnTo>
                <a:lnTo>
                  <a:pt x="14" y="5"/>
                </a:lnTo>
                <a:lnTo>
                  <a:pt x="16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3660" name="Freeform 108"/>
          <p:cNvSpPr>
            <a:spLocks/>
          </p:cNvSpPr>
          <p:nvPr/>
        </p:nvSpPr>
        <p:spPr bwMode="auto">
          <a:xfrm>
            <a:off x="2036763" y="2465388"/>
            <a:ext cx="25400" cy="12700"/>
          </a:xfrm>
          <a:custGeom>
            <a:avLst/>
            <a:gdLst/>
            <a:ahLst/>
            <a:cxnLst>
              <a:cxn ang="0">
                <a:pos x="16" y="8"/>
              </a:cxn>
              <a:cxn ang="0">
                <a:pos x="14" y="3"/>
              </a:cxn>
              <a:cxn ang="0">
                <a:pos x="8" y="0"/>
              </a:cxn>
              <a:cxn ang="0">
                <a:pos x="3" y="3"/>
              </a:cxn>
              <a:cxn ang="0">
                <a:pos x="0" y="8"/>
              </a:cxn>
              <a:cxn ang="0">
                <a:pos x="16" y="8"/>
              </a:cxn>
            </a:cxnLst>
            <a:rect l="0" t="0" r="r" b="b"/>
            <a:pathLst>
              <a:path w="16" h="8">
                <a:moveTo>
                  <a:pt x="16" y="8"/>
                </a:moveTo>
                <a:lnTo>
                  <a:pt x="14" y="3"/>
                </a:lnTo>
                <a:lnTo>
                  <a:pt x="8" y="0"/>
                </a:lnTo>
                <a:lnTo>
                  <a:pt x="3" y="3"/>
                </a:lnTo>
                <a:lnTo>
                  <a:pt x="0" y="8"/>
                </a:lnTo>
                <a:lnTo>
                  <a:pt x="16" y="8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3661" name="Freeform 109"/>
          <p:cNvSpPr>
            <a:spLocks/>
          </p:cNvSpPr>
          <p:nvPr/>
        </p:nvSpPr>
        <p:spPr bwMode="auto">
          <a:xfrm>
            <a:off x="2020888" y="2478088"/>
            <a:ext cx="41275" cy="201612"/>
          </a:xfrm>
          <a:custGeom>
            <a:avLst/>
            <a:gdLst/>
            <a:ahLst/>
            <a:cxnLst>
              <a:cxn ang="0">
                <a:pos x="14" y="127"/>
              </a:cxn>
              <a:cxn ang="0">
                <a:pos x="14" y="126"/>
              </a:cxn>
              <a:cxn ang="0">
                <a:pos x="22" y="94"/>
              </a:cxn>
              <a:cxn ang="0">
                <a:pos x="25" y="62"/>
              </a:cxn>
              <a:cxn ang="0">
                <a:pos x="26" y="31"/>
              </a:cxn>
              <a:cxn ang="0">
                <a:pos x="26" y="0"/>
              </a:cxn>
              <a:cxn ang="0">
                <a:pos x="10" y="0"/>
              </a:cxn>
              <a:cxn ang="0">
                <a:pos x="10" y="31"/>
              </a:cxn>
              <a:cxn ang="0">
                <a:pos x="11" y="62"/>
              </a:cxn>
              <a:cxn ang="0">
                <a:pos x="8" y="92"/>
              </a:cxn>
              <a:cxn ang="0">
                <a:pos x="0" y="121"/>
              </a:cxn>
              <a:cxn ang="0">
                <a:pos x="0" y="120"/>
              </a:cxn>
              <a:cxn ang="0">
                <a:pos x="14" y="127"/>
              </a:cxn>
            </a:cxnLst>
            <a:rect l="0" t="0" r="r" b="b"/>
            <a:pathLst>
              <a:path w="26" h="127">
                <a:moveTo>
                  <a:pt x="14" y="127"/>
                </a:moveTo>
                <a:lnTo>
                  <a:pt x="14" y="126"/>
                </a:lnTo>
                <a:lnTo>
                  <a:pt x="22" y="94"/>
                </a:lnTo>
                <a:lnTo>
                  <a:pt x="25" y="62"/>
                </a:lnTo>
                <a:lnTo>
                  <a:pt x="26" y="31"/>
                </a:lnTo>
                <a:lnTo>
                  <a:pt x="26" y="0"/>
                </a:lnTo>
                <a:lnTo>
                  <a:pt x="10" y="0"/>
                </a:lnTo>
                <a:lnTo>
                  <a:pt x="10" y="31"/>
                </a:lnTo>
                <a:lnTo>
                  <a:pt x="11" y="62"/>
                </a:lnTo>
                <a:lnTo>
                  <a:pt x="8" y="92"/>
                </a:lnTo>
                <a:lnTo>
                  <a:pt x="0" y="121"/>
                </a:lnTo>
                <a:lnTo>
                  <a:pt x="0" y="120"/>
                </a:lnTo>
                <a:lnTo>
                  <a:pt x="14" y="127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3662" name="Freeform 110"/>
          <p:cNvSpPr>
            <a:spLocks/>
          </p:cNvSpPr>
          <p:nvPr/>
        </p:nvSpPr>
        <p:spPr bwMode="auto">
          <a:xfrm>
            <a:off x="1900238" y="2668588"/>
            <a:ext cx="142875" cy="87312"/>
          </a:xfrm>
          <a:custGeom>
            <a:avLst/>
            <a:gdLst/>
            <a:ahLst/>
            <a:cxnLst>
              <a:cxn ang="0">
                <a:pos x="0" y="55"/>
              </a:cxn>
              <a:cxn ang="0">
                <a:pos x="12" y="53"/>
              </a:cxn>
              <a:cxn ang="0">
                <a:pos x="27" y="52"/>
              </a:cxn>
              <a:cxn ang="0">
                <a:pos x="40" y="48"/>
              </a:cxn>
              <a:cxn ang="0">
                <a:pos x="51" y="44"/>
              </a:cxn>
              <a:cxn ang="0">
                <a:pos x="64" y="37"/>
              </a:cxn>
              <a:cxn ang="0">
                <a:pos x="73" y="28"/>
              </a:cxn>
              <a:cxn ang="0">
                <a:pos x="82" y="18"/>
              </a:cxn>
              <a:cxn ang="0">
                <a:pos x="90" y="7"/>
              </a:cxn>
              <a:cxn ang="0">
                <a:pos x="76" y="0"/>
              </a:cxn>
              <a:cxn ang="0">
                <a:pos x="70" y="9"/>
              </a:cxn>
              <a:cxn ang="0">
                <a:pos x="64" y="18"/>
              </a:cxn>
              <a:cxn ang="0">
                <a:pos x="54" y="25"/>
              </a:cxn>
              <a:cxn ang="0">
                <a:pos x="46" y="30"/>
              </a:cxn>
              <a:cxn ang="0">
                <a:pos x="35" y="34"/>
              </a:cxn>
              <a:cxn ang="0">
                <a:pos x="25" y="38"/>
              </a:cxn>
              <a:cxn ang="0">
                <a:pos x="12" y="39"/>
              </a:cxn>
              <a:cxn ang="0">
                <a:pos x="0" y="39"/>
              </a:cxn>
              <a:cxn ang="0">
                <a:pos x="0" y="55"/>
              </a:cxn>
            </a:cxnLst>
            <a:rect l="0" t="0" r="r" b="b"/>
            <a:pathLst>
              <a:path w="90" h="55">
                <a:moveTo>
                  <a:pt x="0" y="55"/>
                </a:moveTo>
                <a:lnTo>
                  <a:pt x="12" y="53"/>
                </a:lnTo>
                <a:lnTo>
                  <a:pt x="27" y="52"/>
                </a:lnTo>
                <a:lnTo>
                  <a:pt x="40" y="48"/>
                </a:lnTo>
                <a:lnTo>
                  <a:pt x="51" y="44"/>
                </a:lnTo>
                <a:lnTo>
                  <a:pt x="64" y="37"/>
                </a:lnTo>
                <a:lnTo>
                  <a:pt x="73" y="28"/>
                </a:lnTo>
                <a:lnTo>
                  <a:pt x="82" y="18"/>
                </a:lnTo>
                <a:lnTo>
                  <a:pt x="90" y="7"/>
                </a:lnTo>
                <a:lnTo>
                  <a:pt x="76" y="0"/>
                </a:lnTo>
                <a:lnTo>
                  <a:pt x="70" y="9"/>
                </a:lnTo>
                <a:lnTo>
                  <a:pt x="64" y="18"/>
                </a:lnTo>
                <a:lnTo>
                  <a:pt x="54" y="25"/>
                </a:lnTo>
                <a:lnTo>
                  <a:pt x="46" y="30"/>
                </a:lnTo>
                <a:lnTo>
                  <a:pt x="35" y="34"/>
                </a:lnTo>
                <a:lnTo>
                  <a:pt x="25" y="38"/>
                </a:lnTo>
                <a:lnTo>
                  <a:pt x="12" y="39"/>
                </a:lnTo>
                <a:lnTo>
                  <a:pt x="0" y="39"/>
                </a:lnTo>
                <a:lnTo>
                  <a:pt x="0" y="55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3663" name="Freeform 111"/>
          <p:cNvSpPr>
            <a:spLocks/>
          </p:cNvSpPr>
          <p:nvPr/>
        </p:nvSpPr>
        <p:spPr bwMode="auto">
          <a:xfrm>
            <a:off x="1887538" y="2730500"/>
            <a:ext cx="12700" cy="25400"/>
          </a:xfrm>
          <a:custGeom>
            <a:avLst/>
            <a:gdLst/>
            <a:ahLst/>
            <a:cxnLst>
              <a:cxn ang="0">
                <a:pos x="8" y="0"/>
              </a:cxn>
              <a:cxn ang="0">
                <a:pos x="2" y="2"/>
              </a:cxn>
              <a:cxn ang="0">
                <a:pos x="0" y="8"/>
              </a:cxn>
              <a:cxn ang="0">
                <a:pos x="2" y="14"/>
              </a:cxn>
              <a:cxn ang="0">
                <a:pos x="8" y="16"/>
              </a:cxn>
              <a:cxn ang="0">
                <a:pos x="8" y="0"/>
              </a:cxn>
            </a:cxnLst>
            <a:rect l="0" t="0" r="r" b="b"/>
            <a:pathLst>
              <a:path w="8" h="16">
                <a:moveTo>
                  <a:pt x="8" y="0"/>
                </a:moveTo>
                <a:lnTo>
                  <a:pt x="2" y="2"/>
                </a:lnTo>
                <a:lnTo>
                  <a:pt x="0" y="8"/>
                </a:lnTo>
                <a:lnTo>
                  <a:pt x="2" y="14"/>
                </a:lnTo>
                <a:lnTo>
                  <a:pt x="8" y="16"/>
                </a:lnTo>
                <a:lnTo>
                  <a:pt x="8" y="0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3664" name="Freeform 112"/>
          <p:cNvSpPr>
            <a:spLocks/>
          </p:cNvSpPr>
          <p:nvPr/>
        </p:nvSpPr>
        <p:spPr bwMode="auto">
          <a:xfrm>
            <a:off x="1595438" y="2500313"/>
            <a:ext cx="12700" cy="25400"/>
          </a:xfrm>
          <a:custGeom>
            <a:avLst/>
            <a:gdLst/>
            <a:ahLst/>
            <a:cxnLst>
              <a:cxn ang="0">
                <a:pos x="8" y="0"/>
              </a:cxn>
              <a:cxn ang="0">
                <a:pos x="2" y="2"/>
              </a:cxn>
              <a:cxn ang="0">
                <a:pos x="0" y="8"/>
              </a:cxn>
              <a:cxn ang="0">
                <a:pos x="2" y="14"/>
              </a:cxn>
              <a:cxn ang="0">
                <a:pos x="8" y="16"/>
              </a:cxn>
              <a:cxn ang="0">
                <a:pos x="8" y="0"/>
              </a:cxn>
            </a:cxnLst>
            <a:rect l="0" t="0" r="r" b="b"/>
            <a:pathLst>
              <a:path w="8" h="16">
                <a:moveTo>
                  <a:pt x="8" y="0"/>
                </a:moveTo>
                <a:lnTo>
                  <a:pt x="2" y="2"/>
                </a:lnTo>
                <a:lnTo>
                  <a:pt x="0" y="8"/>
                </a:lnTo>
                <a:lnTo>
                  <a:pt x="2" y="14"/>
                </a:lnTo>
                <a:lnTo>
                  <a:pt x="8" y="16"/>
                </a:lnTo>
                <a:lnTo>
                  <a:pt x="8" y="0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3665" name="Freeform 113"/>
          <p:cNvSpPr>
            <a:spLocks/>
          </p:cNvSpPr>
          <p:nvPr/>
        </p:nvSpPr>
        <p:spPr bwMode="auto">
          <a:xfrm>
            <a:off x="1608138" y="2474913"/>
            <a:ext cx="74612" cy="50800"/>
          </a:xfrm>
          <a:custGeom>
            <a:avLst/>
            <a:gdLst/>
            <a:ahLst/>
            <a:cxnLst>
              <a:cxn ang="0">
                <a:pos x="47" y="6"/>
              </a:cxn>
              <a:cxn ang="0">
                <a:pos x="33" y="5"/>
              </a:cxn>
              <a:cxn ang="0">
                <a:pos x="31" y="9"/>
              </a:cxn>
              <a:cxn ang="0">
                <a:pos x="28" y="11"/>
              </a:cxn>
              <a:cxn ang="0">
                <a:pos x="26" y="14"/>
              </a:cxn>
              <a:cxn ang="0">
                <a:pos x="22" y="15"/>
              </a:cxn>
              <a:cxn ang="0">
                <a:pos x="16" y="16"/>
              </a:cxn>
              <a:cxn ang="0">
                <a:pos x="11" y="17"/>
              </a:cxn>
              <a:cxn ang="0">
                <a:pos x="6" y="16"/>
              </a:cxn>
              <a:cxn ang="0">
                <a:pos x="0" y="16"/>
              </a:cxn>
              <a:cxn ang="0">
                <a:pos x="0" y="32"/>
              </a:cxn>
              <a:cxn ang="0">
                <a:pos x="6" y="32"/>
              </a:cxn>
              <a:cxn ang="0">
                <a:pos x="11" y="31"/>
              </a:cxn>
              <a:cxn ang="0">
                <a:pos x="18" y="30"/>
              </a:cxn>
              <a:cxn ang="0">
                <a:pos x="24" y="29"/>
              </a:cxn>
              <a:cxn ang="0">
                <a:pos x="31" y="27"/>
              </a:cxn>
              <a:cxn ang="0">
                <a:pos x="38" y="23"/>
              </a:cxn>
              <a:cxn ang="0">
                <a:pos x="42" y="18"/>
              </a:cxn>
              <a:cxn ang="0">
                <a:pos x="47" y="11"/>
              </a:cxn>
              <a:cxn ang="0">
                <a:pos x="33" y="10"/>
              </a:cxn>
              <a:cxn ang="0">
                <a:pos x="47" y="11"/>
              </a:cxn>
              <a:cxn ang="0">
                <a:pos x="47" y="6"/>
              </a:cxn>
              <a:cxn ang="0">
                <a:pos x="43" y="1"/>
              </a:cxn>
              <a:cxn ang="0">
                <a:pos x="38" y="0"/>
              </a:cxn>
              <a:cxn ang="0">
                <a:pos x="33" y="5"/>
              </a:cxn>
              <a:cxn ang="0">
                <a:pos x="47" y="6"/>
              </a:cxn>
            </a:cxnLst>
            <a:rect l="0" t="0" r="r" b="b"/>
            <a:pathLst>
              <a:path w="47" h="32">
                <a:moveTo>
                  <a:pt x="47" y="6"/>
                </a:moveTo>
                <a:lnTo>
                  <a:pt x="33" y="5"/>
                </a:lnTo>
                <a:lnTo>
                  <a:pt x="31" y="9"/>
                </a:lnTo>
                <a:lnTo>
                  <a:pt x="28" y="11"/>
                </a:lnTo>
                <a:lnTo>
                  <a:pt x="26" y="14"/>
                </a:lnTo>
                <a:lnTo>
                  <a:pt x="22" y="15"/>
                </a:lnTo>
                <a:lnTo>
                  <a:pt x="16" y="16"/>
                </a:lnTo>
                <a:lnTo>
                  <a:pt x="11" y="17"/>
                </a:lnTo>
                <a:lnTo>
                  <a:pt x="6" y="16"/>
                </a:lnTo>
                <a:lnTo>
                  <a:pt x="0" y="16"/>
                </a:lnTo>
                <a:lnTo>
                  <a:pt x="0" y="32"/>
                </a:lnTo>
                <a:lnTo>
                  <a:pt x="6" y="32"/>
                </a:lnTo>
                <a:lnTo>
                  <a:pt x="11" y="31"/>
                </a:lnTo>
                <a:lnTo>
                  <a:pt x="18" y="30"/>
                </a:lnTo>
                <a:lnTo>
                  <a:pt x="24" y="29"/>
                </a:lnTo>
                <a:lnTo>
                  <a:pt x="31" y="27"/>
                </a:lnTo>
                <a:lnTo>
                  <a:pt x="38" y="23"/>
                </a:lnTo>
                <a:lnTo>
                  <a:pt x="42" y="18"/>
                </a:lnTo>
                <a:lnTo>
                  <a:pt x="47" y="11"/>
                </a:lnTo>
                <a:lnTo>
                  <a:pt x="33" y="10"/>
                </a:lnTo>
                <a:lnTo>
                  <a:pt x="47" y="11"/>
                </a:lnTo>
                <a:lnTo>
                  <a:pt x="47" y="6"/>
                </a:lnTo>
                <a:lnTo>
                  <a:pt x="43" y="1"/>
                </a:lnTo>
                <a:lnTo>
                  <a:pt x="38" y="0"/>
                </a:lnTo>
                <a:lnTo>
                  <a:pt x="33" y="5"/>
                </a:lnTo>
                <a:lnTo>
                  <a:pt x="47" y="6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3666" name="Freeform 114"/>
          <p:cNvSpPr>
            <a:spLocks/>
          </p:cNvSpPr>
          <p:nvPr/>
        </p:nvSpPr>
        <p:spPr bwMode="auto">
          <a:xfrm>
            <a:off x="1660525" y="2484438"/>
            <a:ext cx="30163" cy="153987"/>
          </a:xfrm>
          <a:custGeom>
            <a:avLst/>
            <a:gdLst/>
            <a:ahLst/>
            <a:cxnLst>
              <a:cxn ang="0">
                <a:pos x="18" y="97"/>
              </a:cxn>
              <a:cxn ang="0">
                <a:pos x="18" y="73"/>
              </a:cxn>
              <a:cxn ang="0">
                <a:pos x="19" y="49"/>
              </a:cxn>
              <a:cxn ang="0">
                <a:pos x="18" y="26"/>
              </a:cxn>
              <a:cxn ang="0">
                <a:pos x="14" y="0"/>
              </a:cxn>
              <a:cxn ang="0">
                <a:pos x="0" y="4"/>
              </a:cxn>
              <a:cxn ang="0">
                <a:pos x="5" y="26"/>
              </a:cxn>
              <a:cxn ang="0">
                <a:pos x="3" y="49"/>
              </a:cxn>
              <a:cxn ang="0">
                <a:pos x="2" y="73"/>
              </a:cxn>
              <a:cxn ang="0">
                <a:pos x="5" y="97"/>
              </a:cxn>
              <a:cxn ang="0">
                <a:pos x="18" y="97"/>
              </a:cxn>
            </a:cxnLst>
            <a:rect l="0" t="0" r="r" b="b"/>
            <a:pathLst>
              <a:path w="19" h="97">
                <a:moveTo>
                  <a:pt x="18" y="97"/>
                </a:moveTo>
                <a:lnTo>
                  <a:pt x="18" y="73"/>
                </a:lnTo>
                <a:lnTo>
                  <a:pt x="19" y="49"/>
                </a:lnTo>
                <a:lnTo>
                  <a:pt x="18" y="26"/>
                </a:lnTo>
                <a:lnTo>
                  <a:pt x="14" y="0"/>
                </a:lnTo>
                <a:lnTo>
                  <a:pt x="0" y="4"/>
                </a:lnTo>
                <a:lnTo>
                  <a:pt x="5" y="26"/>
                </a:lnTo>
                <a:lnTo>
                  <a:pt x="3" y="49"/>
                </a:lnTo>
                <a:lnTo>
                  <a:pt x="2" y="73"/>
                </a:lnTo>
                <a:lnTo>
                  <a:pt x="5" y="97"/>
                </a:lnTo>
                <a:lnTo>
                  <a:pt x="18" y="97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3667" name="Freeform 115"/>
          <p:cNvSpPr>
            <a:spLocks/>
          </p:cNvSpPr>
          <p:nvPr/>
        </p:nvSpPr>
        <p:spPr bwMode="auto">
          <a:xfrm>
            <a:off x="1668463" y="2638425"/>
            <a:ext cx="20637" cy="11113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2" y="4"/>
              </a:cxn>
              <a:cxn ang="0">
                <a:pos x="6" y="7"/>
              </a:cxn>
              <a:cxn ang="0">
                <a:pos x="11" y="4"/>
              </a:cxn>
              <a:cxn ang="0">
                <a:pos x="13" y="0"/>
              </a:cxn>
              <a:cxn ang="0">
                <a:pos x="0" y="0"/>
              </a:cxn>
            </a:cxnLst>
            <a:rect l="0" t="0" r="r" b="b"/>
            <a:pathLst>
              <a:path w="13" h="7">
                <a:moveTo>
                  <a:pt x="0" y="0"/>
                </a:moveTo>
                <a:lnTo>
                  <a:pt x="2" y="4"/>
                </a:lnTo>
                <a:lnTo>
                  <a:pt x="6" y="7"/>
                </a:lnTo>
                <a:lnTo>
                  <a:pt x="11" y="4"/>
                </a:lnTo>
                <a:lnTo>
                  <a:pt x="1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grpSp>
        <p:nvGrpSpPr>
          <p:cNvPr id="4" name="Group 116"/>
          <p:cNvGrpSpPr>
            <a:grpSpLocks/>
          </p:cNvGrpSpPr>
          <p:nvPr/>
        </p:nvGrpSpPr>
        <p:grpSpPr bwMode="auto">
          <a:xfrm>
            <a:off x="457200" y="4495800"/>
            <a:ext cx="8686800" cy="2362200"/>
            <a:chOff x="288" y="2832"/>
            <a:chExt cx="5472" cy="1488"/>
          </a:xfrm>
        </p:grpSpPr>
        <p:grpSp>
          <p:nvGrpSpPr>
            <p:cNvPr id="5" name="Group 117"/>
            <p:cNvGrpSpPr>
              <a:grpSpLocks/>
            </p:cNvGrpSpPr>
            <p:nvPr/>
          </p:nvGrpSpPr>
          <p:grpSpPr bwMode="auto">
            <a:xfrm>
              <a:off x="288" y="2832"/>
              <a:ext cx="1232" cy="1488"/>
              <a:chOff x="288" y="2832"/>
              <a:chExt cx="1232" cy="1488"/>
            </a:xfrm>
          </p:grpSpPr>
          <p:sp>
            <p:nvSpPr>
              <p:cNvPr id="23670" name="Freeform 118"/>
              <p:cNvSpPr>
                <a:spLocks/>
              </p:cNvSpPr>
              <p:nvPr/>
            </p:nvSpPr>
            <p:spPr bwMode="auto">
              <a:xfrm>
                <a:off x="288" y="3207"/>
                <a:ext cx="520" cy="1113"/>
              </a:xfrm>
              <a:custGeom>
                <a:avLst/>
                <a:gdLst/>
                <a:ahLst/>
                <a:cxnLst>
                  <a:cxn ang="0">
                    <a:pos x="517" y="463"/>
                  </a:cxn>
                  <a:cxn ang="0">
                    <a:pos x="503" y="345"/>
                  </a:cxn>
                  <a:cxn ang="0">
                    <a:pos x="499" y="286"/>
                  </a:cxn>
                  <a:cxn ang="0">
                    <a:pos x="489" y="228"/>
                  </a:cxn>
                  <a:cxn ang="0">
                    <a:pos x="476" y="161"/>
                  </a:cxn>
                  <a:cxn ang="0">
                    <a:pos x="464" y="103"/>
                  </a:cxn>
                  <a:cxn ang="0">
                    <a:pos x="454" y="74"/>
                  </a:cxn>
                  <a:cxn ang="0">
                    <a:pos x="432" y="49"/>
                  </a:cxn>
                  <a:cxn ang="0">
                    <a:pos x="403" y="24"/>
                  </a:cxn>
                  <a:cxn ang="0">
                    <a:pos x="373" y="6"/>
                  </a:cxn>
                  <a:cxn ang="0">
                    <a:pos x="360" y="1"/>
                  </a:cxn>
                  <a:cxn ang="0">
                    <a:pos x="357" y="0"/>
                  </a:cxn>
                  <a:cxn ang="0">
                    <a:pos x="357" y="1"/>
                  </a:cxn>
                  <a:cxn ang="0">
                    <a:pos x="357" y="1"/>
                  </a:cxn>
                  <a:cxn ang="0">
                    <a:pos x="242" y="289"/>
                  </a:cxn>
                  <a:cxn ang="0">
                    <a:pos x="155" y="6"/>
                  </a:cxn>
                  <a:cxn ang="0">
                    <a:pos x="141" y="9"/>
                  </a:cxn>
                  <a:cxn ang="0">
                    <a:pos x="124" y="15"/>
                  </a:cxn>
                  <a:cxn ang="0">
                    <a:pos x="104" y="31"/>
                  </a:cxn>
                  <a:cxn ang="0">
                    <a:pos x="85" y="54"/>
                  </a:cxn>
                  <a:cxn ang="0">
                    <a:pos x="72" y="78"/>
                  </a:cxn>
                  <a:cxn ang="0">
                    <a:pos x="63" y="101"/>
                  </a:cxn>
                  <a:cxn ang="0">
                    <a:pos x="55" y="137"/>
                  </a:cxn>
                  <a:cxn ang="0">
                    <a:pos x="46" y="181"/>
                  </a:cxn>
                  <a:cxn ang="0">
                    <a:pos x="38" y="223"/>
                  </a:cxn>
                  <a:cxn ang="0">
                    <a:pos x="27" y="287"/>
                  </a:cxn>
                  <a:cxn ang="0">
                    <a:pos x="18" y="416"/>
                  </a:cxn>
                  <a:cxn ang="0">
                    <a:pos x="10" y="471"/>
                  </a:cxn>
                  <a:cxn ang="0">
                    <a:pos x="7" y="497"/>
                  </a:cxn>
                  <a:cxn ang="0">
                    <a:pos x="121" y="501"/>
                  </a:cxn>
                  <a:cxn ang="0">
                    <a:pos x="165" y="1113"/>
                  </a:cxn>
                  <a:cxn ang="0">
                    <a:pos x="267" y="681"/>
                  </a:cxn>
                  <a:cxn ang="0">
                    <a:pos x="282" y="781"/>
                  </a:cxn>
                  <a:cxn ang="0">
                    <a:pos x="304" y="928"/>
                  </a:cxn>
                  <a:cxn ang="0">
                    <a:pos x="328" y="1063"/>
                  </a:cxn>
                  <a:cxn ang="0">
                    <a:pos x="344" y="1109"/>
                  </a:cxn>
                  <a:cxn ang="0">
                    <a:pos x="359" y="1109"/>
                  </a:cxn>
                  <a:cxn ang="0">
                    <a:pos x="380" y="1109"/>
                  </a:cxn>
                  <a:cxn ang="0">
                    <a:pos x="403" y="1109"/>
                  </a:cxn>
                  <a:cxn ang="0">
                    <a:pos x="427" y="1109"/>
                  </a:cxn>
                  <a:cxn ang="0">
                    <a:pos x="454" y="1109"/>
                  </a:cxn>
                  <a:cxn ang="0">
                    <a:pos x="479" y="1109"/>
                  </a:cxn>
                  <a:cxn ang="0">
                    <a:pos x="503" y="1109"/>
                  </a:cxn>
                  <a:cxn ang="0">
                    <a:pos x="506" y="1073"/>
                  </a:cxn>
                  <a:cxn ang="0">
                    <a:pos x="476" y="912"/>
                  </a:cxn>
                  <a:cxn ang="0">
                    <a:pos x="441" y="705"/>
                  </a:cxn>
                  <a:cxn ang="0">
                    <a:pos x="414" y="538"/>
                  </a:cxn>
                  <a:cxn ang="0">
                    <a:pos x="416" y="498"/>
                  </a:cxn>
                  <a:cxn ang="0">
                    <a:pos x="444" y="500"/>
                  </a:cxn>
                  <a:cxn ang="0">
                    <a:pos x="477" y="501"/>
                  </a:cxn>
                  <a:cxn ang="0">
                    <a:pos x="509" y="502"/>
                  </a:cxn>
                </a:cxnLst>
                <a:rect l="0" t="0" r="r" b="b"/>
                <a:pathLst>
                  <a:path w="520" h="1113">
                    <a:moveTo>
                      <a:pt x="520" y="501"/>
                    </a:moveTo>
                    <a:lnTo>
                      <a:pt x="517" y="463"/>
                    </a:lnTo>
                    <a:lnTo>
                      <a:pt x="510" y="405"/>
                    </a:lnTo>
                    <a:lnTo>
                      <a:pt x="503" y="345"/>
                    </a:lnTo>
                    <a:lnTo>
                      <a:pt x="500" y="303"/>
                    </a:lnTo>
                    <a:lnTo>
                      <a:pt x="499" y="286"/>
                    </a:lnTo>
                    <a:lnTo>
                      <a:pt x="495" y="260"/>
                    </a:lnTo>
                    <a:lnTo>
                      <a:pt x="489" y="228"/>
                    </a:lnTo>
                    <a:lnTo>
                      <a:pt x="483" y="194"/>
                    </a:lnTo>
                    <a:lnTo>
                      <a:pt x="476" y="161"/>
                    </a:lnTo>
                    <a:lnTo>
                      <a:pt x="469" y="129"/>
                    </a:lnTo>
                    <a:lnTo>
                      <a:pt x="464" y="103"/>
                    </a:lnTo>
                    <a:lnTo>
                      <a:pt x="459" y="85"/>
                    </a:lnTo>
                    <a:lnTo>
                      <a:pt x="454" y="74"/>
                    </a:lnTo>
                    <a:lnTo>
                      <a:pt x="445" y="61"/>
                    </a:lnTo>
                    <a:lnTo>
                      <a:pt x="432" y="49"/>
                    </a:lnTo>
                    <a:lnTo>
                      <a:pt x="418" y="35"/>
                    </a:lnTo>
                    <a:lnTo>
                      <a:pt x="403" y="24"/>
                    </a:lnTo>
                    <a:lnTo>
                      <a:pt x="389" y="14"/>
                    </a:lnTo>
                    <a:lnTo>
                      <a:pt x="373" y="6"/>
                    </a:lnTo>
                    <a:lnTo>
                      <a:pt x="361" y="1"/>
                    </a:lnTo>
                    <a:lnTo>
                      <a:pt x="360" y="1"/>
                    </a:lnTo>
                    <a:lnTo>
                      <a:pt x="359" y="0"/>
                    </a:lnTo>
                    <a:lnTo>
                      <a:pt x="357" y="0"/>
                    </a:lnTo>
                    <a:lnTo>
                      <a:pt x="356" y="0"/>
                    </a:lnTo>
                    <a:lnTo>
                      <a:pt x="357" y="1"/>
                    </a:lnTo>
                    <a:lnTo>
                      <a:pt x="357" y="1"/>
                    </a:lnTo>
                    <a:lnTo>
                      <a:pt x="357" y="1"/>
                    </a:lnTo>
                    <a:lnTo>
                      <a:pt x="357" y="2"/>
                    </a:lnTo>
                    <a:lnTo>
                      <a:pt x="242" y="289"/>
                    </a:lnTo>
                    <a:lnTo>
                      <a:pt x="162" y="5"/>
                    </a:lnTo>
                    <a:lnTo>
                      <a:pt x="155" y="6"/>
                    </a:lnTo>
                    <a:lnTo>
                      <a:pt x="149" y="8"/>
                    </a:lnTo>
                    <a:lnTo>
                      <a:pt x="141" y="9"/>
                    </a:lnTo>
                    <a:lnTo>
                      <a:pt x="134" y="11"/>
                    </a:lnTo>
                    <a:lnTo>
                      <a:pt x="124" y="15"/>
                    </a:lnTo>
                    <a:lnTo>
                      <a:pt x="114" y="22"/>
                    </a:lnTo>
                    <a:lnTo>
                      <a:pt x="104" y="31"/>
                    </a:lnTo>
                    <a:lnTo>
                      <a:pt x="95" y="43"/>
                    </a:lnTo>
                    <a:lnTo>
                      <a:pt x="85" y="54"/>
                    </a:lnTo>
                    <a:lnTo>
                      <a:pt x="78" y="66"/>
                    </a:lnTo>
                    <a:lnTo>
                      <a:pt x="72" y="78"/>
                    </a:lnTo>
                    <a:lnTo>
                      <a:pt x="67" y="88"/>
                    </a:lnTo>
                    <a:lnTo>
                      <a:pt x="63" y="101"/>
                    </a:lnTo>
                    <a:lnTo>
                      <a:pt x="59" y="118"/>
                    </a:lnTo>
                    <a:lnTo>
                      <a:pt x="55" y="137"/>
                    </a:lnTo>
                    <a:lnTo>
                      <a:pt x="51" y="159"/>
                    </a:lnTo>
                    <a:lnTo>
                      <a:pt x="46" y="181"/>
                    </a:lnTo>
                    <a:lnTo>
                      <a:pt x="42" y="202"/>
                    </a:lnTo>
                    <a:lnTo>
                      <a:pt x="38" y="223"/>
                    </a:lnTo>
                    <a:lnTo>
                      <a:pt x="34" y="240"/>
                    </a:lnTo>
                    <a:lnTo>
                      <a:pt x="27" y="287"/>
                    </a:lnTo>
                    <a:lnTo>
                      <a:pt x="22" y="353"/>
                    </a:lnTo>
                    <a:lnTo>
                      <a:pt x="18" y="416"/>
                    </a:lnTo>
                    <a:lnTo>
                      <a:pt x="13" y="454"/>
                    </a:lnTo>
                    <a:lnTo>
                      <a:pt x="10" y="471"/>
                    </a:lnTo>
                    <a:lnTo>
                      <a:pt x="8" y="487"/>
                    </a:lnTo>
                    <a:lnTo>
                      <a:pt x="7" y="497"/>
                    </a:lnTo>
                    <a:lnTo>
                      <a:pt x="7" y="501"/>
                    </a:lnTo>
                    <a:lnTo>
                      <a:pt x="121" y="501"/>
                    </a:lnTo>
                    <a:lnTo>
                      <a:pt x="0" y="1113"/>
                    </a:lnTo>
                    <a:lnTo>
                      <a:pt x="165" y="1113"/>
                    </a:lnTo>
                    <a:lnTo>
                      <a:pt x="265" y="666"/>
                    </a:lnTo>
                    <a:lnTo>
                      <a:pt x="267" y="681"/>
                    </a:lnTo>
                    <a:lnTo>
                      <a:pt x="273" y="722"/>
                    </a:lnTo>
                    <a:lnTo>
                      <a:pt x="282" y="781"/>
                    </a:lnTo>
                    <a:lnTo>
                      <a:pt x="292" y="852"/>
                    </a:lnTo>
                    <a:lnTo>
                      <a:pt x="304" y="928"/>
                    </a:lnTo>
                    <a:lnTo>
                      <a:pt x="316" y="1000"/>
                    </a:lnTo>
                    <a:lnTo>
                      <a:pt x="328" y="1063"/>
                    </a:lnTo>
                    <a:lnTo>
                      <a:pt x="338" y="1109"/>
                    </a:lnTo>
                    <a:lnTo>
                      <a:pt x="344" y="1109"/>
                    </a:lnTo>
                    <a:lnTo>
                      <a:pt x="351" y="1109"/>
                    </a:lnTo>
                    <a:lnTo>
                      <a:pt x="359" y="1109"/>
                    </a:lnTo>
                    <a:lnTo>
                      <a:pt x="368" y="1109"/>
                    </a:lnTo>
                    <a:lnTo>
                      <a:pt x="380" y="1109"/>
                    </a:lnTo>
                    <a:lnTo>
                      <a:pt x="391" y="1109"/>
                    </a:lnTo>
                    <a:lnTo>
                      <a:pt x="403" y="1109"/>
                    </a:lnTo>
                    <a:lnTo>
                      <a:pt x="415" y="1109"/>
                    </a:lnTo>
                    <a:lnTo>
                      <a:pt x="427" y="1109"/>
                    </a:lnTo>
                    <a:lnTo>
                      <a:pt x="441" y="1109"/>
                    </a:lnTo>
                    <a:lnTo>
                      <a:pt x="454" y="1109"/>
                    </a:lnTo>
                    <a:lnTo>
                      <a:pt x="466" y="1109"/>
                    </a:lnTo>
                    <a:lnTo>
                      <a:pt x="479" y="1109"/>
                    </a:lnTo>
                    <a:lnTo>
                      <a:pt x="490" y="1109"/>
                    </a:lnTo>
                    <a:lnTo>
                      <a:pt x="503" y="1109"/>
                    </a:lnTo>
                    <a:lnTo>
                      <a:pt x="513" y="1109"/>
                    </a:lnTo>
                    <a:lnTo>
                      <a:pt x="506" y="1073"/>
                    </a:lnTo>
                    <a:lnTo>
                      <a:pt x="493" y="1004"/>
                    </a:lnTo>
                    <a:lnTo>
                      <a:pt x="476" y="912"/>
                    </a:lnTo>
                    <a:lnTo>
                      <a:pt x="458" y="808"/>
                    </a:lnTo>
                    <a:lnTo>
                      <a:pt x="441" y="705"/>
                    </a:lnTo>
                    <a:lnTo>
                      <a:pt x="425" y="611"/>
                    </a:lnTo>
                    <a:lnTo>
                      <a:pt x="414" y="538"/>
                    </a:lnTo>
                    <a:lnTo>
                      <a:pt x="409" y="498"/>
                    </a:lnTo>
                    <a:lnTo>
                      <a:pt x="416" y="498"/>
                    </a:lnTo>
                    <a:lnTo>
                      <a:pt x="428" y="499"/>
                    </a:lnTo>
                    <a:lnTo>
                      <a:pt x="444" y="500"/>
                    </a:lnTo>
                    <a:lnTo>
                      <a:pt x="460" y="501"/>
                    </a:lnTo>
                    <a:lnTo>
                      <a:pt x="477" y="501"/>
                    </a:lnTo>
                    <a:lnTo>
                      <a:pt x="495" y="502"/>
                    </a:lnTo>
                    <a:lnTo>
                      <a:pt x="509" y="502"/>
                    </a:lnTo>
                    <a:lnTo>
                      <a:pt x="520" y="501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671" name="Freeform 119"/>
              <p:cNvSpPr>
                <a:spLocks/>
              </p:cNvSpPr>
              <p:nvPr/>
            </p:nvSpPr>
            <p:spPr bwMode="auto">
              <a:xfrm>
                <a:off x="407" y="2832"/>
                <a:ext cx="308" cy="393"/>
              </a:xfrm>
              <a:custGeom>
                <a:avLst/>
                <a:gdLst/>
                <a:ahLst/>
                <a:cxnLst>
                  <a:cxn ang="0">
                    <a:pos x="3" y="226"/>
                  </a:cxn>
                  <a:cxn ang="0">
                    <a:pos x="23" y="176"/>
                  </a:cxn>
                  <a:cxn ang="0">
                    <a:pos x="61" y="139"/>
                  </a:cxn>
                  <a:cxn ang="0">
                    <a:pos x="111" y="118"/>
                  </a:cxn>
                  <a:cxn ang="0">
                    <a:pos x="145" y="115"/>
                  </a:cxn>
                  <a:cxn ang="0">
                    <a:pos x="158" y="116"/>
                  </a:cxn>
                  <a:cxn ang="0">
                    <a:pos x="169" y="119"/>
                  </a:cxn>
                  <a:cxn ang="0">
                    <a:pos x="181" y="122"/>
                  </a:cxn>
                  <a:cxn ang="0">
                    <a:pos x="234" y="58"/>
                  </a:cxn>
                  <a:cxn ang="0">
                    <a:pos x="150" y="44"/>
                  </a:cxn>
                  <a:cxn ang="0">
                    <a:pos x="308" y="155"/>
                  </a:cxn>
                  <a:cxn ang="0">
                    <a:pos x="266" y="78"/>
                  </a:cxn>
                  <a:cxn ang="0">
                    <a:pos x="233" y="153"/>
                  </a:cxn>
                  <a:cxn ang="0">
                    <a:pos x="253" y="177"/>
                  </a:cxn>
                  <a:cxn ang="0">
                    <a:pos x="268" y="206"/>
                  </a:cxn>
                  <a:cxn ang="0">
                    <a:pos x="276" y="237"/>
                  </a:cxn>
                  <a:cxn ang="0">
                    <a:pos x="274" y="282"/>
                  </a:cxn>
                  <a:cxn ang="0">
                    <a:pos x="253" y="332"/>
                  </a:cxn>
                  <a:cxn ang="0">
                    <a:pos x="216" y="370"/>
                  </a:cxn>
                  <a:cxn ang="0">
                    <a:pos x="166" y="390"/>
                  </a:cxn>
                  <a:cxn ang="0">
                    <a:pos x="111" y="390"/>
                  </a:cxn>
                  <a:cxn ang="0">
                    <a:pos x="61" y="370"/>
                  </a:cxn>
                  <a:cxn ang="0">
                    <a:pos x="23" y="332"/>
                  </a:cxn>
                  <a:cxn ang="0">
                    <a:pos x="3" y="282"/>
                  </a:cxn>
                  <a:cxn ang="0">
                    <a:pos x="33" y="252"/>
                  </a:cxn>
                  <a:cxn ang="0">
                    <a:pos x="41" y="292"/>
                  </a:cxn>
                  <a:cxn ang="0">
                    <a:pos x="63" y="326"/>
                  </a:cxn>
                  <a:cxn ang="0">
                    <a:pos x="97" y="348"/>
                  </a:cxn>
                  <a:cxn ang="0">
                    <a:pos x="137" y="356"/>
                  </a:cxn>
                  <a:cxn ang="0">
                    <a:pos x="177" y="348"/>
                  </a:cxn>
                  <a:cxn ang="0">
                    <a:pos x="210" y="326"/>
                  </a:cxn>
                  <a:cxn ang="0">
                    <a:pos x="232" y="292"/>
                  </a:cxn>
                  <a:cxn ang="0">
                    <a:pos x="240" y="252"/>
                  </a:cxn>
                  <a:cxn ang="0">
                    <a:pos x="232" y="211"/>
                  </a:cxn>
                  <a:cxn ang="0">
                    <a:pos x="210" y="178"/>
                  </a:cxn>
                  <a:cxn ang="0">
                    <a:pos x="177" y="156"/>
                  </a:cxn>
                  <a:cxn ang="0">
                    <a:pos x="137" y="148"/>
                  </a:cxn>
                  <a:cxn ang="0">
                    <a:pos x="97" y="156"/>
                  </a:cxn>
                  <a:cxn ang="0">
                    <a:pos x="63" y="178"/>
                  </a:cxn>
                  <a:cxn ang="0">
                    <a:pos x="41" y="211"/>
                  </a:cxn>
                  <a:cxn ang="0">
                    <a:pos x="33" y="252"/>
                  </a:cxn>
                </a:cxnLst>
                <a:rect l="0" t="0" r="r" b="b"/>
                <a:pathLst>
                  <a:path w="308" h="393">
                    <a:moveTo>
                      <a:pt x="0" y="255"/>
                    </a:moveTo>
                    <a:lnTo>
                      <a:pt x="3" y="226"/>
                    </a:lnTo>
                    <a:lnTo>
                      <a:pt x="11" y="201"/>
                    </a:lnTo>
                    <a:lnTo>
                      <a:pt x="23" y="176"/>
                    </a:lnTo>
                    <a:lnTo>
                      <a:pt x="41" y="156"/>
                    </a:lnTo>
                    <a:lnTo>
                      <a:pt x="61" y="139"/>
                    </a:lnTo>
                    <a:lnTo>
                      <a:pt x="85" y="126"/>
                    </a:lnTo>
                    <a:lnTo>
                      <a:pt x="111" y="118"/>
                    </a:lnTo>
                    <a:lnTo>
                      <a:pt x="138" y="115"/>
                    </a:lnTo>
                    <a:lnTo>
                      <a:pt x="145" y="115"/>
                    </a:lnTo>
                    <a:lnTo>
                      <a:pt x="152" y="116"/>
                    </a:lnTo>
                    <a:lnTo>
                      <a:pt x="158" y="116"/>
                    </a:lnTo>
                    <a:lnTo>
                      <a:pt x="164" y="117"/>
                    </a:lnTo>
                    <a:lnTo>
                      <a:pt x="169" y="119"/>
                    </a:lnTo>
                    <a:lnTo>
                      <a:pt x="175" y="120"/>
                    </a:lnTo>
                    <a:lnTo>
                      <a:pt x="181" y="122"/>
                    </a:lnTo>
                    <a:lnTo>
                      <a:pt x="186" y="124"/>
                    </a:lnTo>
                    <a:lnTo>
                      <a:pt x="234" y="58"/>
                    </a:lnTo>
                    <a:lnTo>
                      <a:pt x="160" y="71"/>
                    </a:lnTo>
                    <a:lnTo>
                      <a:pt x="150" y="44"/>
                    </a:lnTo>
                    <a:lnTo>
                      <a:pt x="298" y="0"/>
                    </a:lnTo>
                    <a:lnTo>
                      <a:pt x="308" y="155"/>
                    </a:lnTo>
                    <a:lnTo>
                      <a:pt x="279" y="155"/>
                    </a:lnTo>
                    <a:lnTo>
                      <a:pt x="266" y="78"/>
                    </a:lnTo>
                    <a:lnTo>
                      <a:pt x="221" y="143"/>
                    </a:lnTo>
                    <a:lnTo>
                      <a:pt x="233" y="153"/>
                    </a:lnTo>
                    <a:lnTo>
                      <a:pt x="244" y="164"/>
                    </a:lnTo>
                    <a:lnTo>
                      <a:pt x="253" y="177"/>
                    </a:lnTo>
                    <a:lnTo>
                      <a:pt x="262" y="190"/>
                    </a:lnTo>
                    <a:lnTo>
                      <a:pt x="268" y="206"/>
                    </a:lnTo>
                    <a:lnTo>
                      <a:pt x="273" y="221"/>
                    </a:lnTo>
                    <a:lnTo>
                      <a:pt x="276" y="237"/>
                    </a:lnTo>
                    <a:lnTo>
                      <a:pt x="277" y="255"/>
                    </a:lnTo>
                    <a:lnTo>
                      <a:pt x="274" y="282"/>
                    </a:lnTo>
                    <a:lnTo>
                      <a:pt x="266" y="309"/>
                    </a:lnTo>
                    <a:lnTo>
                      <a:pt x="253" y="332"/>
                    </a:lnTo>
                    <a:lnTo>
                      <a:pt x="236" y="352"/>
                    </a:lnTo>
                    <a:lnTo>
                      <a:pt x="216" y="370"/>
                    </a:lnTo>
                    <a:lnTo>
                      <a:pt x="192" y="382"/>
                    </a:lnTo>
                    <a:lnTo>
                      <a:pt x="166" y="390"/>
                    </a:lnTo>
                    <a:lnTo>
                      <a:pt x="138" y="393"/>
                    </a:lnTo>
                    <a:lnTo>
                      <a:pt x="111" y="390"/>
                    </a:lnTo>
                    <a:lnTo>
                      <a:pt x="85" y="382"/>
                    </a:lnTo>
                    <a:lnTo>
                      <a:pt x="61" y="370"/>
                    </a:lnTo>
                    <a:lnTo>
                      <a:pt x="41" y="352"/>
                    </a:lnTo>
                    <a:lnTo>
                      <a:pt x="23" y="332"/>
                    </a:lnTo>
                    <a:lnTo>
                      <a:pt x="11" y="309"/>
                    </a:lnTo>
                    <a:lnTo>
                      <a:pt x="3" y="282"/>
                    </a:lnTo>
                    <a:lnTo>
                      <a:pt x="0" y="255"/>
                    </a:lnTo>
                    <a:lnTo>
                      <a:pt x="33" y="252"/>
                    </a:lnTo>
                    <a:lnTo>
                      <a:pt x="35" y="273"/>
                    </a:lnTo>
                    <a:lnTo>
                      <a:pt x="41" y="292"/>
                    </a:lnTo>
                    <a:lnTo>
                      <a:pt x="51" y="311"/>
                    </a:lnTo>
                    <a:lnTo>
                      <a:pt x="63" y="326"/>
                    </a:lnTo>
                    <a:lnTo>
                      <a:pt x="78" y="338"/>
                    </a:lnTo>
                    <a:lnTo>
                      <a:pt x="97" y="348"/>
                    </a:lnTo>
                    <a:lnTo>
                      <a:pt x="116" y="354"/>
                    </a:lnTo>
                    <a:lnTo>
                      <a:pt x="137" y="356"/>
                    </a:lnTo>
                    <a:lnTo>
                      <a:pt x="158" y="354"/>
                    </a:lnTo>
                    <a:lnTo>
                      <a:pt x="177" y="348"/>
                    </a:lnTo>
                    <a:lnTo>
                      <a:pt x="194" y="338"/>
                    </a:lnTo>
                    <a:lnTo>
                      <a:pt x="210" y="326"/>
                    </a:lnTo>
                    <a:lnTo>
                      <a:pt x="223" y="311"/>
                    </a:lnTo>
                    <a:lnTo>
                      <a:pt x="232" y="292"/>
                    </a:lnTo>
                    <a:lnTo>
                      <a:pt x="238" y="273"/>
                    </a:lnTo>
                    <a:lnTo>
                      <a:pt x="240" y="252"/>
                    </a:lnTo>
                    <a:lnTo>
                      <a:pt x="238" y="231"/>
                    </a:lnTo>
                    <a:lnTo>
                      <a:pt x="232" y="211"/>
                    </a:lnTo>
                    <a:lnTo>
                      <a:pt x="223" y="194"/>
                    </a:lnTo>
                    <a:lnTo>
                      <a:pt x="210" y="178"/>
                    </a:lnTo>
                    <a:lnTo>
                      <a:pt x="194" y="166"/>
                    </a:lnTo>
                    <a:lnTo>
                      <a:pt x="177" y="156"/>
                    </a:lnTo>
                    <a:lnTo>
                      <a:pt x="158" y="150"/>
                    </a:lnTo>
                    <a:lnTo>
                      <a:pt x="137" y="148"/>
                    </a:lnTo>
                    <a:lnTo>
                      <a:pt x="116" y="150"/>
                    </a:lnTo>
                    <a:lnTo>
                      <a:pt x="97" y="156"/>
                    </a:lnTo>
                    <a:lnTo>
                      <a:pt x="78" y="166"/>
                    </a:lnTo>
                    <a:lnTo>
                      <a:pt x="63" y="178"/>
                    </a:lnTo>
                    <a:lnTo>
                      <a:pt x="51" y="194"/>
                    </a:lnTo>
                    <a:lnTo>
                      <a:pt x="41" y="211"/>
                    </a:lnTo>
                    <a:lnTo>
                      <a:pt x="35" y="231"/>
                    </a:lnTo>
                    <a:lnTo>
                      <a:pt x="33" y="252"/>
                    </a:lnTo>
                    <a:lnTo>
                      <a:pt x="0" y="25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672" name="Freeform 120"/>
              <p:cNvSpPr>
                <a:spLocks/>
              </p:cNvSpPr>
              <p:nvPr/>
            </p:nvSpPr>
            <p:spPr bwMode="auto">
              <a:xfrm>
                <a:off x="1008" y="3243"/>
                <a:ext cx="512" cy="1077"/>
              </a:xfrm>
              <a:custGeom>
                <a:avLst/>
                <a:gdLst/>
                <a:ahLst/>
                <a:cxnLst>
                  <a:cxn ang="0">
                    <a:pos x="125" y="7"/>
                  </a:cxn>
                  <a:cxn ang="0">
                    <a:pos x="100" y="24"/>
                  </a:cxn>
                  <a:cxn ang="0">
                    <a:pos x="73" y="46"/>
                  </a:cxn>
                  <a:cxn ang="0">
                    <a:pos x="54" y="71"/>
                  </a:cxn>
                  <a:cxn ang="0">
                    <a:pos x="43" y="111"/>
                  </a:cxn>
                  <a:cxn ang="0">
                    <a:pos x="34" y="202"/>
                  </a:cxn>
                  <a:cxn ang="0">
                    <a:pos x="20" y="286"/>
                  </a:cxn>
                  <a:cxn ang="0">
                    <a:pos x="10" y="414"/>
                  </a:cxn>
                  <a:cxn ang="0">
                    <a:pos x="5" y="471"/>
                  </a:cxn>
                  <a:cxn ang="0">
                    <a:pos x="1" y="496"/>
                  </a:cxn>
                  <a:cxn ang="0">
                    <a:pos x="115" y="500"/>
                  </a:cxn>
                  <a:cxn ang="0">
                    <a:pos x="154" y="762"/>
                  </a:cxn>
                  <a:cxn ang="0">
                    <a:pos x="289" y="1077"/>
                  </a:cxn>
                  <a:cxn ang="0">
                    <a:pos x="494" y="762"/>
                  </a:cxn>
                  <a:cxn ang="0">
                    <a:pos x="418" y="506"/>
                  </a:cxn>
                  <a:cxn ang="0">
                    <a:pos x="442" y="506"/>
                  </a:cxn>
                  <a:cxn ang="0">
                    <a:pos x="473" y="507"/>
                  </a:cxn>
                  <a:cxn ang="0">
                    <a:pos x="502" y="506"/>
                  </a:cxn>
                  <a:cxn ang="0">
                    <a:pos x="509" y="468"/>
                  </a:cxn>
                  <a:cxn ang="0">
                    <a:pos x="495" y="345"/>
                  </a:cxn>
                  <a:cxn ang="0">
                    <a:pos x="491" y="286"/>
                  </a:cxn>
                  <a:cxn ang="0">
                    <a:pos x="482" y="228"/>
                  </a:cxn>
                  <a:cxn ang="0">
                    <a:pos x="469" y="161"/>
                  </a:cxn>
                  <a:cxn ang="0">
                    <a:pos x="457" y="103"/>
                  </a:cxn>
                  <a:cxn ang="0">
                    <a:pos x="447" y="75"/>
                  </a:cxn>
                  <a:cxn ang="0">
                    <a:pos x="429" y="49"/>
                  </a:cxn>
                  <a:cxn ang="0">
                    <a:pos x="403" y="25"/>
                  </a:cxn>
                  <a:cxn ang="0">
                    <a:pos x="377" y="7"/>
                  </a:cxn>
                  <a:cxn ang="0">
                    <a:pos x="363" y="2"/>
                  </a:cxn>
                  <a:cxn ang="0">
                    <a:pos x="359" y="1"/>
                  </a:cxn>
                  <a:cxn ang="0">
                    <a:pos x="358" y="26"/>
                  </a:cxn>
                  <a:cxn ang="0">
                    <a:pos x="348" y="77"/>
                  </a:cxn>
                  <a:cxn ang="0">
                    <a:pos x="322" y="118"/>
                  </a:cxn>
                  <a:cxn ang="0">
                    <a:pos x="278" y="142"/>
                  </a:cxn>
                  <a:cxn ang="0">
                    <a:pos x="221" y="144"/>
                  </a:cxn>
                  <a:cxn ang="0">
                    <a:pos x="175" y="120"/>
                  </a:cxn>
                  <a:cxn ang="0">
                    <a:pos x="145" y="78"/>
                  </a:cxn>
                  <a:cxn ang="0">
                    <a:pos x="134" y="28"/>
                  </a:cxn>
                  <a:cxn ang="0">
                    <a:pos x="136" y="3"/>
                  </a:cxn>
                  <a:cxn ang="0">
                    <a:pos x="136" y="3"/>
                  </a:cxn>
                </a:cxnLst>
                <a:rect l="0" t="0" r="r" b="b"/>
                <a:pathLst>
                  <a:path w="512" h="1077">
                    <a:moveTo>
                      <a:pt x="136" y="3"/>
                    </a:moveTo>
                    <a:lnTo>
                      <a:pt x="125" y="7"/>
                    </a:lnTo>
                    <a:lnTo>
                      <a:pt x="113" y="14"/>
                    </a:lnTo>
                    <a:lnTo>
                      <a:pt x="100" y="24"/>
                    </a:lnTo>
                    <a:lnTo>
                      <a:pt x="86" y="34"/>
                    </a:lnTo>
                    <a:lnTo>
                      <a:pt x="73" y="46"/>
                    </a:lnTo>
                    <a:lnTo>
                      <a:pt x="63" y="59"/>
                    </a:lnTo>
                    <a:lnTo>
                      <a:pt x="54" y="71"/>
                    </a:lnTo>
                    <a:lnTo>
                      <a:pt x="49" y="81"/>
                    </a:lnTo>
                    <a:lnTo>
                      <a:pt x="43" y="111"/>
                    </a:lnTo>
                    <a:lnTo>
                      <a:pt x="39" y="155"/>
                    </a:lnTo>
                    <a:lnTo>
                      <a:pt x="34" y="202"/>
                    </a:lnTo>
                    <a:lnTo>
                      <a:pt x="27" y="240"/>
                    </a:lnTo>
                    <a:lnTo>
                      <a:pt x="20" y="286"/>
                    </a:lnTo>
                    <a:lnTo>
                      <a:pt x="14" y="351"/>
                    </a:lnTo>
                    <a:lnTo>
                      <a:pt x="10" y="414"/>
                    </a:lnTo>
                    <a:lnTo>
                      <a:pt x="7" y="454"/>
                    </a:lnTo>
                    <a:lnTo>
                      <a:pt x="5" y="471"/>
                    </a:lnTo>
                    <a:lnTo>
                      <a:pt x="3" y="486"/>
                    </a:lnTo>
                    <a:lnTo>
                      <a:pt x="1" y="496"/>
                    </a:lnTo>
                    <a:lnTo>
                      <a:pt x="0" y="500"/>
                    </a:lnTo>
                    <a:lnTo>
                      <a:pt x="115" y="500"/>
                    </a:lnTo>
                    <a:lnTo>
                      <a:pt x="9" y="762"/>
                    </a:lnTo>
                    <a:lnTo>
                      <a:pt x="154" y="762"/>
                    </a:lnTo>
                    <a:lnTo>
                      <a:pt x="195" y="1077"/>
                    </a:lnTo>
                    <a:lnTo>
                      <a:pt x="289" y="1077"/>
                    </a:lnTo>
                    <a:lnTo>
                      <a:pt x="342" y="762"/>
                    </a:lnTo>
                    <a:lnTo>
                      <a:pt x="494" y="762"/>
                    </a:lnTo>
                    <a:lnTo>
                      <a:pt x="410" y="506"/>
                    </a:lnTo>
                    <a:lnTo>
                      <a:pt x="418" y="506"/>
                    </a:lnTo>
                    <a:lnTo>
                      <a:pt x="429" y="506"/>
                    </a:lnTo>
                    <a:lnTo>
                      <a:pt x="442" y="506"/>
                    </a:lnTo>
                    <a:lnTo>
                      <a:pt x="457" y="507"/>
                    </a:lnTo>
                    <a:lnTo>
                      <a:pt x="473" y="507"/>
                    </a:lnTo>
                    <a:lnTo>
                      <a:pt x="489" y="506"/>
                    </a:lnTo>
                    <a:lnTo>
                      <a:pt x="502" y="506"/>
                    </a:lnTo>
                    <a:lnTo>
                      <a:pt x="512" y="505"/>
                    </a:lnTo>
                    <a:lnTo>
                      <a:pt x="509" y="468"/>
                    </a:lnTo>
                    <a:lnTo>
                      <a:pt x="502" y="407"/>
                    </a:lnTo>
                    <a:lnTo>
                      <a:pt x="495" y="345"/>
                    </a:lnTo>
                    <a:lnTo>
                      <a:pt x="492" y="303"/>
                    </a:lnTo>
                    <a:lnTo>
                      <a:pt x="491" y="286"/>
                    </a:lnTo>
                    <a:lnTo>
                      <a:pt x="487" y="260"/>
                    </a:lnTo>
                    <a:lnTo>
                      <a:pt x="482" y="228"/>
                    </a:lnTo>
                    <a:lnTo>
                      <a:pt x="475" y="195"/>
                    </a:lnTo>
                    <a:lnTo>
                      <a:pt x="469" y="161"/>
                    </a:lnTo>
                    <a:lnTo>
                      <a:pt x="462" y="130"/>
                    </a:lnTo>
                    <a:lnTo>
                      <a:pt x="457" y="103"/>
                    </a:lnTo>
                    <a:lnTo>
                      <a:pt x="452" y="86"/>
                    </a:lnTo>
                    <a:lnTo>
                      <a:pt x="447" y="75"/>
                    </a:lnTo>
                    <a:lnTo>
                      <a:pt x="439" y="62"/>
                    </a:lnTo>
                    <a:lnTo>
                      <a:pt x="429" y="49"/>
                    </a:lnTo>
                    <a:lnTo>
                      <a:pt x="417" y="36"/>
                    </a:lnTo>
                    <a:lnTo>
                      <a:pt x="403" y="25"/>
                    </a:lnTo>
                    <a:lnTo>
                      <a:pt x="390" y="15"/>
                    </a:lnTo>
                    <a:lnTo>
                      <a:pt x="377" y="7"/>
                    </a:lnTo>
                    <a:lnTo>
                      <a:pt x="365" y="2"/>
                    </a:lnTo>
                    <a:lnTo>
                      <a:pt x="363" y="2"/>
                    </a:lnTo>
                    <a:lnTo>
                      <a:pt x="361" y="1"/>
                    </a:lnTo>
                    <a:lnTo>
                      <a:pt x="359" y="1"/>
                    </a:lnTo>
                    <a:lnTo>
                      <a:pt x="357" y="0"/>
                    </a:lnTo>
                    <a:lnTo>
                      <a:pt x="358" y="26"/>
                    </a:lnTo>
                    <a:lnTo>
                      <a:pt x="356" y="53"/>
                    </a:lnTo>
                    <a:lnTo>
                      <a:pt x="348" y="77"/>
                    </a:lnTo>
                    <a:lnTo>
                      <a:pt x="337" y="98"/>
                    </a:lnTo>
                    <a:lnTo>
                      <a:pt x="322" y="118"/>
                    </a:lnTo>
                    <a:lnTo>
                      <a:pt x="302" y="132"/>
                    </a:lnTo>
                    <a:lnTo>
                      <a:pt x="278" y="142"/>
                    </a:lnTo>
                    <a:lnTo>
                      <a:pt x="250" y="146"/>
                    </a:lnTo>
                    <a:lnTo>
                      <a:pt x="221" y="144"/>
                    </a:lnTo>
                    <a:lnTo>
                      <a:pt x="196" y="135"/>
                    </a:lnTo>
                    <a:lnTo>
                      <a:pt x="175" y="120"/>
                    </a:lnTo>
                    <a:lnTo>
                      <a:pt x="158" y="100"/>
                    </a:lnTo>
                    <a:lnTo>
                      <a:pt x="145" y="78"/>
                    </a:lnTo>
                    <a:lnTo>
                      <a:pt x="137" y="54"/>
                    </a:lnTo>
                    <a:lnTo>
                      <a:pt x="134" y="28"/>
                    </a:lnTo>
                    <a:lnTo>
                      <a:pt x="136" y="3"/>
                    </a:lnTo>
                    <a:lnTo>
                      <a:pt x="136" y="3"/>
                    </a:lnTo>
                    <a:lnTo>
                      <a:pt x="136" y="3"/>
                    </a:lnTo>
                    <a:lnTo>
                      <a:pt x="136" y="3"/>
                    </a:lnTo>
                    <a:lnTo>
                      <a:pt x="136" y="3"/>
                    </a:lnTo>
                    <a:close/>
                  </a:path>
                </a:pathLst>
              </a:custGeom>
              <a:solidFill>
                <a:srgbClr val="FF66C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673" name="Freeform 121"/>
              <p:cNvSpPr>
                <a:spLocks/>
              </p:cNvSpPr>
              <p:nvPr/>
            </p:nvSpPr>
            <p:spPr bwMode="auto">
              <a:xfrm>
                <a:off x="1110" y="2928"/>
                <a:ext cx="286" cy="418"/>
              </a:xfrm>
              <a:custGeom>
                <a:avLst/>
                <a:gdLst/>
                <a:ahLst/>
                <a:cxnLst>
                  <a:cxn ang="0">
                    <a:pos x="35" y="150"/>
                  </a:cxn>
                  <a:cxn ang="0">
                    <a:pos x="53" y="191"/>
                  </a:cxn>
                  <a:cxn ang="0">
                    <a:pos x="85" y="222"/>
                  </a:cxn>
                  <a:cxn ang="0">
                    <a:pos x="125" y="241"/>
                  </a:cxn>
                  <a:cxn ang="0">
                    <a:pos x="166" y="242"/>
                  </a:cxn>
                  <a:cxn ang="0">
                    <a:pos x="204" y="225"/>
                  </a:cxn>
                  <a:cxn ang="0">
                    <a:pos x="231" y="198"/>
                  </a:cxn>
                  <a:cxn ang="0">
                    <a:pos x="247" y="160"/>
                  </a:cxn>
                  <a:cxn ang="0">
                    <a:pos x="247" y="119"/>
                  </a:cxn>
                  <a:cxn ang="0">
                    <a:pos x="231" y="81"/>
                  </a:cxn>
                  <a:cxn ang="0">
                    <a:pos x="204" y="54"/>
                  </a:cxn>
                  <a:cxn ang="0">
                    <a:pos x="166" y="38"/>
                  </a:cxn>
                  <a:cxn ang="0">
                    <a:pos x="125" y="38"/>
                  </a:cxn>
                  <a:cxn ang="0">
                    <a:pos x="85" y="50"/>
                  </a:cxn>
                  <a:cxn ang="0">
                    <a:pos x="53" y="74"/>
                  </a:cxn>
                  <a:cxn ang="0">
                    <a:pos x="35" y="109"/>
                  </a:cxn>
                  <a:cxn ang="0">
                    <a:pos x="0" y="129"/>
                  </a:cxn>
                  <a:cxn ang="0">
                    <a:pos x="12" y="76"/>
                  </a:cxn>
                  <a:cxn ang="0">
                    <a:pos x="45" y="36"/>
                  </a:cxn>
                  <a:cxn ang="0">
                    <a:pos x="93" y="9"/>
                  </a:cxn>
                  <a:cxn ang="0">
                    <a:pos x="148" y="0"/>
                  </a:cxn>
                  <a:cxn ang="0">
                    <a:pos x="202" y="11"/>
                  </a:cxn>
                  <a:cxn ang="0">
                    <a:pos x="245" y="41"/>
                  </a:cxn>
                  <a:cxn ang="0">
                    <a:pos x="275" y="85"/>
                  </a:cxn>
                  <a:cxn ang="0">
                    <a:pos x="286" y="139"/>
                  </a:cxn>
                  <a:cxn ang="0">
                    <a:pos x="276" y="190"/>
                  </a:cxn>
                  <a:cxn ang="0">
                    <a:pos x="249" y="233"/>
                  </a:cxn>
                  <a:cxn ang="0">
                    <a:pos x="210" y="263"/>
                  </a:cxn>
                  <a:cxn ang="0">
                    <a:pos x="161" y="277"/>
                  </a:cxn>
                  <a:cxn ang="0">
                    <a:pos x="230" y="315"/>
                  </a:cxn>
                  <a:cxn ang="0">
                    <a:pos x="161" y="345"/>
                  </a:cxn>
                  <a:cxn ang="0">
                    <a:pos x="126" y="418"/>
                  </a:cxn>
                  <a:cxn ang="0">
                    <a:pos x="61" y="345"/>
                  </a:cxn>
                  <a:cxn ang="0">
                    <a:pos x="126" y="315"/>
                  </a:cxn>
                  <a:cxn ang="0">
                    <a:pos x="101" y="269"/>
                  </a:cxn>
                  <a:cxn ang="0">
                    <a:pos x="56" y="243"/>
                  </a:cxn>
                  <a:cxn ang="0">
                    <a:pos x="22" y="203"/>
                  </a:cxn>
                  <a:cxn ang="0">
                    <a:pos x="3" y="154"/>
                  </a:cxn>
                  <a:cxn ang="0">
                    <a:pos x="32" y="129"/>
                  </a:cxn>
                </a:cxnLst>
                <a:rect l="0" t="0" r="r" b="b"/>
                <a:pathLst>
                  <a:path w="286" h="418">
                    <a:moveTo>
                      <a:pt x="32" y="129"/>
                    </a:moveTo>
                    <a:lnTo>
                      <a:pt x="35" y="150"/>
                    </a:lnTo>
                    <a:lnTo>
                      <a:pt x="42" y="172"/>
                    </a:lnTo>
                    <a:lnTo>
                      <a:pt x="53" y="191"/>
                    </a:lnTo>
                    <a:lnTo>
                      <a:pt x="68" y="208"/>
                    </a:lnTo>
                    <a:lnTo>
                      <a:pt x="85" y="222"/>
                    </a:lnTo>
                    <a:lnTo>
                      <a:pt x="104" y="234"/>
                    </a:lnTo>
                    <a:lnTo>
                      <a:pt x="125" y="241"/>
                    </a:lnTo>
                    <a:lnTo>
                      <a:pt x="146" y="244"/>
                    </a:lnTo>
                    <a:lnTo>
                      <a:pt x="166" y="242"/>
                    </a:lnTo>
                    <a:lnTo>
                      <a:pt x="187" y="236"/>
                    </a:lnTo>
                    <a:lnTo>
                      <a:pt x="204" y="225"/>
                    </a:lnTo>
                    <a:lnTo>
                      <a:pt x="219" y="213"/>
                    </a:lnTo>
                    <a:lnTo>
                      <a:pt x="231" y="198"/>
                    </a:lnTo>
                    <a:lnTo>
                      <a:pt x="241" y="180"/>
                    </a:lnTo>
                    <a:lnTo>
                      <a:pt x="247" y="160"/>
                    </a:lnTo>
                    <a:lnTo>
                      <a:pt x="249" y="139"/>
                    </a:lnTo>
                    <a:lnTo>
                      <a:pt x="247" y="119"/>
                    </a:lnTo>
                    <a:lnTo>
                      <a:pt x="241" y="98"/>
                    </a:lnTo>
                    <a:lnTo>
                      <a:pt x="231" y="81"/>
                    </a:lnTo>
                    <a:lnTo>
                      <a:pt x="219" y="66"/>
                    </a:lnTo>
                    <a:lnTo>
                      <a:pt x="204" y="54"/>
                    </a:lnTo>
                    <a:lnTo>
                      <a:pt x="187" y="44"/>
                    </a:lnTo>
                    <a:lnTo>
                      <a:pt x="166" y="38"/>
                    </a:lnTo>
                    <a:lnTo>
                      <a:pt x="146" y="36"/>
                    </a:lnTo>
                    <a:lnTo>
                      <a:pt x="125" y="38"/>
                    </a:lnTo>
                    <a:lnTo>
                      <a:pt x="104" y="42"/>
                    </a:lnTo>
                    <a:lnTo>
                      <a:pt x="85" y="50"/>
                    </a:lnTo>
                    <a:lnTo>
                      <a:pt x="68" y="61"/>
                    </a:lnTo>
                    <a:lnTo>
                      <a:pt x="53" y="74"/>
                    </a:lnTo>
                    <a:lnTo>
                      <a:pt x="42" y="90"/>
                    </a:lnTo>
                    <a:lnTo>
                      <a:pt x="35" y="109"/>
                    </a:lnTo>
                    <a:lnTo>
                      <a:pt x="32" y="129"/>
                    </a:lnTo>
                    <a:lnTo>
                      <a:pt x="0" y="129"/>
                    </a:lnTo>
                    <a:lnTo>
                      <a:pt x="3" y="102"/>
                    </a:lnTo>
                    <a:lnTo>
                      <a:pt x="12" y="76"/>
                    </a:lnTo>
                    <a:lnTo>
                      <a:pt x="26" y="54"/>
                    </a:lnTo>
                    <a:lnTo>
                      <a:pt x="45" y="36"/>
                    </a:lnTo>
                    <a:lnTo>
                      <a:pt x="68" y="20"/>
                    </a:lnTo>
                    <a:lnTo>
                      <a:pt x="93" y="9"/>
                    </a:lnTo>
                    <a:lnTo>
                      <a:pt x="119" y="2"/>
                    </a:lnTo>
                    <a:lnTo>
                      <a:pt x="148" y="0"/>
                    </a:lnTo>
                    <a:lnTo>
                      <a:pt x="175" y="3"/>
                    </a:lnTo>
                    <a:lnTo>
                      <a:pt x="202" y="11"/>
                    </a:lnTo>
                    <a:lnTo>
                      <a:pt x="225" y="23"/>
                    </a:lnTo>
                    <a:lnTo>
                      <a:pt x="245" y="41"/>
                    </a:lnTo>
                    <a:lnTo>
                      <a:pt x="263" y="61"/>
                    </a:lnTo>
                    <a:lnTo>
                      <a:pt x="275" y="85"/>
                    </a:lnTo>
                    <a:lnTo>
                      <a:pt x="283" y="111"/>
                    </a:lnTo>
                    <a:lnTo>
                      <a:pt x="286" y="139"/>
                    </a:lnTo>
                    <a:lnTo>
                      <a:pt x="284" y="165"/>
                    </a:lnTo>
                    <a:lnTo>
                      <a:pt x="276" y="190"/>
                    </a:lnTo>
                    <a:lnTo>
                      <a:pt x="265" y="212"/>
                    </a:lnTo>
                    <a:lnTo>
                      <a:pt x="249" y="233"/>
                    </a:lnTo>
                    <a:lnTo>
                      <a:pt x="231" y="250"/>
                    </a:lnTo>
                    <a:lnTo>
                      <a:pt x="210" y="263"/>
                    </a:lnTo>
                    <a:lnTo>
                      <a:pt x="187" y="272"/>
                    </a:lnTo>
                    <a:lnTo>
                      <a:pt x="161" y="277"/>
                    </a:lnTo>
                    <a:lnTo>
                      <a:pt x="161" y="315"/>
                    </a:lnTo>
                    <a:lnTo>
                      <a:pt x="230" y="315"/>
                    </a:lnTo>
                    <a:lnTo>
                      <a:pt x="230" y="345"/>
                    </a:lnTo>
                    <a:lnTo>
                      <a:pt x="161" y="345"/>
                    </a:lnTo>
                    <a:lnTo>
                      <a:pt x="161" y="418"/>
                    </a:lnTo>
                    <a:lnTo>
                      <a:pt x="126" y="418"/>
                    </a:lnTo>
                    <a:lnTo>
                      <a:pt x="126" y="345"/>
                    </a:lnTo>
                    <a:lnTo>
                      <a:pt x="61" y="345"/>
                    </a:lnTo>
                    <a:lnTo>
                      <a:pt x="61" y="315"/>
                    </a:lnTo>
                    <a:lnTo>
                      <a:pt x="126" y="315"/>
                    </a:lnTo>
                    <a:lnTo>
                      <a:pt x="126" y="275"/>
                    </a:lnTo>
                    <a:lnTo>
                      <a:pt x="101" y="269"/>
                    </a:lnTo>
                    <a:lnTo>
                      <a:pt x="78" y="258"/>
                    </a:lnTo>
                    <a:lnTo>
                      <a:pt x="56" y="243"/>
                    </a:lnTo>
                    <a:lnTo>
                      <a:pt x="38" y="224"/>
                    </a:lnTo>
                    <a:lnTo>
                      <a:pt x="22" y="203"/>
                    </a:lnTo>
                    <a:lnTo>
                      <a:pt x="10" y="180"/>
                    </a:lnTo>
                    <a:lnTo>
                      <a:pt x="3" y="154"/>
                    </a:lnTo>
                    <a:lnTo>
                      <a:pt x="0" y="129"/>
                    </a:lnTo>
                    <a:lnTo>
                      <a:pt x="32" y="12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6" name="Group 122"/>
            <p:cNvGrpSpPr>
              <a:grpSpLocks/>
            </p:cNvGrpSpPr>
            <p:nvPr/>
          </p:nvGrpSpPr>
          <p:grpSpPr bwMode="auto">
            <a:xfrm>
              <a:off x="1776" y="2832"/>
              <a:ext cx="1232" cy="1488"/>
              <a:chOff x="288" y="2832"/>
              <a:chExt cx="1232" cy="1488"/>
            </a:xfrm>
          </p:grpSpPr>
          <p:sp>
            <p:nvSpPr>
              <p:cNvPr id="23675" name="Freeform 123"/>
              <p:cNvSpPr>
                <a:spLocks/>
              </p:cNvSpPr>
              <p:nvPr/>
            </p:nvSpPr>
            <p:spPr bwMode="auto">
              <a:xfrm>
                <a:off x="288" y="3207"/>
                <a:ext cx="520" cy="1113"/>
              </a:xfrm>
              <a:custGeom>
                <a:avLst/>
                <a:gdLst/>
                <a:ahLst/>
                <a:cxnLst>
                  <a:cxn ang="0">
                    <a:pos x="517" y="463"/>
                  </a:cxn>
                  <a:cxn ang="0">
                    <a:pos x="503" y="345"/>
                  </a:cxn>
                  <a:cxn ang="0">
                    <a:pos x="499" y="286"/>
                  </a:cxn>
                  <a:cxn ang="0">
                    <a:pos x="489" y="228"/>
                  </a:cxn>
                  <a:cxn ang="0">
                    <a:pos x="476" y="161"/>
                  </a:cxn>
                  <a:cxn ang="0">
                    <a:pos x="464" y="103"/>
                  </a:cxn>
                  <a:cxn ang="0">
                    <a:pos x="454" y="74"/>
                  </a:cxn>
                  <a:cxn ang="0">
                    <a:pos x="432" y="49"/>
                  </a:cxn>
                  <a:cxn ang="0">
                    <a:pos x="403" y="24"/>
                  </a:cxn>
                  <a:cxn ang="0">
                    <a:pos x="373" y="6"/>
                  </a:cxn>
                  <a:cxn ang="0">
                    <a:pos x="360" y="1"/>
                  </a:cxn>
                  <a:cxn ang="0">
                    <a:pos x="357" y="0"/>
                  </a:cxn>
                  <a:cxn ang="0">
                    <a:pos x="357" y="1"/>
                  </a:cxn>
                  <a:cxn ang="0">
                    <a:pos x="357" y="1"/>
                  </a:cxn>
                  <a:cxn ang="0">
                    <a:pos x="242" y="289"/>
                  </a:cxn>
                  <a:cxn ang="0">
                    <a:pos x="155" y="6"/>
                  </a:cxn>
                  <a:cxn ang="0">
                    <a:pos x="141" y="9"/>
                  </a:cxn>
                  <a:cxn ang="0">
                    <a:pos x="124" y="15"/>
                  </a:cxn>
                  <a:cxn ang="0">
                    <a:pos x="104" y="31"/>
                  </a:cxn>
                  <a:cxn ang="0">
                    <a:pos x="85" y="54"/>
                  </a:cxn>
                  <a:cxn ang="0">
                    <a:pos x="72" y="78"/>
                  </a:cxn>
                  <a:cxn ang="0">
                    <a:pos x="63" y="101"/>
                  </a:cxn>
                  <a:cxn ang="0">
                    <a:pos x="55" y="137"/>
                  </a:cxn>
                  <a:cxn ang="0">
                    <a:pos x="46" y="181"/>
                  </a:cxn>
                  <a:cxn ang="0">
                    <a:pos x="38" y="223"/>
                  </a:cxn>
                  <a:cxn ang="0">
                    <a:pos x="27" y="287"/>
                  </a:cxn>
                  <a:cxn ang="0">
                    <a:pos x="18" y="416"/>
                  </a:cxn>
                  <a:cxn ang="0">
                    <a:pos x="10" y="471"/>
                  </a:cxn>
                  <a:cxn ang="0">
                    <a:pos x="7" y="497"/>
                  </a:cxn>
                  <a:cxn ang="0">
                    <a:pos x="121" y="501"/>
                  </a:cxn>
                  <a:cxn ang="0">
                    <a:pos x="165" y="1113"/>
                  </a:cxn>
                  <a:cxn ang="0">
                    <a:pos x="267" y="681"/>
                  </a:cxn>
                  <a:cxn ang="0">
                    <a:pos x="282" y="781"/>
                  </a:cxn>
                  <a:cxn ang="0">
                    <a:pos x="304" y="928"/>
                  </a:cxn>
                  <a:cxn ang="0">
                    <a:pos x="328" y="1063"/>
                  </a:cxn>
                  <a:cxn ang="0">
                    <a:pos x="344" y="1109"/>
                  </a:cxn>
                  <a:cxn ang="0">
                    <a:pos x="359" y="1109"/>
                  </a:cxn>
                  <a:cxn ang="0">
                    <a:pos x="380" y="1109"/>
                  </a:cxn>
                  <a:cxn ang="0">
                    <a:pos x="403" y="1109"/>
                  </a:cxn>
                  <a:cxn ang="0">
                    <a:pos x="427" y="1109"/>
                  </a:cxn>
                  <a:cxn ang="0">
                    <a:pos x="454" y="1109"/>
                  </a:cxn>
                  <a:cxn ang="0">
                    <a:pos x="479" y="1109"/>
                  </a:cxn>
                  <a:cxn ang="0">
                    <a:pos x="503" y="1109"/>
                  </a:cxn>
                  <a:cxn ang="0">
                    <a:pos x="506" y="1073"/>
                  </a:cxn>
                  <a:cxn ang="0">
                    <a:pos x="476" y="912"/>
                  </a:cxn>
                  <a:cxn ang="0">
                    <a:pos x="441" y="705"/>
                  </a:cxn>
                  <a:cxn ang="0">
                    <a:pos x="414" y="538"/>
                  </a:cxn>
                  <a:cxn ang="0">
                    <a:pos x="416" y="498"/>
                  </a:cxn>
                  <a:cxn ang="0">
                    <a:pos x="444" y="500"/>
                  </a:cxn>
                  <a:cxn ang="0">
                    <a:pos x="477" y="501"/>
                  </a:cxn>
                  <a:cxn ang="0">
                    <a:pos x="509" y="502"/>
                  </a:cxn>
                </a:cxnLst>
                <a:rect l="0" t="0" r="r" b="b"/>
                <a:pathLst>
                  <a:path w="520" h="1113">
                    <a:moveTo>
                      <a:pt x="520" y="501"/>
                    </a:moveTo>
                    <a:lnTo>
                      <a:pt x="517" y="463"/>
                    </a:lnTo>
                    <a:lnTo>
                      <a:pt x="510" y="405"/>
                    </a:lnTo>
                    <a:lnTo>
                      <a:pt x="503" y="345"/>
                    </a:lnTo>
                    <a:lnTo>
                      <a:pt x="500" y="303"/>
                    </a:lnTo>
                    <a:lnTo>
                      <a:pt x="499" y="286"/>
                    </a:lnTo>
                    <a:lnTo>
                      <a:pt x="495" y="260"/>
                    </a:lnTo>
                    <a:lnTo>
                      <a:pt x="489" y="228"/>
                    </a:lnTo>
                    <a:lnTo>
                      <a:pt x="483" y="194"/>
                    </a:lnTo>
                    <a:lnTo>
                      <a:pt x="476" y="161"/>
                    </a:lnTo>
                    <a:lnTo>
                      <a:pt x="469" y="129"/>
                    </a:lnTo>
                    <a:lnTo>
                      <a:pt x="464" y="103"/>
                    </a:lnTo>
                    <a:lnTo>
                      <a:pt x="459" y="85"/>
                    </a:lnTo>
                    <a:lnTo>
                      <a:pt x="454" y="74"/>
                    </a:lnTo>
                    <a:lnTo>
                      <a:pt x="445" y="61"/>
                    </a:lnTo>
                    <a:lnTo>
                      <a:pt x="432" y="49"/>
                    </a:lnTo>
                    <a:lnTo>
                      <a:pt x="418" y="35"/>
                    </a:lnTo>
                    <a:lnTo>
                      <a:pt x="403" y="24"/>
                    </a:lnTo>
                    <a:lnTo>
                      <a:pt x="389" y="14"/>
                    </a:lnTo>
                    <a:lnTo>
                      <a:pt x="373" y="6"/>
                    </a:lnTo>
                    <a:lnTo>
                      <a:pt x="361" y="1"/>
                    </a:lnTo>
                    <a:lnTo>
                      <a:pt x="360" y="1"/>
                    </a:lnTo>
                    <a:lnTo>
                      <a:pt x="359" y="0"/>
                    </a:lnTo>
                    <a:lnTo>
                      <a:pt x="357" y="0"/>
                    </a:lnTo>
                    <a:lnTo>
                      <a:pt x="356" y="0"/>
                    </a:lnTo>
                    <a:lnTo>
                      <a:pt x="357" y="1"/>
                    </a:lnTo>
                    <a:lnTo>
                      <a:pt x="357" y="1"/>
                    </a:lnTo>
                    <a:lnTo>
                      <a:pt x="357" y="1"/>
                    </a:lnTo>
                    <a:lnTo>
                      <a:pt x="357" y="2"/>
                    </a:lnTo>
                    <a:lnTo>
                      <a:pt x="242" y="289"/>
                    </a:lnTo>
                    <a:lnTo>
                      <a:pt x="162" y="5"/>
                    </a:lnTo>
                    <a:lnTo>
                      <a:pt x="155" y="6"/>
                    </a:lnTo>
                    <a:lnTo>
                      <a:pt x="149" y="8"/>
                    </a:lnTo>
                    <a:lnTo>
                      <a:pt x="141" y="9"/>
                    </a:lnTo>
                    <a:lnTo>
                      <a:pt x="134" y="11"/>
                    </a:lnTo>
                    <a:lnTo>
                      <a:pt x="124" y="15"/>
                    </a:lnTo>
                    <a:lnTo>
                      <a:pt x="114" y="22"/>
                    </a:lnTo>
                    <a:lnTo>
                      <a:pt x="104" y="31"/>
                    </a:lnTo>
                    <a:lnTo>
                      <a:pt x="95" y="43"/>
                    </a:lnTo>
                    <a:lnTo>
                      <a:pt x="85" y="54"/>
                    </a:lnTo>
                    <a:lnTo>
                      <a:pt x="78" y="66"/>
                    </a:lnTo>
                    <a:lnTo>
                      <a:pt x="72" y="78"/>
                    </a:lnTo>
                    <a:lnTo>
                      <a:pt x="67" y="88"/>
                    </a:lnTo>
                    <a:lnTo>
                      <a:pt x="63" y="101"/>
                    </a:lnTo>
                    <a:lnTo>
                      <a:pt x="59" y="118"/>
                    </a:lnTo>
                    <a:lnTo>
                      <a:pt x="55" y="137"/>
                    </a:lnTo>
                    <a:lnTo>
                      <a:pt x="51" y="159"/>
                    </a:lnTo>
                    <a:lnTo>
                      <a:pt x="46" y="181"/>
                    </a:lnTo>
                    <a:lnTo>
                      <a:pt x="42" y="202"/>
                    </a:lnTo>
                    <a:lnTo>
                      <a:pt x="38" y="223"/>
                    </a:lnTo>
                    <a:lnTo>
                      <a:pt x="34" y="240"/>
                    </a:lnTo>
                    <a:lnTo>
                      <a:pt x="27" y="287"/>
                    </a:lnTo>
                    <a:lnTo>
                      <a:pt x="22" y="353"/>
                    </a:lnTo>
                    <a:lnTo>
                      <a:pt x="18" y="416"/>
                    </a:lnTo>
                    <a:lnTo>
                      <a:pt x="13" y="454"/>
                    </a:lnTo>
                    <a:lnTo>
                      <a:pt x="10" y="471"/>
                    </a:lnTo>
                    <a:lnTo>
                      <a:pt x="8" y="487"/>
                    </a:lnTo>
                    <a:lnTo>
                      <a:pt x="7" y="497"/>
                    </a:lnTo>
                    <a:lnTo>
                      <a:pt x="7" y="501"/>
                    </a:lnTo>
                    <a:lnTo>
                      <a:pt x="121" y="501"/>
                    </a:lnTo>
                    <a:lnTo>
                      <a:pt x="0" y="1113"/>
                    </a:lnTo>
                    <a:lnTo>
                      <a:pt x="165" y="1113"/>
                    </a:lnTo>
                    <a:lnTo>
                      <a:pt x="265" y="666"/>
                    </a:lnTo>
                    <a:lnTo>
                      <a:pt x="267" y="681"/>
                    </a:lnTo>
                    <a:lnTo>
                      <a:pt x="273" y="722"/>
                    </a:lnTo>
                    <a:lnTo>
                      <a:pt x="282" y="781"/>
                    </a:lnTo>
                    <a:lnTo>
                      <a:pt x="292" y="852"/>
                    </a:lnTo>
                    <a:lnTo>
                      <a:pt x="304" y="928"/>
                    </a:lnTo>
                    <a:lnTo>
                      <a:pt x="316" y="1000"/>
                    </a:lnTo>
                    <a:lnTo>
                      <a:pt x="328" y="1063"/>
                    </a:lnTo>
                    <a:lnTo>
                      <a:pt x="338" y="1109"/>
                    </a:lnTo>
                    <a:lnTo>
                      <a:pt x="344" y="1109"/>
                    </a:lnTo>
                    <a:lnTo>
                      <a:pt x="351" y="1109"/>
                    </a:lnTo>
                    <a:lnTo>
                      <a:pt x="359" y="1109"/>
                    </a:lnTo>
                    <a:lnTo>
                      <a:pt x="368" y="1109"/>
                    </a:lnTo>
                    <a:lnTo>
                      <a:pt x="380" y="1109"/>
                    </a:lnTo>
                    <a:lnTo>
                      <a:pt x="391" y="1109"/>
                    </a:lnTo>
                    <a:lnTo>
                      <a:pt x="403" y="1109"/>
                    </a:lnTo>
                    <a:lnTo>
                      <a:pt x="415" y="1109"/>
                    </a:lnTo>
                    <a:lnTo>
                      <a:pt x="427" y="1109"/>
                    </a:lnTo>
                    <a:lnTo>
                      <a:pt x="441" y="1109"/>
                    </a:lnTo>
                    <a:lnTo>
                      <a:pt x="454" y="1109"/>
                    </a:lnTo>
                    <a:lnTo>
                      <a:pt x="466" y="1109"/>
                    </a:lnTo>
                    <a:lnTo>
                      <a:pt x="479" y="1109"/>
                    </a:lnTo>
                    <a:lnTo>
                      <a:pt x="490" y="1109"/>
                    </a:lnTo>
                    <a:lnTo>
                      <a:pt x="503" y="1109"/>
                    </a:lnTo>
                    <a:lnTo>
                      <a:pt x="513" y="1109"/>
                    </a:lnTo>
                    <a:lnTo>
                      <a:pt x="506" y="1073"/>
                    </a:lnTo>
                    <a:lnTo>
                      <a:pt x="493" y="1004"/>
                    </a:lnTo>
                    <a:lnTo>
                      <a:pt x="476" y="912"/>
                    </a:lnTo>
                    <a:lnTo>
                      <a:pt x="458" y="808"/>
                    </a:lnTo>
                    <a:lnTo>
                      <a:pt x="441" y="705"/>
                    </a:lnTo>
                    <a:lnTo>
                      <a:pt x="425" y="611"/>
                    </a:lnTo>
                    <a:lnTo>
                      <a:pt x="414" y="538"/>
                    </a:lnTo>
                    <a:lnTo>
                      <a:pt x="409" y="498"/>
                    </a:lnTo>
                    <a:lnTo>
                      <a:pt x="416" y="498"/>
                    </a:lnTo>
                    <a:lnTo>
                      <a:pt x="428" y="499"/>
                    </a:lnTo>
                    <a:lnTo>
                      <a:pt x="444" y="500"/>
                    </a:lnTo>
                    <a:lnTo>
                      <a:pt x="460" y="501"/>
                    </a:lnTo>
                    <a:lnTo>
                      <a:pt x="477" y="501"/>
                    </a:lnTo>
                    <a:lnTo>
                      <a:pt x="495" y="502"/>
                    </a:lnTo>
                    <a:lnTo>
                      <a:pt x="509" y="502"/>
                    </a:lnTo>
                    <a:lnTo>
                      <a:pt x="520" y="501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676" name="Freeform 124"/>
              <p:cNvSpPr>
                <a:spLocks/>
              </p:cNvSpPr>
              <p:nvPr/>
            </p:nvSpPr>
            <p:spPr bwMode="auto">
              <a:xfrm>
                <a:off x="407" y="2832"/>
                <a:ext cx="308" cy="393"/>
              </a:xfrm>
              <a:custGeom>
                <a:avLst/>
                <a:gdLst/>
                <a:ahLst/>
                <a:cxnLst>
                  <a:cxn ang="0">
                    <a:pos x="3" y="226"/>
                  </a:cxn>
                  <a:cxn ang="0">
                    <a:pos x="23" y="176"/>
                  </a:cxn>
                  <a:cxn ang="0">
                    <a:pos x="61" y="139"/>
                  </a:cxn>
                  <a:cxn ang="0">
                    <a:pos x="111" y="118"/>
                  </a:cxn>
                  <a:cxn ang="0">
                    <a:pos x="145" y="115"/>
                  </a:cxn>
                  <a:cxn ang="0">
                    <a:pos x="158" y="116"/>
                  </a:cxn>
                  <a:cxn ang="0">
                    <a:pos x="169" y="119"/>
                  </a:cxn>
                  <a:cxn ang="0">
                    <a:pos x="181" y="122"/>
                  </a:cxn>
                  <a:cxn ang="0">
                    <a:pos x="234" y="58"/>
                  </a:cxn>
                  <a:cxn ang="0">
                    <a:pos x="150" y="44"/>
                  </a:cxn>
                  <a:cxn ang="0">
                    <a:pos x="308" y="155"/>
                  </a:cxn>
                  <a:cxn ang="0">
                    <a:pos x="266" y="78"/>
                  </a:cxn>
                  <a:cxn ang="0">
                    <a:pos x="233" y="153"/>
                  </a:cxn>
                  <a:cxn ang="0">
                    <a:pos x="253" y="177"/>
                  </a:cxn>
                  <a:cxn ang="0">
                    <a:pos x="268" y="206"/>
                  </a:cxn>
                  <a:cxn ang="0">
                    <a:pos x="276" y="237"/>
                  </a:cxn>
                  <a:cxn ang="0">
                    <a:pos x="274" y="282"/>
                  </a:cxn>
                  <a:cxn ang="0">
                    <a:pos x="253" y="332"/>
                  </a:cxn>
                  <a:cxn ang="0">
                    <a:pos x="216" y="370"/>
                  </a:cxn>
                  <a:cxn ang="0">
                    <a:pos x="166" y="390"/>
                  </a:cxn>
                  <a:cxn ang="0">
                    <a:pos x="111" y="390"/>
                  </a:cxn>
                  <a:cxn ang="0">
                    <a:pos x="61" y="370"/>
                  </a:cxn>
                  <a:cxn ang="0">
                    <a:pos x="23" y="332"/>
                  </a:cxn>
                  <a:cxn ang="0">
                    <a:pos x="3" y="282"/>
                  </a:cxn>
                  <a:cxn ang="0">
                    <a:pos x="33" y="252"/>
                  </a:cxn>
                  <a:cxn ang="0">
                    <a:pos x="41" y="292"/>
                  </a:cxn>
                  <a:cxn ang="0">
                    <a:pos x="63" y="326"/>
                  </a:cxn>
                  <a:cxn ang="0">
                    <a:pos x="97" y="348"/>
                  </a:cxn>
                  <a:cxn ang="0">
                    <a:pos x="137" y="356"/>
                  </a:cxn>
                  <a:cxn ang="0">
                    <a:pos x="177" y="348"/>
                  </a:cxn>
                  <a:cxn ang="0">
                    <a:pos x="210" y="326"/>
                  </a:cxn>
                  <a:cxn ang="0">
                    <a:pos x="232" y="292"/>
                  </a:cxn>
                  <a:cxn ang="0">
                    <a:pos x="240" y="252"/>
                  </a:cxn>
                  <a:cxn ang="0">
                    <a:pos x="232" y="211"/>
                  </a:cxn>
                  <a:cxn ang="0">
                    <a:pos x="210" y="178"/>
                  </a:cxn>
                  <a:cxn ang="0">
                    <a:pos x="177" y="156"/>
                  </a:cxn>
                  <a:cxn ang="0">
                    <a:pos x="137" y="148"/>
                  </a:cxn>
                  <a:cxn ang="0">
                    <a:pos x="97" y="156"/>
                  </a:cxn>
                  <a:cxn ang="0">
                    <a:pos x="63" y="178"/>
                  </a:cxn>
                  <a:cxn ang="0">
                    <a:pos x="41" y="211"/>
                  </a:cxn>
                  <a:cxn ang="0">
                    <a:pos x="33" y="252"/>
                  </a:cxn>
                </a:cxnLst>
                <a:rect l="0" t="0" r="r" b="b"/>
                <a:pathLst>
                  <a:path w="308" h="393">
                    <a:moveTo>
                      <a:pt x="0" y="255"/>
                    </a:moveTo>
                    <a:lnTo>
                      <a:pt x="3" y="226"/>
                    </a:lnTo>
                    <a:lnTo>
                      <a:pt x="11" y="201"/>
                    </a:lnTo>
                    <a:lnTo>
                      <a:pt x="23" y="176"/>
                    </a:lnTo>
                    <a:lnTo>
                      <a:pt x="41" y="156"/>
                    </a:lnTo>
                    <a:lnTo>
                      <a:pt x="61" y="139"/>
                    </a:lnTo>
                    <a:lnTo>
                      <a:pt x="85" y="126"/>
                    </a:lnTo>
                    <a:lnTo>
                      <a:pt x="111" y="118"/>
                    </a:lnTo>
                    <a:lnTo>
                      <a:pt x="138" y="115"/>
                    </a:lnTo>
                    <a:lnTo>
                      <a:pt x="145" y="115"/>
                    </a:lnTo>
                    <a:lnTo>
                      <a:pt x="152" y="116"/>
                    </a:lnTo>
                    <a:lnTo>
                      <a:pt x="158" y="116"/>
                    </a:lnTo>
                    <a:lnTo>
                      <a:pt x="164" y="117"/>
                    </a:lnTo>
                    <a:lnTo>
                      <a:pt x="169" y="119"/>
                    </a:lnTo>
                    <a:lnTo>
                      <a:pt x="175" y="120"/>
                    </a:lnTo>
                    <a:lnTo>
                      <a:pt x="181" y="122"/>
                    </a:lnTo>
                    <a:lnTo>
                      <a:pt x="186" y="124"/>
                    </a:lnTo>
                    <a:lnTo>
                      <a:pt x="234" y="58"/>
                    </a:lnTo>
                    <a:lnTo>
                      <a:pt x="160" y="71"/>
                    </a:lnTo>
                    <a:lnTo>
                      <a:pt x="150" y="44"/>
                    </a:lnTo>
                    <a:lnTo>
                      <a:pt x="298" y="0"/>
                    </a:lnTo>
                    <a:lnTo>
                      <a:pt x="308" y="155"/>
                    </a:lnTo>
                    <a:lnTo>
                      <a:pt x="279" y="155"/>
                    </a:lnTo>
                    <a:lnTo>
                      <a:pt x="266" y="78"/>
                    </a:lnTo>
                    <a:lnTo>
                      <a:pt x="221" y="143"/>
                    </a:lnTo>
                    <a:lnTo>
                      <a:pt x="233" y="153"/>
                    </a:lnTo>
                    <a:lnTo>
                      <a:pt x="244" y="164"/>
                    </a:lnTo>
                    <a:lnTo>
                      <a:pt x="253" y="177"/>
                    </a:lnTo>
                    <a:lnTo>
                      <a:pt x="262" y="190"/>
                    </a:lnTo>
                    <a:lnTo>
                      <a:pt x="268" y="206"/>
                    </a:lnTo>
                    <a:lnTo>
                      <a:pt x="273" y="221"/>
                    </a:lnTo>
                    <a:lnTo>
                      <a:pt x="276" y="237"/>
                    </a:lnTo>
                    <a:lnTo>
                      <a:pt x="277" y="255"/>
                    </a:lnTo>
                    <a:lnTo>
                      <a:pt x="274" y="282"/>
                    </a:lnTo>
                    <a:lnTo>
                      <a:pt x="266" y="309"/>
                    </a:lnTo>
                    <a:lnTo>
                      <a:pt x="253" y="332"/>
                    </a:lnTo>
                    <a:lnTo>
                      <a:pt x="236" y="352"/>
                    </a:lnTo>
                    <a:lnTo>
                      <a:pt x="216" y="370"/>
                    </a:lnTo>
                    <a:lnTo>
                      <a:pt x="192" y="382"/>
                    </a:lnTo>
                    <a:lnTo>
                      <a:pt x="166" y="390"/>
                    </a:lnTo>
                    <a:lnTo>
                      <a:pt x="138" y="393"/>
                    </a:lnTo>
                    <a:lnTo>
                      <a:pt x="111" y="390"/>
                    </a:lnTo>
                    <a:lnTo>
                      <a:pt x="85" y="382"/>
                    </a:lnTo>
                    <a:lnTo>
                      <a:pt x="61" y="370"/>
                    </a:lnTo>
                    <a:lnTo>
                      <a:pt x="41" y="352"/>
                    </a:lnTo>
                    <a:lnTo>
                      <a:pt x="23" y="332"/>
                    </a:lnTo>
                    <a:lnTo>
                      <a:pt x="11" y="309"/>
                    </a:lnTo>
                    <a:lnTo>
                      <a:pt x="3" y="282"/>
                    </a:lnTo>
                    <a:lnTo>
                      <a:pt x="0" y="255"/>
                    </a:lnTo>
                    <a:lnTo>
                      <a:pt x="33" y="252"/>
                    </a:lnTo>
                    <a:lnTo>
                      <a:pt x="35" y="273"/>
                    </a:lnTo>
                    <a:lnTo>
                      <a:pt x="41" y="292"/>
                    </a:lnTo>
                    <a:lnTo>
                      <a:pt x="51" y="311"/>
                    </a:lnTo>
                    <a:lnTo>
                      <a:pt x="63" y="326"/>
                    </a:lnTo>
                    <a:lnTo>
                      <a:pt x="78" y="338"/>
                    </a:lnTo>
                    <a:lnTo>
                      <a:pt x="97" y="348"/>
                    </a:lnTo>
                    <a:lnTo>
                      <a:pt x="116" y="354"/>
                    </a:lnTo>
                    <a:lnTo>
                      <a:pt x="137" y="356"/>
                    </a:lnTo>
                    <a:lnTo>
                      <a:pt x="158" y="354"/>
                    </a:lnTo>
                    <a:lnTo>
                      <a:pt x="177" y="348"/>
                    </a:lnTo>
                    <a:lnTo>
                      <a:pt x="194" y="338"/>
                    </a:lnTo>
                    <a:lnTo>
                      <a:pt x="210" y="326"/>
                    </a:lnTo>
                    <a:lnTo>
                      <a:pt x="223" y="311"/>
                    </a:lnTo>
                    <a:lnTo>
                      <a:pt x="232" y="292"/>
                    </a:lnTo>
                    <a:lnTo>
                      <a:pt x="238" y="273"/>
                    </a:lnTo>
                    <a:lnTo>
                      <a:pt x="240" y="252"/>
                    </a:lnTo>
                    <a:lnTo>
                      <a:pt x="238" y="231"/>
                    </a:lnTo>
                    <a:lnTo>
                      <a:pt x="232" y="211"/>
                    </a:lnTo>
                    <a:lnTo>
                      <a:pt x="223" y="194"/>
                    </a:lnTo>
                    <a:lnTo>
                      <a:pt x="210" y="178"/>
                    </a:lnTo>
                    <a:lnTo>
                      <a:pt x="194" y="166"/>
                    </a:lnTo>
                    <a:lnTo>
                      <a:pt x="177" y="156"/>
                    </a:lnTo>
                    <a:lnTo>
                      <a:pt x="158" y="150"/>
                    </a:lnTo>
                    <a:lnTo>
                      <a:pt x="137" y="148"/>
                    </a:lnTo>
                    <a:lnTo>
                      <a:pt x="116" y="150"/>
                    </a:lnTo>
                    <a:lnTo>
                      <a:pt x="97" y="156"/>
                    </a:lnTo>
                    <a:lnTo>
                      <a:pt x="78" y="166"/>
                    </a:lnTo>
                    <a:lnTo>
                      <a:pt x="63" y="178"/>
                    </a:lnTo>
                    <a:lnTo>
                      <a:pt x="51" y="194"/>
                    </a:lnTo>
                    <a:lnTo>
                      <a:pt x="41" y="211"/>
                    </a:lnTo>
                    <a:lnTo>
                      <a:pt x="35" y="231"/>
                    </a:lnTo>
                    <a:lnTo>
                      <a:pt x="33" y="252"/>
                    </a:lnTo>
                    <a:lnTo>
                      <a:pt x="0" y="25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677" name="Freeform 125"/>
              <p:cNvSpPr>
                <a:spLocks/>
              </p:cNvSpPr>
              <p:nvPr/>
            </p:nvSpPr>
            <p:spPr bwMode="auto">
              <a:xfrm>
                <a:off x="1008" y="3243"/>
                <a:ext cx="512" cy="1077"/>
              </a:xfrm>
              <a:custGeom>
                <a:avLst/>
                <a:gdLst/>
                <a:ahLst/>
                <a:cxnLst>
                  <a:cxn ang="0">
                    <a:pos x="125" y="7"/>
                  </a:cxn>
                  <a:cxn ang="0">
                    <a:pos x="100" y="24"/>
                  </a:cxn>
                  <a:cxn ang="0">
                    <a:pos x="73" y="46"/>
                  </a:cxn>
                  <a:cxn ang="0">
                    <a:pos x="54" y="71"/>
                  </a:cxn>
                  <a:cxn ang="0">
                    <a:pos x="43" y="111"/>
                  </a:cxn>
                  <a:cxn ang="0">
                    <a:pos x="34" y="202"/>
                  </a:cxn>
                  <a:cxn ang="0">
                    <a:pos x="20" y="286"/>
                  </a:cxn>
                  <a:cxn ang="0">
                    <a:pos x="10" y="414"/>
                  </a:cxn>
                  <a:cxn ang="0">
                    <a:pos x="5" y="471"/>
                  </a:cxn>
                  <a:cxn ang="0">
                    <a:pos x="1" y="496"/>
                  </a:cxn>
                  <a:cxn ang="0">
                    <a:pos x="115" y="500"/>
                  </a:cxn>
                  <a:cxn ang="0">
                    <a:pos x="154" y="762"/>
                  </a:cxn>
                  <a:cxn ang="0">
                    <a:pos x="289" y="1077"/>
                  </a:cxn>
                  <a:cxn ang="0">
                    <a:pos x="494" y="762"/>
                  </a:cxn>
                  <a:cxn ang="0">
                    <a:pos x="418" y="506"/>
                  </a:cxn>
                  <a:cxn ang="0">
                    <a:pos x="442" y="506"/>
                  </a:cxn>
                  <a:cxn ang="0">
                    <a:pos x="473" y="507"/>
                  </a:cxn>
                  <a:cxn ang="0">
                    <a:pos x="502" y="506"/>
                  </a:cxn>
                  <a:cxn ang="0">
                    <a:pos x="509" y="468"/>
                  </a:cxn>
                  <a:cxn ang="0">
                    <a:pos x="495" y="345"/>
                  </a:cxn>
                  <a:cxn ang="0">
                    <a:pos x="491" y="286"/>
                  </a:cxn>
                  <a:cxn ang="0">
                    <a:pos x="482" y="228"/>
                  </a:cxn>
                  <a:cxn ang="0">
                    <a:pos x="469" y="161"/>
                  </a:cxn>
                  <a:cxn ang="0">
                    <a:pos x="457" y="103"/>
                  </a:cxn>
                  <a:cxn ang="0">
                    <a:pos x="447" y="75"/>
                  </a:cxn>
                  <a:cxn ang="0">
                    <a:pos x="429" y="49"/>
                  </a:cxn>
                  <a:cxn ang="0">
                    <a:pos x="403" y="25"/>
                  </a:cxn>
                  <a:cxn ang="0">
                    <a:pos x="377" y="7"/>
                  </a:cxn>
                  <a:cxn ang="0">
                    <a:pos x="363" y="2"/>
                  </a:cxn>
                  <a:cxn ang="0">
                    <a:pos x="359" y="1"/>
                  </a:cxn>
                  <a:cxn ang="0">
                    <a:pos x="358" y="26"/>
                  </a:cxn>
                  <a:cxn ang="0">
                    <a:pos x="348" y="77"/>
                  </a:cxn>
                  <a:cxn ang="0">
                    <a:pos x="322" y="118"/>
                  </a:cxn>
                  <a:cxn ang="0">
                    <a:pos x="278" y="142"/>
                  </a:cxn>
                  <a:cxn ang="0">
                    <a:pos x="221" y="144"/>
                  </a:cxn>
                  <a:cxn ang="0">
                    <a:pos x="175" y="120"/>
                  </a:cxn>
                  <a:cxn ang="0">
                    <a:pos x="145" y="78"/>
                  </a:cxn>
                  <a:cxn ang="0">
                    <a:pos x="134" y="28"/>
                  </a:cxn>
                  <a:cxn ang="0">
                    <a:pos x="136" y="3"/>
                  </a:cxn>
                  <a:cxn ang="0">
                    <a:pos x="136" y="3"/>
                  </a:cxn>
                </a:cxnLst>
                <a:rect l="0" t="0" r="r" b="b"/>
                <a:pathLst>
                  <a:path w="512" h="1077">
                    <a:moveTo>
                      <a:pt x="136" y="3"/>
                    </a:moveTo>
                    <a:lnTo>
                      <a:pt x="125" y="7"/>
                    </a:lnTo>
                    <a:lnTo>
                      <a:pt x="113" y="14"/>
                    </a:lnTo>
                    <a:lnTo>
                      <a:pt x="100" y="24"/>
                    </a:lnTo>
                    <a:lnTo>
                      <a:pt x="86" y="34"/>
                    </a:lnTo>
                    <a:lnTo>
                      <a:pt x="73" y="46"/>
                    </a:lnTo>
                    <a:lnTo>
                      <a:pt x="63" y="59"/>
                    </a:lnTo>
                    <a:lnTo>
                      <a:pt x="54" y="71"/>
                    </a:lnTo>
                    <a:lnTo>
                      <a:pt x="49" y="81"/>
                    </a:lnTo>
                    <a:lnTo>
                      <a:pt x="43" y="111"/>
                    </a:lnTo>
                    <a:lnTo>
                      <a:pt x="39" y="155"/>
                    </a:lnTo>
                    <a:lnTo>
                      <a:pt x="34" y="202"/>
                    </a:lnTo>
                    <a:lnTo>
                      <a:pt x="27" y="240"/>
                    </a:lnTo>
                    <a:lnTo>
                      <a:pt x="20" y="286"/>
                    </a:lnTo>
                    <a:lnTo>
                      <a:pt x="14" y="351"/>
                    </a:lnTo>
                    <a:lnTo>
                      <a:pt x="10" y="414"/>
                    </a:lnTo>
                    <a:lnTo>
                      <a:pt x="7" y="454"/>
                    </a:lnTo>
                    <a:lnTo>
                      <a:pt x="5" y="471"/>
                    </a:lnTo>
                    <a:lnTo>
                      <a:pt x="3" y="486"/>
                    </a:lnTo>
                    <a:lnTo>
                      <a:pt x="1" y="496"/>
                    </a:lnTo>
                    <a:lnTo>
                      <a:pt x="0" y="500"/>
                    </a:lnTo>
                    <a:lnTo>
                      <a:pt x="115" y="500"/>
                    </a:lnTo>
                    <a:lnTo>
                      <a:pt x="9" y="762"/>
                    </a:lnTo>
                    <a:lnTo>
                      <a:pt x="154" y="762"/>
                    </a:lnTo>
                    <a:lnTo>
                      <a:pt x="195" y="1077"/>
                    </a:lnTo>
                    <a:lnTo>
                      <a:pt x="289" y="1077"/>
                    </a:lnTo>
                    <a:lnTo>
                      <a:pt x="342" y="762"/>
                    </a:lnTo>
                    <a:lnTo>
                      <a:pt x="494" y="762"/>
                    </a:lnTo>
                    <a:lnTo>
                      <a:pt x="410" y="506"/>
                    </a:lnTo>
                    <a:lnTo>
                      <a:pt x="418" y="506"/>
                    </a:lnTo>
                    <a:lnTo>
                      <a:pt x="429" y="506"/>
                    </a:lnTo>
                    <a:lnTo>
                      <a:pt x="442" y="506"/>
                    </a:lnTo>
                    <a:lnTo>
                      <a:pt x="457" y="507"/>
                    </a:lnTo>
                    <a:lnTo>
                      <a:pt x="473" y="507"/>
                    </a:lnTo>
                    <a:lnTo>
                      <a:pt x="489" y="506"/>
                    </a:lnTo>
                    <a:lnTo>
                      <a:pt x="502" y="506"/>
                    </a:lnTo>
                    <a:lnTo>
                      <a:pt x="512" y="505"/>
                    </a:lnTo>
                    <a:lnTo>
                      <a:pt x="509" y="468"/>
                    </a:lnTo>
                    <a:lnTo>
                      <a:pt x="502" y="407"/>
                    </a:lnTo>
                    <a:lnTo>
                      <a:pt x="495" y="345"/>
                    </a:lnTo>
                    <a:lnTo>
                      <a:pt x="492" y="303"/>
                    </a:lnTo>
                    <a:lnTo>
                      <a:pt x="491" y="286"/>
                    </a:lnTo>
                    <a:lnTo>
                      <a:pt x="487" y="260"/>
                    </a:lnTo>
                    <a:lnTo>
                      <a:pt x="482" y="228"/>
                    </a:lnTo>
                    <a:lnTo>
                      <a:pt x="475" y="195"/>
                    </a:lnTo>
                    <a:lnTo>
                      <a:pt x="469" y="161"/>
                    </a:lnTo>
                    <a:lnTo>
                      <a:pt x="462" y="130"/>
                    </a:lnTo>
                    <a:lnTo>
                      <a:pt x="457" y="103"/>
                    </a:lnTo>
                    <a:lnTo>
                      <a:pt x="452" y="86"/>
                    </a:lnTo>
                    <a:lnTo>
                      <a:pt x="447" y="75"/>
                    </a:lnTo>
                    <a:lnTo>
                      <a:pt x="439" y="62"/>
                    </a:lnTo>
                    <a:lnTo>
                      <a:pt x="429" y="49"/>
                    </a:lnTo>
                    <a:lnTo>
                      <a:pt x="417" y="36"/>
                    </a:lnTo>
                    <a:lnTo>
                      <a:pt x="403" y="25"/>
                    </a:lnTo>
                    <a:lnTo>
                      <a:pt x="390" y="15"/>
                    </a:lnTo>
                    <a:lnTo>
                      <a:pt x="377" y="7"/>
                    </a:lnTo>
                    <a:lnTo>
                      <a:pt x="365" y="2"/>
                    </a:lnTo>
                    <a:lnTo>
                      <a:pt x="363" y="2"/>
                    </a:lnTo>
                    <a:lnTo>
                      <a:pt x="361" y="1"/>
                    </a:lnTo>
                    <a:lnTo>
                      <a:pt x="359" y="1"/>
                    </a:lnTo>
                    <a:lnTo>
                      <a:pt x="357" y="0"/>
                    </a:lnTo>
                    <a:lnTo>
                      <a:pt x="358" y="26"/>
                    </a:lnTo>
                    <a:lnTo>
                      <a:pt x="356" y="53"/>
                    </a:lnTo>
                    <a:lnTo>
                      <a:pt x="348" y="77"/>
                    </a:lnTo>
                    <a:lnTo>
                      <a:pt x="337" y="98"/>
                    </a:lnTo>
                    <a:lnTo>
                      <a:pt x="322" y="118"/>
                    </a:lnTo>
                    <a:lnTo>
                      <a:pt x="302" y="132"/>
                    </a:lnTo>
                    <a:lnTo>
                      <a:pt x="278" y="142"/>
                    </a:lnTo>
                    <a:lnTo>
                      <a:pt x="250" y="146"/>
                    </a:lnTo>
                    <a:lnTo>
                      <a:pt x="221" y="144"/>
                    </a:lnTo>
                    <a:lnTo>
                      <a:pt x="196" y="135"/>
                    </a:lnTo>
                    <a:lnTo>
                      <a:pt x="175" y="120"/>
                    </a:lnTo>
                    <a:lnTo>
                      <a:pt x="158" y="100"/>
                    </a:lnTo>
                    <a:lnTo>
                      <a:pt x="145" y="78"/>
                    </a:lnTo>
                    <a:lnTo>
                      <a:pt x="137" y="54"/>
                    </a:lnTo>
                    <a:lnTo>
                      <a:pt x="134" y="28"/>
                    </a:lnTo>
                    <a:lnTo>
                      <a:pt x="136" y="3"/>
                    </a:lnTo>
                    <a:lnTo>
                      <a:pt x="136" y="3"/>
                    </a:lnTo>
                    <a:lnTo>
                      <a:pt x="136" y="3"/>
                    </a:lnTo>
                    <a:lnTo>
                      <a:pt x="136" y="3"/>
                    </a:lnTo>
                    <a:lnTo>
                      <a:pt x="136" y="3"/>
                    </a:lnTo>
                    <a:close/>
                  </a:path>
                </a:pathLst>
              </a:custGeom>
              <a:solidFill>
                <a:srgbClr val="FF66C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678" name="Freeform 126"/>
              <p:cNvSpPr>
                <a:spLocks/>
              </p:cNvSpPr>
              <p:nvPr/>
            </p:nvSpPr>
            <p:spPr bwMode="auto">
              <a:xfrm>
                <a:off x="1110" y="2928"/>
                <a:ext cx="286" cy="418"/>
              </a:xfrm>
              <a:custGeom>
                <a:avLst/>
                <a:gdLst/>
                <a:ahLst/>
                <a:cxnLst>
                  <a:cxn ang="0">
                    <a:pos x="35" y="150"/>
                  </a:cxn>
                  <a:cxn ang="0">
                    <a:pos x="53" y="191"/>
                  </a:cxn>
                  <a:cxn ang="0">
                    <a:pos x="85" y="222"/>
                  </a:cxn>
                  <a:cxn ang="0">
                    <a:pos x="125" y="241"/>
                  </a:cxn>
                  <a:cxn ang="0">
                    <a:pos x="166" y="242"/>
                  </a:cxn>
                  <a:cxn ang="0">
                    <a:pos x="204" y="225"/>
                  </a:cxn>
                  <a:cxn ang="0">
                    <a:pos x="231" y="198"/>
                  </a:cxn>
                  <a:cxn ang="0">
                    <a:pos x="247" y="160"/>
                  </a:cxn>
                  <a:cxn ang="0">
                    <a:pos x="247" y="119"/>
                  </a:cxn>
                  <a:cxn ang="0">
                    <a:pos x="231" y="81"/>
                  </a:cxn>
                  <a:cxn ang="0">
                    <a:pos x="204" y="54"/>
                  </a:cxn>
                  <a:cxn ang="0">
                    <a:pos x="166" y="38"/>
                  </a:cxn>
                  <a:cxn ang="0">
                    <a:pos x="125" y="38"/>
                  </a:cxn>
                  <a:cxn ang="0">
                    <a:pos x="85" y="50"/>
                  </a:cxn>
                  <a:cxn ang="0">
                    <a:pos x="53" y="74"/>
                  </a:cxn>
                  <a:cxn ang="0">
                    <a:pos x="35" y="109"/>
                  </a:cxn>
                  <a:cxn ang="0">
                    <a:pos x="0" y="129"/>
                  </a:cxn>
                  <a:cxn ang="0">
                    <a:pos x="12" y="76"/>
                  </a:cxn>
                  <a:cxn ang="0">
                    <a:pos x="45" y="36"/>
                  </a:cxn>
                  <a:cxn ang="0">
                    <a:pos x="93" y="9"/>
                  </a:cxn>
                  <a:cxn ang="0">
                    <a:pos x="148" y="0"/>
                  </a:cxn>
                  <a:cxn ang="0">
                    <a:pos x="202" y="11"/>
                  </a:cxn>
                  <a:cxn ang="0">
                    <a:pos x="245" y="41"/>
                  </a:cxn>
                  <a:cxn ang="0">
                    <a:pos x="275" y="85"/>
                  </a:cxn>
                  <a:cxn ang="0">
                    <a:pos x="286" y="139"/>
                  </a:cxn>
                  <a:cxn ang="0">
                    <a:pos x="276" y="190"/>
                  </a:cxn>
                  <a:cxn ang="0">
                    <a:pos x="249" y="233"/>
                  </a:cxn>
                  <a:cxn ang="0">
                    <a:pos x="210" y="263"/>
                  </a:cxn>
                  <a:cxn ang="0">
                    <a:pos x="161" y="277"/>
                  </a:cxn>
                  <a:cxn ang="0">
                    <a:pos x="230" y="315"/>
                  </a:cxn>
                  <a:cxn ang="0">
                    <a:pos x="161" y="345"/>
                  </a:cxn>
                  <a:cxn ang="0">
                    <a:pos x="126" y="418"/>
                  </a:cxn>
                  <a:cxn ang="0">
                    <a:pos x="61" y="345"/>
                  </a:cxn>
                  <a:cxn ang="0">
                    <a:pos x="126" y="315"/>
                  </a:cxn>
                  <a:cxn ang="0">
                    <a:pos x="101" y="269"/>
                  </a:cxn>
                  <a:cxn ang="0">
                    <a:pos x="56" y="243"/>
                  </a:cxn>
                  <a:cxn ang="0">
                    <a:pos x="22" y="203"/>
                  </a:cxn>
                  <a:cxn ang="0">
                    <a:pos x="3" y="154"/>
                  </a:cxn>
                  <a:cxn ang="0">
                    <a:pos x="32" y="129"/>
                  </a:cxn>
                </a:cxnLst>
                <a:rect l="0" t="0" r="r" b="b"/>
                <a:pathLst>
                  <a:path w="286" h="418">
                    <a:moveTo>
                      <a:pt x="32" y="129"/>
                    </a:moveTo>
                    <a:lnTo>
                      <a:pt x="35" y="150"/>
                    </a:lnTo>
                    <a:lnTo>
                      <a:pt x="42" y="172"/>
                    </a:lnTo>
                    <a:lnTo>
                      <a:pt x="53" y="191"/>
                    </a:lnTo>
                    <a:lnTo>
                      <a:pt x="68" y="208"/>
                    </a:lnTo>
                    <a:lnTo>
                      <a:pt x="85" y="222"/>
                    </a:lnTo>
                    <a:lnTo>
                      <a:pt x="104" y="234"/>
                    </a:lnTo>
                    <a:lnTo>
                      <a:pt x="125" y="241"/>
                    </a:lnTo>
                    <a:lnTo>
                      <a:pt x="146" y="244"/>
                    </a:lnTo>
                    <a:lnTo>
                      <a:pt x="166" y="242"/>
                    </a:lnTo>
                    <a:lnTo>
                      <a:pt x="187" y="236"/>
                    </a:lnTo>
                    <a:lnTo>
                      <a:pt x="204" y="225"/>
                    </a:lnTo>
                    <a:lnTo>
                      <a:pt x="219" y="213"/>
                    </a:lnTo>
                    <a:lnTo>
                      <a:pt x="231" y="198"/>
                    </a:lnTo>
                    <a:lnTo>
                      <a:pt x="241" y="180"/>
                    </a:lnTo>
                    <a:lnTo>
                      <a:pt x="247" y="160"/>
                    </a:lnTo>
                    <a:lnTo>
                      <a:pt x="249" y="139"/>
                    </a:lnTo>
                    <a:lnTo>
                      <a:pt x="247" y="119"/>
                    </a:lnTo>
                    <a:lnTo>
                      <a:pt x="241" y="98"/>
                    </a:lnTo>
                    <a:lnTo>
                      <a:pt x="231" y="81"/>
                    </a:lnTo>
                    <a:lnTo>
                      <a:pt x="219" y="66"/>
                    </a:lnTo>
                    <a:lnTo>
                      <a:pt x="204" y="54"/>
                    </a:lnTo>
                    <a:lnTo>
                      <a:pt x="187" y="44"/>
                    </a:lnTo>
                    <a:lnTo>
                      <a:pt x="166" y="38"/>
                    </a:lnTo>
                    <a:lnTo>
                      <a:pt x="146" y="36"/>
                    </a:lnTo>
                    <a:lnTo>
                      <a:pt x="125" y="38"/>
                    </a:lnTo>
                    <a:lnTo>
                      <a:pt x="104" y="42"/>
                    </a:lnTo>
                    <a:lnTo>
                      <a:pt x="85" y="50"/>
                    </a:lnTo>
                    <a:lnTo>
                      <a:pt x="68" y="61"/>
                    </a:lnTo>
                    <a:lnTo>
                      <a:pt x="53" y="74"/>
                    </a:lnTo>
                    <a:lnTo>
                      <a:pt x="42" y="90"/>
                    </a:lnTo>
                    <a:lnTo>
                      <a:pt x="35" y="109"/>
                    </a:lnTo>
                    <a:lnTo>
                      <a:pt x="32" y="129"/>
                    </a:lnTo>
                    <a:lnTo>
                      <a:pt x="0" y="129"/>
                    </a:lnTo>
                    <a:lnTo>
                      <a:pt x="3" y="102"/>
                    </a:lnTo>
                    <a:lnTo>
                      <a:pt x="12" y="76"/>
                    </a:lnTo>
                    <a:lnTo>
                      <a:pt x="26" y="54"/>
                    </a:lnTo>
                    <a:lnTo>
                      <a:pt x="45" y="36"/>
                    </a:lnTo>
                    <a:lnTo>
                      <a:pt x="68" y="20"/>
                    </a:lnTo>
                    <a:lnTo>
                      <a:pt x="93" y="9"/>
                    </a:lnTo>
                    <a:lnTo>
                      <a:pt x="119" y="2"/>
                    </a:lnTo>
                    <a:lnTo>
                      <a:pt x="148" y="0"/>
                    </a:lnTo>
                    <a:lnTo>
                      <a:pt x="175" y="3"/>
                    </a:lnTo>
                    <a:lnTo>
                      <a:pt x="202" y="11"/>
                    </a:lnTo>
                    <a:lnTo>
                      <a:pt x="225" y="23"/>
                    </a:lnTo>
                    <a:lnTo>
                      <a:pt x="245" y="41"/>
                    </a:lnTo>
                    <a:lnTo>
                      <a:pt x="263" y="61"/>
                    </a:lnTo>
                    <a:lnTo>
                      <a:pt x="275" y="85"/>
                    </a:lnTo>
                    <a:lnTo>
                      <a:pt x="283" y="111"/>
                    </a:lnTo>
                    <a:lnTo>
                      <a:pt x="286" y="139"/>
                    </a:lnTo>
                    <a:lnTo>
                      <a:pt x="284" y="165"/>
                    </a:lnTo>
                    <a:lnTo>
                      <a:pt x="276" y="190"/>
                    </a:lnTo>
                    <a:lnTo>
                      <a:pt x="265" y="212"/>
                    </a:lnTo>
                    <a:lnTo>
                      <a:pt x="249" y="233"/>
                    </a:lnTo>
                    <a:lnTo>
                      <a:pt x="231" y="250"/>
                    </a:lnTo>
                    <a:lnTo>
                      <a:pt x="210" y="263"/>
                    </a:lnTo>
                    <a:lnTo>
                      <a:pt x="187" y="272"/>
                    </a:lnTo>
                    <a:lnTo>
                      <a:pt x="161" y="277"/>
                    </a:lnTo>
                    <a:lnTo>
                      <a:pt x="161" y="315"/>
                    </a:lnTo>
                    <a:lnTo>
                      <a:pt x="230" y="315"/>
                    </a:lnTo>
                    <a:lnTo>
                      <a:pt x="230" y="345"/>
                    </a:lnTo>
                    <a:lnTo>
                      <a:pt x="161" y="345"/>
                    </a:lnTo>
                    <a:lnTo>
                      <a:pt x="161" y="418"/>
                    </a:lnTo>
                    <a:lnTo>
                      <a:pt x="126" y="418"/>
                    </a:lnTo>
                    <a:lnTo>
                      <a:pt x="126" y="345"/>
                    </a:lnTo>
                    <a:lnTo>
                      <a:pt x="61" y="345"/>
                    </a:lnTo>
                    <a:lnTo>
                      <a:pt x="61" y="315"/>
                    </a:lnTo>
                    <a:lnTo>
                      <a:pt x="126" y="315"/>
                    </a:lnTo>
                    <a:lnTo>
                      <a:pt x="126" y="275"/>
                    </a:lnTo>
                    <a:lnTo>
                      <a:pt x="101" y="269"/>
                    </a:lnTo>
                    <a:lnTo>
                      <a:pt x="78" y="258"/>
                    </a:lnTo>
                    <a:lnTo>
                      <a:pt x="56" y="243"/>
                    </a:lnTo>
                    <a:lnTo>
                      <a:pt x="38" y="224"/>
                    </a:lnTo>
                    <a:lnTo>
                      <a:pt x="22" y="203"/>
                    </a:lnTo>
                    <a:lnTo>
                      <a:pt x="10" y="180"/>
                    </a:lnTo>
                    <a:lnTo>
                      <a:pt x="3" y="154"/>
                    </a:lnTo>
                    <a:lnTo>
                      <a:pt x="0" y="129"/>
                    </a:lnTo>
                    <a:lnTo>
                      <a:pt x="32" y="12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7" name="Group 127"/>
            <p:cNvGrpSpPr>
              <a:grpSpLocks/>
            </p:cNvGrpSpPr>
            <p:nvPr/>
          </p:nvGrpSpPr>
          <p:grpSpPr bwMode="auto">
            <a:xfrm>
              <a:off x="3216" y="2832"/>
              <a:ext cx="1232" cy="1488"/>
              <a:chOff x="288" y="2832"/>
              <a:chExt cx="1232" cy="1488"/>
            </a:xfrm>
          </p:grpSpPr>
          <p:sp>
            <p:nvSpPr>
              <p:cNvPr id="23680" name="Freeform 128"/>
              <p:cNvSpPr>
                <a:spLocks/>
              </p:cNvSpPr>
              <p:nvPr/>
            </p:nvSpPr>
            <p:spPr bwMode="auto">
              <a:xfrm>
                <a:off x="288" y="3207"/>
                <a:ext cx="520" cy="1113"/>
              </a:xfrm>
              <a:custGeom>
                <a:avLst/>
                <a:gdLst/>
                <a:ahLst/>
                <a:cxnLst>
                  <a:cxn ang="0">
                    <a:pos x="517" y="463"/>
                  </a:cxn>
                  <a:cxn ang="0">
                    <a:pos x="503" y="345"/>
                  </a:cxn>
                  <a:cxn ang="0">
                    <a:pos x="499" y="286"/>
                  </a:cxn>
                  <a:cxn ang="0">
                    <a:pos x="489" y="228"/>
                  </a:cxn>
                  <a:cxn ang="0">
                    <a:pos x="476" y="161"/>
                  </a:cxn>
                  <a:cxn ang="0">
                    <a:pos x="464" y="103"/>
                  </a:cxn>
                  <a:cxn ang="0">
                    <a:pos x="454" y="74"/>
                  </a:cxn>
                  <a:cxn ang="0">
                    <a:pos x="432" y="49"/>
                  </a:cxn>
                  <a:cxn ang="0">
                    <a:pos x="403" y="24"/>
                  </a:cxn>
                  <a:cxn ang="0">
                    <a:pos x="373" y="6"/>
                  </a:cxn>
                  <a:cxn ang="0">
                    <a:pos x="360" y="1"/>
                  </a:cxn>
                  <a:cxn ang="0">
                    <a:pos x="357" y="0"/>
                  </a:cxn>
                  <a:cxn ang="0">
                    <a:pos x="357" y="1"/>
                  </a:cxn>
                  <a:cxn ang="0">
                    <a:pos x="357" y="1"/>
                  </a:cxn>
                  <a:cxn ang="0">
                    <a:pos x="242" y="289"/>
                  </a:cxn>
                  <a:cxn ang="0">
                    <a:pos x="155" y="6"/>
                  </a:cxn>
                  <a:cxn ang="0">
                    <a:pos x="141" y="9"/>
                  </a:cxn>
                  <a:cxn ang="0">
                    <a:pos x="124" y="15"/>
                  </a:cxn>
                  <a:cxn ang="0">
                    <a:pos x="104" y="31"/>
                  </a:cxn>
                  <a:cxn ang="0">
                    <a:pos x="85" y="54"/>
                  </a:cxn>
                  <a:cxn ang="0">
                    <a:pos x="72" y="78"/>
                  </a:cxn>
                  <a:cxn ang="0">
                    <a:pos x="63" y="101"/>
                  </a:cxn>
                  <a:cxn ang="0">
                    <a:pos x="55" y="137"/>
                  </a:cxn>
                  <a:cxn ang="0">
                    <a:pos x="46" y="181"/>
                  </a:cxn>
                  <a:cxn ang="0">
                    <a:pos x="38" y="223"/>
                  </a:cxn>
                  <a:cxn ang="0">
                    <a:pos x="27" y="287"/>
                  </a:cxn>
                  <a:cxn ang="0">
                    <a:pos x="18" y="416"/>
                  </a:cxn>
                  <a:cxn ang="0">
                    <a:pos x="10" y="471"/>
                  </a:cxn>
                  <a:cxn ang="0">
                    <a:pos x="7" y="497"/>
                  </a:cxn>
                  <a:cxn ang="0">
                    <a:pos x="121" y="501"/>
                  </a:cxn>
                  <a:cxn ang="0">
                    <a:pos x="165" y="1113"/>
                  </a:cxn>
                  <a:cxn ang="0">
                    <a:pos x="267" y="681"/>
                  </a:cxn>
                  <a:cxn ang="0">
                    <a:pos x="282" y="781"/>
                  </a:cxn>
                  <a:cxn ang="0">
                    <a:pos x="304" y="928"/>
                  </a:cxn>
                  <a:cxn ang="0">
                    <a:pos x="328" y="1063"/>
                  </a:cxn>
                  <a:cxn ang="0">
                    <a:pos x="344" y="1109"/>
                  </a:cxn>
                  <a:cxn ang="0">
                    <a:pos x="359" y="1109"/>
                  </a:cxn>
                  <a:cxn ang="0">
                    <a:pos x="380" y="1109"/>
                  </a:cxn>
                  <a:cxn ang="0">
                    <a:pos x="403" y="1109"/>
                  </a:cxn>
                  <a:cxn ang="0">
                    <a:pos x="427" y="1109"/>
                  </a:cxn>
                  <a:cxn ang="0">
                    <a:pos x="454" y="1109"/>
                  </a:cxn>
                  <a:cxn ang="0">
                    <a:pos x="479" y="1109"/>
                  </a:cxn>
                  <a:cxn ang="0">
                    <a:pos x="503" y="1109"/>
                  </a:cxn>
                  <a:cxn ang="0">
                    <a:pos x="506" y="1073"/>
                  </a:cxn>
                  <a:cxn ang="0">
                    <a:pos x="476" y="912"/>
                  </a:cxn>
                  <a:cxn ang="0">
                    <a:pos x="441" y="705"/>
                  </a:cxn>
                  <a:cxn ang="0">
                    <a:pos x="414" y="538"/>
                  </a:cxn>
                  <a:cxn ang="0">
                    <a:pos x="416" y="498"/>
                  </a:cxn>
                  <a:cxn ang="0">
                    <a:pos x="444" y="500"/>
                  </a:cxn>
                  <a:cxn ang="0">
                    <a:pos x="477" y="501"/>
                  </a:cxn>
                  <a:cxn ang="0">
                    <a:pos x="509" y="502"/>
                  </a:cxn>
                </a:cxnLst>
                <a:rect l="0" t="0" r="r" b="b"/>
                <a:pathLst>
                  <a:path w="520" h="1113">
                    <a:moveTo>
                      <a:pt x="520" y="501"/>
                    </a:moveTo>
                    <a:lnTo>
                      <a:pt x="517" y="463"/>
                    </a:lnTo>
                    <a:lnTo>
                      <a:pt x="510" y="405"/>
                    </a:lnTo>
                    <a:lnTo>
                      <a:pt x="503" y="345"/>
                    </a:lnTo>
                    <a:lnTo>
                      <a:pt x="500" y="303"/>
                    </a:lnTo>
                    <a:lnTo>
                      <a:pt x="499" y="286"/>
                    </a:lnTo>
                    <a:lnTo>
                      <a:pt x="495" y="260"/>
                    </a:lnTo>
                    <a:lnTo>
                      <a:pt x="489" y="228"/>
                    </a:lnTo>
                    <a:lnTo>
                      <a:pt x="483" y="194"/>
                    </a:lnTo>
                    <a:lnTo>
                      <a:pt x="476" y="161"/>
                    </a:lnTo>
                    <a:lnTo>
                      <a:pt x="469" y="129"/>
                    </a:lnTo>
                    <a:lnTo>
                      <a:pt x="464" y="103"/>
                    </a:lnTo>
                    <a:lnTo>
                      <a:pt x="459" y="85"/>
                    </a:lnTo>
                    <a:lnTo>
                      <a:pt x="454" y="74"/>
                    </a:lnTo>
                    <a:lnTo>
                      <a:pt x="445" y="61"/>
                    </a:lnTo>
                    <a:lnTo>
                      <a:pt x="432" y="49"/>
                    </a:lnTo>
                    <a:lnTo>
                      <a:pt x="418" y="35"/>
                    </a:lnTo>
                    <a:lnTo>
                      <a:pt x="403" y="24"/>
                    </a:lnTo>
                    <a:lnTo>
                      <a:pt x="389" y="14"/>
                    </a:lnTo>
                    <a:lnTo>
                      <a:pt x="373" y="6"/>
                    </a:lnTo>
                    <a:lnTo>
                      <a:pt x="361" y="1"/>
                    </a:lnTo>
                    <a:lnTo>
                      <a:pt x="360" y="1"/>
                    </a:lnTo>
                    <a:lnTo>
                      <a:pt x="359" y="0"/>
                    </a:lnTo>
                    <a:lnTo>
                      <a:pt x="357" y="0"/>
                    </a:lnTo>
                    <a:lnTo>
                      <a:pt x="356" y="0"/>
                    </a:lnTo>
                    <a:lnTo>
                      <a:pt x="357" y="1"/>
                    </a:lnTo>
                    <a:lnTo>
                      <a:pt x="357" y="1"/>
                    </a:lnTo>
                    <a:lnTo>
                      <a:pt x="357" y="1"/>
                    </a:lnTo>
                    <a:lnTo>
                      <a:pt x="357" y="2"/>
                    </a:lnTo>
                    <a:lnTo>
                      <a:pt x="242" y="289"/>
                    </a:lnTo>
                    <a:lnTo>
                      <a:pt x="162" y="5"/>
                    </a:lnTo>
                    <a:lnTo>
                      <a:pt x="155" y="6"/>
                    </a:lnTo>
                    <a:lnTo>
                      <a:pt x="149" y="8"/>
                    </a:lnTo>
                    <a:lnTo>
                      <a:pt x="141" y="9"/>
                    </a:lnTo>
                    <a:lnTo>
                      <a:pt x="134" y="11"/>
                    </a:lnTo>
                    <a:lnTo>
                      <a:pt x="124" y="15"/>
                    </a:lnTo>
                    <a:lnTo>
                      <a:pt x="114" y="22"/>
                    </a:lnTo>
                    <a:lnTo>
                      <a:pt x="104" y="31"/>
                    </a:lnTo>
                    <a:lnTo>
                      <a:pt x="95" y="43"/>
                    </a:lnTo>
                    <a:lnTo>
                      <a:pt x="85" y="54"/>
                    </a:lnTo>
                    <a:lnTo>
                      <a:pt x="78" y="66"/>
                    </a:lnTo>
                    <a:lnTo>
                      <a:pt x="72" y="78"/>
                    </a:lnTo>
                    <a:lnTo>
                      <a:pt x="67" y="88"/>
                    </a:lnTo>
                    <a:lnTo>
                      <a:pt x="63" y="101"/>
                    </a:lnTo>
                    <a:lnTo>
                      <a:pt x="59" y="118"/>
                    </a:lnTo>
                    <a:lnTo>
                      <a:pt x="55" y="137"/>
                    </a:lnTo>
                    <a:lnTo>
                      <a:pt x="51" y="159"/>
                    </a:lnTo>
                    <a:lnTo>
                      <a:pt x="46" y="181"/>
                    </a:lnTo>
                    <a:lnTo>
                      <a:pt x="42" y="202"/>
                    </a:lnTo>
                    <a:lnTo>
                      <a:pt x="38" y="223"/>
                    </a:lnTo>
                    <a:lnTo>
                      <a:pt x="34" y="240"/>
                    </a:lnTo>
                    <a:lnTo>
                      <a:pt x="27" y="287"/>
                    </a:lnTo>
                    <a:lnTo>
                      <a:pt x="22" y="353"/>
                    </a:lnTo>
                    <a:lnTo>
                      <a:pt x="18" y="416"/>
                    </a:lnTo>
                    <a:lnTo>
                      <a:pt x="13" y="454"/>
                    </a:lnTo>
                    <a:lnTo>
                      <a:pt x="10" y="471"/>
                    </a:lnTo>
                    <a:lnTo>
                      <a:pt x="8" y="487"/>
                    </a:lnTo>
                    <a:lnTo>
                      <a:pt x="7" y="497"/>
                    </a:lnTo>
                    <a:lnTo>
                      <a:pt x="7" y="501"/>
                    </a:lnTo>
                    <a:lnTo>
                      <a:pt x="121" y="501"/>
                    </a:lnTo>
                    <a:lnTo>
                      <a:pt x="0" y="1113"/>
                    </a:lnTo>
                    <a:lnTo>
                      <a:pt x="165" y="1113"/>
                    </a:lnTo>
                    <a:lnTo>
                      <a:pt x="265" y="666"/>
                    </a:lnTo>
                    <a:lnTo>
                      <a:pt x="267" y="681"/>
                    </a:lnTo>
                    <a:lnTo>
                      <a:pt x="273" y="722"/>
                    </a:lnTo>
                    <a:lnTo>
                      <a:pt x="282" y="781"/>
                    </a:lnTo>
                    <a:lnTo>
                      <a:pt x="292" y="852"/>
                    </a:lnTo>
                    <a:lnTo>
                      <a:pt x="304" y="928"/>
                    </a:lnTo>
                    <a:lnTo>
                      <a:pt x="316" y="1000"/>
                    </a:lnTo>
                    <a:lnTo>
                      <a:pt x="328" y="1063"/>
                    </a:lnTo>
                    <a:lnTo>
                      <a:pt x="338" y="1109"/>
                    </a:lnTo>
                    <a:lnTo>
                      <a:pt x="344" y="1109"/>
                    </a:lnTo>
                    <a:lnTo>
                      <a:pt x="351" y="1109"/>
                    </a:lnTo>
                    <a:lnTo>
                      <a:pt x="359" y="1109"/>
                    </a:lnTo>
                    <a:lnTo>
                      <a:pt x="368" y="1109"/>
                    </a:lnTo>
                    <a:lnTo>
                      <a:pt x="380" y="1109"/>
                    </a:lnTo>
                    <a:lnTo>
                      <a:pt x="391" y="1109"/>
                    </a:lnTo>
                    <a:lnTo>
                      <a:pt x="403" y="1109"/>
                    </a:lnTo>
                    <a:lnTo>
                      <a:pt x="415" y="1109"/>
                    </a:lnTo>
                    <a:lnTo>
                      <a:pt x="427" y="1109"/>
                    </a:lnTo>
                    <a:lnTo>
                      <a:pt x="441" y="1109"/>
                    </a:lnTo>
                    <a:lnTo>
                      <a:pt x="454" y="1109"/>
                    </a:lnTo>
                    <a:lnTo>
                      <a:pt x="466" y="1109"/>
                    </a:lnTo>
                    <a:lnTo>
                      <a:pt x="479" y="1109"/>
                    </a:lnTo>
                    <a:lnTo>
                      <a:pt x="490" y="1109"/>
                    </a:lnTo>
                    <a:lnTo>
                      <a:pt x="503" y="1109"/>
                    </a:lnTo>
                    <a:lnTo>
                      <a:pt x="513" y="1109"/>
                    </a:lnTo>
                    <a:lnTo>
                      <a:pt x="506" y="1073"/>
                    </a:lnTo>
                    <a:lnTo>
                      <a:pt x="493" y="1004"/>
                    </a:lnTo>
                    <a:lnTo>
                      <a:pt x="476" y="912"/>
                    </a:lnTo>
                    <a:lnTo>
                      <a:pt x="458" y="808"/>
                    </a:lnTo>
                    <a:lnTo>
                      <a:pt x="441" y="705"/>
                    </a:lnTo>
                    <a:lnTo>
                      <a:pt x="425" y="611"/>
                    </a:lnTo>
                    <a:lnTo>
                      <a:pt x="414" y="538"/>
                    </a:lnTo>
                    <a:lnTo>
                      <a:pt x="409" y="498"/>
                    </a:lnTo>
                    <a:lnTo>
                      <a:pt x="416" y="498"/>
                    </a:lnTo>
                    <a:lnTo>
                      <a:pt x="428" y="499"/>
                    </a:lnTo>
                    <a:lnTo>
                      <a:pt x="444" y="500"/>
                    </a:lnTo>
                    <a:lnTo>
                      <a:pt x="460" y="501"/>
                    </a:lnTo>
                    <a:lnTo>
                      <a:pt x="477" y="501"/>
                    </a:lnTo>
                    <a:lnTo>
                      <a:pt x="495" y="502"/>
                    </a:lnTo>
                    <a:lnTo>
                      <a:pt x="509" y="502"/>
                    </a:lnTo>
                    <a:lnTo>
                      <a:pt x="520" y="501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681" name="Freeform 129"/>
              <p:cNvSpPr>
                <a:spLocks/>
              </p:cNvSpPr>
              <p:nvPr/>
            </p:nvSpPr>
            <p:spPr bwMode="auto">
              <a:xfrm>
                <a:off x="407" y="2832"/>
                <a:ext cx="308" cy="393"/>
              </a:xfrm>
              <a:custGeom>
                <a:avLst/>
                <a:gdLst/>
                <a:ahLst/>
                <a:cxnLst>
                  <a:cxn ang="0">
                    <a:pos x="3" y="226"/>
                  </a:cxn>
                  <a:cxn ang="0">
                    <a:pos x="23" y="176"/>
                  </a:cxn>
                  <a:cxn ang="0">
                    <a:pos x="61" y="139"/>
                  </a:cxn>
                  <a:cxn ang="0">
                    <a:pos x="111" y="118"/>
                  </a:cxn>
                  <a:cxn ang="0">
                    <a:pos x="145" y="115"/>
                  </a:cxn>
                  <a:cxn ang="0">
                    <a:pos x="158" y="116"/>
                  </a:cxn>
                  <a:cxn ang="0">
                    <a:pos x="169" y="119"/>
                  </a:cxn>
                  <a:cxn ang="0">
                    <a:pos x="181" y="122"/>
                  </a:cxn>
                  <a:cxn ang="0">
                    <a:pos x="234" y="58"/>
                  </a:cxn>
                  <a:cxn ang="0">
                    <a:pos x="150" y="44"/>
                  </a:cxn>
                  <a:cxn ang="0">
                    <a:pos x="308" y="155"/>
                  </a:cxn>
                  <a:cxn ang="0">
                    <a:pos x="266" y="78"/>
                  </a:cxn>
                  <a:cxn ang="0">
                    <a:pos x="233" y="153"/>
                  </a:cxn>
                  <a:cxn ang="0">
                    <a:pos x="253" y="177"/>
                  </a:cxn>
                  <a:cxn ang="0">
                    <a:pos x="268" y="206"/>
                  </a:cxn>
                  <a:cxn ang="0">
                    <a:pos x="276" y="237"/>
                  </a:cxn>
                  <a:cxn ang="0">
                    <a:pos x="274" y="282"/>
                  </a:cxn>
                  <a:cxn ang="0">
                    <a:pos x="253" y="332"/>
                  </a:cxn>
                  <a:cxn ang="0">
                    <a:pos x="216" y="370"/>
                  </a:cxn>
                  <a:cxn ang="0">
                    <a:pos x="166" y="390"/>
                  </a:cxn>
                  <a:cxn ang="0">
                    <a:pos x="111" y="390"/>
                  </a:cxn>
                  <a:cxn ang="0">
                    <a:pos x="61" y="370"/>
                  </a:cxn>
                  <a:cxn ang="0">
                    <a:pos x="23" y="332"/>
                  </a:cxn>
                  <a:cxn ang="0">
                    <a:pos x="3" y="282"/>
                  </a:cxn>
                  <a:cxn ang="0">
                    <a:pos x="33" y="252"/>
                  </a:cxn>
                  <a:cxn ang="0">
                    <a:pos x="41" y="292"/>
                  </a:cxn>
                  <a:cxn ang="0">
                    <a:pos x="63" y="326"/>
                  </a:cxn>
                  <a:cxn ang="0">
                    <a:pos x="97" y="348"/>
                  </a:cxn>
                  <a:cxn ang="0">
                    <a:pos x="137" y="356"/>
                  </a:cxn>
                  <a:cxn ang="0">
                    <a:pos x="177" y="348"/>
                  </a:cxn>
                  <a:cxn ang="0">
                    <a:pos x="210" y="326"/>
                  </a:cxn>
                  <a:cxn ang="0">
                    <a:pos x="232" y="292"/>
                  </a:cxn>
                  <a:cxn ang="0">
                    <a:pos x="240" y="252"/>
                  </a:cxn>
                  <a:cxn ang="0">
                    <a:pos x="232" y="211"/>
                  </a:cxn>
                  <a:cxn ang="0">
                    <a:pos x="210" y="178"/>
                  </a:cxn>
                  <a:cxn ang="0">
                    <a:pos x="177" y="156"/>
                  </a:cxn>
                  <a:cxn ang="0">
                    <a:pos x="137" y="148"/>
                  </a:cxn>
                  <a:cxn ang="0">
                    <a:pos x="97" y="156"/>
                  </a:cxn>
                  <a:cxn ang="0">
                    <a:pos x="63" y="178"/>
                  </a:cxn>
                  <a:cxn ang="0">
                    <a:pos x="41" y="211"/>
                  </a:cxn>
                  <a:cxn ang="0">
                    <a:pos x="33" y="252"/>
                  </a:cxn>
                </a:cxnLst>
                <a:rect l="0" t="0" r="r" b="b"/>
                <a:pathLst>
                  <a:path w="308" h="393">
                    <a:moveTo>
                      <a:pt x="0" y="255"/>
                    </a:moveTo>
                    <a:lnTo>
                      <a:pt x="3" y="226"/>
                    </a:lnTo>
                    <a:lnTo>
                      <a:pt x="11" y="201"/>
                    </a:lnTo>
                    <a:lnTo>
                      <a:pt x="23" y="176"/>
                    </a:lnTo>
                    <a:lnTo>
                      <a:pt x="41" y="156"/>
                    </a:lnTo>
                    <a:lnTo>
                      <a:pt x="61" y="139"/>
                    </a:lnTo>
                    <a:lnTo>
                      <a:pt x="85" y="126"/>
                    </a:lnTo>
                    <a:lnTo>
                      <a:pt x="111" y="118"/>
                    </a:lnTo>
                    <a:lnTo>
                      <a:pt x="138" y="115"/>
                    </a:lnTo>
                    <a:lnTo>
                      <a:pt x="145" y="115"/>
                    </a:lnTo>
                    <a:lnTo>
                      <a:pt x="152" y="116"/>
                    </a:lnTo>
                    <a:lnTo>
                      <a:pt x="158" y="116"/>
                    </a:lnTo>
                    <a:lnTo>
                      <a:pt x="164" y="117"/>
                    </a:lnTo>
                    <a:lnTo>
                      <a:pt x="169" y="119"/>
                    </a:lnTo>
                    <a:lnTo>
                      <a:pt x="175" y="120"/>
                    </a:lnTo>
                    <a:lnTo>
                      <a:pt x="181" y="122"/>
                    </a:lnTo>
                    <a:lnTo>
                      <a:pt x="186" y="124"/>
                    </a:lnTo>
                    <a:lnTo>
                      <a:pt x="234" y="58"/>
                    </a:lnTo>
                    <a:lnTo>
                      <a:pt x="160" y="71"/>
                    </a:lnTo>
                    <a:lnTo>
                      <a:pt x="150" y="44"/>
                    </a:lnTo>
                    <a:lnTo>
                      <a:pt x="298" y="0"/>
                    </a:lnTo>
                    <a:lnTo>
                      <a:pt x="308" y="155"/>
                    </a:lnTo>
                    <a:lnTo>
                      <a:pt x="279" y="155"/>
                    </a:lnTo>
                    <a:lnTo>
                      <a:pt x="266" y="78"/>
                    </a:lnTo>
                    <a:lnTo>
                      <a:pt x="221" y="143"/>
                    </a:lnTo>
                    <a:lnTo>
                      <a:pt x="233" y="153"/>
                    </a:lnTo>
                    <a:lnTo>
                      <a:pt x="244" y="164"/>
                    </a:lnTo>
                    <a:lnTo>
                      <a:pt x="253" y="177"/>
                    </a:lnTo>
                    <a:lnTo>
                      <a:pt x="262" y="190"/>
                    </a:lnTo>
                    <a:lnTo>
                      <a:pt x="268" y="206"/>
                    </a:lnTo>
                    <a:lnTo>
                      <a:pt x="273" y="221"/>
                    </a:lnTo>
                    <a:lnTo>
                      <a:pt x="276" y="237"/>
                    </a:lnTo>
                    <a:lnTo>
                      <a:pt x="277" y="255"/>
                    </a:lnTo>
                    <a:lnTo>
                      <a:pt x="274" y="282"/>
                    </a:lnTo>
                    <a:lnTo>
                      <a:pt x="266" y="309"/>
                    </a:lnTo>
                    <a:lnTo>
                      <a:pt x="253" y="332"/>
                    </a:lnTo>
                    <a:lnTo>
                      <a:pt x="236" y="352"/>
                    </a:lnTo>
                    <a:lnTo>
                      <a:pt x="216" y="370"/>
                    </a:lnTo>
                    <a:lnTo>
                      <a:pt x="192" y="382"/>
                    </a:lnTo>
                    <a:lnTo>
                      <a:pt x="166" y="390"/>
                    </a:lnTo>
                    <a:lnTo>
                      <a:pt x="138" y="393"/>
                    </a:lnTo>
                    <a:lnTo>
                      <a:pt x="111" y="390"/>
                    </a:lnTo>
                    <a:lnTo>
                      <a:pt x="85" y="382"/>
                    </a:lnTo>
                    <a:lnTo>
                      <a:pt x="61" y="370"/>
                    </a:lnTo>
                    <a:lnTo>
                      <a:pt x="41" y="352"/>
                    </a:lnTo>
                    <a:lnTo>
                      <a:pt x="23" y="332"/>
                    </a:lnTo>
                    <a:lnTo>
                      <a:pt x="11" y="309"/>
                    </a:lnTo>
                    <a:lnTo>
                      <a:pt x="3" y="282"/>
                    </a:lnTo>
                    <a:lnTo>
                      <a:pt x="0" y="255"/>
                    </a:lnTo>
                    <a:lnTo>
                      <a:pt x="33" y="252"/>
                    </a:lnTo>
                    <a:lnTo>
                      <a:pt x="35" y="273"/>
                    </a:lnTo>
                    <a:lnTo>
                      <a:pt x="41" y="292"/>
                    </a:lnTo>
                    <a:lnTo>
                      <a:pt x="51" y="311"/>
                    </a:lnTo>
                    <a:lnTo>
                      <a:pt x="63" y="326"/>
                    </a:lnTo>
                    <a:lnTo>
                      <a:pt x="78" y="338"/>
                    </a:lnTo>
                    <a:lnTo>
                      <a:pt x="97" y="348"/>
                    </a:lnTo>
                    <a:lnTo>
                      <a:pt x="116" y="354"/>
                    </a:lnTo>
                    <a:lnTo>
                      <a:pt x="137" y="356"/>
                    </a:lnTo>
                    <a:lnTo>
                      <a:pt x="158" y="354"/>
                    </a:lnTo>
                    <a:lnTo>
                      <a:pt x="177" y="348"/>
                    </a:lnTo>
                    <a:lnTo>
                      <a:pt x="194" y="338"/>
                    </a:lnTo>
                    <a:lnTo>
                      <a:pt x="210" y="326"/>
                    </a:lnTo>
                    <a:lnTo>
                      <a:pt x="223" y="311"/>
                    </a:lnTo>
                    <a:lnTo>
                      <a:pt x="232" y="292"/>
                    </a:lnTo>
                    <a:lnTo>
                      <a:pt x="238" y="273"/>
                    </a:lnTo>
                    <a:lnTo>
                      <a:pt x="240" y="252"/>
                    </a:lnTo>
                    <a:lnTo>
                      <a:pt x="238" y="231"/>
                    </a:lnTo>
                    <a:lnTo>
                      <a:pt x="232" y="211"/>
                    </a:lnTo>
                    <a:lnTo>
                      <a:pt x="223" y="194"/>
                    </a:lnTo>
                    <a:lnTo>
                      <a:pt x="210" y="178"/>
                    </a:lnTo>
                    <a:lnTo>
                      <a:pt x="194" y="166"/>
                    </a:lnTo>
                    <a:lnTo>
                      <a:pt x="177" y="156"/>
                    </a:lnTo>
                    <a:lnTo>
                      <a:pt x="158" y="150"/>
                    </a:lnTo>
                    <a:lnTo>
                      <a:pt x="137" y="148"/>
                    </a:lnTo>
                    <a:lnTo>
                      <a:pt x="116" y="150"/>
                    </a:lnTo>
                    <a:lnTo>
                      <a:pt x="97" y="156"/>
                    </a:lnTo>
                    <a:lnTo>
                      <a:pt x="78" y="166"/>
                    </a:lnTo>
                    <a:lnTo>
                      <a:pt x="63" y="178"/>
                    </a:lnTo>
                    <a:lnTo>
                      <a:pt x="51" y="194"/>
                    </a:lnTo>
                    <a:lnTo>
                      <a:pt x="41" y="211"/>
                    </a:lnTo>
                    <a:lnTo>
                      <a:pt x="35" y="231"/>
                    </a:lnTo>
                    <a:lnTo>
                      <a:pt x="33" y="252"/>
                    </a:lnTo>
                    <a:lnTo>
                      <a:pt x="0" y="25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682" name="Freeform 130"/>
              <p:cNvSpPr>
                <a:spLocks/>
              </p:cNvSpPr>
              <p:nvPr/>
            </p:nvSpPr>
            <p:spPr bwMode="auto">
              <a:xfrm>
                <a:off x="1008" y="3243"/>
                <a:ext cx="512" cy="1077"/>
              </a:xfrm>
              <a:custGeom>
                <a:avLst/>
                <a:gdLst/>
                <a:ahLst/>
                <a:cxnLst>
                  <a:cxn ang="0">
                    <a:pos x="125" y="7"/>
                  </a:cxn>
                  <a:cxn ang="0">
                    <a:pos x="100" y="24"/>
                  </a:cxn>
                  <a:cxn ang="0">
                    <a:pos x="73" y="46"/>
                  </a:cxn>
                  <a:cxn ang="0">
                    <a:pos x="54" y="71"/>
                  </a:cxn>
                  <a:cxn ang="0">
                    <a:pos x="43" y="111"/>
                  </a:cxn>
                  <a:cxn ang="0">
                    <a:pos x="34" y="202"/>
                  </a:cxn>
                  <a:cxn ang="0">
                    <a:pos x="20" y="286"/>
                  </a:cxn>
                  <a:cxn ang="0">
                    <a:pos x="10" y="414"/>
                  </a:cxn>
                  <a:cxn ang="0">
                    <a:pos x="5" y="471"/>
                  </a:cxn>
                  <a:cxn ang="0">
                    <a:pos x="1" y="496"/>
                  </a:cxn>
                  <a:cxn ang="0">
                    <a:pos x="115" y="500"/>
                  </a:cxn>
                  <a:cxn ang="0">
                    <a:pos x="154" y="762"/>
                  </a:cxn>
                  <a:cxn ang="0">
                    <a:pos x="289" y="1077"/>
                  </a:cxn>
                  <a:cxn ang="0">
                    <a:pos x="494" y="762"/>
                  </a:cxn>
                  <a:cxn ang="0">
                    <a:pos x="418" y="506"/>
                  </a:cxn>
                  <a:cxn ang="0">
                    <a:pos x="442" y="506"/>
                  </a:cxn>
                  <a:cxn ang="0">
                    <a:pos x="473" y="507"/>
                  </a:cxn>
                  <a:cxn ang="0">
                    <a:pos x="502" y="506"/>
                  </a:cxn>
                  <a:cxn ang="0">
                    <a:pos x="509" y="468"/>
                  </a:cxn>
                  <a:cxn ang="0">
                    <a:pos x="495" y="345"/>
                  </a:cxn>
                  <a:cxn ang="0">
                    <a:pos x="491" y="286"/>
                  </a:cxn>
                  <a:cxn ang="0">
                    <a:pos x="482" y="228"/>
                  </a:cxn>
                  <a:cxn ang="0">
                    <a:pos x="469" y="161"/>
                  </a:cxn>
                  <a:cxn ang="0">
                    <a:pos x="457" y="103"/>
                  </a:cxn>
                  <a:cxn ang="0">
                    <a:pos x="447" y="75"/>
                  </a:cxn>
                  <a:cxn ang="0">
                    <a:pos x="429" y="49"/>
                  </a:cxn>
                  <a:cxn ang="0">
                    <a:pos x="403" y="25"/>
                  </a:cxn>
                  <a:cxn ang="0">
                    <a:pos x="377" y="7"/>
                  </a:cxn>
                  <a:cxn ang="0">
                    <a:pos x="363" y="2"/>
                  </a:cxn>
                  <a:cxn ang="0">
                    <a:pos x="359" y="1"/>
                  </a:cxn>
                  <a:cxn ang="0">
                    <a:pos x="358" y="26"/>
                  </a:cxn>
                  <a:cxn ang="0">
                    <a:pos x="348" y="77"/>
                  </a:cxn>
                  <a:cxn ang="0">
                    <a:pos x="322" y="118"/>
                  </a:cxn>
                  <a:cxn ang="0">
                    <a:pos x="278" y="142"/>
                  </a:cxn>
                  <a:cxn ang="0">
                    <a:pos x="221" y="144"/>
                  </a:cxn>
                  <a:cxn ang="0">
                    <a:pos x="175" y="120"/>
                  </a:cxn>
                  <a:cxn ang="0">
                    <a:pos x="145" y="78"/>
                  </a:cxn>
                  <a:cxn ang="0">
                    <a:pos x="134" y="28"/>
                  </a:cxn>
                  <a:cxn ang="0">
                    <a:pos x="136" y="3"/>
                  </a:cxn>
                  <a:cxn ang="0">
                    <a:pos x="136" y="3"/>
                  </a:cxn>
                </a:cxnLst>
                <a:rect l="0" t="0" r="r" b="b"/>
                <a:pathLst>
                  <a:path w="512" h="1077">
                    <a:moveTo>
                      <a:pt x="136" y="3"/>
                    </a:moveTo>
                    <a:lnTo>
                      <a:pt x="125" y="7"/>
                    </a:lnTo>
                    <a:lnTo>
                      <a:pt x="113" y="14"/>
                    </a:lnTo>
                    <a:lnTo>
                      <a:pt x="100" y="24"/>
                    </a:lnTo>
                    <a:lnTo>
                      <a:pt x="86" y="34"/>
                    </a:lnTo>
                    <a:lnTo>
                      <a:pt x="73" y="46"/>
                    </a:lnTo>
                    <a:lnTo>
                      <a:pt x="63" y="59"/>
                    </a:lnTo>
                    <a:lnTo>
                      <a:pt x="54" y="71"/>
                    </a:lnTo>
                    <a:lnTo>
                      <a:pt x="49" y="81"/>
                    </a:lnTo>
                    <a:lnTo>
                      <a:pt x="43" y="111"/>
                    </a:lnTo>
                    <a:lnTo>
                      <a:pt x="39" y="155"/>
                    </a:lnTo>
                    <a:lnTo>
                      <a:pt x="34" y="202"/>
                    </a:lnTo>
                    <a:lnTo>
                      <a:pt x="27" y="240"/>
                    </a:lnTo>
                    <a:lnTo>
                      <a:pt x="20" y="286"/>
                    </a:lnTo>
                    <a:lnTo>
                      <a:pt x="14" y="351"/>
                    </a:lnTo>
                    <a:lnTo>
                      <a:pt x="10" y="414"/>
                    </a:lnTo>
                    <a:lnTo>
                      <a:pt x="7" y="454"/>
                    </a:lnTo>
                    <a:lnTo>
                      <a:pt x="5" y="471"/>
                    </a:lnTo>
                    <a:lnTo>
                      <a:pt x="3" y="486"/>
                    </a:lnTo>
                    <a:lnTo>
                      <a:pt x="1" y="496"/>
                    </a:lnTo>
                    <a:lnTo>
                      <a:pt x="0" y="500"/>
                    </a:lnTo>
                    <a:lnTo>
                      <a:pt x="115" y="500"/>
                    </a:lnTo>
                    <a:lnTo>
                      <a:pt x="9" y="762"/>
                    </a:lnTo>
                    <a:lnTo>
                      <a:pt x="154" y="762"/>
                    </a:lnTo>
                    <a:lnTo>
                      <a:pt x="195" y="1077"/>
                    </a:lnTo>
                    <a:lnTo>
                      <a:pt x="289" y="1077"/>
                    </a:lnTo>
                    <a:lnTo>
                      <a:pt x="342" y="762"/>
                    </a:lnTo>
                    <a:lnTo>
                      <a:pt x="494" y="762"/>
                    </a:lnTo>
                    <a:lnTo>
                      <a:pt x="410" y="506"/>
                    </a:lnTo>
                    <a:lnTo>
                      <a:pt x="418" y="506"/>
                    </a:lnTo>
                    <a:lnTo>
                      <a:pt x="429" y="506"/>
                    </a:lnTo>
                    <a:lnTo>
                      <a:pt x="442" y="506"/>
                    </a:lnTo>
                    <a:lnTo>
                      <a:pt x="457" y="507"/>
                    </a:lnTo>
                    <a:lnTo>
                      <a:pt x="473" y="507"/>
                    </a:lnTo>
                    <a:lnTo>
                      <a:pt x="489" y="506"/>
                    </a:lnTo>
                    <a:lnTo>
                      <a:pt x="502" y="506"/>
                    </a:lnTo>
                    <a:lnTo>
                      <a:pt x="512" y="505"/>
                    </a:lnTo>
                    <a:lnTo>
                      <a:pt x="509" y="468"/>
                    </a:lnTo>
                    <a:lnTo>
                      <a:pt x="502" y="407"/>
                    </a:lnTo>
                    <a:lnTo>
                      <a:pt x="495" y="345"/>
                    </a:lnTo>
                    <a:lnTo>
                      <a:pt x="492" y="303"/>
                    </a:lnTo>
                    <a:lnTo>
                      <a:pt x="491" y="286"/>
                    </a:lnTo>
                    <a:lnTo>
                      <a:pt x="487" y="260"/>
                    </a:lnTo>
                    <a:lnTo>
                      <a:pt x="482" y="228"/>
                    </a:lnTo>
                    <a:lnTo>
                      <a:pt x="475" y="195"/>
                    </a:lnTo>
                    <a:lnTo>
                      <a:pt x="469" y="161"/>
                    </a:lnTo>
                    <a:lnTo>
                      <a:pt x="462" y="130"/>
                    </a:lnTo>
                    <a:lnTo>
                      <a:pt x="457" y="103"/>
                    </a:lnTo>
                    <a:lnTo>
                      <a:pt x="452" y="86"/>
                    </a:lnTo>
                    <a:lnTo>
                      <a:pt x="447" y="75"/>
                    </a:lnTo>
                    <a:lnTo>
                      <a:pt x="439" y="62"/>
                    </a:lnTo>
                    <a:lnTo>
                      <a:pt x="429" y="49"/>
                    </a:lnTo>
                    <a:lnTo>
                      <a:pt x="417" y="36"/>
                    </a:lnTo>
                    <a:lnTo>
                      <a:pt x="403" y="25"/>
                    </a:lnTo>
                    <a:lnTo>
                      <a:pt x="390" y="15"/>
                    </a:lnTo>
                    <a:lnTo>
                      <a:pt x="377" y="7"/>
                    </a:lnTo>
                    <a:lnTo>
                      <a:pt x="365" y="2"/>
                    </a:lnTo>
                    <a:lnTo>
                      <a:pt x="363" y="2"/>
                    </a:lnTo>
                    <a:lnTo>
                      <a:pt x="361" y="1"/>
                    </a:lnTo>
                    <a:lnTo>
                      <a:pt x="359" y="1"/>
                    </a:lnTo>
                    <a:lnTo>
                      <a:pt x="357" y="0"/>
                    </a:lnTo>
                    <a:lnTo>
                      <a:pt x="358" y="26"/>
                    </a:lnTo>
                    <a:lnTo>
                      <a:pt x="356" y="53"/>
                    </a:lnTo>
                    <a:lnTo>
                      <a:pt x="348" y="77"/>
                    </a:lnTo>
                    <a:lnTo>
                      <a:pt x="337" y="98"/>
                    </a:lnTo>
                    <a:lnTo>
                      <a:pt x="322" y="118"/>
                    </a:lnTo>
                    <a:lnTo>
                      <a:pt x="302" y="132"/>
                    </a:lnTo>
                    <a:lnTo>
                      <a:pt x="278" y="142"/>
                    </a:lnTo>
                    <a:lnTo>
                      <a:pt x="250" y="146"/>
                    </a:lnTo>
                    <a:lnTo>
                      <a:pt x="221" y="144"/>
                    </a:lnTo>
                    <a:lnTo>
                      <a:pt x="196" y="135"/>
                    </a:lnTo>
                    <a:lnTo>
                      <a:pt x="175" y="120"/>
                    </a:lnTo>
                    <a:lnTo>
                      <a:pt x="158" y="100"/>
                    </a:lnTo>
                    <a:lnTo>
                      <a:pt x="145" y="78"/>
                    </a:lnTo>
                    <a:lnTo>
                      <a:pt x="137" y="54"/>
                    </a:lnTo>
                    <a:lnTo>
                      <a:pt x="134" y="28"/>
                    </a:lnTo>
                    <a:lnTo>
                      <a:pt x="136" y="3"/>
                    </a:lnTo>
                    <a:lnTo>
                      <a:pt x="136" y="3"/>
                    </a:lnTo>
                    <a:lnTo>
                      <a:pt x="136" y="3"/>
                    </a:lnTo>
                    <a:lnTo>
                      <a:pt x="136" y="3"/>
                    </a:lnTo>
                    <a:lnTo>
                      <a:pt x="136" y="3"/>
                    </a:lnTo>
                    <a:close/>
                  </a:path>
                </a:pathLst>
              </a:custGeom>
              <a:solidFill>
                <a:srgbClr val="FF66C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683" name="Freeform 131"/>
              <p:cNvSpPr>
                <a:spLocks/>
              </p:cNvSpPr>
              <p:nvPr/>
            </p:nvSpPr>
            <p:spPr bwMode="auto">
              <a:xfrm>
                <a:off x="1110" y="2928"/>
                <a:ext cx="286" cy="418"/>
              </a:xfrm>
              <a:custGeom>
                <a:avLst/>
                <a:gdLst/>
                <a:ahLst/>
                <a:cxnLst>
                  <a:cxn ang="0">
                    <a:pos x="35" y="150"/>
                  </a:cxn>
                  <a:cxn ang="0">
                    <a:pos x="53" y="191"/>
                  </a:cxn>
                  <a:cxn ang="0">
                    <a:pos x="85" y="222"/>
                  </a:cxn>
                  <a:cxn ang="0">
                    <a:pos x="125" y="241"/>
                  </a:cxn>
                  <a:cxn ang="0">
                    <a:pos x="166" y="242"/>
                  </a:cxn>
                  <a:cxn ang="0">
                    <a:pos x="204" y="225"/>
                  </a:cxn>
                  <a:cxn ang="0">
                    <a:pos x="231" y="198"/>
                  </a:cxn>
                  <a:cxn ang="0">
                    <a:pos x="247" y="160"/>
                  </a:cxn>
                  <a:cxn ang="0">
                    <a:pos x="247" y="119"/>
                  </a:cxn>
                  <a:cxn ang="0">
                    <a:pos x="231" y="81"/>
                  </a:cxn>
                  <a:cxn ang="0">
                    <a:pos x="204" y="54"/>
                  </a:cxn>
                  <a:cxn ang="0">
                    <a:pos x="166" y="38"/>
                  </a:cxn>
                  <a:cxn ang="0">
                    <a:pos x="125" y="38"/>
                  </a:cxn>
                  <a:cxn ang="0">
                    <a:pos x="85" y="50"/>
                  </a:cxn>
                  <a:cxn ang="0">
                    <a:pos x="53" y="74"/>
                  </a:cxn>
                  <a:cxn ang="0">
                    <a:pos x="35" y="109"/>
                  </a:cxn>
                  <a:cxn ang="0">
                    <a:pos x="0" y="129"/>
                  </a:cxn>
                  <a:cxn ang="0">
                    <a:pos x="12" y="76"/>
                  </a:cxn>
                  <a:cxn ang="0">
                    <a:pos x="45" y="36"/>
                  </a:cxn>
                  <a:cxn ang="0">
                    <a:pos x="93" y="9"/>
                  </a:cxn>
                  <a:cxn ang="0">
                    <a:pos x="148" y="0"/>
                  </a:cxn>
                  <a:cxn ang="0">
                    <a:pos x="202" y="11"/>
                  </a:cxn>
                  <a:cxn ang="0">
                    <a:pos x="245" y="41"/>
                  </a:cxn>
                  <a:cxn ang="0">
                    <a:pos x="275" y="85"/>
                  </a:cxn>
                  <a:cxn ang="0">
                    <a:pos x="286" y="139"/>
                  </a:cxn>
                  <a:cxn ang="0">
                    <a:pos x="276" y="190"/>
                  </a:cxn>
                  <a:cxn ang="0">
                    <a:pos x="249" y="233"/>
                  </a:cxn>
                  <a:cxn ang="0">
                    <a:pos x="210" y="263"/>
                  </a:cxn>
                  <a:cxn ang="0">
                    <a:pos x="161" y="277"/>
                  </a:cxn>
                  <a:cxn ang="0">
                    <a:pos x="230" y="315"/>
                  </a:cxn>
                  <a:cxn ang="0">
                    <a:pos x="161" y="345"/>
                  </a:cxn>
                  <a:cxn ang="0">
                    <a:pos x="126" y="418"/>
                  </a:cxn>
                  <a:cxn ang="0">
                    <a:pos x="61" y="345"/>
                  </a:cxn>
                  <a:cxn ang="0">
                    <a:pos x="126" y="315"/>
                  </a:cxn>
                  <a:cxn ang="0">
                    <a:pos x="101" y="269"/>
                  </a:cxn>
                  <a:cxn ang="0">
                    <a:pos x="56" y="243"/>
                  </a:cxn>
                  <a:cxn ang="0">
                    <a:pos x="22" y="203"/>
                  </a:cxn>
                  <a:cxn ang="0">
                    <a:pos x="3" y="154"/>
                  </a:cxn>
                  <a:cxn ang="0">
                    <a:pos x="32" y="129"/>
                  </a:cxn>
                </a:cxnLst>
                <a:rect l="0" t="0" r="r" b="b"/>
                <a:pathLst>
                  <a:path w="286" h="418">
                    <a:moveTo>
                      <a:pt x="32" y="129"/>
                    </a:moveTo>
                    <a:lnTo>
                      <a:pt x="35" y="150"/>
                    </a:lnTo>
                    <a:lnTo>
                      <a:pt x="42" y="172"/>
                    </a:lnTo>
                    <a:lnTo>
                      <a:pt x="53" y="191"/>
                    </a:lnTo>
                    <a:lnTo>
                      <a:pt x="68" y="208"/>
                    </a:lnTo>
                    <a:lnTo>
                      <a:pt x="85" y="222"/>
                    </a:lnTo>
                    <a:lnTo>
                      <a:pt x="104" y="234"/>
                    </a:lnTo>
                    <a:lnTo>
                      <a:pt x="125" y="241"/>
                    </a:lnTo>
                    <a:lnTo>
                      <a:pt x="146" y="244"/>
                    </a:lnTo>
                    <a:lnTo>
                      <a:pt x="166" y="242"/>
                    </a:lnTo>
                    <a:lnTo>
                      <a:pt x="187" y="236"/>
                    </a:lnTo>
                    <a:lnTo>
                      <a:pt x="204" y="225"/>
                    </a:lnTo>
                    <a:lnTo>
                      <a:pt x="219" y="213"/>
                    </a:lnTo>
                    <a:lnTo>
                      <a:pt x="231" y="198"/>
                    </a:lnTo>
                    <a:lnTo>
                      <a:pt x="241" y="180"/>
                    </a:lnTo>
                    <a:lnTo>
                      <a:pt x="247" y="160"/>
                    </a:lnTo>
                    <a:lnTo>
                      <a:pt x="249" y="139"/>
                    </a:lnTo>
                    <a:lnTo>
                      <a:pt x="247" y="119"/>
                    </a:lnTo>
                    <a:lnTo>
                      <a:pt x="241" y="98"/>
                    </a:lnTo>
                    <a:lnTo>
                      <a:pt x="231" y="81"/>
                    </a:lnTo>
                    <a:lnTo>
                      <a:pt x="219" y="66"/>
                    </a:lnTo>
                    <a:lnTo>
                      <a:pt x="204" y="54"/>
                    </a:lnTo>
                    <a:lnTo>
                      <a:pt x="187" y="44"/>
                    </a:lnTo>
                    <a:lnTo>
                      <a:pt x="166" y="38"/>
                    </a:lnTo>
                    <a:lnTo>
                      <a:pt x="146" y="36"/>
                    </a:lnTo>
                    <a:lnTo>
                      <a:pt x="125" y="38"/>
                    </a:lnTo>
                    <a:lnTo>
                      <a:pt x="104" y="42"/>
                    </a:lnTo>
                    <a:lnTo>
                      <a:pt x="85" y="50"/>
                    </a:lnTo>
                    <a:lnTo>
                      <a:pt x="68" y="61"/>
                    </a:lnTo>
                    <a:lnTo>
                      <a:pt x="53" y="74"/>
                    </a:lnTo>
                    <a:lnTo>
                      <a:pt x="42" y="90"/>
                    </a:lnTo>
                    <a:lnTo>
                      <a:pt x="35" y="109"/>
                    </a:lnTo>
                    <a:lnTo>
                      <a:pt x="32" y="129"/>
                    </a:lnTo>
                    <a:lnTo>
                      <a:pt x="0" y="129"/>
                    </a:lnTo>
                    <a:lnTo>
                      <a:pt x="3" y="102"/>
                    </a:lnTo>
                    <a:lnTo>
                      <a:pt x="12" y="76"/>
                    </a:lnTo>
                    <a:lnTo>
                      <a:pt x="26" y="54"/>
                    </a:lnTo>
                    <a:lnTo>
                      <a:pt x="45" y="36"/>
                    </a:lnTo>
                    <a:lnTo>
                      <a:pt x="68" y="20"/>
                    </a:lnTo>
                    <a:lnTo>
                      <a:pt x="93" y="9"/>
                    </a:lnTo>
                    <a:lnTo>
                      <a:pt x="119" y="2"/>
                    </a:lnTo>
                    <a:lnTo>
                      <a:pt x="148" y="0"/>
                    </a:lnTo>
                    <a:lnTo>
                      <a:pt x="175" y="3"/>
                    </a:lnTo>
                    <a:lnTo>
                      <a:pt x="202" y="11"/>
                    </a:lnTo>
                    <a:lnTo>
                      <a:pt x="225" y="23"/>
                    </a:lnTo>
                    <a:lnTo>
                      <a:pt x="245" y="41"/>
                    </a:lnTo>
                    <a:lnTo>
                      <a:pt x="263" y="61"/>
                    </a:lnTo>
                    <a:lnTo>
                      <a:pt x="275" y="85"/>
                    </a:lnTo>
                    <a:lnTo>
                      <a:pt x="283" y="111"/>
                    </a:lnTo>
                    <a:lnTo>
                      <a:pt x="286" y="139"/>
                    </a:lnTo>
                    <a:lnTo>
                      <a:pt x="284" y="165"/>
                    </a:lnTo>
                    <a:lnTo>
                      <a:pt x="276" y="190"/>
                    </a:lnTo>
                    <a:lnTo>
                      <a:pt x="265" y="212"/>
                    </a:lnTo>
                    <a:lnTo>
                      <a:pt x="249" y="233"/>
                    </a:lnTo>
                    <a:lnTo>
                      <a:pt x="231" y="250"/>
                    </a:lnTo>
                    <a:lnTo>
                      <a:pt x="210" y="263"/>
                    </a:lnTo>
                    <a:lnTo>
                      <a:pt x="187" y="272"/>
                    </a:lnTo>
                    <a:lnTo>
                      <a:pt x="161" y="277"/>
                    </a:lnTo>
                    <a:lnTo>
                      <a:pt x="161" y="315"/>
                    </a:lnTo>
                    <a:lnTo>
                      <a:pt x="230" y="315"/>
                    </a:lnTo>
                    <a:lnTo>
                      <a:pt x="230" y="345"/>
                    </a:lnTo>
                    <a:lnTo>
                      <a:pt x="161" y="345"/>
                    </a:lnTo>
                    <a:lnTo>
                      <a:pt x="161" y="418"/>
                    </a:lnTo>
                    <a:lnTo>
                      <a:pt x="126" y="418"/>
                    </a:lnTo>
                    <a:lnTo>
                      <a:pt x="126" y="345"/>
                    </a:lnTo>
                    <a:lnTo>
                      <a:pt x="61" y="345"/>
                    </a:lnTo>
                    <a:lnTo>
                      <a:pt x="61" y="315"/>
                    </a:lnTo>
                    <a:lnTo>
                      <a:pt x="126" y="315"/>
                    </a:lnTo>
                    <a:lnTo>
                      <a:pt x="126" y="275"/>
                    </a:lnTo>
                    <a:lnTo>
                      <a:pt x="101" y="269"/>
                    </a:lnTo>
                    <a:lnTo>
                      <a:pt x="78" y="258"/>
                    </a:lnTo>
                    <a:lnTo>
                      <a:pt x="56" y="243"/>
                    </a:lnTo>
                    <a:lnTo>
                      <a:pt x="38" y="224"/>
                    </a:lnTo>
                    <a:lnTo>
                      <a:pt x="22" y="203"/>
                    </a:lnTo>
                    <a:lnTo>
                      <a:pt x="10" y="180"/>
                    </a:lnTo>
                    <a:lnTo>
                      <a:pt x="3" y="154"/>
                    </a:lnTo>
                    <a:lnTo>
                      <a:pt x="0" y="129"/>
                    </a:lnTo>
                    <a:lnTo>
                      <a:pt x="32" y="12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8" name="Group 132"/>
            <p:cNvGrpSpPr>
              <a:grpSpLocks/>
            </p:cNvGrpSpPr>
            <p:nvPr/>
          </p:nvGrpSpPr>
          <p:grpSpPr bwMode="auto">
            <a:xfrm>
              <a:off x="4528" y="2832"/>
              <a:ext cx="1232" cy="1488"/>
              <a:chOff x="288" y="2832"/>
              <a:chExt cx="1232" cy="1488"/>
            </a:xfrm>
          </p:grpSpPr>
          <p:sp>
            <p:nvSpPr>
              <p:cNvPr id="23685" name="Freeform 133"/>
              <p:cNvSpPr>
                <a:spLocks/>
              </p:cNvSpPr>
              <p:nvPr/>
            </p:nvSpPr>
            <p:spPr bwMode="auto">
              <a:xfrm>
                <a:off x="288" y="3207"/>
                <a:ext cx="520" cy="1113"/>
              </a:xfrm>
              <a:custGeom>
                <a:avLst/>
                <a:gdLst/>
                <a:ahLst/>
                <a:cxnLst>
                  <a:cxn ang="0">
                    <a:pos x="517" y="463"/>
                  </a:cxn>
                  <a:cxn ang="0">
                    <a:pos x="503" y="345"/>
                  </a:cxn>
                  <a:cxn ang="0">
                    <a:pos x="499" y="286"/>
                  </a:cxn>
                  <a:cxn ang="0">
                    <a:pos x="489" y="228"/>
                  </a:cxn>
                  <a:cxn ang="0">
                    <a:pos x="476" y="161"/>
                  </a:cxn>
                  <a:cxn ang="0">
                    <a:pos x="464" y="103"/>
                  </a:cxn>
                  <a:cxn ang="0">
                    <a:pos x="454" y="74"/>
                  </a:cxn>
                  <a:cxn ang="0">
                    <a:pos x="432" y="49"/>
                  </a:cxn>
                  <a:cxn ang="0">
                    <a:pos x="403" y="24"/>
                  </a:cxn>
                  <a:cxn ang="0">
                    <a:pos x="373" y="6"/>
                  </a:cxn>
                  <a:cxn ang="0">
                    <a:pos x="360" y="1"/>
                  </a:cxn>
                  <a:cxn ang="0">
                    <a:pos x="357" y="0"/>
                  </a:cxn>
                  <a:cxn ang="0">
                    <a:pos x="357" y="1"/>
                  </a:cxn>
                  <a:cxn ang="0">
                    <a:pos x="357" y="1"/>
                  </a:cxn>
                  <a:cxn ang="0">
                    <a:pos x="242" y="289"/>
                  </a:cxn>
                  <a:cxn ang="0">
                    <a:pos x="155" y="6"/>
                  </a:cxn>
                  <a:cxn ang="0">
                    <a:pos x="141" y="9"/>
                  </a:cxn>
                  <a:cxn ang="0">
                    <a:pos x="124" y="15"/>
                  </a:cxn>
                  <a:cxn ang="0">
                    <a:pos x="104" y="31"/>
                  </a:cxn>
                  <a:cxn ang="0">
                    <a:pos x="85" y="54"/>
                  </a:cxn>
                  <a:cxn ang="0">
                    <a:pos x="72" y="78"/>
                  </a:cxn>
                  <a:cxn ang="0">
                    <a:pos x="63" y="101"/>
                  </a:cxn>
                  <a:cxn ang="0">
                    <a:pos x="55" y="137"/>
                  </a:cxn>
                  <a:cxn ang="0">
                    <a:pos x="46" y="181"/>
                  </a:cxn>
                  <a:cxn ang="0">
                    <a:pos x="38" y="223"/>
                  </a:cxn>
                  <a:cxn ang="0">
                    <a:pos x="27" y="287"/>
                  </a:cxn>
                  <a:cxn ang="0">
                    <a:pos x="18" y="416"/>
                  </a:cxn>
                  <a:cxn ang="0">
                    <a:pos x="10" y="471"/>
                  </a:cxn>
                  <a:cxn ang="0">
                    <a:pos x="7" y="497"/>
                  </a:cxn>
                  <a:cxn ang="0">
                    <a:pos x="121" y="501"/>
                  </a:cxn>
                  <a:cxn ang="0">
                    <a:pos x="165" y="1113"/>
                  </a:cxn>
                  <a:cxn ang="0">
                    <a:pos x="267" y="681"/>
                  </a:cxn>
                  <a:cxn ang="0">
                    <a:pos x="282" y="781"/>
                  </a:cxn>
                  <a:cxn ang="0">
                    <a:pos x="304" y="928"/>
                  </a:cxn>
                  <a:cxn ang="0">
                    <a:pos x="328" y="1063"/>
                  </a:cxn>
                  <a:cxn ang="0">
                    <a:pos x="344" y="1109"/>
                  </a:cxn>
                  <a:cxn ang="0">
                    <a:pos x="359" y="1109"/>
                  </a:cxn>
                  <a:cxn ang="0">
                    <a:pos x="380" y="1109"/>
                  </a:cxn>
                  <a:cxn ang="0">
                    <a:pos x="403" y="1109"/>
                  </a:cxn>
                  <a:cxn ang="0">
                    <a:pos x="427" y="1109"/>
                  </a:cxn>
                  <a:cxn ang="0">
                    <a:pos x="454" y="1109"/>
                  </a:cxn>
                  <a:cxn ang="0">
                    <a:pos x="479" y="1109"/>
                  </a:cxn>
                  <a:cxn ang="0">
                    <a:pos x="503" y="1109"/>
                  </a:cxn>
                  <a:cxn ang="0">
                    <a:pos x="506" y="1073"/>
                  </a:cxn>
                  <a:cxn ang="0">
                    <a:pos x="476" y="912"/>
                  </a:cxn>
                  <a:cxn ang="0">
                    <a:pos x="441" y="705"/>
                  </a:cxn>
                  <a:cxn ang="0">
                    <a:pos x="414" y="538"/>
                  </a:cxn>
                  <a:cxn ang="0">
                    <a:pos x="416" y="498"/>
                  </a:cxn>
                  <a:cxn ang="0">
                    <a:pos x="444" y="500"/>
                  </a:cxn>
                  <a:cxn ang="0">
                    <a:pos x="477" y="501"/>
                  </a:cxn>
                  <a:cxn ang="0">
                    <a:pos x="509" y="502"/>
                  </a:cxn>
                </a:cxnLst>
                <a:rect l="0" t="0" r="r" b="b"/>
                <a:pathLst>
                  <a:path w="520" h="1113">
                    <a:moveTo>
                      <a:pt x="520" y="501"/>
                    </a:moveTo>
                    <a:lnTo>
                      <a:pt x="517" y="463"/>
                    </a:lnTo>
                    <a:lnTo>
                      <a:pt x="510" y="405"/>
                    </a:lnTo>
                    <a:lnTo>
                      <a:pt x="503" y="345"/>
                    </a:lnTo>
                    <a:lnTo>
                      <a:pt x="500" y="303"/>
                    </a:lnTo>
                    <a:lnTo>
                      <a:pt x="499" y="286"/>
                    </a:lnTo>
                    <a:lnTo>
                      <a:pt x="495" y="260"/>
                    </a:lnTo>
                    <a:lnTo>
                      <a:pt x="489" y="228"/>
                    </a:lnTo>
                    <a:lnTo>
                      <a:pt x="483" y="194"/>
                    </a:lnTo>
                    <a:lnTo>
                      <a:pt x="476" y="161"/>
                    </a:lnTo>
                    <a:lnTo>
                      <a:pt x="469" y="129"/>
                    </a:lnTo>
                    <a:lnTo>
                      <a:pt x="464" y="103"/>
                    </a:lnTo>
                    <a:lnTo>
                      <a:pt x="459" y="85"/>
                    </a:lnTo>
                    <a:lnTo>
                      <a:pt x="454" y="74"/>
                    </a:lnTo>
                    <a:lnTo>
                      <a:pt x="445" y="61"/>
                    </a:lnTo>
                    <a:lnTo>
                      <a:pt x="432" y="49"/>
                    </a:lnTo>
                    <a:lnTo>
                      <a:pt x="418" y="35"/>
                    </a:lnTo>
                    <a:lnTo>
                      <a:pt x="403" y="24"/>
                    </a:lnTo>
                    <a:lnTo>
                      <a:pt x="389" y="14"/>
                    </a:lnTo>
                    <a:lnTo>
                      <a:pt x="373" y="6"/>
                    </a:lnTo>
                    <a:lnTo>
                      <a:pt x="361" y="1"/>
                    </a:lnTo>
                    <a:lnTo>
                      <a:pt x="360" y="1"/>
                    </a:lnTo>
                    <a:lnTo>
                      <a:pt x="359" y="0"/>
                    </a:lnTo>
                    <a:lnTo>
                      <a:pt x="357" y="0"/>
                    </a:lnTo>
                    <a:lnTo>
                      <a:pt x="356" y="0"/>
                    </a:lnTo>
                    <a:lnTo>
                      <a:pt x="357" y="1"/>
                    </a:lnTo>
                    <a:lnTo>
                      <a:pt x="357" y="1"/>
                    </a:lnTo>
                    <a:lnTo>
                      <a:pt x="357" y="1"/>
                    </a:lnTo>
                    <a:lnTo>
                      <a:pt x="357" y="2"/>
                    </a:lnTo>
                    <a:lnTo>
                      <a:pt x="242" y="289"/>
                    </a:lnTo>
                    <a:lnTo>
                      <a:pt x="162" y="5"/>
                    </a:lnTo>
                    <a:lnTo>
                      <a:pt x="155" y="6"/>
                    </a:lnTo>
                    <a:lnTo>
                      <a:pt x="149" y="8"/>
                    </a:lnTo>
                    <a:lnTo>
                      <a:pt x="141" y="9"/>
                    </a:lnTo>
                    <a:lnTo>
                      <a:pt x="134" y="11"/>
                    </a:lnTo>
                    <a:lnTo>
                      <a:pt x="124" y="15"/>
                    </a:lnTo>
                    <a:lnTo>
                      <a:pt x="114" y="22"/>
                    </a:lnTo>
                    <a:lnTo>
                      <a:pt x="104" y="31"/>
                    </a:lnTo>
                    <a:lnTo>
                      <a:pt x="95" y="43"/>
                    </a:lnTo>
                    <a:lnTo>
                      <a:pt x="85" y="54"/>
                    </a:lnTo>
                    <a:lnTo>
                      <a:pt x="78" y="66"/>
                    </a:lnTo>
                    <a:lnTo>
                      <a:pt x="72" y="78"/>
                    </a:lnTo>
                    <a:lnTo>
                      <a:pt x="67" y="88"/>
                    </a:lnTo>
                    <a:lnTo>
                      <a:pt x="63" y="101"/>
                    </a:lnTo>
                    <a:lnTo>
                      <a:pt x="59" y="118"/>
                    </a:lnTo>
                    <a:lnTo>
                      <a:pt x="55" y="137"/>
                    </a:lnTo>
                    <a:lnTo>
                      <a:pt x="51" y="159"/>
                    </a:lnTo>
                    <a:lnTo>
                      <a:pt x="46" y="181"/>
                    </a:lnTo>
                    <a:lnTo>
                      <a:pt x="42" y="202"/>
                    </a:lnTo>
                    <a:lnTo>
                      <a:pt x="38" y="223"/>
                    </a:lnTo>
                    <a:lnTo>
                      <a:pt x="34" y="240"/>
                    </a:lnTo>
                    <a:lnTo>
                      <a:pt x="27" y="287"/>
                    </a:lnTo>
                    <a:lnTo>
                      <a:pt x="22" y="353"/>
                    </a:lnTo>
                    <a:lnTo>
                      <a:pt x="18" y="416"/>
                    </a:lnTo>
                    <a:lnTo>
                      <a:pt x="13" y="454"/>
                    </a:lnTo>
                    <a:lnTo>
                      <a:pt x="10" y="471"/>
                    </a:lnTo>
                    <a:lnTo>
                      <a:pt x="8" y="487"/>
                    </a:lnTo>
                    <a:lnTo>
                      <a:pt x="7" y="497"/>
                    </a:lnTo>
                    <a:lnTo>
                      <a:pt x="7" y="501"/>
                    </a:lnTo>
                    <a:lnTo>
                      <a:pt x="121" y="501"/>
                    </a:lnTo>
                    <a:lnTo>
                      <a:pt x="0" y="1113"/>
                    </a:lnTo>
                    <a:lnTo>
                      <a:pt x="165" y="1113"/>
                    </a:lnTo>
                    <a:lnTo>
                      <a:pt x="265" y="666"/>
                    </a:lnTo>
                    <a:lnTo>
                      <a:pt x="267" y="681"/>
                    </a:lnTo>
                    <a:lnTo>
                      <a:pt x="273" y="722"/>
                    </a:lnTo>
                    <a:lnTo>
                      <a:pt x="282" y="781"/>
                    </a:lnTo>
                    <a:lnTo>
                      <a:pt x="292" y="852"/>
                    </a:lnTo>
                    <a:lnTo>
                      <a:pt x="304" y="928"/>
                    </a:lnTo>
                    <a:lnTo>
                      <a:pt x="316" y="1000"/>
                    </a:lnTo>
                    <a:lnTo>
                      <a:pt x="328" y="1063"/>
                    </a:lnTo>
                    <a:lnTo>
                      <a:pt x="338" y="1109"/>
                    </a:lnTo>
                    <a:lnTo>
                      <a:pt x="344" y="1109"/>
                    </a:lnTo>
                    <a:lnTo>
                      <a:pt x="351" y="1109"/>
                    </a:lnTo>
                    <a:lnTo>
                      <a:pt x="359" y="1109"/>
                    </a:lnTo>
                    <a:lnTo>
                      <a:pt x="368" y="1109"/>
                    </a:lnTo>
                    <a:lnTo>
                      <a:pt x="380" y="1109"/>
                    </a:lnTo>
                    <a:lnTo>
                      <a:pt x="391" y="1109"/>
                    </a:lnTo>
                    <a:lnTo>
                      <a:pt x="403" y="1109"/>
                    </a:lnTo>
                    <a:lnTo>
                      <a:pt x="415" y="1109"/>
                    </a:lnTo>
                    <a:lnTo>
                      <a:pt x="427" y="1109"/>
                    </a:lnTo>
                    <a:lnTo>
                      <a:pt x="441" y="1109"/>
                    </a:lnTo>
                    <a:lnTo>
                      <a:pt x="454" y="1109"/>
                    </a:lnTo>
                    <a:lnTo>
                      <a:pt x="466" y="1109"/>
                    </a:lnTo>
                    <a:lnTo>
                      <a:pt x="479" y="1109"/>
                    </a:lnTo>
                    <a:lnTo>
                      <a:pt x="490" y="1109"/>
                    </a:lnTo>
                    <a:lnTo>
                      <a:pt x="503" y="1109"/>
                    </a:lnTo>
                    <a:lnTo>
                      <a:pt x="513" y="1109"/>
                    </a:lnTo>
                    <a:lnTo>
                      <a:pt x="506" y="1073"/>
                    </a:lnTo>
                    <a:lnTo>
                      <a:pt x="493" y="1004"/>
                    </a:lnTo>
                    <a:lnTo>
                      <a:pt x="476" y="912"/>
                    </a:lnTo>
                    <a:lnTo>
                      <a:pt x="458" y="808"/>
                    </a:lnTo>
                    <a:lnTo>
                      <a:pt x="441" y="705"/>
                    </a:lnTo>
                    <a:lnTo>
                      <a:pt x="425" y="611"/>
                    </a:lnTo>
                    <a:lnTo>
                      <a:pt x="414" y="538"/>
                    </a:lnTo>
                    <a:lnTo>
                      <a:pt x="409" y="498"/>
                    </a:lnTo>
                    <a:lnTo>
                      <a:pt x="416" y="498"/>
                    </a:lnTo>
                    <a:lnTo>
                      <a:pt x="428" y="499"/>
                    </a:lnTo>
                    <a:lnTo>
                      <a:pt x="444" y="500"/>
                    </a:lnTo>
                    <a:lnTo>
                      <a:pt x="460" y="501"/>
                    </a:lnTo>
                    <a:lnTo>
                      <a:pt x="477" y="501"/>
                    </a:lnTo>
                    <a:lnTo>
                      <a:pt x="495" y="502"/>
                    </a:lnTo>
                    <a:lnTo>
                      <a:pt x="509" y="502"/>
                    </a:lnTo>
                    <a:lnTo>
                      <a:pt x="520" y="501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686" name="Freeform 134"/>
              <p:cNvSpPr>
                <a:spLocks/>
              </p:cNvSpPr>
              <p:nvPr/>
            </p:nvSpPr>
            <p:spPr bwMode="auto">
              <a:xfrm>
                <a:off x="407" y="2832"/>
                <a:ext cx="308" cy="393"/>
              </a:xfrm>
              <a:custGeom>
                <a:avLst/>
                <a:gdLst/>
                <a:ahLst/>
                <a:cxnLst>
                  <a:cxn ang="0">
                    <a:pos x="3" y="226"/>
                  </a:cxn>
                  <a:cxn ang="0">
                    <a:pos x="23" y="176"/>
                  </a:cxn>
                  <a:cxn ang="0">
                    <a:pos x="61" y="139"/>
                  </a:cxn>
                  <a:cxn ang="0">
                    <a:pos x="111" y="118"/>
                  </a:cxn>
                  <a:cxn ang="0">
                    <a:pos x="145" y="115"/>
                  </a:cxn>
                  <a:cxn ang="0">
                    <a:pos x="158" y="116"/>
                  </a:cxn>
                  <a:cxn ang="0">
                    <a:pos x="169" y="119"/>
                  </a:cxn>
                  <a:cxn ang="0">
                    <a:pos x="181" y="122"/>
                  </a:cxn>
                  <a:cxn ang="0">
                    <a:pos x="234" y="58"/>
                  </a:cxn>
                  <a:cxn ang="0">
                    <a:pos x="150" y="44"/>
                  </a:cxn>
                  <a:cxn ang="0">
                    <a:pos x="308" y="155"/>
                  </a:cxn>
                  <a:cxn ang="0">
                    <a:pos x="266" y="78"/>
                  </a:cxn>
                  <a:cxn ang="0">
                    <a:pos x="233" y="153"/>
                  </a:cxn>
                  <a:cxn ang="0">
                    <a:pos x="253" y="177"/>
                  </a:cxn>
                  <a:cxn ang="0">
                    <a:pos x="268" y="206"/>
                  </a:cxn>
                  <a:cxn ang="0">
                    <a:pos x="276" y="237"/>
                  </a:cxn>
                  <a:cxn ang="0">
                    <a:pos x="274" y="282"/>
                  </a:cxn>
                  <a:cxn ang="0">
                    <a:pos x="253" y="332"/>
                  </a:cxn>
                  <a:cxn ang="0">
                    <a:pos x="216" y="370"/>
                  </a:cxn>
                  <a:cxn ang="0">
                    <a:pos x="166" y="390"/>
                  </a:cxn>
                  <a:cxn ang="0">
                    <a:pos x="111" y="390"/>
                  </a:cxn>
                  <a:cxn ang="0">
                    <a:pos x="61" y="370"/>
                  </a:cxn>
                  <a:cxn ang="0">
                    <a:pos x="23" y="332"/>
                  </a:cxn>
                  <a:cxn ang="0">
                    <a:pos x="3" y="282"/>
                  </a:cxn>
                  <a:cxn ang="0">
                    <a:pos x="33" y="252"/>
                  </a:cxn>
                  <a:cxn ang="0">
                    <a:pos x="41" y="292"/>
                  </a:cxn>
                  <a:cxn ang="0">
                    <a:pos x="63" y="326"/>
                  </a:cxn>
                  <a:cxn ang="0">
                    <a:pos x="97" y="348"/>
                  </a:cxn>
                  <a:cxn ang="0">
                    <a:pos x="137" y="356"/>
                  </a:cxn>
                  <a:cxn ang="0">
                    <a:pos x="177" y="348"/>
                  </a:cxn>
                  <a:cxn ang="0">
                    <a:pos x="210" y="326"/>
                  </a:cxn>
                  <a:cxn ang="0">
                    <a:pos x="232" y="292"/>
                  </a:cxn>
                  <a:cxn ang="0">
                    <a:pos x="240" y="252"/>
                  </a:cxn>
                  <a:cxn ang="0">
                    <a:pos x="232" y="211"/>
                  </a:cxn>
                  <a:cxn ang="0">
                    <a:pos x="210" y="178"/>
                  </a:cxn>
                  <a:cxn ang="0">
                    <a:pos x="177" y="156"/>
                  </a:cxn>
                  <a:cxn ang="0">
                    <a:pos x="137" y="148"/>
                  </a:cxn>
                  <a:cxn ang="0">
                    <a:pos x="97" y="156"/>
                  </a:cxn>
                  <a:cxn ang="0">
                    <a:pos x="63" y="178"/>
                  </a:cxn>
                  <a:cxn ang="0">
                    <a:pos x="41" y="211"/>
                  </a:cxn>
                  <a:cxn ang="0">
                    <a:pos x="33" y="252"/>
                  </a:cxn>
                </a:cxnLst>
                <a:rect l="0" t="0" r="r" b="b"/>
                <a:pathLst>
                  <a:path w="308" h="393">
                    <a:moveTo>
                      <a:pt x="0" y="255"/>
                    </a:moveTo>
                    <a:lnTo>
                      <a:pt x="3" y="226"/>
                    </a:lnTo>
                    <a:lnTo>
                      <a:pt x="11" y="201"/>
                    </a:lnTo>
                    <a:lnTo>
                      <a:pt x="23" y="176"/>
                    </a:lnTo>
                    <a:lnTo>
                      <a:pt x="41" y="156"/>
                    </a:lnTo>
                    <a:lnTo>
                      <a:pt x="61" y="139"/>
                    </a:lnTo>
                    <a:lnTo>
                      <a:pt x="85" y="126"/>
                    </a:lnTo>
                    <a:lnTo>
                      <a:pt x="111" y="118"/>
                    </a:lnTo>
                    <a:lnTo>
                      <a:pt x="138" y="115"/>
                    </a:lnTo>
                    <a:lnTo>
                      <a:pt x="145" y="115"/>
                    </a:lnTo>
                    <a:lnTo>
                      <a:pt x="152" y="116"/>
                    </a:lnTo>
                    <a:lnTo>
                      <a:pt x="158" y="116"/>
                    </a:lnTo>
                    <a:lnTo>
                      <a:pt x="164" y="117"/>
                    </a:lnTo>
                    <a:lnTo>
                      <a:pt x="169" y="119"/>
                    </a:lnTo>
                    <a:lnTo>
                      <a:pt x="175" y="120"/>
                    </a:lnTo>
                    <a:lnTo>
                      <a:pt x="181" y="122"/>
                    </a:lnTo>
                    <a:lnTo>
                      <a:pt x="186" y="124"/>
                    </a:lnTo>
                    <a:lnTo>
                      <a:pt x="234" y="58"/>
                    </a:lnTo>
                    <a:lnTo>
                      <a:pt x="160" y="71"/>
                    </a:lnTo>
                    <a:lnTo>
                      <a:pt x="150" y="44"/>
                    </a:lnTo>
                    <a:lnTo>
                      <a:pt x="298" y="0"/>
                    </a:lnTo>
                    <a:lnTo>
                      <a:pt x="308" y="155"/>
                    </a:lnTo>
                    <a:lnTo>
                      <a:pt x="279" y="155"/>
                    </a:lnTo>
                    <a:lnTo>
                      <a:pt x="266" y="78"/>
                    </a:lnTo>
                    <a:lnTo>
                      <a:pt x="221" y="143"/>
                    </a:lnTo>
                    <a:lnTo>
                      <a:pt x="233" y="153"/>
                    </a:lnTo>
                    <a:lnTo>
                      <a:pt x="244" y="164"/>
                    </a:lnTo>
                    <a:lnTo>
                      <a:pt x="253" y="177"/>
                    </a:lnTo>
                    <a:lnTo>
                      <a:pt x="262" y="190"/>
                    </a:lnTo>
                    <a:lnTo>
                      <a:pt x="268" y="206"/>
                    </a:lnTo>
                    <a:lnTo>
                      <a:pt x="273" y="221"/>
                    </a:lnTo>
                    <a:lnTo>
                      <a:pt x="276" y="237"/>
                    </a:lnTo>
                    <a:lnTo>
                      <a:pt x="277" y="255"/>
                    </a:lnTo>
                    <a:lnTo>
                      <a:pt x="274" y="282"/>
                    </a:lnTo>
                    <a:lnTo>
                      <a:pt x="266" y="309"/>
                    </a:lnTo>
                    <a:lnTo>
                      <a:pt x="253" y="332"/>
                    </a:lnTo>
                    <a:lnTo>
                      <a:pt x="236" y="352"/>
                    </a:lnTo>
                    <a:lnTo>
                      <a:pt x="216" y="370"/>
                    </a:lnTo>
                    <a:lnTo>
                      <a:pt x="192" y="382"/>
                    </a:lnTo>
                    <a:lnTo>
                      <a:pt x="166" y="390"/>
                    </a:lnTo>
                    <a:lnTo>
                      <a:pt x="138" y="393"/>
                    </a:lnTo>
                    <a:lnTo>
                      <a:pt x="111" y="390"/>
                    </a:lnTo>
                    <a:lnTo>
                      <a:pt x="85" y="382"/>
                    </a:lnTo>
                    <a:lnTo>
                      <a:pt x="61" y="370"/>
                    </a:lnTo>
                    <a:lnTo>
                      <a:pt x="41" y="352"/>
                    </a:lnTo>
                    <a:lnTo>
                      <a:pt x="23" y="332"/>
                    </a:lnTo>
                    <a:lnTo>
                      <a:pt x="11" y="309"/>
                    </a:lnTo>
                    <a:lnTo>
                      <a:pt x="3" y="282"/>
                    </a:lnTo>
                    <a:lnTo>
                      <a:pt x="0" y="255"/>
                    </a:lnTo>
                    <a:lnTo>
                      <a:pt x="33" y="252"/>
                    </a:lnTo>
                    <a:lnTo>
                      <a:pt x="35" y="273"/>
                    </a:lnTo>
                    <a:lnTo>
                      <a:pt x="41" y="292"/>
                    </a:lnTo>
                    <a:lnTo>
                      <a:pt x="51" y="311"/>
                    </a:lnTo>
                    <a:lnTo>
                      <a:pt x="63" y="326"/>
                    </a:lnTo>
                    <a:lnTo>
                      <a:pt x="78" y="338"/>
                    </a:lnTo>
                    <a:lnTo>
                      <a:pt x="97" y="348"/>
                    </a:lnTo>
                    <a:lnTo>
                      <a:pt x="116" y="354"/>
                    </a:lnTo>
                    <a:lnTo>
                      <a:pt x="137" y="356"/>
                    </a:lnTo>
                    <a:lnTo>
                      <a:pt x="158" y="354"/>
                    </a:lnTo>
                    <a:lnTo>
                      <a:pt x="177" y="348"/>
                    </a:lnTo>
                    <a:lnTo>
                      <a:pt x="194" y="338"/>
                    </a:lnTo>
                    <a:lnTo>
                      <a:pt x="210" y="326"/>
                    </a:lnTo>
                    <a:lnTo>
                      <a:pt x="223" y="311"/>
                    </a:lnTo>
                    <a:lnTo>
                      <a:pt x="232" y="292"/>
                    </a:lnTo>
                    <a:lnTo>
                      <a:pt x="238" y="273"/>
                    </a:lnTo>
                    <a:lnTo>
                      <a:pt x="240" y="252"/>
                    </a:lnTo>
                    <a:lnTo>
                      <a:pt x="238" y="231"/>
                    </a:lnTo>
                    <a:lnTo>
                      <a:pt x="232" y="211"/>
                    </a:lnTo>
                    <a:lnTo>
                      <a:pt x="223" y="194"/>
                    </a:lnTo>
                    <a:lnTo>
                      <a:pt x="210" y="178"/>
                    </a:lnTo>
                    <a:lnTo>
                      <a:pt x="194" y="166"/>
                    </a:lnTo>
                    <a:lnTo>
                      <a:pt x="177" y="156"/>
                    </a:lnTo>
                    <a:lnTo>
                      <a:pt x="158" y="150"/>
                    </a:lnTo>
                    <a:lnTo>
                      <a:pt x="137" y="148"/>
                    </a:lnTo>
                    <a:lnTo>
                      <a:pt x="116" y="150"/>
                    </a:lnTo>
                    <a:lnTo>
                      <a:pt x="97" y="156"/>
                    </a:lnTo>
                    <a:lnTo>
                      <a:pt x="78" y="166"/>
                    </a:lnTo>
                    <a:lnTo>
                      <a:pt x="63" y="178"/>
                    </a:lnTo>
                    <a:lnTo>
                      <a:pt x="51" y="194"/>
                    </a:lnTo>
                    <a:lnTo>
                      <a:pt x="41" y="211"/>
                    </a:lnTo>
                    <a:lnTo>
                      <a:pt x="35" y="231"/>
                    </a:lnTo>
                    <a:lnTo>
                      <a:pt x="33" y="252"/>
                    </a:lnTo>
                    <a:lnTo>
                      <a:pt x="0" y="25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687" name="Freeform 135"/>
              <p:cNvSpPr>
                <a:spLocks/>
              </p:cNvSpPr>
              <p:nvPr/>
            </p:nvSpPr>
            <p:spPr bwMode="auto">
              <a:xfrm>
                <a:off x="1008" y="3243"/>
                <a:ext cx="512" cy="1077"/>
              </a:xfrm>
              <a:custGeom>
                <a:avLst/>
                <a:gdLst/>
                <a:ahLst/>
                <a:cxnLst>
                  <a:cxn ang="0">
                    <a:pos x="125" y="7"/>
                  </a:cxn>
                  <a:cxn ang="0">
                    <a:pos x="100" y="24"/>
                  </a:cxn>
                  <a:cxn ang="0">
                    <a:pos x="73" y="46"/>
                  </a:cxn>
                  <a:cxn ang="0">
                    <a:pos x="54" y="71"/>
                  </a:cxn>
                  <a:cxn ang="0">
                    <a:pos x="43" y="111"/>
                  </a:cxn>
                  <a:cxn ang="0">
                    <a:pos x="34" y="202"/>
                  </a:cxn>
                  <a:cxn ang="0">
                    <a:pos x="20" y="286"/>
                  </a:cxn>
                  <a:cxn ang="0">
                    <a:pos x="10" y="414"/>
                  </a:cxn>
                  <a:cxn ang="0">
                    <a:pos x="5" y="471"/>
                  </a:cxn>
                  <a:cxn ang="0">
                    <a:pos x="1" y="496"/>
                  </a:cxn>
                  <a:cxn ang="0">
                    <a:pos x="115" y="500"/>
                  </a:cxn>
                  <a:cxn ang="0">
                    <a:pos x="154" y="762"/>
                  </a:cxn>
                  <a:cxn ang="0">
                    <a:pos x="289" y="1077"/>
                  </a:cxn>
                  <a:cxn ang="0">
                    <a:pos x="494" y="762"/>
                  </a:cxn>
                  <a:cxn ang="0">
                    <a:pos x="418" y="506"/>
                  </a:cxn>
                  <a:cxn ang="0">
                    <a:pos x="442" y="506"/>
                  </a:cxn>
                  <a:cxn ang="0">
                    <a:pos x="473" y="507"/>
                  </a:cxn>
                  <a:cxn ang="0">
                    <a:pos x="502" y="506"/>
                  </a:cxn>
                  <a:cxn ang="0">
                    <a:pos x="509" y="468"/>
                  </a:cxn>
                  <a:cxn ang="0">
                    <a:pos x="495" y="345"/>
                  </a:cxn>
                  <a:cxn ang="0">
                    <a:pos x="491" y="286"/>
                  </a:cxn>
                  <a:cxn ang="0">
                    <a:pos x="482" y="228"/>
                  </a:cxn>
                  <a:cxn ang="0">
                    <a:pos x="469" y="161"/>
                  </a:cxn>
                  <a:cxn ang="0">
                    <a:pos x="457" y="103"/>
                  </a:cxn>
                  <a:cxn ang="0">
                    <a:pos x="447" y="75"/>
                  </a:cxn>
                  <a:cxn ang="0">
                    <a:pos x="429" y="49"/>
                  </a:cxn>
                  <a:cxn ang="0">
                    <a:pos x="403" y="25"/>
                  </a:cxn>
                  <a:cxn ang="0">
                    <a:pos x="377" y="7"/>
                  </a:cxn>
                  <a:cxn ang="0">
                    <a:pos x="363" y="2"/>
                  </a:cxn>
                  <a:cxn ang="0">
                    <a:pos x="359" y="1"/>
                  </a:cxn>
                  <a:cxn ang="0">
                    <a:pos x="358" y="26"/>
                  </a:cxn>
                  <a:cxn ang="0">
                    <a:pos x="348" y="77"/>
                  </a:cxn>
                  <a:cxn ang="0">
                    <a:pos x="322" y="118"/>
                  </a:cxn>
                  <a:cxn ang="0">
                    <a:pos x="278" y="142"/>
                  </a:cxn>
                  <a:cxn ang="0">
                    <a:pos x="221" y="144"/>
                  </a:cxn>
                  <a:cxn ang="0">
                    <a:pos x="175" y="120"/>
                  </a:cxn>
                  <a:cxn ang="0">
                    <a:pos x="145" y="78"/>
                  </a:cxn>
                  <a:cxn ang="0">
                    <a:pos x="134" y="28"/>
                  </a:cxn>
                  <a:cxn ang="0">
                    <a:pos x="136" y="3"/>
                  </a:cxn>
                  <a:cxn ang="0">
                    <a:pos x="136" y="3"/>
                  </a:cxn>
                </a:cxnLst>
                <a:rect l="0" t="0" r="r" b="b"/>
                <a:pathLst>
                  <a:path w="512" h="1077">
                    <a:moveTo>
                      <a:pt x="136" y="3"/>
                    </a:moveTo>
                    <a:lnTo>
                      <a:pt x="125" y="7"/>
                    </a:lnTo>
                    <a:lnTo>
                      <a:pt x="113" y="14"/>
                    </a:lnTo>
                    <a:lnTo>
                      <a:pt x="100" y="24"/>
                    </a:lnTo>
                    <a:lnTo>
                      <a:pt x="86" y="34"/>
                    </a:lnTo>
                    <a:lnTo>
                      <a:pt x="73" y="46"/>
                    </a:lnTo>
                    <a:lnTo>
                      <a:pt x="63" y="59"/>
                    </a:lnTo>
                    <a:lnTo>
                      <a:pt x="54" y="71"/>
                    </a:lnTo>
                    <a:lnTo>
                      <a:pt x="49" y="81"/>
                    </a:lnTo>
                    <a:lnTo>
                      <a:pt x="43" y="111"/>
                    </a:lnTo>
                    <a:lnTo>
                      <a:pt x="39" y="155"/>
                    </a:lnTo>
                    <a:lnTo>
                      <a:pt x="34" y="202"/>
                    </a:lnTo>
                    <a:lnTo>
                      <a:pt x="27" y="240"/>
                    </a:lnTo>
                    <a:lnTo>
                      <a:pt x="20" y="286"/>
                    </a:lnTo>
                    <a:lnTo>
                      <a:pt x="14" y="351"/>
                    </a:lnTo>
                    <a:lnTo>
                      <a:pt x="10" y="414"/>
                    </a:lnTo>
                    <a:lnTo>
                      <a:pt x="7" y="454"/>
                    </a:lnTo>
                    <a:lnTo>
                      <a:pt x="5" y="471"/>
                    </a:lnTo>
                    <a:lnTo>
                      <a:pt x="3" y="486"/>
                    </a:lnTo>
                    <a:lnTo>
                      <a:pt x="1" y="496"/>
                    </a:lnTo>
                    <a:lnTo>
                      <a:pt x="0" y="500"/>
                    </a:lnTo>
                    <a:lnTo>
                      <a:pt x="115" y="500"/>
                    </a:lnTo>
                    <a:lnTo>
                      <a:pt x="9" y="762"/>
                    </a:lnTo>
                    <a:lnTo>
                      <a:pt x="154" y="762"/>
                    </a:lnTo>
                    <a:lnTo>
                      <a:pt x="195" y="1077"/>
                    </a:lnTo>
                    <a:lnTo>
                      <a:pt x="289" y="1077"/>
                    </a:lnTo>
                    <a:lnTo>
                      <a:pt x="342" y="762"/>
                    </a:lnTo>
                    <a:lnTo>
                      <a:pt x="494" y="762"/>
                    </a:lnTo>
                    <a:lnTo>
                      <a:pt x="410" y="506"/>
                    </a:lnTo>
                    <a:lnTo>
                      <a:pt x="418" y="506"/>
                    </a:lnTo>
                    <a:lnTo>
                      <a:pt x="429" y="506"/>
                    </a:lnTo>
                    <a:lnTo>
                      <a:pt x="442" y="506"/>
                    </a:lnTo>
                    <a:lnTo>
                      <a:pt x="457" y="507"/>
                    </a:lnTo>
                    <a:lnTo>
                      <a:pt x="473" y="507"/>
                    </a:lnTo>
                    <a:lnTo>
                      <a:pt x="489" y="506"/>
                    </a:lnTo>
                    <a:lnTo>
                      <a:pt x="502" y="506"/>
                    </a:lnTo>
                    <a:lnTo>
                      <a:pt x="512" y="505"/>
                    </a:lnTo>
                    <a:lnTo>
                      <a:pt x="509" y="468"/>
                    </a:lnTo>
                    <a:lnTo>
                      <a:pt x="502" y="407"/>
                    </a:lnTo>
                    <a:lnTo>
                      <a:pt x="495" y="345"/>
                    </a:lnTo>
                    <a:lnTo>
                      <a:pt x="492" y="303"/>
                    </a:lnTo>
                    <a:lnTo>
                      <a:pt x="491" y="286"/>
                    </a:lnTo>
                    <a:lnTo>
                      <a:pt x="487" y="260"/>
                    </a:lnTo>
                    <a:lnTo>
                      <a:pt x="482" y="228"/>
                    </a:lnTo>
                    <a:lnTo>
                      <a:pt x="475" y="195"/>
                    </a:lnTo>
                    <a:lnTo>
                      <a:pt x="469" y="161"/>
                    </a:lnTo>
                    <a:lnTo>
                      <a:pt x="462" y="130"/>
                    </a:lnTo>
                    <a:lnTo>
                      <a:pt x="457" y="103"/>
                    </a:lnTo>
                    <a:lnTo>
                      <a:pt x="452" y="86"/>
                    </a:lnTo>
                    <a:lnTo>
                      <a:pt x="447" y="75"/>
                    </a:lnTo>
                    <a:lnTo>
                      <a:pt x="439" y="62"/>
                    </a:lnTo>
                    <a:lnTo>
                      <a:pt x="429" y="49"/>
                    </a:lnTo>
                    <a:lnTo>
                      <a:pt x="417" y="36"/>
                    </a:lnTo>
                    <a:lnTo>
                      <a:pt x="403" y="25"/>
                    </a:lnTo>
                    <a:lnTo>
                      <a:pt x="390" y="15"/>
                    </a:lnTo>
                    <a:lnTo>
                      <a:pt x="377" y="7"/>
                    </a:lnTo>
                    <a:lnTo>
                      <a:pt x="365" y="2"/>
                    </a:lnTo>
                    <a:lnTo>
                      <a:pt x="363" y="2"/>
                    </a:lnTo>
                    <a:lnTo>
                      <a:pt x="361" y="1"/>
                    </a:lnTo>
                    <a:lnTo>
                      <a:pt x="359" y="1"/>
                    </a:lnTo>
                    <a:lnTo>
                      <a:pt x="357" y="0"/>
                    </a:lnTo>
                    <a:lnTo>
                      <a:pt x="358" y="26"/>
                    </a:lnTo>
                    <a:lnTo>
                      <a:pt x="356" y="53"/>
                    </a:lnTo>
                    <a:lnTo>
                      <a:pt x="348" y="77"/>
                    </a:lnTo>
                    <a:lnTo>
                      <a:pt x="337" y="98"/>
                    </a:lnTo>
                    <a:lnTo>
                      <a:pt x="322" y="118"/>
                    </a:lnTo>
                    <a:lnTo>
                      <a:pt x="302" y="132"/>
                    </a:lnTo>
                    <a:lnTo>
                      <a:pt x="278" y="142"/>
                    </a:lnTo>
                    <a:lnTo>
                      <a:pt x="250" y="146"/>
                    </a:lnTo>
                    <a:lnTo>
                      <a:pt x="221" y="144"/>
                    </a:lnTo>
                    <a:lnTo>
                      <a:pt x="196" y="135"/>
                    </a:lnTo>
                    <a:lnTo>
                      <a:pt x="175" y="120"/>
                    </a:lnTo>
                    <a:lnTo>
                      <a:pt x="158" y="100"/>
                    </a:lnTo>
                    <a:lnTo>
                      <a:pt x="145" y="78"/>
                    </a:lnTo>
                    <a:lnTo>
                      <a:pt x="137" y="54"/>
                    </a:lnTo>
                    <a:lnTo>
                      <a:pt x="134" y="28"/>
                    </a:lnTo>
                    <a:lnTo>
                      <a:pt x="136" y="3"/>
                    </a:lnTo>
                    <a:lnTo>
                      <a:pt x="136" y="3"/>
                    </a:lnTo>
                    <a:lnTo>
                      <a:pt x="136" y="3"/>
                    </a:lnTo>
                    <a:lnTo>
                      <a:pt x="136" y="3"/>
                    </a:lnTo>
                    <a:lnTo>
                      <a:pt x="136" y="3"/>
                    </a:lnTo>
                    <a:close/>
                  </a:path>
                </a:pathLst>
              </a:custGeom>
              <a:solidFill>
                <a:srgbClr val="FF66C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688" name="Freeform 136"/>
              <p:cNvSpPr>
                <a:spLocks/>
              </p:cNvSpPr>
              <p:nvPr/>
            </p:nvSpPr>
            <p:spPr bwMode="auto">
              <a:xfrm>
                <a:off x="1110" y="2928"/>
                <a:ext cx="286" cy="418"/>
              </a:xfrm>
              <a:custGeom>
                <a:avLst/>
                <a:gdLst/>
                <a:ahLst/>
                <a:cxnLst>
                  <a:cxn ang="0">
                    <a:pos x="35" y="150"/>
                  </a:cxn>
                  <a:cxn ang="0">
                    <a:pos x="53" y="191"/>
                  </a:cxn>
                  <a:cxn ang="0">
                    <a:pos x="85" y="222"/>
                  </a:cxn>
                  <a:cxn ang="0">
                    <a:pos x="125" y="241"/>
                  </a:cxn>
                  <a:cxn ang="0">
                    <a:pos x="166" y="242"/>
                  </a:cxn>
                  <a:cxn ang="0">
                    <a:pos x="204" y="225"/>
                  </a:cxn>
                  <a:cxn ang="0">
                    <a:pos x="231" y="198"/>
                  </a:cxn>
                  <a:cxn ang="0">
                    <a:pos x="247" y="160"/>
                  </a:cxn>
                  <a:cxn ang="0">
                    <a:pos x="247" y="119"/>
                  </a:cxn>
                  <a:cxn ang="0">
                    <a:pos x="231" y="81"/>
                  </a:cxn>
                  <a:cxn ang="0">
                    <a:pos x="204" y="54"/>
                  </a:cxn>
                  <a:cxn ang="0">
                    <a:pos x="166" y="38"/>
                  </a:cxn>
                  <a:cxn ang="0">
                    <a:pos x="125" y="38"/>
                  </a:cxn>
                  <a:cxn ang="0">
                    <a:pos x="85" y="50"/>
                  </a:cxn>
                  <a:cxn ang="0">
                    <a:pos x="53" y="74"/>
                  </a:cxn>
                  <a:cxn ang="0">
                    <a:pos x="35" y="109"/>
                  </a:cxn>
                  <a:cxn ang="0">
                    <a:pos x="0" y="129"/>
                  </a:cxn>
                  <a:cxn ang="0">
                    <a:pos x="12" y="76"/>
                  </a:cxn>
                  <a:cxn ang="0">
                    <a:pos x="45" y="36"/>
                  </a:cxn>
                  <a:cxn ang="0">
                    <a:pos x="93" y="9"/>
                  </a:cxn>
                  <a:cxn ang="0">
                    <a:pos x="148" y="0"/>
                  </a:cxn>
                  <a:cxn ang="0">
                    <a:pos x="202" y="11"/>
                  </a:cxn>
                  <a:cxn ang="0">
                    <a:pos x="245" y="41"/>
                  </a:cxn>
                  <a:cxn ang="0">
                    <a:pos x="275" y="85"/>
                  </a:cxn>
                  <a:cxn ang="0">
                    <a:pos x="286" y="139"/>
                  </a:cxn>
                  <a:cxn ang="0">
                    <a:pos x="276" y="190"/>
                  </a:cxn>
                  <a:cxn ang="0">
                    <a:pos x="249" y="233"/>
                  </a:cxn>
                  <a:cxn ang="0">
                    <a:pos x="210" y="263"/>
                  </a:cxn>
                  <a:cxn ang="0">
                    <a:pos x="161" y="277"/>
                  </a:cxn>
                  <a:cxn ang="0">
                    <a:pos x="230" y="315"/>
                  </a:cxn>
                  <a:cxn ang="0">
                    <a:pos x="161" y="345"/>
                  </a:cxn>
                  <a:cxn ang="0">
                    <a:pos x="126" y="418"/>
                  </a:cxn>
                  <a:cxn ang="0">
                    <a:pos x="61" y="345"/>
                  </a:cxn>
                  <a:cxn ang="0">
                    <a:pos x="126" y="315"/>
                  </a:cxn>
                  <a:cxn ang="0">
                    <a:pos x="101" y="269"/>
                  </a:cxn>
                  <a:cxn ang="0">
                    <a:pos x="56" y="243"/>
                  </a:cxn>
                  <a:cxn ang="0">
                    <a:pos x="22" y="203"/>
                  </a:cxn>
                  <a:cxn ang="0">
                    <a:pos x="3" y="154"/>
                  </a:cxn>
                  <a:cxn ang="0">
                    <a:pos x="32" y="129"/>
                  </a:cxn>
                </a:cxnLst>
                <a:rect l="0" t="0" r="r" b="b"/>
                <a:pathLst>
                  <a:path w="286" h="418">
                    <a:moveTo>
                      <a:pt x="32" y="129"/>
                    </a:moveTo>
                    <a:lnTo>
                      <a:pt x="35" y="150"/>
                    </a:lnTo>
                    <a:lnTo>
                      <a:pt x="42" y="172"/>
                    </a:lnTo>
                    <a:lnTo>
                      <a:pt x="53" y="191"/>
                    </a:lnTo>
                    <a:lnTo>
                      <a:pt x="68" y="208"/>
                    </a:lnTo>
                    <a:lnTo>
                      <a:pt x="85" y="222"/>
                    </a:lnTo>
                    <a:lnTo>
                      <a:pt x="104" y="234"/>
                    </a:lnTo>
                    <a:lnTo>
                      <a:pt x="125" y="241"/>
                    </a:lnTo>
                    <a:lnTo>
                      <a:pt x="146" y="244"/>
                    </a:lnTo>
                    <a:lnTo>
                      <a:pt x="166" y="242"/>
                    </a:lnTo>
                    <a:lnTo>
                      <a:pt x="187" y="236"/>
                    </a:lnTo>
                    <a:lnTo>
                      <a:pt x="204" y="225"/>
                    </a:lnTo>
                    <a:lnTo>
                      <a:pt x="219" y="213"/>
                    </a:lnTo>
                    <a:lnTo>
                      <a:pt x="231" y="198"/>
                    </a:lnTo>
                    <a:lnTo>
                      <a:pt x="241" y="180"/>
                    </a:lnTo>
                    <a:lnTo>
                      <a:pt x="247" y="160"/>
                    </a:lnTo>
                    <a:lnTo>
                      <a:pt x="249" y="139"/>
                    </a:lnTo>
                    <a:lnTo>
                      <a:pt x="247" y="119"/>
                    </a:lnTo>
                    <a:lnTo>
                      <a:pt x="241" y="98"/>
                    </a:lnTo>
                    <a:lnTo>
                      <a:pt x="231" y="81"/>
                    </a:lnTo>
                    <a:lnTo>
                      <a:pt x="219" y="66"/>
                    </a:lnTo>
                    <a:lnTo>
                      <a:pt x="204" y="54"/>
                    </a:lnTo>
                    <a:lnTo>
                      <a:pt x="187" y="44"/>
                    </a:lnTo>
                    <a:lnTo>
                      <a:pt x="166" y="38"/>
                    </a:lnTo>
                    <a:lnTo>
                      <a:pt x="146" y="36"/>
                    </a:lnTo>
                    <a:lnTo>
                      <a:pt x="125" y="38"/>
                    </a:lnTo>
                    <a:lnTo>
                      <a:pt x="104" y="42"/>
                    </a:lnTo>
                    <a:lnTo>
                      <a:pt x="85" y="50"/>
                    </a:lnTo>
                    <a:lnTo>
                      <a:pt x="68" y="61"/>
                    </a:lnTo>
                    <a:lnTo>
                      <a:pt x="53" y="74"/>
                    </a:lnTo>
                    <a:lnTo>
                      <a:pt x="42" y="90"/>
                    </a:lnTo>
                    <a:lnTo>
                      <a:pt x="35" y="109"/>
                    </a:lnTo>
                    <a:lnTo>
                      <a:pt x="32" y="129"/>
                    </a:lnTo>
                    <a:lnTo>
                      <a:pt x="0" y="129"/>
                    </a:lnTo>
                    <a:lnTo>
                      <a:pt x="3" y="102"/>
                    </a:lnTo>
                    <a:lnTo>
                      <a:pt x="12" y="76"/>
                    </a:lnTo>
                    <a:lnTo>
                      <a:pt x="26" y="54"/>
                    </a:lnTo>
                    <a:lnTo>
                      <a:pt x="45" y="36"/>
                    </a:lnTo>
                    <a:lnTo>
                      <a:pt x="68" y="20"/>
                    </a:lnTo>
                    <a:lnTo>
                      <a:pt x="93" y="9"/>
                    </a:lnTo>
                    <a:lnTo>
                      <a:pt x="119" y="2"/>
                    </a:lnTo>
                    <a:lnTo>
                      <a:pt x="148" y="0"/>
                    </a:lnTo>
                    <a:lnTo>
                      <a:pt x="175" y="3"/>
                    </a:lnTo>
                    <a:lnTo>
                      <a:pt x="202" y="11"/>
                    </a:lnTo>
                    <a:lnTo>
                      <a:pt x="225" y="23"/>
                    </a:lnTo>
                    <a:lnTo>
                      <a:pt x="245" y="41"/>
                    </a:lnTo>
                    <a:lnTo>
                      <a:pt x="263" y="61"/>
                    </a:lnTo>
                    <a:lnTo>
                      <a:pt x="275" y="85"/>
                    </a:lnTo>
                    <a:lnTo>
                      <a:pt x="283" y="111"/>
                    </a:lnTo>
                    <a:lnTo>
                      <a:pt x="286" y="139"/>
                    </a:lnTo>
                    <a:lnTo>
                      <a:pt x="284" y="165"/>
                    </a:lnTo>
                    <a:lnTo>
                      <a:pt x="276" y="190"/>
                    </a:lnTo>
                    <a:lnTo>
                      <a:pt x="265" y="212"/>
                    </a:lnTo>
                    <a:lnTo>
                      <a:pt x="249" y="233"/>
                    </a:lnTo>
                    <a:lnTo>
                      <a:pt x="231" y="250"/>
                    </a:lnTo>
                    <a:lnTo>
                      <a:pt x="210" y="263"/>
                    </a:lnTo>
                    <a:lnTo>
                      <a:pt x="187" y="272"/>
                    </a:lnTo>
                    <a:lnTo>
                      <a:pt x="161" y="277"/>
                    </a:lnTo>
                    <a:lnTo>
                      <a:pt x="161" y="315"/>
                    </a:lnTo>
                    <a:lnTo>
                      <a:pt x="230" y="315"/>
                    </a:lnTo>
                    <a:lnTo>
                      <a:pt x="230" y="345"/>
                    </a:lnTo>
                    <a:lnTo>
                      <a:pt x="161" y="345"/>
                    </a:lnTo>
                    <a:lnTo>
                      <a:pt x="161" y="418"/>
                    </a:lnTo>
                    <a:lnTo>
                      <a:pt x="126" y="418"/>
                    </a:lnTo>
                    <a:lnTo>
                      <a:pt x="126" y="345"/>
                    </a:lnTo>
                    <a:lnTo>
                      <a:pt x="61" y="345"/>
                    </a:lnTo>
                    <a:lnTo>
                      <a:pt x="61" y="315"/>
                    </a:lnTo>
                    <a:lnTo>
                      <a:pt x="126" y="315"/>
                    </a:lnTo>
                    <a:lnTo>
                      <a:pt x="126" y="275"/>
                    </a:lnTo>
                    <a:lnTo>
                      <a:pt x="101" y="269"/>
                    </a:lnTo>
                    <a:lnTo>
                      <a:pt x="78" y="258"/>
                    </a:lnTo>
                    <a:lnTo>
                      <a:pt x="56" y="243"/>
                    </a:lnTo>
                    <a:lnTo>
                      <a:pt x="38" y="224"/>
                    </a:lnTo>
                    <a:lnTo>
                      <a:pt x="22" y="203"/>
                    </a:lnTo>
                    <a:lnTo>
                      <a:pt x="10" y="180"/>
                    </a:lnTo>
                    <a:lnTo>
                      <a:pt x="3" y="154"/>
                    </a:lnTo>
                    <a:lnTo>
                      <a:pt x="0" y="129"/>
                    </a:lnTo>
                    <a:lnTo>
                      <a:pt x="32" y="12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Заголовок 7"/>
          <p:cNvSpPr>
            <a:spLocks noGrp="1"/>
          </p:cNvSpPr>
          <p:nvPr>
            <p:ph type="title"/>
          </p:nvPr>
        </p:nvSpPr>
        <p:spPr>
          <a:xfrm>
            <a:off x="1187624" y="260648"/>
            <a:ext cx="7498080" cy="792088"/>
          </a:xfrm>
        </p:spPr>
        <p:txBody>
          <a:bodyPr>
            <a:normAutofit/>
          </a:bodyPr>
          <a:lstStyle/>
          <a:p>
            <a:r>
              <a:rPr lang="en-US" dirty="0" smtClean="0"/>
              <a:t>Lion at the Gate</a:t>
            </a:r>
            <a:endParaRPr lang="ru-RU" dirty="0"/>
          </a:p>
        </p:txBody>
      </p:sp>
      <p:sp>
        <p:nvSpPr>
          <p:cNvPr id="9" name="Прямоугольник 8"/>
          <p:cNvSpPr/>
          <p:nvPr/>
        </p:nvSpPr>
        <p:spPr>
          <a:xfrm>
            <a:off x="1187624" y="1124744"/>
            <a:ext cx="7776864" cy="567847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2300" dirty="0" smtClean="0"/>
              <a:t>“Lion at the gate” paradox demonstrates that it almost doesn’t matter how many indirect evidences we have when we deal with a rare event.</a:t>
            </a:r>
            <a:br>
              <a:rPr lang="en-US" sz="2300" dirty="0" smtClean="0"/>
            </a:br>
            <a:r>
              <a:rPr lang="en-US" sz="2300" dirty="0" smtClean="0"/>
              <a:t/>
            </a:r>
            <a:br>
              <a:rPr lang="en-US" sz="2300" dirty="0" smtClean="0"/>
            </a:br>
            <a:r>
              <a:rPr lang="en-US" sz="2300" dirty="0" smtClean="0"/>
              <a:t>You live in a quiet district where the probability to come across a dangerous animal is tiny, let it be 0.0001. We know the following indirect rules to discriminate dangerous and tame animals.</a:t>
            </a:r>
            <a:br>
              <a:rPr lang="en-US" sz="2300" dirty="0" smtClean="0"/>
            </a:br>
            <a:r>
              <a:rPr lang="en-US" sz="2300" dirty="0" smtClean="0"/>
              <a:t>* There are 95% of dangerous and only 2% of tame animals which have sharp fang.</a:t>
            </a:r>
            <a:br>
              <a:rPr lang="en-US" sz="2300" dirty="0" smtClean="0"/>
            </a:br>
            <a:r>
              <a:rPr lang="en-US" sz="2300" dirty="0" smtClean="0"/>
              <a:t>* There are 90% of dangerous and only 5% of tame animals which growl.</a:t>
            </a:r>
            <a:br>
              <a:rPr lang="en-US" sz="2300" dirty="0" smtClean="0"/>
            </a:br>
            <a:r>
              <a:rPr lang="en-US" sz="2300" dirty="0" smtClean="0"/>
              <a:t/>
            </a:r>
            <a:br>
              <a:rPr lang="en-US" sz="2300" dirty="0" smtClean="0"/>
            </a:br>
            <a:r>
              <a:rPr lang="en-US" sz="2300" dirty="0" smtClean="0"/>
              <a:t>Once upon a time, you went out of the gate and bumped into a lion. It has big sharp fangs, it growls </a:t>
            </a:r>
            <a:r>
              <a:rPr lang="en-US" sz="2300" dirty="0" smtClean="0"/>
              <a:t>menacingly</a:t>
            </a:r>
            <a:r>
              <a:rPr lang="en-US" sz="2300" dirty="0" smtClean="0"/>
              <a:t>. </a:t>
            </a:r>
            <a:r>
              <a:rPr lang="en-US" sz="2300" dirty="0" smtClean="0">
                <a:solidFill>
                  <a:srgbClr val="FF0000"/>
                </a:solidFill>
              </a:rPr>
              <a:t>Is it dangerous?</a:t>
            </a:r>
          </a:p>
          <a:p>
            <a:endParaRPr lang="en-US" dirty="0" smtClean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Заголовок 7"/>
          <p:cNvSpPr>
            <a:spLocks noGrp="1"/>
          </p:cNvSpPr>
          <p:nvPr>
            <p:ph type="title"/>
          </p:nvPr>
        </p:nvSpPr>
        <p:spPr>
          <a:xfrm>
            <a:off x="1187624" y="260648"/>
            <a:ext cx="7498080" cy="792088"/>
          </a:xfrm>
        </p:spPr>
        <p:txBody>
          <a:bodyPr>
            <a:normAutofit/>
          </a:bodyPr>
          <a:lstStyle/>
          <a:p>
            <a:r>
              <a:rPr lang="en-US" dirty="0" smtClean="0"/>
              <a:t>Lion at the Gate</a:t>
            </a:r>
            <a:endParaRPr lang="ru-RU" dirty="0"/>
          </a:p>
        </p:txBody>
      </p:sp>
      <p:sp>
        <p:nvSpPr>
          <p:cNvPr id="9" name="Прямоугольник 8"/>
          <p:cNvSpPr/>
          <p:nvPr/>
        </p:nvSpPr>
        <p:spPr>
          <a:xfrm>
            <a:off x="1187624" y="1124744"/>
            <a:ext cx="7776864" cy="46474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2400" dirty="0" smtClean="0"/>
              <a:t>The probability for the lion to be dangerous is small.</a:t>
            </a:r>
            <a:endParaRPr lang="en-US" sz="2400" dirty="0"/>
          </a:p>
          <a:p>
            <a:r>
              <a:rPr lang="en-US" sz="2400" dirty="0" smtClean="0"/>
              <a:t>P</a:t>
            </a:r>
            <a:r>
              <a:rPr lang="ru-RU" sz="2400" dirty="0" smtClean="0"/>
              <a:t> = 0,95*0,90*0,0001 / (0,95*0,90*0,0001 + 0,02*0,05*0,9999) =</a:t>
            </a:r>
            <a:endParaRPr lang="en-US" sz="2400" dirty="0" smtClean="0"/>
          </a:p>
          <a:p>
            <a:r>
              <a:rPr lang="ru-RU" sz="2400" dirty="0" smtClean="0"/>
              <a:t>0,0000855 / (0,0000855 + 0,0009999) = 8</a:t>
            </a:r>
            <a:r>
              <a:rPr lang="en-US" sz="2400" dirty="0" smtClean="0"/>
              <a:t>%</a:t>
            </a:r>
            <a:r>
              <a:rPr lang="ru-RU" sz="2400" dirty="0" smtClean="0"/>
              <a:t>.</a:t>
            </a:r>
            <a:br>
              <a:rPr lang="ru-RU" sz="2400" dirty="0" smtClean="0"/>
            </a:br>
            <a:endParaRPr lang="en-US" sz="2400" dirty="0" smtClean="0"/>
          </a:p>
          <a:p>
            <a:r>
              <a:rPr lang="en-US" sz="2400" dirty="0" smtClean="0"/>
              <a:t>If we suspect everything that has sharp fangs and growls, we will make 92 </a:t>
            </a:r>
            <a:r>
              <a:rPr lang="en-US" sz="2400" smtClean="0"/>
              <a:t>false reports </a:t>
            </a:r>
            <a:r>
              <a:rPr lang="en-US" sz="2400" dirty="0" smtClean="0"/>
              <a:t>out of 100. Even though the rules seem to be rather precise.</a:t>
            </a:r>
          </a:p>
          <a:p>
            <a:endParaRPr lang="en-US" sz="2400" dirty="0" smtClean="0"/>
          </a:p>
          <a:p>
            <a:endParaRPr lang="en-US" sz="2400" dirty="0"/>
          </a:p>
          <a:p>
            <a:pPr algn="ctr"/>
            <a:r>
              <a:rPr lang="en-US" sz="3200" dirty="0" smtClean="0">
                <a:solidFill>
                  <a:srgbClr val="00B0F0"/>
                </a:solidFill>
              </a:rPr>
              <a:t>It’s all about counteracting terrorism!</a:t>
            </a:r>
          </a:p>
          <a:p>
            <a:endParaRPr lang="en-US" sz="2400" dirty="0" smtClean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>
              <a:buNone/>
            </a:pPr>
            <a:endParaRPr lang="en-US" dirty="0" smtClean="0"/>
          </a:p>
          <a:p>
            <a:pPr algn="ctr">
              <a:buNone/>
            </a:pPr>
            <a:r>
              <a:rPr lang="en-US" sz="6000" dirty="0" smtClean="0"/>
              <a:t>Do we feel</a:t>
            </a:r>
          </a:p>
          <a:p>
            <a:pPr algn="ctr">
              <a:buNone/>
            </a:pPr>
            <a:r>
              <a:rPr lang="en-US" sz="6000" dirty="0" smtClean="0"/>
              <a:t>as the Statistics says?</a:t>
            </a:r>
            <a:endParaRPr lang="ru-RU" sz="6000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>
              <a:buNone/>
            </a:pPr>
            <a:endParaRPr lang="en-US" dirty="0" smtClean="0"/>
          </a:p>
          <a:p>
            <a:pPr algn="ctr">
              <a:buNone/>
            </a:pPr>
            <a:r>
              <a:rPr lang="en-US" sz="6000" dirty="0" smtClean="0"/>
              <a:t>Perceptional</a:t>
            </a:r>
          </a:p>
          <a:p>
            <a:pPr algn="ctr">
              <a:buNone/>
            </a:pPr>
            <a:r>
              <a:rPr lang="en-US" sz="6000" dirty="0" smtClean="0"/>
              <a:t>Vs.</a:t>
            </a:r>
            <a:endParaRPr lang="en-US" sz="6000" dirty="0" smtClean="0"/>
          </a:p>
          <a:p>
            <a:pPr algn="ctr">
              <a:buNone/>
            </a:pPr>
            <a:r>
              <a:rPr lang="en-US" sz="6000" dirty="0" smtClean="0"/>
              <a:t>Rational</a:t>
            </a:r>
            <a:endParaRPr lang="ru-RU" sz="6000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en-US" dirty="0" smtClean="0"/>
          </a:p>
          <a:p>
            <a:r>
              <a:rPr lang="en-US" dirty="0" smtClean="0"/>
              <a:t>Is our choice rational?</a:t>
            </a:r>
          </a:p>
          <a:p>
            <a:endParaRPr lang="en-US" dirty="0" smtClean="0"/>
          </a:p>
          <a:p>
            <a:r>
              <a:rPr lang="en-US" dirty="0" smtClean="0"/>
              <a:t>Do we base our choice on Expected Value or Expected Utility?</a:t>
            </a:r>
            <a:endParaRPr lang="ru-RU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b="1" dirty="0" smtClean="0"/>
              <a:t>Expected value</a:t>
            </a:r>
            <a:br>
              <a:rPr lang="en-US" b="1" dirty="0" smtClean="0"/>
            </a:br>
            <a:r>
              <a:rPr lang="en-US" b="1" dirty="0" smtClean="0"/>
              <a:t>and choice </a:t>
            </a:r>
            <a:r>
              <a:rPr lang="en-US" b="1" dirty="0" smtClean="0"/>
              <a:t>under risk</a:t>
            </a:r>
            <a:endParaRPr lang="ru-RU" dirty="0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>
              <a:buNone/>
            </a:pPr>
            <a:r>
              <a:rPr lang="en-US" dirty="0" smtClean="0"/>
              <a:t>In the presence of risky outcomes, a decision maker could use the expected value criterion as a rule of </a:t>
            </a:r>
            <a:r>
              <a:rPr lang="en-US" dirty="0" smtClean="0"/>
              <a:t>choice:</a:t>
            </a:r>
          </a:p>
          <a:p>
            <a:pPr>
              <a:buNone/>
            </a:pPr>
            <a:endParaRPr lang="en-US" dirty="0" smtClean="0"/>
          </a:p>
          <a:p>
            <a:pPr>
              <a:buNone/>
            </a:pPr>
            <a:r>
              <a:rPr lang="en-US" dirty="0" smtClean="0"/>
              <a:t>Higher </a:t>
            </a:r>
            <a:r>
              <a:rPr lang="en-US" dirty="0" smtClean="0">
                <a:hlinkClick r:id="rId2" action="ppaction://hlinkfile"/>
              </a:rPr>
              <a:t>expected value</a:t>
            </a:r>
            <a:r>
              <a:rPr lang="en-US" dirty="0" smtClean="0"/>
              <a:t> investments are simply the preferred ones. </a:t>
            </a:r>
            <a:endParaRPr lang="ru-RU" dirty="0" smtClean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b="1" dirty="0" smtClean="0"/>
              <a:t>Expected </a:t>
            </a:r>
            <a:r>
              <a:rPr lang="en-US" b="1" dirty="0" smtClean="0"/>
              <a:t>value - Example</a:t>
            </a:r>
            <a:endParaRPr lang="ru-RU" dirty="0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/>
        <p:txBody>
          <a:bodyPr>
            <a:normAutofit fontScale="92500"/>
          </a:bodyPr>
          <a:lstStyle/>
          <a:p>
            <a:pPr>
              <a:buNone/>
            </a:pPr>
            <a:r>
              <a:rPr lang="en-US" dirty="0" smtClean="0"/>
              <a:t>For example, suppose there is a gamble in </a:t>
            </a:r>
            <a:r>
              <a:rPr lang="en-US" dirty="0" smtClean="0"/>
              <a:t>which</a:t>
            </a:r>
          </a:p>
          <a:p>
            <a:r>
              <a:rPr lang="en-US" sz="2800" dirty="0" smtClean="0"/>
              <a:t>the probability of getting a $100 payment is 1 in 80</a:t>
            </a:r>
          </a:p>
          <a:p>
            <a:r>
              <a:rPr lang="en-US" sz="2800" dirty="0" smtClean="0"/>
              <a:t>the alternative is getting nothing. </a:t>
            </a:r>
          </a:p>
          <a:p>
            <a:pPr>
              <a:buNone/>
            </a:pPr>
            <a:r>
              <a:rPr lang="en-US" dirty="0" smtClean="0"/>
              <a:t>Expected Value = $1.25.</a:t>
            </a:r>
          </a:p>
          <a:p>
            <a:pPr>
              <a:buNone/>
            </a:pPr>
            <a:endParaRPr lang="en-US" dirty="0" smtClean="0"/>
          </a:p>
          <a:p>
            <a:pPr>
              <a:buNone/>
            </a:pPr>
            <a:r>
              <a:rPr lang="en-US" dirty="0" smtClean="0"/>
              <a:t>Given </a:t>
            </a:r>
            <a:r>
              <a:rPr lang="en-US" dirty="0" smtClean="0"/>
              <a:t>the choice between this gamble and a guaranteed payment of $1, </a:t>
            </a:r>
            <a:r>
              <a:rPr lang="en-US" dirty="0" smtClean="0"/>
              <a:t>people </a:t>
            </a:r>
            <a:r>
              <a:rPr lang="en-US" dirty="0" smtClean="0"/>
              <a:t>would choose the $100-or-nothing gamble. </a:t>
            </a:r>
            <a:endParaRPr lang="ru-RU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b="1" dirty="0" smtClean="0"/>
              <a:t>Expected </a:t>
            </a:r>
            <a:r>
              <a:rPr lang="en-US" b="1" dirty="0" smtClean="0"/>
              <a:t>utility theory</a:t>
            </a:r>
            <a:endParaRPr lang="ru-RU" dirty="0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/>
        <p:txBody>
          <a:bodyPr>
            <a:normAutofit fontScale="92500"/>
          </a:bodyPr>
          <a:lstStyle/>
          <a:p>
            <a:pPr>
              <a:buNone/>
            </a:pPr>
            <a:r>
              <a:rPr lang="en-US" dirty="0" smtClean="0"/>
              <a:t>Some </a:t>
            </a:r>
            <a:r>
              <a:rPr lang="en-US" dirty="0" smtClean="0"/>
              <a:t>people would be risk averse enough to prefer the sure thing, even though it has a lower expected </a:t>
            </a:r>
            <a:r>
              <a:rPr lang="en-US" dirty="0" smtClean="0"/>
              <a:t>value,</a:t>
            </a:r>
          </a:p>
          <a:p>
            <a:pPr>
              <a:buNone/>
            </a:pPr>
            <a:r>
              <a:rPr lang="en-US" dirty="0" smtClean="0"/>
              <a:t>while </a:t>
            </a:r>
            <a:r>
              <a:rPr lang="en-US" dirty="0" smtClean="0"/>
              <a:t>other less risk averse people would still choose the riskier, higher-mean gamble</a:t>
            </a:r>
            <a:r>
              <a:rPr lang="en-US" dirty="0" smtClean="0"/>
              <a:t>.</a:t>
            </a:r>
          </a:p>
          <a:p>
            <a:pPr>
              <a:buNone/>
            </a:pPr>
            <a:r>
              <a:rPr lang="en-US" b="1" dirty="0" smtClean="0"/>
              <a:t>The von Neumann-Morgenstern axioms</a:t>
            </a:r>
          </a:p>
          <a:p>
            <a:r>
              <a:rPr lang="en-US" dirty="0" smtClean="0"/>
              <a:t>The </a:t>
            </a:r>
            <a:r>
              <a:rPr lang="en-US" i="1" dirty="0" smtClean="0"/>
              <a:t>rational</a:t>
            </a:r>
            <a:r>
              <a:rPr lang="en-US" dirty="0" smtClean="0"/>
              <a:t> decision </a:t>
            </a:r>
            <a:r>
              <a:rPr lang="en-US" dirty="0" smtClean="0"/>
              <a:t>maker is defined by the axioms of </a:t>
            </a:r>
            <a:r>
              <a:rPr lang="en-US" dirty="0" smtClean="0"/>
              <a:t>completeness, transitivity, independence and continuity</a:t>
            </a:r>
            <a:r>
              <a:rPr lang="en-US" dirty="0" smtClean="0"/>
              <a:t>.</a:t>
            </a:r>
            <a:endParaRPr lang="ru-RU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b="1" dirty="0" smtClean="0"/>
              <a:t>St</a:t>
            </a:r>
            <a:r>
              <a:rPr lang="en-US" b="1" dirty="0" smtClean="0"/>
              <a:t>. Petersburg paradox</a:t>
            </a:r>
            <a:endParaRPr lang="ru-RU" dirty="0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/>
        <p:txBody>
          <a:bodyPr>
            <a:normAutofit/>
          </a:bodyPr>
          <a:lstStyle/>
          <a:p>
            <a:pPr>
              <a:buNone/>
            </a:pPr>
            <a:r>
              <a:rPr lang="en-US" sz="1600" dirty="0" smtClean="0"/>
              <a:t>named </a:t>
            </a:r>
            <a:r>
              <a:rPr lang="en-US" sz="1600" dirty="0" smtClean="0"/>
              <a:t>after </a:t>
            </a:r>
            <a:r>
              <a:rPr lang="en-US" sz="1600" dirty="0" smtClean="0"/>
              <a:t>the journal in which Bernoulli's paper was </a:t>
            </a:r>
            <a:r>
              <a:rPr lang="en-US" sz="1600" dirty="0" smtClean="0"/>
              <a:t>published</a:t>
            </a:r>
          </a:p>
          <a:p>
            <a:pPr>
              <a:buNone/>
            </a:pPr>
            <a:r>
              <a:rPr lang="en-US" sz="2800" dirty="0" smtClean="0"/>
              <a:t>Peter tosses a coin.  If heads, Peter pays to Paul $1. Otherwise, Peter tosses again. If heads, Peter pays to Paul $2, etc. With each coin flip the outcome is doubled. Peter tosses until heads.</a:t>
            </a:r>
          </a:p>
          <a:p>
            <a:pPr>
              <a:buNone/>
            </a:pPr>
            <a:r>
              <a:rPr lang="en-US" sz="2800" dirty="0" smtClean="0"/>
              <a:t>What is the expected value?</a:t>
            </a:r>
          </a:p>
          <a:p>
            <a:pPr>
              <a:buNone/>
            </a:pPr>
            <a:r>
              <a:rPr lang="en-US" sz="2800" dirty="0" smtClean="0"/>
              <a:t>It’s infinite!</a:t>
            </a:r>
          </a:p>
          <a:p>
            <a:pPr>
              <a:buNone/>
            </a:pPr>
            <a:r>
              <a:rPr lang="en-US" sz="2800" dirty="0" smtClean="0"/>
              <a:t>How much would you pay for the right to play the game?</a:t>
            </a:r>
          </a:p>
          <a:p>
            <a:pPr>
              <a:buNone/>
            </a:pPr>
            <a:r>
              <a:rPr lang="en-US" sz="2800" dirty="0" smtClean="0"/>
              <a:t>Expected </a:t>
            </a:r>
            <a:r>
              <a:rPr lang="en-US" sz="2800" dirty="0" smtClean="0"/>
              <a:t>utility</a:t>
            </a:r>
            <a:r>
              <a:rPr lang="en-US" sz="2800" dirty="0" smtClean="0"/>
              <a:t> is about $20 for most people.</a:t>
            </a:r>
          </a:p>
          <a:p>
            <a:pPr>
              <a:buNone/>
            </a:pPr>
            <a:endParaRPr lang="en-US" sz="2800" dirty="0" smtClean="0"/>
          </a:p>
          <a:p>
            <a:pPr>
              <a:buNone/>
            </a:pPr>
            <a:endParaRPr lang="en-US" sz="1600" dirty="0" smtClean="0"/>
          </a:p>
          <a:p>
            <a:pPr>
              <a:buNone/>
            </a:pPr>
            <a:endParaRPr lang="en-US" sz="1600" dirty="0" smtClean="0"/>
          </a:p>
          <a:p>
            <a:pPr>
              <a:buNone/>
            </a:pPr>
            <a:endParaRPr lang="ru-RU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06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algn="ctr"/>
            <a:r>
              <a:rPr lang="en-US" dirty="0" smtClean="0"/>
              <a:t>Certainty </a:t>
            </a:r>
            <a:r>
              <a:rPr lang="en-US" dirty="0" smtClean="0"/>
              <a:t>Effect - Lottery </a:t>
            </a:r>
            <a:r>
              <a:rPr lang="en-US" dirty="0"/>
              <a:t>1</a:t>
            </a:r>
          </a:p>
        </p:txBody>
      </p:sp>
      <p:sp>
        <p:nvSpPr>
          <p:cNvPr id="21507" name="Rectangle 3"/>
          <p:cNvSpPr>
            <a:spLocks noGrp="1" noChangeArrowheads="1"/>
          </p:cNvSpPr>
          <p:nvPr>
            <p:ph sz="half" idx="1"/>
          </p:nvPr>
        </p:nvSpPr>
        <p:spPr>
          <a:xfrm>
            <a:off x="685800" y="1988840"/>
            <a:ext cx="3810000" cy="4114800"/>
          </a:xfrm>
        </p:spPr>
        <p:txBody>
          <a:bodyPr/>
          <a:lstStyle/>
          <a:p>
            <a:pPr algn="ctr">
              <a:buFont typeface="Monotype Sorts" pitchFamily="2" charset="2"/>
              <a:buNone/>
            </a:pPr>
            <a:r>
              <a:rPr lang="en-US" dirty="0"/>
              <a:t>$3000</a:t>
            </a:r>
          </a:p>
          <a:p>
            <a:pPr algn="ctr">
              <a:buFont typeface="Monotype Sorts" pitchFamily="2" charset="2"/>
              <a:buNone/>
            </a:pPr>
            <a:endParaRPr lang="en-US" dirty="0"/>
          </a:p>
          <a:p>
            <a:pPr algn="ctr">
              <a:buFont typeface="Monotype Sorts" pitchFamily="2" charset="2"/>
              <a:buNone/>
            </a:pPr>
            <a:endParaRPr lang="en-US" dirty="0"/>
          </a:p>
          <a:p>
            <a:pPr algn="ctr">
              <a:buFont typeface="Monotype Sorts" pitchFamily="2" charset="2"/>
              <a:buNone/>
            </a:pPr>
            <a:endParaRPr lang="en-US" dirty="0"/>
          </a:p>
          <a:p>
            <a:pPr algn="ctr">
              <a:buFont typeface="Monotype Sorts" pitchFamily="2" charset="2"/>
              <a:buNone/>
            </a:pPr>
            <a:endParaRPr lang="en-US" dirty="0"/>
          </a:p>
          <a:p>
            <a:pPr algn="ctr">
              <a:buFont typeface="Monotype Sorts" pitchFamily="2" charset="2"/>
              <a:buNone/>
            </a:pPr>
            <a:r>
              <a:rPr lang="en-US" dirty="0" smtClean="0"/>
              <a:t>100%</a:t>
            </a:r>
          </a:p>
          <a:p>
            <a:pPr algn="ctr">
              <a:buFont typeface="Monotype Sorts" pitchFamily="2" charset="2"/>
              <a:buNone/>
            </a:pPr>
            <a:r>
              <a:rPr lang="en-US" dirty="0" smtClean="0"/>
              <a:t>S1</a:t>
            </a:r>
            <a:endParaRPr lang="en-US" dirty="0"/>
          </a:p>
        </p:txBody>
      </p:sp>
      <p:sp>
        <p:nvSpPr>
          <p:cNvPr id="21508" name="Rectangle 4"/>
          <p:cNvSpPr>
            <a:spLocks noGrp="1" noChangeArrowheads="1"/>
          </p:cNvSpPr>
          <p:nvPr>
            <p:ph sz="half" idx="2"/>
          </p:nvPr>
        </p:nvSpPr>
        <p:spPr>
          <a:xfrm>
            <a:off x="5292080" y="1916832"/>
            <a:ext cx="3657600" cy="4663440"/>
          </a:xfrm>
        </p:spPr>
        <p:txBody>
          <a:bodyPr/>
          <a:lstStyle/>
          <a:p>
            <a:pPr>
              <a:buFont typeface="Monotype Sorts" pitchFamily="2" charset="2"/>
              <a:buNone/>
            </a:pPr>
            <a:r>
              <a:rPr lang="en-US" dirty="0"/>
              <a:t>       $</a:t>
            </a:r>
            <a:r>
              <a:rPr lang="en-US" dirty="0" smtClean="0"/>
              <a:t>4000</a:t>
            </a:r>
            <a:endParaRPr lang="en-US" dirty="0"/>
          </a:p>
          <a:p>
            <a:pPr algn="ctr">
              <a:buFont typeface="Monotype Sorts" pitchFamily="2" charset="2"/>
              <a:buNone/>
            </a:pPr>
            <a:endParaRPr lang="en-US" dirty="0"/>
          </a:p>
          <a:p>
            <a:pPr algn="ctr">
              <a:buFont typeface="Monotype Sorts" pitchFamily="2" charset="2"/>
              <a:buNone/>
            </a:pPr>
            <a:endParaRPr lang="en-US" dirty="0"/>
          </a:p>
          <a:p>
            <a:pPr algn="ctr">
              <a:buFont typeface="Monotype Sorts" pitchFamily="2" charset="2"/>
              <a:buNone/>
            </a:pPr>
            <a:endParaRPr lang="en-US" dirty="0"/>
          </a:p>
          <a:p>
            <a:pPr algn="ctr">
              <a:buFont typeface="Monotype Sorts" pitchFamily="2" charset="2"/>
              <a:buNone/>
            </a:pPr>
            <a:r>
              <a:rPr lang="en-US" dirty="0" smtClean="0"/>
              <a:t>$0</a:t>
            </a:r>
            <a:endParaRPr lang="en-US" dirty="0"/>
          </a:p>
          <a:p>
            <a:pPr>
              <a:buFont typeface="Monotype Sorts" pitchFamily="2" charset="2"/>
              <a:buNone/>
            </a:pPr>
            <a:r>
              <a:rPr lang="en-US" dirty="0" smtClean="0"/>
              <a:t>  80</a:t>
            </a:r>
            <a:r>
              <a:rPr lang="en-US" dirty="0"/>
              <a:t>%         20%</a:t>
            </a:r>
          </a:p>
          <a:p>
            <a:pPr algn="ctr">
              <a:buFont typeface="Monotype Sorts" pitchFamily="2" charset="2"/>
              <a:buNone/>
            </a:pPr>
            <a:r>
              <a:rPr lang="en-US" dirty="0" smtClean="0"/>
              <a:t>R1</a:t>
            </a:r>
            <a:endParaRPr lang="en-US" dirty="0"/>
          </a:p>
          <a:p>
            <a:pPr algn="ctr">
              <a:buFont typeface="Monotype Sorts" pitchFamily="2" charset="2"/>
              <a:buNone/>
            </a:pPr>
            <a:endParaRPr lang="en-US" dirty="0"/>
          </a:p>
          <a:p>
            <a:pPr algn="ctr">
              <a:buFont typeface="Monotype Sorts" pitchFamily="2" charset="2"/>
              <a:buNone/>
            </a:pPr>
            <a:endParaRPr lang="en-US" dirty="0"/>
          </a:p>
          <a:p>
            <a:pPr algn="ctr">
              <a:buFont typeface="Monotype Sorts" pitchFamily="2" charset="2"/>
              <a:buNone/>
            </a:pPr>
            <a:endParaRPr lang="en-US" dirty="0"/>
          </a:p>
        </p:txBody>
      </p:sp>
      <p:sp>
        <p:nvSpPr>
          <p:cNvPr id="21509" name="Rectangle 5"/>
          <p:cNvSpPr>
            <a:spLocks noChangeArrowheads="1"/>
          </p:cNvSpPr>
          <p:nvPr/>
        </p:nvSpPr>
        <p:spPr bwMode="auto">
          <a:xfrm>
            <a:off x="2438400" y="2636912"/>
            <a:ext cx="457200" cy="1905000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grpSp>
        <p:nvGrpSpPr>
          <p:cNvPr id="2" name="Group 10"/>
          <p:cNvGrpSpPr>
            <a:grpSpLocks/>
          </p:cNvGrpSpPr>
          <p:nvPr/>
        </p:nvGrpSpPr>
        <p:grpSpPr bwMode="auto">
          <a:xfrm>
            <a:off x="5638800" y="1842691"/>
            <a:ext cx="1828800" cy="2670175"/>
            <a:chOff x="3552" y="1491"/>
            <a:chExt cx="1152" cy="1682"/>
          </a:xfrm>
        </p:grpSpPr>
        <p:sp>
          <p:nvSpPr>
            <p:cNvPr id="21510" name="Rectangle 6"/>
            <p:cNvSpPr>
              <a:spLocks noChangeArrowheads="1"/>
            </p:cNvSpPr>
            <p:nvPr/>
          </p:nvSpPr>
          <p:spPr bwMode="auto">
            <a:xfrm>
              <a:off x="3552" y="1491"/>
              <a:ext cx="288" cy="1680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21511" name="Rectangle 7"/>
            <p:cNvSpPr>
              <a:spLocks noChangeArrowheads="1"/>
            </p:cNvSpPr>
            <p:nvPr/>
          </p:nvSpPr>
          <p:spPr bwMode="auto">
            <a:xfrm>
              <a:off x="4416" y="3125"/>
              <a:ext cx="288" cy="48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</p:grpSp>
      <p:sp>
        <p:nvSpPr>
          <p:cNvPr id="21512" name="Text Box 8"/>
          <p:cNvSpPr txBox="1">
            <a:spLocks noChangeArrowheads="1"/>
          </p:cNvSpPr>
          <p:nvPr/>
        </p:nvSpPr>
        <p:spPr bwMode="auto">
          <a:xfrm>
            <a:off x="1259632" y="3284984"/>
            <a:ext cx="762000" cy="457200"/>
          </a:xfrm>
          <a:prstGeom prst="rect">
            <a:avLst/>
          </a:prstGeom>
          <a:solidFill>
            <a:schemeClr val="hlink"/>
          </a:solidFill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l" rtl="0">
              <a:spcBef>
                <a:spcPct val="50000"/>
              </a:spcBef>
            </a:pPr>
            <a:r>
              <a:rPr lang="en-US" dirty="0">
                <a:solidFill>
                  <a:srgbClr val="FF0000"/>
                </a:solidFill>
              </a:rPr>
              <a:t>80%</a:t>
            </a:r>
            <a:endParaRPr lang="en-US" dirty="0"/>
          </a:p>
        </p:txBody>
      </p:sp>
      <p:sp>
        <p:nvSpPr>
          <p:cNvPr id="21513" name="Text Box 9"/>
          <p:cNvSpPr txBox="1">
            <a:spLocks noChangeArrowheads="1"/>
          </p:cNvSpPr>
          <p:nvPr/>
        </p:nvSpPr>
        <p:spPr bwMode="auto">
          <a:xfrm>
            <a:off x="7884368" y="3140968"/>
            <a:ext cx="762000" cy="457200"/>
          </a:xfrm>
          <a:prstGeom prst="rect">
            <a:avLst/>
          </a:prstGeom>
          <a:solidFill>
            <a:schemeClr val="hlink"/>
          </a:solidFill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l" rtl="0">
              <a:spcBef>
                <a:spcPct val="50000"/>
              </a:spcBef>
            </a:pPr>
            <a:r>
              <a:rPr lang="en-US"/>
              <a:t>20%</a:t>
            </a:r>
          </a:p>
        </p:txBody>
      </p:sp>
      <p:sp>
        <p:nvSpPr>
          <p:cNvPr id="11" name="Прямоугольник 10"/>
          <p:cNvSpPr/>
          <p:nvPr/>
        </p:nvSpPr>
        <p:spPr>
          <a:xfrm>
            <a:off x="1187624" y="1196752"/>
            <a:ext cx="7632848" cy="4247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90000"/>
              </a:lnSpc>
            </a:pPr>
            <a:r>
              <a:rPr lang="en-US" sz="2400" dirty="0" smtClean="0"/>
              <a:t>Which of the following two lotteries would you prefer? </a:t>
            </a:r>
            <a:endParaRPr lang="en-US" sz="2400" dirty="0"/>
          </a:p>
        </p:txBody>
      </p:sp>
      <p:sp>
        <p:nvSpPr>
          <p:cNvPr id="12" name="Прямоугольник 11"/>
          <p:cNvSpPr/>
          <p:nvPr/>
        </p:nvSpPr>
        <p:spPr>
          <a:xfrm>
            <a:off x="1331640" y="5733256"/>
            <a:ext cx="7272808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2400" dirty="0" smtClean="0"/>
              <a:t>In experiments by </a:t>
            </a:r>
            <a:r>
              <a:rPr lang="en-US" sz="2400" dirty="0" err="1" smtClean="0"/>
              <a:t>Kahneman</a:t>
            </a:r>
            <a:r>
              <a:rPr lang="en-US" sz="2400" dirty="0" smtClean="0"/>
              <a:t> and </a:t>
            </a:r>
            <a:r>
              <a:rPr lang="en-US" sz="2400" dirty="0" err="1" smtClean="0"/>
              <a:t>Tversky</a:t>
            </a:r>
            <a:r>
              <a:rPr lang="en-US" sz="2400" dirty="0" smtClean="0"/>
              <a:t> (1979),</a:t>
            </a:r>
          </a:p>
          <a:p>
            <a:r>
              <a:rPr lang="en-US" sz="2400" dirty="0" smtClean="0"/>
              <a:t>80% picked S1 over R1</a:t>
            </a:r>
            <a:endParaRPr lang="ru-RU" sz="2400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15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15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15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15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512" grpId="0" animBg="1"/>
      <p:bldP spid="21513" grpId="0" animBg="1"/>
      <p:bldP spid="12" grpId="0"/>
    </p:bld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algn="ctr"/>
            <a:r>
              <a:rPr lang="en-US" dirty="0" smtClean="0"/>
              <a:t>Certainty Effect - </a:t>
            </a:r>
            <a:r>
              <a:rPr lang="en-US" dirty="0" smtClean="0"/>
              <a:t>Lottery </a:t>
            </a:r>
            <a:r>
              <a:rPr lang="en-US" dirty="0"/>
              <a:t>2</a:t>
            </a:r>
          </a:p>
        </p:txBody>
      </p:sp>
      <p:sp>
        <p:nvSpPr>
          <p:cNvPr id="3075" name="Rectangle 3"/>
          <p:cNvSpPr>
            <a:spLocks noGrp="1" noChangeArrowheads="1"/>
          </p:cNvSpPr>
          <p:nvPr>
            <p:ph sz="half" idx="1"/>
          </p:nvPr>
        </p:nvSpPr>
        <p:spPr/>
        <p:txBody>
          <a:bodyPr/>
          <a:lstStyle/>
          <a:p>
            <a:pPr>
              <a:buFont typeface="Monotype Sorts" pitchFamily="2" charset="2"/>
              <a:buNone/>
            </a:pPr>
            <a:r>
              <a:rPr lang="en-US" dirty="0"/>
              <a:t>     $3000        $0</a:t>
            </a:r>
          </a:p>
          <a:p>
            <a:pPr algn="ctr">
              <a:buFont typeface="Monotype Sorts" pitchFamily="2" charset="2"/>
              <a:buNone/>
            </a:pPr>
            <a:endParaRPr lang="en-US" dirty="0"/>
          </a:p>
          <a:p>
            <a:pPr algn="ctr">
              <a:buFont typeface="Monotype Sorts" pitchFamily="2" charset="2"/>
              <a:buNone/>
            </a:pPr>
            <a:endParaRPr lang="en-US" dirty="0"/>
          </a:p>
          <a:p>
            <a:pPr algn="ctr">
              <a:buFont typeface="Monotype Sorts" pitchFamily="2" charset="2"/>
              <a:buNone/>
            </a:pPr>
            <a:endParaRPr lang="en-US" dirty="0"/>
          </a:p>
          <a:p>
            <a:pPr algn="ctr">
              <a:buFont typeface="Monotype Sorts" pitchFamily="2" charset="2"/>
              <a:buNone/>
            </a:pPr>
            <a:endParaRPr lang="en-US" dirty="0"/>
          </a:p>
          <a:p>
            <a:pPr algn="ctr">
              <a:buFont typeface="Monotype Sorts" pitchFamily="2" charset="2"/>
              <a:buNone/>
            </a:pPr>
            <a:endParaRPr lang="en-US" dirty="0"/>
          </a:p>
          <a:p>
            <a:pPr>
              <a:buFont typeface="Monotype Sorts" pitchFamily="2" charset="2"/>
              <a:buNone/>
            </a:pPr>
            <a:r>
              <a:rPr lang="en-US" dirty="0"/>
              <a:t>        25%      75%</a:t>
            </a:r>
          </a:p>
          <a:p>
            <a:pPr algn="ctr">
              <a:buFont typeface="Monotype Sorts" pitchFamily="2" charset="2"/>
              <a:buNone/>
            </a:pPr>
            <a:r>
              <a:rPr lang="en-US" dirty="0"/>
              <a:t>S2</a:t>
            </a:r>
          </a:p>
        </p:txBody>
      </p:sp>
      <p:sp>
        <p:nvSpPr>
          <p:cNvPr id="3076" name="Rectangle 4"/>
          <p:cNvSpPr>
            <a:spLocks noGrp="1" noChangeArrowheads="1"/>
          </p:cNvSpPr>
          <p:nvPr>
            <p:ph sz="half" idx="2"/>
          </p:nvPr>
        </p:nvSpPr>
        <p:spPr/>
        <p:txBody>
          <a:bodyPr/>
          <a:lstStyle/>
          <a:p>
            <a:pPr>
              <a:buFont typeface="Monotype Sorts" pitchFamily="2" charset="2"/>
              <a:buNone/>
            </a:pPr>
            <a:r>
              <a:rPr lang="en-US" dirty="0"/>
              <a:t>       $4000          $0</a:t>
            </a:r>
          </a:p>
          <a:p>
            <a:pPr algn="ctr">
              <a:buFont typeface="Monotype Sorts" pitchFamily="2" charset="2"/>
              <a:buNone/>
            </a:pPr>
            <a:endParaRPr lang="en-US" dirty="0"/>
          </a:p>
          <a:p>
            <a:pPr algn="ctr">
              <a:buFont typeface="Monotype Sorts" pitchFamily="2" charset="2"/>
              <a:buNone/>
            </a:pPr>
            <a:endParaRPr lang="en-US" dirty="0"/>
          </a:p>
          <a:p>
            <a:pPr algn="ctr">
              <a:buFont typeface="Monotype Sorts" pitchFamily="2" charset="2"/>
              <a:buNone/>
            </a:pPr>
            <a:endParaRPr lang="en-US" dirty="0"/>
          </a:p>
          <a:p>
            <a:pPr algn="ctr">
              <a:buFont typeface="Monotype Sorts" pitchFamily="2" charset="2"/>
              <a:buNone/>
            </a:pPr>
            <a:endParaRPr lang="en-US" dirty="0"/>
          </a:p>
          <a:p>
            <a:pPr algn="ctr">
              <a:buFont typeface="Monotype Sorts" pitchFamily="2" charset="2"/>
              <a:buNone/>
            </a:pPr>
            <a:endParaRPr lang="en-US" dirty="0"/>
          </a:p>
          <a:p>
            <a:pPr>
              <a:buFont typeface="Monotype Sorts" pitchFamily="2" charset="2"/>
              <a:buNone/>
            </a:pPr>
            <a:r>
              <a:rPr lang="en-US" dirty="0"/>
              <a:t>         20%         80%</a:t>
            </a:r>
          </a:p>
          <a:p>
            <a:pPr algn="ctr">
              <a:buFont typeface="Monotype Sorts" pitchFamily="2" charset="2"/>
              <a:buNone/>
            </a:pPr>
            <a:r>
              <a:rPr lang="en-US" dirty="0"/>
              <a:t>R2</a:t>
            </a:r>
          </a:p>
          <a:p>
            <a:pPr algn="ctr">
              <a:buFont typeface="Monotype Sorts" pitchFamily="2" charset="2"/>
              <a:buNone/>
            </a:pPr>
            <a:endParaRPr lang="en-US" dirty="0"/>
          </a:p>
          <a:p>
            <a:pPr algn="ctr">
              <a:buFont typeface="Monotype Sorts" pitchFamily="2" charset="2"/>
              <a:buNone/>
            </a:pPr>
            <a:endParaRPr lang="en-US" dirty="0"/>
          </a:p>
          <a:p>
            <a:pPr algn="ctr">
              <a:buFont typeface="Monotype Sorts" pitchFamily="2" charset="2"/>
              <a:buNone/>
            </a:pPr>
            <a:endParaRPr lang="en-US" dirty="0"/>
          </a:p>
        </p:txBody>
      </p:sp>
      <p:grpSp>
        <p:nvGrpSpPr>
          <p:cNvPr id="2" name="Group 12"/>
          <p:cNvGrpSpPr>
            <a:grpSpLocks/>
          </p:cNvGrpSpPr>
          <p:nvPr/>
        </p:nvGrpSpPr>
        <p:grpSpPr bwMode="auto">
          <a:xfrm>
            <a:off x="6300192" y="1988840"/>
            <a:ext cx="1828800" cy="2667000"/>
            <a:chOff x="3552" y="1536"/>
            <a:chExt cx="1152" cy="1680"/>
          </a:xfrm>
        </p:grpSpPr>
        <p:sp>
          <p:nvSpPr>
            <p:cNvPr id="3078" name="Rectangle 6"/>
            <p:cNvSpPr>
              <a:spLocks noChangeArrowheads="1"/>
            </p:cNvSpPr>
            <p:nvPr/>
          </p:nvSpPr>
          <p:spPr bwMode="auto">
            <a:xfrm>
              <a:off x="3552" y="1536"/>
              <a:ext cx="288" cy="1680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3079" name="Rectangle 7"/>
            <p:cNvSpPr>
              <a:spLocks noChangeArrowheads="1"/>
            </p:cNvSpPr>
            <p:nvPr/>
          </p:nvSpPr>
          <p:spPr bwMode="auto">
            <a:xfrm>
              <a:off x="4416" y="3168"/>
              <a:ext cx="288" cy="48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</p:grpSp>
      <p:grpSp>
        <p:nvGrpSpPr>
          <p:cNvPr id="3" name="Group 11"/>
          <p:cNvGrpSpPr>
            <a:grpSpLocks/>
          </p:cNvGrpSpPr>
          <p:nvPr/>
        </p:nvGrpSpPr>
        <p:grpSpPr bwMode="auto">
          <a:xfrm>
            <a:off x="2339752" y="2636912"/>
            <a:ext cx="1752600" cy="1905000"/>
            <a:chOff x="960" y="1920"/>
            <a:chExt cx="1104" cy="1200"/>
          </a:xfrm>
        </p:grpSpPr>
        <p:sp>
          <p:nvSpPr>
            <p:cNvPr id="3077" name="Rectangle 5"/>
            <p:cNvSpPr>
              <a:spLocks noChangeArrowheads="1"/>
            </p:cNvSpPr>
            <p:nvPr/>
          </p:nvSpPr>
          <p:spPr bwMode="auto">
            <a:xfrm>
              <a:off x="960" y="1920"/>
              <a:ext cx="288" cy="1200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3080" name="Rectangle 8"/>
            <p:cNvSpPr>
              <a:spLocks noChangeArrowheads="1"/>
            </p:cNvSpPr>
            <p:nvPr/>
          </p:nvSpPr>
          <p:spPr bwMode="auto">
            <a:xfrm>
              <a:off x="1776" y="3072"/>
              <a:ext cx="288" cy="48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</p:grpSp>
      <p:sp>
        <p:nvSpPr>
          <p:cNvPr id="11" name="Прямоугольник 10"/>
          <p:cNvSpPr/>
          <p:nvPr/>
        </p:nvSpPr>
        <p:spPr>
          <a:xfrm>
            <a:off x="1187624" y="1196752"/>
            <a:ext cx="7632848" cy="4247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90000"/>
              </a:lnSpc>
            </a:pPr>
            <a:r>
              <a:rPr lang="en-US" sz="2400" dirty="0" smtClean="0"/>
              <a:t>Which of the following two lotteries would you prefer? </a:t>
            </a:r>
            <a:endParaRPr lang="en-US" sz="2400" dirty="0"/>
          </a:p>
        </p:txBody>
      </p:sp>
      <p:sp>
        <p:nvSpPr>
          <p:cNvPr id="12" name="Text Box 8"/>
          <p:cNvSpPr txBox="1">
            <a:spLocks noChangeArrowheads="1"/>
          </p:cNvSpPr>
          <p:nvPr/>
        </p:nvSpPr>
        <p:spPr bwMode="auto">
          <a:xfrm>
            <a:off x="1259632" y="3284984"/>
            <a:ext cx="762000" cy="369332"/>
          </a:xfrm>
          <a:prstGeom prst="rect">
            <a:avLst/>
          </a:prstGeom>
          <a:solidFill>
            <a:schemeClr val="hlink"/>
          </a:solidFill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l" rtl="0">
              <a:spcBef>
                <a:spcPct val="50000"/>
              </a:spcBef>
            </a:pPr>
            <a:r>
              <a:rPr lang="en-US" dirty="0" smtClean="0"/>
              <a:t>35%</a:t>
            </a:r>
            <a:endParaRPr lang="en-US" dirty="0"/>
          </a:p>
        </p:txBody>
      </p:sp>
      <p:sp>
        <p:nvSpPr>
          <p:cNvPr id="13" name="Text Box 9"/>
          <p:cNvSpPr txBox="1">
            <a:spLocks noChangeArrowheads="1"/>
          </p:cNvSpPr>
          <p:nvPr/>
        </p:nvSpPr>
        <p:spPr bwMode="auto">
          <a:xfrm>
            <a:off x="7884368" y="3140968"/>
            <a:ext cx="762000" cy="369332"/>
          </a:xfrm>
          <a:prstGeom prst="rect">
            <a:avLst/>
          </a:prstGeom>
          <a:solidFill>
            <a:schemeClr val="hlink"/>
          </a:solidFill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l" rtl="0">
              <a:spcBef>
                <a:spcPct val="50000"/>
              </a:spcBef>
            </a:pPr>
            <a:r>
              <a:rPr lang="en-US" dirty="0" smtClean="0">
                <a:solidFill>
                  <a:srgbClr val="FF0000"/>
                </a:solidFill>
              </a:rPr>
              <a:t>65%</a:t>
            </a:r>
            <a:endParaRPr lang="en-US" dirty="0">
              <a:solidFill>
                <a:srgbClr val="FF0000"/>
              </a:solidFill>
            </a:endParaRPr>
          </a:p>
        </p:txBody>
      </p:sp>
      <p:sp>
        <p:nvSpPr>
          <p:cNvPr id="14" name="Прямоугольник 13"/>
          <p:cNvSpPr/>
          <p:nvPr/>
        </p:nvSpPr>
        <p:spPr>
          <a:xfrm>
            <a:off x="1331640" y="5733256"/>
            <a:ext cx="7272808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2400" dirty="0" smtClean="0"/>
              <a:t>In experiments by </a:t>
            </a:r>
            <a:r>
              <a:rPr lang="en-US" sz="2400" dirty="0" err="1" smtClean="0"/>
              <a:t>Kahneman</a:t>
            </a:r>
            <a:r>
              <a:rPr lang="en-US" sz="2400" dirty="0" smtClean="0"/>
              <a:t> and </a:t>
            </a:r>
            <a:r>
              <a:rPr lang="en-US" sz="2400" dirty="0" err="1" smtClean="0"/>
              <a:t>Tversky</a:t>
            </a:r>
            <a:r>
              <a:rPr lang="en-US" sz="2400" dirty="0" smtClean="0"/>
              <a:t> (1979),</a:t>
            </a:r>
          </a:p>
          <a:p>
            <a:r>
              <a:rPr lang="en-US" sz="2400" dirty="0" smtClean="0"/>
              <a:t>65% picked R2 over S2</a:t>
            </a:r>
            <a:endParaRPr lang="ru-RU" sz="2400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 animBg="1"/>
      <p:bldP spid="13" grpId="0" animBg="1"/>
      <p:bldP spid="14" grpId="0"/>
    </p:bld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Certainty </a:t>
            </a:r>
            <a:r>
              <a:rPr lang="en-US" dirty="0"/>
              <a:t>Effect</a:t>
            </a:r>
          </a:p>
        </p:txBody>
      </p:sp>
      <p:sp>
        <p:nvSpPr>
          <p:cNvPr id="5123" name="Rectangle 3"/>
          <p:cNvSpPr>
            <a:spLocks noGrp="1" noChangeArrowheads="1"/>
          </p:cNvSpPr>
          <p:nvPr>
            <p:ph idx="1"/>
          </p:nvPr>
        </p:nvSpPr>
        <p:spPr/>
        <p:txBody>
          <a:bodyPr/>
          <a:lstStyle/>
          <a:p>
            <a:pPr>
              <a:buNone/>
            </a:pPr>
            <a:r>
              <a:rPr lang="en-US" sz="2800" dirty="0"/>
              <a:t>Are these choices consistent with </a:t>
            </a:r>
            <a:r>
              <a:rPr lang="en-US" sz="2800" dirty="0" err="1" smtClean="0"/>
              <a:t>vNM</a:t>
            </a:r>
            <a:r>
              <a:rPr lang="en-US" sz="2800" dirty="0" smtClean="0"/>
              <a:t> utility</a:t>
            </a:r>
            <a:r>
              <a:rPr lang="en-US" sz="2800" dirty="0"/>
              <a:t>?</a:t>
            </a:r>
          </a:p>
          <a:p>
            <a:r>
              <a:rPr lang="en-US" sz="2800" dirty="0"/>
              <a:t>Define the lottery </a:t>
            </a:r>
            <a:r>
              <a:rPr lang="en-US" sz="2800" dirty="0" smtClean="0"/>
              <a:t>Z=([1.00;$0</a:t>
            </a:r>
            <a:r>
              <a:rPr lang="en-US" sz="2800" dirty="0"/>
              <a:t>])</a:t>
            </a:r>
          </a:p>
          <a:p>
            <a:r>
              <a:rPr lang="en-US" sz="2800" dirty="0"/>
              <a:t>Note that using this lottery we can write:</a:t>
            </a:r>
          </a:p>
          <a:p>
            <a:pPr lvl="1"/>
            <a:r>
              <a:rPr lang="en-US" sz="2400" dirty="0" smtClean="0"/>
              <a:t>S2=0.25*S1+0.75*Z</a:t>
            </a:r>
            <a:endParaRPr lang="en-US" sz="2400" dirty="0"/>
          </a:p>
          <a:p>
            <a:pPr lvl="1"/>
            <a:r>
              <a:rPr lang="en-US" sz="2400" dirty="0" smtClean="0"/>
              <a:t>R2=0.25*R1+0.75*Z</a:t>
            </a:r>
            <a:endParaRPr lang="en-US" sz="2400" dirty="0"/>
          </a:p>
          <a:p>
            <a:r>
              <a:rPr lang="en-US" sz="2800" dirty="0"/>
              <a:t>If you have </a:t>
            </a:r>
            <a:r>
              <a:rPr lang="en-US" sz="2800" dirty="0" smtClean="0"/>
              <a:t>utility</a:t>
            </a:r>
            <a:r>
              <a:rPr lang="en-US" sz="2800" dirty="0"/>
              <a:t>, </a:t>
            </a:r>
            <a:r>
              <a:rPr lang="en-US" sz="2800" dirty="0" smtClean="0"/>
              <a:t>then, by the independence axiom, if </a:t>
            </a:r>
            <a:r>
              <a:rPr lang="en-US" sz="2800" dirty="0"/>
              <a:t>you prefer </a:t>
            </a:r>
            <a:r>
              <a:rPr lang="en-US" sz="2800" dirty="0" smtClean="0"/>
              <a:t>S1 </a:t>
            </a:r>
            <a:r>
              <a:rPr lang="en-US" sz="2800" dirty="0"/>
              <a:t>to </a:t>
            </a:r>
            <a:r>
              <a:rPr lang="en-US" sz="2800" dirty="0" smtClean="0"/>
              <a:t>R1, </a:t>
            </a:r>
            <a:r>
              <a:rPr lang="en-US" sz="2800" dirty="0"/>
              <a:t>you should also prefer </a:t>
            </a:r>
            <a:r>
              <a:rPr lang="en-US" sz="2800" dirty="0" smtClean="0"/>
              <a:t>S2 </a:t>
            </a:r>
            <a:r>
              <a:rPr lang="en-US" sz="2800" dirty="0"/>
              <a:t>to </a:t>
            </a:r>
            <a:r>
              <a:rPr lang="en-US" sz="2800" dirty="0" smtClean="0"/>
              <a:t>R2!</a:t>
            </a:r>
          </a:p>
          <a:p>
            <a:pPr algn="ctr">
              <a:buNone/>
            </a:pPr>
            <a:r>
              <a:rPr lang="en-US" sz="2800" dirty="0" smtClean="0">
                <a:solidFill>
                  <a:srgbClr val="0070C0"/>
                </a:solidFill>
              </a:rPr>
              <a:t>People are not rational decision makers.</a:t>
            </a:r>
            <a:endParaRPr lang="en-US" sz="2800" dirty="0">
              <a:solidFill>
                <a:srgbClr val="0070C0"/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B98BE95-982E-41CE-A225-F22575762FC8}" type="slidenum">
              <a:rPr lang="en-US"/>
              <a:pPr/>
              <a:t>38</a:t>
            </a:fld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6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Certainty </a:t>
            </a:r>
            <a:r>
              <a:rPr lang="en-US" dirty="0"/>
              <a:t>Effect</a:t>
            </a:r>
          </a:p>
        </p:txBody>
      </p:sp>
      <p:sp>
        <p:nvSpPr>
          <p:cNvPr id="6147" name="Rectangle 3"/>
          <p:cNvSpPr>
            <a:spLocks noGrp="1" noChangeArrowheads="1"/>
          </p:cNvSpPr>
          <p:nvPr>
            <p:ph idx="1"/>
          </p:nvPr>
        </p:nvSpPr>
        <p:spPr/>
        <p:txBody>
          <a:bodyPr/>
          <a:lstStyle/>
          <a:p>
            <a:r>
              <a:rPr lang="en-US"/>
              <a:t>Lotteries with probabilities close to 1 are often perceived as more attractive than predicted by the axioms of the expected utility theorem</a:t>
            </a:r>
          </a:p>
          <a:p>
            <a:r>
              <a:rPr lang="en-US"/>
              <a:t>This is referred to as the </a:t>
            </a:r>
            <a:r>
              <a:rPr lang="en-US" b="1"/>
              <a:t>certainty effect</a:t>
            </a: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0A4983A-C2F1-40BA-B3EC-0C60A09226C5}" type="slidenum">
              <a:rPr lang="en-US"/>
              <a:pPr/>
              <a:t>39</a:t>
            </a:fld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89"/>
          <p:cNvGrpSpPr>
            <a:grpSpLocks/>
          </p:cNvGrpSpPr>
          <p:nvPr/>
        </p:nvGrpSpPr>
        <p:grpSpPr bwMode="auto">
          <a:xfrm>
            <a:off x="1770063" y="1603375"/>
            <a:ext cx="388937" cy="1544638"/>
            <a:chOff x="1115" y="1010"/>
            <a:chExt cx="245" cy="973"/>
          </a:xfrm>
        </p:grpSpPr>
        <p:sp>
          <p:nvSpPr>
            <p:cNvPr id="17414" name="Freeform 6"/>
            <p:cNvSpPr>
              <a:spLocks/>
            </p:cNvSpPr>
            <p:nvPr/>
          </p:nvSpPr>
          <p:spPr bwMode="auto">
            <a:xfrm>
              <a:off x="1126" y="1228"/>
              <a:ext cx="220" cy="212"/>
            </a:xfrm>
            <a:custGeom>
              <a:avLst/>
              <a:gdLst/>
              <a:ahLst/>
              <a:cxnLst>
                <a:cxn ang="0">
                  <a:pos x="345" y="391"/>
                </a:cxn>
                <a:cxn ang="0">
                  <a:pos x="345" y="326"/>
                </a:cxn>
                <a:cxn ang="0">
                  <a:pos x="374" y="275"/>
                </a:cxn>
                <a:cxn ang="0">
                  <a:pos x="376" y="275"/>
                </a:cxn>
                <a:cxn ang="0">
                  <a:pos x="376" y="422"/>
                </a:cxn>
                <a:cxn ang="0">
                  <a:pos x="422" y="422"/>
                </a:cxn>
                <a:cxn ang="0">
                  <a:pos x="424" y="373"/>
                </a:cxn>
                <a:cxn ang="0">
                  <a:pos x="431" y="260"/>
                </a:cxn>
                <a:cxn ang="0">
                  <a:pos x="437" y="137"/>
                </a:cxn>
                <a:cxn ang="0">
                  <a:pos x="439" y="60"/>
                </a:cxn>
                <a:cxn ang="0">
                  <a:pos x="437" y="43"/>
                </a:cxn>
                <a:cxn ang="0">
                  <a:pos x="431" y="30"/>
                </a:cxn>
                <a:cxn ang="0">
                  <a:pos x="422" y="19"/>
                </a:cxn>
                <a:cxn ang="0">
                  <a:pos x="412" y="11"/>
                </a:cxn>
                <a:cxn ang="0">
                  <a:pos x="403" y="6"/>
                </a:cxn>
                <a:cxn ang="0">
                  <a:pos x="394" y="2"/>
                </a:cxn>
                <a:cxn ang="0">
                  <a:pos x="388" y="0"/>
                </a:cxn>
                <a:cxn ang="0">
                  <a:pos x="386" y="0"/>
                </a:cxn>
                <a:cxn ang="0">
                  <a:pos x="49" y="0"/>
                </a:cxn>
                <a:cxn ang="0">
                  <a:pos x="47" y="1"/>
                </a:cxn>
                <a:cxn ang="0">
                  <a:pos x="41" y="2"/>
                </a:cxn>
                <a:cxn ang="0">
                  <a:pos x="33" y="7"/>
                </a:cxn>
                <a:cxn ang="0">
                  <a:pos x="25" y="11"/>
                </a:cxn>
                <a:cxn ang="0">
                  <a:pos x="16" y="19"/>
                </a:cxn>
                <a:cxn ang="0">
                  <a:pos x="8" y="28"/>
                </a:cxn>
                <a:cxn ang="0">
                  <a:pos x="2" y="39"/>
                </a:cxn>
                <a:cxn ang="0">
                  <a:pos x="0" y="53"/>
                </a:cxn>
                <a:cxn ang="0">
                  <a:pos x="4" y="127"/>
                </a:cxn>
                <a:cxn ang="0">
                  <a:pos x="16" y="252"/>
                </a:cxn>
                <a:cxn ang="0">
                  <a:pos x="27" y="371"/>
                </a:cxn>
                <a:cxn ang="0">
                  <a:pos x="32" y="422"/>
                </a:cxn>
                <a:cxn ang="0">
                  <a:pos x="85" y="422"/>
                </a:cxn>
                <a:cxn ang="0">
                  <a:pos x="85" y="275"/>
                </a:cxn>
                <a:cxn ang="0">
                  <a:pos x="85" y="273"/>
                </a:cxn>
                <a:cxn ang="0">
                  <a:pos x="118" y="326"/>
                </a:cxn>
                <a:cxn ang="0">
                  <a:pos x="118" y="391"/>
                </a:cxn>
                <a:cxn ang="0">
                  <a:pos x="345" y="391"/>
                </a:cxn>
              </a:cxnLst>
              <a:rect l="0" t="0" r="r" b="b"/>
              <a:pathLst>
                <a:path w="439" h="422">
                  <a:moveTo>
                    <a:pt x="345" y="391"/>
                  </a:moveTo>
                  <a:lnTo>
                    <a:pt x="345" y="326"/>
                  </a:lnTo>
                  <a:lnTo>
                    <a:pt x="374" y="275"/>
                  </a:lnTo>
                  <a:lnTo>
                    <a:pt x="376" y="275"/>
                  </a:lnTo>
                  <a:lnTo>
                    <a:pt x="376" y="422"/>
                  </a:lnTo>
                  <a:lnTo>
                    <a:pt x="422" y="422"/>
                  </a:lnTo>
                  <a:lnTo>
                    <a:pt x="424" y="373"/>
                  </a:lnTo>
                  <a:lnTo>
                    <a:pt x="431" y="260"/>
                  </a:lnTo>
                  <a:lnTo>
                    <a:pt x="437" y="137"/>
                  </a:lnTo>
                  <a:lnTo>
                    <a:pt x="439" y="60"/>
                  </a:lnTo>
                  <a:lnTo>
                    <a:pt x="437" y="43"/>
                  </a:lnTo>
                  <a:lnTo>
                    <a:pt x="431" y="30"/>
                  </a:lnTo>
                  <a:lnTo>
                    <a:pt x="422" y="19"/>
                  </a:lnTo>
                  <a:lnTo>
                    <a:pt x="412" y="11"/>
                  </a:lnTo>
                  <a:lnTo>
                    <a:pt x="403" y="6"/>
                  </a:lnTo>
                  <a:lnTo>
                    <a:pt x="394" y="2"/>
                  </a:lnTo>
                  <a:lnTo>
                    <a:pt x="388" y="0"/>
                  </a:lnTo>
                  <a:lnTo>
                    <a:pt x="386" y="0"/>
                  </a:lnTo>
                  <a:lnTo>
                    <a:pt x="49" y="0"/>
                  </a:lnTo>
                  <a:lnTo>
                    <a:pt x="47" y="1"/>
                  </a:lnTo>
                  <a:lnTo>
                    <a:pt x="41" y="2"/>
                  </a:lnTo>
                  <a:lnTo>
                    <a:pt x="33" y="7"/>
                  </a:lnTo>
                  <a:lnTo>
                    <a:pt x="25" y="11"/>
                  </a:lnTo>
                  <a:lnTo>
                    <a:pt x="16" y="19"/>
                  </a:lnTo>
                  <a:lnTo>
                    <a:pt x="8" y="28"/>
                  </a:lnTo>
                  <a:lnTo>
                    <a:pt x="2" y="39"/>
                  </a:lnTo>
                  <a:lnTo>
                    <a:pt x="0" y="53"/>
                  </a:lnTo>
                  <a:lnTo>
                    <a:pt x="4" y="127"/>
                  </a:lnTo>
                  <a:lnTo>
                    <a:pt x="16" y="252"/>
                  </a:lnTo>
                  <a:lnTo>
                    <a:pt x="27" y="371"/>
                  </a:lnTo>
                  <a:lnTo>
                    <a:pt x="32" y="422"/>
                  </a:lnTo>
                  <a:lnTo>
                    <a:pt x="85" y="422"/>
                  </a:lnTo>
                  <a:lnTo>
                    <a:pt x="85" y="275"/>
                  </a:lnTo>
                  <a:lnTo>
                    <a:pt x="85" y="273"/>
                  </a:lnTo>
                  <a:lnTo>
                    <a:pt x="118" y="326"/>
                  </a:lnTo>
                  <a:lnTo>
                    <a:pt x="118" y="391"/>
                  </a:lnTo>
                  <a:lnTo>
                    <a:pt x="345" y="391"/>
                  </a:lnTo>
                  <a:close/>
                </a:path>
              </a:pathLst>
            </a:custGeom>
            <a:solidFill>
              <a:srgbClr val="FF99C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415" name="Freeform 7"/>
            <p:cNvSpPr>
              <a:spLocks/>
            </p:cNvSpPr>
            <p:nvPr/>
          </p:nvSpPr>
          <p:spPr bwMode="auto">
            <a:xfrm>
              <a:off x="1296" y="1390"/>
              <a:ext cx="6" cy="34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0" y="3"/>
                </a:cxn>
                <a:cxn ang="0">
                  <a:pos x="0" y="68"/>
                </a:cxn>
                <a:cxn ang="0">
                  <a:pos x="11" y="68"/>
                </a:cxn>
                <a:cxn ang="0">
                  <a:pos x="11" y="3"/>
                </a:cxn>
                <a:cxn ang="0">
                  <a:pos x="10" y="5"/>
                </a:cxn>
                <a:cxn ang="0">
                  <a:pos x="1" y="0"/>
                </a:cxn>
                <a:cxn ang="0">
                  <a:pos x="0" y="2"/>
                </a:cxn>
                <a:cxn ang="0">
                  <a:pos x="0" y="3"/>
                </a:cxn>
                <a:cxn ang="0">
                  <a:pos x="1" y="0"/>
                </a:cxn>
              </a:cxnLst>
              <a:rect l="0" t="0" r="r" b="b"/>
              <a:pathLst>
                <a:path w="11" h="68">
                  <a:moveTo>
                    <a:pt x="1" y="0"/>
                  </a:moveTo>
                  <a:lnTo>
                    <a:pt x="0" y="3"/>
                  </a:lnTo>
                  <a:lnTo>
                    <a:pt x="0" y="68"/>
                  </a:lnTo>
                  <a:lnTo>
                    <a:pt x="11" y="68"/>
                  </a:lnTo>
                  <a:lnTo>
                    <a:pt x="11" y="3"/>
                  </a:lnTo>
                  <a:lnTo>
                    <a:pt x="10" y="5"/>
                  </a:lnTo>
                  <a:lnTo>
                    <a:pt x="1" y="0"/>
                  </a:lnTo>
                  <a:lnTo>
                    <a:pt x="0" y="2"/>
                  </a:lnTo>
                  <a:lnTo>
                    <a:pt x="0" y="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99C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416" name="Freeform 8"/>
            <p:cNvSpPr>
              <a:spLocks/>
            </p:cNvSpPr>
            <p:nvPr/>
          </p:nvSpPr>
          <p:spPr bwMode="auto">
            <a:xfrm>
              <a:off x="1297" y="1363"/>
              <a:ext cx="19" cy="30"/>
            </a:xfrm>
            <a:custGeom>
              <a:avLst/>
              <a:gdLst/>
              <a:ahLst/>
              <a:cxnLst>
                <a:cxn ang="0">
                  <a:pos x="34" y="0"/>
                </a:cxn>
                <a:cxn ang="0">
                  <a:pos x="30" y="4"/>
                </a:cxn>
                <a:cxn ang="0">
                  <a:pos x="0" y="54"/>
                </a:cxn>
                <a:cxn ang="0">
                  <a:pos x="9" y="59"/>
                </a:cxn>
                <a:cxn ang="0">
                  <a:pos x="39" y="8"/>
                </a:cxn>
                <a:cxn ang="0">
                  <a:pos x="34" y="12"/>
                </a:cxn>
                <a:cxn ang="0">
                  <a:pos x="34" y="0"/>
                </a:cxn>
                <a:cxn ang="0">
                  <a:pos x="31" y="0"/>
                </a:cxn>
                <a:cxn ang="0">
                  <a:pos x="30" y="4"/>
                </a:cxn>
                <a:cxn ang="0">
                  <a:pos x="34" y="0"/>
                </a:cxn>
              </a:cxnLst>
              <a:rect l="0" t="0" r="r" b="b"/>
              <a:pathLst>
                <a:path w="39" h="59">
                  <a:moveTo>
                    <a:pt x="34" y="0"/>
                  </a:moveTo>
                  <a:lnTo>
                    <a:pt x="30" y="4"/>
                  </a:lnTo>
                  <a:lnTo>
                    <a:pt x="0" y="54"/>
                  </a:lnTo>
                  <a:lnTo>
                    <a:pt x="9" y="59"/>
                  </a:lnTo>
                  <a:lnTo>
                    <a:pt x="39" y="8"/>
                  </a:lnTo>
                  <a:lnTo>
                    <a:pt x="34" y="12"/>
                  </a:lnTo>
                  <a:lnTo>
                    <a:pt x="34" y="0"/>
                  </a:lnTo>
                  <a:lnTo>
                    <a:pt x="31" y="0"/>
                  </a:lnTo>
                  <a:lnTo>
                    <a:pt x="30" y="4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FF99C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417" name="Freeform 9"/>
            <p:cNvSpPr>
              <a:spLocks/>
            </p:cNvSpPr>
            <p:nvPr/>
          </p:nvSpPr>
          <p:spPr bwMode="auto">
            <a:xfrm>
              <a:off x="1311" y="1363"/>
              <a:ext cx="6" cy="6"/>
            </a:xfrm>
            <a:custGeom>
              <a:avLst/>
              <a:gdLst/>
              <a:ahLst/>
              <a:cxnLst>
                <a:cxn ang="0">
                  <a:pos x="11" y="6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4" y="12"/>
                </a:cxn>
                <a:cxn ang="0">
                  <a:pos x="6" y="12"/>
                </a:cxn>
                <a:cxn ang="0">
                  <a:pos x="0" y="6"/>
                </a:cxn>
                <a:cxn ang="0">
                  <a:pos x="11" y="6"/>
                </a:cxn>
                <a:cxn ang="0">
                  <a:pos x="11" y="0"/>
                </a:cxn>
                <a:cxn ang="0">
                  <a:pos x="6" y="0"/>
                </a:cxn>
                <a:cxn ang="0">
                  <a:pos x="11" y="6"/>
                </a:cxn>
              </a:cxnLst>
              <a:rect l="0" t="0" r="r" b="b"/>
              <a:pathLst>
                <a:path w="11" h="12">
                  <a:moveTo>
                    <a:pt x="11" y="6"/>
                  </a:moveTo>
                  <a:lnTo>
                    <a:pt x="6" y="0"/>
                  </a:lnTo>
                  <a:lnTo>
                    <a:pt x="4" y="0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0" y="6"/>
                  </a:lnTo>
                  <a:lnTo>
                    <a:pt x="11" y="6"/>
                  </a:lnTo>
                  <a:lnTo>
                    <a:pt x="11" y="0"/>
                  </a:lnTo>
                  <a:lnTo>
                    <a:pt x="6" y="0"/>
                  </a:lnTo>
                  <a:lnTo>
                    <a:pt x="11" y="6"/>
                  </a:lnTo>
                  <a:close/>
                </a:path>
              </a:pathLst>
            </a:custGeom>
            <a:solidFill>
              <a:srgbClr val="FF99C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418" name="Freeform 10"/>
            <p:cNvSpPr>
              <a:spLocks/>
            </p:cNvSpPr>
            <p:nvPr/>
          </p:nvSpPr>
          <p:spPr bwMode="auto">
            <a:xfrm>
              <a:off x="1311" y="1366"/>
              <a:ext cx="6" cy="77"/>
            </a:xfrm>
            <a:custGeom>
              <a:avLst/>
              <a:gdLst/>
              <a:ahLst/>
              <a:cxnLst>
                <a:cxn ang="0">
                  <a:pos x="6" y="142"/>
                </a:cxn>
                <a:cxn ang="0">
                  <a:pos x="11" y="147"/>
                </a:cxn>
                <a:cxn ang="0">
                  <a:pos x="11" y="0"/>
                </a:cxn>
                <a:cxn ang="0">
                  <a:pos x="0" y="0"/>
                </a:cxn>
                <a:cxn ang="0">
                  <a:pos x="0" y="147"/>
                </a:cxn>
                <a:cxn ang="0">
                  <a:pos x="6" y="153"/>
                </a:cxn>
                <a:cxn ang="0">
                  <a:pos x="0" y="147"/>
                </a:cxn>
                <a:cxn ang="0">
                  <a:pos x="0" y="153"/>
                </a:cxn>
                <a:cxn ang="0">
                  <a:pos x="6" y="153"/>
                </a:cxn>
                <a:cxn ang="0">
                  <a:pos x="6" y="142"/>
                </a:cxn>
              </a:cxnLst>
              <a:rect l="0" t="0" r="r" b="b"/>
              <a:pathLst>
                <a:path w="11" h="153">
                  <a:moveTo>
                    <a:pt x="6" y="142"/>
                  </a:moveTo>
                  <a:lnTo>
                    <a:pt x="11" y="147"/>
                  </a:lnTo>
                  <a:lnTo>
                    <a:pt x="11" y="0"/>
                  </a:lnTo>
                  <a:lnTo>
                    <a:pt x="0" y="0"/>
                  </a:lnTo>
                  <a:lnTo>
                    <a:pt x="0" y="147"/>
                  </a:lnTo>
                  <a:lnTo>
                    <a:pt x="6" y="153"/>
                  </a:lnTo>
                  <a:lnTo>
                    <a:pt x="0" y="147"/>
                  </a:lnTo>
                  <a:lnTo>
                    <a:pt x="0" y="153"/>
                  </a:lnTo>
                  <a:lnTo>
                    <a:pt x="6" y="153"/>
                  </a:lnTo>
                  <a:lnTo>
                    <a:pt x="6" y="142"/>
                  </a:lnTo>
                  <a:close/>
                </a:path>
              </a:pathLst>
            </a:custGeom>
            <a:solidFill>
              <a:srgbClr val="FF99C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419" name="Freeform 11"/>
            <p:cNvSpPr>
              <a:spLocks/>
            </p:cNvSpPr>
            <p:nvPr/>
          </p:nvSpPr>
          <p:spPr bwMode="auto">
            <a:xfrm>
              <a:off x="1314" y="1437"/>
              <a:ext cx="26" cy="6"/>
            </a:xfrm>
            <a:custGeom>
              <a:avLst/>
              <a:gdLst/>
              <a:ahLst/>
              <a:cxnLst>
                <a:cxn ang="0">
                  <a:pos x="40" y="5"/>
                </a:cxn>
                <a:cxn ang="0">
                  <a:pos x="46" y="0"/>
                </a:cxn>
                <a:cxn ang="0">
                  <a:pos x="0" y="0"/>
                </a:cxn>
                <a:cxn ang="0">
                  <a:pos x="0" y="11"/>
                </a:cxn>
                <a:cxn ang="0">
                  <a:pos x="46" y="11"/>
                </a:cxn>
                <a:cxn ang="0">
                  <a:pos x="51" y="5"/>
                </a:cxn>
                <a:cxn ang="0">
                  <a:pos x="46" y="11"/>
                </a:cxn>
                <a:cxn ang="0">
                  <a:pos x="51" y="11"/>
                </a:cxn>
                <a:cxn ang="0">
                  <a:pos x="51" y="5"/>
                </a:cxn>
                <a:cxn ang="0">
                  <a:pos x="40" y="5"/>
                </a:cxn>
              </a:cxnLst>
              <a:rect l="0" t="0" r="r" b="b"/>
              <a:pathLst>
                <a:path w="51" h="11">
                  <a:moveTo>
                    <a:pt x="40" y="5"/>
                  </a:moveTo>
                  <a:lnTo>
                    <a:pt x="46" y="0"/>
                  </a:lnTo>
                  <a:lnTo>
                    <a:pt x="0" y="0"/>
                  </a:lnTo>
                  <a:lnTo>
                    <a:pt x="0" y="11"/>
                  </a:lnTo>
                  <a:lnTo>
                    <a:pt x="46" y="11"/>
                  </a:lnTo>
                  <a:lnTo>
                    <a:pt x="51" y="5"/>
                  </a:lnTo>
                  <a:lnTo>
                    <a:pt x="46" y="11"/>
                  </a:lnTo>
                  <a:lnTo>
                    <a:pt x="51" y="11"/>
                  </a:lnTo>
                  <a:lnTo>
                    <a:pt x="51" y="5"/>
                  </a:lnTo>
                  <a:lnTo>
                    <a:pt x="40" y="5"/>
                  </a:lnTo>
                  <a:close/>
                </a:path>
              </a:pathLst>
            </a:custGeom>
            <a:solidFill>
              <a:srgbClr val="FF99C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420" name="Freeform 12"/>
            <p:cNvSpPr>
              <a:spLocks/>
            </p:cNvSpPr>
            <p:nvPr/>
          </p:nvSpPr>
          <p:spPr bwMode="auto">
            <a:xfrm>
              <a:off x="1334" y="1258"/>
              <a:ext cx="15" cy="182"/>
            </a:xfrm>
            <a:custGeom>
              <a:avLst/>
              <a:gdLst/>
              <a:ahLst/>
              <a:cxnLst>
                <a:cxn ang="0">
                  <a:pos x="17" y="0"/>
                </a:cxn>
                <a:cxn ang="0">
                  <a:pos x="17" y="0"/>
                </a:cxn>
                <a:cxn ang="0">
                  <a:pos x="15" y="77"/>
                </a:cxn>
                <a:cxn ang="0">
                  <a:pos x="9" y="200"/>
                </a:cxn>
                <a:cxn ang="0">
                  <a:pos x="2" y="313"/>
                </a:cxn>
                <a:cxn ang="0">
                  <a:pos x="0" y="362"/>
                </a:cxn>
                <a:cxn ang="0">
                  <a:pos x="11" y="362"/>
                </a:cxn>
                <a:cxn ang="0">
                  <a:pos x="14" y="313"/>
                </a:cxn>
                <a:cxn ang="0">
                  <a:pos x="21" y="200"/>
                </a:cxn>
                <a:cxn ang="0">
                  <a:pos x="26" y="77"/>
                </a:cxn>
                <a:cxn ang="0">
                  <a:pos x="29" y="0"/>
                </a:cxn>
                <a:cxn ang="0">
                  <a:pos x="29" y="0"/>
                </a:cxn>
                <a:cxn ang="0">
                  <a:pos x="17" y="0"/>
                </a:cxn>
              </a:cxnLst>
              <a:rect l="0" t="0" r="r" b="b"/>
              <a:pathLst>
                <a:path w="29" h="362">
                  <a:moveTo>
                    <a:pt x="17" y="0"/>
                  </a:moveTo>
                  <a:lnTo>
                    <a:pt x="17" y="0"/>
                  </a:lnTo>
                  <a:lnTo>
                    <a:pt x="15" y="77"/>
                  </a:lnTo>
                  <a:lnTo>
                    <a:pt x="9" y="200"/>
                  </a:lnTo>
                  <a:lnTo>
                    <a:pt x="2" y="313"/>
                  </a:lnTo>
                  <a:lnTo>
                    <a:pt x="0" y="362"/>
                  </a:lnTo>
                  <a:lnTo>
                    <a:pt x="11" y="362"/>
                  </a:lnTo>
                  <a:lnTo>
                    <a:pt x="14" y="313"/>
                  </a:lnTo>
                  <a:lnTo>
                    <a:pt x="21" y="200"/>
                  </a:lnTo>
                  <a:lnTo>
                    <a:pt x="26" y="77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99C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421" name="Freeform 13"/>
            <p:cNvSpPr>
              <a:spLocks/>
            </p:cNvSpPr>
            <p:nvPr/>
          </p:nvSpPr>
          <p:spPr bwMode="auto">
            <a:xfrm>
              <a:off x="1319" y="1226"/>
              <a:ext cx="30" cy="32"/>
            </a:xfrm>
            <a:custGeom>
              <a:avLst/>
              <a:gdLst/>
              <a:ahLst/>
              <a:cxnLst>
                <a:cxn ang="0">
                  <a:pos x="1" y="12"/>
                </a:cxn>
                <a:cxn ang="0">
                  <a:pos x="0" y="12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16" y="16"/>
                </a:cxn>
                <a:cxn ang="0">
                  <a:pos x="24" y="22"/>
                </a:cxn>
                <a:cxn ang="0">
                  <a:pos x="33" y="29"/>
                </a:cxn>
                <a:cxn ang="0">
                  <a:pos x="41" y="38"/>
                </a:cxn>
                <a:cxn ang="0">
                  <a:pos x="46" y="50"/>
                </a:cxn>
                <a:cxn ang="0">
                  <a:pos x="48" y="66"/>
                </a:cxn>
                <a:cxn ang="0">
                  <a:pos x="60" y="66"/>
                </a:cxn>
                <a:cxn ang="0">
                  <a:pos x="57" y="47"/>
                </a:cxn>
                <a:cxn ang="0">
                  <a:pos x="50" y="34"/>
                </a:cxn>
                <a:cxn ang="0">
                  <a:pos x="40" y="22"/>
                </a:cxn>
                <a:cxn ang="0">
                  <a:pos x="31" y="13"/>
                </a:cxn>
                <a:cxn ang="0">
                  <a:pos x="21" y="7"/>
                </a:cxn>
                <a:cxn ang="0">
                  <a:pos x="10" y="2"/>
                </a:cxn>
                <a:cxn ang="0">
                  <a:pos x="4" y="0"/>
                </a:cxn>
                <a:cxn ang="0">
                  <a:pos x="2" y="0"/>
                </a:cxn>
                <a:cxn ang="0">
                  <a:pos x="1" y="0"/>
                </a:cxn>
                <a:cxn ang="0">
                  <a:pos x="2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2"/>
                </a:cxn>
              </a:cxnLst>
              <a:rect l="0" t="0" r="r" b="b"/>
              <a:pathLst>
                <a:path w="60" h="66">
                  <a:moveTo>
                    <a:pt x="1" y="12"/>
                  </a:moveTo>
                  <a:lnTo>
                    <a:pt x="0" y="12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16" y="16"/>
                  </a:lnTo>
                  <a:lnTo>
                    <a:pt x="24" y="22"/>
                  </a:lnTo>
                  <a:lnTo>
                    <a:pt x="33" y="29"/>
                  </a:lnTo>
                  <a:lnTo>
                    <a:pt x="41" y="38"/>
                  </a:lnTo>
                  <a:lnTo>
                    <a:pt x="46" y="50"/>
                  </a:lnTo>
                  <a:lnTo>
                    <a:pt x="48" y="66"/>
                  </a:lnTo>
                  <a:lnTo>
                    <a:pt x="60" y="66"/>
                  </a:lnTo>
                  <a:lnTo>
                    <a:pt x="57" y="47"/>
                  </a:lnTo>
                  <a:lnTo>
                    <a:pt x="50" y="34"/>
                  </a:lnTo>
                  <a:lnTo>
                    <a:pt x="40" y="22"/>
                  </a:lnTo>
                  <a:lnTo>
                    <a:pt x="31" y="13"/>
                  </a:lnTo>
                  <a:lnTo>
                    <a:pt x="21" y="7"/>
                  </a:lnTo>
                  <a:lnTo>
                    <a:pt x="10" y="2"/>
                  </a:lnTo>
                  <a:lnTo>
                    <a:pt x="4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12"/>
                  </a:lnTo>
                  <a:close/>
                </a:path>
              </a:pathLst>
            </a:custGeom>
            <a:solidFill>
              <a:srgbClr val="FF99C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422" name="Freeform 14"/>
            <p:cNvSpPr>
              <a:spLocks/>
            </p:cNvSpPr>
            <p:nvPr/>
          </p:nvSpPr>
          <p:spPr bwMode="auto">
            <a:xfrm>
              <a:off x="1151" y="1226"/>
              <a:ext cx="168" cy="5"/>
            </a:xfrm>
            <a:custGeom>
              <a:avLst/>
              <a:gdLst/>
              <a:ahLst/>
              <a:cxnLst>
                <a:cxn ang="0">
                  <a:pos x="2" y="12"/>
                </a:cxn>
                <a:cxn ang="0">
                  <a:pos x="1" y="12"/>
                </a:cxn>
                <a:cxn ang="0">
                  <a:pos x="338" y="12"/>
                </a:cxn>
                <a:cxn ang="0">
                  <a:pos x="338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2" y="12"/>
                </a:cxn>
              </a:cxnLst>
              <a:rect l="0" t="0" r="r" b="b"/>
              <a:pathLst>
                <a:path w="338" h="12">
                  <a:moveTo>
                    <a:pt x="2" y="12"/>
                  </a:moveTo>
                  <a:lnTo>
                    <a:pt x="1" y="12"/>
                  </a:lnTo>
                  <a:lnTo>
                    <a:pt x="338" y="12"/>
                  </a:lnTo>
                  <a:lnTo>
                    <a:pt x="338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2" y="12"/>
                  </a:lnTo>
                  <a:close/>
                </a:path>
              </a:pathLst>
            </a:custGeom>
            <a:solidFill>
              <a:srgbClr val="FF99C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423" name="Freeform 15"/>
            <p:cNvSpPr>
              <a:spLocks/>
            </p:cNvSpPr>
            <p:nvPr/>
          </p:nvSpPr>
          <p:spPr bwMode="auto">
            <a:xfrm>
              <a:off x="1124" y="1226"/>
              <a:ext cx="28" cy="29"/>
            </a:xfrm>
            <a:custGeom>
              <a:avLst/>
              <a:gdLst/>
              <a:ahLst/>
              <a:cxnLst>
                <a:cxn ang="0">
                  <a:pos x="12" y="59"/>
                </a:cxn>
                <a:cxn ang="0">
                  <a:pos x="12" y="59"/>
                </a:cxn>
                <a:cxn ang="0">
                  <a:pos x="14" y="46"/>
                </a:cxn>
                <a:cxn ang="0">
                  <a:pos x="18" y="37"/>
                </a:cxn>
                <a:cxn ang="0">
                  <a:pos x="25" y="30"/>
                </a:cxn>
                <a:cxn ang="0">
                  <a:pos x="35" y="22"/>
                </a:cxn>
                <a:cxn ang="0">
                  <a:pos x="41" y="17"/>
                </a:cxn>
                <a:cxn ang="0">
                  <a:pos x="49" y="14"/>
                </a:cxn>
                <a:cxn ang="0">
                  <a:pos x="54" y="13"/>
                </a:cxn>
                <a:cxn ang="0">
                  <a:pos x="56" y="12"/>
                </a:cxn>
                <a:cxn ang="0">
                  <a:pos x="54" y="0"/>
                </a:cxn>
                <a:cxn ang="0">
                  <a:pos x="52" y="1"/>
                </a:cxn>
                <a:cxn ang="0">
                  <a:pos x="45" y="2"/>
                </a:cxn>
                <a:cxn ang="0">
                  <a:pos x="37" y="8"/>
                </a:cxn>
                <a:cxn ang="0">
                  <a:pos x="28" y="13"/>
                </a:cxn>
                <a:cxn ang="0">
                  <a:pos x="18" y="21"/>
                </a:cxn>
                <a:cxn ang="0">
                  <a:pos x="9" y="30"/>
                </a:cxn>
                <a:cxn ang="0">
                  <a:pos x="2" y="44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12" y="59"/>
                </a:cxn>
              </a:cxnLst>
              <a:rect l="0" t="0" r="r" b="b"/>
              <a:pathLst>
                <a:path w="56" h="59">
                  <a:moveTo>
                    <a:pt x="12" y="59"/>
                  </a:moveTo>
                  <a:lnTo>
                    <a:pt x="12" y="59"/>
                  </a:lnTo>
                  <a:lnTo>
                    <a:pt x="14" y="46"/>
                  </a:lnTo>
                  <a:lnTo>
                    <a:pt x="18" y="37"/>
                  </a:lnTo>
                  <a:lnTo>
                    <a:pt x="25" y="30"/>
                  </a:lnTo>
                  <a:lnTo>
                    <a:pt x="35" y="22"/>
                  </a:lnTo>
                  <a:lnTo>
                    <a:pt x="41" y="17"/>
                  </a:lnTo>
                  <a:lnTo>
                    <a:pt x="49" y="14"/>
                  </a:lnTo>
                  <a:lnTo>
                    <a:pt x="54" y="13"/>
                  </a:lnTo>
                  <a:lnTo>
                    <a:pt x="56" y="12"/>
                  </a:lnTo>
                  <a:lnTo>
                    <a:pt x="54" y="0"/>
                  </a:lnTo>
                  <a:lnTo>
                    <a:pt x="52" y="1"/>
                  </a:lnTo>
                  <a:lnTo>
                    <a:pt x="45" y="2"/>
                  </a:lnTo>
                  <a:lnTo>
                    <a:pt x="37" y="8"/>
                  </a:lnTo>
                  <a:lnTo>
                    <a:pt x="28" y="13"/>
                  </a:lnTo>
                  <a:lnTo>
                    <a:pt x="18" y="21"/>
                  </a:lnTo>
                  <a:lnTo>
                    <a:pt x="9" y="30"/>
                  </a:lnTo>
                  <a:lnTo>
                    <a:pt x="2" y="44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12" y="59"/>
                  </a:lnTo>
                  <a:close/>
                </a:path>
              </a:pathLst>
            </a:custGeom>
            <a:solidFill>
              <a:srgbClr val="FF99C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424" name="Freeform 16"/>
            <p:cNvSpPr>
              <a:spLocks/>
            </p:cNvSpPr>
            <p:nvPr/>
          </p:nvSpPr>
          <p:spPr bwMode="auto">
            <a:xfrm>
              <a:off x="1124" y="1255"/>
              <a:ext cx="21" cy="188"/>
            </a:xfrm>
            <a:custGeom>
              <a:avLst/>
              <a:gdLst/>
              <a:ahLst/>
              <a:cxnLst>
                <a:cxn ang="0">
                  <a:pos x="38" y="364"/>
                </a:cxn>
                <a:cxn ang="0">
                  <a:pos x="44" y="369"/>
                </a:cxn>
                <a:cxn ang="0">
                  <a:pos x="39" y="318"/>
                </a:cxn>
                <a:cxn ang="0">
                  <a:pos x="28" y="199"/>
                </a:cxn>
                <a:cxn ang="0">
                  <a:pos x="16" y="74"/>
                </a:cxn>
                <a:cxn ang="0">
                  <a:pos x="12" y="0"/>
                </a:cxn>
                <a:cxn ang="0">
                  <a:pos x="0" y="0"/>
                </a:cxn>
                <a:cxn ang="0">
                  <a:pos x="5" y="74"/>
                </a:cxn>
                <a:cxn ang="0">
                  <a:pos x="16" y="199"/>
                </a:cxn>
                <a:cxn ang="0">
                  <a:pos x="28" y="318"/>
                </a:cxn>
                <a:cxn ang="0">
                  <a:pos x="32" y="369"/>
                </a:cxn>
                <a:cxn ang="0">
                  <a:pos x="38" y="375"/>
                </a:cxn>
                <a:cxn ang="0">
                  <a:pos x="32" y="369"/>
                </a:cxn>
                <a:cxn ang="0">
                  <a:pos x="33" y="375"/>
                </a:cxn>
                <a:cxn ang="0">
                  <a:pos x="38" y="375"/>
                </a:cxn>
                <a:cxn ang="0">
                  <a:pos x="38" y="364"/>
                </a:cxn>
              </a:cxnLst>
              <a:rect l="0" t="0" r="r" b="b"/>
              <a:pathLst>
                <a:path w="44" h="375">
                  <a:moveTo>
                    <a:pt x="38" y="364"/>
                  </a:moveTo>
                  <a:lnTo>
                    <a:pt x="44" y="369"/>
                  </a:lnTo>
                  <a:lnTo>
                    <a:pt x="39" y="318"/>
                  </a:lnTo>
                  <a:lnTo>
                    <a:pt x="28" y="199"/>
                  </a:lnTo>
                  <a:lnTo>
                    <a:pt x="16" y="74"/>
                  </a:lnTo>
                  <a:lnTo>
                    <a:pt x="12" y="0"/>
                  </a:lnTo>
                  <a:lnTo>
                    <a:pt x="0" y="0"/>
                  </a:lnTo>
                  <a:lnTo>
                    <a:pt x="5" y="74"/>
                  </a:lnTo>
                  <a:lnTo>
                    <a:pt x="16" y="199"/>
                  </a:lnTo>
                  <a:lnTo>
                    <a:pt x="28" y="318"/>
                  </a:lnTo>
                  <a:lnTo>
                    <a:pt x="32" y="369"/>
                  </a:lnTo>
                  <a:lnTo>
                    <a:pt x="38" y="375"/>
                  </a:lnTo>
                  <a:lnTo>
                    <a:pt x="32" y="369"/>
                  </a:lnTo>
                  <a:lnTo>
                    <a:pt x="33" y="375"/>
                  </a:lnTo>
                  <a:lnTo>
                    <a:pt x="38" y="375"/>
                  </a:lnTo>
                  <a:lnTo>
                    <a:pt x="38" y="364"/>
                  </a:lnTo>
                  <a:close/>
                </a:path>
              </a:pathLst>
            </a:custGeom>
            <a:solidFill>
              <a:srgbClr val="FF99C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425" name="Freeform 17"/>
            <p:cNvSpPr>
              <a:spLocks/>
            </p:cNvSpPr>
            <p:nvPr/>
          </p:nvSpPr>
          <p:spPr bwMode="auto">
            <a:xfrm>
              <a:off x="1143" y="1437"/>
              <a:ext cx="29" cy="6"/>
            </a:xfrm>
            <a:custGeom>
              <a:avLst/>
              <a:gdLst/>
              <a:ahLst/>
              <a:cxnLst>
                <a:cxn ang="0">
                  <a:pos x="47" y="5"/>
                </a:cxn>
                <a:cxn ang="0">
                  <a:pos x="53" y="0"/>
                </a:cxn>
                <a:cxn ang="0">
                  <a:pos x="0" y="0"/>
                </a:cxn>
                <a:cxn ang="0">
                  <a:pos x="0" y="11"/>
                </a:cxn>
                <a:cxn ang="0">
                  <a:pos x="53" y="11"/>
                </a:cxn>
                <a:cxn ang="0">
                  <a:pos x="59" y="5"/>
                </a:cxn>
                <a:cxn ang="0">
                  <a:pos x="53" y="11"/>
                </a:cxn>
                <a:cxn ang="0">
                  <a:pos x="59" y="11"/>
                </a:cxn>
                <a:cxn ang="0">
                  <a:pos x="59" y="5"/>
                </a:cxn>
                <a:cxn ang="0">
                  <a:pos x="47" y="5"/>
                </a:cxn>
              </a:cxnLst>
              <a:rect l="0" t="0" r="r" b="b"/>
              <a:pathLst>
                <a:path w="59" h="11">
                  <a:moveTo>
                    <a:pt x="47" y="5"/>
                  </a:moveTo>
                  <a:lnTo>
                    <a:pt x="53" y="0"/>
                  </a:lnTo>
                  <a:lnTo>
                    <a:pt x="0" y="0"/>
                  </a:lnTo>
                  <a:lnTo>
                    <a:pt x="0" y="11"/>
                  </a:lnTo>
                  <a:lnTo>
                    <a:pt x="53" y="11"/>
                  </a:lnTo>
                  <a:lnTo>
                    <a:pt x="59" y="5"/>
                  </a:lnTo>
                  <a:lnTo>
                    <a:pt x="53" y="11"/>
                  </a:lnTo>
                  <a:lnTo>
                    <a:pt x="59" y="11"/>
                  </a:lnTo>
                  <a:lnTo>
                    <a:pt x="59" y="5"/>
                  </a:lnTo>
                  <a:lnTo>
                    <a:pt x="47" y="5"/>
                  </a:lnTo>
                  <a:close/>
                </a:path>
              </a:pathLst>
            </a:custGeom>
            <a:solidFill>
              <a:srgbClr val="FF99C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426" name="Freeform 18"/>
            <p:cNvSpPr>
              <a:spLocks/>
            </p:cNvSpPr>
            <p:nvPr/>
          </p:nvSpPr>
          <p:spPr bwMode="auto">
            <a:xfrm>
              <a:off x="1166" y="1366"/>
              <a:ext cx="6" cy="7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147"/>
                </a:cxn>
                <a:cxn ang="0">
                  <a:pos x="12" y="147"/>
                </a:cxn>
                <a:cxn ang="0">
                  <a:pos x="12" y="0"/>
                </a:cxn>
                <a:cxn ang="0">
                  <a:pos x="12" y="0"/>
                </a:cxn>
                <a:cxn ang="0">
                  <a:pos x="0" y="0"/>
                </a:cxn>
              </a:cxnLst>
              <a:rect l="0" t="0" r="r" b="b"/>
              <a:pathLst>
                <a:path w="12" h="147">
                  <a:moveTo>
                    <a:pt x="0" y="0"/>
                  </a:moveTo>
                  <a:lnTo>
                    <a:pt x="0" y="0"/>
                  </a:lnTo>
                  <a:lnTo>
                    <a:pt x="0" y="147"/>
                  </a:lnTo>
                  <a:lnTo>
                    <a:pt x="12" y="147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99C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427" name="Freeform 19"/>
            <p:cNvSpPr>
              <a:spLocks/>
            </p:cNvSpPr>
            <p:nvPr/>
          </p:nvSpPr>
          <p:spPr bwMode="auto">
            <a:xfrm>
              <a:off x="1166" y="1355"/>
              <a:ext cx="6" cy="11"/>
            </a:xfrm>
            <a:custGeom>
              <a:avLst/>
              <a:gdLst/>
              <a:ahLst/>
              <a:cxnLst>
                <a:cxn ang="0">
                  <a:pos x="10" y="18"/>
                </a:cxn>
                <a:cxn ang="0">
                  <a:pos x="0" y="21"/>
                </a:cxn>
                <a:cxn ang="0">
                  <a:pos x="0" y="23"/>
                </a:cxn>
                <a:cxn ang="0">
                  <a:pos x="12" y="23"/>
                </a:cxn>
                <a:cxn ang="0">
                  <a:pos x="12" y="21"/>
                </a:cxn>
                <a:cxn ang="0">
                  <a:pos x="1" y="23"/>
                </a:cxn>
                <a:cxn ang="0">
                  <a:pos x="10" y="18"/>
                </a:cxn>
                <a:cxn ang="0">
                  <a:pos x="0" y="0"/>
                </a:cxn>
                <a:cxn ang="0">
                  <a:pos x="0" y="21"/>
                </a:cxn>
                <a:cxn ang="0">
                  <a:pos x="10" y="18"/>
                </a:cxn>
              </a:cxnLst>
              <a:rect l="0" t="0" r="r" b="b"/>
              <a:pathLst>
                <a:path w="12" h="23">
                  <a:moveTo>
                    <a:pt x="10" y="18"/>
                  </a:moveTo>
                  <a:lnTo>
                    <a:pt x="0" y="21"/>
                  </a:lnTo>
                  <a:lnTo>
                    <a:pt x="0" y="23"/>
                  </a:lnTo>
                  <a:lnTo>
                    <a:pt x="12" y="23"/>
                  </a:lnTo>
                  <a:lnTo>
                    <a:pt x="12" y="21"/>
                  </a:lnTo>
                  <a:lnTo>
                    <a:pt x="1" y="23"/>
                  </a:lnTo>
                  <a:lnTo>
                    <a:pt x="10" y="18"/>
                  </a:lnTo>
                  <a:lnTo>
                    <a:pt x="0" y="0"/>
                  </a:lnTo>
                  <a:lnTo>
                    <a:pt x="0" y="21"/>
                  </a:lnTo>
                  <a:lnTo>
                    <a:pt x="10" y="18"/>
                  </a:lnTo>
                  <a:close/>
                </a:path>
              </a:pathLst>
            </a:custGeom>
            <a:solidFill>
              <a:srgbClr val="FF99C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428" name="Freeform 20"/>
            <p:cNvSpPr>
              <a:spLocks/>
            </p:cNvSpPr>
            <p:nvPr/>
          </p:nvSpPr>
          <p:spPr bwMode="auto">
            <a:xfrm>
              <a:off x="1167" y="1364"/>
              <a:ext cx="21" cy="29"/>
            </a:xfrm>
            <a:custGeom>
              <a:avLst/>
              <a:gdLst/>
              <a:ahLst/>
              <a:cxnLst>
                <a:cxn ang="0">
                  <a:pos x="44" y="56"/>
                </a:cxn>
                <a:cxn ang="0">
                  <a:pos x="43" y="53"/>
                </a:cxn>
                <a:cxn ang="0">
                  <a:pos x="9" y="0"/>
                </a:cxn>
                <a:cxn ang="0">
                  <a:pos x="0" y="5"/>
                </a:cxn>
                <a:cxn ang="0">
                  <a:pos x="34" y="58"/>
                </a:cxn>
                <a:cxn ang="0">
                  <a:pos x="32" y="56"/>
                </a:cxn>
                <a:cxn ang="0">
                  <a:pos x="44" y="56"/>
                </a:cxn>
                <a:cxn ang="0">
                  <a:pos x="44" y="55"/>
                </a:cxn>
                <a:cxn ang="0">
                  <a:pos x="43" y="53"/>
                </a:cxn>
                <a:cxn ang="0">
                  <a:pos x="44" y="56"/>
                </a:cxn>
              </a:cxnLst>
              <a:rect l="0" t="0" r="r" b="b"/>
              <a:pathLst>
                <a:path w="44" h="58">
                  <a:moveTo>
                    <a:pt x="44" y="56"/>
                  </a:moveTo>
                  <a:lnTo>
                    <a:pt x="43" y="53"/>
                  </a:lnTo>
                  <a:lnTo>
                    <a:pt x="9" y="0"/>
                  </a:lnTo>
                  <a:lnTo>
                    <a:pt x="0" y="5"/>
                  </a:lnTo>
                  <a:lnTo>
                    <a:pt x="34" y="58"/>
                  </a:lnTo>
                  <a:lnTo>
                    <a:pt x="32" y="56"/>
                  </a:lnTo>
                  <a:lnTo>
                    <a:pt x="44" y="56"/>
                  </a:lnTo>
                  <a:lnTo>
                    <a:pt x="44" y="55"/>
                  </a:lnTo>
                  <a:lnTo>
                    <a:pt x="43" y="53"/>
                  </a:lnTo>
                  <a:lnTo>
                    <a:pt x="44" y="56"/>
                  </a:lnTo>
                  <a:close/>
                </a:path>
              </a:pathLst>
            </a:custGeom>
            <a:solidFill>
              <a:srgbClr val="FF99C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429" name="Freeform 21"/>
            <p:cNvSpPr>
              <a:spLocks/>
            </p:cNvSpPr>
            <p:nvPr/>
          </p:nvSpPr>
          <p:spPr bwMode="auto">
            <a:xfrm>
              <a:off x="1183" y="1391"/>
              <a:ext cx="5" cy="36"/>
            </a:xfrm>
            <a:custGeom>
              <a:avLst/>
              <a:gdLst/>
              <a:ahLst/>
              <a:cxnLst>
                <a:cxn ang="0">
                  <a:pos x="6" y="60"/>
                </a:cxn>
                <a:cxn ang="0">
                  <a:pos x="12" y="65"/>
                </a:cxn>
                <a:cxn ang="0">
                  <a:pos x="12" y="0"/>
                </a:cxn>
                <a:cxn ang="0">
                  <a:pos x="0" y="0"/>
                </a:cxn>
                <a:cxn ang="0">
                  <a:pos x="0" y="65"/>
                </a:cxn>
                <a:cxn ang="0">
                  <a:pos x="6" y="71"/>
                </a:cxn>
                <a:cxn ang="0">
                  <a:pos x="0" y="65"/>
                </a:cxn>
                <a:cxn ang="0">
                  <a:pos x="0" y="71"/>
                </a:cxn>
                <a:cxn ang="0">
                  <a:pos x="6" y="71"/>
                </a:cxn>
                <a:cxn ang="0">
                  <a:pos x="6" y="60"/>
                </a:cxn>
              </a:cxnLst>
              <a:rect l="0" t="0" r="r" b="b"/>
              <a:pathLst>
                <a:path w="12" h="71">
                  <a:moveTo>
                    <a:pt x="6" y="60"/>
                  </a:moveTo>
                  <a:lnTo>
                    <a:pt x="12" y="65"/>
                  </a:lnTo>
                  <a:lnTo>
                    <a:pt x="12" y="0"/>
                  </a:lnTo>
                  <a:lnTo>
                    <a:pt x="0" y="0"/>
                  </a:lnTo>
                  <a:lnTo>
                    <a:pt x="0" y="65"/>
                  </a:lnTo>
                  <a:lnTo>
                    <a:pt x="6" y="71"/>
                  </a:lnTo>
                  <a:lnTo>
                    <a:pt x="0" y="65"/>
                  </a:lnTo>
                  <a:lnTo>
                    <a:pt x="0" y="71"/>
                  </a:lnTo>
                  <a:lnTo>
                    <a:pt x="6" y="71"/>
                  </a:lnTo>
                  <a:lnTo>
                    <a:pt x="6" y="60"/>
                  </a:lnTo>
                  <a:close/>
                </a:path>
              </a:pathLst>
            </a:custGeom>
            <a:solidFill>
              <a:srgbClr val="FF99C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430" name="Freeform 22"/>
            <p:cNvSpPr>
              <a:spLocks/>
            </p:cNvSpPr>
            <p:nvPr/>
          </p:nvSpPr>
          <p:spPr bwMode="auto">
            <a:xfrm>
              <a:off x="1186" y="1421"/>
              <a:ext cx="116" cy="6"/>
            </a:xfrm>
            <a:custGeom>
              <a:avLst/>
              <a:gdLst/>
              <a:ahLst/>
              <a:cxnLst>
                <a:cxn ang="0">
                  <a:pos x="221" y="5"/>
                </a:cxn>
                <a:cxn ang="0">
                  <a:pos x="227" y="0"/>
                </a:cxn>
                <a:cxn ang="0">
                  <a:pos x="0" y="0"/>
                </a:cxn>
                <a:cxn ang="0">
                  <a:pos x="0" y="11"/>
                </a:cxn>
                <a:cxn ang="0">
                  <a:pos x="227" y="11"/>
                </a:cxn>
                <a:cxn ang="0">
                  <a:pos x="232" y="5"/>
                </a:cxn>
                <a:cxn ang="0">
                  <a:pos x="227" y="11"/>
                </a:cxn>
                <a:cxn ang="0">
                  <a:pos x="232" y="11"/>
                </a:cxn>
                <a:cxn ang="0">
                  <a:pos x="232" y="5"/>
                </a:cxn>
                <a:cxn ang="0">
                  <a:pos x="221" y="5"/>
                </a:cxn>
              </a:cxnLst>
              <a:rect l="0" t="0" r="r" b="b"/>
              <a:pathLst>
                <a:path w="232" h="11">
                  <a:moveTo>
                    <a:pt x="221" y="5"/>
                  </a:moveTo>
                  <a:lnTo>
                    <a:pt x="227" y="0"/>
                  </a:lnTo>
                  <a:lnTo>
                    <a:pt x="0" y="0"/>
                  </a:lnTo>
                  <a:lnTo>
                    <a:pt x="0" y="11"/>
                  </a:lnTo>
                  <a:lnTo>
                    <a:pt x="227" y="11"/>
                  </a:lnTo>
                  <a:lnTo>
                    <a:pt x="232" y="5"/>
                  </a:lnTo>
                  <a:lnTo>
                    <a:pt x="227" y="11"/>
                  </a:lnTo>
                  <a:lnTo>
                    <a:pt x="232" y="11"/>
                  </a:lnTo>
                  <a:lnTo>
                    <a:pt x="232" y="5"/>
                  </a:lnTo>
                  <a:lnTo>
                    <a:pt x="221" y="5"/>
                  </a:lnTo>
                  <a:close/>
                </a:path>
              </a:pathLst>
            </a:custGeom>
            <a:solidFill>
              <a:srgbClr val="FF99C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431" name="Freeform 23"/>
            <p:cNvSpPr>
              <a:spLocks/>
            </p:cNvSpPr>
            <p:nvPr/>
          </p:nvSpPr>
          <p:spPr bwMode="auto">
            <a:xfrm>
              <a:off x="1140" y="1308"/>
              <a:ext cx="31" cy="59"/>
            </a:xfrm>
            <a:custGeom>
              <a:avLst/>
              <a:gdLst/>
              <a:ahLst/>
              <a:cxnLst>
                <a:cxn ang="0">
                  <a:pos x="5" y="2"/>
                </a:cxn>
                <a:cxn ang="0">
                  <a:pos x="0" y="5"/>
                </a:cxn>
                <a:cxn ang="0">
                  <a:pos x="53" y="117"/>
                </a:cxn>
                <a:cxn ang="0">
                  <a:pos x="62" y="113"/>
                </a:cxn>
                <a:cxn ang="0">
                  <a:pos x="10" y="0"/>
                </a:cxn>
                <a:cxn ang="0">
                  <a:pos x="5" y="2"/>
                </a:cxn>
              </a:cxnLst>
              <a:rect l="0" t="0" r="r" b="b"/>
              <a:pathLst>
                <a:path w="62" h="117">
                  <a:moveTo>
                    <a:pt x="5" y="2"/>
                  </a:moveTo>
                  <a:lnTo>
                    <a:pt x="0" y="5"/>
                  </a:lnTo>
                  <a:lnTo>
                    <a:pt x="53" y="117"/>
                  </a:lnTo>
                  <a:lnTo>
                    <a:pt x="62" y="113"/>
                  </a:lnTo>
                  <a:lnTo>
                    <a:pt x="10" y="0"/>
                  </a:lnTo>
                  <a:lnTo>
                    <a:pt x="5" y="2"/>
                  </a:lnTo>
                  <a:close/>
                </a:path>
              </a:pathLst>
            </a:custGeom>
            <a:solidFill>
              <a:srgbClr val="FF99C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432" name="Freeform 24"/>
            <p:cNvSpPr>
              <a:spLocks/>
            </p:cNvSpPr>
            <p:nvPr/>
          </p:nvSpPr>
          <p:spPr bwMode="auto">
            <a:xfrm>
              <a:off x="1311" y="1307"/>
              <a:ext cx="26" cy="60"/>
            </a:xfrm>
            <a:custGeom>
              <a:avLst/>
              <a:gdLst/>
              <a:ahLst/>
              <a:cxnLst>
                <a:cxn ang="0">
                  <a:pos x="6" y="117"/>
                </a:cxn>
                <a:cxn ang="0">
                  <a:pos x="11" y="118"/>
                </a:cxn>
                <a:cxn ang="0">
                  <a:pos x="50" y="2"/>
                </a:cxn>
                <a:cxn ang="0">
                  <a:pos x="39" y="0"/>
                </a:cxn>
                <a:cxn ang="0">
                  <a:pos x="0" y="116"/>
                </a:cxn>
                <a:cxn ang="0">
                  <a:pos x="6" y="117"/>
                </a:cxn>
              </a:cxnLst>
              <a:rect l="0" t="0" r="r" b="b"/>
              <a:pathLst>
                <a:path w="50" h="118">
                  <a:moveTo>
                    <a:pt x="6" y="117"/>
                  </a:moveTo>
                  <a:lnTo>
                    <a:pt x="11" y="118"/>
                  </a:lnTo>
                  <a:lnTo>
                    <a:pt x="50" y="2"/>
                  </a:lnTo>
                  <a:lnTo>
                    <a:pt x="39" y="0"/>
                  </a:lnTo>
                  <a:lnTo>
                    <a:pt x="0" y="116"/>
                  </a:lnTo>
                  <a:lnTo>
                    <a:pt x="6" y="117"/>
                  </a:lnTo>
                  <a:close/>
                </a:path>
              </a:pathLst>
            </a:custGeom>
            <a:solidFill>
              <a:srgbClr val="FF99C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433" name="Freeform 25"/>
            <p:cNvSpPr>
              <a:spLocks/>
            </p:cNvSpPr>
            <p:nvPr/>
          </p:nvSpPr>
          <p:spPr bwMode="auto">
            <a:xfrm>
              <a:off x="1115" y="1010"/>
              <a:ext cx="245" cy="280"/>
            </a:xfrm>
            <a:custGeom>
              <a:avLst/>
              <a:gdLst/>
              <a:ahLst/>
              <a:cxnLst>
                <a:cxn ang="0">
                  <a:pos x="217" y="38"/>
                </a:cxn>
                <a:cxn ang="0">
                  <a:pos x="193" y="22"/>
                </a:cxn>
                <a:cxn ang="0">
                  <a:pos x="168" y="20"/>
                </a:cxn>
                <a:cxn ang="0">
                  <a:pos x="137" y="38"/>
                </a:cxn>
                <a:cxn ang="0">
                  <a:pos x="97" y="79"/>
                </a:cxn>
                <a:cxn ang="0">
                  <a:pos x="57" y="117"/>
                </a:cxn>
                <a:cxn ang="0">
                  <a:pos x="26" y="150"/>
                </a:cxn>
                <a:cxn ang="0">
                  <a:pos x="7" y="180"/>
                </a:cxn>
                <a:cxn ang="0">
                  <a:pos x="3" y="217"/>
                </a:cxn>
                <a:cxn ang="0">
                  <a:pos x="0" y="272"/>
                </a:cxn>
                <a:cxn ang="0">
                  <a:pos x="9" y="329"/>
                </a:cxn>
                <a:cxn ang="0">
                  <a:pos x="44" y="365"/>
                </a:cxn>
                <a:cxn ang="0">
                  <a:pos x="109" y="371"/>
                </a:cxn>
                <a:cxn ang="0">
                  <a:pos x="161" y="371"/>
                </a:cxn>
                <a:cxn ang="0">
                  <a:pos x="193" y="371"/>
                </a:cxn>
                <a:cxn ang="0">
                  <a:pos x="208" y="371"/>
                </a:cxn>
                <a:cxn ang="0">
                  <a:pos x="210" y="383"/>
                </a:cxn>
                <a:cxn ang="0">
                  <a:pos x="209" y="402"/>
                </a:cxn>
                <a:cxn ang="0">
                  <a:pos x="205" y="406"/>
                </a:cxn>
                <a:cxn ang="0">
                  <a:pos x="180" y="411"/>
                </a:cxn>
                <a:cxn ang="0">
                  <a:pos x="152" y="429"/>
                </a:cxn>
                <a:cxn ang="0">
                  <a:pos x="142" y="464"/>
                </a:cxn>
                <a:cxn ang="0">
                  <a:pos x="163" y="507"/>
                </a:cxn>
                <a:cxn ang="0">
                  <a:pos x="185" y="533"/>
                </a:cxn>
                <a:cxn ang="0">
                  <a:pos x="211" y="551"/>
                </a:cxn>
                <a:cxn ang="0">
                  <a:pos x="239" y="560"/>
                </a:cxn>
                <a:cxn ang="0">
                  <a:pos x="268" y="560"/>
                </a:cxn>
                <a:cxn ang="0">
                  <a:pos x="295" y="551"/>
                </a:cxn>
                <a:cxn ang="0">
                  <a:pos x="322" y="532"/>
                </a:cxn>
                <a:cxn ang="0">
                  <a:pos x="345" y="505"/>
                </a:cxn>
                <a:cxn ang="0">
                  <a:pos x="364" y="463"/>
                </a:cxn>
                <a:cxn ang="0">
                  <a:pos x="353" y="429"/>
                </a:cxn>
                <a:cxn ang="0">
                  <a:pos x="324" y="413"/>
                </a:cxn>
                <a:cxn ang="0">
                  <a:pos x="300" y="406"/>
                </a:cxn>
                <a:cxn ang="0">
                  <a:pos x="295" y="393"/>
                </a:cxn>
                <a:cxn ang="0">
                  <a:pos x="295" y="375"/>
                </a:cxn>
                <a:cxn ang="0">
                  <a:pos x="377" y="371"/>
                </a:cxn>
                <a:cxn ang="0">
                  <a:pos x="401" y="355"/>
                </a:cxn>
                <a:cxn ang="0">
                  <a:pos x="451" y="311"/>
                </a:cxn>
                <a:cxn ang="0">
                  <a:pos x="486" y="251"/>
                </a:cxn>
                <a:cxn ang="0">
                  <a:pos x="475" y="183"/>
                </a:cxn>
                <a:cxn ang="0">
                  <a:pos x="436" y="137"/>
                </a:cxn>
                <a:cxn ang="0">
                  <a:pos x="410" y="125"/>
                </a:cxn>
                <a:cxn ang="0">
                  <a:pos x="398" y="129"/>
                </a:cxn>
                <a:cxn ang="0">
                  <a:pos x="394" y="135"/>
                </a:cxn>
                <a:cxn ang="0">
                  <a:pos x="408" y="106"/>
                </a:cxn>
                <a:cxn ang="0">
                  <a:pos x="409" y="60"/>
                </a:cxn>
                <a:cxn ang="0">
                  <a:pos x="382" y="19"/>
                </a:cxn>
                <a:cxn ang="0">
                  <a:pos x="306" y="0"/>
                </a:cxn>
                <a:cxn ang="0">
                  <a:pos x="264" y="9"/>
                </a:cxn>
                <a:cxn ang="0">
                  <a:pos x="242" y="25"/>
                </a:cxn>
                <a:cxn ang="0">
                  <a:pos x="232" y="42"/>
                </a:cxn>
                <a:cxn ang="0">
                  <a:pos x="230" y="50"/>
                </a:cxn>
              </a:cxnLst>
              <a:rect l="0" t="0" r="r" b="b"/>
              <a:pathLst>
                <a:path w="488" h="561">
                  <a:moveTo>
                    <a:pt x="230" y="50"/>
                  </a:moveTo>
                  <a:lnTo>
                    <a:pt x="217" y="38"/>
                  </a:lnTo>
                  <a:lnTo>
                    <a:pt x="206" y="29"/>
                  </a:lnTo>
                  <a:lnTo>
                    <a:pt x="193" y="22"/>
                  </a:lnTo>
                  <a:lnTo>
                    <a:pt x="182" y="19"/>
                  </a:lnTo>
                  <a:lnTo>
                    <a:pt x="168" y="20"/>
                  </a:lnTo>
                  <a:lnTo>
                    <a:pt x="154" y="26"/>
                  </a:lnTo>
                  <a:lnTo>
                    <a:pt x="137" y="38"/>
                  </a:lnTo>
                  <a:lnTo>
                    <a:pt x="117" y="57"/>
                  </a:lnTo>
                  <a:lnTo>
                    <a:pt x="97" y="79"/>
                  </a:lnTo>
                  <a:lnTo>
                    <a:pt x="76" y="98"/>
                  </a:lnTo>
                  <a:lnTo>
                    <a:pt x="57" y="117"/>
                  </a:lnTo>
                  <a:lnTo>
                    <a:pt x="40" y="134"/>
                  </a:lnTo>
                  <a:lnTo>
                    <a:pt x="26" y="150"/>
                  </a:lnTo>
                  <a:lnTo>
                    <a:pt x="15" y="165"/>
                  </a:lnTo>
                  <a:lnTo>
                    <a:pt x="7" y="180"/>
                  </a:lnTo>
                  <a:lnTo>
                    <a:pt x="5" y="195"/>
                  </a:lnTo>
                  <a:lnTo>
                    <a:pt x="3" y="217"/>
                  </a:lnTo>
                  <a:lnTo>
                    <a:pt x="1" y="243"/>
                  </a:lnTo>
                  <a:lnTo>
                    <a:pt x="0" y="272"/>
                  </a:lnTo>
                  <a:lnTo>
                    <a:pt x="2" y="301"/>
                  </a:lnTo>
                  <a:lnTo>
                    <a:pt x="9" y="329"/>
                  </a:lnTo>
                  <a:lnTo>
                    <a:pt x="22" y="350"/>
                  </a:lnTo>
                  <a:lnTo>
                    <a:pt x="44" y="365"/>
                  </a:lnTo>
                  <a:lnTo>
                    <a:pt x="75" y="371"/>
                  </a:lnTo>
                  <a:lnTo>
                    <a:pt x="109" y="371"/>
                  </a:lnTo>
                  <a:lnTo>
                    <a:pt x="138" y="371"/>
                  </a:lnTo>
                  <a:lnTo>
                    <a:pt x="161" y="371"/>
                  </a:lnTo>
                  <a:lnTo>
                    <a:pt x="179" y="371"/>
                  </a:lnTo>
                  <a:lnTo>
                    <a:pt x="193" y="371"/>
                  </a:lnTo>
                  <a:lnTo>
                    <a:pt x="202" y="371"/>
                  </a:lnTo>
                  <a:lnTo>
                    <a:pt x="208" y="371"/>
                  </a:lnTo>
                  <a:lnTo>
                    <a:pt x="209" y="371"/>
                  </a:lnTo>
                  <a:lnTo>
                    <a:pt x="210" y="383"/>
                  </a:lnTo>
                  <a:lnTo>
                    <a:pt x="210" y="393"/>
                  </a:lnTo>
                  <a:lnTo>
                    <a:pt x="209" y="402"/>
                  </a:lnTo>
                  <a:lnTo>
                    <a:pt x="209" y="406"/>
                  </a:lnTo>
                  <a:lnTo>
                    <a:pt x="205" y="406"/>
                  </a:lnTo>
                  <a:lnTo>
                    <a:pt x="194" y="408"/>
                  </a:lnTo>
                  <a:lnTo>
                    <a:pt x="180" y="411"/>
                  </a:lnTo>
                  <a:lnTo>
                    <a:pt x="165" y="418"/>
                  </a:lnTo>
                  <a:lnTo>
                    <a:pt x="152" y="429"/>
                  </a:lnTo>
                  <a:lnTo>
                    <a:pt x="144" y="444"/>
                  </a:lnTo>
                  <a:lnTo>
                    <a:pt x="142" y="464"/>
                  </a:lnTo>
                  <a:lnTo>
                    <a:pt x="153" y="491"/>
                  </a:lnTo>
                  <a:lnTo>
                    <a:pt x="163" y="507"/>
                  </a:lnTo>
                  <a:lnTo>
                    <a:pt x="174" y="522"/>
                  </a:lnTo>
                  <a:lnTo>
                    <a:pt x="185" y="533"/>
                  </a:lnTo>
                  <a:lnTo>
                    <a:pt x="198" y="544"/>
                  </a:lnTo>
                  <a:lnTo>
                    <a:pt x="211" y="551"/>
                  </a:lnTo>
                  <a:lnTo>
                    <a:pt x="225" y="556"/>
                  </a:lnTo>
                  <a:lnTo>
                    <a:pt x="239" y="560"/>
                  </a:lnTo>
                  <a:lnTo>
                    <a:pt x="254" y="561"/>
                  </a:lnTo>
                  <a:lnTo>
                    <a:pt x="268" y="560"/>
                  </a:lnTo>
                  <a:lnTo>
                    <a:pt x="282" y="556"/>
                  </a:lnTo>
                  <a:lnTo>
                    <a:pt x="295" y="551"/>
                  </a:lnTo>
                  <a:lnTo>
                    <a:pt x="309" y="543"/>
                  </a:lnTo>
                  <a:lnTo>
                    <a:pt x="322" y="532"/>
                  </a:lnTo>
                  <a:lnTo>
                    <a:pt x="334" y="520"/>
                  </a:lnTo>
                  <a:lnTo>
                    <a:pt x="345" y="505"/>
                  </a:lnTo>
                  <a:lnTo>
                    <a:pt x="355" y="487"/>
                  </a:lnTo>
                  <a:lnTo>
                    <a:pt x="364" y="463"/>
                  </a:lnTo>
                  <a:lnTo>
                    <a:pt x="362" y="444"/>
                  </a:lnTo>
                  <a:lnTo>
                    <a:pt x="353" y="429"/>
                  </a:lnTo>
                  <a:lnTo>
                    <a:pt x="340" y="418"/>
                  </a:lnTo>
                  <a:lnTo>
                    <a:pt x="324" y="413"/>
                  </a:lnTo>
                  <a:lnTo>
                    <a:pt x="310" y="408"/>
                  </a:lnTo>
                  <a:lnTo>
                    <a:pt x="300" y="406"/>
                  </a:lnTo>
                  <a:lnTo>
                    <a:pt x="295" y="406"/>
                  </a:lnTo>
                  <a:lnTo>
                    <a:pt x="295" y="393"/>
                  </a:lnTo>
                  <a:lnTo>
                    <a:pt x="295" y="382"/>
                  </a:lnTo>
                  <a:lnTo>
                    <a:pt x="295" y="375"/>
                  </a:lnTo>
                  <a:lnTo>
                    <a:pt x="295" y="371"/>
                  </a:lnTo>
                  <a:lnTo>
                    <a:pt x="377" y="371"/>
                  </a:lnTo>
                  <a:lnTo>
                    <a:pt x="384" y="367"/>
                  </a:lnTo>
                  <a:lnTo>
                    <a:pt x="401" y="355"/>
                  </a:lnTo>
                  <a:lnTo>
                    <a:pt x="425" y="337"/>
                  </a:lnTo>
                  <a:lnTo>
                    <a:pt x="451" y="311"/>
                  </a:lnTo>
                  <a:lnTo>
                    <a:pt x="472" y="284"/>
                  </a:lnTo>
                  <a:lnTo>
                    <a:pt x="486" y="251"/>
                  </a:lnTo>
                  <a:lnTo>
                    <a:pt x="488" y="218"/>
                  </a:lnTo>
                  <a:lnTo>
                    <a:pt x="475" y="183"/>
                  </a:lnTo>
                  <a:lnTo>
                    <a:pt x="453" y="156"/>
                  </a:lnTo>
                  <a:lnTo>
                    <a:pt x="436" y="137"/>
                  </a:lnTo>
                  <a:lnTo>
                    <a:pt x="422" y="128"/>
                  </a:lnTo>
                  <a:lnTo>
                    <a:pt x="410" y="125"/>
                  </a:lnTo>
                  <a:lnTo>
                    <a:pt x="403" y="126"/>
                  </a:lnTo>
                  <a:lnTo>
                    <a:pt x="398" y="129"/>
                  </a:lnTo>
                  <a:lnTo>
                    <a:pt x="395" y="134"/>
                  </a:lnTo>
                  <a:lnTo>
                    <a:pt x="394" y="135"/>
                  </a:lnTo>
                  <a:lnTo>
                    <a:pt x="401" y="124"/>
                  </a:lnTo>
                  <a:lnTo>
                    <a:pt x="408" y="106"/>
                  </a:lnTo>
                  <a:lnTo>
                    <a:pt x="411" y="84"/>
                  </a:lnTo>
                  <a:lnTo>
                    <a:pt x="409" y="60"/>
                  </a:lnTo>
                  <a:lnTo>
                    <a:pt x="400" y="38"/>
                  </a:lnTo>
                  <a:lnTo>
                    <a:pt x="382" y="19"/>
                  </a:lnTo>
                  <a:lnTo>
                    <a:pt x="351" y="5"/>
                  </a:lnTo>
                  <a:lnTo>
                    <a:pt x="306" y="0"/>
                  </a:lnTo>
                  <a:lnTo>
                    <a:pt x="283" y="3"/>
                  </a:lnTo>
                  <a:lnTo>
                    <a:pt x="264" y="9"/>
                  </a:lnTo>
                  <a:lnTo>
                    <a:pt x="252" y="17"/>
                  </a:lnTo>
                  <a:lnTo>
                    <a:pt x="242" y="25"/>
                  </a:lnTo>
                  <a:lnTo>
                    <a:pt x="236" y="34"/>
                  </a:lnTo>
                  <a:lnTo>
                    <a:pt x="232" y="42"/>
                  </a:lnTo>
                  <a:lnTo>
                    <a:pt x="230" y="48"/>
                  </a:lnTo>
                  <a:lnTo>
                    <a:pt x="230" y="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434" name="Freeform 26"/>
            <p:cNvSpPr>
              <a:spLocks/>
            </p:cNvSpPr>
            <p:nvPr/>
          </p:nvSpPr>
          <p:spPr bwMode="auto">
            <a:xfrm>
              <a:off x="1210" y="1194"/>
              <a:ext cx="64" cy="76"/>
            </a:xfrm>
            <a:custGeom>
              <a:avLst/>
              <a:gdLst/>
              <a:ahLst/>
              <a:cxnLst>
                <a:cxn ang="0">
                  <a:pos x="29" y="0"/>
                </a:cxn>
                <a:cxn ang="0">
                  <a:pos x="29" y="53"/>
                </a:cxn>
                <a:cxn ang="0">
                  <a:pos x="26" y="55"/>
                </a:cxn>
                <a:cxn ang="0">
                  <a:pos x="18" y="62"/>
                </a:cxn>
                <a:cxn ang="0">
                  <a:pos x="9" y="72"/>
                </a:cxn>
                <a:cxn ang="0">
                  <a:pos x="2" y="85"/>
                </a:cxn>
                <a:cxn ang="0">
                  <a:pos x="0" y="100"/>
                </a:cxn>
                <a:cxn ang="0">
                  <a:pos x="7" y="117"/>
                </a:cxn>
                <a:cxn ang="0">
                  <a:pos x="27" y="135"/>
                </a:cxn>
                <a:cxn ang="0">
                  <a:pos x="61" y="152"/>
                </a:cxn>
                <a:cxn ang="0">
                  <a:pos x="66" y="150"/>
                </a:cxn>
                <a:cxn ang="0">
                  <a:pos x="79" y="145"/>
                </a:cxn>
                <a:cxn ang="0">
                  <a:pos x="96" y="137"/>
                </a:cxn>
                <a:cxn ang="0">
                  <a:pos x="112" y="125"/>
                </a:cxn>
                <a:cxn ang="0">
                  <a:pos x="125" y="112"/>
                </a:cxn>
                <a:cxn ang="0">
                  <a:pos x="129" y="94"/>
                </a:cxn>
                <a:cxn ang="0">
                  <a:pos x="122" y="76"/>
                </a:cxn>
                <a:cxn ang="0">
                  <a:pos x="100" y="55"/>
                </a:cxn>
                <a:cxn ang="0">
                  <a:pos x="100" y="44"/>
                </a:cxn>
                <a:cxn ang="0">
                  <a:pos x="100" y="25"/>
                </a:cxn>
                <a:cxn ang="0">
                  <a:pos x="100" y="8"/>
                </a:cxn>
                <a:cxn ang="0">
                  <a:pos x="100" y="0"/>
                </a:cxn>
                <a:cxn ang="0">
                  <a:pos x="29" y="0"/>
                </a:cxn>
              </a:cxnLst>
              <a:rect l="0" t="0" r="r" b="b"/>
              <a:pathLst>
                <a:path w="129" h="152">
                  <a:moveTo>
                    <a:pt x="29" y="0"/>
                  </a:moveTo>
                  <a:lnTo>
                    <a:pt x="29" y="53"/>
                  </a:lnTo>
                  <a:lnTo>
                    <a:pt x="26" y="55"/>
                  </a:lnTo>
                  <a:lnTo>
                    <a:pt x="18" y="62"/>
                  </a:lnTo>
                  <a:lnTo>
                    <a:pt x="9" y="72"/>
                  </a:lnTo>
                  <a:lnTo>
                    <a:pt x="2" y="85"/>
                  </a:lnTo>
                  <a:lnTo>
                    <a:pt x="0" y="100"/>
                  </a:lnTo>
                  <a:lnTo>
                    <a:pt x="7" y="117"/>
                  </a:lnTo>
                  <a:lnTo>
                    <a:pt x="27" y="135"/>
                  </a:lnTo>
                  <a:lnTo>
                    <a:pt x="61" y="152"/>
                  </a:lnTo>
                  <a:lnTo>
                    <a:pt x="66" y="150"/>
                  </a:lnTo>
                  <a:lnTo>
                    <a:pt x="79" y="145"/>
                  </a:lnTo>
                  <a:lnTo>
                    <a:pt x="96" y="137"/>
                  </a:lnTo>
                  <a:lnTo>
                    <a:pt x="112" y="125"/>
                  </a:lnTo>
                  <a:lnTo>
                    <a:pt x="125" y="112"/>
                  </a:lnTo>
                  <a:lnTo>
                    <a:pt x="129" y="94"/>
                  </a:lnTo>
                  <a:lnTo>
                    <a:pt x="122" y="76"/>
                  </a:lnTo>
                  <a:lnTo>
                    <a:pt x="100" y="55"/>
                  </a:lnTo>
                  <a:lnTo>
                    <a:pt x="100" y="44"/>
                  </a:lnTo>
                  <a:lnTo>
                    <a:pt x="100" y="25"/>
                  </a:lnTo>
                  <a:lnTo>
                    <a:pt x="100" y="8"/>
                  </a:lnTo>
                  <a:lnTo>
                    <a:pt x="100" y="0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FF99C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435" name="Freeform 27"/>
            <p:cNvSpPr>
              <a:spLocks/>
            </p:cNvSpPr>
            <p:nvPr/>
          </p:nvSpPr>
          <p:spPr bwMode="auto">
            <a:xfrm>
              <a:off x="1221" y="1194"/>
              <a:ext cx="6" cy="29"/>
            </a:xfrm>
            <a:custGeom>
              <a:avLst/>
              <a:gdLst/>
              <a:ahLst/>
              <a:cxnLst>
                <a:cxn ang="0">
                  <a:pos x="8" y="57"/>
                </a:cxn>
                <a:cxn ang="0">
                  <a:pos x="12" y="53"/>
                </a:cxn>
                <a:cxn ang="0">
                  <a:pos x="12" y="0"/>
                </a:cxn>
                <a:cxn ang="0">
                  <a:pos x="0" y="0"/>
                </a:cxn>
                <a:cxn ang="0">
                  <a:pos x="0" y="53"/>
                </a:cxn>
                <a:cxn ang="0">
                  <a:pos x="4" y="48"/>
                </a:cxn>
                <a:cxn ang="0">
                  <a:pos x="8" y="57"/>
                </a:cxn>
                <a:cxn ang="0">
                  <a:pos x="12" y="56"/>
                </a:cxn>
                <a:cxn ang="0">
                  <a:pos x="12" y="53"/>
                </a:cxn>
                <a:cxn ang="0">
                  <a:pos x="8" y="57"/>
                </a:cxn>
              </a:cxnLst>
              <a:rect l="0" t="0" r="r" b="b"/>
              <a:pathLst>
                <a:path w="12" h="57">
                  <a:moveTo>
                    <a:pt x="8" y="57"/>
                  </a:moveTo>
                  <a:lnTo>
                    <a:pt x="12" y="53"/>
                  </a:lnTo>
                  <a:lnTo>
                    <a:pt x="12" y="0"/>
                  </a:lnTo>
                  <a:lnTo>
                    <a:pt x="0" y="0"/>
                  </a:lnTo>
                  <a:lnTo>
                    <a:pt x="0" y="53"/>
                  </a:lnTo>
                  <a:lnTo>
                    <a:pt x="4" y="48"/>
                  </a:lnTo>
                  <a:lnTo>
                    <a:pt x="8" y="57"/>
                  </a:lnTo>
                  <a:lnTo>
                    <a:pt x="12" y="56"/>
                  </a:lnTo>
                  <a:lnTo>
                    <a:pt x="12" y="53"/>
                  </a:lnTo>
                  <a:lnTo>
                    <a:pt x="8" y="57"/>
                  </a:lnTo>
                  <a:close/>
                </a:path>
              </a:pathLst>
            </a:custGeom>
            <a:solidFill>
              <a:srgbClr val="FF99C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436" name="Freeform 28"/>
            <p:cNvSpPr>
              <a:spLocks/>
            </p:cNvSpPr>
            <p:nvPr/>
          </p:nvSpPr>
          <p:spPr bwMode="auto">
            <a:xfrm>
              <a:off x="1207" y="1218"/>
              <a:ext cx="34" cy="55"/>
            </a:xfrm>
            <a:custGeom>
              <a:avLst/>
              <a:gdLst/>
              <a:ahLst/>
              <a:cxnLst>
                <a:cxn ang="0">
                  <a:pos x="65" y="98"/>
                </a:cxn>
                <a:cxn ang="0">
                  <a:pos x="69" y="98"/>
                </a:cxn>
                <a:cxn ang="0">
                  <a:pos x="34" y="82"/>
                </a:cxn>
                <a:cxn ang="0">
                  <a:pos x="17" y="66"/>
                </a:cxn>
                <a:cxn ang="0">
                  <a:pos x="11" y="52"/>
                </a:cxn>
                <a:cxn ang="0">
                  <a:pos x="12" y="38"/>
                </a:cxn>
                <a:cxn ang="0">
                  <a:pos x="18" y="28"/>
                </a:cxn>
                <a:cxn ang="0">
                  <a:pos x="26" y="17"/>
                </a:cxn>
                <a:cxn ang="0">
                  <a:pos x="34" y="12"/>
                </a:cxn>
                <a:cxn ang="0">
                  <a:pos x="36" y="9"/>
                </a:cxn>
                <a:cxn ang="0">
                  <a:pos x="32" y="0"/>
                </a:cxn>
                <a:cxn ang="0">
                  <a:pos x="27" y="2"/>
                </a:cxn>
                <a:cxn ang="0">
                  <a:pos x="19" y="11"/>
                </a:cxn>
                <a:cxn ang="0">
                  <a:pos x="9" y="21"/>
                </a:cxn>
                <a:cxn ang="0">
                  <a:pos x="1" y="36"/>
                </a:cxn>
                <a:cxn ang="0">
                  <a:pos x="0" y="52"/>
                </a:cxn>
                <a:cxn ang="0">
                  <a:pos x="8" y="73"/>
                </a:cxn>
                <a:cxn ang="0">
                  <a:pos x="30" y="91"/>
                </a:cxn>
                <a:cxn ang="0">
                  <a:pos x="64" y="110"/>
                </a:cxn>
                <a:cxn ang="0">
                  <a:pos x="68" y="110"/>
                </a:cxn>
                <a:cxn ang="0">
                  <a:pos x="65" y="98"/>
                </a:cxn>
              </a:cxnLst>
              <a:rect l="0" t="0" r="r" b="b"/>
              <a:pathLst>
                <a:path w="69" h="110">
                  <a:moveTo>
                    <a:pt x="65" y="98"/>
                  </a:moveTo>
                  <a:lnTo>
                    <a:pt x="69" y="98"/>
                  </a:lnTo>
                  <a:lnTo>
                    <a:pt x="34" y="82"/>
                  </a:lnTo>
                  <a:lnTo>
                    <a:pt x="17" y="66"/>
                  </a:lnTo>
                  <a:lnTo>
                    <a:pt x="11" y="52"/>
                  </a:lnTo>
                  <a:lnTo>
                    <a:pt x="12" y="38"/>
                  </a:lnTo>
                  <a:lnTo>
                    <a:pt x="18" y="28"/>
                  </a:lnTo>
                  <a:lnTo>
                    <a:pt x="26" y="17"/>
                  </a:lnTo>
                  <a:lnTo>
                    <a:pt x="34" y="12"/>
                  </a:lnTo>
                  <a:lnTo>
                    <a:pt x="36" y="9"/>
                  </a:lnTo>
                  <a:lnTo>
                    <a:pt x="32" y="0"/>
                  </a:lnTo>
                  <a:lnTo>
                    <a:pt x="27" y="2"/>
                  </a:lnTo>
                  <a:lnTo>
                    <a:pt x="19" y="11"/>
                  </a:lnTo>
                  <a:lnTo>
                    <a:pt x="9" y="21"/>
                  </a:lnTo>
                  <a:lnTo>
                    <a:pt x="1" y="36"/>
                  </a:lnTo>
                  <a:lnTo>
                    <a:pt x="0" y="52"/>
                  </a:lnTo>
                  <a:lnTo>
                    <a:pt x="8" y="73"/>
                  </a:lnTo>
                  <a:lnTo>
                    <a:pt x="30" y="91"/>
                  </a:lnTo>
                  <a:lnTo>
                    <a:pt x="64" y="110"/>
                  </a:lnTo>
                  <a:lnTo>
                    <a:pt x="68" y="110"/>
                  </a:lnTo>
                  <a:lnTo>
                    <a:pt x="65" y="98"/>
                  </a:lnTo>
                  <a:close/>
                </a:path>
              </a:pathLst>
            </a:custGeom>
            <a:solidFill>
              <a:srgbClr val="FF99C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437" name="Freeform 29"/>
            <p:cNvSpPr>
              <a:spLocks/>
            </p:cNvSpPr>
            <p:nvPr/>
          </p:nvSpPr>
          <p:spPr bwMode="auto">
            <a:xfrm>
              <a:off x="1240" y="1219"/>
              <a:ext cx="37" cy="54"/>
            </a:xfrm>
            <a:custGeom>
              <a:avLst/>
              <a:gdLst/>
              <a:ahLst/>
              <a:cxnLst>
                <a:cxn ang="0">
                  <a:pos x="35" y="5"/>
                </a:cxn>
                <a:cxn ang="0">
                  <a:pos x="37" y="10"/>
                </a:cxn>
                <a:cxn ang="0">
                  <a:pos x="58" y="29"/>
                </a:cxn>
                <a:cxn ang="0">
                  <a:pos x="63" y="44"/>
                </a:cxn>
                <a:cxn ang="0">
                  <a:pos x="60" y="59"/>
                </a:cxn>
                <a:cxn ang="0">
                  <a:pos x="49" y="71"/>
                </a:cxn>
                <a:cxn ang="0">
                  <a:pos x="34" y="82"/>
                </a:cxn>
                <a:cxn ang="0">
                  <a:pos x="16" y="89"/>
                </a:cxn>
                <a:cxn ang="0">
                  <a:pos x="4" y="94"/>
                </a:cxn>
                <a:cxn ang="0">
                  <a:pos x="0" y="96"/>
                </a:cxn>
                <a:cxn ang="0">
                  <a:pos x="3" y="108"/>
                </a:cxn>
                <a:cxn ang="0">
                  <a:pos x="8" y="105"/>
                </a:cxn>
                <a:cxn ang="0">
                  <a:pos x="21" y="101"/>
                </a:cxn>
                <a:cxn ang="0">
                  <a:pos x="38" y="91"/>
                </a:cxn>
                <a:cxn ang="0">
                  <a:pos x="55" y="80"/>
                </a:cxn>
                <a:cxn ang="0">
                  <a:pos x="69" y="64"/>
                </a:cxn>
                <a:cxn ang="0">
                  <a:pos x="75" y="44"/>
                </a:cxn>
                <a:cxn ang="0">
                  <a:pos x="67" y="22"/>
                </a:cxn>
                <a:cxn ang="0">
                  <a:pos x="44" y="0"/>
                </a:cxn>
                <a:cxn ang="0">
                  <a:pos x="46" y="5"/>
                </a:cxn>
                <a:cxn ang="0">
                  <a:pos x="35" y="5"/>
                </a:cxn>
                <a:cxn ang="0">
                  <a:pos x="35" y="9"/>
                </a:cxn>
                <a:cxn ang="0">
                  <a:pos x="37" y="10"/>
                </a:cxn>
                <a:cxn ang="0">
                  <a:pos x="35" y="5"/>
                </a:cxn>
              </a:cxnLst>
              <a:rect l="0" t="0" r="r" b="b"/>
              <a:pathLst>
                <a:path w="75" h="108">
                  <a:moveTo>
                    <a:pt x="35" y="5"/>
                  </a:moveTo>
                  <a:lnTo>
                    <a:pt x="37" y="10"/>
                  </a:lnTo>
                  <a:lnTo>
                    <a:pt x="58" y="29"/>
                  </a:lnTo>
                  <a:lnTo>
                    <a:pt x="63" y="44"/>
                  </a:lnTo>
                  <a:lnTo>
                    <a:pt x="60" y="59"/>
                  </a:lnTo>
                  <a:lnTo>
                    <a:pt x="49" y="71"/>
                  </a:lnTo>
                  <a:lnTo>
                    <a:pt x="34" y="82"/>
                  </a:lnTo>
                  <a:lnTo>
                    <a:pt x="16" y="89"/>
                  </a:lnTo>
                  <a:lnTo>
                    <a:pt x="4" y="94"/>
                  </a:lnTo>
                  <a:lnTo>
                    <a:pt x="0" y="96"/>
                  </a:lnTo>
                  <a:lnTo>
                    <a:pt x="3" y="108"/>
                  </a:lnTo>
                  <a:lnTo>
                    <a:pt x="8" y="105"/>
                  </a:lnTo>
                  <a:lnTo>
                    <a:pt x="21" y="101"/>
                  </a:lnTo>
                  <a:lnTo>
                    <a:pt x="38" y="91"/>
                  </a:lnTo>
                  <a:lnTo>
                    <a:pt x="55" y="80"/>
                  </a:lnTo>
                  <a:lnTo>
                    <a:pt x="69" y="64"/>
                  </a:lnTo>
                  <a:lnTo>
                    <a:pt x="75" y="44"/>
                  </a:lnTo>
                  <a:lnTo>
                    <a:pt x="67" y="22"/>
                  </a:lnTo>
                  <a:lnTo>
                    <a:pt x="44" y="0"/>
                  </a:lnTo>
                  <a:lnTo>
                    <a:pt x="46" y="5"/>
                  </a:lnTo>
                  <a:lnTo>
                    <a:pt x="35" y="5"/>
                  </a:lnTo>
                  <a:lnTo>
                    <a:pt x="35" y="9"/>
                  </a:lnTo>
                  <a:lnTo>
                    <a:pt x="37" y="10"/>
                  </a:lnTo>
                  <a:lnTo>
                    <a:pt x="35" y="5"/>
                  </a:lnTo>
                  <a:close/>
                </a:path>
              </a:pathLst>
            </a:custGeom>
            <a:solidFill>
              <a:srgbClr val="FF99C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438" name="Freeform 30"/>
            <p:cNvSpPr>
              <a:spLocks/>
            </p:cNvSpPr>
            <p:nvPr/>
          </p:nvSpPr>
          <p:spPr bwMode="auto">
            <a:xfrm>
              <a:off x="1257" y="1191"/>
              <a:ext cx="6" cy="31"/>
            </a:xfrm>
            <a:custGeom>
              <a:avLst/>
              <a:gdLst/>
              <a:ahLst/>
              <a:cxnLst>
                <a:cxn ang="0">
                  <a:pos x="5" y="12"/>
                </a:cxn>
                <a:cxn ang="0">
                  <a:pos x="0" y="6"/>
                </a:cxn>
                <a:cxn ang="0">
                  <a:pos x="0" y="14"/>
                </a:cxn>
                <a:cxn ang="0">
                  <a:pos x="0" y="31"/>
                </a:cxn>
                <a:cxn ang="0">
                  <a:pos x="0" y="50"/>
                </a:cxn>
                <a:cxn ang="0">
                  <a:pos x="0" y="61"/>
                </a:cxn>
                <a:cxn ang="0">
                  <a:pos x="11" y="61"/>
                </a:cxn>
                <a:cxn ang="0">
                  <a:pos x="11" y="50"/>
                </a:cxn>
                <a:cxn ang="0">
                  <a:pos x="11" y="31"/>
                </a:cxn>
                <a:cxn ang="0">
                  <a:pos x="11" y="14"/>
                </a:cxn>
                <a:cxn ang="0">
                  <a:pos x="11" y="6"/>
                </a:cxn>
                <a:cxn ang="0">
                  <a:pos x="5" y="0"/>
                </a:cxn>
                <a:cxn ang="0">
                  <a:pos x="11" y="6"/>
                </a:cxn>
                <a:cxn ang="0">
                  <a:pos x="11" y="0"/>
                </a:cxn>
                <a:cxn ang="0">
                  <a:pos x="5" y="0"/>
                </a:cxn>
                <a:cxn ang="0">
                  <a:pos x="5" y="12"/>
                </a:cxn>
              </a:cxnLst>
              <a:rect l="0" t="0" r="r" b="b"/>
              <a:pathLst>
                <a:path w="11" h="61">
                  <a:moveTo>
                    <a:pt x="5" y="12"/>
                  </a:moveTo>
                  <a:lnTo>
                    <a:pt x="0" y="6"/>
                  </a:lnTo>
                  <a:lnTo>
                    <a:pt x="0" y="14"/>
                  </a:lnTo>
                  <a:lnTo>
                    <a:pt x="0" y="31"/>
                  </a:lnTo>
                  <a:lnTo>
                    <a:pt x="0" y="50"/>
                  </a:lnTo>
                  <a:lnTo>
                    <a:pt x="0" y="61"/>
                  </a:lnTo>
                  <a:lnTo>
                    <a:pt x="11" y="61"/>
                  </a:lnTo>
                  <a:lnTo>
                    <a:pt x="11" y="50"/>
                  </a:lnTo>
                  <a:lnTo>
                    <a:pt x="11" y="31"/>
                  </a:lnTo>
                  <a:lnTo>
                    <a:pt x="11" y="14"/>
                  </a:lnTo>
                  <a:lnTo>
                    <a:pt x="11" y="6"/>
                  </a:lnTo>
                  <a:lnTo>
                    <a:pt x="5" y="0"/>
                  </a:lnTo>
                  <a:lnTo>
                    <a:pt x="11" y="6"/>
                  </a:lnTo>
                  <a:lnTo>
                    <a:pt x="11" y="0"/>
                  </a:lnTo>
                  <a:lnTo>
                    <a:pt x="5" y="0"/>
                  </a:lnTo>
                  <a:lnTo>
                    <a:pt x="5" y="12"/>
                  </a:lnTo>
                  <a:close/>
                </a:path>
              </a:pathLst>
            </a:custGeom>
            <a:solidFill>
              <a:srgbClr val="FF99C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439" name="Freeform 31"/>
            <p:cNvSpPr>
              <a:spLocks/>
            </p:cNvSpPr>
            <p:nvPr/>
          </p:nvSpPr>
          <p:spPr bwMode="auto">
            <a:xfrm>
              <a:off x="1221" y="1191"/>
              <a:ext cx="39" cy="6"/>
            </a:xfrm>
            <a:custGeom>
              <a:avLst/>
              <a:gdLst/>
              <a:ahLst/>
              <a:cxnLst>
                <a:cxn ang="0">
                  <a:pos x="12" y="6"/>
                </a:cxn>
                <a:cxn ang="0">
                  <a:pos x="6" y="12"/>
                </a:cxn>
                <a:cxn ang="0">
                  <a:pos x="77" y="12"/>
                </a:cxn>
                <a:cxn ang="0">
                  <a:pos x="77" y="0"/>
                </a:cxn>
                <a:cxn ang="0">
                  <a:pos x="6" y="0"/>
                </a:cxn>
                <a:cxn ang="0">
                  <a:pos x="0" y="6"/>
                </a:cxn>
                <a:cxn ang="0">
                  <a:pos x="6" y="0"/>
                </a:cxn>
                <a:cxn ang="0">
                  <a:pos x="0" y="0"/>
                </a:cxn>
                <a:cxn ang="0">
                  <a:pos x="0" y="6"/>
                </a:cxn>
                <a:cxn ang="0">
                  <a:pos x="12" y="6"/>
                </a:cxn>
              </a:cxnLst>
              <a:rect l="0" t="0" r="r" b="b"/>
              <a:pathLst>
                <a:path w="77" h="12">
                  <a:moveTo>
                    <a:pt x="12" y="6"/>
                  </a:moveTo>
                  <a:lnTo>
                    <a:pt x="6" y="12"/>
                  </a:lnTo>
                  <a:lnTo>
                    <a:pt x="77" y="12"/>
                  </a:lnTo>
                  <a:lnTo>
                    <a:pt x="77" y="0"/>
                  </a:lnTo>
                  <a:lnTo>
                    <a:pt x="6" y="0"/>
                  </a:lnTo>
                  <a:lnTo>
                    <a:pt x="0" y="6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12" y="6"/>
                  </a:lnTo>
                  <a:close/>
                </a:path>
              </a:pathLst>
            </a:custGeom>
            <a:solidFill>
              <a:srgbClr val="FF99C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440" name="Freeform 32"/>
            <p:cNvSpPr>
              <a:spLocks/>
            </p:cNvSpPr>
            <p:nvPr/>
          </p:nvSpPr>
          <p:spPr bwMode="auto">
            <a:xfrm>
              <a:off x="1195" y="1066"/>
              <a:ext cx="93" cy="141"/>
            </a:xfrm>
            <a:custGeom>
              <a:avLst/>
              <a:gdLst/>
              <a:ahLst/>
              <a:cxnLst>
                <a:cxn ang="0">
                  <a:pos x="77" y="0"/>
                </a:cxn>
                <a:cxn ang="0">
                  <a:pos x="89" y="11"/>
                </a:cxn>
                <a:cxn ang="0">
                  <a:pos x="107" y="24"/>
                </a:cxn>
                <a:cxn ang="0">
                  <a:pos x="125" y="41"/>
                </a:cxn>
                <a:cxn ang="0">
                  <a:pos x="143" y="59"/>
                </a:cxn>
                <a:cxn ang="0">
                  <a:pos x="159" y="79"/>
                </a:cxn>
                <a:cxn ang="0">
                  <a:pos x="173" y="99"/>
                </a:cxn>
                <a:cxn ang="0">
                  <a:pos x="182" y="122"/>
                </a:cxn>
                <a:cxn ang="0">
                  <a:pos x="185" y="145"/>
                </a:cxn>
                <a:cxn ang="0">
                  <a:pos x="181" y="170"/>
                </a:cxn>
                <a:cxn ang="0">
                  <a:pos x="174" y="194"/>
                </a:cxn>
                <a:cxn ang="0">
                  <a:pos x="165" y="218"/>
                </a:cxn>
                <a:cxn ang="0">
                  <a:pos x="154" y="239"/>
                </a:cxn>
                <a:cxn ang="0">
                  <a:pos x="139" y="257"/>
                </a:cxn>
                <a:cxn ang="0">
                  <a:pos x="124" y="271"/>
                </a:cxn>
                <a:cxn ang="0">
                  <a:pos x="108" y="280"/>
                </a:cxn>
                <a:cxn ang="0">
                  <a:pos x="91" y="282"/>
                </a:cxn>
                <a:cxn ang="0">
                  <a:pos x="73" y="279"/>
                </a:cxn>
                <a:cxn ang="0">
                  <a:pos x="56" y="270"/>
                </a:cxn>
                <a:cxn ang="0">
                  <a:pos x="40" y="256"/>
                </a:cxn>
                <a:cxn ang="0">
                  <a:pos x="25" y="240"/>
                </a:cxn>
                <a:cxn ang="0">
                  <a:pos x="14" y="220"/>
                </a:cxn>
                <a:cxn ang="0">
                  <a:pos x="4" y="198"/>
                </a:cxn>
                <a:cxn ang="0">
                  <a:pos x="0" y="176"/>
                </a:cxn>
                <a:cxn ang="0">
                  <a:pos x="0" y="152"/>
                </a:cxn>
                <a:cxn ang="0">
                  <a:pos x="5" y="119"/>
                </a:cxn>
                <a:cxn ang="0">
                  <a:pos x="16" y="90"/>
                </a:cxn>
                <a:cxn ang="0">
                  <a:pos x="28" y="64"/>
                </a:cxn>
                <a:cxn ang="0">
                  <a:pos x="42" y="42"/>
                </a:cxn>
                <a:cxn ang="0">
                  <a:pos x="55" y="24"/>
                </a:cxn>
                <a:cxn ang="0">
                  <a:pos x="66" y="11"/>
                </a:cxn>
                <a:cxn ang="0">
                  <a:pos x="73" y="3"/>
                </a:cxn>
                <a:cxn ang="0">
                  <a:pos x="77" y="0"/>
                </a:cxn>
              </a:cxnLst>
              <a:rect l="0" t="0" r="r" b="b"/>
              <a:pathLst>
                <a:path w="185" h="282">
                  <a:moveTo>
                    <a:pt x="77" y="0"/>
                  </a:moveTo>
                  <a:lnTo>
                    <a:pt x="89" y="11"/>
                  </a:lnTo>
                  <a:lnTo>
                    <a:pt x="107" y="24"/>
                  </a:lnTo>
                  <a:lnTo>
                    <a:pt x="125" y="41"/>
                  </a:lnTo>
                  <a:lnTo>
                    <a:pt x="143" y="59"/>
                  </a:lnTo>
                  <a:lnTo>
                    <a:pt x="159" y="79"/>
                  </a:lnTo>
                  <a:lnTo>
                    <a:pt x="173" y="99"/>
                  </a:lnTo>
                  <a:lnTo>
                    <a:pt x="182" y="122"/>
                  </a:lnTo>
                  <a:lnTo>
                    <a:pt x="185" y="145"/>
                  </a:lnTo>
                  <a:lnTo>
                    <a:pt x="181" y="170"/>
                  </a:lnTo>
                  <a:lnTo>
                    <a:pt x="174" y="194"/>
                  </a:lnTo>
                  <a:lnTo>
                    <a:pt x="165" y="218"/>
                  </a:lnTo>
                  <a:lnTo>
                    <a:pt x="154" y="239"/>
                  </a:lnTo>
                  <a:lnTo>
                    <a:pt x="139" y="257"/>
                  </a:lnTo>
                  <a:lnTo>
                    <a:pt x="124" y="271"/>
                  </a:lnTo>
                  <a:lnTo>
                    <a:pt x="108" y="280"/>
                  </a:lnTo>
                  <a:lnTo>
                    <a:pt x="91" y="282"/>
                  </a:lnTo>
                  <a:lnTo>
                    <a:pt x="73" y="279"/>
                  </a:lnTo>
                  <a:lnTo>
                    <a:pt x="56" y="270"/>
                  </a:lnTo>
                  <a:lnTo>
                    <a:pt x="40" y="256"/>
                  </a:lnTo>
                  <a:lnTo>
                    <a:pt x="25" y="240"/>
                  </a:lnTo>
                  <a:lnTo>
                    <a:pt x="14" y="220"/>
                  </a:lnTo>
                  <a:lnTo>
                    <a:pt x="4" y="198"/>
                  </a:lnTo>
                  <a:lnTo>
                    <a:pt x="0" y="176"/>
                  </a:lnTo>
                  <a:lnTo>
                    <a:pt x="0" y="152"/>
                  </a:lnTo>
                  <a:lnTo>
                    <a:pt x="5" y="119"/>
                  </a:lnTo>
                  <a:lnTo>
                    <a:pt x="16" y="90"/>
                  </a:lnTo>
                  <a:lnTo>
                    <a:pt x="28" y="64"/>
                  </a:lnTo>
                  <a:lnTo>
                    <a:pt x="42" y="42"/>
                  </a:lnTo>
                  <a:lnTo>
                    <a:pt x="55" y="24"/>
                  </a:lnTo>
                  <a:lnTo>
                    <a:pt x="66" y="11"/>
                  </a:lnTo>
                  <a:lnTo>
                    <a:pt x="73" y="3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441" name="Freeform 33"/>
            <p:cNvSpPr>
              <a:spLocks/>
            </p:cNvSpPr>
            <p:nvPr/>
          </p:nvSpPr>
          <p:spPr bwMode="auto">
            <a:xfrm>
              <a:off x="1232" y="1064"/>
              <a:ext cx="59" cy="75"/>
            </a:xfrm>
            <a:custGeom>
              <a:avLst/>
              <a:gdLst/>
              <a:ahLst/>
              <a:cxnLst>
                <a:cxn ang="0">
                  <a:pos x="118" y="149"/>
                </a:cxn>
                <a:cxn ang="0">
                  <a:pos x="118" y="149"/>
                </a:cxn>
                <a:cxn ang="0">
                  <a:pos x="115" y="125"/>
                </a:cxn>
                <a:cxn ang="0">
                  <a:pos x="105" y="101"/>
                </a:cxn>
                <a:cxn ang="0">
                  <a:pos x="91" y="79"/>
                </a:cxn>
                <a:cxn ang="0">
                  <a:pos x="75" y="60"/>
                </a:cxn>
                <a:cxn ang="0">
                  <a:pos x="55" y="41"/>
                </a:cxn>
                <a:cxn ang="0">
                  <a:pos x="37" y="24"/>
                </a:cxn>
                <a:cxn ang="0">
                  <a:pos x="20" y="10"/>
                </a:cxn>
                <a:cxn ang="0">
                  <a:pos x="7" y="0"/>
                </a:cxn>
                <a:cxn ang="0">
                  <a:pos x="0" y="9"/>
                </a:cxn>
                <a:cxn ang="0">
                  <a:pos x="13" y="19"/>
                </a:cxn>
                <a:cxn ang="0">
                  <a:pos x="30" y="33"/>
                </a:cxn>
                <a:cxn ang="0">
                  <a:pos x="49" y="48"/>
                </a:cxn>
                <a:cxn ang="0">
                  <a:pos x="66" y="66"/>
                </a:cxn>
                <a:cxn ang="0">
                  <a:pos x="82" y="86"/>
                </a:cxn>
                <a:cxn ang="0">
                  <a:pos x="96" y="106"/>
                </a:cxn>
                <a:cxn ang="0">
                  <a:pos x="104" y="127"/>
                </a:cxn>
                <a:cxn ang="0">
                  <a:pos x="106" y="149"/>
                </a:cxn>
                <a:cxn ang="0">
                  <a:pos x="106" y="149"/>
                </a:cxn>
                <a:cxn ang="0">
                  <a:pos x="118" y="149"/>
                </a:cxn>
              </a:cxnLst>
              <a:rect l="0" t="0" r="r" b="b"/>
              <a:pathLst>
                <a:path w="118" h="149">
                  <a:moveTo>
                    <a:pt x="118" y="149"/>
                  </a:moveTo>
                  <a:lnTo>
                    <a:pt x="118" y="149"/>
                  </a:lnTo>
                  <a:lnTo>
                    <a:pt x="115" y="125"/>
                  </a:lnTo>
                  <a:lnTo>
                    <a:pt x="105" y="101"/>
                  </a:lnTo>
                  <a:lnTo>
                    <a:pt x="91" y="79"/>
                  </a:lnTo>
                  <a:lnTo>
                    <a:pt x="75" y="60"/>
                  </a:lnTo>
                  <a:lnTo>
                    <a:pt x="55" y="41"/>
                  </a:lnTo>
                  <a:lnTo>
                    <a:pt x="37" y="24"/>
                  </a:lnTo>
                  <a:lnTo>
                    <a:pt x="20" y="10"/>
                  </a:lnTo>
                  <a:lnTo>
                    <a:pt x="7" y="0"/>
                  </a:lnTo>
                  <a:lnTo>
                    <a:pt x="0" y="9"/>
                  </a:lnTo>
                  <a:lnTo>
                    <a:pt x="13" y="19"/>
                  </a:lnTo>
                  <a:lnTo>
                    <a:pt x="30" y="33"/>
                  </a:lnTo>
                  <a:lnTo>
                    <a:pt x="49" y="48"/>
                  </a:lnTo>
                  <a:lnTo>
                    <a:pt x="66" y="66"/>
                  </a:lnTo>
                  <a:lnTo>
                    <a:pt x="82" y="86"/>
                  </a:lnTo>
                  <a:lnTo>
                    <a:pt x="96" y="106"/>
                  </a:lnTo>
                  <a:lnTo>
                    <a:pt x="104" y="127"/>
                  </a:lnTo>
                  <a:lnTo>
                    <a:pt x="106" y="149"/>
                  </a:lnTo>
                  <a:lnTo>
                    <a:pt x="106" y="149"/>
                  </a:lnTo>
                  <a:lnTo>
                    <a:pt x="118" y="14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442" name="Freeform 34"/>
            <p:cNvSpPr>
              <a:spLocks/>
            </p:cNvSpPr>
            <p:nvPr/>
          </p:nvSpPr>
          <p:spPr bwMode="auto">
            <a:xfrm>
              <a:off x="1241" y="1139"/>
              <a:ext cx="50" cy="71"/>
            </a:xfrm>
            <a:custGeom>
              <a:avLst/>
              <a:gdLst/>
              <a:ahLst/>
              <a:cxnLst>
                <a:cxn ang="0">
                  <a:pos x="0" y="143"/>
                </a:cxn>
                <a:cxn ang="0">
                  <a:pos x="0" y="143"/>
                </a:cxn>
                <a:cxn ang="0">
                  <a:pos x="18" y="141"/>
                </a:cxn>
                <a:cxn ang="0">
                  <a:pos x="36" y="130"/>
                </a:cxn>
                <a:cxn ang="0">
                  <a:pos x="52" y="115"/>
                </a:cxn>
                <a:cxn ang="0">
                  <a:pos x="67" y="97"/>
                </a:cxn>
                <a:cxn ang="0">
                  <a:pos x="79" y="75"/>
                </a:cxn>
                <a:cxn ang="0">
                  <a:pos x="89" y="50"/>
                </a:cxn>
                <a:cxn ang="0">
                  <a:pos x="96" y="26"/>
                </a:cxn>
                <a:cxn ang="0">
                  <a:pos x="100" y="0"/>
                </a:cxn>
                <a:cxn ang="0">
                  <a:pos x="88" y="0"/>
                </a:cxn>
                <a:cxn ang="0">
                  <a:pos x="85" y="23"/>
                </a:cxn>
                <a:cxn ang="0">
                  <a:pos x="78" y="48"/>
                </a:cxn>
                <a:cxn ang="0">
                  <a:pos x="70" y="71"/>
                </a:cxn>
                <a:cxn ang="0">
                  <a:pos x="58" y="90"/>
                </a:cxn>
                <a:cxn ang="0">
                  <a:pos x="43" y="109"/>
                </a:cxn>
                <a:cxn ang="0">
                  <a:pos x="29" y="121"/>
                </a:cxn>
                <a:cxn ang="0">
                  <a:pos x="16" y="129"/>
                </a:cxn>
                <a:cxn ang="0">
                  <a:pos x="0" y="132"/>
                </a:cxn>
                <a:cxn ang="0">
                  <a:pos x="0" y="132"/>
                </a:cxn>
                <a:cxn ang="0">
                  <a:pos x="0" y="143"/>
                </a:cxn>
              </a:cxnLst>
              <a:rect l="0" t="0" r="r" b="b"/>
              <a:pathLst>
                <a:path w="100" h="143">
                  <a:moveTo>
                    <a:pt x="0" y="143"/>
                  </a:moveTo>
                  <a:lnTo>
                    <a:pt x="0" y="143"/>
                  </a:lnTo>
                  <a:lnTo>
                    <a:pt x="18" y="141"/>
                  </a:lnTo>
                  <a:lnTo>
                    <a:pt x="36" y="130"/>
                  </a:lnTo>
                  <a:lnTo>
                    <a:pt x="52" y="115"/>
                  </a:lnTo>
                  <a:lnTo>
                    <a:pt x="67" y="97"/>
                  </a:lnTo>
                  <a:lnTo>
                    <a:pt x="79" y="75"/>
                  </a:lnTo>
                  <a:lnTo>
                    <a:pt x="89" y="50"/>
                  </a:lnTo>
                  <a:lnTo>
                    <a:pt x="96" y="26"/>
                  </a:lnTo>
                  <a:lnTo>
                    <a:pt x="100" y="0"/>
                  </a:lnTo>
                  <a:lnTo>
                    <a:pt x="88" y="0"/>
                  </a:lnTo>
                  <a:lnTo>
                    <a:pt x="85" y="23"/>
                  </a:lnTo>
                  <a:lnTo>
                    <a:pt x="78" y="48"/>
                  </a:lnTo>
                  <a:lnTo>
                    <a:pt x="70" y="71"/>
                  </a:lnTo>
                  <a:lnTo>
                    <a:pt x="58" y="90"/>
                  </a:lnTo>
                  <a:lnTo>
                    <a:pt x="43" y="109"/>
                  </a:lnTo>
                  <a:lnTo>
                    <a:pt x="29" y="121"/>
                  </a:lnTo>
                  <a:lnTo>
                    <a:pt x="16" y="129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0" y="14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443" name="Freeform 35"/>
            <p:cNvSpPr>
              <a:spLocks/>
            </p:cNvSpPr>
            <p:nvPr/>
          </p:nvSpPr>
          <p:spPr bwMode="auto">
            <a:xfrm>
              <a:off x="1192" y="1142"/>
              <a:ext cx="49" cy="6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24"/>
                </a:cxn>
                <a:cxn ang="0">
                  <a:pos x="5" y="47"/>
                </a:cxn>
                <a:cxn ang="0">
                  <a:pos x="15" y="70"/>
                </a:cxn>
                <a:cxn ang="0">
                  <a:pos x="26" y="91"/>
                </a:cxn>
                <a:cxn ang="0">
                  <a:pos x="43" y="107"/>
                </a:cxn>
                <a:cxn ang="0">
                  <a:pos x="59" y="122"/>
                </a:cxn>
                <a:cxn ang="0">
                  <a:pos x="78" y="133"/>
                </a:cxn>
                <a:cxn ang="0">
                  <a:pos x="97" y="136"/>
                </a:cxn>
                <a:cxn ang="0">
                  <a:pos x="97" y="125"/>
                </a:cxn>
                <a:cxn ang="0">
                  <a:pos x="80" y="121"/>
                </a:cxn>
                <a:cxn ang="0">
                  <a:pos x="65" y="113"/>
                </a:cxn>
                <a:cxn ang="0">
                  <a:pos x="49" y="100"/>
                </a:cxn>
                <a:cxn ang="0">
                  <a:pos x="36" y="84"/>
                </a:cxn>
                <a:cxn ang="0">
                  <a:pos x="24" y="66"/>
                </a:cxn>
                <a:cxn ang="0">
                  <a:pos x="16" y="45"/>
                </a:cxn>
                <a:cxn ang="0">
                  <a:pos x="11" y="24"/>
                </a:cxn>
                <a:cxn ang="0">
                  <a:pos x="11" y="0"/>
                </a:cxn>
                <a:cxn ang="0">
                  <a:pos x="11" y="0"/>
                </a:cxn>
                <a:cxn ang="0">
                  <a:pos x="0" y="0"/>
                </a:cxn>
              </a:cxnLst>
              <a:rect l="0" t="0" r="r" b="b"/>
              <a:pathLst>
                <a:path w="97" h="136">
                  <a:moveTo>
                    <a:pt x="0" y="0"/>
                  </a:moveTo>
                  <a:lnTo>
                    <a:pt x="0" y="0"/>
                  </a:lnTo>
                  <a:lnTo>
                    <a:pt x="0" y="24"/>
                  </a:lnTo>
                  <a:lnTo>
                    <a:pt x="5" y="47"/>
                  </a:lnTo>
                  <a:lnTo>
                    <a:pt x="15" y="70"/>
                  </a:lnTo>
                  <a:lnTo>
                    <a:pt x="26" y="91"/>
                  </a:lnTo>
                  <a:lnTo>
                    <a:pt x="43" y="107"/>
                  </a:lnTo>
                  <a:lnTo>
                    <a:pt x="59" y="122"/>
                  </a:lnTo>
                  <a:lnTo>
                    <a:pt x="78" y="133"/>
                  </a:lnTo>
                  <a:lnTo>
                    <a:pt x="97" y="136"/>
                  </a:lnTo>
                  <a:lnTo>
                    <a:pt x="97" y="125"/>
                  </a:lnTo>
                  <a:lnTo>
                    <a:pt x="80" y="121"/>
                  </a:lnTo>
                  <a:lnTo>
                    <a:pt x="65" y="113"/>
                  </a:lnTo>
                  <a:lnTo>
                    <a:pt x="49" y="100"/>
                  </a:lnTo>
                  <a:lnTo>
                    <a:pt x="36" y="84"/>
                  </a:lnTo>
                  <a:lnTo>
                    <a:pt x="24" y="66"/>
                  </a:lnTo>
                  <a:lnTo>
                    <a:pt x="16" y="45"/>
                  </a:lnTo>
                  <a:lnTo>
                    <a:pt x="11" y="24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444" name="Freeform 36"/>
            <p:cNvSpPr>
              <a:spLocks/>
            </p:cNvSpPr>
            <p:nvPr/>
          </p:nvSpPr>
          <p:spPr bwMode="auto">
            <a:xfrm>
              <a:off x="1192" y="1062"/>
              <a:ext cx="44" cy="80"/>
            </a:xfrm>
            <a:custGeom>
              <a:avLst/>
              <a:gdLst/>
              <a:ahLst/>
              <a:cxnLst>
                <a:cxn ang="0">
                  <a:pos x="86" y="4"/>
                </a:cxn>
                <a:cxn ang="0">
                  <a:pos x="79" y="4"/>
                </a:cxn>
                <a:cxn ang="0">
                  <a:pos x="76" y="7"/>
                </a:cxn>
                <a:cxn ang="0">
                  <a:pos x="68" y="15"/>
                </a:cxn>
                <a:cxn ang="0">
                  <a:pos x="56" y="29"/>
                </a:cxn>
                <a:cxn ang="0">
                  <a:pos x="44" y="46"/>
                </a:cxn>
                <a:cxn ang="0">
                  <a:pos x="30" y="69"/>
                </a:cxn>
                <a:cxn ang="0">
                  <a:pos x="16" y="96"/>
                </a:cxn>
                <a:cxn ang="0">
                  <a:pos x="6" y="126"/>
                </a:cxn>
                <a:cxn ang="0">
                  <a:pos x="0" y="160"/>
                </a:cxn>
                <a:cxn ang="0">
                  <a:pos x="11" y="160"/>
                </a:cxn>
                <a:cxn ang="0">
                  <a:pos x="17" y="128"/>
                </a:cxn>
                <a:cxn ang="0">
                  <a:pos x="28" y="100"/>
                </a:cxn>
                <a:cxn ang="0">
                  <a:pos x="39" y="74"/>
                </a:cxn>
                <a:cxn ang="0">
                  <a:pos x="53" y="53"/>
                </a:cxn>
                <a:cxn ang="0">
                  <a:pos x="65" y="36"/>
                </a:cxn>
                <a:cxn ang="0">
                  <a:pos x="77" y="22"/>
                </a:cxn>
                <a:cxn ang="0">
                  <a:pos x="83" y="14"/>
                </a:cxn>
                <a:cxn ang="0">
                  <a:pos x="86" y="13"/>
                </a:cxn>
                <a:cxn ang="0">
                  <a:pos x="79" y="13"/>
                </a:cxn>
                <a:cxn ang="0">
                  <a:pos x="86" y="4"/>
                </a:cxn>
                <a:cxn ang="0">
                  <a:pos x="83" y="0"/>
                </a:cxn>
                <a:cxn ang="0">
                  <a:pos x="79" y="4"/>
                </a:cxn>
                <a:cxn ang="0">
                  <a:pos x="86" y="4"/>
                </a:cxn>
              </a:cxnLst>
              <a:rect l="0" t="0" r="r" b="b"/>
              <a:pathLst>
                <a:path w="86" h="160">
                  <a:moveTo>
                    <a:pt x="86" y="4"/>
                  </a:moveTo>
                  <a:lnTo>
                    <a:pt x="79" y="4"/>
                  </a:lnTo>
                  <a:lnTo>
                    <a:pt x="76" y="7"/>
                  </a:lnTo>
                  <a:lnTo>
                    <a:pt x="68" y="15"/>
                  </a:lnTo>
                  <a:lnTo>
                    <a:pt x="56" y="29"/>
                  </a:lnTo>
                  <a:lnTo>
                    <a:pt x="44" y="46"/>
                  </a:lnTo>
                  <a:lnTo>
                    <a:pt x="30" y="69"/>
                  </a:lnTo>
                  <a:lnTo>
                    <a:pt x="16" y="96"/>
                  </a:lnTo>
                  <a:lnTo>
                    <a:pt x="6" y="126"/>
                  </a:lnTo>
                  <a:lnTo>
                    <a:pt x="0" y="160"/>
                  </a:lnTo>
                  <a:lnTo>
                    <a:pt x="11" y="160"/>
                  </a:lnTo>
                  <a:lnTo>
                    <a:pt x="17" y="128"/>
                  </a:lnTo>
                  <a:lnTo>
                    <a:pt x="28" y="100"/>
                  </a:lnTo>
                  <a:lnTo>
                    <a:pt x="39" y="74"/>
                  </a:lnTo>
                  <a:lnTo>
                    <a:pt x="53" y="53"/>
                  </a:lnTo>
                  <a:lnTo>
                    <a:pt x="65" y="36"/>
                  </a:lnTo>
                  <a:lnTo>
                    <a:pt x="77" y="22"/>
                  </a:lnTo>
                  <a:lnTo>
                    <a:pt x="83" y="14"/>
                  </a:lnTo>
                  <a:lnTo>
                    <a:pt x="86" y="13"/>
                  </a:lnTo>
                  <a:lnTo>
                    <a:pt x="79" y="13"/>
                  </a:lnTo>
                  <a:lnTo>
                    <a:pt x="86" y="4"/>
                  </a:lnTo>
                  <a:lnTo>
                    <a:pt x="83" y="0"/>
                  </a:lnTo>
                  <a:lnTo>
                    <a:pt x="79" y="4"/>
                  </a:lnTo>
                  <a:lnTo>
                    <a:pt x="86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445" name="Freeform 37"/>
            <p:cNvSpPr>
              <a:spLocks/>
            </p:cNvSpPr>
            <p:nvPr/>
          </p:nvSpPr>
          <p:spPr bwMode="auto">
            <a:xfrm>
              <a:off x="1224" y="1160"/>
              <a:ext cx="29" cy="11"/>
            </a:xfrm>
            <a:custGeom>
              <a:avLst/>
              <a:gdLst/>
              <a:ahLst/>
              <a:cxnLst>
                <a:cxn ang="0">
                  <a:pos x="0" y="10"/>
                </a:cxn>
                <a:cxn ang="0">
                  <a:pos x="6" y="7"/>
                </a:cxn>
                <a:cxn ang="0">
                  <a:pos x="12" y="3"/>
                </a:cxn>
                <a:cxn ang="0">
                  <a:pos x="19" y="1"/>
                </a:cxn>
                <a:cxn ang="0">
                  <a:pos x="25" y="0"/>
                </a:cxn>
                <a:cxn ang="0">
                  <a:pos x="34" y="0"/>
                </a:cxn>
                <a:cxn ang="0">
                  <a:pos x="42" y="1"/>
                </a:cxn>
                <a:cxn ang="0">
                  <a:pos x="51" y="5"/>
                </a:cxn>
                <a:cxn ang="0">
                  <a:pos x="59" y="10"/>
                </a:cxn>
                <a:cxn ang="0">
                  <a:pos x="50" y="18"/>
                </a:cxn>
                <a:cxn ang="0">
                  <a:pos x="40" y="22"/>
                </a:cxn>
                <a:cxn ang="0">
                  <a:pos x="30" y="22"/>
                </a:cxn>
                <a:cxn ang="0">
                  <a:pos x="21" y="21"/>
                </a:cxn>
                <a:cxn ang="0">
                  <a:pos x="13" y="17"/>
                </a:cxn>
                <a:cxn ang="0">
                  <a:pos x="6" y="14"/>
                </a:cxn>
                <a:cxn ang="0">
                  <a:pos x="1" y="11"/>
                </a:cxn>
                <a:cxn ang="0">
                  <a:pos x="0" y="10"/>
                </a:cxn>
              </a:cxnLst>
              <a:rect l="0" t="0" r="r" b="b"/>
              <a:pathLst>
                <a:path w="59" h="22">
                  <a:moveTo>
                    <a:pt x="0" y="10"/>
                  </a:moveTo>
                  <a:lnTo>
                    <a:pt x="6" y="7"/>
                  </a:lnTo>
                  <a:lnTo>
                    <a:pt x="12" y="3"/>
                  </a:lnTo>
                  <a:lnTo>
                    <a:pt x="19" y="1"/>
                  </a:lnTo>
                  <a:lnTo>
                    <a:pt x="25" y="0"/>
                  </a:lnTo>
                  <a:lnTo>
                    <a:pt x="34" y="0"/>
                  </a:lnTo>
                  <a:lnTo>
                    <a:pt x="42" y="1"/>
                  </a:lnTo>
                  <a:lnTo>
                    <a:pt x="51" y="5"/>
                  </a:lnTo>
                  <a:lnTo>
                    <a:pt x="59" y="10"/>
                  </a:lnTo>
                  <a:lnTo>
                    <a:pt x="50" y="18"/>
                  </a:lnTo>
                  <a:lnTo>
                    <a:pt x="40" y="22"/>
                  </a:lnTo>
                  <a:lnTo>
                    <a:pt x="30" y="22"/>
                  </a:lnTo>
                  <a:lnTo>
                    <a:pt x="21" y="21"/>
                  </a:lnTo>
                  <a:lnTo>
                    <a:pt x="13" y="17"/>
                  </a:lnTo>
                  <a:lnTo>
                    <a:pt x="6" y="14"/>
                  </a:lnTo>
                  <a:lnTo>
                    <a:pt x="1" y="11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446" name="Freeform 38"/>
            <p:cNvSpPr>
              <a:spLocks/>
            </p:cNvSpPr>
            <p:nvPr/>
          </p:nvSpPr>
          <p:spPr bwMode="auto">
            <a:xfrm>
              <a:off x="1143" y="1440"/>
              <a:ext cx="26" cy="6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112"/>
                </a:cxn>
                <a:cxn ang="0">
                  <a:pos x="2" y="117"/>
                </a:cxn>
                <a:cxn ang="0">
                  <a:pos x="7" y="126"/>
                </a:cxn>
                <a:cxn ang="0">
                  <a:pos x="16" y="135"/>
                </a:cxn>
                <a:cxn ang="0">
                  <a:pos x="29" y="140"/>
                </a:cxn>
                <a:cxn ang="0">
                  <a:pos x="37" y="120"/>
                </a:cxn>
                <a:cxn ang="0">
                  <a:pos x="45" y="76"/>
                </a:cxn>
                <a:cxn ang="0">
                  <a:pos x="51" y="30"/>
                </a:cxn>
                <a:cxn ang="0">
                  <a:pos x="52" y="0"/>
                </a:cxn>
                <a:cxn ang="0">
                  <a:pos x="0" y="0"/>
                </a:cxn>
              </a:cxnLst>
              <a:rect l="0" t="0" r="r" b="b"/>
              <a:pathLst>
                <a:path w="52" h="140">
                  <a:moveTo>
                    <a:pt x="0" y="0"/>
                  </a:moveTo>
                  <a:lnTo>
                    <a:pt x="1" y="112"/>
                  </a:lnTo>
                  <a:lnTo>
                    <a:pt x="2" y="117"/>
                  </a:lnTo>
                  <a:lnTo>
                    <a:pt x="7" y="126"/>
                  </a:lnTo>
                  <a:lnTo>
                    <a:pt x="16" y="135"/>
                  </a:lnTo>
                  <a:lnTo>
                    <a:pt x="29" y="140"/>
                  </a:lnTo>
                  <a:lnTo>
                    <a:pt x="37" y="120"/>
                  </a:lnTo>
                  <a:lnTo>
                    <a:pt x="45" y="76"/>
                  </a:lnTo>
                  <a:lnTo>
                    <a:pt x="51" y="30"/>
                  </a:lnTo>
                  <a:lnTo>
                    <a:pt x="5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99C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447" name="Freeform 39"/>
            <p:cNvSpPr>
              <a:spLocks/>
            </p:cNvSpPr>
            <p:nvPr/>
          </p:nvSpPr>
          <p:spPr bwMode="auto">
            <a:xfrm>
              <a:off x="1140" y="1440"/>
              <a:ext cx="7" cy="56"/>
            </a:xfrm>
            <a:custGeom>
              <a:avLst/>
              <a:gdLst/>
              <a:ahLst/>
              <a:cxnLst>
                <a:cxn ang="0">
                  <a:pos x="13" y="111"/>
                </a:cxn>
                <a:cxn ang="0">
                  <a:pos x="13" y="112"/>
                </a:cxn>
                <a:cxn ang="0">
                  <a:pos x="12" y="0"/>
                </a:cxn>
                <a:cxn ang="0">
                  <a:pos x="0" y="0"/>
                </a:cxn>
                <a:cxn ang="0">
                  <a:pos x="2" y="112"/>
                </a:cxn>
                <a:cxn ang="0">
                  <a:pos x="2" y="113"/>
                </a:cxn>
                <a:cxn ang="0">
                  <a:pos x="2" y="112"/>
                </a:cxn>
                <a:cxn ang="0">
                  <a:pos x="2" y="112"/>
                </a:cxn>
                <a:cxn ang="0">
                  <a:pos x="2" y="113"/>
                </a:cxn>
                <a:cxn ang="0">
                  <a:pos x="13" y="111"/>
                </a:cxn>
              </a:cxnLst>
              <a:rect l="0" t="0" r="r" b="b"/>
              <a:pathLst>
                <a:path w="13" h="113">
                  <a:moveTo>
                    <a:pt x="13" y="111"/>
                  </a:moveTo>
                  <a:lnTo>
                    <a:pt x="13" y="112"/>
                  </a:lnTo>
                  <a:lnTo>
                    <a:pt x="12" y="0"/>
                  </a:lnTo>
                  <a:lnTo>
                    <a:pt x="0" y="0"/>
                  </a:lnTo>
                  <a:lnTo>
                    <a:pt x="2" y="112"/>
                  </a:lnTo>
                  <a:lnTo>
                    <a:pt x="2" y="113"/>
                  </a:lnTo>
                  <a:lnTo>
                    <a:pt x="2" y="112"/>
                  </a:lnTo>
                  <a:lnTo>
                    <a:pt x="2" y="112"/>
                  </a:lnTo>
                  <a:lnTo>
                    <a:pt x="2" y="113"/>
                  </a:lnTo>
                  <a:lnTo>
                    <a:pt x="13" y="111"/>
                  </a:lnTo>
                  <a:close/>
                </a:path>
              </a:pathLst>
            </a:custGeom>
            <a:solidFill>
              <a:srgbClr val="FF99C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448" name="Freeform 40"/>
            <p:cNvSpPr>
              <a:spLocks/>
            </p:cNvSpPr>
            <p:nvPr/>
          </p:nvSpPr>
          <p:spPr bwMode="auto">
            <a:xfrm>
              <a:off x="1141" y="1495"/>
              <a:ext cx="16" cy="17"/>
            </a:xfrm>
            <a:custGeom>
              <a:avLst/>
              <a:gdLst/>
              <a:ahLst/>
              <a:cxnLst>
                <a:cxn ang="0">
                  <a:pos x="33" y="23"/>
                </a:cxn>
                <a:cxn ang="0">
                  <a:pos x="33" y="23"/>
                </a:cxn>
                <a:cxn ang="0">
                  <a:pos x="23" y="20"/>
                </a:cxn>
                <a:cxn ang="0">
                  <a:pos x="16" y="11"/>
                </a:cxn>
                <a:cxn ang="0">
                  <a:pos x="12" y="3"/>
                </a:cxn>
                <a:cxn ang="0">
                  <a:pos x="11" y="0"/>
                </a:cxn>
                <a:cxn ang="0">
                  <a:pos x="0" y="2"/>
                </a:cxn>
                <a:cxn ang="0">
                  <a:pos x="1" y="8"/>
                </a:cxn>
                <a:cxn ang="0">
                  <a:pos x="6" y="18"/>
                </a:cxn>
                <a:cxn ang="0">
                  <a:pos x="18" y="29"/>
                </a:cxn>
                <a:cxn ang="0">
                  <a:pos x="33" y="34"/>
                </a:cxn>
                <a:cxn ang="0">
                  <a:pos x="33" y="34"/>
                </a:cxn>
                <a:cxn ang="0">
                  <a:pos x="33" y="23"/>
                </a:cxn>
              </a:cxnLst>
              <a:rect l="0" t="0" r="r" b="b"/>
              <a:pathLst>
                <a:path w="33" h="34">
                  <a:moveTo>
                    <a:pt x="33" y="23"/>
                  </a:moveTo>
                  <a:lnTo>
                    <a:pt x="33" y="23"/>
                  </a:lnTo>
                  <a:lnTo>
                    <a:pt x="23" y="20"/>
                  </a:lnTo>
                  <a:lnTo>
                    <a:pt x="16" y="11"/>
                  </a:lnTo>
                  <a:lnTo>
                    <a:pt x="12" y="3"/>
                  </a:lnTo>
                  <a:lnTo>
                    <a:pt x="11" y="0"/>
                  </a:lnTo>
                  <a:lnTo>
                    <a:pt x="0" y="2"/>
                  </a:lnTo>
                  <a:lnTo>
                    <a:pt x="1" y="8"/>
                  </a:lnTo>
                  <a:lnTo>
                    <a:pt x="6" y="18"/>
                  </a:lnTo>
                  <a:lnTo>
                    <a:pt x="18" y="29"/>
                  </a:lnTo>
                  <a:lnTo>
                    <a:pt x="33" y="34"/>
                  </a:lnTo>
                  <a:lnTo>
                    <a:pt x="33" y="34"/>
                  </a:lnTo>
                  <a:lnTo>
                    <a:pt x="33" y="23"/>
                  </a:lnTo>
                  <a:close/>
                </a:path>
              </a:pathLst>
            </a:custGeom>
            <a:solidFill>
              <a:srgbClr val="D6009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449" name="Freeform 41"/>
            <p:cNvSpPr>
              <a:spLocks/>
            </p:cNvSpPr>
            <p:nvPr/>
          </p:nvSpPr>
          <p:spPr bwMode="auto">
            <a:xfrm>
              <a:off x="1157" y="1437"/>
              <a:ext cx="15" cy="75"/>
            </a:xfrm>
            <a:custGeom>
              <a:avLst/>
              <a:gdLst/>
              <a:ahLst/>
              <a:cxnLst>
                <a:cxn ang="0">
                  <a:pos x="23" y="11"/>
                </a:cxn>
                <a:cxn ang="0">
                  <a:pos x="17" y="5"/>
                </a:cxn>
                <a:cxn ang="0">
                  <a:pos x="16" y="35"/>
                </a:cxn>
                <a:cxn ang="0">
                  <a:pos x="10" y="81"/>
                </a:cxn>
                <a:cxn ang="0">
                  <a:pos x="2" y="124"/>
                </a:cxn>
                <a:cxn ang="0">
                  <a:pos x="0" y="139"/>
                </a:cxn>
                <a:cxn ang="0">
                  <a:pos x="0" y="150"/>
                </a:cxn>
                <a:cxn ang="0">
                  <a:pos x="14" y="126"/>
                </a:cxn>
                <a:cxn ang="0">
                  <a:pos x="22" y="81"/>
                </a:cxn>
                <a:cxn ang="0">
                  <a:pos x="27" y="35"/>
                </a:cxn>
                <a:cxn ang="0">
                  <a:pos x="29" y="5"/>
                </a:cxn>
                <a:cxn ang="0">
                  <a:pos x="23" y="0"/>
                </a:cxn>
                <a:cxn ang="0">
                  <a:pos x="23" y="11"/>
                </a:cxn>
              </a:cxnLst>
              <a:rect l="0" t="0" r="r" b="b"/>
              <a:pathLst>
                <a:path w="29" h="150">
                  <a:moveTo>
                    <a:pt x="23" y="11"/>
                  </a:moveTo>
                  <a:lnTo>
                    <a:pt x="17" y="5"/>
                  </a:lnTo>
                  <a:lnTo>
                    <a:pt x="16" y="35"/>
                  </a:lnTo>
                  <a:lnTo>
                    <a:pt x="10" y="81"/>
                  </a:lnTo>
                  <a:lnTo>
                    <a:pt x="2" y="124"/>
                  </a:lnTo>
                  <a:lnTo>
                    <a:pt x="0" y="139"/>
                  </a:lnTo>
                  <a:lnTo>
                    <a:pt x="0" y="150"/>
                  </a:lnTo>
                  <a:lnTo>
                    <a:pt x="14" y="126"/>
                  </a:lnTo>
                  <a:lnTo>
                    <a:pt x="22" y="81"/>
                  </a:lnTo>
                  <a:lnTo>
                    <a:pt x="27" y="35"/>
                  </a:lnTo>
                  <a:lnTo>
                    <a:pt x="29" y="5"/>
                  </a:lnTo>
                  <a:lnTo>
                    <a:pt x="23" y="0"/>
                  </a:lnTo>
                  <a:lnTo>
                    <a:pt x="23" y="11"/>
                  </a:lnTo>
                  <a:close/>
                </a:path>
              </a:pathLst>
            </a:custGeom>
            <a:solidFill>
              <a:srgbClr val="FF99C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450" name="Freeform 42"/>
            <p:cNvSpPr>
              <a:spLocks/>
            </p:cNvSpPr>
            <p:nvPr/>
          </p:nvSpPr>
          <p:spPr bwMode="auto">
            <a:xfrm>
              <a:off x="1140" y="1437"/>
              <a:ext cx="29" cy="6"/>
            </a:xfrm>
            <a:custGeom>
              <a:avLst/>
              <a:gdLst/>
              <a:ahLst/>
              <a:cxnLst>
                <a:cxn ang="0">
                  <a:pos x="12" y="5"/>
                </a:cxn>
                <a:cxn ang="0">
                  <a:pos x="6" y="11"/>
                </a:cxn>
                <a:cxn ang="0">
                  <a:pos x="58" y="11"/>
                </a:cxn>
                <a:cxn ang="0">
                  <a:pos x="58" y="0"/>
                </a:cxn>
                <a:cxn ang="0">
                  <a:pos x="6" y="0"/>
                </a:cxn>
                <a:cxn ang="0">
                  <a:pos x="0" y="5"/>
                </a:cxn>
                <a:cxn ang="0">
                  <a:pos x="6" y="0"/>
                </a:cxn>
                <a:cxn ang="0">
                  <a:pos x="0" y="0"/>
                </a:cxn>
                <a:cxn ang="0">
                  <a:pos x="0" y="5"/>
                </a:cxn>
                <a:cxn ang="0">
                  <a:pos x="12" y="5"/>
                </a:cxn>
              </a:cxnLst>
              <a:rect l="0" t="0" r="r" b="b"/>
              <a:pathLst>
                <a:path w="58" h="11">
                  <a:moveTo>
                    <a:pt x="12" y="5"/>
                  </a:moveTo>
                  <a:lnTo>
                    <a:pt x="6" y="11"/>
                  </a:lnTo>
                  <a:lnTo>
                    <a:pt x="58" y="11"/>
                  </a:lnTo>
                  <a:lnTo>
                    <a:pt x="58" y="0"/>
                  </a:lnTo>
                  <a:lnTo>
                    <a:pt x="6" y="0"/>
                  </a:lnTo>
                  <a:lnTo>
                    <a:pt x="0" y="5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5"/>
                  </a:lnTo>
                  <a:lnTo>
                    <a:pt x="12" y="5"/>
                  </a:lnTo>
                  <a:close/>
                </a:path>
              </a:pathLst>
            </a:custGeom>
            <a:solidFill>
              <a:srgbClr val="FF99C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451" name="Freeform 43"/>
            <p:cNvSpPr>
              <a:spLocks/>
            </p:cNvSpPr>
            <p:nvPr/>
          </p:nvSpPr>
          <p:spPr bwMode="auto">
            <a:xfrm>
              <a:off x="1313" y="1440"/>
              <a:ext cx="24" cy="69"/>
            </a:xfrm>
            <a:custGeom>
              <a:avLst/>
              <a:gdLst/>
              <a:ahLst/>
              <a:cxnLst>
                <a:cxn ang="0">
                  <a:pos x="49" y="0"/>
                </a:cxn>
                <a:cxn ang="0">
                  <a:pos x="49" y="112"/>
                </a:cxn>
                <a:cxn ang="0">
                  <a:pos x="47" y="117"/>
                </a:cxn>
                <a:cxn ang="0">
                  <a:pos x="43" y="126"/>
                </a:cxn>
                <a:cxn ang="0">
                  <a:pos x="34" y="135"/>
                </a:cxn>
                <a:cxn ang="0">
                  <a:pos x="20" y="140"/>
                </a:cxn>
                <a:cxn ang="0">
                  <a:pos x="13" y="120"/>
                </a:cxn>
                <a:cxn ang="0">
                  <a:pos x="6" y="76"/>
                </a:cxn>
                <a:cxn ang="0">
                  <a:pos x="1" y="30"/>
                </a:cxn>
                <a:cxn ang="0">
                  <a:pos x="0" y="0"/>
                </a:cxn>
                <a:cxn ang="0">
                  <a:pos x="49" y="0"/>
                </a:cxn>
              </a:cxnLst>
              <a:rect l="0" t="0" r="r" b="b"/>
              <a:pathLst>
                <a:path w="49" h="140">
                  <a:moveTo>
                    <a:pt x="49" y="0"/>
                  </a:moveTo>
                  <a:lnTo>
                    <a:pt x="49" y="112"/>
                  </a:lnTo>
                  <a:lnTo>
                    <a:pt x="47" y="117"/>
                  </a:lnTo>
                  <a:lnTo>
                    <a:pt x="43" y="126"/>
                  </a:lnTo>
                  <a:lnTo>
                    <a:pt x="34" y="135"/>
                  </a:lnTo>
                  <a:lnTo>
                    <a:pt x="20" y="140"/>
                  </a:lnTo>
                  <a:lnTo>
                    <a:pt x="13" y="120"/>
                  </a:lnTo>
                  <a:lnTo>
                    <a:pt x="6" y="76"/>
                  </a:lnTo>
                  <a:lnTo>
                    <a:pt x="1" y="30"/>
                  </a:lnTo>
                  <a:lnTo>
                    <a:pt x="0" y="0"/>
                  </a:lnTo>
                  <a:lnTo>
                    <a:pt x="49" y="0"/>
                  </a:lnTo>
                  <a:close/>
                </a:path>
              </a:pathLst>
            </a:custGeom>
            <a:solidFill>
              <a:srgbClr val="FF99C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452" name="Freeform 44"/>
            <p:cNvSpPr>
              <a:spLocks/>
            </p:cNvSpPr>
            <p:nvPr/>
          </p:nvSpPr>
          <p:spPr bwMode="auto">
            <a:xfrm>
              <a:off x="1334" y="1440"/>
              <a:ext cx="6" cy="56"/>
            </a:xfrm>
            <a:custGeom>
              <a:avLst/>
              <a:gdLst/>
              <a:ahLst/>
              <a:cxnLst>
                <a:cxn ang="0">
                  <a:pos x="11" y="113"/>
                </a:cxn>
                <a:cxn ang="0">
                  <a:pos x="11" y="112"/>
                </a:cxn>
                <a:cxn ang="0">
                  <a:pos x="11" y="0"/>
                </a:cxn>
                <a:cxn ang="0">
                  <a:pos x="0" y="0"/>
                </a:cxn>
                <a:cxn ang="0">
                  <a:pos x="0" y="112"/>
                </a:cxn>
                <a:cxn ang="0">
                  <a:pos x="0" y="111"/>
                </a:cxn>
                <a:cxn ang="0">
                  <a:pos x="11" y="113"/>
                </a:cxn>
                <a:cxn ang="0">
                  <a:pos x="11" y="112"/>
                </a:cxn>
                <a:cxn ang="0">
                  <a:pos x="11" y="112"/>
                </a:cxn>
                <a:cxn ang="0">
                  <a:pos x="11" y="113"/>
                </a:cxn>
              </a:cxnLst>
              <a:rect l="0" t="0" r="r" b="b"/>
              <a:pathLst>
                <a:path w="11" h="113">
                  <a:moveTo>
                    <a:pt x="11" y="113"/>
                  </a:moveTo>
                  <a:lnTo>
                    <a:pt x="11" y="112"/>
                  </a:lnTo>
                  <a:lnTo>
                    <a:pt x="11" y="0"/>
                  </a:lnTo>
                  <a:lnTo>
                    <a:pt x="0" y="0"/>
                  </a:lnTo>
                  <a:lnTo>
                    <a:pt x="0" y="112"/>
                  </a:lnTo>
                  <a:lnTo>
                    <a:pt x="0" y="111"/>
                  </a:lnTo>
                  <a:lnTo>
                    <a:pt x="11" y="113"/>
                  </a:lnTo>
                  <a:lnTo>
                    <a:pt x="11" y="112"/>
                  </a:lnTo>
                  <a:lnTo>
                    <a:pt x="11" y="112"/>
                  </a:lnTo>
                  <a:lnTo>
                    <a:pt x="11" y="113"/>
                  </a:lnTo>
                  <a:close/>
                </a:path>
              </a:pathLst>
            </a:custGeom>
            <a:solidFill>
              <a:srgbClr val="FF99C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453" name="Freeform 45"/>
            <p:cNvSpPr>
              <a:spLocks/>
            </p:cNvSpPr>
            <p:nvPr/>
          </p:nvSpPr>
          <p:spPr bwMode="auto">
            <a:xfrm>
              <a:off x="1323" y="1495"/>
              <a:ext cx="17" cy="17"/>
            </a:xfrm>
            <a:custGeom>
              <a:avLst/>
              <a:gdLst/>
              <a:ahLst/>
              <a:cxnLst>
                <a:cxn ang="0">
                  <a:pos x="0" y="34"/>
                </a:cxn>
                <a:cxn ang="0">
                  <a:pos x="0" y="34"/>
                </a:cxn>
                <a:cxn ang="0">
                  <a:pos x="16" y="29"/>
                </a:cxn>
                <a:cxn ang="0">
                  <a:pos x="27" y="18"/>
                </a:cxn>
                <a:cxn ang="0">
                  <a:pos x="33" y="8"/>
                </a:cxn>
                <a:cxn ang="0">
                  <a:pos x="34" y="2"/>
                </a:cxn>
                <a:cxn ang="0">
                  <a:pos x="23" y="0"/>
                </a:cxn>
                <a:cxn ang="0">
                  <a:pos x="22" y="3"/>
                </a:cxn>
                <a:cxn ang="0">
                  <a:pos x="18" y="11"/>
                </a:cxn>
                <a:cxn ang="0">
                  <a:pos x="11" y="20"/>
                </a:cxn>
                <a:cxn ang="0">
                  <a:pos x="0" y="23"/>
                </a:cxn>
                <a:cxn ang="0">
                  <a:pos x="0" y="23"/>
                </a:cxn>
                <a:cxn ang="0">
                  <a:pos x="0" y="34"/>
                </a:cxn>
              </a:cxnLst>
              <a:rect l="0" t="0" r="r" b="b"/>
              <a:pathLst>
                <a:path w="34" h="34">
                  <a:moveTo>
                    <a:pt x="0" y="34"/>
                  </a:moveTo>
                  <a:lnTo>
                    <a:pt x="0" y="34"/>
                  </a:lnTo>
                  <a:lnTo>
                    <a:pt x="16" y="29"/>
                  </a:lnTo>
                  <a:lnTo>
                    <a:pt x="27" y="18"/>
                  </a:lnTo>
                  <a:lnTo>
                    <a:pt x="33" y="8"/>
                  </a:lnTo>
                  <a:lnTo>
                    <a:pt x="34" y="2"/>
                  </a:lnTo>
                  <a:lnTo>
                    <a:pt x="23" y="0"/>
                  </a:lnTo>
                  <a:lnTo>
                    <a:pt x="22" y="3"/>
                  </a:lnTo>
                  <a:lnTo>
                    <a:pt x="18" y="11"/>
                  </a:lnTo>
                  <a:lnTo>
                    <a:pt x="11" y="20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0" y="34"/>
                  </a:lnTo>
                  <a:close/>
                </a:path>
              </a:pathLst>
            </a:custGeom>
            <a:solidFill>
              <a:srgbClr val="D6009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454" name="Freeform 46"/>
            <p:cNvSpPr>
              <a:spLocks/>
            </p:cNvSpPr>
            <p:nvPr/>
          </p:nvSpPr>
          <p:spPr bwMode="auto">
            <a:xfrm>
              <a:off x="1310" y="1437"/>
              <a:ext cx="13" cy="75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0" y="5"/>
                </a:cxn>
                <a:cxn ang="0">
                  <a:pos x="1" y="35"/>
                </a:cxn>
                <a:cxn ang="0">
                  <a:pos x="5" y="81"/>
                </a:cxn>
                <a:cxn ang="0">
                  <a:pos x="12" y="126"/>
                </a:cxn>
                <a:cxn ang="0">
                  <a:pos x="25" y="150"/>
                </a:cxn>
                <a:cxn ang="0">
                  <a:pos x="25" y="139"/>
                </a:cxn>
                <a:cxn ang="0">
                  <a:pos x="24" y="124"/>
                </a:cxn>
                <a:cxn ang="0">
                  <a:pos x="17" y="81"/>
                </a:cxn>
                <a:cxn ang="0">
                  <a:pos x="12" y="35"/>
                </a:cxn>
                <a:cxn ang="0">
                  <a:pos x="11" y="5"/>
                </a:cxn>
                <a:cxn ang="0">
                  <a:pos x="5" y="11"/>
                </a:cxn>
                <a:cxn ang="0">
                  <a:pos x="5" y="0"/>
                </a:cxn>
              </a:cxnLst>
              <a:rect l="0" t="0" r="r" b="b"/>
              <a:pathLst>
                <a:path w="25" h="150">
                  <a:moveTo>
                    <a:pt x="5" y="0"/>
                  </a:moveTo>
                  <a:lnTo>
                    <a:pt x="0" y="5"/>
                  </a:lnTo>
                  <a:lnTo>
                    <a:pt x="1" y="35"/>
                  </a:lnTo>
                  <a:lnTo>
                    <a:pt x="5" y="81"/>
                  </a:lnTo>
                  <a:lnTo>
                    <a:pt x="12" y="126"/>
                  </a:lnTo>
                  <a:lnTo>
                    <a:pt x="25" y="150"/>
                  </a:lnTo>
                  <a:lnTo>
                    <a:pt x="25" y="139"/>
                  </a:lnTo>
                  <a:lnTo>
                    <a:pt x="24" y="124"/>
                  </a:lnTo>
                  <a:lnTo>
                    <a:pt x="17" y="81"/>
                  </a:lnTo>
                  <a:lnTo>
                    <a:pt x="12" y="35"/>
                  </a:lnTo>
                  <a:lnTo>
                    <a:pt x="11" y="5"/>
                  </a:lnTo>
                  <a:lnTo>
                    <a:pt x="5" y="11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FF99C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455" name="Freeform 47"/>
            <p:cNvSpPr>
              <a:spLocks/>
            </p:cNvSpPr>
            <p:nvPr/>
          </p:nvSpPr>
          <p:spPr bwMode="auto">
            <a:xfrm>
              <a:off x="1313" y="1437"/>
              <a:ext cx="27" cy="6"/>
            </a:xfrm>
            <a:custGeom>
              <a:avLst/>
              <a:gdLst/>
              <a:ahLst/>
              <a:cxnLst>
                <a:cxn ang="0">
                  <a:pos x="54" y="5"/>
                </a:cxn>
                <a:cxn ang="0">
                  <a:pos x="49" y="0"/>
                </a:cxn>
                <a:cxn ang="0">
                  <a:pos x="0" y="0"/>
                </a:cxn>
                <a:cxn ang="0">
                  <a:pos x="0" y="11"/>
                </a:cxn>
                <a:cxn ang="0">
                  <a:pos x="49" y="11"/>
                </a:cxn>
                <a:cxn ang="0">
                  <a:pos x="43" y="5"/>
                </a:cxn>
                <a:cxn ang="0">
                  <a:pos x="54" y="5"/>
                </a:cxn>
                <a:cxn ang="0">
                  <a:pos x="54" y="0"/>
                </a:cxn>
                <a:cxn ang="0">
                  <a:pos x="49" y="0"/>
                </a:cxn>
                <a:cxn ang="0">
                  <a:pos x="54" y="5"/>
                </a:cxn>
              </a:cxnLst>
              <a:rect l="0" t="0" r="r" b="b"/>
              <a:pathLst>
                <a:path w="54" h="11">
                  <a:moveTo>
                    <a:pt x="54" y="5"/>
                  </a:moveTo>
                  <a:lnTo>
                    <a:pt x="49" y="0"/>
                  </a:lnTo>
                  <a:lnTo>
                    <a:pt x="0" y="0"/>
                  </a:lnTo>
                  <a:lnTo>
                    <a:pt x="0" y="11"/>
                  </a:lnTo>
                  <a:lnTo>
                    <a:pt x="49" y="11"/>
                  </a:lnTo>
                  <a:lnTo>
                    <a:pt x="43" y="5"/>
                  </a:lnTo>
                  <a:lnTo>
                    <a:pt x="54" y="5"/>
                  </a:lnTo>
                  <a:lnTo>
                    <a:pt x="54" y="0"/>
                  </a:lnTo>
                  <a:lnTo>
                    <a:pt x="49" y="0"/>
                  </a:lnTo>
                  <a:lnTo>
                    <a:pt x="54" y="5"/>
                  </a:lnTo>
                  <a:close/>
                </a:path>
              </a:pathLst>
            </a:custGeom>
            <a:solidFill>
              <a:srgbClr val="FF99C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456" name="Freeform 48"/>
            <p:cNvSpPr>
              <a:spLocks/>
            </p:cNvSpPr>
            <p:nvPr/>
          </p:nvSpPr>
          <p:spPr bwMode="auto">
            <a:xfrm>
              <a:off x="1157" y="1471"/>
              <a:ext cx="169" cy="50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336"/>
                </a:cxn>
                <a:cxn ang="0">
                  <a:pos x="169" y="1000"/>
                </a:cxn>
                <a:cxn ang="0">
                  <a:pos x="337" y="347"/>
                </a:cxn>
                <a:cxn ang="0">
                  <a:pos x="337" y="0"/>
                </a:cxn>
                <a:cxn ang="0">
                  <a:pos x="0" y="0"/>
                </a:cxn>
              </a:cxnLst>
              <a:rect l="0" t="0" r="r" b="b"/>
              <a:pathLst>
                <a:path w="337" h="1000">
                  <a:moveTo>
                    <a:pt x="0" y="0"/>
                  </a:moveTo>
                  <a:lnTo>
                    <a:pt x="0" y="336"/>
                  </a:lnTo>
                  <a:lnTo>
                    <a:pt x="169" y="1000"/>
                  </a:lnTo>
                  <a:lnTo>
                    <a:pt x="337" y="347"/>
                  </a:lnTo>
                  <a:lnTo>
                    <a:pt x="33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6009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457" name="Freeform 49"/>
            <p:cNvSpPr>
              <a:spLocks/>
            </p:cNvSpPr>
            <p:nvPr/>
          </p:nvSpPr>
          <p:spPr bwMode="auto">
            <a:xfrm>
              <a:off x="1155" y="1471"/>
              <a:ext cx="5" cy="168"/>
            </a:xfrm>
            <a:custGeom>
              <a:avLst/>
              <a:gdLst/>
              <a:ahLst/>
              <a:cxnLst>
                <a:cxn ang="0">
                  <a:pos x="12" y="335"/>
                </a:cxn>
                <a:cxn ang="0">
                  <a:pos x="12" y="336"/>
                </a:cxn>
                <a:cxn ang="0">
                  <a:pos x="12" y="0"/>
                </a:cxn>
                <a:cxn ang="0">
                  <a:pos x="0" y="0"/>
                </a:cxn>
                <a:cxn ang="0">
                  <a:pos x="0" y="336"/>
                </a:cxn>
                <a:cxn ang="0">
                  <a:pos x="0" y="337"/>
                </a:cxn>
                <a:cxn ang="0">
                  <a:pos x="0" y="336"/>
                </a:cxn>
                <a:cxn ang="0">
                  <a:pos x="0" y="336"/>
                </a:cxn>
                <a:cxn ang="0">
                  <a:pos x="0" y="337"/>
                </a:cxn>
                <a:cxn ang="0">
                  <a:pos x="12" y="335"/>
                </a:cxn>
              </a:cxnLst>
              <a:rect l="0" t="0" r="r" b="b"/>
              <a:pathLst>
                <a:path w="12" h="337">
                  <a:moveTo>
                    <a:pt x="12" y="335"/>
                  </a:moveTo>
                  <a:lnTo>
                    <a:pt x="12" y="336"/>
                  </a:lnTo>
                  <a:lnTo>
                    <a:pt x="12" y="0"/>
                  </a:lnTo>
                  <a:lnTo>
                    <a:pt x="0" y="0"/>
                  </a:lnTo>
                  <a:lnTo>
                    <a:pt x="0" y="336"/>
                  </a:lnTo>
                  <a:lnTo>
                    <a:pt x="0" y="337"/>
                  </a:lnTo>
                  <a:lnTo>
                    <a:pt x="0" y="336"/>
                  </a:lnTo>
                  <a:lnTo>
                    <a:pt x="0" y="336"/>
                  </a:lnTo>
                  <a:lnTo>
                    <a:pt x="0" y="337"/>
                  </a:lnTo>
                  <a:lnTo>
                    <a:pt x="12" y="335"/>
                  </a:lnTo>
                  <a:close/>
                </a:path>
              </a:pathLst>
            </a:custGeom>
            <a:solidFill>
              <a:srgbClr val="D6009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458" name="Freeform 50"/>
            <p:cNvSpPr>
              <a:spLocks/>
            </p:cNvSpPr>
            <p:nvPr/>
          </p:nvSpPr>
          <p:spPr bwMode="auto">
            <a:xfrm>
              <a:off x="1155" y="1638"/>
              <a:ext cx="90" cy="345"/>
            </a:xfrm>
            <a:custGeom>
              <a:avLst/>
              <a:gdLst/>
              <a:ahLst/>
              <a:cxnLst>
                <a:cxn ang="0">
                  <a:pos x="169" y="664"/>
                </a:cxn>
                <a:cxn ang="0">
                  <a:pos x="181" y="664"/>
                </a:cxn>
                <a:cxn ang="0">
                  <a:pos x="12" y="0"/>
                </a:cxn>
                <a:cxn ang="0">
                  <a:pos x="0" y="2"/>
                </a:cxn>
                <a:cxn ang="0">
                  <a:pos x="169" y="666"/>
                </a:cxn>
                <a:cxn ang="0">
                  <a:pos x="181" y="666"/>
                </a:cxn>
                <a:cxn ang="0">
                  <a:pos x="169" y="666"/>
                </a:cxn>
                <a:cxn ang="0">
                  <a:pos x="175" y="689"/>
                </a:cxn>
                <a:cxn ang="0">
                  <a:pos x="181" y="666"/>
                </a:cxn>
                <a:cxn ang="0">
                  <a:pos x="169" y="664"/>
                </a:cxn>
              </a:cxnLst>
              <a:rect l="0" t="0" r="r" b="b"/>
              <a:pathLst>
                <a:path w="181" h="689">
                  <a:moveTo>
                    <a:pt x="169" y="664"/>
                  </a:moveTo>
                  <a:lnTo>
                    <a:pt x="181" y="664"/>
                  </a:lnTo>
                  <a:lnTo>
                    <a:pt x="12" y="0"/>
                  </a:lnTo>
                  <a:lnTo>
                    <a:pt x="0" y="2"/>
                  </a:lnTo>
                  <a:lnTo>
                    <a:pt x="169" y="666"/>
                  </a:lnTo>
                  <a:lnTo>
                    <a:pt x="181" y="666"/>
                  </a:lnTo>
                  <a:lnTo>
                    <a:pt x="169" y="666"/>
                  </a:lnTo>
                  <a:lnTo>
                    <a:pt x="175" y="689"/>
                  </a:lnTo>
                  <a:lnTo>
                    <a:pt x="181" y="666"/>
                  </a:lnTo>
                  <a:lnTo>
                    <a:pt x="169" y="664"/>
                  </a:lnTo>
                  <a:close/>
                </a:path>
              </a:pathLst>
            </a:custGeom>
            <a:solidFill>
              <a:srgbClr val="D6009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459" name="Freeform 51"/>
            <p:cNvSpPr>
              <a:spLocks/>
            </p:cNvSpPr>
            <p:nvPr/>
          </p:nvSpPr>
          <p:spPr bwMode="auto">
            <a:xfrm>
              <a:off x="1239" y="1644"/>
              <a:ext cx="90" cy="328"/>
            </a:xfrm>
            <a:custGeom>
              <a:avLst/>
              <a:gdLst/>
              <a:ahLst/>
              <a:cxnLst>
                <a:cxn ang="0">
                  <a:pos x="168" y="1"/>
                </a:cxn>
                <a:cxn ang="0">
                  <a:pos x="168" y="0"/>
                </a:cxn>
                <a:cxn ang="0">
                  <a:pos x="0" y="653"/>
                </a:cxn>
                <a:cxn ang="0">
                  <a:pos x="12" y="655"/>
                </a:cxn>
                <a:cxn ang="0">
                  <a:pos x="179" y="2"/>
                </a:cxn>
                <a:cxn ang="0">
                  <a:pos x="179" y="1"/>
                </a:cxn>
                <a:cxn ang="0">
                  <a:pos x="179" y="2"/>
                </a:cxn>
                <a:cxn ang="0">
                  <a:pos x="179" y="1"/>
                </a:cxn>
                <a:cxn ang="0">
                  <a:pos x="179" y="1"/>
                </a:cxn>
                <a:cxn ang="0">
                  <a:pos x="168" y="1"/>
                </a:cxn>
              </a:cxnLst>
              <a:rect l="0" t="0" r="r" b="b"/>
              <a:pathLst>
                <a:path w="179" h="655">
                  <a:moveTo>
                    <a:pt x="168" y="1"/>
                  </a:moveTo>
                  <a:lnTo>
                    <a:pt x="168" y="0"/>
                  </a:lnTo>
                  <a:lnTo>
                    <a:pt x="0" y="653"/>
                  </a:lnTo>
                  <a:lnTo>
                    <a:pt x="12" y="655"/>
                  </a:lnTo>
                  <a:lnTo>
                    <a:pt x="179" y="2"/>
                  </a:lnTo>
                  <a:lnTo>
                    <a:pt x="179" y="1"/>
                  </a:lnTo>
                  <a:lnTo>
                    <a:pt x="179" y="2"/>
                  </a:lnTo>
                  <a:lnTo>
                    <a:pt x="179" y="1"/>
                  </a:lnTo>
                  <a:lnTo>
                    <a:pt x="179" y="1"/>
                  </a:lnTo>
                  <a:lnTo>
                    <a:pt x="168" y="1"/>
                  </a:lnTo>
                  <a:close/>
                </a:path>
              </a:pathLst>
            </a:custGeom>
            <a:solidFill>
              <a:srgbClr val="D6009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460" name="Freeform 52"/>
            <p:cNvSpPr>
              <a:spLocks/>
            </p:cNvSpPr>
            <p:nvPr/>
          </p:nvSpPr>
          <p:spPr bwMode="auto">
            <a:xfrm>
              <a:off x="1323" y="1468"/>
              <a:ext cx="6" cy="177"/>
            </a:xfrm>
            <a:custGeom>
              <a:avLst/>
              <a:gdLst/>
              <a:ahLst/>
              <a:cxnLst>
                <a:cxn ang="0">
                  <a:pos x="6" y="11"/>
                </a:cxn>
                <a:cxn ang="0">
                  <a:pos x="0" y="6"/>
                </a:cxn>
                <a:cxn ang="0">
                  <a:pos x="0" y="353"/>
                </a:cxn>
                <a:cxn ang="0">
                  <a:pos x="11" y="353"/>
                </a:cxn>
                <a:cxn ang="0">
                  <a:pos x="11" y="6"/>
                </a:cxn>
                <a:cxn ang="0">
                  <a:pos x="6" y="0"/>
                </a:cxn>
                <a:cxn ang="0">
                  <a:pos x="11" y="6"/>
                </a:cxn>
                <a:cxn ang="0">
                  <a:pos x="11" y="0"/>
                </a:cxn>
                <a:cxn ang="0">
                  <a:pos x="6" y="0"/>
                </a:cxn>
                <a:cxn ang="0">
                  <a:pos x="6" y="11"/>
                </a:cxn>
              </a:cxnLst>
              <a:rect l="0" t="0" r="r" b="b"/>
              <a:pathLst>
                <a:path w="11" h="353">
                  <a:moveTo>
                    <a:pt x="6" y="11"/>
                  </a:moveTo>
                  <a:lnTo>
                    <a:pt x="0" y="6"/>
                  </a:lnTo>
                  <a:lnTo>
                    <a:pt x="0" y="353"/>
                  </a:lnTo>
                  <a:lnTo>
                    <a:pt x="11" y="353"/>
                  </a:lnTo>
                  <a:lnTo>
                    <a:pt x="11" y="6"/>
                  </a:lnTo>
                  <a:lnTo>
                    <a:pt x="6" y="0"/>
                  </a:lnTo>
                  <a:lnTo>
                    <a:pt x="11" y="6"/>
                  </a:lnTo>
                  <a:lnTo>
                    <a:pt x="11" y="0"/>
                  </a:lnTo>
                  <a:lnTo>
                    <a:pt x="6" y="0"/>
                  </a:lnTo>
                  <a:lnTo>
                    <a:pt x="6" y="11"/>
                  </a:lnTo>
                  <a:close/>
                </a:path>
              </a:pathLst>
            </a:custGeom>
            <a:solidFill>
              <a:srgbClr val="D6009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461" name="Freeform 53"/>
            <p:cNvSpPr>
              <a:spLocks/>
            </p:cNvSpPr>
            <p:nvPr/>
          </p:nvSpPr>
          <p:spPr bwMode="auto">
            <a:xfrm>
              <a:off x="1155" y="1468"/>
              <a:ext cx="171" cy="6"/>
            </a:xfrm>
            <a:custGeom>
              <a:avLst/>
              <a:gdLst/>
              <a:ahLst/>
              <a:cxnLst>
                <a:cxn ang="0">
                  <a:pos x="12" y="6"/>
                </a:cxn>
                <a:cxn ang="0">
                  <a:pos x="6" y="11"/>
                </a:cxn>
                <a:cxn ang="0">
                  <a:pos x="343" y="11"/>
                </a:cxn>
                <a:cxn ang="0">
                  <a:pos x="343" y="0"/>
                </a:cxn>
                <a:cxn ang="0">
                  <a:pos x="6" y="0"/>
                </a:cxn>
                <a:cxn ang="0">
                  <a:pos x="0" y="6"/>
                </a:cxn>
                <a:cxn ang="0">
                  <a:pos x="6" y="0"/>
                </a:cxn>
                <a:cxn ang="0">
                  <a:pos x="0" y="0"/>
                </a:cxn>
                <a:cxn ang="0">
                  <a:pos x="0" y="6"/>
                </a:cxn>
                <a:cxn ang="0">
                  <a:pos x="12" y="6"/>
                </a:cxn>
              </a:cxnLst>
              <a:rect l="0" t="0" r="r" b="b"/>
              <a:pathLst>
                <a:path w="343" h="11">
                  <a:moveTo>
                    <a:pt x="12" y="6"/>
                  </a:moveTo>
                  <a:lnTo>
                    <a:pt x="6" y="11"/>
                  </a:lnTo>
                  <a:lnTo>
                    <a:pt x="343" y="11"/>
                  </a:lnTo>
                  <a:lnTo>
                    <a:pt x="343" y="0"/>
                  </a:lnTo>
                  <a:lnTo>
                    <a:pt x="6" y="0"/>
                  </a:lnTo>
                  <a:lnTo>
                    <a:pt x="0" y="6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12" y="6"/>
                  </a:lnTo>
                  <a:close/>
                </a:path>
              </a:pathLst>
            </a:custGeom>
            <a:solidFill>
              <a:srgbClr val="D6009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462" name="Freeform 54"/>
            <p:cNvSpPr>
              <a:spLocks/>
            </p:cNvSpPr>
            <p:nvPr/>
          </p:nvSpPr>
          <p:spPr bwMode="auto">
            <a:xfrm>
              <a:off x="1156" y="1424"/>
              <a:ext cx="171" cy="46"/>
            </a:xfrm>
            <a:custGeom>
              <a:avLst/>
              <a:gdLst/>
              <a:ahLst/>
              <a:cxnLst>
                <a:cxn ang="0">
                  <a:pos x="59" y="0"/>
                </a:cxn>
                <a:cxn ang="0">
                  <a:pos x="280" y="0"/>
                </a:cxn>
                <a:cxn ang="0">
                  <a:pos x="282" y="3"/>
                </a:cxn>
                <a:cxn ang="0">
                  <a:pos x="289" y="7"/>
                </a:cxn>
                <a:cxn ang="0">
                  <a:pos x="300" y="16"/>
                </a:cxn>
                <a:cxn ang="0">
                  <a:pos x="311" y="28"/>
                </a:cxn>
                <a:cxn ang="0">
                  <a:pos x="321" y="42"/>
                </a:cxn>
                <a:cxn ang="0">
                  <a:pos x="332" y="57"/>
                </a:cxn>
                <a:cxn ang="0">
                  <a:pos x="339" y="74"/>
                </a:cxn>
                <a:cxn ang="0">
                  <a:pos x="341" y="92"/>
                </a:cxn>
                <a:cxn ang="0">
                  <a:pos x="334" y="92"/>
                </a:cxn>
                <a:cxn ang="0">
                  <a:pos x="320" y="92"/>
                </a:cxn>
                <a:cxn ang="0">
                  <a:pos x="302" y="92"/>
                </a:cxn>
                <a:cxn ang="0">
                  <a:pos x="279" y="92"/>
                </a:cxn>
                <a:cxn ang="0">
                  <a:pos x="252" y="92"/>
                </a:cxn>
                <a:cxn ang="0">
                  <a:pos x="224" y="92"/>
                </a:cxn>
                <a:cxn ang="0">
                  <a:pos x="193" y="92"/>
                </a:cxn>
                <a:cxn ang="0">
                  <a:pos x="162" y="92"/>
                </a:cxn>
                <a:cxn ang="0">
                  <a:pos x="132" y="92"/>
                </a:cxn>
                <a:cxn ang="0">
                  <a:pos x="102" y="92"/>
                </a:cxn>
                <a:cxn ang="0">
                  <a:pos x="74" y="92"/>
                </a:cxn>
                <a:cxn ang="0">
                  <a:pos x="50" y="92"/>
                </a:cxn>
                <a:cxn ang="0">
                  <a:pos x="29" y="92"/>
                </a:cxn>
                <a:cxn ang="0">
                  <a:pos x="13" y="92"/>
                </a:cxn>
                <a:cxn ang="0">
                  <a:pos x="3" y="92"/>
                </a:cxn>
                <a:cxn ang="0">
                  <a:pos x="0" y="92"/>
                </a:cxn>
                <a:cxn ang="0">
                  <a:pos x="1" y="89"/>
                </a:cxn>
                <a:cxn ang="0">
                  <a:pos x="3" y="80"/>
                </a:cxn>
                <a:cxn ang="0">
                  <a:pos x="9" y="66"/>
                </a:cxn>
                <a:cxn ang="0">
                  <a:pos x="16" y="50"/>
                </a:cxn>
                <a:cxn ang="0">
                  <a:pos x="24" y="34"/>
                </a:cxn>
                <a:cxn ang="0">
                  <a:pos x="34" y="19"/>
                </a:cxn>
                <a:cxn ang="0">
                  <a:pos x="46" y="7"/>
                </a:cxn>
                <a:cxn ang="0">
                  <a:pos x="59" y="0"/>
                </a:cxn>
              </a:cxnLst>
              <a:rect l="0" t="0" r="r" b="b"/>
              <a:pathLst>
                <a:path w="341" h="92">
                  <a:moveTo>
                    <a:pt x="59" y="0"/>
                  </a:moveTo>
                  <a:lnTo>
                    <a:pt x="280" y="0"/>
                  </a:lnTo>
                  <a:lnTo>
                    <a:pt x="282" y="3"/>
                  </a:lnTo>
                  <a:lnTo>
                    <a:pt x="289" y="7"/>
                  </a:lnTo>
                  <a:lnTo>
                    <a:pt x="300" y="16"/>
                  </a:lnTo>
                  <a:lnTo>
                    <a:pt x="311" y="28"/>
                  </a:lnTo>
                  <a:lnTo>
                    <a:pt x="321" y="42"/>
                  </a:lnTo>
                  <a:lnTo>
                    <a:pt x="332" y="57"/>
                  </a:lnTo>
                  <a:lnTo>
                    <a:pt x="339" y="74"/>
                  </a:lnTo>
                  <a:lnTo>
                    <a:pt x="341" y="92"/>
                  </a:lnTo>
                  <a:lnTo>
                    <a:pt x="334" y="92"/>
                  </a:lnTo>
                  <a:lnTo>
                    <a:pt x="320" y="92"/>
                  </a:lnTo>
                  <a:lnTo>
                    <a:pt x="302" y="92"/>
                  </a:lnTo>
                  <a:lnTo>
                    <a:pt x="279" y="92"/>
                  </a:lnTo>
                  <a:lnTo>
                    <a:pt x="252" y="92"/>
                  </a:lnTo>
                  <a:lnTo>
                    <a:pt x="224" y="92"/>
                  </a:lnTo>
                  <a:lnTo>
                    <a:pt x="193" y="92"/>
                  </a:lnTo>
                  <a:lnTo>
                    <a:pt x="162" y="92"/>
                  </a:lnTo>
                  <a:lnTo>
                    <a:pt x="132" y="92"/>
                  </a:lnTo>
                  <a:lnTo>
                    <a:pt x="102" y="92"/>
                  </a:lnTo>
                  <a:lnTo>
                    <a:pt x="74" y="92"/>
                  </a:lnTo>
                  <a:lnTo>
                    <a:pt x="50" y="92"/>
                  </a:lnTo>
                  <a:lnTo>
                    <a:pt x="29" y="92"/>
                  </a:lnTo>
                  <a:lnTo>
                    <a:pt x="13" y="92"/>
                  </a:lnTo>
                  <a:lnTo>
                    <a:pt x="3" y="92"/>
                  </a:lnTo>
                  <a:lnTo>
                    <a:pt x="0" y="92"/>
                  </a:lnTo>
                  <a:lnTo>
                    <a:pt x="1" y="89"/>
                  </a:lnTo>
                  <a:lnTo>
                    <a:pt x="3" y="80"/>
                  </a:lnTo>
                  <a:lnTo>
                    <a:pt x="9" y="66"/>
                  </a:lnTo>
                  <a:lnTo>
                    <a:pt x="16" y="50"/>
                  </a:lnTo>
                  <a:lnTo>
                    <a:pt x="24" y="34"/>
                  </a:lnTo>
                  <a:lnTo>
                    <a:pt x="34" y="19"/>
                  </a:lnTo>
                  <a:lnTo>
                    <a:pt x="46" y="7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FF99C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463" name="Freeform 55"/>
            <p:cNvSpPr>
              <a:spLocks/>
            </p:cNvSpPr>
            <p:nvPr/>
          </p:nvSpPr>
          <p:spPr bwMode="auto">
            <a:xfrm>
              <a:off x="1199" y="1803"/>
              <a:ext cx="86" cy="2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0" y="39"/>
                </a:cxn>
                <a:cxn ang="0">
                  <a:pos x="161" y="39"/>
                </a:cxn>
                <a:cxn ang="0">
                  <a:pos x="171" y="0"/>
                </a:cxn>
                <a:cxn ang="0">
                  <a:pos x="0" y="0"/>
                </a:cxn>
              </a:cxnLst>
              <a:rect l="0" t="0" r="r" b="b"/>
              <a:pathLst>
                <a:path w="171" h="39">
                  <a:moveTo>
                    <a:pt x="0" y="0"/>
                  </a:moveTo>
                  <a:lnTo>
                    <a:pt x="10" y="39"/>
                  </a:lnTo>
                  <a:lnTo>
                    <a:pt x="161" y="39"/>
                  </a:lnTo>
                  <a:lnTo>
                    <a:pt x="17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6009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464" name="Freeform 56"/>
            <p:cNvSpPr>
              <a:spLocks/>
            </p:cNvSpPr>
            <p:nvPr/>
          </p:nvSpPr>
          <p:spPr bwMode="auto">
            <a:xfrm>
              <a:off x="1229" y="1038"/>
              <a:ext cx="6" cy="25"/>
            </a:xfrm>
            <a:custGeom>
              <a:avLst/>
              <a:gdLst/>
              <a:ahLst/>
              <a:cxnLst>
                <a:cxn ang="0">
                  <a:pos x="5" y="49"/>
                </a:cxn>
                <a:cxn ang="0">
                  <a:pos x="11" y="49"/>
                </a:cxn>
                <a:cxn ang="0">
                  <a:pos x="11" y="0"/>
                </a:cxn>
                <a:cxn ang="0">
                  <a:pos x="0" y="0"/>
                </a:cxn>
                <a:cxn ang="0">
                  <a:pos x="0" y="49"/>
                </a:cxn>
                <a:cxn ang="0">
                  <a:pos x="5" y="49"/>
                </a:cxn>
              </a:cxnLst>
              <a:rect l="0" t="0" r="r" b="b"/>
              <a:pathLst>
                <a:path w="11" h="49">
                  <a:moveTo>
                    <a:pt x="5" y="49"/>
                  </a:moveTo>
                  <a:lnTo>
                    <a:pt x="11" y="49"/>
                  </a:lnTo>
                  <a:lnTo>
                    <a:pt x="11" y="0"/>
                  </a:lnTo>
                  <a:lnTo>
                    <a:pt x="0" y="0"/>
                  </a:lnTo>
                  <a:lnTo>
                    <a:pt x="0" y="49"/>
                  </a:lnTo>
                  <a:lnTo>
                    <a:pt x="5" y="4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grpSp>
        <p:nvGrpSpPr>
          <p:cNvPr id="3" name="Group 90"/>
          <p:cNvGrpSpPr>
            <a:grpSpLocks/>
          </p:cNvGrpSpPr>
          <p:nvPr/>
        </p:nvGrpSpPr>
        <p:grpSpPr bwMode="auto">
          <a:xfrm>
            <a:off x="2743200" y="1600200"/>
            <a:ext cx="420688" cy="1555750"/>
            <a:chOff x="1872" y="1008"/>
            <a:chExt cx="265" cy="980"/>
          </a:xfrm>
        </p:grpSpPr>
        <p:sp>
          <p:nvSpPr>
            <p:cNvPr id="17465" name="Freeform 57"/>
            <p:cNvSpPr>
              <a:spLocks/>
            </p:cNvSpPr>
            <p:nvPr/>
          </p:nvSpPr>
          <p:spPr bwMode="auto">
            <a:xfrm>
              <a:off x="1894" y="1532"/>
              <a:ext cx="26" cy="6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6"/>
                </a:cxn>
                <a:cxn ang="0">
                  <a:pos x="0" y="20"/>
                </a:cxn>
                <a:cxn ang="0">
                  <a:pos x="1" y="41"/>
                </a:cxn>
                <a:cxn ang="0">
                  <a:pos x="3" y="65"/>
                </a:cxn>
                <a:cxn ang="0">
                  <a:pos x="9" y="89"/>
                </a:cxn>
                <a:cxn ang="0">
                  <a:pos x="18" y="111"/>
                </a:cxn>
                <a:cxn ang="0">
                  <a:pos x="32" y="128"/>
                </a:cxn>
                <a:cxn ang="0">
                  <a:pos x="52" y="136"/>
                </a:cxn>
                <a:cxn ang="0">
                  <a:pos x="50" y="4"/>
                </a:cxn>
                <a:cxn ang="0">
                  <a:pos x="0" y="0"/>
                </a:cxn>
              </a:cxnLst>
              <a:rect l="0" t="0" r="r" b="b"/>
              <a:pathLst>
                <a:path w="52" h="136">
                  <a:moveTo>
                    <a:pt x="0" y="0"/>
                  </a:moveTo>
                  <a:lnTo>
                    <a:pt x="0" y="6"/>
                  </a:lnTo>
                  <a:lnTo>
                    <a:pt x="0" y="20"/>
                  </a:lnTo>
                  <a:lnTo>
                    <a:pt x="1" y="41"/>
                  </a:lnTo>
                  <a:lnTo>
                    <a:pt x="3" y="65"/>
                  </a:lnTo>
                  <a:lnTo>
                    <a:pt x="9" y="89"/>
                  </a:lnTo>
                  <a:lnTo>
                    <a:pt x="18" y="111"/>
                  </a:lnTo>
                  <a:lnTo>
                    <a:pt x="32" y="128"/>
                  </a:lnTo>
                  <a:lnTo>
                    <a:pt x="52" y="136"/>
                  </a:lnTo>
                  <a:lnTo>
                    <a:pt x="50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466" name="Freeform 58"/>
            <p:cNvSpPr>
              <a:spLocks/>
            </p:cNvSpPr>
            <p:nvPr/>
          </p:nvSpPr>
          <p:spPr bwMode="auto">
            <a:xfrm>
              <a:off x="1891" y="1532"/>
              <a:ext cx="32" cy="70"/>
            </a:xfrm>
            <a:custGeom>
              <a:avLst/>
              <a:gdLst/>
              <a:ahLst/>
              <a:cxnLst>
                <a:cxn ang="0">
                  <a:pos x="52" y="136"/>
                </a:cxn>
                <a:cxn ang="0">
                  <a:pos x="58" y="130"/>
                </a:cxn>
                <a:cxn ang="0">
                  <a:pos x="41" y="123"/>
                </a:cxn>
                <a:cxn ang="0">
                  <a:pos x="29" y="109"/>
                </a:cxn>
                <a:cxn ang="0">
                  <a:pos x="21" y="88"/>
                </a:cxn>
                <a:cxn ang="0">
                  <a:pos x="15" y="65"/>
                </a:cxn>
                <a:cxn ang="0">
                  <a:pos x="13" y="41"/>
                </a:cxn>
                <a:cxn ang="0">
                  <a:pos x="11" y="20"/>
                </a:cxn>
                <a:cxn ang="0">
                  <a:pos x="11" y="6"/>
                </a:cxn>
                <a:cxn ang="0">
                  <a:pos x="11" y="0"/>
                </a:cxn>
                <a:cxn ang="0">
                  <a:pos x="0" y="0"/>
                </a:cxn>
                <a:cxn ang="0">
                  <a:pos x="0" y="6"/>
                </a:cxn>
                <a:cxn ang="0">
                  <a:pos x="0" y="20"/>
                </a:cxn>
                <a:cxn ang="0">
                  <a:pos x="1" y="41"/>
                </a:cxn>
                <a:cxn ang="0">
                  <a:pos x="3" y="65"/>
                </a:cxn>
                <a:cxn ang="0">
                  <a:pos x="9" y="90"/>
                </a:cxn>
                <a:cxn ang="0">
                  <a:pos x="20" y="113"/>
                </a:cxn>
                <a:cxn ang="0">
                  <a:pos x="35" y="133"/>
                </a:cxn>
                <a:cxn ang="0">
                  <a:pos x="58" y="142"/>
                </a:cxn>
                <a:cxn ang="0">
                  <a:pos x="63" y="136"/>
                </a:cxn>
                <a:cxn ang="0">
                  <a:pos x="52" y="136"/>
                </a:cxn>
              </a:cxnLst>
              <a:rect l="0" t="0" r="r" b="b"/>
              <a:pathLst>
                <a:path w="63" h="142">
                  <a:moveTo>
                    <a:pt x="52" y="136"/>
                  </a:moveTo>
                  <a:lnTo>
                    <a:pt x="58" y="130"/>
                  </a:lnTo>
                  <a:lnTo>
                    <a:pt x="41" y="123"/>
                  </a:lnTo>
                  <a:lnTo>
                    <a:pt x="29" y="109"/>
                  </a:lnTo>
                  <a:lnTo>
                    <a:pt x="21" y="88"/>
                  </a:lnTo>
                  <a:lnTo>
                    <a:pt x="15" y="65"/>
                  </a:lnTo>
                  <a:lnTo>
                    <a:pt x="13" y="41"/>
                  </a:lnTo>
                  <a:lnTo>
                    <a:pt x="11" y="20"/>
                  </a:lnTo>
                  <a:lnTo>
                    <a:pt x="11" y="6"/>
                  </a:lnTo>
                  <a:lnTo>
                    <a:pt x="11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0" y="20"/>
                  </a:lnTo>
                  <a:lnTo>
                    <a:pt x="1" y="41"/>
                  </a:lnTo>
                  <a:lnTo>
                    <a:pt x="3" y="65"/>
                  </a:lnTo>
                  <a:lnTo>
                    <a:pt x="9" y="90"/>
                  </a:lnTo>
                  <a:lnTo>
                    <a:pt x="20" y="113"/>
                  </a:lnTo>
                  <a:lnTo>
                    <a:pt x="35" y="133"/>
                  </a:lnTo>
                  <a:lnTo>
                    <a:pt x="58" y="142"/>
                  </a:lnTo>
                  <a:lnTo>
                    <a:pt x="63" y="136"/>
                  </a:lnTo>
                  <a:lnTo>
                    <a:pt x="52" y="1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467" name="Freeform 59"/>
            <p:cNvSpPr>
              <a:spLocks/>
            </p:cNvSpPr>
            <p:nvPr/>
          </p:nvSpPr>
          <p:spPr bwMode="auto">
            <a:xfrm>
              <a:off x="1916" y="1531"/>
              <a:ext cx="7" cy="69"/>
            </a:xfrm>
            <a:custGeom>
              <a:avLst/>
              <a:gdLst/>
              <a:ahLst/>
              <a:cxnLst>
                <a:cxn ang="0">
                  <a:pos x="5" y="12"/>
                </a:cxn>
                <a:cxn ang="0">
                  <a:pos x="0" y="6"/>
                </a:cxn>
                <a:cxn ang="0">
                  <a:pos x="1" y="138"/>
                </a:cxn>
                <a:cxn ang="0">
                  <a:pos x="12" y="138"/>
                </a:cxn>
                <a:cxn ang="0">
                  <a:pos x="11" y="6"/>
                </a:cxn>
                <a:cxn ang="0">
                  <a:pos x="5" y="0"/>
                </a:cxn>
                <a:cxn ang="0">
                  <a:pos x="11" y="6"/>
                </a:cxn>
                <a:cxn ang="0">
                  <a:pos x="11" y="0"/>
                </a:cxn>
                <a:cxn ang="0">
                  <a:pos x="5" y="0"/>
                </a:cxn>
                <a:cxn ang="0">
                  <a:pos x="5" y="12"/>
                </a:cxn>
              </a:cxnLst>
              <a:rect l="0" t="0" r="r" b="b"/>
              <a:pathLst>
                <a:path w="12" h="138">
                  <a:moveTo>
                    <a:pt x="5" y="12"/>
                  </a:moveTo>
                  <a:lnTo>
                    <a:pt x="0" y="6"/>
                  </a:lnTo>
                  <a:lnTo>
                    <a:pt x="1" y="138"/>
                  </a:lnTo>
                  <a:lnTo>
                    <a:pt x="12" y="138"/>
                  </a:lnTo>
                  <a:lnTo>
                    <a:pt x="11" y="6"/>
                  </a:lnTo>
                  <a:lnTo>
                    <a:pt x="5" y="0"/>
                  </a:lnTo>
                  <a:lnTo>
                    <a:pt x="11" y="6"/>
                  </a:lnTo>
                  <a:lnTo>
                    <a:pt x="11" y="0"/>
                  </a:lnTo>
                  <a:lnTo>
                    <a:pt x="5" y="0"/>
                  </a:lnTo>
                  <a:lnTo>
                    <a:pt x="5" y="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468" name="Freeform 60"/>
            <p:cNvSpPr>
              <a:spLocks/>
            </p:cNvSpPr>
            <p:nvPr/>
          </p:nvSpPr>
          <p:spPr bwMode="auto">
            <a:xfrm>
              <a:off x="1891" y="1529"/>
              <a:ext cx="28" cy="7"/>
            </a:xfrm>
            <a:custGeom>
              <a:avLst/>
              <a:gdLst/>
              <a:ahLst/>
              <a:cxnLst>
                <a:cxn ang="0">
                  <a:pos x="11" y="5"/>
                </a:cxn>
                <a:cxn ang="0">
                  <a:pos x="6" y="11"/>
                </a:cxn>
                <a:cxn ang="0">
                  <a:pos x="56" y="15"/>
                </a:cxn>
                <a:cxn ang="0">
                  <a:pos x="56" y="3"/>
                </a:cxn>
                <a:cxn ang="0">
                  <a:pos x="6" y="0"/>
                </a:cxn>
                <a:cxn ang="0">
                  <a:pos x="0" y="5"/>
                </a:cxn>
                <a:cxn ang="0">
                  <a:pos x="6" y="0"/>
                </a:cxn>
                <a:cxn ang="0">
                  <a:pos x="0" y="0"/>
                </a:cxn>
                <a:cxn ang="0">
                  <a:pos x="0" y="5"/>
                </a:cxn>
                <a:cxn ang="0">
                  <a:pos x="11" y="5"/>
                </a:cxn>
              </a:cxnLst>
              <a:rect l="0" t="0" r="r" b="b"/>
              <a:pathLst>
                <a:path w="56" h="15">
                  <a:moveTo>
                    <a:pt x="11" y="5"/>
                  </a:moveTo>
                  <a:lnTo>
                    <a:pt x="6" y="11"/>
                  </a:lnTo>
                  <a:lnTo>
                    <a:pt x="56" y="15"/>
                  </a:lnTo>
                  <a:lnTo>
                    <a:pt x="56" y="3"/>
                  </a:lnTo>
                  <a:lnTo>
                    <a:pt x="6" y="0"/>
                  </a:lnTo>
                  <a:lnTo>
                    <a:pt x="0" y="5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5"/>
                  </a:lnTo>
                  <a:lnTo>
                    <a:pt x="11" y="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469" name="Freeform 61"/>
            <p:cNvSpPr>
              <a:spLocks/>
            </p:cNvSpPr>
            <p:nvPr/>
          </p:nvSpPr>
          <p:spPr bwMode="auto">
            <a:xfrm>
              <a:off x="2087" y="1532"/>
              <a:ext cx="26" cy="68"/>
            </a:xfrm>
            <a:custGeom>
              <a:avLst/>
              <a:gdLst/>
              <a:ahLst/>
              <a:cxnLst>
                <a:cxn ang="0">
                  <a:pos x="51" y="0"/>
                </a:cxn>
                <a:cxn ang="0">
                  <a:pos x="51" y="6"/>
                </a:cxn>
                <a:cxn ang="0">
                  <a:pos x="51" y="20"/>
                </a:cxn>
                <a:cxn ang="0">
                  <a:pos x="50" y="41"/>
                </a:cxn>
                <a:cxn ang="0">
                  <a:pos x="48" y="65"/>
                </a:cxn>
                <a:cxn ang="0">
                  <a:pos x="42" y="89"/>
                </a:cxn>
                <a:cxn ang="0">
                  <a:pos x="33" y="111"/>
                </a:cxn>
                <a:cxn ang="0">
                  <a:pos x="19" y="128"/>
                </a:cxn>
                <a:cxn ang="0">
                  <a:pos x="0" y="136"/>
                </a:cxn>
                <a:cxn ang="0">
                  <a:pos x="2" y="4"/>
                </a:cxn>
                <a:cxn ang="0">
                  <a:pos x="51" y="0"/>
                </a:cxn>
              </a:cxnLst>
              <a:rect l="0" t="0" r="r" b="b"/>
              <a:pathLst>
                <a:path w="51" h="136">
                  <a:moveTo>
                    <a:pt x="51" y="0"/>
                  </a:moveTo>
                  <a:lnTo>
                    <a:pt x="51" y="6"/>
                  </a:lnTo>
                  <a:lnTo>
                    <a:pt x="51" y="20"/>
                  </a:lnTo>
                  <a:lnTo>
                    <a:pt x="50" y="41"/>
                  </a:lnTo>
                  <a:lnTo>
                    <a:pt x="48" y="65"/>
                  </a:lnTo>
                  <a:lnTo>
                    <a:pt x="42" y="89"/>
                  </a:lnTo>
                  <a:lnTo>
                    <a:pt x="33" y="111"/>
                  </a:lnTo>
                  <a:lnTo>
                    <a:pt x="19" y="128"/>
                  </a:lnTo>
                  <a:lnTo>
                    <a:pt x="0" y="136"/>
                  </a:lnTo>
                  <a:lnTo>
                    <a:pt x="2" y="4"/>
                  </a:lnTo>
                  <a:lnTo>
                    <a:pt x="51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470" name="Freeform 62"/>
            <p:cNvSpPr>
              <a:spLocks/>
            </p:cNvSpPr>
            <p:nvPr/>
          </p:nvSpPr>
          <p:spPr bwMode="auto">
            <a:xfrm>
              <a:off x="2084" y="1532"/>
              <a:ext cx="31" cy="70"/>
            </a:xfrm>
            <a:custGeom>
              <a:avLst/>
              <a:gdLst/>
              <a:ahLst/>
              <a:cxnLst>
                <a:cxn ang="0">
                  <a:pos x="0" y="136"/>
                </a:cxn>
                <a:cxn ang="0">
                  <a:pos x="5" y="142"/>
                </a:cxn>
                <a:cxn ang="0">
                  <a:pos x="27" y="133"/>
                </a:cxn>
                <a:cxn ang="0">
                  <a:pos x="42" y="113"/>
                </a:cxn>
                <a:cxn ang="0">
                  <a:pos x="53" y="90"/>
                </a:cxn>
                <a:cxn ang="0">
                  <a:pos x="58" y="65"/>
                </a:cxn>
                <a:cxn ang="0">
                  <a:pos x="61" y="41"/>
                </a:cxn>
                <a:cxn ang="0">
                  <a:pos x="62" y="20"/>
                </a:cxn>
                <a:cxn ang="0">
                  <a:pos x="62" y="6"/>
                </a:cxn>
                <a:cxn ang="0">
                  <a:pos x="62" y="0"/>
                </a:cxn>
                <a:cxn ang="0">
                  <a:pos x="50" y="0"/>
                </a:cxn>
                <a:cxn ang="0">
                  <a:pos x="50" y="6"/>
                </a:cxn>
                <a:cxn ang="0">
                  <a:pos x="50" y="20"/>
                </a:cxn>
                <a:cxn ang="0">
                  <a:pos x="49" y="41"/>
                </a:cxn>
                <a:cxn ang="0">
                  <a:pos x="47" y="65"/>
                </a:cxn>
                <a:cxn ang="0">
                  <a:pos x="41" y="88"/>
                </a:cxn>
                <a:cxn ang="0">
                  <a:pos x="33" y="109"/>
                </a:cxn>
                <a:cxn ang="0">
                  <a:pos x="20" y="123"/>
                </a:cxn>
                <a:cxn ang="0">
                  <a:pos x="5" y="130"/>
                </a:cxn>
                <a:cxn ang="0">
                  <a:pos x="11" y="136"/>
                </a:cxn>
                <a:cxn ang="0">
                  <a:pos x="0" y="136"/>
                </a:cxn>
              </a:cxnLst>
              <a:rect l="0" t="0" r="r" b="b"/>
              <a:pathLst>
                <a:path w="62" h="142">
                  <a:moveTo>
                    <a:pt x="0" y="136"/>
                  </a:moveTo>
                  <a:lnTo>
                    <a:pt x="5" y="142"/>
                  </a:lnTo>
                  <a:lnTo>
                    <a:pt x="27" y="133"/>
                  </a:lnTo>
                  <a:lnTo>
                    <a:pt x="42" y="113"/>
                  </a:lnTo>
                  <a:lnTo>
                    <a:pt x="53" y="90"/>
                  </a:lnTo>
                  <a:lnTo>
                    <a:pt x="58" y="65"/>
                  </a:lnTo>
                  <a:lnTo>
                    <a:pt x="61" y="41"/>
                  </a:lnTo>
                  <a:lnTo>
                    <a:pt x="62" y="20"/>
                  </a:lnTo>
                  <a:lnTo>
                    <a:pt x="62" y="6"/>
                  </a:lnTo>
                  <a:lnTo>
                    <a:pt x="62" y="0"/>
                  </a:lnTo>
                  <a:lnTo>
                    <a:pt x="50" y="0"/>
                  </a:lnTo>
                  <a:lnTo>
                    <a:pt x="50" y="6"/>
                  </a:lnTo>
                  <a:lnTo>
                    <a:pt x="50" y="20"/>
                  </a:lnTo>
                  <a:lnTo>
                    <a:pt x="49" y="41"/>
                  </a:lnTo>
                  <a:lnTo>
                    <a:pt x="47" y="65"/>
                  </a:lnTo>
                  <a:lnTo>
                    <a:pt x="41" y="88"/>
                  </a:lnTo>
                  <a:lnTo>
                    <a:pt x="33" y="109"/>
                  </a:lnTo>
                  <a:lnTo>
                    <a:pt x="20" y="123"/>
                  </a:lnTo>
                  <a:lnTo>
                    <a:pt x="5" y="130"/>
                  </a:lnTo>
                  <a:lnTo>
                    <a:pt x="11" y="136"/>
                  </a:lnTo>
                  <a:lnTo>
                    <a:pt x="0" y="1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471" name="Freeform 63"/>
            <p:cNvSpPr>
              <a:spLocks/>
            </p:cNvSpPr>
            <p:nvPr/>
          </p:nvSpPr>
          <p:spPr bwMode="auto">
            <a:xfrm>
              <a:off x="2084" y="1531"/>
              <a:ext cx="7" cy="69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1" y="6"/>
                </a:cxn>
                <a:cxn ang="0">
                  <a:pos x="0" y="138"/>
                </a:cxn>
                <a:cxn ang="0">
                  <a:pos x="11" y="138"/>
                </a:cxn>
                <a:cxn ang="0">
                  <a:pos x="12" y="6"/>
                </a:cxn>
                <a:cxn ang="0">
                  <a:pos x="7" y="12"/>
                </a:cxn>
                <a:cxn ang="0">
                  <a:pos x="7" y="0"/>
                </a:cxn>
                <a:cxn ang="0">
                  <a:pos x="1" y="0"/>
                </a:cxn>
                <a:cxn ang="0">
                  <a:pos x="1" y="6"/>
                </a:cxn>
                <a:cxn ang="0">
                  <a:pos x="7" y="0"/>
                </a:cxn>
              </a:cxnLst>
              <a:rect l="0" t="0" r="r" b="b"/>
              <a:pathLst>
                <a:path w="12" h="138">
                  <a:moveTo>
                    <a:pt x="7" y="0"/>
                  </a:moveTo>
                  <a:lnTo>
                    <a:pt x="1" y="6"/>
                  </a:lnTo>
                  <a:lnTo>
                    <a:pt x="0" y="138"/>
                  </a:lnTo>
                  <a:lnTo>
                    <a:pt x="11" y="138"/>
                  </a:lnTo>
                  <a:lnTo>
                    <a:pt x="12" y="6"/>
                  </a:lnTo>
                  <a:lnTo>
                    <a:pt x="7" y="12"/>
                  </a:lnTo>
                  <a:lnTo>
                    <a:pt x="7" y="0"/>
                  </a:lnTo>
                  <a:lnTo>
                    <a:pt x="1" y="0"/>
                  </a:lnTo>
                  <a:lnTo>
                    <a:pt x="1" y="6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472" name="Freeform 64"/>
            <p:cNvSpPr>
              <a:spLocks/>
            </p:cNvSpPr>
            <p:nvPr/>
          </p:nvSpPr>
          <p:spPr bwMode="auto">
            <a:xfrm>
              <a:off x="2088" y="1529"/>
              <a:ext cx="27" cy="7"/>
            </a:xfrm>
            <a:custGeom>
              <a:avLst/>
              <a:gdLst/>
              <a:ahLst/>
              <a:cxnLst>
                <a:cxn ang="0">
                  <a:pos x="55" y="5"/>
                </a:cxn>
                <a:cxn ang="0">
                  <a:pos x="49" y="0"/>
                </a:cxn>
                <a:cxn ang="0">
                  <a:pos x="0" y="3"/>
                </a:cxn>
                <a:cxn ang="0">
                  <a:pos x="0" y="15"/>
                </a:cxn>
                <a:cxn ang="0">
                  <a:pos x="49" y="11"/>
                </a:cxn>
                <a:cxn ang="0">
                  <a:pos x="43" y="5"/>
                </a:cxn>
                <a:cxn ang="0">
                  <a:pos x="55" y="5"/>
                </a:cxn>
                <a:cxn ang="0">
                  <a:pos x="55" y="0"/>
                </a:cxn>
                <a:cxn ang="0">
                  <a:pos x="49" y="0"/>
                </a:cxn>
                <a:cxn ang="0">
                  <a:pos x="55" y="5"/>
                </a:cxn>
              </a:cxnLst>
              <a:rect l="0" t="0" r="r" b="b"/>
              <a:pathLst>
                <a:path w="55" h="15">
                  <a:moveTo>
                    <a:pt x="55" y="5"/>
                  </a:moveTo>
                  <a:lnTo>
                    <a:pt x="49" y="0"/>
                  </a:lnTo>
                  <a:lnTo>
                    <a:pt x="0" y="3"/>
                  </a:lnTo>
                  <a:lnTo>
                    <a:pt x="0" y="15"/>
                  </a:lnTo>
                  <a:lnTo>
                    <a:pt x="49" y="11"/>
                  </a:lnTo>
                  <a:lnTo>
                    <a:pt x="43" y="5"/>
                  </a:lnTo>
                  <a:lnTo>
                    <a:pt x="55" y="5"/>
                  </a:lnTo>
                  <a:lnTo>
                    <a:pt x="55" y="0"/>
                  </a:lnTo>
                  <a:lnTo>
                    <a:pt x="49" y="0"/>
                  </a:lnTo>
                  <a:lnTo>
                    <a:pt x="55" y="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473" name="Freeform 65"/>
            <p:cNvSpPr>
              <a:spLocks/>
            </p:cNvSpPr>
            <p:nvPr/>
          </p:nvSpPr>
          <p:spPr bwMode="auto">
            <a:xfrm>
              <a:off x="1872" y="1195"/>
              <a:ext cx="265" cy="793"/>
            </a:xfrm>
            <a:custGeom>
              <a:avLst/>
              <a:gdLst/>
              <a:ahLst/>
              <a:cxnLst>
                <a:cxn ang="0">
                  <a:pos x="198" y="7"/>
                </a:cxn>
                <a:cxn ang="0">
                  <a:pos x="30" y="29"/>
                </a:cxn>
                <a:cxn ang="0">
                  <a:pos x="25" y="30"/>
                </a:cxn>
                <a:cxn ang="0">
                  <a:pos x="15" y="37"/>
                </a:cxn>
                <a:cxn ang="0">
                  <a:pos x="5" y="52"/>
                </a:cxn>
                <a:cxn ang="0">
                  <a:pos x="0" y="76"/>
                </a:cxn>
                <a:cxn ang="0">
                  <a:pos x="2" y="114"/>
                </a:cxn>
                <a:cxn ang="0">
                  <a:pos x="6" y="188"/>
                </a:cxn>
                <a:cxn ang="0">
                  <a:pos x="13" y="284"/>
                </a:cxn>
                <a:cxn ang="0">
                  <a:pos x="21" y="393"/>
                </a:cxn>
                <a:cxn ang="0">
                  <a:pos x="28" y="498"/>
                </a:cxn>
                <a:cxn ang="0">
                  <a:pos x="35" y="589"/>
                </a:cxn>
                <a:cxn ang="0">
                  <a:pos x="38" y="654"/>
                </a:cxn>
                <a:cxn ang="0">
                  <a:pos x="40" y="678"/>
                </a:cxn>
                <a:cxn ang="0">
                  <a:pos x="96" y="678"/>
                </a:cxn>
                <a:cxn ang="0">
                  <a:pos x="96" y="828"/>
                </a:cxn>
                <a:cxn ang="0">
                  <a:pos x="201" y="1586"/>
                </a:cxn>
                <a:cxn ang="0">
                  <a:pos x="318" y="1586"/>
                </a:cxn>
                <a:cxn ang="0">
                  <a:pos x="432" y="828"/>
                </a:cxn>
                <a:cxn ang="0">
                  <a:pos x="432" y="678"/>
                </a:cxn>
                <a:cxn ang="0">
                  <a:pos x="483" y="678"/>
                </a:cxn>
                <a:cxn ang="0">
                  <a:pos x="531" y="73"/>
                </a:cxn>
                <a:cxn ang="0">
                  <a:pos x="531" y="66"/>
                </a:cxn>
                <a:cxn ang="0">
                  <a:pos x="528" y="48"/>
                </a:cxn>
                <a:cxn ang="0">
                  <a:pos x="521" y="31"/>
                </a:cxn>
                <a:cxn ang="0">
                  <a:pos x="505" y="22"/>
                </a:cxn>
                <a:cxn ang="0">
                  <a:pos x="489" y="20"/>
                </a:cxn>
                <a:cxn ang="0">
                  <a:pos x="465" y="17"/>
                </a:cxn>
                <a:cxn ang="0">
                  <a:pos x="435" y="14"/>
                </a:cxn>
                <a:cxn ang="0">
                  <a:pos x="404" y="9"/>
                </a:cxn>
                <a:cxn ang="0">
                  <a:pos x="375" y="6"/>
                </a:cxn>
                <a:cxn ang="0">
                  <a:pos x="350" y="3"/>
                </a:cxn>
                <a:cxn ang="0">
                  <a:pos x="333" y="1"/>
                </a:cxn>
                <a:cxn ang="0">
                  <a:pos x="326" y="0"/>
                </a:cxn>
                <a:cxn ang="0">
                  <a:pos x="326" y="3"/>
                </a:cxn>
                <a:cxn ang="0">
                  <a:pos x="325" y="10"/>
                </a:cxn>
                <a:cxn ang="0">
                  <a:pos x="322" y="22"/>
                </a:cxn>
                <a:cxn ang="0">
                  <a:pos x="318" y="35"/>
                </a:cxn>
                <a:cxn ang="0">
                  <a:pos x="310" y="47"/>
                </a:cxn>
                <a:cxn ang="0">
                  <a:pos x="298" y="59"/>
                </a:cxn>
                <a:cxn ang="0">
                  <a:pos x="282" y="66"/>
                </a:cxn>
                <a:cxn ang="0">
                  <a:pos x="260" y="69"/>
                </a:cxn>
                <a:cxn ang="0">
                  <a:pos x="238" y="67"/>
                </a:cxn>
                <a:cxn ang="0">
                  <a:pos x="223" y="60"/>
                </a:cxn>
                <a:cxn ang="0">
                  <a:pos x="212" y="50"/>
                </a:cxn>
                <a:cxn ang="0">
                  <a:pos x="205" y="38"/>
                </a:cxn>
                <a:cxn ang="0">
                  <a:pos x="200" y="27"/>
                </a:cxn>
                <a:cxn ang="0">
                  <a:pos x="198" y="16"/>
                </a:cxn>
                <a:cxn ang="0">
                  <a:pos x="198" y="9"/>
                </a:cxn>
                <a:cxn ang="0">
                  <a:pos x="198" y="7"/>
                </a:cxn>
              </a:cxnLst>
              <a:rect l="0" t="0" r="r" b="b"/>
              <a:pathLst>
                <a:path w="531" h="1586">
                  <a:moveTo>
                    <a:pt x="198" y="7"/>
                  </a:moveTo>
                  <a:lnTo>
                    <a:pt x="30" y="29"/>
                  </a:lnTo>
                  <a:lnTo>
                    <a:pt x="25" y="30"/>
                  </a:lnTo>
                  <a:lnTo>
                    <a:pt x="15" y="37"/>
                  </a:lnTo>
                  <a:lnTo>
                    <a:pt x="5" y="52"/>
                  </a:lnTo>
                  <a:lnTo>
                    <a:pt x="0" y="76"/>
                  </a:lnTo>
                  <a:lnTo>
                    <a:pt x="2" y="114"/>
                  </a:lnTo>
                  <a:lnTo>
                    <a:pt x="6" y="188"/>
                  </a:lnTo>
                  <a:lnTo>
                    <a:pt x="13" y="284"/>
                  </a:lnTo>
                  <a:lnTo>
                    <a:pt x="21" y="393"/>
                  </a:lnTo>
                  <a:lnTo>
                    <a:pt x="28" y="498"/>
                  </a:lnTo>
                  <a:lnTo>
                    <a:pt x="35" y="589"/>
                  </a:lnTo>
                  <a:lnTo>
                    <a:pt x="38" y="654"/>
                  </a:lnTo>
                  <a:lnTo>
                    <a:pt x="40" y="678"/>
                  </a:lnTo>
                  <a:lnTo>
                    <a:pt x="96" y="678"/>
                  </a:lnTo>
                  <a:lnTo>
                    <a:pt x="96" y="828"/>
                  </a:lnTo>
                  <a:lnTo>
                    <a:pt x="201" y="1586"/>
                  </a:lnTo>
                  <a:lnTo>
                    <a:pt x="318" y="1586"/>
                  </a:lnTo>
                  <a:lnTo>
                    <a:pt x="432" y="828"/>
                  </a:lnTo>
                  <a:lnTo>
                    <a:pt x="432" y="678"/>
                  </a:lnTo>
                  <a:lnTo>
                    <a:pt x="483" y="678"/>
                  </a:lnTo>
                  <a:lnTo>
                    <a:pt x="531" y="73"/>
                  </a:lnTo>
                  <a:lnTo>
                    <a:pt x="531" y="66"/>
                  </a:lnTo>
                  <a:lnTo>
                    <a:pt x="528" y="48"/>
                  </a:lnTo>
                  <a:lnTo>
                    <a:pt x="521" y="31"/>
                  </a:lnTo>
                  <a:lnTo>
                    <a:pt x="505" y="22"/>
                  </a:lnTo>
                  <a:lnTo>
                    <a:pt x="489" y="20"/>
                  </a:lnTo>
                  <a:lnTo>
                    <a:pt x="465" y="17"/>
                  </a:lnTo>
                  <a:lnTo>
                    <a:pt x="435" y="14"/>
                  </a:lnTo>
                  <a:lnTo>
                    <a:pt x="404" y="9"/>
                  </a:lnTo>
                  <a:lnTo>
                    <a:pt x="375" y="6"/>
                  </a:lnTo>
                  <a:lnTo>
                    <a:pt x="350" y="3"/>
                  </a:lnTo>
                  <a:lnTo>
                    <a:pt x="333" y="1"/>
                  </a:lnTo>
                  <a:lnTo>
                    <a:pt x="326" y="0"/>
                  </a:lnTo>
                  <a:lnTo>
                    <a:pt x="326" y="3"/>
                  </a:lnTo>
                  <a:lnTo>
                    <a:pt x="325" y="10"/>
                  </a:lnTo>
                  <a:lnTo>
                    <a:pt x="322" y="22"/>
                  </a:lnTo>
                  <a:lnTo>
                    <a:pt x="318" y="35"/>
                  </a:lnTo>
                  <a:lnTo>
                    <a:pt x="310" y="47"/>
                  </a:lnTo>
                  <a:lnTo>
                    <a:pt x="298" y="59"/>
                  </a:lnTo>
                  <a:lnTo>
                    <a:pt x="282" y="66"/>
                  </a:lnTo>
                  <a:lnTo>
                    <a:pt x="260" y="69"/>
                  </a:lnTo>
                  <a:lnTo>
                    <a:pt x="238" y="67"/>
                  </a:lnTo>
                  <a:lnTo>
                    <a:pt x="223" y="60"/>
                  </a:lnTo>
                  <a:lnTo>
                    <a:pt x="212" y="50"/>
                  </a:lnTo>
                  <a:lnTo>
                    <a:pt x="205" y="38"/>
                  </a:lnTo>
                  <a:lnTo>
                    <a:pt x="200" y="27"/>
                  </a:lnTo>
                  <a:lnTo>
                    <a:pt x="198" y="16"/>
                  </a:lnTo>
                  <a:lnTo>
                    <a:pt x="198" y="9"/>
                  </a:lnTo>
                  <a:lnTo>
                    <a:pt x="198" y="7"/>
                  </a:lnTo>
                  <a:close/>
                </a:path>
              </a:pathLst>
            </a:custGeom>
            <a:solidFill>
              <a:schemeClr val="accent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474" name="Freeform 66"/>
            <p:cNvSpPr>
              <a:spLocks/>
            </p:cNvSpPr>
            <p:nvPr/>
          </p:nvSpPr>
          <p:spPr bwMode="auto">
            <a:xfrm>
              <a:off x="1953" y="1045"/>
              <a:ext cx="100" cy="143"/>
            </a:xfrm>
            <a:custGeom>
              <a:avLst/>
              <a:gdLst/>
              <a:ahLst/>
              <a:cxnLst>
                <a:cxn ang="0">
                  <a:pos x="198" y="9"/>
                </a:cxn>
                <a:cxn ang="0">
                  <a:pos x="197" y="9"/>
                </a:cxn>
                <a:cxn ang="0">
                  <a:pos x="192" y="7"/>
                </a:cxn>
                <a:cxn ang="0">
                  <a:pos x="187" y="5"/>
                </a:cxn>
                <a:cxn ang="0">
                  <a:pos x="179" y="3"/>
                </a:cxn>
                <a:cxn ang="0">
                  <a:pos x="168" y="2"/>
                </a:cxn>
                <a:cxn ang="0">
                  <a:pos x="157" y="1"/>
                </a:cxn>
                <a:cxn ang="0">
                  <a:pos x="143" y="0"/>
                </a:cxn>
                <a:cxn ang="0">
                  <a:pos x="129" y="1"/>
                </a:cxn>
                <a:cxn ang="0">
                  <a:pos x="114" y="3"/>
                </a:cxn>
                <a:cxn ang="0">
                  <a:pos x="98" y="8"/>
                </a:cxn>
                <a:cxn ang="0">
                  <a:pos x="81" y="13"/>
                </a:cxn>
                <a:cxn ang="0">
                  <a:pos x="65" y="22"/>
                </a:cxn>
                <a:cxn ang="0">
                  <a:pos x="47" y="33"/>
                </a:cxn>
                <a:cxn ang="0">
                  <a:pos x="31" y="48"/>
                </a:cxn>
                <a:cxn ang="0">
                  <a:pos x="15" y="65"/>
                </a:cxn>
                <a:cxn ang="0">
                  <a:pos x="0" y="87"/>
                </a:cxn>
                <a:cxn ang="0">
                  <a:pos x="0" y="245"/>
                </a:cxn>
                <a:cxn ang="0">
                  <a:pos x="0" y="247"/>
                </a:cxn>
                <a:cxn ang="0">
                  <a:pos x="1" y="251"/>
                </a:cxn>
                <a:cxn ang="0">
                  <a:pos x="4" y="257"/>
                </a:cxn>
                <a:cxn ang="0">
                  <a:pos x="8" y="264"/>
                </a:cxn>
                <a:cxn ang="0">
                  <a:pos x="15" y="272"/>
                </a:cxn>
                <a:cxn ang="0">
                  <a:pos x="24" y="279"/>
                </a:cxn>
                <a:cxn ang="0">
                  <a:pos x="36" y="283"/>
                </a:cxn>
                <a:cxn ang="0">
                  <a:pos x="52" y="285"/>
                </a:cxn>
                <a:cxn ang="0">
                  <a:pos x="69" y="285"/>
                </a:cxn>
                <a:cxn ang="0">
                  <a:pos x="88" y="285"/>
                </a:cxn>
                <a:cxn ang="0">
                  <a:pos x="104" y="285"/>
                </a:cxn>
                <a:cxn ang="0">
                  <a:pos x="119" y="285"/>
                </a:cxn>
                <a:cxn ang="0">
                  <a:pos x="131" y="285"/>
                </a:cxn>
                <a:cxn ang="0">
                  <a:pos x="141" y="285"/>
                </a:cxn>
                <a:cxn ang="0">
                  <a:pos x="147" y="285"/>
                </a:cxn>
                <a:cxn ang="0">
                  <a:pos x="150" y="285"/>
                </a:cxn>
                <a:cxn ang="0">
                  <a:pos x="152" y="284"/>
                </a:cxn>
                <a:cxn ang="0">
                  <a:pos x="158" y="280"/>
                </a:cxn>
                <a:cxn ang="0">
                  <a:pos x="166" y="275"/>
                </a:cxn>
                <a:cxn ang="0">
                  <a:pos x="176" y="268"/>
                </a:cxn>
                <a:cxn ang="0">
                  <a:pos x="185" y="260"/>
                </a:cxn>
                <a:cxn ang="0">
                  <a:pos x="193" y="252"/>
                </a:cxn>
                <a:cxn ang="0">
                  <a:pos x="199" y="244"/>
                </a:cxn>
                <a:cxn ang="0">
                  <a:pos x="202" y="237"/>
                </a:cxn>
                <a:cxn ang="0">
                  <a:pos x="202" y="195"/>
                </a:cxn>
                <a:cxn ang="0">
                  <a:pos x="202" y="121"/>
                </a:cxn>
                <a:cxn ang="0">
                  <a:pos x="202" y="49"/>
                </a:cxn>
                <a:cxn ang="0">
                  <a:pos x="202" y="18"/>
                </a:cxn>
                <a:cxn ang="0">
                  <a:pos x="198" y="9"/>
                </a:cxn>
              </a:cxnLst>
              <a:rect l="0" t="0" r="r" b="b"/>
              <a:pathLst>
                <a:path w="202" h="285">
                  <a:moveTo>
                    <a:pt x="198" y="9"/>
                  </a:moveTo>
                  <a:lnTo>
                    <a:pt x="197" y="9"/>
                  </a:lnTo>
                  <a:lnTo>
                    <a:pt x="192" y="7"/>
                  </a:lnTo>
                  <a:lnTo>
                    <a:pt x="187" y="5"/>
                  </a:lnTo>
                  <a:lnTo>
                    <a:pt x="179" y="3"/>
                  </a:lnTo>
                  <a:lnTo>
                    <a:pt x="168" y="2"/>
                  </a:lnTo>
                  <a:lnTo>
                    <a:pt x="157" y="1"/>
                  </a:lnTo>
                  <a:lnTo>
                    <a:pt x="143" y="0"/>
                  </a:lnTo>
                  <a:lnTo>
                    <a:pt x="129" y="1"/>
                  </a:lnTo>
                  <a:lnTo>
                    <a:pt x="114" y="3"/>
                  </a:lnTo>
                  <a:lnTo>
                    <a:pt x="98" y="8"/>
                  </a:lnTo>
                  <a:lnTo>
                    <a:pt x="81" y="13"/>
                  </a:lnTo>
                  <a:lnTo>
                    <a:pt x="65" y="22"/>
                  </a:lnTo>
                  <a:lnTo>
                    <a:pt x="47" y="33"/>
                  </a:lnTo>
                  <a:lnTo>
                    <a:pt x="31" y="48"/>
                  </a:lnTo>
                  <a:lnTo>
                    <a:pt x="15" y="65"/>
                  </a:lnTo>
                  <a:lnTo>
                    <a:pt x="0" y="87"/>
                  </a:lnTo>
                  <a:lnTo>
                    <a:pt x="0" y="245"/>
                  </a:lnTo>
                  <a:lnTo>
                    <a:pt x="0" y="247"/>
                  </a:lnTo>
                  <a:lnTo>
                    <a:pt x="1" y="251"/>
                  </a:lnTo>
                  <a:lnTo>
                    <a:pt x="4" y="257"/>
                  </a:lnTo>
                  <a:lnTo>
                    <a:pt x="8" y="264"/>
                  </a:lnTo>
                  <a:lnTo>
                    <a:pt x="15" y="272"/>
                  </a:lnTo>
                  <a:lnTo>
                    <a:pt x="24" y="279"/>
                  </a:lnTo>
                  <a:lnTo>
                    <a:pt x="36" y="283"/>
                  </a:lnTo>
                  <a:lnTo>
                    <a:pt x="52" y="285"/>
                  </a:lnTo>
                  <a:lnTo>
                    <a:pt x="69" y="285"/>
                  </a:lnTo>
                  <a:lnTo>
                    <a:pt x="88" y="285"/>
                  </a:lnTo>
                  <a:lnTo>
                    <a:pt x="104" y="285"/>
                  </a:lnTo>
                  <a:lnTo>
                    <a:pt x="119" y="285"/>
                  </a:lnTo>
                  <a:lnTo>
                    <a:pt x="131" y="285"/>
                  </a:lnTo>
                  <a:lnTo>
                    <a:pt x="141" y="285"/>
                  </a:lnTo>
                  <a:lnTo>
                    <a:pt x="147" y="285"/>
                  </a:lnTo>
                  <a:lnTo>
                    <a:pt x="150" y="285"/>
                  </a:lnTo>
                  <a:lnTo>
                    <a:pt x="152" y="284"/>
                  </a:lnTo>
                  <a:lnTo>
                    <a:pt x="158" y="280"/>
                  </a:lnTo>
                  <a:lnTo>
                    <a:pt x="166" y="275"/>
                  </a:lnTo>
                  <a:lnTo>
                    <a:pt x="176" y="268"/>
                  </a:lnTo>
                  <a:lnTo>
                    <a:pt x="185" y="260"/>
                  </a:lnTo>
                  <a:lnTo>
                    <a:pt x="193" y="252"/>
                  </a:lnTo>
                  <a:lnTo>
                    <a:pt x="199" y="244"/>
                  </a:lnTo>
                  <a:lnTo>
                    <a:pt x="202" y="237"/>
                  </a:lnTo>
                  <a:lnTo>
                    <a:pt x="202" y="195"/>
                  </a:lnTo>
                  <a:lnTo>
                    <a:pt x="202" y="121"/>
                  </a:lnTo>
                  <a:lnTo>
                    <a:pt x="202" y="49"/>
                  </a:lnTo>
                  <a:lnTo>
                    <a:pt x="202" y="18"/>
                  </a:lnTo>
                  <a:lnTo>
                    <a:pt x="198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475" name="Freeform 67"/>
            <p:cNvSpPr>
              <a:spLocks/>
            </p:cNvSpPr>
            <p:nvPr/>
          </p:nvSpPr>
          <p:spPr bwMode="auto">
            <a:xfrm>
              <a:off x="1950" y="1042"/>
              <a:ext cx="103" cy="48"/>
            </a:xfrm>
            <a:custGeom>
              <a:avLst/>
              <a:gdLst/>
              <a:ahLst/>
              <a:cxnLst>
                <a:cxn ang="0">
                  <a:pos x="12" y="93"/>
                </a:cxn>
                <a:cxn ang="0">
                  <a:pos x="11" y="95"/>
                </a:cxn>
                <a:cxn ang="0">
                  <a:pos x="26" y="75"/>
                </a:cxn>
                <a:cxn ang="0">
                  <a:pos x="41" y="57"/>
                </a:cxn>
                <a:cxn ang="0">
                  <a:pos x="57" y="44"/>
                </a:cxn>
                <a:cxn ang="0">
                  <a:pos x="73" y="32"/>
                </a:cxn>
                <a:cxn ang="0">
                  <a:pos x="89" y="25"/>
                </a:cxn>
                <a:cxn ang="0">
                  <a:pos x="105" y="19"/>
                </a:cxn>
                <a:cxn ang="0">
                  <a:pos x="121" y="15"/>
                </a:cxn>
                <a:cxn ang="0">
                  <a:pos x="135" y="13"/>
                </a:cxn>
                <a:cxn ang="0">
                  <a:pos x="149" y="11"/>
                </a:cxn>
                <a:cxn ang="0">
                  <a:pos x="163" y="13"/>
                </a:cxn>
                <a:cxn ang="0">
                  <a:pos x="174" y="14"/>
                </a:cxn>
                <a:cxn ang="0">
                  <a:pos x="183" y="15"/>
                </a:cxn>
                <a:cxn ang="0">
                  <a:pos x="191" y="17"/>
                </a:cxn>
                <a:cxn ang="0">
                  <a:pos x="197" y="18"/>
                </a:cxn>
                <a:cxn ang="0">
                  <a:pos x="201" y="21"/>
                </a:cxn>
                <a:cxn ang="0">
                  <a:pos x="202" y="21"/>
                </a:cxn>
                <a:cxn ang="0">
                  <a:pos x="206" y="9"/>
                </a:cxn>
                <a:cxn ang="0">
                  <a:pos x="205" y="9"/>
                </a:cxn>
                <a:cxn ang="0">
                  <a:pos x="199" y="7"/>
                </a:cxn>
                <a:cxn ang="0">
                  <a:pos x="194" y="6"/>
                </a:cxn>
                <a:cxn ang="0">
                  <a:pos x="186" y="3"/>
                </a:cxn>
                <a:cxn ang="0">
                  <a:pos x="174" y="2"/>
                </a:cxn>
                <a:cxn ang="0">
                  <a:pos x="163" y="1"/>
                </a:cxn>
                <a:cxn ang="0">
                  <a:pos x="149" y="0"/>
                </a:cxn>
                <a:cxn ang="0">
                  <a:pos x="135" y="1"/>
                </a:cxn>
                <a:cxn ang="0">
                  <a:pos x="119" y="3"/>
                </a:cxn>
                <a:cxn ang="0">
                  <a:pos x="103" y="8"/>
                </a:cxn>
                <a:cxn ang="0">
                  <a:pos x="84" y="14"/>
                </a:cxn>
                <a:cxn ang="0">
                  <a:pos x="68" y="23"/>
                </a:cxn>
                <a:cxn ang="0">
                  <a:pos x="50" y="34"/>
                </a:cxn>
                <a:cxn ang="0">
                  <a:pos x="34" y="51"/>
                </a:cxn>
                <a:cxn ang="0">
                  <a:pos x="16" y="68"/>
                </a:cxn>
                <a:cxn ang="0">
                  <a:pos x="2" y="91"/>
                </a:cxn>
                <a:cxn ang="0">
                  <a:pos x="0" y="93"/>
                </a:cxn>
                <a:cxn ang="0">
                  <a:pos x="12" y="93"/>
                </a:cxn>
              </a:cxnLst>
              <a:rect l="0" t="0" r="r" b="b"/>
              <a:pathLst>
                <a:path w="206" h="95">
                  <a:moveTo>
                    <a:pt x="12" y="93"/>
                  </a:moveTo>
                  <a:lnTo>
                    <a:pt x="11" y="95"/>
                  </a:lnTo>
                  <a:lnTo>
                    <a:pt x="26" y="75"/>
                  </a:lnTo>
                  <a:lnTo>
                    <a:pt x="41" y="57"/>
                  </a:lnTo>
                  <a:lnTo>
                    <a:pt x="57" y="44"/>
                  </a:lnTo>
                  <a:lnTo>
                    <a:pt x="73" y="32"/>
                  </a:lnTo>
                  <a:lnTo>
                    <a:pt x="89" y="25"/>
                  </a:lnTo>
                  <a:lnTo>
                    <a:pt x="105" y="19"/>
                  </a:lnTo>
                  <a:lnTo>
                    <a:pt x="121" y="15"/>
                  </a:lnTo>
                  <a:lnTo>
                    <a:pt x="135" y="13"/>
                  </a:lnTo>
                  <a:lnTo>
                    <a:pt x="149" y="11"/>
                  </a:lnTo>
                  <a:lnTo>
                    <a:pt x="163" y="13"/>
                  </a:lnTo>
                  <a:lnTo>
                    <a:pt x="174" y="14"/>
                  </a:lnTo>
                  <a:lnTo>
                    <a:pt x="183" y="15"/>
                  </a:lnTo>
                  <a:lnTo>
                    <a:pt x="191" y="17"/>
                  </a:lnTo>
                  <a:lnTo>
                    <a:pt x="197" y="18"/>
                  </a:lnTo>
                  <a:lnTo>
                    <a:pt x="201" y="21"/>
                  </a:lnTo>
                  <a:lnTo>
                    <a:pt x="202" y="21"/>
                  </a:lnTo>
                  <a:lnTo>
                    <a:pt x="206" y="9"/>
                  </a:lnTo>
                  <a:lnTo>
                    <a:pt x="205" y="9"/>
                  </a:lnTo>
                  <a:lnTo>
                    <a:pt x="199" y="7"/>
                  </a:lnTo>
                  <a:lnTo>
                    <a:pt x="194" y="6"/>
                  </a:lnTo>
                  <a:lnTo>
                    <a:pt x="186" y="3"/>
                  </a:lnTo>
                  <a:lnTo>
                    <a:pt x="174" y="2"/>
                  </a:lnTo>
                  <a:lnTo>
                    <a:pt x="163" y="1"/>
                  </a:lnTo>
                  <a:lnTo>
                    <a:pt x="149" y="0"/>
                  </a:lnTo>
                  <a:lnTo>
                    <a:pt x="135" y="1"/>
                  </a:lnTo>
                  <a:lnTo>
                    <a:pt x="119" y="3"/>
                  </a:lnTo>
                  <a:lnTo>
                    <a:pt x="103" y="8"/>
                  </a:lnTo>
                  <a:lnTo>
                    <a:pt x="84" y="14"/>
                  </a:lnTo>
                  <a:lnTo>
                    <a:pt x="68" y="23"/>
                  </a:lnTo>
                  <a:lnTo>
                    <a:pt x="50" y="34"/>
                  </a:lnTo>
                  <a:lnTo>
                    <a:pt x="34" y="51"/>
                  </a:lnTo>
                  <a:lnTo>
                    <a:pt x="16" y="68"/>
                  </a:lnTo>
                  <a:lnTo>
                    <a:pt x="2" y="91"/>
                  </a:lnTo>
                  <a:lnTo>
                    <a:pt x="0" y="93"/>
                  </a:lnTo>
                  <a:lnTo>
                    <a:pt x="12" y="9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476" name="Freeform 68"/>
            <p:cNvSpPr>
              <a:spLocks/>
            </p:cNvSpPr>
            <p:nvPr/>
          </p:nvSpPr>
          <p:spPr bwMode="auto">
            <a:xfrm>
              <a:off x="1950" y="1089"/>
              <a:ext cx="5" cy="78"/>
            </a:xfrm>
            <a:custGeom>
              <a:avLst/>
              <a:gdLst/>
              <a:ahLst/>
              <a:cxnLst>
                <a:cxn ang="0">
                  <a:pos x="12" y="158"/>
                </a:cxn>
                <a:cxn ang="0">
                  <a:pos x="12" y="158"/>
                </a:cxn>
                <a:cxn ang="0">
                  <a:pos x="12" y="0"/>
                </a:cxn>
                <a:cxn ang="0">
                  <a:pos x="0" y="0"/>
                </a:cxn>
                <a:cxn ang="0">
                  <a:pos x="0" y="158"/>
                </a:cxn>
                <a:cxn ang="0">
                  <a:pos x="0" y="158"/>
                </a:cxn>
                <a:cxn ang="0">
                  <a:pos x="12" y="158"/>
                </a:cxn>
              </a:cxnLst>
              <a:rect l="0" t="0" r="r" b="b"/>
              <a:pathLst>
                <a:path w="12" h="158">
                  <a:moveTo>
                    <a:pt x="12" y="158"/>
                  </a:moveTo>
                  <a:lnTo>
                    <a:pt x="12" y="158"/>
                  </a:lnTo>
                  <a:lnTo>
                    <a:pt x="12" y="0"/>
                  </a:lnTo>
                  <a:lnTo>
                    <a:pt x="0" y="0"/>
                  </a:lnTo>
                  <a:lnTo>
                    <a:pt x="0" y="158"/>
                  </a:lnTo>
                  <a:lnTo>
                    <a:pt x="0" y="158"/>
                  </a:lnTo>
                  <a:lnTo>
                    <a:pt x="12" y="15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477" name="Freeform 69"/>
            <p:cNvSpPr>
              <a:spLocks/>
            </p:cNvSpPr>
            <p:nvPr/>
          </p:nvSpPr>
          <p:spPr bwMode="auto">
            <a:xfrm>
              <a:off x="1950" y="1167"/>
              <a:ext cx="28" cy="23"/>
            </a:xfrm>
            <a:custGeom>
              <a:avLst/>
              <a:gdLst/>
              <a:ahLst/>
              <a:cxnLst>
                <a:cxn ang="0">
                  <a:pos x="58" y="34"/>
                </a:cxn>
                <a:cxn ang="0">
                  <a:pos x="58" y="34"/>
                </a:cxn>
                <a:cxn ang="0">
                  <a:pos x="43" y="32"/>
                </a:cxn>
                <a:cxn ang="0">
                  <a:pos x="33" y="30"/>
                </a:cxn>
                <a:cxn ang="0">
                  <a:pos x="25" y="23"/>
                </a:cxn>
                <a:cxn ang="0">
                  <a:pos x="19" y="16"/>
                </a:cxn>
                <a:cxn ang="0">
                  <a:pos x="14" y="10"/>
                </a:cxn>
                <a:cxn ang="0">
                  <a:pos x="13" y="4"/>
                </a:cxn>
                <a:cxn ang="0">
                  <a:pos x="12" y="1"/>
                </a:cxn>
                <a:cxn ang="0">
                  <a:pos x="12" y="0"/>
                </a:cxn>
                <a:cxn ang="0">
                  <a:pos x="0" y="0"/>
                </a:cxn>
                <a:cxn ang="0">
                  <a:pos x="0" y="3"/>
                </a:cxn>
                <a:cxn ang="0">
                  <a:pos x="2" y="7"/>
                </a:cxn>
                <a:cxn ang="0">
                  <a:pos x="5" y="15"/>
                </a:cxn>
                <a:cxn ang="0">
                  <a:pos x="10" y="23"/>
                </a:cxn>
                <a:cxn ang="0">
                  <a:pos x="18" y="32"/>
                </a:cxn>
                <a:cxn ang="0">
                  <a:pos x="28" y="39"/>
                </a:cxn>
                <a:cxn ang="0">
                  <a:pos x="41" y="44"/>
                </a:cxn>
                <a:cxn ang="0">
                  <a:pos x="58" y="46"/>
                </a:cxn>
                <a:cxn ang="0">
                  <a:pos x="58" y="46"/>
                </a:cxn>
                <a:cxn ang="0">
                  <a:pos x="58" y="34"/>
                </a:cxn>
              </a:cxnLst>
              <a:rect l="0" t="0" r="r" b="b"/>
              <a:pathLst>
                <a:path w="58" h="46">
                  <a:moveTo>
                    <a:pt x="58" y="34"/>
                  </a:moveTo>
                  <a:lnTo>
                    <a:pt x="58" y="34"/>
                  </a:lnTo>
                  <a:lnTo>
                    <a:pt x="43" y="32"/>
                  </a:lnTo>
                  <a:lnTo>
                    <a:pt x="33" y="30"/>
                  </a:lnTo>
                  <a:lnTo>
                    <a:pt x="25" y="23"/>
                  </a:lnTo>
                  <a:lnTo>
                    <a:pt x="19" y="16"/>
                  </a:lnTo>
                  <a:lnTo>
                    <a:pt x="14" y="10"/>
                  </a:lnTo>
                  <a:lnTo>
                    <a:pt x="13" y="4"/>
                  </a:lnTo>
                  <a:lnTo>
                    <a:pt x="12" y="1"/>
                  </a:lnTo>
                  <a:lnTo>
                    <a:pt x="12" y="0"/>
                  </a:lnTo>
                  <a:lnTo>
                    <a:pt x="0" y="0"/>
                  </a:lnTo>
                  <a:lnTo>
                    <a:pt x="0" y="3"/>
                  </a:lnTo>
                  <a:lnTo>
                    <a:pt x="2" y="7"/>
                  </a:lnTo>
                  <a:lnTo>
                    <a:pt x="5" y="15"/>
                  </a:lnTo>
                  <a:lnTo>
                    <a:pt x="10" y="23"/>
                  </a:lnTo>
                  <a:lnTo>
                    <a:pt x="18" y="32"/>
                  </a:lnTo>
                  <a:lnTo>
                    <a:pt x="28" y="39"/>
                  </a:lnTo>
                  <a:lnTo>
                    <a:pt x="41" y="44"/>
                  </a:lnTo>
                  <a:lnTo>
                    <a:pt x="58" y="46"/>
                  </a:lnTo>
                  <a:lnTo>
                    <a:pt x="58" y="46"/>
                  </a:lnTo>
                  <a:lnTo>
                    <a:pt x="58" y="3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478" name="Freeform 70"/>
            <p:cNvSpPr>
              <a:spLocks/>
            </p:cNvSpPr>
            <p:nvPr/>
          </p:nvSpPr>
          <p:spPr bwMode="auto">
            <a:xfrm>
              <a:off x="1978" y="1185"/>
              <a:ext cx="51" cy="5"/>
            </a:xfrm>
            <a:custGeom>
              <a:avLst/>
              <a:gdLst/>
              <a:ahLst/>
              <a:cxnLst>
                <a:cxn ang="0">
                  <a:pos x="95" y="1"/>
                </a:cxn>
                <a:cxn ang="0">
                  <a:pos x="98" y="0"/>
                </a:cxn>
                <a:cxn ang="0">
                  <a:pos x="95" y="0"/>
                </a:cxn>
                <a:cxn ang="0">
                  <a:pos x="89" y="0"/>
                </a:cxn>
                <a:cxn ang="0">
                  <a:pos x="79" y="0"/>
                </a:cxn>
                <a:cxn ang="0">
                  <a:pos x="67" y="0"/>
                </a:cxn>
                <a:cxn ang="0">
                  <a:pos x="52" y="0"/>
                </a:cxn>
                <a:cxn ang="0">
                  <a:pos x="36" y="0"/>
                </a:cxn>
                <a:cxn ang="0">
                  <a:pos x="17" y="0"/>
                </a:cxn>
                <a:cxn ang="0">
                  <a:pos x="0" y="0"/>
                </a:cxn>
                <a:cxn ang="0">
                  <a:pos x="0" y="12"/>
                </a:cxn>
                <a:cxn ang="0">
                  <a:pos x="17" y="12"/>
                </a:cxn>
                <a:cxn ang="0">
                  <a:pos x="36" y="12"/>
                </a:cxn>
                <a:cxn ang="0">
                  <a:pos x="52" y="12"/>
                </a:cxn>
                <a:cxn ang="0">
                  <a:pos x="67" y="12"/>
                </a:cxn>
                <a:cxn ang="0">
                  <a:pos x="79" y="12"/>
                </a:cxn>
                <a:cxn ang="0">
                  <a:pos x="89" y="12"/>
                </a:cxn>
                <a:cxn ang="0">
                  <a:pos x="95" y="12"/>
                </a:cxn>
                <a:cxn ang="0">
                  <a:pos x="98" y="12"/>
                </a:cxn>
                <a:cxn ang="0">
                  <a:pos x="100" y="11"/>
                </a:cxn>
                <a:cxn ang="0">
                  <a:pos x="98" y="12"/>
                </a:cxn>
                <a:cxn ang="0">
                  <a:pos x="99" y="12"/>
                </a:cxn>
                <a:cxn ang="0">
                  <a:pos x="100" y="11"/>
                </a:cxn>
                <a:cxn ang="0">
                  <a:pos x="95" y="1"/>
                </a:cxn>
              </a:cxnLst>
              <a:rect l="0" t="0" r="r" b="b"/>
              <a:pathLst>
                <a:path w="100" h="12">
                  <a:moveTo>
                    <a:pt x="95" y="1"/>
                  </a:moveTo>
                  <a:lnTo>
                    <a:pt x="98" y="0"/>
                  </a:lnTo>
                  <a:lnTo>
                    <a:pt x="95" y="0"/>
                  </a:lnTo>
                  <a:lnTo>
                    <a:pt x="89" y="0"/>
                  </a:lnTo>
                  <a:lnTo>
                    <a:pt x="79" y="0"/>
                  </a:lnTo>
                  <a:lnTo>
                    <a:pt x="67" y="0"/>
                  </a:lnTo>
                  <a:lnTo>
                    <a:pt x="52" y="0"/>
                  </a:lnTo>
                  <a:lnTo>
                    <a:pt x="36" y="0"/>
                  </a:lnTo>
                  <a:lnTo>
                    <a:pt x="17" y="0"/>
                  </a:lnTo>
                  <a:lnTo>
                    <a:pt x="0" y="0"/>
                  </a:lnTo>
                  <a:lnTo>
                    <a:pt x="0" y="12"/>
                  </a:lnTo>
                  <a:lnTo>
                    <a:pt x="17" y="12"/>
                  </a:lnTo>
                  <a:lnTo>
                    <a:pt x="36" y="12"/>
                  </a:lnTo>
                  <a:lnTo>
                    <a:pt x="52" y="12"/>
                  </a:lnTo>
                  <a:lnTo>
                    <a:pt x="67" y="12"/>
                  </a:lnTo>
                  <a:lnTo>
                    <a:pt x="79" y="12"/>
                  </a:lnTo>
                  <a:lnTo>
                    <a:pt x="89" y="12"/>
                  </a:lnTo>
                  <a:lnTo>
                    <a:pt x="95" y="12"/>
                  </a:lnTo>
                  <a:lnTo>
                    <a:pt x="98" y="12"/>
                  </a:lnTo>
                  <a:lnTo>
                    <a:pt x="100" y="11"/>
                  </a:lnTo>
                  <a:lnTo>
                    <a:pt x="98" y="12"/>
                  </a:lnTo>
                  <a:lnTo>
                    <a:pt x="99" y="12"/>
                  </a:lnTo>
                  <a:lnTo>
                    <a:pt x="100" y="11"/>
                  </a:lnTo>
                  <a:lnTo>
                    <a:pt x="95" y="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479" name="Freeform 71"/>
            <p:cNvSpPr>
              <a:spLocks/>
            </p:cNvSpPr>
            <p:nvPr/>
          </p:nvSpPr>
          <p:spPr bwMode="auto">
            <a:xfrm>
              <a:off x="2026" y="1163"/>
              <a:ext cx="30" cy="27"/>
            </a:xfrm>
            <a:custGeom>
              <a:avLst/>
              <a:gdLst/>
              <a:ahLst/>
              <a:cxnLst>
                <a:cxn ang="0">
                  <a:pos x="49" y="0"/>
                </a:cxn>
                <a:cxn ang="0">
                  <a:pos x="49" y="0"/>
                </a:cxn>
                <a:cxn ang="0">
                  <a:pos x="48" y="4"/>
                </a:cxn>
                <a:cxn ang="0">
                  <a:pos x="42" y="11"/>
                </a:cxn>
                <a:cxn ang="0">
                  <a:pos x="35" y="18"/>
                </a:cxn>
                <a:cxn ang="0">
                  <a:pos x="26" y="26"/>
                </a:cxn>
                <a:cxn ang="0">
                  <a:pos x="15" y="33"/>
                </a:cxn>
                <a:cxn ang="0">
                  <a:pos x="7" y="39"/>
                </a:cxn>
                <a:cxn ang="0">
                  <a:pos x="3" y="42"/>
                </a:cxn>
                <a:cxn ang="0">
                  <a:pos x="0" y="43"/>
                </a:cxn>
                <a:cxn ang="0">
                  <a:pos x="5" y="53"/>
                </a:cxn>
                <a:cxn ang="0">
                  <a:pos x="7" y="52"/>
                </a:cxn>
                <a:cxn ang="0">
                  <a:pos x="14" y="48"/>
                </a:cxn>
                <a:cxn ang="0">
                  <a:pos x="22" y="42"/>
                </a:cxn>
                <a:cxn ang="0">
                  <a:pos x="33" y="35"/>
                </a:cxn>
                <a:cxn ang="0">
                  <a:pos x="42" y="27"/>
                </a:cxn>
                <a:cxn ang="0">
                  <a:pos x="51" y="18"/>
                </a:cxn>
                <a:cxn ang="0">
                  <a:pos x="57" y="9"/>
                </a:cxn>
                <a:cxn ang="0">
                  <a:pos x="60" y="0"/>
                </a:cxn>
                <a:cxn ang="0">
                  <a:pos x="60" y="0"/>
                </a:cxn>
                <a:cxn ang="0">
                  <a:pos x="49" y="0"/>
                </a:cxn>
              </a:cxnLst>
              <a:rect l="0" t="0" r="r" b="b"/>
              <a:pathLst>
                <a:path w="60" h="53">
                  <a:moveTo>
                    <a:pt x="49" y="0"/>
                  </a:moveTo>
                  <a:lnTo>
                    <a:pt x="49" y="0"/>
                  </a:lnTo>
                  <a:lnTo>
                    <a:pt x="48" y="4"/>
                  </a:lnTo>
                  <a:lnTo>
                    <a:pt x="42" y="11"/>
                  </a:lnTo>
                  <a:lnTo>
                    <a:pt x="35" y="18"/>
                  </a:lnTo>
                  <a:lnTo>
                    <a:pt x="26" y="26"/>
                  </a:lnTo>
                  <a:lnTo>
                    <a:pt x="15" y="33"/>
                  </a:lnTo>
                  <a:lnTo>
                    <a:pt x="7" y="39"/>
                  </a:lnTo>
                  <a:lnTo>
                    <a:pt x="3" y="42"/>
                  </a:lnTo>
                  <a:lnTo>
                    <a:pt x="0" y="43"/>
                  </a:lnTo>
                  <a:lnTo>
                    <a:pt x="5" y="53"/>
                  </a:lnTo>
                  <a:lnTo>
                    <a:pt x="7" y="52"/>
                  </a:lnTo>
                  <a:lnTo>
                    <a:pt x="14" y="48"/>
                  </a:lnTo>
                  <a:lnTo>
                    <a:pt x="22" y="42"/>
                  </a:lnTo>
                  <a:lnTo>
                    <a:pt x="33" y="35"/>
                  </a:lnTo>
                  <a:lnTo>
                    <a:pt x="42" y="27"/>
                  </a:lnTo>
                  <a:lnTo>
                    <a:pt x="51" y="18"/>
                  </a:lnTo>
                  <a:lnTo>
                    <a:pt x="57" y="9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49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480" name="Freeform 72"/>
            <p:cNvSpPr>
              <a:spLocks/>
            </p:cNvSpPr>
            <p:nvPr/>
          </p:nvSpPr>
          <p:spPr bwMode="auto">
            <a:xfrm>
              <a:off x="2050" y="1054"/>
              <a:ext cx="6" cy="10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31"/>
                </a:cxn>
                <a:cxn ang="0">
                  <a:pos x="0" y="103"/>
                </a:cxn>
                <a:cxn ang="0">
                  <a:pos x="0" y="177"/>
                </a:cxn>
                <a:cxn ang="0">
                  <a:pos x="0" y="219"/>
                </a:cxn>
                <a:cxn ang="0">
                  <a:pos x="11" y="219"/>
                </a:cxn>
                <a:cxn ang="0">
                  <a:pos x="11" y="177"/>
                </a:cxn>
                <a:cxn ang="0">
                  <a:pos x="11" y="103"/>
                </a:cxn>
                <a:cxn ang="0">
                  <a:pos x="11" y="31"/>
                </a:cxn>
                <a:cxn ang="0">
                  <a:pos x="11" y="0"/>
                </a:cxn>
                <a:cxn ang="0">
                  <a:pos x="0" y="0"/>
                </a:cxn>
              </a:cxnLst>
              <a:rect l="0" t="0" r="r" b="b"/>
              <a:pathLst>
                <a:path w="11" h="219">
                  <a:moveTo>
                    <a:pt x="0" y="0"/>
                  </a:moveTo>
                  <a:lnTo>
                    <a:pt x="0" y="31"/>
                  </a:lnTo>
                  <a:lnTo>
                    <a:pt x="0" y="103"/>
                  </a:lnTo>
                  <a:lnTo>
                    <a:pt x="0" y="177"/>
                  </a:lnTo>
                  <a:lnTo>
                    <a:pt x="0" y="219"/>
                  </a:lnTo>
                  <a:lnTo>
                    <a:pt x="11" y="219"/>
                  </a:lnTo>
                  <a:lnTo>
                    <a:pt x="11" y="177"/>
                  </a:lnTo>
                  <a:lnTo>
                    <a:pt x="11" y="103"/>
                  </a:lnTo>
                  <a:lnTo>
                    <a:pt x="11" y="31"/>
                  </a:lnTo>
                  <a:lnTo>
                    <a:pt x="1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481" name="Freeform 73"/>
            <p:cNvSpPr>
              <a:spLocks/>
            </p:cNvSpPr>
            <p:nvPr/>
          </p:nvSpPr>
          <p:spPr bwMode="auto">
            <a:xfrm>
              <a:off x="1950" y="1008"/>
              <a:ext cx="133" cy="93"/>
            </a:xfrm>
            <a:custGeom>
              <a:avLst/>
              <a:gdLst/>
              <a:ahLst/>
              <a:cxnLst>
                <a:cxn ang="0">
                  <a:pos x="1" y="186"/>
                </a:cxn>
                <a:cxn ang="0">
                  <a:pos x="1" y="178"/>
                </a:cxn>
                <a:cxn ang="0">
                  <a:pos x="0" y="158"/>
                </a:cxn>
                <a:cxn ang="0">
                  <a:pos x="2" y="128"/>
                </a:cxn>
                <a:cxn ang="0">
                  <a:pos x="8" y="93"/>
                </a:cxn>
                <a:cxn ang="0">
                  <a:pos x="19" y="59"/>
                </a:cxn>
                <a:cxn ang="0">
                  <a:pos x="40" y="29"/>
                </a:cxn>
                <a:cxn ang="0">
                  <a:pos x="70" y="8"/>
                </a:cxn>
                <a:cxn ang="0">
                  <a:pos x="111" y="0"/>
                </a:cxn>
                <a:cxn ang="0">
                  <a:pos x="154" y="0"/>
                </a:cxn>
                <a:cxn ang="0">
                  <a:pos x="188" y="0"/>
                </a:cxn>
                <a:cxn ang="0">
                  <a:pos x="215" y="1"/>
                </a:cxn>
                <a:cxn ang="0">
                  <a:pos x="235" y="1"/>
                </a:cxn>
                <a:cxn ang="0">
                  <a:pos x="249" y="2"/>
                </a:cxn>
                <a:cxn ang="0">
                  <a:pos x="258" y="3"/>
                </a:cxn>
                <a:cxn ang="0">
                  <a:pos x="263" y="3"/>
                </a:cxn>
                <a:cxn ang="0">
                  <a:pos x="264" y="3"/>
                </a:cxn>
                <a:cxn ang="0">
                  <a:pos x="216" y="99"/>
                </a:cxn>
                <a:cxn ang="0">
                  <a:pos x="89" y="102"/>
                </a:cxn>
                <a:cxn ang="0">
                  <a:pos x="1" y="186"/>
                </a:cxn>
              </a:cxnLst>
              <a:rect l="0" t="0" r="r" b="b"/>
              <a:pathLst>
                <a:path w="264" h="186">
                  <a:moveTo>
                    <a:pt x="1" y="186"/>
                  </a:moveTo>
                  <a:lnTo>
                    <a:pt x="1" y="178"/>
                  </a:lnTo>
                  <a:lnTo>
                    <a:pt x="0" y="158"/>
                  </a:lnTo>
                  <a:lnTo>
                    <a:pt x="2" y="128"/>
                  </a:lnTo>
                  <a:lnTo>
                    <a:pt x="8" y="93"/>
                  </a:lnTo>
                  <a:lnTo>
                    <a:pt x="19" y="59"/>
                  </a:lnTo>
                  <a:lnTo>
                    <a:pt x="40" y="29"/>
                  </a:lnTo>
                  <a:lnTo>
                    <a:pt x="70" y="8"/>
                  </a:lnTo>
                  <a:lnTo>
                    <a:pt x="111" y="0"/>
                  </a:lnTo>
                  <a:lnTo>
                    <a:pt x="154" y="0"/>
                  </a:lnTo>
                  <a:lnTo>
                    <a:pt x="188" y="0"/>
                  </a:lnTo>
                  <a:lnTo>
                    <a:pt x="215" y="1"/>
                  </a:lnTo>
                  <a:lnTo>
                    <a:pt x="235" y="1"/>
                  </a:lnTo>
                  <a:lnTo>
                    <a:pt x="249" y="2"/>
                  </a:lnTo>
                  <a:lnTo>
                    <a:pt x="258" y="3"/>
                  </a:lnTo>
                  <a:lnTo>
                    <a:pt x="263" y="3"/>
                  </a:lnTo>
                  <a:lnTo>
                    <a:pt x="264" y="3"/>
                  </a:lnTo>
                  <a:lnTo>
                    <a:pt x="216" y="99"/>
                  </a:lnTo>
                  <a:lnTo>
                    <a:pt x="89" y="102"/>
                  </a:lnTo>
                  <a:lnTo>
                    <a:pt x="1" y="18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482" name="Freeform 74"/>
            <p:cNvSpPr>
              <a:spLocks/>
            </p:cNvSpPr>
            <p:nvPr/>
          </p:nvSpPr>
          <p:spPr bwMode="auto">
            <a:xfrm>
              <a:off x="1971" y="1184"/>
              <a:ext cx="64" cy="46"/>
            </a:xfrm>
            <a:custGeom>
              <a:avLst/>
              <a:gdLst/>
              <a:ahLst/>
              <a:cxnLst>
                <a:cxn ang="0">
                  <a:pos x="128" y="22"/>
                </a:cxn>
                <a:cxn ang="0">
                  <a:pos x="128" y="25"/>
                </a:cxn>
                <a:cxn ang="0">
                  <a:pos x="127" y="32"/>
                </a:cxn>
                <a:cxn ang="0">
                  <a:pos x="124" y="44"/>
                </a:cxn>
                <a:cxn ang="0">
                  <a:pos x="120" y="57"/>
                </a:cxn>
                <a:cxn ang="0">
                  <a:pos x="112" y="69"/>
                </a:cxn>
                <a:cxn ang="0">
                  <a:pos x="100" y="81"/>
                </a:cxn>
                <a:cxn ang="0">
                  <a:pos x="84" y="88"/>
                </a:cxn>
                <a:cxn ang="0">
                  <a:pos x="62" y="91"/>
                </a:cxn>
                <a:cxn ang="0">
                  <a:pos x="40" y="89"/>
                </a:cxn>
                <a:cxn ang="0">
                  <a:pos x="25" y="82"/>
                </a:cxn>
                <a:cxn ang="0">
                  <a:pos x="14" y="72"/>
                </a:cxn>
                <a:cxn ang="0">
                  <a:pos x="7" y="60"/>
                </a:cxn>
                <a:cxn ang="0">
                  <a:pos x="2" y="49"/>
                </a:cxn>
                <a:cxn ang="0">
                  <a:pos x="0" y="38"/>
                </a:cxn>
                <a:cxn ang="0">
                  <a:pos x="0" y="31"/>
                </a:cxn>
                <a:cxn ang="0">
                  <a:pos x="0" y="29"/>
                </a:cxn>
                <a:cxn ang="0">
                  <a:pos x="8" y="0"/>
                </a:cxn>
                <a:cxn ang="0">
                  <a:pos x="115" y="0"/>
                </a:cxn>
                <a:cxn ang="0">
                  <a:pos x="128" y="22"/>
                </a:cxn>
              </a:cxnLst>
              <a:rect l="0" t="0" r="r" b="b"/>
              <a:pathLst>
                <a:path w="128" h="91">
                  <a:moveTo>
                    <a:pt x="128" y="22"/>
                  </a:moveTo>
                  <a:lnTo>
                    <a:pt x="128" y="25"/>
                  </a:lnTo>
                  <a:lnTo>
                    <a:pt x="127" y="32"/>
                  </a:lnTo>
                  <a:lnTo>
                    <a:pt x="124" y="44"/>
                  </a:lnTo>
                  <a:lnTo>
                    <a:pt x="120" y="57"/>
                  </a:lnTo>
                  <a:lnTo>
                    <a:pt x="112" y="69"/>
                  </a:lnTo>
                  <a:lnTo>
                    <a:pt x="100" y="81"/>
                  </a:lnTo>
                  <a:lnTo>
                    <a:pt x="84" y="88"/>
                  </a:lnTo>
                  <a:lnTo>
                    <a:pt x="62" y="91"/>
                  </a:lnTo>
                  <a:lnTo>
                    <a:pt x="40" y="89"/>
                  </a:lnTo>
                  <a:lnTo>
                    <a:pt x="25" y="82"/>
                  </a:lnTo>
                  <a:lnTo>
                    <a:pt x="14" y="72"/>
                  </a:lnTo>
                  <a:lnTo>
                    <a:pt x="7" y="60"/>
                  </a:lnTo>
                  <a:lnTo>
                    <a:pt x="2" y="49"/>
                  </a:lnTo>
                  <a:lnTo>
                    <a:pt x="0" y="38"/>
                  </a:lnTo>
                  <a:lnTo>
                    <a:pt x="0" y="31"/>
                  </a:lnTo>
                  <a:lnTo>
                    <a:pt x="0" y="29"/>
                  </a:lnTo>
                  <a:lnTo>
                    <a:pt x="8" y="0"/>
                  </a:lnTo>
                  <a:lnTo>
                    <a:pt x="115" y="0"/>
                  </a:lnTo>
                  <a:lnTo>
                    <a:pt x="128" y="2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483" name="Freeform 75"/>
            <p:cNvSpPr>
              <a:spLocks/>
            </p:cNvSpPr>
            <p:nvPr/>
          </p:nvSpPr>
          <p:spPr bwMode="auto">
            <a:xfrm>
              <a:off x="2002" y="1195"/>
              <a:ext cx="36" cy="37"/>
            </a:xfrm>
            <a:custGeom>
              <a:avLst/>
              <a:gdLst/>
              <a:ahLst/>
              <a:cxnLst>
                <a:cxn ang="0">
                  <a:pos x="0" y="75"/>
                </a:cxn>
                <a:cxn ang="0">
                  <a:pos x="0" y="75"/>
                </a:cxn>
                <a:cxn ang="0">
                  <a:pos x="23" y="71"/>
                </a:cxn>
                <a:cxn ang="0">
                  <a:pos x="42" y="63"/>
                </a:cxn>
                <a:cxn ang="0">
                  <a:pos x="54" y="51"/>
                </a:cxn>
                <a:cxn ang="0">
                  <a:pos x="62" y="37"/>
                </a:cxn>
                <a:cxn ang="0">
                  <a:pos x="68" y="23"/>
                </a:cxn>
                <a:cxn ang="0">
                  <a:pos x="70" y="12"/>
                </a:cxn>
                <a:cxn ang="0">
                  <a:pos x="71" y="3"/>
                </a:cxn>
                <a:cxn ang="0">
                  <a:pos x="71" y="0"/>
                </a:cxn>
                <a:cxn ang="0">
                  <a:pos x="60" y="0"/>
                </a:cxn>
                <a:cxn ang="0">
                  <a:pos x="60" y="3"/>
                </a:cxn>
                <a:cxn ang="0">
                  <a:pos x="59" y="9"/>
                </a:cxn>
                <a:cxn ang="0">
                  <a:pos x="56" y="21"/>
                </a:cxn>
                <a:cxn ang="0">
                  <a:pos x="53" y="32"/>
                </a:cxn>
                <a:cxn ang="0">
                  <a:pos x="45" y="44"/>
                </a:cxn>
                <a:cxn ang="0">
                  <a:pos x="35" y="54"/>
                </a:cxn>
                <a:cxn ang="0">
                  <a:pos x="21" y="60"/>
                </a:cxn>
                <a:cxn ang="0">
                  <a:pos x="0" y="63"/>
                </a:cxn>
                <a:cxn ang="0">
                  <a:pos x="0" y="63"/>
                </a:cxn>
                <a:cxn ang="0">
                  <a:pos x="0" y="75"/>
                </a:cxn>
              </a:cxnLst>
              <a:rect l="0" t="0" r="r" b="b"/>
              <a:pathLst>
                <a:path w="71" h="75">
                  <a:moveTo>
                    <a:pt x="0" y="75"/>
                  </a:moveTo>
                  <a:lnTo>
                    <a:pt x="0" y="75"/>
                  </a:lnTo>
                  <a:lnTo>
                    <a:pt x="23" y="71"/>
                  </a:lnTo>
                  <a:lnTo>
                    <a:pt x="42" y="63"/>
                  </a:lnTo>
                  <a:lnTo>
                    <a:pt x="54" y="51"/>
                  </a:lnTo>
                  <a:lnTo>
                    <a:pt x="62" y="37"/>
                  </a:lnTo>
                  <a:lnTo>
                    <a:pt x="68" y="23"/>
                  </a:lnTo>
                  <a:lnTo>
                    <a:pt x="70" y="12"/>
                  </a:lnTo>
                  <a:lnTo>
                    <a:pt x="71" y="3"/>
                  </a:lnTo>
                  <a:lnTo>
                    <a:pt x="71" y="0"/>
                  </a:lnTo>
                  <a:lnTo>
                    <a:pt x="60" y="0"/>
                  </a:lnTo>
                  <a:lnTo>
                    <a:pt x="60" y="3"/>
                  </a:lnTo>
                  <a:lnTo>
                    <a:pt x="59" y="9"/>
                  </a:lnTo>
                  <a:lnTo>
                    <a:pt x="56" y="21"/>
                  </a:lnTo>
                  <a:lnTo>
                    <a:pt x="53" y="32"/>
                  </a:lnTo>
                  <a:lnTo>
                    <a:pt x="45" y="44"/>
                  </a:lnTo>
                  <a:lnTo>
                    <a:pt x="35" y="54"/>
                  </a:lnTo>
                  <a:lnTo>
                    <a:pt x="21" y="60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7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484" name="Freeform 76"/>
            <p:cNvSpPr>
              <a:spLocks/>
            </p:cNvSpPr>
            <p:nvPr/>
          </p:nvSpPr>
          <p:spPr bwMode="auto">
            <a:xfrm>
              <a:off x="1968" y="1198"/>
              <a:ext cx="34" cy="3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"/>
                </a:cxn>
                <a:cxn ang="0">
                  <a:pos x="0" y="3"/>
                </a:cxn>
                <a:cxn ang="0">
                  <a:pos x="0" y="10"/>
                </a:cxn>
                <a:cxn ang="0">
                  <a:pos x="2" y="22"/>
                </a:cxn>
                <a:cxn ang="0">
                  <a:pos x="8" y="34"/>
                </a:cxn>
                <a:cxn ang="0">
                  <a:pos x="15" y="47"/>
                </a:cxn>
                <a:cxn ang="0">
                  <a:pos x="29" y="58"/>
                </a:cxn>
                <a:cxn ang="0">
                  <a:pos x="45" y="67"/>
                </a:cxn>
                <a:cxn ang="0">
                  <a:pos x="68" y="69"/>
                </a:cxn>
                <a:cxn ang="0">
                  <a:pos x="68" y="57"/>
                </a:cxn>
                <a:cxn ang="0">
                  <a:pos x="47" y="55"/>
                </a:cxn>
                <a:cxn ang="0">
                  <a:pos x="34" y="49"/>
                </a:cxn>
                <a:cxn ang="0">
                  <a:pos x="24" y="40"/>
                </a:cxn>
                <a:cxn ang="0">
                  <a:pos x="17" y="30"/>
                </a:cxn>
                <a:cxn ang="0">
                  <a:pos x="14" y="19"/>
                </a:cxn>
                <a:cxn ang="0">
                  <a:pos x="12" y="10"/>
                </a:cxn>
                <a:cxn ang="0">
                  <a:pos x="12" y="3"/>
                </a:cxn>
                <a:cxn ang="0">
                  <a:pos x="12" y="1"/>
                </a:cxn>
                <a:cxn ang="0">
                  <a:pos x="12" y="2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</a:cxnLst>
              <a:rect l="0" t="0" r="r" b="b"/>
              <a:pathLst>
                <a:path w="68" h="69">
                  <a:moveTo>
                    <a:pt x="0" y="0"/>
                  </a:moveTo>
                  <a:lnTo>
                    <a:pt x="0" y="1"/>
                  </a:lnTo>
                  <a:lnTo>
                    <a:pt x="0" y="3"/>
                  </a:lnTo>
                  <a:lnTo>
                    <a:pt x="0" y="10"/>
                  </a:lnTo>
                  <a:lnTo>
                    <a:pt x="2" y="22"/>
                  </a:lnTo>
                  <a:lnTo>
                    <a:pt x="8" y="34"/>
                  </a:lnTo>
                  <a:lnTo>
                    <a:pt x="15" y="47"/>
                  </a:lnTo>
                  <a:lnTo>
                    <a:pt x="29" y="58"/>
                  </a:lnTo>
                  <a:lnTo>
                    <a:pt x="45" y="67"/>
                  </a:lnTo>
                  <a:lnTo>
                    <a:pt x="68" y="69"/>
                  </a:lnTo>
                  <a:lnTo>
                    <a:pt x="68" y="57"/>
                  </a:lnTo>
                  <a:lnTo>
                    <a:pt x="47" y="55"/>
                  </a:lnTo>
                  <a:lnTo>
                    <a:pt x="34" y="49"/>
                  </a:lnTo>
                  <a:lnTo>
                    <a:pt x="24" y="40"/>
                  </a:lnTo>
                  <a:lnTo>
                    <a:pt x="17" y="30"/>
                  </a:lnTo>
                  <a:lnTo>
                    <a:pt x="14" y="19"/>
                  </a:lnTo>
                  <a:lnTo>
                    <a:pt x="12" y="10"/>
                  </a:lnTo>
                  <a:lnTo>
                    <a:pt x="12" y="3"/>
                  </a:lnTo>
                  <a:lnTo>
                    <a:pt x="12" y="1"/>
                  </a:lnTo>
                  <a:lnTo>
                    <a:pt x="12" y="2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485" name="Freeform 77"/>
            <p:cNvSpPr>
              <a:spLocks/>
            </p:cNvSpPr>
            <p:nvPr/>
          </p:nvSpPr>
          <p:spPr bwMode="auto">
            <a:xfrm>
              <a:off x="1968" y="1181"/>
              <a:ext cx="10" cy="18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8" y="5"/>
                </a:cxn>
                <a:cxn ang="0">
                  <a:pos x="0" y="34"/>
                </a:cxn>
                <a:cxn ang="0">
                  <a:pos x="12" y="36"/>
                </a:cxn>
                <a:cxn ang="0">
                  <a:pos x="20" y="7"/>
                </a:cxn>
                <a:cxn ang="0">
                  <a:pos x="14" y="12"/>
                </a:cxn>
                <a:cxn ang="0">
                  <a:pos x="14" y="0"/>
                </a:cxn>
                <a:cxn ang="0">
                  <a:pos x="9" y="0"/>
                </a:cxn>
                <a:cxn ang="0">
                  <a:pos x="8" y="5"/>
                </a:cxn>
                <a:cxn ang="0">
                  <a:pos x="14" y="0"/>
                </a:cxn>
              </a:cxnLst>
              <a:rect l="0" t="0" r="r" b="b"/>
              <a:pathLst>
                <a:path w="20" h="36">
                  <a:moveTo>
                    <a:pt x="14" y="0"/>
                  </a:moveTo>
                  <a:lnTo>
                    <a:pt x="8" y="5"/>
                  </a:lnTo>
                  <a:lnTo>
                    <a:pt x="0" y="34"/>
                  </a:lnTo>
                  <a:lnTo>
                    <a:pt x="12" y="36"/>
                  </a:lnTo>
                  <a:lnTo>
                    <a:pt x="20" y="7"/>
                  </a:lnTo>
                  <a:lnTo>
                    <a:pt x="14" y="12"/>
                  </a:lnTo>
                  <a:lnTo>
                    <a:pt x="14" y="0"/>
                  </a:lnTo>
                  <a:lnTo>
                    <a:pt x="9" y="0"/>
                  </a:lnTo>
                  <a:lnTo>
                    <a:pt x="8" y="5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486" name="Freeform 78"/>
            <p:cNvSpPr>
              <a:spLocks/>
            </p:cNvSpPr>
            <p:nvPr/>
          </p:nvSpPr>
          <p:spPr bwMode="auto">
            <a:xfrm>
              <a:off x="1975" y="1181"/>
              <a:ext cx="56" cy="6"/>
            </a:xfrm>
            <a:custGeom>
              <a:avLst/>
              <a:gdLst/>
              <a:ahLst/>
              <a:cxnLst>
                <a:cxn ang="0">
                  <a:pos x="112" y="4"/>
                </a:cxn>
                <a:cxn ang="0">
                  <a:pos x="107" y="0"/>
                </a:cxn>
                <a:cxn ang="0">
                  <a:pos x="0" y="0"/>
                </a:cxn>
                <a:cxn ang="0">
                  <a:pos x="0" y="12"/>
                </a:cxn>
                <a:cxn ang="0">
                  <a:pos x="107" y="12"/>
                </a:cxn>
                <a:cxn ang="0">
                  <a:pos x="102" y="8"/>
                </a:cxn>
                <a:cxn ang="0">
                  <a:pos x="112" y="4"/>
                </a:cxn>
                <a:cxn ang="0">
                  <a:pos x="110" y="0"/>
                </a:cxn>
                <a:cxn ang="0">
                  <a:pos x="107" y="0"/>
                </a:cxn>
                <a:cxn ang="0">
                  <a:pos x="112" y="4"/>
                </a:cxn>
              </a:cxnLst>
              <a:rect l="0" t="0" r="r" b="b"/>
              <a:pathLst>
                <a:path w="112" h="12">
                  <a:moveTo>
                    <a:pt x="112" y="4"/>
                  </a:moveTo>
                  <a:lnTo>
                    <a:pt x="107" y="0"/>
                  </a:lnTo>
                  <a:lnTo>
                    <a:pt x="0" y="0"/>
                  </a:lnTo>
                  <a:lnTo>
                    <a:pt x="0" y="12"/>
                  </a:lnTo>
                  <a:lnTo>
                    <a:pt x="107" y="12"/>
                  </a:lnTo>
                  <a:lnTo>
                    <a:pt x="102" y="8"/>
                  </a:lnTo>
                  <a:lnTo>
                    <a:pt x="112" y="4"/>
                  </a:lnTo>
                  <a:lnTo>
                    <a:pt x="110" y="0"/>
                  </a:lnTo>
                  <a:lnTo>
                    <a:pt x="107" y="0"/>
                  </a:lnTo>
                  <a:lnTo>
                    <a:pt x="112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487" name="Freeform 79"/>
            <p:cNvSpPr>
              <a:spLocks/>
            </p:cNvSpPr>
            <p:nvPr/>
          </p:nvSpPr>
          <p:spPr bwMode="auto">
            <a:xfrm>
              <a:off x="2026" y="1183"/>
              <a:ext cx="12" cy="13"/>
            </a:xfrm>
            <a:custGeom>
              <a:avLst/>
              <a:gdLst/>
              <a:ahLst/>
              <a:cxnLst>
                <a:cxn ang="0">
                  <a:pos x="23" y="24"/>
                </a:cxn>
                <a:cxn ang="0">
                  <a:pos x="22" y="22"/>
                </a:cxn>
                <a:cxn ang="0">
                  <a:pos x="10" y="0"/>
                </a:cxn>
                <a:cxn ang="0">
                  <a:pos x="0" y="4"/>
                </a:cxn>
                <a:cxn ang="0">
                  <a:pos x="13" y="26"/>
                </a:cxn>
                <a:cxn ang="0">
                  <a:pos x="12" y="24"/>
                </a:cxn>
                <a:cxn ang="0">
                  <a:pos x="23" y="24"/>
                </a:cxn>
                <a:cxn ang="0">
                  <a:pos x="23" y="23"/>
                </a:cxn>
                <a:cxn ang="0">
                  <a:pos x="22" y="22"/>
                </a:cxn>
                <a:cxn ang="0">
                  <a:pos x="23" y="24"/>
                </a:cxn>
              </a:cxnLst>
              <a:rect l="0" t="0" r="r" b="b"/>
              <a:pathLst>
                <a:path w="23" h="26">
                  <a:moveTo>
                    <a:pt x="23" y="24"/>
                  </a:moveTo>
                  <a:lnTo>
                    <a:pt x="22" y="22"/>
                  </a:lnTo>
                  <a:lnTo>
                    <a:pt x="10" y="0"/>
                  </a:lnTo>
                  <a:lnTo>
                    <a:pt x="0" y="4"/>
                  </a:lnTo>
                  <a:lnTo>
                    <a:pt x="13" y="26"/>
                  </a:lnTo>
                  <a:lnTo>
                    <a:pt x="12" y="24"/>
                  </a:lnTo>
                  <a:lnTo>
                    <a:pt x="23" y="24"/>
                  </a:lnTo>
                  <a:lnTo>
                    <a:pt x="23" y="23"/>
                  </a:lnTo>
                  <a:lnTo>
                    <a:pt x="22" y="22"/>
                  </a:lnTo>
                  <a:lnTo>
                    <a:pt x="23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488" name="Freeform 80"/>
            <p:cNvSpPr>
              <a:spLocks/>
            </p:cNvSpPr>
            <p:nvPr/>
          </p:nvSpPr>
          <p:spPr bwMode="auto">
            <a:xfrm>
              <a:off x="1993" y="1157"/>
              <a:ext cx="36" cy="1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1" y="0"/>
                </a:cxn>
                <a:cxn ang="0">
                  <a:pos x="70" y="1"/>
                </a:cxn>
                <a:cxn ang="0">
                  <a:pos x="69" y="4"/>
                </a:cxn>
                <a:cxn ang="0">
                  <a:pos x="65" y="8"/>
                </a:cxn>
                <a:cxn ang="0">
                  <a:pos x="62" y="12"/>
                </a:cxn>
                <a:cxn ang="0">
                  <a:pos x="56" y="16"/>
                </a:cxn>
                <a:cxn ang="0">
                  <a:pos x="50" y="21"/>
                </a:cxn>
                <a:cxn ang="0">
                  <a:pos x="43" y="23"/>
                </a:cxn>
                <a:cxn ang="0">
                  <a:pos x="37" y="24"/>
                </a:cxn>
                <a:cxn ang="0">
                  <a:pos x="27" y="23"/>
                </a:cxn>
                <a:cxn ang="0">
                  <a:pos x="19" y="21"/>
                </a:cxn>
                <a:cxn ang="0">
                  <a:pos x="12" y="16"/>
                </a:cxn>
                <a:cxn ang="0">
                  <a:pos x="8" y="12"/>
                </a:cxn>
                <a:cxn ang="0">
                  <a:pos x="4" y="8"/>
                </a:cxn>
                <a:cxn ang="0">
                  <a:pos x="2" y="4"/>
                </a:cxn>
                <a:cxn ang="0">
                  <a:pos x="0" y="1"/>
                </a:cxn>
                <a:cxn ang="0">
                  <a:pos x="0" y="0"/>
                </a:cxn>
              </a:cxnLst>
              <a:rect l="0" t="0" r="r" b="b"/>
              <a:pathLst>
                <a:path w="71" h="24">
                  <a:moveTo>
                    <a:pt x="0" y="0"/>
                  </a:moveTo>
                  <a:lnTo>
                    <a:pt x="71" y="0"/>
                  </a:lnTo>
                  <a:lnTo>
                    <a:pt x="70" y="1"/>
                  </a:lnTo>
                  <a:lnTo>
                    <a:pt x="69" y="4"/>
                  </a:lnTo>
                  <a:lnTo>
                    <a:pt x="65" y="8"/>
                  </a:lnTo>
                  <a:lnTo>
                    <a:pt x="62" y="12"/>
                  </a:lnTo>
                  <a:lnTo>
                    <a:pt x="56" y="16"/>
                  </a:lnTo>
                  <a:lnTo>
                    <a:pt x="50" y="21"/>
                  </a:lnTo>
                  <a:lnTo>
                    <a:pt x="43" y="23"/>
                  </a:lnTo>
                  <a:lnTo>
                    <a:pt x="37" y="24"/>
                  </a:lnTo>
                  <a:lnTo>
                    <a:pt x="27" y="23"/>
                  </a:lnTo>
                  <a:lnTo>
                    <a:pt x="19" y="21"/>
                  </a:lnTo>
                  <a:lnTo>
                    <a:pt x="12" y="16"/>
                  </a:lnTo>
                  <a:lnTo>
                    <a:pt x="8" y="12"/>
                  </a:lnTo>
                  <a:lnTo>
                    <a:pt x="4" y="8"/>
                  </a:lnTo>
                  <a:lnTo>
                    <a:pt x="2" y="4"/>
                  </a:ln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489" name="Freeform 81"/>
            <p:cNvSpPr>
              <a:spLocks/>
            </p:cNvSpPr>
            <p:nvPr/>
          </p:nvSpPr>
          <p:spPr bwMode="auto">
            <a:xfrm>
              <a:off x="2056" y="1256"/>
              <a:ext cx="44" cy="44"/>
            </a:xfrm>
            <a:custGeom>
              <a:avLst/>
              <a:gdLst/>
              <a:ahLst/>
              <a:cxnLst>
                <a:cxn ang="0">
                  <a:pos x="45" y="89"/>
                </a:cxn>
                <a:cxn ang="0">
                  <a:pos x="54" y="88"/>
                </a:cxn>
                <a:cxn ang="0">
                  <a:pos x="62" y="85"/>
                </a:cxn>
                <a:cxn ang="0">
                  <a:pos x="69" y="82"/>
                </a:cxn>
                <a:cxn ang="0">
                  <a:pos x="76" y="76"/>
                </a:cxn>
                <a:cxn ang="0">
                  <a:pos x="82" y="69"/>
                </a:cxn>
                <a:cxn ang="0">
                  <a:pos x="85" y="62"/>
                </a:cxn>
                <a:cxn ang="0">
                  <a:pos x="88" y="54"/>
                </a:cxn>
                <a:cxn ang="0">
                  <a:pos x="89" y="45"/>
                </a:cxn>
                <a:cxn ang="0">
                  <a:pos x="88" y="36"/>
                </a:cxn>
                <a:cxn ang="0">
                  <a:pos x="85" y="28"/>
                </a:cxn>
                <a:cxn ang="0">
                  <a:pos x="82" y="20"/>
                </a:cxn>
                <a:cxn ang="0">
                  <a:pos x="76" y="13"/>
                </a:cxn>
                <a:cxn ang="0">
                  <a:pos x="69" y="8"/>
                </a:cxn>
                <a:cxn ang="0">
                  <a:pos x="62" y="3"/>
                </a:cxn>
                <a:cxn ang="0">
                  <a:pos x="54" y="1"/>
                </a:cxn>
                <a:cxn ang="0">
                  <a:pos x="45" y="0"/>
                </a:cxn>
                <a:cxn ang="0">
                  <a:pos x="36" y="1"/>
                </a:cxn>
                <a:cxn ang="0">
                  <a:pos x="28" y="3"/>
                </a:cxn>
                <a:cxn ang="0">
                  <a:pos x="20" y="8"/>
                </a:cxn>
                <a:cxn ang="0">
                  <a:pos x="13" y="13"/>
                </a:cxn>
                <a:cxn ang="0">
                  <a:pos x="8" y="20"/>
                </a:cxn>
                <a:cxn ang="0">
                  <a:pos x="4" y="28"/>
                </a:cxn>
                <a:cxn ang="0">
                  <a:pos x="1" y="36"/>
                </a:cxn>
                <a:cxn ang="0">
                  <a:pos x="0" y="45"/>
                </a:cxn>
                <a:cxn ang="0">
                  <a:pos x="1" y="54"/>
                </a:cxn>
                <a:cxn ang="0">
                  <a:pos x="4" y="62"/>
                </a:cxn>
                <a:cxn ang="0">
                  <a:pos x="8" y="69"/>
                </a:cxn>
                <a:cxn ang="0">
                  <a:pos x="13" y="76"/>
                </a:cxn>
                <a:cxn ang="0">
                  <a:pos x="20" y="82"/>
                </a:cxn>
                <a:cxn ang="0">
                  <a:pos x="28" y="85"/>
                </a:cxn>
                <a:cxn ang="0">
                  <a:pos x="36" y="88"/>
                </a:cxn>
                <a:cxn ang="0">
                  <a:pos x="45" y="89"/>
                </a:cxn>
              </a:cxnLst>
              <a:rect l="0" t="0" r="r" b="b"/>
              <a:pathLst>
                <a:path w="89" h="89">
                  <a:moveTo>
                    <a:pt x="45" y="89"/>
                  </a:moveTo>
                  <a:lnTo>
                    <a:pt x="54" y="88"/>
                  </a:lnTo>
                  <a:lnTo>
                    <a:pt x="62" y="85"/>
                  </a:lnTo>
                  <a:lnTo>
                    <a:pt x="69" y="82"/>
                  </a:lnTo>
                  <a:lnTo>
                    <a:pt x="76" y="76"/>
                  </a:lnTo>
                  <a:lnTo>
                    <a:pt x="82" y="69"/>
                  </a:lnTo>
                  <a:lnTo>
                    <a:pt x="85" y="62"/>
                  </a:lnTo>
                  <a:lnTo>
                    <a:pt x="88" y="54"/>
                  </a:lnTo>
                  <a:lnTo>
                    <a:pt x="89" y="45"/>
                  </a:lnTo>
                  <a:lnTo>
                    <a:pt x="88" y="36"/>
                  </a:lnTo>
                  <a:lnTo>
                    <a:pt x="85" y="28"/>
                  </a:lnTo>
                  <a:lnTo>
                    <a:pt x="82" y="20"/>
                  </a:lnTo>
                  <a:lnTo>
                    <a:pt x="76" y="13"/>
                  </a:lnTo>
                  <a:lnTo>
                    <a:pt x="69" y="8"/>
                  </a:lnTo>
                  <a:lnTo>
                    <a:pt x="62" y="3"/>
                  </a:lnTo>
                  <a:lnTo>
                    <a:pt x="54" y="1"/>
                  </a:lnTo>
                  <a:lnTo>
                    <a:pt x="45" y="0"/>
                  </a:lnTo>
                  <a:lnTo>
                    <a:pt x="36" y="1"/>
                  </a:lnTo>
                  <a:lnTo>
                    <a:pt x="28" y="3"/>
                  </a:lnTo>
                  <a:lnTo>
                    <a:pt x="20" y="8"/>
                  </a:lnTo>
                  <a:lnTo>
                    <a:pt x="13" y="13"/>
                  </a:lnTo>
                  <a:lnTo>
                    <a:pt x="8" y="20"/>
                  </a:lnTo>
                  <a:lnTo>
                    <a:pt x="4" y="28"/>
                  </a:lnTo>
                  <a:lnTo>
                    <a:pt x="1" y="36"/>
                  </a:lnTo>
                  <a:lnTo>
                    <a:pt x="0" y="45"/>
                  </a:lnTo>
                  <a:lnTo>
                    <a:pt x="1" y="54"/>
                  </a:lnTo>
                  <a:lnTo>
                    <a:pt x="4" y="62"/>
                  </a:lnTo>
                  <a:lnTo>
                    <a:pt x="8" y="69"/>
                  </a:lnTo>
                  <a:lnTo>
                    <a:pt x="13" y="76"/>
                  </a:lnTo>
                  <a:lnTo>
                    <a:pt x="20" y="82"/>
                  </a:lnTo>
                  <a:lnTo>
                    <a:pt x="28" y="85"/>
                  </a:lnTo>
                  <a:lnTo>
                    <a:pt x="36" y="88"/>
                  </a:lnTo>
                  <a:lnTo>
                    <a:pt x="45" y="8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490" name="Freeform 82"/>
            <p:cNvSpPr>
              <a:spLocks/>
            </p:cNvSpPr>
            <p:nvPr/>
          </p:nvSpPr>
          <p:spPr bwMode="auto">
            <a:xfrm>
              <a:off x="1966" y="1214"/>
              <a:ext cx="75" cy="212"/>
            </a:xfrm>
            <a:custGeom>
              <a:avLst/>
              <a:gdLst/>
              <a:ahLst/>
              <a:cxnLst>
                <a:cxn ang="0">
                  <a:pos x="78" y="424"/>
                </a:cxn>
                <a:cxn ang="0">
                  <a:pos x="82" y="384"/>
                </a:cxn>
                <a:cxn ang="0">
                  <a:pos x="91" y="328"/>
                </a:cxn>
                <a:cxn ang="0">
                  <a:pos x="102" y="259"/>
                </a:cxn>
                <a:cxn ang="0">
                  <a:pos x="116" y="186"/>
                </a:cxn>
                <a:cxn ang="0">
                  <a:pos x="128" y="116"/>
                </a:cxn>
                <a:cxn ang="0">
                  <a:pos x="140" y="58"/>
                </a:cxn>
                <a:cxn ang="0">
                  <a:pos x="147" y="17"/>
                </a:cxn>
                <a:cxn ang="0">
                  <a:pos x="150" y="2"/>
                </a:cxn>
                <a:cxn ang="0">
                  <a:pos x="149" y="5"/>
                </a:cxn>
                <a:cxn ang="0">
                  <a:pos x="148" y="10"/>
                </a:cxn>
                <a:cxn ang="0">
                  <a:pos x="143" y="18"/>
                </a:cxn>
                <a:cxn ang="0">
                  <a:pos x="137" y="26"/>
                </a:cxn>
                <a:cxn ang="0">
                  <a:pos x="126" y="36"/>
                </a:cxn>
                <a:cxn ang="0">
                  <a:pos x="114" y="44"/>
                </a:cxn>
                <a:cxn ang="0">
                  <a:pos x="96" y="50"/>
                </a:cxn>
                <a:cxn ang="0">
                  <a:pos x="74" y="52"/>
                </a:cxn>
                <a:cxn ang="0">
                  <a:pos x="53" y="50"/>
                </a:cxn>
                <a:cxn ang="0">
                  <a:pos x="35" y="44"/>
                </a:cxn>
                <a:cxn ang="0">
                  <a:pos x="21" y="36"/>
                </a:cxn>
                <a:cxn ang="0">
                  <a:pos x="12" y="25"/>
                </a:cxn>
                <a:cxn ang="0">
                  <a:pos x="6" y="16"/>
                </a:cxn>
                <a:cxn ang="0">
                  <a:pos x="2" y="8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78" y="424"/>
                </a:cxn>
              </a:cxnLst>
              <a:rect l="0" t="0" r="r" b="b"/>
              <a:pathLst>
                <a:path w="150" h="424">
                  <a:moveTo>
                    <a:pt x="78" y="424"/>
                  </a:moveTo>
                  <a:lnTo>
                    <a:pt x="82" y="384"/>
                  </a:lnTo>
                  <a:lnTo>
                    <a:pt x="91" y="328"/>
                  </a:lnTo>
                  <a:lnTo>
                    <a:pt x="102" y="259"/>
                  </a:lnTo>
                  <a:lnTo>
                    <a:pt x="116" y="186"/>
                  </a:lnTo>
                  <a:lnTo>
                    <a:pt x="128" y="116"/>
                  </a:lnTo>
                  <a:lnTo>
                    <a:pt x="140" y="58"/>
                  </a:lnTo>
                  <a:lnTo>
                    <a:pt x="147" y="17"/>
                  </a:lnTo>
                  <a:lnTo>
                    <a:pt x="150" y="2"/>
                  </a:lnTo>
                  <a:lnTo>
                    <a:pt x="149" y="5"/>
                  </a:lnTo>
                  <a:lnTo>
                    <a:pt x="148" y="10"/>
                  </a:lnTo>
                  <a:lnTo>
                    <a:pt x="143" y="18"/>
                  </a:lnTo>
                  <a:lnTo>
                    <a:pt x="137" y="26"/>
                  </a:lnTo>
                  <a:lnTo>
                    <a:pt x="126" y="36"/>
                  </a:lnTo>
                  <a:lnTo>
                    <a:pt x="114" y="44"/>
                  </a:lnTo>
                  <a:lnTo>
                    <a:pt x="96" y="50"/>
                  </a:lnTo>
                  <a:lnTo>
                    <a:pt x="74" y="52"/>
                  </a:lnTo>
                  <a:lnTo>
                    <a:pt x="53" y="50"/>
                  </a:lnTo>
                  <a:lnTo>
                    <a:pt x="35" y="44"/>
                  </a:lnTo>
                  <a:lnTo>
                    <a:pt x="21" y="36"/>
                  </a:lnTo>
                  <a:lnTo>
                    <a:pt x="12" y="25"/>
                  </a:lnTo>
                  <a:lnTo>
                    <a:pt x="6" y="16"/>
                  </a:lnTo>
                  <a:lnTo>
                    <a:pt x="2" y="8"/>
                  </a:lnTo>
                  <a:lnTo>
                    <a:pt x="0" y="2"/>
                  </a:lnTo>
                  <a:lnTo>
                    <a:pt x="0" y="0"/>
                  </a:lnTo>
                  <a:lnTo>
                    <a:pt x="78" y="42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491" name="Freeform 83"/>
            <p:cNvSpPr>
              <a:spLocks/>
            </p:cNvSpPr>
            <p:nvPr/>
          </p:nvSpPr>
          <p:spPr bwMode="auto">
            <a:xfrm>
              <a:off x="2000" y="1918"/>
              <a:ext cx="7" cy="65"/>
            </a:xfrm>
            <a:custGeom>
              <a:avLst/>
              <a:gdLst/>
              <a:ahLst/>
              <a:cxnLst>
                <a:cxn ang="0">
                  <a:pos x="7" y="130"/>
                </a:cxn>
                <a:cxn ang="0">
                  <a:pos x="14" y="130"/>
                </a:cxn>
                <a:cxn ang="0">
                  <a:pos x="14" y="0"/>
                </a:cxn>
                <a:cxn ang="0">
                  <a:pos x="0" y="0"/>
                </a:cxn>
                <a:cxn ang="0">
                  <a:pos x="0" y="130"/>
                </a:cxn>
                <a:cxn ang="0">
                  <a:pos x="7" y="130"/>
                </a:cxn>
              </a:cxnLst>
              <a:rect l="0" t="0" r="r" b="b"/>
              <a:pathLst>
                <a:path w="14" h="130">
                  <a:moveTo>
                    <a:pt x="7" y="130"/>
                  </a:moveTo>
                  <a:lnTo>
                    <a:pt x="14" y="130"/>
                  </a:lnTo>
                  <a:lnTo>
                    <a:pt x="14" y="0"/>
                  </a:lnTo>
                  <a:lnTo>
                    <a:pt x="0" y="0"/>
                  </a:lnTo>
                  <a:lnTo>
                    <a:pt x="0" y="130"/>
                  </a:lnTo>
                  <a:lnTo>
                    <a:pt x="7" y="13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492" name="Freeform 84"/>
            <p:cNvSpPr>
              <a:spLocks/>
            </p:cNvSpPr>
            <p:nvPr/>
          </p:nvSpPr>
          <p:spPr bwMode="auto">
            <a:xfrm>
              <a:off x="2000" y="1246"/>
              <a:ext cx="6" cy="106"/>
            </a:xfrm>
            <a:custGeom>
              <a:avLst/>
              <a:gdLst/>
              <a:ahLst/>
              <a:cxnLst>
                <a:cxn ang="0">
                  <a:pos x="5" y="211"/>
                </a:cxn>
                <a:cxn ang="0">
                  <a:pos x="11" y="211"/>
                </a:cxn>
                <a:cxn ang="0">
                  <a:pos x="11" y="0"/>
                </a:cxn>
                <a:cxn ang="0">
                  <a:pos x="0" y="0"/>
                </a:cxn>
                <a:cxn ang="0">
                  <a:pos x="0" y="211"/>
                </a:cxn>
                <a:cxn ang="0">
                  <a:pos x="5" y="211"/>
                </a:cxn>
              </a:cxnLst>
              <a:rect l="0" t="0" r="r" b="b"/>
              <a:pathLst>
                <a:path w="11" h="211">
                  <a:moveTo>
                    <a:pt x="5" y="211"/>
                  </a:moveTo>
                  <a:lnTo>
                    <a:pt x="11" y="211"/>
                  </a:lnTo>
                  <a:lnTo>
                    <a:pt x="11" y="0"/>
                  </a:lnTo>
                  <a:lnTo>
                    <a:pt x="0" y="0"/>
                  </a:lnTo>
                  <a:lnTo>
                    <a:pt x="0" y="211"/>
                  </a:lnTo>
                  <a:lnTo>
                    <a:pt x="5" y="2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493" name="Freeform 85"/>
            <p:cNvSpPr>
              <a:spLocks/>
            </p:cNvSpPr>
            <p:nvPr/>
          </p:nvSpPr>
          <p:spPr bwMode="auto">
            <a:xfrm>
              <a:off x="2001" y="1239"/>
              <a:ext cx="17" cy="18"/>
            </a:xfrm>
            <a:custGeom>
              <a:avLst/>
              <a:gdLst/>
              <a:ahLst/>
              <a:cxnLst>
                <a:cxn ang="0">
                  <a:pos x="7" y="11"/>
                </a:cxn>
                <a:cxn ang="0">
                  <a:pos x="0" y="11"/>
                </a:cxn>
                <a:cxn ang="0">
                  <a:pos x="25" y="35"/>
                </a:cxn>
                <a:cxn ang="0">
                  <a:pos x="32" y="28"/>
                </a:cxn>
                <a:cxn ang="0">
                  <a:pos x="7" y="4"/>
                </a:cxn>
                <a:cxn ang="0">
                  <a:pos x="0" y="4"/>
                </a:cxn>
                <a:cxn ang="0">
                  <a:pos x="7" y="4"/>
                </a:cxn>
                <a:cxn ang="0">
                  <a:pos x="3" y="0"/>
                </a:cxn>
                <a:cxn ang="0">
                  <a:pos x="0" y="4"/>
                </a:cxn>
                <a:cxn ang="0">
                  <a:pos x="7" y="11"/>
                </a:cxn>
              </a:cxnLst>
              <a:rect l="0" t="0" r="r" b="b"/>
              <a:pathLst>
                <a:path w="32" h="35">
                  <a:moveTo>
                    <a:pt x="7" y="11"/>
                  </a:moveTo>
                  <a:lnTo>
                    <a:pt x="0" y="11"/>
                  </a:lnTo>
                  <a:lnTo>
                    <a:pt x="25" y="35"/>
                  </a:lnTo>
                  <a:lnTo>
                    <a:pt x="32" y="28"/>
                  </a:lnTo>
                  <a:lnTo>
                    <a:pt x="7" y="4"/>
                  </a:lnTo>
                  <a:lnTo>
                    <a:pt x="0" y="4"/>
                  </a:lnTo>
                  <a:lnTo>
                    <a:pt x="7" y="4"/>
                  </a:lnTo>
                  <a:lnTo>
                    <a:pt x="3" y="0"/>
                  </a:lnTo>
                  <a:lnTo>
                    <a:pt x="0" y="4"/>
                  </a:lnTo>
                  <a:lnTo>
                    <a:pt x="7" y="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494" name="Freeform 86"/>
            <p:cNvSpPr>
              <a:spLocks/>
            </p:cNvSpPr>
            <p:nvPr/>
          </p:nvSpPr>
          <p:spPr bwMode="auto">
            <a:xfrm>
              <a:off x="1987" y="1241"/>
              <a:ext cx="18" cy="16"/>
            </a:xfrm>
            <a:custGeom>
              <a:avLst/>
              <a:gdLst/>
              <a:ahLst/>
              <a:cxnLst>
                <a:cxn ang="0">
                  <a:pos x="12" y="24"/>
                </a:cxn>
                <a:cxn ang="0">
                  <a:pos x="12" y="31"/>
                </a:cxn>
                <a:cxn ang="0">
                  <a:pos x="36" y="7"/>
                </a:cxn>
                <a:cxn ang="0">
                  <a:pos x="29" y="0"/>
                </a:cxn>
                <a:cxn ang="0">
                  <a:pos x="5" y="24"/>
                </a:cxn>
                <a:cxn ang="0">
                  <a:pos x="5" y="31"/>
                </a:cxn>
                <a:cxn ang="0">
                  <a:pos x="5" y="24"/>
                </a:cxn>
                <a:cxn ang="0">
                  <a:pos x="0" y="28"/>
                </a:cxn>
                <a:cxn ang="0">
                  <a:pos x="5" y="31"/>
                </a:cxn>
                <a:cxn ang="0">
                  <a:pos x="12" y="24"/>
                </a:cxn>
              </a:cxnLst>
              <a:rect l="0" t="0" r="r" b="b"/>
              <a:pathLst>
                <a:path w="36" h="31">
                  <a:moveTo>
                    <a:pt x="12" y="24"/>
                  </a:moveTo>
                  <a:lnTo>
                    <a:pt x="12" y="31"/>
                  </a:lnTo>
                  <a:lnTo>
                    <a:pt x="36" y="7"/>
                  </a:lnTo>
                  <a:lnTo>
                    <a:pt x="29" y="0"/>
                  </a:lnTo>
                  <a:lnTo>
                    <a:pt x="5" y="24"/>
                  </a:lnTo>
                  <a:lnTo>
                    <a:pt x="5" y="31"/>
                  </a:lnTo>
                  <a:lnTo>
                    <a:pt x="5" y="24"/>
                  </a:lnTo>
                  <a:lnTo>
                    <a:pt x="0" y="28"/>
                  </a:lnTo>
                  <a:lnTo>
                    <a:pt x="5" y="31"/>
                  </a:lnTo>
                  <a:lnTo>
                    <a:pt x="12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495" name="Freeform 87"/>
            <p:cNvSpPr>
              <a:spLocks/>
            </p:cNvSpPr>
            <p:nvPr/>
          </p:nvSpPr>
          <p:spPr bwMode="auto">
            <a:xfrm>
              <a:off x="1989" y="1253"/>
              <a:ext cx="16" cy="19"/>
            </a:xfrm>
            <a:custGeom>
              <a:avLst/>
              <a:gdLst/>
              <a:ahLst/>
              <a:cxnLst>
                <a:cxn ang="0">
                  <a:pos x="24" y="26"/>
                </a:cxn>
                <a:cxn ang="0">
                  <a:pos x="31" y="26"/>
                </a:cxn>
                <a:cxn ang="0">
                  <a:pos x="7" y="0"/>
                </a:cxn>
                <a:cxn ang="0">
                  <a:pos x="0" y="7"/>
                </a:cxn>
                <a:cxn ang="0">
                  <a:pos x="24" y="33"/>
                </a:cxn>
                <a:cxn ang="0">
                  <a:pos x="31" y="33"/>
                </a:cxn>
                <a:cxn ang="0">
                  <a:pos x="24" y="33"/>
                </a:cxn>
                <a:cxn ang="0">
                  <a:pos x="27" y="37"/>
                </a:cxn>
                <a:cxn ang="0">
                  <a:pos x="31" y="33"/>
                </a:cxn>
                <a:cxn ang="0">
                  <a:pos x="24" y="26"/>
                </a:cxn>
              </a:cxnLst>
              <a:rect l="0" t="0" r="r" b="b"/>
              <a:pathLst>
                <a:path w="31" h="37">
                  <a:moveTo>
                    <a:pt x="24" y="26"/>
                  </a:moveTo>
                  <a:lnTo>
                    <a:pt x="31" y="26"/>
                  </a:lnTo>
                  <a:lnTo>
                    <a:pt x="7" y="0"/>
                  </a:lnTo>
                  <a:lnTo>
                    <a:pt x="0" y="7"/>
                  </a:lnTo>
                  <a:lnTo>
                    <a:pt x="24" y="33"/>
                  </a:lnTo>
                  <a:lnTo>
                    <a:pt x="31" y="33"/>
                  </a:lnTo>
                  <a:lnTo>
                    <a:pt x="24" y="33"/>
                  </a:lnTo>
                  <a:lnTo>
                    <a:pt x="27" y="37"/>
                  </a:lnTo>
                  <a:lnTo>
                    <a:pt x="31" y="33"/>
                  </a:lnTo>
                  <a:lnTo>
                    <a:pt x="24" y="2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496" name="Freeform 88"/>
            <p:cNvSpPr>
              <a:spLocks/>
            </p:cNvSpPr>
            <p:nvPr/>
          </p:nvSpPr>
          <p:spPr bwMode="auto">
            <a:xfrm>
              <a:off x="2001" y="1253"/>
              <a:ext cx="19" cy="16"/>
            </a:xfrm>
            <a:custGeom>
              <a:avLst/>
              <a:gdLst/>
              <a:ahLst/>
              <a:cxnLst>
                <a:cxn ang="0">
                  <a:pos x="25" y="7"/>
                </a:cxn>
                <a:cxn ang="0">
                  <a:pos x="25" y="0"/>
                </a:cxn>
                <a:cxn ang="0">
                  <a:pos x="0" y="26"/>
                </a:cxn>
                <a:cxn ang="0">
                  <a:pos x="7" y="33"/>
                </a:cxn>
                <a:cxn ang="0">
                  <a:pos x="32" y="7"/>
                </a:cxn>
                <a:cxn ang="0">
                  <a:pos x="32" y="0"/>
                </a:cxn>
                <a:cxn ang="0">
                  <a:pos x="32" y="7"/>
                </a:cxn>
                <a:cxn ang="0">
                  <a:pos x="37" y="4"/>
                </a:cxn>
                <a:cxn ang="0">
                  <a:pos x="32" y="0"/>
                </a:cxn>
                <a:cxn ang="0">
                  <a:pos x="25" y="7"/>
                </a:cxn>
              </a:cxnLst>
              <a:rect l="0" t="0" r="r" b="b"/>
              <a:pathLst>
                <a:path w="37" h="33">
                  <a:moveTo>
                    <a:pt x="25" y="7"/>
                  </a:moveTo>
                  <a:lnTo>
                    <a:pt x="25" y="0"/>
                  </a:lnTo>
                  <a:lnTo>
                    <a:pt x="0" y="26"/>
                  </a:lnTo>
                  <a:lnTo>
                    <a:pt x="7" y="33"/>
                  </a:lnTo>
                  <a:lnTo>
                    <a:pt x="32" y="7"/>
                  </a:lnTo>
                  <a:lnTo>
                    <a:pt x="32" y="0"/>
                  </a:lnTo>
                  <a:lnTo>
                    <a:pt x="32" y="7"/>
                  </a:lnTo>
                  <a:lnTo>
                    <a:pt x="37" y="4"/>
                  </a:lnTo>
                  <a:lnTo>
                    <a:pt x="32" y="0"/>
                  </a:lnTo>
                  <a:lnTo>
                    <a:pt x="25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grpSp>
        <p:nvGrpSpPr>
          <p:cNvPr id="4" name="Group 91"/>
          <p:cNvGrpSpPr>
            <a:grpSpLocks/>
          </p:cNvGrpSpPr>
          <p:nvPr/>
        </p:nvGrpSpPr>
        <p:grpSpPr bwMode="auto">
          <a:xfrm>
            <a:off x="3733800" y="1600200"/>
            <a:ext cx="388938" cy="1544638"/>
            <a:chOff x="1115" y="1010"/>
            <a:chExt cx="245" cy="973"/>
          </a:xfrm>
        </p:grpSpPr>
        <p:sp>
          <p:nvSpPr>
            <p:cNvPr id="17500" name="Freeform 92"/>
            <p:cNvSpPr>
              <a:spLocks/>
            </p:cNvSpPr>
            <p:nvPr/>
          </p:nvSpPr>
          <p:spPr bwMode="auto">
            <a:xfrm>
              <a:off x="1126" y="1228"/>
              <a:ext cx="220" cy="212"/>
            </a:xfrm>
            <a:custGeom>
              <a:avLst/>
              <a:gdLst/>
              <a:ahLst/>
              <a:cxnLst>
                <a:cxn ang="0">
                  <a:pos x="345" y="391"/>
                </a:cxn>
                <a:cxn ang="0">
                  <a:pos x="345" y="326"/>
                </a:cxn>
                <a:cxn ang="0">
                  <a:pos x="374" y="275"/>
                </a:cxn>
                <a:cxn ang="0">
                  <a:pos x="376" y="275"/>
                </a:cxn>
                <a:cxn ang="0">
                  <a:pos x="376" y="422"/>
                </a:cxn>
                <a:cxn ang="0">
                  <a:pos x="422" y="422"/>
                </a:cxn>
                <a:cxn ang="0">
                  <a:pos x="424" y="373"/>
                </a:cxn>
                <a:cxn ang="0">
                  <a:pos x="431" y="260"/>
                </a:cxn>
                <a:cxn ang="0">
                  <a:pos x="437" y="137"/>
                </a:cxn>
                <a:cxn ang="0">
                  <a:pos x="439" y="60"/>
                </a:cxn>
                <a:cxn ang="0">
                  <a:pos x="437" y="43"/>
                </a:cxn>
                <a:cxn ang="0">
                  <a:pos x="431" y="30"/>
                </a:cxn>
                <a:cxn ang="0">
                  <a:pos x="422" y="19"/>
                </a:cxn>
                <a:cxn ang="0">
                  <a:pos x="412" y="11"/>
                </a:cxn>
                <a:cxn ang="0">
                  <a:pos x="403" y="6"/>
                </a:cxn>
                <a:cxn ang="0">
                  <a:pos x="394" y="2"/>
                </a:cxn>
                <a:cxn ang="0">
                  <a:pos x="388" y="0"/>
                </a:cxn>
                <a:cxn ang="0">
                  <a:pos x="386" y="0"/>
                </a:cxn>
                <a:cxn ang="0">
                  <a:pos x="49" y="0"/>
                </a:cxn>
                <a:cxn ang="0">
                  <a:pos x="47" y="1"/>
                </a:cxn>
                <a:cxn ang="0">
                  <a:pos x="41" y="2"/>
                </a:cxn>
                <a:cxn ang="0">
                  <a:pos x="33" y="7"/>
                </a:cxn>
                <a:cxn ang="0">
                  <a:pos x="25" y="11"/>
                </a:cxn>
                <a:cxn ang="0">
                  <a:pos x="16" y="19"/>
                </a:cxn>
                <a:cxn ang="0">
                  <a:pos x="8" y="28"/>
                </a:cxn>
                <a:cxn ang="0">
                  <a:pos x="2" y="39"/>
                </a:cxn>
                <a:cxn ang="0">
                  <a:pos x="0" y="53"/>
                </a:cxn>
                <a:cxn ang="0">
                  <a:pos x="4" y="127"/>
                </a:cxn>
                <a:cxn ang="0">
                  <a:pos x="16" y="252"/>
                </a:cxn>
                <a:cxn ang="0">
                  <a:pos x="27" y="371"/>
                </a:cxn>
                <a:cxn ang="0">
                  <a:pos x="32" y="422"/>
                </a:cxn>
                <a:cxn ang="0">
                  <a:pos x="85" y="422"/>
                </a:cxn>
                <a:cxn ang="0">
                  <a:pos x="85" y="275"/>
                </a:cxn>
                <a:cxn ang="0">
                  <a:pos x="85" y="273"/>
                </a:cxn>
                <a:cxn ang="0">
                  <a:pos x="118" y="326"/>
                </a:cxn>
                <a:cxn ang="0">
                  <a:pos x="118" y="391"/>
                </a:cxn>
                <a:cxn ang="0">
                  <a:pos x="345" y="391"/>
                </a:cxn>
              </a:cxnLst>
              <a:rect l="0" t="0" r="r" b="b"/>
              <a:pathLst>
                <a:path w="439" h="422">
                  <a:moveTo>
                    <a:pt x="345" y="391"/>
                  </a:moveTo>
                  <a:lnTo>
                    <a:pt x="345" y="326"/>
                  </a:lnTo>
                  <a:lnTo>
                    <a:pt x="374" y="275"/>
                  </a:lnTo>
                  <a:lnTo>
                    <a:pt x="376" y="275"/>
                  </a:lnTo>
                  <a:lnTo>
                    <a:pt x="376" y="422"/>
                  </a:lnTo>
                  <a:lnTo>
                    <a:pt x="422" y="422"/>
                  </a:lnTo>
                  <a:lnTo>
                    <a:pt x="424" y="373"/>
                  </a:lnTo>
                  <a:lnTo>
                    <a:pt x="431" y="260"/>
                  </a:lnTo>
                  <a:lnTo>
                    <a:pt x="437" y="137"/>
                  </a:lnTo>
                  <a:lnTo>
                    <a:pt x="439" y="60"/>
                  </a:lnTo>
                  <a:lnTo>
                    <a:pt x="437" y="43"/>
                  </a:lnTo>
                  <a:lnTo>
                    <a:pt x="431" y="30"/>
                  </a:lnTo>
                  <a:lnTo>
                    <a:pt x="422" y="19"/>
                  </a:lnTo>
                  <a:lnTo>
                    <a:pt x="412" y="11"/>
                  </a:lnTo>
                  <a:lnTo>
                    <a:pt x="403" y="6"/>
                  </a:lnTo>
                  <a:lnTo>
                    <a:pt x="394" y="2"/>
                  </a:lnTo>
                  <a:lnTo>
                    <a:pt x="388" y="0"/>
                  </a:lnTo>
                  <a:lnTo>
                    <a:pt x="386" y="0"/>
                  </a:lnTo>
                  <a:lnTo>
                    <a:pt x="49" y="0"/>
                  </a:lnTo>
                  <a:lnTo>
                    <a:pt x="47" y="1"/>
                  </a:lnTo>
                  <a:lnTo>
                    <a:pt x="41" y="2"/>
                  </a:lnTo>
                  <a:lnTo>
                    <a:pt x="33" y="7"/>
                  </a:lnTo>
                  <a:lnTo>
                    <a:pt x="25" y="11"/>
                  </a:lnTo>
                  <a:lnTo>
                    <a:pt x="16" y="19"/>
                  </a:lnTo>
                  <a:lnTo>
                    <a:pt x="8" y="28"/>
                  </a:lnTo>
                  <a:lnTo>
                    <a:pt x="2" y="39"/>
                  </a:lnTo>
                  <a:lnTo>
                    <a:pt x="0" y="53"/>
                  </a:lnTo>
                  <a:lnTo>
                    <a:pt x="4" y="127"/>
                  </a:lnTo>
                  <a:lnTo>
                    <a:pt x="16" y="252"/>
                  </a:lnTo>
                  <a:lnTo>
                    <a:pt x="27" y="371"/>
                  </a:lnTo>
                  <a:lnTo>
                    <a:pt x="32" y="422"/>
                  </a:lnTo>
                  <a:lnTo>
                    <a:pt x="85" y="422"/>
                  </a:lnTo>
                  <a:lnTo>
                    <a:pt x="85" y="275"/>
                  </a:lnTo>
                  <a:lnTo>
                    <a:pt x="85" y="273"/>
                  </a:lnTo>
                  <a:lnTo>
                    <a:pt x="118" y="326"/>
                  </a:lnTo>
                  <a:lnTo>
                    <a:pt x="118" y="391"/>
                  </a:lnTo>
                  <a:lnTo>
                    <a:pt x="345" y="391"/>
                  </a:lnTo>
                  <a:close/>
                </a:path>
              </a:pathLst>
            </a:custGeom>
            <a:solidFill>
              <a:srgbClr val="FF99C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501" name="Freeform 93"/>
            <p:cNvSpPr>
              <a:spLocks/>
            </p:cNvSpPr>
            <p:nvPr/>
          </p:nvSpPr>
          <p:spPr bwMode="auto">
            <a:xfrm>
              <a:off x="1296" y="1390"/>
              <a:ext cx="6" cy="34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0" y="3"/>
                </a:cxn>
                <a:cxn ang="0">
                  <a:pos x="0" y="68"/>
                </a:cxn>
                <a:cxn ang="0">
                  <a:pos x="11" y="68"/>
                </a:cxn>
                <a:cxn ang="0">
                  <a:pos x="11" y="3"/>
                </a:cxn>
                <a:cxn ang="0">
                  <a:pos x="10" y="5"/>
                </a:cxn>
                <a:cxn ang="0">
                  <a:pos x="1" y="0"/>
                </a:cxn>
                <a:cxn ang="0">
                  <a:pos x="0" y="2"/>
                </a:cxn>
                <a:cxn ang="0">
                  <a:pos x="0" y="3"/>
                </a:cxn>
                <a:cxn ang="0">
                  <a:pos x="1" y="0"/>
                </a:cxn>
              </a:cxnLst>
              <a:rect l="0" t="0" r="r" b="b"/>
              <a:pathLst>
                <a:path w="11" h="68">
                  <a:moveTo>
                    <a:pt x="1" y="0"/>
                  </a:moveTo>
                  <a:lnTo>
                    <a:pt x="0" y="3"/>
                  </a:lnTo>
                  <a:lnTo>
                    <a:pt x="0" y="68"/>
                  </a:lnTo>
                  <a:lnTo>
                    <a:pt x="11" y="68"/>
                  </a:lnTo>
                  <a:lnTo>
                    <a:pt x="11" y="3"/>
                  </a:lnTo>
                  <a:lnTo>
                    <a:pt x="10" y="5"/>
                  </a:lnTo>
                  <a:lnTo>
                    <a:pt x="1" y="0"/>
                  </a:lnTo>
                  <a:lnTo>
                    <a:pt x="0" y="2"/>
                  </a:lnTo>
                  <a:lnTo>
                    <a:pt x="0" y="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99C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502" name="Freeform 94"/>
            <p:cNvSpPr>
              <a:spLocks/>
            </p:cNvSpPr>
            <p:nvPr/>
          </p:nvSpPr>
          <p:spPr bwMode="auto">
            <a:xfrm>
              <a:off x="1297" y="1363"/>
              <a:ext cx="19" cy="30"/>
            </a:xfrm>
            <a:custGeom>
              <a:avLst/>
              <a:gdLst/>
              <a:ahLst/>
              <a:cxnLst>
                <a:cxn ang="0">
                  <a:pos x="34" y="0"/>
                </a:cxn>
                <a:cxn ang="0">
                  <a:pos x="30" y="4"/>
                </a:cxn>
                <a:cxn ang="0">
                  <a:pos x="0" y="54"/>
                </a:cxn>
                <a:cxn ang="0">
                  <a:pos x="9" y="59"/>
                </a:cxn>
                <a:cxn ang="0">
                  <a:pos x="39" y="8"/>
                </a:cxn>
                <a:cxn ang="0">
                  <a:pos x="34" y="12"/>
                </a:cxn>
                <a:cxn ang="0">
                  <a:pos x="34" y="0"/>
                </a:cxn>
                <a:cxn ang="0">
                  <a:pos x="31" y="0"/>
                </a:cxn>
                <a:cxn ang="0">
                  <a:pos x="30" y="4"/>
                </a:cxn>
                <a:cxn ang="0">
                  <a:pos x="34" y="0"/>
                </a:cxn>
              </a:cxnLst>
              <a:rect l="0" t="0" r="r" b="b"/>
              <a:pathLst>
                <a:path w="39" h="59">
                  <a:moveTo>
                    <a:pt x="34" y="0"/>
                  </a:moveTo>
                  <a:lnTo>
                    <a:pt x="30" y="4"/>
                  </a:lnTo>
                  <a:lnTo>
                    <a:pt x="0" y="54"/>
                  </a:lnTo>
                  <a:lnTo>
                    <a:pt x="9" y="59"/>
                  </a:lnTo>
                  <a:lnTo>
                    <a:pt x="39" y="8"/>
                  </a:lnTo>
                  <a:lnTo>
                    <a:pt x="34" y="12"/>
                  </a:lnTo>
                  <a:lnTo>
                    <a:pt x="34" y="0"/>
                  </a:lnTo>
                  <a:lnTo>
                    <a:pt x="31" y="0"/>
                  </a:lnTo>
                  <a:lnTo>
                    <a:pt x="30" y="4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FF99C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503" name="Freeform 95"/>
            <p:cNvSpPr>
              <a:spLocks/>
            </p:cNvSpPr>
            <p:nvPr/>
          </p:nvSpPr>
          <p:spPr bwMode="auto">
            <a:xfrm>
              <a:off x="1311" y="1363"/>
              <a:ext cx="6" cy="6"/>
            </a:xfrm>
            <a:custGeom>
              <a:avLst/>
              <a:gdLst/>
              <a:ahLst/>
              <a:cxnLst>
                <a:cxn ang="0">
                  <a:pos x="11" y="6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4" y="12"/>
                </a:cxn>
                <a:cxn ang="0">
                  <a:pos x="6" y="12"/>
                </a:cxn>
                <a:cxn ang="0">
                  <a:pos x="0" y="6"/>
                </a:cxn>
                <a:cxn ang="0">
                  <a:pos x="11" y="6"/>
                </a:cxn>
                <a:cxn ang="0">
                  <a:pos x="11" y="0"/>
                </a:cxn>
                <a:cxn ang="0">
                  <a:pos x="6" y="0"/>
                </a:cxn>
                <a:cxn ang="0">
                  <a:pos x="11" y="6"/>
                </a:cxn>
              </a:cxnLst>
              <a:rect l="0" t="0" r="r" b="b"/>
              <a:pathLst>
                <a:path w="11" h="12">
                  <a:moveTo>
                    <a:pt x="11" y="6"/>
                  </a:moveTo>
                  <a:lnTo>
                    <a:pt x="6" y="0"/>
                  </a:lnTo>
                  <a:lnTo>
                    <a:pt x="4" y="0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0" y="6"/>
                  </a:lnTo>
                  <a:lnTo>
                    <a:pt x="11" y="6"/>
                  </a:lnTo>
                  <a:lnTo>
                    <a:pt x="11" y="0"/>
                  </a:lnTo>
                  <a:lnTo>
                    <a:pt x="6" y="0"/>
                  </a:lnTo>
                  <a:lnTo>
                    <a:pt x="11" y="6"/>
                  </a:lnTo>
                  <a:close/>
                </a:path>
              </a:pathLst>
            </a:custGeom>
            <a:solidFill>
              <a:srgbClr val="FF99C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504" name="Freeform 96"/>
            <p:cNvSpPr>
              <a:spLocks/>
            </p:cNvSpPr>
            <p:nvPr/>
          </p:nvSpPr>
          <p:spPr bwMode="auto">
            <a:xfrm>
              <a:off x="1311" y="1366"/>
              <a:ext cx="6" cy="77"/>
            </a:xfrm>
            <a:custGeom>
              <a:avLst/>
              <a:gdLst/>
              <a:ahLst/>
              <a:cxnLst>
                <a:cxn ang="0">
                  <a:pos x="6" y="142"/>
                </a:cxn>
                <a:cxn ang="0">
                  <a:pos x="11" y="147"/>
                </a:cxn>
                <a:cxn ang="0">
                  <a:pos x="11" y="0"/>
                </a:cxn>
                <a:cxn ang="0">
                  <a:pos x="0" y="0"/>
                </a:cxn>
                <a:cxn ang="0">
                  <a:pos x="0" y="147"/>
                </a:cxn>
                <a:cxn ang="0">
                  <a:pos x="6" y="153"/>
                </a:cxn>
                <a:cxn ang="0">
                  <a:pos x="0" y="147"/>
                </a:cxn>
                <a:cxn ang="0">
                  <a:pos x="0" y="153"/>
                </a:cxn>
                <a:cxn ang="0">
                  <a:pos x="6" y="153"/>
                </a:cxn>
                <a:cxn ang="0">
                  <a:pos x="6" y="142"/>
                </a:cxn>
              </a:cxnLst>
              <a:rect l="0" t="0" r="r" b="b"/>
              <a:pathLst>
                <a:path w="11" h="153">
                  <a:moveTo>
                    <a:pt x="6" y="142"/>
                  </a:moveTo>
                  <a:lnTo>
                    <a:pt x="11" y="147"/>
                  </a:lnTo>
                  <a:lnTo>
                    <a:pt x="11" y="0"/>
                  </a:lnTo>
                  <a:lnTo>
                    <a:pt x="0" y="0"/>
                  </a:lnTo>
                  <a:lnTo>
                    <a:pt x="0" y="147"/>
                  </a:lnTo>
                  <a:lnTo>
                    <a:pt x="6" y="153"/>
                  </a:lnTo>
                  <a:lnTo>
                    <a:pt x="0" y="147"/>
                  </a:lnTo>
                  <a:lnTo>
                    <a:pt x="0" y="153"/>
                  </a:lnTo>
                  <a:lnTo>
                    <a:pt x="6" y="153"/>
                  </a:lnTo>
                  <a:lnTo>
                    <a:pt x="6" y="142"/>
                  </a:lnTo>
                  <a:close/>
                </a:path>
              </a:pathLst>
            </a:custGeom>
            <a:solidFill>
              <a:srgbClr val="FF99C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505" name="Freeform 97"/>
            <p:cNvSpPr>
              <a:spLocks/>
            </p:cNvSpPr>
            <p:nvPr/>
          </p:nvSpPr>
          <p:spPr bwMode="auto">
            <a:xfrm>
              <a:off x="1314" y="1437"/>
              <a:ext cx="26" cy="6"/>
            </a:xfrm>
            <a:custGeom>
              <a:avLst/>
              <a:gdLst/>
              <a:ahLst/>
              <a:cxnLst>
                <a:cxn ang="0">
                  <a:pos x="40" y="5"/>
                </a:cxn>
                <a:cxn ang="0">
                  <a:pos x="46" y="0"/>
                </a:cxn>
                <a:cxn ang="0">
                  <a:pos x="0" y="0"/>
                </a:cxn>
                <a:cxn ang="0">
                  <a:pos x="0" y="11"/>
                </a:cxn>
                <a:cxn ang="0">
                  <a:pos x="46" y="11"/>
                </a:cxn>
                <a:cxn ang="0">
                  <a:pos x="51" y="5"/>
                </a:cxn>
                <a:cxn ang="0">
                  <a:pos x="46" y="11"/>
                </a:cxn>
                <a:cxn ang="0">
                  <a:pos x="51" y="11"/>
                </a:cxn>
                <a:cxn ang="0">
                  <a:pos x="51" y="5"/>
                </a:cxn>
                <a:cxn ang="0">
                  <a:pos x="40" y="5"/>
                </a:cxn>
              </a:cxnLst>
              <a:rect l="0" t="0" r="r" b="b"/>
              <a:pathLst>
                <a:path w="51" h="11">
                  <a:moveTo>
                    <a:pt x="40" y="5"/>
                  </a:moveTo>
                  <a:lnTo>
                    <a:pt x="46" y="0"/>
                  </a:lnTo>
                  <a:lnTo>
                    <a:pt x="0" y="0"/>
                  </a:lnTo>
                  <a:lnTo>
                    <a:pt x="0" y="11"/>
                  </a:lnTo>
                  <a:lnTo>
                    <a:pt x="46" y="11"/>
                  </a:lnTo>
                  <a:lnTo>
                    <a:pt x="51" y="5"/>
                  </a:lnTo>
                  <a:lnTo>
                    <a:pt x="46" y="11"/>
                  </a:lnTo>
                  <a:lnTo>
                    <a:pt x="51" y="11"/>
                  </a:lnTo>
                  <a:lnTo>
                    <a:pt x="51" y="5"/>
                  </a:lnTo>
                  <a:lnTo>
                    <a:pt x="40" y="5"/>
                  </a:lnTo>
                  <a:close/>
                </a:path>
              </a:pathLst>
            </a:custGeom>
            <a:solidFill>
              <a:srgbClr val="FF99C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506" name="Freeform 98"/>
            <p:cNvSpPr>
              <a:spLocks/>
            </p:cNvSpPr>
            <p:nvPr/>
          </p:nvSpPr>
          <p:spPr bwMode="auto">
            <a:xfrm>
              <a:off x="1334" y="1258"/>
              <a:ext cx="15" cy="182"/>
            </a:xfrm>
            <a:custGeom>
              <a:avLst/>
              <a:gdLst/>
              <a:ahLst/>
              <a:cxnLst>
                <a:cxn ang="0">
                  <a:pos x="17" y="0"/>
                </a:cxn>
                <a:cxn ang="0">
                  <a:pos x="17" y="0"/>
                </a:cxn>
                <a:cxn ang="0">
                  <a:pos x="15" y="77"/>
                </a:cxn>
                <a:cxn ang="0">
                  <a:pos x="9" y="200"/>
                </a:cxn>
                <a:cxn ang="0">
                  <a:pos x="2" y="313"/>
                </a:cxn>
                <a:cxn ang="0">
                  <a:pos x="0" y="362"/>
                </a:cxn>
                <a:cxn ang="0">
                  <a:pos x="11" y="362"/>
                </a:cxn>
                <a:cxn ang="0">
                  <a:pos x="14" y="313"/>
                </a:cxn>
                <a:cxn ang="0">
                  <a:pos x="21" y="200"/>
                </a:cxn>
                <a:cxn ang="0">
                  <a:pos x="26" y="77"/>
                </a:cxn>
                <a:cxn ang="0">
                  <a:pos x="29" y="0"/>
                </a:cxn>
                <a:cxn ang="0">
                  <a:pos x="29" y="0"/>
                </a:cxn>
                <a:cxn ang="0">
                  <a:pos x="17" y="0"/>
                </a:cxn>
              </a:cxnLst>
              <a:rect l="0" t="0" r="r" b="b"/>
              <a:pathLst>
                <a:path w="29" h="362">
                  <a:moveTo>
                    <a:pt x="17" y="0"/>
                  </a:moveTo>
                  <a:lnTo>
                    <a:pt x="17" y="0"/>
                  </a:lnTo>
                  <a:lnTo>
                    <a:pt x="15" y="77"/>
                  </a:lnTo>
                  <a:lnTo>
                    <a:pt x="9" y="200"/>
                  </a:lnTo>
                  <a:lnTo>
                    <a:pt x="2" y="313"/>
                  </a:lnTo>
                  <a:lnTo>
                    <a:pt x="0" y="362"/>
                  </a:lnTo>
                  <a:lnTo>
                    <a:pt x="11" y="362"/>
                  </a:lnTo>
                  <a:lnTo>
                    <a:pt x="14" y="313"/>
                  </a:lnTo>
                  <a:lnTo>
                    <a:pt x="21" y="200"/>
                  </a:lnTo>
                  <a:lnTo>
                    <a:pt x="26" y="77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99C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507" name="Freeform 99"/>
            <p:cNvSpPr>
              <a:spLocks/>
            </p:cNvSpPr>
            <p:nvPr/>
          </p:nvSpPr>
          <p:spPr bwMode="auto">
            <a:xfrm>
              <a:off x="1319" y="1226"/>
              <a:ext cx="30" cy="32"/>
            </a:xfrm>
            <a:custGeom>
              <a:avLst/>
              <a:gdLst/>
              <a:ahLst/>
              <a:cxnLst>
                <a:cxn ang="0">
                  <a:pos x="1" y="12"/>
                </a:cxn>
                <a:cxn ang="0">
                  <a:pos x="0" y="12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16" y="16"/>
                </a:cxn>
                <a:cxn ang="0">
                  <a:pos x="24" y="22"/>
                </a:cxn>
                <a:cxn ang="0">
                  <a:pos x="33" y="29"/>
                </a:cxn>
                <a:cxn ang="0">
                  <a:pos x="41" y="38"/>
                </a:cxn>
                <a:cxn ang="0">
                  <a:pos x="46" y="50"/>
                </a:cxn>
                <a:cxn ang="0">
                  <a:pos x="48" y="66"/>
                </a:cxn>
                <a:cxn ang="0">
                  <a:pos x="60" y="66"/>
                </a:cxn>
                <a:cxn ang="0">
                  <a:pos x="57" y="47"/>
                </a:cxn>
                <a:cxn ang="0">
                  <a:pos x="50" y="34"/>
                </a:cxn>
                <a:cxn ang="0">
                  <a:pos x="40" y="22"/>
                </a:cxn>
                <a:cxn ang="0">
                  <a:pos x="31" y="13"/>
                </a:cxn>
                <a:cxn ang="0">
                  <a:pos x="21" y="7"/>
                </a:cxn>
                <a:cxn ang="0">
                  <a:pos x="10" y="2"/>
                </a:cxn>
                <a:cxn ang="0">
                  <a:pos x="4" y="0"/>
                </a:cxn>
                <a:cxn ang="0">
                  <a:pos x="2" y="0"/>
                </a:cxn>
                <a:cxn ang="0">
                  <a:pos x="1" y="0"/>
                </a:cxn>
                <a:cxn ang="0">
                  <a:pos x="2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2"/>
                </a:cxn>
              </a:cxnLst>
              <a:rect l="0" t="0" r="r" b="b"/>
              <a:pathLst>
                <a:path w="60" h="66">
                  <a:moveTo>
                    <a:pt x="1" y="12"/>
                  </a:moveTo>
                  <a:lnTo>
                    <a:pt x="0" y="12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16" y="16"/>
                  </a:lnTo>
                  <a:lnTo>
                    <a:pt x="24" y="22"/>
                  </a:lnTo>
                  <a:lnTo>
                    <a:pt x="33" y="29"/>
                  </a:lnTo>
                  <a:lnTo>
                    <a:pt x="41" y="38"/>
                  </a:lnTo>
                  <a:lnTo>
                    <a:pt x="46" y="50"/>
                  </a:lnTo>
                  <a:lnTo>
                    <a:pt x="48" y="66"/>
                  </a:lnTo>
                  <a:lnTo>
                    <a:pt x="60" y="66"/>
                  </a:lnTo>
                  <a:lnTo>
                    <a:pt x="57" y="47"/>
                  </a:lnTo>
                  <a:lnTo>
                    <a:pt x="50" y="34"/>
                  </a:lnTo>
                  <a:lnTo>
                    <a:pt x="40" y="22"/>
                  </a:lnTo>
                  <a:lnTo>
                    <a:pt x="31" y="13"/>
                  </a:lnTo>
                  <a:lnTo>
                    <a:pt x="21" y="7"/>
                  </a:lnTo>
                  <a:lnTo>
                    <a:pt x="10" y="2"/>
                  </a:lnTo>
                  <a:lnTo>
                    <a:pt x="4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12"/>
                  </a:lnTo>
                  <a:close/>
                </a:path>
              </a:pathLst>
            </a:custGeom>
            <a:solidFill>
              <a:srgbClr val="FF99C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508" name="Freeform 100"/>
            <p:cNvSpPr>
              <a:spLocks/>
            </p:cNvSpPr>
            <p:nvPr/>
          </p:nvSpPr>
          <p:spPr bwMode="auto">
            <a:xfrm>
              <a:off x="1151" y="1226"/>
              <a:ext cx="168" cy="5"/>
            </a:xfrm>
            <a:custGeom>
              <a:avLst/>
              <a:gdLst/>
              <a:ahLst/>
              <a:cxnLst>
                <a:cxn ang="0">
                  <a:pos x="2" y="12"/>
                </a:cxn>
                <a:cxn ang="0">
                  <a:pos x="1" y="12"/>
                </a:cxn>
                <a:cxn ang="0">
                  <a:pos x="338" y="12"/>
                </a:cxn>
                <a:cxn ang="0">
                  <a:pos x="338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2" y="12"/>
                </a:cxn>
              </a:cxnLst>
              <a:rect l="0" t="0" r="r" b="b"/>
              <a:pathLst>
                <a:path w="338" h="12">
                  <a:moveTo>
                    <a:pt x="2" y="12"/>
                  </a:moveTo>
                  <a:lnTo>
                    <a:pt x="1" y="12"/>
                  </a:lnTo>
                  <a:lnTo>
                    <a:pt x="338" y="12"/>
                  </a:lnTo>
                  <a:lnTo>
                    <a:pt x="338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2" y="12"/>
                  </a:lnTo>
                  <a:close/>
                </a:path>
              </a:pathLst>
            </a:custGeom>
            <a:solidFill>
              <a:srgbClr val="FF99C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509" name="Freeform 101"/>
            <p:cNvSpPr>
              <a:spLocks/>
            </p:cNvSpPr>
            <p:nvPr/>
          </p:nvSpPr>
          <p:spPr bwMode="auto">
            <a:xfrm>
              <a:off x="1124" y="1226"/>
              <a:ext cx="28" cy="29"/>
            </a:xfrm>
            <a:custGeom>
              <a:avLst/>
              <a:gdLst/>
              <a:ahLst/>
              <a:cxnLst>
                <a:cxn ang="0">
                  <a:pos x="12" y="59"/>
                </a:cxn>
                <a:cxn ang="0">
                  <a:pos x="12" y="59"/>
                </a:cxn>
                <a:cxn ang="0">
                  <a:pos x="14" y="46"/>
                </a:cxn>
                <a:cxn ang="0">
                  <a:pos x="18" y="37"/>
                </a:cxn>
                <a:cxn ang="0">
                  <a:pos x="25" y="30"/>
                </a:cxn>
                <a:cxn ang="0">
                  <a:pos x="35" y="22"/>
                </a:cxn>
                <a:cxn ang="0">
                  <a:pos x="41" y="17"/>
                </a:cxn>
                <a:cxn ang="0">
                  <a:pos x="49" y="14"/>
                </a:cxn>
                <a:cxn ang="0">
                  <a:pos x="54" y="13"/>
                </a:cxn>
                <a:cxn ang="0">
                  <a:pos x="56" y="12"/>
                </a:cxn>
                <a:cxn ang="0">
                  <a:pos x="54" y="0"/>
                </a:cxn>
                <a:cxn ang="0">
                  <a:pos x="52" y="1"/>
                </a:cxn>
                <a:cxn ang="0">
                  <a:pos x="45" y="2"/>
                </a:cxn>
                <a:cxn ang="0">
                  <a:pos x="37" y="8"/>
                </a:cxn>
                <a:cxn ang="0">
                  <a:pos x="28" y="13"/>
                </a:cxn>
                <a:cxn ang="0">
                  <a:pos x="18" y="21"/>
                </a:cxn>
                <a:cxn ang="0">
                  <a:pos x="9" y="30"/>
                </a:cxn>
                <a:cxn ang="0">
                  <a:pos x="2" y="44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12" y="59"/>
                </a:cxn>
              </a:cxnLst>
              <a:rect l="0" t="0" r="r" b="b"/>
              <a:pathLst>
                <a:path w="56" h="59">
                  <a:moveTo>
                    <a:pt x="12" y="59"/>
                  </a:moveTo>
                  <a:lnTo>
                    <a:pt x="12" y="59"/>
                  </a:lnTo>
                  <a:lnTo>
                    <a:pt x="14" y="46"/>
                  </a:lnTo>
                  <a:lnTo>
                    <a:pt x="18" y="37"/>
                  </a:lnTo>
                  <a:lnTo>
                    <a:pt x="25" y="30"/>
                  </a:lnTo>
                  <a:lnTo>
                    <a:pt x="35" y="22"/>
                  </a:lnTo>
                  <a:lnTo>
                    <a:pt x="41" y="17"/>
                  </a:lnTo>
                  <a:lnTo>
                    <a:pt x="49" y="14"/>
                  </a:lnTo>
                  <a:lnTo>
                    <a:pt x="54" y="13"/>
                  </a:lnTo>
                  <a:lnTo>
                    <a:pt x="56" y="12"/>
                  </a:lnTo>
                  <a:lnTo>
                    <a:pt x="54" y="0"/>
                  </a:lnTo>
                  <a:lnTo>
                    <a:pt x="52" y="1"/>
                  </a:lnTo>
                  <a:lnTo>
                    <a:pt x="45" y="2"/>
                  </a:lnTo>
                  <a:lnTo>
                    <a:pt x="37" y="8"/>
                  </a:lnTo>
                  <a:lnTo>
                    <a:pt x="28" y="13"/>
                  </a:lnTo>
                  <a:lnTo>
                    <a:pt x="18" y="21"/>
                  </a:lnTo>
                  <a:lnTo>
                    <a:pt x="9" y="30"/>
                  </a:lnTo>
                  <a:lnTo>
                    <a:pt x="2" y="44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12" y="59"/>
                  </a:lnTo>
                  <a:close/>
                </a:path>
              </a:pathLst>
            </a:custGeom>
            <a:solidFill>
              <a:srgbClr val="FF99C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510" name="Freeform 102"/>
            <p:cNvSpPr>
              <a:spLocks/>
            </p:cNvSpPr>
            <p:nvPr/>
          </p:nvSpPr>
          <p:spPr bwMode="auto">
            <a:xfrm>
              <a:off x="1124" y="1255"/>
              <a:ext cx="21" cy="188"/>
            </a:xfrm>
            <a:custGeom>
              <a:avLst/>
              <a:gdLst/>
              <a:ahLst/>
              <a:cxnLst>
                <a:cxn ang="0">
                  <a:pos x="38" y="364"/>
                </a:cxn>
                <a:cxn ang="0">
                  <a:pos x="44" y="369"/>
                </a:cxn>
                <a:cxn ang="0">
                  <a:pos x="39" y="318"/>
                </a:cxn>
                <a:cxn ang="0">
                  <a:pos x="28" y="199"/>
                </a:cxn>
                <a:cxn ang="0">
                  <a:pos x="16" y="74"/>
                </a:cxn>
                <a:cxn ang="0">
                  <a:pos x="12" y="0"/>
                </a:cxn>
                <a:cxn ang="0">
                  <a:pos x="0" y="0"/>
                </a:cxn>
                <a:cxn ang="0">
                  <a:pos x="5" y="74"/>
                </a:cxn>
                <a:cxn ang="0">
                  <a:pos x="16" y="199"/>
                </a:cxn>
                <a:cxn ang="0">
                  <a:pos x="28" y="318"/>
                </a:cxn>
                <a:cxn ang="0">
                  <a:pos x="32" y="369"/>
                </a:cxn>
                <a:cxn ang="0">
                  <a:pos x="38" y="375"/>
                </a:cxn>
                <a:cxn ang="0">
                  <a:pos x="32" y="369"/>
                </a:cxn>
                <a:cxn ang="0">
                  <a:pos x="33" y="375"/>
                </a:cxn>
                <a:cxn ang="0">
                  <a:pos x="38" y="375"/>
                </a:cxn>
                <a:cxn ang="0">
                  <a:pos x="38" y="364"/>
                </a:cxn>
              </a:cxnLst>
              <a:rect l="0" t="0" r="r" b="b"/>
              <a:pathLst>
                <a:path w="44" h="375">
                  <a:moveTo>
                    <a:pt x="38" y="364"/>
                  </a:moveTo>
                  <a:lnTo>
                    <a:pt x="44" y="369"/>
                  </a:lnTo>
                  <a:lnTo>
                    <a:pt x="39" y="318"/>
                  </a:lnTo>
                  <a:lnTo>
                    <a:pt x="28" y="199"/>
                  </a:lnTo>
                  <a:lnTo>
                    <a:pt x="16" y="74"/>
                  </a:lnTo>
                  <a:lnTo>
                    <a:pt x="12" y="0"/>
                  </a:lnTo>
                  <a:lnTo>
                    <a:pt x="0" y="0"/>
                  </a:lnTo>
                  <a:lnTo>
                    <a:pt x="5" y="74"/>
                  </a:lnTo>
                  <a:lnTo>
                    <a:pt x="16" y="199"/>
                  </a:lnTo>
                  <a:lnTo>
                    <a:pt x="28" y="318"/>
                  </a:lnTo>
                  <a:lnTo>
                    <a:pt x="32" y="369"/>
                  </a:lnTo>
                  <a:lnTo>
                    <a:pt x="38" y="375"/>
                  </a:lnTo>
                  <a:lnTo>
                    <a:pt x="32" y="369"/>
                  </a:lnTo>
                  <a:lnTo>
                    <a:pt x="33" y="375"/>
                  </a:lnTo>
                  <a:lnTo>
                    <a:pt x="38" y="375"/>
                  </a:lnTo>
                  <a:lnTo>
                    <a:pt x="38" y="364"/>
                  </a:lnTo>
                  <a:close/>
                </a:path>
              </a:pathLst>
            </a:custGeom>
            <a:solidFill>
              <a:srgbClr val="FF99C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511" name="Freeform 103"/>
            <p:cNvSpPr>
              <a:spLocks/>
            </p:cNvSpPr>
            <p:nvPr/>
          </p:nvSpPr>
          <p:spPr bwMode="auto">
            <a:xfrm>
              <a:off x="1143" y="1437"/>
              <a:ext cx="29" cy="6"/>
            </a:xfrm>
            <a:custGeom>
              <a:avLst/>
              <a:gdLst/>
              <a:ahLst/>
              <a:cxnLst>
                <a:cxn ang="0">
                  <a:pos x="47" y="5"/>
                </a:cxn>
                <a:cxn ang="0">
                  <a:pos x="53" y="0"/>
                </a:cxn>
                <a:cxn ang="0">
                  <a:pos x="0" y="0"/>
                </a:cxn>
                <a:cxn ang="0">
                  <a:pos x="0" y="11"/>
                </a:cxn>
                <a:cxn ang="0">
                  <a:pos x="53" y="11"/>
                </a:cxn>
                <a:cxn ang="0">
                  <a:pos x="59" y="5"/>
                </a:cxn>
                <a:cxn ang="0">
                  <a:pos x="53" y="11"/>
                </a:cxn>
                <a:cxn ang="0">
                  <a:pos x="59" y="11"/>
                </a:cxn>
                <a:cxn ang="0">
                  <a:pos x="59" y="5"/>
                </a:cxn>
                <a:cxn ang="0">
                  <a:pos x="47" y="5"/>
                </a:cxn>
              </a:cxnLst>
              <a:rect l="0" t="0" r="r" b="b"/>
              <a:pathLst>
                <a:path w="59" h="11">
                  <a:moveTo>
                    <a:pt x="47" y="5"/>
                  </a:moveTo>
                  <a:lnTo>
                    <a:pt x="53" y="0"/>
                  </a:lnTo>
                  <a:lnTo>
                    <a:pt x="0" y="0"/>
                  </a:lnTo>
                  <a:lnTo>
                    <a:pt x="0" y="11"/>
                  </a:lnTo>
                  <a:lnTo>
                    <a:pt x="53" y="11"/>
                  </a:lnTo>
                  <a:lnTo>
                    <a:pt x="59" y="5"/>
                  </a:lnTo>
                  <a:lnTo>
                    <a:pt x="53" y="11"/>
                  </a:lnTo>
                  <a:lnTo>
                    <a:pt x="59" y="11"/>
                  </a:lnTo>
                  <a:lnTo>
                    <a:pt x="59" y="5"/>
                  </a:lnTo>
                  <a:lnTo>
                    <a:pt x="47" y="5"/>
                  </a:lnTo>
                  <a:close/>
                </a:path>
              </a:pathLst>
            </a:custGeom>
            <a:solidFill>
              <a:srgbClr val="FF99C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512" name="Freeform 104"/>
            <p:cNvSpPr>
              <a:spLocks/>
            </p:cNvSpPr>
            <p:nvPr/>
          </p:nvSpPr>
          <p:spPr bwMode="auto">
            <a:xfrm>
              <a:off x="1166" y="1366"/>
              <a:ext cx="6" cy="7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147"/>
                </a:cxn>
                <a:cxn ang="0">
                  <a:pos x="12" y="147"/>
                </a:cxn>
                <a:cxn ang="0">
                  <a:pos x="12" y="0"/>
                </a:cxn>
                <a:cxn ang="0">
                  <a:pos x="12" y="0"/>
                </a:cxn>
                <a:cxn ang="0">
                  <a:pos x="0" y="0"/>
                </a:cxn>
              </a:cxnLst>
              <a:rect l="0" t="0" r="r" b="b"/>
              <a:pathLst>
                <a:path w="12" h="147">
                  <a:moveTo>
                    <a:pt x="0" y="0"/>
                  </a:moveTo>
                  <a:lnTo>
                    <a:pt x="0" y="0"/>
                  </a:lnTo>
                  <a:lnTo>
                    <a:pt x="0" y="147"/>
                  </a:lnTo>
                  <a:lnTo>
                    <a:pt x="12" y="147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99C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513" name="Freeform 105"/>
            <p:cNvSpPr>
              <a:spLocks/>
            </p:cNvSpPr>
            <p:nvPr/>
          </p:nvSpPr>
          <p:spPr bwMode="auto">
            <a:xfrm>
              <a:off x="1166" y="1355"/>
              <a:ext cx="6" cy="11"/>
            </a:xfrm>
            <a:custGeom>
              <a:avLst/>
              <a:gdLst/>
              <a:ahLst/>
              <a:cxnLst>
                <a:cxn ang="0">
                  <a:pos x="10" y="18"/>
                </a:cxn>
                <a:cxn ang="0">
                  <a:pos x="0" y="21"/>
                </a:cxn>
                <a:cxn ang="0">
                  <a:pos x="0" y="23"/>
                </a:cxn>
                <a:cxn ang="0">
                  <a:pos x="12" y="23"/>
                </a:cxn>
                <a:cxn ang="0">
                  <a:pos x="12" y="21"/>
                </a:cxn>
                <a:cxn ang="0">
                  <a:pos x="1" y="23"/>
                </a:cxn>
                <a:cxn ang="0">
                  <a:pos x="10" y="18"/>
                </a:cxn>
                <a:cxn ang="0">
                  <a:pos x="0" y="0"/>
                </a:cxn>
                <a:cxn ang="0">
                  <a:pos x="0" y="21"/>
                </a:cxn>
                <a:cxn ang="0">
                  <a:pos x="10" y="18"/>
                </a:cxn>
              </a:cxnLst>
              <a:rect l="0" t="0" r="r" b="b"/>
              <a:pathLst>
                <a:path w="12" h="23">
                  <a:moveTo>
                    <a:pt x="10" y="18"/>
                  </a:moveTo>
                  <a:lnTo>
                    <a:pt x="0" y="21"/>
                  </a:lnTo>
                  <a:lnTo>
                    <a:pt x="0" y="23"/>
                  </a:lnTo>
                  <a:lnTo>
                    <a:pt x="12" y="23"/>
                  </a:lnTo>
                  <a:lnTo>
                    <a:pt x="12" y="21"/>
                  </a:lnTo>
                  <a:lnTo>
                    <a:pt x="1" y="23"/>
                  </a:lnTo>
                  <a:lnTo>
                    <a:pt x="10" y="18"/>
                  </a:lnTo>
                  <a:lnTo>
                    <a:pt x="0" y="0"/>
                  </a:lnTo>
                  <a:lnTo>
                    <a:pt x="0" y="21"/>
                  </a:lnTo>
                  <a:lnTo>
                    <a:pt x="10" y="18"/>
                  </a:lnTo>
                  <a:close/>
                </a:path>
              </a:pathLst>
            </a:custGeom>
            <a:solidFill>
              <a:srgbClr val="FF99C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514" name="Freeform 106"/>
            <p:cNvSpPr>
              <a:spLocks/>
            </p:cNvSpPr>
            <p:nvPr/>
          </p:nvSpPr>
          <p:spPr bwMode="auto">
            <a:xfrm>
              <a:off x="1167" y="1364"/>
              <a:ext cx="21" cy="29"/>
            </a:xfrm>
            <a:custGeom>
              <a:avLst/>
              <a:gdLst/>
              <a:ahLst/>
              <a:cxnLst>
                <a:cxn ang="0">
                  <a:pos x="44" y="56"/>
                </a:cxn>
                <a:cxn ang="0">
                  <a:pos x="43" y="53"/>
                </a:cxn>
                <a:cxn ang="0">
                  <a:pos x="9" y="0"/>
                </a:cxn>
                <a:cxn ang="0">
                  <a:pos x="0" y="5"/>
                </a:cxn>
                <a:cxn ang="0">
                  <a:pos x="34" y="58"/>
                </a:cxn>
                <a:cxn ang="0">
                  <a:pos x="32" y="56"/>
                </a:cxn>
                <a:cxn ang="0">
                  <a:pos x="44" y="56"/>
                </a:cxn>
                <a:cxn ang="0">
                  <a:pos x="44" y="55"/>
                </a:cxn>
                <a:cxn ang="0">
                  <a:pos x="43" y="53"/>
                </a:cxn>
                <a:cxn ang="0">
                  <a:pos x="44" y="56"/>
                </a:cxn>
              </a:cxnLst>
              <a:rect l="0" t="0" r="r" b="b"/>
              <a:pathLst>
                <a:path w="44" h="58">
                  <a:moveTo>
                    <a:pt x="44" y="56"/>
                  </a:moveTo>
                  <a:lnTo>
                    <a:pt x="43" y="53"/>
                  </a:lnTo>
                  <a:lnTo>
                    <a:pt x="9" y="0"/>
                  </a:lnTo>
                  <a:lnTo>
                    <a:pt x="0" y="5"/>
                  </a:lnTo>
                  <a:lnTo>
                    <a:pt x="34" y="58"/>
                  </a:lnTo>
                  <a:lnTo>
                    <a:pt x="32" y="56"/>
                  </a:lnTo>
                  <a:lnTo>
                    <a:pt x="44" y="56"/>
                  </a:lnTo>
                  <a:lnTo>
                    <a:pt x="44" y="55"/>
                  </a:lnTo>
                  <a:lnTo>
                    <a:pt x="43" y="53"/>
                  </a:lnTo>
                  <a:lnTo>
                    <a:pt x="44" y="56"/>
                  </a:lnTo>
                  <a:close/>
                </a:path>
              </a:pathLst>
            </a:custGeom>
            <a:solidFill>
              <a:srgbClr val="FF99C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515" name="Freeform 107"/>
            <p:cNvSpPr>
              <a:spLocks/>
            </p:cNvSpPr>
            <p:nvPr/>
          </p:nvSpPr>
          <p:spPr bwMode="auto">
            <a:xfrm>
              <a:off x="1183" y="1391"/>
              <a:ext cx="5" cy="36"/>
            </a:xfrm>
            <a:custGeom>
              <a:avLst/>
              <a:gdLst/>
              <a:ahLst/>
              <a:cxnLst>
                <a:cxn ang="0">
                  <a:pos x="6" y="60"/>
                </a:cxn>
                <a:cxn ang="0">
                  <a:pos x="12" y="65"/>
                </a:cxn>
                <a:cxn ang="0">
                  <a:pos x="12" y="0"/>
                </a:cxn>
                <a:cxn ang="0">
                  <a:pos x="0" y="0"/>
                </a:cxn>
                <a:cxn ang="0">
                  <a:pos x="0" y="65"/>
                </a:cxn>
                <a:cxn ang="0">
                  <a:pos x="6" y="71"/>
                </a:cxn>
                <a:cxn ang="0">
                  <a:pos x="0" y="65"/>
                </a:cxn>
                <a:cxn ang="0">
                  <a:pos x="0" y="71"/>
                </a:cxn>
                <a:cxn ang="0">
                  <a:pos x="6" y="71"/>
                </a:cxn>
                <a:cxn ang="0">
                  <a:pos x="6" y="60"/>
                </a:cxn>
              </a:cxnLst>
              <a:rect l="0" t="0" r="r" b="b"/>
              <a:pathLst>
                <a:path w="12" h="71">
                  <a:moveTo>
                    <a:pt x="6" y="60"/>
                  </a:moveTo>
                  <a:lnTo>
                    <a:pt x="12" y="65"/>
                  </a:lnTo>
                  <a:lnTo>
                    <a:pt x="12" y="0"/>
                  </a:lnTo>
                  <a:lnTo>
                    <a:pt x="0" y="0"/>
                  </a:lnTo>
                  <a:lnTo>
                    <a:pt x="0" y="65"/>
                  </a:lnTo>
                  <a:lnTo>
                    <a:pt x="6" y="71"/>
                  </a:lnTo>
                  <a:lnTo>
                    <a:pt x="0" y="65"/>
                  </a:lnTo>
                  <a:lnTo>
                    <a:pt x="0" y="71"/>
                  </a:lnTo>
                  <a:lnTo>
                    <a:pt x="6" y="71"/>
                  </a:lnTo>
                  <a:lnTo>
                    <a:pt x="6" y="60"/>
                  </a:lnTo>
                  <a:close/>
                </a:path>
              </a:pathLst>
            </a:custGeom>
            <a:solidFill>
              <a:srgbClr val="FF99C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516" name="Freeform 108"/>
            <p:cNvSpPr>
              <a:spLocks/>
            </p:cNvSpPr>
            <p:nvPr/>
          </p:nvSpPr>
          <p:spPr bwMode="auto">
            <a:xfrm>
              <a:off x="1186" y="1421"/>
              <a:ext cx="116" cy="6"/>
            </a:xfrm>
            <a:custGeom>
              <a:avLst/>
              <a:gdLst/>
              <a:ahLst/>
              <a:cxnLst>
                <a:cxn ang="0">
                  <a:pos x="221" y="5"/>
                </a:cxn>
                <a:cxn ang="0">
                  <a:pos x="227" y="0"/>
                </a:cxn>
                <a:cxn ang="0">
                  <a:pos x="0" y="0"/>
                </a:cxn>
                <a:cxn ang="0">
                  <a:pos x="0" y="11"/>
                </a:cxn>
                <a:cxn ang="0">
                  <a:pos x="227" y="11"/>
                </a:cxn>
                <a:cxn ang="0">
                  <a:pos x="232" y="5"/>
                </a:cxn>
                <a:cxn ang="0">
                  <a:pos x="227" y="11"/>
                </a:cxn>
                <a:cxn ang="0">
                  <a:pos x="232" y="11"/>
                </a:cxn>
                <a:cxn ang="0">
                  <a:pos x="232" y="5"/>
                </a:cxn>
                <a:cxn ang="0">
                  <a:pos x="221" y="5"/>
                </a:cxn>
              </a:cxnLst>
              <a:rect l="0" t="0" r="r" b="b"/>
              <a:pathLst>
                <a:path w="232" h="11">
                  <a:moveTo>
                    <a:pt x="221" y="5"/>
                  </a:moveTo>
                  <a:lnTo>
                    <a:pt x="227" y="0"/>
                  </a:lnTo>
                  <a:lnTo>
                    <a:pt x="0" y="0"/>
                  </a:lnTo>
                  <a:lnTo>
                    <a:pt x="0" y="11"/>
                  </a:lnTo>
                  <a:lnTo>
                    <a:pt x="227" y="11"/>
                  </a:lnTo>
                  <a:lnTo>
                    <a:pt x="232" y="5"/>
                  </a:lnTo>
                  <a:lnTo>
                    <a:pt x="227" y="11"/>
                  </a:lnTo>
                  <a:lnTo>
                    <a:pt x="232" y="11"/>
                  </a:lnTo>
                  <a:lnTo>
                    <a:pt x="232" y="5"/>
                  </a:lnTo>
                  <a:lnTo>
                    <a:pt x="221" y="5"/>
                  </a:lnTo>
                  <a:close/>
                </a:path>
              </a:pathLst>
            </a:custGeom>
            <a:solidFill>
              <a:srgbClr val="FF99C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517" name="Freeform 109"/>
            <p:cNvSpPr>
              <a:spLocks/>
            </p:cNvSpPr>
            <p:nvPr/>
          </p:nvSpPr>
          <p:spPr bwMode="auto">
            <a:xfrm>
              <a:off x="1140" y="1308"/>
              <a:ext cx="31" cy="59"/>
            </a:xfrm>
            <a:custGeom>
              <a:avLst/>
              <a:gdLst/>
              <a:ahLst/>
              <a:cxnLst>
                <a:cxn ang="0">
                  <a:pos x="5" y="2"/>
                </a:cxn>
                <a:cxn ang="0">
                  <a:pos x="0" y="5"/>
                </a:cxn>
                <a:cxn ang="0">
                  <a:pos x="53" y="117"/>
                </a:cxn>
                <a:cxn ang="0">
                  <a:pos x="62" y="113"/>
                </a:cxn>
                <a:cxn ang="0">
                  <a:pos x="10" y="0"/>
                </a:cxn>
                <a:cxn ang="0">
                  <a:pos x="5" y="2"/>
                </a:cxn>
              </a:cxnLst>
              <a:rect l="0" t="0" r="r" b="b"/>
              <a:pathLst>
                <a:path w="62" h="117">
                  <a:moveTo>
                    <a:pt x="5" y="2"/>
                  </a:moveTo>
                  <a:lnTo>
                    <a:pt x="0" y="5"/>
                  </a:lnTo>
                  <a:lnTo>
                    <a:pt x="53" y="117"/>
                  </a:lnTo>
                  <a:lnTo>
                    <a:pt x="62" y="113"/>
                  </a:lnTo>
                  <a:lnTo>
                    <a:pt x="10" y="0"/>
                  </a:lnTo>
                  <a:lnTo>
                    <a:pt x="5" y="2"/>
                  </a:lnTo>
                  <a:close/>
                </a:path>
              </a:pathLst>
            </a:custGeom>
            <a:solidFill>
              <a:srgbClr val="FF99C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518" name="Freeform 110"/>
            <p:cNvSpPr>
              <a:spLocks/>
            </p:cNvSpPr>
            <p:nvPr/>
          </p:nvSpPr>
          <p:spPr bwMode="auto">
            <a:xfrm>
              <a:off x="1311" y="1307"/>
              <a:ext cx="26" cy="60"/>
            </a:xfrm>
            <a:custGeom>
              <a:avLst/>
              <a:gdLst/>
              <a:ahLst/>
              <a:cxnLst>
                <a:cxn ang="0">
                  <a:pos x="6" y="117"/>
                </a:cxn>
                <a:cxn ang="0">
                  <a:pos x="11" y="118"/>
                </a:cxn>
                <a:cxn ang="0">
                  <a:pos x="50" y="2"/>
                </a:cxn>
                <a:cxn ang="0">
                  <a:pos x="39" y="0"/>
                </a:cxn>
                <a:cxn ang="0">
                  <a:pos x="0" y="116"/>
                </a:cxn>
                <a:cxn ang="0">
                  <a:pos x="6" y="117"/>
                </a:cxn>
              </a:cxnLst>
              <a:rect l="0" t="0" r="r" b="b"/>
              <a:pathLst>
                <a:path w="50" h="118">
                  <a:moveTo>
                    <a:pt x="6" y="117"/>
                  </a:moveTo>
                  <a:lnTo>
                    <a:pt x="11" y="118"/>
                  </a:lnTo>
                  <a:lnTo>
                    <a:pt x="50" y="2"/>
                  </a:lnTo>
                  <a:lnTo>
                    <a:pt x="39" y="0"/>
                  </a:lnTo>
                  <a:lnTo>
                    <a:pt x="0" y="116"/>
                  </a:lnTo>
                  <a:lnTo>
                    <a:pt x="6" y="117"/>
                  </a:lnTo>
                  <a:close/>
                </a:path>
              </a:pathLst>
            </a:custGeom>
            <a:solidFill>
              <a:srgbClr val="FF99C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519" name="Freeform 111"/>
            <p:cNvSpPr>
              <a:spLocks/>
            </p:cNvSpPr>
            <p:nvPr/>
          </p:nvSpPr>
          <p:spPr bwMode="auto">
            <a:xfrm>
              <a:off x="1115" y="1010"/>
              <a:ext cx="245" cy="280"/>
            </a:xfrm>
            <a:custGeom>
              <a:avLst/>
              <a:gdLst/>
              <a:ahLst/>
              <a:cxnLst>
                <a:cxn ang="0">
                  <a:pos x="217" y="38"/>
                </a:cxn>
                <a:cxn ang="0">
                  <a:pos x="193" y="22"/>
                </a:cxn>
                <a:cxn ang="0">
                  <a:pos x="168" y="20"/>
                </a:cxn>
                <a:cxn ang="0">
                  <a:pos x="137" y="38"/>
                </a:cxn>
                <a:cxn ang="0">
                  <a:pos x="97" y="79"/>
                </a:cxn>
                <a:cxn ang="0">
                  <a:pos x="57" y="117"/>
                </a:cxn>
                <a:cxn ang="0">
                  <a:pos x="26" y="150"/>
                </a:cxn>
                <a:cxn ang="0">
                  <a:pos x="7" y="180"/>
                </a:cxn>
                <a:cxn ang="0">
                  <a:pos x="3" y="217"/>
                </a:cxn>
                <a:cxn ang="0">
                  <a:pos x="0" y="272"/>
                </a:cxn>
                <a:cxn ang="0">
                  <a:pos x="9" y="329"/>
                </a:cxn>
                <a:cxn ang="0">
                  <a:pos x="44" y="365"/>
                </a:cxn>
                <a:cxn ang="0">
                  <a:pos x="109" y="371"/>
                </a:cxn>
                <a:cxn ang="0">
                  <a:pos x="161" y="371"/>
                </a:cxn>
                <a:cxn ang="0">
                  <a:pos x="193" y="371"/>
                </a:cxn>
                <a:cxn ang="0">
                  <a:pos x="208" y="371"/>
                </a:cxn>
                <a:cxn ang="0">
                  <a:pos x="210" y="383"/>
                </a:cxn>
                <a:cxn ang="0">
                  <a:pos x="209" y="402"/>
                </a:cxn>
                <a:cxn ang="0">
                  <a:pos x="205" y="406"/>
                </a:cxn>
                <a:cxn ang="0">
                  <a:pos x="180" y="411"/>
                </a:cxn>
                <a:cxn ang="0">
                  <a:pos x="152" y="429"/>
                </a:cxn>
                <a:cxn ang="0">
                  <a:pos x="142" y="464"/>
                </a:cxn>
                <a:cxn ang="0">
                  <a:pos x="163" y="507"/>
                </a:cxn>
                <a:cxn ang="0">
                  <a:pos x="185" y="533"/>
                </a:cxn>
                <a:cxn ang="0">
                  <a:pos x="211" y="551"/>
                </a:cxn>
                <a:cxn ang="0">
                  <a:pos x="239" y="560"/>
                </a:cxn>
                <a:cxn ang="0">
                  <a:pos x="268" y="560"/>
                </a:cxn>
                <a:cxn ang="0">
                  <a:pos x="295" y="551"/>
                </a:cxn>
                <a:cxn ang="0">
                  <a:pos x="322" y="532"/>
                </a:cxn>
                <a:cxn ang="0">
                  <a:pos x="345" y="505"/>
                </a:cxn>
                <a:cxn ang="0">
                  <a:pos x="364" y="463"/>
                </a:cxn>
                <a:cxn ang="0">
                  <a:pos x="353" y="429"/>
                </a:cxn>
                <a:cxn ang="0">
                  <a:pos x="324" y="413"/>
                </a:cxn>
                <a:cxn ang="0">
                  <a:pos x="300" y="406"/>
                </a:cxn>
                <a:cxn ang="0">
                  <a:pos x="295" y="393"/>
                </a:cxn>
                <a:cxn ang="0">
                  <a:pos x="295" y="375"/>
                </a:cxn>
                <a:cxn ang="0">
                  <a:pos x="377" y="371"/>
                </a:cxn>
                <a:cxn ang="0">
                  <a:pos x="401" y="355"/>
                </a:cxn>
                <a:cxn ang="0">
                  <a:pos x="451" y="311"/>
                </a:cxn>
                <a:cxn ang="0">
                  <a:pos x="486" y="251"/>
                </a:cxn>
                <a:cxn ang="0">
                  <a:pos x="475" y="183"/>
                </a:cxn>
                <a:cxn ang="0">
                  <a:pos x="436" y="137"/>
                </a:cxn>
                <a:cxn ang="0">
                  <a:pos x="410" y="125"/>
                </a:cxn>
                <a:cxn ang="0">
                  <a:pos x="398" y="129"/>
                </a:cxn>
                <a:cxn ang="0">
                  <a:pos x="394" y="135"/>
                </a:cxn>
                <a:cxn ang="0">
                  <a:pos x="408" y="106"/>
                </a:cxn>
                <a:cxn ang="0">
                  <a:pos x="409" y="60"/>
                </a:cxn>
                <a:cxn ang="0">
                  <a:pos x="382" y="19"/>
                </a:cxn>
                <a:cxn ang="0">
                  <a:pos x="306" y="0"/>
                </a:cxn>
                <a:cxn ang="0">
                  <a:pos x="264" y="9"/>
                </a:cxn>
                <a:cxn ang="0">
                  <a:pos x="242" y="25"/>
                </a:cxn>
                <a:cxn ang="0">
                  <a:pos x="232" y="42"/>
                </a:cxn>
                <a:cxn ang="0">
                  <a:pos x="230" y="50"/>
                </a:cxn>
              </a:cxnLst>
              <a:rect l="0" t="0" r="r" b="b"/>
              <a:pathLst>
                <a:path w="488" h="561">
                  <a:moveTo>
                    <a:pt x="230" y="50"/>
                  </a:moveTo>
                  <a:lnTo>
                    <a:pt x="217" y="38"/>
                  </a:lnTo>
                  <a:lnTo>
                    <a:pt x="206" y="29"/>
                  </a:lnTo>
                  <a:lnTo>
                    <a:pt x="193" y="22"/>
                  </a:lnTo>
                  <a:lnTo>
                    <a:pt x="182" y="19"/>
                  </a:lnTo>
                  <a:lnTo>
                    <a:pt x="168" y="20"/>
                  </a:lnTo>
                  <a:lnTo>
                    <a:pt x="154" y="26"/>
                  </a:lnTo>
                  <a:lnTo>
                    <a:pt x="137" y="38"/>
                  </a:lnTo>
                  <a:lnTo>
                    <a:pt x="117" y="57"/>
                  </a:lnTo>
                  <a:lnTo>
                    <a:pt x="97" y="79"/>
                  </a:lnTo>
                  <a:lnTo>
                    <a:pt x="76" y="98"/>
                  </a:lnTo>
                  <a:lnTo>
                    <a:pt x="57" y="117"/>
                  </a:lnTo>
                  <a:lnTo>
                    <a:pt x="40" y="134"/>
                  </a:lnTo>
                  <a:lnTo>
                    <a:pt x="26" y="150"/>
                  </a:lnTo>
                  <a:lnTo>
                    <a:pt x="15" y="165"/>
                  </a:lnTo>
                  <a:lnTo>
                    <a:pt x="7" y="180"/>
                  </a:lnTo>
                  <a:lnTo>
                    <a:pt x="5" y="195"/>
                  </a:lnTo>
                  <a:lnTo>
                    <a:pt x="3" y="217"/>
                  </a:lnTo>
                  <a:lnTo>
                    <a:pt x="1" y="243"/>
                  </a:lnTo>
                  <a:lnTo>
                    <a:pt x="0" y="272"/>
                  </a:lnTo>
                  <a:lnTo>
                    <a:pt x="2" y="301"/>
                  </a:lnTo>
                  <a:lnTo>
                    <a:pt x="9" y="329"/>
                  </a:lnTo>
                  <a:lnTo>
                    <a:pt x="22" y="350"/>
                  </a:lnTo>
                  <a:lnTo>
                    <a:pt x="44" y="365"/>
                  </a:lnTo>
                  <a:lnTo>
                    <a:pt x="75" y="371"/>
                  </a:lnTo>
                  <a:lnTo>
                    <a:pt x="109" y="371"/>
                  </a:lnTo>
                  <a:lnTo>
                    <a:pt x="138" y="371"/>
                  </a:lnTo>
                  <a:lnTo>
                    <a:pt x="161" y="371"/>
                  </a:lnTo>
                  <a:lnTo>
                    <a:pt x="179" y="371"/>
                  </a:lnTo>
                  <a:lnTo>
                    <a:pt x="193" y="371"/>
                  </a:lnTo>
                  <a:lnTo>
                    <a:pt x="202" y="371"/>
                  </a:lnTo>
                  <a:lnTo>
                    <a:pt x="208" y="371"/>
                  </a:lnTo>
                  <a:lnTo>
                    <a:pt x="209" y="371"/>
                  </a:lnTo>
                  <a:lnTo>
                    <a:pt x="210" y="383"/>
                  </a:lnTo>
                  <a:lnTo>
                    <a:pt x="210" y="393"/>
                  </a:lnTo>
                  <a:lnTo>
                    <a:pt x="209" y="402"/>
                  </a:lnTo>
                  <a:lnTo>
                    <a:pt x="209" y="406"/>
                  </a:lnTo>
                  <a:lnTo>
                    <a:pt x="205" y="406"/>
                  </a:lnTo>
                  <a:lnTo>
                    <a:pt x="194" y="408"/>
                  </a:lnTo>
                  <a:lnTo>
                    <a:pt x="180" y="411"/>
                  </a:lnTo>
                  <a:lnTo>
                    <a:pt x="165" y="418"/>
                  </a:lnTo>
                  <a:lnTo>
                    <a:pt x="152" y="429"/>
                  </a:lnTo>
                  <a:lnTo>
                    <a:pt x="144" y="444"/>
                  </a:lnTo>
                  <a:lnTo>
                    <a:pt x="142" y="464"/>
                  </a:lnTo>
                  <a:lnTo>
                    <a:pt x="153" y="491"/>
                  </a:lnTo>
                  <a:lnTo>
                    <a:pt x="163" y="507"/>
                  </a:lnTo>
                  <a:lnTo>
                    <a:pt x="174" y="522"/>
                  </a:lnTo>
                  <a:lnTo>
                    <a:pt x="185" y="533"/>
                  </a:lnTo>
                  <a:lnTo>
                    <a:pt x="198" y="544"/>
                  </a:lnTo>
                  <a:lnTo>
                    <a:pt x="211" y="551"/>
                  </a:lnTo>
                  <a:lnTo>
                    <a:pt x="225" y="556"/>
                  </a:lnTo>
                  <a:lnTo>
                    <a:pt x="239" y="560"/>
                  </a:lnTo>
                  <a:lnTo>
                    <a:pt x="254" y="561"/>
                  </a:lnTo>
                  <a:lnTo>
                    <a:pt x="268" y="560"/>
                  </a:lnTo>
                  <a:lnTo>
                    <a:pt x="282" y="556"/>
                  </a:lnTo>
                  <a:lnTo>
                    <a:pt x="295" y="551"/>
                  </a:lnTo>
                  <a:lnTo>
                    <a:pt x="309" y="543"/>
                  </a:lnTo>
                  <a:lnTo>
                    <a:pt x="322" y="532"/>
                  </a:lnTo>
                  <a:lnTo>
                    <a:pt x="334" y="520"/>
                  </a:lnTo>
                  <a:lnTo>
                    <a:pt x="345" y="505"/>
                  </a:lnTo>
                  <a:lnTo>
                    <a:pt x="355" y="487"/>
                  </a:lnTo>
                  <a:lnTo>
                    <a:pt x="364" y="463"/>
                  </a:lnTo>
                  <a:lnTo>
                    <a:pt x="362" y="444"/>
                  </a:lnTo>
                  <a:lnTo>
                    <a:pt x="353" y="429"/>
                  </a:lnTo>
                  <a:lnTo>
                    <a:pt x="340" y="418"/>
                  </a:lnTo>
                  <a:lnTo>
                    <a:pt x="324" y="413"/>
                  </a:lnTo>
                  <a:lnTo>
                    <a:pt x="310" y="408"/>
                  </a:lnTo>
                  <a:lnTo>
                    <a:pt x="300" y="406"/>
                  </a:lnTo>
                  <a:lnTo>
                    <a:pt x="295" y="406"/>
                  </a:lnTo>
                  <a:lnTo>
                    <a:pt x="295" y="393"/>
                  </a:lnTo>
                  <a:lnTo>
                    <a:pt x="295" y="382"/>
                  </a:lnTo>
                  <a:lnTo>
                    <a:pt x="295" y="375"/>
                  </a:lnTo>
                  <a:lnTo>
                    <a:pt x="295" y="371"/>
                  </a:lnTo>
                  <a:lnTo>
                    <a:pt x="377" y="371"/>
                  </a:lnTo>
                  <a:lnTo>
                    <a:pt x="384" y="367"/>
                  </a:lnTo>
                  <a:lnTo>
                    <a:pt x="401" y="355"/>
                  </a:lnTo>
                  <a:lnTo>
                    <a:pt x="425" y="337"/>
                  </a:lnTo>
                  <a:lnTo>
                    <a:pt x="451" y="311"/>
                  </a:lnTo>
                  <a:lnTo>
                    <a:pt x="472" y="284"/>
                  </a:lnTo>
                  <a:lnTo>
                    <a:pt x="486" y="251"/>
                  </a:lnTo>
                  <a:lnTo>
                    <a:pt x="488" y="218"/>
                  </a:lnTo>
                  <a:lnTo>
                    <a:pt x="475" y="183"/>
                  </a:lnTo>
                  <a:lnTo>
                    <a:pt x="453" y="156"/>
                  </a:lnTo>
                  <a:lnTo>
                    <a:pt x="436" y="137"/>
                  </a:lnTo>
                  <a:lnTo>
                    <a:pt x="422" y="128"/>
                  </a:lnTo>
                  <a:lnTo>
                    <a:pt x="410" y="125"/>
                  </a:lnTo>
                  <a:lnTo>
                    <a:pt x="403" y="126"/>
                  </a:lnTo>
                  <a:lnTo>
                    <a:pt x="398" y="129"/>
                  </a:lnTo>
                  <a:lnTo>
                    <a:pt x="395" y="134"/>
                  </a:lnTo>
                  <a:lnTo>
                    <a:pt x="394" y="135"/>
                  </a:lnTo>
                  <a:lnTo>
                    <a:pt x="401" y="124"/>
                  </a:lnTo>
                  <a:lnTo>
                    <a:pt x="408" y="106"/>
                  </a:lnTo>
                  <a:lnTo>
                    <a:pt x="411" y="84"/>
                  </a:lnTo>
                  <a:lnTo>
                    <a:pt x="409" y="60"/>
                  </a:lnTo>
                  <a:lnTo>
                    <a:pt x="400" y="38"/>
                  </a:lnTo>
                  <a:lnTo>
                    <a:pt x="382" y="19"/>
                  </a:lnTo>
                  <a:lnTo>
                    <a:pt x="351" y="5"/>
                  </a:lnTo>
                  <a:lnTo>
                    <a:pt x="306" y="0"/>
                  </a:lnTo>
                  <a:lnTo>
                    <a:pt x="283" y="3"/>
                  </a:lnTo>
                  <a:lnTo>
                    <a:pt x="264" y="9"/>
                  </a:lnTo>
                  <a:lnTo>
                    <a:pt x="252" y="17"/>
                  </a:lnTo>
                  <a:lnTo>
                    <a:pt x="242" y="25"/>
                  </a:lnTo>
                  <a:lnTo>
                    <a:pt x="236" y="34"/>
                  </a:lnTo>
                  <a:lnTo>
                    <a:pt x="232" y="42"/>
                  </a:lnTo>
                  <a:lnTo>
                    <a:pt x="230" y="48"/>
                  </a:lnTo>
                  <a:lnTo>
                    <a:pt x="230" y="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520" name="Freeform 112"/>
            <p:cNvSpPr>
              <a:spLocks/>
            </p:cNvSpPr>
            <p:nvPr/>
          </p:nvSpPr>
          <p:spPr bwMode="auto">
            <a:xfrm>
              <a:off x="1210" y="1194"/>
              <a:ext cx="64" cy="76"/>
            </a:xfrm>
            <a:custGeom>
              <a:avLst/>
              <a:gdLst/>
              <a:ahLst/>
              <a:cxnLst>
                <a:cxn ang="0">
                  <a:pos x="29" y="0"/>
                </a:cxn>
                <a:cxn ang="0">
                  <a:pos x="29" y="53"/>
                </a:cxn>
                <a:cxn ang="0">
                  <a:pos x="26" y="55"/>
                </a:cxn>
                <a:cxn ang="0">
                  <a:pos x="18" y="62"/>
                </a:cxn>
                <a:cxn ang="0">
                  <a:pos x="9" y="72"/>
                </a:cxn>
                <a:cxn ang="0">
                  <a:pos x="2" y="85"/>
                </a:cxn>
                <a:cxn ang="0">
                  <a:pos x="0" y="100"/>
                </a:cxn>
                <a:cxn ang="0">
                  <a:pos x="7" y="117"/>
                </a:cxn>
                <a:cxn ang="0">
                  <a:pos x="27" y="135"/>
                </a:cxn>
                <a:cxn ang="0">
                  <a:pos x="61" y="152"/>
                </a:cxn>
                <a:cxn ang="0">
                  <a:pos x="66" y="150"/>
                </a:cxn>
                <a:cxn ang="0">
                  <a:pos x="79" y="145"/>
                </a:cxn>
                <a:cxn ang="0">
                  <a:pos x="96" y="137"/>
                </a:cxn>
                <a:cxn ang="0">
                  <a:pos x="112" y="125"/>
                </a:cxn>
                <a:cxn ang="0">
                  <a:pos x="125" y="112"/>
                </a:cxn>
                <a:cxn ang="0">
                  <a:pos x="129" y="94"/>
                </a:cxn>
                <a:cxn ang="0">
                  <a:pos x="122" y="76"/>
                </a:cxn>
                <a:cxn ang="0">
                  <a:pos x="100" y="55"/>
                </a:cxn>
                <a:cxn ang="0">
                  <a:pos x="100" y="44"/>
                </a:cxn>
                <a:cxn ang="0">
                  <a:pos x="100" y="25"/>
                </a:cxn>
                <a:cxn ang="0">
                  <a:pos x="100" y="8"/>
                </a:cxn>
                <a:cxn ang="0">
                  <a:pos x="100" y="0"/>
                </a:cxn>
                <a:cxn ang="0">
                  <a:pos x="29" y="0"/>
                </a:cxn>
              </a:cxnLst>
              <a:rect l="0" t="0" r="r" b="b"/>
              <a:pathLst>
                <a:path w="129" h="152">
                  <a:moveTo>
                    <a:pt x="29" y="0"/>
                  </a:moveTo>
                  <a:lnTo>
                    <a:pt x="29" y="53"/>
                  </a:lnTo>
                  <a:lnTo>
                    <a:pt x="26" y="55"/>
                  </a:lnTo>
                  <a:lnTo>
                    <a:pt x="18" y="62"/>
                  </a:lnTo>
                  <a:lnTo>
                    <a:pt x="9" y="72"/>
                  </a:lnTo>
                  <a:lnTo>
                    <a:pt x="2" y="85"/>
                  </a:lnTo>
                  <a:lnTo>
                    <a:pt x="0" y="100"/>
                  </a:lnTo>
                  <a:lnTo>
                    <a:pt x="7" y="117"/>
                  </a:lnTo>
                  <a:lnTo>
                    <a:pt x="27" y="135"/>
                  </a:lnTo>
                  <a:lnTo>
                    <a:pt x="61" y="152"/>
                  </a:lnTo>
                  <a:lnTo>
                    <a:pt x="66" y="150"/>
                  </a:lnTo>
                  <a:lnTo>
                    <a:pt x="79" y="145"/>
                  </a:lnTo>
                  <a:lnTo>
                    <a:pt x="96" y="137"/>
                  </a:lnTo>
                  <a:lnTo>
                    <a:pt x="112" y="125"/>
                  </a:lnTo>
                  <a:lnTo>
                    <a:pt x="125" y="112"/>
                  </a:lnTo>
                  <a:lnTo>
                    <a:pt x="129" y="94"/>
                  </a:lnTo>
                  <a:lnTo>
                    <a:pt x="122" y="76"/>
                  </a:lnTo>
                  <a:lnTo>
                    <a:pt x="100" y="55"/>
                  </a:lnTo>
                  <a:lnTo>
                    <a:pt x="100" y="44"/>
                  </a:lnTo>
                  <a:lnTo>
                    <a:pt x="100" y="25"/>
                  </a:lnTo>
                  <a:lnTo>
                    <a:pt x="100" y="8"/>
                  </a:lnTo>
                  <a:lnTo>
                    <a:pt x="100" y="0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FF99C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521" name="Freeform 113"/>
            <p:cNvSpPr>
              <a:spLocks/>
            </p:cNvSpPr>
            <p:nvPr/>
          </p:nvSpPr>
          <p:spPr bwMode="auto">
            <a:xfrm>
              <a:off x="1221" y="1194"/>
              <a:ext cx="6" cy="29"/>
            </a:xfrm>
            <a:custGeom>
              <a:avLst/>
              <a:gdLst/>
              <a:ahLst/>
              <a:cxnLst>
                <a:cxn ang="0">
                  <a:pos x="8" y="57"/>
                </a:cxn>
                <a:cxn ang="0">
                  <a:pos x="12" y="53"/>
                </a:cxn>
                <a:cxn ang="0">
                  <a:pos x="12" y="0"/>
                </a:cxn>
                <a:cxn ang="0">
                  <a:pos x="0" y="0"/>
                </a:cxn>
                <a:cxn ang="0">
                  <a:pos x="0" y="53"/>
                </a:cxn>
                <a:cxn ang="0">
                  <a:pos x="4" y="48"/>
                </a:cxn>
                <a:cxn ang="0">
                  <a:pos x="8" y="57"/>
                </a:cxn>
                <a:cxn ang="0">
                  <a:pos x="12" y="56"/>
                </a:cxn>
                <a:cxn ang="0">
                  <a:pos x="12" y="53"/>
                </a:cxn>
                <a:cxn ang="0">
                  <a:pos x="8" y="57"/>
                </a:cxn>
              </a:cxnLst>
              <a:rect l="0" t="0" r="r" b="b"/>
              <a:pathLst>
                <a:path w="12" h="57">
                  <a:moveTo>
                    <a:pt x="8" y="57"/>
                  </a:moveTo>
                  <a:lnTo>
                    <a:pt x="12" y="53"/>
                  </a:lnTo>
                  <a:lnTo>
                    <a:pt x="12" y="0"/>
                  </a:lnTo>
                  <a:lnTo>
                    <a:pt x="0" y="0"/>
                  </a:lnTo>
                  <a:lnTo>
                    <a:pt x="0" y="53"/>
                  </a:lnTo>
                  <a:lnTo>
                    <a:pt x="4" y="48"/>
                  </a:lnTo>
                  <a:lnTo>
                    <a:pt x="8" y="57"/>
                  </a:lnTo>
                  <a:lnTo>
                    <a:pt x="12" y="56"/>
                  </a:lnTo>
                  <a:lnTo>
                    <a:pt x="12" y="53"/>
                  </a:lnTo>
                  <a:lnTo>
                    <a:pt x="8" y="57"/>
                  </a:lnTo>
                  <a:close/>
                </a:path>
              </a:pathLst>
            </a:custGeom>
            <a:solidFill>
              <a:srgbClr val="FF99C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522" name="Freeform 114"/>
            <p:cNvSpPr>
              <a:spLocks/>
            </p:cNvSpPr>
            <p:nvPr/>
          </p:nvSpPr>
          <p:spPr bwMode="auto">
            <a:xfrm>
              <a:off x="1207" y="1218"/>
              <a:ext cx="34" cy="55"/>
            </a:xfrm>
            <a:custGeom>
              <a:avLst/>
              <a:gdLst/>
              <a:ahLst/>
              <a:cxnLst>
                <a:cxn ang="0">
                  <a:pos x="65" y="98"/>
                </a:cxn>
                <a:cxn ang="0">
                  <a:pos x="69" y="98"/>
                </a:cxn>
                <a:cxn ang="0">
                  <a:pos x="34" y="82"/>
                </a:cxn>
                <a:cxn ang="0">
                  <a:pos x="17" y="66"/>
                </a:cxn>
                <a:cxn ang="0">
                  <a:pos x="11" y="52"/>
                </a:cxn>
                <a:cxn ang="0">
                  <a:pos x="12" y="38"/>
                </a:cxn>
                <a:cxn ang="0">
                  <a:pos x="18" y="28"/>
                </a:cxn>
                <a:cxn ang="0">
                  <a:pos x="26" y="17"/>
                </a:cxn>
                <a:cxn ang="0">
                  <a:pos x="34" y="12"/>
                </a:cxn>
                <a:cxn ang="0">
                  <a:pos x="36" y="9"/>
                </a:cxn>
                <a:cxn ang="0">
                  <a:pos x="32" y="0"/>
                </a:cxn>
                <a:cxn ang="0">
                  <a:pos x="27" y="2"/>
                </a:cxn>
                <a:cxn ang="0">
                  <a:pos x="19" y="11"/>
                </a:cxn>
                <a:cxn ang="0">
                  <a:pos x="9" y="21"/>
                </a:cxn>
                <a:cxn ang="0">
                  <a:pos x="1" y="36"/>
                </a:cxn>
                <a:cxn ang="0">
                  <a:pos x="0" y="52"/>
                </a:cxn>
                <a:cxn ang="0">
                  <a:pos x="8" y="73"/>
                </a:cxn>
                <a:cxn ang="0">
                  <a:pos x="30" y="91"/>
                </a:cxn>
                <a:cxn ang="0">
                  <a:pos x="64" y="110"/>
                </a:cxn>
                <a:cxn ang="0">
                  <a:pos x="68" y="110"/>
                </a:cxn>
                <a:cxn ang="0">
                  <a:pos x="65" y="98"/>
                </a:cxn>
              </a:cxnLst>
              <a:rect l="0" t="0" r="r" b="b"/>
              <a:pathLst>
                <a:path w="69" h="110">
                  <a:moveTo>
                    <a:pt x="65" y="98"/>
                  </a:moveTo>
                  <a:lnTo>
                    <a:pt x="69" y="98"/>
                  </a:lnTo>
                  <a:lnTo>
                    <a:pt x="34" y="82"/>
                  </a:lnTo>
                  <a:lnTo>
                    <a:pt x="17" y="66"/>
                  </a:lnTo>
                  <a:lnTo>
                    <a:pt x="11" y="52"/>
                  </a:lnTo>
                  <a:lnTo>
                    <a:pt x="12" y="38"/>
                  </a:lnTo>
                  <a:lnTo>
                    <a:pt x="18" y="28"/>
                  </a:lnTo>
                  <a:lnTo>
                    <a:pt x="26" y="17"/>
                  </a:lnTo>
                  <a:lnTo>
                    <a:pt x="34" y="12"/>
                  </a:lnTo>
                  <a:lnTo>
                    <a:pt x="36" y="9"/>
                  </a:lnTo>
                  <a:lnTo>
                    <a:pt x="32" y="0"/>
                  </a:lnTo>
                  <a:lnTo>
                    <a:pt x="27" y="2"/>
                  </a:lnTo>
                  <a:lnTo>
                    <a:pt x="19" y="11"/>
                  </a:lnTo>
                  <a:lnTo>
                    <a:pt x="9" y="21"/>
                  </a:lnTo>
                  <a:lnTo>
                    <a:pt x="1" y="36"/>
                  </a:lnTo>
                  <a:lnTo>
                    <a:pt x="0" y="52"/>
                  </a:lnTo>
                  <a:lnTo>
                    <a:pt x="8" y="73"/>
                  </a:lnTo>
                  <a:lnTo>
                    <a:pt x="30" y="91"/>
                  </a:lnTo>
                  <a:lnTo>
                    <a:pt x="64" y="110"/>
                  </a:lnTo>
                  <a:lnTo>
                    <a:pt x="68" y="110"/>
                  </a:lnTo>
                  <a:lnTo>
                    <a:pt x="65" y="98"/>
                  </a:lnTo>
                  <a:close/>
                </a:path>
              </a:pathLst>
            </a:custGeom>
            <a:solidFill>
              <a:srgbClr val="FF99C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523" name="Freeform 115"/>
            <p:cNvSpPr>
              <a:spLocks/>
            </p:cNvSpPr>
            <p:nvPr/>
          </p:nvSpPr>
          <p:spPr bwMode="auto">
            <a:xfrm>
              <a:off x="1240" y="1219"/>
              <a:ext cx="37" cy="54"/>
            </a:xfrm>
            <a:custGeom>
              <a:avLst/>
              <a:gdLst/>
              <a:ahLst/>
              <a:cxnLst>
                <a:cxn ang="0">
                  <a:pos x="35" y="5"/>
                </a:cxn>
                <a:cxn ang="0">
                  <a:pos x="37" y="10"/>
                </a:cxn>
                <a:cxn ang="0">
                  <a:pos x="58" y="29"/>
                </a:cxn>
                <a:cxn ang="0">
                  <a:pos x="63" y="44"/>
                </a:cxn>
                <a:cxn ang="0">
                  <a:pos x="60" y="59"/>
                </a:cxn>
                <a:cxn ang="0">
                  <a:pos x="49" y="71"/>
                </a:cxn>
                <a:cxn ang="0">
                  <a:pos x="34" y="82"/>
                </a:cxn>
                <a:cxn ang="0">
                  <a:pos x="16" y="89"/>
                </a:cxn>
                <a:cxn ang="0">
                  <a:pos x="4" y="94"/>
                </a:cxn>
                <a:cxn ang="0">
                  <a:pos x="0" y="96"/>
                </a:cxn>
                <a:cxn ang="0">
                  <a:pos x="3" y="108"/>
                </a:cxn>
                <a:cxn ang="0">
                  <a:pos x="8" y="105"/>
                </a:cxn>
                <a:cxn ang="0">
                  <a:pos x="21" y="101"/>
                </a:cxn>
                <a:cxn ang="0">
                  <a:pos x="38" y="91"/>
                </a:cxn>
                <a:cxn ang="0">
                  <a:pos x="55" y="80"/>
                </a:cxn>
                <a:cxn ang="0">
                  <a:pos x="69" y="64"/>
                </a:cxn>
                <a:cxn ang="0">
                  <a:pos x="75" y="44"/>
                </a:cxn>
                <a:cxn ang="0">
                  <a:pos x="67" y="22"/>
                </a:cxn>
                <a:cxn ang="0">
                  <a:pos x="44" y="0"/>
                </a:cxn>
                <a:cxn ang="0">
                  <a:pos x="46" y="5"/>
                </a:cxn>
                <a:cxn ang="0">
                  <a:pos x="35" y="5"/>
                </a:cxn>
                <a:cxn ang="0">
                  <a:pos x="35" y="9"/>
                </a:cxn>
                <a:cxn ang="0">
                  <a:pos x="37" y="10"/>
                </a:cxn>
                <a:cxn ang="0">
                  <a:pos x="35" y="5"/>
                </a:cxn>
              </a:cxnLst>
              <a:rect l="0" t="0" r="r" b="b"/>
              <a:pathLst>
                <a:path w="75" h="108">
                  <a:moveTo>
                    <a:pt x="35" y="5"/>
                  </a:moveTo>
                  <a:lnTo>
                    <a:pt x="37" y="10"/>
                  </a:lnTo>
                  <a:lnTo>
                    <a:pt x="58" y="29"/>
                  </a:lnTo>
                  <a:lnTo>
                    <a:pt x="63" y="44"/>
                  </a:lnTo>
                  <a:lnTo>
                    <a:pt x="60" y="59"/>
                  </a:lnTo>
                  <a:lnTo>
                    <a:pt x="49" y="71"/>
                  </a:lnTo>
                  <a:lnTo>
                    <a:pt x="34" y="82"/>
                  </a:lnTo>
                  <a:lnTo>
                    <a:pt x="16" y="89"/>
                  </a:lnTo>
                  <a:lnTo>
                    <a:pt x="4" y="94"/>
                  </a:lnTo>
                  <a:lnTo>
                    <a:pt x="0" y="96"/>
                  </a:lnTo>
                  <a:lnTo>
                    <a:pt x="3" y="108"/>
                  </a:lnTo>
                  <a:lnTo>
                    <a:pt x="8" y="105"/>
                  </a:lnTo>
                  <a:lnTo>
                    <a:pt x="21" y="101"/>
                  </a:lnTo>
                  <a:lnTo>
                    <a:pt x="38" y="91"/>
                  </a:lnTo>
                  <a:lnTo>
                    <a:pt x="55" y="80"/>
                  </a:lnTo>
                  <a:lnTo>
                    <a:pt x="69" y="64"/>
                  </a:lnTo>
                  <a:lnTo>
                    <a:pt x="75" y="44"/>
                  </a:lnTo>
                  <a:lnTo>
                    <a:pt x="67" y="22"/>
                  </a:lnTo>
                  <a:lnTo>
                    <a:pt x="44" y="0"/>
                  </a:lnTo>
                  <a:lnTo>
                    <a:pt x="46" y="5"/>
                  </a:lnTo>
                  <a:lnTo>
                    <a:pt x="35" y="5"/>
                  </a:lnTo>
                  <a:lnTo>
                    <a:pt x="35" y="9"/>
                  </a:lnTo>
                  <a:lnTo>
                    <a:pt x="37" y="10"/>
                  </a:lnTo>
                  <a:lnTo>
                    <a:pt x="35" y="5"/>
                  </a:lnTo>
                  <a:close/>
                </a:path>
              </a:pathLst>
            </a:custGeom>
            <a:solidFill>
              <a:srgbClr val="FF99C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524" name="Freeform 116"/>
            <p:cNvSpPr>
              <a:spLocks/>
            </p:cNvSpPr>
            <p:nvPr/>
          </p:nvSpPr>
          <p:spPr bwMode="auto">
            <a:xfrm>
              <a:off x="1257" y="1191"/>
              <a:ext cx="6" cy="31"/>
            </a:xfrm>
            <a:custGeom>
              <a:avLst/>
              <a:gdLst/>
              <a:ahLst/>
              <a:cxnLst>
                <a:cxn ang="0">
                  <a:pos x="5" y="12"/>
                </a:cxn>
                <a:cxn ang="0">
                  <a:pos x="0" y="6"/>
                </a:cxn>
                <a:cxn ang="0">
                  <a:pos x="0" y="14"/>
                </a:cxn>
                <a:cxn ang="0">
                  <a:pos x="0" y="31"/>
                </a:cxn>
                <a:cxn ang="0">
                  <a:pos x="0" y="50"/>
                </a:cxn>
                <a:cxn ang="0">
                  <a:pos x="0" y="61"/>
                </a:cxn>
                <a:cxn ang="0">
                  <a:pos x="11" y="61"/>
                </a:cxn>
                <a:cxn ang="0">
                  <a:pos x="11" y="50"/>
                </a:cxn>
                <a:cxn ang="0">
                  <a:pos x="11" y="31"/>
                </a:cxn>
                <a:cxn ang="0">
                  <a:pos x="11" y="14"/>
                </a:cxn>
                <a:cxn ang="0">
                  <a:pos x="11" y="6"/>
                </a:cxn>
                <a:cxn ang="0">
                  <a:pos x="5" y="0"/>
                </a:cxn>
                <a:cxn ang="0">
                  <a:pos x="11" y="6"/>
                </a:cxn>
                <a:cxn ang="0">
                  <a:pos x="11" y="0"/>
                </a:cxn>
                <a:cxn ang="0">
                  <a:pos x="5" y="0"/>
                </a:cxn>
                <a:cxn ang="0">
                  <a:pos x="5" y="12"/>
                </a:cxn>
              </a:cxnLst>
              <a:rect l="0" t="0" r="r" b="b"/>
              <a:pathLst>
                <a:path w="11" h="61">
                  <a:moveTo>
                    <a:pt x="5" y="12"/>
                  </a:moveTo>
                  <a:lnTo>
                    <a:pt x="0" y="6"/>
                  </a:lnTo>
                  <a:lnTo>
                    <a:pt x="0" y="14"/>
                  </a:lnTo>
                  <a:lnTo>
                    <a:pt x="0" y="31"/>
                  </a:lnTo>
                  <a:lnTo>
                    <a:pt x="0" y="50"/>
                  </a:lnTo>
                  <a:lnTo>
                    <a:pt x="0" y="61"/>
                  </a:lnTo>
                  <a:lnTo>
                    <a:pt x="11" y="61"/>
                  </a:lnTo>
                  <a:lnTo>
                    <a:pt x="11" y="50"/>
                  </a:lnTo>
                  <a:lnTo>
                    <a:pt x="11" y="31"/>
                  </a:lnTo>
                  <a:lnTo>
                    <a:pt x="11" y="14"/>
                  </a:lnTo>
                  <a:lnTo>
                    <a:pt x="11" y="6"/>
                  </a:lnTo>
                  <a:lnTo>
                    <a:pt x="5" y="0"/>
                  </a:lnTo>
                  <a:lnTo>
                    <a:pt x="11" y="6"/>
                  </a:lnTo>
                  <a:lnTo>
                    <a:pt x="11" y="0"/>
                  </a:lnTo>
                  <a:lnTo>
                    <a:pt x="5" y="0"/>
                  </a:lnTo>
                  <a:lnTo>
                    <a:pt x="5" y="12"/>
                  </a:lnTo>
                  <a:close/>
                </a:path>
              </a:pathLst>
            </a:custGeom>
            <a:solidFill>
              <a:srgbClr val="FF99C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525" name="Freeform 117"/>
            <p:cNvSpPr>
              <a:spLocks/>
            </p:cNvSpPr>
            <p:nvPr/>
          </p:nvSpPr>
          <p:spPr bwMode="auto">
            <a:xfrm>
              <a:off x="1221" y="1191"/>
              <a:ext cx="39" cy="6"/>
            </a:xfrm>
            <a:custGeom>
              <a:avLst/>
              <a:gdLst/>
              <a:ahLst/>
              <a:cxnLst>
                <a:cxn ang="0">
                  <a:pos x="12" y="6"/>
                </a:cxn>
                <a:cxn ang="0">
                  <a:pos x="6" y="12"/>
                </a:cxn>
                <a:cxn ang="0">
                  <a:pos x="77" y="12"/>
                </a:cxn>
                <a:cxn ang="0">
                  <a:pos x="77" y="0"/>
                </a:cxn>
                <a:cxn ang="0">
                  <a:pos x="6" y="0"/>
                </a:cxn>
                <a:cxn ang="0">
                  <a:pos x="0" y="6"/>
                </a:cxn>
                <a:cxn ang="0">
                  <a:pos x="6" y="0"/>
                </a:cxn>
                <a:cxn ang="0">
                  <a:pos x="0" y="0"/>
                </a:cxn>
                <a:cxn ang="0">
                  <a:pos x="0" y="6"/>
                </a:cxn>
                <a:cxn ang="0">
                  <a:pos x="12" y="6"/>
                </a:cxn>
              </a:cxnLst>
              <a:rect l="0" t="0" r="r" b="b"/>
              <a:pathLst>
                <a:path w="77" h="12">
                  <a:moveTo>
                    <a:pt x="12" y="6"/>
                  </a:moveTo>
                  <a:lnTo>
                    <a:pt x="6" y="12"/>
                  </a:lnTo>
                  <a:lnTo>
                    <a:pt x="77" y="12"/>
                  </a:lnTo>
                  <a:lnTo>
                    <a:pt x="77" y="0"/>
                  </a:lnTo>
                  <a:lnTo>
                    <a:pt x="6" y="0"/>
                  </a:lnTo>
                  <a:lnTo>
                    <a:pt x="0" y="6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12" y="6"/>
                  </a:lnTo>
                  <a:close/>
                </a:path>
              </a:pathLst>
            </a:custGeom>
            <a:solidFill>
              <a:srgbClr val="FF99C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526" name="Freeform 118"/>
            <p:cNvSpPr>
              <a:spLocks/>
            </p:cNvSpPr>
            <p:nvPr/>
          </p:nvSpPr>
          <p:spPr bwMode="auto">
            <a:xfrm>
              <a:off x="1195" y="1066"/>
              <a:ext cx="93" cy="141"/>
            </a:xfrm>
            <a:custGeom>
              <a:avLst/>
              <a:gdLst/>
              <a:ahLst/>
              <a:cxnLst>
                <a:cxn ang="0">
                  <a:pos x="77" y="0"/>
                </a:cxn>
                <a:cxn ang="0">
                  <a:pos x="89" y="11"/>
                </a:cxn>
                <a:cxn ang="0">
                  <a:pos x="107" y="24"/>
                </a:cxn>
                <a:cxn ang="0">
                  <a:pos x="125" y="41"/>
                </a:cxn>
                <a:cxn ang="0">
                  <a:pos x="143" y="59"/>
                </a:cxn>
                <a:cxn ang="0">
                  <a:pos x="159" y="79"/>
                </a:cxn>
                <a:cxn ang="0">
                  <a:pos x="173" y="99"/>
                </a:cxn>
                <a:cxn ang="0">
                  <a:pos x="182" y="122"/>
                </a:cxn>
                <a:cxn ang="0">
                  <a:pos x="185" y="145"/>
                </a:cxn>
                <a:cxn ang="0">
                  <a:pos x="181" y="170"/>
                </a:cxn>
                <a:cxn ang="0">
                  <a:pos x="174" y="194"/>
                </a:cxn>
                <a:cxn ang="0">
                  <a:pos x="165" y="218"/>
                </a:cxn>
                <a:cxn ang="0">
                  <a:pos x="154" y="239"/>
                </a:cxn>
                <a:cxn ang="0">
                  <a:pos x="139" y="257"/>
                </a:cxn>
                <a:cxn ang="0">
                  <a:pos x="124" y="271"/>
                </a:cxn>
                <a:cxn ang="0">
                  <a:pos x="108" y="280"/>
                </a:cxn>
                <a:cxn ang="0">
                  <a:pos x="91" y="282"/>
                </a:cxn>
                <a:cxn ang="0">
                  <a:pos x="73" y="279"/>
                </a:cxn>
                <a:cxn ang="0">
                  <a:pos x="56" y="270"/>
                </a:cxn>
                <a:cxn ang="0">
                  <a:pos x="40" y="256"/>
                </a:cxn>
                <a:cxn ang="0">
                  <a:pos x="25" y="240"/>
                </a:cxn>
                <a:cxn ang="0">
                  <a:pos x="14" y="220"/>
                </a:cxn>
                <a:cxn ang="0">
                  <a:pos x="4" y="198"/>
                </a:cxn>
                <a:cxn ang="0">
                  <a:pos x="0" y="176"/>
                </a:cxn>
                <a:cxn ang="0">
                  <a:pos x="0" y="152"/>
                </a:cxn>
                <a:cxn ang="0">
                  <a:pos x="5" y="119"/>
                </a:cxn>
                <a:cxn ang="0">
                  <a:pos x="16" y="90"/>
                </a:cxn>
                <a:cxn ang="0">
                  <a:pos x="28" y="64"/>
                </a:cxn>
                <a:cxn ang="0">
                  <a:pos x="42" y="42"/>
                </a:cxn>
                <a:cxn ang="0">
                  <a:pos x="55" y="24"/>
                </a:cxn>
                <a:cxn ang="0">
                  <a:pos x="66" y="11"/>
                </a:cxn>
                <a:cxn ang="0">
                  <a:pos x="73" y="3"/>
                </a:cxn>
                <a:cxn ang="0">
                  <a:pos x="77" y="0"/>
                </a:cxn>
              </a:cxnLst>
              <a:rect l="0" t="0" r="r" b="b"/>
              <a:pathLst>
                <a:path w="185" h="282">
                  <a:moveTo>
                    <a:pt x="77" y="0"/>
                  </a:moveTo>
                  <a:lnTo>
                    <a:pt x="89" y="11"/>
                  </a:lnTo>
                  <a:lnTo>
                    <a:pt x="107" y="24"/>
                  </a:lnTo>
                  <a:lnTo>
                    <a:pt x="125" y="41"/>
                  </a:lnTo>
                  <a:lnTo>
                    <a:pt x="143" y="59"/>
                  </a:lnTo>
                  <a:lnTo>
                    <a:pt x="159" y="79"/>
                  </a:lnTo>
                  <a:lnTo>
                    <a:pt x="173" y="99"/>
                  </a:lnTo>
                  <a:lnTo>
                    <a:pt x="182" y="122"/>
                  </a:lnTo>
                  <a:lnTo>
                    <a:pt x="185" y="145"/>
                  </a:lnTo>
                  <a:lnTo>
                    <a:pt x="181" y="170"/>
                  </a:lnTo>
                  <a:lnTo>
                    <a:pt x="174" y="194"/>
                  </a:lnTo>
                  <a:lnTo>
                    <a:pt x="165" y="218"/>
                  </a:lnTo>
                  <a:lnTo>
                    <a:pt x="154" y="239"/>
                  </a:lnTo>
                  <a:lnTo>
                    <a:pt x="139" y="257"/>
                  </a:lnTo>
                  <a:lnTo>
                    <a:pt x="124" y="271"/>
                  </a:lnTo>
                  <a:lnTo>
                    <a:pt x="108" y="280"/>
                  </a:lnTo>
                  <a:lnTo>
                    <a:pt x="91" y="282"/>
                  </a:lnTo>
                  <a:lnTo>
                    <a:pt x="73" y="279"/>
                  </a:lnTo>
                  <a:lnTo>
                    <a:pt x="56" y="270"/>
                  </a:lnTo>
                  <a:lnTo>
                    <a:pt x="40" y="256"/>
                  </a:lnTo>
                  <a:lnTo>
                    <a:pt x="25" y="240"/>
                  </a:lnTo>
                  <a:lnTo>
                    <a:pt x="14" y="220"/>
                  </a:lnTo>
                  <a:lnTo>
                    <a:pt x="4" y="198"/>
                  </a:lnTo>
                  <a:lnTo>
                    <a:pt x="0" y="176"/>
                  </a:lnTo>
                  <a:lnTo>
                    <a:pt x="0" y="152"/>
                  </a:lnTo>
                  <a:lnTo>
                    <a:pt x="5" y="119"/>
                  </a:lnTo>
                  <a:lnTo>
                    <a:pt x="16" y="90"/>
                  </a:lnTo>
                  <a:lnTo>
                    <a:pt x="28" y="64"/>
                  </a:lnTo>
                  <a:lnTo>
                    <a:pt x="42" y="42"/>
                  </a:lnTo>
                  <a:lnTo>
                    <a:pt x="55" y="24"/>
                  </a:lnTo>
                  <a:lnTo>
                    <a:pt x="66" y="11"/>
                  </a:lnTo>
                  <a:lnTo>
                    <a:pt x="73" y="3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527" name="Freeform 119"/>
            <p:cNvSpPr>
              <a:spLocks/>
            </p:cNvSpPr>
            <p:nvPr/>
          </p:nvSpPr>
          <p:spPr bwMode="auto">
            <a:xfrm>
              <a:off x="1232" y="1064"/>
              <a:ext cx="59" cy="75"/>
            </a:xfrm>
            <a:custGeom>
              <a:avLst/>
              <a:gdLst/>
              <a:ahLst/>
              <a:cxnLst>
                <a:cxn ang="0">
                  <a:pos x="118" y="149"/>
                </a:cxn>
                <a:cxn ang="0">
                  <a:pos x="118" y="149"/>
                </a:cxn>
                <a:cxn ang="0">
                  <a:pos x="115" y="125"/>
                </a:cxn>
                <a:cxn ang="0">
                  <a:pos x="105" y="101"/>
                </a:cxn>
                <a:cxn ang="0">
                  <a:pos x="91" y="79"/>
                </a:cxn>
                <a:cxn ang="0">
                  <a:pos x="75" y="60"/>
                </a:cxn>
                <a:cxn ang="0">
                  <a:pos x="55" y="41"/>
                </a:cxn>
                <a:cxn ang="0">
                  <a:pos x="37" y="24"/>
                </a:cxn>
                <a:cxn ang="0">
                  <a:pos x="20" y="10"/>
                </a:cxn>
                <a:cxn ang="0">
                  <a:pos x="7" y="0"/>
                </a:cxn>
                <a:cxn ang="0">
                  <a:pos x="0" y="9"/>
                </a:cxn>
                <a:cxn ang="0">
                  <a:pos x="13" y="19"/>
                </a:cxn>
                <a:cxn ang="0">
                  <a:pos x="30" y="33"/>
                </a:cxn>
                <a:cxn ang="0">
                  <a:pos x="49" y="48"/>
                </a:cxn>
                <a:cxn ang="0">
                  <a:pos x="66" y="66"/>
                </a:cxn>
                <a:cxn ang="0">
                  <a:pos x="82" y="86"/>
                </a:cxn>
                <a:cxn ang="0">
                  <a:pos x="96" y="106"/>
                </a:cxn>
                <a:cxn ang="0">
                  <a:pos x="104" y="127"/>
                </a:cxn>
                <a:cxn ang="0">
                  <a:pos x="106" y="149"/>
                </a:cxn>
                <a:cxn ang="0">
                  <a:pos x="106" y="149"/>
                </a:cxn>
                <a:cxn ang="0">
                  <a:pos x="118" y="149"/>
                </a:cxn>
              </a:cxnLst>
              <a:rect l="0" t="0" r="r" b="b"/>
              <a:pathLst>
                <a:path w="118" h="149">
                  <a:moveTo>
                    <a:pt x="118" y="149"/>
                  </a:moveTo>
                  <a:lnTo>
                    <a:pt x="118" y="149"/>
                  </a:lnTo>
                  <a:lnTo>
                    <a:pt x="115" y="125"/>
                  </a:lnTo>
                  <a:lnTo>
                    <a:pt x="105" y="101"/>
                  </a:lnTo>
                  <a:lnTo>
                    <a:pt x="91" y="79"/>
                  </a:lnTo>
                  <a:lnTo>
                    <a:pt x="75" y="60"/>
                  </a:lnTo>
                  <a:lnTo>
                    <a:pt x="55" y="41"/>
                  </a:lnTo>
                  <a:lnTo>
                    <a:pt x="37" y="24"/>
                  </a:lnTo>
                  <a:lnTo>
                    <a:pt x="20" y="10"/>
                  </a:lnTo>
                  <a:lnTo>
                    <a:pt x="7" y="0"/>
                  </a:lnTo>
                  <a:lnTo>
                    <a:pt x="0" y="9"/>
                  </a:lnTo>
                  <a:lnTo>
                    <a:pt x="13" y="19"/>
                  </a:lnTo>
                  <a:lnTo>
                    <a:pt x="30" y="33"/>
                  </a:lnTo>
                  <a:lnTo>
                    <a:pt x="49" y="48"/>
                  </a:lnTo>
                  <a:lnTo>
                    <a:pt x="66" y="66"/>
                  </a:lnTo>
                  <a:lnTo>
                    <a:pt x="82" y="86"/>
                  </a:lnTo>
                  <a:lnTo>
                    <a:pt x="96" y="106"/>
                  </a:lnTo>
                  <a:lnTo>
                    <a:pt x="104" y="127"/>
                  </a:lnTo>
                  <a:lnTo>
                    <a:pt x="106" y="149"/>
                  </a:lnTo>
                  <a:lnTo>
                    <a:pt x="106" y="149"/>
                  </a:lnTo>
                  <a:lnTo>
                    <a:pt x="118" y="14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528" name="Freeform 120"/>
            <p:cNvSpPr>
              <a:spLocks/>
            </p:cNvSpPr>
            <p:nvPr/>
          </p:nvSpPr>
          <p:spPr bwMode="auto">
            <a:xfrm>
              <a:off x="1241" y="1139"/>
              <a:ext cx="50" cy="71"/>
            </a:xfrm>
            <a:custGeom>
              <a:avLst/>
              <a:gdLst/>
              <a:ahLst/>
              <a:cxnLst>
                <a:cxn ang="0">
                  <a:pos x="0" y="143"/>
                </a:cxn>
                <a:cxn ang="0">
                  <a:pos x="0" y="143"/>
                </a:cxn>
                <a:cxn ang="0">
                  <a:pos x="18" y="141"/>
                </a:cxn>
                <a:cxn ang="0">
                  <a:pos x="36" y="130"/>
                </a:cxn>
                <a:cxn ang="0">
                  <a:pos x="52" y="115"/>
                </a:cxn>
                <a:cxn ang="0">
                  <a:pos x="67" y="97"/>
                </a:cxn>
                <a:cxn ang="0">
                  <a:pos x="79" y="75"/>
                </a:cxn>
                <a:cxn ang="0">
                  <a:pos x="89" y="50"/>
                </a:cxn>
                <a:cxn ang="0">
                  <a:pos x="96" y="26"/>
                </a:cxn>
                <a:cxn ang="0">
                  <a:pos x="100" y="0"/>
                </a:cxn>
                <a:cxn ang="0">
                  <a:pos x="88" y="0"/>
                </a:cxn>
                <a:cxn ang="0">
                  <a:pos x="85" y="23"/>
                </a:cxn>
                <a:cxn ang="0">
                  <a:pos x="78" y="48"/>
                </a:cxn>
                <a:cxn ang="0">
                  <a:pos x="70" y="71"/>
                </a:cxn>
                <a:cxn ang="0">
                  <a:pos x="58" y="90"/>
                </a:cxn>
                <a:cxn ang="0">
                  <a:pos x="43" y="109"/>
                </a:cxn>
                <a:cxn ang="0">
                  <a:pos x="29" y="121"/>
                </a:cxn>
                <a:cxn ang="0">
                  <a:pos x="16" y="129"/>
                </a:cxn>
                <a:cxn ang="0">
                  <a:pos x="0" y="132"/>
                </a:cxn>
                <a:cxn ang="0">
                  <a:pos x="0" y="132"/>
                </a:cxn>
                <a:cxn ang="0">
                  <a:pos x="0" y="143"/>
                </a:cxn>
              </a:cxnLst>
              <a:rect l="0" t="0" r="r" b="b"/>
              <a:pathLst>
                <a:path w="100" h="143">
                  <a:moveTo>
                    <a:pt x="0" y="143"/>
                  </a:moveTo>
                  <a:lnTo>
                    <a:pt x="0" y="143"/>
                  </a:lnTo>
                  <a:lnTo>
                    <a:pt x="18" y="141"/>
                  </a:lnTo>
                  <a:lnTo>
                    <a:pt x="36" y="130"/>
                  </a:lnTo>
                  <a:lnTo>
                    <a:pt x="52" y="115"/>
                  </a:lnTo>
                  <a:lnTo>
                    <a:pt x="67" y="97"/>
                  </a:lnTo>
                  <a:lnTo>
                    <a:pt x="79" y="75"/>
                  </a:lnTo>
                  <a:lnTo>
                    <a:pt x="89" y="50"/>
                  </a:lnTo>
                  <a:lnTo>
                    <a:pt x="96" y="26"/>
                  </a:lnTo>
                  <a:lnTo>
                    <a:pt x="100" y="0"/>
                  </a:lnTo>
                  <a:lnTo>
                    <a:pt x="88" y="0"/>
                  </a:lnTo>
                  <a:lnTo>
                    <a:pt x="85" y="23"/>
                  </a:lnTo>
                  <a:lnTo>
                    <a:pt x="78" y="48"/>
                  </a:lnTo>
                  <a:lnTo>
                    <a:pt x="70" y="71"/>
                  </a:lnTo>
                  <a:lnTo>
                    <a:pt x="58" y="90"/>
                  </a:lnTo>
                  <a:lnTo>
                    <a:pt x="43" y="109"/>
                  </a:lnTo>
                  <a:lnTo>
                    <a:pt x="29" y="121"/>
                  </a:lnTo>
                  <a:lnTo>
                    <a:pt x="16" y="129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0" y="14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529" name="Freeform 121"/>
            <p:cNvSpPr>
              <a:spLocks/>
            </p:cNvSpPr>
            <p:nvPr/>
          </p:nvSpPr>
          <p:spPr bwMode="auto">
            <a:xfrm>
              <a:off x="1192" y="1142"/>
              <a:ext cx="49" cy="6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24"/>
                </a:cxn>
                <a:cxn ang="0">
                  <a:pos x="5" y="47"/>
                </a:cxn>
                <a:cxn ang="0">
                  <a:pos x="15" y="70"/>
                </a:cxn>
                <a:cxn ang="0">
                  <a:pos x="26" y="91"/>
                </a:cxn>
                <a:cxn ang="0">
                  <a:pos x="43" y="107"/>
                </a:cxn>
                <a:cxn ang="0">
                  <a:pos x="59" y="122"/>
                </a:cxn>
                <a:cxn ang="0">
                  <a:pos x="78" y="133"/>
                </a:cxn>
                <a:cxn ang="0">
                  <a:pos x="97" y="136"/>
                </a:cxn>
                <a:cxn ang="0">
                  <a:pos x="97" y="125"/>
                </a:cxn>
                <a:cxn ang="0">
                  <a:pos x="80" y="121"/>
                </a:cxn>
                <a:cxn ang="0">
                  <a:pos x="65" y="113"/>
                </a:cxn>
                <a:cxn ang="0">
                  <a:pos x="49" y="100"/>
                </a:cxn>
                <a:cxn ang="0">
                  <a:pos x="36" y="84"/>
                </a:cxn>
                <a:cxn ang="0">
                  <a:pos x="24" y="66"/>
                </a:cxn>
                <a:cxn ang="0">
                  <a:pos x="16" y="45"/>
                </a:cxn>
                <a:cxn ang="0">
                  <a:pos x="11" y="24"/>
                </a:cxn>
                <a:cxn ang="0">
                  <a:pos x="11" y="0"/>
                </a:cxn>
                <a:cxn ang="0">
                  <a:pos x="11" y="0"/>
                </a:cxn>
                <a:cxn ang="0">
                  <a:pos x="0" y="0"/>
                </a:cxn>
              </a:cxnLst>
              <a:rect l="0" t="0" r="r" b="b"/>
              <a:pathLst>
                <a:path w="97" h="136">
                  <a:moveTo>
                    <a:pt x="0" y="0"/>
                  </a:moveTo>
                  <a:lnTo>
                    <a:pt x="0" y="0"/>
                  </a:lnTo>
                  <a:lnTo>
                    <a:pt x="0" y="24"/>
                  </a:lnTo>
                  <a:lnTo>
                    <a:pt x="5" y="47"/>
                  </a:lnTo>
                  <a:lnTo>
                    <a:pt x="15" y="70"/>
                  </a:lnTo>
                  <a:lnTo>
                    <a:pt x="26" y="91"/>
                  </a:lnTo>
                  <a:lnTo>
                    <a:pt x="43" y="107"/>
                  </a:lnTo>
                  <a:lnTo>
                    <a:pt x="59" y="122"/>
                  </a:lnTo>
                  <a:lnTo>
                    <a:pt x="78" y="133"/>
                  </a:lnTo>
                  <a:lnTo>
                    <a:pt x="97" y="136"/>
                  </a:lnTo>
                  <a:lnTo>
                    <a:pt x="97" y="125"/>
                  </a:lnTo>
                  <a:lnTo>
                    <a:pt x="80" y="121"/>
                  </a:lnTo>
                  <a:lnTo>
                    <a:pt x="65" y="113"/>
                  </a:lnTo>
                  <a:lnTo>
                    <a:pt x="49" y="100"/>
                  </a:lnTo>
                  <a:lnTo>
                    <a:pt x="36" y="84"/>
                  </a:lnTo>
                  <a:lnTo>
                    <a:pt x="24" y="66"/>
                  </a:lnTo>
                  <a:lnTo>
                    <a:pt x="16" y="45"/>
                  </a:lnTo>
                  <a:lnTo>
                    <a:pt x="11" y="24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530" name="Freeform 122"/>
            <p:cNvSpPr>
              <a:spLocks/>
            </p:cNvSpPr>
            <p:nvPr/>
          </p:nvSpPr>
          <p:spPr bwMode="auto">
            <a:xfrm>
              <a:off x="1192" y="1062"/>
              <a:ext cx="44" cy="80"/>
            </a:xfrm>
            <a:custGeom>
              <a:avLst/>
              <a:gdLst/>
              <a:ahLst/>
              <a:cxnLst>
                <a:cxn ang="0">
                  <a:pos x="86" y="4"/>
                </a:cxn>
                <a:cxn ang="0">
                  <a:pos x="79" y="4"/>
                </a:cxn>
                <a:cxn ang="0">
                  <a:pos x="76" y="7"/>
                </a:cxn>
                <a:cxn ang="0">
                  <a:pos x="68" y="15"/>
                </a:cxn>
                <a:cxn ang="0">
                  <a:pos x="56" y="29"/>
                </a:cxn>
                <a:cxn ang="0">
                  <a:pos x="44" y="46"/>
                </a:cxn>
                <a:cxn ang="0">
                  <a:pos x="30" y="69"/>
                </a:cxn>
                <a:cxn ang="0">
                  <a:pos x="16" y="96"/>
                </a:cxn>
                <a:cxn ang="0">
                  <a:pos x="6" y="126"/>
                </a:cxn>
                <a:cxn ang="0">
                  <a:pos x="0" y="160"/>
                </a:cxn>
                <a:cxn ang="0">
                  <a:pos x="11" y="160"/>
                </a:cxn>
                <a:cxn ang="0">
                  <a:pos x="17" y="128"/>
                </a:cxn>
                <a:cxn ang="0">
                  <a:pos x="28" y="100"/>
                </a:cxn>
                <a:cxn ang="0">
                  <a:pos x="39" y="74"/>
                </a:cxn>
                <a:cxn ang="0">
                  <a:pos x="53" y="53"/>
                </a:cxn>
                <a:cxn ang="0">
                  <a:pos x="65" y="36"/>
                </a:cxn>
                <a:cxn ang="0">
                  <a:pos x="77" y="22"/>
                </a:cxn>
                <a:cxn ang="0">
                  <a:pos x="83" y="14"/>
                </a:cxn>
                <a:cxn ang="0">
                  <a:pos x="86" y="13"/>
                </a:cxn>
                <a:cxn ang="0">
                  <a:pos x="79" y="13"/>
                </a:cxn>
                <a:cxn ang="0">
                  <a:pos x="86" y="4"/>
                </a:cxn>
                <a:cxn ang="0">
                  <a:pos x="83" y="0"/>
                </a:cxn>
                <a:cxn ang="0">
                  <a:pos x="79" y="4"/>
                </a:cxn>
                <a:cxn ang="0">
                  <a:pos x="86" y="4"/>
                </a:cxn>
              </a:cxnLst>
              <a:rect l="0" t="0" r="r" b="b"/>
              <a:pathLst>
                <a:path w="86" h="160">
                  <a:moveTo>
                    <a:pt x="86" y="4"/>
                  </a:moveTo>
                  <a:lnTo>
                    <a:pt x="79" y="4"/>
                  </a:lnTo>
                  <a:lnTo>
                    <a:pt x="76" y="7"/>
                  </a:lnTo>
                  <a:lnTo>
                    <a:pt x="68" y="15"/>
                  </a:lnTo>
                  <a:lnTo>
                    <a:pt x="56" y="29"/>
                  </a:lnTo>
                  <a:lnTo>
                    <a:pt x="44" y="46"/>
                  </a:lnTo>
                  <a:lnTo>
                    <a:pt x="30" y="69"/>
                  </a:lnTo>
                  <a:lnTo>
                    <a:pt x="16" y="96"/>
                  </a:lnTo>
                  <a:lnTo>
                    <a:pt x="6" y="126"/>
                  </a:lnTo>
                  <a:lnTo>
                    <a:pt x="0" y="160"/>
                  </a:lnTo>
                  <a:lnTo>
                    <a:pt x="11" y="160"/>
                  </a:lnTo>
                  <a:lnTo>
                    <a:pt x="17" y="128"/>
                  </a:lnTo>
                  <a:lnTo>
                    <a:pt x="28" y="100"/>
                  </a:lnTo>
                  <a:lnTo>
                    <a:pt x="39" y="74"/>
                  </a:lnTo>
                  <a:lnTo>
                    <a:pt x="53" y="53"/>
                  </a:lnTo>
                  <a:lnTo>
                    <a:pt x="65" y="36"/>
                  </a:lnTo>
                  <a:lnTo>
                    <a:pt x="77" y="22"/>
                  </a:lnTo>
                  <a:lnTo>
                    <a:pt x="83" y="14"/>
                  </a:lnTo>
                  <a:lnTo>
                    <a:pt x="86" y="13"/>
                  </a:lnTo>
                  <a:lnTo>
                    <a:pt x="79" y="13"/>
                  </a:lnTo>
                  <a:lnTo>
                    <a:pt x="86" y="4"/>
                  </a:lnTo>
                  <a:lnTo>
                    <a:pt x="83" y="0"/>
                  </a:lnTo>
                  <a:lnTo>
                    <a:pt x="79" y="4"/>
                  </a:lnTo>
                  <a:lnTo>
                    <a:pt x="86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531" name="Freeform 123"/>
            <p:cNvSpPr>
              <a:spLocks/>
            </p:cNvSpPr>
            <p:nvPr/>
          </p:nvSpPr>
          <p:spPr bwMode="auto">
            <a:xfrm>
              <a:off x="1224" y="1160"/>
              <a:ext cx="29" cy="11"/>
            </a:xfrm>
            <a:custGeom>
              <a:avLst/>
              <a:gdLst/>
              <a:ahLst/>
              <a:cxnLst>
                <a:cxn ang="0">
                  <a:pos x="0" y="10"/>
                </a:cxn>
                <a:cxn ang="0">
                  <a:pos x="6" y="7"/>
                </a:cxn>
                <a:cxn ang="0">
                  <a:pos x="12" y="3"/>
                </a:cxn>
                <a:cxn ang="0">
                  <a:pos x="19" y="1"/>
                </a:cxn>
                <a:cxn ang="0">
                  <a:pos x="25" y="0"/>
                </a:cxn>
                <a:cxn ang="0">
                  <a:pos x="34" y="0"/>
                </a:cxn>
                <a:cxn ang="0">
                  <a:pos x="42" y="1"/>
                </a:cxn>
                <a:cxn ang="0">
                  <a:pos x="51" y="5"/>
                </a:cxn>
                <a:cxn ang="0">
                  <a:pos x="59" y="10"/>
                </a:cxn>
                <a:cxn ang="0">
                  <a:pos x="50" y="18"/>
                </a:cxn>
                <a:cxn ang="0">
                  <a:pos x="40" y="22"/>
                </a:cxn>
                <a:cxn ang="0">
                  <a:pos x="30" y="22"/>
                </a:cxn>
                <a:cxn ang="0">
                  <a:pos x="21" y="21"/>
                </a:cxn>
                <a:cxn ang="0">
                  <a:pos x="13" y="17"/>
                </a:cxn>
                <a:cxn ang="0">
                  <a:pos x="6" y="14"/>
                </a:cxn>
                <a:cxn ang="0">
                  <a:pos x="1" y="11"/>
                </a:cxn>
                <a:cxn ang="0">
                  <a:pos x="0" y="10"/>
                </a:cxn>
              </a:cxnLst>
              <a:rect l="0" t="0" r="r" b="b"/>
              <a:pathLst>
                <a:path w="59" h="22">
                  <a:moveTo>
                    <a:pt x="0" y="10"/>
                  </a:moveTo>
                  <a:lnTo>
                    <a:pt x="6" y="7"/>
                  </a:lnTo>
                  <a:lnTo>
                    <a:pt x="12" y="3"/>
                  </a:lnTo>
                  <a:lnTo>
                    <a:pt x="19" y="1"/>
                  </a:lnTo>
                  <a:lnTo>
                    <a:pt x="25" y="0"/>
                  </a:lnTo>
                  <a:lnTo>
                    <a:pt x="34" y="0"/>
                  </a:lnTo>
                  <a:lnTo>
                    <a:pt x="42" y="1"/>
                  </a:lnTo>
                  <a:lnTo>
                    <a:pt x="51" y="5"/>
                  </a:lnTo>
                  <a:lnTo>
                    <a:pt x="59" y="10"/>
                  </a:lnTo>
                  <a:lnTo>
                    <a:pt x="50" y="18"/>
                  </a:lnTo>
                  <a:lnTo>
                    <a:pt x="40" y="22"/>
                  </a:lnTo>
                  <a:lnTo>
                    <a:pt x="30" y="22"/>
                  </a:lnTo>
                  <a:lnTo>
                    <a:pt x="21" y="21"/>
                  </a:lnTo>
                  <a:lnTo>
                    <a:pt x="13" y="17"/>
                  </a:lnTo>
                  <a:lnTo>
                    <a:pt x="6" y="14"/>
                  </a:lnTo>
                  <a:lnTo>
                    <a:pt x="1" y="11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532" name="Freeform 124"/>
            <p:cNvSpPr>
              <a:spLocks/>
            </p:cNvSpPr>
            <p:nvPr/>
          </p:nvSpPr>
          <p:spPr bwMode="auto">
            <a:xfrm>
              <a:off x="1143" y="1440"/>
              <a:ext cx="26" cy="6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112"/>
                </a:cxn>
                <a:cxn ang="0">
                  <a:pos x="2" y="117"/>
                </a:cxn>
                <a:cxn ang="0">
                  <a:pos x="7" y="126"/>
                </a:cxn>
                <a:cxn ang="0">
                  <a:pos x="16" y="135"/>
                </a:cxn>
                <a:cxn ang="0">
                  <a:pos x="29" y="140"/>
                </a:cxn>
                <a:cxn ang="0">
                  <a:pos x="37" y="120"/>
                </a:cxn>
                <a:cxn ang="0">
                  <a:pos x="45" y="76"/>
                </a:cxn>
                <a:cxn ang="0">
                  <a:pos x="51" y="30"/>
                </a:cxn>
                <a:cxn ang="0">
                  <a:pos x="52" y="0"/>
                </a:cxn>
                <a:cxn ang="0">
                  <a:pos x="0" y="0"/>
                </a:cxn>
              </a:cxnLst>
              <a:rect l="0" t="0" r="r" b="b"/>
              <a:pathLst>
                <a:path w="52" h="140">
                  <a:moveTo>
                    <a:pt x="0" y="0"/>
                  </a:moveTo>
                  <a:lnTo>
                    <a:pt x="1" y="112"/>
                  </a:lnTo>
                  <a:lnTo>
                    <a:pt x="2" y="117"/>
                  </a:lnTo>
                  <a:lnTo>
                    <a:pt x="7" y="126"/>
                  </a:lnTo>
                  <a:lnTo>
                    <a:pt x="16" y="135"/>
                  </a:lnTo>
                  <a:lnTo>
                    <a:pt x="29" y="140"/>
                  </a:lnTo>
                  <a:lnTo>
                    <a:pt x="37" y="120"/>
                  </a:lnTo>
                  <a:lnTo>
                    <a:pt x="45" y="76"/>
                  </a:lnTo>
                  <a:lnTo>
                    <a:pt x="51" y="30"/>
                  </a:lnTo>
                  <a:lnTo>
                    <a:pt x="5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99C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533" name="Freeform 125"/>
            <p:cNvSpPr>
              <a:spLocks/>
            </p:cNvSpPr>
            <p:nvPr/>
          </p:nvSpPr>
          <p:spPr bwMode="auto">
            <a:xfrm>
              <a:off x="1140" y="1440"/>
              <a:ext cx="7" cy="56"/>
            </a:xfrm>
            <a:custGeom>
              <a:avLst/>
              <a:gdLst/>
              <a:ahLst/>
              <a:cxnLst>
                <a:cxn ang="0">
                  <a:pos x="13" y="111"/>
                </a:cxn>
                <a:cxn ang="0">
                  <a:pos x="13" y="112"/>
                </a:cxn>
                <a:cxn ang="0">
                  <a:pos x="12" y="0"/>
                </a:cxn>
                <a:cxn ang="0">
                  <a:pos x="0" y="0"/>
                </a:cxn>
                <a:cxn ang="0">
                  <a:pos x="2" y="112"/>
                </a:cxn>
                <a:cxn ang="0">
                  <a:pos x="2" y="113"/>
                </a:cxn>
                <a:cxn ang="0">
                  <a:pos x="2" y="112"/>
                </a:cxn>
                <a:cxn ang="0">
                  <a:pos x="2" y="112"/>
                </a:cxn>
                <a:cxn ang="0">
                  <a:pos x="2" y="113"/>
                </a:cxn>
                <a:cxn ang="0">
                  <a:pos x="13" y="111"/>
                </a:cxn>
              </a:cxnLst>
              <a:rect l="0" t="0" r="r" b="b"/>
              <a:pathLst>
                <a:path w="13" h="113">
                  <a:moveTo>
                    <a:pt x="13" y="111"/>
                  </a:moveTo>
                  <a:lnTo>
                    <a:pt x="13" y="112"/>
                  </a:lnTo>
                  <a:lnTo>
                    <a:pt x="12" y="0"/>
                  </a:lnTo>
                  <a:lnTo>
                    <a:pt x="0" y="0"/>
                  </a:lnTo>
                  <a:lnTo>
                    <a:pt x="2" y="112"/>
                  </a:lnTo>
                  <a:lnTo>
                    <a:pt x="2" y="113"/>
                  </a:lnTo>
                  <a:lnTo>
                    <a:pt x="2" y="112"/>
                  </a:lnTo>
                  <a:lnTo>
                    <a:pt x="2" y="112"/>
                  </a:lnTo>
                  <a:lnTo>
                    <a:pt x="2" y="113"/>
                  </a:lnTo>
                  <a:lnTo>
                    <a:pt x="13" y="111"/>
                  </a:lnTo>
                  <a:close/>
                </a:path>
              </a:pathLst>
            </a:custGeom>
            <a:solidFill>
              <a:srgbClr val="FF99C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534" name="Freeform 126"/>
            <p:cNvSpPr>
              <a:spLocks/>
            </p:cNvSpPr>
            <p:nvPr/>
          </p:nvSpPr>
          <p:spPr bwMode="auto">
            <a:xfrm>
              <a:off x="1141" y="1495"/>
              <a:ext cx="16" cy="17"/>
            </a:xfrm>
            <a:custGeom>
              <a:avLst/>
              <a:gdLst/>
              <a:ahLst/>
              <a:cxnLst>
                <a:cxn ang="0">
                  <a:pos x="33" y="23"/>
                </a:cxn>
                <a:cxn ang="0">
                  <a:pos x="33" y="23"/>
                </a:cxn>
                <a:cxn ang="0">
                  <a:pos x="23" y="20"/>
                </a:cxn>
                <a:cxn ang="0">
                  <a:pos x="16" y="11"/>
                </a:cxn>
                <a:cxn ang="0">
                  <a:pos x="12" y="3"/>
                </a:cxn>
                <a:cxn ang="0">
                  <a:pos x="11" y="0"/>
                </a:cxn>
                <a:cxn ang="0">
                  <a:pos x="0" y="2"/>
                </a:cxn>
                <a:cxn ang="0">
                  <a:pos x="1" y="8"/>
                </a:cxn>
                <a:cxn ang="0">
                  <a:pos x="6" y="18"/>
                </a:cxn>
                <a:cxn ang="0">
                  <a:pos x="18" y="29"/>
                </a:cxn>
                <a:cxn ang="0">
                  <a:pos x="33" y="34"/>
                </a:cxn>
                <a:cxn ang="0">
                  <a:pos x="33" y="34"/>
                </a:cxn>
                <a:cxn ang="0">
                  <a:pos x="33" y="23"/>
                </a:cxn>
              </a:cxnLst>
              <a:rect l="0" t="0" r="r" b="b"/>
              <a:pathLst>
                <a:path w="33" h="34">
                  <a:moveTo>
                    <a:pt x="33" y="23"/>
                  </a:moveTo>
                  <a:lnTo>
                    <a:pt x="33" y="23"/>
                  </a:lnTo>
                  <a:lnTo>
                    <a:pt x="23" y="20"/>
                  </a:lnTo>
                  <a:lnTo>
                    <a:pt x="16" y="11"/>
                  </a:lnTo>
                  <a:lnTo>
                    <a:pt x="12" y="3"/>
                  </a:lnTo>
                  <a:lnTo>
                    <a:pt x="11" y="0"/>
                  </a:lnTo>
                  <a:lnTo>
                    <a:pt x="0" y="2"/>
                  </a:lnTo>
                  <a:lnTo>
                    <a:pt x="1" y="8"/>
                  </a:lnTo>
                  <a:lnTo>
                    <a:pt x="6" y="18"/>
                  </a:lnTo>
                  <a:lnTo>
                    <a:pt x="18" y="29"/>
                  </a:lnTo>
                  <a:lnTo>
                    <a:pt x="33" y="34"/>
                  </a:lnTo>
                  <a:lnTo>
                    <a:pt x="33" y="34"/>
                  </a:lnTo>
                  <a:lnTo>
                    <a:pt x="33" y="23"/>
                  </a:lnTo>
                  <a:close/>
                </a:path>
              </a:pathLst>
            </a:custGeom>
            <a:solidFill>
              <a:srgbClr val="D6009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535" name="Freeform 127"/>
            <p:cNvSpPr>
              <a:spLocks/>
            </p:cNvSpPr>
            <p:nvPr/>
          </p:nvSpPr>
          <p:spPr bwMode="auto">
            <a:xfrm>
              <a:off x="1157" y="1437"/>
              <a:ext cx="15" cy="75"/>
            </a:xfrm>
            <a:custGeom>
              <a:avLst/>
              <a:gdLst/>
              <a:ahLst/>
              <a:cxnLst>
                <a:cxn ang="0">
                  <a:pos x="23" y="11"/>
                </a:cxn>
                <a:cxn ang="0">
                  <a:pos x="17" y="5"/>
                </a:cxn>
                <a:cxn ang="0">
                  <a:pos x="16" y="35"/>
                </a:cxn>
                <a:cxn ang="0">
                  <a:pos x="10" y="81"/>
                </a:cxn>
                <a:cxn ang="0">
                  <a:pos x="2" y="124"/>
                </a:cxn>
                <a:cxn ang="0">
                  <a:pos x="0" y="139"/>
                </a:cxn>
                <a:cxn ang="0">
                  <a:pos x="0" y="150"/>
                </a:cxn>
                <a:cxn ang="0">
                  <a:pos x="14" y="126"/>
                </a:cxn>
                <a:cxn ang="0">
                  <a:pos x="22" y="81"/>
                </a:cxn>
                <a:cxn ang="0">
                  <a:pos x="27" y="35"/>
                </a:cxn>
                <a:cxn ang="0">
                  <a:pos x="29" y="5"/>
                </a:cxn>
                <a:cxn ang="0">
                  <a:pos x="23" y="0"/>
                </a:cxn>
                <a:cxn ang="0">
                  <a:pos x="23" y="11"/>
                </a:cxn>
              </a:cxnLst>
              <a:rect l="0" t="0" r="r" b="b"/>
              <a:pathLst>
                <a:path w="29" h="150">
                  <a:moveTo>
                    <a:pt x="23" y="11"/>
                  </a:moveTo>
                  <a:lnTo>
                    <a:pt x="17" y="5"/>
                  </a:lnTo>
                  <a:lnTo>
                    <a:pt x="16" y="35"/>
                  </a:lnTo>
                  <a:lnTo>
                    <a:pt x="10" y="81"/>
                  </a:lnTo>
                  <a:lnTo>
                    <a:pt x="2" y="124"/>
                  </a:lnTo>
                  <a:lnTo>
                    <a:pt x="0" y="139"/>
                  </a:lnTo>
                  <a:lnTo>
                    <a:pt x="0" y="150"/>
                  </a:lnTo>
                  <a:lnTo>
                    <a:pt x="14" y="126"/>
                  </a:lnTo>
                  <a:lnTo>
                    <a:pt x="22" y="81"/>
                  </a:lnTo>
                  <a:lnTo>
                    <a:pt x="27" y="35"/>
                  </a:lnTo>
                  <a:lnTo>
                    <a:pt x="29" y="5"/>
                  </a:lnTo>
                  <a:lnTo>
                    <a:pt x="23" y="0"/>
                  </a:lnTo>
                  <a:lnTo>
                    <a:pt x="23" y="11"/>
                  </a:lnTo>
                  <a:close/>
                </a:path>
              </a:pathLst>
            </a:custGeom>
            <a:solidFill>
              <a:srgbClr val="FF99C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536" name="Freeform 128"/>
            <p:cNvSpPr>
              <a:spLocks/>
            </p:cNvSpPr>
            <p:nvPr/>
          </p:nvSpPr>
          <p:spPr bwMode="auto">
            <a:xfrm>
              <a:off x="1140" y="1437"/>
              <a:ext cx="29" cy="6"/>
            </a:xfrm>
            <a:custGeom>
              <a:avLst/>
              <a:gdLst/>
              <a:ahLst/>
              <a:cxnLst>
                <a:cxn ang="0">
                  <a:pos x="12" y="5"/>
                </a:cxn>
                <a:cxn ang="0">
                  <a:pos x="6" y="11"/>
                </a:cxn>
                <a:cxn ang="0">
                  <a:pos x="58" y="11"/>
                </a:cxn>
                <a:cxn ang="0">
                  <a:pos x="58" y="0"/>
                </a:cxn>
                <a:cxn ang="0">
                  <a:pos x="6" y="0"/>
                </a:cxn>
                <a:cxn ang="0">
                  <a:pos x="0" y="5"/>
                </a:cxn>
                <a:cxn ang="0">
                  <a:pos x="6" y="0"/>
                </a:cxn>
                <a:cxn ang="0">
                  <a:pos x="0" y="0"/>
                </a:cxn>
                <a:cxn ang="0">
                  <a:pos x="0" y="5"/>
                </a:cxn>
                <a:cxn ang="0">
                  <a:pos x="12" y="5"/>
                </a:cxn>
              </a:cxnLst>
              <a:rect l="0" t="0" r="r" b="b"/>
              <a:pathLst>
                <a:path w="58" h="11">
                  <a:moveTo>
                    <a:pt x="12" y="5"/>
                  </a:moveTo>
                  <a:lnTo>
                    <a:pt x="6" y="11"/>
                  </a:lnTo>
                  <a:lnTo>
                    <a:pt x="58" y="11"/>
                  </a:lnTo>
                  <a:lnTo>
                    <a:pt x="58" y="0"/>
                  </a:lnTo>
                  <a:lnTo>
                    <a:pt x="6" y="0"/>
                  </a:lnTo>
                  <a:lnTo>
                    <a:pt x="0" y="5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5"/>
                  </a:lnTo>
                  <a:lnTo>
                    <a:pt x="12" y="5"/>
                  </a:lnTo>
                  <a:close/>
                </a:path>
              </a:pathLst>
            </a:custGeom>
            <a:solidFill>
              <a:srgbClr val="FF99C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537" name="Freeform 129"/>
            <p:cNvSpPr>
              <a:spLocks/>
            </p:cNvSpPr>
            <p:nvPr/>
          </p:nvSpPr>
          <p:spPr bwMode="auto">
            <a:xfrm>
              <a:off x="1313" y="1440"/>
              <a:ext cx="24" cy="69"/>
            </a:xfrm>
            <a:custGeom>
              <a:avLst/>
              <a:gdLst/>
              <a:ahLst/>
              <a:cxnLst>
                <a:cxn ang="0">
                  <a:pos x="49" y="0"/>
                </a:cxn>
                <a:cxn ang="0">
                  <a:pos x="49" y="112"/>
                </a:cxn>
                <a:cxn ang="0">
                  <a:pos x="47" y="117"/>
                </a:cxn>
                <a:cxn ang="0">
                  <a:pos x="43" y="126"/>
                </a:cxn>
                <a:cxn ang="0">
                  <a:pos x="34" y="135"/>
                </a:cxn>
                <a:cxn ang="0">
                  <a:pos x="20" y="140"/>
                </a:cxn>
                <a:cxn ang="0">
                  <a:pos x="13" y="120"/>
                </a:cxn>
                <a:cxn ang="0">
                  <a:pos x="6" y="76"/>
                </a:cxn>
                <a:cxn ang="0">
                  <a:pos x="1" y="30"/>
                </a:cxn>
                <a:cxn ang="0">
                  <a:pos x="0" y="0"/>
                </a:cxn>
                <a:cxn ang="0">
                  <a:pos x="49" y="0"/>
                </a:cxn>
              </a:cxnLst>
              <a:rect l="0" t="0" r="r" b="b"/>
              <a:pathLst>
                <a:path w="49" h="140">
                  <a:moveTo>
                    <a:pt x="49" y="0"/>
                  </a:moveTo>
                  <a:lnTo>
                    <a:pt x="49" y="112"/>
                  </a:lnTo>
                  <a:lnTo>
                    <a:pt x="47" y="117"/>
                  </a:lnTo>
                  <a:lnTo>
                    <a:pt x="43" y="126"/>
                  </a:lnTo>
                  <a:lnTo>
                    <a:pt x="34" y="135"/>
                  </a:lnTo>
                  <a:lnTo>
                    <a:pt x="20" y="140"/>
                  </a:lnTo>
                  <a:lnTo>
                    <a:pt x="13" y="120"/>
                  </a:lnTo>
                  <a:lnTo>
                    <a:pt x="6" y="76"/>
                  </a:lnTo>
                  <a:lnTo>
                    <a:pt x="1" y="30"/>
                  </a:lnTo>
                  <a:lnTo>
                    <a:pt x="0" y="0"/>
                  </a:lnTo>
                  <a:lnTo>
                    <a:pt x="49" y="0"/>
                  </a:lnTo>
                  <a:close/>
                </a:path>
              </a:pathLst>
            </a:custGeom>
            <a:solidFill>
              <a:srgbClr val="FF99C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538" name="Freeform 130"/>
            <p:cNvSpPr>
              <a:spLocks/>
            </p:cNvSpPr>
            <p:nvPr/>
          </p:nvSpPr>
          <p:spPr bwMode="auto">
            <a:xfrm>
              <a:off x="1334" y="1440"/>
              <a:ext cx="6" cy="56"/>
            </a:xfrm>
            <a:custGeom>
              <a:avLst/>
              <a:gdLst/>
              <a:ahLst/>
              <a:cxnLst>
                <a:cxn ang="0">
                  <a:pos x="11" y="113"/>
                </a:cxn>
                <a:cxn ang="0">
                  <a:pos x="11" y="112"/>
                </a:cxn>
                <a:cxn ang="0">
                  <a:pos x="11" y="0"/>
                </a:cxn>
                <a:cxn ang="0">
                  <a:pos x="0" y="0"/>
                </a:cxn>
                <a:cxn ang="0">
                  <a:pos x="0" y="112"/>
                </a:cxn>
                <a:cxn ang="0">
                  <a:pos x="0" y="111"/>
                </a:cxn>
                <a:cxn ang="0">
                  <a:pos x="11" y="113"/>
                </a:cxn>
                <a:cxn ang="0">
                  <a:pos x="11" y="112"/>
                </a:cxn>
                <a:cxn ang="0">
                  <a:pos x="11" y="112"/>
                </a:cxn>
                <a:cxn ang="0">
                  <a:pos x="11" y="113"/>
                </a:cxn>
              </a:cxnLst>
              <a:rect l="0" t="0" r="r" b="b"/>
              <a:pathLst>
                <a:path w="11" h="113">
                  <a:moveTo>
                    <a:pt x="11" y="113"/>
                  </a:moveTo>
                  <a:lnTo>
                    <a:pt x="11" y="112"/>
                  </a:lnTo>
                  <a:lnTo>
                    <a:pt x="11" y="0"/>
                  </a:lnTo>
                  <a:lnTo>
                    <a:pt x="0" y="0"/>
                  </a:lnTo>
                  <a:lnTo>
                    <a:pt x="0" y="112"/>
                  </a:lnTo>
                  <a:lnTo>
                    <a:pt x="0" y="111"/>
                  </a:lnTo>
                  <a:lnTo>
                    <a:pt x="11" y="113"/>
                  </a:lnTo>
                  <a:lnTo>
                    <a:pt x="11" y="112"/>
                  </a:lnTo>
                  <a:lnTo>
                    <a:pt x="11" y="112"/>
                  </a:lnTo>
                  <a:lnTo>
                    <a:pt x="11" y="113"/>
                  </a:lnTo>
                  <a:close/>
                </a:path>
              </a:pathLst>
            </a:custGeom>
            <a:solidFill>
              <a:srgbClr val="FF99C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539" name="Freeform 131"/>
            <p:cNvSpPr>
              <a:spLocks/>
            </p:cNvSpPr>
            <p:nvPr/>
          </p:nvSpPr>
          <p:spPr bwMode="auto">
            <a:xfrm>
              <a:off x="1323" y="1495"/>
              <a:ext cx="17" cy="17"/>
            </a:xfrm>
            <a:custGeom>
              <a:avLst/>
              <a:gdLst/>
              <a:ahLst/>
              <a:cxnLst>
                <a:cxn ang="0">
                  <a:pos x="0" y="34"/>
                </a:cxn>
                <a:cxn ang="0">
                  <a:pos x="0" y="34"/>
                </a:cxn>
                <a:cxn ang="0">
                  <a:pos x="16" y="29"/>
                </a:cxn>
                <a:cxn ang="0">
                  <a:pos x="27" y="18"/>
                </a:cxn>
                <a:cxn ang="0">
                  <a:pos x="33" y="8"/>
                </a:cxn>
                <a:cxn ang="0">
                  <a:pos x="34" y="2"/>
                </a:cxn>
                <a:cxn ang="0">
                  <a:pos x="23" y="0"/>
                </a:cxn>
                <a:cxn ang="0">
                  <a:pos x="22" y="3"/>
                </a:cxn>
                <a:cxn ang="0">
                  <a:pos x="18" y="11"/>
                </a:cxn>
                <a:cxn ang="0">
                  <a:pos x="11" y="20"/>
                </a:cxn>
                <a:cxn ang="0">
                  <a:pos x="0" y="23"/>
                </a:cxn>
                <a:cxn ang="0">
                  <a:pos x="0" y="23"/>
                </a:cxn>
                <a:cxn ang="0">
                  <a:pos x="0" y="34"/>
                </a:cxn>
              </a:cxnLst>
              <a:rect l="0" t="0" r="r" b="b"/>
              <a:pathLst>
                <a:path w="34" h="34">
                  <a:moveTo>
                    <a:pt x="0" y="34"/>
                  </a:moveTo>
                  <a:lnTo>
                    <a:pt x="0" y="34"/>
                  </a:lnTo>
                  <a:lnTo>
                    <a:pt x="16" y="29"/>
                  </a:lnTo>
                  <a:lnTo>
                    <a:pt x="27" y="18"/>
                  </a:lnTo>
                  <a:lnTo>
                    <a:pt x="33" y="8"/>
                  </a:lnTo>
                  <a:lnTo>
                    <a:pt x="34" y="2"/>
                  </a:lnTo>
                  <a:lnTo>
                    <a:pt x="23" y="0"/>
                  </a:lnTo>
                  <a:lnTo>
                    <a:pt x="22" y="3"/>
                  </a:lnTo>
                  <a:lnTo>
                    <a:pt x="18" y="11"/>
                  </a:lnTo>
                  <a:lnTo>
                    <a:pt x="11" y="20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0" y="34"/>
                  </a:lnTo>
                  <a:close/>
                </a:path>
              </a:pathLst>
            </a:custGeom>
            <a:solidFill>
              <a:srgbClr val="D6009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540" name="Freeform 132"/>
            <p:cNvSpPr>
              <a:spLocks/>
            </p:cNvSpPr>
            <p:nvPr/>
          </p:nvSpPr>
          <p:spPr bwMode="auto">
            <a:xfrm>
              <a:off x="1310" y="1437"/>
              <a:ext cx="13" cy="75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0" y="5"/>
                </a:cxn>
                <a:cxn ang="0">
                  <a:pos x="1" y="35"/>
                </a:cxn>
                <a:cxn ang="0">
                  <a:pos x="5" y="81"/>
                </a:cxn>
                <a:cxn ang="0">
                  <a:pos x="12" y="126"/>
                </a:cxn>
                <a:cxn ang="0">
                  <a:pos x="25" y="150"/>
                </a:cxn>
                <a:cxn ang="0">
                  <a:pos x="25" y="139"/>
                </a:cxn>
                <a:cxn ang="0">
                  <a:pos x="24" y="124"/>
                </a:cxn>
                <a:cxn ang="0">
                  <a:pos x="17" y="81"/>
                </a:cxn>
                <a:cxn ang="0">
                  <a:pos x="12" y="35"/>
                </a:cxn>
                <a:cxn ang="0">
                  <a:pos x="11" y="5"/>
                </a:cxn>
                <a:cxn ang="0">
                  <a:pos x="5" y="11"/>
                </a:cxn>
                <a:cxn ang="0">
                  <a:pos x="5" y="0"/>
                </a:cxn>
              </a:cxnLst>
              <a:rect l="0" t="0" r="r" b="b"/>
              <a:pathLst>
                <a:path w="25" h="150">
                  <a:moveTo>
                    <a:pt x="5" y="0"/>
                  </a:moveTo>
                  <a:lnTo>
                    <a:pt x="0" y="5"/>
                  </a:lnTo>
                  <a:lnTo>
                    <a:pt x="1" y="35"/>
                  </a:lnTo>
                  <a:lnTo>
                    <a:pt x="5" y="81"/>
                  </a:lnTo>
                  <a:lnTo>
                    <a:pt x="12" y="126"/>
                  </a:lnTo>
                  <a:lnTo>
                    <a:pt x="25" y="150"/>
                  </a:lnTo>
                  <a:lnTo>
                    <a:pt x="25" y="139"/>
                  </a:lnTo>
                  <a:lnTo>
                    <a:pt x="24" y="124"/>
                  </a:lnTo>
                  <a:lnTo>
                    <a:pt x="17" y="81"/>
                  </a:lnTo>
                  <a:lnTo>
                    <a:pt x="12" y="35"/>
                  </a:lnTo>
                  <a:lnTo>
                    <a:pt x="11" y="5"/>
                  </a:lnTo>
                  <a:lnTo>
                    <a:pt x="5" y="11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FF99C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541" name="Freeform 133"/>
            <p:cNvSpPr>
              <a:spLocks/>
            </p:cNvSpPr>
            <p:nvPr/>
          </p:nvSpPr>
          <p:spPr bwMode="auto">
            <a:xfrm>
              <a:off x="1313" y="1437"/>
              <a:ext cx="27" cy="6"/>
            </a:xfrm>
            <a:custGeom>
              <a:avLst/>
              <a:gdLst/>
              <a:ahLst/>
              <a:cxnLst>
                <a:cxn ang="0">
                  <a:pos x="54" y="5"/>
                </a:cxn>
                <a:cxn ang="0">
                  <a:pos x="49" y="0"/>
                </a:cxn>
                <a:cxn ang="0">
                  <a:pos x="0" y="0"/>
                </a:cxn>
                <a:cxn ang="0">
                  <a:pos x="0" y="11"/>
                </a:cxn>
                <a:cxn ang="0">
                  <a:pos x="49" y="11"/>
                </a:cxn>
                <a:cxn ang="0">
                  <a:pos x="43" y="5"/>
                </a:cxn>
                <a:cxn ang="0">
                  <a:pos x="54" y="5"/>
                </a:cxn>
                <a:cxn ang="0">
                  <a:pos x="54" y="0"/>
                </a:cxn>
                <a:cxn ang="0">
                  <a:pos x="49" y="0"/>
                </a:cxn>
                <a:cxn ang="0">
                  <a:pos x="54" y="5"/>
                </a:cxn>
              </a:cxnLst>
              <a:rect l="0" t="0" r="r" b="b"/>
              <a:pathLst>
                <a:path w="54" h="11">
                  <a:moveTo>
                    <a:pt x="54" y="5"/>
                  </a:moveTo>
                  <a:lnTo>
                    <a:pt x="49" y="0"/>
                  </a:lnTo>
                  <a:lnTo>
                    <a:pt x="0" y="0"/>
                  </a:lnTo>
                  <a:lnTo>
                    <a:pt x="0" y="11"/>
                  </a:lnTo>
                  <a:lnTo>
                    <a:pt x="49" y="11"/>
                  </a:lnTo>
                  <a:lnTo>
                    <a:pt x="43" y="5"/>
                  </a:lnTo>
                  <a:lnTo>
                    <a:pt x="54" y="5"/>
                  </a:lnTo>
                  <a:lnTo>
                    <a:pt x="54" y="0"/>
                  </a:lnTo>
                  <a:lnTo>
                    <a:pt x="49" y="0"/>
                  </a:lnTo>
                  <a:lnTo>
                    <a:pt x="54" y="5"/>
                  </a:lnTo>
                  <a:close/>
                </a:path>
              </a:pathLst>
            </a:custGeom>
            <a:solidFill>
              <a:srgbClr val="FF99C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542" name="Freeform 134"/>
            <p:cNvSpPr>
              <a:spLocks/>
            </p:cNvSpPr>
            <p:nvPr/>
          </p:nvSpPr>
          <p:spPr bwMode="auto">
            <a:xfrm>
              <a:off x="1157" y="1471"/>
              <a:ext cx="169" cy="50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336"/>
                </a:cxn>
                <a:cxn ang="0">
                  <a:pos x="169" y="1000"/>
                </a:cxn>
                <a:cxn ang="0">
                  <a:pos x="337" y="347"/>
                </a:cxn>
                <a:cxn ang="0">
                  <a:pos x="337" y="0"/>
                </a:cxn>
                <a:cxn ang="0">
                  <a:pos x="0" y="0"/>
                </a:cxn>
              </a:cxnLst>
              <a:rect l="0" t="0" r="r" b="b"/>
              <a:pathLst>
                <a:path w="337" h="1000">
                  <a:moveTo>
                    <a:pt x="0" y="0"/>
                  </a:moveTo>
                  <a:lnTo>
                    <a:pt x="0" y="336"/>
                  </a:lnTo>
                  <a:lnTo>
                    <a:pt x="169" y="1000"/>
                  </a:lnTo>
                  <a:lnTo>
                    <a:pt x="337" y="347"/>
                  </a:lnTo>
                  <a:lnTo>
                    <a:pt x="33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6009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543" name="Freeform 135"/>
            <p:cNvSpPr>
              <a:spLocks/>
            </p:cNvSpPr>
            <p:nvPr/>
          </p:nvSpPr>
          <p:spPr bwMode="auto">
            <a:xfrm>
              <a:off x="1155" y="1471"/>
              <a:ext cx="5" cy="168"/>
            </a:xfrm>
            <a:custGeom>
              <a:avLst/>
              <a:gdLst/>
              <a:ahLst/>
              <a:cxnLst>
                <a:cxn ang="0">
                  <a:pos x="12" y="335"/>
                </a:cxn>
                <a:cxn ang="0">
                  <a:pos x="12" y="336"/>
                </a:cxn>
                <a:cxn ang="0">
                  <a:pos x="12" y="0"/>
                </a:cxn>
                <a:cxn ang="0">
                  <a:pos x="0" y="0"/>
                </a:cxn>
                <a:cxn ang="0">
                  <a:pos x="0" y="336"/>
                </a:cxn>
                <a:cxn ang="0">
                  <a:pos x="0" y="337"/>
                </a:cxn>
                <a:cxn ang="0">
                  <a:pos x="0" y="336"/>
                </a:cxn>
                <a:cxn ang="0">
                  <a:pos x="0" y="336"/>
                </a:cxn>
                <a:cxn ang="0">
                  <a:pos x="0" y="337"/>
                </a:cxn>
                <a:cxn ang="0">
                  <a:pos x="12" y="335"/>
                </a:cxn>
              </a:cxnLst>
              <a:rect l="0" t="0" r="r" b="b"/>
              <a:pathLst>
                <a:path w="12" h="337">
                  <a:moveTo>
                    <a:pt x="12" y="335"/>
                  </a:moveTo>
                  <a:lnTo>
                    <a:pt x="12" y="336"/>
                  </a:lnTo>
                  <a:lnTo>
                    <a:pt x="12" y="0"/>
                  </a:lnTo>
                  <a:lnTo>
                    <a:pt x="0" y="0"/>
                  </a:lnTo>
                  <a:lnTo>
                    <a:pt x="0" y="336"/>
                  </a:lnTo>
                  <a:lnTo>
                    <a:pt x="0" y="337"/>
                  </a:lnTo>
                  <a:lnTo>
                    <a:pt x="0" y="336"/>
                  </a:lnTo>
                  <a:lnTo>
                    <a:pt x="0" y="336"/>
                  </a:lnTo>
                  <a:lnTo>
                    <a:pt x="0" y="337"/>
                  </a:lnTo>
                  <a:lnTo>
                    <a:pt x="12" y="335"/>
                  </a:lnTo>
                  <a:close/>
                </a:path>
              </a:pathLst>
            </a:custGeom>
            <a:solidFill>
              <a:srgbClr val="D6009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544" name="Freeform 136"/>
            <p:cNvSpPr>
              <a:spLocks/>
            </p:cNvSpPr>
            <p:nvPr/>
          </p:nvSpPr>
          <p:spPr bwMode="auto">
            <a:xfrm>
              <a:off x="1155" y="1638"/>
              <a:ext cx="90" cy="345"/>
            </a:xfrm>
            <a:custGeom>
              <a:avLst/>
              <a:gdLst/>
              <a:ahLst/>
              <a:cxnLst>
                <a:cxn ang="0">
                  <a:pos x="169" y="664"/>
                </a:cxn>
                <a:cxn ang="0">
                  <a:pos x="181" y="664"/>
                </a:cxn>
                <a:cxn ang="0">
                  <a:pos x="12" y="0"/>
                </a:cxn>
                <a:cxn ang="0">
                  <a:pos x="0" y="2"/>
                </a:cxn>
                <a:cxn ang="0">
                  <a:pos x="169" y="666"/>
                </a:cxn>
                <a:cxn ang="0">
                  <a:pos x="181" y="666"/>
                </a:cxn>
                <a:cxn ang="0">
                  <a:pos x="169" y="666"/>
                </a:cxn>
                <a:cxn ang="0">
                  <a:pos x="175" y="689"/>
                </a:cxn>
                <a:cxn ang="0">
                  <a:pos x="181" y="666"/>
                </a:cxn>
                <a:cxn ang="0">
                  <a:pos x="169" y="664"/>
                </a:cxn>
              </a:cxnLst>
              <a:rect l="0" t="0" r="r" b="b"/>
              <a:pathLst>
                <a:path w="181" h="689">
                  <a:moveTo>
                    <a:pt x="169" y="664"/>
                  </a:moveTo>
                  <a:lnTo>
                    <a:pt x="181" y="664"/>
                  </a:lnTo>
                  <a:lnTo>
                    <a:pt x="12" y="0"/>
                  </a:lnTo>
                  <a:lnTo>
                    <a:pt x="0" y="2"/>
                  </a:lnTo>
                  <a:lnTo>
                    <a:pt x="169" y="666"/>
                  </a:lnTo>
                  <a:lnTo>
                    <a:pt x="181" y="666"/>
                  </a:lnTo>
                  <a:lnTo>
                    <a:pt x="169" y="666"/>
                  </a:lnTo>
                  <a:lnTo>
                    <a:pt x="175" y="689"/>
                  </a:lnTo>
                  <a:lnTo>
                    <a:pt x="181" y="666"/>
                  </a:lnTo>
                  <a:lnTo>
                    <a:pt x="169" y="664"/>
                  </a:lnTo>
                  <a:close/>
                </a:path>
              </a:pathLst>
            </a:custGeom>
            <a:solidFill>
              <a:srgbClr val="D6009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545" name="Freeform 137"/>
            <p:cNvSpPr>
              <a:spLocks/>
            </p:cNvSpPr>
            <p:nvPr/>
          </p:nvSpPr>
          <p:spPr bwMode="auto">
            <a:xfrm>
              <a:off x="1239" y="1644"/>
              <a:ext cx="90" cy="328"/>
            </a:xfrm>
            <a:custGeom>
              <a:avLst/>
              <a:gdLst/>
              <a:ahLst/>
              <a:cxnLst>
                <a:cxn ang="0">
                  <a:pos x="168" y="1"/>
                </a:cxn>
                <a:cxn ang="0">
                  <a:pos x="168" y="0"/>
                </a:cxn>
                <a:cxn ang="0">
                  <a:pos x="0" y="653"/>
                </a:cxn>
                <a:cxn ang="0">
                  <a:pos x="12" y="655"/>
                </a:cxn>
                <a:cxn ang="0">
                  <a:pos x="179" y="2"/>
                </a:cxn>
                <a:cxn ang="0">
                  <a:pos x="179" y="1"/>
                </a:cxn>
                <a:cxn ang="0">
                  <a:pos x="179" y="2"/>
                </a:cxn>
                <a:cxn ang="0">
                  <a:pos x="179" y="1"/>
                </a:cxn>
                <a:cxn ang="0">
                  <a:pos x="179" y="1"/>
                </a:cxn>
                <a:cxn ang="0">
                  <a:pos x="168" y="1"/>
                </a:cxn>
              </a:cxnLst>
              <a:rect l="0" t="0" r="r" b="b"/>
              <a:pathLst>
                <a:path w="179" h="655">
                  <a:moveTo>
                    <a:pt x="168" y="1"/>
                  </a:moveTo>
                  <a:lnTo>
                    <a:pt x="168" y="0"/>
                  </a:lnTo>
                  <a:lnTo>
                    <a:pt x="0" y="653"/>
                  </a:lnTo>
                  <a:lnTo>
                    <a:pt x="12" y="655"/>
                  </a:lnTo>
                  <a:lnTo>
                    <a:pt x="179" y="2"/>
                  </a:lnTo>
                  <a:lnTo>
                    <a:pt x="179" y="1"/>
                  </a:lnTo>
                  <a:lnTo>
                    <a:pt x="179" y="2"/>
                  </a:lnTo>
                  <a:lnTo>
                    <a:pt x="179" y="1"/>
                  </a:lnTo>
                  <a:lnTo>
                    <a:pt x="179" y="1"/>
                  </a:lnTo>
                  <a:lnTo>
                    <a:pt x="168" y="1"/>
                  </a:lnTo>
                  <a:close/>
                </a:path>
              </a:pathLst>
            </a:custGeom>
            <a:solidFill>
              <a:srgbClr val="D6009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546" name="Freeform 138"/>
            <p:cNvSpPr>
              <a:spLocks/>
            </p:cNvSpPr>
            <p:nvPr/>
          </p:nvSpPr>
          <p:spPr bwMode="auto">
            <a:xfrm>
              <a:off x="1323" y="1468"/>
              <a:ext cx="6" cy="177"/>
            </a:xfrm>
            <a:custGeom>
              <a:avLst/>
              <a:gdLst/>
              <a:ahLst/>
              <a:cxnLst>
                <a:cxn ang="0">
                  <a:pos x="6" y="11"/>
                </a:cxn>
                <a:cxn ang="0">
                  <a:pos x="0" y="6"/>
                </a:cxn>
                <a:cxn ang="0">
                  <a:pos x="0" y="353"/>
                </a:cxn>
                <a:cxn ang="0">
                  <a:pos x="11" y="353"/>
                </a:cxn>
                <a:cxn ang="0">
                  <a:pos x="11" y="6"/>
                </a:cxn>
                <a:cxn ang="0">
                  <a:pos x="6" y="0"/>
                </a:cxn>
                <a:cxn ang="0">
                  <a:pos x="11" y="6"/>
                </a:cxn>
                <a:cxn ang="0">
                  <a:pos x="11" y="0"/>
                </a:cxn>
                <a:cxn ang="0">
                  <a:pos x="6" y="0"/>
                </a:cxn>
                <a:cxn ang="0">
                  <a:pos x="6" y="11"/>
                </a:cxn>
              </a:cxnLst>
              <a:rect l="0" t="0" r="r" b="b"/>
              <a:pathLst>
                <a:path w="11" h="353">
                  <a:moveTo>
                    <a:pt x="6" y="11"/>
                  </a:moveTo>
                  <a:lnTo>
                    <a:pt x="0" y="6"/>
                  </a:lnTo>
                  <a:lnTo>
                    <a:pt x="0" y="353"/>
                  </a:lnTo>
                  <a:lnTo>
                    <a:pt x="11" y="353"/>
                  </a:lnTo>
                  <a:lnTo>
                    <a:pt x="11" y="6"/>
                  </a:lnTo>
                  <a:lnTo>
                    <a:pt x="6" y="0"/>
                  </a:lnTo>
                  <a:lnTo>
                    <a:pt x="11" y="6"/>
                  </a:lnTo>
                  <a:lnTo>
                    <a:pt x="11" y="0"/>
                  </a:lnTo>
                  <a:lnTo>
                    <a:pt x="6" y="0"/>
                  </a:lnTo>
                  <a:lnTo>
                    <a:pt x="6" y="11"/>
                  </a:lnTo>
                  <a:close/>
                </a:path>
              </a:pathLst>
            </a:custGeom>
            <a:solidFill>
              <a:srgbClr val="D6009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547" name="Freeform 139"/>
            <p:cNvSpPr>
              <a:spLocks/>
            </p:cNvSpPr>
            <p:nvPr/>
          </p:nvSpPr>
          <p:spPr bwMode="auto">
            <a:xfrm>
              <a:off x="1155" y="1468"/>
              <a:ext cx="171" cy="6"/>
            </a:xfrm>
            <a:custGeom>
              <a:avLst/>
              <a:gdLst/>
              <a:ahLst/>
              <a:cxnLst>
                <a:cxn ang="0">
                  <a:pos x="12" y="6"/>
                </a:cxn>
                <a:cxn ang="0">
                  <a:pos x="6" y="11"/>
                </a:cxn>
                <a:cxn ang="0">
                  <a:pos x="343" y="11"/>
                </a:cxn>
                <a:cxn ang="0">
                  <a:pos x="343" y="0"/>
                </a:cxn>
                <a:cxn ang="0">
                  <a:pos x="6" y="0"/>
                </a:cxn>
                <a:cxn ang="0">
                  <a:pos x="0" y="6"/>
                </a:cxn>
                <a:cxn ang="0">
                  <a:pos x="6" y="0"/>
                </a:cxn>
                <a:cxn ang="0">
                  <a:pos x="0" y="0"/>
                </a:cxn>
                <a:cxn ang="0">
                  <a:pos x="0" y="6"/>
                </a:cxn>
                <a:cxn ang="0">
                  <a:pos x="12" y="6"/>
                </a:cxn>
              </a:cxnLst>
              <a:rect l="0" t="0" r="r" b="b"/>
              <a:pathLst>
                <a:path w="343" h="11">
                  <a:moveTo>
                    <a:pt x="12" y="6"/>
                  </a:moveTo>
                  <a:lnTo>
                    <a:pt x="6" y="11"/>
                  </a:lnTo>
                  <a:lnTo>
                    <a:pt x="343" y="11"/>
                  </a:lnTo>
                  <a:lnTo>
                    <a:pt x="343" y="0"/>
                  </a:lnTo>
                  <a:lnTo>
                    <a:pt x="6" y="0"/>
                  </a:lnTo>
                  <a:lnTo>
                    <a:pt x="0" y="6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12" y="6"/>
                  </a:lnTo>
                  <a:close/>
                </a:path>
              </a:pathLst>
            </a:custGeom>
            <a:solidFill>
              <a:srgbClr val="D6009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548" name="Freeform 140"/>
            <p:cNvSpPr>
              <a:spLocks/>
            </p:cNvSpPr>
            <p:nvPr/>
          </p:nvSpPr>
          <p:spPr bwMode="auto">
            <a:xfrm>
              <a:off x="1156" y="1424"/>
              <a:ext cx="171" cy="46"/>
            </a:xfrm>
            <a:custGeom>
              <a:avLst/>
              <a:gdLst/>
              <a:ahLst/>
              <a:cxnLst>
                <a:cxn ang="0">
                  <a:pos x="59" y="0"/>
                </a:cxn>
                <a:cxn ang="0">
                  <a:pos x="280" y="0"/>
                </a:cxn>
                <a:cxn ang="0">
                  <a:pos x="282" y="3"/>
                </a:cxn>
                <a:cxn ang="0">
                  <a:pos x="289" y="7"/>
                </a:cxn>
                <a:cxn ang="0">
                  <a:pos x="300" y="16"/>
                </a:cxn>
                <a:cxn ang="0">
                  <a:pos x="311" y="28"/>
                </a:cxn>
                <a:cxn ang="0">
                  <a:pos x="321" y="42"/>
                </a:cxn>
                <a:cxn ang="0">
                  <a:pos x="332" y="57"/>
                </a:cxn>
                <a:cxn ang="0">
                  <a:pos x="339" y="74"/>
                </a:cxn>
                <a:cxn ang="0">
                  <a:pos x="341" y="92"/>
                </a:cxn>
                <a:cxn ang="0">
                  <a:pos x="334" y="92"/>
                </a:cxn>
                <a:cxn ang="0">
                  <a:pos x="320" y="92"/>
                </a:cxn>
                <a:cxn ang="0">
                  <a:pos x="302" y="92"/>
                </a:cxn>
                <a:cxn ang="0">
                  <a:pos x="279" y="92"/>
                </a:cxn>
                <a:cxn ang="0">
                  <a:pos x="252" y="92"/>
                </a:cxn>
                <a:cxn ang="0">
                  <a:pos x="224" y="92"/>
                </a:cxn>
                <a:cxn ang="0">
                  <a:pos x="193" y="92"/>
                </a:cxn>
                <a:cxn ang="0">
                  <a:pos x="162" y="92"/>
                </a:cxn>
                <a:cxn ang="0">
                  <a:pos x="132" y="92"/>
                </a:cxn>
                <a:cxn ang="0">
                  <a:pos x="102" y="92"/>
                </a:cxn>
                <a:cxn ang="0">
                  <a:pos x="74" y="92"/>
                </a:cxn>
                <a:cxn ang="0">
                  <a:pos x="50" y="92"/>
                </a:cxn>
                <a:cxn ang="0">
                  <a:pos x="29" y="92"/>
                </a:cxn>
                <a:cxn ang="0">
                  <a:pos x="13" y="92"/>
                </a:cxn>
                <a:cxn ang="0">
                  <a:pos x="3" y="92"/>
                </a:cxn>
                <a:cxn ang="0">
                  <a:pos x="0" y="92"/>
                </a:cxn>
                <a:cxn ang="0">
                  <a:pos x="1" y="89"/>
                </a:cxn>
                <a:cxn ang="0">
                  <a:pos x="3" y="80"/>
                </a:cxn>
                <a:cxn ang="0">
                  <a:pos x="9" y="66"/>
                </a:cxn>
                <a:cxn ang="0">
                  <a:pos x="16" y="50"/>
                </a:cxn>
                <a:cxn ang="0">
                  <a:pos x="24" y="34"/>
                </a:cxn>
                <a:cxn ang="0">
                  <a:pos x="34" y="19"/>
                </a:cxn>
                <a:cxn ang="0">
                  <a:pos x="46" y="7"/>
                </a:cxn>
                <a:cxn ang="0">
                  <a:pos x="59" y="0"/>
                </a:cxn>
              </a:cxnLst>
              <a:rect l="0" t="0" r="r" b="b"/>
              <a:pathLst>
                <a:path w="341" h="92">
                  <a:moveTo>
                    <a:pt x="59" y="0"/>
                  </a:moveTo>
                  <a:lnTo>
                    <a:pt x="280" y="0"/>
                  </a:lnTo>
                  <a:lnTo>
                    <a:pt x="282" y="3"/>
                  </a:lnTo>
                  <a:lnTo>
                    <a:pt x="289" y="7"/>
                  </a:lnTo>
                  <a:lnTo>
                    <a:pt x="300" y="16"/>
                  </a:lnTo>
                  <a:lnTo>
                    <a:pt x="311" y="28"/>
                  </a:lnTo>
                  <a:lnTo>
                    <a:pt x="321" y="42"/>
                  </a:lnTo>
                  <a:lnTo>
                    <a:pt x="332" y="57"/>
                  </a:lnTo>
                  <a:lnTo>
                    <a:pt x="339" y="74"/>
                  </a:lnTo>
                  <a:lnTo>
                    <a:pt x="341" y="92"/>
                  </a:lnTo>
                  <a:lnTo>
                    <a:pt x="334" y="92"/>
                  </a:lnTo>
                  <a:lnTo>
                    <a:pt x="320" y="92"/>
                  </a:lnTo>
                  <a:lnTo>
                    <a:pt x="302" y="92"/>
                  </a:lnTo>
                  <a:lnTo>
                    <a:pt x="279" y="92"/>
                  </a:lnTo>
                  <a:lnTo>
                    <a:pt x="252" y="92"/>
                  </a:lnTo>
                  <a:lnTo>
                    <a:pt x="224" y="92"/>
                  </a:lnTo>
                  <a:lnTo>
                    <a:pt x="193" y="92"/>
                  </a:lnTo>
                  <a:lnTo>
                    <a:pt x="162" y="92"/>
                  </a:lnTo>
                  <a:lnTo>
                    <a:pt x="132" y="92"/>
                  </a:lnTo>
                  <a:lnTo>
                    <a:pt x="102" y="92"/>
                  </a:lnTo>
                  <a:lnTo>
                    <a:pt x="74" y="92"/>
                  </a:lnTo>
                  <a:lnTo>
                    <a:pt x="50" y="92"/>
                  </a:lnTo>
                  <a:lnTo>
                    <a:pt x="29" y="92"/>
                  </a:lnTo>
                  <a:lnTo>
                    <a:pt x="13" y="92"/>
                  </a:lnTo>
                  <a:lnTo>
                    <a:pt x="3" y="92"/>
                  </a:lnTo>
                  <a:lnTo>
                    <a:pt x="0" y="92"/>
                  </a:lnTo>
                  <a:lnTo>
                    <a:pt x="1" y="89"/>
                  </a:lnTo>
                  <a:lnTo>
                    <a:pt x="3" y="80"/>
                  </a:lnTo>
                  <a:lnTo>
                    <a:pt x="9" y="66"/>
                  </a:lnTo>
                  <a:lnTo>
                    <a:pt x="16" y="50"/>
                  </a:lnTo>
                  <a:lnTo>
                    <a:pt x="24" y="34"/>
                  </a:lnTo>
                  <a:lnTo>
                    <a:pt x="34" y="19"/>
                  </a:lnTo>
                  <a:lnTo>
                    <a:pt x="46" y="7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FF99C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549" name="Freeform 141"/>
            <p:cNvSpPr>
              <a:spLocks/>
            </p:cNvSpPr>
            <p:nvPr/>
          </p:nvSpPr>
          <p:spPr bwMode="auto">
            <a:xfrm>
              <a:off x="1199" y="1803"/>
              <a:ext cx="86" cy="2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0" y="39"/>
                </a:cxn>
                <a:cxn ang="0">
                  <a:pos x="161" y="39"/>
                </a:cxn>
                <a:cxn ang="0">
                  <a:pos x="171" y="0"/>
                </a:cxn>
                <a:cxn ang="0">
                  <a:pos x="0" y="0"/>
                </a:cxn>
              </a:cxnLst>
              <a:rect l="0" t="0" r="r" b="b"/>
              <a:pathLst>
                <a:path w="171" h="39">
                  <a:moveTo>
                    <a:pt x="0" y="0"/>
                  </a:moveTo>
                  <a:lnTo>
                    <a:pt x="10" y="39"/>
                  </a:lnTo>
                  <a:lnTo>
                    <a:pt x="161" y="39"/>
                  </a:lnTo>
                  <a:lnTo>
                    <a:pt x="17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6009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550" name="Freeform 142"/>
            <p:cNvSpPr>
              <a:spLocks/>
            </p:cNvSpPr>
            <p:nvPr/>
          </p:nvSpPr>
          <p:spPr bwMode="auto">
            <a:xfrm>
              <a:off x="1229" y="1038"/>
              <a:ext cx="6" cy="25"/>
            </a:xfrm>
            <a:custGeom>
              <a:avLst/>
              <a:gdLst/>
              <a:ahLst/>
              <a:cxnLst>
                <a:cxn ang="0">
                  <a:pos x="5" y="49"/>
                </a:cxn>
                <a:cxn ang="0">
                  <a:pos x="11" y="49"/>
                </a:cxn>
                <a:cxn ang="0">
                  <a:pos x="11" y="0"/>
                </a:cxn>
                <a:cxn ang="0">
                  <a:pos x="0" y="0"/>
                </a:cxn>
                <a:cxn ang="0">
                  <a:pos x="0" y="49"/>
                </a:cxn>
                <a:cxn ang="0">
                  <a:pos x="5" y="49"/>
                </a:cxn>
              </a:cxnLst>
              <a:rect l="0" t="0" r="r" b="b"/>
              <a:pathLst>
                <a:path w="11" h="49">
                  <a:moveTo>
                    <a:pt x="5" y="49"/>
                  </a:moveTo>
                  <a:lnTo>
                    <a:pt x="11" y="49"/>
                  </a:lnTo>
                  <a:lnTo>
                    <a:pt x="11" y="0"/>
                  </a:lnTo>
                  <a:lnTo>
                    <a:pt x="0" y="0"/>
                  </a:lnTo>
                  <a:lnTo>
                    <a:pt x="0" y="49"/>
                  </a:lnTo>
                  <a:lnTo>
                    <a:pt x="5" y="4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grpSp>
        <p:nvGrpSpPr>
          <p:cNvPr id="5" name="Group 143"/>
          <p:cNvGrpSpPr>
            <a:grpSpLocks/>
          </p:cNvGrpSpPr>
          <p:nvPr/>
        </p:nvGrpSpPr>
        <p:grpSpPr bwMode="auto">
          <a:xfrm>
            <a:off x="5334000" y="1524000"/>
            <a:ext cx="388938" cy="1544638"/>
            <a:chOff x="1115" y="1010"/>
            <a:chExt cx="245" cy="973"/>
          </a:xfrm>
        </p:grpSpPr>
        <p:sp>
          <p:nvSpPr>
            <p:cNvPr id="17552" name="Freeform 144"/>
            <p:cNvSpPr>
              <a:spLocks/>
            </p:cNvSpPr>
            <p:nvPr/>
          </p:nvSpPr>
          <p:spPr bwMode="auto">
            <a:xfrm>
              <a:off x="1126" y="1228"/>
              <a:ext cx="220" cy="212"/>
            </a:xfrm>
            <a:custGeom>
              <a:avLst/>
              <a:gdLst/>
              <a:ahLst/>
              <a:cxnLst>
                <a:cxn ang="0">
                  <a:pos x="345" y="391"/>
                </a:cxn>
                <a:cxn ang="0">
                  <a:pos x="345" y="326"/>
                </a:cxn>
                <a:cxn ang="0">
                  <a:pos x="374" y="275"/>
                </a:cxn>
                <a:cxn ang="0">
                  <a:pos x="376" y="275"/>
                </a:cxn>
                <a:cxn ang="0">
                  <a:pos x="376" y="422"/>
                </a:cxn>
                <a:cxn ang="0">
                  <a:pos x="422" y="422"/>
                </a:cxn>
                <a:cxn ang="0">
                  <a:pos x="424" y="373"/>
                </a:cxn>
                <a:cxn ang="0">
                  <a:pos x="431" y="260"/>
                </a:cxn>
                <a:cxn ang="0">
                  <a:pos x="437" y="137"/>
                </a:cxn>
                <a:cxn ang="0">
                  <a:pos x="439" y="60"/>
                </a:cxn>
                <a:cxn ang="0">
                  <a:pos x="437" y="43"/>
                </a:cxn>
                <a:cxn ang="0">
                  <a:pos x="431" y="30"/>
                </a:cxn>
                <a:cxn ang="0">
                  <a:pos x="422" y="19"/>
                </a:cxn>
                <a:cxn ang="0">
                  <a:pos x="412" y="11"/>
                </a:cxn>
                <a:cxn ang="0">
                  <a:pos x="403" y="6"/>
                </a:cxn>
                <a:cxn ang="0">
                  <a:pos x="394" y="2"/>
                </a:cxn>
                <a:cxn ang="0">
                  <a:pos x="388" y="0"/>
                </a:cxn>
                <a:cxn ang="0">
                  <a:pos x="386" y="0"/>
                </a:cxn>
                <a:cxn ang="0">
                  <a:pos x="49" y="0"/>
                </a:cxn>
                <a:cxn ang="0">
                  <a:pos x="47" y="1"/>
                </a:cxn>
                <a:cxn ang="0">
                  <a:pos x="41" y="2"/>
                </a:cxn>
                <a:cxn ang="0">
                  <a:pos x="33" y="7"/>
                </a:cxn>
                <a:cxn ang="0">
                  <a:pos x="25" y="11"/>
                </a:cxn>
                <a:cxn ang="0">
                  <a:pos x="16" y="19"/>
                </a:cxn>
                <a:cxn ang="0">
                  <a:pos x="8" y="28"/>
                </a:cxn>
                <a:cxn ang="0">
                  <a:pos x="2" y="39"/>
                </a:cxn>
                <a:cxn ang="0">
                  <a:pos x="0" y="53"/>
                </a:cxn>
                <a:cxn ang="0">
                  <a:pos x="4" y="127"/>
                </a:cxn>
                <a:cxn ang="0">
                  <a:pos x="16" y="252"/>
                </a:cxn>
                <a:cxn ang="0">
                  <a:pos x="27" y="371"/>
                </a:cxn>
                <a:cxn ang="0">
                  <a:pos x="32" y="422"/>
                </a:cxn>
                <a:cxn ang="0">
                  <a:pos x="85" y="422"/>
                </a:cxn>
                <a:cxn ang="0">
                  <a:pos x="85" y="275"/>
                </a:cxn>
                <a:cxn ang="0">
                  <a:pos x="85" y="273"/>
                </a:cxn>
                <a:cxn ang="0">
                  <a:pos x="118" y="326"/>
                </a:cxn>
                <a:cxn ang="0">
                  <a:pos x="118" y="391"/>
                </a:cxn>
                <a:cxn ang="0">
                  <a:pos x="345" y="391"/>
                </a:cxn>
              </a:cxnLst>
              <a:rect l="0" t="0" r="r" b="b"/>
              <a:pathLst>
                <a:path w="439" h="422">
                  <a:moveTo>
                    <a:pt x="345" y="391"/>
                  </a:moveTo>
                  <a:lnTo>
                    <a:pt x="345" y="326"/>
                  </a:lnTo>
                  <a:lnTo>
                    <a:pt x="374" y="275"/>
                  </a:lnTo>
                  <a:lnTo>
                    <a:pt x="376" y="275"/>
                  </a:lnTo>
                  <a:lnTo>
                    <a:pt x="376" y="422"/>
                  </a:lnTo>
                  <a:lnTo>
                    <a:pt x="422" y="422"/>
                  </a:lnTo>
                  <a:lnTo>
                    <a:pt x="424" y="373"/>
                  </a:lnTo>
                  <a:lnTo>
                    <a:pt x="431" y="260"/>
                  </a:lnTo>
                  <a:lnTo>
                    <a:pt x="437" y="137"/>
                  </a:lnTo>
                  <a:lnTo>
                    <a:pt x="439" y="60"/>
                  </a:lnTo>
                  <a:lnTo>
                    <a:pt x="437" y="43"/>
                  </a:lnTo>
                  <a:lnTo>
                    <a:pt x="431" y="30"/>
                  </a:lnTo>
                  <a:lnTo>
                    <a:pt x="422" y="19"/>
                  </a:lnTo>
                  <a:lnTo>
                    <a:pt x="412" y="11"/>
                  </a:lnTo>
                  <a:lnTo>
                    <a:pt x="403" y="6"/>
                  </a:lnTo>
                  <a:lnTo>
                    <a:pt x="394" y="2"/>
                  </a:lnTo>
                  <a:lnTo>
                    <a:pt x="388" y="0"/>
                  </a:lnTo>
                  <a:lnTo>
                    <a:pt x="386" y="0"/>
                  </a:lnTo>
                  <a:lnTo>
                    <a:pt x="49" y="0"/>
                  </a:lnTo>
                  <a:lnTo>
                    <a:pt x="47" y="1"/>
                  </a:lnTo>
                  <a:lnTo>
                    <a:pt x="41" y="2"/>
                  </a:lnTo>
                  <a:lnTo>
                    <a:pt x="33" y="7"/>
                  </a:lnTo>
                  <a:lnTo>
                    <a:pt x="25" y="11"/>
                  </a:lnTo>
                  <a:lnTo>
                    <a:pt x="16" y="19"/>
                  </a:lnTo>
                  <a:lnTo>
                    <a:pt x="8" y="28"/>
                  </a:lnTo>
                  <a:lnTo>
                    <a:pt x="2" y="39"/>
                  </a:lnTo>
                  <a:lnTo>
                    <a:pt x="0" y="53"/>
                  </a:lnTo>
                  <a:lnTo>
                    <a:pt x="4" y="127"/>
                  </a:lnTo>
                  <a:lnTo>
                    <a:pt x="16" y="252"/>
                  </a:lnTo>
                  <a:lnTo>
                    <a:pt x="27" y="371"/>
                  </a:lnTo>
                  <a:lnTo>
                    <a:pt x="32" y="422"/>
                  </a:lnTo>
                  <a:lnTo>
                    <a:pt x="85" y="422"/>
                  </a:lnTo>
                  <a:lnTo>
                    <a:pt x="85" y="275"/>
                  </a:lnTo>
                  <a:lnTo>
                    <a:pt x="85" y="273"/>
                  </a:lnTo>
                  <a:lnTo>
                    <a:pt x="118" y="326"/>
                  </a:lnTo>
                  <a:lnTo>
                    <a:pt x="118" y="391"/>
                  </a:lnTo>
                  <a:lnTo>
                    <a:pt x="345" y="391"/>
                  </a:lnTo>
                  <a:close/>
                </a:path>
              </a:pathLst>
            </a:custGeom>
            <a:solidFill>
              <a:srgbClr val="FF99C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553" name="Freeform 145"/>
            <p:cNvSpPr>
              <a:spLocks/>
            </p:cNvSpPr>
            <p:nvPr/>
          </p:nvSpPr>
          <p:spPr bwMode="auto">
            <a:xfrm>
              <a:off x="1296" y="1390"/>
              <a:ext cx="6" cy="34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0" y="3"/>
                </a:cxn>
                <a:cxn ang="0">
                  <a:pos x="0" y="68"/>
                </a:cxn>
                <a:cxn ang="0">
                  <a:pos x="11" y="68"/>
                </a:cxn>
                <a:cxn ang="0">
                  <a:pos x="11" y="3"/>
                </a:cxn>
                <a:cxn ang="0">
                  <a:pos x="10" y="5"/>
                </a:cxn>
                <a:cxn ang="0">
                  <a:pos x="1" y="0"/>
                </a:cxn>
                <a:cxn ang="0">
                  <a:pos x="0" y="2"/>
                </a:cxn>
                <a:cxn ang="0">
                  <a:pos x="0" y="3"/>
                </a:cxn>
                <a:cxn ang="0">
                  <a:pos x="1" y="0"/>
                </a:cxn>
              </a:cxnLst>
              <a:rect l="0" t="0" r="r" b="b"/>
              <a:pathLst>
                <a:path w="11" h="68">
                  <a:moveTo>
                    <a:pt x="1" y="0"/>
                  </a:moveTo>
                  <a:lnTo>
                    <a:pt x="0" y="3"/>
                  </a:lnTo>
                  <a:lnTo>
                    <a:pt x="0" y="68"/>
                  </a:lnTo>
                  <a:lnTo>
                    <a:pt x="11" y="68"/>
                  </a:lnTo>
                  <a:lnTo>
                    <a:pt x="11" y="3"/>
                  </a:lnTo>
                  <a:lnTo>
                    <a:pt x="10" y="5"/>
                  </a:lnTo>
                  <a:lnTo>
                    <a:pt x="1" y="0"/>
                  </a:lnTo>
                  <a:lnTo>
                    <a:pt x="0" y="2"/>
                  </a:lnTo>
                  <a:lnTo>
                    <a:pt x="0" y="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99C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554" name="Freeform 146"/>
            <p:cNvSpPr>
              <a:spLocks/>
            </p:cNvSpPr>
            <p:nvPr/>
          </p:nvSpPr>
          <p:spPr bwMode="auto">
            <a:xfrm>
              <a:off x="1297" y="1363"/>
              <a:ext cx="19" cy="30"/>
            </a:xfrm>
            <a:custGeom>
              <a:avLst/>
              <a:gdLst/>
              <a:ahLst/>
              <a:cxnLst>
                <a:cxn ang="0">
                  <a:pos x="34" y="0"/>
                </a:cxn>
                <a:cxn ang="0">
                  <a:pos x="30" y="4"/>
                </a:cxn>
                <a:cxn ang="0">
                  <a:pos x="0" y="54"/>
                </a:cxn>
                <a:cxn ang="0">
                  <a:pos x="9" y="59"/>
                </a:cxn>
                <a:cxn ang="0">
                  <a:pos x="39" y="8"/>
                </a:cxn>
                <a:cxn ang="0">
                  <a:pos x="34" y="12"/>
                </a:cxn>
                <a:cxn ang="0">
                  <a:pos x="34" y="0"/>
                </a:cxn>
                <a:cxn ang="0">
                  <a:pos x="31" y="0"/>
                </a:cxn>
                <a:cxn ang="0">
                  <a:pos x="30" y="4"/>
                </a:cxn>
                <a:cxn ang="0">
                  <a:pos x="34" y="0"/>
                </a:cxn>
              </a:cxnLst>
              <a:rect l="0" t="0" r="r" b="b"/>
              <a:pathLst>
                <a:path w="39" h="59">
                  <a:moveTo>
                    <a:pt x="34" y="0"/>
                  </a:moveTo>
                  <a:lnTo>
                    <a:pt x="30" y="4"/>
                  </a:lnTo>
                  <a:lnTo>
                    <a:pt x="0" y="54"/>
                  </a:lnTo>
                  <a:lnTo>
                    <a:pt x="9" y="59"/>
                  </a:lnTo>
                  <a:lnTo>
                    <a:pt x="39" y="8"/>
                  </a:lnTo>
                  <a:lnTo>
                    <a:pt x="34" y="12"/>
                  </a:lnTo>
                  <a:lnTo>
                    <a:pt x="34" y="0"/>
                  </a:lnTo>
                  <a:lnTo>
                    <a:pt x="31" y="0"/>
                  </a:lnTo>
                  <a:lnTo>
                    <a:pt x="30" y="4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FF99C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555" name="Freeform 147"/>
            <p:cNvSpPr>
              <a:spLocks/>
            </p:cNvSpPr>
            <p:nvPr/>
          </p:nvSpPr>
          <p:spPr bwMode="auto">
            <a:xfrm>
              <a:off x="1311" y="1363"/>
              <a:ext cx="6" cy="6"/>
            </a:xfrm>
            <a:custGeom>
              <a:avLst/>
              <a:gdLst/>
              <a:ahLst/>
              <a:cxnLst>
                <a:cxn ang="0">
                  <a:pos x="11" y="6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4" y="12"/>
                </a:cxn>
                <a:cxn ang="0">
                  <a:pos x="6" y="12"/>
                </a:cxn>
                <a:cxn ang="0">
                  <a:pos x="0" y="6"/>
                </a:cxn>
                <a:cxn ang="0">
                  <a:pos x="11" y="6"/>
                </a:cxn>
                <a:cxn ang="0">
                  <a:pos x="11" y="0"/>
                </a:cxn>
                <a:cxn ang="0">
                  <a:pos x="6" y="0"/>
                </a:cxn>
                <a:cxn ang="0">
                  <a:pos x="11" y="6"/>
                </a:cxn>
              </a:cxnLst>
              <a:rect l="0" t="0" r="r" b="b"/>
              <a:pathLst>
                <a:path w="11" h="12">
                  <a:moveTo>
                    <a:pt x="11" y="6"/>
                  </a:moveTo>
                  <a:lnTo>
                    <a:pt x="6" y="0"/>
                  </a:lnTo>
                  <a:lnTo>
                    <a:pt x="4" y="0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0" y="6"/>
                  </a:lnTo>
                  <a:lnTo>
                    <a:pt x="11" y="6"/>
                  </a:lnTo>
                  <a:lnTo>
                    <a:pt x="11" y="0"/>
                  </a:lnTo>
                  <a:lnTo>
                    <a:pt x="6" y="0"/>
                  </a:lnTo>
                  <a:lnTo>
                    <a:pt x="11" y="6"/>
                  </a:lnTo>
                  <a:close/>
                </a:path>
              </a:pathLst>
            </a:custGeom>
            <a:solidFill>
              <a:srgbClr val="FF99C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556" name="Freeform 148"/>
            <p:cNvSpPr>
              <a:spLocks/>
            </p:cNvSpPr>
            <p:nvPr/>
          </p:nvSpPr>
          <p:spPr bwMode="auto">
            <a:xfrm>
              <a:off x="1311" y="1366"/>
              <a:ext cx="6" cy="77"/>
            </a:xfrm>
            <a:custGeom>
              <a:avLst/>
              <a:gdLst/>
              <a:ahLst/>
              <a:cxnLst>
                <a:cxn ang="0">
                  <a:pos x="6" y="142"/>
                </a:cxn>
                <a:cxn ang="0">
                  <a:pos x="11" y="147"/>
                </a:cxn>
                <a:cxn ang="0">
                  <a:pos x="11" y="0"/>
                </a:cxn>
                <a:cxn ang="0">
                  <a:pos x="0" y="0"/>
                </a:cxn>
                <a:cxn ang="0">
                  <a:pos x="0" y="147"/>
                </a:cxn>
                <a:cxn ang="0">
                  <a:pos x="6" y="153"/>
                </a:cxn>
                <a:cxn ang="0">
                  <a:pos x="0" y="147"/>
                </a:cxn>
                <a:cxn ang="0">
                  <a:pos x="0" y="153"/>
                </a:cxn>
                <a:cxn ang="0">
                  <a:pos x="6" y="153"/>
                </a:cxn>
                <a:cxn ang="0">
                  <a:pos x="6" y="142"/>
                </a:cxn>
              </a:cxnLst>
              <a:rect l="0" t="0" r="r" b="b"/>
              <a:pathLst>
                <a:path w="11" h="153">
                  <a:moveTo>
                    <a:pt x="6" y="142"/>
                  </a:moveTo>
                  <a:lnTo>
                    <a:pt x="11" y="147"/>
                  </a:lnTo>
                  <a:lnTo>
                    <a:pt x="11" y="0"/>
                  </a:lnTo>
                  <a:lnTo>
                    <a:pt x="0" y="0"/>
                  </a:lnTo>
                  <a:lnTo>
                    <a:pt x="0" y="147"/>
                  </a:lnTo>
                  <a:lnTo>
                    <a:pt x="6" y="153"/>
                  </a:lnTo>
                  <a:lnTo>
                    <a:pt x="0" y="147"/>
                  </a:lnTo>
                  <a:lnTo>
                    <a:pt x="0" y="153"/>
                  </a:lnTo>
                  <a:lnTo>
                    <a:pt x="6" y="153"/>
                  </a:lnTo>
                  <a:lnTo>
                    <a:pt x="6" y="142"/>
                  </a:lnTo>
                  <a:close/>
                </a:path>
              </a:pathLst>
            </a:custGeom>
            <a:solidFill>
              <a:srgbClr val="FF99C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557" name="Freeform 149"/>
            <p:cNvSpPr>
              <a:spLocks/>
            </p:cNvSpPr>
            <p:nvPr/>
          </p:nvSpPr>
          <p:spPr bwMode="auto">
            <a:xfrm>
              <a:off x="1314" y="1437"/>
              <a:ext cx="26" cy="6"/>
            </a:xfrm>
            <a:custGeom>
              <a:avLst/>
              <a:gdLst/>
              <a:ahLst/>
              <a:cxnLst>
                <a:cxn ang="0">
                  <a:pos x="40" y="5"/>
                </a:cxn>
                <a:cxn ang="0">
                  <a:pos x="46" y="0"/>
                </a:cxn>
                <a:cxn ang="0">
                  <a:pos x="0" y="0"/>
                </a:cxn>
                <a:cxn ang="0">
                  <a:pos x="0" y="11"/>
                </a:cxn>
                <a:cxn ang="0">
                  <a:pos x="46" y="11"/>
                </a:cxn>
                <a:cxn ang="0">
                  <a:pos x="51" y="5"/>
                </a:cxn>
                <a:cxn ang="0">
                  <a:pos x="46" y="11"/>
                </a:cxn>
                <a:cxn ang="0">
                  <a:pos x="51" y="11"/>
                </a:cxn>
                <a:cxn ang="0">
                  <a:pos x="51" y="5"/>
                </a:cxn>
                <a:cxn ang="0">
                  <a:pos x="40" y="5"/>
                </a:cxn>
              </a:cxnLst>
              <a:rect l="0" t="0" r="r" b="b"/>
              <a:pathLst>
                <a:path w="51" h="11">
                  <a:moveTo>
                    <a:pt x="40" y="5"/>
                  </a:moveTo>
                  <a:lnTo>
                    <a:pt x="46" y="0"/>
                  </a:lnTo>
                  <a:lnTo>
                    <a:pt x="0" y="0"/>
                  </a:lnTo>
                  <a:lnTo>
                    <a:pt x="0" y="11"/>
                  </a:lnTo>
                  <a:lnTo>
                    <a:pt x="46" y="11"/>
                  </a:lnTo>
                  <a:lnTo>
                    <a:pt x="51" y="5"/>
                  </a:lnTo>
                  <a:lnTo>
                    <a:pt x="46" y="11"/>
                  </a:lnTo>
                  <a:lnTo>
                    <a:pt x="51" y="11"/>
                  </a:lnTo>
                  <a:lnTo>
                    <a:pt x="51" y="5"/>
                  </a:lnTo>
                  <a:lnTo>
                    <a:pt x="40" y="5"/>
                  </a:lnTo>
                  <a:close/>
                </a:path>
              </a:pathLst>
            </a:custGeom>
            <a:solidFill>
              <a:srgbClr val="FF99C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558" name="Freeform 150"/>
            <p:cNvSpPr>
              <a:spLocks/>
            </p:cNvSpPr>
            <p:nvPr/>
          </p:nvSpPr>
          <p:spPr bwMode="auto">
            <a:xfrm>
              <a:off x="1334" y="1258"/>
              <a:ext cx="15" cy="182"/>
            </a:xfrm>
            <a:custGeom>
              <a:avLst/>
              <a:gdLst/>
              <a:ahLst/>
              <a:cxnLst>
                <a:cxn ang="0">
                  <a:pos x="17" y="0"/>
                </a:cxn>
                <a:cxn ang="0">
                  <a:pos x="17" y="0"/>
                </a:cxn>
                <a:cxn ang="0">
                  <a:pos x="15" y="77"/>
                </a:cxn>
                <a:cxn ang="0">
                  <a:pos x="9" y="200"/>
                </a:cxn>
                <a:cxn ang="0">
                  <a:pos x="2" y="313"/>
                </a:cxn>
                <a:cxn ang="0">
                  <a:pos x="0" y="362"/>
                </a:cxn>
                <a:cxn ang="0">
                  <a:pos x="11" y="362"/>
                </a:cxn>
                <a:cxn ang="0">
                  <a:pos x="14" y="313"/>
                </a:cxn>
                <a:cxn ang="0">
                  <a:pos x="21" y="200"/>
                </a:cxn>
                <a:cxn ang="0">
                  <a:pos x="26" y="77"/>
                </a:cxn>
                <a:cxn ang="0">
                  <a:pos x="29" y="0"/>
                </a:cxn>
                <a:cxn ang="0">
                  <a:pos x="29" y="0"/>
                </a:cxn>
                <a:cxn ang="0">
                  <a:pos x="17" y="0"/>
                </a:cxn>
              </a:cxnLst>
              <a:rect l="0" t="0" r="r" b="b"/>
              <a:pathLst>
                <a:path w="29" h="362">
                  <a:moveTo>
                    <a:pt x="17" y="0"/>
                  </a:moveTo>
                  <a:lnTo>
                    <a:pt x="17" y="0"/>
                  </a:lnTo>
                  <a:lnTo>
                    <a:pt x="15" y="77"/>
                  </a:lnTo>
                  <a:lnTo>
                    <a:pt x="9" y="200"/>
                  </a:lnTo>
                  <a:lnTo>
                    <a:pt x="2" y="313"/>
                  </a:lnTo>
                  <a:lnTo>
                    <a:pt x="0" y="362"/>
                  </a:lnTo>
                  <a:lnTo>
                    <a:pt x="11" y="362"/>
                  </a:lnTo>
                  <a:lnTo>
                    <a:pt x="14" y="313"/>
                  </a:lnTo>
                  <a:lnTo>
                    <a:pt x="21" y="200"/>
                  </a:lnTo>
                  <a:lnTo>
                    <a:pt x="26" y="77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99C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559" name="Freeform 151"/>
            <p:cNvSpPr>
              <a:spLocks/>
            </p:cNvSpPr>
            <p:nvPr/>
          </p:nvSpPr>
          <p:spPr bwMode="auto">
            <a:xfrm>
              <a:off x="1319" y="1226"/>
              <a:ext cx="30" cy="32"/>
            </a:xfrm>
            <a:custGeom>
              <a:avLst/>
              <a:gdLst/>
              <a:ahLst/>
              <a:cxnLst>
                <a:cxn ang="0">
                  <a:pos x="1" y="12"/>
                </a:cxn>
                <a:cxn ang="0">
                  <a:pos x="0" y="12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16" y="16"/>
                </a:cxn>
                <a:cxn ang="0">
                  <a:pos x="24" y="22"/>
                </a:cxn>
                <a:cxn ang="0">
                  <a:pos x="33" y="29"/>
                </a:cxn>
                <a:cxn ang="0">
                  <a:pos x="41" y="38"/>
                </a:cxn>
                <a:cxn ang="0">
                  <a:pos x="46" y="50"/>
                </a:cxn>
                <a:cxn ang="0">
                  <a:pos x="48" y="66"/>
                </a:cxn>
                <a:cxn ang="0">
                  <a:pos x="60" y="66"/>
                </a:cxn>
                <a:cxn ang="0">
                  <a:pos x="57" y="47"/>
                </a:cxn>
                <a:cxn ang="0">
                  <a:pos x="50" y="34"/>
                </a:cxn>
                <a:cxn ang="0">
                  <a:pos x="40" y="22"/>
                </a:cxn>
                <a:cxn ang="0">
                  <a:pos x="31" y="13"/>
                </a:cxn>
                <a:cxn ang="0">
                  <a:pos x="21" y="7"/>
                </a:cxn>
                <a:cxn ang="0">
                  <a:pos x="10" y="2"/>
                </a:cxn>
                <a:cxn ang="0">
                  <a:pos x="4" y="0"/>
                </a:cxn>
                <a:cxn ang="0">
                  <a:pos x="2" y="0"/>
                </a:cxn>
                <a:cxn ang="0">
                  <a:pos x="1" y="0"/>
                </a:cxn>
                <a:cxn ang="0">
                  <a:pos x="2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2"/>
                </a:cxn>
              </a:cxnLst>
              <a:rect l="0" t="0" r="r" b="b"/>
              <a:pathLst>
                <a:path w="60" h="66">
                  <a:moveTo>
                    <a:pt x="1" y="12"/>
                  </a:moveTo>
                  <a:lnTo>
                    <a:pt x="0" y="12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16" y="16"/>
                  </a:lnTo>
                  <a:lnTo>
                    <a:pt x="24" y="22"/>
                  </a:lnTo>
                  <a:lnTo>
                    <a:pt x="33" y="29"/>
                  </a:lnTo>
                  <a:lnTo>
                    <a:pt x="41" y="38"/>
                  </a:lnTo>
                  <a:lnTo>
                    <a:pt x="46" y="50"/>
                  </a:lnTo>
                  <a:lnTo>
                    <a:pt x="48" y="66"/>
                  </a:lnTo>
                  <a:lnTo>
                    <a:pt x="60" y="66"/>
                  </a:lnTo>
                  <a:lnTo>
                    <a:pt x="57" y="47"/>
                  </a:lnTo>
                  <a:lnTo>
                    <a:pt x="50" y="34"/>
                  </a:lnTo>
                  <a:lnTo>
                    <a:pt x="40" y="22"/>
                  </a:lnTo>
                  <a:lnTo>
                    <a:pt x="31" y="13"/>
                  </a:lnTo>
                  <a:lnTo>
                    <a:pt x="21" y="7"/>
                  </a:lnTo>
                  <a:lnTo>
                    <a:pt x="10" y="2"/>
                  </a:lnTo>
                  <a:lnTo>
                    <a:pt x="4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12"/>
                  </a:lnTo>
                  <a:close/>
                </a:path>
              </a:pathLst>
            </a:custGeom>
            <a:solidFill>
              <a:srgbClr val="FF99C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560" name="Freeform 152"/>
            <p:cNvSpPr>
              <a:spLocks/>
            </p:cNvSpPr>
            <p:nvPr/>
          </p:nvSpPr>
          <p:spPr bwMode="auto">
            <a:xfrm>
              <a:off x="1151" y="1226"/>
              <a:ext cx="168" cy="5"/>
            </a:xfrm>
            <a:custGeom>
              <a:avLst/>
              <a:gdLst/>
              <a:ahLst/>
              <a:cxnLst>
                <a:cxn ang="0">
                  <a:pos x="2" y="12"/>
                </a:cxn>
                <a:cxn ang="0">
                  <a:pos x="1" y="12"/>
                </a:cxn>
                <a:cxn ang="0">
                  <a:pos x="338" y="12"/>
                </a:cxn>
                <a:cxn ang="0">
                  <a:pos x="338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2" y="12"/>
                </a:cxn>
              </a:cxnLst>
              <a:rect l="0" t="0" r="r" b="b"/>
              <a:pathLst>
                <a:path w="338" h="12">
                  <a:moveTo>
                    <a:pt x="2" y="12"/>
                  </a:moveTo>
                  <a:lnTo>
                    <a:pt x="1" y="12"/>
                  </a:lnTo>
                  <a:lnTo>
                    <a:pt x="338" y="12"/>
                  </a:lnTo>
                  <a:lnTo>
                    <a:pt x="338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2" y="12"/>
                  </a:lnTo>
                  <a:close/>
                </a:path>
              </a:pathLst>
            </a:custGeom>
            <a:solidFill>
              <a:srgbClr val="FF99C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561" name="Freeform 153"/>
            <p:cNvSpPr>
              <a:spLocks/>
            </p:cNvSpPr>
            <p:nvPr/>
          </p:nvSpPr>
          <p:spPr bwMode="auto">
            <a:xfrm>
              <a:off x="1124" y="1226"/>
              <a:ext cx="28" cy="29"/>
            </a:xfrm>
            <a:custGeom>
              <a:avLst/>
              <a:gdLst/>
              <a:ahLst/>
              <a:cxnLst>
                <a:cxn ang="0">
                  <a:pos x="12" y="59"/>
                </a:cxn>
                <a:cxn ang="0">
                  <a:pos x="12" y="59"/>
                </a:cxn>
                <a:cxn ang="0">
                  <a:pos x="14" y="46"/>
                </a:cxn>
                <a:cxn ang="0">
                  <a:pos x="18" y="37"/>
                </a:cxn>
                <a:cxn ang="0">
                  <a:pos x="25" y="30"/>
                </a:cxn>
                <a:cxn ang="0">
                  <a:pos x="35" y="22"/>
                </a:cxn>
                <a:cxn ang="0">
                  <a:pos x="41" y="17"/>
                </a:cxn>
                <a:cxn ang="0">
                  <a:pos x="49" y="14"/>
                </a:cxn>
                <a:cxn ang="0">
                  <a:pos x="54" y="13"/>
                </a:cxn>
                <a:cxn ang="0">
                  <a:pos x="56" y="12"/>
                </a:cxn>
                <a:cxn ang="0">
                  <a:pos x="54" y="0"/>
                </a:cxn>
                <a:cxn ang="0">
                  <a:pos x="52" y="1"/>
                </a:cxn>
                <a:cxn ang="0">
                  <a:pos x="45" y="2"/>
                </a:cxn>
                <a:cxn ang="0">
                  <a:pos x="37" y="8"/>
                </a:cxn>
                <a:cxn ang="0">
                  <a:pos x="28" y="13"/>
                </a:cxn>
                <a:cxn ang="0">
                  <a:pos x="18" y="21"/>
                </a:cxn>
                <a:cxn ang="0">
                  <a:pos x="9" y="30"/>
                </a:cxn>
                <a:cxn ang="0">
                  <a:pos x="2" y="44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12" y="59"/>
                </a:cxn>
              </a:cxnLst>
              <a:rect l="0" t="0" r="r" b="b"/>
              <a:pathLst>
                <a:path w="56" h="59">
                  <a:moveTo>
                    <a:pt x="12" y="59"/>
                  </a:moveTo>
                  <a:lnTo>
                    <a:pt x="12" y="59"/>
                  </a:lnTo>
                  <a:lnTo>
                    <a:pt x="14" y="46"/>
                  </a:lnTo>
                  <a:lnTo>
                    <a:pt x="18" y="37"/>
                  </a:lnTo>
                  <a:lnTo>
                    <a:pt x="25" y="30"/>
                  </a:lnTo>
                  <a:lnTo>
                    <a:pt x="35" y="22"/>
                  </a:lnTo>
                  <a:lnTo>
                    <a:pt x="41" y="17"/>
                  </a:lnTo>
                  <a:lnTo>
                    <a:pt x="49" y="14"/>
                  </a:lnTo>
                  <a:lnTo>
                    <a:pt x="54" y="13"/>
                  </a:lnTo>
                  <a:lnTo>
                    <a:pt x="56" y="12"/>
                  </a:lnTo>
                  <a:lnTo>
                    <a:pt x="54" y="0"/>
                  </a:lnTo>
                  <a:lnTo>
                    <a:pt x="52" y="1"/>
                  </a:lnTo>
                  <a:lnTo>
                    <a:pt x="45" y="2"/>
                  </a:lnTo>
                  <a:lnTo>
                    <a:pt x="37" y="8"/>
                  </a:lnTo>
                  <a:lnTo>
                    <a:pt x="28" y="13"/>
                  </a:lnTo>
                  <a:lnTo>
                    <a:pt x="18" y="21"/>
                  </a:lnTo>
                  <a:lnTo>
                    <a:pt x="9" y="30"/>
                  </a:lnTo>
                  <a:lnTo>
                    <a:pt x="2" y="44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12" y="59"/>
                  </a:lnTo>
                  <a:close/>
                </a:path>
              </a:pathLst>
            </a:custGeom>
            <a:solidFill>
              <a:srgbClr val="FF99C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562" name="Freeform 154"/>
            <p:cNvSpPr>
              <a:spLocks/>
            </p:cNvSpPr>
            <p:nvPr/>
          </p:nvSpPr>
          <p:spPr bwMode="auto">
            <a:xfrm>
              <a:off x="1124" y="1255"/>
              <a:ext cx="21" cy="188"/>
            </a:xfrm>
            <a:custGeom>
              <a:avLst/>
              <a:gdLst/>
              <a:ahLst/>
              <a:cxnLst>
                <a:cxn ang="0">
                  <a:pos x="38" y="364"/>
                </a:cxn>
                <a:cxn ang="0">
                  <a:pos x="44" y="369"/>
                </a:cxn>
                <a:cxn ang="0">
                  <a:pos x="39" y="318"/>
                </a:cxn>
                <a:cxn ang="0">
                  <a:pos x="28" y="199"/>
                </a:cxn>
                <a:cxn ang="0">
                  <a:pos x="16" y="74"/>
                </a:cxn>
                <a:cxn ang="0">
                  <a:pos x="12" y="0"/>
                </a:cxn>
                <a:cxn ang="0">
                  <a:pos x="0" y="0"/>
                </a:cxn>
                <a:cxn ang="0">
                  <a:pos x="5" y="74"/>
                </a:cxn>
                <a:cxn ang="0">
                  <a:pos x="16" y="199"/>
                </a:cxn>
                <a:cxn ang="0">
                  <a:pos x="28" y="318"/>
                </a:cxn>
                <a:cxn ang="0">
                  <a:pos x="32" y="369"/>
                </a:cxn>
                <a:cxn ang="0">
                  <a:pos x="38" y="375"/>
                </a:cxn>
                <a:cxn ang="0">
                  <a:pos x="32" y="369"/>
                </a:cxn>
                <a:cxn ang="0">
                  <a:pos x="33" y="375"/>
                </a:cxn>
                <a:cxn ang="0">
                  <a:pos x="38" y="375"/>
                </a:cxn>
                <a:cxn ang="0">
                  <a:pos x="38" y="364"/>
                </a:cxn>
              </a:cxnLst>
              <a:rect l="0" t="0" r="r" b="b"/>
              <a:pathLst>
                <a:path w="44" h="375">
                  <a:moveTo>
                    <a:pt x="38" y="364"/>
                  </a:moveTo>
                  <a:lnTo>
                    <a:pt x="44" y="369"/>
                  </a:lnTo>
                  <a:lnTo>
                    <a:pt x="39" y="318"/>
                  </a:lnTo>
                  <a:lnTo>
                    <a:pt x="28" y="199"/>
                  </a:lnTo>
                  <a:lnTo>
                    <a:pt x="16" y="74"/>
                  </a:lnTo>
                  <a:lnTo>
                    <a:pt x="12" y="0"/>
                  </a:lnTo>
                  <a:lnTo>
                    <a:pt x="0" y="0"/>
                  </a:lnTo>
                  <a:lnTo>
                    <a:pt x="5" y="74"/>
                  </a:lnTo>
                  <a:lnTo>
                    <a:pt x="16" y="199"/>
                  </a:lnTo>
                  <a:lnTo>
                    <a:pt x="28" y="318"/>
                  </a:lnTo>
                  <a:lnTo>
                    <a:pt x="32" y="369"/>
                  </a:lnTo>
                  <a:lnTo>
                    <a:pt x="38" y="375"/>
                  </a:lnTo>
                  <a:lnTo>
                    <a:pt x="32" y="369"/>
                  </a:lnTo>
                  <a:lnTo>
                    <a:pt x="33" y="375"/>
                  </a:lnTo>
                  <a:lnTo>
                    <a:pt x="38" y="375"/>
                  </a:lnTo>
                  <a:lnTo>
                    <a:pt x="38" y="364"/>
                  </a:lnTo>
                  <a:close/>
                </a:path>
              </a:pathLst>
            </a:custGeom>
            <a:solidFill>
              <a:srgbClr val="FF99C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563" name="Freeform 155"/>
            <p:cNvSpPr>
              <a:spLocks/>
            </p:cNvSpPr>
            <p:nvPr/>
          </p:nvSpPr>
          <p:spPr bwMode="auto">
            <a:xfrm>
              <a:off x="1143" y="1437"/>
              <a:ext cx="29" cy="6"/>
            </a:xfrm>
            <a:custGeom>
              <a:avLst/>
              <a:gdLst/>
              <a:ahLst/>
              <a:cxnLst>
                <a:cxn ang="0">
                  <a:pos x="47" y="5"/>
                </a:cxn>
                <a:cxn ang="0">
                  <a:pos x="53" y="0"/>
                </a:cxn>
                <a:cxn ang="0">
                  <a:pos x="0" y="0"/>
                </a:cxn>
                <a:cxn ang="0">
                  <a:pos x="0" y="11"/>
                </a:cxn>
                <a:cxn ang="0">
                  <a:pos x="53" y="11"/>
                </a:cxn>
                <a:cxn ang="0">
                  <a:pos x="59" y="5"/>
                </a:cxn>
                <a:cxn ang="0">
                  <a:pos x="53" y="11"/>
                </a:cxn>
                <a:cxn ang="0">
                  <a:pos x="59" y="11"/>
                </a:cxn>
                <a:cxn ang="0">
                  <a:pos x="59" y="5"/>
                </a:cxn>
                <a:cxn ang="0">
                  <a:pos x="47" y="5"/>
                </a:cxn>
              </a:cxnLst>
              <a:rect l="0" t="0" r="r" b="b"/>
              <a:pathLst>
                <a:path w="59" h="11">
                  <a:moveTo>
                    <a:pt x="47" y="5"/>
                  </a:moveTo>
                  <a:lnTo>
                    <a:pt x="53" y="0"/>
                  </a:lnTo>
                  <a:lnTo>
                    <a:pt x="0" y="0"/>
                  </a:lnTo>
                  <a:lnTo>
                    <a:pt x="0" y="11"/>
                  </a:lnTo>
                  <a:lnTo>
                    <a:pt x="53" y="11"/>
                  </a:lnTo>
                  <a:lnTo>
                    <a:pt x="59" y="5"/>
                  </a:lnTo>
                  <a:lnTo>
                    <a:pt x="53" y="11"/>
                  </a:lnTo>
                  <a:lnTo>
                    <a:pt x="59" y="11"/>
                  </a:lnTo>
                  <a:lnTo>
                    <a:pt x="59" y="5"/>
                  </a:lnTo>
                  <a:lnTo>
                    <a:pt x="47" y="5"/>
                  </a:lnTo>
                  <a:close/>
                </a:path>
              </a:pathLst>
            </a:custGeom>
            <a:solidFill>
              <a:srgbClr val="FF99C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564" name="Freeform 156"/>
            <p:cNvSpPr>
              <a:spLocks/>
            </p:cNvSpPr>
            <p:nvPr/>
          </p:nvSpPr>
          <p:spPr bwMode="auto">
            <a:xfrm>
              <a:off x="1166" y="1366"/>
              <a:ext cx="6" cy="7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147"/>
                </a:cxn>
                <a:cxn ang="0">
                  <a:pos x="12" y="147"/>
                </a:cxn>
                <a:cxn ang="0">
                  <a:pos x="12" y="0"/>
                </a:cxn>
                <a:cxn ang="0">
                  <a:pos x="12" y="0"/>
                </a:cxn>
                <a:cxn ang="0">
                  <a:pos x="0" y="0"/>
                </a:cxn>
              </a:cxnLst>
              <a:rect l="0" t="0" r="r" b="b"/>
              <a:pathLst>
                <a:path w="12" h="147">
                  <a:moveTo>
                    <a:pt x="0" y="0"/>
                  </a:moveTo>
                  <a:lnTo>
                    <a:pt x="0" y="0"/>
                  </a:lnTo>
                  <a:lnTo>
                    <a:pt x="0" y="147"/>
                  </a:lnTo>
                  <a:lnTo>
                    <a:pt x="12" y="147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99C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565" name="Freeform 157"/>
            <p:cNvSpPr>
              <a:spLocks/>
            </p:cNvSpPr>
            <p:nvPr/>
          </p:nvSpPr>
          <p:spPr bwMode="auto">
            <a:xfrm>
              <a:off x="1166" y="1355"/>
              <a:ext cx="6" cy="11"/>
            </a:xfrm>
            <a:custGeom>
              <a:avLst/>
              <a:gdLst/>
              <a:ahLst/>
              <a:cxnLst>
                <a:cxn ang="0">
                  <a:pos x="10" y="18"/>
                </a:cxn>
                <a:cxn ang="0">
                  <a:pos x="0" y="21"/>
                </a:cxn>
                <a:cxn ang="0">
                  <a:pos x="0" y="23"/>
                </a:cxn>
                <a:cxn ang="0">
                  <a:pos x="12" y="23"/>
                </a:cxn>
                <a:cxn ang="0">
                  <a:pos x="12" y="21"/>
                </a:cxn>
                <a:cxn ang="0">
                  <a:pos x="1" y="23"/>
                </a:cxn>
                <a:cxn ang="0">
                  <a:pos x="10" y="18"/>
                </a:cxn>
                <a:cxn ang="0">
                  <a:pos x="0" y="0"/>
                </a:cxn>
                <a:cxn ang="0">
                  <a:pos x="0" y="21"/>
                </a:cxn>
                <a:cxn ang="0">
                  <a:pos x="10" y="18"/>
                </a:cxn>
              </a:cxnLst>
              <a:rect l="0" t="0" r="r" b="b"/>
              <a:pathLst>
                <a:path w="12" h="23">
                  <a:moveTo>
                    <a:pt x="10" y="18"/>
                  </a:moveTo>
                  <a:lnTo>
                    <a:pt x="0" y="21"/>
                  </a:lnTo>
                  <a:lnTo>
                    <a:pt x="0" y="23"/>
                  </a:lnTo>
                  <a:lnTo>
                    <a:pt x="12" y="23"/>
                  </a:lnTo>
                  <a:lnTo>
                    <a:pt x="12" y="21"/>
                  </a:lnTo>
                  <a:lnTo>
                    <a:pt x="1" y="23"/>
                  </a:lnTo>
                  <a:lnTo>
                    <a:pt x="10" y="18"/>
                  </a:lnTo>
                  <a:lnTo>
                    <a:pt x="0" y="0"/>
                  </a:lnTo>
                  <a:lnTo>
                    <a:pt x="0" y="21"/>
                  </a:lnTo>
                  <a:lnTo>
                    <a:pt x="10" y="18"/>
                  </a:lnTo>
                  <a:close/>
                </a:path>
              </a:pathLst>
            </a:custGeom>
            <a:solidFill>
              <a:srgbClr val="FF99C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566" name="Freeform 158"/>
            <p:cNvSpPr>
              <a:spLocks/>
            </p:cNvSpPr>
            <p:nvPr/>
          </p:nvSpPr>
          <p:spPr bwMode="auto">
            <a:xfrm>
              <a:off x="1167" y="1364"/>
              <a:ext cx="21" cy="29"/>
            </a:xfrm>
            <a:custGeom>
              <a:avLst/>
              <a:gdLst/>
              <a:ahLst/>
              <a:cxnLst>
                <a:cxn ang="0">
                  <a:pos x="44" y="56"/>
                </a:cxn>
                <a:cxn ang="0">
                  <a:pos x="43" y="53"/>
                </a:cxn>
                <a:cxn ang="0">
                  <a:pos x="9" y="0"/>
                </a:cxn>
                <a:cxn ang="0">
                  <a:pos x="0" y="5"/>
                </a:cxn>
                <a:cxn ang="0">
                  <a:pos x="34" y="58"/>
                </a:cxn>
                <a:cxn ang="0">
                  <a:pos x="32" y="56"/>
                </a:cxn>
                <a:cxn ang="0">
                  <a:pos x="44" y="56"/>
                </a:cxn>
                <a:cxn ang="0">
                  <a:pos x="44" y="55"/>
                </a:cxn>
                <a:cxn ang="0">
                  <a:pos x="43" y="53"/>
                </a:cxn>
                <a:cxn ang="0">
                  <a:pos x="44" y="56"/>
                </a:cxn>
              </a:cxnLst>
              <a:rect l="0" t="0" r="r" b="b"/>
              <a:pathLst>
                <a:path w="44" h="58">
                  <a:moveTo>
                    <a:pt x="44" y="56"/>
                  </a:moveTo>
                  <a:lnTo>
                    <a:pt x="43" y="53"/>
                  </a:lnTo>
                  <a:lnTo>
                    <a:pt x="9" y="0"/>
                  </a:lnTo>
                  <a:lnTo>
                    <a:pt x="0" y="5"/>
                  </a:lnTo>
                  <a:lnTo>
                    <a:pt x="34" y="58"/>
                  </a:lnTo>
                  <a:lnTo>
                    <a:pt x="32" y="56"/>
                  </a:lnTo>
                  <a:lnTo>
                    <a:pt x="44" y="56"/>
                  </a:lnTo>
                  <a:lnTo>
                    <a:pt x="44" y="55"/>
                  </a:lnTo>
                  <a:lnTo>
                    <a:pt x="43" y="53"/>
                  </a:lnTo>
                  <a:lnTo>
                    <a:pt x="44" y="56"/>
                  </a:lnTo>
                  <a:close/>
                </a:path>
              </a:pathLst>
            </a:custGeom>
            <a:solidFill>
              <a:srgbClr val="FF99C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567" name="Freeform 159"/>
            <p:cNvSpPr>
              <a:spLocks/>
            </p:cNvSpPr>
            <p:nvPr/>
          </p:nvSpPr>
          <p:spPr bwMode="auto">
            <a:xfrm>
              <a:off x="1183" y="1391"/>
              <a:ext cx="5" cy="36"/>
            </a:xfrm>
            <a:custGeom>
              <a:avLst/>
              <a:gdLst/>
              <a:ahLst/>
              <a:cxnLst>
                <a:cxn ang="0">
                  <a:pos x="6" y="60"/>
                </a:cxn>
                <a:cxn ang="0">
                  <a:pos x="12" y="65"/>
                </a:cxn>
                <a:cxn ang="0">
                  <a:pos x="12" y="0"/>
                </a:cxn>
                <a:cxn ang="0">
                  <a:pos x="0" y="0"/>
                </a:cxn>
                <a:cxn ang="0">
                  <a:pos x="0" y="65"/>
                </a:cxn>
                <a:cxn ang="0">
                  <a:pos x="6" y="71"/>
                </a:cxn>
                <a:cxn ang="0">
                  <a:pos x="0" y="65"/>
                </a:cxn>
                <a:cxn ang="0">
                  <a:pos x="0" y="71"/>
                </a:cxn>
                <a:cxn ang="0">
                  <a:pos x="6" y="71"/>
                </a:cxn>
                <a:cxn ang="0">
                  <a:pos x="6" y="60"/>
                </a:cxn>
              </a:cxnLst>
              <a:rect l="0" t="0" r="r" b="b"/>
              <a:pathLst>
                <a:path w="12" h="71">
                  <a:moveTo>
                    <a:pt x="6" y="60"/>
                  </a:moveTo>
                  <a:lnTo>
                    <a:pt x="12" y="65"/>
                  </a:lnTo>
                  <a:lnTo>
                    <a:pt x="12" y="0"/>
                  </a:lnTo>
                  <a:lnTo>
                    <a:pt x="0" y="0"/>
                  </a:lnTo>
                  <a:lnTo>
                    <a:pt x="0" y="65"/>
                  </a:lnTo>
                  <a:lnTo>
                    <a:pt x="6" y="71"/>
                  </a:lnTo>
                  <a:lnTo>
                    <a:pt x="0" y="65"/>
                  </a:lnTo>
                  <a:lnTo>
                    <a:pt x="0" y="71"/>
                  </a:lnTo>
                  <a:lnTo>
                    <a:pt x="6" y="71"/>
                  </a:lnTo>
                  <a:lnTo>
                    <a:pt x="6" y="60"/>
                  </a:lnTo>
                  <a:close/>
                </a:path>
              </a:pathLst>
            </a:custGeom>
            <a:solidFill>
              <a:srgbClr val="FF99C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568" name="Freeform 160"/>
            <p:cNvSpPr>
              <a:spLocks/>
            </p:cNvSpPr>
            <p:nvPr/>
          </p:nvSpPr>
          <p:spPr bwMode="auto">
            <a:xfrm>
              <a:off x="1186" y="1421"/>
              <a:ext cx="116" cy="6"/>
            </a:xfrm>
            <a:custGeom>
              <a:avLst/>
              <a:gdLst/>
              <a:ahLst/>
              <a:cxnLst>
                <a:cxn ang="0">
                  <a:pos x="221" y="5"/>
                </a:cxn>
                <a:cxn ang="0">
                  <a:pos x="227" y="0"/>
                </a:cxn>
                <a:cxn ang="0">
                  <a:pos x="0" y="0"/>
                </a:cxn>
                <a:cxn ang="0">
                  <a:pos x="0" y="11"/>
                </a:cxn>
                <a:cxn ang="0">
                  <a:pos x="227" y="11"/>
                </a:cxn>
                <a:cxn ang="0">
                  <a:pos x="232" y="5"/>
                </a:cxn>
                <a:cxn ang="0">
                  <a:pos x="227" y="11"/>
                </a:cxn>
                <a:cxn ang="0">
                  <a:pos x="232" y="11"/>
                </a:cxn>
                <a:cxn ang="0">
                  <a:pos x="232" y="5"/>
                </a:cxn>
                <a:cxn ang="0">
                  <a:pos x="221" y="5"/>
                </a:cxn>
              </a:cxnLst>
              <a:rect l="0" t="0" r="r" b="b"/>
              <a:pathLst>
                <a:path w="232" h="11">
                  <a:moveTo>
                    <a:pt x="221" y="5"/>
                  </a:moveTo>
                  <a:lnTo>
                    <a:pt x="227" y="0"/>
                  </a:lnTo>
                  <a:lnTo>
                    <a:pt x="0" y="0"/>
                  </a:lnTo>
                  <a:lnTo>
                    <a:pt x="0" y="11"/>
                  </a:lnTo>
                  <a:lnTo>
                    <a:pt x="227" y="11"/>
                  </a:lnTo>
                  <a:lnTo>
                    <a:pt x="232" y="5"/>
                  </a:lnTo>
                  <a:lnTo>
                    <a:pt x="227" y="11"/>
                  </a:lnTo>
                  <a:lnTo>
                    <a:pt x="232" y="11"/>
                  </a:lnTo>
                  <a:lnTo>
                    <a:pt x="232" y="5"/>
                  </a:lnTo>
                  <a:lnTo>
                    <a:pt x="221" y="5"/>
                  </a:lnTo>
                  <a:close/>
                </a:path>
              </a:pathLst>
            </a:custGeom>
            <a:solidFill>
              <a:srgbClr val="FF99C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569" name="Freeform 161"/>
            <p:cNvSpPr>
              <a:spLocks/>
            </p:cNvSpPr>
            <p:nvPr/>
          </p:nvSpPr>
          <p:spPr bwMode="auto">
            <a:xfrm>
              <a:off x="1140" y="1308"/>
              <a:ext cx="31" cy="59"/>
            </a:xfrm>
            <a:custGeom>
              <a:avLst/>
              <a:gdLst/>
              <a:ahLst/>
              <a:cxnLst>
                <a:cxn ang="0">
                  <a:pos x="5" y="2"/>
                </a:cxn>
                <a:cxn ang="0">
                  <a:pos x="0" y="5"/>
                </a:cxn>
                <a:cxn ang="0">
                  <a:pos x="53" y="117"/>
                </a:cxn>
                <a:cxn ang="0">
                  <a:pos x="62" y="113"/>
                </a:cxn>
                <a:cxn ang="0">
                  <a:pos x="10" y="0"/>
                </a:cxn>
                <a:cxn ang="0">
                  <a:pos x="5" y="2"/>
                </a:cxn>
              </a:cxnLst>
              <a:rect l="0" t="0" r="r" b="b"/>
              <a:pathLst>
                <a:path w="62" h="117">
                  <a:moveTo>
                    <a:pt x="5" y="2"/>
                  </a:moveTo>
                  <a:lnTo>
                    <a:pt x="0" y="5"/>
                  </a:lnTo>
                  <a:lnTo>
                    <a:pt x="53" y="117"/>
                  </a:lnTo>
                  <a:lnTo>
                    <a:pt x="62" y="113"/>
                  </a:lnTo>
                  <a:lnTo>
                    <a:pt x="10" y="0"/>
                  </a:lnTo>
                  <a:lnTo>
                    <a:pt x="5" y="2"/>
                  </a:lnTo>
                  <a:close/>
                </a:path>
              </a:pathLst>
            </a:custGeom>
            <a:solidFill>
              <a:srgbClr val="FF99C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570" name="Freeform 162"/>
            <p:cNvSpPr>
              <a:spLocks/>
            </p:cNvSpPr>
            <p:nvPr/>
          </p:nvSpPr>
          <p:spPr bwMode="auto">
            <a:xfrm>
              <a:off x="1311" y="1307"/>
              <a:ext cx="26" cy="60"/>
            </a:xfrm>
            <a:custGeom>
              <a:avLst/>
              <a:gdLst/>
              <a:ahLst/>
              <a:cxnLst>
                <a:cxn ang="0">
                  <a:pos x="6" y="117"/>
                </a:cxn>
                <a:cxn ang="0">
                  <a:pos x="11" y="118"/>
                </a:cxn>
                <a:cxn ang="0">
                  <a:pos x="50" y="2"/>
                </a:cxn>
                <a:cxn ang="0">
                  <a:pos x="39" y="0"/>
                </a:cxn>
                <a:cxn ang="0">
                  <a:pos x="0" y="116"/>
                </a:cxn>
                <a:cxn ang="0">
                  <a:pos x="6" y="117"/>
                </a:cxn>
              </a:cxnLst>
              <a:rect l="0" t="0" r="r" b="b"/>
              <a:pathLst>
                <a:path w="50" h="118">
                  <a:moveTo>
                    <a:pt x="6" y="117"/>
                  </a:moveTo>
                  <a:lnTo>
                    <a:pt x="11" y="118"/>
                  </a:lnTo>
                  <a:lnTo>
                    <a:pt x="50" y="2"/>
                  </a:lnTo>
                  <a:lnTo>
                    <a:pt x="39" y="0"/>
                  </a:lnTo>
                  <a:lnTo>
                    <a:pt x="0" y="116"/>
                  </a:lnTo>
                  <a:lnTo>
                    <a:pt x="6" y="117"/>
                  </a:lnTo>
                  <a:close/>
                </a:path>
              </a:pathLst>
            </a:custGeom>
            <a:solidFill>
              <a:srgbClr val="FF99C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571" name="Freeform 163"/>
            <p:cNvSpPr>
              <a:spLocks/>
            </p:cNvSpPr>
            <p:nvPr/>
          </p:nvSpPr>
          <p:spPr bwMode="auto">
            <a:xfrm>
              <a:off x="1115" y="1010"/>
              <a:ext cx="245" cy="280"/>
            </a:xfrm>
            <a:custGeom>
              <a:avLst/>
              <a:gdLst/>
              <a:ahLst/>
              <a:cxnLst>
                <a:cxn ang="0">
                  <a:pos x="217" y="38"/>
                </a:cxn>
                <a:cxn ang="0">
                  <a:pos x="193" y="22"/>
                </a:cxn>
                <a:cxn ang="0">
                  <a:pos x="168" y="20"/>
                </a:cxn>
                <a:cxn ang="0">
                  <a:pos x="137" y="38"/>
                </a:cxn>
                <a:cxn ang="0">
                  <a:pos x="97" y="79"/>
                </a:cxn>
                <a:cxn ang="0">
                  <a:pos x="57" y="117"/>
                </a:cxn>
                <a:cxn ang="0">
                  <a:pos x="26" y="150"/>
                </a:cxn>
                <a:cxn ang="0">
                  <a:pos x="7" y="180"/>
                </a:cxn>
                <a:cxn ang="0">
                  <a:pos x="3" y="217"/>
                </a:cxn>
                <a:cxn ang="0">
                  <a:pos x="0" y="272"/>
                </a:cxn>
                <a:cxn ang="0">
                  <a:pos x="9" y="329"/>
                </a:cxn>
                <a:cxn ang="0">
                  <a:pos x="44" y="365"/>
                </a:cxn>
                <a:cxn ang="0">
                  <a:pos x="109" y="371"/>
                </a:cxn>
                <a:cxn ang="0">
                  <a:pos x="161" y="371"/>
                </a:cxn>
                <a:cxn ang="0">
                  <a:pos x="193" y="371"/>
                </a:cxn>
                <a:cxn ang="0">
                  <a:pos x="208" y="371"/>
                </a:cxn>
                <a:cxn ang="0">
                  <a:pos x="210" y="383"/>
                </a:cxn>
                <a:cxn ang="0">
                  <a:pos x="209" y="402"/>
                </a:cxn>
                <a:cxn ang="0">
                  <a:pos x="205" y="406"/>
                </a:cxn>
                <a:cxn ang="0">
                  <a:pos x="180" y="411"/>
                </a:cxn>
                <a:cxn ang="0">
                  <a:pos x="152" y="429"/>
                </a:cxn>
                <a:cxn ang="0">
                  <a:pos x="142" y="464"/>
                </a:cxn>
                <a:cxn ang="0">
                  <a:pos x="163" y="507"/>
                </a:cxn>
                <a:cxn ang="0">
                  <a:pos x="185" y="533"/>
                </a:cxn>
                <a:cxn ang="0">
                  <a:pos x="211" y="551"/>
                </a:cxn>
                <a:cxn ang="0">
                  <a:pos x="239" y="560"/>
                </a:cxn>
                <a:cxn ang="0">
                  <a:pos x="268" y="560"/>
                </a:cxn>
                <a:cxn ang="0">
                  <a:pos x="295" y="551"/>
                </a:cxn>
                <a:cxn ang="0">
                  <a:pos x="322" y="532"/>
                </a:cxn>
                <a:cxn ang="0">
                  <a:pos x="345" y="505"/>
                </a:cxn>
                <a:cxn ang="0">
                  <a:pos x="364" y="463"/>
                </a:cxn>
                <a:cxn ang="0">
                  <a:pos x="353" y="429"/>
                </a:cxn>
                <a:cxn ang="0">
                  <a:pos x="324" y="413"/>
                </a:cxn>
                <a:cxn ang="0">
                  <a:pos x="300" y="406"/>
                </a:cxn>
                <a:cxn ang="0">
                  <a:pos x="295" y="393"/>
                </a:cxn>
                <a:cxn ang="0">
                  <a:pos x="295" y="375"/>
                </a:cxn>
                <a:cxn ang="0">
                  <a:pos x="377" y="371"/>
                </a:cxn>
                <a:cxn ang="0">
                  <a:pos x="401" y="355"/>
                </a:cxn>
                <a:cxn ang="0">
                  <a:pos x="451" y="311"/>
                </a:cxn>
                <a:cxn ang="0">
                  <a:pos x="486" y="251"/>
                </a:cxn>
                <a:cxn ang="0">
                  <a:pos x="475" y="183"/>
                </a:cxn>
                <a:cxn ang="0">
                  <a:pos x="436" y="137"/>
                </a:cxn>
                <a:cxn ang="0">
                  <a:pos x="410" y="125"/>
                </a:cxn>
                <a:cxn ang="0">
                  <a:pos x="398" y="129"/>
                </a:cxn>
                <a:cxn ang="0">
                  <a:pos x="394" y="135"/>
                </a:cxn>
                <a:cxn ang="0">
                  <a:pos x="408" y="106"/>
                </a:cxn>
                <a:cxn ang="0">
                  <a:pos x="409" y="60"/>
                </a:cxn>
                <a:cxn ang="0">
                  <a:pos x="382" y="19"/>
                </a:cxn>
                <a:cxn ang="0">
                  <a:pos x="306" y="0"/>
                </a:cxn>
                <a:cxn ang="0">
                  <a:pos x="264" y="9"/>
                </a:cxn>
                <a:cxn ang="0">
                  <a:pos x="242" y="25"/>
                </a:cxn>
                <a:cxn ang="0">
                  <a:pos x="232" y="42"/>
                </a:cxn>
                <a:cxn ang="0">
                  <a:pos x="230" y="50"/>
                </a:cxn>
              </a:cxnLst>
              <a:rect l="0" t="0" r="r" b="b"/>
              <a:pathLst>
                <a:path w="488" h="561">
                  <a:moveTo>
                    <a:pt x="230" y="50"/>
                  </a:moveTo>
                  <a:lnTo>
                    <a:pt x="217" y="38"/>
                  </a:lnTo>
                  <a:lnTo>
                    <a:pt x="206" y="29"/>
                  </a:lnTo>
                  <a:lnTo>
                    <a:pt x="193" y="22"/>
                  </a:lnTo>
                  <a:lnTo>
                    <a:pt x="182" y="19"/>
                  </a:lnTo>
                  <a:lnTo>
                    <a:pt x="168" y="20"/>
                  </a:lnTo>
                  <a:lnTo>
                    <a:pt x="154" y="26"/>
                  </a:lnTo>
                  <a:lnTo>
                    <a:pt x="137" y="38"/>
                  </a:lnTo>
                  <a:lnTo>
                    <a:pt x="117" y="57"/>
                  </a:lnTo>
                  <a:lnTo>
                    <a:pt x="97" y="79"/>
                  </a:lnTo>
                  <a:lnTo>
                    <a:pt x="76" y="98"/>
                  </a:lnTo>
                  <a:lnTo>
                    <a:pt x="57" y="117"/>
                  </a:lnTo>
                  <a:lnTo>
                    <a:pt x="40" y="134"/>
                  </a:lnTo>
                  <a:lnTo>
                    <a:pt x="26" y="150"/>
                  </a:lnTo>
                  <a:lnTo>
                    <a:pt x="15" y="165"/>
                  </a:lnTo>
                  <a:lnTo>
                    <a:pt x="7" y="180"/>
                  </a:lnTo>
                  <a:lnTo>
                    <a:pt x="5" y="195"/>
                  </a:lnTo>
                  <a:lnTo>
                    <a:pt x="3" y="217"/>
                  </a:lnTo>
                  <a:lnTo>
                    <a:pt x="1" y="243"/>
                  </a:lnTo>
                  <a:lnTo>
                    <a:pt x="0" y="272"/>
                  </a:lnTo>
                  <a:lnTo>
                    <a:pt x="2" y="301"/>
                  </a:lnTo>
                  <a:lnTo>
                    <a:pt x="9" y="329"/>
                  </a:lnTo>
                  <a:lnTo>
                    <a:pt x="22" y="350"/>
                  </a:lnTo>
                  <a:lnTo>
                    <a:pt x="44" y="365"/>
                  </a:lnTo>
                  <a:lnTo>
                    <a:pt x="75" y="371"/>
                  </a:lnTo>
                  <a:lnTo>
                    <a:pt x="109" y="371"/>
                  </a:lnTo>
                  <a:lnTo>
                    <a:pt x="138" y="371"/>
                  </a:lnTo>
                  <a:lnTo>
                    <a:pt x="161" y="371"/>
                  </a:lnTo>
                  <a:lnTo>
                    <a:pt x="179" y="371"/>
                  </a:lnTo>
                  <a:lnTo>
                    <a:pt x="193" y="371"/>
                  </a:lnTo>
                  <a:lnTo>
                    <a:pt x="202" y="371"/>
                  </a:lnTo>
                  <a:lnTo>
                    <a:pt x="208" y="371"/>
                  </a:lnTo>
                  <a:lnTo>
                    <a:pt x="209" y="371"/>
                  </a:lnTo>
                  <a:lnTo>
                    <a:pt x="210" y="383"/>
                  </a:lnTo>
                  <a:lnTo>
                    <a:pt x="210" y="393"/>
                  </a:lnTo>
                  <a:lnTo>
                    <a:pt x="209" y="402"/>
                  </a:lnTo>
                  <a:lnTo>
                    <a:pt x="209" y="406"/>
                  </a:lnTo>
                  <a:lnTo>
                    <a:pt x="205" y="406"/>
                  </a:lnTo>
                  <a:lnTo>
                    <a:pt x="194" y="408"/>
                  </a:lnTo>
                  <a:lnTo>
                    <a:pt x="180" y="411"/>
                  </a:lnTo>
                  <a:lnTo>
                    <a:pt x="165" y="418"/>
                  </a:lnTo>
                  <a:lnTo>
                    <a:pt x="152" y="429"/>
                  </a:lnTo>
                  <a:lnTo>
                    <a:pt x="144" y="444"/>
                  </a:lnTo>
                  <a:lnTo>
                    <a:pt x="142" y="464"/>
                  </a:lnTo>
                  <a:lnTo>
                    <a:pt x="153" y="491"/>
                  </a:lnTo>
                  <a:lnTo>
                    <a:pt x="163" y="507"/>
                  </a:lnTo>
                  <a:lnTo>
                    <a:pt x="174" y="522"/>
                  </a:lnTo>
                  <a:lnTo>
                    <a:pt x="185" y="533"/>
                  </a:lnTo>
                  <a:lnTo>
                    <a:pt x="198" y="544"/>
                  </a:lnTo>
                  <a:lnTo>
                    <a:pt x="211" y="551"/>
                  </a:lnTo>
                  <a:lnTo>
                    <a:pt x="225" y="556"/>
                  </a:lnTo>
                  <a:lnTo>
                    <a:pt x="239" y="560"/>
                  </a:lnTo>
                  <a:lnTo>
                    <a:pt x="254" y="561"/>
                  </a:lnTo>
                  <a:lnTo>
                    <a:pt x="268" y="560"/>
                  </a:lnTo>
                  <a:lnTo>
                    <a:pt x="282" y="556"/>
                  </a:lnTo>
                  <a:lnTo>
                    <a:pt x="295" y="551"/>
                  </a:lnTo>
                  <a:lnTo>
                    <a:pt x="309" y="543"/>
                  </a:lnTo>
                  <a:lnTo>
                    <a:pt x="322" y="532"/>
                  </a:lnTo>
                  <a:lnTo>
                    <a:pt x="334" y="520"/>
                  </a:lnTo>
                  <a:lnTo>
                    <a:pt x="345" y="505"/>
                  </a:lnTo>
                  <a:lnTo>
                    <a:pt x="355" y="487"/>
                  </a:lnTo>
                  <a:lnTo>
                    <a:pt x="364" y="463"/>
                  </a:lnTo>
                  <a:lnTo>
                    <a:pt x="362" y="444"/>
                  </a:lnTo>
                  <a:lnTo>
                    <a:pt x="353" y="429"/>
                  </a:lnTo>
                  <a:lnTo>
                    <a:pt x="340" y="418"/>
                  </a:lnTo>
                  <a:lnTo>
                    <a:pt x="324" y="413"/>
                  </a:lnTo>
                  <a:lnTo>
                    <a:pt x="310" y="408"/>
                  </a:lnTo>
                  <a:lnTo>
                    <a:pt x="300" y="406"/>
                  </a:lnTo>
                  <a:lnTo>
                    <a:pt x="295" y="406"/>
                  </a:lnTo>
                  <a:lnTo>
                    <a:pt x="295" y="393"/>
                  </a:lnTo>
                  <a:lnTo>
                    <a:pt x="295" y="382"/>
                  </a:lnTo>
                  <a:lnTo>
                    <a:pt x="295" y="375"/>
                  </a:lnTo>
                  <a:lnTo>
                    <a:pt x="295" y="371"/>
                  </a:lnTo>
                  <a:lnTo>
                    <a:pt x="377" y="371"/>
                  </a:lnTo>
                  <a:lnTo>
                    <a:pt x="384" y="367"/>
                  </a:lnTo>
                  <a:lnTo>
                    <a:pt x="401" y="355"/>
                  </a:lnTo>
                  <a:lnTo>
                    <a:pt x="425" y="337"/>
                  </a:lnTo>
                  <a:lnTo>
                    <a:pt x="451" y="311"/>
                  </a:lnTo>
                  <a:lnTo>
                    <a:pt x="472" y="284"/>
                  </a:lnTo>
                  <a:lnTo>
                    <a:pt x="486" y="251"/>
                  </a:lnTo>
                  <a:lnTo>
                    <a:pt x="488" y="218"/>
                  </a:lnTo>
                  <a:lnTo>
                    <a:pt x="475" y="183"/>
                  </a:lnTo>
                  <a:lnTo>
                    <a:pt x="453" y="156"/>
                  </a:lnTo>
                  <a:lnTo>
                    <a:pt x="436" y="137"/>
                  </a:lnTo>
                  <a:lnTo>
                    <a:pt x="422" y="128"/>
                  </a:lnTo>
                  <a:lnTo>
                    <a:pt x="410" y="125"/>
                  </a:lnTo>
                  <a:lnTo>
                    <a:pt x="403" y="126"/>
                  </a:lnTo>
                  <a:lnTo>
                    <a:pt x="398" y="129"/>
                  </a:lnTo>
                  <a:lnTo>
                    <a:pt x="395" y="134"/>
                  </a:lnTo>
                  <a:lnTo>
                    <a:pt x="394" y="135"/>
                  </a:lnTo>
                  <a:lnTo>
                    <a:pt x="401" y="124"/>
                  </a:lnTo>
                  <a:lnTo>
                    <a:pt x="408" y="106"/>
                  </a:lnTo>
                  <a:lnTo>
                    <a:pt x="411" y="84"/>
                  </a:lnTo>
                  <a:lnTo>
                    <a:pt x="409" y="60"/>
                  </a:lnTo>
                  <a:lnTo>
                    <a:pt x="400" y="38"/>
                  </a:lnTo>
                  <a:lnTo>
                    <a:pt x="382" y="19"/>
                  </a:lnTo>
                  <a:lnTo>
                    <a:pt x="351" y="5"/>
                  </a:lnTo>
                  <a:lnTo>
                    <a:pt x="306" y="0"/>
                  </a:lnTo>
                  <a:lnTo>
                    <a:pt x="283" y="3"/>
                  </a:lnTo>
                  <a:lnTo>
                    <a:pt x="264" y="9"/>
                  </a:lnTo>
                  <a:lnTo>
                    <a:pt x="252" y="17"/>
                  </a:lnTo>
                  <a:lnTo>
                    <a:pt x="242" y="25"/>
                  </a:lnTo>
                  <a:lnTo>
                    <a:pt x="236" y="34"/>
                  </a:lnTo>
                  <a:lnTo>
                    <a:pt x="232" y="42"/>
                  </a:lnTo>
                  <a:lnTo>
                    <a:pt x="230" y="48"/>
                  </a:lnTo>
                  <a:lnTo>
                    <a:pt x="230" y="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572" name="Freeform 164"/>
            <p:cNvSpPr>
              <a:spLocks/>
            </p:cNvSpPr>
            <p:nvPr/>
          </p:nvSpPr>
          <p:spPr bwMode="auto">
            <a:xfrm>
              <a:off x="1210" y="1194"/>
              <a:ext cx="64" cy="76"/>
            </a:xfrm>
            <a:custGeom>
              <a:avLst/>
              <a:gdLst/>
              <a:ahLst/>
              <a:cxnLst>
                <a:cxn ang="0">
                  <a:pos x="29" y="0"/>
                </a:cxn>
                <a:cxn ang="0">
                  <a:pos x="29" y="53"/>
                </a:cxn>
                <a:cxn ang="0">
                  <a:pos x="26" y="55"/>
                </a:cxn>
                <a:cxn ang="0">
                  <a:pos x="18" y="62"/>
                </a:cxn>
                <a:cxn ang="0">
                  <a:pos x="9" y="72"/>
                </a:cxn>
                <a:cxn ang="0">
                  <a:pos x="2" y="85"/>
                </a:cxn>
                <a:cxn ang="0">
                  <a:pos x="0" y="100"/>
                </a:cxn>
                <a:cxn ang="0">
                  <a:pos x="7" y="117"/>
                </a:cxn>
                <a:cxn ang="0">
                  <a:pos x="27" y="135"/>
                </a:cxn>
                <a:cxn ang="0">
                  <a:pos x="61" y="152"/>
                </a:cxn>
                <a:cxn ang="0">
                  <a:pos x="66" y="150"/>
                </a:cxn>
                <a:cxn ang="0">
                  <a:pos x="79" y="145"/>
                </a:cxn>
                <a:cxn ang="0">
                  <a:pos x="96" y="137"/>
                </a:cxn>
                <a:cxn ang="0">
                  <a:pos x="112" y="125"/>
                </a:cxn>
                <a:cxn ang="0">
                  <a:pos x="125" y="112"/>
                </a:cxn>
                <a:cxn ang="0">
                  <a:pos x="129" y="94"/>
                </a:cxn>
                <a:cxn ang="0">
                  <a:pos x="122" y="76"/>
                </a:cxn>
                <a:cxn ang="0">
                  <a:pos x="100" y="55"/>
                </a:cxn>
                <a:cxn ang="0">
                  <a:pos x="100" y="44"/>
                </a:cxn>
                <a:cxn ang="0">
                  <a:pos x="100" y="25"/>
                </a:cxn>
                <a:cxn ang="0">
                  <a:pos x="100" y="8"/>
                </a:cxn>
                <a:cxn ang="0">
                  <a:pos x="100" y="0"/>
                </a:cxn>
                <a:cxn ang="0">
                  <a:pos x="29" y="0"/>
                </a:cxn>
              </a:cxnLst>
              <a:rect l="0" t="0" r="r" b="b"/>
              <a:pathLst>
                <a:path w="129" h="152">
                  <a:moveTo>
                    <a:pt x="29" y="0"/>
                  </a:moveTo>
                  <a:lnTo>
                    <a:pt x="29" y="53"/>
                  </a:lnTo>
                  <a:lnTo>
                    <a:pt x="26" y="55"/>
                  </a:lnTo>
                  <a:lnTo>
                    <a:pt x="18" y="62"/>
                  </a:lnTo>
                  <a:lnTo>
                    <a:pt x="9" y="72"/>
                  </a:lnTo>
                  <a:lnTo>
                    <a:pt x="2" y="85"/>
                  </a:lnTo>
                  <a:lnTo>
                    <a:pt x="0" y="100"/>
                  </a:lnTo>
                  <a:lnTo>
                    <a:pt x="7" y="117"/>
                  </a:lnTo>
                  <a:lnTo>
                    <a:pt x="27" y="135"/>
                  </a:lnTo>
                  <a:lnTo>
                    <a:pt x="61" y="152"/>
                  </a:lnTo>
                  <a:lnTo>
                    <a:pt x="66" y="150"/>
                  </a:lnTo>
                  <a:lnTo>
                    <a:pt x="79" y="145"/>
                  </a:lnTo>
                  <a:lnTo>
                    <a:pt x="96" y="137"/>
                  </a:lnTo>
                  <a:lnTo>
                    <a:pt x="112" y="125"/>
                  </a:lnTo>
                  <a:lnTo>
                    <a:pt x="125" y="112"/>
                  </a:lnTo>
                  <a:lnTo>
                    <a:pt x="129" y="94"/>
                  </a:lnTo>
                  <a:lnTo>
                    <a:pt x="122" y="76"/>
                  </a:lnTo>
                  <a:lnTo>
                    <a:pt x="100" y="55"/>
                  </a:lnTo>
                  <a:lnTo>
                    <a:pt x="100" y="44"/>
                  </a:lnTo>
                  <a:lnTo>
                    <a:pt x="100" y="25"/>
                  </a:lnTo>
                  <a:lnTo>
                    <a:pt x="100" y="8"/>
                  </a:lnTo>
                  <a:lnTo>
                    <a:pt x="100" y="0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FF99C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573" name="Freeform 165"/>
            <p:cNvSpPr>
              <a:spLocks/>
            </p:cNvSpPr>
            <p:nvPr/>
          </p:nvSpPr>
          <p:spPr bwMode="auto">
            <a:xfrm>
              <a:off x="1221" y="1194"/>
              <a:ext cx="6" cy="29"/>
            </a:xfrm>
            <a:custGeom>
              <a:avLst/>
              <a:gdLst/>
              <a:ahLst/>
              <a:cxnLst>
                <a:cxn ang="0">
                  <a:pos x="8" y="57"/>
                </a:cxn>
                <a:cxn ang="0">
                  <a:pos x="12" y="53"/>
                </a:cxn>
                <a:cxn ang="0">
                  <a:pos x="12" y="0"/>
                </a:cxn>
                <a:cxn ang="0">
                  <a:pos x="0" y="0"/>
                </a:cxn>
                <a:cxn ang="0">
                  <a:pos x="0" y="53"/>
                </a:cxn>
                <a:cxn ang="0">
                  <a:pos x="4" y="48"/>
                </a:cxn>
                <a:cxn ang="0">
                  <a:pos x="8" y="57"/>
                </a:cxn>
                <a:cxn ang="0">
                  <a:pos x="12" y="56"/>
                </a:cxn>
                <a:cxn ang="0">
                  <a:pos x="12" y="53"/>
                </a:cxn>
                <a:cxn ang="0">
                  <a:pos x="8" y="57"/>
                </a:cxn>
              </a:cxnLst>
              <a:rect l="0" t="0" r="r" b="b"/>
              <a:pathLst>
                <a:path w="12" h="57">
                  <a:moveTo>
                    <a:pt x="8" y="57"/>
                  </a:moveTo>
                  <a:lnTo>
                    <a:pt x="12" y="53"/>
                  </a:lnTo>
                  <a:lnTo>
                    <a:pt x="12" y="0"/>
                  </a:lnTo>
                  <a:lnTo>
                    <a:pt x="0" y="0"/>
                  </a:lnTo>
                  <a:lnTo>
                    <a:pt x="0" y="53"/>
                  </a:lnTo>
                  <a:lnTo>
                    <a:pt x="4" y="48"/>
                  </a:lnTo>
                  <a:lnTo>
                    <a:pt x="8" y="57"/>
                  </a:lnTo>
                  <a:lnTo>
                    <a:pt x="12" y="56"/>
                  </a:lnTo>
                  <a:lnTo>
                    <a:pt x="12" y="53"/>
                  </a:lnTo>
                  <a:lnTo>
                    <a:pt x="8" y="57"/>
                  </a:lnTo>
                  <a:close/>
                </a:path>
              </a:pathLst>
            </a:custGeom>
            <a:solidFill>
              <a:srgbClr val="FF99C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574" name="Freeform 166"/>
            <p:cNvSpPr>
              <a:spLocks/>
            </p:cNvSpPr>
            <p:nvPr/>
          </p:nvSpPr>
          <p:spPr bwMode="auto">
            <a:xfrm>
              <a:off x="1207" y="1218"/>
              <a:ext cx="34" cy="55"/>
            </a:xfrm>
            <a:custGeom>
              <a:avLst/>
              <a:gdLst/>
              <a:ahLst/>
              <a:cxnLst>
                <a:cxn ang="0">
                  <a:pos x="65" y="98"/>
                </a:cxn>
                <a:cxn ang="0">
                  <a:pos x="69" y="98"/>
                </a:cxn>
                <a:cxn ang="0">
                  <a:pos x="34" y="82"/>
                </a:cxn>
                <a:cxn ang="0">
                  <a:pos x="17" y="66"/>
                </a:cxn>
                <a:cxn ang="0">
                  <a:pos x="11" y="52"/>
                </a:cxn>
                <a:cxn ang="0">
                  <a:pos x="12" y="38"/>
                </a:cxn>
                <a:cxn ang="0">
                  <a:pos x="18" y="28"/>
                </a:cxn>
                <a:cxn ang="0">
                  <a:pos x="26" y="17"/>
                </a:cxn>
                <a:cxn ang="0">
                  <a:pos x="34" y="12"/>
                </a:cxn>
                <a:cxn ang="0">
                  <a:pos x="36" y="9"/>
                </a:cxn>
                <a:cxn ang="0">
                  <a:pos x="32" y="0"/>
                </a:cxn>
                <a:cxn ang="0">
                  <a:pos x="27" y="2"/>
                </a:cxn>
                <a:cxn ang="0">
                  <a:pos x="19" y="11"/>
                </a:cxn>
                <a:cxn ang="0">
                  <a:pos x="9" y="21"/>
                </a:cxn>
                <a:cxn ang="0">
                  <a:pos x="1" y="36"/>
                </a:cxn>
                <a:cxn ang="0">
                  <a:pos x="0" y="52"/>
                </a:cxn>
                <a:cxn ang="0">
                  <a:pos x="8" y="73"/>
                </a:cxn>
                <a:cxn ang="0">
                  <a:pos x="30" y="91"/>
                </a:cxn>
                <a:cxn ang="0">
                  <a:pos x="64" y="110"/>
                </a:cxn>
                <a:cxn ang="0">
                  <a:pos x="68" y="110"/>
                </a:cxn>
                <a:cxn ang="0">
                  <a:pos x="65" y="98"/>
                </a:cxn>
              </a:cxnLst>
              <a:rect l="0" t="0" r="r" b="b"/>
              <a:pathLst>
                <a:path w="69" h="110">
                  <a:moveTo>
                    <a:pt x="65" y="98"/>
                  </a:moveTo>
                  <a:lnTo>
                    <a:pt x="69" y="98"/>
                  </a:lnTo>
                  <a:lnTo>
                    <a:pt x="34" y="82"/>
                  </a:lnTo>
                  <a:lnTo>
                    <a:pt x="17" y="66"/>
                  </a:lnTo>
                  <a:lnTo>
                    <a:pt x="11" y="52"/>
                  </a:lnTo>
                  <a:lnTo>
                    <a:pt x="12" y="38"/>
                  </a:lnTo>
                  <a:lnTo>
                    <a:pt x="18" y="28"/>
                  </a:lnTo>
                  <a:lnTo>
                    <a:pt x="26" y="17"/>
                  </a:lnTo>
                  <a:lnTo>
                    <a:pt x="34" y="12"/>
                  </a:lnTo>
                  <a:lnTo>
                    <a:pt x="36" y="9"/>
                  </a:lnTo>
                  <a:lnTo>
                    <a:pt x="32" y="0"/>
                  </a:lnTo>
                  <a:lnTo>
                    <a:pt x="27" y="2"/>
                  </a:lnTo>
                  <a:lnTo>
                    <a:pt x="19" y="11"/>
                  </a:lnTo>
                  <a:lnTo>
                    <a:pt x="9" y="21"/>
                  </a:lnTo>
                  <a:lnTo>
                    <a:pt x="1" y="36"/>
                  </a:lnTo>
                  <a:lnTo>
                    <a:pt x="0" y="52"/>
                  </a:lnTo>
                  <a:lnTo>
                    <a:pt x="8" y="73"/>
                  </a:lnTo>
                  <a:lnTo>
                    <a:pt x="30" y="91"/>
                  </a:lnTo>
                  <a:lnTo>
                    <a:pt x="64" y="110"/>
                  </a:lnTo>
                  <a:lnTo>
                    <a:pt x="68" y="110"/>
                  </a:lnTo>
                  <a:lnTo>
                    <a:pt x="65" y="98"/>
                  </a:lnTo>
                  <a:close/>
                </a:path>
              </a:pathLst>
            </a:custGeom>
            <a:solidFill>
              <a:srgbClr val="FF99C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575" name="Freeform 167"/>
            <p:cNvSpPr>
              <a:spLocks/>
            </p:cNvSpPr>
            <p:nvPr/>
          </p:nvSpPr>
          <p:spPr bwMode="auto">
            <a:xfrm>
              <a:off x="1240" y="1219"/>
              <a:ext cx="37" cy="54"/>
            </a:xfrm>
            <a:custGeom>
              <a:avLst/>
              <a:gdLst/>
              <a:ahLst/>
              <a:cxnLst>
                <a:cxn ang="0">
                  <a:pos x="35" y="5"/>
                </a:cxn>
                <a:cxn ang="0">
                  <a:pos x="37" y="10"/>
                </a:cxn>
                <a:cxn ang="0">
                  <a:pos x="58" y="29"/>
                </a:cxn>
                <a:cxn ang="0">
                  <a:pos x="63" y="44"/>
                </a:cxn>
                <a:cxn ang="0">
                  <a:pos x="60" y="59"/>
                </a:cxn>
                <a:cxn ang="0">
                  <a:pos x="49" y="71"/>
                </a:cxn>
                <a:cxn ang="0">
                  <a:pos x="34" y="82"/>
                </a:cxn>
                <a:cxn ang="0">
                  <a:pos x="16" y="89"/>
                </a:cxn>
                <a:cxn ang="0">
                  <a:pos x="4" y="94"/>
                </a:cxn>
                <a:cxn ang="0">
                  <a:pos x="0" y="96"/>
                </a:cxn>
                <a:cxn ang="0">
                  <a:pos x="3" y="108"/>
                </a:cxn>
                <a:cxn ang="0">
                  <a:pos x="8" y="105"/>
                </a:cxn>
                <a:cxn ang="0">
                  <a:pos x="21" y="101"/>
                </a:cxn>
                <a:cxn ang="0">
                  <a:pos x="38" y="91"/>
                </a:cxn>
                <a:cxn ang="0">
                  <a:pos x="55" y="80"/>
                </a:cxn>
                <a:cxn ang="0">
                  <a:pos x="69" y="64"/>
                </a:cxn>
                <a:cxn ang="0">
                  <a:pos x="75" y="44"/>
                </a:cxn>
                <a:cxn ang="0">
                  <a:pos x="67" y="22"/>
                </a:cxn>
                <a:cxn ang="0">
                  <a:pos x="44" y="0"/>
                </a:cxn>
                <a:cxn ang="0">
                  <a:pos x="46" y="5"/>
                </a:cxn>
                <a:cxn ang="0">
                  <a:pos x="35" y="5"/>
                </a:cxn>
                <a:cxn ang="0">
                  <a:pos x="35" y="9"/>
                </a:cxn>
                <a:cxn ang="0">
                  <a:pos x="37" y="10"/>
                </a:cxn>
                <a:cxn ang="0">
                  <a:pos x="35" y="5"/>
                </a:cxn>
              </a:cxnLst>
              <a:rect l="0" t="0" r="r" b="b"/>
              <a:pathLst>
                <a:path w="75" h="108">
                  <a:moveTo>
                    <a:pt x="35" y="5"/>
                  </a:moveTo>
                  <a:lnTo>
                    <a:pt x="37" y="10"/>
                  </a:lnTo>
                  <a:lnTo>
                    <a:pt x="58" y="29"/>
                  </a:lnTo>
                  <a:lnTo>
                    <a:pt x="63" y="44"/>
                  </a:lnTo>
                  <a:lnTo>
                    <a:pt x="60" y="59"/>
                  </a:lnTo>
                  <a:lnTo>
                    <a:pt x="49" y="71"/>
                  </a:lnTo>
                  <a:lnTo>
                    <a:pt x="34" y="82"/>
                  </a:lnTo>
                  <a:lnTo>
                    <a:pt x="16" y="89"/>
                  </a:lnTo>
                  <a:lnTo>
                    <a:pt x="4" y="94"/>
                  </a:lnTo>
                  <a:lnTo>
                    <a:pt x="0" y="96"/>
                  </a:lnTo>
                  <a:lnTo>
                    <a:pt x="3" y="108"/>
                  </a:lnTo>
                  <a:lnTo>
                    <a:pt x="8" y="105"/>
                  </a:lnTo>
                  <a:lnTo>
                    <a:pt x="21" y="101"/>
                  </a:lnTo>
                  <a:lnTo>
                    <a:pt x="38" y="91"/>
                  </a:lnTo>
                  <a:lnTo>
                    <a:pt x="55" y="80"/>
                  </a:lnTo>
                  <a:lnTo>
                    <a:pt x="69" y="64"/>
                  </a:lnTo>
                  <a:lnTo>
                    <a:pt x="75" y="44"/>
                  </a:lnTo>
                  <a:lnTo>
                    <a:pt x="67" y="22"/>
                  </a:lnTo>
                  <a:lnTo>
                    <a:pt x="44" y="0"/>
                  </a:lnTo>
                  <a:lnTo>
                    <a:pt x="46" y="5"/>
                  </a:lnTo>
                  <a:lnTo>
                    <a:pt x="35" y="5"/>
                  </a:lnTo>
                  <a:lnTo>
                    <a:pt x="35" y="9"/>
                  </a:lnTo>
                  <a:lnTo>
                    <a:pt x="37" y="10"/>
                  </a:lnTo>
                  <a:lnTo>
                    <a:pt x="35" y="5"/>
                  </a:lnTo>
                  <a:close/>
                </a:path>
              </a:pathLst>
            </a:custGeom>
            <a:solidFill>
              <a:srgbClr val="FF99C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576" name="Freeform 168"/>
            <p:cNvSpPr>
              <a:spLocks/>
            </p:cNvSpPr>
            <p:nvPr/>
          </p:nvSpPr>
          <p:spPr bwMode="auto">
            <a:xfrm>
              <a:off x="1257" y="1191"/>
              <a:ext cx="6" cy="31"/>
            </a:xfrm>
            <a:custGeom>
              <a:avLst/>
              <a:gdLst/>
              <a:ahLst/>
              <a:cxnLst>
                <a:cxn ang="0">
                  <a:pos x="5" y="12"/>
                </a:cxn>
                <a:cxn ang="0">
                  <a:pos x="0" y="6"/>
                </a:cxn>
                <a:cxn ang="0">
                  <a:pos x="0" y="14"/>
                </a:cxn>
                <a:cxn ang="0">
                  <a:pos x="0" y="31"/>
                </a:cxn>
                <a:cxn ang="0">
                  <a:pos x="0" y="50"/>
                </a:cxn>
                <a:cxn ang="0">
                  <a:pos x="0" y="61"/>
                </a:cxn>
                <a:cxn ang="0">
                  <a:pos x="11" y="61"/>
                </a:cxn>
                <a:cxn ang="0">
                  <a:pos x="11" y="50"/>
                </a:cxn>
                <a:cxn ang="0">
                  <a:pos x="11" y="31"/>
                </a:cxn>
                <a:cxn ang="0">
                  <a:pos x="11" y="14"/>
                </a:cxn>
                <a:cxn ang="0">
                  <a:pos x="11" y="6"/>
                </a:cxn>
                <a:cxn ang="0">
                  <a:pos x="5" y="0"/>
                </a:cxn>
                <a:cxn ang="0">
                  <a:pos x="11" y="6"/>
                </a:cxn>
                <a:cxn ang="0">
                  <a:pos x="11" y="0"/>
                </a:cxn>
                <a:cxn ang="0">
                  <a:pos x="5" y="0"/>
                </a:cxn>
                <a:cxn ang="0">
                  <a:pos x="5" y="12"/>
                </a:cxn>
              </a:cxnLst>
              <a:rect l="0" t="0" r="r" b="b"/>
              <a:pathLst>
                <a:path w="11" h="61">
                  <a:moveTo>
                    <a:pt x="5" y="12"/>
                  </a:moveTo>
                  <a:lnTo>
                    <a:pt x="0" y="6"/>
                  </a:lnTo>
                  <a:lnTo>
                    <a:pt x="0" y="14"/>
                  </a:lnTo>
                  <a:lnTo>
                    <a:pt x="0" y="31"/>
                  </a:lnTo>
                  <a:lnTo>
                    <a:pt x="0" y="50"/>
                  </a:lnTo>
                  <a:lnTo>
                    <a:pt x="0" y="61"/>
                  </a:lnTo>
                  <a:lnTo>
                    <a:pt x="11" y="61"/>
                  </a:lnTo>
                  <a:lnTo>
                    <a:pt x="11" y="50"/>
                  </a:lnTo>
                  <a:lnTo>
                    <a:pt x="11" y="31"/>
                  </a:lnTo>
                  <a:lnTo>
                    <a:pt x="11" y="14"/>
                  </a:lnTo>
                  <a:lnTo>
                    <a:pt x="11" y="6"/>
                  </a:lnTo>
                  <a:lnTo>
                    <a:pt x="5" y="0"/>
                  </a:lnTo>
                  <a:lnTo>
                    <a:pt x="11" y="6"/>
                  </a:lnTo>
                  <a:lnTo>
                    <a:pt x="11" y="0"/>
                  </a:lnTo>
                  <a:lnTo>
                    <a:pt x="5" y="0"/>
                  </a:lnTo>
                  <a:lnTo>
                    <a:pt x="5" y="12"/>
                  </a:lnTo>
                  <a:close/>
                </a:path>
              </a:pathLst>
            </a:custGeom>
            <a:solidFill>
              <a:srgbClr val="FF99C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577" name="Freeform 169"/>
            <p:cNvSpPr>
              <a:spLocks/>
            </p:cNvSpPr>
            <p:nvPr/>
          </p:nvSpPr>
          <p:spPr bwMode="auto">
            <a:xfrm>
              <a:off x="1221" y="1191"/>
              <a:ext cx="39" cy="6"/>
            </a:xfrm>
            <a:custGeom>
              <a:avLst/>
              <a:gdLst/>
              <a:ahLst/>
              <a:cxnLst>
                <a:cxn ang="0">
                  <a:pos x="12" y="6"/>
                </a:cxn>
                <a:cxn ang="0">
                  <a:pos x="6" y="12"/>
                </a:cxn>
                <a:cxn ang="0">
                  <a:pos x="77" y="12"/>
                </a:cxn>
                <a:cxn ang="0">
                  <a:pos x="77" y="0"/>
                </a:cxn>
                <a:cxn ang="0">
                  <a:pos x="6" y="0"/>
                </a:cxn>
                <a:cxn ang="0">
                  <a:pos x="0" y="6"/>
                </a:cxn>
                <a:cxn ang="0">
                  <a:pos x="6" y="0"/>
                </a:cxn>
                <a:cxn ang="0">
                  <a:pos x="0" y="0"/>
                </a:cxn>
                <a:cxn ang="0">
                  <a:pos x="0" y="6"/>
                </a:cxn>
                <a:cxn ang="0">
                  <a:pos x="12" y="6"/>
                </a:cxn>
              </a:cxnLst>
              <a:rect l="0" t="0" r="r" b="b"/>
              <a:pathLst>
                <a:path w="77" h="12">
                  <a:moveTo>
                    <a:pt x="12" y="6"/>
                  </a:moveTo>
                  <a:lnTo>
                    <a:pt x="6" y="12"/>
                  </a:lnTo>
                  <a:lnTo>
                    <a:pt x="77" y="12"/>
                  </a:lnTo>
                  <a:lnTo>
                    <a:pt x="77" y="0"/>
                  </a:lnTo>
                  <a:lnTo>
                    <a:pt x="6" y="0"/>
                  </a:lnTo>
                  <a:lnTo>
                    <a:pt x="0" y="6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12" y="6"/>
                  </a:lnTo>
                  <a:close/>
                </a:path>
              </a:pathLst>
            </a:custGeom>
            <a:solidFill>
              <a:srgbClr val="FF99C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578" name="Freeform 170"/>
            <p:cNvSpPr>
              <a:spLocks/>
            </p:cNvSpPr>
            <p:nvPr/>
          </p:nvSpPr>
          <p:spPr bwMode="auto">
            <a:xfrm>
              <a:off x="1195" y="1066"/>
              <a:ext cx="93" cy="141"/>
            </a:xfrm>
            <a:custGeom>
              <a:avLst/>
              <a:gdLst/>
              <a:ahLst/>
              <a:cxnLst>
                <a:cxn ang="0">
                  <a:pos x="77" y="0"/>
                </a:cxn>
                <a:cxn ang="0">
                  <a:pos x="89" y="11"/>
                </a:cxn>
                <a:cxn ang="0">
                  <a:pos x="107" y="24"/>
                </a:cxn>
                <a:cxn ang="0">
                  <a:pos x="125" y="41"/>
                </a:cxn>
                <a:cxn ang="0">
                  <a:pos x="143" y="59"/>
                </a:cxn>
                <a:cxn ang="0">
                  <a:pos x="159" y="79"/>
                </a:cxn>
                <a:cxn ang="0">
                  <a:pos x="173" y="99"/>
                </a:cxn>
                <a:cxn ang="0">
                  <a:pos x="182" y="122"/>
                </a:cxn>
                <a:cxn ang="0">
                  <a:pos x="185" y="145"/>
                </a:cxn>
                <a:cxn ang="0">
                  <a:pos x="181" y="170"/>
                </a:cxn>
                <a:cxn ang="0">
                  <a:pos x="174" y="194"/>
                </a:cxn>
                <a:cxn ang="0">
                  <a:pos x="165" y="218"/>
                </a:cxn>
                <a:cxn ang="0">
                  <a:pos x="154" y="239"/>
                </a:cxn>
                <a:cxn ang="0">
                  <a:pos x="139" y="257"/>
                </a:cxn>
                <a:cxn ang="0">
                  <a:pos x="124" y="271"/>
                </a:cxn>
                <a:cxn ang="0">
                  <a:pos x="108" y="280"/>
                </a:cxn>
                <a:cxn ang="0">
                  <a:pos x="91" y="282"/>
                </a:cxn>
                <a:cxn ang="0">
                  <a:pos x="73" y="279"/>
                </a:cxn>
                <a:cxn ang="0">
                  <a:pos x="56" y="270"/>
                </a:cxn>
                <a:cxn ang="0">
                  <a:pos x="40" y="256"/>
                </a:cxn>
                <a:cxn ang="0">
                  <a:pos x="25" y="240"/>
                </a:cxn>
                <a:cxn ang="0">
                  <a:pos x="14" y="220"/>
                </a:cxn>
                <a:cxn ang="0">
                  <a:pos x="4" y="198"/>
                </a:cxn>
                <a:cxn ang="0">
                  <a:pos x="0" y="176"/>
                </a:cxn>
                <a:cxn ang="0">
                  <a:pos x="0" y="152"/>
                </a:cxn>
                <a:cxn ang="0">
                  <a:pos x="5" y="119"/>
                </a:cxn>
                <a:cxn ang="0">
                  <a:pos x="16" y="90"/>
                </a:cxn>
                <a:cxn ang="0">
                  <a:pos x="28" y="64"/>
                </a:cxn>
                <a:cxn ang="0">
                  <a:pos x="42" y="42"/>
                </a:cxn>
                <a:cxn ang="0">
                  <a:pos x="55" y="24"/>
                </a:cxn>
                <a:cxn ang="0">
                  <a:pos x="66" y="11"/>
                </a:cxn>
                <a:cxn ang="0">
                  <a:pos x="73" y="3"/>
                </a:cxn>
                <a:cxn ang="0">
                  <a:pos x="77" y="0"/>
                </a:cxn>
              </a:cxnLst>
              <a:rect l="0" t="0" r="r" b="b"/>
              <a:pathLst>
                <a:path w="185" h="282">
                  <a:moveTo>
                    <a:pt x="77" y="0"/>
                  </a:moveTo>
                  <a:lnTo>
                    <a:pt x="89" y="11"/>
                  </a:lnTo>
                  <a:lnTo>
                    <a:pt x="107" y="24"/>
                  </a:lnTo>
                  <a:lnTo>
                    <a:pt x="125" y="41"/>
                  </a:lnTo>
                  <a:lnTo>
                    <a:pt x="143" y="59"/>
                  </a:lnTo>
                  <a:lnTo>
                    <a:pt x="159" y="79"/>
                  </a:lnTo>
                  <a:lnTo>
                    <a:pt x="173" y="99"/>
                  </a:lnTo>
                  <a:lnTo>
                    <a:pt x="182" y="122"/>
                  </a:lnTo>
                  <a:lnTo>
                    <a:pt x="185" y="145"/>
                  </a:lnTo>
                  <a:lnTo>
                    <a:pt x="181" y="170"/>
                  </a:lnTo>
                  <a:lnTo>
                    <a:pt x="174" y="194"/>
                  </a:lnTo>
                  <a:lnTo>
                    <a:pt x="165" y="218"/>
                  </a:lnTo>
                  <a:lnTo>
                    <a:pt x="154" y="239"/>
                  </a:lnTo>
                  <a:lnTo>
                    <a:pt x="139" y="257"/>
                  </a:lnTo>
                  <a:lnTo>
                    <a:pt x="124" y="271"/>
                  </a:lnTo>
                  <a:lnTo>
                    <a:pt x="108" y="280"/>
                  </a:lnTo>
                  <a:lnTo>
                    <a:pt x="91" y="282"/>
                  </a:lnTo>
                  <a:lnTo>
                    <a:pt x="73" y="279"/>
                  </a:lnTo>
                  <a:lnTo>
                    <a:pt x="56" y="270"/>
                  </a:lnTo>
                  <a:lnTo>
                    <a:pt x="40" y="256"/>
                  </a:lnTo>
                  <a:lnTo>
                    <a:pt x="25" y="240"/>
                  </a:lnTo>
                  <a:lnTo>
                    <a:pt x="14" y="220"/>
                  </a:lnTo>
                  <a:lnTo>
                    <a:pt x="4" y="198"/>
                  </a:lnTo>
                  <a:lnTo>
                    <a:pt x="0" y="176"/>
                  </a:lnTo>
                  <a:lnTo>
                    <a:pt x="0" y="152"/>
                  </a:lnTo>
                  <a:lnTo>
                    <a:pt x="5" y="119"/>
                  </a:lnTo>
                  <a:lnTo>
                    <a:pt x="16" y="90"/>
                  </a:lnTo>
                  <a:lnTo>
                    <a:pt x="28" y="64"/>
                  </a:lnTo>
                  <a:lnTo>
                    <a:pt x="42" y="42"/>
                  </a:lnTo>
                  <a:lnTo>
                    <a:pt x="55" y="24"/>
                  </a:lnTo>
                  <a:lnTo>
                    <a:pt x="66" y="11"/>
                  </a:lnTo>
                  <a:lnTo>
                    <a:pt x="73" y="3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579" name="Freeform 171"/>
            <p:cNvSpPr>
              <a:spLocks/>
            </p:cNvSpPr>
            <p:nvPr/>
          </p:nvSpPr>
          <p:spPr bwMode="auto">
            <a:xfrm>
              <a:off x="1232" y="1064"/>
              <a:ext cx="59" cy="75"/>
            </a:xfrm>
            <a:custGeom>
              <a:avLst/>
              <a:gdLst/>
              <a:ahLst/>
              <a:cxnLst>
                <a:cxn ang="0">
                  <a:pos x="118" y="149"/>
                </a:cxn>
                <a:cxn ang="0">
                  <a:pos x="118" y="149"/>
                </a:cxn>
                <a:cxn ang="0">
                  <a:pos x="115" y="125"/>
                </a:cxn>
                <a:cxn ang="0">
                  <a:pos x="105" y="101"/>
                </a:cxn>
                <a:cxn ang="0">
                  <a:pos x="91" y="79"/>
                </a:cxn>
                <a:cxn ang="0">
                  <a:pos x="75" y="60"/>
                </a:cxn>
                <a:cxn ang="0">
                  <a:pos x="55" y="41"/>
                </a:cxn>
                <a:cxn ang="0">
                  <a:pos x="37" y="24"/>
                </a:cxn>
                <a:cxn ang="0">
                  <a:pos x="20" y="10"/>
                </a:cxn>
                <a:cxn ang="0">
                  <a:pos x="7" y="0"/>
                </a:cxn>
                <a:cxn ang="0">
                  <a:pos x="0" y="9"/>
                </a:cxn>
                <a:cxn ang="0">
                  <a:pos x="13" y="19"/>
                </a:cxn>
                <a:cxn ang="0">
                  <a:pos x="30" y="33"/>
                </a:cxn>
                <a:cxn ang="0">
                  <a:pos x="49" y="48"/>
                </a:cxn>
                <a:cxn ang="0">
                  <a:pos x="66" y="66"/>
                </a:cxn>
                <a:cxn ang="0">
                  <a:pos x="82" y="86"/>
                </a:cxn>
                <a:cxn ang="0">
                  <a:pos x="96" y="106"/>
                </a:cxn>
                <a:cxn ang="0">
                  <a:pos x="104" y="127"/>
                </a:cxn>
                <a:cxn ang="0">
                  <a:pos x="106" y="149"/>
                </a:cxn>
                <a:cxn ang="0">
                  <a:pos x="106" y="149"/>
                </a:cxn>
                <a:cxn ang="0">
                  <a:pos x="118" y="149"/>
                </a:cxn>
              </a:cxnLst>
              <a:rect l="0" t="0" r="r" b="b"/>
              <a:pathLst>
                <a:path w="118" h="149">
                  <a:moveTo>
                    <a:pt x="118" y="149"/>
                  </a:moveTo>
                  <a:lnTo>
                    <a:pt x="118" y="149"/>
                  </a:lnTo>
                  <a:lnTo>
                    <a:pt x="115" y="125"/>
                  </a:lnTo>
                  <a:lnTo>
                    <a:pt x="105" y="101"/>
                  </a:lnTo>
                  <a:lnTo>
                    <a:pt x="91" y="79"/>
                  </a:lnTo>
                  <a:lnTo>
                    <a:pt x="75" y="60"/>
                  </a:lnTo>
                  <a:lnTo>
                    <a:pt x="55" y="41"/>
                  </a:lnTo>
                  <a:lnTo>
                    <a:pt x="37" y="24"/>
                  </a:lnTo>
                  <a:lnTo>
                    <a:pt x="20" y="10"/>
                  </a:lnTo>
                  <a:lnTo>
                    <a:pt x="7" y="0"/>
                  </a:lnTo>
                  <a:lnTo>
                    <a:pt x="0" y="9"/>
                  </a:lnTo>
                  <a:lnTo>
                    <a:pt x="13" y="19"/>
                  </a:lnTo>
                  <a:lnTo>
                    <a:pt x="30" y="33"/>
                  </a:lnTo>
                  <a:lnTo>
                    <a:pt x="49" y="48"/>
                  </a:lnTo>
                  <a:lnTo>
                    <a:pt x="66" y="66"/>
                  </a:lnTo>
                  <a:lnTo>
                    <a:pt x="82" y="86"/>
                  </a:lnTo>
                  <a:lnTo>
                    <a:pt x="96" y="106"/>
                  </a:lnTo>
                  <a:lnTo>
                    <a:pt x="104" y="127"/>
                  </a:lnTo>
                  <a:lnTo>
                    <a:pt x="106" y="149"/>
                  </a:lnTo>
                  <a:lnTo>
                    <a:pt x="106" y="149"/>
                  </a:lnTo>
                  <a:lnTo>
                    <a:pt x="118" y="14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580" name="Freeform 172"/>
            <p:cNvSpPr>
              <a:spLocks/>
            </p:cNvSpPr>
            <p:nvPr/>
          </p:nvSpPr>
          <p:spPr bwMode="auto">
            <a:xfrm>
              <a:off x="1241" y="1139"/>
              <a:ext cx="50" cy="71"/>
            </a:xfrm>
            <a:custGeom>
              <a:avLst/>
              <a:gdLst/>
              <a:ahLst/>
              <a:cxnLst>
                <a:cxn ang="0">
                  <a:pos x="0" y="143"/>
                </a:cxn>
                <a:cxn ang="0">
                  <a:pos x="0" y="143"/>
                </a:cxn>
                <a:cxn ang="0">
                  <a:pos x="18" y="141"/>
                </a:cxn>
                <a:cxn ang="0">
                  <a:pos x="36" y="130"/>
                </a:cxn>
                <a:cxn ang="0">
                  <a:pos x="52" y="115"/>
                </a:cxn>
                <a:cxn ang="0">
                  <a:pos x="67" y="97"/>
                </a:cxn>
                <a:cxn ang="0">
                  <a:pos x="79" y="75"/>
                </a:cxn>
                <a:cxn ang="0">
                  <a:pos x="89" y="50"/>
                </a:cxn>
                <a:cxn ang="0">
                  <a:pos x="96" y="26"/>
                </a:cxn>
                <a:cxn ang="0">
                  <a:pos x="100" y="0"/>
                </a:cxn>
                <a:cxn ang="0">
                  <a:pos x="88" y="0"/>
                </a:cxn>
                <a:cxn ang="0">
                  <a:pos x="85" y="23"/>
                </a:cxn>
                <a:cxn ang="0">
                  <a:pos x="78" y="48"/>
                </a:cxn>
                <a:cxn ang="0">
                  <a:pos x="70" y="71"/>
                </a:cxn>
                <a:cxn ang="0">
                  <a:pos x="58" y="90"/>
                </a:cxn>
                <a:cxn ang="0">
                  <a:pos x="43" y="109"/>
                </a:cxn>
                <a:cxn ang="0">
                  <a:pos x="29" y="121"/>
                </a:cxn>
                <a:cxn ang="0">
                  <a:pos x="16" y="129"/>
                </a:cxn>
                <a:cxn ang="0">
                  <a:pos x="0" y="132"/>
                </a:cxn>
                <a:cxn ang="0">
                  <a:pos x="0" y="132"/>
                </a:cxn>
                <a:cxn ang="0">
                  <a:pos x="0" y="143"/>
                </a:cxn>
              </a:cxnLst>
              <a:rect l="0" t="0" r="r" b="b"/>
              <a:pathLst>
                <a:path w="100" h="143">
                  <a:moveTo>
                    <a:pt x="0" y="143"/>
                  </a:moveTo>
                  <a:lnTo>
                    <a:pt x="0" y="143"/>
                  </a:lnTo>
                  <a:lnTo>
                    <a:pt x="18" y="141"/>
                  </a:lnTo>
                  <a:lnTo>
                    <a:pt x="36" y="130"/>
                  </a:lnTo>
                  <a:lnTo>
                    <a:pt x="52" y="115"/>
                  </a:lnTo>
                  <a:lnTo>
                    <a:pt x="67" y="97"/>
                  </a:lnTo>
                  <a:lnTo>
                    <a:pt x="79" y="75"/>
                  </a:lnTo>
                  <a:lnTo>
                    <a:pt x="89" y="50"/>
                  </a:lnTo>
                  <a:lnTo>
                    <a:pt x="96" y="26"/>
                  </a:lnTo>
                  <a:lnTo>
                    <a:pt x="100" y="0"/>
                  </a:lnTo>
                  <a:lnTo>
                    <a:pt x="88" y="0"/>
                  </a:lnTo>
                  <a:lnTo>
                    <a:pt x="85" y="23"/>
                  </a:lnTo>
                  <a:lnTo>
                    <a:pt x="78" y="48"/>
                  </a:lnTo>
                  <a:lnTo>
                    <a:pt x="70" y="71"/>
                  </a:lnTo>
                  <a:lnTo>
                    <a:pt x="58" y="90"/>
                  </a:lnTo>
                  <a:lnTo>
                    <a:pt x="43" y="109"/>
                  </a:lnTo>
                  <a:lnTo>
                    <a:pt x="29" y="121"/>
                  </a:lnTo>
                  <a:lnTo>
                    <a:pt x="16" y="129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0" y="14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581" name="Freeform 173"/>
            <p:cNvSpPr>
              <a:spLocks/>
            </p:cNvSpPr>
            <p:nvPr/>
          </p:nvSpPr>
          <p:spPr bwMode="auto">
            <a:xfrm>
              <a:off x="1192" y="1142"/>
              <a:ext cx="49" cy="6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24"/>
                </a:cxn>
                <a:cxn ang="0">
                  <a:pos x="5" y="47"/>
                </a:cxn>
                <a:cxn ang="0">
                  <a:pos x="15" y="70"/>
                </a:cxn>
                <a:cxn ang="0">
                  <a:pos x="26" y="91"/>
                </a:cxn>
                <a:cxn ang="0">
                  <a:pos x="43" y="107"/>
                </a:cxn>
                <a:cxn ang="0">
                  <a:pos x="59" y="122"/>
                </a:cxn>
                <a:cxn ang="0">
                  <a:pos x="78" y="133"/>
                </a:cxn>
                <a:cxn ang="0">
                  <a:pos x="97" y="136"/>
                </a:cxn>
                <a:cxn ang="0">
                  <a:pos x="97" y="125"/>
                </a:cxn>
                <a:cxn ang="0">
                  <a:pos x="80" y="121"/>
                </a:cxn>
                <a:cxn ang="0">
                  <a:pos x="65" y="113"/>
                </a:cxn>
                <a:cxn ang="0">
                  <a:pos x="49" y="100"/>
                </a:cxn>
                <a:cxn ang="0">
                  <a:pos x="36" y="84"/>
                </a:cxn>
                <a:cxn ang="0">
                  <a:pos x="24" y="66"/>
                </a:cxn>
                <a:cxn ang="0">
                  <a:pos x="16" y="45"/>
                </a:cxn>
                <a:cxn ang="0">
                  <a:pos x="11" y="24"/>
                </a:cxn>
                <a:cxn ang="0">
                  <a:pos x="11" y="0"/>
                </a:cxn>
                <a:cxn ang="0">
                  <a:pos x="11" y="0"/>
                </a:cxn>
                <a:cxn ang="0">
                  <a:pos x="0" y="0"/>
                </a:cxn>
              </a:cxnLst>
              <a:rect l="0" t="0" r="r" b="b"/>
              <a:pathLst>
                <a:path w="97" h="136">
                  <a:moveTo>
                    <a:pt x="0" y="0"/>
                  </a:moveTo>
                  <a:lnTo>
                    <a:pt x="0" y="0"/>
                  </a:lnTo>
                  <a:lnTo>
                    <a:pt x="0" y="24"/>
                  </a:lnTo>
                  <a:lnTo>
                    <a:pt x="5" y="47"/>
                  </a:lnTo>
                  <a:lnTo>
                    <a:pt x="15" y="70"/>
                  </a:lnTo>
                  <a:lnTo>
                    <a:pt x="26" y="91"/>
                  </a:lnTo>
                  <a:lnTo>
                    <a:pt x="43" y="107"/>
                  </a:lnTo>
                  <a:lnTo>
                    <a:pt x="59" y="122"/>
                  </a:lnTo>
                  <a:lnTo>
                    <a:pt x="78" y="133"/>
                  </a:lnTo>
                  <a:lnTo>
                    <a:pt x="97" y="136"/>
                  </a:lnTo>
                  <a:lnTo>
                    <a:pt x="97" y="125"/>
                  </a:lnTo>
                  <a:lnTo>
                    <a:pt x="80" y="121"/>
                  </a:lnTo>
                  <a:lnTo>
                    <a:pt x="65" y="113"/>
                  </a:lnTo>
                  <a:lnTo>
                    <a:pt x="49" y="100"/>
                  </a:lnTo>
                  <a:lnTo>
                    <a:pt x="36" y="84"/>
                  </a:lnTo>
                  <a:lnTo>
                    <a:pt x="24" y="66"/>
                  </a:lnTo>
                  <a:lnTo>
                    <a:pt x="16" y="45"/>
                  </a:lnTo>
                  <a:lnTo>
                    <a:pt x="11" y="24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582" name="Freeform 174"/>
            <p:cNvSpPr>
              <a:spLocks/>
            </p:cNvSpPr>
            <p:nvPr/>
          </p:nvSpPr>
          <p:spPr bwMode="auto">
            <a:xfrm>
              <a:off x="1192" y="1062"/>
              <a:ext cx="44" cy="80"/>
            </a:xfrm>
            <a:custGeom>
              <a:avLst/>
              <a:gdLst/>
              <a:ahLst/>
              <a:cxnLst>
                <a:cxn ang="0">
                  <a:pos x="86" y="4"/>
                </a:cxn>
                <a:cxn ang="0">
                  <a:pos x="79" y="4"/>
                </a:cxn>
                <a:cxn ang="0">
                  <a:pos x="76" y="7"/>
                </a:cxn>
                <a:cxn ang="0">
                  <a:pos x="68" y="15"/>
                </a:cxn>
                <a:cxn ang="0">
                  <a:pos x="56" y="29"/>
                </a:cxn>
                <a:cxn ang="0">
                  <a:pos x="44" y="46"/>
                </a:cxn>
                <a:cxn ang="0">
                  <a:pos x="30" y="69"/>
                </a:cxn>
                <a:cxn ang="0">
                  <a:pos x="16" y="96"/>
                </a:cxn>
                <a:cxn ang="0">
                  <a:pos x="6" y="126"/>
                </a:cxn>
                <a:cxn ang="0">
                  <a:pos x="0" y="160"/>
                </a:cxn>
                <a:cxn ang="0">
                  <a:pos x="11" y="160"/>
                </a:cxn>
                <a:cxn ang="0">
                  <a:pos x="17" y="128"/>
                </a:cxn>
                <a:cxn ang="0">
                  <a:pos x="28" y="100"/>
                </a:cxn>
                <a:cxn ang="0">
                  <a:pos x="39" y="74"/>
                </a:cxn>
                <a:cxn ang="0">
                  <a:pos x="53" y="53"/>
                </a:cxn>
                <a:cxn ang="0">
                  <a:pos x="65" y="36"/>
                </a:cxn>
                <a:cxn ang="0">
                  <a:pos x="77" y="22"/>
                </a:cxn>
                <a:cxn ang="0">
                  <a:pos x="83" y="14"/>
                </a:cxn>
                <a:cxn ang="0">
                  <a:pos x="86" y="13"/>
                </a:cxn>
                <a:cxn ang="0">
                  <a:pos x="79" y="13"/>
                </a:cxn>
                <a:cxn ang="0">
                  <a:pos x="86" y="4"/>
                </a:cxn>
                <a:cxn ang="0">
                  <a:pos x="83" y="0"/>
                </a:cxn>
                <a:cxn ang="0">
                  <a:pos x="79" y="4"/>
                </a:cxn>
                <a:cxn ang="0">
                  <a:pos x="86" y="4"/>
                </a:cxn>
              </a:cxnLst>
              <a:rect l="0" t="0" r="r" b="b"/>
              <a:pathLst>
                <a:path w="86" h="160">
                  <a:moveTo>
                    <a:pt x="86" y="4"/>
                  </a:moveTo>
                  <a:lnTo>
                    <a:pt x="79" y="4"/>
                  </a:lnTo>
                  <a:lnTo>
                    <a:pt x="76" y="7"/>
                  </a:lnTo>
                  <a:lnTo>
                    <a:pt x="68" y="15"/>
                  </a:lnTo>
                  <a:lnTo>
                    <a:pt x="56" y="29"/>
                  </a:lnTo>
                  <a:lnTo>
                    <a:pt x="44" y="46"/>
                  </a:lnTo>
                  <a:lnTo>
                    <a:pt x="30" y="69"/>
                  </a:lnTo>
                  <a:lnTo>
                    <a:pt x="16" y="96"/>
                  </a:lnTo>
                  <a:lnTo>
                    <a:pt x="6" y="126"/>
                  </a:lnTo>
                  <a:lnTo>
                    <a:pt x="0" y="160"/>
                  </a:lnTo>
                  <a:lnTo>
                    <a:pt x="11" y="160"/>
                  </a:lnTo>
                  <a:lnTo>
                    <a:pt x="17" y="128"/>
                  </a:lnTo>
                  <a:lnTo>
                    <a:pt x="28" y="100"/>
                  </a:lnTo>
                  <a:lnTo>
                    <a:pt x="39" y="74"/>
                  </a:lnTo>
                  <a:lnTo>
                    <a:pt x="53" y="53"/>
                  </a:lnTo>
                  <a:lnTo>
                    <a:pt x="65" y="36"/>
                  </a:lnTo>
                  <a:lnTo>
                    <a:pt x="77" y="22"/>
                  </a:lnTo>
                  <a:lnTo>
                    <a:pt x="83" y="14"/>
                  </a:lnTo>
                  <a:lnTo>
                    <a:pt x="86" y="13"/>
                  </a:lnTo>
                  <a:lnTo>
                    <a:pt x="79" y="13"/>
                  </a:lnTo>
                  <a:lnTo>
                    <a:pt x="86" y="4"/>
                  </a:lnTo>
                  <a:lnTo>
                    <a:pt x="83" y="0"/>
                  </a:lnTo>
                  <a:lnTo>
                    <a:pt x="79" y="4"/>
                  </a:lnTo>
                  <a:lnTo>
                    <a:pt x="86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583" name="Freeform 175"/>
            <p:cNvSpPr>
              <a:spLocks/>
            </p:cNvSpPr>
            <p:nvPr/>
          </p:nvSpPr>
          <p:spPr bwMode="auto">
            <a:xfrm>
              <a:off x="1224" y="1160"/>
              <a:ext cx="29" cy="11"/>
            </a:xfrm>
            <a:custGeom>
              <a:avLst/>
              <a:gdLst/>
              <a:ahLst/>
              <a:cxnLst>
                <a:cxn ang="0">
                  <a:pos x="0" y="10"/>
                </a:cxn>
                <a:cxn ang="0">
                  <a:pos x="6" y="7"/>
                </a:cxn>
                <a:cxn ang="0">
                  <a:pos x="12" y="3"/>
                </a:cxn>
                <a:cxn ang="0">
                  <a:pos x="19" y="1"/>
                </a:cxn>
                <a:cxn ang="0">
                  <a:pos x="25" y="0"/>
                </a:cxn>
                <a:cxn ang="0">
                  <a:pos x="34" y="0"/>
                </a:cxn>
                <a:cxn ang="0">
                  <a:pos x="42" y="1"/>
                </a:cxn>
                <a:cxn ang="0">
                  <a:pos x="51" y="5"/>
                </a:cxn>
                <a:cxn ang="0">
                  <a:pos x="59" y="10"/>
                </a:cxn>
                <a:cxn ang="0">
                  <a:pos x="50" y="18"/>
                </a:cxn>
                <a:cxn ang="0">
                  <a:pos x="40" y="22"/>
                </a:cxn>
                <a:cxn ang="0">
                  <a:pos x="30" y="22"/>
                </a:cxn>
                <a:cxn ang="0">
                  <a:pos x="21" y="21"/>
                </a:cxn>
                <a:cxn ang="0">
                  <a:pos x="13" y="17"/>
                </a:cxn>
                <a:cxn ang="0">
                  <a:pos x="6" y="14"/>
                </a:cxn>
                <a:cxn ang="0">
                  <a:pos x="1" y="11"/>
                </a:cxn>
                <a:cxn ang="0">
                  <a:pos x="0" y="10"/>
                </a:cxn>
              </a:cxnLst>
              <a:rect l="0" t="0" r="r" b="b"/>
              <a:pathLst>
                <a:path w="59" h="22">
                  <a:moveTo>
                    <a:pt x="0" y="10"/>
                  </a:moveTo>
                  <a:lnTo>
                    <a:pt x="6" y="7"/>
                  </a:lnTo>
                  <a:lnTo>
                    <a:pt x="12" y="3"/>
                  </a:lnTo>
                  <a:lnTo>
                    <a:pt x="19" y="1"/>
                  </a:lnTo>
                  <a:lnTo>
                    <a:pt x="25" y="0"/>
                  </a:lnTo>
                  <a:lnTo>
                    <a:pt x="34" y="0"/>
                  </a:lnTo>
                  <a:lnTo>
                    <a:pt x="42" y="1"/>
                  </a:lnTo>
                  <a:lnTo>
                    <a:pt x="51" y="5"/>
                  </a:lnTo>
                  <a:lnTo>
                    <a:pt x="59" y="10"/>
                  </a:lnTo>
                  <a:lnTo>
                    <a:pt x="50" y="18"/>
                  </a:lnTo>
                  <a:lnTo>
                    <a:pt x="40" y="22"/>
                  </a:lnTo>
                  <a:lnTo>
                    <a:pt x="30" y="22"/>
                  </a:lnTo>
                  <a:lnTo>
                    <a:pt x="21" y="21"/>
                  </a:lnTo>
                  <a:lnTo>
                    <a:pt x="13" y="17"/>
                  </a:lnTo>
                  <a:lnTo>
                    <a:pt x="6" y="14"/>
                  </a:lnTo>
                  <a:lnTo>
                    <a:pt x="1" y="11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584" name="Freeform 176"/>
            <p:cNvSpPr>
              <a:spLocks/>
            </p:cNvSpPr>
            <p:nvPr/>
          </p:nvSpPr>
          <p:spPr bwMode="auto">
            <a:xfrm>
              <a:off x="1143" y="1440"/>
              <a:ext cx="26" cy="6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112"/>
                </a:cxn>
                <a:cxn ang="0">
                  <a:pos x="2" y="117"/>
                </a:cxn>
                <a:cxn ang="0">
                  <a:pos x="7" y="126"/>
                </a:cxn>
                <a:cxn ang="0">
                  <a:pos x="16" y="135"/>
                </a:cxn>
                <a:cxn ang="0">
                  <a:pos x="29" y="140"/>
                </a:cxn>
                <a:cxn ang="0">
                  <a:pos x="37" y="120"/>
                </a:cxn>
                <a:cxn ang="0">
                  <a:pos x="45" y="76"/>
                </a:cxn>
                <a:cxn ang="0">
                  <a:pos x="51" y="30"/>
                </a:cxn>
                <a:cxn ang="0">
                  <a:pos x="52" y="0"/>
                </a:cxn>
                <a:cxn ang="0">
                  <a:pos x="0" y="0"/>
                </a:cxn>
              </a:cxnLst>
              <a:rect l="0" t="0" r="r" b="b"/>
              <a:pathLst>
                <a:path w="52" h="140">
                  <a:moveTo>
                    <a:pt x="0" y="0"/>
                  </a:moveTo>
                  <a:lnTo>
                    <a:pt x="1" y="112"/>
                  </a:lnTo>
                  <a:lnTo>
                    <a:pt x="2" y="117"/>
                  </a:lnTo>
                  <a:lnTo>
                    <a:pt x="7" y="126"/>
                  </a:lnTo>
                  <a:lnTo>
                    <a:pt x="16" y="135"/>
                  </a:lnTo>
                  <a:lnTo>
                    <a:pt x="29" y="140"/>
                  </a:lnTo>
                  <a:lnTo>
                    <a:pt x="37" y="120"/>
                  </a:lnTo>
                  <a:lnTo>
                    <a:pt x="45" y="76"/>
                  </a:lnTo>
                  <a:lnTo>
                    <a:pt x="51" y="30"/>
                  </a:lnTo>
                  <a:lnTo>
                    <a:pt x="5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99C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585" name="Freeform 177"/>
            <p:cNvSpPr>
              <a:spLocks/>
            </p:cNvSpPr>
            <p:nvPr/>
          </p:nvSpPr>
          <p:spPr bwMode="auto">
            <a:xfrm>
              <a:off x="1140" y="1440"/>
              <a:ext cx="7" cy="56"/>
            </a:xfrm>
            <a:custGeom>
              <a:avLst/>
              <a:gdLst/>
              <a:ahLst/>
              <a:cxnLst>
                <a:cxn ang="0">
                  <a:pos x="13" y="111"/>
                </a:cxn>
                <a:cxn ang="0">
                  <a:pos x="13" y="112"/>
                </a:cxn>
                <a:cxn ang="0">
                  <a:pos x="12" y="0"/>
                </a:cxn>
                <a:cxn ang="0">
                  <a:pos x="0" y="0"/>
                </a:cxn>
                <a:cxn ang="0">
                  <a:pos x="2" y="112"/>
                </a:cxn>
                <a:cxn ang="0">
                  <a:pos x="2" y="113"/>
                </a:cxn>
                <a:cxn ang="0">
                  <a:pos x="2" y="112"/>
                </a:cxn>
                <a:cxn ang="0">
                  <a:pos x="2" y="112"/>
                </a:cxn>
                <a:cxn ang="0">
                  <a:pos x="2" y="113"/>
                </a:cxn>
                <a:cxn ang="0">
                  <a:pos x="13" y="111"/>
                </a:cxn>
              </a:cxnLst>
              <a:rect l="0" t="0" r="r" b="b"/>
              <a:pathLst>
                <a:path w="13" h="113">
                  <a:moveTo>
                    <a:pt x="13" y="111"/>
                  </a:moveTo>
                  <a:lnTo>
                    <a:pt x="13" y="112"/>
                  </a:lnTo>
                  <a:lnTo>
                    <a:pt x="12" y="0"/>
                  </a:lnTo>
                  <a:lnTo>
                    <a:pt x="0" y="0"/>
                  </a:lnTo>
                  <a:lnTo>
                    <a:pt x="2" y="112"/>
                  </a:lnTo>
                  <a:lnTo>
                    <a:pt x="2" y="113"/>
                  </a:lnTo>
                  <a:lnTo>
                    <a:pt x="2" y="112"/>
                  </a:lnTo>
                  <a:lnTo>
                    <a:pt x="2" y="112"/>
                  </a:lnTo>
                  <a:lnTo>
                    <a:pt x="2" y="113"/>
                  </a:lnTo>
                  <a:lnTo>
                    <a:pt x="13" y="111"/>
                  </a:lnTo>
                  <a:close/>
                </a:path>
              </a:pathLst>
            </a:custGeom>
            <a:solidFill>
              <a:srgbClr val="FF99C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586" name="Freeform 178"/>
            <p:cNvSpPr>
              <a:spLocks/>
            </p:cNvSpPr>
            <p:nvPr/>
          </p:nvSpPr>
          <p:spPr bwMode="auto">
            <a:xfrm>
              <a:off x="1141" y="1495"/>
              <a:ext cx="16" cy="17"/>
            </a:xfrm>
            <a:custGeom>
              <a:avLst/>
              <a:gdLst/>
              <a:ahLst/>
              <a:cxnLst>
                <a:cxn ang="0">
                  <a:pos x="33" y="23"/>
                </a:cxn>
                <a:cxn ang="0">
                  <a:pos x="33" y="23"/>
                </a:cxn>
                <a:cxn ang="0">
                  <a:pos x="23" y="20"/>
                </a:cxn>
                <a:cxn ang="0">
                  <a:pos x="16" y="11"/>
                </a:cxn>
                <a:cxn ang="0">
                  <a:pos x="12" y="3"/>
                </a:cxn>
                <a:cxn ang="0">
                  <a:pos x="11" y="0"/>
                </a:cxn>
                <a:cxn ang="0">
                  <a:pos x="0" y="2"/>
                </a:cxn>
                <a:cxn ang="0">
                  <a:pos x="1" y="8"/>
                </a:cxn>
                <a:cxn ang="0">
                  <a:pos x="6" y="18"/>
                </a:cxn>
                <a:cxn ang="0">
                  <a:pos x="18" y="29"/>
                </a:cxn>
                <a:cxn ang="0">
                  <a:pos x="33" y="34"/>
                </a:cxn>
                <a:cxn ang="0">
                  <a:pos x="33" y="34"/>
                </a:cxn>
                <a:cxn ang="0">
                  <a:pos x="33" y="23"/>
                </a:cxn>
              </a:cxnLst>
              <a:rect l="0" t="0" r="r" b="b"/>
              <a:pathLst>
                <a:path w="33" h="34">
                  <a:moveTo>
                    <a:pt x="33" y="23"/>
                  </a:moveTo>
                  <a:lnTo>
                    <a:pt x="33" y="23"/>
                  </a:lnTo>
                  <a:lnTo>
                    <a:pt x="23" y="20"/>
                  </a:lnTo>
                  <a:lnTo>
                    <a:pt x="16" y="11"/>
                  </a:lnTo>
                  <a:lnTo>
                    <a:pt x="12" y="3"/>
                  </a:lnTo>
                  <a:lnTo>
                    <a:pt x="11" y="0"/>
                  </a:lnTo>
                  <a:lnTo>
                    <a:pt x="0" y="2"/>
                  </a:lnTo>
                  <a:lnTo>
                    <a:pt x="1" y="8"/>
                  </a:lnTo>
                  <a:lnTo>
                    <a:pt x="6" y="18"/>
                  </a:lnTo>
                  <a:lnTo>
                    <a:pt x="18" y="29"/>
                  </a:lnTo>
                  <a:lnTo>
                    <a:pt x="33" y="34"/>
                  </a:lnTo>
                  <a:lnTo>
                    <a:pt x="33" y="34"/>
                  </a:lnTo>
                  <a:lnTo>
                    <a:pt x="33" y="23"/>
                  </a:lnTo>
                  <a:close/>
                </a:path>
              </a:pathLst>
            </a:custGeom>
            <a:solidFill>
              <a:srgbClr val="D6009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587" name="Freeform 179"/>
            <p:cNvSpPr>
              <a:spLocks/>
            </p:cNvSpPr>
            <p:nvPr/>
          </p:nvSpPr>
          <p:spPr bwMode="auto">
            <a:xfrm>
              <a:off x="1157" y="1437"/>
              <a:ext cx="15" cy="75"/>
            </a:xfrm>
            <a:custGeom>
              <a:avLst/>
              <a:gdLst/>
              <a:ahLst/>
              <a:cxnLst>
                <a:cxn ang="0">
                  <a:pos x="23" y="11"/>
                </a:cxn>
                <a:cxn ang="0">
                  <a:pos x="17" y="5"/>
                </a:cxn>
                <a:cxn ang="0">
                  <a:pos x="16" y="35"/>
                </a:cxn>
                <a:cxn ang="0">
                  <a:pos x="10" y="81"/>
                </a:cxn>
                <a:cxn ang="0">
                  <a:pos x="2" y="124"/>
                </a:cxn>
                <a:cxn ang="0">
                  <a:pos x="0" y="139"/>
                </a:cxn>
                <a:cxn ang="0">
                  <a:pos x="0" y="150"/>
                </a:cxn>
                <a:cxn ang="0">
                  <a:pos x="14" y="126"/>
                </a:cxn>
                <a:cxn ang="0">
                  <a:pos x="22" y="81"/>
                </a:cxn>
                <a:cxn ang="0">
                  <a:pos x="27" y="35"/>
                </a:cxn>
                <a:cxn ang="0">
                  <a:pos x="29" y="5"/>
                </a:cxn>
                <a:cxn ang="0">
                  <a:pos x="23" y="0"/>
                </a:cxn>
                <a:cxn ang="0">
                  <a:pos x="23" y="11"/>
                </a:cxn>
              </a:cxnLst>
              <a:rect l="0" t="0" r="r" b="b"/>
              <a:pathLst>
                <a:path w="29" h="150">
                  <a:moveTo>
                    <a:pt x="23" y="11"/>
                  </a:moveTo>
                  <a:lnTo>
                    <a:pt x="17" y="5"/>
                  </a:lnTo>
                  <a:lnTo>
                    <a:pt x="16" y="35"/>
                  </a:lnTo>
                  <a:lnTo>
                    <a:pt x="10" y="81"/>
                  </a:lnTo>
                  <a:lnTo>
                    <a:pt x="2" y="124"/>
                  </a:lnTo>
                  <a:lnTo>
                    <a:pt x="0" y="139"/>
                  </a:lnTo>
                  <a:lnTo>
                    <a:pt x="0" y="150"/>
                  </a:lnTo>
                  <a:lnTo>
                    <a:pt x="14" y="126"/>
                  </a:lnTo>
                  <a:lnTo>
                    <a:pt x="22" y="81"/>
                  </a:lnTo>
                  <a:lnTo>
                    <a:pt x="27" y="35"/>
                  </a:lnTo>
                  <a:lnTo>
                    <a:pt x="29" y="5"/>
                  </a:lnTo>
                  <a:lnTo>
                    <a:pt x="23" y="0"/>
                  </a:lnTo>
                  <a:lnTo>
                    <a:pt x="23" y="11"/>
                  </a:lnTo>
                  <a:close/>
                </a:path>
              </a:pathLst>
            </a:custGeom>
            <a:solidFill>
              <a:srgbClr val="FF99C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588" name="Freeform 180"/>
            <p:cNvSpPr>
              <a:spLocks/>
            </p:cNvSpPr>
            <p:nvPr/>
          </p:nvSpPr>
          <p:spPr bwMode="auto">
            <a:xfrm>
              <a:off x="1140" y="1437"/>
              <a:ext cx="29" cy="6"/>
            </a:xfrm>
            <a:custGeom>
              <a:avLst/>
              <a:gdLst/>
              <a:ahLst/>
              <a:cxnLst>
                <a:cxn ang="0">
                  <a:pos x="12" y="5"/>
                </a:cxn>
                <a:cxn ang="0">
                  <a:pos x="6" y="11"/>
                </a:cxn>
                <a:cxn ang="0">
                  <a:pos x="58" y="11"/>
                </a:cxn>
                <a:cxn ang="0">
                  <a:pos x="58" y="0"/>
                </a:cxn>
                <a:cxn ang="0">
                  <a:pos x="6" y="0"/>
                </a:cxn>
                <a:cxn ang="0">
                  <a:pos x="0" y="5"/>
                </a:cxn>
                <a:cxn ang="0">
                  <a:pos x="6" y="0"/>
                </a:cxn>
                <a:cxn ang="0">
                  <a:pos x="0" y="0"/>
                </a:cxn>
                <a:cxn ang="0">
                  <a:pos x="0" y="5"/>
                </a:cxn>
                <a:cxn ang="0">
                  <a:pos x="12" y="5"/>
                </a:cxn>
              </a:cxnLst>
              <a:rect l="0" t="0" r="r" b="b"/>
              <a:pathLst>
                <a:path w="58" h="11">
                  <a:moveTo>
                    <a:pt x="12" y="5"/>
                  </a:moveTo>
                  <a:lnTo>
                    <a:pt x="6" y="11"/>
                  </a:lnTo>
                  <a:lnTo>
                    <a:pt x="58" y="11"/>
                  </a:lnTo>
                  <a:lnTo>
                    <a:pt x="58" y="0"/>
                  </a:lnTo>
                  <a:lnTo>
                    <a:pt x="6" y="0"/>
                  </a:lnTo>
                  <a:lnTo>
                    <a:pt x="0" y="5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5"/>
                  </a:lnTo>
                  <a:lnTo>
                    <a:pt x="12" y="5"/>
                  </a:lnTo>
                  <a:close/>
                </a:path>
              </a:pathLst>
            </a:custGeom>
            <a:solidFill>
              <a:srgbClr val="FF99C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589" name="Freeform 181"/>
            <p:cNvSpPr>
              <a:spLocks/>
            </p:cNvSpPr>
            <p:nvPr/>
          </p:nvSpPr>
          <p:spPr bwMode="auto">
            <a:xfrm>
              <a:off x="1313" y="1440"/>
              <a:ext cx="24" cy="69"/>
            </a:xfrm>
            <a:custGeom>
              <a:avLst/>
              <a:gdLst/>
              <a:ahLst/>
              <a:cxnLst>
                <a:cxn ang="0">
                  <a:pos x="49" y="0"/>
                </a:cxn>
                <a:cxn ang="0">
                  <a:pos x="49" y="112"/>
                </a:cxn>
                <a:cxn ang="0">
                  <a:pos x="47" y="117"/>
                </a:cxn>
                <a:cxn ang="0">
                  <a:pos x="43" y="126"/>
                </a:cxn>
                <a:cxn ang="0">
                  <a:pos x="34" y="135"/>
                </a:cxn>
                <a:cxn ang="0">
                  <a:pos x="20" y="140"/>
                </a:cxn>
                <a:cxn ang="0">
                  <a:pos x="13" y="120"/>
                </a:cxn>
                <a:cxn ang="0">
                  <a:pos x="6" y="76"/>
                </a:cxn>
                <a:cxn ang="0">
                  <a:pos x="1" y="30"/>
                </a:cxn>
                <a:cxn ang="0">
                  <a:pos x="0" y="0"/>
                </a:cxn>
                <a:cxn ang="0">
                  <a:pos x="49" y="0"/>
                </a:cxn>
              </a:cxnLst>
              <a:rect l="0" t="0" r="r" b="b"/>
              <a:pathLst>
                <a:path w="49" h="140">
                  <a:moveTo>
                    <a:pt x="49" y="0"/>
                  </a:moveTo>
                  <a:lnTo>
                    <a:pt x="49" y="112"/>
                  </a:lnTo>
                  <a:lnTo>
                    <a:pt x="47" y="117"/>
                  </a:lnTo>
                  <a:lnTo>
                    <a:pt x="43" y="126"/>
                  </a:lnTo>
                  <a:lnTo>
                    <a:pt x="34" y="135"/>
                  </a:lnTo>
                  <a:lnTo>
                    <a:pt x="20" y="140"/>
                  </a:lnTo>
                  <a:lnTo>
                    <a:pt x="13" y="120"/>
                  </a:lnTo>
                  <a:lnTo>
                    <a:pt x="6" y="76"/>
                  </a:lnTo>
                  <a:lnTo>
                    <a:pt x="1" y="30"/>
                  </a:lnTo>
                  <a:lnTo>
                    <a:pt x="0" y="0"/>
                  </a:lnTo>
                  <a:lnTo>
                    <a:pt x="49" y="0"/>
                  </a:lnTo>
                  <a:close/>
                </a:path>
              </a:pathLst>
            </a:custGeom>
            <a:solidFill>
              <a:srgbClr val="FF99C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590" name="Freeform 182"/>
            <p:cNvSpPr>
              <a:spLocks/>
            </p:cNvSpPr>
            <p:nvPr/>
          </p:nvSpPr>
          <p:spPr bwMode="auto">
            <a:xfrm>
              <a:off x="1334" y="1440"/>
              <a:ext cx="6" cy="56"/>
            </a:xfrm>
            <a:custGeom>
              <a:avLst/>
              <a:gdLst/>
              <a:ahLst/>
              <a:cxnLst>
                <a:cxn ang="0">
                  <a:pos x="11" y="113"/>
                </a:cxn>
                <a:cxn ang="0">
                  <a:pos x="11" y="112"/>
                </a:cxn>
                <a:cxn ang="0">
                  <a:pos x="11" y="0"/>
                </a:cxn>
                <a:cxn ang="0">
                  <a:pos x="0" y="0"/>
                </a:cxn>
                <a:cxn ang="0">
                  <a:pos x="0" y="112"/>
                </a:cxn>
                <a:cxn ang="0">
                  <a:pos x="0" y="111"/>
                </a:cxn>
                <a:cxn ang="0">
                  <a:pos x="11" y="113"/>
                </a:cxn>
                <a:cxn ang="0">
                  <a:pos x="11" y="112"/>
                </a:cxn>
                <a:cxn ang="0">
                  <a:pos x="11" y="112"/>
                </a:cxn>
                <a:cxn ang="0">
                  <a:pos x="11" y="113"/>
                </a:cxn>
              </a:cxnLst>
              <a:rect l="0" t="0" r="r" b="b"/>
              <a:pathLst>
                <a:path w="11" h="113">
                  <a:moveTo>
                    <a:pt x="11" y="113"/>
                  </a:moveTo>
                  <a:lnTo>
                    <a:pt x="11" y="112"/>
                  </a:lnTo>
                  <a:lnTo>
                    <a:pt x="11" y="0"/>
                  </a:lnTo>
                  <a:lnTo>
                    <a:pt x="0" y="0"/>
                  </a:lnTo>
                  <a:lnTo>
                    <a:pt x="0" y="112"/>
                  </a:lnTo>
                  <a:lnTo>
                    <a:pt x="0" y="111"/>
                  </a:lnTo>
                  <a:lnTo>
                    <a:pt x="11" y="113"/>
                  </a:lnTo>
                  <a:lnTo>
                    <a:pt x="11" y="112"/>
                  </a:lnTo>
                  <a:lnTo>
                    <a:pt x="11" y="112"/>
                  </a:lnTo>
                  <a:lnTo>
                    <a:pt x="11" y="113"/>
                  </a:lnTo>
                  <a:close/>
                </a:path>
              </a:pathLst>
            </a:custGeom>
            <a:solidFill>
              <a:srgbClr val="FF99C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591" name="Freeform 183"/>
            <p:cNvSpPr>
              <a:spLocks/>
            </p:cNvSpPr>
            <p:nvPr/>
          </p:nvSpPr>
          <p:spPr bwMode="auto">
            <a:xfrm>
              <a:off x="1323" y="1495"/>
              <a:ext cx="17" cy="17"/>
            </a:xfrm>
            <a:custGeom>
              <a:avLst/>
              <a:gdLst/>
              <a:ahLst/>
              <a:cxnLst>
                <a:cxn ang="0">
                  <a:pos x="0" y="34"/>
                </a:cxn>
                <a:cxn ang="0">
                  <a:pos x="0" y="34"/>
                </a:cxn>
                <a:cxn ang="0">
                  <a:pos x="16" y="29"/>
                </a:cxn>
                <a:cxn ang="0">
                  <a:pos x="27" y="18"/>
                </a:cxn>
                <a:cxn ang="0">
                  <a:pos x="33" y="8"/>
                </a:cxn>
                <a:cxn ang="0">
                  <a:pos x="34" y="2"/>
                </a:cxn>
                <a:cxn ang="0">
                  <a:pos x="23" y="0"/>
                </a:cxn>
                <a:cxn ang="0">
                  <a:pos x="22" y="3"/>
                </a:cxn>
                <a:cxn ang="0">
                  <a:pos x="18" y="11"/>
                </a:cxn>
                <a:cxn ang="0">
                  <a:pos x="11" y="20"/>
                </a:cxn>
                <a:cxn ang="0">
                  <a:pos x="0" y="23"/>
                </a:cxn>
                <a:cxn ang="0">
                  <a:pos x="0" y="23"/>
                </a:cxn>
                <a:cxn ang="0">
                  <a:pos x="0" y="34"/>
                </a:cxn>
              </a:cxnLst>
              <a:rect l="0" t="0" r="r" b="b"/>
              <a:pathLst>
                <a:path w="34" h="34">
                  <a:moveTo>
                    <a:pt x="0" y="34"/>
                  </a:moveTo>
                  <a:lnTo>
                    <a:pt x="0" y="34"/>
                  </a:lnTo>
                  <a:lnTo>
                    <a:pt x="16" y="29"/>
                  </a:lnTo>
                  <a:lnTo>
                    <a:pt x="27" y="18"/>
                  </a:lnTo>
                  <a:lnTo>
                    <a:pt x="33" y="8"/>
                  </a:lnTo>
                  <a:lnTo>
                    <a:pt x="34" y="2"/>
                  </a:lnTo>
                  <a:lnTo>
                    <a:pt x="23" y="0"/>
                  </a:lnTo>
                  <a:lnTo>
                    <a:pt x="22" y="3"/>
                  </a:lnTo>
                  <a:lnTo>
                    <a:pt x="18" y="11"/>
                  </a:lnTo>
                  <a:lnTo>
                    <a:pt x="11" y="20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0" y="34"/>
                  </a:lnTo>
                  <a:close/>
                </a:path>
              </a:pathLst>
            </a:custGeom>
            <a:solidFill>
              <a:srgbClr val="D6009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592" name="Freeform 184"/>
            <p:cNvSpPr>
              <a:spLocks/>
            </p:cNvSpPr>
            <p:nvPr/>
          </p:nvSpPr>
          <p:spPr bwMode="auto">
            <a:xfrm>
              <a:off x="1310" y="1437"/>
              <a:ext cx="13" cy="75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0" y="5"/>
                </a:cxn>
                <a:cxn ang="0">
                  <a:pos x="1" y="35"/>
                </a:cxn>
                <a:cxn ang="0">
                  <a:pos x="5" y="81"/>
                </a:cxn>
                <a:cxn ang="0">
                  <a:pos x="12" y="126"/>
                </a:cxn>
                <a:cxn ang="0">
                  <a:pos x="25" y="150"/>
                </a:cxn>
                <a:cxn ang="0">
                  <a:pos x="25" y="139"/>
                </a:cxn>
                <a:cxn ang="0">
                  <a:pos x="24" y="124"/>
                </a:cxn>
                <a:cxn ang="0">
                  <a:pos x="17" y="81"/>
                </a:cxn>
                <a:cxn ang="0">
                  <a:pos x="12" y="35"/>
                </a:cxn>
                <a:cxn ang="0">
                  <a:pos x="11" y="5"/>
                </a:cxn>
                <a:cxn ang="0">
                  <a:pos x="5" y="11"/>
                </a:cxn>
                <a:cxn ang="0">
                  <a:pos x="5" y="0"/>
                </a:cxn>
              </a:cxnLst>
              <a:rect l="0" t="0" r="r" b="b"/>
              <a:pathLst>
                <a:path w="25" h="150">
                  <a:moveTo>
                    <a:pt x="5" y="0"/>
                  </a:moveTo>
                  <a:lnTo>
                    <a:pt x="0" y="5"/>
                  </a:lnTo>
                  <a:lnTo>
                    <a:pt x="1" y="35"/>
                  </a:lnTo>
                  <a:lnTo>
                    <a:pt x="5" y="81"/>
                  </a:lnTo>
                  <a:lnTo>
                    <a:pt x="12" y="126"/>
                  </a:lnTo>
                  <a:lnTo>
                    <a:pt x="25" y="150"/>
                  </a:lnTo>
                  <a:lnTo>
                    <a:pt x="25" y="139"/>
                  </a:lnTo>
                  <a:lnTo>
                    <a:pt x="24" y="124"/>
                  </a:lnTo>
                  <a:lnTo>
                    <a:pt x="17" y="81"/>
                  </a:lnTo>
                  <a:lnTo>
                    <a:pt x="12" y="35"/>
                  </a:lnTo>
                  <a:lnTo>
                    <a:pt x="11" y="5"/>
                  </a:lnTo>
                  <a:lnTo>
                    <a:pt x="5" y="11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FF99C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593" name="Freeform 185"/>
            <p:cNvSpPr>
              <a:spLocks/>
            </p:cNvSpPr>
            <p:nvPr/>
          </p:nvSpPr>
          <p:spPr bwMode="auto">
            <a:xfrm>
              <a:off x="1313" y="1437"/>
              <a:ext cx="27" cy="6"/>
            </a:xfrm>
            <a:custGeom>
              <a:avLst/>
              <a:gdLst/>
              <a:ahLst/>
              <a:cxnLst>
                <a:cxn ang="0">
                  <a:pos x="54" y="5"/>
                </a:cxn>
                <a:cxn ang="0">
                  <a:pos x="49" y="0"/>
                </a:cxn>
                <a:cxn ang="0">
                  <a:pos x="0" y="0"/>
                </a:cxn>
                <a:cxn ang="0">
                  <a:pos x="0" y="11"/>
                </a:cxn>
                <a:cxn ang="0">
                  <a:pos x="49" y="11"/>
                </a:cxn>
                <a:cxn ang="0">
                  <a:pos x="43" y="5"/>
                </a:cxn>
                <a:cxn ang="0">
                  <a:pos x="54" y="5"/>
                </a:cxn>
                <a:cxn ang="0">
                  <a:pos x="54" y="0"/>
                </a:cxn>
                <a:cxn ang="0">
                  <a:pos x="49" y="0"/>
                </a:cxn>
                <a:cxn ang="0">
                  <a:pos x="54" y="5"/>
                </a:cxn>
              </a:cxnLst>
              <a:rect l="0" t="0" r="r" b="b"/>
              <a:pathLst>
                <a:path w="54" h="11">
                  <a:moveTo>
                    <a:pt x="54" y="5"/>
                  </a:moveTo>
                  <a:lnTo>
                    <a:pt x="49" y="0"/>
                  </a:lnTo>
                  <a:lnTo>
                    <a:pt x="0" y="0"/>
                  </a:lnTo>
                  <a:lnTo>
                    <a:pt x="0" y="11"/>
                  </a:lnTo>
                  <a:lnTo>
                    <a:pt x="49" y="11"/>
                  </a:lnTo>
                  <a:lnTo>
                    <a:pt x="43" y="5"/>
                  </a:lnTo>
                  <a:lnTo>
                    <a:pt x="54" y="5"/>
                  </a:lnTo>
                  <a:lnTo>
                    <a:pt x="54" y="0"/>
                  </a:lnTo>
                  <a:lnTo>
                    <a:pt x="49" y="0"/>
                  </a:lnTo>
                  <a:lnTo>
                    <a:pt x="54" y="5"/>
                  </a:lnTo>
                  <a:close/>
                </a:path>
              </a:pathLst>
            </a:custGeom>
            <a:solidFill>
              <a:srgbClr val="FF99C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594" name="Freeform 186"/>
            <p:cNvSpPr>
              <a:spLocks/>
            </p:cNvSpPr>
            <p:nvPr/>
          </p:nvSpPr>
          <p:spPr bwMode="auto">
            <a:xfrm>
              <a:off x="1157" y="1471"/>
              <a:ext cx="169" cy="50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336"/>
                </a:cxn>
                <a:cxn ang="0">
                  <a:pos x="169" y="1000"/>
                </a:cxn>
                <a:cxn ang="0">
                  <a:pos x="337" y="347"/>
                </a:cxn>
                <a:cxn ang="0">
                  <a:pos x="337" y="0"/>
                </a:cxn>
                <a:cxn ang="0">
                  <a:pos x="0" y="0"/>
                </a:cxn>
              </a:cxnLst>
              <a:rect l="0" t="0" r="r" b="b"/>
              <a:pathLst>
                <a:path w="337" h="1000">
                  <a:moveTo>
                    <a:pt x="0" y="0"/>
                  </a:moveTo>
                  <a:lnTo>
                    <a:pt x="0" y="336"/>
                  </a:lnTo>
                  <a:lnTo>
                    <a:pt x="169" y="1000"/>
                  </a:lnTo>
                  <a:lnTo>
                    <a:pt x="337" y="347"/>
                  </a:lnTo>
                  <a:lnTo>
                    <a:pt x="33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6009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595" name="Freeform 187"/>
            <p:cNvSpPr>
              <a:spLocks/>
            </p:cNvSpPr>
            <p:nvPr/>
          </p:nvSpPr>
          <p:spPr bwMode="auto">
            <a:xfrm>
              <a:off x="1155" y="1471"/>
              <a:ext cx="5" cy="168"/>
            </a:xfrm>
            <a:custGeom>
              <a:avLst/>
              <a:gdLst/>
              <a:ahLst/>
              <a:cxnLst>
                <a:cxn ang="0">
                  <a:pos x="12" y="335"/>
                </a:cxn>
                <a:cxn ang="0">
                  <a:pos x="12" y="336"/>
                </a:cxn>
                <a:cxn ang="0">
                  <a:pos x="12" y="0"/>
                </a:cxn>
                <a:cxn ang="0">
                  <a:pos x="0" y="0"/>
                </a:cxn>
                <a:cxn ang="0">
                  <a:pos x="0" y="336"/>
                </a:cxn>
                <a:cxn ang="0">
                  <a:pos x="0" y="337"/>
                </a:cxn>
                <a:cxn ang="0">
                  <a:pos x="0" y="336"/>
                </a:cxn>
                <a:cxn ang="0">
                  <a:pos x="0" y="336"/>
                </a:cxn>
                <a:cxn ang="0">
                  <a:pos x="0" y="337"/>
                </a:cxn>
                <a:cxn ang="0">
                  <a:pos x="12" y="335"/>
                </a:cxn>
              </a:cxnLst>
              <a:rect l="0" t="0" r="r" b="b"/>
              <a:pathLst>
                <a:path w="12" h="337">
                  <a:moveTo>
                    <a:pt x="12" y="335"/>
                  </a:moveTo>
                  <a:lnTo>
                    <a:pt x="12" y="336"/>
                  </a:lnTo>
                  <a:lnTo>
                    <a:pt x="12" y="0"/>
                  </a:lnTo>
                  <a:lnTo>
                    <a:pt x="0" y="0"/>
                  </a:lnTo>
                  <a:lnTo>
                    <a:pt x="0" y="336"/>
                  </a:lnTo>
                  <a:lnTo>
                    <a:pt x="0" y="337"/>
                  </a:lnTo>
                  <a:lnTo>
                    <a:pt x="0" y="336"/>
                  </a:lnTo>
                  <a:lnTo>
                    <a:pt x="0" y="336"/>
                  </a:lnTo>
                  <a:lnTo>
                    <a:pt x="0" y="337"/>
                  </a:lnTo>
                  <a:lnTo>
                    <a:pt x="12" y="335"/>
                  </a:lnTo>
                  <a:close/>
                </a:path>
              </a:pathLst>
            </a:custGeom>
            <a:solidFill>
              <a:srgbClr val="D6009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596" name="Freeform 188"/>
            <p:cNvSpPr>
              <a:spLocks/>
            </p:cNvSpPr>
            <p:nvPr/>
          </p:nvSpPr>
          <p:spPr bwMode="auto">
            <a:xfrm>
              <a:off x="1155" y="1638"/>
              <a:ext cx="90" cy="345"/>
            </a:xfrm>
            <a:custGeom>
              <a:avLst/>
              <a:gdLst/>
              <a:ahLst/>
              <a:cxnLst>
                <a:cxn ang="0">
                  <a:pos x="169" y="664"/>
                </a:cxn>
                <a:cxn ang="0">
                  <a:pos x="181" y="664"/>
                </a:cxn>
                <a:cxn ang="0">
                  <a:pos x="12" y="0"/>
                </a:cxn>
                <a:cxn ang="0">
                  <a:pos x="0" y="2"/>
                </a:cxn>
                <a:cxn ang="0">
                  <a:pos x="169" y="666"/>
                </a:cxn>
                <a:cxn ang="0">
                  <a:pos x="181" y="666"/>
                </a:cxn>
                <a:cxn ang="0">
                  <a:pos x="169" y="666"/>
                </a:cxn>
                <a:cxn ang="0">
                  <a:pos x="175" y="689"/>
                </a:cxn>
                <a:cxn ang="0">
                  <a:pos x="181" y="666"/>
                </a:cxn>
                <a:cxn ang="0">
                  <a:pos x="169" y="664"/>
                </a:cxn>
              </a:cxnLst>
              <a:rect l="0" t="0" r="r" b="b"/>
              <a:pathLst>
                <a:path w="181" h="689">
                  <a:moveTo>
                    <a:pt x="169" y="664"/>
                  </a:moveTo>
                  <a:lnTo>
                    <a:pt x="181" y="664"/>
                  </a:lnTo>
                  <a:lnTo>
                    <a:pt x="12" y="0"/>
                  </a:lnTo>
                  <a:lnTo>
                    <a:pt x="0" y="2"/>
                  </a:lnTo>
                  <a:lnTo>
                    <a:pt x="169" y="666"/>
                  </a:lnTo>
                  <a:lnTo>
                    <a:pt x="181" y="666"/>
                  </a:lnTo>
                  <a:lnTo>
                    <a:pt x="169" y="666"/>
                  </a:lnTo>
                  <a:lnTo>
                    <a:pt x="175" y="689"/>
                  </a:lnTo>
                  <a:lnTo>
                    <a:pt x="181" y="666"/>
                  </a:lnTo>
                  <a:lnTo>
                    <a:pt x="169" y="664"/>
                  </a:lnTo>
                  <a:close/>
                </a:path>
              </a:pathLst>
            </a:custGeom>
            <a:solidFill>
              <a:srgbClr val="D6009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597" name="Freeform 189"/>
            <p:cNvSpPr>
              <a:spLocks/>
            </p:cNvSpPr>
            <p:nvPr/>
          </p:nvSpPr>
          <p:spPr bwMode="auto">
            <a:xfrm>
              <a:off x="1239" y="1644"/>
              <a:ext cx="90" cy="328"/>
            </a:xfrm>
            <a:custGeom>
              <a:avLst/>
              <a:gdLst/>
              <a:ahLst/>
              <a:cxnLst>
                <a:cxn ang="0">
                  <a:pos x="168" y="1"/>
                </a:cxn>
                <a:cxn ang="0">
                  <a:pos x="168" y="0"/>
                </a:cxn>
                <a:cxn ang="0">
                  <a:pos x="0" y="653"/>
                </a:cxn>
                <a:cxn ang="0">
                  <a:pos x="12" y="655"/>
                </a:cxn>
                <a:cxn ang="0">
                  <a:pos x="179" y="2"/>
                </a:cxn>
                <a:cxn ang="0">
                  <a:pos x="179" y="1"/>
                </a:cxn>
                <a:cxn ang="0">
                  <a:pos x="179" y="2"/>
                </a:cxn>
                <a:cxn ang="0">
                  <a:pos x="179" y="1"/>
                </a:cxn>
                <a:cxn ang="0">
                  <a:pos x="179" y="1"/>
                </a:cxn>
                <a:cxn ang="0">
                  <a:pos x="168" y="1"/>
                </a:cxn>
              </a:cxnLst>
              <a:rect l="0" t="0" r="r" b="b"/>
              <a:pathLst>
                <a:path w="179" h="655">
                  <a:moveTo>
                    <a:pt x="168" y="1"/>
                  </a:moveTo>
                  <a:lnTo>
                    <a:pt x="168" y="0"/>
                  </a:lnTo>
                  <a:lnTo>
                    <a:pt x="0" y="653"/>
                  </a:lnTo>
                  <a:lnTo>
                    <a:pt x="12" y="655"/>
                  </a:lnTo>
                  <a:lnTo>
                    <a:pt x="179" y="2"/>
                  </a:lnTo>
                  <a:lnTo>
                    <a:pt x="179" y="1"/>
                  </a:lnTo>
                  <a:lnTo>
                    <a:pt x="179" y="2"/>
                  </a:lnTo>
                  <a:lnTo>
                    <a:pt x="179" y="1"/>
                  </a:lnTo>
                  <a:lnTo>
                    <a:pt x="179" y="1"/>
                  </a:lnTo>
                  <a:lnTo>
                    <a:pt x="168" y="1"/>
                  </a:lnTo>
                  <a:close/>
                </a:path>
              </a:pathLst>
            </a:custGeom>
            <a:solidFill>
              <a:srgbClr val="D6009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598" name="Freeform 190"/>
            <p:cNvSpPr>
              <a:spLocks/>
            </p:cNvSpPr>
            <p:nvPr/>
          </p:nvSpPr>
          <p:spPr bwMode="auto">
            <a:xfrm>
              <a:off x="1323" y="1468"/>
              <a:ext cx="6" cy="177"/>
            </a:xfrm>
            <a:custGeom>
              <a:avLst/>
              <a:gdLst/>
              <a:ahLst/>
              <a:cxnLst>
                <a:cxn ang="0">
                  <a:pos x="6" y="11"/>
                </a:cxn>
                <a:cxn ang="0">
                  <a:pos x="0" y="6"/>
                </a:cxn>
                <a:cxn ang="0">
                  <a:pos x="0" y="353"/>
                </a:cxn>
                <a:cxn ang="0">
                  <a:pos x="11" y="353"/>
                </a:cxn>
                <a:cxn ang="0">
                  <a:pos x="11" y="6"/>
                </a:cxn>
                <a:cxn ang="0">
                  <a:pos x="6" y="0"/>
                </a:cxn>
                <a:cxn ang="0">
                  <a:pos x="11" y="6"/>
                </a:cxn>
                <a:cxn ang="0">
                  <a:pos x="11" y="0"/>
                </a:cxn>
                <a:cxn ang="0">
                  <a:pos x="6" y="0"/>
                </a:cxn>
                <a:cxn ang="0">
                  <a:pos x="6" y="11"/>
                </a:cxn>
              </a:cxnLst>
              <a:rect l="0" t="0" r="r" b="b"/>
              <a:pathLst>
                <a:path w="11" h="353">
                  <a:moveTo>
                    <a:pt x="6" y="11"/>
                  </a:moveTo>
                  <a:lnTo>
                    <a:pt x="0" y="6"/>
                  </a:lnTo>
                  <a:lnTo>
                    <a:pt x="0" y="353"/>
                  </a:lnTo>
                  <a:lnTo>
                    <a:pt x="11" y="353"/>
                  </a:lnTo>
                  <a:lnTo>
                    <a:pt x="11" y="6"/>
                  </a:lnTo>
                  <a:lnTo>
                    <a:pt x="6" y="0"/>
                  </a:lnTo>
                  <a:lnTo>
                    <a:pt x="11" y="6"/>
                  </a:lnTo>
                  <a:lnTo>
                    <a:pt x="11" y="0"/>
                  </a:lnTo>
                  <a:lnTo>
                    <a:pt x="6" y="0"/>
                  </a:lnTo>
                  <a:lnTo>
                    <a:pt x="6" y="11"/>
                  </a:lnTo>
                  <a:close/>
                </a:path>
              </a:pathLst>
            </a:custGeom>
            <a:solidFill>
              <a:srgbClr val="D6009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599" name="Freeform 191"/>
            <p:cNvSpPr>
              <a:spLocks/>
            </p:cNvSpPr>
            <p:nvPr/>
          </p:nvSpPr>
          <p:spPr bwMode="auto">
            <a:xfrm>
              <a:off x="1155" y="1468"/>
              <a:ext cx="171" cy="6"/>
            </a:xfrm>
            <a:custGeom>
              <a:avLst/>
              <a:gdLst/>
              <a:ahLst/>
              <a:cxnLst>
                <a:cxn ang="0">
                  <a:pos x="12" y="6"/>
                </a:cxn>
                <a:cxn ang="0">
                  <a:pos x="6" y="11"/>
                </a:cxn>
                <a:cxn ang="0">
                  <a:pos x="343" y="11"/>
                </a:cxn>
                <a:cxn ang="0">
                  <a:pos x="343" y="0"/>
                </a:cxn>
                <a:cxn ang="0">
                  <a:pos x="6" y="0"/>
                </a:cxn>
                <a:cxn ang="0">
                  <a:pos x="0" y="6"/>
                </a:cxn>
                <a:cxn ang="0">
                  <a:pos x="6" y="0"/>
                </a:cxn>
                <a:cxn ang="0">
                  <a:pos x="0" y="0"/>
                </a:cxn>
                <a:cxn ang="0">
                  <a:pos x="0" y="6"/>
                </a:cxn>
                <a:cxn ang="0">
                  <a:pos x="12" y="6"/>
                </a:cxn>
              </a:cxnLst>
              <a:rect l="0" t="0" r="r" b="b"/>
              <a:pathLst>
                <a:path w="343" h="11">
                  <a:moveTo>
                    <a:pt x="12" y="6"/>
                  </a:moveTo>
                  <a:lnTo>
                    <a:pt x="6" y="11"/>
                  </a:lnTo>
                  <a:lnTo>
                    <a:pt x="343" y="11"/>
                  </a:lnTo>
                  <a:lnTo>
                    <a:pt x="343" y="0"/>
                  </a:lnTo>
                  <a:lnTo>
                    <a:pt x="6" y="0"/>
                  </a:lnTo>
                  <a:lnTo>
                    <a:pt x="0" y="6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12" y="6"/>
                  </a:lnTo>
                  <a:close/>
                </a:path>
              </a:pathLst>
            </a:custGeom>
            <a:solidFill>
              <a:srgbClr val="D6009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600" name="Freeform 192"/>
            <p:cNvSpPr>
              <a:spLocks/>
            </p:cNvSpPr>
            <p:nvPr/>
          </p:nvSpPr>
          <p:spPr bwMode="auto">
            <a:xfrm>
              <a:off x="1156" y="1424"/>
              <a:ext cx="171" cy="46"/>
            </a:xfrm>
            <a:custGeom>
              <a:avLst/>
              <a:gdLst/>
              <a:ahLst/>
              <a:cxnLst>
                <a:cxn ang="0">
                  <a:pos x="59" y="0"/>
                </a:cxn>
                <a:cxn ang="0">
                  <a:pos x="280" y="0"/>
                </a:cxn>
                <a:cxn ang="0">
                  <a:pos x="282" y="3"/>
                </a:cxn>
                <a:cxn ang="0">
                  <a:pos x="289" y="7"/>
                </a:cxn>
                <a:cxn ang="0">
                  <a:pos x="300" y="16"/>
                </a:cxn>
                <a:cxn ang="0">
                  <a:pos x="311" y="28"/>
                </a:cxn>
                <a:cxn ang="0">
                  <a:pos x="321" y="42"/>
                </a:cxn>
                <a:cxn ang="0">
                  <a:pos x="332" y="57"/>
                </a:cxn>
                <a:cxn ang="0">
                  <a:pos x="339" y="74"/>
                </a:cxn>
                <a:cxn ang="0">
                  <a:pos x="341" y="92"/>
                </a:cxn>
                <a:cxn ang="0">
                  <a:pos x="334" y="92"/>
                </a:cxn>
                <a:cxn ang="0">
                  <a:pos x="320" y="92"/>
                </a:cxn>
                <a:cxn ang="0">
                  <a:pos x="302" y="92"/>
                </a:cxn>
                <a:cxn ang="0">
                  <a:pos x="279" y="92"/>
                </a:cxn>
                <a:cxn ang="0">
                  <a:pos x="252" y="92"/>
                </a:cxn>
                <a:cxn ang="0">
                  <a:pos x="224" y="92"/>
                </a:cxn>
                <a:cxn ang="0">
                  <a:pos x="193" y="92"/>
                </a:cxn>
                <a:cxn ang="0">
                  <a:pos x="162" y="92"/>
                </a:cxn>
                <a:cxn ang="0">
                  <a:pos x="132" y="92"/>
                </a:cxn>
                <a:cxn ang="0">
                  <a:pos x="102" y="92"/>
                </a:cxn>
                <a:cxn ang="0">
                  <a:pos x="74" y="92"/>
                </a:cxn>
                <a:cxn ang="0">
                  <a:pos x="50" y="92"/>
                </a:cxn>
                <a:cxn ang="0">
                  <a:pos x="29" y="92"/>
                </a:cxn>
                <a:cxn ang="0">
                  <a:pos x="13" y="92"/>
                </a:cxn>
                <a:cxn ang="0">
                  <a:pos x="3" y="92"/>
                </a:cxn>
                <a:cxn ang="0">
                  <a:pos x="0" y="92"/>
                </a:cxn>
                <a:cxn ang="0">
                  <a:pos x="1" y="89"/>
                </a:cxn>
                <a:cxn ang="0">
                  <a:pos x="3" y="80"/>
                </a:cxn>
                <a:cxn ang="0">
                  <a:pos x="9" y="66"/>
                </a:cxn>
                <a:cxn ang="0">
                  <a:pos x="16" y="50"/>
                </a:cxn>
                <a:cxn ang="0">
                  <a:pos x="24" y="34"/>
                </a:cxn>
                <a:cxn ang="0">
                  <a:pos x="34" y="19"/>
                </a:cxn>
                <a:cxn ang="0">
                  <a:pos x="46" y="7"/>
                </a:cxn>
                <a:cxn ang="0">
                  <a:pos x="59" y="0"/>
                </a:cxn>
              </a:cxnLst>
              <a:rect l="0" t="0" r="r" b="b"/>
              <a:pathLst>
                <a:path w="341" h="92">
                  <a:moveTo>
                    <a:pt x="59" y="0"/>
                  </a:moveTo>
                  <a:lnTo>
                    <a:pt x="280" y="0"/>
                  </a:lnTo>
                  <a:lnTo>
                    <a:pt x="282" y="3"/>
                  </a:lnTo>
                  <a:lnTo>
                    <a:pt x="289" y="7"/>
                  </a:lnTo>
                  <a:lnTo>
                    <a:pt x="300" y="16"/>
                  </a:lnTo>
                  <a:lnTo>
                    <a:pt x="311" y="28"/>
                  </a:lnTo>
                  <a:lnTo>
                    <a:pt x="321" y="42"/>
                  </a:lnTo>
                  <a:lnTo>
                    <a:pt x="332" y="57"/>
                  </a:lnTo>
                  <a:lnTo>
                    <a:pt x="339" y="74"/>
                  </a:lnTo>
                  <a:lnTo>
                    <a:pt x="341" y="92"/>
                  </a:lnTo>
                  <a:lnTo>
                    <a:pt x="334" y="92"/>
                  </a:lnTo>
                  <a:lnTo>
                    <a:pt x="320" y="92"/>
                  </a:lnTo>
                  <a:lnTo>
                    <a:pt x="302" y="92"/>
                  </a:lnTo>
                  <a:lnTo>
                    <a:pt x="279" y="92"/>
                  </a:lnTo>
                  <a:lnTo>
                    <a:pt x="252" y="92"/>
                  </a:lnTo>
                  <a:lnTo>
                    <a:pt x="224" y="92"/>
                  </a:lnTo>
                  <a:lnTo>
                    <a:pt x="193" y="92"/>
                  </a:lnTo>
                  <a:lnTo>
                    <a:pt x="162" y="92"/>
                  </a:lnTo>
                  <a:lnTo>
                    <a:pt x="132" y="92"/>
                  </a:lnTo>
                  <a:lnTo>
                    <a:pt x="102" y="92"/>
                  </a:lnTo>
                  <a:lnTo>
                    <a:pt x="74" y="92"/>
                  </a:lnTo>
                  <a:lnTo>
                    <a:pt x="50" y="92"/>
                  </a:lnTo>
                  <a:lnTo>
                    <a:pt x="29" y="92"/>
                  </a:lnTo>
                  <a:lnTo>
                    <a:pt x="13" y="92"/>
                  </a:lnTo>
                  <a:lnTo>
                    <a:pt x="3" y="92"/>
                  </a:lnTo>
                  <a:lnTo>
                    <a:pt x="0" y="92"/>
                  </a:lnTo>
                  <a:lnTo>
                    <a:pt x="1" y="89"/>
                  </a:lnTo>
                  <a:lnTo>
                    <a:pt x="3" y="80"/>
                  </a:lnTo>
                  <a:lnTo>
                    <a:pt x="9" y="66"/>
                  </a:lnTo>
                  <a:lnTo>
                    <a:pt x="16" y="50"/>
                  </a:lnTo>
                  <a:lnTo>
                    <a:pt x="24" y="34"/>
                  </a:lnTo>
                  <a:lnTo>
                    <a:pt x="34" y="19"/>
                  </a:lnTo>
                  <a:lnTo>
                    <a:pt x="46" y="7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FF99C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601" name="Freeform 193"/>
            <p:cNvSpPr>
              <a:spLocks/>
            </p:cNvSpPr>
            <p:nvPr/>
          </p:nvSpPr>
          <p:spPr bwMode="auto">
            <a:xfrm>
              <a:off x="1199" y="1803"/>
              <a:ext cx="86" cy="2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0" y="39"/>
                </a:cxn>
                <a:cxn ang="0">
                  <a:pos x="161" y="39"/>
                </a:cxn>
                <a:cxn ang="0">
                  <a:pos x="171" y="0"/>
                </a:cxn>
                <a:cxn ang="0">
                  <a:pos x="0" y="0"/>
                </a:cxn>
              </a:cxnLst>
              <a:rect l="0" t="0" r="r" b="b"/>
              <a:pathLst>
                <a:path w="171" h="39">
                  <a:moveTo>
                    <a:pt x="0" y="0"/>
                  </a:moveTo>
                  <a:lnTo>
                    <a:pt x="10" y="39"/>
                  </a:lnTo>
                  <a:lnTo>
                    <a:pt x="161" y="39"/>
                  </a:lnTo>
                  <a:lnTo>
                    <a:pt x="17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6009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602" name="Freeform 194"/>
            <p:cNvSpPr>
              <a:spLocks/>
            </p:cNvSpPr>
            <p:nvPr/>
          </p:nvSpPr>
          <p:spPr bwMode="auto">
            <a:xfrm>
              <a:off x="1229" y="1038"/>
              <a:ext cx="6" cy="25"/>
            </a:xfrm>
            <a:custGeom>
              <a:avLst/>
              <a:gdLst/>
              <a:ahLst/>
              <a:cxnLst>
                <a:cxn ang="0">
                  <a:pos x="5" y="49"/>
                </a:cxn>
                <a:cxn ang="0">
                  <a:pos x="11" y="49"/>
                </a:cxn>
                <a:cxn ang="0">
                  <a:pos x="11" y="0"/>
                </a:cxn>
                <a:cxn ang="0">
                  <a:pos x="0" y="0"/>
                </a:cxn>
                <a:cxn ang="0">
                  <a:pos x="0" y="49"/>
                </a:cxn>
                <a:cxn ang="0">
                  <a:pos x="5" y="49"/>
                </a:cxn>
              </a:cxnLst>
              <a:rect l="0" t="0" r="r" b="b"/>
              <a:pathLst>
                <a:path w="11" h="49">
                  <a:moveTo>
                    <a:pt x="5" y="49"/>
                  </a:moveTo>
                  <a:lnTo>
                    <a:pt x="11" y="49"/>
                  </a:lnTo>
                  <a:lnTo>
                    <a:pt x="11" y="0"/>
                  </a:lnTo>
                  <a:lnTo>
                    <a:pt x="0" y="0"/>
                  </a:lnTo>
                  <a:lnTo>
                    <a:pt x="0" y="49"/>
                  </a:lnTo>
                  <a:lnTo>
                    <a:pt x="5" y="4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grpSp>
        <p:nvGrpSpPr>
          <p:cNvPr id="6" name="Group 195"/>
          <p:cNvGrpSpPr>
            <a:grpSpLocks/>
          </p:cNvGrpSpPr>
          <p:nvPr/>
        </p:nvGrpSpPr>
        <p:grpSpPr bwMode="auto">
          <a:xfrm>
            <a:off x="7010400" y="1676400"/>
            <a:ext cx="388938" cy="1544638"/>
            <a:chOff x="1115" y="1010"/>
            <a:chExt cx="245" cy="973"/>
          </a:xfrm>
        </p:grpSpPr>
        <p:sp>
          <p:nvSpPr>
            <p:cNvPr id="17604" name="Freeform 196"/>
            <p:cNvSpPr>
              <a:spLocks/>
            </p:cNvSpPr>
            <p:nvPr/>
          </p:nvSpPr>
          <p:spPr bwMode="auto">
            <a:xfrm>
              <a:off x="1126" y="1228"/>
              <a:ext cx="220" cy="212"/>
            </a:xfrm>
            <a:custGeom>
              <a:avLst/>
              <a:gdLst/>
              <a:ahLst/>
              <a:cxnLst>
                <a:cxn ang="0">
                  <a:pos x="345" y="391"/>
                </a:cxn>
                <a:cxn ang="0">
                  <a:pos x="345" y="326"/>
                </a:cxn>
                <a:cxn ang="0">
                  <a:pos x="374" y="275"/>
                </a:cxn>
                <a:cxn ang="0">
                  <a:pos x="376" y="275"/>
                </a:cxn>
                <a:cxn ang="0">
                  <a:pos x="376" y="422"/>
                </a:cxn>
                <a:cxn ang="0">
                  <a:pos x="422" y="422"/>
                </a:cxn>
                <a:cxn ang="0">
                  <a:pos x="424" y="373"/>
                </a:cxn>
                <a:cxn ang="0">
                  <a:pos x="431" y="260"/>
                </a:cxn>
                <a:cxn ang="0">
                  <a:pos x="437" y="137"/>
                </a:cxn>
                <a:cxn ang="0">
                  <a:pos x="439" y="60"/>
                </a:cxn>
                <a:cxn ang="0">
                  <a:pos x="437" y="43"/>
                </a:cxn>
                <a:cxn ang="0">
                  <a:pos x="431" y="30"/>
                </a:cxn>
                <a:cxn ang="0">
                  <a:pos x="422" y="19"/>
                </a:cxn>
                <a:cxn ang="0">
                  <a:pos x="412" y="11"/>
                </a:cxn>
                <a:cxn ang="0">
                  <a:pos x="403" y="6"/>
                </a:cxn>
                <a:cxn ang="0">
                  <a:pos x="394" y="2"/>
                </a:cxn>
                <a:cxn ang="0">
                  <a:pos x="388" y="0"/>
                </a:cxn>
                <a:cxn ang="0">
                  <a:pos x="386" y="0"/>
                </a:cxn>
                <a:cxn ang="0">
                  <a:pos x="49" y="0"/>
                </a:cxn>
                <a:cxn ang="0">
                  <a:pos x="47" y="1"/>
                </a:cxn>
                <a:cxn ang="0">
                  <a:pos x="41" y="2"/>
                </a:cxn>
                <a:cxn ang="0">
                  <a:pos x="33" y="7"/>
                </a:cxn>
                <a:cxn ang="0">
                  <a:pos x="25" y="11"/>
                </a:cxn>
                <a:cxn ang="0">
                  <a:pos x="16" y="19"/>
                </a:cxn>
                <a:cxn ang="0">
                  <a:pos x="8" y="28"/>
                </a:cxn>
                <a:cxn ang="0">
                  <a:pos x="2" y="39"/>
                </a:cxn>
                <a:cxn ang="0">
                  <a:pos x="0" y="53"/>
                </a:cxn>
                <a:cxn ang="0">
                  <a:pos x="4" y="127"/>
                </a:cxn>
                <a:cxn ang="0">
                  <a:pos x="16" y="252"/>
                </a:cxn>
                <a:cxn ang="0">
                  <a:pos x="27" y="371"/>
                </a:cxn>
                <a:cxn ang="0">
                  <a:pos x="32" y="422"/>
                </a:cxn>
                <a:cxn ang="0">
                  <a:pos x="85" y="422"/>
                </a:cxn>
                <a:cxn ang="0">
                  <a:pos x="85" y="275"/>
                </a:cxn>
                <a:cxn ang="0">
                  <a:pos x="85" y="273"/>
                </a:cxn>
                <a:cxn ang="0">
                  <a:pos x="118" y="326"/>
                </a:cxn>
                <a:cxn ang="0">
                  <a:pos x="118" y="391"/>
                </a:cxn>
                <a:cxn ang="0">
                  <a:pos x="345" y="391"/>
                </a:cxn>
              </a:cxnLst>
              <a:rect l="0" t="0" r="r" b="b"/>
              <a:pathLst>
                <a:path w="439" h="422">
                  <a:moveTo>
                    <a:pt x="345" y="391"/>
                  </a:moveTo>
                  <a:lnTo>
                    <a:pt x="345" y="326"/>
                  </a:lnTo>
                  <a:lnTo>
                    <a:pt x="374" y="275"/>
                  </a:lnTo>
                  <a:lnTo>
                    <a:pt x="376" y="275"/>
                  </a:lnTo>
                  <a:lnTo>
                    <a:pt x="376" y="422"/>
                  </a:lnTo>
                  <a:lnTo>
                    <a:pt x="422" y="422"/>
                  </a:lnTo>
                  <a:lnTo>
                    <a:pt x="424" y="373"/>
                  </a:lnTo>
                  <a:lnTo>
                    <a:pt x="431" y="260"/>
                  </a:lnTo>
                  <a:lnTo>
                    <a:pt x="437" y="137"/>
                  </a:lnTo>
                  <a:lnTo>
                    <a:pt x="439" y="60"/>
                  </a:lnTo>
                  <a:lnTo>
                    <a:pt x="437" y="43"/>
                  </a:lnTo>
                  <a:lnTo>
                    <a:pt x="431" y="30"/>
                  </a:lnTo>
                  <a:lnTo>
                    <a:pt x="422" y="19"/>
                  </a:lnTo>
                  <a:lnTo>
                    <a:pt x="412" y="11"/>
                  </a:lnTo>
                  <a:lnTo>
                    <a:pt x="403" y="6"/>
                  </a:lnTo>
                  <a:lnTo>
                    <a:pt x="394" y="2"/>
                  </a:lnTo>
                  <a:lnTo>
                    <a:pt x="388" y="0"/>
                  </a:lnTo>
                  <a:lnTo>
                    <a:pt x="386" y="0"/>
                  </a:lnTo>
                  <a:lnTo>
                    <a:pt x="49" y="0"/>
                  </a:lnTo>
                  <a:lnTo>
                    <a:pt x="47" y="1"/>
                  </a:lnTo>
                  <a:lnTo>
                    <a:pt x="41" y="2"/>
                  </a:lnTo>
                  <a:lnTo>
                    <a:pt x="33" y="7"/>
                  </a:lnTo>
                  <a:lnTo>
                    <a:pt x="25" y="11"/>
                  </a:lnTo>
                  <a:lnTo>
                    <a:pt x="16" y="19"/>
                  </a:lnTo>
                  <a:lnTo>
                    <a:pt x="8" y="28"/>
                  </a:lnTo>
                  <a:lnTo>
                    <a:pt x="2" y="39"/>
                  </a:lnTo>
                  <a:lnTo>
                    <a:pt x="0" y="53"/>
                  </a:lnTo>
                  <a:lnTo>
                    <a:pt x="4" y="127"/>
                  </a:lnTo>
                  <a:lnTo>
                    <a:pt x="16" y="252"/>
                  </a:lnTo>
                  <a:lnTo>
                    <a:pt x="27" y="371"/>
                  </a:lnTo>
                  <a:lnTo>
                    <a:pt x="32" y="422"/>
                  </a:lnTo>
                  <a:lnTo>
                    <a:pt x="85" y="422"/>
                  </a:lnTo>
                  <a:lnTo>
                    <a:pt x="85" y="275"/>
                  </a:lnTo>
                  <a:lnTo>
                    <a:pt x="85" y="273"/>
                  </a:lnTo>
                  <a:lnTo>
                    <a:pt x="118" y="326"/>
                  </a:lnTo>
                  <a:lnTo>
                    <a:pt x="118" y="391"/>
                  </a:lnTo>
                  <a:lnTo>
                    <a:pt x="345" y="391"/>
                  </a:lnTo>
                  <a:close/>
                </a:path>
              </a:pathLst>
            </a:custGeom>
            <a:solidFill>
              <a:srgbClr val="FF99C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605" name="Freeform 197"/>
            <p:cNvSpPr>
              <a:spLocks/>
            </p:cNvSpPr>
            <p:nvPr/>
          </p:nvSpPr>
          <p:spPr bwMode="auto">
            <a:xfrm>
              <a:off x="1296" y="1390"/>
              <a:ext cx="6" cy="34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0" y="3"/>
                </a:cxn>
                <a:cxn ang="0">
                  <a:pos x="0" y="68"/>
                </a:cxn>
                <a:cxn ang="0">
                  <a:pos x="11" y="68"/>
                </a:cxn>
                <a:cxn ang="0">
                  <a:pos x="11" y="3"/>
                </a:cxn>
                <a:cxn ang="0">
                  <a:pos x="10" y="5"/>
                </a:cxn>
                <a:cxn ang="0">
                  <a:pos x="1" y="0"/>
                </a:cxn>
                <a:cxn ang="0">
                  <a:pos x="0" y="2"/>
                </a:cxn>
                <a:cxn ang="0">
                  <a:pos x="0" y="3"/>
                </a:cxn>
                <a:cxn ang="0">
                  <a:pos x="1" y="0"/>
                </a:cxn>
              </a:cxnLst>
              <a:rect l="0" t="0" r="r" b="b"/>
              <a:pathLst>
                <a:path w="11" h="68">
                  <a:moveTo>
                    <a:pt x="1" y="0"/>
                  </a:moveTo>
                  <a:lnTo>
                    <a:pt x="0" y="3"/>
                  </a:lnTo>
                  <a:lnTo>
                    <a:pt x="0" y="68"/>
                  </a:lnTo>
                  <a:lnTo>
                    <a:pt x="11" y="68"/>
                  </a:lnTo>
                  <a:lnTo>
                    <a:pt x="11" y="3"/>
                  </a:lnTo>
                  <a:lnTo>
                    <a:pt x="10" y="5"/>
                  </a:lnTo>
                  <a:lnTo>
                    <a:pt x="1" y="0"/>
                  </a:lnTo>
                  <a:lnTo>
                    <a:pt x="0" y="2"/>
                  </a:lnTo>
                  <a:lnTo>
                    <a:pt x="0" y="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99C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606" name="Freeform 198"/>
            <p:cNvSpPr>
              <a:spLocks/>
            </p:cNvSpPr>
            <p:nvPr/>
          </p:nvSpPr>
          <p:spPr bwMode="auto">
            <a:xfrm>
              <a:off x="1297" y="1363"/>
              <a:ext cx="19" cy="30"/>
            </a:xfrm>
            <a:custGeom>
              <a:avLst/>
              <a:gdLst/>
              <a:ahLst/>
              <a:cxnLst>
                <a:cxn ang="0">
                  <a:pos x="34" y="0"/>
                </a:cxn>
                <a:cxn ang="0">
                  <a:pos x="30" y="4"/>
                </a:cxn>
                <a:cxn ang="0">
                  <a:pos x="0" y="54"/>
                </a:cxn>
                <a:cxn ang="0">
                  <a:pos x="9" y="59"/>
                </a:cxn>
                <a:cxn ang="0">
                  <a:pos x="39" y="8"/>
                </a:cxn>
                <a:cxn ang="0">
                  <a:pos x="34" y="12"/>
                </a:cxn>
                <a:cxn ang="0">
                  <a:pos x="34" y="0"/>
                </a:cxn>
                <a:cxn ang="0">
                  <a:pos x="31" y="0"/>
                </a:cxn>
                <a:cxn ang="0">
                  <a:pos x="30" y="4"/>
                </a:cxn>
                <a:cxn ang="0">
                  <a:pos x="34" y="0"/>
                </a:cxn>
              </a:cxnLst>
              <a:rect l="0" t="0" r="r" b="b"/>
              <a:pathLst>
                <a:path w="39" h="59">
                  <a:moveTo>
                    <a:pt x="34" y="0"/>
                  </a:moveTo>
                  <a:lnTo>
                    <a:pt x="30" y="4"/>
                  </a:lnTo>
                  <a:lnTo>
                    <a:pt x="0" y="54"/>
                  </a:lnTo>
                  <a:lnTo>
                    <a:pt x="9" y="59"/>
                  </a:lnTo>
                  <a:lnTo>
                    <a:pt x="39" y="8"/>
                  </a:lnTo>
                  <a:lnTo>
                    <a:pt x="34" y="12"/>
                  </a:lnTo>
                  <a:lnTo>
                    <a:pt x="34" y="0"/>
                  </a:lnTo>
                  <a:lnTo>
                    <a:pt x="31" y="0"/>
                  </a:lnTo>
                  <a:lnTo>
                    <a:pt x="30" y="4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FF99C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607" name="Freeform 199"/>
            <p:cNvSpPr>
              <a:spLocks/>
            </p:cNvSpPr>
            <p:nvPr/>
          </p:nvSpPr>
          <p:spPr bwMode="auto">
            <a:xfrm>
              <a:off x="1311" y="1363"/>
              <a:ext cx="6" cy="6"/>
            </a:xfrm>
            <a:custGeom>
              <a:avLst/>
              <a:gdLst/>
              <a:ahLst/>
              <a:cxnLst>
                <a:cxn ang="0">
                  <a:pos x="11" y="6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4" y="12"/>
                </a:cxn>
                <a:cxn ang="0">
                  <a:pos x="6" y="12"/>
                </a:cxn>
                <a:cxn ang="0">
                  <a:pos x="0" y="6"/>
                </a:cxn>
                <a:cxn ang="0">
                  <a:pos x="11" y="6"/>
                </a:cxn>
                <a:cxn ang="0">
                  <a:pos x="11" y="0"/>
                </a:cxn>
                <a:cxn ang="0">
                  <a:pos x="6" y="0"/>
                </a:cxn>
                <a:cxn ang="0">
                  <a:pos x="11" y="6"/>
                </a:cxn>
              </a:cxnLst>
              <a:rect l="0" t="0" r="r" b="b"/>
              <a:pathLst>
                <a:path w="11" h="12">
                  <a:moveTo>
                    <a:pt x="11" y="6"/>
                  </a:moveTo>
                  <a:lnTo>
                    <a:pt x="6" y="0"/>
                  </a:lnTo>
                  <a:lnTo>
                    <a:pt x="4" y="0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0" y="6"/>
                  </a:lnTo>
                  <a:lnTo>
                    <a:pt x="11" y="6"/>
                  </a:lnTo>
                  <a:lnTo>
                    <a:pt x="11" y="0"/>
                  </a:lnTo>
                  <a:lnTo>
                    <a:pt x="6" y="0"/>
                  </a:lnTo>
                  <a:lnTo>
                    <a:pt x="11" y="6"/>
                  </a:lnTo>
                  <a:close/>
                </a:path>
              </a:pathLst>
            </a:custGeom>
            <a:solidFill>
              <a:srgbClr val="FF99C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608" name="Freeform 200"/>
            <p:cNvSpPr>
              <a:spLocks/>
            </p:cNvSpPr>
            <p:nvPr/>
          </p:nvSpPr>
          <p:spPr bwMode="auto">
            <a:xfrm>
              <a:off x="1311" y="1366"/>
              <a:ext cx="6" cy="77"/>
            </a:xfrm>
            <a:custGeom>
              <a:avLst/>
              <a:gdLst/>
              <a:ahLst/>
              <a:cxnLst>
                <a:cxn ang="0">
                  <a:pos x="6" y="142"/>
                </a:cxn>
                <a:cxn ang="0">
                  <a:pos x="11" y="147"/>
                </a:cxn>
                <a:cxn ang="0">
                  <a:pos x="11" y="0"/>
                </a:cxn>
                <a:cxn ang="0">
                  <a:pos x="0" y="0"/>
                </a:cxn>
                <a:cxn ang="0">
                  <a:pos x="0" y="147"/>
                </a:cxn>
                <a:cxn ang="0">
                  <a:pos x="6" y="153"/>
                </a:cxn>
                <a:cxn ang="0">
                  <a:pos x="0" y="147"/>
                </a:cxn>
                <a:cxn ang="0">
                  <a:pos x="0" y="153"/>
                </a:cxn>
                <a:cxn ang="0">
                  <a:pos x="6" y="153"/>
                </a:cxn>
                <a:cxn ang="0">
                  <a:pos x="6" y="142"/>
                </a:cxn>
              </a:cxnLst>
              <a:rect l="0" t="0" r="r" b="b"/>
              <a:pathLst>
                <a:path w="11" h="153">
                  <a:moveTo>
                    <a:pt x="6" y="142"/>
                  </a:moveTo>
                  <a:lnTo>
                    <a:pt x="11" y="147"/>
                  </a:lnTo>
                  <a:lnTo>
                    <a:pt x="11" y="0"/>
                  </a:lnTo>
                  <a:lnTo>
                    <a:pt x="0" y="0"/>
                  </a:lnTo>
                  <a:lnTo>
                    <a:pt x="0" y="147"/>
                  </a:lnTo>
                  <a:lnTo>
                    <a:pt x="6" y="153"/>
                  </a:lnTo>
                  <a:lnTo>
                    <a:pt x="0" y="147"/>
                  </a:lnTo>
                  <a:lnTo>
                    <a:pt x="0" y="153"/>
                  </a:lnTo>
                  <a:lnTo>
                    <a:pt x="6" y="153"/>
                  </a:lnTo>
                  <a:lnTo>
                    <a:pt x="6" y="142"/>
                  </a:lnTo>
                  <a:close/>
                </a:path>
              </a:pathLst>
            </a:custGeom>
            <a:solidFill>
              <a:srgbClr val="FF99C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609" name="Freeform 201"/>
            <p:cNvSpPr>
              <a:spLocks/>
            </p:cNvSpPr>
            <p:nvPr/>
          </p:nvSpPr>
          <p:spPr bwMode="auto">
            <a:xfrm>
              <a:off x="1314" y="1437"/>
              <a:ext cx="26" cy="6"/>
            </a:xfrm>
            <a:custGeom>
              <a:avLst/>
              <a:gdLst/>
              <a:ahLst/>
              <a:cxnLst>
                <a:cxn ang="0">
                  <a:pos x="40" y="5"/>
                </a:cxn>
                <a:cxn ang="0">
                  <a:pos x="46" y="0"/>
                </a:cxn>
                <a:cxn ang="0">
                  <a:pos x="0" y="0"/>
                </a:cxn>
                <a:cxn ang="0">
                  <a:pos x="0" y="11"/>
                </a:cxn>
                <a:cxn ang="0">
                  <a:pos x="46" y="11"/>
                </a:cxn>
                <a:cxn ang="0">
                  <a:pos x="51" y="5"/>
                </a:cxn>
                <a:cxn ang="0">
                  <a:pos x="46" y="11"/>
                </a:cxn>
                <a:cxn ang="0">
                  <a:pos x="51" y="11"/>
                </a:cxn>
                <a:cxn ang="0">
                  <a:pos x="51" y="5"/>
                </a:cxn>
                <a:cxn ang="0">
                  <a:pos x="40" y="5"/>
                </a:cxn>
              </a:cxnLst>
              <a:rect l="0" t="0" r="r" b="b"/>
              <a:pathLst>
                <a:path w="51" h="11">
                  <a:moveTo>
                    <a:pt x="40" y="5"/>
                  </a:moveTo>
                  <a:lnTo>
                    <a:pt x="46" y="0"/>
                  </a:lnTo>
                  <a:lnTo>
                    <a:pt x="0" y="0"/>
                  </a:lnTo>
                  <a:lnTo>
                    <a:pt x="0" y="11"/>
                  </a:lnTo>
                  <a:lnTo>
                    <a:pt x="46" y="11"/>
                  </a:lnTo>
                  <a:lnTo>
                    <a:pt x="51" y="5"/>
                  </a:lnTo>
                  <a:lnTo>
                    <a:pt x="46" y="11"/>
                  </a:lnTo>
                  <a:lnTo>
                    <a:pt x="51" y="11"/>
                  </a:lnTo>
                  <a:lnTo>
                    <a:pt x="51" y="5"/>
                  </a:lnTo>
                  <a:lnTo>
                    <a:pt x="40" y="5"/>
                  </a:lnTo>
                  <a:close/>
                </a:path>
              </a:pathLst>
            </a:custGeom>
            <a:solidFill>
              <a:srgbClr val="FF99C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610" name="Freeform 202"/>
            <p:cNvSpPr>
              <a:spLocks/>
            </p:cNvSpPr>
            <p:nvPr/>
          </p:nvSpPr>
          <p:spPr bwMode="auto">
            <a:xfrm>
              <a:off x="1334" y="1258"/>
              <a:ext cx="15" cy="182"/>
            </a:xfrm>
            <a:custGeom>
              <a:avLst/>
              <a:gdLst/>
              <a:ahLst/>
              <a:cxnLst>
                <a:cxn ang="0">
                  <a:pos x="17" y="0"/>
                </a:cxn>
                <a:cxn ang="0">
                  <a:pos x="17" y="0"/>
                </a:cxn>
                <a:cxn ang="0">
                  <a:pos x="15" y="77"/>
                </a:cxn>
                <a:cxn ang="0">
                  <a:pos x="9" y="200"/>
                </a:cxn>
                <a:cxn ang="0">
                  <a:pos x="2" y="313"/>
                </a:cxn>
                <a:cxn ang="0">
                  <a:pos x="0" y="362"/>
                </a:cxn>
                <a:cxn ang="0">
                  <a:pos x="11" y="362"/>
                </a:cxn>
                <a:cxn ang="0">
                  <a:pos x="14" y="313"/>
                </a:cxn>
                <a:cxn ang="0">
                  <a:pos x="21" y="200"/>
                </a:cxn>
                <a:cxn ang="0">
                  <a:pos x="26" y="77"/>
                </a:cxn>
                <a:cxn ang="0">
                  <a:pos x="29" y="0"/>
                </a:cxn>
                <a:cxn ang="0">
                  <a:pos x="29" y="0"/>
                </a:cxn>
                <a:cxn ang="0">
                  <a:pos x="17" y="0"/>
                </a:cxn>
              </a:cxnLst>
              <a:rect l="0" t="0" r="r" b="b"/>
              <a:pathLst>
                <a:path w="29" h="362">
                  <a:moveTo>
                    <a:pt x="17" y="0"/>
                  </a:moveTo>
                  <a:lnTo>
                    <a:pt x="17" y="0"/>
                  </a:lnTo>
                  <a:lnTo>
                    <a:pt x="15" y="77"/>
                  </a:lnTo>
                  <a:lnTo>
                    <a:pt x="9" y="200"/>
                  </a:lnTo>
                  <a:lnTo>
                    <a:pt x="2" y="313"/>
                  </a:lnTo>
                  <a:lnTo>
                    <a:pt x="0" y="362"/>
                  </a:lnTo>
                  <a:lnTo>
                    <a:pt x="11" y="362"/>
                  </a:lnTo>
                  <a:lnTo>
                    <a:pt x="14" y="313"/>
                  </a:lnTo>
                  <a:lnTo>
                    <a:pt x="21" y="200"/>
                  </a:lnTo>
                  <a:lnTo>
                    <a:pt x="26" y="77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99C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611" name="Freeform 203"/>
            <p:cNvSpPr>
              <a:spLocks/>
            </p:cNvSpPr>
            <p:nvPr/>
          </p:nvSpPr>
          <p:spPr bwMode="auto">
            <a:xfrm>
              <a:off x="1319" y="1226"/>
              <a:ext cx="30" cy="32"/>
            </a:xfrm>
            <a:custGeom>
              <a:avLst/>
              <a:gdLst/>
              <a:ahLst/>
              <a:cxnLst>
                <a:cxn ang="0">
                  <a:pos x="1" y="12"/>
                </a:cxn>
                <a:cxn ang="0">
                  <a:pos x="0" y="12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16" y="16"/>
                </a:cxn>
                <a:cxn ang="0">
                  <a:pos x="24" y="22"/>
                </a:cxn>
                <a:cxn ang="0">
                  <a:pos x="33" y="29"/>
                </a:cxn>
                <a:cxn ang="0">
                  <a:pos x="41" y="38"/>
                </a:cxn>
                <a:cxn ang="0">
                  <a:pos x="46" y="50"/>
                </a:cxn>
                <a:cxn ang="0">
                  <a:pos x="48" y="66"/>
                </a:cxn>
                <a:cxn ang="0">
                  <a:pos x="60" y="66"/>
                </a:cxn>
                <a:cxn ang="0">
                  <a:pos x="57" y="47"/>
                </a:cxn>
                <a:cxn ang="0">
                  <a:pos x="50" y="34"/>
                </a:cxn>
                <a:cxn ang="0">
                  <a:pos x="40" y="22"/>
                </a:cxn>
                <a:cxn ang="0">
                  <a:pos x="31" y="13"/>
                </a:cxn>
                <a:cxn ang="0">
                  <a:pos x="21" y="7"/>
                </a:cxn>
                <a:cxn ang="0">
                  <a:pos x="10" y="2"/>
                </a:cxn>
                <a:cxn ang="0">
                  <a:pos x="4" y="0"/>
                </a:cxn>
                <a:cxn ang="0">
                  <a:pos x="2" y="0"/>
                </a:cxn>
                <a:cxn ang="0">
                  <a:pos x="1" y="0"/>
                </a:cxn>
                <a:cxn ang="0">
                  <a:pos x="2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2"/>
                </a:cxn>
              </a:cxnLst>
              <a:rect l="0" t="0" r="r" b="b"/>
              <a:pathLst>
                <a:path w="60" h="66">
                  <a:moveTo>
                    <a:pt x="1" y="12"/>
                  </a:moveTo>
                  <a:lnTo>
                    <a:pt x="0" y="12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16" y="16"/>
                  </a:lnTo>
                  <a:lnTo>
                    <a:pt x="24" y="22"/>
                  </a:lnTo>
                  <a:lnTo>
                    <a:pt x="33" y="29"/>
                  </a:lnTo>
                  <a:lnTo>
                    <a:pt x="41" y="38"/>
                  </a:lnTo>
                  <a:lnTo>
                    <a:pt x="46" y="50"/>
                  </a:lnTo>
                  <a:lnTo>
                    <a:pt x="48" y="66"/>
                  </a:lnTo>
                  <a:lnTo>
                    <a:pt x="60" y="66"/>
                  </a:lnTo>
                  <a:lnTo>
                    <a:pt x="57" y="47"/>
                  </a:lnTo>
                  <a:lnTo>
                    <a:pt x="50" y="34"/>
                  </a:lnTo>
                  <a:lnTo>
                    <a:pt x="40" y="22"/>
                  </a:lnTo>
                  <a:lnTo>
                    <a:pt x="31" y="13"/>
                  </a:lnTo>
                  <a:lnTo>
                    <a:pt x="21" y="7"/>
                  </a:lnTo>
                  <a:lnTo>
                    <a:pt x="10" y="2"/>
                  </a:lnTo>
                  <a:lnTo>
                    <a:pt x="4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12"/>
                  </a:lnTo>
                  <a:close/>
                </a:path>
              </a:pathLst>
            </a:custGeom>
            <a:solidFill>
              <a:srgbClr val="FF99C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612" name="Freeform 204"/>
            <p:cNvSpPr>
              <a:spLocks/>
            </p:cNvSpPr>
            <p:nvPr/>
          </p:nvSpPr>
          <p:spPr bwMode="auto">
            <a:xfrm>
              <a:off x="1151" y="1226"/>
              <a:ext cx="168" cy="5"/>
            </a:xfrm>
            <a:custGeom>
              <a:avLst/>
              <a:gdLst/>
              <a:ahLst/>
              <a:cxnLst>
                <a:cxn ang="0">
                  <a:pos x="2" y="12"/>
                </a:cxn>
                <a:cxn ang="0">
                  <a:pos x="1" y="12"/>
                </a:cxn>
                <a:cxn ang="0">
                  <a:pos x="338" y="12"/>
                </a:cxn>
                <a:cxn ang="0">
                  <a:pos x="338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2" y="12"/>
                </a:cxn>
              </a:cxnLst>
              <a:rect l="0" t="0" r="r" b="b"/>
              <a:pathLst>
                <a:path w="338" h="12">
                  <a:moveTo>
                    <a:pt x="2" y="12"/>
                  </a:moveTo>
                  <a:lnTo>
                    <a:pt x="1" y="12"/>
                  </a:lnTo>
                  <a:lnTo>
                    <a:pt x="338" y="12"/>
                  </a:lnTo>
                  <a:lnTo>
                    <a:pt x="338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2" y="12"/>
                  </a:lnTo>
                  <a:close/>
                </a:path>
              </a:pathLst>
            </a:custGeom>
            <a:solidFill>
              <a:srgbClr val="FF99C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613" name="Freeform 205"/>
            <p:cNvSpPr>
              <a:spLocks/>
            </p:cNvSpPr>
            <p:nvPr/>
          </p:nvSpPr>
          <p:spPr bwMode="auto">
            <a:xfrm>
              <a:off x="1124" y="1226"/>
              <a:ext cx="28" cy="29"/>
            </a:xfrm>
            <a:custGeom>
              <a:avLst/>
              <a:gdLst/>
              <a:ahLst/>
              <a:cxnLst>
                <a:cxn ang="0">
                  <a:pos x="12" y="59"/>
                </a:cxn>
                <a:cxn ang="0">
                  <a:pos x="12" y="59"/>
                </a:cxn>
                <a:cxn ang="0">
                  <a:pos x="14" y="46"/>
                </a:cxn>
                <a:cxn ang="0">
                  <a:pos x="18" y="37"/>
                </a:cxn>
                <a:cxn ang="0">
                  <a:pos x="25" y="30"/>
                </a:cxn>
                <a:cxn ang="0">
                  <a:pos x="35" y="22"/>
                </a:cxn>
                <a:cxn ang="0">
                  <a:pos x="41" y="17"/>
                </a:cxn>
                <a:cxn ang="0">
                  <a:pos x="49" y="14"/>
                </a:cxn>
                <a:cxn ang="0">
                  <a:pos x="54" y="13"/>
                </a:cxn>
                <a:cxn ang="0">
                  <a:pos x="56" y="12"/>
                </a:cxn>
                <a:cxn ang="0">
                  <a:pos x="54" y="0"/>
                </a:cxn>
                <a:cxn ang="0">
                  <a:pos x="52" y="1"/>
                </a:cxn>
                <a:cxn ang="0">
                  <a:pos x="45" y="2"/>
                </a:cxn>
                <a:cxn ang="0">
                  <a:pos x="37" y="8"/>
                </a:cxn>
                <a:cxn ang="0">
                  <a:pos x="28" y="13"/>
                </a:cxn>
                <a:cxn ang="0">
                  <a:pos x="18" y="21"/>
                </a:cxn>
                <a:cxn ang="0">
                  <a:pos x="9" y="30"/>
                </a:cxn>
                <a:cxn ang="0">
                  <a:pos x="2" y="44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12" y="59"/>
                </a:cxn>
              </a:cxnLst>
              <a:rect l="0" t="0" r="r" b="b"/>
              <a:pathLst>
                <a:path w="56" h="59">
                  <a:moveTo>
                    <a:pt x="12" y="59"/>
                  </a:moveTo>
                  <a:lnTo>
                    <a:pt x="12" y="59"/>
                  </a:lnTo>
                  <a:lnTo>
                    <a:pt x="14" y="46"/>
                  </a:lnTo>
                  <a:lnTo>
                    <a:pt x="18" y="37"/>
                  </a:lnTo>
                  <a:lnTo>
                    <a:pt x="25" y="30"/>
                  </a:lnTo>
                  <a:lnTo>
                    <a:pt x="35" y="22"/>
                  </a:lnTo>
                  <a:lnTo>
                    <a:pt x="41" y="17"/>
                  </a:lnTo>
                  <a:lnTo>
                    <a:pt x="49" y="14"/>
                  </a:lnTo>
                  <a:lnTo>
                    <a:pt x="54" y="13"/>
                  </a:lnTo>
                  <a:lnTo>
                    <a:pt x="56" y="12"/>
                  </a:lnTo>
                  <a:lnTo>
                    <a:pt x="54" y="0"/>
                  </a:lnTo>
                  <a:lnTo>
                    <a:pt x="52" y="1"/>
                  </a:lnTo>
                  <a:lnTo>
                    <a:pt x="45" y="2"/>
                  </a:lnTo>
                  <a:lnTo>
                    <a:pt x="37" y="8"/>
                  </a:lnTo>
                  <a:lnTo>
                    <a:pt x="28" y="13"/>
                  </a:lnTo>
                  <a:lnTo>
                    <a:pt x="18" y="21"/>
                  </a:lnTo>
                  <a:lnTo>
                    <a:pt x="9" y="30"/>
                  </a:lnTo>
                  <a:lnTo>
                    <a:pt x="2" y="44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12" y="59"/>
                  </a:lnTo>
                  <a:close/>
                </a:path>
              </a:pathLst>
            </a:custGeom>
            <a:solidFill>
              <a:srgbClr val="FF99C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614" name="Freeform 206"/>
            <p:cNvSpPr>
              <a:spLocks/>
            </p:cNvSpPr>
            <p:nvPr/>
          </p:nvSpPr>
          <p:spPr bwMode="auto">
            <a:xfrm>
              <a:off x="1124" y="1255"/>
              <a:ext cx="21" cy="188"/>
            </a:xfrm>
            <a:custGeom>
              <a:avLst/>
              <a:gdLst/>
              <a:ahLst/>
              <a:cxnLst>
                <a:cxn ang="0">
                  <a:pos x="38" y="364"/>
                </a:cxn>
                <a:cxn ang="0">
                  <a:pos x="44" y="369"/>
                </a:cxn>
                <a:cxn ang="0">
                  <a:pos x="39" y="318"/>
                </a:cxn>
                <a:cxn ang="0">
                  <a:pos x="28" y="199"/>
                </a:cxn>
                <a:cxn ang="0">
                  <a:pos x="16" y="74"/>
                </a:cxn>
                <a:cxn ang="0">
                  <a:pos x="12" y="0"/>
                </a:cxn>
                <a:cxn ang="0">
                  <a:pos x="0" y="0"/>
                </a:cxn>
                <a:cxn ang="0">
                  <a:pos x="5" y="74"/>
                </a:cxn>
                <a:cxn ang="0">
                  <a:pos x="16" y="199"/>
                </a:cxn>
                <a:cxn ang="0">
                  <a:pos x="28" y="318"/>
                </a:cxn>
                <a:cxn ang="0">
                  <a:pos x="32" y="369"/>
                </a:cxn>
                <a:cxn ang="0">
                  <a:pos x="38" y="375"/>
                </a:cxn>
                <a:cxn ang="0">
                  <a:pos x="32" y="369"/>
                </a:cxn>
                <a:cxn ang="0">
                  <a:pos x="33" y="375"/>
                </a:cxn>
                <a:cxn ang="0">
                  <a:pos x="38" y="375"/>
                </a:cxn>
                <a:cxn ang="0">
                  <a:pos x="38" y="364"/>
                </a:cxn>
              </a:cxnLst>
              <a:rect l="0" t="0" r="r" b="b"/>
              <a:pathLst>
                <a:path w="44" h="375">
                  <a:moveTo>
                    <a:pt x="38" y="364"/>
                  </a:moveTo>
                  <a:lnTo>
                    <a:pt x="44" y="369"/>
                  </a:lnTo>
                  <a:lnTo>
                    <a:pt x="39" y="318"/>
                  </a:lnTo>
                  <a:lnTo>
                    <a:pt x="28" y="199"/>
                  </a:lnTo>
                  <a:lnTo>
                    <a:pt x="16" y="74"/>
                  </a:lnTo>
                  <a:lnTo>
                    <a:pt x="12" y="0"/>
                  </a:lnTo>
                  <a:lnTo>
                    <a:pt x="0" y="0"/>
                  </a:lnTo>
                  <a:lnTo>
                    <a:pt x="5" y="74"/>
                  </a:lnTo>
                  <a:lnTo>
                    <a:pt x="16" y="199"/>
                  </a:lnTo>
                  <a:lnTo>
                    <a:pt x="28" y="318"/>
                  </a:lnTo>
                  <a:lnTo>
                    <a:pt x="32" y="369"/>
                  </a:lnTo>
                  <a:lnTo>
                    <a:pt x="38" y="375"/>
                  </a:lnTo>
                  <a:lnTo>
                    <a:pt x="32" y="369"/>
                  </a:lnTo>
                  <a:lnTo>
                    <a:pt x="33" y="375"/>
                  </a:lnTo>
                  <a:lnTo>
                    <a:pt x="38" y="375"/>
                  </a:lnTo>
                  <a:lnTo>
                    <a:pt x="38" y="364"/>
                  </a:lnTo>
                  <a:close/>
                </a:path>
              </a:pathLst>
            </a:custGeom>
            <a:solidFill>
              <a:srgbClr val="FF99C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615" name="Freeform 207"/>
            <p:cNvSpPr>
              <a:spLocks/>
            </p:cNvSpPr>
            <p:nvPr/>
          </p:nvSpPr>
          <p:spPr bwMode="auto">
            <a:xfrm>
              <a:off x="1143" y="1437"/>
              <a:ext cx="29" cy="6"/>
            </a:xfrm>
            <a:custGeom>
              <a:avLst/>
              <a:gdLst/>
              <a:ahLst/>
              <a:cxnLst>
                <a:cxn ang="0">
                  <a:pos x="47" y="5"/>
                </a:cxn>
                <a:cxn ang="0">
                  <a:pos x="53" y="0"/>
                </a:cxn>
                <a:cxn ang="0">
                  <a:pos x="0" y="0"/>
                </a:cxn>
                <a:cxn ang="0">
                  <a:pos x="0" y="11"/>
                </a:cxn>
                <a:cxn ang="0">
                  <a:pos x="53" y="11"/>
                </a:cxn>
                <a:cxn ang="0">
                  <a:pos x="59" y="5"/>
                </a:cxn>
                <a:cxn ang="0">
                  <a:pos x="53" y="11"/>
                </a:cxn>
                <a:cxn ang="0">
                  <a:pos x="59" y="11"/>
                </a:cxn>
                <a:cxn ang="0">
                  <a:pos x="59" y="5"/>
                </a:cxn>
                <a:cxn ang="0">
                  <a:pos x="47" y="5"/>
                </a:cxn>
              </a:cxnLst>
              <a:rect l="0" t="0" r="r" b="b"/>
              <a:pathLst>
                <a:path w="59" h="11">
                  <a:moveTo>
                    <a:pt x="47" y="5"/>
                  </a:moveTo>
                  <a:lnTo>
                    <a:pt x="53" y="0"/>
                  </a:lnTo>
                  <a:lnTo>
                    <a:pt x="0" y="0"/>
                  </a:lnTo>
                  <a:lnTo>
                    <a:pt x="0" y="11"/>
                  </a:lnTo>
                  <a:lnTo>
                    <a:pt x="53" y="11"/>
                  </a:lnTo>
                  <a:lnTo>
                    <a:pt x="59" y="5"/>
                  </a:lnTo>
                  <a:lnTo>
                    <a:pt x="53" y="11"/>
                  </a:lnTo>
                  <a:lnTo>
                    <a:pt x="59" y="11"/>
                  </a:lnTo>
                  <a:lnTo>
                    <a:pt x="59" y="5"/>
                  </a:lnTo>
                  <a:lnTo>
                    <a:pt x="47" y="5"/>
                  </a:lnTo>
                  <a:close/>
                </a:path>
              </a:pathLst>
            </a:custGeom>
            <a:solidFill>
              <a:srgbClr val="FF99C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616" name="Freeform 208"/>
            <p:cNvSpPr>
              <a:spLocks/>
            </p:cNvSpPr>
            <p:nvPr/>
          </p:nvSpPr>
          <p:spPr bwMode="auto">
            <a:xfrm>
              <a:off x="1166" y="1366"/>
              <a:ext cx="6" cy="7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147"/>
                </a:cxn>
                <a:cxn ang="0">
                  <a:pos x="12" y="147"/>
                </a:cxn>
                <a:cxn ang="0">
                  <a:pos x="12" y="0"/>
                </a:cxn>
                <a:cxn ang="0">
                  <a:pos x="12" y="0"/>
                </a:cxn>
                <a:cxn ang="0">
                  <a:pos x="0" y="0"/>
                </a:cxn>
              </a:cxnLst>
              <a:rect l="0" t="0" r="r" b="b"/>
              <a:pathLst>
                <a:path w="12" h="147">
                  <a:moveTo>
                    <a:pt x="0" y="0"/>
                  </a:moveTo>
                  <a:lnTo>
                    <a:pt x="0" y="0"/>
                  </a:lnTo>
                  <a:lnTo>
                    <a:pt x="0" y="147"/>
                  </a:lnTo>
                  <a:lnTo>
                    <a:pt x="12" y="147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99C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617" name="Freeform 209"/>
            <p:cNvSpPr>
              <a:spLocks/>
            </p:cNvSpPr>
            <p:nvPr/>
          </p:nvSpPr>
          <p:spPr bwMode="auto">
            <a:xfrm>
              <a:off x="1166" y="1355"/>
              <a:ext cx="6" cy="11"/>
            </a:xfrm>
            <a:custGeom>
              <a:avLst/>
              <a:gdLst/>
              <a:ahLst/>
              <a:cxnLst>
                <a:cxn ang="0">
                  <a:pos x="10" y="18"/>
                </a:cxn>
                <a:cxn ang="0">
                  <a:pos x="0" y="21"/>
                </a:cxn>
                <a:cxn ang="0">
                  <a:pos x="0" y="23"/>
                </a:cxn>
                <a:cxn ang="0">
                  <a:pos x="12" y="23"/>
                </a:cxn>
                <a:cxn ang="0">
                  <a:pos x="12" y="21"/>
                </a:cxn>
                <a:cxn ang="0">
                  <a:pos x="1" y="23"/>
                </a:cxn>
                <a:cxn ang="0">
                  <a:pos x="10" y="18"/>
                </a:cxn>
                <a:cxn ang="0">
                  <a:pos x="0" y="0"/>
                </a:cxn>
                <a:cxn ang="0">
                  <a:pos x="0" y="21"/>
                </a:cxn>
                <a:cxn ang="0">
                  <a:pos x="10" y="18"/>
                </a:cxn>
              </a:cxnLst>
              <a:rect l="0" t="0" r="r" b="b"/>
              <a:pathLst>
                <a:path w="12" h="23">
                  <a:moveTo>
                    <a:pt x="10" y="18"/>
                  </a:moveTo>
                  <a:lnTo>
                    <a:pt x="0" y="21"/>
                  </a:lnTo>
                  <a:lnTo>
                    <a:pt x="0" y="23"/>
                  </a:lnTo>
                  <a:lnTo>
                    <a:pt x="12" y="23"/>
                  </a:lnTo>
                  <a:lnTo>
                    <a:pt x="12" y="21"/>
                  </a:lnTo>
                  <a:lnTo>
                    <a:pt x="1" y="23"/>
                  </a:lnTo>
                  <a:lnTo>
                    <a:pt x="10" y="18"/>
                  </a:lnTo>
                  <a:lnTo>
                    <a:pt x="0" y="0"/>
                  </a:lnTo>
                  <a:lnTo>
                    <a:pt x="0" y="21"/>
                  </a:lnTo>
                  <a:lnTo>
                    <a:pt x="10" y="18"/>
                  </a:lnTo>
                  <a:close/>
                </a:path>
              </a:pathLst>
            </a:custGeom>
            <a:solidFill>
              <a:srgbClr val="FF99C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618" name="Freeform 210"/>
            <p:cNvSpPr>
              <a:spLocks/>
            </p:cNvSpPr>
            <p:nvPr/>
          </p:nvSpPr>
          <p:spPr bwMode="auto">
            <a:xfrm>
              <a:off x="1167" y="1364"/>
              <a:ext cx="21" cy="29"/>
            </a:xfrm>
            <a:custGeom>
              <a:avLst/>
              <a:gdLst/>
              <a:ahLst/>
              <a:cxnLst>
                <a:cxn ang="0">
                  <a:pos x="44" y="56"/>
                </a:cxn>
                <a:cxn ang="0">
                  <a:pos x="43" y="53"/>
                </a:cxn>
                <a:cxn ang="0">
                  <a:pos x="9" y="0"/>
                </a:cxn>
                <a:cxn ang="0">
                  <a:pos x="0" y="5"/>
                </a:cxn>
                <a:cxn ang="0">
                  <a:pos x="34" y="58"/>
                </a:cxn>
                <a:cxn ang="0">
                  <a:pos x="32" y="56"/>
                </a:cxn>
                <a:cxn ang="0">
                  <a:pos x="44" y="56"/>
                </a:cxn>
                <a:cxn ang="0">
                  <a:pos x="44" y="55"/>
                </a:cxn>
                <a:cxn ang="0">
                  <a:pos x="43" y="53"/>
                </a:cxn>
                <a:cxn ang="0">
                  <a:pos x="44" y="56"/>
                </a:cxn>
              </a:cxnLst>
              <a:rect l="0" t="0" r="r" b="b"/>
              <a:pathLst>
                <a:path w="44" h="58">
                  <a:moveTo>
                    <a:pt x="44" y="56"/>
                  </a:moveTo>
                  <a:lnTo>
                    <a:pt x="43" y="53"/>
                  </a:lnTo>
                  <a:lnTo>
                    <a:pt x="9" y="0"/>
                  </a:lnTo>
                  <a:lnTo>
                    <a:pt x="0" y="5"/>
                  </a:lnTo>
                  <a:lnTo>
                    <a:pt x="34" y="58"/>
                  </a:lnTo>
                  <a:lnTo>
                    <a:pt x="32" y="56"/>
                  </a:lnTo>
                  <a:lnTo>
                    <a:pt x="44" y="56"/>
                  </a:lnTo>
                  <a:lnTo>
                    <a:pt x="44" y="55"/>
                  </a:lnTo>
                  <a:lnTo>
                    <a:pt x="43" y="53"/>
                  </a:lnTo>
                  <a:lnTo>
                    <a:pt x="44" y="56"/>
                  </a:lnTo>
                  <a:close/>
                </a:path>
              </a:pathLst>
            </a:custGeom>
            <a:solidFill>
              <a:srgbClr val="FF99C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619" name="Freeform 211"/>
            <p:cNvSpPr>
              <a:spLocks/>
            </p:cNvSpPr>
            <p:nvPr/>
          </p:nvSpPr>
          <p:spPr bwMode="auto">
            <a:xfrm>
              <a:off x="1183" y="1391"/>
              <a:ext cx="5" cy="36"/>
            </a:xfrm>
            <a:custGeom>
              <a:avLst/>
              <a:gdLst/>
              <a:ahLst/>
              <a:cxnLst>
                <a:cxn ang="0">
                  <a:pos x="6" y="60"/>
                </a:cxn>
                <a:cxn ang="0">
                  <a:pos x="12" y="65"/>
                </a:cxn>
                <a:cxn ang="0">
                  <a:pos x="12" y="0"/>
                </a:cxn>
                <a:cxn ang="0">
                  <a:pos x="0" y="0"/>
                </a:cxn>
                <a:cxn ang="0">
                  <a:pos x="0" y="65"/>
                </a:cxn>
                <a:cxn ang="0">
                  <a:pos x="6" y="71"/>
                </a:cxn>
                <a:cxn ang="0">
                  <a:pos x="0" y="65"/>
                </a:cxn>
                <a:cxn ang="0">
                  <a:pos x="0" y="71"/>
                </a:cxn>
                <a:cxn ang="0">
                  <a:pos x="6" y="71"/>
                </a:cxn>
                <a:cxn ang="0">
                  <a:pos x="6" y="60"/>
                </a:cxn>
              </a:cxnLst>
              <a:rect l="0" t="0" r="r" b="b"/>
              <a:pathLst>
                <a:path w="12" h="71">
                  <a:moveTo>
                    <a:pt x="6" y="60"/>
                  </a:moveTo>
                  <a:lnTo>
                    <a:pt x="12" y="65"/>
                  </a:lnTo>
                  <a:lnTo>
                    <a:pt x="12" y="0"/>
                  </a:lnTo>
                  <a:lnTo>
                    <a:pt x="0" y="0"/>
                  </a:lnTo>
                  <a:lnTo>
                    <a:pt x="0" y="65"/>
                  </a:lnTo>
                  <a:lnTo>
                    <a:pt x="6" y="71"/>
                  </a:lnTo>
                  <a:lnTo>
                    <a:pt x="0" y="65"/>
                  </a:lnTo>
                  <a:lnTo>
                    <a:pt x="0" y="71"/>
                  </a:lnTo>
                  <a:lnTo>
                    <a:pt x="6" y="71"/>
                  </a:lnTo>
                  <a:lnTo>
                    <a:pt x="6" y="60"/>
                  </a:lnTo>
                  <a:close/>
                </a:path>
              </a:pathLst>
            </a:custGeom>
            <a:solidFill>
              <a:srgbClr val="FF99C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620" name="Freeform 212"/>
            <p:cNvSpPr>
              <a:spLocks/>
            </p:cNvSpPr>
            <p:nvPr/>
          </p:nvSpPr>
          <p:spPr bwMode="auto">
            <a:xfrm>
              <a:off x="1186" y="1421"/>
              <a:ext cx="116" cy="6"/>
            </a:xfrm>
            <a:custGeom>
              <a:avLst/>
              <a:gdLst/>
              <a:ahLst/>
              <a:cxnLst>
                <a:cxn ang="0">
                  <a:pos x="221" y="5"/>
                </a:cxn>
                <a:cxn ang="0">
                  <a:pos x="227" y="0"/>
                </a:cxn>
                <a:cxn ang="0">
                  <a:pos x="0" y="0"/>
                </a:cxn>
                <a:cxn ang="0">
                  <a:pos x="0" y="11"/>
                </a:cxn>
                <a:cxn ang="0">
                  <a:pos x="227" y="11"/>
                </a:cxn>
                <a:cxn ang="0">
                  <a:pos x="232" y="5"/>
                </a:cxn>
                <a:cxn ang="0">
                  <a:pos x="227" y="11"/>
                </a:cxn>
                <a:cxn ang="0">
                  <a:pos x="232" y="11"/>
                </a:cxn>
                <a:cxn ang="0">
                  <a:pos x="232" y="5"/>
                </a:cxn>
                <a:cxn ang="0">
                  <a:pos x="221" y="5"/>
                </a:cxn>
              </a:cxnLst>
              <a:rect l="0" t="0" r="r" b="b"/>
              <a:pathLst>
                <a:path w="232" h="11">
                  <a:moveTo>
                    <a:pt x="221" y="5"/>
                  </a:moveTo>
                  <a:lnTo>
                    <a:pt x="227" y="0"/>
                  </a:lnTo>
                  <a:lnTo>
                    <a:pt x="0" y="0"/>
                  </a:lnTo>
                  <a:lnTo>
                    <a:pt x="0" y="11"/>
                  </a:lnTo>
                  <a:lnTo>
                    <a:pt x="227" y="11"/>
                  </a:lnTo>
                  <a:lnTo>
                    <a:pt x="232" y="5"/>
                  </a:lnTo>
                  <a:lnTo>
                    <a:pt x="227" y="11"/>
                  </a:lnTo>
                  <a:lnTo>
                    <a:pt x="232" y="11"/>
                  </a:lnTo>
                  <a:lnTo>
                    <a:pt x="232" y="5"/>
                  </a:lnTo>
                  <a:lnTo>
                    <a:pt x="221" y="5"/>
                  </a:lnTo>
                  <a:close/>
                </a:path>
              </a:pathLst>
            </a:custGeom>
            <a:solidFill>
              <a:srgbClr val="FF99C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621" name="Freeform 213"/>
            <p:cNvSpPr>
              <a:spLocks/>
            </p:cNvSpPr>
            <p:nvPr/>
          </p:nvSpPr>
          <p:spPr bwMode="auto">
            <a:xfrm>
              <a:off x="1140" y="1308"/>
              <a:ext cx="31" cy="59"/>
            </a:xfrm>
            <a:custGeom>
              <a:avLst/>
              <a:gdLst/>
              <a:ahLst/>
              <a:cxnLst>
                <a:cxn ang="0">
                  <a:pos x="5" y="2"/>
                </a:cxn>
                <a:cxn ang="0">
                  <a:pos x="0" y="5"/>
                </a:cxn>
                <a:cxn ang="0">
                  <a:pos x="53" y="117"/>
                </a:cxn>
                <a:cxn ang="0">
                  <a:pos x="62" y="113"/>
                </a:cxn>
                <a:cxn ang="0">
                  <a:pos x="10" y="0"/>
                </a:cxn>
                <a:cxn ang="0">
                  <a:pos x="5" y="2"/>
                </a:cxn>
              </a:cxnLst>
              <a:rect l="0" t="0" r="r" b="b"/>
              <a:pathLst>
                <a:path w="62" h="117">
                  <a:moveTo>
                    <a:pt x="5" y="2"/>
                  </a:moveTo>
                  <a:lnTo>
                    <a:pt x="0" y="5"/>
                  </a:lnTo>
                  <a:lnTo>
                    <a:pt x="53" y="117"/>
                  </a:lnTo>
                  <a:lnTo>
                    <a:pt x="62" y="113"/>
                  </a:lnTo>
                  <a:lnTo>
                    <a:pt x="10" y="0"/>
                  </a:lnTo>
                  <a:lnTo>
                    <a:pt x="5" y="2"/>
                  </a:lnTo>
                  <a:close/>
                </a:path>
              </a:pathLst>
            </a:custGeom>
            <a:solidFill>
              <a:srgbClr val="FF99C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622" name="Freeform 214"/>
            <p:cNvSpPr>
              <a:spLocks/>
            </p:cNvSpPr>
            <p:nvPr/>
          </p:nvSpPr>
          <p:spPr bwMode="auto">
            <a:xfrm>
              <a:off x="1311" y="1307"/>
              <a:ext cx="26" cy="60"/>
            </a:xfrm>
            <a:custGeom>
              <a:avLst/>
              <a:gdLst/>
              <a:ahLst/>
              <a:cxnLst>
                <a:cxn ang="0">
                  <a:pos x="6" y="117"/>
                </a:cxn>
                <a:cxn ang="0">
                  <a:pos x="11" y="118"/>
                </a:cxn>
                <a:cxn ang="0">
                  <a:pos x="50" y="2"/>
                </a:cxn>
                <a:cxn ang="0">
                  <a:pos x="39" y="0"/>
                </a:cxn>
                <a:cxn ang="0">
                  <a:pos x="0" y="116"/>
                </a:cxn>
                <a:cxn ang="0">
                  <a:pos x="6" y="117"/>
                </a:cxn>
              </a:cxnLst>
              <a:rect l="0" t="0" r="r" b="b"/>
              <a:pathLst>
                <a:path w="50" h="118">
                  <a:moveTo>
                    <a:pt x="6" y="117"/>
                  </a:moveTo>
                  <a:lnTo>
                    <a:pt x="11" y="118"/>
                  </a:lnTo>
                  <a:lnTo>
                    <a:pt x="50" y="2"/>
                  </a:lnTo>
                  <a:lnTo>
                    <a:pt x="39" y="0"/>
                  </a:lnTo>
                  <a:lnTo>
                    <a:pt x="0" y="116"/>
                  </a:lnTo>
                  <a:lnTo>
                    <a:pt x="6" y="117"/>
                  </a:lnTo>
                  <a:close/>
                </a:path>
              </a:pathLst>
            </a:custGeom>
            <a:solidFill>
              <a:srgbClr val="FF99C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623" name="Freeform 215"/>
            <p:cNvSpPr>
              <a:spLocks/>
            </p:cNvSpPr>
            <p:nvPr/>
          </p:nvSpPr>
          <p:spPr bwMode="auto">
            <a:xfrm>
              <a:off x="1115" y="1010"/>
              <a:ext cx="245" cy="280"/>
            </a:xfrm>
            <a:custGeom>
              <a:avLst/>
              <a:gdLst/>
              <a:ahLst/>
              <a:cxnLst>
                <a:cxn ang="0">
                  <a:pos x="217" y="38"/>
                </a:cxn>
                <a:cxn ang="0">
                  <a:pos x="193" y="22"/>
                </a:cxn>
                <a:cxn ang="0">
                  <a:pos x="168" y="20"/>
                </a:cxn>
                <a:cxn ang="0">
                  <a:pos x="137" y="38"/>
                </a:cxn>
                <a:cxn ang="0">
                  <a:pos x="97" y="79"/>
                </a:cxn>
                <a:cxn ang="0">
                  <a:pos x="57" y="117"/>
                </a:cxn>
                <a:cxn ang="0">
                  <a:pos x="26" y="150"/>
                </a:cxn>
                <a:cxn ang="0">
                  <a:pos x="7" y="180"/>
                </a:cxn>
                <a:cxn ang="0">
                  <a:pos x="3" y="217"/>
                </a:cxn>
                <a:cxn ang="0">
                  <a:pos x="0" y="272"/>
                </a:cxn>
                <a:cxn ang="0">
                  <a:pos x="9" y="329"/>
                </a:cxn>
                <a:cxn ang="0">
                  <a:pos x="44" y="365"/>
                </a:cxn>
                <a:cxn ang="0">
                  <a:pos x="109" y="371"/>
                </a:cxn>
                <a:cxn ang="0">
                  <a:pos x="161" y="371"/>
                </a:cxn>
                <a:cxn ang="0">
                  <a:pos x="193" y="371"/>
                </a:cxn>
                <a:cxn ang="0">
                  <a:pos x="208" y="371"/>
                </a:cxn>
                <a:cxn ang="0">
                  <a:pos x="210" y="383"/>
                </a:cxn>
                <a:cxn ang="0">
                  <a:pos x="209" y="402"/>
                </a:cxn>
                <a:cxn ang="0">
                  <a:pos x="205" y="406"/>
                </a:cxn>
                <a:cxn ang="0">
                  <a:pos x="180" y="411"/>
                </a:cxn>
                <a:cxn ang="0">
                  <a:pos x="152" y="429"/>
                </a:cxn>
                <a:cxn ang="0">
                  <a:pos x="142" y="464"/>
                </a:cxn>
                <a:cxn ang="0">
                  <a:pos x="163" y="507"/>
                </a:cxn>
                <a:cxn ang="0">
                  <a:pos x="185" y="533"/>
                </a:cxn>
                <a:cxn ang="0">
                  <a:pos x="211" y="551"/>
                </a:cxn>
                <a:cxn ang="0">
                  <a:pos x="239" y="560"/>
                </a:cxn>
                <a:cxn ang="0">
                  <a:pos x="268" y="560"/>
                </a:cxn>
                <a:cxn ang="0">
                  <a:pos x="295" y="551"/>
                </a:cxn>
                <a:cxn ang="0">
                  <a:pos x="322" y="532"/>
                </a:cxn>
                <a:cxn ang="0">
                  <a:pos x="345" y="505"/>
                </a:cxn>
                <a:cxn ang="0">
                  <a:pos x="364" y="463"/>
                </a:cxn>
                <a:cxn ang="0">
                  <a:pos x="353" y="429"/>
                </a:cxn>
                <a:cxn ang="0">
                  <a:pos x="324" y="413"/>
                </a:cxn>
                <a:cxn ang="0">
                  <a:pos x="300" y="406"/>
                </a:cxn>
                <a:cxn ang="0">
                  <a:pos x="295" y="393"/>
                </a:cxn>
                <a:cxn ang="0">
                  <a:pos x="295" y="375"/>
                </a:cxn>
                <a:cxn ang="0">
                  <a:pos x="377" y="371"/>
                </a:cxn>
                <a:cxn ang="0">
                  <a:pos x="401" y="355"/>
                </a:cxn>
                <a:cxn ang="0">
                  <a:pos x="451" y="311"/>
                </a:cxn>
                <a:cxn ang="0">
                  <a:pos x="486" y="251"/>
                </a:cxn>
                <a:cxn ang="0">
                  <a:pos x="475" y="183"/>
                </a:cxn>
                <a:cxn ang="0">
                  <a:pos x="436" y="137"/>
                </a:cxn>
                <a:cxn ang="0">
                  <a:pos x="410" y="125"/>
                </a:cxn>
                <a:cxn ang="0">
                  <a:pos x="398" y="129"/>
                </a:cxn>
                <a:cxn ang="0">
                  <a:pos x="394" y="135"/>
                </a:cxn>
                <a:cxn ang="0">
                  <a:pos x="408" y="106"/>
                </a:cxn>
                <a:cxn ang="0">
                  <a:pos x="409" y="60"/>
                </a:cxn>
                <a:cxn ang="0">
                  <a:pos x="382" y="19"/>
                </a:cxn>
                <a:cxn ang="0">
                  <a:pos x="306" y="0"/>
                </a:cxn>
                <a:cxn ang="0">
                  <a:pos x="264" y="9"/>
                </a:cxn>
                <a:cxn ang="0">
                  <a:pos x="242" y="25"/>
                </a:cxn>
                <a:cxn ang="0">
                  <a:pos x="232" y="42"/>
                </a:cxn>
                <a:cxn ang="0">
                  <a:pos x="230" y="50"/>
                </a:cxn>
              </a:cxnLst>
              <a:rect l="0" t="0" r="r" b="b"/>
              <a:pathLst>
                <a:path w="488" h="561">
                  <a:moveTo>
                    <a:pt x="230" y="50"/>
                  </a:moveTo>
                  <a:lnTo>
                    <a:pt x="217" y="38"/>
                  </a:lnTo>
                  <a:lnTo>
                    <a:pt x="206" y="29"/>
                  </a:lnTo>
                  <a:lnTo>
                    <a:pt x="193" y="22"/>
                  </a:lnTo>
                  <a:lnTo>
                    <a:pt x="182" y="19"/>
                  </a:lnTo>
                  <a:lnTo>
                    <a:pt x="168" y="20"/>
                  </a:lnTo>
                  <a:lnTo>
                    <a:pt x="154" y="26"/>
                  </a:lnTo>
                  <a:lnTo>
                    <a:pt x="137" y="38"/>
                  </a:lnTo>
                  <a:lnTo>
                    <a:pt x="117" y="57"/>
                  </a:lnTo>
                  <a:lnTo>
                    <a:pt x="97" y="79"/>
                  </a:lnTo>
                  <a:lnTo>
                    <a:pt x="76" y="98"/>
                  </a:lnTo>
                  <a:lnTo>
                    <a:pt x="57" y="117"/>
                  </a:lnTo>
                  <a:lnTo>
                    <a:pt x="40" y="134"/>
                  </a:lnTo>
                  <a:lnTo>
                    <a:pt x="26" y="150"/>
                  </a:lnTo>
                  <a:lnTo>
                    <a:pt x="15" y="165"/>
                  </a:lnTo>
                  <a:lnTo>
                    <a:pt x="7" y="180"/>
                  </a:lnTo>
                  <a:lnTo>
                    <a:pt x="5" y="195"/>
                  </a:lnTo>
                  <a:lnTo>
                    <a:pt x="3" y="217"/>
                  </a:lnTo>
                  <a:lnTo>
                    <a:pt x="1" y="243"/>
                  </a:lnTo>
                  <a:lnTo>
                    <a:pt x="0" y="272"/>
                  </a:lnTo>
                  <a:lnTo>
                    <a:pt x="2" y="301"/>
                  </a:lnTo>
                  <a:lnTo>
                    <a:pt x="9" y="329"/>
                  </a:lnTo>
                  <a:lnTo>
                    <a:pt x="22" y="350"/>
                  </a:lnTo>
                  <a:lnTo>
                    <a:pt x="44" y="365"/>
                  </a:lnTo>
                  <a:lnTo>
                    <a:pt x="75" y="371"/>
                  </a:lnTo>
                  <a:lnTo>
                    <a:pt x="109" y="371"/>
                  </a:lnTo>
                  <a:lnTo>
                    <a:pt x="138" y="371"/>
                  </a:lnTo>
                  <a:lnTo>
                    <a:pt x="161" y="371"/>
                  </a:lnTo>
                  <a:lnTo>
                    <a:pt x="179" y="371"/>
                  </a:lnTo>
                  <a:lnTo>
                    <a:pt x="193" y="371"/>
                  </a:lnTo>
                  <a:lnTo>
                    <a:pt x="202" y="371"/>
                  </a:lnTo>
                  <a:lnTo>
                    <a:pt x="208" y="371"/>
                  </a:lnTo>
                  <a:lnTo>
                    <a:pt x="209" y="371"/>
                  </a:lnTo>
                  <a:lnTo>
                    <a:pt x="210" y="383"/>
                  </a:lnTo>
                  <a:lnTo>
                    <a:pt x="210" y="393"/>
                  </a:lnTo>
                  <a:lnTo>
                    <a:pt x="209" y="402"/>
                  </a:lnTo>
                  <a:lnTo>
                    <a:pt x="209" y="406"/>
                  </a:lnTo>
                  <a:lnTo>
                    <a:pt x="205" y="406"/>
                  </a:lnTo>
                  <a:lnTo>
                    <a:pt x="194" y="408"/>
                  </a:lnTo>
                  <a:lnTo>
                    <a:pt x="180" y="411"/>
                  </a:lnTo>
                  <a:lnTo>
                    <a:pt x="165" y="418"/>
                  </a:lnTo>
                  <a:lnTo>
                    <a:pt x="152" y="429"/>
                  </a:lnTo>
                  <a:lnTo>
                    <a:pt x="144" y="444"/>
                  </a:lnTo>
                  <a:lnTo>
                    <a:pt x="142" y="464"/>
                  </a:lnTo>
                  <a:lnTo>
                    <a:pt x="153" y="491"/>
                  </a:lnTo>
                  <a:lnTo>
                    <a:pt x="163" y="507"/>
                  </a:lnTo>
                  <a:lnTo>
                    <a:pt x="174" y="522"/>
                  </a:lnTo>
                  <a:lnTo>
                    <a:pt x="185" y="533"/>
                  </a:lnTo>
                  <a:lnTo>
                    <a:pt x="198" y="544"/>
                  </a:lnTo>
                  <a:lnTo>
                    <a:pt x="211" y="551"/>
                  </a:lnTo>
                  <a:lnTo>
                    <a:pt x="225" y="556"/>
                  </a:lnTo>
                  <a:lnTo>
                    <a:pt x="239" y="560"/>
                  </a:lnTo>
                  <a:lnTo>
                    <a:pt x="254" y="561"/>
                  </a:lnTo>
                  <a:lnTo>
                    <a:pt x="268" y="560"/>
                  </a:lnTo>
                  <a:lnTo>
                    <a:pt x="282" y="556"/>
                  </a:lnTo>
                  <a:lnTo>
                    <a:pt x="295" y="551"/>
                  </a:lnTo>
                  <a:lnTo>
                    <a:pt x="309" y="543"/>
                  </a:lnTo>
                  <a:lnTo>
                    <a:pt x="322" y="532"/>
                  </a:lnTo>
                  <a:lnTo>
                    <a:pt x="334" y="520"/>
                  </a:lnTo>
                  <a:lnTo>
                    <a:pt x="345" y="505"/>
                  </a:lnTo>
                  <a:lnTo>
                    <a:pt x="355" y="487"/>
                  </a:lnTo>
                  <a:lnTo>
                    <a:pt x="364" y="463"/>
                  </a:lnTo>
                  <a:lnTo>
                    <a:pt x="362" y="444"/>
                  </a:lnTo>
                  <a:lnTo>
                    <a:pt x="353" y="429"/>
                  </a:lnTo>
                  <a:lnTo>
                    <a:pt x="340" y="418"/>
                  </a:lnTo>
                  <a:lnTo>
                    <a:pt x="324" y="413"/>
                  </a:lnTo>
                  <a:lnTo>
                    <a:pt x="310" y="408"/>
                  </a:lnTo>
                  <a:lnTo>
                    <a:pt x="300" y="406"/>
                  </a:lnTo>
                  <a:lnTo>
                    <a:pt x="295" y="406"/>
                  </a:lnTo>
                  <a:lnTo>
                    <a:pt x="295" y="393"/>
                  </a:lnTo>
                  <a:lnTo>
                    <a:pt x="295" y="382"/>
                  </a:lnTo>
                  <a:lnTo>
                    <a:pt x="295" y="375"/>
                  </a:lnTo>
                  <a:lnTo>
                    <a:pt x="295" y="371"/>
                  </a:lnTo>
                  <a:lnTo>
                    <a:pt x="377" y="371"/>
                  </a:lnTo>
                  <a:lnTo>
                    <a:pt x="384" y="367"/>
                  </a:lnTo>
                  <a:lnTo>
                    <a:pt x="401" y="355"/>
                  </a:lnTo>
                  <a:lnTo>
                    <a:pt x="425" y="337"/>
                  </a:lnTo>
                  <a:lnTo>
                    <a:pt x="451" y="311"/>
                  </a:lnTo>
                  <a:lnTo>
                    <a:pt x="472" y="284"/>
                  </a:lnTo>
                  <a:lnTo>
                    <a:pt x="486" y="251"/>
                  </a:lnTo>
                  <a:lnTo>
                    <a:pt x="488" y="218"/>
                  </a:lnTo>
                  <a:lnTo>
                    <a:pt x="475" y="183"/>
                  </a:lnTo>
                  <a:lnTo>
                    <a:pt x="453" y="156"/>
                  </a:lnTo>
                  <a:lnTo>
                    <a:pt x="436" y="137"/>
                  </a:lnTo>
                  <a:lnTo>
                    <a:pt x="422" y="128"/>
                  </a:lnTo>
                  <a:lnTo>
                    <a:pt x="410" y="125"/>
                  </a:lnTo>
                  <a:lnTo>
                    <a:pt x="403" y="126"/>
                  </a:lnTo>
                  <a:lnTo>
                    <a:pt x="398" y="129"/>
                  </a:lnTo>
                  <a:lnTo>
                    <a:pt x="395" y="134"/>
                  </a:lnTo>
                  <a:lnTo>
                    <a:pt x="394" y="135"/>
                  </a:lnTo>
                  <a:lnTo>
                    <a:pt x="401" y="124"/>
                  </a:lnTo>
                  <a:lnTo>
                    <a:pt x="408" y="106"/>
                  </a:lnTo>
                  <a:lnTo>
                    <a:pt x="411" y="84"/>
                  </a:lnTo>
                  <a:lnTo>
                    <a:pt x="409" y="60"/>
                  </a:lnTo>
                  <a:lnTo>
                    <a:pt x="400" y="38"/>
                  </a:lnTo>
                  <a:lnTo>
                    <a:pt x="382" y="19"/>
                  </a:lnTo>
                  <a:lnTo>
                    <a:pt x="351" y="5"/>
                  </a:lnTo>
                  <a:lnTo>
                    <a:pt x="306" y="0"/>
                  </a:lnTo>
                  <a:lnTo>
                    <a:pt x="283" y="3"/>
                  </a:lnTo>
                  <a:lnTo>
                    <a:pt x="264" y="9"/>
                  </a:lnTo>
                  <a:lnTo>
                    <a:pt x="252" y="17"/>
                  </a:lnTo>
                  <a:lnTo>
                    <a:pt x="242" y="25"/>
                  </a:lnTo>
                  <a:lnTo>
                    <a:pt x="236" y="34"/>
                  </a:lnTo>
                  <a:lnTo>
                    <a:pt x="232" y="42"/>
                  </a:lnTo>
                  <a:lnTo>
                    <a:pt x="230" y="48"/>
                  </a:lnTo>
                  <a:lnTo>
                    <a:pt x="230" y="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624" name="Freeform 216"/>
            <p:cNvSpPr>
              <a:spLocks/>
            </p:cNvSpPr>
            <p:nvPr/>
          </p:nvSpPr>
          <p:spPr bwMode="auto">
            <a:xfrm>
              <a:off x="1210" y="1194"/>
              <a:ext cx="64" cy="76"/>
            </a:xfrm>
            <a:custGeom>
              <a:avLst/>
              <a:gdLst/>
              <a:ahLst/>
              <a:cxnLst>
                <a:cxn ang="0">
                  <a:pos x="29" y="0"/>
                </a:cxn>
                <a:cxn ang="0">
                  <a:pos x="29" y="53"/>
                </a:cxn>
                <a:cxn ang="0">
                  <a:pos x="26" y="55"/>
                </a:cxn>
                <a:cxn ang="0">
                  <a:pos x="18" y="62"/>
                </a:cxn>
                <a:cxn ang="0">
                  <a:pos x="9" y="72"/>
                </a:cxn>
                <a:cxn ang="0">
                  <a:pos x="2" y="85"/>
                </a:cxn>
                <a:cxn ang="0">
                  <a:pos x="0" y="100"/>
                </a:cxn>
                <a:cxn ang="0">
                  <a:pos x="7" y="117"/>
                </a:cxn>
                <a:cxn ang="0">
                  <a:pos x="27" y="135"/>
                </a:cxn>
                <a:cxn ang="0">
                  <a:pos x="61" y="152"/>
                </a:cxn>
                <a:cxn ang="0">
                  <a:pos x="66" y="150"/>
                </a:cxn>
                <a:cxn ang="0">
                  <a:pos x="79" y="145"/>
                </a:cxn>
                <a:cxn ang="0">
                  <a:pos x="96" y="137"/>
                </a:cxn>
                <a:cxn ang="0">
                  <a:pos x="112" y="125"/>
                </a:cxn>
                <a:cxn ang="0">
                  <a:pos x="125" y="112"/>
                </a:cxn>
                <a:cxn ang="0">
                  <a:pos x="129" y="94"/>
                </a:cxn>
                <a:cxn ang="0">
                  <a:pos x="122" y="76"/>
                </a:cxn>
                <a:cxn ang="0">
                  <a:pos x="100" y="55"/>
                </a:cxn>
                <a:cxn ang="0">
                  <a:pos x="100" y="44"/>
                </a:cxn>
                <a:cxn ang="0">
                  <a:pos x="100" y="25"/>
                </a:cxn>
                <a:cxn ang="0">
                  <a:pos x="100" y="8"/>
                </a:cxn>
                <a:cxn ang="0">
                  <a:pos x="100" y="0"/>
                </a:cxn>
                <a:cxn ang="0">
                  <a:pos x="29" y="0"/>
                </a:cxn>
              </a:cxnLst>
              <a:rect l="0" t="0" r="r" b="b"/>
              <a:pathLst>
                <a:path w="129" h="152">
                  <a:moveTo>
                    <a:pt x="29" y="0"/>
                  </a:moveTo>
                  <a:lnTo>
                    <a:pt x="29" y="53"/>
                  </a:lnTo>
                  <a:lnTo>
                    <a:pt x="26" y="55"/>
                  </a:lnTo>
                  <a:lnTo>
                    <a:pt x="18" y="62"/>
                  </a:lnTo>
                  <a:lnTo>
                    <a:pt x="9" y="72"/>
                  </a:lnTo>
                  <a:lnTo>
                    <a:pt x="2" y="85"/>
                  </a:lnTo>
                  <a:lnTo>
                    <a:pt x="0" y="100"/>
                  </a:lnTo>
                  <a:lnTo>
                    <a:pt x="7" y="117"/>
                  </a:lnTo>
                  <a:lnTo>
                    <a:pt x="27" y="135"/>
                  </a:lnTo>
                  <a:lnTo>
                    <a:pt x="61" y="152"/>
                  </a:lnTo>
                  <a:lnTo>
                    <a:pt x="66" y="150"/>
                  </a:lnTo>
                  <a:lnTo>
                    <a:pt x="79" y="145"/>
                  </a:lnTo>
                  <a:lnTo>
                    <a:pt x="96" y="137"/>
                  </a:lnTo>
                  <a:lnTo>
                    <a:pt x="112" y="125"/>
                  </a:lnTo>
                  <a:lnTo>
                    <a:pt x="125" y="112"/>
                  </a:lnTo>
                  <a:lnTo>
                    <a:pt x="129" y="94"/>
                  </a:lnTo>
                  <a:lnTo>
                    <a:pt x="122" y="76"/>
                  </a:lnTo>
                  <a:lnTo>
                    <a:pt x="100" y="55"/>
                  </a:lnTo>
                  <a:lnTo>
                    <a:pt x="100" y="44"/>
                  </a:lnTo>
                  <a:lnTo>
                    <a:pt x="100" y="25"/>
                  </a:lnTo>
                  <a:lnTo>
                    <a:pt x="100" y="8"/>
                  </a:lnTo>
                  <a:lnTo>
                    <a:pt x="100" y="0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FF99C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625" name="Freeform 217"/>
            <p:cNvSpPr>
              <a:spLocks/>
            </p:cNvSpPr>
            <p:nvPr/>
          </p:nvSpPr>
          <p:spPr bwMode="auto">
            <a:xfrm>
              <a:off x="1221" y="1194"/>
              <a:ext cx="6" cy="29"/>
            </a:xfrm>
            <a:custGeom>
              <a:avLst/>
              <a:gdLst/>
              <a:ahLst/>
              <a:cxnLst>
                <a:cxn ang="0">
                  <a:pos x="8" y="57"/>
                </a:cxn>
                <a:cxn ang="0">
                  <a:pos x="12" y="53"/>
                </a:cxn>
                <a:cxn ang="0">
                  <a:pos x="12" y="0"/>
                </a:cxn>
                <a:cxn ang="0">
                  <a:pos x="0" y="0"/>
                </a:cxn>
                <a:cxn ang="0">
                  <a:pos x="0" y="53"/>
                </a:cxn>
                <a:cxn ang="0">
                  <a:pos x="4" y="48"/>
                </a:cxn>
                <a:cxn ang="0">
                  <a:pos x="8" y="57"/>
                </a:cxn>
                <a:cxn ang="0">
                  <a:pos x="12" y="56"/>
                </a:cxn>
                <a:cxn ang="0">
                  <a:pos x="12" y="53"/>
                </a:cxn>
                <a:cxn ang="0">
                  <a:pos x="8" y="57"/>
                </a:cxn>
              </a:cxnLst>
              <a:rect l="0" t="0" r="r" b="b"/>
              <a:pathLst>
                <a:path w="12" h="57">
                  <a:moveTo>
                    <a:pt x="8" y="57"/>
                  </a:moveTo>
                  <a:lnTo>
                    <a:pt x="12" y="53"/>
                  </a:lnTo>
                  <a:lnTo>
                    <a:pt x="12" y="0"/>
                  </a:lnTo>
                  <a:lnTo>
                    <a:pt x="0" y="0"/>
                  </a:lnTo>
                  <a:lnTo>
                    <a:pt x="0" y="53"/>
                  </a:lnTo>
                  <a:lnTo>
                    <a:pt x="4" y="48"/>
                  </a:lnTo>
                  <a:lnTo>
                    <a:pt x="8" y="57"/>
                  </a:lnTo>
                  <a:lnTo>
                    <a:pt x="12" y="56"/>
                  </a:lnTo>
                  <a:lnTo>
                    <a:pt x="12" y="53"/>
                  </a:lnTo>
                  <a:lnTo>
                    <a:pt x="8" y="57"/>
                  </a:lnTo>
                  <a:close/>
                </a:path>
              </a:pathLst>
            </a:custGeom>
            <a:solidFill>
              <a:srgbClr val="FF99C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626" name="Freeform 218"/>
            <p:cNvSpPr>
              <a:spLocks/>
            </p:cNvSpPr>
            <p:nvPr/>
          </p:nvSpPr>
          <p:spPr bwMode="auto">
            <a:xfrm>
              <a:off x="1207" y="1218"/>
              <a:ext cx="34" cy="55"/>
            </a:xfrm>
            <a:custGeom>
              <a:avLst/>
              <a:gdLst/>
              <a:ahLst/>
              <a:cxnLst>
                <a:cxn ang="0">
                  <a:pos x="65" y="98"/>
                </a:cxn>
                <a:cxn ang="0">
                  <a:pos x="69" y="98"/>
                </a:cxn>
                <a:cxn ang="0">
                  <a:pos x="34" y="82"/>
                </a:cxn>
                <a:cxn ang="0">
                  <a:pos x="17" y="66"/>
                </a:cxn>
                <a:cxn ang="0">
                  <a:pos x="11" y="52"/>
                </a:cxn>
                <a:cxn ang="0">
                  <a:pos x="12" y="38"/>
                </a:cxn>
                <a:cxn ang="0">
                  <a:pos x="18" y="28"/>
                </a:cxn>
                <a:cxn ang="0">
                  <a:pos x="26" y="17"/>
                </a:cxn>
                <a:cxn ang="0">
                  <a:pos x="34" y="12"/>
                </a:cxn>
                <a:cxn ang="0">
                  <a:pos x="36" y="9"/>
                </a:cxn>
                <a:cxn ang="0">
                  <a:pos x="32" y="0"/>
                </a:cxn>
                <a:cxn ang="0">
                  <a:pos x="27" y="2"/>
                </a:cxn>
                <a:cxn ang="0">
                  <a:pos x="19" y="11"/>
                </a:cxn>
                <a:cxn ang="0">
                  <a:pos x="9" y="21"/>
                </a:cxn>
                <a:cxn ang="0">
                  <a:pos x="1" y="36"/>
                </a:cxn>
                <a:cxn ang="0">
                  <a:pos x="0" y="52"/>
                </a:cxn>
                <a:cxn ang="0">
                  <a:pos x="8" y="73"/>
                </a:cxn>
                <a:cxn ang="0">
                  <a:pos x="30" y="91"/>
                </a:cxn>
                <a:cxn ang="0">
                  <a:pos x="64" y="110"/>
                </a:cxn>
                <a:cxn ang="0">
                  <a:pos x="68" y="110"/>
                </a:cxn>
                <a:cxn ang="0">
                  <a:pos x="65" y="98"/>
                </a:cxn>
              </a:cxnLst>
              <a:rect l="0" t="0" r="r" b="b"/>
              <a:pathLst>
                <a:path w="69" h="110">
                  <a:moveTo>
                    <a:pt x="65" y="98"/>
                  </a:moveTo>
                  <a:lnTo>
                    <a:pt x="69" y="98"/>
                  </a:lnTo>
                  <a:lnTo>
                    <a:pt x="34" y="82"/>
                  </a:lnTo>
                  <a:lnTo>
                    <a:pt x="17" y="66"/>
                  </a:lnTo>
                  <a:lnTo>
                    <a:pt x="11" y="52"/>
                  </a:lnTo>
                  <a:lnTo>
                    <a:pt x="12" y="38"/>
                  </a:lnTo>
                  <a:lnTo>
                    <a:pt x="18" y="28"/>
                  </a:lnTo>
                  <a:lnTo>
                    <a:pt x="26" y="17"/>
                  </a:lnTo>
                  <a:lnTo>
                    <a:pt x="34" y="12"/>
                  </a:lnTo>
                  <a:lnTo>
                    <a:pt x="36" y="9"/>
                  </a:lnTo>
                  <a:lnTo>
                    <a:pt x="32" y="0"/>
                  </a:lnTo>
                  <a:lnTo>
                    <a:pt x="27" y="2"/>
                  </a:lnTo>
                  <a:lnTo>
                    <a:pt x="19" y="11"/>
                  </a:lnTo>
                  <a:lnTo>
                    <a:pt x="9" y="21"/>
                  </a:lnTo>
                  <a:lnTo>
                    <a:pt x="1" y="36"/>
                  </a:lnTo>
                  <a:lnTo>
                    <a:pt x="0" y="52"/>
                  </a:lnTo>
                  <a:lnTo>
                    <a:pt x="8" y="73"/>
                  </a:lnTo>
                  <a:lnTo>
                    <a:pt x="30" y="91"/>
                  </a:lnTo>
                  <a:lnTo>
                    <a:pt x="64" y="110"/>
                  </a:lnTo>
                  <a:lnTo>
                    <a:pt x="68" y="110"/>
                  </a:lnTo>
                  <a:lnTo>
                    <a:pt x="65" y="98"/>
                  </a:lnTo>
                  <a:close/>
                </a:path>
              </a:pathLst>
            </a:custGeom>
            <a:solidFill>
              <a:srgbClr val="FF99C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627" name="Freeform 219"/>
            <p:cNvSpPr>
              <a:spLocks/>
            </p:cNvSpPr>
            <p:nvPr/>
          </p:nvSpPr>
          <p:spPr bwMode="auto">
            <a:xfrm>
              <a:off x="1240" y="1219"/>
              <a:ext cx="37" cy="54"/>
            </a:xfrm>
            <a:custGeom>
              <a:avLst/>
              <a:gdLst/>
              <a:ahLst/>
              <a:cxnLst>
                <a:cxn ang="0">
                  <a:pos x="35" y="5"/>
                </a:cxn>
                <a:cxn ang="0">
                  <a:pos x="37" y="10"/>
                </a:cxn>
                <a:cxn ang="0">
                  <a:pos x="58" y="29"/>
                </a:cxn>
                <a:cxn ang="0">
                  <a:pos x="63" y="44"/>
                </a:cxn>
                <a:cxn ang="0">
                  <a:pos x="60" y="59"/>
                </a:cxn>
                <a:cxn ang="0">
                  <a:pos x="49" y="71"/>
                </a:cxn>
                <a:cxn ang="0">
                  <a:pos x="34" y="82"/>
                </a:cxn>
                <a:cxn ang="0">
                  <a:pos x="16" y="89"/>
                </a:cxn>
                <a:cxn ang="0">
                  <a:pos x="4" y="94"/>
                </a:cxn>
                <a:cxn ang="0">
                  <a:pos x="0" y="96"/>
                </a:cxn>
                <a:cxn ang="0">
                  <a:pos x="3" y="108"/>
                </a:cxn>
                <a:cxn ang="0">
                  <a:pos x="8" y="105"/>
                </a:cxn>
                <a:cxn ang="0">
                  <a:pos x="21" y="101"/>
                </a:cxn>
                <a:cxn ang="0">
                  <a:pos x="38" y="91"/>
                </a:cxn>
                <a:cxn ang="0">
                  <a:pos x="55" y="80"/>
                </a:cxn>
                <a:cxn ang="0">
                  <a:pos x="69" y="64"/>
                </a:cxn>
                <a:cxn ang="0">
                  <a:pos x="75" y="44"/>
                </a:cxn>
                <a:cxn ang="0">
                  <a:pos x="67" y="22"/>
                </a:cxn>
                <a:cxn ang="0">
                  <a:pos x="44" y="0"/>
                </a:cxn>
                <a:cxn ang="0">
                  <a:pos x="46" y="5"/>
                </a:cxn>
                <a:cxn ang="0">
                  <a:pos x="35" y="5"/>
                </a:cxn>
                <a:cxn ang="0">
                  <a:pos x="35" y="9"/>
                </a:cxn>
                <a:cxn ang="0">
                  <a:pos x="37" y="10"/>
                </a:cxn>
                <a:cxn ang="0">
                  <a:pos x="35" y="5"/>
                </a:cxn>
              </a:cxnLst>
              <a:rect l="0" t="0" r="r" b="b"/>
              <a:pathLst>
                <a:path w="75" h="108">
                  <a:moveTo>
                    <a:pt x="35" y="5"/>
                  </a:moveTo>
                  <a:lnTo>
                    <a:pt x="37" y="10"/>
                  </a:lnTo>
                  <a:lnTo>
                    <a:pt x="58" y="29"/>
                  </a:lnTo>
                  <a:lnTo>
                    <a:pt x="63" y="44"/>
                  </a:lnTo>
                  <a:lnTo>
                    <a:pt x="60" y="59"/>
                  </a:lnTo>
                  <a:lnTo>
                    <a:pt x="49" y="71"/>
                  </a:lnTo>
                  <a:lnTo>
                    <a:pt x="34" y="82"/>
                  </a:lnTo>
                  <a:lnTo>
                    <a:pt x="16" y="89"/>
                  </a:lnTo>
                  <a:lnTo>
                    <a:pt x="4" y="94"/>
                  </a:lnTo>
                  <a:lnTo>
                    <a:pt x="0" y="96"/>
                  </a:lnTo>
                  <a:lnTo>
                    <a:pt x="3" y="108"/>
                  </a:lnTo>
                  <a:lnTo>
                    <a:pt x="8" y="105"/>
                  </a:lnTo>
                  <a:lnTo>
                    <a:pt x="21" y="101"/>
                  </a:lnTo>
                  <a:lnTo>
                    <a:pt x="38" y="91"/>
                  </a:lnTo>
                  <a:lnTo>
                    <a:pt x="55" y="80"/>
                  </a:lnTo>
                  <a:lnTo>
                    <a:pt x="69" y="64"/>
                  </a:lnTo>
                  <a:lnTo>
                    <a:pt x="75" y="44"/>
                  </a:lnTo>
                  <a:lnTo>
                    <a:pt x="67" y="22"/>
                  </a:lnTo>
                  <a:lnTo>
                    <a:pt x="44" y="0"/>
                  </a:lnTo>
                  <a:lnTo>
                    <a:pt x="46" y="5"/>
                  </a:lnTo>
                  <a:lnTo>
                    <a:pt x="35" y="5"/>
                  </a:lnTo>
                  <a:lnTo>
                    <a:pt x="35" y="9"/>
                  </a:lnTo>
                  <a:lnTo>
                    <a:pt x="37" y="10"/>
                  </a:lnTo>
                  <a:lnTo>
                    <a:pt x="35" y="5"/>
                  </a:lnTo>
                  <a:close/>
                </a:path>
              </a:pathLst>
            </a:custGeom>
            <a:solidFill>
              <a:srgbClr val="FF99C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628" name="Freeform 220"/>
            <p:cNvSpPr>
              <a:spLocks/>
            </p:cNvSpPr>
            <p:nvPr/>
          </p:nvSpPr>
          <p:spPr bwMode="auto">
            <a:xfrm>
              <a:off x="1257" y="1191"/>
              <a:ext cx="6" cy="31"/>
            </a:xfrm>
            <a:custGeom>
              <a:avLst/>
              <a:gdLst/>
              <a:ahLst/>
              <a:cxnLst>
                <a:cxn ang="0">
                  <a:pos x="5" y="12"/>
                </a:cxn>
                <a:cxn ang="0">
                  <a:pos x="0" y="6"/>
                </a:cxn>
                <a:cxn ang="0">
                  <a:pos x="0" y="14"/>
                </a:cxn>
                <a:cxn ang="0">
                  <a:pos x="0" y="31"/>
                </a:cxn>
                <a:cxn ang="0">
                  <a:pos x="0" y="50"/>
                </a:cxn>
                <a:cxn ang="0">
                  <a:pos x="0" y="61"/>
                </a:cxn>
                <a:cxn ang="0">
                  <a:pos x="11" y="61"/>
                </a:cxn>
                <a:cxn ang="0">
                  <a:pos x="11" y="50"/>
                </a:cxn>
                <a:cxn ang="0">
                  <a:pos x="11" y="31"/>
                </a:cxn>
                <a:cxn ang="0">
                  <a:pos x="11" y="14"/>
                </a:cxn>
                <a:cxn ang="0">
                  <a:pos x="11" y="6"/>
                </a:cxn>
                <a:cxn ang="0">
                  <a:pos x="5" y="0"/>
                </a:cxn>
                <a:cxn ang="0">
                  <a:pos x="11" y="6"/>
                </a:cxn>
                <a:cxn ang="0">
                  <a:pos x="11" y="0"/>
                </a:cxn>
                <a:cxn ang="0">
                  <a:pos x="5" y="0"/>
                </a:cxn>
                <a:cxn ang="0">
                  <a:pos x="5" y="12"/>
                </a:cxn>
              </a:cxnLst>
              <a:rect l="0" t="0" r="r" b="b"/>
              <a:pathLst>
                <a:path w="11" h="61">
                  <a:moveTo>
                    <a:pt x="5" y="12"/>
                  </a:moveTo>
                  <a:lnTo>
                    <a:pt x="0" y="6"/>
                  </a:lnTo>
                  <a:lnTo>
                    <a:pt x="0" y="14"/>
                  </a:lnTo>
                  <a:lnTo>
                    <a:pt x="0" y="31"/>
                  </a:lnTo>
                  <a:lnTo>
                    <a:pt x="0" y="50"/>
                  </a:lnTo>
                  <a:lnTo>
                    <a:pt x="0" y="61"/>
                  </a:lnTo>
                  <a:lnTo>
                    <a:pt x="11" y="61"/>
                  </a:lnTo>
                  <a:lnTo>
                    <a:pt x="11" y="50"/>
                  </a:lnTo>
                  <a:lnTo>
                    <a:pt x="11" y="31"/>
                  </a:lnTo>
                  <a:lnTo>
                    <a:pt x="11" y="14"/>
                  </a:lnTo>
                  <a:lnTo>
                    <a:pt x="11" y="6"/>
                  </a:lnTo>
                  <a:lnTo>
                    <a:pt x="5" y="0"/>
                  </a:lnTo>
                  <a:lnTo>
                    <a:pt x="11" y="6"/>
                  </a:lnTo>
                  <a:lnTo>
                    <a:pt x="11" y="0"/>
                  </a:lnTo>
                  <a:lnTo>
                    <a:pt x="5" y="0"/>
                  </a:lnTo>
                  <a:lnTo>
                    <a:pt x="5" y="12"/>
                  </a:lnTo>
                  <a:close/>
                </a:path>
              </a:pathLst>
            </a:custGeom>
            <a:solidFill>
              <a:srgbClr val="FF99C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629" name="Freeform 221"/>
            <p:cNvSpPr>
              <a:spLocks/>
            </p:cNvSpPr>
            <p:nvPr/>
          </p:nvSpPr>
          <p:spPr bwMode="auto">
            <a:xfrm>
              <a:off x="1221" y="1191"/>
              <a:ext cx="39" cy="6"/>
            </a:xfrm>
            <a:custGeom>
              <a:avLst/>
              <a:gdLst/>
              <a:ahLst/>
              <a:cxnLst>
                <a:cxn ang="0">
                  <a:pos x="12" y="6"/>
                </a:cxn>
                <a:cxn ang="0">
                  <a:pos x="6" y="12"/>
                </a:cxn>
                <a:cxn ang="0">
                  <a:pos x="77" y="12"/>
                </a:cxn>
                <a:cxn ang="0">
                  <a:pos x="77" y="0"/>
                </a:cxn>
                <a:cxn ang="0">
                  <a:pos x="6" y="0"/>
                </a:cxn>
                <a:cxn ang="0">
                  <a:pos x="0" y="6"/>
                </a:cxn>
                <a:cxn ang="0">
                  <a:pos x="6" y="0"/>
                </a:cxn>
                <a:cxn ang="0">
                  <a:pos x="0" y="0"/>
                </a:cxn>
                <a:cxn ang="0">
                  <a:pos x="0" y="6"/>
                </a:cxn>
                <a:cxn ang="0">
                  <a:pos x="12" y="6"/>
                </a:cxn>
              </a:cxnLst>
              <a:rect l="0" t="0" r="r" b="b"/>
              <a:pathLst>
                <a:path w="77" h="12">
                  <a:moveTo>
                    <a:pt x="12" y="6"/>
                  </a:moveTo>
                  <a:lnTo>
                    <a:pt x="6" y="12"/>
                  </a:lnTo>
                  <a:lnTo>
                    <a:pt x="77" y="12"/>
                  </a:lnTo>
                  <a:lnTo>
                    <a:pt x="77" y="0"/>
                  </a:lnTo>
                  <a:lnTo>
                    <a:pt x="6" y="0"/>
                  </a:lnTo>
                  <a:lnTo>
                    <a:pt x="0" y="6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12" y="6"/>
                  </a:lnTo>
                  <a:close/>
                </a:path>
              </a:pathLst>
            </a:custGeom>
            <a:solidFill>
              <a:srgbClr val="FF99C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630" name="Freeform 222"/>
            <p:cNvSpPr>
              <a:spLocks/>
            </p:cNvSpPr>
            <p:nvPr/>
          </p:nvSpPr>
          <p:spPr bwMode="auto">
            <a:xfrm>
              <a:off x="1195" y="1066"/>
              <a:ext cx="93" cy="141"/>
            </a:xfrm>
            <a:custGeom>
              <a:avLst/>
              <a:gdLst/>
              <a:ahLst/>
              <a:cxnLst>
                <a:cxn ang="0">
                  <a:pos x="77" y="0"/>
                </a:cxn>
                <a:cxn ang="0">
                  <a:pos x="89" y="11"/>
                </a:cxn>
                <a:cxn ang="0">
                  <a:pos x="107" y="24"/>
                </a:cxn>
                <a:cxn ang="0">
                  <a:pos x="125" y="41"/>
                </a:cxn>
                <a:cxn ang="0">
                  <a:pos x="143" y="59"/>
                </a:cxn>
                <a:cxn ang="0">
                  <a:pos x="159" y="79"/>
                </a:cxn>
                <a:cxn ang="0">
                  <a:pos x="173" y="99"/>
                </a:cxn>
                <a:cxn ang="0">
                  <a:pos x="182" y="122"/>
                </a:cxn>
                <a:cxn ang="0">
                  <a:pos x="185" y="145"/>
                </a:cxn>
                <a:cxn ang="0">
                  <a:pos x="181" y="170"/>
                </a:cxn>
                <a:cxn ang="0">
                  <a:pos x="174" y="194"/>
                </a:cxn>
                <a:cxn ang="0">
                  <a:pos x="165" y="218"/>
                </a:cxn>
                <a:cxn ang="0">
                  <a:pos x="154" y="239"/>
                </a:cxn>
                <a:cxn ang="0">
                  <a:pos x="139" y="257"/>
                </a:cxn>
                <a:cxn ang="0">
                  <a:pos x="124" y="271"/>
                </a:cxn>
                <a:cxn ang="0">
                  <a:pos x="108" y="280"/>
                </a:cxn>
                <a:cxn ang="0">
                  <a:pos x="91" y="282"/>
                </a:cxn>
                <a:cxn ang="0">
                  <a:pos x="73" y="279"/>
                </a:cxn>
                <a:cxn ang="0">
                  <a:pos x="56" y="270"/>
                </a:cxn>
                <a:cxn ang="0">
                  <a:pos x="40" y="256"/>
                </a:cxn>
                <a:cxn ang="0">
                  <a:pos x="25" y="240"/>
                </a:cxn>
                <a:cxn ang="0">
                  <a:pos x="14" y="220"/>
                </a:cxn>
                <a:cxn ang="0">
                  <a:pos x="4" y="198"/>
                </a:cxn>
                <a:cxn ang="0">
                  <a:pos x="0" y="176"/>
                </a:cxn>
                <a:cxn ang="0">
                  <a:pos x="0" y="152"/>
                </a:cxn>
                <a:cxn ang="0">
                  <a:pos x="5" y="119"/>
                </a:cxn>
                <a:cxn ang="0">
                  <a:pos x="16" y="90"/>
                </a:cxn>
                <a:cxn ang="0">
                  <a:pos x="28" y="64"/>
                </a:cxn>
                <a:cxn ang="0">
                  <a:pos x="42" y="42"/>
                </a:cxn>
                <a:cxn ang="0">
                  <a:pos x="55" y="24"/>
                </a:cxn>
                <a:cxn ang="0">
                  <a:pos x="66" y="11"/>
                </a:cxn>
                <a:cxn ang="0">
                  <a:pos x="73" y="3"/>
                </a:cxn>
                <a:cxn ang="0">
                  <a:pos x="77" y="0"/>
                </a:cxn>
              </a:cxnLst>
              <a:rect l="0" t="0" r="r" b="b"/>
              <a:pathLst>
                <a:path w="185" h="282">
                  <a:moveTo>
                    <a:pt x="77" y="0"/>
                  </a:moveTo>
                  <a:lnTo>
                    <a:pt x="89" y="11"/>
                  </a:lnTo>
                  <a:lnTo>
                    <a:pt x="107" y="24"/>
                  </a:lnTo>
                  <a:lnTo>
                    <a:pt x="125" y="41"/>
                  </a:lnTo>
                  <a:lnTo>
                    <a:pt x="143" y="59"/>
                  </a:lnTo>
                  <a:lnTo>
                    <a:pt x="159" y="79"/>
                  </a:lnTo>
                  <a:lnTo>
                    <a:pt x="173" y="99"/>
                  </a:lnTo>
                  <a:lnTo>
                    <a:pt x="182" y="122"/>
                  </a:lnTo>
                  <a:lnTo>
                    <a:pt x="185" y="145"/>
                  </a:lnTo>
                  <a:lnTo>
                    <a:pt x="181" y="170"/>
                  </a:lnTo>
                  <a:lnTo>
                    <a:pt x="174" y="194"/>
                  </a:lnTo>
                  <a:lnTo>
                    <a:pt x="165" y="218"/>
                  </a:lnTo>
                  <a:lnTo>
                    <a:pt x="154" y="239"/>
                  </a:lnTo>
                  <a:lnTo>
                    <a:pt x="139" y="257"/>
                  </a:lnTo>
                  <a:lnTo>
                    <a:pt x="124" y="271"/>
                  </a:lnTo>
                  <a:lnTo>
                    <a:pt x="108" y="280"/>
                  </a:lnTo>
                  <a:lnTo>
                    <a:pt x="91" y="282"/>
                  </a:lnTo>
                  <a:lnTo>
                    <a:pt x="73" y="279"/>
                  </a:lnTo>
                  <a:lnTo>
                    <a:pt x="56" y="270"/>
                  </a:lnTo>
                  <a:lnTo>
                    <a:pt x="40" y="256"/>
                  </a:lnTo>
                  <a:lnTo>
                    <a:pt x="25" y="240"/>
                  </a:lnTo>
                  <a:lnTo>
                    <a:pt x="14" y="220"/>
                  </a:lnTo>
                  <a:lnTo>
                    <a:pt x="4" y="198"/>
                  </a:lnTo>
                  <a:lnTo>
                    <a:pt x="0" y="176"/>
                  </a:lnTo>
                  <a:lnTo>
                    <a:pt x="0" y="152"/>
                  </a:lnTo>
                  <a:lnTo>
                    <a:pt x="5" y="119"/>
                  </a:lnTo>
                  <a:lnTo>
                    <a:pt x="16" y="90"/>
                  </a:lnTo>
                  <a:lnTo>
                    <a:pt x="28" y="64"/>
                  </a:lnTo>
                  <a:lnTo>
                    <a:pt x="42" y="42"/>
                  </a:lnTo>
                  <a:lnTo>
                    <a:pt x="55" y="24"/>
                  </a:lnTo>
                  <a:lnTo>
                    <a:pt x="66" y="11"/>
                  </a:lnTo>
                  <a:lnTo>
                    <a:pt x="73" y="3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631" name="Freeform 223"/>
            <p:cNvSpPr>
              <a:spLocks/>
            </p:cNvSpPr>
            <p:nvPr/>
          </p:nvSpPr>
          <p:spPr bwMode="auto">
            <a:xfrm>
              <a:off x="1232" y="1064"/>
              <a:ext cx="59" cy="75"/>
            </a:xfrm>
            <a:custGeom>
              <a:avLst/>
              <a:gdLst/>
              <a:ahLst/>
              <a:cxnLst>
                <a:cxn ang="0">
                  <a:pos x="118" y="149"/>
                </a:cxn>
                <a:cxn ang="0">
                  <a:pos x="118" y="149"/>
                </a:cxn>
                <a:cxn ang="0">
                  <a:pos x="115" y="125"/>
                </a:cxn>
                <a:cxn ang="0">
                  <a:pos x="105" y="101"/>
                </a:cxn>
                <a:cxn ang="0">
                  <a:pos x="91" y="79"/>
                </a:cxn>
                <a:cxn ang="0">
                  <a:pos x="75" y="60"/>
                </a:cxn>
                <a:cxn ang="0">
                  <a:pos x="55" y="41"/>
                </a:cxn>
                <a:cxn ang="0">
                  <a:pos x="37" y="24"/>
                </a:cxn>
                <a:cxn ang="0">
                  <a:pos x="20" y="10"/>
                </a:cxn>
                <a:cxn ang="0">
                  <a:pos x="7" y="0"/>
                </a:cxn>
                <a:cxn ang="0">
                  <a:pos x="0" y="9"/>
                </a:cxn>
                <a:cxn ang="0">
                  <a:pos x="13" y="19"/>
                </a:cxn>
                <a:cxn ang="0">
                  <a:pos x="30" y="33"/>
                </a:cxn>
                <a:cxn ang="0">
                  <a:pos x="49" y="48"/>
                </a:cxn>
                <a:cxn ang="0">
                  <a:pos x="66" y="66"/>
                </a:cxn>
                <a:cxn ang="0">
                  <a:pos x="82" y="86"/>
                </a:cxn>
                <a:cxn ang="0">
                  <a:pos x="96" y="106"/>
                </a:cxn>
                <a:cxn ang="0">
                  <a:pos x="104" y="127"/>
                </a:cxn>
                <a:cxn ang="0">
                  <a:pos x="106" y="149"/>
                </a:cxn>
                <a:cxn ang="0">
                  <a:pos x="106" y="149"/>
                </a:cxn>
                <a:cxn ang="0">
                  <a:pos x="118" y="149"/>
                </a:cxn>
              </a:cxnLst>
              <a:rect l="0" t="0" r="r" b="b"/>
              <a:pathLst>
                <a:path w="118" h="149">
                  <a:moveTo>
                    <a:pt x="118" y="149"/>
                  </a:moveTo>
                  <a:lnTo>
                    <a:pt x="118" y="149"/>
                  </a:lnTo>
                  <a:lnTo>
                    <a:pt x="115" y="125"/>
                  </a:lnTo>
                  <a:lnTo>
                    <a:pt x="105" y="101"/>
                  </a:lnTo>
                  <a:lnTo>
                    <a:pt x="91" y="79"/>
                  </a:lnTo>
                  <a:lnTo>
                    <a:pt x="75" y="60"/>
                  </a:lnTo>
                  <a:lnTo>
                    <a:pt x="55" y="41"/>
                  </a:lnTo>
                  <a:lnTo>
                    <a:pt x="37" y="24"/>
                  </a:lnTo>
                  <a:lnTo>
                    <a:pt x="20" y="10"/>
                  </a:lnTo>
                  <a:lnTo>
                    <a:pt x="7" y="0"/>
                  </a:lnTo>
                  <a:lnTo>
                    <a:pt x="0" y="9"/>
                  </a:lnTo>
                  <a:lnTo>
                    <a:pt x="13" y="19"/>
                  </a:lnTo>
                  <a:lnTo>
                    <a:pt x="30" y="33"/>
                  </a:lnTo>
                  <a:lnTo>
                    <a:pt x="49" y="48"/>
                  </a:lnTo>
                  <a:lnTo>
                    <a:pt x="66" y="66"/>
                  </a:lnTo>
                  <a:lnTo>
                    <a:pt x="82" y="86"/>
                  </a:lnTo>
                  <a:lnTo>
                    <a:pt x="96" y="106"/>
                  </a:lnTo>
                  <a:lnTo>
                    <a:pt x="104" y="127"/>
                  </a:lnTo>
                  <a:lnTo>
                    <a:pt x="106" y="149"/>
                  </a:lnTo>
                  <a:lnTo>
                    <a:pt x="106" y="149"/>
                  </a:lnTo>
                  <a:lnTo>
                    <a:pt x="118" y="14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632" name="Freeform 224"/>
            <p:cNvSpPr>
              <a:spLocks/>
            </p:cNvSpPr>
            <p:nvPr/>
          </p:nvSpPr>
          <p:spPr bwMode="auto">
            <a:xfrm>
              <a:off x="1241" y="1139"/>
              <a:ext cx="50" cy="71"/>
            </a:xfrm>
            <a:custGeom>
              <a:avLst/>
              <a:gdLst/>
              <a:ahLst/>
              <a:cxnLst>
                <a:cxn ang="0">
                  <a:pos x="0" y="143"/>
                </a:cxn>
                <a:cxn ang="0">
                  <a:pos x="0" y="143"/>
                </a:cxn>
                <a:cxn ang="0">
                  <a:pos x="18" y="141"/>
                </a:cxn>
                <a:cxn ang="0">
                  <a:pos x="36" y="130"/>
                </a:cxn>
                <a:cxn ang="0">
                  <a:pos x="52" y="115"/>
                </a:cxn>
                <a:cxn ang="0">
                  <a:pos x="67" y="97"/>
                </a:cxn>
                <a:cxn ang="0">
                  <a:pos x="79" y="75"/>
                </a:cxn>
                <a:cxn ang="0">
                  <a:pos x="89" y="50"/>
                </a:cxn>
                <a:cxn ang="0">
                  <a:pos x="96" y="26"/>
                </a:cxn>
                <a:cxn ang="0">
                  <a:pos x="100" y="0"/>
                </a:cxn>
                <a:cxn ang="0">
                  <a:pos x="88" y="0"/>
                </a:cxn>
                <a:cxn ang="0">
                  <a:pos x="85" y="23"/>
                </a:cxn>
                <a:cxn ang="0">
                  <a:pos x="78" y="48"/>
                </a:cxn>
                <a:cxn ang="0">
                  <a:pos x="70" y="71"/>
                </a:cxn>
                <a:cxn ang="0">
                  <a:pos x="58" y="90"/>
                </a:cxn>
                <a:cxn ang="0">
                  <a:pos x="43" y="109"/>
                </a:cxn>
                <a:cxn ang="0">
                  <a:pos x="29" y="121"/>
                </a:cxn>
                <a:cxn ang="0">
                  <a:pos x="16" y="129"/>
                </a:cxn>
                <a:cxn ang="0">
                  <a:pos x="0" y="132"/>
                </a:cxn>
                <a:cxn ang="0">
                  <a:pos x="0" y="132"/>
                </a:cxn>
                <a:cxn ang="0">
                  <a:pos x="0" y="143"/>
                </a:cxn>
              </a:cxnLst>
              <a:rect l="0" t="0" r="r" b="b"/>
              <a:pathLst>
                <a:path w="100" h="143">
                  <a:moveTo>
                    <a:pt x="0" y="143"/>
                  </a:moveTo>
                  <a:lnTo>
                    <a:pt x="0" y="143"/>
                  </a:lnTo>
                  <a:lnTo>
                    <a:pt x="18" y="141"/>
                  </a:lnTo>
                  <a:lnTo>
                    <a:pt x="36" y="130"/>
                  </a:lnTo>
                  <a:lnTo>
                    <a:pt x="52" y="115"/>
                  </a:lnTo>
                  <a:lnTo>
                    <a:pt x="67" y="97"/>
                  </a:lnTo>
                  <a:lnTo>
                    <a:pt x="79" y="75"/>
                  </a:lnTo>
                  <a:lnTo>
                    <a:pt x="89" y="50"/>
                  </a:lnTo>
                  <a:lnTo>
                    <a:pt x="96" y="26"/>
                  </a:lnTo>
                  <a:lnTo>
                    <a:pt x="100" y="0"/>
                  </a:lnTo>
                  <a:lnTo>
                    <a:pt x="88" y="0"/>
                  </a:lnTo>
                  <a:lnTo>
                    <a:pt x="85" y="23"/>
                  </a:lnTo>
                  <a:lnTo>
                    <a:pt x="78" y="48"/>
                  </a:lnTo>
                  <a:lnTo>
                    <a:pt x="70" y="71"/>
                  </a:lnTo>
                  <a:lnTo>
                    <a:pt x="58" y="90"/>
                  </a:lnTo>
                  <a:lnTo>
                    <a:pt x="43" y="109"/>
                  </a:lnTo>
                  <a:lnTo>
                    <a:pt x="29" y="121"/>
                  </a:lnTo>
                  <a:lnTo>
                    <a:pt x="16" y="129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0" y="14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633" name="Freeform 225"/>
            <p:cNvSpPr>
              <a:spLocks/>
            </p:cNvSpPr>
            <p:nvPr/>
          </p:nvSpPr>
          <p:spPr bwMode="auto">
            <a:xfrm>
              <a:off x="1192" y="1142"/>
              <a:ext cx="49" cy="6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24"/>
                </a:cxn>
                <a:cxn ang="0">
                  <a:pos x="5" y="47"/>
                </a:cxn>
                <a:cxn ang="0">
                  <a:pos x="15" y="70"/>
                </a:cxn>
                <a:cxn ang="0">
                  <a:pos x="26" y="91"/>
                </a:cxn>
                <a:cxn ang="0">
                  <a:pos x="43" y="107"/>
                </a:cxn>
                <a:cxn ang="0">
                  <a:pos x="59" y="122"/>
                </a:cxn>
                <a:cxn ang="0">
                  <a:pos x="78" y="133"/>
                </a:cxn>
                <a:cxn ang="0">
                  <a:pos x="97" y="136"/>
                </a:cxn>
                <a:cxn ang="0">
                  <a:pos x="97" y="125"/>
                </a:cxn>
                <a:cxn ang="0">
                  <a:pos x="80" y="121"/>
                </a:cxn>
                <a:cxn ang="0">
                  <a:pos x="65" y="113"/>
                </a:cxn>
                <a:cxn ang="0">
                  <a:pos x="49" y="100"/>
                </a:cxn>
                <a:cxn ang="0">
                  <a:pos x="36" y="84"/>
                </a:cxn>
                <a:cxn ang="0">
                  <a:pos x="24" y="66"/>
                </a:cxn>
                <a:cxn ang="0">
                  <a:pos x="16" y="45"/>
                </a:cxn>
                <a:cxn ang="0">
                  <a:pos x="11" y="24"/>
                </a:cxn>
                <a:cxn ang="0">
                  <a:pos x="11" y="0"/>
                </a:cxn>
                <a:cxn ang="0">
                  <a:pos x="11" y="0"/>
                </a:cxn>
                <a:cxn ang="0">
                  <a:pos x="0" y="0"/>
                </a:cxn>
              </a:cxnLst>
              <a:rect l="0" t="0" r="r" b="b"/>
              <a:pathLst>
                <a:path w="97" h="136">
                  <a:moveTo>
                    <a:pt x="0" y="0"/>
                  </a:moveTo>
                  <a:lnTo>
                    <a:pt x="0" y="0"/>
                  </a:lnTo>
                  <a:lnTo>
                    <a:pt x="0" y="24"/>
                  </a:lnTo>
                  <a:lnTo>
                    <a:pt x="5" y="47"/>
                  </a:lnTo>
                  <a:lnTo>
                    <a:pt x="15" y="70"/>
                  </a:lnTo>
                  <a:lnTo>
                    <a:pt x="26" y="91"/>
                  </a:lnTo>
                  <a:lnTo>
                    <a:pt x="43" y="107"/>
                  </a:lnTo>
                  <a:lnTo>
                    <a:pt x="59" y="122"/>
                  </a:lnTo>
                  <a:lnTo>
                    <a:pt x="78" y="133"/>
                  </a:lnTo>
                  <a:lnTo>
                    <a:pt x="97" y="136"/>
                  </a:lnTo>
                  <a:lnTo>
                    <a:pt x="97" y="125"/>
                  </a:lnTo>
                  <a:lnTo>
                    <a:pt x="80" y="121"/>
                  </a:lnTo>
                  <a:lnTo>
                    <a:pt x="65" y="113"/>
                  </a:lnTo>
                  <a:lnTo>
                    <a:pt x="49" y="100"/>
                  </a:lnTo>
                  <a:lnTo>
                    <a:pt x="36" y="84"/>
                  </a:lnTo>
                  <a:lnTo>
                    <a:pt x="24" y="66"/>
                  </a:lnTo>
                  <a:lnTo>
                    <a:pt x="16" y="45"/>
                  </a:lnTo>
                  <a:lnTo>
                    <a:pt x="11" y="24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634" name="Freeform 226"/>
            <p:cNvSpPr>
              <a:spLocks/>
            </p:cNvSpPr>
            <p:nvPr/>
          </p:nvSpPr>
          <p:spPr bwMode="auto">
            <a:xfrm>
              <a:off x="1192" y="1062"/>
              <a:ext cx="44" cy="80"/>
            </a:xfrm>
            <a:custGeom>
              <a:avLst/>
              <a:gdLst/>
              <a:ahLst/>
              <a:cxnLst>
                <a:cxn ang="0">
                  <a:pos x="86" y="4"/>
                </a:cxn>
                <a:cxn ang="0">
                  <a:pos x="79" y="4"/>
                </a:cxn>
                <a:cxn ang="0">
                  <a:pos x="76" y="7"/>
                </a:cxn>
                <a:cxn ang="0">
                  <a:pos x="68" y="15"/>
                </a:cxn>
                <a:cxn ang="0">
                  <a:pos x="56" y="29"/>
                </a:cxn>
                <a:cxn ang="0">
                  <a:pos x="44" y="46"/>
                </a:cxn>
                <a:cxn ang="0">
                  <a:pos x="30" y="69"/>
                </a:cxn>
                <a:cxn ang="0">
                  <a:pos x="16" y="96"/>
                </a:cxn>
                <a:cxn ang="0">
                  <a:pos x="6" y="126"/>
                </a:cxn>
                <a:cxn ang="0">
                  <a:pos x="0" y="160"/>
                </a:cxn>
                <a:cxn ang="0">
                  <a:pos x="11" y="160"/>
                </a:cxn>
                <a:cxn ang="0">
                  <a:pos x="17" y="128"/>
                </a:cxn>
                <a:cxn ang="0">
                  <a:pos x="28" y="100"/>
                </a:cxn>
                <a:cxn ang="0">
                  <a:pos x="39" y="74"/>
                </a:cxn>
                <a:cxn ang="0">
                  <a:pos x="53" y="53"/>
                </a:cxn>
                <a:cxn ang="0">
                  <a:pos x="65" y="36"/>
                </a:cxn>
                <a:cxn ang="0">
                  <a:pos x="77" y="22"/>
                </a:cxn>
                <a:cxn ang="0">
                  <a:pos x="83" y="14"/>
                </a:cxn>
                <a:cxn ang="0">
                  <a:pos x="86" y="13"/>
                </a:cxn>
                <a:cxn ang="0">
                  <a:pos x="79" y="13"/>
                </a:cxn>
                <a:cxn ang="0">
                  <a:pos x="86" y="4"/>
                </a:cxn>
                <a:cxn ang="0">
                  <a:pos x="83" y="0"/>
                </a:cxn>
                <a:cxn ang="0">
                  <a:pos x="79" y="4"/>
                </a:cxn>
                <a:cxn ang="0">
                  <a:pos x="86" y="4"/>
                </a:cxn>
              </a:cxnLst>
              <a:rect l="0" t="0" r="r" b="b"/>
              <a:pathLst>
                <a:path w="86" h="160">
                  <a:moveTo>
                    <a:pt x="86" y="4"/>
                  </a:moveTo>
                  <a:lnTo>
                    <a:pt x="79" y="4"/>
                  </a:lnTo>
                  <a:lnTo>
                    <a:pt x="76" y="7"/>
                  </a:lnTo>
                  <a:lnTo>
                    <a:pt x="68" y="15"/>
                  </a:lnTo>
                  <a:lnTo>
                    <a:pt x="56" y="29"/>
                  </a:lnTo>
                  <a:lnTo>
                    <a:pt x="44" y="46"/>
                  </a:lnTo>
                  <a:lnTo>
                    <a:pt x="30" y="69"/>
                  </a:lnTo>
                  <a:lnTo>
                    <a:pt x="16" y="96"/>
                  </a:lnTo>
                  <a:lnTo>
                    <a:pt x="6" y="126"/>
                  </a:lnTo>
                  <a:lnTo>
                    <a:pt x="0" y="160"/>
                  </a:lnTo>
                  <a:lnTo>
                    <a:pt x="11" y="160"/>
                  </a:lnTo>
                  <a:lnTo>
                    <a:pt x="17" y="128"/>
                  </a:lnTo>
                  <a:lnTo>
                    <a:pt x="28" y="100"/>
                  </a:lnTo>
                  <a:lnTo>
                    <a:pt x="39" y="74"/>
                  </a:lnTo>
                  <a:lnTo>
                    <a:pt x="53" y="53"/>
                  </a:lnTo>
                  <a:lnTo>
                    <a:pt x="65" y="36"/>
                  </a:lnTo>
                  <a:lnTo>
                    <a:pt x="77" y="22"/>
                  </a:lnTo>
                  <a:lnTo>
                    <a:pt x="83" y="14"/>
                  </a:lnTo>
                  <a:lnTo>
                    <a:pt x="86" y="13"/>
                  </a:lnTo>
                  <a:lnTo>
                    <a:pt x="79" y="13"/>
                  </a:lnTo>
                  <a:lnTo>
                    <a:pt x="86" y="4"/>
                  </a:lnTo>
                  <a:lnTo>
                    <a:pt x="83" y="0"/>
                  </a:lnTo>
                  <a:lnTo>
                    <a:pt x="79" y="4"/>
                  </a:lnTo>
                  <a:lnTo>
                    <a:pt x="86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635" name="Freeform 227"/>
            <p:cNvSpPr>
              <a:spLocks/>
            </p:cNvSpPr>
            <p:nvPr/>
          </p:nvSpPr>
          <p:spPr bwMode="auto">
            <a:xfrm>
              <a:off x="1224" y="1160"/>
              <a:ext cx="29" cy="11"/>
            </a:xfrm>
            <a:custGeom>
              <a:avLst/>
              <a:gdLst/>
              <a:ahLst/>
              <a:cxnLst>
                <a:cxn ang="0">
                  <a:pos x="0" y="10"/>
                </a:cxn>
                <a:cxn ang="0">
                  <a:pos x="6" y="7"/>
                </a:cxn>
                <a:cxn ang="0">
                  <a:pos x="12" y="3"/>
                </a:cxn>
                <a:cxn ang="0">
                  <a:pos x="19" y="1"/>
                </a:cxn>
                <a:cxn ang="0">
                  <a:pos x="25" y="0"/>
                </a:cxn>
                <a:cxn ang="0">
                  <a:pos x="34" y="0"/>
                </a:cxn>
                <a:cxn ang="0">
                  <a:pos x="42" y="1"/>
                </a:cxn>
                <a:cxn ang="0">
                  <a:pos x="51" y="5"/>
                </a:cxn>
                <a:cxn ang="0">
                  <a:pos x="59" y="10"/>
                </a:cxn>
                <a:cxn ang="0">
                  <a:pos x="50" y="18"/>
                </a:cxn>
                <a:cxn ang="0">
                  <a:pos x="40" y="22"/>
                </a:cxn>
                <a:cxn ang="0">
                  <a:pos x="30" y="22"/>
                </a:cxn>
                <a:cxn ang="0">
                  <a:pos x="21" y="21"/>
                </a:cxn>
                <a:cxn ang="0">
                  <a:pos x="13" y="17"/>
                </a:cxn>
                <a:cxn ang="0">
                  <a:pos x="6" y="14"/>
                </a:cxn>
                <a:cxn ang="0">
                  <a:pos x="1" y="11"/>
                </a:cxn>
                <a:cxn ang="0">
                  <a:pos x="0" y="10"/>
                </a:cxn>
              </a:cxnLst>
              <a:rect l="0" t="0" r="r" b="b"/>
              <a:pathLst>
                <a:path w="59" h="22">
                  <a:moveTo>
                    <a:pt x="0" y="10"/>
                  </a:moveTo>
                  <a:lnTo>
                    <a:pt x="6" y="7"/>
                  </a:lnTo>
                  <a:lnTo>
                    <a:pt x="12" y="3"/>
                  </a:lnTo>
                  <a:lnTo>
                    <a:pt x="19" y="1"/>
                  </a:lnTo>
                  <a:lnTo>
                    <a:pt x="25" y="0"/>
                  </a:lnTo>
                  <a:lnTo>
                    <a:pt x="34" y="0"/>
                  </a:lnTo>
                  <a:lnTo>
                    <a:pt x="42" y="1"/>
                  </a:lnTo>
                  <a:lnTo>
                    <a:pt x="51" y="5"/>
                  </a:lnTo>
                  <a:lnTo>
                    <a:pt x="59" y="10"/>
                  </a:lnTo>
                  <a:lnTo>
                    <a:pt x="50" y="18"/>
                  </a:lnTo>
                  <a:lnTo>
                    <a:pt x="40" y="22"/>
                  </a:lnTo>
                  <a:lnTo>
                    <a:pt x="30" y="22"/>
                  </a:lnTo>
                  <a:lnTo>
                    <a:pt x="21" y="21"/>
                  </a:lnTo>
                  <a:lnTo>
                    <a:pt x="13" y="17"/>
                  </a:lnTo>
                  <a:lnTo>
                    <a:pt x="6" y="14"/>
                  </a:lnTo>
                  <a:lnTo>
                    <a:pt x="1" y="11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636" name="Freeform 228"/>
            <p:cNvSpPr>
              <a:spLocks/>
            </p:cNvSpPr>
            <p:nvPr/>
          </p:nvSpPr>
          <p:spPr bwMode="auto">
            <a:xfrm>
              <a:off x="1143" y="1440"/>
              <a:ext cx="26" cy="6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112"/>
                </a:cxn>
                <a:cxn ang="0">
                  <a:pos x="2" y="117"/>
                </a:cxn>
                <a:cxn ang="0">
                  <a:pos x="7" y="126"/>
                </a:cxn>
                <a:cxn ang="0">
                  <a:pos x="16" y="135"/>
                </a:cxn>
                <a:cxn ang="0">
                  <a:pos x="29" y="140"/>
                </a:cxn>
                <a:cxn ang="0">
                  <a:pos x="37" y="120"/>
                </a:cxn>
                <a:cxn ang="0">
                  <a:pos x="45" y="76"/>
                </a:cxn>
                <a:cxn ang="0">
                  <a:pos x="51" y="30"/>
                </a:cxn>
                <a:cxn ang="0">
                  <a:pos x="52" y="0"/>
                </a:cxn>
                <a:cxn ang="0">
                  <a:pos x="0" y="0"/>
                </a:cxn>
              </a:cxnLst>
              <a:rect l="0" t="0" r="r" b="b"/>
              <a:pathLst>
                <a:path w="52" h="140">
                  <a:moveTo>
                    <a:pt x="0" y="0"/>
                  </a:moveTo>
                  <a:lnTo>
                    <a:pt x="1" y="112"/>
                  </a:lnTo>
                  <a:lnTo>
                    <a:pt x="2" y="117"/>
                  </a:lnTo>
                  <a:lnTo>
                    <a:pt x="7" y="126"/>
                  </a:lnTo>
                  <a:lnTo>
                    <a:pt x="16" y="135"/>
                  </a:lnTo>
                  <a:lnTo>
                    <a:pt x="29" y="140"/>
                  </a:lnTo>
                  <a:lnTo>
                    <a:pt x="37" y="120"/>
                  </a:lnTo>
                  <a:lnTo>
                    <a:pt x="45" y="76"/>
                  </a:lnTo>
                  <a:lnTo>
                    <a:pt x="51" y="30"/>
                  </a:lnTo>
                  <a:lnTo>
                    <a:pt x="5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99C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637" name="Freeform 229"/>
            <p:cNvSpPr>
              <a:spLocks/>
            </p:cNvSpPr>
            <p:nvPr/>
          </p:nvSpPr>
          <p:spPr bwMode="auto">
            <a:xfrm>
              <a:off x="1140" y="1440"/>
              <a:ext cx="7" cy="56"/>
            </a:xfrm>
            <a:custGeom>
              <a:avLst/>
              <a:gdLst/>
              <a:ahLst/>
              <a:cxnLst>
                <a:cxn ang="0">
                  <a:pos x="13" y="111"/>
                </a:cxn>
                <a:cxn ang="0">
                  <a:pos x="13" y="112"/>
                </a:cxn>
                <a:cxn ang="0">
                  <a:pos x="12" y="0"/>
                </a:cxn>
                <a:cxn ang="0">
                  <a:pos x="0" y="0"/>
                </a:cxn>
                <a:cxn ang="0">
                  <a:pos x="2" y="112"/>
                </a:cxn>
                <a:cxn ang="0">
                  <a:pos x="2" y="113"/>
                </a:cxn>
                <a:cxn ang="0">
                  <a:pos x="2" y="112"/>
                </a:cxn>
                <a:cxn ang="0">
                  <a:pos x="2" y="112"/>
                </a:cxn>
                <a:cxn ang="0">
                  <a:pos x="2" y="113"/>
                </a:cxn>
                <a:cxn ang="0">
                  <a:pos x="13" y="111"/>
                </a:cxn>
              </a:cxnLst>
              <a:rect l="0" t="0" r="r" b="b"/>
              <a:pathLst>
                <a:path w="13" h="113">
                  <a:moveTo>
                    <a:pt x="13" y="111"/>
                  </a:moveTo>
                  <a:lnTo>
                    <a:pt x="13" y="112"/>
                  </a:lnTo>
                  <a:lnTo>
                    <a:pt x="12" y="0"/>
                  </a:lnTo>
                  <a:lnTo>
                    <a:pt x="0" y="0"/>
                  </a:lnTo>
                  <a:lnTo>
                    <a:pt x="2" y="112"/>
                  </a:lnTo>
                  <a:lnTo>
                    <a:pt x="2" y="113"/>
                  </a:lnTo>
                  <a:lnTo>
                    <a:pt x="2" y="112"/>
                  </a:lnTo>
                  <a:lnTo>
                    <a:pt x="2" y="112"/>
                  </a:lnTo>
                  <a:lnTo>
                    <a:pt x="2" y="113"/>
                  </a:lnTo>
                  <a:lnTo>
                    <a:pt x="13" y="111"/>
                  </a:lnTo>
                  <a:close/>
                </a:path>
              </a:pathLst>
            </a:custGeom>
            <a:solidFill>
              <a:srgbClr val="FF99C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638" name="Freeform 230"/>
            <p:cNvSpPr>
              <a:spLocks/>
            </p:cNvSpPr>
            <p:nvPr/>
          </p:nvSpPr>
          <p:spPr bwMode="auto">
            <a:xfrm>
              <a:off x="1141" y="1495"/>
              <a:ext cx="16" cy="17"/>
            </a:xfrm>
            <a:custGeom>
              <a:avLst/>
              <a:gdLst/>
              <a:ahLst/>
              <a:cxnLst>
                <a:cxn ang="0">
                  <a:pos x="33" y="23"/>
                </a:cxn>
                <a:cxn ang="0">
                  <a:pos x="33" y="23"/>
                </a:cxn>
                <a:cxn ang="0">
                  <a:pos x="23" y="20"/>
                </a:cxn>
                <a:cxn ang="0">
                  <a:pos x="16" y="11"/>
                </a:cxn>
                <a:cxn ang="0">
                  <a:pos x="12" y="3"/>
                </a:cxn>
                <a:cxn ang="0">
                  <a:pos x="11" y="0"/>
                </a:cxn>
                <a:cxn ang="0">
                  <a:pos x="0" y="2"/>
                </a:cxn>
                <a:cxn ang="0">
                  <a:pos x="1" y="8"/>
                </a:cxn>
                <a:cxn ang="0">
                  <a:pos x="6" y="18"/>
                </a:cxn>
                <a:cxn ang="0">
                  <a:pos x="18" y="29"/>
                </a:cxn>
                <a:cxn ang="0">
                  <a:pos x="33" y="34"/>
                </a:cxn>
                <a:cxn ang="0">
                  <a:pos x="33" y="34"/>
                </a:cxn>
                <a:cxn ang="0">
                  <a:pos x="33" y="23"/>
                </a:cxn>
              </a:cxnLst>
              <a:rect l="0" t="0" r="r" b="b"/>
              <a:pathLst>
                <a:path w="33" h="34">
                  <a:moveTo>
                    <a:pt x="33" y="23"/>
                  </a:moveTo>
                  <a:lnTo>
                    <a:pt x="33" y="23"/>
                  </a:lnTo>
                  <a:lnTo>
                    <a:pt x="23" y="20"/>
                  </a:lnTo>
                  <a:lnTo>
                    <a:pt x="16" y="11"/>
                  </a:lnTo>
                  <a:lnTo>
                    <a:pt x="12" y="3"/>
                  </a:lnTo>
                  <a:lnTo>
                    <a:pt x="11" y="0"/>
                  </a:lnTo>
                  <a:lnTo>
                    <a:pt x="0" y="2"/>
                  </a:lnTo>
                  <a:lnTo>
                    <a:pt x="1" y="8"/>
                  </a:lnTo>
                  <a:lnTo>
                    <a:pt x="6" y="18"/>
                  </a:lnTo>
                  <a:lnTo>
                    <a:pt x="18" y="29"/>
                  </a:lnTo>
                  <a:lnTo>
                    <a:pt x="33" y="34"/>
                  </a:lnTo>
                  <a:lnTo>
                    <a:pt x="33" y="34"/>
                  </a:lnTo>
                  <a:lnTo>
                    <a:pt x="33" y="23"/>
                  </a:lnTo>
                  <a:close/>
                </a:path>
              </a:pathLst>
            </a:custGeom>
            <a:solidFill>
              <a:srgbClr val="D6009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639" name="Freeform 231"/>
            <p:cNvSpPr>
              <a:spLocks/>
            </p:cNvSpPr>
            <p:nvPr/>
          </p:nvSpPr>
          <p:spPr bwMode="auto">
            <a:xfrm>
              <a:off x="1157" y="1437"/>
              <a:ext cx="15" cy="75"/>
            </a:xfrm>
            <a:custGeom>
              <a:avLst/>
              <a:gdLst/>
              <a:ahLst/>
              <a:cxnLst>
                <a:cxn ang="0">
                  <a:pos x="23" y="11"/>
                </a:cxn>
                <a:cxn ang="0">
                  <a:pos x="17" y="5"/>
                </a:cxn>
                <a:cxn ang="0">
                  <a:pos x="16" y="35"/>
                </a:cxn>
                <a:cxn ang="0">
                  <a:pos x="10" y="81"/>
                </a:cxn>
                <a:cxn ang="0">
                  <a:pos x="2" y="124"/>
                </a:cxn>
                <a:cxn ang="0">
                  <a:pos x="0" y="139"/>
                </a:cxn>
                <a:cxn ang="0">
                  <a:pos x="0" y="150"/>
                </a:cxn>
                <a:cxn ang="0">
                  <a:pos x="14" y="126"/>
                </a:cxn>
                <a:cxn ang="0">
                  <a:pos x="22" y="81"/>
                </a:cxn>
                <a:cxn ang="0">
                  <a:pos x="27" y="35"/>
                </a:cxn>
                <a:cxn ang="0">
                  <a:pos x="29" y="5"/>
                </a:cxn>
                <a:cxn ang="0">
                  <a:pos x="23" y="0"/>
                </a:cxn>
                <a:cxn ang="0">
                  <a:pos x="23" y="11"/>
                </a:cxn>
              </a:cxnLst>
              <a:rect l="0" t="0" r="r" b="b"/>
              <a:pathLst>
                <a:path w="29" h="150">
                  <a:moveTo>
                    <a:pt x="23" y="11"/>
                  </a:moveTo>
                  <a:lnTo>
                    <a:pt x="17" y="5"/>
                  </a:lnTo>
                  <a:lnTo>
                    <a:pt x="16" y="35"/>
                  </a:lnTo>
                  <a:lnTo>
                    <a:pt x="10" y="81"/>
                  </a:lnTo>
                  <a:lnTo>
                    <a:pt x="2" y="124"/>
                  </a:lnTo>
                  <a:lnTo>
                    <a:pt x="0" y="139"/>
                  </a:lnTo>
                  <a:lnTo>
                    <a:pt x="0" y="150"/>
                  </a:lnTo>
                  <a:lnTo>
                    <a:pt x="14" y="126"/>
                  </a:lnTo>
                  <a:lnTo>
                    <a:pt x="22" y="81"/>
                  </a:lnTo>
                  <a:lnTo>
                    <a:pt x="27" y="35"/>
                  </a:lnTo>
                  <a:lnTo>
                    <a:pt x="29" y="5"/>
                  </a:lnTo>
                  <a:lnTo>
                    <a:pt x="23" y="0"/>
                  </a:lnTo>
                  <a:lnTo>
                    <a:pt x="23" y="11"/>
                  </a:lnTo>
                  <a:close/>
                </a:path>
              </a:pathLst>
            </a:custGeom>
            <a:solidFill>
              <a:srgbClr val="FF99C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640" name="Freeform 232"/>
            <p:cNvSpPr>
              <a:spLocks/>
            </p:cNvSpPr>
            <p:nvPr/>
          </p:nvSpPr>
          <p:spPr bwMode="auto">
            <a:xfrm>
              <a:off x="1140" y="1437"/>
              <a:ext cx="29" cy="6"/>
            </a:xfrm>
            <a:custGeom>
              <a:avLst/>
              <a:gdLst/>
              <a:ahLst/>
              <a:cxnLst>
                <a:cxn ang="0">
                  <a:pos x="12" y="5"/>
                </a:cxn>
                <a:cxn ang="0">
                  <a:pos x="6" y="11"/>
                </a:cxn>
                <a:cxn ang="0">
                  <a:pos x="58" y="11"/>
                </a:cxn>
                <a:cxn ang="0">
                  <a:pos x="58" y="0"/>
                </a:cxn>
                <a:cxn ang="0">
                  <a:pos x="6" y="0"/>
                </a:cxn>
                <a:cxn ang="0">
                  <a:pos x="0" y="5"/>
                </a:cxn>
                <a:cxn ang="0">
                  <a:pos x="6" y="0"/>
                </a:cxn>
                <a:cxn ang="0">
                  <a:pos x="0" y="0"/>
                </a:cxn>
                <a:cxn ang="0">
                  <a:pos x="0" y="5"/>
                </a:cxn>
                <a:cxn ang="0">
                  <a:pos x="12" y="5"/>
                </a:cxn>
              </a:cxnLst>
              <a:rect l="0" t="0" r="r" b="b"/>
              <a:pathLst>
                <a:path w="58" h="11">
                  <a:moveTo>
                    <a:pt x="12" y="5"/>
                  </a:moveTo>
                  <a:lnTo>
                    <a:pt x="6" y="11"/>
                  </a:lnTo>
                  <a:lnTo>
                    <a:pt x="58" y="11"/>
                  </a:lnTo>
                  <a:lnTo>
                    <a:pt x="58" y="0"/>
                  </a:lnTo>
                  <a:lnTo>
                    <a:pt x="6" y="0"/>
                  </a:lnTo>
                  <a:lnTo>
                    <a:pt x="0" y="5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5"/>
                  </a:lnTo>
                  <a:lnTo>
                    <a:pt x="12" y="5"/>
                  </a:lnTo>
                  <a:close/>
                </a:path>
              </a:pathLst>
            </a:custGeom>
            <a:solidFill>
              <a:srgbClr val="FF99C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641" name="Freeform 233"/>
            <p:cNvSpPr>
              <a:spLocks/>
            </p:cNvSpPr>
            <p:nvPr/>
          </p:nvSpPr>
          <p:spPr bwMode="auto">
            <a:xfrm>
              <a:off x="1313" y="1440"/>
              <a:ext cx="24" cy="69"/>
            </a:xfrm>
            <a:custGeom>
              <a:avLst/>
              <a:gdLst/>
              <a:ahLst/>
              <a:cxnLst>
                <a:cxn ang="0">
                  <a:pos x="49" y="0"/>
                </a:cxn>
                <a:cxn ang="0">
                  <a:pos x="49" y="112"/>
                </a:cxn>
                <a:cxn ang="0">
                  <a:pos x="47" y="117"/>
                </a:cxn>
                <a:cxn ang="0">
                  <a:pos x="43" y="126"/>
                </a:cxn>
                <a:cxn ang="0">
                  <a:pos x="34" y="135"/>
                </a:cxn>
                <a:cxn ang="0">
                  <a:pos x="20" y="140"/>
                </a:cxn>
                <a:cxn ang="0">
                  <a:pos x="13" y="120"/>
                </a:cxn>
                <a:cxn ang="0">
                  <a:pos x="6" y="76"/>
                </a:cxn>
                <a:cxn ang="0">
                  <a:pos x="1" y="30"/>
                </a:cxn>
                <a:cxn ang="0">
                  <a:pos x="0" y="0"/>
                </a:cxn>
                <a:cxn ang="0">
                  <a:pos x="49" y="0"/>
                </a:cxn>
              </a:cxnLst>
              <a:rect l="0" t="0" r="r" b="b"/>
              <a:pathLst>
                <a:path w="49" h="140">
                  <a:moveTo>
                    <a:pt x="49" y="0"/>
                  </a:moveTo>
                  <a:lnTo>
                    <a:pt x="49" y="112"/>
                  </a:lnTo>
                  <a:lnTo>
                    <a:pt x="47" y="117"/>
                  </a:lnTo>
                  <a:lnTo>
                    <a:pt x="43" y="126"/>
                  </a:lnTo>
                  <a:lnTo>
                    <a:pt x="34" y="135"/>
                  </a:lnTo>
                  <a:lnTo>
                    <a:pt x="20" y="140"/>
                  </a:lnTo>
                  <a:lnTo>
                    <a:pt x="13" y="120"/>
                  </a:lnTo>
                  <a:lnTo>
                    <a:pt x="6" y="76"/>
                  </a:lnTo>
                  <a:lnTo>
                    <a:pt x="1" y="30"/>
                  </a:lnTo>
                  <a:lnTo>
                    <a:pt x="0" y="0"/>
                  </a:lnTo>
                  <a:lnTo>
                    <a:pt x="49" y="0"/>
                  </a:lnTo>
                  <a:close/>
                </a:path>
              </a:pathLst>
            </a:custGeom>
            <a:solidFill>
              <a:srgbClr val="FF99C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642" name="Freeform 234"/>
            <p:cNvSpPr>
              <a:spLocks/>
            </p:cNvSpPr>
            <p:nvPr/>
          </p:nvSpPr>
          <p:spPr bwMode="auto">
            <a:xfrm>
              <a:off x="1334" y="1440"/>
              <a:ext cx="6" cy="56"/>
            </a:xfrm>
            <a:custGeom>
              <a:avLst/>
              <a:gdLst/>
              <a:ahLst/>
              <a:cxnLst>
                <a:cxn ang="0">
                  <a:pos x="11" y="113"/>
                </a:cxn>
                <a:cxn ang="0">
                  <a:pos x="11" y="112"/>
                </a:cxn>
                <a:cxn ang="0">
                  <a:pos x="11" y="0"/>
                </a:cxn>
                <a:cxn ang="0">
                  <a:pos x="0" y="0"/>
                </a:cxn>
                <a:cxn ang="0">
                  <a:pos x="0" y="112"/>
                </a:cxn>
                <a:cxn ang="0">
                  <a:pos x="0" y="111"/>
                </a:cxn>
                <a:cxn ang="0">
                  <a:pos x="11" y="113"/>
                </a:cxn>
                <a:cxn ang="0">
                  <a:pos x="11" y="112"/>
                </a:cxn>
                <a:cxn ang="0">
                  <a:pos x="11" y="112"/>
                </a:cxn>
                <a:cxn ang="0">
                  <a:pos x="11" y="113"/>
                </a:cxn>
              </a:cxnLst>
              <a:rect l="0" t="0" r="r" b="b"/>
              <a:pathLst>
                <a:path w="11" h="113">
                  <a:moveTo>
                    <a:pt x="11" y="113"/>
                  </a:moveTo>
                  <a:lnTo>
                    <a:pt x="11" y="112"/>
                  </a:lnTo>
                  <a:lnTo>
                    <a:pt x="11" y="0"/>
                  </a:lnTo>
                  <a:lnTo>
                    <a:pt x="0" y="0"/>
                  </a:lnTo>
                  <a:lnTo>
                    <a:pt x="0" y="112"/>
                  </a:lnTo>
                  <a:lnTo>
                    <a:pt x="0" y="111"/>
                  </a:lnTo>
                  <a:lnTo>
                    <a:pt x="11" y="113"/>
                  </a:lnTo>
                  <a:lnTo>
                    <a:pt x="11" y="112"/>
                  </a:lnTo>
                  <a:lnTo>
                    <a:pt x="11" y="112"/>
                  </a:lnTo>
                  <a:lnTo>
                    <a:pt x="11" y="113"/>
                  </a:lnTo>
                  <a:close/>
                </a:path>
              </a:pathLst>
            </a:custGeom>
            <a:solidFill>
              <a:srgbClr val="FF99C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643" name="Freeform 235"/>
            <p:cNvSpPr>
              <a:spLocks/>
            </p:cNvSpPr>
            <p:nvPr/>
          </p:nvSpPr>
          <p:spPr bwMode="auto">
            <a:xfrm>
              <a:off x="1323" y="1495"/>
              <a:ext cx="17" cy="17"/>
            </a:xfrm>
            <a:custGeom>
              <a:avLst/>
              <a:gdLst/>
              <a:ahLst/>
              <a:cxnLst>
                <a:cxn ang="0">
                  <a:pos x="0" y="34"/>
                </a:cxn>
                <a:cxn ang="0">
                  <a:pos x="0" y="34"/>
                </a:cxn>
                <a:cxn ang="0">
                  <a:pos x="16" y="29"/>
                </a:cxn>
                <a:cxn ang="0">
                  <a:pos x="27" y="18"/>
                </a:cxn>
                <a:cxn ang="0">
                  <a:pos x="33" y="8"/>
                </a:cxn>
                <a:cxn ang="0">
                  <a:pos x="34" y="2"/>
                </a:cxn>
                <a:cxn ang="0">
                  <a:pos x="23" y="0"/>
                </a:cxn>
                <a:cxn ang="0">
                  <a:pos x="22" y="3"/>
                </a:cxn>
                <a:cxn ang="0">
                  <a:pos x="18" y="11"/>
                </a:cxn>
                <a:cxn ang="0">
                  <a:pos x="11" y="20"/>
                </a:cxn>
                <a:cxn ang="0">
                  <a:pos x="0" y="23"/>
                </a:cxn>
                <a:cxn ang="0">
                  <a:pos x="0" y="23"/>
                </a:cxn>
                <a:cxn ang="0">
                  <a:pos x="0" y="34"/>
                </a:cxn>
              </a:cxnLst>
              <a:rect l="0" t="0" r="r" b="b"/>
              <a:pathLst>
                <a:path w="34" h="34">
                  <a:moveTo>
                    <a:pt x="0" y="34"/>
                  </a:moveTo>
                  <a:lnTo>
                    <a:pt x="0" y="34"/>
                  </a:lnTo>
                  <a:lnTo>
                    <a:pt x="16" y="29"/>
                  </a:lnTo>
                  <a:lnTo>
                    <a:pt x="27" y="18"/>
                  </a:lnTo>
                  <a:lnTo>
                    <a:pt x="33" y="8"/>
                  </a:lnTo>
                  <a:lnTo>
                    <a:pt x="34" y="2"/>
                  </a:lnTo>
                  <a:lnTo>
                    <a:pt x="23" y="0"/>
                  </a:lnTo>
                  <a:lnTo>
                    <a:pt x="22" y="3"/>
                  </a:lnTo>
                  <a:lnTo>
                    <a:pt x="18" y="11"/>
                  </a:lnTo>
                  <a:lnTo>
                    <a:pt x="11" y="20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0" y="34"/>
                  </a:lnTo>
                  <a:close/>
                </a:path>
              </a:pathLst>
            </a:custGeom>
            <a:solidFill>
              <a:srgbClr val="D6009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644" name="Freeform 236"/>
            <p:cNvSpPr>
              <a:spLocks/>
            </p:cNvSpPr>
            <p:nvPr/>
          </p:nvSpPr>
          <p:spPr bwMode="auto">
            <a:xfrm>
              <a:off x="1310" y="1437"/>
              <a:ext cx="13" cy="75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0" y="5"/>
                </a:cxn>
                <a:cxn ang="0">
                  <a:pos x="1" y="35"/>
                </a:cxn>
                <a:cxn ang="0">
                  <a:pos x="5" y="81"/>
                </a:cxn>
                <a:cxn ang="0">
                  <a:pos x="12" y="126"/>
                </a:cxn>
                <a:cxn ang="0">
                  <a:pos x="25" y="150"/>
                </a:cxn>
                <a:cxn ang="0">
                  <a:pos x="25" y="139"/>
                </a:cxn>
                <a:cxn ang="0">
                  <a:pos x="24" y="124"/>
                </a:cxn>
                <a:cxn ang="0">
                  <a:pos x="17" y="81"/>
                </a:cxn>
                <a:cxn ang="0">
                  <a:pos x="12" y="35"/>
                </a:cxn>
                <a:cxn ang="0">
                  <a:pos x="11" y="5"/>
                </a:cxn>
                <a:cxn ang="0">
                  <a:pos x="5" y="11"/>
                </a:cxn>
                <a:cxn ang="0">
                  <a:pos x="5" y="0"/>
                </a:cxn>
              </a:cxnLst>
              <a:rect l="0" t="0" r="r" b="b"/>
              <a:pathLst>
                <a:path w="25" h="150">
                  <a:moveTo>
                    <a:pt x="5" y="0"/>
                  </a:moveTo>
                  <a:lnTo>
                    <a:pt x="0" y="5"/>
                  </a:lnTo>
                  <a:lnTo>
                    <a:pt x="1" y="35"/>
                  </a:lnTo>
                  <a:lnTo>
                    <a:pt x="5" y="81"/>
                  </a:lnTo>
                  <a:lnTo>
                    <a:pt x="12" y="126"/>
                  </a:lnTo>
                  <a:lnTo>
                    <a:pt x="25" y="150"/>
                  </a:lnTo>
                  <a:lnTo>
                    <a:pt x="25" y="139"/>
                  </a:lnTo>
                  <a:lnTo>
                    <a:pt x="24" y="124"/>
                  </a:lnTo>
                  <a:lnTo>
                    <a:pt x="17" y="81"/>
                  </a:lnTo>
                  <a:lnTo>
                    <a:pt x="12" y="35"/>
                  </a:lnTo>
                  <a:lnTo>
                    <a:pt x="11" y="5"/>
                  </a:lnTo>
                  <a:lnTo>
                    <a:pt x="5" y="11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FF99C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645" name="Freeform 237"/>
            <p:cNvSpPr>
              <a:spLocks/>
            </p:cNvSpPr>
            <p:nvPr/>
          </p:nvSpPr>
          <p:spPr bwMode="auto">
            <a:xfrm>
              <a:off x="1313" y="1437"/>
              <a:ext cx="27" cy="6"/>
            </a:xfrm>
            <a:custGeom>
              <a:avLst/>
              <a:gdLst/>
              <a:ahLst/>
              <a:cxnLst>
                <a:cxn ang="0">
                  <a:pos x="54" y="5"/>
                </a:cxn>
                <a:cxn ang="0">
                  <a:pos x="49" y="0"/>
                </a:cxn>
                <a:cxn ang="0">
                  <a:pos x="0" y="0"/>
                </a:cxn>
                <a:cxn ang="0">
                  <a:pos x="0" y="11"/>
                </a:cxn>
                <a:cxn ang="0">
                  <a:pos x="49" y="11"/>
                </a:cxn>
                <a:cxn ang="0">
                  <a:pos x="43" y="5"/>
                </a:cxn>
                <a:cxn ang="0">
                  <a:pos x="54" y="5"/>
                </a:cxn>
                <a:cxn ang="0">
                  <a:pos x="54" y="0"/>
                </a:cxn>
                <a:cxn ang="0">
                  <a:pos x="49" y="0"/>
                </a:cxn>
                <a:cxn ang="0">
                  <a:pos x="54" y="5"/>
                </a:cxn>
              </a:cxnLst>
              <a:rect l="0" t="0" r="r" b="b"/>
              <a:pathLst>
                <a:path w="54" h="11">
                  <a:moveTo>
                    <a:pt x="54" y="5"/>
                  </a:moveTo>
                  <a:lnTo>
                    <a:pt x="49" y="0"/>
                  </a:lnTo>
                  <a:lnTo>
                    <a:pt x="0" y="0"/>
                  </a:lnTo>
                  <a:lnTo>
                    <a:pt x="0" y="11"/>
                  </a:lnTo>
                  <a:lnTo>
                    <a:pt x="49" y="11"/>
                  </a:lnTo>
                  <a:lnTo>
                    <a:pt x="43" y="5"/>
                  </a:lnTo>
                  <a:lnTo>
                    <a:pt x="54" y="5"/>
                  </a:lnTo>
                  <a:lnTo>
                    <a:pt x="54" y="0"/>
                  </a:lnTo>
                  <a:lnTo>
                    <a:pt x="49" y="0"/>
                  </a:lnTo>
                  <a:lnTo>
                    <a:pt x="54" y="5"/>
                  </a:lnTo>
                  <a:close/>
                </a:path>
              </a:pathLst>
            </a:custGeom>
            <a:solidFill>
              <a:srgbClr val="FF99C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646" name="Freeform 238"/>
            <p:cNvSpPr>
              <a:spLocks/>
            </p:cNvSpPr>
            <p:nvPr/>
          </p:nvSpPr>
          <p:spPr bwMode="auto">
            <a:xfrm>
              <a:off x="1157" y="1471"/>
              <a:ext cx="169" cy="50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336"/>
                </a:cxn>
                <a:cxn ang="0">
                  <a:pos x="169" y="1000"/>
                </a:cxn>
                <a:cxn ang="0">
                  <a:pos x="337" y="347"/>
                </a:cxn>
                <a:cxn ang="0">
                  <a:pos x="337" y="0"/>
                </a:cxn>
                <a:cxn ang="0">
                  <a:pos x="0" y="0"/>
                </a:cxn>
              </a:cxnLst>
              <a:rect l="0" t="0" r="r" b="b"/>
              <a:pathLst>
                <a:path w="337" h="1000">
                  <a:moveTo>
                    <a:pt x="0" y="0"/>
                  </a:moveTo>
                  <a:lnTo>
                    <a:pt x="0" y="336"/>
                  </a:lnTo>
                  <a:lnTo>
                    <a:pt x="169" y="1000"/>
                  </a:lnTo>
                  <a:lnTo>
                    <a:pt x="337" y="347"/>
                  </a:lnTo>
                  <a:lnTo>
                    <a:pt x="33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6009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647" name="Freeform 239"/>
            <p:cNvSpPr>
              <a:spLocks/>
            </p:cNvSpPr>
            <p:nvPr/>
          </p:nvSpPr>
          <p:spPr bwMode="auto">
            <a:xfrm>
              <a:off x="1155" y="1471"/>
              <a:ext cx="5" cy="168"/>
            </a:xfrm>
            <a:custGeom>
              <a:avLst/>
              <a:gdLst/>
              <a:ahLst/>
              <a:cxnLst>
                <a:cxn ang="0">
                  <a:pos x="12" y="335"/>
                </a:cxn>
                <a:cxn ang="0">
                  <a:pos x="12" y="336"/>
                </a:cxn>
                <a:cxn ang="0">
                  <a:pos x="12" y="0"/>
                </a:cxn>
                <a:cxn ang="0">
                  <a:pos x="0" y="0"/>
                </a:cxn>
                <a:cxn ang="0">
                  <a:pos x="0" y="336"/>
                </a:cxn>
                <a:cxn ang="0">
                  <a:pos x="0" y="337"/>
                </a:cxn>
                <a:cxn ang="0">
                  <a:pos x="0" y="336"/>
                </a:cxn>
                <a:cxn ang="0">
                  <a:pos x="0" y="336"/>
                </a:cxn>
                <a:cxn ang="0">
                  <a:pos x="0" y="337"/>
                </a:cxn>
                <a:cxn ang="0">
                  <a:pos x="12" y="335"/>
                </a:cxn>
              </a:cxnLst>
              <a:rect l="0" t="0" r="r" b="b"/>
              <a:pathLst>
                <a:path w="12" h="337">
                  <a:moveTo>
                    <a:pt x="12" y="335"/>
                  </a:moveTo>
                  <a:lnTo>
                    <a:pt x="12" y="336"/>
                  </a:lnTo>
                  <a:lnTo>
                    <a:pt x="12" y="0"/>
                  </a:lnTo>
                  <a:lnTo>
                    <a:pt x="0" y="0"/>
                  </a:lnTo>
                  <a:lnTo>
                    <a:pt x="0" y="336"/>
                  </a:lnTo>
                  <a:lnTo>
                    <a:pt x="0" y="337"/>
                  </a:lnTo>
                  <a:lnTo>
                    <a:pt x="0" y="336"/>
                  </a:lnTo>
                  <a:lnTo>
                    <a:pt x="0" y="336"/>
                  </a:lnTo>
                  <a:lnTo>
                    <a:pt x="0" y="337"/>
                  </a:lnTo>
                  <a:lnTo>
                    <a:pt x="12" y="335"/>
                  </a:lnTo>
                  <a:close/>
                </a:path>
              </a:pathLst>
            </a:custGeom>
            <a:solidFill>
              <a:srgbClr val="D6009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648" name="Freeform 240"/>
            <p:cNvSpPr>
              <a:spLocks/>
            </p:cNvSpPr>
            <p:nvPr/>
          </p:nvSpPr>
          <p:spPr bwMode="auto">
            <a:xfrm>
              <a:off x="1155" y="1638"/>
              <a:ext cx="90" cy="345"/>
            </a:xfrm>
            <a:custGeom>
              <a:avLst/>
              <a:gdLst/>
              <a:ahLst/>
              <a:cxnLst>
                <a:cxn ang="0">
                  <a:pos x="169" y="664"/>
                </a:cxn>
                <a:cxn ang="0">
                  <a:pos x="181" y="664"/>
                </a:cxn>
                <a:cxn ang="0">
                  <a:pos x="12" y="0"/>
                </a:cxn>
                <a:cxn ang="0">
                  <a:pos x="0" y="2"/>
                </a:cxn>
                <a:cxn ang="0">
                  <a:pos x="169" y="666"/>
                </a:cxn>
                <a:cxn ang="0">
                  <a:pos x="181" y="666"/>
                </a:cxn>
                <a:cxn ang="0">
                  <a:pos x="169" y="666"/>
                </a:cxn>
                <a:cxn ang="0">
                  <a:pos x="175" y="689"/>
                </a:cxn>
                <a:cxn ang="0">
                  <a:pos x="181" y="666"/>
                </a:cxn>
                <a:cxn ang="0">
                  <a:pos x="169" y="664"/>
                </a:cxn>
              </a:cxnLst>
              <a:rect l="0" t="0" r="r" b="b"/>
              <a:pathLst>
                <a:path w="181" h="689">
                  <a:moveTo>
                    <a:pt x="169" y="664"/>
                  </a:moveTo>
                  <a:lnTo>
                    <a:pt x="181" y="664"/>
                  </a:lnTo>
                  <a:lnTo>
                    <a:pt x="12" y="0"/>
                  </a:lnTo>
                  <a:lnTo>
                    <a:pt x="0" y="2"/>
                  </a:lnTo>
                  <a:lnTo>
                    <a:pt x="169" y="666"/>
                  </a:lnTo>
                  <a:lnTo>
                    <a:pt x="181" y="666"/>
                  </a:lnTo>
                  <a:lnTo>
                    <a:pt x="169" y="666"/>
                  </a:lnTo>
                  <a:lnTo>
                    <a:pt x="175" y="689"/>
                  </a:lnTo>
                  <a:lnTo>
                    <a:pt x="181" y="666"/>
                  </a:lnTo>
                  <a:lnTo>
                    <a:pt x="169" y="664"/>
                  </a:lnTo>
                  <a:close/>
                </a:path>
              </a:pathLst>
            </a:custGeom>
            <a:solidFill>
              <a:srgbClr val="D6009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649" name="Freeform 241"/>
            <p:cNvSpPr>
              <a:spLocks/>
            </p:cNvSpPr>
            <p:nvPr/>
          </p:nvSpPr>
          <p:spPr bwMode="auto">
            <a:xfrm>
              <a:off x="1239" y="1644"/>
              <a:ext cx="90" cy="328"/>
            </a:xfrm>
            <a:custGeom>
              <a:avLst/>
              <a:gdLst/>
              <a:ahLst/>
              <a:cxnLst>
                <a:cxn ang="0">
                  <a:pos x="168" y="1"/>
                </a:cxn>
                <a:cxn ang="0">
                  <a:pos x="168" y="0"/>
                </a:cxn>
                <a:cxn ang="0">
                  <a:pos x="0" y="653"/>
                </a:cxn>
                <a:cxn ang="0">
                  <a:pos x="12" y="655"/>
                </a:cxn>
                <a:cxn ang="0">
                  <a:pos x="179" y="2"/>
                </a:cxn>
                <a:cxn ang="0">
                  <a:pos x="179" y="1"/>
                </a:cxn>
                <a:cxn ang="0">
                  <a:pos x="179" y="2"/>
                </a:cxn>
                <a:cxn ang="0">
                  <a:pos x="179" y="1"/>
                </a:cxn>
                <a:cxn ang="0">
                  <a:pos x="179" y="1"/>
                </a:cxn>
                <a:cxn ang="0">
                  <a:pos x="168" y="1"/>
                </a:cxn>
              </a:cxnLst>
              <a:rect l="0" t="0" r="r" b="b"/>
              <a:pathLst>
                <a:path w="179" h="655">
                  <a:moveTo>
                    <a:pt x="168" y="1"/>
                  </a:moveTo>
                  <a:lnTo>
                    <a:pt x="168" y="0"/>
                  </a:lnTo>
                  <a:lnTo>
                    <a:pt x="0" y="653"/>
                  </a:lnTo>
                  <a:lnTo>
                    <a:pt x="12" y="655"/>
                  </a:lnTo>
                  <a:lnTo>
                    <a:pt x="179" y="2"/>
                  </a:lnTo>
                  <a:lnTo>
                    <a:pt x="179" y="1"/>
                  </a:lnTo>
                  <a:lnTo>
                    <a:pt x="179" y="2"/>
                  </a:lnTo>
                  <a:lnTo>
                    <a:pt x="179" y="1"/>
                  </a:lnTo>
                  <a:lnTo>
                    <a:pt x="179" y="1"/>
                  </a:lnTo>
                  <a:lnTo>
                    <a:pt x="168" y="1"/>
                  </a:lnTo>
                  <a:close/>
                </a:path>
              </a:pathLst>
            </a:custGeom>
            <a:solidFill>
              <a:srgbClr val="D6009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650" name="Freeform 242"/>
            <p:cNvSpPr>
              <a:spLocks/>
            </p:cNvSpPr>
            <p:nvPr/>
          </p:nvSpPr>
          <p:spPr bwMode="auto">
            <a:xfrm>
              <a:off x="1323" y="1468"/>
              <a:ext cx="6" cy="177"/>
            </a:xfrm>
            <a:custGeom>
              <a:avLst/>
              <a:gdLst/>
              <a:ahLst/>
              <a:cxnLst>
                <a:cxn ang="0">
                  <a:pos x="6" y="11"/>
                </a:cxn>
                <a:cxn ang="0">
                  <a:pos x="0" y="6"/>
                </a:cxn>
                <a:cxn ang="0">
                  <a:pos x="0" y="353"/>
                </a:cxn>
                <a:cxn ang="0">
                  <a:pos x="11" y="353"/>
                </a:cxn>
                <a:cxn ang="0">
                  <a:pos x="11" y="6"/>
                </a:cxn>
                <a:cxn ang="0">
                  <a:pos x="6" y="0"/>
                </a:cxn>
                <a:cxn ang="0">
                  <a:pos x="11" y="6"/>
                </a:cxn>
                <a:cxn ang="0">
                  <a:pos x="11" y="0"/>
                </a:cxn>
                <a:cxn ang="0">
                  <a:pos x="6" y="0"/>
                </a:cxn>
                <a:cxn ang="0">
                  <a:pos x="6" y="11"/>
                </a:cxn>
              </a:cxnLst>
              <a:rect l="0" t="0" r="r" b="b"/>
              <a:pathLst>
                <a:path w="11" h="353">
                  <a:moveTo>
                    <a:pt x="6" y="11"/>
                  </a:moveTo>
                  <a:lnTo>
                    <a:pt x="0" y="6"/>
                  </a:lnTo>
                  <a:lnTo>
                    <a:pt x="0" y="353"/>
                  </a:lnTo>
                  <a:lnTo>
                    <a:pt x="11" y="353"/>
                  </a:lnTo>
                  <a:lnTo>
                    <a:pt x="11" y="6"/>
                  </a:lnTo>
                  <a:lnTo>
                    <a:pt x="6" y="0"/>
                  </a:lnTo>
                  <a:lnTo>
                    <a:pt x="11" y="6"/>
                  </a:lnTo>
                  <a:lnTo>
                    <a:pt x="11" y="0"/>
                  </a:lnTo>
                  <a:lnTo>
                    <a:pt x="6" y="0"/>
                  </a:lnTo>
                  <a:lnTo>
                    <a:pt x="6" y="11"/>
                  </a:lnTo>
                  <a:close/>
                </a:path>
              </a:pathLst>
            </a:custGeom>
            <a:solidFill>
              <a:srgbClr val="D6009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651" name="Freeform 243"/>
            <p:cNvSpPr>
              <a:spLocks/>
            </p:cNvSpPr>
            <p:nvPr/>
          </p:nvSpPr>
          <p:spPr bwMode="auto">
            <a:xfrm>
              <a:off x="1155" y="1468"/>
              <a:ext cx="171" cy="6"/>
            </a:xfrm>
            <a:custGeom>
              <a:avLst/>
              <a:gdLst/>
              <a:ahLst/>
              <a:cxnLst>
                <a:cxn ang="0">
                  <a:pos x="12" y="6"/>
                </a:cxn>
                <a:cxn ang="0">
                  <a:pos x="6" y="11"/>
                </a:cxn>
                <a:cxn ang="0">
                  <a:pos x="343" y="11"/>
                </a:cxn>
                <a:cxn ang="0">
                  <a:pos x="343" y="0"/>
                </a:cxn>
                <a:cxn ang="0">
                  <a:pos x="6" y="0"/>
                </a:cxn>
                <a:cxn ang="0">
                  <a:pos x="0" y="6"/>
                </a:cxn>
                <a:cxn ang="0">
                  <a:pos x="6" y="0"/>
                </a:cxn>
                <a:cxn ang="0">
                  <a:pos x="0" y="0"/>
                </a:cxn>
                <a:cxn ang="0">
                  <a:pos x="0" y="6"/>
                </a:cxn>
                <a:cxn ang="0">
                  <a:pos x="12" y="6"/>
                </a:cxn>
              </a:cxnLst>
              <a:rect l="0" t="0" r="r" b="b"/>
              <a:pathLst>
                <a:path w="343" h="11">
                  <a:moveTo>
                    <a:pt x="12" y="6"/>
                  </a:moveTo>
                  <a:lnTo>
                    <a:pt x="6" y="11"/>
                  </a:lnTo>
                  <a:lnTo>
                    <a:pt x="343" y="11"/>
                  </a:lnTo>
                  <a:lnTo>
                    <a:pt x="343" y="0"/>
                  </a:lnTo>
                  <a:lnTo>
                    <a:pt x="6" y="0"/>
                  </a:lnTo>
                  <a:lnTo>
                    <a:pt x="0" y="6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12" y="6"/>
                  </a:lnTo>
                  <a:close/>
                </a:path>
              </a:pathLst>
            </a:custGeom>
            <a:solidFill>
              <a:srgbClr val="D6009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652" name="Freeform 244"/>
            <p:cNvSpPr>
              <a:spLocks/>
            </p:cNvSpPr>
            <p:nvPr/>
          </p:nvSpPr>
          <p:spPr bwMode="auto">
            <a:xfrm>
              <a:off x="1156" y="1424"/>
              <a:ext cx="171" cy="46"/>
            </a:xfrm>
            <a:custGeom>
              <a:avLst/>
              <a:gdLst/>
              <a:ahLst/>
              <a:cxnLst>
                <a:cxn ang="0">
                  <a:pos x="59" y="0"/>
                </a:cxn>
                <a:cxn ang="0">
                  <a:pos x="280" y="0"/>
                </a:cxn>
                <a:cxn ang="0">
                  <a:pos x="282" y="3"/>
                </a:cxn>
                <a:cxn ang="0">
                  <a:pos x="289" y="7"/>
                </a:cxn>
                <a:cxn ang="0">
                  <a:pos x="300" y="16"/>
                </a:cxn>
                <a:cxn ang="0">
                  <a:pos x="311" y="28"/>
                </a:cxn>
                <a:cxn ang="0">
                  <a:pos x="321" y="42"/>
                </a:cxn>
                <a:cxn ang="0">
                  <a:pos x="332" y="57"/>
                </a:cxn>
                <a:cxn ang="0">
                  <a:pos x="339" y="74"/>
                </a:cxn>
                <a:cxn ang="0">
                  <a:pos x="341" y="92"/>
                </a:cxn>
                <a:cxn ang="0">
                  <a:pos x="334" y="92"/>
                </a:cxn>
                <a:cxn ang="0">
                  <a:pos x="320" y="92"/>
                </a:cxn>
                <a:cxn ang="0">
                  <a:pos x="302" y="92"/>
                </a:cxn>
                <a:cxn ang="0">
                  <a:pos x="279" y="92"/>
                </a:cxn>
                <a:cxn ang="0">
                  <a:pos x="252" y="92"/>
                </a:cxn>
                <a:cxn ang="0">
                  <a:pos x="224" y="92"/>
                </a:cxn>
                <a:cxn ang="0">
                  <a:pos x="193" y="92"/>
                </a:cxn>
                <a:cxn ang="0">
                  <a:pos x="162" y="92"/>
                </a:cxn>
                <a:cxn ang="0">
                  <a:pos x="132" y="92"/>
                </a:cxn>
                <a:cxn ang="0">
                  <a:pos x="102" y="92"/>
                </a:cxn>
                <a:cxn ang="0">
                  <a:pos x="74" y="92"/>
                </a:cxn>
                <a:cxn ang="0">
                  <a:pos x="50" y="92"/>
                </a:cxn>
                <a:cxn ang="0">
                  <a:pos x="29" y="92"/>
                </a:cxn>
                <a:cxn ang="0">
                  <a:pos x="13" y="92"/>
                </a:cxn>
                <a:cxn ang="0">
                  <a:pos x="3" y="92"/>
                </a:cxn>
                <a:cxn ang="0">
                  <a:pos x="0" y="92"/>
                </a:cxn>
                <a:cxn ang="0">
                  <a:pos x="1" y="89"/>
                </a:cxn>
                <a:cxn ang="0">
                  <a:pos x="3" y="80"/>
                </a:cxn>
                <a:cxn ang="0">
                  <a:pos x="9" y="66"/>
                </a:cxn>
                <a:cxn ang="0">
                  <a:pos x="16" y="50"/>
                </a:cxn>
                <a:cxn ang="0">
                  <a:pos x="24" y="34"/>
                </a:cxn>
                <a:cxn ang="0">
                  <a:pos x="34" y="19"/>
                </a:cxn>
                <a:cxn ang="0">
                  <a:pos x="46" y="7"/>
                </a:cxn>
                <a:cxn ang="0">
                  <a:pos x="59" y="0"/>
                </a:cxn>
              </a:cxnLst>
              <a:rect l="0" t="0" r="r" b="b"/>
              <a:pathLst>
                <a:path w="341" h="92">
                  <a:moveTo>
                    <a:pt x="59" y="0"/>
                  </a:moveTo>
                  <a:lnTo>
                    <a:pt x="280" y="0"/>
                  </a:lnTo>
                  <a:lnTo>
                    <a:pt x="282" y="3"/>
                  </a:lnTo>
                  <a:lnTo>
                    <a:pt x="289" y="7"/>
                  </a:lnTo>
                  <a:lnTo>
                    <a:pt x="300" y="16"/>
                  </a:lnTo>
                  <a:lnTo>
                    <a:pt x="311" y="28"/>
                  </a:lnTo>
                  <a:lnTo>
                    <a:pt x="321" y="42"/>
                  </a:lnTo>
                  <a:lnTo>
                    <a:pt x="332" y="57"/>
                  </a:lnTo>
                  <a:lnTo>
                    <a:pt x="339" y="74"/>
                  </a:lnTo>
                  <a:lnTo>
                    <a:pt x="341" y="92"/>
                  </a:lnTo>
                  <a:lnTo>
                    <a:pt x="334" y="92"/>
                  </a:lnTo>
                  <a:lnTo>
                    <a:pt x="320" y="92"/>
                  </a:lnTo>
                  <a:lnTo>
                    <a:pt x="302" y="92"/>
                  </a:lnTo>
                  <a:lnTo>
                    <a:pt x="279" y="92"/>
                  </a:lnTo>
                  <a:lnTo>
                    <a:pt x="252" y="92"/>
                  </a:lnTo>
                  <a:lnTo>
                    <a:pt x="224" y="92"/>
                  </a:lnTo>
                  <a:lnTo>
                    <a:pt x="193" y="92"/>
                  </a:lnTo>
                  <a:lnTo>
                    <a:pt x="162" y="92"/>
                  </a:lnTo>
                  <a:lnTo>
                    <a:pt x="132" y="92"/>
                  </a:lnTo>
                  <a:lnTo>
                    <a:pt x="102" y="92"/>
                  </a:lnTo>
                  <a:lnTo>
                    <a:pt x="74" y="92"/>
                  </a:lnTo>
                  <a:lnTo>
                    <a:pt x="50" y="92"/>
                  </a:lnTo>
                  <a:lnTo>
                    <a:pt x="29" y="92"/>
                  </a:lnTo>
                  <a:lnTo>
                    <a:pt x="13" y="92"/>
                  </a:lnTo>
                  <a:lnTo>
                    <a:pt x="3" y="92"/>
                  </a:lnTo>
                  <a:lnTo>
                    <a:pt x="0" y="92"/>
                  </a:lnTo>
                  <a:lnTo>
                    <a:pt x="1" y="89"/>
                  </a:lnTo>
                  <a:lnTo>
                    <a:pt x="3" y="80"/>
                  </a:lnTo>
                  <a:lnTo>
                    <a:pt x="9" y="66"/>
                  </a:lnTo>
                  <a:lnTo>
                    <a:pt x="16" y="50"/>
                  </a:lnTo>
                  <a:lnTo>
                    <a:pt x="24" y="34"/>
                  </a:lnTo>
                  <a:lnTo>
                    <a:pt x="34" y="19"/>
                  </a:lnTo>
                  <a:lnTo>
                    <a:pt x="46" y="7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FF99C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653" name="Freeform 245"/>
            <p:cNvSpPr>
              <a:spLocks/>
            </p:cNvSpPr>
            <p:nvPr/>
          </p:nvSpPr>
          <p:spPr bwMode="auto">
            <a:xfrm>
              <a:off x="1199" y="1803"/>
              <a:ext cx="86" cy="2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0" y="39"/>
                </a:cxn>
                <a:cxn ang="0">
                  <a:pos x="161" y="39"/>
                </a:cxn>
                <a:cxn ang="0">
                  <a:pos x="171" y="0"/>
                </a:cxn>
                <a:cxn ang="0">
                  <a:pos x="0" y="0"/>
                </a:cxn>
              </a:cxnLst>
              <a:rect l="0" t="0" r="r" b="b"/>
              <a:pathLst>
                <a:path w="171" h="39">
                  <a:moveTo>
                    <a:pt x="0" y="0"/>
                  </a:moveTo>
                  <a:lnTo>
                    <a:pt x="10" y="39"/>
                  </a:lnTo>
                  <a:lnTo>
                    <a:pt x="161" y="39"/>
                  </a:lnTo>
                  <a:lnTo>
                    <a:pt x="17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6009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654" name="Freeform 246"/>
            <p:cNvSpPr>
              <a:spLocks/>
            </p:cNvSpPr>
            <p:nvPr/>
          </p:nvSpPr>
          <p:spPr bwMode="auto">
            <a:xfrm>
              <a:off x="1229" y="1038"/>
              <a:ext cx="6" cy="25"/>
            </a:xfrm>
            <a:custGeom>
              <a:avLst/>
              <a:gdLst/>
              <a:ahLst/>
              <a:cxnLst>
                <a:cxn ang="0">
                  <a:pos x="5" y="49"/>
                </a:cxn>
                <a:cxn ang="0">
                  <a:pos x="11" y="49"/>
                </a:cxn>
                <a:cxn ang="0">
                  <a:pos x="11" y="0"/>
                </a:cxn>
                <a:cxn ang="0">
                  <a:pos x="0" y="0"/>
                </a:cxn>
                <a:cxn ang="0">
                  <a:pos x="0" y="49"/>
                </a:cxn>
                <a:cxn ang="0">
                  <a:pos x="5" y="49"/>
                </a:cxn>
              </a:cxnLst>
              <a:rect l="0" t="0" r="r" b="b"/>
              <a:pathLst>
                <a:path w="11" h="49">
                  <a:moveTo>
                    <a:pt x="5" y="49"/>
                  </a:moveTo>
                  <a:lnTo>
                    <a:pt x="11" y="49"/>
                  </a:lnTo>
                  <a:lnTo>
                    <a:pt x="11" y="0"/>
                  </a:lnTo>
                  <a:lnTo>
                    <a:pt x="0" y="0"/>
                  </a:lnTo>
                  <a:lnTo>
                    <a:pt x="0" y="49"/>
                  </a:lnTo>
                  <a:lnTo>
                    <a:pt x="5" y="4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grpSp>
        <p:nvGrpSpPr>
          <p:cNvPr id="7" name="Group 247"/>
          <p:cNvGrpSpPr>
            <a:grpSpLocks/>
          </p:cNvGrpSpPr>
          <p:nvPr/>
        </p:nvGrpSpPr>
        <p:grpSpPr bwMode="auto">
          <a:xfrm>
            <a:off x="4572000" y="1371600"/>
            <a:ext cx="420688" cy="1555750"/>
            <a:chOff x="1872" y="1008"/>
            <a:chExt cx="265" cy="980"/>
          </a:xfrm>
        </p:grpSpPr>
        <p:sp>
          <p:nvSpPr>
            <p:cNvPr id="17656" name="Freeform 248"/>
            <p:cNvSpPr>
              <a:spLocks/>
            </p:cNvSpPr>
            <p:nvPr/>
          </p:nvSpPr>
          <p:spPr bwMode="auto">
            <a:xfrm>
              <a:off x="1894" y="1532"/>
              <a:ext cx="26" cy="6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6"/>
                </a:cxn>
                <a:cxn ang="0">
                  <a:pos x="0" y="20"/>
                </a:cxn>
                <a:cxn ang="0">
                  <a:pos x="1" y="41"/>
                </a:cxn>
                <a:cxn ang="0">
                  <a:pos x="3" y="65"/>
                </a:cxn>
                <a:cxn ang="0">
                  <a:pos x="9" y="89"/>
                </a:cxn>
                <a:cxn ang="0">
                  <a:pos x="18" y="111"/>
                </a:cxn>
                <a:cxn ang="0">
                  <a:pos x="32" y="128"/>
                </a:cxn>
                <a:cxn ang="0">
                  <a:pos x="52" y="136"/>
                </a:cxn>
                <a:cxn ang="0">
                  <a:pos x="50" y="4"/>
                </a:cxn>
                <a:cxn ang="0">
                  <a:pos x="0" y="0"/>
                </a:cxn>
              </a:cxnLst>
              <a:rect l="0" t="0" r="r" b="b"/>
              <a:pathLst>
                <a:path w="52" h="136">
                  <a:moveTo>
                    <a:pt x="0" y="0"/>
                  </a:moveTo>
                  <a:lnTo>
                    <a:pt x="0" y="6"/>
                  </a:lnTo>
                  <a:lnTo>
                    <a:pt x="0" y="20"/>
                  </a:lnTo>
                  <a:lnTo>
                    <a:pt x="1" y="41"/>
                  </a:lnTo>
                  <a:lnTo>
                    <a:pt x="3" y="65"/>
                  </a:lnTo>
                  <a:lnTo>
                    <a:pt x="9" y="89"/>
                  </a:lnTo>
                  <a:lnTo>
                    <a:pt x="18" y="111"/>
                  </a:lnTo>
                  <a:lnTo>
                    <a:pt x="32" y="128"/>
                  </a:lnTo>
                  <a:lnTo>
                    <a:pt x="52" y="136"/>
                  </a:lnTo>
                  <a:lnTo>
                    <a:pt x="50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657" name="Freeform 249"/>
            <p:cNvSpPr>
              <a:spLocks/>
            </p:cNvSpPr>
            <p:nvPr/>
          </p:nvSpPr>
          <p:spPr bwMode="auto">
            <a:xfrm>
              <a:off x="1891" y="1532"/>
              <a:ext cx="32" cy="70"/>
            </a:xfrm>
            <a:custGeom>
              <a:avLst/>
              <a:gdLst/>
              <a:ahLst/>
              <a:cxnLst>
                <a:cxn ang="0">
                  <a:pos x="52" y="136"/>
                </a:cxn>
                <a:cxn ang="0">
                  <a:pos x="58" y="130"/>
                </a:cxn>
                <a:cxn ang="0">
                  <a:pos x="41" y="123"/>
                </a:cxn>
                <a:cxn ang="0">
                  <a:pos x="29" y="109"/>
                </a:cxn>
                <a:cxn ang="0">
                  <a:pos x="21" y="88"/>
                </a:cxn>
                <a:cxn ang="0">
                  <a:pos x="15" y="65"/>
                </a:cxn>
                <a:cxn ang="0">
                  <a:pos x="13" y="41"/>
                </a:cxn>
                <a:cxn ang="0">
                  <a:pos x="11" y="20"/>
                </a:cxn>
                <a:cxn ang="0">
                  <a:pos x="11" y="6"/>
                </a:cxn>
                <a:cxn ang="0">
                  <a:pos x="11" y="0"/>
                </a:cxn>
                <a:cxn ang="0">
                  <a:pos x="0" y="0"/>
                </a:cxn>
                <a:cxn ang="0">
                  <a:pos x="0" y="6"/>
                </a:cxn>
                <a:cxn ang="0">
                  <a:pos x="0" y="20"/>
                </a:cxn>
                <a:cxn ang="0">
                  <a:pos x="1" y="41"/>
                </a:cxn>
                <a:cxn ang="0">
                  <a:pos x="3" y="65"/>
                </a:cxn>
                <a:cxn ang="0">
                  <a:pos x="9" y="90"/>
                </a:cxn>
                <a:cxn ang="0">
                  <a:pos x="20" y="113"/>
                </a:cxn>
                <a:cxn ang="0">
                  <a:pos x="35" y="133"/>
                </a:cxn>
                <a:cxn ang="0">
                  <a:pos x="58" y="142"/>
                </a:cxn>
                <a:cxn ang="0">
                  <a:pos x="63" y="136"/>
                </a:cxn>
                <a:cxn ang="0">
                  <a:pos x="52" y="136"/>
                </a:cxn>
              </a:cxnLst>
              <a:rect l="0" t="0" r="r" b="b"/>
              <a:pathLst>
                <a:path w="63" h="142">
                  <a:moveTo>
                    <a:pt x="52" y="136"/>
                  </a:moveTo>
                  <a:lnTo>
                    <a:pt x="58" y="130"/>
                  </a:lnTo>
                  <a:lnTo>
                    <a:pt x="41" y="123"/>
                  </a:lnTo>
                  <a:lnTo>
                    <a:pt x="29" y="109"/>
                  </a:lnTo>
                  <a:lnTo>
                    <a:pt x="21" y="88"/>
                  </a:lnTo>
                  <a:lnTo>
                    <a:pt x="15" y="65"/>
                  </a:lnTo>
                  <a:lnTo>
                    <a:pt x="13" y="41"/>
                  </a:lnTo>
                  <a:lnTo>
                    <a:pt x="11" y="20"/>
                  </a:lnTo>
                  <a:lnTo>
                    <a:pt x="11" y="6"/>
                  </a:lnTo>
                  <a:lnTo>
                    <a:pt x="11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0" y="20"/>
                  </a:lnTo>
                  <a:lnTo>
                    <a:pt x="1" y="41"/>
                  </a:lnTo>
                  <a:lnTo>
                    <a:pt x="3" y="65"/>
                  </a:lnTo>
                  <a:lnTo>
                    <a:pt x="9" y="90"/>
                  </a:lnTo>
                  <a:lnTo>
                    <a:pt x="20" y="113"/>
                  </a:lnTo>
                  <a:lnTo>
                    <a:pt x="35" y="133"/>
                  </a:lnTo>
                  <a:lnTo>
                    <a:pt x="58" y="142"/>
                  </a:lnTo>
                  <a:lnTo>
                    <a:pt x="63" y="136"/>
                  </a:lnTo>
                  <a:lnTo>
                    <a:pt x="52" y="1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658" name="Freeform 250"/>
            <p:cNvSpPr>
              <a:spLocks/>
            </p:cNvSpPr>
            <p:nvPr/>
          </p:nvSpPr>
          <p:spPr bwMode="auto">
            <a:xfrm>
              <a:off x="1916" y="1531"/>
              <a:ext cx="7" cy="69"/>
            </a:xfrm>
            <a:custGeom>
              <a:avLst/>
              <a:gdLst/>
              <a:ahLst/>
              <a:cxnLst>
                <a:cxn ang="0">
                  <a:pos x="5" y="12"/>
                </a:cxn>
                <a:cxn ang="0">
                  <a:pos x="0" y="6"/>
                </a:cxn>
                <a:cxn ang="0">
                  <a:pos x="1" y="138"/>
                </a:cxn>
                <a:cxn ang="0">
                  <a:pos x="12" y="138"/>
                </a:cxn>
                <a:cxn ang="0">
                  <a:pos x="11" y="6"/>
                </a:cxn>
                <a:cxn ang="0">
                  <a:pos x="5" y="0"/>
                </a:cxn>
                <a:cxn ang="0">
                  <a:pos x="11" y="6"/>
                </a:cxn>
                <a:cxn ang="0">
                  <a:pos x="11" y="0"/>
                </a:cxn>
                <a:cxn ang="0">
                  <a:pos x="5" y="0"/>
                </a:cxn>
                <a:cxn ang="0">
                  <a:pos x="5" y="12"/>
                </a:cxn>
              </a:cxnLst>
              <a:rect l="0" t="0" r="r" b="b"/>
              <a:pathLst>
                <a:path w="12" h="138">
                  <a:moveTo>
                    <a:pt x="5" y="12"/>
                  </a:moveTo>
                  <a:lnTo>
                    <a:pt x="0" y="6"/>
                  </a:lnTo>
                  <a:lnTo>
                    <a:pt x="1" y="138"/>
                  </a:lnTo>
                  <a:lnTo>
                    <a:pt x="12" y="138"/>
                  </a:lnTo>
                  <a:lnTo>
                    <a:pt x="11" y="6"/>
                  </a:lnTo>
                  <a:lnTo>
                    <a:pt x="5" y="0"/>
                  </a:lnTo>
                  <a:lnTo>
                    <a:pt x="11" y="6"/>
                  </a:lnTo>
                  <a:lnTo>
                    <a:pt x="11" y="0"/>
                  </a:lnTo>
                  <a:lnTo>
                    <a:pt x="5" y="0"/>
                  </a:lnTo>
                  <a:lnTo>
                    <a:pt x="5" y="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659" name="Freeform 251"/>
            <p:cNvSpPr>
              <a:spLocks/>
            </p:cNvSpPr>
            <p:nvPr/>
          </p:nvSpPr>
          <p:spPr bwMode="auto">
            <a:xfrm>
              <a:off x="1891" y="1529"/>
              <a:ext cx="28" cy="7"/>
            </a:xfrm>
            <a:custGeom>
              <a:avLst/>
              <a:gdLst/>
              <a:ahLst/>
              <a:cxnLst>
                <a:cxn ang="0">
                  <a:pos x="11" y="5"/>
                </a:cxn>
                <a:cxn ang="0">
                  <a:pos x="6" y="11"/>
                </a:cxn>
                <a:cxn ang="0">
                  <a:pos x="56" y="15"/>
                </a:cxn>
                <a:cxn ang="0">
                  <a:pos x="56" y="3"/>
                </a:cxn>
                <a:cxn ang="0">
                  <a:pos x="6" y="0"/>
                </a:cxn>
                <a:cxn ang="0">
                  <a:pos x="0" y="5"/>
                </a:cxn>
                <a:cxn ang="0">
                  <a:pos x="6" y="0"/>
                </a:cxn>
                <a:cxn ang="0">
                  <a:pos x="0" y="0"/>
                </a:cxn>
                <a:cxn ang="0">
                  <a:pos x="0" y="5"/>
                </a:cxn>
                <a:cxn ang="0">
                  <a:pos x="11" y="5"/>
                </a:cxn>
              </a:cxnLst>
              <a:rect l="0" t="0" r="r" b="b"/>
              <a:pathLst>
                <a:path w="56" h="15">
                  <a:moveTo>
                    <a:pt x="11" y="5"/>
                  </a:moveTo>
                  <a:lnTo>
                    <a:pt x="6" y="11"/>
                  </a:lnTo>
                  <a:lnTo>
                    <a:pt x="56" y="15"/>
                  </a:lnTo>
                  <a:lnTo>
                    <a:pt x="56" y="3"/>
                  </a:lnTo>
                  <a:lnTo>
                    <a:pt x="6" y="0"/>
                  </a:lnTo>
                  <a:lnTo>
                    <a:pt x="0" y="5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5"/>
                  </a:lnTo>
                  <a:lnTo>
                    <a:pt x="11" y="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660" name="Freeform 252"/>
            <p:cNvSpPr>
              <a:spLocks/>
            </p:cNvSpPr>
            <p:nvPr/>
          </p:nvSpPr>
          <p:spPr bwMode="auto">
            <a:xfrm>
              <a:off x="2087" y="1532"/>
              <a:ext cx="26" cy="68"/>
            </a:xfrm>
            <a:custGeom>
              <a:avLst/>
              <a:gdLst/>
              <a:ahLst/>
              <a:cxnLst>
                <a:cxn ang="0">
                  <a:pos x="51" y="0"/>
                </a:cxn>
                <a:cxn ang="0">
                  <a:pos x="51" y="6"/>
                </a:cxn>
                <a:cxn ang="0">
                  <a:pos x="51" y="20"/>
                </a:cxn>
                <a:cxn ang="0">
                  <a:pos x="50" y="41"/>
                </a:cxn>
                <a:cxn ang="0">
                  <a:pos x="48" y="65"/>
                </a:cxn>
                <a:cxn ang="0">
                  <a:pos x="42" y="89"/>
                </a:cxn>
                <a:cxn ang="0">
                  <a:pos x="33" y="111"/>
                </a:cxn>
                <a:cxn ang="0">
                  <a:pos x="19" y="128"/>
                </a:cxn>
                <a:cxn ang="0">
                  <a:pos x="0" y="136"/>
                </a:cxn>
                <a:cxn ang="0">
                  <a:pos x="2" y="4"/>
                </a:cxn>
                <a:cxn ang="0">
                  <a:pos x="51" y="0"/>
                </a:cxn>
              </a:cxnLst>
              <a:rect l="0" t="0" r="r" b="b"/>
              <a:pathLst>
                <a:path w="51" h="136">
                  <a:moveTo>
                    <a:pt x="51" y="0"/>
                  </a:moveTo>
                  <a:lnTo>
                    <a:pt x="51" y="6"/>
                  </a:lnTo>
                  <a:lnTo>
                    <a:pt x="51" y="20"/>
                  </a:lnTo>
                  <a:lnTo>
                    <a:pt x="50" y="41"/>
                  </a:lnTo>
                  <a:lnTo>
                    <a:pt x="48" y="65"/>
                  </a:lnTo>
                  <a:lnTo>
                    <a:pt x="42" y="89"/>
                  </a:lnTo>
                  <a:lnTo>
                    <a:pt x="33" y="111"/>
                  </a:lnTo>
                  <a:lnTo>
                    <a:pt x="19" y="128"/>
                  </a:lnTo>
                  <a:lnTo>
                    <a:pt x="0" y="136"/>
                  </a:lnTo>
                  <a:lnTo>
                    <a:pt x="2" y="4"/>
                  </a:lnTo>
                  <a:lnTo>
                    <a:pt x="51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661" name="Freeform 253"/>
            <p:cNvSpPr>
              <a:spLocks/>
            </p:cNvSpPr>
            <p:nvPr/>
          </p:nvSpPr>
          <p:spPr bwMode="auto">
            <a:xfrm>
              <a:off x="2084" y="1532"/>
              <a:ext cx="31" cy="70"/>
            </a:xfrm>
            <a:custGeom>
              <a:avLst/>
              <a:gdLst/>
              <a:ahLst/>
              <a:cxnLst>
                <a:cxn ang="0">
                  <a:pos x="0" y="136"/>
                </a:cxn>
                <a:cxn ang="0">
                  <a:pos x="5" y="142"/>
                </a:cxn>
                <a:cxn ang="0">
                  <a:pos x="27" y="133"/>
                </a:cxn>
                <a:cxn ang="0">
                  <a:pos x="42" y="113"/>
                </a:cxn>
                <a:cxn ang="0">
                  <a:pos x="53" y="90"/>
                </a:cxn>
                <a:cxn ang="0">
                  <a:pos x="58" y="65"/>
                </a:cxn>
                <a:cxn ang="0">
                  <a:pos x="61" y="41"/>
                </a:cxn>
                <a:cxn ang="0">
                  <a:pos x="62" y="20"/>
                </a:cxn>
                <a:cxn ang="0">
                  <a:pos x="62" y="6"/>
                </a:cxn>
                <a:cxn ang="0">
                  <a:pos x="62" y="0"/>
                </a:cxn>
                <a:cxn ang="0">
                  <a:pos x="50" y="0"/>
                </a:cxn>
                <a:cxn ang="0">
                  <a:pos x="50" y="6"/>
                </a:cxn>
                <a:cxn ang="0">
                  <a:pos x="50" y="20"/>
                </a:cxn>
                <a:cxn ang="0">
                  <a:pos x="49" y="41"/>
                </a:cxn>
                <a:cxn ang="0">
                  <a:pos x="47" y="65"/>
                </a:cxn>
                <a:cxn ang="0">
                  <a:pos x="41" y="88"/>
                </a:cxn>
                <a:cxn ang="0">
                  <a:pos x="33" y="109"/>
                </a:cxn>
                <a:cxn ang="0">
                  <a:pos x="20" y="123"/>
                </a:cxn>
                <a:cxn ang="0">
                  <a:pos x="5" y="130"/>
                </a:cxn>
                <a:cxn ang="0">
                  <a:pos x="11" y="136"/>
                </a:cxn>
                <a:cxn ang="0">
                  <a:pos x="0" y="136"/>
                </a:cxn>
              </a:cxnLst>
              <a:rect l="0" t="0" r="r" b="b"/>
              <a:pathLst>
                <a:path w="62" h="142">
                  <a:moveTo>
                    <a:pt x="0" y="136"/>
                  </a:moveTo>
                  <a:lnTo>
                    <a:pt x="5" y="142"/>
                  </a:lnTo>
                  <a:lnTo>
                    <a:pt x="27" y="133"/>
                  </a:lnTo>
                  <a:lnTo>
                    <a:pt x="42" y="113"/>
                  </a:lnTo>
                  <a:lnTo>
                    <a:pt x="53" y="90"/>
                  </a:lnTo>
                  <a:lnTo>
                    <a:pt x="58" y="65"/>
                  </a:lnTo>
                  <a:lnTo>
                    <a:pt x="61" y="41"/>
                  </a:lnTo>
                  <a:lnTo>
                    <a:pt x="62" y="20"/>
                  </a:lnTo>
                  <a:lnTo>
                    <a:pt x="62" y="6"/>
                  </a:lnTo>
                  <a:lnTo>
                    <a:pt x="62" y="0"/>
                  </a:lnTo>
                  <a:lnTo>
                    <a:pt x="50" y="0"/>
                  </a:lnTo>
                  <a:lnTo>
                    <a:pt x="50" y="6"/>
                  </a:lnTo>
                  <a:lnTo>
                    <a:pt x="50" y="20"/>
                  </a:lnTo>
                  <a:lnTo>
                    <a:pt x="49" y="41"/>
                  </a:lnTo>
                  <a:lnTo>
                    <a:pt x="47" y="65"/>
                  </a:lnTo>
                  <a:lnTo>
                    <a:pt x="41" y="88"/>
                  </a:lnTo>
                  <a:lnTo>
                    <a:pt x="33" y="109"/>
                  </a:lnTo>
                  <a:lnTo>
                    <a:pt x="20" y="123"/>
                  </a:lnTo>
                  <a:lnTo>
                    <a:pt x="5" y="130"/>
                  </a:lnTo>
                  <a:lnTo>
                    <a:pt x="11" y="136"/>
                  </a:lnTo>
                  <a:lnTo>
                    <a:pt x="0" y="1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662" name="Freeform 254"/>
            <p:cNvSpPr>
              <a:spLocks/>
            </p:cNvSpPr>
            <p:nvPr/>
          </p:nvSpPr>
          <p:spPr bwMode="auto">
            <a:xfrm>
              <a:off x="2084" y="1531"/>
              <a:ext cx="7" cy="69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1" y="6"/>
                </a:cxn>
                <a:cxn ang="0">
                  <a:pos x="0" y="138"/>
                </a:cxn>
                <a:cxn ang="0">
                  <a:pos x="11" y="138"/>
                </a:cxn>
                <a:cxn ang="0">
                  <a:pos x="12" y="6"/>
                </a:cxn>
                <a:cxn ang="0">
                  <a:pos x="7" y="12"/>
                </a:cxn>
                <a:cxn ang="0">
                  <a:pos x="7" y="0"/>
                </a:cxn>
                <a:cxn ang="0">
                  <a:pos x="1" y="0"/>
                </a:cxn>
                <a:cxn ang="0">
                  <a:pos x="1" y="6"/>
                </a:cxn>
                <a:cxn ang="0">
                  <a:pos x="7" y="0"/>
                </a:cxn>
              </a:cxnLst>
              <a:rect l="0" t="0" r="r" b="b"/>
              <a:pathLst>
                <a:path w="12" h="138">
                  <a:moveTo>
                    <a:pt x="7" y="0"/>
                  </a:moveTo>
                  <a:lnTo>
                    <a:pt x="1" y="6"/>
                  </a:lnTo>
                  <a:lnTo>
                    <a:pt x="0" y="138"/>
                  </a:lnTo>
                  <a:lnTo>
                    <a:pt x="11" y="138"/>
                  </a:lnTo>
                  <a:lnTo>
                    <a:pt x="12" y="6"/>
                  </a:lnTo>
                  <a:lnTo>
                    <a:pt x="7" y="12"/>
                  </a:lnTo>
                  <a:lnTo>
                    <a:pt x="7" y="0"/>
                  </a:lnTo>
                  <a:lnTo>
                    <a:pt x="1" y="0"/>
                  </a:lnTo>
                  <a:lnTo>
                    <a:pt x="1" y="6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663" name="Freeform 255"/>
            <p:cNvSpPr>
              <a:spLocks/>
            </p:cNvSpPr>
            <p:nvPr/>
          </p:nvSpPr>
          <p:spPr bwMode="auto">
            <a:xfrm>
              <a:off x="2088" y="1529"/>
              <a:ext cx="27" cy="7"/>
            </a:xfrm>
            <a:custGeom>
              <a:avLst/>
              <a:gdLst/>
              <a:ahLst/>
              <a:cxnLst>
                <a:cxn ang="0">
                  <a:pos x="55" y="5"/>
                </a:cxn>
                <a:cxn ang="0">
                  <a:pos x="49" y="0"/>
                </a:cxn>
                <a:cxn ang="0">
                  <a:pos x="0" y="3"/>
                </a:cxn>
                <a:cxn ang="0">
                  <a:pos x="0" y="15"/>
                </a:cxn>
                <a:cxn ang="0">
                  <a:pos x="49" y="11"/>
                </a:cxn>
                <a:cxn ang="0">
                  <a:pos x="43" y="5"/>
                </a:cxn>
                <a:cxn ang="0">
                  <a:pos x="55" y="5"/>
                </a:cxn>
                <a:cxn ang="0">
                  <a:pos x="55" y="0"/>
                </a:cxn>
                <a:cxn ang="0">
                  <a:pos x="49" y="0"/>
                </a:cxn>
                <a:cxn ang="0">
                  <a:pos x="55" y="5"/>
                </a:cxn>
              </a:cxnLst>
              <a:rect l="0" t="0" r="r" b="b"/>
              <a:pathLst>
                <a:path w="55" h="15">
                  <a:moveTo>
                    <a:pt x="55" y="5"/>
                  </a:moveTo>
                  <a:lnTo>
                    <a:pt x="49" y="0"/>
                  </a:lnTo>
                  <a:lnTo>
                    <a:pt x="0" y="3"/>
                  </a:lnTo>
                  <a:lnTo>
                    <a:pt x="0" y="15"/>
                  </a:lnTo>
                  <a:lnTo>
                    <a:pt x="49" y="11"/>
                  </a:lnTo>
                  <a:lnTo>
                    <a:pt x="43" y="5"/>
                  </a:lnTo>
                  <a:lnTo>
                    <a:pt x="55" y="5"/>
                  </a:lnTo>
                  <a:lnTo>
                    <a:pt x="55" y="0"/>
                  </a:lnTo>
                  <a:lnTo>
                    <a:pt x="49" y="0"/>
                  </a:lnTo>
                  <a:lnTo>
                    <a:pt x="55" y="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664" name="Freeform 256"/>
            <p:cNvSpPr>
              <a:spLocks/>
            </p:cNvSpPr>
            <p:nvPr/>
          </p:nvSpPr>
          <p:spPr bwMode="auto">
            <a:xfrm>
              <a:off x="1872" y="1195"/>
              <a:ext cx="265" cy="793"/>
            </a:xfrm>
            <a:custGeom>
              <a:avLst/>
              <a:gdLst/>
              <a:ahLst/>
              <a:cxnLst>
                <a:cxn ang="0">
                  <a:pos x="198" y="7"/>
                </a:cxn>
                <a:cxn ang="0">
                  <a:pos x="30" y="29"/>
                </a:cxn>
                <a:cxn ang="0">
                  <a:pos x="25" y="30"/>
                </a:cxn>
                <a:cxn ang="0">
                  <a:pos x="15" y="37"/>
                </a:cxn>
                <a:cxn ang="0">
                  <a:pos x="5" y="52"/>
                </a:cxn>
                <a:cxn ang="0">
                  <a:pos x="0" y="76"/>
                </a:cxn>
                <a:cxn ang="0">
                  <a:pos x="2" y="114"/>
                </a:cxn>
                <a:cxn ang="0">
                  <a:pos x="6" y="188"/>
                </a:cxn>
                <a:cxn ang="0">
                  <a:pos x="13" y="284"/>
                </a:cxn>
                <a:cxn ang="0">
                  <a:pos x="21" y="393"/>
                </a:cxn>
                <a:cxn ang="0">
                  <a:pos x="28" y="498"/>
                </a:cxn>
                <a:cxn ang="0">
                  <a:pos x="35" y="589"/>
                </a:cxn>
                <a:cxn ang="0">
                  <a:pos x="38" y="654"/>
                </a:cxn>
                <a:cxn ang="0">
                  <a:pos x="40" y="678"/>
                </a:cxn>
                <a:cxn ang="0">
                  <a:pos x="96" y="678"/>
                </a:cxn>
                <a:cxn ang="0">
                  <a:pos x="96" y="828"/>
                </a:cxn>
                <a:cxn ang="0">
                  <a:pos x="201" y="1586"/>
                </a:cxn>
                <a:cxn ang="0">
                  <a:pos x="318" y="1586"/>
                </a:cxn>
                <a:cxn ang="0">
                  <a:pos x="432" y="828"/>
                </a:cxn>
                <a:cxn ang="0">
                  <a:pos x="432" y="678"/>
                </a:cxn>
                <a:cxn ang="0">
                  <a:pos x="483" y="678"/>
                </a:cxn>
                <a:cxn ang="0">
                  <a:pos x="531" y="73"/>
                </a:cxn>
                <a:cxn ang="0">
                  <a:pos x="531" y="66"/>
                </a:cxn>
                <a:cxn ang="0">
                  <a:pos x="528" y="48"/>
                </a:cxn>
                <a:cxn ang="0">
                  <a:pos x="521" y="31"/>
                </a:cxn>
                <a:cxn ang="0">
                  <a:pos x="505" y="22"/>
                </a:cxn>
                <a:cxn ang="0">
                  <a:pos x="489" y="20"/>
                </a:cxn>
                <a:cxn ang="0">
                  <a:pos x="465" y="17"/>
                </a:cxn>
                <a:cxn ang="0">
                  <a:pos x="435" y="14"/>
                </a:cxn>
                <a:cxn ang="0">
                  <a:pos x="404" y="9"/>
                </a:cxn>
                <a:cxn ang="0">
                  <a:pos x="375" y="6"/>
                </a:cxn>
                <a:cxn ang="0">
                  <a:pos x="350" y="3"/>
                </a:cxn>
                <a:cxn ang="0">
                  <a:pos x="333" y="1"/>
                </a:cxn>
                <a:cxn ang="0">
                  <a:pos x="326" y="0"/>
                </a:cxn>
                <a:cxn ang="0">
                  <a:pos x="326" y="3"/>
                </a:cxn>
                <a:cxn ang="0">
                  <a:pos x="325" y="10"/>
                </a:cxn>
                <a:cxn ang="0">
                  <a:pos x="322" y="22"/>
                </a:cxn>
                <a:cxn ang="0">
                  <a:pos x="318" y="35"/>
                </a:cxn>
                <a:cxn ang="0">
                  <a:pos x="310" y="47"/>
                </a:cxn>
                <a:cxn ang="0">
                  <a:pos x="298" y="59"/>
                </a:cxn>
                <a:cxn ang="0">
                  <a:pos x="282" y="66"/>
                </a:cxn>
                <a:cxn ang="0">
                  <a:pos x="260" y="69"/>
                </a:cxn>
                <a:cxn ang="0">
                  <a:pos x="238" y="67"/>
                </a:cxn>
                <a:cxn ang="0">
                  <a:pos x="223" y="60"/>
                </a:cxn>
                <a:cxn ang="0">
                  <a:pos x="212" y="50"/>
                </a:cxn>
                <a:cxn ang="0">
                  <a:pos x="205" y="38"/>
                </a:cxn>
                <a:cxn ang="0">
                  <a:pos x="200" y="27"/>
                </a:cxn>
                <a:cxn ang="0">
                  <a:pos x="198" y="16"/>
                </a:cxn>
                <a:cxn ang="0">
                  <a:pos x="198" y="9"/>
                </a:cxn>
                <a:cxn ang="0">
                  <a:pos x="198" y="7"/>
                </a:cxn>
              </a:cxnLst>
              <a:rect l="0" t="0" r="r" b="b"/>
              <a:pathLst>
                <a:path w="531" h="1586">
                  <a:moveTo>
                    <a:pt x="198" y="7"/>
                  </a:moveTo>
                  <a:lnTo>
                    <a:pt x="30" y="29"/>
                  </a:lnTo>
                  <a:lnTo>
                    <a:pt x="25" y="30"/>
                  </a:lnTo>
                  <a:lnTo>
                    <a:pt x="15" y="37"/>
                  </a:lnTo>
                  <a:lnTo>
                    <a:pt x="5" y="52"/>
                  </a:lnTo>
                  <a:lnTo>
                    <a:pt x="0" y="76"/>
                  </a:lnTo>
                  <a:lnTo>
                    <a:pt x="2" y="114"/>
                  </a:lnTo>
                  <a:lnTo>
                    <a:pt x="6" y="188"/>
                  </a:lnTo>
                  <a:lnTo>
                    <a:pt x="13" y="284"/>
                  </a:lnTo>
                  <a:lnTo>
                    <a:pt x="21" y="393"/>
                  </a:lnTo>
                  <a:lnTo>
                    <a:pt x="28" y="498"/>
                  </a:lnTo>
                  <a:lnTo>
                    <a:pt x="35" y="589"/>
                  </a:lnTo>
                  <a:lnTo>
                    <a:pt x="38" y="654"/>
                  </a:lnTo>
                  <a:lnTo>
                    <a:pt x="40" y="678"/>
                  </a:lnTo>
                  <a:lnTo>
                    <a:pt x="96" y="678"/>
                  </a:lnTo>
                  <a:lnTo>
                    <a:pt x="96" y="828"/>
                  </a:lnTo>
                  <a:lnTo>
                    <a:pt x="201" y="1586"/>
                  </a:lnTo>
                  <a:lnTo>
                    <a:pt x="318" y="1586"/>
                  </a:lnTo>
                  <a:lnTo>
                    <a:pt x="432" y="828"/>
                  </a:lnTo>
                  <a:lnTo>
                    <a:pt x="432" y="678"/>
                  </a:lnTo>
                  <a:lnTo>
                    <a:pt x="483" y="678"/>
                  </a:lnTo>
                  <a:lnTo>
                    <a:pt x="531" y="73"/>
                  </a:lnTo>
                  <a:lnTo>
                    <a:pt x="531" y="66"/>
                  </a:lnTo>
                  <a:lnTo>
                    <a:pt x="528" y="48"/>
                  </a:lnTo>
                  <a:lnTo>
                    <a:pt x="521" y="31"/>
                  </a:lnTo>
                  <a:lnTo>
                    <a:pt x="505" y="22"/>
                  </a:lnTo>
                  <a:lnTo>
                    <a:pt x="489" y="20"/>
                  </a:lnTo>
                  <a:lnTo>
                    <a:pt x="465" y="17"/>
                  </a:lnTo>
                  <a:lnTo>
                    <a:pt x="435" y="14"/>
                  </a:lnTo>
                  <a:lnTo>
                    <a:pt x="404" y="9"/>
                  </a:lnTo>
                  <a:lnTo>
                    <a:pt x="375" y="6"/>
                  </a:lnTo>
                  <a:lnTo>
                    <a:pt x="350" y="3"/>
                  </a:lnTo>
                  <a:lnTo>
                    <a:pt x="333" y="1"/>
                  </a:lnTo>
                  <a:lnTo>
                    <a:pt x="326" y="0"/>
                  </a:lnTo>
                  <a:lnTo>
                    <a:pt x="326" y="3"/>
                  </a:lnTo>
                  <a:lnTo>
                    <a:pt x="325" y="10"/>
                  </a:lnTo>
                  <a:lnTo>
                    <a:pt x="322" y="22"/>
                  </a:lnTo>
                  <a:lnTo>
                    <a:pt x="318" y="35"/>
                  </a:lnTo>
                  <a:lnTo>
                    <a:pt x="310" y="47"/>
                  </a:lnTo>
                  <a:lnTo>
                    <a:pt x="298" y="59"/>
                  </a:lnTo>
                  <a:lnTo>
                    <a:pt x="282" y="66"/>
                  </a:lnTo>
                  <a:lnTo>
                    <a:pt x="260" y="69"/>
                  </a:lnTo>
                  <a:lnTo>
                    <a:pt x="238" y="67"/>
                  </a:lnTo>
                  <a:lnTo>
                    <a:pt x="223" y="60"/>
                  </a:lnTo>
                  <a:lnTo>
                    <a:pt x="212" y="50"/>
                  </a:lnTo>
                  <a:lnTo>
                    <a:pt x="205" y="38"/>
                  </a:lnTo>
                  <a:lnTo>
                    <a:pt x="200" y="27"/>
                  </a:lnTo>
                  <a:lnTo>
                    <a:pt x="198" y="16"/>
                  </a:lnTo>
                  <a:lnTo>
                    <a:pt x="198" y="9"/>
                  </a:lnTo>
                  <a:lnTo>
                    <a:pt x="198" y="7"/>
                  </a:lnTo>
                  <a:close/>
                </a:path>
              </a:pathLst>
            </a:custGeom>
            <a:solidFill>
              <a:schemeClr val="accent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665" name="Freeform 257"/>
            <p:cNvSpPr>
              <a:spLocks/>
            </p:cNvSpPr>
            <p:nvPr/>
          </p:nvSpPr>
          <p:spPr bwMode="auto">
            <a:xfrm>
              <a:off x="1953" y="1045"/>
              <a:ext cx="100" cy="143"/>
            </a:xfrm>
            <a:custGeom>
              <a:avLst/>
              <a:gdLst/>
              <a:ahLst/>
              <a:cxnLst>
                <a:cxn ang="0">
                  <a:pos x="198" y="9"/>
                </a:cxn>
                <a:cxn ang="0">
                  <a:pos x="197" y="9"/>
                </a:cxn>
                <a:cxn ang="0">
                  <a:pos x="192" y="7"/>
                </a:cxn>
                <a:cxn ang="0">
                  <a:pos x="187" y="5"/>
                </a:cxn>
                <a:cxn ang="0">
                  <a:pos x="179" y="3"/>
                </a:cxn>
                <a:cxn ang="0">
                  <a:pos x="168" y="2"/>
                </a:cxn>
                <a:cxn ang="0">
                  <a:pos x="157" y="1"/>
                </a:cxn>
                <a:cxn ang="0">
                  <a:pos x="143" y="0"/>
                </a:cxn>
                <a:cxn ang="0">
                  <a:pos x="129" y="1"/>
                </a:cxn>
                <a:cxn ang="0">
                  <a:pos x="114" y="3"/>
                </a:cxn>
                <a:cxn ang="0">
                  <a:pos x="98" y="8"/>
                </a:cxn>
                <a:cxn ang="0">
                  <a:pos x="81" y="13"/>
                </a:cxn>
                <a:cxn ang="0">
                  <a:pos x="65" y="22"/>
                </a:cxn>
                <a:cxn ang="0">
                  <a:pos x="47" y="33"/>
                </a:cxn>
                <a:cxn ang="0">
                  <a:pos x="31" y="48"/>
                </a:cxn>
                <a:cxn ang="0">
                  <a:pos x="15" y="65"/>
                </a:cxn>
                <a:cxn ang="0">
                  <a:pos x="0" y="87"/>
                </a:cxn>
                <a:cxn ang="0">
                  <a:pos x="0" y="245"/>
                </a:cxn>
                <a:cxn ang="0">
                  <a:pos x="0" y="247"/>
                </a:cxn>
                <a:cxn ang="0">
                  <a:pos x="1" y="251"/>
                </a:cxn>
                <a:cxn ang="0">
                  <a:pos x="4" y="257"/>
                </a:cxn>
                <a:cxn ang="0">
                  <a:pos x="8" y="264"/>
                </a:cxn>
                <a:cxn ang="0">
                  <a:pos x="15" y="272"/>
                </a:cxn>
                <a:cxn ang="0">
                  <a:pos x="24" y="279"/>
                </a:cxn>
                <a:cxn ang="0">
                  <a:pos x="36" y="283"/>
                </a:cxn>
                <a:cxn ang="0">
                  <a:pos x="52" y="285"/>
                </a:cxn>
                <a:cxn ang="0">
                  <a:pos x="69" y="285"/>
                </a:cxn>
                <a:cxn ang="0">
                  <a:pos x="88" y="285"/>
                </a:cxn>
                <a:cxn ang="0">
                  <a:pos x="104" y="285"/>
                </a:cxn>
                <a:cxn ang="0">
                  <a:pos x="119" y="285"/>
                </a:cxn>
                <a:cxn ang="0">
                  <a:pos x="131" y="285"/>
                </a:cxn>
                <a:cxn ang="0">
                  <a:pos x="141" y="285"/>
                </a:cxn>
                <a:cxn ang="0">
                  <a:pos x="147" y="285"/>
                </a:cxn>
                <a:cxn ang="0">
                  <a:pos x="150" y="285"/>
                </a:cxn>
                <a:cxn ang="0">
                  <a:pos x="152" y="284"/>
                </a:cxn>
                <a:cxn ang="0">
                  <a:pos x="158" y="280"/>
                </a:cxn>
                <a:cxn ang="0">
                  <a:pos x="166" y="275"/>
                </a:cxn>
                <a:cxn ang="0">
                  <a:pos x="176" y="268"/>
                </a:cxn>
                <a:cxn ang="0">
                  <a:pos x="185" y="260"/>
                </a:cxn>
                <a:cxn ang="0">
                  <a:pos x="193" y="252"/>
                </a:cxn>
                <a:cxn ang="0">
                  <a:pos x="199" y="244"/>
                </a:cxn>
                <a:cxn ang="0">
                  <a:pos x="202" y="237"/>
                </a:cxn>
                <a:cxn ang="0">
                  <a:pos x="202" y="195"/>
                </a:cxn>
                <a:cxn ang="0">
                  <a:pos x="202" y="121"/>
                </a:cxn>
                <a:cxn ang="0">
                  <a:pos x="202" y="49"/>
                </a:cxn>
                <a:cxn ang="0">
                  <a:pos x="202" y="18"/>
                </a:cxn>
                <a:cxn ang="0">
                  <a:pos x="198" y="9"/>
                </a:cxn>
              </a:cxnLst>
              <a:rect l="0" t="0" r="r" b="b"/>
              <a:pathLst>
                <a:path w="202" h="285">
                  <a:moveTo>
                    <a:pt x="198" y="9"/>
                  </a:moveTo>
                  <a:lnTo>
                    <a:pt x="197" y="9"/>
                  </a:lnTo>
                  <a:lnTo>
                    <a:pt x="192" y="7"/>
                  </a:lnTo>
                  <a:lnTo>
                    <a:pt x="187" y="5"/>
                  </a:lnTo>
                  <a:lnTo>
                    <a:pt x="179" y="3"/>
                  </a:lnTo>
                  <a:lnTo>
                    <a:pt x="168" y="2"/>
                  </a:lnTo>
                  <a:lnTo>
                    <a:pt x="157" y="1"/>
                  </a:lnTo>
                  <a:lnTo>
                    <a:pt x="143" y="0"/>
                  </a:lnTo>
                  <a:lnTo>
                    <a:pt x="129" y="1"/>
                  </a:lnTo>
                  <a:lnTo>
                    <a:pt x="114" y="3"/>
                  </a:lnTo>
                  <a:lnTo>
                    <a:pt x="98" y="8"/>
                  </a:lnTo>
                  <a:lnTo>
                    <a:pt x="81" y="13"/>
                  </a:lnTo>
                  <a:lnTo>
                    <a:pt x="65" y="22"/>
                  </a:lnTo>
                  <a:lnTo>
                    <a:pt x="47" y="33"/>
                  </a:lnTo>
                  <a:lnTo>
                    <a:pt x="31" y="48"/>
                  </a:lnTo>
                  <a:lnTo>
                    <a:pt x="15" y="65"/>
                  </a:lnTo>
                  <a:lnTo>
                    <a:pt x="0" y="87"/>
                  </a:lnTo>
                  <a:lnTo>
                    <a:pt x="0" y="245"/>
                  </a:lnTo>
                  <a:lnTo>
                    <a:pt x="0" y="247"/>
                  </a:lnTo>
                  <a:lnTo>
                    <a:pt x="1" y="251"/>
                  </a:lnTo>
                  <a:lnTo>
                    <a:pt x="4" y="257"/>
                  </a:lnTo>
                  <a:lnTo>
                    <a:pt x="8" y="264"/>
                  </a:lnTo>
                  <a:lnTo>
                    <a:pt x="15" y="272"/>
                  </a:lnTo>
                  <a:lnTo>
                    <a:pt x="24" y="279"/>
                  </a:lnTo>
                  <a:lnTo>
                    <a:pt x="36" y="283"/>
                  </a:lnTo>
                  <a:lnTo>
                    <a:pt x="52" y="285"/>
                  </a:lnTo>
                  <a:lnTo>
                    <a:pt x="69" y="285"/>
                  </a:lnTo>
                  <a:lnTo>
                    <a:pt x="88" y="285"/>
                  </a:lnTo>
                  <a:lnTo>
                    <a:pt x="104" y="285"/>
                  </a:lnTo>
                  <a:lnTo>
                    <a:pt x="119" y="285"/>
                  </a:lnTo>
                  <a:lnTo>
                    <a:pt x="131" y="285"/>
                  </a:lnTo>
                  <a:lnTo>
                    <a:pt x="141" y="285"/>
                  </a:lnTo>
                  <a:lnTo>
                    <a:pt x="147" y="285"/>
                  </a:lnTo>
                  <a:lnTo>
                    <a:pt x="150" y="285"/>
                  </a:lnTo>
                  <a:lnTo>
                    <a:pt x="152" y="284"/>
                  </a:lnTo>
                  <a:lnTo>
                    <a:pt x="158" y="280"/>
                  </a:lnTo>
                  <a:lnTo>
                    <a:pt x="166" y="275"/>
                  </a:lnTo>
                  <a:lnTo>
                    <a:pt x="176" y="268"/>
                  </a:lnTo>
                  <a:lnTo>
                    <a:pt x="185" y="260"/>
                  </a:lnTo>
                  <a:lnTo>
                    <a:pt x="193" y="252"/>
                  </a:lnTo>
                  <a:lnTo>
                    <a:pt x="199" y="244"/>
                  </a:lnTo>
                  <a:lnTo>
                    <a:pt x="202" y="237"/>
                  </a:lnTo>
                  <a:lnTo>
                    <a:pt x="202" y="195"/>
                  </a:lnTo>
                  <a:lnTo>
                    <a:pt x="202" y="121"/>
                  </a:lnTo>
                  <a:lnTo>
                    <a:pt x="202" y="49"/>
                  </a:lnTo>
                  <a:lnTo>
                    <a:pt x="202" y="18"/>
                  </a:lnTo>
                  <a:lnTo>
                    <a:pt x="198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666" name="Freeform 258"/>
            <p:cNvSpPr>
              <a:spLocks/>
            </p:cNvSpPr>
            <p:nvPr/>
          </p:nvSpPr>
          <p:spPr bwMode="auto">
            <a:xfrm>
              <a:off x="1950" y="1042"/>
              <a:ext cx="103" cy="48"/>
            </a:xfrm>
            <a:custGeom>
              <a:avLst/>
              <a:gdLst/>
              <a:ahLst/>
              <a:cxnLst>
                <a:cxn ang="0">
                  <a:pos x="12" y="93"/>
                </a:cxn>
                <a:cxn ang="0">
                  <a:pos x="11" y="95"/>
                </a:cxn>
                <a:cxn ang="0">
                  <a:pos x="26" y="75"/>
                </a:cxn>
                <a:cxn ang="0">
                  <a:pos x="41" y="57"/>
                </a:cxn>
                <a:cxn ang="0">
                  <a:pos x="57" y="44"/>
                </a:cxn>
                <a:cxn ang="0">
                  <a:pos x="73" y="32"/>
                </a:cxn>
                <a:cxn ang="0">
                  <a:pos x="89" y="25"/>
                </a:cxn>
                <a:cxn ang="0">
                  <a:pos x="105" y="19"/>
                </a:cxn>
                <a:cxn ang="0">
                  <a:pos x="121" y="15"/>
                </a:cxn>
                <a:cxn ang="0">
                  <a:pos x="135" y="13"/>
                </a:cxn>
                <a:cxn ang="0">
                  <a:pos x="149" y="11"/>
                </a:cxn>
                <a:cxn ang="0">
                  <a:pos x="163" y="13"/>
                </a:cxn>
                <a:cxn ang="0">
                  <a:pos x="174" y="14"/>
                </a:cxn>
                <a:cxn ang="0">
                  <a:pos x="183" y="15"/>
                </a:cxn>
                <a:cxn ang="0">
                  <a:pos x="191" y="17"/>
                </a:cxn>
                <a:cxn ang="0">
                  <a:pos x="197" y="18"/>
                </a:cxn>
                <a:cxn ang="0">
                  <a:pos x="201" y="21"/>
                </a:cxn>
                <a:cxn ang="0">
                  <a:pos x="202" y="21"/>
                </a:cxn>
                <a:cxn ang="0">
                  <a:pos x="206" y="9"/>
                </a:cxn>
                <a:cxn ang="0">
                  <a:pos x="205" y="9"/>
                </a:cxn>
                <a:cxn ang="0">
                  <a:pos x="199" y="7"/>
                </a:cxn>
                <a:cxn ang="0">
                  <a:pos x="194" y="6"/>
                </a:cxn>
                <a:cxn ang="0">
                  <a:pos x="186" y="3"/>
                </a:cxn>
                <a:cxn ang="0">
                  <a:pos x="174" y="2"/>
                </a:cxn>
                <a:cxn ang="0">
                  <a:pos x="163" y="1"/>
                </a:cxn>
                <a:cxn ang="0">
                  <a:pos x="149" y="0"/>
                </a:cxn>
                <a:cxn ang="0">
                  <a:pos x="135" y="1"/>
                </a:cxn>
                <a:cxn ang="0">
                  <a:pos x="119" y="3"/>
                </a:cxn>
                <a:cxn ang="0">
                  <a:pos x="103" y="8"/>
                </a:cxn>
                <a:cxn ang="0">
                  <a:pos x="84" y="14"/>
                </a:cxn>
                <a:cxn ang="0">
                  <a:pos x="68" y="23"/>
                </a:cxn>
                <a:cxn ang="0">
                  <a:pos x="50" y="34"/>
                </a:cxn>
                <a:cxn ang="0">
                  <a:pos x="34" y="51"/>
                </a:cxn>
                <a:cxn ang="0">
                  <a:pos x="16" y="68"/>
                </a:cxn>
                <a:cxn ang="0">
                  <a:pos x="2" y="91"/>
                </a:cxn>
                <a:cxn ang="0">
                  <a:pos x="0" y="93"/>
                </a:cxn>
                <a:cxn ang="0">
                  <a:pos x="12" y="93"/>
                </a:cxn>
              </a:cxnLst>
              <a:rect l="0" t="0" r="r" b="b"/>
              <a:pathLst>
                <a:path w="206" h="95">
                  <a:moveTo>
                    <a:pt x="12" y="93"/>
                  </a:moveTo>
                  <a:lnTo>
                    <a:pt x="11" y="95"/>
                  </a:lnTo>
                  <a:lnTo>
                    <a:pt x="26" y="75"/>
                  </a:lnTo>
                  <a:lnTo>
                    <a:pt x="41" y="57"/>
                  </a:lnTo>
                  <a:lnTo>
                    <a:pt x="57" y="44"/>
                  </a:lnTo>
                  <a:lnTo>
                    <a:pt x="73" y="32"/>
                  </a:lnTo>
                  <a:lnTo>
                    <a:pt x="89" y="25"/>
                  </a:lnTo>
                  <a:lnTo>
                    <a:pt x="105" y="19"/>
                  </a:lnTo>
                  <a:lnTo>
                    <a:pt x="121" y="15"/>
                  </a:lnTo>
                  <a:lnTo>
                    <a:pt x="135" y="13"/>
                  </a:lnTo>
                  <a:lnTo>
                    <a:pt x="149" y="11"/>
                  </a:lnTo>
                  <a:lnTo>
                    <a:pt x="163" y="13"/>
                  </a:lnTo>
                  <a:lnTo>
                    <a:pt x="174" y="14"/>
                  </a:lnTo>
                  <a:lnTo>
                    <a:pt x="183" y="15"/>
                  </a:lnTo>
                  <a:lnTo>
                    <a:pt x="191" y="17"/>
                  </a:lnTo>
                  <a:lnTo>
                    <a:pt x="197" y="18"/>
                  </a:lnTo>
                  <a:lnTo>
                    <a:pt x="201" y="21"/>
                  </a:lnTo>
                  <a:lnTo>
                    <a:pt x="202" y="21"/>
                  </a:lnTo>
                  <a:lnTo>
                    <a:pt x="206" y="9"/>
                  </a:lnTo>
                  <a:lnTo>
                    <a:pt x="205" y="9"/>
                  </a:lnTo>
                  <a:lnTo>
                    <a:pt x="199" y="7"/>
                  </a:lnTo>
                  <a:lnTo>
                    <a:pt x="194" y="6"/>
                  </a:lnTo>
                  <a:lnTo>
                    <a:pt x="186" y="3"/>
                  </a:lnTo>
                  <a:lnTo>
                    <a:pt x="174" y="2"/>
                  </a:lnTo>
                  <a:lnTo>
                    <a:pt x="163" y="1"/>
                  </a:lnTo>
                  <a:lnTo>
                    <a:pt x="149" y="0"/>
                  </a:lnTo>
                  <a:lnTo>
                    <a:pt x="135" y="1"/>
                  </a:lnTo>
                  <a:lnTo>
                    <a:pt x="119" y="3"/>
                  </a:lnTo>
                  <a:lnTo>
                    <a:pt x="103" y="8"/>
                  </a:lnTo>
                  <a:lnTo>
                    <a:pt x="84" y="14"/>
                  </a:lnTo>
                  <a:lnTo>
                    <a:pt x="68" y="23"/>
                  </a:lnTo>
                  <a:lnTo>
                    <a:pt x="50" y="34"/>
                  </a:lnTo>
                  <a:lnTo>
                    <a:pt x="34" y="51"/>
                  </a:lnTo>
                  <a:lnTo>
                    <a:pt x="16" y="68"/>
                  </a:lnTo>
                  <a:lnTo>
                    <a:pt x="2" y="91"/>
                  </a:lnTo>
                  <a:lnTo>
                    <a:pt x="0" y="93"/>
                  </a:lnTo>
                  <a:lnTo>
                    <a:pt x="12" y="9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667" name="Freeform 259"/>
            <p:cNvSpPr>
              <a:spLocks/>
            </p:cNvSpPr>
            <p:nvPr/>
          </p:nvSpPr>
          <p:spPr bwMode="auto">
            <a:xfrm>
              <a:off x="1950" y="1089"/>
              <a:ext cx="5" cy="78"/>
            </a:xfrm>
            <a:custGeom>
              <a:avLst/>
              <a:gdLst/>
              <a:ahLst/>
              <a:cxnLst>
                <a:cxn ang="0">
                  <a:pos x="12" y="158"/>
                </a:cxn>
                <a:cxn ang="0">
                  <a:pos x="12" y="158"/>
                </a:cxn>
                <a:cxn ang="0">
                  <a:pos x="12" y="0"/>
                </a:cxn>
                <a:cxn ang="0">
                  <a:pos x="0" y="0"/>
                </a:cxn>
                <a:cxn ang="0">
                  <a:pos x="0" y="158"/>
                </a:cxn>
                <a:cxn ang="0">
                  <a:pos x="0" y="158"/>
                </a:cxn>
                <a:cxn ang="0">
                  <a:pos x="12" y="158"/>
                </a:cxn>
              </a:cxnLst>
              <a:rect l="0" t="0" r="r" b="b"/>
              <a:pathLst>
                <a:path w="12" h="158">
                  <a:moveTo>
                    <a:pt x="12" y="158"/>
                  </a:moveTo>
                  <a:lnTo>
                    <a:pt x="12" y="158"/>
                  </a:lnTo>
                  <a:lnTo>
                    <a:pt x="12" y="0"/>
                  </a:lnTo>
                  <a:lnTo>
                    <a:pt x="0" y="0"/>
                  </a:lnTo>
                  <a:lnTo>
                    <a:pt x="0" y="158"/>
                  </a:lnTo>
                  <a:lnTo>
                    <a:pt x="0" y="158"/>
                  </a:lnTo>
                  <a:lnTo>
                    <a:pt x="12" y="15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668" name="Freeform 260"/>
            <p:cNvSpPr>
              <a:spLocks/>
            </p:cNvSpPr>
            <p:nvPr/>
          </p:nvSpPr>
          <p:spPr bwMode="auto">
            <a:xfrm>
              <a:off x="1950" y="1167"/>
              <a:ext cx="28" cy="23"/>
            </a:xfrm>
            <a:custGeom>
              <a:avLst/>
              <a:gdLst/>
              <a:ahLst/>
              <a:cxnLst>
                <a:cxn ang="0">
                  <a:pos x="58" y="34"/>
                </a:cxn>
                <a:cxn ang="0">
                  <a:pos x="58" y="34"/>
                </a:cxn>
                <a:cxn ang="0">
                  <a:pos x="43" y="32"/>
                </a:cxn>
                <a:cxn ang="0">
                  <a:pos x="33" y="30"/>
                </a:cxn>
                <a:cxn ang="0">
                  <a:pos x="25" y="23"/>
                </a:cxn>
                <a:cxn ang="0">
                  <a:pos x="19" y="16"/>
                </a:cxn>
                <a:cxn ang="0">
                  <a:pos x="14" y="10"/>
                </a:cxn>
                <a:cxn ang="0">
                  <a:pos x="13" y="4"/>
                </a:cxn>
                <a:cxn ang="0">
                  <a:pos x="12" y="1"/>
                </a:cxn>
                <a:cxn ang="0">
                  <a:pos x="12" y="0"/>
                </a:cxn>
                <a:cxn ang="0">
                  <a:pos x="0" y="0"/>
                </a:cxn>
                <a:cxn ang="0">
                  <a:pos x="0" y="3"/>
                </a:cxn>
                <a:cxn ang="0">
                  <a:pos x="2" y="7"/>
                </a:cxn>
                <a:cxn ang="0">
                  <a:pos x="5" y="15"/>
                </a:cxn>
                <a:cxn ang="0">
                  <a:pos x="10" y="23"/>
                </a:cxn>
                <a:cxn ang="0">
                  <a:pos x="18" y="32"/>
                </a:cxn>
                <a:cxn ang="0">
                  <a:pos x="28" y="39"/>
                </a:cxn>
                <a:cxn ang="0">
                  <a:pos x="41" y="44"/>
                </a:cxn>
                <a:cxn ang="0">
                  <a:pos x="58" y="46"/>
                </a:cxn>
                <a:cxn ang="0">
                  <a:pos x="58" y="46"/>
                </a:cxn>
                <a:cxn ang="0">
                  <a:pos x="58" y="34"/>
                </a:cxn>
              </a:cxnLst>
              <a:rect l="0" t="0" r="r" b="b"/>
              <a:pathLst>
                <a:path w="58" h="46">
                  <a:moveTo>
                    <a:pt x="58" y="34"/>
                  </a:moveTo>
                  <a:lnTo>
                    <a:pt x="58" y="34"/>
                  </a:lnTo>
                  <a:lnTo>
                    <a:pt x="43" y="32"/>
                  </a:lnTo>
                  <a:lnTo>
                    <a:pt x="33" y="30"/>
                  </a:lnTo>
                  <a:lnTo>
                    <a:pt x="25" y="23"/>
                  </a:lnTo>
                  <a:lnTo>
                    <a:pt x="19" y="16"/>
                  </a:lnTo>
                  <a:lnTo>
                    <a:pt x="14" y="10"/>
                  </a:lnTo>
                  <a:lnTo>
                    <a:pt x="13" y="4"/>
                  </a:lnTo>
                  <a:lnTo>
                    <a:pt x="12" y="1"/>
                  </a:lnTo>
                  <a:lnTo>
                    <a:pt x="12" y="0"/>
                  </a:lnTo>
                  <a:lnTo>
                    <a:pt x="0" y="0"/>
                  </a:lnTo>
                  <a:lnTo>
                    <a:pt x="0" y="3"/>
                  </a:lnTo>
                  <a:lnTo>
                    <a:pt x="2" y="7"/>
                  </a:lnTo>
                  <a:lnTo>
                    <a:pt x="5" y="15"/>
                  </a:lnTo>
                  <a:lnTo>
                    <a:pt x="10" y="23"/>
                  </a:lnTo>
                  <a:lnTo>
                    <a:pt x="18" y="32"/>
                  </a:lnTo>
                  <a:lnTo>
                    <a:pt x="28" y="39"/>
                  </a:lnTo>
                  <a:lnTo>
                    <a:pt x="41" y="44"/>
                  </a:lnTo>
                  <a:lnTo>
                    <a:pt x="58" y="46"/>
                  </a:lnTo>
                  <a:lnTo>
                    <a:pt x="58" y="46"/>
                  </a:lnTo>
                  <a:lnTo>
                    <a:pt x="58" y="3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669" name="Freeform 261"/>
            <p:cNvSpPr>
              <a:spLocks/>
            </p:cNvSpPr>
            <p:nvPr/>
          </p:nvSpPr>
          <p:spPr bwMode="auto">
            <a:xfrm>
              <a:off x="1978" y="1185"/>
              <a:ext cx="51" cy="5"/>
            </a:xfrm>
            <a:custGeom>
              <a:avLst/>
              <a:gdLst/>
              <a:ahLst/>
              <a:cxnLst>
                <a:cxn ang="0">
                  <a:pos x="95" y="1"/>
                </a:cxn>
                <a:cxn ang="0">
                  <a:pos x="98" y="0"/>
                </a:cxn>
                <a:cxn ang="0">
                  <a:pos x="95" y="0"/>
                </a:cxn>
                <a:cxn ang="0">
                  <a:pos x="89" y="0"/>
                </a:cxn>
                <a:cxn ang="0">
                  <a:pos x="79" y="0"/>
                </a:cxn>
                <a:cxn ang="0">
                  <a:pos x="67" y="0"/>
                </a:cxn>
                <a:cxn ang="0">
                  <a:pos x="52" y="0"/>
                </a:cxn>
                <a:cxn ang="0">
                  <a:pos x="36" y="0"/>
                </a:cxn>
                <a:cxn ang="0">
                  <a:pos x="17" y="0"/>
                </a:cxn>
                <a:cxn ang="0">
                  <a:pos x="0" y="0"/>
                </a:cxn>
                <a:cxn ang="0">
                  <a:pos x="0" y="12"/>
                </a:cxn>
                <a:cxn ang="0">
                  <a:pos x="17" y="12"/>
                </a:cxn>
                <a:cxn ang="0">
                  <a:pos x="36" y="12"/>
                </a:cxn>
                <a:cxn ang="0">
                  <a:pos x="52" y="12"/>
                </a:cxn>
                <a:cxn ang="0">
                  <a:pos x="67" y="12"/>
                </a:cxn>
                <a:cxn ang="0">
                  <a:pos x="79" y="12"/>
                </a:cxn>
                <a:cxn ang="0">
                  <a:pos x="89" y="12"/>
                </a:cxn>
                <a:cxn ang="0">
                  <a:pos x="95" y="12"/>
                </a:cxn>
                <a:cxn ang="0">
                  <a:pos x="98" y="12"/>
                </a:cxn>
                <a:cxn ang="0">
                  <a:pos x="100" y="11"/>
                </a:cxn>
                <a:cxn ang="0">
                  <a:pos x="98" y="12"/>
                </a:cxn>
                <a:cxn ang="0">
                  <a:pos x="99" y="12"/>
                </a:cxn>
                <a:cxn ang="0">
                  <a:pos x="100" y="11"/>
                </a:cxn>
                <a:cxn ang="0">
                  <a:pos x="95" y="1"/>
                </a:cxn>
              </a:cxnLst>
              <a:rect l="0" t="0" r="r" b="b"/>
              <a:pathLst>
                <a:path w="100" h="12">
                  <a:moveTo>
                    <a:pt x="95" y="1"/>
                  </a:moveTo>
                  <a:lnTo>
                    <a:pt x="98" y="0"/>
                  </a:lnTo>
                  <a:lnTo>
                    <a:pt x="95" y="0"/>
                  </a:lnTo>
                  <a:lnTo>
                    <a:pt x="89" y="0"/>
                  </a:lnTo>
                  <a:lnTo>
                    <a:pt x="79" y="0"/>
                  </a:lnTo>
                  <a:lnTo>
                    <a:pt x="67" y="0"/>
                  </a:lnTo>
                  <a:lnTo>
                    <a:pt x="52" y="0"/>
                  </a:lnTo>
                  <a:lnTo>
                    <a:pt x="36" y="0"/>
                  </a:lnTo>
                  <a:lnTo>
                    <a:pt x="17" y="0"/>
                  </a:lnTo>
                  <a:lnTo>
                    <a:pt x="0" y="0"/>
                  </a:lnTo>
                  <a:lnTo>
                    <a:pt x="0" y="12"/>
                  </a:lnTo>
                  <a:lnTo>
                    <a:pt x="17" y="12"/>
                  </a:lnTo>
                  <a:lnTo>
                    <a:pt x="36" y="12"/>
                  </a:lnTo>
                  <a:lnTo>
                    <a:pt x="52" y="12"/>
                  </a:lnTo>
                  <a:lnTo>
                    <a:pt x="67" y="12"/>
                  </a:lnTo>
                  <a:lnTo>
                    <a:pt x="79" y="12"/>
                  </a:lnTo>
                  <a:lnTo>
                    <a:pt x="89" y="12"/>
                  </a:lnTo>
                  <a:lnTo>
                    <a:pt x="95" y="12"/>
                  </a:lnTo>
                  <a:lnTo>
                    <a:pt x="98" y="12"/>
                  </a:lnTo>
                  <a:lnTo>
                    <a:pt x="100" y="11"/>
                  </a:lnTo>
                  <a:lnTo>
                    <a:pt x="98" y="12"/>
                  </a:lnTo>
                  <a:lnTo>
                    <a:pt x="99" y="12"/>
                  </a:lnTo>
                  <a:lnTo>
                    <a:pt x="100" y="11"/>
                  </a:lnTo>
                  <a:lnTo>
                    <a:pt x="95" y="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670" name="Freeform 262"/>
            <p:cNvSpPr>
              <a:spLocks/>
            </p:cNvSpPr>
            <p:nvPr/>
          </p:nvSpPr>
          <p:spPr bwMode="auto">
            <a:xfrm>
              <a:off x="2026" y="1163"/>
              <a:ext cx="30" cy="27"/>
            </a:xfrm>
            <a:custGeom>
              <a:avLst/>
              <a:gdLst/>
              <a:ahLst/>
              <a:cxnLst>
                <a:cxn ang="0">
                  <a:pos x="49" y="0"/>
                </a:cxn>
                <a:cxn ang="0">
                  <a:pos x="49" y="0"/>
                </a:cxn>
                <a:cxn ang="0">
                  <a:pos x="48" y="4"/>
                </a:cxn>
                <a:cxn ang="0">
                  <a:pos x="42" y="11"/>
                </a:cxn>
                <a:cxn ang="0">
                  <a:pos x="35" y="18"/>
                </a:cxn>
                <a:cxn ang="0">
                  <a:pos x="26" y="26"/>
                </a:cxn>
                <a:cxn ang="0">
                  <a:pos x="15" y="33"/>
                </a:cxn>
                <a:cxn ang="0">
                  <a:pos x="7" y="39"/>
                </a:cxn>
                <a:cxn ang="0">
                  <a:pos x="3" y="42"/>
                </a:cxn>
                <a:cxn ang="0">
                  <a:pos x="0" y="43"/>
                </a:cxn>
                <a:cxn ang="0">
                  <a:pos x="5" y="53"/>
                </a:cxn>
                <a:cxn ang="0">
                  <a:pos x="7" y="52"/>
                </a:cxn>
                <a:cxn ang="0">
                  <a:pos x="14" y="48"/>
                </a:cxn>
                <a:cxn ang="0">
                  <a:pos x="22" y="42"/>
                </a:cxn>
                <a:cxn ang="0">
                  <a:pos x="33" y="35"/>
                </a:cxn>
                <a:cxn ang="0">
                  <a:pos x="42" y="27"/>
                </a:cxn>
                <a:cxn ang="0">
                  <a:pos x="51" y="18"/>
                </a:cxn>
                <a:cxn ang="0">
                  <a:pos x="57" y="9"/>
                </a:cxn>
                <a:cxn ang="0">
                  <a:pos x="60" y="0"/>
                </a:cxn>
                <a:cxn ang="0">
                  <a:pos x="60" y="0"/>
                </a:cxn>
                <a:cxn ang="0">
                  <a:pos x="49" y="0"/>
                </a:cxn>
              </a:cxnLst>
              <a:rect l="0" t="0" r="r" b="b"/>
              <a:pathLst>
                <a:path w="60" h="53">
                  <a:moveTo>
                    <a:pt x="49" y="0"/>
                  </a:moveTo>
                  <a:lnTo>
                    <a:pt x="49" y="0"/>
                  </a:lnTo>
                  <a:lnTo>
                    <a:pt x="48" y="4"/>
                  </a:lnTo>
                  <a:lnTo>
                    <a:pt x="42" y="11"/>
                  </a:lnTo>
                  <a:lnTo>
                    <a:pt x="35" y="18"/>
                  </a:lnTo>
                  <a:lnTo>
                    <a:pt x="26" y="26"/>
                  </a:lnTo>
                  <a:lnTo>
                    <a:pt x="15" y="33"/>
                  </a:lnTo>
                  <a:lnTo>
                    <a:pt x="7" y="39"/>
                  </a:lnTo>
                  <a:lnTo>
                    <a:pt x="3" y="42"/>
                  </a:lnTo>
                  <a:lnTo>
                    <a:pt x="0" y="43"/>
                  </a:lnTo>
                  <a:lnTo>
                    <a:pt x="5" y="53"/>
                  </a:lnTo>
                  <a:lnTo>
                    <a:pt x="7" y="52"/>
                  </a:lnTo>
                  <a:lnTo>
                    <a:pt x="14" y="48"/>
                  </a:lnTo>
                  <a:lnTo>
                    <a:pt x="22" y="42"/>
                  </a:lnTo>
                  <a:lnTo>
                    <a:pt x="33" y="35"/>
                  </a:lnTo>
                  <a:lnTo>
                    <a:pt x="42" y="27"/>
                  </a:lnTo>
                  <a:lnTo>
                    <a:pt x="51" y="18"/>
                  </a:lnTo>
                  <a:lnTo>
                    <a:pt x="57" y="9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49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671" name="Freeform 263"/>
            <p:cNvSpPr>
              <a:spLocks/>
            </p:cNvSpPr>
            <p:nvPr/>
          </p:nvSpPr>
          <p:spPr bwMode="auto">
            <a:xfrm>
              <a:off x="2050" y="1054"/>
              <a:ext cx="6" cy="10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31"/>
                </a:cxn>
                <a:cxn ang="0">
                  <a:pos x="0" y="103"/>
                </a:cxn>
                <a:cxn ang="0">
                  <a:pos x="0" y="177"/>
                </a:cxn>
                <a:cxn ang="0">
                  <a:pos x="0" y="219"/>
                </a:cxn>
                <a:cxn ang="0">
                  <a:pos x="11" y="219"/>
                </a:cxn>
                <a:cxn ang="0">
                  <a:pos x="11" y="177"/>
                </a:cxn>
                <a:cxn ang="0">
                  <a:pos x="11" y="103"/>
                </a:cxn>
                <a:cxn ang="0">
                  <a:pos x="11" y="31"/>
                </a:cxn>
                <a:cxn ang="0">
                  <a:pos x="11" y="0"/>
                </a:cxn>
                <a:cxn ang="0">
                  <a:pos x="0" y="0"/>
                </a:cxn>
              </a:cxnLst>
              <a:rect l="0" t="0" r="r" b="b"/>
              <a:pathLst>
                <a:path w="11" h="219">
                  <a:moveTo>
                    <a:pt x="0" y="0"/>
                  </a:moveTo>
                  <a:lnTo>
                    <a:pt x="0" y="31"/>
                  </a:lnTo>
                  <a:lnTo>
                    <a:pt x="0" y="103"/>
                  </a:lnTo>
                  <a:lnTo>
                    <a:pt x="0" y="177"/>
                  </a:lnTo>
                  <a:lnTo>
                    <a:pt x="0" y="219"/>
                  </a:lnTo>
                  <a:lnTo>
                    <a:pt x="11" y="219"/>
                  </a:lnTo>
                  <a:lnTo>
                    <a:pt x="11" y="177"/>
                  </a:lnTo>
                  <a:lnTo>
                    <a:pt x="11" y="103"/>
                  </a:lnTo>
                  <a:lnTo>
                    <a:pt x="11" y="31"/>
                  </a:lnTo>
                  <a:lnTo>
                    <a:pt x="1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672" name="Freeform 264"/>
            <p:cNvSpPr>
              <a:spLocks/>
            </p:cNvSpPr>
            <p:nvPr/>
          </p:nvSpPr>
          <p:spPr bwMode="auto">
            <a:xfrm>
              <a:off x="1950" y="1008"/>
              <a:ext cx="133" cy="93"/>
            </a:xfrm>
            <a:custGeom>
              <a:avLst/>
              <a:gdLst/>
              <a:ahLst/>
              <a:cxnLst>
                <a:cxn ang="0">
                  <a:pos x="1" y="186"/>
                </a:cxn>
                <a:cxn ang="0">
                  <a:pos x="1" y="178"/>
                </a:cxn>
                <a:cxn ang="0">
                  <a:pos x="0" y="158"/>
                </a:cxn>
                <a:cxn ang="0">
                  <a:pos x="2" y="128"/>
                </a:cxn>
                <a:cxn ang="0">
                  <a:pos x="8" y="93"/>
                </a:cxn>
                <a:cxn ang="0">
                  <a:pos x="19" y="59"/>
                </a:cxn>
                <a:cxn ang="0">
                  <a:pos x="40" y="29"/>
                </a:cxn>
                <a:cxn ang="0">
                  <a:pos x="70" y="8"/>
                </a:cxn>
                <a:cxn ang="0">
                  <a:pos x="111" y="0"/>
                </a:cxn>
                <a:cxn ang="0">
                  <a:pos x="154" y="0"/>
                </a:cxn>
                <a:cxn ang="0">
                  <a:pos x="188" y="0"/>
                </a:cxn>
                <a:cxn ang="0">
                  <a:pos x="215" y="1"/>
                </a:cxn>
                <a:cxn ang="0">
                  <a:pos x="235" y="1"/>
                </a:cxn>
                <a:cxn ang="0">
                  <a:pos x="249" y="2"/>
                </a:cxn>
                <a:cxn ang="0">
                  <a:pos x="258" y="3"/>
                </a:cxn>
                <a:cxn ang="0">
                  <a:pos x="263" y="3"/>
                </a:cxn>
                <a:cxn ang="0">
                  <a:pos x="264" y="3"/>
                </a:cxn>
                <a:cxn ang="0">
                  <a:pos x="216" y="99"/>
                </a:cxn>
                <a:cxn ang="0">
                  <a:pos x="89" y="102"/>
                </a:cxn>
                <a:cxn ang="0">
                  <a:pos x="1" y="186"/>
                </a:cxn>
              </a:cxnLst>
              <a:rect l="0" t="0" r="r" b="b"/>
              <a:pathLst>
                <a:path w="264" h="186">
                  <a:moveTo>
                    <a:pt x="1" y="186"/>
                  </a:moveTo>
                  <a:lnTo>
                    <a:pt x="1" y="178"/>
                  </a:lnTo>
                  <a:lnTo>
                    <a:pt x="0" y="158"/>
                  </a:lnTo>
                  <a:lnTo>
                    <a:pt x="2" y="128"/>
                  </a:lnTo>
                  <a:lnTo>
                    <a:pt x="8" y="93"/>
                  </a:lnTo>
                  <a:lnTo>
                    <a:pt x="19" y="59"/>
                  </a:lnTo>
                  <a:lnTo>
                    <a:pt x="40" y="29"/>
                  </a:lnTo>
                  <a:lnTo>
                    <a:pt x="70" y="8"/>
                  </a:lnTo>
                  <a:lnTo>
                    <a:pt x="111" y="0"/>
                  </a:lnTo>
                  <a:lnTo>
                    <a:pt x="154" y="0"/>
                  </a:lnTo>
                  <a:lnTo>
                    <a:pt x="188" y="0"/>
                  </a:lnTo>
                  <a:lnTo>
                    <a:pt x="215" y="1"/>
                  </a:lnTo>
                  <a:lnTo>
                    <a:pt x="235" y="1"/>
                  </a:lnTo>
                  <a:lnTo>
                    <a:pt x="249" y="2"/>
                  </a:lnTo>
                  <a:lnTo>
                    <a:pt x="258" y="3"/>
                  </a:lnTo>
                  <a:lnTo>
                    <a:pt x="263" y="3"/>
                  </a:lnTo>
                  <a:lnTo>
                    <a:pt x="264" y="3"/>
                  </a:lnTo>
                  <a:lnTo>
                    <a:pt x="216" y="99"/>
                  </a:lnTo>
                  <a:lnTo>
                    <a:pt x="89" y="102"/>
                  </a:lnTo>
                  <a:lnTo>
                    <a:pt x="1" y="18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673" name="Freeform 265"/>
            <p:cNvSpPr>
              <a:spLocks/>
            </p:cNvSpPr>
            <p:nvPr/>
          </p:nvSpPr>
          <p:spPr bwMode="auto">
            <a:xfrm>
              <a:off x="1971" y="1184"/>
              <a:ext cx="64" cy="46"/>
            </a:xfrm>
            <a:custGeom>
              <a:avLst/>
              <a:gdLst/>
              <a:ahLst/>
              <a:cxnLst>
                <a:cxn ang="0">
                  <a:pos x="128" y="22"/>
                </a:cxn>
                <a:cxn ang="0">
                  <a:pos x="128" y="25"/>
                </a:cxn>
                <a:cxn ang="0">
                  <a:pos x="127" y="32"/>
                </a:cxn>
                <a:cxn ang="0">
                  <a:pos x="124" y="44"/>
                </a:cxn>
                <a:cxn ang="0">
                  <a:pos x="120" y="57"/>
                </a:cxn>
                <a:cxn ang="0">
                  <a:pos x="112" y="69"/>
                </a:cxn>
                <a:cxn ang="0">
                  <a:pos x="100" y="81"/>
                </a:cxn>
                <a:cxn ang="0">
                  <a:pos x="84" y="88"/>
                </a:cxn>
                <a:cxn ang="0">
                  <a:pos x="62" y="91"/>
                </a:cxn>
                <a:cxn ang="0">
                  <a:pos x="40" y="89"/>
                </a:cxn>
                <a:cxn ang="0">
                  <a:pos x="25" y="82"/>
                </a:cxn>
                <a:cxn ang="0">
                  <a:pos x="14" y="72"/>
                </a:cxn>
                <a:cxn ang="0">
                  <a:pos x="7" y="60"/>
                </a:cxn>
                <a:cxn ang="0">
                  <a:pos x="2" y="49"/>
                </a:cxn>
                <a:cxn ang="0">
                  <a:pos x="0" y="38"/>
                </a:cxn>
                <a:cxn ang="0">
                  <a:pos x="0" y="31"/>
                </a:cxn>
                <a:cxn ang="0">
                  <a:pos x="0" y="29"/>
                </a:cxn>
                <a:cxn ang="0">
                  <a:pos x="8" y="0"/>
                </a:cxn>
                <a:cxn ang="0">
                  <a:pos x="115" y="0"/>
                </a:cxn>
                <a:cxn ang="0">
                  <a:pos x="128" y="22"/>
                </a:cxn>
              </a:cxnLst>
              <a:rect l="0" t="0" r="r" b="b"/>
              <a:pathLst>
                <a:path w="128" h="91">
                  <a:moveTo>
                    <a:pt x="128" y="22"/>
                  </a:moveTo>
                  <a:lnTo>
                    <a:pt x="128" y="25"/>
                  </a:lnTo>
                  <a:lnTo>
                    <a:pt x="127" y="32"/>
                  </a:lnTo>
                  <a:lnTo>
                    <a:pt x="124" y="44"/>
                  </a:lnTo>
                  <a:lnTo>
                    <a:pt x="120" y="57"/>
                  </a:lnTo>
                  <a:lnTo>
                    <a:pt x="112" y="69"/>
                  </a:lnTo>
                  <a:lnTo>
                    <a:pt x="100" y="81"/>
                  </a:lnTo>
                  <a:lnTo>
                    <a:pt x="84" y="88"/>
                  </a:lnTo>
                  <a:lnTo>
                    <a:pt x="62" y="91"/>
                  </a:lnTo>
                  <a:lnTo>
                    <a:pt x="40" y="89"/>
                  </a:lnTo>
                  <a:lnTo>
                    <a:pt x="25" y="82"/>
                  </a:lnTo>
                  <a:lnTo>
                    <a:pt x="14" y="72"/>
                  </a:lnTo>
                  <a:lnTo>
                    <a:pt x="7" y="60"/>
                  </a:lnTo>
                  <a:lnTo>
                    <a:pt x="2" y="49"/>
                  </a:lnTo>
                  <a:lnTo>
                    <a:pt x="0" y="38"/>
                  </a:lnTo>
                  <a:lnTo>
                    <a:pt x="0" y="31"/>
                  </a:lnTo>
                  <a:lnTo>
                    <a:pt x="0" y="29"/>
                  </a:lnTo>
                  <a:lnTo>
                    <a:pt x="8" y="0"/>
                  </a:lnTo>
                  <a:lnTo>
                    <a:pt x="115" y="0"/>
                  </a:lnTo>
                  <a:lnTo>
                    <a:pt x="128" y="2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674" name="Freeform 266"/>
            <p:cNvSpPr>
              <a:spLocks/>
            </p:cNvSpPr>
            <p:nvPr/>
          </p:nvSpPr>
          <p:spPr bwMode="auto">
            <a:xfrm>
              <a:off x="2002" y="1195"/>
              <a:ext cx="36" cy="37"/>
            </a:xfrm>
            <a:custGeom>
              <a:avLst/>
              <a:gdLst/>
              <a:ahLst/>
              <a:cxnLst>
                <a:cxn ang="0">
                  <a:pos x="0" y="75"/>
                </a:cxn>
                <a:cxn ang="0">
                  <a:pos x="0" y="75"/>
                </a:cxn>
                <a:cxn ang="0">
                  <a:pos x="23" y="71"/>
                </a:cxn>
                <a:cxn ang="0">
                  <a:pos x="42" y="63"/>
                </a:cxn>
                <a:cxn ang="0">
                  <a:pos x="54" y="51"/>
                </a:cxn>
                <a:cxn ang="0">
                  <a:pos x="62" y="37"/>
                </a:cxn>
                <a:cxn ang="0">
                  <a:pos x="68" y="23"/>
                </a:cxn>
                <a:cxn ang="0">
                  <a:pos x="70" y="12"/>
                </a:cxn>
                <a:cxn ang="0">
                  <a:pos x="71" y="3"/>
                </a:cxn>
                <a:cxn ang="0">
                  <a:pos x="71" y="0"/>
                </a:cxn>
                <a:cxn ang="0">
                  <a:pos x="60" y="0"/>
                </a:cxn>
                <a:cxn ang="0">
                  <a:pos x="60" y="3"/>
                </a:cxn>
                <a:cxn ang="0">
                  <a:pos x="59" y="9"/>
                </a:cxn>
                <a:cxn ang="0">
                  <a:pos x="56" y="21"/>
                </a:cxn>
                <a:cxn ang="0">
                  <a:pos x="53" y="32"/>
                </a:cxn>
                <a:cxn ang="0">
                  <a:pos x="45" y="44"/>
                </a:cxn>
                <a:cxn ang="0">
                  <a:pos x="35" y="54"/>
                </a:cxn>
                <a:cxn ang="0">
                  <a:pos x="21" y="60"/>
                </a:cxn>
                <a:cxn ang="0">
                  <a:pos x="0" y="63"/>
                </a:cxn>
                <a:cxn ang="0">
                  <a:pos x="0" y="63"/>
                </a:cxn>
                <a:cxn ang="0">
                  <a:pos x="0" y="75"/>
                </a:cxn>
              </a:cxnLst>
              <a:rect l="0" t="0" r="r" b="b"/>
              <a:pathLst>
                <a:path w="71" h="75">
                  <a:moveTo>
                    <a:pt x="0" y="75"/>
                  </a:moveTo>
                  <a:lnTo>
                    <a:pt x="0" y="75"/>
                  </a:lnTo>
                  <a:lnTo>
                    <a:pt x="23" y="71"/>
                  </a:lnTo>
                  <a:lnTo>
                    <a:pt x="42" y="63"/>
                  </a:lnTo>
                  <a:lnTo>
                    <a:pt x="54" y="51"/>
                  </a:lnTo>
                  <a:lnTo>
                    <a:pt x="62" y="37"/>
                  </a:lnTo>
                  <a:lnTo>
                    <a:pt x="68" y="23"/>
                  </a:lnTo>
                  <a:lnTo>
                    <a:pt x="70" y="12"/>
                  </a:lnTo>
                  <a:lnTo>
                    <a:pt x="71" y="3"/>
                  </a:lnTo>
                  <a:lnTo>
                    <a:pt x="71" y="0"/>
                  </a:lnTo>
                  <a:lnTo>
                    <a:pt x="60" y="0"/>
                  </a:lnTo>
                  <a:lnTo>
                    <a:pt x="60" y="3"/>
                  </a:lnTo>
                  <a:lnTo>
                    <a:pt x="59" y="9"/>
                  </a:lnTo>
                  <a:lnTo>
                    <a:pt x="56" y="21"/>
                  </a:lnTo>
                  <a:lnTo>
                    <a:pt x="53" y="32"/>
                  </a:lnTo>
                  <a:lnTo>
                    <a:pt x="45" y="44"/>
                  </a:lnTo>
                  <a:lnTo>
                    <a:pt x="35" y="54"/>
                  </a:lnTo>
                  <a:lnTo>
                    <a:pt x="21" y="60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7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675" name="Freeform 267"/>
            <p:cNvSpPr>
              <a:spLocks/>
            </p:cNvSpPr>
            <p:nvPr/>
          </p:nvSpPr>
          <p:spPr bwMode="auto">
            <a:xfrm>
              <a:off x="1968" y="1198"/>
              <a:ext cx="34" cy="3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"/>
                </a:cxn>
                <a:cxn ang="0">
                  <a:pos x="0" y="3"/>
                </a:cxn>
                <a:cxn ang="0">
                  <a:pos x="0" y="10"/>
                </a:cxn>
                <a:cxn ang="0">
                  <a:pos x="2" y="22"/>
                </a:cxn>
                <a:cxn ang="0">
                  <a:pos x="8" y="34"/>
                </a:cxn>
                <a:cxn ang="0">
                  <a:pos x="15" y="47"/>
                </a:cxn>
                <a:cxn ang="0">
                  <a:pos x="29" y="58"/>
                </a:cxn>
                <a:cxn ang="0">
                  <a:pos x="45" y="67"/>
                </a:cxn>
                <a:cxn ang="0">
                  <a:pos x="68" y="69"/>
                </a:cxn>
                <a:cxn ang="0">
                  <a:pos x="68" y="57"/>
                </a:cxn>
                <a:cxn ang="0">
                  <a:pos x="47" y="55"/>
                </a:cxn>
                <a:cxn ang="0">
                  <a:pos x="34" y="49"/>
                </a:cxn>
                <a:cxn ang="0">
                  <a:pos x="24" y="40"/>
                </a:cxn>
                <a:cxn ang="0">
                  <a:pos x="17" y="30"/>
                </a:cxn>
                <a:cxn ang="0">
                  <a:pos x="14" y="19"/>
                </a:cxn>
                <a:cxn ang="0">
                  <a:pos x="12" y="10"/>
                </a:cxn>
                <a:cxn ang="0">
                  <a:pos x="12" y="3"/>
                </a:cxn>
                <a:cxn ang="0">
                  <a:pos x="12" y="1"/>
                </a:cxn>
                <a:cxn ang="0">
                  <a:pos x="12" y="2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</a:cxnLst>
              <a:rect l="0" t="0" r="r" b="b"/>
              <a:pathLst>
                <a:path w="68" h="69">
                  <a:moveTo>
                    <a:pt x="0" y="0"/>
                  </a:moveTo>
                  <a:lnTo>
                    <a:pt x="0" y="1"/>
                  </a:lnTo>
                  <a:lnTo>
                    <a:pt x="0" y="3"/>
                  </a:lnTo>
                  <a:lnTo>
                    <a:pt x="0" y="10"/>
                  </a:lnTo>
                  <a:lnTo>
                    <a:pt x="2" y="22"/>
                  </a:lnTo>
                  <a:lnTo>
                    <a:pt x="8" y="34"/>
                  </a:lnTo>
                  <a:lnTo>
                    <a:pt x="15" y="47"/>
                  </a:lnTo>
                  <a:lnTo>
                    <a:pt x="29" y="58"/>
                  </a:lnTo>
                  <a:lnTo>
                    <a:pt x="45" y="67"/>
                  </a:lnTo>
                  <a:lnTo>
                    <a:pt x="68" y="69"/>
                  </a:lnTo>
                  <a:lnTo>
                    <a:pt x="68" y="57"/>
                  </a:lnTo>
                  <a:lnTo>
                    <a:pt x="47" y="55"/>
                  </a:lnTo>
                  <a:lnTo>
                    <a:pt x="34" y="49"/>
                  </a:lnTo>
                  <a:lnTo>
                    <a:pt x="24" y="40"/>
                  </a:lnTo>
                  <a:lnTo>
                    <a:pt x="17" y="30"/>
                  </a:lnTo>
                  <a:lnTo>
                    <a:pt x="14" y="19"/>
                  </a:lnTo>
                  <a:lnTo>
                    <a:pt x="12" y="10"/>
                  </a:lnTo>
                  <a:lnTo>
                    <a:pt x="12" y="3"/>
                  </a:lnTo>
                  <a:lnTo>
                    <a:pt x="12" y="1"/>
                  </a:lnTo>
                  <a:lnTo>
                    <a:pt x="12" y="2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676" name="Freeform 268"/>
            <p:cNvSpPr>
              <a:spLocks/>
            </p:cNvSpPr>
            <p:nvPr/>
          </p:nvSpPr>
          <p:spPr bwMode="auto">
            <a:xfrm>
              <a:off x="1968" y="1181"/>
              <a:ext cx="10" cy="18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8" y="5"/>
                </a:cxn>
                <a:cxn ang="0">
                  <a:pos x="0" y="34"/>
                </a:cxn>
                <a:cxn ang="0">
                  <a:pos x="12" y="36"/>
                </a:cxn>
                <a:cxn ang="0">
                  <a:pos x="20" y="7"/>
                </a:cxn>
                <a:cxn ang="0">
                  <a:pos x="14" y="12"/>
                </a:cxn>
                <a:cxn ang="0">
                  <a:pos x="14" y="0"/>
                </a:cxn>
                <a:cxn ang="0">
                  <a:pos x="9" y="0"/>
                </a:cxn>
                <a:cxn ang="0">
                  <a:pos x="8" y="5"/>
                </a:cxn>
                <a:cxn ang="0">
                  <a:pos x="14" y="0"/>
                </a:cxn>
              </a:cxnLst>
              <a:rect l="0" t="0" r="r" b="b"/>
              <a:pathLst>
                <a:path w="20" h="36">
                  <a:moveTo>
                    <a:pt x="14" y="0"/>
                  </a:moveTo>
                  <a:lnTo>
                    <a:pt x="8" y="5"/>
                  </a:lnTo>
                  <a:lnTo>
                    <a:pt x="0" y="34"/>
                  </a:lnTo>
                  <a:lnTo>
                    <a:pt x="12" y="36"/>
                  </a:lnTo>
                  <a:lnTo>
                    <a:pt x="20" y="7"/>
                  </a:lnTo>
                  <a:lnTo>
                    <a:pt x="14" y="12"/>
                  </a:lnTo>
                  <a:lnTo>
                    <a:pt x="14" y="0"/>
                  </a:lnTo>
                  <a:lnTo>
                    <a:pt x="9" y="0"/>
                  </a:lnTo>
                  <a:lnTo>
                    <a:pt x="8" y="5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677" name="Freeform 269"/>
            <p:cNvSpPr>
              <a:spLocks/>
            </p:cNvSpPr>
            <p:nvPr/>
          </p:nvSpPr>
          <p:spPr bwMode="auto">
            <a:xfrm>
              <a:off x="1975" y="1181"/>
              <a:ext cx="56" cy="6"/>
            </a:xfrm>
            <a:custGeom>
              <a:avLst/>
              <a:gdLst/>
              <a:ahLst/>
              <a:cxnLst>
                <a:cxn ang="0">
                  <a:pos x="112" y="4"/>
                </a:cxn>
                <a:cxn ang="0">
                  <a:pos x="107" y="0"/>
                </a:cxn>
                <a:cxn ang="0">
                  <a:pos x="0" y="0"/>
                </a:cxn>
                <a:cxn ang="0">
                  <a:pos x="0" y="12"/>
                </a:cxn>
                <a:cxn ang="0">
                  <a:pos x="107" y="12"/>
                </a:cxn>
                <a:cxn ang="0">
                  <a:pos x="102" y="8"/>
                </a:cxn>
                <a:cxn ang="0">
                  <a:pos x="112" y="4"/>
                </a:cxn>
                <a:cxn ang="0">
                  <a:pos x="110" y="0"/>
                </a:cxn>
                <a:cxn ang="0">
                  <a:pos x="107" y="0"/>
                </a:cxn>
                <a:cxn ang="0">
                  <a:pos x="112" y="4"/>
                </a:cxn>
              </a:cxnLst>
              <a:rect l="0" t="0" r="r" b="b"/>
              <a:pathLst>
                <a:path w="112" h="12">
                  <a:moveTo>
                    <a:pt x="112" y="4"/>
                  </a:moveTo>
                  <a:lnTo>
                    <a:pt x="107" y="0"/>
                  </a:lnTo>
                  <a:lnTo>
                    <a:pt x="0" y="0"/>
                  </a:lnTo>
                  <a:lnTo>
                    <a:pt x="0" y="12"/>
                  </a:lnTo>
                  <a:lnTo>
                    <a:pt x="107" y="12"/>
                  </a:lnTo>
                  <a:lnTo>
                    <a:pt x="102" y="8"/>
                  </a:lnTo>
                  <a:lnTo>
                    <a:pt x="112" y="4"/>
                  </a:lnTo>
                  <a:lnTo>
                    <a:pt x="110" y="0"/>
                  </a:lnTo>
                  <a:lnTo>
                    <a:pt x="107" y="0"/>
                  </a:lnTo>
                  <a:lnTo>
                    <a:pt x="112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678" name="Freeform 270"/>
            <p:cNvSpPr>
              <a:spLocks/>
            </p:cNvSpPr>
            <p:nvPr/>
          </p:nvSpPr>
          <p:spPr bwMode="auto">
            <a:xfrm>
              <a:off x="2026" y="1183"/>
              <a:ext cx="12" cy="13"/>
            </a:xfrm>
            <a:custGeom>
              <a:avLst/>
              <a:gdLst/>
              <a:ahLst/>
              <a:cxnLst>
                <a:cxn ang="0">
                  <a:pos x="23" y="24"/>
                </a:cxn>
                <a:cxn ang="0">
                  <a:pos x="22" y="22"/>
                </a:cxn>
                <a:cxn ang="0">
                  <a:pos x="10" y="0"/>
                </a:cxn>
                <a:cxn ang="0">
                  <a:pos x="0" y="4"/>
                </a:cxn>
                <a:cxn ang="0">
                  <a:pos x="13" y="26"/>
                </a:cxn>
                <a:cxn ang="0">
                  <a:pos x="12" y="24"/>
                </a:cxn>
                <a:cxn ang="0">
                  <a:pos x="23" y="24"/>
                </a:cxn>
                <a:cxn ang="0">
                  <a:pos x="23" y="23"/>
                </a:cxn>
                <a:cxn ang="0">
                  <a:pos x="22" y="22"/>
                </a:cxn>
                <a:cxn ang="0">
                  <a:pos x="23" y="24"/>
                </a:cxn>
              </a:cxnLst>
              <a:rect l="0" t="0" r="r" b="b"/>
              <a:pathLst>
                <a:path w="23" h="26">
                  <a:moveTo>
                    <a:pt x="23" y="24"/>
                  </a:moveTo>
                  <a:lnTo>
                    <a:pt x="22" y="22"/>
                  </a:lnTo>
                  <a:lnTo>
                    <a:pt x="10" y="0"/>
                  </a:lnTo>
                  <a:lnTo>
                    <a:pt x="0" y="4"/>
                  </a:lnTo>
                  <a:lnTo>
                    <a:pt x="13" y="26"/>
                  </a:lnTo>
                  <a:lnTo>
                    <a:pt x="12" y="24"/>
                  </a:lnTo>
                  <a:lnTo>
                    <a:pt x="23" y="24"/>
                  </a:lnTo>
                  <a:lnTo>
                    <a:pt x="23" y="23"/>
                  </a:lnTo>
                  <a:lnTo>
                    <a:pt x="22" y="22"/>
                  </a:lnTo>
                  <a:lnTo>
                    <a:pt x="23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679" name="Freeform 271"/>
            <p:cNvSpPr>
              <a:spLocks/>
            </p:cNvSpPr>
            <p:nvPr/>
          </p:nvSpPr>
          <p:spPr bwMode="auto">
            <a:xfrm>
              <a:off x="1993" y="1157"/>
              <a:ext cx="36" cy="1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1" y="0"/>
                </a:cxn>
                <a:cxn ang="0">
                  <a:pos x="70" y="1"/>
                </a:cxn>
                <a:cxn ang="0">
                  <a:pos x="69" y="4"/>
                </a:cxn>
                <a:cxn ang="0">
                  <a:pos x="65" y="8"/>
                </a:cxn>
                <a:cxn ang="0">
                  <a:pos x="62" y="12"/>
                </a:cxn>
                <a:cxn ang="0">
                  <a:pos x="56" y="16"/>
                </a:cxn>
                <a:cxn ang="0">
                  <a:pos x="50" y="21"/>
                </a:cxn>
                <a:cxn ang="0">
                  <a:pos x="43" y="23"/>
                </a:cxn>
                <a:cxn ang="0">
                  <a:pos x="37" y="24"/>
                </a:cxn>
                <a:cxn ang="0">
                  <a:pos x="27" y="23"/>
                </a:cxn>
                <a:cxn ang="0">
                  <a:pos x="19" y="21"/>
                </a:cxn>
                <a:cxn ang="0">
                  <a:pos x="12" y="16"/>
                </a:cxn>
                <a:cxn ang="0">
                  <a:pos x="8" y="12"/>
                </a:cxn>
                <a:cxn ang="0">
                  <a:pos x="4" y="8"/>
                </a:cxn>
                <a:cxn ang="0">
                  <a:pos x="2" y="4"/>
                </a:cxn>
                <a:cxn ang="0">
                  <a:pos x="0" y="1"/>
                </a:cxn>
                <a:cxn ang="0">
                  <a:pos x="0" y="0"/>
                </a:cxn>
              </a:cxnLst>
              <a:rect l="0" t="0" r="r" b="b"/>
              <a:pathLst>
                <a:path w="71" h="24">
                  <a:moveTo>
                    <a:pt x="0" y="0"/>
                  </a:moveTo>
                  <a:lnTo>
                    <a:pt x="71" y="0"/>
                  </a:lnTo>
                  <a:lnTo>
                    <a:pt x="70" y="1"/>
                  </a:lnTo>
                  <a:lnTo>
                    <a:pt x="69" y="4"/>
                  </a:lnTo>
                  <a:lnTo>
                    <a:pt x="65" y="8"/>
                  </a:lnTo>
                  <a:lnTo>
                    <a:pt x="62" y="12"/>
                  </a:lnTo>
                  <a:lnTo>
                    <a:pt x="56" y="16"/>
                  </a:lnTo>
                  <a:lnTo>
                    <a:pt x="50" y="21"/>
                  </a:lnTo>
                  <a:lnTo>
                    <a:pt x="43" y="23"/>
                  </a:lnTo>
                  <a:lnTo>
                    <a:pt x="37" y="24"/>
                  </a:lnTo>
                  <a:lnTo>
                    <a:pt x="27" y="23"/>
                  </a:lnTo>
                  <a:lnTo>
                    <a:pt x="19" y="21"/>
                  </a:lnTo>
                  <a:lnTo>
                    <a:pt x="12" y="16"/>
                  </a:lnTo>
                  <a:lnTo>
                    <a:pt x="8" y="12"/>
                  </a:lnTo>
                  <a:lnTo>
                    <a:pt x="4" y="8"/>
                  </a:lnTo>
                  <a:lnTo>
                    <a:pt x="2" y="4"/>
                  </a:ln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680" name="Freeform 272"/>
            <p:cNvSpPr>
              <a:spLocks/>
            </p:cNvSpPr>
            <p:nvPr/>
          </p:nvSpPr>
          <p:spPr bwMode="auto">
            <a:xfrm>
              <a:off x="2056" y="1256"/>
              <a:ext cx="44" cy="44"/>
            </a:xfrm>
            <a:custGeom>
              <a:avLst/>
              <a:gdLst/>
              <a:ahLst/>
              <a:cxnLst>
                <a:cxn ang="0">
                  <a:pos x="45" y="89"/>
                </a:cxn>
                <a:cxn ang="0">
                  <a:pos x="54" y="88"/>
                </a:cxn>
                <a:cxn ang="0">
                  <a:pos x="62" y="85"/>
                </a:cxn>
                <a:cxn ang="0">
                  <a:pos x="69" y="82"/>
                </a:cxn>
                <a:cxn ang="0">
                  <a:pos x="76" y="76"/>
                </a:cxn>
                <a:cxn ang="0">
                  <a:pos x="82" y="69"/>
                </a:cxn>
                <a:cxn ang="0">
                  <a:pos x="85" y="62"/>
                </a:cxn>
                <a:cxn ang="0">
                  <a:pos x="88" y="54"/>
                </a:cxn>
                <a:cxn ang="0">
                  <a:pos x="89" y="45"/>
                </a:cxn>
                <a:cxn ang="0">
                  <a:pos x="88" y="36"/>
                </a:cxn>
                <a:cxn ang="0">
                  <a:pos x="85" y="28"/>
                </a:cxn>
                <a:cxn ang="0">
                  <a:pos x="82" y="20"/>
                </a:cxn>
                <a:cxn ang="0">
                  <a:pos x="76" y="13"/>
                </a:cxn>
                <a:cxn ang="0">
                  <a:pos x="69" y="8"/>
                </a:cxn>
                <a:cxn ang="0">
                  <a:pos x="62" y="3"/>
                </a:cxn>
                <a:cxn ang="0">
                  <a:pos x="54" y="1"/>
                </a:cxn>
                <a:cxn ang="0">
                  <a:pos x="45" y="0"/>
                </a:cxn>
                <a:cxn ang="0">
                  <a:pos x="36" y="1"/>
                </a:cxn>
                <a:cxn ang="0">
                  <a:pos x="28" y="3"/>
                </a:cxn>
                <a:cxn ang="0">
                  <a:pos x="20" y="8"/>
                </a:cxn>
                <a:cxn ang="0">
                  <a:pos x="13" y="13"/>
                </a:cxn>
                <a:cxn ang="0">
                  <a:pos x="8" y="20"/>
                </a:cxn>
                <a:cxn ang="0">
                  <a:pos x="4" y="28"/>
                </a:cxn>
                <a:cxn ang="0">
                  <a:pos x="1" y="36"/>
                </a:cxn>
                <a:cxn ang="0">
                  <a:pos x="0" y="45"/>
                </a:cxn>
                <a:cxn ang="0">
                  <a:pos x="1" y="54"/>
                </a:cxn>
                <a:cxn ang="0">
                  <a:pos x="4" y="62"/>
                </a:cxn>
                <a:cxn ang="0">
                  <a:pos x="8" y="69"/>
                </a:cxn>
                <a:cxn ang="0">
                  <a:pos x="13" y="76"/>
                </a:cxn>
                <a:cxn ang="0">
                  <a:pos x="20" y="82"/>
                </a:cxn>
                <a:cxn ang="0">
                  <a:pos x="28" y="85"/>
                </a:cxn>
                <a:cxn ang="0">
                  <a:pos x="36" y="88"/>
                </a:cxn>
                <a:cxn ang="0">
                  <a:pos x="45" y="89"/>
                </a:cxn>
              </a:cxnLst>
              <a:rect l="0" t="0" r="r" b="b"/>
              <a:pathLst>
                <a:path w="89" h="89">
                  <a:moveTo>
                    <a:pt x="45" y="89"/>
                  </a:moveTo>
                  <a:lnTo>
                    <a:pt x="54" y="88"/>
                  </a:lnTo>
                  <a:lnTo>
                    <a:pt x="62" y="85"/>
                  </a:lnTo>
                  <a:lnTo>
                    <a:pt x="69" y="82"/>
                  </a:lnTo>
                  <a:lnTo>
                    <a:pt x="76" y="76"/>
                  </a:lnTo>
                  <a:lnTo>
                    <a:pt x="82" y="69"/>
                  </a:lnTo>
                  <a:lnTo>
                    <a:pt x="85" y="62"/>
                  </a:lnTo>
                  <a:lnTo>
                    <a:pt x="88" y="54"/>
                  </a:lnTo>
                  <a:lnTo>
                    <a:pt x="89" y="45"/>
                  </a:lnTo>
                  <a:lnTo>
                    <a:pt x="88" y="36"/>
                  </a:lnTo>
                  <a:lnTo>
                    <a:pt x="85" y="28"/>
                  </a:lnTo>
                  <a:lnTo>
                    <a:pt x="82" y="20"/>
                  </a:lnTo>
                  <a:lnTo>
                    <a:pt x="76" y="13"/>
                  </a:lnTo>
                  <a:lnTo>
                    <a:pt x="69" y="8"/>
                  </a:lnTo>
                  <a:lnTo>
                    <a:pt x="62" y="3"/>
                  </a:lnTo>
                  <a:lnTo>
                    <a:pt x="54" y="1"/>
                  </a:lnTo>
                  <a:lnTo>
                    <a:pt x="45" y="0"/>
                  </a:lnTo>
                  <a:lnTo>
                    <a:pt x="36" y="1"/>
                  </a:lnTo>
                  <a:lnTo>
                    <a:pt x="28" y="3"/>
                  </a:lnTo>
                  <a:lnTo>
                    <a:pt x="20" y="8"/>
                  </a:lnTo>
                  <a:lnTo>
                    <a:pt x="13" y="13"/>
                  </a:lnTo>
                  <a:lnTo>
                    <a:pt x="8" y="20"/>
                  </a:lnTo>
                  <a:lnTo>
                    <a:pt x="4" y="28"/>
                  </a:lnTo>
                  <a:lnTo>
                    <a:pt x="1" y="36"/>
                  </a:lnTo>
                  <a:lnTo>
                    <a:pt x="0" y="45"/>
                  </a:lnTo>
                  <a:lnTo>
                    <a:pt x="1" y="54"/>
                  </a:lnTo>
                  <a:lnTo>
                    <a:pt x="4" y="62"/>
                  </a:lnTo>
                  <a:lnTo>
                    <a:pt x="8" y="69"/>
                  </a:lnTo>
                  <a:lnTo>
                    <a:pt x="13" y="76"/>
                  </a:lnTo>
                  <a:lnTo>
                    <a:pt x="20" y="82"/>
                  </a:lnTo>
                  <a:lnTo>
                    <a:pt x="28" y="85"/>
                  </a:lnTo>
                  <a:lnTo>
                    <a:pt x="36" y="88"/>
                  </a:lnTo>
                  <a:lnTo>
                    <a:pt x="45" y="8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681" name="Freeform 273"/>
            <p:cNvSpPr>
              <a:spLocks/>
            </p:cNvSpPr>
            <p:nvPr/>
          </p:nvSpPr>
          <p:spPr bwMode="auto">
            <a:xfrm>
              <a:off x="1966" y="1214"/>
              <a:ext cx="75" cy="212"/>
            </a:xfrm>
            <a:custGeom>
              <a:avLst/>
              <a:gdLst/>
              <a:ahLst/>
              <a:cxnLst>
                <a:cxn ang="0">
                  <a:pos x="78" y="424"/>
                </a:cxn>
                <a:cxn ang="0">
                  <a:pos x="82" y="384"/>
                </a:cxn>
                <a:cxn ang="0">
                  <a:pos x="91" y="328"/>
                </a:cxn>
                <a:cxn ang="0">
                  <a:pos x="102" y="259"/>
                </a:cxn>
                <a:cxn ang="0">
                  <a:pos x="116" y="186"/>
                </a:cxn>
                <a:cxn ang="0">
                  <a:pos x="128" y="116"/>
                </a:cxn>
                <a:cxn ang="0">
                  <a:pos x="140" y="58"/>
                </a:cxn>
                <a:cxn ang="0">
                  <a:pos x="147" y="17"/>
                </a:cxn>
                <a:cxn ang="0">
                  <a:pos x="150" y="2"/>
                </a:cxn>
                <a:cxn ang="0">
                  <a:pos x="149" y="5"/>
                </a:cxn>
                <a:cxn ang="0">
                  <a:pos x="148" y="10"/>
                </a:cxn>
                <a:cxn ang="0">
                  <a:pos x="143" y="18"/>
                </a:cxn>
                <a:cxn ang="0">
                  <a:pos x="137" y="26"/>
                </a:cxn>
                <a:cxn ang="0">
                  <a:pos x="126" y="36"/>
                </a:cxn>
                <a:cxn ang="0">
                  <a:pos x="114" y="44"/>
                </a:cxn>
                <a:cxn ang="0">
                  <a:pos x="96" y="50"/>
                </a:cxn>
                <a:cxn ang="0">
                  <a:pos x="74" y="52"/>
                </a:cxn>
                <a:cxn ang="0">
                  <a:pos x="53" y="50"/>
                </a:cxn>
                <a:cxn ang="0">
                  <a:pos x="35" y="44"/>
                </a:cxn>
                <a:cxn ang="0">
                  <a:pos x="21" y="36"/>
                </a:cxn>
                <a:cxn ang="0">
                  <a:pos x="12" y="25"/>
                </a:cxn>
                <a:cxn ang="0">
                  <a:pos x="6" y="16"/>
                </a:cxn>
                <a:cxn ang="0">
                  <a:pos x="2" y="8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78" y="424"/>
                </a:cxn>
              </a:cxnLst>
              <a:rect l="0" t="0" r="r" b="b"/>
              <a:pathLst>
                <a:path w="150" h="424">
                  <a:moveTo>
                    <a:pt x="78" y="424"/>
                  </a:moveTo>
                  <a:lnTo>
                    <a:pt x="82" y="384"/>
                  </a:lnTo>
                  <a:lnTo>
                    <a:pt x="91" y="328"/>
                  </a:lnTo>
                  <a:lnTo>
                    <a:pt x="102" y="259"/>
                  </a:lnTo>
                  <a:lnTo>
                    <a:pt x="116" y="186"/>
                  </a:lnTo>
                  <a:lnTo>
                    <a:pt x="128" y="116"/>
                  </a:lnTo>
                  <a:lnTo>
                    <a:pt x="140" y="58"/>
                  </a:lnTo>
                  <a:lnTo>
                    <a:pt x="147" y="17"/>
                  </a:lnTo>
                  <a:lnTo>
                    <a:pt x="150" y="2"/>
                  </a:lnTo>
                  <a:lnTo>
                    <a:pt x="149" y="5"/>
                  </a:lnTo>
                  <a:lnTo>
                    <a:pt x="148" y="10"/>
                  </a:lnTo>
                  <a:lnTo>
                    <a:pt x="143" y="18"/>
                  </a:lnTo>
                  <a:lnTo>
                    <a:pt x="137" y="26"/>
                  </a:lnTo>
                  <a:lnTo>
                    <a:pt x="126" y="36"/>
                  </a:lnTo>
                  <a:lnTo>
                    <a:pt x="114" y="44"/>
                  </a:lnTo>
                  <a:lnTo>
                    <a:pt x="96" y="50"/>
                  </a:lnTo>
                  <a:lnTo>
                    <a:pt x="74" y="52"/>
                  </a:lnTo>
                  <a:lnTo>
                    <a:pt x="53" y="50"/>
                  </a:lnTo>
                  <a:lnTo>
                    <a:pt x="35" y="44"/>
                  </a:lnTo>
                  <a:lnTo>
                    <a:pt x="21" y="36"/>
                  </a:lnTo>
                  <a:lnTo>
                    <a:pt x="12" y="25"/>
                  </a:lnTo>
                  <a:lnTo>
                    <a:pt x="6" y="16"/>
                  </a:lnTo>
                  <a:lnTo>
                    <a:pt x="2" y="8"/>
                  </a:lnTo>
                  <a:lnTo>
                    <a:pt x="0" y="2"/>
                  </a:lnTo>
                  <a:lnTo>
                    <a:pt x="0" y="0"/>
                  </a:lnTo>
                  <a:lnTo>
                    <a:pt x="78" y="42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682" name="Freeform 274"/>
            <p:cNvSpPr>
              <a:spLocks/>
            </p:cNvSpPr>
            <p:nvPr/>
          </p:nvSpPr>
          <p:spPr bwMode="auto">
            <a:xfrm>
              <a:off x="2000" y="1918"/>
              <a:ext cx="7" cy="65"/>
            </a:xfrm>
            <a:custGeom>
              <a:avLst/>
              <a:gdLst/>
              <a:ahLst/>
              <a:cxnLst>
                <a:cxn ang="0">
                  <a:pos x="7" y="130"/>
                </a:cxn>
                <a:cxn ang="0">
                  <a:pos x="14" y="130"/>
                </a:cxn>
                <a:cxn ang="0">
                  <a:pos x="14" y="0"/>
                </a:cxn>
                <a:cxn ang="0">
                  <a:pos x="0" y="0"/>
                </a:cxn>
                <a:cxn ang="0">
                  <a:pos x="0" y="130"/>
                </a:cxn>
                <a:cxn ang="0">
                  <a:pos x="7" y="130"/>
                </a:cxn>
              </a:cxnLst>
              <a:rect l="0" t="0" r="r" b="b"/>
              <a:pathLst>
                <a:path w="14" h="130">
                  <a:moveTo>
                    <a:pt x="7" y="130"/>
                  </a:moveTo>
                  <a:lnTo>
                    <a:pt x="14" y="130"/>
                  </a:lnTo>
                  <a:lnTo>
                    <a:pt x="14" y="0"/>
                  </a:lnTo>
                  <a:lnTo>
                    <a:pt x="0" y="0"/>
                  </a:lnTo>
                  <a:lnTo>
                    <a:pt x="0" y="130"/>
                  </a:lnTo>
                  <a:lnTo>
                    <a:pt x="7" y="13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683" name="Freeform 275"/>
            <p:cNvSpPr>
              <a:spLocks/>
            </p:cNvSpPr>
            <p:nvPr/>
          </p:nvSpPr>
          <p:spPr bwMode="auto">
            <a:xfrm>
              <a:off x="2000" y="1246"/>
              <a:ext cx="6" cy="106"/>
            </a:xfrm>
            <a:custGeom>
              <a:avLst/>
              <a:gdLst/>
              <a:ahLst/>
              <a:cxnLst>
                <a:cxn ang="0">
                  <a:pos x="5" y="211"/>
                </a:cxn>
                <a:cxn ang="0">
                  <a:pos x="11" y="211"/>
                </a:cxn>
                <a:cxn ang="0">
                  <a:pos x="11" y="0"/>
                </a:cxn>
                <a:cxn ang="0">
                  <a:pos x="0" y="0"/>
                </a:cxn>
                <a:cxn ang="0">
                  <a:pos x="0" y="211"/>
                </a:cxn>
                <a:cxn ang="0">
                  <a:pos x="5" y="211"/>
                </a:cxn>
              </a:cxnLst>
              <a:rect l="0" t="0" r="r" b="b"/>
              <a:pathLst>
                <a:path w="11" h="211">
                  <a:moveTo>
                    <a:pt x="5" y="211"/>
                  </a:moveTo>
                  <a:lnTo>
                    <a:pt x="11" y="211"/>
                  </a:lnTo>
                  <a:lnTo>
                    <a:pt x="11" y="0"/>
                  </a:lnTo>
                  <a:lnTo>
                    <a:pt x="0" y="0"/>
                  </a:lnTo>
                  <a:lnTo>
                    <a:pt x="0" y="211"/>
                  </a:lnTo>
                  <a:lnTo>
                    <a:pt x="5" y="2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684" name="Freeform 276"/>
            <p:cNvSpPr>
              <a:spLocks/>
            </p:cNvSpPr>
            <p:nvPr/>
          </p:nvSpPr>
          <p:spPr bwMode="auto">
            <a:xfrm>
              <a:off x="2001" y="1239"/>
              <a:ext cx="17" cy="18"/>
            </a:xfrm>
            <a:custGeom>
              <a:avLst/>
              <a:gdLst/>
              <a:ahLst/>
              <a:cxnLst>
                <a:cxn ang="0">
                  <a:pos x="7" y="11"/>
                </a:cxn>
                <a:cxn ang="0">
                  <a:pos x="0" y="11"/>
                </a:cxn>
                <a:cxn ang="0">
                  <a:pos x="25" y="35"/>
                </a:cxn>
                <a:cxn ang="0">
                  <a:pos x="32" y="28"/>
                </a:cxn>
                <a:cxn ang="0">
                  <a:pos x="7" y="4"/>
                </a:cxn>
                <a:cxn ang="0">
                  <a:pos x="0" y="4"/>
                </a:cxn>
                <a:cxn ang="0">
                  <a:pos x="7" y="4"/>
                </a:cxn>
                <a:cxn ang="0">
                  <a:pos x="3" y="0"/>
                </a:cxn>
                <a:cxn ang="0">
                  <a:pos x="0" y="4"/>
                </a:cxn>
                <a:cxn ang="0">
                  <a:pos x="7" y="11"/>
                </a:cxn>
              </a:cxnLst>
              <a:rect l="0" t="0" r="r" b="b"/>
              <a:pathLst>
                <a:path w="32" h="35">
                  <a:moveTo>
                    <a:pt x="7" y="11"/>
                  </a:moveTo>
                  <a:lnTo>
                    <a:pt x="0" y="11"/>
                  </a:lnTo>
                  <a:lnTo>
                    <a:pt x="25" y="35"/>
                  </a:lnTo>
                  <a:lnTo>
                    <a:pt x="32" y="28"/>
                  </a:lnTo>
                  <a:lnTo>
                    <a:pt x="7" y="4"/>
                  </a:lnTo>
                  <a:lnTo>
                    <a:pt x="0" y="4"/>
                  </a:lnTo>
                  <a:lnTo>
                    <a:pt x="7" y="4"/>
                  </a:lnTo>
                  <a:lnTo>
                    <a:pt x="3" y="0"/>
                  </a:lnTo>
                  <a:lnTo>
                    <a:pt x="0" y="4"/>
                  </a:lnTo>
                  <a:lnTo>
                    <a:pt x="7" y="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685" name="Freeform 277"/>
            <p:cNvSpPr>
              <a:spLocks/>
            </p:cNvSpPr>
            <p:nvPr/>
          </p:nvSpPr>
          <p:spPr bwMode="auto">
            <a:xfrm>
              <a:off x="1987" y="1241"/>
              <a:ext cx="18" cy="16"/>
            </a:xfrm>
            <a:custGeom>
              <a:avLst/>
              <a:gdLst/>
              <a:ahLst/>
              <a:cxnLst>
                <a:cxn ang="0">
                  <a:pos x="12" y="24"/>
                </a:cxn>
                <a:cxn ang="0">
                  <a:pos x="12" y="31"/>
                </a:cxn>
                <a:cxn ang="0">
                  <a:pos x="36" y="7"/>
                </a:cxn>
                <a:cxn ang="0">
                  <a:pos x="29" y="0"/>
                </a:cxn>
                <a:cxn ang="0">
                  <a:pos x="5" y="24"/>
                </a:cxn>
                <a:cxn ang="0">
                  <a:pos x="5" y="31"/>
                </a:cxn>
                <a:cxn ang="0">
                  <a:pos x="5" y="24"/>
                </a:cxn>
                <a:cxn ang="0">
                  <a:pos x="0" y="28"/>
                </a:cxn>
                <a:cxn ang="0">
                  <a:pos x="5" y="31"/>
                </a:cxn>
                <a:cxn ang="0">
                  <a:pos x="12" y="24"/>
                </a:cxn>
              </a:cxnLst>
              <a:rect l="0" t="0" r="r" b="b"/>
              <a:pathLst>
                <a:path w="36" h="31">
                  <a:moveTo>
                    <a:pt x="12" y="24"/>
                  </a:moveTo>
                  <a:lnTo>
                    <a:pt x="12" y="31"/>
                  </a:lnTo>
                  <a:lnTo>
                    <a:pt x="36" y="7"/>
                  </a:lnTo>
                  <a:lnTo>
                    <a:pt x="29" y="0"/>
                  </a:lnTo>
                  <a:lnTo>
                    <a:pt x="5" y="24"/>
                  </a:lnTo>
                  <a:lnTo>
                    <a:pt x="5" y="31"/>
                  </a:lnTo>
                  <a:lnTo>
                    <a:pt x="5" y="24"/>
                  </a:lnTo>
                  <a:lnTo>
                    <a:pt x="0" y="28"/>
                  </a:lnTo>
                  <a:lnTo>
                    <a:pt x="5" y="31"/>
                  </a:lnTo>
                  <a:lnTo>
                    <a:pt x="12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686" name="Freeform 278"/>
            <p:cNvSpPr>
              <a:spLocks/>
            </p:cNvSpPr>
            <p:nvPr/>
          </p:nvSpPr>
          <p:spPr bwMode="auto">
            <a:xfrm>
              <a:off x="1989" y="1253"/>
              <a:ext cx="16" cy="19"/>
            </a:xfrm>
            <a:custGeom>
              <a:avLst/>
              <a:gdLst/>
              <a:ahLst/>
              <a:cxnLst>
                <a:cxn ang="0">
                  <a:pos x="24" y="26"/>
                </a:cxn>
                <a:cxn ang="0">
                  <a:pos x="31" y="26"/>
                </a:cxn>
                <a:cxn ang="0">
                  <a:pos x="7" y="0"/>
                </a:cxn>
                <a:cxn ang="0">
                  <a:pos x="0" y="7"/>
                </a:cxn>
                <a:cxn ang="0">
                  <a:pos x="24" y="33"/>
                </a:cxn>
                <a:cxn ang="0">
                  <a:pos x="31" y="33"/>
                </a:cxn>
                <a:cxn ang="0">
                  <a:pos x="24" y="33"/>
                </a:cxn>
                <a:cxn ang="0">
                  <a:pos x="27" y="37"/>
                </a:cxn>
                <a:cxn ang="0">
                  <a:pos x="31" y="33"/>
                </a:cxn>
                <a:cxn ang="0">
                  <a:pos x="24" y="26"/>
                </a:cxn>
              </a:cxnLst>
              <a:rect l="0" t="0" r="r" b="b"/>
              <a:pathLst>
                <a:path w="31" h="37">
                  <a:moveTo>
                    <a:pt x="24" y="26"/>
                  </a:moveTo>
                  <a:lnTo>
                    <a:pt x="31" y="26"/>
                  </a:lnTo>
                  <a:lnTo>
                    <a:pt x="7" y="0"/>
                  </a:lnTo>
                  <a:lnTo>
                    <a:pt x="0" y="7"/>
                  </a:lnTo>
                  <a:lnTo>
                    <a:pt x="24" y="33"/>
                  </a:lnTo>
                  <a:lnTo>
                    <a:pt x="31" y="33"/>
                  </a:lnTo>
                  <a:lnTo>
                    <a:pt x="24" y="33"/>
                  </a:lnTo>
                  <a:lnTo>
                    <a:pt x="27" y="37"/>
                  </a:lnTo>
                  <a:lnTo>
                    <a:pt x="31" y="33"/>
                  </a:lnTo>
                  <a:lnTo>
                    <a:pt x="24" y="2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687" name="Freeform 279"/>
            <p:cNvSpPr>
              <a:spLocks/>
            </p:cNvSpPr>
            <p:nvPr/>
          </p:nvSpPr>
          <p:spPr bwMode="auto">
            <a:xfrm>
              <a:off x="2001" y="1253"/>
              <a:ext cx="19" cy="16"/>
            </a:xfrm>
            <a:custGeom>
              <a:avLst/>
              <a:gdLst/>
              <a:ahLst/>
              <a:cxnLst>
                <a:cxn ang="0">
                  <a:pos x="25" y="7"/>
                </a:cxn>
                <a:cxn ang="0">
                  <a:pos x="25" y="0"/>
                </a:cxn>
                <a:cxn ang="0">
                  <a:pos x="0" y="26"/>
                </a:cxn>
                <a:cxn ang="0">
                  <a:pos x="7" y="33"/>
                </a:cxn>
                <a:cxn ang="0">
                  <a:pos x="32" y="7"/>
                </a:cxn>
                <a:cxn ang="0">
                  <a:pos x="32" y="0"/>
                </a:cxn>
                <a:cxn ang="0">
                  <a:pos x="32" y="7"/>
                </a:cxn>
                <a:cxn ang="0">
                  <a:pos x="37" y="4"/>
                </a:cxn>
                <a:cxn ang="0">
                  <a:pos x="32" y="0"/>
                </a:cxn>
                <a:cxn ang="0">
                  <a:pos x="25" y="7"/>
                </a:cxn>
              </a:cxnLst>
              <a:rect l="0" t="0" r="r" b="b"/>
              <a:pathLst>
                <a:path w="37" h="33">
                  <a:moveTo>
                    <a:pt x="25" y="7"/>
                  </a:moveTo>
                  <a:lnTo>
                    <a:pt x="25" y="0"/>
                  </a:lnTo>
                  <a:lnTo>
                    <a:pt x="0" y="26"/>
                  </a:lnTo>
                  <a:lnTo>
                    <a:pt x="7" y="33"/>
                  </a:lnTo>
                  <a:lnTo>
                    <a:pt x="32" y="7"/>
                  </a:lnTo>
                  <a:lnTo>
                    <a:pt x="32" y="0"/>
                  </a:lnTo>
                  <a:lnTo>
                    <a:pt x="32" y="7"/>
                  </a:lnTo>
                  <a:lnTo>
                    <a:pt x="37" y="4"/>
                  </a:lnTo>
                  <a:lnTo>
                    <a:pt x="32" y="0"/>
                  </a:lnTo>
                  <a:lnTo>
                    <a:pt x="25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grpSp>
        <p:nvGrpSpPr>
          <p:cNvPr id="8" name="Group 280"/>
          <p:cNvGrpSpPr>
            <a:grpSpLocks/>
          </p:cNvGrpSpPr>
          <p:nvPr/>
        </p:nvGrpSpPr>
        <p:grpSpPr bwMode="auto">
          <a:xfrm>
            <a:off x="6019800" y="1371600"/>
            <a:ext cx="420688" cy="1555750"/>
            <a:chOff x="1872" y="1008"/>
            <a:chExt cx="265" cy="980"/>
          </a:xfrm>
        </p:grpSpPr>
        <p:sp>
          <p:nvSpPr>
            <p:cNvPr id="17689" name="Freeform 281"/>
            <p:cNvSpPr>
              <a:spLocks/>
            </p:cNvSpPr>
            <p:nvPr/>
          </p:nvSpPr>
          <p:spPr bwMode="auto">
            <a:xfrm>
              <a:off x="1894" y="1532"/>
              <a:ext cx="26" cy="6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6"/>
                </a:cxn>
                <a:cxn ang="0">
                  <a:pos x="0" y="20"/>
                </a:cxn>
                <a:cxn ang="0">
                  <a:pos x="1" y="41"/>
                </a:cxn>
                <a:cxn ang="0">
                  <a:pos x="3" y="65"/>
                </a:cxn>
                <a:cxn ang="0">
                  <a:pos x="9" y="89"/>
                </a:cxn>
                <a:cxn ang="0">
                  <a:pos x="18" y="111"/>
                </a:cxn>
                <a:cxn ang="0">
                  <a:pos x="32" y="128"/>
                </a:cxn>
                <a:cxn ang="0">
                  <a:pos x="52" y="136"/>
                </a:cxn>
                <a:cxn ang="0">
                  <a:pos x="50" y="4"/>
                </a:cxn>
                <a:cxn ang="0">
                  <a:pos x="0" y="0"/>
                </a:cxn>
              </a:cxnLst>
              <a:rect l="0" t="0" r="r" b="b"/>
              <a:pathLst>
                <a:path w="52" h="136">
                  <a:moveTo>
                    <a:pt x="0" y="0"/>
                  </a:moveTo>
                  <a:lnTo>
                    <a:pt x="0" y="6"/>
                  </a:lnTo>
                  <a:lnTo>
                    <a:pt x="0" y="20"/>
                  </a:lnTo>
                  <a:lnTo>
                    <a:pt x="1" y="41"/>
                  </a:lnTo>
                  <a:lnTo>
                    <a:pt x="3" y="65"/>
                  </a:lnTo>
                  <a:lnTo>
                    <a:pt x="9" y="89"/>
                  </a:lnTo>
                  <a:lnTo>
                    <a:pt x="18" y="111"/>
                  </a:lnTo>
                  <a:lnTo>
                    <a:pt x="32" y="128"/>
                  </a:lnTo>
                  <a:lnTo>
                    <a:pt x="52" y="136"/>
                  </a:lnTo>
                  <a:lnTo>
                    <a:pt x="50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690" name="Freeform 282"/>
            <p:cNvSpPr>
              <a:spLocks/>
            </p:cNvSpPr>
            <p:nvPr/>
          </p:nvSpPr>
          <p:spPr bwMode="auto">
            <a:xfrm>
              <a:off x="1891" y="1532"/>
              <a:ext cx="32" cy="70"/>
            </a:xfrm>
            <a:custGeom>
              <a:avLst/>
              <a:gdLst/>
              <a:ahLst/>
              <a:cxnLst>
                <a:cxn ang="0">
                  <a:pos x="52" y="136"/>
                </a:cxn>
                <a:cxn ang="0">
                  <a:pos x="58" y="130"/>
                </a:cxn>
                <a:cxn ang="0">
                  <a:pos x="41" y="123"/>
                </a:cxn>
                <a:cxn ang="0">
                  <a:pos x="29" y="109"/>
                </a:cxn>
                <a:cxn ang="0">
                  <a:pos x="21" y="88"/>
                </a:cxn>
                <a:cxn ang="0">
                  <a:pos x="15" y="65"/>
                </a:cxn>
                <a:cxn ang="0">
                  <a:pos x="13" y="41"/>
                </a:cxn>
                <a:cxn ang="0">
                  <a:pos x="11" y="20"/>
                </a:cxn>
                <a:cxn ang="0">
                  <a:pos x="11" y="6"/>
                </a:cxn>
                <a:cxn ang="0">
                  <a:pos x="11" y="0"/>
                </a:cxn>
                <a:cxn ang="0">
                  <a:pos x="0" y="0"/>
                </a:cxn>
                <a:cxn ang="0">
                  <a:pos x="0" y="6"/>
                </a:cxn>
                <a:cxn ang="0">
                  <a:pos x="0" y="20"/>
                </a:cxn>
                <a:cxn ang="0">
                  <a:pos x="1" y="41"/>
                </a:cxn>
                <a:cxn ang="0">
                  <a:pos x="3" y="65"/>
                </a:cxn>
                <a:cxn ang="0">
                  <a:pos x="9" y="90"/>
                </a:cxn>
                <a:cxn ang="0">
                  <a:pos x="20" y="113"/>
                </a:cxn>
                <a:cxn ang="0">
                  <a:pos x="35" y="133"/>
                </a:cxn>
                <a:cxn ang="0">
                  <a:pos x="58" y="142"/>
                </a:cxn>
                <a:cxn ang="0">
                  <a:pos x="63" y="136"/>
                </a:cxn>
                <a:cxn ang="0">
                  <a:pos x="52" y="136"/>
                </a:cxn>
              </a:cxnLst>
              <a:rect l="0" t="0" r="r" b="b"/>
              <a:pathLst>
                <a:path w="63" h="142">
                  <a:moveTo>
                    <a:pt x="52" y="136"/>
                  </a:moveTo>
                  <a:lnTo>
                    <a:pt x="58" y="130"/>
                  </a:lnTo>
                  <a:lnTo>
                    <a:pt x="41" y="123"/>
                  </a:lnTo>
                  <a:lnTo>
                    <a:pt x="29" y="109"/>
                  </a:lnTo>
                  <a:lnTo>
                    <a:pt x="21" y="88"/>
                  </a:lnTo>
                  <a:lnTo>
                    <a:pt x="15" y="65"/>
                  </a:lnTo>
                  <a:lnTo>
                    <a:pt x="13" y="41"/>
                  </a:lnTo>
                  <a:lnTo>
                    <a:pt x="11" y="20"/>
                  </a:lnTo>
                  <a:lnTo>
                    <a:pt x="11" y="6"/>
                  </a:lnTo>
                  <a:lnTo>
                    <a:pt x="11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0" y="20"/>
                  </a:lnTo>
                  <a:lnTo>
                    <a:pt x="1" y="41"/>
                  </a:lnTo>
                  <a:lnTo>
                    <a:pt x="3" y="65"/>
                  </a:lnTo>
                  <a:lnTo>
                    <a:pt x="9" y="90"/>
                  </a:lnTo>
                  <a:lnTo>
                    <a:pt x="20" y="113"/>
                  </a:lnTo>
                  <a:lnTo>
                    <a:pt x="35" y="133"/>
                  </a:lnTo>
                  <a:lnTo>
                    <a:pt x="58" y="142"/>
                  </a:lnTo>
                  <a:lnTo>
                    <a:pt x="63" y="136"/>
                  </a:lnTo>
                  <a:lnTo>
                    <a:pt x="52" y="1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691" name="Freeform 283"/>
            <p:cNvSpPr>
              <a:spLocks/>
            </p:cNvSpPr>
            <p:nvPr/>
          </p:nvSpPr>
          <p:spPr bwMode="auto">
            <a:xfrm>
              <a:off x="1916" y="1531"/>
              <a:ext cx="7" cy="69"/>
            </a:xfrm>
            <a:custGeom>
              <a:avLst/>
              <a:gdLst/>
              <a:ahLst/>
              <a:cxnLst>
                <a:cxn ang="0">
                  <a:pos x="5" y="12"/>
                </a:cxn>
                <a:cxn ang="0">
                  <a:pos x="0" y="6"/>
                </a:cxn>
                <a:cxn ang="0">
                  <a:pos x="1" y="138"/>
                </a:cxn>
                <a:cxn ang="0">
                  <a:pos x="12" y="138"/>
                </a:cxn>
                <a:cxn ang="0">
                  <a:pos x="11" y="6"/>
                </a:cxn>
                <a:cxn ang="0">
                  <a:pos x="5" y="0"/>
                </a:cxn>
                <a:cxn ang="0">
                  <a:pos x="11" y="6"/>
                </a:cxn>
                <a:cxn ang="0">
                  <a:pos x="11" y="0"/>
                </a:cxn>
                <a:cxn ang="0">
                  <a:pos x="5" y="0"/>
                </a:cxn>
                <a:cxn ang="0">
                  <a:pos x="5" y="12"/>
                </a:cxn>
              </a:cxnLst>
              <a:rect l="0" t="0" r="r" b="b"/>
              <a:pathLst>
                <a:path w="12" h="138">
                  <a:moveTo>
                    <a:pt x="5" y="12"/>
                  </a:moveTo>
                  <a:lnTo>
                    <a:pt x="0" y="6"/>
                  </a:lnTo>
                  <a:lnTo>
                    <a:pt x="1" y="138"/>
                  </a:lnTo>
                  <a:lnTo>
                    <a:pt x="12" y="138"/>
                  </a:lnTo>
                  <a:lnTo>
                    <a:pt x="11" y="6"/>
                  </a:lnTo>
                  <a:lnTo>
                    <a:pt x="5" y="0"/>
                  </a:lnTo>
                  <a:lnTo>
                    <a:pt x="11" y="6"/>
                  </a:lnTo>
                  <a:lnTo>
                    <a:pt x="11" y="0"/>
                  </a:lnTo>
                  <a:lnTo>
                    <a:pt x="5" y="0"/>
                  </a:lnTo>
                  <a:lnTo>
                    <a:pt x="5" y="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692" name="Freeform 284"/>
            <p:cNvSpPr>
              <a:spLocks/>
            </p:cNvSpPr>
            <p:nvPr/>
          </p:nvSpPr>
          <p:spPr bwMode="auto">
            <a:xfrm>
              <a:off x="1891" y="1529"/>
              <a:ext cx="28" cy="7"/>
            </a:xfrm>
            <a:custGeom>
              <a:avLst/>
              <a:gdLst/>
              <a:ahLst/>
              <a:cxnLst>
                <a:cxn ang="0">
                  <a:pos x="11" y="5"/>
                </a:cxn>
                <a:cxn ang="0">
                  <a:pos x="6" y="11"/>
                </a:cxn>
                <a:cxn ang="0">
                  <a:pos x="56" y="15"/>
                </a:cxn>
                <a:cxn ang="0">
                  <a:pos x="56" y="3"/>
                </a:cxn>
                <a:cxn ang="0">
                  <a:pos x="6" y="0"/>
                </a:cxn>
                <a:cxn ang="0">
                  <a:pos x="0" y="5"/>
                </a:cxn>
                <a:cxn ang="0">
                  <a:pos x="6" y="0"/>
                </a:cxn>
                <a:cxn ang="0">
                  <a:pos x="0" y="0"/>
                </a:cxn>
                <a:cxn ang="0">
                  <a:pos x="0" y="5"/>
                </a:cxn>
                <a:cxn ang="0">
                  <a:pos x="11" y="5"/>
                </a:cxn>
              </a:cxnLst>
              <a:rect l="0" t="0" r="r" b="b"/>
              <a:pathLst>
                <a:path w="56" h="15">
                  <a:moveTo>
                    <a:pt x="11" y="5"/>
                  </a:moveTo>
                  <a:lnTo>
                    <a:pt x="6" y="11"/>
                  </a:lnTo>
                  <a:lnTo>
                    <a:pt x="56" y="15"/>
                  </a:lnTo>
                  <a:lnTo>
                    <a:pt x="56" y="3"/>
                  </a:lnTo>
                  <a:lnTo>
                    <a:pt x="6" y="0"/>
                  </a:lnTo>
                  <a:lnTo>
                    <a:pt x="0" y="5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5"/>
                  </a:lnTo>
                  <a:lnTo>
                    <a:pt x="11" y="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693" name="Freeform 285"/>
            <p:cNvSpPr>
              <a:spLocks/>
            </p:cNvSpPr>
            <p:nvPr/>
          </p:nvSpPr>
          <p:spPr bwMode="auto">
            <a:xfrm>
              <a:off x="2087" y="1532"/>
              <a:ext cx="26" cy="68"/>
            </a:xfrm>
            <a:custGeom>
              <a:avLst/>
              <a:gdLst/>
              <a:ahLst/>
              <a:cxnLst>
                <a:cxn ang="0">
                  <a:pos x="51" y="0"/>
                </a:cxn>
                <a:cxn ang="0">
                  <a:pos x="51" y="6"/>
                </a:cxn>
                <a:cxn ang="0">
                  <a:pos x="51" y="20"/>
                </a:cxn>
                <a:cxn ang="0">
                  <a:pos x="50" y="41"/>
                </a:cxn>
                <a:cxn ang="0">
                  <a:pos x="48" y="65"/>
                </a:cxn>
                <a:cxn ang="0">
                  <a:pos x="42" y="89"/>
                </a:cxn>
                <a:cxn ang="0">
                  <a:pos x="33" y="111"/>
                </a:cxn>
                <a:cxn ang="0">
                  <a:pos x="19" y="128"/>
                </a:cxn>
                <a:cxn ang="0">
                  <a:pos x="0" y="136"/>
                </a:cxn>
                <a:cxn ang="0">
                  <a:pos x="2" y="4"/>
                </a:cxn>
                <a:cxn ang="0">
                  <a:pos x="51" y="0"/>
                </a:cxn>
              </a:cxnLst>
              <a:rect l="0" t="0" r="r" b="b"/>
              <a:pathLst>
                <a:path w="51" h="136">
                  <a:moveTo>
                    <a:pt x="51" y="0"/>
                  </a:moveTo>
                  <a:lnTo>
                    <a:pt x="51" y="6"/>
                  </a:lnTo>
                  <a:lnTo>
                    <a:pt x="51" y="20"/>
                  </a:lnTo>
                  <a:lnTo>
                    <a:pt x="50" y="41"/>
                  </a:lnTo>
                  <a:lnTo>
                    <a:pt x="48" y="65"/>
                  </a:lnTo>
                  <a:lnTo>
                    <a:pt x="42" y="89"/>
                  </a:lnTo>
                  <a:lnTo>
                    <a:pt x="33" y="111"/>
                  </a:lnTo>
                  <a:lnTo>
                    <a:pt x="19" y="128"/>
                  </a:lnTo>
                  <a:lnTo>
                    <a:pt x="0" y="136"/>
                  </a:lnTo>
                  <a:lnTo>
                    <a:pt x="2" y="4"/>
                  </a:lnTo>
                  <a:lnTo>
                    <a:pt x="51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694" name="Freeform 286"/>
            <p:cNvSpPr>
              <a:spLocks/>
            </p:cNvSpPr>
            <p:nvPr/>
          </p:nvSpPr>
          <p:spPr bwMode="auto">
            <a:xfrm>
              <a:off x="2084" y="1532"/>
              <a:ext cx="31" cy="70"/>
            </a:xfrm>
            <a:custGeom>
              <a:avLst/>
              <a:gdLst/>
              <a:ahLst/>
              <a:cxnLst>
                <a:cxn ang="0">
                  <a:pos x="0" y="136"/>
                </a:cxn>
                <a:cxn ang="0">
                  <a:pos x="5" y="142"/>
                </a:cxn>
                <a:cxn ang="0">
                  <a:pos x="27" y="133"/>
                </a:cxn>
                <a:cxn ang="0">
                  <a:pos x="42" y="113"/>
                </a:cxn>
                <a:cxn ang="0">
                  <a:pos x="53" y="90"/>
                </a:cxn>
                <a:cxn ang="0">
                  <a:pos x="58" y="65"/>
                </a:cxn>
                <a:cxn ang="0">
                  <a:pos x="61" y="41"/>
                </a:cxn>
                <a:cxn ang="0">
                  <a:pos x="62" y="20"/>
                </a:cxn>
                <a:cxn ang="0">
                  <a:pos x="62" y="6"/>
                </a:cxn>
                <a:cxn ang="0">
                  <a:pos x="62" y="0"/>
                </a:cxn>
                <a:cxn ang="0">
                  <a:pos x="50" y="0"/>
                </a:cxn>
                <a:cxn ang="0">
                  <a:pos x="50" y="6"/>
                </a:cxn>
                <a:cxn ang="0">
                  <a:pos x="50" y="20"/>
                </a:cxn>
                <a:cxn ang="0">
                  <a:pos x="49" y="41"/>
                </a:cxn>
                <a:cxn ang="0">
                  <a:pos x="47" y="65"/>
                </a:cxn>
                <a:cxn ang="0">
                  <a:pos x="41" y="88"/>
                </a:cxn>
                <a:cxn ang="0">
                  <a:pos x="33" y="109"/>
                </a:cxn>
                <a:cxn ang="0">
                  <a:pos x="20" y="123"/>
                </a:cxn>
                <a:cxn ang="0">
                  <a:pos x="5" y="130"/>
                </a:cxn>
                <a:cxn ang="0">
                  <a:pos x="11" y="136"/>
                </a:cxn>
                <a:cxn ang="0">
                  <a:pos x="0" y="136"/>
                </a:cxn>
              </a:cxnLst>
              <a:rect l="0" t="0" r="r" b="b"/>
              <a:pathLst>
                <a:path w="62" h="142">
                  <a:moveTo>
                    <a:pt x="0" y="136"/>
                  </a:moveTo>
                  <a:lnTo>
                    <a:pt x="5" y="142"/>
                  </a:lnTo>
                  <a:lnTo>
                    <a:pt x="27" y="133"/>
                  </a:lnTo>
                  <a:lnTo>
                    <a:pt x="42" y="113"/>
                  </a:lnTo>
                  <a:lnTo>
                    <a:pt x="53" y="90"/>
                  </a:lnTo>
                  <a:lnTo>
                    <a:pt x="58" y="65"/>
                  </a:lnTo>
                  <a:lnTo>
                    <a:pt x="61" y="41"/>
                  </a:lnTo>
                  <a:lnTo>
                    <a:pt x="62" y="20"/>
                  </a:lnTo>
                  <a:lnTo>
                    <a:pt x="62" y="6"/>
                  </a:lnTo>
                  <a:lnTo>
                    <a:pt x="62" y="0"/>
                  </a:lnTo>
                  <a:lnTo>
                    <a:pt x="50" y="0"/>
                  </a:lnTo>
                  <a:lnTo>
                    <a:pt x="50" y="6"/>
                  </a:lnTo>
                  <a:lnTo>
                    <a:pt x="50" y="20"/>
                  </a:lnTo>
                  <a:lnTo>
                    <a:pt x="49" y="41"/>
                  </a:lnTo>
                  <a:lnTo>
                    <a:pt x="47" y="65"/>
                  </a:lnTo>
                  <a:lnTo>
                    <a:pt x="41" y="88"/>
                  </a:lnTo>
                  <a:lnTo>
                    <a:pt x="33" y="109"/>
                  </a:lnTo>
                  <a:lnTo>
                    <a:pt x="20" y="123"/>
                  </a:lnTo>
                  <a:lnTo>
                    <a:pt x="5" y="130"/>
                  </a:lnTo>
                  <a:lnTo>
                    <a:pt x="11" y="136"/>
                  </a:lnTo>
                  <a:lnTo>
                    <a:pt x="0" y="1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695" name="Freeform 287"/>
            <p:cNvSpPr>
              <a:spLocks/>
            </p:cNvSpPr>
            <p:nvPr/>
          </p:nvSpPr>
          <p:spPr bwMode="auto">
            <a:xfrm>
              <a:off x="2084" y="1531"/>
              <a:ext cx="7" cy="69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1" y="6"/>
                </a:cxn>
                <a:cxn ang="0">
                  <a:pos x="0" y="138"/>
                </a:cxn>
                <a:cxn ang="0">
                  <a:pos x="11" y="138"/>
                </a:cxn>
                <a:cxn ang="0">
                  <a:pos x="12" y="6"/>
                </a:cxn>
                <a:cxn ang="0">
                  <a:pos x="7" y="12"/>
                </a:cxn>
                <a:cxn ang="0">
                  <a:pos x="7" y="0"/>
                </a:cxn>
                <a:cxn ang="0">
                  <a:pos x="1" y="0"/>
                </a:cxn>
                <a:cxn ang="0">
                  <a:pos x="1" y="6"/>
                </a:cxn>
                <a:cxn ang="0">
                  <a:pos x="7" y="0"/>
                </a:cxn>
              </a:cxnLst>
              <a:rect l="0" t="0" r="r" b="b"/>
              <a:pathLst>
                <a:path w="12" h="138">
                  <a:moveTo>
                    <a:pt x="7" y="0"/>
                  </a:moveTo>
                  <a:lnTo>
                    <a:pt x="1" y="6"/>
                  </a:lnTo>
                  <a:lnTo>
                    <a:pt x="0" y="138"/>
                  </a:lnTo>
                  <a:lnTo>
                    <a:pt x="11" y="138"/>
                  </a:lnTo>
                  <a:lnTo>
                    <a:pt x="12" y="6"/>
                  </a:lnTo>
                  <a:lnTo>
                    <a:pt x="7" y="12"/>
                  </a:lnTo>
                  <a:lnTo>
                    <a:pt x="7" y="0"/>
                  </a:lnTo>
                  <a:lnTo>
                    <a:pt x="1" y="0"/>
                  </a:lnTo>
                  <a:lnTo>
                    <a:pt x="1" y="6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696" name="Freeform 288"/>
            <p:cNvSpPr>
              <a:spLocks/>
            </p:cNvSpPr>
            <p:nvPr/>
          </p:nvSpPr>
          <p:spPr bwMode="auto">
            <a:xfrm>
              <a:off x="2088" y="1529"/>
              <a:ext cx="27" cy="7"/>
            </a:xfrm>
            <a:custGeom>
              <a:avLst/>
              <a:gdLst/>
              <a:ahLst/>
              <a:cxnLst>
                <a:cxn ang="0">
                  <a:pos x="55" y="5"/>
                </a:cxn>
                <a:cxn ang="0">
                  <a:pos x="49" y="0"/>
                </a:cxn>
                <a:cxn ang="0">
                  <a:pos x="0" y="3"/>
                </a:cxn>
                <a:cxn ang="0">
                  <a:pos x="0" y="15"/>
                </a:cxn>
                <a:cxn ang="0">
                  <a:pos x="49" y="11"/>
                </a:cxn>
                <a:cxn ang="0">
                  <a:pos x="43" y="5"/>
                </a:cxn>
                <a:cxn ang="0">
                  <a:pos x="55" y="5"/>
                </a:cxn>
                <a:cxn ang="0">
                  <a:pos x="55" y="0"/>
                </a:cxn>
                <a:cxn ang="0">
                  <a:pos x="49" y="0"/>
                </a:cxn>
                <a:cxn ang="0">
                  <a:pos x="55" y="5"/>
                </a:cxn>
              </a:cxnLst>
              <a:rect l="0" t="0" r="r" b="b"/>
              <a:pathLst>
                <a:path w="55" h="15">
                  <a:moveTo>
                    <a:pt x="55" y="5"/>
                  </a:moveTo>
                  <a:lnTo>
                    <a:pt x="49" y="0"/>
                  </a:lnTo>
                  <a:lnTo>
                    <a:pt x="0" y="3"/>
                  </a:lnTo>
                  <a:lnTo>
                    <a:pt x="0" y="15"/>
                  </a:lnTo>
                  <a:lnTo>
                    <a:pt x="49" y="11"/>
                  </a:lnTo>
                  <a:lnTo>
                    <a:pt x="43" y="5"/>
                  </a:lnTo>
                  <a:lnTo>
                    <a:pt x="55" y="5"/>
                  </a:lnTo>
                  <a:lnTo>
                    <a:pt x="55" y="0"/>
                  </a:lnTo>
                  <a:lnTo>
                    <a:pt x="49" y="0"/>
                  </a:lnTo>
                  <a:lnTo>
                    <a:pt x="55" y="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697" name="Freeform 289"/>
            <p:cNvSpPr>
              <a:spLocks/>
            </p:cNvSpPr>
            <p:nvPr/>
          </p:nvSpPr>
          <p:spPr bwMode="auto">
            <a:xfrm>
              <a:off x="1872" y="1195"/>
              <a:ext cx="265" cy="793"/>
            </a:xfrm>
            <a:custGeom>
              <a:avLst/>
              <a:gdLst/>
              <a:ahLst/>
              <a:cxnLst>
                <a:cxn ang="0">
                  <a:pos x="198" y="7"/>
                </a:cxn>
                <a:cxn ang="0">
                  <a:pos x="30" y="29"/>
                </a:cxn>
                <a:cxn ang="0">
                  <a:pos x="25" y="30"/>
                </a:cxn>
                <a:cxn ang="0">
                  <a:pos x="15" y="37"/>
                </a:cxn>
                <a:cxn ang="0">
                  <a:pos x="5" y="52"/>
                </a:cxn>
                <a:cxn ang="0">
                  <a:pos x="0" y="76"/>
                </a:cxn>
                <a:cxn ang="0">
                  <a:pos x="2" y="114"/>
                </a:cxn>
                <a:cxn ang="0">
                  <a:pos x="6" y="188"/>
                </a:cxn>
                <a:cxn ang="0">
                  <a:pos x="13" y="284"/>
                </a:cxn>
                <a:cxn ang="0">
                  <a:pos x="21" y="393"/>
                </a:cxn>
                <a:cxn ang="0">
                  <a:pos x="28" y="498"/>
                </a:cxn>
                <a:cxn ang="0">
                  <a:pos x="35" y="589"/>
                </a:cxn>
                <a:cxn ang="0">
                  <a:pos x="38" y="654"/>
                </a:cxn>
                <a:cxn ang="0">
                  <a:pos x="40" y="678"/>
                </a:cxn>
                <a:cxn ang="0">
                  <a:pos x="96" y="678"/>
                </a:cxn>
                <a:cxn ang="0">
                  <a:pos x="96" y="828"/>
                </a:cxn>
                <a:cxn ang="0">
                  <a:pos x="201" y="1586"/>
                </a:cxn>
                <a:cxn ang="0">
                  <a:pos x="318" y="1586"/>
                </a:cxn>
                <a:cxn ang="0">
                  <a:pos x="432" y="828"/>
                </a:cxn>
                <a:cxn ang="0">
                  <a:pos x="432" y="678"/>
                </a:cxn>
                <a:cxn ang="0">
                  <a:pos x="483" y="678"/>
                </a:cxn>
                <a:cxn ang="0">
                  <a:pos x="531" y="73"/>
                </a:cxn>
                <a:cxn ang="0">
                  <a:pos x="531" y="66"/>
                </a:cxn>
                <a:cxn ang="0">
                  <a:pos x="528" y="48"/>
                </a:cxn>
                <a:cxn ang="0">
                  <a:pos x="521" y="31"/>
                </a:cxn>
                <a:cxn ang="0">
                  <a:pos x="505" y="22"/>
                </a:cxn>
                <a:cxn ang="0">
                  <a:pos x="489" y="20"/>
                </a:cxn>
                <a:cxn ang="0">
                  <a:pos x="465" y="17"/>
                </a:cxn>
                <a:cxn ang="0">
                  <a:pos x="435" y="14"/>
                </a:cxn>
                <a:cxn ang="0">
                  <a:pos x="404" y="9"/>
                </a:cxn>
                <a:cxn ang="0">
                  <a:pos x="375" y="6"/>
                </a:cxn>
                <a:cxn ang="0">
                  <a:pos x="350" y="3"/>
                </a:cxn>
                <a:cxn ang="0">
                  <a:pos x="333" y="1"/>
                </a:cxn>
                <a:cxn ang="0">
                  <a:pos x="326" y="0"/>
                </a:cxn>
                <a:cxn ang="0">
                  <a:pos x="326" y="3"/>
                </a:cxn>
                <a:cxn ang="0">
                  <a:pos x="325" y="10"/>
                </a:cxn>
                <a:cxn ang="0">
                  <a:pos x="322" y="22"/>
                </a:cxn>
                <a:cxn ang="0">
                  <a:pos x="318" y="35"/>
                </a:cxn>
                <a:cxn ang="0">
                  <a:pos x="310" y="47"/>
                </a:cxn>
                <a:cxn ang="0">
                  <a:pos x="298" y="59"/>
                </a:cxn>
                <a:cxn ang="0">
                  <a:pos x="282" y="66"/>
                </a:cxn>
                <a:cxn ang="0">
                  <a:pos x="260" y="69"/>
                </a:cxn>
                <a:cxn ang="0">
                  <a:pos x="238" y="67"/>
                </a:cxn>
                <a:cxn ang="0">
                  <a:pos x="223" y="60"/>
                </a:cxn>
                <a:cxn ang="0">
                  <a:pos x="212" y="50"/>
                </a:cxn>
                <a:cxn ang="0">
                  <a:pos x="205" y="38"/>
                </a:cxn>
                <a:cxn ang="0">
                  <a:pos x="200" y="27"/>
                </a:cxn>
                <a:cxn ang="0">
                  <a:pos x="198" y="16"/>
                </a:cxn>
                <a:cxn ang="0">
                  <a:pos x="198" y="9"/>
                </a:cxn>
                <a:cxn ang="0">
                  <a:pos x="198" y="7"/>
                </a:cxn>
              </a:cxnLst>
              <a:rect l="0" t="0" r="r" b="b"/>
              <a:pathLst>
                <a:path w="531" h="1586">
                  <a:moveTo>
                    <a:pt x="198" y="7"/>
                  </a:moveTo>
                  <a:lnTo>
                    <a:pt x="30" y="29"/>
                  </a:lnTo>
                  <a:lnTo>
                    <a:pt x="25" y="30"/>
                  </a:lnTo>
                  <a:lnTo>
                    <a:pt x="15" y="37"/>
                  </a:lnTo>
                  <a:lnTo>
                    <a:pt x="5" y="52"/>
                  </a:lnTo>
                  <a:lnTo>
                    <a:pt x="0" y="76"/>
                  </a:lnTo>
                  <a:lnTo>
                    <a:pt x="2" y="114"/>
                  </a:lnTo>
                  <a:lnTo>
                    <a:pt x="6" y="188"/>
                  </a:lnTo>
                  <a:lnTo>
                    <a:pt x="13" y="284"/>
                  </a:lnTo>
                  <a:lnTo>
                    <a:pt x="21" y="393"/>
                  </a:lnTo>
                  <a:lnTo>
                    <a:pt x="28" y="498"/>
                  </a:lnTo>
                  <a:lnTo>
                    <a:pt x="35" y="589"/>
                  </a:lnTo>
                  <a:lnTo>
                    <a:pt x="38" y="654"/>
                  </a:lnTo>
                  <a:lnTo>
                    <a:pt x="40" y="678"/>
                  </a:lnTo>
                  <a:lnTo>
                    <a:pt x="96" y="678"/>
                  </a:lnTo>
                  <a:lnTo>
                    <a:pt x="96" y="828"/>
                  </a:lnTo>
                  <a:lnTo>
                    <a:pt x="201" y="1586"/>
                  </a:lnTo>
                  <a:lnTo>
                    <a:pt x="318" y="1586"/>
                  </a:lnTo>
                  <a:lnTo>
                    <a:pt x="432" y="828"/>
                  </a:lnTo>
                  <a:lnTo>
                    <a:pt x="432" y="678"/>
                  </a:lnTo>
                  <a:lnTo>
                    <a:pt x="483" y="678"/>
                  </a:lnTo>
                  <a:lnTo>
                    <a:pt x="531" y="73"/>
                  </a:lnTo>
                  <a:lnTo>
                    <a:pt x="531" y="66"/>
                  </a:lnTo>
                  <a:lnTo>
                    <a:pt x="528" y="48"/>
                  </a:lnTo>
                  <a:lnTo>
                    <a:pt x="521" y="31"/>
                  </a:lnTo>
                  <a:lnTo>
                    <a:pt x="505" y="22"/>
                  </a:lnTo>
                  <a:lnTo>
                    <a:pt x="489" y="20"/>
                  </a:lnTo>
                  <a:lnTo>
                    <a:pt x="465" y="17"/>
                  </a:lnTo>
                  <a:lnTo>
                    <a:pt x="435" y="14"/>
                  </a:lnTo>
                  <a:lnTo>
                    <a:pt x="404" y="9"/>
                  </a:lnTo>
                  <a:lnTo>
                    <a:pt x="375" y="6"/>
                  </a:lnTo>
                  <a:lnTo>
                    <a:pt x="350" y="3"/>
                  </a:lnTo>
                  <a:lnTo>
                    <a:pt x="333" y="1"/>
                  </a:lnTo>
                  <a:lnTo>
                    <a:pt x="326" y="0"/>
                  </a:lnTo>
                  <a:lnTo>
                    <a:pt x="326" y="3"/>
                  </a:lnTo>
                  <a:lnTo>
                    <a:pt x="325" y="10"/>
                  </a:lnTo>
                  <a:lnTo>
                    <a:pt x="322" y="22"/>
                  </a:lnTo>
                  <a:lnTo>
                    <a:pt x="318" y="35"/>
                  </a:lnTo>
                  <a:lnTo>
                    <a:pt x="310" y="47"/>
                  </a:lnTo>
                  <a:lnTo>
                    <a:pt x="298" y="59"/>
                  </a:lnTo>
                  <a:lnTo>
                    <a:pt x="282" y="66"/>
                  </a:lnTo>
                  <a:lnTo>
                    <a:pt x="260" y="69"/>
                  </a:lnTo>
                  <a:lnTo>
                    <a:pt x="238" y="67"/>
                  </a:lnTo>
                  <a:lnTo>
                    <a:pt x="223" y="60"/>
                  </a:lnTo>
                  <a:lnTo>
                    <a:pt x="212" y="50"/>
                  </a:lnTo>
                  <a:lnTo>
                    <a:pt x="205" y="38"/>
                  </a:lnTo>
                  <a:lnTo>
                    <a:pt x="200" y="27"/>
                  </a:lnTo>
                  <a:lnTo>
                    <a:pt x="198" y="16"/>
                  </a:lnTo>
                  <a:lnTo>
                    <a:pt x="198" y="9"/>
                  </a:lnTo>
                  <a:lnTo>
                    <a:pt x="198" y="7"/>
                  </a:lnTo>
                  <a:close/>
                </a:path>
              </a:pathLst>
            </a:custGeom>
            <a:solidFill>
              <a:schemeClr val="accent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698" name="Freeform 290"/>
            <p:cNvSpPr>
              <a:spLocks/>
            </p:cNvSpPr>
            <p:nvPr/>
          </p:nvSpPr>
          <p:spPr bwMode="auto">
            <a:xfrm>
              <a:off x="1953" y="1045"/>
              <a:ext cx="100" cy="143"/>
            </a:xfrm>
            <a:custGeom>
              <a:avLst/>
              <a:gdLst/>
              <a:ahLst/>
              <a:cxnLst>
                <a:cxn ang="0">
                  <a:pos x="198" y="9"/>
                </a:cxn>
                <a:cxn ang="0">
                  <a:pos x="197" y="9"/>
                </a:cxn>
                <a:cxn ang="0">
                  <a:pos x="192" y="7"/>
                </a:cxn>
                <a:cxn ang="0">
                  <a:pos x="187" y="5"/>
                </a:cxn>
                <a:cxn ang="0">
                  <a:pos x="179" y="3"/>
                </a:cxn>
                <a:cxn ang="0">
                  <a:pos x="168" y="2"/>
                </a:cxn>
                <a:cxn ang="0">
                  <a:pos x="157" y="1"/>
                </a:cxn>
                <a:cxn ang="0">
                  <a:pos x="143" y="0"/>
                </a:cxn>
                <a:cxn ang="0">
                  <a:pos x="129" y="1"/>
                </a:cxn>
                <a:cxn ang="0">
                  <a:pos x="114" y="3"/>
                </a:cxn>
                <a:cxn ang="0">
                  <a:pos x="98" y="8"/>
                </a:cxn>
                <a:cxn ang="0">
                  <a:pos x="81" y="13"/>
                </a:cxn>
                <a:cxn ang="0">
                  <a:pos x="65" y="22"/>
                </a:cxn>
                <a:cxn ang="0">
                  <a:pos x="47" y="33"/>
                </a:cxn>
                <a:cxn ang="0">
                  <a:pos x="31" y="48"/>
                </a:cxn>
                <a:cxn ang="0">
                  <a:pos x="15" y="65"/>
                </a:cxn>
                <a:cxn ang="0">
                  <a:pos x="0" y="87"/>
                </a:cxn>
                <a:cxn ang="0">
                  <a:pos x="0" y="245"/>
                </a:cxn>
                <a:cxn ang="0">
                  <a:pos x="0" y="247"/>
                </a:cxn>
                <a:cxn ang="0">
                  <a:pos x="1" y="251"/>
                </a:cxn>
                <a:cxn ang="0">
                  <a:pos x="4" y="257"/>
                </a:cxn>
                <a:cxn ang="0">
                  <a:pos x="8" y="264"/>
                </a:cxn>
                <a:cxn ang="0">
                  <a:pos x="15" y="272"/>
                </a:cxn>
                <a:cxn ang="0">
                  <a:pos x="24" y="279"/>
                </a:cxn>
                <a:cxn ang="0">
                  <a:pos x="36" y="283"/>
                </a:cxn>
                <a:cxn ang="0">
                  <a:pos x="52" y="285"/>
                </a:cxn>
                <a:cxn ang="0">
                  <a:pos x="69" y="285"/>
                </a:cxn>
                <a:cxn ang="0">
                  <a:pos x="88" y="285"/>
                </a:cxn>
                <a:cxn ang="0">
                  <a:pos x="104" y="285"/>
                </a:cxn>
                <a:cxn ang="0">
                  <a:pos x="119" y="285"/>
                </a:cxn>
                <a:cxn ang="0">
                  <a:pos x="131" y="285"/>
                </a:cxn>
                <a:cxn ang="0">
                  <a:pos x="141" y="285"/>
                </a:cxn>
                <a:cxn ang="0">
                  <a:pos x="147" y="285"/>
                </a:cxn>
                <a:cxn ang="0">
                  <a:pos x="150" y="285"/>
                </a:cxn>
                <a:cxn ang="0">
                  <a:pos x="152" y="284"/>
                </a:cxn>
                <a:cxn ang="0">
                  <a:pos x="158" y="280"/>
                </a:cxn>
                <a:cxn ang="0">
                  <a:pos x="166" y="275"/>
                </a:cxn>
                <a:cxn ang="0">
                  <a:pos x="176" y="268"/>
                </a:cxn>
                <a:cxn ang="0">
                  <a:pos x="185" y="260"/>
                </a:cxn>
                <a:cxn ang="0">
                  <a:pos x="193" y="252"/>
                </a:cxn>
                <a:cxn ang="0">
                  <a:pos x="199" y="244"/>
                </a:cxn>
                <a:cxn ang="0">
                  <a:pos x="202" y="237"/>
                </a:cxn>
                <a:cxn ang="0">
                  <a:pos x="202" y="195"/>
                </a:cxn>
                <a:cxn ang="0">
                  <a:pos x="202" y="121"/>
                </a:cxn>
                <a:cxn ang="0">
                  <a:pos x="202" y="49"/>
                </a:cxn>
                <a:cxn ang="0">
                  <a:pos x="202" y="18"/>
                </a:cxn>
                <a:cxn ang="0">
                  <a:pos x="198" y="9"/>
                </a:cxn>
              </a:cxnLst>
              <a:rect l="0" t="0" r="r" b="b"/>
              <a:pathLst>
                <a:path w="202" h="285">
                  <a:moveTo>
                    <a:pt x="198" y="9"/>
                  </a:moveTo>
                  <a:lnTo>
                    <a:pt x="197" y="9"/>
                  </a:lnTo>
                  <a:lnTo>
                    <a:pt x="192" y="7"/>
                  </a:lnTo>
                  <a:lnTo>
                    <a:pt x="187" y="5"/>
                  </a:lnTo>
                  <a:lnTo>
                    <a:pt x="179" y="3"/>
                  </a:lnTo>
                  <a:lnTo>
                    <a:pt x="168" y="2"/>
                  </a:lnTo>
                  <a:lnTo>
                    <a:pt x="157" y="1"/>
                  </a:lnTo>
                  <a:lnTo>
                    <a:pt x="143" y="0"/>
                  </a:lnTo>
                  <a:lnTo>
                    <a:pt x="129" y="1"/>
                  </a:lnTo>
                  <a:lnTo>
                    <a:pt x="114" y="3"/>
                  </a:lnTo>
                  <a:lnTo>
                    <a:pt x="98" y="8"/>
                  </a:lnTo>
                  <a:lnTo>
                    <a:pt x="81" y="13"/>
                  </a:lnTo>
                  <a:lnTo>
                    <a:pt x="65" y="22"/>
                  </a:lnTo>
                  <a:lnTo>
                    <a:pt x="47" y="33"/>
                  </a:lnTo>
                  <a:lnTo>
                    <a:pt x="31" y="48"/>
                  </a:lnTo>
                  <a:lnTo>
                    <a:pt x="15" y="65"/>
                  </a:lnTo>
                  <a:lnTo>
                    <a:pt x="0" y="87"/>
                  </a:lnTo>
                  <a:lnTo>
                    <a:pt x="0" y="245"/>
                  </a:lnTo>
                  <a:lnTo>
                    <a:pt x="0" y="247"/>
                  </a:lnTo>
                  <a:lnTo>
                    <a:pt x="1" y="251"/>
                  </a:lnTo>
                  <a:lnTo>
                    <a:pt x="4" y="257"/>
                  </a:lnTo>
                  <a:lnTo>
                    <a:pt x="8" y="264"/>
                  </a:lnTo>
                  <a:lnTo>
                    <a:pt x="15" y="272"/>
                  </a:lnTo>
                  <a:lnTo>
                    <a:pt x="24" y="279"/>
                  </a:lnTo>
                  <a:lnTo>
                    <a:pt x="36" y="283"/>
                  </a:lnTo>
                  <a:lnTo>
                    <a:pt x="52" y="285"/>
                  </a:lnTo>
                  <a:lnTo>
                    <a:pt x="69" y="285"/>
                  </a:lnTo>
                  <a:lnTo>
                    <a:pt x="88" y="285"/>
                  </a:lnTo>
                  <a:lnTo>
                    <a:pt x="104" y="285"/>
                  </a:lnTo>
                  <a:lnTo>
                    <a:pt x="119" y="285"/>
                  </a:lnTo>
                  <a:lnTo>
                    <a:pt x="131" y="285"/>
                  </a:lnTo>
                  <a:lnTo>
                    <a:pt x="141" y="285"/>
                  </a:lnTo>
                  <a:lnTo>
                    <a:pt x="147" y="285"/>
                  </a:lnTo>
                  <a:lnTo>
                    <a:pt x="150" y="285"/>
                  </a:lnTo>
                  <a:lnTo>
                    <a:pt x="152" y="284"/>
                  </a:lnTo>
                  <a:lnTo>
                    <a:pt x="158" y="280"/>
                  </a:lnTo>
                  <a:lnTo>
                    <a:pt x="166" y="275"/>
                  </a:lnTo>
                  <a:lnTo>
                    <a:pt x="176" y="268"/>
                  </a:lnTo>
                  <a:lnTo>
                    <a:pt x="185" y="260"/>
                  </a:lnTo>
                  <a:lnTo>
                    <a:pt x="193" y="252"/>
                  </a:lnTo>
                  <a:lnTo>
                    <a:pt x="199" y="244"/>
                  </a:lnTo>
                  <a:lnTo>
                    <a:pt x="202" y="237"/>
                  </a:lnTo>
                  <a:lnTo>
                    <a:pt x="202" y="195"/>
                  </a:lnTo>
                  <a:lnTo>
                    <a:pt x="202" y="121"/>
                  </a:lnTo>
                  <a:lnTo>
                    <a:pt x="202" y="49"/>
                  </a:lnTo>
                  <a:lnTo>
                    <a:pt x="202" y="18"/>
                  </a:lnTo>
                  <a:lnTo>
                    <a:pt x="198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699" name="Freeform 291"/>
            <p:cNvSpPr>
              <a:spLocks/>
            </p:cNvSpPr>
            <p:nvPr/>
          </p:nvSpPr>
          <p:spPr bwMode="auto">
            <a:xfrm>
              <a:off x="1950" y="1042"/>
              <a:ext cx="103" cy="48"/>
            </a:xfrm>
            <a:custGeom>
              <a:avLst/>
              <a:gdLst/>
              <a:ahLst/>
              <a:cxnLst>
                <a:cxn ang="0">
                  <a:pos x="12" y="93"/>
                </a:cxn>
                <a:cxn ang="0">
                  <a:pos x="11" y="95"/>
                </a:cxn>
                <a:cxn ang="0">
                  <a:pos x="26" y="75"/>
                </a:cxn>
                <a:cxn ang="0">
                  <a:pos x="41" y="57"/>
                </a:cxn>
                <a:cxn ang="0">
                  <a:pos x="57" y="44"/>
                </a:cxn>
                <a:cxn ang="0">
                  <a:pos x="73" y="32"/>
                </a:cxn>
                <a:cxn ang="0">
                  <a:pos x="89" y="25"/>
                </a:cxn>
                <a:cxn ang="0">
                  <a:pos x="105" y="19"/>
                </a:cxn>
                <a:cxn ang="0">
                  <a:pos x="121" y="15"/>
                </a:cxn>
                <a:cxn ang="0">
                  <a:pos x="135" y="13"/>
                </a:cxn>
                <a:cxn ang="0">
                  <a:pos x="149" y="11"/>
                </a:cxn>
                <a:cxn ang="0">
                  <a:pos x="163" y="13"/>
                </a:cxn>
                <a:cxn ang="0">
                  <a:pos x="174" y="14"/>
                </a:cxn>
                <a:cxn ang="0">
                  <a:pos x="183" y="15"/>
                </a:cxn>
                <a:cxn ang="0">
                  <a:pos x="191" y="17"/>
                </a:cxn>
                <a:cxn ang="0">
                  <a:pos x="197" y="18"/>
                </a:cxn>
                <a:cxn ang="0">
                  <a:pos x="201" y="21"/>
                </a:cxn>
                <a:cxn ang="0">
                  <a:pos x="202" y="21"/>
                </a:cxn>
                <a:cxn ang="0">
                  <a:pos x="206" y="9"/>
                </a:cxn>
                <a:cxn ang="0">
                  <a:pos x="205" y="9"/>
                </a:cxn>
                <a:cxn ang="0">
                  <a:pos x="199" y="7"/>
                </a:cxn>
                <a:cxn ang="0">
                  <a:pos x="194" y="6"/>
                </a:cxn>
                <a:cxn ang="0">
                  <a:pos x="186" y="3"/>
                </a:cxn>
                <a:cxn ang="0">
                  <a:pos x="174" y="2"/>
                </a:cxn>
                <a:cxn ang="0">
                  <a:pos x="163" y="1"/>
                </a:cxn>
                <a:cxn ang="0">
                  <a:pos x="149" y="0"/>
                </a:cxn>
                <a:cxn ang="0">
                  <a:pos x="135" y="1"/>
                </a:cxn>
                <a:cxn ang="0">
                  <a:pos x="119" y="3"/>
                </a:cxn>
                <a:cxn ang="0">
                  <a:pos x="103" y="8"/>
                </a:cxn>
                <a:cxn ang="0">
                  <a:pos x="84" y="14"/>
                </a:cxn>
                <a:cxn ang="0">
                  <a:pos x="68" y="23"/>
                </a:cxn>
                <a:cxn ang="0">
                  <a:pos x="50" y="34"/>
                </a:cxn>
                <a:cxn ang="0">
                  <a:pos x="34" y="51"/>
                </a:cxn>
                <a:cxn ang="0">
                  <a:pos x="16" y="68"/>
                </a:cxn>
                <a:cxn ang="0">
                  <a:pos x="2" y="91"/>
                </a:cxn>
                <a:cxn ang="0">
                  <a:pos x="0" y="93"/>
                </a:cxn>
                <a:cxn ang="0">
                  <a:pos x="12" y="93"/>
                </a:cxn>
              </a:cxnLst>
              <a:rect l="0" t="0" r="r" b="b"/>
              <a:pathLst>
                <a:path w="206" h="95">
                  <a:moveTo>
                    <a:pt x="12" y="93"/>
                  </a:moveTo>
                  <a:lnTo>
                    <a:pt x="11" y="95"/>
                  </a:lnTo>
                  <a:lnTo>
                    <a:pt x="26" y="75"/>
                  </a:lnTo>
                  <a:lnTo>
                    <a:pt x="41" y="57"/>
                  </a:lnTo>
                  <a:lnTo>
                    <a:pt x="57" y="44"/>
                  </a:lnTo>
                  <a:lnTo>
                    <a:pt x="73" y="32"/>
                  </a:lnTo>
                  <a:lnTo>
                    <a:pt x="89" y="25"/>
                  </a:lnTo>
                  <a:lnTo>
                    <a:pt x="105" y="19"/>
                  </a:lnTo>
                  <a:lnTo>
                    <a:pt x="121" y="15"/>
                  </a:lnTo>
                  <a:lnTo>
                    <a:pt x="135" y="13"/>
                  </a:lnTo>
                  <a:lnTo>
                    <a:pt x="149" y="11"/>
                  </a:lnTo>
                  <a:lnTo>
                    <a:pt x="163" y="13"/>
                  </a:lnTo>
                  <a:lnTo>
                    <a:pt x="174" y="14"/>
                  </a:lnTo>
                  <a:lnTo>
                    <a:pt x="183" y="15"/>
                  </a:lnTo>
                  <a:lnTo>
                    <a:pt x="191" y="17"/>
                  </a:lnTo>
                  <a:lnTo>
                    <a:pt x="197" y="18"/>
                  </a:lnTo>
                  <a:lnTo>
                    <a:pt x="201" y="21"/>
                  </a:lnTo>
                  <a:lnTo>
                    <a:pt x="202" y="21"/>
                  </a:lnTo>
                  <a:lnTo>
                    <a:pt x="206" y="9"/>
                  </a:lnTo>
                  <a:lnTo>
                    <a:pt x="205" y="9"/>
                  </a:lnTo>
                  <a:lnTo>
                    <a:pt x="199" y="7"/>
                  </a:lnTo>
                  <a:lnTo>
                    <a:pt x="194" y="6"/>
                  </a:lnTo>
                  <a:lnTo>
                    <a:pt x="186" y="3"/>
                  </a:lnTo>
                  <a:lnTo>
                    <a:pt x="174" y="2"/>
                  </a:lnTo>
                  <a:lnTo>
                    <a:pt x="163" y="1"/>
                  </a:lnTo>
                  <a:lnTo>
                    <a:pt x="149" y="0"/>
                  </a:lnTo>
                  <a:lnTo>
                    <a:pt x="135" y="1"/>
                  </a:lnTo>
                  <a:lnTo>
                    <a:pt x="119" y="3"/>
                  </a:lnTo>
                  <a:lnTo>
                    <a:pt x="103" y="8"/>
                  </a:lnTo>
                  <a:lnTo>
                    <a:pt x="84" y="14"/>
                  </a:lnTo>
                  <a:lnTo>
                    <a:pt x="68" y="23"/>
                  </a:lnTo>
                  <a:lnTo>
                    <a:pt x="50" y="34"/>
                  </a:lnTo>
                  <a:lnTo>
                    <a:pt x="34" y="51"/>
                  </a:lnTo>
                  <a:lnTo>
                    <a:pt x="16" y="68"/>
                  </a:lnTo>
                  <a:lnTo>
                    <a:pt x="2" y="91"/>
                  </a:lnTo>
                  <a:lnTo>
                    <a:pt x="0" y="93"/>
                  </a:lnTo>
                  <a:lnTo>
                    <a:pt x="12" y="9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700" name="Freeform 292"/>
            <p:cNvSpPr>
              <a:spLocks/>
            </p:cNvSpPr>
            <p:nvPr/>
          </p:nvSpPr>
          <p:spPr bwMode="auto">
            <a:xfrm>
              <a:off x="1950" y="1089"/>
              <a:ext cx="5" cy="78"/>
            </a:xfrm>
            <a:custGeom>
              <a:avLst/>
              <a:gdLst/>
              <a:ahLst/>
              <a:cxnLst>
                <a:cxn ang="0">
                  <a:pos x="12" y="158"/>
                </a:cxn>
                <a:cxn ang="0">
                  <a:pos x="12" y="158"/>
                </a:cxn>
                <a:cxn ang="0">
                  <a:pos x="12" y="0"/>
                </a:cxn>
                <a:cxn ang="0">
                  <a:pos x="0" y="0"/>
                </a:cxn>
                <a:cxn ang="0">
                  <a:pos x="0" y="158"/>
                </a:cxn>
                <a:cxn ang="0">
                  <a:pos x="0" y="158"/>
                </a:cxn>
                <a:cxn ang="0">
                  <a:pos x="12" y="158"/>
                </a:cxn>
              </a:cxnLst>
              <a:rect l="0" t="0" r="r" b="b"/>
              <a:pathLst>
                <a:path w="12" h="158">
                  <a:moveTo>
                    <a:pt x="12" y="158"/>
                  </a:moveTo>
                  <a:lnTo>
                    <a:pt x="12" y="158"/>
                  </a:lnTo>
                  <a:lnTo>
                    <a:pt x="12" y="0"/>
                  </a:lnTo>
                  <a:lnTo>
                    <a:pt x="0" y="0"/>
                  </a:lnTo>
                  <a:lnTo>
                    <a:pt x="0" y="158"/>
                  </a:lnTo>
                  <a:lnTo>
                    <a:pt x="0" y="158"/>
                  </a:lnTo>
                  <a:lnTo>
                    <a:pt x="12" y="15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701" name="Freeform 293"/>
            <p:cNvSpPr>
              <a:spLocks/>
            </p:cNvSpPr>
            <p:nvPr/>
          </p:nvSpPr>
          <p:spPr bwMode="auto">
            <a:xfrm>
              <a:off x="1950" y="1167"/>
              <a:ext cx="28" cy="23"/>
            </a:xfrm>
            <a:custGeom>
              <a:avLst/>
              <a:gdLst/>
              <a:ahLst/>
              <a:cxnLst>
                <a:cxn ang="0">
                  <a:pos x="58" y="34"/>
                </a:cxn>
                <a:cxn ang="0">
                  <a:pos x="58" y="34"/>
                </a:cxn>
                <a:cxn ang="0">
                  <a:pos x="43" y="32"/>
                </a:cxn>
                <a:cxn ang="0">
                  <a:pos x="33" y="30"/>
                </a:cxn>
                <a:cxn ang="0">
                  <a:pos x="25" y="23"/>
                </a:cxn>
                <a:cxn ang="0">
                  <a:pos x="19" y="16"/>
                </a:cxn>
                <a:cxn ang="0">
                  <a:pos x="14" y="10"/>
                </a:cxn>
                <a:cxn ang="0">
                  <a:pos x="13" y="4"/>
                </a:cxn>
                <a:cxn ang="0">
                  <a:pos x="12" y="1"/>
                </a:cxn>
                <a:cxn ang="0">
                  <a:pos x="12" y="0"/>
                </a:cxn>
                <a:cxn ang="0">
                  <a:pos x="0" y="0"/>
                </a:cxn>
                <a:cxn ang="0">
                  <a:pos x="0" y="3"/>
                </a:cxn>
                <a:cxn ang="0">
                  <a:pos x="2" y="7"/>
                </a:cxn>
                <a:cxn ang="0">
                  <a:pos x="5" y="15"/>
                </a:cxn>
                <a:cxn ang="0">
                  <a:pos x="10" y="23"/>
                </a:cxn>
                <a:cxn ang="0">
                  <a:pos x="18" y="32"/>
                </a:cxn>
                <a:cxn ang="0">
                  <a:pos x="28" y="39"/>
                </a:cxn>
                <a:cxn ang="0">
                  <a:pos x="41" y="44"/>
                </a:cxn>
                <a:cxn ang="0">
                  <a:pos x="58" y="46"/>
                </a:cxn>
                <a:cxn ang="0">
                  <a:pos x="58" y="46"/>
                </a:cxn>
                <a:cxn ang="0">
                  <a:pos x="58" y="34"/>
                </a:cxn>
              </a:cxnLst>
              <a:rect l="0" t="0" r="r" b="b"/>
              <a:pathLst>
                <a:path w="58" h="46">
                  <a:moveTo>
                    <a:pt x="58" y="34"/>
                  </a:moveTo>
                  <a:lnTo>
                    <a:pt x="58" y="34"/>
                  </a:lnTo>
                  <a:lnTo>
                    <a:pt x="43" y="32"/>
                  </a:lnTo>
                  <a:lnTo>
                    <a:pt x="33" y="30"/>
                  </a:lnTo>
                  <a:lnTo>
                    <a:pt x="25" y="23"/>
                  </a:lnTo>
                  <a:lnTo>
                    <a:pt x="19" y="16"/>
                  </a:lnTo>
                  <a:lnTo>
                    <a:pt x="14" y="10"/>
                  </a:lnTo>
                  <a:lnTo>
                    <a:pt x="13" y="4"/>
                  </a:lnTo>
                  <a:lnTo>
                    <a:pt x="12" y="1"/>
                  </a:lnTo>
                  <a:lnTo>
                    <a:pt x="12" y="0"/>
                  </a:lnTo>
                  <a:lnTo>
                    <a:pt x="0" y="0"/>
                  </a:lnTo>
                  <a:lnTo>
                    <a:pt x="0" y="3"/>
                  </a:lnTo>
                  <a:lnTo>
                    <a:pt x="2" y="7"/>
                  </a:lnTo>
                  <a:lnTo>
                    <a:pt x="5" y="15"/>
                  </a:lnTo>
                  <a:lnTo>
                    <a:pt x="10" y="23"/>
                  </a:lnTo>
                  <a:lnTo>
                    <a:pt x="18" y="32"/>
                  </a:lnTo>
                  <a:lnTo>
                    <a:pt x="28" y="39"/>
                  </a:lnTo>
                  <a:lnTo>
                    <a:pt x="41" y="44"/>
                  </a:lnTo>
                  <a:lnTo>
                    <a:pt x="58" y="46"/>
                  </a:lnTo>
                  <a:lnTo>
                    <a:pt x="58" y="46"/>
                  </a:lnTo>
                  <a:lnTo>
                    <a:pt x="58" y="3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702" name="Freeform 294"/>
            <p:cNvSpPr>
              <a:spLocks/>
            </p:cNvSpPr>
            <p:nvPr/>
          </p:nvSpPr>
          <p:spPr bwMode="auto">
            <a:xfrm>
              <a:off x="1978" y="1185"/>
              <a:ext cx="51" cy="5"/>
            </a:xfrm>
            <a:custGeom>
              <a:avLst/>
              <a:gdLst/>
              <a:ahLst/>
              <a:cxnLst>
                <a:cxn ang="0">
                  <a:pos x="95" y="1"/>
                </a:cxn>
                <a:cxn ang="0">
                  <a:pos x="98" y="0"/>
                </a:cxn>
                <a:cxn ang="0">
                  <a:pos x="95" y="0"/>
                </a:cxn>
                <a:cxn ang="0">
                  <a:pos x="89" y="0"/>
                </a:cxn>
                <a:cxn ang="0">
                  <a:pos x="79" y="0"/>
                </a:cxn>
                <a:cxn ang="0">
                  <a:pos x="67" y="0"/>
                </a:cxn>
                <a:cxn ang="0">
                  <a:pos x="52" y="0"/>
                </a:cxn>
                <a:cxn ang="0">
                  <a:pos x="36" y="0"/>
                </a:cxn>
                <a:cxn ang="0">
                  <a:pos x="17" y="0"/>
                </a:cxn>
                <a:cxn ang="0">
                  <a:pos x="0" y="0"/>
                </a:cxn>
                <a:cxn ang="0">
                  <a:pos x="0" y="12"/>
                </a:cxn>
                <a:cxn ang="0">
                  <a:pos x="17" y="12"/>
                </a:cxn>
                <a:cxn ang="0">
                  <a:pos x="36" y="12"/>
                </a:cxn>
                <a:cxn ang="0">
                  <a:pos x="52" y="12"/>
                </a:cxn>
                <a:cxn ang="0">
                  <a:pos x="67" y="12"/>
                </a:cxn>
                <a:cxn ang="0">
                  <a:pos x="79" y="12"/>
                </a:cxn>
                <a:cxn ang="0">
                  <a:pos x="89" y="12"/>
                </a:cxn>
                <a:cxn ang="0">
                  <a:pos x="95" y="12"/>
                </a:cxn>
                <a:cxn ang="0">
                  <a:pos x="98" y="12"/>
                </a:cxn>
                <a:cxn ang="0">
                  <a:pos x="100" y="11"/>
                </a:cxn>
                <a:cxn ang="0">
                  <a:pos x="98" y="12"/>
                </a:cxn>
                <a:cxn ang="0">
                  <a:pos x="99" y="12"/>
                </a:cxn>
                <a:cxn ang="0">
                  <a:pos x="100" y="11"/>
                </a:cxn>
                <a:cxn ang="0">
                  <a:pos x="95" y="1"/>
                </a:cxn>
              </a:cxnLst>
              <a:rect l="0" t="0" r="r" b="b"/>
              <a:pathLst>
                <a:path w="100" h="12">
                  <a:moveTo>
                    <a:pt x="95" y="1"/>
                  </a:moveTo>
                  <a:lnTo>
                    <a:pt x="98" y="0"/>
                  </a:lnTo>
                  <a:lnTo>
                    <a:pt x="95" y="0"/>
                  </a:lnTo>
                  <a:lnTo>
                    <a:pt x="89" y="0"/>
                  </a:lnTo>
                  <a:lnTo>
                    <a:pt x="79" y="0"/>
                  </a:lnTo>
                  <a:lnTo>
                    <a:pt x="67" y="0"/>
                  </a:lnTo>
                  <a:lnTo>
                    <a:pt x="52" y="0"/>
                  </a:lnTo>
                  <a:lnTo>
                    <a:pt x="36" y="0"/>
                  </a:lnTo>
                  <a:lnTo>
                    <a:pt x="17" y="0"/>
                  </a:lnTo>
                  <a:lnTo>
                    <a:pt x="0" y="0"/>
                  </a:lnTo>
                  <a:lnTo>
                    <a:pt x="0" y="12"/>
                  </a:lnTo>
                  <a:lnTo>
                    <a:pt x="17" y="12"/>
                  </a:lnTo>
                  <a:lnTo>
                    <a:pt x="36" y="12"/>
                  </a:lnTo>
                  <a:lnTo>
                    <a:pt x="52" y="12"/>
                  </a:lnTo>
                  <a:lnTo>
                    <a:pt x="67" y="12"/>
                  </a:lnTo>
                  <a:lnTo>
                    <a:pt x="79" y="12"/>
                  </a:lnTo>
                  <a:lnTo>
                    <a:pt x="89" y="12"/>
                  </a:lnTo>
                  <a:lnTo>
                    <a:pt x="95" y="12"/>
                  </a:lnTo>
                  <a:lnTo>
                    <a:pt x="98" y="12"/>
                  </a:lnTo>
                  <a:lnTo>
                    <a:pt x="100" y="11"/>
                  </a:lnTo>
                  <a:lnTo>
                    <a:pt x="98" y="12"/>
                  </a:lnTo>
                  <a:lnTo>
                    <a:pt x="99" y="12"/>
                  </a:lnTo>
                  <a:lnTo>
                    <a:pt x="100" y="11"/>
                  </a:lnTo>
                  <a:lnTo>
                    <a:pt x="95" y="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703" name="Freeform 295"/>
            <p:cNvSpPr>
              <a:spLocks/>
            </p:cNvSpPr>
            <p:nvPr/>
          </p:nvSpPr>
          <p:spPr bwMode="auto">
            <a:xfrm>
              <a:off x="2026" y="1163"/>
              <a:ext cx="30" cy="27"/>
            </a:xfrm>
            <a:custGeom>
              <a:avLst/>
              <a:gdLst/>
              <a:ahLst/>
              <a:cxnLst>
                <a:cxn ang="0">
                  <a:pos x="49" y="0"/>
                </a:cxn>
                <a:cxn ang="0">
                  <a:pos x="49" y="0"/>
                </a:cxn>
                <a:cxn ang="0">
                  <a:pos x="48" y="4"/>
                </a:cxn>
                <a:cxn ang="0">
                  <a:pos x="42" y="11"/>
                </a:cxn>
                <a:cxn ang="0">
                  <a:pos x="35" y="18"/>
                </a:cxn>
                <a:cxn ang="0">
                  <a:pos x="26" y="26"/>
                </a:cxn>
                <a:cxn ang="0">
                  <a:pos x="15" y="33"/>
                </a:cxn>
                <a:cxn ang="0">
                  <a:pos x="7" y="39"/>
                </a:cxn>
                <a:cxn ang="0">
                  <a:pos x="3" y="42"/>
                </a:cxn>
                <a:cxn ang="0">
                  <a:pos x="0" y="43"/>
                </a:cxn>
                <a:cxn ang="0">
                  <a:pos x="5" y="53"/>
                </a:cxn>
                <a:cxn ang="0">
                  <a:pos x="7" y="52"/>
                </a:cxn>
                <a:cxn ang="0">
                  <a:pos x="14" y="48"/>
                </a:cxn>
                <a:cxn ang="0">
                  <a:pos x="22" y="42"/>
                </a:cxn>
                <a:cxn ang="0">
                  <a:pos x="33" y="35"/>
                </a:cxn>
                <a:cxn ang="0">
                  <a:pos x="42" y="27"/>
                </a:cxn>
                <a:cxn ang="0">
                  <a:pos x="51" y="18"/>
                </a:cxn>
                <a:cxn ang="0">
                  <a:pos x="57" y="9"/>
                </a:cxn>
                <a:cxn ang="0">
                  <a:pos x="60" y="0"/>
                </a:cxn>
                <a:cxn ang="0">
                  <a:pos x="60" y="0"/>
                </a:cxn>
                <a:cxn ang="0">
                  <a:pos x="49" y="0"/>
                </a:cxn>
              </a:cxnLst>
              <a:rect l="0" t="0" r="r" b="b"/>
              <a:pathLst>
                <a:path w="60" h="53">
                  <a:moveTo>
                    <a:pt x="49" y="0"/>
                  </a:moveTo>
                  <a:lnTo>
                    <a:pt x="49" y="0"/>
                  </a:lnTo>
                  <a:lnTo>
                    <a:pt x="48" y="4"/>
                  </a:lnTo>
                  <a:lnTo>
                    <a:pt x="42" y="11"/>
                  </a:lnTo>
                  <a:lnTo>
                    <a:pt x="35" y="18"/>
                  </a:lnTo>
                  <a:lnTo>
                    <a:pt x="26" y="26"/>
                  </a:lnTo>
                  <a:lnTo>
                    <a:pt x="15" y="33"/>
                  </a:lnTo>
                  <a:lnTo>
                    <a:pt x="7" y="39"/>
                  </a:lnTo>
                  <a:lnTo>
                    <a:pt x="3" y="42"/>
                  </a:lnTo>
                  <a:lnTo>
                    <a:pt x="0" y="43"/>
                  </a:lnTo>
                  <a:lnTo>
                    <a:pt x="5" y="53"/>
                  </a:lnTo>
                  <a:lnTo>
                    <a:pt x="7" y="52"/>
                  </a:lnTo>
                  <a:lnTo>
                    <a:pt x="14" y="48"/>
                  </a:lnTo>
                  <a:lnTo>
                    <a:pt x="22" y="42"/>
                  </a:lnTo>
                  <a:lnTo>
                    <a:pt x="33" y="35"/>
                  </a:lnTo>
                  <a:lnTo>
                    <a:pt x="42" y="27"/>
                  </a:lnTo>
                  <a:lnTo>
                    <a:pt x="51" y="18"/>
                  </a:lnTo>
                  <a:lnTo>
                    <a:pt x="57" y="9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49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704" name="Freeform 296"/>
            <p:cNvSpPr>
              <a:spLocks/>
            </p:cNvSpPr>
            <p:nvPr/>
          </p:nvSpPr>
          <p:spPr bwMode="auto">
            <a:xfrm>
              <a:off x="2050" y="1054"/>
              <a:ext cx="6" cy="10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31"/>
                </a:cxn>
                <a:cxn ang="0">
                  <a:pos x="0" y="103"/>
                </a:cxn>
                <a:cxn ang="0">
                  <a:pos x="0" y="177"/>
                </a:cxn>
                <a:cxn ang="0">
                  <a:pos x="0" y="219"/>
                </a:cxn>
                <a:cxn ang="0">
                  <a:pos x="11" y="219"/>
                </a:cxn>
                <a:cxn ang="0">
                  <a:pos x="11" y="177"/>
                </a:cxn>
                <a:cxn ang="0">
                  <a:pos x="11" y="103"/>
                </a:cxn>
                <a:cxn ang="0">
                  <a:pos x="11" y="31"/>
                </a:cxn>
                <a:cxn ang="0">
                  <a:pos x="11" y="0"/>
                </a:cxn>
                <a:cxn ang="0">
                  <a:pos x="0" y="0"/>
                </a:cxn>
              </a:cxnLst>
              <a:rect l="0" t="0" r="r" b="b"/>
              <a:pathLst>
                <a:path w="11" h="219">
                  <a:moveTo>
                    <a:pt x="0" y="0"/>
                  </a:moveTo>
                  <a:lnTo>
                    <a:pt x="0" y="31"/>
                  </a:lnTo>
                  <a:lnTo>
                    <a:pt x="0" y="103"/>
                  </a:lnTo>
                  <a:lnTo>
                    <a:pt x="0" y="177"/>
                  </a:lnTo>
                  <a:lnTo>
                    <a:pt x="0" y="219"/>
                  </a:lnTo>
                  <a:lnTo>
                    <a:pt x="11" y="219"/>
                  </a:lnTo>
                  <a:lnTo>
                    <a:pt x="11" y="177"/>
                  </a:lnTo>
                  <a:lnTo>
                    <a:pt x="11" y="103"/>
                  </a:lnTo>
                  <a:lnTo>
                    <a:pt x="11" y="31"/>
                  </a:lnTo>
                  <a:lnTo>
                    <a:pt x="1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705" name="Freeform 297"/>
            <p:cNvSpPr>
              <a:spLocks/>
            </p:cNvSpPr>
            <p:nvPr/>
          </p:nvSpPr>
          <p:spPr bwMode="auto">
            <a:xfrm>
              <a:off x="1950" y="1008"/>
              <a:ext cx="133" cy="93"/>
            </a:xfrm>
            <a:custGeom>
              <a:avLst/>
              <a:gdLst/>
              <a:ahLst/>
              <a:cxnLst>
                <a:cxn ang="0">
                  <a:pos x="1" y="186"/>
                </a:cxn>
                <a:cxn ang="0">
                  <a:pos x="1" y="178"/>
                </a:cxn>
                <a:cxn ang="0">
                  <a:pos x="0" y="158"/>
                </a:cxn>
                <a:cxn ang="0">
                  <a:pos x="2" y="128"/>
                </a:cxn>
                <a:cxn ang="0">
                  <a:pos x="8" y="93"/>
                </a:cxn>
                <a:cxn ang="0">
                  <a:pos x="19" y="59"/>
                </a:cxn>
                <a:cxn ang="0">
                  <a:pos x="40" y="29"/>
                </a:cxn>
                <a:cxn ang="0">
                  <a:pos x="70" y="8"/>
                </a:cxn>
                <a:cxn ang="0">
                  <a:pos x="111" y="0"/>
                </a:cxn>
                <a:cxn ang="0">
                  <a:pos x="154" y="0"/>
                </a:cxn>
                <a:cxn ang="0">
                  <a:pos x="188" y="0"/>
                </a:cxn>
                <a:cxn ang="0">
                  <a:pos x="215" y="1"/>
                </a:cxn>
                <a:cxn ang="0">
                  <a:pos x="235" y="1"/>
                </a:cxn>
                <a:cxn ang="0">
                  <a:pos x="249" y="2"/>
                </a:cxn>
                <a:cxn ang="0">
                  <a:pos x="258" y="3"/>
                </a:cxn>
                <a:cxn ang="0">
                  <a:pos x="263" y="3"/>
                </a:cxn>
                <a:cxn ang="0">
                  <a:pos x="264" y="3"/>
                </a:cxn>
                <a:cxn ang="0">
                  <a:pos x="216" y="99"/>
                </a:cxn>
                <a:cxn ang="0">
                  <a:pos x="89" y="102"/>
                </a:cxn>
                <a:cxn ang="0">
                  <a:pos x="1" y="186"/>
                </a:cxn>
              </a:cxnLst>
              <a:rect l="0" t="0" r="r" b="b"/>
              <a:pathLst>
                <a:path w="264" h="186">
                  <a:moveTo>
                    <a:pt x="1" y="186"/>
                  </a:moveTo>
                  <a:lnTo>
                    <a:pt x="1" y="178"/>
                  </a:lnTo>
                  <a:lnTo>
                    <a:pt x="0" y="158"/>
                  </a:lnTo>
                  <a:lnTo>
                    <a:pt x="2" y="128"/>
                  </a:lnTo>
                  <a:lnTo>
                    <a:pt x="8" y="93"/>
                  </a:lnTo>
                  <a:lnTo>
                    <a:pt x="19" y="59"/>
                  </a:lnTo>
                  <a:lnTo>
                    <a:pt x="40" y="29"/>
                  </a:lnTo>
                  <a:lnTo>
                    <a:pt x="70" y="8"/>
                  </a:lnTo>
                  <a:lnTo>
                    <a:pt x="111" y="0"/>
                  </a:lnTo>
                  <a:lnTo>
                    <a:pt x="154" y="0"/>
                  </a:lnTo>
                  <a:lnTo>
                    <a:pt x="188" y="0"/>
                  </a:lnTo>
                  <a:lnTo>
                    <a:pt x="215" y="1"/>
                  </a:lnTo>
                  <a:lnTo>
                    <a:pt x="235" y="1"/>
                  </a:lnTo>
                  <a:lnTo>
                    <a:pt x="249" y="2"/>
                  </a:lnTo>
                  <a:lnTo>
                    <a:pt x="258" y="3"/>
                  </a:lnTo>
                  <a:lnTo>
                    <a:pt x="263" y="3"/>
                  </a:lnTo>
                  <a:lnTo>
                    <a:pt x="264" y="3"/>
                  </a:lnTo>
                  <a:lnTo>
                    <a:pt x="216" y="99"/>
                  </a:lnTo>
                  <a:lnTo>
                    <a:pt x="89" y="102"/>
                  </a:lnTo>
                  <a:lnTo>
                    <a:pt x="1" y="18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706" name="Freeform 298"/>
            <p:cNvSpPr>
              <a:spLocks/>
            </p:cNvSpPr>
            <p:nvPr/>
          </p:nvSpPr>
          <p:spPr bwMode="auto">
            <a:xfrm>
              <a:off x="1971" y="1184"/>
              <a:ext cx="64" cy="46"/>
            </a:xfrm>
            <a:custGeom>
              <a:avLst/>
              <a:gdLst/>
              <a:ahLst/>
              <a:cxnLst>
                <a:cxn ang="0">
                  <a:pos x="128" y="22"/>
                </a:cxn>
                <a:cxn ang="0">
                  <a:pos x="128" y="25"/>
                </a:cxn>
                <a:cxn ang="0">
                  <a:pos x="127" y="32"/>
                </a:cxn>
                <a:cxn ang="0">
                  <a:pos x="124" y="44"/>
                </a:cxn>
                <a:cxn ang="0">
                  <a:pos x="120" y="57"/>
                </a:cxn>
                <a:cxn ang="0">
                  <a:pos x="112" y="69"/>
                </a:cxn>
                <a:cxn ang="0">
                  <a:pos x="100" y="81"/>
                </a:cxn>
                <a:cxn ang="0">
                  <a:pos x="84" y="88"/>
                </a:cxn>
                <a:cxn ang="0">
                  <a:pos x="62" y="91"/>
                </a:cxn>
                <a:cxn ang="0">
                  <a:pos x="40" y="89"/>
                </a:cxn>
                <a:cxn ang="0">
                  <a:pos x="25" y="82"/>
                </a:cxn>
                <a:cxn ang="0">
                  <a:pos x="14" y="72"/>
                </a:cxn>
                <a:cxn ang="0">
                  <a:pos x="7" y="60"/>
                </a:cxn>
                <a:cxn ang="0">
                  <a:pos x="2" y="49"/>
                </a:cxn>
                <a:cxn ang="0">
                  <a:pos x="0" y="38"/>
                </a:cxn>
                <a:cxn ang="0">
                  <a:pos x="0" y="31"/>
                </a:cxn>
                <a:cxn ang="0">
                  <a:pos x="0" y="29"/>
                </a:cxn>
                <a:cxn ang="0">
                  <a:pos x="8" y="0"/>
                </a:cxn>
                <a:cxn ang="0">
                  <a:pos x="115" y="0"/>
                </a:cxn>
                <a:cxn ang="0">
                  <a:pos x="128" y="22"/>
                </a:cxn>
              </a:cxnLst>
              <a:rect l="0" t="0" r="r" b="b"/>
              <a:pathLst>
                <a:path w="128" h="91">
                  <a:moveTo>
                    <a:pt x="128" y="22"/>
                  </a:moveTo>
                  <a:lnTo>
                    <a:pt x="128" y="25"/>
                  </a:lnTo>
                  <a:lnTo>
                    <a:pt x="127" y="32"/>
                  </a:lnTo>
                  <a:lnTo>
                    <a:pt x="124" y="44"/>
                  </a:lnTo>
                  <a:lnTo>
                    <a:pt x="120" y="57"/>
                  </a:lnTo>
                  <a:lnTo>
                    <a:pt x="112" y="69"/>
                  </a:lnTo>
                  <a:lnTo>
                    <a:pt x="100" y="81"/>
                  </a:lnTo>
                  <a:lnTo>
                    <a:pt x="84" y="88"/>
                  </a:lnTo>
                  <a:lnTo>
                    <a:pt x="62" y="91"/>
                  </a:lnTo>
                  <a:lnTo>
                    <a:pt x="40" y="89"/>
                  </a:lnTo>
                  <a:lnTo>
                    <a:pt x="25" y="82"/>
                  </a:lnTo>
                  <a:lnTo>
                    <a:pt x="14" y="72"/>
                  </a:lnTo>
                  <a:lnTo>
                    <a:pt x="7" y="60"/>
                  </a:lnTo>
                  <a:lnTo>
                    <a:pt x="2" y="49"/>
                  </a:lnTo>
                  <a:lnTo>
                    <a:pt x="0" y="38"/>
                  </a:lnTo>
                  <a:lnTo>
                    <a:pt x="0" y="31"/>
                  </a:lnTo>
                  <a:lnTo>
                    <a:pt x="0" y="29"/>
                  </a:lnTo>
                  <a:lnTo>
                    <a:pt x="8" y="0"/>
                  </a:lnTo>
                  <a:lnTo>
                    <a:pt x="115" y="0"/>
                  </a:lnTo>
                  <a:lnTo>
                    <a:pt x="128" y="2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707" name="Freeform 299"/>
            <p:cNvSpPr>
              <a:spLocks/>
            </p:cNvSpPr>
            <p:nvPr/>
          </p:nvSpPr>
          <p:spPr bwMode="auto">
            <a:xfrm>
              <a:off x="2002" y="1195"/>
              <a:ext cx="36" cy="37"/>
            </a:xfrm>
            <a:custGeom>
              <a:avLst/>
              <a:gdLst/>
              <a:ahLst/>
              <a:cxnLst>
                <a:cxn ang="0">
                  <a:pos x="0" y="75"/>
                </a:cxn>
                <a:cxn ang="0">
                  <a:pos x="0" y="75"/>
                </a:cxn>
                <a:cxn ang="0">
                  <a:pos x="23" y="71"/>
                </a:cxn>
                <a:cxn ang="0">
                  <a:pos x="42" y="63"/>
                </a:cxn>
                <a:cxn ang="0">
                  <a:pos x="54" y="51"/>
                </a:cxn>
                <a:cxn ang="0">
                  <a:pos x="62" y="37"/>
                </a:cxn>
                <a:cxn ang="0">
                  <a:pos x="68" y="23"/>
                </a:cxn>
                <a:cxn ang="0">
                  <a:pos x="70" y="12"/>
                </a:cxn>
                <a:cxn ang="0">
                  <a:pos x="71" y="3"/>
                </a:cxn>
                <a:cxn ang="0">
                  <a:pos x="71" y="0"/>
                </a:cxn>
                <a:cxn ang="0">
                  <a:pos x="60" y="0"/>
                </a:cxn>
                <a:cxn ang="0">
                  <a:pos x="60" y="3"/>
                </a:cxn>
                <a:cxn ang="0">
                  <a:pos x="59" y="9"/>
                </a:cxn>
                <a:cxn ang="0">
                  <a:pos x="56" y="21"/>
                </a:cxn>
                <a:cxn ang="0">
                  <a:pos x="53" y="32"/>
                </a:cxn>
                <a:cxn ang="0">
                  <a:pos x="45" y="44"/>
                </a:cxn>
                <a:cxn ang="0">
                  <a:pos x="35" y="54"/>
                </a:cxn>
                <a:cxn ang="0">
                  <a:pos x="21" y="60"/>
                </a:cxn>
                <a:cxn ang="0">
                  <a:pos x="0" y="63"/>
                </a:cxn>
                <a:cxn ang="0">
                  <a:pos x="0" y="63"/>
                </a:cxn>
                <a:cxn ang="0">
                  <a:pos x="0" y="75"/>
                </a:cxn>
              </a:cxnLst>
              <a:rect l="0" t="0" r="r" b="b"/>
              <a:pathLst>
                <a:path w="71" h="75">
                  <a:moveTo>
                    <a:pt x="0" y="75"/>
                  </a:moveTo>
                  <a:lnTo>
                    <a:pt x="0" y="75"/>
                  </a:lnTo>
                  <a:lnTo>
                    <a:pt x="23" y="71"/>
                  </a:lnTo>
                  <a:lnTo>
                    <a:pt x="42" y="63"/>
                  </a:lnTo>
                  <a:lnTo>
                    <a:pt x="54" y="51"/>
                  </a:lnTo>
                  <a:lnTo>
                    <a:pt x="62" y="37"/>
                  </a:lnTo>
                  <a:lnTo>
                    <a:pt x="68" y="23"/>
                  </a:lnTo>
                  <a:lnTo>
                    <a:pt x="70" y="12"/>
                  </a:lnTo>
                  <a:lnTo>
                    <a:pt x="71" y="3"/>
                  </a:lnTo>
                  <a:lnTo>
                    <a:pt x="71" y="0"/>
                  </a:lnTo>
                  <a:lnTo>
                    <a:pt x="60" y="0"/>
                  </a:lnTo>
                  <a:lnTo>
                    <a:pt x="60" y="3"/>
                  </a:lnTo>
                  <a:lnTo>
                    <a:pt x="59" y="9"/>
                  </a:lnTo>
                  <a:lnTo>
                    <a:pt x="56" y="21"/>
                  </a:lnTo>
                  <a:lnTo>
                    <a:pt x="53" y="32"/>
                  </a:lnTo>
                  <a:lnTo>
                    <a:pt x="45" y="44"/>
                  </a:lnTo>
                  <a:lnTo>
                    <a:pt x="35" y="54"/>
                  </a:lnTo>
                  <a:lnTo>
                    <a:pt x="21" y="60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7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708" name="Freeform 300"/>
            <p:cNvSpPr>
              <a:spLocks/>
            </p:cNvSpPr>
            <p:nvPr/>
          </p:nvSpPr>
          <p:spPr bwMode="auto">
            <a:xfrm>
              <a:off x="1968" y="1198"/>
              <a:ext cx="34" cy="3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"/>
                </a:cxn>
                <a:cxn ang="0">
                  <a:pos x="0" y="3"/>
                </a:cxn>
                <a:cxn ang="0">
                  <a:pos x="0" y="10"/>
                </a:cxn>
                <a:cxn ang="0">
                  <a:pos x="2" y="22"/>
                </a:cxn>
                <a:cxn ang="0">
                  <a:pos x="8" y="34"/>
                </a:cxn>
                <a:cxn ang="0">
                  <a:pos x="15" y="47"/>
                </a:cxn>
                <a:cxn ang="0">
                  <a:pos x="29" y="58"/>
                </a:cxn>
                <a:cxn ang="0">
                  <a:pos x="45" y="67"/>
                </a:cxn>
                <a:cxn ang="0">
                  <a:pos x="68" y="69"/>
                </a:cxn>
                <a:cxn ang="0">
                  <a:pos x="68" y="57"/>
                </a:cxn>
                <a:cxn ang="0">
                  <a:pos x="47" y="55"/>
                </a:cxn>
                <a:cxn ang="0">
                  <a:pos x="34" y="49"/>
                </a:cxn>
                <a:cxn ang="0">
                  <a:pos x="24" y="40"/>
                </a:cxn>
                <a:cxn ang="0">
                  <a:pos x="17" y="30"/>
                </a:cxn>
                <a:cxn ang="0">
                  <a:pos x="14" y="19"/>
                </a:cxn>
                <a:cxn ang="0">
                  <a:pos x="12" y="10"/>
                </a:cxn>
                <a:cxn ang="0">
                  <a:pos x="12" y="3"/>
                </a:cxn>
                <a:cxn ang="0">
                  <a:pos x="12" y="1"/>
                </a:cxn>
                <a:cxn ang="0">
                  <a:pos x="12" y="2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</a:cxnLst>
              <a:rect l="0" t="0" r="r" b="b"/>
              <a:pathLst>
                <a:path w="68" h="69">
                  <a:moveTo>
                    <a:pt x="0" y="0"/>
                  </a:moveTo>
                  <a:lnTo>
                    <a:pt x="0" y="1"/>
                  </a:lnTo>
                  <a:lnTo>
                    <a:pt x="0" y="3"/>
                  </a:lnTo>
                  <a:lnTo>
                    <a:pt x="0" y="10"/>
                  </a:lnTo>
                  <a:lnTo>
                    <a:pt x="2" y="22"/>
                  </a:lnTo>
                  <a:lnTo>
                    <a:pt x="8" y="34"/>
                  </a:lnTo>
                  <a:lnTo>
                    <a:pt x="15" y="47"/>
                  </a:lnTo>
                  <a:lnTo>
                    <a:pt x="29" y="58"/>
                  </a:lnTo>
                  <a:lnTo>
                    <a:pt x="45" y="67"/>
                  </a:lnTo>
                  <a:lnTo>
                    <a:pt x="68" y="69"/>
                  </a:lnTo>
                  <a:lnTo>
                    <a:pt x="68" y="57"/>
                  </a:lnTo>
                  <a:lnTo>
                    <a:pt x="47" y="55"/>
                  </a:lnTo>
                  <a:lnTo>
                    <a:pt x="34" y="49"/>
                  </a:lnTo>
                  <a:lnTo>
                    <a:pt x="24" y="40"/>
                  </a:lnTo>
                  <a:lnTo>
                    <a:pt x="17" y="30"/>
                  </a:lnTo>
                  <a:lnTo>
                    <a:pt x="14" y="19"/>
                  </a:lnTo>
                  <a:lnTo>
                    <a:pt x="12" y="10"/>
                  </a:lnTo>
                  <a:lnTo>
                    <a:pt x="12" y="3"/>
                  </a:lnTo>
                  <a:lnTo>
                    <a:pt x="12" y="1"/>
                  </a:lnTo>
                  <a:lnTo>
                    <a:pt x="12" y="2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709" name="Freeform 301"/>
            <p:cNvSpPr>
              <a:spLocks/>
            </p:cNvSpPr>
            <p:nvPr/>
          </p:nvSpPr>
          <p:spPr bwMode="auto">
            <a:xfrm>
              <a:off x="1968" y="1181"/>
              <a:ext cx="10" cy="18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8" y="5"/>
                </a:cxn>
                <a:cxn ang="0">
                  <a:pos x="0" y="34"/>
                </a:cxn>
                <a:cxn ang="0">
                  <a:pos x="12" y="36"/>
                </a:cxn>
                <a:cxn ang="0">
                  <a:pos x="20" y="7"/>
                </a:cxn>
                <a:cxn ang="0">
                  <a:pos x="14" y="12"/>
                </a:cxn>
                <a:cxn ang="0">
                  <a:pos x="14" y="0"/>
                </a:cxn>
                <a:cxn ang="0">
                  <a:pos x="9" y="0"/>
                </a:cxn>
                <a:cxn ang="0">
                  <a:pos x="8" y="5"/>
                </a:cxn>
                <a:cxn ang="0">
                  <a:pos x="14" y="0"/>
                </a:cxn>
              </a:cxnLst>
              <a:rect l="0" t="0" r="r" b="b"/>
              <a:pathLst>
                <a:path w="20" h="36">
                  <a:moveTo>
                    <a:pt x="14" y="0"/>
                  </a:moveTo>
                  <a:lnTo>
                    <a:pt x="8" y="5"/>
                  </a:lnTo>
                  <a:lnTo>
                    <a:pt x="0" y="34"/>
                  </a:lnTo>
                  <a:lnTo>
                    <a:pt x="12" y="36"/>
                  </a:lnTo>
                  <a:lnTo>
                    <a:pt x="20" y="7"/>
                  </a:lnTo>
                  <a:lnTo>
                    <a:pt x="14" y="12"/>
                  </a:lnTo>
                  <a:lnTo>
                    <a:pt x="14" y="0"/>
                  </a:lnTo>
                  <a:lnTo>
                    <a:pt x="9" y="0"/>
                  </a:lnTo>
                  <a:lnTo>
                    <a:pt x="8" y="5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710" name="Freeform 302"/>
            <p:cNvSpPr>
              <a:spLocks/>
            </p:cNvSpPr>
            <p:nvPr/>
          </p:nvSpPr>
          <p:spPr bwMode="auto">
            <a:xfrm>
              <a:off x="1975" y="1181"/>
              <a:ext cx="56" cy="6"/>
            </a:xfrm>
            <a:custGeom>
              <a:avLst/>
              <a:gdLst/>
              <a:ahLst/>
              <a:cxnLst>
                <a:cxn ang="0">
                  <a:pos x="112" y="4"/>
                </a:cxn>
                <a:cxn ang="0">
                  <a:pos x="107" y="0"/>
                </a:cxn>
                <a:cxn ang="0">
                  <a:pos x="0" y="0"/>
                </a:cxn>
                <a:cxn ang="0">
                  <a:pos x="0" y="12"/>
                </a:cxn>
                <a:cxn ang="0">
                  <a:pos x="107" y="12"/>
                </a:cxn>
                <a:cxn ang="0">
                  <a:pos x="102" y="8"/>
                </a:cxn>
                <a:cxn ang="0">
                  <a:pos x="112" y="4"/>
                </a:cxn>
                <a:cxn ang="0">
                  <a:pos x="110" y="0"/>
                </a:cxn>
                <a:cxn ang="0">
                  <a:pos x="107" y="0"/>
                </a:cxn>
                <a:cxn ang="0">
                  <a:pos x="112" y="4"/>
                </a:cxn>
              </a:cxnLst>
              <a:rect l="0" t="0" r="r" b="b"/>
              <a:pathLst>
                <a:path w="112" h="12">
                  <a:moveTo>
                    <a:pt x="112" y="4"/>
                  </a:moveTo>
                  <a:lnTo>
                    <a:pt x="107" y="0"/>
                  </a:lnTo>
                  <a:lnTo>
                    <a:pt x="0" y="0"/>
                  </a:lnTo>
                  <a:lnTo>
                    <a:pt x="0" y="12"/>
                  </a:lnTo>
                  <a:lnTo>
                    <a:pt x="107" y="12"/>
                  </a:lnTo>
                  <a:lnTo>
                    <a:pt x="102" y="8"/>
                  </a:lnTo>
                  <a:lnTo>
                    <a:pt x="112" y="4"/>
                  </a:lnTo>
                  <a:lnTo>
                    <a:pt x="110" y="0"/>
                  </a:lnTo>
                  <a:lnTo>
                    <a:pt x="107" y="0"/>
                  </a:lnTo>
                  <a:lnTo>
                    <a:pt x="112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711" name="Freeform 303"/>
            <p:cNvSpPr>
              <a:spLocks/>
            </p:cNvSpPr>
            <p:nvPr/>
          </p:nvSpPr>
          <p:spPr bwMode="auto">
            <a:xfrm>
              <a:off x="2026" y="1183"/>
              <a:ext cx="12" cy="13"/>
            </a:xfrm>
            <a:custGeom>
              <a:avLst/>
              <a:gdLst/>
              <a:ahLst/>
              <a:cxnLst>
                <a:cxn ang="0">
                  <a:pos x="23" y="24"/>
                </a:cxn>
                <a:cxn ang="0">
                  <a:pos x="22" y="22"/>
                </a:cxn>
                <a:cxn ang="0">
                  <a:pos x="10" y="0"/>
                </a:cxn>
                <a:cxn ang="0">
                  <a:pos x="0" y="4"/>
                </a:cxn>
                <a:cxn ang="0">
                  <a:pos x="13" y="26"/>
                </a:cxn>
                <a:cxn ang="0">
                  <a:pos x="12" y="24"/>
                </a:cxn>
                <a:cxn ang="0">
                  <a:pos x="23" y="24"/>
                </a:cxn>
                <a:cxn ang="0">
                  <a:pos x="23" y="23"/>
                </a:cxn>
                <a:cxn ang="0">
                  <a:pos x="22" y="22"/>
                </a:cxn>
                <a:cxn ang="0">
                  <a:pos x="23" y="24"/>
                </a:cxn>
              </a:cxnLst>
              <a:rect l="0" t="0" r="r" b="b"/>
              <a:pathLst>
                <a:path w="23" h="26">
                  <a:moveTo>
                    <a:pt x="23" y="24"/>
                  </a:moveTo>
                  <a:lnTo>
                    <a:pt x="22" y="22"/>
                  </a:lnTo>
                  <a:lnTo>
                    <a:pt x="10" y="0"/>
                  </a:lnTo>
                  <a:lnTo>
                    <a:pt x="0" y="4"/>
                  </a:lnTo>
                  <a:lnTo>
                    <a:pt x="13" y="26"/>
                  </a:lnTo>
                  <a:lnTo>
                    <a:pt x="12" y="24"/>
                  </a:lnTo>
                  <a:lnTo>
                    <a:pt x="23" y="24"/>
                  </a:lnTo>
                  <a:lnTo>
                    <a:pt x="23" y="23"/>
                  </a:lnTo>
                  <a:lnTo>
                    <a:pt x="22" y="22"/>
                  </a:lnTo>
                  <a:lnTo>
                    <a:pt x="23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712" name="Freeform 304"/>
            <p:cNvSpPr>
              <a:spLocks/>
            </p:cNvSpPr>
            <p:nvPr/>
          </p:nvSpPr>
          <p:spPr bwMode="auto">
            <a:xfrm>
              <a:off x="1993" y="1157"/>
              <a:ext cx="36" cy="1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1" y="0"/>
                </a:cxn>
                <a:cxn ang="0">
                  <a:pos x="70" y="1"/>
                </a:cxn>
                <a:cxn ang="0">
                  <a:pos x="69" y="4"/>
                </a:cxn>
                <a:cxn ang="0">
                  <a:pos x="65" y="8"/>
                </a:cxn>
                <a:cxn ang="0">
                  <a:pos x="62" y="12"/>
                </a:cxn>
                <a:cxn ang="0">
                  <a:pos x="56" y="16"/>
                </a:cxn>
                <a:cxn ang="0">
                  <a:pos x="50" y="21"/>
                </a:cxn>
                <a:cxn ang="0">
                  <a:pos x="43" y="23"/>
                </a:cxn>
                <a:cxn ang="0">
                  <a:pos x="37" y="24"/>
                </a:cxn>
                <a:cxn ang="0">
                  <a:pos x="27" y="23"/>
                </a:cxn>
                <a:cxn ang="0">
                  <a:pos x="19" y="21"/>
                </a:cxn>
                <a:cxn ang="0">
                  <a:pos x="12" y="16"/>
                </a:cxn>
                <a:cxn ang="0">
                  <a:pos x="8" y="12"/>
                </a:cxn>
                <a:cxn ang="0">
                  <a:pos x="4" y="8"/>
                </a:cxn>
                <a:cxn ang="0">
                  <a:pos x="2" y="4"/>
                </a:cxn>
                <a:cxn ang="0">
                  <a:pos x="0" y="1"/>
                </a:cxn>
                <a:cxn ang="0">
                  <a:pos x="0" y="0"/>
                </a:cxn>
              </a:cxnLst>
              <a:rect l="0" t="0" r="r" b="b"/>
              <a:pathLst>
                <a:path w="71" h="24">
                  <a:moveTo>
                    <a:pt x="0" y="0"/>
                  </a:moveTo>
                  <a:lnTo>
                    <a:pt x="71" y="0"/>
                  </a:lnTo>
                  <a:lnTo>
                    <a:pt x="70" y="1"/>
                  </a:lnTo>
                  <a:lnTo>
                    <a:pt x="69" y="4"/>
                  </a:lnTo>
                  <a:lnTo>
                    <a:pt x="65" y="8"/>
                  </a:lnTo>
                  <a:lnTo>
                    <a:pt x="62" y="12"/>
                  </a:lnTo>
                  <a:lnTo>
                    <a:pt x="56" y="16"/>
                  </a:lnTo>
                  <a:lnTo>
                    <a:pt x="50" y="21"/>
                  </a:lnTo>
                  <a:lnTo>
                    <a:pt x="43" y="23"/>
                  </a:lnTo>
                  <a:lnTo>
                    <a:pt x="37" y="24"/>
                  </a:lnTo>
                  <a:lnTo>
                    <a:pt x="27" y="23"/>
                  </a:lnTo>
                  <a:lnTo>
                    <a:pt x="19" y="21"/>
                  </a:lnTo>
                  <a:lnTo>
                    <a:pt x="12" y="16"/>
                  </a:lnTo>
                  <a:lnTo>
                    <a:pt x="8" y="12"/>
                  </a:lnTo>
                  <a:lnTo>
                    <a:pt x="4" y="8"/>
                  </a:lnTo>
                  <a:lnTo>
                    <a:pt x="2" y="4"/>
                  </a:ln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713" name="Freeform 305"/>
            <p:cNvSpPr>
              <a:spLocks/>
            </p:cNvSpPr>
            <p:nvPr/>
          </p:nvSpPr>
          <p:spPr bwMode="auto">
            <a:xfrm>
              <a:off x="2056" y="1256"/>
              <a:ext cx="44" cy="44"/>
            </a:xfrm>
            <a:custGeom>
              <a:avLst/>
              <a:gdLst/>
              <a:ahLst/>
              <a:cxnLst>
                <a:cxn ang="0">
                  <a:pos x="45" y="89"/>
                </a:cxn>
                <a:cxn ang="0">
                  <a:pos x="54" y="88"/>
                </a:cxn>
                <a:cxn ang="0">
                  <a:pos x="62" y="85"/>
                </a:cxn>
                <a:cxn ang="0">
                  <a:pos x="69" y="82"/>
                </a:cxn>
                <a:cxn ang="0">
                  <a:pos x="76" y="76"/>
                </a:cxn>
                <a:cxn ang="0">
                  <a:pos x="82" y="69"/>
                </a:cxn>
                <a:cxn ang="0">
                  <a:pos x="85" y="62"/>
                </a:cxn>
                <a:cxn ang="0">
                  <a:pos x="88" y="54"/>
                </a:cxn>
                <a:cxn ang="0">
                  <a:pos x="89" y="45"/>
                </a:cxn>
                <a:cxn ang="0">
                  <a:pos x="88" y="36"/>
                </a:cxn>
                <a:cxn ang="0">
                  <a:pos x="85" y="28"/>
                </a:cxn>
                <a:cxn ang="0">
                  <a:pos x="82" y="20"/>
                </a:cxn>
                <a:cxn ang="0">
                  <a:pos x="76" y="13"/>
                </a:cxn>
                <a:cxn ang="0">
                  <a:pos x="69" y="8"/>
                </a:cxn>
                <a:cxn ang="0">
                  <a:pos x="62" y="3"/>
                </a:cxn>
                <a:cxn ang="0">
                  <a:pos x="54" y="1"/>
                </a:cxn>
                <a:cxn ang="0">
                  <a:pos x="45" y="0"/>
                </a:cxn>
                <a:cxn ang="0">
                  <a:pos x="36" y="1"/>
                </a:cxn>
                <a:cxn ang="0">
                  <a:pos x="28" y="3"/>
                </a:cxn>
                <a:cxn ang="0">
                  <a:pos x="20" y="8"/>
                </a:cxn>
                <a:cxn ang="0">
                  <a:pos x="13" y="13"/>
                </a:cxn>
                <a:cxn ang="0">
                  <a:pos x="8" y="20"/>
                </a:cxn>
                <a:cxn ang="0">
                  <a:pos x="4" y="28"/>
                </a:cxn>
                <a:cxn ang="0">
                  <a:pos x="1" y="36"/>
                </a:cxn>
                <a:cxn ang="0">
                  <a:pos x="0" y="45"/>
                </a:cxn>
                <a:cxn ang="0">
                  <a:pos x="1" y="54"/>
                </a:cxn>
                <a:cxn ang="0">
                  <a:pos x="4" y="62"/>
                </a:cxn>
                <a:cxn ang="0">
                  <a:pos x="8" y="69"/>
                </a:cxn>
                <a:cxn ang="0">
                  <a:pos x="13" y="76"/>
                </a:cxn>
                <a:cxn ang="0">
                  <a:pos x="20" y="82"/>
                </a:cxn>
                <a:cxn ang="0">
                  <a:pos x="28" y="85"/>
                </a:cxn>
                <a:cxn ang="0">
                  <a:pos x="36" y="88"/>
                </a:cxn>
                <a:cxn ang="0">
                  <a:pos x="45" y="89"/>
                </a:cxn>
              </a:cxnLst>
              <a:rect l="0" t="0" r="r" b="b"/>
              <a:pathLst>
                <a:path w="89" h="89">
                  <a:moveTo>
                    <a:pt x="45" y="89"/>
                  </a:moveTo>
                  <a:lnTo>
                    <a:pt x="54" y="88"/>
                  </a:lnTo>
                  <a:lnTo>
                    <a:pt x="62" y="85"/>
                  </a:lnTo>
                  <a:lnTo>
                    <a:pt x="69" y="82"/>
                  </a:lnTo>
                  <a:lnTo>
                    <a:pt x="76" y="76"/>
                  </a:lnTo>
                  <a:lnTo>
                    <a:pt x="82" y="69"/>
                  </a:lnTo>
                  <a:lnTo>
                    <a:pt x="85" y="62"/>
                  </a:lnTo>
                  <a:lnTo>
                    <a:pt x="88" y="54"/>
                  </a:lnTo>
                  <a:lnTo>
                    <a:pt x="89" y="45"/>
                  </a:lnTo>
                  <a:lnTo>
                    <a:pt x="88" y="36"/>
                  </a:lnTo>
                  <a:lnTo>
                    <a:pt x="85" y="28"/>
                  </a:lnTo>
                  <a:lnTo>
                    <a:pt x="82" y="20"/>
                  </a:lnTo>
                  <a:lnTo>
                    <a:pt x="76" y="13"/>
                  </a:lnTo>
                  <a:lnTo>
                    <a:pt x="69" y="8"/>
                  </a:lnTo>
                  <a:lnTo>
                    <a:pt x="62" y="3"/>
                  </a:lnTo>
                  <a:lnTo>
                    <a:pt x="54" y="1"/>
                  </a:lnTo>
                  <a:lnTo>
                    <a:pt x="45" y="0"/>
                  </a:lnTo>
                  <a:lnTo>
                    <a:pt x="36" y="1"/>
                  </a:lnTo>
                  <a:lnTo>
                    <a:pt x="28" y="3"/>
                  </a:lnTo>
                  <a:lnTo>
                    <a:pt x="20" y="8"/>
                  </a:lnTo>
                  <a:lnTo>
                    <a:pt x="13" y="13"/>
                  </a:lnTo>
                  <a:lnTo>
                    <a:pt x="8" y="20"/>
                  </a:lnTo>
                  <a:lnTo>
                    <a:pt x="4" y="28"/>
                  </a:lnTo>
                  <a:lnTo>
                    <a:pt x="1" y="36"/>
                  </a:lnTo>
                  <a:lnTo>
                    <a:pt x="0" y="45"/>
                  </a:lnTo>
                  <a:lnTo>
                    <a:pt x="1" y="54"/>
                  </a:lnTo>
                  <a:lnTo>
                    <a:pt x="4" y="62"/>
                  </a:lnTo>
                  <a:lnTo>
                    <a:pt x="8" y="69"/>
                  </a:lnTo>
                  <a:lnTo>
                    <a:pt x="13" y="76"/>
                  </a:lnTo>
                  <a:lnTo>
                    <a:pt x="20" y="82"/>
                  </a:lnTo>
                  <a:lnTo>
                    <a:pt x="28" y="85"/>
                  </a:lnTo>
                  <a:lnTo>
                    <a:pt x="36" y="88"/>
                  </a:lnTo>
                  <a:lnTo>
                    <a:pt x="45" y="8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714" name="Freeform 306"/>
            <p:cNvSpPr>
              <a:spLocks/>
            </p:cNvSpPr>
            <p:nvPr/>
          </p:nvSpPr>
          <p:spPr bwMode="auto">
            <a:xfrm>
              <a:off x="1966" y="1214"/>
              <a:ext cx="75" cy="212"/>
            </a:xfrm>
            <a:custGeom>
              <a:avLst/>
              <a:gdLst/>
              <a:ahLst/>
              <a:cxnLst>
                <a:cxn ang="0">
                  <a:pos x="78" y="424"/>
                </a:cxn>
                <a:cxn ang="0">
                  <a:pos x="82" y="384"/>
                </a:cxn>
                <a:cxn ang="0">
                  <a:pos x="91" y="328"/>
                </a:cxn>
                <a:cxn ang="0">
                  <a:pos x="102" y="259"/>
                </a:cxn>
                <a:cxn ang="0">
                  <a:pos x="116" y="186"/>
                </a:cxn>
                <a:cxn ang="0">
                  <a:pos x="128" y="116"/>
                </a:cxn>
                <a:cxn ang="0">
                  <a:pos x="140" y="58"/>
                </a:cxn>
                <a:cxn ang="0">
                  <a:pos x="147" y="17"/>
                </a:cxn>
                <a:cxn ang="0">
                  <a:pos x="150" y="2"/>
                </a:cxn>
                <a:cxn ang="0">
                  <a:pos x="149" y="5"/>
                </a:cxn>
                <a:cxn ang="0">
                  <a:pos x="148" y="10"/>
                </a:cxn>
                <a:cxn ang="0">
                  <a:pos x="143" y="18"/>
                </a:cxn>
                <a:cxn ang="0">
                  <a:pos x="137" y="26"/>
                </a:cxn>
                <a:cxn ang="0">
                  <a:pos x="126" y="36"/>
                </a:cxn>
                <a:cxn ang="0">
                  <a:pos x="114" y="44"/>
                </a:cxn>
                <a:cxn ang="0">
                  <a:pos x="96" y="50"/>
                </a:cxn>
                <a:cxn ang="0">
                  <a:pos x="74" y="52"/>
                </a:cxn>
                <a:cxn ang="0">
                  <a:pos x="53" y="50"/>
                </a:cxn>
                <a:cxn ang="0">
                  <a:pos x="35" y="44"/>
                </a:cxn>
                <a:cxn ang="0">
                  <a:pos x="21" y="36"/>
                </a:cxn>
                <a:cxn ang="0">
                  <a:pos x="12" y="25"/>
                </a:cxn>
                <a:cxn ang="0">
                  <a:pos x="6" y="16"/>
                </a:cxn>
                <a:cxn ang="0">
                  <a:pos x="2" y="8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78" y="424"/>
                </a:cxn>
              </a:cxnLst>
              <a:rect l="0" t="0" r="r" b="b"/>
              <a:pathLst>
                <a:path w="150" h="424">
                  <a:moveTo>
                    <a:pt x="78" y="424"/>
                  </a:moveTo>
                  <a:lnTo>
                    <a:pt x="82" y="384"/>
                  </a:lnTo>
                  <a:lnTo>
                    <a:pt x="91" y="328"/>
                  </a:lnTo>
                  <a:lnTo>
                    <a:pt x="102" y="259"/>
                  </a:lnTo>
                  <a:lnTo>
                    <a:pt x="116" y="186"/>
                  </a:lnTo>
                  <a:lnTo>
                    <a:pt x="128" y="116"/>
                  </a:lnTo>
                  <a:lnTo>
                    <a:pt x="140" y="58"/>
                  </a:lnTo>
                  <a:lnTo>
                    <a:pt x="147" y="17"/>
                  </a:lnTo>
                  <a:lnTo>
                    <a:pt x="150" y="2"/>
                  </a:lnTo>
                  <a:lnTo>
                    <a:pt x="149" y="5"/>
                  </a:lnTo>
                  <a:lnTo>
                    <a:pt x="148" y="10"/>
                  </a:lnTo>
                  <a:lnTo>
                    <a:pt x="143" y="18"/>
                  </a:lnTo>
                  <a:lnTo>
                    <a:pt x="137" y="26"/>
                  </a:lnTo>
                  <a:lnTo>
                    <a:pt x="126" y="36"/>
                  </a:lnTo>
                  <a:lnTo>
                    <a:pt x="114" y="44"/>
                  </a:lnTo>
                  <a:lnTo>
                    <a:pt x="96" y="50"/>
                  </a:lnTo>
                  <a:lnTo>
                    <a:pt x="74" y="52"/>
                  </a:lnTo>
                  <a:lnTo>
                    <a:pt x="53" y="50"/>
                  </a:lnTo>
                  <a:lnTo>
                    <a:pt x="35" y="44"/>
                  </a:lnTo>
                  <a:lnTo>
                    <a:pt x="21" y="36"/>
                  </a:lnTo>
                  <a:lnTo>
                    <a:pt x="12" y="25"/>
                  </a:lnTo>
                  <a:lnTo>
                    <a:pt x="6" y="16"/>
                  </a:lnTo>
                  <a:lnTo>
                    <a:pt x="2" y="8"/>
                  </a:lnTo>
                  <a:lnTo>
                    <a:pt x="0" y="2"/>
                  </a:lnTo>
                  <a:lnTo>
                    <a:pt x="0" y="0"/>
                  </a:lnTo>
                  <a:lnTo>
                    <a:pt x="78" y="42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715" name="Freeform 307"/>
            <p:cNvSpPr>
              <a:spLocks/>
            </p:cNvSpPr>
            <p:nvPr/>
          </p:nvSpPr>
          <p:spPr bwMode="auto">
            <a:xfrm>
              <a:off x="2000" y="1918"/>
              <a:ext cx="7" cy="65"/>
            </a:xfrm>
            <a:custGeom>
              <a:avLst/>
              <a:gdLst/>
              <a:ahLst/>
              <a:cxnLst>
                <a:cxn ang="0">
                  <a:pos x="7" y="130"/>
                </a:cxn>
                <a:cxn ang="0">
                  <a:pos x="14" y="130"/>
                </a:cxn>
                <a:cxn ang="0">
                  <a:pos x="14" y="0"/>
                </a:cxn>
                <a:cxn ang="0">
                  <a:pos x="0" y="0"/>
                </a:cxn>
                <a:cxn ang="0">
                  <a:pos x="0" y="130"/>
                </a:cxn>
                <a:cxn ang="0">
                  <a:pos x="7" y="130"/>
                </a:cxn>
              </a:cxnLst>
              <a:rect l="0" t="0" r="r" b="b"/>
              <a:pathLst>
                <a:path w="14" h="130">
                  <a:moveTo>
                    <a:pt x="7" y="130"/>
                  </a:moveTo>
                  <a:lnTo>
                    <a:pt x="14" y="130"/>
                  </a:lnTo>
                  <a:lnTo>
                    <a:pt x="14" y="0"/>
                  </a:lnTo>
                  <a:lnTo>
                    <a:pt x="0" y="0"/>
                  </a:lnTo>
                  <a:lnTo>
                    <a:pt x="0" y="130"/>
                  </a:lnTo>
                  <a:lnTo>
                    <a:pt x="7" y="13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716" name="Freeform 308"/>
            <p:cNvSpPr>
              <a:spLocks/>
            </p:cNvSpPr>
            <p:nvPr/>
          </p:nvSpPr>
          <p:spPr bwMode="auto">
            <a:xfrm>
              <a:off x="2000" y="1246"/>
              <a:ext cx="6" cy="106"/>
            </a:xfrm>
            <a:custGeom>
              <a:avLst/>
              <a:gdLst/>
              <a:ahLst/>
              <a:cxnLst>
                <a:cxn ang="0">
                  <a:pos x="5" y="211"/>
                </a:cxn>
                <a:cxn ang="0">
                  <a:pos x="11" y="211"/>
                </a:cxn>
                <a:cxn ang="0">
                  <a:pos x="11" y="0"/>
                </a:cxn>
                <a:cxn ang="0">
                  <a:pos x="0" y="0"/>
                </a:cxn>
                <a:cxn ang="0">
                  <a:pos x="0" y="211"/>
                </a:cxn>
                <a:cxn ang="0">
                  <a:pos x="5" y="211"/>
                </a:cxn>
              </a:cxnLst>
              <a:rect l="0" t="0" r="r" b="b"/>
              <a:pathLst>
                <a:path w="11" h="211">
                  <a:moveTo>
                    <a:pt x="5" y="211"/>
                  </a:moveTo>
                  <a:lnTo>
                    <a:pt x="11" y="211"/>
                  </a:lnTo>
                  <a:lnTo>
                    <a:pt x="11" y="0"/>
                  </a:lnTo>
                  <a:lnTo>
                    <a:pt x="0" y="0"/>
                  </a:lnTo>
                  <a:lnTo>
                    <a:pt x="0" y="211"/>
                  </a:lnTo>
                  <a:lnTo>
                    <a:pt x="5" y="2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717" name="Freeform 309"/>
            <p:cNvSpPr>
              <a:spLocks/>
            </p:cNvSpPr>
            <p:nvPr/>
          </p:nvSpPr>
          <p:spPr bwMode="auto">
            <a:xfrm>
              <a:off x="2001" y="1239"/>
              <a:ext cx="17" cy="18"/>
            </a:xfrm>
            <a:custGeom>
              <a:avLst/>
              <a:gdLst/>
              <a:ahLst/>
              <a:cxnLst>
                <a:cxn ang="0">
                  <a:pos x="7" y="11"/>
                </a:cxn>
                <a:cxn ang="0">
                  <a:pos x="0" y="11"/>
                </a:cxn>
                <a:cxn ang="0">
                  <a:pos x="25" y="35"/>
                </a:cxn>
                <a:cxn ang="0">
                  <a:pos x="32" y="28"/>
                </a:cxn>
                <a:cxn ang="0">
                  <a:pos x="7" y="4"/>
                </a:cxn>
                <a:cxn ang="0">
                  <a:pos x="0" y="4"/>
                </a:cxn>
                <a:cxn ang="0">
                  <a:pos x="7" y="4"/>
                </a:cxn>
                <a:cxn ang="0">
                  <a:pos x="3" y="0"/>
                </a:cxn>
                <a:cxn ang="0">
                  <a:pos x="0" y="4"/>
                </a:cxn>
                <a:cxn ang="0">
                  <a:pos x="7" y="11"/>
                </a:cxn>
              </a:cxnLst>
              <a:rect l="0" t="0" r="r" b="b"/>
              <a:pathLst>
                <a:path w="32" h="35">
                  <a:moveTo>
                    <a:pt x="7" y="11"/>
                  </a:moveTo>
                  <a:lnTo>
                    <a:pt x="0" y="11"/>
                  </a:lnTo>
                  <a:lnTo>
                    <a:pt x="25" y="35"/>
                  </a:lnTo>
                  <a:lnTo>
                    <a:pt x="32" y="28"/>
                  </a:lnTo>
                  <a:lnTo>
                    <a:pt x="7" y="4"/>
                  </a:lnTo>
                  <a:lnTo>
                    <a:pt x="0" y="4"/>
                  </a:lnTo>
                  <a:lnTo>
                    <a:pt x="7" y="4"/>
                  </a:lnTo>
                  <a:lnTo>
                    <a:pt x="3" y="0"/>
                  </a:lnTo>
                  <a:lnTo>
                    <a:pt x="0" y="4"/>
                  </a:lnTo>
                  <a:lnTo>
                    <a:pt x="7" y="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718" name="Freeform 310"/>
            <p:cNvSpPr>
              <a:spLocks/>
            </p:cNvSpPr>
            <p:nvPr/>
          </p:nvSpPr>
          <p:spPr bwMode="auto">
            <a:xfrm>
              <a:off x="1987" y="1241"/>
              <a:ext cx="18" cy="16"/>
            </a:xfrm>
            <a:custGeom>
              <a:avLst/>
              <a:gdLst/>
              <a:ahLst/>
              <a:cxnLst>
                <a:cxn ang="0">
                  <a:pos x="12" y="24"/>
                </a:cxn>
                <a:cxn ang="0">
                  <a:pos x="12" y="31"/>
                </a:cxn>
                <a:cxn ang="0">
                  <a:pos x="36" y="7"/>
                </a:cxn>
                <a:cxn ang="0">
                  <a:pos x="29" y="0"/>
                </a:cxn>
                <a:cxn ang="0">
                  <a:pos x="5" y="24"/>
                </a:cxn>
                <a:cxn ang="0">
                  <a:pos x="5" y="31"/>
                </a:cxn>
                <a:cxn ang="0">
                  <a:pos x="5" y="24"/>
                </a:cxn>
                <a:cxn ang="0">
                  <a:pos x="0" y="28"/>
                </a:cxn>
                <a:cxn ang="0">
                  <a:pos x="5" y="31"/>
                </a:cxn>
                <a:cxn ang="0">
                  <a:pos x="12" y="24"/>
                </a:cxn>
              </a:cxnLst>
              <a:rect l="0" t="0" r="r" b="b"/>
              <a:pathLst>
                <a:path w="36" h="31">
                  <a:moveTo>
                    <a:pt x="12" y="24"/>
                  </a:moveTo>
                  <a:lnTo>
                    <a:pt x="12" y="31"/>
                  </a:lnTo>
                  <a:lnTo>
                    <a:pt x="36" y="7"/>
                  </a:lnTo>
                  <a:lnTo>
                    <a:pt x="29" y="0"/>
                  </a:lnTo>
                  <a:lnTo>
                    <a:pt x="5" y="24"/>
                  </a:lnTo>
                  <a:lnTo>
                    <a:pt x="5" y="31"/>
                  </a:lnTo>
                  <a:lnTo>
                    <a:pt x="5" y="24"/>
                  </a:lnTo>
                  <a:lnTo>
                    <a:pt x="0" y="28"/>
                  </a:lnTo>
                  <a:lnTo>
                    <a:pt x="5" y="31"/>
                  </a:lnTo>
                  <a:lnTo>
                    <a:pt x="12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719" name="Freeform 311"/>
            <p:cNvSpPr>
              <a:spLocks/>
            </p:cNvSpPr>
            <p:nvPr/>
          </p:nvSpPr>
          <p:spPr bwMode="auto">
            <a:xfrm>
              <a:off x="1989" y="1253"/>
              <a:ext cx="16" cy="19"/>
            </a:xfrm>
            <a:custGeom>
              <a:avLst/>
              <a:gdLst/>
              <a:ahLst/>
              <a:cxnLst>
                <a:cxn ang="0">
                  <a:pos x="24" y="26"/>
                </a:cxn>
                <a:cxn ang="0">
                  <a:pos x="31" y="26"/>
                </a:cxn>
                <a:cxn ang="0">
                  <a:pos x="7" y="0"/>
                </a:cxn>
                <a:cxn ang="0">
                  <a:pos x="0" y="7"/>
                </a:cxn>
                <a:cxn ang="0">
                  <a:pos x="24" y="33"/>
                </a:cxn>
                <a:cxn ang="0">
                  <a:pos x="31" y="33"/>
                </a:cxn>
                <a:cxn ang="0">
                  <a:pos x="24" y="33"/>
                </a:cxn>
                <a:cxn ang="0">
                  <a:pos x="27" y="37"/>
                </a:cxn>
                <a:cxn ang="0">
                  <a:pos x="31" y="33"/>
                </a:cxn>
                <a:cxn ang="0">
                  <a:pos x="24" y="26"/>
                </a:cxn>
              </a:cxnLst>
              <a:rect l="0" t="0" r="r" b="b"/>
              <a:pathLst>
                <a:path w="31" h="37">
                  <a:moveTo>
                    <a:pt x="24" y="26"/>
                  </a:moveTo>
                  <a:lnTo>
                    <a:pt x="31" y="26"/>
                  </a:lnTo>
                  <a:lnTo>
                    <a:pt x="7" y="0"/>
                  </a:lnTo>
                  <a:lnTo>
                    <a:pt x="0" y="7"/>
                  </a:lnTo>
                  <a:lnTo>
                    <a:pt x="24" y="33"/>
                  </a:lnTo>
                  <a:lnTo>
                    <a:pt x="31" y="33"/>
                  </a:lnTo>
                  <a:lnTo>
                    <a:pt x="24" y="33"/>
                  </a:lnTo>
                  <a:lnTo>
                    <a:pt x="27" y="37"/>
                  </a:lnTo>
                  <a:lnTo>
                    <a:pt x="31" y="33"/>
                  </a:lnTo>
                  <a:lnTo>
                    <a:pt x="24" y="2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720" name="Freeform 312"/>
            <p:cNvSpPr>
              <a:spLocks/>
            </p:cNvSpPr>
            <p:nvPr/>
          </p:nvSpPr>
          <p:spPr bwMode="auto">
            <a:xfrm>
              <a:off x="2001" y="1253"/>
              <a:ext cx="19" cy="16"/>
            </a:xfrm>
            <a:custGeom>
              <a:avLst/>
              <a:gdLst/>
              <a:ahLst/>
              <a:cxnLst>
                <a:cxn ang="0">
                  <a:pos x="25" y="7"/>
                </a:cxn>
                <a:cxn ang="0">
                  <a:pos x="25" y="0"/>
                </a:cxn>
                <a:cxn ang="0">
                  <a:pos x="0" y="26"/>
                </a:cxn>
                <a:cxn ang="0">
                  <a:pos x="7" y="33"/>
                </a:cxn>
                <a:cxn ang="0">
                  <a:pos x="32" y="7"/>
                </a:cxn>
                <a:cxn ang="0">
                  <a:pos x="32" y="0"/>
                </a:cxn>
                <a:cxn ang="0">
                  <a:pos x="32" y="7"/>
                </a:cxn>
                <a:cxn ang="0">
                  <a:pos x="37" y="4"/>
                </a:cxn>
                <a:cxn ang="0">
                  <a:pos x="32" y="0"/>
                </a:cxn>
                <a:cxn ang="0">
                  <a:pos x="25" y="7"/>
                </a:cxn>
              </a:cxnLst>
              <a:rect l="0" t="0" r="r" b="b"/>
              <a:pathLst>
                <a:path w="37" h="33">
                  <a:moveTo>
                    <a:pt x="25" y="7"/>
                  </a:moveTo>
                  <a:lnTo>
                    <a:pt x="25" y="0"/>
                  </a:lnTo>
                  <a:lnTo>
                    <a:pt x="0" y="26"/>
                  </a:lnTo>
                  <a:lnTo>
                    <a:pt x="7" y="33"/>
                  </a:lnTo>
                  <a:lnTo>
                    <a:pt x="32" y="7"/>
                  </a:lnTo>
                  <a:lnTo>
                    <a:pt x="32" y="0"/>
                  </a:lnTo>
                  <a:lnTo>
                    <a:pt x="32" y="7"/>
                  </a:lnTo>
                  <a:lnTo>
                    <a:pt x="37" y="4"/>
                  </a:lnTo>
                  <a:lnTo>
                    <a:pt x="32" y="0"/>
                  </a:lnTo>
                  <a:lnTo>
                    <a:pt x="25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grpSp>
        <p:nvGrpSpPr>
          <p:cNvPr id="9" name="Group 313"/>
          <p:cNvGrpSpPr>
            <a:grpSpLocks/>
          </p:cNvGrpSpPr>
          <p:nvPr/>
        </p:nvGrpSpPr>
        <p:grpSpPr bwMode="auto">
          <a:xfrm>
            <a:off x="7467600" y="3124200"/>
            <a:ext cx="420688" cy="1555750"/>
            <a:chOff x="1872" y="1008"/>
            <a:chExt cx="265" cy="980"/>
          </a:xfrm>
        </p:grpSpPr>
        <p:sp>
          <p:nvSpPr>
            <p:cNvPr id="17722" name="Freeform 314"/>
            <p:cNvSpPr>
              <a:spLocks/>
            </p:cNvSpPr>
            <p:nvPr/>
          </p:nvSpPr>
          <p:spPr bwMode="auto">
            <a:xfrm>
              <a:off x="1894" y="1532"/>
              <a:ext cx="26" cy="6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6"/>
                </a:cxn>
                <a:cxn ang="0">
                  <a:pos x="0" y="20"/>
                </a:cxn>
                <a:cxn ang="0">
                  <a:pos x="1" y="41"/>
                </a:cxn>
                <a:cxn ang="0">
                  <a:pos x="3" y="65"/>
                </a:cxn>
                <a:cxn ang="0">
                  <a:pos x="9" y="89"/>
                </a:cxn>
                <a:cxn ang="0">
                  <a:pos x="18" y="111"/>
                </a:cxn>
                <a:cxn ang="0">
                  <a:pos x="32" y="128"/>
                </a:cxn>
                <a:cxn ang="0">
                  <a:pos x="52" y="136"/>
                </a:cxn>
                <a:cxn ang="0">
                  <a:pos x="50" y="4"/>
                </a:cxn>
                <a:cxn ang="0">
                  <a:pos x="0" y="0"/>
                </a:cxn>
              </a:cxnLst>
              <a:rect l="0" t="0" r="r" b="b"/>
              <a:pathLst>
                <a:path w="52" h="136">
                  <a:moveTo>
                    <a:pt x="0" y="0"/>
                  </a:moveTo>
                  <a:lnTo>
                    <a:pt x="0" y="6"/>
                  </a:lnTo>
                  <a:lnTo>
                    <a:pt x="0" y="20"/>
                  </a:lnTo>
                  <a:lnTo>
                    <a:pt x="1" y="41"/>
                  </a:lnTo>
                  <a:lnTo>
                    <a:pt x="3" y="65"/>
                  </a:lnTo>
                  <a:lnTo>
                    <a:pt x="9" y="89"/>
                  </a:lnTo>
                  <a:lnTo>
                    <a:pt x="18" y="111"/>
                  </a:lnTo>
                  <a:lnTo>
                    <a:pt x="32" y="128"/>
                  </a:lnTo>
                  <a:lnTo>
                    <a:pt x="52" y="136"/>
                  </a:lnTo>
                  <a:lnTo>
                    <a:pt x="50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723" name="Freeform 315"/>
            <p:cNvSpPr>
              <a:spLocks/>
            </p:cNvSpPr>
            <p:nvPr/>
          </p:nvSpPr>
          <p:spPr bwMode="auto">
            <a:xfrm>
              <a:off x="1891" y="1532"/>
              <a:ext cx="32" cy="70"/>
            </a:xfrm>
            <a:custGeom>
              <a:avLst/>
              <a:gdLst/>
              <a:ahLst/>
              <a:cxnLst>
                <a:cxn ang="0">
                  <a:pos x="52" y="136"/>
                </a:cxn>
                <a:cxn ang="0">
                  <a:pos x="58" y="130"/>
                </a:cxn>
                <a:cxn ang="0">
                  <a:pos x="41" y="123"/>
                </a:cxn>
                <a:cxn ang="0">
                  <a:pos x="29" y="109"/>
                </a:cxn>
                <a:cxn ang="0">
                  <a:pos x="21" y="88"/>
                </a:cxn>
                <a:cxn ang="0">
                  <a:pos x="15" y="65"/>
                </a:cxn>
                <a:cxn ang="0">
                  <a:pos x="13" y="41"/>
                </a:cxn>
                <a:cxn ang="0">
                  <a:pos x="11" y="20"/>
                </a:cxn>
                <a:cxn ang="0">
                  <a:pos x="11" y="6"/>
                </a:cxn>
                <a:cxn ang="0">
                  <a:pos x="11" y="0"/>
                </a:cxn>
                <a:cxn ang="0">
                  <a:pos x="0" y="0"/>
                </a:cxn>
                <a:cxn ang="0">
                  <a:pos x="0" y="6"/>
                </a:cxn>
                <a:cxn ang="0">
                  <a:pos x="0" y="20"/>
                </a:cxn>
                <a:cxn ang="0">
                  <a:pos x="1" y="41"/>
                </a:cxn>
                <a:cxn ang="0">
                  <a:pos x="3" y="65"/>
                </a:cxn>
                <a:cxn ang="0">
                  <a:pos x="9" y="90"/>
                </a:cxn>
                <a:cxn ang="0">
                  <a:pos x="20" y="113"/>
                </a:cxn>
                <a:cxn ang="0">
                  <a:pos x="35" y="133"/>
                </a:cxn>
                <a:cxn ang="0">
                  <a:pos x="58" y="142"/>
                </a:cxn>
                <a:cxn ang="0">
                  <a:pos x="63" y="136"/>
                </a:cxn>
                <a:cxn ang="0">
                  <a:pos x="52" y="136"/>
                </a:cxn>
              </a:cxnLst>
              <a:rect l="0" t="0" r="r" b="b"/>
              <a:pathLst>
                <a:path w="63" h="142">
                  <a:moveTo>
                    <a:pt x="52" y="136"/>
                  </a:moveTo>
                  <a:lnTo>
                    <a:pt x="58" y="130"/>
                  </a:lnTo>
                  <a:lnTo>
                    <a:pt x="41" y="123"/>
                  </a:lnTo>
                  <a:lnTo>
                    <a:pt x="29" y="109"/>
                  </a:lnTo>
                  <a:lnTo>
                    <a:pt x="21" y="88"/>
                  </a:lnTo>
                  <a:lnTo>
                    <a:pt x="15" y="65"/>
                  </a:lnTo>
                  <a:lnTo>
                    <a:pt x="13" y="41"/>
                  </a:lnTo>
                  <a:lnTo>
                    <a:pt x="11" y="20"/>
                  </a:lnTo>
                  <a:lnTo>
                    <a:pt x="11" y="6"/>
                  </a:lnTo>
                  <a:lnTo>
                    <a:pt x="11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0" y="20"/>
                  </a:lnTo>
                  <a:lnTo>
                    <a:pt x="1" y="41"/>
                  </a:lnTo>
                  <a:lnTo>
                    <a:pt x="3" y="65"/>
                  </a:lnTo>
                  <a:lnTo>
                    <a:pt x="9" y="90"/>
                  </a:lnTo>
                  <a:lnTo>
                    <a:pt x="20" y="113"/>
                  </a:lnTo>
                  <a:lnTo>
                    <a:pt x="35" y="133"/>
                  </a:lnTo>
                  <a:lnTo>
                    <a:pt x="58" y="142"/>
                  </a:lnTo>
                  <a:lnTo>
                    <a:pt x="63" y="136"/>
                  </a:lnTo>
                  <a:lnTo>
                    <a:pt x="52" y="1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724" name="Freeform 316"/>
            <p:cNvSpPr>
              <a:spLocks/>
            </p:cNvSpPr>
            <p:nvPr/>
          </p:nvSpPr>
          <p:spPr bwMode="auto">
            <a:xfrm>
              <a:off x="1916" y="1531"/>
              <a:ext cx="7" cy="69"/>
            </a:xfrm>
            <a:custGeom>
              <a:avLst/>
              <a:gdLst/>
              <a:ahLst/>
              <a:cxnLst>
                <a:cxn ang="0">
                  <a:pos x="5" y="12"/>
                </a:cxn>
                <a:cxn ang="0">
                  <a:pos x="0" y="6"/>
                </a:cxn>
                <a:cxn ang="0">
                  <a:pos x="1" y="138"/>
                </a:cxn>
                <a:cxn ang="0">
                  <a:pos x="12" y="138"/>
                </a:cxn>
                <a:cxn ang="0">
                  <a:pos x="11" y="6"/>
                </a:cxn>
                <a:cxn ang="0">
                  <a:pos x="5" y="0"/>
                </a:cxn>
                <a:cxn ang="0">
                  <a:pos x="11" y="6"/>
                </a:cxn>
                <a:cxn ang="0">
                  <a:pos x="11" y="0"/>
                </a:cxn>
                <a:cxn ang="0">
                  <a:pos x="5" y="0"/>
                </a:cxn>
                <a:cxn ang="0">
                  <a:pos x="5" y="12"/>
                </a:cxn>
              </a:cxnLst>
              <a:rect l="0" t="0" r="r" b="b"/>
              <a:pathLst>
                <a:path w="12" h="138">
                  <a:moveTo>
                    <a:pt x="5" y="12"/>
                  </a:moveTo>
                  <a:lnTo>
                    <a:pt x="0" y="6"/>
                  </a:lnTo>
                  <a:lnTo>
                    <a:pt x="1" y="138"/>
                  </a:lnTo>
                  <a:lnTo>
                    <a:pt x="12" y="138"/>
                  </a:lnTo>
                  <a:lnTo>
                    <a:pt x="11" y="6"/>
                  </a:lnTo>
                  <a:lnTo>
                    <a:pt x="5" y="0"/>
                  </a:lnTo>
                  <a:lnTo>
                    <a:pt x="11" y="6"/>
                  </a:lnTo>
                  <a:lnTo>
                    <a:pt x="11" y="0"/>
                  </a:lnTo>
                  <a:lnTo>
                    <a:pt x="5" y="0"/>
                  </a:lnTo>
                  <a:lnTo>
                    <a:pt x="5" y="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725" name="Freeform 317"/>
            <p:cNvSpPr>
              <a:spLocks/>
            </p:cNvSpPr>
            <p:nvPr/>
          </p:nvSpPr>
          <p:spPr bwMode="auto">
            <a:xfrm>
              <a:off x="1891" y="1529"/>
              <a:ext cx="28" cy="7"/>
            </a:xfrm>
            <a:custGeom>
              <a:avLst/>
              <a:gdLst/>
              <a:ahLst/>
              <a:cxnLst>
                <a:cxn ang="0">
                  <a:pos x="11" y="5"/>
                </a:cxn>
                <a:cxn ang="0">
                  <a:pos x="6" y="11"/>
                </a:cxn>
                <a:cxn ang="0">
                  <a:pos x="56" y="15"/>
                </a:cxn>
                <a:cxn ang="0">
                  <a:pos x="56" y="3"/>
                </a:cxn>
                <a:cxn ang="0">
                  <a:pos x="6" y="0"/>
                </a:cxn>
                <a:cxn ang="0">
                  <a:pos x="0" y="5"/>
                </a:cxn>
                <a:cxn ang="0">
                  <a:pos x="6" y="0"/>
                </a:cxn>
                <a:cxn ang="0">
                  <a:pos x="0" y="0"/>
                </a:cxn>
                <a:cxn ang="0">
                  <a:pos x="0" y="5"/>
                </a:cxn>
                <a:cxn ang="0">
                  <a:pos x="11" y="5"/>
                </a:cxn>
              </a:cxnLst>
              <a:rect l="0" t="0" r="r" b="b"/>
              <a:pathLst>
                <a:path w="56" h="15">
                  <a:moveTo>
                    <a:pt x="11" y="5"/>
                  </a:moveTo>
                  <a:lnTo>
                    <a:pt x="6" y="11"/>
                  </a:lnTo>
                  <a:lnTo>
                    <a:pt x="56" y="15"/>
                  </a:lnTo>
                  <a:lnTo>
                    <a:pt x="56" y="3"/>
                  </a:lnTo>
                  <a:lnTo>
                    <a:pt x="6" y="0"/>
                  </a:lnTo>
                  <a:lnTo>
                    <a:pt x="0" y="5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5"/>
                  </a:lnTo>
                  <a:lnTo>
                    <a:pt x="11" y="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726" name="Freeform 318"/>
            <p:cNvSpPr>
              <a:spLocks/>
            </p:cNvSpPr>
            <p:nvPr/>
          </p:nvSpPr>
          <p:spPr bwMode="auto">
            <a:xfrm>
              <a:off x="2087" y="1532"/>
              <a:ext cx="26" cy="68"/>
            </a:xfrm>
            <a:custGeom>
              <a:avLst/>
              <a:gdLst/>
              <a:ahLst/>
              <a:cxnLst>
                <a:cxn ang="0">
                  <a:pos x="51" y="0"/>
                </a:cxn>
                <a:cxn ang="0">
                  <a:pos x="51" y="6"/>
                </a:cxn>
                <a:cxn ang="0">
                  <a:pos x="51" y="20"/>
                </a:cxn>
                <a:cxn ang="0">
                  <a:pos x="50" y="41"/>
                </a:cxn>
                <a:cxn ang="0">
                  <a:pos x="48" y="65"/>
                </a:cxn>
                <a:cxn ang="0">
                  <a:pos x="42" y="89"/>
                </a:cxn>
                <a:cxn ang="0">
                  <a:pos x="33" y="111"/>
                </a:cxn>
                <a:cxn ang="0">
                  <a:pos x="19" y="128"/>
                </a:cxn>
                <a:cxn ang="0">
                  <a:pos x="0" y="136"/>
                </a:cxn>
                <a:cxn ang="0">
                  <a:pos x="2" y="4"/>
                </a:cxn>
                <a:cxn ang="0">
                  <a:pos x="51" y="0"/>
                </a:cxn>
              </a:cxnLst>
              <a:rect l="0" t="0" r="r" b="b"/>
              <a:pathLst>
                <a:path w="51" h="136">
                  <a:moveTo>
                    <a:pt x="51" y="0"/>
                  </a:moveTo>
                  <a:lnTo>
                    <a:pt x="51" y="6"/>
                  </a:lnTo>
                  <a:lnTo>
                    <a:pt x="51" y="20"/>
                  </a:lnTo>
                  <a:lnTo>
                    <a:pt x="50" y="41"/>
                  </a:lnTo>
                  <a:lnTo>
                    <a:pt x="48" y="65"/>
                  </a:lnTo>
                  <a:lnTo>
                    <a:pt x="42" y="89"/>
                  </a:lnTo>
                  <a:lnTo>
                    <a:pt x="33" y="111"/>
                  </a:lnTo>
                  <a:lnTo>
                    <a:pt x="19" y="128"/>
                  </a:lnTo>
                  <a:lnTo>
                    <a:pt x="0" y="136"/>
                  </a:lnTo>
                  <a:lnTo>
                    <a:pt x="2" y="4"/>
                  </a:lnTo>
                  <a:lnTo>
                    <a:pt x="51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727" name="Freeform 319"/>
            <p:cNvSpPr>
              <a:spLocks/>
            </p:cNvSpPr>
            <p:nvPr/>
          </p:nvSpPr>
          <p:spPr bwMode="auto">
            <a:xfrm>
              <a:off x="2084" y="1532"/>
              <a:ext cx="31" cy="70"/>
            </a:xfrm>
            <a:custGeom>
              <a:avLst/>
              <a:gdLst/>
              <a:ahLst/>
              <a:cxnLst>
                <a:cxn ang="0">
                  <a:pos x="0" y="136"/>
                </a:cxn>
                <a:cxn ang="0">
                  <a:pos x="5" y="142"/>
                </a:cxn>
                <a:cxn ang="0">
                  <a:pos x="27" y="133"/>
                </a:cxn>
                <a:cxn ang="0">
                  <a:pos x="42" y="113"/>
                </a:cxn>
                <a:cxn ang="0">
                  <a:pos x="53" y="90"/>
                </a:cxn>
                <a:cxn ang="0">
                  <a:pos x="58" y="65"/>
                </a:cxn>
                <a:cxn ang="0">
                  <a:pos x="61" y="41"/>
                </a:cxn>
                <a:cxn ang="0">
                  <a:pos x="62" y="20"/>
                </a:cxn>
                <a:cxn ang="0">
                  <a:pos x="62" y="6"/>
                </a:cxn>
                <a:cxn ang="0">
                  <a:pos x="62" y="0"/>
                </a:cxn>
                <a:cxn ang="0">
                  <a:pos x="50" y="0"/>
                </a:cxn>
                <a:cxn ang="0">
                  <a:pos x="50" y="6"/>
                </a:cxn>
                <a:cxn ang="0">
                  <a:pos x="50" y="20"/>
                </a:cxn>
                <a:cxn ang="0">
                  <a:pos x="49" y="41"/>
                </a:cxn>
                <a:cxn ang="0">
                  <a:pos x="47" y="65"/>
                </a:cxn>
                <a:cxn ang="0">
                  <a:pos x="41" y="88"/>
                </a:cxn>
                <a:cxn ang="0">
                  <a:pos x="33" y="109"/>
                </a:cxn>
                <a:cxn ang="0">
                  <a:pos x="20" y="123"/>
                </a:cxn>
                <a:cxn ang="0">
                  <a:pos x="5" y="130"/>
                </a:cxn>
                <a:cxn ang="0">
                  <a:pos x="11" y="136"/>
                </a:cxn>
                <a:cxn ang="0">
                  <a:pos x="0" y="136"/>
                </a:cxn>
              </a:cxnLst>
              <a:rect l="0" t="0" r="r" b="b"/>
              <a:pathLst>
                <a:path w="62" h="142">
                  <a:moveTo>
                    <a:pt x="0" y="136"/>
                  </a:moveTo>
                  <a:lnTo>
                    <a:pt x="5" y="142"/>
                  </a:lnTo>
                  <a:lnTo>
                    <a:pt x="27" y="133"/>
                  </a:lnTo>
                  <a:lnTo>
                    <a:pt x="42" y="113"/>
                  </a:lnTo>
                  <a:lnTo>
                    <a:pt x="53" y="90"/>
                  </a:lnTo>
                  <a:lnTo>
                    <a:pt x="58" y="65"/>
                  </a:lnTo>
                  <a:lnTo>
                    <a:pt x="61" y="41"/>
                  </a:lnTo>
                  <a:lnTo>
                    <a:pt x="62" y="20"/>
                  </a:lnTo>
                  <a:lnTo>
                    <a:pt x="62" y="6"/>
                  </a:lnTo>
                  <a:lnTo>
                    <a:pt x="62" y="0"/>
                  </a:lnTo>
                  <a:lnTo>
                    <a:pt x="50" y="0"/>
                  </a:lnTo>
                  <a:lnTo>
                    <a:pt x="50" y="6"/>
                  </a:lnTo>
                  <a:lnTo>
                    <a:pt x="50" y="20"/>
                  </a:lnTo>
                  <a:lnTo>
                    <a:pt x="49" y="41"/>
                  </a:lnTo>
                  <a:lnTo>
                    <a:pt x="47" y="65"/>
                  </a:lnTo>
                  <a:lnTo>
                    <a:pt x="41" y="88"/>
                  </a:lnTo>
                  <a:lnTo>
                    <a:pt x="33" y="109"/>
                  </a:lnTo>
                  <a:lnTo>
                    <a:pt x="20" y="123"/>
                  </a:lnTo>
                  <a:lnTo>
                    <a:pt x="5" y="130"/>
                  </a:lnTo>
                  <a:lnTo>
                    <a:pt x="11" y="136"/>
                  </a:lnTo>
                  <a:lnTo>
                    <a:pt x="0" y="1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728" name="Freeform 320"/>
            <p:cNvSpPr>
              <a:spLocks/>
            </p:cNvSpPr>
            <p:nvPr/>
          </p:nvSpPr>
          <p:spPr bwMode="auto">
            <a:xfrm>
              <a:off x="2084" y="1531"/>
              <a:ext cx="7" cy="69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1" y="6"/>
                </a:cxn>
                <a:cxn ang="0">
                  <a:pos x="0" y="138"/>
                </a:cxn>
                <a:cxn ang="0">
                  <a:pos x="11" y="138"/>
                </a:cxn>
                <a:cxn ang="0">
                  <a:pos x="12" y="6"/>
                </a:cxn>
                <a:cxn ang="0">
                  <a:pos x="7" y="12"/>
                </a:cxn>
                <a:cxn ang="0">
                  <a:pos x="7" y="0"/>
                </a:cxn>
                <a:cxn ang="0">
                  <a:pos x="1" y="0"/>
                </a:cxn>
                <a:cxn ang="0">
                  <a:pos x="1" y="6"/>
                </a:cxn>
                <a:cxn ang="0">
                  <a:pos x="7" y="0"/>
                </a:cxn>
              </a:cxnLst>
              <a:rect l="0" t="0" r="r" b="b"/>
              <a:pathLst>
                <a:path w="12" h="138">
                  <a:moveTo>
                    <a:pt x="7" y="0"/>
                  </a:moveTo>
                  <a:lnTo>
                    <a:pt x="1" y="6"/>
                  </a:lnTo>
                  <a:lnTo>
                    <a:pt x="0" y="138"/>
                  </a:lnTo>
                  <a:lnTo>
                    <a:pt x="11" y="138"/>
                  </a:lnTo>
                  <a:lnTo>
                    <a:pt x="12" y="6"/>
                  </a:lnTo>
                  <a:lnTo>
                    <a:pt x="7" y="12"/>
                  </a:lnTo>
                  <a:lnTo>
                    <a:pt x="7" y="0"/>
                  </a:lnTo>
                  <a:lnTo>
                    <a:pt x="1" y="0"/>
                  </a:lnTo>
                  <a:lnTo>
                    <a:pt x="1" y="6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729" name="Freeform 321"/>
            <p:cNvSpPr>
              <a:spLocks/>
            </p:cNvSpPr>
            <p:nvPr/>
          </p:nvSpPr>
          <p:spPr bwMode="auto">
            <a:xfrm>
              <a:off x="2088" y="1529"/>
              <a:ext cx="27" cy="7"/>
            </a:xfrm>
            <a:custGeom>
              <a:avLst/>
              <a:gdLst/>
              <a:ahLst/>
              <a:cxnLst>
                <a:cxn ang="0">
                  <a:pos x="55" y="5"/>
                </a:cxn>
                <a:cxn ang="0">
                  <a:pos x="49" y="0"/>
                </a:cxn>
                <a:cxn ang="0">
                  <a:pos x="0" y="3"/>
                </a:cxn>
                <a:cxn ang="0">
                  <a:pos x="0" y="15"/>
                </a:cxn>
                <a:cxn ang="0">
                  <a:pos x="49" y="11"/>
                </a:cxn>
                <a:cxn ang="0">
                  <a:pos x="43" y="5"/>
                </a:cxn>
                <a:cxn ang="0">
                  <a:pos x="55" y="5"/>
                </a:cxn>
                <a:cxn ang="0">
                  <a:pos x="55" y="0"/>
                </a:cxn>
                <a:cxn ang="0">
                  <a:pos x="49" y="0"/>
                </a:cxn>
                <a:cxn ang="0">
                  <a:pos x="55" y="5"/>
                </a:cxn>
              </a:cxnLst>
              <a:rect l="0" t="0" r="r" b="b"/>
              <a:pathLst>
                <a:path w="55" h="15">
                  <a:moveTo>
                    <a:pt x="55" y="5"/>
                  </a:moveTo>
                  <a:lnTo>
                    <a:pt x="49" y="0"/>
                  </a:lnTo>
                  <a:lnTo>
                    <a:pt x="0" y="3"/>
                  </a:lnTo>
                  <a:lnTo>
                    <a:pt x="0" y="15"/>
                  </a:lnTo>
                  <a:lnTo>
                    <a:pt x="49" y="11"/>
                  </a:lnTo>
                  <a:lnTo>
                    <a:pt x="43" y="5"/>
                  </a:lnTo>
                  <a:lnTo>
                    <a:pt x="55" y="5"/>
                  </a:lnTo>
                  <a:lnTo>
                    <a:pt x="55" y="0"/>
                  </a:lnTo>
                  <a:lnTo>
                    <a:pt x="49" y="0"/>
                  </a:lnTo>
                  <a:lnTo>
                    <a:pt x="55" y="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730" name="Freeform 322"/>
            <p:cNvSpPr>
              <a:spLocks/>
            </p:cNvSpPr>
            <p:nvPr/>
          </p:nvSpPr>
          <p:spPr bwMode="auto">
            <a:xfrm>
              <a:off x="1872" y="1195"/>
              <a:ext cx="265" cy="793"/>
            </a:xfrm>
            <a:custGeom>
              <a:avLst/>
              <a:gdLst/>
              <a:ahLst/>
              <a:cxnLst>
                <a:cxn ang="0">
                  <a:pos x="198" y="7"/>
                </a:cxn>
                <a:cxn ang="0">
                  <a:pos x="30" y="29"/>
                </a:cxn>
                <a:cxn ang="0">
                  <a:pos x="25" y="30"/>
                </a:cxn>
                <a:cxn ang="0">
                  <a:pos x="15" y="37"/>
                </a:cxn>
                <a:cxn ang="0">
                  <a:pos x="5" y="52"/>
                </a:cxn>
                <a:cxn ang="0">
                  <a:pos x="0" y="76"/>
                </a:cxn>
                <a:cxn ang="0">
                  <a:pos x="2" y="114"/>
                </a:cxn>
                <a:cxn ang="0">
                  <a:pos x="6" y="188"/>
                </a:cxn>
                <a:cxn ang="0">
                  <a:pos x="13" y="284"/>
                </a:cxn>
                <a:cxn ang="0">
                  <a:pos x="21" y="393"/>
                </a:cxn>
                <a:cxn ang="0">
                  <a:pos x="28" y="498"/>
                </a:cxn>
                <a:cxn ang="0">
                  <a:pos x="35" y="589"/>
                </a:cxn>
                <a:cxn ang="0">
                  <a:pos x="38" y="654"/>
                </a:cxn>
                <a:cxn ang="0">
                  <a:pos x="40" y="678"/>
                </a:cxn>
                <a:cxn ang="0">
                  <a:pos x="96" y="678"/>
                </a:cxn>
                <a:cxn ang="0">
                  <a:pos x="96" y="828"/>
                </a:cxn>
                <a:cxn ang="0">
                  <a:pos x="201" y="1586"/>
                </a:cxn>
                <a:cxn ang="0">
                  <a:pos x="318" y="1586"/>
                </a:cxn>
                <a:cxn ang="0">
                  <a:pos x="432" y="828"/>
                </a:cxn>
                <a:cxn ang="0">
                  <a:pos x="432" y="678"/>
                </a:cxn>
                <a:cxn ang="0">
                  <a:pos x="483" y="678"/>
                </a:cxn>
                <a:cxn ang="0">
                  <a:pos x="531" y="73"/>
                </a:cxn>
                <a:cxn ang="0">
                  <a:pos x="531" y="66"/>
                </a:cxn>
                <a:cxn ang="0">
                  <a:pos x="528" y="48"/>
                </a:cxn>
                <a:cxn ang="0">
                  <a:pos x="521" y="31"/>
                </a:cxn>
                <a:cxn ang="0">
                  <a:pos x="505" y="22"/>
                </a:cxn>
                <a:cxn ang="0">
                  <a:pos x="489" y="20"/>
                </a:cxn>
                <a:cxn ang="0">
                  <a:pos x="465" y="17"/>
                </a:cxn>
                <a:cxn ang="0">
                  <a:pos x="435" y="14"/>
                </a:cxn>
                <a:cxn ang="0">
                  <a:pos x="404" y="9"/>
                </a:cxn>
                <a:cxn ang="0">
                  <a:pos x="375" y="6"/>
                </a:cxn>
                <a:cxn ang="0">
                  <a:pos x="350" y="3"/>
                </a:cxn>
                <a:cxn ang="0">
                  <a:pos x="333" y="1"/>
                </a:cxn>
                <a:cxn ang="0">
                  <a:pos x="326" y="0"/>
                </a:cxn>
                <a:cxn ang="0">
                  <a:pos x="326" y="3"/>
                </a:cxn>
                <a:cxn ang="0">
                  <a:pos x="325" y="10"/>
                </a:cxn>
                <a:cxn ang="0">
                  <a:pos x="322" y="22"/>
                </a:cxn>
                <a:cxn ang="0">
                  <a:pos x="318" y="35"/>
                </a:cxn>
                <a:cxn ang="0">
                  <a:pos x="310" y="47"/>
                </a:cxn>
                <a:cxn ang="0">
                  <a:pos x="298" y="59"/>
                </a:cxn>
                <a:cxn ang="0">
                  <a:pos x="282" y="66"/>
                </a:cxn>
                <a:cxn ang="0">
                  <a:pos x="260" y="69"/>
                </a:cxn>
                <a:cxn ang="0">
                  <a:pos x="238" y="67"/>
                </a:cxn>
                <a:cxn ang="0">
                  <a:pos x="223" y="60"/>
                </a:cxn>
                <a:cxn ang="0">
                  <a:pos x="212" y="50"/>
                </a:cxn>
                <a:cxn ang="0">
                  <a:pos x="205" y="38"/>
                </a:cxn>
                <a:cxn ang="0">
                  <a:pos x="200" y="27"/>
                </a:cxn>
                <a:cxn ang="0">
                  <a:pos x="198" y="16"/>
                </a:cxn>
                <a:cxn ang="0">
                  <a:pos x="198" y="9"/>
                </a:cxn>
                <a:cxn ang="0">
                  <a:pos x="198" y="7"/>
                </a:cxn>
              </a:cxnLst>
              <a:rect l="0" t="0" r="r" b="b"/>
              <a:pathLst>
                <a:path w="531" h="1586">
                  <a:moveTo>
                    <a:pt x="198" y="7"/>
                  </a:moveTo>
                  <a:lnTo>
                    <a:pt x="30" y="29"/>
                  </a:lnTo>
                  <a:lnTo>
                    <a:pt x="25" y="30"/>
                  </a:lnTo>
                  <a:lnTo>
                    <a:pt x="15" y="37"/>
                  </a:lnTo>
                  <a:lnTo>
                    <a:pt x="5" y="52"/>
                  </a:lnTo>
                  <a:lnTo>
                    <a:pt x="0" y="76"/>
                  </a:lnTo>
                  <a:lnTo>
                    <a:pt x="2" y="114"/>
                  </a:lnTo>
                  <a:lnTo>
                    <a:pt x="6" y="188"/>
                  </a:lnTo>
                  <a:lnTo>
                    <a:pt x="13" y="284"/>
                  </a:lnTo>
                  <a:lnTo>
                    <a:pt x="21" y="393"/>
                  </a:lnTo>
                  <a:lnTo>
                    <a:pt x="28" y="498"/>
                  </a:lnTo>
                  <a:lnTo>
                    <a:pt x="35" y="589"/>
                  </a:lnTo>
                  <a:lnTo>
                    <a:pt x="38" y="654"/>
                  </a:lnTo>
                  <a:lnTo>
                    <a:pt x="40" y="678"/>
                  </a:lnTo>
                  <a:lnTo>
                    <a:pt x="96" y="678"/>
                  </a:lnTo>
                  <a:lnTo>
                    <a:pt x="96" y="828"/>
                  </a:lnTo>
                  <a:lnTo>
                    <a:pt x="201" y="1586"/>
                  </a:lnTo>
                  <a:lnTo>
                    <a:pt x="318" y="1586"/>
                  </a:lnTo>
                  <a:lnTo>
                    <a:pt x="432" y="828"/>
                  </a:lnTo>
                  <a:lnTo>
                    <a:pt x="432" y="678"/>
                  </a:lnTo>
                  <a:lnTo>
                    <a:pt x="483" y="678"/>
                  </a:lnTo>
                  <a:lnTo>
                    <a:pt x="531" y="73"/>
                  </a:lnTo>
                  <a:lnTo>
                    <a:pt x="531" y="66"/>
                  </a:lnTo>
                  <a:lnTo>
                    <a:pt x="528" y="48"/>
                  </a:lnTo>
                  <a:lnTo>
                    <a:pt x="521" y="31"/>
                  </a:lnTo>
                  <a:lnTo>
                    <a:pt x="505" y="22"/>
                  </a:lnTo>
                  <a:lnTo>
                    <a:pt x="489" y="20"/>
                  </a:lnTo>
                  <a:lnTo>
                    <a:pt x="465" y="17"/>
                  </a:lnTo>
                  <a:lnTo>
                    <a:pt x="435" y="14"/>
                  </a:lnTo>
                  <a:lnTo>
                    <a:pt x="404" y="9"/>
                  </a:lnTo>
                  <a:lnTo>
                    <a:pt x="375" y="6"/>
                  </a:lnTo>
                  <a:lnTo>
                    <a:pt x="350" y="3"/>
                  </a:lnTo>
                  <a:lnTo>
                    <a:pt x="333" y="1"/>
                  </a:lnTo>
                  <a:lnTo>
                    <a:pt x="326" y="0"/>
                  </a:lnTo>
                  <a:lnTo>
                    <a:pt x="326" y="3"/>
                  </a:lnTo>
                  <a:lnTo>
                    <a:pt x="325" y="10"/>
                  </a:lnTo>
                  <a:lnTo>
                    <a:pt x="322" y="22"/>
                  </a:lnTo>
                  <a:lnTo>
                    <a:pt x="318" y="35"/>
                  </a:lnTo>
                  <a:lnTo>
                    <a:pt x="310" y="47"/>
                  </a:lnTo>
                  <a:lnTo>
                    <a:pt x="298" y="59"/>
                  </a:lnTo>
                  <a:lnTo>
                    <a:pt x="282" y="66"/>
                  </a:lnTo>
                  <a:lnTo>
                    <a:pt x="260" y="69"/>
                  </a:lnTo>
                  <a:lnTo>
                    <a:pt x="238" y="67"/>
                  </a:lnTo>
                  <a:lnTo>
                    <a:pt x="223" y="60"/>
                  </a:lnTo>
                  <a:lnTo>
                    <a:pt x="212" y="50"/>
                  </a:lnTo>
                  <a:lnTo>
                    <a:pt x="205" y="38"/>
                  </a:lnTo>
                  <a:lnTo>
                    <a:pt x="200" y="27"/>
                  </a:lnTo>
                  <a:lnTo>
                    <a:pt x="198" y="16"/>
                  </a:lnTo>
                  <a:lnTo>
                    <a:pt x="198" y="9"/>
                  </a:lnTo>
                  <a:lnTo>
                    <a:pt x="198" y="7"/>
                  </a:lnTo>
                  <a:close/>
                </a:path>
              </a:pathLst>
            </a:custGeom>
            <a:solidFill>
              <a:schemeClr val="accent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731" name="Freeform 323"/>
            <p:cNvSpPr>
              <a:spLocks/>
            </p:cNvSpPr>
            <p:nvPr/>
          </p:nvSpPr>
          <p:spPr bwMode="auto">
            <a:xfrm>
              <a:off x="1953" y="1045"/>
              <a:ext cx="100" cy="143"/>
            </a:xfrm>
            <a:custGeom>
              <a:avLst/>
              <a:gdLst/>
              <a:ahLst/>
              <a:cxnLst>
                <a:cxn ang="0">
                  <a:pos x="198" y="9"/>
                </a:cxn>
                <a:cxn ang="0">
                  <a:pos x="197" y="9"/>
                </a:cxn>
                <a:cxn ang="0">
                  <a:pos x="192" y="7"/>
                </a:cxn>
                <a:cxn ang="0">
                  <a:pos x="187" y="5"/>
                </a:cxn>
                <a:cxn ang="0">
                  <a:pos x="179" y="3"/>
                </a:cxn>
                <a:cxn ang="0">
                  <a:pos x="168" y="2"/>
                </a:cxn>
                <a:cxn ang="0">
                  <a:pos x="157" y="1"/>
                </a:cxn>
                <a:cxn ang="0">
                  <a:pos x="143" y="0"/>
                </a:cxn>
                <a:cxn ang="0">
                  <a:pos x="129" y="1"/>
                </a:cxn>
                <a:cxn ang="0">
                  <a:pos x="114" y="3"/>
                </a:cxn>
                <a:cxn ang="0">
                  <a:pos x="98" y="8"/>
                </a:cxn>
                <a:cxn ang="0">
                  <a:pos x="81" y="13"/>
                </a:cxn>
                <a:cxn ang="0">
                  <a:pos x="65" y="22"/>
                </a:cxn>
                <a:cxn ang="0">
                  <a:pos x="47" y="33"/>
                </a:cxn>
                <a:cxn ang="0">
                  <a:pos x="31" y="48"/>
                </a:cxn>
                <a:cxn ang="0">
                  <a:pos x="15" y="65"/>
                </a:cxn>
                <a:cxn ang="0">
                  <a:pos x="0" y="87"/>
                </a:cxn>
                <a:cxn ang="0">
                  <a:pos x="0" y="245"/>
                </a:cxn>
                <a:cxn ang="0">
                  <a:pos x="0" y="247"/>
                </a:cxn>
                <a:cxn ang="0">
                  <a:pos x="1" y="251"/>
                </a:cxn>
                <a:cxn ang="0">
                  <a:pos x="4" y="257"/>
                </a:cxn>
                <a:cxn ang="0">
                  <a:pos x="8" y="264"/>
                </a:cxn>
                <a:cxn ang="0">
                  <a:pos x="15" y="272"/>
                </a:cxn>
                <a:cxn ang="0">
                  <a:pos x="24" y="279"/>
                </a:cxn>
                <a:cxn ang="0">
                  <a:pos x="36" y="283"/>
                </a:cxn>
                <a:cxn ang="0">
                  <a:pos x="52" y="285"/>
                </a:cxn>
                <a:cxn ang="0">
                  <a:pos x="69" y="285"/>
                </a:cxn>
                <a:cxn ang="0">
                  <a:pos x="88" y="285"/>
                </a:cxn>
                <a:cxn ang="0">
                  <a:pos x="104" y="285"/>
                </a:cxn>
                <a:cxn ang="0">
                  <a:pos x="119" y="285"/>
                </a:cxn>
                <a:cxn ang="0">
                  <a:pos x="131" y="285"/>
                </a:cxn>
                <a:cxn ang="0">
                  <a:pos x="141" y="285"/>
                </a:cxn>
                <a:cxn ang="0">
                  <a:pos x="147" y="285"/>
                </a:cxn>
                <a:cxn ang="0">
                  <a:pos x="150" y="285"/>
                </a:cxn>
                <a:cxn ang="0">
                  <a:pos x="152" y="284"/>
                </a:cxn>
                <a:cxn ang="0">
                  <a:pos x="158" y="280"/>
                </a:cxn>
                <a:cxn ang="0">
                  <a:pos x="166" y="275"/>
                </a:cxn>
                <a:cxn ang="0">
                  <a:pos x="176" y="268"/>
                </a:cxn>
                <a:cxn ang="0">
                  <a:pos x="185" y="260"/>
                </a:cxn>
                <a:cxn ang="0">
                  <a:pos x="193" y="252"/>
                </a:cxn>
                <a:cxn ang="0">
                  <a:pos x="199" y="244"/>
                </a:cxn>
                <a:cxn ang="0">
                  <a:pos x="202" y="237"/>
                </a:cxn>
                <a:cxn ang="0">
                  <a:pos x="202" y="195"/>
                </a:cxn>
                <a:cxn ang="0">
                  <a:pos x="202" y="121"/>
                </a:cxn>
                <a:cxn ang="0">
                  <a:pos x="202" y="49"/>
                </a:cxn>
                <a:cxn ang="0">
                  <a:pos x="202" y="18"/>
                </a:cxn>
                <a:cxn ang="0">
                  <a:pos x="198" y="9"/>
                </a:cxn>
              </a:cxnLst>
              <a:rect l="0" t="0" r="r" b="b"/>
              <a:pathLst>
                <a:path w="202" h="285">
                  <a:moveTo>
                    <a:pt x="198" y="9"/>
                  </a:moveTo>
                  <a:lnTo>
                    <a:pt x="197" y="9"/>
                  </a:lnTo>
                  <a:lnTo>
                    <a:pt x="192" y="7"/>
                  </a:lnTo>
                  <a:lnTo>
                    <a:pt x="187" y="5"/>
                  </a:lnTo>
                  <a:lnTo>
                    <a:pt x="179" y="3"/>
                  </a:lnTo>
                  <a:lnTo>
                    <a:pt x="168" y="2"/>
                  </a:lnTo>
                  <a:lnTo>
                    <a:pt x="157" y="1"/>
                  </a:lnTo>
                  <a:lnTo>
                    <a:pt x="143" y="0"/>
                  </a:lnTo>
                  <a:lnTo>
                    <a:pt x="129" y="1"/>
                  </a:lnTo>
                  <a:lnTo>
                    <a:pt x="114" y="3"/>
                  </a:lnTo>
                  <a:lnTo>
                    <a:pt x="98" y="8"/>
                  </a:lnTo>
                  <a:lnTo>
                    <a:pt x="81" y="13"/>
                  </a:lnTo>
                  <a:lnTo>
                    <a:pt x="65" y="22"/>
                  </a:lnTo>
                  <a:lnTo>
                    <a:pt x="47" y="33"/>
                  </a:lnTo>
                  <a:lnTo>
                    <a:pt x="31" y="48"/>
                  </a:lnTo>
                  <a:lnTo>
                    <a:pt x="15" y="65"/>
                  </a:lnTo>
                  <a:lnTo>
                    <a:pt x="0" y="87"/>
                  </a:lnTo>
                  <a:lnTo>
                    <a:pt x="0" y="245"/>
                  </a:lnTo>
                  <a:lnTo>
                    <a:pt x="0" y="247"/>
                  </a:lnTo>
                  <a:lnTo>
                    <a:pt x="1" y="251"/>
                  </a:lnTo>
                  <a:lnTo>
                    <a:pt x="4" y="257"/>
                  </a:lnTo>
                  <a:lnTo>
                    <a:pt x="8" y="264"/>
                  </a:lnTo>
                  <a:lnTo>
                    <a:pt x="15" y="272"/>
                  </a:lnTo>
                  <a:lnTo>
                    <a:pt x="24" y="279"/>
                  </a:lnTo>
                  <a:lnTo>
                    <a:pt x="36" y="283"/>
                  </a:lnTo>
                  <a:lnTo>
                    <a:pt x="52" y="285"/>
                  </a:lnTo>
                  <a:lnTo>
                    <a:pt x="69" y="285"/>
                  </a:lnTo>
                  <a:lnTo>
                    <a:pt x="88" y="285"/>
                  </a:lnTo>
                  <a:lnTo>
                    <a:pt x="104" y="285"/>
                  </a:lnTo>
                  <a:lnTo>
                    <a:pt x="119" y="285"/>
                  </a:lnTo>
                  <a:lnTo>
                    <a:pt x="131" y="285"/>
                  </a:lnTo>
                  <a:lnTo>
                    <a:pt x="141" y="285"/>
                  </a:lnTo>
                  <a:lnTo>
                    <a:pt x="147" y="285"/>
                  </a:lnTo>
                  <a:lnTo>
                    <a:pt x="150" y="285"/>
                  </a:lnTo>
                  <a:lnTo>
                    <a:pt x="152" y="284"/>
                  </a:lnTo>
                  <a:lnTo>
                    <a:pt x="158" y="280"/>
                  </a:lnTo>
                  <a:lnTo>
                    <a:pt x="166" y="275"/>
                  </a:lnTo>
                  <a:lnTo>
                    <a:pt x="176" y="268"/>
                  </a:lnTo>
                  <a:lnTo>
                    <a:pt x="185" y="260"/>
                  </a:lnTo>
                  <a:lnTo>
                    <a:pt x="193" y="252"/>
                  </a:lnTo>
                  <a:lnTo>
                    <a:pt x="199" y="244"/>
                  </a:lnTo>
                  <a:lnTo>
                    <a:pt x="202" y="237"/>
                  </a:lnTo>
                  <a:lnTo>
                    <a:pt x="202" y="195"/>
                  </a:lnTo>
                  <a:lnTo>
                    <a:pt x="202" y="121"/>
                  </a:lnTo>
                  <a:lnTo>
                    <a:pt x="202" y="49"/>
                  </a:lnTo>
                  <a:lnTo>
                    <a:pt x="202" y="18"/>
                  </a:lnTo>
                  <a:lnTo>
                    <a:pt x="198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732" name="Freeform 324"/>
            <p:cNvSpPr>
              <a:spLocks/>
            </p:cNvSpPr>
            <p:nvPr/>
          </p:nvSpPr>
          <p:spPr bwMode="auto">
            <a:xfrm>
              <a:off x="1950" y="1042"/>
              <a:ext cx="103" cy="48"/>
            </a:xfrm>
            <a:custGeom>
              <a:avLst/>
              <a:gdLst/>
              <a:ahLst/>
              <a:cxnLst>
                <a:cxn ang="0">
                  <a:pos x="12" y="93"/>
                </a:cxn>
                <a:cxn ang="0">
                  <a:pos x="11" y="95"/>
                </a:cxn>
                <a:cxn ang="0">
                  <a:pos x="26" y="75"/>
                </a:cxn>
                <a:cxn ang="0">
                  <a:pos x="41" y="57"/>
                </a:cxn>
                <a:cxn ang="0">
                  <a:pos x="57" y="44"/>
                </a:cxn>
                <a:cxn ang="0">
                  <a:pos x="73" y="32"/>
                </a:cxn>
                <a:cxn ang="0">
                  <a:pos x="89" y="25"/>
                </a:cxn>
                <a:cxn ang="0">
                  <a:pos x="105" y="19"/>
                </a:cxn>
                <a:cxn ang="0">
                  <a:pos x="121" y="15"/>
                </a:cxn>
                <a:cxn ang="0">
                  <a:pos x="135" y="13"/>
                </a:cxn>
                <a:cxn ang="0">
                  <a:pos x="149" y="11"/>
                </a:cxn>
                <a:cxn ang="0">
                  <a:pos x="163" y="13"/>
                </a:cxn>
                <a:cxn ang="0">
                  <a:pos x="174" y="14"/>
                </a:cxn>
                <a:cxn ang="0">
                  <a:pos x="183" y="15"/>
                </a:cxn>
                <a:cxn ang="0">
                  <a:pos x="191" y="17"/>
                </a:cxn>
                <a:cxn ang="0">
                  <a:pos x="197" y="18"/>
                </a:cxn>
                <a:cxn ang="0">
                  <a:pos x="201" y="21"/>
                </a:cxn>
                <a:cxn ang="0">
                  <a:pos x="202" y="21"/>
                </a:cxn>
                <a:cxn ang="0">
                  <a:pos x="206" y="9"/>
                </a:cxn>
                <a:cxn ang="0">
                  <a:pos x="205" y="9"/>
                </a:cxn>
                <a:cxn ang="0">
                  <a:pos x="199" y="7"/>
                </a:cxn>
                <a:cxn ang="0">
                  <a:pos x="194" y="6"/>
                </a:cxn>
                <a:cxn ang="0">
                  <a:pos x="186" y="3"/>
                </a:cxn>
                <a:cxn ang="0">
                  <a:pos x="174" y="2"/>
                </a:cxn>
                <a:cxn ang="0">
                  <a:pos x="163" y="1"/>
                </a:cxn>
                <a:cxn ang="0">
                  <a:pos x="149" y="0"/>
                </a:cxn>
                <a:cxn ang="0">
                  <a:pos x="135" y="1"/>
                </a:cxn>
                <a:cxn ang="0">
                  <a:pos x="119" y="3"/>
                </a:cxn>
                <a:cxn ang="0">
                  <a:pos x="103" y="8"/>
                </a:cxn>
                <a:cxn ang="0">
                  <a:pos x="84" y="14"/>
                </a:cxn>
                <a:cxn ang="0">
                  <a:pos x="68" y="23"/>
                </a:cxn>
                <a:cxn ang="0">
                  <a:pos x="50" y="34"/>
                </a:cxn>
                <a:cxn ang="0">
                  <a:pos x="34" y="51"/>
                </a:cxn>
                <a:cxn ang="0">
                  <a:pos x="16" y="68"/>
                </a:cxn>
                <a:cxn ang="0">
                  <a:pos x="2" y="91"/>
                </a:cxn>
                <a:cxn ang="0">
                  <a:pos x="0" y="93"/>
                </a:cxn>
                <a:cxn ang="0">
                  <a:pos x="12" y="93"/>
                </a:cxn>
              </a:cxnLst>
              <a:rect l="0" t="0" r="r" b="b"/>
              <a:pathLst>
                <a:path w="206" h="95">
                  <a:moveTo>
                    <a:pt x="12" y="93"/>
                  </a:moveTo>
                  <a:lnTo>
                    <a:pt x="11" y="95"/>
                  </a:lnTo>
                  <a:lnTo>
                    <a:pt x="26" y="75"/>
                  </a:lnTo>
                  <a:lnTo>
                    <a:pt x="41" y="57"/>
                  </a:lnTo>
                  <a:lnTo>
                    <a:pt x="57" y="44"/>
                  </a:lnTo>
                  <a:lnTo>
                    <a:pt x="73" y="32"/>
                  </a:lnTo>
                  <a:lnTo>
                    <a:pt x="89" y="25"/>
                  </a:lnTo>
                  <a:lnTo>
                    <a:pt x="105" y="19"/>
                  </a:lnTo>
                  <a:lnTo>
                    <a:pt x="121" y="15"/>
                  </a:lnTo>
                  <a:lnTo>
                    <a:pt x="135" y="13"/>
                  </a:lnTo>
                  <a:lnTo>
                    <a:pt x="149" y="11"/>
                  </a:lnTo>
                  <a:lnTo>
                    <a:pt x="163" y="13"/>
                  </a:lnTo>
                  <a:lnTo>
                    <a:pt x="174" y="14"/>
                  </a:lnTo>
                  <a:lnTo>
                    <a:pt x="183" y="15"/>
                  </a:lnTo>
                  <a:lnTo>
                    <a:pt x="191" y="17"/>
                  </a:lnTo>
                  <a:lnTo>
                    <a:pt x="197" y="18"/>
                  </a:lnTo>
                  <a:lnTo>
                    <a:pt x="201" y="21"/>
                  </a:lnTo>
                  <a:lnTo>
                    <a:pt x="202" y="21"/>
                  </a:lnTo>
                  <a:lnTo>
                    <a:pt x="206" y="9"/>
                  </a:lnTo>
                  <a:lnTo>
                    <a:pt x="205" y="9"/>
                  </a:lnTo>
                  <a:lnTo>
                    <a:pt x="199" y="7"/>
                  </a:lnTo>
                  <a:lnTo>
                    <a:pt x="194" y="6"/>
                  </a:lnTo>
                  <a:lnTo>
                    <a:pt x="186" y="3"/>
                  </a:lnTo>
                  <a:lnTo>
                    <a:pt x="174" y="2"/>
                  </a:lnTo>
                  <a:lnTo>
                    <a:pt x="163" y="1"/>
                  </a:lnTo>
                  <a:lnTo>
                    <a:pt x="149" y="0"/>
                  </a:lnTo>
                  <a:lnTo>
                    <a:pt x="135" y="1"/>
                  </a:lnTo>
                  <a:lnTo>
                    <a:pt x="119" y="3"/>
                  </a:lnTo>
                  <a:lnTo>
                    <a:pt x="103" y="8"/>
                  </a:lnTo>
                  <a:lnTo>
                    <a:pt x="84" y="14"/>
                  </a:lnTo>
                  <a:lnTo>
                    <a:pt x="68" y="23"/>
                  </a:lnTo>
                  <a:lnTo>
                    <a:pt x="50" y="34"/>
                  </a:lnTo>
                  <a:lnTo>
                    <a:pt x="34" y="51"/>
                  </a:lnTo>
                  <a:lnTo>
                    <a:pt x="16" y="68"/>
                  </a:lnTo>
                  <a:lnTo>
                    <a:pt x="2" y="91"/>
                  </a:lnTo>
                  <a:lnTo>
                    <a:pt x="0" y="93"/>
                  </a:lnTo>
                  <a:lnTo>
                    <a:pt x="12" y="9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733" name="Freeform 325"/>
            <p:cNvSpPr>
              <a:spLocks/>
            </p:cNvSpPr>
            <p:nvPr/>
          </p:nvSpPr>
          <p:spPr bwMode="auto">
            <a:xfrm>
              <a:off x="1950" y="1089"/>
              <a:ext cx="5" cy="78"/>
            </a:xfrm>
            <a:custGeom>
              <a:avLst/>
              <a:gdLst/>
              <a:ahLst/>
              <a:cxnLst>
                <a:cxn ang="0">
                  <a:pos x="12" y="158"/>
                </a:cxn>
                <a:cxn ang="0">
                  <a:pos x="12" y="158"/>
                </a:cxn>
                <a:cxn ang="0">
                  <a:pos x="12" y="0"/>
                </a:cxn>
                <a:cxn ang="0">
                  <a:pos x="0" y="0"/>
                </a:cxn>
                <a:cxn ang="0">
                  <a:pos x="0" y="158"/>
                </a:cxn>
                <a:cxn ang="0">
                  <a:pos x="0" y="158"/>
                </a:cxn>
                <a:cxn ang="0">
                  <a:pos x="12" y="158"/>
                </a:cxn>
              </a:cxnLst>
              <a:rect l="0" t="0" r="r" b="b"/>
              <a:pathLst>
                <a:path w="12" h="158">
                  <a:moveTo>
                    <a:pt x="12" y="158"/>
                  </a:moveTo>
                  <a:lnTo>
                    <a:pt x="12" y="158"/>
                  </a:lnTo>
                  <a:lnTo>
                    <a:pt x="12" y="0"/>
                  </a:lnTo>
                  <a:lnTo>
                    <a:pt x="0" y="0"/>
                  </a:lnTo>
                  <a:lnTo>
                    <a:pt x="0" y="158"/>
                  </a:lnTo>
                  <a:lnTo>
                    <a:pt x="0" y="158"/>
                  </a:lnTo>
                  <a:lnTo>
                    <a:pt x="12" y="15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734" name="Freeform 326"/>
            <p:cNvSpPr>
              <a:spLocks/>
            </p:cNvSpPr>
            <p:nvPr/>
          </p:nvSpPr>
          <p:spPr bwMode="auto">
            <a:xfrm>
              <a:off x="1950" y="1167"/>
              <a:ext cx="28" cy="23"/>
            </a:xfrm>
            <a:custGeom>
              <a:avLst/>
              <a:gdLst/>
              <a:ahLst/>
              <a:cxnLst>
                <a:cxn ang="0">
                  <a:pos x="58" y="34"/>
                </a:cxn>
                <a:cxn ang="0">
                  <a:pos x="58" y="34"/>
                </a:cxn>
                <a:cxn ang="0">
                  <a:pos x="43" y="32"/>
                </a:cxn>
                <a:cxn ang="0">
                  <a:pos x="33" y="30"/>
                </a:cxn>
                <a:cxn ang="0">
                  <a:pos x="25" y="23"/>
                </a:cxn>
                <a:cxn ang="0">
                  <a:pos x="19" y="16"/>
                </a:cxn>
                <a:cxn ang="0">
                  <a:pos x="14" y="10"/>
                </a:cxn>
                <a:cxn ang="0">
                  <a:pos x="13" y="4"/>
                </a:cxn>
                <a:cxn ang="0">
                  <a:pos x="12" y="1"/>
                </a:cxn>
                <a:cxn ang="0">
                  <a:pos x="12" y="0"/>
                </a:cxn>
                <a:cxn ang="0">
                  <a:pos x="0" y="0"/>
                </a:cxn>
                <a:cxn ang="0">
                  <a:pos x="0" y="3"/>
                </a:cxn>
                <a:cxn ang="0">
                  <a:pos x="2" y="7"/>
                </a:cxn>
                <a:cxn ang="0">
                  <a:pos x="5" y="15"/>
                </a:cxn>
                <a:cxn ang="0">
                  <a:pos x="10" y="23"/>
                </a:cxn>
                <a:cxn ang="0">
                  <a:pos x="18" y="32"/>
                </a:cxn>
                <a:cxn ang="0">
                  <a:pos x="28" y="39"/>
                </a:cxn>
                <a:cxn ang="0">
                  <a:pos x="41" y="44"/>
                </a:cxn>
                <a:cxn ang="0">
                  <a:pos x="58" y="46"/>
                </a:cxn>
                <a:cxn ang="0">
                  <a:pos x="58" y="46"/>
                </a:cxn>
                <a:cxn ang="0">
                  <a:pos x="58" y="34"/>
                </a:cxn>
              </a:cxnLst>
              <a:rect l="0" t="0" r="r" b="b"/>
              <a:pathLst>
                <a:path w="58" h="46">
                  <a:moveTo>
                    <a:pt x="58" y="34"/>
                  </a:moveTo>
                  <a:lnTo>
                    <a:pt x="58" y="34"/>
                  </a:lnTo>
                  <a:lnTo>
                    <a:pt x="43" y="32"/>
                  </a:lnTo>
                  <a:lnTo>
                    <a:pt x="33" y="30"/>
                  </a:lnTo>
                  <a:lnTo>
                    <a:pt x="25" y="23"/>
                  </a:lnTo>
                  <a:lnTo>
                    <a:pt x="19" y="16"/>
                  </a:lnTo>
                  <a:lnTo>
                    <a:pt x="14" y="10"/>
                  </a:lnTo>
                  <a:lnTo>
                    <a:pt x="13" y="4"/>
                  </a:lnTo>
                  <a:lnTo>
                    <a:pt x="12" y="1"/>
                  </a:lnTo>
                  <a:lnTo>
                    <a:pt x="12" y="0"/>
                  </a:lnTo>
                  <a:lnTo>
                    <a:pt x="0" y="0"/>
                  </a:lnTo>
                  <a:lnTo>
                    <a:pt x="0" y="3"/>
                  </a:lnTo>
                  <a:lnTo>
                    <a:pt x="2" y="7"/>
                  </a:lnTo>
                  <a:lnTo>
                    <a:pt x="5" y="15"/>
                  </a:lnTo>
                  <a:lnTo>
                    <a:pt x="10" y="23"/>
                  </a:lnTo>
                  <a:lnTo>
                    <a:pt x="18" y="32"/>
                  </a:lnTo>
                  <a:lnTo>
                    <a:pt x="28" y="39"/>
                  </a:lnTo>
                  <a:lnTo>
                    <a:pt x="41" y="44"/>
                  </a:lnTo>
                  <a:lnTo>
                    <a:pt x="58" y="46"/>
                  </a:lnTo>
                  <a:lnTo>
                    <a:pt x="58" y="46"/>
                  </a:lnTo>
                  <a:lnTo>
                    <a:pt x="58" y="3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735" name="Freeform 327"/>
            <p:cNvSpPr>
              <a:spLocks/>
            </p:cNvSpPr>
            <p:nvPr/>
          </p:nvSpPr>
          <p:spPr bwMode="auto">
            <a:xfrm>
              <a:off x="1978" y="1185"/>
              <a:ext cx="51" cy="5"/>
            </a:xfrm>
            <a:custGeom>
              <a:avLst/>
              <a:gdLst/>
              <a:ahLst/>
              <a:cxnLst>
                <a:cxn ang="0">
                  <a:pos x="95" y="1"/>
                </a:cxn>
                <a:cxn ang="0">
                  <a:pos x="98" y="0"/>
                </a:cxn>
                <a:cxn ang="0">
                  <a:pos x="95" y="0"/>
                </a:cxn>
                <a:cxn ang="0">
                  <a:pos x="89" y="0"/>
                </a:cxn>
                <a:cxn ang="0">
                  <a:pos x="79" y="0"/>
                </a:cxn>
                <a:cxn ang="0">
                  <a:pos x="67" y="0"/>
                </a:cxn>
                <a:cxn ang="0">
                  <a:pos x="52" y="0"/>
                </a:cxn>
                <a:cxn ang="0">
                  <a:pos x="36" y="0"/>
                </a:cxn>
                <a:cxn ang="0">
                  <a:pos x="17" y="0"/>
                </a:cxn>
                <a:cxn ang="0">
                  <a:pos x="0" y="0"/>
                </a:cxn>
                <a:cxn ang="0">
                  <a:pos x="0" y="12"/>
                </a:cxn>
                <a:cxn ang="0">
                  <a:pos x="17" y="12"/>
                </a:cxn>
                <a:cxn ang="0">
                  <a:pos x="36" y="12"/>
                </a:cxn>
                <a:cxn ang="0">
                  <a:pos x="52" y="12"/>
                </a:cxn>
                <a:cxn ang="0">
                  <a:pos x="67" y="12"/>
                </a:cxn>
                <a:cxn ang="0">
                  <a:pos x="79" y="12"/>
                </a:cxn>
                <a:cxn ang="0">
                  <a:pos x="89" y="12"/>
                </a:cxn>
                <a:cxn ang="0">
                  <a:pos x="95" y="12"/>
                </a:cxn>
                <a:cxn ang="0">
                  <a:pos x="98" y="12"/>
                </a:cxn>
                <a:cxn ang="0">
                  <a:pos x="100" y="11"/>
                </a:cxn>
                <a:cxn ang="0">
                  <a:pos x="98" y="12"/>
                </a:cxn>
                <a:cxn ang="0">
                  <a:pos x="99" y="12"/>
                </a:cxn>
                <a:cxn ang="0">
                  <a:pos x="100" y="11"/>
                </a:cxn>
                <a:cxn ang="0">
                  <a:pos x="95" y="1"/>
                </a:cxn>
              </a:cxnLst>
              <a:rect l="0" t="0" r="r" b="b"/>
              <a:pathLst>
                <a:path w="100" h="12">
                  <a:moveTo>
                    <a:pt x="95" y="1"/>
                  </a:moveTo>
                  <a:lnTo>
                    <a:pt x="98" y="0"/>
                  </a:lnTo>
                  <a:lnTo>
                    <a:pt x="95" y="0"/>
                  </a:lnTo>
                  <a:lnTo>
                    <a:pt x="89" y="0"/>
                  </a:lnTo>
                  <a:lnTo>
                    <a:pt x="79" y="0"/>
                  </a:lnTo>
                  <a:lnTo>
                    <a:pt x="67" y="0"/>
                  </a:lnTo>
                  <a:lnTo>
                    <a:pt x="52" y="0"/>
                  </a:lnTo>
                  <a:lnTo>
                    <a:pt x="36" y="0"/>
                  </a:lnTo>
                  <a:lnTo>
                    <a:pt x="17" y="0"/>
                  </a:lnTo>
                  <a:lnTo>
                    <a:pt x="0" y="0"/>
                  </a:lnTo>
                  <a:lnTo>
                    <a:pt x="0" y="12"/>
                  </a:lnTo>
                  <a:lnTo>
                    <a:pt x="17" y="12"/>
                  </a:lnTo>
                  <a:lnTo>
                    <a:pt x="36" y="12"/>
                  </a:lnTo>
                  <a:lnTo>
                    <a:pt x="52" y="12"/>
                  </a:lnTo>
                  <a:lnTo>
                    <a:pt x="67" y="12"/>
                  </a:lnTo>
                  <a:lnTo>
                    <a:pt x="79" y="12"/>
                  </a:lnTo>
                  <a:lnTo>
                    <a:pt x="89" y="12"/>
                  </a:lnTo>
                  <a:lnTo>
                    <a:pt x="95" y="12"/>
                  </a:lnTo>
                  <a:lnTo>
                    <a:pt x="98" y="12"/>
                  </a:lnTo>
                  <a:lnTo>
                    <a:pt x="100" y="11"/>
                  </a:lnTo>
                  <a:lnTo>
                    <a:pt x="98" y="12"/>
                  </a:lnTo>
                  <a:lnTo>
                    <a:pt x="99" y="12"/>
                  </a:lnTo>
                  <a:lnTo>
                    <a:pt x="100" y="11"/>
                  </a:lnTo>
                  <a:lnTo>
                    <a:pt x="95" y="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736" name="Freeform 328"/>
            <p:cNvSpPr>
              <a:spLocks/>
            </p:cNvSpPr>
            <p:nvPr/>
          </p:nvSpPr>
          <p:spPr bwMode="auto">
            <a:xfrm>
              <a:off x="2026" y="1163"/>
              <a:ext cx="30" cy="27"/>
            </a:xfrm>
            <a:custGeom>
              <a:avLst/>
              <a:gdLst/>
              <a:ahLst/>
              <a:cxnLst>
                <a:cxn ang="0">
                  <a:pos x="49" y="0"/>
                </a:cxn>
                <a:cxn ang="0">
                  <a:pos x="49" y="0"/>
                </a:cxn>
                <a:cxn ang="0">
                  <a:pos x="48" y="4"/>
                </a:cxn>
                <a:cxn ang="0">
                  <a:pos x="42" y="11"/>
                </a:cxn>
                <a:cxn ang="0">
                  <a:pos x="35" y="18"/>
                </a:cxn>
                <a:cxn ang="0">
                  <a:pos x="26" y="26"/>
                </a:cxn>
                <a:cxn ang="0">
                  <a:pos x="15" y="33"/>
                </a:cxn>
                <a:cxn ang="0">
                  <a:pos x="7" y="39"/>
                </a:cxn>
                <a:cxn ang="0">
                  <a:pos x="3" y="42"/>
                </a:cxn>
                <a:cxn ang="0">
                  <a:pos x="0" y="43"/>
                </a:cxn>
                <a:cxn ang="0">
                  <a:pos x="5" y="53"/>
                </a:cxn>
                <a:cxn ang="0">
                  <a:pos x="7" y="52"/>
                </a:cxn>
                <a:cxn ang="0">
                  <a:pos x="14" y="48"/>
                </a:cxn>
                <a:cxn ang="0">
                  <a:pos x="22" y="42"/>
                </a:cxn>
                <a:cxn ang="0">
                  <a:pos x="33" y="35"/>
                </a:cxn>
                <a:cxn ang="0">
                  <a:pos x="42" y="27"/>
                </a:cxn>
                <a:cxn ang="0">
                  <a:pos x="51" y="18"/>
                </a:cxn>
                <a:cxn ang="0">
                  <a:pos x="57" y="9"/>
                </a:cxn>
                <a:cxn ang="0">
                  <a:pos x="60" y="0"/>
                </a:cxn>
                <a:cxn ang="0">
                  <a:pos x="60" y="0"/>
                </a:cxn>
                <a:cxn ang="0">
                  <a:pos x="49" y="0"/>
                </a:cxn>
              </a:cxnLst>
              <a:rect l="0" t="0" r="r" b="b"/>
              <a:pathLst>
                <a:path w="60" h="53">
                  <a:moveTo>
                    <a:pt x="49" y="0"/>
                  </a:moveTo>
                  <a:lnTo>
                    <a:pt x="49" y="0"/>
                  </a:lnTo>
                  <a:lnTo>
                    <a:pt x="48" y="4"/>
                  </a:lnTo>
                  <a:lnTo>
                    <a:pt x="42" y="11"/>
                  </a:lnTo>
                  <a:lnTo>
                    <a:pt x="35" y="18"/>
                  </a:lnTo>
                  <a:lnTo>
                    <a:pt x="26" y="26"/>
                  </a:lnTo>
                  <a:lnTo>
                    <a:pt x="15" y="33"/>
                  </a:lnTo>
                  <a:lnTo>
                    <a:pt x="7" y="39"/>
                  </a:lnTo>
                  <a:lnTo>
                    <a:pt x="3" y="42"/>
                  </a:lnTo>
                  <a:lnTo>
                    <a:pt x="0" y="43"/>
                  </a:lnTo>
                  <a:lnTo>
                    <a:pt x="5" y="53"/>
                  </a:lnTo>
                  <a:lnTo>
                    <a:pt x="7" y="52"/>
                  </a:lnTo>
                  <a:lnTo>
                    <a:pt x="14" y="48"/>
                  </a:lnTo>
                  <a:lnTo>
                    <a:pt x="22" y="42"/>
                  </a:lnTo>
                  <a:lnTo>
                    <a:pt x="33" y="35"/>
                  </a:lnTo>
                  <a:lnTo>
                    <a:pt x="42" y="27"/>
                  </a:lnTo>
                  <a:lnTo>
                    <a:pt x="51" y="18"/>
                  </a:lnTo>
                  <a:lnTo>
                    <a:pt x="57" y="9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49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737" name="Freeform 329"/>
            <p:cNvSpPr>
              <a:spLocks/>
            </p:cNvSpPr>
            <p:nvPr/>
          </p:nvSpPr>
          <p:spPr bwMode="auto">
            <a:xfrm>
              <a:off x="2050" y="1054"/>
              <a:ext cx="6" cy="10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31"/>
                </a:cxn>
                <a:cxn ang="0">
                  <a:pos x="0" y="103"/>
                </a:cxn>
                <a:cxn ang="0">
                  <a:pos x="0" y="177"/>
                </a:cxn>
                <a:cxn ang="0">
                  <a:pos x="0" y="219"/>
                </a:cxn>
                <a:cxn ang="0">
                  <a:pos x="11" y="219"/>
                </a:cxn>
                <a:cxn ang="0">
                  <a:pos x="11" y="177"/>
                </a:cxn>
                <a:cxn ang="0">
                  <a:pos x="11" y="103"/>
                </a:cxn>
                <a:cxn ang="0">
                  <a:pos x="11" y="31"/>
                </a:cxn>
                <a:cxn ang="0">
                  <a:pos x="11" y="0"/>
                </a:cxn>
                <a:cxn ang="0">
                  <a:pos x="0" y="0"/>
                </a:cxn>
              </a:cxnLst>
              <a:rect l="0" t="0" r="r" b="b"/>
              <a:pathLst>
                <a:path w="11" h="219">
                  <a:moveTo>
                    <a:pt x="0" y="0"/>
                  </a:moveTo>
                  <a:lnTo>
                    <a:pt x="0" y="31"/>
                  </a:lnTo>
                  <a:lnTo>
                    <a:pt x="0" y="103"/>
                  </a:lnTo>
                  <a:lnTo>
                    <a:pt x="0" y="177"/>
                  </a:lnTo>
                  <a:lnTo>
                    <a:pt x="0" y="219"/>
                  </a:lnTo>
                  <a:lnTo>
                    <a:pt x="11" y="219"/>
                  </a:lnTo>
                  <a:lnTo>
                    <a:pt x="11" y="177"/>
                  </a:lnTo>
                  <a:lnTo>
                    <a:pt x="11" y="103"/>
                  </a:lnTo>
                  <a:lnTo>
                    <a:pt x="11" y="31"/>
                  </a:lnTo>
                  <a:lnTo>
                    <a:pt x="1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738" name="Freeform 330"/>
            <p:cNvSpPr>
              <a:spLocks/>
            </p:cNvSpPr>
            <p:nvPr/>
          </p:nvSpPr>
          <p:spPr bwMode="auto">
            <a:xfrm>
              <a:off x="1950" y="1008"/>
              <a:ext cx="133" cy="93"/>
            </a:xfrm>
            <a:custGeom>
              <a:avLst/>
              <a:gdLst/>
              <a:ahLst/>
              <a:cxnLst>
                <a:cxn ang="0">
                  <a:pos x="1" y="186"/>
                </a:cxn>
                <a:cxn ang="0">
                  <a:pos x="1" y="178"/>
                </a:cxn>
                <a:cxn ang="0">
                  <a:pos x="0" y="158"/>
                </a:cxn>
                <a:cxn ang="0">
                  <a:pos x="2" y="128"/>
                </a:cxn>
                <a:cxn ang="0">
                  <a:pos x="8" y="93"/>
                </a:cxn>
                <a:cxn ang="0">
                  <a:pos x="19" y="59"/>
                </a:cxn>
                <a:cxn ang="0">
                  <a:pos x="40" y="29"/>
                </a:cxn>
                <a:cxn ang="0">
                  <a:pos x="70" y="8"/>
                </a:cxn>
                <a:cxn ang="0">
                  <a:pos x="111" y="0"/>
                </a:cxn>
                <a:cxn ang="0">
                  <a:pos x="154" y="0"/>
                </a:cxn>
                <a:cxn ang="0">
                  <a:pos x="188" y="0"/>
                </a:cxn>
                <a:cxn ang="0">
                  <a:pos x="215" y="1"/>
                </a:cxn>
                <a:cxn ang="0">
                  <a:pos x="235" y="1"/>
                </a:cxn>
                <a:cxn ang="0">
                  <a:pos x="249" y="2"/>
                </a:cxn>
                <a:cxn ang="0">
                  <a:pos x="258" y="3"/>
                </a:cxn>
                <a:cxn ang="0">
                  <a:pos x="263" y="3"/>
                </a:cxn>
                <a:cxn ang="0">
                  <a:pos x="264" y="3"/>
                </a:cxn>
                <a:cxn ang="0">
                  <a:pos x="216" y="99"/>
                </a:cxn>
                <a:cxn ang="0">
                  <a:pos x="89" y="102"/>
                </a:cxn>
                <a:cxn ang="0">
                  <a:pos x="1" y="186"/>
                </a:cxn>
              </a:cxnLst>
              <a:rect l="0" t="0" r="r" b="b"/>
              <a:pathLst>
                <a:path w="264" h="186">
                  <a:moveTo>
                    <a:pt x="1" y="186"/>
                  </a:moveTo>
                  <a:lnTo>
                    <a:pt x="1" y="178"/>
                  </a:lnTo>
                  <a:lnTo>
                    <a:pt x="0" y="158"/>
                  </a:lnTo>
                  <a:lnTo>
                    <a:pt x="2" y="128"/>
                  </a:lnTo>
                  <a:lnTo>
                    <a:pt x="8" y="93"/>
                  </a:lnTo>
                  <a:lnTo>
                    <a:pt x="19" y="59"/>
                  </a:lnTo>
                  <a:lnTo>
                    <a:pt x="40" y="29"/>
                  </a:lnTo>
                  <a:lnTo>
                    <a:pt x="70" y="8"/>
                  </a:lnTo>
                  <a:lnTo>
                    <a:pt x="111" y="0"/>
                  </a:lnTo>
                  <a:lnTo>
                    <a:pt x="154" y="0"/>
                  </a:lnTo>
                  <a:lnTo>
                    <a:pt x="188" y="0"/>
                  </a:lnTo>
                  <a:lnTo>
                    <a:pt x="215" y="1"/>
                  </a:lnTo>
                  <a:lnTo>
                    <a:pt x="235" y="1"/>
                  </a:lnTo>
                  <a:lnTo>
                    <a:pt x="249" y="2"/>
                  </a:lnTo>
                  <a:lnTo>
                    <a:pt x="258" y="3"/>
                  </a:lnTo>
                  <a:lnTo>
                    <a:pt x="263" y="3"/>
                  </a:lnTo>
                  <a:lnTo>
                    <a:pt x="264" y="3"/>
                  </a:lnTo>
                  <a:lnTo>
                    <a:pt x="216" y="99"/>
                  </a:lnTo>
                  <a:lnTo>
                    <a:pt x="89" y="102"/>
                  </a:lnTo>
                  <a:lnTo>
                    <a:pt x="1" y="18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739" name="Freeform 331"/>
            <p:cNvSpPr>
              <a:spLocks/>
            </p:cNvSpPr>
            <p:nvPr/>
          </p:nvSpPr>
          <p:spPr bwMode="auto">
            <a:xfrm>
              <a:off x="1971" y="1184"/>
              <a:ext cx="64" cy="46"/>
            </a:xfrm>
            <a:custGeom>
              <a:avLst/>
              <a:gdLst/>
              <a:ahLst/>
              <a:cxnLst>
                <a:cxn ang="0">
                  <a:pos x="128" y="22"/>
                </a:cxn>
                <a:cxn ang="0">
                  <a:pos x="128" y="25"/>
                </a:cxn>
                <a:cxn ang="0">
                  <a:pos x="127" y="32"/>
                </a:cxn>
                <a:cxn ang="0">
                  <a:pos x="124" y="44"/>
                </a:cxn>
                <a:cxn ang="0">
                  <a:pos x="120" y="57"/>
                </a:cxn>
                <a:cxn ang="0">
                  <a:pos x="112" y="69"/>
                </a:cxn>
                <a:cxn ang="0">
                  <a:pos x="100" y="81"/>
                </a:cxn>
                <a:cxn ang="0">
                  <a:pos x="84" y="88"/>
                </a:cxn>
                <a:cxn ang="0">
                  <a:pos x="62" y="91"/>
                </a:cxn>
                <a:cxn ang="0">
                  <a:pos x="40" y="89"/>
                </a:cxn>
                <a:cxn ang="0">
                  <a:pos x="25" y="82"/>
                </a:cxn>
                <a:cxn ang="0">
                  <a:pos x="14" y="72"/>
                </a:cxn>
                <a:cxn ang="0">
                  <a:pos x="7" y="60"/>
                </a:cxn>
                <a:cxn ang="0">
                  <a:pos x="2" y="49"/>
                </a:cxn>
                <a:cxn ang="0">
                  <a:pos x="0" y="38"/>
                </a:cxn>
                <a:cxn ang="0">
                  <a:pos x="0" y="31"/>
                </a:cxn>
                <a:cxn ang="0">
                  <a:pos x="0" y="29"/>
                </a:cxn>
                <a:cxn ang="0">
                  <a:pos x="8" y="0"/>
                </a:cxn>
                <a:cxn ang="0">
                  <a:pos x="115" y="0"/>
                </a:cxn>
                <a:cxn ang="0">
                  <a:pos x="128" y="22"/>
                </a:cxn>
              </a:cxnLst>
              <a:rect l="0" t="0" r="r" b="b"/>
              <a:pathLst>
                <a:path w="128" h="91">
                  <a:moveTo>
                    <a:pt x="128" y="22"/>
                  </a:moveTo>
                  <a:lnTo>
                    <a:pt x="128" y="25"/>
                  </a:lnTo>
                  <a:lnTo>
                    <a:pt x="127" y="32"/>
                  </a:lnTo>
                  <a:lnTo>
                    <a:pt x="124" y="44"/>
                  </a:lnTo>
                  <a:lnTo>
                    <a:pt x="120" y="57"/>
                  </a:lnTo>
                  <a:lnTo>
                    <a:pt x="112" y="69"/>
                  </a:lnTo>
                  <a:lnTo>
                    <a:pt x="100" y="81"/>
                  </a:lnTo>
                  <a:lnTo>
                    <a:pt x="84" y="88"/>
                  </a:lnTo>
                  <a:lnTo>
                    <a:pt x="62" y="91"/>
                  </a:lnTo>
                  <a:lnTo>
                    <a:pt x="40" y="89"/>
                  </a:lnTo>
                  <a:lnTo>
                    <a:pt x="25" y="82"/>
                  </a:lnTo>
                  <a:lnTo>
                    <a:pt x="14" y="72"/>
                  </a:lnTo>
                  <a:lnTo>
                    <a:pt x="7" y="60"/>
                  </a:lnTo>
                  <a:lnTo>
                    <a:pt x="2" y="49"/>
                  </a:lnTo>
                  <a:lnTo>
                    <a:pt x="0" y="38"/>
                  </a:lnTo>
                  <a:lnTo>
                    <a:pt x="0" y="31"/>
                  </a:lnTo>
                  <a:lnTo>
                    <a:pt x="0" y="29"/>
                  </a:lnTo>
                  <a:lnTo>
                    <a:pt x="8" y="0"/>
                  </a:lnTo>
                  <a:lnTo>
                    <a:pt x="115" y="0"/>
                  </a:lnTo>
                  <a:lnTo>
                    <a:pt x="128" y="2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740" name="Freeform 332"/>
            <p:cNvSpPr>
              <a:spLocks/>
            </p:cNvSpPr>
            <p:nvPr/>
          </p:nvSpPr>
          <p:spPr bwMode="auto">
            <a:xfrm>
              <a:off x="2002" y="1195"/>
              <a:ext cx="36" cy="37"/>
            </a:xfrm>
            <a:custGeom>
              <a:avLst/>
              <a:gdLst/>
              <a:ahLst/>
              <a:cxnLst>
                <a:cxn ang="0">
                  <a:pos x="0" y="75"/>
                </a:cxn>
                <a:cxn ang="0">
                  <a:pos x="0" y="75"/>
                </a:cxn>
                <a:cxn ang="0">
                  <a:pos x="23" y="71"/>
                </a:cxn>
                <a:cxn ang="0">
                  <a:pos x="42" y="63"/>
                </a:cxn>
                <a:cxn ang="0">
                  <a:pos x="54" y="51"/>
                </a:cxn>
                <a:cxn ang="0">
                  <a:pos x="62" y="37"/>
                </a:cxn>
                <a:cxn ang="0">
                  <a:pos x="68" y="23"/>
                </a:cxn>
                <a:cxn ang="0">
                  <a:pos x="70" y="12"/>
                </a:cxn>
                <a:cxn ang="0">
                  <a:pos x="71" y="3"/>
                </a:cxn>
                <a:cxn ang="0">
                  <a:pos x="71" y="0"/>
                </a:cxn>
                <a:cxn ang="0">
                  <a:pos x="60" y="0"/>
                </a:cxn>
                <a:cxn ang="0">
                  <a:pos x="60" y="3"/>
                </a:cxn>
                <a:cxn ang="0">
                  <a:pos x="59" y="9"/>
                </a:cxn>
                <a:cxn ang="0">
                  <a:pos x="56" y="21"/>
                </a:cxn>
                <a:cxn ang="0">
                  <a:pos x="53" y="32"/>
                </a:cxn>
                <a:cxn ang="0">
                  <a:pos x="45" y="44"/>
                </a:cxn>
                <a:cxn ang="0">
                  <a:pos x="35" y="54"/>
                </a:cxn>
                <a:cxn ang="0">
                  <a:pos x="21" y="60"/>
                </a:cxn>
                <a:cxn ang="0">
                  <a:pos x="0" y="63"/>
                </a:cxn>
                <a:cxn ang="0">
                  <a:pos x="0" y="63"/>
                </a:cxn>
                <a:cxn ang="0">
                  <a:pos x="0" y="75"/>
                </a:cxn>
              </a:cxnLst>
              <a:rect l="0" t="0" r="r" b="b"/>
              <a:pathLst>
                <a:path w="71" h="75">
                  <a:moveTo>
                    <a:pt x="0" y="75"/>
                  </a:moveTo>
                  <a:lnTo>
                    <a:pt x="0" y="75"/>
                  </a:lnTo>
                  <a:lnTo>
                    <a:pt x="23" y="71"/>
                  </a:lnTo>
                  <a:lnTo>
                    <a:pt x="42" y="63"/>
                  </a:lnTo>
                  <a:lnTo>
                    <a:pt x="54" y="51"/>
                  </a:lnTo>
                  <a:lnTo>
                    <a:pt x="62" y="37"/>
                  </a:lnTo>
                  <a:lnTo>
                    <a:pt x="68" y="23"/>
                  </a:lnTo>
                  <a:lnTo>
                    <a:pt x="70" y="12"/>
                  </a:lnTo>
                  <a:lnTo>
                    <a:pt x="71" y="3"/>
                  </a:lnTo>
                  <a:lnTo>
                    <a:pt x="71" y="0"/>
                  </a:lnTo>
                  <a:lnTo>
                    <a:pt x="60" y="0"/>
                  </a:lnTo>
                  <a:lnTo>
                    <a:pt x="60" y="3"/>
                  </a:lnTo>
                  <a:lnTo>
                    <a:pt x="59" y="9"/>
                  </a:lnTo>
                  <a:lnTo>
                    <a:pt x="56" y="21"/>
                  </a:lnTo>
                  <a:lnTo>
                    <a:pt x="53" y="32"/>
                  </a:lnTo>
                  <a:lnTo>
                    <a:pt x="45" y="44"/>
                  </a:lnTo>
                  <a:lnTo>
                    <a:pt x="35" y="54"/>
                  </a:lnTo>
                  <a:lnTo>
                    <a:pt x="21" y="60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7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741" name="Freeform 333"/>
            <p:cNvSpPr>
              <a:spLocks/>
            </p:cNvSpPr>
            <p:nvPr/>
          </p:nvSpPr>
          <p:spPr bwMode="auto">
            <a:xfrm>
              <a:off x="1968" y="1198"/>
              <a:ext cx="34" cy="3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"/>
                </a:cxn>
                <a:cxn ang="0">
                  <a:pos x="0" y="3"/>
                </a:cxn>
                <a:cxn ang="0">
                  <a:pos x="0" y="10"/>
                </a:cxn>
                <a:cxn ang="0">
                  <a:pos x="2" y="22"/>
                </a:cxn>
                <a:cxn ang="0">
                  <a:pos x="8" y="34"/>
                </a:cxn>
                <a:cxn ang="0">
                  <a:pos x="15" y="47"/>
                </a:cxn>
                <a:cxn ang="0">
                  <a:pos x="29" y="58"/>
                </a:cxn>
                <a:cxn ang="0">
                  <a:pos x="45" y="67"/>
                </a:cxn>
                <a:cxn ang="0">
                  <a:pos x="68" y="69"/>
                </a:cxn>
                <a:cxn ang="0">
                  <a:pos x="68" y="57"/>
                </a:cxn>
                <a:cxn ang="0">
                  <a:pos x="47" y="55"/>
                </a:cxn>
                <a:cxn ang="0">
                  <a:pos x="34" y="49"/>
                </a:cxn>
                <a:cxn ang="0">
                  <a:pos x="24" y="40"/>
                </a:cxn>
                <a:cxn ang="0">
                  <a:pos x="17" y="30"/>
                </a:cxn>
                <a:cxn ang="0">
                  <a:pos x="14" y="19"/>
                </a:cxn>
                <a:cxn ang="0">
                  <a:pos x="12" y="10"/>
                </a:cxn>
                <a:cxn ang="0">
                  <a:pos x="12" y="3"/>
                </a:cxn>
                <a:cxn ang="0">
                  <a:pos x="12" y="1"/>
                </a:cxn>
                <a:cxn ang="0">
                  <a:pos x="12" y="2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</a:cxnLst>
              <a:rect l="0" t="0" r="r" b="b"/>
              <a:pathLst>
                <a:path w="68" h="69">
                  <a:moveTo>
                    <a:pt x="0" y="0"/>
                  </a:moveTo>
                  <a:lnTo>
                    <a:pt x="0" y="1"/>
                  </a:lnTo>
                  <a:lnTo>
                    <a:pt x="0" y="3"/>
                  </a:lnTo>
                  <a:lnTo>
                    <a:pt x="0" y="10"/>
                  </a:lnTo>
                  <a:lnTo>
                    <a:pt x="2" y="22"/>
                  </a:lnTo>
                  <a:lnTo>
                    <a:pt x="8" y="34"/>
                  </a:lnTo>
                  <a:lnTo>
                    <a:pt x="15" y="47"/>
                  </a:lnTo>
                  <a:lnTo>
                    <a:pt x="29" y="58"/>
                  </a:lnTo>
                  <a:lnTo>
                    <a:pt x="45" y="67"/>
                  </a:lnTo>
                  <a:lnTo>
                    <a:pt x="68" y="69"/>
                  </a:lnTo>
                  <a:lnTo>
                    <a:pt x="68" y="57"/>
                  </a:lnTo>
                  <a:lnTo>
                    <a:pt x="47" y="55"/>
                  </a:lnTo>
                  <a:lnTo>
                    <a:pt x="34" y="49"/>
                  </a:lnTo>
                  <a:lnTo>
                    <a:pt x="24" y="40"/>
                  </a:lnTo>
                  <a:lnTo>
                    <a:pt x="17" y="30"/>
                  </a:lnTo>
                  <a:lnTo>
                    <a:pt x="14" y="19"/>
                  </a:lnTo>
                  <a:lnTo>
                    <a:pt x="12" y="10"/>
                  </a:lnTo>
                  <a:lnTo>
                    <a:pt x="12" y="3"/>
                  </a:lnTo>
                  <a:lnTo>
                    <a:pt x="12" y="1"/>
                  </a:lnTo>
                  <a:lnTo>
                    <a:pt x="12" y="2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742" name="Freeform 334"/>
            <p:cNvSpPr>
              <a:spLocks/>
            </p:cNvSpPr>
            <p:nvPr/>
          </p:nvSpPr>
          <p:spPr bwMode="auto">
            <a:xfrm>
              <a:off x="1968" y="1181"/>
              <a:ext cx="10" cy="18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8" y="5"/>
                </a:cxn>
                <a:cxn ang="0">
                  <a:pos x="0" y="34"/>
                </a:cxn>
                <a:cxn ang="0">
                  <a:pos x="12" y="36"/>
                </a:cxn>
                <a:cxn ang="0">
                  <a:pos x="20" y="7"/>
                </a:cxn>
                <a:cxn ang="0">
                  <a:pos x="14" y="12"/>
                </a:cxn>
                <a:cxn ang="0">
                  <a:pos x="14" y="0"/>
                </a:cxn>
                <a:cxn ang="0">
                  <a:pos x="9" y="0"/>
                </a:cxn>
                <a:cxn ang="0">
                  <a:pos x="8" y="5"/>
                </a:cxn>
                <a:cxn ang="0">
                  <a:pos x="14" y="0"/>
                </a:cxn>
              </a:cxnLst>
              <a:rect l="0" t="0" r="r" b="b"/>
              <a:pathLst>
                <a:path w="20" h="36">
                  <a:moveTo>
                    <a:pt x="14" y="0"/>
                  </a:moveTo>
                  <a:lnTo>
                    <a:pt x="8" y="5"/>
                  </a:lnTo>
                  <a:lnTo>
                    <a:pt x="0" y="34"/>
                  </a:lnTo>
                  <a:lnTo>
                    <a:pt x="12" y="36"/>
                  </a:lnTo>
                  <a:lnTo>
                    <a:pt x="20" y="7"/>
                  </a:lnTo>
                  <a:lnTo>
                    <a:pt x="14" y="12"/>
                  </a:lnTo>
                  <a:lnTo>
                    <a:pt x="14" y="0"/>
                  </a:lnTo>
                  <a:lnTo>
                    <a:pt x="9" y="0"/>
                  </a:lnTo>
                  <a:lnTo>
                    <a:pt x="8" y="5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743" name="Freeform 335"/>
            <p:cNvSpPr>
              <a:spLocks/>
            </p:cNvSpPr>
            <p:nvPr/>
          </p:nvSpPr>
          <p:spPr bwMode="auto">
            <a:xfrm>
              <a:off x="1975" y="1181"/>
              <a:ext cx="56" cy="6"/>
            </a:xfrm>
            <a:custGeom>
              <a:avLst/>
              <a:gdLst/>
              <a:ahLst/>
              <a:cxnLst>
                <a:cxn ang="0">
                  <a:pos x="112" y="4"/>
                </a:cxn>
                <a:cxn ang="0">
                  <a:pos x="107" y="0"/>
                </a:cxn>
                <a:cxn ang="0">
                  <a:pos x="0" y="0"/>
                </a:cxn>
                <a:cxn ang="0">
                  <a:pos x="0" y="12"/>
                </a:cxn>
                <a:cxn ang="0">
                  <a:pos x="107" y="12"/>
                </a:cxn>
                <a:cxn ang="0">
                  <a:pos x="102" y="8"/>
                </a:cxn>
                <a:cxn ang="0">
                  <a:pos x="112" y="4"/>
                </a:cxn>
                <a:cxn ang="0">
                  <a:pos x="110" y="0"/>
                </a:cxn>
                <a:cxn ang="0">
                  <a:pos x="107" y="0"/>
                </a:cxn>
                <a:cxn ang="0">
                  <a:pos x="112" y="4"/>
                </a:cxn>
              </a:cxnLst>
              <a:rect l="0" t="0" r="r" b="b"/>
              <a:pathLst>
                <a:path w="112" h="12">
                  <a:moveTo>
                    <a:pt x="112" y="4"/>
                  </a:moveTo>
                  <a:lnTo>
                    <a:pt x="107" y="0"/>
                  </a:lnTo>
                  <a:lnTo>
                    <a:pt x="0" y="0"/>
                  </a:lnTo>
                  <a:lnTo>
                    <a:pt x="0" y="12"/>
                  </a:lnTo>
                  <a:lnTo>
                    <a:pt x="107" y="12"/>
                  </a:lnTo>
                  <a:lnTo>
                    <a:pt x="102" y="8"/>
                  </a:lnTo>
                  <a:lnTo>
                    <a:pt x="112" y="4"/>
                  </a:lnTo>
                  <a:lnTo>
                    <a:pt x="110" y="0"/>
                  </a:lnTo>
                  <a:lnTo>
                    <a:pt x="107" y="0"/>
                  </a:lnTo>
                  <a:lnTo>
                    <a:pt x="112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744" name="Freeform 336"/>
            <p:cNvSpPr>
              <a:spLocks/>
            </p:cNvSpPr>
            <p:nvPr/>
          </p:nvSpPr>
          <p:spPr bwMode="auto">
            <a:xfrm>
              <a:off x="2026" y="1183"/>
              <a:ext cx="12" cy="13"/>
            </a:xfrm>
            <a:custGeom>
              <a:avLst/>
              <a:gdLst/>
              <a:ahLst/>
              <a:cxnLst>
                <a:cxn ang="0">
                  <a:pos x="23" y="24"/>
                </a:cxn>
                <a:cxn ang="0">
                  <a:pos x="22" y="22"/>
                </a:cxn>
                <a:cxn ang="0">
                  <a:pos x="10" y="0"/>
                </a:cxn>
                <a:cxn ang="0">
                  <a:pos x="0" y="4"/>
                </a:cxn>
                <a:cxn ang="0">
                  <a:pos x="13" y="26"/>
                </a:cxn>
                <a:cxn ang="0">
                  <a:pos x="12" y="24"/>
                </a:cxn>
                <a:cxn ang="0">
                  <a:pos x="23" y="24"/>
                </a:cxn>
                <a:cxn ang="0">
                  <a:pos x="23" y="23"/>
                </a:cxn>
                <a:cxn ang="0">
                  <a:pos x="22" y="22"/>
                </a:cxn>
                <a:cxn ang="0">
                  <a:pos x="23" y="24"/>
                </a:cxn>
              </a:cxnLst>
              <a:rect l="0" t="0" r="r" b="b"/>
              <a:pathLst>
                <a:path w="23" h="26">
                  <a:moveTo>
                    <a:pt x="23" y="24"/>
                  </a:moveTo>
                  <a:lnTo>
                    <a:pt x="22" y="22"/>
                  </a:lnTo>
                  <a:lnTo>
                    <a:pt x="10" y="0"/>
                  </a:lnTo>
                  <a:lnTo>
                    <a:pt x="0" y="4"/>
                  </a:lnTo>
                  <a:lnTo>
                    <a:pt x="13" y="26"/>
                  </a:lnTo>
                  <a:lnTo>
                    <a:pt x="12" y="24"/>
                  </a:lnTo>
                  <a:lnTo>
                    <a:pt x="23" y="24"/>
                  </a:lnTo>
                  <a:lnTo>
                    <a:pt x="23" y="23"/>
                  </a:lnTo>
                  <a:lnTo>
                    <a:pt x="22" y="22"/>
                  </a:lnTo>
                  <a:lnTo>
                    <a:pt x="23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745" name="Freeform 337"/>
            <p:cNvSpPr>
              <a:spLocks/>
            </p:cNvSpPr>
            <p:nvPr/>
          </p:nvSpPr>
          <p:spPr bwMode="auto">
            <a:xfrm>
              <a:off x="1993" y="1157"/>
              <a:ext cx="36" cy="1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1" y="0"/>
                </a:cxn>
                <a:cxn ang="0">
                  <a:pos x="70" y="1"/>
                </a:cxn>
                <a:cxn ang="0">
                  <a:pos x="69" y="4"/>
                </a:cxn>
                <a:cxn ang="0">
                  <a:pos x="65" y="8"/>
                </a:cxn>
                <a:cxn ang="0">
                  <a:pos x="62" y="12"/>
                </a:cxn>
                <a:cxn ang="0">
                  <a:pos x="56" y="16"/>
                </a:cxn>
                <a:cxn ang="0">
                  <a:pos x="50" y="21"/>
                </a:cxn>
                <a:cxn ang="0">
                  <a:pos x="43" y="23"/>
                </a:cxn>
                <a:cxn ang="0">
                  <a:pos x="37" y="24"/>
                </a:cxn>
                <a:cxn ang="0">
                  <a:pos x="27" y="23"/>
                </a:cxn>
                <a:cxn ang="0">
                  <a:pos x="19" y="21"/>
                </a:cxn>
                <a:cxn ang="0">
                  <a:pos x="12" y="16"/>
                </a:cxn>
                <a:cxn ang="0">
                  <a:pos x="8" y="12"/>
                </a:cxn>
                <a:cxn ang="0">
                  <a:pos x="4" y="8"/>
                </a:cxn>
                <a:cxn ang="0">
                  <a:pos x="2" y="4"/>
                </a:cxn>
                <a:cxn ang="0">
                  <a:pos x="0" y="1"/>
                </a:cxn>
                <a:cxn ang="0">
                  <a:pos x="0" y="0"/>
                </a:cxn>
              </a:cxnLst>
              <a:rect l="0" t="0" r="r" b="b"/>
              <a:pathLst>
                <a:path w="71" h="24">
                  <a:moveTo>
                    <a:pt x="0" y="0"/>
                  </a:moveTo>
                  <a:lnTo>
                    <a:pt x="71" y="0"/>
                  </a:lnTo>
                  <a:lnTo>
                    <a:pt x="70" y="1"/>
                  </a:lnTo>
                  <a:lnTo>
                    <a:pt x="69" y="4"/>
                  </a:lnTo>
                  <a:lnTo>
                    <a:pt x="65" y="8"/>
                  </a:lnTo>
                  <a:lnTo>
                    <a:pt x="62" y="12"/>
                  </a:lnTo>
                  <a:lnTo>
                    <a:pt x="56" y="16"/>
                  </a:lnTo>
                  <a:lnTo>
                    <a:pt x="50" y="21"/>
                  </a:lnTo>
                  <a:lnTo>
                    <a:pt x="43" y="23"/>
                  </a:lnTo>
                  <a:lnTo>
                    <a:pt x="37" y="24"/>
                  </a:lnTo>
                  <a:lnTo>
                    <a:pt x="27" y="23"/>
                  </a:lnTo>
                  <a:lnTo>
                    <a:pt x="19" y="21"/>
                  </a:lnTo>
                  <a:lnTo>
                    <a:pt x="12" y="16"/>
                  </a:lnTo>
                  <a:lnTo>
                    <a:pt x="8" y="12"/>
                  </a:lnTo>
                  <a:lnTo>
                    <a:pt x="4" y="8"/>
                  </a:lnTo>
                  <a:lnTo>
                    <a:pt x="2" y="4"/>
                  </a:ln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746" name="Freeform 338"/>
            <p:cNvSpPr>
              <a:spLocks/>
            </p:cNvSpPr>
            <p:nvPr/>
          </p:nvSpPr>
          <p:spPr bwMode="auto">
            <a:xfrm>
              <a:off x="2056" y="1256"/>
              <a:ext cx="44" cy="44"/>
            </a:xfrm>
            <a:custGeom>
              <a:avLst/>
              <a:gdLst/>
              <a:ahLst/>
              <a:cxnLst>
                <a:cxn ang="0">
                  <a:pos x="45" y="89"/>
                </a:cxn>
                <a:cxn ang="0">
                  <a:pos x="54" y="88"/>
                </a:cxn>
                <a:cxn ang="0">
                  <a:pos x="62" y="85"/>
                </a:cxn>
                <a:cxn ang="0">
                  <a:pos x="69" y="82"/>
                </a:cxn>
                <a:cxn ang="0">
                  <a:pos x="76" y="76"/>
                </a:cxn>
                <a:cxn ang="0">
                  <a:pos x="82" y="69"/>
                </a:cxn>
                <a:cxn ang="0">
                  <a:pos x="85" y="62"/>
                </a:cxn>
                <a:cxn ang="0">
                  <a:pos x="88" y="54"/>
                </a:cxn>
                <a:cxn ang="0">
                  <a:pos x="89" y="45"/>
                </a:cxn>
                <a:cxn ang="0">
                  <a:pos x="88" y="36"/>
                </a:cxn>
                <a:cxn ang="0">
                  <a:pos x="85" y="28"/>
                </a:cxn>
                <a:cxn ang="0">
                  <a:pos x="82" y="20"/>
                </a:cxn>
                <a:cxn ang="0">
                  <a:pos x="76" y="13"/>
                </a:cxn>
                <a:cxn ang="0">
                  <a:pos x="69" y="8"/>
                </a:cxn>
                <a:cxn ang="0">
                  <a:pos x="62" y="3"/>
                </a:cxn>
                <a:cxn ang="0">
                  <a:pos x="54" y="1"/>
                </a:cxn>
                <a:cxn ang="0">
                  <a:pos x="45" y="0"/>
                </a:cxn>
                <a:cxn ang="0">
                  <a:pos x="36" y="1"/>
                </a:cxn>
                <a:cxn ang="0">
                  <a:pos x="28" y="3"/>
                </a:cxn>
                <a:cxn ang="0">
                  <a:pos x="20" y="8"/>
                </a:cxn>
                <a:cxn ang="0">
                  <a:pos x="13" y="13"/>
                </a:cxn>
                <a:cxn ang="0">
                  <a:pos x="8" y="20"/>
                </a:cxn>
                <a:cxn ang="0">
                  <a:pos x="4" y="28"/>
                </a:cxn>
                <a:cxn ang="0">
                  <a:pos x="1" y="36"/>
                </a:cxn>
                <a:cxn ang="0">
                  <a:pos x="0" y="45"/>
                </a:cxn>
                <a:cxn ang="0">
                  <a:pos x="1" y="54"/>
                </a:cxn>
                <a:cxn ang="0">
                  <a:pos x="4" y="62"/>
                </a:cxn>
                <a:cxn ang="0">
                  <a:pos x="8" y="69"/>
                </a:cxn>
                <a:cxn ang="0">
                  <a:pos x="13" y="76"/>
                </a:cxn>
                <a:cxn ang="0">
                  <a:pos x="20" y="82"/>
                </a:cxn>
                <a:cxn ang="0">
                  <a:pos x="28" y="85"/>
                </a:cxn>
                <a:cxn ang="0">
                  <a:pos x="36" y="88"/>
                </a:cxn>
                <a:cxn ang="0">
                  <a:pos x="45" y="89"/>
                </a:cxn>
              </a:cxnLst>
              <a:rect l="0" t="0" r="r" b="b"/>
              <a:pathLst>
                <a:path w="89" h="89">
                  <a:moveTo>
                    <a:pt x="45" y="89"/>
                  </a:moveTo>
                  <a:lnTo>
                    <a:pt x="54" y="88"/>
                  </a:lnTo>
                  <a:lnTo>
                    <a:pt x="62" y="85"/>
                  </a:lnTo>
                  <a:lnTo>
                    <a:pt x="69" y="82"/>
                  </a:lnTo>
                  <a:lnTo>
                    <a:pt x="76" y="76"/>
                  </a:lnTo>
                  <a:lnTo>
                    <a:pt x="82" y="69"/>
                  </a:lnTo>
                  <a:lnTo>
                    <a:pt x="85" y="62"/>
                  </a:lnTo>
                  <a:lnTo>
                    <a:pt x="88" y="54"/>
                  </a:lnTo>
                  <a:lnTo>
                    <a:pt x="89" y="45"/>
                  </a:lnTo>
                  <a:lnTo>
                    <a:pt x="88" y="36"/>
                  </a:lnTo>
                  <a:lnTo>
                    <a:pt x="85" y="28"/>
                  </a:lnTo>
                  <a:lnTo>
                    <a:pt x="82" y="20"/>
                  </a:lnTo>
                  <a:lnTo>
                    <a:pt x="76" y="13"/>
                  </a:lnTo>
                  <a:lnTo>
                    <a:pt x="69" y="8"/>
                  </a:lnTo>
                  <a:lnTo>
                    <a:pt x="62" y="3"/>
                  </a:lnTo>
                  <a:lnTo>
                    <a:pt x="54" y="1"/>
                  </a:lnTo>
                  <a:lnTo>
                    <a:pt x="45" y="0"/>
                  </a:lnTo>
                  <a:lnTo>
                    <a:pt x="36" y="1"/>
                  </a:lnTo>
                  <a:lnTo>
                    <a:pt x="28" y="3"/>
                  </a:lnTo>
                  <a:lnTo>
                    <a:pt x="20" y="8"/>
                  </a:lnTo>
                  <a:lnTo>
                    <a:pt x="13" y="13"/>
                  </a:lnTo>
                  <a:lnTo>
                    <a:pt x="8" y="20"/>
                  </a:lnTo>
                  <a:lnTo>
                    <a:pt x="4" y="28"/>
                  </a:lnTo>
                  <a:lnTo>
                    <a:pt x="1" y="36"/>
                  </a:lnTo>
                  <a:lnTo>
                    <a:pt x="0" y="45"/>
                  </a:lnTo>
                  <a:lnTo>
                    <a:pt x="1" y="54"/>
                  </a:lnTo>
                  <a:lnTo>
                    <a:pt x="4" y="62"/>
                  </a:lnTo>
                  <a:lnTo>
                    <a:pt x="8" y="69"/>
                  </a:lnTo>
                  <a:lnTo>
                    <a:pt x="13" y="76"/>
                  </a:lnTo>
                  <a:lnTo>
                    <a:pt x="20" y="82"/>
                  </a:lnTo>
                  <a:lnTo>
                    <a:pt x="28" y="85"/>
                  </a:lnTo>
                  <a:lnTo>
                    <a:pt x="36" y="88"/>
                  </a:lnTo>
                  <a:lnTo>
                    <a:pt x="45" y="8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747" name="Freeform 339"/>
            <p:cNvSpPr>
              <a:spLocks/>
            </p:cNvSpPr>
            <p:nvPr/>
          </p:nvSpPr>
          <p:spPr bwMode="auto">
            <a:xfrm>
              <a:off x="1966" y="1214"/>
              <a:ext cx="75" cy="212"/>
            </a:xfrm>
            <a:custGeom>
              <a:avLst/>
              <a:gdLst/>
              <a:ahLst/>
              <a:cxnLst>
                <a:cxn ang="0">
                  <a:pos x="78" y="424"/>
                </a:cxn>
                <a:cxn ang="0">
                  <a:pos x="82" y="384"/>
                </a:cxn>
                <a:cxn ang="0">
                  <a:pos x="91" y="328"/>
                </a:cxn>
                <a:cxn ang="0">
                  <a:pos x="102" y="259"/>
                </a:cxn>
                <a:cxn ang="0">
                  <a:pos x="116" y="186"/>
                </a:cxn>
                <a:cxn ang="0">
                  <a:pos x="128" y="116"/>
                </a:cxn>
                <a:cxn ang="0">
                  <a:pos x="140" y="58"/>
                </a:cxn>
                <a:cxn ang="0">
                  <a:pos x="147" y="17"/>
                </a:cxn>
                <a:cxn ang="0">
                  <a:pos x="150" y="2"/>
                </a:cxn>
                <a:cxn ang="0">
                  <a:pos x="149" y="5"/>
                </a:cxn>
                <a:cxn ang="0">
                  <a:pos x="148" y="10"/>
                </a:cxn>
                <a:cxn ang="0">
                  <a:pos x="143" y="18"/>
                </a:cxn>
                <a:cxn ang="0">
                  <a:pos x="137" y="26"/>
                </a:cxn>
                <a:cxn ang="0">
                  <a:pos x="126" y="36"/>
                </a:cxn>
                <a:cxn ang="0">
                  <a:pos x="114" y="44"/>
                </a:cxn>
                <a:cxn ang="0">
                  <a:pos x="96" y="50"/>
                </a:cxn>
                <a:cxn ang="0">
                  <a:pos x="74" y="52"/>
                </a:cxn>
                <a:cxn ang="0">
                  <a:pos x="53" y="50"/>
                </a:cxn>
                <a:cxn ang="0">
                  <a:pos x="35" y="44"/>
                </a:cxn>
                <a:cxn ang="0">
                  <a:pos x="21" y="36"/>
                </a:cxn>
                <a:cxn ang="0">
                  <a:pos x="12" y="25"/>
                </a:cxn>
                <a:cxn ang="0">
                  <a:pos x="6" y="16"/>
                </a:cxn>
                <a:cxn ang="0">
                  <a:pos x="2" y="8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78" y="424"/>
                </a:cxn>
              </a:cxnLst>
              <a:rect l="0" t="0" r="r" b="b"/>
              <a:pathLst>
                <a:path w="150" h="424">
                  <a:moveTo>
                    <a:pt x="78" y="424"/>
                  </a:moveTo>
                  <a:lnTo>
                    <a:pt x="82" y="384"/>
                  </a:lnTo>
                  <a:lnTo>
                    <a:pt x="91" y="328"/>
                  </a:lnTo>
                  <a:lnTo>
                    <a:pt x="102" y="259"/>
                  </a:lnTo>
                  <a:lnTo>
                    <a:pt x="116" y="186"/>
                  </a:lnTo>
                  <a:lnTo>
                    <a:pt x="128" y="116"/>
                  </a:lnTo>
                  <a:lnTo>
                    <a:pt x="140" y="58"/>
                  </a:lnTo>
                  <a:lnTo>
                    <a:pt x="147" y="17"/>
                  </a:lnTo>
                  <a:lnTo>
                    <a:pt x="150" y="2"/>
                  </a:lnTo>
                  <a:lnTo>
                    <a:pt x="149" y="5"/>
                  </a:lnTo>
                  <a:lnTo>
                    <a:pt x="148" y="10"/>
                  </a:lnTo>
                  <a:lnTo>
                    <a:pt x="143" y="18"/>
                  </a:lnTo>
                  <a:lnTo>
                    <a:pt x="137" y="26"/>
                  </a:lnTo>
                  <a:lnTo>
                    <a:pt x="126" y="36"/>
                  </a:lnTo>
                  <a:lnTo>
                    <a:pt x="114" y="44"/>
                  </a:lnTo>
                  <a:lnTo>
                    <a:pt x="96" y="50"/>
                  </a:lnTo>
                  <a:lnTo>
                    <a:pt x="74" y="52"/>
                  </a:lnTo>
                  <a:lnTo>
                    <a:pt x="53" y="50"/>
                  </a:lnTo>
                  <a:lnTo>
                    <a:pt x="35" y="44"/>
                  </a:lnTo>
                  <a:lnTo>
                    <a:pt x="21" y="36"/>
                  </a:lnTo>
                  <a:lnTo>
                    <a:pt x="12" y="25"/>
                  </a:lnTo>
                  <a:lnTo>
                    <a:pt x="6" y="16"/>
                  </a:lnTo>
                  <a:lnTo>
                    <a:pt x="2" y="8"/>
                  </a:lnTo>
                  <a:lnTo>
                    <a:pt x="0" y="2"/>
                  </a:lnTo>
                  <a:lnTo>
                    <a:pt x="0" y="0"/>
                  </a:lnTo>
                  <a:lnTo>
                    <a:pt x="78" y="42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748" name="Freeform 340"/>
            <p:cNvSpPr>
              <a:spLocks/>
            </p:cNvSpPr>
            <p:nvPr/>
          </p:nvSpPr>
          <p:spPr bwMode="auto">
            <a:xfrm>
              <a:off x="2000" y="1918"/>
              <a:ext cx="7" cy="65"/>
            </a:xfrm>
            <a:custGeom>
              <a:avLst/>
              <a:gdLst/>
              <a:ahLst/>
              <a:cxnLst>
                <a:cxn ang="0">
                  <a:pos x="7" y="130"/>
                </a:cxn>
                <a:cxn ang="0">
                  <a:pos x="14" y="130"/>
                </a:cxn>
                <a:cxn ang="0">
                  <a:pos x="14" y="0"/>
                </a:cxn>
                <a:cxn ang="0">
                  <a:pos x="0" y="0"/>
                </a:cxn>
                <a:cxn ang="0">
                  <a:pos x="0" y="130"/>
                </a:cxn>
                <a:cxn ang="0">
                  <a:pos x="7" y="130"/>
                </a:cxn>
              </a:cxnLst>
              <a:rect l="0" t="0" r="r" b="b"/>
              <a:pathLst>
                <a:path w="14" h="130">
                  <a:moveTo>
                    <a:pt x="7" y="130"/>
                  </a:moveTo>
                  <a:lnTo>
                    <a:pt x="14" y="130"/>
                  </a:lnTo>
                  <a:lnTo>
                    <a:pt x="14" y="0"/>
                  </a:lnTo>
                  <a:lnTo>
                    <a:pt x="0" y="0"/>
                  </a:lnTo>
                  <a:lnTo>
                    <a:pt x="0" y="130"/>
                  </a:lnTo>
                  <a:lnTo>
                    <a:pt x="7" y="13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749" name="Freeform 341"/>
            <p:cNvSpPr>
              <a:spLocks/>
            </p:cNvSpPr>
            <p:nvPr/>
          </p:nvSpPr>
          <p:spPr bwMode="auto">
            <a:xfrm>
              <a:off x="2000" y="1246"/>
              <a:ext cx="6" cy="106"/>
            </a:xfrm>
            <a:custGeom>
              <a:avLst/>
              <a:gdLst/>
              <a:ahLst/>
              <a:cxnLst>
                <a:cxn ang="0">
                  <a:pos x="5" y="211"/>
                </a:cxn>
                <a:cxn ang="0">
                  <a:pos x="11" y="211"/>
                </a:cxn>
                <a:cxn ang="0">
                  <a:pos x="11" y="0"/>
                </a:cxn>
                <a:cxn ang="0">
                  <a:pos x="0" y="0"/>
                </a:cxn>
                <a:cxn ang="0">
                  <a:pos x="0" y="211"/>
                </a:cxn>
                <a:cxn ang="0">
                  <a:pos x="5" y="211"/>
                </a:cxn>
              </a:cxnLst>
              <a:rect l="0" t="0" r="r" b="b"/>
              <a:pathLst>
                <a:path w="11" h="211">
                  <a:moveTo>
                    <a:pt x="5" y="211"/>
                  </a:moveTo>
                  <a:lnTo>
                    <a:pt x="11" y="211"/>
                  </a:lnTo>
                  <a:lnTo>
                    <a:pt x="11" y="0"/>
                  </a:lnTo>
                  <a:lnTo>
                    <a:pt x="0" y="0"/>
                  </a:lnTo>
                  <a:lnTo>
                    <a:pt x="0" y="211"/>
                  </a:lnTo>
                  <a:lnTo>
                    <a:pt x="5" y="2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750" name="Freeform 342"/>
            <p:cNvSpPr>
              <a:spLocks/>
            </p:cNvSpPr>
            <p:nvPr/>
          </p:nvSpPr>
          <p:spPr bwMode="auto">
            <a:xfrm>
              <a:off x="2001" y="1239"/>
              <a:ext cx="17" cy="18"/>
            </a:xfrm>
            <a:custGeom>
              <a:avLst/>
              <a:gdLst/>
              <a:ahLst/>
              <a:cxnLst>
                <a:cxn ang="0">
                  <a:pos x="7" y="11"/>
                </a:cxn>
                <a:cxn ang="0">
                  <a:pos x="0" y="11"/>
                </a:cxn>
                <a:cxn ang="0">
                  <a:pos x="25" y="35"/>
                </a:cxn>
                <a:cxn ang="0">
                  <a:pos x="32" y="28"/>
                </a:cxn>
                <a:cxn ang="0">
                  <a:pos x="7" y="4"/>
                </a:cxn>
                <a:cxn ang="0">
                  <a:pos x="0" y="4"/>
                </a:cxn>
                <a:cxn ang="0">
                  <a:pos x="7" y="4"/>
                </a:cxn>
                <a:cxn ang="0">
                  <a:pos x="3" y="0"/>
                </a:cxn>
                <a:cxn ang="0">
                  <a:pos x="0" y="4"/>
                </a:cxn>
                <a:cxn ang="0">
                  <a:pos x="7" y="11"/>
                </a:cxn>
              </a:cxnLst>
              <a:rect l="0" t="0" r="r" b="b"/>
              <a:pathLst>
                <a:path w="32" h="35">
                  <a:moveTo>
                    <a:pt x="7" y="11"/>
                  </a:moveTo>
                  <a:lnTo>
                    <a:pt x="0" y="11"/>
                  </a:lnTo>
                  <a:lnTo>
                    <a:pt x="25" y="35"/>
                  </a:lnTo>
                  <a:lnTo>
                    <a:pt x="32" y="28"/>
                  </a:lnTo>
                  <a:lnTo>
                    <a:pt x="7" y="4"/>
                  </a:lnTo>
                  <a:lnTo>
                    <a:pt x="0" y="4"/>
                  </a:lnTo>
                  <a:lnTo>
                    <a:pt x="7" y="4"/>
                  </a:lnTo>
                  <a:lnTo>
                    <a:pt x="3" y="0"/>
                  </a:lnTo>
                  <a:lnTo>
                    <a:pt x="0" y="4"/>
                  </a:lnTo>
                  <a:lnTo>
                    <a:pt x="7" y="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751" name="Freeform 343"/>
            <p:cNvSpPr>
              <a:spLocks/>
            </p:cNvSpPr>
            <p:nvPr/>
          </p:nvSpPr>
          <p:spPr bwMode="auto">
            <a:xfrm>
              <a:off x="1987" y="1241"/>
              <a:ext cx="18" cy="16"/>
            </a:xfrm>
            <a:custGeom>
              <a:avLst/>
              <a:gdLst/>
              <a:ahLst/>
              <a:cxnLst>
                <a:cxn ang="0">
                  <a:pos x="12" y="24"/>
                </a:cxn>
                <a:cxn ang="0">
                  <a:pos x="12" y="31"/>
                </a:cxn>
                <a:cxn ang="0">
                  <a:pos x="36" y="7"/>
                </a:cxn>
                <a:cxn ang="0">
                  <a:pos x="29" y="0"/>
                </a:cxn>
                <a:cxn ang="0">
                  <a:pos x="5" y="24"/>
                </a:cxn>
                <a:cxn ang="0">
                  <a:pos x="5" y="31"/>
                </a:cxn>
                <a:cxn ang="0">
                  <a:pos x="5" y="24"/>
                </a:cxn>
                <a:cxn ang="0">
                  <a:pos x="0" y="28"/>
                </a:cxn>
                <a:cxn ang="0">
                  <a:pos x="5" y="31"/>
                </a:cxn>
                <a:cxn ang="0">
                  <a:pos x="12" y="24"/>
                </a:cxn>
              </a:cxnLst>
              <a:rect l="0" t="0" r="r" b="b"/>
              <a:pathLst>
                <a:path w="36" h="31">
                  <a:moveTo>
                    <a:pt x="12" y="24"/>
                  </a:moveTo>
                  <a:lnTo>
                    <a:pt x="12" y="31"/>
                  </a:lnTo>
                  <a:lnTo>
                    <a:pt x="36" y="7"/>
                  </a:lnTo>
                  <a:lnTo>
                    <a:pt x="29" y="0"/>
                  </a:lnTo>
                  <a:lnTo>
                    <a:pt x="5" y="24"/>
                  </a:lnTo>
                  <a:lnTo>
                    <a:pt x="5" y="31"/>
                  </a:lnTo>
                  <a:lnTo>
                    <a:pt x="5" y="24"/>
                  </a:lnTo>
                  <a:lnTo>
                    <a:pt x="0" y="28"/>
                  </a:lnTo>
                  <a:lnTo>
                    <a:pt x="5" y="31"/>
                  </a:lnTo>
                  <a:lnTo>
                    <a:pt x="12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752" name="Freeform 344"/>
            <p:cNvSpPr>
              <a:spLocks/>
            </p:cNvSpPr>
            <p:nvPr/>
          </p:nvSpPr>
          <p:spPr bwMode="auto">
            <a:xfrm>
              <a:off x="1989" y="1253"/>
              <a:ext cx="16" cy="19"/>
            </a:xfrm>
            <a:custGeom>
              <a:avLst/>
              <a:gdLst/>
              <a:ahLst/>
              <a:cxnLst>
                <a:cxn ang="0">
                  <a:pos x="24" y="26"/>
                </a:cxn>
                <a:cxn ang="0">
                  <a:pos x="31" y="26"/>
                </a:cxn>
                <a:cxn ang="0">
                  <a:pos x="7" y="0"/>
                </a:cxn>
                <a:cxn ang="0">
                  <a:pos x="0" y="7"/>
                </a:cxn>
                <a:cxn ang="0">
                  <a:pos x="24" y="33"/>
                </a:cxn>
                <a:cxn ang="0">
                  <a:pos x="31" y="33"/>
                </a:cxn>
                <a:cxn ang="0">
                  <a:pos x="24" y="33"/>
                </a:cxn>
                <a:cxn ang="0">
                  <a:pos x="27" y="37"/>
                </a:cxn>
                <a:cxn ang="0">
                  <a:pos x="31" y="33"/>
                </a:cxn>
                <a:cxn ang="0">
                  <a:pos x="24" y="26"/>
                </a:cxn>
              </a:cxnLst>
              <a:rect l="0" t="0" r="r" b="b"/>
              <a:pathLst>
                <a:path w="31" h="37">
                  <a:moveTo>
                    <a:pt x="24" y="26"/>
                  </a:moveTo>
                  <a:lnTo>
                    <a:pt x="31" y="26"/>
                  </a:lnTo>
                  <a:lnTo>
                    <a:pt x="7" y="0"/>
                  </a:lnTo>
                  <a:lnTo>
                    <a:pt x="0" y="7"/>
                  </a:lnTo>
                  <a:lnTo>
                    <a:pt x="24" y="33"/>
                  </a:lnTo>
                  <a:lnTo>
                    <a:pt x="31" y="33"/>
                  </a:lnTo>
                  <a:lnTo>
                    <a:pt x="24" y="33"/>
                  </a:lnTo>
                  <a:lnTo>
                    <a:pt x="27" y="37"/>
                  </a:lnTo>
                  <a:lnTo>
                    <a:pt x="31" y="33"/>
                  </a:lnTo>
                  <a:lnTo>
                    <a:pt x="24" y="2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753" name="Freeform 345"/>
            <p:cNvSpPr>
              <a:spLocks/>
            </p:cNvSpPr>
            <p:nvPr/>
          </p:nvSpPr>
          <p:spPr bwMode="auto">
            <a:xfrm>
              <a:off x="2001" y="1253"/>
              <a:ext cx="19" cy="16"/>
            </a:xfrm>
            <a:custGeom>
              <a:avLst/>
              <a:gdLst/>
              <a:ahLst/>
              <a:cxnLst>
                <a:cxn ang="0">
                  <a:pos x="25" y="7"/>
                </a:cxn>
                <a:cxn ang="0">
                  <a:pos x="25" y="0"/>
                </a:cxn>
                <a:cxn ang="0">
                  <a:pos x="0" y="26"/>
                </a:cxn>
                <a:cxn ang="0">
                  <a:pos x="7" y="33"/>
                </a:cxn>
                <a:cxn ang="0">
                  <a:pos x="32" y="7"/>
                </a:cxn>
                <a:cxn ang="0">
                  <a:pos x="32" y="0"/>
                </a:cxn>
                <a:cxn ang="0">
                  <a:pos x="32" y="7"/>
                </a:cxn>
                <a:cxn ang="0">
                  <a:pos x="37" y="4"/>
                </a:cxn>
                <a:cxn ang="0">
                  <a:pos x="32" y="0"/>
                </a:cxn>
                <a:cxn ang="0">
                  <a:pos x="25" y="7"/>
                </a:cxn>
              </a:cxnLst>
              <a:rect l="0" t="0" r="r" b="b"/>
              <a:pathLst>
                <a:path w="37" h="33">
                  <a:moveTo>
                    <a:pt x="25" y="7"/>
                  </a:moveTo>
                  <a:lnTo>
                    <a:pt x="25" y="0"/>
                  </a:lnTo>
                  <a:lnTo>
                    <a:pt x="0" y="26"/>
                  </a:lnTo>
                  <a:lnTo>
                    <a:pt x="7" y="33"/>
                  </a:lnTo>
                  <a:lnTo>
                    <a:pt x="32" y="7"/>
                  </a:lnTo>
                  <a:lnTo>
                    <a:pt x="32" y="0"/>
                  </a:lnTo>
                  <a:lnTo>
                    <a:pt x="32" y="7"/>
                  </a:lnTo>
                  <a:lnTo>
                    <a:pt x="37" y="4"/>
                  </a:lnTo>
                  <a:lnTo>
                    <a:pt x="32" y="0"/>
                  </a:lnTo>
                  <a:lnTo>
                    <a:pt x="25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grpSp>
        <p:nvGrpSpPr>
          <p:cNvPr id="10" name="Group 346"/>
          <p:cNvGrpSpPr>
            <a:grpSpLocks/>
          </p:cNvGrpSpPr>
          <p:nvPr/>
        </p:nvGrpSpPr>
        <p:grpSpPr bwMode="auto">
          <a:xfrm>
            <a:off x="6324600" y="3352800"/>
            <a:ext cx="388938" cy="1544638"/>
            <a:chOff x="1115" y="1010"/>
            <a:chExt cx="245" cy="973"/>
          </a:xfrm>
        </p:grpSpPr>
        <p:sp>
          <p:nvSpPr>
            <p:cNvPr id="17755" name="Freeform 347"/>
            <p:cNvSpPr>
              <a:spLocks/>
            </p:cNvSpPr>
            <p:nvPr/>
          </p:nvSpPr>
          <p:spPr bwMode="auto">
            <a:xfrm>
              <a:off x="1126" y="1228"/>
              <a:ext cx="220" cy="212"/>
            </a:xfrm>
            <a:custGeom>
              <a:avLst/>
              <a:gdLst/>
              <a:ahLst/>
              <a:cxnLst>
                <a:cxn ang="0">
                  <a:pos x="345" y="391"/>
                </a:cxn>
                <a:cxn ang="0">
                  <a:pos x="345" y="326"/>
                </a:cxn>
                <a:cxn ang="0">
                  <a:pos x="374" y="275"/>
                </a:cxn>
                <a:cxn ang="0">
                  <a:pos x="376" y="275"/>
                </a:cxn>
                <a:cxn ang="0">
                  <a:pos x="376" y="422"/>
                </a:cxn>
                <a:cxn ang="0">
                  <a:pos x="422" y="422"/>
                </a:cxn>
                <a:cxn ang="0">
                  <a:pos x="424" y="373"/>
                </a:cxn>
                <a:cxn ang="0">
                  <a:pos x="431" y="260"/>
                </a:cxn>
                <a:cxn ang="0">
                  <a:pos x="437" y="137"/>
                </a:cxn>
                <a:cxn ang="0">
                  <a:pos x="439" y="60"/>
                </a:cxn>
                <a:cxn ang="0">
                  <a:pos x="437" y="43"/>
                </a:cxn>
                <a:cxn ang="0">
                  <a:pos x="431" y="30"/>
                </a:cxn>
                <a:cxn ang="0">
                  <a:pos x="422" y="19"/>
                </a:cxn>
                <a:cxn ang="0">
                  <a:pos x="412" y="11"/>
                </a:cxn>
                <a:cxn ang="0">
                  <a:pos x="403" y="6"/>
                </a:cxn>
                <a:cxn ang="0">
                  <a:pos x="394" y="2"/>
                </a:cxn>
                <a:cxn ang="0">
                  <a:pos x="388" y="0"/>
                </a:cxn>
                <a:cxn ang="0">
                  <a:pos x="386" y="0"/>
                </a:cxn>
                <a:cxn ang="0">
                  <a:pos x="49" y="0"/>
                </a:cxn>
                <a:cxn ang="0">
                  <a:pos x="47" y="1"/>
                </a:cxn>
                <a:cxn ang="0">
                  <a:pos x="41" y="2"/>
                </a:cxn>
                <a:cxn ang="0">
                  <a:pos x="33" y="7"/>
                </a:cxn>
                <a:cxn ang="0">
                  <a:pos x="25" y="11"/>
                </a:cxn>
                <a:cxn ang="0">
                  <a:pos x="16" y="19"/>
                </a:cxn>
                <a:cxn ang="0">
                  <a:pos x="8" y="28"/>
                </a:cxn>
                <a:cxn ang="0">
                  <a:pos x="2" y="39"/>
                </a:cxn>
                <a:cxn ang="0">
                  <a:pos x="0" y="53"/>
                </a:cxn>
                <a:cxn ang="0">
                  <a:pos x="4" y="127"/>
                </a:cxn>
                <a:cxn ang="0">
                  <a:pos x="16" y="252"/>
                </a:cxn>
                <a:cxn ang="0">
                  <a:pos x="27" y="371"/>
                </a:cxn>
                <a:cxn ang="0">
                  <a:pos x="32" y="422"/>
                </a:cxn>
                <a:cxn ang="0">
                  <a:pos x="85" y="422"/>
                </a:cxn>
                <a:cxn ang="0">
                  <a:pos x="85" y="275"/>
                </a:cxn>
                <a:cxn ang="0">
                  <a:pos x="85" y="273"/>
                </a:cxn>
                <a:cxn ang="0">
                  <a:pos x="118" y="326"/>
                </a:cxn>
                <a:cxn ang="0">
                  <a:pos x="118" y="391"/>
                </a:cxn>
                <a:cxn ang="0">
                  <a:pos x="345" y="391"/>
                </a:cxn>
              </a:cxnLst>
              <a:rect l="0" t="0" r="r" b="b"/>
              <a:pathLst>
                <a:path w="439" h="422">
                  <a:moveTo>
                    <a:pt x="345" y="391"/>
                  </a:moveTo>
                  <a:lnTo>
                    <a:pt x="345" y="326"/>
                  </a:lnTo>
                  <a:lnTo>
                    <a:pt x="374" y="275"/>
                  </a:lnTo>
                  <a:lnTo>
                    <a:pt x="376" y="275"/>
                  </a:lnTo>
                  <a:lnTo>
                    <a:pt x="376" y="422"/>
                  </a:lnTo>
                  <a:lnTo>
                    <a:pt x="422" y="422"/>
                  </a:lnTo>
                  <a:lnTo>
                    <a:pt x="424" y="373"/>
                  </a:lnTo>
                  <a:lnTo>
                    <a:pt x="431" y="260"/>
                  </a:lnTo>
                  <a:lnTo>
                    <a:pt x="437" y="137"/>
                  </a:lnTo>
                  <a:lnTo>
                    <a:pt x="439" y="60"/>
                  </a:lnTo>
                  <a:lnTo>
                    <a:pt x="437" y="43"/>
                  </a:lnTo>
                  <a:lnTo>
                    <a:pt x="431" y="30"/>
                  </a:lnTo>
                  <a:lnTo>
                    <a:pt x="422" y="19"/>
                  </a:lnTo>
                  <a:lnTo>
                    <a:pt x="412" y="11"/>
                  </a:lnTo>
                  <a:lnTo>
                    <a:pt x="403" y="6"/>
                  </a:lnTo>
                  <a:lnTo>
                    <a:pt x="394" y="2"/>
                  </a:lnTo>
                  <a:lnTo>
                    <a:pt x="388" y="0"/>
                  </a:lnTo>
                  <a:lnTo>
                    <a:pt x="386" y="0"/>
                  </a:lnTo>
                  <a:lnTo>
                    <a:pt x="49" y="0"/>
                  </a:lnTo>
                  <a:lnTo>
                    <a:pt x="47" y="1"/>
                  </a:lnTo>
                  <a:lnTo>
                    <a:pt x="41" y="2"/>
                  </a:lnTo>
                  <a:lnTo>
                    <a:pt x="33" y="7"/>
                  </a:lnTo>
                  <a:lnTo>
                    <a:pt x="25" y="11"/>
                  </a:lnTo>
                  <a:lnTo>
                    <a:pt x="16" y="19"/>
                  </a:lnTo>
                  <a:lnTo>
                    <a:pt x="8" y="28"/>
                  </a:lnTo>
                  <a:lnTo>
                    <a:pt x="2" y="39"/>
                  </a:lnTo>
                  <a:lnTo>
                    <a:pt x="0" y="53"/>
                  </a:lnTo>
                  <a:lnTo>
                    <a:pt x="4" y="127"/>
                  </a:lnTo>
                  <a:lnTo>
                    <a:pt x="16" y="252"/>
                  </a:lnTo>
                  <a:lnTo>
                    <a:pt x="27" y="371"/>
                  </a:lnTo>
                  <a:lnTo>
                    <a:pt x="32" y="422"/>
                  </a:lnTo>
                  <a:lnTo>
                    <a:pt x="85" y="422"/>
                  </a:lnTo>
                  <a:lnTo>
                    <a:pt x="85" y="275"/>
                  </a:lnTo>
                  <a:lnTo>
                    <a:pt x="85" y="273"/>
                  </a:lnTo>
                  <a:lnTo>
                    <a:pt x="118" y="326"/>
                  </a:lnTo>
                  <a:lnTo>
                    <a:pt x="118" y="391"/>
                  </a:lnTo>
                  <a:lnTo>
                    <a:pt x="345" y="391"/>
                  </a:lnTo>
                  <a:close/>
                </a:path>
              </a:pathLst>
            </a:custGeom>
            <a:solidFill>
              <a:srgbClr val="FF99C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756" name="Freeform 348"/>
            <p:cNvSpPr>
              <a:spLocks/>
            </p:cNvSpPr>
            <p:nvPr/>
          </p:nvSpPr>
          <p:spPr bwMode="auto">
            <a:xfrm>
              <a:off x="1296" y="1390"/>
              <a:ext cx="6" cy="34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0" y="3"/>
                </a:cxn>
                <a:cxn ang="0">
                  <a:pos x="0" y="68"/>
                </a:cxn>
                <a:cxn ang="0">
                  <a:pos x="11" y="68"/>
                </a:cxn>
                <a:cxn ang="0">
                  <a:pos x="11" y="3"/>
                </a:cxn>
                <a:cxn ang="0">
                  <a:pos x="10" y="5"/>
                </a:cxn>
                <a:cxn ang="0">
                  <a:pos x="1" y="0"/>
                </a:cxn>
                <a:cxn ang="0">
                  <a:pos x="0" y="2"/>
                </a:cxn>
                <a:cxn ang="0">
                  <a:pos x="0" y="3"/>
                </a:cxn>
                <a:cxn ang="0">
                  <a:pos x="1" y="0"/>
                </a:cxn>
              </a:cxnLst>
              <a:rect l="0" t="0" r="r" b="b"/>
              <a:pathLst>
                <a:path w="11" h="68">
                  <a:moveTo>
                    <a:pt x="1" y="0"/>
                  </a:moveTo>
                  <a:lnTo>
                    <a:pt x="0" y="3"/>
                  </a:lnTo>
                  <a:lnTo>
                    <a:pt x="0" y="68"/>
                  </a:lnTo>
                  <a:lnTo>
                    <a:pt x="11" y="68"/>
                  </a:lnTo>
                  <a:lnTo>
                    <a:pt x="11" y="3"/>
                  </a:lnTo>
                  <a:lnTo>
                    <a:pt x="10" y="5"/>
                  </a:lnTo>
                  <a:lnTo>
                    <a:pt x="1" y="0"/>
                  </a:lnTo>
                  <a:lnTo>
                    <a:pt x="0" y="2"/>
                  </a:lnTo>
                  <a:lnTo>
                    <a:pt x="0" y="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99C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757" name="Freeform 349"/>
            <p:cNvSpPr>
              <a:spLocks/>
            </p:cNvSpPr>
            <p:nvPr/>
          </p:nvSpPr>
          <p:spPr bwMode="auto">
            <a:xfrm>
              <a:off x="1297" y="1363"/>
              <a:ext cx="19" cy="30"/>
            </a:xfrm>
            <a:custGeom>
              <a:avLst/>
              <a:gdLst/>
              <a:ahLst/>
              <a:cxnLst>
                <a:cxn ang="0">
                  <a:pos x="34" y="0"/>
                </a:cxn>
                <a:cxn ang="0">
                  <a:pos x="30" y="4"/>
                </a:cxn>
                <a:cxn ang="0">
                  <a:pos x="0" y="54"/>
                </a:cxn>
                <a:cxn ang="0">
                  <a:pos x="9" y="59"/>
                </a:cxn>
                <a:cxn ang="0">
                  <a:pos x="39" y="8"/>
                </a:cxn>
                <a:cxn ang="0">
                  <a:pos x="34" y="12"/>
                </a:cxn>
                <a:cxn ang="0">
                  <a:pos x="34" y="0"/>
                </a:cxn>
                <a:cxn ang="0">
                  <a:pos x="31" y="0"/>
                </a:cxn>
                <a:cxn ang="0">
                  <a:pos x="30" y="4"/>
                </a:cxn>
                <a:cxn ang="0">
                  <a:pos x="34" y="0"/>
                </a:cxn>
              </a:cxnLst>
              <a:rect l="0" t="0" r="r" b="b"/>
              <a:pathLst>
                <a:path w="39" h="59">
                  <a:moveTo>
                    <a:pt x="34" y="0"/>
                  </a:moveTo>
                  <a:lnTo>
                    <a:pt x="30" y="4"/>
                  </a:lnTo>
                  <a:lnTo>
                    <a:pt x="0" y="54"/>
                  </a:lnTo>
                  <a:lnTo>
                    <a:pt x="9" y="59"/>
                  </a:lnTo>
                  <a:lnTo>
                    <a:pt x="39" y="8"/>
                  </a:lnTo>
                  <a:lnTo>
                    <a:pt x="34" y="12"/>
                  </a:lnTo>
                  <a:lnTo>
                    <a:pt x="34" y="0"/>
                  </a:lnTo>
                  <a:lnTo>
                    <a:pt x="31" y="0"/>
                  </a:lnTo>
                  <a:lnTo>
                    <a:pt x="30" y="4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FF99C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758" name="Freeform 350"/>
            <p:cNvSpPr>
              <a:spLocks/>
            </p:cNvSpPr>
            <p:nvPr/>
          </p:nvSpPr>
          <p:spPr bwMode="auto">
            <a:xfrm>
              <a:off x="1311" y="1363"/>
              <a:ext cx="6" cy="6"/>
            </a:xfrm>
            <a:custGeom>
              <a:avLst/>
              <a:gdLst/>
              <a:ahLst/>
              <a:cxnLst>
                <a:cxn ang="0">
                  <a:pos x="11" y="6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4" y="12"/>
                </a:cxn>
                <a:cxn ang="0">
                  <a:pos x="6" y="12"/>
                </a:cxn>
                <a:cxn ang="0">
                  <a:pos x="0" y="6"/>
                </a:cxn>
                <a:cxn ang="0">
                  <a:pos x="11" y="6"/>
                </a:cxn>
                <a:cxn ang="0">
                  <a:pos x="11" y="0"/>
                </a:cxn>
                <a:cxn ang="0">
                  <a:pos x="6" y="0"/>
                </a:cxn>
                <a:cxn ang="0">
                  <a:pos x="11" y="6"/>
                </a:cxn>
              </a:cxnLst>
              <a:rect l="0" t="0" r="r" b="b"/>
              <a:pathLst>
                <a:path w="11" h="12">
                  <a:moveTo>
                    <a:pt x="11" y="6"/>
                  </a:moveTo>
                  <a:lnTo>
                    <a:pt x="6" y="0"/>
                  </a:lnTo>
                  <a:lnTo>
                    <a:pt x="4" y="0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0" y="6"/>
                  </a:lnTo>
                  <a:lnTo>
                    <a:pt x="11" y="6"/>
                  </a:lnTo>
                  <a:lnTo>
                    <a:pt x="11" y="0"/>
                  </a:lnTo>
                  <a:lnTo>
                    <a:pt x="6" y="0"/>
                  </a:lnTo>
                  <a:lnTo>
                    <a:pt x="11" y="6"/>
                  </a:lnTo>
                  <a:close/>
                </a:path>
              </a:pathLst>
            </a:custGeom>
            <a:solidFill>
              <a:srgbClr val="FF99C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759" name="Freeform 351"/>
            <p:cNvSpPr>
              <a:spLocks/>
            </p:cNvSpPr>
            <p:nvPr/>
          </p:nvSpPr>
          <p:spPr bwMode="auto">
            <a:xfrm>
              <a:off x="1311" y="1366"/>
              <a:ext cx="6" cy="77"/>
            </a:xfrm>
            <a:custGeom>
              <a:avLst/>
              <a:gdLst/>
              <a:ahLst/>
              <a:cxnLst>
                <a:cxn ang="0">
                  <a:pos x="6" y="142"/>
                </a:cxn>
                <a:cxn ang="0">
                  <a:pos x="11" y="147"/>
                </a:cxn>
                <a:cxn ang="0">
                  <a:pos x="11" y="0"/>
                </a:cxn>
                <a:cxn ang="0">
                  <a:pos x="0" y="0"/>
                </a:cxn>
                <a:cxn ang="0">
                  <a:pos x="0" y="147"/>
                </a:cxn>
                <a:cxn ang="0">
                  <a:pos x="6" y="153"/>
                </a:cxn>
                <a:cxn ang="0">
                  <a:pos x="0" y="147"/>
                </a:cxn>
                <a:cxn ang="0">
                  <a:pos x="0" y="153"/>
                </a:cxn>
                <a:cxn ang="0">
                  <a:pos x="6" y="153"/>
                </a:cxn>
                <a:cxn ang="0">
                  <a:pos x="6" y="142"/>
                </a:cxn>
              </a:cxnLst>
              <a:rect l="0" t="0" r="r" b="b"/>
              <a:pathLst>
                <a:path w="11" h="153">
                  <a:moveTo>
                    <a:pt x="6" y="142"/>
                  </a:moveTo>
                  <a:lnTo>
                    <a:pt x="11" y="147"/>
                  </a:lnTo>
                  <a:lnTo>
                    <a:pt x="11" y="0"/>
                  </a:lnTo>
                  <a:lnTo>
                    <a:pt x="0" y="0"/>
                  </a:lnTo>
                  <a:lnTo>
                    <a:pt x="0" y="147"/>
                  </a:lnTo>
                  <a:lnTo>
                    <a:pt x="6" y="153"/>
                  </a:lnTo>
                  <a:lnTo>
                    <a:pt x="0" y="147"/>
                  </a:lnTo>
                  <a:lnTo>
                    <a:pt x="0" y="153"/>
                  </a:lnTo>
                  <a:lnTo>
                    <a:pt x="6" y="153"/>
                  </a:lnTo>
                  <a:lnTo>
                    <a:pt x="6" y="142"/>
                  </a:lnTo>
                  <a:close/>
                </a:path>
              </a:pathLst>
            </a:custGeom>
            <a:solidFill>
              <a:srgbClr val="FF99C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760" name="Freeform 352"/>
            <p:cNvSpPr>
              <a:spLocks/>
            </p:cNvSpPr>
            <p:nvPr/>
          </p:nvSpPr>
          <p:spPr bwMode="auto">
            <a:xfrm>
              <a:off x="1314" y="1437"/>
              <a:ext cx="26" cy="6"/>
            </a:xfrm>
            <a:custGeom>
              <a:avLst/>
              <a:gdLst/>
              <a:ahLst/>
              <a:cxnLst>
                <a:cxn ang="0">
                  <a:pos x="40" y="5"/>
                </a:cxn>
                <a:cxn ang="0">
                  <a:pos x="46" y="0"/>
                </a:cxn>
                <a:cxn ang="0">
                  <a:pos x="0" y="0"/>
                </a:cxn>
                <a:cxn ang="0">
                  <a:pos x="0" y="11"/>
                </a:cxn>
                <a:cxn ang="0">
                  <a:pos x="46" y="11"/>
                </a:cxn>
                <a:cxn ang="0">
                  <a:pos x="51" y="5"/>
                </a:cxn>
                <a:cxn ang="0">
                  <a:pos x="46" y="11"/>
                </a:cxn>
                <a:cxn ang="0">
                  <a:pos x="51" y="11"/>
                </a:cxn>
                <a:cxn ang="0">
                  <a:pos x="51" y="5"/>
                </a:cxn>
                <a:cxn ang="0">
                  <a:pos x="40" y="5"/>
                </a:cxn>
              </a:cxnLst>
              <a:rect l="0" t="0" r="r" b="b"/>
              <a:pathLst>
                <a:path w="51" h="11">
                  <a:moveTo>
                    <a:pt x="40" y="5"/>
                  </a:moveTo>
                  <a:lnTo>
                    <a:pt x="46" y="0"/>
                  </a:lnTo>
                  <a:lnTo>
                    <a:pt x="0" y="0"/>
                  </a:lnTo>
                  <a:lnTo>
                    <a:pt x="0" y="11"/>
                  </a:lnTo>
                  <a:lnTo>
                    <a:pt x="46" y="11"/>
                  </a:lnTo>
                  <a:lnTo>
                    <a:pt x="51" y="5"/>
                  </a:lnTo>
                  <a:lnTo>
                    <a:pt x="46" y="11"/>
                  </a:lnTo>
                  <a:lnTo>
                    <a:pt x="51" y="11"/>
                  </a:lnTo>
                  <a:lnTo>
                    <a:pt x="51" y="5"/>
                  </a:lnTo>
                  <a:lnTo>
                    <a:pt x="40" y="5"/>
                  </a:lnTo>
                  <a:close/>
                </a:path>
              </a:pathLst>
            </a:custGeom>
            <a:solidFill>
              <a:srgbClr val="FF99C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761" name="Freeform 353"/>
            <p:cNvSpPr>
              <a:spLocks/>
            </p:cNvSpPr>
            <p:nvPr/>
          </p:nvSpPr>
          <p:spPr bwMode="auto">
            <a:xfrm>
              <a:off x="1334" y="1258"/>
              <a:ext cx="15" cy="182"/>
            </a:xfrm>
            <a:custGeom>
              <a:avLst/>
              <a:gdLst/>
              <a:ahLst/>
              <a:cxnLst>
                <a:cxn ang="0">
                  <a:pos x="17" y="0"/>
                </a:cxn>
                <a:cxn ang="0">
                  <a:pos x="17" y="0"/>
                </a:cxn>
                <a:cxn ang="0">
                  <a:pos x="15" y="77"/>
                </a:cxn>
                <a:cxn ang="0">
                  <a:pos x="9" y="200"/>
                </a:cxn>
                <a:cxn ang="0">
                  <a:pos x="2" y="313"/>
                </a:cxn>
                <a:cxn ang="0">
                  <a:pos x="0" y="362"/>
                </a:cxn>
                <a:cxn ang="0">
                  <a:pos x="11" y="362"/>
                </a:cxn>
                <a:cxn ang="0">
                  <a:pos x="14" y="313"/>
                </a:cxn>
                <a:cxn ang="0">
                  <a:pos x="21" y="200"/>
                </a:cxn>
                <a:cxn ang="0">
                  <a:pos x="26" y="77"/>
                </a:cxn>
                <a:cxn ang="0">
                  <a:pos x="29" y="0"/>
                </a:cxn>
                <a:cxn ang="0">
                  <a:pos x="29" y="0"/>
                </a:cxn>
                <a:cxn ang="0">
                  <a:pos x="17" y="0"/>
                </a:cxn>
              </a:cxnLst>
              <a:rect l="0" t="0" r="r" b="b"/>
              <a:pathLst>
                <a:path w="29" h="362">
                  <a:moveTo>
                    <a:pt x="17" y="0"/>
                  </a:moveTo>
                  <a:lnTo>
                    <a:pt x="17" y="0"/>
                  </a:lnTo>
                  <a:lnTo>
                    <a:pt x="15" y="77"/>
                  </a:lnTo>
                  <a:lnTo>
                    <a:pt x="9" y="200"/>
                  </a:lnTo>
                  <a:lnTo>
                    <a:pt x="2" y="313"/>
                  </a:lnTo>
                  <a:lnTo>
                    <a:pt x="0" y="362"/>
                  </a:lnTo>
                  <a:lnTo>
                    <a:pt x="11" y="362"/>
                  </a:lnTo>
                  <a:lnTo>
                    <a:pt x="14" y="313"/>
                  </a:lnTo>
                  <a:lnTo>
                    <a:pt x="21" y="200"/>
                  </a:lnTo>
                  <a:lnTo>
                    <a:pt x="26" y="77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99C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762" name="Freeform 354"/>
            <p:cNvSpPr>
              <a:spLocks/>
            </p:cNvSpPr>
            <p:nvPr/>
          </p:nvSpPr>
          <p:spPr bwMode="auto">
            <a:xfrm>
              <a:off x="1319" y="1226"/>
              <a:ext cx="30" cy="32"/>
            </a:xfrm>
            <a:custGeom>
              <a:avLst/>
              <a:gdLst/>
              <a:ahLst/>
              <a:cxnLst>
                <a:cxn ang="0">
                  <a:pos x="1" y="12"/>
                </a:cxn>
                <a:cxn ang="0">
                  <a:pos x="0" y="12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16" y="16"/>
                </a:cxn>
                <a:cxn ang="0">
                  <a:pos x="24" y="22"/>
                </a:cxn>
                <a:cxn ang="0">
                  <a:pos x="33" y="29"/>
                </a:cxn>
                <a:cxn ang="0">
                  <a:pos x="41" y="38"/>
                </a:cxn>
                <a:cxn ang="0">
                  <a:pos x="46" y="50"/>
                </a:cxn>
                <a:cxn ang="0">
                  <a:pos x="48" y="66"/>
                </a:cxn>
                <a:cxn ang="0">
                  <a:pos x="60" y="66"/>
                </a:cxn>
                <a:cxn ang="0">
                  <a:pos x="57" y="47"/>
                </a:cxn>
                <a:cxn ang="0">
                  <a:pos x="50" y="34"/>
                </a:cxn>
                <a:cxn ang="0">
                  <a:pos x="40" y="22"/>
                </a:cxn>
                <a:cxn ang="0">
                  <a:pos x="31" y="13"/>
                </a:cxn>
                <a:cxn ang="0">
                  <a:pos x="21" y="7"/>
                </a:cxn>
                <a:cxn ang="0">
                  <a:pos x="10" y="2"/>
                </a:cxn>
                <a:cxn ang="0">
                  <a:pos x="4" y="0"/>
                </a:cxn>
                <a:cxn ang="0">
                  <a:pos x="2" y="0"/>
                </a:cxn>
                <a:cxn ang="0">
                  <a:pos x="1" y="0"/>
                </a:cxn>
                <a:cxn ang="0">
                  <a:pos x="2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2"/>
                </a:cxn>
              </a:cxnLst>
              <a:rect l="0" t="0" r="r" b="b"/>
              <a:pathLst>
                <a:path w="60" h="66">
                  <a:moveTo>
                    <a:pt x="1" y="12"/>
                  </a:moveTo>
                  <a:lnTo>
                    <a:pt x="0" y="12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16" y="16"/>
                  </a:lnTo>
                  <a:lnTo>
                    <a:pt x="24" y="22"/>
                  </a:lnTo>
                  <a:lnTo>
                    <a:pt x="33" y="29"/>
                  </a:lnTo>
                  <a:lnTo>
                    <a:pt x="41" y="38"/>
                  </a:lnTo>
                  <a:lnTo>
                    <a:pt x="46" y="50"/>
                  </a:lnTo>
                  <a:lnTo>
                    <a:pt x="48" y="66"/>
                  </a:lnTo>
                  <a:lnTo>
                    <a:pt x="60" y="66"/>
                  </a:lnTo>
                  <a:lnTo>
                    <a:pt x="57" y="47"/>
                  </a:lnTo>
                  <a:lnTo>
                    <a:pt x="50" y="34"/>
                  </a:lnTo>
                  <a:lnTo>
                    <a:pt x="40" y="22"/>
                  </a:lnTo>
                  <a:lnTo>
                    <a:pt x="31" y="13"/>
                  </a:lnTo>
                  <a:lnTo>
                    <a:pt x="21" y="7"/>
                  </a:lnTo>
                  <a:lnTo>
                    <a:pt x="10" y="2"/>
                  </a:lnTo>
                  <a:lnTo>
                    <a:pt x="4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12"/>
                  </a:lnTo>
                  <a:close/>
                </a:path>
              </a:pathLst>
            </a:custGeom>
            <a:solidFill>
              <a:srgbClr val="FF99C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763" name="Freeform 355"/>
            <p:cNvSpPr>
              <a:spLocks/>
            </p:cNvSpPr>
            <p:nvPr/>
          </p:nvSpPr>
          <p:spPr bwMode="auto">
            <a:xfrm>
              <a:off x="1151" y="1226"/>
              <a:ext cx="168" cy="5"/>
            </a:xfrm>
            <a:custGeom>
              <a:avLst/>
              <a:gdLst/>
              <a:ahLst/>
              <a:cxnLst>
                <a:cxn ang="0">
                  <a:pos x="2" y="12"/>
                </a:cxn>
                <a:cxn ang="0">
                  <a:pos x="1" y="12"/>
                </a:cxn>
                <a:cxn ang="0">
                  <a:pos x="338" y="12"/>
                </a:cxn>
                <a:cxn ang="0">
                  <a:pos x="338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2" y="12"/>
                </a:cxn>
              </a:cxnLst>
              <a:rect l="0" t="0" r="r" b="b"/>
              <a:pathLst>
                <a:path w="338" h="12">
                  <a:moveTo>
                    <a:pt x="2" y="12"/>
                  </a:moveTo>
                  <a:lnTo>
                    <a:pt x="1" y="12"/>
                  </a:lnTo>
                  <a:lnTo>
                    <a:pt x="338" y="12"/>
                  </a:lnTo>
                  <a:lnTo>
                    <a:pt x="338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2" y="12"/>
                  </a:lnTo>
                  <a:close/>
                </a:path>
              </a:pathLst>
            </a:custGeom>
            <a:solidFill>
              <a:srgbClr val="FF99C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764" name="Freeform 356"/>
            <p:cNvSpPr>
              <a:spLocks/>
            </p:cNvSpPr>
            <p:nvPr/>
          </p:nvSpPr>
          <p:spPr bwMode="auto">
            <a:xfrm>
              <a:off x="1124" y="1226"/>
              <a:ext cx="28" cy="29"/>
            </a:xfrm>
            <a:custGeom>
              <a:avLst/>
              <a:gdLst/>
              <a:ahLst/>
              <a:cxnLst>
                <a:cxn ang="0">
                  <a:pos x="12" y="59"/>
                </a:cxn>
                <a:cxn ang="0">
                  <a:pos x="12" y="59"/>
                </a:cxn>
                <a:cxn ang="0">
                  <a:pos x="14" y="46"/>
                </a:cxn>
                <a:cxn ang="0">
                  <a:pos x="18" y="37"/>
                </a:cxn>
                <a:cxn ang="0">
                  <a:pos x="25" y="30"/>
                </a:cxn>
                <a:cxn ang="0">
                  <a:pos x="35" y="22"/>
                </a:cxn>
                <a:cxn ang="0">
                  <a:pos x="41" y="17"/>
                </a:cxn>
                <a:cxn ang="0">
                  <a:pos x="49" y="14"/>
                </a:cxn>
                <a:cxn ang="0">
                  <a:pos x="54" y="13"/>
                </a:cxn>
                <a:cxn ang="0">
                  <a:pos x="56" y="12"/>
                </a:cxn>
                <a:cxn ang="0">
                  <a:pos x="54" y="0"/>
                </a:cxn>
                <a:cxn ang="0">
                  <a:pos x="52" y="1"/>
                </a:cxn>
                <a:cxn ang="0">
                  <a:pos x="45" y="2"/>
                </a:cxn>
                <a:cxn ang="0">
                  <a:pos x="37" y="8"/>
                </a:cxn>
                <a:cxn ang="0">
                  <a:pos x="28" y="13"/>
                </a:cxn>
                <a:cxn ang="0">
                  <a:pos x="18" y="21"/>
                </a:cxn>
                <a:cxn ang="0">
                  <a:pos x="9" y="30"/>
                </a:cxn>
                <a:cxn ang="0">
                  <a:pos x="2" y="44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12" y="59"/>
                </a:cxn>
              </a:cxnLst>
              <a:rect l="0" t="0" r="r" b="b"/>
              <a:pathLst>
                <a:path w="56" h="59">
                  <a:moveTo>
                    <a:pt x="12" y="59"/>
                  </a:moveTo>
                  <a:lnTo>
                    <a:pt x="12" y="59"/>
                  </a:lnTo>
                  <a:lnTo>
                    <a:pt x="14" y="46"/>
                  </a:lnTo>
                  <a:lnTo>
                    <a:pt x="18" y="37"/>
                  </a:lnTo>
                  <a:lnTo>
                    <a:pt x="25" y="30"/>
                  </a:lnTo>
                  <a:lnTo>
                    <a:pt x="35" y="22"/>
                  </a:lnTo>
                  <a:lnTo>
                    <a:pt x="41" y="17"/>
                  </a:lnTo>
                  <a:lnTo>
                    <a:pt x="49" y="14"/>
                  </a:lnTo>
                  <a:lnTo>
                    <a:pt x="54" y="13"/>
                  </a:lnTo>
                  <a:lnTo>
                    <a:pt x="56" y="12"/>
                  </a:lnTo>
                  <a:lnTo>
                    <a:pt x="54" y="0"/>
                  </a:lnTo>
                  <a:lnTo>
                    <a:pt x="52" y="1"/>
                  </a:lnTo>
                  <a:lnTo>
                    <a:pt x="45" y="2"/>
                  </a:lnTo>
                  <a:lnTo>
                    <a:pt x="37" y="8"/>
                  </a:lnTo>
                  <a:lnTo>
                    <a:pt x="28" y="13"/>
                  </a:lnTo>
                  <a:lnTo>
                    <a:pt x="18" y="21"/>
                  </a:lnTo>
                  <a:lnTo>
                    <a:pt x="9" y="30"/>
                  </a:lnTo>
                  <a:lnTo>
                    <a:pt x="2" y="44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12" y="59"/>
                  </a:lnTo>
                  <a:close/>
                </a:path>
              </a:pathLst>
            </a:custGeom>
            <a:solidFill>
              <a:srgbClr val="FF99C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765" name="Freeform 357"/>
            <p:cNvSpPr>
              <a:spLocks/>
            </p:cNvSpPr>
            <p:nvPr/>
          </p:nvSpPr>
          <p:spPr bwMode="auto">
            <a:xfrm>
              <a:off x="1124" y="1255"/>
              <a:ext cx="21" cy="188"/>
            </a:xfrm>
            <a:custGeom>
              <a:avLst/>
              <a:gdLst/>
              <a:ahLst/>
              <a:cxnLst>
                <a:cxn ang="0">
                  <a:pos x="38" y="364"/>
                </a:cxn>
                <a:cxn ang="0">
                  <a:pos x="44" y="369"/>
                </a:cxn>
                <a:cxn ang="0">
                  <a:pos x="39" y="318"/>
                </a:cxn>
                <a:cxn ang="0">
                  <a:pos x="28" y="199"/>
                </a:cxn>
                <a:cxn ang="0">
                  <a:pos x="16" y="74"/>
                </a:cxn>
                <a:cxn ang="0">
                  <a:pos x="12" y="0"/>
                </a:cxn>
                <a:cxn ang="0">
                  <a:pos x="0" y="0"/>
                </a:cxn>
                <a:cxn ang="0">
                  <a:pos x="5" y="74"/>
                </a:cxn>
                <a:cxn ang="0">
                  <a:pos x="16" y="199"/>
                </a:cxn>
                <a:cxn ang="0">
                  <a:pos x="28" y="318"/>
                </a:cxn>
                <a:cxn ang="0">
                  <a:pos x="32" y="369"/>
                </a:cxn>
                <a:cxn ang="0">
                  <a:pos x="38" y="375"/>
                </a:cxn>
                <a:cxn ang="0">
                  <a:pos x="32" y="369"/>
                </a:cxn>
                <a:cxn ang="0">
                  <a:pos x="33" y="375"/>
                </a:cxn>
                <a:cxn ang="0">
                  <a:pos x="38" y="375"/>
                </a:cxn>
                <a:cxn ang="0">
                  <a:pos x="38" y="364"/>
                </a:cxn>
              </a:cxnLst>
              <a:rect l="0" t="0" r="r" b="b"/>
              <a:pathLst>
                <a:path w="44" h="375">
                  <a:moveTo>
                    <a:pt x="38" y="364"/>
                  </a:moveTo>
                  <a:lnTo>
                    <a:pt x="44" y="369"/>
                  </a:lnTo>
                  <a:lnTo>
                    <a:pt x="39" y="318"/>
                  </a:lnTo>
                  <a:lnTo>
                    <a:pt x="28" y="199"/>
                  </a:lnTo>
                  <a:lnTo>
                    <a:pt x="16" y="74"/>
                  </a:lnTo>
                  <a:lnTo>
                    <a:pt x="12" y="0"/>
                  </a:lnTo>
                  <a:lnTo>
                    <a:pt x="0" y="0"/>
                  </a:lnTo>
                  <a:lnTo>
                    <a:pt x="5" y="74"/>
                  </a:lnTo>
                  <a:lnTo>
                    <a:pt x="16" y="199"/>
                  </a:lnTo>
                  <a:lnTo>
                    <a:pt x="28" y="318"/>
                  </a:lnTo>
                  <a:lnTo>
                    <a:pt x="32" y="369"/>
                  </a:lnTo>
                  <a:lnTo>
                    <a:pt x="38" y="375"/>
                  </a:lnTo>
                  <a:lnTo>
                    <a:pt x="32" y="369"/>
                  </a:lnTo>
                  <a:lnTo>
                    <a:pt x="33" y="375"/>
                  </a:lnTo>
                  <a:lnTo>
                    <a:pt x="38" y="375"/>
                  </a:lnTo>
                  <a:lnTo>
                    <a:pt x="38" y="364"/>
                  </a:lnTo>
                  <a:close/>
                </a:path>
              </a:pathLst>
            </a:custGeom>
            <a:solidFill>
              <a:srgbClr val="FF99C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766" name="Freeform 358"/>
            <p:cNvSpPr>
              <a:spLocks/>
            </p:cNvSpPr>
            <p:nvPr/>
          </p:nvSpPr>
          <p:spPr bwMode="auto">
            <a:xfrm>
              <a:off x="1143" y="1437"/>
              <a:ext cx="29" cy="6"/>
            </a:xfrm>
            <a:custGeom>
              <a:avLst/>
              <a:gdLst/>
              <a:ahLst/>
              <a:cxnLst>
                <a:cxn ang="0">
                  <a:pos x="47" y="5"/>
                </a:cxn>
                <a:cxn ang="0">
                  <a:pos x="53" y="0"/>
                </a:cxn>
                <a:cxn ang="0">
                  <a:pos x="0" y="0"/>
                </a:cxn>
                <a:cxn ang="0">
                  <a:pos x="0" y="11"/>
                </a:cxn>
                <a:cxn ang="0">
                  <a:pos x="53" y="11"/>
                </a:cxn>
                <a:cxn ang="0">
                  <a:pos x="59" y="5"/>
                </a:cxn>
                <a:cxn ang="0">
                  <a:pos x="53" y="11"/>
                </a:cxn>
                <a:cxn ang="0">
                  <a:pos x="59" y="11"/>
                </a:cxn>
                <a:cxn ang="0">
                  <a:pos x="59" y="5"/>
                </a:cxn>
                <a:cxn ang="0">
                  <a:pos x="47" y="5"/>
                </a:cxn>
              </a:cxnLst>
              <a:rect l="0" t="0" r="r" b="b"/>
              <a:pathLst>
                <a:path w="59" h="11">
                  <a:moveTo>
                    <a:pt x="47" y="5"/>
                  </a:moveTo>
                  <a:lnTo>
                    <a:pt x="53" y="0"/>
                  </a:lnTo>
                  <a:lnTo>
                    <a:pt x="0" y="0"/>
                  </a:lnTo>
                  <a:lnTo>
                    <a:pt x="0" y="11"/>
                  </a:lnTo>
                  <a:lnTo>
                    <a:pt x="53" y="11"/>
                  </a:lnTo>
                  <a:lnTo>
                    <a:pt x="59" y="5"/>
                  </a:lnTo>
                  <a:lnTo>
                    <a:pt x="53" y="11"/>
                  </a:lnTo>
                  <a:lnTo>
                    <a:pt x="59" y="11"/>
                  </a:lnTo>
                  <a:lnTo>
                    <a:pt x="59" y="5"/>
                  </a:lnTo>
                  <a:lnTo>
                    <a:pt x="47" y="5"/>
                  </a:lnTo>
                  <a:close/>
                </a:path>
              </a:pathLst>
            </a:custGeom>
            <a:solidFill>
              <a:srgbClr val="FF99C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767" name="Freeform 359"/>
            <p:cNvSpPr>
              <a:spLocks/>
            </p:cNvSpPr>
            <p:nvPr/>
          </p:nvSpPr>
          <p:spPr bwMode="auto">
            <a:xfrm>
              <a:off x="1166" y="1366"/>
              <a:ext cx="6" cy="7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147"/>
                </a:cxn>
                <a:cxn ang="0">
                  <a:pos x="12" y="147"/>
                </a:cxn>
                <a:cxn ang="0">
                  <a:pos x="12" y="0"/>
                </a:cxn>
                <a:cxn ang="0">
                  <a:pos x="12" y="0"/>
                </a:cxn>
                <a:cxn ang="0">
                  <a:pos x="0" y="0"/>
                </a:cxn>
              </a:cxnLst>
              <a:rect l="0" t="0" r="r" b="b"/>
              <a:pathLst>
                <a:path w="12" h="147">
                  <a:moveTo>
                    <a:pt x="0" y="0"/>
                  </a:moveTo>
                  <a:lnTo>
                    <a:pt x="0" y="0"/>
                  </a:lnTo>
                  <a:lnTo>
                    <a:pt x="0" y="147"/>
                  </a:lnTo>
                  <a:lnTo>
                    <a:pt x="12" y="147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99C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768" name="Freeform 360"/>
            <p:cNvSpPr>
              <a:spLocks/>
            </p:cNvSpPr>
            <p:nvPr/>
          </p:nvSpPr>
          <p:spPr bwMode="auto">
            <a:xfrm>
              <a:off x="1166" y="1355"/>
              <a:ext cx="6" cy="11"/>
            </a:xfrm>
            <a:custGeom>
              <a:avLst/>
              <a:gdLst/>
              <a:ahLst/>
              <a:cxnLst>
                <a:cxn ang="0">
                  <a:pos x="10" y="18"/>
                </a:cxn>
                <a:cxn ang="0">
                  <a:pos x="0" y="21"/>
                </a:cxn>
                <a:cxn ang="0">
                  <a:pos x="0" y="23"/>
                </a:cxn>
                <a:cxn ang="0">
                  <a:pos x="12" y="23"/>
                </a:cxn>
                <a:cxn ang="0">
                  <a:pos x="12" y="21"/>
                </a:cxn>
                <a:cxn ang="0">
                  <a:pos x="1" y="23"/>
                </a:cxn>
                <a:cxn ang="0">
                  <a:pos x="10" y="18"/>
                </a:cxn>
                <a:cxn ang="0">
                  <a:pos x="0" y="0"/>
                </a:cxn>
                <a:cxn ang="0">
                  <a:pos x="0" y="21"/>
                </a:cxn>
                <a:cxn ang="0">
                  <a:pos x="10" y="18"/>
                </a:cxn>
              </a:cxnLst>
              <a:rect l="0" t="0" r="r" b="b"/>
              <a:pathLst>
                <a:path w="12" h="23">
                  <a:moveTo>
                    <a:pt x="10" y="18"/>
                  </a:moveTo>
                  <a:lnTo>
                    <a:pt x="0" y="21"/>
                  </a:lnTo>
                  <a:lnTo>
                    <a:pt x="0" y="23"/>
                  </a:lnTo>
                  <a:lnTo>
                    <a:pt x="12" y="23"/>
                  </a:lnTo>
                  <a:lnTo>
                    <a:pt x="12" y="21"/>
                  </a:lnTo>
                  <a:lnTo>
                    <a:pt x="1" y="23"/>
                  </a:lnTo>
                  <a:lnTo>
                    <a:pt x="10" y="18"/>
                  </a:lnTo>
                  <a:lnTo>
                    <a:pt x="0" y="0"/>
                  </a:lnTo>
                  <a:lnTo>
                    <a:pt x="0" y="21"/>
                  </a:lnTo>
                  <a:lnTo>
                    <a:pt x="10" y="18"/>
                  </a:lnTo>
                  <a:close/>
                </a:path>
              </a:pathLst>
            </a:custGeom>
            <a:solidFill>
              <a:srgbClr val="FF99C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769" name="Freeform 361"/>
            <p:cNvSpPr>
              <a:spLocks/>
            </p:cNvSpPr>
            <p:nvPr/>
          </p:nvSpPr>
          <p:spPr bwMode="auto">
            <a:xfrm>
              <a:off x="1167" y="1364"/>
              <a:ext cx="21" cy="29"/>
            </a:xfrm>
            <a:custGeom>
              <a:avLst/>
              <a:gdLst/>
              <a:ahLst/>
              <a:cxnLst>
                <a:cxn ang="0">
                  <a:pos x="44" y="56"/>
                </a:cxn>
                <a:cxn ang="0">
                  <a:pos x="43" y="53"/>
                </a:cxn>
                <a:cxn ang="0">
                  <a:pos x="9" y="0"/>
                </a:cxn>
                <a:cxn ang="0">
                  <a:pos x="0" y="5"/>
                </a:cxn>
                <a:cxn ang="0">
                  <a:pos x="34" y="58"/>
                </a:cxn>
                <a:cxn ang="0">
                  <a:pos x="32" y="56"/>
                </a:cxn>
                <a:cxn ang="0">
                  <a:pos x="44" y="56"/>
                </a:cxn>
                <a:cxn ang="0">
                  <a:pos x="44" y="55"/>
                </a:cxn>
                <a:cxn ang="0">
                  <a:pos x="43" y="53"/>
                </a:cxn>
                <a:cxn ang="0">
                  <a:pos x="44" y="56"/>
                </a:cxn>
              </a:cxnLst>
              <a:rect l="0" t="0" r="r" b="b"/>
              <a:pathLst>
                <a:path w="44" h="58">
                  <a:moveTo>
                    <a:pt x="44" y="56"/>
                  </a:moveTo>
                  <a:lnTo>
                    <a:pt x="43" y="53"/>
                  </a:lnTo>
                  <a:lnTo>
                    <a:pt x="9" y="0"/>
                  </a:lnTo>
                  <a:lnTo>
                    <a:pt x="0" y="5"/>
                  </a:lnTo>
                  <a:lnTo>
                    <a:pt x="34" y="58"/>
                  </a:lnTo>
                  <a:lnTo>
                    <a:pt x="32" y="56"/>
                  </a:lnTo>
                  <a:lnTo>
                    <a:pt x="44" y="56"/>
                  </a:lnTo>
                  <a:lnTo>
                    <a:pt x="44" y="55"/>
                  </a:lnTo>
                  <a:lnTo>
                    <a:pt x="43" y="53"/>
                  </a:lnTo>
                  <a:lnTo>
                    <a:pt x="44" y="56"/>
                  </a:lnTo>
                  <a:close/>
                </a:path>
              </a:pathLst>
            </a:custGeom>
            <a:solidFill>
              <a:srgbClr val="FF99C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770" name="Freeform 362"/>
            <p:cNvSpPr>
              <a:spLocks/>
            </p:cNvSpPr>
            <p:nvPr/>
          </p:nvSpPr>
          <p:spPr bwMode="auto">
            <a:xfrm>
              <a:off x="1183" y="1391"/>
              <a:ext cx="5" cy="36"/>
            </a:xfrm>
            <a:custGeom>
              <a:avLst/>
              <a:gdLst/>
              <a:ahLst/>
              <a:cxnLst>
                <a:cxn ang="0">
                  <a:pos x="6" y="60"/>
                </a:cxn>
                <a:cxn ang="0">
                  <a:pos x="12" y="65"/>
                </a:cxn>
                <a:cxn ang="0">
                  <a:pos x="12" y="0"/>
                </a:cxn>
                <a:cxn ang="0">
                  <a:pos x="0" y="0"/>
                </a:cxn>
                <a:cxn ang="0">
                  <a:pos x="0" y="65"/>
                </a:cxn>
                <a:cxn ang="0">
                  <a:pos x="6" y="71"/>
                </a:cxn>
                <a:cxn ang="0">
                  <a:pos x="0" y="65"/>
                </a:cxn>
                <a:cxn ang="0">
                  <a:pos x="0" y="71"/>
                </a:cxn>
                <a:cxn ang="0">
                  <a:pos x="6" y="71"/>
                </a:cxn>
                <a:cxn ang="0">
                  <a:pos x="6" y="60"/>
                </a:cxn>
              </a:cxnLst>
              <a:rect l="0" t="0" r="r" b="b"/>
              <a:pathLst>
                <a:path w="12" h="71">
                  <a:moveTo>
                    <a:pt x="6" y="60"/>
                  </a:moveTo>
                  <a:lnTo>
                    <a:pt x="12" y="65"/>
                  </a:lnTo>
                  <a:lnTo>
                    <a:pt x="12" y="0"/>
                  </a:lnTo>
                  <a:lnTo>
                    <a:pt x="0" y="0"/>
                  </a:lnTo>
                  <a:lnTo>
                    <a:pt x="0" y="65"/>
                  </a:lnTo>
                  <a:lnTo>
                    <a:pt x="6" y="71"/>
                  </a:lnTo>
                  <a:lnTo>
                    <a:pt x="0" y="65"/>
                  </a:lnTo>
                  <a:lnTo>
                    <a:pt x="0" y="71"/>
                  </a:lnTo>
                  <a:lnTo>
                    <a:pt x="6" y="71"/>
                  </a:lnTo>
                  <a:lnTo>
                    <a:pt x="6" y="60"/>
                  </a:lnTo>
                  <a:close/>
                </a:path>
              </a:pathLst>
            </a:custGeom>
            <a:solidFill>
              <a:srgbClr val="FF99C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771" name="Freeform 363"/>
            <p:cNvSpPr>
              <a:spLocks/>
            </p:cNvSpPr>
            <p:nvPr/>
          </p:nvSpPr>
          <p:spPr bwMode="auto">
            <a:xfrm>
              <a:off x="1186" y="1421"/>
              <a:ext cx="116" cy="6"/>
            </a:xfrm>
            <a:custGeom>
              <a:avLst/>
              <a:gdLst/>
              <a:ahLst/>
              <a:cxnLst>
                <a:cxn ang="0">
                  <a:pos x="221" y="5"/>
                </a:cxn>
                <a:cxn ang="0">
                  <a:pos x="227" y="0"/>
                </a:cxn>
                <a:cxn ang="0">
                  <a:pos x="0" y="0"/>
                </a:cxn>
                <a:cxn ang="0">
                  <a:pos x="0" y="11"/>
                </a:cxn>
                <a:cxn ang="0">
                  <a:pos x="227" y="11"/>
                </a:cxn>
                <a:cxn ang="0">
                  <a:pos x="232" y="5"/>
                </a:cxn>
                <a:cxn ang="0">
                  <a:pos x="227" y="11"/>
                </a:cxn>
                <a:cxn ang="0">
                  <a:pos x="232" y="11"/>
                </a:cxn>
                <a:cxn ang="0">
                  <a:pos x="232" y="5"/>
                </a:cxn>
                <a:cxn ang="0">
                  <a:pos x="221" y="5"/>
                </a:cxn>
              </a:cxnLst>
              <a:rect l="0" t="0" r="r" b="b"/>
              <a:pathLst>
                <a:path w="232" h="11">
                  <a:moveTo>
                    <a:pt x="221" y="5"/>
                  </a:moveTo>
                  <a:lnTo>
                    <a:pt x="227" y="0"/>
                  </a:lnTo>
                  <a:lnTo>
                    <a:pt x="0" y="0"/>
                  </a:lnTo>
                  <a:lnTo>
                    <a:pt x="0" y="11"/>
                  </a:lnTo>
                  <a:lnTo>
                    <a:pt x="227" y="11"/>
                  </a:lnTo>
                  <a:lnTo>
                    <a:pt x="232" y="5"/>
                  </a:lnTo>
                  <a:lnTo>
                    <a:pt x="227" y="11"/>
                  </a:lnTo>
                  <a:lnTo>
                    <a:pt x="232" y="11"/>
                  </a:lnTo>
                  <a:lnTo>
                    <a:pt x="232" y="5"/>
                  </a:lnTo>
                  <a:lnTo>
                    <a:pt x="221" y="5"/>
                  </a:lnTo>
                  <a:close/>
                </a:path>
              </a:pathLst>
            </a:custGeom>
            <a:solidFill>
              <a:srgbClr val="FF99C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772" name="Freeform 364"/>
            <p:cNvSpPr>
              <a:spLocks/>
            </p:cNvSpPr>
            <p:nvPr/>
          </p:nvSpPr>
          <p:spPr bwMode="auto">
            <a:xfrm>
              <a:off x="1140" y="1308"/>
              <a:ext cx="31" cy="59"/>
            </a:xfrm>
            <a:custGeom>
              <a:avLst/>
              <a:gdLst/>
              <a:ahLst/>
              <a:cxnLst>
                <a:cxn ang="0">
                  <a:pos x="5" y="2"/>
                </a:cxn>
                <a:cxn ang="0">
                  <a:pos x="0" y="5"/>
                </a:cxn>
                <a:cxn ang="0">
                  <a:pos x="53" y="117"/>
                </a:cxn>
                <a:cxn ang="0">
                  <a:pos x="62" y="113"/>
                </a:cxn>
                <a:cxn ang="0">
                  <a:pos x="10" y="0"/>
                </a:cxn>
                <a:cxn ang="0">
                  <a:pos x="5" y="2"/>
                </a:cxn>
              </a:cxnLst>
              <a:rect l="0" t="0" r="r" b="b"/>
              <a:pathLst>
                <a:path w="62" h="117">
                  <a:moveTo>
                    <a:pt x="5" y="2"/>
                  </a:moveTo>
                  <a:lnTo>
                    <a:pt x="0" y="5"/>
                  </a:lnTo>
                  <a:lnTo>
                    <a:pt x="53" y="117"/>
                  </a:lnTo>
                  <a:lnTo>
                    <a:pt x="62" y="113"/>
                  </a:lnTo>
                  <a:lnTo>
                    <a:pt x="10" y="0"/>
                  </a:lnTo>
                  <a:lnTo>
                    <a:pt x="5" y="2"/>
                  </a:lnTo>
                  <a:close/>
                </a:path>
              </a:pathLst>
            </a:custGeom>
            <a:solidFill>
              <a:srgbClr val="FF99C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773" name="Freeform 365"/>
            <p:cNvSpPr>
              <a:spLocks/>
            </p:cNvSpPr>
            <p:nvPr/>
          </p:nvSpPr>
          <p:spPr bwMode="auto">
            <a:xfrm>
              <a:off x="1311" y="1307"/>
              <a:ext cx="26" cy="60"/>
            </a:xfrm>
            <a:custGeom>
              <a:avLst/>
              <a:gdLst/>
              <a:ahLst/>
              <a:cxnLst>
                <a:cxn ang="0">
                  <a:pos x="6" y="117"/>
                </a:cxn>
                <a:cxn ang="0">
                  <a:pos x="11" y="118"/>
                </a:cxn>
                <a:cxn ang="0">
                  <a:pos x="50" y="2"/>
                </a:cxn>
                <a:cxn ang="0">
                  <a:pos x="39" y="0"/>
                </a:cxn>
                <a:cxn ang="0">
                  <a:pos x="0" y="116"/>
                </a:cxn>
                <a:cxn ang="0">
                  <a:pos x="6" y="117"/>
                </a:cxn>
              </a:cxnLst>
              <a:rect l="0" t="0" r="r" b="b"/>
              <a:pathLst>
                <a:path w="50" h="118">
                  <a:moveTo>
                    <a:pt x="6" y="117"/>
                  </a:moveTo>
                  <a:lnTo>
                    <a:pt x="11" y="118"/>
                  </a:lnTo>
                  <a:lnTo>
                    <a:pt x="50" y="2"/>
                  </a:lnTo>
                  <a:lnTo>
                    <a:pt x="39" y="0"/>
                  </a:lnTo>
                  <a:lnTo>
                    <a:pt x="0" y="116"/>
                  </a:lnTo>
                  <a:lnTo>
                    <a:pt x="6" y="117"/>
                  </a:lnTo>
                  <a:close/>
                </a:path>
              </a:pathLst>
            </a:custGeom>
            <a:solidFill>
              <a:srgbClr val="FF99C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774" name="Freeform 366"/>
            <p:cNvSpPr>
              <a:spLocks/>
            </p:cNvSpPr>
            <p:nvPr/>
          </p:nvSpPr>
          <p:spPr bwMode="auto">
            <a:xfrm>
              <a:off x="1115" y="1010"/>
              <a:ext cx="245" cy="280"/>
            </a:xfrm>
            <a:custGeom>
              <a:avLst/>
              <a:gdLst/>
              <a:ahLst/>
              <a:cxnLst>
                <a:cxn ang="0">
                  <a:pos x="217" y="38"/>
                </a:cxn>
                <a:cxn ang="0">
                  <a:pos x="193" y="22"/>
                </a:cxn>
                <a:cxn ang="0">
                  <a:pos x="168" y="20"/>
                </a:cxn>
                <a:cxn ang="0">
                  <a:pos x="137" y="38"/>
                </a:cxn>
                <a:cxn ang="0">
                  <a:pos x="97" y="79"/>
                </a:cxn>
                <a:cxn ang="0">
                  <a:pos x="57" y="117"/>
                </a:cxn>
                <a:cxn ang="0">
                  <a:pos x="26" y="150"/>
                </a:cxn>
                <a:cxn ang="0">
                  <a:pos x="7" y="180"/>
                </a:cxn>
                <a:cxn ang="0">
                  <a:pos x="3" y="217"/>
                </a:cxn>
                <a:cxn ang="0">
                  <a:pos x="0" y="272"/>
                </a:cxn>
                <a:cxn ang="0">
                  <a:pos x="9" y="329"/>
                </a:cxn>
                <a:cxn ang="0">
                  <a:pos x="44" y="365"/>
                </a:cxn>
                <a:cxn ang="0">
                  <a:pos x="109" y="371"/>
                </a:cxn>
                <a:cxn ang="0">
                  <a:pos x="161" y="371"/>
                </a:cxn>
                <a:cxn ang="0">
                  <a:pos x="193" y="371"/>
                </a:cxn>
                <a:cxn ang="0">
                  <a:pos x="208" y="371"/>
                </a:cxn>
                <a:cxn ang="0">
                  <a:pos x="210" y="383"/>
                </a:cxn>
                <a:cxn ang="0">
                  <a:pos x="209" y="402"/>
                </a:cxn>
                <a:cxn ang="0">
                  <a:pos x="205" y="406"/>
                </a:cxn>
                <a:cxn ang="0">
                  <a:pos x="180" y="411"/>
                </a:cxn>
                <a:cxn ang="0">
                  <a:pos x="152" y="429"/>
                </a:cxn>
                <a:cxn ang="0">
                  <a:pos x="142" y="464"/>
                </a:cxn>
                <a:cxn ang="0">
                  <a:pos x="163" y="507"/>
                </a:cxn>
                <a:cxn ang="0">
                  <a:pos x="185" y="533"/>
                </a:cxn>
                <a:cxn ang="0">
                  <a:pos x="211" y="551"/>
                </a:cxn>
                <a:cxn ang="0">
                  <a:pos x="239" y="560"/>
                </a:cxn>
                <a:cxn ang="0">
                  <a:pos x="268" y="560"/>
                </a:cxn>
                <a:cxn ang="0">
                  <a:pos x="295" y="551"/>
                </a:cxn>
                <a:cxn ang="0">
                  <a:pos x="322" y="532"/>
                </a:cxn>
                <a:cxn ang="0">
                  <a:pos x="345" y="505"/>
                </a:cxn>
                <a:cxn ang="0">
                  <a:pos x="364" y="463"/>
                </a:cxn>
                <a:cxn ang="0">
                  <a:pos x="353" y="429"/>
                </a:cxn>
                <a:cxn ang="0">
                  <a:pos x="324" y="413"/>
                </a:cxn>
                <a:cxn ang="0">
                  <a:pos x="300" y="406"/>
                </a:cxn>
                <a:cxn ang="0">
                  <a:pos x="295" y="393"/>
                </a:cxn>
                <a:cxn ang="0">
                  <a:pos x="295" y="375"/>
                </a:cxn>
                <a:cxn ang="0">
                  <a:pos x="377" y="371"/>
                </a:cxn>
                <a:cxn ang="0">
                  <a:pos x="401" y="355"/>
                </a:cxn>
                <a:cxn ang="0">
                  <a:pos x="451" y="311"/>
                </a:cxn>
                <a:cxn ang="0">
                  <a:pos x="486" y="251"/>
                </a:cxn>
                <a:cxn ang="0">
                  <a:pos x="475" y="183"/>
                </a:cxn>
                <a:cxn ang="0">
                  <a:pos x="436" y="137"/>
                </a:cxn>
                <a:cxn ang="0">
                  <a:pos x="410" y="125"/>
                </a:cxn>
                <a:cxn ang="0">
                  <a:pos x="398" y="129"/>
                </a:cxn>
                <a:cxn ang="0">
                  <a:pos x="394" y="135"/>
                </a:cxn>
                <a:cxn ang="0">
                  <a:pos x="408" y="106"/>
                </a:cxn>
                <a:cxn ang="0">
                  <a:pos x="409" y="60"/>
                </a:cxn>
                <a:cxn ang="0">
                  <a:pos x="382" y="19"/>
                </a:cxn>
                <a:cxn ang="0">
                  <a:pos x="306" y="0"/>
                </a:cxn>
                <a:cxn ang="0">
                  <a:pos x="264" y="9"/>
                </a:cxn>
                <a:cxn ang="0">
                  <a:pos x="242" y="25"/>
                </a:cxn>
                <a:cxn ang="0">
                  <a:pos x="232" y="42"/>
                </a:cxn>
                <a:cxn ang="0">
                  <a:pos x="230" y="50"/>
                </a:cxn>
              </a:cxnLst>
              <a:rect l="0" t="0" r="r" b="b"/>
              <a:pathLst>
                <a:path w="488" h="561">
                  <a:moveTo>
                    <a:pt x="230" y="50"/>
                  </a:moveTo>
                  <a:lnTo>
                    <a:pt x="217" y="38"/>
                  </a:lnTo>
                  <a:lnTo>
                    <a:pt x="206" y="29"/>
                  </a:lnTo>
                  <a:lnTo>
                    <a:pt x="193" y="22"/>
                  </a:lnTo>
                  <a:lnTo>
                    <a:pt x="182" y="19"/>
                  </a:lnTo>
                  <a:lnTo>
                    <a:pt x="168" y="20"/>
                  </a:lnTo>
                  <a:lnTo>
                    <a:pt x="154" y="26"/>
                  </a:lnTo>
                  <a:lnTo>
                    <a:pt x="137" y="38"/>
                  </a:lnTo>
                  <a:lnTo>
                    <a:pt x="117" y="57"/>
                  </a:lnTo>
                  <a:lnTo>
                    <a:pt x="97" y="79"/>
                  </a:lnTo>
                  <a:lnTo>
                    <a:pt x="76" y="98"/>
                  </a:lnTo>
                  <a:lnTo>
                    <a:pt x="57" y="117"/>
                  </a:lnTo>
                  <a:lnTo>
                    <a:pt x="40" y="134"/>
                  </a:lnTo>
                  <a:lnTo>
                    <a:pt x="26" y="150"/>
                  </a:lnTo>
                  <a:lnTo>
                    <a:pt x="15" y="165"/>
                  </a:lnTo>
                  <a:lnTo>
                    <a:pt x="7" y="180"/>
                  </a:lnTo>
                  <a:lnTo>
                    <a:pt x="5" y="195"/>
                  </a:lnTo>
                  <a:lnTo>
                    <a:pt x="3" y="217"/>
                  </a:lnTo>
                  <a:lnTo>
                    <a:pt x="1" y="243"/>
                  </a:lnTo>
                  <a:lnTo>
                    <a:pt x="0" y="272"/>
                  </a:lnTo>
                  <a:lnTo>
                    <a:pt x="2" y="301"/>
                  </a:lnTo>
                  <a:lnTo>
                    <a:pt x="9" y="329"/>
                  </a:lnTo>
                  <a:lnTo>
                    <a:pt x="22" y="350"/>
                  </a:lnTo>
                  <a:lnTo>
                    <a:pt x="44" y="365"/>
                  </a:lnTo>
                  <a:lnTo>
                    <a:pt x="75" y="371"/>
                  </a:lnTo>
                  <a:lnTo>
                    <a:pt x="109" y="371"/>
                  </a:lnTo>
                  <a:lnTo>
                    <a:pt x="138" y="371"/>
                  </a:lnTo>
                  <a:lnTo>
                    <a:pt x="161" y="371"/>
                  </a:lnTo>
                  <a:lnTo>
                    <a:pt x="179" y="371"/>
                  </a:lnTo>
                  <a:lnTo>
                    <a:pt x="193" y="371"/>
                  </a:lnTo>
                  <a:lnTo>
                    <a:pt x="202" y="371"/>
                  </a:lnTo>
                  <a:lnTo>
                    <a:pt x="208" y="371"/>
                  </a:lnTo>
                  <a:lnTo>
                    <a:pt x="209" y="371"/>
                  </a:lnTo>
                  <a:lnTo>
                    <a:pt x="210" y="383"/>
                  </a:lnTo>
                  <a:lnTo>
                    <a:pt x="210" y="393"/>
                  </a:lnTo>
                  <a:lnTo>
                    <a:pt x="209" y="402"/>
                  </a:lnTo>
                  <a:lnTo>
                    <a:pt x="209" y="406"/>
                  </a:lnTo>
                  <a:lnTo>
                    <a:pt x="205" y="406"/>
                  </a:lnTo>
                  <a:lnTo>
                    <a:pt x="194" y="408"/>
                  </a:lnTo>
                  <a:lnTo>
                    <a:pt x="180" y="411"/>
                  </a:lnTo>
                  <a:lnTo>
                    <a:pt x="165" y="418"/>
                  </a:lnTo>
                  <a:lnTo>
                    <a:pt x="152" y="429"/>
                  </a:lnTo>
                  <a:lnTo>
                    <a:pt x="144" y="444"/>
                  </a:lnTo>
                  <a:lnTo>
                    <a:pt x="142" y="464"/>
                  </a:lnTo>
                  <a:lnTo>
                    <a:pt x="153" y="491"/>
                  </a:lnTo>
                  <a:lnTo>
                    <a:pt x="163" y="507"/>
                  </a:lnTo>
                  <a:lnTo>
                    <a:pt x="174" y="522"/>
                  </a:lnTo>
                  <a:lnTo>
                    <a:pt x="185" y="533"/>
                  </a:lnTo>
                  <a:lnTo>
                    <a:pt x="198" y="544"/>
                  </a:lnTo>
                  <a:lnTo>
                    <a:pt x="211" y="551"/>
                  </a:lnTo>
                  <a:lnTo>
                    <a:pt x="225" y="556"/>
                  </a:lnTo>
                  <a:lnTo>
                    <a:pt x="239" y="560"/>
                  </a:lnTo>
                  <a:lnTo>
                    <a:pt x="254" y="561"/>
                  </a:lnTo>
                  <a:lnTo>
                    <a:pt x="268" y="560"/>
                  </a:lnTo>
                  <a:lnTo>
                    <a:pt x="282" y="556"/>
                  </a:lnTo>
                  <a:lnTo>
                    <a:pt x="295" y="551"/>
                  </a:lnTo>
                  <a:lnTo>
                    <a:pt x="309" y="543"/>
                  </a:lnTo>
                  <a:lnTo>
                    <a:pt x="322" y="532"/>
                  </a:lnTo>
                  <a:lnTo>
                    <a:pt x="334" y="520"/>
                  </a:lnTo>
                  <a:lnTo>
                    <a:pt x="345" y="505"/>
                  </a:lnTo>
                  <a:lnTo>
                    <a:pt x="355" y="487"/>
                  </a:lnTo>
                  <a:lnTo>
                    <a:pt x="364" y="463"/>
                  </a:lnTo>
                  <a:lnTo>
                    <a:pt x="362" y="444"/>
                  </a:lnTo>
                  <a:lnTo>
                    <a:pt x="353" y="429"/>
                  </a:lnTo>
                  <a:lnTo>
                    <a:pt x="340" y="418"/>
                  </a:lnTo>
                  <a:lnTo>
                    <a:pt x="324" y="413"/>
                  </a:lnTo>
                  <a:lnTo>
                    <a:pt x="310" y="408"/>
                  </a:lnTo>
                  <a:lnTo>
                    <a:pt x="300" y="406"/>
                  </a:lnTo>
                  <a:lnTo>
                    <a:pt x="295" y="406"/>
                  </a:lnTo>
                  <a:lnTo>
                    <a:pt x="295" y="393"/>
                  </a:lnTo>
                  <a:lnTo>
                    <a:pt x="295" y="382"/>
                  </a:lnTo>
                  <a:lnTo>
                    <a:pt x="295" y="375"/>
                  </a:lnTo>
                  <a:lnTo>
                    <a:pt x="295" y="371"/>
                  </a:lnTo>
                  <a:lnTo>
                    <a:pt x="377" y="371"/>
                  </a:lnTo>
                  <a:lnTo>
                    <a:pt x="384" y="367"/>
                  </a:lnTo>
                  <a:lnTo>
                    <a:pt x="401" y="355"/>
                  </a:lnTo>
                  <a:lnTo>
                    <a:pt x="425" y="337"/>
                  </a:lnTo>
                  <a:lnTo>
                    <a:pt x="451" y="311"/>
                  </a:lnTo>
                  <a:lnTo>
                    <a:pt x="472" y="284"/>
                  </a:lnTo>
                  <a:lnTo>
                    <a:pt x="486" y="251"/>
                  </a:lnTo>
                  <a:lnTo>
                    <a:pt x="488" y="218"/>
                  </a:lnTo>
                  <a:lnTo>
                    <a:pt x="475" y="183"/>
                  </a:lnTo>
                  <a:lnTo>
                    <a:pt x="453" y="156"/>
                  </a:lnTo>
                  <a:lnTo>
                    <a:pt x="436" y="137"/>
                  </a:lnTo>
                  <a:lnTo>
                    <a:pt x="422" y="128"/>
                  </a:lnTo>
                  <a:lnTo>
                    <a:pt x="410" y="125"/>
                  </a:lnTo>
                  <a:lnTo>
                    <a:pt x="403" y="126"/>
                  </a:lnTo>
                  <a:lnTo>
                    <a:pt x="398" y="129"/>
                  </a:lnTo>
                  <a:lnTo>
                    <a:pt x="395" y="134"/>
                  </a:lnTo>
                  <a:lnTo>
                    <a:pt x="394" y="135"/>
                  </a:lnTo>
                  <a:lnTo>
                    <a:pt x="401" y="124"/>
                  </a:lnTo>
                  <a:lnTo>
                    <a:pt x="408" y="106"/>
                  </a:lnTo>
                  <a:lnTo>
                    <a:pt x="411" y="84"/>
                  </a:lnTo>
                  <a:lnTo>
                    <a:pt x="409" y="60"/>
                  </a:lnTo>
                  <a:lnTo>
                    <a:pt x="400" y="38"/>
                  </a:lnTo>
                  <a:lnTo>
                    <a:pt x="382" y="19"/>
                  </a:lnTo>
                  <a:lnTo>
                    <a:pt x="351" y="5"/>
                  </a:lnTo>
                  <a:lnTo>
                    <a:pt x="306" y="0"/>
                  </a:lnTo>
                  <a:lnTo>
                    <a:pt x="283" y="3"/>
                  </a:lnTo>
                  <a:lnTo>
                    <a:pt x="264" y="9"/>
                  </a:lnTo>
                  <a:lnTo>
                    <a:pt x="252" y="17"/>
                  </a:lnTo>
                  <a:lnTo>
                    <a:pt x="242" y="25"/>
                  </a:lnTo>
                  <a:lnTo>
                    <a:pt x="236" y="34"/>
                  </a:lnTo>
                  <a:lnTo>
                    <a:pt x="232" y="42"/>
                  </a:lnTo>
                  <a:lnTo>
                    <a:pt x="230" y="48"/>
                  </a:lnTo>
                  <a:lnTo>
                    <a:pt x="230" y="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775" name="Freeform 367"/>
            <p:cNvSpPr>
              <a:spLocks/>
            </p:cNvSpPr>
            <p:nvPr/>
          </p:nvSpPr>
          <p:spPr bwMode="auto">
            <a:xfrm>
              <a:off x="1210" y="1194"/>
              <a:ext cx="64" cy="76"/>
            </a:xfrm>
            <a:custGeom>
              <a:avLst/>
              <a:gdLst/>
              <a:ahLst/>
              <a:cxnLst>
                <a:cxn ang="0">
                  <a:pos x="29" y="0"/>
                </a:cxn>
                <a:cxn ang="0">
                  <a:pos x="29" y="53"/>
                </a:cxn>
                <a:cxn ang="0">
                  <a:pos x="26" y="55"/>
                </a:cxn>
                <a:cxn ang="0">
                  <a:pos x="18" y="62"/>
                </a:cxn>
                <a:cxn ang="0">
                  <a:pos x="9" y="72"/>
                </a:cxn>
                <a:cxn ang="0">
                  <a:pos x="2" y="85"/>
                </a:cxn>
                <a:cxn ang="0">
                  <a:pos x="0" y="100"/>
                </a:cxn>
                <a:cxn ang="0">
                  <a:pos x="7" y="117"/>
                </a:cxn>
                <a:cxn ang="0">
                  <a:pos x="27" y="135"/>
                </a:cxn>
                <a:cxn ang="0">
                  <a:pos x="61" y="152"/>
                </a:cxn>
                <a:cxn ang="0">
                  <a:pos x="66" y="150"/>
                </a:cxn>
                <a:cxn ang="0">
                  <a:pos x="79" y="145"/>
                </a:cxn>
                <a:cxn ang="0">
                  <a:pos x="96" y="137"/>
                </a:cxn>
                <a:cxn ang="0">
                  <a:pos x="112" y="125"/>
                </a:cxn>
                <a:cxn ang="0">
                  <a:pos x="125" y="112"/>
                </a:cxn>
                <a:cxn ang="0">
                  <a:pos x="129" y="94"/>
                </a:cxn>
                <a:cxn ang="0">
                  <a:pos x="122" y="76"/>
                </a:cxn>
                <a:cxn ang="0">
                  <a:pos x="100" y="55"/>
                </a:cxn>
                <a:cxn ang="0">
                  <a:pos x="100" y="44"/>
                </a:cxn>
                <a:cxn ang="0">
                  <a:pos x="100" y="25"/>
                </a:cxn>
                <a:cxn ang="0">
                  <a:pos x="100" y="8"/>
                </a:cxn>
                <a:cxn ang="0">
                  <a:pos x="100" y="0"/>
                </a:cxn>
                <a:cxn ang="0">
                  <a:pos x="29" y="0"/>
                </a:cxn>
              </a:cxnLst>
              <a:rect l="0" t="0" r="r" b="b"/>
              <a:pathLst>
                <a:path w="129" h="152">
                  <a:moveTo>
                    <a:pt x="29" y="0"/>
                  </a:moveTo>
                  <a:lnTo>
                    <a:pt x="29" y="53"/>
                  </a:lnTo>
                  <a:lnTo>
                    <a:pt x="26" y="55"/>
                  </a:lnTo>
                  <a:lnTo>
                    <a:pt x="18" y="62"/>
                  </a:lnTo>
                  <a:lnTo>
                    <a:pt x="9" y="72"/>
                  </a:lnTo>
                  <a:lnTo>
                    <a:pt x="2" y="85"/>
                  </a:lnTo>
                  <a:lnTo>
                    <a:pt x="0" y="100"/>
                  </a:lnTo>
                  <a:lnTo>
                    <a:pt x="7" y="117"/>
                  </a:lnTo>
                  <a:lnTo>
                    <a:pt x="27" y="135"/>
                  </a:lnTo>
                  <a:lnTo>
                    <a:pt x="61" y="152"/>
                  </a:lnTo>
                  <a:lnTo>
                    <a:pt x="66" y="150"/>
                  </a:lnTo>
                  <a:lnTo>
                    <a:pt x="79" y="145"/>
                  </a:lnTo>
                  <a:lnTo>
                    <a:pt x="96" y="137"/>
                  </a:lnTo>
                  <a:lnTo>
                    <a:pt x="112" y="125"/>
                  </a:lnTo>
                  <a:lnTo>
                    <a:pt x="125" y="112"/>
                  </a:lnTo>
                  <a:lnTo>
                    <a:pt x="129" y="94"/>
                  </a:lnTo>
                  <a:lnTo>
                    <a:pt x="122" y="76"/>
                  </a:lnTo>
                  <a:lnTo>
                    <a:pt x="100" y="55"/>
                  </a:lnTo>
                  <a:lnTo>
                    <a:pt x="100" y="44"/>
                  </a:lnTo>
                  <a:lnTo>
                    <a:pt x="100" y="25"/>
                  </a:lnTo>
                  <a:lnTo>
                    <a:pt x="100" y="8"/>
                  </a:lnTo>
                  <a:lnTo>
                    <a:pt x="100" y="0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FF99C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776" name="Freeform 368"/>
            <p:cNvSpPr>
              <a:spLocks/>
            </p:cNvSpPr>
            <p:nvPr/>
          </p:nvSpPr>
          <p:spPr bwMode="auto">
            <a:xfrm>
              <a:off x="1221" y="1194"/>
              <a:ext cx="6" cy="29"/>
            </a:xfrm>
            <a:custGeom>
              <a:avLst/>
              <a:gdLst/>
              <a:ahLst/>
              <a:cxnLst>
                <a:cxn ang="0">
                  <a:pos x="8" y="57"/>
                </a:cxn>
                <a:cxn ang="0">
                  <a:pos x="12" y="53"/>
                </a:cxn>
                <a:cxn ang="0">
                  <a:pos x="12" y="0"/>
                </a:cxn>
                <a:cxn ang="0">
                  <a:pos x="0" y="0"/>
                </a:cxn>
                <a:cxn ang="0">
                  <a:pos x="0" y="53"/>
                </a:cxn>
                <a:cxn ang="0">
                  <a:pos x="4" y="48"/>
                </a:cxn>
                <a:cxn ang="0">
                  <a:pos x="8" y="57"/>
                </a:cxn>
                <a:cxn ang="0">
                  <a:pos x="12" y="56"/>
                </a:cxn>
                <a:cxn ang="0">
                  <a:pos x="12" y="53"/>
                </a:cxn>
                <a:cxn ang="0">
                  <a:pos x="8" y="57"/>
                </a:cxn>
              </a:cxnLst>
              <a:rect l="0" t="0" r="r" b="b"/>
              <a:pathLst>
                <a:path w="12" h="57">
                  <a:moveTo>
                    <a:pt x="8" y="57"/>
                  </a:moveTo>
                  <a:lnTo>
                    <a:pt x="12" y="53"/>
                  </a:lnTo>
                  <a:lnTo>
                    <a:pt x="12" y="0"/>
                  </a:lnTo>
                  <a:lnTo>
                    <a:pt x="0" y="0"/>
                  </a:lnTo>
                  <a:lnTo>
                    <a:pt x="0" y="53"/>
                  </a:lnTo>
                  <a:lnTo>
                    <a:pt x="4" y="48"/>
                  </a:lnTo>
                  <a:lnTo>
                    <a:pt x="8" y="57"/>
                  </a:lnTo>
                  <a:lnTo>
                    <a:pt x="12" y="56"/>
                  </a:lnTo>
                  <a:lnTo>
                    <a:pt x="12" y="53"/>
                  </a:lnTo>
                  <a:lnTo>
                    <a:pt x="8" y="57"/>
                  </a:lnTo>
                  <a:close/>
                </a:path>
              </a:pathLst>
            </a:custGeom>
            <a:solidFill>
              <a:srgbClr val="FF99C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777" name="Freeform 369"/>
            <p:cNvSpPr>
              <a:spLocks/>
            </p:cNvSpPr>
            <p:nvPr/>
          </p:nvSpPr>
          <p:spPr bwMode="auto">
            <a:xfrm>
              <a:off x="1207" y="1218"/>
              <a:ext cx="34" cy="55"/>
            </a:xfrm>
            <a:custGeom>
              <a:avLst/>
              <a:gdLst/>
              <a:ahLst/>
              <a:cxnLst>
                <a:cxn ang="0">
                  <a:pos x="65" y="98"/>
                </a:cxn>
                <a:cxn ang="0">
                  <a:pos x="69" y="98"/>
                </a:cxn>
                <a:cxn ang="0">
                  <a:pos x="34" y="82"/>
                </a:cxn>
                <a:cxn ang="0">
                  <a:pos x="17" y="66"/>
                </a:cxn>
                <a:cxn ang="0">
                  <a:pos x="11" y="52"/>
                </a:cxn>
                <a:cxn ang="0">
                  <a:pos x="12" y="38"/>
                </a:cxn>
                <a:cxn ang="0">
                  <a:pos x="18" y="28"/>
                </a:cxn>
                <a:cxn ang="0">
                  <a:pos x="26" y="17"/>
                </a:cxn>
                <a:cxn ang="0">
                  <a:pos x="34" y="12"/>
                </a:cxn>
                <a:cxn ang="0">
                  <a:pos x="36" y="9"/>
                </a:cxn>
                <a:cxn ang="0">
                  <a:pos x="32" y="0"/>
                </a:cxn>
                <a:cxn ang="0">
                  <a:pos x="27" y="2"/>
                </a:cxn>
                <a:cxn ang="0">
                  <a:pos x="19" y="11"/>
                </a:cxn>
                <a:cxn ang="0">
                  <a:pos x="9" y="21"/>
                </a:cxn>
                <a:cxn ang="0">
                  <a:pos x="1" y="36"/>
                </a:cxn>
                <a:cxn ang="0">
                  <a:pos x="0" y="52"/>
                </a:cxn>
                <a:cxn ang="0">
                  <a:pos x="8" y="73"/>
                </a:cxn>
                <a:cxn ang="0">
                  <a:pos x="30" y="91"/>
                </a:cxn>
                <a:cxn ang="0">
                  <a:pos x="64" y="110"/>
                </a:cxn>
                <a:cxn ang="0">
                  <a:pos x="68" y="110"/>
                </a:cxn>
                <a:cxn ang="0">
                  <a:pos x="65" y="98"/>
                </a:cxn>
              </a:cxnLst>
              <a:rect l="0" t="0" r="r" b="b"/>
              <a:pathLst>
                <a:path w="69" h="110">
                  <a:moveTo>
                    <a:pt x="65" y="98"/>
                  </a:moveTo>
                  <a:lnTo>
                    <a:pt x="69" y="98"/>
                  </a:lnTo>
                  <a:lnTo>
                    <a:pt x="34" y="82"/>
                  </a:lnTo>
                  <a:lnTo>
                    <a:pt x="17" y="66"/>
                  </a:lnTo>
                  <a:lnTo>
                    <a:pt x="11" y="52"/>
                  </a:lnTo>
                  <a:lnTo>
                    <a:pt x="12" y="38"/>
                  </a:lnTo>
                  <a:lnTo>
                    <a:pt x="18" y="28"/>
                  </a:lnTo>
                  <a:lnTo>
                    <a:pt x="26" y="17"/>
                  </a:lnTo>
                  <a:lnTo>
                    <a:pt x="34" y="12"/>
                  </a:lnTo>
                  <a:lnTo>
                    <a:pt x="36" y="9"/>
                  </a:lnTo>
                  <a:lnTo>
                    <a:pt x="32" y="0"/>
                  </a:lnTo>
                  <a:lnTo>
                    <a:pt x="27" y="2"/>
                  </a:lnTo>
                  <a:lnTo>
                    <a:pt x="19" y="11"/>
                  </a:lnTo>
                  <a:lnTo>
                    <a:pt x="9" y="21"/>
                  </a:lnTo>
                  <a:lnTo>
                    <a:pt x="1" y="36"/>
                  </a:lnTo>
                  <a:lnTo>
                    <a:pt x="0" y="52"/>
                  </a:lnTo>
                  <a:lnTo>
                    <a:pt x="8" y="73"/>
                  </a:lnTo>
                  <a:lnTo>
                    <a:pt x="30" y="91"/>
                  </a:lnTo>
                  <a:lnTo>
                    <a:pt x="64" y="110"/>
                  </a:lnTo>
                  <a:lnTo>
                    <a:pt x="68" y="110"/>
                  </a:lnTo>
                  <a:lnTo>
                    <a:pt x="65" y="98"/>
                  </a:lnTo>
                  <a:close/>
                </a:path>
              </a:pathLst>
            </a:custGeom>
            <a:solidFill>
              <a:srgbClr val="FF99C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778" name="Freeform 370"/>
            <p:cNvSpPr>
              <a:spLocks/>
            </p:cNvSpPr>
            <p:nvPr/>
          </p:nvSpPr>
          <p:spPr bwMode="auto">
            <a:xfrm>
              <a:off x="1240" y="1219"/>
              <a:ext cx="37" cy="54"/>
            </a:xfrm>
            <a:custGeom>
              <a:avLst/>
              <a:gdLst/>
              <a:ahLst/>
              <a:cxnLst>
                <a:cxn ang="0">
                  <a:pos x="35" y="5"/>
                </a:cxn>
                <a:cxn ang="0">
                  <a:pos x="37" y="10"/>
                </a:cxn>
                <a:cxn ang="0">
                  <a:pos x="58" y="29"/>
                </a:cxn>
                <a:cxn ang="0">
                  <a:pos x="63" y="44"/>
                </a:cxn>
                <a:cxn ang="0">
                  <a:pos x="60" y="59"/>
                </a:cxn>
                <a:cxn ang="0">
                  <a:pos x="49" y="71"/>
                </a:cxn>
                <a:cxn ang="0">
                  <a:pos x="34" y="82"/>
                </a:cxn>
                <a:cxn ang="0">
                  <a:pos x="16" y="89"/>
                </a:cxn>
                <a:cxn ang="0">
                  <a:pos x="4" y="94"/>
                </a:cxn>
                <a:cxn ang="0">
                  <a:pos x="0" y="96"/>
                </a:cxn>
                <a:cxn ang="0">
                  <a:pos x="3" y="108"/>
                </a:cxn>
                <a:cxn ang="0">
                  <a:pos x="8" y="105"/>
                </a:cxn>
                <a:cxn ang="0">
                  <a:pos x="21" y="101"/>
                </a:cxn>
                <a:cxn ang="0">
                  <a:pos x="38" y="91"/>
                </a:cxn>
                <a:cxn ang="0">
                  <a:pos x="55" y="80"/>
                </a:cxn>
                <a:cxn ang="0">
                  <a:pos x="69" y="64"/>
                </a:cxn>
                <a:cxn ang="0">
                  <a:pos x="75" y="44"/>
                </a:cxn>
                <a:cxn ang="0">
                  <a:pos x="67" y="22"/>
                </a:cxn>
                <a:cxn ang="0">
                  <a:pos x="44" y="0"/>
                </a:cxn>
                <a:cxn ang="0">
                  <a:pos x="46" y="5"/>
                </a:cxn>
                <a:cxn ang="0">
                  <a:pos x="35" y="5"/>
                </a:cxn>
                <a:cxn ang="0">
                  <a:pos x="35" y="9"/>
                </a:cxn>
                <a:cxn ang="0">
                  <a:pos x="37" y="10"/>
                </a:cxn>
                <a:cxn ang="0">
                  <a:pos x="35" y="5"/>
                </a:cxn>
              </a:cxnLst>
              <a:rect l="0" t="0" r="r" b="b"/>
              <a:pathLst>
                <a:path w="75" h="108">
                  <a:moveTo>
                    <a:pt x="35" y="5"/>
                  </a:moveTo>
                  <a:lnTo>
                    <a:pt x="37" y="10"/>
                  </a:lnTo>
                  <a:lnTo>
                    <a:pt x="58" y="29"/>
                  </a:lnTo>
                  <a:lnTo>
                    <a:pt x="63" y="44"/>
                  </a:lnTo>
                  <a:lnTo>
                    <a:pt x="60" y="59"/>
                  </a:lnTo>
                  <a:lnTo>
                    <a:pt x="49" y="71"/>
                  </a:lnTo>
                  <a:lnTo>
                    <a:pt x="34" y="82"/>
                  </a:lnTo>
                  <a:lnTo>
                    <a:pt x="16" y="89"/>
                  </a:lnTo>
                  <a:lnTo>
                    <a:pt x="4" y="94"/>
                  </a:lnTo>
                  <a:lnTo>
                    <a:pt x="0" y="96"/>
                  </a:lnTo>
                  <a:lnTo>
                    <a:pt x="3" y="108"/>
                  </a:lnTo>
                  <a:lnTo>
                    <a:pt x="8" y="105"/>
                  </a:lnTo>
                  <a:lnTo>
                    <a:pt x="21" y="101"/>
                  </a:lnTo>
                  <a:lnTo>
                    <a:pt x="38" y="91"/>
                  </a:lnTo>
                  <a:lnTo>
                    <a:pt x="55" y="80"/>
                  </a:lnTo>
                  <a:lnTo>
                    <a:pt x="69" y="64"/>
                  </a:lnTo>
                  <a:lnTo>
                    <a:pt x="75" y="44"/>
                  </a:lnTo>
                  <a:lnTo>
                    <a:pt x="67" y="22"/>
                  </a:lnTo>
                  <a:lnTo>
                    <a:pt x="44" y="0"/>
                  </a:lnTo>
                  <a:lnTo>
                    <a:pt x="46" y="5"/>
                  </a:lnTo>
                  <a:lnTo>
                    <a:pt x="35" y="5"/>
                  </a:lnTo>
                  <a:lnTo>
                    <a:pt x="35" y="9"/>
                  </a:lnTo>
                  <a:lnTo>
                    <a:pt x="37" y="10"/>
                  </a:lnTo>
                  <a:lnTo>
                    <a:pt x="35" y="5"/>
                  </a:lnTo>
                  <a:close/>
                </a:path>
              </a:pathLst>
            </a:custGeom>
            <a:solidFill>
              <a:srgbClr val="FF99C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779" name="Freeform 371"/>
            <p:cNvSpPr>
              <a:spLocks/>
            </p:cNvSpPr>
            <p:nvPr/>
          </p:nvSpPr>
          <p:spPr bwMode="auto">
            <a:xfrm>
              <a:off x="1257" y="1191"/>
              <a:ext cx="6" cy="31"/>
            </a:xfrm>
            <a:custGeom>
              <a:avLst/>
              <a:gdLst/>
              <a:ahLst/>
              <a:cxnLst>
                <a:cxn ang="0">
                  <a:pos x="5" y="12"/>
                </a:cxn>
                <a:cxn ang="0">
                  <a:pos x="0" y="6"/>
                </a:cxn>
                <a:cxn ang="0">
                  <a:pos x="0" y="14"/>
                </a:cxn>
                <a:cxn ang="0">
                  <a:pos x="0" y="31"/>
                </a:cxn>
                <a:cxn ang="0">
                  <a:pos x="0" y="50"/>
                </a:cxn>
                <a:cxn ang="0">
                  <a:pos x="0" y="61"/>
                </a:cxn>
                <a:cxn ang="0">
                  <a:pos x="11" y="61"/>
                </a:cxn>
                <a:cxn ang="0">
                  <a:pos x="11" y="50"/>
                </a:cxn>
                <a:cxn ang="0">
                  <a:pos x="11" y="31"/>
                </a:cxn>
                <a:cxn ang="0">
                  <a:pos x="11" y="14"/>
                </a:cxn>
                <a:cxn ang="0">
                  <a:pos x="11" y="6"/>
                </a:cxn>
                <a:cxn ang="0">
                  <a:pos x="5" y="0"/>
                </a:cxn>
                <a:cxn ang="0">
                  <a:pos x="11" y="6"/>
                </a:cxn>
                <a:cxn ang="0">
                  <a:pos x="11" y="0"/>
                </a:cxn>
                <a:cxn ang="0">
                  <a:pos x="5" y="0"/>
                </a:cxn>
                <a:cxn ang="0">
                  <a:pos x="5" y="12"/>
                </a:cxn>
              </a:cxnLst>
              <a:rect l="0" t="0" r="r" b="b"/>
              <a:pathLst>
                <a:path w="11" h="61">
                  <a:moveTo>
                    <a:pt x="5" y="12"/>
                  </a:moveTo>
                  <a:lnTo>
                    <a:pt x="0" y="6"/>
                  </a:lnTo>
                  <a:lnTo>
                    <a:pt x="0" y="14"/>
                  </a:lnTo>
                  <a:lnTo>
                    <a:pt x="0" y="31"/>
                  </a:lnTo>
                  <a:lnTo>
                    <a:pt x="0" y="50"/>
                  </a:lnTo>
                  <a:lnTo>
                    <a:pt x="0" y="61"/>
                  </a:lnTo>
                  <a:lnTo>
                    <a:pt x="11" y="61"/>
                  </a:lnTo>
                  <a:lnTo>
                    <a:pt x="11" y="50"/>
                  </a:lnTo>
                  <a:lnTo>
                    <a:pt x="11" y="31"/>
                  </a:lnTo>
                  <a:lnTo>
                    <a:pt x="11" y="14"/>
                  </a:lnTo>
                  <a:lnTo>
                    <a:pt x="11" y="6"/>
                  </a:lnTo>
                  <a:lnTo>
                    <a:pt x="5" y="0"/>
                  </a:lnTo>
                  <a:lnTo>
                    <a:pt x="11" y="6"/>
                  </a:lnTo>
                  <a:lnTo>
                    <a:pt x="11" y="0"/>
                  </a:lnTo>
                  <a:lnTo>
                    <a:pt x="5" y="0"/>
                  </a:lnTo>
                  <a:lnTo>
                    <a:pt x="5" y="12"/>
                  </a:lnTo>
                  <a:close/>
                </a:path>
              </a:pathLst>
            </a:custGeom>
            <a:solidFill>
              <a:srgbClr val="FF99C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780" name="Freeform 372"/>
            <p:cNvSpPr>
              <a:spLocks/>
            </p:cNvSpPr>
            <p:nvPr/>
          </p:nvSpPr>
          <p:spPr bwMode="auto">
            <a:xfrm>
              <a:off x="1221" y="1191"/>
              <a:ext cx="39" cy="6"/>
            </a:xfrm>
            <a:custGeom>
              <a:avLst/>
              <a:gdLst/>
              <a:ahLst/>
              <a:cxnLst>
                <a:cxn ang="0">
                  <a:pos x="12" y="6"/>
                </a:cxn>
                <a:cxn ang="0">
                  <a:pos x="6" y="12"/>
                </a:cxn>
                <a:cxn ang="0">
                  <a:pos x="77" y="12"/>
                </a:cxn>
                <a:cxn ang="0">
                  <a:pos x="77" y="0"/>
                </a:cxn>
                <a:cxn ang="0">
                  <a:pos x="6" y="0"/>
                </a:cxn>
                <a:cxn ang="0">
                  <a:pos x="0" y="6"/>
                </a:cxn>
                <a:cxn ang="0">
                  <a:pos x="6" y="0"/>
                </a:cxn>
                <a:cxn ang="0">
                  <a:pos x="0" y="0"/>
                </a:cxn>
                <a:cxn ang="0">
                  <a:pos x="0" y="6"/>
                </a:cxn>
                <a:cxn ang="0">
                  <a:pos x="12" y="6"/>
                </a:cxn>
              </a:cxnLst>
              <a:rect l="0" t="0" r="r" b="b"/>
              <a:pathLst>
                <a:path w="77" h="12">
                  <a:moveTo>
                    <a:pt x="12" y="6"/>
                  </a:moveTo>
                  <a:lnTo>
                    <a:pt x="6" y="12"/>
                  </a:lnTo>
                  <a:lnTo>
                    <a:pt x="77" y="12"/>
                  </a:lnTo>
                  <a:lnTo>
                    <a:pt x="77" y="0"/>
                  </a:lnTo>
                  <a:lnTo>
                    <a:pt x="6" y="0"/>
                  </a:lnTo>
                  <a:lnTo>
                    <a:pt x="0" y="6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12" y="6"/>
                  </a:lnTo>
                  <a:close/>
                </a:path>
              </a:pathLst>
            </a:custGeom>
            <a:solidFill>
              <a:srgbClr val="FF99C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781" name="Freeform 373"/>
            <p:cNvSpPr>
              <a:spLocks/>
            </p:cNvSpPr>
            <p:nvPr/>
          </p:nvSpPr>
          <p:spPr bwMode="auto">
            <a:xfrm>
              <a:off x="1195" y="1066"/>
              <a:ext cx="93" cy="141"/>
            </a:xfrm>
            <a:custGeom>
              <a:avLst/>
              <a:gdLst/>
              <a:ahLst/>
              <a:cxnLst>
                <a:cxn ang="0">
                  <a:pos x="77" y="0"/>
                </a:cxn>
                <a:cxn ang="0">
                  <a:pos x="89" y="11"/>
                </a:cxn>
                <a:cxn ang="0">
                  <a:pos x="107" y="24"/>
                </a:cxn>
                <a:cxn ang="0">
                  <a:pos x="125" y="41"/>
                </a:cxn>
                <a:cxn ang="0">
                  <a:pos x="143" y="59"/>
                </a:cxn>
                <a:cxn ang="0">
                  <a:pos x="159" y="79"/>
                </a:cxn>
                <a:cxn ang="0">
                  <a:pos x="173" y="99"/>
                </a:cxn>
                <a:cxn ang="0">
                  <a:pos x="182" y="122"/>
                </a:cxn>
                <a:cxn ang="0">
                  <a:pos x="185" y="145"/>
                </a:cxn>
                <a:cxn ang="0">
                  <a:pos x="181" y="170"/>
                </a:cxn>
                <a:cxn ang="0">
                  <a:pos x="174" y="194"/>
                </a:cxn>
                <a:cxn ang="0">
                  <a:pos x="165" y="218"/>
                </a:cxn>
                <a:cxn ang="0">
                  <a:pos x="154" y="239"/>
                </a:cxn>
                <a:cxn ang="0">
                  <a:pos x="139" y="257"/>
                </a:cxn>
                <a:cxn ang="0">
                  <a:pos x="124" y="271"/>
                </a:cxn>
                <a:cxn ang="0">
                  <a:pos x="108" y="280"/>
                </a:cxn>
                <a:cxn ang="0">
                  <a:pos x="91" y="282"/>
                </a:cxn>
                <a:cxn ang="0">
                  <a:pos x="73" y="279"/>
                </a:cxn>
                <a:cxn ang="0">
                  <a:pos x="56" y="270"/>
                </a:cxn>
                <a:cxn ang="0">
                  <a:pos x="40" y="256"/>
                </a:cxn>
                <a:cxn ang="0">
                  <a:pos x="25" y="240"/>
                </a:cxn>
                <a:cxn ang="0">
                  <a:pos x="14" y="220"/>
                </a:cxn>
                <a:cxn ang="0">
                  <a:pos x="4" y="198"/>
                </a:cxn>
                <a:cxn ang="0">
                  <a:pos x="0" y="176"/>
                </a:cxn>
                <a:cxn ang="0">
                  <a:pos x="0" y="152"/>
                </a:cxn>
                <a:cxn ang="0">
                  <a:pos x="5" y="119"/>
                </a:cxn>
                <a:cxn ang="0">
                  <a:pos x="16" y="90"/>
                </a:cxn>
                <a:cxn ang="0">
                  <a:pos x="28" y="64"/>
                </a:cxn>
                <a:cxn ang="0">
                  <a:pos x="42" y="42"/>
                </a:cxn>
                <a:cxn ang="0">
                  <a:pos x="55" y="24"/>
                </a:cxn>
                <a:cxn ang="0">
                  <a:pos x="66" y="11"/>
                </a:cxn>
                <a:cxn ang="0">
                  <a:pos x="73" y="3"/>
                </a:cxn>
                <a:cxn ang="0">
                  <a:pos x="77" y="0"/>
                </a:cxn>
              </a:cxnLst>
              <a:rect l="0" t="0" r="r" b="b"/>
              <a:pathLst>
                <a:path w="185" h="282">
                  <a:moveTo>
                    <a:pt x="77" y="0"/>
                  </a:moveTo>
                  <a:lnTo>
                    <a:pt x="89" y="11"/>
                  </a:lnTo>
                  <a:lnTo>
                    <a:pt x="107" y="24"/>
                  </a:lnTo>
                  <a:lnTo>
                    <a:pt x="125" y="41"/>
                  </a:lnTo>
                  <a:lnTo>
                    <a:pt x="143" y="59"/>
                  </a:lnTo>
                  <a:lnTo>
                    <a:pt x="159" y="79"/>
                  </a:lnTo>
                  <a:lnTo>
                    <a:pt x="173" y="99"/>
                  </a:lnTo>
                  <a:lnTo>
                    <a:pt x="182" y="122"/>
                  </a:lnTo>
                  <a:lnTo>
                    <a:pt x="185" y="145"/>
                  </a:lnTo>
                  <a:lnTo>
                    <a:pt x="181" y="170"/>
                  </a:lnTo>
                  <a:lnTo>
                    <a:pt x="174" y="194"/>
                  </a:lnTo>
                  <a:lnTo>
                    <a:pt x="165" y="218"/>
                  </a:lnTo>
                  <a:lnTo>
                    <a:pt x="154" y="239"/>
                  </a:lnTo>
                  <a:lnTo>
                    <a:pt x="139" y="257"/>
                  </a:lnTo>
                  <a:lnTo>
                    <a:pt x="124" y="271"/>
                  </a:lnTo>
                  <a:lnTo>
                    <a:pt x="108" y="280"/>
                  </a:lnTo>
                  <a:lnTo>
                    <a:pt x="91" y="282"/>
                  </a:lnTo>
                  <a:lnTo>
                    <a:pt x="73" y="279"/>
                  </a:lnTo>
                  <a:lnTo>
                    <a:pt x="56" y="270"/>
                  </a:lnTo>
                  <a:lnTo>
                    <a:pt x="40" y="256"/>
                  </a:lnTo>
                  <a:lnTo>
                    <a:pt x="25" y="240"/>
                  </a:lnTo>
                  <a:lnTo>
                    <a:pt x="14" y="220"/>
                  </a:lnTo>
                  <a:lnTo>
                    <a:pt x="4" y="198"/>
                  </a:lnTo>
                  <a:lnTo>
                    <a:pt x="0" y="176"/>
                  </a:lnTo>
                  <a:lnTo>
                    <a:pt x="0" y="152"/>
                  </a:lnTo>
                  <a:lnTo>
                    <a:pt x="5" y="119"/>
                  </a:lnTo>
                  <a:lnTo>
                    <a:pt x="16" y="90"/>
                  </a:lnTo>
                  <a:lnTo>
                    <a:pt x="28" y="64"/>
                  </a:lnTo>
                  <a:lnTo>
                    <a:pt x="42" y="42"/>
                  </a:lnTo>
                  <a:lnTo>
                    <a:pt x="55" y="24"/>
                  </a:lnTo>
                  <a:lnTo>
                    <a:pt x="66" y="11"/>
                  </a:lnTo>
                  <a:lnTo>
                    <a:pt x="73" y="3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782" name="Freeform 374"/>
            <p:cNvSpPr>
              <a:spLocks/>
            </p:cNvSpPr>
            <p:nvPr/>
          </p:nvSpPr>
          <p:spPr bwMode="auto">
            <a:xfrm>
              <a:off x="1232" y="1064"/>
              <a:ext cx="59" cy="75"/>
            </a:xfrm>
            <a:custGeom>
              <a:avLst/>
              <a:gdLst/>
              <a:ahLst/>
              <a:cxnLst>
                <a:cxn ang="0">
                  <a:pos x="118" y="149"/>
                </a:cxn>
                <a:cxn ang="0">
                  <a:pos x="118" y="149"/>
                </a:cxn>
                <a:cxn ang="0">
                  <a:pos x="115" y="125"/>
                </a:cxn>
                <a:cxn ang="0">
                  <a:pos x="105" y="101"/>
                </a:cxn>
                <a:cxn ang="0">
                  <a:pos x="91" y="79"/>
                </a:cxn>
                <a:cxn ang="0">
                  <a:pos x="75" y="60"/>
                </a:cxn>
                <a:cxn ang="0">
                  <a:pos x="55" y="41"/>
                </a:cxn>
                <a:cxn ang="0">
                  <a:pos x="37" y="24"/>
                </a:cxn>
                <a:cxn ang="0">
                  <a:pos x="20" y="10"/>
                </a:cxn>
                <a:cxn ang="0">
                  <a:pos x="7" y="0"/>
                </a:cxn>
                <a:cxn ang="0">
                  <a:pos x="0" y="9"/>
                </a:cxn>
                <a:cxn ang="0">
                  <a:pos x="13" y="19"/>
                </a:cxn>
                <a:cxn ang="0">
                  <a:pos x="30" y="33"/>
                </a:cxn>
                <a:cxn ang="0">
                  <a:pos x="49" y="48"/>
                </a:cxn>
                <a:cxn ang="0">
                  <a:pos x="66" y="66"/>
                </a:cxn>
                <a:cxn ang="0">
                  <a:pos x="82" y="86"/>
                </a:cxn>
                <a:cxn ang="0">
                  <a:pos x="96" y="106"/>
                </a:cxn>
                <a:cxn ang="0">
                  <a:pos x="104" y="127"/>
                </a:cxn>
                <a:cxn ang="0">
                  <a:pos x="106" y="149"/>
                </a:cxn>
                <a:cxn ang="0">
                  <a:pos x="106" y="149"/>
                </a:cxn>
                <a:cxn ang="0">
                  <a:pos x="118" y="149"/>
                </a:cxn>
              </a:cxnLst>
              <a:rect l="0" t="0" r="r" b="b"/>
              <a:pathLst>
                <a:path w="118" h="149">
                  <a:moveTo>
                    <a:pt x="118" y="149"/>
                  </a:moveTo>
                  <a:lnTo>
                    <a:pt x="118" y="149"/>
                  </a:lnTo>
                  <a:lnTo>
                    <a:pt x="115" y="125"/>
                  </a:lnTo>
                  <a:lnTo>
                    <a:pt x="105" y="101"/>
                  </a:lnTo>
                  <a:lnTo>
                    <a:pt x="91" y="79"/>
                  </a:lnTo>
                  <a:lnTo>
                    <a:pt x="75" y="60"/>
                  </a:lnTo>
                  <a:lnTo>
                    <a:pt x="55" y="41"/>
                  </a:lnTo>
                  <a:lnTo>
                    <a:pt x="37" y="24"/>
                  </a:lnTo>
                  <a:lnTo>
                    <a:pt x="20" y="10"/>
                  </a:lnTo>
                  <a:lnTo>
                    <a:pt x="7" y="0"/>
                  </a:lnTo>
                  <a:lnTo>
                    <a:pt x="0" y="9"/>
                  </a:lnTo>
                  <a:lnTo>
                    <a:pt x="13" y="19"/>
                  </a:lnTo>
                  <a:lnTo>
                    <a:pt x="30" y="33"/>
                  </a:lnTo>
                  <a:lnTo>
                    <a:pt x="49" y="48"/>
                  </a:lnTo>
                  <a:lnTo>
                    <a:pt x="66" y="66"/>
                  </a:lnTo>
                  <a:lnTo>
                    <a:pt x="82" y="86"/>
                  </a:lnTo>
                  <a:lnTo>
                    <a:pt x="96" y="106"/>
                  </a:lnTo>
                  <a:lnTo>
                    <a:pt x="104" y="127"/>
                  </a:lnTo>
                  <a:lnTo>
                    <a:pt x="106" y="149"/>
                  </a:lnTo>
                  <a:lnTo>
                    <a:pt x="106" y="149"/>
                  </a:lnTo>
                  <a:lnTo>
                    <a:pt x="118" y="14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783" name="Freeform 375"/>
            <p:cNvSpPr>
              <a:spLocks/>
            </p:cNvSpPr>
            <p:nvPr/>
          </p:nvSpPr>
          <p:spPr bwMode="auto">
            <a:xfrm>
              <a:off x="1241" y="1139"/>
              <a:ext cx="50" cy="71"/>
            </a:xfrm>
            <a:custGeom>
              <a:avLst/>
              <a:gdLst/>
              <a:ahLst/>
              <a:cxnLst>
                <a:cxn ang="0">
                  <a:pos x="0" y="143"/>
                </a:cxn>
                <a:cxn ang="0">
                  <a:pos x="0" y="143"/>
                </a:cxn>
                <a:cxn ang="0">
                  <a:pos x="18" y="141"/>
                </a:cxn>
                <a:cxn ang="0">
                  <a:pos x="36" y="130"/>
                </a:cxn>
                <a:cxn ang="0">
                  <a:pos x="52" y="115"/>
                </a:cxn>
                <a:cxn ang="0">
                  <a:pos x="67" y="97"/>
                </a:cxn>
                <a:cxn ang="0">
                  <a:pos x="79" y="75"/>
                </a:cxn>
                <a:cxn ang="0">
                  <a:pos x="89" y="50"/>
                </a:cxn>
                <a:cxn ang="0">
                  <a:pos x="96" y="26"/>
                </a:cxn>
                <a:cxn ang="0">
                  <a:pos x="100" y="0"/>
                </a:cxn>
                <a:cxn ang="0">
                  <a:pos x="88" y="0"/>
                </a:cxn>
                <a:cxn ang="0">
                  <a:pos x="85" y="23"/>
                </a:cxn>
                <a:cxn ang="0">
                  <a:pos x="78" y="48"/>
                </a:cxn>
                <a:cxn ang="0">
                  <a:pos x="70" y="71"/>
                </a:cxn>
                <a:cxn ang="0">
                  <a:pos x="58" y="90"/>
                </a:cxn>
                <a:cxn ang="0">
                  <a:pos x="43" y="109"/>
                </a:cxn>
                <a:cxn ang="0">
                  <a:pos x="29" y="121"/>
                </a:cxn>
                <a:cxn ang="0">
                  <a:pos x="16" y="129"/>
                </a:cxn>
                <a:cxn ang="0">
                  <a:pos x="0" y="132"/>
                </a:cxn>
                <a:cxn ang="0">
                  <a:pos x="0" y="132"/>
                </a:cxn>
                <a:cxn ang="0">
                  <a:pos x="0" y="143"/>
                </a:cxn>
              </a:cxnLst>
              <a:rect l="0" t="0" r="r" b="b"/>
              <a:pathLst>
                <a:path w="100" h="143">
                  <a:moveTo>
                    <a:pt x="0" y="143"/>
                  </a:moveTo>
                  <a:lnTo>
                    <a:pt x="0" y="143"/>
                  </a:lnTo>
                  <a:lnTo>
                    <a:pt x="18" y="141"/>
                  </a:lnTo>
                  <a:lnTo>
                    <a:pt x="36" y="130"/>
                  </a:lnTo>
                  <a:lnTo>
                    <a:pt x="52" y="115"/>
                  </a:lnTo>
                  <a:lnTo>
                    <a:pt x="67" y="97"/>
                  </a:lnTo>
                  <a:lnTo>
                    <a:pt x="79" y="75"/>
                  </a:lnTo>
                  <a:lnTo>
                    <a:pt x="89" y="50"/>
                  </a:lnTo>
                  <a:lnTo>
                    <a:pt x="96" y="26"/>
                  </a:lnTo>
                  <a:lnTo>
                    <a:pt x="100" y="0"/>
                  </a:lnTo>
                  <a:lnTo>
                    <a:pt x="88" y="0"/>
                  </a:lnTo>
                  <a:lnTo>
                    <a:pt x="85" y="23"/>
                  </a:lnTo>
                  <a:lnTo>
                    <a:pt x="78" y="48"/>
                  </a:lnTo>
                  <a:lnTo>
                    <a:pt x="70" y="71"/>
                  </a:lnTo>
                  <a:lnTo>
                    <a:pt x="58" y="90"/>
                  </a:lnTo>
                  <a:lnTo>
                    <a:pt x="43" y="109"/>
                  </a:lnTo>
                  <a:lnTo>
                    <a:pt x="29" y="121"/>
                  </a:lnTo>
                  <a:lnTo>
                    <a:pt x="16" y="129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0" y="14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784" name="Freeform 376"/>
            <p:cNvSpPr>
              <a:spLocks/>
            </p:cNvSpPr>
            <p:nvPr/>
          </p:nvSpPr>
          <p:spPr bwMode="auto">
            <a:xfrm>
              <a:off x="1192" y="1142"/>
              <a:ext cx="49" cy="6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24"/>
                </a:cxn>
                <a:cxn ang="0">
                  <a:pos x="5" y="47"/>
                </a:cxn>
                <a:cxn ang="0">
                  <a:pos x="15" y="70"/>
                </a:cxn>
                <a:cxn ang="0">
                  <a:pos x="26" y="91"/>
                </a:cxn>
                <a:cxn ang="0">
                  <a:pos x="43" y="107"/>
                </a:cxn>
                <a:cxn ang="0">
                  <a:pos x="59" y="122"/>
                </a:cxn>
                <a:cxn ang="0">
                  <a:pos x="78" y="133"/>
                </a:cxn>
                <a:cxn ang="0">
                  <a:pos x="97" y="136"/>
                </a:cxn>
                <a:cxn ang="0">
                  <a:pos x="97" y="125"/>
                </a:cxn>
                <a:cxn ang="0">
                  <a:pos x="80" y="121"/>
                </a:cxn>
                <a:cxn ang="0">
                  <a:pos x="65" y="113"/>
                </a:cxn>
                <a:cxn ang="0">
                  <a:pos x="49" y="100"/>
                </a:cxn>
                <a:cxn ang="0">
                  <a:pos x="36" y="84"/>
                </a:cxn>
                <a:cxn ang="0">
                  <a:pos x="24" y="66"/>
                </a:cxn>
                <a:cxn ang="0">
                  <a:pos x="16" y="45"/>
                </a:cxn>
                <a:cxn ang="0">
                  <a:pos x="11" y="24"/>
                </a:cxn>
                <a:cxn ang="0">
                  <a:pos x="11" y="0"/>
                </a:cxn>
                <a:cxn ang="0">
                  <a:pos x="11" y="0"/>
                </a:cxn>
                <a:cxn ang="0">
                  <a:pos x="0" y="0"/>
                </a:cxn>
              </a:cxnLst>
              <a:rect l="0" t="0" r="r" b="b"/>
              <a:pathLst>
                <a:path w="97" h="136">
                  <a:moveTo>
                    <a:pt x="0" y="0"/>
                  </a:moveTo>
                  <a:lnTo>
                    <a:pt x="0" y="0"/>
                  </a:lnTo>
                  <a:lnTo>
                    <a:pt x="0" y="24"/>
                  </a:lnTo>
                  <a:lnTo>
                    <a:pt x="5" y="47"/>
                  </a:lnTo>
                  <a:lnTo>
                    <a:pt x="15" y="70"/>
                  </a:lnTo>
                  <a:lnTo>
                    <a:pt x="26" y="91"/>
                  </a:lnTo>
                  <a:lnTo>
                    <a:pt x="43" y="107"/>
                  </a:lnTo>
                  <a:lnTo>
                    <a:pt x="59" y="122"/>
                  </a:lnTo>
                  <a:lnTo>
                    <a:pt x="78" y="133"/>
                  </a:lnTo>
                  <a:lnTo>
                    <a:pt x="97" y="136"/>
                  </a:lnTo>
                  <a:lnTo>
                    <a:pt x="97" y="125"/>
                  </a:lnTo>
                  <a:lnTo>
                    <a:pt x="80" y="121"/>
                  </a:lnTo>
                  <a:lnTo>
                    <a:pt x="65" y="113"/>
                  </a:lnTo>
                  <a:lnTo>
                    <a:pt x="49" y="100"/>
                  </a:lnTo>
                  <a:lnTo>
                    <a:pt x="36" y="84"/>
                  </a:lnTo>
                  <a:lnTo>
                    <a:pt x="24" y="66"/>
                  </a:lnTo>
                  <a:lnTo>
                    <a:pt x="16" y="45"/>
                  </a:lnTo>
                  <a:lnTo>
                    <a:pt x="11" y="24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785" name="Freeform 377"/>
            <p:cNvSpPr>
              <a:spLocks/>
            </p:cNvSpPr>
            <p:nvPr/>
          </p:nvSpPr>
          <p:spPr bwMode="auto">
            <a:xfrm>
              <a:off x="1192" y="1062"/>
              <a:ext cx="44" cy="80"/>
            </a:xfrm>
            <a:custGeom>
              <a:avLst/>
              <a:gdLst/>
              <a:ahLst/>
              <a:cxnLst>
                <a:cxn ang="0">
                  <a:pos x="86" y="4"/>
                </a:cxn>
                <a:cxn ang="0">
                  <a:pos x="79" y="4"/>
                </a:cxn>
                <a:cxn ang="0">
                  <a:pos x="76" y="7"/>
                </a:cxn>
                <a:cxn ang="0">
                  <a:pos x="68" y="15"/>
                </a:cxn>
                <a:cxn ang="0">
                  <a:pos x="56" y="29"/>
                </a:cxn>
                <a:cxn ang="0">
                  <a:pos x="44" y="46"/>
                </a:cxn>
                <a:cxn ang="0">
                  <a:pos x="30" y="69"/>
                </a:cxn>
                <a:cxn ang="0">
                  <a:pos x="16" y="96"/>
                </a:cxn>
                <a:cxn ang="0">
                  <a:pos x="6" y="126"/>
                </a:cxn>
                <a:cxn ang="0">
                  <a:pos x="0" y="160"/>
                </a:cxn>
                <a:cxn ang="0">
                  <a:pos x="11" y="160"/>
                </a:cxn>
                <a:cxn ang="0">
                  <a:pos x="17" y="128"/>
                </a:cxn>
                <a:cxn ang="0">
                  <a:pos x="28" y="100"/>
                </a:cxn>
                <a:cxn ang="0">
                  <a:pos x="39" y="74"/>
                </a:cxn>
                <a:cxn ang="0">
                  <a:pos x="53" y="53"/>
                </a:cxn>
                <a:cxn ang="0">
                  <a:pos x="65" y="36"/>
                </a:cxn>
                <a:cxn ang="0">
                  <a:pos x="77" y="22"/>
                </a:cxn>
                <a:cxn ang="0">
                  <a:pos x="83" y="14"/>
                </a:cxn>
                <a:cxn ang="0">
                  <a:pos x="86" y="13"/>
                </a:cxn>
                <a:cxn ang="0">
                  <a:pos x="79" y="13"/>
                </a:cxn>
                <a:cxn ang="0">
                  <a:pos x="86" y="4"/>
                </a:cxn>
                <a:cxn ang="0">
                  <a:pos x="83" y="0"/>
                </a:cxn>
                <a:cxn ang="0">
                  <a:pos x="79" y="4"/>
                </a:cxn>
                <a:cxn ang="0">
                  <a:pos x="86" y="4"/>
                </a:cxn>
              </a:cxnLst>
              <a:rect l="0" t="0" r="r" b="b"/>
              <a:pathLst>
                <a:path w="86" h="160">
                  <a:moveTo>
                    <a:pt x="86" y="4"/>
                  </a:moveTo>
                  <a:lnTo>
                    <a:pt x="79" y="4"/>
                  </a:lnTo>
                  <a:lnTo>
                    <a:pt x="76" y="7"/>
                  </a:lnTo>
                  <a:lnTo>
                    <a:pt x="68" y="15"/>
                  </a:lnTo>
                  <a:lnTo>
                    <a:pt x="56" y="29"/>
                  </a:lnTo>
                  <a:lnTo>
                    <a:pt x="44" y="46"/>
                  </a:lnTo>
                  <a:lnTo>
                    <a:pt x="30" y="69"/>
                  </a:lnTo>
                  <a:lnTo>
                    <a:pt x="16" y="96"/>
                  </a:lnTo>
                  <a:lnTo>
                    <a:pt x="6" y="126"/>
                  </a:lnTo>
                  <a:lnTo>
                    <a:pt x="0" y="160"/>
                  </a:lnTo>
                  <a:lnTo>
                    <a:pt x="11" y="160"/>
                  </a:lnTo>
                  <a:lnTo>
                    <a:pt x="17" y="128"/>
                  </a:lnTo>
                  <a:lnTo>
                    <a:pt x="28" y="100"/>
                  </a:lnTo>
                  <a:lnTo>
                    <a:pt x="39" y="74"/>
                  </a:lnTo>
                  <a:lnTo>
                    <a:pt x="53" y="53"/>
                  </a:lnTo>
                  <a:lnTo>
                    <a:pt x="65" y="36"/>
                  </a:lnTo>
                  <a:lnTo>
                    <a:pt x="77" y="22"/>
                  </a:lnTo>
                  <a:lnTo>
                    <a:pt x="83" y="14"/>
                  </a:lnTo>
                  <a:lnTo>
                    <a:pt x="86" y="13"/>
                  </a:lnTo>
                  <a:lnTo>
                    <a:pt x="79" y="13"/>
                  </a:lnTo>
                  <a:lnTo>
                    <a:pt x="86" y="4"/>
                  </a:lnTo>
                  <a:lnTo>
                    <a:pt x="83" y="0"/>
                  </a:lnTo>
                  <a:lnTo>
                    <a:pt x="79" y="4"/>
                  </a:lnTo>
                  <a:lnTo>
                    <a:pt x="86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786" name="Freeform 378"/>
            <p:cNvSpPr>
              <a:spLocks/>
            </p:cNvSpPr>
            <p:nvPr/>
          </p:nvSpPr>
          <p:spPr bwMode="auto">
            <a:xfrm>
              <a:off x="1224" y="1160"/>
              <a:ext cx="29" cy="11"/>
            </a:xfrm>
            <a:custGeom>
              <a:avLst/>
              <a:gdLst/>
              <a:ahLst/>
              <a:cxnLst>
                <a:cxn ang="0">
                  <a:pos x="0" y="10"/>
                </a:cxn>
                <a:cxn ang="0">
                  <a:pos x="6" y="7"/>
                </a:cxn>
                <a:cxn ang="0">
                  <a:pos x="12" y="3"/>
                </a:cxn>
                <a:cxn ang="0">
                  <a:pos x="19" y="1"/>
                </a:cxn>
                <a:cxn ang="0">
                  <a:pos x="25" y="0"/>
                </a:cxn>
                <a:cxn ang="0">
                  <a:pos x="34" y="0"/>
                </a:cxn>
                <a:cxn ang="0">
                  <a:pos x="42" y="1"/>
                </a:cxn>
                <a:cxn ang="0">
                  <a:pos x="51" y="5"/>
                </a:cxn>
                <a:cxn ang="0">
                  <a:pos x="59" y="10"/>
                </a:cxn>
                <a:cxn ang="0">
                  <a:pos x="50" y="18"/>
                </a:cxn>
                <a:cxn ang="0">
                  <a:pos x="40" y="22"/>
                </a:cxn>
                <a:cxn ang="0">
                  <a:pos x="30" y="22"/>
                </a:cxn>
                <a:cxn ang="0">
                  <a:pos x="21" y="21"/>
                </a:cxn>
                <a:cxn ang="0">
                  <a:pos x="13" y="17"/>
                </a:cxn>
                <a:cxn ang="0">
                  <a:pos x="6" y="14"/>
                </a:cxn>
                <a:cxn ang="0">
                  <a:pos x="1" y="11"/>
                </a:cxn>
                <a:cxn ang="0">
                  <a:pos x="0" y="10"/>
                </a:cxn>
              </a:cxnLst>
              <a:rect l="0" t="0" r="r" b="b"/>
              <a:pathLst>
                <a:path w="59" h="22">
                  <a:moveTo>
                    <a:pt x="0" y="10"/>
                  </a:moveTo>
                  <a:lnTo>
                    <a:pt x="6" y="7"/>
                  </a:lnTo>
                  <a:lnTo>
                    <a:pt x="12" y="3"/>
                  </a:lnTo>
                  <a:lnTo>
                    <a:pt x="19" y="1"/>
                  </a:lnTo>
                  <a:lnTo>
                    <a:pt x="25" y="0"/>
                  </a:lnTo>
                  <a:lnTo>
                    <a:pt x="34" y="0"/>
                  </a:lnTo>
                  <a:lnTo>
                    <a:pt x="42" y="1"/>
                  </a:lnTo>
                  <a:lnTo>
                    <a:pt x="51" y="5"/>
                  </a:lnTo>
                  <a:lnTo>
                    <a:pt x="59" y="10"/>
                  </a:lnTo>
                  <a:lnTo>
                    <a:pt x="50" y="18"/>
                  </a:lnTo>
                  <a:lnTo>
                    <a:pt x="40" y="22"/>
                  </a:lnTo>
                  <a:lnTo>
                    <a:pt x="30" y="22"/>
                  </a:lnTo>
                  <a:lnTo>
                    <a:pt x="21" y="21"/>
                  </a:lnTo>
                  <a:lnTo>
                    <a:pt x="13" y="17"/>
                  </a:lnTo>
                  <a:lnTo>
                    <a:pt x="6" y="14"/>
                  </a:lnTo>
                  <a:lnTo>
                    <a:pt x="1" y="11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787" name="Freeform 379"/>
            <p:cNvSpPr>
              <a:spLocks/>
            </p:cNvSpPr>
            <p:nvPr/>
          </p:nvSpPr>
          <p:spPr bwMode="auto">
            <a:xfrm>
              <a:off x="1143" y="1440"/>
              <a:ext cx="26" cy="6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112"/>
                </a:cxn>
                <a:cxn ang="0">
                  <a:pos x="2" y="117"/>
                </a:cxn>
                <a:cxn ang="0">
                  <a:pos x="7" y="126"/>
                </a:cxn>
                <a:cxn ang="0">
                  <a:pos x="16" y="135"/>
                </a:cxn>
                <a:cxn ang="0">
                  <a:pos x="29" y="140"/>
                </a:cxn>
                <a:cxn ang="0">
                  <a:pos x="37" y="120"/>
                </a:cxn>
                <a:cxn ang="0">
                  <a:pos x="45" y="76"/>
                </a:cxn>
                <a:cxn ang="0">
                  <a:pos x="51" y="30"/>
                </a:cxn>
                <a:cxn ang="0">
                  <a:pos x="52" y="0"/>
                </a:cxn>
                <a:cxn ang="0">
                  <a:pos x="0" y="0"/>
                </a:cxn>
              </a:cxnLst>
              <a:rect l="0" t="0" r="r" b="b"/>
              <a:pathLst>
                <a:path w="52" h="140">
                  <a:moveTo>
                    <a:pt x="0" y="0"/>
                  </a:moveTo>
                  <a:lnTo>
                    <a:pt x="1" y="112"/>
                  </a:lnTo>
                  <a:lnTo>
                    <a:pt x="2" y="117"/>
                  </a:lnTo>
                  <a:lnTo>
                    <a:pt x="7" y="126"/>
                  </a:lnTo>
                  <a:lnTo>
                    <a:pt x="16" y="135"/>
                  </a:lnTo>
                  <a:lnTo>
                    <a:pt x="29" y="140"/>
                  </a:lnTo>
                  <a:lnTo>
                    <a:pt x="37" y="120"/>
                  </a:lnTo>
                  <a:lnTo>
                    <a:pt x="45" y="76"/>
                  </a:lnTo>
                  <a:lnTo>
                    <a:pt x="51" y="30"/>
                  </a:lnTo>
                  <a:lnTo>
                    <a:pt x="5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99C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788" name="Freeform 380"/>
            <p:cNvSpPr>
              <a:spLocks/>
            </p:cNvSpPr>
            <p:nvPr/>
          </p:nvSpPr>
          <p:spPr bwMode="auto">
            <a:xfrm>
              <a:off x="1140" y="1440"/>
              <a:ext cx="7" cy="56"/>
            </a:xfrm>
            <a:custGeom>
              <a:avLst/>
              <a:gdLst/>
              <a:ahLst/>
              <a:cxnLst>
                <a:cxn ang="0">
                  <a:pos x="13" y="111"/>
                </a:cxn>
                <a:cxn ang="0">
                  <a:pos x="13" y="112"/>
                </a:cxn>
                <a:cxn ang="0">
                  <a:pos x="12" y="0"/>
                </a:cxn>
                <a:cxn ang="0">
                  <a:pos x="0" y="0"/>
                </a:cxn>
                <a:cxn ang="0">
                  <a:pos x="2" y="112"/>
                </a:cxn>
                <a:cxn ang="0">
                  <a:pos x="2" y="113"/>
                </a:cxn>
                <a:cxn ang="0">
                  <a:pos x="2" y="112"/>
                </a:cxn>
                <a:cxn ang="0">
                  <a:pos x="2" y="112"/>
                </a:cxn>
                <a:cxn ang="0">
                  <a:pos x="2" y="113"/>
                </a:cxn>
                <a:cxn ang="0">
                  <a:pos x="13" y="111"/>
                </a:cxn>
              </a:cxnLst>
              <a:rect l="0" t="0" r="r" b="b"/>
              <a:pathLst>
                <a:path w="13" h="113">
                  <a:moveTo>
                    <a:pt x="13" y="111"/>
                  </a:moveTo>
                  <a:lnTo>
                    <a:pt x="13" y="112"/>
                  </a:lnTo>
                  <a:lnTo>
                    <a:pt x="12" y="0"/>
                  </a:lnTo>
                  <a:lnTo>
                    <a:pt x="0" y="0"/>
                  </a:lnTo>
                  <a:lnTo>
                    <a:pt x="2" y="112"/>
                  </a:lnTo>
                  <a:lnTo>
                    <a:pt x="2" y="113"/>
                  </a:lnTo>
                  <a:lnTo>
                    <a:pt x="2" y="112"/>
                  </a:lnTo>
                  <a:lnTo>
                    <a:pt x="2" y="112"/>
                  </a:lnTo>
                  <a:lnTo>
                    <a:pt x="2" y="113"/>
                  </a:lnTo>
                  <a:lnTo>
                    <a:pt x="13" y="111"/>
                  </a:lnTo>
                  <a:close/>
                </a:path>
              </a:pathLst>
            </a:custGeom>
            <a:solidFill>
              <a:srgbClr val="FF99C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789" name="Freeform 381"/>
            <p:cNvSpPr>
              <a:spLocks/>
            </p:cNvSpPr>
            <p:nvPr/>
          </p:nvSpPr>
          <p:spPr bwMode="auto">
            <a:xfrm>
              <a:off x="1141" y="1495"/>
              <a:ext cx="16" cy="17"/>
            </a:xfrm>
            <a:custGeom>
              <a:avLst/>
              <a:gdLst/>
              <a:ahLst/>
              <a:cxnLst>
                <a:cxn ang="0">
                  <a:pos x="33" y="23"/>
                </a:cxn>
                <a:cxn ang="0">
                  <a:pos x="33" y="23"/>
                </a:cxn>
                <a:cxn ang="0">
                  <a:pos x="23" y="20"/>
                </a:cxn>
                <a:cxn ang="0">
                  <a:pos x="16" y="11"/>
                </a:cxn>
                <a:cxn ang="0">
                  <a:pos x="12" y="3"/>
                </a:cxn>
                <a:cxn ang="0">
                  <a:pos x="11" y="0"/>
                </a:cxn>
                <a:cxn ang="0">
                  <a:pos x="0" y="2"/>
                </a:cxn>
                <a:cxn ang="0">
                  <a:pos x="1" y="8"/>
                </a:cxn>
                <a:cxn ang="0">
                  <a:pos x="6" y="18"/>
                </a:cxn>
                <a:cxn ang="0">
                  <a:pos x="18" y="29"/>
                </a:cxn>
                <a:cxn ang="0">
                  <a:pos x="33" y="34"/>
                </a:cxn>
                <a:cxn ang="0">
                  <a:pos x="33" y="34"/>
                </a:cxn>
                <a:cxn ang="0">
                  <a:pos x="33" y="23"/>
                </a:cxn>
              </a:cxnLst>
              <a:rect l="0" t="0" r="r" b="b"/>
              <a:pathLst>
                <a:path w="33" h="34">
                  <a:moveTo>
                    <a:pt x="33" y="23"/>
                  </a:moveTo>
                  <a:lnTo>
                    <a:pt x="33" y="23"/>
                  </a:lnTo>
                  <a:lnTo>
                    <a:pt x="23" y="20"/>
                  </a:lnTo>
                  <a:lnTo>
                    <a:pt x="16" y="11"/>
                  </a:lnTo>
                  <a:lnTo>
                    <a:pt x="12" y="3"/>
                  </a:lnTo>
                  <a:lnTo>
                    <a:pt x="11" y="0"/>
                  </a:lnTo>
                  <a:lnTo>
                    <a:pt x="0" y="2"/>
                  </a:lnTo>
                  <a:lnTo>
                    <a:pt x="1" y="8"/>
                  </a:lnTo>
                  <a:lnTo>
                    <a:pt x="6" y="18"/>
                  </a:lnTo>
                  <a:lnTo>
                    <a:pt x="18" y="29"/>
                  </a:lnTo>
                  <a:lnTo>
                    <a:pt x="33" y="34"/>
                  </a:lnTo>
                  <a:lnTo>
                    <a:pt x="33" y="34"/>
                  </a:lnTo>
                  <a:lnTo>
                    <a:pt x="33" y="23"/>
                  </a:lnTo>
                  <a:close/>
                </a:path>
              </a:pathLst>
            </a:custGeom>
            <a:solidFill>
              <a:srgbClr val="D6009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790" name="Freeform 382"/>
            <p:cNvSpPr>
              <a:spLocks/>
            </p:cNvSpPr>
            <p:nvPr/>
          </p:nvSpPr>
          <p:spPr bwMode="auto">
            <a:xfrm>
              <a:off x="1157" y="1437"/>
              <a:ext cx="15" cy="75"/>
            </a:xfrm>
            <a:custGeom>
              <a:avLst/>
              <a:gdLst/>
              <a:ahLst/>
              <a:cxnLst>
                <a:cxn ang="0">
                  <a:pos x="23" y="11"/>
                </a:cxn>
                <a:cxn ang="0">
                  <a:pos x="17" y="5"/>
                </a:cxn>
                <a:cxn ang="0">
                  <a:pos x="16" y="35"/>
                </a:cxn>
                <a:cxn ang="0">
                  <a:pos x="10" y="81"/>
                </a:cxn>
                <a:cxn ang="0">
                  <a:pos x="2" y="124"/>
                </a:cxn>
                <a:cxn ang="0">
                  <a:pos x="0" y="139"/>
                </a:cxn>
                <a:cxn ang="0">
                  <a:pos x="0" y="150"/>
                </a:cxn>
                <a:cxn ang="0">
                  <a:pos x="14" y="126"/>
                </a:cxn>
                <a:cxn ang="0">
                  <a:pos x="22" y="81"/>
                </a:cxn>
                <a:cxn ang="0">
                  <a:pos x="27" y="35"/>
                </a:cxn>
                <a:cxn ang="0">
                  <a:pos x="29" y="5"/>
                </a:cxn>
                <a:cxn ang="0">
                  <a:pos x="23" y="0"/>
                </a:cxn>
                <a:cxn ang="0">
                  <a:pos x="23" y="11"/>
                </a:cxn>
              </a:cxnLst>
              <a:rect l="0" t="0" r="r" b="b"/>
              <a:pathLst>
                <a:path w="29" h="150">
                  <a:moveTo>
                    <a:pt x="23" y="11"/>
                  </a:moveTo>
                  <a:lnTo>
                    <a:pt x="17" y="5"/>
                  </a:lnTo>
                  <a:lnTo>
                    <a:pt x="16" y="35"/>
                  </a:lnTo>
                  <a:lnTo>
                    <a:pt x="10" y="81"/>
                  </a:lnTo>
                  <a:lnTo>
                    <a:pt x="2" y="124"/>
                  </a:lnTo>
                  <a:lnTo>
                    <a:pt x="0" y="139"/>
                  </a:lnTo>
                  <a:lnTo>
                    <a:pt x="0" y="150"/>
                  </a:lnTo>
                  <a:lnTo>
                    <a:pt x="14" y="126"/>
                  </a:lnTo>
                  <a:lnTo>
                    <a:pt x="22" y="81"/>
                  </a:lnTo>
                  <a:lnTo>
                    <a:pt x="27" y="35"/>
                  </a:lnTo>
                  <a:lnTo>
                    <a:pt x="29" y="5"/>
                  </a:lnTo>
                  <a:lnTo>
                    <a:pt x="23" y="0"/>
                  </a:lnTo>
                  <a:lnTo>
                    <a:pt x="23" y="11"/>
                  </a:lnTo>
                  <a:close/>
                </a:path>
              </a:pathLst>
            </a:custGeom>
            <a:solidFill>
              <a:srgbClr val="FF99C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791" name="Freeform 383"/>
            <p:cNvSpPr>
              <a:spLocks/>
            </p:cNvSpPr>
            <p:nvPr/>
          </p:nvSpPr>
          <p:spPr bwMode="auto">
            <a:xfrm>
              <a:off x="1140" y="1437"/>
              <a:ext cx="29" cy="6"/>
            </a:xfrm>
            <a:custGeom>
              <a:avLst/>
              <a:gdLst/>
              <a:ahLst/>
              <a:cxnLst>
                <a:cxn ang="0">
                  <a:pos x="12" y="5"/>
                </a:cxn>
                <a:cxn ang="0">
                  <a:pos x="6" y="11"/>
                </a:cxn>
                <a:cxn ang="0">
                  <a:pos x="58" y="11"/>
                </a:cxn>
                <a:cxn ang="0">
                  <a:pos x="58" y="0"/>
                </a:cxn>
                <a:cxn ang="0">
                  <a:pos x="6" y="0"/>
                </a:cxn>
                <a:cxn ang="0">
                  <a:pos x="0" y="5"/>
                </a:cxn>
                <a:cxn ang="0">
                  <a:pos x="6" y="0"/>
                </a:cxn>
                <a:cxn ang="0">
                  <a:pos x="0" y="0"/>
                </a:cxn>
                <a:cxn ang="0">
                  <a:pos x="0" y="5"/>
                </a:cxn>
                <a:cxn ang="0">
                  <a:pos x="12" y="5"/>
                </a:cxn>
              </a:cxnLst>
              <a:rect l="0" t="0" r="r" b="b"/>
              <a:pathLst>
                <a:path w="58" h="11">
                  <a:moveTo>
                    <a:pt x="12" y="5"/>
                  </a:moveTo>
                  <a:lnTo>
                    <a:pt x="6" y="11"/>
                  </a:lnTo>
                  <a:lnTo>
                    <a:pt x="58" y="11"/>
                  </a:lnTo>
                  <a:lnTo>
                    <a:pt x="58" y="0"/>
                  </a:lnTo>
                  <a:lnTo>
                    <a:pt x="6" y="0"/>
                  </a:lnTo>
                  <a:lnTo>
                    <a:pt x="0" y="5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5"/>
                  </a:lnTo>
                  <a:lnTo>
                    <a:pt x="12" y="5"/>
                  </a:lnTo>
                  <a:close/>
                </a:path>
              </a:pathLst>
            </a:custGeom>
            <a:solidFill>
              <a:srgbClr val="FF99C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792" name="Freeform 384"/>
            <p:cNvSpPr>
              <a:spLocks/>
            </p:cNvSpPr>
            <p:nvPr/>
          </p:nvSpPr>
          <p:spPr bwMode="auto">
            <a:xfrm>
              <a:off x="1313" y="1440"/>
              <a:ext cx="24" cy="69"/>
            </a:xfrm>
            <a:custGeom>
              <a:avLst/>
              <a:gdLst/>
              <a:ahLst/>
              <a:cxnLst>
                <a:cxn ang="0">
                  <a:pos x="49" y="0"/>
                </a:cxn>
                <a:cxn ang="0">
                  <a:pos x="49" y="112"/>
                </a:cxn>
                <a:cxn ang="0">
                  <a:pos x="47" y="117"/>
                </a:cxn>
                <a:cxn ang="0">
                  <a:pos x="43" y="126"/>
                </a:cxn>
                <a:cxn ang="0">
                  <a:pos x="34" y="135"/>
                </a:cxn>
                <a:cxn ang="0">
                  <a:pos x="20" y="140"/>
                </a:cxn>
                <a:cxn ang="0">
                  <a:pos x="13" y="120"/>
                </a:cxn>
                <a:cxn ang="0">
                  <a:pos x="6" y="76"/>
                </a:cxn>
                <a:cxn ang="0">
                  <a:pos x="1" y="30"/>
                </a:cxn>
                <a:cxn ang="0">
                  <a:pos x="0" y="0"/>
                </a:cxn>
                <a:cxn ang="0">
                  <a:pos x="49" y="0"/>
                </a:cxn>
              </a:cxnLst>
              <a:rect l="0" t="0" r="r" b="b"/>
              <a:pathLst>
                <a:path w="49" h="140">
                  <a:moveTo>
                    <a:pt x="49" y="0"/>
                  </a:moveTo>
                  <a:lnTo>
                    <a:pt x="49" y="112"/>
                  </a:lnTo>
                  <a:lnTo>
                    <a:pt x="47" y="117"/>
                  </a:lnTo>
                  <a:lnTo>
                    <a:pt x="43" y="126"/>
                  </a:lnTo>
                  <a:lnTo>
                    <a:pt x="34" y="135"/>
                  </a:lnTo>
                  <a:lnTo>
                    <a:pt x="20" y="140"/>
                  </a:lnTo>
                  <a:lnTo>
                    <a:pt x="13" y="120"/>
                  </a:lnTo>
                  <a:lnTo>
                    <a:pt x="6" y="76"/>
                  </a:lnTo>
                  <a:lnTo>
                    <a:pt x="1" y="30"/>
                  </a:lnTo>
                  <a:lnTo>
                    <a:pt x="0" y="0"/>
                  </a:lnTo>
                  <a:lnTo>
                    <a:pt x="49" y="0"/>
                  </a:lnTo>
                  <a:close/>
                </a:path>
              </a:pathLst>
            </a:custGeom>
            <a:solidFill>
              <a:srgbClr val="FF99C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793" name="Freeform 385"/>
            <p:cNvSpPr>
              <a:spLocks/>
            </p:cNvSpPr>
            <p:nvPr/>
          </p:nvSpPr>
          <p:spPr bwMode="auto">
            <a:xfrm>
              <a:off x="1334" y="1440"/>
              <a:ext cx="6" cy="56"/>
            </a:xfrm>
            <a:custGeom>
              <a:avLst/>
              <a:gdLst/>
              <a:ahLst/>
              <a:cxnLst>
                <a:cxn ang="0">
                  <a:pos x="11" y="113"/>
                </a:cxn>
                <a:cxn ang="0">
                  <a:pos x="11" y="112"/>
                </a:cxn>
                <a:cxn ang="0">
                  <a:pos x="11" y="0"/>
                </a:cxn>
                <a:cxn ang="0">
                  <a:pos x="0" y="0"/>
                </a:cxn>
                <a:cxn ang="0">
                  <a:pos x="0" y="112"/>
                </a:cxn>
                <a:cxn ang="0">
                  <a:pos x="0" y="111"/>
                </a:cxn>
                <a:cxn ang="0">
                  <a:pos x="11" y="113"/>
                </a:cxn>
                <a:cxn ang="0">
                  <a:pos x="11" y="112"/>
                </a:cxn>
                <a:cxn ang="0">
                  <a:pos x="11" y="112"/>
                </a:cxn>
                <a:cxn ang="0">
                  <a:pos x="11" y="113"/>
                </a:cxn>
              </a:cxnLst>
              <a:rect l="0" t="0" r="r" b="b"/>
              <a:pathLst>
                <a:path w="11" h="113">
                  <a:moveTo>
                    <a:pt x="11" y="113"/>
                  </a:moveTo>
                  <a:lnTo>
                    <a:pt x="11" y="112"/>
                  </a:lnTo>
                  <a:lnTo>
                    <a:pt x="11" y="0"/>
                  </a:lnTo>
                  <a:lnTo>
                    <a:pt x="0" y="0"/>
                  </a:lnTo>
                  <a:lnTo>
                    <a:pt x="0" y="112"/>
                  </a:lnTo>
                  <a:lnTo>
                    <a:pt x="0" y="111"/>
                  </a:lnTo>
                  <a:lnTo>
                    <a:pt x="11" y="113"/>
                  </a:lnTo>
                  <a:lnTo>
                    <a:pt x="11" y="112"/>
                  </a:lnTo>
                  <a:lnTo>
                    <a:pt x="11" y="112"/>
                  </a:lnTo>
                  <a:lnTo>
                    <a:pt x="11" y="113"/>
                  </a:lnTo>
                  <a:close/>
                </a:path>
              </a:pathLst>
            </a:custGeom>
            <a:solidFill>
              <a:srgbClr val="FF99C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794" name="Freeform 386"/>
            <p:cNvSpPr>
              <a:spLocks/>
            </p:cNvSpPr>
            <p:nvPr/>
          </p:nvSpPr>
          <p:spPr bwMode="auto">
            <a:xfrm>
              <a:off x="1323" y="1495"/>
              <a:ext cx="17" cy="17"/>
            </a:xfrm>
            <a:custGeom>
              <a:avLst/>
              <a:gdLst/>
              <a:ahLst/>
              <a:cxnLst>
                <a:cxn ang="0">
                  <a:pos x="0" y="34"/>
                </a:cxn>
                <a:cxn ang="0">
                  <a:pos x="0" y="34"/>
                </a:cxn>
                <a:cxn ang="0">
                  <a:pos x="16" y="29"/>
                </a:cxn>
                <a:cxn ang="0">
                  <a:pos x="27" y="18"/>
                </a:cxn>
                <a:cxn ang="0">
                  <a:pos x="33" y="8"/>
                </a:cxn>
                <a:cxn ang="0">
                  <a:pos x="34" y="2"/>
                </a:cxn>
                <a:cxn ang="0">
                  <a:pos x="23" y="0"/>
                </a:cxn>
                <a:cxn ang="0">
                  <a:pos x="22" y="3"/>
                </a:cxn>
                <a:cxn ang="0">
                  <a:pos x="18" y="11"/>
                </a:cxn>
                <a:cxn ang="0">
                  <a:pos x="11" y="20"/>
                </a:cxn>
                <a:cxn ang="0">
                  <a:pos x="0" y="23"/>
                </a:cxn>
                <a:cxn ang="0">
                  <a:pos x="0" y="23"/>
                </a:cxn>
                <a:cxn ang="0">
                  <a:pos x="0" y="34"/>
                </a:cxn>
              </a:cxnLst>
              <a:rect l="0" t="0" r="r" b="b"/>
              <a:pathLst>
                <a:path w="34" h="34">
                  <a:moveTo>
                    <a:pt x="0" y="34"/>
                  </a:moveTo>
                  <a:lnTo>
                    <a:pt x="0" y="34"/>
                  </a:lnTo>
                  <a:lnTo>
                    <a:pt x="16" y="29"/>
                  </a:lnTo>
                  <a:lnTo>
                    <a:pt x="27" y="18"/>
                  </a:lnTo>
                  <a:lnTo>
                    <a:pt x="33" y="8"/>
                  </a:lnTo>
                  <a:lnTo>
                    <a:pt x="34" y="2"/>
                  </a:lnTo>
                  <a:lnTo>
                    <a:pt x="23" y="0"/>
                  </a:lnTo>
                  <a:lnTo>
                    <a:pt x="22" y="3"/>
                  </a:lnTo>
                  <a:lnTo>
                    <a:pt x="18" y="11"/>
                  </a:lnTo>
                  <a:lnTo>
                    <a:pt x="11" y="20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0" y="34"/>
                  </a:lnTo>
                  <a:close/>
                </a:path>
              </a:pathLst>
            </a:custGeom>
            <a:solidFill>
              <a:srgbClr val="D6009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795" name="Freeform 387"/>
            <p:cNvSpPr>
              <a:spLocks/>
            </p:cNvSpPr>
            <p:nvPr/>
          </p:nvSpPr>
          <p:spPr bwMode="auto">
            <a:xfrm>
              <a:off x="1310" y="1437"/>
              <a:ext cx="13" cy="75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0" y="5"/>
                </a:cxn>
                <a:cxn ang="0">
                  <a:pos x="1" y="35"/>
                </a:cxn>
                <a:cxn ang="0">
                  <a:pos x="5" y="81"/>
                </a:cxn>
                <a:cxn ang="0">
                  <a:pos x="12" y="126"/>
                </a:cxn>
                <a:cxn ang="0">
                  <a:pos x="25" y="150"/>
                </a:cxn>
                <a:cxn ang="0">
                  <a:pos x="25" y="139"/>
                </a:cxn>
                <a:cxn ang="0">
                  <a:pos x="24" y="124"/>
                </a:cxn>
                <a:cxn ang="0">
                  <a:pos x="17" y="81"/>
                </a:cxn>
                <a:cxn ang="0">
                  <a:pos x="12" y="35"/>
                </a:cxn>
                <a:cxn ang="0">
                  <a:pos x="11" y="5"/>
                </a:cxn>
                <a:cxn ang="0">
                  <a:pos x="5" y="11"/>
                </a:cxn>
                <a:cxn ang="0">
                  <a:pos x="5" y="0"/>
                </a:cxn>
              </a:cxnLst>
              <a:rect l="0" t="0" r="r" b="b"/>
              <a:pathLst>
                <a:path w="25" h="150">
                  <a:moveTo>
                    <a:pt x="5" y="0"/>
                  </a:moveTo>
                  <a:lnTo>
                    <a:pt x="0" y="5"/>
                  </a:lnTo>
                  <a:lnTo>
                    <a:pt x="1" y="35"/>
                  </a:lnTo>
                  <a:lnTo>
                    <a:pt x="5" y="81"/>
                  </a:lnTo>
                  <a:lnTo>
                    <a:pt x="12" y="126"/>
                  </a:lnTo>
                  <a:lnTo>
                    <a:pt x="25" y="150"/>
                  </a:lnTo>
                  <a:lnTo>
                    <a:pt x="25" y="139"/>
                  </a:lnTo>
                  <a:lnTo>
                    <a:pt x="24" y="124"/>
                  </a:lnTo>
                  <a:lnTo>
                    <a:pt x="17" y="81"/>
                  </a:lnTo>
                  <a:lnTo>
                    <a:pt x="12" y="35"/>
                  </a:lnTo>
                  <a:lnTo>
                    <a:pt x="11" y="5"/>
                  </a:lnTo>
                  <a:lnTo>
                    <a:pt x="5" y="11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FF99C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796" name="Freeform 388"/>
            <p:cNvSpPr>
              <a:spLocks/>
            </p:cNvSpPr>
            <p:nvPr/>
          </p:nvSpPr>
          <p:spPr bwMode="auto">
            <a:xfrm>
              <a:off x="1313" y="1437"/>
              <a:ext cx="27" cy="6"/>
            </a:xfrm>
            <a:custGeom>
              <a:avLst/>
              <a:gdLst/>
              <a:ahLst/>
              <a:cxnLst>
                <a:cxn ang="0">
                  <a:pos x="54" y="5"/>
                </a:cxn>
                <a:cxn ang="0">
                  <a:pos x="49" y="0"/>
                </a:cxn>
                <a:cxn ang="0">
                  <a:pos x="0" y="0"/>
                </a:cxn>
                <a:cxn ang="0">
                  <a:pos x="0" y="11"/>
                </a:cxn>
                <a:cxn ang="0">
                  <a:pos x="49" y="11"/>
                </a:cxn>
                <a:cxn ang="0">
                  <a:pos x="43" y="5"/>
                </a:cxn>
                <a:cxn ang="0">
                  <a:pos x="54" y="5"/>
                </a:cxn>
                <a:cxn ang="0">
                  <a:pos x="54" y="0"/>
                </a:cxn>
                <a:cxn ang="0">
                  <a:pos x="49" y="0"/>
                </a:cxn>
                <a:cxn ang="0">
                  <a:pos x="54" y="5"/>
                </a:cxn>
              </a:cxnLst>
              <a:rect l="0" t="0" r="r" b="b"/>
              <a:pathLst>
                <a:path w="54" h="11">
                  <a:moveTo>
                    <a:pt x="54" y="5"/>
                  </a:moveTo>
                  <a:lnTo>
                    <a:pt x="49" y="0"/>
                  </a:lnTo>
                  <a:lnTo>
                    <a:pt x="0" y="0"/>
                  </a:lnTo>
                  <a:lnTo>
                    <a:pt x="0" y="11"/>
                  </a:lnTo>
                  <a:lnTo>
                    <a:pt x="49" y="11"/>
                  </a:lnTo>
                  <a:lnTo>
                    <a:pt x="43" y="5"/>
                  </a:lnTo>
                  <a:lnTo>
                    <a:pt x="54" y="5"/>
                  </a:lnTo>
                  <a:lnTo>
                    <a:pt x="54" y="0"/>
                  </a:lnTo>
                  <a:lnTo>
                    <a:pt x="49" y="0"/>
                  </a:lnTo>
                  <a:lnTo>
                    <a:pt x="54" y="5"/>
                  </a:lnTo>
                  <a:close/>
                </a:path>
              </a:pathLst>
            </a:custGeom>
            <a:solidFill>
              <a:srgbClr val="FF99C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797" name="Freeform 389"/>
            <p:cNvSpPr>
              <a:spLocks/>
            </p:cNvSpPr>
            <p:nvPr/>
          </p:nvSpPr>
          <p:spPr bwMode="auto">
            <a:xfrm>
              <a:off x="1157" y="1471"/>
              <a:ext cx="169" cy="50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336"/>
                </a:cxn>
                <a:cxn ang="0">
                  <a:pos x="169" y="1000"/>
                </a:cxn>
                <a:cxn ang="0">
                  <a:pos x="337" y="347"/>
                </a:cxn>
                <a:cxn ang="0">
                  <a:pos x="337" y="0"/>
                </a:cxn>
                <a:cxn ang="0">
                  <a:pos x="0" y="0"/>
                </a:cxn>
              </a:cxnLst>
              <a:rect l="0" t="0" r="r" b="b"/>
              <a:pathLst>
                <a:path w="337" h="1000">
                  <a:moveTo>
                    <a:pt x="0" y="0"/>
                  </a:moveTo>
                  <a:lnTo>
                    <a:pt x="0" y="336"/>
                  </a:lnTo>
                  <a:lnTo>
                    <a:pt x="169" y="1000"/>
                  </a:lnTo>
                  <a:lnTo>
                    <a:pt x="337" y="347"/>
                  </a:lnTo>
                  <a:lnTo>
                    <a:pt x="33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6009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798" name="Freeform 390"/>
            <p:cNvSpPr>
              <a:spLocks/>
            </p:cNvSpPr>
            <p:nvPr/>
          </p:nvSpPr>
          <p:spPr bwMode="auto">
            <a:xfrm>
              <a:off x="1155" y="1471"/>
              <a:ext cx="5" cy="168"/>
            </a:xfrm>
            <a:custGeom>
              <a:avLst/>
              <a:gdLst/>
              <a:ahLst/>
              <a:cxnLst>
                <a:cxn ang="0">
                  <a:pos x="12" y="335"/>
                </a:cxn>
                <a:cxn ang="0">
                  <a:pos x="12" y="336"/>
                </a:cxn>
                <a:cxn ang="0">
                  <a:pos x="12" y="0"/>
                </a:cxn>
                <a:cxn ang="0">
                  <a:pos x="0" y="0"/>
                </a:cxn>
                <a:cxn ang="0">
                  <a:pos x="0" y="336"/>
                </a:cxn>
                <a:cxn ang="0">
                  <a:pos x="0" y="337"/>
                </a:cxn>
                <a:cxn ang="0">
                  <a:pos x="0" y="336"/>
                </a:cxn>
                <a:cxn ang="0">
                  <a:pos x="0" y="336"/>
                </a:cxn>
                <a:cxn ang="0">
                  <a:pos x="0" y="337"/>
                </a:cxn>
                <a:cxn ang="0">
                  <a:pos x="12" y="335"/>
                </a:cxn>
              </a:cxnLst>
              <a:rect l="0" t="0" r="r" b="b"/>
              <a:pathLst>
                <a:path w="12" h="337">
                  <a:moveTo>
                    <a:pt x="12" y="335"/>
                  </a:moveTo>
                  <a:lnTo>
                    <a:pt x="12" y="336"/>
                  </a:lnTo>
                  <a:lnTo>
                    <a:pt x="12" y="0"/>
                  </a:lnTo>
                  <a:lnTo>
                    <a:pt x="0" y="0"/>
                  </a:lnTo>
                  <a:lnTo>
                    <a:pt x="0" y="336"/>
                  </a:lnTo>
                  <a:lnTo>
                    <a:pt x="0" y="337"/>
                  </a:lnTo>
                  <a:lnTo>
                    <a:pt x="0" y="336"/>
                  </a:lnTo>
                  <a:lnTo>
                    <a:pt x="0" y="336"/>
                  </a:lnTo>
                  <a:lnTo>
                    <a:pt x="0" y="337"/>
                  </a:lnTo>
                  <a:lnTo>
                    <a:pt x="12" y="335"/>
                  </a:lnTo>
                  <a:close/>
                </a:path>
              </a:pathLst>
            </a:custGeom>
            <a:solidFill>
              <a:srgbClr val="D6009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799" name="Freeform 391"/>
            <p:cNvSpPr>
              <a:spLocks/>
            </p:cNvSpPr>
            <p:nvPr/>
          </p:nvSpPr>
          <p:spPr bwMode="auto">
            <a:xfrm>
              <a:off x="1155" y="1638"/>
              <a:ext cx="90" cy="345"/>
            </a:xfrm>
            <a:custGeom>
              <a:avLst/>
              <a:gdLst/>
              <a:ahLst/>
              <a:cxnLst>
                <a:cxn ang="0">
                  <a:pos x="169" y="664"/>
                </a:cxn>
                <a:cxn ang="0">
                  <a:pos x="181" y="664"/>
                </a:cxn>
                <a:cxn ang="0">
                  <a:pos x="12" y="0"/>
                </a:cxn>
                <a:cxn ang="0">
                  <a:pos x="0" y="2"/>
                </a:cxn>
                <a:cxn ang="0">
                  <a:pos x="169" y="666"/>
                </a:cxn>
                <a:cxn ang="0">
                  <a:pos x="181" y="666"/>
                </a:cxn>
                <a:cxn ang="0">
                  <a:pos x="169" y="666"/>
                </a:cxn>
                <a:cxn ang="0">
                  <a:pos x="175" y="689"/>
                </a:cxn>
                <a:cxn ang="0">
                  <a:pos x="181" y="666"/>
                </a:cxn>
                <a:cxn ang="0">
                  <a:pos x="169" y="664"/>
                </a:cxn>
              </a:cxnLst>
              <a:rect l="0" t="0" r="r" b="b"/>
              <a:pathLst>
                <a:path w="181" h="689">
                  <a:moveTo>
                    <a:pt x="169" y="664"/>
                  </a:moveTo>
                  <a:lnTo>
                    <a:pt x="181" y="664"/>
                  </a:lnTo>
                  <a:lnTo>
                    <a:pt x="12" y="0"/>
                  </a:lnTo>
                  <a:lnTo>
                    <a:pt x="0" y="2"/>
                  </a:lnTo>
                  <a:lnTo>
                    <a:pt x="169" y="666"/>
                  </a:lnTo>
                  <a:lnTo>
                    <a:pt x="181" y="666"/>
                  </a:lnTo>
                  <a:lnTo>
                    <a:pt x="169" y="666"/>
                  </a:lnTo>
                  <a:lnTo>
                    <a:pt x="175" y="689"/>
                  </a:lnTo>
                  <a:lnTo>
                    <a:pt x="181" y="666"/>
                  </a:lnTo>
                  <a:lnTo>
                    <a:pt x="169" y="664"/>
                  </a:lnTo>
                  <a:close/>
                </a:path>
              </a:pathLst>
            </a:custGeom>
            <a:solidFill>
              <a:srgbClr val="D6009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800" name="Freeform 392"/>
            <p:cNvSpPr>
              <a:spLocks/>
            </p:cNvSpPr>
            <p:nvPr/>
          </p:nvSpPr>
          <p:spPr bwMode="auto">
            <a:xfrm>
              <a:off x="1239" y="1644"/>
              <a:ext cx="90" cy="328"/>
            </a:xfrm>
            <a:custGeom>
              <a:avLst/>
              <a:gdLst/>
              <a:ahLst/>
              <a:cxnLst>
                <a:cxn ang="0">
                  <a:pos x="168" y="1"/>
                </a:cxn>
                <a:cxn ang="0">
                  <a:pos x="168" y="0"/>
                </a:cxn>
                <a:cxn ang="0">
                  <a:pos x="0" y="653"/>
                </a:cxn>
                <a:cxn ang="0">
                  <a:pos x="12" y="655"/>
                </a:cxn>
                <a:cxn ang="0">
                  <a:pos x="179" y="2"/>
                </a:cxn>
                <a:cxn ang="0">
                  <a:pos x="179" y="1"/>
                </a:cxn>
                <a:cxn ang="0">
                  <a:pos x="179" y="2"/>
                </a:cxn>
                <a:cxn ang="0">
                  <a:pos x="179" y="1"/>
                </a:cxn>
                <a:cxn ang="0">
                  <a:pos x="179" y="1"/>
                </a:cxn>
                <a:cxn ang="0">
                  <a:pos x="168" y="1"/>
                </a:cxn>
              </a:cxnLst>
              <a:rect l="0" t="0" r="r" b="b"/>
              <a:pathLst>
                <a:path w="179" h="655">
                  <a:moveTo>
                    <a:pt x="168" y="1"/>
                  </a:moveTo>
                  <a:lnTo>
                    <a:pt x="168" y="0"/>
                  </a:lnTo>
                  <a:lnTo>
                    <a:pt x="0" y="653"/>
                  </a:lnTo>
                  <a:lnTo>
                    <a:pt x="12" y="655"/>
                  </a:lnTo>
                  <a:lnTo>
                    <a:pt x="179" y="2"/>
                  </a:lnTo>
                  <a:lnTo>
                    <a:pt x="179" y="1"/>
                  </a:lnTo>
                  <a:lnTo>
                    <a:pt x="179" y="2"/>
                  </a:lnTo>
                  <a:lnTo>
                    <a:pt x="179" y="1"/>
                  </a:lnTo>
                  <a:lnTo>
                    <a:pt x="179" y="1"/>
                  </a:lnTo>
                  <a:lnTo>
                    <a:pt x="168" y="1"/>
                  </a:lnTo>
                  <a:close/>
                </a:path>
              </a:pathLst>
            </a:custGeom>
            <a:solidFill>
              <a:srgbClr val="D6009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801" name="Freeform 393"/>
            <p:cNvSpPr>
              <a:spLocks/>
            </p:cNvSpPr>
            <p:nvPr/>
          </p:nvSpPr>
          <p:spPr bwMode="auto">
            <a:xfrm>
              <a:off x="1323" y="1468"/>
              <a:ext cx="6" cy="177"/>
            </a:xfrm>
            <a:custGeom>
              <a:avLst/>
              <a:gdLst/>
              <a:ahLst/>
              <a:cxnLst>
                <a:cxn ang="0">
                  <a:pos x="6" y="11"/>
                </a:cxn>
                <a:cxn ang="0">
                  <a:pos x="0" y="6"/>
                </a:cxn>
                <a:cxn ang="0">
                  <a:pos x="0" y="353"/>
                </a:cxn>
                <a:cxn ang="0">
                  <a:pos x="11" y="353"/>
                </a:cxn>
                <a:cxn ang="0">
                  <a:pos x="11" y="6"/>
                </a:cxn>
                <a:cxn ang="0">
                  <a:pos x="6" y="0"/>
                </a:cxn>
                <a:cxn ang="0">
                  <a:pos x="11" y="6"/>
                </a:cxn>
                <a:cxn ang="0">
                  <a:pos x="11" y="0"/>
                </a:cxn>
                <a:cxn ang="0">
                  <a:pos x="6" y="0"/>
                </a:cxn>
                <a:cxn ang="0">
                  <a:pos x="6" y="11"/>
                </a:cxn>
              </a:cxnLst>
              <a:rect l="0" t="0" r="r" b="b"/>
              <a:pathLst>
                <a:path w="11" h="353">
                  <a:moveTo>
                    <a:pt x="6" y="11"/>
                  </a:moveTo>
                  <a:lnTo>
                    <a:pt x="0" y="6"/>
                  </a:lnTo>
                  <a:lnTo>
                    <a:pt x="0" y="353"/>
                  </a:lnTo>
                  <a:lnTo>
                    <a:pt x="11" y="353"/>
                  </a:lnTo>
                  <a:lnTo>
                    <a:pt x="11" y="6"/>
                  </a:lnTo>
                  <a:lnTo>
                    <a:pt x="6" y="0"/>
                  </a:lnTo>
                  <a:lnTo>
                    <a:pt x="11" y="6"/>
                  </a:lnTo>
                  <a:lnTo>
                    <a:pt x="11" y="0"/>
                  </a:lnTo>
                  <a:lnTo>
                    <a:pt x="6" y="0"/>
                  </a:lnTo>
                  <a:lnTo>
                    <a:pt x="6" y="11"/>
                  </a:lnTo>
                  <a:close/>
                </a:path>
              </a:pathLst>
            </a:custGeom>
            <a:solidFill>
              <a:srgbClr val="D6009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802" name="Freeform 394"/>
            <p:cNvSpPr>
              <a:spLocks/>
            </p:cNvSpPr>
            <p:nvPr/>
          </p:nvSpPr>
          <p:spPr bwMode="auto">
            <a:xfrm>
              <a:off x="1155" y="1468"/>
              <a:ext cx="171" cy="6"/>
            </a:xfrm>
            <a:custGeom>
              <a:avLst/>
              <a:gdLst/>
              <a:ahLst/>
              <a:cxnLst>
                <a:cxn ang="0">
                  <a:pos x="12" y="6"/>
                </a:cxn>
                <a:cxn ang="0">
                  <a:pos x="6" y="11"/>
                </a:cxn>
                <a:cxn ang="0">
                  <a:pos x="343" y="11"/>
                </a:cxn>
                <a:cxn ang="0">
                  <a:pos x="343" y="0"/>
                </a:cxn>
                <a:cxn ang="0">
                  <a:pos x="6" y="0"/>
                </a:cxn>
                <a:cxn ang="0">
                  <a:pos x="0" y="6"/>
                </a:cxn>
                <a:cxn ang="0">
                  <a:pos x="6" y="0"/>
                </a:cxn>
                <a:cxn ang="0">
                  <a:pos x="0" y="0"/>
                </a:cxn>
                <a:cxn ang="0">
                  <a:pos x="0" y="6"/>
                </a:cxn>
                <a:cxn ang="0">
                  <a:pos x="12" y="6"/>
                </a:cxn>
              </a:cxnLst>
              <a:rect l="0" t="0" r="r" b="b"/>
              <a:pathLst>
                <a:path w="343" h="11">
                  <a:moveTo>
                    <a:pt x="12" y="6"/>
                  </a:moveTo>
                  <a:lnTo>
                    <a:pt x="6" y="11"/>
                  </a:lnTo>
                  <a:lnTo>
                    <a:pt x="343" y="11"/>
                  </a:lnTo>
                  <a:lnTo>
                    <a:pt x="343" y="0"/>
                  </a:lnTo>
                  <a:lnTo>
                    <a:pt x="6" y="0"/>
                  </a:lnTo>
                  <a:lnTo>
                    <a:pt x="0" y="6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12" y="6"/>
                  </a:lnTo>
                  <a:close/>
                </a:path>
              </a:pathLst>
            </a:custGeom>
            <a:solidFill>
              <a:srgbClr val="D6009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803" name="Freeform 395"/>
            <p:cNvSpPr>
              <a:spLocks/>
            </p:cNvSpPr>
            <p:nvPr/>
          </p:nvSpPr>
          <p:spPr bwMode="auto">
            <a:xfrm>
              <a:off x="1156" y="1424"/>
              <a:ext cx="171" cy="46"/>
            </a:xfrm>
            <a:custGeom>
              <a:avLst/>
              <a:gdLst/>
              <a:ahLst/>
              <a:cxnLst>
                <a:cxn ang="0">
                  <a:pos x="59" y="0"/>
                </a:cxn>
                <a:cxn ang="0">
                  <a:pos x="280" y="0"/>
                </a:cxn>
                <a:cxn ang="0">
                  <a:pos x="282" y="3"/>
                </a:cxn>
                <a:cxn ang="0">
                  <a:pos x="289" y="7"/>
                </a:cxn>
                <a:cxn ang="0">
                  <a:pos x="300" y="16"/>
                </a:cxn>
                <a:cxn ang="0">
                  <a:pos x="311" y="28"/>
                </a:cxn>
                <a:cxn ang="0">
                  <a:pos x="321" y="42"/>
                </a:cxn>
                <a:cxn ang="0">
                  <a:pos x="332" y="57"/>
                </a:cxn>
                <a:cxn ang="0">
                  <a:pos x="339" y="74"/>
                </a:cxn>
                <a:cxn ang="0">
                  <a:pos x="341" y="92"/>
                </a:cxn>
                <a:cxn ang="0">
                  <a:pos x="334" y="92"/>
                </a:cxn>
                <a:cxn ang="0">
                  <a:pos x="320" y="92"/>
                </a:cxn>
                <a:cxn ang="0">
                  <a:pos x="302" y="92"/>
                </a:cxn>
                <a:cxn ang="0">
                  <a:pos x="279" y="92"/>
                </a:cxn>
                <a:cxn ang="0">
                  <a:pos x="252" y="92"/>
                </a:cxn>
                <a:cxn ang="0">
                  <a:pos x="224" y="92"/>
                </a:cxn>
                <a:cxn ang="0">
                  <a:pos x="193" y="92"/>
                </a:cxn>
                <a:cxn ang="0">
                  <a:pos x="162" y="92"/>
                </a:cxn>
                <a:cxn ang="0">
                  <a:pos x="132" y="92"/>
                </a:cxn>
                <a:cxn ang="0">
                  <a:pos x="102" y="92"/>
                </a:cxn>
                <a:cxn ang="0">
                  <a:pos x="74" y="92"/>
                </a:cxn>
                <a:cxn ang="0">
                  <a:pos x="50" y="92"/>
                </a:cxn>
                <a:cxn ang="0">
                  <a:pos x="29" y="92"/>
                </a:cxn>
                <a:cxn ang="0">
                  <a:pos x="13" y="92"/>
                </a:cxn>
                <a:cxn ang="0">
                  <a:pos x="3" y="92"/>
                </a:cxn>
                <a:cxn ang="0">
                  <a:pos x="0" y="92"/>
                </a:cxn>
                <a:cxn ang="0">
                  <a:pos x="1" y="89"/>
                </a:cxn>
                <a:cxn ang="0">
                  <a:pos x="3" y="80"/>
                </a:cxn>
                <a:cxn ang="0">
                  <a:pos x="9" y="66"/>
                </a:cxn>
                <a:cxn ang="0">
                  <a:pos x="16" y="50"/>
                </a:cxn>
                <a:cxn ang="0">
                  <a:pos x="24" y="34"/>
                </a:cxn>
                <a:cxn ang="0">
                  <a:pos x="34" y="19"/>
                </a:cxn>
                <a:cxn ang="0">
                  <a:pos x="46" y="7"/>
                </a:cxn>
                <a:cxn ang="0">
                  <a:pos x="59" y="0"/>
                </a:cxn>
              </a:cxnLst>
              <a:rect l="0" t="0" r="r" b="b"/>
              <a:pathLst>
                <a:path w="341" h="92">
                  <a:moveTo>
                    <a:pt x="59" y="0"/>
                  </a:moveTo>
                  <a:lnTo>
                    <a:pt x="280" y="0"/>
                  </a:lnTo>
                  <a:lnTo>
                    <a:pt x="282" y="3"/>
                  </a:lnTo>
                  <a:lnTo>
                    <a:pt x="289" y="7"/>
                  </a:lnTo>
                  <a:lnTo>
                    <a:pt x="300" y="16"/>
                  </a:lnTo>
                  <a:lnTo>
                    <a:pt x="311" y="28"/>
                  </a:lnTo>
                  <a:lnTo>
                    <a:pt x="321" y="42"/>
                  </a:lnTo>
                  <a:lnTo>
                    <a:pt x="332" y="57"/>
                  </a:lnTo>
                  <a:lnTo>
                    <a:pt x="339" y="74"/>
                  </a:lnTo>
                  <a:lnTo>
                    <a:pt x="341" y="92"/>
                  </a:lnTo>
                  <a:lnTo>
                    <a:pt x="334" y="92"/>
                  </a:lnTo>
                  <a:lnTo>
                    <a:pt x="320" y="92"/>
                  </a:lnTo>
                  <a:lnTo>
                    <a:pt x="302" y="92"/>
                  </a:lnTo>
                  <a:lnTo>
                    <a:pt x="279" y="92"/>
                  </a:lnTo>
                  <a:lnTo>
                    <a:pt x="252" y="92"/>
                  </a:lnTo>
                  <a:lnTo>
                    <a:pt x="224" y="92"/>
                  </a:lnTo>
                  <a:lnTo>
                    <a:pt x="193" y="92"/>
                  </a:lnTo>
                  <a:lnTo>
                    <a:pt x="162" y="92"/>
                  </a:lnTo>
                  <a:lnTo>
                    <a:pt x="132" y="92"/>
                  </a:lnTo>
                  <a:lnTo>
                    <a:pt x="102" y="92"/>
                  </a:lnTo>
                  <a:lnTo>
                    <a:pt x="74" y="92"/>
                  </a:lnTo>
                  <a:lnTo>
                    <a:pt x="50" y="92"/>
                  </a:lnTo>
                  <a:lnTo>
                    <a:pt x="29" y="92"/>
                  </a:lnTo>
                  <a:lnTo>
                    <a:pt x="13" y="92"/>
                  </a:lnTo>
                  <a:lnTo>
                    <a:pt x="3" y="92"/>
                  </a:lnTo>
                  <a:lnTo>
                    <a:pt x="0" y="92"/>
                  </a:lnTo>
                  <a:lnTo>
                    <a:pt x="1" y="89"/>
                  </a:lnTo>
                  <a:lnTo>
                    <a:pt x="3" y="80"/>
                  </a:lnTo>
                  <a:lnTo>
                    <a:pt x="9" y="66"/>
                  </a:lnTo>
                  <a:lnTo>
                    <a:pt x="16" y="50"/>
                  </a:lnTo>
                  <a:lnTo>
                    <a:pt x="24" y="34"/>
                  </a:lnTo>
                  <a:lnTo>
                    <a:pt x="34" y="19"/>
                  </a:lnTo>
                  <a:lnTo>
                    <a:pt x="46" y="7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FF99C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804" name="Freeform 396"/>
            <p:cNvSpPr>
              <a:spLocks/>
            </p:cNvSpPr>
            <p:nvPr/>
          </p:nvSpPr>
          <p:spPr bwMode="auto">
            <a:xfrm>
              <a:off x="1199" y="1803"/>
              <a:ext cx="86" cy="2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0" y="39"/>
                </a:cxn>
                <a:cxn ang="0">
                  <a:pos x="161" y="39"/>
                </a:cxn>
                <a:cxn ang="0">
                  <a:pos x="171" y="0"/>
                </a:cxn>
                <a:cxn ang="0">
                  <a:pos x="0" y="0"/>
                </a:cxn>
              </a:cxnLst>
              <a:rect l="0" t="0" r="r" b="b"/>
              <a:pathLst>
                <a:path w="171" h="39">
                  <a:moveTo>
                    <a:pt x="0" y="0"/>
                  </a:moveTo>
                  <a:lnTo>
                    <a:pt x="10" y="39"/>
                  </a:lnTo>
                  <a:lnTo>
                    <a:pt x="161" y="39"/>
                  </a:lnTo>
                  <a:lnTo>
                    <a:pt x="17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6009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805" name="Freeform 397"/>
            <p:cNvSpPr>
              <a:spLocks/>
            </p:cNvSpPr>
            <p:nvPr/>
          </p:nvSpPr>
          <p:spPr bwMode="auto">
            <a:xfrm>
              <a:off x="1229" y="1038"/>
              <a:ext cx="6" cy="25"/>
            </a:xfrm>
            <a:custGeom>
              <a:avLst/>
              <a:gdLst/>
              <a:ahLst/>
              <a:cxnLst>
                <a:cxn ang="0">
                  <a:pos x="5" y="49"/>
                </a:cxn>
                <a:cxn ang="0">
                  <a:pos x="11" y="49"/>
                </a:cxn>
                <a:cxn ang="0">
                  <a:pos x="11" y="0"/>
                </a:cxn>
                <a:cxn ang="0">
                  <a:pos x="0" y="0"/>
                </a:cxn>
                <a:cxn ang="0">
                  <a:pos x="0" y="49"/>
                </a:cxn>
                <a:cxn ang="0">
                  <a:pos x="5" y="49"/>
                </a:cxn>
              </a:cxnLst>
              <a:rect l="0" t="0" r="r" b="b"/>
              <a:pathLst>
                <a:path w="11" h="49">
                  <a:moveTo>
                    <a:pt x="5" y="49"/>
                  </a:moveTo>
                  <a:lnTo>
                    <a:pt x="11" y="49"/>
                  </a:lnTo>
                  <a:lnTo>
                    <a:pt x="11" y="0"/>
                  </a:lnTo>
                  <a:lnTo>
                    <a:pt x="0" y="0"/>
                  </a:lnTo>
                  <a:lnTo>
                    <a:pt x="0" y="49"/>
                  </a:lnTo>
                  <a:lnTo>
                    <a:pt x="5" y="4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grpSp>
        <p:nvGrpSpPr>
          <p:cNvPr id="11" name="Group 398"/>
          <p:cNvGrpSpPr>
            <a:grpSpLocks/>
          </p:cNvGrpSpPr>
          <p:nvPr/>
        </p:nvGrpSpPr>
        <p:grpSpPr bwMode="auto">
          <a:xfrm>
            <a:off x="4572000" y="3657600"/>
            <a:ext cx="388938" cy="1544638"/>
            <a:chOff x="1115" y="1010"/>
            <a:chExt cx="245" cy="973"/>
          </a:xfrm>
        </p:grpSpPr>
        <p:sp>
          <p:nvSpPr>
            <p:cNvPr id="17807" name="Freeform 399"/>
            <p:cNvSpPr>
              <a:spLocks/>
            </p:cNvSpPr>
            <p:nvPr/>
          </p:nvSpPr>
          <p:spPr bwMode="auto">
            <a:xfrm>
              <a:off x="1126" y="1228"/>
              <a:ext cx="220" cy="212"/>
            </a:xfrm>
            <a:custGeom>
              <a:avLst/>
              <a:gdLst/>
              <a:ahLst/>
              <a:cxnLst>
                <a:cxn ang="0">
                  <a:pos x="345" y="391"/>
                </a:cxn>
                <a:cxn ang="0">
                  <a:pos x="345" y="326"/>
                </a:cxn>
                <a:cxn ang="0">
                  <a:pos x="374" y="275"/>
                </a:cxn>
                <a:cxn ang="0">
                  <a:pos x="376" y="275"/>
                </a:cxn>
                <a:cxn ang="0">
                  <a:pos x="376" y="422"/>
                </a:cxn>
                <a:cxn ang="0">
                  <a:pos x="422" y="422"/>
                </a:cxn>
                <a:cxn ang="0">
                  <a:pos x="424" y="373"/>
                </a:cxn>
                <a:cxn ang="0">
                  <a:pos x="431" y="260"/>
                </a:cxn>
                <a:cxn ang="0">
                  <a:pos x="437" y="137"/>
                </a:cxn>
                <a:cxn ang="0">
                  <a:pos x="439" y="60"/>
                </a:cxn>
                <a:cxn ang="0">
                  <a:pos x="437" y="43"/>
                </a:cxn>
                <a:cxn ang="0">
                  <a:pos x="431" y="30"/>
                </a:cxn>
                <a:cxn ang="0">
                  <a:pos x="422" y="19"/>
                </a:cxn>
                <a:cxn ang="0">
                  <a:pos x="412" y="11"/>
                </a:cxn>
                <a:cxn ang="0">
                  <a:pos x="403" y="6"/>
                </a:cxn>
                <a:cxn ang="0">
                  <a:pos x="394" y="2"/>
                </a:cxn>
                <a:cxn ang="0">
                  <a:pos x="388" y="0"/>
                </a:cxn>
                <a:cxn ang="0">
                  <a:pos x="386" y="0"/>
                </a:cxn>
                <a:cxn ang="0">
                  <a:pos x="49" y="0"/>
                </a:cxn>
                <a:cxn ang="0">
                  <a:pos x="47" y="1"/>
                </a:cxn>
                <a:cxn ang="0">
                  <a:pos x="41" y="2"/>
                </a:cxn>
                <a:cxn ang="0">
                  <a:pos x="33" y="7"/>
                </a:cxn>
                <a:cxn ang="0">
                  <a:pos x="25" y="11"/>
                </a:cxn>
                <a:cxn ang="0">
                  <a:pos x="16" y="19"/>
                </a:cxn>
                <a:cxn ang="0">
                  <a:pos x="8" y="28"/>
                </a:cxn>
                <a:cxn ang="0">
                  <a:pos x="2" y="39"/>
                </a:cxn>
                <a:cxn ang="0">
                  <a:pos x="0" y="53"/>
                </a:cxn>
                <a:cxn ang="0">
                  <a:pos x="4" y="127"/>
                </a:cxn>
                <a:cxn ang="0">
                  <a:pos x="16" y="252"/>
                </a:cxn>
                <a:cxn ang="0">
                  <a:pos x="27" y="371"/>
                </a:cxn>
                <a:cxn ang="0">
                  <a:pos x="32" y="422"/>
                </a:cxn>
                <a:cxn ang="0">
                  <a:pos x="85" y="422"/>
                </a:cxn>
                <a:cxn ang="0">
                  <a:pos x="85" y="275"/>
                </a:cxn>
                <a:cxn ang="0">
                  <a:pos x="85" y="273"/>
                </a:cxn>
                <a:cxn ang="0">
                  <a:pos x="118" y="326"/>
                </a:cxn>
                <a:cxn ang="0">
                  <a:pos x="118" y="391"/>
                </a:cxn>
                <a:cxn ang="0">
                  <a:pos x="345" y="391"/>
                </a:cxn>
              </a:cxnLst>
              <a:rect l="0" t="0" r="r" b="b"/>
              <a:pathLst>
                <a:path w="439" h="422">
                  <a:moveTo>
                    <a:pt x="345" y="391"/>
                  </a:moveTo>
                  <a:lnTo>
                    <a:pt x="345" y="326"/>
                  </a:lnTo>
                  <a:lnTo>
                    <a:pt x="374" y="275"/>
                  </a:lnTo>
                  <a:lnTo>
                    <a:pt x="376" y="275"/>
                  </a:lnTo>
                  <a:lnTo>
                    <a:pt x="376" y="422"/>
                  </a:lnTo>
                  <a:lnTo>
                    <a:pt x="422" y="422"/>
                  </a:lnTo>
                  <a:lnTo>
                    <a:pt x="424" y="373"/>
                  </a:lnTo>
                  <a:lnTo>
                    <a:pt x="431" y="260"/>
                  </a:lnTo>
                  <a:lnTo>
                    <a:pt x="437" y="137"/>
                  </a:lnTo>
                  <a:lnTo>
                    <a:pt x="439" y="60"/>
                  </a:lnTo>
                  <a:lnTo>
                    <a:pt x="437" y="43"/>
                  </a:lnTo>
                  <a:lnTo>
                    <a:pt x="431" y="30"/>
                  </a:lnTo>
                  <a:lnTo>
                    <a:pt x="422" y="19"/>
                  </a:lnTo>
                  <a:lnTo>
                    <a:pt x="412" y="11"/>
                  </a:lnTo>
                  <a:lnTo>
                    <a:pt x="403" y="6"/>
                  </a:lnTo>
                  <a:lnTo>
                    <a:pt x="394" y="2"/>
                  </a:lnTo>
                  <a:lnTo>
                    <a:pt x="388" y="0"/>
                  </a:lnTo>
                  <a:lnTo>
                    <a:pt x="386" y="0"/>
                  </a:lnTo>
                  <a:lnTo>
                    <a:pt x="49" y="0"/>
                  </a:lnTo>
                  <a:lnTo>
                    <a:pt x="47" y="1"/>
                  </a:lnTo>
                  <a:lnTo>
                    <a:pt x="41" y="2"/>
                  </a:lnTo>
                  <a:lnTo>
                    <a:pt x="33" y="7"/>
                  </a:lnTo>
                  <a:lnTo>
                    <a:pt x="25" y="11"/>
                  </a:lnTo>
                  <a:lnTo>
                    <a:pt x="16" y="19"/>
                  </a:lnTo>
                  <a:lnTo>
                    <a:pt x="8" y="28"/>
                  </a:lnTo>
                  <a:lnTo>
                    <a:pt x="2" y="39"/>
                  </a:lnTo>
                  <a:lnTo>
                    <a:pt x="0" y="53"/>
                  </a:lnTo>
                  <a:lnTo>
                    <a:pt x="4" y="127"/>
                  </a:lnTo>
                  <a:lnTo>
                    <a:pt x="16" y="252"/>
                  </a:lnTo>
                  <a:lnTo>
                    <a:pt x="27" y="371"/>
                  </a:lnTo>
                  <a:lnTo>
                    <a:pt x="32" y="422"/>
                  </a:lnTo>
                  <a:lnTo>
                    <a:pt x="85" y="422"/>
                  </a:lnTo>
                  <a:lnTo>
                    <a:pt x="85" y="275"/>
                  </a:lnTo>
                  <a:lnTo>
                    <a:pt x="85" y="273"/>
                  </a:lnTo>
                  <a:lnTo>
                    <a:pt x="118" y="326"/>
                  </a:lnTo>
                  <a:lnTo>
                    <a:pt x="118" y="391"/>
                  </a:lnTo>
                  <a:lnTo>
                    <a:pt x="345" y="391"/>
                  </a:lnTo>
                  <a:close/>
                </a:path>
              </a:pathLst>
            </a:custGeom>
            <a:solidFill>
              <a:srgbClr val="FF99C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808" name="Freeform 400"/>
            <p:cNvSpPr>
              <a:spLocks/>
            </p:cNvSpPr>
            <p:nvPr/>
          </p:nvSpPr>
          <p:spPr bwMode="auto">
            <a:xfrm>
              <a:off x="1296" y="1390"/>
              <a:ext cx="6" cy="34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0" y="3"/>
                </a:cxn>
                <a:cxn ang="0">
                  <a:pos x="0" y="68"/>
                </a:cxn>
                <a:cxn ang="0">
                  <a:pos x="11" y="68"/>
                </a:cxn>
                <a:cxn ang="0">
                  <a:pos x="11" y="3"/>
                </a:cxn>
                <a:cxn ang="0">
                  <a:pos x="10" y="5"/>
                </a:cxn>
                <a:cxn ang="0">
                  <a:pos x="1" y="0"/>
                </a:cxn>
                <a:cxn ang="0">
                  <a:pos x="0" y="2"/>
                </a:cxn>
                <a:cxn ang="0">
                  <a:pos x="0" y="3"/>
                </a:cxn>
                <a:cxn ang="0">
                  <a:pos x="1" y="0"/>
                </a:cxn>
              </a:cxnLst>
              <a:rect l="0" t="0" r="r" b="b"/>
              <a:pathLst>
                <a:path w="11" h="68">
                  <a:moveTo>
                    <a:pt x="1" y="0"/>
                  </a:moveTo>
                  <a:lnTo>
                    <a:pt x="0" y="3"/>
                  </a:lnTo>
                  <a:lnTo>
                    <a:pt x="0" y="68"/>
                  </a:lnTo>
                  <a:lnTo>
                    <a:pt x="11" y="68"/>
                  </a:lnTo>
                  <a:lnTo>
                    <a:pt x="11" y="3"/>
                  </a:lnTo>
                  <a:lnTo>
                    <a:pt x="10" y="5"/>
                  </a:lnTo>
                  <a:lnTo>
                    <a:pt x="1" y="0"/>
                  </a:lnTo>
                  <a:lnTo>
                    <a:pt x="0" y="2"/>
                  </a:lnTo>
                  <a:lnTo>
                    <a:pt x="0" y="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99C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809" name="Freeform 401"/>
            <p:cNvSpPr>
              <a:spLocks/>
            </p:cNvSpPr>
            <p:nvPr/>
          </p:nvSpPr>
          <p:spPr bwMode="auto">
            <a:xfrm>
              <a:off x="1297" y="1363"/>
              <a:ext cx="19" cy="30"/>
            </a:xfrm>
            <a:custGeom>
              <a:avLst/>
              <a:gdLst/>
              <a:ahLst/>
              <a:cxnLst>
                <a:cxn ang="0">
                  <a:pos x="34" y="0"/>
                </a:cxn>
                <a:cxn ang="0">
                  <a:pos x="30" y="4"/>
                </a:cxn>
                <a:cxn ang="0">
                  <a:pos x="0" y="54"/>
                </a:cxn>
                <a:cxn ang="0">
                  <a:pos x="9" y="59"/>
                </a:cxn>
                <a:cxn ang="0">
                  <a:pos x="39" y="8"/>
                </a:cxn>
                <a:cxn ang="0">
                  <a:pos x="34" y="12"/>
                </a:cxn>
                <a:cxn ang="0">
                  <a:pos x="34" y="0"/>
                </a:cxn>
                <a:cxn ang="0">
                  <a:pos x="31" y="0"/>
                </a:cxn>
                <a:cxn ang="0">
                  <a:pos x="30" y="4"/>
                </a:cxn>
                <a:cxn ang="0">
                  <a:pos x="34" y="0"/>
                </a:cxn>
              </a:cxnLst>
              <a:rect l="0" t="0" r="r" b="b"/>
              <a:pathLst>
                <a:path w="39" h="59">
                  <a:moveTo>
                    <a:pt x="34" y="0"/>
                  </a:moveTo>
                  <a:lnTo>
                    <a:pt x="30" y="4"/>
                  </a:lnTo>
                  <a:lnTo>
                    <a:pt x="0" y="54"/>
                  </a:lnTo>
                  <a:lnTo>
                    <a:pt x="9" y="59"/>
                  </a:lnTo>
                  <a:lnTo>
                    <a:pt x="39" y="8"/>
                  </a:lnTo>
                  <a:lnTo>
                    <a:pt x="34" y="12"/>
                  </a:lnTo>
                  <a:lnTo>
                    <a:pt x="34" y="0"/>
                  </a:lnTo>
                  <a:lnTo>
                    <a:pt x="31" y="0"/>
                  </a:lnTo>
                  <a:lnTo>
                    <a:pt x="30" y="4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FF99C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810" name="Freeform 402"/>
            <p:cNvSpPr>
              <a:spLocks/>
            </p:cNvSpPr>
            <p:nvPr/>
          </p:nvSpPr>
          <p:spPr bwMode="auto">
            <a:xfrm>
              <a:off x="1311" y="1363"/>
              <a:ext cx="6" cy="6"/>
            </a:xfrm>
            <a:custGeom>
              <a:avLst/>
              <a:gdLst/>
              <a:ahLst/>
              <a:cxnLst>
                <a:cxn ang="0">
                  <a:pos x="11" y="6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4" y="12"/>
                </a:cxn>
                <a:cxn ang="0">
                  <a:pos x="6" y="12"/>
                </a:cxn>
                <a:cxn ang="0">
                  <a:pos x="0" y="6"/>
                </a:cxn>
                <a:cxn ang="0">
                  <a:pos x="11" y="6"/>
                </a:cxn>
                <a:cxn ang="0">
                  <a:pos x="11" y="0"/>
                </a:cxn>
                <a:cxn ang="0">
                  <a:pos x="6" y="0"/>
                </a:cxn>
                <a:cxn ang="0">
                  <a:pos x="11" y="6"/>
                </a:cxn>
              </a:cxnLst>
              <a:rect l="0" t="0" r="r" b="b"/>
              <a:pathLst>
                <a:path w="11" h="12">
                  <a:moveTo>
                    <a:pt x="11" y="6"/>
                  </a:moveTo>
                  <a:lnTo>
                    <a:pt x="6" y="0"/>
                  </a:lnTo>
                  <a:lnTo>
                    <a:pt x="4" y="0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0" y="6"/>
                  </a:lnTo>
                  <a:lnTo>
                    <a:pt x="11" y="6"/>
                  </a:lnTo>
                  <a:lnTo>
                    <a:pt x="11" y="0"/>
                  </a:lnTo>
                  <a:lnTo>
                    <a:pt x="6" y="0"/>
                  </a:lnTo>
                  <a:lnTo>
                    <a:pt x="11" y="6"/>
                  </a:lnTo>
                  <a:close/>
                </a:path>
              </a:pathLst>
            </a:custGeom>
            <a:solidFill>
              <a:srgbClr val="FF99C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811" name="Freeform 403"/>
            <p:cNvSpPr>
              <a:spLocks/>
            </p:cNvSpPr>
            <p:nvPr/>
          </p:nvSpPr>
          <p:spPr bwMode="auto">
            <a:xfrm>
              <a:off x="1311" y="1366"/>
              <a:ext cx="6" cy="77"/>
            </a:xfrm>
            <a:custGeom>
              <a:avLst/>
              <a:gdLst/>
              <a:ahLst/>
              <a:cxnLst>
                <a:cxn ang="0">
                  <a:pos x="6" y="142"/>
                </a:cxn>
                <a:cxn ang="0">
                  <a:pos x="11" y="147"/>
                </a:cxn>
                <a:cxn ang="0">
                  <a:pos x="11" y="0"/>
                </a:cxn>
                <a:cxn ang="0">
                  <a:pos x="0" y="0"/>
                </a:cxn>
                <a:cxn ang="0">
                  <a:pos x="0" y="147"/>
                </a:cxn>
                <a:cxn ang="0">
                  <a:pos x="6" y="153"/>
                </a:cxn>
                <a:cxn ang="0">
                  <a:pos x="0" y="147"/>
                </a:cxn>
                <a:cxn ang="0">
                  <a:pos x="0" y="153"/>
                </a:cxn>
                <a:cxn ang="0">
                  <a:pos x="6" y="153"/>
                </a:cxn>
                <a:cxn ang="0">
                  <a:pos x="6" y="142"/>
                </a:cxn>
              </a:cxnLst>
              <a:rect l="0" t="0" r="r" b="b"/>
              <a:pathLst>
                <a:path w="11" h="153">
                  <a:moveTo>
                    <a:pt x="6" y="142"/>
                  </a:moveTo>
                  <a:lnTo>
                    <a:pt x="11" y="147"/>
                  </a:lnTo>
                  <a:lnTo>
                    <a:pt x="11" y="0"/>
                  </a:lnTo>
                  <a:lnTo>
                    <a:pt x="0" y="0"/>
                  </a:lnTo>
                  <a:lnTo>
                    <a:pt x="0" y="147"/>
                  </a:lnTo>
                  <a:lnTo>
                    <a:pt x="6" y="153"/>
                  </a:lnTo>
                  <a:lnTo>
                    <a:pt x="0" y="147"/>
                  </a:lnTo>
                  <a:lnTo>
                    <a:pt x="0" y="153"/>
                  </a:lnTo>
                  <a:lnTo>
                    <a:pt x="6" y="153"/>
                  </a:lnTo>
                  <a:lnTo>
                    <a:pt x="6" y="142"/>
                  </a:lnTo>
                  <a:close/>
                </a:path>
              </a:pathLst>
            </a:custGeom>
            <a:solidFill>
              <a:srgbClr val="FF99C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812" name="Freeform 404"/>
            <p:cNvSpPr>
              <a:spLocks/>
            </p:cNvSpPr>
            <p:nvPr/>
          </p:nvSpPr>
          <p:spPr bwMode="auto">
            <a:xfrm>
              <a:off x="1314" y="1437"/>
              <a:ext cx="26" cy="6"/>
            </a:xfrm>
            <a:custGeom>
              <a:avLst/>
              <a:gdLst/>
              <a:ahLst/>
              <a:cxnLst>
                <a:cxn ang="0">
                  <a:pos x="40" y="5"/>
                </a:cxn>
                <a:cxn ang="0">
                  <a:pos x="46" y="0"/>
                </a:cxn>
                <a:cxn ang="0">
                  <a:pos x="0" y="0"/>
                </a:cxn>
                <a:cxn ang="0">
                  <a:pos x="0" y="11"/>
                </a:cxn>
                <a:cxn ang="0">
                  <a:pos x="46" y="11"/>
                </a:cxn>
                <a:cxn ang="0">
                  <a:pos x="51" y="5"/>
                </a:cxn>
                <a:cxn ang="0">
                  <a:pos x="46" y="11"/>
                </a:cxn>
                <a:cxn ang="0">
                  <a:pos x="51" y="11"/>
                </a:cxn>
                <a:cxn ang="0">
                  <a:pos x="51" y="5"/>
                </a:cxn>
                <a:cxn ang="0">
                  <a:pos x="40" y="5"/>
                </a:cxn>
              </a:cxnLst>
              <a:rect l="0" t="0" r="r" b="b"/>
              <a:pathLst>
                <a:path w="51" h="11">
                  <a:moveTo>
                    <a:pt x="40" y="5"/>
                  </a:moveTo>
                  <a:lnTo>
                    <a:pt x="46" y="0"/>
                  </a:lnTo>
                  <a:lnTo>
                    <a:pt x="0" y="0"/>
                  </a:lnTo>
                  <a:lnTo>
                    <a:pt x="0" y="11"/>
                  </a:lnTo>
                  <a:lnTo>
                    <a:pt x="46" y="11"/>
                  </a:lnTo>
                  <a:lnTo>
                    <a:pt x="51" y="5"/>
                  </a:lnTo>
                  <a:lnTo>
                    <a:pt x="46" y="11"/>
                  </a:lnTo>
                  <a:lnTo>
                    <a:pt x="51" y="11"/>
                  </a:lnTo>
                  <a:lnTo>
                    <a:pt x="51" y="5"/>
                  </a:lnTo>
                  <a:lnTo>
                    <a:pt x="40" y="5"/>
                  </a:lnTo>
                  <a:close/>
                </a:path>
              </a:pathLst>
            </a:custGeom>
            <a:solidFill>
              <a:srgbClr val="FF99C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813" name="Freeform 405"/>
            <p:cNvSpPr>
              <a:spLocks/>
            </p:cNvSpPr>
            <p:nvPr/>
          </p:nvSpPr>
          <p:spPr bwMode="auto">
            <a:xfrm>
              <a:off x="1334" y="1258"/>
              <a:ext cx="15" cy="182"/>
            </a:xfrm>
            <a:custGeom>
              <a:avLst/>
              <a:gdLst/>
              <a:ahLst/>
              <a:cxnLst>
                <a:cxn ang="0">
                  <a:pos x="17" y="0"/>
                </a:cxn>
                <a:cxn ang="0">
                  <a:pos x="17" y="0"/>
                </a:cxn>
                <a:cxn ang="0">
                  <a:pos x="15" y="77"/>
                </a:cxn>
                <a:cxn ang="0">
                  <a:pos x="9" y="200"/>
                </a:cxn>
                <a:cxn ang="0">
                  <a:pos x="2" y="313"/>
                </a:cxn>
                <a:cxn ang="0">
                  <a:pos x="0" y="362"/>
                </a:cxn>
                <a:cxn ang="0">
                  <a:pos x="11" y="362"/>
                </a:cxn>
                <a:cxn ang="0">
                  <a:pos x="14" y="313"/>
                </a:cxn>
                <a:cxn ang="0">
                  <a:pos x="21" y="200"/>
                </a:cxn>
                <a:cxn ang="0">
                  <a:pos x="26" y="77"/>
                </a:cxn>
                <a:cxn ang="0">
                  <a:pos x="29" y="0"/>
                </a:cxn>
                <a:cxn ang="0">
                  <a:pos x="29" y="0"/>
                </a:cxn>
                <a:cxn ang="0">
                  <a:pos x="17" y="0"/>
                </a:cxn>
              </a:cxnLst>
              <a:rect l="0" t="0" r="r" b="b"/>
              <a:pathLst>
                <a:path w="29" h="362">
                  <a:moveTo>
                    <a:pt x="17" y="0"/>
                  </a:moveTo>
                  <a:lnTo>
                    <a:pt x="17" y="0"/>
                  </a:lnTo>
                  <a:lnTo>
                    <a:pt x="15" y="77"/>
                  </a:lnTo>
                  <a:lnTo>
                    <a:pt x="9" y="200"/>
                  </a:lnTo>
                  <a:lnTo>
                    <a:pt x="2" y="313"/>
                  </a:lnTo>
                  <a:lnTo>
                    <a:pt x="0" y="362"/>
                  </a:lnTo>
                  <a:lnTo>
                    <a:pt x="11" y="362"/>
                  </a:lnTo>
                  <a:lnTo>
                    <a:pt x="14" y="313"/>
                  </a:lnTo>
                  <a:lnTo>
                    <a:pt x="21" y="200"/>
                  </a:lnTo>
                  <a:lnTo>
                    <a:pt x="26" y="77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99C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814" name="Freeform 406"/>
            <p:cNvSpPr>
              <a:spLocks/>
            </p:cNvSpPr>
            <p:nvPr/>
          </p:nvSpPr>
          <p:spPr bwMode="auto">
            <a:xfrm>
              <a:off x="1319" y="1226"/>
              <a:ext cx="30" cy="32"/>
            </a:xfrm>
            <a:custGeom>
              <a:avLst/>
              <a:gdLst/>
              <a:ahLst/>
              <a:cxnLst>
                <a:cxn ang="0">
                  <a:pos x="1" y="12"/>
                </a:cxn>
                <a:cxn ang="0">
                  <a:pos x="0" y="12"/>
                </a:cxn>
                <a:cxn ang="0">
                  <a:pos x="2" y="12"/>
                </a:cxn>
                <a:cxn ang="0">
                  <a:pos x="8" y="14"/>
                </a:cxn>
                <a:cxn ang="0">
                  <a:pos x="16" y="16"/>
                </a:cxn>
                <a:cxn ang="0">
                  <a:pos x="24" y="22"/>
                </a:cxn>
                <a:cxn ang="0">
                  <a:pos x="33" y="29"/>
                </a:cxn>
                <a:cxn ang="0">
                  <a:pos x="41" y="38"/>
                </a:cxn>
                <a:cxn ang="0">
                  <a:pos x="46" y="50"/>
                </a:cxn>
                <a:cxn ang="0">
                  <a:pos x="48" y="66"/>
                </a:cxn>
                <a:cxn ang="0">
                  <a:pos x="60" y="66"/>
                </a:cxn>
                <a:cxn ang="0">
                  <a:pos x="57" y="47"/>
                </a:cxn>
                <a:cxn ang="0">
                  <a:pos x="50" y="34"/>
                </a:cxn>
                <a:cxn ang="0">
                  <a:pos x="40" y="22"/>
                </a:cxn>
                <a:cxn ang="0">
                  <a:pos x="31" y="13"/>
                </a:cxn>
                <a:cxn ang="0">
                  <a:pos x="21" y="7"/>
                </a:cxn>
                <a:cxn ang="0">
                  <a:pos x="10" y="2"/>
                </a:cxn>
                <a:cxn ang="0">
                  <a:pos x="4" y="0"/>
                </a:cxn>
                <a:cxn ang="0">
                  <a:pos x="2" y="0"/>
                </a:cxn>
                <a:cxn ang="0">
                  <a:pos x="1" y="0"/>
                </a:cxn>
                <a:cxn ang="0">
                  <a:pos x="2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2"/>
                </a:cxn>
              </a:cxnLst>
              <a:rect l="0" t="0" r="r" b="b"/>
              <a:pathLst>
                <a:path w="60" h="66">
                  <a:moveTo>
                    <a:pt x="1" y="12"/>
                  </a:moveTo>
                  <a:lnTo>
                    <a:pt x="0" y="12"/>
                  </a:lnTo>
                  <a:lnTo>
                    <a:pt x="2" y="12"/>
                  </a:lnTo>
                  <a:lnTo>
                    <a:pt x="8" y="14"/>
                  </a:lnTo>
                  <a:lnTo>
                    <a:pt x="16" y="16"/>
                  </a:lnTo>
                  <a:lnTo>
                    <a:pt x="24" y="22"/>
                  </a:lnTo>
                  <a:lnTo>
                    <a:pt x="33" y="29"/>
                  </a:lnTo>
                  <a:lnTo>
                    <a:pt x="41" y="38"/>
                  </a:lnTo>
                  <a:lnTo>
                    <a:pt x="46" y="50"/>
                  </a:lnTo>
                  <a:lnTo>
                    <a:pt x="48" y="66"/>
                  </a:lnTo>
                  <a:lnTo>
                    <a:pt x="60" y="66"/>
                  </a:lnTo>
                  <a:lnTo>
                    <a:pt x="57" y="47"/>
                  </a:lnTo>
                  <a:lnTo>
                    <a:pt x="50" y="34"/>
                  </a:lnTo>
                  <a:lnTo>
                    <a:pt x="40" y="22"/>
                  </a:lnTo>
                  <a:lnTo>
                    <a:pt x="31" y="13"/>
                  </a:lnTo>
                  <a:lnTo>
                    <a:pt x="21" y="7"/>
                  </a:lnTo>
                  <a:lnTo>
                    <a:pt x="10" y="2"/>
                  </a:lnTo>
                  <a:lnTo>
                    <a:pt x="4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12"/>
                  </a:lnTo>
                  <a:close/>
                </a:path>
              </a:pathLst>
            </a:custGeom>
            <a:solidFill>
              <a:srgbClr val="FF99C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815" name="Freeform 407"/>
            <p:cNvSpPr>
              <a:spLocks/>
            </p:cNvSpPr>
            <p:nvPr/>
          </p:nvSpPr>
          <p:spPr bwMode="auto">
            <a:xfrm>
              <a:off x="1151" y="1226"/>
              <a:ext cx="168" cy="5"/>
            </a:xfrm>
            <a:custGeom>
              <a:avLst/>
              <a:gdLst/>
              <a:ahLst/>
              <a:cxnLst>
                <a:cxn ang="0">
                  <a:pos x="2" y="12"/>
                </a:cxn>
                <a:cxn ang="0">
                  <a:pos x="1" y="12"/>
                </a:cxn>
                <a:cxn ang="0">
                  <a:pos x="338" y="12"/>
                </a:cxn>
                <a:cxn ang="0">
                  <a:pos x="338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2" y="12"/>
                </a:cxn>
              </a:cxnLst>
              <a:rect l="0" t="0" r="r" b="b"/>
              <a:pathLst>
                <a:path w="338" h="12">
                  <a:moveTo>
                    <a:pt x="2" y="12"/>
                  </a:moveTo>
                  <a:lnTo>
                    <a:pt x="1" y="12"/>
                  </a:lnTo>
                  <a:lnTo>
                    <a:pt x="338" y="12"/>
                  </a:lnTo>
                  <a:lnTo>
                    <a:pt x="338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2" y="12"/>
                  </a:lnTo>
                  <a:close/>
                </a:path>
              </a:pathLst>
            </a:custGeom>
            <a:solidFill>
              <a:srgbClr val="FF99C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816" name="Freeform 408"/>
            <p:cNvSpPr>
              <a:spLocks/>
            </p:cNvSpPr>
            <p:nvPr/>
          </p:nvSpPr>
          <p:spPr bwMode="auto">
            <a:xfrm>
              <a:off x="1124" y="1226"/>
              <a:ext cx="28" cy="29"/>
            </a:xfrm>
            <a:custGeom>
              <a:avLst/>
              <a:gdLst/>
              <a:ahLst/>
              <a:cxnLst>
                <a:cxn ang="0">
                  <a:pos x="12" y="59"/>
                </a:cxn>
                <a:cxn ang="0">
                  <a:pos x="12" y="59"/>
                </a:cxn>
                <a:cxn ang="0">
                  <a:pos x="14" y="46"/>
                </a:cxn>
                <a:cxn ang="0">
                  <a:pos x="18" y="37"/>
                </a:cxn>
                <a:cxn ang="0">
                  <a:pos x="25" y="30"/>
                </a:cxn>
                <a:cxn ang="0">
                  <a:pos x="35" y="22"/>
                </a:cxn>
                <a:cxn ang="0">
                  <a:pos x="41" y="17"/>
                </a:cxn>
                <a:cxn ang="0">
                  <a:pos x="49" y="14"/>
                </a:cxn>
                <a:cxn ang="0">
                  <a:pos x="54" y="13"/>
                </a:cxn>
                <a:cxn ang="0">
                  <a:pos x="56" y="12"/>
                </a:cxn>
                <a:cxn ang="0">
                  <a:pos x="54" y="0"/>
                </a:cxn>
                <a:cxn ang="0">
                  <a:pos x="52" y="1"/>
                </a:cxn>
                <a:cxn ang="0">
                  <a:pos x="45" y="2"/>
                </a:cxn>
                <a:cxn ang="0">
                  <a:pos x="37" y="8"/>
                </a:cxn>
                <a:cxn ang="0">
                  <a:pos x="28" y="13"/>
                </a:cxn>
                <a:cxn ang="0">
                  <a:pos x="18" y="21"/>
                </a:cxn>
                <a:cxn ang="0">
                  <a:pos x="9" y="30"/>
                </a:cxn>
                <a:cxn ang="0">
                  <a:pos x="2" y="44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12" y="59"/>
                </a:cxn>
              </a:cxnLst>
              <a:rect l="0" t="0" r="r" b="b"/>
              <a:pathLst>
                <a:path w="56" h="59">
                  <a:moveTo>
                    <a:pt x="12" y="59"/>
                  </a:moveTo>
                  <a:lnTo>
                    <a:pt x="12" y="59"/>
                  </a:lnTo>
                  <a:lnTo>
                    <a:pt x="14" y="46"/>
                  </a:lnTo>
                  <a:lnTo>
                    <a:pt x="18" y="37"/>
                  </a:lnTo>
                  <a:lnTo>
                    <a:pt x="25" y="30"/>
                  </a:lnTo>
                  <a:lnTo>
                    <a:pt x="35" y="22"/>
                  </a:lnTo>
                  <a:lnTo>
                    <a:pt x="41" y="17"/>
                  </a:lnTo>
                  <a:lnTo>
                    <a:pt x="49" y="14"/>
                  </a:lnTo>
                  <a:lnTo>
                    <a:pt x="54" y="13"/>
                  </a:lnTo>
                  <a:lnTo>
                    <a:pt x="56" y="12"/>
                  </a:lnTo>
                  <a:lnTo>
                    <a:pt x="54" y="0"/>
                  </a:lnTo>
                  <a:lnTo>
                    <a:pt x="52" y="1"/>
                  </a:lnTo>
                  <a:lnTo>
                    <a:pt x="45" y="2"/>
                  </a:lnTo>
                  <a:lnTo>
                    <a:pt x="37" y="8"/>
                  </a:lnTo>
                  <a:lnTo>
                    <a:pt x="28" y="13"/>
                  </a:lnTo>
                  <a:lnTo>
                    <a:pt x="18" y="21"/>
                  </a:lnTo>
                  <a:lnTo>
                    <a:pt x="9" y="30"/>
                  </a:lnTo>
                  <a:lnTo>
                    <a:pt x="2" y="44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12" y="59"/>
                  </a:lnTo>
                  <a:close/>
                </a:path>
              </a:pathLst>
            </a:custGeom>
            <a:solidFill>
              <a:srgbClr val="FF99C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817" name="Freeform 409"/>
            <p:cNvSpPr>
              <a:spLocks/>
            </p:cNvSpPr>
            <p:nvPr/>
          </p:nvSpPr>
          <p:spPr bwMode="auto">
            <a:xfrm>
              <a:off x="1124" y="1255"/>
              <a:ext cx="21" cy="188"/>
            </a:xfrm>
            <a:custGeom>
              <a:avLst/>
              <a:gdLst/>
              <a:ahLst/>
              <a:cxnLst>
                <a:cxn ang="0">
                  <a:pos x="38" y="364"/>
                </a:cxn>
                <a:cxn ang="0">
                  <a:pos x="44" y="369"/>
                </a:cxn>
                <a:cxn ang="0">
                  <a:pos x="39" y="318"/>
                </a:cxn>
                <a:cxn ang="0">
                  <a:pos x="28" y="199"/>
                </a:cxn>
                <a:cxn ang="0">
                  <a:pos x="16" y="74"/>
                </a:cxn>
                <a:cxn ang="0">
                  <a:pos x="12" y="0"/>
                </a:cxn>
                <a:cxn ang="0">
                  <a:pos x="0" y="0"/>
                </a:cxn>
                <a:cxn ang="0">
                  <a:pos x="5" y="74"/>
                </a:cxn>
                <a:cxn ang="0">
                  <a:pos x="16" y="199"/>
                </a:cxn>
                <a:cxn ang="0">
                  <a:pos x="28" y="318"/>
                </a:cxn>
                <a:cxn ang="0">
                  <a:pos x="32" y="369"/>
                </a:cxn>
                <a:cxn ang="0">
                  <a:pos x="38" y="375"/>
                </a:cxn>
                <a:cxn ang="0">
                  <a:pos x="32" y="369"/>
                </a:cxn>
                <a:cxn ang="0">
                  <a:pos x="33" y="375"/>
                </a:cxn>
                <a:cxn ang="0">
                  <a:pos x="38" y="375"/>
                </a:cxn>
                <a:cxn ang="0">
                  <a:pos x="38" y="364"/>
                </a:cxn>
              </a:cxnLst>
              <a:rect l="0" t="0" r="r" b="b"/>
              <a:pathLst>
                <a:path w="44" h="375">
                  <a:moveTo>
                    <a:pt x="38" y="364"/>
                  </a:moveTo>
                  <a:lnTo>
                    <a:pt x="44" y="369"/>
                  </a:lnTo>
                  <a:lnTo>
                    <a:pt x="39" y="318"/>
                  </a:lnTo>
                  <a:lnTo>
                    <a:pt x="28" y="199"/>
                  </a:lnTo>
                  <a:lnTo>
                    <a:pt x="16" y="74"/>
                  </a:lnTo>
                  <a:lnTo>
                    <a:pt x="12" y="0"/>
                  </a:lnTo>
                  <a:lnTo>
                    <a:pt x="0" y="0"/>
                  </a:lnTo>
                  <a:lnTo>
                    <a:pt x="5" y="74"/>
                  </a:lnTo>
                  <a:lnTo>
                    <a:pt x="16" y="199"/>
                  </a:lnTo>
                  <a:lnTo>
                    <a:pt x="28" y="318"/>
                  </a:lnTo>
                  <a:lnTo>
                    <a:pt x="32" y="369"/>
                  </a:lnTo>
                  <a:lnTo>
                    <a:pt x="38" y="375"/>
                  </a:lnTo>
                  <a:lnTo>
                    <a:pt x="32" y="369"/>
                  </a:lnTo>
                  <a:lnTo>
                    <a:pt x="33" y="375"/>
                  </a:lnTo>
                  <a:lnTo>
                    <a:pt x="38" y="375"/>
                  </a:lnTo>
                  <a:lnTo>
                    <a:pt x="38" y="364"/>
                  </a:lnTo>
                  <a:close/>
                </a:path>
              </a:pathLst>
            </a:custGeom>
            <a:solidFill>
              <a:srgbClr val="FF99C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818" name="Freeform 410"/>
            <p:cNvSpPr>
              <a:spLocks/>
            </p:cNvSpPr>
            <p:nvPr/>
          </p:nvSpPr>
          <p:spPr bwMode="auto">
            <a:xfrm>
              <a:off x="1143" y="1437"/>
              <a:ext cx="29" cy="6"/>
            </a:xfrm>
            <a:custGeom>
              <a:avLst/>
              <a:gdLst/>
              <a:ahLst/>
              <a:cxnLst>
                <a:cxn ang="0">
                  <a:pos x="47" y="5"/>
                </a:cxn>
                <a:cxn ang="0">
                  <a:pos x="53" y="0"/>
                </a:cxn>
                <a:cxn ang="0">
                  <a:pos x="0" y="0"/>
                </a:cxn>
                <a:cxn ang="0">
                  <a:pos x="0" y="11"/>
                </a:cxn>
                <a:cxn ang="0">
                  <a:pos x="53" y="11"/>
                </a:cxn>
                <a:cxn ang="0">
                  <a:pos x="59" y="5"/>
                </a:cxn>
                <a:cxn ang="0">
                  <a:pos x="53" y="11"/>
                </a:cxn>
                <a:cxn ang="0">
                  <a:pos x="59" y="11"/>
                </a:cxn>
                <a:cxn ang="0">
                  <a:pos x="59" y="5"/>
                </a:cxn>
                <a:cxn ang="0">
                  <a:pos x="47" y="5"/>
                </a:cxn>
              </a:cxnLst>
              <a:rect l="0" t="0" r="r" b="b"/>
              <a:pathLst>
                <a:path w="59" h="11">
                  <a:moveTo>
                    <a:pt x="47" y="5"/>
                  </a:moveTo>
                  <a:lnTo>
                    <a:pt x="53" y="0"/>
                  </a:lnTo>
                  <a:lnTo>
                    <a:pt x="0" y="0"/>
                  </a:lnTo>
                  <a:lnTo>
                    <a:pt x="0" y="11"/>
                  </a:lnTo>
                  <a:lnTo>
                    <a:pt x="53" y="11"/>
                  </a:lnTo>
                  <a:lnTo>
                    <a:pt x="59" y="5"/>
                  </a:lnTo>
                  <a:lnTo>
                    <a:pt x="53" y="11"/>
                  </a:lnTo>
                  <a:lnTo>
                    <a:pt x="59" y="11"/>
                  </a:lnTo>
                  <a:lnTo>
                    <a:pt x="59" y="5"/>
                  </a:lnTo>
                  <a:lnTo>
                    <a:pt x="47" y="5"/>
                  </a:lnTo>
                  <a:close/>
                </a:path>
              </a:pathLst>
            </a:custGeom>
            <a:solidFill>
              <a:srgbClr val="FF99C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819" name="Freeform 411"/>
            <p:cNvSpPr>
              <a:spLocks/>
            </p:cNvSpPr>
            <p:nvPr/>
          </p:nvSpPr>
          <p:spPr bwMode="auto">
            <a:xfrm>
              <a:off x="1166" y="1366"/>
              <a:ext cx="6" cy="7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147"/>
                </a:cxn>
                <a:cxn ang="0">
                  <a:pos x="12" y="147"/>
                </a:cxn>
                <a:cxn ang="0">
                  <a:pos x="12" y="0"/>
                </a:cxn>
                <a:cxn ang="0">
                  <a:pos x="12" y="0"/>
                </a:cxn>
                <a:cxn ang="0">
                  <a:pos x="0" y="0"/>
                </a:cxn>
              </a:cxnLst>
              <a:rect l="0" t="0" r="r" b="b"/>
              <a:pathLst>
                <a:path w="12" h="147">
                  <a:moveTo>
                    <a:pt x="0" y="0"/>
                  </a:moveTo>
                  <a:lnTo>
                    <a:pt x="0" y="0"/>
                  </a:lnTo>
                  <a:lnTo>
                    <a:pt x="0" y="147"/>
                  </a:lnTo>
                  <a:lnTo>
                    <a:pt x="12" y="147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99C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820" name="Freeform 412"/>
            <p:cNvSpPr>
              <a:spLocks/>
            </p:cNvSpPr>
            <p:nvPr/>
          </p:nvSpPr>
          <p:spPr bwMode="auto">
            <a:xfrm>
              <a:off x="1166" y="1355"/>
              <a:ext cx="6" cy="11"/>
            </a:xfrm>
            <a:custGeom>
              <a:avLst/>
              <a:gdLst/>
              <a:ahLst/>
              <a:cxnLst>
                <a:cxn ang="0">
                  <a:pos x="10" y="18"/>
                </a:cxn>
                <a:cxn ang="0">
                  <a:pos x="0" y="21"/>
                </a:cxn>
                <a:cxn ang="0">
                  <a:pos x="0" y="23"/>
                </a:cxn>
                <a:cxn ang="0">
                  <a:pos x="12" y="23"/>
                </a:cxn>
                <a:cxn ang="0">
                  <a:pos x="12" y="21"/>
                </a:cxn>
                <a:cxn ang="0">
                  <a:pos x="1" y="23"/>
                </a:cxn>
                <a:cxn ang="0">
                  <a:pos x="10" y="18"/>
                </a:cxn>
                <a:cxn ang="0">
                  <a:pos x="0" y="0"/>
                </a:cxn>
                <a:cxn ang="0">
                  <a:pos x="0" y="21"/>
                </a:cxn>
                <a:cxn ang="0">
                  <a:pos x="10" y="18"/>
                </a:cxn>
              </a:cxnLst>
              <a:rect l="0" t="0" r="r" b="b"/>
              <a:pathLst>
                <a:path w="12" h="23">
                  <a:moveTo>
                    <a:pt x="10" y="18"/>
                  </a:moveTo>
                  <a:lnTo>
                    <a:pt x="0" y="21"/>
                  </a:lnTo>
                  <a:lnTo>
                    <a:pt x="0" y="23"/>
                  </a:lnTo>
                  <a:lnTo>
                    <a:pt x="12" y="23"/>
                  </a:lnTo>
                  <a:lnTo>
                    <a:pt x="12" y="21"/>
                  </a:lnTo>
                  <a:lnTo>
                    <a:pt x="1" y="23"/>
                  </a:lnTo>
                  <a:lnTo>
                    <a:pt x="10" y="18"/>
                  </a:lnTo>
                  <a:lnTo>
                    <a:pt x="0" y="0"/>
                  </a:lnTo>
                  <a:lnTo>
                    <a:pt x="0" y="21"/>
                  </a:lnTo>
                  <a:lnTo>
                    <a:pt x="10" y="18"/>
                  </a:lnTo>
                  <a:close/>
                </a:path>
              </a:pathLst>
            </a:custGeom>
            <a:solidFill>
              <a:srgbClr val="FF99C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821" name="Freeform 413"/>
            <p:cNvSpPr>
              <a:spLocks/>
            </p:cNvSpPr>
            <p:nvPr/>
          </p:nvSpPr>
          <p:spPr bwMode="auto">
            <a:xfrm>
              <a:off x="1167" y="1364"/>
              <a:ext cx="21" cy="29"/>
            </a:xfrm>
            <a:custGeom>
              <a:avLst/>
              <a:gdLst/>
              <a:ahLst/>
              <a:cxnLst>
                <a:cxn ang="0">
                  <a:pos x="44" y="56"/>
                </a:cxn>
                <a:cxn ang="0">
                  <a:pos x="43" y="53"/>
                </a:cxn>
                <a:cxn ang="0">
                  <a:pos x="9" y="0"/>
                </a:cxn>
                <a:cxn ang="0">
                  <a:pos x="0" y="5"/>
                </a:cxn>
                <a:cxn ang="0">
                  <a:pos x="34" y="58"/>
                </a:cxn>
                <a:cxn ang="0">
                  <a:pos x="32" y="56"/>
                </a:cxn>
                <a:cxn ang="0">
                  <a:pos x="44" y="56"/>
                </a:cxn>
                <a:cxn ang="0">
                  <a:pos x="44" y="55"/>
                </a:cxn>
                <a:cxn ang="0">
                  <a:pos x="43" y="53"/>
                </a:cxn>
                <a:cxn ang="0">
                  <a:pos x="44" y="56"/>
                </a:cxn>
              </a:cxnLst>
              <a:rect l="0" t="0" r="r" b="b"/>
              <a:pathLst>
                <a:path w="44" h="58">
                  <a:moveTo>
                    <a:pt x="44" y="56"/>
                  </a:moveTo>
                  <a:lnTo>
                    <a:pt x="43" y="53"/>
                  </a:lnTo>
                  <a:lnTo>
                    <a:pt x="9" y="0"/>
                  </a:lnTo>
                  <a:lnTo>
                    <a:pt x="0" y="5"/>
                  </a:lnTo>
                  <a:lnTo>
                    <a:pt x="34" y="58"/>
                  </a:lnTo>
                  <a:lnTo>
                    <a:pt x="32" y="56"/>
                  </a:lnTo>
                  <a:lnTo>
                    <a:pt x="44" y="56"/>
                  </a:lnTo>
                  <a:lnTo>
                    <a:pt x="44" y="55"/>
                  </a:lnTo>
                  <a:lnTo>
                    <a:pt x="43" y="53"/>
                  </a:lnTo>
                  <a:lnTo>
                    <a:pt x="44" y="56"/>
                  </a:lnTo>
                  <a:close/>
                </a:path>
              </a:pathLst>
            </a:custGeom>
            <a:solidFill>
              <a:srgbClr val="FF99C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822" name="Freeform 414"/>
            <p:cNvSpPr>
              <a:spLocks/>
            </p:cNvSpPr>
            <p:nvPr/>
          </p:nvSpPr>
          <p:spPr bwMode="auto">
            <a:xfrm>
              <a:off x="1183" y="1391"/>
              <a:ext cx="5" cy="36"/>
            </a:xfrm>
            <a:custGeom>
              <a:avLst/>
              <a:gdLst/>
              <a:ahLst/>
              <a:cxnLst>
                <a:cxn ang="0">
                  <a:pos x="6" y="60"/>
                </a:cxn>
                <a:cxn ang="0">
                  <a:pos x="12" y="65"/>
                </a:cxn>
                <a:cxn ang="0">
                  <a:pos x="12" y="0"/>
                </a:cxn>
                <a:cxn ang="0">
                  <a:pos x="0" y="0"/>
                </a:cxn>
                <a:cxn ang="0">
                  <a:pos x="0" y="65"/>
                </a:cxn>
                <a:cxn ang="0">
                  <a:pos x="6" y="71"/>
                </a:cxn>
                <a:cxn ang="0">
                  <a:pos x="0" y="65"/>
                </a:cxn>
                <a:cxn ang="0">
                  <a:pos x="0" y="71"/>
                </a:cxn>
                <a:cxn ang="0">
                  <a:pos x="6" y="71"/>
                </a:cxn>
                <a:cxn ang="0">
                  <a:pos x="6" y="60"/>
                </a:cxn>
              </a:cxnLst>
              <a:rect l="0" t="0" r="r" b="b"/>
              <a:pathLst>
                <a:path w="12" h="71">
                  <a:moveTo>
                    <a:pt x="6" y="60"/>
                  </a:moveTo>
                  <a:lnTo>
                    <a:pt x="12" y="65"/>
                  </a:lnTo>
                  <a:lnTo>
                    <a:pt x="12" y="0"/>
                  </a:lnTo>
                  <a:lnTo>
                    <a:pt x="0" y="0"/>
                  </a:lnTo>
                  <a:lnTo>
                    <a:pt x="0" y="65"/>
                  </a:lnTo>
                  <a:lnTo>
                    <a:pt x="6" y="71"/>
                  </a:lnTo>
                  <a:lnTo>
                    <a:pt x="0" y="65"/>
                  </a:lnTo>
                  <a:lnTo>
                    <a:pt x="0" y="71"/>
                  </a:lnTo>
                  <a:lnTo>
                    <a:pt x="6" y="71"/>
                  </a:lnTo>
                  <a:lnTo>
                    <a:pt x="6" y="60"/>
                  </a:lnTo>
                  <a:close/>
                </a:path>
              </a:pathLst>
            </a:custGeom>
            <a:solidFill>
              <a:srgbClr val="FF99C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823" name="Freeform 415"/>
            <p:cNvSpPr>
              <a:spLocks/>
            </p:cNvSpPr>
            <p:nvPr/>
          </p:nvSpPr>
          <p:spPr bwMode="auto">
            <a:xfrm>
              <a:off x="1186" y="1421"/>
              <a:ext cx="116" cy="6"/>
            </a:xfrm>
            <a:custGeom>
              <a:avLst/>
              <a:gdLst/>
              <a:ahLst/>
              <a:cxnLst>
                <a:cxn ang="0">
                  <a:pos x="221" y="5"/>
                </a:cxn>
                <a:cxn ang="0">
                  <a:pos x="227" y="0"/>
                </a:cxn>
                <a:cxn ang="0">
                  <a:pos x="0" y="0"/>
                </a:cxn>
                <a:cxn ang="0">
                  <a:pos x="0" y="11"/>
                </a:cxn>
                <a:cxn ang="0">
                  <a:pos x="227" y="11"/>
                </a:cxn>
                <a:cxn ang="0">
                  <a:pos x="232" y="5"/>
                </a:cxn>
                <a:cxn ang="0">
                  <a:pos x="227" y="11"/>
                </a:cxn>
                <a:cxn ang="0">
                  <a:pos x="232" y="11"/>
                </a:cxn>
                <a:cxn ang="0">
                  <a:pos x="232" y="5"/>
                </a:cxn>
                <a:cxn ang="0">
                  <a:pos x="221" y="5"/>
                </a:cxn>
              </a:cxnLst>
              <a:rect l="0" t="0" r="r" b="b"/>
              <a:pathLst>
                <a:path w="232" h="11">
                  <a:moveTo>
                    <a:pt x="221" y="5"/>
                  </a:moveTo>
                  <a:lnTo>
                    <a:pt x="227" y="0"/>
                  </a:lnTo>
                  <a:lnTo>
                    <a:pt x="0" y="0"/>
                  </a:lnTo>
                  <a:lnTo>
                    <a:pt x="0" y="11"/>
                  </a:lnTo>
                  <a:lnTo>
                    <a:pt x="227" y="11"/>
                  </a:lnTo>
                  <a:lnTo>
                    <a:pt x="232" y="5"/>
                  </a:lnTo>
                  <a:lnTo>
                    <a:pt x="227" y="11"/>
                  </a:lnTo>
                  <a:lnTo>
                    <a:pt x="232" y="11"/>
                  </a:lnTo>
                  <a:lnTo>
                    <a:pt x="232" y="5"/>
                  </a:lnTo>
                  <a:lnTo>
                    <a:pt x="221" y="5"/>
                  </a:lnTo>
                  <a:close/>
                </a:path>
              </a:pathLst>
            </a:custGeom>
            <a:solidFill>
              <a:srgbClr val="FF99C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824" name="Freeform 416"/>
            <p:cNvSpPr>
              <a:spLocks/>
            </p:cNvSpPr>
            <p:nvPr/>
          </p:nvSpPr>
          <p:spPr bwMode="auto">
            <a:xfrm>
              <a:off x="1140" y="1308"/>
              <a:ext cx="31" cy="59"/>
            </a:xfrm>
            <a:custGeom>
              <a:avLst/>
              <a:gdLst/>
              <a:ahLst/>
              <a:cxnLst>
                <a:cxn ang="0">
                  <a:pos x="5" y="2"/>
                </a:cxn>
                <a:cxn ang="0">
                  <a:pos x="0" y="5"/>
                </a:cxn>
                <a:cxn ang="0">
                  <a:pos x="53" y="117"/>
                </a:cxn>
                <a:cxn ang="0">
                  <a:pos x="62" y="113"/>
                </a:cxn>
                <a:cxn ang="0">
                  <a:pos x="10" y="0"/>
                </a:cxn>
                <a:cxn ang="0">
                  <a:pos x="5" y="2"/>
                </a:cxn>
              </a:cxnLst>
              <a:rect l="0" t="0" r="r" b="b"/>
              <a:pathLst>
                <a:path w="62" h="117">
                  <a:moveTo>
                    <a:pt x="5" y="2"/>
                  </a:moveTo>
                  <a:lnTo>
                    <a:pt x="0" y="5"/>
                  </a:lnTo>
                  <a:lnTo>
                    <a:pt x="53" y="117"/>
                  </a:lnTo>
                  <a:lnTo>
                    <a:pt x="62" y="113"/>
                  </a:lnTo>
                  <a:lnTo>
                    <a:pt x="10" y="0"/>
                  </a:lnTo>
                  <a:lnTo>
                    <a:pt x="5" y="2"/>
                  </a:lnTo>
                  <a:close/>
                </a:path>
              </a:pathLst>
            </a:custGeom>
            <a:solidFill>
              <a:srgbClr val="FF99C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825" name="Freeform 417"/>
            <p:cNvSpPr>
              <a:spLocks/>
            </p:cNvSpPr>
            <p:nvPr/>
          </p:nvSpPr>
          <p:spPr bwMode="auto">
            <a:xfrm>
              <a:off x="1311" y="1307"/>
              <a:ext cx="26" cy="60"/>
            </a:xfrm>
            <a:custGeom>
              <a:avLst/>
              <a:gdLst/>
              <a:ahLst/>
              <a:cxnLst>
                <a:cxn ang="0">
                  <a:pos x="6" y="117"/>
                </a:cxn>
                <a:cxn ang="0">
                  <a:pos x="11" y="118"/>
                </a:cxn>
                <a:cxn ang="0">
                  <a:pos x="50" y="2"/>
                </a:cxn>
                <a:cxn ang="0">
                  <a:pos x="39" y="0"/>
                </a:cxn>
                <a:cxn ang="0">
                  <a:pos x="0" y="116"/>
                </a:cxn>
                <a:cxn ang="0">
                  <a:pos x="6" y="117"/>
                </a:cxn>
              </a:cxnLst>
              <a:rect l="0" t="0" r="r" b="b"/>
              <a:pathLst>
                <a:path w="50" h="118">
                  <a:moveTo>
                    <a:pt x="6" y="117"/>
                  </a:moveTo>
                  <a:lnTo>
                    <a:pt x="11" y="118"/>
                  </a:lnTo>
                  <a:lnTo>
                    <a:pt x="50" y="2"/>
                  </a:lnTo>
                  <a:lnTo>
                    <a:pt x="39" y="0"/>
                  </a:lnTo>
                  <a:lnTo>
                    <a:pt x="0" y="116"/>
                  </a:lnTo>
                  <a:lnTo>
                    <a:pt x="6" y="117"/>
                  </a:lnTo>
                  <a:close/>
                </a:path>
              </a:pathLst>
            </a:custGeom>
            <a:solidFill>
              <a:srgbClr val="FF99C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826" name="Freeform 418"/>
            <p:cNvSpPr>
              <a:spLocks/>
            </p:cNvSpPr>
            <p:nvPr/>
          </p:nvSpPr>
          <p:spPr bwMode="auto">
            <a:xfrm>
              <a:off x="1115" y="1010"/>
              <a:ext cx="245" cy="280"/>
            </a:xfrm>
            <a:custGeom>
              <a:avLst/>
              <a:gdLst/>
              <a:ahLst/>
              <a:cxnLst>
                <a:cxn ang="0">
                  <a:pos x="217" y="38"/>
                </a:cxn>
                <a:cxn ang="0">
                  <a:pos x="193" y="22"/>
                </a:cxn>
                <a:cxn ang="0">
                  <a:pos x="168" y="20"/>
                </a:cxn>
                <a:cxn ang="0">
                  <a:pos x="137" y="38"/>
                </a:cxn>
                <a:cxn ang="0">
                  <a:pos x="97" y="79"/>
                </a:cxn>
                <a:cxn ang="0">
                  <a:pos x="57" y="117"/>
                </a:cxn>
                <a:cxn ang="0">
                  <a:pos x="26" y="150"/>
                </a:cxn>
                <a:cxn ang="0">
                  <a:pos x="7" y="180"/>
                </a:cxn>
                <a:cxn ang="0">
                  <a:pos x="3" y="217"/>
                </a:cxn>
                <a:cxn ang="0">
                  <a:pos x="0" y="272"/>
                </a:cxn>
                <a:cxn ang="0">
                  <a:pos x="9" y="329"/>
                </a:cxn>
                <a:cxn ang="0">
                  <a:pos x="44" y="365"/>
                </a:cxn>
                <a:cxn ang="0">
                  <a:pos x="109" y="371"/>
                </a:cxn>
                <a:cxn ang="0">
                  <a:pos x="161" y="371"/>
                </a:cxn>
                <a:cxn ang="0">
                  <a:pos x="193" y="371"/>
                </a:cxn>
                <a:cxn ang="0">
                  <a:pos x="208" y="371"/>
                </a:cxn>
                <a:cxn ang="0">
                  <a:pos x="210" y="383"/>
                </a:cxn>
                <a:cxn ang="0">
                  <a:pos x="209" y="402"/>
                </a:cxn>
                <a:cxn ang="0">
                  <a:pos x="205" y="406"/>
                </a:cxn>
                <a:cxn ang="0">
                  <a:pos x="180" y="411"/>
                </a:cxn>
                <a:cxn ang="0">
                  <a:pos x="152" y="429"/>
                </a:cxn>
                <a:cxn ang="0">
                  <a:pos x="142" y="464"/>
                </a:cxn>
                <a:cxn ang="0">
                  <a:pos x="163" y="507"/>
                </a:cxn>
                <a:cxn ang="0">
                  <a:pos x="185" y="533"/>
                </a:cxn>
                <a:cxn ang="0">
                  <a:pos x="211" y="551"/>
                </a:cxn>
                <a:cxn ang="0">
                  <a:pos x="239" y="560"/>
                </a:cxn>
                <a:cxn ang="0">
                  <a:pos x="268" y="560"/>
                </a:cxn>
                <a:cxn ang="0">
                  <a:pos x="295" y="551"/>
                </a:cxn>
                <a:cxn ang="0">
                  <a:pos x="322" y="532"/>
                </a:cxn>
                <a:cxn ang="0">
                  <a:pos x="345" y="505"/>
                </a:cxn>
                <a:cxn ang="0">
                  <a:pos x="364" y="463"/>
                </a:cxn>
                <a:cxn ang="0">
                  <a:pos x="353" y="429"/>
                </a:cxn>
                <a:cxn ang="0">
                  <a:pos x="324" y="413"/>
                </a:cxn>
                <a:cxn ang="0">
                  <a:pos x="300" y="406"/>
                </a:cxn>
                <a:cxn ang="0">
                  <a:pos x="295" y="393"/>
                </a:cxn>
                <a:cxn ang="0">
                  <a:pos x="295" y="375"/>
                </a:cxn>
                <a:cxn ang="0">
                  <a:pos x="377" y="371"/>
                </a:cxn>
                <a:cxn ang="0">
                  <a:pos x="401" y="355"/>
                </a:cxn>
                <a:cxn ang="0">
                  <a:pos x="451" y="311"/>
                </a:cxn>
                <a:cxn ang="0">
                  <a:pos x="486" y="251"/>
                </a:cxn>
                <a:cxn ang="0">
                  <a:pos x="475" y="183"/>
                </a:cxn>
                <a:cxn ang="0">
                  <a:pos x="436" y="137"/>
                </a:cxn>
                <a:cxn ang="0">
                  <a:pos x="410" y="125"/>
                </a:cxn>
                <a:cxn ang="0">
                  <a:pos x="398" y="129"/>
                </a:cxn>
                <a:cxn ang="0">
                  <a:pos x="394" y="135"/>
                </a:cxn>
                <a:cxn ang="0">
                  <a:pos x="408" y="106"/>
                </a:cxn>
                <a:cxn ang="0">
                  <a:pos x="409" y="60"/>
                </a:cxn>
                <a:cxn ang="0">
                  <a:pos x="382" y="19"/>
                </a:cxn>
                <a:cxn ang="0">
                  <a:pos x="306" y="0"/>
                </a:cxn>
                <a:cxn ang="0">
                  <a:pos x="264" y="9"/>
                </a:cxn>
                <a:cxn ang="0">
                  <a:pos x="242" y="25"/>
                </a:cxn>
                <a:cxn ang="0">
                  <a:pos x="232" y="42"/>
                </a:cxn>
                <a:cxn ang="0">
                  <a:pos x="230" y="50"/>
                </a:cxn>
              </a:cxnLst>
              <a:rect l="0" t="0" r="r" b="b"/>
              <a:pathLst>
                <a:path w="488" h="561">
                  <a:moveTo>
                    <a:pt x="230" y="50"/>
                  </a:moveTo>
                  <a:lnTo>
                    <a:pt x="217" y="38"/>
                  </a:lnTo>
                  <a:lnTo>
                    <a:pt x="206" y="29"/>
                  </a:lnTo>
                  <a:lnTo>
                    <a:pt x="193" y="22"/>
                  </a:lnTo>
                  <a:lnTo>
                    <a:pt x="182" y="19"/>
                  </a:lnTo>
                  <a:lnTo>
                    <a:pt x="168" y="20"/>
                  </a:lnTo>
                  <a:lnTo>
                    <a:pt x="154" y="26"/>
                  </a:lnTo>
                  <a:lnTo>
                    <a:pt x="137" y="38"/>
                  </a:lnTo>
                  <a:lnTo>
                    <a:pt x="117" y="57"/>
                  </a:lnTo>
                  <a:lnTo>
                    <a:pt x="97" y="79"/>
                  </a:lnTo>
                  <a:lnTo>
                    <a:pt x="76" y="98"/>
                  </a:lnTo>
                  <a:lnTo>
                    <a:pt x="57" y="117"/>
                  </a:lnTo>
                  <a:lnTo>
                    <a:pt x="40" y="134"/>
                  </a:lnTo>
                  <a:lnTo>
                    <a:pt x="26" y="150"/>
                  </a:lnTo>
                  <a:lnTo>
                    <a:pt x="15" y="165"/>
                  </a:lnTo>
                  <a:lnTo>
                    <a:pt x="7" y="180"/>
                  </a:lnTo>
                  <a:lnTo>
                    <a:pt x="5" y="195"/>
                  </a:lnTo>
                  <a:lnTo>
                    <a:pt x="3" y="217"/>
                  </a:lnTo>
                  <a:lnTo>
                    <a:pt x="1" y="243"/>
                  </a:lnTo>
                  <a:lnTo>
                    <a:pt x="0" y="272"/>
                  </a:lnTo>
                  <a:lnTo>
                    <a:pt x="2" y="301"/>
                  </a:lnTo>
                  <a:lnTo>
                    <a:pt x="9" y="329"/>
                  </a:lnTo>
                  <a:lnTo>
                    <a:pt x="22" y="350"/>
                  </a:lnTo>
                  <a:lnTo>
                    <a:pt x="44" y="365"/>
                  </a:lnTo>
                  <a:lnTo>
                    <a:pt x="75" y="371"/>
                  </a:lnTo>
                  <a:lnTo>
                    <a:pt x="109" y="371"/>
                  </a:lnTo>
                  <a:lnTo>
                    <a:pt x="138" y="371"/>
                  </a:lnTo>
                  <a:lnTo>
                    <a:pt x="161" y="371"/>
                  </a:lnTo>
                  <a:lnTo>
                    <a:pt x="179" y="371"/>
                  </a:lnTo>
                  <a:lnTo>
                    <a:pt x="193" y="371"/>
                  </a:lnTo>
                  <a:lnTo>
                    <a:pt x="202" y="371"/>
                  </a:lnTo>
                  <a:lnTo>
                    <a:pt x="208" y="371"/>
                  </a:lnTo>
                  <a:lnTo>
                    <a:pt x="209" y="371"/>
                  </a:lnTo>
                  <a:lnTo>
                    <a:pt x="210" y="383"/>
                  </a:lnTo>
                  <a:lnTo>
                    <a:pt x="210" y="393"/>
                  </a:lnTo>
                  <a:lnTo>
                    <a:pt x="209" y="402"/>
                  </a:lnTo>
                  <a:lnTo>
                    <a:pt x="209" y="406"/>
                  </a:lnTo>
                  <a:lnTo>
                    <a:pt x="205" y="406"/>
                  </a:lnTo>
                  <a:lnTo>
                    <a:pt x="194" y="408"/>
                  </a:lnTo>
                  <a:lnTo>
                    <a:pt x="180" y="411"/>
                  </a:lnTo>
                  <a:lnTo>
                    <a:pt x="165" y="418"/>
                  </a:lnTo>
                  <a:lnTo>
                    <a:pt x="152" y="429"/>
                  </a:lnTo>
                  <a:lnTo>
                    <a:pt x="144" y="444"/>
                  </a:lnTo>
                  <a:lnTo>
                    <a:pt x="142" y="464"/>
                  </a:lnTo>
                  <a:lnTo>
                    <a:pt x="153" y="491"/>
                  </a:lnTo>
                  <a:lnTo>
                    <a:pt x="163" y="507"/>
                  </a:lnTo>
                  <a:lnTo>
                    <a:pt x="174" y="522"/>
                  </a:lnTo>
                  <a:lnTo>
                    <a:pt x="185" y="533"/>
                  </a:lnTo>
                  <a:lnTo>
                    <a:pt x="198" y="544"/>
                  </a:lnTo>
                  <a:lnTo>
                    <a:pt x="211" y="551"/>
                  </a:lnTo>
                  <a:lnTo>
                    <a:pt x="225" y="556"/>
                  </a:lnTo>
                  <a:lnTo>
                    <a:pt x="239" y="560"/>
                  </a:lnTo>
                  <a:lnTo>
                    <a:pt x="254" y="561"/>
                  </a:lnTo>
                  <a:lnTo>
                    <a:pt x="268" y="560"/>
                  </a:lnTo>
                  <a:lnTo>
                    <a:pt x="282" y="556"/>
                  </a:lnTo>
                  <a:lnTo>
                    <a:pt x="295" y="551"/>
                  </a:lnTo>
                  <a:lnTo>
                    <a:pt x="309" y="543"/>
                  </a:lnTo>
                  <a:lnTo>
                    <a:pt x="322" y="532"/>
                  </a:lnTo>
                  <a:lnTo>
                    <a:pt x="334" y="520"/>
                  </a:lnTo>
                  <a:lnTo>
                    <a:pt x="345" y="505"/>
                  </a:lnTo>
                  <a:lnTo>
                    <a:pt x="355" y="487"/>
                  </a:lnTo>
                  <a:lnTo>
                    <a:pt x="364" y="463"/>
                  </a:lnTo>
                  <a:lnTo>
                    <a:pt x="362" y="444"/>
                  </a:lnTo>
                  <a:lnTo>
                    <a:pt x="353" y="429"/>
                  </a:lnTo>
                  <a:lnTo>
                    <a:pt x="340" y="418"/>
                  </a:lnTo>
                  <a:lnTo>
                    <a:pt x="324" y="413"/>
                  </a:lnTo>
                  <a:lnTo>
                    <a:pt x="310" y="408"/>
                  </a:lnTo>
                  <a:lnTo>
                    <a:pt x="300" y="406"/>
                  </a:lnTo>
                  <a:lnTo>
                    <a:pt x="295" y="406"/>
                  </a:lnTo>
                  <a:lnTo>
                    <a:pt x="295" y="393"/>
                  </a:lnTo>
                  <a:lnTo>
                    <a:pt x="295" y="382"/>
                  </a:lnTo>
                  <a:lnTo>
                    <a:pt x="295" y="375"/>
                  </a:lnTo>
                  <a:lnTo>
                    <a:pt x="295" y="371"/>
                  </a:lnTo>
                  <a:lnTo>
                    <a:pt x="377" y="371"/>
                  </a:lnTo>
                  <a:lnTo>
                    <a:pt x="384" y="367"/>
                  </a:lnTo>
                  <a:lnTo>
                    <a:pt x="401" y="355"/>
                  </a:lnTo>
                  <a:lnTo>
                    <a:pt x="425" y="337"/>
                  </a:lnTo>
                  <a:lnTo>
                    <a:pt x="451" y="311"/>
                  </a:lnTo>
                  <a:lnTo>
                    <a:pt x="472" y="284"/>
                  </a:lnTo>
                  <a:lnTo>
                    <a:pt x="486" y="251"/>
                  </a:lnTo>
                  <a:lnTo>
                    <a:pt x="488" y="218"/>
                  </a:lnTo>
                  <a:lnTo>
                    <a:pt x="475" y="183"/>
                  </a:lnTo>
                  <a:lnTo>
                    <a:pt x="453" y="156"/>
                  </a:lnTo>
                  <a:lnTo>
                    <a:pt x="436" y="137"/>
                  </a:lnTo>
                  <a:lnTo>
                    <a:pt x="422" y="128"/>
                  </a:lnTo>
                  <a:lnTo>
                    <a:pt x="410" y="125"/>
                  </a:lnTo>
                  <a:lnTo>
                    <a:pt x="403" y="126"/>
                  </a:lnTo>
                  <a:lnTo>
                    <a:pt x="398" y="129"/>
                  </a:lnTo>
                  <a:lnTo>
                    <a:pt x="395" y="134"/>
                  </a:lnTo>
                  <a:lnTo>
                    <a:pt x="394" y="135"/>
                  </a:lnTo>
                  <a:lnTo>
                    <a:pt x="401" y="124"/>
                  </a:lnTo>
                  <a:lnTo>
                    <a:pt x="408" y="106"/>
                  </a:lnTo>
                  <a:lnTo>
                    <a:pt x="411" y="84"/>
                  </a:lnTo>
                  <a:lnTo>
                    <a:pt x="409" y="60"/>
                  </a:lnTo>
                  <a:lnTo>
                    <a:pt x="400" y="38"/>
                  </a:lnTo>
                  <a:lnTo>
                    <a:pt x="382" y="19"/>
                  </a:lnTo>
                  <a:lnTo>
                    <a:pt x="351" y="5"/>
                  </a:lnTo>
                  <a:lnTo>
                    <a:pt x="306" y="0"/>
                  </a:lnTo>
                  <a:lnTo>
                    <a:pt x="283" y="3"/>
                  </a:lnTo>
                  <a:lnTo>
                    <a:pt x="264" y="9"/>
                  </a:lnTo>
                  <a:lnTo>
                    <a:pt x="252" y="17"/>
                  </a:lnTo>
                  <a:lnTo>
                    <a:pt x="242" y="25"/>
                  </a:lnTo>
                  <a:lnTo>
                    <a:pt x="236" y="34"/>
                  </a:lnTo>
                  <a:lnTo>
                    <a:pt x="232" y="42"/>
                  </a:lnTo>
                  <a:lnTo>
                    <a:pt x="230" y="48"/>
                  </a:lnTo>
                  <a:lnTo>
                    <a:pt x="230" y="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827" name="Freeform 419"/>
            <p:cNvSpPr>
              <a:spLocks/>
            </p:cNvSpPr>
            <p:nvPr/>
          </p:nvSpPr>
          <p:spPr bwMode="auto">
            <a:xfrm>
              <a:off x="1210" y="1194"/>
              <a:ext cx="64" cy="76"/>
            </a:xfrm>
            <a:custGeom>
              <a:avLst/>
              <a:gdLst/>
              <a:ahLst/>
              <a:cxnLst>
                <a:cxn ang="0">
                  <a:pos x="29" y="0"/>
                </a:cxn>
                <a:cxn ang="0">
                  <a:pos x="29" y="53"/>
                </a:cxn>
                <a:cxn ang="0">
                  <a:pos x="26" y="55"/>
                </a:cxn>
                <a:cxn ang="0">
                  <a:pos x="18" y="62"/>
                </a:cxn>
                <a:cxn ang="0">
                  <a:pos x="9" y="72"/>
                </a:cxn>
                <a:cxn ang="0">
                  <a:pos x="2" y="85"/>
                </a:cxn>
                <a:cxn ang="0">
                  <a:pos x="0" y="100"/>
                </a:cxn>
                <a:cxn ang="0">
                  <a:pos x="7" y="117"/>
                </a:cxn>
                <a:cxn ang="0">
                  <a:pos x="27" y="135"/>
                </a:cxn>
                <a:cxn ang="0">
                  <a:pos x="61" y="152"/>
                </a:cxn>
                <a:cxn ang="0">
                  <a:pos x="66" y="150"/>
                </a:cxn>
                <a:cxn ang="0">
                  <a:pos x="79" y="145"/>
                </a:cxn>
                <a:cxn ang="0">
                  <a:pos x="96" y="137"/>
                </a:cxn>
                <a:cxn ang="0">
                  <a:pos x="112" y="125"/>
                </a:cxn>
                <a:cxn ang="0">
                  <a:pos x="125" y="112"/>
                </a:cxn>
                <a:cxn ang="0">
                  <a:pos x="129" y="94"/>
                </a:cxn>
                <a:cxn ang="0">
                  <a:pos x="122" y="76"/>
                </a:cxn>
                <a:cxn ang="0">
                  <a:pos x="100" y="55"/>
                </a:cxn>
                <a:cxn ang="0">
                  <a:pos x="100" y="44"/>
                </a:cxn>
                <a:cxn ang="0">
                  <a:pos x="100" y="25"/>
                </a:cxn>
                <a:cxn ang="0">
                  <a:pos x="100" y="8"/>
                </a:cxn>
                <a:cxn ang="0">
                  <a:pos x="100" y="0"/>
                </a:cxn>
                <a:cxn ang="0">
                  <a:pos x="29" y="0"/>
                </a:cxn>
              </a:cxnLst>
              <a:rect l="0" t="0" r="r" b="b"/>
              <a:pathLst>
                <a:path w="129" h="152">
                  <a:moveTo>
                    <a:pt x="29" y="0"/>
                  </a:moveTo>
                  <a:lnTo>
                    <a:pt x="29" y="53"/>
                  </a:lnTo>
                  <a:lnTo>
                    <a:pt x="26" y="55"/>
                  </a:lnTo>
                  <a:lnTo>
                    <a:pt x="18" y="62"/>
                  </a:lnTo>
                  <a:lnTo>
                    <a:pt x="9" y="72"/>
                  </a:lnTo>
                  <a:lnTo>
                    <a:pt x="2" y="85"/>
                  </a:lnTo>
                  <a:lnTo>
                    <a:pt x="0" y="100"/>
                  </a:lnTo>
                  <a:lnTo>
                    <a:pt x="7" y="117"/>
                  </a:lnTo>
                  <a:lnTo>
                    <a:pt x="27" y="135"/>
                  </a:lnTo>
                  <a:lnTo>
                    <a:pt x="61" y="152"/>
                  </a:lnTo>
                  <a:lnTo>
                    <a:pt x="66" y="150"/>
                  </a:lnTo>
                  <a:lnTo>
                    <a:pt x="79" y="145"/>
                  </a:lnTo>
                  <a:lnTo>
                    <a:pt x="96" y="137"/>
                  </a:lnTo>
                  <a:lnTo>
                    <a:pt x="112" y="125"/>
                  </a:lnTo>
                  <a:lnTo>
                    <a:pt x="125" y="112"/>
                  </a:lnTo>
                  <a:lnTo>
                    <a:pt x="129" y="94"/>
                  </a:lnTo>
                  <a:lnTo>
                    <a:pt x="122" y="76"/>
                  </a:lnTo>
                  <a:lnTo>
                    <a:pt x="100" y="55"/>
                  </a:lnTo>
                  <a:lnTo>
                    <a:pt x="100" y="44"/>
                  </a:lnTo>
                  <a:lnTo>
                    <a:pt x="100" y="25"/>
                  </a:lnTo>
                  <a:lnTo>
                    <a:pt x="100" y="8"/>
                  </a:lnTo>
                  <a:lnTo>
                    <a:pt x="100" y="0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FF99C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828" name="Freeform 420"/>
            <p:cNvSpPr>
              <a:spLocks/>
            </p:cNvSpPr>
            <p:nvPr/>
          </p:nvSpPr>
          <p:spPr bwMode="auto">
            <a:xfrm>
              <a:off x="1221" y="1194"/>
              <a:ext cx="6" cy="29"/>
            </a:xfrm>
            <a:custGeom>
              <a:avLst/>
              <a:gdLst/>
              <a:ahLst/>
              <a:cxnLst>
                <a:cxn ang="0">
                  <a:pos x="8" y="57"/>
                </a:cxn>
                <a:cxn ang="0">
                  <a:pos x="12" y="53"/>
                </a:cxn>
                <a:cxn ang="0">
                  <a:pos x="12" y="0"/>
                </a:cxn>
                <a:cxn ang="0">
                  <a:pos x="0" y="0"/>
                </a:cxn>
                <a:cxn ang="0">
                  <a:pos x="0" y="53"/>
                </a:cxn>
                <a:cxn ang="0">
                  <a:pos x="4" y="48"/>
                </a:cxn>
                <a:cxn ang="0">
                  <a:pos x="8" y="57"/>
                </a:cxn>
                <a:cxn ang="0">
                  <a:pos x="12" y="56"/>
                </a:cxn>
                <a:cxn ang="0">
                  <a:pos x="12" y="53"/>
                </a:cxn>
                <a:cxn ang="0">
                  <a:pos x="8" y="57"/>
                </a:cxn>
              </a:cxnLst>
              <a:rect l="0" t="0" r="r" b="b"/>
              <a:pathLst>
                <a:path w="12" h="57">
                  <a:moveTo>
                    <a:pt x="8" y="57"/>
                  </a:moveTo>
                  <a:lnTo>
                    <a:pt x="12" y="53"/>
                  </a:lnTo>
                  <a:lnTo>
                    <a:pt x="12" y="0"/>
                  </a:lnTo>
                  <a:lnTo>
                    <a:pt x="0" y="0"/>
                  </a:lnTo>
                  <a:lnTo>
                    <a:pt x="0" y="53"/>
                  </a:lnTo>
                  <a:lnTo>
                    <a:pt x="4" y="48"/>
                  </a:lnTo>
                  <a:lnTo>
                    <a:pt x="8" y="57"/>
                  </a:lnTo>
                  <a:lnTo>
                    <a:pt x="12" y="56"/>
                  </a:lnTo>
                  <a:lnTo>
                    <a:pt x="12" y="53"/>
                  </a:lnTo>
                  <a:lnTo>
                    <a:pt x="8" y="57"/>
                  </a:lnTo>
                  <a:close/>
                </a:path>
              </a:pathLst>
            </a:custGeom>
            <a:solidFill>
              <a:srgbClr val="FF99C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829" name="Freeform 421"/>
            <p:cNvSpPr>
              <a:spLocks/>
            </p:cNvSpPr>
            <p:nvPr/>
          </p:nvSpPr>
          <p:spPr bwMode="auto">
            <a:xfrm>
              <a:off x="1207" y="1218"/>
              <a:ext cx="34" cy="55"/>
            </a:xfrm>
            <a:custGeom>
              <a:avLst/>
              <a:gdLst/>
              <a:ahLst/>
              <a:cxnLst>
                <a:cxn ang="0">
                  <a:pos x="65" y="98"/>
                </a:cxn>
                <a:cxn ang="0">
                  <a:pos x="69" y="98"/>
                </a:cxn>
                <a:cxn ang="0">
                  <a:pos x="34" y="82"/>
                </a:cxn>
                <a:cxn ang="0">
                  <a:pos x="17" y="66"/>
                </a:cxn>
                <a:cxn ang="0">
                  <a:pos x="11" y="52"/>
                </a:cxn>
                <a:cxn ang="0">
                  <a:pos x="12" y="38"/>
                </a:cxn>
                <a:cxn ang="0">
                  <a:pos x="18" y="28"/>
                </a:cxn>
                <a:cxn ang="0">
                  <a:pos x="26" y="17"/>
                </a:cxn>
                <a:cxn ang="0">
                  <a:pos x="34" y="12"/>
                </a:cxn>
                <a:cxn ang="0">
                  <a:pos x="36" y="9"/>
                </a:cxn>
                <a:cxn ang="0">
                  <a:pos x="32" y="0"/>
                </a:cxn>
                <a:cxn ang="0">
                  <a:pos x="27" y="2"/>
                </a:cxn>
                <a:cxn ang="0">
                  <a:pos x="19" y="11"/>
                </a:cxn>
                <a:cxn ang="0">
                  <a:pos x="9" y="21"/>
                </a:cxn>
                <a:cxn ang="0">
                  <a:pos x="1" y="36"/>
                </a:cxn>
                <a:cxn ang="0">
                  <a:pos x="0" y="52"/>
                </a:cxn>
                <a:cxn ang="0">
                  <a:pos x="8" y="73"/>
                </a:cxn>
                <a:cxn ang="0">
                  <a:pos x="30" y="91"/>
                </a:cxn>
                <a:cxn ang="0">
                  <a:pos x="64" y="110"/>
                </a:cxn>
                <a:cxn ang="0">
                  <a:pos x="68" y="110"/>
                </a:cxn>
                <a:cxn ang="0">
                  <a:pos x="65" y="98"/>
                </a:cxn>
              </a:cxnLst>
              <a:rect l="0" t="0" r="r" b="b"/>
              <a:pathLst>
                <a:path w="69" h="110">
                  <a:moveTo>
                    <a:pt x="65" y="98"/>
                  </a:moveTo>
                  <a:lnTo>
                    <a:pt x="69" y="98"/>
                  </a:lnTo>
                  <a:lnTo>
                    <a:pt x="34" y="82"/>
                  </a:lnTo>
                  <a:lnTo>
                    <a:pt x="17" y="66"/>
                  </a:lnTo>
                  <a:lnTo>
                    <a:pt x="11" y="52"/>
                  </a:lnTo>
                  <a:lnTo>
                    <a:pt x="12" y="38"/>
                  </a:lnTo>
                  <a:lnTo>
                    <a:pt x="18" y="28"/>
                  </a:lnTo>
                  <a:lnTo>
                    <a:pt x="26" y="17"/>
                  </a:lnTo>
                  <a:lnTo>
                    <a:pt x="34" y="12"/>
                  </a:lnTo>
                  <a:lnTo>
                    <a:pt x="36" y="9"/>
                  </a:lnTo>
                  <a:lnTo>
                    <a:pt x="32" y="0"/>
                  </a:lnTo>
                  <a:lnTo>
                    <a:pt x="27" y="2"/>
                  </a:lnTo>
                  <a:lnTo>
                    <a:pt x="19" y="11"/>
                  </a:lnTo>
                  <a:lnTo>
                    <a:pt x="9" y="21"/>
                  </a:lnTo>
                  <a:lnTo>
                    <a:pt x="1" y="36"/>
                  </a:lnTo>
                  <a:lnTo>
                    <a:pt x="0" y="52"/>
                  </a:lnTo>
                  <a:lnTo>
                    <a:pt x="8" y="73"/>
                  </a:lnTo>
                  <a:lnTo>
                    <a:pt x="30" y="91"/>
                  </a:lnTo>
                  <a:lnTo>
                    <a:pt x="64" y="110"/>
                  </a:lnTo>
                  <a:lnTo>
                    <a:pt x="68" y="110"/>
                  </a:lnTo>
                  <a:lnTo>
                    <a:pt x="65" y="98"/>
                  </a:lnTo>
                  <a:close/>
                </a:path>
              </a:pathLst>
            </a:custGeom>
            <a:solidFill>
              <a:srgbClr val="FF99C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830" name="Freeform 422"/>
            <p:cNvSpPr>
              <a:spLocks/>
            </p:cNvSpPr>
            <p:nvPr/>
          </p:nvSpPr>
          <p:spPr bwMode="auto">
            <a:xfrm>
              <a:off x="1240" y="1219"/>
              <a:ext cx="37" cy="54"/>
            </a:xfrm>
            <a:custGeom>
              <a:avLst/>
              <a:gdLst/>
              <a:ahLst/>
              <a:cxnLst>
                <a:cxn ang="0">
                  <a:pos x="35" y="5"/>
                </a:cxn>
                <a:cxn ang="0">
                  <a:pos x="37" y="10"/>
                </a:cxn>
                <a:cxn ang="0">
                  <a:pos x="58" y="29"/>
                </a:cxn>
                <a:cxn ang="0">
                  <a:pos x="63" y="44"/>
                </a:cxn>
                <a:cxn ang="0">
                  <a:pos x="60" y="59"/>
                </a:cxn>
                <a:cxn ang="0">
                  <a:pos x="49" y="71"/>
                </a:cxn>
                <a:cxn ang="0">
                  <a:pos x="34" y="82"/>
                </a:cxn>
                <a:cxn ang="0">
                  <a:pos x="16" y="89"/>
                </a:cxn>
                <a:cxn ang="0">
                  <a:pos x="4" y="94"/>
                </a:cxn>
                <a:cxn ang="0">
                  <a:pos x="0" y="96"/>
                </a:cxn>
                <a:cxn ang="0">
                  <a:pos x="3" y="108"/>
                </a:cxn>
                <a:cxn ang="0">
                  <a:pos x="8" y="105"/>
                </a:cxn>
                <a:cxn ang="0">
                  <a:pos x="21" y="101"/>
                </a:cxn>
                <a:cxn ang="0">
                  <a:pos x="38" y="91"/>
                </a:cxn>
                <a:cxn ang="0">
                  <a:pos x="55" y="80"/>
                </a:cxn>
                <a:cxn ang="0">
                  <a:pos x="69" y="64"/>
                </a:cxn>
                <a:cxn ang="0">
                  <a:pos x="75" y="44"/>
                </a:cxn>
                <a:cxn ang="0">
                  <a:pos x="67" y="22"/>
                </a:cxn>
                <a:cxn ang="0">
                  <a:pos x="44" y="0"/>
                </a:cxn>
                <a:cxn ang="0">
                  <a:pos x="46" y="5"/>
                </a:cxn>
                <a:cxn ang="0">
                  <a:pos x="35" y="5"/>
                </a:cxn>
                <a:cxn ang="0">
                  <a:pos x="35" y="9"/>
                </a:cxn>
                <a:cxn ang="0">
                  <a:pos x="37" y="10"/>
                </a:cxn>
                <a:cxn ang="0">
                  <a:pos x="35" y="5"/>
                </a:cxn>
              </a:cxnLst>
              <a:rect l="0" t="0" r="r" b="b"/>
              <a:pathLst>
                <a:path w="75" h="108">
                  <a:moveTo>
                    <a:pt x="35" y="5"/>
                  </a:moveTo>
                  <a:lnTo>
                    <a:pt x="37" y="10"/>
                  </a:lnTo>
                  <a:lnTo>
                    <a:pt x="58" y="29"/>
                  </a:lnTo>
                  <a:lnTo>
                    <a:pt x="63" y="44"/>
                  </a:lnTo>
                  <a:lnTo>
                    <a:pt x="60" y="59"/>
                  </a:lnTo>
                  <a:lnTo>
                    <a:pt x="49" y="71"/>
                  </a:lnTo>
                  <a:lnTo>
                    <a:pt x="34" y="82"/>
                  </a:lnTo>
                  <a:lnTo>
                    <a:pt x="16" y="89"/>
                  </a:lnTo>
                  <a:lnTo>
                    <a:pt x="4" y="94"/>
                  </a:lnTo>
                  <a:lnTo>
                    <a:pt x="0" y="96"/>
                  </a:lnTo>
                  <a:lnTo>
                    <a:pt x="3" y="108"/>
                  </a:lnTo>
                  <a:lnTo>
                    <a:pt x="8" y="105"/>
                  </a:lnTo>
                  <a:lnTo>
                    <a:pt x="21" y="101"/>
                  </a:lnTo>
                  <a:lnTo>
                    <a:pt x="38" y="91"/>
                  </a:lnTo>
                  <a:lnTo>
                    <a:pt x="55" y="80"/>
                  </a:lnTo>
                  <a:lnTo>
                    <a:pt x="69" y="64"/>
                  </a:lnTo>
                  <a:lnTo>
                    <a:pt x="75" y="44"/>
                  </a:lnTo>
                  <a:lnTo>
                    <a:pt x="67" y="22"/>
                  </a:lnTo>
                  <a:lnTo>
                    <a:pt x="44" y="0"/>
                  </a:lnTo>
                  <a:lnTo>
                    <a:pt x="46" y="5"/>
                  </a:lnTo>
                  <a:lnTo>
                    <a:pt x="35" y="5"/>
                  </a:lnTo>
                  <a:lnTo>
                    <a:pt x="35" y="9"/>
                  </a:lnTo>
                  <a:lnTo>
                    <a:pt x="37" y="10"/>
                  </a:lnTo>
                  <a:lnTo>
                    <a:pt x="35" y="5"/>
                  </a:lnTo>
                  <a:close/>
                </a:path>
              </a:pathLst>
            </a:custGeom>
            <a:solidFill>
              <a:srgbClr val="FF99C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831" name="Freeform 423"/>
            <p:cNvSpPr>
              <a:spLocks/>
            </p:cNvSpPr>
            <p:nvPr/>
          </p:nvSpPr>
          <p:spPr bwMode="auto">
            <a:xfrm>
              <a:off x="1257" y="1191"/>
              <a:ext cx="6" cy="31"/>
            </a:xfrm>
            <a:custGeom>
              <a:avLst/>
              <a:gdLst/>
              <a:ahLst/>
              <a:cxnLst>
                <a:cxn ang="0">
                  <a:pos x="5" y="12"/>
                </a:cxn>
                <a:cxn ang="0">
                  <a:pos x="0" y="6"/>
                </a:cxn>
                <a:cxn ang="0">
                  <a:pos x="0" y="14"/>
                </a:cxn>
                <a:cxn ang="0">
                  <a:pos x="0" y="31"/>
                </a:cxn>
                <a:cxn ang="0">
                  <a:pos x="0" y="50"/>
                </a:cxn>
                <a:cxn ang="0">
                  <a:pos x="0" y="61"/>
                </a:cxn>
                <a:cxn ang="0">
                  <a:pos x="11" y="61"/>
                </a:cxn>
                <a:cxn ang="0">
                  <a:pos x="11" y="50"/>
                </a:cxn>
                <a:cxn ang="0">
                  <a:pos x="11" y="31"/>
                </a:cxn>
                <a:cxn ang="0">
                  <a:pos x="11" y="14"/>
                </a:cxn>
                <a:cxn ang="0">
                  <a:pos x="11" y="6"/>
                </a:cxn>
                <a:cxn ang="0">
                  <a:pos x="5" y="0"/>
                </a:cxn>
                <a:cxn ang="0">
                  <a:pos x="11" y="6"/>
                </a:cxn>
                <a:cxn ang="0">
                  <a:pos x="11" y="0"/>
                </a:cxn>
                <a:cxn ang="0">
                  <a:pos x="5" y="0"/>
                </a:cxn>
                <a:cxn ang="0">
                  <a:pos x="5" y="12"/>
                </a:cxn>
              </a:cxnLst>
              <a:rect l="0" t="0" r="r" b="b"/>
              <a:pathLst>
                <a:path w="11" h="61">
                  <a:moveTo>
                    <a:pt x="5" y="12"/>
                  </a:moveTo>
                  <a:lnTo>
                    <a:pt x="0" y="6"/>
                  </a:lnTo>
                  <a:lnTo>
                    <a:pt x="0" y="14"/>
                  </a:lnTo>
                  <a:lnTo>
                    <a:pt x="0" y="31"/>
                  </a:lnTo>
                  <a:lnTo>
                    <a:pt x="0" y="50"/>
                  </a:lnTo>
                  <a:lnTo>
                    <a:pt x="0" y="61"/>
                  </a:lnTo>
                  <a:lnTo>
                    <a:pt x="11" y="61"/>
                  </a:lnTo>
                  <a:lnTo>
                    <a:pt x="11" y="50"/>
                  </a:lnTo>
                  <a:lnTo>
                    <a:pt x="11" y="31"/>
                  </a:lnTo>
                  <a:lnTo>
                    <a:pt x="11" y="14"/>
                  </a:lnTo>
                  <a:lnTo>
                    <a:pt x="11" y="6"/>
                  </a:lnTo>
                  <a:lnTo>
                    <a:pt x="5" y="0"/>
                  </a:lnTo>
                  <a:lnTo>
                    <a:pt x="11" y="6"/>
                  </a:lnTo>
                  <a:lnTo>
                    <a:pt x="11" y="0"/>
                  </a:lnTo>
                  <a:lnTo>
                    <a:pt x="5" y="0"/>
                  </a:lnTo>
                  <a:lnTo>
                    <a:pt x="5" y="12"/>
                  </a:lnTo>
                  <a:close/>
                </a:path>
              </a:pathLst>
            </a:custGeom>
            <a:solidFill>
              <a:srgbClr val="FF99C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832" name="Freeform 424"/>
            <p:cNvSpPr>
              <a:spLocks/>
            </p:cNvSpPr>
            <p:nvPr/>
          </p:nvSpPr>
          <p:spPr bwMode="auto">
            <a:xfrm>
              <a:off x="1221" y="1191"/>
              <a:ext cx="39" cy="6"/>
            </a:xfrm>
            <a:custGeom>
              <a:avLst/>
              <a:gdLst/>
              <a:ahLst/>
              <a:cxnLst>
                <a:cxn ang="0">
                  <a:pos x="12" y="6"/>
                </a:cxn>
                <a:cxn ang="0">
                  <a:pos x="6" y="12"/>
                </a:cxn>
                <a:cxn ang="0">
                  <a:pos x="77" y="12"/>
                </a:cxn>
                <a:cxn ang="0">
                  <a:pos x="77" y="0"/>
                </a:cxn>
                <a:cxn ang="0">
                  <a:pos x="6" y="0"/>
                </a:cxn>
                <a:cxn ang="0">
                  <a:pos x="0" y="6"/>
                </a:cxn>
                <a:cxn ang="0">
                  <a:pos x="6" y="0"/>
                </a:cxn>
                <a:cxn ang="0">
                  <a:pos x="0" y="0"/>
                </a:cxn>
                <a:cxn ang="0">
                  <a:pos x="0" y="6"/>
                </a:cxn>
                <a:cxn ang="0">
                  <a:pos x="12" y="6"/>
                </a:cxn>
              </a:cxnLst>
              <a:rect l="0" t="0" r="r" b="b"/>
              <a:pathLst>
                <a:path w="77" h="12">
                  <a:moveTo>
                    <a:pt x="12" y="6"/>
                  </a:moveTo>
                  <a:lnTo>
                    <a:pt x="6" y="12"/>
                  </a:lnTo>
                  <a:lnTo>
                    <a:pt x="77" y="12"/>
                  </a:lnTo>
                  <a:lnTo>
                    <a:pt x="77" y="0"/>
                  </a:lnTo>
                  <a:lnTo>
                    <a:pt x="6" y="0"/>
                  </a:lnTo>
                  <a:lnTo>
                    <a:pt x="0" y="6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12" y="6"/>
                  </a:lnTo>
                  <a:close/>
                </a:path>
              </a:pathLst>
            </a:custGeom>
            <a:solidFill>
              <a:srgbClr val="FF99C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833" name="Freeform 425"/>
            <p:cNvSpPr>
              <a:spLocks/>
            </p:cNvSpPr>
            <p:nvPr/>
          </p:nvSpPr>
          <p:spPr bwMode="auto">
            <a:xfrm>
              <a:off x="1195" y="1066"/>
              <a:ext cx="93" cy="141"/>
            </a:xfrm>
            <a:custGeom>
              <a:avLst/>
              <a:gdLst/>
              <a:ahLst/>
              <a:cxnLst>
                <a:cxn ang="0">
                  <a:pos x="77" y="0"/>
                </a:cxn>
                <a:cxn ang="0">
                  <a:pos x="89" y="11"/>
                </a:cxn>
                <a:cxn ang="0">
                  <a:pos x="107" y="24"/>
                </a:cxn>
                <a:cxn ang="0">
                  <a:pos x="125" y="41"/>
                </a:cxn>
                <a:cxn ang="0">
                  <a:pos x="143" y="59"/>
                </a:cxn>
                <a:cxn ang="0">
                  <a:pos x="159" y="79"/>
                </a:cxn>
                <a:cxn ang="0">
                  <a:pos x="173" y="99"/>
                </a:cxn>
                <a:cxn ang="0">
                  <a:pos x="182" y="122"/>
                </a:cxn>
                <a:cxn ang="0">
                  <a:pos x="185" y="145"/>
                </a:cxn>
                <a:cxn ang="0">
                  <a:pos x="181" y="170"/>
                </a:cxn>
                <a:cxn ang="0">
                  <a:pos x="174" y="194"/>
                </a:cxn>
                <a:cxn ang="0">
                  <a:pos x="165" y="218"/>
                </a:cxn>
                <a:cxn ang="0">
                  <a:pos x="154" y="239"/>
                </a:cxn>
                <a:cxn ang="0">
                  <a:pos x="139" y="257"/>
                </a:cxn>
                <a:cxn ang="0">
                  <a:pos x="124" y="271"/>
                </a:cxn>
                <a:cxn ang="0">
                  <a:pos x="108" y="280"/>
                </a:cxn>
                <a:cxn ang="0">
                  <a:pos x="91" y="282"/>
                </a:cxn>
                <a:cxn ang="0">
                  <a:pos x="73" y="279"/>
                </a:cxn>
                <a:cxn ang="0">
                  <a:pos x="56" y="270"/>
                </a:cxn>
                <a:cxn ang="0">
                  <a:pos x="40" y="256"/>
                </a:cxn>
                <a:cxn ang="0">
                  <a:pos x="25" y="240"/>
                </a:cxn>
                <a:cxn ang="0">
                  <a:pos x="14" y="220"/>
                </a:cxn>
                <a:cxn ang="0">
                  <a:pos x="4" y="198"/>
                </a:cxn>
                <a:cxn ang="0">
                  <a:pos x="0" y="176"/>
                </a:cxn>
                <a:cxn ang="0">
                  <a:pos x="0" y="152"/>
                </a:cxn>
                <a:cxn ang="0">
                  <a:pos x="5" y="119"/>
                </a:cxn>
                <a:cxn ang="0">
                  <a:pos x="16" y="90"/>
                </a:cxn>
                <a:cxn ang="0">
                  <a:pos x="28" y="64"/>
                </a:cxn>
                <a:cxn ang="0">
                  <a:pos x="42" y="42"/>
                </a:cxn>
                <a:cxn ang="0">
                  <a:pos x="55" y="24"/>
                </a:cxn>
                <a:cxn ang="0">
                  <a:pos x="66" y="11"/>
                </a:cxn>
                <a:cxn ang="0">
                  <a:pos x="73" y="3"/>
                </a:cxn>
                <a:cxn ang="0">
                  <a:pos x="77" y="0"/>
                </a:cxn>
              </a:cxnLst>
              <a:rect l="0" t="0" r="r" b="b"/>
              <a:pathLst>
                <a:path w="185" h="282">
                  <a:moveTo>
                    <a:pt x="77" y="0"/>
                  </a:moveTo>
                  <a:lnTo>
                    <a:pt x="89" y="11"/>
                  </a:lnTo>
                  <a:lnTo>
                    <a:pt x="107" y="24"/>
                  </a:lnTo>
                  <a:lnTo>
                    <a:pt x="125" y="41"/>
                  </a:lnTo>
                  <a:lnTo>
                    <a:pt x="143" y="59"/>
                  </a:lnTo>
                  <a:lnTo>
                    <a:pt x="159" y="79"/>
                  </a:lnTo>
                  <a:lnTo>
                    <a:pt x="173" y="99"/>
                  </a:lnTo>
                  <a:lnTo>
                    <a:pt x="182" y="122"/>
                  </a:lnTo>
                  <a:lnTo>
                    <a:pt x="185" y="145"/>
                  </a:lnTo>
                  <a:lnTo>
                    <a:pt x="181" y="170"/>
                  </a:lnTo>
                  <a:lnTo>
                    <a:pt x="174" y="194"/>
                  </a:lnTo>
                  <a:lnTo>
                    <a:pt x="165" y="218"/>
                  </a:lnTo>
                  <a:lnTo>
                    <a:pt x="154" y="239"/>
                  </a:lnTo>
                  <a:lnTo>
                    <a:pt x="139" y="257"/>
                  </a:lnTo>
                  <a:lnTo>
                    <a:pt x="124" y="271"/>
                  </a:lnTo>
                  <a:lnTo>
                    <a:pt x="108" y="280"/>
                  </a:lnTo>
                  <a:lnTo>
                    <a:pt x="91" y="282"/>
                  </a:lnTo>
                  <a:lnTo>
                    <a:pt x="73" y="279"/>
                  </a:lnTo>
                  <a:lnTo>
                    <a:pt x="56" y="270"/>
                  </a:lnTo>
                  <a:lnTo>
                    <a:pt x="40" y="256"/>
                  </a:lnTo>
                  <a:lnTo>
                    <a:pt x="25" y="240"/>
                  </a:lnTo>
                  <a:lnTo>
                    <a:pt x="14" y="220"/>
                  </a:lnTo>
                  <a:lnTo>
                    <a:pt x="4" y="198"/>
                  </a:lnTo>
                  <a:lnTo>
                    <a:pt x="0" y="176"/>
                  </a:lnTo>
                  <a:lnTo>
                    <a:pt x="0" y="152"/>
                  </a:lnTo>
                  <a:lnTo>
                    <a:pt x="5" y="119"/>
                  </a:lnTo>
                  <a:lnTo>
                    <a:pt x="16" y="90"/>
                  </a:lnTo>
                  <a:lnTo>
                    <a:pt x="28" y="64"/>
                  </a:lnTo>
                  <a:lnTo>
                    <a:pt x="42" y="42"/>
                  </a:lnTo>
                  <a:lnTo>
                    <a:pt x="55" y="24"/>
                  </a:lnTo>
                  <a:lnTo>
                    <a:pt x="66" y="11"/>
                  </a:lnTo>
                  <a:lnTo>
                    <a:pt x="73" y="3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834" name="Freeform 426"/>
            <p:cNvSpPr>
              <a:spLocks/>
            </p:cNvSpPr>
            <p:nvPr/>
          </p:nvSpPr>
          <p:spPr bwMode="auto">
            <a:xfrm>
              <a:off x="1232" y="1064"/>
              <a:ext cx="59" cy="75"/>
            </a:xfrm>
            <a:custGeom>
              <a:avLst/>
              <a:gdLst/>
              <a:ahLst/>
              <a:cxnLst>
                <a:cxn ang="0">
                  <a:pos x="118" y="149"/>
                </a:cxn>
                <a:cxn ang="0">
                  <a:pos x="118" y="149"/>
                </a:cxn>
                <a:cxn ang="0">
                  <a:pos x="115" y="125"/>
                </a:cxn>
                <a:cxn ang="0">
                  <a:pos x="105" y="101"/>
                </a:cxn>
                <a:cxn ang="0">
                  <a:pos x="91" y="79"/>
                </a:cxn>
                <a:cxn ang="0">
                  <a:pos x="75" y="60"/>
                </a:cxn>
                <a:cxn ang="0">
                  <a:pos x="55" y="41"/>
                </a:cxn>
                <a:cxn ang="0">
                  <a:pos x="37" y="24"/>
                </a:cxn>
                <a:cxn ang="0">
                  <a:pos x="20" y="10"/>
                </a:cxn>
                <a:cxn ang="0">
                  <a:pos x="7" y="0"/>
                </a:cxn>
                <a:cxn ang="0">
                  <a:pos x="0" y="9"/>
                </a:cxn>
                <a:cxn ang="0">
                  <a:pos x="13" y="19"/>
                </a:cxn>
                <a:cxn ang="0">
                  <a:pos x="30" y="33"/>
                </a:cxn>
                <a:cxn ang="0">
                  <a:pos x="49" y="48"/>
                </a:cxn>
                <a:cxn ang="0">
                  <a:pos x="66" y="66"/>
                </a:cxn>
                <a:cxn ang="0">
                  <a:pos x="82" y="86"/>
                </a:cxn>
                <a:cxn ang="0">
                  <a:pos x="96" y="106"/>
                </a:cxn>
                <a:cxn ang="0">
                  <a:pos x="104" y="127"/>
                </a:cxn>
                <a:cxn ang="0">
                  <a:pos x="106" y="149"/>
                </a:cxn>
                <a:cxn ang="0">
                  <a:pos x="106" y="149"/>
                </a:cxn>
                <a:cxn ang="0">
                  <a:pos x="118" y="149"/>
                </a:cxn>
              </a:cxnLst>
              <a:rect l="0" t="0" r="r" b="b"/>
              <a:pathLst>
                <a:path w="118" h="149">
                  <a:moveTo>
                    <a:pt x="118" y="149"/>
                  </a:moveTo>
                  <a:lnTo>
                    <a:pt x="118" y="149"/>
                  </a:lnTo>
                  <a:lnTo>
                    <a:pt x="115" y="125"/>
                  </a:lnTo>
                  <a:lnTo>
                    <a:pt x="105" y="101"/>
                  </a:lnTo>
                  <a:lnTo>
                    <a:pt x="91" y="79"/>
                  </a:lnTo>
                  <a:lnTo>
                    <a:pt x="75" y="60"/>
                  </a:lnTo>
                  <a:lnTo>
                    <a:pt x="55" y="41"/>
                  </a:lnTo>
                  <a:lnTo>
                    <a:pt x="37" y="24"/>
                  </a:lnTo>
                  <a:lnTo>
                    <a:pt x="20" y="10"/>
                  </a:lnTo>
                  <a:lnTo>
                    <a:pt x="7" y="0"/>
                  </a:lnTo>
                  <a:lnTo>
                    <a:pt x="0" y="9"/>
                  </a:lnTo>
                  <a:lnTo>
                    <a:pt x="13" y="19"/>
                  </a:lnTo>
                  <a:lnTo>
                    <a:pt x="30" y="33"/>
                  </a:lnTo>
                  <a:lnTo>
                    <a:pt x="49" y="48"/>
                  </a:lnTo>
                  <a:lnTo>
                    <a:pt x="66" y="66"/>
                  </a:lnTo>
                  <a:lnTo>
                    <a:pt x="82" y="86"/>
                  </a:lnTo>
                  <a:lnTo>
                    <a:pt x="96" y="106"/>
                  </a:lnTo>
                  <a:lnTo>
                    <a:pt x="104" y="127"/>
                  </a:lnTo>
                  <a:lnTo>
                    <a:pt x="106" y="149"/>
                  </a:lnTo>
                  <a:lnTo>
                    <a:pt x="106" y="149"/>
                  </a:lnTo>
                  <a:lnTo>
                    <a:pt x="118" y="14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835" name="Freeform 427"/>
            <p:cNvSpPr>
              <a:spLocks/>
            </p:cNvSpPr>
            <p:nvPr/>
          </p:nvSpPr>
          <p:spPr bwMode="auto">
            <a:xfrm>
              <a:off x="1241" y="1139"/>
              <a:ext cx="50" cy="71"/>
            </a:xfrm>
            <a:custGeom>
              <a:avLst/>
              <a:gdLst/>
              <a:ahLst/>
              <a:cxnLst>
                <a:cxn ang="0">
                  <a:pos x="0" y="143"/>
                </a:cxn>
                <a:cxn ang="0">
                  <a:pos x="0" y="143"/>
                </a:cxn>
                <a:cxn ang="0">
                  <a:pos x="18" y="141"/>
                </a:cxn>
                <a:cxn ang="0">
                  <a:pos x="36" y="130"/>
                </a:cxn>
                <a:cxn ang="0">
                  <a:pos x="52" y="115"/>
                </a:cxn>
                <a:cxn ang="0">
                  <a:pos x="67" y="97"/>
                </a:cxn>
                <a:cxn ang="0">
                  <a:pos x="79" y="75"/>
                </a:cxn>
                <a:cxn ang="0">
                  <a:pos x="89" y="50"/>
                </a:cxn>
                <a:cxn ang="0">
                  <a:pos x="96" y="26"/>
                </a:cxn>
                <a:cxn ang="0">
                  <a:pos x="100" y="0"/>
                </a:cxn>
                <a:cxn ang="0">
                  <a:pos x="88" y="0"/>
                </a:cxn>
                <a:cxn ang="0">
                  <a:pos x="85" y="23"/>
                </a:cxn>
                <a:cxn ang="0">
                  <a:pos x="78" y="48"/>
                </a:cxn>
                <a:cxn ang="0">
                  <a:pos x="70" y="71"/>
                </a:cxn>
                <a:cxn ang="0">
                  <a:pos x="58" y="90"/>
                </a:cxn>
                <a:cxn ang="0">
                  <a:pos x="43" y="109"/>
                </a:cxn>
                <a:cxn ang="0">
                  <a:pos x="29" y="121"/>
                </a:cxn>
                <a:cxn ang="0">
                  <a:pos x="16" y="129"/>
                </a:cxn>
                <a:cxn ang="0">
                  <a:pos x="0" y="132"/>
                </a:cxn>
                <a:cxn ang="0">
                  <a:pos x="0" y="132"/>
                </a:cxn>
                <a:cxn ang="0">
                  <a:pos x="0" y="143"/>
                </a:cxn>
              </a:cxnLst>
              <a:rect l="0" t="0" r="r" b="b"/>
              <a:pathLst>
                <a:path w="100" h="143">
                  <a:moveTo>
                    <a:pt x="0" y="143"/>
                  </a:moveTo>
                  <a:lnTo>
                    <a:pt x="0" y="143"/>
                  </a:lnTo>
                  <a:lnTo>
                    <a:pt x="18" y="141"/>
                  </a:lnTo>
                  <a:lnTo>
                    <a:pt x="36" y="130"/>
                  </a:lnTo>
                  <a:lnTo>
                    <a:pt x="52" y="115"/>
                  </a:lnTo>
                  <a:lnTo>
                    <a:pt x="67" y="97"/>
                  </a:lnTo>
                  <a:lnTo>
                    <a:pt x="79" y="75"/>
                  </a:lnTo>
                  <a:lnTo>
                    <a:pt x="89" y="50"/>
                  </a:lnTo>
                  <a:lnTo>
                    <a:pt x="96" y="26"/>
                  </a:lnTo>
                  <a:lnTo>
                    <a:pt x="100" y="0"/>
                  </a:lnTo>
                  <a:lnTo>
                    <a:pt x="88" y="0"/>
                  </a:lnTo>
                  <a:lnTo>
                    <a:pt x="85" y="23"/>
                  </a:lnTo>
                  <a:lnTo>
                    <a:pt x="78" y="48"/>
                  </a:lnTo>
                  <a:lnTo>
                    <a:pt x="70" y="71"/>
                  </a:lnTo>
                  <a:lnTo>
                    <a:pt x="58" y="90"/>
                  </a:lnTo>
                  <a:lnTo>
                    <a:pt x="43" y="109"/>
                  </a:lnTo>
                  <a:lnTo>
                    <a:pt x="29" y="121"/>
                  </a:lnTo>
                  <a:lnTo>
                    <a:pt x="16" y="129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0" y="14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836" name="Freeform 428"/>
            <p:cNvSpPr>
              <a:spLocks/>
            </p:cNvSpPr>
            <p:nvPr/>
          </p:nvSpPr>
          <p:spPr bwMode="auto">
            <a:xfrm>
              <a:off x="1192" y="1142"/>
              <a:ext cx="49" cy="6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24"/>
                </a:cxn>
                <a:cxn ang="0">
                  <a:pos x="5" y="47"/>
                </a:cxn>
                <a:cxn ang="0">
                  <a:pos x="15" y="70"/>
                </a:cxn>
                <a:cxn ang="0">
                  <a:pos x="26" y="91"/>
                </a:cxn>
                <a:cxn ang="0">
                  <a:pos x="43" y="107"/>
                </a:cxn>
                <a:cxn ang="0">
                  <a:pos x="59" y="122"/>
                </a:cxn>
                <a:cxn ang="0">
                  <a:pos x="78" y="133"/>
                </a:cxn>
                <a:cxn ang="0">
                  <a:pos x="97" y="136"/>
                </a:cxn>
                <a:cxn ang="0">
                  <a:pos x="97" y="125"/>
                </a:cxn>
                <a:cxn ang="0">
                  <a:pos x="80" y="121"/>
                </a:cxn>
                <a:cxn ang="0">
                  <a:pos x="65" y="113"/>
                </a:cxn>
                <a:cxn ang="0">
                  <a:pos x="49" y="100"/>
                </a:cxn>
                <a:cxn ang="0">
                  <a:pos x="36" y="84"/>
                </a:cxn>
                <a:cxn ang="0">
                  <a:pos x="24" y="66"/>
                </a:cxn>
                <a:cxn ang="0">
                  <a:pos x="16" y="45"/>
                </a:cxn>
                <a:cxn ang="0">
                  <a:pos x="11" y="24"/>
                </a:cxn>
                <a:cxn ang="0">
                  <a:pos x="11" y="0"/>
                </a:cxn>
                <a:cxn ang="0">
                  <a:pos x="11" y="0"/>
                </a:cxn>
                <a:cxn ang="0">
                  <a:pos x="0" y="0"/>
                </a:cxn>
              </a:cxnLst>
              <a:rect l="0" t="0" r="r" b="b"/>
              <a:pathLst>
                <a:path w="97" h="136">
                  <a:moveTo>
                    <a:pt x="0" y="0"/>
                  </a:moveTo>
                  <a:lnTo>
                    <a:pt x="0" y="0"/>
                  </a:lnTo>
                  <a:lnTo>
                    <a:pt x="0" y="24"/>
                  </a:lnTo>
                  <a:lnTo>
                    <a:pt x="5" y="47"/>
                  </a:lnTo>
                  <a:lnTo>
                    <a:pt x="15" y="70"/>
                  </a:lnTo>
                  <a:lnTo>
                    <a:pt x="26" y="91"/>
                  </a:lnTo>
                  <a:lnTo>
                    <a:pt x="43" y="107"/>
                  </a:lnTo>
                  <a:lnTo>
                    <a:pt x="59" y="122"/>
                  </a:lnTo>
                  <a:lnTo>
                    <a:pt x="78" y="133"/>
                  </a:lnTo>
                  <a:lnTo>
                    <a:pt x="97" y="136"/>
                  </a:lnTo>
                  <a:lnTo>
                    <a:pt x="97" y="125"/>
                  </a:lnTo>
                  <a:lnTo>
                    <a:pt x="80" y="121"/>
                  </a:lnTo>
                  <a:lnTo>
                    <a:pt x="65" y="113"/>
                  </a:lnTo>
                  <a:lnTo>
                    <a:pt x="49" y="100"/>
                  </a:lnTo>
                  <a:lnTo>
                    <a:pt x="36" y="84"/>
                  </a:lnTo>
                  <a:lnTo>
                    <a:pt x="24" y="66"/>
                  </a:lnTo>
                  <a:lnTo>
                    <a:pt x="16" y="45"/>
                  </a:lnTo>
                  <a:lnTo>
                    <a:pt x="11" y="24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837" name="Freeform 429"/>
            <p:cNvSpPr>
              <a:spLocks/>
            </p:cNvSpPr>
            <p:nvPr/>
          </p:nvSpPr>
          <p:spPr bwMode="auto">
            <a:xfrm>
              <a:off x="1192" y="1062"/>
              <a:ext cx="44" cy="80"/>
            </a:xfrm>
            <a:custGeom>
              <a:avLst/>
              <a:gdLst/>
              <a:ahLst/>
              <a:cxnLst>
                <a:cxn ang="0">
                  <a:pos x="86" y="4"/>
                </a:cxn>
                <a:cxn ang="0">
                  <a:pos x="79" y="4"/>
                </a:cxn>
                <a:cxn ang="0">
                  <a:pos x="76" y="7"/>
                </a:cxn>
                <a:cxn ang="0">
                  <a:pos x="68" y="15"/>
                </a:cxn>
                <a:cxn ang="0">
                  <a:pos x="56" y="29"/>
                </a:cxn>
                <a:cxn ang="0">
                  <a:pos x="44" y="46"/>
                </a:cxn>
                <a:cxn ang="0">
                  <a:pos x="30" y="69"/>
                </a:cxn>
                <a:cxn ang="0">
                  <a:pos x="16" y="96"/>
                </a:cxn>
                <a:cxn ang="0">
                  <a:pos x="6" y="126"/>
                </a:cxn>
                <a:cxn ang="0">
                  <a:pos x="0" y="160"/>
                </a:cxn>
                <a:cxn ang="0">
                  <a:pos x="11" y="160"/>
                </a:cxn>
                <a:cxn ang="0">
                  <a:pos x="17" y="128"/>
                </a:cxn>
                <a:cxn ang="0">
                  <a:pos x="28" y="100"/>
                </a:cxn>
                <a:cxn ang="0">
                  <a:pos x="39" y="74"/>
                </a:cxn>
                <a:cxn ang="0">
                  <a:pos x="53" y="53"/>
                </a:cxn>
                <a:cxn ang="0">
                  <a:pos x="65" y="36"/>
                </a:cxn>
                <a:cxn ang="0">
                  <a:pos x="77" y="22"/>
                </a:cxn>
                <a:cxn ang="0">
                  <a:pos x="83" y="14"/>
                </a:cxn>
                <a:cxn ang="0">
                  <a:pos x="86" y="13"/>
                </a:cxn>
                <a:cxn ang="0">
                  <a:pos x="79" y="13"/>
                </a:cxn>
                <a:cxn ang="0">
                  <a:pos x="86" y="4"/>
                </a:cxn>
                <a:cxn ang="0">
                  <a:pos x="83" y="0"/>
                </a:cxn>
                <a:cxn ang="0">
                  <a:pos x="79" y="4"/>
                </a:cxn>
                <a:cxn ang="0">
                  <a:pos x="86" y="4"/>
                </a:cxn>
              </a:cxnLst>
              <a:rect l="0" t="0" r="r" b="b"/>
              <a:pathLst>
                <a:path w="86" h="160">
                  <a:moveTo>
                    <a:pt x="86" y="4"/>
                  </a:moveTo>
                  <a:lnTo>
                    <a:pt x="79" y="4"/>
                  </a:lnTo>
                  <a:lnTo>
                    <a:pt x="76" y="7"/>
                  </a:lnTo>
                  <a:lnTo>
                    <a:pt x="68" y="15"/>
                  </a:lnTo>
                  <a:lnTo>
                    <a:pt x="56" y="29"/>
                  </a:lnTo>
                  <a:lnTo>
                    <a:pt x="44" y="46"/>
                  </a:lnTo>
                  <a:lnTo>
                    <a:pt x="30" y="69"/>
                  </a:lnTo>
                  <a:lnTo>
                    <a:pt x="16" y="96"/>
                  </a:lnTo>
                  <a:lnTo>
                    <a:pt x="6" y="126"/>
                  </a:lnTo>
                  <a:lnTo>
                    <a:pt x="0" y="160"/>
                  </a:lnTo>
                  <a:lnTo>
                    <a:pt x="11" y="160"/>
                  </a:lnTo>
                  <a:lnTo>
                    <a:pt x="17" y="128"/>
                  </a:lnTo>
                  <a:lnTo>
                    <a:pt x="28" y="100"/>
                  </a:lnTo>
                  <a:lnTo>
                    <a:pt x="39" y="74"/>
                  </a:lnTo>
                  <a:lnTo>
                    <a:pt x="53" y="53"/>
                  </a:lnTo>
                  <a:lnTo>
                    <a:pt x="65" y="36"/>
                  </a:lnTo>
                  <a:lnTo>
                    <a:pt x="77" y="22"/>
                  </a:lnTo>
                  <a:lnTo>
                    <a:pt x="83" y="14"/>
                  </a:lnTo>
                  <a:lnTo>
                    <a:pt x="86" y="13"/>
                  </a:lnTo>
                  <a:lnTo>
                    <a:pt x="79" y="13"/>
                  </a:lnTo>
                  <a:lnTo>
                    <a:pt x="86" y="4"/>
                  </a:lnTo>
                  <a:lnTo>
                    <a:pt x="83" y="0"/>
                  </a:lnTo>
                  <a:lnTo>
                    <a:pt x="79" y="4"/>
                  </a:lnTo>
                  <a:lnTo>
                    <a:pt x="86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838" name="Freeform 430"/>
            <p:cNvSpPr>
              <a:spLocks/>
            </p:cNvSpPr>
            <p:nvPr/>
          </p:nvSpPr>
          <p:spPr bwMode="auto">
            <a:xfrm>
              <a:off x="1224" y="1160"/>
              <a:ext cx="29" cy="11"/>
            </a:xfrm>
            <a:custGeom>
              <a:avLst/>
              <a:gdLst/>
              <a:ahLst/>
              <a:cxnLst>
                <a:cxn ang="0">
                  <a:pos x="0" y="10"/>
                </a:cxn>
                <a:cxn ang="0">
                  <a:pos x="6" y="7"/>
                </a:cxn>
                <a:cxn ang="0">
                  <a:pos x="12" y="3"/>
                </a:cxn>
                <a:cxn ang="0">
                  <a:pos x="19" y="1"/>
                </a:cxn>
                <a:cxn ang="0">
                  <a:pos x="25" y="0"/>
                </a:cxn>
                <a:cxn ang="0">
                  <a:pos x="34" y="0"/>
                </a:cxn>
                <a:cxn ang="0">
                  <a:pos x="42" y="1"/>
                </a:cxn>
                <a:cxn ang="0">
                  <a:pos x="51" y="5"/>
                </a:cxn>
                <a:cxn ang="0">
                  <a:pos x="59" y="10"/>
                </a:cxn>
                <a:cxn ang="0">
                  <a:pos x="50" y="18"/>
                </a:cxn>
                <a:cxn ang="0">
                  <a:pos x="40" y="22"/>
                </a:cxn>
                <a:cxn ang="0">
                  <a:pos x="30" y="22"/>
                </a:cxn>
                <a:cxn ang="0">
                  <a:pos x="21" y="21"/>
                </a:cxn>
                <a:cxn ang="0">
                  <a:pos x="13" y="17"/>
                </a:cxn>
                <a:cxn ang="0">
                  <a:pos x="6" y="14"/>
                </a:cxn>
                <a:cxn ang="0">
                  <a:pos x="1" y="11"/>
                </a:cxn>
                <a:cxn ang="0">
                  <a:pos x="0" y="10"/>
                </a:cxn>
              </a:cxnLst>
              <a:rect l="0" t="0" r="r" b="b"/>
              <a:pathLst>
                <a:path w="59" h="22">
                  <a:moveTo>
                    <a:pt x="0" y="10"/>
                  </a:moveTo>
                  <a:lnTo>
                    <a:pt x="6" y="7"/>
                  </a:lnTo>
                  <a:lnTo>
                    <a:pt x="12" y="3"/>
                  </a:lnTo>
                  <a:lnTo>
                    <a:pt x="19" y="1"/>
                  </a:lnTo>
                  <a:lnTo>
                    <a:pt x="25" y="0"/>
                  </a:lnTo>
                  <a:lnTo>
                    <a:pt x="34" y="0"/>
                  </a:lnTo>
                  <a:lnTo>
                    <a:pt x="42" y="1"/>
                  </a:lnTo>
                  <a:lnTo>
                    <a:pt x="51" y="5"/>
                  </a:lnTo>
                  <a:lnTo>
                    <a:pt x="59" y="10"/>
                  </a:lnTo>
                  <a:lnTo>
                    <a:pt x="50" y="18"/>
                  </a:lnTo>
                  <a:lnTo>
                    <a:pt x="40" y="22"/>
                  </a:lnTo>
                  <a:lnTo>
                    <a:pt x="30" y="22"/>
                  </a:lnTo>
                  <a:lnTo>
                    <a:pt x="21" y="21"/>
                  </a:lnTo>
                  <a:lnTo>
                    <a:pt x="13" y="17"/>
                  </a:lnTo>
                  <a:lnTo>
                    <a:pt x="6" y="14"/>
                  </a:lnTo>
                  <a:lnTo>
                    <a:pt x="1" y="11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839" name="Freeform 431"/>
            <p:cNvSpPr>
              <a:spLocks/>
            </p:cNvSpPr>
            <p:nvPr/>
          </p:nvSpPr>
          <p:spPr bwMode="auto">
            <a:xfrm>
              <a:off x="1143" y="1440"/>
              <a:ext cx="26" cy="6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112"/>
                </a:cxn>
                <a:cxn ang="0">
                  <a:pos x="2" y="117"/>
                </a:cxn>
                <a:cxn ang="0">
                  <a:pos x="7" y="126"/>
                </a:cxn>
                <a:cxn ang="0">
                  <a:pos x="16" y="135"/>
                </a:cxn>
                <a:cxn ang="0">
                  <a:pos x="29" y="140"/>
                </a:cxn>
                <a:cxn ang="0">
                  <a:pos x="37" y="120"/>
                </a:cxn>
                <a:cxn ang="0">
                  <a:pos x="45" y="76"/>
                </a:cxn>
                <a:cxn ang="0">
                  <a:pos x="51" y="30"/>
                </a:cxn>
                <a:cxn ang="0">
                  <a:pos x="52" y="0"/>
                </a:cxn>
                <a:cxn ang="0">
                  <a:pos x="0" y="0"/>
                </a:cxn>
              </a:cxnLst>
              <a:rect l="0" t="0" r="r" b="b"/>
              <a:pathLst>
                <a:path w="52" h="140">
                  <a:moveTo>
                    <a:pt x="0" y="0"/>
                  </a:moveTo>
                  <a:lnTo>
                    <a:pt x="1" y="112"/>
                  </a:lnTo>
                  <a:lnTo>
                    <a:pt x="2" y="117"/>
                  </a:lnTo>
                  <a:lnTo>
                    <a:pt x="7" y="126"/>
                  </a:lnTo>
                  <a:lnTo>
                    <a:pt x="16" y="135"/>
                  </a:lnTo>
                  <a:lnTo>
                    <a:pt x="29" y="140"/>
                  </a:lnTo>
                  <a:lnTo>
                    <a:pt x="37" y="120"/>
                  </a:lnTo>
                  <a:lnTo>
                    <a:pt x="45" y="76"/>
                  </a:lnTo>
                  <a:lnTo>
                    <a:pt x="51" y="30"/>
                  </a:lnTo>
                  <a:lnTo>
                    <a:pt x="5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99C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840" name="Freeform 432"/>
            <p:cNvSpPr>
              <a:spLocks/>
            </p:cNvSpPr>
            <p:nvPr/>
          </p:nvSpPr>
          <p:spPr bwMode="auto">
            <a:xfrm>
              <a:off x="1140" y="1440"/>
              <a:ext cx="7" cy="56"/>
            </a:xfrm>
            <a:custGeom>
              <a:avLst/>
              <a:gdLst/>
              <a:ahLst/>
              <a:cxnLst>
                <a:cxn ang="0">
                  <a:pos x="13" y="111"/>
                </a:cxn>
                <a:cxn ang="0">
                  <a:pos x="13" y="112"/>
                </a:cxn>
                <a:cxn ang="0">
                  <a:pos x="12" y="0"/>
                </a:cxn>
                <a:cxn ang="0">
                  <a:pos x="0" y="0"/>
                </a:cxn>
                <a:cxn ang="0">
                  <a:pos x="2" y="112"/>
                </a:cxn>
                <a:cxn ang="0">
                  <a:pos x="2" y="113"/>
                </a:cxn>
                <a:cxn ang="0">
                  <a:pos x="2" y="112"/>
                </a:cxn>
                <a:cxn ang="0">
                  <a:pos x="2" y="112"/>
                </a:cxn>
                <a:cxn ang="0">
                  <a:pos x="2" y="113"/>
                </a:cxn>
                <a:cxn ang="0">
                  <a:pos x="13" y="111"/>
                </a:cxn>
              </a:cxnLst>
              <a:rect l="0" t="0" r="r" b="b"/>
              <a:pathLst>
                <a:path w="13" h="113">
                  <a:moveTo>
                    <a:pt x="13" y="111"/>
                  </a:moveTo>
                  <a:lnTo>
                    <a:pt x="13" y="112"/>
                  </a:lnTo>
                  <a:lnTo>
                    <a:pt x="12" y="0"/>
                  </a:lnTo>
                  <a:lnTo>
                    <a:pt x="0" y="0"/>
                  </a:lnTo>
                  <a:lnTo>
                    <a:pt x="2" y="112"/>
                  </a:lnTo>
                  <a:lnTo>
                    <a:pt x="2" y="113"/>
                  </a:lnTo>
                  <a:lnTo>
                    <a:pt x="2" y="112"/>
                  </a:lnTo>
                  <a:lnTo>
                    <a:pt x="2" y="112"/>
                  </a:lnTo>
                  <a:lnTo>
                    <a:pt x="2" y="113"/>
                  </a:lnTo>
                  <a:lnTo>
                    <a:pt x="13" y="111"/>
                  </a:lnTo>
                  <a:close/>
                </a:path>
              </a:pathLst>
            </a:custGeom>
            <a:solidFill>
              <a:srgbClr val="FF99C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841" name="Freeform 433"/>
            <p:cNvSpPr>
              <a:spLocks/>
            </p:cNvSpPr>
            <p:nvPr/>
          </p:nvSpPr>
          <p:spPr bwMode="auto">
            <a:xfrm>
              <a:off x="1141" y="1495"/>
              <a:ext cx="16" cy="17"/>
            </a:xfrm>
            <a:custGeom>
              <a:avLst/>
              <a:gdLst/>
              <a:ahLst/>
              <a:cxnLst>
                <a:cxn ang="0">
                  <a:pos x="33" y="23"/>
                </a:cxn>
                <a:cxn ang="0">
                  <a:pos x="33" y="23"/>
                </a:cxn>
                <a:cxn ang="0">
                  <a:pos x="23" y="20"/>
                </a:cxn>
                <a:cxn ang="0">
                  <a:pos x="16" y="11"/>
                </a:cxn>
                <a:cxn ang="0">
                  <a:pos x="12" y="3"/>
                </a:cxn>
                <a:cxn ang="0">
                  <a:pos x="11" y="0"/>
                </a:cxn>
                <a:cxn ang="0">
                  <a:pos x="0" y="2"/>
                </a:cxn>
                <a:cxn ang="0">
                  <a:pos x="1" y="8"/>
                </a:cxn>
                <a:cxn ang="0">
                  <a:pos x="6" y="18"/>
                </a:cxn>
                <a:cxn ang="0">
                  <a:pos x="18" y="29"/>
                </a:cxn>
                <a:cxn ang="0">
                  <a:pos x="33" y="34"/>
                </a:cxn>
                <a:cxn ang="0">
                  <a:pos x="33" y="34"/>
                </a:cxn>
                <a:cxn ang="0">
                  <a:pos x="33" y="23"/>
                </a:cxn>
              </a:cxnLst>
              <a:rect l="0" t="0" r="r" b="b"/>
              <a:pathLst>
                <a:path w="33" h="34">
                  <a:moveTo>
                    <a:pt x="33" y="23"/>
                  </a:moveTo>
                  <a:lnTo>
                    <a:pt x="33" y="23"/>
                  </a:lnTo>
                  <a:lnTo>
                    <a:pt x="23" y="20"/>
                  </a:lnTo>
                  <a:lnTo>
                    <a:pt x="16" y="11"/>
                  </a:lnTo>
                  <a:lnTo>
                    <a:pt x="12" y="3"/>
                  </a:lnTo>
                  <a:lnTo>
                    <a:pt x="11" y="0"/>
                  </a:lnTo>
                  <a:lnTo>
                    <a:pt x="0" y="2"/>
                  </a:lnTo>
                  <a:lnTo>
                    <a:pt x="1" y="8"/>
                  </a:lnTo>
                  <a:lnTo>
                    <a:pt x="6" y="18"/>
                  </a:lnTo>
                  <a:lnTo>
                    <a:pt x="18" y="29"/>
                  </a:lnTo>
                  <a:lnTo>
                    <a:pt x="33" y="34"/>
                  </a:lnTo>
                  <a:lnTo>
                    <a:pt x="33" y="34"/>
                  </a:lnTo>
                  <a:lnTo>
                    <a:pt x="33" y="23"/>
                  </a:lnTo>
                  <a:close/>
                </a:path>
              </a:pathLst>
            </a:custGeom>
            <a:solidFill>
              <a:srgbClr val="D6009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842" name="Freeform 434"/>
            <p:cNvSpPr>
              <a:spLocks/>
            </p:cNvSpPr>
            <p:nvPr/>
          </p:nvSpPr>
          <p:spPr bwMode="auto">
            <a:xfrm>
              <a:off x="1157" y="1437"/>
              <a:ext cx="15" cy="75"/>
            </a:xfrm>
            <a:custGeom>
              <a:avLst/>
              <a:gdLst/>
              <a:ahLst/>
              <a:cxnLst>
                <a:cxn ang="0">
                  <a:pos x="23" y="11"/>
                </a:cxn>
                <a:cxn ang="0">
                  <a:pos x="17" y="5"/>
                </a:cxn>
                <a:cxn ang="0">
                  <a:pos x="16" y="35"/>
                </a:cxn>
                <a:cxn ang="0">
                  <a:pos x="10" y="81"/>
                </a:cxn>
                <a:cxn ang="0">
                  <a:pos x="2" y="124"/>
                </a:cxn>
                <a:cxn ang="0">
                  <a:pos x="0" y="139"/>
                </a:cxn>
                <a:cxn ang="0">
                  <a:pos x="0" y="150"/>
                </a:cxn>
                <a:cxn ang="0">
                  <a:pos x="14" y="126"/>
                </a:cxn>
                <a:cxn ang="0">
                  <a:pos x="22" y="81"/>
                </a:cxn>
                <a:cxn ang="0">
                  <a:pos x="27" y="35"/>
                </a:cxn>
                <a:cxn ang="0">
                  <a:pos x="29" y="5"/>
                </a:cxn>
                <a:cxn ang="0">
                  <a:pos x="23" y="0"/>
                </a:cxn>
                <a:cxn ang="0">
                  <a:pos x="23" y="11"/>
                </a:cxn>
              </a:cxnLst>
              <a:rect l="0" t="0" r="r" b="b"/>
              <a:pathLst>
                <a:path w="29" h="150">
                  <a:moveTo>
                    <a:pt x="23" y="11"/>
                  </a:moveTo>
                  <a:lnTo>
                    <a:pt x="17" y="5"/>
                  </a:lnTo>
                  <a:lnTo>
                    <a:pt x="16" y="35"/>
                  </a:lnTo>
                  <a:lnTo>
                    <a:pt x="10" y="81"/>
                  </a:lnTo>
                  <a:lnTo>
                    <a:pt x="2" y="124"/>
                  </a:lnTo>
                  <a:lnTo>
                    <a:pt x="0" y="139"/>
                  </a:lnTo>
                  <a:lnTo>
                    <a:pt x="0" y="150"/>
                  </a:lnTo>
                  <a:lnTo>
                    <a:pt x="14" y="126"/>
                  </a:lnTo>
                  <a:lnTo>
                    <a:pt x="22" y="81"/>
                  </a:lnTo>
                  <a:lnTo>
                    <a:pt x="27" y="35"/>
                  </a:lnTo>
                  <a:lnTo>
                    <a:pt x="29" y="5"/>
                  </a:lnTo>
                  <a:lnTo>
                    <a:pt x="23" y="0"/>
                  </a:lnTo>
                  <a:lnTo>
                    <a:pt x="23" y="11"/>
                  </a:lnTo>
                  <a:close/>
                </a:path>
              </a:pathLst>
            </a:custGeom>
            <a:solidFill>
              <a:srgbClr val="FF99C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843" name="Freeform 435"/>
            <p:cNvSpPr>
              <a:spLocks/>
            </p:cNvSpPr>
            <p:nvPr/>
          </p:nvSpPr>
          <p:spPr bwMode="auto">
            <a:xfrm>
              <a:off x="1140" y="1437"/>
              <a:ext cx="29" cy="6"/>
            </a:xfrm>
            <a:custGeom>
              <a:avLst/>
              <a:gdLst/>
              <a:ahLst/>
              <a:cxnLst>
                <a:cxn ang="0">
                  <a:pos x="12" y="5"/>
                </a:cxn>
                <a:cxn ang="0">
                  <a:pos x="6" y="11"/>
                </a:cxn>
                <a:cxn ang="0">
                  <a:pos x="58" y="11"/>
                </a:cxn>
                <a:cxn ang="0">
                  <a:pos x="58" y="0"/>
                </a:cxn>
                <a:cxn ang="0">
                  <a:pos x="6" y="0"/>
                </a:cxn>
                <a:cxn ang="0">
                  <a:pos x="0" y="5"/>
                </a:cxn>
                <a:cxn ang="0">
                  <a:pos x="6" y="0"/>
                </a:cxn>
                <a:cxn ang="0">
                  <a:pos x="0" y="0"/>
                </a:cxn>
                <a:cxn ang="0">
                  <a:pos x="0" y="5"/>
                </a:cxn>
                <a:cxn ang="0">
                  <a:pos x="12" y="5"/>
                </a:cxn>
              </a:cxnLst>
              <a:rect l="0" t="0" r="r" b="b"/>
              <a:pathLst>
                <a:path w="58" h="11">
                  <a:moveTo>
                    <a:pt x="12" y="5"/>
                  </a:moveTo>
                  <a:lnTo>
                    <a:pt x="6" y="11"/>
                  </a:lnTo>
                  <a:lnTo>
                    <a:pt x="58" y="11"/>
                  </a:lnTo>
                  <a:lnTo>
                    <a:pt x="58" y="0"/>
                  </a:lnTo>
                  <a:lnTo>
                    <a:pt x="6" y="0"/>
                  </a:lnTo>
                  <a:lnTo>
                    <a:pt x="0" y="5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5"/>
                  </a:lnTo>
                  <a:lnTo>
                    <a:pt x="12" y="5"/>
                  </a:lnTo>
                  <a:close/>
                </a:path>
              </a:pathLst>
            </a:custGeom>
            <a:solidFill>
              <a:srgbClr val="FF99C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844" name="Freeform 436"/>
            <p:cNvSpPr>
              <a:spLocks/>
            </p:cNvSpPr>
            <p:nvPr/>
          </p:nvSpPr>
          <p:spPr bwMode="auto">
            <a:xfrm>
              <a:off x="1313" y="1440"/>
              <a:ext cx="24" cy="69"/>
            </a:xfrm>
            <a:custGeom>
              <a:avLst/>
              <a:gdLst/>
              <a:ahLst/>
              <a:cxnLst>
                <a:cxn ang="0">
                  <a:pos x="49" y="0"/>
                </a:cxn>
                <a:cxn ang="0">
                  <a:pos x="49" y="112"/>
                </a:cxn>
                <a:cxn ang="0">
                  <a:pos x="47" y="117"/>
                </a:cxn>
                <a:cxn ang="0">
                  <a:pos x="43" y="126"/>
                </a:cxn>
                <a:cxn ang="0">
                  <a:pos x="34" y="135"/>
                </a:cxn>
                <a:cxn ang="0">
                  <a:pos x="20" y="140"/>
                </a:cxn>
                <a:cxn ang="0">
                  <a:pos x="13" y="120"/>
                </a:cxn>
                <a:cxn ang="0">
                  <a:pos x="6" y="76"/>
                </a:cxn>
                <a:cxn ang="0">
                  <a:pos x="1" y="30"/>
                </a:cxn>
                <a:cxn ang="0">
                  <a:pos x="0" y="0"/>
                </a:cxn>
                <a:cxn ang="0">
                  <a:pos x="49" y="0"/>
                </a:cxn>
              </a:cxnLst>
              <a:rect l="0" t="0" r="r" b="b"/>
              <a:pathLst>
                <a:path w="49" h="140">
                  <a:moveTo>
                    <a:pt x="49" y="0"/>
                  </a:moveTo>
                  <a:lnTo>
                    <a:pt x="49" y="112"/>
                  </a:lnTo>
                  <a:lnTo>
                    <a:pt x="47" y="117"/>
                  </a:lnTo>
                  <a:lnTo>
                    <a:pt x="43" y="126"/>
                  </a:lnTo>
                  <a:lnTo>
                    <a:pt x="34" y="135"/>
                  </a:lnTo>
                  <a:lnTo>
                    <a:pt x="20" y="140"/>
                  </a:lnTo>
                  <a:lnTo>
                    <a:pt x="13" y="120"/>
                  </a:lnTo>
                  <a:lnTo>
                    <a:pt x="6" y="76"/>
                  </a:lnTo>
                  <a:lnTo>
                    <a:pt x="1" y="30"/>
                  </a:lnTo>
                  <a:lnTo>
                    <a:pt x="0" y="0"/>
                  </a:lnTo>
                  <a:lnTo>
                    <a:pt x="49" y="0"/>
                  </a:lnTo>
                  <a:close/>
                </a:path>
              </a:pathLst>
            </a:custGeom>
            <a:solidFill>
              <a:srgbClr val="FF99C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845" name="Freeform 437"/>
            <p:cNvSpPr>
              <a:spLocks/>
            </p:cNvSpPr>
            <p:nvPr/>
          </p:nvSpPr>
          <p:spPr bwMode="auto">
            <a:xfrm>
              <a:off x="1334" y="1440"/>
              <a:ext cx="6" cy="56"/>
            </a:xfrm>
            <a:custGeom>
              <a:avLst/>
              <a:gdLst/>
              <a:ahLst/>
              <a:cxnLst>
                <a:cxn ang="0">
                  <a:pos x="11" y="113"/>
                </a:cxn>
                <a:cxn ang="0">
                  <a:pos x="11" y="112"/>
                </a:cxn>
                <a:cxn ang="0">
                  <a:pos x="11" y="0"/>
                </a:cxn>
                <a:cxn ang="0">
                  <a:pos x="0" y="0"/>
                </a:cxn>
                <a:cxn ang="0">
                  <a:pos x="0" y="112"/>
                </a:cxn>
                <a:cxn ang="0">
                  <a:pos x="0" y="111"/>
                </a:cxn>
                <a:cxn ang="0">
                  <a:pos x="11" y="113"/>
                </a:cxn>
                <a:cxn ang="0">
                  <a:pos x="11" y="112"/>
                </a:cxn>
                <a:cxn ang="0">
                  <a:pos x="11" y="112"/>
                </a:cxn>
                <a:cxn ang="0">
                  <a:pos x="11" y="113"/>
                </a:cxn>
              </a:cxnLst>
              <a:rect l="0" t="0" r="r" b="b"/>
              <a:pathLst>
                <a:path w="11" h="113">
                  <a:moveTo>
                    <a:pt x="11" y="113"/>
                  </a:moveTo>
                  <a:lnTo>
                    <a:pt x="11" y="112"/>
                  </a:lnTo>
                  <a:lnTo>
                    <a:pt x="11" y="0"/>
                  </a:lnTo>
                  <a:lnTo>
                    <a:pt x="0" y="0"/>
                  </a:lnTo>
                  <a:lnTo>
                    <a:pt x="0" y="112"/>
                  </a:lnTo>
                  <a:lnTo>
                    <a:pt x="0" y="111"/>
                  </a:lnTo>
                  <a:lnTo>
                    <a:pt x="11" y="113"/>
                  </a:lnTo>
                  <a:lnTo>
                    <a:pt x="11" y="112"/>
                  </a:lnTo>
                  <a:lnTo>
                    <a:pt x="11" y="112"/>
                  </a:lnTo>
                  <a:lnTo>
                    <a:pt x="11" y="113"/>
                  </a:lnTo>
                  <a:close/>
                </a:path>
              </a:pathLst>
            </a:custGeom>
            <a:solidFill>
              <a:srgbClr val="FF99C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846" name="Freeform 438"/>
            <p:cNvSpPr>
              <a:spLocks/>
            </p:cNvSpPr>
            <p:nvPr/>
          </p:nvSpPr>
          <p:spPr bwMode="auto">
            <a:xfrm>
              <a:off x="1323" y="1495"/>
              <a:ext cx="17" cy="17"/>
            </a:xfrm>
            <a:custGeom>
              <a:avLst/>
              <a:gdLst/>
              <a:ahLst/>
              <a:cxnLst>
                <a:cxn ang="0">
                  <a:pos x="0" y="34"/>
                </a:cxn>
                <a:cxn ang="0">
                  <a:pos x="0" y="34"/>
                </a:cxn>
                <a:cxn ang="0">
                  <a:pos x="16" y="29"/>
                </a:cxn>
                <a:cxn ang="0">
                  <a:pos x="27" y="18"/>
                </a:cxn>
                <a:cxn ang="0">
                  <a:pos x="33" y="8"/>
                </a:cxn>
                <a:cxn ang="0">
                  <a:pos x="34" y="2"/>
                </a:cxn>
                <a:cxn ang="0">
                  <a:pos x="23" y="0"/>
                </a:cxn>
                <a:cxn ang="0">
                  <a:pos x="22" y="3"/>
                </a:cxn>
                <a:cxn ang="0">
                  <a:pos x="18" y="11"/>
                </a:cxn>
                <a:cxn ang="0">
                  <a:pos x="11" y="20"/>
                </a:cxn>
                <a:cxn ang="0">
                  <a:pos x="0" y="23"/>
                </a:cxn>
                <a:cxn ang="0">
                  <a:pos x="0" y="23"/>
                </a:cxn>
                <a:cxn ang="0">
                  <a:pos x="0" y="34"/>
                </a:cxn>
              </a:cxnLst>
              <a:rect l="0" t="0" r="r" b="b"/>
              <a:pathLst>
                <a:path w="34" h="34">
                  <a:moveTo>
                    <a:pt x="0" y="34"/>
                  </a:moveTo>
                  <a:lnTo>
                    <a:pt x="0" y="34"/>
                  </a:lnTo>
                  <a:lnTo>
                    <a:pt x="16" y="29"/>
                  </a:lnTo>
                  <a:lnTo>
                    <a:pt x="27" y="18"/>
                  </a:lnTo>
                  <a:lnTo>
                    <a:pt x="33" y="8"/>
                  </a:lnTo>
                  <a:lnTo>
                    <a:pt x="34" y="2"/>
                  </a:lnTo>
                  <a:lnTo>
                    <a:pt x="23" y="0"/>
                  </a:lnTo>
                  <a:lnTo>
                    <a:pt x="22" y="3"/>
                  </a:lnTo>
                  <a:lnTo>
                    <a:pt x="18" y="11"/>
                  </a:lnTo>
                  <a:lnTo>
                    <a:pt x="11" y="20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0" y="34"/>
                  </a:lnTo>
                  <a:close/>
                </a:path>
              </a:pathLst>
            </a:custGeom>
            <a:solidFill>
              <a:srgbClr val="D6009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847" name="Freeform 439"/>
            <p:cNvSpPr>
              <a:spLocks/>
            </p:cNvSpPr>
            <p:nvPr/>
          </p:nvSpPr>
          <p:spPr bwMode="auto">
            <a:xfrm>
              <a:off x="1310" y="1437"/>
              <a:ext cx="13" cy="75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0" y="5"/>
                </a:cxn>
                <a:cxn ang="0">
                  <a:pos x="1" y="35"/>
                </a:cxn>
                <a:cxn ang="0">
                  <a:pos x="5" y="81"/>
                </a:cxn>
                <a:cxn ang="0">
                  <a:pos x="12" y="126"/>
                </a:cxn>
                <a:cxn ang="0">
                  <a:pos x="25" y="150"/>
                </a:cxn>
                <a:cxn ang="0">
                  <a:pos x="25" y="139"/>
                </a:cxn>
                <a:cxn ang="0">
                  <a:pos x="24" y="124"/>
                </a:cxn>
                <a:cxn ang="0">
                  <a:pos x="17" y="81"/>
                </a:cxn>
                <a:cxn ang="0">
                  <a:pos x="12" y="35"/>
                </a:cxn>
                <a:cxn ang="0">
                  <a:pos x="11" y="5"/>
                </a:cxn>
                <a:cxn ang="0">
                  <a:pos x="5" y="11"/>
                </a:cxn>
                <a:cxn ang="0">
                  <a:pos x="5" y="0"/>
                </a:cxn>
              </a:cxnLst>
              <a:rect l="0" t="0" r="r" b="b"/>
              <a:pathLst>
                <a:path w="25" h="150">
                  <a:moveTo>
                    <a:pt x="5" y="0"/>
                  </a:moveTo>
                  <a:lnTo>
                    <a:pt x="0" y="5"/>
                  </a:lnTo>
                  <a:lnTo>
                    <a:pt x="1" y="35"/>
                  </a:lnTo>
                  <a:lnTo>
                    <a:pt x="5" y="81"/>
                  </a:lnTo>
                  <a:lnTo>
                    <a:pt x="12" y="126"/>
                  </a:lnTo>
                  <a:lnTo>
                    <a:pt x="25" y="150"/>
                  </a:lnTo>
                  <a:lnTo>
                    <a:pt x="25" y="139"/>
                  </a:lnTo>
                  <a:lnTo>
                    <a:pt x="24" y="124"/>
                  </a:lnTo>
                  <a:lnTo>
                    <a:pt x="17" y="81"/>
                  </a:lnTo>
                  <a:lnTo>
                    <a:pt x="12" y="35"/>
                  </a:lnTo>
                  <a:lnTo>
                    <a:pt x="11" y="5"/>
                  </a:lnTo>
                  <a:lnTo>
                    <a:pt x="5" y="11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FF99C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848" name="Freeform 440"/>
            <p:cNvSpPr>
              <a:spLocks/>
            </p:cNvSpPr>
            <p:nvPr/>
          </p:nvSpPr>
          <p:spPr bwMode="auto">
            <a:xfrm>
              <a:off x="1313" y="1437"/>
              <a:ext cx="27" cy="6"/>
            </a:xfrm>
            <a:custGeom>
              <a:avLst/>
              <a:gdLst/>
              <a:ahLst/>
              <a:cxnLst>
                <a:cxn ang="0">
                  <a:pos x="54" y="5"/>
                </a:cxn>
                <a:cxn ang="0">
                  <a:pos x="49" y="0"/>
                </a:cxn>
                <a:cxn ang="0">
                  <a:pos x="0" y="0"/>
                </a:cxn>
                <a:cxn ang="0">
                  <a:pos x="0" y="11"/>
                </a:cxn>
                <a:cxn ang="0">
                  <a:pos x="49" y="11"/>
                </a:cxn>
                <a:cxn ang="0">
                  <a:pos x="43" y="5"/>
                </a:cxn>
                <a:cxn ang="0">
                  <a:pos x="54" y="5"/>
                </a:cxn>
                <a:cxn ang="0">
                  <a:pos x="54" y="0"/>
                </a:cxn>
                <a:cxn ang="0">
                  <a:pos x="49" y="0"/>
                </a:cxn>
                <a:cxn ang="0">
                  <a:pos x="54" y="5"/>
                </a:cxn>
              </a:cxnLst>
              <a:rect l="0" t="0" r="r" b="b"/>
              <a:pathLst>
                <a:path w="54" h="11">
                  <a:moveTo>
                    <a:pt x="54" y="5"/>
                  </a:moveTo>
                  <a:lnTo>
                    <a:pt x="49" y="0"/>
                  </a:lnTo>
                  <a:lnTo>
                    <a:pt x="0" y="0"/>
                  </a:lnTo>
                  <a:lnTo>
                    <a:pt x="0" y="11"/>
                  </a:lnTo>
                  <a:lnTo>
                    <a:pt x="49" y="11"/>
                  </a:lnTo>
                  <a:lnTo>
                    <a:pt x="43" y="5"/>
                  </a:lnTo>
                  <a:lnTo>
                    <a:pt x="54" y="5"/>
                  </a:lnTo>
                  <a:lnTo>
                    <a:pt x="54" y="0"/>
                  </a:lnTo>
                  <a:lnTo>
                    <a:pt x="49" y="0"/>
                  </a:lnTo>
                  <a:lnTo>
                    <a:pt x="54" y="5"/>
                  </a:lnTo>
                  <a:close/>
                </a:path>
              </a:pathLst>
            </a:custGeom>
            <a:solidFill>
              <a:srgbClr val="FF99C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849" name="Freeform 441"/>
            <p:cNvSpPr>
              <a:spLocks/>
            </p:cNvSpPr>
            <p:nvPr/>
          </p:nvSpPr>
          <p:spPr bwMode="auto">
            <a:xfrm>
              <a:off x="1157" y="1471"/>
              <a:ext cx="169" cy="50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336"/>
                </a:cxn>
                <a:cxn ang="0">
                  <a:pos x="169" y="1000"/>
                </a:cxn>
                <a:cxn ang="0">
                  <a:pos x="337" y="347"/>
                </a:cxn>
                <a:cxn ang="0">
                  <a:pos x="337" y="0"/>
                </a:cxn>
                <a:cxn ang="0">
                  <a:pos x="0" y="0"/>
                </a:cxn>
              </a:cxnLst>
              <a:rect l="0" t="0" r="r" b="b"/>
              <a:pathLst>
                <a:path w="337" h="1000">
                  <a:moveTo>
                    <a:pt x="0" y="0"/>
                  </a:moveTo>
                  <a:lnTo>
                    <a:pt x="0" y="336"/>
                  </a:lnTo>
                  <a:lnTo>
                    <a:pt x="169" y="1000"/>
                  </a:lnTo>
                  <a:lnTo>
                    <a:pt x="337" y="347"/>
                  </a:lnTo>
                  <a:lnTo>
                    <a:pt x="33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6009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850" name="Freeform 442"/>
            <p:cNvSpPr>
              <a:spLocks/>
            </p:cNvSpPr>
            <p:nvPr/>
          </p:nvSpPr>
          <p:spPr bwMode="auto">
            <a:xfrm>
              <a:off x="1155" y="1471"/>
              <a:ext cx="5" cy="168"/>
            </a:xfrm>
            <a:custGeom>
              <a:avLst/>
              <a:gdLst/>
              <a:ahLst/>
              <a:cxnLst>
                <a:cxn ang="0">
                  <a:pos x="12" y="335"/>
                </a:cxn>
                <a:cxn ang="0">
                  <a:pos x="12" y="336"/>
                </a:cxn>
                <a:cxn ang="0">
                  <a:pos x="12" y="0"/>
                </a:cxn>
                <a:cxn ang="0">
                  <a:pos x="0" y="0"/>
                </a:cxn>
                <a:cxn ang="0">
                  <a:pos x="0" y="336"/>
                </a:cxn>
                <a:cxn ang="0">
                  <a:pos x="0" y="337"/>
                </a:cxn>
                <a:cxn ang="0">
                  <a:pos x="0" y="336"/>
                </a:cxn>
                <a:cxn ang="0">
                  <a:pos x="0" y="336"/>
                </a:cxn>
                <a:cxn ang="0">
                  <a:pos x="0" y="337"/>
                </a:cxn>
                <a:cxn ang="0">
                  <a:pos x="12" y="335"/>
                </a:cxn>
              </a:cxnLst>
              <a:rect l="0" t="0" r="r" b="b"/>
              <a:pathLst>
                <a:path w="12" h="337">
                  <a:moveTo>
                    <a:pt x="12" y="335"/>
                  </a:moveTo>
                  <a:lnTo>
                    <a:pt x="12" y="336"/>
                  </a:lnTo>
                  <a:lnTo>
                    <a:pt x="12" y="0"/>
                  </a:lnTo>
                  <a:lnTo>
                    <a:pt x="0" y="0"/>
                  </a:lnTo>
                  <a:lnTo>
                    <a:pt x="0" y="336"/>
                  </a:lnTo>
                  <a:lnTo>
                    <a:pt x="0" y="337"/>
                  </a:lnTo>
                  <a:lnTo>
                    <a:pt x="0" y="336"/>
                  </a:lnTo>
                  <a:lnTo>
                    <a:pt x="0" y="336"/>
                  </a:lnTo>
                  <a:lnTo>
                    <a:pt x="0" y="337"/>
                  </a:lnTo>
                  <a:lnTo>
                    <a:pt x="12" y="335"/>
                  </a:lnTo>
                  <a:close/>
                </a:path>
              </a:pathLst>
            </a:custGeom>
            <a:solidFill>
              <a:srgbClr val="D6009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851" name="Freeform 443"/>
            <p:cNvSpPr>
              <a:spLocks/>
            </p:cNvSpPr>
            <p:nvPr/>
          </p:nvSpPr>
          <p:spPr bwMode="auto">
            <a:xfrm>
              <a:off x="1155" y="1638"/>
              <a:ext cx="90" cy="345"/>
            </a:xfrm>
            <a:custGeom>
              <a:avLst/>
              <a:gdLst/>
              <a:ahLst/>
              <a:cxnLst>
                <a:cxn ang="0">
                  <a:pos x="169" y="664"/>
                </a:cxn>
                <a:cxn ang="0">
                  <a:pos x="181" y="664"/>
                </a:cxn>
                <a:cxn ang="0">
                  <a:pos x="12" y="0"/>
                </a:cxn>
                <a:cxn ang="0">
                  <a:pos x="0" y="2"/>
                </a:cxn>
                <a:cxn ang="0">
                  <a:pos x="169" y="666"/>
                </a:cxn>
                <a:cxn ang="0">
                  <a:pos x="181" y="666"/>
                </a:cxn>
                <a:cxn ang="0">
                  <a:pos x="169" y="666"/>
                </a:cxn>
                <a:cxn ang="0">
                  <a:pos x="175" y="689"/>
                </a:cxn>
                <a:cxn ang="0">
                  <a:pos x="181" y="666"/>
                </a:cxn>
                <a:cxn ang="0">
                  <a:pos x="169" y="664"/>
                </a:cxn>
              </a:cxnLst>
              <a:rect l="0" t="0" r="r" b="b"/>
              <a:pathLst>
                <a:path w="181" h="689">
                  <a:moveTo>
                    <a:pt x="169" y="664"/>
                  </a:moveTo>
                  <a:lnTo>
                    <a:pt x="181" y="664"/>
                  </a:lnTo>
                  <a:lnTo>
                    <a:pt x="12" y="0"/>
                  </a:lnTo>
                  <a:lnTo>
                    <a:pt x="0" y="2"/>
                  </a:lnTo>
                  <a:lnTo>
                    <a:pt x="169" y="666"/>
                  </a:lnTo>
                  <a:lnTo>
                    <a:pt x="181" y="666"/>
                  </a:lnTo>
                  <a:lnTo>
                    <a:pt x="169" y="666"/>
                  </a:lnTo>
                  <a:lnTo>
                    <a:pt x="175" y="689"/>
                  </a:lnTo>
                  <a:lnTo>
                    <a:pt x="181" y="666"/>
                  </a:lnTo>
                  <a:lnTo>
                    <a:pt x="169" y="664"/>
                  </a:lnTo>
                  <a:close/>
                </a:path>
              </a:pathLst>
            </a:custGeom>
            <a:solidFill>
              <a:srgbClr val="D6009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852" name="Freeform 444"/>
            <p:cNvSpPr>
              <a:spLocks/>
            </p:cNvSpPr>
            <p:nvPr/>
          </p:nvSpPr>
          <p:spPr bwMode="auto">
            <a:xfrm>
              <a:off x="1239" y="1644"/>
              <a:ext cx="90" cy="328"/>
            </a:xfrm>
            <a:custGeom>
              <a:avLst/>
              <a:gdLst/>
              <a:ahLst/>
              <a:cxnLst>
                <a:cxn ang="0">
                  <a:pos x="168" y="1"/>
                </a:cxn>
                <a:cxn ang="0">
                  <a:pos x="168" y="0"/>
                </a:cxn>
                <a:cxn ang="0">
                  <a:pos x="0" y="653"/>
                </a:cxn>
                <a:cxn ang="0">
                  <a:pos x="12" y="655"/>
                </a:cxn>
                <a:cxn ang="0">
                  <a:pos x="179" y="2"/>
                </a:cxn>
                <a:cxn ang="0">
                  <a:pos x="179" y="1"/>
                </a:cxn>
                <a:cxn ang="0">
                  <a:pos x="179" y="2"/>
                </a:cxn>
                <a:cxn ang="0">
                  <a:pos x="179" y="1"/>
                </a:cxn>
                <a:cxn ang="0">
                  <a:pos x="179" y="1"/>
                </a:cxn>
                <a:cxn ang="0">
                  <a:pos x="168" y="1"/>
                </a:cxn>
              </a:cxnLst>
              <a:rect l="0" t="0" r="r" b="b"/>
              <a:pathLst>
                <a:path w="179" h="655">
                  <a:moveTo>
                    <a:pt x="168" y="1"/>
                  </a:moveTo>
                  <a:lnTo>
                    <a:pt x="168" y="0"/>
                  </a:lnTo>
                  <a:lnTo>
                    <a:pt x="0" y="653"/>
                  </a:lnTo>
                  <a:lnTo>
                    <a:pt x="12" y="655"/>
                  </a:lnTo>
                  <a:lnTo>
                    <a:pt x="179" y="2"/>
                  </a:lnTo>
                  <a:lnTo>
                    <a:pt x="179" y="1"/>
                  </a:lnTo>
                  <a:lnTo>
                    <a:pt x="179" y="2"/>
                  </a:lnTo>
                  <a:lnTo>
                    <a:pt x="179" y="1"/>
                  </a:lnTo>
                  <a:lnTo>
                    <a:pt x="179" y="1"/>
                  </a:lnTo>
                  <a:lnTo>
                    <a:pt x="168" y="1"/>
                  </a:lnTo>
                  <a:close/>
                </a:path>
              </a:pathLst>
            </a:custGeom>
            <a:solidFill>
              <a:srgbClr val="D6009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853" name="Freeform 445"/>
            <p:cNvSpPr>
              <a:spLocks/>
            </p:cNvSpPr>
            <p:nvPr/>
          </p:nvSpPr>
          <p:spPr bwMode="auto">
            <a:xfrm>
              <a:off x="1323" y="1468"/>
              <a:ext cx="6" cy="177"/>
            </a:xfrm>
            <a:custGeom>
              <a:avLst/>
              <a:gdLst/>
              <a:ahLst/>
              <a:cxnLst>
                <a:cxn ang="0">
                  <a:pos x="6" y="11"/>
                </a:cxn>
                <a:cxn ang="0">
                  <a:pos x="0" y="6"/>
                </a:cxn>
                <a:cxn ang="0">
                  <a:pos x="0" y="353"/>
                </a:cxn>
                <a:cxn ang="0">
                  <a:pos x="11" y="353"/>
                </a:cxn>
                <a:cxn ang="0">
                  <a:pos x="11" y="6"/>
                </a:cxn>
                <a:cxn ang="0">
                  <a:pos x="6" y="0"/>
                </a:cxn>
                <a:cxn ang="0">
                  <a:pos x="11" y="6"/>
                </a:cxn>
                <a:cxn ang="0">
                  <a:pos x="11" y="0"/>
                </a:cxn>
                <a:cxn ang="0">
                  <a:pos x="6" y="0"/>
                </a:cxn>
                <a:cxn ang="0">
                  <a:pos x="6" y="11"/>
                </a:cxn>
              </a:cxnLst>
              <a:rect l="0" t="0" r="r" b="b"/>
              <a:pathLst>
                <a:path w="11" h="353">
                  <a:moveTo>
                    <a:pt x="6" y="11"/>
                  </a:moveTo>
                  <a:lnTo>
                    <a:pt x="0" y="6"/>
                  </a:lnTo>
                  <a:lnTo>
                    <a:pt x="0" y="353"/>
                  </a:lnTo>
                  <a:lnTo>
                    <a:pt x="11" y="353"/>
                  </a:lnTo>
                  <a:lnTo>
                    <a:pt x="11" y="6"/>
                  </a:lnTo>
                  <a:lnTo>
                    <a:pt x="6" y="0"/>
                  </a:lnTo>
                  <a:lnTo>
                    <a:pt x="11" y="6"/>
                  </a:lnTo>
                  <a:lnTo>
                    <a:pt x="11" y="0"/>
                  </a:lnTo>
                  <a:lnTo>
                    <a:pt x="6" y="0"/>
                  </a:lnTo>
                  <a:lnTo>
                    <a:pt x="6" y="11"/>
                  </a:lnTo>
                  <a:close/>
                </a:path>
              </a:pathLst>
            </a:custGeom>
            <a:solidFill>
              <a:srgbClr val="D6009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854" name="Freeform 446"/>
            <p:cNvSpPr>
              <a:spLocks/>
            </p:cNvSpPr>
            <p:nvPr/>
          </p:nvSpPr>
          <p:spPr bwMode="auto">
            <a:xfrm>
              <a:off x="1155" y="1468"/>
              <a:ext cx="171" cy="6"/>
            </a:xfrm>
            <a:custGeom>
              <a:avLst/>
              <a:gdLst/>
              <a:ahLst/>
              <a:cxnLst>
                <a:cxn ang="0">
                  <a:pos x="12" y="6"/>
                </a:cxn>
                <a:cxn ang="0">
                  <a:pos x="6" y="11"/>
                </a:cxn>
                <a:cxn ang="0">
                  <a:pos x="343" y="11"/>
                </a:cxn>
                <a:cxn ang="0">
                  <a:pos x="343" y="0"/>
                </a:cxn>
                <a:cxn ang="0">
                  <a:pos x="6" y="0"/>
                </a:cxn>
                <a:cxn ang="0">
                  <a:pos x="0" y="6"/>
                </a:cxn>
                <a:cxn ang="0">
                  <a:pos x="6" y="0"/>
                </a:cxn>
                <a:cxn ang="0">
                  <a:pos x="0" y="0"/>
                </a:cxn>
                <a:cxn ang="0">
                  <a:pos x="0" y="6"/>
                </a:cxn>
                <a:cxn ang="0">
                  <a:pos x="12" y="6"/>
                </a:cxn>
              </a:cxnLst>
              <a:rect l="0" t="0" r="r" b="b"/>
              <a:pathLst>
                <a:path w="343" h="11">
                  <a:moveTo>
                    <a:pt x="12" y="6"/>
                  </a:moveTo>
                  <a:lnTo>
                    <a:pt x="6" y="11"/>
                  </a:lnTo>
                  <a:lnTo>
                    <a:pt x="343" y="11"/>
                  </a:lnTo>
                  <a:lnTo>
                    <a:pt x="343" y="0"/>
                  </a:lnTo>
                  <a:lnTo>
                    <a:pt x="6" y="0"/>
                  </a:lnTo>
                  <a:lnTo>
                    <a:pt x="0" y="6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12" y="6"/>
                  </a:lnTo>
                  <a:close/>
                </a:path>
              </a:pathLst>
            </a:custGeom>
            <a:solidFill>
              <a:srgbClr val="D6009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855" name="Freeform 447"/>
            <p:cNvSpPr>
              <a:spLocks/>
            </p:cNvSpPr>
            <p:nvPr/>
          </p:nvSpPr>
          <p:spPr bwMode="auto">
            <a:xfrm>
              <a:off x="1156" y="1424"/>
              <a:ext cx="171" cy="46"/>
            </a:xfrm>
            <a:custGeom>
              <a:avLst/>
              <a:gdLst/>
              <a:ahLst/>
              <a:cxnLst>
                <a:cxn ang="0">
                  <a:pos x="59" y="0"/>
                </a:cxn>
                <a:cxn ang="0">
                  <a:pos x="280" y="0"/>
                </a:cxn>
                <a:cxn ang="0">
                  <a:pos x="282" y="3"/>
                </a:cxn>
                <a:cxn ang="0">
                  <a:pos x="289" y="7"/>
                </a:cxn>
                <a:cxn ang="0">
                  <a:pos x="300" y="16"/>
                </a:cxn>
                <a:cxn ang="0">
                  <a:pos x="311" y="28"/>
                </a:cxn>
                <a:cxn ang="0">
                  <a:pos x="321" y="42"/>
                </a:cxn>
                <a:cxn ang="0">
                  <a:pos x="332" y="57"/>
                </a:cxn>
                <a:cxn ang="0">
                  <a:pos x="339" y="74"/>
                </a:cxn>
                <a:cxn ang="0">
                  <a:pos x="341" y="92"/>
                </a:cxn>
                <a:cxn ang="0">
                  <a:pos x="334" y="92"/>
                </a:cxn>
                <a:cxn ang="0">
                  <a:pos x="320" y="92"/>
                </a:cxn>
                <a:cxn ang="0">
                  <a:pos x="302" y="92"/>
                </a:cxn>
                <a:cxn ang="0">
                  <a:pos x="279" y="92"/>
                </a:cxn>
                <a:cxn ang="0">
                  <a:pos x="252" y="92"/>
                </a:cxn>
                <a:cxn ang="0">
                  <a:pos x="224" y="92"/>
                </a:cxn>
                <a:cxn ang="0">
                  <a:pos x="193" y="92"/>
                </a:cxn>
                <a:cxn ang="0">
                  <a:pos x="162" y="92"/>
                </a:cxn>
                <a:cxn ang="0">
                  <a:pos x="132" y="92"/>
                </a:cxn>
                <a:cxn ang="0">
                  <a:pos x="102" y="92"/>
                </a:cxn>
                <a:cxn ang="0">
                  <a:pos x="74" y="92"/>
                </a:cxn>
                <a:cxn ang="0">
                  <a:pos x="50" y="92"/>
                </a:cxn>
                <a:cxn ang="0">
                  <a:pos x="29" y="92"/>
                </a:cxn>
                <a:cxn ang="0">
                  <a:pos x="13" y="92"/>
                </a:cxn>
                <a:cxn ang="0">
                  <a:pos x="3" y="92"/>
                </a:cxn>
                <a:cxn ang="0">
                  <a:pos x="0" y="92"/>
                </a:cxn>
                <a:cxn ang="0">
                  <a:pos x="1" y="89"/>
                </a:cxn>
                <a:cxn ang="0">
                  <a:pos x="3" y="80"/>
                </a:cxn>
                <a:cxn ang="0">
                  <a:pos x="9" y="66"/>
                </a:cxn>
                <a:cxn ang="0">
                  <a:pos x="16" y="50"/>
                </a:cxn>
                <a:cxn ang="0">
                  <a:pos x="24" y="34"/>
                </a:cxn>
                <a:cxn ang="0">
                  <a:pos x="34" y="19"/>
                </a:cxn>
                <a:cxn ang="0">
                  <a:pos x="46" y="7"/>
                </a:cxn>
                <a:cxn ang="0">
                  <a:pos x="59" y="0"/>
                </a:cxn>
              </a:cxnLst>
              <a:rect l="0" t="0" r="r" b="b"/>
              <a:pathLst>
                <a:path w="341" h="92">
                  <a:moveTo>
                    <a:pt x="59" y="0"/>
                  </a:moveTo>
                  <a:lnTo>
                    <a:pt x="280" y="0"/>
                  </a:lnTo>
                  <a:lnTo>
                    <a:pt x="282" y="3"/>
                  </a:lnTo>
                  <a:lnTo>
                    <a:pt x="289" y="7"/>
                  </a:lnTo>
                  <a:lnTo>
                    <a:pt x="300" y="16"/>
                  </a:lnTo>
                  <a:lnTo>
                    <a:pt x="311" y="28"/>
                  </a:lnTo>
                  <a:lnTo>
                    <a:pt x="321" y="42"/>
                  </a:lnTo>
                  <a:lnTo>
                    <a:pt x="332" y="57"/>
                  </a:lnTo>
                  <a:lnTo>
                    <a:pt x="339" y="74"/>
                  </a:lnTo>
                  <a:lnTo>
                    <a:pt x="341" y="92"/>
                  </a:lnTo>
                  <a:lnTo>
                    <a:pt x="334" y="92"/>
                  </a:lnTo>
                  <a:lnTo>
                    <a:pt x="320" y="92"/>
                  </a:lnTo>
                  <a:lnTo>
                    <a:pt x="302" y="92"/>
                  </a:lnTo>
                  <a:lnTo>
                    <a:pt x="279" y="92"/>
                  </a:lnTo>
                  <a:lnTo>
                    <a:pt x="252" y="92"/>
                  </a:lnTo>
                  <a:lnTo>
                    <a:pt x="224" y="92"/>
                  </a:lnTo>
                  <a:lnTo>
                    <a:pt x="193" y="92"/>
                  </a:lnTo>
                  <a:lnTo>
                    <a:pt x="162" y="92"/>
                  </a:lnTo>
                  <a:lnTo>
                    <a:pt x="132" y="92"/>
                  </a:lnTo>
                  <a:lnTo>
                    <a:pt x="102" y="92"/>
                  </a:lnTo>
                  <a:lnTo>
                    <a:pt x="74" y="92"/>
                  </a:lnTo>
                  <a:lnTo>
                    <a:pt x="50" y="92"/>
                  </a:lnTo>
                  <a:lnTo>
                    <a:pt x="29" y="92"/>
                  </a:lnTo>
                  <a:lnTo>
                    <a:pt x="13" y="92"/>
                  </a:lnTo>
                  <a:lnTo>
                    <a:pt x="3" y="92"/>
                  </a:lnTo>
                  <a:lnTo>
                    <a:pt x="0" y="92"/>
                  </a:lnTo>
                  <a:lnTo>
                    <a:pt x="1" y="89"/>
                  </a:lnTo>
                  <a:lnTo>
                    <a:pt x="3" y="80"/>
                  </a:lnTo>
                  <a:lnTo>
                    <a:pt x="9" y="66"/>
                  </a:lnTo>
                  <a:lnTo>
                    <a:pt x="16" y="50"/>
                  </a:lnTo>
                  <a:lnTo>
                    <a:pt x="24" y="34"/>
                  </a:lnTo>
                  <a:lnTo>
                    <a:pt x="34" y="19"/>
                  </a:lnTo>
                  <a:lnTo>
                    <a:pt x="46" y="7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FF99C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856" name="Freeform 448"/>
            <p:cNvSpPr>
              <a:spLocks/>
            </p:cNvSpPr>
            <p:nvPr/>
          </p:nvSpPr>
          <p:spPr bwMode="auto">
            <a:xfrm>
              <a:off x="1199" y="1803"/>
              <a:ext cx="86" cy="2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0" y="39"/>
                </a:cxn>
                <a:cxn ang="0">
                  <a:pos x="161" y="39"/>
                </a:cxn>
                <a:cxn ang="0">
                  <a:pos x="171" y="0"/>
                </a:cxn>
                <a:cxn ang="0">
                  <a:pos x="0" y="0"/>
                </a:cxn>
              </a:cxnLst>
              <a:rect l="0" t="0" r="r" b="b"/>
              <a:pathLst>
                <a:path w="171" h="39">
                  <a:moveTo>
                    <a:pt x="0" y="0"/>
                  </a:moveTo>
                  <a:lnTo>
                    <a:pt x="10" y="39"/>
                  </a:lnTo>
                  <a:lnTo>
                    <a:pt x="161" y="39"/>
                  </a:lnTo>
                  <a:lnTo>
                    <a:pt x="17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6009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857" name="Freeform 449"/>
            <p:cNvSpPr>
              <a:spLocks/>
            </p:cNvSpPr>
            <p:nvPr/>
          </p:nvSpPr>
          <p:spPr bwMode="auto">
            <a:xfrm>
              <a:off x="1229" y="1038"/>
              <a:ext cx="6" cy="25"/>
            </a:xfrm>
            <a:custGeom>
              <a:avLst/>
              <a:gdLst/>
              <a:ahLst/>
              <a:cxnLst>
                <a:cxn ang="0">
                  <a:pos x="5" y="49"/>
                </a:cxn>
                <a:cxn ang="0">
                  <a:pos x="11" y="49"/>
                </a:cxn>
                <a:cxn ang="0">
                  <a:pos x="11" y="0"/>
                </a:cxn>
                <a:cxn ang="0">
                  <a:pos x="0" y="0"/>
                </a:cxn>
                <a:cxn ang="0">
                  <a:pos x="0" y="49"/>
                </a:cxn>
                <a:cxn ang="0">
                  <a:pos x="5" y="49"/>
                </a:cxn>
              </a:cxnLst>
              <a:rect l="0" t="0" r="r" b="b"/>
              <a:pathLst>
                <a:path w="11" h="49">
                  <a:moveTo>
                    <a:pt x="5" y="49"/>
                  </a:moveTo>
                  <a:lnTo>
                    <a:pt x="11" y="49"/>
                  </a:lnTo>
                  <a:lnTo>
                    <a:pt x="11" y="0"/>
                  </a:lnTo>
                  <a:lnTo>
                    <a:pt x="0" y="0"/>
                  </a:lnTo>
                  <a:lnTo>
                    <a:pt x="0" y="49"/>
                  </a:lnTo>
                  <a:lnTo>
                    <a:pt x="5" y="4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grpSp>
        <p:nvGrpSpPr>
          <p:cNvPr id="12" name="Group 450"/>
          <p:cNvGrpSpPr>
            <a:grpSpLocks/>
          </p:cNvGrpSpPr>
          <p:nvPr/>
        </p:nvGrpSpPr>
        <p:grpSpPr bwMode="auto">
          <a:xfrm>
            <a:off x="5486400" y="3200400"/>
            <a:ext cx="420688" cy="1555750"/>
            <a:chOff x="1872" y="1008"/>
            <a:chExt cx="265" cy="980"/>
          </a:xfrm>
        </p:grpSpPr>
        <p:sp>
          <p:nvSpPr>
            <p:cNvPr id="17859" name="Freeform 451"/>
            <p:cNvSpPr>
              <a:spLocks/>
            </p:cNvSpPr>
            <p:nvPr/>
          </p:nvSpPr>
          <p:spPr bwMode="auto">
            <a:xfrm>
              <a:off x="1894" y="1532"/>
              <a:ext cx="26" cy="6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6"/>
                </a:cxn>
                <a:cxn ang="0">
                  <a:pos x="0" y="20"/>
                </a:cxn>
                <a:cxn ang="0">
                  <a:pos x="1" y="41"/>
                </a:cxn>
                <a:cxn ang="0">
                  <a:pos x="3" y="65"/>
                </a:cxn>
                <a:cxn ang="0">
                  <a:pos x="9" y="89"/>
                </a:cxn>
                <a:cxn ang="0">
                  <a:pos x="18" y="111"/>
                </a:cxn>
                <a:cxn ang="0">
                  <a:pos x="32" y="128"/>
                </a:cxn>
                <a:cxn ang="0">
                  <a:pos x="52" y="136"/>
                </a:cxn>
                <a:cxn ang="0">
                  <a:pos x="50" y="4"/>
                </a:cxn>
                <a:cxn ang="0">
                  <a:pos x="0" y="0"/>
                </a:cxn>
              </a:cxnLst>
              <a:rect l="0" t="0" r="r" b="b"/>
              <a:pathLst>
                <a:path w="52" h="136">
                  <a:moveTo>
                    <a:pt x="0" y="0"/>
                  </a:moveTo>
                  <a:lnTo>
                    <a:pt x="0" y="6"/>
                  </a:lnTo>
                  <a:lnTo>
                    <a:pt x="0" y="20"/>
                  </a:lnTo>
                  <a:lnTo>
                    <a:pt x="1" y="41"/>
                  </a:lnTo>
                  <a:lnTo>
                    <a:pt x="3" y="65"/>
                  </a:lnTo>
                  <a:lnTo>
                    <a:pt x="9" y="89"/>
                  </a:lnTo>
                  <a:lnTo>
                    <a:pt x="18" y="111"/>
                  </a:lnTo>
                  <a:lnTo>
                    <a:pt x="32" y="128"/>
                  </a:lnTo>
                  <a:lnTo>
                    <a:pt x="52" y="136"/>
                  </a:lnTo>
                  <a:lnTo>
                    <a:pt x="50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860" name="Freeform 452"/>
            <p:cNvSpPr>
              <a:spLocks/>
            </p:cNvSpPr>
            <p:nvPr/>
          </p:nvSpPr>
          <p:spPr bwMode="auto">
            <a:xfrm>
              <a:off x="1891" y="1532"/>
              <a:ext cx="32" cy="70"/>
            </a:xfrm>
            <a:custGeom>
              <a:avLst/>
              <a:gdLst/>
              <a:ahLst/>
              <a:cxnLst>
                <a:cxn ang="0">
                  <a:pos x="52" y="136"/>
                </a:cxn>
                <a:cxn ang="0">
                  <a:pos x="58" y="130"/>
                </a:cxn>
                <a:cxn ang="0">
                  <a:pos x="41" y="123"/>
                </a:cxn>
                <a:cxn ang="0">
                  <a:pos x="29" y="109"/>
                </a:cxn>
                <a:cxn ang="0">
                  <a:pos x="21" y="88"/>
                </a:cxn>
                <a:cxn ang="0">
                  <a:pos x="15" y="65"/>
                </a:cxn>
                <a:cxn ang="0">
                  <a:pos x="13" y="41"/>
                </a:cxn>
                <a:cxn ang="0">
                  <a:pos x="11" y="20"/>
                </a:cxn>
                <a:cxn ang="0">
                  <a:pos x="11" y="6"/>
                </a:cxn>
                <a:cxn ang="0">
                  <a:pos x="11" y="0"/>
                </a:cxn>
                <a:cxn ang="0">
                  <a:pos x="0" y="0"/>
                </a:cxn>
                <a:cxn ang="0">
                  <a:pos x="0" y="6"/>
                </a:cxn>
                <a:cxn ang="0">
                  <a:pos x="0" y="20"/>
                </a:cxn>
                <a:cxn ang="0">
                  <a:pos x="1" y="41"/>
                </a:cxn>
                <a:cxn ang="0">
                  <a:pos x="3" y="65"/>
                </a:cxn>
                <a:cxn ang="0">
                  <a:pos x="9" y="90"/>
                </a:cxn>
                <a:cxn ang="0">
                  <a:pos x="20" y="113"/>
                </a:cxn>
                <a:cxn ang="0">
                  <a:pos x="35" y="133"/>
                </a:cxn>
                <a:cxn ang="0">
                  <a:pos x="58" y="142"/>
                </a:cxn>
                <a:cxn ang="0">
                  <a:pos x="63" y="136"/>
                </a:cxn>
                <a:cxn ang="0">
                  <a:pos x="52" y="136"/>
                </a:cxn>
              </a:cxnLst>
              <a:rect l="0" t="0" r="r" b="b"/>
              <a:pathLst>
                <a:path w="63" h="142">
                  <a:moveTo>
                    <a:pt x="52" y="136"/>
                  </a:moveTo>
                  <a:lnTo>
                    <a:pt x="58" y="130"/>
                  </a:lnTo>
                  <a:lnTo>
                    <a:pt x="41" y="123"/>
                  </a:lnTo>
                  <a:lnTo>
                    <a:pt x="29" y="109"/>
                  </a:lnTo>
                  <a:lnTo>
                    <a:pt x="21" y="88"/>
                  </a:lnTo>
                  <a:lnTo>
                    <a:pt x="15" y="65"/>
                  </a:lnTo>
                  <a:lnTo>
                    <a:pt x="13" y="41"/>
                  </a:lnTo>
                  <a:lnTo>
                    <a:pt x="11" y="20"/>
                  </a:lnTo>
                  <a:lnTo>
                    <a:pt x="11" y="6"/>
                  </a:lnTo>
                  <a:lnTo>
                    <a:pt x="11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0" y="20"/>
                  </a:lnTo>
                  <a:lnTo>
                    <a:pt x="1" y="41"/>
                  </a:lnTo>
                  <a:lnTo>
                    <a:pt x="3" y="65"/>
                  </a:lnTo>
                  <a:lnTo>
                    <a:pt x="9" y="90"/>
                  </a:lnTo>
                  <a:lnTo>
                    <a:pt x="20" y="113"/>
                  </a:lnTo>
                  <a:lnTo>
                    <a:pt x="35" y="133"/>
                  </a:lnTo>
                  <a:lnTo>
                    <a:pt x="58" y="142"/>
                  </a:lnTo>
                  <a:lnTo>
                    <a:pt x="63" y="136"/>
                  </a:lnTo>
                  <a:lnTo>
                    <a:pt x="52" y="1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861" name="Freeform 453"/>
            <p:cNvSpPr>
              <a:spLocks/>
            </p:cNvSpPr>
            <p:nvPr/>
          </p:nvSpPr>
          <p:spPr bwMode="auto">
            <a:xfrm>
              <a:off x="1916" y="1531"/>
              <a:ext cx="7" cy="69"/>
            </a:xfrm>
            <a:custGeom>
              <a:avLst/>
              <a:gdLst/>
              <a:ahLst/>
              <a:cxnLst>
                <a:cxn ang="0">
                  <a:pos x="5" y="12"/>
                </a:cxn>
                <a:cxn ang="0">
                  <a:pos x="0" y="6"/>
                </a:cxn>
                <a:cxn ang="0">
                  <a:pos x="1" y="138"/>
                </a:cxn>
                <a:cxn ang="0">
                  <a:pos x="12" y="138"/>
                </a:cxn>
                <a:cxn ang="0">
                  <a:pos x="11" y="6"/>
                </a:cxn>
                <a:cxn ang="0">
                  <a:pos x="5" y="0"/>
                </a:cxn>
                <a:cxn ang="0">
                  <a:pos x="11" y="6"/>
                </a:cxn>
                <a:cxn ang="0">
                  <a:pos x="11" y="0"/>
                </a:cxn>
                <a:cxn ang="0">
                  <a:pos x="5" y="0"/>
                </a:cxn>
                <a:cxn ang="0">
                  <a:pos x="5" y="12"/>
                </a:cxn>
              </a:cxnLst>
              <a:rect l="0" t="0" r="r" b="b"/>
              <a:pathLst>
                <a:path w="12" h="138">
                  <a:moveTo>
                    <a:pt x="5" y="12"/>
                  </a:moveTo>
                  <a:lnTo>
                    <a:pt x="0" y="6"/>
                  </a:lnTo>
                  <a:lnTo>
                    <a:pt x="1" y="138"/>
                  </a:lnTo>
                  <a:lnTo>
                    <a:pt x="12" y="138"/>
                  </a:lnTo>
                  <a:lnTo>
                    <a:pt x="11" y="6"/>
                  </a:lnTo>
                  <a:lnTo>
                    <a:pt x="5" y="0"/>
                  </a:lnTo>
                  <a:lnTo>
                    <a:pt x="11" y="6"/>
                  </a:lnTo>
                  <a:lnTo>
                    <a:pt x="11" y="0"/>
                  </a:lnTo>
                  <a:lnTo>
                    <a:pt x="5" y="0"/>
                  </a:lnTo>
                  <a:lnTo>
                    <a:pt x="5" y="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862" name="Freeform 454"/>
            <p:cNvSpPr>
              <a:spLocks/>
            </p:cNvSpPr>
            <p:nvPr/>
          </p:nvSpPr>
          <p:spPr bwMode="auto">
            <a:xfrm>
              <a:off x="1891" y="1529"/>
              <a:ext cx="28" cy="7"/>
            </a:xfrm>
            <a:custGeom>
              <a:avLst/>
              <a:gdLst/>
              <a:ahLst/>
              <a:cxnLst>
                <a:cxn ang="0">
                  <a:pos x="11" y="5"/>
                </a:cxn>
                <a:cxn ang="0">
                  <a:pos x="6" y="11"/>
                </a:cxn>
                <a:cxn ang="0">
                  <a:pos x="56" y="15"/>
                </a:cxn>
                <a:cxn ang="0">
                  <a:pos x="56" y="3"/>
                </a:cxn>
                <a:cxn ang="0">
                  <a:pos x="6" y="0"/>
                </a:cxn>
                <a:cxn ang="0">
                  <a:pos x="0" y="5"/>
                </a:cxn>
                <a:cxn ang="0">
                  <a:pos x="6" y="0"/>
                </a:cxn>
                <a:cxn ang="0">
                  <a:pos x="0" y="0"/>
                </a:cxn>
                <a:cxn ang="0">
                  <a:pos x="0" y="5"/>
                </a:cxn>
                <a:cxn ang="0">
                  <a:pos x="11" y="5"/>
                </a:cxn>
              </a:cxnLst>
              <a:rect l="0" t="0" r="r" b="b"/>
              <a:pathLst>
                <a:path w="56" h="15">
                  <a:moveTo>
                    <a:pt x="11" y="5"/>
                  </a:moveTo>
                  <a:lnTo>
                    <a:pt x="6" y="11"/>
                  </a:lnTo>
                  <a:lnTo>
                    <a:pt x="56" y="15"/>
                  </a:lnTo>
                  <a:lnTo>
                    <a:pt x="56" y="3"/>
                  </a:lnTo>
                  <a:lnTo>
                    <a:pt x="6" y="0"/>
                  </a:lnTo>
                  <a:lnTo>
                    <a:pt x="0" y="5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5"/>
                  </a:lnTo>
                  <a:lnTo>
                    <a:pt x="11" y="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863" name="Freeform 455"/>
            <p:cNvSpPr>
              <a:spLocks/>
            </p:cNvSpPr>
            <p:nvPr/>
          </p:nvSpPr>
          <p:spPr bwMode="auto">
            <a:xfrm>
              <a:off x="2087" y="1532"/>
              <a:ext cx="26" cy="68"/>
            </a:xfrm>
            <a:custGeom>
              <a:avLst/>
              <a:gdLst/>
              <a:ahLst/>
              <a:cxnLst>
                <a:cxn ang="0">
                  <a:pos x="51" y="0"/>
                </a:cxn>
                <a:cxn ang="0">
                  <a:pos x="51" y="6"/>
                </a:cxn>
                <a:cxn ang="0">
                  <a:pos x="51" y="20"/>
                </a:cxn>
                <a:cxn ang="0">
                  <a:pos x="50" y="41"/>
                </a:cxn>
                <a:cxn ang="0">
                  <a:pos x="48" y="65"/>
                </a:cxn>
                <a:cxn ang="0">
                  <a:pos x="42" y="89"/>
                </a:cxn>
                <a:cxn ang="0">
                  <a:pos x="33" y="111"/>
                </a:cxn>
                <a:cxn ang="0">
                  <a:pos x="19" y="128"/>
                </a:cxn>
                <a:cxn ang="0">
                  <a:pos x="0" y="136"/>
                </a:cxn>
                <a:cxn ang="0">
                  <a:pos x="2" y="4"/>
                </a:cxn>
                <a:cxn ang="0">
                  <a:pos x="51" y="0"/>
                </a:cxn>
              </a:cxnLst>
              <a:rect l="0" t="0" r="r" b="b"/>
              <a:pathLst>
                <a:path w="51" h="136">
                  <a:moveTo>
                    <a:pt x="51" y="0"/>
                  </a:moveTo>
                  <a:lnTo>
                    <a:pt x="51" y="6"/>
                  </a:lnTo>
                  <a:lnTo>
                    <a:pt x="51" y="20"/>
                  </a:lnTo>
                  <a:lnTo>
                    <a:pt x="50" y="41"/>
                  </a:lnTo>
                  <a:lnTo>
                    <a:pt x="48" y="65"/>
                  </a:lnTo>
                  <a:lnTo>
                    <a:pt x="42" y="89"/>
                  </a:lnTo>
                  <a:lnTo>
                    <a:pt x="33" y="111"/>
                  </a:lnTo>
                  <a:lnTo>
                    <a:pt x="19" y="128"/>
                  </a:lnTo>
                  <a:lnTo>
                    <a:pt x="0" y="136"/>
                  </a:lnTo>
                  <a:lnTo>
                    <a:pt x="2" y="4"/>
                  </a:lnTo>
                  <a:lnTo>
                    <a:pt x="51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864" name="Freeform 456"/>
            <p:cNvSpPr>
              <a:spLocks/>
            </p:cNvSpPr>
            <p:nvPr/>
          </p:nvSpPr>
          <p:spPr bwMode="auto">
            <a:xfrm>
              <a:off x="2084" y="1532"/>
              <a:ext cx="31" cy="70"/>
            </a:xfrm>
            <a:custGeom>
              <a:avLst/>
              <a:gdLst/>
              <a:ahLst/>
              <a:cxnLst>
                <a:cxn ang="0">
                  <a:pos x="0" y="136"/>
                </a:cxn>
                <a:cxn ang="0">
                  <a:pos x="5" y="142"/>
                </a:cxn>
                <a:cxn ang="0">
                  <a:pos x="27" y="133"/>
                </a:cxn>
                <a:cxn ang="0">
                  <a:pos x="42" y="113"/>
                </a:cxn>
                <a:cxn ang="0">
                  <a:pos x="53" y="90"/>
                </a:cxn>
                <a:cxn ang="0">
                  <a:pos x="58" y="65"/>
                </a:cxn>
                <a:cxn ang="0">
                  <a:pos x="61" y="41"/>
                </a:cxn>
                <a:cxn ang="0">
                  <a:pos x="62" y="20"/>
                </a:cxn>
                <a:cxn ang="0">
                  <a:pos x="62" y="6"/>
                </a:cxn>
                <a:cxn ang="0">
                  <a:pos x="62" y="0"/>
                </a:cxn>
                <a:cxn ang="0">
                  <a:pos x="50" y="0"/>
                </a:cxn>
                <a:cxn ang="0">
                  <a:pos x="50" y="6"/>
                </a:cxn>
                <a:cxn ang="0">
                  <a:pos x="50" y="20"/>
                </a:cxn>
                <a:cxn ang="0">
                  <a:pos x="49" y="41"/>
                </a:cxn>
                <a:cxn ang="0">
                  <a:pos x="47" y="65"/>
                </a:cxn>
                <a:cxn ang="0">
                  <a:pos x="41" y="88"/>
                </a:cxn>
                <a:cxn ang="0">
                  <a:pos x="33" y="109"/>
                </a:cxn>
                <a:cxn ang="0">
                  <a:pos x="20" y="123"/>
                </a:cxn>
                <a:cxn ang="0">
                  <a:pos x="5" y="130"/>
                </a:cxn>
                <a:cxn ang="0">
                  <a:pos x="11" y="136"/>
                </a:cxn>
                <a:cxn ang="0">
                  <a:pos x="0" y="136"/>
                </a:cxn>
              </a:cxnLst>
              <a:rect l="0" t="0" r="r" b="b"/>
              <a:pathLst>
                <a:path w="62" h="142">
                  <a:moveTo>
                    <a:pt x="0" y="136"/>
                  </a:moveTo>
                  <a:lnTo>
                    <a:pt x="5" y="142"/>
                  </a:lnTo>
                  <a:lnTo>
                    <a:pt x="27" y="133"/>
                  </a:lnTo>
                  <a:lnTo>
                    <a:pt x="42" y="113"/>
                  </a:lnTo>
                  <a:lnTo>
                    <a:pt x="53" y="90"/>
                  </a:lnTo>
                  <a:lnTo>
                    <a:pt x="58" y="65"/>
                  </a:lnTo>
                  <a:lnTo>
                    <a:pt x="61" y="41"/>
                  </a:lnTo>
                  <a:lnTo>
                    <a:pt x="62" y="20"/>
                  </a:lnTo>
                  <a:lnTo>
                    <a:pt x="62" y="6"/>
                  </a:lnTo>
                  <a:lnTo>
                    <a:pt x="62" y="0"/>
                  </a:lnTo>
                  <a:lnTo>
                    <a:pt x="50" y="0"/>
                  </a:lnTo>
                  <a:lnTo>
                    <a:pt x="50" y="6"/>
                  </a:lnTo>
                  <a:lnTo>
                    <a:pt x="50" y="20"/>
                  </a:lnTo>
                  <a:lnTo>
                    <a:pt x="49" y="41"/>
                  </a:lnTo>
                  <a:lnTo>
                    <a:pt x="47" y="65"/>
                  </a:lnTo>
                  <a:lnTo>
                    <a:pt x="41" y="88"/>
                  </a:lnTo>
                  <a:lnTo>
                    <a:pt x="33" y="109"/>
                  </a:lnTo>
                  <a:lnTo>
                    <a:pt x="20" y="123"/>
                  </a:lnTo>
                  <a:lnTo>
                    <a:pt x="5" y="130"/>
                  </a:lnTo>
                  <a:lnTo>
                    <a:pt x="11" y="136"/>
                  </a:lnTo>
                  <a:lnTo>
                    <a:pt x="0" y="1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865" name="Freeform 457"/>
            <p:cNvSpPr>
              <a:spLocks/>
            </p:cNvSpPr>
            <p:nvPr/>
          </p:nvSpPr>
          <p:spPr bwMode="auto">
            <a:xfrm>
              <a:off x="2084" y="1531"/>
              <a:ext cx="7" cy="69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1" y="6"/>
                </a:cxn>
                <a:cxn ang="0">
                  <a:pos x="0" y="138"/>
                </a:cxn>
                <a:cxn ang="0">
                  <a:pos x="11" y="138"/>
                </a:cxn>
                <a:cxn ang="0">
                  <a:pos x="12" y="6"/>
                </a:cxn>
                <a:cxn ang="0">
                  <a:pos x="7" y="12"/>
                </a:cxn>
                <a:cxn ang="0">
                  <a:pos x="7" y="0"/>
                </a:cxn>
                <a:cxn ang="0">
                  <a:pos x="1" y="0"/>
                </a:cxn>
                <a:cxn ang="0">
                  <a:pos x="1" y="6"/>
                </a:cxn>
                <a:cxn ang="0">
                  <a:pos x="7" y="0"/>
                </a:cxn>
              </a:cxnLst>
              <a:rect l="0" t="0" r="r" b="b"/>
              <a:pathLst>
                <a:path w="12" h="138">
                  <a:moveTo>
                    <a:pt x="7" y="0"/>
                  </a:moveTo>
                  <a:lnTo>
                    <a:pt x="1" y="6"/>
                  </a:lnTo>
                  <a:lnTo>
                    <a:pt x="0" y="138"/>
                  </a:lnTo>
                  <a:lnTo>
                    <a:pt x="11" y="138"/>
                  </a:lnTo>
                  <a:lnTo>
                    <a:pt x="12" y="6"/>
                  </a:lnTo>
                  <a:lnTo>
                    <a:pt x="7" y="12"/>
                  </a:lnTo>
                  <a:lnTo>
                    <a:pt x="7" y="0"/>
                  </a:lnTo>
                  <a:lnTo>
                    <a:pt x="1" y="0"/>
                  </a:lnTo>
                  <a:lnTo>
                    <a:pt x="1" y="6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866" name="Freeform 458"/>
            <p:cNvSpPr>
              <a:spLocks/>
            </p:cNvSpPr>
            <p:nvPr/>
          </p:nvSpPr>
          <p:spPr bwMode="auto">
            <a:xfrm>
              <a:off x="2088" y="1529"/>
              <a:ext cx="27" cy="7"/>
            </a:xfrm>
            <a:custGeom>
              <a:avLst/>
              <a:gdLst/>
              <a:ahLst/>
              <a:cxnLst>
                <a:cxn ang="0">
                  <a:pos x="55" y="5"/>
                </a:cxn>
                <a:cxn ang="0">
                  <a:pos x="49" y="0"/>
                </a:cxn>
                <a:cxn ang="0">
                  <a:pos x="0" y="3"/>
                </a:cxn>
                <a:cxn ang="0">
                  <a:pos x="0" y="15"/>
                </a:cxn>
                <a:cxn ang="0">
                  <a:pos x="49" y="11"/>
                </a:cxn>
                <a:cxn ang="0">
                  <a:pos x="43" y="5"/>
                </a:cxn>
                <a:cxn ang="0">
                  <a:pos x="55" y="5"/>
                </a:cxn>
                <a:cxn ang="0">
                  <a:pos x="55" y="0"/>
                </a:cxn>
                <a:cxn ang="0">
                  <a:pos x="49" y="0"/>
                </a:cxn>
                <a:cxn ang="0">
                  <a:pos x="55" y="5"/>
                </a:cxn>
              </a:cxnLst>
              <a:rect l="0" t="0" r="r" b="b"/>
              <a:pathLst>
                <a:path w="55" h="15">
                  <a:moveTo>
                    <a:pt x="55" y="5"/>
                  </a:moveTo>
                  <a:lnTo>
                    <a:pt x="49" y="0"/>
                  </a:lnTo>
                  <a:lnTo>
                    <a:pt x="0" y="3"/>
                  </a:lnTo>
                  <a:lnTo>
                    <a:pt x="0" y="15"/>
                  </a:lnTo>
                  <a:lnTo>
                    <a:pt x="49" y="11"/>
                  </a:lnTo>
                  <a:lnTo>
                    <a:pt x="43" y="5"/>
                  </a:lnTo>
                  <a:lnTo>
                    <a:pt x="55" y="5"/>
                  </a:lnTo>
                  <a:lnTo>
                    <a:pt x="55" y="0"/>
                  </a:lnTo>
                  <a:lnTo>
                    <a:pt x="49" y="0"/>
                  </a:lnTo>
                  <a:lnTo>
                    <a:pt x="55" y="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867" name="Freeform 459"/>
            <p:cNvSpPr>
              <a:spLocks/>
            </p:cNvSpPr>
            <p:nvPr/>
          </p:nvSpPr>
          <p:spPr bwMode="auto">
            <a:xfrm>
              <a:off x="1872" y="1195"/>
              <a:ext cx="265" cy="793"/>
            </a:xfrm>
            <a:custGeom>
              <a:avLst/>
              <a:gdLst/>
              <a:ahLst/>
              <a:cxnLst>
                <a:cxn ang="0">
                  <a:pos x="198" y="7"/>
                </a:cxn>
                <a:cxn ang="0">
                  <a:pos x="30" y="29"/>
                </a:cxn>
                <a:cxn ang="0">
                  <a:pos x="25" y="30"/>
                </a:cxn>
                <a:cxn ang="0">
                  <a:pos x="15" y="37"/>
                </a:cxn>
                <a:cxn ang="0">
                  <a:pos x="5" y="52"/>
                </a:cxn>
                <a:cxn ang="0">
                  <a:pos x="0" y="76"/>
                </a:cxn>
                <a:cxn ang="0">
                  <a:pos x="2" y="114"/>
                </a:cxn>
                <a:cxn ang="0">
                  <a:pos x="6" y="188"/>
                </a:cxn>
                <a:cxn ang="0">
                  <a:pos x="13" y="284"/>
                </a:cxn>
                <a:cxn ang="0">
                  <a:pos x="21" y="393"/>
                </a:cxn>
                <a:cxn ang="0">
                  <a:pos x="28" y="498"/>
                </a:cxn>
                <a:cxn ang="0">
                  <a:pos x="35" y="589"/>
                </a:cxn>
                <a:cxn ang="0">
                  <a:pos x="38" y="654"/>
                </a:cxn>
                <a:cxn ang="0">
                  <a:pos x="40" y="678"/>
                </a:cxn>
                <a:cxn ang="0">
                  <a:pos x="96" y="678"/>
                </a:cxn>
                <a:cxn ang="0">
                  <a:pos x="96" y="828"/>
                </a:cxn>
                <a:cxn ang="0">
                  <a:pos x="201" y="1586"/>
                </a:cxn>
                <a:cxn ang="0">
                  <a:pos x="318" y="1586"/>
                </a:cxn>
                <a:cxn ang="0">
                  <a:pos x="432" y="828"/>
                </a:cxn>
                <a:cxn ang="0">
                  <a:pos x="432" y="678"/>
                </a:cxn>
                <a:cxn ang="0">
                  <a:pos x="483" y="678"/>
                </a:cxn>
                <a:cxn ang="0">
                  <a:pos x="531" y="73"/>
                </a:cxn>
                <a:cxn ang="0">
                  <a:pos x="531" y="66"/>
                </a:cxn>
                <a:cxn ang="0">
                  <a:pos x="528" y="48"/>
                </a:cxn>
                <a:cxn ang="0">
                  <a:pos x="521" y="31"/>
                </a:cxn>
                <a:cxn ang="0">
                  <a:pos x="505" y="22"/>
                </a:cxn>
                <a:cxn ang="0">
                  <a:pos x="489" y="20"/>
                </a:cxn>
                <a:cxn ang="0">
                  <a:pos x="465" y="17"/>
                </a:cxn>
                <a:cxn ang="0">
                  <a:pos x="435" y="14"/>
                </a:cxn>
                <a:cxn ang="0">
                  <a:pos x="404" y="9"/>
                </a:cxn>
                <a:cxn ang="0">
                  <a:pos x="375" y="6"/>
                </a:cxn>
                <a:cxn ang="0">
                  <a:pos x="350" y="3"/>
                </a:cxn>
                <a:cxn ang="0">
                  <a:pos x="333" y="1"/>
                </a:cxn>
                <a:cxn ang="0">
                  <a:pos x="326" y="0"/>
                </a:cxn>
                <a:cxn ang="0">
                  <a:pos x="326" y="3"/>
                </a:cxn>
                <a:cxn ang="0">
                  <a:pos x="325" y="10"/>
                </a:cxn>
                <a:cxn ang="0">
                  <a:pos x="322" y="22"/>
                </a:cxn>
                <a:cxn ang="0">
                  <a:pos x="318" y="35"/>
                </a:cxn>
                <a:cxn ang="0">
                  <a:pos x="310" y="47"/>
                </a:cxn>
                <a:cxn ang="0">
                  <a:pos x="298" y="59"/>
                </a:cxn>
                <a:cxn ang="0">
                  <a:pos x="282" y="66"/>
                </a:cxn>
                <a:cxn ang="0">
                  <a:pos x="260" y="69"/>
                </a:cxn>
                <a:cxn ang="0">
                  <a:pos x="238" y="67"/>
                </a:cxn>
                <a:cxn ang="0">
                  <a:pos x="223" y="60"/>
                </a:cxn>
                <a:cxn ang="0">
                  <a:pos x="212" y="50"/>
                </a:cxn>
                <a:cxn ang="0">
                  <a:pos x="205" y="38"/>
                </a:cxn>
                <a:cxn ang="0">
                  <a:pos x="200" y="27"/>
                </a:cxn>
                <a:cxn ang="0">
                  <a:pos x="198" y="16"/>
                </a:cxn>
                <a:cxn ang="0">
                  <a:pos x="198" y="9"/>
                </a:cxn>
                <a:cxn ang="0">
                  <a:pos x="198" y="7"/>
                </a:cxn>
              </a:cxnLst>
              <a:rect l="0" t="0" r="r" b="b"/>
              <a:pathLst>
                <a:path w="531" h="1586">
                  <a:moveTo>
                    <a:pt x="198" y="7"/>
                  </a:moveTo>
                  <a:lnTo>
                    <a:pt x="30" y="29"/>
                  </a:lnTo>
                  <a:lnTo>
                    <a:pt x="25" y="30"/>
                  </a:lnTo>
                  <a:lnTo>
                    <a:pt x="15" y="37"/>
                  </a:lnTo>
                  <a:lnTo>
                    <a:pt x="5" y="52"/>
                  </a:lnTo>
                  <a:lnTo>
                    <a:pt x="0" y="76"/>
                  </a:lnTo>
                  <a:lnTo>
                    <a:pt x="2" y="114"/>
                  </a:lnTo>
                  <a:lnTo>
                    <a:pt x="6" y="188"/>
                  </a:lnTo>
                  <a:lnTo>
                    <a:pt x="13" y="284"/>
                  </a:lnTo>
                  <a:lnTo>
                    <a:pt x="21" y="393"/>
                  </a:lnTo>
                  <a:lnTo>
                    <a:pt x="28" y="498"/>
                  </a:lnTo>
                  <a:lnTo>
                    <a:pt x="35" y="589"/>
                  </a:lnTo>
                  <a:lnTo>
                    <a:pt x="38" y="654"/>
                  </a:lnTo>
                  <a:lnTo>
                    <a:pt x="40" y="678"/>
                  </a:lnTo>
                  <a:lnTo>
                    <a:pt x="96" y="678"/>
                  </a:lnTo>
                  <a:lnTo>
                    <a:pt x="96" y="828"/>
                  </a:lnTo>
                  <a:lnTo>
                    <a:pt x="201" y="1586"/>
                  </a:lnTo>
                  <a:lnTo>
                    <a:pt x="318" y="1586"/>
                  </a:lnTo>
                  <a:lnTo>
                    <a:pt x="432" y="828"/>
                  </a:lnTo>
                  <a:lnTo>
                    <a:pt x="432" y="678"/>
                  </a:lnTo>
                  <a:lnTo>
                    <a:pt x="483" y="678"/>
                  </a:lnTo>
                  <a:lnTo>
                    <a:pt x="531" y="73"/>
                  </a:lnTo>
                  <a:lnTo>
                    <a:pt x="531" y="66"/>
                  </a:lnTo>
                  <a:lnTo>
                    <a:pt x="528" y="48"/>
                  </a:lnTo>
                  <a:lnTo>
                    <a:pt x="521" y="31"/>
                  </a:lnTo>
                  <a:lnTo>
                    <a:pt x="505" y="22"/>
                  </a:lnTo>
                  <a:lnTo>
                    <a:pt x="489" y="20"/>
                  </a:lnTo>
                  <a:lnTo>
                    <a:pt x="465" y="17"/>
                  </a:lnTo>
                  <a:lnTo>
                    <a:pt x="435" y="14"/>
                  </a:lnTo>
                  <a:lnTo>
                    <a:pt x="404" y="9"/>
                  </a:lnTo>
                  <a:lnTo>
                    <a:pt x="375" y="6"/>
                  </a:lnTo>
                  <a:lnTo>
                    <a:pt x="350" y="3"/>
                  </a:lnTo>
                  <a:lnTo>
                    <a:pt x="333" y="1"/>
                  </a:lnTo>
                  <a:lnTo>
                    <a:pt x="326" y="0"/>
                  </a:lnTo>
                  <a:lnTo>
                    <a:pt x="326" y="3"/>
                  </a:lnTo>
                  <a:lnTo>
                    <a:pt x="325" y="10"/>
                  </a:lnTo>
                  <a:lnTo>
                    <a:pt x="322" y="22"/>
                  </a:lnTo>
                  <a:lnTo>
                    <a:pt x="318" y="35"/>
                  </a:lnTo>
                  <a:lnTo>
                    <a:pt x="310" y="47"/>
                  </a:lnTo>
                  <a:lnTo>
                    <a:pt x="298" y="59"/>
                  </a:lnTo>
                  <a:lnTo>
                    <a:pt x="282" y="66"/>
                  </a:lnTo>
                  <a:lnTo>
                    <a:pt x="260" y="69"/>
                  </a:lnTo>
                  <a:lnTo>
                    <a:pt x="238" y="67"/>
                  </a:lnTo>
                  <a:lnTo>
                    <a:pt x="223" y="60"/>
                  </a:lnTo>
                  <a:lnTo>
                    <a:pt x="212" y="50"/>
                  </a:lnTo>
                  <a:lnTo>
                    <a:pt x="205" y="38"/>
                  </a:lnTo>
                  <a:lnTo>
                    <a:pt x="200" y="27"/>
                  </a:lnTo>
                  <a:lnTo>
                    <a:pt x="198" y="16"/>
                  </a:lnTo>
                  <a:lnTo>
                    <a:pt x="198" y="9"/>
                  </a:lnTo>
                  <a:lnTo>
                    <a:pt x="198" y="7"/>
                  </a:lnTo>
                  <a:close/>
                </a:path>
              </a:pathLst>
            </a:custGeom>
            <a:solidFill>
              <a:schemeClr val="accent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868" name="Freeform 460"/>
            <p:cNvSpPr>
              <a:spLocks/>
            </p:cNvSpPr>
            <p:nvPr/>
          </p:nvSpPr>
          <p:spPr bwMode="auto">
            <a:xfrm>
              <a:off x="1953" y="1045"/>
              <a:ext cx="100" cy="143"/>
            </a:xfrm>
            <a:custGeom>
              <a:avLst/>
              <a:gdLst/>
              <a:ahLst/>
              <a:cxnLst>
                <a:cxn ang="0">
                  <a:pos x="198" y="9"/>
                </a:cxn>
                <a:cxn ang="0">
                  <a:pos x="197" y="9"/>
                </a:cxn>
                <a:cxn ang="0">
                  <a:pos x="192" y="7"/>
                </a:cxn>
                <a:cxn ang="0">
                  <a:pos x="187" y="5"/>
                </a:cxn>
                <a:cxn ang="0">
                  <a:pos x="179" y="3"/>
                </a:cxn>
                <a:cxn ang="0">
                  <a:pos x="168" y="2"/>
                </a:cxn>
                <a:cxn ang="0">
                  <a:pos x="157" y="1"/>
                </a:cxn>
                <a:cxn ang="0">
                  <a:pos x="143" y="0"/>
                </a:cxn>
                <a:cxn ang="0">
                  <a:pos x="129" y="1"/>
                </a:cxn>
                <a:cxn ang="0">
                  <a:pos x="114" y="3"/>
                </a:cxn>
                <a:cxn ang="0">
                  <a:pos x="98" y="8"/>
                </a:cxn>
                <a:cxn ang="0">
                  <a:pos x="81" y="13"/>
                </a:cxn>
                <a:cxn ang="0">
                  <a:pos x="65" y="22"/>
                </a:cxn>
                <a:cxn ang="0">
                  <a:pos x="47" y="33"/>
                </a:cxn>
                <a:cxn ang="0">
                  <a:pos x="31" y="48"/>
                </a:cxn>
                <a:cxn ang="0">
                  <a:pos x="15" y="65"/>
                </a:cxn>
                <a:cxn ang="0">
                  <a:pos x="0" y="87"/>
                </a:cxn>
                <a:cxn ang="0">
                  <a:pos x="0" y="245"/>
                </a:cxn>
                <a:cxn ang="0">
                  <a:pos x="0" y="247"/>
                </a:cxn>
                <a:cxn ang="0">
                  <a:pos x="1" y="251"/>
                </a:cxn>
                <a:cxn ang="0">
                  <a:pos x="4" y="257"/>
                </a:cxn>
                <a:cxn ang="0">
                  <a:pos x="8" y="264"/>
                </a:cxn>
                <a:cxn ang="0">
                  <a:pos x="15" y="272"/>
                </a:cxn>
                <a:cxn ang="0">
                  <a:pos x="24" y="279"/>
                </a:cxn>
                <a:cxn ang="0">
                  <a:pos x="36" y="283"/>
                </a:cxn>
                <a:cxn ang="0">
                  <a:pos x="52" y="285"/>
                </a:cxn>
                <a:cxn ang="0">
                  <a:pos x="69" y="285"/>
                </a:cxn>
                <a:cxn ang="0">
                  <a:pos x="88" y="285"/>
                </a:cxn>
                <a:cxn ang="0">
                  <a:pos x="104" y="285"/>
                </a:cxn>
                <a:cxn ang="0">
                  <a:pos x="119" y="285"/>
                </a:cxn>
                <a:cxn ang="0">
                  <a:pos x="131" y="285"/>
                </a:cxn>
                <a:cxn ang="0">
                  <a:pos x="141" y="285"/>
                </a:cxn>
                <a:cxn ang="0">
                  <a:pos x="147" y="285"/>
                </a:cxn>
                <a:cxn ang="0">
                  <a:pos x="150" y="285"/>
                </a:cxn>
                <a:cxn ang="0">
                  <a:pos x="152" y="284"/>
                </a:cxn>
                <a:cxn ang="0">
                  <a:pos x="158" y="280"/>
                </a:cxn>
                <a:cxn ang="0">
                  <a:pos x="166" y="275"/>
                </a:cxn>
                <a:cxn ang="0">
                  <a:pos x="176" y="268"/>
                </a:cxn>
                <a:cxn ang="0">
                  <a:pos x="185" y="260"/>
                </a:cxn>
                <a:cxn ang="0">
                  <a:pos x="193" y="252"/>
                </a:cxn>
                <a:cxn ang="0">
                  <a:pos x="199" y="244"/>
                </a:cxn>
                <a:cxn ang="0">
                  <a:pos x="202" y="237"/>
                </a:cxn>
                <a:cxn ang="0">
                  <a:pos x="202" y="195"/>
                </a:cxn>
                <a:cxn ang="0">
                  <a:pos x="202" y="121"/>
                </a:cxn>
                <a:cxn ang="0">
                  <a:pos x="202" y="49"/>
                </a:cxn>
                <a:cxn ang="0">
                  <a:pos x="202" y="18"/>
                </a:cxn>
                <a:cxn ang="0">
                  <a:pos x="198" y="9"/>
                </a:cxn>
              </a:cxnLst>
              <a:rect l="0" t="0" r="r" b="b"/>
              <a:pathLst>
                <a:path w="202" h="285">
                  <a:moveTo>
                    <a:pt x="198" y="9"/>
                  </a:moveTo>
                  <a:lnTo>
                    <a:pt x="197" y="9"/>
                  </a:lnTo>
                  <a:lnTo>
                    <a:pt x="192" y="7"/>
                  </a:lnTo>
                  <a:lnTo>
                    <a:pt x="187" y="5"/>
                  </a:lnTo>
                  <a:lnTo>
                    <a:pt x="179" y="3"/>
                  </a:lnTo>
                  <a:lnTo>
                    <a:pt x="168" y="2"/>
                  </a:lnTo>
                  <a:lnTo>
                    <a:pt x="157" y="1"/>
                  </a:lnTo>
                  <a:lnTo>
                    <a:pt x="143" y="0"/>
                  </a:lnTo>
                  <a:lnTo>
                    <a:pt x="129" y="1"/>
                  </a:lnTo>
                  <a:lnTo>
                    <a:pt x="114" y="3"/>
                  </a:lnTo>
                  <a:lnTo>
                    <a:pt x="98" y="8"/>
                  </a:lnTo>
                  <a:lnTo>
                    <a:pt x="81" y="13"/>
                  </a:lnTo>
                  <a:lnTo>
                    <a:pt x="65" y="22"/>
                  </a:lnTo>
                  <a:lnTo>
                    <a:pt x="47" y="33"/>
                  </a:lnTo>
                  <a:lnTo>
                    <a:pt x="31" y="48"/>
                  </a:lnTo>
                  <a:lnTo>
                    <a:pt x="15" y="65"/>
                  </a:lnTo>
                  <a:lnTo>
                    <a:pt x="0" y="87"/>
                  </a:lnTo>
                  <a:lnTo>
                    <a:pt x="0" y="245"/>
                  </a:lnTo>
                  <a:lnTo>
                    <a:pt x="0" y="247"/>
                  </a:lnTo>
                  <a:lnTo>
                    <a:pt x="1" y="251"/>
                  </a:lnTo>
                  <a:lnTo>
                    <a:pt x="4" y="257"/>
                  </a:lnTo>
                  <a:lnTo>
                    <a:pt x="8" y="264"/>
                  </a:lnTo>
                  <a:lnTo>
                    <a:pt x="15" y="272"/>
                  </a:lnTo>
                  <a:lnTo>
                    <a:pt x="24" y="279"/>
                  </a:lnTo>
                  <a:lnTo>
                    <a:pt x="36" y="283"/>
                  </a:lnTo>
                  <a:lnTo>
                    <a:pt x="52" y="285"/>
                  </a:lnTo>
                  <a:lnTo>
                    <a:pt x="69" y="285"/>
                  </a:lnTo>
                  <a:lnTo>
                    <a:pt x="88" y="285"/>
                  </a:lnTo>
                  <a:lnTo>
                    <a:pt x="104" y="285"/>
                  </a:lnTo>
                  <a:lnTo>
                    <a:pt x="119" y="285"/>
                  </a:lnTo>
                  <a:lnTo>
                    <a:pt x="131" y="285"/>
                  </a:lnTo>
                  <a:lnTo>
                    <a:pt x="141" y="285"/>
                  </a:lnTo>
                  <a:lnTo>
                    <a:pt x="147" y="285"/>
                  </a:lnTo>
                  <a:lnTo>
                    <a:pt x="150" y="285"/>
                  </a:lnTo>
                  <a:lnTo>
                    <a:pt x="152" y="284"/>
                  </a:lnTo>
                  <a:lnTo>
                    <a:pt x="158" y="280"/>
                  </a:lnTo>
                  <a:lnTo>
                    <a:pt x="166" y="275"/>
                  </a:lnTo>
                  <a:lnTo>
                    <a:pt x="176" y="268"/>
                  </a:lnTo>
                  <a:lnTo>
                    <a:pt x="185" y="260"/>
                  </a:lnTo>
                  <a:lnTo>
                    <a:pt x="193" y="252"/>
                  </a:lnTo>
                  <a:lnTo>
                    <a:pt x="199" y="244"/>
                  </a:lnTo>
                  <a:lnTo>
                    <a:pt x="202" y="237"/>
                  </a:lnTo>
                  <a:lnTo>
                    <a:pt x="202" y="195"/>
                  </a:lnTo>
                  <a:lnTo>
                    <a:pt x="202" y="121"/>
                  </a:lnTo>
                  <a:lnTo>
                    <a:pt x="202" y="49"/>
                  </a:lnTo>
                  <a:lnTo>
                    <a:pt x="202" y="18"/>
                  </a:lnTo>
                  <a:lnTo>
                    <a:pt x="198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869" name="Freeform 461"/>
            <p:cNvSpPr>
              <a:spLocks/>
            </p:cNvSpPr>
            <p:nvPr/>
          </p:nvSpPr>
          <p:spPr bwMode="auto">
            <a:xfrm>
              <a:off x="1950" y="1042"/>
              <a:ext cx="103" cy="48"/>
            </a:xfrm>
            <a:custGeom>
              <a:avLst/>
              <a:gdLst/>
              <a:ahLst/>
              <a:cxnLst>
                <a:cxn ang="0">
                  <a:pos x="12" y="93"/>
                </a:cxn>
                <a:cxn ang="0">
                  <a:pos x="11" y="95"/>
                </a:cxn>
                <a:cxn ang="0">
                  <a:pos x="26" y="75"/>
                </a:cxn>
                <a:cxn ang="0">
                  <a:pos x="41" y="57"/>
                </a:cxn>
                <a:cxn ang="0">
                  <a:pos x="57" y="44"/>
                </a:cxn>
                <a:cxn ang="0">
                  <a:pos x="73" y="32"/>
                </a:cxn>
                <a:cxn ang="0">
                  <a:pos x="89" y="25"/>
                </a:cxn>
                <a:cxn ang="0">
                  <a:pos x="105" y="19"/>
                </a:cxn>
                <a:cxn ang="0">
                  <a:pos x="121" y="15"/>
                </a:cxn>
                <a:cxn ang="0">
                  <a:pos x="135" y="13"/>
                </a:cxn>
                <a:cxn ang="0">
                  <a:pos x="149" y="11"/>
                </a:cxn>
                <a:cxn ang="0">
                  <a:pos x="163" y="13"/>
                </a:cxn>
                <a:cxn ang="0">
                  <a:pos x="174" y="14"/>
                </a:cxn>
                <a:cxn ang="0">
                  <a:pos x="183" y="15"/>
                </a:cxn>
                <a:cxn ang="0">
                  <a:pos x="191" y="17"/>
                </a:cxn>
                <a:cxn ang="0">
                  <a:pos x="197" y="18"/>
                </a:cxn>
                <a:cxn ang="0">
                  <a:pos x="201" y="21"/>
                </a:cxn>
                <a:cxn ang="0">
                  <a:pos x="202" y="21"/>
                </a:cxn>
                <a:cxn ang="0">
                  <a:pos x="206" y="9"/>
                </a:cxn>
                <a:cxn ang="0">
                  <a:pos x="205" y="9"/>
                </a:cxn>
                <a:cxn ang="0">
                  <a:pos x="199" y="7"/>
                </a:cxn>
                <a:cxn ang="0">
                  <a:pos x="194" y="6"/>
                </a:cxn>
                <a:cxn ang="0">
                  <a:pos x="186" y="3"/>
                </a:cxn>
                <a:cxn ang="0">
                  <a:pos x="174" y="2"/>
                </a:cxn>
                <a:cxn ang="0">
                  <a:pos x="163" y="1"/>
                </a:cxn>
                <a:cxn ang="0">
                  <a:pos x="149" y="0"/>
                </a:cxn>
                <a:cxn ang="0">
                  <a:pos x="135" y="1"/>
                </a:cxn>
                <a:cxn ang="0">
                  <a:pos x="119" y="3"/>
                </a:cxn>
                <a:cxn ang="0">
                  <a:pos x="103" y="8"/>
                </a:cxn>
                <a:cxn ang="0">
                  <a:pos x="84" y="14"/>
                </a:cxn>
                <a:cxn ang="0">
                  <a:pos x="68" y="23"/>
                </a:cxn>
                <a:cxn ang="0">
                  <a:pos x="50" y="34"/>
                </a:cxn>
                <a:cxn ang="0">
                  <a:pos x="34" y="51"/>
                </a:cxn>
                <a:cxn ang="0">
                  <a:pos x="16" y="68"/>
                </a:cxn>
                <a:cxn ang="0">
                  <a:pos x="2" y="91"/>
                </a:cxn>
                <a:cxn ang="0">
                  <a:pos x="0" y="93"/>
                </a:cxn>
                <a:cxn ang="0">
                  <a:pos x="12" y="93"/>
                </a:cxn>
              </a:cxnLst>
              <a:rect l="0" t="0" r="r" b="b"/>
              <a:pathLst>
                <a:path w="206" h="95">
                  <a:moveTo>
                    <a:pt x="12" y="93"/>
                  </a:moveTo>
                  <a:lnTo>
                    <a:pt x="11" y="95"/>
                  </a:lnTo>
                  <a:lnTo>
                    <a:pt x="26" y="75"/>
                  </a:lnTo>
                  <a:lnTo>
                    <a:pt x="41" y="57"/>
                  </a:lnTo>
                  <a:lnTo>
                    <a:pt x="57" y="44"/>
                  </a:lnTo>
                  <a:lnTo>
                    <a:pt x="73" y="32"/>
                  </a:lnTo>
                  <a:lnTo>
                    <a:pt x="89" y="25"/>
                  </a:lnTo>
                  <a:lnTo>
                    <a:pt x="105" y="19"/>
                  </a:lnTo>
                  <a:lnTo>
                    <a:pt x="121" y="15"/>
                  </a:lnTo>
                  <a:lnTo>
                    <a:pt x="135" y="13"/>
                  </a:lnTo>
                  <a:lnTo>
                    <a:pt x="149" y="11"/>
                  </a:lnTo>
                  <a:lnTo>
                    <a:pt x="163" y="13"/>
                  </a:lnTo>
                  <a:lnTo>
                    <a:pt x="174" y="14"/>
                  </a:lnTo>
                  <a:lnTo>
                    <a:pt x="183" y="15"/>
                  </a:lnTo>
                  <a:lnTo>
                    <a:pt x="191" y="17"/>
                  </a:lnTo>
                  <a:lnTo>
                    <a:pt x="197" y="18"/>
                  </a:lnTo>
                  <a:lnTo>
                    <a:pt x="201" y="21"/>
                  </a:lnTo>
                  <a:lnTo>
                    <a:pt x="202" y="21"/>
                  </a:lnTo>
                  <a:lnTo>
                    <a:pt x="206" y="9"/>
                  </a:lnTo>
                  <a:lnTo>
                    <a:pt x="205" y="9"/>
                  </a:lnTo>
                  <a:lnTo>
                    <a:pt x="199" y="7"/>
                  </a:lnTo>
                  <a:lnTo>
                    <a:pt x="194" y="6"/>
                  </a:lnTo>
                  <a:lnTo>
                    <a:pt x="186" y="3"/>
                  </a:lnTo>
                  <a:lnTo>
                    <a:pt x="174" y="2"/>
                  </a:lnTo>
                  <a:lnTo>
                    <a:pt x="163" y="1"/>
                  </a:lnTo>
                  <a:lnTo>
                    <a:pt x="149" y="0"/>
                  </a:lnTo>
                  <a:lnTo>
                    <a:pt x="135" y="1"/>
                  </a:lnTo>
                  <a:lnTo>
                    <a:pt x="119" y="3"/>
                  </a:lnTo>
                  <a:lnTo>
                    <a:pt x="103" y="8"/>
                  </a:lnTo>
                  <a:lnTo>
                    <a:pt x="84" y="14"/>
                  </a:lnTo>
                  <a:lnTo>
                    <a:pt x="68" y="23"/>
                  </a:lnTo>
                  <a:lnTo>
                    <a:pt x="50" y="34"/>
                  </a:lnTo>
                  <a:lnTo>
                    <a:pt x="34" y="51"/>
                  </a:lnTo>
                  <a:lnTo>
                    <a:pt x="16" y="68"/>
                  </a:lnTo>
                  <a:lnTo>
                    <a:pt x="2" y="91"/>
                  </a:lnTo>
                  <a:lnTo>
                    <a:pt x="0" y="93"/>
                  </a:lnTo>
                  <a:lnTo>
                    <a:pt x="12" y="9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870" name="Freeform 462"/>
            <p:cNvSpPr>
              <a:spLocks/>
            </p:cNvSpPr>
            <p:nvPr/>
          </p:nvSpPr>
          <p:spPr bwMode="auto">
            <a:xfrm>
              <a:off x="1950" y="1089"/>
              <a:ext cx="5" cy="78"/>
            </a:xfrm>
            <a:custGeom>
              <a:avLst/>
              <a:gdLst/>
              <a:ahLst/>
              <a:cxnLst>
                <a:cxn ang="0">
                  <a:pos x="12" y="158"/>
                </a:cxn>
                <a:cxn ang="0">
                  <a:pos x="12" y="158"/>
                </a:cxn>
                <a:cxn ang="0">
                  <a:pos x="12" y="0"/>
                </a:cxn>
                <a:cxn ang="0">
                  <a:pos x="0" y="0"/>
                </a:cxn>
                <a:cxn ang="0">
                  <a:pos x="0" y="158"/>
                </a:cxn>
                <a:cxn ang="0">
                  <a:pos x="0" y="158"/>
                </a:cxn>
                <a:cxn ang="0">
                  <a:pos x="12" y="158"/>
                </a:cxn>
              </a:cxnLst>
              <a:rect l="0" t="0" r="r" b="b"/>
              <a:pathLst>
                <a:path w="12" h="158">
                  <a:moveTo>
                    <a:pt x="12" y="158"/>
                  </a:moveTo>
                  <a:lnTo>
                    <a:pt x="12" y="158"/>
                  </a:lnTo>
                  <a:lnTo>
                    <a:pt x="12" y="0"/>
                  </a:lnTo>
                  <a:lnTo>
                    <a:pt x="0" y="0"/>
                  </a:lnTo>
                  <a:lnTo>
                    <a:pt x="0" y="158"/>
                  </a:lnTo>
                  <a:lnTo>
                    <a:pt x="0" y="158"/>
                  </a:lnTo>
                  <a:lnTo>
                    <a:pt x="12" y="15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871" name="Freeform 463"/>
            <p:cNvSpPr>
              <a:spLocks/>
            </p:cNvSpPr>
            <p:nvPr/>
          </p:nvSpPr>
          <p:spPr bwMode="auto">
            <a:xfrm>
              <a:off x="1950" y="1167"/>
              <a:ext cx="28" cy="23"/>
            </a:xfrm>
            <a:custGeom>
              <a:avLst/>
              <a:gdLst/>
              <a:ahLst/>
              <a:cxnLst>
                <a:cxn ang="0">
                  <a:pos x="58" y="34"/>
                </a:cxn>
                <a:cxn ang="0">
                  <a:pos x="58" y="34"/>
                </a:cxn>
                <a:cxn ang="0">
                  <a:pos x="43" y="32"/>
                </a:cxn>
                <a:cxn ang="0">
                  <a:pos x="33" y="30"/>
                </a:cxn>
                <a:cxn ang="0">
                  <a:pos x="25" y="23"/>
                </a:cxn>
                <a:cxn ang="0">
                  <a:pos x="19" y="16"/>
                </a:cxn>
                <a:cxn ang="0">
                  <a:pos x="14" y="10"/>
                </a:cxn>
                <a:cxn ang="0">
                  <a:pos x="13" y="4"/>
                </a:cxn>
                <a:cxn ang="0">
                  <a:pos x="12" y="1"/>
                </a:cxn>
                <a:cxn ang="0">
                  <a:pos x="12" y="0"/>
                </a:cxn>
                <a:cxn ang="0">
                  <a:pos x="0" y="0"/>
                </a:cxn>
                <a:cxn ang="0">
                  <a:pos x="0" y="3"/>
                </a:cxn>
                <a:cxn ang="0">
                  <a:pos x="2" y="7"/>
                </a:cxn>
                <a:cxn ang="0">
                  <a:pos x="5" y="15"/>
                </a:cxn>
                <a:cxn ang="0">
                  <a:pos x="10" y="23"/>
                </a:cxn>
                <a:cxn ang="0">
                  <a:pos x="18" y="32"/>
                </a:cxn>
                <a:cxn ang="0">
                  <a:pos x="28" y="39"/>
                </a:cxn>
                <a:cxn ang="0">
                  <a:pos x="41" y="44"/>
                </a:cxn>
                <a:cxn ang="0">
                  <a:pos x="58" y="46"/>
                </a:cxn>
                <a:cxn ang="0">
                  <a:pos x="58" y="46"/>
                </a:cxn>
                <a:cxn ang="0">
                  <a:pos x="58" y="34"/>
                </a:cxn>
              </a:cxnLst>
              <a:rect l="0" t="0" r="r" b="b"/>
              <a:pathLst>
                <a:path w="58" h="46">
                  <a:moveTo>
                    <a:pt x="58" y="34"/>
                  </a:moveTo>
                  <a:lnTo>
                    <a:pt x="58" y="34"/>
                  </a:lnTo>
                  <a:lnTo>
                    <a:pt x="43" y="32"/>
                  </a:lnTo>
                  <a:lnTo>
                    <a:pt x="33" y="30"/>
                  </a:lnTo>
                  <a:lnTo>
                    <a:pt x="25" y="23"/>
                  </a:lnTo>
                  <a:lnTo>
                    <a:pt x="19" y="16"/>
                  </a:lnTo>
                  <a:lnTo>
                    <a:pt x="14" y="10"/>
                  </a:lnTo>
                  <a:lnTo>
                    <a:pt x="13" y="4"/>
                  </a:lnTo>
                  <a:lnTo>
                    <a:pt x="12" y="1"/>
                  </a:lnTo>
                  <a:lnTo>
                    <a:pt x="12" y="0"/>
                  </a:lnTo>
                  <a:lnTo>
                    <a:pt x="0" y="0"/>
                  </a:lnTo>
                  <a:lnTo>
                    <a:pt x="0" y="3"/>
                  </a:lnTo>
                  <a:lnTo>
                    <a:pt x="2" y="7"/>
                  </a:lnTo>
                  <a:lnTo>
                    <a:pt x="5" y="15"/>
                  </a:lnTo>
                  <a:lnTo>
                    <a:pt x="10" y="23"/>
                  </a:lnTo>
                  <a:lnTo>
                    <a:pt x="18" y="32"/>
                  </a:lnTo>
                  <a:lnTo>
                    <a:pt x="28" y="39"/>
                  </a:lnTo>
                  <a:lnTo>
                    <a:pt x="41" y="44"/>
                  </a:lnTo>
                  <a:lnTo>
                    <a:pt x="58" y="46"/>
                  </a:lnTo>
                  <a:lnTo>
                    <a:pt x="58" y="46"/>
                  </a:lnTo>
                  <a:lnTo>
                    <a:pt x="58" y="3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872" name="Freeform 464"/>
            <p:cNvSpPr>
              <a:spLocks/>
            </p:cNvSpPr>
            <p:nvPr/>
          </p:nvSpPr>
          <p:spPr bwMode="auto">
            <a:xfrm>
              <a:off x="1978" y="1185"/>
              <a:ext cx="51" cy="5"/>
            </a:xfrm>
            <a:custGeom>
              <a:avLst/>
              <a:gdLst/>
              <a:ahLst/>
              <a:cxnLst>
                <a:cxn ang="0">
                  <a:pos x="95" y="1"/>
                </a:cxn>
                <a:cxn ang="0">
                  <a:pos x="98" y="0"/>
                </a:cxn>
                <a:cxn ang="0">
                  <a:pos x="95" y="0"/>
                </a:cxn>
                <a:cxn ang="0">
                  <a:pos x="89" y="0"/>
                </a:cxn>
                <a:cxn ang="0">
                  <a:pos x="79" y="0"/>
                </a:cxn>
                <a:cxn ang="0">
                  <a:pos x="67" y="0"/>
                </a:cxn>
                <a:cxn ang="0">
                  <a:pos x="52" y="0"/>
                </a:cxn>
                <a:cxn ang="0">
                  <a:pos x="36" y="0"/>
                </a:cxn>
                <a:cxn ang="0">
                  <a:pos x="17" y="0"/>
                </a:cxn>
                <a:cxn ang="0">
                  <a:pos x="0" y="0"/>
                </a:cxn>
                <a:cxn ang="0">
                  <a:pos x="0" y="12"/>
                </a:cxn>
                <a:cxn ang="0">
                  <a:pos x="17" y="12"/>
                </a:cxn>
                <a:cxn ang="0">
                  <a:pos x="36" y="12"/>
                </a:cxn>
                <a:cxn ang="0">
                  <a:pos x="52" y="12"/>
                </a:cxn>
                <a:cxn ang="0">
                  <a:pos x="67" y="12"/>
                </a:cxn>
                <a:cxn ang="0">
                  <a:pos x="79" y="12"/>
                </a:cxn>
                <a:cxn ang="0">
                  <a:pos x="89" y="12"/>
                </a:cxn>
                <a:cxn ang="0">
                  <a:pos x="95" y="12"/>
                </a:cxn>
                <a:cxn ang="0">
                  <a:pos x="98" y="12"/>
                </a:cxn>
                <a:cxn ang="0">
                  <a:pos x="100" y="11"/>
                </a:cxn>
                <a:cxn ang="0">
                  <a:pos x="98" y="12"/>
                </a:cxn>
                <a:cxn ang="0">
                  <a:pos x="99" y="12"/>
                </a:cxn>
                <a:cxn ang="0">
                  <a:pos x="100" y="11"/>
                </a:cxn>
                <a:cxn ang="0">
                  <a:pos x="95" y="1"/>
                </a:cxn>
              </a:cxnLst>
              <a:rect l="0" t="0" r="r" b="b"/>
              <a:pathLst>
                <a:path w="100" h="12">
                  <a:moveTo>
                    <a:pt x="95" y="1"/>
                  </a:moveTo>
                  <a:lnTo>
                    <a:pt x="98" y="0"/>
                  </a:lnTo>
                  <a:lnTo>
                    <a:pt x="95" y="0"/>
                  </a:lnTo>
                  <a:lnTo>
                    <a:pt x="89" y="0"/>
                  </a:lnTo>
                  <a:lnTo>
                    <a:pt x="79" y="0"/>
                  </a:lnTo>
                  <a:lnTo>
                    <a:pt x="67" y="0"/>
                  </a:lnTo>
                  <a:lnTo>
                    <a:pt x="52" y="0"/>
                  </a:lnTo>
                  <a:lnTo>
                    <a:pt x="36" y="0"/>
                  </a:lnTo>
                  <a:lnTo>
                    <a:pt x="17" y="0"/>
                  </a:lnTo>
                  <a:lnTo>
                    <a:pt x="0" y="0"/>
                  </a:lnTo>
                  <a:lnTo>
                    <a:pt x="0" y="12"/>
                  </a:lnTo>
                  <a:lnTo>
                    <a:pt x="17" y="12"/>
                  </a:lnTo>
                  <a:lnTo>
                    <a:pt x="36" y="12"/>
                  </a:lnTo>
                  <a:lnTo>
                    <a:pt x="52" y="12"/>
                  </a:lnTo>
                  <a:lnTo>
                    <a:pt x="67" y="12"/>
                  </a:lnTo>
                  <a:lnTo>
                    <a:pt x="79" y="12"/>
                  </a:lnTo>
                  <a:lnTo>
                    <a:pt x="89" y="12"/>
                  </a:lnTo>
                  <a:lnTo>
                    <a:pt x="95" y="12"/>
                  </a:lnTo>
                  <a:lnTo>
                    <a:pt x="98" y="12"/>
                  </a:lnTo>
                  <a:lnTo>
                    <a:pt x="100" y="11"/>
                  </a:lnTo>
                  <a:lnTo>
                    <a:pt x="98" y="12"/>
                  </a:lnTo>
                  <a:lnTo>
                    <a:pt x="99" y="12"/>
                  </a:lnTo>
                  <a:lnTo>
                    <a:pt x="100" y="11"/>
                  </a:lnTo>
                  <a:lnTo>
                    <a:pt x="95" y="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873" name="Freeform 465"/>
            <p:cNvSpPr>
              <a:spLocks/>
            </p:cNvSpPr>
            <p:nvPr/>
          </p:nvSpPr>
          <p:spPr bwMode="auto">
            <a:xfrm>
              <a:off x="2026" y="1163"/>
              <a:ext cx="30" cy="27"/>
            </a:xfrm>
            <a:custGeom>
              <a:avLst/>
              <a:gdLst/>
              <a:ahLst/>
              <a:cxnLst>
                <a:cxn ang="0">
                  <a:pos x="49" y="0"/>
                </a:cxn>
                <a:cxn ang="0">
                  <a:pos x="49" y="0"/>
                </a:cxn>
                <a:cxn ang="0">
                  <a:pos x="48" y="4"/>
                </a:cxn>
                <a:cxn ang="0">
                  <a:pos x="42" y="11"/>
                </a:cxn>
                <a:cxn ang="0">
                  <a:pos x="35" y="18"/>
                </a:cxn>
                <a:cxn ang="0">
                  <a:pos x="26" y="26"/>
                </a:cxn>
                <a:cxn ang="0">
                  <a:pos x="15" y="33"/>
                </a:cxn>
                <a:cxn ang="0">
                  <a:pos x="7" y="39"/>
                </a:cxn>
                <a:cxn ang="0">
                  <a:pos x="3" y="42"/>
                </a:cxn>
                <a:cxn ang="0">
                  <a:pos x="0" y="43"/>
                </a:cxn>
                <a:cxn ang="0">
                  <a:pos x="5" y="53"/>
                </a:cxn>
                <a:cxn ang="0">
                  <a:pos x="7" y="52"/>
                </a:cxn>
                <a:cxn ang="0">
                  <a:pos x="14" y="48"/>
                </a:cxn>
                <a:cxn ang="0">
                  <a:pos x="22" y="42"/>
                </a:cxn>
                <a:cxn ang="0">
                  <a:pos x="33" y="35"/>
                </a:cxn>
                <a:cxn ang="0">
                  <a:pos x="42" y="27"/>
                </a:cxn>
                <a:cxn ang="0">
                  <a:pos x="51" y="18"/>
                </a:cxn>
                <a:cxn ang="0">
                  <a:pos x="57" y="9"/>
                </a:cxn>
                <a:cxn ang="0">
                  <a:pos x="60" y="0"/>
                </a:cxn>
                <a:cxn ang="0">
                  <a:pos x="60" y="0"/>
                </a:cxn>
                <a:cxn ang="0">
                  <a:pos x="49" y="0"/>
                </a:cxn>
              </a:cxnLst>
              <a:rect l="0" t="0" r="r" b="b"/>
              <a:pathLst>
                <a:path w="60" h="53">
                  <a:moveTo>
                    <a:pt x="49" y="0"/>
                  </a:moveTo>
                  <a:lnTo>
                    <a:pt x="49" y="0"/>
                  </a:lnTo>
                  <a:lnTo>
                    <a:pt x="48" y="4"/>
                  </a:lnTo>
                  <a:lnTo>
                    <a:pt x="42" y="11"/>
                  </a:lnTo>
                  <a:lnTo>
                    <a:pt x="35" y="18"/>
                  </a:lnTo>
                  <a:lnTo>
                    <a:pt x="26" y="26"/>
                  </a:lnTo>
                  <a:lnTo>
                    <a:pt x="15" y="33"/>
                  </a:lnTo>
                  <a:lnTo>
                    <a:pt x="7" y="39"/>
                  </a:lnTo>
                  <a:lnTo>
                    <a:pt x="3" y="42"/>
                  </a:lnTo>
                  <a:lnTo>
                    <a:pt x="0" y="43"/>
                  </a:lnTo>
                  <a:lnTo>
                    <a:pt x="5" y="53"/>
                  </a:lnTo>
                  <a:lnTo>
                    <a:pt x="7" y="52"/>
                  </a:lnTo>
                  <a:lnTo>
                    <a:pt x="14" y="48"/>
                  </a:lnTo>
                  <a:lnTo>
                    <a:pt x="22" y="42"/>
                  </a:lnTo>
                  <a:lnTo>
                    <a:pt x="33" y="35"/>
                  </a:lnTo>
                  <a:lnTo>
                    <a:pt x="42" y="27"/>
                  </a:lnTo>
                  <a:lnTo>
                    <a:pt x="51" y="18"/>
                  </a:lnTo>
                  <a:lnTo>
                    <a:pt x="57" y="9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49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874" name="Freeform 466"/>
            <p:cNvSpPr>
              <a:spLocks/>
            </p:cNvSpPr>
            <p:nvPr/>
          </p:nvSpPr>
          <p:spPr bwMode="auto">
            <a:xfrm>
              <a:off x="2050" y="1054"/>
              <a:ext cx="6" cy="10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31"/>
                </a:cxn>
                <a:cxn ang="0">
                  <a:pos x="0" y="103"/>
                </a:cxn>
                <a:cxn ang="0">
                  <a:pos x="0" y="177"/>
                </a:cxn>
                <a:cxn ang="0">
                  <a:pos x="0" y="219"/>
                </a:cxn>
                <a:cxn ang="0">
                  <a:pos x="11" y="219"/>
                </a:cxn>
                <a:cxn ang="0">
                  <a:pos x="11" y="177"/>
                </a:cxn>
                <a:cxn ang="0">
                  <a:pos x="11" y="103"/>
                </a:cxn>
                <a:cxn ang="0">
                  <a:pos x="11" y="31"/>
                </a:cxn>
                <a:cxn ang="0">
                  <a:pos x="11" y="0"/>
                </a:cxn>
                <a:cxn ang="0">
                  <a:pos x="0" y="0"/>
                </a:cxn>
              </a:cxnLst>
              <a:rect l="0" t="0" r="r" b="b"/>
              <a:pathLst>
                <a:path w="11" h="219">
                  <a:moveTo>
                    <a:pt x="0" y="0"/>
                  </a:moveTo>
                  <a:lnTo>
                    <a:pt x="0" y="31"/>
                  </a:lnTo>
                  <a:lnTo>
                    <a:pt x="0" y="103"/>
                  </a:lnTo>
                  <a:lnTo>
                    <a:pt x="0" y="177"/>
                  </a:lnTo>
                  <a:lnTo>
                    <a:pt x="0" y="219"/>
                  </a:lnTo>
                  <a:lnTo>
                    <a:pt x="11" y="219"/>
                  </a:lnTo>
                  <a:lnTo>
                    <a:pt x="11" y="177"/>
                  </a:lnTo>
                  <a:lnTo>
                    <a:pt x="11" y="103"/>
                  </a:lnTo>
                  <a:lnTo>
                    <a:pt x="11" y="31"/>
                  </a:lnTo>
                  <a:lnTo>
                    <a:pt x="1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875" name="Freeform 467"/>
            <p:cNvSpPr>
              <a:spLocks/>
            </p:cNvSpPr>
            <p:nvPr/>
          </p:nvSpPr>
          <p:spPr bwMode="auto">
            <a:xfrm>
              <a:off x="1950" y="1008"/>
              <a:ext cx="133" cy="93"/>
            </a:xfrm>
            <a:custGeom>
              <a:avLst/>
              <a:gdLst/>
              <a:ahLst/>
              <a:cxnLst>
                <a:cxn ang="0">
                  <a:pos x="1" y="186"/>
                </a:cxn>
                <a:cxn ang="0">
                  <a:pos x="1" y="178"/>
                </a:cxn>
                <a:cxn ang="0">
                  <a:pos x="0" y="158"/>
                </a:cxn>
                <a:cxn ang="0">
                  <a:pos x="2" y="128"/>
                </a:cxn>
                <a:cxn ang="0">
                  <a:pos x="8" y="93"/>
                </a:cxn>
                <a:cxn ang="0">
                  <a:pos x="19" y="59"/>
                </a:cxn>
                <a:cxn ang="0">
                  <a:pos x="40" y="29"/>
                </a:cxn>
                <a:cxn ang="0">
                  <a:pos x="70" y="8"/>
                </a:cxn>
                <a:cxn ang="0">
                  <a:pos x="111" y="0"/>
                </a:cxn>
                <a:cxn ang="0">
                  <a:pos x="154" y="0"/>
                </a:cxn>
                <a:cxn ang="0">
                  <a:pos x="188" y="0"/>
                </a:cxn>
                <a:cxn ang="0">
                  <a:pos x="215" y="1"/>
                </a:cxn>
                <a:cxn ang="0">
                  <a:pos x="235" y="1"/>
                </a:cxn>
                <a:cxn ang="0">
                  <a:pos x="249" y="2"/>
                </a:cxn>
                <a:cxn ang="0">
                  <a:pos x="258" y="3"/>
                </a:cxn>
                <a:cxn ang="0">
                  <a:pos x="263" y="3"/>
                </a:cxn>
                <a:cxn ang="0">
                  <a:pos x="264" y="3"/>
                </a:cxn>
                <a:cxn ang="0">
                  <a:pos x="216" y="99"/>
                </a:cxn>
                <a:cxn ang="0">
                  <a:pos x="89" y="102"/>
                </a:cxn>
                <a:cxn ang="0">
                  <a:pos x="1" y="186"/>
                </a:cxn>
              </a:cxnLst>
              <a:rect l="0" t="0" r="r" b="b"/>
              <a:pathLst>
                <a:path w="264" h="186">
                  <a:moveTo>
                    <a:pt x="1" y="186"/>
                  </a:moveTo>
                  <a:lnTo>
                    <a:pt x="1" y="178"/>
                  </a:lnTo>
                  <a:lnTo>
                    <a:pt x="0" y="158"/>
                  </a:lnTo>
                  <a:lnTo>
                    <a:pt x="2" y="128"/>
                  </a:lnTo>
                  <a:lnTo>
                    <a:pt x="8" y="93"/>
                  </a:lnTo>
                  <a:lnTo>
                    <a:pt x="19" y="59"/>
                  </a:lnTo>
                  <a:lnTo>
                    <a:pt x="40" y="29"/>
                  </a:lnTo>
                  <a:lnTo>
                    <a:pt x="70" y="8"/>
                  </a:lnTo>
                  <a:lnTo>
                    <a:pt x="111" y="0"/>
                  </a:lnTo>
                  <a:lnTo>
                    <a:pt x="154" y="0"/>
                  </a:lnTo>
                  <a:lnTo>
                    <a:pt x="188" y="0"/>
                  </a:lnTo>
                  <a:lnTo>
                    <a:pt x="215" y="1"/>
                  </a:lnTo>
                  <a:lnTo>
                    <a:pt x="235" y="1"/>
                  </a:lnTo>
                  <a:lnTo>
                    <a:pt x="249" y="2"/>
                  </a:lnTo>
                  <a:lnTo>
                    <a:pt x="258" y="3"/>
                  </a:lnTo>
                  <a:lnTo>
                    <a:pt x="263" y="3"/>
                  </a:lnTo>
                  <a:lnTo>
                    <a:pt x="264" y="3"/>
                  </a:lnTo>
                  <a:lnTo>
                    <a:pt x="216" y="99"/>
                  </a:lnTo>
                  <a:lnTo>
                    <a:pt x="89" y="102"/>
                  </a:lnTo>
                  <a:lnTo>
                    <a:pt x="1" y="18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876" name="Freeform 468"/>
            <p:cNvSpPr>
              <a:spLocks/>
            </p:cNvSpPr>
            <p:nvPr/>
          </p:nvSpPr>
          <p:spPr bwMode="auto">
            <a:xfrm>
              <a:off x="1971" y="1184"/>
              <a:ext cx="64" cy="46"/>
            </a:xfrm>
            <a:custGeom>
              <a:avLst/>
              <a:gdLst/>
              <a:ahLst/>
              <a:cxnLst>
                <a:cxn ang="0">
                  <a:pos x="128" y="22"/>
                </a:cxn>
                <a:cxn ang="0">
                  <a:pos x="128" y="25"/>
                </a:cxn>
                <a:cxn ang="0">
                  <a:pos x="127" y="32"/>
                </a:cxn>
                <a:cxn ang="0">
                  <a:pos x="124" y="44"/>
                </a:cxn>
                <a:cxn ang="0">
                  <a:pos x="120" y="57"/>
                </a:cxn>
                <a:cxn ang="0">
                  <a:pos x="112" y="69"/>
                </a:cxn>
                <a:cxn ang="0">
                  <a:pos x="100" y="81"/>
                </a:cxn>
                <a:cxn ang="0">
                  <a:pos x="84" y="88"/>
                </a:cxn>
                <a:cxn ang="0">
                  <a:pos x="62" y="91"/>
                </a:cxn>
                <a:cxn ang="0">
                  <a:pos x="40" y="89"/>
                </a:cxn>
                <a:cxn ang="0">
                  <a:pos x="25" y="82"/>
                </a:cxn>
                <a:cxn ang="0">
                  <a:pos x="14" y="72"/>
                </a:cxn>
                <a:cxn ang="0">
                  <a:pos x="7" y="60"/>
                </a:cxn>
                <a:cxn ang="0">
                  <a:pos x="2" y="49"/>
                </a:cxn>
                <a:cxn ang="0">
                  <a:pos x="0" y="38"/>
                </a:cxn>
                <a:cxn ang="0">
                  <a:pos x="0" y="31"/>
                </a:cxn>
                <a:cxn ang="0">
                  <a:pos x="0" y="29"/>
                </a:cxn>
                <a:cxn ang="0">
                  <a:pos x="8" y="0"/>
                </a:cxn>
                <a:cxn ang="0">
                  <a:pos x="115" y="0"/>
                </a:cxn>
                <a:cxn ang="0">
                  <a:pos x="128" y="22"/>
                </a:cxn>
              </a:cxnLst>
              <a:rect l="0" t="0" r="r" b="b"/>
              <a:pathLst>
                <a:path w="128" h="91">
                  <a:moveTo>
                    <a:pt x="128" y="22"/>
                  </a:moveTo>
                  <a:lnTo>
                    <a:pt x="128" y="25"/>
                  </a:lnTo>
                  <a:lnTo>
                    <a:pt x="127" y="32"/>
                  </a:lnTo>
                  <a:lnTo>
                    <a:pt x="124" y="44"/>
                  </a:lnTo>
                  <a:lnTo>
                    <a:pt x="120" y="57"/>
                  </a:lnTo>
                  <a:lnTo>
                    <a:pt x="112" y="69"/>
                  </a:lnTo>
                  <a:lnTo>
                    <a:pt x="100" y="81"/>
                  </a:lnTo>
                  <a:lnTo>
                    <a:pt x="84" y="88"/>
                  </a:lnTo>
                  <a:lnTo>
                    <a:pt x="62" y="91"/>
                  </a:lnTo>
                  <a:lnTo>
                    <a:pt x="40" y="89"/>
                  </a:lnTo>
                  <a:lnTo>
                    <a:pt x="25" y="82"/>
                  </a:lnTo>
                  <a:lnTo>
                    <a:pt x="14" y="72"/>
                  </a:lnTo>
                  <a:lnTo>
                    <a:pt x="7" y="60"/>
                  </a:lnTo>
                  <a:lnTo>
                    <a:pt x="2" y="49"/>
                  </a:lnTo>
                  <a:lnTo>
                    <a:pt x="0" y="38"/>
                  </a:lnTo>
                  <a:lnTo>
                    <a:pt x="0" y="31"/>
                  </a:lnTo>
                  <a:lnTo>
                    <a:pt x="0" y="29"/>
                  </a:lnTo>
                  <a:lnTo>
                    <a:pt x="8" y="0"/>
                  </a:lnTo>
                  <a:lnTo>
                    <a:pt x="115" y="0"/>
                  </a:lnTo>
                  <a:lnTo>
                    <a:pt x="128" y="2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877" name="Freeform 469"/>
            <p:cNvSpPr>
              <a:spLocks/>
            </p:cNvSpPr>
            <p:nvPr/>
          </p:nvSpPr>
          <p:spPr bwMode="auto">
            <a:xfrm>
              <a:off x="2002" y="1195"/>
              <a:ext cx="36" cy="37"/>
            </a:xfrm>
            <a:custGeom>
              <a:avLst/>
              <a:gdLst/>
              <a:ahLst/>
              <a:cxnLst>
                <a:cxn ang="0">
                  <a:pos x="0" y="75"/>
                </a:cxn>
                <a:cxn ang="0">
                  <a:pos x="0" y="75"/>
                </a:cxn>
                <a:cxn ang="0">
                  <a:pos x="23" y="71"/>
                </a:cxn>
                <a:cxn ang="0">
                  <a:pos x="42" y="63"/>
                </a:cxn>
                <a:cxn ang="0">
                  <a:pos x="54" y="51"/>
                </a:cxn>
                <a:cxn ang="0">
                  <a:pos x="62" y="37"/>
                </a:cxn>
                <a:cxn ang="0">
                  <a:pos x="68" y="23"/>
                </a:cxn>
                <a:cxn ang="0">
                  <a:pos x="70" y="12"/>
                </a:cxn>
                <a:cxn ang="0">
                  <a:pos x="71" y="3"/>
                </a:cxn>
                <a:cxn ang="0">
                  <a:pos x="71" y="0"/>
                </a:cxn>
                <a:cxn ang="0">
                  <a:pos x="60" y="0"/>
                </a:cxn>
                <a:cxn ang="0">
                  <a:pos x="60" y="3"/>
                </a:cxn>
                <a:cxn ang="0">
                  <a:pos x="59" y="9"/>
                </a:cxn>
                <a:cxn ang="0">
                  <a:pos x="56" y="21"/>
                </a:cxn>
                <a:cxn ang="0">
                  <a:pos x="53" y="32"/>
                </a:cxn>
                <a:cxn ang="0">
                  <a:pos x="45" y="44"/>
                </a:cxn>
                <a:cxn ang="0">
                  <a:pos x="35" y="54"/>
                </a:cxn>
                <a:cxn ang="0">
                  <a:pos x="21" y="60"/>
                </a:cxn>
                <a:cxn ang="0">
                  <a:pos x="0" y="63"/>
                </a:cxn>
                <a:cxn ang="0">
                  <a:pos x="0" y="63"/>
                </a:cxn>
                <a:cxn ang="0">
                  <a:pos x="0" y="75"/>
                </a:cxn>
              </a:cxnLst>
              <a:rect l="0" t="0" r="r" b="b"/>
              <a:pathLst>
                <a:path w="71" h="75">
                  <a:moveTo>
                    <a:pt x="0" y="75"/>
                  </a:moveTo>
                  <a:lnTo>
                    <a:pt x="0" y="75"/>
                  </a:lnTo>
                  <a:lnTo>
                    <a:pt x="23" y="71"/>
                  </a:lnTo>
                  <a:lnTo>
                    <a:pt x="42" y="63"/>
                  </a:lnTo>
                  <a:lnTo>
                    <a:pt x="54" y="51"/>
                  </a:lnTo>
                  <a:lnTo>
                    <a:pt x="62" y="37"/>
                  </a:lnTo>
                  <a:lnTo>
                    <a:pt x="68" y="23"/>
                  </a:lnTo>
                  <a:lnTo>
                    <a:pt x="70" y="12"/>
                  </a:lnTo>
                  <a:lnTo>
                    <a:pt x="71" y="3"/>
                  </a:lnTo>
                  <a:lnTo>
                    <a:pt x="71" y="0"/>
                  </a:lnTo>
                  <a:lnTo>
                    <a:pt x="60" y="0"/>
                  </a:lnTo>
                  <a:lnTo>
                    <a:pt x="60" y="3"/>
                  </a:lnTo>
                  <a:lnTo>
                    <a:pt x="59" y="9"/>
                  </a:lnTo>
                  <a:lnTo>
                    <a:pt x="56" y="21"/>
                  </a:lnTo>
                  <a:lnTo>
                    <a:pt x="53" y="32"/>
                  </a:lnTo>
                  <a:lnTo>
                    <a:pt x="45" y="44"/>
                  </a:lnTo>
                  <a:lnTo>
                    <a:pt x="35" y="54"/>
                  </a:lnTo>
                  <a:lnTo>
                    <a:pt x="21" y="60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7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878" name="Freeform 470"/>
            <p:cNvSpPr>
              <a:spLocks/>
            </p:cNvSpPr>
            <p:nvPr/>
          </p:nvSpPr>
          <p:spPr bwMode="auto">
            <a:xfrm>
              <a:off x="1968" y="1198"/>
              <a:ext cx="34" cy="3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"/>
                </a:cxn>
                <a:cxn ang="0">
                  <a:pos x="0" y="3"/>
                </a:cxn>
                <a:cxn ang="0">
                  <a:pos x="0" y="10"/>
                </a:cxn>
                <a:cxn ang="0">
                  <a:pos x="2" y="22"/>
                </a:cxn>
                <a:cxn ang="0">
                  <a:pos x="8" y="34"/>
                </a:cxn>
                <a:cxn ang="0">
                  <a:pos x="15" y="47"/>
                </a:cxn>
                <a:cxn ang="0">
                  <a:pos x="29" y="58"/>
                </a:cxn>
                <a:cxn ang="0">
                  <a:pos x="45" y="67"/>
                </a:cxn>
                <a:cxn ang="0">
                  <a:pos x="68" y="69"/>
                </a:cxn>
                <a:cxn ang="0">
                  <a:pos x="68" y="57"/>
                </a:cxn>
                <a:cxn ang="0">
                  <a:pos x="47" y="55"/>
                </a:cxn>
                <a:cxn ang="0">
                  <a:pos x="34" y="49"/>
                </a:cxn>
                <a:cxn ang="0">
                  <a:pos x="24" y="40"/>
                </a:cxn>
                <a:cxn ang="0">
                  <a:pos x="17" y="30"/>
                </a:cxn>
                <a:cxn ang="0">
                  <a:pos x="14" y="19"/>
                </a:cxn>
                <a:cxn ang="0">
                  <a:pos x="12" y="10"/>
                </a:cxn>
                <a:cxn ang="0">
                  <a:pos x="12" y="3"/>
                </a:cxn>
                <a:cxn ang="0">
                  <a:pos x="12" y="1"/>
                </a:cxn>
                <a:cxn ang="0">
                  <a:pos x="12" y="2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</a:cxnLst>
              <a:rect l="0" t="0" r="r" b="b"/>
              <a:pathLst>
                <a:path w="68" h="69">
                  <a:moveTo>
                    <a:pt x="0" y="0"/>
                  </a:moveTo>
                  <a:lnTo>
                    <a:pt x="0" y="1"/>
                  </a:lnTo>
                  <a:lnTo>
                    <a:pt x="0" y="3"/>
                  </a:lnTo>
                  <a:lnTo>
                    <a:pt x="0" y="10"/>
                  </a:lnTo>
                  <a:lnTo>
                    <a:pt x="2" y="22"/>
                  </a:lnTo>
                  <a:lnTo>
                    <a:pt x="8" y="34"/>
                  </a:lnTo>
                  <a:lnTo>
                    <a:pt x="15" y="47"/>
                  </a:lnTo>
                  <a:lnTo>
                    <a:pt x="29" y="58"/>
                  </a:lnTo>
                  <a:lnTo>
                    <a:pt x="45" y="67"/>
                  </a:lnTo>
                  <a:lnTo>
                    <a:pt x="68" y="69"/>
                  </a:lnTo>
                  <a:lnTo>
                    <a:pt x="68" y="57"/>
                  </a:lnTo>
                  <a:lnTo>
                    <a:pt x="47" y="55"/>
                  </a:lnTo>
                  <a:lnTo>
                    <a:pt x="34" y="49"/>
                  </a:lnTo>
                  <a:lnTo>
                    <a:pt x="24" y="40"/>
                  </a:lnTo>
                  <a:lnTo>
                    <a:pt x="17" y="30"/>
                  </a:lnTo>
                  <a:lnTo>
                    <a:pt x="14" y="19"/>
                  </a:lnTo>
                  <a:lnTo>
                    <a:pt x="12" y="10"/>
                  </a:lnTo>
                  <a:lnTo>
                    <a:pt x="12" y="3"/>
                  </a:lnTo>
                  <a:lnTo>
                    <a:pt x="12" y="1"/>
                  </a:lnTo>
                  <a:lnTo>
                    <a:pt x="12" y="2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879" name="Freeform 471"/>
            <p:cNvSpPr>
              <a:spLocks/>
            </p:cNvSpPr>
            <p:nvPr/>
          </p:nvSpPr>
          <p:spPr bwMode="auto">
            <a:xfrm>
              <a:off x="1968" y="1181"/>
              <a:ext cx="10" cy="18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8" y="5"/>
                </a:cxn>
                <a:cxn ang="0">
                  <a:pos x="0" y="34"/>
                </a:cxn>
                <a:cxn ang="0">
                  <a:pos x="12" y="36"/>
                </a:cxn>
                <a:cxn ang="0">
                  <a:pos x="20" y="7"/>
                </a:cxn>
                <a:cxn ang="0">
                  <a:pos x="14" y="12"/>
                </a:cxn>
                <a:cxn ang="0">
                  <a:pos x="14" y="0"/>
                </a:cxn>
                <a:cxn ang="0">
                  <a:pos x="9" y="0"/>
                </a:cxn>
                <a:cxn ang="0">
                  <a:pos x="8" y="5"/>
                </a:cxn>
                <a:cxn ang="0">
                  <a:pos x="14" y="0"/>
                </a:cxn>
              </a:cxnLst>
              <a:rect l="0" t="0" r="r" b="b"/>
              <a:pathLst>
                <a:path w="20" h="36">
                  <a:moveTo>
                    <a:pt x="14" y="0"/>
                  </a:moveTo>
                  <a:lnTo>
                    <a:pt x="8" y="5"/>
                  </a:lnTo>
                  <a:lnTo>
                    <a:pt x="0" y="34"/>
                  </a:lnTo>
                  <a:lnTo>
                    <a:pt x="12" y="36"/>
                  </a:lnTo>
                  <a:lnTo>
                    <a:pt x="20" y="7"/>
                  </a:lnTo>
                  <a:lnTo>
                    <a:pt x="14" y="12"/>
                  </a:lnTo>
                  <a:lnTo>
                    <a:pt x="14" y="0"/>
                  </a:lnTo>
                  <a:lnTo>
                    <a:pt x="9" y="0"/>
                  </a:lnTo>
                  <a:lnTo>
                    <a:pt x="8" y="5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880" name="Freeform 472"/>
            <p:cNvSpPr>
              <a:spLocks/>
            </p:cNvSpPr>
            <p:nvPr/>
          </p:nvSpPr>
          <p:spPr bwMode="auto">
            <a:xfrm>
              <a:off x="1975" y="1181"/>
              <a:ext cx="56" cy="6"/>
            </a:xfrm>
            <a:custGeom>
              <a:avLst/>
              <a:gdLst/>
              <a:ahLst/>
              <a:cxnLst>
                <a:cxn ang="0">
                  <a:pos x="112" y="4"/>
                </a:cxn>
                <a:cxn ang="0">
                  <a:pos x="107" y="0"/>
                </a:cxn>
                <a:cxn ang="0">
                  <a:pos x="0" y="0"/>
                </a:cxn>
                <a:cxn ang="0">
                  <a:pos x="0" y="12"/>
                </a:cxn>
                <a:cxn ang="0">
                  <a:pos x="107" y="12"/>
                </a:cxn>
                <a:cxn ang="0">
                  <a:pos x="102" y="8"/>
                </a:cxn>
                <a:cxn ang="0">
                  <a:pos x="112" y="4"/>
                </a:cxn>
                <a:cxn ang="0">
                  <a:pos x="110" y="0"/>
                </a:cxn>
                <a:cxn ang="0">
                  <a:pos x="107" y="0"/>
                </a:cxn>
                <a:cxn ang="0">
                  <a:pos x="112" y="4"/>
                </a:cxn>
              </a:cxnLst>
              <a:rect l="0" t="0" r="r" b="b"/>
              <a:pathLst>
                <a:path w="112" h="12">
                  <a:moveTo>
                    <a:pt x="112" y="4"/>
                  </a:moveTo>
                  <a:lnTo>
                    <a:pt x="107" y="0"/>
                  </a:lnTo>
                  <a:lnTo>
                    <a:pt x="0" y="0"/>
                  </a:lnTo>
                  <a:lnTo>
                    <a:pt x="0" y="12"/>
                  </a:lnTo>
                  <a:lnTo>
                    <a:pt x="107" y="12"/>
                  </a:lnTo>
                  <a:lnTo>
                    <a:pt x="102" y="8"/>
                  </a:lnTo>
                  <a:lnTo>
                    <a:pt x="112" y="4"/>
                  </a:lnTo>
                  <a:lnTo>
                    <a:pt x="110" y="0"/>
                  </a:lnTo>
                  <a:lnTo>
                    <a:pt x="107" y="0"/>
                  </a:lnTo>
                  <a:lnTo>
                    <a:pt x="112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881" name="Freeform 473"/>
            <p:cNvSpPr>
              <a:spLocks/>
            </p:cNvSpPr>
            <p:nvPr/>
          </p:nvSpPr>
          <p:spPr bwMode="auto">
            <a:xfrm>
              <a:off x="2026" y="1183"/>
              <a:ext cx="12" cy="13"/>
            </a:xfrm>
            <a:custGeom>
              <a:avLst/>
              <a:gdLst/>
              <a:ahLst/>
              <a:cxnLst>
                <a:cxn ang="0">
                  <a:pos x="23" y="24"/>
                </a:cxn>
                <a:cxn ang="0">
                  <a:pos x="22" y="22"/>
                </a:cxn>
                <a:cxn ang="0">
                  <a:pos x="10" y="0"/>
                </a:cxn>
                <a:cxn ang="0">
                  <a:pos x="0" y="4"/>
                </a:cxn>
                <a:cxn ang="0">
                  <a:pos x="13" y="26"/>
                </a:cxn>
                <a:cxn ang="0">
                  <a:pos x="12" y="24"/>
                </a:cxn>
                <a:cxn ang="0">
                  <a:pos x="23" y="24"/>
                </a:cxn>
                <a:cxn ang="0">
                  <a:pos x="23" y="23"/>
                </a:cxn>
                <a:cxn ang="0">
                  <a:pos x="22" y="22"/>
                </a:cxn>
                <a:cxn ang="0">
                  <a:pos x="23" y="24"/>
                </a:cxn>
              </a:cxnLst>
              <a:rect l="0" t="0" r="r" b="b"/>
              <a:pathLst>
                <a:path w="23" h="26">
                  <a:moveTo>
                    <a:pt x="23" y="24"/>
                  </a:moveTo>
                  <a:lnTo>
                    <a:pt x="22" y="22"/>
                  </a:lnTo>
                  <a:lnTo>
                    <a:pt x="10" y="0"/>
                  </a:lnTo>
                  <a:lnTo>
                    <a:pt x="0" y="4"/>
                  </a:lnTo>
                  <a:lnTo>
                    <a:pt x="13" y="26"/>
                  </a:lnTo>
                  <a:lnTo>
                    <a:pt x="12" y="24"/>
                  </a:lnTo>
                  <a:lnTo>
                    <a:pt x="23" y="24"/>
                  </a:lnTo>
                  <a:lnTo>
                    <a:pt x="23" y="23"/>
                  </a:lnTo>
                  <a:lnTo>
                    <a:pt x="22" y="22"/>
                  </a:lnTo>
                  <a:lnTo>
                    <a:pt x="23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882" name="Freeform 474"/>
            <p:cNvSpPr>
              <a:spLocks/>
            </p:cNvSpPr>
            <p:nvPr/>
          </p:nvSpPr>
          <p:spPr bwMode="auto">
            <a:xfrm>
              <a:off x="1993" y="1157"/>
              <a:ext cx="36" cy="1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1" y="0"/>
                </a:cxn>
                <a:cxn ang="0">
                  <a:pos x="70" y="1"/>
                </a:cxn>
                <a:cxn ang="0">
                  <a:pos x="69" y="4"/>
                </a:cxn>
                <a:cxn ang="0">
                  <a:pos x="65" y="8"/>
                </a:cxn>
                <a:cxn ang="0">
                  <a:pos x="62" y="12"/>
                </a:cxn>
                <a:cxn ang="0">
                  <a:pos x="56" y="16"/>
                </a:cxn>
                <a:cxn ang="0">
                  <a:pos x="50" y="21"/>
                </a:cxn>
                <a:cxn ang="0">
                  <a:pos x="43" y="23"/>
                </a:cxn>
                <a:cxn ang="0">
                  <a:pos x="37" y="24"/>
                </a:cxn>
                <a:cxn ang="0">
                  <a:pos x="27" y="23"/>
                </a:cxn>
                <a:cxn ang="0">
                  <a:pos x="19" y="21"/>
                </a:cxn>
                <a:cxn ang="0">
                  <a:pos x="12" y="16"/>
                </a:cxn>
                <a:cxn ang="0">
                  <a:pos x="8" y="12"/>
                </a:cxn>
                <a:cxn ang="0">
                  <a:pos x="4" y="8"/>
                </a:cxn>
                <a:cxn ang="0">
                  <a:pos x="2" y="4"/>
                </a:cxn>
                <a:cxn ang="0">
                  <a:pos x="0" y="1"/>
                </a:cxn>
                <a:cxn ang="0">
                  <a:pos x="0" y="0"/>
                </a:cxn>
              </a:cxnLst>
              <a:rect l="0" t="0" r="r" b="b"/>
              <a:pathLst>
                <a:path w="71" h="24">
                  <a:moveTo>
                    <a:pt x="0" y="0"/>
                  </a:moveTo>
                  <a:lnTo>
                    <a:pt x="71" y="0"/>
                  </a:lnTo>
                  <a:lnTo>
                    <a:pt x="70" y="1"/>
                  </a:lnTo>
                  <a:lnTo>
                    <a:pt x="69" y="4"/>
                  </a:lnTo>
                  <a:lnTo>
                    <a:pt x="65" y="8"/>
                  </a:lnTo>
                  <a:lnTo>
                    <a:pt x="62" y="12"/>
                  </a:lnTo>
                  <a:lnTo>
                    <a:pt x="56" y="16"/>
                  </a:lnTo>
                  <a:lnTo>
                    <a:pt x="50" y="21"/>
                  </a:lnTo>
                  <a:lnTo>
                    <a:pt x="43" y="23"/>
                  </a:lnTo>
                  <a:lnTo>
                    <a:pt x="37" y="24"/>
                  </a:lnTo>
                  <a:lnTo>
                    <a:pt x="27" y="23"/>
                  </a:lnTo>
                  <a:lnTo>
                    <a:pt x="19" y="21"/>
                  </a:lnTo>
                  <a:lnTo>
                    <a:pt x="12" y="16"/>
                  </a:lnTo>
                  <a:lnTo>
                    <a:pt x="8" y="12"/>
                  </a:lnTo>
                  <a:lnTo>
                    <a:pt x="4" y="8"/>
                  </a:lnTo>
                  <a:lnTo>
                    <a:pt x="2" y="4"/>
                  </a:ln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883" name="Freeform 475"/>
            <p:cNvSpPr>
              <a:spLocks/>
            </p:cNvSpPr>
            <p:nvPr/>
          </p:nvSpPr>
          <p:spPr bwMode="auto">
            <a:xfrm>
              <a:off x="2056" y="1256"/>
              <a:ext cx="44" cy="44"/>
            </a:xfrm>
            <a:custGeom>
              <a:avLst/>
              <a:gdLst/>
              <a:ahLst/>
              <a:cxnLst>
                <a:cxn ang="0">
                  <a:pos x="45" y="89"/>
                </a:cxn>
                <a:cxn ang="0">
                  <a:pos x="54" y="88"/>
                </a:cxn>
                <a:cxn ang="0">
                  <a:pos x="62" y="85"/>
                </a:cxn>
                <a:cxn ang="0">
                  <a:pos x="69" y="82"/>
                </a:cxn>
                <a:cxn ang="0">
                  <a:pos x="76" y="76"/>
                </a:cxn>
                <a:cxn ang="0">
                  <a:pos x="82" y="69"/>
                </a:cxn>
                <a:cxn ang="0">
                  <a:pos x="85" y="62"/>
                </a:cxn>
                <a:cxn ang="0">
                  <a:pos x="88" y="54"/>
                </a:cxn>
                <a:cxn ang="0">
                  <a:pos x="89" y="45"/>
                </a:cxn>
                <a:cxn ang="0">
                  <a:pos x="88" y="36"/>
                </a:cxn>
                <a:cxn ang="0">
                  <a:pos x="85" y="28"/>
                </a:cxn>
                <a:cxn ang="0">
                  <a:pos x="82" y="20"/>
                </a:cxn>
                <a:cxn ang="0">
                  <a:pos x="76" y="13"/>
                </a:cxn>
                <a:cxn ang="0">
                  <a:pos x="69" y="8"/>
                </a:cxn>
                <a:cxn ang="0">
                  <a:pos x="62" y="3"/>
                </a:cxn>
                <a:cxn ang="0">
                  <a:pos x="54" y="1"/>
                </a:cxn>
                <a:cxn ang="0">
                  <a:pos x="45" y="0"/>
                </a:cxn>
                <a:cxn ang="0">
                  <a:pos x="36" y="1"/>
                </a:cxn>
                <a:cxn ang="0">
                  <a:pos x="28" y="3"/>
                </a:cxn>
                <a:cxn ang="0">
                  <a:pos x="20" y="8"/>
                </a:cxn>
                <a:cxn ang="0">
                  <a:pos x="13" y="13"/>
                </a:cxn>
                <a:cxn ang="0">
                  <a:pos x="8" y="20"/>
                </a:cxn>
                <a:cxn ang="0">
                  <a:pos x="4" y="28"/>
                </a:cxn>
                <a:cxn ang="0">
                  <a:pos x="1" y="36"/>
                </a:cxn>
                <a:cxn ang="0">
                  <a:pos x="0" y="45"/>
                </a:cxn>
                <a:cxn ang="0">
                  <a:pos x="1" y="54"/>
                </a:cxn>
                <a:cxn ang="0">
                  <a:pos x="4" y="62"/>
                </a:cxn>
                <a:cxn ang="0">
                  <a:pos x="8" y="69"/>
                </a:cxn>
                <a:cxn ang="0">
                  <a:pos x="13" y="76"/>
                </a:cxn>
                <a:cxn ang="0">
                  <a:pos x="20" y="82"/>
                </a:cxn>
                <a:cxn ang="0">
                  <a:pos x="28" y="85"/>
                </a:cxn>
                <a:cxn ang="0">
                  <a:pos x="36" y="88"/>
                </a:cxn>
                <a:cxn ang="0">
                  <a:pos x="45" y="89"/>
                </a:cxn>
              </a:cxnLst>
              <a:rect l="0" t="0" r="r" b="b"/>
              <a:pathLst>
                <a:path w="89" h="89">
                  <a:moveTo>
                    <a:pt x="45" y="89"/>
                  </a:moveTo>
                  <a:lnTo>
                    <a:pt x="54" y="88"/>
                  </a:lnTo>
                  <a:lnTo>
                    <a:pt x="62" y="85"/>
                  </a:lnTo>
                  <a:lnTo>
                    <a:pt x="69" y="82"/>
                  </a:lnTo>
                  <a:lnTo>
                    <a:pt x="76" y="76"/>
                  </a:lnTo>
                  <a:lnTo>
                    <a:pt x="82" y="69"/>
                  </a:lnTo>
                  <a:lnTo>
                    <a:pt x="85" y="62"/>
                  </a:lnTo>
                  <a:lnTo>
                    <a:pt x="88" y="54"/>
                  </a:lnTo>
                  <a:lnTo>
                    <a:pt x="89" y="45"/>
                  </a:lnTo>
                  <a:lnTo>
                    <a:pt x="88" y="36"/>
                  </a:lnTo>
                  <a:lnTo>
                    <a:pt x="85" y="28"/>
                  </a:lnTo>
                  <a:lnTo>
                    <a:pt x="82" y="20"/>
                  </a:lnTo>
                  <a:lnTo>
                    <a:pt x="76" y="13"/>
                  </a:lnTo>
                  <a:lnTo>
                    <a:pt x="69" y="8"/>
                  </a:lnTo>
                  <a:lnTo>
                    <a:pt x="62" y="3"/>
                  </a:lnTo>
                  <a:lnTo>
                    <a:pt x="54" y="1"/>
                  </a:lnTo>
                  <a:lnTo>
                    <a:pt x="45" y="0"/>
                  </a:lnTo>
                  <a:lnTo>
                    <a:pt x="36" y="1"/>
                  </a:lnTo>
                  <a:lnTo>
                    <a:pt x="28" y="3"/>
                  </a:lnTo>
                  <a:lnTo>
                    <a:pt x="20" y="8"/>
                  </a:lnTo>
                  <a:lnTo>
                    <a:pt x="13" y="13"/>
                  </a:lnTo>
                  <a:lnTo>
                    <a:pt x="8" y="20"/>
                  </a:lnTo>
                  <a:lnTo>
                    <a:pt x="4" y="28"/>
                  </a:lnTo>
                  <a:lnTo>
                    <a:pt x="1" y="36"/>
                  </a:lnTo>
                  <a:lnTo>
                    <a:pt x="0" y="45"/>
                  </a:lnTo>
                  <a:lnTo>
                    <a:pt x="1" y="54"/>
                  </a:lnTo>
                  <a:lnTo>
                    <a:pt x="4" y="62"/>
                  </a:lnTo>
                  <a:lnTo>
                    <a:pt x="8" y="69"/>
                  </a:lnTo>
                  <a:lnTo>
                    <a:pt x="13" y="76"/>
                  </a:lnTo>
                  <a:lnTo>
                    <a:pt x="20" y="82"/>
                  </a:lnTo>
                  <a:lnTo>
                    <a:pt x="28" y="85"/>
                  </a:lnTo>
                  <a:lnTo>
                    <a:pt x="36" y="88"/>
                  </a:lnTo>
                  <a:lnTo>
                    <a:pt x="45" y="8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884" name="Freeform 476"/>
            <p:cNvSpPr>
              <a:spLocks/>
            </p:cNvSpPr>
            <p:nvPr/>
          </p:nvSpPr>
          <p:spPr bwMode="auto">
            <a:xfrm>
              <a:off x="1966" y="1214"/>
              <a:ext cx="75" cy="212"/>
            </a:xfrm>
            <a:custGeom>
              <a:avLst/>
              <a:gdLst/>
              <a:ahLst/>
              <a:cxnLst>
                <a:cxn ang="0">
                  <a:pos x="78" y="424"/>
                </a:cxn>
                <a:cxn ang="0">
                  <a:pos x="82" y="384"/>
                </a:cxn>
                <a:cxn ang="0">
                  <a:pos x="91" y="328"/>
                </a:cxn>
                <a:cxn ang="0">
                  <a:pos x="102" y="259"/>
                </a:cxn>
                <a:cxn ang="0">
                  <a:pos x="116" y="186"/>
                </a:cxn>
                <a:cxn ang="0">
                  <a:pos x="128" y="116"/>
                </a:cxn>
                <a:cxn ang="0">
                  <a:pos x="140" y="58"/>
                </a:cxn>
                <a:cxn ang="0">
                  <a:pos x="147" y="17"/>
                </a:cxn>
                <a:cxn ang="0">
                  <a:pos x="150" y="2"/>
                </a:cxn>
                <a:cxn ang="0">
                  <a:pos x="149" y="5"/>
                </a:cxn>
                <a:cxn ang="0">
                  <a:pos x="148" y="10"/>
                </a:cxn>
                <a:cxn ang="0">
                  <a:pos x="143" y="18"/>
                </a:cxn>
                <a:cxn ang="0">
                  <a:pos x="137" y="26"/>
                </a:cxn>
                <a:cxn ang="0">
                  <a:pos x="126" y="36"/>
                </a:cxn>
                <a:cxn ang="0">
                  <a:pos x="114" y="44"/>
                </a:cxn>
                <a:cxn ang="0">
                  <a:pos x="96" y="50"/>
                </a:cxn>
                <a:cxn ang="0">
                  <a:pos x="74" y="52"/>
                </a:cxn>
                <a:cxn ang="0">
                  <a:pos x="53" y="50"/>
                </a:cxn>
                <a:cxn ang="0">
                  <a:pos x="35" y="44"/>
                </a:cxn>
                <a:cxn ang="0">
                  <a:pos x="21" y="36"/>
                </a:cxn>
                <a:cxn ang="0">
                  <a:pos x="12" y="25"/>
                </a:cxn>
                <a:cxn ang="0">
                  <a:pos x="6" y="16"/>
                </a:cxn>
                <a:cxn ang="0">
                  <a:pos x="2" y="8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78" y="424"/>
                </a:cxn>
              </a:cxnLst>
              <a:rect l="0" t="0" r="r" b="b"/>
              <a:pathLst>
                <a:path w="150" h="424">
                  <a:moveTo>
                    <a:pt x="78" y="424"/>
                  </a:moveTo>
                  <a:lnTo>
                    <a:pt x="82" y="384"/>
                  </a:lnTo>
                  <a:lnTo>
                    <a:pt x="91" y="328"/>
                  </a:lnTo>
                  <a:lnTo>
                    <a:pt x="102" y="259"/>
                  </a:lnTo>
                  <a:lnTo>
                    <a:pt x="116" y="186"/>
                  </a:lnTo>
                  <a:lnTo>
                    <a:pt x="128" y="116"/>
                  </a:lnTo>
                  <a:lnTo>
                    <a:pt x="140" y="58"/>
                  </a:lnTo>
                  <a:lnTo>
                    <a:pt x="147" y="17"/>
                  </a:lnTo>
                  <a:lnTo>
                    <a:pt x="150" y="2"/>
                  </a:lnTo>
                  <a:lnTo>
                    <a:pt x="149" y="5"/>
                  </a:lnTo>
                  <a:lnTo>
                    <a:pt x="148" y="10"/>
                  </a:lnTo>
                  <a:lnTo>
                    <a:pt x="143" y="18"/>
                  </a:lnTo>
                  <a:lnTo>
                    <a:pt x="137" y="26"/>
                  </a:lnTo>
                  <a:lnTo>
                    <a:pt x="126" y="36"/>
                  </a:lnTo>
                  <a:lnTo>
                    <a:pt x="114" y="44"/>
                  </a:lnTo>
                  <a:lnTo>
                    <a:pt x="96" y="50"/>
                  </a:lnTo>
                  <a:lnTo>
                    <a:pt x="74" y="52"/>
                  </a:lnTo>
                  <a:lnTo>
                    <a:pt x="53" y="50"/>
                  </a:lnTo>
                  <a:lnTo>
                    <a:pt x="35" y="44"/>
                  </a:lnTo>
                  <a:lnTo>
                    <a:pt x="21" y="36"/>
                  </a:lnTo>
                  <a:lnTo>
                    <a:pt x="12" y="25"/>
                  </a:lnTo>
                  <a:lnTo>
                    <a:pt x="6" y="16"/>
                  </a:lnTo>
                  <a:lnTo>
                    <a:pt x="2" y="8"/>
                  </a:lnTo>
                  <a:lnTo>
                    <a:pt x="0" y="2"/>
                  </a:lnTo>
                  <a:lnTo>
                    <a:pt x="0" y="0"/>
                  </a:lnTo>
                  <a:lnTo>
                    <a:pt x="78" y="42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885" name="Freeform 477"/>
            <p:cNvSpPr>
              <a:spLocks/>
            </p:cNvSpPr>
            <p:nvPr/>
          </p:nvSpPr>
          <p:spPr bwMode="auto">
            <a:xfrm>
              <a:off x="2000" y="1918"/>
              <a:ext cx="7" cy="65"/>
            </a:xfrm>
            <a:custGeom>
              <a:avLst/>
              <a:gdLst/>
              <a:ahLst/>
              <a:cxnLst>
                <a:cxn ang="0">
                  <a:pos x="7" y="130"/>
                </a:cxn>
                <a:cxn ang="0">
                  <a:pos x="14" y="130"/>
                </a:cxn>
                <a:cxn ang="0">
                  <a:pos x="14" y="0"/>
                </a:cxn>
                <a:cxn ang="0">
                  <a:pos x="0" y="0"/>
                </a:cxn>
                <a:cxn ang="0">
                  <a:pos x="0" y="130"/>
                </a:cxn>
                <a:cxn ang="0">
                  <a:pos x="7" y="130"/>
                </a:cxn>
              </a:cxnLst>
              <a:rect l="0" t="0" r="r" b="b"/>
              <a:pathLst>
                <a:path w="14" h="130">
                  <a:moveTo>
                    <a:pt x="7" y="130"/>
                  </a:moveTo>
                  <a:lnTo>
                    <a:pt x="14" y="130"/>
                  </a:lnTo>
                  <a:lnTo>
                    <a:pt x="14" y="0"/>
                  </a:lnTo>
                  <a:lnTo>
                    <a:pt x="0" y="0"/>
                  </a:lnTo>
                  <a:lnTo>
                    <a:pt x="0" y="130"/>
                  </a:lnTo>
                  <a:lnTo>
                    <a:pt x="7" y="13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886" name="Freeform 478"/>
            <p:cNvSpPr>
              <a:spLocks/>
            </p:cNvSpPr>
            <p:nvPr/>
          </p:nvSpPr>
          <p:spPr bwMode="auto">
            <a:xfrm>
              <a:off x="2000" y="1246"/>
              <a:ext cx="6" cy="106"/>
            </a:xfrm>
            <a:custGeom>
              <a:avLst/>
              <a:gdLst/>
              <a:ahLst/>
              <a:cxnLst>
                <a:cxn ang="0">
                  <a:pos x="5" y="211"/>
                </a:cxn>
                <a:cxn ang="0">
                  <a:pos x="11" y="211"/>
                </a:cxn>
                <a:cxn ang="0">
                  <a:pos x="11" y="0"/>
                </a:cxn>
                <a:cxn ang="0">
                  <a:pos x="0" y="0"/>
                </a:cxn>
                <a:cxn ang="0">
                  <a:pos x="0" y="211"/>
                </a:cxn>
                <a:cxn ang="0">
                  <a:pos x="5" y="211"/>
                </a:cxn>
              </a:cxnLst>
              <a:rect l="0" t="0" r="r" b="b"/>
              <a:pathLst>
                <a:path w="11" h="211">
                  <a:moveTo>
                    <a:pt x="5" y="211"/>
                  </a:moveTo>
                  <a:lnTo>
                    <a:pt x="11" y="211"/>
                  </a:lnTo>
                  <a:lnTo>
                    <a:pt x="11" y="0"/>
                  </a:lnTo>
                  <a:lnTo>
                    <a:pt x="0" y="0"/>
                  </a:lnTo>
                  <a:lnTo>
                    <a:pt x="0" y="211"/>
                  </a:lnTo>
                  <a:lnTo>
                    <a:pt x="5" y="2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887" name="Freeform 479"/>
            <p:cNvSpPr>
              <a:spLocks/>
            </p:cNvSpPr>
            <p:nvPr/>
          </p:nvSpPr>
          <p:spPr bwMode="auto">
            <a:xfrm>
              <a:off x="2001" y="1239"/>
              <a:ext cx="17" cy="18"/>
            </a:xfrm>
            <a:custGeom>
              <a:avLst/>
              <a:gdLst/>
              <a:ahLst/>
              <a:cxnLst>
                <a:cxn ang="0">
                  <a:pos x="7" y="11"/>
                </a:cxn>
                <a:cxn ang="0">
                  <a:pos x="0" y="11"/>
                </a:cxn>
                <a:cxn ang="0">
                  <a:pos x="25" y="35"/>
                </a:cxn>
                <a:cxn ang="0">
                  <a:pos x="32" y="28"/>
                </a:cxn>
                <a:cxn ang="0">
                  <a:pos x="7" y="4"/>
                </a:cxn>
                <a:cxn ang="0">
                  <a:pos x="0" y="4"/>
                </a:cxn>
                <a:cxn ang="0">
                  <a:pos x="7" y="4"/>
                </a:cxn>
                <a:cxn ang="0">
                  <a:pos x="3" y="0"/>
                </a:cxn>
                <a:cxn ang="0">
                  <a:pos x="0" y="4"/>
                </a:cxn>
                <a:cxn ang="0">
                  <a:pos x="7" y="11"/>
                </a:cxn>
              </a:cxnLst>
              <a:rect l="0" t="0" r="r" b="b"/>
              <a:pathLst>
                <a:path w="32" h="35">
                  <a:moveTo>
                    <a:pt x="7" y="11"/>
                  </a:moveTo>
                  <a:lnTo>
                    <a:pt x="0" y="11"/>
                  </a:lnTo>
                  <a:lnTo>
                    <a:pt x="25" y="35"/>
                  </a:lnTo>
                  <a:lnTo>
                    <a:pt x="32" y="28"/>
                  </a:lnTo>
                  <a:lnTo>
                    <a:pt x="7" y="4"/>
                  </a:lnTo>
                  <a:lnTo>
                    <a:pt x="0" y="4"/>
                  </a:lnTo>
                  <a:lnTo>
                    <a:pt x="7" y="4"/>
                  </a:lnTo>
                  <a:lnTo>
                    <a:pt x="3" y="0"/>
                  </a:lnTo>
                  <a:lnTo>
                    <a:pt x="0" y="4"/>
                  </a:lnTo>
                  <a:lnTo>
                    <a:pt x="7" y="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888" name="Freeform 480"/>
            <p:cNvSpPr>
              <a:spLocks/>
            </p:cNvSpPr>
            <p:nvPr/>
          </p:nvSpPr>
          <p:spPr bwMode="auto">
            <a:xfrm>
              <a:off x="1987" y="1241"/>
              <a:ext cx="18" cy="16"/>
            </a:xfrm>
            <a:custGeom>
              <a:avLst/>
              <a:gdLst/>
              <a:ahLst/>
              <a:cxnLst>
                <a:cxn ang="0">
                  <a:pos x="12" y="24"/>
                </a:cxn>
                <a:cxn ang="0">
                  <a:pos x="12" y="31"/>
                </a:cxn>
                <a:cxn ang="0">
                  <a:pos x="36" y="7"/>
                </a:cxn>
                <a:cxn ang="0">
                  <a:pos x="29" y="0"/>
                </a:cxn>
                <a:cxn ang="0">
                  <a:pos x="5" y="24"/>
                </a:cxn>
                <a:cxn ang="0">
                  <a:pos x="5" y="31"/>
                </a:cxn>
                <a:cxn ang="0">
                  <a:pos x="5" y="24"/>
                </a:cxn>
                <a:cxn ang="0">
                  <a:pos x="0" y="28"/>
                </a:cxn>
                <a:cxn ang="0">
                  <a:pos x="5" y="31"/>
                </a:cxn>
                <a:cxn ang="0">
                  <a:pos x="12" y="24"/>
                </a:cxn>
              </a:cxnLst>
              <a:rect l="0" t="0" r="r" b="b"/>
              <a:pathLst>
                <a:path w="36" h="31">
                  <a:moveTo>
                    <a:pt x="12" y="24"/>
                  </a:moveTo>
                  <a:lnTo>
                    <a:pt x="12" y="31"/>
                  </a:lnTo>
                  <a:lnTo>
                    <a:pt x="36" y="7"/>
                  </a:lnTo>
                  <a:lnTo>
                    <a:pt x="29" y="0"/>
                  </a:lnTo>
                  <a:lnTo>
                    <a:pt x="5" y="24"/>
                  </a:lnTo>
                  <a:lnTo>
                    <a:pt x="5" y="31"/>
                  </a:lnTo>
                  <a:lnTo>
                    <a:pt x="5" y="24"/>
                  </a:lnTo>
                  <a:lnTo>
                    <a:pt x="0" y="28"/>
                  </a:lnTo>
                  <a:lnTo>
                    <a:pt x="5" y="31"/>
                  </a:lnTo>
                  <a:lnTo>
                    <a:pt x="12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889" name="Freeform 481"/>
            <p:cNvSpPr>
              <a:spLocks/>
            </p:cNvSpPr>
            <p:nvPr/>
          </p:nvSpPr>
          <p:spPr bwMode="auto">
            <a:xfrm>
              <a:off x="1989" y="1253"/>
              <a:ext cx="16" cy="19"/>
            </a:xfrm>
            <a:custGeom>
              <a:avLst/>
              <a:gdLst/>
              <a:ahLst/>
              <a:cxnLst>
                <a:cxn ang="0">
                  <a:pos x="24" y="26"/>
                </a:cxn>
                <a:cxn ang="0">
                  <a:pos x="31" y="26"/>
                </a:cxn>
                <a:cxn ang="0">
                  <a:pos x="7" y="0"/>
                </a:cxn>
                <a:cxn ang="0">
                  <a:pos x="0" y="7"/>
                </a:cxn>
                <a:cxn ang="0">
                  <a:pos x="24" y="33"/>
                </a:cxn>
                <a:cxn ang="0">
                  <a:pos x="31" y="33"/>
                </a:cxn>
                <a:cxn ang="0">
                  <a:pos x="24" y="33"/>
                </a:cxn>
                <a:cxn ang="0">
                  <a:pos x="27" y="37"/>
                </a:cxn>
                <a:cxn ang="0">
                  <a:pos x="31" y="33"/>
                </a:cxn>
                <a:cxn ang="0">
                  <a:pos x="24" y="26"/>
                </a:cxn>
              </a:cxnLst>
              <a:rect l="0" t="0" r="r" b="b"/>
              <a:pathLst>
                <a:path w="31" h="37">
                  <a:moveTo>
                    <a:pt x="24" y="26"/>
                  </a:moveTo>
                  <a:lnTo>
                    <a:pt x="31" y="26"/>
                  </a:lnTo>
                  <a:lnTo>
                    <a:pt x="7" y="0"/>
                  </a:lnTo>
                  <a:lnTo>
                    <a:pt x="0" y="7"/>
                  </a:lnTo>
                  <a:lnTo>
                    <a:pt x="24" y="33"/>
                  </a:lnTo>
                  <a:lnTo>
                    <a:pt x="31" y="33"/>
                  </a:lnTo>
                  <a:lnTo>
                    <a:pt x="24" y="33"/>
                  </a:lnTo>
                  <a:lnTo>
                    <a:pt x="27" y="37"/>
                  </a:lnTo>
                  <a:lnTo>
                    <a:pt x="31" y="33"/>
                  </a:lnTo>
                  <a:lnTo>
                    <a:pt x="24" y="2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890" name="Freeform 482"/>
            <p:cNvSpPr>
              <a:spLocks/>
            </p:cNvSpPr>
            <p:nvPr/>
          </p:nvSpPr>
          <p:spPr bwMode="auto">
            <a:xfrm>
              <a:off x="2001" y="1253"/>
              <a:ext cx="19" cy="16"/>
            </a:xfrm>
            <a:custGeom>
              <a:avLst/>
              <a:gdLst/>
              <a:ahLst/>
              <a:cxnLst>
                <a:cxn ang="0">
                  <a:pos x="25" y="7"/>
                </a:cxn>
                <a:cxn ang="0">
                  <a:pos x="25" y="0"/>
                </a:cxn>
                <a:cxn ang="0">
                  <a:pos x="0" y="26"/>
                </a:cxn>
                <a:cxn ang="0">
                  <a:pos x="7" y="33"/>
                </a:cxn>
                <a:cxn ang="0">
                  <a:pos x="32" y="7"/>
                </a:cxn>
                <a:cxn ang="0">
                  <a:pos x="32" y="0"/>
                </a:cxn>
                <a:cxn ang="0">
                  <a:pos x="32" y="7"/>
                </a:cxn>
                <a:cxn ang="0">
                  <a:pos x="37" y="4"/>
                </a:cxn>
                <a:cxn ang="0">
                  <a:pos x="32" y="0"/>
                </a:cxn>
                <a:cxn ang="0">
                  <a:pos x="25" y="7"/>
                </a:cxn>
              </a:cxnLst>
              <a:rect l="0" t="0" r="r" b="b"/>
              <a:pathLst>
                <a:path w="37" h="33">
                  <a:moveTo>
                    <a:pt x="25" y="7"/>
                  </a:moveTo>
                  <a:lnTo>
                    <a:pt x="25" y="0"/>
                  </a:lnTo>
                  <a:lnTo>
                    <a:pt x="0" y="26"/>
                  </a:lnTo>
                  <a:lnTo>
                    <a:pt x="7" y="33"/>
                  </a:lnTo>
                  <a:lnTo>
                    <a:pt x="32" y="7"/>
                  </a:lnTo>
                  <a:lnTo>
                    <a:pt x="32" y="0"/>
                  </a:lnTo>
                  <a:lnTo>
                    <a:pt x="32" y="7"/>
                  </a:lnTo>
                  <a:lnTo>
                    <a:pt x="37" y="4"/>
                  </a:lnTo>
                  <a:lnTo>
                    <a:pt x="32" y="0"/>
                  </a:lnTo>
                  <a:lnTo>
                    <a:pt x="25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grpSp>
        <p:nvGrpSpPr>
          <p:cNvPr id="13" name="Group 483"/>
          <p:cNvGrpSpPr>
            <a:grpSpLocks/>
          </p:cNvGrpSpPr>
          <p:nvPr/>
        </p:nvGrpSpPr>
        <p:grpSpPr bwMode="auto">
          <a:xfrm>
            <a:off x="3810000" y="4267200"/>
            <a:ext cx="420688" cy="1555750"/>
            <a:chOff x="1872" y="1008"/>
            <a:chExt cx="265" cy="980"/>
          </a:xfrm>
        </p:grpSpPr>
        <p:sp>
          <p:nvSpPr>
            <p:cNvPr id="17892" name="Freeform 484"/>
            <p:cNvSpPr>
              <a:spLocks/>
            </p:cNvSpPr>
            <p:nvPr/>
          </p:nvSpPr>
          <p:spPr bwMode="auto">
            <a:xfrm>
              <a:off x="1894" y="1532"/>
              <a:ext cx="26" cy="6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6"/>
                </a:cxn>
                <a:cxn ang="0">
                  <a:pos x="0" y="20"/>
                </a:cxn>
                <a:cxn ang="0">
                  <a:pos x="1" y="41"/>
                </a:cxn>
                <a:cxn ang="0">
                  <a:pos x="3" y="65"/>
                </a:cxn>
                <a:cxn ang="0">
                  <a:pos x="9" y="89"/>
                </a:cxn>
                <a:cxn ang="0">
                  <a:pos x="18" y="111"/>
                </a:cxn>
                <a:cxn ang="0">
                  <a:pos x="32" y="128"/>
                </a:cxn>
                <a:cxn ang="0">
                  <a:pos x="52" y="136"/>
                </a:cxn>
                <a:cxn ang="0">
                  <a:pos x="50" y="4"/>
                </a:cxn>
                <a:cxn ang="0">
                  <a:pos x="0" y="0"/>
                </a:cxn>
              </a:cxnLst>
              <a:rect l="0" t="0" r="r" b="b"/>
              <a:pathLst>
                <a:path w="52" h="136">
                  <a:moveTo>
                    <a:pt x="0" y="0"/>
                  </a:moveTo>
                  <a:lnTo>
                    <a:pt x="0" y="6"/>
                  </a:lnTo>
                  <a:lnTo>
                    <a:pt x="0" y="20"/>
                  </a:lnTo>
                  <a:lnTo>
                    <a:pt x="1" y="41"/>
                  </a:lnTo>
                  <a:lnTo>
                    <a:pt x="3" y="65"/>
                  </a:lnTo>
                  <a:lnTo>
                    <a:pt x="9" y="89"/>
                  </a:lnTo>
                  <a:lnTo>
                    <a:pt x="18" y="111"/>
                  </a:lnTo>
                  <a:lnTo>
                    <a:pt x="32" y="128"/>
                  </a:lnTo>
                  <a:lnTo>
                    <a:pt x="52" y="136"/>
                  </a:lnTo>
                  <a:lnTo>
                    <a:pt x="50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893" name="Freeform 485"/>
            <p:cNvSpPr>
              <a:spLocks/>
            </p:cNvSpPr>
            <p:nvPr/>
          </p:nvSpPr>
          <p:spPr bwMode="auto">
            <a:xfrm>
              <a:off x="1891" y="1532"/>
              <a:ext cx="32" cy="70"/>
            </a:xfrm>
            <a:custGeom>
              <a:avLst/>
              <a:gdLst/>
              <a:ahLst/>
              <a:cxnLst>
                <a:cxn ang="0">
                  <a:pos x="52" y="136"/>
                </a:cxn>
                <a:cxn ang="0">
                  <a:pos x="58" y="130"/>
                </a:cxn>
                <a:cxn ang="0">
                  <a:pos x="41" y="123"/>
                </a:cxn>
                <a:cxn ang="0">
                  <a:pos x="29" y="109"/>
                </a:cxn>
                <a:cxn ang="0">
                  <a:pos x="21" y="88"/>
                </a:cxn>
                <a:cxn ang="0">
                  <a:pos x="15" y="65"/>
                </a:cxn>
                <a:cxn ang="0">
                  <a:pos x="13" y="41"/>
                </a:cxn>
                <a:cxn ang="0">
                  <a:pos x="11" y="20"/>
                </a:cxn>
                <a:cxn ang="0">
                  <a:pos x="11" y="6"/>
                </a:cxn>
                <a:cxn ang="0">
                  <a:pos x="11" y="0"/>
                </a:cxn>
                <a:cxn ang="0">
                  <a:pos x="0" y="0"/>
                </a:cxn>
                <a:cxn ang="0">
                  <a:pos x="0" y="6"/>
                </a:cxn>
                <a:cxn ang="0">
                  <a:pos x="0" y="20"/>
                </a:cxn>
                <a:cxn ang="0">
                  <a:pos x="1" y="41"/>
                </a:cxn>
                <a:cxn ang="0">
                  <a:pos x="3" y="65"/>
                </a:cxn>
                <a:cxn ang="0">
                  <a:pos x="9" y="90"/>
                </a:cxn>
                <a:cxn ang="0">
                  <a:pos x="20" y="113"/>
                </a:cxn>
                <a:cxn ang="0">
                  <a:pos x="35" y="133"/>
                </a:cxn>
                <a:cxn ang="0">
                  <a:pos x="58" y="142"/>
                </a:cxn>
                <a:cxn ang="0">
                  <a:pos x="63" y="136"/>
                </a:cxn>
                <a:cxn ang="0">
                  <a:pos x="52" y="136"/>
                </a:cxn>
              </a:cxnLst>
              <a:rect l="0" t="0" r="r" b="b"/>
              <a:pathLst>
                <a:path w="63" h="142">
                  <a:moveTo>
                    <a:pt x="52" y="136"/>
                  </a:moveTo>
                  <a:lnTo>
                    <a:pt x="58" y="130"/>
                  </a:lnTo>
                  <a:lnTo>
                    <a:pt x="41" y="123"/>
                  </a:lnTo>
                  <a:lnTo>
                    <a:pt x="29" y="109"/>
                  </a:lnTo>
                  <a:lnTo>
                    <a:pt x="21" y="88"/>
                  </a:lnTo>
                  <a:lnTo>
                    <a:pt x="15" y="65"/>
                  </a:lnTo>
                  <a:lnTo>
                    <a:pt x="13" y="41"/>
                  </a:lnTo>
                  <a:lnTo>
                    <a:pt x="11" y="20"/>
                  </a:lnTo>
                  <a:lnTo>
                    <a:pt x="11" y="6"/>
                  </a:lnTo>
                  <a:lnTo>
                    <a:pt x="11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0" y="20"/>
                  </a:lnTo>
                  <a:lnTo>
                    <a:pt x="1" y="41"/>
                  </a:lnTo>
                  <a:lnTo>
                    <a:pt x="3" y="65"/>
                  </a:lnTo>
                  <a:lnTo>
                    <a:pt x="9" y="90"/>
                  </a:lnTo>
                  <a:lnTo>
                    <a:pt x="20" y="113"/>
                  </a:lnTo>
                  <a:lnTo>
                    <a:pt x="35" y="133"/>
                  </a:lnTo>
                  <a:lnTo>
                    <a:pt x="58" y="142"/>
                  </a:lnTo>
                  <a:lnTo>
                    <a:pt x="63" y="136"/>
                  </a:lnTo>
                  <a:lnTo>
                    <a:pt x="52" y="1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894" name="Freeform 486"/>
            <p:cNvSpPr>
              <a:spLocks/>
            </p:cNvSpPr>
            <p:nvPr/>
          </p:nvSpPr>
          <p:spPr bwMode="auto">
            <a:xfrm>
              <a:off x="1916" y="1531"/>
              <a:ext cx="7" cy="69"/>
            </a:xfrm>
            <a:custGeom>
              <a:avLst/>
              <a:gdLst/>
              <a:ahLst/>
              <a:cxnLst>
                <a:cxn ang="0">
                  <a:pos x="5" y="12"/>
                </a:cxn>
                <a:cxn ang="0">
                  <a:pos x="0" y="6"/>
                </a:cxn>
                <a:cxn ang="0">
                  <a:pos x="1" y="138"/>
                </a:cxn>
                <a:cxn ang="0">
                  <a:pos x="12" y="138"/>
                </a:cxn>
                <a:cxn ang="0">
                  <a:pos x="11" y="6"/>
                </a:cxn>
                <a:cxn ang="0">
                  <a:pos x="5" y="0"/>
                </a:cxn>
                <a:cxn ang="0">
                  <a:pos x="11" y="6"/>
                </a:cxn>
                <a:cxn ang="0">
                  <a:pos x="11" y="0"/>
                </a:cxn>
                <a:cxn ang="0">
                  <a:pos x="5" y="0"/>
                </a:cxn>
                <a:cxn ang="0">
                  <a:pos x="5" y="12"/>
                </a:cxn>
              </a:cxnLst>
              <a:rect l="0" t="0" r="r" b="b"/>
              <a:pathLst>
                <a:path w="12" h="138">
                  <a:moveTo>
                    <a:pt x="5" y="12"/>
                  </a:moveTo>
                  <a:lnTo>
                    <a:pt x="0" y="6"/>
                  </a:lnTo>
                  <a:lnTo>
                    <a:pt x="1" y="138"/>
                  </a:lnTo>
                  <a:lnTo>
                    <a:pt x="12" y="138"/>
                  </a:lnTo>
                  <a:lnTo>
                    <a:pt x="11" y="6"/>
                  </a:lnTo>
                  <a:lnTo>
                    <a:pt x="5" y="0"/>
                  </a:lnTo>
                  <a:lnTo>
                    <a:pt x="11" y="6"/>
                  </a:lnTo>
                  <a:lnTo>
                    <a:pt x="11" y="0"/>
                  </a:lnTo>
                  <a:lnTo>
                    <a:pt x="5" y="0"/>
                  </a:lnTo>
                  <a:lnTo>
                    <a:pt x="5" y="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895" name="Freeform 487"/>
            <p:cNvSpPr>
              <a:spLocks/>
            </p:cNvSpPr>
            <p:nvPr/>
          </p:nvSpPr>
          <p:spPr bwMode="auto">
            <a:xfrm>
              <a:off x="1891" y="1529"/>
              <a:ext cx="28" cy="7"/>
            </a:xfrm>
            <a:custGeom>
              <a:avLst/>
              <a:gdLst/>
              <a:ahLst/>
              <a:cxnLst>
                <a:cxn ang="0">
                  <a:pos x="11" y="5"/>
                </a:cxn>
                <a:cxn ang="0">
                  <a:pos x="6" y="11"/>
                </a:cxn>
                <a:cxn ang="0">
                  <a:pos x="56" y="15"/>
                </a:cxn>
                <a:cxn ang="0">
                  <a:pos x="56" y="3"/>
                </a:cxn>
                <a:cxn ang="0">
                  <a:pos x="6" y="0"/>
                </a:cxn>
                <a:cxn ang="0">
                  <a:pos x="0" y="5"/>
                </a:cxn>
                <a:cxn ang="0">
                  <a:pos x="6" y="0"/>
                </a:cxn>
                <a:cxn ang="0">
                  <a:pos x="0" y="0"/>
                </a:cxn>
                <a:cxn ang="0">
                  <a:pos x="0" y="5"/>
                </a:cxn>
                <a:cxn ang="0">
                  <a:pos x="11" y="5"/>
                </a:cxn>
              </a:cxnLst>
              <a:rect l="0" t="0" r="r" b="b"/>
              <a:pathLst>
                <a:path w="56" h="15">
                  <a:moveTo>
                    <a:pt x="11" y="5"/>
                  </a:moveTo>
                  <a:lnTo>
                    <a:pt x="6" y="11"/>
                  </a:lnTo>
                  <a:lnTo>
                    <a:pt x="56" y="15"/>
                  </a:lnTo>
                  <a:lnTo>
                    <a:pt x="56" y="3"/>
                  </a:lnTo>
                  <a:lnTo>
                    <a:pt x="6" y="0"/>
                  </a:lnTo>
                  <a:lnTo>
                    <a:pt x="0" y="5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5"/>
                  </a:lnTo>
                  <a:lnTo>
                    <a:pt x="11" y="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896" name="Freeform 488"/>
            <p:cNvSpPr>
              <a:spLocks/>
            </p:cNvSpPr>
            <p:nvPr/>
          </p:nvSpPr>
          <p:spPr bwMode="auto">
            <a:xfrm>
              <a:off x="2087" y="1532"/>
              <a:ext cx="26" cy="68"/>
            </a:xfrm>
            <a:custGeom>
              <a:avLst/>
              <a:gdLst/>
              <a:ahLst/>
              <a:cxnLst>
                <a:cxn ang="0">
                  <a:pos x="51" y="0"/>
                </a:cxn>
                <a:cxn ang="0">
                  <a:pos x="51" y="6"/>
                </a:cxn>
                <a:cxn ang="0">
                  <a:pos x="51" y="20"/>
                </a:cxn>
                <a:cxn ang="0">
                  <a:pos x="50" y="41"/>
                </a:cxn>
                <a:cxn ang="0">
                  <a:pos x="48" y="65"/>
                </a:cxn>
                <a:cxn ang="0">
                  <a:pos x="42" y="89"/>
                </a:cxn>
                <a:cxn ang="0">
                  <a:pos x="33" y="111"/>
                </a:cxn>
                <a:cxn ang="0">
                  <a:pos x="19" y="128"/>
                </a:cxn>
                <a:cxn ang="0">
                  <a:pos x="0" y="136"/>
                </a:cxn>
                <a:cxn ang="0">
                  <a:pos x="2" y="4"/>
                </a:cxn>
                <a:cxn ang="0">
                  <a:pos x="51" y="0"/>
                </a:cxn>
              </a:cxnLst>
              <a:rect l="0" t="0" r="r" b="b"/>
              <a:pathLst>
                <a:path w="51" h="136">
                  <a:moveTo>
                    <a:pt x="51" y="0"/>
                  </a:moveTo>
                  <a:lnTo>
                    <a:pt x="51" y="6"/>
                  </a:lnTo>
                  <a:lnTo>
                    <a:pt x="51" y="20"/>
                  </a:lnTo>
                  <a:lnTo>
                    <a:pt x="50" y="41"/>
                  </a:lnTo>
                  <a:lnTo>
                    <a:pt x="48" y="65"/>
                  </a:lnTo>
                  <a:lnTo>
                    <a:pt x="42" y="89"/>
                  </a:lnTo>
                  <a:lnTo>
                    <a:pt x="33" y="111"/>
                  </a:lnTo>
                  <a:lnTo>
                    <a:pt x="19" y="128"/>
                  </a:lnTo>
                  <a:lnTo>
                    <a:pt x="0" y="136"/>
                  </a:lnTo>
                  <a:lnTo>
                    <a:pt x="2" y="4"/>
                  </a:lnTo>
                  <a:lnTo>
                    <a:pt x="51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897" name="Freeform 489"/>
            <p:cNvSpPr>
              <a:spLocks/>
            </p:cNvSpPr>
            <p:nvPr/>
          </p:nvSpPr>
          <p:spPr bwMode="auto">
            <a:xfrm>
              <a:off x="2084" y="1532"/>
              <a:ext cx="31" cy="70"/>
            </a:xfrm>
            <a:custGeom>
              <a:avLst/>
              <a:gdLst/>
              <a:ahLst/>
              <a:cxnLst>
                <a:cxn ang="0">
                  <a:pos x="0" y="136"/>
                </a:cxn>
                <a:cxn ang="0">
                  <a:pos x="5" y="142"/>
                </a:cxn>
                <a:cxn ang="0">
                  <a:pos x="27" y="133"/>
                </a:cxn>
                <a:cxn ang="0">
                  <a:pos x="42" y="113"/>
                </a:cxn>
                <a:cxn ang="0">
                  <a:pos x="53" y="90"/>
                </a:cxn>
                <a:cxn ang="0">
                  <a:pos x="58" y="65"/>
                </a:cxn>
                <a:cxn ang="0">
                  <a:pos x="61" y="41"/>
                </a:cxn>
                <a:cxn ang="0">
                  <a:pos x="62" y="20"/>
                </a:cxn>
                <a:cxn ang="0">
                  <a:pos x="62" y="6"/>
                </a:cxn>
                <a:cxn ang="0">
                  <a:pos x="62" y="0"/>
                </a:cxn>
                <a:cxn ang="0">
                  <a:pos x="50" y="0"/>
                </a:cxn>
                <a:cxn ang="0">
                  <a:pos x="50" y="6"/>
                </a:cxn>
                <a:cxn ang="0">
                  <a:pos x="50" y="20"/>
                </a:cxn>
                <a:cxn ang="0">
                  <a:pos x="49" y="41"/>
                </a:cxn>
                <a:cxn ang="0">
                  <a:pos x="47" y="65"/>
                </a:cxn>
                <a:cxn ang="0">
                  <a:pos x="41" y="88"/>
                </a:cxn>
                <a:cxn ang="0">
                  <a:pos x="33" y="109"/>
                </a:cxn>
                <a:cxn ang="0">
                  <a:pos x="20" y="123"/>
                </a:cxn>
                <a:cxn ang="0">
                  <a:pos x="5" y="130"/>
                </a:cxn>
                <a:cxn ang="0">
                  <a:pos x="11" y="136"/>
                </a:cxn>
                <a:cxn ang="0">
                  <a:pos x="0" y="136"/>
                </a:cxn>
              </a:cxnLst>
              <a:rect l="0" t="0" r="r" b="b"/>
              <a:pathLst>
                <a:path w="62" h="142">
                  <a:moveTo>
                    <a:pt x="0" y="136"/>
                  </a:moveTo>
                  <a:lnTo>
                    <a:pt x="5" y="142"/>
                  </a:lnTo>
                  <a:lnTo>
                    <a:pt x="27" y="133"/>
                  </a:lnTo>
                  <a:lnTo>
                    <a:pt x="42" y="113"/>
                  </a:lnTo>
                  <a:lnTo>
                    <a:pt x="53" y="90"/>
                  </a:lnTo>
                  <a:lnTo>
                    <a:pt x="58" y="65"/>
                  </a:lnTo>
                  <a:lnTo>
                    <a:pt x="61" y="41"/>
                  </a:lnTo>
                  <a:lnTo>
                    <a:pt x="62" y="20"/>
                  </a:lnTo>
                  <a:lnTo>
                    <a:pt x="62" y="6"/>
                  </a:lnTo>
                  <a:lnTo>
                    <a:pt x="62" y="0"/>
                  </a:lnTo>
                  <a:lnTo>
                    <a:pt x="50" y="0"/>
                  </a:lnTo>
                  <a:lnTo>
                    <a:pt x="50" y="6"/>
                  </a:lnTo>
                  <a:lnTo>
                    <a:pt x="50" y="20"/>
                  </a:lnTo>
                  <a:lnTo>
                    <a:pt x="49" y="41"/>
                  </a:lnTo>
                  <a:lnTo>
                    <a:pt x="47" y="65"/>
                  </a:lnTo>
                  <a:lnTo>
                    <a:pt x="41" y="88"/>
                  </a:lnTo>
                  <a:lnTo>
                    <a:pt x="33" y="109"/>
                  </a:lnTo>
                  <a:lnTo>
                    <a:pt x="20" y="123"/>
                  </a:lnTo>
                  <a:lnTo>
                    <a:pt x="5" y="130"/>
                  </a:lnTo>
                  <a:lnTo>
                    <a:pt x="11" y="136"/>
                  </a:lnTo>
                  <a:lnTo>
                    <a:pt x="0" y="1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898" name="Freeform 490"/>
            <p:cNvSpPr>
              <a:spLocks/>
            </p:cNvSpPr>
            <p:nvPr/>
          </p:nvSpPr>
          <p:spPr bwMode="auto">
            <a:xfrm>
              <a:off x="2084" y="1531"/>
              <a:ext cx="7" cy="69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1" y="6"/>
                </a:cxn>
                <a:cxn ang="0">
                  <a:pos x="0" y="138"/>
                </a:cxn>
                <a:cxn ang="0">
                  <a:pos x="11" y="138"/>
                </a:cxn>
                <a:cxn ang="0">
                  <a:pos x="12" y="6"/>
                </a:cxn>
                <a:cxn ang="0">
                  <a:pos x="7" y="12"/>
                </a:cxn>
                <a:cxn ang="0">
                  <a:pos x="7" y="0"/>
                </a:cxn>
                <a:cxn ang="0">
                  <a:pos x="1" y="0"/>
                </a:cxn>
                <a:cxn ang="0">
                  <a:pos x="1" y="6"/>
                </a:cxn>
                <a:cxn ang="0">
                  <a:pos x="7" y="0"/>
                </a:cxn>
              </a:cxnLst>
              <a:rect l="0" t="0" r="r" b="b"/>
              <a:pathLst>
                <a:path w="12" h="138">
                  <a:moveTo>
                    <a:pt x="7" y="0"/>
                  </a:moveTo>
                  <a:lnTo>
                    <a:pt x="1" y="6"/>
                  </a:lnTo>
                  <a:lnTo>
                    <a:pt x="0" y="138"/>
                  </a:lnTo>
                  <a:lnTo>
                    <a:pt x="11" y="138"/>
                  </a:lnTo>
                  <a:lnTo>
                    <a:pt x="12" y="6"/>
                  </a:lnTo>
                  <a:lnTo>
                    <a:pt x="7" y="12"/>
                  </a:lnTo>
                  <a:lnTo>
                    <a:pt x="7" y="0"/>
                  </a:lnTo>
                  <a:lnTo>
                    <a:pt x="1" y="0"/>
                  </a:lnTo>
                  <a:lnTo>
                    <a:pt x="1" y="6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899" name="Freeform 491"/>
            <p:cNvSpPr>
              <a:spLocks/>
            </p:cNvSpPr>
            <p:nvPr/>
          </p:nvSpPr>
          <p:spPr bwMode="auto">
            <a:xfrm>
              <a:off x="2088" y="1529"/>
              <a:ext cx="27" cy="7"/>
            </a:xfrm>
            <a:custGeom>
              <a:avLst/>
              <a:gdLst/>
              <a:ahLst/>
              <a:cxnLst>
                <a:cxn ang="0">
                  <a:pos x="55" y="5"/>
                </a:cxn>
                <a:cxn ang="0">
                  <a:pos x="49" y="0"/>
                </a:cxn>
                <a:cxn ang="0">
                  <a:pos x="0" y="3"/>
                </a:cxn>
                <a:cxn ang="0">
                  <a:pos x="0" y="15"/>
                </a:cxn>
                <a:cxn ang="0">
                  <a:pos x="49" y="11"/>
                </a:cxn>
                <a:cxn ang="0">
                  <a:pos x="43" y="5"/>
                </a:cxn>
                <a:cxn ang="0">
                  <a:pos x="55" y="5"/>
                </a:cxn>
                <a:cxn ang="0">
                  <a:pos x="55" y="0"/>
                </a:cxn>
                <a:cxn ang="0">
                  <a:pos x="49" y="0"/>
                </a:cxn>
                <a:cxn ang="0">
                  <a:pos x="55" y="5"/>
                </a:cxn>
              </a:cxnLst>
              <a:rect l="0" t="0" r="r" b="b"/>
              <a:pathLst>
                <a:path w="55" h="15">
                  <a:moveTo>
                    <a:pt x="55" y="5"/>
                  </a:moveTo>
                  <a:lnTo>
                    <a:pt x="49" y="0"/>
                  </a:lnTo>
                  <a:lnTo>
                    <a:pt x="0" y="3"/>
                  </a:lnTo>
                  <a:lnTo>
                    <a:pt x="0" y="15"/>
                  </a:lnTo>
                  <a:lnTo>
                    <a:pt x="49" y="11"/>
                  </a:lnTo>
                  <a:lnTo>
                    <a:pt x="43" y="5"/>
                  </a:lnTo>
                  <a:lnTo>
                    <a:pt x="55" y="5"/>
                  </a:lnTo>
                  <a:lnTo>
                    <a:pt x="55" y="0"/>
                  </a:lnTo>
                  <a:lnTo>
                    <a:pt x="49" y="0"/>
                  </a:lnTo>
                  <a:lnTo>
                    <a:pt x="55" y="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900" name="Freeform 492"/>
            <p:cNvSpPr>
              <a:spLocks/>
            </p:cNvSpPr>
            <p:nvPr/>
          </p:nvSpPr>
          <p:spPr bwMode="auto">
            <a:xfrm>
              <a:off x="1872" y="1195"/>
              <a:ext cx="265" cy="793"/>
            </a:xfrm>
            <a:custGeom>
              <a:avLst/>
              <a:gdLst/>
              <a:ahLst/>
              <a:cxnLst>
                <a:cxn ang="0">
                  <a:pos x="198" y="7"/>
                </a:cxn>
                <a:cxn ang="0">
                  <a:pos x="30" y="29"/>
                </a:cxn>
                <a:cxn ang="0">
                  <a:pos x="25" y="30"/>
                </a:cxn>
                <a:cxn ang="0">
                  <a:pos x="15" y="37"/>
                </a:cxn>
                <a:cxn ang="0">
                  <a:pos x="5" y="52"/>
                </a:cxn>
                <a:cxn ang="0">
                  <a:pos x="0" y="76"/>
                </a:cxn>
                <a:cxn ang="0">
                  <a:pos x="2" y="114"/>
                </a:cxn>
                <a:cxn ang="0">
                  <a:pos x="6" y="188"/>
                </a:cxn>
                <a:cxn ang="0">
                  <a:pos x="13" y="284"/>
                </a:cxn>
                <a:cxn ang="0">
                  <a:pos x="21" y="393"/>
                </a:cxn>
                <a:cxn ang="0">
                  <a:pos x="28" y="498"/>
                </a:cxn>
                <a:cxn ang="0">
                  <a:pos x="35" y="589"/>
                </a:cxn>
                <a:cxn ang="0">
                  <a:pos x="38" y="654"/>
                </a:cxn>
                <a:cxn ang="0">
                  <a:pos x="40" y="678"/>
                </a:cxn>
                <a:cxn ang="0">
                  <a:pos x="96" y="678"/>
                </a:cxn>
                <a:cxn ang="0">
                  <a:pos x="96" y="828"/>
                </a:cxn>
                <a:cxn ang="0">
                  <a:pos x="201" y="1586"/>
                </a:cxn>
                <a:cxn ang="0">
                  <a:pos x="318" y="1586"/>
                </a:cxn>
                <a:cxn ang="0">
                  <a:pos x="432" y="828"/>
                </a:cxn>
                <a:cxn ang="0">
                  <a:pos x="432" y="678"/>
                </a:cxn>
                <a:cxn ang="0">
                  <a:pos x="483" y="678"/>
                </a:cxn>
                <a:cxn ang="0">
                  <a:pos x="531" y="73"/>
                </a:cxn>
                <a:cxn ang="0">
                  <a:pos x="531" y="66"/>
                </a:cxn>
                <a:cxn ang="0">
                  <a:pos x="528" y="48"/>
                </a:cxn>
                <a:cxn ang="0">
                  <a:pos x="521" y="31"/>
                </a:cxn>
                <a:cxn ang="0">
                  <a:pos x="505" y="22"/>
                </a:cxn>
                <a:cxn ang="0">
                  <a:pos x="489" y="20"/>
                </a:cxn>
                <a:cxn ang="0">
                  <a:pos x="465" y="17"/>
                </a:cxn>
                <a:cxn ang="0">
                  <a:pos x="435" y="14"/>
                </a:cxn>
                <a:cxn ang="0">
                  <a:pos x="404" y="9"/>
                </a:cxn>
                <a:cxn ang="0">
                  <a:pos x="375" y="6"/>
                </a:cxn>
                <a:cxn ang="0">
                  <a:pos x="350" y="3"/>
                </a:cxn>
                <a:cxn ang="0">
                  <a:pos x="333" y="1"/>
                </a:cxn>
                <a:cxn ang="0">
                  <a:pos x="326" y="0"/>
                </a:cxn>
                <a:cxn ang="0">
                  <a:pos x="326" y="3"/>
                </a:cxn>
                <a:cxn ang="0">
                  <a:pos x="325" y="10"/>
                </a:cxn>
                <a:cxn ang="0">
                  <a:pos x="322" y="22"/>
                </a:cxn>
                <a:cxn ang="0">
                  <a:pos x="318" y="35"/>
                </a:cxn>
                <a:cxn ang="0">
                  <a:pos x="310" y="47"/>
                </a:cxn>
                <a:cxn ang="0">
                  <a:pos x="298" y="59"/>
                </a:cxn>
                <a:cxn ang="0">
                  <a:pos x="282" y="66"/>
                </a:cxn>
                <a:cxn ang="0">
                  <a:pos x="260" y="69"/>
                </a:cxn>
                <a:cxn ang="0">
                  <a:pos x="238" y="67"/>
                </a:cxn>
                <a:cxn ang="0">
                  <a:pos x="223" y="60"/>
                </a:cxn>
                <a:cxn ang="0">
                  <a:pos x="212" y="50"/>
                </a:cxn>
                <a:cxn ang="0">
                  <a:pos x="205" y="38"/>
                </a:cxn>
                <a:cxn ang="0">
                  <a:pos x="200" y="27"/>
                </a:cxn>
                <a:cxn ang="0">
                  <a:pos x="198" y="16"/>
                </a:cxn>
                <a:cxn ang="0">
                  <a:pos x="198" y="9"/>
                </a:cxn>
                <a:cxn ang="0">
                  <a:pos x="198" y="7"/>
                </a:cxn>
              </a:cxnLst>
              <a:rect l="0" t="0" r="r" b="b"/>
              <a:pathLst>
                <a:path w="531" h="1586">
                  <a:moveTo>
                    <a:pt x="198" y="7"/>
                  </a:moveTo>
                  <a:lnTo>
                    <a:pt x="30" y="29"/>
                  </a:lnTo>
                  <a:lnTo>
                    <a:pt x="25" y="30"/>
                  </a:lnTo>
                  <a:lnTo>
                    <a:pt x="15" y="37"/>
                  </a:lnTo>
                  <a:lnTo>
                    <a:pt x="5" y="52"/>
                  </a:lnTo>
                  <a:lnTo>
                    <a:pt x="0" y="76"/>
                  </a:lnTo>
                  <a:lnTo>
                    <a:pt x="2" y="114"/>
                  </a:lnTo>
                  <a:lnTo>
                    <a:pt x="6" y="188"/>
                  </a:lnTo>
                  <a:lnTo>
                    <a:pt x="13" y="284"/>
                  </a:lnTo>
                  <a:lnTo>
                    <a:pt x="21" y="393"/>
                  </a:lnTo>
                  <a:lnTo>
                    <a:pt x="28" y="498"/>
                  </a:lnTo>
                  <a:lnTo>
                    <a:pt x="35" y="589"/>
                  </a:lnTo>
                  <a:lnTo>
                    <a:pt x="38" y="654"/>
                  </a:lnTo>
                  <a:lnTo>
                    <a:pt x="40" y="678"/>
                  </a:lnTo>
                  <a:lnTo>
                    <a:pt x="96" y="678"/>
                  </a:lnTo>
                  <a:lnTo>
                    <a:pt x="96" y="828"/>
                  </a:lnTo>
                  <a:lnTo>
                    <a:pt x="201" y="1586"/>
                  </a:lnTo>
                  <a:lnTo>
                    <a:pt x="318" y="1586"/>
                  </a:lnTo>
                  <a:lnTo>
                    <a:pt x="432" y="828"/>
                  </a:lnTo>
                  <a:lnTo>
                    <a:pt x="432" y="678"/>
                  </a:lnTo>
                  <a:lnTo>
                    <a:pt x="483" y="678"/>
                  </a:lnTo>
                  <a:lnTo>
                    <a:pt x="531" y="73"/>
                  </a:lnTo>
                  <a:lnTo>
                    <a:pt x="531" y="66"/>
                  </a:lnTo>
                  <a:lnTo>
                    <a:pt x="528" y="48"/>
                  </a:lnTo>
                  <a:lnTo>
                    <a:pt x="521" y="31"/>
                  </a:lnTo>
                  <a:lnTo>
                    <a:pt x="505" y="22"/>
                  </a:lnTo>
                  <a:lnTo>
                    <a:pt x="489" y="20"/>
                  </a:lnTo>
                  <a:lnTo>
                    <a:pt x="465" y="17"/>
                  </a:lnTo>
                  <a:lnTo>
                    <a:pt x="435" y="14"/>
                  </a:lnTo>
                  <a:lnTo>
                    <a:pt x="404" y="9"/>
                  </a:lnTo>
                  <a:lnTo>
                    <a:pt x="375" y="6"/>
                  </a:lnTo>
                  <a:lnTo>
                    <a:pt x="350" y="3"/>
                  </a:lnTo>
                  <a:lnTo>
                    <a:pt x="333" y="1"/>
                  </a:lnTo>
                  <a:lnTo>
                    <a:pt x="326" y="0"/>
                  </a:lnTo>
                  <a:lnTo>
                    <a:pt x="326" y="3"/>
                  </a:lnTo>
                  <a:lnTo>
                    <a:pt x="325" y="10"/>
                  </a:lnTo>
                  <a:lnTo>
                    <a:pt x="322" y="22"/>
                  </a:lnTo>
                  <a:lnTo>
                    <a:pt x="318" y="35"/>
                  </a:lnTo>
                  <a:lnTo>
                    <a:pt x="310" y="47"/>
                  </a:lnTo>
                  <a:lnTo>
                    <a:pt x="298" y="59"/>
                  </a:lnTo>
                  <a:lnTo>
                    <a:pt x="282" y="66"/>
                  </a:lnTo>
                  <a:lnTo>
                    <a:pt x="260" y="69"/>
                  </a:lnTo>
                  <a:lnTo>
                    <a:pt x="238" y="67"/>
                  </a:lnTo>
                  <a:lnTo>
                    <a:pt x="223" y="60"/>
                  </a:lnTo>
                  <a:lnTo>
                    <a:pt x="212" y="50"/>
                  </a:lnTo>
                  <a:lnTo>
                    <a:pt x="205" y="38"/>
                  </a:lnTo>
                  <a:lnTo>
                    <a:pt x="200" y="27"/>
                  </a:lnTo>
                  <a:lnTo>
                    <a:pt x="198" y="16"/>
                  </a:lnTo>
                  <a:lnTo>
                    <a:pt x="198" y="9"/>
                  </a:lnTo>
                  <a:lnTo>
                    <a:pt x="198" y="7"/>
                  </a:lnTo>
                  <a:close/>
                </a:path>
              </a:pathLst>
            </a:custGeom>
            <a:solidFill>
              <a:schemeClr val="accent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901" name="Freeform 493"/>
            <p:cNvSpPr>
              <a:spLocks/>
            </p:cNvSpPr>
            <p:nvPr/>
          </p:nvSpPr>
          <p:spPr bwMode="auto">
            <a:xfrm>
              <a:off x="1953" y="1045"/>
              <a:ext cx="100" cy="143"/>
            </a:xfrm>
            <a:custGeom>
              <a:avLst/>
              <a:gdLst/>
              <a:ahLst/>
              <a:cxnLst>
                <a:cxn ang="0">
                  <a:pos x="198" y="9"/>
                </a:cxn>
                <a:cxn ang="0">
                  <a:pos x="197" y="9"/>
                </a:cxn>
                <a:cxn ang="0">
                  <a:pos x="192" y="7"/>
                </a:cxn>
                <a:cxn ang="0">
                  <a:pos x="187" y="5"/>
                </a:cxn>
                <a:cxn ang="0">
                  <a:pos x="179" y="3"/>
                </a:cxn>
                <a:cxn ang="0">
                  <a:pos x="168" y="2"/>
                </a:cxn>
                <a:cxn ang="0">
                  <a:pos x="157" y="1"/>
                </a:cxn>
                <a:cxn ang="0">
                  <a:pos x="143" y="0"/>
                </a:cxn>
                <a:cxn ang="0">
                  <a:pos x="129" y="1"/>
                </a:cxn>
                <a:cxn ang="0">
                  <a:pos x="114" y="3"/>
                </a:cxn>
                <a:cxn ang="0">
                  <a:pos x="98" y="8"/>
                </a:cxn>
                <a:cxn ang="0">
                  <a:pos x="81" y="13"/>
                </a:cxn>
                <a:cxn ang="0">
                  <a:pos x="65" y="22"/>
                </a:cxn>
                <a:cxn ang="0">
                  <a:pos x="47" y="33"/>
                </a:cxn>
                <a:cxn ang="0">
                  <a:pos x="31" y="48"/>
                </a:cxn>
                <a:cxn ang="0">
                  <a:pos x="15" y="65"/>
                </a:cxn>
                <a:cxn ang="0">
                  <a:pos x="0" y="87"/>
                </a:cxn>
                <a:cxn ang="0">
                  <a:pos x="0" y="245"/>
                </a:cxn>
                <a:cxn ang="0">
                  <a:pos x="0" y="247"/>
                </a:cxn>
                <a:cxn ang="0">
                  <a:pos x="1" y="251"/>
                </a:cxn>
                <a:cxn ang="0">
                  <a:pos x="4" y="257"/>
                </a:cxn>
                <a:cxn ang="0">
                  <a:pos x="8" y="264"/>
                </a:cxn>
                <a:cxn ang="0">
                  <a:pos x="15" y="272"/>
                </a:cxn>
                <a:cxn ang="0">
                  <a:pos x="24" y="279"/>
                </a:cxn>
                <a:cxn ang="0">
                  <a:pos x="36" y="283"/>
                </a:cxn>
                <a:cxn ang="0">
                  <a:pos x="52" y="285"/>
                </a:cxn>
                <a:cxn ang="0">
                  <a:pos x="69" y="285"/>
                </a:cxn>
                <a:cxn ang="0">
                  <a:pos x="88" y="285"/>
                </a:cxn>
                <a:cxn ang="0">
                  <a:pos x="104" y="285"/>
                </a:cxn>
                <a:cxn ang="0">
                  <a:pos x="119" y="285"/>
                </a:cxn>
                <a:cxn ang="0">
                  <a:pos x="131" y="285"/>
                </a:cxn>
                <a:cxn ang="0">
                  <a:pos x="141" y="285"/>
                </a:cxn>
                <a:cxn ang="0">
                  <a:pos x="147" y="285"/>
                </a:cxn>
                <a:cxn ang="0">
                  <a:pos x="150" y="285"/>
                </a:cxn>
                <a:cxn ang="0">
                  <a:pos x="152" y="284"/>
                </a:cxn>
                <a:cxn ang="0">
                  <a:pos x="158" y="280"/>
                </a:cxn>
                <a:cxn ang="0">
                  <a:pos x="166" y="275"/>
                </a:cxn>
                <a:cxn ang="0">
                  <a:pos x="176" y="268"/>
                </a:cxn>
                <a:cxn ang="0">
                  <a:pos x="185" y="260"/>
                </a:cxn>
                <a:cxn ang="0">
                  <a:pos x="193" y="252"/>
                </a:cxn>
                <a:cxn ang="0">
                  <a:pos x="199" y="244"/>
                </a:cxn>
                <a:cxn ang="0">
                  <a:pos x="202" y="237"/>
                </a:cxn>
                <a:cxn ang="0">
                  <a:pos x="202" y="195"/>
                </a:cxn>
                <a:cxn ang="0">
                  <a:pos x="202" y="121"/>
                </a:cxn>
                <a:cxn ang="0">
                  <a:pos x="202" y="49"/>
                </a:cxn>
                <a:cxn ang="0">
                  <a:pos x="202" y="18"/>
                </a:cxn>
                <a:cxn ang="0">
                  <a:pos x="198" y="9"/>
                </a:cxn>
              </a:cxnLst>
              <a:rect l="0" t="0" r="r" b="b"/>
              <a:pathLst>
                <a:path w="202" h="285">
                  <a:moveTo>
                    <a:pt x="198" y="9"/>
                  </a:moveTo>
                  <a:lnTo>
                    <a:pt x="197" y="9"/>
                  </a:lnTo>
                  <a:lnTo>
                    <a:pt x="192" y="7"/>
                  </a:lnTo>
                  <a:lnTo>
                    <a:pt x="187" y="5"/>
                  </a:lnTo>
                  <a:lnTo>
                    <a:pt x="179" y="3"/>
                  </a:lnTo>
                  <a:lnTo>
                    <a:pt x="168" y="2"/>
                  </a:lnTo>
                  <a:lnTo>
                    <a:pt x="157" y="1"/>
                  </a:lnTo>
                  <a:lnTo>
                    <a:pt x="143" y="0"/>
                  </a:lnTo>
                  <a:lnTo>
                    <a:pt x="129" y="1"/>
                  </a:lnTo>
                  <a:lnTo>
                    <a:pt x="114" y="3"/>
                  </a:lnTo>
                  <a:lnTo>
                    <a:pt x="98" y="8"/>
                  </a:lnTo>
                  <a:lnTo>
                    <a:pt x="81" y="13"/>
                  </a:lnTo>
                  <a:lnTo>
                    <a:pt x="65" y="22"/>
                  </a:lnTo>
                  <a:lnTo>
                    <a:pt x="47" y="33"/>
                  </a:lnTo>
                  <a:lnTo>
                    <a:pt x="31" y="48"/>
                  </a:lnTo>
                  <a:lnTo>
                    <a:pt x="15" y="65"/>
                  </a:lnTo>
                  <a:lnTo>
                    <a:pt x="0" y="87"/>
                  </a:lnTo>
                  <a:lnTo>
                    <a:pt x="0" y="245"/>
                  </a:lnTo>
                  <a:lnTo>
                    <a:pt x="0" y="247"/>
                  </a:lnTo>
                  <a:lnTo>
                    <a:pt x="1" y="251"/>
                  </a:lnTo>
                  <a:lnTo>
                    <a:pt x="4" y="257"/>
                  </a:lnTo>
                  <a:lnTo>
                    <a:pt x="8" y="264"/>
                  </a:lnTo>
                  <a:lnTo>
                    <a:pt x="15" y="272"/>
                  </a:lnTo>
                  <a:lnTo>
                    <a:pt x="24" y="279"/>
                  </a:lnTo>
                  <a:lnTo>
                    <a:pt x="36" y="283"/>
                  </a:lnTo>
                  <a:lnTo>
                    <a:pt x="52" y="285"/>
                  </a:lnTo>
                  <a:lnTo>
                    <a:pt x="69" y="285"/>
                  </a:lnTo>
                  <a:lnTo>
                    <a:pt x="88" y="285"/>
                  </a:lnTo>
                  <a:lnTo>
                    <a:pt x="104" y="285"/>
                  </a:lnTo>
                  <a:lnTo>
                    <a:pt x="119" y="285"/>
                  </a:lnTo>
                  <a:lnTo>
                    <a:pt x="131" y="285"/>
                  </a:lnTo>
                  <a:lnTo>
                    <a:pt x="141" y="285"/>
                  </a:lnTo>
                  <a:lnTo>
                    <a:pt x="147" y="285"/>
                  </a:lnTo>
                  <a:lnTo>
                    <a:pt x="150" y="285"/>
                  </a:lnTo>
                  <a:lnTo>
                    <a:pt x="152" y="284"/>
                  </a:lnTo>
                  <a:lnTo>
                    <a:pt x="158" y="280"/>
                  </a:lnTo>
                  <a:lnTo>
                    <a:pt x="166" y="275"/>
                  </a:lnTo>
                  <a:lnTo>
                    <a:pt x="176" y="268"/>
                  </a:lnTo>
                  <a:lnTo>
                    <a:pt x="185" y="260"/>
                  </a:lnTo>
                  <a:lnTo>
                    <a:pt x="193" y="252"/>
                  </a:lnTo>
                  <a:lnTo>
                    <a:pt x="199" y="244"/>
                  </a:lnTo>
                  <a:lnTo>
                    <a:pt x="202" y="237"/>
                  </a:lnTo>
                  <a:lnTo>
                    <a:pt x="202" y="195"/>
                  </a:lnTo>
                  <a:lnTo>
                    <a:pt x="202" y="121"/>
                  </a:lnTo>
                  <a:lnTo>
                    <a:pt x="202" y="49"/>
                  </a:lnTo>
                  <a:lnTo>
                    <a:pt x="202" y="18"/>
                  </a:lnTo>
                  <a:lnTo>
                    <a:pt x="198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902" name="Freeform 494"/>
            <p:cNvSpPr>
              <a:spLocks/>
            </p:cNvSpPr>
            <p:nvPr/>
          </p:nvSpPr>
          <p:spPr bwMode="auto">
            <a:xfrm>
              <a:off x="1950" y="1042"/>
              <a:ext cx="103" cy="48"/>
            </a:xfrm>
            <a:custGeom>
              <a:avLst/>
              <a:gdLst/>
              <a:ahLst/>
              <a:cxnLst>
                <a:cxn ang="0">
                  <a:pos x="12" y="93"/>
                </a:cxn>
                <a:cxn ang="0">
                  <a:pos x="11" y="95"/>
                </a:cxn>
                <a:cxn ang="0">
                  <a:pos x="26" y="75"/>
                </a:cxn>
                <a:cxn ang="0">
                  <a:pos x="41" y="57"/>
                </a:cxn>
                <a:cxn ang="0">
                  <a:pos x="57" y="44"/>
                </a:cxn>
                <a:cxn ang="0">
                  <a:pos x="73" y="32"/>
                </a:cxn>
                <a:cxn ang="0">
                  <a:pos x="89" y="25"/>
                </a:cxn>
                <a:cxn ang="0">
                  <a:pos x="105" y="19"/>
                </a:cxn>
                <a:cxn ang="0">
                  <a:pos x="121" y="15"/>
                </a:cxn>
                <a:cxn ang="0">
                  <a:pos x="135" y="13"/>
                </a:cxn>
                <a:cxn ang="0">
                  <a:pos x="149" y="11"/>
                </a:cxn>
                <a:cxn ang="0">
                  <a:pos x="163" y="13"/>
                </a:cxn>
                <a:cxn ang="0">
                  <a:pos x="174" y="14"/>
                </a:cxn>
                <a:cxn ang="0">
                  <a:pos x="183" y="15"/>
                </a:cxn>
                <a:cxn ang="0">
                  <a:pos x="191" y="17"/>
                </a:cxn>
                <a:cxn ang="0">
                  <a:pos x="197" y="18"/>
                </a:cxn>
                <a:cxn ang="0">
                  <a:pos x="201" y="21"/>
                </a:cxn>
                <a:cxn ang="0">
                  <a:pos x="202" y="21"/>
                </a:cxn>
                <a:cxn ang="0">
                  <a:pos x="206" y="9"/>
                </a:cxn>
                <a:cxn ang="0">
                  <a:pos x="205" y="9"/>
                </a:cxn>
                <a:cxn ang="0">
                  <a:pos x="199" y="7"/>
                </a:cxn>
                <a:cxn ang="0">
                  <a:pos x="194" y="6"/>
                </a:cxn>
                <a:cxn ang="0">
                  <a:pos x="186" y="3"/>
                </a:cxn>
                <a:cxn ang="0">
                  <a:pos x="174" y="2"/>
                </a:cxn>
                <a:cxn ang="0">
                  <a:pos x="163" y="1"/>
                </a:cxn>
                <a:cxn ang="0">
                  <a:pos x="149" y="0"/>
                </a:cxn>
                <a:cxn ang="0">
                  <a:pos x="135" y="1"/>
                </a:cxn>
                <a:cxn ang="0">
                  <a:pos x="119" y="3"/>
                </a:cxn>
                <a:cxn ang="0">
                  <a:pos x="103" y="8"/>
                </a:cxn>
                <a:cxn ang="0">
                  <a:pos x="84" y="14"/>
                </a:cxn>
                <a:cxn ang="0">
                  <a:pos x="68" y="23"/>
                </a:cxn>
                <a:cxn ang="0">
                  <a:pos x="50" y="34"/>
                </a:cxn>
                <a:cxn ang="0">
                  <a:pos x="34" y="51"/>
                </a:cxn>
                <a:cxn ang="0">
                  <a:pos x="16" y="68"/>
                </a:cxn>
                <a:cxn ang="0">
                  <a:pos x="2" y="91"/>
                </a:cxn>
                <a:cxn ang="0">
                  <a:pos x="0" y="93"/>
                </a:cxn>
                <a:cxn ang="0">
                  <a:pos x="12" y="93"/>
                </a:cxn>
              </a:cxnLst>
              <a:rect l="0" t="0" r="r" b="b"/>
              <a:pathLst>
                <a:path w="206" h="95">
                  <a:moveTo>
                    <a:pt x="12" y="93"/>
                  </a:moveTo>
                  <a:lnTo>
                    <a:pt x="11" y="95"/>
                  </a:lnTo>
                  <a:lnTo>
                    <a:pt x="26" y="75"/>
                  </a:lnTo>
                  <a:lnTo>
                    <a:pt x="41" y="57"/>
                  </a:lnTo>
                  <a:lnTo>
                    <a:pt x="57" y="44"/>
                  </a:lnTo>
                  <a:lnTo>
                    <a:pt x="73" y="32"/>
                  </a:lnTo>
                  <a:lnTo>
                    <a:pt x="89" y="25"/>
                  </a:lnTo>
                  <a:lnTo>
                    <a:pt x="105" y="19"/>
                  </a:lnTo>
                  <a:lnTo>
                    <a:pt x="121" y="15"/>
                  </a:lnTo>
                  <a:lnTo>
                    <a:pt x="135" y="13"/>
                  </a:lnTo>
                  <a:lnTo>
                    <a:pt x="149" y="11"/>
                  </a:lnTo>
                  <a:lnTo>
                    <a:pt x="163" y="13"/>
                  </a:lnTo>
                  <a:lnTo>
                    <a:pt x="174" y="14"/>
                  </a:lnTo>
                  <a:lnTo>
                    <a:pt x="183" y="15"/>
                  </a:lnTo>
                  <a:lnTo>
                    <a:pt x="191" y="17"/>
                  </a:lnTo>
                  <a:lnTo>
                    <a:pt x="197" y="18"/>
                  </a:lnTo>
                  <a:lnTo>
                    <a:pt x="201" y="21"/>
                  </a:lnTo>
                  <a:lnTo>
                    <a:pt x="202" y="21"/>
                  </a:lnTo>
                  <a:lnTo>
                    <a:pt x="206" y="9"/>
                  </a:lnTo>
                  <a:lnTo>
                    <a:pt x="205" y="9"/>
                  </a:lnTo>
                  <a:lnTo>
                    <a:pt x="199" y="7"/>
                  </a:lnTo>
                  <a:lnTo>
                    <a:pt x="194" y="6"/>
                  </a:lnTo>
                  <a:lnTo>
                    <a:pt x="186" y="3"/>
                  </a:lnTo>
                  <a:lnTo>
                    <a:pt x="174" y="2"/>
                  </a:lnTo>
                  <a:lnTo>
                    <a:pt x="163" y="1"/>
                  </a:lnTo>
                  <a:lnTo>
                    <a:pt x="149" y="0"/>
                  </a:lnTo>
                  <a:lnTo>
                    <a:pt x="135" y="1"/>
                  </a:lnTo>
                  <a:lnTo>
                    <a:pt x="119" y="3"/>
                  </a:lnTo>
                  <a:lnTo>
                    <a:pt x="103" y="8"/>
                  </a:lnTo>
                  <a:lnTo>
                    <a:pt x="84" y="14"/>
                  </a:lnTo>
                  <a:lnTo>
                    <a:pt x="68" y="23"/>
                  </a:lnTo>
                  <a:lnTo>
                    <a:pt x="50" y="34"/>
                  </a:lnTo>
                  <a:lnTo>
                    <a:pt x="34" y="51"/>
                  </a:lnTo>
                  <a:lnTo>
                    <a:pt x="16" y="68"/>
                  </a:lnTo>
                  <a:lnTo>
                    <a:pt x="2" y="91"/>
                  </a:lnTo>
                  <a:lnTo>
                    <a:pt x="0" y="93"/>
                  </a:lnTo>
                  <a:lnTo>
                    <a:pt x="12" y="9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903" name="Freeform 495"/>
            <p:cNvSpPr>
              <a:spLocks/>
            </p:cNvSpPr>
            <p:nvPr/>
          </p:nvSpPr>
          <p:spPr bwMode="auto">
            <a:xfrm>
              <a:off x="1950" y="1089"/>
              <a:ext cx="5" cy="78"/>
            </a:xfrm>
            <a:custGeom>
              <a:avLst/>
              <a:gdLst/>
              <a:ahLst/>
              <a:cxnLst>
                <a:cxn ang="0">
                  <a:pos x="12" y="158"/>
                </a:cxn>
                <a:cxn ang="0">
                  <a:pos x="12" y="158"/>
                </a:cxn>
                <a:cxn ang="0">
                  <a:pos x="12" y="0"/>
                </a:cxn>
                <a:cxn ang="0">
                  <a:pos x="0" y="0"/>
                </a:cxn>
                <a:cxn ang="0">
                  <a:pos x="0" y="158"/>
                </a:cxn>
                <a:cxn ang="0">
                  <a:pos x="0" y="158"/>
                </a:cxn>
                <a:cxn ang="0">
                  <a:pos x="12" y="158"/>
                </a:cxn>
              </a:cxnLst>
              <a:rect l="0" t="0" r="r" b="b"/>
              <a:pathLst>
                <a:path w="12" h="158">
                  <a:moveTo>
                    <a:pt x="12" y="158"/>
                  </a:moveTo>
                  <a:lnTo>
                    <a:pt x="12" y="158"/>
                  </a:lnTo>
                  <a:lnTo>
                    <a:pt x="12" y="0"/>
                  </a:lnTo>
                  <a:lnTo>
                    <a:pt x="0" y="0"/>
                  </a:lnTo>
                  <a:lnTo>
                    <a:pt x="0" y="158"/>
                  </a:lnTo>
                  <a:lnTo>
                    <a:pt x="0" y="158"/>
                  </a:lnTo>
                  <a:lnTo>
                    <a:pt x="12" y="15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904" name="Freeform 496"/>
            <p:cNvSpPr>
              <a:spLocks/>
            </p:cNvSpPr>
            <p:nvPr/>
          </p:nvSpPr>
          <p:spPr bwMode="auto">
            <a:xfrm>
              <a:off x="1950" y="1167"/>
              <a:ext cx="28" cy="23"/>
            </a:xfrm>
            <a:custGeom>
              <a:avLst/>
              <a:gdLst/>
              <a:ahLst/>
              <a:cxnLst>
                <a:cxn ang="0">
                  <a:pos x="58" y="34"/>
                </a:cxn>
                <a:cxn ang="0">
                  <a:pos x="58" y="34"/>
                </a:cxn>
                <a:cxn ang="0">
                  <a:pos x="43" y="32"/>
                </a:cxn>
                <a:cxn ang="0">
                  <a:pos x="33" y="30"/>
                </a:cxn>
                <a:cxn ang="0">
                  <a:pos x="25" y="23"/>
                </a:cxn>
                <a:cxn ang="0">
                  <a:pos x="19" y="16"/>
                </a:cxn>
                <a:cxn ang="0">
                  <a:pos x="14" y="10"/>
                </a:cxn>
                <a:cxn ang="0">
                  <a:pos x="13" y="4"/>
                </a:cxn>
                <a:cxn ang="0">
                  <a:pos x="12" y="1"/>
                </a:cxn>
                <a:cxn ang="0">
                  <a:pos x="12" y="0"/>
                </a:cxn>
                <a:cxn ang="0">
                  <a:pos x="0" y="0"/>
                </a:cxn>
                <a:cxn ang="0">
                  <a:pos x="0" y="3"/>
                </a:cxn>
                <a:cxn ang="0">
                  <a:pos x="2" y="7"/>
                </a:cxn>
                <a:cxn ang="0">
                  <a:pos x="5" y="15"/>
                </a:cxn>
                <a:cxn ang="0">
                  <a:pos x="10" y="23"/>
                </a:cxn>
                <a:cxn ang="0">
                  <a:pos x="18" y="32"/>
                </a:cxn>
                <a:cxn ang="0">
                  <a:pos x="28" y="39"/>
                </a:cxn>
                <a:cxn ang="0">
                  <a:pos x="41" y="44"/>
                </a:cxn>
                <a:cxn ang="0">
                  <a:pos x="58" y="46"/>
                </a:cxn>
                <a:cxn ang="0">
                  <a:pos x="58" y="46"/>
                </a:cxn>
                <a:cxn ang="0">
                  <a:pos x="58" y="34"/>
                </a:cxn>
              </a:cxnLst>
              <a:rect l="0" t="0" r="r" b="b"/>
              <a:pathLst>
                <a:path w="58" h="46">
                  <a:moveTo>
                    <a:pt x="58" y="34"/>
                  </a:moveTo>
                  <a:lnTo>
                    <a:pt x="58" y="34"/>
                  </a:lnTo>
                  <a:lnTo>
                    <a:pt x="43" y="32"/>
                  </a:lnTo>
                  <a:lnTo>
                    <a:pt x="33" y="30"/>
                  </a:lnTo>
                  <a:lnTo>
                    <a:pt x="25" y="23"/>
                  </a:lnTo>
                  <a:lnTo>
                    <a:pt x="19" y="16"/>
                  </a:lnTo>
                  <a:lnTo>
                    <a:pt x="14" y="10"/>
                  </a:lnTo>
                  <a:lnTo>
                    <a:pt x="13" y="4"/>
                  </a:lnTo>
                  <a:lnTo>
                    <a:pt x="12" y="1"/>
                  </a:lnTo>
                  <a:lnTo>
                    <a:pt x="12" y="0"/>
                  </a:lnTo>
                  <a:lnTo>
                    <a:pt x="0" y="0"/>
                  </a:lnTo>
                  <a:lnTo>
                    <a:pt x="0" y="3"/>
                  </a:lnTo>
                  <a:lnTo>
                    <a:pt x="2" y="7"/>
                  </a:lnTo>
                  <a:lnTo>
                    <a:pt x="5" y="15"/>
                  </a:lnTo>
                  <a:lnTo>
                    <a:pt x="10" y="23"/>
                  </a:lnTo>
                  <a:lnTo>
                    <a:pt x="18" y="32"/>
                  </a:lnTo>
                  <a:lnTo>
                    <a:pt x="28" y="39"/>
                  </a:lnTo>
                  <a:lnTo>
                    <a:pt x="41" y="44"/>
                  </a:lnTo>
                  <a:lnTo>
                    <a:pt x="58" y="46"/>
                  </a:lnTo>
                  <a:lnTo>
                    <a:pt x="58" y="46"/>
                  </a:lnTo>
                  <a:lnTo>
                    <a:pt x="58" y="3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905" name="Freeform 497"/>
            <p:cNvSpPr>
              <a:spLocks/>
            </p:cNvSpPr>
            <p:nvPr/>
          </p:nvSpPr>
          <p:spPr bwMode="auto">
            <a:xfrm>
              <a:off x="1978" y="1185"/>
              <a:ext cx="51" cy="5"/>
            </a:xfrm>
            <a:custGeom>
              <a:avLst/>
              <a:gdLst/>
              <a:ahLst/>
              <a:cxnLst>
                <a:cxn ang="0">
                  <a:pos x="95" y="1"/>
                </a:cxn>
                <a:cxn ang="0">
                  <a:pos x="98" y="0"/>
                </a:cxn>
                <a:cxn ang="0">
                  <a:pos x="95" y="0"/>
                </a:cxn>
                <a:cxn ang="0">
                  <a:pos x="89" y="0"/>
                </a:cxn>
                <a:cxn ang="0">
                  <a:pos x="79" y="0"/>
                </a:cxn>
                <a:cxn ang="0">
                  <a:pos x="67" y="0"/>
                </a:cxn>
                <a:cxn ang="0">
                  <a:pos x="52" y="0"/>
                </a:cxn>
                <a:cxn ang="0">
                  <a:pos x="36" y="0"/>
                </a:cxn>
                <a:cxn ang="0">
                  <a:pos x="17" y="0"/>
                </a:cxn>
                <a:cxn ang="0">
                  <a:pos x="0" y="0"/>
                </a:cxn>
                <a:cxn ang="0">
                  <a:pos x="0" y="12"/>
                </a:cxn>
                <a:cxn ang="0">
                  <a:pos x="17" y="12"/>
                </a:cxn>
                <a:cxn ang="0">
                  <a:pos x="36" y="12"/>
                </a:cxn>
                <a:cxn ang="0">
                  <a:pos x="52" y="12"/>
                </a:cxn>
                <a:cxn ang="0">
                  <a:pos x="67" y="12"/>
                </a:cxn>
                <a:cxn ang="0">
                  <a:pos x="79" y="12"/>
                </a:cxn>
                <a:cxn ang="0">
                  <a:pos x="89" y="12"/>
                </a:cxn>
                <a:cxn ang="0">
                  <a:pos x="95" y="12"/>
                </a:cxn>
                <a:cxn ang="0">
                  <a:pos x="98" y="12"/>
                </a:cxn>
                <a:cxn ang="0">
                  <a:pos x="100" y="11"/>
                </a:cxn>
                <a:cxn ang="0">
                  <a:pos x="98" y="12"/>
                </a:cxn>
                <a:cxn ang="0">
                  <a:pos x="99" y="12"/>
                </a:cxn>
                <a:cxn ang="0">
                  <a:pos x="100" y="11"/>
                </a:cxn>
                <a:cxn ang="0">
                  <a:pos x="95" y="1"/>
                </a:cxn>
              </a:cxnLst>
              <a:rect l="0" t="0" r="r" b="b"/>
              <a:pathLst>
                <a:path w="100" h="12">
                  <a:moveTo>
                    <a:pt x="95" y="1"/>
                  </a:moveTo>
                  <a:lnTo>
                    <a:pt x="98" y="0"/>
                  </a:lnTo>
                  <a:lnTo>
                    <a:pt x="95" y="0"/>
                  </a:lnTo>
                  <a:lnTo>
                    <a:pt x="89" y="0"/>
                  </a:lnTo>
                  <a:lnTo>
                    <a:pt x="79" y="0"/>
                  </a:lnTo>
                  <a:lnTo>
                    <a:pt x="67" y="0"/>
                  </a:lnTo>
                  <a:lnTo>
                    <a:pt x="52" y="0"/>
                  </a:lnTo>
                  <a:lnTo>
                    <a:pt x="36" y="0"/>
                  </a:lnTo>
                  <a:lnTo>
                    <a:pt x="17" y="0"/>
                  </a:lnTo>
                  <a:lnTo>
                    <a:pt x="0" y="0"/>
                  </a:lnTo>
                  <a:lnTo>
                    <a:pt x="0" y="12"/>
                  </a:lnTo>
                  <a:lnTo>
                    <a:pt x="17" y="12"/>
                  </a:lnTo>
                  <a:lnTo>
                    <a:pt x="36" y="12"/>
                  </a:lnTo>
                  <a:lnTo>
                    <a:pt x="52" y="12"/>
                  </a:lnTo>
                  <a:lnTo>
                    <a:pt x="67" y="12"/>
                  </a:lnTo>
                  <a:lnTo>
                    <a:pt x="79" y="12"/>
                  </a:lnTo>
                  <a:lnTo>
                    <a:pt x="89" y="12"/>
                  </a:lnTo>
                  <a:lnTo>
                    <a:pt x="95" y="12"/>
                  </a:lnTo>
                  <a:lnTo>
                    <a:pt x="98" y="12"/>
                  </a:lnTo>
                  <a:lnTo>
                    <a:pt x="100" y="11"/>
                  </a:lnTo>
                  <a:lnTo>
                    <a:pt x="98" y="12"/>
                  </a:lnTo>
                  <a:lnTo>
                    <a:pt x="99" y="12"/>
                  </a:lnTo>
                  <a:lnTo>
                    <a:pt x="100" y="11"/>
                  </a:lnTo>
                  <a:lnTo>
                    <a:pt x="95" y="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906" name="Freeform 498"/>
            <p:cNvSpPr>
              <a:spLocks/>
            </p:cNvSpPr>
            <p:nvPr/>
          </p:nvSpPr>
          <p:spPr bwMode="auto">
            <a:xfrm>
              <a:off x="2026" y="1163"/>
              <a:ext cx="30" cy="27"/>
            </a:xfrm>
            <a:custGeom>
              <a:avLst/>
              <a:gdLst/>
              <a:ahLst/>
              <a:cxnLst>
                <a:cxn ang="0">
                  <a:pos x="49" y="0"/>
                </a:cxn>
                <a:cxn ang="0">
                  <a:pos x="49" y="0"/>
                </a:cxn>
                <a:cxn ang="0">
                  <a:pos x="48" y="4"/>
                </a:cxn>
                <a:cxn ang="0">
                  <a:pos x="42" y="11"/>
                </a:cxn>
                <a:cxn ang="0">
                  <a:pos x="35" y="18"/>
                </a:cxn>
                <a:cxn ang="0">
                  <a:pos x="26" y="26"/>
                </a:cxn>
                <a:cxn ang="0">
                  <a:pos x="15" y="33"/>
                </a:cxn>
                <a:cxn ang="0">
                  <a:pos x="7" y="39"/>
                </a:cxn>
                <a:cxn ang="0">
                  <a:pos x="3" y="42"/>
                </a:cxn>
                <a:cxn ang="0">
                  <a:pos x="0" y="43"/>
                </a:cxn>
                <a:cxn ang="0">
                  <a:pos x="5" y="53"/>
                </a:cxn>
                <a:cxn ang="0">
                  <a:pos x="7" y="52"/>
                </a:cxn>
                <a:cxn ang="0">
                  <a:pos x="14" y="48"/>
                </a:cxn>
                <a:cxn ang="0">
                  <a:pos x="22" y="42"/>
                </a:cxn>
                <a:cxn ang="0">
                  <a:pos x="33" y="35"/>
                </a:cxn>
                <a:cxn ang="0">
                  <a:pos x="42" y="27"/>
                </a:cxn>
                <a:cxn ang="0">
                  <a:pos x="51" y="18"/>
                </a:cxn>
                <a:cxn ang="0">
                  <a:pos x="57" y="9"/>
                </a:cxn>
                <a:cxn ang="0">
                  <a:pos x="60" y="0"/>
                </a:cxn>
                <a:cxn ang="0">
                  <a:pos x="60" y="0"/>
                </a:cxn>
                <a:cxn ang="0">
                  <a:pos x="49" y="0"/>
                </a:cxn>
              </a:cxnLst>
              <a:rect l="0" t="0" r="r" b="b"/>
              <a:pathLst>
                <a:path w="60" h="53">
                  <a:moveTo>
                    <a:pt x="49" y="0"/>
                  </a:moveTo>
                  <a:lnTo>
                    <a:pt x="49" y="0"/>
                  </a:lnTo>
                  <a:lnTo>
                    <a:pt x="48" y="4"/>
                  </a:lnTo>
                  <a:lnTo>
                    <a:pt x="42" y="11"/>
                  </a:lnTo>
                  <a:lnTo>
                    <a:pt x="35" y="18"/>
                  </a:lnTo>
                  <a:lnTo>
                    <a:pt x="26" y="26"/>
                  </a:lnTo>
                  <a:lnTo>
                    <a:pt x="15" y="33"/>
                  </a:lnTo>
                  <a:lnTo>
                    <a:pt x="7" y="39"/>
                  </a:lnTo>
                  <a:lnTo>
                    <a:pt x="3" y="42"/>
                  </a:lnTo>
                  <a:lnTo>
                    <a:pt x="0" y="43"/>
                  </a:lnTo>
                  <a:lnTo>
                    <a:pt x="5" y="53"/>
                  </a:lnTo>
                  <a:lnTo>
                    <a:pt x="7" y="52"/>
                  </a:lnTo>
                  <a:lnTo>
                    <a:pt x="14" y="48"/>
                  </a:lnTo>
                  <a:lnTo>
                    <a:pt x="22" y="42"/>
                  </a:lnTo>
                  <a:lnTo>
                    <a:pt x="33" y="35"/>
                  </a:lnTo>
                  <a:lnTo>
                    <a:pt x="42" y="27"/>
                  </a:lnTo>
                  <a:lnTo>
                    <a:pt x="51" y="18"/>
                  </a:lnTo>
                  <a:lnTo>
                    <a:pt x="57" y="9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49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907" name="Freeform 499"/>
            <p:cNvSpPr>
              <a:spLocks/>
            </p:cNvSpPr>
            <p:nvPr/>
          </p:nvSpPr>
          <p:spPr bwMode="auto">
            <a:xfrm>
              <a:off x="2050" y="1054"/>
              <a:ext cx="6" cy="10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31"/>
                </a:cxn>
                <a:cxn ang="0">
                  <a:pos x="0" y="103"/>
                </a:cxn>
                <a:cxn ang="0">
                  <a:pos x="0" y="177"/>
                </a:cxn>
                <a:cxn ang="0">
                  <a:pos x="0" y="219"/>
                </a:cxn>
                <a:cxn ang="0">
                  <a:pos x="11" y="219"/>
                </a:cxn>
                <a:cxn ang="0">
                  <a:pos x="11" y="177"/>
                </a:cxn>
                <a:cxn ang="0">
                  <a:pos x="11" y="103"/>
                </a:cxn>
                <a:cxn ang="0">
                  <a:pos x="11" y="31"/>
                </a:cxn>
                <a:cxn ang="0">
                  <a:pos x="11" y="0"/>
                </a:cxn>
                <a:cxn ang="0">
                  <a:pos x="0" y="0"/>
                </a:cxn>
              </a:cxnLst>
              <a:rect l="0" t="0" r="r" b="b"/>
              <a:pathLst>
                <a:path w="11" h="219">
                  <a:moveTo>
                    <a:pt x="0" y="0"/>
                  </a:moveTo>
                  <a:lnTo>
                    <a:pt x="0" y="31"/>
                  </a:lnTo>
                  <a:lnTo>
                    <a:pt x="0" y="103"/>
                  </a:lnTo>
                  <a:lnTo>
                    <a:pt x="0" y="177"/>
                  </a:lnTo>
                  <a:lnTo>
                    <a:pt x="0" y="219"/>
                  </a:lnTo>
                  <a:lnTo>
                    <a:pt x="11" y="219"/>
                  </a:lnTo>
                  <a:lnTo>
                    <a:pt x="11" y="177"/>
                  </a:lnTo>
                  <a:lnTo>
                    <a:pt x="11" y="103"/>
                  </a:lnTo>
                  <a:lnTo>
                    <a:pt x="11" y="31"/>
                  </a:lnTo>
                  <a:lnTo>
                    <a:pt x="1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908" name="Freeform 500"/>
            <p:cNvSpPr>
              <a:spLocks/>
            </p:cNvSpPr>
            <p:nvPr/>
          </p:nvSpPr>
          <p:spPr bwMode="auto">
            <a:xfrm>
              <a:off x="1950" y="1008"/>
              <a:ext cx="133" cy="93"/>
            </a:xfrm>
            <a:custGeom>
              <a:avLst/>
              <a:gdLst/>
              <a:ahLst/>
              <a:cxnLst>
                <a:cxn ang="0">
                  <a:pos x="1" y="186"/>
                </a:cxn>
                <a:cxn ang="0">
                  <a:pos x="1" y="178"/>
                </a:cxn>
                <a:cxn ang="0">
                  <a:pos x="0" y="158"/>
                </a:cxn>
                <a:cxn ang="0">
                  <a:pos x="2" y="128"/>
                </a:cxn>
                <a:cxn ang="0">
                  <a:pos x="8" y="93"/>
                </a:cxn>
                <a:cxn ang="0">
                  <a:pos x="19" y="59"/>
                </a:cxn>
                <a:cxn ang="0">
                  <a:pos x="40" y="29"/>
                </a:cxn>
                <a:cxn ang="0">
                  <a:pos x="70" y="8"/>
                </a:cxn>
                <a:cxn ang="0">
                  <a:pos x="111" y="0"/>
                </a:cxn>
                <a:cxn ang="0">
                  <a:pos x="154" y="0"/>
                </a:cxn>
                <a:cxn ang="0">
                  <a:pos x="188" y="0"/>
                </a:cxn>
                <a:cxn ang="0">
                  <a:pos x="215" y="1"/>
                </a:cxn>
                <a:cxn ang="0">
                  <a:pos x="235" y="1"/>
                </a:cxn>
                <a:cxn ang="0">
                  <a:pos x="249" y="2"/>
                </a:cxn>
                <a:cxn ang="0">
                  <a:pos x="258" y="3"/>
                </a:cxn>
                <a:cxn ang="0">
                  <a:pos x="263" y="3"/>
                </a:cxn>
                <a:cxn ang="0">
                  <a:pos x="264" y="3"/>
                </a:cxn>
                <a:cxn ang="0">
                  <a:pos x="216" y="99"/>
                </a:cxn>
                <a:cxn ang="0">
                  <a:pos x="89" y="102"/>
                </a:cxn>
                <a:cxn ang="0">
                  <a:pos x="1" y="186"/>
                </a:cxn>
              </a:cxnLst>
              <a:rect l="0" t="0" r="r" b="b"/>
              <a:pathLst>
                <a:path w="264" h="186">
                  <a:moveTo>
                    <a:pt x="1" y="186"/>
                  </a:moveTo>
                  <a:lnTo>
                    <a:pt x="1" y="178"/>
                  </a:lnTo>
                  <a:lnTo>
                    <a:pt x="0" y="158"/>
                  </a:lnTo>
                  <a:lnTo>
                    <a:pt x="2" y="128"/>
                  </a:lnTo>
                  <a:lnTo>
                    <a:pt x="8" y="93"/>
                  </a:lnTo>
                  <a:lnTo>
                    <a:pt x="19" y="59"/>
                  </a:lnTo>
                  <a:lnTo>
                    <a:pt x="40" y="29"/>
                  </a:lnTo>
                  <a:lnTo>
                    <a:pt x="70" y="8"/>
                  </a:lnTo>
                  <a:lnTo>
                    <a:pt x="111" y="0"/>
                  </a:lnTo>
                  <a:lnTo>
                    <a:pt x="154" y="0"/>
                  </a:lnTo>
                  <a:lnTo>
                    <a:pt x="188" y="0"/>
                  </a:lnTo>
                  <a:lnTo>
                    <a:pt x="215" y="1"/>
                  </a:lnTo>
                  <a:lnTo>
                    <a:pt x="235" y="1"/>
                  </a:lnTo>
                  <a:lnTo>
                    <a:pt x="249" y="2"/>
                  </a:lnTo>
                  <a:lnTo>
                    <a:pt x="258" y="3"/>
                  </a:lnTo>
                  <a:lnTo>
                    <a:pt x="263" y="3"/>
                  </a:lnTo>
                  <a:lnTo>
                    <a:pt x="264" y="3"/>
                  </a:lnTo>
                  <a:lnTo>
                    <a:pt x="216" y="99"/>
                  </a:lnTo>
                  <a:lnTo>
                    <a:pt x="89" y="102"/>
                  </a:lnTo>
                  <a:lnTo>
                    <a:pt x="1" y="18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909" name="Freeform 501"/>
            <p:cNvSpPr>
              <a:spLocks/>
            </p:cNvSpPr>
            <p:nvPr/>
          </p:nvSpPr>
          <p:spPr bwMode="auto">
            <a:xfrm>
              <a:off x="1971" y="1184"/>
              <a:ext cx="64" cy="46"/>
            </a:xfrm>
            <a:custGeom>
              <a:avLst/>
              <a:gdLst/>
              <a:ahLst/>
              <a:cxnLst>
                <a:cxn ang="0">
                  <a:pos x="128" y="22"/>
                </a:cxn>
                <a:cxn ang="0">
                  <a:pos x="128" y="25"/>
                </a:cxn>
                <a:cxn ang="0">
                  <a:pos x="127" y="32"/>
                </a:cxn>
                <a:cxn ang="0">
                  <a:pos x="124" y="44"/>
                </a:cxn>
                <a:cxn ang="0">
                  <a:pos x="120" y="57"/>
                </a:cxn>
                <a:cxn ang="0">
                  <a:pos x="112" y="69"/>
                </a:cxn>
                <a:cxn ang="0">
                  <a:pos x="100" y="81"/>
                </a:cxn>
                <a:cxn ang="0">
                  <a:pos x="84" y="88"/>
                </a:cxn>
                <a:cxn ang="0">
                  <a:pos x="62" y="91"/>
                </a:cxn>
                <a:cxn ang="0">
                  <a:pos x="40" y="89"/>
                </a:cxn>
                <a:cxn ang="0">
                  <a:pos x="25" y="82"/>
                </a:cxn>
                <a:cxn ang="0">
                  <a:pos x="14" y="72"/>
                </a:cxn>
                <a:cxn ang="0">
                  <a:pos x="7" y="60"/>
                </a:cxn>
                <a:cxn ang="0">
                  <a:pos x="2" y="49"/>
                </a:cxn>
                <a:cxn ang="0">
                  <a:pos x="0" y="38"/>
                </a:cxn>
                <a:cxn ang="0">
                  <a:pos x="0" y="31"/>
                </a:cxn>
                <a:cxn ang="0">
                  <a:pos x="0" y="29"/>
                </a:cxn>
                <a:cxn ang="0">
                  <a:pos x="8" y="0"/>
                </a:cxn>
                <a:cxn ang="0">
                  <a:pos x="115" y="0"/>
                </a:cxn>
                <a:cxn ang="0">
                  <a:pos x="128" y="22"/>
                </a:cxn>
              </a:cxnLst>
              <a:rect l="0" t="0" r="r" b="b"/>
              <a:pathLst>
                <a:path w="128" h="91">
                  <a:moveTo>
                    <a:pt x="128" y="22"/>
                  </a:moveTo>
                  <a:lnTo>
                    <a:pt x="128" y="25"/>
                  </a:lnTo>
                  <a:lnTo>
                    <a:pt x="127" y="32"/>
                  </a:lnTo>
                  <a:lnTo>
                    <a:pt x="124" y="44"/>
                  </a:lnTo>
                  <a:lnTo>
                    <a:pt x="120" y="57"/>
                  </a:lnTo>
                  <a:lnTo>
                    <a:pt x="112" y="69"/>
                  </a:lnTo>
                  <a:lnTo>
                    <a:pt x="100" y="81"/>
                  </a:lnTo>
                  <a:lnTo>
                    <a:pt x="84" y="88"/>
                  </a:lnTo>
                  <a:lnTo>
                    <a:pt x="62" y="91"/>
                  </a:lnTo>
                  <a:lnTo>
                    <a:pt x="40" y="89"/>
                  </a:lnTo>
                  <a:lnTo>
                    <a:pt x="25" y="82"/>
                  </a:lnTo>
                  <a:lnTo>
                    <a:pt x="14" y="72"/>
                  </a:lnTo>
                  <a:lnTo>
                    <a:pt x="7" y="60"/>
                  </a:lnTo>
                  <a:lnTo>
                    <a:pt x="2" y="49"/>
                  </a:lnTo>
                  <a:lnTo>
                    <a:pt x="0" y="38"/>
                  </a:lnTo>
                  <a:lnTo>
                    <a:pt x="0" y="31"/>
                  </a:lnTo>
                  <a:lnTo>
                    <a:pt x="0" y="29"/>
                  </a:lnTo>
                  <a:lnTo>
                    <a:pt x="8" y="0"/>
                  </a:lnTo>
                  <a:lnTo>
                    <a:pt x="115" y="0"/>
                  </a:lnTo>
                  <a:lnTo>
                    <a:pt x="128" y="2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910" name="Freeform 502"/>
            <p:cNvSpPr>
              <a:spLocks/>
            </p:cNvSpPr>
            <p:nvPr/>
          </p:nvSpPr>
          <p:spPr bwMode="auto">
            <a:xfrm>
              <a:off x="2002" y="1195"/>
              <a:ext cx="36" cy="37"/>
            </a:xfrm>
            <a:custGeom>
              <a:avLst/>
              <a:gdLst/>
              <a:ahLst/>
              <a:cxnLst>
                <a:cxn ang="0">
                  <a:pos x="0" y="75"/>
                </a:cxn>
                <a:cxn ang="0">
                  <a:pos x="0" y="75"/>
                </a:cxn>
                <a:cxn ang="0">
                  <a:pos x="23" y="71"/>
                </a:cxn>
                <a:cxn ang="0">
                  <a:pos x="42" y="63"/>
                </a:cxn>
                <a:cxn ang="0">
                  <a:pos x="54" y="51"/>
                </a:cxn>
                <a:cxn ang="0">
                  <a:pos x="62" y="37"/>
                </a:cxn>
                <a:cxn ang="0">
                  <a:pos x="68" y="23"/>
                </a:cxn>
                <a:cxn ang="0">
                  <a:pos x="70" y="12"/>
                </a:cxn>
                <a:cxn ang="0">
                  <a:pos x="71" y="3"/>
                </a:cxn>
                <a:cxn ang="0">
                  <a:pos x="71" y="0"/>
                </a:cxn>
                <a:cxn ang="0">
                  <a:pos x="60" y="0"/>
                </a:cxn>
                <a:cxn ang="0">
                  <a:pos x="60" y="3"/>
                </a:cxn>
                <a:cxn ang="0">
                  <a:pos x="59" y="9"/>
                </a:cxn>
                <a:cxn ang="0">
                  <a:pos x="56" y="21"/>
                </a:cxn>
                <a:cxn ang="0">
                  <a:pos x="53" y="32"/>
                </a:cxn>
                <a:cxn ang="0">
                  <a:pos x="45" y="44"/>
                </a:cxn>
                <a:cxn ang="0">
                  <a:pos x="35" y="54"/>
                </a:cxn>
                <a:cxn ang="0">
                  <a:pos x="21" y="60"/>
                </a:cxn>
                <a:cxn ang="0">
                  <a:pos x="0" y="63"/>
                </a:cxn>
                <a:cxn ang="0">
                  <a:pos x="0" y="63"/>
                </a:cxn>
                <a:cxn ang="0">
                  <a:pos x="0" y="75"/>
                </a:cxn>
              </a:cxnLst>
              <a:rect l="0" t="0" r="r" b="b"/>
              <a:pathLst>
                <a:path w="71" h="75">
                  <a:moveTo>
                    <a:pt x="0" y="75"/>
                  </a:moveTo>
                  <a:lnTo>
                    <a:pt x="0" y="75"/>
                  </a:lnTo>
                  <a:lnTo>
                    <a:pt x="23" y="71"/>
                  </a:lnTo>
                  <a:lnTo>
                    <a:pt x="42" y="63"/>
                  </a:lnTo>
                  <a:lnTo>
                    <a:pt x="54" y="51"/>
                  </a:lnTo>
                  <a:lnTo>
                    <a:pt x="62" y="37"/>
                  </a:lnTo>
                  <a:lnTo>
                    <a:pt x="68" y="23"/>
                  </a:lnTo>
                  <a:lnTo>
                    <a:pt x="70" y="12"/>
                  </a:lnTo>
                  <a:lnTo>
                    <a:pt x="71" y="3"/>
                  </a:lnTo>
                  <a:lnTo>
                    <a:pt x="71" y="0"/>
                  </a:lnTo>
                  <a:lnTo>
                    <a:pt x="60" y="0"/>
                  </a:lnTo>
                  <a:lnTo>
                    <a:pt x="60" y="3"/>
                  </a:lnTo>
                  <a:lnTo>
                    <a:pt x="59" y="9"/>
                  </a:lnTo>
                  <a:lnTo>
                    <a:pt x="56" y="21"/>
                  </a:lnTo>
                  <a:lnTo>
                    <a:pt x="53" y="32"/>
                  </a:lnTo>
                  <a:lnTo>
                    <a:pt x="45" y="44"/>
                  </a:lnTo>
                  <a:lnTo>
                    <a:pt x="35" y="54"/>
                  </a:lnTo>
                  <a:lnTo>
                    <a:pt x="21" y="60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7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911" name="Freeform 503"/>
            <p:cNvSpPr>
              <a:spLocks/>
            </p:cNvSpPr>
            <p:nvPr/>
          </p:nvSpPr>
          <p:spPr bwMode="auto">
            <a:xfrm>
              <a:off x="1968" y="1198"/>
              <a:ext cx="34" cy="3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"/>
                </a:cxn>
                <a:cxn ang="0">
                  <a:pos x="0" y="3"/>
                </a:cxn>
                <a:cxn ang="0">
                  <a:pos x="0" y="10"/>
                </a:cxn>
                <a:cxn ang="0">
                  <a:pos x="2" y="22"/>
                </a:cxn>
                <a:cxn ang="0">
                  <a:pos x="8" y="34"/>
                </a:cxn>
                <a:cxn ang="0">
                  <a:pos x="15" y="47"/>
                </a:cxn>
                <a:cxn ang="0">
                  <a:pos x="29" y="58"/>
                </a:cxn>
                <a:cxn ang="0">
                  <a:pos x="45" y="67"/>
                </a:cxn>
                <a:cxn ang="0">
                  <a:pos x="68" y="69"/>
                </a:cxn>
                <a:cxn ang="0">
                  <a:pos x="68" y="57"/>
                </a:cxn>
                <a:cxn ang="0">
                  <a:pos x="47" y="55"/>
                </a:cxn>
                <a:cxn ang="0">
                  <a:pos x="34" y="49"/>
                </a:cxn>
                <a:cxn ang="0">
                  <a:pos x="24" y="40"/>
                </a:cxn>
                <a:cxn ang="0">
                  <a:pos x="17" y="30"/>
                </a:cxn>
                <a:cxn ang="0">
                  <a:pos x="14" y="19"/>
                </a:cxn>
                <a:cxn ang="0">
                  <a:pos x="12" y="10"/>
                </a:cxn>
                <a:cxn ang="0">
                  <a:pos x="12" y="3"/>
                </a:cxn>
                <a:cxn ang="0">
                  <a:pos x="12" y="1"/>
                </a:cxn>
                <a:cxn ang="0">
                  <a:pos x="12" y="2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</a:cxnLst>
              <a:rect l="0" t="0" r="r" b="b"/>
              <a:pathLst>
                <a:path w="68" h="69">
                  <a:moveTo>
                    <a:pt x="0" y="0"/>
                  </a:moveTo>
                  <a:lnTo>
                    <a:pt x="0" y="1"/>
                  </a:lnTo>
                  <a:lnTo>
                    <a:pt x="0" y="3"/>
                  </a:lnTo>
                  <a:lnTo>
                    <a:pt x="0" y="10"/>
                  </a:lnTo>
                  <a:lnTo>
                    <a:pt x="2" y="22"/>
                  </a:lnTo>
                  <a:lnTo>
                    <a:pt x="8" y="34"/>
                  </a:lnTo>
                  <a:lnTo>
                    <a:pt x="15" y="47"/>
                  </a:lnTo>
                  <a:lnTo>
                    <a:pt x="29" y="58"/>
                  </a:lnTo>
                  <a:lnTo>
                    <a:pt x="45" y="67"/>
                  </a:lnTo>
                  <a:lnTo>
                    <a:pt x="68" y="69"/>
                  </a:lnTo>
                  <a:lnTo>
                    <a:pt x="68" y="57"/>
                  </a:lnTo>
                  <a:lnTo>
                    <a:pt x="47" y="55"/>
                  </a:lnTo>
                  <a:lnTo>
                    <a:pt x="34" y="49"/>
                  </a:lnTo>
                  <a:lnTo>
                    <a:pt x="24" y="40"/>
                  </a:lnTo>
                  <a:lnTo>
                    <a:pt x="17" y="30"/>
                  </a:lnTo>
                  <a:lnTo>
                    <a:pt x="14" y="19"/>
                  </a:lnTo>
                  <a:lnTo>
                    <a:pt x="12" y="10"/>
                  </a:lnTo>
                  <a:lnTo>
                    <a:pt x="12" y="3"/>
                  </a:lnTo>
                  <a:lnTo>
                    <a:pt x="12" y="1"/>
                  </a:lnTo>
                  <a:lnTo>
                    <a:pt x="12" y="2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912" name="Freeform 504"/>
            <p:cNvSpPr>
              <a:spLocks/>
            </p:cNvSpPr>
            <p:nvPr/>
          </p:nvSpPr>
          <p:spPr bwMode="auto">
            <a:xfrm>
              <a:off x="1968" y="1181"/>
              <a:ext cx="10" cy="18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8" y="5"/>
                </a:cxn>
                <a:cxn ang="0">
                  <a:pos x="0" y="34"/>
                </a:cxn>
                <a:cxn ang="0">
                  <a:pos x="12" y="36"/>
                </a:cxn>
                <a:cxn ang="0">
                  <a:pos x="20" y="7"/>
                </a:cxn>
                <a:cxn ang="0">
                  <a:pos x="14" y="12"/>
                </a:cxn>
                <a:cxn ang="0">
                  <a:pos x="14" y="0"/>
                </a:cxn>
                <a:cxn ang="0">
                  <a:pos x="9" y="0"/>
                </a:cxn>
                <a:cxn ang="0">
                  <a:pos x="8" y="5"/>
                </a:cxn>
                <a:cxn ang="0">
                  <a:pos x="14" y="0"/>
                </a:cxn>
              </a:cxnLst>
              <a:rect l="0" t="0" r="r" b="b"/>
              <a:pathLst>
                <a:path w="20" h="36">
                  <a:moveTo>
                    <a:pt x="14" y="0"/>
                  </a:moveTo>
                  <a:lnTo>
                    <a:pt x="8" y="5"/>
                  </a:lnTo>
                  <a:lnTo>
                    <a:pt x="0" y="34"/>
                  </a:lnTo>
                  <a:lnTo>
                    <a:pt x="12" y="36"/>
                  </a:lnTo>
                  <a:lnTo>
                    <a:pt x="20" y="7"/>
                  </a:lnTo>
                  <a:lnTo>
                    <a:pt x="14" y="12"/>
                  </a:lnTo>
                  <a:lnTo>
                    <a:pt x="14" y="0"/>
                  </a:lnTo>
                  <a:lnTo>
                    <a:pt x="9" y="0"/>
                  </a:lnTo>
                  <a:lnTo>
                    <a:pt x="8" y="5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913" name="Freeform 505"/>
            <p:cNvSpPr>
              <a:spLocks/>
            </p:cNvSpPr>
            <p:nvPr/>
          </p:nvSpPr>
          <p:spPr bwMode="auto">
            <a:xfrm>
              <a:off x="1975" y="1181"/>
              <a:ext cx="56" cy="6"/>
            </a:xfrm>
            <a:custGeom>
              <a:avLst/>
              <a:gdLst/>
              <a:ahLst/>
              <a:cxnLst>
                <a:cxn ang="0">
                  <a:pos x="112" y="4"/>
                </a:cxn>
                <a:cxn ang="0">
                  <a:pos x="107" y="0"/>
                </a:cxn>
                <a:cxn ang="0">
                  <a:pos x="0" y="0"/>
                </a:cxn>
                <a:cxn ang="0">
                  <a:pos x="0" y="12"/>
                </a:cxn>
                <a:cxn ang="0">
                  <a:pos x="107" y="12"/>
                </a:cxn>
                <a:cxn ang="0">
                  <a:pos x="102" y="8"/>
                </a:cxn>
                <a:cxn ang="0">
                  <a:pos x="112" y="4"/>
                </a:cxn>
                <a:cxn ang="0">
                  <a:pos x="110" y="0"/>
                </a:cxn>
                <a:cxn ang="0">
                  <a:pos x="107" y="0"/>
                </a:cxn>
                <a:cxn ang="0">
                  <a:pos x="112" y="4"/>
                </a:cxn>
              </a:cxnLst>
              <a:rect l="0" t="0" r="r" b="b"/>
              <a:pathLst>
                <a:path w="112" h="12">
                  <a:moveTo>
                    <a:pt x="112" y="4"/>
                  </a:moveTo>
                  <a:lnTo>
                    <a:pt x="107" y="0"/>
                  </a:lnTo>
                  <a:lnTo>
                    <a:pt x="0" y="0"/>
                  </a:lnTo>
                  <a:lnTo>
                    <a:pt x="0" y="12"/>
                  </a:lnTo>
                  <a:lnTo>
                    <a:pt x="107" y="12"/>
                  </a:lnTo>
                  <a:lnTo>
                    <a:pt x="102" y="8"/>
                  </a:lnTo>
                  <a:lnTo>
                    <a:pt x="112" y="4"/>
                  </a:lnTo>
                  <a:lnTo>
                    <a:pt x="110" y="0"/>
                  </a:lnTo>
                  <a:lnTo>
                    <a:pt x="107" y="0"/>
                  </a:lnTo>
                  <a:lnTo>
                    <a:pt x="112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914" name="Freeform 506"/>
            <p:cNvSpPr>
              <a:spLocks/>
            </p:cNvSpPr>
            <p:nvPr/>
          </p:nvSpPr>
          <p:spPr bwMode="auto">
            <a:xfrm>
              <a:off x="2026" y="1183"/>
              <a:ext cx="12" cy="13"/>
            </a:xfrm>
            <a:custGeom>
              <a:avLst/>
              <a:gdLst/>
              <a:ahLst/>
              <a:cxnLst>
                <a:cxn ang="0">
                  <a:pos x="23" y="24"/>
                </a:cxn>
                <a:cxn ang="0">
                  <a:pos x="22" y="22"/>
                </a:cxn>
                <a:cxn ang="0">
                  <a:pos x="10" y="0"/>
                </a:cxn>
                <a:cxn ang="0">
                  <a:pos x="0" y="4"/>
                </a:cxn>
                <a:cxn ang="0">
                  <a:pos x="13" y="26"/>
                </a:cxn>
                <a:cxn ang="0">
                  <a:pos x="12" y="24"/>
                </a:cxn>
                <a:cxn ang="0">
                  <a:pos x="23" y="24"/>
                </a:cxn>
                <a:cxn ang="0">
                  <a:pos x="23" y="23"/>
                </a:cxn>
                <a:cxn ang="0">
                  <a:pos x="22" y="22"/>
                </a:cxn>
                <a:cxn ang="0">
                  <a:pos x="23" y="24"/>
                </a:cxn>
              </a:cxnLst>
              <a:rect l="0" t="0" r="r" b="b"/>
              <a:pathLst>
                <a:path w="23" h="26">
                  <a:moveTo>
                    <a:pt x="23" y="24"/>
                  </a:moveTo>
                  <a:lnTo>
                    <a:pt x="22" y="22"/>
                  </a:lnTo>
                  <a:lnTo>
                    <a:pt x="10" y="0"/>
                  </a:lnTo>
                  <a:lnTo>
                    <a:pt x="0" y="4"/>
                  </a:lnTo>
                  <a:lnTo>
                    <a:pt x="13" y="26"/>
                  </a:lnTo>
                  <a:lnTo>
                    <a:pt x="12" y="24"/>
                  </a:lnTo>
                  <a:lnTo>
                    <a:pt x="23" y="24"/>
                  </a:lnTo>
                  <a:lnTo>
                    <a:pt x="23" y="23"/>
                  </a:lnTo>
                  <a:lnTo>
                    <a:pt x="22" y="22"/>
                  </a:lnTo>
                  <a:lnTo>
                    <a:pt x="23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915" name="Freeform 507"/>
            <p:cNvSpPr>
              <a:spLocks/>
            </p:cNvSpPr>
            <p:nvPr/>
          </p:nvSpPr>
          <p:spPr bwMode="auto">
            <a:xfrm>
              <a:off x="1993" y="1157"/>
              <a:ext cx="36" cy="1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1" y="0"/>
                </a:cxn>
                <a:cxn ang="0">
                  <a:pos x="70" y="1"/>
                </a:cxn>
                <a:cxn ang="0">
                  <a:pos x="69" y="4"/>
                </a:cxn>
                <a:cxn ang="0">
                  <a:pos x="65" y="8"/>
                </a:cxn>
                <a:cxn ang="0">
                  <a:pos x="62" y="12"/>
                </a:cxn>
                <a:cxn ang="0">
                  <a:pos x="56" y="16"/>
                </a:cxn>
                <a:cxn ang="0">
                  <a:pos x="50" y="21"/>
                </a:cxn>
                <a:cxn ang="0">
                  <a:pos x="43" y="23"/>
                </a:cxn>
                <a:cxn ang="0">
                  <a:pos x="37" y="24"/>
                </a:cxn>
                <a:cxn ang="0">
                  <a:pos x="27" y="23"/>
                </a:cxn>
                <a:cxn ang="0">
                  <a:pos x="19" y="21"/>
                </a:cxn>
                <a:cxn ang="0">
                  <a:pos x="12" y="16"/>
                </a:cxn>
                <a:cxn ang="0">
                  <a:pos x="8" y="12"/>
                </a:cxn>
                <a:cxn ang="0">
                  <a:pos x="4" y="8"/>
                </a:cxn>
                <a:cxn ang="0">
                  <a:pos x="2" y="4"/>
                </a:cxn>
                <a:cxn ang="0">
                  <a:pos x="0" y="1"/>
                </a:cxn>
                <a:cxn ang="0">
                  <a:pos x="0" y="0"/>
                </a:cxn>
              </a:cxnLst>
              <a:rect l="0" t="0" r="r" b="b"/>
              <a:pathLst>
                <a:path w="71" h="24">
                  <a:moveTo>
                    <a:pt x="0" y="0"/>
                  </a:moveTo>
                  <a:lnTo>
                    <a:pt x="71" y="0"/>
                  </a:lnTo>
                  <a:lnTo>
                    <a:pt x="70" y="1"/>
                  </a:lnTo>
                  <a:lnTo>
                    <a:pt x="69" y="4"/>
                  </a:lnTo>
                  <a:lnTo>
                    <a:pt x="65" y="8"/>
                  </a:lnTo>
                  <a:lnTo>
                    <a:pt x="62" y="12"/>
                  </a:lnTo>
                  <a:lnTo>
                    <a:pt x="56" y="16"/>
                  </a:lnTo>
                  <a:lnTo>
                    <a:pt x="50" y="21"/>
                  </a:lnTo>
                  <a:lnTo>
                    <a:pt x="43" y="23"/>
                  </a:lnTo>
                  <a:lnTo>
                    <a:pt x="37" y="24"/>
                  </a:lnTo>
                  <a:lnTo>
                    <a:pt x="27" y="23"/>
                  </a:lnTo>
                  <a:lnTo>
                    <a:pt x="19" y="21"/>
                  </a:lnTo>
                  <a:lnTo>
                    <a:pt x="12" y="16"/>
                  </a:lnTo>
                  <a:lnTo>
                    <a:pt x="8" y="12"/>
                  </a:lnTo>
                  <a:lnTo>
                    <a:pt x="4" y="8"/>
                  </a:lnTo>
                  <a:lnTo>
                    <a:pt x="2" y="4"/>
                  </a:ln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916" name="Freeform 508"/>
            <p:cNvSpPr>
              <a:spLocks/>
            </p:cNvSpPr>
            <p:nvPr/>
          </p:nvSpPr>
          <p:spPr bwMode="auto">
            <a:xfrm>
              <a:off x="2056" y="1256"/>
              <a:ext cx="44" cy="44"/>
            </a:xfrm>
            <a:custGeom>
              <a:avLst/>
              <a:gdLst/>
              <a:ahLst/>
              <a:cxnLst>
                <a:cxn ang="0">
                  <a:pos x="45" y="89"/>
                </a:cxn>
                <a:cxn ang="0">
                  <a:pos x="54" y="88"/>
                </a:cxn>
                <a:cxn ang="0">
                  <a:pos x="62" y="85"/>
                </a:cxn>
                <a:cxn ang="0">
                  <a:pos x="69" y="82"/>
                </a:cxn>
                <a:cxn ang="0">
                  <a:pos x="76" y="76"/>
                </a:cxn>
                <a:cxn ang="0">
                  <a:pos x="82" y="69"/>
                </a:cxn>
                <a:cxn ang="0">
                  <a:pos x="85" y="62"/>
                </a:cxn>
                <a:cxn ang="0">
                  <a:pos x="88" y="54"/>
                </a:cxn>
                <a:cxn ang="0">
                  <a:pos x="89" y="45"/>
                </a:cxn>
                <a:cxn ang="0">
                  <a:pos x="88" y="36"/>
                </a:cxn>
                <a:cxn ang="0">
                  <a:pos x="85" y="28"/>
                </a:cxn>
                <a:cxn ang="0">
                  <a:pos x="82" y="20"/>
                </a:cxn>
                <a:cxn ang="0">
                  <a:pos x="76" y="13"/>
                </a:cxn>
                <a:cxn ang="0">
                  <a:pos x="69" y="8"/>
                </a:cxn>
                <a:cxn ang="0">
                  <a:pos x="62" y="3"/>
                </a:cxn>
                <a:cxn ang="0">
                  <a:pos x="54" y="1"/>
                </a:cxn>
                <a:cxn ang="0">
                  <a:pos x="45" y="0"/>
                </a:cxn>
                <a:cxn ang="0">
                  <a:pos x="36" y="1"/>
                </a:cxn>
                <a:cxn ang="0">
                  <a:pos x="28" y="3"/>
                </a:cxn>
                <a:cxn ang="0">
                  <a:pos x="20" y="8"/>
                </a:cxn>
                <a:cxn ang="0">
                  <a:pos x="13" y="13"/>
                </a:cxn>
                <a:cxn ang="0">
                  <a:pos x="8" y="20"/>
                </a:cxn>
                <a:cxn ang="0">
                  <a:pos x="4" y="28"/>
                </a:cxn>
                <a:cxn ang="0">
                  <a:pos x="1" y="36"/>
                </a:cxn>
                <a:cxn ang="0">
                  <a:pos x="0" y="45"/>
                </a:cxn>
                <a:cxn ang="0">
                  <a:pos x="1" y="54"/>
                </a:cxn>
                <a:cxn ang="0">
                  <a:pos x="4" y="62"/>
                </a:cxn>
                <a:cxn ang="0">
                  <a:pos x="8" y="69"/>
                </a:cxn>
                <a:cxn ang="0">
                  <a:pos x="13" y="76"/>
                </a:cxn>
                <a:cxn ang="0">
                  <a:pos x="20" y="82"/>
                </a:cxn>
                <a:cxn ang="0">
                  <a:pos x="28" y="85"/>
                </a:cxn>
                <a:cxn ang="0">
                  <a:pos x="36" y="88"/>
                </a:cxn>
                <a:cxn ang="0">
                  <a:pos x="45" y="89"/>
                </a:cxn>
              </a:cxnLst>
              <a:rect l="0" t="0" r="r" b="b"/>
              <a:pathLst>
                <a:path w="89" h="89">
                  <a:moveTo>
                    <a:pt x="45" y="89"/>
                  </a:moveTo>
                  <a:lnTo>
                    <a:pt x="54" y="88"/>
                  </a:lnTo>
                  <a:lnTo>
                    <a:pt x="62" y="85"/>
                  </a:lnTo>
                  <a:lnTo>
                    <a:pt x="69" y="82"/>
                  </a:lnTo>
                  <a:lnTo>
                    <a:pt x="76" y="76"/>
                  </a:lnTo>
                  <a:lnTo>
                    <a:pt x="82" y="69"/>
                  </a:lnTo>
                  <a:lnTo>
                    <a:pt x="85" y="62"/>
                  </a:lnTo>
                  <a:lnTo>
                    <a:pt x="88" y="54"/>
                  </a:lnTo>
                  <a:lnTo>
                    <a:pt x="89" y="45"/>
                  </a:lnTo>
                  <a:lnTo>
                    <a:pt x="88" y="36"/>
                  </a:lnTo>
                  <a:lnTo>
                    <a:pt x="85" y="28"/>
                  </a:lnTo>
                  <a:lnTo>
                    <a:pt x="82" y="20"/>
                  </a:lnTo>
                  <a:lnTo>
                    <a:pt x="76" y="13"/>
                  </a:lnTo>
                  <a:lnTo>
                    <a:pt x="69" y="8"/>
                  </a:lnTo>
                  <a:lnTo>
                    <a:pt x="62" y="3"/>
                  </a:lnTo>
                  <a:lnTo>
                    <a:pt x="54" y="1"/>
                  </a:lnTo>
                  <a:lnTo>
                    <a:pt x="45" y="0"/>
                  </a:lnTo>
                  <a:lnTo>
                    <a:pt x="36" y="1"/>
                  </a:lnTo>
                  <a:lnTo>
                    <a:pt x="28" y="3"/>
                  </a:lnTo>
                  <a:lnTo>
                    <a:pt x="20" y="8"/>
                  </a:lnTo>
                  <a:lnTo>
                    <a:pt x="13" y="13"/>
                  </a:lnTo>
                  <a:lnTo>
                    <a:pt x="8" y="20"/>
                  </a:lnTo>
                  <a:lnTo>
                    <a:pt x="4" y="28"/>
                  </a:lnTo>
                  <a:lnTo>
                    <a:pt x="1" y="36"/>
                  </a:lnTo>
                  <a:lnTo>
                    <a:pt x="0" y="45"/>
                  </a:lnTo>
                  <a:lnTo>
                    <a:pt x="1" y="54"/>
                  </a:lnTo>
                  <a:lnTo>
                    <a:pt x="4" y="62"/>
                  </a:lnTo>
                  <a:lnTo>
                    <a:pt x="8" y="69"/>
                  </a:lnTo>
                  <a:lnTo>
                    <a:pt x="13" y="76"/>
                  </a:lnTo>
                  <a:lnTo>
                    <a:pt x="20" y="82"/>
                  </a:lnTo>
                  <a:lnTo>
                    <a:pt x="28" y="85"/>
                  </a:lnTo>
                  <a:lnTo>
                    <a:pt x="36" y="88"/>
                  </a:lnTo>
                  <a:lnTo>
                    <a:pt x="45" y="8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917" name="Freeform 509"/>
            <p:cNvSpPr>
              <a:spLocks/>
            </p:cNvSpPr>
            <p:nvPr/>
          </p:nvSpPr>
          <p:spPr bwMode="auto">
            <a:xfrm>
              <a:off x="1966" y="1214"/>
              <a:ext cx="75" cy="212"/>
            </a:xfrm>
            <a:custGeom>
              <a:avLst/>
              <a:gdLst/>
              <a:ahLst/>
              <a:cxnLst>
                <a:cxn ang="0">
                  <a:pos x="78" y="424"/>
                </a:cxn>
                <a:cxn ang="0">
                  <a:pos x="82" y="384"/>
                </a:cxn>
                <a:cxn ang="0">
                  <a:pos x="91" y="328"/>
                </a:cxn>
                <a:cxn ang="0">
                  <a:pos x="102" y="259"/>
                </a:cxn>
                <a:cxn ang="0">
                  <a:pos x="116" y="186"/>
                </a:cxn>
                <a:cxn ang="0">
                  <a:pos x="128" y="116"/>
                </a:cxn>
                <a:cxn ang="0">
                  <a:pos x="140" y="58"/>
                </a:cxn>
                <a:cxn ang="0">
                  <a:pos x="147" y="17"/>
                </a:cxn>
                <a:cxn ang="0">
                  <a:pos x="150" y="2"/>
                </a:cxn>
                <a:cxn ang="0">
                  <a:pos x="149" y="5"/>
                </a:cxn>
                <a:cxn ang="0">
                  <a:pos x="148" y="10"/>
                </a:cxn>
                <a:cxn ang="0">
                  <a:pos x="143" y="18"/>
                </a:cxn>
                <a:cxn ang="0">
                  <a:pos x="137" y="26"/>
                </a:cxn>
                <a:cxn ang="0">
                  <a:pos x="126" y="36"/>
                </a:cxn>
                <a:cxn ang="0">
                  <a:pos x="114" y="44"/>
                </a:cxn>
                <a:cxn ang="0">
                  <a:pos x="96" y="50"/>
                </a:cxn>
                <a:cxn ang="0">
                  <a:pos x="74" y="52"/>
                </a:cxn>
                <a:cxn ang="0">
                  <a:pos x="53" y="50"/>
                </a:cxn>
                <a:cxn ang="0">
                  <a:pos x="35" y="44"/>
                </a:cxn>
                <a:cxn ang="0">
                  <a:pos x="21" y="36"/>
                </a:cxn>
                <a:cxn ang="0">
                  <a:pos x="12" y="25"/>
                </a:cxn>
                <a:cxn ang="0">
                  <a:pos x="6" y="16"/>
                </a:cxn>
                <a:cxn ang="0">
                  <a:pos x="2" y="8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78" y="424"/>
                </a:cxn>
              </a:cxnLst>
              <a:rect l="0" t="0" r="r" b="b"/>
              <a:pathLst>
                <a:path w="150" h="424">
                  <a:moveTo>
                    <a:pt x="78" y="424"/>
                  </a:moveTo>
                  <a:lnTo>
                    <a:pt x="82" y="384"/>
                  </a:lnTo>
                  <a:lnTo>
                    <a:pt x="91" y="328"/>
                  </a:lnTo>
                  <a:lnTo>
                    <a:pt x="102" y="259"/>
                  </a:lnTo>
                  <a:lnTo>
                    <a:pt x="116" y="186"/>
                  </a:lnTo>
                  <a:lnTo>
                    <a:pt x="128" y="116"/>
                  </a:lnTo>
                  <a:lnTo>
                    <a:pt x="140" y="58"/>
                  </a:lnTo>
                  <a:lnTo>
                    <a:pt x="147" y="17"/>
                  </a:lnTo>
                  <a:lnTo>
                    <a:pt x="150" y="2"/>
                  </a:lnTo>
                  <a:lnTo>
                    <a:pt x="149" y="5"/>
                  </a:lnTo>
                  <a:lnTo>
                    <a:pt x="148" y="10"/>
                  </a:lnTo>
                  <a:lnTo>
                    <a:pt x="143" y="18"/>
                  </a:lnTo>
                  <a:lnTo>
                    <a:pt x="137" y="26"/>
                  </a:lnTo>
                  <a:lnTo>
                    <a:pt x="126" y="36"/>
                  </a:lnTo>
                  <a:lnTo>
                    <a:pt x="114" y="44"/>
                  </a:lnTo>
                  <a:lnTo>
                    <a:pt x="96" y="50"/>
                  </a:lnTo>
                  <a:lnTo>
                    <a:pt x="74" y="52"/>
                  </a:lnTo>
                  <a:lnTo>
                    <a:pt x="53" y="50"/>
                  </a:lnTo>
                  <a:lnTo>
                    <a:pt x="35" y="44"/>
                  </a:lnTo>
                  <a:lnTo>
                    <a:pt x="21" y="36"/>
                  </a:lnTo>
                  <a:lnTo>
                    <a:pt x="12" y="25"/>
                  </a:lnTo>
                  <a:lnTo>
                    <a:pt x="6" y="16"/>
                  </a:lnTo>
                  <a:lnTo>
                    <a:pt x="2" y="8"/>
                  </a:lnTo>
                  <a:lnTo>
                    <a:pt x="0" y="2"/>
                  </a:lnTo>
                  <a:lnTo>
                    <a:pt x="0" y="0"/>
                  </a:lnTo>
                  <a:lnTo>
                    <a:pt x="78" y="42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918" name="Freeform 510"/>
            <p:cNvSpPr>
              <a:spLocks/>
            </p:cNvSpPr>
            <p:nvPr/>
          </p:nvSpPr>
          <p:spPr bwMode="auto">
            <a:xfrm>
              <a:off x="2000" y="1918"/>
              <a:ext cx="7" cy="65"/>
            </a:xfrm>
            <a:custGeom>
              <a:avLst/>
              <a:gdLst/>
              <a:ahLst/>
              <a:cxnLst>
                <a:cxn ang="0">
                  <a:pos x="7" y="130"/>
                </a:cxn>
                <a:cxn ang="0">
                  <a:pos x="14" y="130"/>
                </a:cxn>
                <a:cxn ang="0">
                  <a:pos x="14" y="0"/>
                </a:cxn>
                <a:cxn ang="0">
                  <a:pos x="0" y="0"/>
                </a:cxn>
                <a:cxn ang="0">
                  <a:pos x="0" y="130"/>
                </a:cxn>
                <a:cxn ang="0">
                  <a:pos x="7" y="130"/>
                </a:cxn>
              </a:cxnLst>
              <a:rect l="0" t="0" r="r" b="b"/>
              <a:pathLst>
                <a:path w="14" h="130">
                  <a:moveTo>
                    <a:pt x="7" y="130"/>
                  </a:moveTo>
                  <a:lnTo>
                    <a:pt x="14" y="130"/>
                  </a:lnTo>
                  <a:lnTo>
                    <a:pt x="14" y="0"/>
                  </a:lnTo>
                  <a:lnTo>
                    <a:pt x="0" y="0"/>
                  </a:lnTo>
                  <a:lnTo>
                    <a:pt x="0" y="130"/>
                  </a:lnTo>
                  <a:lnTo>
                    <a:pt x="7" y="13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919" name="Freeform 511"/>
            <p:cNvSpPr>
              <a:spLocks/>
            </p:cNvSpPr>
            <p:nvPr/>
          </p:nvSpPr>
          <p:spPr bwMode="auto">
            <a:xfrm>
              <a:off x="2000" y="1246"/>
              <a:ext cx="6" cy="106"/>
            </a:xfrm>
            <a:custGeom>
              <a:avLst/>
              <a:gdLst/>
              <a:ahLst/>
              <a:cxnLst>
                <a:cxn ang="0">
                  <a:pos x="5" y="211"/>
                </a:cxn>
                <a:cxn ang="0">
                  <a:pos x="11" y="211"/>
                </a:cxn>
                <a:cxn ang="0">
                  <a:pos x="11" y="0"/>
                </a:cxn>
                <a:cxn ang="0">
                  <a:pos x="0" y="0"/>
                </a:cxn>
                <a:cxn ang="0">
                  <a:pos x="0" y="211"/>
                </a:cxn>
                <a:cxn ang="0">
                  <a:pos x="5" y="211"/>
                </a:cxn>
              </a:cxnLst>
              <a:rect l="0" t="0" r="r" b="b"/>
              <a:pathLst>
                <a:path w="11" h="211">
                  <a:moveTo>
                    <a:pt x="5" y="211"/>
                  </a:moveTo>
                  <a:lnTo>
                    <a:pt x="11" y="211"/>
                  </a:lnTo>
                  <a:lnTo>
                    <a:pt x="11" y="0"/>
                  </a:lnTo>
                  <a:lnTo>
                    <a:pt x="0" y="0"/>
                  </a:lnTo>
                  <a:lnTo>
                    <a:pt x="0" y="211"/>
                  </a:lnTo>
                  <a:lnTo>
                    <a:pt x="5" y="2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920" name="Freeform 512"/>
            <p:cNvSpPr>
              <a:spLocks/>
            </p:cNvSpPr>
            <p:nvPr/>
          </p:nvSpPr>
          <p:spPr bwMode="auto">
            <a:xfrm>
              <a:off x="2001" y="1239"/>
              <a:ext cx="17" cy="18"/>
            </a:xfrm>
            <a:custGeom>
              <a:avLst/>
              <a:gdLst/>
              <a:ahLst/>
              <a:cxnLst>
                <a:cxn ang="0">
                  <a:pos x="7" y="11"/>
                </a:cxn>
                <a:cxn ang="0">
                  <a:pos x="0" y="11"/>
                </a:cxn>
                <a:cxn ang="0">
                  <a:pos x="25" y="35"/>
                </a:cxn>
                <a:cxn ang="0">
                  <a:pos x="32" y="28"/>
                </a:cxn>
                <a:cxn ang="0">
                  <a:pos x="7" y="4"/>
                </a:cxn>
                <a:cxn ang="0">
                  <a:pos x="0" y="4"/>
                </a:cxn>
                <a:cxn ang="0">
                  <a:pos x="7" y="4"/>
                </a:cxn>
                <a:cxn ang="0">
                  <a:pos x="3" y="0"/>
                </a:cxn>
                <a:cxn ang="0">
                  <a:pos x="0" y="4"/>
                </a:cxn>
                <a:cxn ang="0">
                  <a:pos x="7" y="11"/>
                </a:cxn>
              </a:cxnLst>
              <a:rect l="0" t="0" r="r" b="b"/>
              <a:pathLst>
                <a:path w="32" h="35">
                  <a:moveTo>
                    <a:pt x="7" y="11"/>
                  </a:moveTo>
                  <a:lnTo>
                    <a:pt x="0" y="11"/>
                  </a:lnTo>
                  <a:lnTo>
                    <a:pt x="25" y="35"/>
                  </a:lnTo>
                  <a:lnTo>
                    <a:pt x="32" y="28"/>
                  </a:lnTo>
                  <a:lnTo>
                    <a:pt x="7" y="4"/>
                  </a:lnTo>
                  <a:lnTo>
                    <a:pt x="0" y="4"/>
                  </a:lnTo>
                  <a:lnTo>
                    <a:pt x="7" y="4"/>
                  </a:lnTo>
                  <a:lnTo>
                    <a:pt x="3" y="0"/>
                  </a:lnTo>
                  <a:lnTo>
                    <a:pt x="0" y="4"/>
                  </a:lnTo>
                  <a:lnTo>
                    <a:pt x="7" y="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921" name="Freeform 513"/>
            <p:cNvSpPr>
              <a:spLocks/>
            </p:cNvSpPr>
            <p:nvPr/>
          </p:nvSpPr>
          <p:spPr bwMode="auto">
            <a:xfrm>
              <a:off x="1987" y="1241"/>
              <a:ext cx="18" cy="16"/>
            </a:xfrm>
            <a:custGeom>
              <a:avLst/>
              <a:gdLst/>
              <a:ahLst/>
              <a:cxnLst>
                <a:cxn ang="0">
                  <a:pos x="12" y="24"/>
                </a:cxn>
                <a:cxn ang="0">
                  <a:pos x="12" y="31"/>
                </a:cxn>
                <a:cxn ang="0">
                  <a:pos x="36" y="7"/>
                </a:cxn>
                <a:cxn ang="0">
                  <a:pos x="29" y="0"/>
                </a:cxn>
                <a:cxn ang="0">
                  <a:pos x="5" y="24"/>
                </a:cxn>
                <a:cxn ang="0">
                  <a:pos x="5" y="31"/>
                </a:cxn>
                <a:cxn ang="0">
                  <a:pos x="5" y="24"/>
                </a:cxn>
                <a:cxn ang="0">
                  <a:pos x="0" y="28"/>
                </a:cxn>
                <a:cxn ang="0">
                  <a:pos x="5" y="31"/>
                </a:cxn>
                <a:cxn ang="0">
                  <a:pos x="12" y="24"/>
                </a:cxn>
              </a:cxnLst>
              <a:rect l="0" t="0" r="r" b="b"/>
              <a:pathLst>
                <a:path w="36" h="31">
                  <a:moveTo>
                    <a:pt x="12" y="24"/>
                  </a:moveTo>
                  <a:lnTo>
                    <a:pt x="12" y="31"/>
                  </a:lnTo>
                  <a:lnTo>
                    <a:pt x="36" y="7"/>
                  </a:lnTo>
                  <a:lnTo>
                    <a:pt x="29" y="0"/>
                  </a:lnTo>
                  <a:lnTo>
                    <a:pt x="5" y="24"/>
                  </a:lnTo>
                  <a:lnTo>
                    <a:pt x="5" y="31"/>
                  </a:lnTo>
                  <a:lnTo>
                    <a:pt x="5" y="24"/>
                  </a:lnTo>
                  <a:lnTo>
                    <a:pt x="0" y="28"/>
                  </a:lnTo>
                  <a:lnTo>
                    <a:pt x="5" y="31"/>
                  </a:lnTo>
                  <a:lnTo>
                    <a:pt x="12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922" name="Freeform 514"/>
            <p:cNvSpPr>
              <a:spLocks/>
            </p:cNvSpPr>
            <p:nvPr/>
          </p:nvSpPr>
          <p:spPr bwMode="auto">
            <a:xfrm>
              <a:off x="1989" y="1253"/>
              <a:ext cx="16" cy="19"/>
            </a:xfrm>
            <a:custGeom>
              <a:avLst/>
              <a:gdLst/>
              <a:ahLst/>
              <a:cxnLst>
                <a:cxn ang="0">
                  <a:pos x="24" y="26"/>
                </a:cxn>
                <a:cxn ang="0">
                  <a:pos x="31" y="26"/>
                </a:cxn>
                <a:cxn ang="0">
                  <a:pos x="7" y="0"/>
                </a:cxn>
                <a:cxn ang="0">
                  <a:pos x="0" y="7"/>
                </a:cxn>
                <a:cxn ang="0">
                  <a:pos x="24" y="33"/>
                </a:cxn>
                <a:cxn ang="0">
                  <a:pos x="31" y="33"/>
                </a:cxn>
                <a:cxn ang="0">
                  <a:pos x="24" y="33"/>
                </a:cxn>
                <a:cxn ang="0">
                  <a:pos x="27" y="37"/>
                </a:cxn>
                <a:cxn ang="0">
                  <a:pos x="31" y="33"/>
                </a:cxn>
                <a:cxn ang="0">
                  <a:pos x="24" y="26"/>
                </a:cxn>
              </a:cxnLst>
              <a:rect l="0" t="0" r="r" b="b"/>
              <a:pathLst>
                <a:path w="31" h="37">
                  <a:moveTo>
                    <a:pt x="24" y="26"/>
                  </a:moveTo>
                  <a:lnTo>
                    <a:pt x="31" y="26"/>
                  </a:lnTo>
                  <a:lnTo>
                    <a:pt x="7" y="0"/>
                  </a:lnTo>
                  <a:lnTo>
                    <a:pt x="0" y="7"/>
                  </a:lnTo>
                  <a:lnTo>
                    <a:pt x="24" y="33"/>
                  </a:lnTo>
                  <a:lnTo>
                    <a:pt x="31" y="33"/>
                  </a:lnTo>
                  <a:lnTo>
                    <a:pt x="24" y="33"/>
                  </a:lnTo>
                  <a:lnTo>
                    <a:pt x="27" y="37"/>
                  </a:lnTo>
                  <a:lnTo>
                    <a:pt x="31" y="33"/>
                  </a:lnTo>
                  <a:lnTo>
                    <a:pt x="24" y="2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923" name="Freeform 515"/>
            <p:cNvSpPr>
              <a:spLocks/>
            </p:cNvSpPr>
            <p:nvPr/>
          </p:nvSpPr>
          <p:spPr bwMode="auto">
            <a:xfrm>
              <a:off x="2001" y="1253"/>
              <a:ext cx="19" cy="16"/>
            </a:xfrm>
            <a:custGeom>
              <a:avLst/>
              <a:gdLst/>
              <a:ahLst/>
              <a:cxnLst>
                <a:cxn ang="0">
                  <a:pos x="25" y="7"/>
                </a:cxn>
                <a:cxn ang="0">
                  <a:pos x="25" y="0"/>
                </a:cxn>
                <a:cxn ang="0">
                  <a:pos x="0" y="26"/>
                </a:cxn>
                <a:cxn ang="0">
                  <a:pos x="7" y="33"/>
                </a:cxn>
                <a:cxn ang="0">
                  <a:pos x="32" y="7"/>
                </a:cxn>
                <a:cxn ang="0">
                  <a:pos x="32" y="0"/>
                </a:cxn>
                <a:cxn ang="0">
                  <a:pos x="32" y="7"/>
                </a:cxn>
                <a:cxn ang="0">
                  <a:pos x="37" y="4"/>
                </a:cxn>
                <a:cxn ang="0">
                  <a:pos x="32" y="0"/>
                </a:cxn>
                <a:cxn ang="0">
                  <a:pos x="25" y="7"/>
                </a:cxn>
              </a:cxnLst>
              <a:rect l="0" t="0" r="r" b="b"/>
              <a:pathLst>
                <a:path w="37" h="33">
                  <a:moveTo>
                    <a:pt x="25" y="7"/>
                  </a:moveTo>
                  <a:lnTo>
                    <a:pt x="25" y="0"/>
                  </a:lnTo>
                  <a:lnTo>
                    <a:pt x="0" y="26"/>
                  </a:lnTo>
                  <a:lnTo>
                    <a:pt x="7" y="33"/>
                  </a:lnTo>
                  <a:lnTo>
                    <a:pt x="32" y="7"/>
                  </a:lnTo>
                  <a:lnTo>
                    <a:pt x="32" y="0"/>
                  </a:lnTo>
                  <a:lnTo>
                    <a:pt x="32" y="7"/>
                  </a:lnTo>
                  <a:lnTo>
                    <a:pt x="37" y="4"/>
                  </a:lnTo>
                  <a:lnTo>
                    <a:pt x="32" y="0"/>
                  </a:lnTo>
                  <a:lnTo>
                    <a:pt x="25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grpSp>
        <p:nvGrpSpPr>
          <p:cNvPr id="14" name="Group 525"/>
          <p:cNvGrpSpPr>
            <a:grpSpLocks/>
          </p:cNvGrpSpPr>
          <p:nvPr/>
        </p:nvGrpSpPr>
        <p:grpSpPr bwMode="auto">
          <a:xfrm>
            <a:off x="1676400" y="1905000"/>
            <a:ext cx="5775325" cy="3268663"/>
            <a:chOff x="1056" y="1200"/>
            <a:chExt cx="3638" cy="2059"/>
          </a:xfrm>
        </p:grpSpPr>
        <p:graphicFrame>
          <p:nvGraphicFramePr>
            <p:cNvPr id="17413" name="Object 5"/>
            <p:cNvGraphicFramePr>
              <a:graphicFrameLocks noChangeAspect="1"/>
            </p:cNvGraphicFramePr>
            <p:nvPr/>
          </p:nvGraphicFramePr>
          <p:xfrm>
            <a:off x="1056" y="1392"/>
            <a:ext cx="374" cy="331"/>
          </p:xfrm>
          <a:graphic>
            <a:graphicData uri="http://schemas.openxmlformats.org/presentationml/2006/ole">
              <p:oleObj spid="_x0000_s2050" name="Clip" r:id="rId4" imgW="3320640" imgH="2939760" progId="MS_ClipArt_Gallery.2">
                <p:embed/>
              </p:oleObj>
            </a:graphicData>
          </a:graphic>
        </p:graphicFrame>
        <p:graphicFrame>
          <p:nvGraphicFramePr>
            <p:cNvPr id="17924" name="Object 516"/>
            <p:cNvGraphicFramePr>
              <a:graphicFrameLocks noChangeAspect="1"/>
            </p:cNvGraphicFramePr>
            <p:nvPr/>
          </p:nvGraphicFramePr>
          <p:xfrm>
            <a:off x="1632" y="1344"/>
            <a:ext cx="374" cy="331"/>
          </p:xfrm>
          <a:graphic>
            <a:graphicData uri="http://schemas.openxmlformats.org/presentationml/2006/ole">
              <p:oleObj spid="_x0000_s2051" name="Clip" r:id="rId5" imgW="3320640" imgH="2939760" progId="MS_ClipArt_Gallery.2">
                <p:embed/>
              </p:oleObj>
            </a:graphicData>
          </a:graphic>
        </p:graphicFrame>
        <p:graphicFrame>
          <p:nvGraphicFramePr>
            <p:cNvPr id="17925" name="Object 517"/>
            <p:cNvGraphicFramePr>
              <a:graphicFrameLocks noChangeAspect="1"/>
            </p:cNvGraphicFramePr>
            <p:nvPr/>
          </p:nvGraphicFramePr>
          <p:xfrm>
            <a:off x="2304" y="1344"/>
            <a:ext cx="374" cy="331"/>
          </p:xfrm>
          <a:graphic>
            <a:graphicData uri="http://schemas.openxmlformats.org/presentationml/2006/ole">
              <p:oleObj spid="_x0000_s2052" name="Clip" r:id="rId6" imgW="3320640" imgH="2939760" progId="MS_ClipArt_Gallery.2">
                <p:embed/>
              </p:oleObj>
            </a:graphicData>
          </a:graphic>
        </p:graphicFrame>
        <p:graphicFrame>
          <p:nvGraphicFramePr>
            <p:cNvPr id="17926" name="Object 518"/>
            <p:cNvGraphicFramePr>
              <a:graphicFrameLocks noChangeAspect="1"/>
            </p:cNvGraphicFramePr>
            <p:nvPr/>
          </p:nvGraphicFramePr>
          <p:xfrm>
            <a:off x="2736" y="1200"/>
            <a:ext cx="374" cy="331"/>
          </p:xfrm>
          <a:graphic>
            <a:graphicData uri="http://schemas.openxmlformats.org/presentationml/2006/ole">
              <p:oleObj spid="_x0000_s2053" name="Clip" r:id="rId7" imgW="3320640" imgH="2939760" progId="MS_ClipArt_Gallery.2">
                <p:embed/>
              </p:oleObj>
            </a:graphicData>
          </a:graphic>
        </p:graphicFrame>
        <p:graphicFrame>
          <p:nvGraphicFramePr>
            <p:cNvPr id="17927" name="Object 519"/>
            <p:cNvGraphicFramePr>
              <a:graphicFrameLocks noChangeAspect="1"/>
            </p:cNvGraphicFramePr>
            <p:nvPr/>
          </p:nvGraphicFramePr>
          <p:xfrm>
            <a:off x="3264" y="1248"/>
            <a:ext cx="374" cy="331"/>
          </p:xfrm>
          <a:graphic>
            <a:graphicData uri="http://schemas.openxmlformats.org/presentationml/2006/ole">
              <p:oleObj spid="_x0000_s2054" name="Clip" r:id="rId8" imgW="3320640" imgH="2939760" progId="MS_ClipArt_Gallery.2">
                <p:embed/>
              </p:oleObj>
            </a:graphicData>
          </a:graphic>
        </p:graphicFrame>
        <p:graphicFrame>
          <p:nvGraphicFramePr>
            <p:cNvPr id="17928" name="Object 520"/>
            <p:cNvGraphicFramePr>
              <a:graphicFrameLocks noChangeAspect="1"/>
            </p:cNvGraphicFramePr>
            <p:nvPr/>
          </p:nvGraphicFramePr>
          <p:xfrm>
            <a:off x="3744" y="1296"/>
            <a:ext cx="374" cy="331"/>
          </p:xfrm>
          <a:graphic>
            <a:graphicData uri="http://schemas.openxmlformats.org/presentationml/2006/ole">
              <p:oleObj spid="_x0000_s2055" name="Clip" r:id="rId9" imgW="3320640" imgH="2939760" progId="MS_ClipArt_Gallery.2">
                <p:embed/>
              </p:oleObj>
            </a:graphicData>
          </a:graphic>
        </p:graphicFrame>
        <p:graphicFrame>
          <p:nvGraphicFramePr>
            <p:cNvPr id="17929" name="Object 521"/>
            <p:cNvGraphicFramePr>
              <a:graphicFrameLocks noChangeAspect="1"/>
            </p:cNvGraphicFramePr>
            <p:nvPr/>
          </p:nvGraphicFramePr>
          <p:xfrm>
            <a:off x="4320" y="1440"/>
            <a:ext cx="374" cy="331"/>
          </p:xfrm>
          <a:graphic>
            <a:graphicData uri="http://schemas.openxmlformats.org/presentationml/2006/ole">
              <p:oleObj spid="_x0000_s2056" name="Clip" r:id="rId10" imgW="3320640" imgH="2939760" progId="MS_ClipArt_Gallery.2">
                <p:embed/>
              </p:oleObj>
            </a:graphicData>
          </a:graphic>
        </p:graphicFrame>
        <p:graphicFrame>
          <p:nvGraphicFramePr>
            <p:cNvPr id="17930" name="Object 522"/>
            <p:cNvGraphicFramePr>
              <a:graphicFrameLocks noChangeAspect="1"/>
            </p:cNvGraphicFramePr>
            <p:nvPr/>
          </p:nvGraphicFramePr>
          <p:xfrm>
            <a:off x="2304" y="2928"/>
            <a:ext cx="374" cy="331"/>
          </p:xfrm>
          <a:graphic>
            <a:graphicData uri="http://schemas.openxmlformats.org/presentationml/2006/ole">
              <p:oleObj spid="_x0000_s2057" name="Clip" r:id="rId11" imgW="3320640" imgH="2939760" progId="MS_ClipArt_Gallery.2">
                <p:embed/>
              </p:oleObj>
            </a:graphicData>
          </a:graphic>
        </p:graphicFrame>
        <p:graphicFrame>
          <p:nvGraphicFramePr>
            <p:cNvPr id="17931" name="Object 523"/>
            <p:cNvGraphicFramePr>
              <a:graphicFrameLocks noChangeAspect="1"/>
            </p:cNvGraphicFramePr>
            <p:nvPr/>
          </p:nvGraphicFramePr>
          <p:xfrm>
            <a:off x="2880" y="2640"/>
            <a:ext cx="374" cy="331"/>
          </p:xfrm>
          <a:graphic>
            <a:graphicData uri="http://schemas.openxmlformats.org/presentationml/2006/ole">
              <p:oleObj spid="_x0000_s2058" name="Clip" r:id="rId12" imgW="3320640" imgH="2939760" progId="MS_ClipArt_Gallery.2">
                <p:embed/>
              </p:oleObj>
            </a:graphicData>
          </a:graphic>
        </p:graphicFrame>
      </p:grpSp>
      <p:sp>
        <p:nvSpPr>
          <p:cNvPr id="17932" name="Text Box 524"/>
          <p:cNvSpPr txBox="1">
            <a:spLocks noChangeArrowheads="1"/>
          </p:cNvSpPr>
          <p:nvPr/>
        </p:nvSpPr>
        <p:spPr bwMode="auto">
          <a:xfrm>
            <a:off x="5724128" y="332656"/>
            <a:ext cx="3179763" cy="8223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n-US" dirty="0"/>
              <a:t>12 of your friends invest</a:t>
            </a:r>
          </a:p>
          <a:p>
            <a:r>
              <a:rPr lang="en-US" dirty="0"/>
              <a:t>in Midas International</a:t>
            </a:r>
          </a:p>
        </p:txBody>
      </p:sp>
      <p:sp>
        <p:nvSpPr>
          <p:cNvPr id="17934" name="Text Box 526"/>
          <p:cNvSpPr txBox="1">
            <a:spLocks noChangeArrowheads="1"/>
          </p:cNvSpPr>
          <p:nvPr/>
        </p:nvSpPr>
        <p:spPr bwMode="auto">
          <a:xfrm>
            <a:off x="5868144" y="5445224"/>
            <a:ext cx="2889250" cy="8223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n-US" dirty="0"/>
              <a:t>You decide to invest</a:t>
            </a:r>
          </a:p>
          <a:p>
            <a:r>
              <a:rPr lang="en-US" dirty="0"/>
              <a:t>in Midas International</a:t>
            </a:r>
          </a:p>
        </p:txBody>
      </p:sp>
      <p:sp>
        <p:nvSpPr>
          <p:cNvPr id="17935" name="Text Box 527"/>
          <p:cNvSpPr txBox="1">
            <a:spLocks noChangeArrowheads="1"/>
          </p:cNvSpPr>
          <p:nvPr/>
        </p:nvSpPr>
        <p:spPr bwMode="auto">
          <a:xfrm>
            <a:off x="1331640" y="3501008"/>
            <a:ext cx="2373313" cy="8223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n-US" dirty="0"/>
              <a:t>9 of them become</a:t>
            </a:r>
          </a:p>
          <a:p>
            <a:r>
              <a:rPr lang="en-US" dirty="0"/>
              <a:t>millionaires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9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9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934" grpId="0" autoUpdateAnimBg="0"/>
      <p:bldP spid="17935" grpId="0" autoUpdateAnimBg="0"/>
    </p:bld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18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sv-SE" dirty="0" smtClean="0"/>
              <a:t>Framing – Choose A or B</a:t>
            </a:r>
            <a:endParaRPr lang="en-GB" dirty="0"/>
          </a:p>
        </p:txBody>
      </p:sp>
      <p:sp>
        <p:nvSpPr>
          <p:cNvPr id="9219" name="Rectangle 3"/>
          <p:cNvSpPr>
            <a:spLocks noGrp="1" noChangeArrowheads="1"/>
          </p:cNvSpPr>
          <p:nvPr>
            <p:ph idx="1"/>
          </p:nvPr>
        </p:nvSpPr>
        <p:spPr/>
        <p:txBody>
          <a:bodyPr/>
          <a:lstStyle/>
          <a:p>
            <a:pPr>
              <a:lnSpc>
                <a:spcPct val="90000"/>
              </a:lnSpc>
            </a:pPr>
            <a:r>
              <a:rPr lang="en-GB"/>
              <a:t>Imagine you are the manager of a health agency and that unless you act 600 people will die of a flu </a:t>
            </a:r>
          </a:p>
          <a:p>
            <a:pPr>
              <a:lnSpc>
                <a:spcPct val="90000"/>
              </a:lnSpc>
            </a:pPr>
            <a:r>
              <a:rPr lang="en-GB"/>
              <a:t>You have two options, A and B:</a:t>
            </a:r>
          </a:p>
          <a:p>
            <a:pPr lvl="1">
              <a:lnSpc>
                <a:spcPct val="90000"/>
              </a:lnSpc>
            </a:pPr>
            <a:r>
              <a:rPr lang="en-GB"/>
              <a:t>A will save 400 people with certainty</a:t>
            </a:r>
          </a:p>
          <a:p>
            <a:pPr lvl="1">
              <a:lnSpc>
                <a:spcPct val="90000"/>
              </a:lnSpc>
            </a:pPr>
            <a:r>
              <a:rPr lang="en-GB"/>
              <a:t>B will save no one with probability 1/3 and 600 with probability 2/3</a:t>
            </a:r>
          </a:p>
          <a:p>
            <a:pPr>
              <a:lnSpc>
                <a:spcPct val="90000"/>
              </a:lnSpc>
            </a:pPr>
            <a:r>
              <a:rPr lang="en-GB"/>
              <a:t>Which option would you choose?</a:t>
            </a:r>
          </a:p>
          <a:p>
            <a:pPr>
              <a:lnSpc>
                <a:spcPct val="90000"/>
              </a:lnSpc>
            </a:pPr>
            <a:endParaRPr lang="en-GB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7F11D3D-899F-42E6-9825-1DC458E41F81}" type="slidenum">
              <a:rPr lang="en-US"/>
              <a:pPr/>
              <a:t>40</a:t>
            </a:fld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42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sv-SE" dirty="0" smtClean="0"/>
              <a:t>Framing – Choose C or D</a:t>
            </a:r>
            <a:endParaRPr lang="en-GB" dirty="0"/>
          </a:p>
        </p:txBody>
      </p:sp>
      <p:sp>
        <p:nvSpPr>
          <p:cNvPr id="10243" name="Rectangle 3"/>
          <p:cNvSpPr>
            <a:spLocks noGrp="1" noChangeArrowheads="1"/>
          </p:cNvSpPr>
          <p:nvPr>
            <p:ph idx="1"/>
          </p:nvPr>
        </p:nvSpPr>
        <p:spPr/>
        <p:txBody>
          <a:bodyPr/>
          <a:lstStyle/>
          <a:p>
            <a:r>
              <a:rPr lang="en-GB" sz="2800" dirty="0"/>
              <a:t>Imagine you are the manager of a health agency and that you need to decide between two vaccination programs, C and D</a:t>
            </a:r>
          </a:p>
          <a:p>
            <a:r>
              <a:rPr lang="en-GB" sz="2800" dirty="0"/>
              <a:t>C and D has the following consequences:</a:t>
            </a:r>
          </a:p>
          <a:p>
            <a:pPr lvl="1"/>
            <a:r>
              <a:rPr lang="en-GB" sz="2400" dirty="0"/>
              <a:t>With C, 200 people will die with certainty</a:t>
            </a:r>
          </a:p>
          <a:p>
            <a:pPr lvl="1"/>
            <a:r>
              <a:rPr lang="en-GB" sz="2400" dirty="0"/>
              <a:t>With D, no one will die with probability 2/3, and 600 will die with probability 1/3</a:t>
            </a:r>
          </a:p>
          <a:p>
            <a:r>
              <a:rPr lang="en-GB" sz="2800" dirty="0"/>
              <a:t>Which option would you choose?</a:t>
            </a: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685E625-E265-4CFC-BCA7-E9EDE9584DE8}" type="slidenum">
              <a:rPr lang="en-US"/>
              <a:pPr/>
              <a:t>41</a:t>
            </a:fld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66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sv-SE" dirty="0" smtClean="0"/>
              <a:t>Framing</a:t>
            </a:r>
            <a:endParaRPr lang="en-US" dirty="0"/>
          </a:p>
        </p:txBody>
      </p:sp>
      <p:sp>
        <p:nvSpPr>
          <p:cNvPr id="11267" name="Rectangle 3"/>
          <p:cNvSpPr>
            <a:spLocks noGrp="1" noChangeArrowheads="1"/>
          </p:cNvSpPr>
          <p:nvPr>
            <p:ph idx="1"/>
          </p:nvPr>
        </p:nvSpPr>
        <p:spPr/>
        <p:txBody>
          <a:bodyPr/>
          <a:lstStyle/>
          <a:p>
            <a:pPr>
              <a:lnSpc>
                <a:spcPct val="90000"/>
              </a:lnSpc>
            </a:pPr>
            <a:r>
              <a:rPr lang="en-US" dirty="0"/>
              <a:t>Medical professional confronted with the two questions tend to choose A over B </a:t>
            </a:r>
            <a:r>
              <a:rPr lang="en-US" dirty="0" smtClean="0"/>
              <a:t>(</a:t>
            </a:r>
            <a:r>
              <a:rPr lang="en-US" dirty="0" smtClean="0"/>
              <a:t>9/17) and </a:t>
            </a:r>
            <a:r>
              <a:rPr lang="en-US" dirty="0"/>
              <a:t>D over C </a:t>
            </a:r>
            <a:r>
              <a:rPr lang="en-US" dirty="0" smtClean="0"/>
              <a:t>(10/17)</a:t>
            </a:r>
            <a:endParaRPr lang="en-US" dirty="0"/>
          </a:p>
          <a:p>
            <a:pPr>
              <a:lnSpc>
                <a:spcPct val="90000"/>
              </a:lnSpc>
            </a:pPr>
            <a:r>
              <a:rPr lang="en-US" dirty="0"/>
              <a:t>Yet, the actual consequences from A and C, and from B and D respectively are the </a:t>
            </a:r>
            <a:r>
              <a:rPr lang="en-US" dirty="0" smtClean="0"/>
              <a:t>same</a:t>
            </a:r>
          </a:p>
          <a:p>
            <a:pPr>
              <a:lnSpc>
                <a:spcPct val="90000"/>
              </a:lnSpc>
            </a:pPr>
            <a:endParaRPr lang="en-US" dirty="0"/>
          </a:p>
          <a:p>
            <a:pPr>
              <a:lnSpc>
                <a:spcPct val="90000"/>
              </a:lnSpc>
              <a:buNone/>
            </a:pPr>
            <a:r>
              <a:rPr lang="en-US" dirty="0">
                <a:solidFill>
                  <a:srgbClr val="0070C0"/>
                </a:solidFill>
              </a:rPr>
              <a:t>Framing effects: the way the question is formulated affects the response</a:t>
            </a: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53070E6-2868-4314-AD4B-78A4B7432110}" type="slidenum">
              <a:rPr lang="en-US"/>
              <a:pPr/>
              <a:t>42</a:t>
            </a:fld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70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Small </a:t>
            </a:r>
            <a:r>
              <a:rPr lang="en-US" dirty="0"/>
              <a:t>Probabilities</a:t>
            </a:r>
          </a:p>
        </p:txBody>
      </p:sp>
      <p:sp>
        <p:nvSpPr>
          <p:cNvPr id="7171" name="Rectangle 3"/>
          <p:cNvSpPr>
            <a:spLocks noGrp="1" noChangeArrowheads="1"/>
          </p:cNvSpPr>
          <p:nvPr>
            <p:ph idx="1"/>
          </p:nvPr>
        </p:nvSpPr>
        <p:spPr/>
        <p:txBody>
          <a:bodyPr/>
          <a:lstStyle/>
          <a:p>
            <a:pPr>
              <a:lnSpc>
                <a:spcPct val="90000"/>
              </a:lnSpc>
            </a:pPr>
            <a:r>
              <a:rPr lang="en-US" sz="2800" dirty="0"/>
              <a:t>Which of the following two lotteries would you prefer? </a:t>
            </a:r>
          </a:p>
          <a:p>
            <a:pPr lvl="1">
              <a:lnSpc>
                <a:spcPct val="90000"/>
              </a:lnSpc>
            </a:pPr>
            <a:r>
              <a:rPr lang="en-US" sz="2400" dirty="0"/>
              <a:t>p</a:t>
            </a:r>
            <a:r>
              <a:rPr lang="en-US" sz="2400" dirty="0" smtClean="0"/>
              <a:t>=([$6000;0,45],[$0;0.55</a:t>
            </a:r>
            <a:r>
              <a:rPr lang="en-US" sz="2400" dirty="0"/>
              <a:t>])</a:t>
            </a:r>
          </a:p>
          <a:p>
            <a:pPr lvl="1">
              <a:lnSpc>
                <a:spcPct val="90000"/>
              </a:lnSpc>
            </a:pPr>
            <a:r>
              <a:rPr lang="en-US" sz="2400" dirty="0"/>
              <a:t>q</a:t>
            </a:r>
            <a:r>
              <a:rPr lang="en-US" sz="2400" dirty="0" smtClean="0"/>
              <a:t>=([$3000;0,90],[$0;0,10</a:t>
            </a:r>
            <a:r>
              <a:rPr lang="en-US" sz="2400" dirty="0"/>
              <a:t>])</a:t>
            </a:r>
          </a:p>
          <a:p>
            <a:pPr>
              <a:lnSpc>
                <a:spcPct val="90000"/>
              </a:lnSpc>
            </a:pPr>
            <a:r>
              <a:rPr lang="en-US" sz="2800" dirty="0"/>
              <a:t>Which of the following two lotteries would you prefer? </a:t>
            </a:r>
          </a:p>
          <a:p>
            <a:pPr lvl="1">
              <a:lnSpc>
                <a:spcPct val="90000"/>
              </a:lnSpc>
            </a:pPr>
            <a:r>
              <a:rPr lang="en-US" sz="2400" dirty="0"/>
              <a:t>r</a:t>
            </a:r>
            <a:r>
              <a:rPr lang="en-US" sz="2400" dirty="0" smtClean="0"/>
              <a:t>=([$6000;0.001],[$0;0.999</a:t>
            </a:r>
            <a:r>
              <a:rPr lang="en-US" sz="2400" dirty="0"/>
              <a:t>])</a:t>
            </a:r>
          </a:p>
          <a:p>
            <a:pPr lvl="1">
              <a:lnSpc>
                <a:spcPct val="90000"/>
              </a:lnSpc>
            </a:pPr>
            <a:r>
              <a:rPr lang="en-US" sz="2400" dirty="0"/>
              <a:t>s</a:t>
            </a:r>
            <a:r>
              <a:rPr lang="en-US" sz="2400" dirty="0" smtClean="0"/>
              <a:t>=([$3000;0.002],[$0;0.998</a:t>
            </a:r>
            <a:r>
              <a:rPr lang="en-US" sz="2400" dirty="0"/>
              <a:t>])</a:t>
            </a:r>
          </a:p>
          <a:p>
            <a:pPr>
              <a:lnSpc>
                <a:spcPct val="90000"/>
              </a:lnSpc>
            </a:pPr>
            <a:r>
              <a:rPr lang="en-US" sz="2800" dirty="0"/>
              <a:t>In </a:t>
            </a:r>
            <a:r>
              <a:rPr lang="en-US" sz="2800" dirty="0" err="1"/>
              <a:t>Kahneman</a:t>
            </a:r>
            <a:r>
              <a:rPr lang="en-US" sz="2800" dirty="0"/>
              <a:t> and </a:t>
            </a:r>
            <a:r>
              <a:rPr lang="en-US" sz="2800" dirty="0" err="1"/>
              <a:t>Tversky</a:t>
            </a:r>
            <a:r>
              <a:rPr lang="en-US" sz="2800" dirty="0"/>
              <a:t> (1979) 86% picked q over p, and 73% picked r over </a:t>
            </a:r>
            <a:r>
              <a:rPr lang="en-US" sz="2800" dirty="0" smtClean="0"/>
              <a:t>s</a:t>
            </a:r>
          </a:p>
          <a:p>
            <a:pPr algn="r">
              <a:lnSpc>
                <a:spcPct val="90000"/>
              </a:lnSpc>
              <a:buNone/>
            </a:pPr>
            <a:r>
              <a:rPr lang="en-US" sz="2000" dirty="0" smtClean="0"/>
              <a:t>Expected values are the same in the pairs</a:t>
            </a:r>
            <a:endParaRPr lang="en-US" sz="2000" dirty="0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83CF37D-D6FF-496B-BCE2-E987A42146F5}" type="slidenum">
              <a:rPr lang="en-US"/>
              <a:pPr/>
              <a:t>43</a:t>
            </a:fld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7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717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717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7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717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717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71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7171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7171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71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7171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7171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71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7171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7171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9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Small </a:t>
            </a:r>
            <a:r>
              <a:rPr lang="en-US" dirty="0"/>
              <a:t>Probabilities</a:t>
            </a:r>
          </a:p>
        </p:txBody>
      </p:sp>
      <p:sp>
        <p:nvSpPr>
          <p:cNvPr id="8195" name="Rectangle 3"/>
          <p:cNvSpPr>
            <a:spLocks noGrp="1" noChangeArrowheads="1"/>
          </p:cNvSpPr>
          <p:nvPr>
            <p:ph idx="1"/>
          </p:nvPr>
        </p:nvSpPr>
        <p:spPr/>
        <p:txBody>
          <a:bodyPr/>
          <a:lstStyle/>
          <a:p>
            <a:r>
              <a:rPr lang="en-US" sz="2800" dirty="0"/>
              <a:t>Are these choices consistent with </a:t>
            </a:r>
            <a:r>
              <a:rPr lang="en-US" sz="2800" dirty="0" err="1"/>
              <a:t>vNM</a:t>
            </a:r>
            <a:r>
              <a:rPr lang="en-US" sz="2800" dirty="0"/>
              <a:t> utility?</a:t>
            </a:r>
          </a:p>
          <a:p>
            <a:r>
              <a:rPr lang="en-US" sz="2800" dirty="0"/>
              <a:t>Define the lottery z=([1;0])</a:t>
            </a:r>
          </a:p>
          <a:p>
            <a:r>
              <a:rPr lang="en-US" sz="2800" dirty="0"/>
              <a:t>Note that using this lottery we can write:</a:t>
            </a:r>
          </a:p>
          <a:p>
            <a:pPr lvl="1"/>
            <a:r>
              <a:rPr lang="en-US" sz="2400" dirty="0"/>
              <a:t>r=p/450+449z/450</a:t>
            </a:r>
          </a:p>
          <a:p>
            <a:pPr lvl="1"/>
            <a:r>
              <a:rPr lang="en-US" sz="2400" dirty="0"/>
              <a:t>s=q/450+449z/450</a:t>
            </a:r>
          </a:p>
          <a:p>
            <a:r>
              <a:rPr lang="en-US" sz="2800" dirty="0"/>
              <a:t>If you have </a:t>
            </a:r>
            <a:r>
              <a:rPr lang="en-US" sz="2800" dirty="0" err="1"/>
              <a:t>vNM</a:t>
            </a:r>
            <a:r>
              <a:rPr lang="en-US" sz="2800" dirty="0"/>
              <a:t> utility, then, by the independence axiom, if you prefer q to p, you should also prefer s to r!</a:t>
            </a:r>
          </a:p>
          <a:p>
            <a:endParaRPr lang="en-GB" sz="2800" dirty="0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CC68373-F434-4C6E-ABBE-DC16A2F482D1}" type="slidenum">
              <a:rPr lang="en-US"/>
              <a:pPr/>
              <a:t>44</a:t>
            </a:fld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86" name="Rectangle 2"/>
          <p:cNvSpPr>
            <a:spLocks noGrp="1" noChangeArrowheads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dirty="0" smtClean="0"/>
              <a:t>Overweighting </a:t>
            </a:r>
            <a:r>
              <a:rPr lang="en-US" dirty="0"/>
              <a:t>Small Probabilities</a:t>
            </a:r>
          </a:p>
        </p:txBody>
      </p:sp>
      <p:sp>
        <p:nvSpPr>
          <p:cNvPr id="16387" name="Rectangle 3"/>
          <p:cNvSpPr>
            <a:spLocks noGrp="1" noChangeArrowheads="1"/>
          </p:cNvSpPr>
          <p:nvPr>
            <p:ph idx="1"/>
          </p:nvPr>
        </p:nvSpPr>
        <p:spPr/>
        <p:txBody>
          <a:bodyPr/>
          <a:lstStyle/>
          <a:p>
            <a:r>
              <a:rPr lang="en-US" dirty="0"/>
              <a:t>Lotteries with probabilities close to 0 are often perceived as more attractive than predicted by the axioms of the expected utility theorem</a:t>
            </a:r>
          </a:p>
          <a:p>
            <a:pPr eaLnBrk="0" hangingPunct="0">
              <a:spcBef>
                <a:spcPct val="0"/>
              </a:spcBef>
            </a:pPr>
            <a:r>
              <a:rPr lang="en-US" dirty="0"/>
              <a:t>This is referred to as overweighting of small probabilities</a:t>
            </a:r>
            <a:endParaRPr lang="en-US" b="1" dirty="0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77540CD-A5C5-49A6-8CFE-169C0A330AE4}" type="slidenum">
              <a:rPr lang="en-US"/>
              <a:pPr/>
              <a:t>45</a:t>
            </a:fld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90" name="Rectangle 2"/>
          <p:cNvSpPr>
            <a:spLocks noGrp="1" noChangeArrowheads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/>
              <a:t>Subjective vs. Objective Probabilities</a:t>
            </a:r>
          </a:p>
        </p:txBody>
      </p:sp>
      <p:sp>
        <p:nvSpPr>
          <p:cNvPr id="12291" name="Rectangle 3"/>
          <p:cNvSpPr>
            <a:spLocks noGrp="1" noChangeArrowheads="1"/>
          </p:cNvSpPr>
          <p:nvPr>
            <p:ph idx="1"/>
          </p:nvPr>
        </p:nvSpPr>
        <p:spPr/>
        <p:txBody>
          <a:bodyPr/>
          <a:lstStyle/>
          <a:p>
            <a:pPr>
              <a:lnSpc>
                <a:spcPct val="90000"/>
              </a:lnSpc>
            </a:pPr>
            <a:r>
              <a:rPr lang="en-US" sz="2800"/>
              <a:t>We have modeled outcomes and probabilities over these as objectively known</a:t>
            </a:r>
          </a:p>
          <a:p>
            <a:pPr>
              <a:lnSpc>
                <a:spcPct val="90000"/>
              </a:lnSpc>
            </a:pPr>
            <a:r>
              <a:rPr lang="en-US" sz="2800"/>
              <a:t>However, in many settings, the DM is unaware of or disregards the objective probabilities</a:t>
            </a:r>
          </a:p>
          <a:p>
            <a:pPr>
              <a:lnSpc>
                <a:spcPct val="90000"/>
              </a:lnSpc>
            </a:pPr>
            <a:r>
              <a:rPr lang="en-US" sz="2800"/>
              <a:t>In such cases, we need to model using the </a:t>
            </a:r>
            <a:r>
              <a:rPr lang="en-US" sz="2800" b="1"/>
              <a:t>subjective probabilities</a:t>
            </a:r>
            <a:r>
              <a:rPr lang="en-US" sz="2800"/>
              <a:t> of the individual</a:t>
            </a:r>
          </a:p>
          <a:p>
            <a:pPr>
              <a:lnSpc>
                <a:spcPct val="90000"/>
              </a:lnSpc>
            </a:pPr>
            <a:r>
              <a:rPr lang="en-US" sz="2800"/>
              <a:t>The problem is that people tend to be more averse to subjective than objective risks (“The Ellsberg Paradox”)</a:t>
            </a: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952668A-87F1-4AA1-958D-85B727D8D673}" type="slidenum">
              <a:rPr lang="en-US"/>
              <a:pPr/>
              <a:t>46</a:t>
            </a:fld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Ellsberg Paradox</a:t>
            </a:r>
          </a:p>
        </p:txBody>
      </p:sp>
      <p:sp>
        <p:nvSpPr>
          <p:cNvPr id="13315" name="Rectangle 3"/>
          <p:cNvSpPr>
            <a:spLocks noGrp="1" noChangeArrowheads="1"/>
          </p:cNvSpPr>
          <p:nvPr>
            <p:ph idx="1"/>
          </p:nvPr>
        </p:nvSpPr>
        <p:spPr>
          <a:xfrm>
            <a:off x="1435608" y="1303784"/>
            <a:ext cx="7498080" cy="2629272"/>
          </a:xfrm>
        </p:spPr>
        <p:txBody>
          <a:bodyPr>
            <a:normAutofit fontScale="92500" lnSpcReduction="10000"/>
          </a:bodyPr>
          <a:lstStyle/>
          <a:p>
            <a:pPr>
              <a:lnSpc>
                <a:spcPct val="90000"/>
              </a:lnSpc>
            </a:pPr>
            <a:r>
              <a:rPr lang="en-US" sz="2800" dirty="0"/>
              <a:t>You are told that an earn contains 300 </a:t>
            </a:r>
            <a:r>
              <a:rPr lang="en-US" sz="2800" dirty="0" err="1" smtClean="0"/>
              <a:t>coloured</a:t>
            </a:r>
            <a:r>
              <a:rPr lang="en-US" sz="2800" dirty="0" smtClean="0"/>
              <a:t> </a:t>
            </a:r>
            <a:r>
              <a:rPr lang="en-US" sz="2800" dirty="0"/>
              <a:t>balls of which 100 are red and the rest </a:t>
            </a:r>
            <a:r>
              <a:rPr lang="en-US" sz="2800" dirty="0" smtClean="0"/>
              <a:t>are either black </a:t>
            </a:r>
            <a:r>
              <a:rPr lang="en-US" sz="2800" dirty="0"/>
              <a:t>or </a:t>
            </a:r>
            <a:r>
              <a:rPr lang="en-US" sz="2800" dirty="0" smtClean="0"/>
              <a:t>yellow</a:t>
            </a:r>
            <a:endParaRPr lang="en-US" sz="2800" dirty="0"/>
          </a:p>
          <a:p>
            <a:pPr>
              <a:lnSpc>
                <a:spcPct val="90000"/>
              </a:lnSpc>
            </a:pPr>
            <a:r>
              <a:rPr lang="en-US" sz="2800" dirty="0"/>
              <a:t>You are to choose one of the </a:t>
            </a:r>
            <a:r>
              <a:rPr lang="en-US" sz="2800" dirty="0" err="1" smtClean="0"/>
              <a:t>colours</a:t>
            </a:r>
            <a:r>
              <a:rPr lang="en-US" sz="2800" dirty="0"/>
              <a:t>: if a ball picked at random from the earn has this </a:t>
            </a:r>
            <a:r>
              <a:rPr lang="en-US" sz="2800" dirty="0" err="1" smtClean="0"/>
              <a:t>colour</a:t>
            </a:r>
            <a:r>
              <a:rPr lang="en-US" sz="2800" dirty="0" smtClean="0"/>
              <a:t>, </a:t>
            </a:r>
            <a:r>
              <a:rPr lang="en-US" sz="2800" dirty="0"/>
              <a:t>you will earn 100 </a:t>
            </a:r>
            <a:r>
              <a:rPr lang="en-US" sz="2800" dirty="0" smtClean="0"/>
              <a:t>Euros</a:t>
            </a:r>
          </a:p>
          <a:p>
            <a:pPr>
              <a:lnSpc>
                <a:spcPct val="90000"/>
              </a:lnSpc>
            </a:pPr>
            <a:r>
              <a:rPr lang="en-US" sz="2800" dirty="0" smtClean="0"/>
              <a:t>Which </a:t>
            </a:r>
            <a:r>
              <a:rPr lang="en-US" sz="2800" dirty="0" err="1" smtClean="0"/>
              <a:t>colour</a:t>
            </a:r>
            <a:r>
              <a:rPr lang="en-US" sz="2800" dirty="0" smtClean="0"/>
              <a:t> </a:t>
            </a:r>
            <a:r>
              <a:rPr lang="en-US" sz="2800" dirty="0" smtClean="0"/>
              <a:t>will you pick?</a:t>
            </a:r>
          </a:p>
          <a:p>
            <a:pPr>
              <a:lnSpc>
                <a:spcPct val="90000"/>
              </a:lnSpc>
            </a:pPr>
            <a:endParaRPr lang="en-US" sz="2800" dirty="0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A62100F-C565-490F-AE38-47577C3D634C}" type="slidenum">
              <a:rPr lang="en-US"/>
              <a:pPr/>
              <a:t>47</a:t>
            </a:fld>
            <a:endParaRPr lang="en-US"/>
          </a:p>
        </p:txBody>
      </p:sp>
      <p:sp>
        <p:nvSpPr>
          <p:cNvPr id="5" name="AutoShape 18"/>
          <p:cNvSpPr>
            <a:spLocks noChangeArrowheads="1"/>
          </p:cNvSpPr>
          <p:nvPr/>
        </p:nvSpPr>
        <p:spPr bwMode="auto">
          <a:xfrm flipH="1" flipV="1">
            <a:off x="5436096" y="3068960"/>
            <a:ext cx="2819400" cy="2895600"/>
          </a:xfrm>
          <a:custGeom>
            <a:avLst/>
            <a:gdLst>
              <a:gd name="G0" fmla="+- 9463 0 0"/>
              <a:gd name="G1" fmla="+- -11744503 0 0"/>
              <a:gd name="G2" fmla="+- 0 0 -11744503"/>
              <a:gd name="T0" fmla="*/ 0 256 1"/>
              <a:gd name="T1" fmla="*/ 180 256 1"/>
              <a:gd name="G3" fmla="+- -11744503 T0 T1"/>
              <a:gd name="T2" fmla="*/ 0 256 1"/>
              <a:gd name="T3" fmla="*/ 90 256 1"/>
              <a:gd name="G4" fmla="+- -11744503 T2 T3"/>
              <a:gd name="G5" fmla="*/ G4 2 1"/>
              <a:gd name="T4" fmla="*/ 90 256 1"/>
              <a:gd name="T5" fmla="*/ 0 256 1"/>
              <a:gd name="G6" fmla="+- -11744503 T4 T5"/>
              <a:gd name="G7" fmla="*/ G6 2 1"/>
              <a:gd name="G8" fmla="abs -11744503"/>
              <a:gd name="T6" fmla="*/ 0 256 1"/>
              <a:gd name="T7" fmla="*/ 90 256 1"/>
              <a:gd name="G9" fmla="+- G8 T6 T7"/>
              <a:gd name="G10" fmla="?: G9 G7 G5"/>
              <a:gd name="T8" fmla="*/ 0 256 1"/>
              <a:gd name="T9" fmla="*/ 360 256 1"/>
              <a:gd name="G11" fmla="+- G10 T8 T9"/>
              <a:gd name="G12" fmla="?: G10 G11 G10"/>
              <a:gd name="T10" fmla="*/ 0 256 1"/>
              <a:gd name="T11" fmla="*/ 360 256 1"/>
              <a:gd name="G13" fmla="+- G12 T10 T11"/>
              <a:gd name="G14" fmla="?: G12 G13 G12"/>
              <a:gd name="G15" fmla="+- 0 0 G14"/>
              <a:gd name="G16" fmla="+- 10800 0 0"/>
              <a:gd name="G17" fmla="+- 10800 0 9463"/>
              <a:gd name="G18" fmla="*/ 9463 1 2"/>
              <a:gd name="G19" fmla="+- G18 5400 0"/>
              <a:gd name="G20" fmla="cos G19 -11744503"/>
              <a:gd name="G21" fmla="sin G19 -11744503"/>
              <a:gd name="G22" fmla="+- G20 10800 0"/>
              <a:gd name="G23" fmla="+- G21 10800 0"/>
              <a:gd name="G24" fmla="+- 10800 0 G20"/>
              <a:gd name="G25" fmla="+- 9463 10800 0"/>
              <a:gd name="G26" fmla="?: G9 G17 G25"/>
              <a:gd name="G27" fmla="?: G9 0 21600"/>
              <a:gd name="G28" fmla="cos 10800 -11744503"/>
              <a:gd name="G29" fmla="sin 10800 -11744503"/>
              <a:gd name="G30" fmla="sin 9463 -11744503"/>
              <a:gd name="G31" fmla="+- G28 10800 0"/>
              <a:gd name="G32" fmla="+- G29 10800 0"/>
              <a:gd name="G33" fmla="+- G30 10800 0"/>
              <a:gd name="G34" fmla="?: G4 0 G31"/>
              <a:gd name="G35" fmla="?: -11744503 G34 0"/>
              <a:gd name="G36" fmla="?: G6 G35 G31"/>
              <a:gd name="G37" fmla="+- 21600 0 G36"/>
              <a:gd name="G38" fmla="?: G4 0 G33"/>
              <a:gd name="G39" fmla="?: -11744503 G38 G32"/>
              <a:gd name="G40" fmla="?: G6 G39 0"/>
              <a:gd name="G41" fmla="?: G4 G32 21600"/>
              <a:gd name="G42" fmla="?: G6 G41 G33"/>
              <a:gd name="T12" fmla="*/ 10800 w 21600"/>
              <a:gd name="T13" fmla="*/ 0 h 21600"/>
              <a:gd name="T14" fmla="*/ 668 w 21600"/>
              <a:gd name="T15" fmla="*/ 10659 h 21600"/>
              <a:gd name="T16" fmla="*/ 10800 w 21600"/>
              <a:gd name="T17" fmla="*/ 1337 h 21600"/>
              <a:gd name="T18" fmla="*/ 20932 w 21600"/>
              <a:gd name="T19" fmla="*/ 10659 h 21600"/>
              <a:gd name="T20" fmla="*/ G36 w 21600"/>
              <a:gd name="T21" fmla="*/ G40 h 21600"/>
              <a:gd name="T22" fmla="*/ G37 w 21600"/>
              <a:gd name="T23" fmla="*/ G42 h 21600"/>
            </a:gdLst>
            <a:ahLst/>
            <a:cxnLst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T20" t="T21" r="T22" b="T23"/>
            <a:pathLst>
              <a:path w="21600" h="21600">
                <a:moveTo>
                  <a:pt x="1337" y="10669"/>
                </a:moveTo>
                <a:cubicBezTo>
                  <a:pt x="1409" y="5494"/>
                  <a:pt x="5624" y="1336"/>
                  <a:pt x="10800" y="1337"/>
                </a:cubicBezTo>
                <a:cubicBezTo>
                  <a:pt x="15975" y="1337"/>
                  <a:pt x="20190" y="5494"/>
                  <a:pt x="20262" y="10669"/>
                </a:cubicBezTo>
                <a:lnTo>
                  <a:pt x="21598" y="10650"/>
                </a:lnTo>
                <a:cubicBezTo>
                  <a:pt x="21517" y="4744"/>
                  <a:pt x="16706" y="-1"/>
                  <a:pt x="10799" y="0"/>
                </a:cubicBezTo>
                <a:cubicBezTo>
                  <a:pt x="4893" y="0"/>
                  <a:pt x="82" y="4744"/>
                  <a:pt x="1" y="10650"/>
                </a:cubicBezTo>
                <a:close/>
              </a:path>
            </a:pathLst>
          </a:cu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7" name="AutoShape 6"/>
          <p:cNvSpPr>
            <a:spLocks noChangeArrowheads="1"/>
          </p:cNvSpPr>
          <p:nvPr/>
        </p:nvSpPr>
        <p:spPr bwMode="auto">
          <a:xfrm>
            <a:off x="6558880" y="5470376"/>
            <a:ext cx="228600" cy="228600"/>
          </a:xfrm>
          <a:prstGeom prst="flowChartConnector">
            <a:avLst/>
          </a:prstGeom>
          <a:solidFill>
            <a:srgbClr val="FFFF00"/>
          </a:soli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8" name="AutoShape 7"/>
          <p:cNvSpPr>
            <a:spLocks noChangeArrowheads="1"/>
          </p:cNvSpPr>
          <p:nvPr/>
        </p:nvSpPr>
        <p:spPr bwMode="auto">
          <a:xfrm>
            <a:off x="6254080" y="5241776"/>
            <a:ext cx="228600" cy="228600"/>
          </a:xfrm>
          <a:prstGeom prst="flowChartConnector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9" name="AutoShape 8"/>
          <p:cNvSpPr>
            <a:spLocks noChangeArrowheads="1"/>
          </p:cNvSpPr>
          <p:nvPr/>
        </p:nvSpPr>
        <p:spPr bwMode="auto">
          <a:xfrm>
            <a:off x="5949280" y="5165576"/>
            <a:ext cx="228600" cy="228600"/>
          </a:xfrm>
          <a:prstGeom prst="flowChartConnector">
            <a:avLst/>
          </a:prstGeom>
          <a:solidFill>
            <a:srgbClr val="FFFF00"/>
          </a:soli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10" name="AutoShape 9"/>
          <p:cNvSpPr>
            <a:spLocks noChangeArrowheads="1"/>
          </p:cNvSpPr>
          <p:nvPr/>
        </p:nvSpPr>
        <p:spPr bwMode="auto">
          <a:xfrm>
            <a:off x="6177880" y="5013176"/>
            <a:ext cx="228600" cy="228600"/>
          </a:xfrm>
          <a:prstGeom prst="flowChartConnector">
            <a:avLst/>
          </a:prstGeom>
          <a:solidFill>
            <a:srgbClr val="FF0000"/>
          </a:soli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11" name="AutoShape 10"/>
          <p:cNvSpPr>
            <a:spLocks noChangeArrowheads="1"/>
          </p:cNvSpPr>
          <p:nvPr/>
        </p:nvSpPr>
        <p:spPr bwMode="auto">
          <a:xfrm>
            <a:off x="5949280" y="5013176"/>
            <a:ext cx="228600" cy="228600"/>
          </a:xfrm>
          <a:prstGeom prst="flowChartConnector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12" name="AutoShape 11"/>
          <p:cNvSpPr>
            <a:spLocks noChangeArrowheads="1"/>
          </p:cNvSpPr>
          <p:nvPr/>
        </p:nvSpPr>
        <p:spPr bwMode="auto">
          <a:xfrm>
            <a:off x="6330280" y="5013176"/>
            <a:ext cx="228600" cy="228600"/>
          </a:xfrm>
          <a:prstGeom prst="flowChartConnector">
            <a:avLst/>
          </a:prstGeom>
          <a:solidFill>
            <a:srgbClr val="FFFF00"/>
          </a:soli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13" name="AutoShape 12"/>
          <p:cNvSpPr>
            <a:spLocks noChangeArrowheads="1"/>
          </p:cNvSpPr>
          <p:nvPr/>
        </p:nvSpPr>
        <p:spPr bwMode="auto">
          <a:xfrm>
            <a:off x="6558880" y="5013176"/>
            <a:ext cx="228600" cy="228600"/>
          </a:xfrm>
          <a:prstGeom prst="flowChartConnector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14" name="AutoShape 13"/>
          <p:cNvSpPr>
            <a:spLocks noChangeArrowheads="1"/>
          </p:cNvSpPr>
          <p:nvPr/>
        </p:nvSpPr>
        <p:spPr bwMode="auto">
          <a:xfrm>
            <a:off x="6482680" y="5165576"/>
            <a:ext cx="228600" cy="228600"/>
          </a:xfrm>
          <a:prstGeom prst="flowChartConnector">
            <a:avLst/>
          </a:prstGeom>
          <a:solidFill>
            <a:srgbClr val="FF0000"/>
          </a:soli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15" name="AutoShape 15"/>
          <p:cNvSpPr>
            <a:spLocks noChangeArrowheads="1"/>
          </p:cNvSpPr>
          <p:nvPr/>
        </p:nvSpPr>
        <p:spPr bwMode="auto">
          <a:xfrm>
            <a:off x="5796880" y="5013176"/>
            <a:ext cx="228600" cy="228600"/>
          </a:xfrm>
          <a:prstGeom prst="flowChartConnector">
            <a:avLst/>
          </a:prstGeom>
          <a:solidFill>
            <a:srgbClr val="FF0000"/>
          </a:soli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16" name="AutoShape 16"/>
          <p:cNvSpPr>
            <a:spLocks noChangeArrowheads="1"/>
          </p:cNvSpPr>
          <p:nvPr/>
        </p:nvSpPr>
        <p:spPr bwMode="auto">
          <a:xfrm>
            <a:off x="6330280" y="5394176"/>
            <a:ext cx="228600" cy="228600"/>
          </a:xfrm>
          <a:prstGeom prst="flowChartConnector">
            <a:avLst/>
          </a:prstGeom>
          <a:solidFill>
            <a:srgbClr val="FF0000"/>
          </a:soli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17" name="AutoShape 17"/>
          <p:cNvSpPr>
            <a:spLocks noChangeArrowheads="1"/>
          </p:cNvSpPr>
          <p:nvPr/>
        </p:nvSpPr>
        <p:spPr bwMode="auto">
          <a:xfrm>
            <a:off x="6101680" y="5317976"/>
            <a:ext cx="228600" cy="228600"/>
          </a:xfrm>
          <a:prstGeom prst="flowChartConnector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18" name="AutoShape 19"/>
          <p:cNvSpPr>
            <a:spLocks noChangeArrowheads="1"/>
          </p:cNvSpPr>
          <p:nvPr/>
        </p:nvSpPr>
        <p:spPr bwMode="auto">
          <a:xfrm>
            <a:off x="6711280" y="5241776"/>
            <a:ext cx="228600" cy="228600"/>
          </a:xfrm>
          <a:prstGeom prst="flowChartConnector">
            <a:avLst/>
          </a:prstGeom>
          <a:solidFill>
            <a:srgbClr val="FFFF00"/>
          </a:soli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19" name="AutoShape 24"/>
          <p:cNvSpPr>
            <a:spLocks noChangeArrowheads="1"/>
          </p:cNvSpPr>
          <p:nvPr/>
        </p:nvSpPr>
        <p:spPr bwMode="auto">
          <a:xfrm>
            <a:off x="7168480" y="5394176"/>
            <a:ext cx="228600" cy="228600"/>
          </a:xfrm>
          <a:prstGeom prst="flowChartConnector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20" name="AutoShape 25"/>
          <p:cNvSpPr>
            <a:spLocks noChangeArrowheads="1"/>
          </p:cNvSpPr>
          <p:nvPr/>
        </p:nvSpPr>
        <p:spPr bwMode="auto">
          <a:xfrm>
            <a:off x="7397080" y="5241776"/>
            <a:ext cx="228600" cy="228600"/>
          </a:xfrm>
          <a:prstGeom prst="flowChartConnector">
            <a:avLst/>
          </a:prstGeom>
          <a:solidFill>
            <a:srgbClr val="FF0000"/>
          </a:soli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21" name="AutoShape 26"/>
          <p:cNvSpPr>
            <a:spLocks noChangeArrowheads="1"/>
          </p:cNvSpPr>
          <p:nvPr/>
        </p:nvSpPr>
        <p:spPr bwMode="auto">
          <a:xfrm>
            <a:off x="7549480" y="5089376"/>
            <a:ext cx="228600" cy="228600"/>
          </a:xfrm>
          <a:prstGeom prst="flowChartConnector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22" name="AutoShape 27"/>
          <p:cNvSpPr>
            <a:spLocks noChangeArrowheads="1"/>
          </p:cNvSpPr>
          <p:nvPr/>
        </p:nvSpPr>
        <p:spPr bwMode="auto">
          <a:xfrm>
            <a:off x="7701880" y="4936976"/>
            <a:ext cx="228600" cy="228600"/>
          </a:xfrm>
          <a:prstGeom prst="flowChartConnector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23" name="AutoShape 28"/>
          <p:cNvSpPr>
            <a:spLocks noChangeArrowheads="1"/>
          </p:cNvSpPr>
          <p:nvPr/>
        </p:nvSpPr>
        <p:spPr bwMode="auto">
          <a:xfrm>
            <a:off x="6863680" y="5013176"/>
            <a:ext cx="228600" cy="228600"/>
          </a:xfrm>
          <a:prstGeom prst="flowChartConnector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24" name="AutoShape 29"/>
          <p:cNvSpPr>
            <a:spLocks noChangeArrowheads="1"/>
          </p:cNvSpPr>
          <p:nvPr/>
        </p:nvSpPr>
        <p:spPr bwMode="auto">
          <a:xfrm>
            <a:off x="6863680" y="5241776"/>
            <a:ext cx="228600" cy="228600"/>
          </a:xfrm>
          <a:prstGeom prst="flowChartConnector">
            <a:avLst/>
          </a:prstGeom>
          <a:solidFill>
            <a:srgbClr val="FF0000"/>
          </a:soli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25" name="AutoShape 30"/>
          <p:cNvSpPr>
            <a:spLocks noChangeArrowheads="1"/>
          </p:cNvSpPr>
          <p:nvPr/>
        </p:nvSpPr>
        <p:spPr bwMode="auto">
          <a:xfrm>
            <a:off x="7016080" y="5470376"/>
            <a:ext cx="228600" cy="228600"/>
          </a:xfrm>
          <a:prstGeom prst="flowChartConnector">
            <a:avLst/>
          </a:prstGeom>
          <a:solidFill>
            <a:srgbClr val="FFFF00"/>
          </a:soli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26" name="AutoShape 31"/>
          <p:cNvSpPr>
            <a:spLocks noChangeArrowheads="1"/>
          </p:cNvSpPr>
          <p:nvPr/>
        </p:nvSpPr>
        <p:spPr bwMode="auto">
          <a:xfrm>
            <a:off x="7016080" y="5241776"/>
            <a:ext cx="228600" cy="228600"/>
          </a:xfrm>
          <a:prstGeom prst="flowChartConnector">
            <a:avLst/>
          </a:prstGeom>
          <a:solidFill>
            <a:srgbClr val="FFFF00"/>
          </a:soli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27" name="AutoShape 32"/>
          <p:cNvSpPr>
            <a:spLocks noChangeArrowheads="1"/>
          </p:cNvSpPr>
          <p:nvPr/>
        </p:nvSpPr>
        <p:spPr bwMode="auto">
          <a:xfrm>
            <a:off x="7244680" y="5165576"/>
            <a:ext cx="228600" cy="228600"/>
          </a:xfrm>
          <a:prstGeom prst="flowChartConnector">
            <a:avLst/>
          </a:prstGeom>
          <a:solidFill>
            <a:srgbClr val="FFFF00"/>
          </a:soli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28" name="AutoShape 33"/>
          <p:cNvSpPr>
            <a:spLocks noChangeArrowheads="1"/>
          </p:cNvSpPr>
          <p:nvPr/>
        </p:nvSpPr>
        <p:spPr bwMode="auto">
          <a:xfrm>
            <a:off x="7092280" y="5013176"/>
            <a:ext cx="228600" cy="228600"/>
          </a:xfrm>
          <a:prstGeom prst="flowChartConnector">
            <a:avLst/>
          </a:prstGeom>
          <a:solidFill>
            <a:srgbClr val="FF0000"/>
          </a:soli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29" name="AutoShape 34"/>
          <p:cNvSpPr>
            <a:spLocks noChangeArrowheads="1"/>
          </p:cNvSpPr>
          <p:nvPr/>
        </p:nvSpPr>
        <p:spPr bwMode="auto">
          <a:xfrm>
            <a:off x="7397080" y="5013176"/>
            <a:ext cx="228600" cy="228600"/>
          </a:xfrm>
          <a:prstGeom prst="flowChartConnector">
            <a:avLst/>
          </a:prstGeom>
          <a:solidFill>
            <a:srgbClr val="FFFF00"/>
          </a:soli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30" name="AutoShape 35"/>
          <p:cNvSpPr>
            <a:spLocks noChangeArrowheads="1"/>
          </p:cNvSpPr>
          <p:nvPr/>
        </p:nvSpPr>
        <p:spPr bwMode="auto">
          <a:xfrm>
            <a:off x="7549480" y="4936976"/>
            <a:ext cx="228600" cy="228600"/>
          </a:xfrm>
          <a:prstGeom prst="flowChartConnector">
            <a:avLst/>
          </a:prstGeom>
          <a:solidFill>
            <a:srgbClr val="FF0000"/>
          </a:soli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31" name="Прямоугольник 30"/>
          <p:cNvSpPr/>
          <p:nvPr/>
        </p:nvSpPr>
        <p:spPr>
          <a:xfrm>
            <a:off x="1403648" y="4149080"/>
            <a:ext cx="4032448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90000"/>
              </a:lnSpc>
            </a:pPr>
            <a:r>
              <a:rPr lang="en-US" sz="3200" dirty="0" smtClean="0"/>
              <a:t>Most people favor red,</a:t>
            </a:r>
          </a:p>
          <a:p>
            <a:pPr>
              <a:lnSpc>
                <a:spcPct val="90000"/>
              </a:lnSpc>
            </a:pPr>
            <a:r>
              <a:rPr lang="en-US" sz="3200" dirty="0" smtClean="0"/>
              <a:t>although the probabilities are the same for black and yellow</a:t>
            </a:r>
            <a:endParaRPr lang="en-US" sz="3200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1" grpId="0"/>
    </p:bldLst>
  </p:timing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Footer Placeholder 2"/>
          <p:cNvSpPr>
            <a:spLocks noGrp="1"/>
          </p:cNvSpPr>
          <p:nvPr>
            <p:ph type="ftr" sz="quarter" idx="11"/>
          </p:nvPr>
        </p:nvSpPr>
        <p:spPr>
          <a:noFill/>
        </p:spPr>
        <p:txBody>
          <a:bodyPr/>
          <a:lstStyle/>
          <a:p>
            <a:r>
              <a:rPr lang="en-US">
                <a:latin typeface="Arial" pitchFamily="34" charset="0"/>
                <a:cs typeface="Arial" pitchFamily="34" charset="0"/>
              </a:rPr>
              <a:t>Winter 2011</a:t>
            </a:r>
          </a:p>
        </p:txBody>
      </p:sp>
      <p:sp>
        <p:nvSpPr>
          <p:cNvPr id="5123" name="Slide Number Placeholder 3"/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/>
          <a:p>
            <a:fld id="{09EB1607-B4AB-483A-8571-AC984E25C14A}" type="slidenum">
              <a:rPr lang="en-US" smtClean="0">
                <a:latin typeface="Arial" pitchFamily="34" charset="0"/>
                <a:cs typeface="Arial" pitchFamily="34" charset="0"/>
              </a:rPr>
              <a:pPr/>
              <a:t>48</a:t>
            </a:fld>
            <a:endParaRPr lang="en-US" smtClean="0">
              <a:latin typeface="Arial" pitchFamily="34" charset="0"/>
              <a:cs typeface="Arial" pitchFamily="34" charset="0"/>
            </a:endParaRPr>
          </a:p>
        </p:txBody>
      </p:sp>
      <p:sp>
        <p:nvSpPr>
          <p:cNvPr id="18437" name="Text Box 5"/>
          <p:cNvSpPr txBox="1">
            <a:spLocks noChangeArrowheads="1"/>
          </p:cNvSpPr>
          <p:nvPr/>
        </p:nvSpPr>
        <p:spPr bwMode="auto">
          <a:xfrm>
            <a:off x="1835696" y="1255712"/>
            <a:ext cx="6927304" cy="452431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r>
              <a:rPr lang="en-US" sz="3200" dirty="0" smtClean="0">
                <a:solidFill>
                  <a:schemeClr val="tx1"/>
                </a:solidFill>
              </a:rPr>
              <a:t>Does more </a:t>
            </a:r>
            <a:r>
              <a:rPr lang="en-US" sz="3200" dirty="0">
                <a:solidFill>
                  <a:schemeClr val="tx1"/>
                </a:solidFill>
              </a:rPr>
              <a:t>choice </a:t>
            </a:r>
            <a:r>
              <a:rPr lang="en-US" sz="3200" dirty="0" smtClean="0">
                <a:solidFill>
                  <a:schemeClr val="tx1"/>
                </a:solidFill>
              </a:rPr>
              <a:t>mean </a:t>
            </a:r>
            <a:r>
              <a:rPr lang="en-US" sz="3200" dirty="0">
                <a:solidFill>
                  <a:schemeClr val="tx1"/>
                </a:solidFill>
              </a:rPr>
              <a:t>better options and greater satisfaction. </a:t>
            </a:r>
            <a:endParaRPr lang="en-US" sz="3200" dirty="0" smtClean="0">
              <a:solidFill>
                <a:schemeClr val="tx1"/>
              </a:solidFill>
            </a:endParaRPr>
          </a:p>
          <a:p>
            <a:endParaRPr lang="en-US" sz="3200" dirty="0">
              <a:solidFill>
                <a:schemeClr val="tx1"/>
              </a:solidFill>
            </a:endParaRPr>
          </a:p>
          <a:p>
            <a:r>
              <a:rPr lang="en-US" sz="3200" i="1" dirty="0" smtClean="0">
                <a:solidFill>
                  <a:schemeClr val="accent2"/>
                </a:solidFill>
              </a:rPr>
              <a:t>Choice </a:t>
            </a:r>
            <a:r>
              <a:rPr lang="en-US" sz="3200" i="1" dirty="0">
                <a:solidFill>
                  <a:schemeClr val="accent2"/>
                </a:solidFill>
              </a:rPr>
              <a:t>overload</a:t>
            </a:r>
            <a:r>
              <a:rPr lang="en-US" sz="3200" dirty="0">
                <a:solidFill>
                  <a:schemeClr val="tx1"/>
                </a:solidFill>
              </a:rPr>
              <a:t> can make you question the decisions you make before you even make them, it can set you up for unrealistically high expectations…it can lead to decision-making paralysis, anxiety, and perpetual stress</a:t>
            </a:r>
            <a:r>
              <a:rPr lang="en-US" sz="3200" dirty="0" smtClean="0">
                <a:solidFill>
                  <a:schemeClr val="tx1"/>
                </a:solidFill>
              </a:rPr>
              <a:t>.</a:t>
            </a:r>
            <a:endParaRPr lang="en-US" sz="3200" dirty="0">
              <a:solidFill>
                <a:schemeClr val="tx1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43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843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843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8" name="Rectangle 16"/>
          <p:cNvSpPr>
            <a:spLocks noGrp="1" noChangeArrowheads="1"/>
          </p:cNvSpPr>
          <p:nvPr>
            <p:ph type="title"/>
          </p:nvPr>
        </p:nvSpPr>
        <p:spPr bwMode="auto">
          <a:xfrm>
            <a:off x="1331640" y="188640"/>
            <a:ext cx="7443936" cy="1143000"/>
          </a:xfrm>
          <a:noFill/>
          <a:ln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1" hangingPunct="1"/>
            <a:r>
              <a:rPr lang="en-US" sz="3600" dirty="0" smtClean="0"/>
              <a:t>Law of diminishing returns</a:t>
            </a:r>
          </a:p>
        </p:txBody>
      </p:sp>
      <p:sp>
        <p:nvSpPr>
          <p:cNvPr id="6146" name="Footer Placeholder 4"/>
          <p:cNvSpPr>
            <a:spLocks noGrp="1"/>
          </p:cNvSpPr>
          <p:nvPr>
            <p:ph type="ftr" sz="quarter" idx="11"/>
          </p:nvPr>
        </p:nvSpPr>
        <p:spPr>
          <a:noFill/>
        </p:spPr>
        <p:txBody>
          <a:bodyPr/>
          <a:lstStyle/>
          <a:p>
            <a:r>
              <a:rPr lang="en-US">
                <a:latin typeface="Arial" pitchFamily="34" charset="0"/>
                <a:cs typeface="Arial" pitchFamily="34" charset="0"/>
              </a:rPr>
              <a:t>Winter 2011</a:t>
            </a:r>
          </a:p>
        </p:txBody>
      </p:sp>
      <p:sp>
        <p:nvSpPr>
          <p:cNvPr id="6147" name="Slide Number Placeholder 5"/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/>
          <a:p>
            <a:fld id="{6727AD14-C2F8-4857-B9A8-96C889B270FD}" type="slidenum">
              <a:rPr lang="en-US" smtClean="0">
                <a:latin typeface="Arial" pitchFamily="34" charset="0"/>
                <a:cs typeface="Arial" pitchFamily="34" charset="0"/>
              </a:rPr>
              <a:pPr/>
              <a:t>49</a:t>
            </a:fld>
            <a:endParaRPr lang="en-US" smtClean="0">
              <a:latin typeface="Arial" pitchFamily="34" charset="0"/>
              <a:cs typeface="Arial" pitchFamily="34" charset="0"/>
            </a:endParaRPr>
          </a:p>
        </p:txBody>
      </p:sp>
      <p:sp>
        <p:nvSpPr>
          <p:cNvPr id="6149" name="Line 17"/>
          <p:cNvSpPr>
            <a:spLocks noChangeShapeType="1"/>
          </p:cNvSpPr>
          <p:nvPr/>
        </p:nvSpPr>
        <p:spPr bwMode="auto">
          <a:xfrm>
            <a:off x="2057400" y="1447800"/>
            <a:ext cx="0" cy="43434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6150" name="Line 18"/>
          <p:cNvSpPr>
            <a:spLocks noChangeShapeType="1"/>
          </p:cNvSpPr>
          <p:nvPr/>
        </p:nvSpPr>
        <p:spPr bwMode="auto">
          <a:xfrm>
            <a:off x="1752600" y="4648200"/>
            <a:ext cx="57150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ru-RU"/>
          </a:p>
        </p:txBody>
      </p:sp>
      <p:sp>
        <p:nvSpPr>
          <p:cNvPr id="21524" name="Freeform 20"/>
          <p:cNvSpPr>
            <a:spLocks/>
          </p:cNvSpPr>
          <p:nvPr/>
        </p:nvSpPr>
        <p:spPr bwMode="auto">
          <a:xfrm>
            <a:off x="2057400" y="1676400"/>
            <a:ext cx="6019800" cy="2971800"/>
          </a:xfrm>
          <a:custGeom>
            <a:avLst/>
            <a:gdLst>
              <a:gd name="T0" fmla="*/ 0 w 2064"/>
              <a:gd name="T1" fmla="*/ 2147483647 h 1424"/>
              <a:gd name="T2" fmla="*/ 2147483647 w 2064"/>
              <a:gd name="T3" fmla="*/ 2147483647 h 1424"/>
              <a:gd name="T4" fmla="*/ 2147483647 w 2064"/>
              <a:gd name="T5" fmla="*/ 2147483647 h 1424"/>
              <a:gd name="T6" fmla="*/ 0 60000 65536"/>
              <a:gd name="T7" fmla="*/ 0 60000 65536"/>
              <a:gd name="T8" fmla="*/ 0 60000 65536"/>
              <a:gd name="T9" fmla="*/ 0 w 2064"/>
              <a:gd name="T10" fmla="*/ 0 h 1424"/>
              <a:gd name="T11" fmla="*/ 2064 w 2064"/>
              <a:gd name="T12" fmla="*/ 1424 h 142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064" h="1424">
                <a:moveTo>
                  <a:pt x="0" y="1424"/>
                </a:moveTo>
                <a:cubicBezTo>
                  <a:pt x="188" y="888"/>
                  <a:pt x="376" y="352"/>
                  <a:pt x="720" y="176"/>
                </a:cubicBezTo>
                <a:cubicBezTo>
                  <a:pt x="1064" y="0"/>
                  <a:pt x="1840" y="336"/>
                  <a:pt x="2064" y="368"/>
                </a:cubicBezTo>
              </a:path>
            </a:pathLst>
          </a:custGeom>
          <a:noFill/>
          <a:ln w="28575">
            <a:solidFill>
              <a:schemeClr val="accent2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ru-RU"/>
          </a:p>
        </p:txBody>
      </p:sp>
      <p:sp>
        <p:nvSpPr>
          <p:cNvPr id="6152" name="Text Box 22"/>
          <p:cNvSpPr txBox="1">
            <a:spLocks noChangeArrowheads="1"/>
          </p:cNvSpPr>
          <p:nvPr/>
        </p:nvSpPr>
        <p:spPr bwMode="auto">
          <a:xfrm>
            <a:off x="7524328" y="4797152"/>
            <a:ext cx="1112805" cy="10156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sz="2000" dirty="0" smtClean="0">
                <a:solidFill>
                  <a:schemeClr val="tx1"/>
                </a:solidFill>
                <a:latin typeface="Arial" pitchFamily="34" charset="0"/>
              </a:rPr>
              <a:t>Number</a:t>
            </a:r>
          </a:p>
          <a:p>
            <a:pPr algn="ctr"/>
            <a:r>
              <a:rPr lang="en-US" sz="2000" dirty="0" smtClean="0">
                <a:latin typeface="Arial" pitchFamily="34" charset="0"/>
              </a:rPr>
              <a:t>of</a:t>
            </a:r>
            <a:endParaRPr lang="en-US" sz="2000" dirty="0">
              <a:latin typeface="Arial" pitchFamily="34" charset="0"/>
            </a:endParaRPr>
          </a:p>
          <a:p>
            <a:r>
              <a:rPr lang="en-US" sz="2000" dirty="0" smtClean="0">
                <a:solidFill>
                  <a:schemeClr val="tx1"/>
                </a:solidFill>
                <a:latin typeface="Arial" pitchFamily="34" charset="0"/>
              </a:rPr>
              <a:t>Choices</a:t>
            </a:r>
            <a:endParaRPr lang="en-US" sz="2000" dirty="0">
              <a:solidFill>
                <a:schemeClr val="tx1"/>
              </a:solidFill>
              <a:latin typeface="Arial" pitchFamily="34" charset="0"/>
            </a:endParaRPr>
          </a:p>
        </p:txBody>
      </p:sp>
      <p:sp>
        <p:nvSpPr>
          <p:cNvPr id="6153" name="Text Box 23"/>
          <p:cNvSpPr txBox="1">
            <a:spLocks noChangeArrowheads="1"/>
          </p:cNvSpPr>
          <p:nvPr/>
        </p:nvSpPr>
        <p:spPr bwMode="auto">
          <a:xfrm>
            <a:off x="2195736" y="1052736"/>
            <a:ext cx="1497013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sz="2000" dirty="0">
                <a:solidFill>
                  <a:schemeClr val="tx1"/>
                </a:solidFill>
                <a:latin typeface="Arial" pitchFamily="34" charset="0"/>
              </a:rPr>
              <a:t>Satisfaction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311"/>
          <p:cNvGrpSpPr>
            <a:grpSpLocks/>
          </p:cNvGrpSpPr>
          <p:nvPr/>
        </p:nvGrpSpPr>
        <p:grpSpPr bwMode="auto">
          <a:xfrm>
            <a:off x="3203848" y="1988840"/>
            <a:ext cx="4038600" cy="3297238"/>
            <a:chOff x="336" y="288"/>
            <a:chExt cx="1409" cy="1213"/>
          </a:xfrm>
        </p:grpSpPr>
        <p:grpSp>
          <p:nvGrpSpPr>
            <p:cNvPr id="3" name="Group 312"/>
            <p:cNvGrpSpPr>
              <a:grpSpLocks/>
            </p:cNvGrpSpPr>
            <p:nvPr/>
          </p:nvGrpSpPr>
          <p:grpSpPr bwMode="auto">
            <a:xfrm>
              <a:off x="336" y="288"/>
              <a:ext cx="305" cy="1213"/>
              <a:chOff x="336" y="288"/>
              <a:chExt cx="305" cy="1213"/>
            </a:xfrm>
          </p:grpSpPr>
          <p:sp>
            <p:nvSpPr>
              <p:cNvPr id="16697" name="Freeform 313"/>
              <p:cNvSpPr>
                <a:spLocks/>
              </p:cNvSpPr>
              <p:nvPr/>
            </p:nvSpPr>
            <p:spPr bwMode="auto">
              <a:xfrm>
                <a:off x="350" y="561"/>
                <a:ext cx="273" cy="263"/>
              </a:xfrm>
              <a:custGeom>
                <a:avLst/>
                <a:gdLst/>
                <a:ahLst/>
                <a:cxnLst>
                  <a:cxn ang="0">
                    <a:pos x="429" y="488"/>
                  </a:cxn>
                  <a:cxn ang="0">
                    <a:pos x="429" y="406"/>
                  </a:cxn>
                  <a:cxn ang="0">
                    <a:pos x="466" y="343"/>
                  </a:cxn>
                  <a:cxn ang="0">
                    <a:pos x="468" y="343"/>
                  </a:cxn>
                  <a:cxn ang="0">
                    <a:pos x="468" y="527"/>
                  </a:cxn>
                  <a:cxn ang="0">
                    <a:pos x="525" y="527"/>
                  </a:cxn>
                  <a:cxn ang="0">
                    <a:pos x="528" y="465"/>
                  </a:cxn>
                  <a:cxn ang="0">
                    <a:pos x="537" y="325"/>
                  </a:cxn>
                  <a:cxn ang="0">
                    <a:pos x="544" y="171"/>
                  </a:cxn>
                  <a:cxn ang="0">
                    <a:pos x="547" y="75"/>
                  </a:cxn>
                  <a:cxn ang="0">
                    <a:pos x="544" y="54"/>
                  </a:cxn>
                  <a:cxn ang="0">
                    <a:pos x="537" y="38"/>
                  </a:cxn>
                  <a:cxn ang="0">
                    <a:pos x="525" y="25"/>
                  </a:cxn>
                  <a:cxn ang="0">
                    <a:pos x="514" y="15"/>
                  </a:cxn>
                  <a:cxn ang="0">
                    <a:pos x="502" y="8"/>
                  </a:cxn>
                  <a:cxn ang="0">
                    <a:pos x="491" y="3"/>
                  </a:cxn>
                  <a:cxn ang="0">
                    <a:pos x="484" y="0"/>
                  </a:cxn>
                  <a:cxn ang="0">
                    <a:pos x="481" y="0"/>
                  </a:cxn>
                  <a:cxn ang="0">
                    <a:pos x="61" y="0"/>
                  </a:cxn>
                  <a:cxn ang="0">
                    <a:pos x="59" y="2"/>
                  </a:cxn>
                  <a:cxn ang="0">
                    <a:pos x="51" y="3"/>
                  </a:cxn>
                  <a:cxn ang="0">
                    <a:pos x="41" y="9"/>
                  </a:cxn>
                  <a:cxn ang="0">
                    <a:pos x="31" y="15"/>
                  </a:cxn>
                  <a:cxn ang="0">
                    <a:pos x="20" y="25"/>
                  </a:cxn>
                  <a:cxn ang="0">
                    <a:pos x="10" y="35"/>
                  </a:cxn>
                  <a:cxn ang="0">
                    <a:pos x="3" y="49"/>
                  </a:cxn>
                  <a:cxn ang="0">
                    <a:pos x="0" y="66"/>
                  </a:cxn>
                  <a:cxn ang="0">
                    <a:pos x="6" y="158"/>
                  </a:cxn>
                  <a:cxn ang="0">
                    <a:pos x="20" y="315"/>
                  </a:cxn>
                  <a:cxn ang="0">
                    <a:pos x="34" y="462"/>
                  </a:cxn>
                  <a:cxn ang="0">
                    <a:pos x="40" y="527"/>
                  </a:cxn>
                  <a:cxn ang="0">
                    <a:pos x="106" y="527"/>
                  </a:cxn>
                  <a:cxn ang="0">
                    <a:pos x="106" y="343"/>
                  </a:cxn>
                  <a:cxn ang="0">
                    <a:pos x="106" y="340"/>
                  </a:cxn>
                  <a:cxn ang="0">
                    <a:pos x="147" y="406"/>
                  </a:cxn>
                  <a:cxn ang="0">
                    <a:pos x="147" y="488"/>
                  </a:cxn>
                  <a:cxn ang="0">
                    <a:pos x="429" y="488"/>
                  </a:cxn>
                </a:cxnLst>
                <a:rect l="0" t="0" r="r" b="b"/>
                <a:pathLst>
                  <a:path w="547" h="527">
                    <a:moveTo>
                      <a:pt x="429" y="488"/>
                    </a:moveTo>
                    <a:lnTo>
                      <a:pt x="429" y="406"/>
                    </a:lnTo>
                    <a:lnTo>
                      <a:pt x="466" y="343"/>
                    </a:lnTo>
                    <a:lnTo>
                      <a:pt x="468" y="343"/>
                    </a:lnTo>
                    <a:lnTo>
                      <a:pt x="468" y="527"/>
                    </a:lnTo>
                    <a:lnTo>
                      <a:pt x="525" y="527"/>
                    </a:lnTo>
                    <a:lnTo>
                      <a:pt x="528" y="465"/>
                    </a:lnTo>
                    <a:lnTo>
                      <a:pt x="537" y="325"/>
                    </a:lnTo>
                    <a:lnTo>
                      <a:pt x="544" y="171"/>
                    </a:lnTo>
                    <a:lnTo>
                      <a:pt x="547" y="75"/>
                    </a:lnTo>
                    <a:lnTo>
                      <a:pt x="544" y="54"/>
                    </a:lnTo>
                    <a:lnTo>
                      <a:pt x="537" y="38"/>
                    </a:lnTo>
                    <a:lnTo>
                      <a:pt x="525" y="25"/>
                    </a:lnTo>
                    <a:lnTo>
                      <a:pt x="514" y="15"/>
                    </a:lnTo>
                    <a:lnTo>
                      <a:pt x="502" y="8"/>
                    </a:lnTo>
                    <a:lnTo>
                      <a:pt x="491" y="3"/>
                    </a:lnTo>
                    <a:lnTo>
                      <a:pt x="484" y="0"/>
                    </a:lnTo>
                    <a:lnTo>
                      <a:pt x="481" y="0"/>
                    </a:lnTo>
                    <a:lnTo>
                      <a:pt x="61" y="0"/>
                    </a:lnTo>
                    <a:lnTo>
                      <a:pt x="59" y="2"/>
                    </a:lnTo>
                    <a:lnTo>
                      <a:pt x="51" y="3"/>
                    </a:lnTo>
                    <a:lnTo>
                      <a:pt x="41" y="9"/>
                    </a:lnTo>
                    <a:lnTo>
                      <a:pt x="31" y="15"/>
                    </a:lnTo>
                    <a:lnTo>
                      <a:pt x="20" y="25"/>
                    </a:lnTo>
                    <a:lnTo>
                      <a:pt x="10" y="35"/>
                    </a:lnTo>
                    <a:lnTo>
                      <a:pt x="3" y="49"/>
                    </a:lnTo>
                    <a:lnTo>
                      <a:pt x="0" y="66"/>
                    </a:lnTo>
                    <a:lnTo>
                      <a:pt x="6" y="158"/>
                    </a:lnTo>
                    <a:lnTo>
                      <a:pt x="20" y="315"/>
                    </a:lnTo>
                    <a:lnTo>
                      <a:pt x="34" y="462"/>
                    </a:lnTo>
                    <a:lnTo>
                      <a:pt x="40" y="527"/>
                    </a:lnTo>
                    <a:lnTo>
                      <a:pt x="106" y="527"/>
                    </a:lnTo>
                    <a:lnTo>
                      <a:pt x="106" y="343"/>
                    </a:lnTo>
                    <a:lnTo>
                      <a:pt x="106" y="340"/>
                    </a:lnTo>
                    <a:lnTo>
                      <a:pt x="147" y="406"/>
                    </a:lnTo>
                    <a:lnTo>
                      <a:pt x="147" y="488"/>
                    </a:lnTo>
                    <a:lnTo>
                      <a:pt x="429" y="488"/>
                    </a:lnTo>
                    <a:close/>
                  </a:path>
                </a:pathLst>
              </a:custGeom>
              <a:solidFill>
                <a:srgbClr val="FFFF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698" name="Freeform 314"/>
              <p:cNvSpPr>
                <a:spLocks/>
              </p:cNvSpPr>
              <p:nvPr/>
            </p:nvSpPr>
            <p:spPr bwMode="auto">
              <a:xfrm>
                <a:off x="561" y="762"/>
                <a:ext cx="7" cy="43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0" y="2"/>
                  </a:cxn>
                  <a:cxn ang="0">
                    <a:pos x="0" y="84"/>
                  </a:cxn>
                  <a:cxn ang="0">
                    <a:pos x="14" y="84"/>
                  </a:cxn>
                  <a:cxn ang="0">
                    <a:pos x="14" y="2"/>
                  </a:cxn>
                  <a:cxn ang="0">
                    <a:pos x="13" y="5"/>
                  </a:cxn>
                  <a:cxn ang="0">
                    <a:pos x="2" y="0"/>
                  </a:cxn>
                  <a:cxn ang="0">
                    <a:pos x="0" y="1"/>
                  </a:cxn>
                  <a:cxn ang="0">
                    <a:pos x="0" y="2"/>
                  </a:cxn>
                  <a:cxn ang="0">
                    <a:pos x="2" y="0"/>
                  </a:cxn>
                </a:cxnLst>
                <a:rect l="0" t="0" r="r" b="b"/>
                <a:pathLst>
                  <a:path w="14" h="84">
                    <a:moveTo>
                      <a:pt x="2" y="0"/>
                    </a:moveTo>
                    <a:lnTo>
                      <a:pt x="0" y="2"/>
                    </a:lnTo>
                    <a:lnTo>
                      <a:pt x="0" y="84"/>
                    </a:lnTo>
                    <a:lnTo>
                      <a:pt x="14" y="84"/>
                    </a:lnTo>
                    <a:lnTo>
                      <a:pt x="14" y="2"/>
                    </a:lnTo>
                    <a:lnTo>
                      <a:pt x="13" y="5"/>
                    </a:lnTo>
                    <a:lnTo>
                      <a:pt x="2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699" name="Freeform 315"/>
              <p:cNvSpPr>
                <a:spLocks/>
              </p:cNvSpPr>
              <p:nvPr/>
            </p:nvSpPr>
            <p:spPr bwMode="auto">
              <a:xfrm>
                <a:off x="562" y="729"/>
                <a:ext cx="24" cy="36"/>
              </a:xfrm>
              <a:custGeom>
                <a:avLst/>
                <a:gdLst/>
                <a:ahLst/>
                <a:cxnLst>
                  <a:cxn ang="0">
                    <a:pos x="42" y="0"/>
                  </a:cxn>
                  <a:cxn ang="0">
                    <a:pos x="37" y="4"/>
                  </a:cxn>
                  <a:cxn ang="0">
                    <a:pos x="0" y="68"/>
                  </a:cxn>
                  <a:cxn ang="0">
                    <a:pos x="11" y="73"/>
                  </a:cxn>
                  <a:cxn ang="0">
                    <a:pos x="48" y="10"/>
                  </a:cxn>
                  <a:cxn ang="0">
                    <a:pos x="42" y="14"/>
                  </a:cxn>
                  <a:cxn ang="0">
                    <a:pos x="42" y="0"/>
                  </a:cxn>
                  <a:cxn ang="0">
                    <a:pos x="38" y="0"/>
                  </a:cxn>
                  <a:cxn ang="0">
                    <a:pos x="37" y="4"/>
                  </a:cxn>
                  <a:cxn ang="0">
                    <a:pos x="42" y="0"/>
                  </a:cxn>
                </a:cxnLst>
                <a:rect l="0" t="0" r="r" b="b"/>
                <a:pathLst>
                  <a:path w="48" h="73">
                    <a:moveTo>
                      <a:pt x="42" y="0"/>
                    </a:moveTo>
                    <a:lnTo>
                      <a:pt x="37" y="4"/>
                    </a:lnTo>
                    <a:lnTo>
                      <a:pt x="0" y="68"/>
                    </a:lnTo>
                    <a:lnTo>
                      <a:pt x="11" y="73"/>
                    </a:lnTo>
                    <a:lnTo>
                      <a:pt x="48" y="10"/>
                    </a:lnTo>
                    <a:lnTo>
                      <a:pt x="42" y="14"/>
                    </a:lnTo>
                    <a:lnTo>
                      <a:pt x="42" y="0"/>
                    </a:lnTo>
                    <a:lnTo>
                      <a:pt x="38" y="0"/>
                    </a:lnTo>
                    <a:lnTo>
                      <a:pt x="37" y="4"/>
                    </a:lnTo>
                    <a:lnTo>
                      <a:pt x="42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700" name="Freeform 316"/>
              <p:cNvSpPr>
                <a:spLocks/>
              </p:cNvSpPr>
              <p:nvPr/>
            </p:nvSpPr>
            <p:spPr bwMode="auto">
              <a:xfrm>
                <a:off x="580" y="729"/>
                <a:ext cx="8" cy="7"/>
              </a:xfrm>
              <a:custGeom>
                <a:avLst/>
                <a:gdLst/>
                <a:ahLst/>
                <a:cxnLst>
                  <a:cxn ang="0">
                    <a:pos x="14" y="7"/>
                  </a:cxn>
                  <a:cxn ang="0">
                    <a:pos x="7" y="0"/>
                  </a:cxn>
                  <a:cxn ang="0">
                    <a:pos x="5" y="0"/>
                  </a:cxn>
                  <a:cxn ang="0">
                    <a:pos x="5" y="14"/>
                  </a:cxn>
                  <a:cxn ang="0">
                    <a:pos x="7" y="14"/>
                  </a:cxn>
                  <a:cxn ang="0">
                    <a:pos x="0" y="7"/>
                  </a:cxn>
                  <a:cxn ang="0">
                    <a:pos x="14" y="7"/>
                  </a:cxn>
                  <a:cxn ang="0">
                    <a:pos x="14" y="0"/>
                  </a:cxn>
                  <a:cxn ang="0">
                    <a:pos x="7" y="0"/>
                  </a:cxn>
                  <a:cxn ang="0">
                    <a:pos x="14" y="7"/>
                  </a:cxn>
                </a:cxnLst>
                <a:rect l="0" t="0" r="r" b="b"/>
                <a:pathLst>
                  <a:path w="14" h="14">
                    <a:moveTo>
                      <a:pt x="14" y="7"/>
                    </a:moveTo>
                    <a:lnTo>
                      <a:pt x="7" y="0"/>
                    </a:lnTo>
                    <a:lnTo>
                      <a:pt x="5" y="0"/>
                    </a:lnTo>
                    <a:lnTo>
                      <a:pt x="5" y="14"/>
                    </a:lnTo>
                    <a:lnTo>
                      <a:pt x="7" y="14"/>
                    </a:lnTo>
                    <a:lnTo>
                      <a:pt x="0" y="7"/>
                    </a:lnTo>
                    <a:lnTo>
                      <a:pt x="14" y="7"/>
                    </a:lnTo>
                    <a:lnTo>
                      <a:pt x="14" y="0"/>
                    </a:lnTo>
                    <a:lnTo>
                      <a:pt x="7" y="0"/>
                    </a:lnTo>
                    <a:lnTo>
                      <a:pt x="14" y="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701" name="Freeform 317"/>
              <p:cNvSpPr>
                <a:spLocks/>
              </p:cNvSpPr>
              <p:nvPr/>
            </p:nvSpPr>
            <p:spPr bwMode="auto">
              <a:xfrm>
                <a:off x="580" y="732"/>
                <a:ext cx="8" cy="96"/>
              </a:xfrm>
              <a:custGeom>
                <a:avLst/>
                <a:gdLst/>
                <a:ahLst/>
                <a:cxnLst>
                  <a:cxn ang="0">
                    <a:pos x="7" y="177"/>
                  </a:cxn>
                  <a:cxn ang="0">
                    <a:pos x="14" y="184"/>
                  </a:cxn>
                  <a:cxn ang="0">
                    <a:pos x="14" y="0"/>
                  </a:cxn>
                  <a:cxn ang="0">
                    <a:pos x="0" y="0"/>
                  </a:cxn>
                  <a:cxn ang="0">
                    <a:pos x="0" y="184"/>
                  </a:cxn>
                  <a:cxn ang="0">
                    <a:pos x="7" y="191"/>
                  </a:cxn>
                  <a:cxn ang="0">
                    <a:pos x="0" y="184"/>
                  </a:cxn>
                  <a:cxn ang="0">
                    <a:pos x="0" y="191"/>
                  </a:cxn>
                  <a:cxn ang="0">
                    <a:pos x="7" y="191"/>
                  </a:cxn>
                  <a:cxn ang="0">
                    <a:pos x="7" y="177"/>
                  </a:cxn>
                </a:cxnLst>
                <a:rect l="0" t="0" r="r" b="b"/>
                <a:pathLst>
                  <a:path w="14" h="191">
                    <a:moveTo>
                      <a:pt x="7" y="177"/>
                    </a:moveTo>
                    <a:lnTo>
                      <a:pt x="14" y="184"/>
                    </a:lnTo>
                    <a:lnTo>
                      <a:pt x="14" y="0"/>
                    </a:lnTo>
                    <a:lnTo>
                      <a:pt x="0" y="0"/>
                    </a:lnTo>
                    <a:lnTo>
                      <a:pt x="0" y="184"/>
                    </a:lnTo>
                    <a:lnTo>
                      <a:pt x="7" y="191"/>
                    </a:lnTo>
                    <a:lnTo>
                      <a:pt x="0" y="184"/>
                    </a:lnTo>
                    <a:lnTo>
                      <a:pt x="0" y="191"/>
                    </a:lnTo>
                    <a:lnTo>
                      <a:pt x="7" y="191"/>
                    </a:lnTo>
                    <a:lnTo>
                      <a:pt x="7" y="17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702" name="Freeform 318"/>
              <p:cNvSpPr>
                <a:spLocks/>
              </p:cNvSpPr>
              <p:nvPr/>
            </p:nvSpPr>
            <p:spPr bwMode="auto">
              <a:xfrm>
                <a:off x="584" y="820"/>
                <a:ext cx="32" cy="8"/>
              </a:xfrm>
              <a:custGeom>
                <a:avLst/>
                <a:gdLst/>
                <a:ahLst/>
                <a:cxnLst>
                  <a:cxn ang="0">
                    <a:pos x="50" y="7"/>
                  </a:cxn>
                  <a:cxn ang="0">
                    <a:pos x="57" y="0"/>
                  </a:cxn>
                  <a:cxn ang="0">
                    <a:pos x="0" y="0"/>
                  </a:cxn>
                  <a:cxn ang="0">
                    <a:pos x="0" y="14"/>
                  </a:cxn>
                  <a:cxn ang="0">
                    <a:pos x="57" y="14"/>
                  </a:cxn>
                  <a:cxn ang="0">
                    <a:pos x="64" y="7"/>
                  </a:cxn>
                  <a:cxn ang="0">
                    <a:pos x="57" y="14"/>
                  </a:cxn>
                  <a:cxn ang="0">
                    <a:pos x="64" y="14"/>
                  </a:cxn>
                  <a:cxn ang="0">
                    <a:pos x="64" y="7"/>
                  </a:cxn>
                  <a:cxn ang="0">
                    <a:pos x="50" y="7"/>
                  </a:cxn>
                </a:cxnLst>
                <a:rect l="0" t="0" r="r" b="b"/>
                <a:pathLst>
                  <a:path w="64" h="14">
                    <a:moveTo>
                      <a:pt x="50" y="7"/>
                    </a:moveTo>
                    <a:lnTo>
                      <a:pt x="57" y="0"/>
                    </a:lnTo>
                    <a:lnTo>
                      <a:pt x="0" y="0"/>
                    </a:lnTo>
                    <a:lnTo>
                      <a:pt x="0" y="14"/>
                    </a:lnTo>
                    <a:lnTo>
                      <a:pt x="57" y="14"/>
                    </a:lnTo>
                    <a:lnTo>
                      <a:pt x="64" y="7"/>
                    </a:lnTo>
                    <a:lnTo>
                      <a:pt x="57" y="14"/>
                    </a:lnTo>
                    <a:lnTo>
                      <a:pt x="64" y="14"/>
                    </a:lnTo>
                    <a:lnTo>
                      <a:pt x="64" y="7"/>
                    </a:lnTo>
                    <a:lnTo>
                      <a:pt x="50" y="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703" name="Freeform 319"/>
              <p:cNvSpPr>
                <a:spLocks/>
              </p:cNvSpPr>
              <p:nvPr/>
            </p:nvSpPr>
            <p:spPr bwMode="auto">
              <a:xfrm>
                <a:off x="609" y="598"/>
                <a:ext cx="18" cy="226"/>
              </a:xfrm>
              <a:custGeom>
                <a:avLst/>
                <a:gdLst/>
                <a:ahLst/>
                <a:cxnLst>
                  <a:cxn ang="0">
                    <a:pos x="22" y="0"/>
                  </a:cxn>
                  <a:cxn ang="0">
                    <a:pos x="22" y="0"/>
                  </a:cxn>
                  <a:cxn ang="0">
                    <a:pos x="19" y="96"/>
                  </a:cxn>
                  <a:cxn ang="0">
                    <a:pos x="11" y="250"/>
                  </a:cxn>
                  <a:cxn ang="0">
                    <a:pos x="3" y="390"/>
                  </a:cxn>
                  <a:cxn ang="0">
                    <a:pos x="0" y="452"/>
                  </a:cxn>
                  <a:cxn ang="0">
                    <a:pos x="14" y="452"/>
                  </a:cxn>
                  <a:cxn ang="0">
                    <a:pos x="17" y="390"/>
                  </a:cxn>
                  <a:cxn ang="0">
                    <a:pos x="26" y="250"/>
                  </a:cxn>
                  <a:cxn ang="0">
                    <a:pos x="33" y="96"/>
                  </a:cxn>
                  <a:cxn ang="0">
                    <a:pos x="36" y="0"/>
                  </a:cxn>
                  <a:cxn ang="0">
                    <a:pos x="36" y="0"/>
                  </a:cxn>
                  <a:cxn ang="0">
                    <a:pos x="22" y="0"/>
                  </a:cxn>
                </a:cxnLst>
                <a:rect l="0" t="0" r="r" b="b"/>
                <a:pathLst>
                  <a:path w="36" h="452">
                    <a:moveTo>
                      <a:pt x="22" y="0"/>
                    </a:moveTo>
                    <a:lnTo>
                      <a:pt x="22" y="0"/>
                    </a:lnTo>
                    <a:lnTo>
                      <a:pt x="19" y="96"/>
                    </a:lnTo>
                    <a:lnTo>
                      <a:pt x="11" y="250"/>
                    </a:lnTo>
                    <a:lnTo>
                      <a:pt x="3" y="390"/>
                    </a:lnTo>
                    <a:lnTo>
                      <a:pt x="0" y="452"/>
                    </a:lnTo>
                    <a:lnTo>
                      <a:pt x="14" y="452"/>
                    </a:lnTo>
                    <a:lnTo>
                      <a:pt x="17" y="390"/>
                    </a:lnTo>
                    <a:lnTo>
                      <a:pt x="26" y="250"/>
                    </a:lnTo>
                    <a:lnTo>
                      <a:pt x="33" y="96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704" name="Freeform 320"/>
              <p:cNvSpPr>
                <a:spLocks/>
              </p:cNvSpPr>
              <p:nvPr/>
            </p:nvSpPr>
            <p:spPr bwMode="auto">
              <a:xfrm>
                <a:off x="590" y="557"/>
                <a:ext cx="37" cy="41"/>
              </a:xfrm>
              <a:custGeom>
                <a:avLst/>
                <a:gdLst/>
                <a:ahLst/>
                <a:cxnLst>
                  <a:cxn ang="0">
                    <a:pos x="2" y="15"/>
                  </a:cxn>
                  <a:cxn ang="0">
                    <a:pos x="0" y="15"/>
                  </a:cxn>
                  <a:cxn ang="0">
                    <a:pos x="3" y="15"/>
                  </a:cxn>
                  <a:cxn ang="0">
                    <a:pos x="10" y="17"/>
                  </a:cxn>
                  <a:cxn ang="0">
                    <a:pos x="20" y="20"/>
                  </a:cxn>
                  <a:cxn ang="0">
                    <a:pos x="30" y="28"/>
                  </a:cxn>
                  <a:cxn ang="0">
                    <a:pos x="42" y="36"/>
                  </a:cxn>
                  <a:cxn ang="0">
                    <a:pos x="52" y="48"/>
                  </a:cxn>
                  <a:cxn ang="0">
                    <a:pos x="58" y="62"/>
                  </a:cxn>
                  <a:cxn ang="0">
                    <a:pos x="61" y="82"/>
                  </a:cxn>
                  <a:cxn ang="0">
                    <a:pos x="75" y="82"/>
                  </a:cxn>
                  <a:cxn ang="0">
                    <a:pos x="72" y="59"/>
                  </a:cxn>
                  <a:cxn ang="0">
                    <a:pos x="63" y="42"/>
                  </a:cxn>
                  <a:cxn ang="0">
                    <a:pos x="50" y="28"/>
                  </a:cxn>
                  <a:cxn ang="0">
                    <a:pos x="39" y="16"/>
                  </a:cxn>
                  <a:cxn ang="0">
                    <a:pos x="26" y="9"/>
                  </a:cxn>
                  <a:cxn ang="0">
                    <a:pos x="13" y="3"/>
                  </a:cxn>
                  <a:cxn ang="0">
                    <a:pos x="6" y="0"/>
                  </a:cxn>
                  <a:cxn ang="0">
                    <a:pos x="3" y="0"/>
                  </a:cxn>
                  <a:cxn ang="0">
                    <a:pos x="2" y="0"/>
                  </a:cxn>
                  <a:cxn ang="0">
                    <a:pos x="3" y="0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2" y="15"/>
                  </a:cxn>
                </a:cxnLst>
                <a:rect l="0" t="0" r="r" b="b"/>
                <a:pathLst>
                  <a:path w="75" h="82">
                    <a:moveTo>
                      <a:pt x="2" y="15"/>
                    </a:moveTo>
                    <a:lnTo>
                      <a:pt x="0" y="15"/>
                    </a:lnTo>
                    <a:lnTo>
                      <a:pt x="3" y="15"/>
                    </a:lnTo>
                    <a:lnTo>
                      <a:pt x="10" y="17"/>
                    </a:lnTo>
                    <a:lnTo>
                      <a:pt x="20" y="20"/>
                    </a:lnTo>
                    <a:lnTo>
                      <a:pt x="30" y="28"/>
                    </a:lnTo>
                    <a:lnTo>
                      <a:pt x="42" y="36"/>
                    </a:lnTo>
                    <a:lnTo>
                      <a:pt x="52" y="48"/>
                    </a:lnTo>
                    <a:lnTo>
                      <a:pt x="58" y="62"/>
                    </a:lnTo>
                    <a:lnTo>
                      <a:pt x="61" y="82"/>
                    </a:lnTo>
                    <a:lnTo>
                      <a:pt x="75" y="82"/>
                    </a:lnTo>
                    <a:lnTo>
                      <a:pt x="72" y="59"/>
                    </a:lnTo>
                    <a:lnTo>
                      <a:pt x="63" y="42"/>
                    </a:lnTo>
                    <a:lnTo>
                      <a:pt x="50" y="28"/>
                    </a:lnTo>
                    <a:lnTo>
                      <a:pt x="39" y="16"/>
                    </a:lnTo>
                    <a:lnTo>
                      <a:pt x="26" y="9"/>
                    </a:lnTo>
                    <a:lnTo>
                      <a:pt x="13" y="3"/>
                    </a:lnTo>
                    <a:lnTo>
                      <a:pt x="6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1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705" name="Freeform 321"/>
              <p:cNvSpPr>
                <a:spLocks/>
              </p:cNvSpPr>
              <p:nvPr/>
            </p:nvSpPr>
            <p:spPr bwMode="auto">
              <a:xfrm>
                <a:off x="380" y="557"/>
                <a:ext cx="210" cy="7"/>
              </a:xfrm>
              <a:custGeom>
                <a:avLst/>
                <a:gdLst/>
                <a:ahLst/>
                <a:cxnLst>
                  <a:cxn ang="0">
                    <a:pos x="3" y="15"/>
                  </a:cxn>
                  <a:cxn ang="0">
                    <a:pos x="1" y="15"/>
                  </a:cxn>
                  <a:cxn ang="0">
                    <a:pos x="421" y="15"/>
                  </a:cxn>
                  <a:cxn ang="0">
                    <a:pos x="421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3" y="15"/>
                  </a:cxn>
                </a:cxnLst>
                <a:rect l="0" t="0" r="r" b="b"/>
                <a:pathLst>
                  <a:path w="421" h="15">
                    <a:moveTo>
                      <a:pt x="3" y="15"/>
                    </a:moveTo>
                    <a:lnTo>
                      <a:pt x="1" y="15"/>
                    </a:lnTo>
                    <a:lnTo>
                      <a:pt x="421" y="15"/>
                    </a:lnTo>
                    <a:lnTo>
                      <a:pt x="42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3" y="1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706" name="Freeform 322"/>
              <p:cNvSpPr>
                <a:spLocks/>
              </p:cNvSpPr>
              <p:nvPr/>
            </p:nvSpPr>
            <p:spPr bwMode="auto">
              <a:xfrm>
                <a:off x="346" y="557"/>
                <a:ext cx="35" cy="37"/>
              </a:xfrm>
              <a:custGeom>
                <a:avLst/>
                <a:gdLst/>
                <a:ahLst/>
                <a:cxnLst>
                  <a:cxn ang="0">
                    <a:pos x="14" y="73"/>
                  </a:cxn>
                  <a:cxn ang="0">
                    <a:pos x="14" y="73"/>
                  </a:cxn>
                  <a:cxn ang="0">
                    <a:pos x="17" y="58"/>
                  </a:cxn>
                  <a:cxn ang="0">
                    <a:pos x="23" y="46"/>
                  </a:cxn>
                  <a:cxn ang="0">
                    <a:pos x="31" y="38"/>
                  </a:cxn>
                  <a:cxn ang="0">
                    <a:pos x="43" y="28"/>
                  </a:cxn>
                  <a:cxn ang="0">
                    <a:pos x="51" y="22"/>
                  </a:cxn>
                  <a:cxn ang="0">
                    <a:pos x="61" y="17"/>
                  </a:cxn>
                  <a:cxn ang="0">
                    <a:pos x="67" y="16"/>
                  </a:cxn>
                  <a:cxn ang="0">
                    <a:pos x="70" y="15"/>
                  </a:cxn>
                  <a:cxn ang="0">
                    <a:pos x="67" y="0"/>
                  </a:cxn>
                  <a:cxn ang="0">
                    <a:pos x="64" y="2"/>
                  </a:cxn>
                  <a:cxn ang="0">
                    <a:pos x="55" y="3"/>
                  </a:cxn>
                  <a:cxn ang="0">
                    <a:pos x="45" y="10"/>
                  </a:cxn>
                  <a:cxn ang="0">
                    <a:pos x="34" y="16"/>
                  </a:cxn>
                  <a:cxn ang="0">
                    <a:pos x="23" y="26"/>
                  </a:cxn>
                  <a:cxn ang="0">
                    <a:pos x="11" y="38"/>
                  </a:cxn>
                  <a:cxn ang="0">
                    <a:pos x="3" y="55"/>
                  </a:cxn>
                  <a:cxn ang="0">
                    <a:pos x="0" y="73"/>
                  </a:cxn>
                  <a:cxn ang="0">
                    <a:pos x="0" y="73"/>
                  </a:cxn>
                  <a:cxn ang="0">
                    <a:pos x="14" y="73"/>
                  </a:cxn>
                </a:cxnLst>
                <a:rect l="0" t="0" r="r" b="b"/>
                <a:pathLst>
                  <a:path w="70" h="73">
                    <a:moveTo>
                      <a:pt x="14" y="73"/>
                    </a:moveTo>
                    <a:lnTo>
                      <a:pt x="14" y="73"/>
                    </a:lnTo>
                    <a:lnTo>
                      <a:pt x="17" y="58"/>
                    </a:lnTo>
                    <a:lnTo>
                      <a:pt x="23" y="46"/>
                    </a:lnTo>
                    <a:lnTo>
                      <a:pt x="31" y="38"/>
                    </a:lnTo>
                    <a:lnTo>
                      <a:pt x="43" y="28"/>
                    </a:lnTo>
                    <a:lnTo>
                      <a:pt x="51" y="22"/>
                    </a:lnTo>
                    <a:lnTo>
                      <a:pt x="61" y="17"/>
                    </a:lnTo>
                    <a:lnTo>
                      <a:pt x="67" y="16"/>
                    </a:lnTo>
                    <a:lnTo>
                      <a:pt x="70" y="15"/>
                    </a:lnTo>
                    <a:lnTo>
                      <a:pt x="67" y="0"/>
                    </a:lnTo>
                    <a:lnTo>
                      <a:pt x="64" y="2"/>
                    </a:lnTo>
                    <a:lnTo>
                      <a:pt x="55" y="3"/>
                    </a:lnTo>
                    <a:lnTo>
                      <a:pt x="45" y="10"/>
                    </a:lnTo>
                    <a:lnTo>
                      <a:pt x="34" y="16"/>
                    </a:lnTo>
                    <a:lnTo>
                      <a:pt x="23" y="26"/>
                    </a:lnTo>
                    <a:lnTo>
                      <a:pt x="11" y="38"/>
                    </a:lnTo>
                    <a:lnTo>
                      <a:pt x="3" y="55"/>
                    </a:lnTo>
                    <a:lnTo>
                      <a:pt x="0" y="73"/>
                    </a:lnTo>
                    <a:lnTo>
                      <a:pt x="0" y="73"/>
                    </a:lnTo>
                    <a:lnTo>
                      <a:pt x="14" y="7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707" name="Freeform 323"/>
              <p:cNvSpPr>
                <a:spLocks/>
              </p:cNvSpPr>
              <p:nvPr/>
            </p:nvSpPr>
            <p:spPr bwMode="auto">
              <a:xfrm>
                <a:off x="346" y="594"/>
                <a:ext cx="28" cy="234"/>
              </a:xfrm>
              <a:custGeom>
                <a:avLst/>
                <a:gdLst/>
                <a:ahLst/>
                <a:cxnLst>
                  <a:cxn ang="0">
                    <a:pos x="47" y="454"/>
                  </a:cxn>
                  <a:cxn ang="0">
                    <a:pos x="54" y="461"/>
                  </a:cxn>
                  <a:cxn ang="0">
                    <a:pos x="48" y="396"/>
                  </a:cxn>
                  <a:cxn ang="0">
                    <a:pos x="34" y="249"/>
                  </a:cxn>
                  <a:cxn ang="0">
                    <a:pos x="20" y="92"/>
                  </a:cxn>
                  <a:cxn ang="0">
                    <a:pos x="14" y="0"/>
                  </a:cxn>
                  <a:cxn ang="0">
                    <a:pos x="0" y="0"/>
                  </a:cxn>
                  <a:cxn ang="0">
                    <a:pos x="5" y="92"/>
                  </a:cxn>
                  <a:cxn ang="0">
                    <a:pos x="20" y="249"/>
                  </a:cxn>
                  <a:cxn ang="0">
                    <a:pos x="34" y="396"/>
                  </a:cxn>
                  <a:cxn ang="0">
                    <a:pos x="40" y="461"/>
                  </a:cxn>
                  <a:cxn ang="0">
                    <a:pos x="47" y="468"/>
                  </a:cxn>
                  <a:cxn ang="0">
                    <a:pos x="40" y="461"/>
                  </a:cxn>
                  <a:cxn ang="0">
                    <a:pos x="41" y="468"/>
                  </a:cxn>
                  <a:cxn ang="0">
                    <a:pos x="47" y="468"/>
                  </a:cxn>
                  <a:cxn ang="0">
                    <a:pos x="47" y="454"/>
                  </a:cxn>
                </a:cxnLst>
                <a:rect l="0" t="0" r="r" b="b"/>
                <a:pathLst>
                  <a:path w="54" h="468">
                    <a:moveTo>
                      <a:pt x="47" y="454"/>
                    </a:moveTo>
                    <a:lnTo>
                      <a:pt x="54" y="461"/>
                    </a:lnTo>
                    <a:lnTo>
                      <a:pt x="48" y="396"/>
                    </a:lnTo>
                    <a:lnTo>
                      <a:pt x="34" y="249"/>
                    </a:lnTo>
                    <a:lnTo>
                      <a:pt x="20" y="92"/>
                    </a:lnTo>
                    <a:lnTo>
                      <a:pt x="14" y="0"/>
                    </a:lnTo>
                    <a:lnTo>
                      <a:pt x="0" y="0"/>
                    </a:lnTo>
                    <a:lnTo>
                      <a:pt x="5" y="92"/>
                    </a:lnTo>
                    <a:lnTo>
                      <a:pt x="20" y="249"/>
                    </a:lnTo>
                    <a:lnTo>
                      <a:pt x="34" y="396"/>
                    </a:lnTo>
                    <a:lnTo>
                      <a:pt x="40" y="461"/>
                    </a:lnTo>
                    <a:lnTo>
                      <a:pt x="47" y="468"/>
                    </a:lnTo>
                    <a:lnTo>
                      <a:pt x="40" y="461"/>
                    </a:lnTo>
                    <a:lnTo>
                      <a:pt x="41" y="468"/>
                    </a:lnTo>
                    <a:lnTo>
                      <a:pt x="47" y="468"/>
                    </a:lnTo>
                    <a:lnTo>
                      <a:pt x="47" y="45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708" name="Freeform 324"/>
              <p:cNvSpPr>
                <a:spLocks/>
              </p:cNvSpPr>
              <p:nvPr/>
            </p:nvSpPr>
            <p:spPr bwMode="auto">
              <a:xfrm>
                <a:off x="370" y="820"/>
                <a:ext cx="36" cy="8"/>
              </a:xfrm>
              <a:custGeom>
                <a:avLst/>
                <a:gdLst/>
                <a:ahLst/>
                <a:cxnLst>
                  <a:cxn ang="0">
                    <a:pos x="59" y="7"/>
                  </a:cxn>
                  <a:cxn ang="0">
                    <a:pos x="66" y="0"/>
                  </a:cxn>
                  <a:cxn ang="0">
                    <a:pos x="0" y="0"/>
                  </a:cxn>
                  <a:cxn ang="0">
                    <a:pos x="0" y="14"/>
                  </a:cxn>
                  <a:cxn ang="0">
                    <a:pos x="66" y="14"/>
                  </a:cxn>
                  <a:cxn ang="0">
                    <a:pos x="73" y="7"/>
                  </a:cxn>
                  <a:cxn ang="0">
                    <a:pos x="66" y="14"/>
                  </a:cxn>
                  <a:cxn ang="0">
                    <a:pos x="73" y="14"/>
                  </a:cxn>
                  <a:cxn ang="0">
                    <a:pos x="73" y="7"/>
                  </a:cxn>
                  <a:cxn ang="0">
                    <a:pos x="59" y="7"/>
                  </a:cxn>
                </a:cxnLst>
                <a:rect l="0" t="0" r="r" b="b"/>
                <a:pathLst>
                  <a:path w="73" h="14">
                    <a:moveTo>
                      <a:pt x="59" y="7"/>
                    </a:moveTo>
                    <a:lnTo>
                      <a:pt x="66" y="0"/>
                    </a:lnTo>
                    <a:lnTo>
                      <a:pt x="0" y="0"/>
                    </a:lnTo>
                    <a:lnTo>
                      <a:pt x="0" y="14"/>
                    </a:lnTo>
                    <a:lnTo>
                      <a:pt x="66" y="14"/>
                    </a:lnTo>
                    <a:lnTo>
                      <a:pt x="73" y="7"/>
                    </a:lnTo>
                    <a:lnTo>
                      <a:pt x="66" y="14"/>
                    </a:lnTo>
                    <a:lnTo>
                      <a:pt x="73" y="14"/>
                    </a:lnTo>
                    <a:lnTo>
                      <a:pt x="73" y="7"/>
                    </a:lnTo>
                    <a:lnTo>
                      <a:pt x="59" y="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709" name="Freeform 325"/>
              <p:cNvSpPr>
                <a:spLocks/>
              </p:cNvSpPr>
              <p:nvPr/>
            </p:nvSpPr>
            <p:spPr bwMode="auto">
              <a:xfrm>
                <a:off x="399" y="732"/>
                <a:ext cx="7" cy="9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184"/>
                  </a:cxn>
                  <a:cxn ang="0">
                    <a:pos x="14" y="184"/>
                  </a:cxn>
                  <a:cxn ang="0">
                    <a:pos x="14" y="0"/>
                  </a:cxn>
                  <a:cxn ang="0">
                    <a:pos x="14" y="0"/>
                  </a:cxn>
                  <a:cxn ang="0">
                    <a:pos x="0" y="0"/>
                  </a:cxn>
                </a:cxnLst>
                <a:rect l="0" t="0" r="r" b="b"/>
                <a:pathLst>
                  <a:path w="14" h="184">
                    <a:moveTo>
                      <a:pt x="0" y="0"/>
                    </a:moveTo>
                    <a:lnTo>
                      <a:pt x="0" y="0"/>
                    </a:lnTo>
                    <a:lnTo>
                      <a:pt x="0" y="184"/>
                    </a:lnTo>
                    <a:lnTo>
                      <a:pt x="14" y="184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710" name="Freeform 326"/>
              <p:cNvSpPr>
                <a:spLocks/>
              </p:cNvSpPr>
              <p:nvPr/>
            </p:nvSpPr>
            <p:spPr bwMode="auto">
              <a:xfrm>
                <a:off x="399" y="718"/>
                <a:ext cx="7" cy="14"/>
              </a:xfrm>
              <a:custGeom>
                <a:avLst/>
                <a:gdLst/>
                <a:ahLst/>
                <a:cxnLst>
                  <a:cxn ang="0">
                    <a:pos x="12" y="23"/>
                  </a:cxn>
                  <a:cxn ang="0">
                    <a:pos x="0" y="25"/>
                  </a:cxn>
                  <a:cxn ang="0">
                    <a:pos x="0" y="28"/>
                  </a:cxn>
                  <a:cxn ang="0">
                    <a:pos x="14" y="28"/>
                  </a:cxn>
                  <a:cxn ang="0">
                    <a:pos x="14" y="25"/>
                  </a:cxn>
                  <a:cxn ang="0">
                    <a:pos x="1" y="28"/>
                  </a:cxn>
                  <a:cxn ang="0">
                    <a:pos x="12" y="23"/>
                  </a:cxn>
                  <a:cxn ang="0">
                    <a:pos x="0" y="0"/>
                  </a:cxn>
                  <a:cxn ang="0">
                    <a:pos x="0" y="25"/>
                  </a:cxn>
                  <a:cxn ang="0">
                    <a:pos x="12" y="23"/>
                  </a:cxn>
                </a:cxnLst>
                <a:rect l="0" t="0" r="r" b="b"/>
                <a:pathLst>
                  <a:path w="14" h="28">
                    <a:moveTo>
                      <a:pt x="12" y="23"/>
                    </a:moveTo>
                    <a:lnTo>
                      <a:pt x="0" y="25"/>
                    </a:lnTo>
                    <a:lnTo>
                      <a:pt x="0" y="28"/>
                    </a:lnTo>
                    <a:lnTo>
                      <a:pt x="14" y="28"/>
                    </a:lnTo>
                    <a:lnTo>
                      <a:pt x="14" y="25"/>
                    </a:lnTo>
                    <a:lnTo>
                      <a:pt x="1" y="28"/>
                    </a:lnTo>
                    <a:lnTo>
                      <a:pt x="12" y="23"/>
                    </a:lnTo>
                    <a:lnTo>
                      <a:pt x="0" y="0"/>
                    </a:lnTo>
                    <a:lnTo>
                      <a:pt x="0" y="25"/>
                    </a:lnTo>
                    <a:lnTo>
                      <a:pt x="12" y="2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711" name="Freeform 327"/>
              <p:cNvSpPr>
                <a:spLocks/>
              </p:cNvSpPr>
              <p:nvPr/>
            </p:nvSpPr>
            <p:spPr bwMode="auto">
              <a:xfrm>
                <a:off x="400" y="729"/>
                <a:ext cx="27" cy="36"/>
              </a:xfrm>
              <a:custGeom>
                <a:avLst/>
                <a:gdLst/>
                <a:ahLst/>
                <a:cxnLst>
                  <a:cxn ang="0">
                    <a:pos x="54" y="68"/>
                  </a:cxn>
                  <a:cxn ang="0">
                    <a:pos x="53" y="66"/>
                  </a:cxn>
                  <a:cxn ang="0">
                    <a:pos x="11" y="0"/>
                  </a:cxn>
                  <a:cxn ang="0">
                    <a:pos x="0" y="5"/>
                  </a:cxn>
                  <a:cxn ang="0">
                    <a:pos x="42" y="71"/>
                  </a:cxn>
                  <a:cxn ang="0">
                    <a:pos x="40" y="68"/>
                  </a:cxn>
                  <a:cxn ang="0">
                    <a:pos x="54" y="68"/>
                  </a:cxn>
                  <a:cxn ang="0">
                    <a:pos x="54" y="67"/>
                  </a:cxn>
                  <a:cxn ang="0">
                    <a:pos x="53" y="66"/>
                  </a:cxn>
                  <a:cxn ang="0">
                    <a:pos x="54" y="68"/>
                  </a:cxn>
                </a:cxnLst>
                <a:rect l="0" t="0" r="r" b="b"/>
                <a:pathLst>
                  <a:path w="54" h="71">
                    <a:moveTo>
                      <a:pt x="54" y="68"/>
                    </a:moveTo>
                    <a:lnTo>
                      <a:pt x="53" y="66"/>
                    </a:lnTo>
                    <a:lnTo>
                      <a:pt x="11" y="0"/>
                    </a:lnTo>
                    <a:lnTo>
                      <a:pt x="0" y="5"/>
                    </a:lnTo>
                    <a:lnTo>
                      <a:pt x="42" y="71"/>
                    </a:lnTo>
                    <a:lnTo>
                      <a:pt x="40" y="68"/>
                    </a:lnTo>
                    <a:lnTo>
                      <a:pt x="54" y="68"/>
                    </a:lnTo>
                    <a:lnTo>
                      <a:pt x="54" y="67"/>
                    </a:lnTo>
                    <a:lnTo>
                      <a:pt x="53" y="66"/>
                    </a:lnTo>
                    <a:lnTo>
                      <a:pt x="54" y="6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712" name="Freeform 328"/>
              <p:cNvSpPr>
                <a:spLocks/>
              </p:cNvSpPr>
              <p:nvPr/>
            </p:nvSpPr>
            <p:spPr bwMode="auto">
              <a:xfrm>
                <a:off x="420" y="764"/>
                <a:ext cx="7" cy="44"/>
              </a:xfrm>
              <a:custGeom>
                <a:avLst/>
                <a:gdLst/>
                <a:ahLst/>
                <a:cxnLst>
                  <a:cxn ang="0">
                    <a:pos x="7" y="75"/>
                  </a:cxn>
                  <a:cxn ang="0">
                    <a:pos x="14" y="82"/>
                  </a:cxn>
                  <a:cxn ang="0">
                    <a:pos x="14" y="0"/>
                  </a:cxn>
                  <a:cxn ang="0">
                    <a:pos x="0" y="0"/>
                  </a:cxn>
                  <a:cxn ang="0">
                    <a:pos x="0" y="82"/>
                  </a:cxn>
                  <a:cxn ang="0">
                    <a:pos x="7" y="89"/>
                  </a:cxn>
                  <a:cxn ang="0">
                    <a:pos x="0" y="82"/>
                  </a:cxn>
                  <a:cxn ang="0">
                    <a:pos x="0" y="89"/>
                  </a:cxn>
                  <a:cxn ang="0">
                    <a:pos x="7" y="89"/>
                  </a:cxn>
                  <a:cxn ang="0">
                    <a:pos x="7" y="75"/>
                  </a:cxn>
                </a:cxnLst>
                <a:rect l="0" t="0" r="r" b="b"/>
                <a:pathLst>
                  <a:path w="14" h="89">
                    <a:moveTo>
                      <a:pt x="7" y="75"/>
                    </a:moveTo>
                    <a:lnTo>
                      <a:pt x="14" y="82"/>
                    </a:lnTo>
                    <a:lnTo>
                      <a:pt x="14" y="0"/>
                    </a:lnTo>
                    <a:lnTo>
                      <a:pt x="0" y="0"/>
                    </a:lnTo>
                    <a:lnTo>
                      <a:pt x="0" y="82"/>
                    </a:lnTo>
                    <a:lnTo>
                      <a:pt x="7" y="89"/>
                    </a:lnTo>
                    <a:lnTo>
                      <a:pt x="0" y="82"/>
                    </a:lnTo>
                    <a:lnTo>
                      <a:pt x="0" y="89"/>
                    </a:lnTo>
                    <a:lnTo>
                      <a:pt x="7" y="89"/>
                    </a:lnTo>
                    <a:lnTo>
                      <a:pt x="7" y="7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713" name="Freeform 329"/>
              <p:cNvSpPr>
                <a:spLocks/>
              </p:cNvSpPr>
              <p:nvPr/>
            </p:nvSpPr>
            <p:spPr bwMode="auto">
              <a:xfrm>
                <a:off x="424" y="801"/>
                <a:ext cx="144" cy="7"/>
              </a:xfrm>
              <a:custGeom>
                <a:avLst/>
                <a:gdLst/>
                <a:ahLst/>
                <a:cxnLst>
                  <a:cxn ang="0">
                    <a:pos x="275" y="7"/>
                  </a:cxn>
                  <a:cxn ang="0">
                    <a:pos x="282" y="0"/>
                  </a:cxn>
                  <a:cxn ang="0">
                    <a:pos x="0" y="0"/>
                  </a:cxn>
                  <a:cxn ang="0">
                    <a:pos x="0" y="14"/>
                  </a:cxn>
                  <a:cxn ang="0">
                    <a:pos x="282" y="14"/>
                  </a:cxn>
                  <a:cxn ang="0">
                    <a:pos x="289" y="7"/>
                  </a:cxn>
                  <a:cxn ang="0">
                    <a:pos x="282" y="14"/>
                  </a:cxn>
                  <a:cxn ang="0">
                    <a:pos x="289" y="14"/>
                  </a:cxn>
                  <a:cxn ang="0">
                    <a:pos x="289" y="7"/>
                  </a:cxn>
                  <a:cxn ang="0">
                    <a:pos x="275" y="7"/>
                  </a:cxn>
                </a:cxnLst>
                <a:rect l="0" t="0" r="r" b="b"/>
                <a:pathLst>
                  <a:path w="289" h="14">
                    <a:moveTo>
                      <a:pt x="275" y="7"/>
                    </a:moveTo>
                    <a:lnTo>
                      <a:pt x="282" y="0"/>
                    </a:lnTo>
                    <a:lnTo>
                      <a:pt x="0" y="0"/>
                    </a:lnTo>
                    <a:lnTo>
                      <a:pt x="0" y="14"/>
                    </a:lnTo>
                    <a:lnTo>
                      <a:pt x="282" y="14"/>
                    </a:lnTo>
                    <a:lnTo>
                      <a:pt x="289" y="7"/>
                    </a:lnTo>
                    <a:lnTo>
                      <a:pt x="282" y="14"/>
                    </a:lnTo>
                    <a:lnTo>
                      <a:pt x="289" y="14"/>
                    </a:lnTo>
                    <a:lnTo>
                      <a:pt x="289" y="7"/>
                    </a:lnTo>
                    <a:lnTo>
                      <a:pt x="275" y="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714" name="Freeform 330"/>
              <p:cNvSpPr>
                <a:spLocks/>
              </p:cNvSpPr>
              <p:nvPr/>
            </p:nvSpPr>
            <p:spPr bwMode="auto">
              <a:xfrm>
                <a:off x="367" y="660"/>
                <a:ext cx="39" cy="74"/>
              </a:xfrm>
              <a:custGeom>
                <a:avLst/>
                <a:gdLst/>
                <a:ahLst/>
                <a:cxnLst>
                  <a:cxn ang="0">
                    <a:pos x="6" y="3"/>
                  </a:cxn>
                  <a:cxn ang="0">
                    <a:pos x="0" y="6"/>
                  </a:cxn>
                  <a:cxn ang="0">
                    <a:pos x="66" y="146"/>
                  </a:cxn>
                  <a:cxn ang="0">
                    <a:pos x="77" y="140"/>
                  </a:cxn>
                  <a:cxn ang="0">
                    <a:pos x="12" y="0"/>
                  </a:cxn>
                  <a:cxn ang="0">
                    <a:pos x="6" y="3"/>
                  </a:cxn>
                </a:cxnLst>
                <a:rect l="0" t="0" r="r" b="b"/>
                <a:pathLst>
                  <a:path w="77" h="146">
                    <a:moveTo>
                      <a:pt x="6" y="3"/>
                    </a:moveTo>
                    <a:lnTo>
                      <a:pt x="0" y="6"/>
                    </a:lnTo>
                    <a:lnTo>
                      <a:pt x="66" y="146"/>
                    </a:lnTo>
                    <a:lnTo>
                      <a:pt x="77" y="140"/>
                    </a:lnTo>
                    <a:lnTo>
                      <a:pt x="12" y="0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715" name="Freeform 331"/>
              <p:cNvSpPr>
                <a:spLocks/>
              </p:cNvSpPr>
              <p:nvPr/>
            </p:nvSpPr>
            <p:spPr bwMode="auto">
              <a:xfrm>
                <a:off x="580" y="659"/>
                <a:ext cx="32" cy="74"/>
              </a:xfrm>
              <a:custGeom>
                <a:avLst/>
                <a:gdLst/>
                <a:ahLst/>
                <a:cxnLst>
                  <a:cxn ang="0">
                    <a:pos x="7" y="146"/>
                  </a:cxn>
                  <a:cxn ang="0">
                    <a:pos x="14" y="148"/>
                  </a:cxn>
                  <a:cxn ang="0">
                    <a:pos x="63" y="3"/>
                  </a:cxn>
                  <a:cxn ang="0">
                    <a:pos x="48" y="0"/>
                  </a:cxn>
                  <a:cxn ang="0">
                    <a:pos x="0" y="145"/>
                  </a:cxn>
                  <a:cxn ang="0">
                    <a:pos x="7" y="146"/>
                  </a:cxn>
                </a:cxnLst>
                <a:rect l="0" t="0" r="r" b="b"/>
                <a:pathLst>
                  <a:path w="63" h="148">
                    <a:moveTo>
                      <a:pt x="7" y="146"/>
                    </a:moveTo>
                    <a:lnTo>
                      <a:pt x="14" y="148"/>
                    </a:lnTo>
                    <a:lnTo>
                      <a:pt x="63" y="3"/>
                    </a:lnTo>
                    <a:lnTo>
                      <a:pt x="48" y="0"/>
                    </a:lnTo>
                    <a:lnTo>
                      <a:pt x="0" y="145"/>
                    </a:lnTo>
                    <a:lnTo>
                      <a:pt x="7" y="14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716" name="Freeform 332"/>
              <p:cNvSpPr>
                <a:spLocks/>
              </p:cNvSpPr>
              <p:nvPr/>
            </p:nvSpPr>
            <p:spPr bwMode="auto">
              <a:xfrm>
                <a:off x="336" y="288"/>
                <a:ext cx="305" cy="349"/>
              </a:xfrm>
              <a:custGeom>
                <a:avLst/>
                <a:gdLst/>
                <a:ahLst/>
                <a:cxnLst>
                  <a:cxn ang="0">
                    <a:pos x="270" y="48"/>
                  </a:cxn>
                  <a:cxn ang="0">
                    <a:pos x="240" y="28"/>
                  </a:cxn>
                  <a:cxn ang="0">
                    <a:pos x="209" y="25"/>
                  </a:cxn>
                  <a:cxn ang="0">
                    <a:pos x="170" y="48"/>
                  </a:cxn>
                  <a:cxn ang="0">
                    <a:pos x="120" y="98"/>
                  </a:cxn>
                  <a:cxn ang="0">
                    <a:pos x="71" y="145"/>
                  </a:cxn>
                  <a:cxn ang="0">
                    <a:pos x="33" y="187"/>
                  </a:cxn>
                  <a:cxn ang="0">
                    <a:pos x="8" y="224"/>
                  </a:cxn>
                  <a:cxn ang="0">
                    <a:pos x="4" y="270"/>
                  </a:cxn>
                  <a:cxn ang="0">
                    <a:pos x="0" y="339"/>
                  </a:cxn>
                  <a:cxn ang="0">
                    <a:pos x="11" y="409"/>
                  </a:cxn>
                  <a:cxn ang="0">
                    <a:pos x="54" y="455"/>
                  </a:cxn>
                  <a:cxn ang="0">
                    <a:pos x="136" y="462"/>
                  </a:cxn>
                  <a:cxn ang="0">
                    <a:pos x="200" y="462"/>
                  </a:cxn>
                  <a:cxn ang="0">
                    <a:pos x="240" y="462"/>
                  </a:cxn>
                  <a:cxn ang="0">
                    <a:pos x="259" y="462"/>
                  </a:cxn>
                  <a:cxn ang="0">
                    <a:pos x="262" y="477"/>
                  </a:cxn>
                  <a:cxn ang="0">
                    <a:pos x="260" y="501"/>
                  </a:cxn>
                  <a:cxn ang="0">
                    <a:pos x="254" y="505"/>
                  </a:cxn>
                  <a:cxn ang="0">
                    <a:pos x="224" y="512"/>
                  </a:cxn>
                  <a:cxn ang="0">
                    <a:pos x="189" y="534"/>
                  </a:cxn>
                  <a:cxn ang="0">
                    <a:pos x="177" y="578"/>
                  </a:cxn>
                  <a:cxn ang="0">
                    <a:pos x="203" y="632"/>
                  </a:cxn>
                  <a:cxn ang="0">
                    <a:pos x="230" y="664"/>
                  </a:cxn>
                  <a:cxn ang="0">
                    <a:pos x="263" y="686"/>
                  </a:cxn>
                  <a:cxn ang="0">
                    <a:pos x="297" y="697"/>
                  </a:cxn>
                  <a:cxn ang="0">
                    <a:pos x="333" y="697"/>
                  </a:cxn>
                  <a:cxn ang="0">
                    <a:pos x="368" y="686"/>
                  </a:cxn>
                  <a:cxn ang="0">
                    <a:pos x="400" y="663"/>
                  </a:cxn>
                  <a:cxn ang="0">
                    <a:pos x="429" y="629"/>
                  </a:cxn>
                  <a:cxn ang="0">
                    <a:pos x="453" y="577"/>
                  </a:cxn>
                  <a:cxn ang="0">
                    <a:pos x="439" y="534"/>
                  </a:cxn>
                  <a:cxn ang="0">
                    <a:pos x="403" y="514"/>
                  </a:cxn>
                  <a:cxn ang="0">
                    <a:pos x="373" y="505"/>
                  </a:cxn>
                  <a:cxn ang="0">
                    <a:pos x="368" y="489"/>
                  </a:cxn>
                  <a:cxn ang="0">
                    <a:pos x="368" y="467"/>
                  </a:cxn>
                  <a:cxn ang="0">
                    <a:pos x="469" y="462"/>
                  </a:cxn>
                  <a:cxn ang="0">
                    <a:pos x="499" y="442"/>
                  </a:cxn>
                  <a:cxn ang="0">
                    <a:pos x="561" y="388"/>
                  </a:cxn>
                  <a:cxn ang="0">
                    <a:pos x="605" y="313"/>
                  </a:cxn>
                  <a:cxn ang="0">
                    <a:pos x="591" y="228"/>
                  </a:cxn>
                  <a:cxn ang="0">
                    <a:pos x="542" y="171"/>
                  </a:cxn>
                  <a:cxn ang="0">
                    <a:pos x="511" y="155"/>
                  </a:cxn>
                  <a:cxn ang="0">
                    <a:pos x="495" y="161"/>
                  </a:cxn>
                  <a:cxn ang="0">
                    <a:pos x="491" y="168"/>
                  </a:cxn>
                  <a:cxn ang="0">
                    <a:pos x="508" y="132"/>
                  </a:cxn>
                  <a:cxn ang="0">
                    <a:pos x="509" y="75"/>
                  </a:cxn>
                  <a:cxn ang="0">
                    <a:pos x="475" y="23"/>
                  </a:cxn>
                  <a:cxn ang="0">
                    <a:pos x="380" y="0"/>
                  </a:cxn>
                  <a:cxn ang="0">
                    <a:pos x="329" y="10"/>
                  </a:cxn>
                  <a:cxn ang="0">
                    <a:pos x="302" y="30"/>
                  </a:cxn>
                  <a:cxn ang="0">
                    <a:pos x="289" y="52"/>
                  </a:cxn>
                  <a:cxn ang="0">
                    <a:pos x="286" y="62"/>
                  </a:cxn>
                </a:cxnLst>
                <a:rect l="0" t="0" r="r" b="b"/>
                <a:pathLst>
                  <a:path w="608" h="699">
                    <a:moveTo>
                      <a:pt x="286" y="62"/>
                    </a:moveTo>
                    <a:lnTo>
                      <a:pt x="270" y="48"/>
                    </a:lnTo>
                    <a:lnTo>
                      <a:pt x="256" y="36"/>
                    </a:lnTo>
                    <a:lnTo>
                      <a:pt x="240" y="28"/>
                    </a:lnTo>
                    <a:lnTo>
                      <a:pt x="226" y="23"/>
                    </a:lnTo>
                    <a:lnTo>
                      <a:pt x="209" y="25"/>
                    </a:lnTo>
                    <a:lnTo>
                      <a:pt x="191" y="32"/>
                    </a:lnTo>
                    <a:lnTo>
                      <a:pt x="170" y="48"/>
                    </a:lnTo>
                    <a:lnTo>
                      <a:pt x="146" y="71"/>
                    </a:lnTo>
                    <a:lnTo>
                      <a:pt x="120" y="98"/>
                    </a:lnTo>
                    <a:lnTo>
                      <a:pt x="94" y="122"/>
                    </a:lnTo>
                    <a:lnTo>
                      <a:pt x="71" y="145"/>
                    </a:lnTo>
                    <a:lnTo>
                      <a:pt x="50" y="167"/>
                    </a:lnTo>
                    <a:lnTo>
                      <a:pt x="33" y="187"/>
                    </a:lnTo>
                    <a:lnTo>
                      <a:pt x="18" y="205"/>
                    </a:lnTo>
                    <a:lnTo>
                      <a:pt x="8" y="224"/>
                    </a:lnTo>
                    <a:lnTo>
                      <a:pt x="5" y="243"/>
                    </a:lnTo>
                    <a:lnTo>
                      <a:pt x="4" y="270"/>
                    </a:lnTo>
                    <a:lnTo>
                      <a:pt x="1" y="303"/>
                    </a:lnTo>
                    <a:lnTo>
                      <a:pt x="0" y="339"/>
                    </a:lnTo>
                    <a:lnTo>
                      <a:pt x="2" y="375"/>
                    </a:lnTo>
                    <a:lnTo>
                      <a:pt x="11" y="409"/>
                    </a:lnTo>
                    <a:lnTo>
                      <a:pt x="27" y="436"/>
                    </a:lnTo>
                    <a:lnTo>
                      <a:pt x="54" y="455"/>
                    </a:lnTo>
                    <a:lnTo>
                      <a:pt x="93" y="462"/>
                    </a:lnTo>
                    <a:lnTo>
                      <a:pt x="136" y="462"/>
                    </a:lnTo>
                    <a:lnTo>
                      <a:pt x="171" y="462"/>
                    </a:lnTo>
                    <a:lnTo>
                      <a:pt x="200" y="462"/>
                    </a:lnTo>
                    <a:lnTo>
                      <a:pt x="223" y="462"/>
                    </a:lnTo>
                    <a:lnTo>
                      <a:pt x="240" y="462"/>
                    </a:lnTo>
                    <a:lnTo>
                      <a:pt x="252" y="462"/>
                    </a:lnTo>
                    <a:lnTo>
                      <a:pt x="259" y="462"/>
                    </a:lnTo>
                    <a:lnTo>
                      <a:pt x="260" y="462"/>
                    </a:lnTo>
                    <a:lnTo>
                      <a:pt x="262" y="477"/>
                    </a:lnTo>
                    <a:lnTo>
                      <a:pt x="262" y="489"/>
                    </a:lnTo>
                    <a:lnTo>
                      <a:pt x="260" y="501"/>
                    </a:lnTo>
                    <a:lnTo>
                      <a:pt x="260" y="505"/>
                    </a:lnTo>
                    <a:lnTo>
                      <a:pt x="254" y="505"/>
                    </a:lnTo>
                    <a:lnTo>
                      <a:pt x="242" y="508"/>
                    </a:lnTo>
                    <a:lnTo>
                      <a:pt x="224" y="512"/>
                    </a:lnTo>
                    <a:lnTo>
                      <a:pt x="206" y="521"/>
                    </a:lnTo>
                    <a:lnTo>
                      <a:pt x="189" y="534"/>
                    </a:lnTo>
                    <a:lnTo>
                      <a:pt x="179" y="553"/>
                    </a:lnTo>
                    <a:lnTo>
                      <a:pt x="177" y="578"/>
                    </a:lnTo>
                    <a:lnTo>
                      <a:pt x="190" y="611"/>
                    </a:lnTo>
                    <a:lnTo>
                      <a:pt x="203" y="632"/>
                    </a:lnTo>
                    <a:lnTo>
                      <a:pt x="216" y="650"/>
                    </a:lnTo>
                    <a:lnTo>
                      <a:pt x="230" y="664"/>
                    </a:lnTo>
                    <a:lnTo>
                      <a:pt x="246" y="677"/>
                    </a:lnTo>
                    <a:lnTo>
                      <a:pt x="263" y="686"/>
                    </a:lnTo>
                    <a:lnTo>
                      <a:pt x="280" y="693"/>
                    </a:lnTo>
                    <a:lnTo>
                      <a:pt x="297" y="697"/>
                    </a:lnTo>
                    <a:lnTo>
                      <a:pt x="316" y="699"/>
                    </a:lnTo>
                    <a:lnTo>
                      <a:pt x="333" y="697"/>
                    </a:lnTo>
                    <a:lnTo>
                      <a:pt x="350" y="693"/>
                    </a:lnTo>
                    <a:lnTo>
                      <a:pt x="368" y="686"/>
                    </a:lnTo>
                    <a:lnTo>
                      <a:pt x="385" y="676"/>
                    </a:lnTo>
                    <a:lnTo>
                      <a:pt x="400" y="663"/>
                    </a:lnTo>
                    <a:lnTo>
                      <a:pt x="416" y="647"/>
                    </a:lnTo>
                    <a:lnTo>
                      <a:pt x="429" y="629"/>
                    </a:lnTo>
                    <a:lnTo>
                      <a:pt x="442" y="607"/>
                    </a:lnTo>
                    <a:lnTo>
                      <a:pt x="453" y="577"/>
                    </a:lnTo>
                    <a:lnTo>
                      <a:pt x="451" y="553"/>
                    </a:lnTo>
                    <a:lnTo>
                      <a:pt x="439" y="534"/>
                    </a:lnTo>
                    <a:lnTo>
                      <a:pt x="423" y="521"/>
                    </a:lnTo>
                    <a:lnTo>
                      <a:pt x="403" y="514"/>
                    </a:lnTo>
                    <a:lnTo>
                      <a:pt x="386" y="508"/>
                    </a:lnTo>
                    <a:lnTo>
                      <a:pt x="373" y="505"/>
                    </a:lnTo>
                    <a:lnTo>
                      <a:pt x="368" y="505"/>
                    </a:lnTo>
                    <a:lnTo>
                      <a:pt x="368" y="489"/>
                    </a:lnTo>
                    <a:lnTo>
                      <a:pt x="368" y="475"/>
                    </a:lnTo>
                    <a:lnTo>
                      <a:pt x="368" y="467"/>
                    </a:lnTo>
                    <a:lnTo>
                      <a:pt x="368" y="462"/>
                    </a:lnTo>
                    <a:lnTo>
                      <a:pt x="469" y="462"/>
                    </a:lnTo>
                    <a:lnTo>
                      <a:pt x="478" y="456"/>
                    </a:lnTo>
                    <a:lnTo>
                      <a:pt x="499" y="442"/>
                    </a:lnTo>
                    <a:lnTo>
                      <a:pt x="529" y="419"/>
                    </a:lnTo>
                    <a:lnTo>
                      <a:pt x="561" y="388"/>
                    </a:lnTo>
                    <a:lnTo>
                      <a:pt x="588" y="353"/>
                    </a:lnTo>
                    <a:lnTo>
                      <a:pt x="605" y="313"/>
                    </a:lnTo>
                    <a:lnTo>
                      <a:pt x="608" y="271"/>
                    </a:lnTo>
                    <a:lnTo>
                      <a:pt x="591" y="228"/>
                    </a:lnTo>
                    <a:lnTo>
                      <a:pt x="564" y="194"/>
                    </a:lnTo>
                    <a:lnTo>
                      <a:pt x="542" y="171"/>
                    </a:lnTo>
                    <a:lnTo>
                      <a:pt x="525" y="160"/>
                    </a:lnTo>
                    <a:lnTo>
                      <a:pt x="511" y="155"/>
                    </a:lnTo>
                    <a:lnTo>
                      <a:pt x="502" y="157"/>
                    </a:lnTo>
                    <a:lnTo>
                      <a:pt x="495" y="161"/>
                    </a:lnTo>
                    <a:lnTo>
                      <a:pt x="492" y="167"/>
                    </a:lnTo>
                    <a:lnTo>
                      <a:pt x="491" y="168"/>
                    </a:lnTo>
                    <a:lnTo>
                      <a:pt x="499" y="154"/>
                    </a:lnTo>
                    <a:lnTo>
                      <a:pt x="508" y="132"/>
                    </a:lnTo>
                    <a:lnTo>
                      <a:pt x="512" y="105"/>
                    </a:lnTo>
                    <a:lnTo>
                      <a:pt x="509" y="75"/>
                    </a:lnTo>
                    <a:lnTo>
                      <a:pt x="498" y="48"/>
                    </a:lnTo>
                    <a:lnTo>
                      <a:pt x="475" y="23"/>
                    </a:lnTo>
                    <a:lnTo>
                      <a:pt x="436" y="6"/>
                    </a:lnTo>
                    <a:lnTo>
                      <a:pt x="380" y="0"/>
                    </a:lnTo>
                    <a:lnTo>
                      <a:pt x="352" y="3"/>
                    </a:lnTo>
                    <a:lnTo>
                      <a:pt x="329" y="10"/>
                    </a:lnTo>
                    <a:lnTo>
                      <a:pt x="313" y="20"/>
                    </a:lnTo>
                    <a:lnTo>
                      <a:pt x="302" y="30"/>
                    </a:lnTo>
                    <a:lnTo>
                      <a:pt x="293" y="42"/>
                    </a:lnTo>
                    <a:lnTo>
                      <a:pt x="289" y="52"/>
                    </a:lnTo>
                    <a:lnTo>
                      <a:pt x="286" y="59"/>
                    </a:lnTo>
                    <a:lnTo>
                      <a:pt x="286" y="62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717" name="Freeform 333"/>
              <p:cNvSpPr>
                <a:spLocks/>
              </p:cNvSpPr>
              <p:nvPr/>
            </p:nvSpPr>
            <p:spPr bwMode="auto">
              <a:xfrm>
                <a:off x="454" y="518"/>
                <a:ext cx="80" cy="94"/>
              </a:xfrm>
              <a:custGeom>
                <a:avLst/>
                <a:gdLst/>
                <a:ahLst/>
                <a:cxnLst>
                  <a:cxn ang="0">
                    <a:pos x="36" y="0"/>
                  </a:cxn>
                  <a:cxn ang="0">
                    <a:pos x="36" y="66"/>
                  </a:cxn>
                  <a:cxn ang="0">
                    <a:pos x="32" y="69"/>
                  </a:cxn>
                  <a:cxn ang="0">
                    <a:pos x="22" y="78"/>
                  </a:cxn>
                  <a:cxn ang="0">
                    <a:pos x="10" y="91"/>
                  </a:cxn>
                  <a:cxn ang="0">
                    <a:pos x="2" y="107"/>
                  </a:cxn>
                  <a:cxn ang="0">
                    <a:pos x="0" y="125"/>
                  </a:cxn>
                  <a:cxn ang="0">
                    <a:pos x="9" y="147"/>
                  </a:cxn>
                  <a:cxn ang="0">
                    <a:pos x="33" y="168"/>
                  </a:cxn>
                  <a:cxn ang="0">
                    <a:pos x="76" y="190"/>
                  </a:cxn>
                  <a:cxn ang="0">
                    <a:pos x="82" y="187"/>
                  </a:cxn>
                  <a:cxn ang="0">
                    <a:pos x="98" y="181"/>
                  </a:cxn>
                  <a:cxn ang="0">
                    <a:pos x="119" y="171"/>
                  </a:cxn>
                  <a:cxn ang="0">
                    <a:pos x="139" y="157"/>
                  </a:cxn>
                  <a:cxn ang="0">
                    <a:pos x="155" y="140"/>
                  </a:cxn>
                  <a:cxn ang="0">
                    <a:pos x="161" y="118"/>
                  </a:cxn>
                  <a:cxn ang="0">
                    <a:pos x="152" y="95"/>
                  </a:cxn>
                  <a:cxn ang="0">
                    <a:pos x="125" y="69"/>
                  </a:cxn>
                  <a:cxn ang="0">
                    <a:pos x="125" y="55"/>
                  </a:cxn>
                  <a:cxn ang="0">
                    <a:pos x="125" y="32"/>
                  </a:cxn>
                  <a:cxn ang="0">
                    <a:pos x="125" y="10"/>
                  </a:cxn>
                  <a:cxn ang="0">
                    <a:pos x="125" y="0"/>
                  </a:cxn>
                  <a:cxn ang="0">
                    <a:pos x="36" y="0"/>
                  </a:cxn>
                </a:cxnLst>
                <a:rect l="0" t="0" r="r" b="b"/>
                <a:pathLst>
                  <a:path w="161" h="190">
                    <a:moveTo>
                      <a:pt x="36" y="0"/>
                    </a:moveTo>
                    <a:lnTo>
                      <a:pt x="36" y="66"/>
                    </a:lnTo>
                    <a:lnTo>
                      <a:pt x="32" y="69"/>
                    </a:lnTo>
                    <a:lnTo>
                      <a:pt x="22" y="78"/>
                    </a:lnTo>
                    <a:lnTo>
                      <a:pt x="10" y="91"/>
                    </a:lnTo>
                    <a:lnTo>
                      <a:pt x="2" y="107"/>
                    </a:lnTo>
                    <a:lnTo>
                      <a:pt x="0" y="125"/>
                    </a:lnTo>
                    <a:lnTo>
                      <a:pt x="9" y="147"/>
                    </a:lnTo>
                    <a:lnTo>
                      <a:pt x="33" y="168"/>
                    </a:lnTo>
                    <a:lnTo>
                      <a:pt x="76" y="190"/>
                    </a:lnTo>
                    <a:lnTo>
                      <a:pt x="82" y="187"/>
                    </a:lnTo>
                    <a:lnTo>
                      <a:pt x="98" y="181"/>
                    </a:lnTo>
                    <a:lnTo>
                      <a:pt x="119" y="171"/>
                    </a:lnTo>
                    <a:lnTo>
                      <a:pt x="139" y="157"/>
                    </a:lnTo>
                    <a:lnTo>
                      <a:pt x="155" y="140"/>
                    </a:lnTo>
                    <a:lnTo>
                      <a:pt x="161" y="118"/>
                    </a:lnTo>
                    <a:lnTo>
                      <a:pt x="152" y="95"/>
                    </a:lnTo>
                    <a:lnTo>
                      <a:pt x="125" y="69"/>
                    </a:lnTo>
                    <a:lnTo>
                      <a:pt x="125" y="55"/>
                    </a:lnTo>
                    <a:lnTo>
                      <a:pt x="125" y="32"/>
                    </a:lnTo>
                    <a:lnTo>
                      <a:pt x="125" y="10"/>
                    </a:lnTo>
                    <a:lnTo>
                      <a:pt x="125" y="0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718" name="Freeform 334"/>
              <p:cNvSpPr>
                <a:spLocks/>
              </p:cNvSpPr>
              <p:nvPr/>
            </p:nvSpPr>
            <p:spPr bwMode="auto">
              <a:xfrm>
                <a:off x="468" y="518"/>
                <a:ext cx="7" cy="36"/>
              </a:xfrm>
              <a:custGeom>
                <a:avLst/>
                <a:gdLst/>
                <a:ahLst/>
                <a:cxnLst>
                  <a:cxn ang="0">
                    <a:pos x="10" y="72"/>
                  </a:cxn>
                  <a:cxn ang="0">
                    <a:pos x="14" y="66"/>
                  </a:cxn>
                  <a:cxn ang="0">
                    <a:pos x="14" y="0"/>
                  </a:cxn>
                  <a:cxn ang="0">
                    <a:pos x="0" y="0"/>
                  </a:cxn>
                  <a:cxn ang="0">
                    <a:pos x="0" y="66"/>
                  </a:cxn>
                  <a:cxn ang="0">
                    <a:pos x="4" y="61"/>
                  </a:cxn>
                  <a:cxn ang="0">
                    <a:pos x="10" y="72"/>
                  </a:cxn>
                  <a:cxn ang="0">
                    <a:pos x="14" y="71"/>
                  </a:cxn>
                  <a:cxn ang="0">
                    <a:pos x="14" y="66"/>
                  </a:cxn>
                  <a:cxn ang="0">
                    <a:pos x="10" y="72"/>
                  </a:cxn>
                </a:cxnLst>
                <a:rect l="0" t="0" r="r" b="b"/>
                <a:pathLst>
                  <a:path w="14" h="72">
                    <a:moveTo>
                      <a:pt x="10" y="72"/>
                    </a:moveTo>
                    <a:lnTo>
                      <a:pt x="14" y="66"/>
                    </a:lnTo>
                    <a:lnTo>
                      <a:pt x="14" y="0"/>
                    </a:lnTo>
                    <a:lnTo>
                      <a:pt x="0" y="0"/>
                    </a:lnTo>
                    <a:lnTo>
                      <a:pt x="0" y="66"/>
                    </a:lnTo>
                    <a:lnTo>
                      <a:pt x="4" y="61"/>
                    </a:lnTo>
                    <a:lnTo>
                      <a:pt x="10" y="72"/>
                    </a:lnTo>
                    <a:lnTo>
                      <a:pt x="14" y="71"/>
                    </a:lnTo>
                    <a:lnTo>
                      <a:pt x="14" y="66"/>
                    </a:lnTo>
                    <a:lnTo>
                      <a:pt x="10" y="7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719" name="Freeform 335"/>
              <p:cNvSpPr>
                <a:spLocks/>
              </p:cNvSpPr>
              <p:nvPr/>
            </p:nvSpPr>
            <p:spPr bwMode="auto">
              <a:xfrm>
                <a:off x="450" y="548"/>
                <a:ext cx="43" cy="68"/>
              </a:xfrm>
              <a:custGeom>
                <a:avLst/>
                <a:gdLst/>
                <a:ahLst/>
                <a:cxnLst>
                  <a:cxn ang="0">
                    <a:pos x="82" y="122"/>
                  </a:cxn>
                  <a:cxn ang="0">
                    <a:pos x="86" y="122"/>
                  </a:cxn>
                  <a:cxn ang="0">
                    <a:pos x="43" y="101"/>
                  </a:cxn>
                  <a:cxn ang="0">
                    <a:pos x="22" y="81"/>
                  </a:cxn>
                  <a:cxn ang="0">
                    <a:pos x="15" y="64"/>
                  </a:cxn>
                  <a:cxn ang="0">
                    <a:pos x="16" y="47"/>
                  </a:cxn>
                  <a:cxn ang="0">
                    <a:pos x="23" y="34"/>
                  </a:cxn>
                  <a:cxn ang="0">
                    <a:pos x="33" y="21"/>
                  </a:cxn>
                  <a:cxn ang="0">
                    <a:pos x="43" y="14"/>
                  </a:cxn>
                  <a:cxn ang="0">
                    <a:pos x="46" y="11"/>
                  </a:cxn>
                  <a:cxn ang="0">
                    <a:pos x="40" y="0"/>
                  </a:cxn>
                  <a:cxn ang="0">
                    <a:pos x="35" y="2"/>
                  </a:cxn>
                  <a:cxn ang="0">
                    <a:pos x="25" y="13"/>
                  </a:cxn>
                  <a:cxn ang="0">
                    <a:pos x="12" y="25"/>
                  </a:cxn>
                  <a:cxn ang="0">
                    <a:pos x="2" y="44"/>
                  </a:cxn>
                  <a:cxn ang="0">
                    <a:pos x="0" y="64"/>
                  </a:cxn>
                  <a:cxn ang="0">
                    <a:pos x="10" y="90"/>
                  </a:cxn>
                  <a:cxn ang="0">
                    <a:pos x="37" y="113"/>
                  </a:cxn>
                  <a:cxn ang="0">
                    <a:pos x="80" y="136"/>
                  </a:cxn>
                  <a:cxn ang="0">
                    <a:pos x="85" y="136"/>
                  </a:cxn>
                  <a:cxn ang="0">
                    <a:pos x="82" y="122"/>
                  </a:cxn>
                </a:cxnLst>
                <a:rect l="0" t="0" r="r" b="b"/>
                <a:pathLst>
                  <a:path w="86" h="136">
                    <a:moveTo>
                      <a:pt x="82" y="122"/>
                    </a:moveTo>
                    <a:lnTo>
                      <a:pt x="86" y="122"/>
                    </a:lnTo>
                    <a:lnTo>
                      <a:pt x="43" y="101"/>
                    </a:lnTo>
                    <a:lnTo>
                      <a:pt x="22" y="81"/>
                    </a:lnTo>
                    <a:lnTo>
                      <a:pt x="15" y="64"/>
                    </a:lnTo>
                    <a:lnTo>
                      <a:pt x="16" y="47"/>
                    </a:lnTo>
                    <a:lnTo>
                      <a:pt x="23" y="34"/>
                    </a:lnTo>
                    <a:lnTo>
                      <a:pt x="33" y="21"/>
                    </a:lnTo>
                    <a:lnTo>
                      <a:pt x="43" y="14"/>
                    </a:lnTo>
                    <a:lnTo>
                      <a:pt x="46" y="11"/>
                    </a:lnTo>
                    <a:lnTo>
                      <a:pt x="40" y="0"/>
                    </a:lnTo>
                    <a:lnTo>
                      <a:pt x="35" y="2"/>
                    </a:lnTo>
                    <a:lnTo>
                      <a:pt x="25" y="13"/>
                    </a:lnTo>
                    <a:lnTo>
                      <a:pt x="12" y="25"/>
                    </a:lnTo>
                    <a:lnTo>
                      <a:pt x="2" y="44"/>
                    </a:lnTo>
                    <a:lnTo>
                      <a:pt x="0" y="64"/>
                    </a:lnTo>
                    <a:lnTo>
                      <a:pt x="10" y="90"/>
                    </a:lnTo>
                    <a:lnTo>
                      <a:pt x="37" y="113"/>
                    </a:lnTo>
                    <a:lnTo>
                      <a:pt x="80" y="136"/>
                    </a:lnTo>
                    <a:lnTo>
                      <a:pt x="85" y="136"/>
                    </a:lnTo>
                    <a:lnTo>
                      <a:pt x="82" y="12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720" name="Freeform 336"/>
              <p:cNvSpPr>
                <a:spLocks/>
              </p:cNvSpPr>
              <p:nvPr/>
            </p:nvSpPr>
            <p:spPr bwMode="auto">
              <a:xfrm>
                <a:off x="491" y="549"/>
                <a:ext cx="46" cy="67"/>
              </a:xfrm>
              <a:custGeom>
                <a:avLst/>
                <a:gdLst/>
                <a:ahLst/>
                <a:cxnLst>
                  <a:cxn ang="0">
                    <a:pos x="43" y="6"/>
                  </a:cxn>
                  <a:cxn ang="0">
                    <a:pos x="46" y="12"/>
                  </a:cxn>
                  <a:cxn ang="0">
                    <a:pos x="71" y="36"/>
                  </a:cxn>
                  <a:cxn ang="0">
                    <a:pos x="79" y="55"/>
                  </a:cxn>
                  <a:cxn ang="0">
                    <a:pos x="74" y="74"/>
                  </a:cxn>
                  <a:cxn ang="0">
                    <a:pos x="60" y="88"/>
                  </a:cxn>
                  <a:cxn ang="0">
                    <a:pos x="41" y="102"/>
                  </a:cxn>
                  <a:cxn ang="0">
                    <a:pos x="20" y="111"/>
                  </a:cxn>
                  <a:cxn ang="0">
                    <a:pos x="4" y="117"/>
                  </a:cxn>
                  <a:cxn ang="0">
                    <a:pos x="0" y="120"/>
                  </a:cxn>
                  <a:cxn ang="0">
                    <a:pos x="3" y="134"/>
                  </a:cxn>
                  <a:cxn ang="0">
                    <a:pos x="10" y="131"/>
                  </a:cxn>
                  <a:cxn ang="0">
                    <a:pos x="26" y="125"/>
                  </a:cxn>
                  <a:cxn ang="0">
                    <a:pos x="47" y="114"/>
                  </a:cxn>
                  <a:cxn ang="0">
                    <a:pos x="69" y="99"/>
                  </a:cxn>
                  <a:cxn ang="0">
                    <a:pos x="86" y="79"/>
                  </a:cxn>
                  <a:cxn ang="0">
                    <a:pos x="93" y="55"/>
                  </a:cxn>
                  <a:cxn ang="0">
                    <a:pos x="83" y="28"/>
                  </a:cxn>
                  <a:cxn ang="0">
                    <a:pos x="54" y="0"/>
                  </a:cxn>
                  <a:cxn ang="0">
                    <a:pos x="57" y="6"/>
                  </a:cxn>
                  <a:cxn ang="0">
                    <a:pos x="43" y="6"/>
                  </a:cxn>
                  <a:cxn ang="0">
                    <a:pos x="43" y="11"/>
                  </a:cxn>
                  <a:cxn ang="0">
                    <a:pos x="46" y="12"/>
                  </a:cxn>
                  <a:cxn ang="0">
                    <a:pos x="43" y="6"/>
                  </a:cxn>
                </a:cxnLst>
                <a:rect l="0" t="0" r="r" b="b"/>
                <a:pathLst>
                  <a:path w="93" h="134">
                    <a:moveTo>
                      <a:pt x="43" y="6"/>
                    </a:moveTo>
                    <a:lnTo>
                      <a:pt x="46" y="12"/>
                    </a:lnTo>
                    <a:lnTo>
                      <a:pt x="71" y="36"/>
                    </a:lnTo>
                    <a:lnTo>
                      <a:pt x="79" y="55"/>
                    </a:lnTo>
                    <a:lnTo>
                      <a:pt x="74" y="74"/>
                    </a:lnTo>
                    <a:lnTo>
                      <a:pt x="60" y="88"/>
                    </a:lnTo>
                    <a:lnTo>
                      <a:pt x="41" y="102"/>
                    </a:lnTo>
                    <a:lnTo>
                      <a:pt x="20" y="111"/>
                    </a:lnTo>
                    <a:lnTo>
                      <a:pt x="4" y="117"/>
                    </a:lnTo>
                    <a:lnTo>
                      <a:pt x="0" y="120"/>
                    </a:lnTo>
                    <a:lnTo>
                      <a:pt x="3" y="134"/>
                    </a:lnTo>
                    <a:lnTo>
                      <a:pt x="10" y="131"/>
                    </a:lnTo>
                    <a:lnTo>
                      <a:pt x="26" y="125"/>
                    </a:lnTo>
                    <a:lnTo>
                      <a:pt x="47" y="114"/>
                    </a:lnTo>
                    <a:lnTo>
                      <a:pt x="69" y="99"/>
                    </a:lnTo>
                    <a:lnTo>
                      <a:pt x="86" y="79"/>
                    </a:lnTo>
                    <a:lnTo>
                      <a:pt x="93" y="55"/>
                    </a:lnTo>
                    <a:lnTo>
                      <a:pt x="83" y="28"/>
                    </a:lnTo>
                    <a:lnTo>
                      <a:pt x="54" y="0"/>
                    </a:lnTo>
                    <a:lnTo>
                      <a:pt x="57" y="6"/>
                    </a:lnTo>
                    <a:lnTo>
                      <a:pt x="43" y="6"/>
                    </a:lnTo>
                    <a:lnTo>
                      <a:pt x="43" y="11"/>
                    </a:lnTo>
                    <a:lnTo>
                      <a:pt x="46" y="12"/>
                    </a:lnTo>
                    <a:lnTo>
                      <a:pt x="43" y="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721" name="Freeform 337"/>
              <p:cNvSpPr>
                <a:spLocks/>
              </p:cNvSpPr>
              <p:nvPr/>
            </p:nvSpPr>
            <p:spPr bwMode="auto">
              <a:xfrm>
                <a:off x="512" y="514"/>
                <a:ext cx="8" cy="38"/>
              </a:xfrm>
              <a:custGeom>
                <a:avLst/>
                <a:gdLst/>
                <a:ahLst/>
                <a:cxnLst>
                  <a:cxn ang="0">
                    <a:pos x="7" y="15"/>
                  </a:cxn>
                  <a:cxn ang="0">
                    <a:pos x="0" y="7"/>
                  </a:cxn>
                  <a:cxn ang="0">
                    <a:pos x="0" y="17"/>
                  </a:cxn>
                  <a:cxn ang="0">
                    <a:pos x="0" y="39"/>
                  </a:cxn>
                  <a:cxn ang="0">
                    <a:pos x="0" y="62"/>
                  </a:cxn>
                  <a:cxn ang="0">
                    <a:pos x="0" y="76"/>
                  </a:cxn>
                  <a:cxn ang="0">
                    <a:pos x="14" y="76"/>
                  </a:cxn>
                  <a:cxn ang="0">
                    <a:pos x="14" y="62"/>
                  </a:cxn>
                  <a:cxn ang="0">
                    <a:pos x="14" y="39"/>
                  </a:cxn>
                  <a:cxn ang="0">
                    <a:pos x="14" y="17"/>
                  </a:cxn>
                  <a:cxn ang="0">
                    <a:pos x="14" y="7"/>
                  </a:cxn>
                  <a:cxn ang="0">
                    <a:pos x="7" y="0"/>
                  </a:cxn>
                  <a:cxn ang="0">
                    <a:pos x="14" y="7"/>
                  </a:cxn>
                  <a:cxn ang="0">
                    <a:pos x="14" y="0"/>
                  </a:cxn>
                  <a:cxn ang="0">
                    <a:pos x="7" y="0"/>
                  </a:cxn>
                  <a:cxn ang="0">
                    <a:pos x="7" y="15"/>
                  </a:cxn>
                </a:cxnLst>
                <a:rect l="0" t="0" r="r" b="b"/>
                <a:pathLst>
                  <a:path w="14" h="76">
                    <a:moveTo>
                      <a:pt x="7" y="15"/>
                    </a:moveTo>
                    <a:lnTo>
                      <a:pt x="0" y="7"/>
                    </a:lnTo>
                    <a:lnTo>
                      <a:pt x="0" y="17"/>
                    </a:lnTo>
                    <a:lnTo>
                      <a:pt x="0" y="39"/>
                    </a:lnTo>
                    <a:lnTo>
                      <a:pt x="0" y="62"/>
                    </a:lnTo>
                    <a:lnTo>
                      <a:pt x="0" y="76"/>
                    </a:lnTo>
                    <a:lnTo>
                      <a:pt x="14" y="76"/>
                    </a:lnTo>
                    <a:lnTo>
                      <a:pt x="14" y="62"/>
                    </a:lnTo>
                    <a:lnTo>
                      <a:pt x="14" y="39"/>
                    </a:lnTo>
                    <a:lnTo>
                      <a:pt x="14" y="17"/>
                    </a:lnTo>
                    <a:lnTo>
                      <a:pt x="14" y="7"/>
                    </a:lnTo>
                    <a:lnTo>
                      <a:pt x="7" y="0"/>
                    </a:lnTo>
                    <a:lnTo>
                      <a:pt x="14" y="7"/>
                    </a:lnTo>
                    <a:lnTo>
                      <a:pt x="14" y="0"/>
                    </a:lnTo>
                    <a:lnTo>
                      <a:pt x="7" y="0"/>
                    </a:lnTo>
                    <a:lnTo>
                      <a:pt x="7" y="1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722" name="Freeform 338"/>
              <p:cNvSpPr>
                <a:spLocks/>
              </p:cNvSpPr>
              <p:nvPr/>
            </p:nvSpPr>
            <p:spPr bwMode="auto">
              <a:xfrm>
                <a:off x="468" y="514"/>
                <a:ext cx="48" cy="7"/>
              </a:xfrm>
              <a:custGeom>
                <a:avLst/>
                <a:gdLst/>
                <a:ahLst/>
                <a:cxnLst>
                  <a:cxn ang="0">
                    <a:pos x="14" y="7"/>
                  </a:cxn>
                  <a:cxn ang="0">
                    <a:pos x="7" y="15"/>
                  </a:cxn>
                  <a:cxn ang="0">
                    <a:pos x="96" y="15"/>
                  </a:cxn>
                  <a:cxn ang="0">
                    <a:pos x="96" y="0"/>
                  </a:cxn>
                  <a:cxn ang="0">
                    <a:pos x="7" y="0"/>
                  </a:cxn>
                  <a:cxn ang="0">
                    <a:pos x="0" y="7"/>
                  </a:cxn>
                  <a:cxn ang="0">
                    <a:pos x="7" y="0"/>
                  </a:cxn>
                  <a:cxn ang="0">
                    <a:pos x="0" y="0"/>
                  </a:cxn>
                  <a:cxn ang="0">
                    <a:pos x="0" y="7"/>
                  </a:cxn>
                  <a:cxn ang="0">
                    <a:pos x="14" y="7"/>
                  </a:cxn>
                </a:cxnLst>
                <a:rect l="0" t="0" r="r" b="b"/>
                <a:pathLst>
                  <a:path w="96" h="15">
                    <a:moveTo>
                      <a:pt x="14" y="7"/>
                    </a:moveTo>
                    <a:lnTo>
                      <a:pt x="7" y="15"/>
                    </a:lnTo>
                    <a:lnTo>
                      <a:pt x="96" y="15"/>
                    </a:lnTo>
                    <a:lnTo>
                      <a:pt x="96" y="0"/>
                    </a:lnTo>
                    <a:lnTo>
                      <a:pt x="7" y="0"/>
                    </a:lnTo>
                    <a:lnTo>
                      <a:pt x="0" y="7"/>
                    </a:lnTo>
                    <a:lnTo>
                      <a:pt x="7" y="0"/>
                    </a:lnTo>
                    <a:lnTo>
                      <a:pt x="0" y="0"/>
                    </a:lnTo>
                    <a:lnTo>
                      <a:pt x="0" y="7"/>
                    </a:lnTo>
                    <a:lnTo>
                      <a:pt x="14" y="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723" name="Freeform 339"/>
              <p:cNvSpPr>
                <a:spLocks/>
              </p:cNvSpPr>
              <p:nvPr/>
            </p:nvSpPr>
            <p:spPr bwMode="auto">
              <a:xfrm>
                <a:off x="436" y="358"/>
                <a:ext cx="115" cy="176"/>
              </a:xfrm>
              <a:custGeom>
                <a:avLst/>
                <a:gdLst/>
                <a:ahLst/>
                <a:cxnLst>
                  <a:cxn ang="0">
                    <a:pos x="96" y="0"/>
                  </a:cxn>
                  <a:cxn ang="0">
                    <a:pos x="111" y="13"/>
                  </a:cxn>
                  <a:cxn ang="0">
                    <a:pos x="133" y="30"/>
                  </a:cxn>
                  <a:cxn ang="0">
                    <a:pos x="156" y="50"/>
                  </a:cxn>
                  <a:cxn ang="0">
                    <a:pos x="179" y="73"/>
                  </a:cxn>
                  <a:cxn ang="0">
                    <a:pos x="199" y="97"/>
                  </a:cxn>
                  <a:cxn ang="0">
                    <a:pos x="216" y="123"/>
                  </a:cxn>
                  <a:cxn ang="0">
                    <a:pos x="227" y="152"/>
                  </a:cxn>
                  <a:cxn ang="0">
                    <a:pos x="230" y="181"/>
                  </a:cxn>
                  <a:cxn ang="0">
                    <a:pos x="226" y="211"/>
                  </a:cxn>
                  <a:cxn ang="0">
                    <a:pos x="217" y="241"/>
                  </a:cxn>
                  <a:cxn ang="0">
                    <a:pos x="206" y="271"/>
                  </a:cxn>
                  <a:cxn ang="0">
                    <a:pos x="191" y="297"/>
                  </a:cxn>
                  <a:cxn ang="0">
                    <a:pos x="173" y="320"/>
                  </a:cxn>
                  <a:cxn ang="0">
                    <a:pos x="154" y="337"/>
                  </a:cxn>
                  <a:cxn ang="0">
                    <a:pos x="134" y="348"/>
                  </a:cxn>
                  <a:cxn ang="0">
                    <a:pos x="113" y="351"/>
                  </a:cxn>
                  <a:cxn ang="0">
                    <a:pos x="91" y="347"/>
                  </a:cxn>
                  <a:cxn ang="0">
                    <a:pos x="70" y="336"/>
                  </a:cxn>
                  <a:cxn ang="0">
                    <a:pos x="50" y="318"/>
                  </a:cxn>
                  <a:cxn ang="0">
                    <a:pos x="31" y="298"/>
                  </a:cxn>
                  <a:cxn ang="0">
                    <a:pos x="17" y="274"/>
                  </a:cxn>
                  <a:cxn ang="0">
                    <a:pos x="5" y="247"/>
                  </a:cxn>
                  <a:cxn ang="0">
                    <a:pos x="0" y="219"/>
                  </a:cxn>
                  <a:cxn ang="0">
                    <a:pos x="0" y="189"/>
                  </a:cxn>
                  <a:cxn ang="0">
                    <a:pos x="7" y="148"/>
                  </a:cxn>
                  <a:cxn ang="0">
                    <a:pos x="20" y="112"/>
                  </a:cxn>
                  <a:cxn ang="0">
                    <a:pos x="35" y="79"/>
                  </a:cxn>
                  <a:cxn ang="0">
                    <a:pos x="53" y="52"/>
                  </a:cxn>
                  <a:cxn ang="0">
                    <a:pos x="68" y="30"/>
                  </a:cxn>
                  <a:cxn ang="0">
                    <a:pos x="83" y="13"/>
                  </a:cxn>
                  <a:cxn ang="0">
                    <a:pos x="91" y="3"/>
                  </a:cxn>
                  <a:cxn ang="0">
                    <a:pos x="96" y="0"/>
                  </a:cxn>
                </a:cxnLst>
                <a:rect l="0" t="0" r="r" b="b"/>
                <a:pathLst>
                  <a:path w="230" h="351">
                    <a:moveTo>
                      <a:pt x="96" y="0"/>
                    </a:moveTo>
                    <a:lnTo>
                      <a:pt x="111" y="13"/>
                    </a:lnTo>
                    <a:lnTo>
                      <a:pt x="133" y="30"/>
                    </a:lnTo>
                    <a:lnTo>
                      <a:pt x="156" y="50"/>
                    </a:lnTo>
                    <a:lnTo>
                      <a:pt x="179" y="73"/>
                    </a:lnTo>
                    <a:lnTo>
                      <a:pt x="199" y="97"/>
                    </a:lnTo>
                    <a:lnTo>
                      <a:pt x="216" y="123"/>
                    </a:lnTo>
                    <a:lnTo>
                      <a:pt x="227" y="152"/>
                    </a:lnTo>
                    <a:lnTo>
                      <a:pt x="230" y="181"/>
                    </a:lnTo>
                    <a:lnTo>
                      <a:pt x="226" y="211"/>
                    </a:lnTo>
                    <a:lnTo>
                      <a:pt x="217" y="241"/>
                    </a:lnTo>
                    <a:lnTo>
                      <a:pt x="206" y="271"/>
                    </a:lnTo>
                    <a:lnTo>
                      <a:pt x="191" y="297"/>
                    </a:lnTo>
                    <a:lnTo>
                      <a:pt x="173" y="320"/>
                    </a:lnTo>
                    <a:lnTo>
                      <a:pt x="154" y="337"/>
                    </a:lnTo>
                    <a:lnTo>
                      <a:pt x="134" y="348"/>
                    </a:lnTo>
                    <a:lnTo>
                      <a:pt x="113" y="351"/>
                    </a:lnTo>
                    <a:lnTo>
                      <a:pt x="91" y="347"/>
                    </a:lnTo>
                    <a:lnTo>
                      <a:pt x="70" y="336"/>
                    </a:lnTo>
                    <a:lnTo>
                      <a:pt x="50" y="318"/>
                    </a:lnTo>
                    <a:lnTo>
                      <a:pt x="31" y="298"/>
                    </a:lnTo>
                    <a:lnTo>
                      <a:pt x="17" y="274"/>
                    </a:lnTo>
                    <a:lnTo>
                      <a:pt x="5" y="247"/>
                    </a:lnTo>
                    <a:lnTo>
                      <a:pt x="0" y="219"/>
                    </a:lnTo>
                    <a:lnTo>
                      <a:pt x="0" y="189"/>
                    </a:lnTo>
                    <a:lnTo>
                      <a:pt x="7" y="148"/>
                    </a:lnTo>
                    <a:lnTo>
                      <a:pt x="20" y="112"/>
                    </a:lnTo>
                    <a:lnTo>
                      <a:pt x="35" y="79"/>
                    </a:lnTo>
                    <a:lnTo>
                      <a:pt x="53" y="52"/>
                    </a:lnTo>
                    <a:lnTo>
                      <a:pt x="68" y="30"/>
                    </a:lnTo>
                    <a:lnTo>
                      <a:pt x="83" y="13"/>
                    </a:lnTo>
                    <a:lnTo>
                      <a:pt x="91" y="3"/>
                    </a:lnTo>
                    <a:lnTo>
                      <a:pt x="96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724" name="Freeform 340"/>
              <p:cNvSpPr>
                <a:spLocks/>
              </p:cNvSpPr>
              <p:nvPr/>
            </p:nvSpPr>
            <p:spPr bwMode="auto">
              <a:xfrm>
                <a:off x="482" y="356"/>
                <a:ext cx="73" cy="93"/>
              </a:xfrm>
              <a:custGeom>
                <a:avLst/>
                <a:gdLst/>
                <a:ahLst/>
                <a:cxnLst>
                  <a:cxn ang="0">
                    <a:pos x="146" y="187"/>
                  </a:cxn>
                  <a:cxn ang="0">
                    <a:pos x="146" y="187"/>
                  </a:cxn>
                  <a:cxn ang="0">
                    <a:pos x="143" y="157"/>
                  </a:cxn>
                  <a:cxn ang="0">
                    <a:pos x="130" y="126"/>
                  </a:cxn>
                  <a:cxn ang="0">
                    <a:pos x="113" y="99"/>
                  </a:cxn>
                  <a:cxn ang="0">
                    <a:pos x="93" y="75"/>
                  </a:cxn>
                  <a:cxn ang="0">
                    <a:pos x="69" y="52"/>
                  </a:cxn>
                  <a:cxn ang="0">
                    <a:pos x="46" y="30"/>
                  </a:cxn>
                  <a:cxn ang="0">
                    <a:pos x="25" y="13"/>
                  </a:cxn>
                  <a:cxn ang="0">
                    <a:pos x="9" y="0"/>
                  </a:cxn>
                  <a:cxn ang="0">
                    <a:pos x="0" y="12"/>
                  </a:cxn>
                  <a:cxn ang="0">
                    <a:pos x="16" y="25"/>
                  </a:cxn>
                  <a:cxn ang="0">
                    <a:pos x="37" y="42"/>
                  </a:cxn>
                  <a:cxn ang="0">
                    <a:pos x="60" y="60"/>
                  </a:cxn>
                  <a:cxn ang="0">
                    <a:pos x="82" y="83"/>
                  </a:cxn>
                  <a:cxn ang="0">
                    <a:pos x="102" y="108"/>
                  </a:cxn>
                  <a:cxn ang="0">
                    <a:pos x="119" y="132"/>
                  </a:cxn>
                  <a:cxn ang="0">
                    <a:pos x="129" y="159"/>
                  </a:cxn>
                  <a:cxn ang="0">
                    <a:pos x="132" y="187"/>
                  </a:cxn>
                  <a:cxn ang="0">
                    <a:pos x="132" y="187"/>
                  </a:cxn>
                  <a:cxn ang="0">
                    <a:pos x="146" y="187"/>
                  </a:cxn>
                </a:cxnLst>
                <a:rect l="0" t="0" r="r" b="b"/>
                <a:pathLst>
                  <a:path w="146" h="187">
                    <a:moveTo>
                      <a:pt x="146" y="187"/>
                    </a:moveTo>
                    <a:lnTo>
                      <a:pt x="146" y="187"/>
                    </a:lnTo>
                    <a:lnTo>
                      <a:pt x="143" y="157"/>
                    </a:lnTo>
                    <a:lnTo>
                      <a:pt x="130" y="126"/>
                    </a:lnTo>
                    <a:lnTo>
                      <a:pt x="113" y="99"/>
                    </a:lnTo>
                    <a:lnTo>
                      <a:pt x="93" y="75"/>
                    </a:lnTo>
                    <a:lnTo>
                      <a:pt x="69" y="52"/>
                    </a:lnTo>
                    <a:lnTo>
                      <a:pt x="46" y="30"/>
                    </a:lnTo>
                    <a:lnTo>
                      <a:pt x="25" y="13"/>
                    </a:lnTo>
                    <a:lnTo>
                      <a:pt x="9" y="0"/>
                    </a:lnTo>
                    <a:lnTo>
                      <a:pt x="0" y="12"/>
                    </a:lnTo>
                    <a:lnTo>
                      <a:pt x="16" y="25"/>
                    </a:lnTo>
                    <a:lnTo>
                      <a:pt x="37" y="42"/>
                    </a:lnTo>
                    <a:lnTo>
                      <a:pt x="60" y="60"/>
                    </a:lnTo>
                    <a:lnTo>
                      <a:pt x="82" y="83"/>
                    </a:lnTo>
                    <a:lnTo>
                      <a:pt x="102" y="108"/>
                    </a:lnTo>
                    <a:lnTo>
                      <a:pt x="119" y="132"/>
                    </a:lnTo>
                    <a:lnTo>
                      <a:pt x="129" y="159"/>
                    </a:lnTo>
                    <a:lnTo>
                      <a:pt x="132" y="187"/>
                    </a:lnTo>
                    <a:lnTo>
                      <a:pt x="132" y="187"/>
                    </a:lnTo>
                    <a:lnTo>
                      <a:pt x="146" y="18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725" name="Freeform 341"/>
              <p:cNvSpPr>
                <a:spLocks/>
              </p:cNvSpPr>
              <p:nvPr/>
            </p:nvSpPr>
            <p:spPr bwMode="auto">
              <a:xfrm>
                <a:off x="492" y="449"/>
                <a:ext cx="63" cy="89"/>
              </a:xfrm>
              <a:custGeom>
                <a:avLst/>
                <a:gdLst/>
                <a:ahLst/>
                <a:cxnLst>
                  <a:cxn ang="0">
                    <a:pos x="0" y="178"/>
                  </a:cxn>
                  <a:cxn ang="0">
                    <a:pos x="0" y="178"/>
                  </a:cxn>
                  <a:cxn ang="0">
                    <a:pos x="23" y="175"/>
                  </a:cxn>
                  <a:cxn ang="0">
                    <a:pos x="46" y="162"/>
                  </a:cxn>
                  <a:cxn ang="0">
                    <a:pos x="66" y="143"/>
                  </a:cxn>
                  <a:cxn ang="0">
                    <a:pos x="84" y="120"/>
                  </a:cxn>
                  <a:cxn ang="0">
                    <a:pos x="98" y="93"/>
                  </a:cxn>
                  <a:cxn ang="0">
                    <a:pos x="111" y="61"/>
                  </a:cxn>
                  <a:cxn ang="0">
                    <a:pos x="120" y="31"/>
                  </a:cxn>
                  <a:cxn ang="0">
                    <a:pos x="124" y="0"/>
                  </a:cxn>
                  <a:cxn ang="0">
                    <a:pos x="110" y="0"/>
                  </a:cxn>
                  <a:cxn ang="0">
                    <a:pos x="106" y="28"/>
                  </a:cxn>
                  <a:cxn ang="0">
                    <a:pos x="97" y="58"/>
                  </a:cxn>
                  <a:cxn ang="0">
                    <a:pos x="87" y="87"/>
                  </a:cxn>
                  <a:cxn ang="0">
                    <a:pos x="73" y="112"/>
                  </a:cxn>
                  <a:cxn ang="0">
                    <a:pos x="54" y="134"/>
                  </a:cxn>
                  <a:cxn ang="0">
                    <a:pos x="37" y="150"/>
                  </a:cxn>
                  <a:cxn ang="0">
                    <a:pos x="20" y="160"/>
                  </a:cxn>
                  <a:cxn ang="0">
                    <a:pos x="0" y="163"/>
                  </a:cxn>
                  <a:cxn ang="0">
                    <a:pos x="0" y="163"/>
                  </a:cxn>
                  <a:cxn ang="0">
                    <a:pos x="0" y="178"/>
                  </a:cxn>
                </a:cxnLst>
                <a:rect l="0" t="0" r="r" b="b"/>
                <a:pathLst>
                  <a:path w="124" h="178">
                    <a:moveTo>
                      <a:pt x="0" y="178"/>
                    </a:moveTo>
                    <a:lnTo>
                      <a:pt x="0" y="178"/>
                    </a:lnTo>
                    <a:lnTo>
                      <a:pt x="23" y="175"/>
                    </a:lnTo>
                    <a:lnTo>
                      <a:pt x="46" y="162"/>
                    </a:lnTo>
                    <a:lnTo>
                      <a:pt x="66" y="143"/>
                    </a:lnTo>
                    <a:lnTo>
                      <a:pt x="84" y="120"/>
                    </a:lnTo>
                    <a:lnTo>
                      <a:pt x="98" y="93"/>
                    </a:lnTo>
                    <a:lnTo>
                      <a:pt x="111" y="61"/>
                    </a:lnTo>
                    <a:lnTo>
                      <a:pt x="120" y="31"/>
                    </a:lnTo>
                    <a:lnTo>
                      <a:pt x="124" y="0"/>
                    </a:lnTo>
                    <a:lnTo>
                      <a:pt x="110" y="0"/>
                    </a:lnTo>
                    <a:lnTo>
                      <a:pt x="106" y="28"/>
                    </a:lnTo>
                    <a:lnTo>
                      <a:pt x="97" y="58"/>
                    </a:lnTo>
                    <a:lnTo>
                      <a:pt x="87" y="87"/>
                    </a:lnTo>
                    <a:lnTo>
                      <a:pt x="73" y="112"/>
                    </a:lnTo>
                    <a:lnTo>
                      <a:pt x="54" y="134"/>
                    </a:lnTo>
                    <a:lnTo>
                      <a:pt x="37" y="150"/>
                    </a:lnTo>
                    <a:lnTo>
                      <a:pt x="20" y="160"/>
                    </a:lnTo>
                    <a:lnTo>
                      <a:pt x="0" y="163"/>
                    </a:lnTo>
                    <a:lnTo>
                      <a:pt x="0" y="163"/>
                    </a:lnTo>
                    <a:lnTo>
                      <a:pt x="0" y="17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726" name="Freeform 342"/>
              <p:cNvSpPr>
                <a:spLocks/>
              </p:cNvSpPr>
              <p:nvPr/>
            </p:nvSpPr>
            <p:spPr bwMode="auto">
              <a:xfrm>
                <a:off x="432" y="453"/>
                <a:ext cx="60" cy="8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30"/>
                  </a:cxn>
                  <a:cxn ang="0">
                    <a:pos x="6" y="59"/>
                  </a:cxn>
                  <a:cxn ang="0">
                    <a:pos x="19" y="88"/>
                  </a:cxn>
                  <a:cxn ang="0">
                    <a:pos x="33" y="114"/>
                  </a:cxn>
                  <a:cxn ang="0">
                    <a:pos x="53" y="134"/>
                  </a:cxn>
                  <a:cxn ang="0">
                    <a:pos x="73" y="152"/>
                  </a:cxn>
                  <a:cxn ang="0">
                    <a:pos x="98" y="165"/>
                  </a:cxn>
                  <a:cxn ang="0">
                    <a:pos x="121" y="170"/>
                  </a:cxn>
                  <a:cxn ang="0">
                    <a:pos x="121" y="155"/>
                  </a:cxn>
                  <a:cxn ang="0">
                    <a:pos x="101" y="151"/>
                  </a:cxn>
                  <a:cxn ang="0">
                    <a:pos x="82" y="141"/>
                  </a:cxn>
                  <a:cxn ang="0">
                    <a:pos x="62" y="125"/>
                  </a:cxn>
                  <a:cxn ang="0">
                    <a:pos x="45" y="105"/>
                  </a:cxn>
                  <a:cxn ang="0">
                    <a:pos x="31" y="82"/>
                  </a:cxn>
                  <a:cxn ang="0">
                    <a:pos x="20" y="56"/>
                  </a:cxn>
                  <a:cxn ang="0">
                    <a:pos x="15" y="30"/>
                  </a:cxn>
                  <a:cxn ang="0">
                    <a:pos x="15" y="0"/>
                  </a:cxn>
                  <a:cxn ang="0">
                    <a:pos x="15" y="0"/>
                  </a:cxn>
                  <a:cxn ang="0">
                    <a:pos x="0" y="0"/>
                  </a:cxn>
                </a:cxnLst>
                <a:rect l="0" t="0" r="r" b="b"/>
                <a:pathLst>
                  <a:path w="121" h="170">
                    <a:moveTo>
                      <a:pt x="0" y="0"/>
                    </a:moveTo>
                    <a:lnTo>
                      <a:pt x="0" y="0"/>
                    </a:lnTo>
                    <a:lnTo>
                      <a:pt x="0" y="30"/>
                    </a:lnTo>
                    <a:lnTo>
                      <a:pt x="6" y="59"/>
                    </a:lnTo>
                    <a:lnTo>
                      <a:pt x="19" y="88"/>
                    </a:lnTo>
                    <a:lnTo>
                      <a:pt x="33" y="114"/>
                    </a:lnTo>
                    <a:lnTo>
                      <a:pt x="53" y="134"/>
                    </a:lnTo>
                    <a:lnTo>
                      <a:pt x="73" y="152"/>
                    </a:lnTo>
                    <a:lnTo>
                      <a:pt x="98" y="165"/>
                    </a:lnTo>
                    <a:lnTo>
                      <a:pt x="121" y="170"/>
                    </a:lnTo>
                    <a:lnTo>
                      <a:pt x="121" y="155"/>
                    </a:lnTo>
                    <a:lnTo>
                      <a:pt x="101" y="151"/>
                    </a:lnTo>
                    <a:lnTo>
                      <a:pt x="82" y="141"/>
                    </a:lnTo>
                    <a:lnTo>
                      <a:pt x="62" y="125"/>
                    </a:lnTo>
                    <a:lnTo>
                      <a:pt x="45" y="105"/>
                    </a:lnTo>
                    <a:lnTo>
                      <a:pt x="31" y="82"/>
                    </a:lnTo>
                    <a:lnTo>
                      <a:pt x="20" y="56"/>
                    </a:lnTo>
                    <a:lnTo>
                      <a:pt x="15" y="30"/>
                    </a:lnTo>
                    <a:lnTo>
                      <a:pt x="15" y="0"/>
                    </a:lnTo>
                    <a:lnTo>
                      <a:pt x="15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727" name="Freeform 343"/>
              <p:cNvSpPr>
                <a:spLocks/>
              </p:cNvSpPr>
              <p:nvPr/>
            </p:nvSpPr>
            <p:spPr bwMode="auto">
              <a:xfrm>
                <a:off x="432" y="353"/>
                <a:ext cx="54" cy="100"/>
              </a:xfrm>
              <a:custGeom>
                <a:avLst/>
                <a:gdLst/>
                <a:ahLst/>
                <a:cxnLst>
                  <a:cxn ang="0">
                    <a:pos x="108" y="4"/>
                  </a:cxn>
                  <a:cxn ang="0">
                    <a:pos x="99" y="4"/>
                  </a:cxn>
                  <a:cxn ang="0">
                    <a:pos x="95" y="8"/>
                  </a:cxn>
                  <a:cxn ang="0">
                    <a:pos x="85" y="18"/>
                  </a:cxn>
                  <a:cxn ang="0">
                    <a:pos x="71" y="36"/>
                  </a:cxn>
                  <a:cxn ang="0">
                    <a:pos x="55" y="57"/>
                  </a:cxn>
                  <a:cxn ang="0">
                    <a:pos x="38" y="86"/>
                  </a:cxn>
                  <a:cxn ang="0">
                    <a:pos x="20" y="119"/>
                  </a:cxn>
                  <a:cxn ang="0">
                    <a:pos x="8" y="156"/>
                  </a:cxn>
                  <a:cxn ang="0">
                    <a:pos x="0" y="199"/>
                  </a:cxn>
                  <a:cxn ang="0">
                    <a:pos x="15" y="199"/>
                  </a:cxn>
                  <a:cxn ang="0">
                    <a:pos x="22" y="159"/>
                  </a:cxn>
                  <a:cxn ang="0">
                    <a:pos x="35" y="125"/>
                  </a:cxn>
                  <a:cxn ang="0">
                    <a:pos x="49" y="92"/>
                  </a:cxn>
                  <a:cxn ang="0">
                    <a:pos x="66" y="66"/>
                  </a:cxn>
                  <a:cxn ang="0">
                    <a:pos x="82" y="44"/>
                  </a:cxn>
                  <a:cxn ang="0">
                    <a:pos x="96" y="27"/>
                  </a:cxn>
                  <a:cxn ang="0">
                    <a:pos x="104" y="17"/>
                  </a:cxn>
                  <a:cxn ang="0">
                    <a:pos x="108" y="16"/>
                  </a:cxn>
                  <a:cxn ang="0">
                    <a:pos x="99" y="16"/>
                  </a:cxn>
                  <a:cxn ang="0">
                    <a:pos x="108" y="4"/>
                  </a:cxn>
                  <a:cxn ang="0">
                    <a:pos x="104" y="0"/>
                  </a:cxn>
                  <a:cxn ang="0">
                    <a:pos x="99" y="4"/>
                  </a:cxn>
                  <a:cxn ang="0">
                    <a:pos x="108" y="4"/>
                  </a:cxn>
                </a:cxnLst>
                <a:rect l="0" t="0" r="r" b="b"/>
                <a:pathLst>
                  <a:path w="108" h="199">
                    <a:moveTo>
                      <a:pt x="108" y="4"/>
                    </a:moveTo>
                    <a:lnTo>
                      <a:pt x="99" y="4"/>
                    </a:lnTo>
                    <a:lnTo>
                      <a:pt x="95" y="8"/>
                    </a:lnTo>
                    <a:lnTo>
                      <a:pt x="85" y="18"/>
                    </a:lnTo>
                    <a:lnTo>
                      <a:pt x="71" y="36"/>
                    </a:lnTo>
                    <a:lnTo>
                      <a:pt x="55" y="57"/>
                    </a:lnTo>
                    <a:lnTo>
                      <a:pt x="38" y="86"/>
                    </a:lnTo>
                    <a:lnTo>
                      <a:pt x="20" y="119"/>
                    </a:lnTo>
                    <a:lnTo>
                      <a:pt x="8" y="156"/>
                    </a:lnTo>
                    <a:lnTo>
                      <a:pt x="0" y="199"/>
                    </a:lnTo>
                    <a:lnTo>
                      <a:pt x="15" y="199"/>
                    </a:lnTo>
                    <a:lnTo>
                      <a:pt x="22" y="159"/>
                    </a:lnTo>
                    <a:lnTo>
                      <a:pt x="35" y="125"/>
                    </a:lnTo>
                    <a:lnTo>
                      <a:pt x="49" y="92"/>
                    </a:lnTo>
                    <a:lnTo>
                      <a:pt x="66" y="66"/>
                    </a:lnTo>
                    <a:lnTo>
                      <a:pt x="82" y="44"/>
                    </a:lnTo>
                    <a:lnTo>
                      <a:pt x="96" y="27"/>
                    </a:lnTo>
                    <a:lnTo>
                      <a:pt x="104" y="17"/>
                    </a:lnTo>
                    <a:lnTo>
                      <a:pt x="108" y="16"/>
                    </a:lnTo>
                    <a:lnTo>
                      <a:pt x="99" y="16"/>
                    </a:lnTo>
                    <a:lnTo>
                      <a:pt x="108" y="4"/>
                    </a:lnTo>
                    <a:lnTo>
                      <a:pt x="104" y="0"/>
                    </a:lnTo>
                    <a:lnTo>
                      <a:pt x="99" y="4"/>
                    </a:lnTo>
                    <a:lnTo>
                      <a:pt x="108" y="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728" name="Freeform 344"/>
              <p:cNvSpPr>
                <a:spLocks/>
              </p:cNvSpPr>
              <p:nvPr/>
            </p:nvSpPr>
            <p:spPr bwMode="auto">
              <a:xfrm>
                <a:off x="472" y="475"/>
                <a:ext cx="36" cy="14"/>
              </a:xfrm>
              <a:custGeom>
                <a:avLst/>
                <a:gdLst/>
                <a:ahLst/>
                <a:cxnLst>
                  <a:cxn ang="0">
                    <a:pos x="0" y="13"/>
                  </a:cxn>
                  <a:cxn ang="0">
                    <a:pos x="7" y="8"/>
                  </a:cxn>
                  <a:cxn ang="0">
                    <a:pos x="14" y="4"/>
                  </a:cxn>
                  <a:cxn ang="0">
                    <a:pos x="23" y="1"/>
                  </a:cxn>
                  <a:cxn ang="0">
                    <a:pos x="32" y="0"/>
                  </a:cxn>
                  <a:cxn ang="0">
                    <a:pos x="42" y="0"/>
                  </a:cxn>
                  <a:cxn ang="0">
                    <a:pos x="52" y="1"/>
                  </a:cxn>
                  <a:cxn ang="0">
                    <a:pos x="63" y="5"/>
                  </a:cxn>
                  <a:cxn ang="0">
                    <a:pos x="73" y="13"/>
                  </a:cxn>
                  <a:cxn ang="0">
                    <a:pos x="62" y="23"/>
                  </a:cxn>
                  <a:cxn ang="0">
                    <a:pos x="50" y="27"/>
                  </a:cxn>
                  <a:cxn ang="0">
                    <a:pos x="37" y="27"/>
                  </a:cxn>
                  <a:cxn ang="0">
                    <a:pos x="26" y="26"/>
                  </a:cxn>
                  <a:cxn ang="0">
                    <a:pos x="16" y="21"/>
                  </a:cxn>
                  <a:cxn ang="0">
                    <a:pos x="7" y="17"/>
                  </a:cxn>
                  <a:cxn ang="0">
                    <a:pos x="2" y="14"/>
                  </a:cxn>
                  <a:cxn ang="0">
                    <a:pos x="0" y="13"/>
                  </a:cxn>
                </a:cxnLst>
                <a:rect l="0" t="0" r="r" b="b"/>
                <a:pathLst>
                  <a:path w="73" h="27">
                    <a:moveTo>
                      <a:pt x="0" y="13"/>
                    </a:moveTo>
                    <a:lnTo>
                      <a:pt x="7" y="8"/>
                    </a:lnTo>
                    <a:lnTo>
                      <a:pt x="14" y="4"/>
                    </a:lnTo>
                    <a:lnTo>
                      <a:pt x="23" y="1"/>
                    </a:lnTo>
                    <a:lnTo>
                      <a:pt x="32" y="0"/>
                    </a:lnTo>
                    <a:lnTo>
                      <a:pt x="42" y="0"/>
                    </a:lnTo>
                    <a:lnTo>
                      <a:pt x="52" y="1"/>
                    </a:lnTo>
                    <a:lnTo>
                      <a:pt x="63" y="5"/>
                    </a:lnTo>
                    <a:lnTo>
                      <a:pt x="73" y="13"/>
                    </a:lnTo>
                    <a:lnTo>
                      <a:pt x="62" y="23"/>
                    </a:lnTo>
                    <a:lnTo>
                      <a:pt x="50" y="27"/>
                    </a:lnTo>
                    <a:lnTo>
                      <a:pt x="37" y="27"/>
                    </a:lnTo>
                    <a:lnTo>
                      <a:pt x="26" y="26"/>
                    </a:lnTo>
                    <a:lnTo>
                      <a:pt x="16" y="21"/>
                    </a:lnTo>
                    <a:lnTo>
                      <a:pt x="7" y="17"/>
                    </a:lnTo>
                    <a:lnTo>
                      <a:pt x="2" y="14"/>
                    </a:lnTo>
                    <a:lnTo>
                      <a:pt x="0" y="1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729" name="Freeform 345"/>
              <p:cNvSpPr>
                <a:spLocks/>
              </p:cNvSpPr>
              <p:nvPr/>
            </p:nvSpPr>
            <p:spPr bwMode="auto">
              <a:xfrm>
                <a:off x="371" y="824"/>
                <a:ext cx="32" cy="87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" y="139"/>
                  </a:cxn>
                  <a:cxn ang="0">
                    <a:pos x="3" y="145"/>
                  </a:cxn>
                  <a:cxn ang="0">
                    <a:pos x="9" y="156"/>
                  </a:cxn>
                  <a:cxn ang="0">
                    <a:pos x="20" y="168"/>
                  </a:cxn>
                  <a:cxn ang="0">
                    <a:pos x="36" y="173"/>
                  </a:cxn>
                  <a:cxn ang="0">
                    <a:pos x="46" y="149"/>
                  </a:cxn>
                  <a:cxn ang="0">
                    <a:pos x="56" y="95"/>
                  </a:cxn>
                  <a:cxn ang="0">
                    <a:pos x="63" y="37"/>
                  </a:cxn>
                  <a:cxn ang="0">
                    <a:pos x="65" y="0"/>
                  </a:cxn>
                  <a:cxn ang="0">
                    <a:pos x="0" y="0"/>
                  </a:cxn>
                </a:cxnLst>
                <a:rect l="0" t="0" r="r" b="b"/>
                <a:pathLst>
                  <a:path w="65" h="173">
                    <a:moveTo>
                      <a:pt x="0" y="0"/>
                    </a:moveTo>
                    <a:lnTo>
                      <a:pt x="2" y="139"/>
                    </a:lnTo>
                    <a:lnTo>
                      <a:pt x="3" y="145"/>
                    </a:lnTo>
                    <a:lnTo>
                      <a:pt x="9" y="156"/>
                    </a:lnTo>
                    <a:lnTo>
                      <a:pt x="20" y="168"/>
                    </a:lnTo>
                    <a:lnTo>
                      <a:pt x="36" y="173"/>
                    </a:lnTo>
                    <a:lnTo>
                      <a:pt x="46" y="149"/>
                    </a:lnTo>
                    <a:lnTo>
                      <a:pt x="56" y="95"/>
                    </a:lnTo>
                    <a:lnTo>
                      <a:pt x="63" y="37"/>
                    </a:lnTo>
                    <a:lnTo>
                      <a:pt x="65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730" name="Freeform 346"/>
              <p:cNvSpPr>
                <a:spLocks/>
              </p:cNvSpPr>
              <p:nvPr/>
            </p:nvSpPr>
            <p:spPr bwMode="auto">
              <a:xfrm>
                <a:off x="367" y="824"/>
                <a:ext cx="8" cy="70"/>
              </a:xfrm>
              <a:custGeom>
                <a:avLst/>
                <a:gdLst/>
                <a:ahLst/>
                <a:cxnLst>
                  <a:cxn ang="0">
                    <a:pos x="16" y="138"/>
                  </a:cxn>
                  <a:cxn ang="0">
                    <a:pos x="16" y="139"/>
                  </a:cxn>
                  <a:cxn ang="0">
                    <a:pos x="14" y="0"/>
                  </a:cxn>
                  <a:cxn ang="0">
                    <a:pos x="0" y="0"/>
                  </a:cxn>
                  <a:cxn ang="0">
                    <a:pos x="2" y="139"/>
                  </a:cxn>
                  <a:cxn ang="0">
                    <a:pos x="2" y="140"/>
                  </a:cxn>
                  <a:cxn ang="0">
                    <a:pos x="2" y="139"/>
                  </a:cxn>
                  <a:cxn ang="0">
                    <a:pos x="2" y="139"/>
                  </a:cxn>
                  <a:cxn ang="0">
                    <a:pos x="2" y="140"/>
                  </a:cxn>
                  <a:cxn ang="0">
                    <a:pos x="16" y="138"/>
                  </a:cxn>
                </a:cxnLst>
                <a:rect l="0" t="0" r="r" b="b"/>
                <a:pathLst>
                  <a:path w="16" h="140">
                    <a:moveTo>
                      <a:pt x="16" y="138"/>
                    </a:moveTo>
                    <a:lnTo>
                      <a:pt x="16" y="139"/>
                    </a:lnTo>
                    <a:lnTo>
                      <a:pt x="14" y="0"/>
                    </a:lnTo>
                    <a:lnTo>
                      <a:pt x="0" y="0"/>
                    </a:lnTo>
                    <a:lnTo>
                      <a:pt x="2" y="139"/>
                    </a:lnTo>
                    <a:lnTo>
                      <a:pt x="2" y="140"/>
                    </a:lnTo>
                    <a:lnTo>
                      <a:pt x="2" y="139"/>
                    </a:lnTo>
                    <a:lnTo>
                      <a:pt x="2" y="139"/>
                    </a:lnTo>
                    <a:lnTo>
                      <a:pt x="2" y="140"/>
                    </a:lnTo>
                    <a:lnTo>
                      <a:pt x="16" y="13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731" name="Freeform 347"/>
              <p:cNvSpPr>
                <a:spLocks/>
              </p:cNvSpPr>
              <p:nvPr/>
            </p:nvSpPr>
            <p:spPr bwMode="auto">
              <a:xfrm>
                <a:off x="368" y="893"/>
                <a:ext cx="21" cy="21"/>
              </a:xfrm>
              <a:custGeom>
                <a:avLst/>
                <a:gdLst/>
                <a:ahLst/>
                <a:cxnLst>
                  <a:cxn ang="0">
                    <a:pos x="41" y="28"/>
                  </a:cxn>
                  <a:cxn ang="0">
                    <a:pos x="41" y="28"/>
                  </a:cxn>
                  <a:cxn ang="0">
                    <a:pos x="28" y="24"/>
                  </a:cxn>
                  <a:cxn ang="0">
                    <a:pos x="20" y="14"/>
                  </a:cxn>
                  <a:cxn ang="0">
                    <a:pos x="15" y="4"/>
                  </a:cxn>
                  <a:cxn ang="0">
                    <a:pos x="14" y="0"/>
                  </a:cxn>
                  <a:cxn ang="0">
                    <a:pos x="0" y="2"/>
                  </a:cxn>
                  <a:cxn ang="0">
                    <a:pos x="1" y="10"/>
                  </a:cxn>
                  <a:cxn ang="0">
                    <a:pos x="8" y="23"/>
                  </a:cxn>
                  <a:cxn ang="0">
                    <a:pos x="23" y="35"/>
                  </a:cxn>
                  <a:cxn ang="0">
                    <a:pos x="41" y="43"/>
                  </a:cxn>
                  <a:cxn ang="0">
                    <a:pos x="41" y="43"/>
                  </a:cxn>
                  <a:cxn ang="0">
                    <a:pos x="41" y="28"/>
                  </a:cxn>
                </a:cxnLst>
                <a:rect l="0" t="0" r="r" b="b"/>
                <a:pathLst>
                  <a:path w="41" h="43">
                    <a:moveTo>
                      <a:pt x="41" y="28"/>
                    </a:moveTo>
                    <a:lnTo>
                      <a:pt x="41" y="28"/>
                    </a:lnTo>
                    <a:lnTo>
                      <a:pt x="28" y="24"/>
                    </a:lnTo>
                    <a:lnTo>
                      <a:pt x="20" y="14"/>
                    </a:lnTo>
                    <a:lnTo>
                      <a:pt x="15" y="4"/>
                    </a:lnTo>
                    <a:lnTo>
                      <a:pt x="14" y="0"/>
                    </a:lnTo>
                    <a:lnTo>
                      <a:pt x="0" y="2"/>
                    </a:lnTo>
                    <a:lnTo>
                      <a:pt x="1" y="10"/>
                    </a:lnTo>
                    <a:lnTo>
                      <a:pt x="8" y="23"/>
                    </a:lnTo>
                    <a:lnTo>
                      <a:pt x="23" y="35"/>
                    </a:lnTo>
                    <a:lnTo>
                      <a:pt x="41" y="43"/>
                    </a:lnTo>
                    <a:lnTo>
                      <a:pt x="41" y="43"/>
                    </a:lnTo>
                    <a:lnTo>
                      <a:pt x="41" y="2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732" name="Freeform 348"/>
              <p:cNvSpPr>
                <a:spLocks/>
              </p:cNvSpPr>
              <p:nvPr/>
            </p:nvSpPr>
            <p:spPr bwMode="auto">
              <a:xfrm>
                <a:off x="389" y="820"/>
                <a:ext cx="17" cy="94"/>
              </a:xfrm>
              <a:custGeom>
                <a:avLst/>
                <a:gdLst/>
                <a:ahLst/>
                <a:cxnLst>
                  <a:cxn ang="0">
                    <a:pos x="29" y="14"/>
                  </a:cxn>
                  <a:cxn ang="0">
                    <a:pos x="22" y="7"/>
                  </a:cxn>
                  <a:cxn ang="0">
                    <a:pos x="20" y="44"/>
                  </a:cxn>
                  <a:cxn ang="0">
                    <a:pos x="13" y="102"/>
                  </a:cxn>
                  <a:cxn ang="0">
                    <a:pos x="3" y="155"/>
                  </a:cxn>
                  <a:cxn ang="0">
                    <a:pos x="0" y="173"/>
                  </a:cxn>
                  <a:cxn ang="0">
                    <a:pos x="0" y="188"/>
                  </a:cxn>
                  <a:cxn ang="0">
                    <a:pos x="17" y="158"/>
                  </a:cxn>
                  <a:cxn ang="0">
                    <a:pos x="27" y="102"/>
                  </a:cxn>
                  <a:cxn ang="0">
                    <a:pos x="34" y="44"/>
                  </a:cxn>
                  <a:cxn ang="0">
                    <a:pos x="36" y="7"/>
                  </a:cxn>
                  <a:cxn ang="0">
                    <a:pos x="29" y="0"/>
                  </a:cxn>
                  <a:cxn ang="0">
                    <a:pos x="29" y="14"/>
                  </a:cxn>
                </a:cxnLst>
                <a:rect l="0" t="0" r="r" b="b"/>
                <a:pathLst>
                  <a:path w="36" h="188">
                    <a:moveTo>
                      <a:pt x="29" y="14"/>
                    </a:moveTo>
                    <a:lnTo>
                      <a:pt x="22" y="7"/>
                    </a:lnTo>
                    <a:lnTo>
                      <a:pt x="20" y="44"/>
                    </a:lnTo>
                    <a:lnTo>
                      <a:pt x="13" y="102"/>
                    </a:lnTo>
                    <a:lnTo>
                      <a:pt x="3" y="155"/>
                    </a:lnTo>
                    <a:lnTo>
                      <a:pt x="0" y="173"/>
                    </a:lnTo>
                    <a:lnTo>
                      <a:pt x="0" y="188"/>
                    </a:lnTo>
                    <a:lnTo>
                      <a:pt x="17" y="158"/>
                    </a:lnTo>
                    <a:lnTo>
                      <a:pt x="27" y="102"/>
                    </a:lnTo>
                    <a:lnTo>
                      <a:pt x="34" y="44"/>
                    </a:lnTo>
                    <a:lnTo>
                      <a:pt x="36" y="7"/>
                    </a:lnTo>
                    <a:lnTo>
                      <a:pt x="29" y="0"/>
                    </a:lnTo>
                    <a:lnTo>
                      <a:pt x="29" y="1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733" name="Freeform 349"/>
              <p:cNvSpPr>
                <a:spLocks/>
              </p:cNvSpPr>
              <p:nvPr/>
            </p:nvSpPr>
            <p:spPr bwMode="auto">
              <a:xfrm>
                <a:off x="367" y="820"/>
                <a:ext cx="36" cy="8"/>
              </a:xfrm>
              <a:custGeom>
                <a:avLst/>
                <a:gdLst/>
                <a:ahLst/>
                <a:cxnLst>
                  <a:cxn ang="0">
                    <a:pos x="14" y="7"/>
                  </a:cxn>
                  <a:cxn ang="0">
                    <a:pos x="7" y="14"/>
                  </a:cxn>
                  <a:cxn ang="0">
                    <a:pos x="72" y="14"/>
                  </a:cxn>
                  <a:cxn ang="0">
                    <a:pos x="72" y="0"/>
                  </a:cxn>
                  <a:cxn ang="0">
                    <a:pos x="7" y="0"/>
                  </a:cxn>
                  <a:cxn ang="0">
                    <a:pos x="0" y="7"/>
                  </a:cxn>
                  <a:cxn ang="0">
                    <a:pos x="7" y="0"/>
                  </a:cxn>
                  <a:cxn ang="0">
                    <a:pos x="0" y="0"/>
                  </a:cxn>
                  <a:cxn ang="0">
                    <a:pos x="0" y="7"/>
                  </a:cxn>
                  <a:cxn ang="0">
                    <a:pos x="14" y="7"/>
                  </a:cxn>
                </a:cxnLst>
                <a:rect l="0" t="0" r="r" b="b"/>
                <a:pathLst>
                  <a:path w="72" h="14">
                    <a:moveTo>
                      <a:pt x="14" y="7"/>
                    </a:moveTo>
                    <a:lnTo>
                      <a:pt x="7" y="14"/>
                    </a:lnTo>
                    <a:lnTo>
                      <a:pt x="72" y="14"/>
                    </a:lnTo>
                    <a:lnTo>
                      <a:pt x="72" y="0"/>
                    </a:lnTo>
                    <a:lnTo>
                      <a:pt x="7" y="0"/>
                    </a:lnTo>
                    <a:lnTo>
                      <a:pt x="0" y="7"/>
                    </a:lnTo>
                    <a:lnTo>
                      <a:pt x="7" y="0"/>
                    </a:lnTo>
                    <a:lnTo>
                      <a:pt x="0" y="0"/>
                    </a:lnTo>
                    <a:lnTo>
                      <a:pt x="0" y="7"/>
                    </a:lnTo>
                    <a:lnTo>
                      <a:pt x="14" y="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734" name="Freeform 350"/>
              <p:cNvSpPr>
                <a:spLocks/>
              </p:cNvSpPr>
              <p:nvPr/>
            </p:nvSpPr>
            <p:spPr bwMode="auto">
              <a:xfrm>
                <a:off x="583" y="824"/>
                <a:ext cx="30" cy="87"/>
              </a:xfrm>
              <a:custGeom>
                <a:avLst/>
                <a:gdLst/>
                <a:ahLst/>
                <a:cxnLst>
                  <a:cxn ang="0">
                    <a:pos x="60" y="0"/>
                  </a:cxn>
                  <a:cxn ang="0">
                    <a:pos x="60" y="139"/>
                  </a:cxn>
                  <a:cxn ang="0">
                    <a:pos x="59" y="145"/>
                  </a:cxn>
                  <a:cxn ang="0">
                    <a:pos x="53" y="156"/>
                  </a:cxn>
                  <a:cxn ang="0">
                    <a:pos x="42" y="168"/>
                  </a:cxn>
                  <a:cxn ang="0">
                    <a:pos x="24" y="173"/>
                  </a:cxn>
                  <a:cxn ang="0">
                    <a:pos x="16" y="149"/>
                  </a:cxn>
                  <a:cxn ang="0">
                    <a:pos x="7" y="95"/>
                  </a:cxn>
                  <a:cxn ang="0">
                    <a:pos x="1" y="37"/>
                  </a:cxn>
                  <a:cxn ang="0">
                    <a:pos x="0" y="0"/>
                  </a:cxn>
                  <a:cxn ang="0">
                    <a:pos x="60" y="0"/>
                  </a:cxn>
                </a:cxnLst>
                <a:rect l="0" t="0" r="r" b="b"/>
                <a:pathLst>
                  <a:path w="60" h="173">
                    <a:moveTo>
                      <a:pt x="60" y="0"/>
                    </a:moveTo>
                    <a:lnTo>
                      <a:pt x="60" y="139"/>
                    </a:lnTo>
                    <a:lnTo>
                      <a:pt x="59" y="145"/>
                    </a:lnTo>
                    <a:lnTo>
                      <a:pt x="53" y="156"/>
                    </a:lnTo>
                    <a:lnTo>
                      <a:pt x="42" y="168"/>
                    </a:lnTo>
                    <a:lnTo>
                      <a:pt x="24" y="173"/>
                    </a:lnTo>
                    <a:lnTo>
                      <a:pt x="16" y="149"/>
                    </a:lnTo>
                    <a:lnTo>
                      <a:pt x="7" y="95"/>
                    </a:lnTo>
                    <a:lnTo>
                      <a:pt x="1" y="37"/>
                    </a:lnTo>
                    <a:lnTo>
                      <a:pt x="0" y="0"/>
                    </a:lnTo>
                    <a:lnTo>
                      <a:pt x="60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735" name="Freeform 351"/>
              <p:cNvSpPr>
                <a:spLocks/>
              </p:cNvSpPr>
              <p:nvPr/>
            </p:nvSpPr>
            <p:spPr bwMode="auto">
              <a:xfrm>
                <a:off x="609" y="824"/>
                <a:ext cx="7" cy="70"/>
              </a:xfrm>
              <a:custGeom>
                <a:avLst/>
                <a:gdLst/>
                <a:ahLst/>
                <a:cxnLst>
                  <a:cxn ang="0">
                    <a:pos x="14" y="140"/>
                  </a:cxn>
                  <a:cxn ang="0">
                    <a:pos x="14" y="139"/>
                  </a:cxn>
                  <a:cxn ang="0">
                    <a:pos x="14" y="0"/>
                  </a:cxn>
                  <a:cxn ang="0">
                    <a:pos x="0" y="0"/>
                  </a:cxn>
                  <a:cxn ang="0">
                    <a:pos x="0" y="139"/>
                  </a:cxn>
                  <a:cxn ang="0">
                    <a:pos x="0" y="138"/>
                  </a:cxn>
                  <a:cxn ang="0">
                    <a:pos x="14" y="140"/>
                  </a:cxn>
                  <a:cxn ang="0">
                    <a:pos x="14" y="139"/>
                  </a:cxn>
                  <a:cxn ang="0">
                    <a:pos x="14" y="139"/>
                  </a:cxn>
                  <a:cxn ang="0">
                    <a:pos x="14" y="140"/>
                  </a:cxn>
                </a:cxnLst>
                <a:rect l="0" t="0" r="r" b="b"/>
                <a:pathLst>
                  <a:path w="14" h="140">
                    <a:moveTo>
                      <a:pt x="14" y="140"/>
                    </a:moveTo>
                    <a:lnTo>
                      <a:pt x="14" y="139"/>
                    </a:lnTo>
                    <a:lnTo>
                      <a:pt x="14" y="0"/>
                    </a:lnTo>
                    <a:lnTo>
                      <a:pt x="0" y="0"/>
                    </a:lnTo>
                    <a:lnTo>
                      <a:pt x="0" y="139"/>
                    </a:lnTo>
                    <a:lnTo>
                      <a:pt x="0" y="138"/>
                    </a:lnTo>
                    <a:lnTo>
                      <a:pt x="14" y="140"/>
                    </a:lnTo>
                    <a:lnTo>
                      <a:pt x="14" y="139"/>
                    </a:lnTo>
                    <a:lnTo>
                      <a:pt x="14" y="139"/>
                    </a:lnTo>
                    <a:lnTo>
                      <a:pt x="14" y="14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736" name="Freeform 352"/>
              <p:cNvSpPr>
                <a:spLocks/>
              </p:cNvSpPr>
              <p:nvPr/>
            </p:nvSpPr>
            <p:spPr bwMode="auto">
              <a:xfrm>
                <a:off x="595" y="893"/>
                <a:ext cx="21" cy="21"/>
              </a:xfrm>
              <a:custGeom>
                <a:avLst/>
                <a:gdLst/>
                <a:ahLst/>
                <a:cxnLst>
                  <a:cxn ang="0">
                    <a:pos x="0" y="43"/>
                  </a:cxn>
                  <a:cxn ang="0">
                    <a:pos x="0" y="43"/>
                  </a:cxn>
                  <a:cxn ang="0">
                    <a:pos x="20" y="35"/>
                  </a:cxn>
                  <a:cxn ang="0">
                    <a:pos x="35" y="23"/>
                  </a:cxn>
                  <a:cxn ang="0">
                    <a:pos x="42" y="10"/>
                  </a:cxn>
                  <a:cxn ang="0">
                    <a:pos x="43" y="2"/>
                  </a:cxn>
                  <a:cxn ang="0">
                    <a:pos x="29" y="0"/>
                  </a:cxn>
                  <a:cxn ang="0">
                    <a:pos x="28" y="4"/>
                  </a:cxn>
                  <a:cxn ang="0">
                    <a:pos x="23" y="14"/>
                  </a:cxn>
                  <a:cxn ang="0">
                    <a:pos x="15" y="24"/>
                  </a:cxn>
                  <a:cxn ang="0">
                    <a:pos x="0" y="28"/>
                  </a:cxn>
                  <a:cxn ang="0">
                    <a:pos x="0" y="28"/>
                  </a:cxn>
                  <a:cxn ang="0">
                    <a:pos x="0" y="43"/>
                  </a:cxn>
                </a:cxnLst>
                <a:rect l="0" t="0" r="r" b="b"/>
                <a:pathLst>
                  <a:path w="43" h="43">
                    <a:moveTo>
                      <a:pt x="0" y="43"/>
                    </a:moveTo>
                    <a:lnTo>
                      <a:pt x="0" y="43"/>
                    </a:lnTo>
                    <a:lnTo>
                      <a:pt x="20" y="35"/>
                    </a:lnTo>
                    <a:lnTo>
                      <a:pt x="35" y="23"/>
                    </a:lnTo>
                    <a:lnTo>
                      <a:pt x="42" y="10"/>
                    </a:lnTo>
                    <a:lnTo>
                      <a:pt x="43" y="2"/>
                    </a:lnTo>
                    <a:lnTo>
                      <a:pt x="29" y="0"/>
                    </a:lnTo>
                    <a:lnTo>
                      <a:pt x="28" y="4"/>
                    </a:lnTo>
                    <a:lnTo>
                      <a:pt x="23" y="14"/>
                    </a:lnTo>
                    <a:lnTo>
                      <a:pt x="15" y="24"/>
                    </a:lnTo>
                    <a:lnTo>
                      <a:pt x="0" y="28"/>
                    </a:lnTo>
                    <a:lnTo>
                      <a:pt x="0" y="28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737" name="Freeform 353"/>
              <p:cNvSpPr>
                <a:spLocks/>
              </p:cNvSpPr>
              <p:nvPr/>
            </p:nvSpPr>
            <p:spPr bwMode="auto">
              <a:xfrm>
                <a:off x="579" y="820"/>
                <a:ext cx="16" cy="94"/>
              </a:xfrm>
              <a:custGeom>
                <a:avLst/>
                <a:gdLst/>
                <a:ahLst/>
                <a:cxnLst>
                  <a:cxn ang="0">
                    <a:pos x="7" y="0"/>
                  </a:cxn>
                  <a:cxn ang="0">
                    <a:pos x="0" y="7"/>
                  </a:cxn>
                  <a:cxn ang="0">
                    <a:pos x="1" y="44"/>
                  </a:cxn>
                  <a:cxn ang="0">
                    <a:pos x="7" y="102"/>
                  </a:cxn>
                  <a:cxn ang="0">
                    <a:pos x="16" y="158"/>
                  </a:cxn>
                  <a:cxn ang="0">
                    <a:pos x="31" y="188"/>
                  </a:cxn>
                  <a:cxn ang="0">
                    <a:pos x="31" y="173"/>
                  </a:cxn>
                  <a:cxn ang="0">
                    <a:pos x="30" y="155"/>
                  </a:cxn>
                  <a:cxn ang="0">
                    <a:pos x="21" y="102"/>
                  </a:cxn>
                  <a:cxn ang="0">
                    <a:pos x="16" y="44"/>
                  </a:cxn>
                  <a:cxn ang="0">
                    <a:pos x="14" y="7"/>
                  </a:cxn>
                  <a:cxn ang="0">
                    <a:pos x="7" y="14"/>
                  </a:cxn>
                  <a:cxn ang="0">
                    <a:pos x="7" y="0"/>
                  </a:cxn>
                </a:cxnLst>
                <a:rect l="0" t="0" r="r" b="b"/>
                <a:pathLst>
                  <a:path w="31" h="188">
                    <a:moveTo>
                      <a:pt x="7" y="0"/>
                    </a:moveTo>
                    <a:lnTo>
                      <a:pt x="0" y="7"/>
                    </a:lnTo>
                    <a:lnTo>
                      <a:pt x="1" y="44"/>
                    </a:lnTo>
                    <a:lnTo>
                      <a:pt x="7" y="102"/>
                    </a:lnTo>
                    <a:lnTo>
                      <a:pt x="16" y="158"/>
                    </a:lnTo>
                    <a:lnTo>
                      <a:pt x="31" y="188"/>
                    </a:lnTo>
                    <a:lnTo>
                      <a:pt x="31" y="173"/>
                    </a:lnTo>
                    <a:lnTo>
                      <a:pt x="30" y="155"/>
                    </a:lnTo>
                    <a:lnTo>
                      <a:pt x="21" y="102"/>
                    </a:lnTo>
                    <a:lnTo>
                      <a:pt x="16" y="44"/>
                    </a:lnTo>
                    <a:lnTo>
                      <a:pt x="14" y="7"/>
                    </a:lnTo>
                    <a:lnTo>
                      <a:pt x="7" y="14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738" name="Freeform 354"/>
              <p:cNvSpPr>
                <a:spLocks/>
              </p:cNvSpPr>
              <p:nvPr/>
            </p:nvSpPr>
            <p:spPr bwMode="auto">
              <a:xfrm>
                <a:off x="583" y="820"/>
                <a:ext cx="33" cy="8"/>
              </a:xfrm>
              <a:custGeom>
                <a:avLst/>
                <a:gdLst/>
                <a:ahLst/>
                <a:cxnLst>
                  <a:cxn ang="0">
                    <a:pos x="67" y="7"/>
                  </a:cxn>
                  <a:cxn ang="0">
                    <a:pos x="60" y="0"/>
                  </a:cxn>
                  <a:cxn ang="0">
                    <a:pos x="0" y="0"/>
                  </a:cxn>
                  <a:cxn ang="0">
                    <a:pos x="0" y="14"/>
                  </a:cxn>
                  <a:cxn ang="0">
                    <a:pos x="60" y="14"/>
                  </a:cxn>
                  <a:cxn ang="0">
                    <a:pos x="53" y="7"/>
                  </a:cxn>
                  <a:cxn ang="0">
                    <a:pos x="67" y="7"/>
                  </a:cxn>
                  <a:cxn ang="0">
                    <a:pos x="67" y="0"/>
                  </a:cxn>
                  <a:cxn ang="0">
                    <a:pos x="60" y="0"/>
                  </a:cxn>
                  <a:cxn ang="0">
                    <a:pos x="67" y="7"/>
                  </a:cxn>
                </a:cxnLst>
                <a:rect l="0" t="0" r="r" b="b"/>
                <a:pathLst>
                  <a:path w="67" h="14">
                    <a:moveTo>
                      <a:pt x="67" y="7"/>
                    </a:moveTo>
                    <a:lnTo>
                      <a:pt x="60" y="0"/>
                    </a:lnTo>
                    <a:lnTo>
                      <a:pt x="0" y="0"/>
                    </a:lnTo>
                    <a:lnTo>
                      <a:pt x="0" y="14"/>
                    </a:lnTo>
                    <a:lnTo>
                      <a:pt x="60" y="14"/>
                    </a:lnTo>
                    <a:lnTo>
                      <a:pt x="53" y="7"/>
                    </a:lnTo>
                    <a:lnTo>
                      <a:pt x="67" y="7"/>
                    </a:lnTo>
                    <a:lnTo>
                      <a:pt x="67" y="0"/>
                    </a:lnTo>
                    <a:lnTo>
                      <a:pt x="60" y="0"/>
                    </a:lnTo>
                    <a:lnTo>
                      <a:pt x="67" y="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739" name="Freeform 355"/>
              <p:cNvSpPr>
                <a:spLocks/>
              </p:cNvSpPr>
              <p:nvPr/>
            </p:nvSpPr>
            <p:spPr bwMode="auto">
              <a:xfrm>
                <a:off x="389" y="863"/>
                <a:ext cx="209" cy="62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419"/>
                  </a:cxn>
                  <a:cxn ang="0">
                    <a:pos x="211" y="1247"/>
                  </a:cxn>
                  <a:cxn ang="0">
                    <a:pos x="420" y="434"/>
                  </a:cxn>
                  <a:cxn ang="0">
                    <a:pos x="420" y="0"/>
                  </a:cxn>
                  <a:cxn ang="0">
                    <a:pos x="0" y="0"/>
                  </a:cxn>
                </a:cxnLst>
                <a:rect l="0" t="0" r="r" b="b"/>
                <a:pathLst>
                  <a:path w="420" h="1247">
                    <a:moveTo>
                      <a:pt x="0" y="0"/>
                    </a:moveTo>
                    <a:lnTo>
                      <a:pt x="0" y="419"/>
                    </a:lnTo>
                    <a:lnTo>
                      <a:pt x="211" y="1247"/>
                    </a:lnTo>
                    <a:lnTo>
                      <a:pt x="420" y="434"/>
                    </a:lnTo>
                    <a:lnTo>
                      <a:pt x="42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FFC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740" name="Freeform 356"/>
              <p:cNvSpPr>
                <a:spLocks/>
              </p:cNvSpPr>
              <p:nvPr/>
            </p:nvSpPr>
            <p:spPr bwMode="auto">
              <a:xfrm>
                <a:off x="385" y="863"/>
                <a:ext cx="7" cy="210"/>
              </a:xfrm>
              <a:custGeom>
                <a:avLst/>
                <a:gdLst/>
                <a:ahLst/>
                <a:cxnLst>
                  <a:cxn ang="0">
                    <a:pos x="14" y="418"/>
                  </a:cxn>
                  <a:cxn ang="0">
                    <a:pos x="14" y="419"/>
                  </a:cxn>
                  <a:cxn ang="0">
                    <a:pos x="14" y="0"/>
                  </a:cxn>
                  <a:cxn ang="0">
                    <a:pos x="0" y="0"/>
                  </a:cxn>
                  <a:cxn ang="0">
                    <a:pos x="0" y="419"/>
                  </a:cxn>
                  <a:cxn ang="0">
                    <a:pos x="0" y="421"/>
                  </a:cxn>
                  <a:cxn ang="0">
                    <a:pos x="0" y="419"/>
                  </a:cxn>
                  <a:cxn ang="0">
                    <a:pos x="0" y="419"/>
                  </a:cxn>
                  <a:cxn ang="0">
                    <a:pos x="0" y="421"/>
                  </a:cxn>
                  <a:cxn ang="0">
                    <a:pos x="14" y="418"/>
                  </a:cxn>
                </a:cxnLst>
                <a:rect l="0" t="0" r="r" b="b"/>
                <a:pathLst>
                  <a:path w="14" h="421">
                    <a:moveTo>
                      <a:pt x="14" y="418"/>
                    </a:moveTo>
                    <a:lnTo>
                      <a:pt x="14" y="419"/>
                    </a:lnTo>
                    <a:lnTo>
                      <a:pt x="14" y="0"/>
                    </a:lnTo>
                    <a:lnTo>
                      <a:pt x="0" y="0"/>
                    </a:lnTo>
                    <a:lnTo>
                      <a:pt x="0" y="419"/>
                    </a:lnTo>
                    <a:lnTo>
                      <a:pt x="0" y="421"/>
                    </a:lnTo>
                    <a:lnTo>
                      <a:pt x="0" y="419"/>
                    </a:lnTo>
                    <a:lnTo>
                      <a:pt x="0" y="419"/>
                    </a:lnTo>
                    <a:lnTo>
                      <a:pt x="0" y="421"/>
                    </a:lnTo>
                    <a:lnTo>
                      <a:pt x="14" y="41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741" name="Freeform 357"/>
              <p:cNvSpPr>
                <a:spLocks/>
              </p:cNvSpPr>
              <p:nvPr/>
            </p:nvSpPr>
            <p:spPr bwMode="auto">
              <a:xfrm>
                <a:off x="385" y="1071"/>
                <a:ext cx="112" cy="430"/>
              </a:xfrm>
              <a:custGeom>
                <a:avLst/>
                <a:gdLst/>
                <a:ahLst/>
                <a:cxnLst>
                  <a:cxn ang="0">
                    <a:pos x="210" y="828"/>
                  </a:cxn>
                  <a:cxn ang="0">
                    <a:pos x="225" y="828"/>
                  </a:cxn>
                  <a:cxn ang="0">
                    <a:pos x="14" y="0"/>
                  </a:cxn>
                  <a:cxn ang="0">
                    <a:pos x="0" y="3"/>
                  </a:cxn>
                  <a:cxn ang="0">
                    <a:pos x="210" y="830"/>
                  </a:cxn>
                  <a:cxn ang="0">
                    <a:pos x="225" y="830"/>
                  </a:cxn>
                  <a:cxn ang="0">
                    <a:pos x="210" y="830"/>
                  </a:cxn>
                  <a:cxn ang="0">
                    <a:pos x="218" y="859"/>
                  </a:cxn>
                  <a:cxn ang="0">
                    <a:pos x="225" y="830"/>
                  </a:cxn>
                  <a:cxn ang="0">
                    <a:pos x="210" y="828"/>
                  </a:cxn>
                </a:cxnLst>
                <a:rect l="0" t="0" r="r" b="b"/>
                <a:pathLst>
                  <a:path w="225" h="859">
                    <a:moveTo>
                      <a:pt x="210" y="828"/>
                    </a:moveTo>
                    <a:lnTo>
                      <a:pt x="225" y="828"/>
                    </a:lnTo>
                    <a:lnTo>
                      <a:pt x="14" y="0"/>
                    </a:lnTo>
                    <a:lnTo>
                      <a:pt x="0" y="3"/>
                    </a:lnTo>
                    <a:lnTo>
                      <a:pt x="210" y="830"/>
                    </a:lnTo>
                    <a:lnTo>
                      <a:pt x="225" y="830"/>
                    </a:lnTo>
                    <a:lnTo>
                      <a:pt x="210" y="830"/>
                    </a:lnTo>
                    <a:lnTo>
                      <a:pt x="218" y="859"/>
                    </a:lnTo>
                    <a:lnTo>
                      <a:pt x="225" y="830"/>
                    </a:lnTo>
                    <a:lnTo>
                      <a:pt x="210" y="82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742" name="Freeform 358"/>
              <p:cNvSpPr>
                <a:spLocks/>
              </p:cNvSpPr>
              <p:nvPr/>
            </p:nvSpPr>
            <p:spPr bwMode="auto">
              <a:xfrm>
                <a:off x="490" y="1079"/>
                <a:ext cx="112" cy="408"/>
              </a:xfrm>
              <a:custGeom>
                <a:avLst/>
                <a:gdLst/>
                <a:ahLst/>
                <a:cxnLst>
                  <a:cxn ang="0">
                    <a:pos x="209" y="2"/>
                  </a:cxn>
                  <a:cxn ang="0">
                    <a:pos x="209" y="0"/>
                  </a:cxn>
                  <a:cxn ang="0">
                    <a:pos x="0" y="814"/>
                  </a:cxn>
                  <a:cxn ang="0">
                    <a:pos x="15" y="816"/>
                  </a:cxn>
                  <a:cxn ang="0">
                    <a:pos x="224" y="3"/>
                  </a:cxn>
                  <a:cxn ang="0">
                    <a:pos x="224" y="2"/>
                  </a:cxn>
                  <a:cxn ang="0">
                    <a:pos x="224" y="3"/>
                  </a:cxn>
                  <a:cxn ang="0">
                    <a:pos x="224" y="2"/>
                  </a:cxn>
                  <a:cxn ang="0">
                    <a:pos x="224" y="2"/>
                  </a:cxn>
                  <a:cxn ang="0">
                    <a:pos x="209" y="2"/>
                  </a:cxn>
                </a:cxnLst>
                <a:rect l="0" t="0" r="r" b="b"/>
                <a:pathLst>
                  <a:path w="224" h="816">
                    <a:moveTo>
                      <a:pt x="209" y="2"/>
                    </a:moveTo>
                    <a:lnTo>
                      <a:pt x="209" y="0"/>
                    </a:lnTo>
                    <a:lnTo>
                      <a:pt x="0" y="814"/>
                    </a:lnTo>
                    <a:lnTo>
                      <a:pt x="15" y="816"/>
                    </a:lnTo>
                    <a:lnTo>
                      <a:pt x="224" y="3"/>
                    </a:lnTo>
                    <a:lnTo>
                      <a:pt x="224" y="2"/>
                    </a:lnTo>
                    <a:lnTo>
                      <a:pt x="224" y="3"/>
                    </a:lnTo>
                    <a:lnTo>
                      <a:pt x="224" y="2"/>
                    </a:lnTo>
                    <a:lnTo>
                      <a:pt x="224" y="2"/>
                    </a:lnTo>
                    <a:lnTo>
                      <a:pt x="209" y="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743" name="Freeform 359"/>
              <p:cNvSpPr>
                <a:spLocks/>
              </p:cNvSpPr>
              <p:nvPr/>
            </p:nvSpPr>
            <p:spPr bwMode="auto">
              <a:xfrm>
                <a:off x="595" y="859"/>
                <a:ext cx="7" cy="220"/>
              </a:xfrm>
              <a:custGeom>
                <a:avLst/>
                <a:gdLst/>
                <a:ahLst/>
                <a:cxnLst>
                  <a:cxn ang="0">
                    <a:pos x="8" y="15"/>
                  </a:cxn>
                  <a:cxn ang="0">
                    <a:pos x="0" y="7"/>
                  </a:cxn>
                  <a:cxn ang="0">
                    <a:pos x="0" y="441"/>
                  </a:cxn>
                  <a:cxn ang="0">
                    <a:pos x="15" y="441"/>
                  </a:cxn>
                  <a:cxn ang="0">
                    <a:pos x="15" y="7"/>
                  </a:cxn>
                  <a:cxn ang="0">
                    <a:pos x="8" y="0"/>
                  </a:cxn>
                  <a:cxn ang="0">
                    <a:pos x="15" y="7"/>
                  </a:cxn>
                  <a:cxn ang="0">
                    <a:pos x="15" y="0"/>
                  </a:cxn>
                  <a:cxn ang="0">
                    <a:pos x="8" y="0"/>
                  </a:cxn>
                  <a:cxn ang="0">
                    <a:pos x="8" y="15"/>
                  </a:cxn>
                </a:cxnLst>
                <a:rect l="0" t="0" r="r" b="b"/>
                <a:pathLst>
                  <a:path w="15" h="441">
                    <a:moveTo>
                      <a:pt x="8" y="15"/>
                    </a:moveTo>
                    <a:lnTo>
                      <a:pt x="0" y="7"/>
                    </a:lnTo>
                    <a:lnTo>
                      <a:pt x="0" y="441"/>
                    </a:lnTo>
                    <a:lnTo>
                      <a:pt x="15" y="441"/>
                    </a:lnTo>
                    <a:lnTo>
                      <a:pt x="15" y="7"/>
                    </a:lnTo>
                    <a:lnTo>
                      <a:pt x="8" y="0"/>
                    </a:lnTo>
                    <a:lnTo>
                      <a:pt x="15" y="7"/>
                    </a:lnTo>
                    <a:lnTo>
                      <a:pt x="15" y="0"/>
                    </a:lnTo>
                    <a:lnTo>
                      <a:pt x="8" y="0"/>
                    </a:lnTo>
                    <a:lnTo>
                      <a:pt x="8" y="1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744" name="Freeform 360"/>
              <p:cNvSpPr>
                <a:spLocks/>
              </p:cNvSpPr>
              <p:nvPr/>
            </p:nvSpPr>
            <p:spPr bwMode="auto">
              <a:xfrm>
                <a:off x="385" y="859"/>
                <a:ext cx="213" cy="7"/>
              </a:xfrm>
              <a:custGeom>
                <a:avLst/>
                <a:gdLst/>
                <a:ahLst/>
                <a:cxnLst>
                  <a:cxn ang="0">
                    <a:pos x="14" y="7"/>
                  </a:cxn>
                  <a:cxn ang="0">
                    <a:pos x="7" y="15"/>
                  </a:cxn>
                  <a:cxn ang="0">
                    <a:pos x="427" y="15"/>
                  </a:cxn>
                  <a:cxn ang="0">
                    <a:pos x="427" y="0"/>
                  </a:cxn>
                  <a:cxn ang="0">
                    <a:pos x="7" y="0"/>
                  </a:cxn>
                  <a:cxn ang="0">
                    <a:pos x="0" y="7"/>
                  </a:cxn>
                  <a:cxn ang="0">
                    <a:pos x="7" y="0"/>
                  </a:cxn>
                  <a:cxn ang="0">
                    <a:pos x="0" y="0"/>
                  </a:cxn>
                  <a:cxn ang="0">
                    <a:pos x="0" y="7"/>
                  </a:cxn>
                  <a:cxn ang="0">
                    <a:pos x="14" y="7"/>
                  </a:cxn>
                </a:cxnLst>
                <a:rect l="0" t="0" r="r" b="b"/>
                <a:pathLst>
                  <a:path w="427" h="15">
                    <a:moveTo>
                      <a:pt x="14" y="7"/>
                    </a:moveTo>
                    <a:lnTo>
                      <a:pt x="7" y="15"/>
                    </a:lnTo>
                    <a:lnTo>
                      <a:pt x="427" y="15"/>
                    </a:lnTo>
                    <a:lnTo>
                      <a:pt x="427" y="0"/>
                    </a:lnTo>
                    <a:lnTo>
                      <a:pt x="7" y="0"/>
                    </a:lnTo>
                    <a:lnTo>
                      <a:pt x="0" y="7"/>
                    </a:lnTo>
                    <a:lnTo>
                      <a:pt x="7" y="0"/>
                    </a:lnTo>
                    <a:lnTo>
                      <a:pt x="0" y="0"/>
                    </a:lnTo>
                    <a:lnTo>
                      <a:pt x="0" y="7"/>
                    </a:lnTo>
                    <a:lnTo>
                      <a:pt x="14" y="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745" name="Freeform 361"/>
              <p:cNvSpPr>
                <a:spLocks/>
              </p:cNvSpPr>
              <p:nvPr/>
            </p:nvSpPr>
            <p:spPr bwMode="auto">
              <a:xfrm>
                <a:off x="387" y="805"/>
                <a:ext cx="213" cy="57"/>
              </a:xfrm>
              <a:custGeom>
                <a:avLst/>
                <a:gdLst/>
                <a:ahLst/>
                <a:cxnLst>
                  <a:cxn ang="0">
                    <a:pos x="75" y="0"/>
                  </a:cxn>
                  <a:cxn ang="0">
                    <a:pos x="350" y="0"/>
                  </a:cxn>
                  <a:cxn ang="0">
                    <a:pos x="352" y="3"/>
                  </a:cxn>
                  <a:cxn ang="0">
                    <a:pos x="361" y="9"/>
                  </a:cxn>
                  <a:cxn ang="0">
                    <a:pos x="374" y="20"/>
                  </a:cxn>
                  <a:cxn ang="0">
                    <a:pos x="388" y="35"/>
                  </a:cxn>
                  <a:cxn ang="0">
                    <a:pos x="401" y="52"/>
                  </a:cxn>
                  <a:cxn ang="0">
                    <a:pos x="414" y="70"/>
                  </a:cxn>
                  <a:cxn ang="0">
                    <a:pos x="423" y="92"/>
                  </a:cxn>
                  <a:cxn ang="0">
                    <a:pos x="425" y="115"/>
                  </a:cxn>
                  <a:cxn ang="0">
                    <a:pos x="417" y="115"/>
                  </a:cxn>
                  <a:cxn ang="0">
                    <a:pos x="400" y="115"/>
                  </a:cxn>
                  <a:cxn ang="0">
                    <a:pos x="377" y="115"/>
                  </a:cxn>
                  <a:cxn ang="0">
                    <a:pos x="348" y="115"/>
                  </a:cxn>
                  <a:cxn ang="0">
                    <a:pos x="315" y="115"/>
                  </a:cxn>
                  <a:cxn ang="0">
                    <a:pos x="279" y="115"/>
                  </a:cxn>
                  <a:cxn ang="0">
                    <a:pos x="241" y="115"/>
                  </a:cxn>
                  <a:cxn ang="0">
                    <a:pos x="202" y="115"/>
                  </a:cxn>
                  <a:cxn ang="0">
                    <a:pos x="165" y="115"/>
                  </a:cxn>
                  <a:cxn ang="0">
                    <a:pos x="128" y="115"/>
                  </a:cxn>
                  <a:cxn ang="0">
                    <a:pos x="93" y="115"/>
                  </a:cxn>
                  <a:cxn ang="0">
                    <a:pos x="63" y="115"/>
                  </a:cxn>
                  <a:cxn ang="0">
                    <a:pos x="37" y="115"/>
                  </a:cxn>
                  <a:cxn ang="0">
                    <a:pos x="17" y="115"/>
                  </a:cxn>
                  <a:cxn ang="0">
                    <a:pos x="5" y="115"/>
                  </a:cxn>
                  <a:cxn ang="0">
                    <a:pos x="0" y="115"/>
                  </a:cxn>
                  <a:cxn ang="0">
                    <a:pos x="2" y="111"/>
                  </a:cxn>
                  <a:cxn ang="0">
                    <a:pos x="5" y="99"/>
                  </a:cxn>
                  <a:cxn ang="0">
                    <a:pos x="12" y="82"/>
                  </a:cxn>
                  <a:cxn ang="0">
                    <a:pos x="20" y="62"/>
                  </a:cxn>
                  <a:cxn ang="0">
                    <a:pos x="30" y="42"/>
                  </a:cxn>
                  <a:cxn ang="0">
                    <a:pos x="43" y="23"/>
                  </a:cxn>
                  <a:cxn ang="0">
                    <a:pos x="58" y="9"/>
                  </a:cxn>
                  <a:cxn ang="0">
                    <a:pos x="75" y="0"/>
                  </a:cxn>
                </a:cxnLst>
                <a:rect l="0" t="0" r="r" b="b"/>
                <a:pathLst>
                  <a:path w="425" h="115">
                    <a:moveTo>
                      <a:pt x="75" y="0"/>
                    </a:moveTo>
                    <a:lnTo>
                      <a:pt x="350" y="0"/>
                    </a:lnTo>
                    <a:lnTo>
                      <a:pt x="352" y="3"/>
                    </a:lnTo>
                    <a:lnTo>
                      <a:pt x="361" y="9"/>
                    </a:lnTo>
                    <a:lnTo>
                      <a:pt x="374" y="20"/>
                    </a:lnTo>
                    <a:lnTo>
                      <a:pt x="388" y="35"/>
                    </a:lnTo>
                    <a:lnTo>
                      <a:pt x="401" y="52"/>
                    </a:lnTo>
                    <a:lnTo>
                      <a:pt x="414" y="70"/>
                    </a:lnTo>
                    <a:lnTo>
                      <a:pt x="423" y="92"/>
                    </a:lnTo>
                    <a:lnTo>
                      <a:pt x="425" y="115"/>
                    </a:lnTo>
                    <a:lnTo>
                      <a:pt x="417" y="115"/>
                    </a:lnTo>
                    <a:lnTo>
                      <a:pt x="400" y="115"/>
                    </a:lnTo>
                    <a:lnTo>
                      <a:pt x="377" y="115"/>
                    </a:lnTo>
                    <a:lnTo>
                      <a:pt x="348" y="115"/>
                    </a:lnTo>
                    <a:lnTo>
                      <a:pt x="315" y="115"/>
                    </a:lnTo>
                    <a:lnTo>
                      <a:pt x="279" y="115"/>
                    </a:lnTo>
                    <a:lnTo>
                      <a:pt x="241" y="115"/>
                    </a:lnTo>
                    <a:lnTo>
                      <a:pt x="202" y="115"/>
                    </a:lnTo>
                    <a:lnTo>
                      <a:pt x="165" y="115"/>
                    </a:lnTo>
                    <a:lnTo>
                      <a:pt x="128" y="115"/>
                    </a:lnTo>
                    <a:lnTo>
                      <a:pt x="93" y="115"/>
                    </a:lnTo>
                    <a:lnTo>
                      <a:pt x="63" y="115"/>
                    </a:lnTo>
                    <a:lnTo>
                      <a:pt x="37" y="115"/>
                    </a:lnTo>
                    <a:lnTo>
                      <a:pt x="17" y="115"/>
                    </a:lnTo>
                    <a:lnTo>
                      <a:pt x="5" y="115"/>
                    </a:lnTo>
                    <a:lnTo>
                      <a:pt x="0" y="115"/>
                    </a:lnTo>
                    <a:lnTo>
                      <a:pt x="2" y="111"/>
                    </a:lnTo>
                    <a:lnTo>
                      <a:pt x="5" y="99"/>
                    </a:lnTo>
                    <a:lnTo>
                      <a:pt x="12" y="82"/>
                    </a:lnTo>
                    <a:lnTo>
                      <a:pt x="20" y="62"/>
                    </a:lnTo>
                    <a:lnTo>
                      <a:pt x="30" y="42"/>
                    </a:lnTo>
                    <a:lnTo>
                      <a:pt x="43" y="23"/>
                    </a:lnTo>
                    <a:lnTo>
                      <a:pt x="58" y="9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746" name="Freeform 362"/>
              <p:cNvSpPr>
                <a:spLocks/>
              </p:cNvSpPr>
              <p:nvPr/>
            </p:nvSpPr>
            <p:spPr bwMode="auto">
              <a:xfrm>
                <a:off x="441" y="1277"/>
                <a:ext cx="106" cy="2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3" y="48"/>
                  </a:cxn>
                  <a:cxn ang="0">
                    <a:pos x="200" y="48"/>
                  </a:cxn>
                  <a:cxn ang="0">
                    <a:pos x="213" y="0"/>
                  </a:cxn>
                  <a:cxn ang="0">
                    <a:pos x="0" y="0"/>
                  </a:cxn>
                </a:cxnLst>
                <a:rect l="0" t="0" r="r" b="b"/>
                <a:pathLst>
                  <a:path w="213" h="48">
                    <a:moveTo>
                      <a:pt x="0" y="0"/>
                    </a:moveTo>
                    <a:lnTo>
                      <a:pt x="13" y="48"/>
                    </a:lnTo>
                    <a:lnTo>
                      <a:pt x="200" y="48"/>
                    </a:lnTo>
                    <a:lnTo>
                      <a:pt x="21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747" name="Freeform 363"/>
              <p:cNvSpPr>
                <a:spLocks/>
              </p:cNvSpPr>
              <p:nvPr/>
            </p:nvSpPr>
            <p:spPr bwMode="auto">
              <a:xfrm>
                <a:off x="478" y="323"/>
                <a:ext cx="7" cy="31"/>
              </a:xfrm>
              <a:custGeom>
                <a:avLst/>
                <a:gdLst/>
                <a:ahLst/>
                <a:cxnLst>
                  <a:cxn ang="0">
                    <a:pos x="7" y="61"/>
                  </a:cxn>
                  <a:cxn ang="0">
                    <a:pos x="14" y="61"/>
                  </a:cxn>
                  <a:cxn ang="0">
                    <a:pos x="14" y="0"/>
                  </a:cxn>
                  <a:cxn ang="0">
                    <a:pos x="0" y="0"/>
                  </a:cxn>
                  <a:cxn ang="0">
                    <a:pos x="0" y="61"/>
                  </a:cxn>
                  <a:cxn ang="0">
                    <a:pos x="7" y="61"/>
                  </a:cxn>
                </a:cxnLst>
                <a:rect l="0" t="0" r="r" b="b"/>
                <a:pathLst>
                  <a:path w="14" h="61">
                    <a:moveTo>
                      <a:pt x="7" y="61"/>
                    </a:moveTo>
                    <a:lnTo>
                      <a:pt x="14" y="61"/>
                    </a:lnTo>
                    <a:lnTo>
                      <a:pt x="14" y="0"/>
                    </a:lnTo>
                    <a:lnTo>
                      <a:pt x="0" y="0"/>
                    </a:lnTo>
                    <a:lnTo>
                      <a:pt x="0" y="61"/>
                    </a:lnTo>
                    <a:lnTo>
                      <a:pt x="7" y="61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16748" name="Freeform 364"/>
            <p:cNvSpPr>
              <a:spLocks/>
            </p:cNvSpPr>
            <p:nvPr/>
          </p:nvSpPr>
          <p:spPr bwMode="auto">
            <a:xfrm>
              <a:off x="926" y="561"/>
              <a:ext cx="273" cy="263"/>
            </a:xfrm>
            <a:custGeom>
              <a:avLst/>
              <a:gdLst/>
              <a:ahLst/>
              <a:cxnLst>
                <a:cxn ang="0">
                  <a:pos x="429" y="488"/>
                </a:cxn>
                <a:cxn ang="0">
                  <a:pos x="429" y="406"/>
                </a:cxn>
                <a:cxn ang="0">
                  <a:pos x="466" y="343"/>
                </a:cxn>
                <a:cxn ang="0">
                  <a:pos x="468" y="343"/>
                </a:cxn>
                <a:cxn ang="0">
                  <a:pos x="468" y="527"/>
                </a:cxn>
                <a:cxn ang="0">
                  <a:pos x="525" y="527"/>
                </a:cxn>
                <a:cxn ang="0">
                  <a:pos x="528" y="465"/>
                </a:cxn>
                <a:cxn ang="0">
                  <a:pos x="537" y="325"/>
                </a:cxn>
                <a:cxn ang="0">
                  <a:pos x="544" y="171"/>
                </a:cxn>
                <a:cxn ang="0">
                  <a:pos x="547" y="75"/>
                </a:cxn>
                <a:cxn ang="0">
                  <a:pos x="544" y="54"/>
                </a:cxn>
                <a:cxn ang="0">
                  <a:pos x="537" y="38"/>
                </a:cxn>
                <a:cxn ang="0">
                  <a:pos x="525" y="25"/>
                </a:cxn>
                <a:cxn ang="0">
                  <a:pos x="514" y="15"/>
                </a:cxn>
                <a:cxn ang="0">
                  <a:pos x="502" y="8"/>
                </a:cxn>
                <a:cxn ang="0">
                  <a:pos x="491" y="3"/>
                </a:cxn>
                <a:cxn ang="0">
                  <a:pos x="484" y="0"/>
                </a:cxn>
                <a:cxn ang="0">
                  <a:pos x="481" y="0"/>
                </a:cxn>
                <a:cxn ang="0">
                  <a:pos x="61" y="0"/>
                </a:cxn>
                <a:cxn ang="0">
                  <a:pos x="59" y="2"/>
                </a:cxn>
                <a:cxn ang="0">
                  <a:pos x="51" y="3"/>
                </a:cxn>
                <a:cxn ang="0">
                  <a:pos x="41" y="9"/>
                </a:cxn>
                <a:cxn ang="0">
                  <a:pos x="31" y="15"/>
                </a:cxn>
                <a:cxn ang="0">
                  <a:pos x="20" y="25"/>
                </a:cxn>
                <a:cxn ang="0">
                  <a:pos x="10" y="35"/>
                </a:cxn>
                <a:cxn ang="0">
                  <a:pos x="3" y="49"/>
                </a:cxn>
                <a:cxn ang="0">
                  <a:pos x="0" y="66"/>
                </a:cxn>
                <a:cxn ang="0">
                  <a:pos x="6" y="158"/>
                </a:cxn>
                <a:cxn ang="0">
                  <a:pos x="20" y="315"/>
                </a:cxn>
                <a:cxn ang="0">
                  <a:pos x="34" y="462"/>
                </a:cxn>
                <a:cxn ang="0">
                  <a:pos x="40" y="527"/>
                </a:cxn>
                <a:cxn ang="0">
                  <a:pos x="106" y="527"/>
                </a:cxn>
                <a:cxn ang="0">
                  <a:pos x="106" y="343"/>
                </a:cxn>
                <a:cxn ang="0">
                  <a:pos x="106" y="340"/>
                </a:cxn>
                <a:cxn ang="0">
                  <a:pos x="147" y="406"/>
                </a:cxn>
                <a:cxn ang="0">
                  <a:pos x="147" y="488"/>
                </a:cxn>
                <a:cxn ang="0">
                  <a:pos x="429" y="488"/>
                </a:cxn>
              </a:cxnLst>
              <a:rect l="0" t="0" r="r" b="b"/>
              <a:pathLst>
                <a:path w="547" h="527">
                  <a:moveTo>
                    <a:pt x="429" y="488"/>
                  </a:moveTo>
                  <a:lnTo>
                    <a:pt x="429" y="406"/>
                  </a:lnTo>
                  <a:lnTo>
                    <a:pt x="466" y="343"/>
                  </a:lnTo>
                  <a:lnTo>
                    <a:pt x="468" y="343"/>
                  </a:lnTo>
                  <a:lnTo>
                    <a:pt x="468" y="527"/>
                  </a:lnTo>
                  <a:lnTo>
                    <a:pt x="525" y="527"/>
                  </a:lnTo>
                  <a:lnTo>
                    <a:pt x="528" y="465"/>
                  </a:lnTo>
                  <a:lnTo>
                    <a:pt x="537" y="325"/>
                  </a:lnTo>
                  <a:lnTo>
                    <a:pt x="544" y="171"/>
                  </a:lnTo>
                  <a:lnTo>
                    <a:pt x="547" y="75"/>
                  </a:lnTo>
                  <a:lnTo>
                    <a:pt x="544" y="54"/>
                  </a:lnTo>
                  <a:lnTo>
                    <a:pt x="537" y="38"/>
                  </a:lnTo>
                  <a:lnTo>
                    <a:pt x="525" y="25"/>
                  </a:lnTo>
                  <a:lnTo>
                    <a:pt x="514" y="15"/>
                  </a:lnTo>
                  <a:lnTo>
                    <a:pt x="502" y="8"/>
                  </a:lnTo>
                  <a:lnTo>
                    <a:pt x="491" y="3"/>
                  </a:lnTo>
                  <a:lnTo>
                    <a:pt x="484" y="0"/>
                  </a:lnTo>
                  <a:lnTo>
                    <a:pt x="481" y="0"/>
                  </a:lnTo>
                  <a:lnTo>
                    <a:pt x="61" y="0"/>
                  </a:lnTo>
                  <a:lnTo>
                    <a:pt x="59" y="2"/>
                  </a:lnTo>
                  <a:lnTo>
                    <a:pt x="51" y="3"/>
                  </a:lnTo>
                  <a:lnTo>
                    <a:pt x="41" y="9"/>
                  </a:lnTo>
                  <a:lnTo>
                    <a:pt x="31" y="15"/>
                  </a:lnTo>
                  <a:lnTo>
                    <a:pt x="20" y="25"/>
                  </a:lnTo>
                  <a:lnTo>
                    <a:pt x="10" y="35"/>
                  </a:lnTo>
                  <a:lnTo>
                    <a:pt x="3" y="49"/>
                  </a:lnTo>
                  <a:lnTo>
                    <a:pt x="0" y="66"/>
                  </a:lnTo>
                  <a:lnTo>
                    <a:pt x="6" y="158"/>
                  </a:lnTo>
                  <a:lnTo>
                    <a:pt x="20" y="315"/>
                  </a:lnTo>
                  <a:lnTo>
                    <a:pt x="34" y="462"/>
                  </a:lnTo>
                  <a:lnTo>
                    <a:pt x="40" y="527"/>
                  </a:lnTo>
                  <a:lnTo>
                    <a:pt x="106" y="527"/>
                  </a:lnTo>
                  <a:lnTo>
                    <a:pt x="106" y="343"/>
                  </a:lnTo>
                  <a:lnTo>
                    <a:pt x="106" y="340"/>
                  </a:lnTo>
                  <a:lnTo>
                    <a:pt x="147" y="406"/>
                  </a:lnTo>
                  <a:lnTo>
                    <a:pt x="147" y="488"/>
                  </a:lnTo>
                  <a:lnTo>
                    <a:pt x="429" y="488"/>
                  </a:lnTo>
                  <a:close/>
                </a:path>
              </a:pathLst>
            </a:custGeom>
            <a:solidFill>
              <a:srgbClr val="FF99C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6749" name="Freeform 365"/>
            <p:cNvSpPr>
              <a:spLocks/>
            </p:cNvSpPr>
            <p:nvPr/>
          </p:nvSpPr>
          <p:spPr bwMode="auto">
            <a:xfrm>
              <a:off x="1137" y="762"/>
              <a:ext cx="7" cy="43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0" y="2"/>
                </a:cxn>
                <a:cxn ang="0">
                  <a:pos x="0" y="84"/>
                </a:cxn>
                <a:cxn ang="0">
                  <a:pos x="14" y="84"/>
                </a:cxn>
                <a:cxn ang="0">
                  <a:pos x="14" y="2"/>
                </a:cxn>
                <a:cxn ang="0">
                  <a:pos x="13" y="5"/>
                </a:cxn>
                <a:cxn ang="0">
                  <a:pos x="2" y="0"/>
                </a:cxn>
                <a:cxn ang="0">
                  <a:pos x="0" y="1"/>
                </a:cxn>
                <a:cxn ang="0">
                  <a:pos x="0" y="2"/>
                </a:cxn>
                <a:cxn ang="0">
                  <a:pos x="2" y="0"/>
                </a:cxn>
              </a:cxnLst>
              <a:rect l="0" t="0" r="r" b="b"/>
              <a:pathLst>
                <a:path w="14" h="84">
                  <a:moveTo>
                    <a:pt x="2" y="0"/>
                  </a:moveTo>
                  <a:lnTo>
                    <a:pt x="0" y="2"/>
                  </a:lnTo>
                  <a:lnTo>
                    <a:pt x="0" y="84"/>
                  </a:lnTo>
                  <a:lnTo>
                    <a:pt x="14" y="84"/>
                  </a:lnTo>
                  <a:lnTo>
                    <a:pt x="14" y="2"/>
                  </a:lnTo>
                  <a:lnTo>
                    <a:pt x="13" y="5"/>
                  </a:lnTo>
                  <a:lnTo>
                    <a:pt x="2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6750" name="Freeform 366"/>
            <p:cNvSpPr>
              <a:spLocks/>
            </p:cNvSpPr>
            <p:nvPr/>
          </p:nvSpPr>
          <p:spPr bwMode="auto">
            <a:xfrm>
              <a:off x="1138" y="729"/>
              <a:ext cx="24" cy="36"/>
            </a:xfrm>
            <a:custGeom>
              <a:avLst/>
              <a:gdLst/>
              <a:ahLst/>
              <a:cxnLst>
                <a:cxn ang="0">
                  <a:pos x="42" y="0"/>
                </a:cxn>
                <a:cxn ang="0">
                  <a:pos x="37" y="4"/>
                </a:cxn>
                <a:cxn ang="0">
                  <a:pos x="0" y="68"/>
                </a:cxn>
                <a:cxn ang="0">
                  <a:pos x="11" y="73"/>
                </a:cxn>
                <a:cxn ang="0">
                  <a:pos x="48" y="10"/>
                </a:cxn>
                <a:cxn ang="0">
                  <a:pos x="42" y="14"/>
                </a:cxn>
                <a:cxn ang="0">
                  <a:pos x="42" y="0"/>
                </a:cxn>
                <a:cxn ang="0">
                  <a:pos x="38" y="0"/>
                </a:cxn>
                <a:cxn ang="0">
                  <a:pos x="37" y="4"/>
                </a:cxn>
                <a:cxn ang="0">
                  <a:pos x="42" y="0"/>
                </a:cxn>
              </a:cxnLst>
              <a:rect l="0" t="0" r="r" b="b"/>
              <a:pathLst>
                <a:path w="48" h="73">
                  <a:moveTo>
                    <a:pt x="42" y="0"/>
                  </a:moveTo>
                  <a:lnTo>
                    <a:pt x="37" y="4"/>
                  </a:lnTo>
                  <a:lnTo>
                    <a:pt x="0" y="68"/>
                  </a:lnTo>
                  <a:lnTo>
                    <a:pt x="11" y="73"/>
                  </a:lnTo>
                  <a:lnTo>
                    <a:pt x="48" y="10"/>
                  </a:lnTo>
                  <a:lnTo>
                    <a:pt x="42" y="14"/>
                  </a:lnTo>
                  <a:lnTo>
                    <a:pt x="42" y="0"/>
                  </a:lnTo>
                  <a:lnTo>
                    <a:pt x="38" y="0"/>
                  </a:lnTo>
                  <a:lnTo>
                    <a:pt x="37" y="4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6751" name="Freeform 367"/>
            <p:cNvSpPr>
              <a:spLocks/>
            </p:cNvSpPr>
            <p:nvPr/>
          </p:nvSpPr>
          <p:spPr bwMode="auto">
            <a:xfrm>
              <a:off x="1156" y="729"/>
              <a:ext cx="8" cy="7"/>
            </a:xfrm>
            <a:custGeom>
              <a:avLst/>
              <a:gdLst/>
              <a:ahLst/>
              <a:cxnLst>
                <a:cxn ang="0">
                  <a:pos x="14" y="7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5" y="14"/>
                </a:cxn>
                <a:cxn ang="0">
                  <a:pos x="7" y="14"/>
                </a:cxn>
                <a:cxn ang="0">
                  <a:pos x="0" y="7"/>
                </a:cxn>
                <a:cxn ang="0">
                  <a:pos x="14" y="7"/>
                </a:cxn>
                <a:cxn ang="0">
                  <a:pos x="14" y="0"/>
                </a:cxn>
                <a:cxn ang="0">
                  <a:pos x="7" y="0"/>
                </a:cxn>
                <a:cxn ang="0">
                  <a:pos x="14" y="7"/>
                </a:cxn>
              </a:cxnLst>
              <a:rect l="0" t="0" r="r" b="b"/>
              <a:pathLst>
                <a:path w="14" h="14">
                  <a:moveTo>
                    <a:pt x="14" y="7"/>
                  </a:moveTo>
                  <a:lnTo>
                    <a:pt x="7" y="0"/>
                  </a:lnTo>
                  <a:lnTo>
                    <a:pt x="5" y="0"/>
                  </a:lnTo>
                  <a:lnTo>
                    <a:pt x="5" y="14"/>
                  </a:lnTo>
                  <a:lnTo>
                    <a:pt x="7" y="14"/>
                  </a:lnTo>
                  <a:lnTo>
                    <a:pt x="0" y="7"/>
                  </a:lnTo>
                  <a:lnTo>
                    <a:pt x="14" y="7"/>
                  </a:lnTo>
                  <a:lnTo>
                    <a:pt x="14" y="0"/>
                  </a:lnTo>
                  <a:lnTo>
                    <a:pt x="7" y="0"/>
                  </a:lnTo>
                  <a:lnTo>
                    <a:pt x="1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6752" name="Freeform 368"/>
            <p:cNvSpPr>
              <a:spLocks/>
            </p:cNvSpPr>
            <p:nvPr/>
          </p:nvSpPr>
          <p:spPr bwMode="auto">
            <a:xfrm>
              <a:off x="1156" y="732"/>
              <a:ext cx="8" cy="96"/>
            </a:xfrm>
            <a:custGeom>
              <a:avLst/>
              <a:gdLst/>
              <a:ahLst/>
              <a:cxnLst>
                <a:cxn ang="0">
                  <a:pos x="7" y="177"/>
                </a:cxn>
                <a:cxn ang="0">
                  <a:pos x="14" y="184"/>
                </a:cxn>
                <a:cxn ang="0">
                  <a:pos x="14" y="0"/>
                </a:cxn>
                <a:cxn ang="0">
                  <a:pos x="0" y="0"/>
                </a:cxn>
                <a:cxn ang="0">
                  <a:pos x="0" y="184"/>
                </a:cxn>
                <a:cxn ang="0">
                  <a:pos x="7" y="191"/>
                </a:cxn>
                <a:cxn ang="0">
                  <a:pos x="0" y="184"/>
                </a:cxn>
                <a:cxn ang="0">
                  <a:pos x="0" y="191"/>
                </a:cxn>
                <a:cxn ang="0">
                  <a:pos x="7" y="191"/>
                </a:cxn>
                <a:cxn ang="0">
                  <a:pos x="7" y="177"/>
                </a:cxn>
              </a:cxnLst>
              <a:rect l="0" t="0" r="r" b="b"/>
              <a:pathLst>
                <a:path w="14" h="191">
                  <a:moveTo>
                    <a:pt x="7" y="177"/>
                  </a:moveTo>
                  <a:lnTo>
                    <a:pt x="14" y="184"/>
                  </a:lnTo>
                  <a:lnTo>
                    <a:pt x="14" y="0"/>
                  </a:lnTo>
                  <a:lnTo>
                    <a:pt x="0" y="0"/>
                  </a:lnTo>
                  <a:lnTo>
                    <a:pt x="0" y="184"/>
                  </a:lnTo>
                  <a:lnTo>
                    <a:pt x="7" y="191"/>
                  </a:lnTo>
                  <a:lnTo>
                    <a:pt x="0" y="184"/>
                  </a:lnTo>
                  <a:lnTo>
                    <a:pt x="0" y="191"/>
                  </a:lnTo>
                  <a:lnTo>
                    <a:pt x="7" y="191"/>
                  </a:lnTo>
                  <a:lnTo>
                    <a:pt x="7" y="17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6753" name="Freeform 369"/>
            <p:cNvSpPr>
              <a:spLocks/>
            </p:cNvSpPr>
            <p:nvPr/>
          </p:nvSpPr>
          <p:spPr bwMode="auto">
            <a:xfrm>
              <a:off x="1160" y="820"/>
              <a:ext cx="32" cy="8"/>
            </a:xfrm>
            <a:custGeom>
              <a:avLst/>
              <a:gdLst/>
              <a:ahLst/>
              <a:cxnLst>
                <a:cxn ang="0">
                  <a:pos x="50" y="7"/>
                </a:cxn>
                <a:cxn ang="0">
                  <a:pos x="57" y="0"/>
                </a:cxn>
                <a:cxn ang="0">
                  <a:pos x="0" y="0"/>
                </a:cxn>
                <a:cxn ang="0">
                  <a:pos x="0" y="14"/>
                </a:cxn>
                <a:cxn ang="0">
                  <a:pos x="57" y="14"/>
                </a:cxn>
                <a:cxn ang="0">
                  <a:pos x="64" y="7"/>
                </a:cxn>
                <a:cxn ang="0">
                  <a:pos x="57" y="14"/>
                </a:cxn>
                <a:cxn ang="0">
                  <a:pos x="64" y="14"/>
                </a:cxn>
                <a:cxn ang="0">
                  <a:pos x="64" y="7"/>
                </a:cxn>
                <a:cxn ang="0">
                  <a:pos x="50" y="7"/>
                </a:cxn>
              </a:cxnLst>
              <a:rect l="0" t="0" r="r" b="b"/>
              <a:pathLst>
                <a:path w="64" h="14">
                  <a:moveTo>
                    <a:pt x="50" y="7"/>
                  </a:moveTo>
                  <a:lnTo>
                    <a:pt x="57" y="0"/>
                  </a:lnTo>
                  <a:lnTo>
                    <a:pt x="0" y="0"/>
                  </a:lnTo>
                  <a:lnTo>
                    <a:pt x="0" y="14"/>
                  </a:lnTo>
                  <a:lnTo>
                    <a:pt x="57" y="14"/>
                  </a:lnTo>
                  <a:lnTo>
                    <a:pt x="64" y="7"/>
                  </a:lnTo>
                  <a:lnTo>
                    <a:pt x="57" y="14"/>
                  </a:lnTo>
                  <a:lnTo>
                    <a:pt x="64" y="14"/>
                  </a:lnTo>
                  <a:lnTo>
                    <a:pt x="64" y="7"/>
                  </a:lnTo>
                  <a:lnTo>
                    <a:pt x="50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6754" name="Freeform 370"/>
            <p:cNvSpPr>
              <a:spLocks/>
            </p:cNvSpPr>
            <p:nvPr/>
          </p:nvSpPr>
          <p:spPr bwMode="auto">
            <a:xfrm>
              <a:off x="1185" y="598"/>
              <a:ext cx="18" cy="226"/>
            </a:xfrm>
            <a:custGeom>
              <a:avLst/>
              <a:gdLst/>
              <a:ahLst/>
              <a:cxnLst>
                <a:cxn ang="0">
                  <a:pos x="22" y="0"/>
                </a:cxn>
                <a:cxn ang="0">
                  <a:pos x="22" y="0"/>
                </a:cxn>
                <a:cxn ang="0">
                  <a:pos x="19" y="96"/>
                </a:cxn>
                <a:cxn ang="0">
                  <a:pos x="11" y="250"/>
                </a:cxn>
                <a:cxn ang="0">
                  <a:pos x="3" y="390"/>
                </a:cxn>
                <a:cxn ang="0">
                  <a:pos x="0" y="452"/>
                </a:cxn>
                <a:cxn ang="0">
                  <a:pos x="14" y="452"/>
                </a:cxn>
                <a:cxn ang="0">
                  <a:pos x="17" y="390"/>
                </a:cxn>
                <a:cxn ang="0">
                  <a:pos x="26" y="250"/>
                </a:cxn>
                <a:cxn ang="0">
                  <a:pos x="33" y="96"/>
                </a:cxn>
                <a:cxn ang="0">
                  <a:pos x="36" y="0"/>
                </a:cxn>
                <a:cxn ang="0">
                  <a:pos x="36" y="0"/>
                </a:cxn>
                <a:cxn ang="0">
                  <a:pos x="22" y="0"/>
                </a:cxn>
              </a:cxnLst>
              <a:rect l="0" t="0" r="r" b="b"/>
              <a:pathLst>
                <a:path w="36" h="452">
                  <a:moveTo>
                    <a:pt x="22" y="0"/>
                  </a:moveTo>
                  <a:lnTo>
                    <a:pt x="22" y="0"/>
                  </a:lnTo>
                  <a:lnTo>
                    <a:pt x="19" y="96"/>
                  </a:lnTo>
                  <a:lnTo>
                    <a:pt x="11" y="250"/>
                  </a:lnTo>
                  <a:lnTo>
                    <a:pt x="3" y="390"/>
                  </a:lnTo>
                  <a:lnTo>
                    <a:pt x="0" y="452"/>
                  </a:lnTo>
                  <a:lnTo>
                    <a:pt x="14" y="452"/>
                  </a:lnTo>
                  <a:lnTo>
                    <a:pt x="17" y="390"/>
                  </a:lnTo>
                  <a:lnTo>
                    <a:pt x="26" y="250"/>
                  </a:lnTo>
                  <a:lnTo>
                    <a:pt x="33" y="96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6755" name="Freeform 371"/>
            <p:cNvSpPr>
              <a:spLocks/>
            </p:cNvSpPr>
            <p:nvPr/>
          </p:nvSpPr>
          <p:spPr bwMode="auto">
            <a:xfrm>
              <a:off x="1166" y="557"/>
              <a:ext cx="37" cy="41"/>
            </a:xfrm>
            <a:custGeom>
              <a:avLst/>
              <a:gdLst/>
              <a:ahLst/>
              <a:cxnLst>
                <a:cxn ang="0">
                  <a:pos x="2" y="15"/>
                </a:cxn>
                <a:cxn ang="0">
                  <a:pos x="0" y="15"/>
                </a:cxn>
                <a:cxn ang="0">
                  <a:pos x="3" y="15"/>
                </a:cxn>
                <a:cxn ang="0">
                  <a:pos x="10" y="17"/>
                </a:cxn>
                <a:cxn ang="0">
                  <a:pos x="20" y="20"/>
                </a:cxn>
                <a:cxn ang="0">
                  <a:pos x="30" y="28"/>
                </a:cxn>
                <a:cxn ang="0">
                  <a:pos x="42" y="36"/>
                </a:cxn>
                <a:cxn ang="0">
                  <a:pos x="52" y="48"/>
                </a:cxn>
                <a:cxn ang="0">
                  <a:pos x="58" y="62"/>
                </a:cxn>
                <a:cxn ang="0">
                  <a:pos x="61" y="82"/>
                </a:cxn>
                <a:cxn ang="0">
                  <a:pos x="75" y="82"/>
                </a:cxn>
                <a:cxn ang="0">
                  <a:pos x="72" y="59"/>
                </a:cxn>
                <a:cxn ang="0">
                  <a:pos x="63" y="42"/>
                </a:cxn>
                <a:cxn ang="0">
                  <a:pos x="50" y="28"/>
                </a:cxn>
                <a:cxn ang="0">
                  <a:pos x="39" y="16"/>
                </a:cxn>
                <a:cxn ang="0">
                  <a:pos x="26" y="9"/>
                </a:cxn>
                <a:cxn ang="0">
                  <a:pos x="13" y="3"/>
                </a:cxn>
                <a:cxn ang="0">
                  <a:pos x="6" y="0"/>
                </a:cxn>
                <a:cxn ang="0">
                  <a:pos x="3" y="0"/>
                </a:cxn>
                <a:cxn ang="0">
                  <a:pos x="2" y="0"/>
                </a:cxn>
                <a:cxn ang="0">
                  <a:pos x="3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15"/>
                </a:cxn>
              </a:cxnLst>
              <a:rect l="0" t="0" r="r" b="b"/>
              <a:pathLst>
                <a:path w="75" h="82">
                  <a:moveTo>
                    <a:pt x="2" y="15"/>
                  </a:moveTo>
                  <a:lnTo>
                    <a:pt x="0" y="15"/>
                  </a:lnTo>
                  <a:lnTo>
                    <a:pt x="3" y="15"/>
                  </a:lnTo>
                  <a:lnTo>
                    <a:pt x="10" y="17"/>
                  </a:lnTo>
                  <a:lnTo>
                    <a:pt x="20" y="20"/>
                  </a:lnTo>
                  <a:lnTo>
                    <a:pt x="30" y="28"/>
                  </a:lnTo>
                  <a:lnTo>
                    <a:pt x="42" y="36"/>
                  </a:lnTo>
                  <a:lnTo>
                    <a:pt x="52" y="48"/>
                  </a:lnTo>
                  <a:lnTo>
                    <a:pt x="58" y="62"/>
                  </a:lnTo>
                  <a:lnTo>
                    <a:pt x="61" y="82"/>
                  </a:lnTo>
                  <a:lnTo>
                    <a:pt x="75" y="82"/>
                  </a:lnTo>
                  <a:lnTo>
                    <a:pt x="72" y="59"/>
                  </a:lnTo>
                  <a:lnTo>
                    <a:pt x="63" y="42"/>
                  </a:lnTo>
                  <a:lnTo>
                    <a:pt x="50" y="28"/>
                  </a:lnTo>
                  <a:lnTo>
                    <a:pt x="39" y="16"/>
                  </a:lnTo>
                  <a:lnTo>
                    <a:pt x="26" y="9"/>
                  </a:lnTo>
                  <a:lnTo>
                    <a:pt x="13" y="3"/>
                  </a:lnTo>
                  <a:lnTo>
                    <a:pt x="6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1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6756" name="Freeform 372"/>
            <p:cNvSpPr>
              <a:spLocks/>
            </p:cNvSpPr>
            <p:nvPr/>
          </p:nvSpPr>
          <p:spPr bwMode="auto">
            <a:xfrm>
              <a:off x="956" y="557"/>
              <a:ext cx="210" cy="7"/>
            </a:xfrm>
            <a:custGeom>
              <a:avLst/>
              <a:gdLst/>
              <a:ahLst/>
              <a:cxnLst>
                <a:cxn ang="0">
                  <a:pos x="3" y="15"/>
                </a:cxn>
                <a:cxn ang="0">
                  <a:pos x="1" y="15"/>
                </a:cxn>
                <a:cxn ang="0">
                  <a:pos x="421" y="15"/>
                </a:cxn>
                <a:cxn ang="0">
                  <a:pos x="42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3" y="15"/>
                </a:cxn>
              </a:cxnLst>
              <a:rect l="0" t="0" r="r" b="b"/>
              <a:pathLst>
                <a:path w="421" h="15">
                  <a:moveTo>
                    <a:pt x="3" y="15"/>
                  </a:moveTo>
                  <a:lnTo>
                    <a:pt x="1" y="15"/>
                  </a:lnTo>
                  <a:lnTo>
                    <a:pt x="421" y="15"/>
                  </a:lnTo>
                  <a:lnTo>
                    <a:pt x="42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3" y="1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6757" name="Freeform 373"/>
            <p:cNvSpPr>
              <a:spLocks/>
            </p:cNvSpPr>
            <p:nvPr/>
          </p:nvSpPr>
          <p:spPr bwMode="auto">
            <a:xfrm>
              <a:off x="922" y="557"/>
              <a:ext cx="35" cy="37"/>
            </a:xfrm>
            <a:custGeom>
              <a:avLst/>
              <a:gdLst/>
              <a:ahLst/>
              <a:cxnLst>
                <a:cxn ang="0">
                  <a:pos x="14" y="73"/>
                </a:cxn>
                <a:cxn ang="0">
                  <a:pos x="14" y="73"/>
                </a:cxn>
                <a:cxn ang="0">
                  <a:pos x="17" y="58"/>
                </a:cxn>
                <a:cxn ang="0">
                  <a:pos x="23" y="46"/>
                </a:cxn>
                <a:cxn ang="0">
                  <a:pos x="31" y="38"/>
                </a:cxn>
                <a:cxn ang="0">
                  <a:pos x="43" y="28"/>
                </a:cxn>
                <a:cxn ang="0">
                  <a:pos x="51" y="22"/>
                </a:cxn>
                <a:cxn ang="0">
                  <a:pos x="61" y="17"/>
                </a:cxn>
                <a:cxn ang="0">
                  <a:pos x="67" y="16"/>
                </a:cxn>
                <a:cxn ang="0">
                  <a:pos x="70" y="15"/>
                </a:cxn>
                <a:cxn ang="0">
                  <a:pos x="67" y="0"/>
                </a:cxn>
                <a:cxn ang="0">
                  <a:pos x="64" y="2"/>
                </a:cxn>
                <a:cxn ang="0">
                  <a:pos x="55" y="3"/>
                </a:cxn>
                <a:cxn ang="0">
                  <a:pos x="45" y="10"/>
                </a:cxn>
                <a:cxn ang="0">
                  <a:pos x="34" y="16"/>
                </a:cxn>
                <a:cxn ang="0">
                  <a:pos x="23" y="26"/>
                </a:cxn>
                <a:cxn ang="0">
                  <a:pos x="11" y="38"/>
                </a:cxn>
                <a:cxn ang="0">
                  <a:pos x="3" y="55"/>
                </a:cxn>
                <a:cxn ang="0">
                  <a:pos x="0" y="73"/>
                </a:cxn>
                <a:cxn ang="0">
                  <a:pos x="0" y="73"/>
                </a:cxn>
                <a:cxn ang="0">
                  <a:pos x="14" y="73"/>
                </a:cxn>
              </a:cxnLst>
              <a:rect l="0" t="0" r="r" b="b"/>
              <a:pathLst>
                <a:path w="70" h="73">
                  <a:moveTo>
                    <a:pt x="14" y="73"/>
                  </a:moveTo>
                  <a:lnTo>
                    <a:pt x="14" y="73"/>
                  </a:lnTo>
                  <a:lnTo>
                    <a:pt x="17" y="58"/>
                  </a:lnTo>
                  <a:lnTo>
                    <a:pt x="23" y="46"/>
                  </a:lnTo>
                  <a:lnTo>
                    <a:pt x="31" y="38"/>
                  </a:lnTo>
                  <a:lnTo>
                    <a:pt x="43" y="28"/>
                  </a:lnTo>
                  <a:lnTo>
                    <a:pt x="51" y="22"/>
                  </a:lnTo>
                  <a:lnTo>
                    <a:pt x="61" y="17"/>
                  </a:lnTo>
                  <a:lnTo>
                    <a:pt x="67" y="16"/>
                  </a:lnTo>
                  <a:lnTo>
                    <a:pt x="70" y="15"/>
                  </a:lnTo>
                  <a:lnTo>
                    <a:pt x="67" y="0"/>
                  </a:lnTo>
                  <a:lnTo>
                    <a:pt x="64" y="2"/>
                  </a:lnTo>
                  <a:lnTo>
                    <a:pt x="55" y="3"/>
                  </a:lnTo>
                  <a:lnTo>
                    <a:pt x="45" y="10"/>
                  </a:lnTo>
                  <a:lnTo>
                    <a:pt x="34" y="16"/>
                  </a:lnTo>
                  <a:lnTo>
                    <a:pt x="23" y="26"/>
                  </a:lnTo>
                  <a:lnTo>
                    <a:pt x="11" y="38"/>
                  </a:lnTo>
                  <a:lnTo>
                    <a:pt x="3" y="55"/>
                  </a:lnTo>
                  <a:lnTo>
                    <a:pt x="0" y="73"/>
                  </a:lnTo>
                  <a:lnTo>
                    <a:pt x="0" y="73"/>
                  </a:lnTo>
                  <a:lnTo>
                    <a:pt x="14" y="7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6758" name="Freeform 374"/>
            <p:cNvSpPr>
              <a:spLocks/>
            </p:cNvSpPr>
            <p:nvPr/>
          </p:nvSpPr>
          <p:spPr bwMode="auto">
            <a:xfrm>
              <a:off x="922" y="594"/>
              <a:ext cx="28" cy="234"/>
            </a:xfrm>
            <a:custGeom>
              <a:avLst/>
              <a:gdLst/>
              <a:ahLst/>
              <a:cxnLst>
                <a:cxn ang="0">
                  <a:pos x="47" y="454"/>
                </a:cxn>
                <a:cxn ang="0">
                  <a:pos x="54" y="461"/>
                </a:cxn>
                <a:cxn ang="0">
                  <a:pos x="48" y="396"/>
                </a:cxn>
                <a:cxn ang="0">
                  <a:pos x="34" y="249"/>
                </a:cxn>
                <a:cxn ang="0">
                  <a:pos x="20" y="92"/>
                </a:cxn>
                <a:cxn ang="0">
                  <a:pos x="14" y="0"/>
                </a:cxn>
                <a:cxn ang="0">
                  <a:pos x="0" y="0"/>
                </a:cxn>
                <a:cxn ang="0">
                  <a:pos x="5" y="92"/>
                </a:cxn>
                <a:cxn ang="0">
                  <a:pos x="20" y="249"/>
                </a:cxn>
                <a:cxn ang="0">
                  <a:pos x="34" y="396"/>
                </a:cxn>
                <a:cxn ang="0">
                  <a:pos x="40" y="461"/>
                </a:cxn>
                <a:cxn ang="0">
                  <a:pos x="47" y="468"/>
                </a:cxn>
                <a:cxn ang="0">
                  <a:pos x="40" y="461"/>
                </a:cxn>
                <a:cxn ang="0">
                  <a:pos x="41" y="468"/>
                </a:cxn>
                <a:cxn ang="0">
                  <a:pos x="47" y="468"/>
                </a:cxn>
                <a:cxn ang="0">
                  <a:pos x="47" y="454"/>
                </a:cxn>
              </a:cxnLst>
              <a:rect l="0" t="0" r="r" b="b"/>
              <a:pathLst>
                <a:path w="54" h="468">
                  <a:moveTo>
                    <a:pt x="47" y="454"/>
                  </a:moveTo>
                  <a:lnTo>
                    <a:pt x="54" y="461"/>
                  </a:lnTo>
                  <a:lnTo>
                    <a:pt x="48" y="396"/>
                  </a:lnTo>
                  <a:lnTo>
                    <a:pt x="34" y="249"/>
                  </a:lnTo>
                  <a:lnTo>
                    <a:pt x="20" y="92"/>
                  </a:lnTo>
                  <a:lnTo>
                    <a:pt x="14" y="0"/>
                  </a:lnTo>
                  <a:lnTo>
                    <a:pt x="0" y="0"/>
                  </a:lnTo>
                  <a:lnTo>
                    <a:pt x="5" y="92"/>
                  </a:lnTo>
                  <a:lnTo>
                    <a:pt x="20" y="249"/>
                  </a:lnTo>
                  <a:lnTo>
                    <a:pt x="34" y="396"/>
                  </a:lnTo>
                  <a:lnTo>
                    <a:pt x="40" y="461"/>
                  </a:lnTo>
                  <a:lnTo>
                    <a:pt x="47" y="468"/>
                  </a:lnTo>
                  <a:lnTo>
                    <a:pt x="40" y="461"/>
                  </a:lnTo>
                  <a:lnTo>
                    <a:pt x="41" y="468"/>
                  </a:lnTo>
                  <a:lnTo>
                    <a:pt x="47" y="468"/>
                  </a:lnTo>
                  <a:lnTo>
                    <a:pt x="47" y="45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6759" name="Freeform 375"/>
            <p:cNvSpPr>
              <a:spLocks/>
            </p:cNvSpPr>
            <p:nvPr/>
          </p:nvSpPr>
          <p:spPr bwMode="auto">
            <a:xfrm>
              <a:off x="946" y="820"/>
              <a:ext cx="36" cy="8"/>
            </a:xfrm>
            <a:custGeom>
              <a:avLst/>
              <a:gdLst/>
              <a:ahLst/>
              <a:cxnLst>
                <a:cxn ang="0">
                  <a:pos x="59" y="7"/>
                </a:cxn>
                <a:cxn ang="0">
                  <a:pos x="66" y="0"/>
                </a:cxn>
                <a:cxn ang="0">
                  <a:pos x="0" y="0"/>
                </a:cxn>
                <a:cxn ang="0">
                  <a:pos x="0" y="14"/>
                </a:cxn>
                <a:cxn ang="0">
                  <a:pos x="66" y="14"/>
                </a:cxn>
                <a:cxn ang="0">
                  <a:pos x="73" y="7"/>
                </a:cxn>
                <a:cxn ang="0">
                  <a:pos x="66" y="14"/>
                </a:cxn>
                <a:cxn ang="0">
                  <a:pos x="73" y="14"/>
                </a:cxn>
                <a:cxn ang="0">
                  <a:pos x="73" y="7"/>
                </a:cxn>
                <a:cxn ang="0">
                  <a:pos x="59" y="7"/>
                </a:cxn>
              </a:cxnLst>
              <a:rect l="0" t="0" r="r" b="b"/>
              <a:pathLst>
                <a:path w="73" h="14">
                  <a:moveTo>
                    <a:pt x="59" y="7"/>
                  </a:moveTo>
                  <a:lnTo>
                    <a:pt x="66" y="0"/>
                  </a:lnTo>
                  <a:lnTo>
                    <a:pt x="0" y="0"/>
                  </a:lnTo>
                  <a:lnTo>
                    <a:pt x="0" y="14"/>
                  </a:lnTo>
                  <a:lnTo>
                    <a:pt x="66" y="14"/>
                  </a:lnTo>
                  <a:lnTo>
                    <a:pt x="73" y="7"/>
                  </a:lnTo>
                  <a:lnTo>
                    <a:pt x="66" y="14"/>
                  </a:lnTo>
                  <a:lnTo>
                    <a:pt x="73" y="14"/>
                  </a:lnTo>
                  <a:lnTo>
                    <a:pt x="73" y="7"/>
                  </a:lnTo>
                  <a:lnTo>
                    <a:pt x="59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6760" name="Freeform 376"/>
            <p:cNvSpPr>
              <a:spLocks/>
            </p:cNvSpPr>
            <p:nvPr/>
          </p:nvSpPr>
          <p:spPr bwMode="auto">
            <a:xfrm>
              <a:off x="975" y="732"/>
              <a:ext cx="7" cy="9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184"/>
                </a:cxn>
                <a:cxn ang="0">
                  <a:pos x="14" y="184"/>
                </a:cxn>
                <a:cxn ang="0">
                  <a:pos x="14" y="0"/>
                </a:cxn>
                <a:cxn ang="0">
                  <a:pos x="14" y="0"/>
                </a:cxn>
                <a:cxn ang="0">
                  <a:pos x="0" y="0"/>
                </a:cxn>
              </a:cxnLst>
              <a:rect l="0" t="0" r="r" b="b"/>
              <a:pathLst>
                <a:path w="14" h="184">
                  <a:moveTo>
                    <a:pt x="0" y="0"/>
                  </a:moveTo>
                  <a:lnTo>
                    <a:pt x="0" y="0"/>
                  </a:lnTo>
                  <a:lnTo>
                    <a:pt x="0" y="184"/>
                  </a:lnTo>
                  <a:lnTo>
                    <a:pt x="14" y="184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6761" name="Freeform 377"/>
            <p:cNvSpPr>
              <a:spLocks/>
            </p:cNvSpPr>
            <p:nvPr/>
          </p:nvSpPr>
          <p:spPr bwMode="auto">
            <a:xfrm>
              <a:off x="975" y="718"/>
              <a:ext cx="7" cy="14"/>
            </a:xfrm>
            <a:custGeom>
              <a:avLst/>
              <a:gdLst/>
              <a:ahLst/>
              <a:cxnLst>
                <a:cxn ang="0">
                  <a:pos x="12" y="23"/>
                </a:cxn>
                <a:cxn ang="0">
                  <a:pos x="0" y="25"/>
                </a:cxn>
                <a:cxn ang="0">
                  <a:pos x="0" y="28"/>
                </a:cxn>
                <a:cxn ang="0">
                  <a:pos x="14" y="28"/>
                </a:cxn>
                <a:cxn ang="0">
                  <a:pos x="14" y="25"/>
                </a:cxn>
                <a:cxn ang="0">
                  <a:pos x="1" y="28"/>
                </a:cxn>
                <a:cxn ang="0">
                  <a:pos x="12" y="23"/>
                </a:cxn>
                <a:cxn ang="0">
                  <a:pos x="0" y="0"/>
                </a:cxn>
                <a:cxn ang="0">
                  <a:pos x="0" y="25"/>
                </a:cxn>
                <a:cxn ang="0">
                  <a:pos x="12" y="23"/>
                </a:cxn>
              </a:cxnLst>
              <a:rect l="0" t="0" r="r" b="b"/>
              <a:pathLst>
                <a:path w="14" h="28">
                  <a:moveTo>
                    <a:pt x="12" y="23"/>
                  </a:moveTo>
                  <a:lnTo>
                    <a:pt x="0" y="25"/>
                  </a:lnTo>
                  <a:lnTo>
                    <a:pt x="0" y="28"/>
                  </a:lnTo>
                  <a:lnTo>
                    <a:pt x="14" y="28"/>
                  </a:lnTo>
                  <a:lnTo>
                    <a:pt x="14" y="25"/>
                  </a:lnTo>
                  <a:lnTo>
                    <a:pt x="1" y="28"/>
                  </a:lnTo>
                  <a:lnTo>
                    <a:pt x="12" y="23"/>
                  </a:lnTo>
                  <a:lnTo>
                    <a:pt x="0" y="0"/>
                  </a:lnTo>
                  <a:lnTo>
                    <a:pt x="0" y="25"/>
                  </a:lnTo>
                  <a:lnTo>
                    <a:pt x="12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6762" name="Freeform 378"/>
            <p:cNvSpPr>
              <a:spLocks/>
            </p:cNvSpPr>
            <p:nvPr/>
          </p:nvSpPr>
          <p:spPr bwMode="auto">
            <a:xfrm>
              <a:off x="976" y="729"/>
              <a:ext cx="27" cy="36"/>
            </a:xfrm>
            <a:custGeom>
              <a:avLst/>
              <a:gdLst/>
              <a:ahLst/>
              <a:cxnLst>
                <a:cxn ang="0">
                  <a:pos x="54" y="68"/>
                </a:cxn>
                <a:cxn ang="0">
                  <a:pos x="53" y="66"/>
                </a:cxn>
                <a:cxn ang="0">
                  <a:pos x="11" y="0"/>
                </a:cxn>
                <a:cxn ang="0">
                  <a:pos x="0" y="5"/>
                </a:cxn>
                <a:cxn ang="0">
                  <a:pos x="42" y="71"/>
                </a:cxn>
                <a:cxn ang="0">
                  <a:pos x="40" y="68"/>
                </a:cxn>
                <a:cxn ang="0">
                  <a:pos x="54" y="68"/>
                </a:cxn>
                <a:cxn ang="0">
                  <a:pos x="54" y="67"/>
                </a:cxn>
                <a:cxn ang="0">
                  <a:pos x="53" y="66"/>
                </a:cxn>
                <a:cxn ang="0">
                  <a:pos x="54" y="68"/>
                </a:cxn>
              </a:cxnLst>
              <a:rect l="0" t="0" r="r" b="b"/>
              <a:pathLst>
                <a:path w="54" h="71">
                  <a:moveTo>
                    <a:pt x="54" y="68"/>
                  </a:moveTo>
                  <a:lnTo>
                    <a:pt x="53" y="66"/>
                  </a:lnTo>
                  <a:lnTo>
                    <a:pt x="11" y="0"/>
                  </a:lnTo>
                  <a:lnTo>
                    <a:pt x="0" y="5"/>
                  </a:lnTo>
                  <a:lnTo>
                    <a:pt x="42" y="71"/>
                  </a:lnTo>
                  <a:lnTo>
                    <a:pt x="40" y="68"/>
                  </a:lnTo>
                  <a:lnTo>
                    <a:pt x="54" y="68"/>
                  </a:lnTo>
                  <a:lnTo>
                    <a:pt x="54" y="67"/>
                  </a:lnTo>
                  <a:lnTo>
                    <a:pt x="53" y="66"/>
                  </a:lnTo>
                  <a:lnTo>
                    <a:pt x="54" y="6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6763" name="Freeform 379"/>
            <p:cNvSpPr>
              <a:spLocks/>
            </p:cNvSpPr>
            <p:nvPr/>
          </p:nvSpPr>
          <p:spPr bwMode="auto">
            <a:xfrm>
              <a:off x="996" y="764"/>
              <a:ext cx="7" cy="44"/>
            </a:xfrm>
            <a:custGeom>
              <a:avLst/>
              <a:gdLst/>
              <a:ahLst/>
              <a:cxnLst>
                <a:cxn ang="0">
                  <a:pos x="7" y="75"/>
                </a:cxn>
                <a:cxn ang="0">
                  <a:pos x="14" y="82"/>
                </a:cxn>
                <a:cxn ang="0">
                  <a:pos x="14" y="0"/>
                </a:cxn>
                <a:cxn ang="0">
                  <a:pos x="0" y="0"/>
                </a:cxn>
                <a:cxn ang="0">
                  <a:pos x="0" y="82"/>
                </a:cxn>
                <a:cxn ang="0">
                  <a:pos x="7" y="89"/>
                </a:cxn>
                <a:cxn ang="0">
                  <a:pos x="0" y="82"/>
                </a:cxn>
                <a:cxn ang="0">
                  <a:pos x="0" y="89"/>
                </a:cxn>
                <a:cxn ang="0">
                  <a:pos x="7" y="89"/>
                </a:cxn>
                <a:cxn ang="0">
                  <a:pos x="7" y="75"/>
                </a:cxn>
              </a:cxnLst>
              <a:rect l="0" t="0" r="r" b="b"/>
              <a:pathLst>
                <a:path w="14" h="89">
                  <a:moveTo>
                    <a:pt x="7" y="75"/>
                  </a:moveTo>
                  <a:lnTo>
                    <a:pt x="14" y="82"/>
                  </a:lnTo>
                  <a:lnTo>
                    <a:pt x="14" y="0"/>
                  </a:lnTo>
                  <a:lnTo>
                    <a:pt x="0" y="0"/>
                  </a:lnTo>
                  <a:lnTo>
                    <a:pt x="0" y="82"/>
                  </a:lnTo>
                  <a:lnTo>
                    <a:pt x="7" y="89"/>
                  </a:lnTo>
                  <a:lnTo>
                    <a:pt x="0" y="82"/>
                  </a:lnTo>
                  <a:lnTo>
                    <a:pt x="0" y="89"/>
                  </a:lnTo>
                  <a:lnTo>
                    <a:pt x="7" y="89"/>
                  </a:lnTo>
                  <a:lnTo>
                    <a:pt x="7" y="7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6764" name="Freeform 380"/>
            <p:cNvSpPr>
              <a:spLocks/>
            </p:cNvSpPr>
            <p:nvPr/>
          </p:nvSpPr>
          <p:spPr bwMode="auto">
            <a:xfrm>
              <a:off x="1000" y="801"/>
              <a:ext cx="144" cy="7"/>
            </a:xfrm>
            <a:custGeom>
              <a:avLst/>
              <a:gdLst/>
              <a:ahLst/>
              <a:cxnLst>
                <a:cxn ang="0">
                  <a:pos x="275" y="7"/>
                </a:cxn>
                <a:cxn ang="0">
                  <a:pos x="282" y="0"/>
                </a:cxn>
                <a:cxn ang="0">
                  <a:pos x="0" y="0"/>
                </a:cxn>
                <a:cxn ang="0">
                  <a:pos x="0" y="14"/>
                </a:cxn>
                <a:cxn ang="0">
                  <a:pos x="282" y="14"/>
                </a:cxn>
                <a:cxn ang="0">
                  <a:pos x="289" y="7"/>
                </a:cxn>
                <a:cxn ang="0">
                  <a:pos x="282" y="14"/>
                </a:cxn>
                <a:cxn ang="0">
                  <a:pos x="289" y="14"/>
                </a:cxn>
                <a:cxn ang="0">
                  <a:pos x="289" y="7"/>
                </a:cxn>
                <a:cxn ang="0">
                  <a:pos x="275" y="7"/>
                </a:cxn>
              </a:cxnLst>
              <a:rect l="0" t="0" r="r" b="b"/>
              <a:pathLst>
                <a:path w="289" h="14">
                  <a:moveTo>
                    <a:pt x="275" y="7"/>
                  </a:moveTo>
                  <a:lnTo>
                    <a:pt x="282" y="0"/>
                  </a:lnTo>
                  <a:lnTo>
                    <a:pt x="0" y="0"/>
                  </a:lnTo>
                  <a:lnTo>
                    <a:pt x="0" y="14"/>
                  </a:lnTo>
                  <a:lnTo>
                    <a:pt x="282" y="14"/>
                  </a:lnTo>
                  <a:lnTo>
                    <a:pt x="289" y="7"/>
                  </a:lnTo>
                  <a:lnTo>
                    <a:pt x="282" y="14"/>
                  </a:lnTo>
                  <a:lnTo>
                    <a:pt x="289" y="14"/>
                  </a:lnTo>
                  <a:lnTo>
                    <a:pt x="289" y="7"/>
                  </a:lnTo>
                  <a:lnTo>
                    <a:pt x="275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6765" name="Freeform 381"/>
            <p:cNvSpPr>
              <a:spLocks/>
            </p:cNvSpPr>
            <p:nvPr/>
          </p:nvSpPr>
          <p:spPr bwMode="auto">
            <a:xfrm>
              <a:off x="943" y="660"/>
              <a:ext cx="39" cy="74"/>
            </a:xfrm>
            <a:custGeom>
              <a:avLst/>
              <a:gdLst/>
              <a:ahLst/>
              <a:cxnLst>
                <a:cxn ang="0">
                  <a:pos x="6" y="3"/>
                </a:cxn>
                <a:cxn ang="0">
                  <a:pos x="0" y="6"/>
                </a:cxn>
                <a:cxn ang="0">
                  <a:pos x="66" y="146"/>
                </a:cxn>
                <a:cxn ang="0">
                  <a:pos x="77" y="140"/>
                </a:cxn>
                <a:cxn ang="0">
                  <a:pos x="12" y="0"/>
                </a:cxn>
                <a:cxn ang="0">
                  <a:pos x="6" y="3"/>
                </a:cxn>
              </a:cxnLst>
              <a:rect l="0" t="0" r="r" b="b"/>
              <a:pathLst>
                <a:path w="77" h="146">
                  <a:moveTo>
                    <a:pt x="6" y="3"/>
                  </a:moveTo>
                  <a:lnTo>
                    <a:pt x="0" y="6"/>
                  </a:lnTo>
                  <a:lnTo>
                    <a:pt x="66" y="146"/>
                  </a:lnTo>
                  <a:lnTo>
                    <a:pt x="77" y="140"/>
                  </a:lnTo>
                  <a:lnTo>
                    <a:pt x="12" y="0"/>
                  </a:lnTo>
                  <a:lnTo>
                    <a:pt x="6" y="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6766" name="Freeform 382"/>
            <p:cNvSpPr>
              <a:spLocks/>
            </p:cNvSpPr>
            <p:nvPr/>
          </p:nvSpPr>
          <p:spPr bwMode="auto">
            <a:xfrm>
              <a:off x="1156" y="659"/>
              <a:ext cx="32" cy="74"/>
            </a:xfrm>
            <a:custGeom>
              <a:avLst/>
              <a:gdLst/>
              <a:ahLst/>
              <a:cxnLst>
                <a:cxn ang="0">
                  <a:pos x="7" y="146"/>
                </a:cxn>
                <a:cxn ang="0">
                  <a:pos x="14" y="148"/>
                </a:cxn>
                <a:cxn ang="0">
                  <a:pos x="63" y="3"/>
                </a:cxn>
                <a:cxn ang="0">
                  <a:pos x="48" y="0"/>
                </a:cxn>
                <a:cxn ang="0">
                  <a:pos x="0" y="145"/>
                </a:cxn>
                <a:cxn ang="0">
                  <a:pos x="7" y="146"/>
                </a:cxn>
              </a:cxnLst>
              <a:rect l="0" t="0" r="r" b="b"/>
              <a:pathLst>
                <a:path w="63" h="148">
                  <a:moveTo>
                    <a:pt x="7" y="146"/>
                  </a:moveTo>
                  <a:lnTo>
                    <a:pt x="14" y="148"/>
                  </a:lnTo>
                  <a:lnTo>
                    <a:pt x="63" y="3"/>
                  </a:lnTo>
                  <a:lnTo>
                    <a:pt x="48" y="0"/>
                  </a:lnTo>
                  <a:lnTo>
                    <a:pt x="0" y="145"/>
                  </a:lnTo>
                  <a:lnTo>
                    <a:pt x="7" y="14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6767" name="Freeform 383"/>
            <p:cNvSpPr>
              <a:spLocks/>
            </p:cNvSpPr>
            <p:nvPr/>
          </p:nvSpPr>
          <p:spPr bwMode="auto">
            <a:xfrm>
              <a:off x="912" y="288"/>
              <a:ext cx="305" cy="349"/>
            </a:xfrm>
            <a:custGeom>
              <a:avLst/>
              <a:gdLst/>
              <a:ahLst/>
              <a:cxnLst>
                <a:cxn ang="0">
                  <a:pos x="270" y="48"/>
                </a:cxn>
                <a:cxn ang="0">
                  <a:pos x="240" y="28"/>
                </a:cxn>
                <a:cxn ang="0">
                  <a:pos x="209" y="25"/>
                </a:cxn>
                <a:cxn ang="0">
                  <a:pos x="170" y="48"/>
                </a:cxn>
                <a:cxn ang="0">
                  <a:pos x="120" y="98"/>
                </a:cxn>
                <a:cxn ang="0">
                  <a:pos x="71" y="145"/>
                </a:cxn>
                <a:cxn ang="0">
                  <a:pos x="33" y="187"/>
                </a:cxn>
                <a:cxn ang="0">
                  <a:pos x="8" y="224"/>
                </a:cxn>
                <a:cxn ang="0">
                  <a:pos x="4" y="270"/>
                </a:cxn>
                <a:cxn ang="0">
                  <a:pos x="0" y="339"/>
                </a:cxn>
                <a:cxn ang="0">
                  <a:pos x="11" y="409"/>
                </a:cxn>
                <a:cxn ang="0">
                  <a:pos x="54" y="455"/>
                </a:cxn>
                <a:cxn ang="0">
                  <a:pos x="136" y="462"/>
                </a:cxn>
                <a:cxn ang="0">
                  <a:pos x="200" y="462"/>
                </a:cxn>
                <a:cxn ang="0">
                  <a:pos x="240" y="462"/>
                </a:cxn>
                <a:cxn ang="0">
                  <a:pos x="259" y="462"/>
                </a:cxn>
                <a:cxn ang="0">
                  <a:pos x="262" y="477"/>
                </a:cxn>
                <a:cxn ang="0">
                  <a:pos x="260" y="501"/>
                </a:cxn>
                <a:cxn ang="0">
                  <a:pos x="254" y="505"/>
                </a:cxn>
                <a:cxn ang="0">
                  <a:pos x="224" y="512"/>
                </a:cxn>
                <a:cxn ang="0">
                  <a:pos x="189" y="534"/>
                </a:cxn>
                <a:cxn ang="0">
                  <a:pos x="177" y="578"/>
                </a:cxn>
                <a:cxn ang="0">
                  <a:pos x="203" y="632"/>
                </a:cxn>
                <a:cxn ang="0">
                  <a:pos x="230" y="664"/>
                </a:cxn>
                <a:cxn ang="0">
                  <a:pos x="263" y="686"/>
                </a:cxn>
                <a:cxn ang="0">
                  <a:pos x="297" y="697"/>
                </a:cxn>
                <a:cxn ang="0">
                  <a:pos x="333" y="697"/>
                </a:cxn>
                <a:cxn ang="0">
                  <a:pos x="368" y="686"/>
                </a:cxn>
                <a:cxn ang="0">
                  <a:pos x="400" y="663"/>
                </a:cxn>
                <a:cxn ang="0">
                  <a:pos x="429" y="629"/>
                </a:cxn>
                <a:cxn ang="0">
                  <a:pos x="453" y="577"/>
                </a:cxn>
                <a:cxn ang="0">
                  <a:pos x="439" y="534"/>
                </a:cxn>
                <a:cxn ang="0">
                  <a:pos x="403" y="514"/>
                </a:cxn>
                <a:cxn ang="0">
                  <a:pos x="373" y="505"/>
                </a:cxn>
                <a:cxn ang="0">
                  <a:pos x="368" y="489"/>
                </a:cxn>
                <a:cxn ang="0">
                  <a:pos x="368" y="467"/>
                </a:cxn>
                <a:cxn ang="0">
                  <a:pos x="469" y="462"/>
                </a:cxn>
                <a:cxn ang="0">
                  <a:pos x="499" y="442"/>
                </a:cxn>
                <a:cxn ang="0">
                  <a:pos x="561" y="388"/>
                </a:cxn>
                <a:cxn ang="0">
                  <a:pos x="605" y="313"/>
                </a:cxn>
                <a:cxn ang="0">
                  <a:pos x="591" y="228"/>
                </a:cxn>
                <a:cxn ang="0">
                  <a:pos x="542" y="171"/>
                </a:cxn>
                <a:cxn ang="0">
                  <a:pos x="511" y="155"/>
                </a:cxn>
                <a:cxn ang="0">
                  <a:pos x="495" y="161"/>
                </a:cxn>
                <a:cxn ang="0">
                  <a:pos x="491" y="168"/>
                </a:cxn>
                <a:cxn ang="0">
                  <a:pos x="508" y="132"/>
                </a:cxn>
                <a:cxn ang="0">
                  <a:pos x="509" y="75"/>
                </a:cxn>
                <a:cxn ang="0">
                  <a:pos x="475" y="23"/>
                </a:cxn>
                <a:cxn ang="0">
                  <a:pos x="380" y="0"/>
                </a:cxn>
                <a:cxn ang="0">
                  <a:pos x="329" y="10"/>
                </a:cxn>
                <a:cxn ang="0">
                  <a:pos x="302" y="30"/>
                </a:cxn>
                <a:cxn ang="0">
                  <a:pos x="289" y="52"/>
                </a:cxn>
                <a:cxn ang="0">
                  <a:pos x="286" y="62"/>
                </a:cxn>
              </a:cxnLst>
              <a:rect l="0" t="0" r="r" b="b"/>
              <a:pathLst>
                <a:path w="608" h="699">
                  <a:moveTo>
                    <a:pt x="286" y="62"/>
                  </a:moveTo>
                  <a:lnTo>
                    <a:pt x="270" y="48"/>
                  </a:lnTo>
                  <a:lnTo>
                    <a:pt x="256" y="36"/>
                  </a:lnTo>
                  <a:lnTo>
                    <a:pt x="240" y="28"/>
                  </a:lnTo>
                  <a:lnTo>
                    <a:pt x="226" y="23"/>
                  </a:lnTo>
                  <a:lnTo>
                    <a:pt x="209" y="25"/>
                  </a:lnTo>
                  <a:lnTo>
                    <a:pt x="191" y="32"/>
                  </a:lnTo>
                  <a:lnTo>
                    <a:pt x="170" y="48"/>
                  </a:lnTo>
                  <a:lnTo>
                    <a:pt x="146" y="71"/>
                  </a:lnTo>
                  <a:lnTo>
                    <a:pt x="120" y="98"/>
                  </a:lnTo>
                  <a:lnTo>
                    <a:pt x="94" y="122"/>
                  </a:lnTo>
                  <a:lnTo>
                    <a:pt x="71" y="145"/>
                  </a:lnTo>
                  <a:lnTo>
                    <a:pt x="50" y="167"/>
                  </a:lnTo>
                  <a:lnTo>
                    <a:pt x="33" y="187"/>
                  </a:lnTo>
                  <a:lnTo>
                    <a:pt x="18" y="205"/>
                  </a:lnTo>
                  <a:lnTo>
                    <a:pt x="8" y="224"/>
                  </a:lnTo>
                  <a:lnTo>
                    <a:pt x="5" y="243"/>
                  </a:lnTo>
                  <a:lnTo>
                    <a:pt x="4" y="270"/>
                  </a:lnTo>
                  <a:lnTo>
                    <a:pt x="1" y="303"/>
                  </a:lnTo>
                  <a:lnTo>
                    <a:pt x="0" y="339"/>
                  </a:lnTo>
                  <a:lnTo>
                    <a:pt x="2" y="375"/>
                  </a:lnTo>
                  <a:lnTo>
                    <a:pt x="11" y="409"/>
                  </a:lnTo>
                  <a:lnTo>
                    <a:pt x="27" y="436"/>
                  </a:lnTo>
                  <a:lnTo>
                    <a:pt x="54" y="455"/>
                  </a:lnTo>
                  <a:lnTo>
                    <a:pt x="93" y="462"/>
                  </a:lnTo>
                  <a:lnTo>
                    <a:pt x="136" y="462"/>
                  </a:lnTo>
                  <a:lnTo>
                    <a:pt x="171" y="462"/>
                  </a:lnTo>
                  <a:lnTo>
                    <a:pt x="200" y="462"/>
                  </a:lnTo>
                  <a:lnTo>
                    <a:pt x="223" y="462"/>
                  </a:lnTo>
                  <a:lnTo>
                    <a:pt x="240" y="462"/>
                  </a:lnTo>
                  <a:lnTo>
                    <a:pt x="252" y="462"/>
                  </a:lnTo>
                  <a:lnTo>
                    <a:pt x="259" y="462"/>
                  </a:lnTo>
                  <a:lnTo>
                    <a:pt x="260" y="462"/>
                  </a:lnTo>
                  <a:lnTo>
                    <a:pt x="262" y="477"/>
                  </a:lnTo>
                  <a:lnTo>
                    <a:pt x="262" y="489"/>
                  </a:lnTo>
                  <a:lnTo>
                    <a:pt x="260" y="501"/>
                  </a:lnTo>
                  <a:lnTo>
                    <a:pt x="260" y="505"/>
                  </a:lnTo>
                  <a:lnTo>
                    <a:pt x="254" y="505"/>
                  </a:lnTo>
                  <a:lnTo>
                    <a:pt x="242" y="508"/>
                  </a:lnTo>
                  <a:lnTo>
                    <a:pt x="224" y="512"/>
                  </a:lnTo>
                  <a:lnTo>
                    <a:pt x="206" y="521"/>
                  </a:lnTo>
                  <a:lnTo>
                    <a:pt x="189" y="534"/>
                  </a:lnTo>
                  <a:lnTo>
                    <a:pt x="179" y="553"/>
                  </a:lnTo>
                  <a:lnTo>
                    <a:pt x="177" y="578"/>
                  </a:lnTo>
                  <a:lnTo>
                    <a:pt x="190" y="611"/>
                  </a:lnTo>
                  <a:lnTo>
                    <a:pt x="203" y="632"/>
                  </a:lnTo>
                  <a:lnTo>
                    <a:pt x="216" y="650"/>
                  </a:lnTo>
                  <a:lnTo>
                    <a:pt x="230" y="664"/>
                  </a:lnTo>
                  <a:lnTo>
                    <a:pt x="246" y="677"/>
                  </a:lnTo>
                  <a:lnTo>
                    <a:pt x="263" y="686"/>
                  </a:lnTo>
                  <a:lnTo>
                    <a:pt x="280" y="693"/>
                  </a:lnTo>
                  <a:lnTo>
                    <a:pt x="297" y="697"/>
                  </a:lnTo>
                  <a:lnTo>
                    <a:pt x="316" y="699"/>
                  </a:lnTo>
                  <a:lnTo>
                    <a:pt x="333" y="697"/>
                  </a:lnTo>
                  <a:lnTo>
                    <a:pt x="350" y="693"/>
                  </a:lnTo>
                  <a:lnTo>
                    <a:pt x="368" y="686"/>
                  </a:lnTo>
                  <a:lnTo>
                    <a:pt x="385" y="676"/>
                  </a:lnTo>
                  <a:lnTo>
                    <a:pt x="400" y="663"/>
                  </a:lnTo>
                  <a:lnTo>
                    <a:pt x="416" y="647"/>
                  </a:lnTo>
                  <a:lnTo>
                    <a:pt x="429" y="629"/>
                  </a:lnTo>
                  <a:lnTo>
                    <a:pt x="442" y="607"/>
                  </a:lnTo>
                  <a:lnTo>
                    <a:pt x="453" y="577"/>
                  </a:lnTo>
                  <a:lnTo>
                    <a:pt x="451" y="553"/>
                  </a:lnTo>
                  <a:lnTo>
                    <a:pt x="439" y="534"/>
                  </a:lnTo>
                  <a:lnTo>
                    <a:pt x="423" y="521"/>
                  </a:lnTo>
                  <a:lnTo>
                    <a:pt x="403" y="514"/>
                  </a:lnTo>
                  <a:lnTo>
                    <a:pt x="386" y="508"/>
                  </a:lnTo>
                  <a:lnTo>
                    <a:pt x="373" y="505"/>
                  </a:lnTo>
                  <a:lnTo>
                    <a:pt x="368" y="505"/>
                  </a:lnTo>
                  <a:lnTo>
                    <a:pt x="368" y="489"/>
                  </a:lnTo>
                  <a:lnTo>
                    <a:pt x="368" y="475"/>
                  </a:lnTo>
                  <a:lnTo>
                    <a:pt x="368" y="467"/>
                  </a:lnTo>
                  <a:lnTo>
                    <a:pt x="368" y="462"/>
                  </a:lnTo>
                  <a:lnTo>
                    <a:pt x="469" y="462"/>
                  </a:lnTo>
                  <a:lnTo>
                    <a:pt x="478" y="456"/>
                  </a:lnTo>
                  <a:lnTo>
                    <a:pt x="499" y="442"/>
                  </a:lnTo>
                  <a:lnTo>
                    <a:pt x="529" y="419"/>
                  </a:lnTo>
                  <a:lnTo>
                    <a:pt x="561" y="388"/>
                  </a:lnTo>
                  <a:lnTo>
                    <a:pt x="588" y="353"/>
                  </a:lnTo>
                  <a:lnTo>
                    <a:pt x="605" y="313"/>
                  </a:lnTo>
                  <a:lnTo>
                    <a:pt x="608" y="271"/>
                  </a:lnTo>
                  <a:lnTo>
                    <a:pt x="591" y="228"/>
                  </a:lnTo>
                  <a:lnTo>
                    <a:pt x="564" y="194"/>
                  </a:lnTo>
                  <a:lnTo>
                    <a:pt x="542" y="171"/>
                  </a:lnTo>
                  <a:lnTo>
                    <a:pt x="525" y="160"/>
                  </a:lnTo>
                  <a:lnTo>
                    <a:pt x="511" y="155"/>
                  </a:lnTo>
                  <a:lnTo>
                    <a:pt x="502" y="157"/>
                  </a:lnTo>
                  <a:lnTo>
                    <a:pt x="495" y="161"/>
                  </a:lnTo>
                  <a:lnTo>
                    <a:pt x="492" y="167"/>
                  </a:lnTo>
                  <a:lnTo>
                    <a:pt x="491" y="168"/>
                  </a:lnTo>
                  <a:lnTo>
                    <a:pt x="499" y="154"/>
                  </a:lnTo>
                  <a:lnTo>
                    <a:pt x="508" y="132"/>
                  </a:lnTo>
                  <a:lnTo>
                    <a:pt x="512" y="105"/>
                  </a:lnTo>
                  <a:lnTo>
                    <a:pt x="509" y="75"/>
                  </a:lnTo>
                  <a:lnTo>
                    <a:pt x="498" y="48"/>
                  </a:lnTo>
                  <a:lnTo>
                    <a:pt x="475" y="23"/>
                  </a:lnTo>
                  <a:lnTo>
                    <a:pt x="436" y="6"/>
                  </a:lnTo>
                  <a:lnTo>
                    <a:pt x="380" y="0"/>
                  </a:lnTo>
                  <a:lnTo>
                    <a:pt x="352" y="3"/>
                  </a:lnTo>
                  <a:lnTo>
                    <a:pt x="329" y="10"/>
                  </a:lnTo>
                  <a:lnTo>
                    <a:pt x="313" y="20"/>
                  </a:lnTo>
                  <a:lnTo>
                    <a:pt x="302" y="30"/>
                  </a:lnTo>
                  <a:lnTo>
                    <a:pt x="293" y="42"/>
                  </a:lnTo>
                  <a:lnTo>
                    <a:pt x="289" y="52"/>
                  </a:lnTo>
                  <a:lnTo>
                    <a:pt x="286" y="59"/>
                  </a:lnTo>
                  <a:lnTo>
                    <a:pt x="286" y="62"/>
                  </a:lnTo>
                  <a:close/>
                </a:path>
              </a:pathLst>
            </a:custGeom>
            <a:solidFill>
              <a:srgbClr val="6633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6768" name="Freeform 384"/>
            <p:cNvSpPr>
              <a:spLocks/>
            </p:cNvSpPr>
            <p:nvPr/>
          </p:nvSpPr>
          <p:spPr bwMode="auto">
            <a:xfrm>
              <a:off x="1030" y="518"/>
              <a:ext cx="80" cy="94"/>
            </a:xfrm>
            <a:custGeom>
              <a:avLst/>
              <a:gdLst/>
              <a:ahLst/>
              <a:cxnLst>
                <a:cxn ang="0">
                  <a:pos x="36" y="0"/>
                </a:cxn>
                <a:cxn ang="0">
                  <a:pos x="36" y="66"/>
                </a:cxn>
                <a:cxn ang="0">
                  <a:pos x="32" y="69"/>
                </a:cxn>
                <a:cxn ang="0">
                  <a:pos x="22" y="78"/>
                </a:cxn>
                <a:cxn ang="0">
                  <a:pos x="10" y="91"/>
                </a:cxn>
                <a:cxn ang="0">
                  <a:pos x="2" y="107"/>
                </a:cxn>
                <a:cxn ang="0">
                  <a:pos x="0" y="125"/>
                </a:cxn>
                <a:cxn ang="0">
                  <a:pos x="9" y="147"/>
                </a:cxn>
                <a:cxn ang="0">
                  <a:pos x="33" y="168"/>
                </a:cxn>
                <a:cxn ang="0">
                  <a:pos x="76" y="190"/>
                </a:cxn>
                <a:cxn ang="0">
                  <a:pos x="82" y="187"/>
                </a:cxn>
                <a:cxn ang="0">
                  <a:pos x="98" y="181"/>
                </a:cxn>
                <a:cxn ang="0">
                  <a:pos x="119" y="171"/>
                </a:cxn>
                <a:cxn ang="0">
                  <a:pos x="139" y="157"/>
                </a:cxn>
                <a:cxn ang="0">
                  <a:pos x="155" y="140"/>
                </a:cxn>
                <a:cxn ang="0">
                  <a:pos x="161" y="118"/>
                </a:cxn>
                <a:cxn ang="0">
                  <a:pos x="152" y="95"/>
                </a:cxn>
                <a:cxn ang="0">
                  <a:pos x="125" y="69"/>
                </a:cxn>
                <a:cxn ang="0">
                  <a:pos x="125" y="55"/>
                </a:cxn>
                <a:cxn ang="0">
                  <a:pos x="125" y="32"/>
                </a:cxn>
                <a:cxn ang="0">
                  <a:pos x="125" y="10"/>
                </a:cxn>
                <a:cxn ang="0">
                  <a:pos x="125" y="0"/>
                </a:cxn>
                <a:cxn ang="0">
                  <a:pos x="36" y="0"/>
                </a:cxn>
              </a:cxnLst>
              <a:rect l="0" t="0" r="r" b="b"/>
              <a:pathLst>
                <a:path w="161" h="190">
                  <a:moveTo>
                    <a:pt x="36" y="0"/>
                  </a:moveTo>
                  <a:lnTo>
                    <a:pt x="36" y="66"/>
                  </a:lnTo>
                  <a:lnTo>
                    <a:pt x="32" y="69"/>
                  </a:lnTo>
                  <a:lnTo>
                    <a:pt x="22" y="78"/>
                  </a:lnTo>
                  <a:lnTo>
                    <a:pt x="10" y="91"/>
                  </a:lnTo>
                  <a:lnTo>
                    <a:pt x="2" y="107"/>
                  </a:lnTo>
                  <a:lnTo>
                    <a:pt x="0" y="125"/>
                  </a:lnTo>
                  <a:lnTo>
                    <a:pt x="9" y="147"/>
                  </a:lnTo>
                  <a:lnTo>
                    <a:pt x="33" y="168"/>
                  </a:lnTo>
                  <a:lnTo>
                    <a:pt x="76" y="190"/>
                  </a:lnTo>
                  <a:lnTo>
                    <a:pt x="82" y="187"/>
                  </a:lnTo>
                  <a:lnTo>
                    <a:pt x="98" y="181"/>
                  </a:lnTo>
                  <a:lnTo>
                    <a:pt x="119" y="171"/>
                  </a:lnTo>
                  <a:lnTo>
                    <a:pt x="139" y="157"/>
                  </a:lnTo>
                  <a:lnTo>
                    <a:pt x="155" y="140"/>
                  </a:lnTo>
                  <a:lnTo>
                    <a:pt x="161" y="118"/>
                  </a:lnTo>
                  <a:lnTo>
                    <a:pt x="152" y="95"/>
                  </a:lnTo>
                  <a:lnTo>
                    <a:pt x="125" y="69"/>
                  </a:lnTo>
                  <a:lnTo>
                    <a:pt x="125" y="55"/>
                  </a:lnTo>
                  <a:lnTo>
                    <a:pt x="125" y="32"/>
                  </a:lnTo>
                  <a:lnTo>
                    <a:pt x="125" y="10"/>
                  </a:lnTo>
                  <a:lnTo>
                    <a:pt x="125" y="0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6769" name="Freeform 385"/>
            <p:cNvSpPr>
              <a:spLocks/>
            </p:cNvSpPr>
            <p:nvPr/>
          </p:nvSpPr>
          <p:spPr bwMode="auto">
            <a:xfrm>
              <a:off x="1044" y="518"/>
              <a:ext cx="7" cy="36"/>
            </a:xfrm>
            <a:custGeom>
              <a:avLst/>
              <a:gdLst/>
              <a:ahLst/>
              <a:cxnLst>
                <a:cxn ang="0">
                  <a:pos x="10" y="72"/>
                </a:cxn>
                <a:cxn ang="0">
                  <a:pos x="14" y="66"/>
                </a:cxn>
                <a:cxn ang="0">
                  <a:pos x="14" y="0"/>
                </a:cxn>
                <a:cxn ang="0">
                  <a:pos x="0" y="0"/>
                </a:cxn>
                <a:cxn ang="0">
                  <a:pos x="0" y="66"/>
                </a:cxn>
                <a:cxn ang="0">
                  <a:pos x="4" y="61"/>
                </a:cxn>
                <a:cxn ang="0">
                  <a:pos x="10" y="72"/>
                </a:cxn>
                <a:cxn ang="0">
                  <a:pos x="14" y="71"/>
                </a:cxn>
                <a:cxn ang="0">
                  <a:pos x="14" y="66"/>
                </a:cxn>
                <a:cxn ang="0">
                  <a:pos x="10" y="72"/>
                </a:cxn>
              </a:cxnLst>
              <a:rect l="0" t="0" r="r" b="b"/>
              <a:pathLst>
                <a:path w="14" h="72">
                  <a:moveTo>
                    <a:pt x="10" y="72"/>
                  </a:moveTo>
                  <a:lnTo>
                    <a:pt x="14" y="66"/>
                  </a:lnTo>
                  <a:lnTo>
                    <a:pt x="14" y="0"/>
                  </a:lnTo>
                  <a:lnTo>
                    <a:pt x="0" y="0"/>
                  </a:lnTo>
                  <a:lnTo>
                    <a:pt x="0" y="66"/>
                  </a:lnTo>
                  <a:lnTo>
                    <a:pt x="4" y="61"/>
                  </a:lnTo>
                  <a:lnTo>
                    <a:pt x="10" y="72"/>
                  </a:lnTo>
                  <a:lnTo>
                    <a:pt x="14" y="71"/>
                  </a:lnTo>
                  <a:lnTo>
                    <a:pt x="14" y="66"/>
                  </a:lnTo>
                  <a:lnTo>
                    <a:pt x="10" y="7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6770" name="Freeform 386"/>
            <p:cNvSpPr>
              <a:spLocks/>
            </p:cNvSpPr>
            <p:nvPr/>
          </p:nvSpPr>
          <p:spPr bwMode="auto">
            <a:xfrm>
              <a:off x="1026" y="548"/>
              <a:ext cx="43" cy="68"/>
            </a:xfrm>
            <a:custGeom>
              <a:avLst/>
              <a:gdLst/>
              <a:ahLst/>
              <a:cxnLst>
                <a:cxn ang="0">
                  <a:pos x="82" y="122"/>
                </a:cxn>
                <a:cxn ang="0">
                  <a:pos x="86" y="122"/>
                </a:cxn>
                <a:cxn ang="0">
                  <a:pos x="43" y="101"/>
                </a:cxn>
                <a:cxn ang="0">
                  <a:pos x="22" y="81"/>
                </a:cxn>
                <a:cxn ang="0">
                  <a:pos x="15" y="64"/>
                </a:cxn>
                <a:cxn ang="0">
                  <a:pos x="16" y="47"/>
                </a:cxn>
                <a:cxn ang="0">
                  <a:pos x="23" y="34"/>
                </a:cxn>
                <a:cxn ang="0">
                  <a:pos x="33" y="21"/>
                </a:cxn>
                <a:cxn ang="0">
                  <a:pos x="43" y="14"/>
                </a:cxn>
                <a:cxn ang="0">
                  <a:pos x="46" y="11"/>
                </a:cxn>
                <a:cxn ang="0">
                  <a:pos x="40" y="0"/>
                </a:cxn>
                <a:cxn ang="0">
                  <a:pos x="35" y="2"/>
                </a:cxn>
                <a:cxn ang="0">
                  <a:pos x="25" y="13"/>
                </a:cxn>
                <a:cxn ang="0">
                  <a:pos x="12" y="25"/>
                </a:cxn>
                <a:cxn ang="0">
                  <a:pos x="2" y="44"/>
                </a:cxn>
                <a:cxn ang="0">
                  <a:pos x="0" y="64"/>
                </a:cxn>
                <a:cxn ang="0">
                  <a:pos x="10" y="90"/>
                </a:cxn>
                <a:cxn ang="0">
                  <a:pos x="37" y="113"/>
                </a:cxn>
                <a:cxn ang="0">
                  <a:pos x="80" y="136"/>
                </a:cxn>
                <a:cxn ang="0">
                  <a:pos x="85" y="136"/>
                </a:cxn>
                <a:cxn ang="0">
                  <a:pos x="82" y="122"/>
                </a:cxn>
              </a:cxnLst>
              <a:rect l="0" t="0" r="r" b="b"/>
              <a:pathLst>
                <a:path w="86" h="136">
                  <a:moveTo>
                    <a:pt x="82" y="122"/>
                  </a:moveTo>
                  <a:lnTo>
                    <a:pt x="86" y="122"/>
                  </a:lnTo>
                  <a:lnTo>
                    <a:pt x="43" y="101"/>
                  </a:lnTo>
                  <a:lnTo>
                    <a:pt x="22" y="81"/>
                  </a:lnTo>
                  <a:lnTo>
                    <a:pt x="15" y="64"/>
                  </a:lnTo>
                  <a:lnTo>
                    <a:pt x="16" y="47"/>
                  </a:lnTo>
                  <a:lnTo>
                    <a:pt x="23" y="34"/>
                  </a:lnTo>
                  <a:lnTo>
                    <a:pt x="33" y="21"/>
                  </a:lnTo>
                  <a:lnTo>
                    <a:pt x="43" y="14"/>
                  </a:lnTo>
                  <a:lnTo>
                    <a:pt x="46" y="11"/>
                  </a:lnTo>
                  <a:lnTo>
                    <a:pt x="40" y="0"/>
                  </a:lnTo>
                  <a:lnTo>
                    <a:pt x="35" y="2"/>
                  </a:lnTo>
                  <a:lnTo>
                    <a:pt x="25" y="13"/>
                  </a:lnTo>
                  <a:lnTo>
                    <a:pt x="12" y="25"/>
                  </a:lnTo>
                  <a:lnTo>
                    <a:pt x="2" y="44"/>
                  </a:lnTo>
                  <a:lnTo>
                    <a:pt x="0" y="64"/>
                  </a:lnTo>
                  <a:lnTo>
                    <a:pt x="10" y="90"/>
                  </a:lnTo>
                  <a:lnTo>
                    <a:pt x="37" y="113"/>
                  </a:lnTo>
                  <a:lnTo>
                    <a:pt x="80" y="136"/>
                  </a:lnTo>
                  <a:lnTo>
                    <a:pt x="85" y="136"/>
                  </a:lnTo>
                  <a:lnTo>
                    <a:pt x="82" y="12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6771" name="Freeform 387"/>
            <p:cNvSpPr>
              <a:spLocks/>
            </p:cNvSpPr>
            <p:nvPr/>
          </p:nvSpPr>
          <p:spPr bwMode="auto">
            <a:xfrm>
              <a:off x="1067" y="549"/>
              <a:ext cx="46" cy="67"/>
            </a:xfrm>
            <a:custGeom>
              <a:avLst/>
              <a:gdLst/>
              <a:ahLst/>
              <a:cxnLst>
                <a:cxn ang="0">
                  <a:pos x="43" y="6"/>
                </a:cxn>
                <a:cxn ang="0">
                  <a:pos x="46" y="12"/>
                </a:cxn>
                <a:cxn ang="0">
                  <a:pos x="71" y="36"/>
                </a:cxn>
                <a:cxn ang="0">
                  <a:pos x="79" y="55"/>
                </a:cxn>
                <a:cxn ang="0">
                  <a:pos x="74" y="74"/>
                </a:cxn>
                <a:cxn ang="0">
                  <a:pos x="60" y="88"/>
                </a:cxn>
                <a:cxn ang="0">
                  <a:pos x="41" y="102"/>
                </a:cxn>
                <a:cxn ang="0">
                  <a:pos x="20" y="111"/>
                </a:cxn>
                <a:cxn ang="0">
                  <a:pos x="4" y="117"/>
                </a:cxn>
                <a:cxn ang="0">
                  <a:pos x="0" y="120"/>
                </a:cxn>
                <a:cxn ang="0">
                  <a:pos x="3" y="134"/>
                </a:cxn>
                <a:cxn ang="0">
                  <a:pos x="10" y="131"/>
                </a:cxn>
                <a:cxn ang="0">
                  <a:pos x="26" y="125"/>
                </a:cxn>
                <a:cxn ang="0">
                  <a:pos x="47" y="114"/>
                </a:cxn>
                <a:cxn ang="0">
                  <a:pos x="69" y="99"/>
                </a:cxn>
                <a:cxn ang="0">
                  <a:pos x="86" y="79"/>
                </a:cxn>
                <a:cxn ang="0">
                  <a:pos x="93" y="55"/>
                </a:cxn>
                <a:cxn ang="0">
                  <a:pos x="83" y="28"/>
                </a:cxn>
                <a:cxn ang="0">
                  <a:pos x="54" y="0"/>
                </a:cxn>
                <a:cxn ang="0">
                  <a:pos x="57" y="6"/>
                </a:cxn>
                <a:cxn ang="0">
                  <a:pos x="43" y="6"/>
                </a:cxn>
                <a:cxn ang="0">
                  <a:pos x="43" y="11"/>
                </a:cxn>
                <a:cxn ang="0">
                  <a:pos x="46" y="12"/>
                </a:cxn>
                <a:cxn ang="0">
                  <a:pos x="43" y="6"/>
                </a:cxn>
              </a:cxnLst>
              <a:rect l="0" t="0" r="r" b="b"/>
              <a:pathLst>
                <a:path w="93" h="134">
                  <a:moveTo>
                    <a:pt x="43" y="6"/>
                  </a:moveTo>
                  <a:lnTo>
                    <a:pt x="46" y="12"/>
                  </a:lnTo>
                  <a:lnTo>
                    <a:pt x="71" y="36"/>
                  </a:lnTo>
                  <a:lnTo>
                    <a:pt x="79" y="55"/>
                  </a:lnTo>
                  <a:lnTo>
                    <a:pt x="74" y="74"/>
                  </a:lnTo>
                  <a:lnTo>
                    <a:pt x="60" y="88"/>
                  </a:lnTo>
                  <a:lnTo>
                    <a:pt x="41" y="102"/>
                  </a:lnTo>
                  <a:lnTo>
                    <a:pt x="20" y="111"/>
                  </a:lnTo>
                  <a:lnTo>
                    <a:pt x="4" y="117"/>
                  </a:lnTo>
                  <a:lnTo>
                    <a:pt x="0" y="120"/>
                  </a:lnTo>
                  <a:lnTo>
                    <a:pt x="3" y="134"/>
                  </a:lnTo>
                  <a:lnTo>
                    <a:pt x="10" y="131"/>
                  </a:lnTo>
                  <a:lnTo>
                    <a:pt x="26" y="125"/>
                  </a:lnTo>
                  <a:lnTo>
                    <a:pt x="47" y="114"/>
                  </a:lnTo>
                  <a:lnTo>
                    <a:pt x="69" y="99"/>
                  </a:lnTo>
                  <a:lnTo>
                    <a:pt x="86" y="79"/>
                  </a:lnTo>
                  <a:lnTo>
                    <a:pt x="93" y="55"/>
                  </a:lnTo>
                  <a:lnTo>
                    <a:pt x="83" y="28"/>
                  </a:lnTo>
                  <a:lnTo>
                    <a:pt x="54" y="0"/>
                  </a:lnTo>
                  <a:lnTo>
                    <a:pt x="57" y="6"/>
                  </a:lnTo>
                  <a:lnTo>
                    <a:pt x="43" y="6"/>
                  </a:lnTo>
                  <a:lnTo>
                    <a:pt x="43" y="11"/>
                  </a:lnTo>
                  <a:lnTo>
                    <a:pt x="46" y="12"/>
                  </a:lnTo>
                  <a:lnTo>
                    <a:pt x="43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6772" name="Freeform 388"/>
            <p:cNvSpPr>
              <a:spLocks/>
            </p:cNvSpPr>
            <p:nvPr/>
          </p:nvSpPr>
          <p:spPr bwMode="auto">
            <a:xfrm>
              <a:off x="1088" y="514"/>
              <a:ext cx="8" cy="38"/>
            </a:xfrm>
            <a:custGeom>
              <a:avLst/>
              <a:gdLst/>
              <a:ahLst/>
              <a:cxnLst>
                <a:cxn ang="0">
                  <a:pos x="7" y="15"/>
                </a:cxn>
                <a:cxn ang="0">
                  <a:pos x="0" y="7"/>
                </a:cxn>
                <a:cxn ang="0">
                  <a:pos x="0" y="17"/>
                </a:cxn>
                <a:cxn ang="0">
                  <a:pos x="0" y="39"/>
                </a:cxn>
                <a:cxn ang="0">
                  <a:pos x="0" y="62"/>
                </a:cxn>
                <a:cxn ang="0">
                  <a:pos x="0" y="76"/>
                </a:cxn>
                <a:cxn ang="0">
                  <a:pos x="14" y="76"/>
                </a:cxn>
                <a:cxn ang="0">
                  <a:pos x="14" y="62"/>
                </a:cxn>
                <a:cxn ang="0">
                  <a:pos x="14" y="39"/>
                </a:cxn>
                <a:cxn ang="0">
                  <a:pos x="14" y="17"/>
                </a:cxn>
                <a:cxn ang="0">
                  <a:pos x="14" y="7"/>
                </a:cxn>
                <a:cxn ang="0">
                  <a:pos x="7" y="0"/>
                </a:cxn>
                <a:cxn ang="0">
                  <a:pos x="14" y="7"/>
                </a:cxn>
                <a:cxn ang="0">
                  <a:pos x="14" y="0"/>
                </a:cxn>
                <a:cxn ang="0">
                  <a:pos x="7" y="0"/>
                </a:cxn>
                <a:cxn ang="0">
                  <a:pos x="7" y="15"/>
                </a:cxn>
              </a:cxnLst>
              <a:rect l="0" t="0" r="r" b="b"/>
              <a:pathLst>
                <a:path w="14" h="76">
                  <a:moveTo>
                    <a:pt x="7" y="15"/>
                  </a:moveTo>
                  <a:lnTo>
                    <a:pt x="0" y="7"/>
                  </a:lnTo>
                  <a:lnTo>
                    <a:pt x="0" y="17"/>
                  </a:lnTo>
                  <a:lnTo>
                    <a:pt x="0" y="39"/>
                  </a:lnTo>
                  <a:lnTo>
                    <a:pt x="0" y="62"/>
                  </a:lnTo>
                  <a:lnTo>
                    <a:pt x="0" y="76"/>
                  </a:lnTo>
                  <a:lnTo>
                    <a:pt x="14" y="76"/>
                  </a:lnTo>
                  <a:lnTo>
                    <a:pt x="14" y="62"/>
                  </a:lnTo>
                  <a:lnTo>
                    <a:pt x="14" y="39"/>
                  </a:lnTo>
                  <a:lnTo>
                    <a:pt x="14" y="17"/>
                  </a:lnTo>
                  <a:lnTo>
                    <a:pt x="14" y="7"/>
                  </a:lnTo>
                  <a:lnTo>
                    <a:pt x="7" y="0"/>
                  </a:lnTo>
                  <a:lnTo>
                    <a:pt x="14" y="7"/>
                  </a:lnTo>
                  <a:lnTo>
                    <a:pt x="14" y="0"/>
                  </a:lnTo>
                  <a:lnTo>
                    <a:pt x="7" y="0"/>
                  </a:lnTo>
                  <a:lnTo>
                    <a:pt x="7" y="1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6773" name="Freeform 389"/>
            <p:cNvSpPr>
              <a:spLocks/>
            </p:cNvSpPr>
            <p:nvPr/>
          </p:nvSpPr>
          <p:spPr bwMode="auto">
            <a:xfrm>
              <a:off x="1044" y="514"/>
              <a:ext cx="48" cy="7"/>
            </a:xfrm>
            <a:custGeom>
              <a:avLst/>
              <a:gdLst/>
              <a:ahLst/>
              <a:cxnLst>
                <a:cxn ang="0">
                  <a:pos x="14" y="7"/>
                </a:cxn>
                <a:cxn ang="0">
                  <a:pos x="7" y="15"/>
                </a:cxn>
                <a:cxn ang="0">
                  <a:pos x="96" y="15"/>
                </a:cxn>
                <a:cxn ang="0">
                  <a:pos x="96" y="0"/>
                </a:cxn>
                <a:cxn ang="0">
                  <a:pos x="7" y="0"/>
                </a:cxn>
                <a:cxn ang="0">
                  <a:pos x="0" y="7"/>
                </a:cxn>
                <a:cxn ang="0">
                  <a:pos x="7" y="0"/>
                </a:cxn>
                <a:cxn ang="0">
                  <a:pos x="0" y="0"/>
                </a:cxn>
                <a:cxn ang="0">
                  <a:pos x="0" y="7"/>
                </a:cxn>
                <a:cxn ang="0">
                  <a:pos x="14" y="7"/>
                </a:cxn>
              </a:cxnLst>
              <a:rect l="0" t="0" r="r" b="b"/>
              <a:pathLst>
                <a:path w="96" h="15">
                  <a:moveTo>
                    <a:pt x="14" y="7"/>
                  </a:moveTo>
                  <a:lnTo>
                    <a:pt x="7" y="15"/>
                  </a:lnTo>
                  <a:lnTo>
                    <a:pt x="96" y="15"/>
                  </a:lnTo>
                  <a:lnTo>
                    <a:pt x="96" y="0"/>
                  </a:lnTo>
                  <a:lnTo>
                    <a:pt x="7" y="0"/>
                  </a:lnTo>
                  <a:lnTo>
                    <a:pt x="0" y="7"/>
                  </a:lnTo>
                  <a:lnTo>
                    <a:pt x="7" y="0"/>
                  </a:lnTo>
                  <a:lnTo>
                    <a:pt x="0" y="0"/>
                  </a:lnTo>
                  <a:lnTo>
                    <a:pt x="0" y="7"/>
                  </a:lnTo>
                  <a:lnTo>
                    <a:pt x="1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6774" name="Freeform 390"/>
            <p:cNvSpPr>
              <a:spLocks/>
            </p:cNvSpPr>
            <p:nvPr/>
          </p:nvSpPr>
          <p:spPr bwMode="auto">
            <a:xfrm>
              <a:off x="1012" y="358"/>
              <a:ext cx="115" cy="176"/>
            </a:xfrm>
            <a:custGeom>
              <a:avLst/>
              <a:gdLst/>
              <a:ahLst/>
              <a:cxnLst>
                <a:cxn ang="0">
                  <a:pos x="96" y="0"/>
                </a:cxn>
                <a:cxn ang="0">
                  <a:pos x="111" y="13"/>
                </a:cxn>
                <a:cxn ang="0">
                  <a:pos x="133" y="30"/>
                </a:cxn>
                <a:cxn ang="0">
                  <a:pos x="156" y="50"/>
                </a:cxn>
                <a:cxn ang="0">
                  <a:pos x="179" y="73"/>
                </a:cxn>
                <a:cxn ang="0">
                  <a:pos x="199" y="97"/>
                </a:cxn>
                <a:cxn ang="0">
                  <a:pos x="216" y="123"/>
                </a:cxn>
                <a:cxn ang="0">
                  <a:pos x="227" y="152"/>
                </a:cxn>
                <a:cxn ang="0">
                  <a:pos x="230" y="181"/>
                </a:cxn>
                <a:cxn ang="0">
                  <a:pos x="226" y="211"/>
                </a:cxn>
                <a:cxn ang="0">
                  <a:pos x="217" y="241"/>
                </a:cxn>
                <a:cxn ang="0">
                  <a:pos x="206" y="271"/>
                </a:cxn>
                <a:cxn ang="0">
                  <a:pos x="191" y="297"/>
                </a:cxn>
                <a:cxn ang="0">
                  <a:pos x="173" y="320"/>
                </a:cxn>
                <a:cxn ang="0">
                  <a:pos x="154" y="337"/>
                </a:cxn>
                <a:cxn ang="0">
                  <a:pos x="134" y="348"/>
                </a:cxn>
                <a:cxn ang="0">
                  <a:pos x="113" y="351"/>
                </a:cxn>
                <a:cxn ang="0">
                  <a:pos x="91" y="347"/>
                </a:cxn>
                <a:cxn ang="0">
                  <a:pos x="70" y="336"/>
                </a:cxn>
                <a:cxn ang="0">
                  <a:pos x="50" y="318"/>
                </a:cxn>
                <a:cxn ang="0">
                  <a:pos x="31" y="298"/>
                </a:cxn>
                <a:cxn ang="0">
                  <a:pos x="17" y="274"/>
                </a:cxn>
                <a:cxn ang="0">
                  <a:pos x="5" y="247"/>
                </a:cxn>
                <a:cxn ang="0">
                  <a:pos x="0" y="219"/>
                </a:cxn>
                <a:cxn ang="0">
                  <a:pos x="0" y="189"/>
                </a:cxn>
                <a:cxn ang="0">
                  <a:pos x="7" y="148"/>
                </a:cxn>
                <a:cxn ang="0">
                  <a:pos x="20" y="112"/>
                </a:cxn>
                <a:cxn ang="0">
                  <a:pos x="35" y="79"/>
                </a:cxn>
                <a:cxn ang="0">
                  <a:pos x="53" y="52"/>
                </a:cxn>
                <a:cxn ang="0">
                  <a:pos x="68" y="30"/>
                </a:cxn>
                <a:cxn ang="0">
                  <a:pos x="83" y="13"/>
                </a:cxn>
                <a:cxn ang="0">
                  <a:pos x="91" y="3"/>
                </a:cxn>
                <a:cxn ang="0">
                  <a:pos x="96" y="0"/>
                </a:cxn>
              </a:cxnLst>
              <a:rect l="0" t="0" r="r" b="b"/>
              <a:pathLst>
                <a:path w="230" h="351">
                  <a:moveTo>
                    <a:pt x="96" y="0"/>
                  </a:moveTo>
                  <a:lnTo>
                    <a:pt x="111" y="13"/>
                  </a:lnTo>
                  <a:lnTo>
                    <a:pt x="133" y="30"/>
                  </a:lnTo>
                  <a:lnTo>
                    <a:pt x="156" y="50"/>
                  </a:lnTo>
                  <a:lnTo>
                    <a:pt x="179" y="73"/>
                  </a:lnTo>
                  <a:lnTo>
                    <a:pt x="199" y="97"/>
                  </a:lnTo>
                  <a:lnTo>
                    <a:pt x="216" y="123"/>
                  </a:lnTo>
                  <a:lnTo>
                    <a:pt x="227" y="152"/>
                  </a:lnTo>
                  <a:lnTo>
                    <a:pt x="230" y="181"/>
                  </a:lnTo>
                  <a:lnTo>
                    <a:pt x="226" y="211"/>
                  </a:lnTo>
                  <a:lnTo>
                    <a:pt x="217" y="241"/>
                  </a:lnTo>
                  <a:lnTo>
                    <a:pt x="206" y="271"/>
                  </a:lnTo>
                  <a:lnTo>
                    <a:pt x="191" y="297"/>
                  </a:lnTo>
                  <a:lnTo>
                    <a:pt x="173" y="320"/>
                  </a:lnTo>
                  <a:lnTo>
                    <a:pt x="154" y="337"/>
                  </a:lnTo>
                  <a:lnTo>
                    <a:pt x="134" y="348"/>
                  </a:lnTo>
                  <a:lnTo>
                    <a:pt x="113" y="351"/>
                  </a:lnTo>
                  <a:lnTo>
                    <a:pt x="91" y="347"/>
                  </a:lnTo>
                  <a:lnTo>
                    <a:pt x="70" y="336"/>
                  </a:lnTo>
                  <a:lnTo>
                    <a:pt x="50" y="318"/>
                  </a:lnTo>
                  <a:lnTo>
                    <a:pt x="31" y="298"/>
                  </a:lnTo>
                  <a:lnTo>
                    <a:pt x="17" y="274"/>
                  </a:lnTo>
                  <a:lnTo>
                    <a:pt x="5" y="247"/>
                  </a:lnTo>
                  <a:lnTo>
                    <a:pt x="0" y="219"/>
                  </a:lnTo>
                  <a:lnTo>
                    <a:pt x="0" y="189"/>
                  </a:lnTo>
                  <a:lnTo>
                    <a:pt x="7" y="148"/>
                  </a:lnTo>
                  <a:lnTo>
                    <a:pt x="20" y="112"/>
                  </a:lnTo>
                  <a:lnTo>
                    <a:pt x="35" y="79"/>
                  </a:lnTo>
                  <a:lnTo>
                    <a:pt x="53" y="52"/>
                  </a:lnTo>
                  <a:lnTo>
                    <a:pt x="68" y="30"/>
                  </a:lnTo>
                  <a:lnTo>
                    <a:pt x="83" y="13"/>
                  </a:lnTo>
                  <a:lnTo>
                    <a:pt x="91" y="3"/>
                  </a:lnTo>
                  <a:lnTo>
                    <a:pt x="96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6775" name="Freeform 391"/>
            <p:cNvSpPr>
              <a:spLocks/>
            </p:cNvSpPr>
            <p:nvPr/>
          </p:nvSpPr>
          <p:spPr bwMode="auto">
            <a:xfrm>
              <a:off x="1058" y="356"/>
              <a:ext cx="73" cy="93"/>
            </a:xfrm>
            <a:custGeom>
              <a:avLst/>
              <a:gdLst/>
              <a:ahLst/>
              <a:cxnLst>
                <a:cxn ang="0">
                  <a:pos x="146" y="187"/>
                </a:cxn>
                <a:cxn ang="0">
                  <a:pos x="146" y="187"/>
                </a:cxn>
                <a:cxn ang="0">
                  <a:pos x="143" y="157"/>
                </a:cxn>
                <a:cxn ang="0">
                  <a:pos x="130" y="126"/>
                </a:cxn>
                <a:cxn ang="0">
                  <a:pos x="113" y="99"/>
                </a:cxn>
                <a:cxn ang="0">
                  <a:pos x="93" y="75"/>
                </a:cxn>
                <a:cxn ang="0">
                  <a:pos x="69" y="52"/>
                </a:cxn>
                <a:cxn ang="0">
                  <a:pos x="46" y="30"/>
                </a:cxn>
                <a:cxn ang="0">
                  <a:pos x="25" y="13"/>
                </a:cxn>
                <a:cxn ang="0">
                  <a:pos x="9" y="0"/>
                </a:cxn>
                <a:cxn ang="0">
                  <a:pos x="0" y="12"/>
                </a:cxn>
                <a:cxn ang="0">
                  <a:pos x="16" y="25"/>
                </a:cxn>
                <a:cxn ang="0">
                  <a:pos x="37" y="42"/>
                </a:cxn>
                <a:cxn ang="0">
                  <a:pos x="60" y="60"/>
                </a:cxn>
                <a:cxn ang="0">
                  <a:pos x="82" y="83"/>
                </a:cxn>
                <a:cxn ang="0">
                  <a:pos x="102" y="108"/>
                </a:cxn>
                <a:cxn ang="0">
                  <a:pos x="119" y="132"/>
                </a:cxn>
                <a:cxn ang="0">
                  <a:pos x="129" y="159"/>
                </a:cxn>
                <a:cxn ang="0">
                  <a:pos x="132" y="187"/>
                </a:cxn>
                <a:cxn ang="0">
                  <a:pos x="132" y="187"/>
                </a:cxn>
                <a:cxn ang="0">
                  <a:pos x="146" y="187"/>
                </a:cxn>
              </a:cxnLst>
              <a:rect l="0" t="0" r="r" b="b"/>
              <a:pathLst>
                <a:path w="146" h="187">
                  <a:moveTo>
                    <a:pt x="146" y="187"/>
                  </a:moveTo>
                  <a:lnTo>
                    <a:pt x="146" y="187"/>
                  </a:lnTo>
                  <a:lnTo>
                    <a:pt x="143" y="157"/>
                  </a:lnTo>
                  <a:lnTo>
                    <a:pt x="130" y="126"/>
                  </a:lnTo>
                  <a:lnTo>
                    <a:pt x="113" y="99"/>
                  </a:lnTo>
                  <a:lnTo>
                    <a:pt x="93" y="75"/>
                  </a:lnTo>
                  <a:lnTo>
                    <a:pt x="69" y="52"/>
                  </a:lnTo>
                  <a:lnTo>
                    <a:pt x="46" y="30"/>
                  </a:lnTo>
                  <a:lnTo>
                    <a:pt x="25" y="13"/>
                  </a:lnTo>
                  <a:lnTo>
                    <a:pt x="9" y="0"/>
                  </a:lnTo>
                  <a:lnTo>
                    <a:pt x="0" y="12"/>
                  </a:lnTo>
                  <a:lnTo>
                    <a:pt x="16" y="25"/>
                  </a:lnTo>
                  <a:lnTo>
                    <a:pt x="37" y="42"/>
                  </a:lnTo>
                  <a:lnTo>
                    <a:pt x="60" y="60"/>
                  </a:lnTo>
                  <a:lnTo>
                    <a:pt x="82" y="83"/>
                  </a:lnTo>
                  <a:lnTo>
                    <a:pt x="102" y="108"/>
                  </a:lnTo>
                  <a:lnTo>
                    <a:pt x="119" y="132"/>
                  </a:lnTo>
                  <a:lnTo>
                    <a:pt x="129" y="159"/>
                  </a:lnTo>
                  <a:lnTo>
                    <a:pt x="132" y="187"/>
                  </a:lnTo>
                  <a:lnTo>
                    <a:pt x="132" y="187"/>
                  </a:lnTo>
                  <a:lnTo>
                    <a:pt x="146" y="18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6776" name="Freeform 392"/>
            <p:cNvSpPr>
              <a:spLocks/>
            </p:cNvSpPr>
            <p:nvPr/>
          </p:nvSpPr>
          <p:spPr bwMode="auto">
            <a:xfrm>
              <a:off x="1068" y="449"/>
              <a:ext cx="63" cy="89"/>
            </a:xfrm>
            <a:custGeom>
              <a:avLst/>
              <a:gdLst/>
              <a:ahLst/>
              <a:cxnLst>
                <a:cxn ang="0">
                  <a:pos x="0" y="178"/>
                </a:cxn>
                <a:cxn ang="0">
                  <a:pos x="0" y="178"/>
                </a:cxn>
                <a:cxn ang="0">
                  <a:pos x="23" y="175"/>
                </a:cxn>
                <a:cxn ang="0">
                  <a:pos x="46" y="162"/>
                </a:cxn>
                <a:cxn ang="0">
                  <a:pos x="66" y="143"/>
                </a:cxn>
                <a:cxn ang="0">
                  <a:pos x="84" y="120"/>
                </a:cxn>
                <a:cxn ang="0">
                  <a:pos x="98" y="93"/>
                </a:cxn>
                <a:cxn ang="0">
                  <a:pos x="111" y="61"/>
                </a:cxn>
                <a:cxn ang="0">
                  <a:pos x="120" y="31"/>
                </a:cxn>
                <a:cxn ang="0">
                  <a:pos x="124" y="0"/>
                </a:cxn>
                <a:cxn ang="0">
                  <a:pos x="110" y="0"/>
                </a:cxn>
                <a:cxn ang="0">
                  <a:pos x="106" y="28"/>
                </a:cxn>
                <a:cxn ang="0">
                  <a:pos x="97" y="58"/>
                </a:cxn>
                <a:cxn ang="0">
                  <a:pos x="87" y="87"/>
                </a:cxn>
                <a:cxn ang="0">
                  <a:pos x="73" y="112"/>
                </a:cxn>
                <a:cxn ang="0">
                  <a:pos x="54" y="134"/>
                </a:cxn>
                <a:cxn ang="0">
                  <a:pos x="37" y="150"/>
                </a:cxn>
                <a:cxn ang="0">
                  <a:pos x="20" y="160"/>
                </a:cxn>
                <a:cxn ang="0">
                  <a:pos x="0" y="163"/>
                </a:cxn>
                <a:cxn ang="0">
                  <a:pos x="0" y="163"/>
                </a:cxn>
                <a:cxn ang="0">
                  <a:pos x="0" y="178"/>
                </a:cxn>
              </a:cxnLst>
              <a:rect l="0" t="0" r="r" b="b"/>
              <a:pathLst>
                <a:path w="124" h="178">
                  <a:moveTo>
                    <a:pt x="0" y="178"/>
                  </a:moveTo>
                  <a:lnTo>
                    <a:pt x="0" y="178"/>
                  </a:lnTo>
                  <a:lnTo>
                    <a:pt x="23" y="175"/>
                  </a:lnTo>
                  <a:lnTo>
                    <a:pt x="46" y="162"/>
                  </a:lnTo>
                  <a:lnTo>
                    <a:pt x="66" y="143"/>
                  </a:lnTo>
                  <a:lnTo>
                    <a:pt x="84" y="120"/>
                  </a:lnTo>
                  <a:lnTo>
                    <a:pt x="98" y="93"/>
                  </a:lnTo>
                  <a:lnTo>
                    <a:pt x="111" y="61"/>
                  </a:lnTo>
                  <a:lnTo>
                    <a:pt x="120" y="31"/>
                  </a:lnTo>
                  <a:lnTo>
                    <a:pt x="124" y="0"/>
                  </a:lnTo>
                  <a:lnTo>
                    <a:pt x="110" y="0"/>
                  </a:lnTo>
                  <a:lnTo>
                    <a:pt x="106" y="28"/>
                  </a:lnTo>
                  <a:lnTo>
                    <a:pt x="97" y="58"/>
                  </a:lnTo>
                  <a:lnTo>
                    <a:pt x="87" y="87"/>
                  </a:lnTo>
                  <a:lnTo>
                    <a:pt x="73" y="112"/>
                  </a:lnTo>
                  <a:lnTo>
                    <a:pt x="54" y="134"/>
                  </a:lnTo>
                  <a:lnTo>
                    <a:pt x="37" y="150"/>
                  </a:lnTo>
                  <a:lnTo>
                    <a:pt x="20" y="160"/>
                  </a:lnTo>
                  <a:lnTo>
                    <a:pt x="0" y="163"/>
                  </a:lnTo>
                  <a:lnTo>
                    <a:pt x="0" y="163"/>
                  </a:lnTo>
                  <a:lnTo>
                    <a:pt x="0" y="17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6777" name="Freeform 393"/>
            <p:cNvSpPr>
              <a:spLocks/>
            </p:cNvSpPr>
            <p:nvPr/>
          </p:nvSpPr>
          <p:spPr bwMode="auto">
            <a:xfrm>
              <a:off x="1008" y="453"/>
              <a:ext cx="60" cy="8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30"/>
                </a:cxn>
                <a:cxn ang="0">
                  <a:pos x="6" y="59"/>
                </a:cxn>
                <a:cxn ang="0">
                  <a:pos x="19" y="88"/>
                </a:cxn>
                <a:cxn ang="0">
                  <a:pos x="33" y="114"/>
                </a:cxn>
                <a:cxn ang="0">
                  <a:pos x="53" y="134"/>
                </a:cxn>
                <a:cxn ang="0">
                  <a:pos x="73" y="152"/>
                </a:cxn>
                <a:cxn ang="0">
                  <a:pos x="98" y="165"/>
                </a:cxn>
                <a:cxn ang="0">
                  <a:pos x="121" y="170"/>
                </a:cxn>
                <a:cxn ang="0">
                  <a:pos x="121" y="155"/>
                </a:cxn>
                <a:cxn ang="0">
                  <a:pos x="101" y="151"/>
                </a:cxn>
                <a:cxn ang="0">
                  <a:pos x="82" y="141"/>
                </a:cxn>
                <a:cxn ang="0">
                  <a:pos x="62" y="125"/>
                </a:cxn>
                <a:cxn ang="0">
                  <a:pos x="45" y="105"/>
                </a:cxn>
                <a:cxn ang="0">
                  <a:pos x="31" y="82"/>
                </a:cxn>
                <a:cxn ang="0">
                  <a:pos x="20" y="56"/>
                </a:cxn>
                <a:cxn ang="0">
                  <a:pos x="15" y="30"/>
                </a:cxn>
                <a:cxn ang="0">
                  <a:pos x="15" y="0"/>
                </a:cxn>
                <a:cxn ang="0">
                  <a:pos x="15" y="0"/>
                </a:cxn>
                <a:cxn ang="0">
                  <a:pos x="0" y="0"/>
                </a:cxn>
              </a:cxnLst>
              <a:rect l="0" t="0" r="r" b="b"/>
              <a:pathLst>
                <a:path w="121" h="170">
                  <a:moveTo>
                    <a:pt x="0" y="0"/>
                  </a:moveTo>
                  <a:lnTo>
                    <a:pt x="0" y="0"/>
                  </a:lnTo>
                  <a:lnTo>
                    <a:pt x="0" y="30"/>
                  </a:lnTo>
                  <a:lnTo>
                    <a:pt x="6" y="59"/>
                  </a:lnTo>
                  <a:lnTo>
                    <a:pt x="19" y="88"/>
                  </a:lnTo>
                  <a:lnTo>
                    <a:pt x="33" y="114"/>
                  </a:lnTo>
                  <a:lnTo>
                    <a:pt x="53" y="134"/>
                  </a:lnTo>
                  <a:lnTo>
                    <a:pt x="73" y="152"/>
                  </a:lnTo>
                  <a:lnTo>
                    <a:pt x="98" y="165"/>
                  </a:lnTo>
                  <a:lnTo>
                    <a:pt x="121" y="170"/>
                  </a:lnTo>
                  <a:lnTo>
                    <a:pt x="121" y="155"/>
                  </a:lnTo>
                  <a:lnTo>
                    <a:pt x="101" y="151"/>
                  </a:lnTo>
                  <a:lnTo>
                    <a:pt x="82" y="141"/>
                  </a:lnTo>
                  <a:lnTo>
                    <a:pt x="62" y="125"/>
                  </a:lnTo>
                  <a:lnTo>
                    <a:pt x="45" y="105"/>
                  </a:lnTo>
                  <a:lnTo>
                    <a:pt x="31" y="82"/>
                  </a:lnTo>
                  <a:lnTo>
                    <a:pt x="20" y="56"/>
                  </a:lnTo>
                  <a:lnTo>
                    <a:pt x="15" y="3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6778" name="Freeform 394"/>
            <p:cNvSpPr>
              <a:spLocks/>
            </p:cNvSpPr>
            <p:nvPr/>
          </p:nvSpPr>
          <p:spPr bwMode="auto">
            <a:xfrm>
              <a:off x="1008" y="353"/>
              <a:ext cx="54" cy="100"/>
            </a:xfrm>
            <a:custGeom>
              <a:avLst/>
              <a:gdLst/>
              <a:ahLst/>
              <a:cxnLst>
                <a:cxn ang="0">
                  <a:pos x="108" y="4"/>
                </a:cxn>
                <a:cxn ang="0">
                  <a:pos x="99" y="4"/>
                </a:cxn>
                <a:cxn ang="0">
                  <a:pos x="95" y="8"/>
                </a:cxn>
                <a:cxn ang="0">
                  <a:pos x="85" y="18"/>
                </a:cxn>
                <a:cxn ang="0">
                  <a:pos x="71" y="36"/>
                </a:cxn>
                <a:cxn ang="0">
                  <a:pos x="55" y="57"/>
                </a:cxn>
                <a:cxn ang="0">
                  <a:pos x="38" y="86"/>
                </a:cxn>
                <a:cxn ang="0">
                  <a:pos x="20" y="119"/>
                </a:cxn>
                <a:cxn ang="0">
                  <a:pos x="8" y="156"/>
                </a:cxn>
                <a:cxn ang="0">
                  <a:pos x="0" y="199"/>
                </a:cxn>
                <a:cxn ang="0">
                  <a:pos x="15" y="199"/>
                </a:cxn>
                <a:cxn ang="0">
                  <a:pos x="22" y="159"/>
                </a:cxn>
                <a:cxn ang="0">
                  <a:pos x="35" y="125"/>
                </a:cxn>
                <a:cxn ang="0">
                  <a:pos x="49" y="92"/>
                </a:cxn>
                <a:cxn ang="0">
                  <a:pos x="66" y="66"/>
                </a:cxn>
                <a:cxn ang="0">
                  <a:pos x="82" y="44"/>
                </a:cxn>
                <a:cxn ang="0">
                  <a:pos x="96" y="27"/>
                </a:cxn>
                <a:cxn ang="0">
                  <a:pos x="104" y="17"/>
                </a:cxn>
                <a:cxn ang="0">
                  <a:pos x="108" y="16"/>
                </a:cxn>
                <a:cxn ang="0">
                  <a:pos x="99" y="16"/>
                </a:cxn>
                <a:cxn ang="0">
                  <a:pos x="108" y="4"/>
                </a:cxn>
                <a:cxn ang="0">
                  <a:pos x="104" y="0"/>
                </a:cxn>
                <a:cxn ang="0">
                  <a:pos x="99" y="4"/>
                </a:cxn>
                <a:cxn ang="0">
                  <a:pos x="108" y="4"/>
                </a:cxn>
              </a:cxnLst>
              <a:rect l="0" t="0" r="r" b="b"/>
              <a:pathLst>
                <a:path w="108" h="199">
                  <a:moveTo>
                    <a:pt x="108" y="4"/>
                  </a:moveTo>
                  <a:lnTo>
                    <a:pt x="99" y="4"/>
                  </a:lnTo>
                  <a:lnTo>
                    <a:pt x="95" y="8"/>
                  </a:lnTo>
                  <a:lnTo>
                    <a:pt x="85" y="18"/>
                  </a:lnTo>
                  <a:lnTo>
                    <a:pt x="71" y="36"/>
                  </a:lnTo>
                  <a:lnTo>
                    <a:pt x="55" y="57"/>
                  </a:lnTo>
                  <a:lnTo>
                    <a:pt x="38" y="86"/>
                  </a:lnTo>
                  <a:lnTo>
                    <a:pt x="20" y="119"/>
                  </a:lnTo>
                  <a:lnTo>
                    <a:pt x="8" y="156"/>
                  </a:lnTo>
                  <a:lnTo>
                    <a:pt x="0" y="199"/>
                  </a:lnTo>
                  <a:lnTo>
                    <a:pt x="15" y="199"/>
                  </a:lnTo>
                  <a:lnTo>
                    <a:pt x="22" y="159"/>
                  </a:lnTo>
                  <a:lnTo>
                    <a:pt x="35" y="125"/>
                  </a:lnTo>
                  <a:lnTo>
                    <a:pt x="49" y="92"/>
                  </a:lnTo>
                  <a:lnTo>
                    <a:pt x="66" y="66"/>
                  </a:lnTo>
                  <a:lnTo>
                    <a:pt x="82" y="44"/>
                  </a:lnTo>
                  <a:lnTo>
                    <a:pt x="96" y="27"/>
                  </a:lnTo>
                  <a:lnTo>
                    <a:pt x="104" y="17"/>
                  </a:lnTo>
                  <a:lnTo>
                    <a:pt x="108" y="16"/>
                  </a:lnTo>
                  <a:lnTo>
                    <a:pt x="99" y="16"/>
                  </a:lnTo>
                  <a:lnTo>
                    <a:pt x="108" y="4"/>
                  </a:lnTo>
                  <a:lnTo>
                    <a:pt x="104" y="0"/>
                  </a:lnTo>
                  <a:lnTo>
                    <a:pt x="99" y="4"/>
                  </a:lnTo>
                  <a:lnTo>
                    <a:pt x="10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6779" name="Freeform 395"/>
            <p:cNvSpPr>
              <a:spLocks/>
            </p:cNvSpPr>
            <p:nvPr/>
          </p:nvSpPr>
          <p:spPr bwMode="auto">
            <a:xfrm>
              <a:off x="1048" y="475"/>
              <a:ext cx="36" cy="14"/>
            </a:xfrm>
            <a:custGeom>
              <a:avLst/>
              <a:gdLst/>
              <a:ahLst/>
              <a:cxnLst>
                <a:cxn ang="0">
                  <a:pos x="0" y="13"/>
                </a:cxn>
                <a:cxn ang="0">
                  <a:pos x="7" y="8"/>
                </a:cxn>
                <a:cxn ang="0">
                  <a:pos x="14" y="4"/>
                </a:cxn>
                <a:cxn ang="0">
                  <a:pos x="23" y="1"/>
                </a:cxn>
                <a:cxn ang="0">
                  <a:pos x="32" y="0"/>
                </a:cxn>
                <a:cxn ang="0">
                  <a:pos x="42" y="0"/>
                </a:cxn>
                <a:cxn ang="0">
                  <a:pos x="52" y="1"/>
                </a:cxn>
                <a:cxn ang="0">
                  <a:pos x="63" y="5"/>
                </a:cxn>
                <a:cxn ang="0">
                  <a:pos x="73" y="13"/>
                </a:cxn>
                <a:cxn ang="0">
                  <a:pos x="62" y="23"/>
                </a:cxn>
                <a:cxn ang="0">
                  <a:pos x="50" y="27"/>
                </a:cxn>
                <a:cxn ang="0">
                  <a:pos x="37" y="27"/>
                </a:cxn>
                <a:cxn ang="0">
                  <a:pos x="26" y="26"/>
                </a:cxn>
                <a:cxn ang="0">
                  <a:pos x="16" y="21"/>
                </a:cxn>
                <a:cxn ang="0">
                  <a:pos x="7" y="17"/>
                </a:cxn>
                <a:cxn ang="0">
                  <a:pos x="2" y="14"/>
                </a:cxn>
                <a:cxn ang="0">
                  <a:pos x="0" y="13"/>
                </a:cxn>
              </a:cxnLst>
              <a:rect l="0" t="0" r="r" b="b"/>
              <a:pathLst>
                <a:path w="73" h="27">
                  <a:moveTo>
                    <a:pt x="0" y="13"/>
                  </a:moveTo>
                  <a:lnTo>
                    <a:pt x="7" y="8"/>
                  </a:lnTo>
                  <a:lnTo>
                    <a:pt x="14" y="4"/>
                  </a:lnTo>
                  <a:lnTo>
                    <a:pt x="23" y="1"/>
                  </a:lnTo>
                  <a:lnTo>
                    <a:pt x="32" y="0"/>
                  </a:lnTo>
                  <a:lnTo>
                    <a:pt x="42" y="0"/>
                  </a:lnTo>
                  <a:lnTo>
                    <a:pt x="52" y="1"/>
                  </a:lnTo>
                  <a:lnTo>
                    <a:pt x="63" y="5"/>
                  </a:lnTo>
                  <a:lnTo>
                    <a:pt x="73" y="13"/>
                  </a:lnTo>
                  <a:lnTo>
                    <a:pt x="62" y="23"/>
                  </a:lnTo>
                  <a:lnTo>
                    <a:pt x="50" y="27"/>
                  </a:lnTo>
                  <a:lnTo>
                    <a:pt x="37" y="27"/>
                  </a:lnTo>
                  <a:lnTo>
                    <a:pt x="26" y="26"/>
                  </a:lnTo>
                  <a:lnTo>
                    <a:pt x="16" y="21"/>
                  </a:lnTo>
                  <a:lnTo>
                    <a:pt x="7" y="17"/>
                  </a:lnTo>
                  <a:lnTo>
                    <a:pt x="2" y="14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6780" name="Freeform 396"/>
            <p:cNvSpPr>
              <a:spLocks/>
            </p:cNvSpPr>
            <p:nvPr/>
          </p:nvSpPr>
          <p:spPr bwMode="auto">
            <a:xfrm>
              <a:off x="947" y="824"/>
              <a:ext cx="32" cy="8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" y="139"/>
                </a:cxn>
                <a:cxn ang="0">
                  <a:pos x="3" y="145"/>
                </a:cxn>
                <a:cxn ang="0">
                  <a:pos x="9" y="156"/>
                </a:cxn>
                <a:cxn ang="0">
                  <a:pos x="20" y="168"/>
                </a:cxn>
                <a:cxn ang="0">
                  <a:pos x="36" y="173"/>
                </a:cxn>
                <a:cxn ang="0">
                  <a:pos x="46" y="149"/>
                </a:cxn>
                <a:cxn ang="0">
                  <a:pos x="56" y="95"/>
                </a:cxn>
                <a:cxn ang="0">
                  <a:pos x="63" y="37"/>
                </a:cxn>
                <a:cxn ang="0">
                  <a:pos x="65" y="0"/>
                </a:cxn>
                <a:cxn ang="0">
                  <a:pos x="0" y="0"/>
                </a:cxn>
              </a:cxnLst>
              <a:rect l="0" t="0" r="r" b="b"/>
              <a:pathLst>
                <a:path w="65" h="173">
                  <a:moveTo>
                    <a:pt x="0" y="0"/>
                  </a:moveTo>
                  <a:lnTo>
                    <a:pt x="2" y="139"/>
                  </a:lnTo>
                  <a:lnTo>
                    <a:pt x="3" y="145"/>
                  </a:lnTo>
                  <a:lnTo>
                    <a:pt x="9" y="156"/>
                  </a:lnTo>
                  <a:lnTo>
                    <a:pt x="20" y="168"/>
                  </a:lnTo>
                  <a:lnTo>
                    <a:pt x="36" y="173"/>
                  </a:lnTo>
                  <a:lnTo>
                    <a:pt x="46" y="149"/>
                  </a:lnTo>
                  <a:lnTo>
                    <a:pt x="56" y="95"/>
                  </a:lnTo>
                  <a:lnTo>
                    <a:pt x="63" y="37"/>
                  </a:lnTo>
                  <a:lnTo>
                    <a:pt x="6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6781" name="Freeform 397"/>
            <p:cNvSpPr>
              <a:spLocks/>
            </p:cNvSpPr>
            <p:nvPr/>
          </p:nvSpPr>
          <p:spPr bwMode="auto">
            <a:xfrm>
              <a:off x="943" y="824"/>
              <a:ext cx="8" cy="70"/>
            </a:xfrm>
            <a:custGeom>
              <a:avLst/>
              <a:gdLst/>
              <a:ahLst/>
              <a:cxnLst>
                <a:cxn ang="0">
                  <a:pos x="16" y="138"/>
                </a:cxn>
                <a:cxn ang="0">
                  <a:pos x="16" y="139"/>
                </a:cxn>
                <a:cxn ang="0">
                  <a:pos x="14" y="0"/>
                </a:cxn>
                <a:cxn ang="0">
                  <a:pos x="0" y="0"/>
                </a:cxn>
                <a:cxn ang="0">
                  <a:pos x="2" y="139"/>
                </a:cxn>
                <a:cxn ang="0">
                  <a:pos x="2" y="140"/>
                </a:cxn>
                <a:cxn ang="0">
                  <a:pos x="2" y="139"/>
                </a:cxn>
                <a:cxn ang="0">
                  <a:pos x="2" y="139"/>
                </a:cxn>
                <a:cxn ang="0">
                  <a:pos x="2" y="140"/>
                </a:cxn>
                <a:cxn ang="0">
                  <a:pos x="16" y="138"/>
                </a:cxn>
              </a:cxnLst>
              <a:rect l="0" t="0" r="r" b="b"/>
              <a:pathLst>
                <a:path w="16" h="140">
                  <a:moveTo>
                    <a:pt x="16" y="138"/>
                  </a:moveTo>
                  <a:lnTo>
                    <a:pt x="16" y="139"/>
                  </a:lnTo>
                  <a:lnTo>
                    <a:pt x="14" y="0"/>
                  </a:lnTo>
                  <a:lnTo>
                    <a:pt x="0" y="0"/>
                  </a:lnTo>
                  <a:lnTo>
                    <a:pt x="2" y="139"/>
                  </a:lnTo>
                  <a:lnTo>
                    <a:pt x="2" y="140"/>
                  </a:lnTo>
                  <a:lnTo>
                    <a:pt x="2" y="139"/>
                  </a:lnTo>
                  <a:lnTo>
                    <a:pt x="2" y="139"/>
                  </a:lnTo>
                  <a:lnTo>
                    <a:pt x="2" y="140"/>
                  </a:lnTo>
                  <a:lnTo>
                    <a:pt x="16" y="13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6782" name="Freeform 398"/>
            <p:cNvSpPr>
              <a:spLocks/>
            </p:cNvSpPr>
            <p:nvPr/>
          </p:nvSpPr>
          <p:spPr bwMode="auto">
            <a:xfrm>
              <a:off x="944" y="893"/>
              <a:ext cx="21" cy="21"/>
            </a:xfrm>
            <a:custGeom>
              <a:avLst/>
              <a:gdLst/>
              <a:ahLst/>
              <a:cxnLst>
                <a:cxn ang="0">
                  <a:pos x="41" y="28"/>
                </a:cxn>
                <a:cxn ang="0">
                  <a:pos x="41" y="28"/>
                </a:cxn>
                <a:cxn ang="0">
                  <a:pos x="28" y="24"/>
                </a:cxn>
                <a:cxn ang="0">
                  <a:pos x="20" y="14"/>
                </a:cxn>
                <a:cxn ang="0">
                  <a:pos x="15" y="4"/>
                </a:cxn>
                <a:cxn ang="0">
                  <a:pos x="14" y="0"/>
                </a:cxn>
                <a:cxn ang="0">
                  <a:pos x="0" y="2"/>
                </a:cxn>
                <a:cxn ang="0">
                  <a:pos x="1" y="10"/>
                </a:cxn>
                <a:cxn ang="0">
                  <a:pos x="8" y="23"/>
                </a:cxn>
                <a:cxn ang="0">
                  <a:pos x="23" y="35"/>
                </a:cxn>
                <a:cxn ang="0">
                  <a:pos x="41" y="43"/>
                </a:cxn>
                <a:cxn ang="0">
                  <a:pos x="41" y="43"/>
                </a:cxn>
                <a:cxn ang="0">
                  <a:pos x="41" y="28"/>
                </a:cxn>
              </a:cxnLst>
              <a:rect l="0" t="0" r="r" b="b"/>
              <a:pathLst>
                <a:path w="41" h="43">
                  <a:moveTo>
                    <a:pt x="41" y="28"/>
                  </a:moveTo>
                  <a:lnTo>
                    <a:pt x="41" y="28"/>
                  </a:lnTo>
                  <a:lnTo>
                    <a:pt x="28" y="24"/>
                  </a:lnTo>
                  <a:lnTo>
                    <a:pt x="20" y="14"/>
                  </a:lnTo>
                  <a:lnTo>
                    <a:pt x="15" y="4"/>
                  </a:lnTo>
                  <a:lnTo>
                    <a:pt x="14" y="0"/>
                  </a:lnTo>
                  <a:lnTo>
                    <a:pt x="0" y="2"/>
                  </a:lnTo>
                  <a:lnTo>
                    <a:pt x="1" y="10"/>
                  </a:lnTo>
                  <a:lnTo>
                    <a:pt x="8" y="23"/>
                  </a:lnTo>
                  <a:lnTo>
                    <a:pt x="23" y="35"/>
                  </a:lnTo>
                  <a:lnTo>
                    <a:pt x="41" y="43"/>
                  </a:lnTo>
                  <a:lnTo>
                    <a:pt x="41" y="43"/>
                  </a:lnTo>
                  <a:lnTo>
                    <a:pt x="41" y="2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6783" name="Freeform 399"/>
            <p:cNvSpPr>
              <a:spLocks/>
            </p:cNvSpPr>
            <p:nvPr/>
          </p:nvSpPr>
          <p:spPr bwMode="auto">
            <a:xfrm>
              <a:off x="965" y="820"/>
              <a:ext cx="17" cy="94"/>
            </a:xfrm>
            <a:custGeom>
              <a:avLst/>
              <a:gdLst/>
              <a:ahLst/>
              <a:cxnLst>
                <a:cxn ang="0">
                  <a:pos x="29" y="14"/>
                </a:cxn>
                <a:cxn ang="0">
                  <a:pos x="22" y="7"/>
                </a:cxn>
                <a:cxn ang="0">
                  <a:pos x="20" y="44"/>
                </a:cxn>
                <a:cxn ang="0">
                  <a:pos x="13" y="102"/>
                </a:cxn>
                <a:cxn ang="0">
                  <a:pos x="3" y="155"/>
                </a:cxn>
                <a:cxn ang="0">
                  <a:pos x="0" y="173"/>
                </a:cxn>
                <a:cxn ang="0">
                  <a:pos x="0" y="188"/>
                </a:cxn>
                <a:cxn ang="0">
                  <a:pos x="17" y="158"/>
                </a:cxn>
                <a:cxn ang="0">
                  <a:pos x="27" y="102"/>
                </a:cxn>
                <a:cxn ang="0">
                  <a:pos x="34" y="44"/>
                </a:cxn>
                <a:cxn ang="0">
                  <a:pos x="36" y="7"/>
                </a:cxn>
                <a:cxn ang="0">
                  <a:pos x="29" y="0"/>
                </a:cxn>
                <a:cxn ang="0">
                  <a:pos x="29" y="14"/>
                </a:cxn>
              </a:cxnLst>
              <a:rect l="0" t="0" r="r" b="b"/>
              <a:pathLst>
                <a:path w="36" h="188">
                  <a:moveTo>
                    <a:pt x="29" y="14"/>
                  </a:moveTo>
                  <a:lnTo>
                    <a:pt x="22" y="7"/>
                  </a:lnTo>
                  <a:lnTo>
                    <a:pt x="20" y="44"/>
                  </a:lnTo>
                  <a:lnTo>
                    <a:pt x="13" y="102"/>
                  </a:lnTo>
                  <a:lnTo>
                    <a:pt x="3" y="155"/>
                  </a:lnTo>
                  <a:lnTo>
                    <a:pt x="0" y="173"/>
                  </a:lnTo>
                  <a:lnTo>
                    <a:pt x="0" y="188"/>
                  </a:lnTo>
                  <a:lnTo>
                    <a:pt x="17" y="158"/>
                  </a:lnTo>
                  <a:lnTo>
                    <a:pt x="27" y="102"/>
                  </a:lnTo>
                  <a:lnTo>
                    <a:pt x="34" y="44"/>
                  </a:lnTo>
                  <a:lnTo>
                    <a:pt x="36" y="7"/>
                  </a:lnTo>
                  <a:lnTo>
                    <a:pt x="29" y="0"/>
                  </a:lnTo>
                  <a:lnTo>
                    <a:pt x="29" y="1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6784" name="Freeform 400"/>
            <p:cNvSpPr>
              <a:spLocks/>
            </p:cNvSpPr>
            <p:nvPr/>
          </p:nvSpPr>
          <p:spPr bwMode="auto">
            <a:xfrm>
              <a:off x="943" y="820"/>
              <a:ext cx="36" cy="8"/>
            </a:xfrm>
            <a:custGeom>
              <a:avLst/>
              <a:gdLst/>
              <a:ahLst/>
              <a:cxnLst>
                <a:cxn ang="0">
                  <a:pos x="14" y="7"/>
                </a:cxn>
                <a:cxn ang="0">
                  <a:pos x="7" y="14"/>
                </a:cxn>
                <a:cxn ang="0">
                  <a:pos x="72" y="14"/>
                </a:cxn>
                <a:cxn ang="0">
                  <a:pos x="72" y="0"/>
                </a:cxn>
                <a:cxn ang="0">
                  <a:pos x="7" y="0"/>
                </a:cxn>
                <a:cxn ang="0">
                  <a:pos x="0" y="7"/>
                </a:cxn>
                <a:cxn ang="0">
                  <a:pos x="7" y="0"/>
                </a:cxn>
                <a:cxn ang="0">
                  <a:pos x="0" y="0"/>
                </a:cxn>
                <a:cxn ang="0">
                  <a:pos x="0" y="7"/>
                </a:cxn>
                <a:cxn ang="0">
                  <a:pos x="14" y="7"/>
                </a:cxn>
              </a:cxnLst>
              <a:rect l="0" t="0" r="r" b="b"/>
              <a:pathLst>
                <a:path w="72" h="14">
                  <a:moveTo>
                    <a:pt x="14" y="7"/>
                  </a:moveTo>
                  <a:lnTo>
                    <a:pt x="7" y="14"/>
                  </a:lnTo>
                  <a:lnTo>
                    <a:pt x="72" y="14"/>
                  </a:lnTo>
                  <a:lnTo>
                    <a:pt x="72" y="0"/>
                  </a:lnTo>
                  <a:lnTo>
                    <a:pt x="7" y="0"/>
                  </a:lnTo>
                  <a:lnTo>
                    <a:pt x="0" y="7"/>
                  </a:lnTo>
                  <a:lnTo>
                    <a:pt x="7" y="0"/>
                  </a:lnTo>
                  <a:lnTo>
                    <a:pt x="0" y="0"/>
                  </a:lnTo>
                  <a:lnTo>
                    <a:pt x="0" y="7"/>
                  </a:lnTo>
                  <a:lnTo>
                    <a:pt x="1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6785" name="Freeform 401"/>
            <p:cNvSpPr>
              <a:spLocks/>
            </p:cNvSpPr>
            <p:nvPr/>
          </p:nvSpPr>
          <p:spPr bwMode="auto">
            <a:xfrm>
              <a:off x="1159" y="824"/>
              <a:ext cx="30" cy="87"/>
            </a:xfrm>
            <a:custGeom>
              <a:avLst/>
              <a:gdLst/>
              <a:ahLst/>
              <a:cxnLst>
                <a:cxn ang="0">
                  <a:pos x="60" y="0"/>
                </a:cxn>
                <a:cxn ang="0">
                  <a:pos x="60" y="139"/>
                </a:cxn>
                <a:cxn ang="0">
                  <a:pos x="59" y="145"/>
                </a:cxn>
                <a:cxn ang="0">
                  <a:pos x="53" y="156"/>
                </a:cxn>
                <a:cxn ang="0">
                  <a:pos x="42" y="168"/>
                </a:cxn>
                <a:cxn ang="0">
                  <a:pos x="24" y="173"/>
                </a:cxn>
                <a:cxn ang="0">
                  <a:pos x="16" y="149"/>
                </a:cxn>
                <a:cxn ang="0">
                  <a:pos x="7" y="95"/>
                </a:cxn>
                <a:cxn ang="0">
                  <a:pos x="1" y="37"/>
                </a:cxn>
                <a:cxn ang="0">
                  <a:pos x="0" y="0"/>
                </a:cxn>
                <a:cxn ang="0">
                  <a:pos x="60" y="0"/>
                </a:cxn>
              </a:cxnLst>
              <a:rect l="0" t="0" r="r" b="b"/>
              <a:pathLst>
                <a:path w="60" h="173">
                  <a:moveTo>
                    <a:pt x="60" y="0"/>
                  </a:moveTo>
                  <a:lnTo>
                    <a:pt x="60" y="139"/>
                  </a:lnTo>
                  <a:lnTo>
                    <a:pt x="59" y="145"/>
                  </a:lnTo>
                  <a:lnTo>
                    <a:pt x="53" y="156"/>
                  </a:lnTo>
                  <a:lnTo>
                    <a:pt x="42" y="168"/>
                  </a:lnTo>
                  <a:lnTo>
                    <a:pt x="24" y="173"/>
                  </a:lnTo>
                  <a:lnTo>
                    <a:pt x="16" y="149"/>
                  </a:lnTo>
                  <a:lnTo>
                    <a:pt x="7" y="95"/>
                  </a:lnTo>
                  <a:lnTo>
                    <a:pt x="1" y="37"/>
                  </a:lnTo>
                  <a:lnTo>
                    <a:pt x="0" y="0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6786" name="Freeform 402"/>
            <p:cNvSpPr>
              <a:spLocks/>
            </p:cNvSpPr>
            <p:nvPr/>
          </p:nvSpPr>
          <p:spPr bwMode="auto">
            <a:xfrm>
              <a:off x="1185" y="824"/>
              <a:ext cx="7" cy="70"/>
            </a:xfrm>
            <a:custGeom>
              <a:avLst/>
              <a:gdLst/>
              <a:ahLst/>
              <a:cxnLst>
                <a:cxn ang="0">
                  <a:pos x="14" y="140"/>
                </a:cxn>
                <a:cxn ang="0">
                  <a:pos x="14" y="139"/>
                </a:cxn>
                <a:cxn ang="0">
                  <a:pos x="14" y="0"/>
                </a:cxn>
                <a:cxn ang="0">
                  <a:pos x="0" y="0"/>
                </a:cxn>
                <a:cxn ang="0">
                  <a:pos x="0" y="139"/>
                </a:cxn>
                <a:cxn ang="0">
                  <a:pos x="0" y="138"/>
                </a:cxn>
                <a:cxn ang="0">
                  <a:pos x="14" y="140"/>
                </a:cxn>
                <a:cxn ang="0">
                  <a:pos x="14" y="139"/>
                </a:cxn>
                <a:cxn ang="0">
                  <a:pos x="14" y="139"/>
                </a:cxn>
                <a:cxn ang="0">
                  <a:pos x="14" y="140"/>
                </a:cxn>
              </a:cxnLst>
              <a:rect l="0" t="0" r="r" b="b"/>
              <a:pathLst>
                <a:path w="14" h="140">
                  <a:moveTo>
                    <a:pt x="14" y="140"/>
                  </a:moveTo>
                  <a:lnTo>
                    <a:pt x="14" y="139"/>
                  </a:lnTo>
                  <a:lnTo>
                    <a:pt x="14" y="0"/>
                  </a:lnTo>
                  <a:lnTo>
                    <a:pt x="0" y="0"/>
                  </a:lnTo>
                  <a:lnTo>
                    <a:pt x="0" y="139"/>
                  </a:lnTo>
                  <a:lnTo>
                    <a:pt x="0" y="138"/>
                  </a:lnTo>
                  <a:lnTo>
                    <a:pt x="14" y="140"/>
                  </a:lnTo>
                  <a:lnTo>
                    <a:pt x="14" y="139"/>
                  </a:lnTo>
                  <a:lnTo>
                    <a:pt x="14" y="139"/>
                  </a:lnTo>
                  <a:lnTo>
                    <a:pt x="14" y="14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6787" name="Freeform 403"/>
            <p:cNvSpPr>
              <a:spLocks/>
            </p:cNvSpPr>
            <p:nvPr/>
          </p:nvSpPr>
          <p:spPr bwMode="auto">
            <a:xfrm>
              <a:off x="1171" y="893"/>
              <a:ext cx="21" cy="21"/>
            </a:xfrm>
            <a:custGeom>
              <a:avLst/>
              <a:gdLst/>
              <a:ahLst/>
              <a:cxnLst>
                <a:cxn ang="0">
                  <a:pos x="0" y="43"/>
                </a:cxn>
                <a:cxn ang="0">
                  <a:pos x="0" y="43"/>
                </a:cxn>
                <a:cxn ang="0">
                  <a:pos x="20" y="35"/>
                </a:cxn>
                <a:cxn ang="0">
                  <a:pos x="35" y="23"/>
                </a:cxn>
                <a:cxn ang="0">
                  <a:pos x="42" y="10"/>
                </a:cxn>
                <a:cxn ang="0">
                  <a:pos x="43" y="2"/>
                </a:cxn>
                <a:cxn ang="0">
                  <a:pos x="29" y="0"/>
                </a:cxn>
                <a:cxn ang="0">
                  <a:pos x="28" y="4"/>
                </a:cxn>
                <a:cxn ang="0">
                  <a:pos x="23" y="14"/>
                </a:cxn>
                <a:cxn ang="0">
                  <a:pos x="15" y="24"/>
                </a:cxn>
                <a:cxn ang="0">
                  <a:pos x="0" y="28"/>
                </a:cxn>
                <a:cxn ang="0">
                  <a:pos x="0" y="28"/>
                </a:cxn>
                <a:cxn ang="0">
                  <a:pos x="0" y="43"/>
                </a:cxn>
              </a:cxnLst>
              <a:rect l="0" t="0" r="r" b="b"/>
              <a:pathLst>
                <a:path w="43" h="43">
                  <a:moveTo>
                    <a:pt x="0" y="43"/>
                  </a:moveTo>
                  <a:lnTo>
                    <a:pt x="0" y="43"/>
                  </a:lnTo>
                  <a:lnTo>
                    <a:pt x="20" y="35"/>
                  </a:lnTo>
                  <a:lnTo>
                    <a:pt x="35" y="23"/>
                  </a:lnTo>
                  <a:lnTo>
                    <a:pt x="42" y="10"/>
                  </a:lnTo>
                  <a:lnTo>
                    <a:pt x="43" y="2"/>
                  </a:lnTo>
                  <a:lnTo>
                    <a:pt x="29" y="0"/>
                  </a:lnTo>
                  <a:lnTo>
                    <a:pt x="28" y="4"/>
                  </a:lnTo>
                  <a:lnTo>
                    <a:pt x="23" y="14"/>
                  </a:lnTo>
                  <a:lnTo>
                    <a:pt x="15" y="24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6788" name="Freeform 404"/>
            <p:cNvSpPr>
              <a:spLocks/>
            </p:cNvSpPr>
            <p:nvPr/>
          </p:nvSpPr>
          <p:spPr bwMode="auto">
            <a:xfrm>
              <a:off x="1155" y="820"/>
              <a:ext cx="16" cy="94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0" y="7"/>
                </a:cxn>
                <a:cxn ang="0">
                  <a:pos x="1" y="44"/>
                </a:cxn>
                <a:cxn ang="0">
                  <a:pos x="7" y="102"/>
                </a:cxn>
                <a:cxn ang="0">
                  <a:pos x="16" y="158"/>
                </a:cxn>
                <a:cxn ang="0">
                  <a:pos x="31" y="188"/>
                </a:cxn>
                <a:cxn ang="0">
                  <a:pos x="31" y="173"/>
                </a:cxn>
                <a:cxn ang="0">
                  <a:pos x="30" y="155"/>
                </a:cxn>
                <a:cxn ang="0">
                  <a:pos x="21" y="102"/>
                </a:cxn>
                <a:cxn ang="0">
                  <a:pos x="16" y="44"/>
                </a:cxn>
                <a:cxn ang="0">
                  <a:pos x="14" y="7"/>
                </a:cxn>
                <a:cxn ang="0">
                  <a:pos x="7" y="14"/>
                </a:cxn>
                <a:cxn ang="0">
                  <a:pos x="7" y="0"/>
                </a:cxn>
              </a:cxnLst>
              <a:rect l="0" t="0" r="r" b="b"/>
              <a:pathLst>
                <a:path w="31" h="188">
                  <a:moveTo>
                    <a:pt x="7" y="0"/>
                  </a:moveTo>
                  <a:lnTo>
                    <a:pt x="0" y="7"/>
                  </a:lnTo>
                  <a:lnTo>
                    <a:pt x="1" y="44"/>
                  </a:lnTo>
                  <a:lnTo>
                    <a:pt x="7" y="102"/>
                  </a:lnTo>
                  <a:lnTo>
                    <a:pt x="16" y="158"/>
                  </a:lnTo>
                  <a:lnTo>
                    <a:pt x="31" y="188"/>
                  </a:lnTo>
                  <a:lnTo>
                    <a:pt x="31" y="173"/>
                  </a:lnTo>
                  <a:lnTo>
                    <a:pt x="30" y="155"/>
                  </a:lnTo>
                  <a:lnTo>
                    <a:pt x="21" y="102"/>
                  </a:lnTo>
                  <a:lnTo>
                    <a:pt x="16" y="44"/>
                  </a:lnTo>
                  <a:lnTo>
                    <a:pt x="14" y="7"/>
                  </a:lnTo>
                  <a:lnTo>
                    <a:pt x="7" y="14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6789" name="Freeform 405"/>
            <p:cNvSpPr>
              <a:spLocks/>
            </p:cNvSpPr>
            <p:nvPr/>
          </p:nvSpPr>
          <p:spPr bwMode="auto">
            <a:xfrm>
              <a:off x="1159" y="820"/>
              <a:ext cx="33" cy="8"/>
            </a:xfrm>
            <a:custGeom>
              <a:avLst/>
              <a:gdLst/>
              <a:ahLst/>
              <a:cxnLst>
                <a:cxn ang="0">
                  <a:pos x="67" y="7"/>
                </a:cxn>
                <a:cxn ang="0">
                  <a:pos x="60" y="0"/>
                </a:cxn>
                <a:cxn ang="0">
                  <a:pos x="0" y="0"/>
                </a:cxn>
                <a:cxn ang="0">
                  <a:pos x="0" y="14"/>
                </a:cxn>
                <a:cxn ang="0">
                  <a:pos x="60" y="14"/>
                </a:cxn>
                <a:cxn ang="0">
                  <a:pos x="53" y="7"/>
                </a:cxn>
                <a:cxn ang="0">
                  <a:pos x="67" y="7"/>
                </a:cxn>
                <a:cxn ang="0">
                  <a:pos x="67" y="0"/>
                </a:cxn>
                <a:cxn ang="0">
                  <a:pos x="60" y="0"/>
                </a:cxn>
                <a:cxn ang="0">
                  <a:pos x="67" y="7"/>
                </a:cxn>
              </a:cxnLst>
              <a:rect l="0" t="0" r="r" b="b"/>
              <a:pathLst>
                <a:path w="67" h="14">
                  <a:moveTo>
                    <a:pt x="67" y="7"/>
                  </a:moveTo>
                  <a:lnTo>
                    <a:pt x="60" y="0"/>
                  </a:lnTo>
                  <a:lnTo>
                    <a:pt x="0" y="0"/>
                  </a:lnTo>
                  <a:lnTo>
                    <a:pt x="0" y="14"/>
                  </a:lnTo>
                  <a:lnTo>
                    <a:pt x="60" y="14"/>
                  </a:lnTo>
                  <a:lnTo>
                    <a:pt x="53" y="7"/>
                  </a:lnTo>
                  <a:lnTo>
                    <a:pt x="67" y="7"/>
                  </a:lnTo>
                  <a:lnTo>
                    <a:pt x="67" y="0"/>
                  </a:lnTo>
                  <a:lnTo>
                    <a:pt x="60" y="0"/>
                  </a:lnTo>
                  <a:lnTo>
                    <a:pt x="67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6790" name="Freeform 406"/>
            <p:cNvSpPr>
              <a:spLocks/>
            </p:cNvSpPr>
            <p:nvPr/>
          </p:nvSpPr>
          <p:spPr bwMode="auto">
            <a:xfrm>
              <a:off x="965" y="863"/>
              <a:ext cx="209" cy="62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419"/>
                </a:cxn>
                <a:cxn ang="0">
                  <a:pos x="211" y="1247"/>
                </a:cxn>
                <a:cxn ang="0">
                  <a:pos x="420" y="434"/>
                </a:cxn>
                <a:cxn ang="0">
                  <a:pos x="420" y="0"/>
                </a:cxn>
                <a:cxn ang="0">
                  <a:pos x="0" y="0"/>
                </a:cxn>
              </a:cxnLst>
              <a:rect l="0" t="0" r="r" b="b"/>
              <a:pathLst>
                <a:path w="420" h="1247">
                  <a:moveTo>
                    <a:pt x="0" y="0"/>
                  </a:moveTo>
                  <a:lnTo>
                    <a:pt x="0" y="419"/>
                  </a:lnTo>
                  <a:lnTo>
                    <a:pt x="211" y="1247"/>
                  </a:lnTo>
                  <a:lnTo>
                    <a:pt x="420" y="434"/>
                  </a:lnTo>
                  <a:lnTo>
                    <a:pt x="42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6009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6791" name="Freeform 407"/>
            <p:cNvSpPr>
              <a:spLocks/>
            </p:cNvSpPr>
            <p:nvPr/>
          </p:nvSpPr>
          <p:spPr bwMode="auto">
            <a:xfrm>
              <a:off x="961" y="863"/>
              <a:ext cx="7" cy="210"/>
            </a:xfrm>
            <a:custGeom>
              <a:avLst/>
              <a:gdLst/>
              <a:ahLst/>
              <a:cxnLst>
                <a:cxn ang="0">
                  <a:pos x="14" y="418"/>
                </a:cxn>
                <a:cxn ang="0">
                  <a:pos x="14" y="419"/>
                </a:cxn>
                <a:cxn ang="0">
                  <a:pos x="14" y="0"/>
                </a:cxn>
                <a:cxn ang="0">
                  <a:pos x="0" y="0"/>
                </a:cxn>
                <a:cxn ang="0">
                  <a:pos x="0" y="419"/>
                </a:cxn>
                <a:cxn ang="0">
                  <a:pos x="0" y="421"/>
                </a:cxn>
                <a:cxn ang="0">
                  <a:pos x="0" y="419"/>
                </a:cxn>
                <a:cxn ang="0">
                  <a:pos x="0" y="419"/>
                </a:cxn>
                <a:cxn ang="0">
                  <a:pos x="0" y="421"/>
                </a:cxn>
                <a:cxn ang="0">
                  <a:pos x="14" y="418"/>
                </a:cxn>
              </a:cxnLst>
              <a:rect l="0" t="0" r="r" b="b"/>
              <a:pathLst>
                <a:path w="14" h="421">
                  <a:moveTo>
                    <a:pt x="14" y="418"/>
                  </a:moveTo>
                  <a:lnTo>
                    <a:pt x="14" y="419"/>
                  </a:lnTo>
                  <a:lnTo>
                    <a:pt x="14" y="0"/>
                  </a:lnTo>
                  <a:lnTo>
                    <a:pt x="0" y="0"/>
                  </a:lnTo>
                  <a:lnTo>
                    <a:pt x="0" y="419"/>
                  </a:lnTo>
                  <a:lnTo>
                    <a:pt x="0" y="421"/>
                  </a:lnTo>
                  <a:lnTo>
                    <a:pt x="0" y="419"/>
                  </a:lnTo>
                  <a:lnTo>
                    <a:pt x="0" y="419"/>
                  </a:lnTo>
                  <a:lnTo>
                    <a:pt x="0" y="421"/>
                  </a:lnTo>
                  <a:lnTo>
                    <a:pt x="14" y="41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6792" name="Freeform 408"/>
            <p:cNvSpPr>
              <a:spLocks/>
            </p:cNvSpPr>
            <p:nvPr/>
          </p:nvSpPr>
          <p:spPr bwMode="auto">
            <a:xfrm>
              <a:off x="961" y="1071"/>
              <a:ext cx="112" cy="430"/>
            </a:xfrm>
            <a:custGeom>
              <a:avLst/>
              <a:gdLst/>
              <a:ahLst/>
              <a:cxnLst>
                <a:cxn ang="0">
                  <a:pos x="210" y="828"/>
                </a:cxn>
                <a:cxn ang="0">
                  <a:pos x="225" y="828"/>
                </a:cxn>
                <a:cxn ang="0">
                  <a:pos x="14" y="0"/>
                </a:cxn>
                <a:cxn ang="0">
                  <a:pos x="0" y="3"/>
                </a:cxn>
                <a:cxn ang="0">
                  <a:pos x="210" y="830"/>
                </a:cxn>
                <a:cxn ang="0">
                  <a:pos x="225" y="830"/>
                </a:cxn>
                <a:cxn ang="0">
                  <a:pos x="210" y="830"/>
                </a:cxn>
                <a:cxn ang="0">
                  <a:pos x="218" y="859"/>
                </a:cxn>
                <a:cxn ang="0">
                  <a:pos x="225" y="830"/>
                </a:cxn>
                <a:cxn ang="0">
                  <a:pos x="210" y="828"/>
                </a:cxn>
              </a:cxnLst>
              <a:rect l="0" t="0" r="r" b="b"/>
              <a:pathLst>
                <a:path w="225" h="859">
                  <a:moveTo>
                    <a:pt x="210" y="828"/>
                  </a:moveTo>
                  <a:lnTo>
                    <a:pt x="225" y="828"/>
                  </a:lnTo>
                  <a:lnTo>
                    <a:pt x="14" y="0"/>
                  </a:lnTo>
                  <a:lnTo>
                    <a:pt x="0" y="3"/>
                  </a:lnTo>
                  <a:lnTo>
                    <a:pt x="210" y="830"/>
                  </a:lnTo>
                  <a:lnTo>
                    <a:pt x="225" y="830"/>
                  </a:lnTo>
                  <a:lnTo>
                    <a:pt x="210" y="830"/>
                  </a:lnTo>
                  <a:lnTo>
                    <a:pt x="218" y="859"/>
                  </a:lnTo>
                  <a:lnTo>
                    <a:pt x="225" y="830"/>
                  </a:lnTo>
                  <a:lnTo>
                    <a:pt x="210" y="82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6793" name="Freeform 409"/>
            <p:cNvSpPr>
              <a:spLocks/>
            </p:cNvSpPr>
            <p:nvPr/>
          </p:nvSpPr>
          <p:spPr bwMode="auto">
            <a:xfrm>
              <a:off x="1066" y="1079"/>
              <a:ext cx="112" cy="408"/>
            </a:xfrm>
            <a:custGeom>
              <a:avLst/>
              <a:gdLst/>
              <a:ahLst/>
              <a:cxnLst>
                <a:cxn ang="0">
                  <a:pos x="209" y="2"/>
                </a:cxn>
                <a:cxn ang="0">
                  <a:pos x="209" y="0"/>
                </a:cxn>
                <a:cxn ang="0">
                  <a:pos x="0" y="814"/>
                </a:cxn>
                <a:cxn ang="0">
                  <a:pos x="15" y="816"/>
                </a:cxn>
                <a:cxn ang="0">
                  <a:pos x="224" y="3"/>
                </a:cxn>
                <a:cxn ang="0">
                  <a:pos x="224" y="2"/>
                </a:cxn>
                <a:cxn ang="0">
                  <a:pos x="224" y="3"/>
                </a:cxn>
                <a:cxn ang="0">
                  <a:pos x="224" y="2"/>
                </a:cxn>
                <a:cxn ang="0">
                  <a:pos x="224" y="2"/>
                </a:cxn>
                <a:cxn ang="0">
                  <a:pos x="209" y="2"/>
                </a:cxn>
              </a:cxnLst>
              <a:rect l="0" t="0" r="r" b="b"/>
              <a:pathLst>
                <a:path w="224" h="816">
                  <a:moveTo>
                    <a:pt x="209" y="2"/>
                  </a:moveTo>
                  <a:lnTo>
                    <a:pt x="209" y="0"/>
                  </a:lnTo>
                  <a:lnTo>
                    <a:pt x="0" y="814"/>
                  </a:lnTo>
                  <a:lnTo>
                    <a:pt x="15" y="816"/>
                  </a:lnTo>
                  <a:lnTo>
                    <a:pt x="224" y="3"/>
                  </a:lnTo>
                  <a:lnTo>
                    <a:pt x="224" y="2"/>
                  </a:lnTo>
                  <a:lnTo>
                    <a:pt x="224" y="3"/>
                  </a:lnTo>
                  <a:lnTo>
                    <a:pt x="224" y="2"/>
                  </a:lnTo>
                  <a:lnTo>
                    <a:pt x="224" y="2"/>
                  </a:lnTo>
                  <a:lnTo>
                    <a:pt x="209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6794" name="Freeform 410"/>
            <p:cNvSpPr>
              <a:spLocks/>
            </p:cNvSpPr>
            <p:nvPr/>
          </p:nvSpPr>
          <p:spPr bwMode="auto">
            <a:xfrm>
              <a:off x="1171" y="859"/>
              <a:ext cx="7" cy="220"/>
            </a:xfrm>
            <a:custGeom>
              <a:avLst/>
              <a:gdLst/>
              <a:ahLst/>
              <a:cxnLst>
                <a:cxn ang="0">
                  <a:pos x="8" y="15"/>
                </a:cxn>
                <a:cxn ang="0">
                  <a:pos x="0" y="7"/>
                </a:cxn>
                <a:cxn ang="0">
                  <a:pos x="0" y="441"/>
                </a:cxn>
                <a:cxn ang="0">
                  <a:pos x="15" y="441"/>
                </a:cxn>
                <a:cxn ang="0">
                  <a:pos x="15" y="7"/>
                </a:cxn>
                <a:cxn ang="0">
                  <a:pos x="8" y="0"/>
                </a:cxn>
                <a:cxn ang="0">
                  <a:pos x="15" y="7"/>
                </a:cxn>
                <a:cxn ang="0">
                  <a:pos x="15" y="0"/>
                </a:cxn>
                <a:cxn ang="0">
                  <a:pos x="8" y="0"/>
                </a:cxn>
                <a:cxn ang="0">
                  <a:pos x="8" y="15"/>
                </a:cxn>
              </a:cxnLst>
              <a:rect l="0" t="0" r="r" b="b"/>
              <a:pathLst>
                <a:path w="15" h="441">
                  <a:moveTo>
                    <a:pt x="8" y="15"/>
                  </a:moveTo>
                  <a:lnTo>
                    <a:pt x="0" y="7"/>
                  </a:lnTo>
                  <a:lnTo>
                    <a:pt x="0" y="441"/>
                  </a:lnTo>
                  <a:lnTo>
                    <a:pt x="15" y="441"/>
                  </a:lnTo>
                  <a:lnTo>
                    <a:pt x="15" y="7"/>
                  </a:lnTo>
                  <a:lnTo>
                    <a:pt x="8" y="0"/>
                  </a:lnTo>
                  <a:lnTo>
                    <a:pt x="15" y="7"/>
                  </a:lnTo>
                  <a:lnTo>
                    <a:pt x="15" y="0"/>
                  </a:lnTo>
                  <a:lnTo>
                    <a:pt x="8" y="0"/>
                  </a:lnTo>
                  <a:lnTo>
                    <a:pt x="8" y="1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6795" name="Freeform 411"/>
            <p:cNvSpPr>
              <a:spLocks/>
            </p:cNvSpPr>
            <p:nvPr/>
          </p:nvSpPr>
          <p:spPr bwMode="auto">
            <a:xfrm>
              <a:off x="961" y="859"/>
              <a:ext cx="213" cy="7"/>
            </a:xfrm>
            <a:custGeom>
              <a:avLst/>
              <a:gdLst/>
              <a:ahLst/>
              <a:cxnLst>
                <a:cxn ang="0">
                  <a:pos x="14" y="7"/>
                </a:cxn>
                <a:cxn ang="0">
                  <a:pos x="7" y="15"/>
                </a:cxn>
                <a:cxn ang="0">
                  <a:pos x="427" y="15"/>
                </a:cxn>
                <a:cxn ang="0">
                  <a:pos x="427" y="0"/>
                </a:cxn>
                <a:cxn ang="0">
                  <a:pos x="7" y="0"/>
                </a:cxn>
                <a:cxn ang="0">
                  <a:pos x="0" y="7"/>
                </a:cxn>
                <a:cxn ang="0">
                  <a:pos x="7" y="0"/>
                </a:cxn>
                <a:cxn ang="0">
                  <a:pos x="0" y="0"/>
                </a:cxn>
                <a:cxn ang="0">
                  <a:pos x="0" y="7"/>
                </a:cxn>
                <a:cxn ang="0">
                  <a:pos x="14" y="7"/>
                </a:cxn>
              </a:cxnLst>
              <a:rect l="0" t="0" r="r" b="b"/>
              <a:pathLst>
                <a:path w="427" h="15">
                  <a:moveTo>
                    <a:pt x="14" y="7"/>
                  </a:moveTo>
                  <a:lnTo>
                    <a:pt x="7" y="15"/>
                  </a:lnTo>
                  <a:lnTo>
                    <a:pt x="427" y="15"/>
                  </a:lnTo>
                  <a:lnTo>
                    <a:pt x="427" y="0"/>
                  </a:lnTo>
                  <a:lnTo>
                    <a:pt x="7" y="0"/>
                  </a:lnTo>
                  <a:lnTo>
                    <a:pt x="0" y="7"/>
                  </a:lnTo>
                  <a:lnTo>
                    <a:pt x="7" y="0"/>
                  </a:lnTo>
                  <a:lnTo>
                    <a:pt x="0" y="0"/>
                  </a:lnTo>
                  <a:lnTo>
                    <a:pt x="0" y="7"/>
                  </a:lnTo>
                  <a:lnTo>
                    <a:pt x="1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6796" name="Freeform 412"/>
            <p:cNvSpPr>
              <a:spLocks/>
            </p:cNvSpPr>
            <p:nvPr/>
          </p:nvSpPr>
          <p:spPr bwMode="auto">
            <a:xfrm>
              <a:off x="963" y="805"/>
              <a:ext cx="213" cy="57"/>
            </a:xfrm>
            <a:custGeom>
              <a:avLst/>
              <a:gdLst/>
              <a:ahLst/>
              <a:cxnLst>
                <a:cxn ang="0">
                  <a:pos x="75" y="0"/>
                </a:cxn>
                <a:cxn ang="0">
                  <a:pos x="350" y="0"/>
                </a:cxn>
                <a:cxn ang="0">
                  <a:pos x="352" y="3"/>
                </a:cxn>
                <a:cxn ang="0">
                  <a:pos x="361" y="9"/>
                </a:cxn>
                <a:cxn ang="0">
                  <a:pos x="374" y="20"/>
                </a:cxn>
                <a:cxn ang="0">
                  <a:pos x="388" y="35"/>
                </a:cxn>
                <a:cxn ang="0">
                  <a:pos x="401" y="52"/>
                </a:cxn>
                <a:cxn ang="0">
                  <a:pos x="414" y="70"/>
                </a:cxn>
                <a:cxn ang="0">
                  <a:pos x="423" y="92"/>
                </a:cxn>
                <a:cxn ang="0">
                  <a:pos x="425" y="115"/>
                </a:cxn>
                <a:cxn ang="0">
                  <a:pos x="417" y="115"/>
                </a:cxn>
                <a:cxn ang="0">
                  <a:pos x="400" y="115"/>
                </a:cxn>
                <a:cxn ang="0">
                  <a:pos x="377" y="115"/>
                </a:cxn>
                <a:cxn ang="0">
                  <a:pos x="348" y="115"/>
                </a:cxn>
                <a:cxn ang="0">
                  <a:pos x="315" y="115"/>
                </a:cxn>
                <a:cxn ang="0">
                  <a:pos x="279" y="115"/>
                </a:cxn>
                <a:cxn ang="0">
                  <a:pos x="241" y="115"/>
                </a:cxn>
                <a:cxn ang="0">
                  <a:pos x="202" y="115"/>
                </a:cxn>
                <a:cxn ang="0">
                  <a:pos x="165" y="115"/>
                </a:cxn>
                <a:cxn ang="0">
                  <a:pos x="128" y="115"/>
                </a:cxn>
                <a:cxn ang="0">
                  <a:pos x="93" y="115"/>
                </a:cxn>
                <a:cxn ang="0">
                  <a:pos x="63" y="115"/>
                </a:cxn>
                <a:cxn ang="0">
                  <a:pos x="37" y="115"/>
                </a:cxn>
                <a:cxn ang="0">
                  <a:pos x="17" y="115"/>
                </a:cxn>
                <a:cxn ang="0">
                  <a:pos x="5" y="115"/>
                </a:cxn>
                <a:cxn ang="0">
                  <a:pos x="0" y="115"/>
                </a:cxn>
                <a:cxn ang="0">
                  <a:pos x="2" y="111"/>
                </a:cxn>
                <a:cxn ang="0">
                  <a:pos x="5" y="99"/>
                </a:cxn>
                <a:cxn ang="0">
                  <a:pos x="12" y="82"/>
                </a:cxn>
                <a:cxn ang="0">
                  <a:pos x="20" y="62"/>
                </a:cxn>
                <a:cxn ang="0">
                  <a:pos x="30" y="42"/>
                </a:cxn>
                <a:cxn ang="0">
                  <a:pos x="43" y="23"/>
                </a:cxn>
                <a:cxn ang="0">
                  <a:pos x="58" y="9"/>
                </a:cxn>
                <a:cxn ang="0">
                  <a:pos x="75" y="0"/>
                </a:cxn>
              </a:cxnLst>
              <a:rect l="0" t="0" r="r" b="b"/>
              <a:pathLst>
                <a:path w="425" h="115">
                  <a:moveTo>
                    <a:pt x="75" y="0"/>
                  </a:moveTo>
                  <a:lnTo>
                    <a:pt x="350" y="0"/>
                  </a:lnTo>
                  <a:lnTo>
                    <a:pt x="352" y="3"/>
                  </a:lnTo>
                  <a:lnTo>
                    <a:pt x="361" y="9"/>
                  </a:lnTo>
                  <a:lnTo>
                    <a:pt x="374" y="20"/>
                  </a:lnTo>
                  <a:lnTo>
                    <a:pt x="388" y="35"/>
                  </a:lnTo>
                  <a:lnTo>
                    <a:pt x="401" y="52"/>
                  </a:lnTo>
                  <a:lnTo>
                    <a:pt x="414" y="70"/>
                  </a:lnTo>
                  <a:lnTo>
                    <a:pt x="423" y="92"/>
                  </a:lnTo>
                  <a:lnTo>
                    <a:pt x="425" y="115"/>
                  </a:lnTo>
                  <a:lnTo>
                    <a:pt x="417" y="115"/>
                  </a:lnTo>
                  <a:lnTo>
                    <a:pt x="400" y="115"/>
                  </a:lnTo>
                  <a:lnTo>
                    <a:pt x="377" y="115"/>
                  </a:lnTo>
                  <a:lnTo>
                    <a:pt x="348" y="115"/>
                  </a:lnTo>
                  <a:lnTo>
                    <a:pt x="315" y="115"/>
                  </a:lnTo>
                  <a:lnTo>
                    <a:pt x="279" y="115"/>
                  </a:lnTo>
                  <a:lnTo>
                    <a:pt x="241" y="115"/>
                  </a:lnTo>
                  <a:lnTo>
                    <a:pt x="202" y="115"/>
                  </a:lnTo>
                  <a:lnTo>
                    <a:pt x="165" y="115"/>
                  </a:lnTo>
                  <a:lnTo>
                    <a:pt x="128" y="115"/>
                  </a:lnTo>
                  <a:lnTo>
                    <a:pt x="93" y="115"/>
                  </a:lnTo>
                  <a:lnTo>
                    <a:pt x="63" y="115"/>
                  </a:lnTo>
                  <a:lnTo>
                    <a:pt x="37" y="115"/>
                  </a:lnTo>
                  <a:lnTo>
                    <a:pt x="17" y="115"/>
                  </a:lnTo>
                  <a:lnTo>
                    <a:pt x="5" y="115"/>
                  </a:lnTo>
                  <a:lnTo>
                    <a:pt x="0" y="115"/>
                  </a:lnTo>
                  <a:lnTo>
                    <a:pt x="2" y="111"/>
                  </a:lnTo>
                  <a:lnTo>
                    <a:pt x="5" y="99"/>
                  </a:lnTo>
                  <a:lnTo>
                    <a:pt x="12" y="82"/>
                  </a:lnTo>
                  <a:lnTo>
                    <a:pt x="20" y="62"/>
                  </a:lnTo>
                  <a:lnTo>
                    <a:pt x="30" y="42"/>
                  </a:lnTo>
                  <a:lnTo>
                    <a:pt x="43" y="23"/>
                  </a:lnTo>
                  <a:lnTo>
                    <a:pt x="58" y="9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6797" name="Freeform 413"/>
            <p:cNvSpPr>
              <a:spLocks/>
            </p:cNvSpPr>
            <p:nvPr/>
          </p:nvSpPr>
          <p:spPr bwMode="auto">
            <a:xfrm>
              <a:off x="1017" y="1277"/>
              <a:ext cx="106" cy="2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3" y="48"/>
                </a:cxn>
                <a:cxn ang="0">
                  <a:pos x="200" y="48"/>
                </a:cxn>
                <a:cxn ang="0">
                  <a:pos x="213" y="0"/>
                </a:cxn>
                <a:cxn ang="0">
                  <a:pos x="0" y="0"/>
                </a:cxn>
              </a:cxnLst>
              <a:rect l="0" t="0" r="r" b="b"/>
              <a:pathLst>
                <a:path w="213" h="48">
                  <a:moveTo>
                    <a:pt x="0" y="0"/>
                  </a:moveTo>
                  <a:lnTo>
                    <a:pt x="13" y="48"/>
                  </a:lnTo>
                  <a:lnTo>
                    <a:pt x="200" y="48"/>
                  </a:lnTo>
                  <a:lnTo>
                    <a:pt x="21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6798" name="Freeform 414"/>
            <p:cNvSpPr>
              <a:spLocks/>
            </p:cNvSpPr>
            <p:nvPr/>
          </p:nvSpPr>
          <p:spPr bwMode="auto">
            <a:xfrm>
              <a:off x="1054" y="323"/>
              <a:ext cx="7" cy="31"/>
            </a:xfrm>
            <a:custGeom>
              <a:avLst/>
              <a:gdLst/>
              <a:ahLst/>
              <a:cxnLst>
                <a:cxn ang="0">
                  <a:pos x="7" y="61"/>
                </a:cxn>
                <a:cxn ang="0">
                  <a:pos x="14" y="61"/>
                </a:cxn>
                <a:cxn ang="0">
                  <a:pos x="14" y="0"/>
                </a:cxn>
                <a:cxn ang="0">
                  <a:pos x="0" y="0"/>
                </a:cxn>
                <a:cxn ang="0">
                  <a:pos x="0" y="61"/>
                </a:cxn>
                <a:cxn ang="0">
                  <a:pos x="7" y="61"/>
                </a:cxn>
              </a:cxnLst>
              <a:rect l="0" t="0" r="r" b="b"/>
              <a:pathLst>
                <a:path w="14" h="61">
                  <a:moveTo>
                    <a:pt x="7" y="61"/>
                  </a:moveTo>
                  <a:lnTo>
                    <a:pt x="14" y="61"/>
                  </a:lnTo>
                  <a:lnTo>
                    <a:pt x="14" y="0"/>
                  </a:lnTo>
                  <a:lnTo>
                    <a:pt x="0" y="0"/>
                  </a:lnTo>
                  <a:lnTo>
                    <a:pt x="0" y="61"/>
                  </a:lnTo>
                  <a:lnTo>
                    <a:pt x="7" y="6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6799" name="Freeform 415"/>
            <p:cNvSpPr>
              <a:spLocks/>
            </p:cNvSpPr>
            <p:nvPr/>
          </p:nvSpPr>
          <p:spPr bwMode="auto">
            <a:xfrm>
              <a:off x="1454" y="561"/>
              <a:ext cx="273" cy="263"/>
            </a:xfrm>
            <a:custGeom>
              <a:avLst/>
              <a:gdLst/>
              <a:ahLst/>
              <a:cxnLst>
                <a:cxn ang="0">
                  <a:pos x="429" y="488"/>
                </a:cxn>
                <a:cxn ang="0">
                  <a:pos x="429" y="406"/>
                </a:cxn>
                <a:cxn ang="0">
                  <a:pos x="466" y="343"/>
                </a:cxn>
                <a:cxn ang="0">
                  <a:pos x="468" y="343"/>
                </a:cxn>
                <a:cxn ang="0">
                  <a:pos x="468" y="527"/>
                </a:cxn>
                <a:cxn ang="0">
                  <a:pos x="525" y="527"/>
                </a:cxn>
                <a:cxn ang="0">
                  <a:pos x="528" y="465"/>
                </a:cxn>
                <a:cxn ang="0">
                  <a:pos x="537" y="325"/>
                </a:cxn>
                <a:cxn ang="0">
                  <a:pos x="544" y="171"/>
                </a:cxn>
                <a:cxn ang="0">
                  <a:pos x="547" y="75"/>
                </a:cxn>
                <a:cxn ang="0">
                  <a:pos x="544" y="54"/>
                </a:cxn>
                <a:cxn ang="0">
                  <a:pos x="537" y="38"/>
                </a:cxn>
                <a:cxn ang="0">
                  <a:pos x="525" y="25"/>
                </a:cxn>
                <a:cxn ang="0">
                  <a:pos x="514" y="15"/>
                </a:cxn>
                <a:cxn ang="0">
                  <a:pos x="502" y="8"/>
                </a:cxn>
                <a:cxn ang="0">
                  <a:pos x="491" y="3"/>
                </a:cxn>
                <a:cxn ang="0">
                  <a:pos x="484" y="0"/>
                </a:cxn>
                <a:cxn ang="0">
                  <a:pos x="481" y="0"/>
                </a:cxn>
                <a:cxn ang="0">
                  <a:pos x="61" y="0"/>
                </a:cxn>
                <a:cxn ang="0">
                  <a:pos x="59" y="2"/>
                </a:cxn>
                <a:cxn ang="0">
                  <a:pos x="51" y="3"/>
                </a:cxn>
                <a:cxn ang="0">
                  <a:pos x="41" y="9"/>
                </a:cxn>
                <a:cxn ang="0">
                  <a:pos x="31" y="15"/>
                </a:cxn>
                <a:cxn ang="0">
                  <a:pos x="20" y="25"/>
                </a:cxn>
                <a:cxn ang="0">
                  <a:pos x="10" y="35"/>
                </a:cxn>
                <a:cxn ang="0">
                  <a:pos x="3" y="49"/>
                </a:cxn>
                <a:cxn ang="0">
                  <a:pos x="0" y="66"/>
                </a:cxn>
                <a:cxn ang="0">
                  <a:pos x="6" y="158"/>
                </a:cxn>
                <a:cxn ang="0">
                  <a:pos x="20" y="315"/>
                </a:cxn>
                <a:cxn ang="0">
                  <a:pos x="34" y="462"/>
                </a:cxn>
                <a:cxn ang="0">
                  <a:pos x="40" y="527"/>
                </a:cxn>
                <a:cxn ang="0">
                  <a:pos x="106" y="527"/>
                </a:cxn>
                <a:cxn ang="0">
                  <a:pos x="106" y="343"/>
                </a:cxn>
                <a:cxn ang="0">
                  <a:pos x="106" y="340"/>
                </a:cxn>
                <a:cxn ang="0">
                  <a:pos x="147" y="406"/>
                </a:cxn>
                <a:cxn ang="0">
                  <a:pos x="147" y="488"/>
                </a:cxn>
                <a:cxn ang="0">
                  <a:pos x="429" y="488"/>
                </a:cxn>
              </a:cxnLst>
              <a:rect l="0" t="0" r="r" b="b"/>
              <a:pathLst>
                <a:path w="547" h="527">
                  <a:moveTo>
                    <a:pt x="429" y="488"/>
                  </a:moveTo>
                  <a:lnTo>
                    <a:pt x="429" y="406"/>
                  </a:lnTo>
                  <a:lnTo>
                    <a:pt x="466" y="343"/>
                  </a:lnTo>
                  <a:lnTo>
                    <a:pt x="468" y="343"/>
                  </a:lnTo>
                  <a:lnTo>
                    <a:pt x="468" y="527"/>
                  </a:lnTo>
                  <a:lnTo>
                    <a:pt x="525" y="527"/>
                  </a:lnTo>
                  <a:lnTo>
                    <a:pt x="528" y="465"/>
                  </a:lnTo>
                  <a:lnTo>
                    <a:pt x="537" y="325"/>
                  </a:lnTo>
                  <a:lnTo>
                    <a:pt x="544" y="171"/>
                  </a:lnTo>
                  <a:lnTo>
                    <a:pt x="547" y="75"/>
                  </a:lnTo>
                  <a:lnTo>
                    <a:pt x="544" y="54"/>
                  </a:lnTo>
                  <a:lnTo>
                    <a:pt x="537" y="38"/>
                  </a:lnTo>
                  <a:lnTo>
                    <a:pt x="525" y="25"/>
                  </a:lnTo>
                  <a:lnTo>
                    <a:pt x="514" y="15"/>
                  </a:lnTo>
                  <a:lnTo>
                    <a:pt x="502" y="8"/>
                  </a:lnTo>
                  <a:lnTo>
                    <a:pt x="491" y="3"/>
                  </a:lnTo>
                  <a:lnTo>
                    <a:pt x="484" y="0"/>
                  </a:lnTo>
                  <a:lnTo>
                    <a:pt x="481" y="0"/>
                  </a:lnTo>
                  <a:lnTo>
                    <a:pt x="61" y="0"/>
                  </a:lnTo>
                  <a:lnTo>
                    <a:pt x="59" y="2"/>
                  </a:lnTo>
                  <a:lnTo>
                    <a:pt x="51" y="3"/>
                  </a:lnTo>
                  <a:lnTo>
                    <a:pt x="41" y="9"/>
                  </a:lnTo>
                  <a:lnTo>
                    <a:pt x="31" y="15"/>
                  </a:lnTo>
                  <a:lnTo>
                    <a:pt x="20" y="25"/>
                  </a:lnTo>
                  <a:lnTo>
                    <a:pt x="10" y="35"/>
                  </a:lnTo>
                  <a:lnTo>
                    <a:pt x="3" y="49"/>
                  </a:lnTo>
                  <a:lnTo>
                    <a:pt x="0" y="66"/>
                  </a:lnTo>
                  <a:lnTo>
                    <a:pt x="6" y="158"/>
                  </a:lnTo>
                  <a:lnTo>
                    <a:pt x="20" y="315"/>
                  </a:lnTo>
                  <a:lnTo>
                    <a:pt x="34" y="462"/>
                  </a:lnTo>
                  <a:lnTo>
                    <a:pt x="40" y="527"/>
                  </a:lnTo>
                  <a:lnTo>
                    <a:pt x="106" y="527"/>
                  </a:lnTo>
                  <a:lnTo>
                    <a:pt x="106" y="343"/>
                  </a:lnTo>
                  <a:lnTo>
                    <a:pt x="106" y="340"/>
                  </a:lnTo>
                  <a:lnTo>
                    <a:pt x="147" y="406"/>
                  </a:lnTo>
                  <a:lnTo>
                    <a:pt x="147" y="488"/>
                  </a:lnTo>
                  <a:lnTo>
                    <a:pt x="429" y="488"/>
                  </a:lnTo>
                  <a:close/>
                </a:path>
              </a:pathLst>
            </a:custGeom>
            <a:solidFill>
              <a:srgbClr val="6699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6800" name="Freeform 416"/>
            <p:cNvSpPr>
              <a:spLocks/>
            </p:cNvSpPr>
            <p:nvPr/>
          </p:nvSpPr>
          <p:spPr bwMode="auto">
            <a:xfrm>
              <a:off x="1665" y="762"/>
              <a:ext cx="7" cy="43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0" y="2"/>
                </a:cxn>
                <a:cxn ang="0">
                  <a:pos x="0" y="84"/>
                </a:cxn>
                <a:cxn ang="0">
                  <a:pos x="14" y="84"/>
                </a:cxn>
                <a:cxn ang="0">
                  <a:pos x="14" y="2"/>
                </a:cxn>
                <a:cxn ang="0">
                  <a:pos x="13" y="5"/>
                </a:cxn>
                <a:cxn ang="0">
                  <a:pos x="2" y="0"/>
                </a:cxn>
                <a:cxn ang="0">
                  <a:pos x="0" y="1"/>
                </a:cxn>
                <a:cxn ang="0">
                  <a:pos x="0" y="2"/>
                </a:cxn>
                <a:cxn ang="0">
                  <a:pos x="2" y="0"/>
                </a:cxn>
              </a:cxnLst>
              <a:rect l="0" t="0" r="r" b="b"/>
              <a:pathLst>
                <a:path w="14" h="84">
                  <a:moveTo>
                    <a:pt x="2" y="0"/>
                  </a:moveTo>
                  <a:lnTo>
                    <a:pt x="0" y="2"/>
                  </a:lnTo>
                  <a:lnTo>
                    <a:pt x="0" y="84"/>
                  </a:lnTo>
                  <a:lnTo>
                    <a:pt x="14" y="84"/>
                  </a:lnTo>
                  <a:lnTo>
                    <a:pt x="14" y="2"/>
                  </a:lnTo>
                  <a:lnTo>
                    <a:pt x="13" y="5"/>
                  </a:lnTo>
                  <a:lnTo>
                    <a:pt x="2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6801" name="Freeform 417"/>
            <p:cNvSpPr>
              <a:spLocks/>
            </p:cNvSpPr>
            <p:nvPr/>
          </p:nvSpPr>
          <p:spPr bwMode="auto">
            <a:xfrm>
              <a:off x="1666" y="729"/>
              <a:ext cx="24" cy="36"/>
            </a:xfrm>
            <a:custGeom>
              <a:avLst/>
              <a:gdLst/>
              <a:ahLst/>
              <a:cxnLst>
                <a:cxn ang="0">
                  <a:pos x="42" y="0"/>
                </a:cxn>
                <a:cxn ang="0">
                  <a:pos x="37" y="4"/>
                </a:cxn>
                <a:cxn ang="0">
                  <a:pos x="0" y="68"/>
                </a:cxn>
                <a:cxn ang="0">
                  <a:pos x="11" y="73"/>
                </a:cxn>
                <a:cxn ang="0">
                  <a:pos x="48" y="10"/>
                </a:cxn>
                <a:cxn ang="0">
                  <a:pos x="42" y="14"/>
                </a:cxn>
                <a:cxn ang="0">
                  <a:pos x="42" y="0"/>
                </a:cxn>
                <a:cxn ang="0">
                  <a:pos x="38" y="0"/>
                </a:cxn>
                <a:cxn ang="0">
                  <a:pos x="37" y="4"/>
                </a:cxn>
                <a:cxn ang="0">
                  <a:pos x="42" y="0"/>
                </a:cxn>
              </a:cxnLst>
              <a:rect l="0" t="0" r="r" b="b"/>
              <a:pathLst>
                <a:path w="48" h="73">
                  <a:moveTo>
                    <a:pt x="42" y="0"/>
                  </a:moveTo>
                  <a:lnTo>
                    <a:pt x="37" y="4"/>
                  </a:lnTo>
                  <a:lnTo>
                    <a:pt x="0" y="68"/>
                  </a:lnTo>
                  <a:lnTo>
                    <a:pt x="11" y="73"/>
                  </a:lnTo>
                  <a:lnTo>
                    <a:pt x="48" y="10"/>
                  </a:lnTo>
                  <a:lnTo>
                    <a:pt x="42" y="14"/>
                  </a:lnTo>
                  <a:lnTo>
                    <a:pt x="42" y="0"/>
                  </a:lnTo>
                  <a:lnTo>
                    <a:pt x="38" y="0"/>
                  </a:lnTo>
                  <a:lnTo>
                    <a:pt x="37" y="4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6802" name="Freeform 418"/>
            <p:cNvSpPr>
              <a:spLocks/>
            </p:cNvSpPr>
            <p:nvPr/>
          </p:nvSpPr>
          <p:spPr bwMode="auto">
            <a:xfrm>
              <a:off x="1684" y="729"/>
              <a:ext cx="8" cy="7"/>
            </a:xfrm>
            <a:custGeom>
              <a:avLst/>
              <a:gdLst/>
              <a:ahLst/>
              <a:cxnLst>
                <a:cxn ang="0">
                  <a:pos x="14" y="7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5" y="14"/>
                </a:cxn>
                <a:cxn ang="0">
                  <a:pos x="7" y="14"/>
                </a:cxn>
                <a:cxn ang="0">
                  <a:pos x="0" y="7"/>
                </a:cxn>
                <a:cxn ang="0">
                  <a:pos x="14" y="7"/>
                </a:cxn>
                <a:cxn ang="0">
                  <a:pos x="14" y="0"/>
                </a:cxn>
                <a:cxn ang="0">
                  <a:pos x="7" y="0"/>
                </a:cxn>
                <a:cxn ang="0">
                  <a:pos x="14" y="7"/>
                </a:cxn>
              </a:cxnLst>
              <a:rect l="0" t="0" r="r" b="b"/>
              <a:pathLst>
                <a:path w="14" h="14">
                  <a:moveTo>
                    <a:pt x="14" y="7"/>
                  </a:moveTo>
                  <a:lnTo>
                    <a:pt x="7" y="0"/>
                  </a:lnTo>
                  <a:lnTo>
                    <a:pt x="5" y="0"/>
                  </a:lnTo>
                  <a:lnTo>
                    <a:pt x="5" y="14"/>
                  </a:lnTo>
                  <a:lnTo>
                    <a:pt x="7" y="14"/>
                  </a:lnTo>
                  <a:lnTo>
                    <a:pt x="0" y="7"/>
                  </a:lnTo>
                  <a:lnTo>
                    <a:pt x="14" y="7"/>
                  </a:lnTo>
                  <a:lnTo>
                    <a:pt x="14" y="0"/>
                  </a:lnTo>
                  <a:lnTo>
                    <a:pt x="7" y="0"/>
                  </a:lnTo>
                  <a:lnTo>
                    <a:pt x="1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6803" name="Freeform 419"/>
            <p:cNvSpPr>
              <a:spLocks/>
            </p:cNvSpPr>
            <p:nvPr/>
          </p:nvSpPr>
          <p:spPr bwMode="auto">
            <a:xfrm>
              <a:off x="1684" y="732"/>
              <a:ext cx="8" cy="96"/>
            </a:xfrm>
            <a:custGeom>
              <a:avLst/>
              <a:gdLst/>
              <a:ahLst/>
              <a:cxnLst>
                <a:cxn ang="0">
                  <a:pos x="7" y="177"/>
                </a:cxn>
                <a:cxn ang="0">
                  <a:pos x="14" y="184"/>
                </a:cxn>
                <a:cxn ang="0">
                  <a:pos x="14" y="0"/>
                </a:cxn>
                <a:cxn ang="0">
                  <a:pos x="0" y="0"/>
                </a:cxn>
                <a:cxn ang="0">
                  <a:pos x="0" y="184"/>
                </a:cxn>
                <a:cxn ang="0">
                  <a:pos x="7" y="191"/>
                </a:cxn>
                <a:cxn ang="0">
                  <a:pos x="0" y="184"/>
                </a:cxn>
                <a:cxn ang="0">
                  <a:pos x="0" y="191"/>
                </a:cxn>
                <a:cxn ang="0">
                  <a:pos x="7" y="191"/>
                </a:cxn>
                <a:cxn ang="0">
                  <a:pos x="7" y="177"/>
                </a:cxn>
              </a:cxnLst>
              <a:rect l="0" t="0" r="r" b="b"/>
              <a:pathLst>
                <a:path w="14" h="191">
                  <a:moveTo>
                    <a:pt x="7" y="177"/>
                  </a:moveTo>
                  <a:lnTo>
                    <a:pt x="14" y="184"/>
                  </a:lnTo>
                  <a:lnTo>
                    <a:pt x="14" y="0"/>
                  </a:lnTo>
                  <a:lnTo>
                    <a:pt x="0" y="0"/>
                  </a:lnTo>
                  <a:lnTo>
                    <a:pt x="0" y="184"/>
                  </a:lnTo>
                  <a:lnTo>
                    <a:pt x="7" y="191"/>
                  </a:lnTo>
                  <a:lnTo>
                    <a:pt x="0" y="184"/>
                  </a:lnTo>
                  <a:lnTo>
                    <a:pt x="0" y="191"/>
                  </a:lnTo>
                  <a:lnTo>
                    <a:pt x="7" y="191"/>
                  </a:lnTo>
                  <a:lnTo>
                    <a:pt x="7" y="17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6804" name="Freeform 420"/>
            <p:cNvSpPr>
              <a:spLocks/>
            </p:cNvSpPr>
            <p:nvPr/>
          </p:nvSpPr>
          <p:spPr bwMode="auto">
            <a:xfrm>
              <a:off x="1688" y="820"/>
              <a:ext cx="32" cy="8"/>
            </a:xfrm>
            <a:custGeom>
              <a:avLst/>
              <a:gdLst/>
              <a:ahLst/>
              <a:cxnLst>
                <a:cxn ang="0">
                  <a:pos x="50" y="7"/>
                </a:cxn>
                <a:cxn ang="0">
                  <a:pos x="57" y="0"/>
                </a:cxn>
                <a:cxn ang="0">
                  <a:pos x="0" y="0"/>
                </a:cxn>
                <a:cxn ang="0">
                  <a:pos x="0" y="14"/>
                </a:cxn>
                <a:cxn ang="0">
                  <a:pos x="57" y="14"/>
                </a:cxn>
                <a:cxn ang="0">
                  <a:pos x="64" y="7"/>
                </a:cxn>
                <a:cxn ang="0">
                  <a:pos x="57" y="14"/>
                </a:cxn>
                <a:cxn ang="0">
                  <a:pos x="64" y="14"/>
                </a:cxn>
                <a:cxn ang="0">
                  <a:pos x="64" y="7"/>
                </a:cxn>
                <a:cxn ang="0">
                  <a:pos x="50" y="7"/>
                </a:cxn>
              </a:cxnLst>
              <a:rect l="0" t="0" r="r" b="b"/>
              <a:pathLst>
                <a:path w="64" h="14">
                  <a:moveTo>
                    <a:pt x="50" y="7"/>
                  </a:moveTo>
                  <a:lnTo>
                    <a:pt x="57" y="0"/>
                  </a:lnTo>
                  <a:lnTo>
                    <a:pt x="0" y="0"/>
                  </a:lnTo>
                  <a:lnTo>
                    <a:pt x="0" y="14"/>
                  </a:lnTo>
                  <a:lnTo>
                    <a:pt x="57" y="14"/>
                  </a:lnTo>
                  <a:lnTo>
                    <a:pt x="64" y="7"/>
                  </a:lnTo>
                  <a:lnTo>
                    <a:pt x="57" y="14"/>
                  </a:lnTo>
                  <a:lnTo>
                    <a:pt x="64" y="14"/>
                  </a:lnTo>
                  <a:lnTo>
                    <a:pt x="64" y="7"/>
                  </a:lnTo>
                  <a:lnTo>
                    <a:pt x="50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6805" name="Freeform 421"/>
            <p:cNvSpPr>
              <a:spLocks/>
            </p:cNvSpPr>
            <p:nvPr/>
          </p:nvSpPr>
          <p:spPr bwMode="auto">
            <a:xfrm>
              <a:off x="1713" y="598"/>
              <a:ext cx="18" cy="226"/>
            </a:xfrm>
            <a:custGeom>
              <a:avLst/>
              <a:gdLst/>
              <a:ahLst/>
              <a:cxnLst>
                <a:cxn ang="0">
                  <a:pos x="22" y="0"/>
                </a:cxn>
                <a:cxn ang="0">
                  <a:pos x="22" y="0"/>
                </a:cxn>
                <a:cxn ang="0">
                  <a:pos x="19" y="96"/>
                </a:cxn>
                <a:cxn ang="0">
                  <a:pos x="11" y="250"/>
                </a:cxn>
                <a:cxn ang="0">
                  <a:pos x="3" y="390"/>
                </a:cxn>
                <a:cxn ang="0">
                  <a:pos x="0" y="452"/>
                </a:cxn>
                <a:cxn ang="0">
                  <a:pos x="14" y="452"/>
                </a:cxn>
                <a:cxn ang="0">
                  <a:pos x="17" y="390"/>
                </a:cxn>
                <a:cxn ang="0">
                  <a:pos x="26" y="250"/>
                </a:cxn>
                <a:cxn ang="0">
                  <a:pos x="33" y="96"/>
                </a:cxn>
                <a:cxn ang="0">
                  <a:pos x="36" y="0"/>
                </a:cxn>
                <a:cxn ang="0">
                  <a:pos x="36" y="0"/>
                </a:cxn>
                <a:cxn ang="0">
                  <a:pos x="22" y="0"/>
                </a:cxn>
              </a:cxnLst>
              <a:rect l="0" t="0" r="r" b="b"/>
              <a:pathLst>
                <a:path w="36" h="452">
                  <a:moveTo>
                    <a:pt x="22" y="0"/>
                  </a:moveTo>
                  <a:lnTo>
                    <a:pt x="22" y="0"/>
                  </a:lnTo>
                  <a:lnTo>
                    <a:pt x="19" y="96"/>
                  </a:lnTo>
                  <a:lnTo>
                    <a:pt x="11" y="250"/>
                  </a:lnTo>
                  <a:lnTo>
                    <a:pt x="3" y="390"/>
                  </a:lnTo>
                  <a:lnTo>
                    <a:pt x="0" y="452"/>
                  </a:lnTo>
                  <a:lnTo>
                    <a:pt x="14" y="452"/>
                  </a:lnTo>
                  <a:lnTo>
                    <a:pt x="17" y="390"/>
                  </a:lnTo>
                  <a:lnTo>
                    <a:pt x="26" y="250"/>
                  </a:lnTo>
                  <a:lnTo>
                    <a:pt x="33" y="96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6806" name="Freeform 422"/>
            <p:cNvSpPr>
              <a:spLocks/>
            </p:cNvSpPr>
            <p:nvPr/>
          </p:nvSpPr>
          <p:spPr bwMode="auto">
            <a:xfrm>
              <a:off x="1694" y="557"/>
              <a:ext cx="37" cy="41"/>
            </a:xfrm>
            <a:custGeom>
              <a:avLst/>
              <a:gdLst/>
              <a:ahLst/>
              <a:cxnLst>
                <a:cxn ang="0">
                  <a:pos x="2" y="15"/>
                </a:cxn>
                <a:cxn ang="0">
                  <a:pos x="0" y="15"/>
                </a:cxn>
                <a:cxn ang="0">
                  <a:pos x="3" y="15"/>
                </a:cxn>
                <a:cxn ang="0">
                  <a:pos x="10" y="17"/>
                </a:cxn>
                <a:cxn ang="0">
                  <a:pos x="20" y="20"/>
                </a:cxn>
                <a:cxn ang="0">
                  <a:pos x="30" y="28"/>
                </a:cxn>
                <a:cxn ang="0">
                  <a:pos x="42" y="36"/>
                </a:cxn>
                <a:cxn ang="0">
                  <a:pos x="52" y="48"/>
                </a:cxn>
                <a:cxn ang="0">
                  <a:pos x="58" y="62"/>
                </a:cxn>
                <a:cxn ang="0">
                  <a:pos x="61" y="82"/>
                </a:cxn>
                <a:cxn ang="0">
                  <a:pos x="75" y="82"/>
                </a:cxn>
                <a:cxn ang="0">
                  <a:pos x="72" y="59"/>
                </a:cxn>
                <a:cxn ang="0">
                  <a:pos x="63" y="42"/>
                </a:cxn>
                <a:cxn ang="0">
                  <a:pos x="50" y="28"/>
                </a:cxn>
                <a:cxn ang="0">
                  <a:pos x="39" y="16"/>
                </a:cxn>
                <a:cxn ang="0">
                  <a:pos x="26" y="9"/>
                </a:cxn>
                <a:cxn ang="0">
                  <a:pos x="13" y="3"/>
                </a:cxn>
                <a:cxn ang="0">
                  <a:pos x="6" y="0"/>
                </a:cxn>
                <a:cxn ang="0">
                  <a:pos x="3" y="0"/>
                </a:cxn>
                <a:cxn ang="0">
                  <a:pos x="2" y="0"/>
                </a:cxn>
                <a:cxn ang="0">
                  <a:pos x="3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15"/>
                </a:cxn>
              </a:cxnLst>
              <a:rect l="0" t="0" r="r" b="b"/>
              <a:pathLst>
                <a:path w="75" h="82">
                  <a:moveTo>
                    <a:pt x="2" y="15"/>
                  </a:moveTo>
                  <a:lnTo>
                    <a:pt x="0" y="15"/>
                  </a:lnTo>
                  <a:lnTo>
                    <a:pt x="3" y="15"/>
                  </a:lnTo>
                  <a:lnTo>
                    <a:pt x="10" y="17"/>
                  </a:lnTo>
                  <a:lnTo>
                    <a:pt x="20" y="20"/>
                  </a:lnTo>
                  <a:lnTo>
                    <a:pt x="30" y="28"/>
                  </a:lnTo>
                  <a:lnTo>
                    <a:pt x="42" y="36"/>
                  </a:lnTo>
                  <a:lnTo>
                    <a:pt x="52" y="48"/>
                  </a:lnTo>
                  <a:lnTo>
                    <a:pt x="58" y="62"/>
                  </a:lnTo>
                  <a:lnTo>
                    <a:pt x="61" y="82"/>
                  </a:lnTo>
                  <a:lnTo>
                    <a:pt x="75" y="82"/>
                  </a:lnTo>
                  <a:lnTo>
                    <a:pt x="72" y="59"/>
                  </a:lnTo>
                  <a:lnTo>
                    <a:pt x="63" y="42"/>
                  </a:lnTo>
                  <a:lnTo>
                    <a:pt x="50" y="28"/>
                  </a:lnTo>
                  <a:lnTo>
                    <a:pt x="39" y="16"/>
                  </a:lnTo>
                  <a:lnTo>
                    <a:pt x="26" y="9"/>
                  </a:lnTo>
                  <a:lnTo>
                    <a:pt x="13" y="3"/>
                  </a:lnTo>
                  <a:lnTo>
                    <a:pt x="6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1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6807" name="Freeform 423"/>
            <p:cNvSpPr>
              <a:spLocks/>
            </p:cNvSpPr>
            <p:nvPr/>
          </p:nvSpPr>
          <p:spPr bwMode="auto">
            <a:xfrm>
              <a:off x="1484" y="557"/>
              <a:ext cx="210" cy="7"/>
            </a:xfrm>
            <a:custGeom>
              <a:avLst/>
              <a:gdLst/>
              <a:ahLst/>
              <a:cxnLst>
                <a:cxn ang="0">
                  <a:pos x="3" y="15"/>
                </a:cxn>
                <a:cxn ang="0">
                  <a:pos x="1" y="15"/>
                </a:cxn>
                <a:cxn ang="0">
                  <a:pos x="421" y="15"/>
                </a:cxn>
                <a:cxn ang="0">
                  <a:pos x="42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3" y="15"/>
                </a:cxn>
              </a:cxnLst>
              <a:rect l="0" t="0" r="r" b="b"/>
              <a:pathLst>
                <a:path w="421" h="15">
                  <a:moveTo>
                    <a:pt x="3" y="15"/>
                  </a:moveTo>
                  <a:lnTo>
                    <a:pt x="1" y="15"/>
                  </a:lnTo>
                  <a:lnTo>
                    <a:pt x="421" y="15"/>
                  </a:lnTo>
                  <a:lnTo>
                    <a:pt x="42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3" y="1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6808" name="Freeform 424"/>
            <p:cNvSpPr>
              <a:spLocks/>
            </p:cNvSpPr>
            <p:nvPr/>
          </p:nvSpPr>
          <p:spPr bwMode="auto">
            <a:xfrm>
              <a:off x="1450" y="557"/>
              <a:ext cx="35" cy="37"/>
            </a:xfrm>
            <a:custGeom>
              <a:avLst/>
              <a:gdLst/>
              <a:ahLst/>
              <a:cxnLst>
                <a:cxn ang="0">
                  <a:pos x="14" y="73"/>
                </a:cxn>
                <a:cxn ang="0">
                  <a:pos x="14" y="73"/>
                </a:cxn>
                <a:cxn ang="0">
                  <a:pos x="17" y="58"/>
                </a:cxn>
                <a:cxn ang="0">
                  <a:pos x="23" y="46"/>
                </a:cxn>
                <a:cxn ang="0">
                  <a:pos x="31" y="38"/>
                </a:cxn>
                <a:cxn ang="0">
                  <a:pos x="43" y="28"/>
                </a:cxn>
                <a:cxn ang="0">
                  <a:pos x="51" y="22"/>
                </a:cxn>
                <a:cxn ang="0">
                  <a:pos x="61" y="17"/>
                </a:cxn>
                <a:cxn ang="0">
                  <a:pos x="67" y="16"/>
                </a:cxn>
                <a:cxn ang="0">
                  <a:pos x="70" y="15"/>
                </a:cxn>
                <a:cxn ang="0">
                  <a:pos x="67" y="0"/>
                </a:cxn>
                <a:cxn ang="0">
                  <a:pos x="64" y="2"/>
                </a:cxn>
                <a:cxn ang="0">
                  <a:pos x="55" y="3"/>
                </a:cxn>
                <a:cxn ang="0">
                  <a:pos x="45" y="10"/>
                </a:cxn>
                <a:cxn ang="0">
                  <a:pos x="34" y="16"/>
                </a:cxn>
                <a:cxn ang="0">
                  <a:pos x="23" y="26"/>
                </a:cxn>
                <a:cxn ang="0">
                  <a:pos x="11" y="38"/>
                </a:cxn>
                <a:cxn ang="0">
                  <a:pos x="3" y="55"/>
                </a:cxn>
                <a:cxn ang="0">
                  <a:pos x="0" y="73"/>
                </a:cxn>
                <a:cxn ang="0">
                  <a:pos x="0" y="73"/>
                </a:cxn>
                <a:cxn ang="0">
                  <a:pos x="14" y="73"/>
                </a:cxn>
              </a:cxnLst>
              <a:rect l="0" t="0" r="r" b="b"/>
              <a:pathLst>
                <a:path w="70" h="73">
                  <a:moveTo>
                    <a:pt x="14" y="73"/>
                  </a:moveTo>
                  <a:lnTo>
                    <a:pt x="14" y="73"/>
                  </a:lnTo>
                  <a:lnTo>
                    <a:pt x="17" y="58"/>
                  </a:lnTo>
                  <a:lnTo>
                    <a:pt x="23" y="46"/>
                  </a:lnTo>
                  <a:lnTo>
                    <a:pt x="31" y="38"/>
                  </a:lnTo>
                  <a:lnTo>
                    <a:pt x="43" y="28"/>
                  </a:lnTo>
                  <a:lnTo>
                    <a:pt x="51" y="22"/>
                  </a:lnTo>
                  <a:lnTo>
                    <a:pt x="61" y="17"/>
                  </a:lnTo>
                  <a:lnTo>
                    <a:pt x="67" y="16"/>
                  </a:lnTo>
                  <a:lnTo>
                    <a:pt x="70" y="15"/>
                  </a:lnTo>
                  <a:lnTo>
                    <a:pt x="67" y="0"/>
                  </a:lnTo>
                  <a:lnTo>
                    <a:pt x="64" y="2"/>
                  </a:lnTo>
                  <a:lnTo>
                    <a:pt x="55" y="3"/>
                  </a:lnTo>
                  <a:lnTo>
                    <a:pt x="45" y="10"/>
                  </a:lnTo>
                  <a:lnTo>
                    <a:pt x="34" y="16"/>
                  </a:lnTo>
                  <a:lnTo>
                    <a:pt x="23" y="26"/>
                  </a:lnTo>
                  <a:lnTo>
                    <a:pt x="11" y="38"/>
                  </a:lnTo>
                  <a:lnTo>
                    <a:pt x="3" y="55"/>
                  </a:lnTo>
                  <a:lnTo>
                    <a:pt x="0" y="73"/>
                  </a:lnTo>
                  <a:lnTo>
                    <a:pt x="0" y="73"/>
                  </a:lnTo>
                  <a:lnTo>
                    <a:pt x="14" y="7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6809" name="Freeform 425"/>
            <p:cNvSpPr>
              <a:spLocks/>
            </p:cNvSpPr>
            <p:nvPr/>
          </p:nvSpPr>
          <p:spPr bwMode="auto">
            <a:xfrm>
              <a:off x="1450" y="594"/>
              <a:ext cx="28" cy="234"/>
            </a:xfrm>
            <a:custGeom>
              <a:avLst/>
              <a:gdLst/>
              <a:ahLst/>
              <a:cxnLst>
                <a:cxn ang="0">
                  <a:pos x="47" y="454"/>
                </a:cxn>
                <a:cxn ang="0">
                  <a:pos x="54" y="461"/>
                </a:cxn>
                <a:cxn ang="0">
                  <a:pos x="48" y="396"/>
                </a:cxn>
                <a:cxn ang="0">
                  <a:pos x="34" y="249"/>
                </a:cxn>
                <a:cxn ang="0">
                  <a:pos x="20" y="92"/>
                </a:cxn>
                <a:cxn ang="0">
                  <a:pos x="14" y="0"/>
                </a:cxn>
                <a:cxn ang="0">
                  <a:pos x="0" y="0"/>
                </a:cxn>
                <a:cxn ang="0">
                  <a:pos x="5" y="92"/>
                </a:cxn>
                <a:cxn ang="0">
                  <a:pos x="20" y="249"/>
                </a:cxn>
                <a:cxn ang="0">
                  <a:pos x="34" y="396"/>
                </a:cxn>
                <a:cxn ang="0">
                  <a:pos x="40" y="461"/>
                </a:cxn>
                <a:cxn ang="0">
                  <a:pos x="47" y="468"/>
                </a:cxn>
                <a:cxn ang="0">
                  <a:pos x="40" y="461"/>
                </a:cxn>
                <a:cxn ang="0">
                  <a:pos x="41" y="468"/>
                </a:cxn>
                <a:cxn ang="0">
                  <a:pos x="47" y="468"/>
                </a:cxn>
                <a:cxn ang="0">
                  <a:pos x="47" y="454"/>
                </a:cxn>
              </a:cxnLst>
              <a:rect l="0" t="0" r="r" b="b"/>
              <a:pathLst>
                <a:path w="54" h="468">
                  <a:moveTo>
                    <a:pt x="47" y="454"/>
                  </a:moveTo>
                  <a:lnTo>
                    <a:pt x="54" y="461"/>
                  </a:lnTo>
                  <a:lnTo>
                    <a:pt x="48" y="396"/>
                  </a:lnTo>
                  <a:lnTo>
                    <a:pt x="34" y="249"/>
                  </a:lnTo>
                  <a:lnTo>
                    <a:pt x="20" y="92"/>
                  </a:lnTo>
                  <a:lnTo>
                    <a:pt x="14" y="0"/>
                  </a:lnTo>
                  <a:lnTo>
                    <a:pt x="0" y="0"/>
                  </a:lnTo>
                  <a:lnTo>
                    <a:pt x="5" y="92"/>
                  </a:lnTo>
                  <a:lnTo>
                    <a:pt x="20" y="249"/>
                  </a:lnTo>
                  <a:lnTo>
                    <a:pt x="34" y="396"/>
                  </a:lnTo>
                  <a:lnTo>
                    <a:pt x="40" y="461"/>
                  </a:lnTo>
                  <a:lnTo>
                    <a:pt x="47" y="468"/>
                  </a:lnTo>
                  <a:lnTo>
                    <a:pt x="40" y="461"/>
                  </a:lnTo>
                  <a:lnTo>
                    <a:pt x="41" y="468"/>
                  </a:lnTo>
                  <a:lnTo>
                    <a:pt x="47" y="468"/>
                  </a:lnTo>
                  <a:lnTo>
                    <a:pt x="47" y="45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6810" name="Freeform 426"/>
            <p:cNvSpPr>
              <a:spLocks/>
            </p:cNvSpPr>
            <p:nvPr/>
          </p:nvSpPr>
          <p:spPr bwMode="auto">
            <a:xfrm>
              <a:off x="1474" y="820"/>
              <a:ext cx="36" cy="8"/>
            </a:xfrm>
            <a:custGeom>
              <a:avLst/>
              <a:gdLst/>
              <a:ahLst/>
              <a:cxnLst>
                <a:cxn ang="0">
                  <a:pos x="59" y="7"/>
                </a:cxn>
                <a:cxn ang="0">
                  <a:pos x="66" y="0"/>
                </a:cxn>
                <a:cxn ang="0">
                  <a:pos x="0" y="0"/>
                </a:cxn>
                <a:cxn ang="0">
                  <a:pos x="0" y="14"/>
                </a:cxn>
                <a:cxn ang="0">
                  <a:pos x="66" y="14"/>
                </a:cxn>
                <a:cxn ang="0">
                  <a:pos x="73" y="7"/>
                </a:cxn>
                <a:cxn ang="0">
                  <a:pos x="66" y="14"/>
                </a:cxn>
                <a:cxn ang="0">
                  <a:pos x="73" y="14"/>
                </a:cxn>
                <a:cxn ang="0">
                  <a:pos x="73" y="7"/>
                </a:cxn>
                <a:cxn ang="0">
                  <a:pos x="59" y="7"/>
                </a:cxn>
              </a:cxnLst>
              <a:rect l="0" t="0" r="r" b="b"/>
              <a:pathLst>
                <a:path w="73" h="14">
                  <a:moveTo>
                    <a:pt x="59" y="7"/>
                  </a:moveTo>
                  <a:lnTo>
                    <a:pt x="66" y="0"/>
                  </a:lnTo>
                  <a:lnTo>
                    <a:pt x="0" y="0"/>
                  </a:lnTo>
                  <a:lnTo>
                    <a:pt x="0" y="14"/>
                  </a:lnTo>
                  <a:lnTo>
                    <a:pt x="66" y="14"/>
                  </a:lnTo>
                  <a:lnTo>
                    <a:pt x="73" y="7"/>
                  </a:lnTo>
                  <a:lnTo>
                    <a:pt x="66" y="14"/>
                  </a:lnTo>
                  <a:lnTo>
                    <a:pt x="73" y="14"/>
                  </a:lnTo>
                  <a:lnTo>
                    <a:pt x="73" y="7"/>
                  </a:lnTo>
                  <a:lnTo>
                    <a:pt x="59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6811" name="Freeform 427"/>
            <p:cNvSpPr>
              <a:spLocks/>
            </p:cNvSpPr>
            <p:nvPr/>
          </p:nvSpPr>
          <p:spPr bwMode="auto">
            <a:xfrm>
              <a:off x="1503" y="732"/>
              <a:ext cx="7" cy="9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184"/>
                </a:cxn>
                <a:cxn ang="0">
                  <a:pos x="14" y="184"/>
                </a:cxn>
                <a:cxn ang="0">
                  <a:pos x="14" y="0"/>
                </a:cxn>
                <a:cxn ang="0">
                  <a:pos x="14" y="0"/>
                </a:cxn>
                <a:cxn ang="0">
                  <a:pos x="0" y="0"/>
                </a:cxn>
              </a:cxnLst>
              <a:rect l="0" t="0" r="r" b="b"/>
              <a:pathLst>
                <a:path w="14" h="184">
                  <a:moveTo>
                    <a:pt x="0" y="0"/>
                  </a:moveTo>
                  <a:lnTo>
                    <a:pt x="0" y="0"/>
                  </a:lnTo>
                  <a:lnTo>
                    <a:pt x="0" y="184"/>
                  </a:lnTo>
                  <a:lnTo>
                    <a:pt x="14" y="184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6812" name="Freeform 428"/>
            <p:cNvSpPr>
              <a:spLocks/>
            </p:cNvSpPr>
            <p:nvPr/>
          </p:nvSpPr>
          <p:spPr bwMode="auto">
            <a:xfrm>
              <a:off x="1503" y="718"/>
              <a:ext cx="7" cy="14"/>
            </a:xfrm>
            <a:custGeom>
              <a:avLst/>
              <a:gdLst/>
              <a:ahLst/>
              <a:cxnLst>
                <a:cxn ang="0">
                  <a:pos x="12" y="23"/>
                </a:cxn>
                <a:cxn ang="0">
                  <a:pos x="0" y="25"/>
                </a:cxn>
                <a:cxn ang="0">
                  <a:pos x="0" y="28"/>
                </a:cxn>
                <a:cxn ang="0">
                  <a:pos x="14" y="28"/>
                </a:cxn>
                <a:cxn ang="0">
                  <a:pos x="14" y="25"/>
                </a:cxn>
                <a:cxn ang="0">
                  <a:pos x="1" y="28"/>
                </a:cxn>
                <a:cxn ang="0">
                  <a:pos x="12" y="23"/>
                </a:cxn>
                <a:cxn ang="0">
                  <a:pos x="0" y="0"/>
                </a:cxn>
                <a:cxn ang="0">
                  <a:pos x="0" y="25"/>
                </a:cxn>
                <a:cxn ang="0">
                  <a:pos x="12" y="23"/>
                </a:cxn>
              </a:cxnLst>
              <a:rect l="0" t="0" r="r" b="b"/>
              <a:pathLst>
                <a:path w="14" h="28">
                  <a:moveTo>
                    <a:pt x="12" y="23"/>
                  </a:moveTo>
                  <a:lnTo>
                    <a:pt x="0" y="25"/>
                  </a:lnTo>
                  <a:lnTo>
                    <a:pt x="0" y="28"/>
                  </a:lnTo>
                  <a:lnTo>
                    <a:pt x="14" y="28"/>
                  </a:lnTo>
                  <a:lnTo>
                    <a:pt x="14" y="25"/>
                  </a:lnTo>
                  <a:lnTo>
                    <a:pt x="1" y="28"/>
                  </a:lnTo>
                  <a:lnTo>
                    <a:pt x="12" y="23"/>
                  </a:lnTo>
                  <a:lnTo>
                    <a:pt x="0" y="0"/>
                  </a:lnTo>
                  <a:lnTo>
                    <a:pt x="0" y="25"/>
                  </a:lnTo>
                  <a:lnTo>
                    <a:pt x="12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6813" name="Freeform 429"/>
            <p:cNvSpPr>
              <a:spLocks/>
            </p:cNvSpPr>
            <p:nvPr/>
          </p:nvSpPr>
          <p:spPr bwMode="auto">
            <a:xfrm>
              <a:off x="1504" y="729"/>
              <a:ext cx="27" cy="36"/>
            </a:xfrm>
            <a:custGeom>
              <a:avLst/>
              <a:gdLst/>
              <a:ahLst/>
              <a:cxnLst>
                <a:cxn ang="0">
                  <a:pos x="54" y="68"/>
                </a:cxn>
                <a:cxn ang="0">
                  <a:pos x="53" y="66"/>
                </a:cxn>
                <a:cxn ang="0">
                  <a:pos x="11" y="0"/>
                </a:cxn>
                <a:cxn ang="0">
                  <a:pos x="0" y="5"/>
                </a:cxn>
                <a:cxn ang="0">
                  <a:pos x="42" y="71"/>
                </a:cxn>
                <a:cxn ang="0">
                  <a:pos x="40" y="68"/>
                </a:cxn>
                <a:cxn ang="0">
                  <a:pos x="54" y="68"/>
                </a:cxn>
                <a:cxn ang="0">
                  <a:pos x="54" y="67"/>
                </a:cxn>
                <a:cxn ang="0">
                  <a:pos x="53" y="66"/>
                </a:cxn>
                <a:cxn ang="0">
                  <a:pos x="54" y="68"/>
                </a:cxn>
              </a:cxnLst>
              <a:rect l="0" t="0" r="r" b="b"/>
              <a:pathLst>
                <a:path w="54" h="71">
                  <a:moveTo>
                    <a:pt x="54" y="68"/>
                  </a:moveTo>
                  <a:lnTo>
                    <a:pt x="53" y="66"/>
                  </a:lnTo>
                  <a:lnTo>
                    <a:pt x="11" y="0"/>
                  </a:lnTo>
                  <a:lnTo>
                    <a:pt x="0" y="5"/>
                  </a:lnTo>
                  <a:lnTo>
                    <a:pt x="42" y="71"/>
                  </a:lnTo>
                  <a:lnTo>
                    <a:pt x="40" y="68"/>
                  </a:lnTo>
                  <a:lnTo>
                    <a:pt x="54" y="68"/>
                  </a:lnTo>
                  <a:lnTo>
                    <a:pt x="54" y="67"/>
                  </a:lnTo>
                  <a:lnTo>
                    <a:pt x="53" y="66"/>
                  </a:lnTo>
                  <a:lnTo>
                    <a:pt x="54" y="6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6814" name="Freeform 430"/>
            <p:cNvSpPr>
              <a:spLocks/>
            </p:cNvSpPr>
            <p:nvPr/>
          </p:nvSpPr>
          <p:spPr bwMode="auto">
            <a:xfrm>
              <a:off x="1524" y="764"/>
              <a:ext cx="7" cy="44"/>
            </a:xfrm>
            <a:custGeom>
              <a:avLst/>
              <a:gdLst/>
              <a:ahLst/>
              <a:cxnLst>
                <a:cxn ang="0">
                  <a:pos x="7" y="75"/>
                </a:cxn>
                <a:cxn ang="0">
                  <a:pos x="14" y="82"/>
                </a:cxn>
                <a:cxn ang="0">
                  <a:pos x="14" y="0"/>
                </a:cxn>
                <a:cxn ang="0">
                  <a:pos x="0" y="0"/>
                </a:cxn>
                <a:cxn ang="0">
                  <a:pos x="0" y="82"/>
                </a:cxn>
                <a:cxn ang="0">
                  <a:pos x="7" y="89"/>
                </a:cxn>
                <a:cxn ang="0">
                  <a:pos x="0" y="82"/>
                </a:cxn>
                <a:cxn ang="0">
                  <a:pos x="0" y="89"/>
                </a:cxn>
                <a:cxn ang="0">
                  <a:pos x="7" y="89"/>
                </a:cxn>
                <a:cxn ang="0">
                  <a:pos x="7" y="75"/>
                </a:cxn>
              </a:cxnLst>
              <a:rect l="0" t="0" r="r" b="b"/>
              <a:pathLst>
                <a:path w="14" h="89">
                  <a:moveTo>
                    <a:pt x="7" y="75"/>
                  </a:moveTo>
                  <a:lnTo>
                    <a:pt x="14" y="82"/>
                  </a:lnTo>
                  <a:lnTo>
                    <a:pt x="14" y="0"/>
                  </a:lnTo>
                  <a:lnTo>
                    <a:pt x="0" y="0"/>
                  </a:lnTo>
                  <a:lnTo>
                    <a:pt x="0" y="82"/>
                  </a:lnTo>
                  <a:lnTo>
                    <a:pt x="7" y="89"/>
                  </a:lnTo>
                  <a:lnTo>
                    <a:pt x="0" y="82"/>
                  </a:lnTo>
                  <a:lnTo>
                    <a:pt x="0" y="89"/>
                  </a:lnTo>
                  <a:lnTo>
                    <a:pt x="7" y="89"/>
                  </a:lnTo>
                  <a:lnTo>
                    <a:pt x="7" y="7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6815" name="Freeform 431"/>
            <p:cNvSpPr>
              <a:spLocks/>
            </p:cNvSpPr>
            <p:nvPr/>
          </p:nvSpPr>
          <p:spPr bwMode="auto">
            <a:xfrm>
              <a:off x="1528" y="801"/>
              <a:ext cx="144" cy="7"/>
            </a:xfrm>
            <a:custGeom>
              <a:avLst/>
              <a:gdLst/>
              <a:ahLst/>
              <a:cxnLst>
                <a:cxn ang="0">
                  <a:pos x="275" y="7"/>
                </a:cxn>
                <a:cxn ang="0">
                  <a:pos x="282" y="0"/>
                </a:cxn>
                <a:cxn ang="0">
                  <a:pos x="0" y="0"/>
                </a:cxn>
                <a:cxn ang="0">
                  <a:pos x="0" y="14"/>
                </a:cxn>
                <a:cxn ang="0">
                  <a:pos x="282" y="14"/>
                </a:cxn>
                <a:cxn ang="0">
                  <a:pos x="289" y="7"/>
                </a:cxn>
                <a:cxn ang="0">
                  <a:pos x="282" y="14"/>
                </a:cxn>
                <a:cxn ang="0">
                  <a:pos x="289" y="14"/>
                </a:cxn>
                <a:cxn ang="0">
                  <a:pos x="289" y="7"/>
                </a:cxn>
                <a:cxn ang="0">
                  <a:pos x="275" y="7"/>
                </a:cxn>
              </a:cxnLst>
              <a:rect l="0" t="0" r="r" b="b"/>
              <a:pathLst>
                <a:path w="289" h="14">
                  <a:moveTo>
                    <a:pt x="275" y="7"/>
                  </a:moveTo>
                  <a:lnTo>
                    <a:pt x="282" y="0"/>
                  </a:lnTo>
                  <a:lnTo>
                    <a:pt x="0" y="0"/>
                  </a:lnTo>
                  <a:lnTo>
                    <a:pt x="0" y="14"/>
                  </a:lnTo>
                  <a:lnTo>
                    <a:pt x="282" y="14"/>
                  </a:lnTo>
                  <a:lnTo>
                    <a:pt x="289" y="7"/>
                  </a:lnTo>
                  <a:lnTo>
                    <a:pt x="282" y="14"/>
                  </a:lnTo>
                  <a:lnTo>
                    <a:pt x="289" y="14"/>
                  </a:lnTo>
                  <a:lnTo>
                    <a:pt x="289" y="7"/>
                  </a:lnTo>
                  <a:lnTo>
                    <a:pt x="275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6816" name="Freeform 432"/>
            <p:cNvSpPr>
              <a:spLocks/>
            </p:cNvSpPr>
            <p:nvPr/>
          </p:nvSpPr>
          <p:spPr bwMode="auto">
            <a:xfrm>
              <a:off x="1471" y="660"/>
              <a:ext cx="39" cy="74"/>
            </a:xfrm>
            <a:custGeom>
              <a:avLst/>
              <a:gdLst/>
              <a:ahLst/>
              <a:cxnLst>
                <a:cxn ang="0">
                  <a:pos x="6" y="3"/>
                </a:cxn>
                <a:cxn ang="0">
                  <a:pos x="0" y="6"/>
                </a:cxn>
                <a:cxn ang="0">
                  <a:pos x="66" y="146"/>
                </a:cxn>
                <a:cxn ang="0">
                  <a:pos x="77" y="140"/>
                </a:cxn>
                <a:cxn ang="0">
                  <a:pos x="12" y="0"/>
                </a:cxn>
                <a:cxn ang="0">
                  <a:pos x="6" y="3"/>
                </a:cxn>
              </a:cxnLst>
              <a:rect l="0" t="0" r="r" b="b"/>
              <a:pathLst>
                <a:path w="77" h="146">
                  <a:moveTo>
                    <a:pt x="6" y="3"/>
                  </a:moveTo>
                  <a:lnTo>
                    <a:pt x="0" y="6"/>
                  </a:lnTo>
                  <a:lnTo>
                    <a:pt x="66" y="146"/>
                  </a:lnTo>
                  <a:lnTo>
                    <a:pt x="77" y="140"/>
                  </a:lnTo>
                  <a:lnTo>
                    <a:pt x="12" y="0"/>
                  </a:lnTo>
                  <a:lnTo>
                    <a:pt x="6" y="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6817" name="Freeform 433"/>
            <p:cNvSpPr>
              <a:spLocks/>
            </p:cNvSpPr>
            <p:nvPr/>
          </p:nvSpPr>
          <p:spPr bwMode="auto">
            <a:xfrm>
              <a:off x="1684" y="659"/>
              <a:ext cx="32" cy="74"/>
            </a:xfrm>
            <a:custGeom>
              <a:avLst/>
              <a:gdLst/>
              <a:ahLst/>
              <a:cxnLst>
                <a:cxn ang="0">
                  <a:pos x="7" y="146"/>
                </a:cxn>
                <a:cxn ang="0">
                  <a:pos x="14" y="148"/>
                </a:cxn>
                <a:cxn ang="0">
                  <a:pos x="63" y="3"/>
                </a:cxn>
                <a:cxn ang="0">
                  <a:pos x="48" y="0"/>
                </a:cxn>
                <a:cxn ang="0">
                  <a:pos x="0" y="145"/>
                </a:cxn>
                <a:cxn ang="0">
                  <a:pos x="7" y="146"/>
                </a:cxn>
              </a:cxnLst>
              <a:rect l="0" t="0" r="r" b="b"/>
              <a:pathLst>
                <a:path w="63" h="148">
                  <a:moveTo>
                    <a:pt x="7" y="146"/>
                  </a:moveTo>
                  <a:lnTo>
                    <a:pt x="14" y="148"/>
                  </a:lnTo>
                  <a:lnTo>
                    <a:pt x="63" y="3"/>
                  </a:lnTo>
                  <a:lnTo>
                    <a:pt x="48" y="0"/>
                  </a:lnTo>
                  <a:lnTo>
                    <a:pt x="0" y="145"/>
                  </a:lnTo>
                  <a:lnTo>
                    <a:pt x="7" y="14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6818" name="Freeform 434"/>
            <p:cNvSpPr>
              <a:spLocks/>
            </p:cNvSpPr>
            <p:nvPr/>
          </p:nvSpPr>
          <p:spPr bwMode="auto">
            <a:xfrm>
              <a:off x="1440" y="288"/>
              <a:ext cx="305" cy="349"/>
            </a:xfrm>
            <a:custGeom>
              <a:avLst/>
              <a:gdLst/>
              <a:ahLst/>
              <a:cxnLst>
                <a:cxn ang="0">
                  <a:pos x="270" y="48"/>
                </a:cxn>
                <a:cxn ang="0">
                  <a:pos x="240" y="28"/>
                </a:cxn>
                <a:cxn ang="0">
                  <a:pos x="209" y="25"/>
                </a:cxn>
                <a:cxn ang="0">
                  <a:pos x="170" y="48"/>
                </a:cxn>
                <a:cxn ang="0">
                  <a:pos x="120" y="98"/>
                </a:cxn>
                <a:cxn ang="0">
                  <a:pos x="71" y="145"/>
                </a:cxn>
                <a:cxn ang="0">
                  <a:pos x="33" y="187"/>
                </a:cxn>
                <a:cxn ang="0">
                  <a:pos x="8" y="224"/>
                </a:cxn>
                <a:cxn ang="0">
                  <a:pos x="4" y="270"/>
                </a:cxn>
                <a:cxn ang="0">
                  <a:pos x="0" y="339"/>
                </a:cxn>
                <a:cxn ang="0">
                  <a:pos x="11" y="409"/>
                </a:cxn>
                <a:cxn ang="0">
                  <a:pos x="54" y="455"/>
                </a:cxn>
                <a:cxn ang="0">
                  <a:pos x="136" y="462"/>
                </a:cxn>
                <a:cxn ang="0">
                  <a:pos x="200" y="462"/>
                </a:cxn>
                <a:cxn ang="0">
                  <a:pos x="240" y="462"/>
                </a:cxn>
                <a:cxn ang="0">
                  <a:pos x="259" y="462"/>
                </a:cxn>
                <a:cxn ang="0">
                  <a:pos x="262" y="477"/>
                </a:cxn>
                <a:cxn ang="0">
                  <a:pos x="260" y="501"/>
                </a:cxn>
                <a:cxn ang="0">
                  <a:pos x="254" y="505"/>
                </a:cxn>
                <a:cxn ang="0">
                  <a:pos x="224" y="512"/>
                </a:cxn>
                <a:cxn ang="0">
                  <a:pos x="189" y="534"/>
                </a:cxn>
                <a:cxn ang="0">
                  <a:pos x="177" y="578"/>
                </a:cxn>
                <a:cxn ang="0">
                  <a:pos x="203" y="632"/>
                </a:cxn>
                <a:cxn ang="0">
                  <a:pos x="230" y="664"/>
                </a:cxn>
                <a:cxn ang="0">
                  <a:pos x="263" y="686"/>
                </a:cxn>
                <a:cxn ang="0">
                  <a:pos x="297" y="697"/>
                </a:cxn>
                <a:cxn ang="0">
                  <a:pos x="333" y="697"/>
                </a:cxn>
                <a:cxn ang="0">
                  <a:pos x="368" y="686"/>
                </a:cxn>
                <a:cxn ang="0">
                  <a:pos x="400" y="663"/>
                </a:cxn>
                <a:cxn ang="0">
                  <a:pos x="429" y="629"/>
                </a:cxn>
                <a:cxn ang="0">
                  <a:pos x="453" y="577"/>
                </a:cxn>
                <a:cxn ang="0">
                  <a:pos x="439" y="534"/>
                </a:cxn>
                <a:cxn ang="0">
                  <a:pos x="403" y="514"/>
                </a:cxn>
                <a:cxn ang="0">
                  <a:pos x="373" y="505"/>
                </a:cxn>
                <a:cxn ang="0">
                  <a:pos x="368" y="489"/>
                </a:cxn>
                <a:cxn ang="0">
                  <a:pos x="368" y="467"/>
                </a:cxn>
                <a:cxn ang="0">
                  <a:pos x="469" y="462"/>
                </a:cxn>
                <a:cxn ang="0">
                  <a:pos x="499" y="442"/>
                </a:cxn>
                <a:cxn ang="0">
                  <a:pos x="561" y="388"/>
                </a:cxn>
                <a:cxn ang="0">
                  <a:pos x="605" y="313"/>
                </a:cxn>
                <a:cxn ang="0">
                  <a:pos x="591" y="228"/>
                </a:cxn>
                <a:cxn ang="0">
                  <a:pos x="542" y="171"/>
                </a:cxn>
                <a:cxn ang="0">
                  <a:pos x="511" y="155"/>
                </a:cxn>
                <a:cxn ang="0">
                  <a:pos x="495" y="161"/>
                </a:cxn>
                <a:cxn ang="0">
                  <a:pos x="491" y="168"/>
                </a:cxn>
                <a:cxn ang="0">
                  <a:pos x="508" y="132"/>
                </a:cxn>
                <a:cxn ang="0">
                  <a:pos x="509" y="75"/>
                </a:cxn>
                <a:cxn ang="0">
                  <a:pos x="475" y="23"/>
                </a:cxn>
                <a:cxn ang="0">
                  <a:pos x="380" y="0"/>
                </a:cxn>
                <a:cxn ang="0">
                  <a:pos x="329" y="10"/>
                </a:cxn>
                <a:cxn ang="0">
                  <a:pos x="302" y="30"/>
                </a:cxn>
                <a:cxn ang="0">
                  <a:pos x="289" y="52"/>
                </a:cxn>
                <a:cxn ang="0">
                  <a:pos x="286" y="62"/>
                </a:cxn>
              </a:cxnLst>
              <a:rect l="0" t="0" r="r" b="b"/>
              <a:pathLst>
                <a:path w="608" h="699">
                  <a:moveTo>
                    <a:pt x="286" y="62"/>
                  </a:moveTo>
                  <a:lnTo>
                    <a:pt x="270" y="48"/>
                  </a:lnTo>
                  <a:lnTo>
                    <a:pt x="256" y="36"/>
                  </a:lnTo>
                  <a:lnTo>
                    <a:pt x="240" y="28"/>
                  </a:lnTo>
                  <a:lnTo>
                    <a:pt x="226" y="23"/>
                  </a:lnTo>
                  <a:lnTo>
                    <a:pt x="209" y="25"/>
                  </a:lnTo>
                  <a:lnTo>
                    <a:pt x="191" y="32"/>
                  </a:lnTo>
                  <a:lnTo>
                    <a:pt x="170" y="48"/>
                  </a:lnTo>
                  <a:lnTo>
                    <a:pt x="146" y="71"/>
                  </a:lnTo>
                  <a:lnTo>
                    <a:pt x="120" y="98"/>
                  </a:lnTo>
                  <a:lnTo>
                    <a:pt x="94" y="122"/>
                  </a:lnTo>
                  <a:lnTo>
                    <a:pt x="71" y="145"/>
                  </a:lnTo>
                  <a:lnTo>
                    <a:pt x="50" y="167"/>
                  </a:lnTo>
                  <a:lnTo>
                    <a:pt x="33" y="187"/>
                  </a:lnTo>
                  <a:lnTo>
                    <a:pt x="18" y="205"/>
                  </a:lnTo>
                  <a:lnTo>
                    <a:pt x="8" y="224"/>
                  </a:lnTo>
                  <a:lnTo>
                    <a:pt x="5" y="243"/>
                  </a:lnTo>
                  <a:lnTo>
                    <a:pt x="4" y="270"/>
                  </a:lnTo>
                  <a:lnTo>
                    <a:pt x="1" y="303"/>
                  </a:lnTo>
                  <a:lnTo>
                    <a:pt x="0" y="339"/>
                  </a:lnTo>
                  <a:lnTo>
                    <a:pt x="2" y="375"/>
                  </a:lnTo>
                  <a:lnTo>
                    <a:pt x="11" y="409"/>
                  </a:lnTo>
                  <a:lnTo>
                    <a:pt x="27" y="436"/>
                  </a:lnTo>
                  <a:lnTo>
                    <a:pt x="54" y="455"/>
                  </a:lnTo>
                  <a:lnTo>
                    <a:pt x="93" y="462"/>
                  </a:lnTo>
                  <a:lnTo>
                    <a:pt x="136" y="462"/>
                  </a:lnTo>
                  <a:lnTo>
                    <a:pt x="171" y="462"/>
                  </a:lnTo>
                  <a:lnTo>
                    <a:pt x="200" y="462"/>
                  </a:lnTo>
                  <a:lnTo>
                    <a:pt x="223" y="462"/>
                  </a:lnTo>
                  <a:lnTo>
                    <a:pt x="240" y="462"/>
                  </a:lnTo>
                  <a:lnTo>
                    <a:pt x="252" y="462"/>
                  </a:lnTo>
                  <a:lnTo>
                    <a:pt x="259" y="462"/>
                  </a:lnTo>
                  <a:lnTo>
                    <a:pt x="260" y="462"/>
                  </a:lnTo>
                  <a:lnTo>
                    <a:pt x="262" y="477"/>
                  </a:lnTo>
                  <a:lnTo>
                    <a:pt x="262" y="489"/>
                  </a:lnTo>
                  <a:lnTo>
                    <a:pt x="260" y="501"/>
                  </a:lnTo>
                  <a:lnTo>
                    <a:pt x="260" y="505"/>
                  </a:lnTo>
                  <a:lnTo>
                    <a:pt x="254" y="505"/>
                  </a:lnTo>
                  <a:lnTo>
                    <a:pt x="242" y="508"/>
                  </a:lnTo>
                  <a:lnTo>
                    <a:pt x="224" y="512"/>
                  </a:lnTo>
                  <a:lnTo>
                    <a:pt x="206" y="521"/>
                  </a:lnTo>
                  <a:lnTo>
                    <a:pt x="189" y="534"/>
                  </a:lnTo>
                  <a:lnTo>
                    <a:pt x="179" y="553"/>
                  </a:lnTo>
                  <a:lnTo>
                    <a:pt x="177" y="578"/>
                  </a:lnTo>
                  <a:lnTo>
                    <a:pt x="190" y="611"/>
                  </a:lnTo>
                  <a:lnTo>
                    <a:pt x="203" y="632"/>
                  </a:lnTo>
                  <a:lnTo>
                    <a:pt x="216" y="650"/>
                  </a:lnTo>
                  <a:lnTo>
                    <a:pt x="230" y="664"/>
                  </a:lnTo>
                  <a:lnTo>
                    <a:pt x="246" y="677"/>
                  </a:lnTo>
                  <a:lnTo>
                    <a:pt x="263" y="686"/>
                  </a:lnTo>
                  <a:lnTo>
                    <a:pt x="280" y="693"/>
                  </a:lnTo>
                  <a:lnTo>
                    <a:pt x="297" y="697"/>
                  </a:lnTo>
                  <a:lnTo>
                    <a:pt x="316" y="699"/>
                  </a:lnTo>
                  <a:lnTo>
                    <a:pt x="333" y="697"/>
                  </a:lnTo>
                  <a:lnTo>
                    <a:pt x="350" y="693"/>
                  </a:lnTo>
                  <a:lnTo>
                    <a:pt x="368" y="686"/>
                  </a:lnTo>
                  <a:lnTo>
                    <a:pt x="385" y="676"/>
                  </a:lnTo>
                  <a:lnTo>
                    <a:pt x="400" y="663"/>
                  </a:lnTo>
                  <a:lnTo>
                    <a:pt x="416" y="647"/>
                  </a:lnTo>
                  <a:lnTo>
                    <a:pt x="429" y="629"/>
                  </a:lnTo>
                  <a:lnTo>
                    <a:pt x="442" y="607"/>
                  </a:lnTo>
                  <a:lnTo>
                    <a:pt x="453" y="577"/>
                  </a:lnTo>
                  <a:lnTo>
                    <a:pt x="451" y="553"/>
                  </a:lnTo>
                  <a:lnTo>
                    <a:pt x="439" y="534"/>
                  </a:lnTo>
                  <a:lnTo>
                    <a:pt x="423" y="521"/>
                  </a:lnTo>
                  <a:lnTo>
                    <a:pt x="403" y="514"/>
                  </a:lnTo>
                  <a:lnTo>
                    <a:pt x="386" y="508"/>
                  </a:lnTo>
                  <a:lnTo>
                    <a:pt x="373" y="505"/>
                  </a:lnTo>
                  <a:lnTo>
                    <a:pt x="368" y="505"/>
                  </a:lnTo>
                  <a:lnTo>
                    <a:pt x="368" y="489"/>
                  </a:lnTo>
                  <a:lnTo>
                    <a:pt x="368" y="475"/>
                  </a:lnTo>
                  <a:lnTo>
                    <a:pt x="368" y="467"/>
                  </a:lnTo>
                  <a:lnTo>
                    <a:pt x="368" y="462"/>
                  </a:lnTo>
                  <a:lnTo>
                    <a:pt x="469" y="462"/>
                  </a:lnTo>
                  <a:lnTo>
                    <a:pt x="478" y="456"/>
                  </a:lnTo>
                  <a:lnTo>
                    <a:pt x="499" y="442"/>
                  </a:lnTo>
                  <a:lnTo>
                    <a:pt x="529" y="419"/>
                  </a:lnTo>
                  <a:lnTo>
                    <a:pt x="561" y="388"/>
                  </a:lnTo>
                  <a:lnTo>
                    <a:pt x="588" y="353"/>
                  </a:lnTo>
                  <a:lnTo>
                    <a:pt x="605" y="313"/>
                  </a:lnTo>
                  <a:lnTo>
                    <a:pt x="608" y="271"/>
                  </a:lnTo>
                  <a:lnTo>
                    <a:pt x="591" y="228"/>
                  </a:lnTo>
                  <a:lnTo>
                    <a:pt x="564" y="194"/>
                  </a:lnTo>
                  <a:lnTo>
                    <a:pt x="542" y="171"/>
                  </a:lnTo>
                  <a:lnTo>
                    <a:pt x="525" y="160"/>
                  </a:lnTo>
                  <a:lnTo>
                    <a:pt x="511" y="155"/>
                  </a:lnTo>
                  <a:lnTo>
                    <a:pt x="502" y="157"/>
                  </a:lnTo>
                  <a:lnTo>
                    <a:pt x="495" y="161"/>
                  </a:lnTo>
                  <a:lnTo>
                    <a:pt x="492" y="167"/>
                  </a:lnTo>
                  <a:lnTo>
                    <a:pt x="491" y="168"/>
                  </a:lnTo>
                  <a:lnTo>
                    <a:pt x="499" y="154"/>
                  </a:lnTo>
                  <a:lnTo>
                    <a:pt x="508" y="132"/>
                  </a:lnTo>
                  <a:lnTo>
                    <a:pt x="512" y="105"/>
                  </a:lnTo>
                  <a:lnTo>
                    <a:pt x="509" y="75"/>
                  </a:lnTo>
                  <a:lnTo>
                    <a:pt x="498" y="48"/>
                  </a:lnTo>
                  <a:lnTo>
                    <a:pt x="475" y="23"/>
                  </a:lnTo>
                  <a:lnTo>
                    <a:pt x="436" y="6"/>
                  </a:lnTo>
                  <a:lnTo>
                    <a:pt x="380" y="0"/>
                  </a:lnTo>
                  <a:lnTo>
                    <a:pt x="352" y="3"/>
                  </a:lnTo>
                  <a:lnTo>
                    <a:pt x="329" y="10"/>
                  </a:lnTo>
                  <a:lnTo>
                    <a:pt x="313" y="20"/>
                  </a:lnTo>
                  <a:lnTo>
                    <a:pt x="302" y="30"/>
                  </a:lnTo>
                  <a:lnTo>
                    <a:pt x="293" y="42"/>
                  </a:lnTo>
                  <a:lnTo>
                    <a:pt x="289" y="52"/>
                  </a:lnTo>
                  <a:lnTo>
                    <a:pt x="286" y="59"/>
                  </a:lnTo>
                  <a:lnTo>
                    <a:pt x="286" y="62"/>
                  </a:lnTo>
                  <a:close/>
                </a:path>
              </a:pathLst>
            </a:custGeom>
            <a:solidFill>
              <a:srgbClr val="CC33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6819" name="Freeform 435"/>
            <p:cNvSpPr>
              <a:spLocks/>
            </p:cNvSpPr>
            <p:nvPr/>
          </p:nvSpPr>
          <p:spPr bwMode="auto">
            <a:xfrm>
              <a:off x="1558" y="518"/>
              <a:ext cx="80" cy="94"/>
            </a:xfrm>
            <a:custGeom>
              <a:avLst/>
              <a:gdLst/>
              <a:ahLst/>
              <a:cxnLst>
                <a:cxn ang="0">
                  <a:pos x="36" y="0"/>
                </a:cxn>
                <a:cxn ang="0">
                  <a:pos x="36" y="66"/>
                </a:cxn>
                <a:cxn ang="0">
                  <a:pos x="32" y="69"/>
                </a:cxn>
                <a:cxn ang="0">
                  <a:pos x="22" y="78"/>
                </a:cxn>
                <a:cxn ang="0">
                  <a:pos x="10" y="91"/>
                </a:cxn>
                <a:cxn ang="0">
                  <a:pos x="2" y="107"/>
                </a:cxn>
                <a:cxn ang="0">
                  <a:pos x="0" y="125"/>
                </a:cxn>
                <a:cxn ang="0">
                  <a:pos x="9" y="147"/>
                </a:cxn>
                <a:cxn ang="0">
                  <a:pos x="33" y="168"/>
                </a:cxn>
                <a:cxn ang="0">
                  <a:pos x="76" y="190"/>
                </a:cxn>
                <a:cxn ang="0">
                  <a:pos x="82" y="187"/>
                </a:cxn>
                <a:cxn ang="0">
                  <a:pos x="98" y="181"/>
                </a:cxn>
                <a:cxn ang="0">
                  <a:pos x="119" y="171"/>
                </a:cxn>
                <a:cxn ang="0">
                  <a:pos x="139" y="157"/>
                </a:cxn>
                <a:cxn ang="0">
                  <a:pos x="155" y="140"/>
                </a:cxn>
                <a:cxn ang="0">
                  <a:pos x="161" y="118"/>
                </a:cxn>
                <a:cxn ang="0">
                  <a:pos x="152" y="95"/>
                </a:cxn>
                <a:cxn ang="0">
                  <a:pos x="125" y="69"/>
                </a:cxn>
                <a:cxn ang="0">
                  <a:pos x="125" y="55"/>
                </a:cxn>
                <a:cxn ang="0">
                  <a:pos x="125" y="32"/>
                </a:cxn>
                <a:cxn ang="0">
                  <a:pos x="125" y="10"/>
                </a:cxn>
                <a:cxn ang="0">
                  <a:pos x="125" y="0"/>
                </a:cxn>
                <a:cxn ang="0">
                  <a:pos x="36" y="0"/>
                </a:cxn>
              </a:cxnLst>
              <a:rect l="0" t="0" r="r" b="b"/>
              <a:pathLst>
                <a:path w="161" h="190">
                  <a:moveTo>
                    <a:pt x="36" y="0"/>
                  </a:moveTo>
                  <a:lnTo>
                    <a:pt x="36" y="66"/>
                  </a:lnTo>
                  <a:lnTo>
                    <a:pt x="32" y="69"/>
                  </a:lnTo>
                  <a:lnTo>
                    <a:pt x="22" y="78"/>
                  </a:lnTo>
                  <a:lnTo>
                    <a:pt x="10" y="91"/>
                  </a:lnTo>
                  <a:lnTo>
                    <a:pt x="2" y="107"/>
                  </a:lnTo>
                  <a:lnTo>
                    <a:pt x="0" y="125"/>
                  </a:lnTo>
                  <a:lnTo>
                    <a:pt x="9" y="147"/>
                  </a:lnTo>
                  <a:lnTo>
                    <a:pt x="33" y="168"/>
                  </a:lnTo>
                  <a:lnTo>
                    <a:pt x="76" y="190"/>
                  </a:lnTo>
                  <a:lnTo>
                    <a:pt x="82" y="187"/>
                  </a:lnTo>
                  <a:lnTo>
                    <a:pt x="98" y="181"/>
                  </a:lnTo>
                  <a:lnTo>
                    <a:pt x="119" y="171"/>
                  </a:lnTo>
                  <a:lnTo>
                    <a:pt x="139" y="157"/>
                  </a:lnTo>
                  <a:lnTo>
                    <a:pt x="155" y="140"/>
                  </a:lnTo>
                  <a:lnTo>
                    <a:pt x="161" y="118"/>
                  </a:lnTo>
                  <a:lnTo>
                    <a:pt x="152" y="95"/>
                  </a:lnTo>
                  <a:lnTo>
                    <a:pt x="125" y="69"/>
                  </a:lnTo>
                  <a:lnTo>
                    <a:pt x="125" y="55"/>
                  </a:lnTo>
                  <a:lnTo>
                    <a:pt x="125" y="32"/>
                  </a:lnTo>
                  <a:lnTo>
                    <a:pt x="125" y="10"/>
                  </a:lnTo>
                  <a:lnTo>
                    <a:pt x="125" y="0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6820" name="Freeform 436"/>
            <p:cNvSpPr>
              <a:spLocks/>
            </p:cNvSpPr>
            <p:nvPr/>
          </p:nvSpPr>
          <p:spPr bwMode="auto">
            <a:xfrm>
              <a:off x="1572" y="518"/>
              <a:ext cx="7" cy="36"/>
            </a:xfrm>
            <a:custGeom>
              <a:avLst/>
              <a:gdLst/>
              <a:ahLst/>
              <a:cxnLst>
                <a:cxn ang="0">
                  <a:pos x="10" y="72"/>
                </a:cxn>
                <a:cxn ang="0">
                  <a:pos x="14" y="66"/>
                </a:cxn>
                <a:cxn ang="0">
                  <a:pos x="14" y="0"/>
                </a:cxn>
                <a:cxn ang="0">
                  <a:pos x="0" y="0"/>
                </a:cxn>
                <a:cxn ang="0">
                  <a:pos x="0" y="66"/>
                </a:cxn>
                <a:cxn ang="0">
                  <a:pos x="4" y="61"/>
                </a:cxn>
                <a:cxn ang="0">
                  <a:pos x="10" y="72"/>
                </a:cxn>
                <a:cxn ang="0">
                  <a:pos x="14" y="71"/>
                </a:cxn>
                <a:cxn ang="0">
                  <a:pos x="14" y="66"/>
                </a:cxn>
                <a:cxn ang="0">
                  <a:pos x="10" y="72"/>
                </a:cxn>
              </a:cxnLst>
              <a:rect l="0" t="0" r="r" b="b"/>
              <a:pathLst>
                <a:path w="14" h="72">
                  <a:moveTo>
                    <a:pt x="10" y="72"/>
                  </a:moveTo>
                  <a:lnTo>
                    <a:pt x="14" y="66"/>
                  </a:lnTo>
                  <a:lnTo>
                    <a:pt x="14" y="0"/>
                  </a:lnTo>
                  <a:lnTo>
                    <a:pt x="0" y="0"/>
                  </a:lnTo>
                  <a:lnTo>
                    <a:pt x="0" y="66"/>
                  </a:lnTo>
                  <a:lnTo>
                    <a:pt x="4" y="61"/>
                  </a:lnTo>
                  <a:lnTo>
                    <a:pt x="10" y="72"/>
                  </a:lnTo>
                  <a:lnTo>
                    <a:pt x="14" y="71"/>
                  </a:lnTo>
                  <a:lnTo>
                    <a:pt x="14" y="66"/>
                  </a:lnTo>
                  <a:lnTo>
                    <a:pt x="10" y="7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6821" name="Freeform 437"/>
            <p:cNvSpPr>
              <a:spLocks/>
            </p:cNvSpPr>
            <p:nvPr/>
          </p:nvSpPr>
          <p:spPr bwMode="auto">
            <a:xfrm>
              <a:off x="1554" y="548"/>
              <a:ext cx="43" cy="68"/>
            </a:xfrm>
            <a:custGeom>
              <a:avLst/>
              <a:gdLst/>
              <a:ahLst/>
              <a:cxnLst>
                <a:cxn ang="0">
                  <a:pos x="82" y="122"/>
                </a:cxn>
                <a:cxn ang="0">
                  <a:pos x="86" y="122"/>
                </a:cxn>
                <a:cxn ang="0">
                  <a:pos x="43" y="101"/>
                </a:cxn>
                <a:cxn ang="0">
                  <a:pos x="22" y="81"/>
                </a:cxn>
                <a:cxn ang="0">
                  <a:pos x="15" y="64"/>
                </a:cxn>
                <a:cxn ang="0">
                  <a:pos x="16" y="47"/>
                </a:cxn>
                <a:cxn ang="0">
                  <a:pos x="23" y="34"/>
                </a:cxn>
                <a:cxn ang="0">
                  <a:pos x="33" y="21"/>
                </a:cxn>
                <a:cxn ang="0">
                  <a:pos x="43" y="14"/>
                </a:cxn>
                <a:cxn ang="0">
                  <a:pos x="46" y="11"/>
                </a:cxn>
                <a:cxn ang="0">
                  <a:pos x="40" y="0"/>
                </a:cxn>
                <a:cxn ang="0">
                  <a:pos x="35" y="2"/>
                </a:cxn>
                <a:cxn ang="0">
                  <a:pos x="25" y="13"/>
                </a:cxn>
                <a:cxn ang="0">
                  <a:pos x="12" y="25"/>
                </a:cxn>
                <a:cxn ang="0">
                  <a:pos x="2" y="44"/>
                </a:cxn>
                <a:cxn ang="0">
                  <a:pos x="0" y="64"/>
                </a:cxn>
                <a:cxn ang="0">
                  <a:pos x="10" y="90"/>
                </a:cxn>
                <a:cxn ang="0">
                  <a:pos x="37" y="113"/>
                </a:cxn>
                <a:cxn ang="0">
                  <a:pos x="80" y="136"/>
                </a:cxn>
                <a:cxn ang="0">
                  <a:pos x="85" y="136"/>
                </a:cxn>
                <a:cxn ang="0">
                  <a:pos x="82" y="122"/>
                </a:cxn>
              </a:cxnLst>
              <a:rect l="0" t="0" r="r" b="b"/>
              <a:pathLst>
                <a:path w="86" h="136">
                  <a:moveTo>
                    <a:pt x="82" y="122"/>
                  </a:moveTo>
                  <a:lnTo>
                    <a:pt x="86" y="122"/>
                  </a:lnTo>
                  <a:lnTo>
                    <a:pt x="43" y="101"/>
                  </a:lnTo>
                  <a:lnTo>
                    <a:pt x="22" y="81"/>
                  </a:lnTo>
                  <a:lnTo>
                    <a:pt x="15" y="64"/>
                  </a:lnTo>
                  <a:lnTo>
                    <a:pt x="16" y="47"/>
                  </a:lnTo>
                  <a:lnTo>
                    <a:pt x="23" y="34"/>
                  </a:lnTo>
                  <a:lnTo>
                    <a:pt x="33" y="21"/>
                  </a:lnTo>
                  <a:lnTo>
                    <a:pt x="43" y="14"/>
                  </a:lnTo>
                  <a:lnTo>
                    <a:pt x="46" y="11"/>
                  </a:lnTo>
                  <a:lnTo>
                    <a:pt x="40" y="0"/>
                  </a:lnTo>
                  <a:lnTo>
                    <a:pt x="35" y="2"/>
                  </a:lnTo>
                  <a:lnTo>
                    <a:pt x="25" y="13"/>
                  </a:lnTo>
                  <a:lnTo>
                    <a:pt x="12" y="25"/>
                  </a:lnTo>
                  <a:lnTo>
                    <a:pt x="2" y="44"/>
                  </a:lnTo>
                  <a:lnTo>
                    <a:pt x="0" y="64"/>
                  </a:lnTo>
                  <a:lnTo>
                    <a:pt x="10" y="90"/>
                  </a:lnTo>
                  <a:lnTo>
                    <a:pt x="37" y="113"/>
                  </a:lnTo>
                  <a:lnTo>
                    <a:pt x="80" y="136"/>
                  </a:lnTo>
                  <a:lnTo>
                    <a:pt x="85" y="136"/>
                  </a:lnTo>
                  <a:lnTo>
                    <a:pt x="82" y="12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6822" name="Freeform 438"/>
            <p:cNvSpPr>
              <a:spLocks/>
            </p:cNvSpPr>
            <p:nvPr/>
          </p:nvSpPr>
          <p:spPr bwMode="auto">
            <a:xfrm>
              <a:off x="1595" y="549"/>
              <a:ext cx="46" cy="67"/>
            </a:xfrm>
            <a:custGeom>
              <a:avLst/>
              <a:gdLst/>
              <a:ahLst/>
              <a:cxnLst>
                <a:cxn ang="0">
                  <a:pos x="43" y="6"/>
                </a:cxn>
                <a:cxn ang="0">
                  <a:pos x="46" y="12"/>
                </a:cxn>
                <a:cxn ang="0">
                  <a:pos x="71" y="36"/>
                </a:cxn>
                <a:cxn ang="0">
                  <a:pos x="79" y="55"/>
                </a:cxn>
                <a:cxn ang="0">
                  <a:pos x="74" y="74"/>
                </a:cxn>
                <a:cxn ang="0">
                  <a:pos x="60" y="88"/>
                </a:cxn>
                <a:cxn ang="0">
                  <a:pos x="41" y="102"/>
                </a:cxn>
                <a:cxn ang="0">
                  <a:pos x="20" y="111"/>
                </a:cxn>
                <a:cxn ang="0">
                  <a:pos x="4" y="117"/>
                </a:cxn>
                <a:cxn ang="0">
                  <a:pos x="0" y="120"/>
                </a:cxn>
                <a:cxn ang="0">
                  <a:pos x="3" y="134"/>
                </a:cxn>
                <a:cxn ang="0">
                  <a:pos x="10" y="131"/>
                </a:cxn>
                <a:cxn ang="0">
                  <a:pos x="26" y="125"/>
                </a:cxn>
                <a:cxn ang="0">
                  <a:pos x="47" y="114"/>
                </a:cxn>
                <a:cxn ang="0">
                  <a:pos x="69" y="99"/>
                </a:cxn>
                <a:cxn ang="0">
                  <a:pos x="86" y="79"/>
                </a:cxn>
                <a:cxn ang="0">
                  <a:pos x="93" y="55"/>
                </a:cxn>
                <a:cxn ang="0">
                  <a:pos x="83" y="28"/>
                </a:cxn>
                <a:cxn ang="0">
                  <a:pos x="54" y="0"/>
                </a:cxn>
                <a:cxn ang="0">
                  <a:pos x="57" y="6"/>
                </a:cxn>
                <a:cxn ang="0">
                  <a:pos x="43" y="6"/>
                </a:cxn>
                <a:cxn ang="0">
                  <a:pos x="43" y="11"/>
                </a:cxn>
                <a:cxn ang="0">
                  <a:pos x="46" y="12"/>
                </a:cxn>
                <a:cxn ang="0">
                  <a:pos x="43" y="6"/>
                </a:cxn>
              </a:cxnLst>
              <a:rect l="0" t="0" r="r" b="b"/>
              <a:pathLst>
                <a:path w="93" h="134">
                  <a:moveTo>
                    <a:pt x="43" y="6"/>
                  </a:moveTo>
                  <a:lnTo>
                    <a:pt x="46" y="12"/>
                  </a:lnTo>
                  <a:lnTo>
                    <a:pt x="71" y="36"/>
                  </a:lnTo>
                  <a:lnTo>
                    <a:pt x="79" y="55"/>
                  </a:lnTo>
                  <a:lnTo>
                    <a:pt x="74" y="74"/>
                  </a:lnTo>
                  <a:lnTo>
                    <a:pt x="60" y="88"/>
                  </a:lnTo>
                  <a:lnTo>
                    <a:pt x="41" y="102"/>
                  </a:lnTo>
                  <a:lnTo>
                    <a:pt x="20" y="111"/>
                  </a:lnTo>
                  <a:lnTo>
                    <a:pt x="4" y="117"/>
                  </a:lnTo>
                  <a:lnTo>
                    <a:pt x="0" y="120"/>
                  </a:lnTo>
                  <a:lnTo>
                    <a:pt x="3" y="134"/>
                  </a:lnTo>
                  <a:lnTo>
                    <a:pt x="10" y="131"/>
                  </a:lnTo>
                  <a:lnTo>
                    <a:pt x="26" y="125"/>
                  </a:lnTo>
                  <a:lnTo>
                    <a:pt x="47" y="114"/>
                  </a:lnTo>
                  <a:lnTo>
                    <a:pt x="69" y="99"/>
                  </a:lnTo>
                  <a:lnTo>
                    <a:pt x="86" y="79"/>
                  </a:lnTo>
                  <a:lnTo>
                    <a:pt x="93" y="55"/>
                  </a:lnTo>
                  <a:lnTo>
                    <a:pt x="83" y="28"/>
                  </a:lnTo>
                  <a:lnTo>
                    <a:pt x="54" y="0"/>
                  </a:lnTo>
                  <a:lnTo>
                    <a:pt x="57" y="6"/>
                  </a:lnTo>
                  <a:lnTo>
                    <a:pt x="43" y="6"/>
                  </a:lnTo>
                  <a:lnTo>
                    <a:pt x="43" y="11"/>
                  </a:lnTo>
                  <a:lnTo>
                    <a:pt x="46" y="12"/>
                  </a:lnTo>
                  <a:lnTo>
                    <a:pt x="43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6823" name="Freeform 439"/>
            <p:cNvSpPr>
              <a:spLocks/>
            </p:cNvSpPr>
            <p:nvPr/>
          </p:nvSpPr>
          <p:spPr bwMode="auto">
            <a:xfrm>
              <a:off x="1616" y="514"/>
              <a:ext cx="8" cy="38"/>
            </a:xfrm>
            <a:custGeom>
              <a:avLst/>
              <a:gdLst/>
              <a:ahLst/>
              <a:cxnLst>
                <a:cxn ang="0">
                  <a:pos x="7" y="15"/>
                </a:cxn>
                <a:cxn ang="0">
                  <a:pos x="0" y="7"/>
                </a:cxn>
                <a:cxn ang="0">
                  <a:pos x="0" y="17"/>
                </a:cxn>
                <a:cxn ang="0">
                  <a:pos x="0" y="39"/>
                </a:cxn>
                <a:cxn ang="0">
                  <a:pos x="0" y="62"/>
                </a:cxn>
                <a:cxn ang="0">
                  <a:pos x="0" y="76"/>
                </a:cxn>
                <a:cxn ang="0">
                  <a:pos x="14" y="76"/>
                </a:cxn>
                <a:cxn ang="0">
                  <a:pos x="14" y="62"/>
                </a:cxn>
                <a:cxn ang="0">
                  <a:pos x="14" y="39"/>
                </a:cxn>
                <a:cxn ang="0">
                  <a:pos x="14" y="17"/>
                </a:cxn>
                <a:cxn ang="0">
                  <a:pos x="14" y="7"/>
                </a:cxn>
                <a:cxn ang="0">
                  <a:pos x="7" y="0"/>
                </a:cxn>
                <a:cxn ang="0">
                  <a:pos x="14" y="7"/>
                </a:cxn>
                <a:cxn ang="0">
                  <a:pos x="14" y="0"/>
                </a:cxn>
                <a:cxn ang="0">
                  <a:pos x="7" y="0"/>
                </a:cxn>
                <a:cxn ang="0">
                  <a:pos x="7" y="15"/>
                </a:cxn>
              </a:cxnLst>
              <a:rect l="0" t="0" r="r" b="b"/>
              <a:pathLst>
                <a:path w="14" h="76">
                  <a:moveTo>
                    <a:pt x="7" y="15"/>
                  </a:moveTo>
                  <a:lnTo>
                    <a:pt x="0" y="7"/>
                  </a:lnTo>
                  <a:lnTo>
                    <a:pt x="0" y="17"/>
                  </a:lnTo>
                  <a:lnTo>
                    <a:pt x="0" y="39"/>
                  </a:lnTo>
                  <a:lnTo>
                    <a:pt x="0" y="62"/>
                  </a:lnTo>
                  <a:lnTo>
                    <a:pt x="0" y="76"/>
                  </a:lnTo>
                  <a:lnTo>
                    <a:pt x="14" y="76"/>
                  </a:lnTo>
                  <a:lnTo>
                    <a:pt x="14" y="62"/>
                  </a:lnTo>
                  <a:lnTo>
                    <a:pt x="14" y="39"/>
                  </a:lnTo>
                  <a:lnTo>
                    <a:pt x="14" y="17"/>
                  </a:lnTo>
                  <a:lnTo>
                    <a:pt x="14" y="7"/>
                  </a:lnTo>
                  <a:lnTo>
                    <a:pt x="7" y="0"/>
                  </a:lnTo>
                  <a:lnTo>
                    <a:pt x="14" y="7"/>
                  </a:lnTo>
                  <a:lnTo>
                    <a:pt x="14" y="0"/>
                  </a:lnTo>
                  <a:lnTo>
                    <a:pt x="7" y="0"/>
                  </a:lnTo>
                  <a:lnTo>
                    <a:pt x="7" y="1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6824" name="Freeform 440"/>
            <p:cNvSpPr>
              <a:spLocks/>
            </p:cNvSpPr>
            <p:nvPr/>
          </p:nvSpPr>
          <p:spPr bwMode="auto">
            <a:xfrm>
              <a:off x="1572" y="514"/>
              <a:ext cx="48" cy="7"/>
            </a:xfrm>
            <a:custGeom>
              <a:avLst/>
              <a:gdLst/>
              <a:ahLst/>
              <a:cxnLst>
                <a:cxn ang="0">
                  <a:pos x="14" y="7"/>
                </a:cxn>
                <a:cxn ang="0">
                  <a:pos x="7" y="15"/>
                </a:cxn>
                <a:cxn ang="0">
                  <a:pos x="96" y="15"/>
                </a:cxn>
                <a:cxn ang="0">
                  <a:pos x="96" y="0"/>
                </a:cxn>
                <a:cxn ang="0">
                  <a:pos x="7" y="0"/>
                </a:cxn>
                <a:cxn ang="0">
                  <a:pos x="0" y="7"/>
                </a:cxn>
                <a:cxn ang="0">
                  <a:pos x="7" y="0"/>
                </a:cxn>
                <a:cxn ang="0">
                  <a:pos x="0" y="0"/>
                </a:cxn>
                <a:cxn ang="0">
                  <a:pos x="0" y="7"/>
                </a:cxn>
                <a:cxn ang="0">
                  <a:pos x="14" y="7"/>
                </a:cxn>
              </a:cxnLst>
              <a:rect l="0" t="0" r="r" b="b"/>
              <a:pathLst>
                <a:path w="96" h="15">
                  <a:moveTo>
                    <a:pt x="14" y="7"/>
                  </a:moveTo>
                  <a:lnTo>
                    <a:pt x="7" y="15"/>
                  </a:lnTo>
                  <a:lnTo>
                    <a:pt x="96" y="15"/>
                  </a:lnTo>
                  <a:lnTo>
                    <a:pt x="96" y="0"/>
                  </a:lnTo>
                  <a:lnTo>
                    <a:pt x="7" y="0"/>
                  </a:lnTo>
                  <a:lnTo>
                    <a:pt x="0" y="7"/>
                  </a:lnTo>
                  <a:lnTo>
                    <a:pt x="7" y="0"/>
                  </a:lnTo>
                  <a:lnTo>
                    <a:pt x="0" y="0"/>
                  </a:lnTo>
                  <a:lnTo>
                    <a:pt x="0" y="7"/>
                  </a:lnTo>
                  <a:lnTo>
                    <a:pt x="1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6825" name="Freeform 441"/>
            <p:cNvSpPr>
              <a:spLocks/>
            </p:cNvSpPr>
            <p:nvPr/>
          </p:nvSpPr>
          <p:spPr bwMode="auto">
            <a:xfrm>
              <a:off x="1540" y="358"/>
              <a:ext cx="115" cy="176"/>
            </a:xfrm>
            <a:custGeom>
              <a:avLst/>
              <a:gdLst/>
              <a:ahLst/>
              <a:cxnLst>
                <a:cxn ang="0">
                  <a:pos x="96" y="0"/>
                </a:cxn>
                <a:cxn ang="0">
                  <a:pos x="111" y="13"/>
                </a:cxn>
                <a:cxn ang="0">
                  <a:pos x="133" y="30"/>
                </a:cxn>
                <a:cxn ang="0">
                  <a:pos x="156" y="50"/>
                </a:cxn>
                <a:cxn ang="0">
                  <a:pos x="179" y="73"/>
                </a:cxn>
                <a:cxn ang="0">
                  <a:pos x="199" y="97"/>
                </a:cxn>
                <a:cxn ang="0">
                  <a:pos x="216" y="123"/>
                </a:cxn>
                <a:cxn ang="0">
                  <a:pos x="227" y="152"/>
                </a:cxn>
                <a:cxn ang="0">
                  <a:pos x="230" y="181"/>
                </a:cxn>
                <a:cxn ang="0">
                  <a:pos x="226" y="211"/>
                </a:cxn>
                <a:cxn ang="0">
                  <a:pos x="217" y="241"/>
                </a:cxn>
                <a:cxn ang="0">
                  <a:pos x="206" y="271"/>
                </a:cxn>
                <a:cxn ang="0">
                  <a:pos x="191" y="297"/>
                </a:cxn>
                <a:cxn ang="0">
                  <a:pos x="173" y="320"/>
                </a:cxn>
                <a:cxn ang="0">
                  <a:pos x="154" y="337"/>
                </a:cxn>
                <a:cxn ang="0">
                  <a:pos x="134" y="348"/>
                </a:cxn>
                <a:cxn ang="0">
                  <a:pos x="113" y="351"/>
                </a:cxn>
                <a:cxn ang="0">
                  <a:pos x="91" y="347"/>
                </a:cxn>
                <a:cxn ang="0">
                  <a:pos x="70" y="336"/>
                </a:cxn>
                <a:cxn ang="0">
                  <a:pos x="50" y="318"/>
                </a:cxn>
                <a:cxn ang="0">
                  <a:pos x="31" y="298"/>
                </a:cxn>
                <a:cxn ang="0">
                  <a:pos x="17" y="274"/>
                </a:cxn>
                <a:cxn ang="0">
                  <a:pos x="5" y="247"/>
                </a:cxn>
                <a:cxn ang="0">
                  <a:pos x="0" y="219"/>
                </a:cxn>
                <a:cxn ang="0">
                  <a:pos x="0" y="189"/>
                </a:cxn>
                <a:cxn ang="0">
                  <a:pos x="7" y="148"/>
                </a:cxn>
                <a:cxn ang="0">
                  <a:pos x="20" y="112"/>
                </a:cxn>
                <a:cxn ang="0">
                  <a:pos x="35" y="79"/>
                </a:cxn>
                <a:cxn ang="0">
                  <a:pos x="53" y="52"/>
                </a:cxn>
                <a:cxn ang="0">
                  <a:pos x="68" y="30"/>
                </a:cxn>
                <a:cxn ang="0">
                  <a:pos x="83" y="13"/>
                </a:cxn>
                <a:cxn ang="0">
                  <a:pos x="91" y="3"/>
                </a:cxn>
                <a:cxn ang="0">
                  <a:pos x="96" y="0"/>
                </a:cxn>
              </a:cxnLst>
              <a:rect l="0" t="0" r="r" b="b"/>
              <a:pathLst>
                <a:path w="230" h="351">
                  <a:moveTo>
                    <a:pt x="96" y="0"/>
                  </a:moveTo>
                  <a:lnTo>
                    <a:pt x="111" y="13"/>
                  </a:lnTo>
                  <a:lnTo>
                    <a:pt x="133" y="30"/>
                  </a:lnTo>
                  <a:lnTo>
                    <a:pt x="156" y="50"/>
                  </a:lnTo>
                  <a:lnTo>
                    <a:pt x="179" y="73"/>
                  </a:lnTo>
                  <a:lnTo>
                    <a:pt x="199" y="97"/>
                  </a:lnTo>
                  <a:lnTo>
                    <a:pt x="216" y="123"/>
                  </a:lnTo>
                  <a:lnTo>
                    <a:pt x="227" y="152"/>
                  </a:lnTo>
                  <a:lnTo>
                    <a:pt x="230" y="181"/>
                  </a:lnTo>
                  <a:lnTo>
                    <a:pt x="226" y="211"/>
                  </a:lnTo>
                  <a:lnTo>
                    <a:pt x="217" y="241"/>
                  </a:lnTo>
                  <a:lnTo>
                    <a:pt x="206" y="271"/>
                  </a:lnTo>
                  <a:lnTo>
                    <a:pt x="191" y="297"/>
                  </a:lnTo>
                  <a:lnTo>
                    <a:pt x="173" y="320"/>
                  </a:lnTo>
                  <a:lnTo>
                    <a:pt x="154" y="337"/>
                  </a:lnTo>
                  <a:lnTo>
                    <a:pt x="134" y="348"/>
                  </a:lnTo>
                  <a:lnTo>
                    <a:pt x="113" y="351"/>
                  </a:lnTo>
                  <a:lnTo>
                    <a:pt x="91" y="347"/>
                  </a:lnTo>
                  <a:lnTo>
                    <a:pt x="70" y="336"/>
                  </a:lnTo>
                  <a:lnTo>
                    <a:pt x="50" y="318"/>
                  </a:lnTo>
                  <a:lnTo>
                    <a:pt x="31" y="298"/>
                  </a:lnTo>
                  <a:lnTo>
                    <a:pt x="17" y="274"/>
                  </a:lnTo>
                  <a:lnTo>
                    <a:pt x="5" y="247"/>
                  </a:lnTo>
                  <a:lnTo>
                    <a:pt x="0" y="219"/>
                  </a:lnTo>
                  <a:lnTo>
                    <a:pt x="0" y="189"/>
                  </a:lnTo>
                  <a:lnTo>
                    <a:pt x="7" y="148"/>
                  </a:lnTo>
                  <a:lnTo>
                    <a:pt x="20" y="112"/>
                  </a:lnTo>
                  <a:lnTo>
                    <a:pt x="35" y="79"/>
                  </a:lnTo>
                  <a:lnTo>
                    <a:pt x="53" y="52"/>
                  </a:lnTo>
                  <a:lnTo>
                    <a:pt x="68" y="30"/>
                  </a:lnTo>
                  <a:lnTo>
                    <a:pt x="83" y="13"/>
                  </a:lnTo>
                  <a:lnTo>
                    <a:pt x="91" y="3"/>
                  </a:lnTo>
                  <a:lnTo>
                    <a:pt x="96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6826" name="Freeform 442"/>
            <p:cNvSpPr>
              <a:spLocks/>
            </p:cNvSpPr>
            <p:nvPr/>
          </p:nvSpPr>
          <p:spPr bwMode="auto">
            <a:xfrm>
              <a:off x="1586" y="356"/>
              <a:ext cx="73" cy="93"/>
            </a:xfrm>
            <a:custGeom>
              <a:avLst/>
              <a:gdLst/>
              <a:ahLst/>
              <a:cxnLst>
                <a:cxn ang="0">
                  <a:pos x="146" y="187"/>
                </a:cxn>
                <a:cxn ang="0">
                  <a:pos x="146" y="187"/>
                </a:cxn>
                <a:cxn ang="0">
                  <a:pos x="143" y="157"/>
                </a:cxn>
                <a:cxn ang="0">
                  <a:pos x="130" y="126"/>
                </a:cxn>
                <a:cxn ang="0">
                  <a:pos x="113" y="99"/>
                </a:cxn>
                <a:cxn ang="0">
                  <a:pos x="93" y="75"/>
                </a:cxn>
                <a:cxn ang="0">
                  <a:pos x="69" y="52"/>
                </a:cxn>
                <a:cxn ang="0">
                  <a:pos x="46" y="30"/>
                </a:cxn>
                <a:cxn ang="0">
                  <a:pos x="25" y="13"/>
                </a:cxn>
                <a:cxn ang="0">
                  <a:pos x="9" y="0"/>
                </a:cxn>
                <a:cxn ang="0">
                  <a:pos x="0" y="12"/>
                </a:cxn>
                <a:cxn ang="0">
                  <a:pos x="16" y="25"/>
                </a:cxn>
                <a:cxn ang="0">
                  <a:pos x="37" y="42"/>
                </a:cxn>
                <a:cxn ang="0">
                  <a:pos x="60" y="60"/>
                </a:cxn>
                <a:cxn ang="0">
                  <a:pos x="82" y="83"/>
                </a:cxn>
                <a:cxn ang="0">
                  <a:pos x="102" y="108"/>
                </a:cxn>
                <a:cxn ang="0">
                  <a:pos x="119" y="132"/>
                </a:cxn>
                <a:cxn ang="0">
                  <a:pos x="129" y="159"/>
                </a:cxn>
                <a:cxn ang="0">
                  <a:pos x="132" y="187"/>
                </a:cxn>
                <a:cxn ang="0">
                  <a:pos x="132" y="187"/>
                </a:cxn>
                <a:cxn ang="0">
                  <a:pos x="146" y="187"/>
                </a:cxn>
              </a:cxnLst>
              <a:rect l="0" t="0" r="r" b="b"/>
              <a:pathLst>
                <a:path w="146" h="187">
                  <a:moveTo>
                    <a:pt x="146" y="187"/>
                  </a:moveTo>
                  <a:lnTo>
                    <a:pt x="146" y="187"/>
                  </a:lnTo>
                  <a:lnTo>
                    <a:pt x="143" y="157"/>
                  </a:lnTo>
                  <a:lnTo>
                    <a:pt x="130" y="126"/>
                  </a:lnTo>
                  <a:lnTo>
                    <a:pt x="113" y="99"/>
                  </a:lnTo>
                  <a:lnTo>
                    <a:pt x="93" y="75"/>
                  </a:lnTo>
                  <a:lnTo>
                    <a:pt x="69" y="52"/>
                  </a:lnTo>
                  <a:lnTo>
                    <a:pt x="46" y="30"/>
                  </a:lnTo>
                  <a:lnTo>
                    <a:pt x="25" y="13"/>
                  </a:lnTo>
                  <a:lnTo>
                    <a:pt x="9" y="0"/>
                  </a:lnTo>
                  <a:lnTo>
                    <a:pt x="0" y="12"/>
                  </a:lnTo>
                  <a:lnTo>
                    <a:pt x="16" y="25"/>
                  </a:lnTo>
                  <a:lnTo>
                    <a:pt x="37" y="42"/>
                  </a:lnTo>
                  <a:lnTo>
                    <a:pt x="60" y="60"/>
                  </a:lnTo>
                  <a:lnTo>
                    <a:pt x="82" y="83"/>
                  </a:lnTo>
                  <a:lnTo>
                    <a:pt x="102" y="108"/>
                  </a:lnTo>
                  <a:lnTo>
                    <a:pt x="119" y="132"/>
                  </a:lnTo>
                  <a:lnTo>
                    <a:pt x="129" y="159"/>
                  </a:lnTo>
                  <a:lnTo>
                    <a:pt x="132" y="187"/>
                  </a:lnTo>
                  <a:lnTo>
                    <a:pt x="132" y="187"/>
                  </a:lnTo>
                  <a:lnTo>
                    <a:pt x="146" y="18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6827" name="Freeform 443"/>
            <p:cNvSpPr>
              <a:spLocks/>
            </p:cNvSpPr>
            <p:nvPr/>
          </p:nvSpPr>
          <p:spPr bwMode="auto">
            <a:xfrm>
              <a:off x="1596" y="449"/>
              <a:ext cx="63" cy="89"/>
            </a:xfrm>
            <a:custGeom>
              <a:avLst/>
              <a:gdLst/>
              <a:ahLst/>
              <a:cxnLst>
                <a:cxn ang="0">
                  <a:pos x="0" y="178"/>
                </a:cxn>
                <a:cxn ang="0">
                  <a:pos x="0" y="178"/>
                </a:cxn>
                <a:cxn ang="0">
                  <a:pos x="23" y="175"/>
                </a:cxn>
                <a:cxn ang="0">
                  <a:pos x="46" y="162"/>
                </a:cxn>
                <a:cxn ang="0">
                  <a:pos x="66" y="143"/>
                </a:cxn>
                <a:cxn ang="0">
                  <a:pos x="84" y="120"/>
                </a:cxn>
                <a:cxn ang="0">
                  <a:pos x="98" y="93"/>
                </a:cxn>
                <a:cxn ang="0">
                  <a:pos x="111" y="61"/>
                </a:cxn>
                <a:cxn ang="0">
                  <a:pos x="120" y="31"/>
                </a:cxn>
                <a:cxn ang="0">
                  <a:pos x="124" y="0"/>
                </a:cxn>
                <a:cxn ang="0">
                  <a:pos x="110" y="0"/>
                </a:cxn>
                <a:cxn ang="0">
                  <a:pos x="106" y="28"/>
                </a:cxn>
                <a:cxn ang="0">
                  <a:pos x="97" y="58"/>
                </a:cxn>
                <a:cxn ang="0">
                  <a:pos x="87" y="87"/>
                </a:cxn>
                <a:cxn ang="0">
                  <a:pos x="73" y="112"/>
                </a:cxn>
                <a:cxn ang="0">
                  <a:pos x="54" y="134"/>
                </a:cxn>
                <a:cxn ang="0">
                  <a:pos x="37" y="150"/>
                </a:cxn>
                <a:cxn ang="0">
                  <a:pos x="20" y="160"/>
                </a:cxn>
                <a:cxn ang="0">
                  <a:pos x="0" y="163"/>
                </a:cxn>
                <a:cxn ang="0">
                  <a:pos x="0" y="163"/>
                </a:cxn>
                <a:cxn ang="0">
                  <a:pos x="0" y="178"/>
                </a:cxn>
              </a:cxnLst>
              <a:rect l="0" t="0" r="r" b="b"/>
              <a:pathLst>
                <a:path w="124" h="178">
                  <a:moveTo>
                    <a:pt x="0" y="178"/>
                  </a:moveTo>
                  <a:lnTo>
                    <a:pt x="0" y="178"/>
                  </a:lnTo>
                  <a:lnTo>
                    <a:pt x="23" y="175"/>
                  </a:lnTo>
                  <a:lnTo>
                    <a:pt x="46" y="162"/>
                  </a:lnTo>
                  <a:lnTo>
                    <a:pt x="66" y="143"/>
                  </a:lnTo>
                  <a:lnTo>
                    <a:pt x="84" y="120"/>
                  </a:lnTo>
                  <a:lnTo>
                    <a:pt x="98" y="93"/>
                  </a:lnTo>
                  <a:lnTo>
                    <a:pt x="111" y="61"/>
                  </a:lnTo>
                  <a:lnTo>
                    <a:pt x="120" y="31"/>
                  </a:lnTo>
                  <a:lnTo>
                    <a:pt x="124" y="0"/>
                  </a:lnTo>
                  <a:lnTo>
                    <a:pt x="110" y="0"/>
                  </a:lnTo>
                  <a:lnTo>
                    <a:pt x="106" y="28"/>
                  </a:lnTo>
                  <a:lnTo>
                    <a:pt x="97" y="58"/>
                  </a:lnTo>
                  <a:lnTo>
                    <a:pt x="87" y="87"/>
                  </a:lnTo>
                  <a:lnTo>
                    <a:pt x="73" y="112"/>
                  </a:lnTo>
                  <a:lnTo>
                    <a:pt x="54" y="134"/>
                  </a:lnTo>
                  <a:lnTo>
                    <a:pt x="37" y="150"/>
                  </a:lnTo>
                  <a:lnTo>
                    <a:pt x="20" y="160"/>
                  </a:lnTo>
                  <a:lnTo>
                    <a:pt x="0" y="163"/>
                  </a:lnTo>
                  <a:lnTo>
                    <a:pt x="0" y="163"/>
                  </a:lnTo>
                  <a:lnTo>
                    <a:pt x="0" y="17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6828" name="Freeform 444"/>
            <p:cNvSpPr>
              <a:spLocks/>
            </p:cNvSpPr>
            <p:nvPr/>
          </p:nvSpPr>
          <p:spPr bwMode="auto">
            <a:xfrm>
              <a:off x="1536" y="453"/>
              <a:ext cx="60" cy="8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30"/>
                </a:cxn>
                <a:cxn ang="0">
                  <a:pos x="6" y="59"/>
                </a:cxn>
                <a:cxn ang="0">
                  <a:pos x="19" y="88"/>
                </a:cxn>
                <a:cxn ang="0">
                  <a:pos x="33" y="114"/>
                </a:cxn>
                <a:cxn ang="0">
                  <a:pos x="53" y="134"/>
                </a:cxn>
                <a:cxn ang="0">
                  <a:pos x="73" y="152"/>
                </a:cxn>
                <a:cxn ang="0">
                  <a:pos x="98" y="165"/>
                </a:cxn>
                <a:cxn ang="0">
                  <a:pos x="121" y="170"/>
                </a:cxn>
                <a:cxn ang="0">
                  <a:pos x="121" y="155"/>
                </a:cxn>
                <a:cxn ang="0">
                  <a:pos x="101" y="151"/>
                </a:cxn>
                <a:cxn ang="0">
                  <a:pos x="82" y="141"/>
                </a:cxn>
                <a:cxn ang="0">
                  <a:pos x="62" y="125"/>
                </a:cxn>
                <a:cxn ang="0">
                  <a:pos x="45" y="105"/>
                </a:cxn>
                <a:cxn ang="0">
                  <a:pos x="31" y="82"/>
                </a:cxn>
                <a:cxn ang="0">
                  <a:pos x="20" y="56"/>
                </a:cxn>
                <a:cxn ang="0">
                  <a:pos x="15" y="30"/>
                </a:cxn>
                <a:cxn ang="0">
                  <a:pos x="15" y="0"/>
                </a:cxn>
                <a:cxn ang="0">
                  <a:pos x="15" y="0"/>
                </a:cxn>
                <a:cxn ang="0">
                  <a:pos x="0" y="0"/>
                </a:cxn>
              </a:cxnLst>
              <a:rect l="0" t="0" r="r" b="b"/>
              <a:pathLst>
                <a:path w="121" h="170">
                  <a:moveTo>
                    <a:pt x="0" y="0"/>
                  </a:moveTo>
                  <a:lnTo>
                    <a:pt x="0" y="0"/>
                  </a:lnTo>
                  <a:lnTo>
                    <a:pt x="0" y="30"/>
                  </a:lnTo>
                  <a:lnTo>
                    <a:pt x="6" y="59"/>
                  </a:lnTo>
                  <a:lnTo>
                    <a:pt x="19" y="88"/>
                  </a:lnTo>
                  <a:lnTo>
                    <a:pt x="33" y="114"/>
                  </a:lnTo>
                  <a:lnTo>
                    <a:pt x="53" y="134"/>
                  </a:lnTo>
                  <a:lnTo>
                    <a:pt x="73" y="152"/>
                  </a:lnTo>
                  <a:lnTo>
                    <a:pt x="98" y="165"/>
                  </a:lnTo>
                  <a:lnTo>
                    <a:pt x="121" y="170"/>
                  </a:lnTo>
                  <a:lnTo>
                    <a:pt x="121" y="155"/>
                  </a:lnTo>
                  <a:lnTo>
                    <a:pt x="101" y="151"/>
                  </a:lnTo>
                  <a:lnTo>
                    <a:pt x="82" y="141"/>
                  </a:lnTo>
                  <a:lnTo>
                    <a:pt x="62" y="125"/>
                  </a:lnTo>
                  <a:lnTo>
                    <a:pt x="45" y="105"/>
                  </a:lnTo>
                  <a:lnTo>
                    <a:pt x="31" y="82"/>
                  </a:lnTo>
                  <a:lnTo>
                    <a:pt x="20" y="56"/>
                  </a:lnTo>
                  <a:lnTo>
                    <a:pt x="15" y="3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6829" name="Freeform 445"/>
            <p:cNvSpPr>
              <a:spLocks/>
            </p:cNvSpPr>
            <p:nvPr/>
          </p:nvSpPr>
          <p:spPr bwMode="auto">
            <a:xfrm>
              <a:off x="1536" y="353"/>
              <a:ext cx="54" cy="100"/>
            </a:xfrm>
            <a:custGeom>
              <a:avLst/>
              <a:gdLst/>
              <a:ahLst/>
              <a:cxnLst>
                <a:cxn ang="0">
                  <a:pos x="108" y="4"/>
                </a:cxn>
                <a:cxn ang="0">
                  <a:pos x="99" y="4"/>
                </a:cxn>
                <a:cxn ang="0">
                  <a:pos x="95" y="8"/>
                </a:cxn>
                <a:cxn ang="0">
                  <a:pos x="85" y="18"/>
                </a:cxn>
                <a:cxn ang="0">
                  <a:pos x="71" y="36"/>
                </a:cxn>
                <a:cxn ang="0">
                  <a:pos x="55" y="57"/>
                </a:cxn>
                <a:cxn ang="0">
                  <a:pos x="38" y="86"/>
                </a:cxn>
                <a:cxn ang="0">
                  <a:pos x="20" y="119"/>
                </a:cxn>
                <a:cxn ang="0">
                  <a:pos x="8" y="156"/>
                </a:cxn>
                <a:cxn ang="0">
                  <a:pos x="0" y="199"/>
                </a:cxn>
                <a:cxn ang="0">
                  <a:pos x="15" y="199"/>
                </a:cxn>
                <a:cxn ang="0">
                  <a:pos x="22" y="159"/>
                </a:cxn>
                <a:cxn ang="0">
                  <a:pos x="35" y="125"/>
                </a:cxn>
                <a:cxn ang="0">
                  <a:pos x="49" y="92"/>
                </a:cxn>
                <a:cxn ang="0">
                  <a:pos x="66" y="66"/>
                </a:cxn>
                <a:cxn ang="0">
                  <a:pos x="82" y="44"/>
                </a:cxn>
                <a:cxn ang="0">
                  <a:pos x="96" y="27"/>
                </a:cxn>
                <a:cxn ang="0">
                  <a:pos x="104" y="17"/>
                </a:cxn>
                <a:cxn ang="0">
                  <a:pos x="108" y="16"/>
                </a:cxn>
                <a:cxn ang="0">
                  <a:pos x="99" y="16"/>
                </a:cxn>
                <a:cxn ang="0">
                  <a:pos x="108" y="4"/>
                </a:cxn>
                <a:cxn ang="0">
                  <a:pos x="104" y="0"/>
                </a:cxn>
                <a:cxn ang="0">
                  <a:pos x="99" y="4"/>
                </a:cxn>
                <a:cxn ang="0">
                  <a:pos x="108" y="4"/>
                </a:cxn>
              </a:cxnLst>
              <a:rect l="0" t="0" r="r" b="b"/>
              <a:pathLst>
                <a:path w="108" h="199">
                  <a:moveTo>
                    <a:pt x="108" y="4"/>
                  </a:moveTo>
                  <a:lnTo>
                    <a:pt x="99" y="4"/>
                  </a:lnTo>
                  <a:lnTo>
                    <a:pt x="95" y="8"/>
                  </a:lnTo>
                  <a:lnTo>
                    <a:pt x="85" y="18"/>
                  </a:lnTo>
                  <a:lnTo>
                    <a:pt x="71" y="36"/>
                  </a:lnTo>
                  <a:lnTo>
                    <a:pt x="55" y="57"/>
                  </a:lnTo>
                  <a:lnTo>
                    <a:pt x="38" y="86"/>
                  </a:lnTo>
                  <a:lnTo>
                    <a:pt x="20" y="119"/>
                  </a:lnTo>
                  <a:lnTo>
                    <a:pt x="8" y="156"/>
                  </a:lnTo>
                  <a:lnTo>
                    <a:pt x="0" y="199"/>
                  </a:lnTo>
                  <a:lnTo>
                    <a:pt x="15" y="199"/>
                  </a:lnTo>
                  <a:lnTo>
                    <a:pt x="22" y="159"/>
                  </a:lnTo>
                  <a:lnTo>
                    <a:pt x="35" y="125"/>
                  </a:lnTo>
                  <a:lnTo>
                    <a:pt x="49" y="92"/>
                  </a:lnTo>
                  <a:lnTo>
                    <a:pt x="66" y="66"/>
                  </a:lnTo>
                  <a:lnTo>
                    <a:pt x="82" y="44"/>
                  </a:lnTo>
                  <a:lnTo>
                    <a:pt x="96" y="27"/>
                  </a:lnTo>
                  <a:lnTo>
                    <a:pt x="104" y="17"/>
                  </a:lnTo>
                  <a:lnTo>
                    <a:pt x="108" y="16"/>
                  </a:lnTo>
                  <a:lnTo>
                    <a:pt x="99" y="16"/>
                  </a:lnTo>
                  <a:lnTo>
                    <a:pt x="108" y="4"/>
                  </a:lnTo>
                  <a:lnTo>
                    <a:pt x="104" y="0"/>
                  </a:lnTo>
                  <a:lnTo>
                    <a:pt x="99" y="4"/>
                  </a:lnTo>
                  <a:lnTo>
                    <a:pt x="10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6830" name="Freeform 446"/>
            <p:cNvSpPr>
              <a:spLocks/>
            </p:cNvSpPr>
            <p:nvPr/>
          </p:nvSpPr>
          <p:spPr bwMode="auto">
            <a:xfrm>
              <a:off x="1576" y="475"/>
              <a:ext cx="36" cy="14"/>
            </a:xfrm>
            <a:custGeom>
              <a:avLst/>
              <a:gdLst/>
              <a:ahLst/>
              <a:cxnLst>
                <a:cxn ang="0">
                  <a:pos x="0" y="13"/>
                </a:cxn>
                <a:cxn ang="0">
                  <a:pos x="7" y="8"/>
                </a:cxn>
                <a:cxn ang="0">
                  <a:pos x="14" y="4"/>
                </a:cxn>
                <a:cxn ang="0">
                  <a:pos x="23" y="1"/>
                </a:cxn>
                <a:cxn ang="0">
                  <a:pos x="32" y="0"/>
                </a:cxn>
                <a:cxn ang="0">
                  <a:pos x="42" y="0"/>
                </a:cxn>
                <a:cxn ang="0">
                  <a:pos x="52" y="1"/>
                </a:cxn>
                <a:cxn ang="0">
                  <a:pos x="63" y="5"/>
                </a:cxn>
                <a:cxn ang="0">
                  <a:pos x="73" y="13"/>
                </a:cxn>
                <a:cxn ang="0">
                  <a:pos x="62" y="23"/>
                </a:cxn>
                <a:cxn ang="0">
                  <a:pos x="50" y="27"/>
                </a:cxn>
                <a:cxn ang="0">
                  <a:pos x="37" y="27"/>
                </a:cxn>
                <a:cxn ang="0">
                  <a:pos x="26" y="26"/>
                </a:cxn>
                <a:cxn ang="0">
                  <a:pos x="16" y="21"/>
                </a:cxn>
                <a:cxn ang="0">
                  <a:pos x="7" y="17"/>
                </a:cxn>
                <a:cxn ang="0">
                  <a:pos x="2" y="14"/>
                </a:cxn>
                <a:cxn ang="0">
                  <a:pos x="0" y="13"/>
                </a:cxn>
              </a:cxnLst>
              <a:rect l="0" t="0" r="r" b="b"/>
              <a:pathLst>
                <a:path w="73" h="27">
                  <a:moveTo>
                    <a:pt x="0" y="13"/>
                  </a:moveTo>
                  <a:lnTo>
                    <a:pt x="7" y="8"/>
                  </a:lnTo>
                  <a:lnTo>
                    <a:pt x="14" y="4"/>
                  </a:lnTo>
                  <a:lnTo>
                    <a:pt x="23" y="1"/>
                  </a:lnTo>
                  <a:lnTo>
                    <a:pt x="32" y="0"/>
                  </a:lnTo>
                  <a:lnTo>
                    <a:pt x="42" y="0"/>
                  </a:lnTo>
                  <a:lnTo>
                    <a:pt x="52" y="1"/>
                  </a:lnTo>
                  <a:lnTo>
                    <a:pt x="63" y="5"/>
                  </a:lnTo>
                  <a:lnTo>
                    <a:pt x="73" y="13"/>
                  </a:lnTo>
                  <a:lnTo>
                    <a:pt x="62" y="23"/>
                  </a:lnTo>
                  <a:lnTo>
                    <a:pt x="50" y="27"/>
                  </a:lnTo>
                  <a:lnTo>
                    <a:pt x="37" y="27"/>
                  </a:lnTo>
                  <a:lnTo>
                    <a:pt x="26" y="26"/>
                  </a:lnTo>
                  <a:lnTo>
                    <a:pt x="16" y="21"/>
                  </a:lnTo>
                  <a:lnTo>
                    <a:pt x="7" y="17"/>
                  </a:lnTo>
                  <a:lnTo>
                    <a:pt x="2" y="14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6831" name="Freeform 447"/>
            <p:cNvSpPr>
              <a:spLocks/>
            </p:cNvSpPr>
            <p:nvPr/>
          </p:nvSpPr>
          <p:spPr bwMode="auto">
            <a:xfrm>
              <a:off x="1475" y="824"/>
              <a:ext cx="32" cy="8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" y="139"/>
                </a:cxn>
                <a:cxn ang="0">
                  <a:pos x="3" y="145"/>
                </a:cxn>
                <a:cxn ang="0">
                  <a:pos x="9" y="156"/>
                </a:cxn>
                <a:cxn ang="0">
                  <a:pos x="20" y="168"/>
                </a:cxn>
                <a:cxn ang="0">
                  <a:pos x="36" y="173"/>
                </a:cxn>
                <a:cxn ang="0">
                  <a:pos x="46" y="149"/>
                </a:cxn>
                <a:cxn ang="0">
                  <a:pos x="56" y="95"/>
                </a:cxn>
                <a:cxn ang="0">
                  <a:pos x="63" y="37"/>
                </a:cxn>
                <a:cxn ang="0">
                  <a:pos x="65" y="0"/>
                </a:cxn>
                <a:cxn ang="0">
                  <a:pos x="0" y="0"/>
                </a:cxn>
              </a:cxnLst>
              <a:rect l="0" t="0" r="r" b="b"/>
              <a:pathLst>
                <a:path w="65" h="173">
                  <a:moveTo>
                    <a:pt x="0" y="0"/>
                  </a:moveTo>
                  <a:lnTo>
                    <a:pt x="2" y="139"/>
                  </a:lnTo>
                  <a:lnTo>
                    <a:pt x="3" y="145"/>
                  </a:lnTo>
                  <a:lnTo>
                    <a:pt x="9" y="156"/>
                  </a:lnTo>
                  <a:lnTo>
                    <a:pt x="20" y="168"/>
                  </a:lnTo>
                  <a:lnTo>
                    <a:pt x="36" y="173"/>
                  </a:lnTo>
                  <a:lnTo>
                    <a:pt x="46" y="149"/>
                  </a:lnTo>
                  <a:lnTo>
                    <a:pt x="56" y="95"/>
                  </a:lnTo>
                  <a:lnTo>
                    <a:pt x="63" y="37"/>
                  </a:lnTo>
                  <a:lnTo>
                    <a:pt x="6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6832" name="Freeform 448"/>
            <p:cNvSpPr>
              <a:spLocks/>
            </p:cNvSpPr>
            <p:nvPr/>
          </p:nvSpPr>
          <p:spPr bwMode="auto">
            <a:xfrm>
              <a:off x="1471" y="824"/>
              <a:ext cx="8" cy="70"/>
            </a:xfrm>
            <a:custGeom>
              <a:avLst/>
              <a:gdLst/>
              <a:ahLst/>
              <a:cxnLst>
                <a:cxn ang="0">
                  <a:pos x="16" y="138"/>
                </a:cxn>
                <a:cxn ang="0">
                  <a:pos x="16" y="139"/>
                </a:cxn>
                <a:cxn ang="0">
                  <a:pos x="14" y="0"/>
                </a:cxn>
                <a:cxn ang="0">
                  <a:pos x="0" y="0"/>
                </a:cxn>
                <a:cxn ang="0">
                  <a:pos x="2" y="139"/>
                </a:cxn>
                <a:cxn ang="0">
                  <a:pos x="2" y="140"/>
                </a:cxn>
                <a:cxn ang="0">
                  <a:pos x="2" y="139"/>
                </a:cxn>
                <a:cxn ang="0">
                  <a:pos x="2" y="139"/>
                </a:cxn>
                <a:cxn ang="0">
                  <a:pos x="2" y="140"/>
                </a:cxn>
                <a:cxn ang="0">
                  <a:pos x="16" y="138"/>
                </a:cxn>
              </a:cxnLst>
              <a:rect l="0" t="0" r="r" b="b"/>
              <a:pathLst>
                <a:path w="16" h="140">
                  <a:moveTo>
                    <a:pt x="16" y="138"/>
                  </a:moveTo>
                  <a:lnTo>
                    <a:pt x="16" y="139"/>
                  </a:lnTo>
                  <a:lnTo>
                    <a:pt x="14" y="0"/>
                  </a:lnTo>
                  <a:lnTo>
                    <a:pt x="0" y="0"/>
                  </a:lnTo>
                  <a:lnTo>
                    <a:pt x="2" y="139"/>
                  </a:lnTo>
                  <a:lnTo>
                    <a:pt x="2" y="140"/>
                  </a:lnTo>
                  <a:lnTo>
                    <a:pt x="2" y="139"/>
                  </a:lnTo>
                  <a:lnTo>
                    <a:pt x="2" y="139"/>
                  </a:lnTo>
                  <a:lnTo>
                    <a:pt x="2" y="140"/>
                  </a:lnTo>
                  <a:lnTo>
                    <a:pt x="16" y="13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6833" name="Freeform 449"/>
            <p:cNvSpPr>
              <a:spLocks/>
            </p:cNvSpPr>
            <p:nvPr/>
          </p:nvSpPr>
          <p:spPr bwMode="auto">
            <a:xfrm>
              <a:off x="1472" y="893"/>
              <a:ext cx="21" cy="21"/>
            </a:xfrm>
            <a:custGeom>
              <a:avLst/>
              <a:gdLst/>
              <a:ahLst/>
              <a:cxnLst>
                <a:cxn ang="0">
                  <a:pos x="41" y="28"/>
                </a:cxn>
                <a:cxn ang="0">
                  <a:pos x="41" y="28"/>
                </a:cxn>
                <a:cxn ang="0">
                  <a:pos x="28" y="24"/>
                </a:cxn>
                <a:cxn ang="0">
                  <a:pos x="20" y="14"/>
                </a:cxn>
                <a:cxn ang="0">
                  <a:pos x="15" y="4"/>
                </a:cxn>
                <a:cxn ang="0">
                  <a:pos x="14" y="0"/>
                </a:cxn>
                <a:cxn ang="0">
                  <a:pos x="0" y="2"/>
                </a:cxn>
                <a:cxn ang="0">
                  <a:pos x="1" y="10"/>
                </a:cxn>
                <a:cxn ang="0">
                  <a:pos x="8" y="23"/>
                </a:cxn>
                <a:cxn ang="0">
                  <a:pos x="23" y="35"/>
                </a:cxn>
                <a:cxn ang="0">
                  <a:pos x="41" y="43"/>
                </a:cxn>
                <a:cxn ang="0">
                  <a:pos x="41" y="43"/>
                </a:cxn>
                <a:cxn ang="0">
                  <a:pos x="41" y="28"/>
                </a:cxn>
              </a:cxnLst>
              <a:rect l="0" t="0" r="r" b="b"/>
              <a:pathLst>
                <a:path w="41" h="43">
                  <a:moveTo>
                    <a:pt x="41" y="28"/>
                  </a:moveTo>
                  <a:lnTo>
                    <a:pt x="41" y="28"/>
                  </a:lnTo>
                  <a:lnTo>
                    <a:pt x="28" y="24"/>
                  </a:lnTo>
                  <a:lnTo>
                    <a:pt x="20" y="14"/>
                  </a:lnTo>
                  <a:lnTo>
                    <a:pt x="15" y="4"/>
                  </a:lnTo>
                  <a:lnTo>
                    <a:pt x="14" y="0"/>
                  </a:lnTo>
                  <a:lnTo>
                    <a:pt x="0" y="2"/>
                  </a:lnTo>
                  <a:lnTo>
                    <a:pt x="1" y="10"/>
                  </a:lnTo>
                  <a:lnTo>
                    <a:pt x="8" y="23"/>
                  </a:lnTo>
                  <a:lnTo>
                    <a:pt x="23" y="35"/>
                  </a:lnTo>
                  <a:lnTo>
                    <a:pt x="41" y="43"/>
                  </a:lnTo>
                  <a:lnTo>
                    <a:pt x="41" y="43"/>
                  </a:lnTo>
                  <a:lnTo>
                    <a:pt x="41" y="2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6834" name="Freeform 450"/>
            <p:cNvSpPr>
              <a:spLocks/>
            </p:cNvSpPr>
            <p:nvPr/>
          </p:nvSpPr>
          <p:spPr bwMode="auto">
            <a:xfrm>
              <a:off x="1493" y="820"/>
              <a:ext cx="17" cy="94"/>
            </a:xfrm>
            <a:custGeom>
              <a:avLst/>
              <a:gdLst/>
              <a:ahLst/>
              <a:cxnLst>
                <a:cxn ang="0">
                  <a:pos x="29" y="14"/>
                </a:cxn>
                <a:cxn ang="0">
                  <a:pos x="22" y="7"/>
                </a:cxn>
                <a:cxn ang="0">
                  <a:pos x="20" y="44"/>
                </a:cxn>
                <a:cxn ang="0">
                  <a:pos x="13" y="102"/>
                </a:cxn>
                <a:cxn ang="0">
                  <a:pos x="3" y="155"/>
                </a:cxn>
                <a:cxn ang="0">
                  <a:pos x="0" y="173"/>
                </a:cxn>
                <a:cxn ang="0">
                  <a:pos x="0" y="188"/>
                </a:cxn>
                <a:cxn ang="0">
                  <a:pos x="17" y="158"/>
                </a:cxn>
                <a:cxn ang="0">
                  <a:pos x="27" y="102"/>
                </a:cxn>
                <a:cxn ang="0">
                  <a:pos x="34" y="44"/>
                </a:cxn>
                <a:cxn ang="0">
                  <a:pos x="36" y="7"/>
                </a:cxn>
                <a:cxn ang="0">
                  <a:pos x="29" y="0"/>
                </a:cxn>
                <a:cxn ang="0">
                  <a:pos x="29" y="14"/>
                </a:cxn>
              </a:cxnLst>
              <a:rect l="0" t="0" r="r" b="b"/>
              <a:pathLst>
                <a:path w="36" h="188">
                  <a:moveTo>
                    <a:pt x="29" y="14"/>
                  </a:moveTo>
                  <a:lnTo>
                    <a:pt x="22" y="7"/>
                  </a:lnTo>
                  <a:lnTo>
                    <a:pt x="20" y="44"/>
                  </a:lnTo>
                  <a:lnTo>
                    <a:pt x="13" y="102"/>
                  </a:lnTo>
                  <a:lnTo>
                    <a:pt x="3" y="155"/>
                  </a:lnTo>
                  <a:lnTo>
                    <a:pt x="0" y="173"/>
                  </a:lnTo>
                  <a:lnTo>
                    <a:pt x="0" y="188"/>
                  </a:lnTo>
                  <a:lnTo>
                    <a:pt x="17" y="158"/>
                  </a:lnTo>
                  <a:lnTo>
                    <a:pt x="27" y="102"/>
                  </a:lnTo>
                  <a:lnTo>
                    <a:pt x="34" y="44"/>
                  </a:lnTo>
                  <a:lnTo>
                    <a:pt x="36" y="7"/>
                  </a:lnTo>
                  <a:lnTo>
                    <a:pt x="29" y="0"/>
                  </a:lnTo>
                  <a:lnTo>
                    <a:pt x="29" y="1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6835" name="Freeform 451"/>
            <p:cNvSpPr>
              <a:spLocks/>
            </p:cNvSpPr>
            <p:nvPr/>
          </p:nvSpPr>
          <p:spPr bwMode="auto">
            <a:xfrm>
              <a:off x="1471" y="820"/>
              <a:ext cx="36" cy="8"/>
            </a:xfrm>
            <a:custGeom>
              <a:avLst/>
              <a:gdLst/>
              <a:ahLst/>
              <a:cxnLst>
                <a:cxn ang="0">
                  <a:pos x="14" y="7"/>
                </a:cxn>
                <a:cxn ang="0">
                  <a:pos x="7" y="14"/>
                </a:cxn>
                <a:cxn ang="0">
                  <a:pos x="72" y="14"/>
                </a:cxn>
                <a:cxn ang="0">
                  <a:pos x="72" y="0"/>
                </a:cxn>
                <a:cxn ang="0">
                  <a:pos x="7" y="0"/>
                </a:cxn>
                <a:cxn ang="0">
                  <a:pos x="0" y="7"/>
                </a:cxn>
                <a:cxn ang="0">
                  <a:pos x="7" y="0"/>
                </a:cxn>
                <a:cxn ang="0">
                  <a:pos x="0" y="0"/>
                </a:cxn>
                <a:cxn ang="0">
                  <a:pos x="0" y="7"/>
                </a:cxn>
                <a:cxn ang="0">
                  <a:pos x="14" y="7"/>
                </a:cxn>
              </a:cxnLst>
              <a:rect l="0" t="0" r="r" b="b"/>
              <a:pathLst>
                <a:path w="72" h="14">
                  <a:moveTo>
                    <a:pt x="14" y="7"/>
                  </a:moveTo>
                  <a:lnTo>
                    <a:pt x="7" y="14"/>
                  </a:lnTo>
                  <a:lnTo>
                    <a:pt x="72" y="14"/>
                  </a:lnTo>
                  <a:lnTo>
                    <a:pt x="72" y="0"/>
                  </a:lnTo>
                  <a:lnTo>
                    <a:pt x="7" y="0"/>
                  </a:lnTo>
                  <a:lnTo>
                    <a:pt x="0" y="7"/>
                  </a:lnTo>
                  <a:lnTo>
                    <a:pt x="7" y="0"/>
                  </a:lnTo>
                  <a:lnTo>
                    <a:pt x="0" y="0"/>
                  </a:lnTo>
                  <a:lnTo>
                    <a:pt x="0" y="7"/>
                  </a:lnTo>
                  <a:lnTo>
                    <a:pt x="1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6836" name="Freeform 452"/>
            <p:cNvSpPr>
              <a:spLocks/>
            </p:cNvSpPr>
            <p:nvPr/>
          </p:nvSpPr>
          <p:spPr bwMode="auto">
            <a:xfrm>
              <a:off x="1687" y="824"/>
              <a:ext cx="30" cy="87"/>
            </a:xfrm>
            <a:custGeom>
              <a:avLst/>
              <a:gdLst/>
              <a:ahLst/>
              <a:cxnLst>
                <a:cxn ang="0">
                  <a:pos x="60" y="0"/>
                </a:cxn>
                <a:cxn ang="0">
                  <a:pos x="60" y="139"/>
                </a:cxn>
                <a:cxn ang="0">
                  <a:pos x="59" y="145"/>
                </a:cxn>
                <a:cxn ang="0">
                  <a:pos x="53" y="156"/>
                </a:cxn>
                <a:cxn ang="0">
                  <a:pos x="42" y="168"/>
                </a:cxn>
                <a:cxn ang="0">
                  <a:pos x="24" y="173"/>
                </a:cxn>
                <a:cxn ang="0">
                  <a:pos x="16" y="149"/>
                </a:cxn>
                <a:cxn ang="0">
                  <a:pos x="7" y="95"/>
                </a:cxn>
                <a:cxn ang="0">
                  <a:pos x="1" y="37"/>
                </a:cxn>
                <a:cxn ang="0">
                  <a:pos x="0" y="0"/>
                </a:cxn>
                <a:cxn ang="0">
                  <a:pos x="60" y="0"/>
                </a:cxn>
              </a:cxnLst>
              <a:rect l="0" t="0" r="r" b="b"/>
              <a:pathLst>
                <a:path w="60" h="173">
                  <a:moveTo>
                    <a:pt x="60" y="0"/>
                  </a:moveTo>
                  <a:lnTo>
                    <a:pt x="60" y="139"/>
                  </a:lnTo>
                  <a:lnTo>
                    <a:pt x="59" y="145"/>
                  </a:lnTo>
                  <a:lnTo>
                    <a:pt x="53" y="156"/>
                  </a:lnTo>
                  <a:lnTo>
                    <a:pt x="42" y="168"/>
                  </a:lnTo>
                  <a:lnTo>
                    <a:pt x="24" y="173"/>
                  </a:lnTo>
                  <a:lnTo>
                    <a:pt x="16" y="149"/>
                  </a:lnTo>
                  <a:lnTo>
                    <a:pt x="7" y="95"/>
                  </a:lnTo>
                  <a:lnTo>
                    <a:pt x="1" y="37"/>
                  </a:lnTo>
                  <a:lnTo>
                    <a:pt x="0" y="0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6837" name="Freeform 453"/>
            <p:cNvSpPr>
              <a:spLocks/>
            </p:cNvSpPr>
            <p:nvPr/>
          </p:nvSpPr>
          <p:spPr bwMode="auto">
            <a:xfrm>
              <a:off x="1713" y="824"/>
              <a:ext cx="7" cy="70"/>
            </a:xfrm>
            <a:custGeom>
              <a:avLst/>
              <a:gdLst/>
              <a:ahLst/>
              <a:cxnLst>
                <a:cxn ang="0">
                  <a:pos x="14" y="140"/>
                </a:cxn>
                <a:cxn ang="0">
                  <a:pos x="14" y="139"/>
                </a:cxn>
                <a:cxn ang="0">
                  <a:pos x="14" y="0"/>
                </a:cxn>
                <a:cxn ang="0">
                  <a:pos x="0" y="0"/>
                </a:cxn>
                <a:cxn ang="0">
                  <a:pos x="0" y="139"/>
                </a:cxn>
                <a:cxn ang="0">
                  <a:pos x="0" y="138"/>
                </a:cxn>
                <a:cxn ang="0">
                  <a:pos x="14" y="140"/>
                </a:cxn>
                <a:cxn ang="0">
                  <a:pos x="14" y="139"/>
                </a:cxn>
                <a:cxn ang="0">
                  <a:pos x="14" y="139"/>
                </a:cxn>
                <a:cxn ang="0">
                  <a:pos x="14" y="140"/>
                </a:cxn>
              </a:cxnLst>
              <a:rect l="0" t="0" r="r" b="b"/>
              <a:pathLst>
                <a:path w="14" h="140">
                  <a:moveTo>
                    <a:pt x="14" y="140"/>
                  </a:moveTo>
                  <a:lnTo>
                    <a:pt x="14" y="139"/>
                  </a:lnTo>
                  <a:lnTo>
                    <a:pt x="14" y="0"/>
                  </a:lnTo>
                  <a:lnTo>
                    <a:pt x="0" y="0"/>
                  </a:lnTo>
                  <a:lnTo>
                    <a:pt x="0" y="139"/>
                  </a:lnTo>
                  <a:lnTo>
                    <a:pt x="0" y="138"/>
                  </a:lnTo>
                  <a:lnTo>
                    <a:pt x="14" y="140"/>
                  </a:lnTo>
                  <a:lnTo>
                    <a:pt x="14" y="139"/>
                  </a:lnTo>
                  <a:lnTo>
                    <a:pt x="14" y="139"/>
                  </a:lnTo>
                  <a:lnTo>
                    <a:pt x="14" y="14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6838" name="Freeform 454"/>
            <p:cNvSpPr>
              <a:spLocks/>
            </p:cNvSpPr>
            <p:nvPr/>
          </p:nvSpPr>
          <p:spPr bwMode="auto">
            <a:xfrm>
              <a:off x="1699" y="893"/>
              <a:ext cx="21" cy="21"/>
            </a:xfrm>
            <a:custGeom>
              <a:avLst/>
              <a:gdLst/>
              <a:ahLst/>
              <a:cxnLst>
                <a:cxn ang="0">
                  <a:pos x="0" y="43"/>
                </a:cxn>
                <a:cxn ang="0">
                  <a:pos x="0" y="43"/>
                </a:cxn>
                <a:cxn ang="0">
                  <a:pos x="20" y="35"/>
                </a:cxn>
                <a:cxn ang="0">
                  <a:pos x="35" y="23"/>
                </a:cxn>
                <a:cxn ang="0">
                  <a:pos x="42" y="10"/>
                </a:cxn>
                <a:cxn ang="0">
                  <a:pos x="43" y="2"/>
                </a:cxn>
                <a:cxn ang="0">
                  <a:pos x="29" y="0"/>
                </a:cxn>
                <a:cxn ang="0">
                  <a:pos x="28" y="4"/>
                </a:cxn>
                <a:cxn ang="0">
                  <a:pos x="23" y="14"/>
                </a:cxn>
                <a:cxn ang="0">
                  <a:pos x="15" y="24"/>
                </a:cxn>
                <a:cxn ang="0">
                  <a:pos x="0" y="28"/>
                </a:cxn>
                <a:cxn ang="0">
                  <a:pos x="0" y="28"/>
                </a:cxn>
                <a:cxn ang="0">
                  <a:pos x="0" y="43"/>
                </a:cxn>
              </a:cxnLst>
              <a:rect l="0" t="0" r="r" b="b"/>
              <a:pathLst>
                <a:path w="43" h="43">
                  <a:moveTo>
                    <a:pt x="0" y="43"/>
                  </a:moveTo>
                  <a:lnTo>
                    <a:pt x="0" y="43"/>
                  </a:lnTo>
                  <a:lnTo>
                    <a:pt x="20" y="35"/>
                  </a:lnTo>
                  <a:lnTo>
                    <a:pt x="35" y="23"/>
                  </a:lnTo>
                  <a:lnTo>
                    <a:pt x="42" y="10"/>
                  </a:lnTo>
                  <a:lnTo>
                    <a:pt x="43" y="2"/>
                  </a:lnTo>
                  <a:lnTo>
                    <a:pt x="29" y="0"/>
                  </a:lnTo>
                  <a:lnTo>
                    <a:pt x="28" y="4"/>
                  </a:lnTo>
                  <a:lnTo>
                    <a:pt x="23" y="14"/>
                  </a:lnTo>
                  <a:lnTo>
                    <a:pt x="15" y="24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6839" name="Freeform 455"/>
            <p:cNvSpPr>
              <a:spLocks/>
            </p:cNvSpPr>
            <p:nvPr/>
          </p:nvSpPr>
          <p:spPr bwMode="auto">
            <a:xfrm>
              <a:off x="1683" y="820"/>
              <a:ext cx="16" cy="94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0" y="7"/>
                </a:cxn>
                <a:cxn ang="0">
                  <a:pos x="1" y="44"/>
                </a:cxn>
                <a:cxn ang="0">
                  <a:pos x="7" y="102"/>
                </a:cxn>
                <a:cxn ang="0">
                  <a:pos x="16" y="158"/>
                </a:cxn>
                <a:cxn ang="0">
                  <a:pos x="31" y="188"/>
                </a:cxn>
                <a:cxn ang="0">
                  <a:pos x="31" y="173"/>
                </a:cxn>
                <a:cxn ang="0">
                  <a:pos x="30" y="155"/>
                </a:cxn>
                <a:cxn ang="0">
                  <a:pos x="21" y="102"/>
                </a:cxn>
                <a:cxn ang="0">
                  <a:pos x="16" y="44"/>
                </a:cxn>
                <a:cxn ang="0">
                  <a:pos x="14" y="7"/>
                </a:cxn>
                <a:cxn ang="0">
                  <a:pos x="7" y="14"/>
                </a:cxn>
                <a:cxn ang="0">
                  <a:pos x="7" y="0"/>
                </a:cxn>
              </a:cxnLst>
              <a:rect l="0" t="0" r="r" b="b"/>
              <a:pathLst>
                <a:path w="31" h="188">
                  <a:moveTo>
                    <a:pt x="7" y="0"/>
                  </a:moveTo>
                  <a:lnTo>
                    <a:pt x="0" y="7"/>
                  </a:lnTo>
                  <a:lnTo>
                    <a:pt x="1" y="44"/>
                  </a:lnTo>
                  <a:lnTo>
                    <a:pt x="7" y="102"/>
                  </a:lnTo>
                  <a:lnTo>
                    <a:pt x="16" y="158"/>
                  </a:lnTo>
                  <a:lnTo>
                    <a:pt x="31" y="188"/>
                  </a:lnTo>
                  <a:lnTo>
                    <a:pt x="31" y="173"/>
                  </a:lnTo>
                  <a:lnTo>
                    <a:pt x="30" y="155"/>
                  </a:lnTo>
                  <a:lnTo>
                    <a:pt x="21" y="102"/>
                  </a:lnTo>
                  <a:lnTo>
                    <a:pt x="16" y="44"/>
                  </a:lnTo>
                  <a:lnTo>
                    <a:pt x="14" y="7"/>
                  </a:lnTo>
                  <a:lnTo>
                    <a:pt x="7" y="14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6840" name="Freeform 456"/>
            <p:cNvSpPr>
              <a:spLocks/>
            </p:cNvSpPr>
            <p:nvPr/>
          </p:nvSpPr>
          <p:spPr bwMode="auto">
            <a:xfrm>
              <a:off x="1687" y="820"/>
              <a:ext cx="33" cy="8"/>
            </a:xfrm>
            <a:custGeom>
              <a:avLst/>
              <a:gdLst/>
              <a:ahLst/>
              <a:cxnLst>
                <a:cxn ang="0">
                  <a:pos x="67" y="7"/>
                </a:cxn>
                <a:cxn ang="0">
                  <a:pos x="60" y="0"/>
                </a:cxn>
                <a:cxn ang="0">
                  <a:pos x="0" y="0"/>
                </a:cxn>
                <a:cxn ang="0">
                  <a:pos x="0" y="14"/>
                </a:cxn>
                <a:cxn ang="0">
                  <a:pos x="60" y="14"/>
                </a:cxn>
                <a:cxn ang="0">
                  <a:pos x="53" y="7"/>
                </a:cxn>
                <a:cxn ang="0">
                  <a:pos x="67" y="7"/>
                </a:cxn>
                <a:cxn ang="0">
                  <a:pos x="67" y="0"/>
                </a:cxn>
                <a:cxn ang="0">
                  <a:pos x="60" y="0"/>
                </a:cxn>
                <a:cxn ang="0">
                  <a:pos x="67" y="7"/>
                </a:cxn>
              </a:cxnLst>
              <a:rect l="0" t="0" r="r" b="b"/>
              <a:pathLst>
                <a:path w="67" h="14">
                  <a:moveTo>
                    <a:pt x="67" y="7"/>
                  </a:moveTo>
                  <a:lnTo>
                    <a:pt x="60" y="0"/>
                  </a:lnTo>
                  <a:lnTo>
                    <a:pt x="0" y="0"/>
                  </a:lnTo>
                  <a:lnTo>
                    <a:pt x="0" y="14"/>
                  </a:lnTo>
                  <a:lnTo>
                    <a:pt x="60" y="14"/>
                  </a:lnTo>
                  <a:lnTo>
                    <a:pt x="53" y="7"/>
                  </a:lnTo>
                  <a:lnTo>
                    <a:pt x="67" y="7"/>
                  </a:lnTo>
                  <a:lnTo>
                    <a:pt x="67" y="0"/>
                  </a:lnTo>
                  <a:lnTo>
                    <a:pt x="60" y="0"/>
                  </a:lnTo>
                  <a:lnTo>
                    <a:pt x="67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6841" name="Freeform 457"/>
            <p:cNvSpPr>
              <a:spLocks/>
            </p:cNvSpPr>
            <p:nvPr/>
          </p:nvSpPr>
          <p:spPr bwMode="auto">
            <a:xfrm>
              <a:off x="1493" y="863"/>
              <a:ext cx="209" cy="62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419"/>
                </a:cxn>
                <a:cxn ang="0">
                  <a:pos x="211" y="1247"/>
                </a:cxn>
                <a:cxn ang="0">
                  <a:pos x="420" y="434"/>
                </a:cxn>
                <a:cxn ang="0">
                  <a:pos x="420" y="0"/>
                </a:cxn>
                <a:cxn ang="0">
                  <a:pos x="0" y="0"/>
                </a:cxn>
              </a:cxnLst>
              <a:rect l="0" t="0" r="r" b="b"/>
              <a:pathLst>
                <a:path w="420" h="1247">
                  <a:moveTo>
                    <a:pt x="0" y="0"/>
                  </a:moveTo>
                  <a:lnTo>
                    <a:pt x="0" y="419"/>
                  </a:lnTo>
                  <a:lnTo>
                    <a:pt x="211" y="1247"/>
                  </a:lnTo>
                  <a:lnTo>
                    <a:pt x="420" y="434"/>
                  </a:lnTo>
                  <a:lnTo>
                    <a:pt x="42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6842" name="Freeform 458"/>
            <p:cNvSpPr>
              <a:spLocks/>
            </p:cNvSpPr>
            <p:nvPr/>
          </p:nvSpPr>
          <p:spPr bwMode="auto">
            <a:xfrm>
              <a:off x="1489" y="863"/>
              <a:ext cx="7" cy="210"/>
            </a:xfrm>
            <a:custGeom>
              <a:avLst/>
              <a:gdLst/>
              <a:ahLst/>
              <a:cxnLst>
                <a:cxn ang="0">
                  <a:pos x="14" y="418"/>
                </a:cxn>
                <a:cxn ang="0">
                  <a:pos x="14" y="419"/>
                </a:cxn>
                <a:cxn ang="0">
                  <a:pos x="14" y="0"/>
                </a:cxn>
                <a:cxn ang="0">
                  <a:pos x="0" y="0"/>
                </a:cxn>
                <a:cxn ang="0">
                  <a:pos x="0" y="419"/>
                </a:cxn>
                <a:cxn ang="0">
                  <a:pos x="0" y="421"/>
                </a:cxn>
                <a:cxn ang="0">
                  <a:pos x="0" y="419"/>
                </a:cxn>
                <a:cxn ang="0">
                  <a:pos x="0" y="419"/>
                </a:cxn>
                <a:cxn ang="0">
                  <a:pos x="0" y="421"/>
                </a:cxn>
                <a:cxn ang="0">
                  <a:pos x="14" y="418"/>
                </a:cxn>
              </a:cxnLst>
              <a:rect l="0" t="0" r="r" b="b"/>
              <a:pathLst>
                <a:path w="14" h="421">
                  <a:moveTo>
                    <a:pt x="14" y="418"/>
                  </a:moveTo>
                  <a:lnTo>
                    <a:pt x="14" y="419"/>
                  </a:lnTo>
                  <a:lnTo>
                    <a:pt x="14" y="0"/>
                  </a:lnTo>
                  <a:lnTo>
                    <a:pt x="0" y="0"/>
                  </a:lnTo>
                  <a:lnTo>
                    <a:pt x="0" y="419"/>
                  </a:lnTo>
                  <a:lnTo>
                    <a:pt x="0" y="421"/>
                  </a:lnTo>
                  <a:lnTo>
                    <a:pt x="0" y="419"/>
                  </a:lnTo>
                  <a:lnTo>
                    <a:pt x="0" y="419"/>
                  </a:lnTo>
                  <a:lnTo>
                    <a:pt x="0" y="421"/>
                  </a:lnTo>
                  <a:lnTo>
                    <a:pt x="14" y="41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6843" name="Freeform 459"/>
            <p:cNvSpPr>
              <a:spLocks/>
            </p:cNvSpPr>
            <p:nvPr/>
          </p:nvSpPr>
          <p:spPr bwMode="auto">
            <a:xfrm>
              <a:off x="1489" y="1071"/>
              <a:ext cx="112" cy="430"/>
            </a:xfrm>
            <a:custGeom>
              <a:avLst/>
              <a:gdLst/>
              <a:ahLst/>
              <a:cxnLst>
                <a:cxn ang="0">
                  <a:pos x="210" y="828"/>
                </a:cxn>
                <a:cxn ang="0">
                  <a:pos x="225" y="828"/>
                </a:cxn>
                <a:cxn ang="0">
                  <a:pos x="14" y="0"/>
                </a:cxn>
                <a:cxn ang="0">
                  <a:pos x="0" y="3"/>
                </a:cxn>
                <a:cxn ang="0">
                  <a:pos x="210" y="830"/>
                </a:cxn>
                <a:cxn ang="0">
                  <a:pos x="225" y="830"/>
                </a:cxn>
                <a:cxn ang="0">
                  <a:pos x="210" y="830"/>
                </a:cxn>
                <a:cxn ang="0">
                  <a:pos x="218" y="859"/>
                </a:cxn>
                <a:cxn ang="0">
                  <a:pos x="225" y="830"/>
                </a:cxn>
                <a:cxn ang="0">
                  <a:pos x="210" y="828"/>
                </a:cxn>
              </a:cxnLst>
              <a:rect l="0" t="0" r="r" b="b"/>
              <a:pathLst>
                <a:path w="225" h="859">
                  <a:moveTo>
                    <a:pt x="210" y="828"/>
                  </a:moveTo>
                  <a:lnTo>
                    <a:pt x="225" y="828"/>
                  </a:lnTo>
                  <a:lnTo>
                    <a:pt x="14" y="0"/>
                  </a:lnTo>
                  <a:lnTo>
                    <a:pt x="0" y="3"/>
                  </a:lnTo>
                  <a:lnTo>
                    <a:pt x="210" y="830"/>
                  </a:lnTo>
                  <a:lnTo>
                    <a:pt x="225" y="830"/>
                  </a:lnTo>
                  <a:lnTo>
                    <a:pt x="210" y="830"/>
                  </a:lnTo>
                  <a:lnTo>
                    <a:pt x="218" y="859"/>
                  </a:lnTo>
                  <a:lnTo>
                    <a:pt x="225" y="830"/>
                  </a:lnTo>
                  <a:lnTo>
                    <a:pt x="210" y="82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6844" name="Freeform 460"/>
            <p:cNvSpPr>
              <a:spLocks/>
            </p:cNvSpPr>
            <p:nvPr/>
          </p:nvSpPr>
          <p:spPr bwMode="auto">
            <a:xfrm>
              <a:off x="1594" y="1079"/>
              <a:ext cx="112" cy="408"/>
            </a:xfrm>
            <a:custGeom>
              <a:avLst/>
              <a:gdLst/>
              <a:ahLst/>
              <a:cxnLst>
                <a:cxn ang="0">
                  <a:pos x="209" y="2"/>
                </a:cxn>
                <a:cxn ang="0">
                  <a:pos x="209" y="0"/>
                </a:cxn>
                <a:cxn ang="0">
                  <a:pos x="0" y="814"/>
                </a:cxn>
                <a:cxn ang="0">
                  <a:pos x="15" y="816"/>
                </a:cxn>
                <a:cxn ang="0">
                  <a:pos x="224" y="3"/>
                </a:cxn>
                <a:cxn ang="0">
                  <a:pos x="224" y="2"/>
                </a:cxn>
                <a:cxn ang="0">
                  <a:pos x="224" y="3"/>
                </a:cxn>
                <a:cxn ang="0">
                  <a:pos x="224" y="2"/>
                </a:cxn>
                <a:cxn ang="0">
                  <a:pos x="224" y="2"/>
                </a:cxn>
                <a:cxn ang="0">
                  <a:pos x="209" y="2"/>
                </a:cxn>
              </a:cxnLst>
              <a:rect l="0" t="0" r="r" b="b"/>
              <a:pathLst>
                <a:path w="224" h="816">
                  <a:moveTo>
                    <a:pt x="209" y="2"/>
                  </a:moveTo>
                  <a:lnTo>
                    <a:pt x="209" y="0"/>
                  </a:lnTo>
                  <a:lnTo>
                    <a:pt x="0" y="814"/>
                  </a:lnTo>
                  <a:lnTo>
                    <a:pt x="15" y="816"/>
                  </a:lnTo>
                  <a:lnTo>
                    <a:pt x="224" y="3"/>
                  </a:lnTo>
                  <a:lnTo>
                    <a:pt x="224" y="2"/>
                  </a:lnTo>
                  <a:lnTo>
                    <a:pt x="224" y="3"/>
                  </a:lnTo>
                  <a:lnTo>
                    <a:pt x="224" y="2"/>
                  </a:lnTo>
                  <a:lnTo>
                    <a:pt x="224" y="2"/>
                  </a:lnTo>
                  <a:lnTo>
                    <a:pt x="209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6845" name="Freeform 461"/>
            <p:cNvSpPr>
              <a:spLocks/>
            </p:cNvSpPr>
            <p:nvPr/>
          </p:nvSpPr>
          <p:spPr bwMode="auto">
            <a:xfrm>
              <a:off x="1699" y="859"/>
              <a:ext cx="7" cy="220"/>
            </a:xfrm>
            <a:custGeom>
              <a:avLst/>
              <a:gdLst/>
              <a:ahLst/>
              <a:cxnLst>
                <a:cxn ang="0">
                  <a:pos x="8" y="15"/>
                </a:cxn>
                <a:cxn ang="0">
                  <a:pos x="0" y="7"/>
                </a:cxn>
                <a:cxn ang="0">
                  <a:pos x="0" y="441"/>
                </a:cxn>
                <a:cxn ang="0">
                  <a:pos x="15" y="441"/>
                </a:cxn>
                <a:cxn ang="0">
                  <a:pos x="15" y="7"/>
                </a:cxn>
                <a:cxn ang="0">
                  <a:pos x="8" y="0"/>
                </a:cxn>
                <a:cxn ang="0">
                  <a:pos x="15" y="7"/>
                </a:cxn>
                <a:cxn ang="0">
                  <a:pos x="15" y="0"/>
                </a:cxn>
                <a:cxn ang="0">
                  <a:pos x="8" y="0"/>
                </a:cxn>
                <a:cxn ang="0">
                  <a:pos x="8" y="15"/>
                </a:cxn>
              </a:cxnLst>
              <a:rect l="0" t="0" r="r" b="b"/>
              <a:pathLst>
                <a:path w="15" h="441">
                  <a:moveTo>
                    <a:pt x="8" y="15"/>
                  </a:moveTo>
                  <a:lnTo>
                    <a:pt x="0" y="7"/>
                  </a:lnTo>
                  <a:lnTo>
                    <a:pt x="0" y="441"/>
                  </a:lnTo>
                  <a:lnTo>
                    <a:pt x="15" y="441"/>
                  </a:lnTo>
                  <a:lnTo>
                    <a:pt x="15" y="7"/>
                  </a:lnTo>
                  <a:lnTo>
                    <a:pt x="8" y="0"/>
                  </a:lnTo>
                  <a:lnTo>
                    <a:pt x="15" y="7"/>
                  </a:lnTo>
                  <a:lnTo>
                    <a:pt x="15" y="0"/>
                  </a:lnTo>
                  <a:lnTo>
                    <a:pt x="8" y="0"/>
                  </a:lnTo>
                  <a:lnTo>
                    <a:pt x="8" y="1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6846" name="Freeform 462"/>
            <p:cNvSpPr>
              <a:spLocks/>
            </p:cNvSpPr>
            <p:nvPr/>
          </p:nvSpPr>
          <p:spPr bwMode="auto">
            <a:xfrm>
              <a:off x="1489" y="859"/>
              <a:ext cx="213" cy="7"/>
            </a:xfrm>
            <a:custGeom>
              <a:avLst/>
              <a:gdLst/>
              <a:ahLst/>
              <a:cxnLst>
                <a:cxn ang="0">
                  <a:pos x="14" y="7"/>
                </a:cxn>
                <a:cxn ang="0">
                  <a:pos x="7" y="15"/>
                </a:cxn>
                <a:cxn ang="0">
                  <a:pos x="427" y="15"/>
                </a:cxn>
                <a:cxn ang="0">
                  <a:pos x="427" y="0"/>
                </a:cxn>
                <a:cxn ang="0">
                  <a:pos x="7" y="0"/>
                </a:cxn>
                <a:cxn ang="0">
                  <a:pos x="0" y="7"/>
                </a:cxn>
                <a:cxn ang="0">
                  <a:pos x="7" y="0"/>
                </a:cxn>
                <a:cxn ang="0">
                  <a:pos x="0" y="0"/>
                </a:cxn>
                <a:cxn ang="0">
                  <a:pos x="0" y="7"/>
                </a:cxn>
                <a:cxn ang="0">
                  <a:pos x="14" y="7"/>
                </a:cxn>
              </a:cxnLst>
              <a:rect l="0" t="0" r="r" b="b"/>
              <a:pathLst>
                <a:path w="427" h="15">
                  <a:moveTo>
                    <a:pt x="14" y="7"/>
                  </a:moveTo>
                  <a:lnTo>
                    <a:pt x="7" y="15"/>
                  </a:lnTo>
                  <a:lnTo>
                    <a:pt x="427" y="15"/>
                  </a:lnTo>
                  <a:lnTo>
                    <a:pt x="427" y="0"/>
                  </a:lnTo>
                  <a:lnTo>
                    <a:pt x="7" y="0"/>
                  </a:lnTo>
                  <a:lnTo>
                    <a:pt x="0" y="7"/>
                  </a:lnTo>
                  <a:lnTo>
                    <a:pt x="7" y="0"/>
                  </a:lnTo>
                  <a:lnTo>
                    <a:pt x="0" y="0"/>
                  </a:lnTo>
                  <a:lnTo>
                    <a:pt x="0" y="7"/>
                  </a:lnTo>
                  <a:lnTo>
                    <a:pt x="1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6847" name="Freeform 463"/>
            <p:cNvSpPr>
              <a:spLocks/>
            </p:cNvSpPr>
            <p:nvPr/>
          </p:nvSpPr>
          <p:spPr bwMode="auto">
            <a:xfrm>
              <a:off x="1491" y="805"/>
              <a:ext cx="213" cy="57"/>
            </a:xfrm>
            <a:custGeom>
              <a:avLst/>
              <a:gdLst/>
              <a:ahLst/>
              <a:cxnLst>
                <a:cxn ang="0">
                  <a:pos x="75" y="0"/>
                </a:cxn>
                <a:cxn ang="0">
                  <a:pos x="350" y="0"/>
                </a:cxn>
                <a:cxn ang="0">
                  <a:pos x="352" y="3"/>
                </a:cxn>
                <a:cxn ang="0">
                  <a:pos x="361" y="9"/>
                </a:cxn>
                <a:cxn ang="0">
                  <a:pos x="374" y="20"/>
                </a:cxn>
                <a:cxn ang="0">
                  <a:pos x="388" y="35"/>
                </a:cxn>
                <a:cxn ang="0">
                  <a:pos x="401" y="52"/>
                </a:cxn>
                <a:cxn ang="0">
                  <a:pos x="414" y="70"/>
                </a:cxn>
                <a:cxn ang="0">
                  <a:pos x="423" y="92"/>
                </a:cxn>
                <a:cxn ang="0">
                  <a:pos x="425" y="115"/>
                </a:cxn>
                <a:cxn ang="0">
                  <a:pos x="417" y="115"/>
                </a:cxn>
                <a:cxn ang="0">
                  <a:pos x="400" y="115"/>
                </a:cxn>
                <a:cxn ang="0">
                  <a:pos x="377" y="115"/>
                </a:cxn>
                <a:cxn ang="0">
                  <a:pos x="348" y="115"/>
                </a:cxn>
                <a:cxn ang="0">
                  <a:pos x="315" y="115"/>
                </a:cxn>
                <a:cxn ang="0">
                  <a:pos x="279" y="115"/>
                </a:cxn>
                <a:cxn ang="0">
                  <a:pos x="241" y="115"/>
                </a:cxn>
                <a:cxn ang="0">
                  <a:pos x="202" y="115"/>
                </a:cxn>
                <a:cxn ang="0">
                  <a:pos x="165" y="115"/>
                </a:cxn>
                <a:cxn ang="0">
                  <a:pos x="128" y="115"/>
                </a:cxn>
                <a:cxn ang="0">
                  <a:pos x="93" y="115"/>
                </a:cxn>
                <a:cxn ang="0">
                  <a:pos x="63" y="115"/>
                </a:cxn>
                <a:cxn ang="0">
                  <a:pos x="37" y="115"/>
                </a:cxn>
                <a:cxn ang="0">
                  <a:pos x="17" y="115"/>
                </a:cxn>
                <a:cxn ang="0">
                  <a:pos x="5" y="115"/>
                </a:cxn>
                <a:cxn ang="0">
                  <a:pos x="0" y="115"/>
                </a:cxn>
                <a:cxn ang="0">
                  <a:pos x="2" y="111"/>
                </a:cxn>
                <a:cxn ang="0">
                  <a:pos x="5" y="99"/>
                </a:cxn>
                <a:cxn ang="0">
                  <a:pos x="12" y="82"/>
                </a:cxn>
                <a:cxn ang="0">
                  <a:pos x="20" y="62"/>
                </a:cxn>
                <a:cxn ang="0">
                  <a:pos x="30" y="42"/>
                </a:cxn>
                <a:cxn ang="0">
                  <a:pos x="43" y="23"/>
                </a:cxn>
                <a:cxn ang="0">
                  <a:pos x="58" y="9"/>
                </a:cxn>
                <a:cxn ang="0">
                  <a:pos x="75" y="0"/>
                </a:cxn>
              </a:cxnLst>
              <a:rect l="0" t="0" r="r" b="b"/>
              <a:pathLst>
                <a:path w="425" h="115">
                  <a:moveTo>
                    <a:pt x="75" y="0"/>
                  </a:moveTo>
                  <a:lnTo>
                    <a:pt x="350" y="0"/>
                  </a:lnTo>
                  <a:lnTo>
                    <a:pt x="352" y="3"/>
                  </a:lnTo>
                  <a:lnTo>
                    <a:pt x="361" y="9"/>
                  </a:lnTo>
                  <a:lnTo>
                    <a:pt x="374" y="20"/>
                  </a:lnTo>
                  <a:lnTo>
                    <a:pt x="388" y="35"/>
                  </a:lnTo>
                  <a:lnTo>
                    <a:pt x="401" y="52"/>
                  </a:lnTo>
                  <a:lnTo>
                    <a:pt x="414" y="70"/>
                  </a:lnTo>
                  <a:lnTo>
                    <a:pt x="423" y="92"/>
                  </a:lnTo>
                  <a:lnTo>
                    <a:pt x="425" y="115"/>
                  </a:lnTo>
                  <a:lnTo>
                    <a:pt x="417" y="115"/>
                  </a:lnTo>
                  <a:lnTo>
                    <a:pt x="400" y="115"/>
                  </a:lnTo>
                  <a:lnTo>
                    <a:pt x="377" y="115"/>
                  </a:lnTo>
                  <a:lnTo>
                    <a:pt x="348" y="115"/>
                  </a:lnTo>
                  <a:lnTo>
                    <a:pt x="315" y="115"/>
                  </a:lnTo>
                  <a:lnTo>
                    <a:pt x="279" y="115"/>
                  </a:lnTo>
                  <a:lnTo>
                    <a:pt x="241" y="115"/>
                  </a:lnTo>
                  <a:lnTo>
                    <a:pt x="202" y="115"/>
                  </a:lnTo>
                  <a:lnTo>
                    <a:pt x="165" y="115"/>
                  </a:lnTo>
                  <a:lnTo>
                    <a:pt x="128" y="115"/>
                  </a:lnTo>
                  <a:lnTo>
                    <a:pt x="93" y="115"/>
                  </a:lnTo>
                  <a:lnTo>
                    <a:pt x="63" y="115"/>
                  </a:lnTo>
                  <a:lnTo>
                    <a:pt x="37" y="115"/>
                  </a:lnTo>
                  <a:lnTo>
                    <a:pt x="17" y="115"/>
                  </a:lnTo>
                  <a:lnTo>
                    <a:pt x="5" y="115"/>
                  </a:lnTo>
                  <a:lnTo>
                    <a:pt x="0" y="115"/>
                  </a:lnTo>
                  <a:lnTo>
                    <a:pt x="2" y="111"/>
                  </a:lnTo>
                  <a:lnTo>
                    <a:pt x="5" y="99"/>
                  </a:lnTo>
                  <a:lnTo>
                    <a:pt x="12" y="82"/>
                  </a:lnTo>
                  <a:lnTo>
                    <a:pt x="20" y="62"/>
                  </a:lnTo>
                  <a:lnTo>
                    <a:pt x="30" y="42"/>
                  </a:lnTo>
                  <a:lnTo>
                    <a:pt x="43" y="23"/>
                  </a:lnTo>
                  <a:lnTo>
                    <a:pt x="58" y="9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6848" name="Freeform 464"/>
            <p:cNvSpPr>
              <a:spLocks/>
            </p:cNvSpPr>
            <p:nvPr/>
          </p:nvSpPr>
          <p:spPr bwMode="auto">
            <a:xfrm>
              <a:off x="1545" y="1277"/>
              <a:ext cx="106" cy="2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3" y="48"/>
                </a:cxn>
                <a:cxn ang="0">
                  <a:pos x="200" y="48"/>
                </a:cxn>
                <a:cxn ang="0">
                  <a:pos x="213" y="0"/>
                </a:cxn>
                <a:cxn ang="0">
                  <a:pos x="0" y="0"/>
                </a:cxn>
              </a:cxnLst>
              <a:rect l="0" t="0" r="r" b="b"/>
              <a:pathLst>
                <a:path w="213" h="48">
                  <a:moveTo>
                    <a:pt x="0" y="0"/>
                  </a:moveTo>
                  <a:lnTo>
                    <a:pt x="13" y="48"/>
                  </a:lnTo>
                  <a:lnTo>
                    <a:pt x="200" y="48"/>
                  </a:lnTo>
                  <a:lnTo>
                    <a:pt x="21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6849" name="Freeform 465"/>
            <p:cNvSpPr>
              <a:spLocks/>
            </p:cNvSpPr>
            <p:nvPr/>
          </p:nvSpPr>
          <p:spPr bwMode="auto">
            <a:xfrm>
              <a:off x="1582" y="323"/>
              <a:ext cx="7" cy="31"/>
            </a:xfrm>
            <a:custGeom>
              <a:avLst/>
              <a:gdLst/>
              <a:ahLst/>
              <a:cxnLst>
                <a:cxn ang="0">
                  <a:pos x="7" y="61"/>
                </a:cxn>
                <a:cxn ang="0">
                  <a:pos x="14" y="61"/>
                </a:cxn>
                <a:cxn ang="0">
                  <a:pos x="14" y="0"/>
                </a:cxn>
                <a:cxn ang="0">
                  <a:pos x="0" y="0"/>
                </a:cxn>
                <a:cxn ang="0">
                  <a:pos x="0" y="61"/>
                </a:cxn>
                <a:cxn ang="0">
                  <a:pos x="7" y="61"/>
                </a:cxn>
              </a:cxnLst>
              <a:rect l="0" t="0" r="r" b="b"/>
              <a:pathLst>
                <a:path w="14" h="61">
                  <a:moveTo>
                    <a:pt x="7" y="61"/>
                  </a:moveTo>
                  <a:lnTo>
                    <a:pt x="14" y="61"/>
                  </a:lnTo>
                  <a:lnTo>
                    <a:pt x="14" y="0"/>
                  </a:lnTo>
                  <a:lnTo>
                    <a:pt x="0" y="0"/>
                  </a:lnTo>
                  <a:lnTo>
                    <a:pt x="0" y="61"/>
                  </a:lnTo>
                  <a:lnTo>
                    <a:pt x="7" y="6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157" name="Прямоугольник 156"/>
          <p:cNvSpPr/>
          <p:nvPr/>
        </p:nvSpPr>
        <p:spPr>
          <a:xfrm>
            <a:off x="1475656" y="764704"/>
            <a:ext cx="7416824" cy="9233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5400" dirty="0" smtClean="0"/>
              <a:t>Then 3 of your friends </a:t>
            </a:r>
            <a:endParaRPr lang="ru-RU" sz="5400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62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sv-SE" sz="4800" dirty="0"/>
              <a:t>Conclusions</a:t>
            </a:r>
            <a:endParaRPr lang="en-GB" sz="4800" dirty="0"/>
          </a:p>
        </p:txBody>
      </p:sp>
      <p:sp>
        <p:nvSpPr>
          <p:cNvPr id="15363" name="Rectangle 3"/>
          <p:cNvSpPr>
            <a:spLocks noGrp="1" noChangeArrowheads="1"/>
          </p:cNvSpPr>
          <p:nvPr>
            <p:ph idx="1"/>
          </p:nvPr>
        </p:nvSpPr>
        <p:spPr/>
        <p:txBody>
          <a:bodyPr/>
          <a:lstStyle/>
          <a:p>
            <a:r>
              <a:rPr lang="en-GB" sz="2800" dirty="0" smtClean="0"/>
              <a:t>-</a:t>
            </a:r>
          </a:p>
          <a:p>
            <a:r>
              <a:rPr lang="en-GB" sz="2800" dirty="0" smtClean="0"/>
              <a:t>-</a:t>
            </a:r>
            <a:endParaRPr lang="en-GB" sz="2800" dirty="0" smtClean="0"/>
          </a:p>
          <a:p>
            <a:r>
              <a:rPr lang="en-GB" sz="2800" dirty="0" smtClean="0"/>
              <a:t>-</a:t>
            </a:r>
          </a:p>
          <a:p>
            <a:r>
              <a:rPr lang="en-GB" sz="2800" dirty="0" smtClean="0"/>
              <a:t>In </a:t>
            </a:r>
            <a:r>
              <a:rPr lang="en-GB" sz="2800" dirty="0"/>
              <a:t>certain cases, people tend to behave in different manner than predicted by expected utility: framing, certainty effect, overweighting of small probabilities, Ellsberg’s </a:t>
            </a:r>
            <a:r>
              <a:rPr lang="en-GB" sz="2800" dirty="0" smtClean="0"/>
              <a:t>paradox</a:t>
            </a:r>
            <a:endParaRPr lang="en-GB" sz="2800" dirty="0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4D3BBB5-2B30-41A8-8D36-29FAE6207FB7}" type="slidenum">
              <a:rPr lang="en-US"/>
              <a:pPr/>
              <a:t>50</a:t>
            </a:fld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480"/>
          <p:cNvGrpSpPr>
            <a:grpSpLocks/>
          </p:cNvGrpSpPr>
          <p:nvPr/>
        </p:nvGrpSpPr>
        <p:grpSpPr bwMode="auto">
          <a:xfrm>
            <a:off x="457200" y="304800"/>
            <a:ext cx="8301038" cy="1925638"/>
            <a:chOff x="288" y="192"/>
            <a:chExt cx="5229" cy="1213"/>
          </a:xfrm>
        </p:grpSpPr>
        <p:sp>
          <p:nvSpPr>
            <p:cNvPr id="2369" name="Text Box 321"/>
            <p:cNvSpPr txBox="1">
              <a:spLocks noChangeArrowheads="1"/>
            </p:cNvSpPr>
            <p:nvPr/>
          </p:nvSpPr>
          <p:spPr bwMode="auto">
            <a:xfrm>
              <a:off x="2966" y="266"/>
              <a:ext cx="2551" cy="679"/>
            </a:xfrm>
            <a:prstGeom prst="rect">
              <a:avLst/>
            </a:prstGeom>
            <a:solidFill>
              <a:schemeClr val="bg1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r>
                <a:rPr lang="en-US" sz="3200" dirty="0"/>
                <a:t>3 of your friends go to </a:t>
              </a:r>
            </a:p>
            <a:p>
              <a:r>
                <a:rPr lang="en-US" sz="3200" dirty="0" err="1"/>
                <a:t>Frizzie’s</a:t>
              </a:r>
              <a:r>
                <a:rPr lang="en-US" sz="3200" dirty="0"/>
                <a:t> Beauty Parlor</a:t>
              </a:r>
            </a:p>
          </p:txBody>
        </p:sp>
        <p:grpSp>
          <p:nvGrpSpPr>
            <p:cNvPr id="3" name="Group 325"/>
            <p:cNvGrpSpPr>
              <a:grpSpLocks/>
            </p:cNvGrpSpPr>
            <p:nvPr/>
          </p:nvGrpSpPr>
          <p:grpSpPr bwMode="auto">
            <a:xfrm>
              <a:off x="288" y="192"/>
              <a:ext cx="1409" cy="1213"/>
              <a:chOff x="336" y="288"/>
              <a:chExt cx="1409" cy="1213"/>
            </a:xfrm>
          </p:grpSpPr>
          <p:grpSp>
            <p:nvGrpSpPr>
              <p:cNvPr id="4" name="Group 326"/>
              <p:cNvGrpSpPr>
                <a:grpSpLocks/>
              </p:cNvGrpSpPr>
              <p:nvPr/>
            </p:nvGrpSpPr>
            <p:grpSpPr bwMode="auto">
              <a:xfrm>
                <a:off x="336" y="288"/>
                <a:ext cx="305" cy="1213"/>
                <a:chOff x="336" y="288"/>
                <a:chExt cx="305" cy="1213"/>
              </a:xfrm>
            </p:grpSpPr>
            <p:sp>
              <p:nvSpPr>
                <p:cNvPr id="2375" name="Freeform 327"/>
                <p:cNvSpPr>
                  <a:spLocks/>
                </p:cNvSpPr>
                <p:nvPr/>
              </p:nvSpPr>
              <p:spPr bwMode="auto">
                <a:xfrm>
                  <a:off x="350" y="561"/>
                  <a:ext cx="273" cy="263"/>
                </a:xfrm>
                <a:custGeom>
                  <a:avLst/>
                  <a:gdLst/>
                  <a:ahLst/>
                  <a:cxnLst>
                    <a:cxn ang="0">
                      <a:pos x="429" y="488"/>
                    </a:cxn>
                    <a:cxn ang="0">
                      <a:pos x="429" y="406"/>
                    </a:cxn>
                    <a:cxn ang="0">
                      <a:pos x="466" y="343"/>
                    </a:cxn>
                    <a:cxn ang="0">
                      <a:pos x="468" y="343"/>
                    </a:cxn>
                    <a:cxn ang="0">
                      <a:pos x="468" y="527"/>
                    </a:cxn>
                    <a:cxn ang="0">
                      <a:pos x="525" y="527"/>
                    </a:cxn>
                    <a:cxn ang="0">
                      <a:pos x="528" y="465"/>
                    </a:cxn>
                    <a:cxn ang="0">
                      <a:pos x="537" y="325"/>
                    </a:cxn>
                    <a:cxn ang="0">
                      <a:pos x="544" y="171"/>
                    </a:cxn>
                    <a:cxn ang="0">
                      <a:pos x="547" y="75"/>
                    </a:cxn>
                    <a:cxn ang="0">
                      <a:pos x="544" y="54"/>
                    </a:cxn>
                    <a:cxn ang="0">
                      <a:pos x="537" y="38"/>
                    </a:cxn>
                    <a:cxn ang="0">
                      <a:pos x="525" y="25"/>
                    </a:cxn>
                    <a:cxn ang="0">
                      <a:pos x="514" y="15"/>
                    </a:cxn>
                    <a:cxn ang="0">
                      <a:pos x="502" y="8"/>
                    </a:cxn>
                    <a:cxn ang="0">
                      <a:pos x="491" y="3"/>
                    </a:cxn>
                    <a:cxn ang="0">
                      <a:pos x="484" y="0"/>
                    </a:cxn>
                    <a:cxn ang="0">
                      <a:pos x="481" y="0"/>
                    </a:cxn>
                    <a:cxn ang="0">
                      <a:pos x="61" y="0"/>
                    </a:cxn>
                    <a:cxn ang="0">
                      <a:pos x="59" y="2"/>
                    </a:cxn>
                    <a:cxn ang="0">
                      <a:pos x="51" y="3"/>
                    </a:cxn>
                    <a:cxn ang="0">
                      <a:pos x="41" y="9"/>
                    </a:cxn>
                    <a:cxn ang="0">
                      <a:pos x="31" y="15"/>
                    </a:cxn>
                    <a:cxn ang="0">
                      <a:pos x="20" y="25"/>
                    </a:cxn>
                    <a:cxn ang="0">
                      <a:pos x="10" y="35"/>
                    </a:cxn>
                    <a:cxn ang="0">
                      <a:pos x="3" y="49"/>
                    </a:cxn>
                    <a:cxn ang="0">
                      <a:pos x="0" y="66"/>
                    </a:cxn>
                    <a:cxn ang="0">
                      <a:pos x="6" y="158"/>
                    </a:cxn>
                    <a:cxn ang="0">
                      <a:pos x="20" y="315"/>
                    </a:cxn>
                    <a:cxn ang="0">
                      <a:pos x="34" y="462"/>
                    </a:cxn>
                    <a:cxn ang="0">
                      <a:pos x="40" y="527"/>
                    </a:cxn>
                    <a:cxn ang="0">
                      <a:pos x="106" y="527"/>
                    </a:cxn>
                    <a:cxn ang="0">
                      <a:pos x="106" y="343"/>
                    </a:cxn>
                    <a:cxn ang="0">
                      <a:pos x="106" y="340"/>
                    </a:cxn>
                    <a:cxn ang="0">
                      <a:pos x="147" y="406"/>
                    </a:cxn>
                    <a:cxn ang="0">
                      <a:pos x="147" y="488"/>
                    </a:cxn>
                    <a:cxn ang="0">
                      <a:pos x="429" y="488"/>
                    </a:cxn>
                  </a:cxnLst>
                  <a:rect l="0" t="0" r="r" b="b"/>
                  <a:pathLst>
                    <a:path w="547" h="527">
                      <a:moveTo>
                        <a:pt x="429" y="488"/>
                      </a:moveTo>
                      <a:lnTo>
                        <a:pt x="429" y="406"/>
                      </a:lnTo>
                      <a:lnTo>
                        <a:pt x="466" y="343"/>
                      </a:lnTo>
                      <a:lnTo>
                        <a:pt x="468" y="343"/>
                      </a:lnTo>
                      <a:lnTo>
                        <a:pt x="468" y="527"/>
                      </a:lnTo>
                      <a:lnTo>
                        <a:pt x="525" y="527"/>
                      </a:lnTo>
                      <a:lnTo>
                        <a:pt x="528" y="465"/>
                      </a:lnTo>
                      <a:lnTo>
                        <a:pt x="537" y="325"/>
                      </a:lnTo>
                      <a:lnTo>
                        <a:pt x="544" y="171"/>
                      </a:lnTo>
                      <a:lnTo>
                        <a:pt x="547" y="75"/>
                      </a:lnTo>
                      <a:lnTo>
                        <a:pt x="544" y="54"/>
                      </a:lnTo>
                      <a:lnTo>
                        <a:pt x="537" y="38"/>
                      </a:lnTo>
                      <a:lnTo>
                        <a:pt x="525" y="25"/>
                      </a:lnTo>
                      <a:lnTo>
                        <a:pt x="514" y="15"/>
                      </a:lnTo>
                      <a:lnTo>
                        <a:pt x="502" y="8"/>
                      </a:lnTo>
                      <a:lnTo>
                        <a:pt x="491" y="3"/>
                      </a:lnTo>
                      <a:lnTo>
                        <a:pt x="484" y="0"/>
                      </a:lnTo>
                      <a:lnTo>
                        <a:pt x="481" y="0"/>
                      </a:lnTo>
                      <a:lnTo>
                        <a:pt x="61" y="0"/>
                      </a:lnTo>
                      <a:lnTo>
                        <a:pt x="59" y="2"/>
                      </a:lnTo>
                      <a:lnTo>
                        <a:pt x="51" y="3"/>
                      </a:lnTo>
                      <a:lnTo>
                        <a:pt x="41" y="9"/>
                      </a:lnTo>
                      <a:lnTo>
                        <a:pt x="31" y="15"/>
                      </a:lnTo>
                      <a:lnTo>
                        <a:pt x="20" y="25"/>
                      </a:lnTo>
                      <a:lnTo>
                        <a:pt x="10" y="35"/>
                      </a:lnTo>
                      <a:lnTo>
                        <a:pt x="3" y="49"/>
                      </a:lnTo>
                      <a:lnTo>
                        <a:pt x="0" y="66"/>
                      </a:lnTo>
                      <a:lnTo>
                        <a:pt x="6" y="158"/>
                      </a:lnTo>
                      <a:lnTo>
                        <a:pt x="20" y="315"/>
                      </a:lnTo>
                      <a:lnTo>
                        <a:pt x="34" y="462"/>
                      </a:lnTo>
                      <a:lnTo>
                        <a:pt x="40" y="527"/>
                      </a:lnTo>
                      <a:lnTo>
                        <a:pt x="106" y="527"/>
                      </a:lnTo>
                      <a:lnTo>
                        <a:pt x="106" y="343"/>
                      </a:lnTo>
                      <a:lnTo>
                        <a:pt x="106" y="340"/>
                      </a:lnTo>
                      <a:lnTo>
                        <a:pt x="147" y="406"/>
                      </a:lnTo>
                      <a:lnTo>
                        <a:pt x="147" y="488"/>
                      </a:lnTo>
                      <a:lnTo>
                        <a:pt x="429" y="488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376" name="Freeform 328"/>
                <p:cNvSpPr>
                  <a:spLocks/>
                </p:cNvSpPr>
                <p:nvPr/>
              </p:nvSpPr>
              <p:spPr bwMode="auto">
                <a:xfrm>
                  <a:off x="561" y="762"/>
                  <a:ext cx="7" cy="43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0" y="2"/>
                    </a:cxn>
                    <a:cxn ang="0">
                      <a:pos x="0" y="84"/>
                    </a:cxn>
                    <a:cxn ang="0">
                      <a:pos x="14" y="84"/>
                    </a:cxn>
                    <a:cxn ang="0">
                      <a:pos x="14" y="2"/>
                    </a:cxn>
                    <a:cxn ang="0">
                      <a:pos x="13" y="5"/>
                    </a:cxn>
                    <a:cxn ang="0">
                      <a:pos x="2" y="0"/>
                    </a:cxn>
                    <a:cxn ang="0">
                      <a:pos x="0" y="1"/>
                    </a:cxn>
                    <a:cxn ang="0">
                      <a:pos x="0" y="2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14" h="84">
                      <a:moveTo>
                        <a:pt x="2" y="0"/>
                      </a:moveTo>
                      <a:lnTo>
                        <a:pt x="0" y="2"/>
                      </a:lnTo>
                      <a:lnTo>
                        <a:pt x="0" y="84"/>
                      </a:lnTo>
                      <a:lnTo>
                        <a:pt x="14" y="84"/>
                      </a:lnTo>
                      <a:lnTo>
                        <a:pt x="14" y="2"/>
                      </a:lnTo>
                      <a:lnTo>
                        <a:pt x="13" y="5"/>
                      </a:ln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0" y="2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377" name="Freeform 329"/>
                <p:cNvSpPr>
                  <a:spLocks/>
                </p:cNvSpPr>
                <p:nvPr/>
              </p:nvSpPr>
              <p:spPr bwMode="auto">
                <a:xfrm>
                  <a:off x="562" y="729"/>
                  <a:ext cx="24" cy="36"/>
                </a:xfrm>
                <a:custGeom>
                  <a:avLst/>
                  <a:gdLst/>
                  <a:ahLst/>
                  <a:cxnLst>
                    <a:cxn ang="0">
                      <a:pos x="42" y="0"/>
                    </a:cxn>
                    <a:cxn ang="0">
                      <a:pos x="37" y="4"/>
                    </a:cxn>
                    <a:cxn ang="0">
                      <a:pos x="0" y="68"/>
                    </a:cxn>
                    <a:cxn ang="0">
                      <a:pos x="11" y="73"/>
                    </a:cxn>
                    <a:cxn ang="0">
                      <a:pos x="48" y="10"/>
                    </a:cxn>
                    <a:cxn ang="0">
                      <a:pos x="42" y="14"/>
                    </a:cxn>
                    <a:cxn ang="0">
                      <a:pos x="42" y="0"/>
                    </a:cxn>
                    <a:cxn ang="0">
                      <a:pos x="38" y="0"/>
                    </a:cxn>
                    <a:cxn ang="0">
                      <a:pos x="37" y="4"/>
                    </a:cxn>
                    <a:cxn ang="0">
                      <a:pos x="42" y="0"/>
                    </a:cxn>
                  </a:cxnLst>
                  <a:rect l="0" t="0" r="r" b="b"/>
                  <a:pathLst>
                    <a:path w="48" h="73">
                      <a:moveTo>
                        <a:pt x="42" y="0"/>
                      </a:moveTo>
                      <a:lnTo>
                        <a:pt x="37" y="4"/>
                      </a:lnTo>
                      <a:lnTo>
                        <a:pt x="0" y="68"/>
                      </a:lnTo>
                      <a:lnTo>
                        <a:pt x="11" y="73"/>
                      </a:lnTo>
                      <a:lnTo>
                        <a:pt x="48" y="10"/>
                      </a:lnTo>
                      <a:lnTo>
                        <a:pt x="42" y="14"/>
                      </a:lnTo>
                      <a:lnTo>
                        <a:pt x="42" y="0"/>
                      </a:lnTo>
                      <a:lnTo>
                        <a:pt x="38" y="0"/>
                      </a:lnTo>
                      <a:lnTo>
                        <a:pt x="37" y="4"/>
                      </a:lnTo>
                      <a:lnTo>
                        <a:pt x="42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378" name="Freeform 330"/>
                <p:cNvSpPr>
                  <a:spLocks/>
                </p:cNvSpPr>
                <p:nvPr/>
              </p:nvSpPr>
              <p:spPr bwMode="auto">
                <a:xfrm>
                  <a:off x="580" y="729"/>
                  <a:ext cx="8" cy="7"/>
                </a:xfrm>
                <a:custGeom>
                  <a:avLst/>
                  <a:gdLst/>
                  <a:ahLst/>
                  <a:cxnLst>
                    <a:cxn ang="0">
                      <a:pos x="14" y="7"/>
                    </a:cxn>
                    <a:cxn ang="0">
                      <a:pos x="7" y="0"/>
                    </a:cxn>
                    <a:cxn ang="0">
                      <a:pos x="5" y="0"/>
                    </a:cxn>
                    <a:cxn ang="0">
                      <a:pos x="5" y="14"/>
                    </a:cxn>
                    <a:cxn ang="0">
                      <a:pos x="7" y="14"/>
                    </a:cxn>
                    <a:cxn ang="0">
                      <a:pos x="0" y="7"/>
                    </a:cxn>
                    <a:cxn ang="0">
                      <a:pos x="14" y="7"/>
                    </a:cxn>
                    <a:cxn ang="0">
                      <a:pos x="14" y="0"/>
                    </a:cxn>
                    <a:cxn ang="0">
                      <a:pos x="7" y="0"/>
                    </a:cxn>
                    <a:cxn ang="0">
                      <a:pos x="14" y="7"/>
                    </a:cxn>
                  </a:cxnLst>
                  <a:rect l="0" t="0" r="r" b="b"/>
                  <a:pathLst>
                    <a:path w="14" h="14">
                      <a:moveTo>
                        <a:pt x="14" y="7"/>
                      </a:moveTo>
                      <a:lnTo>
                        <a:pt x="7" y="0"/>
                      </a:lnTo>
                      <a:lnTo>
                        <a:pt x="5" y="0"/>
                      </a:lnTo>
                      <a:lnTo>
                        <a:pt x="5" y="14"/>
                      </a:lnTo>
                      <a:lnTo>
                        <a:pt x="7" y="14"/>
                      </a:lnTo>
                      <a:lnTo>
                        <a:pt x="0" y="7"/>
                      </a:lnTo>
                      <a:lnTo>
                        <a:pt x="14" y="7"/>
                      </a:lnTo>
                      <a:lnTo>
                        <a:pt x="14" y="0"/>
                      </a:lnTo>
                      <a:lnTo>
                        <a:pt x="7" y="0"/>
                      </a:lnTo>
                      <a:lnTo>
                        <a:pt x="14" y="7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379" name="Freeform 331"/>
                <p:cNvSpPr>
                  <a:spLocks/>
                </p:cNvSpPr>
                <p:nvPr/>
              </p:nvSpPr>
              <p:spPr bwMode="auto">
                <a:xfrm>
                  <a:off x="580" y="732"/>
                  <a:ext cx="8" cy="96"/>
                </a:xfrm>
                <a:custGeom>
                  <a:avLst/>
                  <a:gdLst/>
                  <a:ahLst/>
                  <a:cxnLst>
                    <a:cxn ang="0">
                      <a:pos x="7" y="177"/>
                    </a:cxn>
                    <a:cxn ang="0">
                      <a:pos x="14" y="184"/>
                    </a:cxn>
                    <a:cxn ang="0">
                      <a:pos x="14" y="0"/>
                    </a:cxn>
                    <a:cxn ang="0">
                      <a:pos x="0" y="0"/>
                    </a:cxn>
                    <a:cxn ang="0">
                      <a:pos x="0" y="184"/>
                    </a:cxn>
                    <a:cxn ang="0">
                      <a:pos x="7" y="191"/>
                    </a:cxn>
                    <a:cxn ang="0">
                      <a:pos x="0" y="184"/>
                    </a:cxn>
                    <a:cxn ang="0">
                      <a:pos x="0" y="191"/>
                    </a:cxn>
                    <a:cxn ang="0">
                      <a:pos x="7" y="191"/>
                    </a:cxn>
                    <a:cxn ang="0">
                      <a:pos x="7" y="177"/>
                    </a:cxn>
                  </a:cxnLst>
                  <a:rect l="0" t="0" r="r" b="b"/>
                  <a:pathLst>
                    <a:path w="14" h="191">
                      <a:moveTo>
                        <a:pt x="7" y="177"/>
                      </a:moveTo>
                      <a:lnTo>
                        <a:pt x="14" y="184"/>
                      </a:lnTo>
                      <a:lnTo>
                        <a:pt x="14" y="0"/>
                      </a:lnTo>
                      <a:lnTo>
                        <a:pt x="0" y="0"/>
                      </a:lnTo>
                      <a:lnTo>
                        <a:pt x="0" y="184"/>
                      </a:lnTo>
                      <a:lnTo>
                        <a:pt x="7" y="191"/>
                      </a:lnTo>
                      <a:lnTo>
                        <a:pt x="0" y="184"/>
                      </a:lnTo>
                      <a:lnTo>
                        <a:pt x="0" y="191"/>
                      </a:lnTo>
                      <a:lnTo>
                        <a:pt x="7" y="191"/>
                      </a:lnTo>
                      <a:lnTo>
                        <a:pt x="7" y="177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380" name="Freeform 332"/>
                <p:cNvSpPr>
                  <a:spLocks/>
                </p:cNvSpPr>
                <p:nvPr/>
              </p:nvSpPr>
              <p:spPr bwMode="auto">
                <a:xfrm>
                  <a:off x="584" y="820"/>
                  <a:ext cx="32" cy="8"/>
                </a:xfrm>
                <a:custGeom>
                  <a:avLst/>
                  <a:gdLst/>
                  <a:ahLst/>
                  <a:cxnLst>
                    <a:cxn ang="0">
                      <a:pos x="50" y="7"/>
                    </a:cxn>
                    <a:cxn ang="0">
                      <a:pos x="57" y="0"/>
                    </a:cxn>
                    <a:cxn ang="0">
                      <a:pos x="0" y="0"/>
                    </a:cxn>
                    <a:cxn ang="0">
                      <a:pos x="0" y="14"/>
                    </a:cxn>
                    <a:cxn ang="0">
                      <a:pos x="57" y="14"/>
                    </a:cxn>
                    <a:cxn ang="0">
                      <a:pos x="64" y="7"/>
                    </a:cxn>
                    <a:cxn ang="0">
                      <a:pos x="57" y="14"/>
                    </a:cxn>
                    <a:cxn ang="0">
                      <a:pos x="64" y="14"/>
                    </a:cxn>
                    <a:cxn ang="0">
                      <a:pos x="64" y="7"/>
                    </a:cxn>
                    <a:cxn ang="0">
                      <a:pos x="50" y="7"/>
                    </a:cxn>
                  </a:cxnLst>
                  <a:rect l="0" t="0" r="r" b="b"/>
                  <a:pathLst>
                    <a:path w="64" h="14">
                      <a:moveTo>
                        <a:pt x="50" y="7"/>
                      </a:moveTo>
                      <a:lnTo>
                        <a:pt x="57" y="0"/>
                      </a:lnTo>
                      <a:lnTo>
                        <a:pt x="0" y="0"/>
                      </a:lnTo>
                      <a:lnTo>
                        <a:pt x="0" y="14"/>
                      </a:lnTo>
                      <a:lnTo>
                        <a:pt x="57" y="14"/>
                      </a:lnTo>
                      <a:lnTo>
                        <a:pt x="64" y="7"/>
                      </a:lnTo>
                      <a:lnTo>
                        <a:pt x="57" y="14"/>
                      </a:lnTo>
                      <a:lnTo>
                        <a:pt x="64" y="14"/>
                      </a:lnTo>
                      <a:lnTo>
                        <a:pt x="64" y="7"/>
                      </a:lnTo>
                      <a:lnTo>
                        <a:pt x="50" y="7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381" name="Freeform 333"/>
                <p:cNvSpPr>
                  <a:spLocks/>
                </p:cNvSpPr>
                <p:nvPr/>
              </p:nvSpPr>
              <p:spPr bwMode="auto">
                <a:xfrm>
                  <a:off x="609" y="598"/>
                  <a:ext cx="18" cy="226"/>
                </a:xfrm>
                <a:custGeom>
                  <a:avLst/>
                  <a:gdLst/>
                  <a:ahLst/>
                  <a:cxnLst>
                    <a:cxn ang="0">
                      <a:pos x="22" y="0"/>
                    </a:cxn>
                    <a:cxn ang="0">
                      <a:pos x="22" y="0"/>
                    </a:cxn>
                    <a:cxn ang="0">
                      <a:pos x="19" y="96"/>
                    </a:cxn>
                    <a:cxn ang="0">
                      <a:pos x="11" y="250"/>
                    </a:cxn>
                    <a:cxn ang="0">
                      <a:pos x="3" y="390"/>
                    </a:cxn>
                    <a:cxn ang="0">
                      <a:pos x="0" y="452"/>
                    </a:cxn>
                    <a:cxn ang="0">
                      <a:pos x="14" y="452"/>
                    </a:cxn>
                    <a:cxn ang="0">
                      <a:pos x="17" y="390"/>
                    </a:cxn>
                    <a:cxn ang="0">
                      <a:pos x="26" y="250"/>
                    </a:cxn>
                    <a:cxn ang="0">
                      <a:pos x="33" y="96"/>
                    </a:cxn>
                    <a:cxn ang="0">
                      <a:pos x="36" y="0"/>
                    </a:cxn>
                    <a:cxn ang="0">
                      <a:pos x="36" y="0"/>
                    </a:cxn>
                    <a:cxn ang="0">
                      <a:pos x="22" y="0"/>
                    </a:cxn>
                  </a:cxnLst>
                  <a:rect l="0" t="0" r="r" b="b"/>
                  <a:pathLst>
                    <a:path w="36" h="452">
                      <a:moveTo>
                        <a:pt x="22" y="0"/>
                      </a:moveTo>
                      <a:lnTo>
                        <a:pt x="22" y="0"/>
                      </a:lnTo>
                      <a:lnTo>
                        <a:pt x="19" y="96"/>
                      </a:lnTo>
                      <a:lnTo>
                        <a:pt x="11" y="250"/>
                      </a:lnTo>
                      <a:lnTo>
                        <a:pt x="3" y="390"/>
                      </a:lnTo>
                      <a:lnTo>
                        <a:pt x="0" y="452"/>
                      </a:lnTo>
                      <a:lnTo>
                        <a:pt x="14" y="452"/>
                      </a:lnTo>
                      <a:lnTo>
                        <a:pt x="17" y="390"/>
                      </a:lnTo>
                      <a:lnTo>
                        <a:pt x="26" y="250"/>
                      </a:lnTo>
                      <a:lnTo>
                        <a:pt x="33" y="96"/>
                      </a:lnTo>
                      <a:lnTo>
                        <a:pt x="36" y="0"/>
                      </a:lnTo>
                      <a:lnTo>
                        <a:pt x="36" y="0"/>
                      </a:lnTo>
                      <a:lnTo>
                        <a:pt x="22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382" name="Freeform 334"/>
                <p:cNvSpPr>
                  <a:spLocks/>
                </p:cNvSpPr>
                <p:nvPr/>
              </p:nvSpPr>
              <p:spPr bwMode="auto">
                <a:xfrm>
                  <a:off x="590" y="557"/>
                  <a:ext cx="37" cy="41"/>
                </a:xfrm>
                <a:custGeom>
                  <a:avLst/>
                  <a:gdLst/>
                  <a:ahLst/>
                  <a:cxnLst>
                    <a:cxn ang="0">
                      <a:pos x="2" y="15"/>
                    </a:cxn>
                    <a:cxn ang="0">
                      <a:pos x="0" y="15"/>
                    </a:cxn>
                    <a:cxn ang="0">
                      <a:pos x="3" y="15"/>
                    </a:cxn>
                    <a:cxn ang="0">
                      <a:pos x="10" y="17"/>
                    </a:cxn>
                    <a:cxn ang="0">
                      <a:pos x="20" y="20"/>
                    </a:cxn>
                    <a:cxn ang="0">
                      <a:pos x="30" y="28"/>
                    </a:cxn>
                    <a:cxn ang="0">
                      <a:pos x="42" y="36"/>
                    </a:cxn>
                    <a:cxn ang="0">
                      <a:pos x="52" y="48"/>
                    </a:cxn>
                    <a:cxn ang="0">
                      <a:pos x="58" y="62"/>
                    </a:cxn>
                    <a:cxn ang="0">
                      <a:pos x="61" y="82"/>
                    </a:cxn>
                    <a:cxn ang="0">
                      <a:pos x="75" y="82"/>
                    </a:cxn>
                    <a:cxn ang="0">
                      <a:pos x="72" y="59"/>
                    </a:cxn>
                    <a:cxn ang="0">
                      <a:pos x="63" y="42"/>
                    </a:cxn>
                    <a:cxn ang="0">
                      <a:pos x="50" y="28"/>
                    </a:cxn>
                    <a:cxn ang="0">
                      <a:pos x="39" y="16"/>
                    </a:cxn>
                    <a:cxn ang="0">
                      <a:pos x="26" y="9"/>
                    </a:cxn>
                    <a:cxn ang="0">
                      <a:pos x="13" y="3"/>
                    </a:cxn>
                    <a:cxn ang="0">
                      <a:pos x="6" y="0"/>
                    </a:cxn>
                    <a:cxn ang="0">
                      <a:pos x="3" y="0"/>
                    </a:cxn>
                    <a:cxn ang="0">
                      <a:pos x="2" y="0"/>
                    </a:cxn>
                    <a:cxn ang="0">
                      <a:pos x="3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15"/>
                    </a:cxn>
                  </a:cxnLst>
                  <a:rect l="0" t="0" r="r" b="b"/>
                  <a:pathLst>
                    <a:path w="75" h="82">
                      <a:moveTo>
                        <a:pt x="2" y="15"/>
                      </a:moveTo>
                      <a:lnTo>
                        <a:pt x="0" y="15"/>
                      </a:lnTo>
                      <a:lnTo>
                        <a:pt x="3" y="15"/>
                      </a:lnTo>
                      <a:lnTo>
                        <a:pt x="10" y="17"/>
                      </a:lnTo>
                      <a:lnTo>
                        <a:pt x="20" y="20"/>
                      </a:lnTo>
                      <a:lnTo>
                        <a:pt x="30" y="28"/>
                      </a:lnTo>
                      <a:lnTo>
                        <a:pt x="42" y="36"/>
                      </a:lnTo>
                      <a:lnTo>
                        <a:pt x="52" y="48"/>
                      </a:lnTo>
                      <a:lnTo>
                        <a:pt x="58" y="62"/>
                      </a:lnTo>
                      <a:lnTo>
                        <a:pt x="61" y="82"/>
                      </a:lnTo>
                      <a:lnTo>
                        <a:pt x="75" y="82"/>
                      </a:lnTo>
                      <a:lnTo>
                        <a:pt x="72" y="59"/>
                      </a:lnTo>
                      <a:lnTo>
                        <a:pt x="63" y="42"/>
                      </a:lnTo>
                      <a:lnTo>
                        <a:pt x="50" y="28"/>
                      </a:lnTo>
                      <a:lnTo>
                        <a:pt x="39" y="16"/>
                      </a:lnTo>
                      <a:lnTo>
                        <a:pt x="26" y="9"/>
                      </a:lnTo>
                      <a:lnTo>
                        <a:pt x="13" y="3"/>
                      </a:lnTo>
                      <a:lnTo>
                        <a:pt x="6" y="0"/>
                      </a:lnTo>
                      <a:lnTo>
                        <a:pt x="3" y="0"/>
                      </a:lnTo>
                      <a:lnTo>
                        <a:pt x="2" y="0"/>
                      </a:lnTo>
                      <a:lnTo>
                        <a:pt x="3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15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383" name="Freeform 335"/>
                <p:cNvSpPr>
                  <a:spLocks/>
                </p:cNvSpPr>
                <p:nvPr/>
              </p:nvSpPr>
              <p:spPr bwMode="auto">
                <a:xfrm>
                  <a:off x="380" y="557"/>
                  <a:ext cx="210" cy="7"/>
                </a:xfrm>
                <a:custGeom>
                  <a:avLst/>
                  <a:gdLst/>
                  <a:ahLst/>
                  <a:cxnLst>
                    <a:cxn ang="0">
                      <a:pos x="3" y="15"/>
                    </a:cxn>
                    <a:cxn ang="0">
                      <a:pos x="1" y="15"/>
                    </a:cxn>
                    <a:cxn ang="0">
                      <a:pos x="421" y="15"/>
                    </a:cxn>
                    <a:cxn ang="0">
                      <a:pos x="421" y="0"/>
                    </a:cxn>
                    <a:cxn ang="0">
                      <a:pos x="1" y="0"/>
                    </a:cxn>
                    <a:cxn ang="0">
                      <a:pos x="0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0" y="0"/>
                    </a:cxn>
                    <a:cxn ang="0">
                      <a:pos x="3" y="15"/>
                    </a:cxn>
                  </a:cxnLst>
                  <a:rect l="0" t="0" r="r" b="b"/>
                  <a:pathLst>
                    <a:path w="421" h="15">
                      <a:moveTo>
                        <a:pt x="3" y="15"/>
                      </a:moveTo>
                      <a:lnTo>
                        <a:pt x="1" y="15"/>
                      </a:lnTo>
                      <a:lnTo>
                        <a:pt x="421" y="15"/>
                      </a:lnTo>
                      <a:lnTo>
                        <a:pt x="421" y="0"/>
                      </a:ln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3" y="15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384" name="Freeform 336"/>
                <p:cNvSpPr>
                  <a:spLocks/>
                </p:cNvSpPr>
                <p:nvPr/>
              </p:nvSpPr>
              <p:spPr bwMode="auto">
                <a:xfrm>
                  <a:off x="346" y="557"/>
                  <a:ext cx="35" cy="37"/>
                </a:xfrm>
                <a:custGeom>
                  <a:avLst/>
                  <a:gdLst/>
                  <a:ahLst/>
                  <a:cxnLst>
                    <a:cxn ang="0">
                      <a:pos x="14" y="73"/>
                    </a:cxn>
                    <a:cxn ang="0">
                      <a:pos x="14" y="73"/>
                    </a:cxn>
                    <a:cxn ang="0">
                      <a:pos x="17" y="58"/>
                    </a:cxn>
                    <a:cxn ang="0">
                      <a:pos x="23" y="46"/>
                    </a:cxn>
                    <a:cxn ang="0">
                      <a:pos x="31" y="38"/>
                    </a:cxn>
                    <a:cxn ang="0">
                      <a:pos x="43" y="28"/>
                    </a:cxn>
                    <a:cxn ang="0">
                      <a:pos x="51" y="22"/>
                    </a:cxn>
                    <a:cxn ang="0">
                      <a:pos x="61" y="17"/>
                    </a:cxn>
                    <a:cxn ang="0">
                      <a:pos x="67" y="16"/>
                    </a:cxn>
                    <a:cxn ang="0">
                      <a:pos x="70" y="15"/>
                    </a:cxn>
                    <a:cxn ang="0">
                      <a:pos x="67" y="0"/>
                    </a:cxn>
                    <a:cxn ang="0">
                      <a:pos x="64" y="2"/>
                    </a:cxn>
                    <a:cxn ang="0">
                      <a:pos x="55" y="3"/>
                    </a:cxn>
                    <a:cxn ang="0">
                      <a:pos x="45" y="10"/>
                    </a:cxn>
                    <a:cxn ang="0">
                      <a:pos x="34" y="16"/>
                    </a:cxn>
                    <a:cxn ang="0">
                      <a:pos x="23" y="26"/>
                    </a:cxn>
                    <a:cxn ang="0">
                      <a:pos x="11" y="38"/>
                    </a:cxn>
                    <a:cxn ang="0">
                      <a:pos x="3" y="55"/>
                    </a:cxn>
                    <a:cxn ang="0">
                      <a:pos x="0" y="73"/>
                    </a:cxn>
                    <a:cxn ang="0">
                      <a:pos x="0" y="73"/>
                    </a:cxn>
                    <a:cxn ang="0">
                      <a:pos x="14" y="73"/>
                    </a:cxn>
                  </a:cxnLst>
                  <a:rect l="0" t="0" r="r" b="b"/>
                  <a:pathLst>
                    <a:path w="70" h="73">
                      <a:moveTo>
                        <a:pt x="14" y="73"/>
                      </a:moveTo>
                      <a:lnTo>
                        <a:pt x="14" y="73"/>
                      </a:lnTo>
                      <a:lnTo>
                        <a:pt x="17" y="58"/>
                      </a:lnTo>
                      <a:lnTo>
                        <a:pt x="23" y="46"/>
                      </a:lnTo>
                      <a:lnTo>
                        <a:pt x="31" y="38"/>
                      </a:lnTo>
                      <a:lnTo>
                        <a:pt x="43" y="28"/>
                      </a:lnTo>
                      <a:lnTo>
                        <a:pt x="51" y="22"/>
                      </a:lnTo>
                      <a:lnTo>
                        <a:pt x="61" y="17"/>
                      </a:lnTo>
                      <a:lnTo>
                        <a:pt x="67" y="16"/>
                      </a:lnTo>
                      <a:lnTo>
                        <a:pt x="70" y="15"/>
                      </a:lnTo>
                      <a:lnTo>
                        <a:pt x="67" y="0"/>
                      </a:lnTo>
                      <a:lnTo>
                        <a:pt x="64" y="2"/>
                      </a:lnTo>
                      <a:lnTo>
                        <a:pt x="55" y="3"/>
                      </a:lnTo>
                      <a:lnTo>
                        <a:pt x="45" y="10"/>
                      </a:lnTo>
                      <a:lnTo>
                        <a:pt x="34" y="16"/>
                      </a:lnTo>
                      <a:lnTo>
                        <a:pt x="23" y="26"/>
                      </a:lnTo>
                      <a:lnTo>
                        <a:pt x="11" y="38"/>
                      </a:lnTo>
                      <a:lnTo>
                        <a:pt x="3" y="55"/>
                      </a:lnTo>
                      <a:lnTo>
                        <a:pt x="0" y="73"/>
                      </a:lnTo>
                      <a:lnTo>
                        <a:pt x="0" y="73"/>
                      </a:lnTo>
                      <a:lnTo>
                        <a:pt x="14" y="73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385" name="Freeform 337"/>
                <p:cNvSpPr>
                  <a:spLocks/>
                </p:cNvSpPr>
                <p:nvPr/>
              </p:nvSpPr>
              <p:spPr bwMode="auto">
                <a:xfrm>
                  <a:off x="346" y="594"/>
                  <a:ext cx="28" cy="234"/>
                </a:xfrm>
                <a:custGeom>
                  <a:avLst/>
                  <a:gdLst/>
                  <a:ahLst/>
                  <a:cxnLst>
                    <a:cxn ang="0">
                      <a:pos x="47" y="454"/>
                    </a:cxn>
                    <a:cxn ang="0">
                      <a:pos x="54" y="461"/>
                    </a:cxn>
                    <a:cxn ang="0">
                      <a:pos x="48" y="396"/>
                    </a:cxn>
                    <a:cxn ang="0">
                      <a:pos x="34" y="249"/>
                    </a:cxn>
                    <a:cxn ang="0">
                      <a:pos x="20" y="92"/>
                    </a:cxn>
                    <a:cxn ang="0">
                      <a:pos x="14" y="0"/>
                    </a:cxn>
                    <a:cxn ang="0">
                      <a:pos x="0" y="0"/>
                    </a:cxn>
                    <a:cxn ang="0">
                      <a:pos x="5" y="92"/>
                    </a:cxn>
                    <a:cxn ang="0">
                      <a:pos x="20" y="249"/>
                    </a:cxn>
                    <a:cxn ang="0">
                      <a:pos x="34" y="396"/>
                    </a:cxn>
                    <a:cxn ang="0">
                      <a:pos x="40" y="461"/>
                    </a:cxn>
                    <a:cxn ang="0">
                      <a:pos x="47" y="468"/>
                    </a:cxn>
                    <a:cxn ang="0">
                      <a:pos x="40" y="461"/>
                    </a:cxn>
                    <a:cxn ang="0">
                      <a:pos x="41" y="468"/>
                    </a:cxn>
                    <a:cxn ang="0">
                      <a:pos x="47" y="468"/>
                    </a:cxn>
                    <a:cxn ang="0">
                      <a:pos x="47" y="454"/>
                    </a:cxn>
                  </a:cxnLst>
                  <a:rect l="0" t="0" r="r" b="b"/>
                  <a:pathLst>
                    <a:path w="54" h="468">
                      <a:moveTo>
                        <a:pt x="47" y="454"/>
                      </a:moveTo>
                      <a:lnTo>
                        <a:pt x="54" y="461"/>
                      </a:lnTo>
                      <a:lnTo>
                        <a:pt x="48" y="396"/>
                      </a:lnTo>
                      <a:lnTo>
                        <a:pt x="34" y="249"/>
                      </a:lnTo>
                      <a:lnTo>
                        <a:pt x="20" y="92"/>
                      </a:lnTo>
                      <a:lnTo>
                        <a:pt x="14" y="0"/>
                      </a:lnTo>
                      <a:lnTo>
                        <a:pt x="0" y="0"/>
                      </a:lnTo>
                      <a:lnTo>
                        <a:pt x="5" y="92"/>
                      </a:lnTo>
                      <a:lnTo>
                        <a:pt x="20" y="249"/>
                      </a:lnTo>
                      <a:lnTo>
                        <a:pt x="34" y="396"/>
                      </a:lnTo>
                      <a:lnTo>
                        <a:pt x="40" y="461"/>
                      </a:lnTo>
                      <a:lnTo>
                        <a:pt x="47" y="468"/>
                      </a:lnTo>
                      <a:lnTo>
                        <a:pt x="40" y="461"/>
                      </a:lnTo>
                      <a:lnTo>
                        <a:pt x="41" y="468"/>
                      </a:lnTo>
                      <a:lnTo>
                        <a:pt x="47" y="468"/>
                      </a:lnTo>
                      <a:lnTo>
                        <a:pt x="47" y="454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386" name="Freeform 338"/>
                <p:cNvSpPr>
                  <a:spLocks/>
                </p:cNvSpPr>
                <p:nvPr/>
              </p:nvSpPr>
              <p:spPr bwMode="auto">
                <a:xfrm>
                  <a:off x="370" y="820"/>
                  <a:ext cx="36" cy="8"/>
                </a:xfrm>
                <a:custGeom>
                  <a:avLst/>
                  <a:gdLst/>
                  <a:ahLst/>
                  <a:cxnLst>
                    <a:cxn ang="0">
                      <a:pos x="59" y="7"/>
                    </a:cxn>
                    <a:cxn ang="0">
                      <a:pos x="66" y="0"/>
                    </a:cxn>
                    <a:cxn ang="0">
                      <a:pos x="0" y="0"/>
                    </a:cxn>
                    <a:cxn ang="0">
                      <a:pos x="0" y="14"/>
                    </a:cxn>
                    <a:cxn ang="0">
                      <a:pos x="66" y="14"/>
                    </a:cxn>
                    <a:cxn ang="0">
                      <a:pos x="73" y="7"/>
                    </a:cxn>
                    <a:cxn ang="0">
                      <a:pos x="66" y="14"/>
                    </a:cxn>
                    <a:cxn ang="0">
                      <a:pos x="73" y="14"/>
                    </a:cxn>
                    <a:cxn ang="0">
                      <a:pos x="73" y="7"/>
                    </a:cxn>
                    <a:cxn ang="0">
                      <a:pos x="59" y="7"/>
                    </a:cxn>
                  </a:cxnLst>
                  <a:rect l="0" t="0" r="r" b="b"/>
                  <a:pathLst>
                    <a:path w="73" h="14">
                      <a:moveTo>
                        <a:pt x="59" y="7"/>
                      </a:moveTo>
                      <a:lnTo>
                        <a:pt x="66" y="0"/>
                      </a:lnTo>
                      <a:lnTo>
                        <a:pt x="0" y="0"/>
                      </a:lnTo>
                      <a:lnTo>
                        <a:pt x="0" y="14"/>
                      </a:lnTo>
                      <a:lnTo>
                        <a:pt x="66" y="14"/>
                      </a:lnTo>
                      <a:lnTo>
                        <a:pt x="73" y="7"/>
                      </a:lnTo>
                      <a:lnTo>
                        <a:pt x="66" y="14"/>
                      </a:lnTo>
                      <a:lnTo>
                        <a:pt x="73" y="14"/>
                      </a:lnTo>
                      <a:lnTo>
                        <a:pt x="73" y="7"/>
                      </a:lnTo>
                      <a:lnTo>
                        <a:pt x="59" y="7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387" name="Freeform 339"/>
                <p:cNvSpPr>
                  <a:spLocks/>
                </p:cNvSpPr>
                <p:nvPr/>
              </p:nvSpPr>
              <p:spPr bwMode="auto">
                <a:xfrm>
                  <a:off x="399" y="732"/>
                  <a:ext cx="7" cy="92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184"/>
                    </a:cxn>
                    <a:cxn ang="0">
                      <a:pos x="14" y="184"/>
                    </a:cxn>
                    <a:cxn ang="0">
                      <a:pos x="14" y="0"/>
                    </a:cxn>
                    <a:cxn ang="0">
                      <a:pos x="14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4" h="184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184"/>
                      </a:lnTo>
                      <a:lnTo>
                        <a:pt x="14" y="184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388" name="Freeform 340"/>
                <p:cNvSpPr>
                  <a:spLocks/>
                </p:cNvSpPr>
                <p:nvPr/>
              </p:nvSpPr>
              <p:spPr bwMode="auto">
                <a:xfrm>
                  <a:off x="399" y="718"/>
                  <a:ext cx="7" cy="14"/>
                </a:xfrm>
                <a:custGeom>
                  <a:avLst/>
                  <a:gdLst/>
                  <a:ahLst/>
                  <a:cxnLst>
                    <a:cxn ang="0">
                      <a:pos x="12" y="23"/>
                    </a:cxn>
                    <a:cxn ang="0">
                      <a:pos x="0" y="25"/>
                    </a:cxn>
                    <a:cxn ang="0">
                      <a:pos x="0" y="28"/>
                    </a:cxn>
                    <a:cxn ang="0">
                      <a:pos x="14" y="28"/>
                    </a:cxn>
                    <a:cxn ang="0">
                      <a:pos x="14" y="25"/>
                    </a:cxn>
                    <a:cxn ang="0">
                      <a:pos x="1" y="28"/>
                    </a:cxn>
                    <a:cxn ang="0">
                      <a:pos x="12" y="23"/>
                    </a:cxn>
                    <a:cxn ang="0">
                      <a:pos x="0" y="0"/>
                    </a:cxn>
                    <a:cxn ang="0">
                      <a:pos x="0" y="25"/>
                    </a:cxn>
                    <a:cxn ang="0">
                      <a:pos x="12" y="23"/>
                    </a:cxn>
                  </a:cxnLst>
                  <a:rect l="0" t="0" r="r" b="b"/>
                  <a:pathLst>
                    <a:path w="14" h="28">
                      <a:moveTo>
                        <a:pt x="12" y="23"/>
                      </a:moveTo>
                      <a:lnTo>
                        <a:pt x="0" y="25"/>
                      </a:lnTo>
                      <a:lnTo>
                        <a:pt x="0" y="28"/>
                      </a:lnTo>
                      <a:lnTo>
                        <a:pt x="14" y="28"/>
                      </a:lnTo>
                      <a:lnTo>
                        <a:pt x="14" y="25"/>
                      </a:lnTo>
                      <a:lnTo>
                        <a:pt x="1" y="28"/>
                      </a:lnTo>
                      <a:lnTo>
                        <a:pt x="12" y="23"/>
                      </a:lnTo>
                      <a:lnTo>
                        <a:pt x="0" y="0"/>
                      </a:lnTo>
                      <a:lnTo>
                        <a:pt x="0" y="25"/>
                      </a:lnTo>
                      <a:lnTo>
                        <a:pt x="12" y="23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389" name="Freeform 341"/>
                <p:cNvSpPr>
                  <a:spLocks/>
                </p:cNvSpPr>
                <p:nvPr/>
              </p:nvSpPr>
              <p:spPr bwMode="auto">
                <a:xfrm>
                  <a:off x="400" y="729"/>
                  <a:ext cx="27" cy="36"/>
                </a:xfrm>
                <a:custGeom>
                  <a:avLst/>
                  <a:gdLst/>
                  <a:ahLst/>
                  <a:cxnLst>
                    <a:cxn ang="0">
                      <a:pos x="54" y="68"/>
                    </a:cxn>
                    <a:cxn ang="0">
                      <a:pos x="53" y="66"/>
                    </a:cxn>
                    <a:cxn ang="0">
                      <a:pos x="11" y="0"/>
                    </a:cxn>
                    <a:cxn ang="0">
                      <a:pos x="0" y="5"/>
                    </a:cxn>
                    <a:cxn ang="0">
                      <a:pos x="42" y="71"/>
                    </a:cxn>
                    <a:cxn ang="0">
                      <a:pos x="40" y="68"/>
                    </a:cxn>
                    <a:cxn ang="0">
                      <a:pos x="54" y="68"/>
                    </a:cxn>
                    <a:cxn ang="0">
                      <a:pos x="54" y="67"/>
                    </a:cxn>
                    <a:cxn ang="0">
                      <a:pos x="53" y="66"/>
                    </a:cxn>
                    <a:cxn ang="0">
                      <a:pos x="54" y="68"/>
                    </a:cxn>
                  </a:cxnLst>
                  <a:rect l="0" t="0" r="r" b="b"/>
                  <a:pathLst>
                    <a:path w="54" h="71">
                      <a:moveTo>
                        <a:pt x="54" y="68"/>
                      </a:moveTo>
                      <a:lnTo>
                        <a:pt x="53" y="66"/>
                      </a:lnTo>
                      <a:lnTo>
                        <a:pt x="11" y="0"/>
                      </a:lnTo>
                      <a:lnTo>
                        <a:pt x="0" y="5"/>
                      </a:lnTo>
                      <a:lnTo>
                        <a:pt x="42" y="71"/>
                      </a:lnTo>
                      <a:lnTo>
                        <a:pt x="40" y="68"/>
                      </a:lnTo>
                      <a:lnTo>
                        <a:pt x="54" y="68"/>
                      </a:lnTo>
                      <a:lnTo>
                        <a:pt x="54" y="67"/>
                      </a:lnTo>
                      <a:lnTo>
                        <a:pt x="53" y="66"/>
                      </a:lnTo>
                      <a:lnTo>
                        <a:pt x="54" y="68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390" name="Freeform 342"/>
                <p:cNvSpPr>
                  <a:spLocks/>
                </p:cNvSpPr>
                <p:nvPr/>
              </p:nvSpPr>
              <p:spPr bwMode="auto">
                <a:xfrm>
                  <a:off x="420" y="764"/>
                  <a:ext cx="7" cy="44"/>
                </a:xfrm>
                <a:custGeom>
                  <a:avLst/>
                  <a:gdLst/>
                  <a:ahLst/>
                  <a:cxnLst>
                    <a:cxn ang="0">
                      <a:pos x="7" y="75"/>
                    </a:cxn>
                    <a:cxn ang="0">
                      <a:pos x="14" y="82"/>
                    </a:cxn>
                    <a:cxn ang="0">
                      <a:pos x="14" y="0"/>
                    </a:cxn>
                    <a:cxn ang="0">
                      <a:pos x="0" y="0"/>
                    </a:cxn>
                    <a:cxn ang="0">
                      <a:pos x="0" y="82"/>
                    </a:cxn>
                    <a:cxn ang="0">
                      <a:pos x="7" y="89"/>
                    </a:cxn>
                    <a:cxn ang="0">
                      <a:pos x="0" y="82"/>
                    </a:cxn>
                    <a:cxn ang="0">
                      <a:pos x="0" y="89"/>
                    </a:cxn>
                    <a:cxn ang="0">
                      <a:pos x="7" y="89"/>
                    </a:cxn>
                    <a:cxn ang="0">
                      <a:pos x="7" y="75"/>
                    </a:cxn>
                  </a:cxnLst>
                  <a:rect l="0" t="0" r="r" b="b"/>
                  <a:pathLst>
                    <a:path w="14" h="89">
                      <a:moveTo>
                        <a:pt x="7" y="75"/>
                      </a:moveTo>
                      <a:lnTo>
                        <a:pt x="14" y="82"/>
                      </a:lnTo>
                      <a:lnTo>
                        <a:pt x="14" y="0"/>
                      </a:lnTo>
                      <a:lnTo>
                        <a:pt x="0" y="0"/>
                      </a:lnTo>
                      <a:lnTo>
                        <a:pt x="0" y="82"/>
                      </a:lnTo>
                      <a:lnTo>
                        <a:pt x="7" y="89"/>
                      </a:lnTo>
                      <a:lnTo>
                        <a:pt x="0" y="82"/>
                      </a:lnTo>
                      <a:lnTo>
                        <a:pt x="0" y="89"/>
                      </a:lnTo>
                      <a:lnTo>
                        <a:pt x="7" y="89"/>
                      </a:lnTo>
                      <a:lnTo>
                        <a:pt x="7" y="75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391" name="Freeform 343"/>
                <p:cNvSpPr>
                  <a:spLocks/>
                </p:cNvSpPr>
                <p:nvPr/>
              </p:nvSpPr>
              <p:spPr bwMode="auto">
                <a:xfrm>
                  <a:off x="424" y="801"/>
                  <a:ext cx="144" cy="7"/>
                </a:xfrm>
                <a:custGeom>
                  <a:avLst/>
                  <a:gdLst/>
                  <a:ahLst/>
                  <a:cxnLst>
                    <a:cxn ang="0">
                      <a:pos x="275" y="7"/>
                    </a:cxn>
                    <a:cxn ang="0">
                      <a:pos x="282" y="0"/>
                    </a:cxn>
                    <a:cxn ang="0">
                      <a:pos x="0" y="0"/>
                    </a:cxn>
                    <a:cxn ang="0">
                      <a:pos x="0" y="14"/>
                    </a:cxn>
                    <a:cxn ang="0">
                      <a:pos x="282" y="14"/>
                    </a:cxn>
                    <a:cxn ang="0">
                      <a:pos x="289" y="7"/>
                    </a:cxn>
                    <a:cxn ang="0">
                      <a:pos x="282" y="14"/>
                    </a:cxn>
                    <a:cxn ang="0">
                      <a:pos x="289" y="14"/>
                    </a:cxn>
                    <a:cxn ang="0">
                      <a:pos x="289" y="7"/>
                    </a:cxn>
                    <a:cxn ang="0">
                      <a:pos x="275" y="7"/>
                    </a:cxn>
                  </a:cxnLst>
                  <a:rect l="0" t="0" r="r" b="b"/>
                  <a:pathLst>
                    <a:path w="289" h="14">
                      <a:moveTo>
                        <a:pt x="275" y="7"/>
                      </a:moveTo>
                      <a:lnTo>
                        <a:pt x="282" y="0"/>
                      </a:lnTo>
                      <a:lnTo>
                        <a:pt x="0" y="0"/>
                      </a:lnTo>
                      <a:lnTo>
                        <a:pt x="0" y="14"/>
                      </a:lnTo>
                      <a:lnTo>
                        <a:pt x="282" y="14"/>
                      </a:lnTo>
                      <a:lnTo>
                        <a:pt x="289" y="7"/>
                      </a:lnTo>
                      <a:lnTo>
                        <a:pt x="282" y="14"/>
                      </a:lnTo>
                      <a:lnTo>
                        <a:pt x="289" y="14"/>
                      </a:lnTo>
                      <a:lnTo>
                        <a:pt x="289" y="7"/>
                      </a:lnTo>
                      <a:lnTo>
                        <a:pt x="275" y="7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392" name="Freeform 344"/>
                <p:cNvSpPr>
                  <a:spLocks/>
                </p:cNvSpPr>
                <p:nvPr/>
              </p:nvSpPr>
              <p:spPr bwMode="auto">
                <a:xfrm>
                  <a:off x="367" y="660"/>
                  <a:ext cx="39" cy="74"/>
                </a:xfrm>
                <a:custGeom>
                  <a:avLst/>
                  <a:gdLst/>
                  <a:ahLst/>
                  <a:cxnLst>
                    <a:cxn ang="0">
                      <a:pos x="6" y="3"/>
                    </a:cxn>
                    <a:cxn ang="0">
                      <a:pos x="0" y="6"/>
                    </a:cxn>
                    <a:cxn ang="0">
                      <a:pos x="66" y="146"/>
                    </a:cxn>
                    <a:cxn ang="0">
                      <a:pos x="77" y="140"/>
                    </a:cxn>
                    <a:cxn ang="0">
                      <a:pos x="12" y="0"/>
                    </a:cxn>
                    <a:cxn ang="0">
                      <a:pos x="6" y="3"/>
                    </a:cxn>
                  </a:cxnLst>
                  <a:rect l="0" t="0" r="r" b="b"/>
                  <a:pathLst>
                    <a:path w="77" h="146">
                      <a:moveTo>
                        <a:pt x="6" y="3"/>
                      </a:moveTo>
                      <a:lnTo>
                        <a:pt x="0" y="6"/>
                      </a:lnTo>
                      <a:lnTo>
                        <a:pt x="66" y="146"/>
                      </a:lnTo>
                      <a:lnTo>
                        <a:pt x="77" y="140"/>
                      </a:lnTo>
                      <a:lnTo>
                        <a:pt x="12" y="0"/>
                      </a:lnTo>
                      <a:lnTo>
                        <a:pt x="6" y="3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393" name="Freeform 345"/>
                <p:cNvSpPr>
                  <a:spLocks/>
                </p:cNvSpPr>
                <p:nvPr/>
              </p:nvSpPr>
              <p:spPr bwMode="auto">
                <a:xfrm>
                  <a:off x="580" y="659"/>
                  <a:ext cx="32" cy="74"/>
                </a:xfrm>
                <a:custGeom>
                  <a:avLst/>
                  <a:gdLst/>
                  <a:ahLst/>
                  <a:cxnLst>
                    <a:cxn ang="0">
                      <a:pos x="7" y="146"/>
                    </a:cxn>
                    <a:cxn ang="0">
                      <a:pos x="14" y="148"/>
                    </a:cxn>
                    <a:cxn ang="0">
                      <a:pos x="63" y="3"/>
                    </a:cxn>
                    <a:cxn ang="0">
                      <a:pos x="48" y="0"/>
                    </a:cxn>
                    <a:cxn ang="0">
                      <a:pos x="0" y="145"/>
                    </a:cxn>
                    <a:cxn ang="0">
                      <a:pos x="7" y="146"/>
                    </a:cxn>
                  </a:cxnLst>
                  <a:rect l="0" t="0" r="r" b="b"/>
                  <a:pathLst>
                    <a:path w="63" h="148">
                      <a:moveTo>
                        <a:pt x="7" y="146"/>
                      </a:moveTo>
                      <a:lnTo>
                        <a:pt x="14" y="148"/>
                      </a:lnTo>
                      <a:lnTo>
                        <a:pt x="63" y="3"/>
                      </a:lnTo>
                      <a:lnTo>
                        <a:pt x="48" y="0"/>
                      </a:lnTo>
                      <a:lnTo>
                        <a:pt x="0" y="145"/>
                      </a:lnTo>
                      <a:lnTo>
                        <a:pt x="7" y="146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394" name="Freeform 346"/>
                <p:cNvSpPr>
                  <a:spLocks/>
                </p:cNvSpPr>
                <p:nvPr/>
              </p:nvSpPr>
              <p:spPr bwMode="auto">
                <a:xfrm>
                  <a:off x="336" y="288"/>
                  <a:ext cx="305" cy="349"/>
                </a:xfrm>
                <a:custGeom>
                  <a:avLst/>
                  <a:gdLst/>
                  <a:ahLst/>
                  <a:cxnLst>
                    <a:cxn ang="0">
                      <a:pos x="270" y="48"/>
                    </a:cxn>
                    <a:cxn ang="0">
                      <a:pos x="240" y="28"/>
                    </a:cxn>
                    <a:cxn ang="0">
                      <a:pos x="209" y="25"/>
                    </a:cxn>
                    <a:cxn ang="0">
                      <a:pos x="170" y="48"/>
                    </a:cxn>
                    <a:cxn ang="0">
                      <a:pos x="120" y="98"/>
                    </a:cxn>
                    <a:cxn ang="0">
                      <a:pos x="71" y="145"/>
                    </a:cxn>
                    <a:cxn ang="0">
                      <a:pos x="33" y="187"/>
                    </a:cxn>
                    <a:cxn ang="0">
                      <a:pos x="8" y="224"/>
                    </a:cxn>
                    <a:cxn ang="0">
                      <a:pos x="4" y="270"/>
                    </a:cxn>
                    <a:cxn ang="0">
                      <a:pos x="0" y="339"/>
                    </a:cxn>
                    <a:cxn ang="0">
                      <a:pos x="11" y="409"/>
                    </a:cxn>
                    <a:cxn ang="0">
                      <a:pos x="54" y="455"/>
                    </a:cxn>
                    <a:cxn ang="0">
                      <a:pos x="136" y="462"/>
                    </a:cxn>
                    <a:cxn ang="0">
                      <a:pos x="200" y="462"/>
                    </a:cxn>
                    <a:cxn ang="0">
                      <a:pos x="240" y="462"/>
                    </a:cxn>
                    <a:cxn ang="0">
                      <a:pos x="259" y="462"/>
                    </a:cxn>
                    <a:cxn ang="0">
                      <a:pos x="262" y="477"/>
                    </a:cxn>
                    <a:cxn ang="0">
                      <a:pos x="260" y="501"/>
                    </a:cxn>
                    <a:cxn ang="0">
                      <a:pos x="254" y="505"/>
                    </a:cxn>
                    <a:cxn ang="0">
                      <a:pos x="224" y="512"/>
                    </a:cxn>
                    <a:cxn ang="0">
                      <a:pos x="189" y="534"/>
                    </a:cxn>
                    <a:cxn ang="0">
                      <a:pos x="177" y="578"/>
                    </a:cxn>
                    <a:cxn ang="0">
                      <a:pos x="203" y="632"/>
                    </a:cxn>
                    <a:cxn ang="0">
                      <a:pos x="230" y="664"/>
                    </a:cxn>
                    <a:cxn ang="0">
                      <a:pos x="263" y="686"/>
                    </a:cxn>
                    <a:cxn ang="0">
                      <a:pos x="297" y="697"/>
                    </a:cxn>
                    <a:cxn ang="0">
                      <a:pos x="333" y="697"/>
                    </a:cxn>
                    <a:cxn ang="0">
                      <a:pos x="368" y="686"/>
                    </a:cxn>
                    <a:cxn ang="0">
                      <a:pos x="400" y="663"/>
                    </a:cxn>
                    <a:cxn ang="0">
                      <a:pos x="429" y="629"/>
                    </a:cxn>
                    <a:cxn ang="0">
                      <a:pos x="453" y="577"/>
                    </a:cxn>
                    <a:cxn ang="0">
                      <a:pos x="439" y="534"/>
                    </a:cxn>
                    <a:cxn ang="0">
                      <a:pos x="403" y="514"/>
                    </a:cxn>
                    <a:cxn ang="0">
                      <a:pos x="373" y="505"/>
                    </a:cxn>
                    <a:cxn ang="0">
                      <a:pos x="368" y="489"/>
                    </a:cxn>
                    <a:cxn ang="0">
                      <a:pos x="368" y="467"/>
                    </a:cxn>
                    <a:cxn ang="0">
                      <a:pos x="469" y="462"/>
                    </a:cxn>
                    <a:cxn ang="0">
                      <a:pos x="499" y="442"/>
                    </a:cxn>
                    <a:cxn ang="0">
                      <a:pos x="561" y="388"/>
                    </a:cxn>
                    <a:cxn ang="0">
                      <a:pos x="605" y="313"/>
                    </a:cxn>
                    <a:cxn ang="0">
                      <a:pos x="591" y="228"/>
                    </a:cxn>
                    <a:cxn ang="0">
                      <a:pos x="542" y="171"/>
                    </a:cxn>
                    <a:cxn ang="0">
                      <a:pos x="511" y="155"/>
                    </a:cxn>
                    <a:cxn ang="0">
                      <a:pos x="495" y="161"/>
                    </a:cxn>
                    <a:cxn ang="0">
                      <a:pos x="491" y="168"/>
                    </a:cxn>
                    <a:cxn ang="0">
                      <a:pos x="508" y="132"/>
                    </a:cxn>
                    <a:cxn ang="0">
                      <a:pos x="509" y="75"/>
                    </a:cxn>
                    <a:cxn ang="0">
                      <a:pos x="475" y="23"/>
                    </a:cxn>
                    <a:cxn ang="0">
                      <a:pos x="380" y="0"/>
                    </a:cxn>
                    <a:cxn ang="0">
                      <a:pos x="329" y="10"/>
                    </a:cxn>
                    <a:cxn ang="0">
                      <a:pos x="302" y="30"/>
                    </a:cxn>
                    <a:cxn ang="0">
                      <a:pos x="289" y="52"/>
                    </a:cxn>
                    <a:cxn ang="0">
                      <a:pos x="286" y="62"/>
                    </a:cxn>
                  </a:cxnLst>
                  <a:rect l="0" t="0" r="r" b="b"/>
                  <a:pathLst>
                    <a:path w="608" h="699">
                      <a:moveTo>
                        <a:pt x="286" y="62"/>
                      </a:moveTo>
                      <a:lnTo>
                        <a:pt x="270" y="48"/>
                      </a:lnTo>
                      <a:lnTo>
                        <a:pt x="256" y="36"/>
                      </a:lnTo>
                      <a:lnTo>
                        <a:pt x="240" y="28"/>
                      </a:lnTo>
                      <a:lnTo>
                        <a:pt x="226" y="23"/>
                      </a:lnTo>
                      <a:lnTo>
                        <a:pt x="209" y="25"/>
                      </a:lnTo>
                      <a:lnTo>
                        <a:pt x="191" y="32"/>
                      </a:lnTo>
                      <a:lnTo>
                        <a:pt x="170" y="48"/>
                      </a:lnTo>
                      <a:lnTo>
                        <a:pt x="146" y="71"/>
                      </a:lnTo>
                      <a:lnTo>
                        <a:pt x="120" y="98"/>
                      </a:lnTo>
                      <a:lnTo>
                        <a:pt x="94" y="122"/>
                      </a:lnTo>
                      <a:lnTo>
                        <a:pt x="71" y="145"/>
                      </a:lnTo>
                      <a:lnTo>
                        <a:pt x="50" y="167"/>
                      </a:lnTo>
                      <a:lnTo>
                        <a:pt x="33" y="187"/>
                      </a:lnTo>
                      <a:lnTo>
                        <a:pt x="18" y="205"/>
                      </a:lnTo>
                      <a:lnTo>
                        <a:pt x="8" y="224"/>
                      </a:lnTo>
                      <a:lnTo>
                        <a:pt x="5" y="243"/>
                      </a:lnTo>
                      <a:lnTo>
                        <a:pt x="4" y="270"/>
                      </a:lnTo>
                      <a:lnTo>
                        <a:pt x="1" y="303"/>
                      </a:lnTo>
                      <a:lnTo>
                        <a:pt x="0" y="339"/>
                      </a:lnTo>
                      <a:lnTo>
                        <a:pt x="2" y="375"/>
                      </a:lnTo>
                      <a:lnTo>
                        <a:pt x="11" y="409"/>
                      </a:lnTo>
                      <a:lnTo>
                        <a:pt x="27" y="436"/>
                      </a:lnTo>
                      <a:lnTo>
                        <a:pt x="54" y="455"/>
                      </a:lnTo>
                      <a:lnTo>
                        <a:pt x="93" y="462"/>
                      </a:lnTo>
                      <a:lnTo>
                        <a:pt x="136" y="462"/>
                      </a:lnTo>
                      <a:lnTo>
                        <a:pt x="171" y="462"/>
                      </a:lnTo>
                      <a:lnTo>
                        <a:pt x="200" y="462"/>
                      </a:lnTo>
                      <a:lnTo>
                        <a:pt x="223" y="462"/>
                      </a:lnTo>
                      <a:lnTo>
                        <a:pt x="240" y="462"/>
                      </a:lnTo>
                      <a:lnTo>
                        <a:pt x="252" y="462"/>
                      </a:lnTo>
                      <a:lnTo>
                        <a:pt x="259" y="462"/>
                      </a:lnTo>
                      <a:lnTo>
                        <a:pt x="260" y="462"/>
                      </a:lnTo>
                      <a:lnTo>
                        <a:pt x="262" y="477"/>
                      </a:lnTo>
                      <a:lnTo>
                        <a:pt x="262" y="489"/>
                      </a:lnTo>
                      <a:lnTo>
                        <a:pt x="260" y="501"/>
                      </a:lnTo>
                      <a:lnTo>
                        <a:pt x="260" y="505"/>
                      </a:lnTo>
                      <a:lnTo>
                        <a:pt x="254" y="505"/>
                      </a:lnTo>
                      <a:lnTo>
                        <a:pt x="242" y="508"/>
                      </a:lnTo>
                      <a:lnTo>
                        <a:pt x="224" y="512"/>
                      </a:lnTo>
                      <a:lnTo>
                        <a:pt x="206" y="521"/>
                      </a:lnTo>
                      <a:lnTo>
                        <a:pt x="189" y="534"/>
                      </a:lnTo>
                      <a:lnTo>
                        <a:pt x="179" y="553"/>
                      </a:lnTo>
                      <a:lnTo>
                        <a:pt x="177" y="578"/>
                      </a:lnTo>
                      <a:lnTo>
                        <a:pt x="190" y="611"/>
                      </a:lnTo>
                      <a:lnTo>
                        <a:pt x="203" y="632"/>
                      </a:lnTo>
                      <a:lnTo>
                        <a:pt x="216" y="650"/>
                      </a:lnTo>
                      <a:lnTo>
                        <a:pt x="230" y="664"/>
                      </a:lnTo>
                      <a:lnTo>
                        <a:pt x="246" y="677"/>
                      </a:lnTo>
                      <a:lnTo>
                        <a:pt x="263" y="686"/>
                      </a:lnTo>
                      <a:lnTo>
                        <a:pt x="280" y="693"/>
                      </a:lnTo>
                      <a:lnTo>
                        <a:pt x="297" y="697"/>
                      </a:lnTo>
                      <a:lnTo>
                        <a:pt x="316" y="699"/>
                      </a:lnTo>
                      <a:lnTo>
                        <a:pt x="333" y="697"/>
                      </a:lnTo>
                      <a:lnTo>
                        <a:pt x="350" y="693"/>
                      </a:lnTo>
                      <a:lnTo>
                        <a:pt x="368" y="686"/>
                      </a:lnTo>
                      <a:lnTo>
                        <a:pt x="385" y="676"/>
                      </a:lnTo>
                      <a:lnTo>
                        <a:pt x="400" y="663"/>
                      </a:lnTo>
                      <a:lnTo>
                        <a:pt x="416" y="647"/>
                      </a:lnTo>
                      <a:lnTo>
                        <a:pt x="429" y="629"/>
                      </a:lnTo>
                      <a:lnTo>
                        <a:pt x="442" y="607"/>
                      </a:lnTo>
                      <a:lnTo>
                        <a:pt x="453" y="577"/>
                      </a:lnTo>
                      <a:lnTo>
                        <a:pt x="451" y="553"/>
                      </a:lnTo>
                      <a:lnTo>
                        <a:pt x="439" y="534"/>
                      </a:lnTo>
                      <a:lnTo>
                        <a:pt x="423" y="521"/>
                      </a:lnTo>
                      <a:lnTo>
                        <a:pt x="403" y="514"/>
                      </a:lnTo>
                      <a:lnTo>
                        <a:pt x="386" y="508"/>
                      </a:lnTo>
                      <a:lnTo>
                        <a:pt x="373" y="505"/>
                      </a:lnTo>
                      <a:lnTo>
                        <a:pt x="368" y="505"/>
                      </a:lnTo>
                      <a:lnTo>
                        <a:pt x="368" y="489"/>
                      </a:lnTo>
                      <a:lnTo>
                        <a:pt x="368" y="475"/>
                      </a:lnTo>
                      <a:lnTo>
                        <a:pt x="368" y="467"/>
                      </a:lnTo>
                      <a:lnTo>
                        <a:pt x="368" y="462"/>
                      </a:lnTo>
                      <a:lnTo>
                        <a:pt x="469" y="462"/>
                      </a:lnTo>
                      <a:lnTo>
                        <a:pt x="478" y="456"/>
                      </a:lnTo>
                      <a:lnTo>
                        <a:pt x="499" y="442"/>
                      </a:lnTo>
                      <a:lnTo>
                        <a:pt x="529" y="419"/>
                      </a:lnTo>
                      <a:lnTo>
                        <a:pt x="561" y="388"/>
                      </a:lnTo>
                      <a:lnTo>
                        <a:pt x="588" y="353"/>
                      </a:lnTo>
                      <a:lnTo>
                        <a:pt x="605" y="313"/>
                      </a:lnTo>
                      <a:lnTo>
                        <a:pt x="608" y="271"/>
                      </a:lnTo>
                      <a:lnTo>
                        <a:pt x="591" y="228"/>
                      </a:lnTo>
                      <a:lnTo>
                        <a:pt x="564" y="194"/>
                      </a:lnTo>
                      <a:lnTo>
                        <a:pt x="542" y="171"/>
                      </a:lnTo>
                      <a:lnTo>
                        <a:pt x="525" y="160"/>
                      </a:lnTo>
                      <a:lnTo>
                        <a:pt x="511" y="155"/>
                      </a:lnTo>
                      <a:lnTo>
                        <a:pt x="502" y="157"/>
                      </a:lnTo>
                      <a:lnTo>
                        <a:pt x="495" y="161"/>
                      </a:lnTo>
                      <a:lnTo>
                        <a:pt x="492" y="167"/>
                      </a:lnTo>
                      <a:lnTo>
                        <a:pt x="491" y="168"/>
                      </a:lnTo>
                      <a:lnTo>
                        <a:pt x="499" y="154"/>
                      </a:lnTo>
                      <a:lnTo>
                        <a:pt x="508" y="132"/>
                      </a:lnTo>
                      <a:lnTo>
                        <a:pt x="512" y="105"/>
                      </a:lnTo>
                      <a:lnTo>
                        <a:pt x="509" y="75"/>
                      </a:lnTo>
                      <a:lnTo>
                        <a:pt x="498" y="48"/>
                      </a:lnTo>
                      <a:lnTo>
                        <a:pt x="475" y="23"/>
                      </a:lnTo>
                      <a:lnTo>
                        <a:pt x="436" y="6"/>
                      </a:lnTo>
                      <a:lnTo>
                        <a:pt x="380" y="0"/>
                      </a:lnTo>
                      <a:lnTo>
                        <a:pt x="352" y="3"/>
                      </a:lnTo>
                      <a:lnTo>
                        <a:pt x="329" y="10"/>
                      </a:lnTo>
                      <a:lnTo>
                        <a:pt x="313" y="20"/>
                      </a:lnTo>
                      <a:lnTo>
                        <a:pt x="302" y="30"/>
                      </a:lnTo>
                      <a:lnTo>
                        <a:pt x="293" y="42"/>
                      </a:lnTo>
                      <a:lnTo>
                        <a:pt x="289" y="52"/>
                      </a:lnTo>
                      <a:lnTo>
                        <a:pt x="286" y="59"/>
                      </a:lnTo>
                      <a:lnTo>
                        <a:pt x="286" y="62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395" name="Freeform 347"/>
                <p:cNvSpPr>
                  <a:spLocks/>
                </p:cNvSpPr>
                <p:nvPr/>
              </p:nvSpPr>
              <p:spPr bwMode="auto">
                <a:xfrm>
                  <a:off x="454" y="518"/>
                  <a:ext cx="80" cy="94"/>
                </a:xfrm>
                <a:custGeom>
                  <a:avLst/>
                  <a:gdLst/>
                  <a:ahLst/>
                  <a:cxnLst>
                    <a:cxn ang="0">
                      <a:pos x="36" y="0"/>
                    </a:cxn>
                    <a:cxn ang="0">
                      <a:pos x="36" y="66"/>
                    </a:cxn>
                    <a:cxn ang="0">
                      <a:pos x="32" y="69"/>
                    </a:cxn>
                    <a:cxn ang="0">
                      <a:pos x="22" y="78"/>
                    </a:cxn>
                    <a:cxn ang="0">
                      <a:pos x="10" y="91"/>
                    </a:cxn>
                    <a:cxn ang="0">
                      <a:pos x="2" y="107"/>
                    </a:cxn>
                    <a:cxn ang="0">
                      <a:pos x="0" y="125"/>
                    </a:cxn>
                    <a:cxn ang="0">
                      <a:pos x="9" y="147"/>
                    </a:cxn>
                    <a:cxn ang="0">
                      <a:pos x="33" y="168"/>
                    </a:cxn>
                    <a:cxn ang="0">
                      <a:pos x="76" y="190"/>
                    </a:cxn>
                    <a:cxn ang="0">
                      <a:pos x="82" y="187"/>
                    </a:cxn>
                    <a:cxn ang="0">
                      <a:pos x="98" y="181"/>
                    </a:cxn>
                    <a:cxn ang="0">
                      <a:pos x="119" y="171"/>
                    </a:cxn>
                    <a:cxn ang="0">
                      <a:pos x="139" y="157"/>
                    </a:cxn>
                    <a:cxn ang="0">
                      <a:pos x="155" y="140"/>
                    </a:cxn>
                    <a:cxn ang="0">
                      <a:pos x="161" y="118"/>
                    </a:cxn>
                    <a:cxn ang="0">
                      <a:pos x="152" y="95"/>
                    </a:cxn>
                    <a:cxn ang="0">
                      <a:pos x="125" y="69"/>
                    </a:cxn>
                    <a:cxn ang="0">
                      <a:pos x="125" y="55"/>
                    </a:cxn>
                    <a:cxn ang="0">
                      <a:pos x="125" y="32"/>
                    </a:cxn>
                    <a:cxn ang="0">
                      <a:pos x="125" y="10"/>
                    </a:cxn>
                    <a:cxn ang="0">
                      <a:pos x="125" y="0"/>
                    </a:cxn>
                    <a:cxn ang="0">
                      <a:pos x="36" y="0"/>
                    </a:cxn>
                  </a:cxnLst>
                  <a:rect l="0" t="0" r="r" b="b"/>
                  <a:pathLst>
                    <a:path w="161" h="190">
                      <a:moveTo>
                        <a:pt x="36" y="0"/>
                      </a:moveTo>
                      <a:lnTo>
                        <a:pt x="36" y="66"/>
                      </a:lnTo>
                      <a:lnTo>
                        <a:pt x="32" y="69"/>
                      </a:lnTo>
                      <a:lnTo>
                        <a:pt x="22" y="78"/>
                      </a:lnTo>
                      <a:lnTo>
                        <a:pt x="10" y="91"/>
                      </a:lnTo>
                      <a:lnTo>
                        <a:pt x="2" y="107"/>
                      </a:lnTo>
                      <a:lnTo>
                        <a:pt x="0" y="125"/>
                      </a:lnTo>
                      <a:lnTo>
                        <a:pt x="9" y="147"/>
                      </a:lnTo>
                      <a:lnTo>
                        <a:pt x="33" y="168"/>
                      </a:lnTo>
                      <a:lnTo>
                        <a:pt x="76" y="190"/>
                      </a:lnTo>
                      <a:lnTo>
                        <a:pt x="82" y="187"/>
                      </a:lnTo>
                      <a:lnTo>
                        <a:pt x="98" y="181"/>
                      </a:lnTo>
                      <a:lnTo>
                        <a:pt x="119" y="171"/>
                      </a:lnTo>
                      <a:lnTo>
                        <a:pt x="139" y="157"/>
                      </a:lnTo>
                      <a:lnTo>
                        <a:pt x="155" y="140"/>
                      </a:lnTo>
                      <a:lnTo>
                        <a:pt x="161" y="118"/>
                      </a:lnTo>
                      <a:lnTo>
                        <a:pt x="152" y="95"/>
                      </a:lnTo>
                      <a:lnTo>
                        <a:pt x="125" y="69"/>
                      </a:lnTo>
                      <a:lnTo>
                        <a:pt x="125" y="55"/>
                      </a:lnTo>
                      <a:lnTo>
                        <a:pt x="125" y="32"/>
                      </a:lnTo>
                      <a:lnTo>
                        <a:pt x="125" y="10"/>
                      </a:lnTo>
                      <a:lnTo>
                        <a:pt x="125" y="0"/>
                      </a:lnTo>
                      <a:lnTo>
                        <a:pt x="36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396" name="Freeform 348"/>
                <p:cNvSpPr>
                  <a:spLocks/>
                </p:cNvSpPr>
                <p:nvPr/>
              </p:nvSpPr>
              <p:spPr bwMode="auto">
                <a:xfrm>
                  <a:off x="468" y="518"/>
                  <a:ext cx="7" cy="36"/>
                </a:xfrm>
                <a:custGeom>
                  <a:avLst/>
                  <a:gdLst/>
                  <a:ahLst/>
                  <a:cxnLst>
                    <a:cxn ang="0">
                      <a:pos x="10" y="72"/>
                    </a:cxn>
                    <a:cxn ang="0">
                      <a:pos x="14" y="66"/>
                    </a:cxn>
                    <a:cxn ang="0">
                      <a:pos x="14" y="0"/>
                    </a:cxn>
                    <a:cxn ang="0">
                      <a:pos x="0" y="0"/>
                    </a:cxn>
                    <a:cxn ang="0">
                      <a:pos x="0" y="66"/>
                    </a:cxn>
                    <a:cxn ang="0">
                      <a:pos x="4" y="61"/>
                    </a:cxn>
                    <a:cxn ang="0">
                      <a:pos x="10" y="72"/>
                    </a:cxn>
                    <a:cxn ang="0">
                      <a:pos x="14" y="71"/>
                    </a:cxn>
                    <a:cxn ang="0">
                      <a:pos x="14" y="66"/>
                    </a:cxn>
                    <a:cxn ang="0">
                      <a:pos x="10" y="72"/>
                    </a:cxn>
                  </a:cxnLst>
                  <a:rect l="0" t="0" r="r" b="b"/>
                  <a:pathLst>
                    <a:path w="14" h="72">
                      <a:moveTo>
                        <a:pt x="10" y="72"/>
                      </a:moveTo>
                      <a:lnTo>
                        <a:pt x="14" y="66"/>
                      </a:lnTo>
                      <a:lnTo>
                        <a:pt x="14" y="0"/>
                      </a:lnTo>
                      <a:lnTo>
                        <a:pt x="0" y="0"/>
                      </a:lnTo>
                      <a:lnTo>
                        <a:pt x="0" y="66"/>
                      </a:lnTo>
                      <a:lnTo>
                        <a:pt x="4" y="61"/>
                      </a:lnTo>
                      <a:lnTo>
                        <a:pt x="10" y="72"/>
                      </a:lnTo>
                      <a:lnTo>
                        <a:pt x="14" y="71"/>
                      </a:lnTo>
                      <a:lnTo>
                        <a:pt x="14" y="66"/>
                      </a:lnTo>
                      <a:lnTo>
                        <a:pt x="10" y="72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397" name="Freeform 349"/>
                <p:cNvSpPr>
                  <a:spLocks/>
                </p:cNvSpPr>
                <p:nvPr/>
              </p:nvSpPr>
              <p:spPr bwMode="auto">
                <a:xfrm>
                  <a:off x="450" y="548"/>
                  <a:ext cx="43" cy="68"/>
                </a:xfrm>
                <a:custGeom>
                  <a:avLst/>
                  <a:gdLst/>
                  <a:ahLst/>
                  <a:cxnLst>
                    <a:cxn ang="0">
                      <a:pos x="82" y="122"/>
                    </a:cxn>
                    <a:cxn ang="0">
                      <a:pos x="86" y="122"/>
                    </a:cxn>
                    <a:cxn ang="0">
                      <a:pos x="43" y="101"/>
                    </a:cxn>
                    <a:cxn ang="0">
                      <a:pos x="22" y="81"/>
                    </a:cxn>
                    <a:cxn ang="0">
                      <a:pos x="15" y="64"/>
                    </a:cxn>
                    <a:cxn ang="0">
                      <a:pos x="16" y="47"/>
                    </a:cxn>
                    <a:cxn ang="0">
                      <a:pos x="23" y="34"/>
                    </a:cxn>
                    <a:cxn ang="0">
                      <a:pos x="33" y="21"/>
                    </a:cxn>
                    <a:cxn ang="0">
                      <a:pos x="43" y="14"/>
                    </a:cxn>
                    <a:cxn ang="0">
                      <a:pos x="46" y="11"/>
                    </a:cxn>
                    <a:cxn ang="0">
                      <a:pos x="40" y="0"/>
                    </a:cxn>
                    <a:cxn ang="0">
                      <a:pos x="35" y="2"/>
                    </a:cxn>
                    <a:cxn ang="0">
                      <a:pos x="25" y="13"/>
                    </a:cxn>
                    <a:cxn ang="0">
                      <a:pos x="12" y="25"/>
                    </a:cxn>
                    <a:cxn ang="0">
                      <a:pos x="2" y="44"/>
                    </a:cxn>
                    <a:cxn ang="0">
                      <a:pos x="0" y="64"/>
                    </a:cxn>
                    <a:cxn ang="0">
                      <a:pos x="10" y="90"/>
                    </a:cxn>
                    <a:cxn ang="0">
                      <a:pos x="37" y="113"/>
                    </a:cxn>
                    <a:cxn ang="0">
                      <a:pos x="80" y="136"/>
                    </a:cxn>
                    <a:cxn ang="0">
                      <a:pos x="85" y="136"/>
                    </a:cxn>
                    <a:cxn ang="0">
                      <a:pos x="82" y="122"/>
                    </a:cxn>
                  </a:cxnLst>
                  <a:rect l="0" t="0" r="r" b="b"/>
                  <a:pathLst>
                    <a:path w="86" h="136">
                      <a:moveTo>
                        <a:pt x="82" y="122"/>
                      </a:moveTo>
                      <a:lnTo>
                        <a:pt x="86" y="122"/>
                      </a:lnTo>
                      <a:lnTo>
                        <a:pt x="43" y="101"/>
                      </a:lnTo>
                      <a:lnTo>
                        <a:pt x="22" y="81"/>
                      </a:lnTo>
                      <a:lnTo>
                        <a:pt x="15" y="64"/>
                      </a:lnTo>
                      <a:lnTo>
                        <a:pt x="16" y="47"/>
                      </a:lnTo>
                      <a:lnTo>
                        <a:pt x="23" y="34"/>
                      </a:lnTo>
                      <a:lnTo>
                        <a:pt x="33" y="21"/>
                      </a:lnTo>
                      <a:lnTo>
                        <a:pt x="43" y="14"/>
                      </a:lnTo>
                      <a:lnTo>
                        <a:pt x="46" y="11"/>
                      </a:lnTo>
                      <a:lnTo>
                        <a:pt x="40" y="0"/>
                      </a:lnTo>
                      <a:lnTo>
                        <a:pt x="35" y="2"/>
                      </a:lnTo>
                      <a:lnTo>
                        <a:pt x="25" y="13"/>
                      </a:lnTo>
                      <a:lnTo>
                        <a:pt x="12" y="25"/>
                      </a:lnTo>
                      <a:lnTo>
                        <a:pt x="2" y="44"/>
                      </a:lnTo>
                      <a:lnTo>
                        <a:pt x="0" y="64"/>
                      </a:lnTo>
                      <a:lnTo>
                        <a:pt x="10" y="90"/>
                      </a:lnTo>
                      <a:lnTo>
                        <a:pt x="37" y="113"/>
                      </a:lnTo>
                      <a:lnTo>
                        <a:pt x="80" y="136"/>
                      </a:lnTo>
                      <a:lnTo>
                        <a:pt x="85" y="136"/>
                      </a:lnTo>
                      <a:lnTo>
                        <a:pt x="82" y="122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398" name="Freeform 350"/>
                <p:cNvSpPr>
                  <a:spLocks/>
                </p:cNvSpPr>
                <p:nvPr/>
              </p:nvSpPr>
              <p:spPr bwMode="auto">
                <a:xfrm>
                  <a:off x="491" y="549"/>
                  <a:ext cx="46" cy="67"/>
                </a:xfrm>
                <a:custGeom>
                  <a:avLst/>
                  <a:gdLst/>
                  <a:ahLst/>
                  <a:cxnLst>
                    <a:cxn ang="0">
                      <a:pos x="43" y="6"/>
                    </a:cxn>
                    <a:cxn ang="0">
                      <a:pos x="46" y="12"/>
                    </a:cxn>
                    <a:cxn ang="0">
                      <a:pos x="71" y="36"/>
                    </a:cxn>
                    <a:cxn ang="0">
                      <a:pos x="79" y="55"/>
                    </a:cxn>
                    <a:cxn ang="0">
                      <a:pos x="74" y="74"/>
                    </a:cxn>
                    <a:cxn ang="0">
                      <a:pos x="60" y="88"/>
                    </a:cxn>
                    <a:cxn ang="0">
                      <a:pos x="41" y="102"/>
                    </a:cxn>
                    <a:cxn ang="0">
                      <a:pos x="20" y="111"/>
                    </a:cxn>
                    <a:cxn ang="0">
                      <a:pos x="4" y="117"/>
                    </a:cxn>
                    <a:cxn ang="0">
                      <a:pos x="0" y="120"/>
                    </a:cxn>
                    <a:cxn ang="0">
                      <a:pos x="3" y="134"/>
                    </a:cxn>
                    <a:cxn ang="0">
                      <a:pos x="10" y="131"/>
                    </a:cxn>
                    <a:cxn ang="0">
                      <a:pos x="26" y="125"/>
                    </a:cxn>
                    <a:cxn ang="0">
                      <a:pos x="47" y="114"/>
                    </a:cxn>
                    <a:cxn ang="0">
                      <a:pos x="69" y="99"/>
                    </a:cxn>
                    <a:cxn ang="0">
                      <a:pos x="86" y="79"/>
                    </a:cxn>
                    <a:cxn ang="0">
                      <a:pos x="93" y="55"/>
                    </a:cxn>
                    <a:cxn ang="0">
                      <a:pos x="83" y="28"/>
                    </a:cxn>
                    <a:cxn ang="0">
                      <a:pos x="54" y="0"/>
                    </a:cxn>
                    <a:cxn ang="0">
                      <a:pos x="57" y="6"/>
                    </a:cxn>
                    <a:cxn ang="0">
                      <a:pos x="43" y="6"/>
                    </a:cxn>
                    <a:cxn ang="0">
                      <a:pos x="43" y="11"/>
                    </a:cxn>
                    <a:cxn ang="0">
                      <a:pos x="46" y="12"/>
                    </a:cxn>
                    <a:cxn ang="0">
                      <a:pos x="43" y="6"/>
                    </a:cxn>
                  </a:cxnLst>
                  <a:rect l="0" t="0" r="r" b="b"/>
                  <a:pathLst>
                    <a:path w="93" h="134">
                      <a:moveTo>
                        <a:pt x="43" y="6"/>
                      </a:moveTo>
                      <a:lnTo>
                        <a:pt x="46" y="12"/>
                      </a:lnTo>
                      <a:lnTo>
                        <a:pt x="71" y="36"/>
                      </a:lnTo>
                      <a:lnTo>
                        <a:pt x="79" y="55"/>
                      </a:lnTo>
                      <a:lnTo>
                        <a:pt x="74" y="74"/>
                      </a:lnTo>
                      <a:lnTo>
                        <a:pt x="60" y="88"/>
                      </a:lnTo>
                      <a:lnTo>
                        <a:pt x="41" y="102"/>
                      </a:lnTo>
                      <a:lnTo>
                        <a:pt x="20" y="111"/>
                      </a:lnTo>
                      <a:lnTo>
                        <a:pt x="4" y="117"/>
                      </a:lnTo>
                      <a:lnTo>
                        <a:pt x="0" y="120"/>
                      </a:lnTo>
                      <a:lnTo>
                        <a:pt x="3" y="134"/>
                      </a:lnTo>
                      <a:lnTo>
                        <a:pt x="10" y="131"/>
                      </a:lnTo>
                      <a:lnTo>
                        <a:pt x="26" y="125"/>
                      </a:lnTo>
                      <a:lnTo>
                        <a:pt x="47" y="114"/>
                      </a:lnTo>
                      <a:lnTo>
                        <a:pt x="69" y="99"/>
                      </a:lnTo>
                      <a:lnTo>
                        <a:pt x="86" y="79"/>
                      </a:lnTo>
                      <a:lnTo>
                        <a:pt x="93" y="55"/>
                      </a:lnTo>
                      <a:lnTo>
                        <a:pt x="83" y="28"/>
                      </a:lnTo>
                      <a:lnTo>
                        <a:pt x="54" y="0"/>
                      </a:lnTo>
                      <a:lnTo>
                        <a:pt x="57" y="6"/>
                      </a:lnTo>
                      <a:lnTo>
                        <a:pt x="43" y="6"/>
                      </a:lnTo>
                      <a:lnTo>
                        <a:pt x="43" y="11"/>
                      </a:lnTo>
                      <a:lnTo>
                        <a:pt x="46" y="12"/>
                      </a:lnTo>
                      <a:lnTo>
                        <a:pt x="43" y="6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399" name="Freeform 351"/>
                <p:cNvSpPr>
                  <a:spLocks/>
                </p:cNvSpPr>
                <p:nvPr/>
              </p:nvSpPr>
              <p:spPr bwMode="auto">
                <a:xfrm>
                  <a:off x="512" y="514"/>
                  <a:ext cx="8" cy="38"/>
                </a:xfrm>
                <a:custGeom>
                  <a:avLst/>
                  <a:gdLst/>
                  <a:ahLst/>
                  <a:cxnLst>
                    <a:cxn ang="0">
                      <a:pos x="7" y="15"/>
                    </a:cxn>
                    <a:cxn ang="0">
                      <a:pos x="0" y="7"/>
                    </a:cxn>
                    <a:cxn ang="0">
                      <a:pos x="0" y="17"/>
                    </a:cxn>
                    <a:cxn ang="0">
                      <a:pos x="0" y="39"/>
                    </a:cxn>
                    <a:cxn ang="0">
                      <a:pos x="0" y="62"/>
                    </a:cxn>
                    <a:cxn ang="0">
                      <a:pos x="0" y="76"/>
                    </a:cxn>
                    <a:cxn ang="0">
                      <a:pos x="14" y="76"/>
                    </a:cxn>
                    <a:cxn ang="0">
                      <a:pos x="14" y="62"/>
                    </a:cxn>
                    <a:cxn ang="0">
                      <a:pos x="14" y="39"/>
                    </a:cxn>
                    <a:cxn ang="0">
                      <a:pos x="14" y="17"/>
                    </a:cxn>
                    <a:cxn ang="0">
                      <a:pos x="14" y="7"/>
                    </a:cxn>
                    <a:cxn ang="0">
                      <a:pos x="7" y="0"/>
                    </a:cxn>
                    <a:cxn ang="0">
                      <a:pos x="14" y="7"/>
                    </a:cxn>
                    <a:cxn ang="0">
                      <a:pos x="14" y="0"/>
                    </a:cxn>
                    <a:cxn ang="0">
                      <a:pos x="7" y="0"/>
                    </a:cxn>
                    <a:cxn ang="0">
                      <a:pos x="7" y="15"/>
                    </a:cxn>
                  </a:cxnLst>
                  <a:rect l="0" t="0" r="r" b="b"/>
                  <a:pathLst>
                    <a:path w="14" h="76">
                      <a:moveTo>
                        <a:pt x="7" y="15"/>
                      </a:moveTo>
                      <a:lnTo>
                        <a:pt x="0" y="7"/>
                      </a:lnTo>
                      <a:lnTo>
                        <a:pt x="0" y="17"/>
                      </a:lnTo>
                      <a:lnTo>
                        <a:pt x="0" y="39"/>
                      </a:lnTo>
                      <a:lnTo>
                        <a:pt x="0" y="62"/>
                      </a:lnTo>
                      <a:lnTo>
                        <a:pt x="0" y="76"/>
                      </a:lnTo>
                      <a:lnTo>
                        <a:pt x="14" y="76"/>
                      </a:lnTo>
                      <a:lnTo>
                        <a:pt x="14" y="62"/>
                      </a:lnTo>
                      <a:lnTo>
                        <a:pt x="14" y="39"/>
                      </a:lnTo>
                      <a:lnTo>
                        <a:pt x="14" y="17"/>
                      </a:lnTo>
                      <a:lnTo>
                        <a:pt x="14" y="7"/>
                      </a:lnTo>
                      <a:lnTo>
                        <a:pt x="7" y="0"/>
                      </a:lnTo>
                      <a:lnTo>
                        <a:pt x="14" y="7"/>
                      </a:lnTo>
                      <a:lnTo>
                        <a:pt x="14" y="0"/>
                      </a:lnTo>
                      <a:lnTo>
                        <a:pt x="7" y="0"/>
                      </a:lnTo>
                      <a:lnTo>
                        <a:pt x="7" y="15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400" name="Freeform 352"/>
                <p:cNvSpPr>
                  <a:spLocks/>
                </p:cNvSpPr>
                <p:nvPr/>
              </p:nvSpPr>
              <p:spPr bwMode="auto">
                <a:xfrm>
                  <a:off x="468" y="514"/>
                  <a:ext cx="48" cy="7"/>
                </a:xfrm>
                <a:custGeom>
                  <a:avLst/>
                  <a:gdLst/>
                  <a:ahLst/>
                  <a:cxnLst>
                    <a:cxn ang="0">
                      <a:pos x="14" y="7"/>
                    </a:cxn>
                    <a:cxn ang="0">
                      <a:pos x="7" y="15"/>
                    </a:cxn>
                    <a:cxn ang="0">
                      <a:pos x="96" y="15"/>
                    </a:cxn>
                    <a:cxn ang="0">
                      <a:pos x="96" y="0"/>
                    </a:cxn>
                    <a:cxn ang="0">
                      <a:pos x="7" y="0"/>
                    </a:cxn>
                    <a:cxn ang="0">
                      <a:pos x="0" y="7"/>
                    </a:cxn>
                    <a:cxn ang="0">
                      <a:pos x="7" y="0"/>
                    </a:cxn>
                    <a:cxn ang="0">
                      <a:pos x="0" y="0"/>
                    </a:cxn>
                    <a:cxn ang="0">
                      <a:pos x="0" y="7"/>
                    </a:cxn>
                    <a:cxn ang="0">
                      <a:pos x="14" y="7"/>
                    </a:cxn>
                  </a:cxnLst>
                  <a:rect l="0" t="0" r="r" b="b"/>
                  <a:pathLst>
                    <a:path w="96" h="15">
                      <a:moveTo>
                        <a:pt x="14" y="7"/>
                      </a:moveTo>
                      <a:lnTo>
                        <a:pt x="7" y="15"/>
                      </a:lnTo>
                      <a:lnTo>
                        <a:pt x="96" y="15"/>
                      </a:lnTo>
                      <a:lnTo>
                        <a:pt x="96" y="0"/>
                      </a:lnTo>
                      <a:lnTo>
                        <a:pt x="7" y="0"/>
                      </a:lnTo>
                      <a:lnTo>
                        <a:pt x="0" y="7"/>
                      </a:lnTo>
                      <a:lnTo>
                        <a:pt x="7" y="0"/>
                      </a:lnTo>
                      <a:lnTo>
                        <a:pt x="0" y="0"/>
                      </a:lnTo>
                      <a:lnTo>
                        <a:pt x="0" y="7"/>
                      </a:lnTo>
                      <a:lnTo>
                        <a:pt x="14" y="7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401" name="Freeform 353"/>
                <p:cNvSpPr>
                  <a:spLocks/>
                </p:cNvSpPr>
                <p:nvPr/>
              </p:nvSpPr>
              <p:spPr bwMode="auto">
                <a:xfrm>
                  <a:off x="436" y="358"/>
                  <a:ext cx="115" cy="176"/>
                </a:xfrm>
                <a:custGeom>
                  <a:avLst/>
                  <a:gdLst/>
                  <a:ahLst/>
                  <a:cxnLst>
                    <a:cxn ang="0">
                      <a:pos x="96" y="0"/>
                    </a:cxn>
                    <a:cxn ang="0">
                      <a:pos x="111" y="13"/>
                    </a:cxn>
                    <a:cxn ang="0">
                      <a:pos x="133" y="30"/>
                    </a:cxn>
                    <a:cxn ang="0">
                      <a:pos x="156" y="50"/>
                    </a:cxn>
                    <a:cxn ang="0">
                      <a:pos x="179" y="73"/>
                    </a:cxn>
                    <a:cxn ang="0">
                      <a:pos x="199" y="97"/>
                    </a:cxn>
                    <a:cxn ang="0">
                      <a:pos x="216" y="123"/>
                    </a:cxn>
                    <a:cxn ang="0">
                      <a:pos x="227" y="152"/>
                    </a:cxn>
                    <a:cxn ang="0">
                      <a:pos x="230" y="181"/>
                    </a:cxn>
                    <a:cxn ang="0">
                      <a:pos x="226" y="211"/>
                    </a:cxn>
                    <a:cxn ang="0">
                      <a:pos x="217" y="241"/>
                    </a:cxn>
                    <a:cxn ang="0">
                      <a:pos x="206" y="271"/>
                    </a:cxn>
                    <a:cxn ang="0">
                      <a:pos x="191" y="297"/>
                    </a:cxn>
                    <a:cxn ang="0">
                      <a:pos x="173" y="320"/>
                    </a:cxn>
                    <a:cxn ang="0">
                      <a:pos x="154" y="337"/>
                    </a:cxn>
                    <a:cxn ang="0">
                      <a:pos x="134" y="348"/>
                    </a:cxn>
                    <a:cxn ang="0">
                      <a:pos x="113" y="351"/>
                    </a:cxn>
                    <a:cxn ang="0">
                      <a:pos x="91" y="347"/>
                    </a:cxn>
                    <a:cxn ang="0">
                      <a:pos x="70" y="336"/>
                    </a:cxn>
                    <a:cxn ang="0">
                      <a:pos x="50" y="318"/>
                    </a:cxn>
                    <a:cxn ang="0">
                      <a:pos x="31" y="298"/>
                    </a:cxn>
                    <a:cxn ang="0">
                      <a:pos x="17" y="274"/>
                    </a:cxn>
                    <a:cxn ang="0">
                      <a:pos x="5" y="247"/>
                    </a:cxn>
                    <a:cxn ang="0">
                      <a:pos x="0" y="219"/>
                    </a:cxn>
                    <a:cxn ang="0">
                      <a:pos x="0" y="189"/>
                    </a:cxn>
                    <a:cxn ang="0">
                      <a:pos x="7" y="148"/>
                    </a:cxn>
                    <a:cxn ang="0">
                      <a:pos x="20" y="112"/>
                    </a:cxn>
                    <a:cxn ang="0">
                      <a:pos x="35" y="79"/>
                    </a:cxn>
                    <a:cxn ang="0">
                      <a:pos x="53" y="52"/>
                    </a:cxn>
                    <a:cxn ang="0">
                      <a:pos x="68" y="30"/>
                    </a:cxn>
                    <a:cxn ang="0">
                      <a:pos x="83" y="13"/>
                    </a:cxn>
                    <a:cxn ang="0">
                      <a:pos x="91" y="3"/>
                    </a:cxn>
                    <a:cxn ang="0">
                      <a:pos x="96" y="0"/>
                    </a:cxn>
                  </a:cxnLst>
                  <a:rect l="0" t="0" r="r" b="b"/>
                  <a:pathLst>
                    <a:path w="230" h="351">
                      <a:moveTo>
                        <a:pt x="96" y="0"/>
                      </a:moveTo>
                      <a:lnTo>
                        <a:pt x="111" y="13"/>
                      </a:lnTo>
                      <a:lnTo>
                        <a:pt x="133" y="30"/>
                      </a:lnTo>
                      <a:lnTo>
                        <a:pt x="156" y="50"/>
                      </a:lnTo>
                      <a:lnTo>
                        <a:pt x="179" y="73"/>
                      </a:lnTo>
                      <a:lnTo>
                        <a:pt x="199" y="97"/>
                      </a:lnTo>
                      <a:lnTo>
                        <a:pt x="216" y="123"/>
                      </a:lnTo>
                      <a:lnTo>
                        <a:pt x="227" y="152"/>
                      </a:lnTo>
                      <a:lnTo>
                        <a:pt x="230" y="181"/>
                      </a:lnTo>
                      <a:lnTo>
                        <a:pt x="226" y="211"/>
                      </a:lnTo>
                      <a:lnTo>
                        <a:pt x="217" y="241"/>
                      </a:lnTo>
                      <a:lnTo>
                        <a:pt x="206" y="271"/>
                      </a:lnTo>
                      <a:lnTo>
                        <a:pt x="191" y="297"/>
                      </a:lnTo>
                      <a:lnTo>
                        <a:pt x="173" y="320"/>
                      </a:lnTo>
                      <a:lnTo>
                        <a:pt x="154" y="337"/>
                      </a:lnTo>
                      <a:lnTo>
                        <a:pt x="134" y="348"/>
                      </a:lnTo>
                      <a:lnTo>
                        <a:pt x="113" y="351"/>
                      </a:lnTo>
                      <a:lnTo>
                        <a:pt x="91" y="347"/>
                      </a:lnTo>
                      <a:lnTo>
                        <a:pt x="70" y="336"/>
                      </a:lnTo>
                      <a:lnTo>
                        <a:pt x="50" y="318"/>
                      </a:lnTo>
                      <a:lnTo>
                        <a:pt x="31" y="298"/>
                      </a:lnTo>
                      <a:lnTo>
                        <a:pt x="17" y="274"/>
                      </a:lnTo>
                      <a:lnTo>
                        <a:pt x="5" y="247"/>
                      </a:lnTo>
                      <a:lnTo>
                        <a:pt x="0" y="219"/>
                      </a:lnTo>
                      <a:lnTo>
                        <a:pt x="0" y="189"/>
                      </a:lnTo>
                      <a:lnTo>
                        <a:pt x="7" y="148"/>
                      </a:lnTo>
                      <a:lnTo>
                        <a:pt x="20" y="112"/>
                      </a:lnTo>
                      <a:lnTo>
                        <a:pt x="35" y="79"/>
                      </a:lnTo>
                      <a:lnTo>
                        <a:pt x="53" y="52"/>
                      </a:lnTo>
                      <a:lnTo>
                        <a:pt x="68" y="30"/>
                      </a:lnTo>
                      <a:lnTo>
                        <a:pt x="83" y="13"/>
                      </a:lnTo>
                      <a:lnTo>
                        <a:pt x="91" y="3"/>
                      </a:lnTo>
                      <a:lnTo>
                        <a:pt x="96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402" name="Freeform 354"/>
                <p:cNvSpPr>
                  <a:spLocks/>
                </p:cNvSpPr>
                <p:nvPr/>
              </p:nvSpPr>
              <p:spPr bwMode="auto">
                <a:xfrm>
                  <a:off x="482" y="356"/>
                  <a:ext cx="73" cy="93"/>
                </a:xfrm>
                <a:custGeom>
                  <a:avLst/>
                  <a:gdLst/>
                  <a:ahLst/>
                  <a:cxnLst>
                    <a:cxn ang="0">
                      <a:pos x="146" y="187"/>
                    </a:cxn>
                    <a:cxn ang="0">
                      <a:pos x="146" y="187"/>
                    </a:cxn>
                    <a:cxn ang="0">
                      <a:pos x="143" y="157"/>
                    </a:cxn>
                    <a:cxn ang="0">
                      <a:pos x="130" y="126"/>
                    </a:cxn>
                    <a:cxn ang="0">
                      <a:pos x="113" y="99"/>
                    </a:cxn>
                    <a:cxn ang="0">
                      <a:pos x="93" y="75"/>
                    </a:cxn>
                    <a:cxn ang="0">
                      <a:pos x="69" y="52"/>
                    </a:cxn>
                    <a:cxn ang="0">
                      <a:pos x="46" y="30"/>
                    </a:cxn>
                    <a:cxn ang="0">
                      <a:pos x="25" y="13"/>
                    </a:cxn>
                    <a:cxn ang="0">
                      <a:pos x="9" y="0"/>
                    </a:cxn>
                    <a:cxn ang="0">
                      <a:pos x="0" y="12"/>
                    </a:cxn>
                    <a:cxn ang="0">
                      <a:pos x="16" y="25"/>
                    </a:cxn>
                    <a:cxn ang="0">
                      <a:pos x="37" y="42"/>
                    </a:cxn>
                    <a:cxn ang="0">
                      <a:pos x="60" y="60"/>
                    </a:cxn>
                    <a:cxn ang="0">
                      <a:pos x="82" y="83"/>
                    </a:cxn>
                    <a:cxn ang="0">
                      <a:pos x="102" y="108"/>
                    </a:cxn>
                    <a:cxn ang="0">
                      <a:pos x="119" y="132"/>
                    </a:cxn>
                    <a:cxn ang="0">
                      <a:pos x="129" y="159"/>
                    </a:cxn>
                    <a:cxn ang="0">
                      <a:pos x="132" y="187"/>
                    </a:cxn>
                    <a:cxn ang="0">
                      <a:pos x="132" y="187"/>
                    </a:cxn>
                    <a:cxn ang="0">
                      <a:pos x="146" y="187"/>
                    </a:cxn>
                  </a:cxnLst>
                  <a:rect l="0" t="0" r="r" b="b"/>
                  <a:pathLst>
                    <a:path w="146" h="187">
                      <a:moveTo>
                        <a:pt x="146" y="187"/>
                      </a:moveTo>
                      <a:lnTo>
                        <a:pt x="146" y="187"/>
                      </a:lnTo>
                      <a:lnTo>
                        <a:pt x="143" y="157"/>
                      </a:lnTo>
                      <a:lnTo>
                        <a:pt x="130" y="126"/>
                      </a:lnTo>
                      <a:lnTo>
                        <a:pt x="113" y="99"/>
                      </a:lnTo>
                      <a:lnTo>
                        <a:pt x="93" y="75"/>
                      </a:lnTo>
                      <a:lnTo>
                        <a:pt x="69" y="52"/>
                      </a:lnTo>
                      <a:lnTo>
                        <a:pt x="46" y="30"/>
                      </a:lnTo>
                      <a:lnTo>
                        <a:pt x="25" y="13"/>
                      </a:lnTo>
                      <a:lnTo>
                        <a:pt x="9" y="0"/>
                      </a:lnTo>
                      <a:lnTo>
                        <a:pt x="0" y="12"/>
                      </a:lnTo>
                      <a:lnTo>
                        <a:pt x="16" y="25"/>
                      </a:lnTo>
                      <a:lnTo>
                        <a:pt x="37" y="42"/>
                      </a:lnTo>
                      <a:lnTo>
                        <a:pt x="60" y="60"/>
                      </a:lnTo>
                      <a:lnTo>
                        <a:pt x="82" y="83"/>
                      </a:lnTo>
                      <a:lnTo>
                        <a:pt x="102" y="108"/>
                      </a:lnTo>
                      <a:lnTo>
                        <a:pt x="119" y="132"/>
                      </a:lnTo>
                      <a:lnTo>
                        <a:pt x="129" y="159"/>
                      </a:lnTo>
                      <a:lnTo>
                        <a:pt x="132" y="187"/>
                      </a:lnTo>
                      <a:lnTo>
                        <a:pt x="132" y="187"/>
                      </a:lnTo>
                      <a:lnTo>
                        <a:pt x="146" y="187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403" name="Freeform 355"/>
                <p:cNvSpPr>
                  <a:spLocks/>
                </p:cNvSpPr>
                <p:nvPr/>
              </p:nvSpPr>
              <p:spPr bwMode="auto">
                <a:xfrm>
                  <a:off x="492" y="449"/>
                  <a:ext cx="63" cy="89"/>
                </a:xfrm>
                <a:custGeom>
                  <a:avLst/>
                  <a:gdLst/>
                  <a:ahLst/>
                  <a:cxnLst>
                    <a:cxn ang="0">
                      <a:pos x="0" y="178"/>
                    </a:cxn>
                    <a:cxn ang="0">
                      <a:pos x="0" y="178"/>
                    </a:cxn>
                    <a:cxn ang="0">
                      <a:pos x="23" y="175"/>
                    </a:cxn>
                    <a:cxn ang="0">
                      <a:pos x="46" y="162"/>
                    </a:cxn>
                    <a:cxn ang="0">
                      <a:pos x="66" y="143"/>
                    </a:cxn>
                    <a:cxn ang="0">
                      <a:pos x="84" y="120"/>
                    </a:cxn>
                    <a:cxn ang="0">
                      <a:pos x="98" y="93"/>
                    </a:cxn>
                    <a:cxn ang="0">
                      <a:pos x="111" y="61"/>
                    </a:cxn>
                    <a:cxn ang="0">
                      <a:pos x="120" y="31"/>
                    </a:cxn>
                    <a:cxn ang="0">
                      <a:pos x="124" y="0"/>
                    </a:cxn>
                    <a:cxn ang="0">
                      <a:pos x="110" y="0"/>
                    </a:cxn>
                    <a:cxn ang="0">
                      <a:pos x="106" y="28"/>
                    </a:cxn>
                    <a:cxn ang="0">
                      <a:pos x="97" y="58"/>
                    </a:cxn>
                    <a:cxn ang="0">
                      <a:pos x="87" y="87"/>
                    </a:cxn>
                    <a:cxn ang="0">
                      <a:pos x="73" y="112"/>
                    </a:cxn>
                    <a:cxn ang="0">
                      <a:pos x="54" y="134"/>
                    </a:cxn>
                    <a:cxn ang="0">
                      <a:pos x="37" y="150"/>
                    </a:cxn>
                    <a:cxn ang="0">
                      <a:pos x="20" y="160"/>
                    </a:cxn>
                    <a:cxn ang="0">
                      <a:pos x="0" y="163"/>
                    </a:cxn>
                    <a:cxn ang="0">
                      <a:pos x="0" y="163"/>
                    </a:cxn>
                    <a:cxn ang="0">
                      <a:pos x="0" y="178"/>
                    </a:cxn>
                  </a:cxnLst>
                  <a:rect l="0" t="0" r="r" b="b"/>
                  <a:pathLst>
                    <a:path w="124" h="178">
                      <a:moveTo>
                        <a:pt x="0" y="178"/>
                      </a:moveTo>
                      <a:lnTo>
                        <a:pt x="0" y="178"/>
                      </a:lnTo>
                      <a:lnTo>
                        <a:pt x="23" y="175"/>
                      </a:lnTo>
                      <a:lnTo>
                        <a:pt x="46" y="162"/>
                      </a:lnTo>
                      <a:lnTo>
                        <a:pt x="66" y="143"/>
                      </a:lnTo>
                      <a:lnTo>
                        <a:pt x="84" y="120"/>
                      </a:lnTo>
                      <a:lnTo>
                        <a:pt x="98" y="93"/>
                      </a:lnTo>
                      <a:lnTo>
                        <a:pt x="111" y="61"/>
                      </a:lnTo>
                      <a:lnTo>
                        <a:pt x="120" y="31"/>
                      </a:lnTo>
                      <a:lnTo>
                        <a:pt x="124" y="0"/>
                      </a:lnTo>
                      <a:lnTo>
                        <a:pt x="110" y="0"/>
                      </a:lnTo>
                      <a:lnTo>
                        <a:pt x="106" y="28"/>
                      </a:lnTo>
                      <a:lnTo>
                        <a:pt x="97" y="58"/>
                      </a:lnTo>
                      <a:lnTo>
                        <a:pt x="87" y="87"/>
                      </a:lnTo>
                      <a:lnTo>
                        <a:pt x="73" y="112"/>
                      </a:lnTo>
                      <a:lnTo>
                        <a:pt x="54" y="134"/>
                      </a:lnTo>
                      <a:lnTo>
                        <a:pt x="37" y="150"/>
                      </a:lnTo>
                      <a:lnTo>
                        <a:pt x="20" y="160"/>
                      </a:lnTo>
                      <a:lnTo>
                        <a:pt x="0" y="163"/>
                      </a:lnTo>
                      <a:lnTo>
                        <a:pt x="0" y="163"/>
                      </a:lnTo>
                      <a:lnTo>
                        <a:pt x="0" y="178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404" name="Freeform 356"/>
                <p:cNvSpPr>
                  <a:spLocks/>
                </p:cNvSpPr>
                <p:nvPr/>
              </p:nvSpPr>
              <p:spPr bwMode="auto">
                <a:xfrm>
                  <a:off x="432" y="453"/>
                  <a:ext cx="60" cy="85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30"/>
                    </a:cxn>
                    <a:cxn ang="0">
                      <a:pos x="6" y="59"/>
                    </a:cxn>
                    <a:cxn ang="0">
                      <a:pos x="19" y="88"/>
                    </a:cxn>
                    <a:cxn ang="0">
                      <a:pos x="33" y="114"/>
                    </a:cxn>
                    <a:cxn ang="0">
                      <a:pos x="53" y="134"/>
                    </a:cxn>
                    <a:cxn ang="0">
                      <a:pos x="73" y="152"/>
                    </a:cxn>
                    <a:cxn ang="0">
                      <a:pos x="98" y="165"/>
                    </a:cxn>
                    <a:cxn ang="0">
                      <a:pos x="121" y="170"/>
                    </a:cxn>
                    <a:cxn ang="0">
                      <a:pos x="121" y="155"/>
                    </a:cxn>
                    <a:cxn ang="0">
                      <a:pos x="101" y="151"/>
                    </a:cxn>
                    <a:cxn ang="0">
                      <a:pos x="82" y="141"/>
                    </a:cxn>
                    <a:cxn ang="0">
                      <a:pos x="62" y="125"/>
                    </a:cxn>
                    <a:cxn ang="0">
                      <a:pos x="45" y="105"/>
                    </a:cxn>
                    <a:cxn ang="0">
                      <a:pos x="31" y="82"/>
                    </a:cxn>
                    <a:cxn ang="0">
                      <a:pos x="20" y="56"/>
                    </a:cxn>
                    <a:cxn ang="0">
                      <a:pos x="15" y="30"/>
                    </a:cxn>
                    <a:cxn ang="0">
                      <a:pos x="15" y="0"/>
                    </a:cxn>
                    <a:cxn ang="0">
                      <a:pos x="15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21" h="17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30"/>
                      </a:lnTo>
                      <a:lnTo>
                        <a:pt x="6" y="59"/>
                      </a:lnTo>
                      <a:lnTo>
                        <a:pt x="19" y="88"/>
                      </a:lnTo>
                      <a:lnTo>
                        <a:pt x="33" y="114"/>
                      </a:lnTo>
                      <a:lnTo>
                        <a:pt x="53" y="134"/>
                      </a:lnTo>
                      <a:lnTo>
                        <a:pt x="73" y="152"/>
                      </a:lnTo>
                      <a:lnTo>
                        <a:pt x="98" y="165"/>
                      </a:lnTo>
                      <a:lnTo>
                        <a:pt x="121" y="170"/>
                      </a:lnTo>
                      <a:lnTo>
                        <a:pt x="121" y="155"/>
                      </a:lnTo>
                      <a:lnTo>
                        <a:pt x="101" y="151"/>
                      </a:lnTo>
                      <a:lnTo>
                        <a:pt x="82" y="141"/>
                      </a:lnTo>
                      <a:lnTo>
                        <a:pt x="62" y="125"/>
                      </a:lnTo>
                      <a:lnTo>
                        <a:pt x="45" y="105"/>
                      </a:lnTo>
                      <a:lnTo>
                        <a:pt x="31" y="82"/>
                      </a:lnTo>
                      <a:lnTo>
                        <a:pt x="20" y="56"/>
                      </a:lnTo>
                      <a:lnTo>
                        <a:pt x="15" y="30"/>
                      </a:lnTo>
                      <a:lnTo>
                        <a:pt x="15" y="0"/>
                      </a:lnTo>
                      <a:lnTo>
                        <a:pt x="15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405" name="Freeform 357"/>
                <p:cNvSpPr>
                  <a:spLocks/>
                </p:cNvSpPr>
                <p:nvPr/>
              </p:nvSpPr>
              <p:spPr bwMode="auto">
                <a:xfrm>
                  <a:off x="432" y="353"/>
                  <a:ext cx="54" cy="100"/>
                </a:xfrm>
                <a:custGeom>
                  <a:avLst/>
                  <a:gdLst/>
                  <a:ahLst/>
                  <a:cxnLst>
                    <a:cxn ang="0">
                      <a:pos x="108" y="4"/>
                    </a:cxn>
                    <a:cxn ang="0">
                      <a:pos x="99" y="4"/>
                    </a:cxn>
                    <a:cxn ang="0">
                      <a:pos x="95" y="8"/>
                    </a:cxn>
                    <a:cxn ang="0">
                      <a:pos x="85" y="18"/>
                    </a:cxn>
                    <a:cxn ang="0">
                      <a:pos x="71" y="36"/>
                    </a:cxn>
                    <a:cxn ang="0">
                      <a:pos x="55" y="57"/>
                    </a:cxn>
                    <a:cxn ang="0">
                      <a:pos x="38" y="86"/>
                    </a:cxn>
                    <a:cxn ang="0">
                      <a:pos x="20" y="119"/>
                    </a:cxn>
                    <a:cxn ang="0">
                      <a:pos x="8" y="156"/>
                    </a:cxn>
                    <a:cxn ang="0">
                      <a:pos x="0" y="199"/>
                    </a:cxn>
                    <a:cxn ang="0">
                      <a:pos x="15" y="199"/>
                    </a:cxn>
                    <a:cxn ang="0">
                      <a:pos x="22" y="159"/>
                    </a:cxn>
                    <a:cxn ang="0">
                      <a:pos x="35" y="125"/>
                    </a:cxn>
                    <a:cxn ang="0">
                      <a:pos x="49" y="92"/>
                    </a:cxn>
                    <a:cxn ang="0">
                      <a:pos x="66" y="66"/>
                    </a:cxn>
                    <a:cxn ang="0">
                      <a:pos x="82" y="44"/>
                    </a:cxn>
                    <a:cxn ang="0">
                      <a:pos x="96" y="27"/>
                    </a:cxn>
                    <a:cxn ang="0">
                      <a:pos x="104" y="17"/>
                    </a:cxn>
                    <a:cxn ang="0">
                      <a:pos x="108" y="16"/>
                    </a:cxn>
                    <a:cxn ang="0">
                      <a:pos x="99" y="16"/>
                    </a:cxn>
                    <a:cxn ang="0">
                      <a:pos x="108" y="4"/>
                    </a:cxn>
                    <a:cxn ang="0">
                      <a:pos x="104" y="0"/>
                    </a:cxn>
                    <a:cxn ang="0">
                      <a:pos x="99" y="4"/>
                    </a:cxn>
                    <a:cxn ang="0">
                      <a:pos x="108" y="4"/>
                    </a:cxn>
                  </a:cxnLst>
                  <a:rect l="0" t="0" r="r" b="b"/>
                  <a:pathLst>
                    <a:path w="108" h="199">
                      <a:moveTo>
                        <a:pt x="108" y="4"/>
                      </a:moveTo>
                      <a:lnTo>
                        <a:pt x="99" y="4"/>
                      </a:lnTo>
                      <a:lnTo>
                        <a:pt x="95" y="8"/>
                      </a:lnTo>
                      <a:lnTo>
                        <a:pt x="85" y="18"/>
                      </a:lnTo>
                      <a:lnTo>
                        <a:pt x="71" y="36"/>
                      </a:lnTo>
                      <a:lnTo>
                        <a:pt x="55" y="57"/>
                      </a:lnTo>
                      <a:lnTo>
                        <a:pt x="38" y="86"/>
                      </a:lnTo>
                      <a:lnTo>
                        <a:pt x="20" y="119"/>
                      </a:lnTo>
                      <a:lnTo>
                        <a:pt x="8" y="156"/>
                      </a:lnTo>
                      <a:lnTo>
                        <a:pt x="0" y="199"/>
                      </a:lnTo>
                      <a:lnTo>
                        <a:pt x="15" y="199"/>
                      </a:lnTo>
                      <a:lnTo>
                        <a:pt x="22" y="159"/>
                      </a:lnTo>
                      <a:lnTo>
                        <a:pt x="35" y="125"/>
                      </a:lnTo>
                      <a:lnTo>
                        <a:pt x="49" y="92"/>
                      </a:lnTo>
                      <a:lnTo>
                        <a:pt x="66" y="66"/>
                      </a:lnTo>
                      <a:lnTo>
                        <a:pt x="82" y="44"/>
                      </a:lnTo>
                      <a:lnTo>
                        <a:pt x="96" y="27"/>
                      </a:lnTo>
                      <a:lnTo>
                        <a:pt x="104" y="17"/>
                      </a:lnTo>
                      <a:lnTo>
                        <a:pt x="108" y="16"/>
                      </a:lnTo>
                      <a:lnTo>
                        <a:pt x="99" y="16"/>
                      </a:lnTo>
                      <a:lnTo>
                        <a:pt x="108" y="4"/>
                      </a:lnTo>
                      <a:lnTo>
                        <a:pt x="104" y="0"/>
                      </a:lnTo>
                      <a:lnTo>
                        <a:pt x="99" y="4"/>
                      </a:lnTo>
                      <a:lnTo>
                        <a:pt x="108" y="4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406" name="Freeform 358"/>
                <p:cNvSpPr>
                  <a:spLocks/>
                </p:cNvSpPr>
                <p:nvPr/>
              </p:nvSpPr>
              <p:spPr bwMode="auto">
                <a:xfrm>
                  <a:off x="472" y="475"/>
                  <a:ext cx="36" cy="14"/>
                </a:xfrm>
                <a:custGeom>
                  <a:avLst/>
                  <a:gdLst/>
                  <a:ahLst/>
                  <a:cxnLst>
                    <a:cxn ang="0">
                      <a:pos x="0" y="13"/>
                    </a:cxn>
                    <a:cxn ang="0">
                      <a:pos x="7" y="8"/>
                    </a:cxn>
                    <a:cxn ang="0">
                      <a:pos x="14" y="4"/>
                    </a:cxn>
                    <a:cxn ang="0">
                      <a:pos x="23" y="1"/>
                    </a:cxn>
                    <a:cxn ang="0">
                      <a:pos x="32" y="0"/>
                    </a:cxn>
                    <a:cxn ang="0">
                      <a:pos x="42" y="0"/>
                    </a:cxn>
                    <a:cxn ang="0">
                      <a:pos x="52" y="1"/>
                    </a:cxn>
                    <a:cxn ang="0">
                      <a:pos x="63" y="5"/>
                    </a:cxn>
                    <a:cxn ang="0">
                      <a:pos x="73" y="13"/>
                    </a:cxn>
                    <a:cxn ang="0">
                      <a:pos x="62" y="23"/>
                    </a:cxn>
                    <a:cxn ang="0">
                      <a:pos x="50" y="27"/>
                    </a:cxn>
                    <a:cxn ang="0">
                      <a:pos x="37" y="27"/>
                    </a:cxn>
                    <a:cxn ang="0">
                      <a:pos x="26" y="26"/>
                    </a:cxn>
                    <a:cxn ang="0">
                      <a:pos x="16" y="21"/>
                    </a:cxn>
                    <a:cxn ang="0">
                      <a:pos x="7" y="17"/>
                    </a:cxn>
                    <a:cxn ang="0">
                      <a:pos x="2" y="14"/>
                    </a:cxn>
                    <a:cxn ang="0">
                      <a:pos x="0" y="13"/>
                    </a:cxn>
                  </a:cxnLst>
                  <a:rect l="0" t="0" r="r" b="b"/>
                  <a:pathLst>
                    <a:path w="73" h="27">
                      <a:moveTo>
                        <a:pt x="0" y="13"/>
                      </a:moveTo>
                      <a:lnTo>
                        <a:pt x="7" y="8"/>
                      </a:lnTo>
                      <a:lnTo>
                        <a:pt x="14" y="4"/>
                      </a:lnTo>
                      <a:lnTo>
                        <a:pt x="23" y="1"/>
                      </a:lnTo>
                      <a:lnTo>
                        <a:pt x="32" y="0"/>
                      </a:lnTo>
                      <a:lnTo>
                        <a:pt x="42" y="0"/>
                      </a:lnTo>
                      <a:lnTo>
                        <a:pt x="52" y="1"/>
                      </a:lnTo>
                      <a:lnTo>
                        <a:pt x="63" y="5"/>
                      </a:lnTo>
                      <a:lnTo>
                        <a:pt x="73" y="13"/>
                      </a:lnTo>
                      <a:lnTo>
                        <a:pt x="62" y="23"/>
                      </a:lnTo>
                      <a:lnTo>
                        <a:pt x="50" y="27"/>
                      </a:lnTo>
                      <a:lnTo>
                        <a:pt x="37" y="27"/>
                      </a:lnTo>
                      <a:lnTo>
                        <a:pt x="26" y="26"/>
                      </a:lnTo>
                      <a:lnTo>
                        <a:pt x="16" y="21"/>
                      </a:lnTo>
                      <a:lnTo>
                        <a:pt x="7" y="17"/>
                      </a:lnTo>
                      <a:lnTo>
                        <a:pt x="2" y="14"/>
                      </a:lnTo>
                      <a:lnTo>
                        <a:pt x="0" y="13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407" name="Freeform 359"/>
                <p:cNvSpPr>
                  <a:spLocks/>
                </p:cNvSpPr>
                <p:nvPr/>
              </p:nvSpPr>
              <p:spPr bwMode="auto">
                <a:xfrm>
                  <a:off x="371" y="824"/>
                  <a:ext cx="32" cy="87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" y="139"/>
                    </a:cxn>
                    <a:cxn ang="0">
                      <a:pos x="3" y="145"/>
                    </a:cxn>
                    <a:cxn ang="0">
                      <a:pos x="9" y="156"/>
                    </a:cxn>
                    <a:cxn ang="0">
                      <a:pos x="20" y="168"/>
                    </a:cxn>
                    <a:cxn ang="0">
                      <a:pos x="36" y="173"/>
                    </a:cxn>
                    <a:cxn ang="0">
                      <a:pos x="46" y="149"/>
                    </a:cxn>
                    <a:cxn ang="0">
                      <a:pos x="56" y="95"/>
                    </a:cxn>
                    <a:cxn ang="0">
                      <a:pos x="63" y="37"/>
                    </a:cxn>
                    <a:cxn ang="0">
                      <a:pos x="65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65" h="173">
                      <a:moveTo>
                        <a:pt x="0" y="0"/>
                      </a:moveTo>
                      <a:lnTo>
                        <a:pt x="2" y="139"/>
                      </a:lnTo>
                      <a:lnTo>
                        <a:pt x="3" y="145"/>
                      </a:lnTo>
                      <a:lnTo>
                        <a:pt x="9" y="156"/>
                      </a:lnTo>
                      <a:lnTo>
                        <a:pt x="20" y="168"/>
                      </a:lnTo>
                      <a:lnTo>
                        <a:pt x="36" y="173"/>
                      </a:lnTo>
                      <a:lnTo>
                        <a:pt x="46" y="149"/>
                      </a:lnTo>
                      <a:lnTo>
                        <a:pt x="56" y="95"/>
                      </a:lnTo>
                      <a:lnTo>
                        <a:pt x="63" y="37"/>
                      </a:lnTo>
                      <a:lnTo>
                        <a:pt x="65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408" name="Freeform 360"/>
                <p:cNvSpPr>
                  <a:spLocks/>
                </p:cNvSpPr>
                <p:nvPr/>
              </p:nvSpPr>
              <p:spPr bwMode="auto">
                <a:xfrm>
                  <a:off x="367" y="824"/>
                  <a:ext cx="8" cy="70"/>
                </a:xfrm>
                <a:custGeom>
                  <a:avLst/>
                  <a:gdLst/>
                  <a:ahLst/>
                  <a:cxnLst>
                    <a:cxn ang="0">
                      <a:pos x="16" y="138"/>
                    </a:cxn>
                    <a:cxn ang="0">
                      <a:pos x="16" y="139"/>
                    </a:cxn>
                    <a:cxn ang="0">
                      <a:pos x="14" y="0"/>
                    </a:cxn>
                    <a:cxn ang="0">
                      <a:pos x="0" y="0"/>
                    </a:cxn>
                    <a:cxn ang="0">
                      <a:pos x="2" y="139"/>
                    </a:cxn>
                    <a:cxn ang="0">
                      <a:pos x="2" y="140"/>
                    </a:cxn>
                    <a:cxn ang="0">
                      <a:pos x="2" y="139"/>
                    </a:cxn>
                    <a:cxn ang="0">
                      <a:pos x="2" y="139"/>
                    </a:cxn>
                    <a:cxn ang="0">
                      <a:pos x="2" y="140"/>
                    </a:cxn>
                    <a:cxn ang="0">
                      <a:pos x="16" y="138"/>
                    </a:cxn>
                  </a:cxnLst>
                  <a:rect l="0" t="0" r="r" b="b"/>
                  <a:pathLst>
                    <a:path w="16" h="140">
                      <a:moveTo>
                        <a:pt x="16" y="138"/>
                      </a:moveTo>
                      <a:lnTo>
                        <a:pt x="16" y="139"/>
                      </a:lnTo>
                      <a:lnTo>
                        <a:pt x="14" y="0"/>
                      </a:lnTo>
                      <a:lnTo>
                        <a:pt x="0" y="0"/>
                      </a:lnTo>
                      <a:lnTo>
                        <a:pt x="2" y="139"/>
                      </a:lnTo>
                      <a:lnTo>
                        <a:pt x="2" y="140"/>
                      </a:lnTo>
                      <a:lnTo>
                        <a:pt x="2" y="139"/>
                      </a:lnTo>
                      <a:lnTo>
                        <a:pt x="2" y="139"/>
                      </a:lnTo>
                      <a:lnTo>
                        <a:pt x="2" y="140"/>
                      </a:lnTo>
                      <a:lnTo>
                        <a:pt x="16" y="138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409" name="Freeform 361"/>
                <p:cNvSpPr>
                  <a:spLocks/>
                </p:cNvSpPr>
                <p:nvPr/>
              </p:nvSpPr>
              <p:spPr bwMode="auto">
                <a:xfrm>
                  <a:off x="368" y="893"/>
                  <a:ext cx="21" cy="21"/>
                </a:xfrm>
                <a:custGeom>
                  <a:avLst/>
                  <a:gdLst/>
                  <a:ahLst/>
                  <a:cxnLst>
                    <a:cxn ang="0">
                      <a:pos x="41" y="28"/>
                    </a:cxn>
                    <a:cxn ang="0">
                      <a:pos x="41" y="28"/>
                    </a:cxn>
                    <a:cxn ang="0">
                      <a:pos x="28" y="24"/>
                    </a:cxn>
                    <a:cxn ang="0">
                      <a:pos x="20" y="14"/>
                    </a:cxn>
                    <a:cxn ang="0">
                      <a:pos x="15" y="4"/>
                    </a:cxn>
                    <a:cxn ang="0">
                      <a:pos x="14" y="0"/>
                    </a:cxn>
                    <a:cxn ang="0">
                      <a:pos x="0" y="2"/>
                    </a:cxn>
                    <a:cxn ang="0">
                      <a:pos x="1" y="10"/>
                    </a:cxn>
                    <a:cxn ang="0">
                      <a:pos x="8" y="23"/>
                    </a:cxn>
                    <a:cxn ang="0">
                      <a:pos x="23" y="35"/>
                    </a:cxn>
                    <a:cxn ang="0">
                      <a:pos x="41" y="43"/>
                    </a:cxn>
                    <a:cxn ang="0">
                      <a:pos x="41" y="43"/>
                    </a:cxn>
                    <a:cxn ang="0">
                      <a:pos x="41" y="28"/>
                    </a:cxn>
                  </a:cxnLst>
                  <a:rect l="0" t="0" r="r" b="b"/>
                  <a:pathLst>
                    <a:path w="41" h="43">
                      <a:moveTo>
                        <a:pt x="41" y="28"/>
                      </a:moveTo>
                      <a:lnTo>
                        <a:pt x="41" y="28"/>
                      </a:lnTo>
                      <a:lnTo>
                        <a:pt x="28" y="24"/>
                      </a:lnTo>
                      <a:lnTo>
                        <a:pt x="20" y="14"/>
                      </a:lnTo>
                      <a:lnTo>
                        <a:pt x="15" y="4"/>
                      </a:lnTo>
                      <a:lnTo>
                        <a:pt x="14" y="0"/>
                      </a:lnTo>
                      <a:lnTo>
                        <a:pt x="0" y="2"/>
                      </a:lnTo>
                      <a:lnTo>
                        <a:pt x="1" y="10"/>
                      </a:lnTo>
                      <a:lnTo>
                        <a:pt x="8" y="23"/>
                      </a:lnTo>
                      <a:lnTo>
                        <a:pt x="23" y="35"/>
                      </a:lnTo>
                      <a:lnTo>
                        <a:pt x="41" y="43"/>
                      </a:lnTo>
                      <a:lnTo>
                        <a:pt x="41" y="43"/>
                      </a:lnTo>
                      <a:lnTo>
                        <a:pt x="41" y="28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410" name="Freeform 362"/>
                <p:cNvSpPr>
                  <a:spLocks/>
                </p:cNvSpPr>
                <p:nvPr/>
              </p:nvSpPr>
              <p:spPr bwMode="auto">
                <a:xfrm>
                  <a:off x="389" y="820"/>
                  <a:ext cx="17" cy="94"/>
                </a:xfrm>
                <a:custGeom>
                  <a:avLst/>
                  <a:gdLst/>
                  <a:ahLst/>
                  <a:cxnLst>
                    <a:cxn ang="0">
                      <a:pos x="29" y="14"/>
                    </a:cxn>
                    <a:cxn ang="0">
                      <a:pos x="22" y="7"/>
                    </a:cxn>
                    <a:cxn ang="0">
                      <a:pos x="20" y="44"/>
                    </a:cxn>
                    <a:cxn ang="0">
                      <a:pos x="13" y="102"/>
                    </a:cxn>
                    <a:cxn ang="0">
                      <a:pos x="3" y="155"/>
                    </a:cxn>
                    <a:cxn ang="0">
                      <a:pos x="0" y="173"/>
                    </a:cxn>
                    <a:cxn ang="0">
                      <a:pos x="0" y="188"/>
                    </a:cxn>
                    <a:cxn ang="0">
                      <a:pos x="17" y="158"/>
                    </a:cxn>
                    <a:cxn ang="0">
                      <a:pos x="27" y="102"/>
                    </a:cxn>
                    <a:cxn ang="0">
                      <a:pos x="34" y="44"/>
                    </a:cxn>
                    <a:cxn ang="0">
                      <a:pos x="36" y="7"/>
                    </a:cxn>
                    <a:cxn ang="0">
                      <a:pos x="29" y="0"/>
                    </a:cxn>
                    <a:cxn ang="0">
                      <a:pos x="29" y="14"/>
                    </a:cxn>
                  </a:cxnLst>
                  <a:rect l="0" t="0" r="r" b="b"/>
                  <a:pathLst>
                    <a:path w="36" h="188">
                      <a:moveTo>
                        <a:pt x="29" y="14"/>
                      </a:moveTo>
                      <a:lnTo>
                        <a:pt x="22" y="7"/>
                      </a:lnTo>
                      <a:lnTo>
                        <a:pt x="20" y="44"/>
                      </a:lnTo>
                      <a:lnTo>
                        <a:pt x="13" y="102"/>
                      </a:lnTo>
                      <a:lnTo>
                        <a:pt x="3" y="155"/>
                      </a:lnTo>
                      <a:lnTo>
                        <a:pt x="0" y="173"/>
                      </a:lnTo>
                      <a:lnTo>
                        <a:pt x="0" y="188"/>
                      </a:lnTo>
                      <a:lnTo>
                        <a:pt x="17" y="158"/>
                      </a:lnTo>
                      <a:lnTo>
                        <a:pt x="27" y="102"/>
                      </a:lnTo>
                      <a:lnTo>
                        <a:pt x="34" y="44"/>
                      </a:lnTo>
                      <a:lnTo>
                        <a:pt x="36" y="7"/>
                      </a:lnTo>
                      <a:lnTo>
                        <a:pt x="29" y="0"/>
                      </a:lnTo>
                      <a:lnTo>
                        <a:pt x="29" y="14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411" name="Freeform 363"/>
                <p:cNvSpPr>
                  <a:spLocks/>
                </p:cNvSpPr>
                <p:nvPr/>
              </p:nvSpPr>
              <p:spPr bwMode="auto">
                <a:xfrm>
                  <a:off x="367" y="820"/>
                  <a:ext cx="36" cy="8"/>
                </a:xfrm>
                <a:custGeom>
                  <a:avLst/>
                  <a:gdLst/>
                  <a:ahLst/>
                  <a:cxnLst>
                    <a:cxn ang="0">
                      <a:pos x="14" y="7"/>
                    </a:cxn>
                    <a:cxn ang="0">
                      <a:pos x="7" y="14"/>
                    </a:cxn>
                    <a:cxn ang="0">
                      <a:pos x="72" y="14"/>
                    </a:cxn>
                    <a:cxn ang="0">
                      <a:pos x="72" y="0"/>
                    </a:cxn>
                    <a:cxn ang="0">
                      <a:pos x="7" y="0"/>
                    </a:cxn>
                    <a:cxn ang="0">
                      <a:pos x="0" y="7"/>
                    </a:cxn>
                    <a:cxn ang="0">
                      <a:pos x="7" y="0"/>
                    </a:cxn>
                    <a:cxn ang="0">
                      <a:pos x="0" y="0"/>
                    </a:cxn>
                    <a:cxn ang="0">
                      <a:pos x="0" y="7"/>
                    </a:cxn>
                    <a:cxn ang="0">
                      <a:pos x="14" y="7"/>
                    </a:cxn>
                  </a:cxnLst>
                  <a:rect l="0" t="0" r="r" b="b"/>
                  <a:pathLst>
                    <a:path w="72" h="14">
                      <a:moveTo>
                        <a:pt x="14" y="7"/>
                      </a:moveTo>
                      <a:lnTo>
                        <a:pt x="7" y="14"/>
                      </a:lnTo>
                      <a:lnTo>
                        <a:pt x="72" y="14"/>
                      </a:lnTo>
                      <a:lnTo>
                        <a:pt x="72" y="0"/>
                      </a:lnTo>
                      <a:lnTo>
                        <a:pt x="7" y="0"/>
                      </a:lnTo>
                      <a:lnTo>
                        <a:pt x="0" y="7"/>
                      </a:lnTo>
                      <a:lnTo>
                        <a:pt x="7" y="0"/>
                      </a:lnTo>
                      <a:lnTo>
                        <a:pt x="0" y="0"/>
                      </a:lnTo>
                      <a:lnTo>
                        <a:pt x="0" y="7"/>
                      </a:lnTo>
                      <a:lnTo>
                        <a:pt x="14" y="7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412" name="Freeform 364"/>
                <p:cNvSpPr>
                  <a:spLocks/>
                </p:cNvSpPr>
                <p:nvPr/>
              </p:nvSpPr>
              <p:spPr bwMode="auto">
                <a:xfrm>
                  <a:off x="583" y="824"/>
                  <a:ext cx="30" cy="87"/>
                </a:xfrm>
                <a:custGeom>
                  <a:avLst/>
                  <a:gdLst/>
                  <a:ahLst/>
                  <a:cxnLst>
                    <a:cxn ang="0">
                      <a:pos x="60" y="0"/>
                    </a:cxn>
                    <a:cxn ang="0">
                      <a:pos x="60" y="139"/>
                    </a:cxn>
                    <a:cxn ang="0">
                      <a:pos x="59" y="145"/>
                    </a:cxn>
                    <a:cxn ang="0">
                      <a:pos x="53" y="156"/>
                    </a:cxn>
                    <a:cxn ang="0">
                      <a:pos x="42" y="168"/>
                    </a:cxn>
                    <a:cxn ang="0">
                      <a:pos x="24" y="173"/>
                    </a:cxn>
                    <a:cxn ang="0">
                      <a:pos x="16" y="149"/>
                    </a:cxn>
                    <a:cxn ang="0">
                      <a:pos x="7" y="95"/>
                    </a:cxn>
                    <a:cxn ang="0">
                      <a:pos x="1" y="37"/>
                    </a:cxn>
                    <a:cxn ang="0">
                      <a:pos x="0" y="0"/>
                    </a:cxn>
                    <a:cxn ang="0">
                      <a:pos x="60" y="0"/>
                    </a:cxn>
                  </a:cxnLst>
                  <a:rect l="0" t="0" r="r" b="b"/>
                  <a:pathLst>
                    <a:path w="60" h="173">
                      <a:moveTo>
                        <a:pt x="60" y="0"/>
                      </a:moveTo>
                      <a:lnTo>
                        <a:pt x="60" y="139"/>
                      </a:lnTo>
                      <a:lnTo>
                        <a:pt x="59" y="145"/>
                      </a:lnTo>
                      <a:lnTo>
                        <a:pt x="53" y="156"/>
                      </a:lnTo>
                      <a:lnTo>
                        <a:pt x="42" y="168"/>
                      </a:lnTo>
                      <a:lnTo>
                        <a:pt x="24" y="173"/>
                      </a:lnTo>
                      <a:lnTo>
                        <a:pt x="16" y="149"/>
                      </a:lnTo>
                      <a:lnTo>
                        <a:pt x="7" y="95"/>
                      </a:lnTo>
                      <a:lnTo>
                        <a:pt x="1" y="37"/>
                      </a:lnTo>
                      <a:lnTo>
                        <a:pt x="0" y="0"/>
                      </a:lnTo>
                      <a:lnTo>
                        <a:pt x="6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413" name="Freeform 365"/>
                <p:cNvSpPr>
                  <a:spLocks/>
                </p:cNvSpPr>
                <p:nvPr/>
              </p:nvSpPr>
              <p:spPr bwMode="auto">
                <a:xfrm>
                  <a:off x="609" y="824"/>
                  <a:ext cx="7" cy="70"/>
                </a:xfrm>
                <a:custGeom>
                  <a:avLst/>
                  <a:gdLst/>
                  <a:ahLst/>
                  <a:cxnLst>
                    <a:cxn ang="0">
                      <a:pos x="14" y="140"/>
                    </a:cxn>
                    <a:cxn ang="0">
                      <a:pos x="14" y="139"/>
                    </a:cxn>
                    <a:cxn ang="0">
                      <a:pos x="14" y="0"/>
                    </a:cxn>
                    <a:cxn ang="0">
                      <a:pos x="0" y="0"/>
                    </a:cxn>
                    <a:cxn ang="0">
                      <a:pos x="0" y="139"/>
                    </a:cxn>
                    <a:cxn ang="0">
                      <a:pos x="0" y="138"/>
                    </a:cxn>
                    <a:cxn ang="0">
                      <a:pos x="14" y="140"/>
                    </a:cxn>
                    <a:cxn ang="0">
                      <a:pos x="14" y="139"/>
                    </a:cxn>
                    <a:cxn ang="0">
                      <a:pos x="14" y="139"/>
                    </a:cxn>
                    <a:cxn ang="0">
                      <a:pos x="14" y="140"/>
                    </a:cxn>
                  </a:cxnLst>
                  <a:rect l="0" t="0" r="r" b="b"/>
                  <a:pathLst>
                    <a:path w="14" h="140">
                      <a:moveTo>
                        <a:pt x="14" y="140"/>
                      </a:moveTo>
                      <a:lnTo>
                        <a:pt x="14" y="139"/>
                      </a:lnTo>
                      <a:lnTo>
                        <a:pt x="14" y="0"/>
                      </a:lnTo>
                      <a:lnTo>
                        <a:pt x="0" y="0"/>
                      </a:lnTo>
                      <a:lnTo>
                        <a:pt x="0" y="139"/>
                      </a:lnTo>
                      <a:lnTo>
                        <a:pt x="0" y="138"/>
                      </a:lnTo>
                      <a:lnTo>
                        <a:pt x="14" y="140"/>
                      </a:lnTo>
                      <a:lnTo>
                        <a:pt x="14" y="139"/>
                      </a:lnTo>
                      <a:lnTo>
                        <a:pt x="14" y="139"/>
                      </a:lnTo>
                      <a:lnTo>
                        <a:pt x="14" y="14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414" name="Freeform 366"/>
                <p:cNvSpPr>
                  <a:spLocks/>
                </p:cNvSpPr>
                <p:nvPr/>
              </p:nvSpPr>
              <p:spPr bwMode="auto">
                <a:xfrm>
                  <a:off x="595" y="893"/>
                  <a:ext cx="21" cy="21"/>
                </a:xfrm>
                <a:custGeom>
                  <a:avLst/>
                  <a:gdLst/>
                  <a:ahLst/>
                  <a:cxnLst>
                    <a:cxn ang="0">
                      <a:pos x="0" y="43"/>
                    </a:cxn>
                    <a:cxn ang="0">
                      <a:pos x="0" y="43"/>
                    </a:cxn>
                    <a:cxn ang="0">
                      <a:pos x="20" y="35"/>
                    </a:cxn>
                    <a:cxn ang="0">
                      <a:pos x="35" y="23"/>
                    </a:cxn>
                    <a:cxn ang="0">
                      <a:pos x="42" y="10"/>
                    </a:cxn>
                    <a:cxn ang="0">
                      <a:pos x="43" y="2"/>
                    </a:cxn>
                    <a:cxn ang="0">
                      <a:pos x="29" y="0"/>
                    </a:cxn>
                    <a:cxn ang="0">
                      <a:pos x="28" y="4"/>
                    </a:cxn>
                    <a:cxn ang="0">
                      <a:pos x="23" y="14"/>
                    </a:cxn>
                    <a:cxn ang="0">
                      <a:pos x="15" y="24"/>
                    </a:cxn>
                    <a:cxn ang="0">
                      <a:pos x="0" y="28"/>
                    </a:cxn>
                    <a:cxn ang="0">
                      <a:pos x="0" y="28"/>
                    </a:cxn>
                    <a:cxn ang="0">
                      <a:pos x="0" y="43"/>
                    </a:cxn>
                  </a:cxnLst>
                  <a:rect l="0" t="0" r="r" b="b"/>
                  <a:pathLst>
                    <a:path w="43" h="43">
                      <a:moveTo>
                        <a:pt x="0" y="43"/>
                      </a:moveTo>
                      <a:lnTo>
                        <a:pt x="0" y="43"/>
                      </a:lnTo>
                      <a:lnTo>
                        <a:pt x="20" y="35"/>
                      </a:lnTo>
                      <a:lnTo>
                        <a:pt x="35" y="23"/>
                      </a:lnTo>
                      <a:lnTo>
                        <a:pt x="42" y="10"/>
                      </a:lnTo>
                      <a:lnTo>
                        <a:pt x="43" y="2"/>
                      </a:lnTo>
                      <a:lnTo>
                        <a:pt x="29" y="0"/>
                      </a:lnTo>
                      <a:lnTo>
                        <a:pt x="28" y="4"/>
                      </a:lnTo>
                      <a:lnTo>
                        <a:pt x="23" y="14"/>
                      </a:lnTo>
                      <a:lnTo>
                        <a:pt x="15" y="24"/>
                      </a:lnTo>
                      <a:lnTo>
                        <a:pt x="0" y="28"/>
                      </a:lnTo>
                      <a:lnTo>
                        <a:pt x="0" y="28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415" name="Freeform 367"/>
                <p:cNvSpPr>
                  <a:spLocks/>
                </p:cNvSpPr>
                <p:nvPr/>
              </p:nvSpPr>
              <p:spPr bwMode="auto">
                <a:xfrm>
                  <a:off x="579" y="820"/>
                  <a:ext cx="16" cy="94"/>
                </a:xfrm>
                <a:custGeom>
                  <a:avLst/>
                  <a:gdLst/>
                  <a:ahLst/>
                  <a:cxnLst>
                    <a:cxn ang="0">
                      <a:pos x="7" y="0"/>
                    </a:cxn>
                    <a:cxn ang="0">
                      <a:pos x="0" y="7"/>
                    </a:cxn>
                    <a:cxn ang="0">
                      <a:pos x="1" y="44"/>
                    </a:cxn>
                    <a:cxn ang="0">
                      <a:pos x="7" y="102"/>
                    </a:cxn>
                    <a:cxn ang="0">
                      <a:pos x="16" y="158"/>
                    </a:cxn>
                    <a:cxn ang="0">
                      <a:pos x="31" y="188"/>
                    </a:cxn>
                    <a:cxn ang="0">
                      <a:pos x="31" y="173"/>
                    </a:cxn>
                    <a:cxn ang="0">
                      <a:pos x="30" y="155"/>
                    </a:cxn>
                    <a:cxn ang="0">
                      <a:pos x="21" y="102"/>
                    </a:cxn>
                    <a:cxn ang="0">
                      <a:pos x="16" y="44"/>
                    </a:cxn>
                    <a:cxn ang="0">
                      <a:pos x="14" y="7"/>
                    </a:cxn>
                    <a:cxn ang="0">
                      <a:pos x="7" y="14"/>
                    </a:cxn>
                    <a:cxn ang="0">
                      <a:pos x="7" y="0"/>
                    </a:cxn>
                  </a:cxnLst>
                  <a:rect l="0" t="0" r="r" b="b"/>
                  <a:pathLst>
                    <a:path w="31" h="188">
                      <a:moveTo>
                        <a:pt x="7" y="0"/>
                      </a:moveTo>
                      <a:lnTo>
                        <a:pt x="0" y="7"/>
                      </a:lnTo>
                      <a:lnTo>
                        <a:pt x="1" y="44"/>
                      </a:lnTo>
                      <a:lnTo>
                        <a:pt x="7" y="102"/>
                      </a:lnTo>
                      <a:lnTo>
                        <a:pt x="16" y="158"/>
                      </a:lnTo>
                      <a:lnTo>
                        <a:pt x="31" y="188"/>
                      </a:lnTo>
                      <a:lnTo>
                        <a:pt x="31" y="173"/>
                      </a:lnTo>
                      <a:lnTo>
                        <a:pt x="30" y="155"/>
                      </a:lnTo>
                      <a:lnTo>
                        <a:pt x="21" y="102"/>
                      </a:lnTo>
                      <a:lnTo>
                        <a:pt x="16" y="44"/>
                      </a:lnTo>
                      <a:lnTo>
                        <a:pt x="14" y="7"/>
                      </a:lnTo>
                      <a:lnTo>
                        <a:pt x="7" y="14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416" name="Freeform 368"/>
                <p:cNvSpPr>
                  <a:spLocks/>
                </p:cNvSpPr>
                <p:nvPr/>
              </p:nvSpPr>
              <p:spPr bwMode="auto">
                <a:xfrm>
                  <a:off x="583" y="820"/>
                  <a:ext cx="33" cy="8"/>
                </a:xfrm>
                <a:custGeom>
                  <a:avLst/>
                  <a:gdLst/>
                  <a:ahLst/>
                  <a:cxnLst>
                    <a:cxn ang="0">
                      <a:pos x="67" y="7"/>
                    </a:cxn>
                    <a:cxn ang="0">
                      <a:pos x="60" y="0"/>
                    </a:cxn>
                    <a:cxn ang="0">
                      <a:pos x="0" y="0"/>
                    </a:cxn>
                    <a:cxn ang="0">
                      <a:pos x="0" y="14"/>
                    </a:cxn>
                    <a:cxn ang="0">
                      <a:pos x="60" y="14"/>
                    </a:cxn>
                    <a:cxn ang="0">
                      <a:pos x="53" y="7"/>
                    </a:cxn>
                    <a:cxn ang="0">
                      <a:pos x="67" y="7"/>
                    </a:cxn>
                    <a:cxn ang="0">
                      <a:pos x="67" y="0"/>
                    </a:cxn>
                    <a:cxn ang="0">
                      <a:pos x="60" y="0"/>
                    </a:cxn>
                    <a:cxn ang="0">
                      <a:pos x="67" y="7"/>
                    </a:cxn>
                  </a:cxnLst>
                  <a:rect l="0" t="0" r="r" b="b"/>
                  <a:pathLst>
                    <a:path w="67" h="14">
                      <a:moveTo>
                        <a:pt x="67" y="7"/>
                      </a:moveTo>
                      <a:lnTo>
                        <a:pt x="60" y="0"/>
                      </a:lnTo>
                      <a:lnTo>
                        <a:pt x="0" y="0"/>
                      </a:lnTo>
                      <a:lnTo>
                        <a:pt x="0" y="14"/>
                      </a:lnTo>
                      <a:lnTo>
                        <a:pt x="60" y="14"/>
                      </a:lnTo>
                      <a:lnTo>
                        <a:pt x="53" y="7"/>
                      </a:lnTo>
                      <a:lnTo>
                        <a:pt x="67" y="7"/>
                      </a:lnTo>
                      <a:lnTo>
                        <a:pt x="67" y="0"/>
                      </a:lnTo>
                      <a:lnTo>
                        <a:pt x="60" y="0"/>
                      </a:lnTo>
                      <a:lnTo>
                        <a:pt x="67" y="7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417" name="Freeform 369"/>
                <p:cNvSpPr>
                  <a:spLocks/>
                </p:cNvSpPr>
                <p:nvPr/>
              </p:nvSpPr>
              <p:spPr bwMode="auto">
                <a:xfrm>
                  <a:off x="389" y="863"/>
                  <a:ext cx="209" cy="623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419"/>
                    </a:cxn>
                    <a:cxn ang="0">
                      <a:pos x="211" y="1247"/>
                    </a:cxn>
                    <a:cxn ang="0">
                      <a:pos x="420" y="434"/>
                    </a:cxn>
                    <a:cxn ang="0">
                      <a:pos x="42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420" h="1247">
                      <a:moveTo>
                        <a:pt x="0" y="0"/>
                      </a:moveTo>
                      <a:lnTo>
                        <a:pt x="0" y="419"/>
                      </a:lnTo>
                      <a:lnTo>
                        <a:pt x="211" y="1247"/>
                      </a:lnTo>
                      <a:lnTo>
                        <a:pt x="420" y="434"/>
                      </a:lnTo>
                      <a:lnTo>
                        <a:pt x="42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418" name="Freeform 370"/>
                <p:cNvSpPr>
                  <a:spLocks/>
                </p:cNvSpPr>
                <p:nvPr/>
              </p:nvSpPr>
              <p:spPr bwMode="auto">
                <a:xfrm>
                  <a:off x="385" y="863"/>
                  <a:ext cx="7" cy="210"/>
                </a:xfrm>
                <a:custGeom>
                  <a:avLst/>
                  <a:gdLst/>
                  <a:ahLst/>
                  <a:cxnLst>
                    <a:cxn ang="0">
                      <a:pos x="14" y="418"/>
                    </a:cxn>
                    <a:cxn ang="0">
                      <a:pos x="14" y="419"/>
                    </a:cxn>
                    <a:cxn ang="0">
                      <a:pos x="14" y="0"/>
                    </a:cxn>
                    <a:cxn ang="0">
                      <a:pos x="0" y="0"/>
                    </a:cxn>
                    <a:cxn ang="0">
                      <a:pos x="0" y="419"/>
                    </a:cxn>
                    <a:cxn ang="0">
                      <a:pos x="0" y="421"/>
                    </a:cxn>
                    <a:cxn ang="0">
                      <a:pos x="0" y="419"/>
                    </a:cxn>
                    <a:cxn ang="0">
                      <a:pos x="0" y="419"/>
                    </a:cxn>
                    <a:cxn ang="0">
                      <a:pos x="0" y="421"/>
                    </a:cxn>
                    <a:cxn ang="0">
                      <a:pos x="14" y="418"/>
                    </a:cxn>
                  </a:cxnLst>
                  <a:rect l="0" t="0" r="r" b="b"/>
                  <a:pathLst>
                    <a:path w="14" h="421">
                      <a:moveTo>
                        <a:pt x="14" y="418"/>
                      </a:moveTo>
                      <a:lnTo>
                        <a:pt x="14" y="419"/>
                      </a:lnTo>
                      <a:lnTo>
                        <a:pt x="14" y="0"/>
                      </a:lnTo>
                      <a:lnTo>
                        <a:pt x="0" y="0"/>
                      </a:lnTo>
                      <a:lnTo>
                        <a:pt x="0" y="419"/>
                      </a:lnTo>
                      <a:lnTo>
                        <a:pt x="0" y="421"/>
                      </a:lnTo>
                      <a:lnTo>
                        <a:pt x="0" y="419"/>
                      </a:lnTo>
                      <a:lnTo>
                        <a:pt x="0" y="419"/>
                      </a:lnTo>
                      <a:lnTo>
                        <a:pt x="0" y="421"/>
                      </a:lnTo>
                      <a:lnTo>
                        <a:pt x="14" y="418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419" name="Freeform 371"/>
                <p:cNvSpPr>
                  <a:spLocks/>
                </p:cNvSpPr>
                <p:nvPr/>
              </p:nvSpPr>
              <p:spPr bwMode="auto">
                <a:xfrm>
                  <a:off x="385" y="1071"/>
                  <a:ext cx="112" cy="430"/>
                </a:xfrm>
                <a:custGeom>
                  <a:avLst/>
                  <a:gdLst/>
                  <a:ahLst/>
                  <a:cxnLst>
                    <a:cxn ang="0">
                      <a:pos x="210" y="828"/>
                    </a:cxn>
                    <a:cxn ang="0">
                      <a:pos x="225" y="828"/>
                    </a:cxn>
                    <a:cxn ang="0">
                      <a:pos x="14" y="0"/>
                    </a:cxn>
                    <a:cxn ang="0">
                      <a:pos x="0" y="3"/>
                    </a:cxn>
                    <a:cxn ang="0">
                      <a:pos x="210" y="830"/>
                    </a:cxn>
                    <a:cxn ang="0">
                      <a:pos x="225" y="830"/>
                    </a:cxn>
                    <a:cxn ang="0">
                      <a:pos x="210" y="830"/>
                    </a:cxn>
                    <a:cxn ang="0">
                      <a:pos x="218" y="859"/>
                    </a:cxn>
                    <a:cxn ang="0">
                      <a:pos x="225" y="830"/>
                    </a:cxn>
                    <a:cxn ang="0">
                      <a:pos x="210" y="828"/>
                    </a:cxn>
                  </a:cxnLst>
                  <a:rect l="0" t="0" r="r" b="b"/>
                  <a:pathLst>
                    <a:path w="225" h="859">
                      <a:moveTo>
                        <a:pt x="210" y="828"/>
                      </a:moveTo>
                      <a:lnTo>
                        <a:pt x="225" y="828"/>
                      </a:lnTo>
                      <a:lnTo>
                        <a:pt x="14" y="0"/>
                      </a:lnTo>
                      <a:lnTo>
                        <a:pt x="0" y="3"/>
                      </a:lnTo>
                      <a:lnTo>
                        <a:pt x="210" y="830"/>
                      </a:lnTo>
                      <a:lnTo>
                        <a:pt x="225" y="830"/>
                      </a:lnTo>
                      <a:lnTo>
                        <a:pt x="210" y="830"/>
                      </a:lnTo>
                      <a:lnTo>
                        <a:pt x="218" y="859"/>
                      </a:lnTo>
                      <a:lnTo>
                        <a:pt x="225" y="830"/>
                      </a:lnTo>
                      <a:lnTo>
                        <a:pt x="210" y="828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420" name="Freeform 372"/>
                <p:cNvSpPr>
                  <a:spLocks/>
                </p:cNvSpPr>
                <p:nvPr/>
              </p:nvSpPr>
              <p:spPr bwMode="auto">
                <a:xfrm>
                  <a:off x="490" y="1079"/>
                  <a:ext cx="112" cy="408"/>
                </a:xfrm>
                <a:custGeom>
                  <a:avLst/>
                  <a:gdLst/>
                  <a:ahLst/>
                  <a:cxnLst>
                    <a:cxn ang="0">
                      <a:pos x="209" y="2"/>
                    </a:cxn>
                    <a:cxn ang="0">
                      <a:pos x="209" y="0"/>
                    </a:cxn>
                    <a:cxn ang="0">
                      <a:pos x="0" y="814"/>
                    </a:cxn>
                    <a:cxn ang="0">
                      <a:pos x="15" y="816"/>
                    </a:cxn>
                    <a:cxn ang="0">
                      <a:pos x="224" y="3"/>
                    </a:cxn>
                    <a:cxn ang="0">
                      <a:pos x="224" y="2"/>
                    </a:cxn>
                    <a:cxn ang="0">
                      <a:pos x="224" y="3"/>
                    </a:cxn>
                    <a:cxn ang="0">
                      <a:pos x="224" y="2"/>
                    </a:cxn>
                    <a:cxn ang="0">
                      <a:pos x="224" y="2"/>
                    </a:cxn>
                    <a:cxn ang="0">
                      <a:pos x="209" y="2"/>
                    </a:cxn>
                  </a:cxnLst>
                  <a:rect l="0" t="0" r="r" b="b"/>
                  <a:pathLst>
                    <a:path w="224" h="816">
                      <a:moveTo>
                        <a:pt x="209" y="2"/>
                      </a:moveTo>
                      <a:lnTo>
                        <a:pt x="209" y="0"/>
                      </a:lnTo>
                      <a:lnTo>
                        <a:pt x="0" y="814"/>
                      </a:lnTo>
                      <a:lnTo>
                        <a:pt x="15" y="816"/>
                      </a:lnTo>
                      <a:lnTo>
                        <a:pt x="224" y="3"/>
                      </a:lnTo>
                      <a:lnTo>
                        <a:pt x="224" y="2"/>
                      </a:lnTo>
                      <a:lnTo>
                        <a:pt x="224" y="3"/>
                      </a:lnTo>
                      <a:lnTo>
                        <a:pt x="224" y="2"/>
                      </a:lnTo>
                      <a:lnTo>
                        <a:pt x="224" y="2"/>
                      </a:lnTo>
                      <a:lnTo>
                        <a:pt x="209" y="2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421" name="Freeform 373"/>
                <p:cNvSpPr>
                  <a:spLocks/>
                </p:cNvSpPr>
                <p:nvPr/>
              </p:nvSpPr>
              <p:spPr bwMode="auto">
                <a:xfrm>
                  <a:off x="595" y="859"/>
                  <a:ext cx="7" cy="220"/>
                </a:xfrm>
                <a:custGeom>
                  <a:avLst/>
                  <a:gdLst/>
                  <a:ahLst/>
                  <a:cxnLst>
                    <a:cxn ang="0">
                      <a:pos x="8" y="15"/>
                    </a:cxn>
                    <a:cxn ang="0">
                      <a:pos x="0" y="7"/>
                    </a:cxn>
                    <a:cxn ang="0">
                      <a:pos x="0" y="441"/>
                    </a:cxn>
                    <a:cxn ang="0">
                      <a:pos x="15" y="441"/>
                    </a:cxn>
                    <a:cxn ang="0">
                      <a:pos x="15" y="7"/>
                    </a:cxn>
                    <a:cxn ang="0">
                      <a:pos x="8" y="0"/>
                    </a:cxn>
                    <a:cxn ang="0">
                      <a:pos x="15" y="7"/>
                    </a:cxn>
                    <a:cxn ang="0">
                      <a:pos x="15" y="0"/>
                    </a:cxn>
                    <a:cxn ang="0">
                      <a:pos x="8" y="0"/>
                    </a:cxn>
                    <a:cxn ang="0">
                      <a:pos x="8" y="15"/>
                    </a:cxn>
                  </a:cxnLst>
                  <a:rect l="0" t="0" r="r" b="b"/>
                  <a:pathLst>
                    <a:path w="15" h="441">
                      <a:moveTo>
                        <a:pt x="8" y="15"/>
                      </a:moveTo>
                      <a:lnTo>
                        <a:pt x="0" y="7"/>
                      </a:lnTo>
                      <a:lnTo>
                        <a:pt x="0" y="441"/>
                      </a:lnTo>
                      <a:lnTo>
                        <a:pt x="15" y="441"/>
                      </a:lnTo>
                      <a:lnTo>
                        <a:pt x="15" y="7"/>
                      </a:lnTo>
                      <a:lnTo>
                        <a:pt x="8" y="0"/>
                      </a:lnTo>
                      <a:lnTo>
                        <a:pt x="15" y="7"/>
                      </a:lnTo>
                      <a:lnTo>
                        <a:pt x="15" y="0"/>
                      </a:lnTo>
                      <a:lnTo>
                        <a:pt x="8" y="0"/>
                      </a:lnTo>
                      <a:lnTo>
                        <a:pt x="8" y="15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422" name="Freeform 374"/>
                <p:cNvSpPr>
                  <a:spLocks/>
                </p:cNvSpPr>
                <p:nvPr/>
              </p:nvSpPr>
              <p:spPr bwMode="auto">
                <a:xfrm>
                  <a:off x="385" y="859"/>
                  <a:ext cx="213" cy="7"/>
                </a:xfrm>
                <a:custGeom>
                  <a:avLst/>
                  <a:gdLst/>
                  <a:ahLst/>
                  <a:cxnLst>
                    <a:cxn ang="0">
                      <a:pos x="14" y="7"/>
                    </a:cxn>
                    <a:cxn ang="0">
                      <a:pos x="7" y="15"/>
                    </a:cxn>
                    <a:cxn ang="0">
                      <a:pos x="427" y="15"/>
                    </a:cxn>
                    <a:cxn ang="0">
                      <a:pos x="427" y="0"/>
                    </a:cxn>
                    <a:cxn ang="0">
                      <a:pos x="7" y="0"/>
                    </a:cxn>
                    <a:cxn ang="0">
                      <a:pos x="0" y="7"/>
                    </a:cxn>
                    <a:cxn ang="0">
                      <a:pos x="7" y="0"/>
                    </a:cxn>
                    <a:cxn ang="0">
                      <a:pos x="0" y="0"/>
                    </a:cxn>
                    <a:cxn ang="0">
                      <a:pos x="0" y="7"/>
                    </a:cxn>
                    <a:cxn ang="0">
                      <a:pos x="14" y="7"/>
                    </a:cxn>
                  </a:cxnLst>
                  <a:rect l="0" t="0" r="r" b="b"/>
                  <a:pathLst>
                    <a:path w="427" h="15">
                      <a:moveTo>
                        <a:pt x="14" y="7"/>
                      </a:moveTo>
                      <a:lnTo>
                        <a:pt x="7" y="15"/>
                      </a:lnTo>
                      <a:lnTo>
                        <a:pt x="427" y="15"/>
                      </a:lnTo>
                      <a:lnTo>
                        <a:pt x="427" y="0"/>
                      </a:lnTo>
                      <a:lnTo>
                        <a:pt x="7" y="0"/>
                      </a:lnTo>
                      <a:lnTo>
                        <a:pt x="0" y="7"/>
                      </a:lnTo>
                      <a:lnTo>
                        <a:pt x="7" y="0"/>
                      </a:lnTo>
                      <a:lnTo>
                        <a:pt x="0" y="0"/>
                      </a:lnTo>
                      <a:lnTo>
                        <a:pt x="0" y="7"/>
                      </a:lnTo>
                      <a:lnTo>
                        <a:pt x="14" y="7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423" name="Freeform 375"/>
                <p:cNvSpPr>
                  <a:spLocks/>
                </p:cNvSpPr>
                <p:nvPr/>
              </p:nvSpPr>
              <p:spPr bwMode="auto">
                <a:xfrm>
                  <a:off x="387" y="805"/>
                  <a:ext cx="213" cy="57"/>
                </a:xfrm>
                <a:custGeom>
                  <a:avLst/>
                  <a:gdLst/>
                  <a:ahLst/>
                  <a:cxnLst>
                    <a:cxn ang="0">
                      <a:pos x="75" y="0"/>
                    </a:cxn>
                    <a:cxn ang="0">
                      <a:pos x="350" y="0"/>
                    </a:cxn>
                    <a:cxn ang="0">
                      <a:pos x="352" y="3"/>
                    </a:cxn>
                    <a:cxn ang="0">
                      <a:pos x="361" y="9"/>
                    </a:cxn>
                    <a:cxn ang="0">
                      <a:pos x="374" y="20"/>
                    </a:cxn>
                    <a:cxn ang="0">
                      <a:pos x="388" y="35"/>
                    </a:cxn>
                    <a:cxn ang="0">
                      <a:pos x="401" y="52"/>
                    </a:cxn>
                    <a:cxn ang="0">
                      <a:pos x="414" y="70"/>
                    </a:cxn>
                    <a:cxn ang="0">
                      <a:pos x="423" y="92"/>
                    </a:cxn>
                    <a:cxn ang="0">
                      <a:pos x="425" y="115"/>
                    </a:cxn>
                    <a:cxn ang="0">
                      <a:pos x="417" y="115"/>
                    </a:cxn>
                    <a:cxn ang="0">
                      <a:pos x="400" y="115"/>
                    </a:cxn>
                    <a:cxn ang="0">
                      <a:pos x="377" y="115"/>
                    </a:cxn>
                    <a:cxn ang="0">
                      <a:pos x="348" y="115"/>
                    </a:cxn>
                    <a:cxn ang="0">
                      <a:pos x="315" y="115"/>
                    </a:cxn>
                    <a:cxn ang="0">
                      <a:pos x="279" y="115"/>
                    </a:cxn>
                    <a:cxn ang="0">
                      <a:pos x="241" y="115"/>
                    </a:cxn>
                    <a:cxn ang="0">
                      <a:pos x="202" y="115"/>
                    </a:cxn>
                    <a:cxn ang="0">
                      <a:pos x="165" y="115"/>
                    </a:cxn>
                    <a:cxn ang="0">
                      <a:pos x="128" y="115"/>
                    </a:cxn>
                    <a:cxn ang="0">
                      <a:pos x="93" y="115"/>
                    </a:cxn>
                    <a:cxn ang="0">
                      <a:pos x="63" y="115"/>
                    </a:cxn>
                    <a:cxn ang="0">
                      <a:pos x="37" y="115"/>
                    </a:cxn>
                    <a:cxn ang="0">
                      <a:pos x="17" y="115"/>
                    </a:cxn>
                    <a:cxn ang="0">
                      <a:pos x="5" y="115"/>
                    </a:cxn>
                    <a:cxn ang="0">
                      <a:pos x="0" y="115"/>
                    </a:cxn>
                    <a:cxn ang="0">
                      <a:pos x="2" y="111"/>
                    </a:cxn>
                    <a:cxn ang="0">
                      <a:pos x="5" y="99"/>
                    </a:cxn>
                    <a:cxn ang="0">
                      <a:pos x="12" y="82"/>
                    </a:cxn>
                    <a:cxn ang="0">
                      <a:pos x="20" y="62"/>
                    </a:cxn>
                    <a:cxn ang="0">
                      <a:pos x="30" y="42"/>
                    </a:cxn>
                    <a:cxn ang="0">
                      <a:pos x="43" y="23"/>
                    </a:cxn>
                    <a:cxn ang="0">
                      <a:pos x="58" y="9"/>
                    </a:cxn>
                    <a:cxn ang="0">
                      <a:pos x="75" y="0"/>
                    </a:cxn>
                  </a:cxnLst>
                  <a:rect l="0" t="0" r="r" b="b"/>
                  <a:pathLst>
                    <a:path w="425" h="115">
                      <a:moveTo>
                        <a:pt x="75" y="0"/>
                      </a:moveTo>
                      <a:lnTo>
                        <a:pt x="350" y="0"/>
                      </a:lnTo>
                      <a:lnTo>
                        <a:pt x="352" y="3"/>
                      </a:lnTo>
                      <a:lnTo>
                        <a:pt x="361" y="9"/>
                      </a:lnTo>
                      <a:lnTo>
                        <a:pt x="374" y="20"/>
                      </a:lnTo>
                      <a:lnTo>
                        <a:pt x="388" y="35"/>
                      </a:lnTo>
                      <a:lnTo>
                        <a:pt x="401" y="52"/>
                      </a:lnTo>
                      <a:lnTo>
                        <a:pt x="414" y="70"/>
                      </a:lnTo>
                      <a:lnTo>
                        <a:pt x="423" y="92"/>
                      </a:lnTo>
                      <a:lnTo>
                        <a:pt x="425" y="115"/>
                      </a:lnTo>
                      <a:lnTo>
                        <a:pt x="417" y="115"/>
                      </a:lnTo>
                      <a:lnTo>
                        <a:pt x="400" y="115"/>
                      </a:lnTo>
                      <a:lnTo>
                        <a:pt x="377" y="115"/>
                      </a:lnTo>
                      <a:lnTo>
                        <a:pt x="348" y="115"/>
                      </a:lnTo>
                      <a:lnTo>
                        <a:pt x="315" y="115"/>
                      </a:lnTo>
                      <a:lnTo>
                        <a:pt x="279" y="115"/>
                      </a:lnTo>
                      <a:lnTo>
                        <a:pt x="241" y="115"/>
                      </a:lnTo>
                      <a:lnTo>
                        <a:pt x="202" y="115"/>
                      </a:lnTo>
                      <a:lnTo>
                        <a:pt x="165" y="115"/>
                      </a:lnTo>
                      <a:lnTo>
                        <a:pt x="128" y="115"/>
                      </a:lnTo>
                      <a:lnTo>
                        <a:pt x="93" y="115"/>
                      </a:lnTo>
                      <a:lnTo>
                        <a:pt x="63" y="115"/>
                      </a:lnTo>
                      <a:lnTo>
                        <a:pt x="37" y="115"/>
                      </a:lnTo>
                      <a:lnTo>
                        <a:pt x="17" y="115"/>
                      </a:lnTo>
                      <a:lnTo>
                        <a:pt x="5" y="115"/>
                      </a:lnTo>
                      <a:lnTo>
                        <a:pt x="0" y="115"/>
                      </a:lnTo>
                      <a:lnTo>
                        <a:pt x="2" y="111"/>
                      </a:lnTo>
                      <a:lnTo>
                        <a:pt x="5" y="99"/>
                      </a:lnTo>
                      <a:lnTo>
                        <a:pt x="12" y="82"/>
                      </a:lnTo>
                      <a:lnTo>
                        <a:pt x="20" y="62"/>
                      </a:lnTo>
                      <a:lnTo>
                        <a:pt x="30" y="42"/>
                      </a:lnTo>
                      <a:lnTo>
                        <a:pt x="43" y="23"/>
                      </a:lnTo>
                      <a:lnTo>
                        <a:pt x="58" y="9"/>
                      </a:lnTo>
                      <a:lnTo>
                        <a:pt x="75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424" name="Freeform 376"/>
                <p:cNvSpPr>
                  <a:spLocks/>
                </p:cNvSpPr>
                <p:nvPr/>
              </p:nvSpPr>
              <p:spPr bwMode="auto">
                <a:xfrm>
                  <a:off x="441" y="1277"/>
                  <a:ext cx="106" cy="25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3" y="48"/>
                    </a:cxn>
                    <a:cxn ang="0">
                      <a:pos x="200" y="48"/>
                    </a:cxn>
                    <a:cxn ang="0">
                      <a:pos x="213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13" h="48">
                      <a:moveTo>
                        <a:pt x="0" y="0"/>
                      </a:moveTo>
                      <a:lnTo>
                        <a:pt x="13" y="48"/>
                      </a:lnTo>
                      <a:lnTo>
                        <a:pt x="200" y="48"/>
                      </a:lnTo>
                      <a:lnTo>
                        <a:pt x="213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425" name="Freeform 377"/>
                <p:cNvSpPr>
                  <a:spLocks/>
                </p:cNvSpPr>
                <p:nvPr/>
              </p:nvSpPr>
              <p:spPr bwMode="auto">
                <a:xfrm>
                  <a:off x="478" y="323"/>
                  <a:ext cx="7" cy="31"/>
                </a:xfrm>
                <a:custGeom>
                  <a:avLst/>
                  <a:gdLst/>
                  <a:ahLst/>
                  <a:cxnLst>
                    <a:cxn ang="0">
                      <a:pos x="7" y="61"/>
                    </a:cxn>
                    <a:cxn ang="0">
                      <a:pos x="14" y="61"/>
                    </a:cxn>
                    <a:cxn ang="0">
                      <a:pos x="14" y="0"/>
                    </a:cxn>
                    <a:cxn ang="0">
                      <a:pos x="0" y="0"/>
                    </a:cxn>
                    <a:cxn ang="0">
                      <a:pos x="0" y="61"/>
                    </a:cxn>
                    <a:cxn ang="0">
                      <a:pos x="7" y="61"/>
                    </a:cxn>
                  </a:cxnLst>
                  <a:rect l="0" t="0" r="r" b="b"/>
                  <a:pathLst>
                    <a:path w="14" h="61">
                      <a:moveTo>
                        <a:pt x="7" y="61"/>
                      </a:moveTo>
                      <a:lnTo>
                        <a:pt x="14" y="61"/>
                      </a:lnTo>
                      <a:lnTo>
                        <a:pt x="14" y="0"/>
                      </a:lnTo>
                      <a:lnTo>
                        <a:pt x="0" y="0"/>
                      </a:lnTo>
                      <a:lnTo>
                        <a:pt x="0" y="61"/>
                      </a:lnTo>
                      <a:lnTo>
                        <a:pt x="7" y="61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2426" name="Freeform 378"/>
              <p:cNvSpPr>
                <a:spLocks/>
              </p:cNvSpPr>
              <p:nvPr/>
            </p:nvSpPr>
            <p:spPr bwMode="auto">
              <a:xfrm>
                <a:off x="926" y="561"/>
                <a:ext cx="273" cy="263"/>
              </a:xfrm>
              <a:custGeom>
                <a:avLst/>
                <a:gdLst/>
                <a:ahLst/>
                <a:cxnLst>
                  <a:cxn ang="0">
                    <a:pos x="429" y="488"/>
                  </a:cxn>
                  <a:cxn ang="0">
                    <a:pos x="429" y="406"/>
                  </a:cxn>
                  <a:cxn ang="0">
                    <a:pos x="466" y="343"/>
                  </a:cxn>
                  <a:cxn ang="0">
                    <a:pos x="468" y="343"/>
                  </a:cxn>
                  <a:cxn ang="0">
                    <a:pos x="468" y="527"/>
                  </a:cxn>
                  <a:cxn ang="0">
                    <a:pos x="525" y="527"/>
                  </a:cxn>
                  <a:cxn ang="0">
                    <a:pos x="528" y="465"/>
                  </a:cxn>
                  <a:cxn ang="0">
                    <a:pos x="537" y="325"/>
                  </a:cxn>
                  <a:cxn ang="0">
                    <a:pos x="544" y="171"/>
                  </a:cxn>
                  <a:cxn ang="0">
                    <a:pos x="547" y="75"/>
                  </a:cxn>
                  <a:cxn ang="0">
                    <a:pos x="544" y="54"/>
                  </a:cxn>
                  <a:cxn ang="0">
                    <a:pos x="537" y="38"/>
                  </a:cxn>
                  <a:cxn ang="0">
                    <a:pos x="525" y="25"/>
                  </a:cxn>
                  <a:cxn ang="0">
                    <a:pos x="514" y="15"/>
                  </a:cxn>
                  <a:cxn ang="0">
                    <a:pos x="502" y="8"/>
                  </a:cxn>
                  <a:cxn ang="0">
                    <a:pos x="491" y="3"/>
                  </a:cxn>
                  <a:cxn ang="0">
                    <a:pos x="484" y="0"/>
                  </a:cxn>
                  <a:cxn ang="0">
                    <a:pos x="481" y="0"/>
                  </a:cxn>
                  <a:cxn ang="0">
                    <a:pos x="61" y="0"/>
                  </a:cxn>
                  <a:cxn ang="0">
                    <a:pos x="59" y="2"/>
                  </a:cxn>
                  <a:cxn ang="0">
                    <a:pos x="51" y="3"/>
                  </a:cxn>
                  <a:cxn ang="0">
                    <a:pos x="41" y="9"/>
                  </a:cxn>
                  <a:cxn ang="0">
                    <a:pos x="31" y="15"/>
                  </a:cxn>
                  <a:cxn ang="0">
                    <a:pos x="20" y="25"/>
                  </a:cxn>
                  <a:cxn ang="0">
                    <a:pos x="10" y="35"/>
                  </a:cxn>
                  <a:cxn ang="0">
                    <a:pos x="3" y="49"/>
                  </a:cxn>
                  <a:cxn ang="0">
                    <a:pos x="0" y="66"/>
                  </a:cxn>
                  <a:cxn ang="0">
                    <a:pos x="6" y="158"/>
                  </a:cxn>
                  <a:cxn ang="0">
                    <a:pos x="20" y="315"/>
                  </a:cxn>
                  <a:cxn ang="0">
                    <a:pos x="34" y="462"/>
                  </a:cxn>
                  <a:cxn ang="0">
                    <a:pos x="40" y="527"/>
                  </a:cxn>
                  <a:cxn ang="0">
                    <a:pos x="106" y="527"/>
                  </a:cxn>
                  <a:cxn ang="0">
                    <a:pos x="106" y="343"/>
                  </a:cxn>
                  <a:cxn ang="0">
                    <a:pos x="106" y="340"/>
                  </a:cxn>
                  <a:cxn ang="0">
                    <a:pos x="147" y="406"/>
                  </a:cxn>
                  <a:cxn ang="0">
                    <a:pos x="147" y="488"/>
                  </a:cxn>
                  <a:cxn ang="0">
                    <a:pos x="429" y="488"/>
                  </a:cxn>
                </a:cxnLst>
                <a:rect l="0" t="0" r="r" b="b"/>
                <a:pathLst>
                  <a:path w="547" h="527">
                    <a:moveTo>
                      <a:pt x="429" y="488"/>
                    </a:moveTo>
                    <a:lnTo>
                      <a:pt x="429" y="406"/>
                    </a:lnTo>
                    <a:lnTo>
                      <a:pt x="466" y="343"/>
                    </a:lnTo>
                    <a:lnTo>
                      <a:pt x="468" y="343"/>
                    </a:lnTo>
                    <a:lnTo>
                      <a:pt x="468" y="527"/>
                    </a:lnTo>
                    <a:lnTo>
                      <a:pt x="525" y="527"/>
                    </a:lnTo>
                    <a:lnTo>
                      <a:pt x="528" y="465"/>
                    </a:lnTo>
                    <a:lnTo>
                      <a:pt x="537" y="325"/>
                    </a:lnTo>
                    <a:lnTo>
                      <a:pt x="544" y="171"/>
                    </a:lnTo>
                    <a:lnTo>
                      <a:pt x="547" y="75"/>
                    </a:lnTo>
                    <a:lnTo>
                      <a:pt x="544" y="54"/>
                    </a:lnTo>
                    <a:lnTo>
                      <a:pt x="537" y="38"/>
                    </a:lnTo>
                    <a:lnTo>
                      <a:pt x="525" y="25"/>
                    </a:lnTo>
                    <a:lnTo>
                      <a:pt x="514" y="15"/>
                    </a:lnTo>
                    <a:lnTo>
                      <a:pt x="502" y="8"/>
                    </a:lnTo>
                    <a:lnTo>
                      <a:pt x="491" y="3"/>
                    </a:lnTo>
                    <a:lnTo>
                      <a:pt x="484" y="0"/>
                    </a:lnTo>
                    <a:lnTo>
                      <a:pt x="481" y="0"/>
                    </a:lnTo>
                    <a:lnTo>
                      <a:pt x="61" y="0"/>
                    </a:lnTo>
                    <a:lnTo>
                      <a:pt x="59" y="2"/>
                    </a:lnTo>
                    <a:lnTo>
                      <a:pt x="51" y="3"/>
                    </a:lnTo>
                    <a:lnTo>
                      <a:pt x="41" y="9"/>
                    </a:lnTo>
                    <a:lnTo>
                      <a:pt x="31" y="15"/>
                    </a:lnTo>
                    <a:lnTo>
                      <a:pt x="20" y="25"/>
                    </a:lnTo>
                    <a:lnTo>
                      <a:pt x="10" y="35"/>
                    </a:lnTo>
                    <a:lnTo>
                      <a:pt x="3" y="49"/>
                    </a:lnTo>
                    <a:lnTo>
                      <a:pt x="0" y="66"/>
                    </a:lnTo>
                    <a:lnTo>
                      <a:pt x="6" y="158"/>
                    </a:lnTo>
                    <a:lnTo>
                      <a:pt x="20" y="315"/>
                    </a:lnTo>
                    <a:lnTo>
                      <a:pt x="34" y="462"/>
                    </a:lnTo>
                    <a:lnTo>
                      <a:pt x="40" y="527"/>
                    </a:lnTo>
                    <a:lnTo>
                      <a:pt x="106" y="527"/>
                    </a:lnTo>
                    <a:lnTo>
                      <a:pt x="106" y="343"/>
                    </a:lnTo>
                    <a:lnTo>
                      <a:pt x="106" y="340"/>
                    </a:lnTo>
                    <a:lnTo>
                      <a:pt x="147" y="406"/>
                    </a:lnTo>
                    <a:lnTo>
                      <a:pt x="147" y="488"/>
                    </a:lnTo>
                    <a:lnTo>
                      <a:pt x="429" y="48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27" name="Freeform 379"/>
              <p:cNvSpPr>
                <a:spLocks/>
              </p:cNvSpPr>
              <p:nvPr/>
            </p:nvSpPr>
            <p:spPr bwMode="auto">
              <a:xfrm>
                <a:off x="1137" y="762"/>
                <a:ext cx="7" cy="43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0" y="2"/>
                  </a:cxn>
                  <a:cxn ang="0">
                    <a:pos x="0" y="84"/>
                  </a:cxn>
                  <a:cxn ang="0">
                    <a:pos x="14" y="84"/>
                  </a:cxn>
                  <a:cxn ang="0">
                    <a:pos x="14" y="2"/>
                  </a:cxn>
                  <a:cxn ang="0">
                    <a:pos x="13" y="5"/>
                  </a:cxn>
                  <a:cxn ang="0">
                    <a:pos x="2" y="0"/>
                  </a:cxn>
                  <a:cxn ang="0">
                    <a:pos x="0" y="1"/>
                  </a:cxn>
                  <a:cxn ang="0">
                    <a:pos x="0" y="2"/>
                  </a:cxn>
                  <a:cxn ang="0">
                    <a:pos x="2" y="0"/>
                  </a:cxn>
                </a:cxnLst>
                <a:rect l="0" t="0" r="r" b="b"/>
                <a:pathLst>
                  <a:path w="14" h="84">
                    <a:moveTo>
                      <a:pt x="2" y="0"/>
                    </a:moveTo>
                    <a:lnTo>
                      <a:pt x="0" y="2"/>
                    </a:lnTo>
                    <a:lnTo>
                      <a:pt x="0" y="84"/>
                    </a:lnTo>
                    <a:lnTo>
                      <a:pt x="14" y="84"/>
                    </a:lnTo>
                    <a:lnTo>
                      <a:pt x="14" y="2"/>
                    </a:lnTo>
                    <a:lnTo>
                      <a:pt x="13" y="5"/>
                    </a:lnTo>
                    <a:lnTo>
                      <a:pt x="2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28" name="Freeform 380"/>
              <p:cNvSpPr>
                <a:spLocks/>
              </p:cNvSpPr>
              <p:nvPr/>
            </p:nvSpPr>
            <p:spPr bwMode="auto">
              <a:xfrm>
                <a:off x="1138" y="729"/>
                <a:ext cx="24" cy="36"/>
              </a:xfrm>
              <a:custGeom>
                <a:avLst/>
                <a:gdLst/>
                <a:ahLst/>
                <a:cxnLst>
                  <a:cxn ang="0">
                    <a:pos x="42" y="0"/>
                  </a:cxn>
                  <a:cxn ang="0">
                    <a:pos x="37" y="4"/>
                  </a:cxn>
                  <a:cxn ang="0">
                    <a:pos x="0" y="68"/>
                  </a:cxn>
                  <a:cxn ang="0">
                    <a:pos x="11" y="73"/>
                  </a:cxn>
                  <a:cxn ang="0">
                    <a:pos x="48" y="10"/>
                  </a:cxn>
                  <a:cxn ang="0">
                    <a:pos x="42" y="14"/>
                  </a:cxn>
                  <a:cxn ang="0">
                    <a:pos x="42" y="0"/>
                  </a:cxn>
                  <a:cxn ang="0">
                    <a:pos x="38" y="0"/>
                  </a:cxn>
                  <a:cxn ang="0">
                    <a:pos x="37" y="4"/>
                  </a:cxn>
                  <a:cxn ang="0">
                    <a:pos x="42" y="0"/>
                  </a:cxn>
                </a:cxnLst>
                <a:rect l="0" t="0" r="r" b="b"/>
                <a:pathLst>
                  <a:path w="48" h="73">
                    <a:moveTo>
                      <a:pt x="42" y="0"/>
                    </a:moveTo>
                    <a:lnTo>
                      <a:pt x="37" y="4"/>
                    </a:lnTo>
                    <a:lnTo>
                      <a:pt x="0" y="68"/>
                    </a:lnTo>
                    <a:lnTo>
                      <a:pt x="11" y="73"/>
                    </a:lnTo>
                    <a:lnTo>
                      <a:pt x="48" y="10"/>
                    </a:lnTo>
                    <a:lnTo>
                      <a:pt x="42" y="14"/>
                    </a:lnTo>
                    <a:lnTo>
                      <a:pt x="42" y="0"/>
                    </a:lnTo>
                    <a:lnTo>
                      <a:pt x="38" y="0"/>
                    </a:lnTo>
                    <a:lnTo>
                      <a:pt x="37" y="4"/>
                    </a:lnTo>
                    <a:lnTo>
                      <a:pt x="42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29" name="Freeform 381"/>
              <p:cNvSpPr>
                <a:spLocks/>
              </p:cNvSpPr>
              <p:nvPr/>
            </p:nvSpPr>
            <p:spPr bwMode="auto">
              <a:xfrm>
                <a:off x="1156" y="729"/>
                <a:ext cx="8" cy="7"/>
              </a:xfrm>
              <a:custGeom>
                <a:avLst/>
                <a:gdLst/>
                <a:ahLst/>
                <a:cxnLst>
                  <a:cxn ang="0">
                    <a:pos x="14" y="7"/>
                  </a:cxn>
                  <a:cxn ang="0">
                    <a:pos x="7" y="0"/>
                  </a:cxn>
                  <a:cxn ang="0">
                    <a:pos x="5" y="0"/>
                  </a:cxn>
                  <a:cxn ang="0">
                    <a:pos x="5" y="14"/>
                  </a:cxn>
                  <a:cxn ang="0">
                    <a:pos x="7" y="14"/>
                  </a:cxn>
                  <a:cxn ang="0">
                    <a:pos x="0" y="7"/>
                  </a:cxn>
                  <a:cxn ang="0">
                    <a:pos x="14" y="7"/>
                  </a:cxn>
                  <a:cxn ang="0">
                    <a:pos x="14" y="0"/>
                  </a:cxn>
                  <a:cxn ang="0">
                    <a:pos x="7" y="0"/>
                  </a:cxn>
                  <a:cxn ang="0">
                    <a:pos x="14" y="7"/>
                  </a:cxn>
                </a:cxnLst>
                <a:rect l="0" t="0" r="r" b="b"/>
                <a:pathLst>
                  <a:path w="14" h="14">
                    <a:moveTo>
                      <a:pt x="14" y="7"/>
                    </a:moveTo>
                    <a:lnTo>
                      <a:pt x="7" y="0"/>
                    </a:lnTo>
                    <a:lnTo>
                      <a:pt x="5" y="0"/>
                    </a:lnTo>
                    <a:lnTo>
                      <a:pt x="5" y="14"/>
                    </a:lnTo>
                    <a:lnTo>
                      <a:pt x="7" y="14"/>
                    </a:lnTo>
                    <a:lnTo>
                      <a:pt x="0" y="7"/>
                    </a:lnTo>
                    <a:lnTo>
                      <a:pt x="14" y="7"/>
                    </a:lnTo>
                    <a:lnTo>
                      <a:pt x="14" y="0"/>
                    </a:lnTo>
                    <a:lnTo>
                      <a:pt x="7" y="0"/>
                    </a:lnTo>
                    <a:lnTo>
                      <a:pt x="14" y="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30" name="Freeform 382"/>
              <p:cNvSpPr>
                <a:spLocks/>
              </p:cNvSpPr>
              <p:nvPr/>
            </p:nvSpPr>
            <p:spPr bwMode="auto">
              <a:xfrm>
                <a:off x="1156" y="732"/>
                <a:ext cx="8" cy="96"/>
              </a:xfrm>
              <a:custGeom>
                <a:avLst/>
                <a:gdLst/>
                <a:ahLst/>
                <a:cxnLst>
                  <a:cxn ang="0">
                    <a:pos x="7" y="177"/>
                  </a:cxn>
                  <a:cxn ang="0">
                    <a:pos x="14" y="184"/>
                  </a:cxn>
                  <a:cxn ang="0">
                    <a:pos x="14" y="0"/>
                  </a:cxn>
                  <a:cxn ang="0">
                    <a:pos x="0" y="0"/>
                  </a:cxn>
                  <a:cxn ang="0">
                    <a:pos x="0" y="184"/>
                  </a:cxn>
                  <a:cxn ang="0">
                    <a:pos x="7" y="191"/>
                  </a:cxn>
                  <a:cxn ang="0">
                    <a:pos x="0" y="184"/>
                  </a:cxn>
                  <a:cxn ang="0">
                    <a:pos x="0" y="191"/>
                  </a:cxn>
                  <a:cxn ang="0">
                    <a:pos x="7" y="191"/>
                  </a:cxn>
                  <a:cxn ang="0">
                    <a:pos x="7" y="177"/>
                  </a:cxn>
                </a:cxnLst>
                <a:rect l="0" t="0" r="r" b="b"/>
                <a:pathLst>
                  <a:path w="14" h="191">
                    <a:moveTo>
                      <a:pt x="7" y="177"/>
                    </a:moveTo>
                    <a:lnTo>
                      <a:pt x="14" y="184"/>
                    </a:lnTo>
                    <a:lnTo>
                      <a:pt x="14" y="0"/>
                    </a:lnTo>
                    <a:lnTo>
                      <a:pt x="0" y="0"/>
                    </a:lnTo>
                    <a:lnTo>
                      <a:pt x="0" y="184"/>
                    </a:lnTo>
                    <a:lnTo>
                      <a:pt x="7" y="191"/>
                    </a:lnTo>
                    <a:lnTo>
                      <a:pt x="0" y="184"/>
                    </a:lnTo>
                    <a:lnTo>
                      <a:pt x="0" y="191"/>
                    </a:lnTo>
                    <a:lnTo>
                      <a:pt x="7" y="191"/>
                    </a:lnTo>
                    <a:lnTo>
                      <a:pt x="7" y="17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31" name="Freeform 383"/>
              <p:cNvSpPr>
                <a:spLocks/>
              </p:cNvSpPr>
              <p:nvPr/>
            </p:nvSpPr>
            <p:spPr bwMode="auto">
              <a:xfrm>
                <a:off x="1160" y="820"/>
                <a:ext cx="32" cy="8"/>
              </a:xfrm>
              <a:custGeom>
                <a:avLst/>
                <a:gdLst/>
                <a:ahLst/>
                <a:cxnLst>
                  <a:cxn ang="0">
                    <a:pos x="50" y="7"/>
                  </a:cxn>
                  <a:cxn ang="0">
                    <a:pos x="57" y="0"/>
                  </a:cxn>
                  <a:cxn ang="0">
                    <a:pos x="0" y="0"/>
                  </a:cxn>
                  <a:cxn ang="0">
                    <a:pos x="0" y="14"/>
                  </a:cxn>
                  <a:cxn ang="0">
                    <a:pos x="57" y="14"/>
                  </a:cxn>
                  <a:cxn ang="0">
                    <a:pos x="64" y="7"/>
                  </a:cxn>
                  <a:cxn ang="0">
                    <a:pos x="57" y="14"/>
                  </a:cxn>
                  <a:cxn ang="0">
                    <a:pos x="64" y="14"/>
                  </a:cxn>
                  <a:cxn ang="0">
                    <a:pos x="64" y="7"/>
                  </a:cxn>
                  <a:cxn ang="0">
                    <a:pos x="50" y="7"/>
                  </a:cxn>
                </a:cxnLst>
                <a:rect l="0" t="0" r="r" b="b"/>
                <a:pathLst>
                  <a:path w="64" h="14">
                    <a:moveTo>
                      <a:pt x="50" y="7"/>
                    </a:moveTo>
                    <a:lnTo>
                      <a:pt x="57" y="0"/>
                    </a:lnTo>
                    <a:lnTo>
                      <a:pt x="0" y="0"/>
                    </a:lnTo>
                    <a:lnTo>
                      <a:pt x="0" y="14"/>
                    </a:lnTo>
                    <a:lnTo>
                      <a:pt x="57" y="14"/>
                    </a:lnTo>
                    <a:lnTo>
                      <a:pt x="64" y="7"/>
                    </a:lnTo>
                    <a:lnTo>
                      <a:pt x="57" y="14"/>
                    </a:lnTo>
                    <a:lnTo>
                      <a:pt x="64" y="14"/>
                    </a:lnTo>
                    <a:lnTo>
                      <a:pt x="64" y="7"/>
                    </a:lnTo>
                    <a:lnTo>
                      <a:pt x="50" y="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32" name="Freeform 384"/>
              <p:cNvSpPr>
                <a:spLocks/>
              </p:cNvSpPr>
              <p:nvPr/>
            </p:nvSpPr>
            <p:spPr bwMode="auto">
              <a:xfrm>
                <a:off x="1185" y="598"/>
                <a:ext cx="18" cy="226"/>
              </a:xfrm>
              <a:custGeom>
                <a:avLst/>
                <a:gdLst/>
                <a:ahLst/>
                <a:cxnLst>
                  <a:cxn ang="0">
                    <a:pos x="22" y="0"/>
                  </a:cxn>
                  <a:cxn ang="0">
                    <a:pos x="22" y="0"/>
                  </a:cxn>
                  <a:cxn ang="0">
                    <a:pos x="19" y="96"/>
                  </a:cxn>
                  <a:cxn ang="0">
                    <a:pos x="11" y="250"/>
                  </a:cxn>
                  <a:cxn ang="0">
                    <a:pos x="3" y="390"/>
                  </a:cxn>
                  <a:cxn ang="0">
                    <a:pos x="0" y="452"/>
                  </a:cxn>
                  <a:cxn ang="0">
                    <a:pos x="14" y="452"/>
                  </a:cxn>
                  <a:cxn ang="0">
                    <a:pos x="17" y="390"/>
                  </a:cxn>
                  <a:cxn ang="0">
                    <a:pos x="26" y="250"/>
                  </a:cxn>
                  <a:cxn ang="0">
                    <a:pos x="33" y="96"/>
                  </a:cxn>
                  <a:cxn ang="0">
                    <a:pos x="36" y="0"/>
                  </a:cxn>
                  <a:cxn ang="0">
                    <a:pos x="36" y="0"/>
                  </a:cxn>
                  <a:cxn ang="0">
                    <a:pos x="22" y="0"/>
                  </a:cxn>
                </a:cxnLst>
                <a:rect l="0" t="0" r="r" b="b"/>
                <a:pathLst>
                  <a:path w="36" h="452">
                    <a:moveTo>
                      <a:pt x="22" y="0"/>
                    </a:moveTo>
                    <a:lnTo>
                      <a:pt x="22" y="0"/>
                    </a:lnTo>
                    <a:lnTo>
                      <a:pt x="19" y="96"/>
                    </a:lnTo>
                    <a:lnTo>
                      <a:pt x="11" y="250"/>
                    </a:lnTo>
                    <a:lnTo>
                      <a:pt x="3" y="390"/>
                    </a:lnTo>
                    <a:lnTo>
                      <a:pt x="0" y="452"/>
                    </a:lnTo>
                    <a:lnTo>
                      <a:pt x="14" y="452"/>
                    </a:lnTo>
                    <a:lnTo>
                      <a:pt x="17" y="390"/>
                    </a:lnTo>
                    <a:lnTo>
                      <a:pt x="26" y="250"/>
                    </a:lnTo>
                    <a:lnTo>
                      <a:pt x="33" y="96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33" name="Freeform 385"/>
              <p:cNvSpPr>
                <a:spLocks/>
              </p:cNvSpPr>
              <p:nvPr/>
            </p:nvSpPr>
            <p:spPr bwMode="auto">
              <a:xfrm>
                <a:off x="1166" y="557"/>
                <a:ext cx="37" cy="41"/>
              </a:xfrm>
              <a:custGeom>
                <a:avLst/>
                <a:gdLst/>
                <a:ahLst/>
                <a:cxnLst>
                  <a:cxn ang="0">
                    <a:pos x="2" y="15"/>
                  </a:cxn>
                  <a:cxn ang="0">
                    <a:pos x="0" y="15"/>
                  </a:cxn>
                  <a:cxn ang="0">
                    <a:pos x="3" y="15"/>
                  </a:cxn>
                  <a:cxn ang="0">
                    <a:pos x="10" y="17"/>
                  </a:cxn>
                  <a:cxn ang="0">
                    <a:pos x="20" y="20"/>
                  </a:cxn>
                  <a:cxn ang="0">
                    <a:pos x="30" y="28"/>
                  </a:cxn>
                  <a:cxn ang="0">
                    <a:pos x="42" y="36"/>
                  </a:cxn>
                  <a:cxn ang="0">
                    <a:pos x="52" y="48"/>
                  </a:cxn>
                  <a:cxn ang="0">
                    <a:pos x="58" y="62"/>
                  </a:cxn>
                  <a:cxn ang="0">
                    <a:pos x="61" y="82"/>
                  </a:cxn>
                  <a:cxn ang="0">
                    <a:pos x="75" y="82"/>
                  </a:cxn>
                  <a:cxn ang="0">
                    <a:pos x="72" y="59"/>
                  </a:cxn>
                  <a:cxn ang="0">
                    <a:pos x="63" y="42"/>
                  </a:cxn>
                  <a:cxn ang="0">
                    <a:pos x="50" y="28"/>
                  </a:cxn>
                  <a:cxn ang="0">
                    <a:pos x="39" y="16"/>
                  </a:cxn>
                  <a:cxn ang="0">
                    <a:pos x="26" y="9"/>
                  </a:cxn>
                  <a:cxn ang="0">
                    <a:pos x="13" y="3"/>
                  </a:cxn>
                  <a:cxn ang="0">
                    <a:pos x="6" y="0"/>
                  </a:cxn>
                  <a:cxn ang="0">
                    <a:pos x="3" y="0"/>
                  </a:cxn>
                  <a:cxn ang="0">
                    <a:pos x="2" y="0"/>
                  </a:cxn>
                  <a:cxn ang="0">
                    <a:pos x="3" y="0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2" y="15"/>
                  </a:cxn>
                </a:cxnLst>
                <a:rect l="0" t="0" r="r" b="b"/>
                <a:pathLst>
                  <a:path w="75" h="82">
                    <a:moveTo>
                      <a:pt x="2" y="15"/>
                    </a:moveTo>
                    <a:lnTo>
                      <a:pt x="0" y="15"/>
                    </a:lnTo>
                    <a:lnTo>
                      <a:pt x="3" y="15"/>
                    </a:lnTo>
                    <a:lnTo>
                      <a:pt x="10" y="17"/>
                    </a:lnTo>
                    <a:lnTo>
                      <a:pt x="20" y="20"/>
                    </a:lnTo>
                    <a:lnTo>
                      <a:pt x="30" y="28"/>
                    </a:lnTo>
                    <a:lnTo>
                      <a:pt x="42" y="36"/>
                    </a:lnTo>
                    <a:lnTo>
                      <a:pt x="52" y="48"/>
                    </a:lnTo>
                    <a:lnTo>
                      <a:pt x="58" y="62"/>
                    </a:lnTo>
                    <a:lnTo>
                      <a:pt x="61" y="82"/>
                    </a:lnTo>
                    <a:lnTo>
                      <a:pt x="75" y="82"/>
                    </a:lnTo>
                    <a:lnTo>
                      <a:pt x="72" y="59"/>
                    </a:lnTo>
                    <a:lnTo>
                      <a:pt x="63" y="42"/>
                    </a:lnTo>
                    <a:lnTo>
                      <a:pt x="50" y="28"/>
                    </a:lnTo>
                    <a:lnTo>
                      <a:pt x="39" y="16"/>
                    </a:lnTo>
                    <a:lnTo>
                      <a:pt x="26" y="9"/>
                    </a:lnTo>
                    <a:lnTo>
                      <a:pt x="13" y="3"/>
                    </a:lnTo>
                    <a:lnTo>
                      <a:pt x="6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1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34" name="Freeform 386"/>
              <p:cNvSpPr>
                <a:spLocks/>
              </p:cNvSpPr>
              <p:nvPr/>
            </p:nvSpPr>
            <p:spPr bwMode="auto">
              <a:xfrm>
                <a:off x="956" y="557"/>
                <a:ext cx="210" cy="7"/>
              </a:xfrm>
              <a:custGeom>
                <a:avLst/>
                <a:gdLst/>
                <a:ahLst/>
                <a:cxnLst>
                  <a:cxn ang="0">
                    <a:pos x="3" y="15"/>
                  </a:cxn>
                  <a:cxn ang="0">
                    <a:pos x="1" y="15"/>
                  </a:cxn>
                  <a:cxn ang="0">
                    <a:pos x="421" y="15"/>
                  </a:cxn>
                  <a:cxn ang="0">
                    <a:pos x="421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3" y="15"/>
                  </a:cxn>
                </a:cxnLst>
                <a:rect l="0" t="0" r="r" b="b"/>
                <a:pathLst>
                  <a:path w="421" h="15">
                    <a:moveTo>
                      <a:pt x="3" y="15"/>
                    </a:moveTo>
                    <a:lnTo>
                      <a:pt x="1" y="15"/>
                    </a:lnTo>
                    <a:lnTo>
                      <a:pt x="421" y="15"/>
                    </a:lnTo>
                    <a:lnTo>
                      <a:pt x="42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3" y="1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35" name="Freeform 387"/>
              <p:cNvSpPr>
                <a:spLocks/>
              </p:cNvSpPr>
              <p:nvPr/>
            </p:nvSpPr>
            <p:spPr bwMode="auto">
              <a:xfrm>
                <a:off x="922" y="557"/>
                <a:ext cx="35" cy="37"/>
              </a:xfrm>
              <a:custGeom>
                <a:avLst/>
                <a:gdLst/>
                <a:ahLst/>
                <a:cxnLst>
                  <a:cxn ang="0">
                    <a:pos x="14" y="73"/>
                  </a:cxn>
                  <a:cxn ang="0">
                    <a:pos x="14" y="73"/>
                  </a:cxn>
                  <a:cxn ang="0">
                    <a:pos x="17" y="58"/>
                  </a:cxn>
                  <a:cxn ang="0">
                    <a:pos x="23" y="46"/>
                  </a:cxn>
                  <a:cxn ang="0">
                    <a:pos x="31" y="38"/>
                  </a:cxn>
                  <a:cxn ang="0">
                    <a:pos x="43" y="28"/>
                  </a:cxn>
                  <a:cxn ang="0">
                    <a:pos x="51" y="22"/>
                  </a:cxn>
                  <a:cxn ang="0">
                    <a:pos x="61" y="17"/>
                  </a:cxn>
                  <a:cxn ang="0">
                    <a:pos x="67" y="16"/>
                  </a:cxn>
                  <a:cxn ang="0">
                    <a:pos x="70" y="15"/>
                  </a:cxn>
                  <a:cxn ang="0">
                    <a:pos x="67" y="0"/>
                  </a:cxn>
                  <a:cxn ang="0">
                    <a:pos x="64" y="2"/>
                  </a:cxn>
                  <a:cxn ang="0">
                    <a:pos x="55" y="3"/>
                  </a:cxn>
                  <a:cxn ang="0">
                    <a:pos x="45" y="10"/>
                  </a:cxn>
                  <a:cxn ang="0">
                    <a:pos x="34" y="16"/>
                  </a:cxn>
                  <a:cxn ang="0">
                    <a:pos x="23" y="26"/>
                  </a:cxn>
                  <a:cxn ang="0">
                    <a:pos x="11" y="38"/>
                  </a:cxn>
                  <a:cxn ang="0">
                    <a:pos x="3" y="55"/>
                  </a:cxn>
                  <a:cxn ang="0">
                    <a:pos x="0" y="73"/>
                  </a:cxn>
                  <a:cxn ang="0">
                    <a:pos x="0" y="73"/>
                  </a:cxn>
                  <a:cxn ang="0">
                    <a:pos x="14" y="73"/>
                  </a:cxn>
                </a:cxnLst>
                <a:rect l="0" t="0" r="r" b="b"/>
                <a:pathLst>
                  <a:path w="70" h="73">
                    <a:moveTo>
                      <a:pt x="14" y="73"/>
                    </a:moveTo>
                    <a:lnTo>
                      <a:pt x="14" y="73"/>
                    </a:lnTo>
                    <a:lnTo>
                      <a:pt x="17" y="58"/>
                    </a:lnTo>
                    <a:lnTo>
                      <a:pt x="23" y="46"/>
                    </a:lnTo>
                    <a:lnTo>
                      <a:pt x="31" y="38"/>
                    </a:lnTo>
                    <a:lnTo>
                      <a:pt x="43" y="28"/>
                    </a:lnTo>
                    <a:lnTo>
                      <a:pt x="51" y="22"/>
                    </a:lnTo>
                    <a:lnTo>
                      <a:pt x="61" y="17"/>
                    </a:lnTo>
                    <a:lnTo>
                      <a:pt x="67" y="16"/>
                    </a:lnTo>
                    <a:lnTo>
                      <a:pt x="70" y="15"/>
                    </a:lnTo>
                    <a:lnTo>
                      <a:pt x="67" y="0"/>
                    </a:lnTo>
                    <a:lnTo>
                      <a:pt x="64" y="2"/>
                    </a:lnTo>
                    <a:lnTo>
                      <a:pt x="55" y="3"/>
                    </a:lnTo>
                    <a:lnTo>
                      <a:pt x="45" y="10"/>
                    </a:lnTo>
                    <a:lnTo>
                      <a:pt x="34" y="16"/>
                    </a:lnTo>
                    <a:lnTo>
                      <a:pt x="23" y="26"/>
                    </a:lnTo>
                    <a:lnTo>
                      <a:pt x="11" y="38"/>
                    </a:lnTo>
                    <a:lnTo>
                      <a:pt x="3" y="55"/>
                    </a:lnTo>
                    <a:lnTo>
                      <a:pt x="0" y="73"/>
                    </a:lnTo>
                    <a:lnTo>
                      <a:pt x="0" y="73"/>
                    </a:lnTo>
                    <a:lnTo>
                      <a:pt x="14" y="7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36" name="Freeform 388"/>
              <p:cNvSpPr>
                <a:spLocks/>
              </p:cNvSpPr>
              <p:nvPr/>
            </p:nvSpPr>
            <p:spPr bwMode="auto">
              <a:xfrm>
                <a:off x="922" y="594"/>
                <a:ext cx="28" cy="234"/>
              </a:xfrm>
              <a:custGeom>
                <a:avLst/>
                <a:gdLst/>
                <a:ahLst/>
                <a:cxnLst>
                  <a:cxn ang="0">
                    <a:pos x="47" y="454"/>
                  </a:cxn>
                  <a:cxn ang="0">
                    <a:pos x="54" y="461"/>
                  </a:cxn>
                  <a:cxn ang="0">
                    <a:pos x="48" y="396"/>
                  </a:cxn>
                  <a:cxn ang="0">
                    <a:pos x="34" y="249"/>
                  </a:cxn>
                  <a:cxn ang="0">
                    <a:pos x="20" y="92"/>
                  </a:cxn>
                  <a:cxn ang="0">
                    <a:pos x="14" y="0"/>
                  </a:cxn>
                  <a:cxn ang="0">
                    <a:pos x="0" y="0"/>
                  </a:cxn>
                  <a:cxn ang="0">
                    <a:pos x="5" y="92"/>
                  </a:cxn>
                  <a:cxn ang="0">
                    <a:pos x="20" y="249"/>
                  </a:cxn>
                  <a:cxn ang="0">
                    <a:pos x="34" y="396"/>
                  </a:cxn>
                  <a:cxn ang="0">
                    <a:pos x="40" y="461"/>
                  </a:cxn>
                  <a:cxn ang="0">
                    <a:pos x="47" y="468"/>
                  </a:cxn>
                  <a:cxn ang="0">
                    <a:pos x="40" y="461"/>
                  </a:cxn>
                  <a:cxn ang="0">
                    <a:pos x="41" y="468"/>
                  </a:cxn>
                  <a:cxn ang="0">
                    <a:pos x="47" y="468"/>
                  </a:cxn>
                  <a:cxn ang="0">
                    <a:pos x="47" y="454"/>
                  </a:cxn>
                </a:cxnLst>
                <a:rect l="0" t="0" r="r" b="b"/>
                <a:pathLst>
                  <a:path w="54" h="468">
                    <a:moveTo>
                      <a:pt x="47" y="454"/>
                    </a:moveTo>
                    <a:lnTo>
                      <a:pt x="54" y="461"/>
                    </a:lnTo>
                    <a:lnTo>
                      <a:pt x="48" y="396"/>
                    </a:lnTo>
                    <a:lnTo>
                      <a:pt x="34" y="249"/>
                    </a:lnTo>
                    <a:lnTo>
                      <a:pt x="20" y="92"/>
                    </a:lnTo>
                    <a:lnTo>
                      <a:pt x="14" y="0"/>
                    </a:lnTo>
                    <a:lnTo>
                      <a:pt x="0" y="0"/>
                    </a:lnTo>
                    <a:lnTo>
                      <a:pt x="5" y="92"/>
                    </a:lnTo>
                    <a:lnTo>
                      <a:pt x="20" y="249"/>
                    </a:lnTo>
                    <a:lnTo>
                      <a:pt x="34" y="396"/>
                    </a:lnTo>
                    <a:lnTo>
                      <a:pt x="40" y="461"/>
                    </a:lnTo>
                    <a:lnTo>
                      <a:pt x="47" y="468"/>
                    </a:lnTo>
                    <a:lnTo>
                      <a:pt x="40" y="461"/>
                    </a:lnTo>
                    <a:lnTo>
                      <a:pt x="41" y="468"/>
                    </a:lnTo>
                    <a:lnTo>
                      <a:pt x="47" y="468"/>
                    </a:lnTo>
                    <a:lnTo>
                      <a:pt x="47" y="45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37" name="Freeform 389"/>
              <p:cNvSpPr>
                <a:spLocks/>
              </p:cNvSpPr>
              <p:nvPr/>
            </p:nvSpPr>
            <p:spPr bwMode="auto">
              <a:xfrm>
                <a:off x="946" y="820"/>
                <a:ext cx="36" cy="8"/>
              </a:xfrm>
              <a:custGeom>
                <a:avLst/>
                <a:gdLst/>
                <a:ahLst/>
                <a:cxnLst>
                  <a:cxn ang="0">
                    <a:pos x="59" y="7"/>
                  </a:cxn>
                  <a:cxn ang="0">
                    <a:pos x="66" y="0"/>
                  </a:cxn>
                  <a:cxn ang="0">
                    <a:pos x="0" y="0"/>
                  </a:cxn>
                  <a:cxn ang="0">
                    <a:pos x="0" y="14"/>
                  </a:cxn>
                  <a:cxn ang="0">
                    <a:pos x="66" y="14"/>
                  </a:cxn>
                  <a:cxn ang="0">
                    <a:pos x="73" y="7"/>
                  </a:cxn>
                  <a:cxn ang="0">
                    <a:pos x="66" y="14"/>
                  </a:cxn>
                  <a:cxn ang="0">
                    <a:pos x="73" y="14"/>
                  </a:cxn>
                  <a:cxn ang="0">
                    <a:pos x="73" y="7"/>
                  </a:cxn>
                  <a:cxn ang="0">
                    <a:pos x="59" y="7"/>
                  </a:cxn>
                </a:cxnLst>
                <a:rect l="0" t="0" r="r" b="b"/>
                <a:pathLst>
                  <a:path w="73" h="14">
                    <a:moveTo>
                      <a:pt x="59" y="7"/>
                    </a:moveTo>
                    <a:lnTo>
                      <a:pt x="66" y="0"/>
                    </a:lnTo>
                    <a:lnTo>
                      <a:pt x="0" y="0"/>
                    </a:lnTo>
                    <a:lnTo>
                      <a:pt x="0" y="14"/>
                    </a:lnTo>
                    <a:lnTo>
                      <a:pt x="66" y="14"/>
                    </a:lnTo>
                    <a:lnTo>
                      <a:pt x="73" y="7"/>
                    </a:lnTo>
                    <a:lnTo>
                      <a:pt x="66" y="14"/>
                    </a:lnTo>
                    <a:lnTo>
                      <a:pt x="73" y="14"/>
                    </a:lnTo>
                    <a:lnTo>
                      <a:pt x="73" y="7"/>
                    </a:lnTo>
                    <a:lnTo>
                      <a:pt x="59" y="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38" name="Freeform 390"/>
              <p:cNvSpPr>
                <a:spLocks/>
              </p:cNvSpPr>
              <p:nvPr/>
            </p:nvSpPr>
            <p:spPr bwMode="auto">
              <a:xfrm>
                <a:off x="975" y="732"/>
                <a:ext cx="7" cy="9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184"/>
                  </a:cxn>
                  <a:cxn ang="0">
                    <a:pos x="14" y="184"/>
                  </a:cxn>
                  <a:cxn ang="0">
                    <a:pos x="14" y="0"/>
                  </a:cxn>
                  <a:cxn ang="0">
                    <a:pos x="14" y="0"/>
                  </a:cxn>
                  <a:cxn ang="0">
                    <a:pos x="0" y="0"/>
                  </a:cxn>
                </a:cxnLst>
                <a:rect l="0" t="0" r="r" b="b"/>
                <a:pathLst>
                  <a:path w="14" h="184">
                    <a:moveTo>
                      <a:pt x="0" y="0"/>
                    </a:moveTo>
                    <a:lnTo>
                      <a:pt x="0" y="0"/>
                    </a:lnTo>
                    <a:lnTo>
                      <a:pt x="0" y="184"/>
                    </a:lnTo>
                    <a:lnTo>
                      <a:pt x="14" y="184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39" name="Freeform 391"/>
              <p:cNvSpPr>
                <a:spLocks/>
              </p:cNvSpPr>
              <p:nvPr/>
            </p:nvSpPr>
            <p:spPr bwMode="auto">
              <a:xfrm>
                <a:off x="975" y="718"/>
                <a:ext cx="7" cy="14"/>
              </a:xfrm>
              <a:custGeom>
                <a:avLst/>
                <a:gdLst/>
                <a:ahLst/>
                <a:cxnLst>
                  <a:cxn ang="0">
                    <a:pos x="12" y="23"/>
                  </a:cxn>
                  <a:cxn ang="0">
                    <a:pos x="0" y="25"/>
                  </a:cxn>
                  <a:cxn ang="0">
                    <a:pos x="0" y="28"/>
                  </a:cxn>
                  <a:cxn ang="0">
                    <a:pos x="14" y="28"/>
                  </a:cxn>
                  <a:cxn ang="0">
                    <a:pos x="14" y="25"/>
                  </a:cxn>
                  <a:cxn ang="0">
                    <a:pos x="1" y="28"/>
                  </a:cxn>
                  <a:cxn ang="0">
                    <a:pos x="12" y="23"/>
                  </a:cxn>
                  <a:cxn ang="0">
                    <a:pos x="0" y="0"/>
                  </a:cxn>
                  <a:cxn ang="0">
                    <a:pos x="0" y="25"/>
                  </a:cxn>
                  <a:cxn ang="0">
                    <a:pos x="12" y="23"/>
                  </a:cxn>
                </a:cxnLst>
                <a:rect l="0" t="0" r="r" b="b"/>
                <a:pathLst>
                  <a:path w="14" h="28">
                    <a:moveTo>
                      <a:pt x="12" y="23"/>
                    </a:moveTo>
                    <a:lnTo>
                      <a:pt x="0" y="25"/>
                    </a:lnTo>
                    <a:lnTo>
                      <a:pt x="0" y="28"/>
                    </a:lnTo>
                    <a:lnTo>
                      <a:pt x="14" y="28"/>
                    </a:lnTo>
                    <a:lnTo>
                      <a:pt x="14" y="25"/>
                    </a:lnTo>
                    <a:lnTo>
                      <a:pt x="1" y="28"/>
                    </a:lnTo>
                    <a:lnTo>
                      <a:pt x="12" y="23"/>
                    </a:lnTo>
                    <a:lnTo>
                      <a:pt x="0" y="0"/>
                    </a:lnTo>
                    <a:lnTo>
                      <a:pt x="0" y="25"/>
                    </a:lnTo>
                    <a:lnTo>
                      <a:pt x="12" y="2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40" name="Freeform 392"/>
              <p:cNvSpPr>
                <a:spLocks/>
              </p:cNvSpPr>
              <p:nvPr/>
            </p:nvSpPr>
            <p:spPr bwMode="auto">
              <a:xfrm>
                <a:off x="976" y="729"/>
                <a:ext cx="27" cy="36"/>
              </a:xfrm>
              <a:custGeom>
                <a:avLst/>
                <a:gdLst/>
                <a:ahLst/>
                <a:cxnLst>
                  <a:cxn ang="0">
                    <a:pos x="54" y="68"/>
                  </a:cxn>
                  <a:cxn ang="0">
                    <a:pos x="53" y="66"/>
                  </a:cxn>
                  <a:cxn ang="0">
                    <a:pos x="11" y="0"/>
                  </a:cxn>
                  <a:cxn ang="0">
                    <a:pos x="0" y="5"/>
                  </a:cxn>
                  <a:cxn ang="0">
                    <a:pos x="42" y="71"/>
                  </a:cxn>
                  <a:cxn ang="0">
                    <a:pos x="40" y="68"/>
                  </a:cxn>
                  <a:cxn ang="0">
                    <a:pos x="54" y="68"/>
                  </a:cxn>
                  <a:cxn ang="0">
                    <a:pos x="54" y="67"/>
                  </a:cxn>
                  <a:cxn ang="0">
                    <a:pos x="53" y="66"/>
                  </a:cxn>
                  <a:cxn ang="0">
                    <a:pos x="54" y="68"/>
                  </a:cxn>
                </a:cxnLst>
                <a:rect l="0" t="0" r="r" b="b"/>
                <a:pathLst>
                  <a:path w="54" h="71">
                    <a:moveTo>
                      <a:pt x="54" y="68"/>
                    </a:moveTo>
                    <a:lnTo>
                      <a:pt x="53" y="66"/>
                    </a:lnTo>
                    <a:lnTo>
                      <a:pt x="11" y="0"/>
                    </a:lnTo>
                    <a:lnTo>
                      <a:pt x="0" y="5"/>
                    </a:lnTo>
                    <a:lnTo>
                      <a:pt x="42" y="71"/>
                    </a:lnTo>
                    <a:lnTo>
                      <a:pt x="40" y="68"/>
                    </a:lnTo>
                    <a:lnTo>
                      <a:pt x="54" y="68"/>
                    </a:lnTo>
                    <a:lnTo>
                      <a:pt x="54" y="67"/>
                    </a:lnTo>
                    <a:lnTo>
                      <a:pt x="53" y="66"/>
                    </a:lnTo>
                    <a:lnTo>
                      <a:pt x="54" y="6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41" name="Freeform 393"/>
              <p:cNvSpPr>
                <a:spLocks/>
              </p:cNvSpPr>
              <p:nvPr/>
            </p:nvSpPr>
            <p:spPr bwMode="auto">
              <a:xfrm>
                <a:off x="996" y="764"/>
                <a:ext cx="7" cy="44"/>
              </a:xfrm>
              <a:custGeom>
                <a:avLst/>
                <a:gdLst/>
                <a:ahLst/>
                <a:cxnLst>
                  <a:cxn ang="0">
                    <a:pos x="7" y="75"/>
                  </a:cxn>
                  <a:cxn ang="0">
                    <a:pos x="14" y="82"/>
                  </a:cxn>
                  <a:cxn ang="0">
                    <a:pos x="14" y="0"/>
                  </a:cxn>
                  <a:cxn ang="0">
                    <a:pos x="0" y="0"/>
                  </a:cxn>
                  <a:cxn ang="0">
                    <a:pos x="0" y="82"/>
                  </a:cxn>
                  <a:cxn ang="0">
                    <a:pos x="7" y="89"/>
                  </a:cxn>
                  <a:cxn ang="0">
                    <a:pos x="0" y="82"/>
                  </a:cxn>
                  <a:cxn ang="0">
                    <a:pos x="0" y="89"/>
                  </a:cxn>
                  <a:cxn ang="0">
                    <a:pos x="7" y="89"/>
                  </a:cxn>
                  <a:cxn ang="0">
                    <a:pos x="7" y="75"/>
                  </a:cxn>
                </a:cxnLst>
                <a:rect l="0" t="0" r="r" b="b"/>
                <a:pathLst>
                  <a:path w="14" h="89">
                    <a:moveTo>
                      <a:pt x="7" y="75"/>
                    </a:moveTo>
                    <a:lnTo>
                      <a:pt x="14" y="82"/>
                    </a:lnTo>
                    <a:lnTo>
                      <a:pt x="14" y="0"/>
                    </a:lnTo>
                    <a:lnTo>
                      <a:pt x="0" y="0"/>
                    </a:lnTo>
                    <a:lnTo>
                      <a:pt x="0" y="82"/>
                    </a:lnTo>
                    <a:lnTo>
                      <a:pt x="7" y="89"/>
                    </a:lnTo>
                    <a:lnTo>
                      <a:pt x="0" y="82"/>
                    </a:lnTo>
                    <a:lnTo>
                      <a:pt x="0" y="89"/>
                    </a:lnTo>
                    <a:lnTo>
                      <a:pt x="7" y="89"/>
                    </a:lnTo>
                    <a:lnTo>
                      <a:pt x="7" y="7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42" name="Freeform 394"/>
              <p:cNvSpPr>
                <a:spLocks/>
              </p:cNvSpPr>
              <p:nvPr/>
            </p:nvSpPr>
            <p:spPr bwMode="auto">
              <a:xfrm>
                <a:off x="1000" y="801"/>
                <a:ext cx="144" cy="7"/>
              </a:xfrm>
              <a:custGeom>
                <a:avLst/>
                <a:gdLst/>
                <a:ahLst/>
                <a:cxnLst>
                  <a:cxn ang="0">
                    <a:pos x="275" y="7"/>
                  </a:cxn>
                  <a:cxn ang="0">
                    <a:pos x="282" y="0"/>
                  </a:cxn>
                  <a:cxn ang="0">
                    <a:pos x="0" y="0"/>
                  </a:cxn>
                  <a:cxn ang="0">
                    <a:pos x="0" y="14"/>
                  </a:cxn>
                  <a:cxn ang="0">
                    <a:pos x="282" y="14"/>
                  </a:cxn>
                  <a:cxn ang="0">
                    <a:pos x="289" y="7"/>
                  </a:cxn>
                  <a:cxn ang="0">
                    <a:pos x="282" y="14"/>
                  </a:cxn>
                  <a:cxn ang="0">
                    <a:pos x="289" y="14"/>
                  </a:cxn>
                  <a:cxn ang="0">
                    <a:pos x="289" y="7"/>
                  </a:cxn>
                  <a:cxn ang="0">
                    <a:pos x="275" y="7"/>
                  </a:cxn>
                </a:cxnLst>
                <a:rect l="0" t="0" r="r" b="b"/>
                <a:pathLst>
                  <a:path w="289" h="14">
                    <a:moveTo>
                      <a:pt x="275" y="7"/>
                    </a:moveTo>
                    <a:lnTo>
                      <a:pt x="282" y="0"/>
                    </a:lnTo>
                    <a:lnTo>
                      <a:pt x="0" y="0"/>
                    </a:lnTo>
                    <a:lnTo>
                      <a:pt x="0" y="14"/>
                    </a:lnTo>
                    <a:lnTo>
                      <a:pt x="282" y="14"/>
                    </a:lnTo>
                    <a:lnTo>
                      <a:pt x="289" y="7"/>
                    </a:lnTo>
                    <a:lnTo>
                      <a:pt x="282" y="14"/>
                    </a:lnTo>
                    <a:lnTo>
                      <a:pt x="289" y="14"/>
                    </a:lnTo>
                    <a:lnTo>
                      <a:pt x="289" y="7"/>
                    </a:lnTo>
                    <a:lnTo>
                      <a:pt x="275" y="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43" name="Freeform 395"/>
              <p:cNvSpPr>
                <a:spLocks/>
              </p:cNvSpPr>
              <p:nvPr/>
            </p:nvSpPr>
            <p:spPr bwMode="auto">
              <a:xfrm>
                <a:off x="943" y="660"/>
                <a:ext cx="39" cy="74"/>
              </a:xfrm>
              <a:custGeom>
                <a:avLst/>
                <a:gdLst/>
                <a:ahLst/>
                <a:cxnLst>
                  <a:cxn ang="0">
                    <a:pos x="6" y="3"/>
                  </a:cxn>
                  <a:cxn ang="0">
                    <a:pos x="0" y="6"/>
                  </a:cxn>
                  <a:cxn ang="0">
                    <a:pos x="66" y="146"/>
                  </a:cxn>
                  <a:cxn ang="0">
                    <a:pos x="77" y="140"/>
                  </a:cxn>
                  <a:cxn ang="0">
                    <a:pos x="12" y="0"/>
                  </a:cxn>
                  <a:cxn ang="0">
                    <a:pos x="6" y="3"/>
                  </a:cxn>
                </a:cxnLst>
                <a:rect l="0" t="0" r="r" b="b"/>
                <a:pathLst>
                  <a:path w="77" h="146">
                    <a:moveTo>
                      <a:pt x="6" y="3"/>
                    </a:moveTo>
                    <a:lnTo>
                      <a:pt x="0" y="6"/>
                    </a:lnTo>
                    <a:lnTo>
                      <a:pt x="66" y="146"/>
                    </a:lnTo>
                    <a:lnTo>
                      <a:pt x="77" y="140"/>
                    </a:lnTo>
                    <a:lnTo>
                      <a:pt x="12" y="0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44" name="Freeform 396"/>
              <p:cNvSpPr>
                <a:spLocks/>
              </p:cNvSpPr>
              <p:nvPr/>
            </p:nvSpPr>
            <p:spPr bwMode="auto">
              <a:xfrm>
                <a:off x="1156" y="659"/>
                <a:ext cx="32" cy="74"/>
              </a:xfrm>
              <a:custGeom>
                <a:avLst/>
                <a:gdLst/>
                <a:ahLst/>
                <a:cxnLst>
                  <a:cxn ang="0">
                    <a:pos x="7" y="146"/>
                  </a:cxn>
                  <a:cxn ang="0">
                    <a:pos x="14" y="148"/>
                  </a:cxn>
                  <a:cxn ang="0">
                    <a:pos x="63" y="3"/>
                  </a:cxn>
                  <a:cxn ang="0">
                    <a:pos x="48" y="0"/>
                  </a:cxn>
                  <a:cxn ang="0">
                    <a:pos x="0" y="145"/>
                  </a:cxn>
                  <a:cxn ang="0">
                    <a:pos x="7" y="146"/>
                  </a:cxn>
                </a:cxnLst>
                <a:rect l="0" t="0" r="r" b="b"/>
                <a:pathLst>
                  <a:path w="63" h="148">
                    <a:moveTo>
                      <a:pt x="7" y="146"/>
                    </a:moveTo>
                    <a:lnTo>
                      <a:pt x="14" y="148"/>
                    </a:lnTo>
                    <a:lnTo>
                      <a:pt x="63" y="3"/>
                    </a:lnTo>
                    <a:lnTo>
                      <a:pt x="48" y="0"/>
                    </a:lnTo>
                    <a:lnTo>
                      <a:pt x="0" y="145"/>
                    </a:lnTo>
                    <a:lnTo>
                      <a:pt x="7" y="14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45" name="Freeform 397"/>
              <p:cNvSpPr>
                <a:spLocks/>
              </p:cNvSpPr>
              <p:nvPr/>
            </p:nvSpPr>
            <p:spPr bwMode="auto">
              <a:xfrm>
                <a:off x="912" y="288"/>
                <a:ext cx="305" cy="349"/>
              </a:xfrm>
              <a:custGeom>
                <a:avLst/>
                <a:gdLst/>
                <a:ahLst/>
                <a:cxnLst>
                  <a:cxn ang="0">
                    <a:pos x="270" y="48"/>
                  </a:cxn>
                  <a:cxn ang="0">
                    <a:pos x="240" y="28"/>
                  </a:cxn>
                  <a:cxn ang="0">
                    <a:pos x="209" y="25"/>
                  </a:cxn>
                  <a:cxn ang="0">
                    <a:pos x="170" y="48"/>
                  </a:cxn>
                  <a:cxn ang="0">
                    <a:pos x="120" y="98"/>
                  </a:cxn>
                  <a:cxn ang="0">
                    <a:pos x="71" y="145"/>
                  </a:cxn>
                  <a:cxn ang="0">
                    <a:pos x="33" y="187"/>
                  </a:cxn>
                  <a:cxn ang="0">
                    <a:pos x="8" y="224"/>
                  </a:cxn>
                  <a:cxn ang="0">
                    <a:pos x="4" y="270"/>
                  </a:cxn>
                  <a:cxn ang="0">
                    <a:pos x="0" y="339"/>
                  </a:cxn>
                  <a:cxn ang="0">
                    <a:pos x="11" y="409"/>
                  </a:cxn>
                  <a:cxn ang="0">
                    <a:pos x="54" y="455"/>
                  </a:cxn>
                  <a:cxn ang="0">
                    <a:pos x="136" y="462"/>
                  </a:cxn>
                  <a:cxn ang="0">
                    <a:pos x="200" y="462"/>
                  </a:cxn>
                  <a:cxn ang="0">
                    <a:pos x="240" y="462"/>
                  </a:cxn>
                  <a:cxn ang="0">
                    <a:pos x="259" y="462"/>
                  </a:cxn>
                  <a:cxn ang="0">
                    <a:pos x="262" y="477"/>
                  </a:cxn>
                  <a:cxn ang="0">
                    <a:pos x="260" y="501"/>
                  </a:cxn>
                  <a:cxn ang="0">
                    <a:pos x="254" y="505"/>
                  </a:cxn>
                  <a:cxn ang="0">
                    <a:pos x="224" y="512"/>
                  </a:cxn>
                  <a:cxn ang="0">
                    <a:pos x="189" y="534"/>
                  </a:cxn>
                  <a:cxn ang="0">
                    <a:pos x="177" y="578"/>
                  </a:cxn>
                  <a:cxn ang="0">
                    <a:pos x="203" y="632"/>
                  </a:cxn>
                  <a:cxn ang="0">
                    <a:pos x="230" y="664"/>
                  </a:cxn>
                  <a:cxn ang="0">
                    <a:pos x="263" y="686"/>
                  </a:cxn>
                  <a:cxn ang="0">
                    <a:pos x="297" y="697"/>
                  </a:cxn>
                  <a:cxn ang="0">
                    <a:pos x="333" y="697"/>
                  </a:cxn>
                  <a:cxn ang="0">
                    <a:pos x="368" y="686"/>
                  </a:cxn>
                  <a:cxn ang="0">
                    <a:pos x="400" y="663"/>
                  </a:cxn>
                  <a:cxn ang="0">
                    <a:pos x="429" y="629"/>
                  </a:cxn>
                  <a:cxn ang="0">
                    <a:pos x="453" y="577"/>
                  </a:cxn>
                  <a:cxn ang="0">
                    <a:pos x="439" y="534"/>
                  </a:cxn>
                  <a:cxn ang="0">
                    <a:pos x="403" y="514"/>
                  </a:cxn>
                  <a:cxn ang="0">
                    <a:pos x="373" y="505"/>
                  </a:cxn>
                  <a:cxn ang="0">
                    <a:pos x="368" y="489"/>
                  </a:cxn>
                  <a:cxn ang="0">
                    <a:pos x="368" y="467"/>
                  </a:cxn>
                  <a:cxn ang="0">
                    <a:pos x="469" y="462"/>
                  </a:cxn>
                  <a:cxn ang="0">
                    <a:pos x="499" y="442"/>
                  </a:cxn>
                  <a:cxn ang="0">
                    <a:pos x="561" y="388"/>
                  </a:cxn>
                  <a:cxn ang="0">
                    <a:pos x="605" y="313"/>
                  </a:cxn>
                  <a:cxn ang="0">
                    <a:pos x="591" y="228"/>
                  </a:cxn>
                  <a:cxn ang="0">
                    <a:pos x="542" y="171"/>
                  </a:cxn>
                  <a:cxn ang="0">
                    <a:pos x="511" y="155"/>
                  </a:cxn>
                  <a:cxn ang="0">
                    <a:pos x="495" y="161"/>
                  </a:cxn>
                  <a:cxn ang="0">
                    <a:pos x="491" y="168"/>
                  </a:cxn>
                  <a:cxn ang="0">
                    <a:pos x="508" y="132"/>
                  </a:cxn>
                  <a:cxn ang="0">
                    <a:pos x="509" y="75"/>
                  </a:cxn>
                  <a:cxn ang="0">
                    <a:pos x="475" y="23"/>
                  </a:cxn>
                  <a:cxn ang="0">
                    <a:pos x="380" y="0"/>
                  </a:cxn>
                  <a:cxn ang="0">
                    <a:pos x="329" y="10"/>
                  </a:cxn>
                  <a:cxn ang="0">
                    <a:pos x="302" y="30"/>
                  </a:cxn>
                  <a:cxn ang="0">
                    <a:pos x="289" y="52"/>
                  </a:cxn>
                  <a:cxn ang="0">
                    <a:pos x="286" y="62"/>
                  </a:cxn>
                </a:cxnLst>
                <a:rect l="0" t="0" r="r" b="b"/>
                <a:pathLst>
                  <a:path w="608" h="699">
                    <a:moveTo>
                      <a:pt x="286" y="62"/>
                    </a:moveTo>
                    <a:lnTo>
                      <a:pt x="270" y="48"/>
                    </a:lnTo>
                    <a:lnTo>
                      <a:pt x="256" y="36"/>
                    </a:lnTo>
                    <a:lnTo>
                      <a:pt x="240" y="28"/>
                    </a:lnTo>
                    <a:lnTo>
                      <a:pt x="226" y="23"/>
                    </a:lnTo>
                    <a:lnTo>
                      <a:pt x="209" y="25"/>
                    </a:lnTo>
                    <a:lnTo>
                      <a:pt x="191" y="32"/>
                    </a:lnTo>
                    <a:lnTo>
                      <a:pt x="170" y="48"/>
                    </a:lnTo>
                    <a:lnTo>
                      <a:pt x="146" y="71"/>
                    </a:lnTo>
                    <a:lnTo>
                      <a:pt x="120" y="98"/>
                    </a:lnTo>
                    <a:lnTo>
                      <a:pt x="94" y="122"/>
                    </a:lnTo>
                    <a:lnTo>
                      <a:pt x="71" y="145"/>
                    </a:lnTo>
                    <a:lnTo>
                      <a:pt x="50" y="167"/>
                    </a:lnTo>
                    <a:lnTo>
                      <a:pt x="33" y="187"/>
                    </a:lnTo>
                    <a:lnTo>
                      <a:pt x="18" y="205"/>
                    </a:lnTo>
                    <a:lnTo>
                      <a:pt x="8" y="224"/>
                    </a:lnTo>
                    <a:lnTo>
                      <a:pt x="5" y="243"/>
                    </a:lnTo>
                    <a:lnTo>
                      <a:pt x="4" y="270"/>
                    </a:lnTo>
                    <a:lnTo>
                      <a:pt x="1" y="303"/>
                    </a:lnTo>
                    <a:lnTo>
                      <a:pt x="0" y="339"/>
                    </a:lnTo>
                    <a:lnTo>
                      <a:pt x="2" y="375"/>
                    </a:lnTo>
                    <a:lnTo>
                      <a:pt x="11" y="409"/>
                    </a:lnTo>
                    <a:lnTo>
                      <a:pt x="27" y="436"/>
                    </a:lnTo>
                    <a:lnTo>
                      <a:pt x="54" y="455"/>
                    </a:lnTo>
                    <a:lnTo>
                      <a:pt x="93" y="462"/>
                    </a:lnTo>
                    <a:lnTo>
                      <a:pt x="136" y="462"/>
                    </a:lnTo>
                    <a:lnTo>
                      <a:pt x="171" y="462"/>
                    </a:lnTo>
                    <a:lnTo>
                      <a:pt x="200" y="462"/>
                    </a:lnTo>
                    <a:lnTo>
                      <a:pt x="223" y="462"/>
                    </a:lnTo>
                    <a:lnTo>
                      <a:pt x="240" y="462"/>
                    </a:lnTo>
                    <a:lnTo>
                      <a:pt x="252" y="462"/>
                    </a:lnTo>
                    <a:lnTo>
                      <a:pt x="259" y="462"/>
                    </a:lnTo>
                    <a:lnTo>
                      <a:pt x="260" y="462"/>
                    </a:lnTo>
                    <a:lnTo>
                      <a:pt x="262" y="477"/>
                    </a:lnTo>
                    <a:lnTo>
                      <a:pt x="262" y="489"/>
                    </a:lnTo>
                    <a:lnTo>
                      <a:pt x="260" y="501"/>
                    </a:lnTo>
                    <a:lnTo>
                      <a:pt x="260" y="505"/>
                    </a:lnTo>
                    <a:lnTo>
                      <a:pt x="254" y="505"/>
                    </a:lnTo>
                    <a:lnTo>
                      <a:pt x="242" y="508"/>
                    </a:lnTo>
                    <a:lnTo>
                      <a:pt x="224" y="512"/>
                    </a:lnTo>
                    <a:lnTo>
                      <a:pt x="206" y="521"/>
                    </a:lnTo>
                    <a:lnTo>
                      <a:pt x="189" y="534"/>
                    </a:lnTo>
                    <a:lnTo>
                      <a:pt x="179" y="553"/>
                    </a:lnTo>
                    <a:lnTo>
                      <a:pt x="177" y="578"/>
                    </a:lnTo>
                    <a:lnTo>
                      <a:pt x="190" y="611"/>
                    </a:lnTo>
                    <a:lnTo>
                      <a:pt x="203" y="632"/>
                    </a:lnTo>
                    <a:lnTo>
                      <a:pt x="216" y="650"/>
                    </a:lnTo>
                    <a:lnTo>
                      <a:pt x="230" y="664"/>
                    </a:lnTo>
                    <a:lnTo>
                      <a:pt x="246" y="677"/>
                    </a:lnTo>
                    <a:lnTo>
                      <a:pt x="263" y="686"/>
                    </a:lnTo>
                    <a:lnTo>
                      <a:pt x="280" y="693"/>
                    </a:lnTo>
                    <a:lnTo>
                      <a:pt x="297" y="697"/>
                    </a:lnTo>
                    <a:lnTo>
                      <a:pt x="316" y="699"/>
                    </a:lnTo>
                    <a:lnTo>
                      <a:pt x="333" y="697"/>
                    </a:lnTo>
                    <a:lnTo>
                      <a:pt x="350" y="693"/>
                    </a:lnTo>
                    <a:lnTo>
                      <a:pt x="368" y="686"/>
                    </a:lnTo>
                    <a:lnTo>
                      <a:pt x="385" y="676"/>
                    </a:lnTo>
                    <a:lnTo>
                      <a:pt x="400" y="663"/>
                    </a:lnTo>
                    <a:lnTo>
                      <a:pt x="416" y="647"/>
                    </a:lnTo>
                    <a:lnTo>
                      <a:pt x="429" y="629"/>
                    </a:lnTo>
                    <a:lnTo>
                      <a:pt x="442" y="607"/>
                    </a:lnTo>
                    <a:lnTo>
                      <a:pt x="453" y="577"/>
                    </a:lnTo>
                    <a:lnTo>
                      <a:pt x="451" y="553"/>
                    </a:lnTo>
                    <a:lnTo>
                      <a:pt x="439" y="534"/>
                    </a:lnTo>
                    <a:lnTo>
                      <a:pt x="423" y="521"/>
                    </a:lnTo>
                    <a:lnTo>
                      <a:pt x="403" y="514"/>
                    </a:lnTo>
                    <a:lnTo>
                      <a:pt x="386" y="508"/>
                    </a:lnTo>
                    <a:lnTo>
                      <a:pt x="373" y="505"/>
                    </a:lnTo>
                    <a:lnTo>
                      <a:pt x="368" y="505"/>
                    </a:lnTo>
                    <a:lnTo>
                      <a:pt x="368" y="489"/>
                    </a:lnTo>
                    <a:lnTo>
                      <a:pt x="368" y="475"/>
                    </a:lnTo>
                    <a:lnTo>
                      <a:pt x="368" y="467"/>
                    </a:lnTo>
                    <a:lnTo>
                      <a:pt x="368" y="462"/>
                    </a:lnTo>
                    <a:lnTo>
                      <a:pt x="469" y="462"/>
                    </a:lnTo>
                    <a:lnTo>
                      <a:pt x="478" y="456"/>
                    </a:lnTo>
                    <a:lnTo>
                      <a:pt x="499" y="442"/>
                    </a:lnTo>
                    <a:lnTo>
                      <a:pt x="529" y="419"/>
                    </a:lnTo>
                    <a:lnTo>
                      <a:pt x="561" y="388"/>
                    </a:lnTo>
                    <a:lnTo>
                      <a:pt x="588" y="353"/>
                    </a:lnTo>
                    <a:lnTo>
                      <a:pt x="605" y="313"/>
                    </a:lnTo>
                    <a:lnTo>
                      <a:pt x="608" y="271"/>
                    </a:lnTo>
                    <a:lnTo>
                      <a:pt x="591" y="228"/>
                    </a:lnTo>
                    <a:lnTo>
                      <a:pt x="564" y="194"/>
                    </a:lnTo>
                    <a:lnTo>
                      <a:pt x="542" y="171"/>
                    </a:lnTo>
                    <a:lnTo>
                      <a:pt x="525" y="160"/>
                    </a:lnTo>
                    <a:lnTo>
                      <a:pt x="511" y="155"/>
                    </a:lnTo>
                    <a:lnTo>
                      <a:pt x="502" y="157"/>
                    </a:lnTo>
                    <a:lnTo>
                      <a:pt x="495" y="161"/>
                    </a:lnTo>
                    <a:lnTo>
                      <a:pt x="492" y="167"/>
                    </a:lnTo>
                    <a:lnTo>
                      <a:pt x="491" y="168"/>
                    </a:lnTo>
                    <a:lnTo>
                      <a:pt x="499" y="154"/>
                    </a:lnTo>
                    <a:lnTo>
                      <a:pt x="508" y="132"/>
                    </a:lnTo>
                    <a:lnTo>
                      <a:pt x="512" y="105"/>
                    </a:lnTo>
                    <a:lnTo>
                      <a:pt x="509" y="75"/>
                    </a:lnTo>
                    <a:lnTo>
                      <a:pt x="498" y="48"/>
                    </a:lnTo>
                    <a:lnTo>
                      <a:pt x="475" y="23"/>
                    </a:lnTo>
                    <a:lnTo>
                      <a:pt x="436" y="6"/>
                    </a:lnTo>
                    <a:lnTo>
                      <a:pt x="380" y="0"/>
                    </a:lnTo>
                    <a:lnTo>
                      <a:pt x="352" y="3"/>
                    </a:lnTo>
                    <a:lnTo>
                      <a:pt x="329" y="10"/>
                    </a:lnTo>
                    <a:lnTo>
                      <a:pt x="313" y="20"/>
                    </a:lnTo>
                    <a:lnTo>
                      <a:pt x="302" y="30"/>
                    </a:lnTo>
                    <a:lnTo>
                      <a:pt x="293" y="42"/>
                    </a:lnTo>
                    <a:lnTo>
                      <a:pt x="289" y="52"/>
                    </a:lnTo>
                    <a:lnTo>
                      <a:pt x="286" y="59"/>
                    </a:lnTo>
                    <a:lnTo>
                      <a:pt x="286" y="6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46" name="Freeform 398"/>
              <p:cNvSpPr>
                <a:spLocks/>
              </p:cNvSpPr>
              <p:nvPr/>
            </p:nvSpPr>
            <p:spPr bwMode="auto">
              <a:xfrm>
                <a:off x="1030" y="518"/>
                <a:ext cx="80" cy="94"/>
              </a:xfrm>
              <a:custGeom>
                <a:avLst/>
                <a:gdLst/>
                <a:ahLst/>
                <a:cxnLst>
                  <a:cxn ang="0">
                    <a:pos x="36" y="0"/>
                  </a:cxn>
                  <a:cxn ang="0">
                    <a:pos x="36" y="66"/>
                  </a:cxn>
                  <a:cxn ang="0">
                    <a:pos x="32" y="69"/>
                  </a:cxn>
                  <a:cxn ang="0">
                    <a:pos x="22" y="78"/>
                  </a:cxn>
                  <a:cxn ang="0">
                    <a:pos x="10" y="91"/>
                  </a:cxn>
                  <a:cxn ang="0">
                    <a:pos x="2" y="107"/>
                  </a:cxn>
                  <a:cxn ang="0">
                    <a:pos x="0" y="125"/>
                  </a:cxn>
                  <a:cxn ang="0">
                    <a:pos x="9" y="147"/>
                  </a:cxn>
                  <a:cxn ang="0">
                    <a:pos x="33" y="168"/>
                  </a:cxn>
                  <a:cxn ang="0">
                    <a:pos x="76" y="190"/>
                  </a:cxn>
                  <a:cxn ang="0">
                    <a:pos x="82" y="187"/>
                  </a:cxn>
                  <a:cxn ang="0">
                    <a:pos x="98" y="181"/>
                  </a:cxn>
                  <a:cxn ang="0">
                    <a:pos x="119" y="171"/>
                  </a:cxn>
                  <a:cxn ang="0">
                    <a:pos x="139" y="157"/>
                  </a:cxn>
                  <a:cxn ang="0">
                    <a:pos x="155" y="140"/>
                  </a:cxn>
                  <a:cxn ang="0">
                    <a:pos x="161" y="118"/>
                  </a:cxn>
                  <a:cxn ang="0">
                    <a:pos x="152" y="95"/>
                  </a:cxn>
                  <a:cxn ang="0">
                    <a:pos x="125" y="69"/>
                  </a:cxn>
                  <a:cxn ang="0">
                    <a:pos x="125" y="55"/>
                  </a:cxn>
                  <a:cxn ang="0">
                    <a:pos x="125" y="32"/>
                  </a:cxn>
                  <a:cxn ang="0">
                    <a:pos x="125" y="10"/>
                  </a:cxn>
                  <a:cxn ang="0">
                    <a:pos x="125" y="0"/>
                  </a:cxn>
                  <a:cxn ang="0">
                    <a:pos x="36" y="0"/>
                  </a:cxn>
                </a:cxnLst>
                <a:rect l="0" t="0" r="r" b="b"/>
                <a:pathLst>
                  <a:path w="161" h="190">
                    <a:moveTo>
                      <a:pt x="36" y="0"/>
                    </a:moveTo>
                    <a:lnTo>
                      <a:pt x="36" y="66"/>
                    </a:lnTo>
                    <a:lnTo>
                      <a:pt x="32" y="69"/>
                    </a:lnTo>
                    <a:lnTo>
                      <a:pt x="22" y="78"/>
                    </a:lnTo>
                    <a:lnTo>
                      <a:pt x="10" y="91"/>
                    </a:lnTo>
                    <a:lnTo>
                      <a:pt x="2" y="107"/>
                    </a:lnTo>
                    <a:lnTo>
                      <a:pt x="0" y="125"/>
                    </a:lnTo>
                    <a:lnTo>
                      <a:pt x="9" y="147"/>
                    </a:lnTo>
                    <a:lnTo>
                      <a:pt x="33" y="168"/>
                    </a:lnTo>
                    <a:lnTo>
                      <a:pt x="76" y="190"/>
                    </a:lnTo>
                    <a:lnTo>
                      <a:pt x="82" y="187"/>
                    </a:lnTo>
                    <a:lnTo>
                      <a:pt x="98" y="181"/>
                    </a:lnTo>
                    <a:lnTo>
                      <a:pt x="119" y="171"/>
                    </a:lnTo>
                    <a:lnTo>
                      <a:pt x="139" y="157"/>
                    </a:lnTo>
                    <a:lnTo>
                      <a:pt x="155" y="140"/>
                    </a:lnTo>
                    <a:lnTo>
                      <a:pt x="161" y="118"/>
                    </a:lnTo>
                    <a:lnTo>
                      <a:pt x="152" y="95"/>
                    </a:lnTo>
                    <a:lnTo>
                      <a:pt x="125" y="69"/>
                    </a:lnTo>
                    <a:lnTo>
                      <a:pt x="125" y="55"/>
                    </a:lnTo>
                    <a:lnTo>
                      <a:pt x="125" y="32"/>
                    </a:lnTo>
                    <a:lnTo>
                      <a:pt x="125" y="10"/>
                    </a:lnTo>
                    <a:lnTo>
                      <a:pt x="125" y="0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47" name="Freeform 399"/>
              <p:cNvSpPr>
                <a:spLocks/>
              </p:cNvSpPr>
              <p:nvPr/>
            </p:nvSpPr>
            <p:spPr bwMode="auto">
              <a:xfrm>
                <a:off x="1044" y="518"/>
                <a:ext cx="7" cy="36"/>
              </a:xfrm>
              <a:custGeom>
                <a:avLst/>
                <a:gdLst/>
                <a:ahLst/>
                <a:cxnLst>
                  <a:cxn ang="0">
                    <a:pos x="10" y="72"/>
                  </a:cxn>
                  <a:cxn ang="0">
                    <a:pos x="14" y="66"/>
                  </a:cxn>
                  <a:cxn ang="0">
                    <a:pos x="14" y="0"/>
                  </a:cxn>
                  <a:cxn ang="0">
                    <a:pos x="0" y="0"/>
                  </a:cxn>
                  <a:cxn ang="0">
                    <a:pos x="0" y="66"/>
                  </a:cxn>
                  <a:cxn ang="0">
                    <a:pos x="4" y="61"/>
                  </a:cxn>
                  <a:cxn ang="0">
                    <a:pos x="10" y="72"/>
                  </a:cxn>
                  <a:cxn ang="0">
                    <a:pos x="14" y="71"/>
                  </a:cxn>
                  <a:cxn ang="0">
                    <a:pos x="14" y="66"/>
                  </a:cxn>
                  <a:cxn ang="0">
                    <a:pos x="10" y="72"/>
                  </a:cxn>
                </a:cxnLst>
                <a:rect l="0" t="0" r="r" b="b"/>
                <a:pathLst>
                  <a:path w="14" h="72">
                    <a:moveTo>
                      <a:pt x="10" y="72"/>
                    </a:moveTo>
                    <a:lnTo>
                      <a:pt x="14" y="66"/>
                    </a:lnTo>
                    <a:lnTo>
                      <a:pt x="14" y="0"/>
                    </a:lnTo>
                    <a:lnTo>
                      <a:pt x="0" y="0"/>
                    </a:lnTo>
                    <a:lnTo>
                      <a:pt x="0" y="66"/>
                    </a:lnTo>
                    <a:lnTo>
                      <a:pt x="4" y="61"/>
                    </a:lnTo>
                    <a:lnTo>
                      <a:pt x="10" y="72"/>
                    </a:lnTo>
                    <a:lnTo>
                      <a:pt x="14" y="71"/>
                    </a:lnTo>
                    <a:lnTo>
                      <a:pt x="14" y="66"/>
                    </a:lnTo>
                    <a:lnTo>
                      <a:pt x="10" y="7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48" name="Freeform 400"/>
              <p:cNvSpPr>
                <a:spLocks/>
              </p:cNvSpPr>
              <p:nvPr/>
            </p:nvSpPr>
            <p:spPr bwMode="auto">
              <a:xfrm>
                <a:off x="1026" y="548"/>
                <a:ext cx="43" cy="68"/>
              </a:xfrm>
              <a:custGeom>
                <a:avLst/>
                <a:gdLst/>
                <a:ahLst/>
                <a:cxnLst>
                  <a:cxn ang="0">
                    <a:pos x="82" y="122"/>
                  </a:cxn>
                  <a:cxn ang="0">
                    <a:pos x="86" y="122"/>
                  </a:cxn>
                  <a:cxn ang="0">
                    <a:pos x="43" y="101"/>
                  </a:cxn>
                  <a:cxn ang="0">
                    <a:pos x="22" y="81"/>
                  </a:cxn>
                  <a:cxn ang="0">
                    <a:pos x="15" y="64"/>
                  </a:cxn>
                  <a:cxn ang="0">
                    <a:pos x="16" y="47"/>
                  </a:cxn>
                  <a:cxn ang="0">
                    <a:pos x="23" y="34"/>
                  </a:cxn>
                  <a:cxn ang="0">
                    <a:pos x="33" y="21"/>
                  </a:cxn>
                  <a:cxn ang="0">
                    <a:pos x="43" y="14"/>
                  </a:cxn>
                  <a:cxn ang="0">
                    <a:pos x="46" y="11"/>
                  </a:cxn>
                  <a:cxn ang="0">
                    <a:pos x="40" y="0"/>
                  </a:cxn>
                  <a:cxn ang="0">
                    <a:pos x="35" y="2"/>
                  </a:cxn>
                  <a:cxn ang="0">
                    <a:pos x="25" y="13"/>
                  </a:cxn>
                  <a:cxn ang="0">
                    <a:pos x="12" y="25"/>
                  </a:cxn>
                  <a:cxn ang="0">
                    <a:pos x="2" y="44"/>
                  </a:cxn>
                  <a:cxn ang="0">
                    <a:pos x="0" y="64"/>
                  </a:cxn>
                  <a:cxn ang="0">
                    <a:pos x="10" y="90"/>
                  </a:cxn>
                  <a:cxn ang="0">
                    <a:pos x="37" y="113"/>
                  </a:cxn>
                  <a:cxn ang="0">
                    <a:pos x="80" y="136"/>
                  </a:cxn>
                  <a:cxn ang="0">
                    <a:pos x="85" y="136"/>
                  </a:cxn>
                  <a:cxn ang="0">
                    <a:pos x="82" y="122"/>
                  </a:cxn>
                </a:cxnLst>
                <a:rect l="0" t="0" r="r" b="b"/>
                <a:pathLst>
                  <a:path w="86" h="136">
                    <a:moveTo>
                      <a:pt x="82" y="122"/>
                    </a:moveTo>
                    <a:lnTo>
                      <a:pt x="86" y="122"/>
                    </a:lnTo>
                    <a:lnTo>
                      <a:pt x="43" y="101"/>
                    </a:lnTo>
                    <a:lnTo>
                      <a:pt x="22" y="81"/>
                    </a:lnTo>
                    <a:lnTo>
                      <a:pt x="15" y="64"/>
                    </a:lnTo>
                    <a:lnTo>
                      <a:pt x="16" y="47"/>
                    </a:lnTo>
                    <a:lnTo>
                      <a:pt x="23" y="34"/>
                    </a:lnTo>
                    <a:lnTo>
                      <a:pt x="33" y="21"/>
                    </a:lnTo>
                    <a:lnTo>
                      <a:pt x="43" y="14"/>
                    </a:lnTo>
                    <a:lnTo>
                      <a:pt x="46" y="11"/>
                    </a:lnTo>
                    <a:lnTo>
                      <a:pt x="40" y="0"/>
                    </a:lnTo>
                    <a:lnTo>
                      <a:pt x="35" y="2"/>
                    </a:lnTo>
                    <a:lnTo>
                      <a:pt x="25" y="13"/>
                    </a:lnTo>
                    <a:lnTo>
                      <a:pt x="12" y="25"/>
                    </a:lnTo>
                    <a:lnTo>
                      <a:pt x="2" y="44"/>
                    </a:lnTo>
                    <a:lnTo>
                      <a:pt x="0" y="64"/>
                    </a:lnTo>
                    <a:lnTo>
                      <a:pt x="10" y="90"/>
                    </a:lnTo>
                    <a:lnTo>
                      <a:pt x="37" y="113"/>
                    </a:lnTo>
                    <a:lnTo>
                      <a:pt x="80" y="136"/>
                    </a:lnTo>
                    <a:lnTo>
                      <a:pt x="85" y="136"/>
                    </a:lnTo>
                    <a:lnTo>
                      <a:pt x="82" y="12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49" name="Freeform 401"/>
              <p:cNvSpPr>
                <a:spLocks/>
              </p:cNvSpPr>
              <p:nvPr/>
            </p:nvSpPr>
            <p:spPr bwMode="auto">
              <a:xfrm>
                <a:off x="1067" y="549"/>
                <a:ext cx="46" cy="67"/>
              </a:xfrm>
              <a:custGeom>
                <a:avLst/>
                <a:gdLst/>
                <a:ahLst/>
                <a:cxnLst>
                  <a:cxn ang="0">
                    <a:pos x="43" y="6"/>
                  </a:cxn>
                  <a:cxn ang="0">
                    <a:pos x="46" y="12"/>
                  </a:cxn>
                  <a:cxn ang="0">
                    <a:pos x="71" y="36"/>
                  </a:cxn>
                  <a:cxn ang="0">
                    <a:pos x="79" y="55"/>
                  </a:cxn>
                  <a:cxn ang="0">
                    <a:pos x="74" y="74"/>
                  </a:cxn>
                  <a:cxn ang="0">
                    <a:pos x="60" y="88"/>
                  </a:cxn>
                  <a:cxn ang="0">
                    <a:pos x="41" y="102"/>
                  </a:cxn>
                  <a:cxn ang="0">
                    <a:pos x="20" y="111"/>
                  </a:cxn>
                  <a:cxn ang="0">
                    <a:pos x="4" y="117"/>
                  </a:cxn>
                  <a:cxn ang="0">
                    <a:pos x="0" y="120"/>
                  </a:cxn>
                  <a:cxn ang="0">
                    <a:pos x="3" y="134"/>
                  </a:cxn>
                  <a:cxn ang="0">
                    <a:pos x="10" y="131"/>
                  </a:cxn>
                  <a:cxn ang="0">
                    <a:pos x="26" y="125"/>
                  </a:cxn>
                  <a:cxn ang="0">
                    <a:pos x="47" y="114"/>
                  </a:cxn>
                  <a:cxn ang="0">
                    <a:pos x="69" y="99"/>
                  </a:cxn>
                  <a:cxn ang="0">
                    <a:pos x="86" y="79"/>
                  </a:cxn>
                  <a:cxn ang="0">
                    <a:pos x="93" y="55"/>
                  </a:cxn>
                  <a:cxn ang="0">
                    <a:pos x="83" y="28"/>
                  </a:cxn>
                  <a:cxn ang="0">
                    <a:pos x="54" y="0"/>
                  </a:cxn>
                  <a:cxn ang="0">
                    <a:pos x="57" y="6"/>
                  </a:cxn>
                  <a:cxn ang="0">
                    <a:pos x="43" y="6"/>
                  </a:cxn>
                  <a:cxn ang="0">
                    <a:pos x="43" y="11"/>
                  </a:cxn>
                  <a:cxn ang="0">
                    <a:pos x="46" y="12"/>
                  </a:cxn>
                  <a:cxn ang="0">
                    <a:pos x="43" y="6"/>
                  </a:cxn>
                </a:cxnLst>
                <a:rect l="0" t="0" r="r" b="b"/>
                <a:pathLst>
                  <a:path w="93" h="134">
                    <a:moveTo>
                      <a:pt x="43" y="6"/>
                    </a:moveTo>
                    <a:lnTo>
                      <a:pt x="46" y="12"/>
                    </a:lnTo>
                    <a:lnTo>
                      <a:pt x="71" y="36"/>
                    </a:lnTo>
                    <a:lnTo>
                      <a:pt x="79" y="55"/>
                    </a:lnTo>
                    <a:lnTo>
                      <a:pt x="74" y="74"/>
                    </a:lnTo>
                    <a:lnTo>
                      <a:pt x="60" y="88"/>
                    </a:lnTo>
                    <a:lnTo>
                      <a:pt x="41" y="102"/>
                    </a:lnTo>
                    <a:lnTo>
                      <a:pt x="20" y="111"/>
                    </a:lnTo>
                    <a:lnTo>
                      <a:pt x="4" y="117"/>
                    </a:lnTo>
                    <a:lnTo>
                      <a:pt x="0" y="120"/>
                    </a:lnTo>
                    <a:lnTo>
                      <a:pt x="3" y="134"/>
                    </a:lnTo>
                    <a:lnTo>
                      <a:pt x="10" y="131"/>
                    </a:lnTo>
                    <a:lnTo>
                      <a:pt x="26" y="125"/>
                    </a:lnTo>
                    <a:lnTo>
                      <a:pt x="47" y="114"/>
                    </a:lnTo>
                    <a:lnTo>
                      <a:pt x="69" y="99"/>
                    </a:lnTo>
                    <a:lnTo>
                      <a:pt x="86" y="79"/>
                    </a:lnTo>
                    <a:lnTo>
                      <a:pt x="93" y="55"/>
                    </a:lnTo>
                    <a:lnTo>
                      <a:pt x="83" y="28"/>
                    </a:lnTo>
                    <a:lnTo>
                      <a:pt x="54" y="0"/>
                    </a:lnTo>
                    <a:lnTo>
                      <a:pt x="57" y="6"/>
                    </a:lnTo>
                    <a:lnTo>
                      <a:pt x="43" y="6"/>
                    </a:lnTo>
                    <a:lnTo>
                      <a:pt x="43" y="11"/>
                    </a:lnTo>
                    <a:lnTo>
                      <a:pt x="46" y="12"/>
                    </a:lnTo>
                    <a:lnTo>
                      <a:pt x="43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50" name="Freeform 402"/>
              <p:cNvSpPr>
                <a:spLocks/>
              </p:cNvSpPr>
              <p:nvPr/>
            </p:nvSpPr>
            <p:spPr bwMode="auto">
              <a:xfrm>
                <a:off x="1088" y="514"/>
                <a:ext cx="8" cy="38"/>
              </a:xfrm>
              <a:custGeom>
                <a:avLst/>
                <a:gdLst/>
                <a:ahLst/>
                <a:cxnLst>
                  <a:cxn ang="0">
                    <a:pos x="7" y="15"/>
                  </a:cxn>
                  <a:cxn ang="0">
                    <a:pos x="0" y="7"/>
                  </a:cxn>
                  <a:cxn ang="0">
                    <a:pos x="0" y="17"/>
                  </a:cxn>
                  <a:cxn ang="0">
                    <a:pos x="0" y="39"/>
                  </a:cxn>
                  <a:cxn ang="0">
                    <a:pos x="0" y="62"/>
                  </a:cxn>
                  <a:cxn ang="0">
                    <a:pos x="0" y="76"/>
                  </a:cxn>
                  <a:cxn ang="0">
                    <a:pos x="14" y="76"/>
                  </a:cxn>
                  <a:cxn ang="0">
                    <a:pos x="14" y="62"/>
                  </a:cxn>
                  <a:cxn ang="0">
                    <a:pos x="14" y="39"/>
                  </a:cxn>
                  <a:cxn ang="0">
                    <a:pos x="14" y="17"/>
                  </a:cxn>
                  <a:cxn ang="0">
                    <a:pos x="14" y="7"/>
                  </a:cxn>
                  <a:cxn ang="0">
                    <a:pos x="7" y="0"/>
                  </a:cxn>
                  <a:cxn ang="0">
                    <a:pos x="14" y="7"/>
                  </a:cxn>
                  <a:cxn ang="0">
                    <a:pos x="14" y="0"/>
                  </a:cxn>
                  <a:cxn ang="0">
                    <a:pos x="7" y="0"/>
                  </a:cxn>
                  <a:cxn ang="0">
                    <a:pos x="7" y="15"/>
                  </a:cxn>
                </a:cxnLst>
                <a:rect l="0" t="0" r="r" b="b"/>
                <a:pathLst>
                  <a:path w="14" h="76">
                    <a:moveTo>
                      <a:pt x="7" y="15"/>
                    </a:moveTo>
                    <a:lnTo>
                      <a:pt x="0" y="7"/>
                    </a:lnTo>
                    <a:lnTo>
                      <a:pt x="0" y="17"/>
                    </a:lnTo>
                    <a:lnTo>
                      <a:pt x="0" y="39"/>
                    </a:lnTo>
                    <a:lnTo>
                      <a:pt x="0" y="62"/>
                    </a:lnTo>
                    <a:lnTo>
                      <a:pt x="0" y="76"/>
                    </a:lnTo>
                    <a:lnTo>
                      <a:pt x="14" y="76"/>
                    </a:lnTo>
                    <a:lnTo>
                      <a:pt x="14" y="62"/>
                    </a:lnTo>
                    <a:lnTo>
                      <a:pt x="14" y="39"/>
                    </a:lnTo>
                    <a:lnTo>
                      <a:pt x="14" y="17"/>
                    </a:lnTo>
                    <a:lnTo>
                      <a:pt x="14" y="7"/>
                    </a:lnTo>
                    <a:lnTo>
                      <a:pt x="7" y="0"/>
                    </a:lnTo>
                    <a:lnTo>
                      <a:pt x="14" y="7"/>
                    </a:lnTo>
                    <a:lnTo>
                      <a:pt x="14" y="0"/>
                    </a:lnTo>
                    <a:lnTo>
                      <a:pt x="7" y="0"/>
                    </a:lnTo>
                    <a:lnTo>
                      <a:pt x="7" y="1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51" name="Freeform 403"/>
              <p:cNvSpPr>
                <a:spLocks/>
              </p:cNvSpPr>
              <p:nvPr/>
            </p:nvSpPr>
            <p:spPr bwMode="auto">
              <a:xfrm>
                <a:off x="1044" y="514"/>
                <a:ext cx="48" cy="7"/>
              </a:xfrm>
              <a:custGeom>
                <a:avLst/>
                <a:gdLst/>
                <a:ahLst/>
                <a:cxnLst>
                  <a:cxn ang="0">
                    <a:pos x="14" y="7"/>
                  </a:cxn>
                  <a:cxn ang="0">
                    <a:pos x="7" y="15"/>
                  </a:cxn>
                  <a:cxn ang="0">
                    <a:pos x="96" y="15"/>
                  </a:cxn>
                  <a:cxn ang="0">
                    <a:pos x="96" y="0"/>
                  </a:cxn>
                  <a:cxn ang="0">
                    <a:pos x="7" y="0"/>
                  </a:cxn>
                  <a:cxn ang="0">
                    <a:pos x="0" y="7"/>
                  </a:cxn>
                  <a:cxn ang="0">
                    <a:pos x="7" y="0"/>
                  </a:cxn>
                  <a:cxn ang="0">
                    <a:pos x="0" y="0"/>
                  </a:cxn>
                  <a:cxn ang="0">
                    <a:pos x="0" y="7"/>
                  </a:cxn>
                  <a:cxn ang="0">
                    <a:pos x="14" y="7"/>
                  </a:cxn>
                </a:cxnLst>
                <a:rect l="0" t="0" r="r" b="b"/>
                <a:pathLst>
                  <a:path w="96" h="15">
                    <a:moveTo>
                      <a:pt x="14" y="7"/>
                    </a:moveTo>
                    <a:lnTo>
                      <a:pt x="7" y="15"/>
                    </a:lnTo>
                    <a:lnTo>
                      <a:pt x="96" y="15"/>
                    </a:lnTo>
                    <a:lnTo>
                      <a:pt x="96" y="0"/>
                    </a:lnTo>
                    <a:lnTo>
                      <a:pt x="7" y="0"/>
                    </a:lnTo>
                    <a:lnTo>
                      <a:pt x="0" y="7"/>
                    </a:lnTo>
                    <a:lnTo>
                      <a:pt x="7" y="0"/>
                    </a:lnTo>
                    <a:lnTo>
                      <a:pt x="0" y="0"/>
                    </a:lnTo>
                    <a:lnTo>
                      <a:pt x="0" y="7"/>
                    </a:lnTo>
                    <a:lnTo>
                      <a:pt x="14" y="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52" name="Freeform 404"/>
              <p:cNvSpPr>
                <a:spLocks/>
              </p:cNvSpPr>
              <p:nvPr/>
            </p:nvSpPr>
            <p:spPr bwMode="auto">
              <a:xfrm>
                <a:off x="1012" y="358"/>
                <a:ext cx="115" cy="176"/>
              </a:xfrm>
              <a:custGeom>
                <a:avLst/>
                <a:gdLst/>
                <a:ahLst/>
                <a:cxnLst>
                  <a:cxn ang="0">
                    <a:pos x="96" y="0"/>
                  </a:cxn>
                  <a:cxn ang="0">
                    <a:pos x="111" y="13"/>
                  </a:cxn>
                  <a:cxn ang="0">
                    <a:pos x="133" y="30"/>
                  </a:cxn>
                  <a:cxn ang="0">
                    <a:pos x="156" y="50"/>
                  </a:cxn>
                  <a:cxn ang="0">
                    <a:pos x="179" y="73"/>
                  </a:cxn>
                  <a:cxn ang="0">
                    <a:pos x="199" y="97"/>
                  </a:cxn>
                  <a:cxn ang="0">
                    <a:pos x="216" y="123"/>
                  </a:cxn>
                  <a:cxn ang="0">
                    <a:pos x="227" y="152"/>
                  </a:cxn>
                  <a:cxn ang="0">
                    <a:pos x="230" y="181"/>
                  </a:cxn>
                  <a:cxn ang="0">
                    <a:pos x="226" y="211"/>
                  </a:cxn>
                  <a:cxn ang="0">
                    <a:pos x="217" y="241"/>
                  </a:cxn>
                  <a:cxn ang="0">
                    <a:pos x="206" y="271"/>
                  </a:cxn>
                  <a:cxn ang="0">
                    <a:pos x="191" y="297"/>
                  </a:cxn>
                  <a:cxn ang="0">
                    <a:pos x="173" y="320"/>
                  </a:cxn>
                  <a:cxn ang="0">
                    <a:pos x="154" y="337"/>
                  </a:cxn>
                  <a:cxn ang="0">
                    <a:pos x="134" y="348"/>
                  </a:cxn>
                  <a:cxn ang="0">
                    <a:pos x="113" y="351"/>
                  </a:cxn>
                  <a:cxn ang="0">
                    <a:pos x="91" y="347"/>
                  </a:cxn>
                  <a:cxn ang="0">
                    <a:pos x="70" y="336"/>
                  </a:cxn>
                  <a:cxn ang="0">
                    <a:pos x="50" y="318"/>
                  </a:cxn>
                  <a:cxn ang="0">
                    <a:pos x="31" y="298"/>
                  </a:cxn>
                  <a:cxn ang="0">
                    <a:pos x="17" y="274"/>
                  </a:cxn>
                  <a:cxn ang="0">
                    <a:pos x="5" y="247"/>
                  </a:cxn>
                  <a:cxn ang="0">
                    <a:pos x="0" y="219"/>
                  </a:cxn>
                  <a:cxn ang="0">
                    <a:pos x="0" y="189"/>
                  </a:cxn>
                  <a:cxn ang="0">
                    <a:pos x="7" y="148"/>
                  </a:cxn>
                  <a:cxn ang="0">
                    <a:pos x="20" y="112"/>
                  </a:cxn>
                  <a:cxn ang="0">
                    <a:pos x="35" y="79"/>
                  </a:cxn>
                  <a:cxn ang="0">
                    <a:pos x="53" y="52"/>
                  </a:cxn>
                  <a:cxn ang="0">
                    <a:pos x="68" y="30"/>
                  </a:cxn>
                  <a:cxn ang="0">
                    <a:pos x="83" y="13"/>
                  </a:cxn>
                  <a:cxn ang="0">
                    <a:pos x="91" y="3"/>
                  </a:cxn>
                  <a:cxn ang="0">
                    <a:pos x="96" y="0"/>
                  </a:cxn>
                </a:cxnLst>
                <a:rect l="0" t="0" r="r" b="b"/>
                <a:pathLst>
                  <a:path w="230" h="351">
                    <a:moveTo>
                      <a:pt x="96" y="0"/>
                    </a:moveTo>
                    <a:lnTo>
                      <a:pt x="111" y="13"/>
                    </a:lnTo>
                    <a:lnTo>
                      <a:pt x="133" y="30"/>
                    </a:lnTo>
                    <a:lnTo>
                      <a:pt x="156" y="50"/>
                    </a:lnTo>
                    <a:lnTo>
                      <a:pt x="179" y="73"/>
                    </a:lnTo>
                    <a:lnTo>
                      <a:pt x="199" y="97"/>
                    </a:lnTo>
                    <a:lnTo>
                      <a:pt x="216" y="123"/>
                    </a:lnTo>
                    <a:lnTo>
                      <a:pt x="227" y="152"/>
                    </a:lnTo>
                    <a:lnTo>
                      <a:pt x="230" y="181"/>
                    </a:lnTo>
                    <a:lnTo>
                      <a:pt x="226" y="211"/>
                    </a:lnTo>
                    <a:lnTo>
                      <a:pt x="217" y="241"/>
                    </a:lnTo>
                    <a:lnTo>
                      <a:pt x="206" y="271"/>
                    </a:lnTo>
                    <a:lnTo>
                      <a:pt x="191" y="297"/>
                    </a:lnTo>
                    <a:lnTo>
                      <a:pt x="173" y="320"/>
                    </a:lnTo>
                    <a:lnTo>
                      <a:pt x="154" y="337"/>
                    </a:lnTo>
                    <a:lnTo>
                      <a:pt x="134" y="348"/>
                    </a:lnTo>
                    <a:lnTo>
                      <a:pt x="113" y="351"/>
                    </a:lnTo>
                    <a:lnTo>
                      <a:pt x="91" y="347"/>
                    </a:lnTo>
                    <a:lnTo>
                      <a:pt x="70" y="336"/>
                    </a:lnTo>
                    <a:lnTo>
                      <a:pt x="50" y="318"/>
                    </a:lnTo>
                    <a:lnTo>
                      <a:pt x="31" y="298"/>
                    </a:lnTo>
                    <a:lnTo>
                      <a:pt x="17" y="274"/>
                    </a:lnTo>
                    <a:lnTo>
                      <a:pt x="5" y="247"/>
                    </a:lnTo>
                    <a:lnTo>
                      <a:pt x="0" y="219"/>
                    </a:lnTo>
                    <a:lnTo>
                      <a:pt x="0" y="189"/>
                    </a:lnTo>
                    <a:lnTo>
                      <a:pt x="7" y="148"/>
                    </a:lnTo>
                    <a:lnTo>
                      <a:pt x="20" y="112"/>
                    </a:lnTo>
                    <a:lnTo>
                      <a:pt x="35" y="79"/>
                    </a:lnTo>
                    <a:lnTo>
                      <a:pt x="53" y="52"/>
                    </a:lnTo>
                    <a:lnTo>
                      <a:pt x="68" y="30"/>
                    </a:lnTo>
                    <a:lnTo>
                      <a:pt x="83" y="13"/>
                    </a:lnTo>
                    <a:lnTo>
                      <a:pt x="91" y="3"/>
                    </a:lnTo>
                    <a:lnTo>
                      <a:pt x="96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53" name="Freeform 405"/>
              <p:cNvSpPr>
                <a:spLocks/>
              </p:cNvSpPr>
              <p:nvPr/>
            </p:nvSpPr>
            <p:spPr bwMode="auto">
              <a:xfrm>
                <a:off x="1058" y="356"/>
                <a:ext cx="73" cy="93"/>
              </a:xfrm>
              <a:custGeom>
                <a:avLst/>
                <a:gdLst/>
                <a:ahLst/>
                <a:cxnLst>
                  <a:cxn ang="0">
                    <a:pos x="146" y="187"/>
                  </a:cxn>
                  <a:cxn ang="0">
                    <a:pos x="146" y="187"/>
                  </a:cxn>
                  <a:cxn ang="0">
                    <a:pos x="143" y="157"/>
                  </a:cxn>
                  <a:cxn ang="0">
                    <a:pos x="130" y="126"/>
                  </a:cxn>
                  <a:cxn ang="0">
                    <a:pos x="113" y="99"/>
                  </a:cxn>
                  <a:cxn ang="0">
                    <a:pos x="93" y="75"/>
                  </a:cxn>
                  <a:cxn ang="0">
                    <a:pos x="69" y="52"/>
                  </a:cxn>
                  <a:cxn ang="0">
                    <a:pos x="46" y="30"/>
                  </a:cxn>
                  <a:cxn ang="0">
                    <a:pos x="25" y="13"/>
                  </a:cxn>
                  <a:cxn ang="0">
                    <a:pos x="9" y="0"/>
                  </a:cxn>
                  <a:cxn ang="0">
                    <a:pos x="0" y="12"/>
                  </a:cxn>
                  <a:cxn ang="0">
                    <a:pos x="16" y="25"/>
                  </a:cxn>
                  <a:cxn ang="0">
                    <a:pos x="37" y="42"/>
                  </a:cxn>
                  <a:cxn ang="0">
                    <a:pos x="60" y="60"/>
                  </a:cxn>
                  <a:cxn ang="0">
                    <a:pos x="82" y="83"/>
                  </a:cxn>
                  <a:cxn ang="0">
                    <a:pos x="102" y="108"/>
                  </a:cxn>
                  <a:cxn ang="0">
                    <a:pos x="119" y="132"/>
                  </a:cxn>
                  <a:cxn ang="0">
                    <a:pos x="129" y="159"/>
                  </a:cxn>
                  <a:cxn ang="0">
                    <a:pos x="132" y="187"/>
                  </a:cxn>
                  <a:cxn ang="0">
                    <a:pos x="132" y="187"/>
                  </a:cxn>
                  <a:cxn ang="0">
                    <a:pos x="146" y="187"/>
                  </a:cxn>
                </a:cxnLst>
                <a:rect l="0" t="0" r="r" b="b"/>
                <a:pathLst>
                  <a:path w="146" h="187">
                    <a:moveTo>
                      <a:pt x="146" y="187"/>
                    </a:moveTo>
                    <a:lnTo>
                      <a:pt x="146" y="187"/>
                    </a:lnTo>
                    <a:lnTo>
                      <a:pt x="143" y="157"/>
                    </a:lnTo>
                    <a:lnTo>
                      <a:pt x="130" y="126"/>
                    </a:lnTo>
                    <a:lnTo>
                      <a:pt x="113" y="99"/>
                    </a:lnTo>
                    <a:lnTo>
                      <a:pt x="93" y="75"/>
                    </a:lnTo>
                    <a:lnTo>
                      <a:pt x="69" y="52"/>
                    </a:lnTo>
                    <a:lnTo>
                      <a:pt x="46" y="30"/>
                    </a:lnTo>
                    <a:lnTo>
                      <a:pt x="25" y="13"/>
                    </a:lnTo>
                    <a:lnTo>
                      <a:pt x="9" y="0"/>
                    </a:lnTo>
                    <a:lnTo>
                      <a:pt x="0" y="12"/>
                    </a:lnTo>
                    <a:lnTo>
                      <a:pt x="16" y="25"/>
                    </a:lnTo>
                    <a:lnTo>
                      <a:pt x="37" y="42"/>
                    </a:lnTo>
                    <a:lnTo>
                      <a:pt x="60" y="60"/>
                    </a:lnTo>
                    <a:lnTo>
                      <a:pt x="82" y="83"/>
                    </a:lnTo>
                    <a:lnTo>
                      <a:pt x="102" y="108"/>
                    </a:lnTo>
                    <a:lnTo>
                      <a:pt x="119" y="132"/>
                    </a:lnTo>
                    <a:lnTo>
                      <a:pt x="129" y="159"/>
                    </a:lnTo>
                    <a:lnTo>
                      <a:pt x="132" y="187"/>
                    </a:lnTo>
                    <a:lnTo>
                      <a:pt x="132" y="187"/>
                    </a:lnTo>
                    <a:lnTo>
                      <a:pt x="146" y="18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54" name="Freeform 406"/>
              <p:cNvSpPr>
                <a:spLocks/>
              </p:cNvSpPr>
              <p:nvPr/>
            </p:nvSpPr>
            <p:spPr bwMode="auto">
              <a:xfrm>
                <a:off x="1068" y="449"/>
                <a:ext cx="63" cy="89"/>
              </a:xfrm>
              <a:custGeom>
                <a:avLst/>
                <a:gdLst/>
                <a:ahLst/>
                <a:cxnLst>
                  <a:cxn ang="0">
                    <a:pos x="0" y="178"/>
                  </a:cxn>
                  <a:cxn ang="0">
                    <a:pos x="0" y="178"/>
                  </a:cxn>
                  <a:cxn ang="0">
                    <a:pos x="23" y="175"/>
                  </a:cxn>
                  <a:cxn ang="0">
                    <a:pos x="46" y="162"/>
                  </a:cxn>
                  <a:cxn ang="0">
                    <a:pos x="66" y="143"/>
                  </a:cxn>
                  <a:cxn ang="0">
                    <a:pos x="84" y="120"/>
                  </a:cxn>
                  <a:cxn ang="0">
                    <a:pos x="98" y="93"/>
                  </a:cxn>
                  <a:cxn ang="0">
                    <a:pos x="111" y="61"/>
                  </a:cxn>
                  <a:cxn ang="0">
                    <a:pos x="120" y="31"/>
                  </a:cxn>
                  <a:cxn ang="0">
                    <a:pos x="124" y="0"/>
                  </a:cxn>
                  <a:cxn ang="0">
                    <a:pos x="110" y="0"/>
                  </a:cxn>
                  <a:cxn ang="0">
                    <a:pos x="106" y="28"/>
                  </a:cxn>
                  <a:cxn ang="0">
                    <a:pos x="97" y="58"/>
                  </a:cxn>
                  <a:cxn ang="0">
                    <a:pos x="87" y="87"/>
                  </a:cxn>
                  <a:cxn ang="0">
                    <a:pos x="73" y="112"/>
                  </a:cxn>
                  <a:cxn ang="0">
                    <a:pos x="54" y="134"/>
                  </a:cxn>
                  <a:cxn ang="0">
                    <a:pos x="37" y="150"/>
                  </a:cxn>
                  <a:cxn ang="0">
                    <a:pos x="20" y="160"/>
                  </a:cxn>
                  <a:cxn ang="0">
                    <a:pos x="0" y="163"/>
                  </a:cxn>
                  <a:cxn ang="0">
                    <a:pos x="0" y="163"/>
                  </a:cxn>
                  <a:cxn ang="0">
                    <a:pos x="0" y="178"/>
                  </a:cxn>
                </a:cxnLst>
                <a:rect l="0" t="0" r="r" b="b"/>
                <a:pathLst>
                  <a:path w="124" h="178">
                    <a:moveTo>
                      <a:pt x="0" y="178"/>
                    </a:moveTo>
                    <a:lnTo>
                      <a:pt x="0" y="178"/>
                    </a:lnTo>
                    <a:lnTo>
                      <a:pt x="23" y="175"/>
                    </a:lnTo>
                    <a:lnTo>
                      <a:pt x="46" y="162"/>
                    </a:lnTo>
                    <a:lnTo>
                      <a:pt x="66" y="143"/>
                    </a:lnTo>
                    <a:lnTo>
                      <a:pt x="84" y="120"/>
                    </a:lnTo>
                    <a:lnTo>
                      <a:pt x="98" y="93"/>
                    </a:lnTo>
                    <a:lnTo>
                      <a:pt x="111" y="61"/>
                    </a:lnTo>
                    <a:lnTo>
                      <a:pt x="120" y="31"/>
                    </a:lnTo>
                    <a:lnTo>
                      <a:pt x="124" y="0"/>
                    </a:lnTo>
                    <a:lnTo>
                      <a:pt x="110" y="0"/>
                    </a:lnTo>
                    <a:lnTo>
                      <a:pt x="106" y="28"/>
                    </a:lnTo>
                    <a:lnTo>
                      <a:pt x="97" y="58"/>
                    </a:lnTo>
                    <a:lnTo>
                      <a:pt x="87" y="87"/>
                    </a:lnTo>
                    <a:lnTo>
                      <a:pt x="73" y="112"/>
                    </a:lnTo>
                    <a:lnTo>
                      <a:pt x="54" y="134"/>
                    </a:lnTo>
                    <a:lnTo>
                      <a:pt x="37" y="150"/>
                    </a:lnTo>
                    <a:lnTo>
                      <a:pt x="20" y="160"/>
                    </a:lnTo>
                    <a:lnTo>
                      <a:pt x="0" y="163"/>
                    </a:lnTo>
                    <a:lnTo>
                      <a:pt x="0" y="163"/>
                    </a:lnTo>
                    <a:lnTo>
                      <a:pt x="0" y="17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55" name="Freeform 407"/>
              <p:cNvSpPr>
                <a:spLocks/>
              </p:cNvSpPr>
              <p:nvPr/>
            </p:nvSpPr>
            <p:spPr bwMode="auto">
              <a:xfrm>
                <a:off x="1008" y="453"/>
                <a:ext cx="60" cy="8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30"/>
                  </a:cxn>
                  <a:cxn ang="0">
                    <a:pos x="6" y="59"/>
                  </a:cxn>
                  <a:cxn ang="0">
                    <a:pos x="19" y="88"/>
                  </a:cxn>
                  <a:cxn ang="0">
                    <a:pos x="33" y="114"/>
                  </a:cxn>
                  <a:cxn ang="0">
                    <a:pos x="53" y="134"/>
                  </a:cxn>
                  <a:cxn ang="0">
                    <a:pos x="73" y="152"/>
                  </a:cxn>
                  <a:cxn ang="0">
                    <a:pos x="98" y="165"/>
                  </a:cxn>
                  <a:cxn ang="0">
                    <a:pos x="121" y="170"/>
                  </a:cxn>
                  <a:cxn ang="0">
                    <a:pos x="121" y="155"/>
                  </a:cxn>
                  <a:cxn ang="0">
                    <a:pos x="101" y="151"/>
                  </a:cxn>
                  <a:cxn ang="0">
                    <a:pos x="82" y="141"/>
                  </a:cxn>
                  <a:cxn ang="0">
                    <a:pos x="62" y="125"/>
                  </a:cxn>
                  <a:cxn ang="0">
                    <a:pos x="45" y="105"/>
                  </a:cxn>
                  <a:cxn ang="0">
                    <a:pos x="31" y="82"/>
                  </a:cxn>
                  <a:cxn ang="0">
                    <a:pos x="20" y="56"/>
                  </a:cxn>
                  <a:cxn ang="0">
                    <a:pos x="15" y="30"/>
                  </a:cxn>
                  <a:cxn ang="0">
                    <a:pos x="15" y="0"/>
                  </a:cxn>
                  <a:cxn ang="0">
                    <a:pos x="15" y="0"/>
                  </a:cxn>
                  <a:cxn ang="0">
                    <a:pos x="0" y="0"/>
                  </a:cxn>
                </a:cxnLst>
                <a:rect l="0" t="0" r="r" b="b"/>
                <a:pathLst>
                  <a:path w="121" h="170">
                    <a:moveTo>
                      <a:pt x="0" y="0"/>
                    </a:moveTo>
                    <a:lnTo>
                      <a:pt x="0" y="0"/>
                    </a:lnTo>
                    <a:lnTo>
                      <a:pt x="0" y="30"/>
                    </a:lnTo>
                    <a:lnTo>
                      <a:pt x="6" y="59"/>
                    </a:lnTo>
                    <a:lnTo>
                      <a:pt x="19" y="88"/>
                    </a:lnTo>
                    <a:lnTo>
                      <a:pt x="33" y="114"/>
                    </a:lnTo>
                    <a:lnTo>
                      <a:pt x="53" y="134"/>
                    </a:lnTo>
                    <a:lnTo>
                      <a:pt x="73" y="152"/>
                    </a:lnTo>
                    <a:lnTo>
                      <a:pt x="98" y="165"/>
                    </a:lnTo>
                    <a:lnTo>
                      <a:pt x="121" y="170"/>
                    </a:lnTo>
                    <a:lnTo>
                      <a:pt x="121" y="155"/>
                    </a:lnTo>
                    <a:lnTo>
                      <a:pt x="101" y="151"/>
                    </a:lnTo>
                    <a:lnTo>
                      <a:pt x="82" y="141"/>
                    </a:lnTo>
                    <a:lnTo>
                      <a:pt x="62" y="125"/>
                    </a:lnTo>
                    <a:lnTo>
                      <a:pt x="45" y="105"/>
                    </a:lnTo>
                    <a:lnTo>
                      <a:pt x="31" y="82"/>
                    </a:lnTo>
                    <a:lnTo>
                      <a:pt x="20" y="56"/>
                    </a:lnTo>
                    <a:lnTo>
                      <a:pt x="15" y="30"/>
                    </a:lnTo>
                    <a:lnTo>
                      <a:pt x="15" y="0"/>
                    </a:lnTo>
                    <a:lnTo>
                      <a:pt x="15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56" name="Freeform 408"/>
              <p:cNvSpPr>
                <a:spLocks/>
              </p:cNvSpPr>
              <p:nvPr/>
            </p:nvSpPr>
            <p:spPr bwMode="auto">
              <a:xfrm>
                <a:off x="1008" y="353"/>
                <a:ext cx="54" cy="100"/>
              </a:xfrm>
              <a:custGeom>
                <a:avLst/>
                <a:gdLst/>
                <a:ahLst/>
                <a:cxnLst>
                  <a:cxn ang="0">
                    <a:pos x="108" y="4"/>
                  </a:cxn>
                  <a:cxn ang="0">
                    <a:pos x="99" y="4"/>
                  </a:cxn>
                  <a:cxn ang="0">
                    <a:pos x="95" y="8"/>
                  </a:cxn>
                  <a:cxn ang="0">
                    <a:pos x="85" y="18"/>
                  </a:cxn>
                  <a:cxn ang="0">
                    <a:pos x="71" y="36"/>
                  </a:cxn>
                  <a:cxn ang="0">
                    <a:pos x="55" y="57"/>
                  </a:cxn>
                  <a:cxn ang="0">
                    <a:pos x="38" y="86"/>
                  </a:cxn>
                  <a:cxn ang="0">
                    <a:pos x="20" y="119"/>
                  </a:cxn>
                  <a:cxn ang="0">
                    <a:pos x="8" y="156"/>
                  </a:cxn>
                  <a:cxn ang="0">
                    <a:pos x="0" y="199"/>
                  </a:cxn>
                  <a:cxn ang="0">
                    <a:pos x="15" y="199"/>
                  </a:cxn>
                  <a:cxn ang="0">
                    <a:pos x="22" y="159"/>
                  </a:cxn>
                  <a:cxn ang="0">
                    <a:pos x="35" y="125"/>
                  </a:cxn>
                  <a:cxn ang="0">
                    <a:pos x="49" y="92"/>
                  </a:cxn>
                  <a:cxn ang="0">
                    <a:pos x="66" y="66"/>
                  </a:cxn>
                  <a:cxn ang="0">
                    <a:pos x="82" y="44"/>
                  </a:cxn>
                  <a:cxn ang="0">
                    <a:pos x="96" y="27"/>
                  </a:cxn>
                  <a:cxn ang="0">
                    <a:pos x="104" y="17"/>
                  </a:cxn>
                  <a:cxn ang="0">
                    <a:pos x="108" y="16"/>
                  </a:cxn>
                  <a:cxn ang="0">
                    <a:pos x="99" y="16"/>
                  </a:cxn>
                  <a:cxn ang="0">
                    <a:pos x="108" y="4"/>
                  </a:cxn>
                  <a:cxn ang="0">
                    <a:pos x="104" y="0"/>
                  </a:cxn>
                  <a:cxn ang="0">
                    <a:pos x="99" y="4"/>
                  </a:cxn>
                  <a:cxn ang="0">
                    <a:pos x="108" y="4"/>
                  </a:cxn>
                </a:cxnLst>
                <a:rect l="0" t="0" r="r" b="b"/>
                <a:pathLst>
                  <a:path w="108" h="199">
                    <a:moveTo>
                      <a:pt x="108" y="4"/>
                    </a:moveTo>
                    <a:lnTo>
                      <a:pt x="99" y="4"/>
                    </a:lnTo>
                    <a:lnTo>
                      <a:pt x="95" y="8"/>
                    </a:lnTo>
                    <a:lnTo>
                      <a:pt x="85" y="18"/>
                    </a:lnTo>
                    <a:lnTo>
                      <a:pt x="71" y="36"/>
                    </a:lnTo>
                    <a:lnTo>
                      <a:pt x="55" y="57"/>
                    </a:lnTo>
                    <a:lnTo>
                      <a:pt x="38" y="86"/>
                    </a:lnTo>
                    <a:lnTo>
                      <a:pt x="20" y="119"/>
                    </a:lnTo>
                    <a:lnTo>
                      <a:pt x="8" y="156"/>
                    </a:lnTo>
                    <a:lnTo>
                      <a:pt x="0" y="199"/>
                    </a:lnTo>
                    <a:lnTo>
                      <a:pt x="15" y="199"/>
                    </a:lnTo>
                    <a:lnTo>
                      <a:pt x="22" y="159"/>
                    </a:lnTo>
                    <a:lnTo>
                      <a:pt x="35" y="125"/>
                    </a:lnTo>
                    <a:lnTo>
                      <a:pt x="49" y="92"/>
                    </a:lnTo>
                    <a:lnTo>
                      <a:pt x="66" y="66"/>
                    </a:lnTo>
                    <a:lnTo>
                      <a:pt x="82" y="44"/>
                    </a:lnTo>
                    <a:lnTo>
                      <a:pt x="96" y="27"/>
                    </a:lnTo>
                    <a:lnTo>
                      <a:pt x="104" y="17"/>
                    </a:lnTo>
                    <a:lnTo>
                      <a:pt x="108" y="16"/>
                    </a:lnTo>
                    <a:lnTo>
                      <a:pt x="99" y="16"/>
                    </a:lnTo>
                    <a:lnTo>
                      <a:pt x="108" y="4"/>
                    </a:lnTo>
                    <a:lnTo>
                      <a:pt x="104" y="0"/>
                    </a:lnTo>
                    <a:lnTo>
                      <a:pt x="99" y="4"/>
                    </a:lnTo>
                    <a:lnTo>
                      <a:pt x="108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57" name="Freeform 409"/>
              <p:cNvSpPr>
                <a:spLocks/>
              </p:cNvSpPr>
              <p:nvPr/>
            </p:nvSpPr>
            <p:spPr bwMode="auto">
              <a:xfrm>
                <a:off x="1048" y="475"/>
                <a:ext cx="36" cy="14"/>
              </a:xfrm>
              <a:custGeom>
                <a:avLst/>
                <a:gdLst/>
                <a:ahLst/>
                <a:cxnLst>
                  <a:cxn ang="0">
                    <a:pos x="0" y="13"/>
                  </a:cxn>
                  <a:cxn ang="0">
                    <a:pos x="7" y="8"/>
                  </a:cxn>
                  <a:cxn ang="0">
                    <a:pos x="14" y="4"/>
                  </a:cxn>
                  <a:cxn ang="0">
                    <a:pos x="23" y="1"/>
                  </a:cxn>
                  <a:cxn ang="0">
                    <a:pos x="32" y="0"/>
                  </a:cxn>
                  <a:cxn ang="0">
                    <a:pos x="42" y="0"/>
                  </a:cxn>
                  <a:cxn ang="0">
                    <a:pos x="52" y="1"/>
                  </a:cxn>
                  <a:cxn ang="0">
                    <a:pos x="63" y="5"/>
                  </a:cxn>
                  <a:cxn ang="0">
                    <a:pos x="73" y="13"/>
                  </a:cxn>
                  <a:cxn ang="0">
                    <a:pos x="62" y="23"/>
                  </a:cxn>
                  <a:cxn ang="0">
                    <a:pos x="50" y="27"/>
                  </a:cxn>
                  <a:cxn ang="0">
                    <a:pos x="37" y="27"/>
                  </a:cxn>
                  <a:cxn ang="0">
                    <a:pos x="26" y="26"/>
                  </a:cxn>
                  <a:cxn ang="0">
                    <a:pos x="16" y="21"/>
                  </a:cxn>
                  <a:cxn ang="0">
                    <a:pos x="7" y="17"/>
                  </a:cxn>
                  <a:cxn ang="0">
                    <a:pos x="2" y="14"/>
                  </a:cxn>
                  <a:cxn ang="0">
                    <a:pos x="0" y="13"/>
                  </a:cxn>
                </a:cxnLst>
                <a:rect l="0" t="0" r="r" b="b"/>
                <a:pathLst>
                  <a:path w="73" h="27">
                    <a:moveTo>
                      <a:pt x="0" y="13"/>
                    </a:moveTo>
                    <a:lnTo>
                      <a:pt x="7" y="8"/>
                    </a:lnTo>
                    <a:lnTo>
                      <a:pt x="14" y="4"/>
                    </a:lnTo>
                    <a:lnTo>
                      <a:pt x="23" y="1"/>
                    </a:lnTo>
                    <a:lnTo>
                      <a:pt x="32" y="0"/>
                    </a:lnTo>
                    <a:lnTo>
                      <a:pt x="42" y="0"/>
                    </a:lnTo>
                    <a:lnTo>
                      <a:pt x="52" y="1"/>
                    </a:lnTo>
                    <a:lnTo>
                      <a:pt x="63" y="5"/>
                    </a:lnTo>
                    <a:lnTo>
                      <a:pt x="73" y="13"/>
                    </a:lnTo>
                    <a:lnTo>
                      <a:pt x="62" y="23"/>
                    </a:lnTo>
                    <a:lnTo>
                      <a:pt x="50" y="27"/>
                    </a:lnTo>
                    <a:lnTo>
                      <a:pt x="37" y="27"/>
                    </a:lnTo>
                    <a:lnTo>
                      <a:pt x="26" y="26"/>
                    </a:lnTo>
                    <a:lnTo>
                      <a:pt x="16" y="21"/>
                    </a:lnTo>
                    <a:lnTo>
                      <a:pt x="7" y="17"/>
                    </a:lnTo>
                    <a:lnTo>
                      <a:pt x="2" y="14"/>
                    </a:lnTo>
                    <a:lnTo>
                      <a:pt x="0" y="1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58" name="Freeform 410"/>
              <p:cNvSpPr>
                <a:spLocks/>
              </p:cNvSpPr>
              <p:nvPr/>
            </p:nvSpPr>
            <p:spPr bwMode="auto">
              <a:xfrm>
                <a:off x="947" y="824"/>
                <a:ext cx="32" cy="87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" y="139"/>
                  </a:cxn>
                  <a:cxn ang="0">
                    <a:pos x="3" y="145"/>
                  </a:cxn>
                  <a:cxn ang="0">
                    <a:pos x="9" y="156"/>
                  </a:cxn>
                  <a:cxn ang="0">
                    <a:pos x="20" y="168"/>
                  </a:cxn>
                  <a:cxn ang="0">
                    <a:pos x="36" y="173"/>
                  </a:cxn>
                  <a:cxn ang="0">
                    <a:pos x="46" y="149"/>
                  </a:cxn>
                  <a:cxn ang="0">
                    <a:pos x="56" y="95"/>
                  </a:cxn>
                  <a:cxn ang="0">
                    <a:pos x="63" y="37"/>
                  </a:cxn>
                  <a:cxn ang="0">
                    <a:pos x="65" y="0"/>
                  </a:cxn>
                  <a:cxn ang="0">
                    <a:pos x="0" y="0"/>
                  </a:cxn>
                </a:cxnLst>
                <a:rect l="0" t="0" r="r" b="b"/>
                <a:pathLst>
                  <a:path w="65" h="173">
                    <a:moveTo>
                      <a:pt x="0" y="0"/>
                    </a:moveTo>
                    <a:lnTo>
                      <a:pt x="2" y="139"/>
                    </a:lnTo>
                    <a:lnTo>
                      <a:pt x="3" y="145"/>
                    </a:lnTo>
                    <a:lnTo>
                      <a:pt x="9" y="156"/>
                    </a:lnTo>
                    <a:lnTo>
                      <a:pt x="20" y="168"/>
                    </a:lnTo>
                    <a:lnTo>
                      <a:pt x="36" y="173"/>
                    </a:lnTo>
                    <a:lnTo>
                      <a:pt x="46" y="149"/>
                    </a:lnTo>
                    <a:lnTo>
                      <a:pt x="56" y="95"/>
                    </a:lnTo>
                    <a:lnTo>
                      <a:pt x="63" y="37"/>
                    </a:lnTo>
                    <a:lnTo>
                      <a:pt x="65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59" name="Freeform 411"/>
              <p:cNvSpPr>
                <a:spLocks/>
              </p:cNvSpPr>
              <p:nvPr/>
            </p:nvSpPr>
            <p:spPr bwMode="auto">
              <a:xfrm>
                <a:off x="943" y="824"/>
                <a:ext cx="8" cy="70"/>
              </a:xfrm>
              <a:custGeom>
                <a:avLst/>
                <a:gdLst/>
                <a:ahLst/>
                <a:cxnLst>
                  <a:cxn ang="0">
                    <a:pos x="16" y="138"/>
                  </a:cxn>
                  <a:cxn ang="0">
                    <a:pos x="16" y="139"/>
                  </a:cxn>
                  <a:cxn ang="0">
                    <a:pos x="14" y="0"/>
                  </a:cxn>
                  <a:cxn ang="0">
                    <a:pos x="0" y="0"/>
                  </a:cxn>
                  <a:cxn ang="0">
                    <a:pos x="2" y="139"/>
                  </a:cxn>
                  <a:cxn ang="0">
                    <a:pos x="2" y="140"/>
                  </a:cxn>
                  <a:cxn ang="0">
                    <a:pos x="2" y="139"/>
                  </a:cxn>
                  <a:cxn ang="0">
                    <a:pos x="2" y="139"/>
                  </a:cxn>
                  <a:cxn ang="0">
                    <a:pos x="2" y="140"/>
                  </a:cxn>
                  <a:cxn ang="0">
                    <a:pos x="16" y="138"/>
                  </a:cxn>
                </a:cxnLst>
                <a:rect l="0" t="0" r="r" b="b"/>
                <a:pathLst>
                  <a:path w="16" h="140">
                    <a:moveTo>
                      <a:pt x="16" y="138"/>
                    </a:moveTo>
                    <a:lnTo>
                      <a:pt x="16" y="139"/>
                    </a:lnTo>
                    <a:lnTo>
                      <a:pt x="14" y="0"/>
                    </a:lnTo>
                    <a:lnTo>
                      <a:pt x="0" y="0"/>
                    </a:lnTo>
                    <a:lnTo>
                      <a:pt x="2" y="139"/>
                    </a:lnTo>
                    <a:lnTo>
                      <a:pt x="2" y="140"/>
                    </a:lnTo>
                    <a:lnTo>
                      <a:pt x="2" y="139"/>
                    </a:lnTo>
                    <a:lnTo>
                      <a:pt x="2" y="139"/>
                    </a:lnTo>
                    <a:lnTo>
                      <a:pt x="2" y="140"/>
                    </a:lnTo>
                    <a:lnTo>
                      <a:pt x="16" y="13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60" name="Freeform 412"/>
              <p:cNvSpPr>
                <a:spLocks/>
              </p:cNvSpPr>
              <p:nvPr/>
            </p:nvSpPr>
            <p:spPr bwMode="auto">
              <a:xfrm>
                <a:off x="944" y="893"/>
                <a:ext cx="21" cy="21"/>
              </a:xfrm>
              <a:custGeom>
                <a:avLst/>
                <a:gdLst/>
                <a:ahLst/>
                <a:cxnLst>
                  <a:cxn ang="0">
                    <a:pos x="41" y="28"/>
                  </a:cxn>
                  <a:cxn ang="0">
                    <a:pos x="41" y="28"/>
                  </a:cxn>
                  <a:cxn ang="0">
                    <a:pos x="28" y="24"/>
                  </a:cxn>
                  <a:cxn ang="0">
                    <a:pos x="20" y="14"/>
                  </a:cxn>
                  <a:cxn ang="0">
                    <a:pos x="15" y="4"/>
                  </a:cxn>
                  <a:cxn ang="0">
                    <a:pos x="14" y="0"/>
                  </a:cxn>
                  <a:cxn ang="0">
                    <a:pos x="0" y="2"/>
                  </a:cxn>
                  <a:cxn ang="0">
                    <a:pos x="1" y="10"/>
                  </a:cxn>
                  <a:cxn ang="0">
                    <a:pos x="8" y="23"/>
                  </a:cxn>
                  <a:cxn ang="0">
                    <a:pos x="23" y="35"/>
                  </a:cxn>
                  <a:cxn ang="0">
                    <a:pos x="41" y="43"/>
                  </a:cxn>
                  <a:cxn ang="0">
                    <a:pos x="41" y="43"/>
                  </a:cxn>
                  <a:cxn ang="0">
                    <a:pos x="41" y="28"/>
                  </a:cxn>
                </a:cxnLst>
                <a:rect l="0" t="0" r="r" b="b"/>
                <a:pathLst>
                  <a:path w="41" h="43">
                    <a:moveTo>
                      <a:pt x="41" y="28"/>
                    </a:moveTo>
                    <a:lnTo>
                      <a:pt x="41" y="28"/>
                    </a:lnTo>
                    <a:lnTo>
                      <a:pt x="28" y="24"/>
                    </a:lnTo>
                    <a:lnTo>
                      <a:pt x="20" y="14"/>
                    </a:lnTo>
                    <a:lnTo>
                      <a:pt x="15" y="4"/>
                    </a:lnTo>
                    <a:lnTo>
                      <a:pt x="14" y="0"/>
                    </a:lnTo>
                    <a:lnTo>
                      <a:pt x="0" y="2"/>
                    </a:lnTo>
                    <a:lnTo>
                      <a:pt x="1" y="10"/>
                    </a:lnTo>
                    <a:lnTo>
                      <a:pt x="8" y="23"/>
                    </a:lnTo>
                    <a:lnTo>
                      <a:pt x="23" y="35"/>
                    </a:lnTo>
                    <a:lnTo>
                      <a:pt x="41" y="43"/>
                    </a:lnTo>
                    <a:lnTo>
                      <a:pt x="41" y="43"/>
                    </a:lnTo>
                    <a:lnTo>
                      <a:pt x="41" y="2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61" name="Freeform 413"/>
              <p:cNvSpPr>
                <a:spLocks/>
              </p:cNvSpPr>
              <p:nvPr/>
            </p:nvSpPr>
            <p:spPr bwMode="auto">
              <a:xfrm>
                <a:off x="965" y="820"/>
                <a:ext cx="17" cy="94"/>
              </a:xfrm>
              <a:custGeom>
                <a:avLst/>
                <a:gdLst/>
                <a:ahLst/>
                <a:cxnLst>
                  <a:cxn ang="0">
                    <a:pos x="29" y="14"/>
                  </a:cxn>
                  <a:cxn ang="0">
                    <a:pos x="22" y="7"/>
                  </a:cxn>
                  <a:cxn ang="0">
                    <a:pos x="20" y="44"/>
                  </a:cxn>
                  <a:cxn ang="0">
                    <a:pos x="13" y="102"/>
                  </a:cxn>
                  <a:cxn ang="0">
                    <a:pos x="3" y="155"/>
                  </a:cxn>
                  <a:cxn ang="0">
                    <a:pos x="0" y="173"/>
                  </a:cxn>
                  <a:cxn ang="0">
                    <a:pos x="0" y="188"/>
                  </a:cxn>
                  <a:cxn ang="0">
                    <a:pos x="17" y="158"/>
                  </a:cxn>
                  <a:cxn ang="0">
                    <a:pos x="27" y="102"/>
                  </a:cxn>
                  <a:cxn ang="0">
                    <a:pos x="34" y="44"/>
                  </a:cxn>
                  <a:cxn ang="0">
                    <a:pos x="36" y="7"/>
                  </a:cxn>
                  <a:cxn ang="0">
                    <a:pos x="29" y="0"/>
                  </a:cxn>
                  <a:cxn ang="0">
                    <a:pos x="29" y="14"/>
                  </a:cxn>
                </a:cxnLst>
                <a:rect l="0" t="0" r="r" b="b"/>
                <a:pathLst>
                  <a:path w="36" h="188">
                    <a:moveTo>
                      <a:pt x="29" y="14"/>
                    </a:moveTo>
                    <a:lnTo>
                      <a:pt x="22" y="7"/>
                    </a:lnTo>
                    <a:lnTo>
                      <a:pt x="20" y="44"/>
                    </a:lnTo>
                    <a:lnTo>
                      <a:pt x="13" y="102"/>
                    </a:lnTo>
                    <a:lnTo>
                      <a:pt x="3" y="155"/>
                    </a:lnTo>
                    <a:lnTo>
                      <a:pt x="0" y="173"/>
                    </a:lnTo>
                    <a:lnTo>
                      <a:pt x="0" y="188"/>
                    </a:lnTo>
                    <a:lnTo>
                      <a:pt x="17" y="158"/>
                    </a:lnTo>
                    <a:lnTo>
                      <a:pt x="27" y="102"/>
                    </a:lnTo>
                    <a:lnTo>
                      <a:pt x="34" y="44"/>
                    </a:lnTo>
                    <a:lnTo>
                      <a:pt x="36" y="7"/>
                    </a:lnTo>
                    <a:lnTo>
                      <a:pt x="29" y="0"/>
                    </a:lnTo>
                    <a:lnTo>
                      <a:pt x="29" y="1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62" name="Freeform 414"/>
              <p:cNvSpPr>
                <a:spLocks/>
              </p:cNvSpPr>
              <p:nvPr/>
            </p:nvSpPr>
            <p:spPr bwMode="auto">
              <a:xfrm>
                <a:off x="943" y="820"/>
                <a:ext cx="36" cy="8"/>
              </a:xfrm>
              <a:custGeom>
                <a:avLst/>
                <a:gdLst/>
                <a:ahLst/>
                <a:cxnLst>
                  <a:cxn ang="0">
                    <a:pos x="14" y="7"/>
                  </a:cxn>
                  <a:cxn ang="0">
                    <a:pos x="7" y="14"/>
                  </a:cxn>
                  <a:cxn ang="0">
                    <a:pos x="72" y="14"/>
                  </a:cxn>
                  <a:cxn ang="0">
                    <a:pos x="72" y="0"/>
                  </a:cxn>
                  <a:cxn ang="0">
                    <a:pos x="7" y="0"/>
                  </a:cxn>
                  <a:cxn ang="0">
                    <a:pos x="0" y="7"/>
                  </a:cxn>
                  <a:cxn ang="0">
                    <a:pos x="7" y="0"/>
                  </a:cxn>
                  <a:cxn ang="0">
                    <a:pos x="0" y="0"/>
                  </a:cxn>
                  <a:cxn ang="0">
                    <a:pos x="0" y="7"/>
                  </a:cxn>
                  <a:cxn ang="0">
                    <a:pos x="14" y="7"/>
                  </a:cxn>
                </a:cxnLst>
                <a:rect l="0" t="0" r="r" b="b"/>
                <a:pathLst>
                  <a:path w="72" h="14">
                    <a:moveTo>
                      <a:pt x="14" y="7"/>
                    </a:moveTo>
                    <a:lnTo>
                      <a:pt x="7" y="14"/>
                    </a:lnTo>
                    <a:lnTo>
                      <a:pt x="72" y="14"/>
                    </a:lnTo>
                    <a:lnTo>
                      <a:pt x="72" y="0"/>
                    </a:lnTo>
                    <a:lnTo>
                      <a:pt x="7" y="0"/>
                    </a:lnTo>
                    <a:lnTo>
                      <a:pt x="0" y="7"/>
                    </a:lnTo>
                    <a:lnTo>
                      <a:pt x="7" y="0"/>
                    </a:lnTo>
                    <a:lnTo>
                      <a:pt x="0" y="0"/>
                    </a:lnTo>
                    <a:lnTo>
                      <a:pt x="0" y="7"/>
                    </a:lnTo>
                    <a:lnTo>
                      <a:pt x="14" y="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63" name="Freeform 415"/>
              <p:cNvSpPr>
                <a:spLocks/>
              </p:cNvSpPr>
              <p:nvPr/>
            </p:nvSpPr>
            <p:spPr bwMode="auto">
              <a:xfrm>
                <a:off x="1159" y="824"/>
                <a:ext cx="30" cy="87"/>
              </a:xfrm>
              <a:custGeom>
                <a:avLst/>
                <a:gdLst/>
                <a:ahLst/>
                <a:cxnLst>
                  <a:cxn ang="0">
                    <a:pos x="60" y="0"/>
                  </a:cxn>
                  <a:cxn ang="0">
                    <a:pos x="60" y="139"/>
                  </a:cxn>
                  <a:cxn ang="0">
                    <a:pos x="59" y="145"/>
                  </a:cxn>
                  <a:cxn ang="0">
                    <a:pos x="53" y="156"/>
                  </a:cxn>
                  <a:cxn ang="0">
                    <a:pos x="42" y="168"/>
                  </a:cxn>
                  <a:cxn ang="0">
                    <a:pos x="24" y="173"/>
                  </a:cxn>
                  <a:cxn ang="0">
                    <a:pos x="16" y="149"/>
                  </a:cxn>
                  <a:cxn ang="0">
                    <a:pos x="7" y="95"/>
                  </a:cxn>
                  <a:cxn ang="0">
                    <a:pos x="1" y="37"/>
                  </a:cxn>
                  <a:cxn ang="0">
                    <a:pos x="0" y="0"/>
                  </a:cxn>
                  <a:cxn ang="0">
                    <a:pos x="60" y="0"/>
                  </a:cxn>
                </a:cxnLst>
                <a:rect l="0" t="0" r="r" b="b"/>
                <a:pathLst>
                  <a:path w="60" h="173">
                    <a:moveTo>
                      <a:pt x="60" y="0"/>
                    </a:moveTo>
                    <a:lnTo>
                      <a:pt x="60" y="139"/>
                    </a:lnTo>
                    <a:lnTo>
                      <a:pt x="59" y="145"/>
                    </a:lnTo>
                    <a:lnTo>
                      <a:pt x="53" y="156"/>
                    </a:lnTo>
                    <a:lnTo>
                      <a:pt x="42" y="168"/>
                    </a:lnTo>
                    <a:lnTo>
                      <a:pt x="24" y="173"/>
                    </a:lnTo>
                    <a:lnTo>
                      <a:pt x="16" y="149"/>
                    </a:lnTo>
                    <a:lnTo>
                      <a:pt x="7" y="95"/>
                    </a:lnTo>
                    <a:lnTo>
                      <a:pt x="1" y="37"/>
                    </a:lnTo>
                    <a:lnTo>
                      <a:pt x="0" y="0"/>
                    </a:lnTo>
                    <a:lnTo>
                      <a:pt x="60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64" name="Freeform 416"/>
              <p:cNvSpPr>
                <a:spLocks/>
              </p:cNvSpPr>
              <p:nvPr/>
            </p:nvSpPr>
            <p:spPr bwMode="auto">
              <a:xfrm>
                <a:off x="1185" y="824"/>
                <a:ext cx="7" cy="70"/>
              </a:xfrm>
              <a:custGeom>
                <a:avLst/>
                <a:gdLst/>
                <a:ahLst/>
                <a:cxnLst>
                  <a:cxn ang="0">
                    <a:pos x="14" y="140"/>
                  </a:cxn>
                  <a:cxn ang="0">
                    <a:pos x="14" y="139"/>
                  </a:cxn>
                  <a:cxn ang="0">
                    <a:pos x="14" y="0"/>
                  </a:cxn>
                  <a:cxn ang="0">
                    <a:pos x="0" y="0"/>
                  </a:cxn>
                  <a:cxn ang="0">
                    <a:pos x="0" y="139"/>
                  </a:cxn>
                  <a:cxn ang="0">
                    <a:pos x="0" y="138"/>
                  </a:cxn>
                  <a:cxn ang="0">
                    <a:pos x="14" y="140"/>
                  </a:cxn>
                  <a:cxn ang="0">
                    <a:pos x="14" y="139"/>
                  </a:cxn>
                  <a:cxn ang="0">
                    <a:pos x="14" y="139"/>
                  </a:cxn>
                  <a:cxn ang="0">
                    <a:pos x="14" y="140"/>
                  </a:cxn>
                </a:cxnLst>
                <a:rect l="0" t="0" r="r" b="b"/>
                <a:pathLst>
                  <a:path w="14" h="140">
                    <a:moveTo>
                      <a:pt x="14" y="140"/>
                    </a:moveTo>
                    <a:lnTo>
                      <a:pt x="14" y="139"/>
                    </a:lnTo>
                    <a:lnTo>
                      <a:pt x="14" y="0"/>
                    </a:lnTo>
                    <a:lnTo>
                      <a:pt x="0" y="0"/>
                    </a:lnTo>
                    <a:lnTo>
                      <a:pt x="0" y="139"/>
                    </a:lnTo>
                    <a:lnTo>
                      <a:pt x="0" y="138"/>
                    </a:lnTo>
                    <a:lnTo>
                      <a:pt x="14" y="140"/>
                    </a:lnTo>
                    <a:lnTo>
                      <a:pt x="14" y="139"/>
                    </a:lnTo>
                    <a:lnTo>
                      <a:pt x="14" y="139"/>
                    </a:lnTo>
                    <a:lnTo>
                      <a:pt x="14" y="14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65" name="Freeform 417"/>
              <p:cNvSpPr>
                <a:spLocks/>
              </p:cNvSpPr>
              <p:nvPr/>
            </p:nvSpPr>
            <p:spPr bwMode="auto">
              <a:xfrm>
                <a:off x="1171" y="893"/>
                <a:ext cx="21" cy="21"/>
              </a:xfrm>
              <a:custGeom>
                <a:avLst/>
                <a:gdLst/>
                <a:ahLst/>
                <a:cxnLst>
                  <a:cxn ang="0">
                    <a:pos x="0" y="43"/>
                  </a:cxn>
                  <a:cxn ang="0">
                    <a:pos x="0" y="43"/>
                  </a:cxn>
                  <a:cxn ang="0">
                    <a:pos x="20" y="35"/>
                  </a:cxn>
                  <a:cxn ang="0">
                    <a:pos x="35" y="23"/>
                  </a:cxn>
                  <a:cxn ang="0">
                    <a:pos x="42" y="10"/>
                  </a:cxn>
                  <a:cxn ang="0">
                    <a:pos x="43" y="2"/>
                  </a:cxn>
                  <a:cxn ang="0">
                    <a:pos x="29" y="0"/>
                  </a:cxn>
                  <a:cxn ang="0">
                    <a:pos x="28" y="4"/>
                  </a:cxn>
                  <a:cxn ang="0">
                    <a:pos x="23" y="14"/>
                  </a:cxn>
                  <a:cxn ang="0">
                    <a:pos x="15" y="24"/>
                  </a:cxn>
                  <a:cxn ang="0">
                    <a:pos x="0" y="28"/>
                  </a:cxn>
                  <a:cxn ang="0">
                    <a:pos x="0" y="28"/>
                  </a:cxn>
                  <a:cxn ang="0">
                    <a:pos x="0" y="43"/>
                  </a:cxn>
                </a:cxnLst>
                <a:rect l="0" t="0" r="r" b="b"/>
                <a:pathLst>
                  <a:path w="43" h="43">
                    <a:moveTo>
                      <a:pt x="0" y="43"/>
                    </a:moveTo>
                    <a:lnTo>
                      <a:pt x="0" y="43"/>
                    </a:lnTo>
                    <a:lnTo>
                      <a:pt x="20" y="35"/>
                    </a:lnTo>
                    <a:lnTo>
                      <a:pt x="35" y="23"/>
                    </a:lnTo>
                    <a:lnTo>
                      <a:pt x="42" y="10"/>
                    </a:lnTo>
                    <a:lnTo>
                      <a:pt x="43" y="2"/>
                    </a:lnTo>
                    <a:lnTo>
                      <a:pt x="29" y="0"/>
                    </a:lnTo>
                    <a:lnTo>
                      <a:pt x="28" y="4"/>
                    </a:lnTo>
                    <a:lnTo>
                      <a:pt x="23" y="14"/>
                    </a:lnTo>
                    <a:lnTo>
                      <a:pt x="15" y="24"/>
                    </a:lnTo>
                    <a:lnTo>
                      <a:pt x="0" y="28"/>
                    </a:lnTo>
                    <a:lnTo>
                      <a:pt x="0" y="28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66" name="Freeform 418"/>
              <p:cNvSpPr>
                <a:spLocks/>
              </p:cNvSpPr>
              <p:nvPr/>
            </p:nvSpPr>
            <p:spPr bwMode="auto">
              <a:xfrm>
                <a:off x="1155" y="820"/>
                <a:ext cx="16" cy="94"/>
              </a:xfrm>
              <a:custGeom>
                <a:avLst/>
                <a:gdLst/>
                <a:ahLst/>
                <a:cxnLst>
                  <a:cxn ang="0">
                    <a:pos x="7" y="0"/>
                  </a:cxn>
                  <a:cxn ang="0">
                    <a:pos x="0" y="7"/>
                  </a:cxn>
                  <a:cxn ang="0">
                    <a:pos x="1" y="44"/>
                  </a:cxn>
                  <a:cxn ang="0">
                    <a:pos x="7" y="102"/>
                  </a:cxn>
                  <a:cxn ang="0">
                    <a:pos x="16" y="158"/>
                  </a:cxn>
                  <a:cxn ang="0">
                    <a:pos x="31" y="188"/>
                  </a:cxn>
                  <a:cxn ang="0">
                    <a:pos x="31" y="173"/>
                  </a:cxn>
                  <a:cxn ang="0">
                    <a:pos x="30" y="155"/>
                  </a:cxn>
                  <a:cxn ang="0">
                    <a:pos x="21" y="102"/>
                  </a:cxn>
                  <a:cxn ang="0">
                    <a:pos x="16" y="44"/>
                  </a:cxn>
                  <a:cxn ang="0">
                    <a:pos x="14" y="7"/>
                  </a:cxn>
                  <a:cxn ang="0">
                    <a:pos x="7" y="14"/>
                  </a:cxn>
                  <a:cxn ang="0">
                    <a:pos x="7" y="0"/>
                  </a:cxn>
                </a:cxnLst>
                <a:rect l="0" t="0" r="r" b="b"/>
                <a:pathLst>
                  <a:path w="31" h="188">
                    <a:moveTo>
                      <a:pt x="7" y="0"/>
                    </a:moveTo>
                    <a:lnTo>
                      <a:pt x="0" y="7"/>
                    </a:lnTo>
                    <a:lnTo>
                      <a:pt x="1" y="44"/>
                    </a:lnTo>
                    <a:lnTo>
                      <a:pt x="7" y="102"/>
                    </a:lnTo>
                    <a:lnTo>
                      <a:pt x="16" y="158"/>
                    </a:lnTo>
                    <a:lnTo>
                      <a:pt x="31" y="188"/>
                    </a:lnTo>
                    <a:lnTo>
                      <a:pt x="31" y="173"/>
                    </a:lnTo>
                    <a:lnTo>
                      <a:pt x="30" y="155"/>
                    </a:lnTo>
                    <a:lnTo>
                      <a:pt x="21" y="102"/>
                    </a:lnTo>
                    <a:lnTo>
                      <a:pt x="16" y="44"/>
                    </a:lnTo>
                    <a:lnTo>
                      <a:pt x="14" y="7"/>
                    </a:lnTo>
                    <a:lnTo>
                      <a:pt x="7" y="14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67" name="Freeform 419"/>
              <p:cNvSpPr>
                <a:spLocks/>
              </p:cNvSpPr>
              <p:nvPr/>
            </p:nvSpPr>
            <p:spPr bwMode="auto">
              <a:xfrm>
                <a:off x="1159" y="820"/>
                <a:ext cx="33" cy="8"/>
              </a:xfrm>
              <a:custGeom>
                <a:avLst/>
                <a:gdLst/>
                <a:ahLst/>
                <a:cxnLst>
                  <a:cxn ang="0">
                    <a:pos x="67" y="7"/>
                  </a:cxn>
                  <a:cxn ang="0">
                    <a:pos x="60" y="0"/>
                  </a:cxn>
                  <a:cxn ang="0">
                    <a:pos x="0" y="0"/>
                  </a:cxn>
                  <a:cxn ang="0">
                    <a:pos x="0" y="14"/>
                  </a:cxn>
                  <a:cxn ang="0">
                    <a:pos x="60" y="14"/>
                  </a:cxn>
                  <a:cxn ang="0">
                    <a:pos x="53" y="7"/>
                  </a:cxn>
                  <a:cxn ang="0">
                    <a:pos x="67" y="7"/>
                  </a:cxn>
                  <a:cxn ang="0">
                    <a:pos x="67" y="0"/>
                  </a:cxn>
                  <a:cxn ang="0">
                    <a:pos x="60" y="0"/>
                  </a:cxn>
                  <a:cxn ang="0">
                    <a:pos x="67" y="7"/>
                  </a:cxn>
                </a:cxnLst>
                <a:rect l="0" t="0" r="r" b="b"/>
                <a:pathLst>
                  <a:path w="67" h="14">
                    <a:moveTo>
                      <a:pt x="67" y="7"/>
                    </a:moveTo>
                    <a:lnTo>
                      <a:pt x="60" y="0"/>
                    </a:lnTo>
                    <a:lnTo>
                      <a:pt x="0" y="0"/>
                    </a:lnTo>
                    <a:lnTo>
                      <a:pt x="0" y="14"/>
                    </a:lnTo>
                    <a:lnTo>
                      <a:pt x="60" y="14"/>
                    </a:lnTo>
                    <a:lnTo>
                      <a:pt x="53" y="7"/>
                    </a:lnTo>
                    <a:lnTo>
                      <a:pt x="67" y="7"/>
                    </a:lnTo>
                    <a:lnTo>
                      <a:pt x="67" y="0"/>
                    </a:lnTo>
                    <a:lnTo>
                      <a:pt x="60" y="0"/>
                    </a:lnTo>
                    <a:lnTo>
                      <a:pt x="67" y="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68" name="Freeform 420"/>
              <p:cNvSpPr>
                <a:spLocks/>
              </p:cNvSpPr>
              <p:nvPr/>
            </p:nvSpPr>
            <p:spPr bwMode="auto">
              <a:xfrm>
                <a:off x="965" y="863"/>
                <a:ext cx="209" cy="62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419"/>
                  </a:cxn>
                  <a:cxn ang="0">
                    <a:pos x="211" y="1247"/>
                  </a:cxn>
                  <a:cxn ang="0">
                    <a:pos x="420" y="434"/>
                  </a:cxn>
                  <a:cxn ang="0">
                    <a:pos x="420" y="0"/>
                  </a:cxn>
                  <a:cxn ang="0">
                    <a:pos x="0" y="0"/>
                  </a:cxn>
                </a:cxnLst>
                <a:rect l="0" t="0" r="r" b="b"/>
                <a:pathLst>
                  <a:path w="420" h="1247">
                    <a:moveTo>
                      <a:pt x="0" y="0"/>
                    </a:moveTo>
                    <a:lnTo>
                      <a:pt x="0" y="419"/>
                    </a:lnTo>
                    <a:lnTo>
                      <a:pt x="211" y="1247"/>
                    </a:lnTo>
                    <a:lnTo>
                      <a:pt x="420" y="434"/>
                    </a:lnTo>
                    <a:lnTo>
                      <a:pt x="42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69" name="Freeform 421"/>
              <p:cNvSpPr>
                <a:spLocks/>
              </p:cNvSpPr>
              <p:nvPr/>
            </p:nvSpPr>
            <p:spPr bwMode="auto">
              <a:xfrm>
                <a:off x="961" y="863"/>
                <a:ext cx="7" cy="210"/>
              </a:xfrm>
              <a:custGeom>
                <a:avLst/>
                <a:gdLst/>
                <a:ahLst/>
                <a:cxnLst>
                  <a:cxn ang="0">
                    <a:pos x="14" y="418"/>
                  </a:cxn>
                  <a:cxn ang="0">
                    <a:pos x="14" y="419"/>
                  </a:cxn>
                  <a:cxn ang="0">
                    <a:pos x="14" y="0"/>
                  </a:cxn>
                  <a:cxn ang="0">
                    <a:pos x="0" y="0"/>
                  </a:cxn>
                  <a:cxn ang="0">
                    <a:pos x="0" y="419"/>
                  </a:cxn>
                  <a:cxn ang="0">
                    <a:pos x="0" y="421"/>
                  </a:cxn>
                  <a:cxn ang="0">
                    <a:pos x="0" y="419"/>
                  </a:cxn>
                  <a:cxn ang="0">
                    <a:pos x="0" y="419"/>
                  </a:cxn>
                  <a:cxn ang="0">
                    <a:pos x="0" y="421"/>
                  </a:cxn>
                  <a:cxn ang="0">
                    <a:pos x="14" y="418"/>
                  </a:cxn>
                </a:cxnLst>
                <a:rect l="0" t="0" r="r" b="b"/>
                <a:pathLst>
                  <a:path w="14" h="421">
                    <a:moveTo>
                      <a:pt x="14" y="418"/>
                    </a:moveTo>
                    <a:lnTo>
                      <a:pt x="14" y="419"/>
                    </a:lnTo>
                    <a:lnTo>
                      <a:pt x="14" y="0"/>
                    </a:lnTo>
                    <a:lnTo>
                      <a:pt x="0" y="0"/>
                    </a:lnTo>
                    <a:lnTo>
                      <a:pt x="0" y="419"/>
                    </a:lnTo>
                    <a:lnTo>
                      <a:pt x="0" y="421"/>
                    </a:lnTo>
                    <a:lnTo>
                      <a:pt x="0" y="419"/>
                    </a:lnTo>
                    <a:lnTo>
                      <a:pt x="0" y="419"/>
                    </a:lnTo>
                    <a:lnTo>
                      <a:pt x="0" y="421"/>
                    </a:lnTo>
                    <a:lnTo>
                      <a:pt x="14" y="4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70" name="Freeform 422"/>
              <p:cNvSpPr>
                <a:spLocks/>
              </p:cNvSpPr>
              <p:nvPr/>
            </p:nvSpPr>
            <p:spPr bwMode="auto">
              <a:xfrm>
                <a:off x="961" y="1071"/>
                <a:ext cx="112" cy="430"/>
              </a:xfrm>
              <a:custGeom>
                <a:avLst/>
                <a:gdLst/>
                <a:ahLst/>
                <a:cxnLst>
                  <a:cxn ang="0">
                    <a:pos x="210" y="828"/>
                  </a:cxn>
                  <a:cxn ang="0">
                    <a:pos x="225" y="828"/>
                  </a:cxn>
                  <a:cxn ang="0">
                    <a:pos x="14" y="0"/>
                  </a:cxn>
                  <a:cxn ang="0">
                    <a:pos x="0" y="3"/>
                  </a:cxn>
                  <a:cxn ang="0">
                    <a:pos x="210" y="830"/>
                  </a:cxn>
                  <a:cxn ang="0">
                    <a:pos x="225" y="830"/>
                  </a:cxn>
                  <a:cxn ang="0">
                    <a:pos x="210" y="830"/>
                  </a:cxn>
                  <a:cxn ang="0">
                    <a:pos x="218" y="859"/>
                  </a:cxn>
                  <a:cxn ang="0">
                    <a:pos x="225" y="830"/>
                  </a:cxn>
                  <a:cxn ang="0">
                    <a:pos x="210" y="828"/>
                  </a:cxn>
                </a:cxnLst>
                <a:rect l="0" t="0" r="r" b="b"/>
                <a:pathLst>
                  <a:path w="225" h="859">
                    <a:moveTo>
                      <a:pt x="210" y="828"/>
                    </a:moveTo>
                    <a:lnTo>
                      <a:pt x="225" y="828"/>
                    </a:lnTo>
                    <a:lnTo>
                      <a:pt x="14" y="0"/>
                    </a:lnTo>
                    <a:lnTo>
                      <a:pt x="0" y="3"/>
                    </a:lnTo>
                    <a:lnTo>
                      <a:pt x="210" y="830"/>
                    </a:lnTo>
                    <a:lnTo>
                      <a:pt x="225" y="830"/>
                    </a:lnTo>
                    <a:lnTo>
                      <a:pt x="210" y="830"/>
                    </a:lnTo>
                    <a:lnTo>
                      <a:pt x="218" y="859"/>
                    </a:lnTo>
                    <a:lnTo>
                      <a:pt x="225" y="830"/>
                    </a:lnTo>
                    <a:lnTo>
                      <a:pt x="210" y="82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71" name="Freeform 423"/>
              <p:cNvSpPr>
                <a:spLocks/>
              </p:cNvSpPr>
              <p:nvPr/>
            </p:nvSpPr>
            <p:spPr bwMode="auto">
              <a:xfrm>
                <a:off x="1066" y="1079"/>
                <a:ext cx="112" cy="408"/>
              </a:xfrm>
              <a:custGeom>
                <a:avLst/>
                <a:gdLst/>
                <a:ahLst/>
                <a:cxnLst>
                  <a:cxn ang="0">
                    <a:pos x="209" y="2"/>
                  </a:cxn>
                  <a:cxn ang="0">
                    <a:pos x="209" y="0"/>
                  </a:cxn>
                  <a:cxn ang="0">
                    <a:pos x="0" y="814"/>
                  </a:cxn>
                  <a:cxn ang="0">
                    <a:pos x="15" y="816"/>
                  </a:cxn>
                  <a:cxn ang="0">
                    <a:pos x="224" y="3"/>
                  </a:cxn>
                  <a:cxn ang="0">
                    <a:pos x="224" y="2"/>
                  </a:cxn>
                  <a:cxn ang="0">
                    <a:pos x="224" y="3"/>
                  </a:cxn>
                  <a:cxn ang="0">
                    <a:pos x="224" y="2"/>
                  </a:cxn>
                  <a:cxn ang="0">
                    <a:pos x="224" y="2"/>
                  </a:cxn>
                  <a:cxn ang="0">
                    <a:pos x="209" y="2"/>
                  </a:cxn>
                </a:cxnLst>
                <a:rect l="0" t="0" r="r" b="b"/>
                <a:pathLst>
                  <a:path w="224" h="816">
                    <a:moveTo>
                      <a:pt x="209" y="2"/>
                    </a:moveTo>
                    <a:lnTo>
                      <a:pt x="209" y="0"/>
                    </a:lnTo>
                    <a:lnTo>
                      <a:pt x="0" y="814"/>
                    </a:lnTo>
                    <a:lnTo>
                      <a:pt x="15" y="816"/>
                    </a:lnTo>
                    <a:lnTo>
                      <a:pt x="224" y="3"/>
                    </a:lnTo>
                    <a:lnTo>
                      <a:pt x="224" y="2"/>
                    </a:lnTo>
                    <a:lnTo>
                      <a:pt x="224" y="3"/>
                    </a:lnTo>
                    <a:lnTo>
                      <a:pt x="224" y="2"/>
                    </a:lnTo>
                    <a:lnTo>
                      <a:pt x="224" y="2"/>
                    </a:lnTo>
                    <a:lnTo>
                      <a:pt x="209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72" name="Freeform 424"/>
              <p:cNvSpPr>
                <a:spLocks/>
              </p:cNvSpPr>
              <p:nvPr/>
            </p:nvSpPr>
            <p:spPr bwMode="auto">
              <a:xfrm>
                <a:off x="1171" y="859"/>
                <a:ext cx="7" cy="220"/>
              </a:xfrm>
              <a:custGeom>
                <a:avLst/>
                <a:gdLst/>
                <a:ahLst/>
                <a:cxnLst>
                  <a:cxn ang="0">
                    <a:pos x="8" y="15"/>
                  </a:cxn>
                  <a:cxn ang="0">
                    <a:pos x="0" y="7"/>
                  </a:cxn>
                  <a:cxn ang="0">
                    <a:pos x="0" y="441"/>
                  </a:cxn>
                  <a:cxn ang="0">
                    <a:pos x="15" y="441"/>
                  </a:cxn>
                  <a:cxn ang="0">
                    <a:pos x="15" y="7"/>
                  </a:cxn>
                  <a:cxn ang="0">
                    <a:pos x="8" y="0"/>
                  </a:cxn>
                  <a:cxn ang="0">
                    <a:pos x="15" y="7"/>
                  </a:cxn>
                  <a:cxn ang="0">
                    <a:pos x="15" y="0"/>
                  </a:cxn>
                  <a:cxn ang="0">
                    <a:pos x="8" y="0"/>
                  </a:cxn>
                  <a:cxn ang="0">
                    <a:pos x="8" y="15"/>
                  </a:cxn>
                </a:cxnLst>
                <a:rect l="0" t="0" r="r" b="b"/>
                <a:pathLst>
                  <a:path w="15" h="441">
                    <a:moveTo>
                      <a:pt x="8" y="15"/>
                    </a:moveTo>
                    <a:lnTo>
                      <a:pt x="0" y="7"/>
                    </a:lnTo>
                    <a:lnTo>
                      <a:pt x="0" y="441"/>
                    </a:lnTo>
                    <a:lnTo>
                      <a:pt x="15" y="441"/>
                    </a:lnTo>
                    <a:lnTo>
                      <a:pt x="15" y="7"/>
                    </a:lnTo>
                    <a:lnTo>
                      <a:pt x="8" y="0"/>
                    </a:lnTo>
                    <a:lnTo>
                      <a:pt x="15" y="7"/>
                    </a:lnTo>
                    <a:lnTo>
                      <a:pt x="15" y="0"/>
                    </a:lnTo>
                    <a:lnTo>
                      <a:pt x="8" y="0"/>
                    </a:lnTo>
                    <a:lnTo>
                      <a:pt x="8" y="1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73" name="Freeform 425"/>
              <p:cNvSpPr>
                <a:spLocks/>
              </p:cNvSpPr>
              <p:nvPr/>
            </p:nvSpPr>
            <p:spPr bwMode="auto">
              <a:xfrm>
                <a:off x="961" y="859"/>
                <a:ext cx="213" cy="7"/>
              </a:xfrm>
              <a:custGeom>
                <a:avLst/>
                <a:gdLst/>
                <a:ahLst/>
                <a:cxnLst>
                  <a:cxn ang="0">
                    <a:pos x="14" y="7"/>
                  </a:cxn>
                  <a:cxn ang="0">
                    <a:pos x="7" y="15"/>
                  </a:cxn>
                  <a:cxn ang="0">
                    <a:pos x="427" y="15"/>
                  </a:cxn>
                  <a:cxn ang="0">
                    <a:pos x="427" y="0"/>
                  </a:cxn>
                  <a:cxn ang="0">
                    <a:pos x="7" y="0"/>
                  </a:cxn>
                  <a:cxn ang="0">
                    <a:pos x="0" y="7"/>
                  </a:cxn>
                  <a:cxn ang="0">
                    <a:pos x="7" y="0"/>
                  </a:cxn>
                  <a:cxn ang="0">
                    <a:pos x="0" y="0"/>
                  </a:cxn>
                  <a:cxn ang="0">
                    <a:pos x="0" y="7"/>
                  </a:cxn>
                  <a:cxn ang="0">
                    <a:pos x="14" y="7"/>
                  </a:cxn>
                </a:cxnLst>
                <a:rect l="0" t="0" r="r" b="b"/>
                <a:pathLst>
                  <a:path w="427" h="15">
                    <a:moveTo>
                      <a:pt x="14" y="7"/>
                    </a:moveTo>
                    <a:lnTo>
                      <a:pt x="7" y="15"/>
                    </a:lnTo>
                    <a:lnTo>
                      <a:pt x="427" y="15"/>
                    </a:lnTo>
                    <a:lnTo>
                      <a:pt x="427" y="0"/>
                    </a:lnTo>
                    <a:lnTo>
                      <a:pt x="7" y="0"/>
                    </a:lnTo>
                    <a:lnTo>
                      <a:pt x="0" y="7"/>
                    </a:lnTo>
                    <a:lnTo>
                      <a:pt x="7" y="0"/>
                    </a:lnTo>
                    <a:lnTo>
                      <a:pt x="0" y="0"/>
                    </a:lnTo>
                    <a:lnTo>
                      <a:pt x="0" y="7"/>
                    </a:lnTo>
                    <a:lnTo>
                      <a:pt x="14" y="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74" name="Freeform 426"/>
              <p:cNvSpPr>
                <a:spLocks/>
              </p:cNvSpPr>
              <p:nvPr/>
            </p:nvSpPr>
            <p:spPr bwMode="auto">
              <a:xfrm>
                <a:off x="963" y="805"/>
                <a:ext cx="213" cy="57"/>
              </a:xfrm>
              <a:custGeom>
                <a:avLst/>
                <a:gdLst/>
                <a:ahLst/>
                <a:cxnLst>
                  <a:cxn ang="0">
                    <a:pos x="75" y="0"/>
                  </a:cxn>
                  <a:cxn ang="0">
                    <a:pos x="350" y="0"/>
                  </a:cxn>
                  <a:cxn ang="0">
                    <a:pos x="352" y="3"/>
                  </a:cxn>
                  <a:cxn ang="0">
                    <a:pos x="361" y="9"/>
                  </a:cxn>
                  <a:cxn ang="0">
                    <a:pos x="374" y="20"/>
                  </a:cxn>
                  <a:cxn ang="0">
                    <a:pos x="388" y="35"/>
                  </a:cxn>
                  <a:cxn ang="0">
                    <a:pos x="401" y="52"/>
                  </a:cxn>
                  <a:cxn ang="0">
                    <a:pos x="414" y="70"/>
                  </a:cxn>
                  <a:cxn ang="0">
                    <a:pos x="423" y="92"/>
                  </a:cxn>
                  <a:cxn ang="0">
                    <a:pos x="425" y="115"/>
                  </a:cxn>
                  <a:cxn ang="0">
                    <a:pos x="417" y="115"/>
                  </a:cxn>
                  <a:cxn ang="0">
                    <a:pos x="400" y="115"/>
                  </a:cxn>
                  <a:cxn ang="0">
                    <a:pos x="377" y="115"/>
                  </a:cxn>
                  <a:cxn ang="0">
                    <a:pos x="348" y="115"/>
                  </a:cxn>
                  <a:cxn ang="0">
                    <a:pos x="315" y="115"/>
                  </a:cxn>
                  <a:cxn ang="0">
                    <a:pos x="279" y="115"/>
                  </a:cxn>
                  <a:cxn ang="0">
                    <a:pos x="241" y="115"/>
                  </a:cxn>
                  <a:cxn ang="0">
                    <a:pos x="202" y="115"/>
                  </a:cxn>
                  <a:cxn ang="0">
                    <a:pos x="165" y="115"/>
                  </a:cxn>
                  <a:cxn ang="0">
                    <a:pos x="128" y="115"/>
                  </a:cxn>
                  <a:cxn ang="0">
                    <a:pos x="93" y="115"/>
                  </a:cxn>
                  <a:cxn ang="0">
                    <a:pos x="63" y="115"/>
                  </a:cxn>
                  <a:cxn ang="0">
                    <a:pos x="37" y="115"/>
                  </a:cxn>
                  <a:cxn ang="0">
                    <a:pos x="17" y="115"/>
                  </a:cxn>
                  <a:cxn ang="0">
                    <a:pos x="5" y="115"/>
                  </a:cxn>
                  <a:cxn ang="0">
                    <a:pos x="0" y="115"/>
                  </a:cxn>
                  <a:cxn ang="0">
                    <a:pos x="2" y="111"/>
                  </a:cxn>
                  <a:cxn ang="0">
                    <a:pos x="5" y="99"/>
                  </a:cxn>
                  <a:cxn ang="0">
                    <a:pos x="12" y="82"/>
                  </a:cxn>
                  <a:cxn ang="0">
                    <a:pos x="20" y="62"/>
                  </a:cxn>
                  <a:cxn ang="0">
                    <a:pos x="30" y="42"/>
                  </a:cxn>
                  <a:cxn ang="0">
                    <a:pos x="43" y="23"/>
                  </a:cxn>
                  <a:cxn ang="0">
                    <a:pos x="58" y="9"/>
                  </a:cxn>
                  <a:cxn ang="0">
                    <a:pos x="75" y="0"/>
                  </a:cxn>
                </a:cxnLst>
                <a:rect l="0" t="0" r="r" b="b"/>
                <a:pathLst>
                  <a:path w="425" h="115">
                    <a:moveTo>
                      <a:pt x="75" y="0"/>
                    </a:moveTo>
                    <a:lnTo>
                      <a:pt x="350" y="0"/>
                    </a:lnTo>
                    <a:lnTo>
                      <a:pt x="352" y="3"/>
                    </a:lnTo>
                    <a:lnTo>
                      <a:pt x="361" y="9"/>
                    </a:lnTo>
                    <a:lnTo>
                      <a:pt x="374" y="20"/>
                    </a:lnTo>
                    <a:lnTo>
                      <a:pt x="388" y="35"/>
                    </a:lnTo>
                    <a:lnTo>
                      <a:pt x="401" y="52"/>
                    </a:lnTo>
                    <a:lnTo>
                      <a:pt x="414" y="70"/>
                    </a:lnTo>
                    <a:lnTo>
                      <a:pt x="423" y="92"/>
                    </a:lnTo>
                    <a:lnTo>
                      <a:pt x="425" y="115"/>
                    </a:lnTo>
                    <a:lnTo>
                      <a:pt x="417" y="115"/>
                    </a:lnTo>
                    <a:lnTo>
                      <a:pt x="400" y="115"/>
                    </a:lnTo>
                    <a:lnTo>
                      <a:pt x="377" y="115"/>
                    </a:lnTo>
                    <a:lnTo>
                      <a:pt x="348" y="115"/>
                    </a:lnTo>
                    <a:lnTo>
                      <a:pt x="315" y="115"/>
                    </a:lnTo>
                    <a:lnTo>
                      <a:pt x="279" y="115"/>
                    </a:lnTo>
                    <a:lnTo>
                      <a:pt x="241" y="115"/>
                    </a:lnTo>
                    <a:lnTo>
                      <a:pt x="202" y="115"/>
                    </a:lnTo>
                    <a:lnTo>
                      <a:pt x="165" y="115"/>
                    </a:lnTo>
                    <a:lnTo>
                      <a:pt x="128" y="115"/>
                    </a:lnTo>
                    <a:lnTo>
                      <a:pt x="93" y="115"/>
                    </a:lnTo>
                    <a:lnTo>
                      <a:pt x="63" y="115"/>
                    </a:lnTo>
                    <a:lnTo>
                      <a:pt x="37" y="115"/>
                    </a:lnTo>
                    <a:lnTo>
                      <a:pt x="17" y="115"/>
                    </a:lnTo>
                    <a:lnTo>
                      <a:pt x="5" y="115"/>
                    </a:lnTo>
                    <a:lnTo>
                      <a:pt x="0" y="115"/>
                    </a:lnTo>
                    <a:lnTo>
                      <a:pt x="2" y="111"/>
                    </a:lnTo>
                    <a:lnTo>
                      <a:pt x="5" y="99"/>
                    </a:lnTo>
                    <a:lnTo>
                      <a:pt x="12" y="82"/>
                    </a:lnTo>
                    <a:lnTo>
                      <a:pt x="20" y="62"/>
                    </a:lnTo>
                    <a:lnTo>
                      <a:pt x="30" y="42"/>
                    </a:lnTo>
                    <a:lnTo>
                      <a:pt x="43" y="23"/>
                    </a:lnTo>
                    <a:lnTo>
                      <a:pt x="58" y="9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75" name="Freeform 427"/>
              <p:cNvSpPr>
                <a:spLocks/>
              </p:cNvSpPr>
              <p:nvPr/>
            </p:nvSpPr>
            <p:spPr bwMode="auto">
              <a:xfrm>
                <a:off x="1017" y="1277"/>
                <a:ext cx="106" cy="2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3" y="48"/>
                  </a:cxn>
                  <a:cxn ang="0">
                    <a:pos x="200" y="48"/>
                  </a:cxn>
                  <a:cxn ang="0">
                    <a:pos x="213" y="0"/>
                  </a:cxn>
                  <a:cxn ang="0">
                    <a:pos x="0" y="0"/>
                  </a:cxn>
                </a:cxnLst>
                <a:rect l="0" t="0" r="r" b="b"/>
                <a:pathLst>
                  <a:path w="213" h="48">
                    <a:moveTo>
                      <a:pt x="0" y="0"/>
                    </a:moveTo>
                    <a:lnTo>
                      <a:pt x="13" y="48"/>
                    </a:lnTo>
                    <a:lnTo>
                      <a:pt x="200" y="48"/>
                    </a:lnTo>
                    <a:lnTo>
                      <a:pt x="21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76" name="Freeform 428"/>
              <p:cNvSpPr>
                <a:spLocks/>
              </p:cNvSpPr>
              <p:nvPr/>
            </p:nvSpPr>
            <p:spPr bwMode="auto">
              <a:xfrm>
                <a:off x="1054" y="323"/>
                <a:ext cx="7" cy="31"/>
              </a:xfrm>
              <a:custGeom>
                <a:avLst/>
                <a:gdLst/>
                <a:ahLst/>
                <a:cxnLst>
                  <a:cxn ang="0">
                    <a:pos x="7" y="61"/>
                  </a:cxn>
                  <a:cxn ang="0">
                    <a:pos x="14" y="61"/>
                  </a:cxn>
                  <a:cxn ang="0">
                    <a:pos x="14" y="0"/>
                  </a:cxn>
                  <a:cxn ang="0">
                    <a:pos x="0" y="0"/>
                  </a:cxn>
                  <a:cxn ang="0">
                    <a:pos x="0" y="61"/>
                  </a:cxn>
                  <a:cxn ang="0">
                    <a:pos x="7" y="61"/>
                  </a:cxn>
                </a:cxnLst>
                <a:rect l="0" t="0" r="r" b="b"/>
                <a:pathLst>
                  <a:path w="14" h="61">
                    <a:moveTo>
                      <a:pt x="7" y="61"/>
                    </a:moveTo>
                    <a:lnTo>
                      <a:pt x="14" y="61"/>
                    </a:lnTo>
                    <a:lnTo>
                      <a:pt x="14" y="0"/>
                    </a:lnTo>
                    <a:lnTo>
                      <a:pt x="0" y="0"/>
                    </a:lnTo>
                    <a:lnTo>
                      <a:pt x="0" y="61"/>
                    </a:lnTo>
                    <a:lnTo>
                      <a:pt x="7" y="6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77" name="Freeform 429"/>
              <p:cNvSpPr>
                <a:spLocks/>
              </p:cNvSpPr>
              <p:nvPr/>
            </p:nvSpPr>
            <p:spPr bwMode="auto">
              <a:xfrm>
                <a:off x="1454" y="561"/>
                <a:ext cx="273" cy="263"/>
              </a:xfrm>
              <a:custGeom>
                <a:avLst/>
                <a:gdLst/>
                <a:ahLst/>
                <a:cxnLst>
                  <a:cxn ang="0">
                    <a:pos x="429" y="488"/>
                  </a:cxn>
                  <a:cxn ang="0">
                    <a:pos x="429" y="406"/>
                  </a:cxn>
                  <a:cxn ang="0">
                    <a:pos x="466" y="343"/>
                  </a:cxn>
                  <a:cxn ang="0">
                    <a:pos x="468" y="343"/>
                  </a:cxn>
                  <a:cxn ang="0">
                    <a:pos x="468" y="527"/>
                  </a:cxn>
                  <a:cxn ang="0">
                    <a:pos x="525" y="527"/>
                  </a:cxn>
                  <a:cxn ang="0">
                    <a:pos x="528" y="465"/>
                  </a:cxn>
                  <a:cxn ang="0">
                    <a:pos x="537" y="325"/>
                  </a:cxn>
                  <a:cxn ang="0">
                    <a:pos x="544" y="171"/>
                  </a:cxn>
                  <a:cxn ang="0">
                    <a:pos x="547" y="75"/>
                  </a:cxn>
                  <a:cxn ang="0">
                    <a:pos x="544" y="54"/>
                  </a:cxn>
                  <a:cxn ang="0">
                    <a:pos x="537" y="38"/>
                  </a:cxn>
                  <a:cxn ang="0">
                    <a:pos x="525" y="25"/>
                  </a:cxn>
                  <a:cxn ang="0">
                    <a:pos x="514" y="15"/>
                  </a:cxn>
                  <a:cxn ang="0">
                    <a:pos x="502" y="8"/>
                  </a:cxn>
                  <a:cxn ang="0">
                    <a:pos x="491" y="3"/>
                  </a:cxn>
                  <a:cxn ang="0">
                    <a:pos x="484" y="0"/>
                  </a:cxn>
                  <a:cxn ang="0">
                    <a:pos x="481" y="0"/>
                  </a:cxn>
                  <a:cxn ang="0">
                    <a:pos x="61" y="0"/>
                  </a:cxn>
                  <a:cxn ang="0">
                    <a:pos x="59" y="2"/>
                  </a:cxn>
                  <a:cxn ang="0">
                    <a:pos x="51" y="3"/>
                  </a:cxn>
                  <a:cxn ang="0">
                    <a:pos x="41" y="9"/>
                  </a:cxn>
                  <a:cxn ang="0">
                    <a:pos x="31" y="15"/>
                  </a:cxn>
                  <a:cxn ang="0">
                    <a:pos x="20" y="25"/>
                  </a:cxn>
                  <a:cxn ang="0">
                    <a:pos x="10" y="35"/>
                  </a:cxn>
                  <a:cxn ang="0">
                    <a:pos x="3" y="49"/>
                  </a:cxn>
                  <a:cxn ang="0">
                    <a:pos x="0" y="66"/>
                  </a:cxn>
                  <a:cxn ang="0">
                    <a:pos x="6" y="158"/>
                  </a:cxn>
                  <a:cxn ang="0">
                    <a:pos x="20" y="315"/>
                  </a:cxn>
                  <a:cxn ang="0">
                    <a:pos x="34" y="462"/>
                  </a:cxn>
                  <a:cxn ang="0">
                    <a:pos x="40" y="527"/>
                  </a:cxn>
                  <a:cxn ang="0">
                    <a:pos x="106" y="527"/>
                  </a:cxn>
                  <a:cxn ang="0">
                    <a:pos x="106" y="343"/>
                  </a:cxn>
                  <a:cxn ang="0">
                    <a:pos x="106" y="340"/>
                  </a:cxn>
                  <a:cxn ang="0">
                    <a:pos x="147" y="406"/>
                  </a:cxn>
                  <a:cxn ang="0">
                    <a:pos x="147" y="488"/>
                  </a:cxn>
                  <a:cxn ang="0">
                    <a:pos x="429" y="488"/>
                  </a:cxn>
                </a:cxnLst>
                <a:rect l="0" t="0" r="r" b="b"/>
                <a:pathLst>
                  <a:path w="547" h="527">
                    <a:moveTo>
                      <a:pt x="429" y="488"/>
                    </a:moveTo>
                    <a:lnTo>
                      <a:pt x="429" y="406"/>
                    </a:lnTo>
                    <a:lnTo>
                      <a:pt x="466" y="343"/>
                    </a:lnTo>
                    <a:lnTo>
                      <a:pt x="468" y="343"/>
                    </a:lnTo>
                    <a:lnTo>
                      <a:pt x="468" y="527"/>
                    </a:lnTo>
                    <a:lnTo>
                      <a:pt x="525" y="527"/>
                    </a:lnTo>
                    <a:lnTo>
                      <a:pt x="528" y="465"/>
                    </a:lnTo>
                    <a:lnTo>
                      <a:pt x="537" y="325"/>
                    </a:lnTo>
                    <a:lnTo>
                      <a:pt x="544" y="171"/>
                    </a:lnTo>
                    <a:lnTo>
                      <a:pt x="547" y="75"/>
                    </a:lnTo>
                    <a:lnTo>
                      <a:pt x="544" y="54"/>
                    </a:lnTo>
                    <a:lnTo>
                      <a:pt x="537" y="38"/>
                    </a:lnTo>
                    <a:lnTo>
                      <a:pt x="525" y="25"/>
                    </a:lnTo>
                    <a:lnTo>
                      <a:pt x="514" y="15"/>
                    </a:lnTo>
                    <a:lnTo>
                      <a:pt x="502" y="8"/>
                    </a:lnTo>
                    <a:lnTo>
                      <a:pt x="491" y="3"/>
                    </a:lnTo>
                    <a:lnTo>
                      <a:pt x="484" y="0"/>
                    </a:lnTo>
                    <a:lnTo>
                      <a:pt x="481" y="0"/>
                    </a:lnTo>
                    <a:lnTo>
                      <a:pt x="61" y="0"/>
                    </a:lnTo>
                    <a:lnTo>
                      <a:pt x="59" y="2"/>
                    </a:lnTo>
                    <a:lnTo>
                      <a:pt x="51" y="3"/>
                    </a:lnTo>
                    <a:lnTo>
                      <a:pt x="41" y="9"/>
                    </a:lnTo>
                    <a:lnTo>
                      <a:pt x="31" y="15"/>
                    </a:lnTo>
                    <a:lnTo>
                      <a:pt x="20" y="25"/>
                    </a:lnTo>
                    <a:lnTo>
                      <a:pt x="10" y="35"/>
                    </a:lnTo>
                    <a:lnTo>
                      <a:pt x="3" y="49"/>
                    </a:lnTo>
                    <a:lnTo>
                      <a:pt x="0" y="66"/>
                    </a:lnTo>
                    <a:lnTo>
                      <a:pt x="6" y="158"/>
                    </a:lnTo>
                    <a:lnTo>
                      <a:pt x="20" y="315"/>
                    </a:lnTo>
                    <a:lnTo>
                      <a:pt x="34" y="462"/>
                    </a:lnTo>
                    <a:lnTo>
                      <a:pt x="40" y="527"/>
                    </a:lnTo>
                    <a:lnTo>
                      <a:pt x="106" y="527"/>
                    </a:lnTo>
                    <a:lnTo>
                      <a:pt x="106" y="343"/>
                    </a:lnTo>
                    <a:lnTo>
                      <a:pt x="106" y="340"/>
                    </a:lnTo>
                    <a:lnTo>
                      <a:pt x="147" y="406"/>
                    </a:lnTo>
                    <a:lnTo>
                      <a:pt x="147" y="488"/>
                    </a:lnTo>
                    <a:lnTo>
                      <a:pt x="429" y="48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78" name="Freeform 430"/>
              <p:cNvSpPr>
                <a:spLocks/>
              </p:cNvSpPr>
              <p:nvPr/>
            </p:nvSpPr>
            <p:spPr bwMode="auto">
              <a:xfrm>
                <a:off x="1665" y="762"/>
                <a:ext cx="7" cy="43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0" y="2"/>
                  </a:cxn>
                  <a:cxn ang="0">
                    <a:pos x="0" y="84"/>
                  </a:cxn>
                  <a:cxn ang="0">
                    <a:pos x="14" y="84"/>
                  </a:cxn>
                  <a:cxn ang="0">
                    <a:pos x="14" y="2"/>
                  </a:cxn>
                  <a:cxn ang="0">
                    <a:pos x="13" y="5"/>
                  </a:cxn>
                  <a:cxn ang="0">
                    <a:pos x="2" y="0"/>
                  </a:cxn>
                  <a:cxn ang="0">
                    <a:pos x="0" y="1"/>
                  </a:cxn>
                  <a:cxn ang="0">
                    <a:pos x="0" y="2"/>
                  </a:cxn>
                  <a:cxn ang="0">
                    <a:pos x="2" y="0"/>
                  </a:cxn>
                </a:cxnLst>
                <a:rect l="0" t="0" r="r" b="b"/>
                <a:pathLst>
                  <a:path w="14" h="84">
                    <a:moveTo>
                      <a:pt x="2" y="0"/>
                    </a:moveTo>
                    <a:lnTo>
                      <a:pt x="0" y="2"/>
                    </a:lnTo>
                    <a:lnTo>
                      <a:pt x="0" y="84"/>
                    </a:lnTo>
                    <a:lnTo>
                      <a:pt x="14" y="84"/>
                    </a:lnTo>
                    <a:lnTo>
                      <a:pt x="14" y="2"/>
                    </a:lnTo>
                    <a:lnTo>
                      <a:pt x="13" y="5"/>
                    </a:lnTo>
                    <a:lnTo>
                      <a:pt x="2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79" name="Freeform 431"/>
              <p:cNvSpPr>
                <a:spLocks/>
              </p:cNvSpPr>
              <p:nvPr/>
            </p:nvSpPr>
            <p:spPr bwMode="auto">
              <a:xfrm>
                <a:off x="1666" y="729"/>
                <a:ext cx="24" cy="36"/>
              </a:xfrm>
              <a:custGeom>
                <a:avLst/>
                <a:gdLst/>
                <a:ahLst/>
                <a:cxnLst>
                  <a:cxn ang="0">
                    <a:pos x="42" y="0"/>
                  </a:cxn>
                  <a:cxn ang="0">
                    <a:pos x="37" y="4"/>
                  </a:cxn>
                  <a:cxn ang="0">
                    <a:pos x="0" y="68"/>
                  </a:cxn>
                  <a:cxn ang="0">
                    <a:pos x="11" y="73"/>
                  </a:cxn>
                  <a:cxn ang="0">
                    <a:pos x="48" y="10"/>
                  </a:cxn>
                  <a:cxn ang="0">
                    <a:pos x="42" y="14"/>
                  </a:cxn>
                  <a:cxn ang="0">
                    <a:pos x="42" y="0"/>
                  </a:cxn>
                  <a:cxn ang="0">
                    <a:pos x="38" y="0"/>
                  </a:cxn>
                  <a:cxn ang="0">
                    <a:pos x="37" y="4"/>
                  </a:cxn>
                  <a:cxn ang="0">
                    <a:pos x="42" y="0"/>
                  </a:cxn>
                </a:cxnLst>
                <a:rect l="0" t="0" r="r" b="b"/>
                <a:pathLst>
                  <a:path w="48" h="73">
                    <a:moveTo>
                      <a:pt x="42" y="0"/>
                    </a:moveTo>
                    <a:lnTo>
                      <a:pt x="37" y="4"/>
                    </a:lnTo>
                    <a:lnTo>
                      <a:pt x="0" y="68"/>
                    </a:lnTo>
                    <a:lnTo>
                      <a:pt x="11" y="73"/>
                    </a:lnTo>
                    <a:lnTo>
                      <a:pt x="48" y="10"/>
                    </a:lnTo>
                    <a:lnTo>
                      <a:pt x="42" y="14"/>
                    </a:lnTo>
                    <a:lnTo>
                      <a:pt x="42" y="0"/>
                    </a:lnTo>
                    <a:lnTo>
                      <a:pt x="38" y="0"/>
                    </a:lnTo>
                    <a:lnTo>
                      <a:pt x="37" y="4"/>
                    </a:lnTo>
                    <a:lnTo>
                      <a:pt x="42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80" name="Freeform 432"/>
              <p:cNvSpPr>
                <a:spLocks/>
              </p:cNvSpPr>
              <p:nvPr/>
            </p:nvSpPr>
            <p:spPr bwMode="auto">
              <a:xfrm>
                <a:off x="1684" y="729"/>
                <a:ext cx="8" cy="7"/>
              </a:xfrm>
              <a:custGeom>
                <a:avLst/>
                <a:gdLst/>
                <a:ahLst/>
                <a:cxnLst>
                  <a:cxn ang="0">
                    <a:pos x="14" y="7"/>
                  </a:cxn>
                  <a:cxn ang="0">
                    <a:pos x="7" y="0"/>
                  </a:cxn>
                  <a:cxn ang="0">
                    <a:pos x="5" y="0"/>
                  </a:cxn>
                  <a:cxn ang="0">
                    <a:pos x="5" y="14"/>
                  </a:cxn>
                  <a:cxn ang="0">
                    <a:pos x="7" y="14"/>
                  </a:cxn>
                  <a:cxn ang="0">
                    <a:pos x="0" y="7"/>
                  </a:cxn>
                  <a:cxn ang="0">
                    <a:pos x="14" y="7"/>
                  </a:cxn>
                  <a:cxn ang="0">
                    <a:pos x="14" y="0"/>
                  </a:cxn>
                  <a:cxn ang="0">
                    <a:pos x="7" y="0"/>
                  </a:cxn>
                  <a:cxn ang="0">
                    <a:pos x="14" y="7"/>
                  </a:cxn>
                </a:cxnLst>
                <a:rect l="0" t="0" r="r" b="b"/>
                <a:pathLst>
                  <a:path w="14" h="14">
                    <a:moveTo>
                      <a:pt x="14" y="7"/>
                    </a:moveTo>
                    <a:lnTo>
                      <a:pt x="7" y="0"/>
                    </a:lnTo>
                    <a:lnTo>
                      <a:pt x="5" y="0"/>
                    </a:lnTo>
                    <a:lnTo>
                      <a:pt x="5" y="14"/>
                    </a:lnTo>
                    <a:lnTo>
                      <a:pt x="7" y="14"/>
                    </a:lnTo>
                    <a:lnTo>
                      <a:pt x="0" y="7"/>
                    </a:lnTo>
                    <a:lnTo>
                      <a:pt x="14" y="7"/>
                    </a:lnTo>
                    <a:lnTo>
                      <a:pt x="14" y="0"/>
                    </a:lnTo>
                    <a:lnTo>
                      <a:pt x="7" y="0"/>
                    </a:lnTo>
                    <a:lnTo>
                      <a:pt x="14" y="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81" name="Freeform 433"/>
              <p:cNvSpPr>
                <a:spLocks/>
              </p:cNvSpPr>
              <p:nvPr/>
            </p:nvSpPr>
            <p:spPr bwMode="auto">
              <a:xfrm>
                <a:off x="1684" y="732"/>
                <a:ext cx="8" cy="96"/>
              </a:xfrm>
              <a:custGeom>
                <a:avLst/>
                <a:gdLst/>
                <a:ahLst/>
                <a:cxnLst>
                  <a:cxn ang="0">
                    <a:pos x="7" y="177"/>
                  </a:cxn>
                  <a:cxn ang="0">
                    <a:pos x="14" y="184"/>
                  </a:cxn>
                  <a:cxn ang="0">
                    <a:pos x="14" y="0"/>
                  </a:cxn>
                  <a:cxn ang="0">
                    <a:pos x="0" y="0"/>
                  </a:cxn>
                  <a:cxn ang="0">
                    <a:pos x="0" y="184"/>
                  </a:cxn>
                  <a:cxn ang="0">
                    <a:pos x="7" y="191"/>
                  </a:cxn>
                  <a:cxn ang="0">
                    <a:pos x="0" y="184"/>
                  </a:cxn>
                  <a:cxn ang="0">
                    <a:pos x="0" y="191"/>
                  </a:cxn>
                  <a:cxn ang="0">
                    <a:pos x="7" y="191"/>
                  </a:cxn>
                  <a:cxn ang="0">
                    <a:pos x="7" y="177"/>
                  </a:cxn>
                </a:cxnLst>
                <a:rect l="0" t="0" r="r" b="b"/>
                <a:pathLst>
                  <a:path w="14" h="191">
                    <a:moveTo>
                      <a:pt x="7" y="177"/>
                    </a:moveTo>
                    <a:lnTo>
                      <a:pt x="14" y="184"/>
                    </a:lnTo>
                    <a:lnTo>
                      <a:pt x="14" y="0"/>
                    </a:lnTo>
                    <a:lnTo>
                      <a:pt x="0" y="0"/>
                    </a:lnTo>
                    <a:lnTo>
                      <a:pt x="0" y="184"/>
                    </a:lnTo>
                    <a:lnTo>
                      <a:pt x="7" y="191"/>
                    </a:lnTo>
                    <a:lnTo>
                      <a:pt x="0" y="184"/>
                    </a:lnTo>
                    <a:lnTo>
                      <a:pt x="0" y="191"/>
                    </a:lnTo>
                    <a:lnTo>
                      <a:pt x="7" y="191"/>
                    </a:lnTo>
                    <a:lnTo>
                      <a:pt x="7" y="17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82" name="Freeform 434"/>
              <p:cNvSpPr>
                <a:spLocks/>
              </p:cNvSpPr>
              <p:nvPr/>
            </p:nvSpPr>
            <p:spPr bwMode="auto">
              <a:xfrm>
                <a:off x="1688" y="820"/>
                <a:ext cx="32" cy="8"/>
              </a:xfrm>
              <a:custGeom>
                <a:avLst/>
                <a:gdLst/>
                <a:ahLst/>
                <a:cxnLst>
                  <a:cxn ang="0">
                    <a:pos x="50" y="7"/>
                  </a:cxn>
                  <a:cxn ang="0">
                    <a:pos x="57" y="0"/>
                  </a:cxn>
                  <a:cxn ang="0">
                    <a:pos x="0" y="0"/>
                  </a:cxn>
                  <a:cxn ang="0">
                    <a:pos x="0" y="14"/>
                  </a:cxn>
                  <a:cxn ang="0">
                    <a:pos x="57" y="14"/>
                  </a:cxn>
                  <a:cxn ang="0">
                    <a:pos x="64" y="7"/>
                  </a:cxn>
                  <a:cxn ang="0">
                    <a:pos x="57" y="14"/>
                  </a:cxn>
                  <a:cxn ang="0">
                    <a:pos x="64" y="14"/>
                  </a:cxn>
                  <a:cxn ang="0">
                    <a:pos x="64" y="7"/>
                  </a:cxn>
                  <a:cxn ang="0">
                    <a:pos x="50" y="7"/>
                  </a:cxn>
                </a:cxnLst>
                <a:rect l="0" t="0" r="r" b="b"/>
                <a:pathLst>
                  <a:path w="64" h="14">
                    <a:moveTo>
                      <a:pt x="50" y="7"/>
                    </a:moveTo>
                    <a:lnTo>
                      <a:pt x="57" y="0"/>
                    </a:lnTo>
                    <a:lnTo>
                      <a:pt x="0" y="0"/>
                    </a:lnTo>
                    <a:lnTo>
                      <a:pt x="0" y="14"/>
                    </a:lnTo>
                    <a:lnTo>
                      <a:pt x="57" y="14"/>
                    </a:lnTo>
                    <a:lnTo>
                      <a:pt x="64" y="7"/>
                    </a:lnTo>
                    <a:lnTo>
                      <a:pt x="57" y="14"/>
                    </a:lnTo>
                    <a:lnTo>
                      <a:pt x="64" y="14"/>
                    </a:lnTo>
                    <a:lnTo>
                      <a:pt x="64" y="7"/>
                    </a:lnTo>
                    <a:lnTo>
                      <a:pt x="50" y="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83" name="Freeform 435"/>
              <p:cNvSpPr>
                <a:spLocks/>
              </p:cNvSpPr>
              <p:nvPr/>
            </p:nvSpPr>
            <p:spPr bwMode="auto">
              <a:xfrm>
                <a:off x="1713" y="598"/>
                <a:ext cx="18" cy="226"/>
              </a:xfrm>
              <a:custGeom>
                <a:avLst/>
                <a:gdLst/>
                <a:ahLst/>
                <a:cxnLst>
                  <a:cxn ang="0">
                    <a:pos x="22" y="0"/>
                  </a:cxn>
                  <a:cxn ang="0">
                    <a:pos x="22" y="0"/>
                  </a:cxn>
                  <a:cxn ang="0">
                    <a:pos x="19" y="96"/>
                  </a:cxn>
                  <a:cxn ang="0">
                    <a:pos x="11" y="250"/>
                  </a:cxn>
                  <a:cxn ang="0">
                    <a:pos x="3" y="390"/>
                  </a:cxn>
                  <a:cxn ang="0">
                    <a:pos x="0" y="452"/>
                  </a:cxn>
                  <a:cxn ang="0">
                    <a:pos x="14" y="452"/>
                  </a:cxn>
                  <a:cxn ang="0">
                    <a:pos x="17" y="390"/>
                  </a:cxn>
                  <a:cxn ang="0">
                    <a:pos x="26" y="250"/>
                  </a:cxn>
                  <a:cxn ang="0">
                    <a:pos x="33" y="96"/>
                  </a:cxn>
                  <a:cxn ang="0">
                    <a:pos x="36" y="0"/>
                  </a:cxn>
                  <a:cxn ang="0">
                    <a:pos x="36" y="0"/>
                  </a:cxn>
                  <a:cxn ang="0">
                    <a:pos x="22" y="0"/>
                  </a:cxn>
                </a:cxnLst>
                <a:rect l="0" t="0" r="r" b="b"/>
                <a:pathLst>
                  <a:path w="36" h="452">
                    <a:moveTo>
                      <a:pt x="22" y="0"/>
                    </a:moveTo>
                    <a:lnTo>
                      <a:pt x="22" y="0"/>
                    </a:lnTo>
                    <a:lnTo>
                      <a:pt x="19" y="96"/>
                    </a:lnTo>
                    <a:lnTo>
                      <a:pt x="11" y="250"/>
                    </a:lnTo>
                    <a:lnTo>
                      <a:pt x="3" y="390"/>
                    </a:lnTo>
                    <a:lnTo>
                      <a:pt x="0" y="452"/>
                    </a:lnTo>
                    <a:lnTo>
                      <a:pt x="14" y="452"/>
                    </a:lnTo>
                    <a:lnTo>
                      <a:pt x="17" y="390"/>
                    </a:lnTo>
                    <a:lnTo>
                      <a:pt x="26" y="250"/>
                    </a:lnTo>
                    <a:lnTo>
                      <a:pt x="33" y="96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84" name="Freeform 436"/>
              <p:cNvSpPr>
                <a:spLocks/>
              </p:cNvSpPr>
              <p:nvPr/>
            </p:nvSpPr>
            <p:spPr bwMode="auto">
              <a:xfrm>
                <a:off x="1694" y="557"/>
                <a:ext cx="37" cy="41"/>
              </a:xfrm>
              <a:custGeom>
                <a:avLst/>
                <a:gdLst/>
                <a:ahLst/>
                <a:cxnLst>
                  <a:cxn ang="0">
                    <a:pos x="2" y="15"/>
                  </a:cxn>
                  <a:cxn ang="0">
                    <a:pos x="0" y="15"/>
                  </a:cxn>
                  <a:cxn ang="0">
                    <a:pos x="3" y="15"/>
                  </a:cxn>
                  <a:cxn ang="0">
                    <a:pos x="10" y="17"/>
                  </a:cxn>
                  <a:cxn ang="0">
                    <a:pos x="20" y="20"/>
                  </a:cxn>
                  <a:cxn ang="0">
                    <a:pos x="30" y="28"/>
                  </a:cxn>
                  <a:cxn ang="0">
                    <a:pos x="42" y="36"/>
                  </a:cxn>
                  <a:cxn ang="0">
                    <a:pos x="52" y="48"/>
                  </a:cxn>
                  <a:cxn ang="0">
                    <a:pos x="58" y="62"/>
                  </a:cxn>
                  <a:cxn ang="0">
                    <a:pos x="61" y="82"/>
                  </a:cxn>
                  <a:cxn ang="0">
                    <a:pos x="75" y="82"/>
                  </a:cxn>
                  <a:cxn ang="0">
                    <a:pos x="72" y="59"/>
                  </a:cxn>
                  <a:cxn ang="0">
                    <a:pos x="63" y="42"/>
                  </a:cxn>
                  <a:cxn ang="0">
                    <a:pos x="50" y="28"/>
                  </a:cxn>
                  <a:cxn ang="0">
                    <a:pos x="39" y="16"/>
                  </a:cxn>
                  <a:cxn ang="0">
                    <a:pos x="26" y="9"/>
                  </a:cxn>
                  <a:cxn ang="0">
                    <a:pos x="13" y="3"/>
                  </a:cxn>
                  <a:cxn ang="0">
                    <a:pos x="6" y="0"/>
                  </a:cxn>
                  <a:cxn ang="0">
                    <a:pos x="3" y="0"/>
                  </a:cxn>
                  <a:cxn ang="0">
                    <a:pos x="2" y="0"/>
                  </a:cxn>
                  <a:cxn ang="0">
                    <a:pos x="3" y="0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2" y="15"/>
                  </a:cxn>
                </a:cxnLst>
                <a:rect l="0" t="0" r="r" b="b"/>
                <a:pathLst>
                  <a:path w="75" h="82">
                    <a:moveTo>
                      <a:pt x="2" y="15"/>
                    </a:moveTo>
                    <a:lnTo>
                      <a:pt x="0" y="15"/>
                    </a:lnTo>
                    <a:lnTo>
                      <a:pt x="3" y="15"/>
                    </a:lnTo>
                    <a:lnTo>
                      <a:pt x="10" y="17"/>
                    </a:lnTo>
                    <a:lnTo>
                      <a:pt x="20" y="20"/>
                    </a:lnTo>
                    <a:lnTo>
                      <a:pt x="30" y="28"/>
                    </a:lnTo>
                    <a:lnTo>
                      <a:pt x="42" y="36"/>
                    </a:lnTo>
                    <a:lnTo>
                      <a:pt x="52" y="48"/>
                    </a:lnTo>
                    <a:lnTo>
                      <a:pt x="58" y="62"/>
                    </a:lnTo>
                    <a:lnTo>
                      <a:pt x="61" y="82"/>
                    </a:lnTo>
                    <a:lnTo>
                      <a:pt x="75" y="82"/>
                    </a:lnTo>
                    <a:lnTo>
                      <a:pt x="72" y="59"/>
                    </a:lnTo>
                    <a:lnTo>
                      <a:pt x="63" y="42"/>
                    </a:lnTo>
                    <a:lnTo>
                      <a:pt x="50" y="28"/>
                    </a:lnTo>
                    <a:lnTo>
                      <a:pt x="39" y="16"/>
                    </a:lnTo>
                    <a:lnTo>
                      <a:pt x="26" y="9"/>
                    </a:lnTo>
                    <a:lnTo>
                      <a:pt x="13" y="3"/>
                    </a:lnTo>
                    <a:lnTo>
                      <a:pt x="6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1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85" name="Freeform 437"/>
              <p:cNvSpPr>
                <a:spLocks/>
              </p:cNvSpPr>
              <p:nvPr/>
            </p:nvSpPr>
            <p:spPr bwMode="auto">
              <a:xfrm>
                <a:off x="1484" y="557"/>
                <a:ext cx="210" cy="7"/>
              </a:xfrm>
              <a:custGeom>
                <a:avLst/>
                <a:gdLst/>
                <a:ahLst/>
                <a:cxnLst>
                  <a:cxn ang="0">
                    <a:pos x="3" y="15"/>
                  </a:cxn>
                  <a:cxn ang="0">
                    <a:pos x="1" y="15"/>
                  </a:cxn>
                  <a:cxn ang="0">
                    <a:pos x="421" y="15"/>
                  </a:cxn>
                  <a:cxn ang="0">
                    <a:pos x="421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3" y="15"/>
                  </a:cxn>
                </a:cxnLst>
                <a:rect l="0" t="0" r="r" b="b"/>
                <a:pathLst>
                  <a:path w="421" h="15">
                    <a:moveTo>
                      <a:pt x="3" y="15"/>
                    </a:moveTo>
                    <a:lnTo>
                      <a:pt x="1" y="15"/>
                    </a:lnTo>
                    <a:lnTo>
                      <a:pt x="421" y="15"/>
                    </a:lnTo>
                    <a:lnTo>
                      <a:pt x="42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3" y="1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86" name="Freeform 438"/>
              <p:cNvSpPr>
                <a:spLocks/>
              </p:cNvSpPr>
              <p:nvPr/>
            </p:nvSpPr>
            <p:spPr bwMode="auto">
              <a:xfrm>
                <a:off x="1450" y="557"/>
                <a:ext cx="35" cy="37"/>
              </a:xfrm>
              <a:custGeom>
                <a:avLst/>
                <a:gdLst/>
                <a:ahLst/>
                <a:cxnLst>
                  <a:cxn ang="0">
                    <a:pos x="14" y="73"/>
                  </a:cxn>
                  <a:cxn ang="0">
                    <a:pos x="14" y="73"/>
                  </a:cxn>
                  <a:cxn ang="0">
                    <a:pos x="17" y="58"/>
                  </a:cxn>
                  <a:cxn ang="0">
                    <a:pos x="23" y="46"/>
                  </a:cxn>
                  <a:cxn ang="0">
                    <a:pos x="31" y="38"/>
                  </a:cxn>
                  <a:cxn ang="0">
                    <a:pos x="43" y="28"/>
                  </a:cxn>
                  <a:cxn ang="0">
                    <a:pos x="51" y="22"/>
                  </a:cxn>
                  <a:cxn ang="0">
                    <a:pos x="61" y="17"/>
                  </a:cxn>
                  <a:cxn ang="0">
                    <a:pos x="67" y="16"/>
                  </a:cxn>
                  <a:cxn ang="0">
                    <a:pos x="70" y="15"/>
                  </a:cxn>
                  <a:cxn ang="0">
                    <a:pos x="67" y="0"/>
                  </a:cxn>
                  <a:cxn ang="0">
                    <a:pos x="64" y="2"/>
                  </a:cxn>
                  <a:cxn ang="0">
                    <a:pos x="55" y="3"/>
                  </a:cxn>
                  <a:cxn ang="0">
                    <a:pos x="45" y="10"/>
                  </a:cxn>
                  <a:cxn ang="0">
                    <a:pos x="34" y="16"/>
                  </a:cxn>
                  <a:cxn ang="0">
                    <a:pos x="23" y="26"/>
                  </a:cxn>
                  <a:cxn ang="0">
                    <a:pos x="11" y="38"/>
                  </a:cxn>
                  <a:cxn ang="0">
                    <a:pos x="3" y="55"/>
                  </a:cxn>
                  <a:cxn ang="0">
                    <a:pos x="0" y="73"/>
                  </a:cxn>
                  <a:cxn ang="0">
                    <a:pos x="0" y="73"/>
                  </a:cxn>
                  <a:cxn ang="0">
                    <a:pos x="14" y="73"/>
                  </a:cxn>
                </a:cxnLst>
                <a:rect l="0" t="0" r="r" b="b"/>
                <a:pathLst>
                  <a:path w="70" h="73">
                    <a:moveTo>
                      <a:pt x="14" y="73"/>
                    </a:moveTo>
                    <a:lnTo>
                      <a:pt x="14" y="73"/>
                    </a:lnTo>
                    <a:lnTo>
                      <a:pt x="17" y="58"/>
                    </a:lnTo>
                    <a:lnTo>
                      <a:pt x="23" y="46"/>
                    </a:lnTo>
                    <a:lnTo>
                      <a:pt x="31" y="38"/>
                    </a:lnTo>
                    <a:lnTo>
                      <a:pt x="43" y="28"/>
                    </a:lnTo>
                    <a:lnTo>
                      <a:pt x="51" y="22"/>
                    </a:lnTo>
                    <a:lnTo>
                      <a:pt x="61" y="17"/>
                    </a:lnTo>
                    <a:lnTo>
                      <a:pt x="67" y="16"/>
                    </a:lnTo>
                    <a:lnTo>
                      <a:pt x="70" y="15"/>
                    </a:lnTo>
                    <a:lnTo>
                      <a:pt x="67" y="0"/>
                    </a:lnTo>
                    <a:lnTo>
                      <a:pt x="64" y="2"/>
                    </a:lnTo>
                    <a:lnTo>
                      <a:pt x="55" y="3"/>
                    </a:lnTo>
                    <a:lnTo>
                      <a:pt x="45" y="10"/>
                    </a:lnTo>
                    <a:lnTo>
                      <a:pt x="34" y="16"/>
                    </a:lnTo>
                    <a:lnTo>
                      <a:pt x="23" y="26"/>
                    </a:lnTo>
                    <a:lnTo>
                      <a:pt x="11" y="38"/>
                    </a:lnTo>
                    <a:lnTo>
                      <a:pt x="3" y="55"/>
                    </a:lnTo>
                    <a:lnTo>
                      <a:pt x="0" y="73"/>
                    </a:lnTo>
                    <a:lnTo>
                      <a:pt x="0" y="73"/>
                    </a:lnTo>
                    <a:lnTo>
                      <a:pt x="14" y="7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87" name="Freeform 439"/>
              <p:cNvSpPr>
                <a:spLocks/>
              </p:cNvSpPr>
              <p:nvPr/>
            </p:nvSpPr>
            <p:spPr bwMode="auto">
              <a:xfrm>
                <a:off x="1450" y="594"/>
                <a:ext cx="28" cy="234"/>
              </a:xfrm>
              <a:custGeom>
                <a:avLst/>
                <a:gdLst/>
                <a:ahLst/>
                <a:cxnLst>
                  <a:cxn ang="0">
                    <a:pos x="47" y="454"/>
                  </a:cxn>
                  <a:cxn ang="0">
                    <a:pos x="54" y="461"/>
                  </a:cxn>
                  <a:cxn ang="0">
                    <a:pos x="48" y="396"/>
                  </a:cxn>
                  <a:cxn ang="0">
                    <a:pos x="34" y="249"/>
                  </a:cxn>
                  <a:cxn ang="0">
                    <a:pos x="20" y="92"/>
                  </a:cxn>
                  <a:cxn ang="0">
                    <a:pos x="14" y="0"/>
                  </a:cxn>
                  <a:cxn ang="0">
                    <a:pos x="0" y="0"/>
                  </a:cxn>
                  <a:cxn ang="0">
                    <a:pos x="5" y="92"/>
                  </a:cxn>
                  <a:cxn ang="0">
                    <a:pos x="20" y="249"/>
                  </a:cxn>
                  <a:cxn ang="0">
                    <a:pos x="34" y="396"/>
                  </a:cxn>
                  <a:cxn ang="0">
                    <a:pos x="40" y="461"/>
                  </a:cxn>
                  <a:cxn ang="0">
                    <a:pos x="47" y="468"/>
                  </a:cxn>
                  <a:cxn ang="0">
                    <a:pos x="40" y="461"/>
                  </a:cxn>
                  <a:cxn ang="0">
                    <a:pos x="41" y="468"/>
                  </a:cxn>
                  <a:cxn ang="0">
                    <a:pos x="47" y="468"/>
                  </a:cxn>
                  <a:cxn ang="0">
                    <a:pos x="47" y="454"/>
                  </a:cxn>
                </a:cxnLst>
                <a:rect l="0" t="0" r="r" b="b"/>
                <a:pathLst>
                  <a:path w="54" h="468">
                    <a:moveTo>
                      <a:pt x="47" y="454"/>
                    </a:moveTo>
                    <a:lnTo>
                      <a:pt x="54" y="461"/>
                    </a:lnTo>
                    <a:lnTo>
                      <a:pt x="48" y="396"/>
                    </a:lnTo>
                    <a:lnTo>
                      <a:pt x="34" y="249"/>
                    </a:lnTo>
                    <a:lnTo>
                      <a:pt x="20" y="92"/>
                    </a:lnTo>
                    <a:lnTo>
                      <a:pt x="14" y="0"/>
                    </a:lnTo>
                    <a:lnTo>
                      <a:pt x="0" y="0"/>
                    </a:lnTo>
                    <a:lnTo>
                      <a:pt x="5" y="92"/>
                    </a:lnTo>
                    <a:lnTo>
                      <a:pt x="20" y="249"/>
                    </a:lnTo>
                    <a:lnTo>
                      <a:pt x="34" y="396"/>
                    </a:lnTo>
                    <a:lnTo>
                      <a:pt x="40" y="461"/>
                    </a:lnTo>
                    <a:lnTo>
                      <a:pt x="47" y="468"/>
                    </a:lnTo>
                    <a:lnTo>
                      <a:pt x="40" y="461"/>
                    </a:lnTo>
                    <a:lnTo>
                      <a:pt x="41" y="468"/>
                    </a:lnTo>
                    <a:lnTo>
                      <a:pt x="47" y="468"/>
                    </a:lnTo>
                    <a:lnTo>
                      <a:pt x="47" y="45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88" name="Freeform 440"/>
              <p:cNvSpPr>
                <a:spLocks/>
              </p:cNvSpPr>
              <p:nvPr/>
            </p:nvSpPr>
            <p:spPr bwMode="auto">
              <a:xfrm>
                <a:off x="1474" y="820"/>
                <a:ext cx="36" cy="8"/>
              </a:xfrm>
              <a:custGeom>
                <a:avLst/>
                <a:gdLst/>
                <a:ahLst/>
                <a:cxnLst>
                  <a:cxn ang="0">
                    <a:pos x="59" y="7"/>
                  </a:cxn>
                  <a:cxn ang="0">
                    <a:pos x="66" y="0"/>
                  </a:cxn>
                  <a:cxn ang="0">
                    <a:pos x="0" y="0"/>
                  </a:cxn>
                  <a:cxn ang="0">
                    <a:pos x="0" y="14"/>
                  </a:cxn>
                  <a:cxn ang="0">
                    <a:pos x="66" y="14"/>
                  </a:cxn>
                  <a:cxn ang="0">
                    <a:pos x="73" y="7"/>
                  </a:cxn>
                  <a:cxn ang="0">
                    <a:pos x="66" y="14"/>
                  </a:cxn>
                  <a:cxn ang="0">
                    <a:pos x="73" y="14"/>
                  </a:cxn>
                  <a:cxn ang="0">
                    <a:pos x="73" y="7"/>
                  </a:cxn>
                  <a:cxn ang="0">
                    <a:pos x="59" y="7"/>
                  </a:cxn>
                </a:cxnLst>
                <a:rect l="0" t="0" r="r" b="b"/>
                <a:pathLst>
                  <a:path w="73" h="14">
                    <a:moveTo>
                      <a:pt x="59" y="7"/>
                    </a:moveTo>
                    <a:lnTo>
                      <a:pt x="66" y="0"/>
                    </a:lnTo>
                    <a:lnTo>
                      <a:pt x="0" y="0"/>
                    </a:lnTo>
                    <a:lnTo>
                      <a:pt x="0" y="14"/>
                    </a:lnTo>
                    <a:lnTo>
                      <a:pt x="66" y="14"/>
                    </a:lnTo>
                    <a:lnTo>
                      <a:pt x="73" y="7"/>
                    </a:lnTo>
                    <a:lnTo>
                      <a:pt x="66" y="14"/>
                    </a:lnTo>
                    <a:lnTo>
                      <a:pt x="73" y="14"/>
                    </a:lnTo>
                    <a:lnTo>
                      <a:pt x="73" y="7"/>
                    </a:lnTo>
                    <a:lnTo>
                      <a:pt x="59" y="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89" name="Freeform 441"/>
              <p:cNvSpPr>
                <a:spLocks/>
              </p:cNvSpPr>
              <p:nvPr/>
            </p:nvSpPr>
            <p:spPr bwMode="auto">
              <a:xfrm>
                <a:off x="1503" y="732"/>
                <a:ext cx="7" cy="9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184"/>
                  </a:cxn>
                  <a:cxn ang="0">
                    <a:pos x="14" y="184"/>
                  </a:cxn>
                  <a:cxn ang="0">
                    <a:pos x="14" y="0"/>
                  </a:cxn>
                  <a:cxn ang="0">
                    <a:pos x="14" y="0"/>
                  </a:cxn>
                  <a:cxn ang="0">
                    <a:pos x="0" y="0"/>
                  </a:cxn>
                </a:cxnLst>
                <a:rect l="0" t="0" r="r" b="b"/>
                <a:pathLst>
                  <a:path w="14" h="184">
                    <a:moveTo>
                      <a:pt x="0" y="0"/>
                    </a:moveTo>
                    <a:lnTo>
                      <a:pt x="0" y="0"/>
                    </a:lnTo>
                    <a:lnTo>
                      <a:pt x="0" y="184"/>
                    </a:lnTo>
                    <a:lnTo>
                      <a:pt x="14" y="184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90" name="Freeform 442"/>
              <p:cNvSpPr>
                <a:spLocks/>
              </p:cNvSpPr>
              <p:nvPr/>
            </p:nvSpPr>
            <p:spPr bwMode="auto">
              <a:xfrm>
                <a:off x="1503" y="718"/>
                <a:ext cx="7" cy="14"/>
              </a:xfrm>
              <a:custGeom>
                <a:avLst/>
                <a:gdLst/>
                <a:ahLst/>
                <a:cxnLst>
                  <a:cxn ang="0">
                    <a:pos x="12" y="23"/>
                  </a:cxn>
                  <a:cxn ang="0">
                    <a:pos x="0" y="25"/>
                  </a:cxn>
                  <a:cxn ang="0">
                    <a:pos x="0" y="28"/>
                  </a:cxn>
                  <a:cxn ang="0">
                    <a:pos x="14" y="28"/>
                  </a:cxn>
                  <a:cxn ang="0">
                    <a:pos x="14" y="25"/>
                  </a:cxn>
                  <a:cxn ang="0">
                    <a:pos x="1" y="28"/>
                  </a:cxn>
                  <a:cxn ang="0">
                    <a:pos x="12" y="23"/>
                  </a:cxn>
                  <a:cxn ang="0">
                    <a:pos x="0" y="0"/>
                  </a:cxn>
                  <a:cxn ang="0">
                    <a:pos x="0" y="25"/>
                  </a:cxn>
                  <a:cxn ang="0">
                    <a:pos x="12" y="23"/>
                  </a:cxn>
                </a:cxnLst>
                <a:rect l="0" t="0" r="r" b="b"/>
                <a:pathLst>
                  <a:path w="14" h="28">
                    <a:moveTo>
                      <a:pt x="12" y="23"/>
                    </a:moveTo>
                    <a:lnTo>
                      <a:pt x="0" y="25"/>
                    </a:lnTo>
                    <a:lnTo>
                      <a:pt x="0" y="28"/>
                    </a:lnTo>
                    <a:lnTo>
                      <a:pt x="14" y="28"/>
                    </a:lnTo>
                    <a:lnTo>
                      <a:pt x="14" y="25"/>
                    </a:lnTo>
                    <a:lnTo>
                      <a:pt x="1" y="28"/>
                    </a:lnTo>
                    <a:lnTo>
                      <a:pt x="12" y="23"/>
                    </a:lnTo>
                    <a:lnTo>
                      <a:pt x="0" y="0"/>
                    </a:lnTo>
                    <a:lnTo>
                      <a:pt x="0" y="25"/>
                    </a:lnTo>
                    <a:lnTo>
                      <a:pt x="12" y="2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91" name="Freeform 443"/>
              <p:cNvSpPr>
                <a:spLocks/>
              </p:cNvSpPr>
              <p:nvPr/>
            </p:nvSpPr>
            <p:spPr bwMode="auto">
              <a:xfrm>
                <a:off x="1504" y="729"/>
                <a:ext cx="27" cy="36"/>
              </a:xfrm>
              <a:custGeom>
                <a:avLst/>
                <a:gdLst/>
                <a:ahLst/>
                <a:cxnLst>
                  <a:cxn ang="0">
                    <a:pos x="54" y="68"/>
                  </a:cxn>
                  <a:cxn ang="0">
                    <a:pos x="53" y="66"/>
                  </a:cxn>
                  <a:cxn ang="0">
                    <a:pos x="11" y="0"/>
                  </a:cxn>
                  <a:cxn ang="0">
                    <a:pos x="0" y="5"/>
                  </a:cxn>
                  <a:cxn ang="0">
                    <a:pos x="42" y="71"/>
                  </a:cxn>
                  <a:cxn ang="0">
                    <a:pos x="40" y="68"/>
                  </a:cxn>
                  <a:cxn ang="0">
                    <a:pos x="54" y="68"/>
                  </a:cxn>
                  <a:cxn ang="0">
                    <a:pos x="54" y="67"/>
                  </a:cxn>
                  <a:cxn ang="0">
                    <a:pos x="53" y="66"/>
                  </a:cxn>
                  <a:cxn ang="0">
                    <a:pos x="54" y="68"/>
                  </a:cxn>
                </a:cxnLst>
                <a:rect l="0" t="0" r="r" b="b"/>
                <a:pathLst>
                  <a:path w="54" h="71">
                    <a:moveTo>
                      <a:pt x="54" y="68"/>
                    </a:moveTo>
                    <a:lnTo>
                      <a:pt x="53" y="66"/>
                    </a:lnTo>
                    <a:lnTo>
                      <a:pt x="11" y="0"/>
                    </a:lnTo>
                    <a:lnTo>
                      <a:pt x="0" y="5"/>
                    </a:lnTo>
                    <a:lnTo>
                      <a:pt x="42" y="71"/>
                    </a:lnTo>
                    <a:lnTo>
                      <a:pt x="40" y="68"/>
                    </a:lnTo>
                    <a:lnTo>
                      <a:pt x="54" y="68"/>
                    </a:lnTo>
                    <a:lnTo>
                      <a:pt x="54" y="67"/>
                    </a:lnTo>
                    <a:lnTo>
                      <a:pt x="53" y="66"/>
                    </a:lnTo>
                    <a:lnTo>
                      <a:pt x="54" y="6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92" name="Freeform 444"/>
              <p:cNvSpPr>
                <a:spLocks/>
              </p:cNvSpPr>
              <p:nvPr/>
            </p:nvSpPr>
            <p:spPr bwMode="auto">
              <a:xfrm>
                <a:off x="1524" y="764"/>
                <a:ext cx="7" cy="44"/>
              </a:xfrm>
              <a:custGeom>
                <a:avLst/>
                <a:gdLst/>
                <a:ahLst/>
                <a:cxnLst>
                  <a:cxn ang="0">
                    <a:pos x="7" y="75"/>
                  </a:cxn>
                  <a:cxn ang="0">
                    <a:pos x="14" y="82"/>
                  </a:cxn>
                  <a:cxn ang="0">
                    <a:pos x="14" y="0"/>
                  </a:cxn>
                  <a:cxn ang="0">
                    <a:pos x="0" y="0"/>
                  </a:cxn>
                  <a:cxn ang="0">
                    <a:pos x="0" y="82"/>
                  </a:cxn>
                  <a:cxn ang="0">
                    <a:pos x="7" y="89"/>
                  </a:cxn>
                  <a:cxn ang="0">
                    <a:pos x="0" y="82"/>
                  </a:cxn>
                  <a:cxn ang="0">
                    <a:pos x="0" y="89"/>
                  </a:cxn>
                  <a:cxn ang="0">
                    <a:pos x="7" y="89"/>
                  </a:cxn>
                  <a:cxn ang="0">
                    <a:pos x="7" y="75"/>
                  </a:cxn>
                </a:cxnLst>
                <a:rect l="0" t="0" r="r" b="b"/>
                <a:pathLst>
                  <a:path w="14" h="89">
                    <a:moveTo>
                      <a:pt x="7" y="75"/>
                    </a:moveTo>
                    <a:lnTo>
                      <a:pt x="14" y="82"/>
                    </a:lnTo>
                    <a:lnTo>
                      <a:pt x="14" y="0"/>
                    </a:lnTo>
                    <a:lnTo>
                      <a:pt x="0" y="0"/>
                    </a:lnTo>
                    <a:lnTo>
                      <a:pt x="0" y="82"/>
                    </a:lnTo>
                    <a:lnTo>
                      <a:pt x="7" y="89"/>
                    </a:lnTo>
                    <a:lnTo>
                      <a:pt x="0" y="82"/>
                    </a:lnTo>
                    <a:lnTo>
                      <a:pt x="0" y="89"/>
                    </a:lnTo>
                    <a:lnTo>
                      <a:pt x="7" y="89"/>
                    </a:lnTo>
                    <a:lnTo>
                      <a:pt x="7" y="7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93" name="Freeform 445"/>
              <p:cNvSpPr>
                <a:spLocks/>
              </p:cNvSpPr>
              <p:nvPr/>
            </p:nvSpPr>
            <p:spPr bwMode="auto">
              <a:xfrm>
                <a:off x="1528" y="801"/>
                <a:ext cx="144" cy="7"/>
              </a:xfrm>
              <a:custGeom>
                <a:avLst/>
                <a:gdLst/>
                <a:ahLst/>
                <a:cxnLst>
                  <a:cxn ang="0">
                    <a:pos x="275" y="7"/>
                  </a:cxn>
                  <a:cxn ang="0">
                    <a:pos x="282" y="0"/>
                  </a:cxn>
                  <a:cxn ang="0">
                    <a:pos x="0" y="0"/>
                  </a:cxn>
                  <a:cxn ang="0">
                    <a:pos x="0" y="14"/>
                  </a:cxn>
                  <a:cxn ang="0">
                    <a:pos x="282" y="14"/>
                  </a:cxn>
                  <a:cxn ang="0">
                    <a:pos x="289" y="7"/>
                  </a:cxn>
                  <a:cxn ang="0">
                    <a:pos x="282" y="14"/>
                  </a:cxn>
                  <a:cxn ang="0">
                    <a:pos x="289" y="14"/>
                  </a:cxn>
                  <a:cxn ang="0">
                    <a:pos x="289" y="7"/>
                  </a:cxn>
                  <a:cxn ang="0">
                    <a:pos x="275" y="7"/>
                  </a:cxn>
                </a:cxnLst>
                <a:rect l="0" t="0" r="r" b="b"/>
                <a:pathLst>
                  <a:path w="289" h="14">
                    <a:moveTo>
                      <a:pt x="275" y="7"/>
                    </a:moveTo>
                    <a:lnTo>
                      <a:pt x="282" y="0"/>
                    </a:lnTo>
                    <a:lnTo>
                      <a:pt x="0" y="0"/>
                    </a:lnTo>
                    <a:lnTo>
                      <a:pt x="0" y="14"/>
                    </a:lnTo>
                    <a:lnTo>
                      <a:pt x="282" y="14"/>
                    </a:lnTo>
                    <a:lnTo>
                      <a:pt x="289" y="7"/>
                    </a:lnTo>
                    <a:lnTo>
                      <a:pt x="282" y="14"/>
                    </a:lnTo>
                    <a:lnTo>
                      <a:pt x="289" y="14"/>
                    </a:lnTo>
                    <a:lnTo>
                      <a:pt x="289" y="7"/>
                    </a:lnTo>
                    <a:lnTo>
                      <a:pt x="275" y="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94" name="Freeform 446"/>
              <p:cNvSpPr>
                <a:spLocks/>
              </p:cNvSpPr>
              <p:nvPr/>
            </p:nvSpPr>
            <p:spPr bwMode="auto">
              <a:xfrm>
                <a:off x="1471" y="660"/>
                <a:ext cx="39" cy="74"/>
              </a:xfrm>
              <a:custGeom>
                <a:avLst/>
                <a:gdLst/>
                <a:ahLst/>
                <a:cxnLst>
                  <a:cxn ang="0">
                    <a:pos x="6" y="3"/>
                  </a:cxn>
                  <a:cxn ang="0">
                    <a:pos x="0" y="6"/>
                  </a:cxn>
                  <a:cxn ang="0">
                    <a:pos x="66" y="146"/>
                  </a:cxn>
                  <a:cxn ang="0">
                    <a:pos x="77" y="140"/>
                  </a:cxn>
                  <a:cxn ang="0">
                    <a:pos x="12" y="0"/>
                  </a:cxn>
                  <a:cxn ang="0">
                    <a:pos x="6" y="3"/>
                  </a:cxn>
                </a:cxnLst>
                <a:rect l="0" t="0" r="r" b="b"/>
                <a:pathLst>
                  <a:path w="77" h="146">
                    <a:moveTo>
                      <a:pt x="6" y="3"/>
                    </a:moveTo>
                    <a:lnTo>
                      <a:pt x="0" y="6"/>
                    </a:lnTo>
                    <a:lnTo>
                      <a:pt x="66" y="146"/>
                    </a:lnTo>
                    <a:lnTo>
                      <a:pt x="77" y="140"/>
                    </a:lnTo>
                    <a:lnTo>
                      <a:pt x="12" y="0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95" name="Freeform 447"/>
              <p:cNvSpPr>
                <a:spLocks/>
              </p:cNvSpPr>
              <p:nvPr/>
            </p:nvSpPr>
            <p:spPr bwMode="auto">
              <a:xfrm>
                <a:off x="1684" y="659"/>
                <a:ext cx="32" cy="74"/>
              </a:xfrm>
              <a:custGeom>
                <a:avLst/>
                <a:gdLst/>
                <a:ahLst/>
                <a:cxnLst>
                  <a:cxn ang="0">
                    <a:pos x="7" y="146"/>
                  </a:cxn>
                  <a:cxn ang="0">
                    <a:pos x="14" y="148"/>
                  </a:cxn>
                  <a:cxn ang="0">
                    <a:pos x="63" y="3"/>
                  </a:cxn>
                  <a:cxn ang="0">
                    <a:pos x="48" y="0"/>
                  </a:cxn>
                  <a:cxn ang="0">
                    <a:pos x="0" y="145"/>
                  </a:cxn>
                  <a:cxn ang="0">
                    <a:pos x="7" y="146"/>
                  </a:cxn>
                </a:cxnLst>
                <a:rect l="0" t="0" r="r" b="b"/>
                <a:pathLst>
                  <a:path w="63" h="148">
                    <a:moveTo>
                      <a:pt x="7" y="146"/>
                    </a:moveTo>
                    <a:lnTo>
                      <a:pt x="14" y="148"/>
                    </a:lnTo>
                    <a:lnTo>
                      <a:pt x="63" y="3"/>
                    </a:lnTo>
                    <a:lnTo>
                      <a:pt x="48" y="0"/>
                    </a:lnTo>
                    <a:lnTo>
                      <a:pt x="0" y="145"/>
                    </a:lnTo>
                    <a:lnTo>
                      <a:pt x="7" y="14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96" name="Freeform 448"/>
              <p:cNvSpPr>
                <a:spLocks/>
              </p:cNvSpPr>
              <p:nvPr/>
            </p:nvSpPr>
            <p:spPr bwMode="auto">
              <a:xfrm>
                <a:off x="1440" y="288"/>
                <a:ext cx="305" cy="349"/>
              </a:xfrm>
              <a:custGeom>
                <a:avLst/>
                <a:gdLst/>
                <a:ahLst/>
                <a:cxnLst>
                  <a:cxn ang="0">
                    <a:pos x="270" y="48"/>
                  </a:cxn>
                  <a:cxn ang="0">
                    <a:pos x="240" y="28"/>
                  </a:cxn>
                  <a:cxn ang="0">
                    <a:pos x="209" y="25"/>
                  </a:cxn>
                  <a:cxn ang="0">
                    <a:pos x="170" y="48"/>
                  </a:cxn>
                  <a:cxn ang="0">
                    <a:pos x="120" y="98"/>
                  </a:cxn>
                  <a:cxn ang="0">
                    <a:pos x="71" y="145"/>
                  </a:cxn>
                  <a:cxn ang="0">
                    <a:pos x="33" y="187"/>
                  </a:cxn>
                  <a:cxn ang="0">
                    <a:pos x="8" y="224"/>
                  </a:cxn>
                  <a:cxn ang="0">
                    <a:pos x="4" y="270"/>
                  </a:cxn>
                  <a:cxn ang="0">
                    <a:pos x="0" y="339"/>
                  </a:cxn>
                  <a:cxn ang="0">
                    <a:pos x="11" y="409"/>
                  </a:cxn>
                  <a:cxn ang="0">
                    <a:pos x="54" y="455"/>
                  </a:cxn>
                  <a:cxn ang="0">
                    <a:pos x="136" y="462"/>
                  </a:cxn>
                  <a:cxn ang="0">
                    <a:pos x="200" y="462"/>
                  </a:cxn>
                  <a:cxn ang="0">
                    <a:pos x="240" y="462"/>
                  </a:cxn>
                  <a:cxn ang="0">
                    <a:pos x="259" y="462"/>
                  </a:cxn>
                  <a:cxn ang="0">
                    <a:pos x="262" y="477"/>
                  </a:cxn>
                  <a:cxn ang="0">
                    <a:pos x="260" y="501"/>
                  </a:cxn>
                  <a:cxn ang="0">
                    <a:pos x="254" y="505"/>
                  </a:cxn>
                  <a:cxn ang="0">
                    <a:pos x="224" y="512"/>
                  </a:cxn>
                  <a:cxn ang="0">
                    <a:pos x="189" y="534"/>
                  </a:cxn>
                  <a:cxn ang="0">
                    <a:pos x="177" y="578"/>
                  </a:cxn>
                  <a:cxn ang="0">
                    <a:pos x="203" y="632"/>
                  </a:cxn>
                  <a:cxn ang="0">
                    <a:pos x="230" y="664"/>
                  </a:cxn>
                  <a:cxn ang="0">
                    <a:pos x="263" y="686"/>
                  </a:cxn>
                  <a:cxn ang="0">
                    <a:pos x="297" y="697"/>
                  </a:cxn>
                  <a:cxn ang="0">
                    <a:pos x="333" y="697"/>
                  </a:cxn>
                  <a:cxn ang="0">
                    <a:pos x="368" y="686"/>
                  </a:cxn>
                  <a:cxn ang="0">
                    <a:pos x="400" y="663"/>
                  </a:cxn>
                  <a:cxn ang="0">
                    <a:pos x="429" y="629"/>
                  </a:cxn>
                  <a:cxn ang="0">
                    <a:pos x="453" y="577"/>
                  </a:cxn>
                  <a:cxn ang="0">
                    <a:pos x="439" y="534"/>
                  </a:cxn>
                  <a:cxn ang="0">
                    <a:pos x="403" y="514"/>
                  </a:cxn>
                  <a:cxn ang="0">
                    <a:pos x="373" y="505"/>
                  </a:cxn>
                  <a:cxn ang="0">
                    <a:pos x="368" y="489"/>
                  </a:cxn>
                  <a:cxn ang="0">
                    <a:pos x="368" y="467"/>
                  </a:cxn>
                  <a:cxn ang="0">
                    <a:pos x="469" y="462"/>
                  </a:cxn>
                  <a:cxn ang="0">
                    <a:pos x="499" y="442"/>
                  </a:cxn>
                  <a:cxn ang="0">
                    <a:pos x="561" y="388"/>
                  </a:cxn>
                  <a:cxn ang="0">
                    <a:pos x="605" y="313"/>
                  </a:cxn>
                  <a:cxn ang="0">
                    <a:pos x="591" y="228"/>
                  </a:cxn>
                  <a:cxn ang="0">
                    <a:pos x="542" y="171"/>
                  </a:cxn>
                  <a:cxn ang="0">
                    <a:pos x="511" y="155"/>
                  </a:cxn>
                  <a:cxn ang="0">
                    <a:pos x="495" y="161"/>
                  </a:cxn>
                  <a:cxn ang="0">
                    <a:pos x="491" y="168"/>
                  </a:cxn>
                  <a:cxn ang="0">
                    <a:pos x="508" y="132"/>
                  </a:cxn>
                  <a:cxn ang="0">
                    <a:pos x="509" y="75"/>
                  </a:cxn>
                  <a:cxn ang="0">
                    <a:pos x="475" y="23"/>
                  </a:cxn>
                  <a:cxn ang="0">
                    <a:pos x="380" y="0"/>
                  </a:cxn>
                  <a:cxn ang="0">
                    <a:pos x="329" y="10"/>
                  </a:cxn>
                  <a:cxn ang="0">
                    <a:pos x="302" y="30"/>
                  </a:cxn>
                  <a:cxn ang="0">
                    <a:pos x="289" y="52"/>
                  </a:cxn>
                  <a:cxn ang="0">
                    <a:pos x="286" y="62"/>
                  </a:cxn>
                </a:cxnLst>
                <a:rect l="0" t="0" r="r" b="b"/>
                <a:pathLst>
                  <a:path w="608" h="699">
                    <a:moveTo>
                      <a:pt x="286" y="62"/>
                    </a:moveTo>
                    <a:lnTo>
                      <a:pt x="270" y="48"/>
                    </a:lnTo>
                    <a:lnTo>
                      <a:pt x="256" y="36"/>
                    </a:lnTo>
                    <a:lnTo>
                      <a:pt x="240" y="28"/>
                    </a:lnTo>
                    <a:lnTo>
                      <a:pt x="226" y="23"/>
                    </a:lnTo>
                    <a:lnTo>
                      <a:pt x="209" y="25"/>
                    </a:lnTo>
                    <a:lnTo>
                      <a:pt x="191" y="32"/>
                    </a:lnTo>
                    <a:lnTo>
                      <a:pt x="170" y="48"/>
                    </a:lnTo>
                    <a:lnTo>
                      <a:pt x="146" y="71"/>
                    </a:lnTo>
                    <a:lnTo>
                      <a:pt x="120" y="98"/>
                    </a:lnTo>
                    <a:lnTo>
                      <a:pt x="94" y="122"/>
                    </a:lnTo>
                    <a:lnTo>
                      <a:pt x="71" y="145"/>
                    </a:lnTo>
                    <a:lnTo>
                      <a:pt x="50" y="167"/>
                    </a:lnTo>
                    <a:lnTo>
                      <a:pt x="33" y="187"/>
                    </a:lnTo>
                    <a:lnTo>
                      <a:pt x="18" y="205"/>
                    </a:lnTo>
                    <a:lnTo>
                      <a:pt x="8" y="224"/>
                    </a:lnTo>
                    <a:lnTo>
                      <a:pt x="5" y="243"/>
                    </a:lnTo>
                    <a:lnTo>
                      <a:pt x="4" y="270"/>
                    </a:lnTo>
                    <a:lnTo>
                      <a:pt x="1" y="303"/>
                    </a:lnTo>
                    <a:lnTo>
                      <a:pt x="0" y="339"/>
                    </a:lnTo>
                    <a:lnTo>
                      <a:pt x="2" y="375"/>
                    </a:lnTo>
                    <a:lnTo>
                      <a:pt x="11" y="409"/>
                    </a:lnTo>
                    <a:lnTo>
                      <a:pt x="27" y="436"/>
                    </a:lnTo>
                    <a:lnTo>
                      <a:pt x="54" y="455"/>
                    </a:lnTo>
                    <a:lnTo>
                      <a:pt x="93" y="462"/>
                    </a:lnTo>
                    <a:lnTo>
                      <a:pt x="136" y="462"/>
                    </a:lnTo>
                    <a:lnTo>
                      <a:pt x="171" y="462"/>
                    </a:lnTo>
                    <a:lnTo>
                      <a:pt x="200" y="462"/>
                    </a:lnTo>
                    <a:lnTo>
                      <a:pt x="223" y="462"/>
                    </a:lnTo>
                    <a:lnTo>
                      <a:pt x="240" y="462"/>
                    </a:lnTo>
                    <a:lnTo>
                      <a:pt x="252" y="462"/>
                    </a:lnTo>
                    <a:lnTo>
                      <a:pt x="259" y="462"/>
                    </a:lnTo>
                    <a:lnTo>
                      <a:pt x="260" y="462"/>
                    </a:lnTo>
                    <a:lnTo>
                      <a:pt x="262" y="477"/>
                    </a:lnTo>
                    <a:lnTo>
                      <a:pt x="262" y="489"/>
                    </a:lnTo>
                    <a:lnTo>
                      <a:pt x="260" y="501"/>
                    </a:lnTo>
                    <a:lnTo>
                      <a:pt x="260" y="505"/>
                    </a:lnTo>
                    <a:lnTo>
                      <a:pt x="254" y="505"/>
                    </a:lnTo>
                    <a:lnTo>
                      <a:pt x="242" y="508"/>
                    </a:lnTo>
                    <a:lnTo>
                      <a:pt x="224" y="512"/>
                    </a:lnTo>
                    <a:lnTo>
                      <a:pt x="206" y="521"/>
                    </a:lnTo>
                    <a:lnTo>
                      <a:pt x="189" y="534"/>
                    </a:lnTo>
                    <a:lnTo>
                      <a:pt x="179" y="553"/>
                    </a:lnTo>
                    <a:lnTo>
                      <a:pt x="177" y="578"/>
                    </a:lnTo>
                    <a:lnTo>
                      <a:pt x="190" y="611"/>
                    </a:lnTo>
                    <a:lnTo>
                      <a:pt x="203" y="632"/>
                    </a:lnTo>
                    <a:lnTo>
                      <a:pt x="216" y="650"/>
                    </a:lnTo>
                    <a:lnTo>
                      <a:pt x="230" y="664"/>
                    </a:lnTo>
                    <a:lnTo>
                      <a:pt x="246" y="677"/>
                    </a:lnTo>
                    <a:lnTo>
                      <a:pt x="263" y="686"/>
                    </a:lnTo>
                    <a:lnTo>
                      <a:pt x="280" y="693"/>
                    </a:lnTo>
                    <a:lnTo>
                      <a:pt x="297" y="697"/>
                    </a:lnTo>
                    <a:lnTo>
                      <a:pt x="316" y="699"/>
                    </a:lnTo>
                    <a:lnTo>
                      <a:pt x="333" y="697"/>
                    </a:lnTo>
                    <a:lnTo>
                      <a:pt x="350" y="693"/>
                    </a:lnTo>
                    <a:lnTo>
                      <a:pt x="368" y="686"/>
                    </a:lnTo>
                    <a:lnTo>
                      <a:pt x="385" y="676"/>
                    </a:lnTo>
                    <a:lnTo>
                      <a:pt x="400" y="663"/>
                    </a:lnTo>
                    <a:lnTo>
                      <a:pt x="416" y="647"/>
                    </a:lnTo>
                    <a:lnTo>
                      <a:pt x="429" y="629"/>
                    </a:lnTo>
                    <a:lnTo>
                      <a:pt x="442" y="607"/>
                    </a:lnTo>
                    <a:lnTo>
                      <a:pt x="453" y="577"/>
                    </a:lnTo>
                    <a:lnTo>
                      <a:pt x="451" y="553"/>
                    </a:lnTo>
                    <a:lnTo>
                      <a:pt x="439" y="534"/>
                    </a:lnTo>
                    <a:lnTo>
                      <a:pt x="423" y="521"/>
                    </a:lnTo>
                    <a:lnTo>
                      <a:pt x="403" y="514"/>
                    </a:lnTo>
                    <a:lnTo>
                      <a:pt x="386" y="508"/>
                    </a:lnTo>
                    <a:lnTo>
                      <a:pt x="373" y="505"/>
                    </a:lnTo>
                    <a:lnTo>
                      <a:pt x="368" y="505"/>
                    </a:lnTo>
                    <a:lnTo>
                      <a:pt x="368" y="489"/>
                    </a:lnTo>
                    <a:lnTo>
                      <a:pt x="368" y="475"/>
                    </a:lnTo>
                    <a:lnTo>
                      <a:pt x="368" y="467"/>
                    </a:lnTo>
                    <a:lnTo>
                      <a:pt x="368" y="462"/>
                    </a:lnTo>
                    <a:lnTo>
                      <a:pt x="469" y="462"/>
                    </a:lnTo>
                    <a:lnTo>
                      <a:pt x="478" y="456"/>
                    </a:lnTo>
                    <a:lnTo>
                      <a:pt x="499" y="442"/>
                    </a:lnTo>
                    <a:lnTo>
                      <a:pt x="529" y="419"/>
                    </a:lnTo>
                    <a:lnTo>
                      <a:pt x="561" y="388"/>
                    </a:lnTo>
                    <a:lnTo>
                      <a:pt x="588" y="353"/>
                    </a:lnTo>
                    <a:lnTo>
                      <a:pt x="605" y="313"/>
                    </a:lnTo>
                    <a:lnTo>
                      <a:pt x="608" y="271"/>
                    </a:lnTo>
                    <a:lnTo>
                      <a:pt x="591" y="228"/>
                    </a:lnTo>
                    <a:lnTo>
                      <a:pt x="564" y="194"/>
                    </a:lnTo>
                    <a:lnTo>
                      <a:pt x="542" y="171"/>
                    </a:lnTo>
                    <a:lnTo>
                      <a:pt x="525" y="160"/>
                    </a:lnTo>
                    <a:lnTo>
                      <a:pt x="511" y="155"/>
                    </a:lnTo>
                    <a:lnTo>
                      <a:pt x="502" y="157"/>
                    </a:lnTo>
                    <a:lnTo>
                      <a:pt x="495" y="161"/>
                    </a:lnTo>
                    <a:lnTo>
                      <a:pt x="492" y="167"/>
                    </a:lnTo>
                    <a:lnTo>
                      <a:pt x="491" y="168"/>
                    </a:lnTo>
                    <a:lnTo>
                      <a:pt x="499" y="154"/>
                    </a:lnTo>
                    <a:lnTo>
                      <a:pt x="508" y="132"/>
                    </a:lnTo>
                    <a:lnTo>
                      <a:pt x="512" y="105"/>
                    </a:lnTo>
                    <a:lnTo>
                      <a:pt x="509" y="75"/>
                    </a:lnTo>
                    <a:lnTo>
                      <a:pt x="498" y="48"/>
                    </a:lnTo>
                    <a:lnTo>
                      <a:pt x="475" y="23"/>
                    </a:lnTo>
                    <a:lnTo>
                      <a:pt x="436" y="6"/>
                    </a:lnTo>
                    <a:lnTo>
                      <a:pt x="380" y="0"/>
                    </a:lnTo>
                    <a:lnTo>
                      <a:pt x="352" y="3"/>
                    </a:lnTo>
                    <a:lnTo>
                      <a:pt x="329" y="10"/>
                    </a:lnTo>
                    <a:lnTo>
                      <a:pt x="313" y="20"/>
                    </a:lnTo>
                    <a:lnTo>
                      <a:pt x="302" y="30"/>
                    </a:lnTo>
                    <a:lnTo>
                      <a:pt x="293" y="42"/>
                    </a:lnTo>
                    <a:lnTo>
                      <a:pt x="289" y="52"/>
                    </a:lnTo>
                    <a:lnTo>
                      <a:pt x="286" y="59"/>
                    </a:lnTo>
                    <a:lnTo>
                      <a:pt x="286" y="6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97" name="Freeform 449"/>
              <p:cNvSpPr>
                <a:spLocks/>
              </p:cNvSpPr>
              <p:nvPr/>
            </p:nvSpPr>
            <p:spPr bwMode="auto">
              <a:xfrm>
                <a:off x="1558" y="518"/>
                <a:ext cx="80" cy="94"/>
              </a:xfrm>
              <a:custGeom>
                <a:avLst/>
                <a:gdLst/>
                <a:ahLst/>
                <a:cxnLst>
                  <a:cxn ang="0">
                    <a:pos x="36" y="0"/>
                  </a:cxn>
                  <a:cxn ang="0">
                    <a:pos x="36" y="66"/>
                  </a:cxn>
                  <a:cxn ang="0">
                    <a:pos x="32" y="69"/>
                  </a:cxn>
                  <a:cxn ang="0">
                    <a:pos x="22" y="78"/>
                  </a:cxn>
                  <a:cxn ang="0">
                    <a:pos x="10" y="91"/>
                  </a:cxn>
                  <a:cxn ang="0">
                    <a:pos x="2" y="107"/>
                  </a:cxn>
                  <a:cxn ang="0">
                    <a:pos x="0" y="125"/>
                  </a:cxn>
                  <a:cxn ang="0">
                    <a:pos x="9" y="147"/>
                  </a:cxn>
                  <a:cxn ang="0">
                    <a:pos x="33" y="168"/>
                  </a:cxn>
                  <a:cxn ang="0">
                    <a:pos x="76" y="190"/>
                  </a:cxn>
                  <a:cxn ang="0">
                    <a:pos x="82" y="187"/>
                  </a:cxn>
                  <a:cxn ang="0">
                    <a:pos x="98" y="181"/>
                  </a:cxn>
                  <a:cxn ang="0">
                    <a:pos x="119" y="171"/>
                  </a:cxn>
                  <a:cxn ang="0">
                    <a:pos x="139" y="157"/>
                  </a:cxn>
                  <a:cxn ang="0">
                    <a:pos x="155" y="140"/>
                  </a:cxn>
                  <a:cxn ang="0">
                    <a:pos x="161" y="118"/>
                  </a:cxn>
                  <a:cxn ang="0">
                    <a:pos x="152" y="95"/>
                  </a:cxn>
                  <a:cxn ang="0">
                    <a:pos x="125" y="69"/>
                  </a:cxn>
                  <a:cxn ang="0">
                    <a:pos x="125" y="55"/>
                  </a:cxn>
                  <a:cxn ang="0">
                    <a:pos x="125" y="32"/>
                  </a:cxn>
                  <a:cxn ang="0">
                    <a:pos x="125" y="10"/>
                  </a:cxn>
                  <a:cxn ang="0">
                    <a:pos x="125" y="0"/>
                  </a:cxn>
                  <a:cxn ang="0">
                    <a:pos x="36" y="0"/>
                  </a:cxn>
                </a:cxnLst>
                <a:rect l="0" t="0" r="r" b="b"/>
                <a:pathLst>
                  <a:path w="161" h="190">
                    <a:moveTo>
                      <a:pt x="36" y="0"/>
                    </a:moveTo>
                    <a:lnTo>
                      <a:pt x="36" y="66"/>
                    </a:lnTo>
                    <a:lnTo>
                      <a:pt x="32" y="69"/>
                    </a:lnTo>
                    <a:lnTo>
                      <a:pt x="22" y="78"/>
                    </a:lnTo>
                    <a:lnTo>
                      <a:pt x="10" y="91"/>
                    </a:lnTo>
                    <a:lnTo>
                      <a:pt x="2" y="107"/>
                    </a:lnTo>
                    <a:lnTo>
                      <a:pt x="0" y="125"/>
                    </a:lnTo>
                    <a:lnTo>
                      <a:pt x="9" y="147"/>
                    </a:lnTo>
                    <a:lnTo>
                      <a:pt x="33" y="168"/>
                    </a:lnTo>
                    <a:lnTo>
                      <a:pt x="76" y="190"/>
                    </a:lnTo>
                    <a:lnTo>
                      <a:pt x="82" y="187"/>
                    </a:lnTo>
                    <a:lnTo>
                      <a:pt x="98" y="181"/>
                    </a:lnTo>
                    <a:lnTo>
                      <a:pt x="119" y="171"/>
                    </a:lnTo>
                    <a:lnTo>
                      <a:pt x="139" y="157"/>
                    </a:lnTo>
                    <a:lnTo>
                      <a:pt x="155" y="140"/>
                    </a:lnTo>
                    <a:lnTo>
                      <a:pt x="161" y="118"/>
                    </a:lnTo>
                    <a:lnTo>
                      <a:pt x="152" y="95"/>
                    </a:lnTo>
                    <a:lnTo>
                      <a:pt x="125" y="69"/>
                    </a:lnTo>
                    <a:lnTo>
                      <a:pt x="125" y="55"/>
                    </a:lnTo>
                    <a:lnTo>
                      <a:pt x="125" y="32"/>
                    </a:lnTo>
                    <a:lnTo>
                      <a:pt x="125" y="10"/>
                    </a:lnTo>
                    <a:lnTo>
                      <a:pt x="125" y="0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98" name="Freeform 450"/>
              <p:cNvSpPr>
                <a:spLocks/>
              </p:cNvSpPr>
              <p:nvPr/>
            </p:nvSpPr>
            <p:spPr bwMode="auto">
              <a:xfrm>
                <a:off x="1572" y="518"/>
                <a:ext cx="7" cy="36"/>
              </a:xfrm>
              <a:custGeom>
                <a:avLst/>
                <a:gdLst/>
                <a:ahLst/>
                <a:cxnLst>
                  <a:cxn ang="0">
                    <a:pos x="10" y="72"/>
                  </a:cxn>
                  <a:cxn ang="0">
                    <a:pos x="14" y="66"/>
                  </a:cxn>
                  <a:cxn ang="0">
                    <a:pos x="14" y="0"/>
                  </a:cxn>
                  <a:cxn ang="0">
                    <a:pos x="0" y="0"/>
                  </a:cxn>
                  <a:cxn ang="0">
                    <a:pos x="0" y="66"/>
                  </a:cxn>
                  <a:cxn ang="0">
                    <a:pos x="4" y="61"/>
                  </a:cxn>
                  <a:cxn ang="0">
                    <a:pos x="10" y="72"/>
                  </a:cxn>
                  <a:cxn ang="0">
                    <a:pos x="14" y="71"/>
                  </a:cxn>
                  <a:cxn ang="0">
                    <a:pos x="14" y="66"/>
                  </a:cxn>
                  <a:cxn ang="0">
                    <a:pos x="10" y="72"/>
                  </a:cxn>
                </a:cxnLst>
                <a:rect l="0" t="0" r="r" b="b"/>
                <a:pathLst>
                  <a:path w="14" h="72">
                    <a:moveTo>
                      <a:pt x="10" y="72"/>
                    </a:moveTo>
                    <a:lnTo>
                      <a:pt x="14" y="66"/>
                    </a:lnTo>
                    <a:lnTo>
                      <a:pt x="14" y="0"/>
                    </a:lnTo>
                    <a:lnTo>
                      <a:pt x="0" y="0"/>
                    </a:lnTo>
                    <a:lnTo>
                      <a:pt x="0" y="66"/>
                    </a:lnTo>
                    <a:lnTo>
                      <a:pt x="4" y="61"/>
                    </a:lnTo>
                    <a:lnTo>
                      <a:pt x="10" y="72"/>
                    </a:lnTo>
                    <a:lnTo>
                      <a:pt x="14" y="71"/>
                    </a:lnTo>
                    <a:lnTo>
                      <a:pt x="14" y="66"/>
                    </a:lnTo>
                    <a:lnTo>
                      <a:pt x="10" y="7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99" name="Freeform 451"/>
              <p:cNvSpPr>
                <a:spLocks/>
              </p:cNvSpPr>
              <p:nvPr/>
            </p:nvSpPr>
            <p:spPr bwMode="auto">
              <a:xfrm>
                <a:off x="1554" y="548"/>
                <a:ext cx="43" cy="68"/>
              </a:xfrm>
              <a:custGeom>
                <a:avLst/>
                <a:gdLst/>
                <a:ahLst/>
                <a:cxnLst>
                  <a:cxn ang="0">
                    <a:pos x="82" y="122"/>
                  </a:cxn>
                  <a:cxn ang="0">
                    <a:pos x="86" y="122"/>
                  </a:cxn>
                  <a:cxn ang="0">
                    <a:pos x="43" y="101"/>
                  </a:cxn>
                  <a:cxn ang="0">
                    <a:pos x="22" y="81"/>
                  </a:cxn>
                  <a:cxn ang="0">
                    <a:pos x="15" y="64"/>
                  </a:cxn>
                  <a:cxn ang="0">
                    <a:pos x="16" y="47"/>
                  </a:cxn>
                  <a:cxn ang="0">
                    <a:pos x="23" y="34"/>
                  </a:cxn>
                  <a:cxn ang="0">
                    <a:pos x="33" y="21"/>
                  </a:cxn>
                  <a:cxn ang="0">
                    <a:pos x="43" y="14"/>
                  </a:cxn>
                  <a:cxn ang="0">
                    <a:pos x="46" y="11"/>
                  </a:cxn>
                  <a:cxn ang="0">
                    <a:pos x="40" y="0"/>
                  </a:cxn>
                  <a:cxn ang="0">
                    <a:pos x="35" y="2"/>
                  </a:cxn>
                  <a:cxn ang="0">
                    <a:pos x="25" y="13"/>
                  </a:cxn>
                  <a:cxn ang="0">
                    <a:pos x="12" y="25"/>
                  </a:cxn>
                  <a:cxn ang="0">
                    <a:pos x="2" y="44"/>
                  </a:cxn>
                  <a:cxn ang="0">
                    <a:pos x="0" y="64"/>
                  </a:cxn>
                  <a:cxn ang="0">
                    <a:pos x="10" y="90"/>
                  </a:cxn>
                  <a:cxn ang="0">
                    <a:pos x="37" y="113"/>
                  </a:cxn>
                  <a:cxn ang="0">
                    <a:pos x="80" y="136"/>
                  </a:cxn>
                  <a:cxn ang="0">
                    <a:pos x="85" y="136"/>
                  </a:cxn>
                  <a:cxn ang="0">
                    <a:pos x="82" y="122"/>
                  </a:cxn>
                </a:cxnLst>
                <a:rect l="0" t="0" r="r" b="b"/>
                <a:pathLst>
                  <a:path w="86" h="136">
                    <a:moveTo>
                      <a:pt x="82" y="122"/>
                    </a:moveTo>
                    <a:lnTo>
                      <a:pt x="86" y="122"/>
                    </a:lnTo>
                    <a:lnTo>
                      <a:pt x="43" y="101"/>
                    </a:lnTo>
                    <a:lnTo>
                      <a:pt x="22" y="81"/>
                    </a:lnTo>
                    <a:lnTo>
                      <a:pt x="15" y="64"/>
                    </a:lnTo>
                    <a:lnTo>
                      <a:pt x="16" y="47"/>
                    </a:lnTo>
                    <a:lnTo>
                      <a:pt x="23" y="34"/>
                    </a:lnTo>
                    <a:lnTo>
                      <a:pt x="33" y="21"/>
                    </a:lnTo>
                    <a:lnTo>
                      <a:pt x="43" y="14"/>
                    </a:lnTo>
                    <a:lnTo>
                      <a:pt x="46" y="11"/>
                    </a:lnTo>
                    <a:lnTo>
                      <a:pt x="40" y="0"/>
                    </a:lnTo>
                    <a:lnTo>
                      <a:pt x="35" y="2"/>
                    </a:lnTo>
                    <a:lnTo>
                      <a:pt x="25" y="13"/>
                    </a:lnTo>
                    <a:lnTo>
                      <a:pt x="12" y="25"/>
                    </a:lnTo>
                    <a:lnTo>
                      <a:pt x="2" y="44"/>
                    </a:lnTo>
                    <a:lnTo>
                      <a:pt x="0" y="64"/>
                    </a:lnTo>
                    <a:lnTo>
                      <a:pt x="10" y="90"/>
                    </a:lnTo>
                    <a:lnTo>
                      <a:pt x="37" y="113"/>
                    </a:lnTo>
                    <a:lnTo>
                      <a:pt x="80" y="136"/>
                    </a:lnTo>
                    <a:lnTo>
                      <a:pt x="85" y="136"/>
                    </a:lnTo>
                    <a:lnTo>
                      <a:pt x="82" y="12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00" name="Freeform 452"/>
              <p:cNvSpPr>
                <a:spLocks/>
              </p:cNvSpPr>
              <p:nvPr/>
            </p:nvSpPr>
            <p:spPr bwMode="auto">
              <a:xfrm>
                <a:off x="1595" y="549"/>
                <a:ext cx="46" cy="67"/>
              </a:xfrm>
              <a:custGeom>
                <a:avLst/>
                <a:gdLst/>
                <a:ahLst/>
                <a:cxnLst>
                  <a:cxn ang="0">
                    <a:pos x="43" y="6"/>
                  </a:cxn>
                  <a:cxn ang="0">
                    <a:pos x="46" y="12"/>
                  </a:cxn>
                  <a:cxn ang="0">
                    <a:pos x="71" y="36"/>
                  </a:cxn>
                  <a:cxn ang="0">
                    <a:pos x="79" y="55"/>
                  </a:cxn>
                  <a:cxn ang="0">
                    <a:pos x="74" y="74"/>
                  </a:cxn>
                  <a:cxn ang="0">
                    <a:pos x="60" y="88"/>
                  </a:cxn>
                  <a:cxn ang="0">
                    <a:pos x="41" y="102"/>
                  </a:cxn>
                  <a:cxn ang="0">
                    <a:pos x="20" y="111"/>
                  </a:cxn>
                  <a:cxn ang="0">
                    <a:pos x="4" y="117"/>
                  </a:cxn>
                  <a:cxn ang="0">
                    <a:pos x="0" y="120"/>
                  </a:cxn>
                  <a:cxn ang="0">
                    <a:pos x="3" y="134"/>
                  </a:cxn>
                  <a:cxn ang="0">
                    <a:pos x="10" y="131"/>
                  </a:cxn>
                  <a:cxn ang="0">
                    <a:pos x="26" y="125"/>
                  </a:cxn>
                  <a:cxn ang="0">
                    <a:pos x="47" y="114"/>
                  </a:cxn>
                  <a:cxn ang="0">
                    <a:pos x="69" y="99"/>
                  </a:cxn>
                  <a:cxn ang="0">
                    <a:pos x="86" y="79"/>
                  </a:cxn>
                  <a:cxn ang="0">
                    <a:pos x="93" y="55"/>
                  </a:cxn>
                  <a:cxn ang="0">
                    <a:pos x="83" y="28"/>
                  </a:cxn>
                  <a:cxn ang="0">
                    <a:pos x="54" y="0"/>
                  </a:cxn>
                  <a:cxn ang="0">
                    <a:pos x="57" y="6"/>
                  </a:cxn>
                  <a:cxn ang="0">
                    <a:pos x="43" y="6"/>
                  </a:cxn>
                  <a:cxn ang="0">
                    <a:pos x="43" y="11"/>
                  </a:cxn>
                  <a:cxn ang="0">
                    <a:pos x="46" y="12"/>
                  </a:cxn>
                  <a:cxn ang="0">
                    <a:pos x="43" y="6"/>
                  </a:cxn>
                </a:cxnLst>
                <a:rect l="0" t="0" r="r" b="b"/>
                <a:pathLst>
                  <a:path w="93" h="134">
                    <a:moveTo>
                      <a:pt x="43" y="6"/>
                    </a:moveTo>
                    <a:lnTo>
                      <a:pt x="46" y="12"/>
                    </a:lnTo>
                    <a:lnTo>
                      <a:pt x="71" y="36"/>
                    </a:lnTo>
                    <a:lnTo>
                      <a:pt x="79" y="55"/>
                    </a:lnTo>
                    <a:lnTo>
                      <a:pt x="74" y="74"/>
                    </a:lnTo>
                    <a:lnTo>
                      <a:pt x="60" y="88"/>
                    </a:lnTo>
                    <a:lnTo>
                      <a:pt x="41" y="102"/>
                    </a:lnTo>
                    <a:lnTo>
                      <a:pt x="20" y="111"/>
                    </a:lnTo>
                    <a:lnTo>
                      <a:pt x="4" y="117"/>
                    </a:lnTo>
                    <a:lnTo>
                      <a:pt x="0" y="120"/>
                    </a:lnTo>
                    <a:lnTo>
                      <a:pt x="3" y="134"/>
                    </a:lnTo>
                    <a:lnTo>
                      <a:pt x="10" y="131"/>
                    </a:lnTo>
                    <a:lnTo>
                      <a:pt x="26" y="125"/>
                    </a:lnTo>
                    <a:lnTo>
                      <a:pt x="47" y="114"/>
                    </a:lnTo>
                    <a:lnTo>
                      <a:pt x="69" y="99"/>
                    </a:lnTo>
                    <a:lnTo>
                      <a:pt x="86" y="79"/>
                    </a:lnTo>
                    <a:lnTo>
                      <a:pt x="93" y="55"/>
                    </a:lnTo>
                    <a:lnTo>
                      <a:pt x="83" y="28"/>
                    </a:lnTo>
                    <a:lnTo>
                      <a:pt x="54" y="0"/>
                    </a:lnTo>
                    <a:lnTo>
                      <a:pt x="57" y="6"/>
                    </a:lnTo>
                    <a:lnTo>
                      <a:pt x="43" y="6"/>
                    </a:lnTo>
                    <a:lnTo>
                      <a:pt x="43" y="11"/>
                    </a:lnTo>
                    <a:lnTo>
                      <a:pt x="46" y="12"/>
                    </a:lnTo>
                    <a:lnTo>
                      <a:pt x="43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01" name="Freeform 453"/>
              <p:cNvSpPr>
                <a:spLocks/>
              </p:cNvSpPr>
              <p:nvPr/>
            </p:nvSpPr>
            <p:spPr bwMode="auto">
              <a:xfrm>
                <a:off x="1616" y="514"/>
                <a:ext cx="8" cy="38"/>
              </a:xfrm>
              <a:custGeom>
                <a:avLst/>
                <a:gdLst/>
                <a:ahLst/>
                <a:cxnLst>
                  <a:cxn ang="0">
                    <a:pos x="7" y="15"/>
                  </a:cxn>
                  <a:cxn ang="0">
                    <a:pos x="0" y="7"/>
                  </a:cxn>
                  <a:cxn ang="0">
                    <a:pos x="0" y="17"/>
                  </a:cxn>
                  <a:cxn ang="0">
                    <a:pos x="0" y="39"/>
                  </a:cxn>
                  <a:cxn ang="0">
                    <a:pos x="0" y="62"/>
                  </a:cxn>
                  <a:cxn ang="0">
                    <a:pos x="0" y="76"/>
                  </a:cxn>
                  <a:cxn ang="0">
                    <a:pos x="14" y="76"/>
                  </a:cxn>
                  <a:cxn ang="0">
                    <a:pos x="14" y="62"/>
                  </a:cxn>
                  <a:cxn ang="0">
                    <a:pos x="14" y="39"/>
                  </a:cxn>
                  <a:cxn ang="0">
                    <a:pos x="14" y="17"/>
                  </a:cxn>
                  <a:cxn ang="0">
                    <a:pos x="14" y="7"/>
                  </a:cxn>
                  <a:cxn ang="0">
                    <a:pos x="7" y="0"/>
                  </a:cxn>
                  <a:cxn ang="0">
                    <a:pos x="14" y="7"/>
                  </a:cxn>
                  <a:cxn ang="0">
                    <a:pos x="14" y="0"/>
                  </a:cxn>
                  <a:cxn ang="0">
                    <a:pos x="7" y="0"/>
                  </a:cxn>
                  <a:cxn ang="0">
                    <a:pos x="7" y="15"/>
                  </a:cxn>
                </a:cxnLst>
                <a:rect l="0" t="0" r="r" b="b"/>
                <a:pathLst>
                  <a:path w="14" h="76">
                    <a:moveTo>
                      <a:pt x="7" y="15"/>
                    </a:moveTo>
                    <a:lnTo>
                      <a:pt x="0" y="7"/>
                    </a:lnTo>
                    <a:lnTo>
                      <a:pt x="0" y="17"/>
                    </a:lnTo>
                    <a:lnTo>
                      <a:pt x="0" y="39"/>
                    </a:lnTo>
                    <a:lnTo>
                      <a:pt x="0" y="62"/>
                    </a:lnTo>
                    <a:lnTo>
                      <a:pt x="0" y="76"/>
                    </a:lnTo>
                    <a:lnTo>
                      <a:pt x="14" y="76"/>
                    </a:lnTo>
                    <a:lnTo>
                      <a:pt x="14" y="62"/>
                    </a:lnTo>
                    <a:lnTo>
                      <a:pt x="14" y="39"/>
                    </a:lnTo>
                    <a:lnTo>
                      <a:pt x="14" y="17"/>
                    </a:lnTo>
                    <a:lnTo>
                      <a:pt x="14" y="7"/>
                    </a:lnTo>
                    <a:lnTo>
                      <a:pt x="7" y="0"/>
                    </a:lnTo>
                    <a:lnTo>
                      <a:pt x="14" y="7"/>
                    </a:lnTo>
                    <a:lnTo>
                      <a:pt x="14" y="0"/>
                    </a:lnTo>
                    <a:lnTo>
                      <a:pt x="7" y="0"/>
                    </a:lnTo>
                    <a:lnTo>
                      <a:pt x="7" y="1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02" name="Freeform 454"/>
              <p:cNvSpPr>
                <a:spLocks/>
              </p:cNvSpPr>
              <p:nvPr/>
            </p:nvSpPr>
            <p:spPr bwMode="auto">
              <a:xfrm>
                <a:off x="1572" y="514"/>
                <a:ext cx="48" cy="7"/>
              </a:xfrm>
              <a:custGeom>
                <a:avLst/>
                <a:gdLst/>
                <a:ahLst/>
                <a:cxnLst>
                  <a:cxn ang="0">
                    <a:pos x="14" y="7"/>
                  </a:cxn>
                  <a:cxn ang="0">
                    <a:pos x="7" y="15"/>
                  </a:cxn>
                  <a:cxn ang="0">
                    <a:pos x="96" y="15"/>
                  </a:cxn>
                  <a:cxn ang="0">
                    <a:pos x="96" y="0"/>
                  </a:cxn>
                  <a:cxn ang="0">
                    <a:pos x="7" y="0"/>
                  </a:cxn>
                  <a:cxn ang="0">
                    <a:pos x="0" y="7"/>
                  </a:cxn>
                  <a:cxn ang="0">
                    <a:pos x="7" y="0"/>
                  </a:cxn>
                  <a:cxn ang="0">
                    <a:pos x="0" y="0"/>
                  </a:cxn>
                  <a:cxn ang="0">
                    <a:pos x="0" y="7"/>
                  </a:cxn>
                  <a:cxn ang="0">
                    <a:pos x="14" y="7"/>
                  </a:cxn>
                </a:cxnLst>
                <a:rect l="0" t="0" r="r" b="b"/>
                <a:pathLst>
                  <a:path w="96" h="15">
                    <a:moveTo>
                      <a:pt x="14" y="7"/>
                    </a:moveTo>
                    <a:lnTo>
                      <a:pt x="7" y="15"/>
                    </a:lnTo>
                    <a:lnTo>
                      <a:pt x="96" y="15"/>
                    </a:lnTo>
                    <a:lnTo>
                      <a:pt x="96" y="0"/>
                    </a:lnTo>
                    <a:lnTo>
                      <a:pt x="7" y="0"/>
                    </a:lnTo>
                    <a:lnTo>
                      <a:pt x="0" y="7"/>
                    </a:lnTo>
                    <a:lnTo>
                      <a:pt x="7" y="0"/>
                    </a:lnTo>
                    <a:lnTo>
                      <a:pt x="0" y="0"/>
                    </a:lnTo>
                    <a:lnTo>
                      <a:pt x="0" y="7"/>
                    </a:lnTo>
                    <a:lnTo>
                      <a:pt x="14" y="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03" name="Freeform 455"/>
              <p:cNvSpPr>
                <a:spLocks/>
              </p:cNvSpPr>
              <p:nvPr/>
            </p:nvSpPr>
            <p:spPr bwMode="auto">
              <a:xfrm>
                <a:off x="1540" y="358"/>
                <a:ext cx="115" cy="176"/>
              </a:xfrm>
              <a:custGeom>
                <a:avLst/>
                <a:gdLst/>
                <a:ahLst/>
                <a:cxnLst>
                  <a:cxn ang="0">
                    <a:pos x="96" y="0"/>
                  </a:cxn>
                  <a:cxn ang="0">
                    <a:pos x="111" y="13"/>
                  </a:cxn>
                  <a:cxn ang="0">
                    <a:pos x="133" y="30"/>
                  </a:cxn>
                  <a:cxn ang="0">
                    <a:pos x="156" y="50"/>
                  </a:cxn>
                  <a:cxn ang="0">
                    <a:pos x="179" y="73"/>
                  </a:cxn>
                  <a:cxn ang="0">
                    <a:pos x="199" y="97"/>
                  </a:cxn>
                  <a:cxn ang="0">
                    <a:pos x="216" y="123"/>
                  </a:cxn>
                  <a:cxn ang="0">
                    <a:pos x="227" y="152"/>
                  </a:cxn>
                  <a:cxn ang="0">
                    <a:pos x="230" y="181"/>
                  </a:cxn>
                  <a:cxn ang="0">
                    <a:pos x="226" y="211"/>
                  </a:cxn>
                  <a:cxn ang="0">
                    <a:pos x="217" y="241"/>
                  </a:cxn>
                  <a:cxn ang="0">
                    <a:pos x="206" y="271"/>
                  </a:cxn>
                  <a:cxn ang="0">
                    <a:pos x="191" y="297"/>
                  </a:cxn>
                  <a:cxn ang="0">
                    <a:pos x="173" y="320"/>
                  </a:cxn>
                  <a:cxn ang="0">
                    <a:pos x="154" y="337"/>
                  </a:cxn>
                  <a:cxn ang="0">
                    <a:pos x="134" y="348"/>
                  </a:cxn>
                  <a:cxn ang="0">
                    <a:pos x="113" y="351"/>
                  </a:cxn>
                  <a:cxn ang="0">
                    <a:pos x="91" y="347"/>
                  </a:cxn>
                  <a:cxn ang="0">
                    <a:pos x="70" y="336"/>
                  </a:cxn>
                  <a:cxn ang="0">
                    <a:pos x="50" y="318"/>
                  </a:cxn>
                  <a:cxn ang="0">
                    <a:pos x="31" y="298"/>
                  </a:cxn>
                  <a:cxn ang="0">
                    <a:pos x="17" y="274"/>
                  </a:cxn>
                  <a:cxn ang="0">
                    <a:pos x="5" y="247"/>
                  </a:cxn>
                  <a:cxn ang="0">
                    <a:pos x="0" y="219"/>
                  </a:cxn>
                  <a:cxn ang="0">
                    <a:pos x="0" y="189"/>
                  </a:cxn>
                  <a:cxn ang="0">
                    <a:pos x="7" y="148"/>
                  </a:cxn>
                  <a:cxn ang="0">
                    <a:pos x="20" y="112"/>
                  </a:cxn>
                  <a:cxn ang="0">
                    <a:pos x="35" y="79"/>
                  </a:cxn>
                  <a:cxn ang="0">
                    <a:pos x="53" y="52"/>
                  </a:cxn>
                  <a:cxn ang="0">
                    <a:pos x="68" y="30"/>
                  </a:cxn>
                  <a:cxn ang="0">
                    <a:pos x="83" y="13"/>
                  </a:cxn>
                  <a:cxn ang="0">
                    <a:pos x="91" y="3"/>
                  </a:cxn>
                  <a:cxn ang="0">
                    <a:pos x="96" y="0"/>
                  </a:cxn>
                </a:cxnLst>
                <a:rect l="0" t="0" r="r" b="b"/>
                <a:pathLst>
                  <a:path w="230" h="351">
                    <a:moveTo>
                      <a:pt x="96" y="0"/>
                    </a:moveTo>
                    <a:lnTo>
                      <a:pt x="111" y="13"/>
                    </a:lnTo>
                    <a:lnTo>
                      <a:pt x="133" y="30"/>
                    </a:lnTo>
                    <a:lnTo>
                      <a:pt x="156" y="50"/>
                    </a:lnTo>
                    <a:lnTo>
                      <a:pt x="179" y="73"/>
                    </a:lnTo>
                    <a:lnTo>
                      <a:pt x="199" y="97"/>
                    </a:lnTo>
                    <a:lnTo>
                      <a:pt x="216" y="123"/>
                    </a:lnTo>
                    <a:lnTo>
                      <a:pt x="227" y="152"/>
                    </a:lnTo>
                    <a:lnTo>
                      <a:pt x="230" y="181"/>
                    </a:lnTo>
                    <a:lnTo>
                      <a:pt x="226" y="211"/>
                    </a:lnTo>
                    <a:lnTo>
                      <a:pt x="217" y="241"/>
                    </a:lnTo>
                    <a:lnTo>
                      <a:pt x="206" y="271"/>
                    </a:lnTo>
                    <a:lnTo>
                      <a:pt x="191" y="297"/>
                    </a:lnTo>
                    <a:lnTo>
                      <a:pt x="173" y="320"/>
                    </a:lnTo>
                    <a:lnTo>
                      <a:pt x="154" y="337"/>
                    </a:lnTo>
                    <a:lnTo>
                      <a:pt x="134" y="348"/>
                    </a:lnTo>
                    <a:lnTo>
                      <a:pt x="113" y="351"/>
                    </a:lnTo>
                    <a:lnTo>
                      <a:pt x="91" y="347"/>
                    </a:lnTo>
                    <a:lnTo>
                      <a:pt x="70" y="336"/>
                    </a:lnTo>
                    <a:lnTo>
                      <a:pt x="50" y="318"/>
                    </a:lnTo>
                    <a:lnTo>
                      <a:pt x="31" y="298"/>
                    </a:lnTo>
                    <a:lnTo>
                      <a:pt x="17" y="274"/>
                    </a:lnTo>
                    <a:lnTo>
                      <a:pt x="5" y="247"/>
                    </a:lnTo>
                    <a:lnTo>
                      <a:pt x="0" y="219"/>
                    </a:lnTo>
                    <a:lnTo>
                      <a:pt x="0" y="189"/>
                    </a:lnTo>
                    <a:lnTo>
                      <a:pt x="7" y="148"/>
                    </a:lnTo>
                    <a:lnTo>
                      <a:pt x="20" y="112"/>
                    </a:lnTo>
                    <a:lnTo>
                      <a:pt x="35" y="79"/>
                    </a:lnTo>
                    <a:lnTo>
                      <a:pt x="53" y="52"/>
                    </a:lnTo>
                    <a:lnTo>
                      <a:pt x="68" y="30"/>
                    </a:lnTo>
                    <a:lnTo>
                      <a:pt x="83" y="13"/>
                    </a:lnTo>
                    <a:lnTo>
                      <a:pt x="91" y="3"/>
                    </a:lnTo>
                    <a:lnTo>
                      <a:pt x="96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04" name="Freeform 456"/>
              <p:cNvSpPr>
                <a:spLocks/>
              </p:cNvSpPr>
              <p:nvPr/>
            </p:nvSpPr>
            <p:spPr bwMode="auto">
              <a:xfrm>
                <a:off x="1586" y="356"/>
                <a:ext cx="73" cy="93"/>
              </a:xfrm>
              <a:custGeom>
                <a:avLst/>
                <a:gdLst/>
                <a:ahLst/>
                <a:cxnLst>
                  <a:cxn ang="0">
                    <a:pos x="146" y="187"/>
                  </a:cxn>
                  <a:cxn ang="0">
                    <a:pos x="146" y="187"/>
                  </a:cxn>
                  <a:cxn ang="0">
                    <a:pos x="143" y="157"/>
                  </a:cxn>
                  <a:cxn ang="0">
                    <a:pos x="130" y="126"/>
                  </a:cxn>
                  <a:cxn ang="0">
                    <a:pos x="113" y="99"/>
                  </a:cxn>
                  <a:cxn ang="0">
                    <a:pos x="93" y="75"/>
                  </a:cxn>
                  <a:cxn ang="0">
                    <a:pos x="69" y="52"/>
                  </a:cxn>
                  <a:cxn ang="0">
                    <a:pos x="46" y="30"/>
                  </a:cxn>
                  <a:cxn ang="0">
                    <a:pos x="25" y="13"/>
                  </a:cxn>
                  <a:cxn ang="0">
                    <a:pos x="9" y="0"/>
                  </a:cxn>
                  <a:cxn ang="0">
                    <a:pos x="0" y="12"/>
                  </a:cxn>
                  <a:cxn ang="0">
                    <a:pos x="16" y="25"/>
                  </a:cxn>
                  <a:cxn ang="0">
                    <a:pos x="37" y="42"/>
                  </a:cxn>
                  <a:cxn ang="0">
                    <a:pos x="60" y="60"/>
                  </a:cxn>
                  <a:cxn ang="0">
                    <a:pos x="82" y="83"/>
                  </a:cxn>
                  <a:cxn ang="0">
                    <a:pos x="102" y="108"/>
                  </a:cxn>
                  <a:cxn ang="0">
                    <a:pos x="119" y="132"/>
                  </a:cxn>
                  <a:cxn ang="0">
                    <a:pos x="129" y="159"/>
                  </a:cxn>
                  <a:cxn ang="0">
                    <a:pos x="132" y="187"/>
                  </a:cxn>
                  <a:cxn ang="0">
                    <a:pos x="132" y="187"/>
                  </a:cxn>
                  <a:cxn ang="0">
                    <a:pos x="146" y="187"/>
                  </a:cxn>
                </a:cxnLst>
                <a:rect l="0" t="0" r="r" b="b"/>
                <a:pathLst>
                  <a:path w="146" h="187">
                    <a:moveTo>
                      <a:pt x="146" y="187"/>
                    </a:moveTo>
                    <a:lnTo>
                      <a:pt x="146" y="187"/>
                    </a:lnTo>
                    <a:lnTo>
                      <a:pt x="143" y="157"/>
                    </a:lnTo>
                    <a:lnTo>
                      <a:pt x="130" y="126"/>
                    </a:lnTo>
                    <a:lnTo>
                      <a:pt x="113" y="99"/>
                    </a:lnTo>
                    <a:lnTo>
                      <a:pt x="93" y="75"/>
                    </a:lnTo>
                    <a:lnTo>
                      <a:pt x="69" y="52"/>
                    </a:lnTo>
                    <a:lnTo>
                      <a:pt x="46" y="30"/>
                    </a:lnTo>
                    <a:lnTo>
                      <a:pt x="25" y="13"/>
                    </a:lnTo>
                    <a:lnTo>
                      <a:pt x="9" y="0"/>
                    </a:lnTo>
                    <a:lnTo>
                      <a:pt x="0" y="12"/>
                    </a:lnTo>
                    <a:lnTo>
                      <a:pt x="16" y="25"/>
                    </a:lnTo>
                    <a:lnTo>
                      <a:pt x="37" y="42"/>
                    </a:lnTo>
                    <a:lnTo>
                      <a:pt x="60" y="60"/>
                    </a:lnTo>
                    <a:lnTo>
                      <a:pt x="82" y="83"/>
                    </a:lnTo>
                    <a:lnTo>
                      <a:pt x="102" y="108"/>
                    </a:lnTo>
                    <a:lnTo>
                      <a:pt x="119" y="132"/>
                    </a:lnTo>
                    <a:lnTo>
                      <a:pt x="129" y="159"/>
                    </a:lnTo>
                    <a:lnTo>
                      <a:pt x="132" y="187"/>
                    </a:lnTo>
                    <a:lnTo>
                      <a:pt x="132" y="187"/>
                    </a:lnTo>
                    <a:lnTo>
                      <a:pt x="146" y="18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05" name="Freeform 457"/>
              <p:cNvSpPr>
                <a:spLocks/>
              </p:cNvSpPr>
              <p:nvPr/>
            </p:nvSpPr>
            <p:spPr bwMode="auto">
              <a:xfrm>
                <a:off x="1596" y="449"/>
                <a:ext cx="63" cy="89"/>
              </a:xfrm>
              <a:custGeom>
                <a:avLst/>
                <a:gdLst/>
                <a:ahLst/>
                <a:cxnLst>
                  <a:cxn ang="0">
                    <a:pos x="0" y="178"/>
                  </a:cxn>
                  <a:cxn ang="0">
                    <a:pos x="0" y="178"/>
                  </a:cxn>
                  <a:cxn ang="0">
                    <a:pos x="23" y="175"/>
                  </a:cxn>
                  <a:cxn ang="0">
                    <a:pos x="46" y="162"/>
                  </a:cxn>
                  <a:cxn ang="0">
                    <a:pos x="66" y="143"/>
                  </a:cxn>
                  <a:cxn ang="0">
                    <a:pos x="84" y="120"/>
                  </a:cxn>
                  <a:cxn ang="0">
                    <a:pos x="98" y="93"/>
                  </a:cxn>
                  <a:cxn ang="0">
                    <a:pos x="111" y="61"/>
                  </a:cxn>
                  <a:cxn ang="0">
                    <a:pos x="120" y="31"/>
                  </a:cxn>
                  <a:cxn ang="0">
                    <a:pos x="124" y="0"/>
                  </a:cxn>
                  <a:cxn ang="0">
                    <a:pos x="110" y="0"/>
                  </a:cxn>
                  <a:cxn ang="0">
                    <a:pos x="106" y="28"/>
                  </a:cxn>
                  <a:cxn ang="0">
                    <a:pos x="97" y="58"/>
                  </a:cxn>
                  <a:cxn ang="0">
                    <a:pos x="87" y="87"/>
                  </a:cxn>
                  <a:cxn ang="0">
                    <a:pos x="73" y="112"/>
                  </a:cxn>
                  <a:cxn ang="0">
                    <a:pos x="54" y="134"/>
                  </a:cxn>
                  <a:cxn ang="0">
                    <a:pos x="37" y="150"/>
                  </a:cxn>
                  <a:cxn ang="0">
                    <a:pos x="20" y="160"/>
                  </a:cxn>
                  <a:cxn ang="0">
                    <a:pos x="0" y="163"/>
                  </a:cxn>
                  <a:cxn ang="0">
                    <a:pos x="0" y="163"/>
                  </a:cxn>
                  <a:cxn ang="0">
                    <a:pos x="0" y="178"/>
                  </a:cxn>
                </a:cxnLst>
                <a:rect l="0" t="0" r="r" b="b"/>
                <a:pathLst>
                  <a:path w="124" h="178">
                    <a:moveTo>
                      <a:pt x="0" y="178"/>
                    </a:moveTo>
                    <a:lnTo>
                      <a:pt x="0" y="178"/>
                    </a:lnTo>
                    <a:lnTo>
                      <a:pt x="23" y="175"/>
                    </a:lnTo>
                    <a:lnTo>
                      <a:pt x="46" y="162"/>
                    </a:lnTo>
                    <a:lnTo>
                      <a:pt x="66" y="143"/>
                    </a:lnTo>
                    <a:lnTo>
                      <a:pt x="84" y="120"/>
                    </a:lnTo>
                    <a:lnTo>
                      <a:pt x="98" y="93"/>
                    </a:lnTo>
                    <a:lnTo>
                      <a:pt x="111" y="61"/>
                    </a:lnTo>
                    <a:lnTo>
                      <a:pt x="120" y="31"/>
                    </a:lnTo>
                    <a:lnTo>
                      <a:pt x="124" y="0"/>
                    </a:lnTo>
                    <a:lnTo>
                      <a:pt x="110" y="0"/>
                    </a:lnTo>
                    <a:lnTo>
                      <a:pt x="106" y="28"/>
                    </a:lnTo>
                    <a:lnTo>
                      <a:pt x="97" y="58"/>
                    </a:lnTo>
                    <a:lnTo>
                      <a:pt x="87" y="87"/>
                    </a:lnTo>
                    <a:lnTo>
                      <a:pt x="73" y="112"/>
                    </a:lnTo>
                    <a:lnTo>
                      <a:pt x="54" y="134"/>
                    </a:lnTo>
                    <a:lnTo>
                      <a:pt x="37" y="150"/>
                    </a:lnTo>
                    <a:lnTo>
                      <a:pt x="20" y="160"/>
                    </a:lnTo>
                    <a:lnTo>
                      <a:pt x="0" y="163"/>
                    </a:lnTo>
                    <a:lnTo>
                      <a:pt x="0" y="163"/>
                    </a:lnTo>
                    <a:lnTo>
                      <a:pt x="0" y="17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06" name="Freeform 458"/>
              <p:cNvSpPr>
                <a:spLocks/>
              </p:cNvSpPr>
              <p:nvPr/>
            </p:nvSpPr>
            <p:spPr bwMode="auto">
              <a:xfrm>
                <a:off x="1536" y="453"/>
                <a:ext cx="60" cy="8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30"/>
                  </a:cxn>
                  <a:cxn ang="0">
                    <a:pos x="6" y="59"/>
                  </a:cxn>
                  <a:cxn ang="0">
                    <a:pos x="19" y="88"/>
                  </a:cxn>
                  <a:cxn ang="0">
                    <a:pos x="33" y="114"/>
                  </a:cxn>
                  <a:cxn ang="0">
                    <a:pos x="53" y="134"/>
                  </a:cxn>
                  <a:cxn ang="0">
                    <a:pos x="73" y="152"/>
                  </a:cxn>
                  <a:cxn ang="0">
                    <a:pos x="98" y="165"/>
                  </a:cxn>
                  <a:cxn ang="0">
                    <a:pos x="121" y="170"/>
                  </a:cxn>
                  <a:cxn ang="0">
                    <a:pos x="121" y="155"/>
                  </a:cxn>
                  <a:cxn ang="0">
                    <a:pos x="101" y="151"/>
                  </a:cxn>
                  <a:cxn ang="0">
                    <a:pos x="82" y="141"/>
                  </a:cxn>
                  <a:cxn ang="0">
                    <a:pos x="62" y="125"/>
                  </a:cxn>
                  <a:cxn ang="0">
                    <a:pos x="45" y="105"/>
                  </a:cxn>
                  <a:cxn ang="0">
                    <a:pos x="31" y="82"/>
                  </a:cxn>
                  <a:cxn ang="0">
                    <a:pos x="20" y="56"/>
                  </a:cxn>
                  <a:cxn ang="0">
                    <a:pos x="15" y="30"/>
                  </a:cxn>
                  <a:cxn ang="0">
                    <a:pos x="15" y="0"/>
                  </a:cxn>
                  <a:cxn ang="0">
                    <a:pos x="15" y="0"/>
                  </a:cxn>
                  <a:cxn ang="0">
                    <a:pos x="0" y="0"/>
                  </a:cxn>
                </a:cxnLst>
                <a:rect l="0" t="0" r="r" b="b"/>
                <a:pathLst>
                  <a:path w="121" h="170">
                    <a:moveTo>
                      <a:pt x="0" y="0"/>
                    </a:moveTo>
                    <a:lnTo>
                      <a:pt x="0" y="0"/>
                    </a:lnTo>
                    <a:lnTo>
                      <a:pt x="0" y="30"/>
                    </a:lnTo>
                    <a:lnTo>
                      <a:pt x="6" y="59"/>
                    </a:lnTo>
                    <a:lnTo>
                      <a:pt x="19" y="88"/>
                    </a:lnTo>
                    <a:lnTo>
                      <a:pt x="33" y="114"/>
                    </a:lnTo>
                    <a:lnTo>
                      <a:pt x="53" y="134"/>
                    </a:lnTo>
                    <a:lnTo>
                      <a:pt x="73" y="152"/>
                    </a:lnTo>
                    <a:lnTo>
                      <a:pt x="98" y="165"/>
                    </a:lnTo>
                    <a:lnTo>
                      <a:pt x="121" y="170"/>
                    </a:lnTo>
                    <a:lnTo>
                      <a:pt x="121" y="155"/>
                    </a:lnTo>
                    <a:lnTo>
                      <a:pt x="101" y="151"/>
                    </a:lnTo>
                    <a:lnTo>
                      <a:pt x="82" y="141"/>
                    </a:lnTo>
                    <a:lnTo>
                      <a:pt x="62" y="125"/>
                    </a:lnTo>
                    <a:lnTo>
                      <a:pt x="45" y="105"/>
                    </a:lnTo>
                    <a:lnTo>
                      <a:pt x="31" y="82"/>
                    </a:lnTo>
                    <a:lnTo>
                      <a:pt x="20" y="56"/>
                    </a:lnTo>
                    <a:lnTo>
                      <a:pt x="15" y="30"/>
                    </a:lnTo>
                    <a:lnTo>
                      <a:pt x="15" y="0"/>
                    </a:lnTo>
                    <a:lnTo>
                      <a:pt x="15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07" name="Freeform 459"/>
              <p:cNvSpPr>
                <a:spLocks/>
              </p:cNvSpPr>
              <p:nvPr/>
            </p:nvSpPr>
            <p:spPr bwMode="auto">
              <a:xfrm>
                <a:off x="1536" y="353"/>
                <a:ext cx="54" cy="100"/>
              </a:xfrm>
              <a:custGeom>
                <a:avLst/>
                <a:gdLst/>
                <a:ahLst/>
                <a:cxnLst>
                  <a:cxn ang="0">
                    <a:pos x="108" y="4"/>
                  </a:cxn>
                  <a:cxn ang="0">
                    <a:pos x="99" y="4"/>
                  </a:cxn>
                  <a:cxn ang="0">
                    <a:pos x="95" y="8"/>
                  </a:cxn>
                  <a:cxn ang="0">
                    <a:pos x="85" y="18"/>
                  </a:cxn>
                  <a:cxn ang="0">
                    <a:pos x="71" y="36"/>
                  </a:cxn>
                  <a:cxn ang="0">
                    <a:pos x="55" y="57"/>
                  </a:cxn>
                  <a:cxn ang="0">
                    <a:pos x="38" y="86"/>
                  </a:cxn>
                  <a:cxn ang="0">
                    <a:pos x="20" y="119"/>
                  </a:cxn>
                  <a:cxn ang="0">
                    <a:pos x="8" y="156"/>
                  </a:cxn>
                  <a:cxn ang="0">
                    <a:pos x="0" y="199"/>
                  </a:cxn>
                  <a:cxn ang="0">
                    <a:pos x="15" y="199"/>
                  </a:cxn>
                  <a:cxn ang="0">
                    <a:pos x="22" y="159"/>
                  </a:cxn>
                  <a:cxn ang="0">
                    <a:pos x="35" y="125"/>
                  </a:cxn>
                  <a:cxn ang="0">
                    <a:pos x="49" y="92"/>
                  </a:cxn>
                  <a:cxn ang="0">
                    <a:pos x="66" y="66"/>
                  </a:cxn>
                  <a:cxn ang="0">
                    <a:pos x="82" y="44"/>
                  </a:cxn>
                  <a:cxn ang="0">
                    <a:pos x="96" y="27"/>
                  </a:cxn>
                  <a:cxn ang="0">
                    <a:pos x="104" y="17"/>
                  </a:cxn>
                  <a:cxn ang="0">
                    <a:pos x="108" y="16"/>
                  </a:cxn>
                  <a:cxn ang="0">
                    <a:pos x="99" y="16"/>
                  </a:cxn>
                  <a:cxn ang="0">
                    <a:pos x="108" y="4"/>
                  </a:cxn>
                  <a:cxn ang="0">
                    <a:pos x="104" y="0"/>
                  </a:cxn>
                  <a:cxn ang="0">
                    <a:pos x="99" y="4"/>
                  </a:cxn>
                  <a:cxn ang="0">
                    <a:pos x="108" y="4"/>
                  </a:cxn>
                </a:cxnLst>
                <a:rect l="0" t="0" r="r" b="b"/>
                <a:pathLst>
                  <a:path w="108" h="199">
                    <a:moveTo>
                      <a:pt x="108" y="4"/>
                    </a:moveTo>
                    <a:lnTo>
                      <a:pt x="99" y="4"/>
                    </a:lnTo>
                    <a:lnTo>
                      <a:pt x="95" y="8"/>
                    </a:lnTo>
                    <a:lnTo>
                      <a:pt x="85" y="18"/>
                    </a:lnTo>
                    <a:lnTo>
                      <a:pt x="71" y="36"/>
                    </a:lnTo>
                    <a:lnTo>
                      <a:pt x="55" y="57"/>
                    </a:lnTo>
                    <a:lnTo>
                      <a:pt x="38" y="86"/>
                    </a:lnTo>
                    <a:lnTo>
                      <a:pt x="20" y="119"/>
                    </a:lnTo>
                    <a:lnTo>
                      <a:pt x="8" y="156"/>
                    </a:lnTo>
                    <a:lnTo>
                      <a:pt x="0" y="199"/>
                    </a:lnTo>
                    <a:lnTo>
                      <a:pt x="15" y="199"/>
                    </a:lnTo>
                    <a:lnTo>
                      <a:pt x="22" y="159"/>
                    </a:lnTo>
                    <a:lnTo>
                      <a:pt x="35" y="125"/>
                    </a:lnTo>
                    <a:lnTo>
                      <a:pt x="49" y="92"/>
                    </a:lnTo>
                    <a:lnTo>
                      <a:pt x="66" y="66"/>
                    </a:lnTo>
                    <a:lnTo>
                      <a:pt x="82" y="44"/>
                    </a:lnTo>
                    <a:lnTo>
                      <a:pt x="96" y="27"/>
                    </a:lnTo>
                    <a:lnTo>
                      <a:pt x="104" y="17"/>
                    </a:lnTo>
                    <a:lnTo>
                      <a:pt x="108" y="16"/>
                    </a:lnTo>
                    <a:lnTo>
                      <a:pt x="99" y="16"/>
                    </a:lnTo>
                    <a:lnTo>
                      <a:pt x="108" y="4"/>
                    </a:lnTo>
                    <a:lnTo>
                      <a:pt x="104" y="0"/>
                    </a:lnTo>
                    <a:lnTo>
                      <a:pt x="99" y="4"/>
                    </a:lnTo>
                    <a:lnTo>
                      <a:pt x="108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08" name="Freeform 460"/>
              <p:cNvSpPr>
                <a:spLocks/>
              </p:cNvSpPr>
              <p:nvPr/>
            </p:nvSpPr>
            <p:spPr bwMode="auto">
              <a:xfrm>
                <a:off x="1576" y="475"/>
                <a:ext cx="36" cy="14"/>
              </a:xfrm>
              <a:custGeom>
                <a:avLst/>
                <a:gdLst/>
                <a:ahLst/>
                <a:cxnLst>
                  <a:cxn ang="0">
                    <a:pos x="0" y="13"/>
                  </a:cxn>
                  <a:cxn ang="0">
                    <a:pos x="7" y="8"/>
                  </a:cxn>
                  <a:cxn ang="0">
                    <a:pos x="14" y="4"/>
                  </a:cxn>
                  <a:cxn ang="0">
                    <a:pos x="23" y="1"/>
                  </a:cxn>
                  <a:cxn ang="0">
                    <a:pos x="32" y="0"/>
                  </a:cxn>
                  <a:cxn ang="0">
                    <a:pos x="42" y="0"/>
                  </a:cxn>
                  <a:cxn ang="0">
                    <a:pos x="52" y="1"/>
                  </a:cxn>
                  <a:cxn ang="0">
                    <a:pos x="63" y="5"/>
                  </a:cxn>
                  <a:cxn ang="0">
                    <a:pos x="73" y="13"/>
                  </a:cxn>
                  <a:cxn ang="0">
                    <a:pos x="62" y="23"/>
                  </a:cxn>
                  <a:cxn ang="0">
                    <a:pos x="50" y="27"/>
                  </a:cxn>
                  <a:cxn ang="0">
                    <a:pos x="37" y="27"/>
                  </a:cxn>
                  <a:cxn ang="0">
                    <a:pos x="26" y="26"/>
                  </a:cxn>
                  <a:cxn ang="0">
                    <a:pos x="16" y="21"/>
                  </a:cxn>
                  <a:cxn ang="0">
                    <a:pos x="7" y="17"/>
                  </a:cxn>
                  <a:cxn ang="0">
                    <a:pos x="2" y="14"/>
                  </a:cxn>
                  <a:cxn ang="0">
                    <a:pos x="0" y="13"/>
                  </a:cxn>
                </a:cxnLst>
                <a:rect l="0" t="0" r="r" b="b"/>
                <a:pathLst>
                  <a:path w="73" h="27">
                    <a:moveTo>
                      <a:pt x="0" y="13"/>
                    </a:moveTo>
                    <a:lnTo>
                      <a:pt x="7" y="8"/>
                    </a:lnTo>
                    <a:lnTo>
                      <a:pt x="14" y="4"/>
                    </a:lnTo>
                    <a:lnTo>
                      <a:pt x="23" y="1"/>
                    </a:lnTo>
                    <a:lnTo>
                      <a:pt x="32" y="0"/>
                    </a:lnTo>
                    <a:lnTo>
                      <a:pt x="42" y="0"/>
                    </a:lnTo>
                    <a:lnTo>
                      <a:pt x="52" y="1"/>
                    </a:lnTo>
                    <a:lnTo>
                      <a:pt x="63" y="5"/>
                    </a:lnTo>
                    <a:lnTo>
                      <a:pt x="73" y="13"/>
                    </a:lnTo>
                    <a:lnTo>
                      <a:pt x="62" y="23"/>
                    </a:lnTo>
                    <a:lnTo>
                      <a:pt x="50" y="27"/>
                    </a:lnTo>
                    <a:lnTo>
                      <a:pt x="37" y="27"/>
                    </a:lnTo>
                    <a:lnTo>
                      <a:pt x="26" y="26"/>
                    </a:lnTo>
                    <a:lnTo>
                      <a:pt x="16" y="21"/>
                    </a:lnTo>
                    <a:lnTo>
                      <a:pt x="7" y="17"/>
                    </a:lnTo>
                    <a:lnTo>
                      <a:pt x="2" y="14"/>
                    </a:lnTo>
                    <a:lnTo>
                      <a:pt x="0" y="1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09" name="Freeform 461"/>
              <p:cNvSpPr>
                <a:spLocks/>
              </p:cNvSpPr>
              <p:nvPr/>
            </p:nvSpPr>
            <p:spPr bwMode="auto">
              <a:xfrm>
                <a:off x="1475" y="824"/>
                <a:ext cx="32" cy="87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" y="139"/>
                  </a:cxn>
                  <a:cxn ang="0">
                    <a:pos x="3" y="145"/>
                  </a:cxn>
                  <a:cxn ang="0">
                    <a:pos x="9" y="156"/>
                  </a:cxn>
                  <a:cxn ang="0">
                    <a:pos x="20" y="168"/>
                  </a:cxn>
                  <a:cxn ang="0">
                    <a:pos x="36" y="173"/>
                  </a:cxn>
                  <a:cxn ang="0">
                    <a:pos x="46" y="149"/>
                  </a:cxn>
                  <a:cxn ang="0">
                    <a:pos x="56" y="95"/>
                  </a:cxn>
                  <a:cxn ang="0">
                    <a:pos x="63" y="37"/>
                  </a:cxn>
                  <a:cxn ang="0">
                    <a:pos x="65" y="0"/>
                  </a:cxn>
                  <a:cxn ang="0">
                    <a:pos x="0" y="0"/>
                  </a:cxn>
                </a:cxnLst>
                <a:rect l="0" t="0" r="r" b="b"/>
                <a:pathLst>
                  <a:path w="65" h="173">
                    <a:moveTo>
                      <a:pt x="0" y="0"/>
                    </a:moveTo>
                    <a:lnTo>
                      <a:pt x="2" y="139"/>
                    </a:lnTo>
                    <a:lnTo>
                      <a:pt x="3" y="145"/>
                    </a:lnTo>
                    <a:lnTo>
                      <a:pt x="9" y="156"/>
                    </a:lnTo>
                    <a:lnTo>
                      <a:pt x="20" y="168"/>
                    </a:lnTo>
                    <a:lnTo>
                      <a:pt x="36" y="173"/>
                    </a:lnTo>
                    <a:lnTo>
                      <a:pt x="46" y="149"/>
                    </a:lnTo>
                    <a:lnTo>
                      <a:pt x="56" y="95"/>
                    </a:lnTo>
                    <a:lnTo>
                      <a:pt x="63" y="37"/>
                    </a:lnTo>
                    <a:lnTo>
                      <a:pt x="65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10" name="Freeform 462"/>
              <p:cNvSpPr>
                <a:spLocks/>
              </p:cNvSpPr>
              <p:nvPr/>
            </p:nvSpPr>
            <p:spPr bwMode="auto">
              <a:xfrm>
                <a:off x="1471" y="824"/>
                <a:ext cx="8" cy="70"/>
              </a:xfrm>
              <a:custGeom>
                <a:avLst/>
                <a:gdLst/>
                <a:ahLst/>
                <a:cxnLst>
                  <a:cxn ang="0">
                    <a:pos x="16" y="138"/>
                  </a:cxn>
                  <a:cxn ang="0">
                    <a:pos x="16" y="139"/>
                  </a:cxn>
                  <a:cxn ang="0">
                    <a:pos x="14" y="0"/>
                  </a:cxn>
                  <a:cxn ang="0">
                    <a:pos x="0" y="0"/>
                  </a:cxn>
                  <a:cxn ang="0">
                    <a:pos x="2" y="139"/>
                  </a:cxn>
                  <a:cxn ang="0">
                    <a:pos x="2" y="140"/>
                  </a:cxn>
                  <a:cxn ang="0">
                    <a:pos x="2" y="139"/>
                  </a:cxn>
                  <a:cxn ang="0">
                    <a:pos x="2" y="139"/>
                  </a:cxn>
                  <a:cxn ang="0">
                    <a:pos x="2" y="140"/>
                  </a:cxn>
                  <a:cxn ang="0">
                    <a:pos x="16" y="138"/>
                  </a:cxn>
                </a:cxnLst>
                <a:rect l="0" t="0" r="r" b="b"/>
                <a:pathLst>
                  <a:path w="16" h="140">
                    <a:moveTo>
                      <a:pt x="16" y="138"/>
                    </a:moveTo>
                    <a:lnTo>
                      <a:pt x="16" y="139"/>
                    </a:lnTo>
                    <a:lnTo>
                      <a:pt x="14" y="0"/>
                    </a:lnTo>
                    <a:lnTo>
                      <a:pt x="0" y="0"/>
                    </a:lnTo>
                    <a:lnTo>
                      <a:pt x="2" y="139"/>
                    </a:lnTo>
                    <a:lnTo>
                      <a:pt x="2" y="140"/>
                    </a:lnTo>
                    <a:lnTo>
                      <a:pt x="2" y="139"/>
                    </a:lnTo>
                    <a:lnTo>
                      <a:pt x="2" y="139"/>
                    </a:lnTo>
                    <a:lnTo>
                      <a:pt x="2" y="140"/>
                    </a:lnTo>
                    <a:lnTo>
                      <a:pt x="16" y="13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11" name="Freeform 463"/>
              <p:cNvSpPr>
                <a:spLocks/>
              </p:cNvSpPr>
              <p:nvPr/>
            </p:nvSpPr>
            <p:spPr bwMode="auto">
              <a:xfrm>
                <a:off x="1472" y="893"/>
                <a:ext cx="21" cy="21"/>
              </a:xfrm>
              <a:custGeom>
                <a:avLst/>
                <a:gdLst/>
                <a:ahLst/>
                <a:cxnLst>
                  <a:cxn ang="0">
                    <a:pos x="41" y="28"/>
                  </a:cxn>
                  <a:cxn ang="0">
                    <a:pos x="41" y="28"/>
                  </a:cxn>
                  <a:cxn ang="0">
                    <a:pos x="28" y="24"/>
                  </a:cxn>
                  <a:cxn ang="0">
                    <a:pos x="20" y="14"/>
                  </a:cxn>
                  <a:cxn ang="0">
                    <a:pos x="15" y="4"/>
                  </a:cxn>
                  <a:cxn ang="0">
                    <a:pos x="14" y="0"/>
                  </a:cxn>
                  <a:cxn ang="0">
                    <a:pos x="0" y="2"/>
                  </a:cxn>
                  <a:cxn ang="0">
                    <a:pos x="1" y="10"/>
                  </a:cxn>
                  <a:cxn ang="0">
                    <a:pos x="8" y="23"/>
                  </a:cxn>
                  <a:cxn ang="0">
                    <a:pos x="23" y="35"/>
                  </a:cxn>
                  <a:cxn ang="0">
                    <a:pos x="41" y="43"/>
                  </a:cxn>
                  <a:cxn ang="0">
                    <a:pos x="41" y="43"/>
                  </a:cxn>
                  <a:cxn ang="0">
                    <a:pos x="41" y="28"/>
                  </a:cxn>
                </a:cxnLst>
                <a:rect l="0" t="0" r="r" b="b"/>
                <a:pathLst>
                  <a:path w="41" h="43">
                    <a:moveTo>
                      <a:pt x="41" y="28"/>
                    </a:moveTo>
                    <a:lnTo>
                      <a:pt x="41" y="28"/>
                    </a:lnTo>
                    <a:lnTo>
                      <a:pt x="28" y="24"/>
                    </a:lnTo>
                    <a:lnTo>
                      <a:pt x="20" y="14"/>
                    </a:lnTo>
                    <a:lnTo>
                      <a:pt x="15" y="4"/>
                    </a:lnTo>
                    <a:lnTo>
                      <a:pt x="14" y="0"/>
                    </a:lnTo>
                    <a:lnTo>
                      <a:pt x="0" y="2"/>
                    </a:lnTo>
                    <a:lnTo>
                      <a:pt x="1" y="10"/>
                    </a:lnTo>
                    <a:lnTo>
                      <a:pt x="8" y="23"/>
                    </a:lnTo>
                    <a:lnTo>
                      <a:pt x="23" y="35"/>
                    </a:lnTo>
                    <a:lnTo>
                      <a:pt x="41" y="43"/>
                    </a:lnTo>
                    <a:lnTo>
                      <a:pt x="41" y="43"/>
                    </a:lnTo>
                    <a:lnTo>
                      <a:pt x="41" y="2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12" name="Freeform 464"/>
              <p:cNvSpPr>
                <a:spLocks/>
              </p:cNvSpPr>
              <p:nvPr/>
            </p:nvSpPr>
            <p:spPr bwMode="auto">
              <a:xfrm>
                <a:off x="1493" y="820"/>
                <a:ext cx="17" cy="94"/>
              </a:xfrm>
              <a:custGeom>
                <a:avLst/>
                <a:gdLst/>
                <a:ahLst/>
                <a:cxnLst>
                  <a:cxn ang="0">
                    <a:pos x="29" y="14"/>
                  </a:cxn>
                  <a:cxn ang="0">
                    <a:pos x="22" y="7"/>
                  </a:cxn>
                  <a:cxn ang="0">
                    <a:pos x="20" y="44"/>
                  </a:cxn>
                  <a:cxn ang="0">
                    <a:pos x="13" y="102"/>
                  </a:cxn>
                  <a:cxn ang="0">
                    <a:pos x="3" y="155"/>
                  </a:cxn>
                  <a:cxn ang="0">
                    <a:pos x="0" y="173"/>
                  </a:cxn>
                  <a:cxn ang="0">
                    <a:pos x="0" y="188"/>
                  </a:cxn>
                  <a:cxn ang="0">
                    <a:pos x="17" y="158"/>
                  </a:cxn>
                  <a:cxn ang="0">
                    <a:pos x="27" y="102"/>
                  </a:cxn>
                  <a:cxn ang="0">
                    <a:pos x="34" y="44"/>
                  </a:cxn>
                  <a:cxn ang="0">
                    <a:pos x="36" y="7"/>
                  </a:cxn>
                  <a:cxn ang="0">
                    <a:pos x="29" y="0"/>
                  </a:cxn>
                  <a:cxn ang="0">
                    <a:pos x="29" y="14"/>
                  </a:cxn>
                </a:cxnLst>
                <a:rect l="0" t="0" r="r" b="b"/>
                <a:pathLst>
                  <a:path w="36" h="188">
                    <a:moveTo>
                      <a:pt x="29" y="14"/>
                    </a:moveTo>
                    <a:lnTo>
                      <a:pt x="22" y="7"/>
                    </a:lnTo>
                    <a:lnTo>
                      <a:pt x="20" y="44"/>
                    </a:lnTo>
                    <a:lnTo>
                      <a:pt x="13" y="102"/>
                    </a:lnTo>
                    <a:lnTo>
                      <a:pt x="3" y="155"/>
                    </a:lnTo>
                    <a:lnTo>
                      <a:pt x="0" y="173"/>
                    </a:lnTo>
                    <a:lnTo>
                      <a:pt x="0" y="188"/>
                    </a:lnTo>
                    <a:lnTo>
                      <a:pt x="17" y="158"/>
                    </a:lnTo>
                    <a:lnTo>
                      <a:pt x="27" y="102"/>
                    </a:lnTo>
                    <a:lnTo>
                      <a:pt x="34" y="44"/>
                    </a:lnTo>
                    <a:lnTo>
                      <a:pt x="36" y="7"/>
                    </a:lnTo>
                    <a:lnTo>
                      <a:pt x="29" y="0"/>
                    </a:lnTo>
                    <a:lnTo>
                      <a:pt x="29" y="1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13" name="Freeform 465"/>
              <p:cNvSpPr>
                <a:spLocks/>
              </p:cNvSpPr>
              <p:nvPr/>
            </p:nvSpPr>
            <p:spPr bwMode="auto">
              <a:xfrm>
                <a:off x="1471" y="820"/>
                <a:ext cx="36" cy="8"/>
              </a:xfrm>
              <a:custGeom>
                <a:avLst/>
                <a:gdLst/>
                <a:ahLst/>
                <a:cxnLst>
                  <a:cxn ang="0">
                    <a:pos x="14" y="7"/>
                  </a:cxn>
                  <a:cxn ang="0">
                    <a:pos x="7" y="14"/>
                  </a:cxn>
                  <a:cxn ang="0">
                    <a:pos x="72" y="14"/>
                  </a:cxn>
                  <a:cxn ang="0">
                    <a:pos x="72" y="0"/>
                  </a:cxn>
                  <a:cxn ang="0">
                    <a:pos x="7" y="0"/>
                  </a:cxn>
                  <a:cxn ang="0">
                    <a:pos x="0" y="7"/>
                  </a:cxn>
                  <a:cxn ang="0">
                    <a:pos x="7" y="0"/>
                  </a:cxn>
                  <a:cxn ang="0">
                    <a:pos x="0" y="0"/>
                  </a:cxn>
                  <a:cxn ang="0">
                    <a:pos x="0" y="7"/>
                  </a:cxn>
                  <a:cxn ang="0">
                    <a:pos x="14" y="7"/>
                  </a:cxn>
                </a:cxnLst>
                <a:rect l="0" t="0" r="r" b="b"/>
                <a:pathLst>
                  <a:path w="72" h="14">
                    <a:moveTo>
                      <a:pt x="14" y="7"/>
                    </a:moveTo>
                    <a:lnTo>
                      <a:pt x="7" y="14"/>
                    </a:lnTo>
                    <a:lnTo>
                      <a:pt x="72" y="14"/>
                    </a:lnTo>
                    <a:lnTo>
                      <a:pt x="72" y="0"/>
                    </a:lnTo>
                    <a:lnTo>
                      <a:pt x="7" y="0"/>
                    </a:lnTo>
                    <a:lnTo>
                      <a:pt x="0" y="7"/>
                    </a:lnTo>
                    <a:lnTo>
                      <a:pt x="7" y="0"/>
                    </a:lnTo>
                    <a:lnTo>
                      <a:pt x="0" y="0"/>
                    </a:lnTo>
                    <a:lnTo>
                      <a:pt x="0" y="7"/>
                    </a:lnTo>
                    <a:lnTo>
                      <a:pt x="14" y="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14" name="Freeform 466"/>
              <p:cNvSpPr>
                <a:spLocks/>
              </p:cNvSpPr>
              <p:nvPr/>
            </p:nvSpPr>
            <p:spPr bwMode="auto">
              <a:xfrm>
                <a:off x="1687" y="824"/>
                <a:ext cx="30" cy="87"/>
              </a:xfrm>
              <a:custGeom>
                <a:avLst/>
                <a:gdLst/>
                <a:ahLst/>
                <a:cxnLst>
                  <a:cxn ang="0">
                    <a:pos x="60" y="0"/>
                  </a:cxn>
                  <a:cxn ang="0">
                    <a:pos x="60" y="139"/>
                  </a:cxn>
                  <a:cxn ang="0">
                    <a:pos x="59" y="145"/>
                  </a:cxn>
                  <a:cxn ang="0">
                    <a:pos x="53" y="156"/>
                  </a:cxn>
                  <a:cxn ang="0">
                    <a:pos x="42" y="168"/>
                  </a:cxn>
                  <a:cxn ang="0">
                    <a:pos x="24" y="173"/>
                  </a:cxn>
                  <a:cxn ang="0">
                    <a:pos x="16" y="149"/>
                  </a:cxn>
                  <a:cxn ang="0">
                    <a:pos x="7" y="95"/>
                  </a:cxn>
                  <a:cxn ang="0">
                    <a:pos x="1" y="37"/>
                  </a:cxn>
                  <a:cxn ang="0">
                    <a:pos x="0" y="0"/>
                  </a:cxn>
                  <a:cxn ang="0">
                    <a:pos x="60" y="0"/>
                  </a:cxn>
                </a:cxnLst>
                <a:rect l="0" t="0" r="r" b="b"/>
                <a:pathLst>
                  <a:path w="60" h="173">
                    <a:moveTo>
                      <a:pt x="60" y="0"/>
                    </a:moveTo>
                    <a:lnTo>
                      <a:pt x="60" y="139"/>
                    </a:lnTo>
                    <a:lnTo>
                      <a:pt x="59" y="145"/>
                    </a:lnTo>
                    <a:lnTo>
                      <a:pt x="53" y="156"/>
                    </a:lnTo>
                    <a:lnTo>
                      <a:pt x="42" y="168"/>
                    </a:lnTo>
                    <a:lnTo>
                      <a:pt x="24" y="173"/>
                    </a:lnTo>
                    <a:lnTo>
                      <a:pt x="16" y="149"/>
                    </a:lnTo>
                    <a:lnTo>
                      <a:pt x="7" y="95"/>
                    </a:lnTo>
                    <a:lnTo>
                      <a:pt x="1" y="37"/>
                    </a:lnTo>
                    <a:lnTo>
                      <a:pt x="0" y="0"/>
                    </a:lnTo>
                    <a:lnTo>
                      <a:pt x="60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15" name="Freeform 467"/>
              <p:cNvSpPr>
                <a:spLocks/>
              </p:cNvSpPr>
              <p:nvPr/>
            </p:nvSpPr>
            <p:spPr bwMode="auto">
              <a:xfrm>
                <a:off x="1713" y="824"/>
                <a:ext cx="7" cy="70"/>
              </a:xfrm>
              <a:custGeom>
                <a:avLst/>
                <a:gdLst/>
                <a:ahLst/>
                <a:cxnLst>
                  <a:cxn ang="0">
                    <a:pos x="14" y="140"/>
                  </a:cxn>
                  <a:cxn ang="0">
                    <a:pos x="14" y="139"/>
                  </a:cxn>
                  <a:cxn ang="0">
                    <a:pos x="14" y="0"/>
                  </a:cxn>
                  <a:cxn ang="0">
                    <a:pos x="0" y="0"/>
                  </a:cxn>
                  <a:cxn ang="0">
                    <a:pos x="0" y="139"/>
                  </a:cxn>
                  <a:cxn ang="0">
                    <a:pos x="0" y="138"/>
                  </a:cxn>
                  <a:cxn ang="0">
                    <a:pos x="14" y="140"/>
                  </a:cxn>
                  <a:cxn ang="0">
                    <a:pos x="14" y="139"/>
                  </a:cxn>
                  <a:cxn ang="0">
                    <a:pos x="14" y="139"/>
                  </a:cxn>
                  <a:cxn ang="0">
                    <a:pos x="14" y="140"/>
                  </a:cxn>
                </a:cxnLst>
                <a:rect l="0" t="0" r="r" b="b"/>
                <a:pathLst>
                  <a:path w="14" h="140">
                    <a:moveTo>
                      <a:pt x="14" y="140"/>
                    </a:moveTo>
                    <a:lnTo>
                      <a:pt x="14" y="139"/>
                    </a:lnTo>
                    <a:lnTo>
                      <a:pt x="14" y="0"/>
                    </a:lnTo>
                    <a:lnTo>
                      <a:pt x="0" y="0"/>
                    </a:lnTo>
                    <a:lnTo>
                      <a:pt x="0" y="139"/>
                    </a:lnTo>
                    <a:lnTo>
                      <a:pt x="0" y="138"/>
                    </a:lnTo>
                    <a:lnTo>
                      <a:pt x="14" y="140"/>
                    </a:lnTo>
                    <a:lnTo>
                      <a:pt x="14" y="139"/>
                    </a:lnTo>
                    <a:lnTo>
                      <a:pt x="14" y="139"/>
                    </a:lnTo>
                    <a:lnTo>
                      <a:pt x="14" y="14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16" name="Freeform 468"/>
              <p:cNvSpPr>
                <a:spLocks/>
              </p:cNvSpPr>
              <p:nvPr/>
            </p:nvSpPr>
            <p:spPr bwMode="auto">
              <a:xfrm>
                <a:off x="1699" y="893"/>
                <a:ext cx="21" cy="21"/>
              </a:xfrm>
              <a:custGeom>
                <a:avLst/>
                <a:gdLst/>
                <a:ahLst/>
                <a:cxnLst>
                  <a:cxn ang="0">
                    <a:pos x="0" y="43"/>
                  </a:cxn>
                  <a:cxn ang="0">
                    <a:pos x="0" y="43"/>
                  </a:cxn>
                  <a:cxn ang="0">
                    <a:pos x="20" y="35"/>
                  </a:cxn>
                  <a:cxn ang="0">
                    <a:pos x="35" y="23"/>
                  </a:cxn>
                  <a:cxn ang="0">
                    <a:pos x="42" y="10"/>
                  </a:cxn>
                  <a:cxn ang="0">
                    <a:pos x="43" y="2"/>
                  </a:cxn>
                  <a:cxn ang="0">
                    <a:pos x="29" y="0"/>
                  </a:cxn>
                  <a:cxn ang="0">
                    <a:pos x="28" y="4"/>
                  </a:cxn>
                  <a:cxn ang="0">
                    <a:pos x="23" y="14"/>
                  </a:cxn>
                  <a:cxn ang="0">
                    <a:pos x="15" y="24"/>
                  </a:cxn>
                  <a:cxn ang="0">
                    <a:pos x="0" y="28"/>
                  </a:cxn>
                  <a:cxn ang="0">
                    <a:pos x="0" y="28"/>
                  </a:cxn>
                  <a:cxn ang="0">
                    <a:pos x="0" y="43"/>
                  </a:cxn>
                </a:cxnLst>
                <a:rect l="0" t="0" r="r" b="b"/>
                <a:pathLst>
                  <a:path w="43" h="43">
                    <a:moveTo>
                      <a:pt x="0" y="43"/>
                    </a:moveTo>
                    <a:lnTo>
                      <a:pt x="0" y="43"/>
                    </a:lnTo>
                    <a:lnTo>
                      <a:pt x="20" y="35"/>
                    </a:lnTo>
                    <a:lnTo>
                      <a:pt x="35" y="23"/>
                    </a:lnTo>
                    <a:lnTo>
                      <a:pt x="42" y="10"/>
                    </a:lnTo>
                    <a:lnTo>
                      <a:pt x="43" y="2"/>
                    </a:lnTo>
                    <a:lnTo>
                      <a:pt x="29" y="0"/>
                    </a:lnTo>
                    <a:lnTo>
                      <a:pt x="28" y="4"/>
                    </a:lnTo>
                    <a:lnTo>
                      <a:pt x="23" y="14"/>
                    </a:lnTo>
                    <a:lnTo>
                      <a:pt x="15" y="24"/>
                    </a:lnTo>
                    <a:lnTo>
                      <a:pt x="0" y="28"/>
                    </a:lnTo>
                    <a:lnTo>
                      <a:pt x="0" y="28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17" name="Freeform 469"/>
              <p:cNvSpPr>
                <a:spLocks/>
              </p:cNvSpPr>
              <p:nvPr/>
            </p:nvSpPr>
            <p:spPr bwMode="auto">
              <a:xfrm>
                <a:off x="1683" y="820"/>
                <a:ext cx="16" cy="94"/>
              </a:xfrm>
              <a:custGeom>
                <a:avLst/>
                <a:gdLst/>
                <a:ahLst/>
                <a:cxnLst>
                  <a:cxn ang="0">
                    <a:pos x="7" y="0"/>
                  </a:cxn>
                  <a:cxn ang="0">
                    <a:pos x="0" y="7"/>
                  </a:cxn>
                  <a:cxn ang="0">
                    <a:pos x="1" y="44"/>
                  </a:cxn>
                  <a:cxn ang="0">
                    <a:pos x="7" y="102"/>
                  </a:cxn>
                  <a:cxn ang="0">
                    <a:pos x="16" y="158"/>
                  </a:cxn>
                  <a:cxn ang="0">
                    <a:pos x="31" y="188"/>
                  </a:cxn>
                  <a:cxn ang="0">
                    <a:pos x="31" y="173"/>
                  </a:cxn>
                  <a:cxn ang="0">
                    <a:pos x="30" y="155"/>
                  </a:cxn>
                  <a:cxn ang="0">
                    <a:pos x="21" y="102"/>
                  </a:cxn>
                  <a:cxn ang="0">
                    <a:pos x="16" y="44"/>
                  </a:cxn>
                  <a:cxn ang="0">
                    <a:pos x="14" y="7"/>
                  </a:cxn>
                  <a:cxn ang="0">
                    <a:pos x="7" y="14"/>
                  </a:cxn>
                  <a:cxn ang="0">
                    <a:pos x="7" y="0"/>
                  </a:cxn>
                </a:cxnLst>
                <a:rect l="0" t="0" r="r" b="b"/>
                <a:pathLst>
                  <a:path w="31" h="188">
                    <a:moveTo>
                      <a:pt x="7" y="0"/>
                    </a:moveTo>
                    <a:lnTo>
                      <a:pt x="0" y="7"/>
                    </a:lnTo>
                    <a:lnTo>
                      <a:pt x="1" y="44"/>
                    </a:lnTo>
                    <a:lnTo>
                      <a:pt x="7" y="102"/>
                    </a:lnTo>
                    <a:lnTo>
                      <a:pt x="16" y="158"/>
                    </a:lnTo>
                    <a:lnTo>
                      <a:pt x="31" y="188"/>
                    </a:lnTo>
                    <a:lnTo>
                      <a:pt x="31" y="173"/>
                    </a:lnTo>
                    <a:lnTo>
                      <a:pt x="30" y="155"/>
                    </a:lnTo>
                    <a:lnTo>
                      <a:pt x="21" y="102"/>
                    </a:lnTo>
                    <a:lnTo>
                      <a:pt x="16" y="44"/>
                    </a:lnTo>
                    <a:lnTo>
                      <a:pt x="14" y="7"/>
                    </a:lnTo>
                    <a:lnTo>
                      <a:pt x="7" y="14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18" name="Freeform 470"/>
              <p:cNvSpPr>
                <a:spLocks/>
              </p:cNvSpPr>
              <p:nvPr/>
            </p:nvSpPr>
            <p:spPr bwMode="auto">
              <a:xfrm>
                <a:off x="1687" y="820"/>
                <a:ext cx="33" cy="8"/>
              </a:xfrm>
              <a:custGeom>
                <a:avLst/>
                <a:gdLst/>
                <a:ahLst/>
                <a:cxnLst>
                  <a:cxn ang="0">
                    <a:pos x="67" y="7"/>
                  </a:cxn>
                  <a:cxn ang="0">
                    <a:pos x="60" y="0"/>
                  </a:cxn>
                  <a:cxn ang="0">
                    <a:pos x="0" y="0"/>
                  </a:cxn>
                  <a:cxn ang="0">
                    <a:pos x="0" y="14"/>
                  </a:cxn>
                  <a:cxn ang="0">
                    <a:pos x="60" y="14"/>
                  </a:cxn>
                  <a:cxn ang="0">
                    <a:pos x="53" y="7"/>
                  </a:cxn>
                  <a:cxn ang="0">
                    <a:pos x="67" y="7"/>
                  </a:cxn>
                  <a:cxn ang="0">
                    <a:pos x="67" y="0"/>
                  </a:cxn>
                  <a:cxn ang="0">
                    <a:pos x="60" y="0"/>
                  </a:cxn>
                  <a:cxn ang="0">
                    <a:pos x="67" y="7"/>
                  </a:cxn>
                </a:cxnLst>
                <a:rect l="0" t="0" r="r" b="b"/>
                <a:pathLst>
                  <a:path w="67" h="14">
                    <a:moveTo>
                      <a:pt x="67" y="7"/>
                    </a:moveTo>
                    <a:lnTo>
                      <a:pt x="60" y="0"/>
                    </a:lnTo>
                    <a:lnTo>
                      <a:pt x="0" y="0"/>
                    </a:lnTo>
                    <a:lnTo>
                      <a:pt x="0" y="14"/>
                    </a:lnTo>
                    <a:lnTo>
                      <a:pt x="60" y="14"/>
                    </a:lnTo>
                    <a:lnTo>
                      <a:pt x="53" y="7"/>
                    </a:lnTo>
                    <a:lnTo>
                      <a:pt x="67" y="7"/>
                    </a:lnTo>
                    <a:lnTo>
                      <a:pt x="67" y="0"/>
                    </a:lnTo>
                    <a:lnTo>
                      <a:pt x="60" y="0"/>
                    </a:lnTo>
                    <a:lnTo>
                      <a:pt x="67" y="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19" name="Freeform 471"/>
              <p:cNvSpPr>
                <a:spLocks/>
              </p:cNvSpPr>
              <p:nvPr/>
            </p:nvSpPr>
            <p:spPr bwMode="auto">
              <a:xfrm>
                <a:off x="1493" y="863"/>
                <a:ext cx="209" cy="62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419"/>
                  </a:cxn>
                  <a:cxn ang="0">
                    <a:pos x="211" y="1247"/>
                  </a:cxn>
                  <a:cxn ang="0">
                    <a:pos x="420" y="434"/>
                  </a:cxn>
                  <a:cxn ang="0">
                    <a:pos x="420" y="0"/>
                  </a:cxn>
                  <a:cxn ang="0">
                    <a:pos x="0" y="0"/>
                  </a:cxn>
                </a:cxnLst>
                <a:rect l="0" t="0" r="r" b="b"/>
                <a:pathLst>
                  <a:path w="420" h="1247">
                    <a:moveTo>
                      <a:pt x="0" y="0"/>
                    </a:moveTo>
                    <a:lnTo>
                      <a:pt x="0" y="419"/>
                    </a:lnTo>
                    <a:lnTo>
                      <a:pt x="211" y="1247"/>
                    </a:lnTo>
                    <a:lnTo>
                      <a:pt x="420" y="434"/>
                    </a:lnTo>
                    <a:lnTo>
                      <a:pt x="42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20" name="Freeform 472"/>
              <p:cNvSpPr>
                <a:spLocks/>
              </p:cNvSpPr>
              <p:nvPr/>
            </p:nvSpPr>
            <p:spPr bwMode="auto">
              <a:xfrm>
                <a:off x="1489" y="863"/>
                <a:ext cx="7" cy="210"/>
              </a:xfrm>
              <a:custGeom>
                <a:avLst/>
                <a:gdLst/>
                <a:ahLst/>
                <a:cxnLst>
                  <a:cxn ang="0">
                    <a:pos x="14" y="418"/>
                  </a:cxn>
                  <a:cxn ang="0">
                    <a:pos x="14" y="419"/>
                  </a:cxn>
                  <a:cxn ang="0">
                    <a:pos x="14" y="0"/>
                  </a:cxn>
                  <a:cxn ang="0">
                    <a:pos x="0" y="0"/>
                  </a:cxn>
                  <a:cxn ang="0">
                    <a:pos x="0" y="419"/>
                  </a:cxn>
                  <a:cxn ang="0">
                    <a:pos x="0" y="421"/>
                  </a:cxn>
                  <a:cxn ang="0">
                    <a:pos x="0" y="419"/>
                  </a:cxn>
                  <a:cxn ang="0">
                    <a:pos x="0" y="419"/>
                  </a:cxn>
                  <a:cxn ang="0">
                    <a:pos x="0" y="421"/>
                  </a:cxn>
                  <a:cxn ang="0">
                    <a:pos x="14" y="418"/>
                  </a:cxn>
                </a:cxnLst>
                <a:rect l="0" t="0" r="r" b="b"/>
                <a:pathLst>
                  <a:path w="14" h="421">
                    <a:moveTo>
                      <a:pt x="14" y="418"/>
                    </a:moveTo>
                    <a:lnTo>
                      <a:pt x="14" y="419"/>
                    </a:lnTo>
                    <a:lnTo>
                      <a:pt x="14" y="0"/>
                    </a:lnTo>
                    <a:lnTo>
                      <a:pt x="0" y="0"/>
                    </a:lnTo>
                    <a:lnTo>
                      <a:pt x="0" y="419"/>
                    </a:lnTo>
                    <a:lnTo>
                      <a:pt x="0" y="421"/>
                    </a:lnTo>
                    <a:lnTo>
                      <a:pt x="0" y="419"/>
                    </a:lnTo>
                    <a:lnTo>
                      <a:pt x="0" y="419"/>
                    </a:lnTo>
                    <a:lnTo>
                      <a:pt x="0" y="421"/>
                    </a:lnTo>
                    <a:lnTo>
                      <a:pt x="14" y="4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21" name="Freeform 473"/>
              <p:cNvSpPr>
                <a:spLocks/>
              </p:cNvSpPr>
              <p:nvPr/>
            </p:nvSpPr>
            <p:spPr bwMode="auto">
              <a:xfrm>
                <a:off x="1489" y="1071"/>
                <a:ext cx="112" cy="430"/>
              </a:xfrm>
              <a:custGeom>
                <a:avLst/>
                <a:gdLst/>
                <a:ahLst/>
                <a:cxnLst>
                  <a:cxn ang="0">
                    <a:pos x="210" y="828"/>
                  </a:cxn>
                  <a:cxn ang="0">
                    <a:pos x="225" y="828"/>
                  </a:cxn>
                  <a:cxn ang="0">
                    <a:pos x="14" y="0"/>
                  </a:cxn>
                  <a:cxn ang="0">
                    <a:pos x="0" y="3"/>
                  </a:cxn>
                  <a:cxn ang="0">
                    <a:pos x="210" y="830"/>
                  </a:cxn>
                  <a:cxn ang="0">
                    <a:pos x="225" y="830"/>
                  </a:cxn>
                  <a:cxn ang="0">
                    <a:pos x="210" y="830"/>
                  </a:cxn>
                  <a:cxn ang="0">
                    <a:pos x="218" y="859"/>
                  </a:cxn>
                  <a:cxn ang="0">
                    <a:pos x="225" y="830"/>
                  </a:cxn>
                  <a:cxn ang="0">
                    <a:pos x="210" y="828"/>
                  </a:cxn>
                </a:cxnLst>
                <a:rect l="0" t="0" r="r" b="b"/>
                <a:pathLst>
                  <a:path w="225" h="859">
                    <a:moveTo>
                      <a:pt x="210" y="828"/>
                    </a:moveTo>
                    <a:lnTo>
                      <a:pt x="225" y="828"/>
                    </a:lnTo>
                    <a:lnTo>
                      <a:pt x="14" y="0"/>
                    </a:lnTo>
                    <a:lnTo>
                      <a:pt x="0" y="3"/>
                    </a:lnTo>
                    <a:lnTo>
                      <a:pt x="210" y="830"/>
                    </a:lnTo>
                    <a:lnTo>
                      <a:pt x="225" y="830"/>
                    </a:lnTo>
                    <a:lnTo>
                      <a:pt x="210" y="830"/>
                    </a:lnTo>
                    <a:lnTo>
                      <a:pt x="218" y="859"/>
                    </a:lnTo>
                    <a:lnTo>
                      <a:pt x="225" y="830"/>
                    </a:lnTo>
                    <a:lnTo>
                      <a:pt x="210" y="82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22" name="Freeform 474"/>
              <p:cNvSpPr>
                <a:spLocks/>
              </p:cNvSpPr>
              <p:nvPr/>
            </p:nvSpPr>
            <p:spPr bwMode="auto">
              <a:xfrm>
                <a:off x="1594" y="1079"/>
                <a:ext cx="112" cy="408"/>
              </a:xfrm>
              <a:custGeom>
                <a:avLst/>
                <a:gdLst/>
                <a:ahLst/>
                <a:cxnLst>
                  <a:cxn ang="0">
                    <a:pos x="209" y="2"/>
                  </a:cxn>
                  <a:cxn ang="0">
                    <a:pos x="209" y="0"/>
                  </a:cxn>
                  <a:cxn ang="0">
                    <a:pos x="0" y="814"/>
                  </a:cxn>
                  <a:cxn ang="0">
                    <a:pos x="15" y="816"/>
                  </a:cxn>
                  <a:cxn ang="0">
                    <a:pos x="224" y="3"/>
                  </a:cxn>
                  <a:cxn ang="0">
                    <a:pos x="224" y="2"/>
                  </a:cxn>
                  <a:cxn ang="0">
                    <a:pos x="224" y="3"/>
                  </a:cxn>
                  <a:cxn ang="0">
                    <a:pos x="224" y="2"/>
                  </a:cxn>
                  <a:cxn ang="0">
                    <a:pos x="224" y="2"/>
                  </a:cxn>
                  <a:cxn ang="0">
                    <a:pos x="209" y="2"/>
                  </a:cxn>
                </a:cxnLst>
                <a:rect l="0" t="0" r="r" b="b"/>
                <a:pathLst>
                  <a:path w="224" h="816">
                    <a:moveTo>
                      <a:pt x="209" y="2"/>
                    </a:moveTo>
                    <a:lnTo>
                      <a:pt x="209" y="0"/>
                    </a:lnTo>
                    <a:lnTo>
                      <a:pt x="0" y="814"/>
                    </a:lnTo>
                    <a:lnTo>
                      <a:pt x="15" y="816"/>
                    </a:lnTo>
                    <a:lnTo>
                      <a:pt x="224" y="3"/>
                    </a:lnTo>
                    <a:lnTo>
                      <a:pt x="224" y="2"/>
                    </a:lnTo>
                    <a:lnTo>
                      <a:pt x="224" y="3"/>
                    </a:lnTo>
                    <a:lnTo>
                      <a:pt x="224" y="2"/>
                    </a:lnTo>
                    <a:lnTo>
                      <a:pt x="224" y="2"/>
                    </a:lnTo>
                    <a:lnTo>
                      <a:pt x="209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23" name="Freeform 475"/>
              <p:cNvSpPr>
                <a:spLocks/>
              </p:cNvSpPr>
              <p:nvPr/>
            </p:nvSpPr>
            <p:spPr bwMode="auto">
              <a:xfrm>
                <a:off x="1699" y="859"/>
                <a:ext cx="7" cy="220"/>
              </a:xfrm>
              <a:custGeom>
                <a:avLst/>
                <a:gdLst/>
                <a:ahLst/>
                <a:cxnLst>
                  <a:cxn ang="0">
                    <a:pos x="8" y="15"/>
                  </a:cxn>
                  <a:cxn ang="0">
                    <a:pos x="0" y="7"/>
                  </a:cxn>
                  <a:cxn ang="0">
                    <a:pos x="0" y="441"/>
                  </a:cxn>
                  <a:cxn ang="0">
                    <a:pos x="15" y="441"/>
                  </a:cxn>
                  <a:cxn ang="0">
                    <a:pos x="15" y="7"/>
                  </a:cxn>
                  <a:cxn ang="0">
                    <a:pos x="8" y="0"/>
                  </a:cxn>
                  <a:cxn ang="0">
                    <a:pos x="15" y="7"/>
                  </a:cxn>
                  <a:cxn ang="0">
                    <a:pos x="15" y="0"/>
                  </a:cxn>
                  <a:cxn ang="0">
                    <a:pos x="8" y="0"/>
                  </a:cxn>
                  <a:cxn ang="0">
                    <a:pos x="8" y="15"/>
                  </a:cxn>
                </a:cxnLst>
                <a:rect l="0" t="0" r="r" b="b"/>
                <a:pathLst>
                  <a:path w="15" h="441">
                    <a:moveTo>
                      <a:pt x="8" y="15"/>
                    </a:moveTo>
                    <a:lnTo>
                      <a:pt x="0" y="7"/>
                    </a:lnTo>
                    <a:lnTo>
                      <a:pt x="0" y="441"/>
                    </a:lnTo>
                    <a:lnTo>
                      <a:pt x="15" y="441"/>
                    </a:lnTo>
                    <a:lnTo>
                      <a:pt x="15" y="7"/>
                    </a:lnTo>
                    <a:lnTo>
                      <a:pt x="8" y="0"/>
                    </a:lnTo>
                    <a:lnTo>
                      <a:pt x="15" y="7"/>
                    </a:lnTo>
                    <a:lnTo>
                      <a:pt x="15" y="0"/>
                    </a:lnTo>
                    <a:lnTo>
                      <a:pt x="8" y="0"/>
                    </a:lnTo>
                    <a:lnTo>
                      <a:pt x="8" y="1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24" name="Freeform 476"/>
              <p:cNvSpPr>
                <a:spLocks/>
              </p:cNvSpPr>
              <p:nvPr/>
            </p:nvSpPr>
            <p:spPr bwMode="auto">
              <a:xfrm>
                <a:off x="1489" y="859"/>
                <a:ext cx="213" cy="7"/>
              </a:xfrm>
              <a:custGeom>
                <a:avLst/>
                <a:gdLst/>
                <a:ahLst/>
                <a:cxnLst>
                  <a:cxn ang="0">
                    <a:pos x="14" y="7"/>
                  </a:cxn>
                  <a:cxn ang="0">
                    <a:pos x="7" y="15"/>
                  </a:cxn>
                  <a:cxn ang="0">
                    <a:pos x="427" y="15"/>
                  </a:cxn>
                  <a:cxn ang="0">
                    <a:pos x="427" y="0"/>
                  </a:cxn>
                  <a:cxn ang="0">
                    <a:pos x="7" y="0"/>
                  </a:cxn>
                  <a:cxn ang="0">
                    <a:pos x="0" y="7"/>
                  </a:cxn>
                  <a:cxn ang="0">
                    <a:pos x="7" y="0"/>
                  </a:cxn>
                  <a:cxn ang="0">
                    <a:pos x="0" y="0"/>
                  </a:cxn>
                  <a:cxn ang="0">
                    <a:pos x="0" y="7"/>
                  </a:cxn>
                  <a:cxn ang="0">
                    <a:pos x="14" y="7"/>
                  </a:cxn>
                </a:cxnLst>
                <a:rect l="0" t="0" r="r" b="b"/>
                <a:pathLst>
                  <a:path w="427" h="15">
                    <a:moveTo>
                      <a:pt x="14" y="7"/>
                    </a:moveTo>
                    <a:lnTo>
                      <a:pt x="7" y="15"/>
                    </a:lnTo>
                    <a:lnTo>
                      <a:pt x="427" y="15"/>
                    </a:lnTo>
                    <a:lnTo>
                      <a:pt x="427" y="0"/>
                    </a:lnTo>
                    <a:lnTo>
                      <a:pt x="7" y="0"/>
                    </a:lnTo>
                    <a:lnTo>
                      <a:pt x="0" y="7"/>
                    </a:lnTo>
                    <a:lnTo>
                      <a:pt x="7" y="0"/>
                    </a:lnTo>
                    <a:lnTo>
                      <a:pt x="0" y="0"/>
                    </a:lnTo>
                    <a:lnTo>
                      <a:pt x="0" y="7"/>
                    </a:lnTo>
                    <a:lnTo>
                      <a:pt x="14" y="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25" name="Freeform 477"/>
              <p:cNvSpPr>
                <a:spLocks/>
              </p:cNvSpPr>
              <p:nvPr/>
            </p:nvSpPr>
            <p:spPr bwMode="auto">
              <a:xfrm>
                <a:off x="1491" y="805"/>
                <a:ext cx="213" cy="57"/>
              </a:xfrm>
              <a:custGeom>
                <a:avLst/>
                <a:gdLst/>
                <a:ahLst/>
                <a:cxnLst>
                  <a:cxn ang="0">
                    <a:pos x="75" y="0"/>
                  </a:cxn>
                  <a:cxn ang="0">
                    <a:pos x="350" y="0"/>
                  </a:cxn>
                  <a:cxn ang="0">
                    <a:pos x="352" y="3"/>
                  </a:cxn>
                  <a:cxn ang="0">
                    <a:pos x="361" y="9"/>
                  </a:cxn>
                  <a:cxn ang="0">
                    <a:pos x="374" y="20"/>
                  </a:cxn>
                  <a:cxn ang="0">
                    <a:pos x="388" y="35"/>
                  </a:cxn>
                  <a:cxn ang="0">
                    <a:pos x="401" y="52"/>
                  </a:cxn>
                  <a:cxn ang="0">
                    <a:pos x="414" y="70"/>
                  </a:cxn>
                  <a:cxn ang="0">
                    <a:pos x="423" y="92"/>
                  </a:cxn>
                  <a:cxn ang="0">
                    <a:pos x="425" y="115"/>
                  </a:cxn>
                  <a:cxn ang="0">
                    <a:pos x="417" y="115"/>
                  </a:cxn>
                  <a:cxn ang="0">
                    <a:pos x="400" y="115"/>
                  </a:cxn>
                  <a:cxn ang="0">
                    <a:pos x="377" y="115"/>
                  </a:cxn>
                  <a:cxn ang="0">
                    <a:pos x="348" y="115"/>
                  </a:cxn>
                  <a:cxn ang="0">
                    <a:pos x="315" y="115"/>
                  </a:cxn>
                  <a:cxn ang="0">
                    <a:pos x="279" y="115"/>
                  </a:cxn>
                  <a:cxn ang="0">
                    <a:pos x="241" y="115"/>
                  </a:cxn>
                  <a:cxn ang="0">
                    <a:pos x="202" y="115"/>
                  </a:cxn>
                  <a:cxn ang="0">
                    <a:pos x="165" y="115"/>
                  </a:cxn>
                  <a:cxn ang="0">
                    <a:pos x="128" y="115"/>
                  </a:cxn>
                  <a:cxn ang="0">
                    <a:pos x="93" y="115"/>
                  </a:cxn>
                  <a:cxn ang="0">
                    <a:pos x="63" y="115"/>
                  </a:cxn>
                  <a:cxn ang="0">
                    <a:pos x="37" y="115"/>
                  </a:cxn>
                  <a:cxn ang="0">
                    <a:pos x="17" y="115"/>
                  </a:cxn>
                  <a:cxn ang="0">
                    <a:pos x="5" y="115"/>
                  </a:cxn>
                  <a:cxn ang="0">
                    <a:pos x="0" y="115"/>
                  </a:cxn>
                  <a:cxn ang="0">
                    <a:pos x="2" y="111"/>
                  </a:cxn>
                  <a:cxn ang="0">
                    <a:pos x="5" y="99"/>
                  </a:cxn>
                  <a:cxn ang="0">
                    <a:pos x="12" y="82"/>
                  </a:cxn>
                  <a:cxn ang="0">
                    <a:pos x="20" y="62"/>
                  </a:cxn>
                  <a:cxn ang="0">
                    <a:pos x="30" y="42"/>
                  </a:cxn>
                  <a:cxn ang="0">
                    <a:pos x="43" y="23"/>
                  </a:cxn>
                  <a:cxn ang="0">
                    <a:pos x="58" y="9"/>
                  </a:cxn>
                  <a:cxn ang="0">
                    <a:pos x="75" y="0"/>
                  </a:cxn>
                </a:cxnLst>
                <a:rect l="0" t="0" r="r" b="b"/>
                <a:pathLst>
                  <a:path w="425" h="115">
                    <a:moveTo>
                      <a:pt x="75" y="0"/>
                    </a:moveTo>
                    <a:lnTo>
                      <a:pt x="350" y="0"/>
                    </a:lnTo>
                    <a:lnTo>
                      <a:pt x="352" y="3"/>
                    </a:lnTo>
                    <a:lnTo>
                      <a:pt x="361" y="9"/>
                    </a:lnTo>
                    <a:lnTo>
                      <a:pt x="374" y="20"/>
                    </a:lnTo>
                    <a:lnTo>
                      <a:pt x="388" y="35"/>
                    </a:lnTo>
                    <a:lnTo>
                      <a:pt x="401" y="52"/>
                    </a:lnTo>
                    <a:lnTo>
                      <a:pt x="414" y="70"/>
                    </a:lnTo>
                    <a:lnTo>
                      <a:pt x="423" y="92"/>
                    </a:lnTo>
                    <a:lnTo>
                      <a:pt x="425" y="115"/>
                    </a:lnTo>
                    <a:lnTo>
                      <a:pt x="417" y="115"/>
                    </a:lnTo>
                    <a:lnTo>
                      <a:pt x="400" y="115"/>
                    </a:lnTo>
                    <a:lnTo>
                      <a:pt x="377" y="115"/>
                    </a:lnTo>
                    <a:lnTo>
                      <a:pt x="348" y="115"/>
                    </a:lnTo>
                    <a:lnTo>
                      <a:pt x="315" y="115"/>
                    </a:lnTo>
                    <a:lnTo>
                      <a:pt x="279" y="115"/>
                    </a:lnTo>
                    <a:lnTo>
                      <a:pt x="241" y="115"/>
                    </a:lnTo>
                    <a:lnTo>
                      <a:pt x="202" y="115"/>
                    </a:lnTo>
                    <a:lnTo>
                      <a:pt x="165" y="115"/>
                    </a:lnTo>
                    <a:lnTo>
                      <a:pt x="128" y="115"/>
                    </a:lnTo>
                    <a:lnTo>
                      <a:pt x="93" y="115"/>
                    </a:lnTo>
                    <a:lnTo>
                      <a:pt x="63" y="115"/>
                    </a:lnTo>
                    <a:lnTo>
                      <a:pt x="37" y="115"/>
                    </a:lnTo>
                    <a:lnTo>
                      <a:pt x="17" y="115"/>
                    </a:lnTo>
                    <a:lnTo>
                      <a:pt x="5" y="115"/>
                    </a:lnTo>
                    <a:lnTo>
                      <a:pt x="0" y="115"/>
                    </a:lnTo>
                    <a:lnTo>
                      <a:pt x="2" y="111"/>
                    </a:lnTo>
                    <a:lnTo>
                      <a:pt x="5" y="99"/>
                    </a:lnTo>
                    <a:lnTo>
                      <a:pt x="12" y="82"/>
                    </a:lnTo>
                    <a:lnTo>
                      <a:pt x="20" y="62"/>
                    </a:lnTo>
                    <a:lnTo>
                      <a:pt x="30" y="42"/>
                    </a:lnTo>
                    <a:lnTo>
                      <a:pt x="43" y="23"/>
                    </a:lnTo>
                    <a:lnTo>
                      <a:pt x="58" y="9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26" name="Freeform 478"/>
              <p:cNvSpPr>
                <a:spLocks/>
              </p:cNvSpPr>
              <p:nvPr/>
            </p:nvSpPr>
            <p:spPr bwMode="auto">
              <a:xfrm>
                <a:off x="1545" y="1277"/>
                <a:ext cx="106" cy="2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3" y="48"/>
                  </a:cxn>
                  <a:cxn ang="0">
                    <a:pos x="200" y="48"/>
                  </a:cxn>
                  <a:cxn ang="0">
                    <a:pos x="213" y="0"/>
                  </a:cxn>
                  <a:cxn ang="0">
                    <a:pos x="0" y="0"/>
                  </a:cxn>
                </a:cxnLst>
                <a:rect l="0" t="0" r="r" b="b"/>
                <a:pathLst>
                  <a:path w="213" h="48">
                    <a:moveTo>
                      <a:pt x="0" y="0"/>
                    </a:moveTo>
                    <a:lnTo>
                      <a:pt x="13" y="48"/>
                    </a:lnTo>
                    <a:lnTo>
                      <a:pt x="200" y="48"/>
                    </a:lnTo>
                    <a:lnTo>
                      <a:pt x="21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27" name="Freeform 479"/>
              <p:cNvSpPr>
                <a:spLocks/>
              </p:cNvSpPr>
              <p:nvPr/>
            </p:nvSpPr>
            <p:spPr bwMode="auto">
              <a:xfrm>
                <a:off x="1582" y="323"/>
                <a:ext cx="7" cy="31"/>
              </a:xfrm>
              <a:custGeom>
                <a:avLst/>
                <a:gdLst/>
                <a:ahLst/>
                <a:cxnLst>
                  <a:cxn ang="0">
                    <a:pos x="7" y="61"/>
                  </a:cxn>
                  <a:cxn ang="0">
                    <a:pos x="14" y="61"/>
                  </a:cxn>
                  <a:cxn ang="0">
                    <a:pos x="14" y="0"/>
                  </a:cxn>
                  <a:cxn ang="0">
                    <a:pos x="0" y="0"/>
                  </a:cxn>
                  <a:cxn ang="0">
                    <a:pos x="0" y="61"/>
                  </a:cxn>
                  <a:cxn ang="0">
                    <a:pos x="7" y="61"/>
                  </a:cxn>
                </a:cxnLst>
                <a:rect l="0" t="0" r="r" b="b"/>
                <a:pathLst>
                  <a:path w="14" h="61">
                    <a:moveTo>
                      <a:pt x="7" y="61"/>
                    </a:moveTo>
                    <a:lnTo>
                      <a:pt x="14" y="61"/>
                    </a:lnTo>
                    <a:lnTo>
                      <a:pt x="14" y="0"/>
                    </a:lnTo>
                    <a:lnTo>
                      <a:pt x="0" y="0"/>
                    </a:lnTo>
                    <a:lnTo>
                      <a:pt x="0" y="61"/>
                    </a:lnTo>
                    <a:lnTo>
                      <a:pt x="7" y="6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</p:grpSp>
      <p:grpSp>
        <p:nvGrpSpPr>
          <p:cNvPr id="5" name="Group 320"/>
          <p:cNvGrpSpPr>
            <a:grpSpLocks/>
          </p:cNvGrpSpPr>
          <p:nvPr/>
        </p:nvGrpSpPr>
        <p:grpSpPr bwMode="auto">
          <a:xfrm>
            <a:off x="5364088" y="3212976"/>
            <a:ext cx="2220913" cy="1925638"/>
            <a:chOff x="3370" y="2544"/>
            <a:chExt cx="1399" cy="1213"/>
          </a:xfrm>
        </p:grpSpPr>
        <p:sp>
          <p:nvSpPr>
            <p:cNvPr id="2213" name="Freeform 165"/>
            <p:cNvSpPr>
              <a:spLocks/>
            </p:cNvSpPr>
            <p:nvPr/>
          </p:nvSpPr>
          <p:spPr bwMode="auto">
            <a:xfrm>
              <a:off x="3374" y="2817"/>
              <a:ext cx="273" cy="263"/>
            </a:xfrm>
            <a:custGeom>
              <a:avLst/>
              <a:gdLst/>
              <a:ahLst/>
              <a:cxnLst>
                <a:cxn ang="0">
                  <a:pos x="429" y="488"/>
                </a:cxn>
                <a:cxn ang="0">
                  <a:pos x="429" y="406"/>
                </a:cxn>
                <a:cxn ang="0">
                  <a:pos x="466" y="343"/>
                </a:cxn>
                <a:cxn ang="0">
                  <a:pos x="468" y="343"/>
                </a:cxn>
                <a:cxn ang="0">
                  <a:pos x="468" y="527"/>
                </a:cxn>
                <a:cxn ang="0">
                  <a:pos x="525" y="527"/>
                </a:cxn>
                <a:cxn ang="0">
                  <a:pos x="528" y="465"/>
                </a:cxn>
                <a:cxn ang="0">
                  <a:pos x="537" y="325"/>
                </a:cxn>
                <a:cxn ang="0">
                  <a:pos x="544" y="171"/>
                </a:cxn>
                <a:cxn ang="0">
                  <a:pos x="547" y="75"/>
                </a:cxn>
                <a:cxn ang="0">
                  <a:pos x="544" y="54"/>
                </a:cxn>
                <a:cxn ang="0">
                  <a:pos x="537" y="38"/>
                </a:cxn>
                <a:cxn ang="0">
                  <a:pos x="525" y="25"/>
                </a:cxn>
                <a:cxn ang="0">
                  <a:pos x="514" y="15"/>
                </a:cxn>
                <a:cxn ang="0">
                  <a:pos x="502" y="8"/>
                </a:cxn>
                <a:cxn ang="0">
                  <a:pos x="491" y="3"/>
                </a:cxn>
                <a:cxn ang="0">
                  <a:pos x="484" y="0"/>
                </a:cxn>
                <a:cxn ang="0">
                  <a:pos x="481" y="0"/>
                </a:cxn>
                <a:cxn ang="0">
                  <a:pos x="61" y="0"/>
                </a:cxn>
                <a:cxn ang="0">
                  <a:pos x="59" y="2"/>
                </a:cxn>
                <a:cxn ang="0">
                  <a:pos x="51" y="3"/>
                </a:cxn>
                <a:cxn ang="0">
                  <a:pos x="41" y="9"/>
                </a:cxn>
                <a:cxn ang="0">
                  <a:pos x="31" y="15"/>
                </a:cxn>
                <a:cxn ang="0">
                  <a:pos x="20" y="25"/>
                </a:cxn>
                <a:cxn ang="0">
                  <a:pos x="10" y="35"/>
                </a:cxn>
                <a:cxn ang="0">
                  <a:pos x="3" y="49"/>
                </a:cxn>
                <a:cxn ang="0">
                  <a:pos x="0" y="66"/>
                </a:cxn>
                <a:cxn ang="0">
                  <a:pos x="6" y="158"/>
                </a:cxn>
                <a:cxn ang="0">
                  <a:pos x="20" y="315"/>
                </a:cxn>
                <a:cxn ang="0">
                  <a:pos x="34" y="462"/>
                </a:cxn>
                <a:cxn ang="0">
                  <a:pos x="40" y="527"/>
                </a:cxn>
                <a:cxn ang="0">
                  <a:pos x="106" y="527"/>
                </a:cxn>
                <a:cxn ang="0">
                  <a:pos x="106" y="343"/>
                </a:cxn>
                <a:cxn ang="0">
                  <a:pos x="106" y="340"/>
                </a:cxn>
                <a:cxn ang="0">
                  <a:pos x="147" y="406"/>
                </a:cxn>
                <a:cxn ang="0">
                  <a:pos x="147" y="488"/>
                </a:cxn>
                <a:cxn ang="0">
                  <a:pos x="429" y="488"/>
                </a:cxn>
              </a:cxnLst>
              <a:rect l="0" t="0" r="r" b="b"/>
              <a:pathLst>
                <a:path w="547" h="527">
                  <a:moveTo>
                    <a:pt x="429" y="488"/>
                  </a:moveTo>
                  <a:lnTo>
                    <a:pt x="429" y="406"/>
                  </a:lnTo>
                  <a:lnTo>
                    <a:pt x="466" y="343"/>
                  </a:lnTo>
                  <a:lnTo>
                    <a:pt x="468" y="343"/>
                  </a:lnTo>
                  <a:lnTo>
                    <a:pt x="468" y="527"/>
                  </a:lnTo>
                  <a:lnTo>
                    <a:pt x="525" y="527"/>
                  </a:lnTo>
                  <a:lnTo>
                    <a:pt x="528" y="465"/>
                  </a:lnTo>
                  <a:lnTo>
                    <a:pt x="537" y="325"/>
                  </a:lnTo>
                  <a:lnTo>
                    <a:pt x="544" y="171"/>
                  </a:lnTo>
                  <a:lnTo>
                    <a:pt x="547" y="75"/>
                  </a:lnTo>
                  <a:lnTo>
                    <a:pt x="544" y="54"/>
                  </a:lnTo>
                  <a:lnTo>
                    <a:pt x="537" y="38"/>
                  </a:lnTo>
                  <a:lnTo>
                    <a:pt x="525" y="25"/>
                  </a:lnTo>
                  <a:lnTo>
                    <a:pt x="514" y="15"/>
                  </a:lnTo>
                  <a:lnTo>
                    <a:pt x="502" y="8"/>
                  </a:lnTo>
                  <a:lnTo>
                    <a:pt x="491" y="3"/>
                  </a:lnTo>
                  <a:lnTo>
                    <a:pt x="484" y="0"/>
                  </a:lnTo>
                  <a:lnTo>
                    <a:pt x="481" y="0"/>
                  </a:lnTo>
                  <a:lnTo>
                    <a:pt x="61" y="0"/>
                  </a:lnTo>
                  <a:lnTo>
                    <a:pt x="59" y="2"/>
                  </a:lnTo>
                  <a:lnTo>
                    <a:pt x="51" y="3"/>
                  </a:lnTo>
                  <a:lnTo>
                    <a:pt x="41" y="9"/>
                  </a:lnTo>
                  <a:lnTo>
                    <a:pt x="31" y="15"/>
                  </a:lnTo>
                  <a:lnTo>
                    <a:pt x="20" y="25"/>
                  </a:lnTo>
                  <a:lnTo>
                    <a:pt x="10" y="35"/>
                  </a:lnTo>
                  <a:lnTo>
                    <a:pt x="3" y="49"/>
                  </a:lnTo>
                  <a:lnTo>
                    <a:pt x="0" y="66"/>
                  </a:lnTo>
                  <a:lnTo>
                    <a:pt x="6" y="158"/>
                  </a:lnTo>
                  <a:lnTo>
                    <a:pt x="20" y="315"/>
                  </a:lnTo>
                  <a:lnTo>
                    <a:pt x="34" y="462"/>
                  </a:lnTo>
                  <a:lnTo>
                    <a:pt x="40" y="527"/>
                  </a:lnTo>
                  <a:lnTo>
                    <a:pt x="106" y="527"/>
                  </a:lnTo>
                  <a:lnTo>
                    <a:pt x="106" y="343"/>
                  </a:lnTo>
                  <a:lnTo>
                    <a:pt x="106" y="340"/>
                  </a:lnTo>
                  <a:lnTo>
                    <a:pt x="147" y="406"/>
                  </a:lnTo>
                  <a:lnTo>
                    <a:pt x="147" y="488"/>
                  </a:lnTo>
                  <a:lnTo>
                    <a:pt x="429" y="488"/>
                  </a:lnTo>
                  <a:close/>
                </a:path>
              </a:pathLst>
            </a:custGeom>
            <a:solidFill>
              <a:srgbClr val="FFFF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214" name="Freeform 166"/>
            <p:cNvSpPr>
              <a:spLocks/>
            </p:cNvSpPr>
            <p:nvPr/>
          </p:nvSpPr>
          <p:spPr bwMode="auto">
            <a:xfrm>
              <a:off x="3585" y="3018"/>
              <a:ext cx="7" cy="43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0" y="2"/>
                </a:cxn>
                <a:cxn ang="0">
                  <a:pos x="0" y="84"/>
                </a:cxn>
                <a:cxn ang="0">
                  <a:pos x="14" y="84"/>
                </a:cxn>
                <a:cxn ang="0">
                  <a:pos x="14" y="2"/>
                </a:cxn>
                <a:cxn ang="0">
                  <a:pos x="13" y="5"/>
                </a:cxn>
                <a:cxn ang="0">
                  <a:pos x="2" y="0"/>
                </a:cxn>
                <a:cxn ang="0">
                  <a:pos x="0" y="1"/>
                </a:cxn>
                <a:cxn ang="0">
                  <a:pos x="0" y="2"/>
                </a:cxn>
                <a:cxn ang="0">
                  <a:pos x="2" y="0"/>
                </a:cxn>
              </a:cxnLst>
              <a:rect l="0" t="0" r="r" b="b"/>
              <a:pathLst>
                <a:path w="14" h="84">
                  <a:moveTo>
                    <a:pt x="2" y="0"/>
                  </a:moveTo>
                  <a:lnTo>
                    <a:pt x="0" y="2"/>
                  </a:lnTo>
                  <a:lnTo>
                    <a:pt x="0" y="84"/>
                  </a:lnTo>
                  <a:lnTo>
                    <a:pt x="14" y="84"/>
                  </a:lnTo>
                  <a:lnTo>
                    <a:pt x="14" y="2"/>
                  </a:lnTo>
                  <a:lnTo>
                    <a:pt x="13" y="5"/>
                  </a:lnTo>
                  <a:lnTo>
                    <a:pt x="2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215" name="Freeform 167"/>
            <p:cNvSpPr>
              <a:spLocks/>
            </p:cNvSpPr>
            <p:nvPr/>
          </p:nvSpPr>
          <p:spPr bwMode="auto">
            <a:xfrm>
              <a:off x="3586" y="2985"/>
              <a:ext cx="24" cy="36"/>
            </a:xfrm>
            <a:custGeom>
              <a:avLst/>
              <a:gdLst/>
              <a:ahLst/>
              <a:cxnLst>
                <a:cxn ang="0">
                  <a:pos x="42" y="0"/>
                </a:cxn>
                <a:cxn ang="0">
                  <a:pos x="37" y="4"/>
                </a:cxn>
                <a:cxn ang="0">
                  <a:pos x="0" y="68"/>
                </a:cxn>
                <a:cxn ang="0">
                  <a:pos x="11" y="73"/>
                </a:cxn>
                <a:cxn ang="0">
                  <a:pos x="48" y="10"/>
                </a:cxn>
                <a:cxn ang="0">
                  <a:pos x="42" y="14"/>
                </a:cxn>
                <a:cxn ang="0">
                  <a:pos x="42" y="0"/>
                </a:cxn>
                <a:cxn ang="0">
                  <a:pos x="38" y="0"/>
                </a:cxn>
                <a:cxn ang="0">
                  <a:pos x="37" y="4"/>
                </a:cxn>
                <a:cxn ang="0">
                  <a:pos x="42" y="0"/>
                </a:cxn>
              </a:cxnLst>
              <a:rect l="0" t="0" r="r" b="b"/>
              <a:pathLst>
                <a:path w="48" h="73">
                  <a:moveTo>
                    <a:pt x="42" y="0"/>
                  </a:moveTo>
                  <a:lnTo>
                    <a:pt x="37" y="4"/>
                  </a:lnTo>
                  <a:lnTo>
                    <a:pt x="0" y="68"/>
                  </a:lnTo>
                  <a:lnTo>
                    <a:pt x="11" y="73"/>
                  </a:lnTo>
                  <a:lnTo>
                    <a:pt x="48" y="10"/>
                  </a:lnTo>
                  <a:lnTo>
                    <a:pt x="42" y="14"/>
                  </a:lnTo>
                  <a:lnTo>
                    <a:pt x="42" y="0"/>
                  </a:lnTo>
                  <a:lnTo>
                    <a:pt x="38" y="0"/>
                  </a:lnTo>
                  <a:lnTo>
                    <a:pt x="37" y="4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216" name="Freeform 168"/>
            <p:cNvSpPr>
              <a:spLocks/>
            </p:cNvSpPr>
            <p:nvPr/>
          </p:nvSpPr>
          <p:spPr bwMode="auto">
            <a:xfrm>
              <a:off x="3604" y="2985"/>
              <a:ext cx="8" cy="7"/>
            </a:xfrm>
            <a:custGeom>
              <a:avLst/>
              <a:gdLst/>
              <a:ahLst/>
              <a:cxnLst>
                <a:cxn ang="0">
                  <a:pos x="14" y="7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5" y="14"/>
                </a:cxn>
                <a:cxn ang="0">
                  <a:pos x="7" y="14"/>
                </a:cxn>
                <a:cxn ang="0">
                  <a:pos x="0" y="7"/>
                </a:cxn>
                <a:cxn ang="0">
                  <a:pos x="14" y="7"/>
                </a:cxn>
                <a:cxn ang="0">
                  <a:pos x="14" y="0"/>
                </a:cxn>
                <a:cxn ang="0">
                  <a:pos x="7" y="0"/>
                </a:cxn>
                <a:cxn ang="0">
                  <a:pos x="14" y="7"/>
                </a:cxn>
              </a:cxnLst>
              <a:rect l="0" t="0" r="r" b="b"/>
              <a:pathLst>
                <a:path w="14" h="14">
                  <a:moveTo>
                    <a:pt x="14" y="7"/>
                  </a:moveTo>
                  <a:lnTo>
                    <a:pt x="7" y="0"/>
                  </a:lnTo>
                  <a:lnTo>
                    <a:pt x="5" y="0"/>
                  </a:lnTo>
                  <a:lnTo>
                    <a:pt x="5" y="14"/>
                  </a:lnTo>
                  <a:lnTo>
                    <a:pt x="7" y="14"/>
                  </a:lnTo>
                  <a:lnTo>
                    <a:pt x="0" y="7"/>
                  </a:lnTo>
                  <a:lnTo>
                    <a:pt x="14" y="7"/>
                  </a:lnTo>
                  <a:lnTo>
                    <a:pt x="14" y="0"/>
                  </a:lnTo>
                  <a:lnTo>
                    <a:pt x="7" y="0"/>
                  </a:lnTo>
                  <a:lnTo>
                    <a:pt x="1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217" name="Freeform 169"/>
            <p:cNvSpPr>
              <a:spLocks/>
            </p:cNvSpPr>
            <p:nvPr/>
          </p:nvSpPr>
          <p:spPr bwMode="auto">
            <a:xfrm>
              <a:off x="3604" y="2988"/>
              <a:ext cx="8" cy="96"/>
            </a:xfrm>
            <a:custGeom>
              <a:avLst/>
              <a:gdLst/>
              <a:ahLst/>
              <a:cxnLst>
                <a:cxn ang="0">
                  <a:pos x="7" y="177"/>
                </a:cxn>
                <a:cxn ang="0">
                  <a:pos x="14" y="184"/>
                </a:cxn>
                <a:cxn ang="0">
                  <a:pos x="14" y="0"/>
                </a:cxn>
                <a:cxn ang="0">
                  <a:pos x="0" y="0"/>
                </a:cxn>
                <a:cxn ang="0">
                  <a:pos x="0" y="184"/>
                </a:cxn>
                <a:cxn ang="0">
                  <a:pos x="7" y="191"/>
                </a:cxn>
                <a:cxn ang="0">
                  <a:pos x="0" y="184"/>
                </a:cxn>
                <a:cxn ang="0">
                  <a:pos x="0" y="191"/>
                </a:cxn>
                <a:cxn ang="0">
                  <a:pos x="7" y="191"/>
                </a:cxn>
                <a:cxn ang="0">
                  <a:pos x="7" y="177"/>
                </a:cxn>
              </a:cxnLst>
              <a:rect l="0" t="0" r="r" b="b"/>
              <a:pathLst>
                <a:path w="14" h="191">
                  <a:moveTo>
                    <a:pt x="7" y="177"/>
                  </a:moveTo>
                  <a:lnTo>
                    <a:pt x="14" y="184"/>
                  </a:lnTo>
                  <a:lnTo>
                    <a:pt x="14" y="0"/>
                  </a:lnTo>
                  <a:lnTo>
                    <a:pt x="0" y="0"/>
                  </a:lnTo>
                  <a:lnTo>
                    <a:pt x="0" y="184"/>
                  </a:lnTo>
                  <a:lnTo>
                    <a:pt x="7" y="191"/>
                  </a:lnTo>
                  <a:lnTo>
                    <a:pt x="0" y="184"/>
                  </a:lnTo>
                  <a:lnTo>
                    <a:pt x="0" y="191"/>
                  </a:lnTo>
                  <a:lnTo>
                    <a:pt x="7" y="191"/>
                  </a:lnTo>
                  <a:lnTo>
                    <a:pt x="7" y="17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218" name="Freeform 170"/>
            <p:cNvSpPr>
              <a:spLocks/>
            </p:cNvSpPr>
            <p:nvPr/>
          </p:nvSpPr>
          <p:spPr bwMode="auto">
            <a:xfrm>
              <a:off x="3608" y="3076"/>
              <a:ext cx="32" cy="8"/>
            </a:xfrm>
            <a:custGeom>
              <a:avLst/>
              <a:gdLst/>
              <a:ahLst/>
              <a:cxnLst>
                <a:cxn ang="0">
                  <a:pos x="50" y="7"/>
                </a:cxn>
                <a:cxn ang="0">
                  <a:pos x="57" y="0"/>
                </a:cxn>
                <a:cxn ang="0">
                  <a:pos x="0" y="0"/>
                </a:cxn>
                <a:cxn ang="0">
                  <a:pos x="0" y="14"/>
                </a:cxn>
                <a:cxn ang="0">
                  <a:pos x="57" y="14"/>
                </a:cxn>
                <a:cxn ang="0">
                  <a:pos x="64" y="7"/>
                </a:cxn>
                <a:cxn ang="0">
                  <a:pos x="57" y="14"/>
                </a:cxn>
                <a:cxn ang="0">
                  <a:pos x="64" y="14"/>
                </a:cxn>
                <a:cxn ang="0">
                  <a:pos x="64" y="7"/>
                </a:cxn>
                <a:cxn ang="0">
                  <a:pos x="50" y="7"/>
                </a:cxn>
              </a:cxnLst>
              <a:rect l="0" t="0" r="r" b="b"/>
              <a:pathLst>
                <a:path w="64" h="14">
                  <a:moveTo>
                    <a:pt x="50" y="7"/>
                  </a:moveTo>
                  <a:lnTo>
                    <a:pt x="57" y="0"/>
                  </a:lnTo>
                  <a:lnTo>
                    <a:pt x="0" y="0"/>
                  </a:lnTo>
                  <a:lnTo>
                    <a:pt x="0" y="14"/>
                  </a:lnTo>
                  <a:lnTo>
                    <a:pt x="57" y="14"/>
                  </a:lnTo>
                  <a:lnTo>
                    <a:pt x="64" y="7"/>
                  </a:lnTo>
                  <a:lnTo>
                    <a:pt x="57" y="14"/>
                  </a:lnTo>
                  <a:lnTo>
                    <a:pt x="64" y="14"/>
                  </a:lnTo>
                  <a:lnTo>
                    <a:pt x="64" y="7"/>
                  </a:lnTo>
                  <a:lnTo>
                    <a:pt x="50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219" name="Freeform 171"/>
            <p:cNvSpPr>
              <a:spLocks/>
            </p:cNvSpPr>
            <p:nvPr/>
          </p:nvSpPr>
          <p:spPr bwMode="auto">
            <a:xfrm>
              <a:off x="3633" y="2854"/>
              <a:ext cx="18" cy="226"/>
            </a:xfrm>
            <a:custGeom>
              <a:avLst/>
              <a:gdLst/>
              <a:ahLst/>
              <a:cxnLst>
                <a:cxn ang="0">
                  <a:pos x="22" y="0"/>
                </a:cxn>
                <a:cxn ang="0">
                  <a:pos x="22" y="0"/>
                </a:cxn>
                <a:cxn ang="0">
                  <a:pos x="19" y="96"/>
                </a:cxn>
                <a:cxn ang="0">
                  <a:pos x="11" y="250"/>
                </a:cxn>
                <a:cxn ang="0">
                  <a:pos x="3" y="390"/>
                </a:cxn>
                <a:cxn ang="0">
                  <a:pos x="0" y="452"/>
                </a:cxn>
                <a:cxn ang="0">
                  <a:pos x="14" y="452"/>
                </a:cxn>
                <a:cxn ang="0">
                  <a:pos x="17" y="390"/>
                </a:cxn>
                <a:cxn ang="0">
                  <a:pos x="26" y="250"/>
                </a:cxn>
                <a:cxn ang="0">
                  <a:pos x="33" y="96"/>
                </a:cxn>
                <a:cxn ang="0">
                  <a:pos x="36" y="0"/>
                </a:cxn>
                <a:cxn ang="0">
                  <a:pos x="36" y="0"/>
                </a:cxn>
                <a:cxn ang="0">
                  <a:pos x="22" y="0"/>
                </a:cxn>
              </a:cxnLst>
              <a:rect l="0" t="0" r="r" b="b"/>
              <a:pathLst>
                <a:path w="36" h="452">
                  <a:moveTo>
                    <a:pt x="22" y="0"/>
                  </a:moveTo>
                  <a:lnTo>
                    <a:pt x="22" y="0"/>
                  </a:lnTo>
                  <a:lnTo>
                    <a:pt x="19" y="96"/>
                  </a:lnTo>
                  <a:lnTo>
                    <a:pt x="11" y="250"/>
                  </a:lnTo>
                  <a:lnTo>
                    <a:pt x="3" y="390"/>
                  </a:lnTo>
                  <a:lnTo>
                    <a:pt x="0" y="452"/>
                  </a:lnTo>
                  <a:lnTo>
                    <a:pt x="14" y="452"/>
                  </a:lnTo>
                  <a:lnTo>
                    <a:pt x="17" y="390"/>
                  </a:lnTo>
                  <a:lnTo>
                    <a:pt x="26" y="250"/>
                  </a:lnTo>
                  <a:lnTo>
                    <a:pt x="33" y="96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220" name="Freeform 172"/>
            <p:cNvSpPr>
              <a:spLocks/>
            </p:cNvSpPr>
            <p:nvPr/>
          </p:nvSpPr>
          <p:spPr bwMode="auto">
            <a:xfrm>
              <a:off x="3614" y="2813"/>
              <a:ext cx="37" cy="41"/>
            </a:xfrm>
            <a:custGeom>
              <a:avLst/>
              <a:gdLst/>
              <a:ahLst/>
              <a:cxnLst>
                <a:cxn ang="0">
                  <a:pos x="2" y="15"/>
                </a:cxn>
                <a:cxn ang="0">
                  <a:pos x="0" y="15"/>
                </a:cxn>
                <a:cxn ang="0">
                  <a:pos x="3" y="15"/>
                </a:cxn>
                <a:cxn ang="0">
                  <a:pos x="10" y="17"/>
                </a:cxn>
                <a:cxn ang="0">
                  <a:pos x="20" y="20"/>
                </a:cxn>
                <a:cxn ang="0">
                  <a:pos x="30" y="28"/>
                </a:cxn>
                <a:cxn ang="0">
                  <a:pos x="42" y="36"/>
                </a:cxn>
                <a:cxn ang="0">
                  <a:pos x="52" y="48"/>
                </a:cxn>
                <a:cxn ang="0">
                  <a:pos x="58" y="62"/>
                </a:cxn>
                <a:cxn ang="0">
                  <a:pos x="61" y="82"/>
                </a:cxn>
                <a:cxn ang="0">
                  <a:pos x="75" y="82"/>
                </a:cxn>
                <a:cxn ang="0">
                  <a:pos x="72" y="59"/>
                </a:cxn>
                <a:cxn ang="0">
                  <a:pos x="63" y="42"/>
                </a:cxn>
                <a:cxn ang="0">
                  <a:pos x="50" y="28"/>
                </a:cxn>
                <a:cxn ang="0">
                  <a:pos x="39" y="16"/>
                </a:cxn>
                <a:cxn ang="0">
                  <a:pos x="26" y="9"/>
                </a:cxn>
                <a:cxn ang="0">
                  <a:pos x="13" y="3"/>
                </a:cxn>
                <a:cxn ang="0">
                  <a:pos x="6" y="0"/>
                </a:cxn>
                <a:cxn ang="0">
                  <a:pos x="3" y="0"/>
                </a:cxn>
                <a:cxn ang="0">
                  <a:pos x="2" y="0"/>
                </a:cxn>
                <a:cxn ang="0">
                  <a:pos x="3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15"/>
                </a:cxn>
              </a:cxnLst>
              <a:rect l="0" t="0" r="r" b="b"/>
              <a:pathLst>
                <a:path w="75" h="82">
                  <a:moveTo>
                    <a:pt x="2" y="15"/>
                  </a:moveTo>
                  <a:lnTo>
                    <a:pt x="0" y="15"/>
                  </a:lnTo>
                  <a:lnTo>
                    <a:pt x="3" y="15"/>
                  </a:lnTo>
                  <a:lnTo>
                    <a:pt x="10" y="17"/>
                  </a:lnTo>
                  <a:lnTo>
                    <a:pt x="20" y="20"/>
                  </a:lnTo>
                  <a:lnTo>
                    <a:pt x="30" y="28"/>
                  </a:lnTo>
                  <a:lnTo>
                    <a:pt x="42" y="36"/>
                  </a:lnTo>
                  <a:lnTo>
                    <a:pt x="52" y="48"/>
                  </a:lnTo>
                  <a:lnTo>
                    <a:pt x="58" y="62"/>
                  </a:lnTo>
                  <a:lnTo>
                    <a:pt x="61" y="82"/>
                  </a:lnTo>
                  <a:lnTo>
                    <a:pt x="75" y="82"/>
                  </a:lnTo>
                  <a:lnTo>
                    <a:pt x="72" y="59"/>
                  </a:lnTo>
                  <a:lnTo>
                    <a:pt x="63" y="42"/>
                  </a:lnTo>
                  <a:lnTo>
                    <a:pt x="50" y="28"/>
                  </a:lnTo>
                  <a:lnTo>
                    <a:pt x="39" y="16"/>
                  </a:lnTo>
                  <a:lnTo>
                    <a:pt x="26" y="9"/>
                  </a:lnTo>
                  <a:lnTo>
                    <a:pt x="13" y="3"/>
                  </a:lnTo>
                  <a:lnTo>
                    <a:pt x="6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1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221" name="Freeform 173"/>
            <p:cNvSpPr>
              <a:spLocks/>
            </p:cNvSpPr>
            <p:nvPr/>
          </p:nvSpPr>
          <p:spPr bwMode="auto">
            <a:xfrm>
              <a:off x="3404" y="2813"/>
              <a:ext cx="210" cy="7"/>
            </a:xfrm>
            <a:custGeom>
              <a:avLst/>
              <a:gdLst/>
              <a:ahLst/>
              <a:cxnLst>
                <a:cxn ang="0">
                  <a:pos x="3" y="15"/>
                </a:cxn>
                <a:cxn ang="0">
                  <a:pos x="1" y="15"/>
                </a:cxn>
                <a:cxn ang="0">
                  <a:pos x="421" y="15"/>
                </a:cxn>
                <a:cxn ang="0">
                  <a:pos x="42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3" y="15"/>
                </a:cxn>
              </a:cxnLst>
              <a:rect l="0" t="0" r="r" b="b"/>
              <a:pathLst>
                <a:path w="421" h="15">
                  <a:moveTo>
                    <a:pt x="3" y="15"/>
                  </a:moveTo>
                  <a:lnTo>
                    <a:pt x="1" y="15"/>
                  </a:lnTo>
                  <a:lnTo>
                    <a:pt x="421" y="15"/>
                  </a:lnTo>
                  <a:lnTo>
                    <a:pt x="42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3" y="1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222" name="Freeform 174"/>
            <p:cNvSpPr>
              <a:spLocks/>
            </p:cNvSpPr>
            <p:nvPr/>
          </p:nvSpPr>
          <p:spPr bwMode="auto">
            <a:xfrm>
              <a:off x="3370" y="2813"/>
              <a:ext cx="35" cy="37"/>
            </a:xfrm>
            <a:custGeom>
              <a:avLst/>
              <a:gdLst/>
              <a:ahLst/>
              <a:cxnLst>
                <a:cxn ang="0">
                  <a:pos x="14" y="73"/>
                </a:cxn>
                <a:cxn ang="0">
                  <a:pos x="14" y="73"/>
                </a:cxn>
                <a:cxn ang="0">
                  <a:pos x="17" y="58"/>
                </a:cxn>
                <a:cxn ang="0">
                  <a:pos x="23" y="46"/>
                </a:cxn>
                <a:cxn ang="0">
                  <a:pos x="31" y="38"/>
                </a:cxn>
                <a:cxn ang="0">
                  <a:pos x="43" y="28"/>
                </a:cxn>
                <a:cxn ang="0">
                  <a:pos x="51" y="22"/>
                </a:cxn>
                <a:cxn ang="0">
                  <a:pos x="61" y="17"/>
                </a:cxn>
                <a:cxn ang="0">
                  <a:pos x="67" y="16"/>
                </a:cxn>
                <a:cxn ang="0">
                  <a:pos x="70" y="15"/>
                </a:cxn>
                <a:cxn ang="0">
                  <a:pos x="67" y="0"/>
                </a:cxn>
                <a:cxn ang="0">
                  <a:pos x="64" y="2"/>
                </a:cxn>
                <a:cxn ang="0">
                  <a:pos x="55" y="3"/>
                </a:cxn>
                <a:cxn ang="0">
                  <a:pos x="45" y="10"/>
                </a:cxn>
                <a:cxn ang="0">
                  <a:pos x="34" y="16"/>
                </a:cxn>
                <a:cxn ang="0">
                  <a:pos x="23" y="26"/>
                </a:cxn>
                <a:cxn ang="0">
                  <a:pos x="11" y="38"/>
                </a:cxn>
                <a:cxn ang="0">
                  <a:pos x="3" y="55"/>
                </a:cxn>
                <a:cxn ang="0">
                  <a:pos x="0" y="73"/>
                </a:cxn>
                <a:cxn ang="0">
                  <a:pos x="0" y="73"/>
                </a:cxn>
                <a:cxn ang="0">
                  <a:pos x="14" y="73"/>
                </a:cxn>
              </a:cxnLst>
              <a:rect l="0" t="0" r="r" b="b"/>
              <a:pathLst>
                <a:path w="70" h="73">
                  <a:moveTo>
                    <a:pt x="14" y="73"/>
                  </a:moveTo>
                  <a:lnTo>
                    <a:pt x="14" y="73"/>
                  </a:lnTo>
                  <a:lnTo>
                    <a:pt x="17" y="58"/>
                  </a:lnTo>
                  <a:lnTo>
                    <a:pt x="23" y="46"/>
                  </a:lnTo>
                  <a:lnTo>
                    <a:pt x="31" y="38"/>
                  </a:lnTo>
                  <a:lnTo>
                    <a:pt x="43" y="28"/>
                  </a:lnTo>
                  <a:lnTo>
                    <a:pt x="51" y="22"/>
                  </a:lnTo>
                  <a:lnTo>
                    <a:pt x="61" y="17"/>
                  </a:lnTo>
                  <a:lnTo>
                    <a:pt x="67" y="16"/>
                  </a:lnTo>
                  <a:lnTo>
                    <a:pt x="70" y="15"/>
                  </a:lnTo>
                  <a:lnTo>
                    <a:pt x="67" y="0"/>
                  </a:lnTo>
                  <a:lnTo>
                    <a:pt x="64" y="2"/>
                  </a:lnTo>
                  <a:lnTo>
                    <a:pt x="55" y="3"/>
                  </a:lnTo>
                  <a:lnTo>
                    <a:pt x="45" y="10"/>
                  </a:lnTo>
                  <a:lnTo>
                    <a:pt x="34" y="16"/>
                  </a:lnTo>
                  <a:lnTo>
                    <a:pt x="23" y="26"/>
                  </a:lnTo>
                  <a:lnTo>
                    <a:pt x="11" y="38"/>
                  </a:lnTo>
                  <a:lnTo>
                    <a:pt x="3" y="55"/>
                  </a:lnTo>
                  <a:lnTo>
                    <a:pt x="0" y="73"/>
                  </a:lnTo>
                  <a:lnTo>
                    <a:pt x="0" y="73"/>
                  </a:lnTo>
                  <a:lnTo>
                    <a:pt x="14" y="7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223" name="Freeform 175"/>
            <p:cNvSpPr>
              <a:spLocks/>
            </p:cNvSpPr>
            <p:nvPr/>
          </p:nvSpPr>
          <p:spPr bwMode="auto">
            <a:xfrm>
              <a:off x="3370" y="2850"/>
              <a:ext cx="28" cy="234"/>
            </a:xfrm>
            <a:custGeom>
              <a:avLst/>
              <a:gdLst/>
              <a:ahLst/>
              <a:cxnLst>
                <a:cxn ang="0">
                  <a:pos x="47" y="454"/>
                </a:cxn>
                <a:cxn ang="0">
                  <a:pos x="54" y="461"/>
                </a:cxn>
                <a:cxn ang="0">
                  <a:pos x="48" y="396"/>
                </a:cxn>
                <a:cxn ang="0">
                  <a:pos x="34" y="249"/>
                </a:cxn>
                <a:cxn ang="0">
                  <a:pos x="20" y="92"/>
                </a:cxn>
                <a:cxn ang="0">
                  <a:pos x="14" y="0"/>
                </a:cxn>
                <a:cxn ang="0">
                  <a:pos x="0" y="0"/>
                </a:cxn>
                <a:cxn ang="0">
                  <a:pos x="5" y="92"/>
                </a:cxn>
                <a:cxn ang="0">
                  <a:pos x="20" y="249"/>
                </a:cxn>
                <a:cxn ang="0">
                  <a:pos x="34" y="396"/>
                </a:cxn>
                <a:cxn ang="0">
                  <a:pos x="40" y="461"/>
                </a:cxn>
                <a:cxn ang="0">
                  <a:pos x="47" y="468"/>
                </a:cxn>
                <a:cxn ang="0">
                  <a:pos x="40" y="461"/>
                </a:cxn>
                <a:cxn ang="0">
                  <a:pos x="41" y="468"/>
                </a:cxn>
                <a:cxn ang="0">
                  <a:pos x="47" y="468"/>
                </a:cxn>
                <a:cxn ang="0">
                  <a:pos x="47" y="454"/>
                </a:cxn>
              </a:cxnLst>
              <a:rect l="0" t="0" r="r" b="b"/>
              <a:pathLst>
                <a:path w="54" h="468">
                  <a:moveTo>
                    <a:pt x="47" y="454"/>
                  </a:moveTo>
                  <a:lnTo>
                    <a:pt x="54" y="461"/>
                  </a:lnTo>
                  <a:lnTo>
                    <a:pt x="48" y="396"/>
                  </a:lnTo>
                  <a:lnTo>
                    <a:pt x="34" y="249"/>
                  </a:lnTo>
                  <a:lnTo>
                    <a:pt x="20" y="92"/>
                  </a:lnTo>
                  <a:lnTo>
                    <a:pt x="14" y="0"/>
                  </a:lnTo>
                  <a:lnTo>
                    <a:pt x="0" y="0"/>
                  </a:lnTo>
                  <a:lnTo>
                    <a:pt x="5" y="92"/>
                  </a:lnTo>
                  <a:lnTo>
                    <a:pt x="20" y="249"/>
                  </a:lnTo>
                  <a:lnTo>
                    <a:pt x="34" y="396"/>
                  </a:lnTo>
                  <a:lnTo>
                    <a:pt x="40" y="461"/>
                  </a:lnTo>
                  <a:lnTo>
                    <a:pt x="47" y="468"/>
                  </a:lnTo>
                  <a:lnTo>
                    <a:pt x="40" y="461"/>
                  </a:lnTo>
                  <a:lnTo>
                    <a:pt x="41" y="468"/>
                  </a:lnTo>
                  <a:lnTo>
                    <a:pt x="47" y="468"/>
                  </a:lnTo>
                  <a:lnTo>
                    <a:pt x="47" y="45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224" name="Freeform 176"/>
            <p:cNvSpPr>
              <a:spLocks/>
            </p:cNvSpPr>
            <p:nvPr/>
          </p:nvSpPr>
          <p:spPr bwMode="auto">
            <a:xfrm>
              <a:off x="3394" y="3076"/>
              <a:ext cx="36" cy="8"/>
            </a:xfrm>
            <a:custGeom>
              <a:avLst/>
              <a:gdLst/>
              <a:ahLst/>
              <a:cxnLst>
                <a:cxn ang="0">
                  <a:pos x="59" y="7"/>
                </a:cxn>
                <a:cxn ang="0">
                  <a:pos x="66" y="0"/>
                </a:cxn>
                <a:cxn ang="0">
                  <a:pos x="0" y="0"/>
                </a:cxn>
                <a:cxn ang="0">
                  <a:pos x="0" y="14"/>
                </a:cxn>
                <a:cxn ang="0">
                  <a:pos x="66" y="14"/>
                </a:cxn>
                <a:cxn ang="0">
                  <a:pos x="73" y="7"/>
                </a:cxn>
                <a:cxn ang="0">
                  <a:pos x="66" y="14"/>
                </a:cxn>
                <a:cxn ang="0">
                  <a:pos x="73" y="14"/>
                </a:cxn>
                <a:cxn ang="0">
                  <a:pos x="73" y="7"/>
                </a:cxn>
                <a:cxn ang="0">
                  <a:pos x="59" y="7"/>
                </a:cxn>
              </a:cxnLst>
              <a:rect l="0" t="0" r="r" b="b"/>
              <a:pathLst>
                <a:path w="73" h="14">
                  <a:moveTo>
                    <a:pt x="59" y="7"/>
                  </a:moveTo>
                  <a:lnTo>
                    <a:pt x="66" y="0"/>
                  </a:lnTo>
                  <a:lnTo>
                    <a:pt x="0" y="0"/>
                  </a:lnTo>
                  <a:lnTo>
                    <a:pt x="0" y="14"/>
                  </a:lnTo>
                  <a:lnTo>
                    <a:pt x="66" y="14"/>
                  </a:lnTo>
                  <a:lnTo>
                    <a:pt x="73" y="7"/>
                  </a:lnTo>
                  <a:lnTo>
                    <a:pt x="66" y="14"/>
                  </a:lnTo>
                  <a:lnTo>
                    <a:pt x="73" y="14"/>
                  </a:lnTo>
                  <a:lnTo>
                    <a:pt x="73" y="7"/>
                  </a:lnTo>
                  <a:lnTo>
                    <a:pt x="59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225" name="Freeform 177"/>
            <p:cNvSpPr>
              <a:spLocks/>
            </p:cNvSpPr>
            <p:nvPr/>
          </p:nvSpPr>
          <p:spPr bwMode="auto">
            <a:xfrm>
              <a:off x="3423" y="2988"/>
              <a:ext cx="7" cy="9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184"/>
                </a:cxn>
                <a:cxn ang="0">
                  <a:pos x="14" y="184"/>
                </a:cxn>
                <a:cxn ang="0">
                  <a:pos x="14" y="0"/>
                </a:cxn>
                <a:cxn ang="0">
                  <a:pos x="14" y="0"/>
                </a:cxn>
                <a:cxn ang="0">
                  <a:pos x="0" y="0"/>
                </a:cxn>
              </a:cxnLst>
              <a:rect l="0" t="0" r="r" b="b"/>
              <a:pathLst>
                <a:path w="14" h="184">
                  <a:moveTo>
                    <a:pt x="0" y="0"/>
                  </a:moveTo>
                  <a:lnTo>
                    <a:pt x="0" y="0"/>
                  </a:lnTo>
                  <a:lnTo>
                    <a:pt x="0" y="184"/>
                  </a:lnTo>
                  <a:lnTo>
                    <a:pt x="14" y="184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226" name="Freeform 178"/>
            <p:cNvSpPr>
              <a:spLocks/>
            </p:cNvSpPr>
            <p:nvPr/>
          </p:nvSpPr>
          <p:spPr bwMode="auto">
            <a:xfrm>
              <a:off x="3423" y="2974"/>
              <a:ext cx="7" cy="14"/>
            </a:xfrm>
            <a:custGeom>
              <a:avLst/>
              <a:gdLst/>
              <a:ahLst/>
              <a:cxnLst>
                <a:cxn ang="0">
                  <a:pos x="12" y="23"/>
                </a:cxn>
                <a:cxn ang="0">
                  <a:pos x="0" y="25"/>
                </a:cxn>
                <a:cxn ang="0">
                  <a:pos x="0" y="28"/>
                </a:cxn>
                <a:cxn ang="0">
                  <a:pos x="14" y="28"/>
                </a:cxn>
                <a:cxn ang="0">
                  <a:pos x="14" y="25"/>
                </a:cxn>
                <a:cxn ang="0">
                  <a:pos x="1" y="28"/>
                </a:cxn>
                <a:cxn ang="0">
                  <a:pos x="12" y="23"/>
                </a:cxn>
                <a:cxn ang="0">
                  <a:pos x="0" y="0"/>
                </a:cxn>
                <a:cxn ang="0">
                  <a:pos x="0" y="25"/>
                </a:cxn>
                <a:cxn ang="0">
                  <a:pos x="12" y="23"/>
                </a:cxn>
              </a:cxnLst>
              <a:rect l="0" t="0" r="r" b="b"/>
              <a:pathLst>
                <a:path w="14" h="28">
                  <a:moveTo>
                    <a:pt x="12" y="23"/>
                  </a:moveTo>
                  <a:lnTo>
                    <a:pt x="0" y="25"/>
                  </a:lnTo>
                  <a:lnTo>
                    <a:pt x="0" y="28"/>
                  </a:lnTo>
                  <a:lnTo>
                    <a:pt x="14" y="28"/>
                  </a:lnTo>
                  <a:lnTo>
                    <a:pt x="14" y="25"/>
                  </a:lnTo>
                  <a:lnTo>
                    <a:pt x="1" y="28"/>
                  </a:lnTo>
                  <a:lnTo>
                    <a:pt x="12" y="23"/>
                  </a:lnTo>
                  <a:lnTo>
                    <a:pt x="0" y="0"/>
                  </a:lnTo>
                  <a:lnTo>
                    <a:pt x="0" y="25"/>
                  </a:lnTo>
                  <a:lnTo>
                    <a:pt x="12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227" name="Freeform 179"/>
            <p:cNvSpPr>
              <a:spLocks/>
            </p:cNvSpPr>
            <p:nvPr/>
          </p:nvSpPr>
          <p:spPr bwMode="auto">
            <a:xfrm>
              <a:off x="3424" y="2985"/>
              <a:ext cx="27" cy="36"/>
            </a:xfrm>
            <a:custGeom>
              <a:avLst/>
              <a:gdLst/>
              <a:ahLst/>
              <a:cxnLst>
                <a:cxn ang="0">
                  <a:pos x="54" y="68"/>
                </a:cxn>
                <a:cxn ang="0">
                  <a:pos x="53" y="66"/>
                </a:cxn>
                <a:cxn ang="0">
                  <a:pos x="11" y="0"/>
                </a:cxn>
                <a:cxn ang="0">
                  <a:pos x="0" y="5"/>
                </a:cxn>
                <a:cxn ang="0">
                  <a:pos x="42" y="71"/>
                </a:cxn>
                <a:cxn ang="0">
                  <a:pos x="40" y="68"/>
                </a:cxn>
                <a:cxn ang="0">
                  <a:pos x="54" y="68"/>
                </a:cxn>
                <a:cxn ang="0">
                  <a:pos x="54" y="67"/>
                </a:cxn>
                <a:cxn ang="0">
                  <a:pos x="53" y="66"/>
                </a:cxn>
                <a:cxn ang="0">
                  <a:pos x="54" y="68"/>
                </a:cxn>
              </a:cxnLst>
              <a:rect l="0" t="0" r="r" b="b"/>
              <a:pathLst>
                <a:path w="54" h="71">
                  <a:moveTo>
                    <a:pt x="54" y="68"/>
                  </a:moveTo>
                  <a:lnTo>
                    <a:pt x="53" y="66"/>
                  </a:lnTo>
                  <a:lnTo>
                    <a:pt x="11" y="0"/>
                  </a:lnTo>
                  <a:lnTo>
                    <a:pt x="0" y="5"/>
                  </a:lnTo>
                  <a:lnTo>
                    <a:pt x="42" y="71"/>
                  </a:lnTo>
                  <a:lnTo>
                    <a:pt x="40" y="68"/>
                  </a:lnTo>
                  <a:lnTo>
                    <a:pt x="54" y="68"/>
                  </a:lnTo>
                  <a:lnTo>
                    <a:pt x="54" y="67"/>
                  </a:lnTo>
                  <a:lnTo>
                    <a:pt x="53" y="66"/>
                  </a:lnTo>
                  <a:lnTo>
                    <a:pt x="54" y="6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228" name="Freeform 180"/>
            <p:cNvSpPr>
              <a:spLocks/>
            </p:cNvSpPr>
            <p:nvPr/>
          </p:nvSpPr>
          <p:spPr bwMode="auto">
            <a:xfrm>
              <a:off x="3444" y="3020"/>
              <a:ext cx="7" cy="44"/>
            </a:xfrm>
            <a:custGeom>
              <a:avLst/>
              <a:gdLst/>
              <a:ahLst/>
              <a:cxnLst>
                <a:cxn ang="0">
                  <a:pos x="7" y="75"/>
                </a:cxn>
                <a:cxn ang="0">
                  <a:pos x="14" y="82"/>
                </a:cxn>
                <a:cxn ang="0">
                  <a:pos x="14" y="0"/>
                </a:cxn>
                <a:cxn ang="0">
                  <a:pos x="0" y="0"/>
                </a:cxn>
                <a:cxn ang="0">
                  <a:pos x="0" y="82"/>
                </a:cxn>
                <a:cxn ang="0">
                  <a:pos x="7" y="89"/>
                </a:cxn>
                <a:cxn ang="0">
                  <a:pos x="0" y="82"/>
                </a:cxn>
                <a:cxn ang="0">
                  <a:pos x="0" y="89"/>
                </a:cxn>
                <a:cxn ang="0">
                  <a:pos x="7" y="89"/>
                </a:cxn>
                <a:cxn ang="0">
                  <a:pos x="7" y="75"/>
                </a:cxn>
              </a:cxnLst>
              <a:rect l="0" t="0" r="r" b="b"/>
              <a:pathLst>
                <a:path w="14" h="89">
                  <a:moveTo>
                    <a:pt x="7" y="75"/>
                  </a:moveTo>
                  <a:lnTo>
                    <a:pt x="14" y="82"/>
                  </a:lnTo>
                  <a:lnTo>
                    <a:pt x="14" y="0"/>
                  </a:lnTo>
                  <a:lnTo>
                    <a:pt x="0" y="0"/>
                  </a:lnTo>
                  <a:lnTo>
                    <a:pt x="0" y="82"/>
                  </a:lnTo>
                  <a:lnTo>
                    <a:pt x="7" y="89"/>
                  </a:lnTo>
                  <a:lnTo>
                    <a:pt x="0" y="82"/>
                  </a:lnTo>
                  <a:lnTo>
                    <a:pt x="0" y="89"/>
                  </a:lnTo>
                  <a:lnTo>
                    <a:pt x="7" y="89"/>
                  </a:lnTo>
                  <a:lnTo>
                    <a:pt x="7" y="7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229" name="Freeform 181"/>
            <p:cNvSpPr>
              <a:spLocks/>
            </p:cNvSpPr>
            <p:nvPr/>
          </p:nvSpPr>
          <p:spPr bwMode="auto">
            <a:xfrm>
              <a:off x="3448" y="3057"/>
              <a:ext cx="144" cy="7"/>
            </a:xfrm>
            <a:custGeom>
              <a:avLst/>
              <a:gdLst/>
              <a:ahLst/>
              <a:cxnLst>
                <a:cxn ang="0">
                  <a:pos x="275" y="7"/>
                </a:cxn>
                <a:cxn ang="0">
                  <a:pos x="282" y="0"/>
                </a:cxn>
                <a:cxn ang="0">
                  <a:pos x="0" y="0"/>
                </a:cxn>
                <a:cxn ang="0">
                  <a:pos x="0" y="14"/>
                </a:cxn>
                <a:cxn ang="0">
                  <a:pos x="282" y="14"/>
                </a:cxn>
                <a:cxn ang="0">
                  <a:pos x="289" y="7"/>
                </a:cxn>
                <a:cxn ang="0">
                  <a:pos x="282" y="14"/>
                </a:cxn>
                <a:cxn ang="0">
                  <a:pos x="289" y="14"/>
                </a:cxn>
                <a:cxn ang="0">
                  <a:pos x="289" y="7"/>
                </a:cxn>
                <a:cxn ang="0">
                  <a:pos x="275" y="7"/>
                </a:cxn>
              </a:cxnLst>
              <a:rect l="0" t="0" r="r" b="b"/>
              <a:pathLst>
                <a:path w="289" h="14">
                  <a:moveTo>
                    <a:pt x="275" y="7"/>
                  </a:moveTo>
                  <a:lnTo>
                    <a:pt x="282" y="0"/>
                  </a:lnTo>
                  <a:lnTo>
                    <a:pt x="0" y="0"/>
                  </a:lnTo>
                  <a:lnTo>
                    <a:pt x="0" y="14"/>
                  </a:lnTo>
                  <a:lnTo>
                    <a:pt x="282" y="14"/>
                  </a:lnTo>
                  <a:lnTo>
                    <a:pt x="289" y="7"/>
                  </a:lnTo>
                  <a:lnTo>
                    <a:pt x="282" y="14"/>
                  </a:lnTo>
                  <a:lnTo>
                    <a:pt x="289" y="14"/>
                  </a:lnTo>
                  <a:lnTo>
                    <a:pt x="289" y="7"/>
                  </a:lnTo>
                  <a:lnTo>
                    <a:pt x="275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230" name="Freeform 182"/>
            <p:cNvSpPr>
              <a:spLocks/>
            </p:cNvSpPr>
            <p:nvPr/>
          </p:nvSpPr>
          <p:spPr bwMode="auto">
            <a:xfrm>
              <a:off x="3391" y="2916"/>
              <a:ext cx="39" cy="74"/>
            </a:xfrm>
            <a:custGeom>
              <a:avLst/>
              <a:gdLst/>
              <a:ahLst/>
              <a:cxnLst>
                <a:cxn ang="0">
                  <a:pos x="6" y="3"/>
                </a:cxn>
                <a:cxn ang="0">
                  <a:pos x="0" y="6"/>
                </a:cxn>
                <a:cxn ang="0">
                  <a:pos x="66" y="146"/>
                </a:cxn>
                <a:cxn ang="0">
                  <a:pos x="77" y="140"/>
                </a:cxn>
                <a:cxn ang="0">
                  <a:pos x="12" y="0"/>
                </a:cxn>
                <a:cxn ang="0">
                  <a:pos x="6" y="3"/>
                </a:cxn>
              </a:cxnLst>
              <a:rect l="0" t="0" r="r" b="b"/>
              <a:pathLst>
                <a:path w="77" h="146">
                  <a:moveTo>
                    <a:pt x="6" y="3"/>
                  </a:moveTo>
                  <a:lnTo>
                    <a:pt x="0" y="6"/>
                  </a:lnTo>
                  <a:lnTo>
                    <a:pt x="66" y="146"/>
                  </a:lnTo>
                  <a:lnTo>
                    <a:pt x="77" y="140"/>
                  </a:lnTo>
                  <a:lnTo>
                    <a:pt x="12" y="0"/>
                  </a:lnTo>
                  <a:lnTo>
                    <a:pt x="6" y="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231" name="Freeform 183"/>
            <p:cNvSpPr>
              <a:spLocks/>
            </p:cNvSpPr>
            <p:nvPr/>
          </p:nvSpPr>
          <p:spPr bwMode="auto">
            <a:xfrm>
              <a:off x="3604" y="2915"/>
              <a:ext cx="32" cy="74"/>
            </a:xfrm>
            <a:custGeom>
              <a:avLst/>
              <a:gdLst/>
              <a:ahLst/>
              <a:cxnLst>
                <a:cxn ang="0">
                  <a:pos x="7" y="146"/>
                </a:cxn>
                <a:cxn ang="0">
                  <a:pos x="14" y="148"/>
                </a:cxn>
                <a:cxn ang="0">
                  <a:pos x="63" y="3"/>
                </a:cxn>
                <a:cxn ang="0">
                  <a:pos x="48" y="0"/>
                </a:cxn>
                <a:cxn ang="0">
                  <a:pos x="0" y="145"/>
                </a:cxn>
                <a:cxn ang="0">
                  <a:pos x="7" y="146"/>
                </a:cxn>
              </a:cxnLst>
              <a:rect l="0" t="0" r="r" b="b"/>
              <a:pathLst>
                <a:path w="63" h="148">
                  <a:moveTo>
                    <a:pt x="7" y="146"/>
                  </a:moveTo>
                  <a:lnTo>
                    <a:pt x="14" y="148"/>
                  </a:lnTo>
                  <a:lnTo>
                    <a:pt x="63" y="3"/>
                  </a:lnTo>
                  <a:lnTo>
                    <a:pt x="48" y="0"/>
                  </a:lnTo>
                  <a:lnTo>
                    <a:pt x="0" y="145"/>
                  </a:lnTo>
                  <a:lnTo>
                    <a:pt x="7" y="14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233" name="Freeform 185"/>
            <p:cNvSpPr>
              <a:spLocks/>
            </p:cNvSpPr>
            <p:nvPr/>
          </p:nvSpPr>
          <p:spPr bwMode="auto">
            <a:xfrm>
              <a:off x="3478" y="2774"/>
              <a:ext cx="80" cy="94"/>
            </a:xfrm>
            <a:custGeom>
              <a:avLst/>
              <a:gdLst/>
              <a:ahLst/>
              <a:cxnLst>
                <a:cxn ang="0">
                  <a:pos x="36" y="0"/>
                </a:cxn>
                <a:cxn ang="0">
                  <a:pos x="36" y="66"/>
                </a:cxn>
                <a:cxn ang="0">
                  <a:pos x="32" y="69"/>
                </a:cxn>
                <a:cxn ang="0">
                  <a:pos x="22" y="78"/>
                </a:cxn>
                <a:cxn ang="0">
                  <a:pos x="10" y="91"/>
                </a:cxn>
                <a:cxn ang="0">
                  <a:pos x="2" y="107"/>
                </a:cxn>
                <a:cxn ang="0">
                  <a:pos x="0" y="125"/>
                </a:cxn>
                <a:cxn ang="0">
                  <a:pos x="9" y="147"/>
                </a:cxn>
                <a:cxn ang="0">
                  <a:pos x="33" y="168"/>
                </a:cxn>
                <a:cxn ang="0">
                  <a:pos x="76" y="190"/>
                </a:cxn>
                <a:cxn ang="0">
                  <a:pos x="82" y="187"/>
                </a:cxn>
                <a:cxn ang="0">
                  <a:pos x="98" y="181"/>
                </a:cxn>
                <a:cxn ang="0">
                  <a:pos x="119" y="171"/>
                </a:cxn>
                <a:cxn ang="0">
                  <a:pos x="139" y="157"/>
                </a:cxn>
                <a:cxn ang="0">
                  <a:pos x="155" y="140"/>
                </a:cxn>
                <a:cxn ang="0">
                  <a:pos x="161" y="118"/>
                </a:cxn>
                <a:cxn ang="0">
                  <a:pos x="152" y="95"/>
                </a:cxn>
                <a:cxn ang="0">
                  <a:pos x="125" y="69"/>
                </a:cxn>
                <a:cxn ang="0">
                  <a:pos x="125" y="55"/>
                </a:cxn>
                <a:cxn ang="0">
                  <a:pos x="125" y="32"/>
                </a:cxn>
                <a:cxn ang="0">
                  <a:pos x="125" y="10"/>
                </a:cxn>
                <a:cxn ang="0">
                  <a:pos x="125" y="0"/>
                </a:cxn>
                <a:cxn ang="0">
                  <a:pos x="36" y="0"/>
                </a:cxn>
              </a:cxnLst>
              <a:rect l="0" t="0" r="r" b="b"/>
              <a:pathLst>
                <a:path w="161" h="190">
                  <a:moveTo>
                    <a:pt x="36" y="0"/>
                  </a:moveTo>
                  <a:lnTo>
                    <a:pt x="36" y="66"/>
                  </a:lnTo>
                  <a:lnTo>
                    <a:pt x="32" y="69"/>
                  </a:lnTo>
                  <a:lnTo>
                    <a:pt x="22" y="78"/>
                  </a:lnTo>
                  <a:lnTo>
                    <a:pt x="10" y="91"/>
                  </a:lnTo>
                  <a:lnTo>
                    <a:pt x="2" y="107"/>
                  </a:lnTo>
                  <a:lnTo>
                    <a:pt x="0" y="125"/>
                  </a:lnTo>
                  <a:lnTo>
                    <a:pt x="9" y="147"/>
                  </a:lnTo>
                  <a:lnTo>
                    <a:pt x="33" y="168"/>
                  </a:lnTo>
                  <a:lnTo>
                    <a:pt x="76" y="190"/>
                  </a:lnTo>
                  <a:lnTo>
                    <a:pt x="82" y="187"/>
                  </a:lnTo>
                  <a:lnTo>
                    <a:pt x="98" y="181"/>
                  </a:lnTo>
                  <a:lnTo>
                    <a:pt x="119" y="171"/>
                  </a:lnTo>
                  <a:lnTo>
                    <a:pt x="139" y="157"/>
                  </a:lnTo>
                  <a:lnTo>
                    <a:pt x="155" y="140"/>
                  </a:lnTo>
                  <a:lnTo>
                    <a:pt x="161" y="118"/>
                  </a:lnTo>
                  <a:lnTo>
                    <a:pt x="152" y="95"/>
                  </a:lnTo>
                  <a:lnTo>
                    <a:pt x="125" y="69"/>
                  </a:lnTo>
                  <a:lnTo>
                    <a:pt x="125" y="55"/>
                  </a:lnTo>
                  <a:lnTo>
                    <a:pt x="125" y="32"/>
                  </a:lnTo>
                  <a:lnTo>
                    <a:pt x="125" y="10"/>
                  </a:lnTo>
                  <a:lnTo>
                    <a:pt x="125" y="0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234" name="Freeform 186"/>
            <p:cNvSpPr>
              <a:spLocks/>
            </p:cNvSpPr>
            <p:nvPr/>
          </p:nvSpPr>
          <p:spPr bwMode="auto">
            <a:xfrm>
              <a:off x="3492" y="2774"/>
              <a:ext cx="7" cy="36"/>
            </a:xfrm>
            <a:custGeom>
              <a:avLst/>
              <a:gdLst/>
              <a:ahLst/>
              <a:cxnLst>
                <a:cxn ang="0">
                  <a:pos x="10" y="72"/>
                </a:cxn>
                <a:cxn ang="0">
                  <a:pos x="14" y="66"/>
                </a:cxn>
                <a:cxn ang="0">
                  <a:pos x="14" y="0"/>
                </a:cxn>
                <a:cxn ang="0">
                  <a:pos x="0" y="0"/>
                </a:cxn>
                <a:cxn ang="0">
                  <a:pos x="0" y="66"/>
                </a:cxn>
                <a:cxn ang="0">
                  <a:pos x="4" y="61"/>
                </a:cxn>
                <a:cxn ang="0">
                  <a:pos x="10" y="72"/>
                </a:cxn>
                <a:cxn ang="0">
                  <a:pos x="14" y="71"/>
                </a:cxn>
                <a:cxn ang="0">
                  <a:pos x="14" y="66"/>
                </a:cxn>
                <a:cxn ang="0">
                  <a:pos x="10" y="72"/>
                </a:cxn>
              </a:cxnLst>
              <a:rect l="0" t="0" r="r" b="b"/>
              <a:pathLst>
                <a:path w="14" h="72">
                  <a:moveTo>
                    <a:pt x="10" y="72"/>
                  </a:moveTo>
                  <a:lnTo>
                    <a:pt x="14" y="66"/>
                  </a:lnTo>
                  <a:lnTo>
                    <a:pt x="14" y="0"/>
                  </a:lnTo>
                  <a:lnTo>
                    <a:pt x="0" y="0"/>
                  </a:lnTo>
                  <a:lnTo>
                    <a:pt x="0" y="66"/>
                  </a:lnTo>
                  <a:lnTo>
                    <a:pt x="4" y="61"/>
                  </a:lnTo>
                  <a:lnTo>
                    <a:pt x="10" y="72"/>
                  </a:lnTo>
                  <a:lnTo>
                    <a:pt x="14" y="71"/>
                  </a:lnTo>
                  <a:lnTo>
                    <a:pt x="14" y="66"/>
                  </a:lnTo>
                  <a:lnTo>
                    <a:pt x="10" y="7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235" name="Freeform 187"/>
            <p:cNvSpPr>
              <a:spLocks/>
            </p:cNvSpPr>
            <p:nvPr/>
          </p:nvSpPr>
          <p:spPr bwMode="auto">
            <a:xfrm>
              <a:off x="3474" y="2804"/>
              <a:ext cx="43" cy="68"/>
            </a:xfrm>
            <a:custGeom>
              <a:avLst/>
              <a:gdLst/>
              <a:ahLst/>
              <a:cxnLst>
                <a:cxn ang="0">
                  <a:pos x="82" y="122"/>
                </a:cxn>
                <a:cxn ang="0">
                  <a:pos x="86" y="122"/>
                </a:cxn>
                <a:cxn ang="0">
                  <a:pos x="43" y="101"/>
                </a:cxn>
                <a:cxn ang="0">
                  <a:pos x="22" y="81"/>
                </a:cxn>
                <a:cxn ang="0">
                  <a:pos x="15" y="64"/>
                </a:cxn>
                <a:cxn ang="0">
                  <a:pos x="16" y="47"/>
                </a:cxn>
                <a:cxn ang="0">
                  <a:pos x="23" y="34"/>
                </a:cxn>
                <a:cxn ang="0">
                  <a:pos x="33" y="21"/>
                </a:cxn>
                <a:cxn ang="0">
                  <a:pos x="43" y="14"/>
                </a:cxn>
                <a:cxn ang="0">
                  <a:pos x="46" y="11"/>
                </a:cxn>
                <a:cxn ang="0">
                  <a:pos x="40" y="0"/>
                </a:cxn>
                <a:cxn ang="0">
                  <a:pos x="35" y="2"/>
                </a:cxn>
                <a:cxn ang="0">
                  <a:pos x="25" y="13"/>
                </a:cxn>
                <a:cxn ang="0">
                  <a:pos x="12" y="25"/>
                </a:cxn>
                <a:cxn ang="0">
                  <a:pos x="2" y="44"/>
                </a:cxn>
                <a:cxn ang="0">
                  <a:pos x="0" y="64"/>
                </a:cxn>
                <a:cxn ang="0">
                  <a:pos x="10" y="90"/>
                </a:cxn>
                <a:cxn ang="0">
                  <a:pos x="37" y="113"/>
                </a:cxn>
                <a:cxn ang="0">
                  <a:pos x="80" y="136"/>
                </a:cxn>
                <a:cxn ang="0">
                  <a:pos x="85" y="136"/>
                </a:cxn>
                <a:cxn ang="0">
                  <a:pos x="82" y="122"/>
                </a:cxn>
              </a:cxnLst>
              <a:rect l="0" t="0" r="r" b="b"/>
              <a:pathLst>
                <a:path w="86" h="136">
                  <a:moveTo>
                    <a:pt x="82" y="122"/>
                  </a:moveTo>
                  <a:lnTo>
                    <a:pt x="86" y="122"/>
                  </a:lnTo>
                  <a:lnTo>
                    <a:pt x="43" y="101"/>
                  </a:lnTo>
                  <a:lnTo>
                    <a:pt x="22" y="81"/>
                  </a:lnTo>
                  <a:lnTo>
                    <a:pt x="15" y="64"/>
                  </a:lnTo>
                  <a:lnTo>
                    <a:pt x="16" y="47"/>
                  </a:lnTo>
                  <a:lnTo>
                    <a:pt x="23" y="34"/>
                  </a:lnTo>
                  <a:lnTo>
                    <a:pt x="33" y="21"/>
                  </a:lnTo>
                  <a:lnTo>
                    <a:pt x="43" y="14"/>
                  </a:lnTo>
                  <a:lnTo>
                    <a:pt x="46" y="11"/>
                  </a:lnTo>
                  <a:lnTo>
                    <a:pt x="40" y="0"/>
                  </a:lnTo>
                  <a:lnTo>
                    <a:pt x="35" y="2"/>
                  </a:lnTo>
                  <a:lnTo>
                    <a:pt x="25" y="13"/>
                  </a:lnTo>
                  <a:lnTo>
                    <a:pt x="12" y="25"/>
                  </a:lnTo>
                  <a:lnTo>
                    <a:pt x="2" y="44"/>
                  </a:lnTo>
                  <a:lnTo>
                    <a:pt x="0" y="64"/>
                  </a:lnTo>
                  <a:lnTo>
                    <a:pt x="10" y="90"/>
                  </a:lnTo>
                  <a:lnTo>
                    <a:pt x="37" y="113"/>
                  </a:lnTo>
                  <a:lnTo>
                    <a:pt x="80" y="136"/>
                  </a:lnTo>
                  <a:lnTo>
                    <a:pt x="85" y="136"/>
                  </a:lnTo>
                  <a:lnTo>
                    <a:pt x="82" y="12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236" name="Freeform 188"/>
            <p:cNvSpPr>
              <a:spLocks/>
            </p:cNvSpPr>
            <p:nvPr/>
          </p:nvSpPr>
          <p:spPr bwMode="auto">
            <a:xfrm>
              <a:off x="3515" y="2805"/>
              <a:ext cx="46" cy="67"/>
            </a:xfrm>
            <a:custGeom>
              <a:avLst/>
              <a:gdLst/>
              <a:ahLst/>
              <a:cxnLst>
                <a:cxn ang="0">
                  <a:pos x="43" y="6"/>
                </a:cxn>
                <a:cxn ang="0">
                  <a:pos x="46" y="12"/>
                </a:cxn>
                <a:cxn ang="0">
                  <a:pos x="71" y="36"/>
                </a:cxn>
                <a:cxn ang="0">
                  <a:pos x="79" y="55"/>
                </a:cxn>
                <a:cxn ang="0">
                  <a:pos x="74" y="74"/>
                </a:cxn>
                <a:cxn ang="0">
                  <a:pos x="60" y="88"/>
                </a:cxn>
                <a:cxn ang="0">
                  <a:pos x="41" y="102"/>
                </a:cxn>
                <a:cxn ang="0">
                  <a:pos x="20" y="111"/>
                </a:cxn>
                <a:cxn ang="0">
                  <a:pos x="4" y="117"/>
                </a:cxn>
                <a:cxn ang="0">
                  <a:pos x="0" y="120"/>
                </a:cxn>
                <a:cxn ang="0">
                  <a:pos x="3" y="134"/>
                </a:cxn>
                <a:cxn ang="0">
                  <a:pos x="10" y="131"/>
                </a:cxn>
                <a:cxn ang="0">
                  <a:pos x="26" y="125"/>
                </a:cxn>
                <a:cxn ang="0">
                  <a:pos x="47" y="114"/>
                </a:cxn>
                <a:cxn ang="0">
                  <a:pos x="69" y="99"/>
                </a:cxn>
                <a:cxn ang="0">
                  <a:pos x="86" y="79"/>
                </a:cxn>
                <a:cxn ang="0">
                  <a:pos x="93" y="55"/>
                </a:cxn>
                <a:cxn ang="0">
                  <a:pos x="83" y="28"/>
                </a:cxn>
                <a:cxn ang="0">
                  <a:pos x="54" y="0"/>
                </a:cxn>
                <a:cxn ang="0">
                  <a:pos x="57" y="6"/>
                </a:cxn>
                <a:cxn ang="0">
                  <a:pos x="43" y="6"/>
                </a:cxn>
                <a:cxn ang="0">
                  <a:pos x="43" y="11"/>
                </a:cxn>
                <a:cxn ang="0">
                  <a:pos x="46" y="12"/>
                </a:cxn>
                <a:cxn ang="0">
                  <a:pos x="43" y="6"/>
                </a:cxn>
              </a:cxnLst>
              <a:rect l="0" t="0" r="r" b="b"/>
              <a:pathLst>
                <a:path w="93" h="134">
                  <a:moveTo>
                    <a:pt x="43" y="6"/>
                  </a:moveTo>
                  <a:lnTo>
                    <a:pt x="46" y="12"/>
                  </a:lnTo>
                  <a:lnTo>
                    <a:pt x="71" y="36"/>
                  </a:lnTo>
                  <a:lnTo>
                    <a:pt x="79" y="55"/>
                  </a:lnTo>
                  <a:lnTo>
                    <a:pt x="74" y="74"/>
                  </a:lnTo>
                  <a:lnTo>
                    <a:pt x="60" y="88"/>
                  </a:lnTo>
                  <a:lnTo>
                    <a:pt x="41" y="102"/>
                  </a:lnTo>
                  <a:lnTo>
                    <a:pt x="20" y="111"/>
                  </a:lnTo>
                  <a:lnTo>
                    <a:pt x="4" y="117"/>
                  </a:lnTo>
                  <a:lnTo>
                    <a:pt x="0" y="120"/>
                  </a:lnTo>
                  <a:lnTo>
                    <a:pt x="3" y="134"/>
                  </a:lnTo>
                  <a:lnTo>
                    <a:pt x="10" y="131"/>
                  </a:lnTo>
                  <a:lnTo>
                    <a:pt x="26" y="125"/>
                  </a:lnTo>
                  <a:lnTo>
                    <a:pt x="47" y="114"/>
                  </a:lnTo>
                  <a:lnTo>
                    <a:pt x="69" y="99"/>
                  </a:lnTo>
                  <a:lnTo>
                    <a:pt x="86" y="79"/>
                  </a:lnTo>
                  <a:lnTo>
                    <a:pt x="93" y="55"/>
                  </a:lnTo>
                  <a:lnTo>
                    <a:pt x="83" y="28"/>
                  </a:lnTo>
                  <a:lnTo>
                    <a:pt x="54" y="0"/>
                  </a:lnTo>
                  <a:lnTo>
                    <a:pt x="57" y="6"/>
                  </a:lnTo>
                  <a:lnTo>
                    <a:pt x="43" y="6"/>
                  </a:lnTo>
                  <a:lnTo>
                    <a:pt x="43" y="11"/>
                  </a:lnTo>
                  <a:lnTo>
                    <a:pt x="46" y="12"/>
                  </a:lnTo>
                  <a:lnTo>
                    <a:pt x="43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237" name="Freeform 189"/>
            <p:cNvSpPr>
              <a:spLocks/>
            </p:cNvSpPr>
            <p:nvPr/>
          </p:nvSpPr>
          <p:spPr bwMode="auto">
            <a:xfrm>
              <a:off x="3536" y="2770"/>
              <a:ext cx="8" cy="38"/>
            </a:xfrm>
            <a:custGeom>
              <a:avLst/>
              <a:gdLst/>
              <a:ahLst/>
              <a:cxnLst>
                <a:cxn ang="0">
                  <a:pos x="7" y="15"/>
                </a:cxn>
                <a:cxn ang="0">
                  <a:pos x="0" y="7"/>
                </a:cxn>
                <a:cxn ang="0">
                  <a:pos x="0" y="17"/>
                </a:cxn>
                <a:cxn ang="0">
                  <a:pos x="0" y="39"/>
                </a:cxn>
                <a:cxn ang="0">
                  <a:pos x="0" y="62"/>
                </a:cxn>
                <a:cxn ang="0">
                  <a:pos x="0" y="76"/>
                </a:cxn>
                <a:cxn ang="0">
                  <a:pos x="14" y="76"/>
                </a:cxn>
                <a:cxn ang="0">
                  <a:pos x="14" y="62"/>
                </a:cxn>
                <a:cxn ang="0">
                  <a:pos x="14" y="39"/>
                </a:cxn>
                <a:cxn ang="0">
                  <a:pos x="14" y="17"/>
                </a:cxn>
                <a:cxn ang="0">
                  <a:pos x="14" y="7"/>
                </a:cxn>
                <a:cxn ang="0">
                  <a:pos x="7" y="0"/>
                </a:cxn>
                <a:cxn ang="0">
                  <a:pos x="14" y="7"/>
                </a:cxn>
                <a:cxn ang="0">
                  <a:pos x="14" y="0"/>
                </a:cxn>
                <a:cxn ang="0">
                  <a:pos x="7" y="0"/>
                </a:cxn>
                <a:cxn ang="0">
                  <a:pos x="7" y="15"/>
                </a:cxn>
              </a:cxnLst>
              <a:rect l="0" t="0" r="r" b="b"/>
              <a:pathLst>
                <a:path w="14" h="76">
                  <a:moveTo>
                    <a:pt x="7" y="15"/>
                  </a:moveTo>
                  <a:lnTo>
                    <a:pt x="0" y="7"/>
                  </a:lnTo>
                  <a:lnTo>
                    <a:pt x="0" y="17"/>
                  </a:lnTo>
                  <a:lnTo>
                    <a:pt x="0" y="39"/>
                  </a:lnTo>
                  <a:lnTo>
                    <a:pt x="0" y="62"/>
                  </a:lnTo>
                  <a:lnTo>
                    <a:pt x="0" y="76"/>
                  </a:lnTo>
                  <a:lnTo>
                    <a:pt x="14" y="76"/>
                  </a:lnTo>
                  <a:lnTo>
                    <a:pt x="14" y="62"/>
                  </a:lnTo>
                  <a:lnTo>
                    <a:pt x="14" y="39"/>
                  </a:lnTo>
                  <a:lnTo>
                    <a:pt x="14" y="17"/>
                  </a:lnTo>
                  <a:lnTo>
                    <a:pt x="14" y="7"/>
                  </a:lnTo>
                  <a:lnTo>
                    <a:pt x="7" y="0"/>
                  </a:lnTo>
                  <a:lnTo>
                    <a:pt x="14" y="7"/>
                  </a:lnTo>
                  <a:lnTo>
                    <a:pt x="14" y="0"/>
                  </a:lnTo>
                  <a:lnTo>
                    <a:pt x="7" y="0"/>
                  </a:lnTo>
                  <a:lnTo>
                    <a:pt x="7" y="1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238" name="Freeform 190"/>
            <p:cNvSpPr>
              <a:spLocks/>
            </p:cNvSpPr>
            <p:nvPr/>
          </p:nvSpPr>
          <p:spPr bwMode="auto">
            <a:xfrm>
              <a:off x="3492" y="2770"/>
              <a:ext cx="48" cy="7"/>
            </a:xfrm>
            <a:custGeom>
              <a:avLst/>
              <a:gdLst/>
              <a:ahLst/>
              <a:cxnLst>
                <a:cxn ang="0">
                  <a:pos x="14" y="7"/>
                </a:cxn>
                <a:cxn ang="0">
                  <a:pos x="7" y="15"/>
                </a:cxn>
                <a:cxn ang="0">
                  <a:pos x="96" y="15"/>
                </a:cxn>
                <a:cxn ang="0">
                  <a:pos x="96" y="0"/>
                </a:cxn>
                <a:cxn ang="0">
                  <a:pos x="7" y="0"/>
                </a:cxn>
                <a:cxn ang="0">
                  <a:pos x="0" y="7"/>
                </a:cxn>
                <a:cxn ang="0">
                  <a:pos x="7" y="0"/>
                </a:cxn>
                <a:cxn ang="0">
                  <a:pos x="0" y="0"/>
                </a:cxn>
                <a:cxn ang="0">
                  <a:pos x="0" y="7"/>
                </a:cxn>
                <a:cxn ang="0">
                  <a:pos x="14" y="7"/>
                </a:cxn>
              </a:cxnLst>
              <a:rect l="0" t="0" r="r" b="b"/>
              <a:pathLst>
                <a:path w="96" h="15">
                  <a:moveTo>
                    <a:pt x="14" y="7"/>
                  </a:moveTo>
                  <a:lnTo>
                    <a:pt x="7" y="15"/>
                  </a:lnTo>
                  <a:lnTo>
                    <a:pt x="96" y="15"/>
                  </a:lnTo>
                  <a:lnTo>
                    <a:pt x="96" y="0"/>
                  </a:lnTo>
                  <a:lnTo>
                    <a:pt x="7" y="0"/>
                  </a:lnTo>
                  <a:lnTo>
                    <a:pt x="0" y="7"/>
                  </a:lnTo>
                  <a:lnTo>
                    <a:pt x="7" y="0"/>
                  </a:lnTo>
                  <a:lnTo>
                    <a:pt x="0" y="0"/>
                  </a:lnTo>
                  <a:lnTo>
                    <a:pt x="0" y="7"/>
                  </a:lnTo>
                  <a:lnTo>
                    <a:pt x="1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239" name="Freeform 191"/>
            <p:cNvSpPr>
              <a:spLocks/>
            </p:cNvSpPr>
            <p:nvPr/>
          </p:nvSpPr>
          <p:spPr bwMode="auto">
            <a:xfrm>
              <a:off x="3460" y="2614"/>
              <a:ext cx="115" cy="176"/>
            </a:xfrm>
            <a:custGeom>
              <a:avLst/>
              <a:gdLst/>
              <a:ahLst/>
              <a:cxnLst>
                <a:cxn ang="0">
                  <a:pos x="96" y="0"/>
                </a:cxn>
                <a:cxn ang="0">
                  <a:pos x="111" y="13"/>
                </a:cxn>
                <a:cxn ang="0">
                  <a:pos x="133" y="30"/>
                </a:cxn>
                <a:cxn ang="0">
                  <a:pos x="156" y="50"/>
                </a:cxn>
                <a:cxn ang="0">
                  <a:pos x="179" y="73"/>
                </a:cxn>
                <a:cxn ang="0">
                  <a:pos x="199" y="97"/>
                </a:cxn>
                <a:cxn ang="0">
                  <a:pos x="216" y="123"/>
                </a:cxn>
                <a:cxn ang="0">
                  <a:pos x="227" y="152"/>
                </a:cxn>
                <a:cxn ang="0">
                  <a:pos x="230" y="181"/>
                </a:cxn>
                <a:cxn ang="0">
                  <a:pos x="226" y="211"/>
                </a:cxn>
                <a:cxn ang="0">
                  <a:pos x="217" y="241"/>
                </a:cxn>
                <a:cxn ang="0">
                  <a:pos x="206" y="271"/>
                </a:cxn>
                <a:cxn ang="0">
                  <a:pos x="191" y="297"/>
                </a:cxn>
                <a:cxn ang="0">
                  <a:pos x="173" y="320"/>
                </a:cxn>
                <a:cxn ang="0">
                  <a:pos x="154" y="337"/>
                </a:cxn>
                <a:cxn ang="0">
                  <a:pos x="134" y="348"/>
                </a:cxn>
                <a:cxn ang="0">
                  <a:pos x="113" y="351"/>
                </a:cxn>
                <a:cxn ang="0">
                  <a:pos x="91" y="347"/>
                </a:cxn>
                <a:cxn ang="0">
                  <a:pos x="70" y="336"/>
                </a:cxn>
                <a:cxn ang="0">
                  <a:pos x="50" y="318"/>
                </a:cxn>
                <a:cxn ang="0">
                  <a:pos x="31" y="298"/>
                </a:cxn>
                <a:cxn ang="0">
                  <a:pos x="17" y="274"/>
                </a:cxn>
                <a:cxn ang="0">
                  <a:pos x="5" y="247"/>
                </a:cxn>
                <a:cxn ang="0">
                  <a:pos x="0" y="219"/>
                </a:cxn>
                <a:cxn ang="0">
                  <a:pos x="0" y="189"/>
                </a:cxn>
                <a:cxn ang="0">
                  <a:pos x="7" y="148"/>
                </a:cxn>
                <a:cxn ang="0">
                  <a:pos x="20" y="112"/>
                </a:cxn>
                <a:cxn ang="0">
                  <a:pos x="35" y="79"/>
                </a:cxn>
                <a:cxn ang="0">
                  <a:pos x="53" y="52"/>
                </a:cxn>
                <a:cxn ang="0">
                  <a:pos x="68" y="30"/>
                </a:cxn>
                <a:cxn ang="0">
                  <a:pos x="83" y="13"/>
                </a:cxn>
                <a:cxn ang="0">
                  <a:pos x="91" y="3"/>
                </a:cxn>
                <a:cxn ang="0">
                  <a:pos x="96" y="0"/>
                </a:cxn>
              </a:cxnLst>
              <a:rect l="0" t="0" r="r" b="b"/>
              <a:pathLst>
                <a:path w="230" h="351">
                  <a:moveTo>
                    <a:pt x="96" y="0"/>
                  </a:moveTo>
                  <a:lnTo>
                    <a:pt x="111" y="13"/>
                  </a:lnTo>
                  <a:lnTo>
                    <a:pt x="133" y="30"/>
                  </a:lnTo>
                  <a:lnTo>
                    <a:pt x="156" y="50"/>
                  </a:lnTo>
                  <a:lnTo>
                    <a:pt x="179" y="73"/>
                  </a:lnTo>
                  <a:lnTo>
                    <a:pt x="199" y="97"/>
                  </a:lnTo>
                  <a:lnTo>
                    <a:pt x="216" y="123"/>
                  </a:lnTo>
                  <a:lnTo>
                    <a:pt x="227" y="152"/>
                  </a:lnTo>
                  <a:lnTo>
                    <a:pt x="230" y="181"/>
                  </a:lnTo>
                  <a:lnTo>
                    <a:pt x="226" y="211"/>
                  </a:lnTo>
                  <a:lnTo>
                    <a:pt x="217" y="241"/>
                  </a:lnTo>
                  <a:lnTo>
                    <a:pt x="206" y="271"/>
                  </a:lnTo>
                  <a:lnTo>
                    <a:pt x="191" y="297"/>
                  </a:lnTo>
                  <a:lnTo>
                    <a:pt x="173" y="320"/>
                  </a:lnTo>
                  <a:lnTo>
                    <a:pt x="154" y="337"/>
                  </a:lnTo>
                  <a:lnTo>
                    <a:pt x="134" y="348"/>
                  </a:lnTo>
                  <a:lnTo>
                    <a:pt x="113" y="351"/>
                  </a:lnTo>
                  <a:lnTo>
                    <a:pt x="91" y="347"/>
                  </a:lnTo>
                  <a:lnTo>
                    <a:pt x="70" y="336"/>
                  </a:lnTo>
                  <a:lnTo>
                    <a:pt x="50" y="318"/>
                  </a:lnTo>
                  <a:lnTo>
                    <a:pt x="31" y="298"/>
                  </a:lnTo>
                  <a:lnTo>
                    <a:pt x="17" y="274"/>
                  </a:lnTo>
                  <a:lnTo>
                    <a:pt x="5" y="247"/>
                  </a:lnTo>
                  <a:lnTo>
                    <a:pt x="0" y="219"/>
                  </a:lnTo>
                  <a:lnTo>
                    <a:pt x="0" y="189"/>
                  </a:lnTo>
                  <a:lnTo>
                    <a:pt x="7" y="148"/>
                  </a:lnTo>
                  <a:lnTo>
                    <a:pt x="20" y="112"/>
                  </a:lnTo>
                  <a:lnTo>
                    <a:pt x="35" y="79"/>
                  </a:lnTo>
                  <a:lnTo>
                    <a:pt x="53" y="52"/>
                  </a:lnTo>
                  <a:lnTo>
                    <a:pt x="68" y="30"/>
                  </a:lnTo>
                  <a:lnTo>
                    <a:pt x="83" y="13"/>
                  </a:lnTo>
                  <a:lnTo>
                    <a:pt x="91" y="3"/>
                  </a:lnTo>
                  <a:lnTo>
                    <a:pt x="96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240" name="Freeform 192"/>
            <p:cNvSpPr>
              <a:spLocks/>
            </p:cNvSpPr>
            <p:nvPr/>
          </p:nvSpPr>
          <p:spPr bwMode="auto">
            <a:xfrm>
              <a:off x="3506" y="2612"/>
              <a:ext cx="73" cy="93"/>
            </a:xfrm>
            <a:custGeom>
              <a:avLst/>
              <a:gdLst/>
              <a:ahLst/>
              <a:cxnLst>
                <a:cxn ang="0">
                  <a:pos x="146" y="187"/>
                </a:cxn>
                <a:cxn ang="0">
                  <a:pos x="146" y="187"/>
                </a:cxn>
                <a:cxn ang="0">
                  <a:pos x="143" y="157"/>
                </a:cxn>
                <a:cxn ang="0">
                  <a:pos x="130" y="126"/>
                </a:cxn>
                <a:cxn ang="0">
                  <a:pos x="113" y="99"/>
                </a:cxn>
                <a:cxn ang="0">
                  <a:pos x="93" y="75"/>
                </a:cxn>
                <a:cxn ang="0">
                  <a:pos x="69" y="52"/>
                </a:cxn>
                <a:cxn ang="0">
                  <a:pos x="46" y="30"/>
                </a:cxn>
                <a:cxn ang="0">
                  <a:pos x="25" y="13"/>
                </a:cxn>
                <a:cxn ang="0">
                  <a:pos x="9" y="0"/>
                </a:cxn>
                <a:cxn ang="0">
                  <a:pos x="0" y="12"/>
                </a:cxn>
                <a:cxn ang="0">
                  <a:pos x="16" y="25"/>
                </a:cxn>
                <a:cxn ang="0">
                  <a:pos x="37" y="42"/>
                </a:cxn>
                <a:cxn ang="0">
                  <a:pos x="60" y="60"/>
                </a:cxn>
                <a:cxn ang="0">
                  <a:pos x="82" y="83"/>
                </a:cxn>
                <a:cxn ang="0">
                  <a:pos x="102" y="108"/>
                </a:cxn>
                <a:cxn ang="0">
                  <a:pos x="119" y="132"/>
                </a:cxn>
                <a:cxn ang="0">
                  <a:pos x="129" y="159"/>
                </a:cxn>
                <a:cxn ang="0">
                  <a:pos x="132" y="187"/>
                </a:cxn>
                <a:cxn ang="0">
                  <a:pos x="132" y="187"/>
                </a:cxn>
                <a:cxn ang="0">
                  <a:pos x="146" y="187"/>
                </a:cxn>
              </a:cxnLst>
              <a:rect l="0" t="0" r="r" b="b"/>
              <a:pathLst>
                <a:path w="146" h="187">
                  <a:moveTo>
                    <a:pt x="146" y="187"/>
                  </a:moveTo>
                  <a:lnTo>
                    <a:pt x="146" y="187"/>
                  </a:lnTo>
                  <a:lnTo>
                    <a:pt x="143" y="157"/>
                  </a:lnTo>
                  <a:lnTo>
                    <a:pt x="130" y="126"/>
                  </a:lnTo>
                  <a:lnTo>
                    <a:pt x="113" y="99"/>
                  </a:lnTo>
                  <a:lnTo>
                    <a:pt x="93" y="75"/>
                  </a:lnTo>
                  <a:lnTo>
                    <a:pt x="69" y="52"/>
                  </a:lnTo>
                  <a:lnTo>
                    <a:pt x="46" y="30"/>
                  </a:lnTo>
                  <a:lnTo>
                    <a:pt x="25" y="13"/>
                  </a:lnTo>
                  <a:lnTo>
                    <a:pt x="9" y="0"/>
                  </a:lnTo>
                  <a:lnTo>
                    <a:pt x="0" y="12"/>
                  </a:lnTo>
                  <a:lnTo>
                    <a:pt x="16" y="25"/>
                  </a:lnTo>
                  <a:lnTo>
                    <a:pt x="37" y="42"/>
                  </a:lnTo>
                  <a:lnTo>
                    <a:pt x="60" y="60"/>
                  </a:lnTo>
                  <a:lnTo>
                    <a:pt x="82" y="83"/>
                  </a:lnTo>
                  <a:lnTo>
                    <a:pt x="102" y="108"/>
                  </a:lnTo>
                  <a:lnTo>
                    <a:pt x="119" y="132"/>
                  </a:lnTo>
                  <a:lnTo>
                    <a:pt x="129" y="159"/>
                  </a:lnTo>
                  <a:lnTo>
                    <a:pt x="132" y="187"/>
                  </a:lnTo>
                  <a:lnTo>
                    <a:pt x="132" y="187"/>
                  </a:lnTo>
                  <a:lnTo>
                    <a:pt x="146" y="18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241" name="Freeform 193"/>
            <p:cNvSpPr>
              <a:spLocks/>
            </p:cNvSpPr>
            <p:nvPr/>
          </p:nvSpPr>
          <p:spPr bwMode="auto">
            <a:xfrm>
              <a:off x="3516" y="2705"/>
              <a:ext cx="63" cy="89"/>
            </a:xfrm>
            <a:custGeom>
              <a:avLst/>
              <a:gdLst/>
              <a:ahLst/>
              <a:cxnLst>
                <a:cxn ang="0">
                  <a:pos x="0" y="178"/>
                </a:cxn>
                <a:cxn ang="0">
                  <a:pos x="0" y="178"/>
                </a:cxn>
                <a:cxn ang="0">
                  <a:pos x="23" y="175"/>
                </a:cxn>
                <a:cxn ang="0">
                  <a:pos x="46" y="162"/>
                </a:cxn>
                <a:cxn ang="0">
                  <a:pos x="66" y="143"/>
                </a:cxn>
                <a:cxn ang="0">
                  <a:pos x="84" y="120"/>
                </a:cxn>
                <a:cxn ang="0">
                  <a:pos x="98" y="93"/>
                </a:cxn>
                <a:cxn ang="0">
                  <a:pos x="111" y="61"/>
                </a:cxn>
                <a:cxn ang="0">
                  <a:pos x="120" y="31"/>
                </a:cxn>
                <a:cxn ang="0">
                  <a:pos x="124" y="0"/>
                </a:cxn>
                <a:cxn ang="0">
                  <a:pos x="110" y="0"/>
                </a:cxn>
                <a:cxn ang="0">
                  <a:pos x="106" y="28"/>
                </a:cxn>
                <a:cxn ang="0">
                  <a:pos x="97" y="58"/>
                </a:cxn>
                <a:cxn ang="0">
                  <a:pos x="87" y="87"/>
                </a:cxn>
                <a:cxn ang="0">
                  <a:pos x="73" y="112"/>
                </a:cxn>
                <a:cxn ang="0">
                  <a:pos x="54" y="134"/>
                </a:cxn>
                <a:cxn ang="0">
                  <a:pos x="37" y="150"/>
                </a:cxn>
                <a:cxn ang="0">
                  <a:pos x="20" y="160"/>
                </a:cxn>
                <a:cxn ang="0">
                  <a:pos x="0" y="163"/>
                </a:cxn>
                <a:cxn ang="0">
                  <a:pos x="0" y="163"/>
                </a:cxn>
                <a:cxn ang="0">
                  <a:pos x="0" y="178"/>
                </a:cxn>
              </a:cxnLst>
              <a:rect l="0" t="0" r="r" b="b"/>
              <a:pathLst>
                <a:path w="124" h="178">
                  <a:moveTo>
                    <a:pt x="0" y="178"/>
                  </a:moveTo>
                  <a:lnTo>
                    <a:pt x="0" y="178"/>
                  </a:lnTo>
                  <a:lnTo>
                    <a:pt x="23" y="175"/>
                  </a:lnTo>
                  <a:lnTo>
                    <a:pt x="46" y="162"/>
                  </a:lnTo>
                  <a:lnTo>
                    <a:pt x="66" y="143"/>
                  </a:lnTo>
                  <a:lnTo>
                    <a:pt x="84" y="120"/>
                  </a:lnTo>
                  <a:lnTo>
                    <a:pt x="98" y="93"/>
                  </a:lnTo>
                  <a:lnTo>
                    <a:pt x="111" y="61"/>
                  </a:lnTo>
                  <a:lnTo>
                    <a:pt x="120" y="31"/>
                  </a:lnTo>
                  <a:lnTo>
                    <a:pt x="124" y="0"/>
                  </a:lnTo>
                  <a:lnTo>
                    <a:pt x="110" y="0"/>
                  </a:lnTo>
                  <a:lnTo>
                    <a:pt x="106" y="28"/>
                  </a:lnTo>
                  <a:lnTo>
                    <a:pt x="97" y="58"/>
                  </a:lnTo>
                  <a:lnTo>
                    <a:pt x="87" y="87"/>
                  </a:lnTo>
                  <a:lnTo>
                    <a:pt x="73" y="112"/>
                  </a:lnTo>
                  <a:lnTo>
                    <a:pt x="54" y="134"/>
                  </a:lnTo>
                  <a:lnTo>
                    <a:pt x="37" y="150"/>
                  </a:lnTo>
                  <a:lnTo>
                    <a:pt x="20" y="160"/>
                  </a:lnTo>
                  <a:lnTo>
                    <a:pt x="0" y="163"/>
                  </a:lnTo>
                  <a:lnTo>
                    <a:pt x="0" y="163"/>
                  </a:lnTo>
                  <a:lnTo>
                    <a:pt x="0" y="17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242" name="Freeform 194"/>
            <p:cNvSpPr>
              <a:spLocks/>
            </p:cNvSpPr>
            <p:nvPr/>
          </p:nvSpPr>
          <p:spPr bwMode="auto">
            <a:xfrm>
              <a:off x="3456" y="2709"/>
              <a:ext cx="60" cy="8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30"/>
                </a:cxn>
                <a:cxn ang="0">
                  <a:pos x="6" y="59"/>
                </a:cxn>
                <a:cxn ang="0">
                  <a:pos x="19" y="88"/>
                </a:cxn>
                <a:cxn ang="0">
                  <a:pos x="33" y="114"/>
                </a:cxn>
                <a:cxn ang="0">
                  <a:pos x="53" y="134"/>
                </a:cxn>
                <a:cxn ang="0">
                  <a:pos x="73" y="152"/>
                </a:cxn>
                <a:cxn ang="0">
                  <a:pos x="98" y="165"/>
                </a:cxn>
                <a:cxn ang="0">
                  <a:pos x="121" y="170"/>
                </a:cxn>
                <a:cxn ang="0">
                  <a:pos x="121" y="155"/>
                </a:cxn>
                <a:cxn ang="0">
                  <a:pos x="101" y="151"/>
                </a:cxn>
                <a:cxn ang="0">
                  <a:pos x="82" y="141"/>
                </a:cxn>
                <a:cxn ang="0">
                  <a:pos x="62" y="125"/>
                </a:cxn>
                <a:cxn ang="0">
                  <a:pos x="45" y="105"/>
                </a:cxn>
                <a:cxn ang="0">
                  <a:pos x="31" y="82"/>
                </a:cxn>
                <a:cxn ang="0">
                  <a:pos x="20" y="56"/>
                </a:cxn>
                <a:cxn ang="0">
                  <a:pos x="15" y="30"/>
                </a:cxn>
                <a:cxn ang="0">
                  <a:pos x="15" y="0"/>
                </a:cxn>
                <a:cxn ang="0">
                  <a:pos x="15" y="0"/>
                </a:cxn>
                <a:cxn ang="0">
                  <a:pos x="0" y="0"/>
                </a:cxn>
              </a:cxnLst>
              <a:rect l="0" t="0" r="r" b="b"/>
              <a:pathLst>
                <a:path w="121" h="170">
                  <a:moveTo>
                    <a:pt x="0" y="0"/>
                  </a:moveTo>
                  <a:lnTo>
                    <a:pt x="0" y="0"/>
                  </a:lnTo>
                  <a:lnTo>
                    <a:pt x="0" y="30"/>
                  </a:lnTo>
                  <a:lnTo>
                    <a:pt x="6" y="59"/>
                  </a:lnTo>
                  <a:lnTo>
                    <a:pt x="19" y="88"/>
                  </a:lnTo>
                  <a:lnTo>
                    <a:pt x="33" y="114"/>
                  </a:lnTo>
                  <a:lnTo>
                    <a:pt x="53" y="134"/>
                  </a:lnTo>
                  <a:lnTo>
                    <a:pt x="73" y="152"/>
                  </a:lnTo>
                  <a:lnTo>
                    <a:pt x="98" y="165"/>
                  </a:lnTo>
                  <a:lnTo>
                    <a:pt x="121" y="170"/>
                  </a:lnTo>
                  <a:lnTo>
                    <a:pt x="121" y="155"/>
                  </a:lnTo>
                  <a:lnTo>
                    <a:pt x="101" y="151"/>
                  </a:lnTo>
                  <a:lnTo>
                    <a:pt x="82" y="141"/>
                  </a:lnTo>
                  <a:lnTo>
                    <a:pt x="62" y="125"/>
                  </a:lnTo>
                  <a:lnTo>
                    <a:pt x="45" y="105"/>
                  </a:lnTo>
                  <a:lnTo>
                    <a:pt x="31" y="82"/>
                  </a:lnTo>
                  <a:lnTo>
                    <a:pt x="20" y="56"/>
                  </a:lnTo>
                  <a:lnTo>
                    <a:pt x="15" y="3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243" name="Freeform 195"/>
            <p:cNvSpPr>
              <a:spLocks/>
            </p:cNvSpPr>
            <p:nvPr/>
          </p:nvSpPr>
          <p:spPr bwMode="auto">
            <a:xfrm>
              <a:off x="3456" y="2609"/>
              <a:ext cx="54" cy="100"/>
            </a:xfrm>
            <a:custGeom>
              <a:avLst/>
              <a:gdLst/>
              <a:ahLst/>
              <a:cxnLst>
                <a:cxn ang="0">
                  <a:pos x="108" y="4"/>
                </a:cxn>
                <a:cxn ang="0">
                  <a:pos x="99" y="4"/>
                </a:cxn>
                <a:cxn ang="0">
                  <a:pos x="95" y="8"/>
                </a:cxn>
                <a:cxn ang="0">
                  <a:pos x="85" y="18"/>
                </a:cxn>
                <a:cxn ang="0">
                  <a:pos x="71" y="36"/>
                </a:cxn>
                <a:cxn ang="0">
                  <a:pos x="55" y="57"/>
                </a:cxn>
                <a:cxn ang="0">
                  <a:pos x="38" y="86"/>
                </a:cxn>
                <a:cxn ang="0">
                  <a:pos x="20" y="119"/>
                </a:cxn>
                <a:cxn ang="0">
                  <a:pos x="8" y="156"/>
                </a:cxn>
                <a:cxn ang="0">
                  <a:pos x="0" y="199"/>
                </a:cxn>
                <a:cxn ang="0">
                  <a:pos x="15" y="199"/>
                </a:cxn>
                <a:cxn ang="0">
                  <a:pos x="22" y="159"/>
                </a:cxn>
                <a:cxn ang="0">
                  <a:pos x="35" y="125"/>
                </a:cxn>
                <a:cxn ang="0">
                  <a:pos x="49" y="92"/>
                </a:cxn>
                <a:cxn ang="0">
                  <a:pos x="66" y="66"/>
                </a:cxn>
                <a:cxn ang="0">
                  <a:pos x="82" y="44"/>
                </a:cxn>
                <a:cxn ang="0">
                  <a:pos x="96" y="27"/>
                </a:cxn>
                <a:cxn ang="0">
                  <a:pos x="104" y="17"/>
                </a:cxn>
                <a:cxn ang="0">
                  <a:pos x="108" y="16"/>
                </a:cxn>
                <a:cxn ang="0">
                  <a:pos x="99" y="16"/>
                </a:cxn>
                <a:cxn ang="0">
                  <a:pos x="108" y="4"/>
                </a:cxn>
                <a:cxn ang="0">
                  <a:pos x="104" y="0"/>
                </a:cxn>
                <a:cxn ang="0">
                  <a:pos x="99" y="4"/>
                </a:cxn>
                <a:cxn ang="0">
                  <a:pos x="108" y="4"/>
                </a:cxn>
              </a:cxnLst>
              <a:rect l="0" t="0" r="r" b="b"/>
              <a:pathLst>
                <a:path w="108" h="199">
                  <a:moveTo>
                    <a:pt x="108" y="4"/>
                  </a:moveTo>
                  <a:lnTo>
                    <a:pt x="99" y="4"/>
                  </a:lnTo>
                  <a:lnTo>
                    <a:pt x="95" y="8"/>
                  </a:lnTo>
                  <a:lnTo>
                    <a:pt x="85" y="18"/>
                  </a:lnTo>
                  <a:lnTo>
                    <a:pt x="71" y="36"/>
                  </a:lnTo>
                  <a:lnTo>
                    <a:pt x="55" y="57"/>
                  </a:lnTo>
                  <a:lnTo>
                    <a:pt x="38" y="86"/>
                  </a:lnTo>
                  <a:lnTo>
                    <a:pt x="20" y="119"/>
                  </a:lnTo>
                  <a:lnTo>
                    <a:pt x="8" y="156"/>
                  </a:lnTo>
                  <a:lnTo>
                    <a:pt x="0" y="199"/>
                  </a:lnTo>
                  <a:lnTo>
                    <a:pt x="15" y="199"/>
                  </a:lnTo>
                  <a:lnTo>
                    <a:pt x="22" y="159"/>
                  </a:lnTo>
                  <a:lnTo>
                    <a:pt x="35" y="125"/>
                  </a:lnTo>
                  <a:lnTo>
                    <a:pt x="49" y="92"/>
                  </a:lnTo>
                  <a:lnTo>
                    <a:pt x="66" y="66"/>
                  </a:lnTo>
                  <a:lnTo>
                    <a:pt x="82" y="44"/>
                  </a:lnTo>
                  <a:lnTo>
                    <a:pt x="96" y="27"/>
                  </a:lnTo>
                  <a:lnTo>
                    <a:pt x="104" y="17"/>
                  </a:lnTo>
                  <a:lnTo>
                    <a:pt x="108" y="16"/>
                  </a:lnTo>
                  <a:lnTo>
                    <a:pt x="99" y="16"/>
                  </a:lnTo>
                  <a:lnTo>
                    <a:pt x="108" y="4"/>
                  </a:lnTo>
                  <a:lnTo>
                    <a:pt x="104" y="0"/>
                  </a:lnTo>
                  <a:lnTo>
                    <a:pt x="99" y="4"/>
                  </a:lnTo>
                  <a:lnTo>
                    <a:pt x="10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244" name="Freeform 196"/>
            <p:cNvSpPr>
              <a:spLocks/>
            </p:cNvSpPr>
            <p:nvPr/>
          </p:nvSpPr>
          <p:spPr bwMode="auto">
            <a:xfrm>
              <a:off x="3496" y="2731"/>
              <a:ext cx="36" cy="14"/>
            </a:xfrm>
            <a:custGeom>
              <a:avLst/>
              <a:gdLst/>
              <a:ahLst/>
              <a:cxnLst>
                <a:cxn ang="0">
                  <a:pos x="0" y="13"/>
                </a:cxn>
                <a:cxn ang="0">
                  <a:pos x="7" y="8"/>
                </a:cxn>
                <a:cxn ang="0">
                  <a:pos x="14" y="4"/>
                </a:cxn>
                <a:cxn ang="0">
                  <a:pos x="23" y="1"/>
                </a:cxn>
                <a:cxn ang="0">
                  <a:pos x="32" y="0"/>
                </a:cxn>
                <a:cxn ang="0">
                  <a:pos x="42" y="0"/>
                </a:cxn>
                <a:cxn ang="0">
                  <a:pos x="52" y="1"/>
                </a:cxn>
                <a:cxn ang="0">
                  <a:pos x="63" y="5"/>
                </a:cxn>
                <a:cxn ang="0">
                  <a:pos x="73" y="13"/>
                </a:cxn>
                <a:cxn ang="0">
                  <a:pos x="62" y="23"/>
                </a:cxn>
                <a:cxn ang="0">
                  <a:pos x="50" y="27"/>
                </a:cxn>
                <a:cxn ang="0">
                  <a:pos x="37" y="27"/>
                </a:cxn>
                <a:cxn ang="0">
                  <a:pos x="26" y="26"/>
                </a:cxn>
                <a:cxn ang="0">
                  <a:pos x="16" y="21"/>
                </a:cxn>
                <a:cxn ang="0">
                  <a:pos x="7" y="17"/>
                </a:cxn>
                <a:cxn ang="0">
                  <a:pos x="2" y="14"/>
                </a:cxn>
                <a:cxn ang="0">
                  <a:pos x="0" y="13"/>
                </a:cxn>
              </a:cxnLst>
              <a:rect l="0" t="0" r="r" b="b"/>
              <a:pathLst>
                <a:path w="73" h="27">
                  <a:moveTo>
                    <a:pt x="0" y="13"/>
                  </a:moveTo>
                  <a:lnTo>
                    <a:pt x="7" y="8"/>
                  </a:lnTo>
                  <a:lnTo>
                    <a:pt x="14" y="4"/>
                  </a:lnTo>
                  <a:lnTo>
                    <a:pt x="23" y="1"/>
                  </a:lnTo>
                  <a:lnTo>
                    <a:pt x="32" y="0"/>
                  </a:lnTo>
                  <a:lnTo>
                    <a:pt x="42" y="0"/>
                  </a:lnTo>
                  <a:lnTo>
                    <a:pt x="52" y="1"/>
                  </a:lnTo>
                  <a:lnTo>
                    <a:pt x="63" y="5"/>
                  </a:lnTo>
                  <a:lnTo>
                    <a:pt x="73" y="13"/>
                  </a:lnTo>
                  <a:lnTo>
                    <a:pt x="62" y="23"/>
                  </a:lnTo>
                  <a:lnTo>
                    <a:pt x="50" y="27"/>
                  </a:lnTo>
                  <a:lnTo>
                    <a:pt x="37" y="27"/>
                  </a:lnTo>
                  <a:lnTo>
                    <a:pt x="26" y="26"/>
                  </a:lnTo>
                  <a:lnTo>
                    <a:pt x="16" y="21"/>
                  </a:lnTo>
                  <a:lnTo>
                    <a:pt x="7" y="17"/>
                  </a:lnTo>
                  <a:lnTo>
                    <a:pt x="2" y="14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245" name="Freeform 197"/>
            <p:cNvSpPr>
              <a:spLocks/>
            </p:cNvSpPr>
            <p:nvPr/>
          </p:nvSpPr>
          <p:spPr bwMode="auto">
            <a:xfrm>
              <a:off x="3395" y="3080"/>
              <a:ext cx="32" cy="8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" y="139"/>
                </a:cxn>
                <a:cxn ang="0">
                  <a:pos x="3" y="145"/>
                </a:cxn>
                <a:cxn ang="0">
                  <a:pos x="9" y="156"/>
                </a:cxn>
                <a:cxn ang="0">
                  <a:pos x="20" y="168"/>
                </a:cxn>
                <a:cxn ang="0">
                  <a:pos x="36" y="173"/>
                </a:cxn>
                <a:cxn ang="0">
                  <a:pos x="46" y="149"/>
                </a:cxn>
                <a:cxn ang="0">
                  <a:pos x="56" y="95"/>
                </a:cxn>
                <a:cxn ang="0">
                  <a:pos x="63" y="37"/>
                </a:cxn>
                <a:cxn ang="0">
                  <a:pos x="65" y="0"/>
                </a:cxn>
                <a:cxn ang="0">
                  <a:pos x="0" y="0"/>
                </a:cxn>
              </a:cxnLst>
              <a:rect l="0" t="0" r="r" b="b"/>
              <a:pathLst>
                <a:path w="65" h="173">
                  <a:moveTo>
                    <a:pt x="0" y="0"/>
                  </a:moveTo>
                  <a:lnTo>
                    <a:pt x="2" y="139"/>
                  </a:lnTo>
                  <a:lnTo>
                    <a:pt x="3" y="145"/>
                  </a:lnTo>
                  <a:lnTo>
                    <a:pt x="9" y="156"/>
                  </a:lnTo>
                  <a:lnTo>
                    <a:pt x="20" y="168"/>
                  </a:lnTo>
                  <a:lnTo>
                    <a:pt x="36" y="173"/>
                  </a:lnTo>
                  <a:lnTo>
                    <a:pt x="46" y="149"/>
                  </a:lnTo>
                  <a:lnTo>
                    <a:pt x="56" y="95"/>
                  </a:lnTo>
                  <a:lnTo>
                    <a:pt x="63" y="37"/>
                  </a:lnTo>
                  <a:lnTo>
                    <a:pt x="6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246" name="Freeform 198"/>
            <p:cNvSpPr>
              <a:spLocks/>
            </p:cNvSpPr>
            <p:nvPr/>
          </p:nvSpPr>
          <p:spPr bwMode="auto">
            <a:xfrm>
              <a:off x="3391" y="3080"/>
              <a:ext cx="8" cy="70"/>
            </a:xfrm>
            <a:custGeom>
              <a:avLst/>
              <a:gdLst/>
              <a:ahLst/>
              <a:cxnLst>
                <a:cxn ang="0">
                  <a:pos x="16" y="138"/>
                </a:cxn>
                <a:cxn ang="0">
                  <a:pos x="16" y="139"/>
                </a:cxn>
                <a:cxn ang="0">
                  <a:pos x="14" y="0"/>
                </a:cxn>
                <a:cxn ang="0">
                  <a:pos x="0" y="0"/>
                </a:cxn>
                <a:cxn ang="0">
                  <a:pos x="2" y="139"/>
                </a:cxn>
                <a:cxn ang="0">
                  <a:pos x="2" y="140"/>
                </a:cxn>
                <a:cxn ang="0">
                  <a:pos x="2" y="139"/>
                </a:cxn>
                <a:cxn ang="0">
                  <a:pos x="2" y="139"/>
                </a:cxn>
                <a:cxn ang="0">
                  <a:pos x="2" y="140"/>
                </a:cxn>
                <a:cxn ang="0">
                  <a:pos x="16" y="138"/>
                </a:cxn>
              </a:cxnLst>
              <a:rect l="0" t="0" r="r" b="b"/>
              <a:pathLst>
                <a:path w="16" h="140">
                  <a:moveTo>
                    <a:pt x="16" y="138"/>
                  </a:moveTo>
                  <a:lnTo>
                    <a:pt x="16" y="139"/>
                  </a:lnTo>
                  <a:lnTo>
                    <a:pt x="14" y="0"/>
                  </a:lnTo>
                  <a:lnTo>
                    <a:pt x="0" y="0"/>
                  </a:lnTo>
                  <a:lnTo>
                    <a:pt x="2" y="139"/>
                  </a:lnTo>
                  <a:lnTo>
                    <a:pt x="2" y="140"/>
                  </a:lnTo>
                  <a:lnTo>
                    <a:pt x="2" y="139"/>
                  </a:lnTo>
                  <a:lnTo>
                    <a:pt x="2" y="139"/>
                  </a:lnTo>
                  <a:lnTo>
                    <a:pt x="2" y="140"/>
                  </a:lnTo>
                  <a:lnTo>
                    <a:pt x="16" y="13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247" name="Freeform 199"/>
            <p:cNvSpPr>
              <a:spLocks/>
            </p:cNvSpPr>
            <p:nvPr/>
          </p:nvSpPr>
          <p:spPr bwMode="auto">
            <a:xfrm>
              <a:off x="3392" y="3149"/>
              <a:ext cx="21" cy="21"/>
            </a:xfrm>
            <a:custGeom>
              <a:avLst/>
              <a:gdLst/>
              <a:ahLst/>
              <a:cxnLst>
                <a:cxn ang="0">
                  <a:pos x="41" y="28"/>
                </a:cxn>
                <a:cxn ang="0">
                  <a:pos x="41" y="28"/>
                </a:cxn>
                <a:cxn ang="0">
                  <a:pos x="28" y="24"/>
                </a:cxn>
                <a:cxn ang="0">
                  <a:pos x="20" y="14"/>
                </a:cxn>
                <a:cxn ang="0">
                  <a:pos x="15" y="4"/>
                </a:cxn>
                <a:cxn ang="0">
                  <a:pos x="14" y="0"/>
                </a:cxn>
                <a:cxn ang="0">
                  <a:pos x="0" y="2"/>
                </a:cxn>
                <a:cxn ang="0">
                  <a:pos x="1" y="10"/>
                </a:cxn>
                <a:cxn ang="0">
                  <a:pos x="8" y="23"/>
                </a:cxn>
                <a:cxn ang="0">
                  <a:pos x="23" y="35"/>
                </a:cxn>
                <a:cxn ang="0">
                  <a:pos x="41" y="43"/>
                </a:cxn>
                <a:cxn ang="0">
                  <a:pos x="41" y="43"/>
                </a:cxn>
                <a:cxn ang="0">
                  <a:pos x="41" y="28"/>
                </a:cxn>
              </a:cxnLst>
              <a:rect l="0" t="0" r="r" b="b"/>
              <a:pathLst>
                <a:path w="41" h="43">
                  <a:moveTo>
                    <a:pt x="41" y="28"/>
                  </a:moveTo>
                  <a:lnTo>
                    <a:pt x="41" y="28"/>
                  </a:lnTo>
                  <a:lnTo>
                    <a:pt x="28" y="24"/>
                  </a:lnTo>
                  <a:lnTo>
                    <a:pt x="20" y="14"/>
                  </a:lnTo>
                  <a:lnTo>
                    <a:pt x="15" y="4"/>
                  </a:lnTo>
                  <a:lnTo>
                    <a:pt x="14" y="0"/>
                  </a:lnTo>
                  <a:lnTo>
                    <a:pt x="0" y="2"/>
                  </a:lnTo>
                  <a:lnTo>
                    <a:pt x="1" y="10"/>
                  </a:lnTo>
                  <a:lnTo>
                    <a:pt x="8" y="23"/>
                  </a:lnTo>
                  <a:lnTo>
                    <a:pt x="23" y="35"/>
                  </a:lnTo>
                  <a:lnTo>
                    <a:pt x="41" y="43"/>
                  </a:lnTo>
                  <a:lnTo>
                    <a:pt x="41" y="43"/>
                  </a:lnTo>
                  <a:lnTo>
                    <a:pt x="41" y="2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248" name="Freeform 200"/>
            <p:cNvSpPr>
              <a:spLocks/>
            </p:cNvSpPr>
            <p:nvPr/>
          </p:nvSpPr>
          <p:spPr bwMode="auto">
            <a:xfrm>
              <a:off x="3413" y="3076"/>
              <a:ext cx="17" cy="94"/>
            </a:xfrm>
            <a:custGeom>
              <a:avLst/>
              <a:gdLst/>
              <a:ahLst/>
              <a:cxnLst>
                <a:cxn ang="0">
                  <a:pos x="29" y="14"/>
                </a:cxn>
                <a:cxn ang="0">
                  <a:pos x="22" y="7"/>
                </a:cxn>
                <a:cxn ang="0">
                  <a:pos x="20" y="44"/>
                </a:cxn>
                <a:cxn ang="0">
                  <a:pos x="13" y="102"/>
                </a:cxn>
                <a:cxn ang="0">
                  <a:pos x="3" y="155"/>
                </a:cxn>
                <a:cxn ang="0">
                  <a:pos x="0" y="173"/>
                </a:cxn>
                <a:cxn ang="0">
                  <a:pos x="0" y="188"/>
                </a:cxn>
                <a:cxn ang="0">
                  <a:pos x="17" y="158"/>
                </a:cxn>
                <a:cxn ang="0">
                  <a:pos x="27" y="102"/>
                </a:cxn>
                <a:cxn ang="0">
                  <a:pos x="34" y="44"/>
                </a:cxn>
                <a:cxn ang="0">
                  <a:pos x="36" y="7"/>
                </a:cxn>
                <a:cxn ang="0">
                  <a:pos x="29" y="0"/>
                </a:cxn>
                <a:cxn ang="0">
                  <a:pos x="29" y="14"/>
                </a:cxn>
              </a:cxnLst>
              <a:rect l="0" t="0" r="r" b="b"/>
              <a:pathLst>
                <a:path w="36" h="188">
                  <a:moveTo>
                    <a:pt x="29" y="14"/>
                  </a:moveTo>
                  <a:lnTo>
                    <a:pt x="22" y="7"/>
                  </a:lnTo>
                  <a:lnTo>
                    <a:pt x="20" y="44"/>
                  </a:lnTo>
                  <a:lnTo>
                    <a:pt x="13" y="102"/>
                  </a:lnTo>
                  <a:lnTo>
                    <a:pt x="3" y="155"/>
                  </a:lnTo>
                  <a:lnTo>
                    <a:pt x="0" y="173"/>
                  </a:lnTo>
                  <a:lnTo>
                    <a:pt x="0" y="188"/>
                  </a:lnTo>
                  <a:lnTo>
                    <a:pt x="17" y="158"/>
                  </a:lnTo>
                  <a:lnTo>
                    <a:pt x="27" y="102"/>
                  </a:lnTo>
                  <a:lnTo>
                    <a:pt x="34" y="44"/>
                  </a:lnTo>
                  <a:lnTo>
                    <a:pt x="36" y="7"/>
                  </a:lnTo>
                  <a:lnTo>
                    <a:pt x="29" y="0"/>
                  </a:lnTo>
                  <a:lnTo>
                    <a:pt x="29" y="1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249" name="Freeform 201"/>
            <p:cNvSpPr>
              <a:spLocks/>
            </p:cNvSpPr>
            <p:nvPr/>
          </p:nvSpPr>
          <p:spPr bwMode="auto">
            <a:xfrm>
              <a:off x="3391" y="3076"/>
              <a:ext cx="36" cy="8"/>
            </a:xfrm>
            <a:custGeom>
              <a:avLst/>
              <a:gdLst/>
              <a:ahLst/>
              <a:cxnLst>
                <a:cxn ang="0">
                  <a:pos x="14" y="7"/>
                </a:cxn>
                <a:cxn ang="0">
                  <a:pos x="7" y="14"/>
                </a:cxn>
                <a:cxn ang="0">
                  <a:pos x="72" y="14"/>
                </a:cxn>
                <a:cxn ang="0">
                  <a:pos x="72" y="0"/>
                </a:cxn>
                <a:cxn ang="0">
                  <a:pos x="7" y="0"/>
                </a:cxn>
                <a:cxn ang="0">
                  <a:pos x="0" y="7"/>
                </a:cxn>
                <a:cxn ang="0">
                  <a:pos x="7" y="0"/>
                </a:cxn>
                <a:cxn ang="0">
                  <a:pos x="0" y="0"/>
                </a:cxn>
                <a:cxn ang="0">
                  <a:pos x="0" y="7"/>
                </a:cxn>
                <a:cxn ang="0">
                  <a:pos x="14" y="7"/>
                </a:cxn>
              </a:cxnLst>
              <a:rect l="0" t="0" r="r" b="b"/>
              <a:pathLst>
                <a:path w="72" h="14">
                  <a:moveTo>
                    <a:pt x="14" y="7"/>
                  </a:moveTo>
                  <a:lnTo>
                    <a:pt x="7" y="14"/>
                  </a:lnTo>
                  <a:lnTo>
                    <a:pt x="72" y="14"/>
                  </a:lnTo>
                  <a:lnTo>
                    <a:pt x="72" y="0"/>
                  </a:lnTo>
                  <a:lnTo>
                    <a:pt x="7" y="0"/>
                  </a:lnTo>
                  <a:lnTo>
                    <a:pt x="0" y="7"/>
                  </a:lnTo>
                  <a:lnTo>
                    <a:pt x="7" y="0"/>
                  </a:lnTo>
                  <a:lnTo>
                    <a:pt x="0" y="0"/>
                  </a:lnTo>
                  <a:lnTo>
                    <a:pt x="0" y="7"/>
                  </a:lnTo>
                  <a:lnTo>
                    <a:pt x="1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250" name="Freeform 202"/>
            <p:cNvSpPr>
              <a:spLocks/>
            </p:cNvSpPr>
            <p:nvPr/>
          </p:nvSpPr>
          <p:spPr bwMode="auto">
            <a:xfrm>
              <a:off x="3607" y="3080"/>
              <a:ext cx="30" cy="87"/>
            </a:xfrm>
            <a:custGeom>
              <a:avLst/>
              <a:gdLst/>
              <a:ahLst/>
              <a:cxnLst>
                <a:cxn ang="0">
                  <a:pos x="60" y="0"/>
                </a:cxn>
                <a:cxn ang="0">
                  <a:pos x="60" y="139"/>
                </a:cxn>
                <a:cxn ang="0">
                  <a:pos x="59" y="145"/>
                </a:cxn>
                <a:cxn ang="0">
                  <a:pos x="53" y="156"/>
                </a:cxn>
                <a:cxn ang="0">
                  <a:pos x="42" y="168"/>
                </a:cxn>
                <a:cxn ang="0">
                  <a:pos x="24" y="173"/>
                </a:cxn>
                <a:cxn ang="0">
                  <a:pos x="16" y="149"/>
                </a:cxn>
                <a:cxn ang="0">
                  <a:pos x="7" y="95"/>
                </a:cxn>
                <a:cxn ang="0">
                  <a:pos x="1" y="37"/>
                </a:cxn>
                <a:cxn ang="0">
                  <a:pos x="0" y="0"/>
                </a:cxn>
                <a:cxn ang="0">
                  <a:pos x="60" y="0"/>
                </a:cxn>
              </a:cxnLst>
              <a:rect l="0" t="0" r="r" b="b"/>
              <a:pathLst>
                <a:path w="60" h="173">
                  <a:moveTo>
                    <a:pt x="60" y="0"/>
                  </a:moveTo>
                  <a:lnTo>
                    <a:pt x="60" y="139"/>
                  </a:lnTo>
                  <a:lnTo>
                    <a:pt x="59" y="145"/>
                  </a:lnTo>
                  <a:lnTo>
                    <a:pt x="53" y="156"/>
                  </a:lnTo>
                  <a:lnTo>
                    <a:pt x="42" y="168"/>
                  </a:lnTo>
                  <a:lnTo>
                    <a:pt x="24" y="173"/>
                  </a:lnTo>
                  <a:lnTo>
                    <a:pt x="16" y="149"/>
                  </a:lnTo>
                  <a:lnTo>
                    <a:pt x="7" y="95"/>
                  </a:lnTo>
                  <a:lnTo>
                    <a:pt x="1" y="37"/>
                  </a:lnTo>
                  <a:lnTo>
                    <a:pt x="0" y="0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251" name="Freeform 203"/>
            <p:cNvSpPr>
              <a:spLocks/>
            </p:cNvSpPr>
            <p:nvPr/>
          </p:nvSpPr>
          <p:spPr bwMode="auto">
            <a:xfrm>
              <a:off x="3633" y="3080"/>
              <a:ext cx="7" cy="70"/>
            </a:xfrm>
            <a:custGeom>
              <a:avLst/>
              <a:gdLst/>
              <a:ahLst/>
              <a:cxnLst>
                <a:cxn ang="0">
                  <a:pos x="14" y="140"/>
                </a:cxn>
                <a:cxn ang="0">
                  <a:pos x="14" y="139"/>
                </a:cxn>
                <a:cxn ang="0">
                  <a:pos x="14" y="0"/>
                </a:cxn>
                <a:cxn ang="0">
                  <a:pos x="0" y="0"/>
                </a:cxn>
                <a:cxn ang="0">
                  <a:pos x="0" y="139"/>
                </a:cxn>
                <a:cxn ang="0">
                  <a:pos x="0" y="138"/>
                </a:cxn>
                <a:cxn ang="0">
                  <a:pos x="14" y="140"/>
                </a:cxn>
                <a:cxn ang="0">
                  <a:pos x="14" y="139"/>
                </a:cxn>
                <a:cxn ang="0">
                  <a:pos x="14" y="139"/>
                </a:cxn>
                <a:cxn ang="0">
                  <a:pos x="14" y="140"/>
                </a:cxn>
              </a:cxnLst>
              <a:rect l="0" t="0" r="r" b="b"/>
              <a:pathLst>
                <a:path w="14" h="140">
                  <a:moveTo>
                    <a:pt x="14" y="140"/>
                  </a:moveTo>
                  <a:lnTo>
                    <a:pt x="14" y="139"/>
                  </a:lnTo>
                  <a:lnTo>
                    <a:pt x="14" y="0"/>
                  </a:lnTo>
                  <a:lnTo>
                    <a:pt x="0" y="0"/>
                  </a:lnTo>
                  <a:lnTo>
                    <a:pt x="0" y="139"/>
                  </a:lnTo>
                  <a:lnTo>
                    <a:pt x="0" y="138"/>
                  </a:lnTo>
                  <a:lnTo>
                    <a:pt x="14" y="140"/>
                  </a:lnTo>
                  <a:lnTo>
                    <a:pt x="14" y="139"/>
                  </a:lnTo>
                  <a:lnTo>
                    <a:pt x="14" y="139"/>
                  </a:lnTo>
                  <a:lnTo>
                    <a:pt x="14" y="14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252" name="Freeform 204"/>
            <p:cNvSpPr>
              <a:spLocks/>
            </p:cNvSpPr>
            <p:nvPr/>
          </p:nvSpPr>
          <p:spPr bwMode="auto">
            <a:xfrm>
              <a:off x="3619" y="3149"/>
              <a:ext cx="21" cy="21"/>
            </a:xfrm>
            <a:custGeom>
              <a:avLst/>
              <a:gdLst/>
              <a:ahLst/>
              <a:cxnLst>
                <a:cxn ang="0">
                  <a:pos x="0" y="43"/>
                </a:cxn>
                <a:cxn ang="0">
                  <a:pos x="0" y="43"/>
                </a:cxn>
                <a:cxn ang="0">
                  <a:pos x="20" y="35"/>
                </a:cxn>
                <a:cxn ang="0">
                  <a:pos x="35" y="23"/>
                </a:cxn>
                <a:cxn ang="0">
                  <a:pos x="42" y="10"/>
                </a:cxn>
                <a:cxn ang="0">
                  <a:pos x="43" y="2"/>
                </a:cxn>
                <a:cxn ang="0">
                  <a:pos x="29" y="0"/>
                </a:cxn>
                <a:cxn ang="0">
                  <a:pos x="28" y="4"/>
                </a:cxn>
                <a:cxn ang="0">
                  <a:pos x="23" y="14"/>
                </a:cxn>
                <a:cxn ang="0">
                  <a:pos x="15" y="24"/>
                </a:cxn>
                <a:cxn ang="0">
                  <a:pos x="0" y="28"/>
                </a:cxn>
                <a:cxn ang="0">
                  <a:pos x="0" y="28"/>
                </a:cxn>
                <a:cxn ang="0">
                  <a:pos x="0" y="43"/>
                </a:cxn>
              </a:cxnLst>
              <a:rect l="0" t="0" r="r" b="b"/>
              <a:pathLst>
                <a:path w="43" h="43">
                  <a:moveTo>
                    <a:pt x="0" y="43"/>
                  </a:moveTo>
                  <a:lnTo>
                    <a:pt x="0" y="43"/>
                  </a:lnTo>
                  <a:lnTo>
                    <a:pt x="20" y="35"/>
                  </a:lnTo>
                  <a:lnTo>
                    <a:pt x="35" y="23"/>
                  </a:lnTo>
                  <a:lnTo>
                    <a:pt x="42" y="10"/>
                  </a:lnTo>
                  <a:lnTo>
                    <a:pt x="43" y="2"/>
                  </a:lnTo>
                  <a:lnTo>
                    <a:pt x="29" y="0"/>
                  </a:lnTo>
                  <a:lnTo>
                    <a:pt x="28" y="4"/>
                  </a:lnTo>
                  <a:lnTo>
                    <a:pt x="23" y="14"/>
                  </a:lnTo>
                  <a:lnTo>
                    <a:pt x="15" y="24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253" name="Freeform 205"/>
            <p:cNvSpPr>
              <a:spLocks/>
            </p:cNvSpPr>
            <p:nvPr/>
          </p:nvSpPr>
          <p:spPr bwMode="auto">
            <a:xfrm>
              <a:off x="3603" y="3076"/>
              <a:ext cx="16" cy="94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0" y="7"/>
                </a:cxn>
                <a:cxn ang="0">
                  <a:pos x="1" y="44"/>
                </a:cxn>
                <a:cxn ang="0">
                  <a:pos x="7" y="102"/>
                </a:cxn>
                <a:cxn ang="0">
                  <a:pos x="16" y="158"/>
                </a:cxn>
                <a:cxn ang="0">
                  <a:pos x="31" y="188"/>
                </a:cxn>
                <a:cxn ang="0">
                  <a:pos x="31" y="173"/>
                </a:cxn>
                <a:cxn ang="0">
                  <a:pos x="30" y="155"/>
                </a:cxn>
                <a:cxn ang="0">
                  <a:pos x="21" y="102"/>
                </a:cxn>
                <a:cxn ang="0">
                  <a:pos x="16" y="44"/>
                </a:cxn>
                <a:cxn ang="0">
                  <a:pos x="14" y="7"/>
                </a:cxn>
                <a:cxn ang="0">
                  <a:pos x="7" y="14"/>
                </a:cxn>
                <a:cxn ang="0">
                  <a:pos x="7" y="0"/>
                </a:cxn>
              </a:cxnLst>
              <a:rect l="0" t="0" r="r" b="b"/>
              <a:pathLst>
                <a:path w="31" h="188">
                  <a:moveTo>
                    <a:pt x="7" y="0"/>
                  </a:moveTo>
                  <a:lnTo>
                    <a:pt x="0" y="7"/>
                  </a:lnTo>
                  <a:lnTo>
                    <a:pt x="1" y="44"/>
                  </a:lnTo>
                  <a:lnTo>
                    <a:pt x="7" y="102"/>
                  </a:lnTo>
                  <a:lnTo>
                    <a:pt x="16" y="158"/>
                  </a:lnTo>
                  <a:lnTo>
                    <a:pt x="31" y="188"/>
                  </a:lnTo>
                  <a:lnTo>
                    <a:pt x="31" y="173"/>
                  </a:lnTo>
                  <a:lnTo>
                    <a:pt x="30" y="155"/>
                  </a:lnTo>
                  <a:lnTo>
                    <a:pt x="21" y="102"/>
                  </a:lnTo>
                  <a:lnTo>
                    <a:pt x="16" y="44"/>
                  </a:lnTo>
                  <a:lnTo>
                    <a:pt x="14" y="7"/>
                  </a:lnTo>
                  <a:lnTo>
                    <a:pt x="7" y="14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254" name="Freeform 206"/>
            <p:cNvSpPr>
              <a:spLocks/>
            </p:cNvSpPr>
            <p:nvPr/>
          </p:nvSpPr>
          <p:spPr bwMode="auto">
            <a:xfrm>
              <a:off x="3607" y="3076"/>
              <a:ext cx="33" cy="8"/>
            </a:xfrm>
            <a:custGeom>
              <a:avLst/>
              <a:gdLst/>
              <a:ahLst/>
              <a:cxnLst>
                <a:cxn ang="0">
                  <a:pos x="67" y="7"/>
                </a:cxn>
                <a:cxn ang="0">
                  <a:pos x="60" y="0"/>
                </a:cxn>
                <a:cxn ang="0">
                  <a:pos x="0" y="0"/>
                </a:cxn>
                <a:cxn ang="0">
                  <a:pos x="0" y="14"/>
                </a:cxn>
                <a:cxn ang="0">
                  <a:pos x="60" y="14"/>
                </a:cxn>
                <a:cxn ang="0">
                  <a:pos x="53" y="7"/>
                </a:cxn>
                <a:cxn ang="0">
                  <a:pos x="67" y="7"/>
                </a:cxn>
                <a:cxn ang="0">
                  <a:pos x="67" y="0"/>
                </a:cxn>
                <a:cxn ang="0">
                  <a:pos x="60" y="0"/>
                </a:cxn>
                <a:cxn ang="0">
                  <a:pos x="67" y="7"/>
                </a:cxn>
              </a:cxnLst>
              <a:rect l="0" t="0" r="r" b="b"/>
              <a:pathLst>
                <a:path w="67" h="14">
                  <a:moveTo>
                    <a:pt x="67" y="7"/>
                  </a:moveTo>
                  <a:lnTo>
                    <a:pt x="60" y="0"/>
                  </a:lnTo>
                  <a:lnTo>
                    <a:pt x="0" y="0"/>
                  </a:lnTo>
                  <a:lnTo>
                    <a:pt x="0" y="14"/>
                  </a:lnTo>
                  <a:lnTo>
                    <a:pt x="60" y="14"/>
                  </a:lnTo>
                  <a:lnTo>
                    <a:pt x="53" y="7"/>
                  </a:lnTo>
                  <a:lnTo>
                    <a:pt x="67" y="7"/>
                  </a:lnTo>
                  <a:lnTo>
                    <a:pt x="67" y="0"/>
                  </a:lnTo>
                  <a:lnTo>
                    <a:pt x="60" y="0"/>
                  </a:lnTo>
                  <a:lnTo>
                    <a:pt x="67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255" name="Freeform 207"/>
            <p:cNvSpPr>
              <a:spLocks/>
            </p:cNvSpPr>
            <p:nvPr/>
          </p:nvSpPr>
          <p:spPr bwMode="auto">
            <a:xfrm>
              <a:off x="3413" y="3119"/>
              <a:ext cx="209" cy="62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419"/>
                </a:cxn>
                <a:cxn ang="0">
                  <a:pos x="211" y="1247"/>
                </a:cxn>
                <a:cxn ang="0">
                  <a:pos x="420" y="434"/>
                </a:cxn>
                <a:cxn ang="0">
                  <a:pos x="420" y="0"/>
                </a:cxn>
                <a:cxn ang="0">
                  <a:pos x="0" y="0"/>
                </a:cxn>
              </a:cxnLst>
              <a:rect l="0" t="0" r="r" b="b"/>
              <a:pathLst>
                <a:path w="420" h="1247">
                  <a:moveTo>
                    <a:pt x="0" y="0"/>
                  </a:moveTo>
                  <a:lnTo>
                    <a:pt x="0" y="419"/>
                  </a:lnTo>
                  <a:lnTo>
                    <a:pt x="211" y="1247"/>
                  </a:lnTo>
                  <a:lnTo>
                    <a:pt x="420" y="434"/>
                  </a:lnTo>
                  <a:lnTo>
                    <a:pt x="42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FFC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256" name="Freeform 208"/>
            <p:cNvSpPr>
              <a:spLocks/>
            </p:cNvSpPr>
            <p:nvPr/>
          </p:nvSpPr>
          <p:spPr bwMode="auto">
            <a:xfrm>
              <a:off x="3409" y="3119"/>
              <a:ext cx="7" cy="210"/>
            </a:xfrm>
            <a:custGeom>
              <a:avLst/>
              <a:gdLst/>
              <a:ahLst/>
              <a:cxnLst>
                <a:cxn ang="0">
                  <a:pos x="14" y="418"/>
                </a:cxn>
                <a:cxn ang="0">
                  <a:pos x="14" y="419"/>
                </a:cxn>
                <a:cxn ang="0">
                  <a:pos x="14" y="0"/>
                </a:cxn>
                <a:cxn ang="0">
                  <a:pos x="0" y="0"/>
                </a:cxn>
                <a:cxn ang="0">
                  <a:pos x="0" y="419"/>
                </a:cxn>
                <a:cxn ang="0">
                  <a:pos x="0" y="421"/>
                </a:cxn>
                <a:cxn ang="0">
                  <a:pos x="0" y="419"/>
                </a:cxn>
                <a:cxn ang="0">
                  <a:pos x="0" y="419"/>
                </a:cxn>
                <a:cxn ang="0">
                  <a:pos x="0" y="421"/>
                </a:cxn>
                <a:cxn ang="0">
                  <a:pos x="14" y="418"/>
                </a:cxn>
              </a:cxnLst>
              <a:rect l="0" t="0" r="r" b="b"/>
              <a:pathLst>
                <a:path w="14" h="421">
                  <a:moveTo>
                    <a:pt x="14" y="418"/>
                  </a:moveTo>
                  <a:lnTo>
                    <a:pt x="14" y="419"/>
                  </a:lnTo>
                  <a:lnTo>
                    <a:pt x="14" y="0"/>
                  </a:lnTo>
                  <a:lnTo>
                    <a:pt x="0" y="0"/>
                  </a:lnTo>
                  <a:lnTo>
                    <a:pt x="0" y="419"/>
                  </a:lnTo>
                  <a:lnTo>
                    <a:pt x="0" y="421"/>
                  </a:lnTo>
                  <a:lnTo>
                    <a:pt x="0" y="419"/>
                  </a:lnTo>
                  <a:lnTo>
                    <a:pt x="0" y="419"/>
                  </a:lnTo>
                  <a:lnTo>
                    <a:pt x="0" y="421"/>
                  </a:lnTo>
                  <a:lnTo>
                    <a:pt x="14" y="41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257" name="Freeform 209"/>
            <p:cNvSpPr>
              <a:spLocks/>
            </p:cNvSpPr>
            <p:nvPr/>
          </p:nvSpPr>
          <p:spPr bwMode="auto">
            <a:xfrm>
              <a:off x="3409" y="3327"/>
              <a:ext cx="112" cy="430"/>
            </a:xfrm>
            <a:custGeom>
              <a:avLst/>
              <a:gdLst/>
              <a:ahLst/>
              <a:cxnLst>
                <a:cxn ang="0">
                  <a:pos x="210" y="828"/>
                </a:cxn>
                <a:cxn ang="0">
                  <a:pos x="225" y="828"/>
                </a:cxn>
                <a:cxn ang="0">
                  <a:pos x="14" y="0"/>
                </a:cxn>
                <a:cxn ang="0">
                  <a:pos x="0" y="3"/>
                </a:cxn>
                <a:cxn ang="0">
                  <a:pos x="210" y="830"/>
                </a:cxn>
                <a:cxn ang="0">
                  <a:pos x="225" y="830"/>
                </a:cxn>
                <a:cxn ang="0">
                  <a:pos x="210" y="830"/>
                </a:cxn>
                <a:cxn ang="0">
                  <a:pos x="218" y="859"/>
                </a:cxn>
                <a:cxn ang="0">
                  <a:pos x="225" y="830"/>
                </a:cxn>
                <a:cxn ang="0">
                  <a:pos x="210" y="828"/>
                </a:cxn>
              </a:cxnLst>
              <a:rect l="0" t="0" r="r" b="b"/>
              <a:pathLst>
                <a:path w="225" h="859">
                  <a:moveTo>
                    <a:pt x="210" y="828"/>
                  </a:moveTo>
                  <a:lnTo>
                    <a:pt x="225" y="828"/>
                  </a:lnTo>
                  <a:lnTo>
                    <a:pt x="14" y="0"/>
                  </a:lnTo>
                  <a:lnTo>
                    <a:pt x="0" y="3"/>
                  </a:lnTo>
                  <a:lnTo>
                    <a:pt x="210" y="830"/>
                  </a:lnTo>
                  <a:lnTo>
                    <a:pt x="225" y="830"/>
                  </a:lnTo>
                  <a:lnTo>
                    <a:pt x="210" y="830"/>
                  </a:lnTo>
                  <a:lnTo>
                    <a:pt x="218" y="859"/>
                  </a:lnTo>
                  <a:lnTo>
                    <a:pt x="225" y="830"/>
                  </a:lnTo>
                  <a:lnTo>
                    <a:pt x="210" y="82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258" name="Freeform 210"/>
            <p:cNvSpPr>
              <a:spLocks/>
            </p:cNvSpPr>
            <p:nvPr/>
          </p:nvSpPr>
          <p:spPr bwMode="auto">
            <a:xfrm>
              <a:off x="3514" y="3335"/>
              <a:ext cx="112" cy="408"/>
            </a:xfrm>
            <a:custGeom>
              <a:avLst/>
              <a:gdLst/>
              <a:ahLst/>
              <a:cxnLst>
                <a:cxn ang="0">
                  <a:pos x="209" y="2"/>
                </a:cxn>
                <a:cxn ang="0">
                  <a:pos x="209" y="0"/>
                </a:cxn>
                <a:cxn ang="0">
                  <a:pos x="0" y="814"/>
                </a:cxn>
                <a:cxn ang="0">
                  <a:pos x="15" y="816"/>
                </a:cxn>
                <a:cxn ang="0">
                  <a:pos x="224" y="3"/>
                </a:cxn>
                <a:cxn ang="0">
                  <a:pos x="224" y="2"/>
                </a:cxn>
                <a:cxn ang="0">
                  <a:pos x="224" y="3"/>
                </a:cxn>
                <a:cxn ang="0">
                  <a:pos x="224" y="2"/>
                </a:cxn>
                <a:cxn ang="0">
                  <a:pos x="224" y="2"/>
                </a:cxn>
                <a:cxn ang="0">
                  <a:pos x="209" y="2"/>
                </a:cxn>
              </a:cxnLst>
              <a:rect l="0" t="0" r="r" b="b"/>
              <a:pathLst>
                <a:path w="224" h="816">
                  <a:moveTo>
                    <a:pt x="209" y="2"/>
                  </a:moveTo>
                  <a:lnTo>
                    <a:pt x="209" y="0"/>
                  </a:lnTo>
                  <a:lnTo>
                    <a:pt x="0" y="814"/>
                  </a:lnTo>
                  <a:lnTo>
                    <a:pt x="15" y="816"/>
                  </a:lnTo>
                  <a:lnTo>
                    <a:pt x="224" y="3"/>
                  </a:lnTo>
                  <a:lnTo>
                    <a:pt x="224" y="2"/>
                  </a:lnTo>
                  <a:lnTo>
                    <a:pt x="224" y="3"/>
                  </a:lnTo>
                  <a:lnTo>
                    <a:pt x="224" y="2"/>
                  </a:lnTo>
                  <a:lnTo>
                    <a:pt x="224" y="2"/>
                  </a:lnTo>
                  <a:lnTo>
                    <a:pt x="209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259" name="Freeform 211"/>
            <p:cNvSpPr>
              <a:spLocks/>
            </p:cNvSpPr>
            <p:nvPr/>
          </p:nvSpPr>
          <p:spPr bwMode="auto">
            <a:xfrm>
              <a:off x="3619" y="3115"/>
              <a:ext cx="7" cy="220"/>
            </a:xfrm>
            <a:custGeom>
              <a:avLst/>
              <a:gdLst/>
              <a:ahLst/>
              <a:cxnLst>
                <a:cxn ang="0">
                  <a:pos x="8" y="15"/>
                </a:cxn>
                <a:cxn ang="0">
                  <a:pos x="0" y="7"/>
                </a:cxn>
                <a:cxn ang="0">
                  <a:pos x="0" y="441"/>
                </a:cxn>
                <a:cxn ang="0">
                  <a:pos x="15" y="441"/>
                </a:cxn>
                <a:cxn ang="0">
                  <a:pos x="15" y="7"/>
                </a:cxn>
                <a:cxn ang="0">
                  <a:pos x="8" y="0"/>
                </a:cxn>
                <a:cxn ang="0">
                  <a:pos x="15" y="7"/>
                </a:cxn>
                <a:cxn ang="0">
                  <a:pos x="15" y="0"/>
                </a:cxn>
                <a:cxn ang="0">
                  <a:pos x="8" y="0"/>
                </a:cxn>
                <a:cxn ang="0">
                  <a:pos x="8" y="15"/>
                </a:cxn>
              </a:cxnLst>
              <a:rect l="0" t="0" r="r" b="b"/>
              <a:pathLst>
                <a:path w="15" h="441">
                  <a:moveTo>
                    <a:pt x="8" y="15"/>
                  </a:moveTo>
                  <a:lnTo>
                    <a:pt x="0" y="7"/>
                  </a:lnTo>
                  <a:lnTo>
                    <a:pt x="0" y="441"/>
                  </a:lnTo>
                  <a:lnTo>
                    <a:pt x="15" y="441"/>
                  </a:lnTo>
                  <a:lnTo>
                    <a:pt x="15" y="7"/>
                  </a:lnTo>
                  <a:lnTo>
                    <a:pt x="8" y="0"/>
                  </a:lnTo>
                  <a:lnTo>
                    <a:pt x="15" y="7"/>
                  </a:lnTo>
                  <a:lnTo>
                    <a:pt x="15" y="0"/>
                  </a:lnTo>
                  <a:lnTo>
                    <a:pt x="8" y="0"/>
                  </a:lnTo>
                  <a:lnTo>
                    <a:pt x="8" y="1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260" name="Freeform 212"/>
            <p:cNvSpPr>
              <a:spLocks/>
            </p:cNvSpPr>
            <p:nvPr/>
          </p:nvSpPr>
          <p:spPr bwMode="auto">
            <a:xfrm>
              <a:off x="3409" y="3115"/>
              <a:ext cx="213" cy="7"/>
            </a:xfrm>
            <a:custGeom>
              <a:avLst/>
              <a:gdLst/>
              <a:ahLst/>
              <a:cxnLst>
                <a:cxn ang="0">
                  <a:pos x="14" y="7"/>
                </a:cxn>
                <a:cxn ang="0">
                  <a:pos x="7" y="15"/>
                </a:cxn>
                <a:cxn ang="0">
                  <a:pos x="427" y="15"/>
                </a:cxn>
                <a:cxn ang="0">
                  <a:pos x="427" y="0"/>
                </a:cxn>
                <a:cxn ang="0">
                  <a:pos x="7" y="0"/>
                </a:cxn>
                <a:cxn ang="0">
                  <a:pos x="0" y="7"/>
                </a:cxn>
                <a:cxn ang="0">
                  <a:pos x="7" y="0"/>
                </a:cxn>
                <a:cxn ang="0">
                  <a:pos x="0" y="0"/>
                </a:cxn>
                <a:cxn ang="0">
                  <a:pos x="0" y="7"/>
                </a:cxn>
                <a:cxn ang="0">
                  <a:pos x="14" y="7"/>
                </a:cxn>
              </a:cxnLst>
              <a:rect l="0" t="0" r="r" b="b"/>
              <a:pathLst>
                <a:path w="427" h="15">
                  <a:moveTo>
                    <a:pt x="14" y="7"/>
                  </a:moveTo>
                  <a:lnTo>
                    <a:pt x="7" y="15"/>
                  </a:lnTo>
                  <a:lnTo>
                    <a:pt x="427" y="15"/>
                  </a:lnTo>
                  <a:lnTo>
                    <a:pt x="427" y="0"/>
                  </a:lnTo>
                  <a:lnTo>
                    <a:pt x="7" y="0"/>
                  </a:lnTo>
                  <a:lnTo>
                    <a:pt x="0" y="7"/>
                  </a:lnTo>
                  <a:lnTo>
                    <a:pt x="7" y="0"/>
                  </a:lnTo>
                  <a:lnTo>
                    <a:pt x="0" y="0"/>
                  </a:lnTo>
                  <a:lnTo>
                    <a:pt x="0" y="7"/>
                  </a:lnTo>
                  <a:lnTo>
                    <a:pt x="1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261" name="Freeform 213"/>
            <p:cNvSpPr>
              <a:spLocks/>
            </p:cNvSpPr>
            <p:nvPr/>
          </p:nvSpPr>
          <p:spPr bwMode="auto">
            <a:xfrm>
              <a:off x="3411" y="3061"/>
              <a:ext cx="213" cy="57"/>
            </a:xfrm>
            <a:custGeom>
              <a:avLst/>
              <a:gdLst/>
              <a:ahLst/>
              <a:cxnLst>
                <a:cxn ang="0">
                  <a:pos x="75" y="0"/>
                </a:cxn>
                <a:cxn ang="0">
                  <a:pos x="350" y="0"/>
                </a:cxn>
                <a:cxn ang="0">
                  <a:pos x="352" y="3"/>
                </a:cxn>
                <a:cxn ang="0">
                  <a:pos x="361" y="9"/>
                </a:cxn>
                <a:cxn ang="0">
                  <a:pos x="374" y="20"/>
                </a:cxn>
                <a:cxn ang="0">
                  <a:pos x="388" y="35"/>
                </a:cxn>
                <a:cxn ang="0">
                  <a:pos x="401" y="52"/>
                </a:cxn>
                <a:cxn ang="0">
                  <a:pos x="414" y="70"/>
                </a:cxn>
                <a:cxn ang="0">
                  <a:pos x="423" y="92"/>
                </a:cxn>
                <a:cxn ang="0">
                  <a:pos x="425" y="115"/>
                </a:cxn>
                <a:cxn ang="0">
                  <a:pos x="417" y="115"/>
                </a:cxn>
                <a:cxn ang="0">
                  <a:pos x="400" y="115"/>
                </a:cxn>
                <a:cxn ang="0">
                  <a:pos x="377" y="115"/>
                </a:cxn>
                <a:cxn ang="0">
                  <a:pos x="348" y="115"/>
                </a:cxn>
                <a:cxn ang="0">
                  <a:pos x="315" y="115"/>
                </a:cxn>
                <a:cxn ang="0">
                  <a:pos x="279" y="115"/>
                </a:cxn>
                <a:cxn ang="0">
                  <a:pos x="241" y="115"/>
                </a:cxn>
                <a:cxn ang="0">
                  <a:pos x="202" y="115"/>
                </a:cxn>
                <a:cxn ang="0">
                  <a:pos x="165" y="115"/>
                </a:cxn>
                <a:cxn ang="0">
                  <a:pos x="128" y="115"/>
                </a:cxn>
                <a:cxn ang="0">
                  <a:pos x="93" y="115"/>
                </a:cxn>
                <a:cxn ang="0">
                  <a:pos x="63" y="115"/>
                </a:cxn>
                <a:cxn ang="0">
                  <a:pos x="37" y="115"/>
                </a:cxn>
                <a:cxn ang="0">
                  <a:pos x="17" y="115"/>
                </a:cxn>
                <a:cxn ang="0">
                  <a:pos x="5" y="115"/>
                </a:cxn>
                <a:cxn ang="0">
                  <a:pos x="0" y="115"/>
                </a:cxn>
                <a:cxn ang="0">
                  <a:pos x="2" y="111"/>
                </a:cxn>
                <a:cxn ang="0">
                  <a:pos x="5" y="99"/>
                </a:cxn>
                <a:cxn ang="0">
                  <a:pos x="12" y="82"/>
                </a:cxn>
                <a:cxn ang="0">
                  <a:pos x="20" y="62"/>
                </a:cxn>
                <a:cxn ang="0">
                  <a:pos x="30" y="42"/>
                </a:cxn>
                <a:cxn ang="0">
                  <a:pos x="43" y="23"/>
                </a:cxn>
                <a:cxn ang="0">
                  <a:pos x="58" y="9"/>
                </a:cxn>
                <a:cxn ang="0">
                  <a:pos x="75" y="0"/>
                </a:cxn>
              </a:cxnLst>
              <a:rect l="0" t="0" r="r" b="b"/>
              <a:pathLst>
                <a:path w="425" h="115">
                  <a:moveTo>
                    <a:pt x="75" y="0"/>
                  </a:moveTo>
                  <a:lnTo>
                    <a:pt x="350" y="0"/>
                  </a:lnTo>
                  <a:lnTo>
                    <a:pt x="352" y="3"/>
                  </a:lnTo>
                  <a:lnTo>
                    <a:pt x="361" y="9"/>
                  </a:lnTo>
                  <a:lnTo>
                    <a:pt x="374" y="20"/>
                  </a:lnTo>
                  <a:lnTo>
                    <a:pt x="388" y="35"/>
                  </a:lnTo>
                  <a:lnTo>
                    <a:pt x="401" y="52"/>
                  </a:lnTo>
                  <a:lnTo>
                    <a:pt x="414" y="70"/>
                  </a:lnTo>
                  <a:lnTo>
                    <a:pt x="423" y="92"/>
                  </a:lnTo>
                  <a:lnTo>
                    <a:pt x="425" y="115"/>
                  </a:lnTo>
                  <a:lnTo>
                    <a:pt x="417" y="115"/>
                  </a:lnTo>
                  <a:lnTo>
                    <a:pt x="400" y="115"/>
                  </a:lnTo>
                  <a:lnTo>
                    <a:pt x="377" y="115"/>
                  </a:lnTo>
                  <a:lnTo>
                    <a:pt x="348" y="115"/>
                  </a:lnTo>
                  <a:lnTo>
                    <a:pt x="315" y="115"/>
                  </a:lnTo>
                  <a:lnTo>
                    <a:pt x="279" y="115"/>
                  </a:lnTo>
                  <a:lnTo>
                    <a:pt x="241" y="115"/>
                  </a:lnTo>
                  <a:lnTo>
                    <a:pt x="202" y="115"/>
                  </a:lnTo>
                  <a:lnTo>
                    <a:pt x="165" y="115"/>
                  </a:lnTo>
                  <a:lnTo>
                    <a:pt x="128" y="115"/>
                  </a:lnTo>
                  <a:lnTo>
                    <a:pt x="93" y="115"/>
                  </a:lnTo>
                  <a:lnTo>
                    <a:pt x="63" y="115"/>
                  </a:lnTo>
                  <a:lnTo>
                    <a:pt x="37" y="115"/>
                  </a:lnTo>
                  <a:lnTo>
                    <a:pt x="17" y="115"/>
                  </a:lnTo>
                  <a:lnTo>
                    <a:pt x="5" y="115"/>
                  </a:lnTo>
                  <a:lnTo>
                    <a:pt x="0" y="115"/>
                  </a:lnTo>
                  <a:lnTo>
                    <a:pt x="2" y="111"/>
                  </a:lnTo>
                  <a:lnTo>
                    <a:pt x="5" y="99"/>
                  </a:lnTo>
                  <a:lnTo>
                    <a:pt x="12" y="82"/>
                  </a:lnTo>
                  <a:lnTo>
                    <a:pt x="20" y="62"/>
                  </a:lnTo>
                  <a:lnTo>
                    <a:pt x="30" y="42"/>
                  </a:lnTo>
                  <a:lnTo>
                    <a:pt x="43" y="23"/>
                  </a:lnTo>
                  <a:lnTo>
                    <a:pt x="58" y="9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262" name="Freeform 214"/>
            <p:cNvSpPr>
              <a:spLocks/>
            </p:cNvSpPr>
            <p:nvPr/>
          </p:nvSpPr>
          <p:spPr bwMode="auto">
            <a:xfrm>
              <a:off x="3465" y="3533"/>
              <a:ext cx="106" cy="2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3" y="48"/>
                </a:cxn>
                <a:cxn ang="0">
                  <a:pos x="200" y="48"/>
                </a:cxn>
                <a:cxn ang="0">
                  <a:pos x="213" y="0"/>
                </a:cxn>
                <a:cxn ang="0">
                  <a:pos x="0" y="0"/>
                </a:cxn>
              </a:cxnLst>
              <a:rect l="0" t="0" r="r" b="b"/>
              <a:pathLst>
                <a:path w="213" h="48">
                  <a:moveTo>
                    <a:pt x="0" y="0"/>
                  </a:moveTo>
                  <a:lnTo>
                    <a:pt x="13" y="48"/>
                  </a:lnTo>
                  <a:lnTo>
                    <a:pt x="200" y="48"/>
                  </a:lnTo>
                  <a:lnTo>
                    <a:pt x="21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263" name="Freeform 215"/>
            <p:cNvSpPr>
              <a:spLocks/>
            </p:cNvSpPr>
            <p:nvPr/>
          </p:nvSpPr>
          <p:spPr bwMode="auto">
            <a:xfrm>
              <a:off x="3502" y="2579"/>
              <a:ext cx="7" cy="31"/>
            </a:xfrm>
            <a:custGeom>
              <a:avLst/>
              <a:gdLst/>
              <a:ahLst/>
              <a:cxnLst>
                <a:cxn ang="0">
                  <a:pos x="7" y="61"/>
                </a:cxn>
                <a:cxn ang="0">
                  <a:pos x="14" y="61"/>
                </a:cxn>
                <a:cxn ang="0">
                  <a:pos x="14" y="0"/>
                </a:cxn>
                <a:cxn ang="0">
                  <a:pos x="0" y="0"/>
                </a:cxn>
                <a:cxn ang="0">
                  <a:pos x="0" y="61"/>
                </a:cxn>
                <a:cxn ang="0">
                  <a:pos x="7" y="61"/>
                </a:cxn>
              </a:cxnLst>
              <a:rect l="0" t="0" r="r" b="b"/>
              <a:pathLst>
                <a:path w="14" h="61">
                  <a:moveTo>
                    <a:pt x="7" y="61"/>
                  </a:moveTo>
                  <a:lnTo>
                    <a:pt x="14" y="61"/>
                  </a:lnTo>
                  <a:lnTo>
                    <a:pt x="14" y="0"/>
                  </a:lnTo>
                  <a:lnTo>
                    <a:pt x="0" y="0"/>
                  </a:lnTo>
                  <a:lnTo>
                    <a:pt x="0" y="61"/>
                  </a:lnTo>
                  <a:lnTo>
                    <a:pt x="7" y="6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264" name="Freeform 216"/>
            <p:cNvSpPr>
              <a:spLocks/>
            </p:cNvSpPr>
            <p:nvPr/>
          </p:nvSpPr>
          <p:spPr bwMode="auto">
            <a:xfrm>
              <a:off x="3950" y="2817"/>
              <a:ext cx="273" cy="263"/>
            </a:xfrm>
            <a:custGeom>
              <a:avLst/>
              <a:gdLst/>
              <a:ahLst/>
              <a:cxnLst>
                <a:cxn ang="0">
                  <a:pos x="429" y="488"/>
                </a:cxn>
                <a:cxn ang="0">
                  <a:pos x="429" y="406"/>
                </a:cxn>
                <a:cxn ang="0">
                  <a:pos x="466" y="343"/>
                </a:cxn>
                <a:cxn ang="0">
                  <a:pos x="468" y="343"/>
                </a:cxn>
                <a:cxn ang="0">
                  <a:pos x="468" y="527"/>
                </a:cxn>
                <a:cxn ang="0">
                  <a:pos x="525" y="527"/>
                </a:cxn>
                <a:cxn ang="0">
                  <a:pos x="528" y="465"/>
                </a:cxn>
                <a:cxn ang="0">
                  <a:pos x="537" y="325"/>
                </a:cxn>
                <a:cxn ang="0">
                  <a:pos x="544" y="171"/>
                </a:cxn>
                <a:cxn ang="0">
                  <a:pos x="547" y="75"/>
                </a:cxn>
                <a:cxn ang="0">
                  <a:pos x="544" y="54"/>
                </a:cxn>
                <a:cxn ang="0">
                  <a:pos x="537" y="38"/>
                </a:cxn>
                <a:cxn ang="0">
                  <a:pos x="525" y="25"/>
                </a:cxn>
                <a:cxn ang="0">
                  <a:pos x="514" y="15"/>
                </a:cxn>
                <a:cxn ang="0">
                  <a:pos x="502" y="8"/>
                </a:cxn>
                <a:cxn ang="0">
                  <a:pos x="491" y="3"/>
                </a:cxn>
                <a:cxn ang="0">
                  <a:pos x="484" y="0"/>
                </a:cxn>
                <a:cxn ang="0">
                  <a:pos x="481" y="0"/>
                </a:cxn>
                <a:cxn ang="0">
                  <a:pos x="61" y="0"/>
                </a:cxn>
                <a:cxn ang="0">
                  <a:pos x="59" y="2"/>
                </a:cxn>
                <a:cxn ang="0">
                  <a:pos x="51" y="3"/>
                </a:cxn>
                <a:cxn ang="0">
                  <a:pos x="41" y="9"/>
                </a:cxn>
                <a:cxn ang="0">
                  <a:pos x="31" y="15"/>
                </a:cxn>
                <a:cxn ang="0">
                  <a:pos x="20" y="25"/>
                </a:cxn>
                <a:cxn ang="0">
                  <a:pos x="10" y="35"/>
                </a:cxn>
                <a:cxn ang="0">
                  <a:pos x="3" y="49"/>
                </a:cxn>
                <a:cxn ang="0">
                  <a:pos x="0" y="66"/>
                </a:cxn>
                <a:cxn ang="0">
                  <a:pos x="6" y="158"/>
                </a:cxn>
                <a:cxn ang="0">
                  <a:pos x="20" y="315"/>
                </a:cxn>
                <a:cxn ang="0">
                  <a:pos x="34" y="462"/>
                </a:cxn>
                <a:cxn ang="0">
                  <a:pos x="40" y="527"/>
                </a:cxn>
                <a:cxn ang="0">
                  <a:pos x="106" y="527"/>
                </a:cxn>
                <a:cxn ang="0">
                  <a:pos x="106" y="343"/>
                </a:cxn>
                <a:cxn ang="0">
                  <a:pos x="106" y="340"/>
                </a:cxn>
                <a:cxn ang="0">
                  <a:pos x="147" y="406"/>
                </a:cxn>
                <a:cxn ang="0">
                  <a:pos x="147" y="488"/>
                </a:cxn>
                <a:cxn ang="0">
                  <a:pos x="429" y="488"/>
                </a:cxn>
              </a:cxnLst>
              <a:rect l="0" t="0" r="r" b="b"/>
              <a:pathLst>
                <a:path w="547" h="527">
                  <a:moveTo>
                    <a:pt x="429" y="488"/>
                  </a:moveTo>
                  <a:lnTo>
                    <a:pt x="429" y="406"/>
                  </a:lnTo>
                  <a:lnTo>
                    <a:pt x="466" y="343"/>
                  </a:lnTo>
                  <a:lnTo>
                    <a:pt x="468" y="343"/>
                  </a:lnTo>
                  <a:lnTo>
                    <a:pt x="468" y="527"/>
                  </a:lnTo>
                  <a:lnTo>
                    <a:pt x="525" y="527"/>
                  </a:lnTo>
                  <a:lnTo>
                    <a:pt x="528" y="465"/>
                  </a:lnTo>
                  <a:lnTo>
                    <a:pt x="537" y="325"/>
                  </a:lnTo>
                  <a:lnTo>
                    <a:pt x="544" y="171"/>
                  </a:lnTo>
                  <a:lnTo>
                    <a:pt x="547" y="75"/>
                  </a:lnTo>
                  <a:lnTo>
                    <a:pt x="544" y="54"/>
                  </a:lnTo>
                  <a:lnTo>
                    <a:pt x="537" y="38"/>
                  </a:lnTo>
                  <a:lnTo>
                    <a:pt x="525" y="25"/>
                  </a:lnTo>
                  <a:lnTo>
                    <a:pt x="514" y="15"/>
                  </a:lnTo>
                  <a:lnTo>
                    <a:pt x="502" y="8"/>
                  </a:lnTo>
                  <a:lnTo>
                    <a:pt x="491" y="3"/>
                  </a:lnTo>
                  <a:lnTo>
                    <a:pt x="484" y="0"/>
                  </a:lnTo>
                  <a:lnTo>
                    <a:pt x="481" y="0"/>
                  </a:lnTo>
                  <a:lnTo>
                    <a:pt x="61" y="0"/>
                  </a:lnTo>
                  <a:lnTo>
                    <a:pt x="59" y="2"/>
                  </a:lnTo>
                  <a:lnTo>
                    <a:pt x="51" y="3"/>
                  </a:lnTo>
                  <a:lnTo>
                    <a:pt x="41" y="9"/>
                  </a:lnTo>
                  <a:lnTo>
                    <a:pt x="31" y="15"/>
                  </a:lnTo>
                  <a:lnTo>
                    <a:pt x="20" y="25"/>
                  </a:lnTo>
                  <a:lnTo>
                    <a:pt x="10" y="35"/>
                  </a:lnTo>
                  <a:lnTo>
                    <a:pt x="3" y="49"/>
                  </a:lnTo>
                  <a:lnTo>
                    <a:pt x="0" y="66"/>
                  </a:lnTo>
                  <a:lnTo>
                    <a:pt x="6" y="158"/>
                  </a:lnTo>
                  <a:lnTo>
                    <a:pt x="20" y="315"/>
                  </a:lnTo>
                  <a:lnTo>
                    <a:pt x="34" y="462"/>
                  </a:lnTo>
                  <a:lnTo>
                    <a:pt x="40" y="527"/>
                  </a:lnTo>
                  <a:lnTo>
                    <a:pt x="106" y="527"/>
                  </a:lnTo>
                  <a:lnTo>
                    <a:pt x="106" y="343"/>
                  </a:lnTo>
                  <a:lnTo>
                    <a:pt x="106" y="340"/>
                  </a:lnTo>
                  <a:lnTo>
                    <a:pt x="147" y="406"/>
                  </a:lnTo>
                  <a:lnTo>
                    <a:pt x="147" y="488"/>
                  </a:lnTo>
                  <a:lnTo>
                    <a:pt x="429" y="488"/>
                  </a:lnTo>
                  <a:close/>
                </a:path>
              </a:pathLst>
            </a:custGeom>
            <a:solidFill>
              <a:srgbClr val="FF99C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265" name="Freeform 217"/>
            <p:cNvSpPr>
              <a:spLocks/>
            </p:cNvSpPr>
            <p:nvPr/>
          </p:nvSpPr>
          <p:spPr bwMode="auto">
            <a:xfrm>
              <a:off x="4161" y="3018"/>
              <a:ext cx="7" cy="43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0" y="2"/>
                </a:cxn>
                <a:cxn ang="0">
                  <a:pos x="0" y="84"/>
                </a:cxn>
                <a:cxn ang="0">
                  <a:pos x="14" y="84"/>
                </a:cxn>
                <a:cxn ang="0">
                  <a:pos x="14" y="2"/>
                </a:cxn>
                <a:cxn ang="0">
                  <a:pos x="13" y="5"/>
                </a:cxn>
                <a:cxn ang="0">
                  <a:pos x="2" y="0"/>
                </a:cxn>
                <a:cxn ang="0">
                  <a:pos x="0" y="1"/>
                </a:cxn>
                <a:cxn ang="0">
                  <a:pos x="0" y="2"/>
                </a:cxn>
                <a:cxn ang="0">
                  <a:pos x="2" y="0"/>
                </a:cxn>
              </a:cxnLst>
              <a:rect l="0" t="0" r="r" b="b"/>
              <a:pathLst>
                <a:path w="14" h="84">
                  <a:moveTo>
                    <a:pt x="2" y="0"/>
                  </a:moveTo>
                  <a:lnTo>
                    <a:pt x="0" y="2"/>
                  </a:lnTo>
                  <a:lnTo>
                    <a:pt x="0" y="84"/>
                  </a:lnTo>
                  <a:lnTo>
                    <a:pt x="14" y="84"/>
                  </a:lnTo>
                  <a:lnTo>
                    <a:pt x="14" y="2"/>
                  </a:lnTo>
                  <a:lnTo>
                    <a:pt x="13" y="5"/>
                  </a:lnTo>
                  <a:lnTo>
                    <a:pt x="2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266" name="Freeform 218"/>
            <p:cNvSpPr>
              <a:spLocks/>
            </p:cNvSpPr>
            <p:nvPr/>
          </p:nvSpPr>
          <p:spPr bwMode="auto">
            <a:xfrm>
              <a:off x="4162" y="2985"/>
              <a:ext cx="24" cy="36"/>
            </a:xfrm>
            <a:custGeom>
              <a:avLst/>
              <a:gdLst/>
              <a:ahLst/>
              <a:cxnLst>
                <a:cxn ang="0">
                  <a:pos x="42" y="0"/>
                </a:cxn>
                <a:cxn ang="0">
                  <a:pos x="37" y="4"/>
                </a:cxn>
                <a:cxn ang="0">
                  <a:pos x="0" y="68"/>
                </a:cxn>
                <a:cxn ang="0">
                  <a:pos x="11" y="73"/>
                </a:cxn>
                <a:cxn ang="0">
                  <a:pos x="48" y="10"/>
                </a:cxn>
                <a:cxn ang="0">
                  <a:pos x="42" y="14"/>
                </a:cxn>
                <a:cxn ang="0">
                  <a:pos x="42" y="0"/>
                </a:cxn>
                <a:cxn ang="0">
                  <a:pos x="38" y="0"/>
                </a:cxn>
                <a:cxn ang="0">
                  <a:pos x="37" y="4"/>
                </a:cxn>
                <a:cxn ang="0">
                  <a:pos x="42" y="0"/>
                </a:cxn>
              </a:cxnLst>
              <a:rect l="0" t="0" r="r" b="b"/>
              <a:pathLst>
                <a:path w="48" h="73">
                  <a:moveTo>
                    <a:pt x="42" y="0"/>
                  </a:moveTo>
                  <a:lnTo>
                    <a:pt x="37" y="4"/>
                  </a:lnTo>
                  <a:lnTo>
                    <a:pt x="0" y="68"/>
                  </a:lnTo>
                  <a:lnTo>
                    <a:pt x="11" y="73"/>
                  </a:lnTo>
                  <a:lnTo>
                    <a:pt x="48" y="10"/>
                  </a:lnTo>
                  <a:lnTo>
                    <a:pt x="42" y="14"/>
                  </a:lnTo>
                  <a:lnTo>
                    <a:pt x="42" y="0"/>
                  </a:lnTo>
                  <a:lnTo>
                    <a:pt x="38" y="0"/>
                  </a:lnTo>
                  <a:lnTo>
                    <a:pt x="37" y="4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267" name="Freeform 219"/>
            <p:cNvSpPr>
              <a:spLocks/>
            </p:cNvSpPr>
            <p:nvPr/>
          </p:nvSpPr>
          <p:spPr bwMode="auto">
            <a:xfrm>
              <a:off x="4180" y="2985"/>
              <a:ext cx="8" cy="7"/>
            </a:xfrm>
            <a:custGeom>
              <a:avLst/>
              <a:gdLst/>
              <a:ahLst/>
              <a:cxnLst>
                <a:cxn ang="0">
                  <a:pos x="14" y="7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5" y="14"/>
                </a:cxn>
                <a:cxn ang="0">
                  <a:pos x="7" y="14"/>
                </a:cxn>
                <a:cxn ang="0">
                  <a:pos x="0" y="7"/>
                </a:cxn>
                <a:cxn ang="0">
                  <a:pos x="14" y="7"/>
                </a:cxn>
                <a:cxn ang="0">
                  <a:pos x="14" y="0"/>
                </a:cxn>
                <a:cxn ang="0">
                  <a:pos x="7" y="0"/>
                </a:cxn>
                <a:cxn ang="0">
                  <a:pos x="14" y="7"/>
                </a:cxn>
              </a:cxnLst>
              <a:rect l="0" t="0" r="r" b="b"/>
              <a:pathLst>
                <a:path w="14" h="14">
                  <a:moveTo>
                    <a:pt x="14" y="7"/>
                  </a:moveTo>
                  <a:lnTo>
                    <a:pt x="7" y="0"/>
                  </a:lnTo>
                  <a:lnTo>
                    <a:pt x="5" y="0"/>
                  </a:lnTo>
                  <a:lnTo>
                    <a:pt x="5" y="14"/>
                  </a:lnTo>
                  <a:lnTo>
                    <a:pt x="7" y="14"/>
                  </a:lnTo>
                  <a:lnTo>
                    <a:pt x="0" y="7"/>
                  </a:lnTo>
                  <a:lnTo>
                    <a:pt x="14" y="7"/>
                  </a:lnTo>
                  <a:lnTo>
                    <a:pt x="14" y="0"/>
                  </a:lnTo>
                  <a:lnTo>
                    <a:pt x="7" y="0"/>
                  </a:lnTo>
                  <a:lnTo>
                    <a:pt x="1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268" name="Freeform 220"/>
            <p:cNvSpPr>
              <a:spLocks/>
            </p:cNvSpPr>
            <p:nvPr/>
          </p:nvSpPr>
          <p:spPr bwMode="auto">
            <a:xfrm>
              <a:off x="4180" y="2988"/>
              <a:ext cx="8" cy="96"/>
            </a:xfrm>
            <a:custGeom>
              <a:avLst/>
              <a:gdLst/>
              <a:ahLst/>
              <a:cxnLst>
                <a:cxn ang="0">
                  <a:pos x="7" y="177"/>
                </a:cxn>
                <a:cxn ang="0">
                  <a:pos x="14" y="184"/>
                </a:cxn>
                <a:cxn ang="0">
                  <a:pos x="14" y="0"/>
                </a:cxn>
                <a:cxn ang="0">
                  <a:pos x="0" y="0"/>
                </a:cxn>
                <a:cxn ang="0">
                  <a:pos x="0" y="184"/>
                </a:cxn>
                <a:cxn ang="0">
                  <a:pos x="7" y="191"/>
                </a:cxn>
                <a:cxn ang="0">
                  <a:pos x="0" y="184"/>
                </a:cxn>
                <a:cxn ang="0">
                  <a:pos x="0" y="191"/>
                </a:cxn>
                <a:cxn ang="0">
                  <a:pos x="7" y="191"/>
                </a:cxn>
                <a:cxn ang="0">
                  <a:pos x="7" y="177"/>
                </a:cxn>
              </a:cxnLst>
              <a:rect l="0" t="0" r="r" b="b"/>
              <a:pathLst>
                <a:path w="14" h="191">
                  <a:moveTo>
                    <a:pt x="7" y="177"/>
                  </a:moveTo>
                  <a:lnTo>
                    <a:pt x="14" y="184"/>
                  </a:lnTo>
                  <a:lnTo>
                    <a:pt x="14" y="0"/>
                  </a:lnTo>
                  <a:lnTo>
                    <a:pt x="0" y="0"/>
                  </a:lnTo>
                  <a:lnTo>
                    <a:pt x="0" y="184"/>
                  </a:lnTo>
                  <a:lnTo>
                    <a:pt x="7" y="191"/>
                  </a:lnTo>
                  <a:lnTo>
                    <a:pt x="0" y="184"/>
                  </a:lnTo>
                  <a:lnTo>
                    <a:pt x="0" y="191"/>
                  </a:lnTo>
                  <a:lnTo>
                    <a:pt x="7" y="191"/>
                  </a:lnTo>
                  <a:lnTo>
                    <a:pt x="7" y="17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269" name="Freeform 221"/>
            <p:cNvSpPr>
              <a:spLocks/>
            </p:cNvSpPr>
            <p:nvPr/>
          </p:nvSpPr>
          <p:spPr bwMode="auto">
            <a:xfrm>
              <a:off x="4184" y="3076"/>
              <a:ext cx="32" cy="8"/>
            </a:xfrm>
            <a:custGeom>
              <a:avLst/>
              <a:gdLst/>
              <a:ahLst/>
              <a:cxnLst>
                <a:cxn ang="0">
                  <a:pos x="50" y="7"/>
                </a:cxn>
                <a:cxn ang="0">
                  <a:pos x="57" y="0"/>
                </a:cxn>
                <a:cxn ang="0">
                  <a:pos x="0" y="0"/>
                </a:cxn>
                <a:cxn ang="0">
                  <a:pos x="0" y="14"/>
                </a:cxn>
                <a:cxn ang="0">
                  <a:pos x="57" y="14"/>
                </a:cxn>
                <a:cxn ang="0">
                  <a:pos x="64" y="7"/>
                </a:cxn>
                <a:cxn ang="0">
                  <a:pos x="57" y="14"/>
                </a:cxn>
                <a:cxn ang="0">
                  <a:pos x="64" y="14"/>
                </a:cxn>
                <a:cxn ang="0">
                  <a:pos x="64" y="7"/>
                </a:cxn>
                <a:cxn ang="0">
                  <a:pos x="50" y="7"/>
                </a:cxn>
              </a:cxnLst>
              <a:rect l="0" t="0" r="r" b="b"/>
              <a:pathLst>
                <a:path w="64" h="14">
                  <a:moveTo>
                    <a:pt x="50" y="7"/>
                  </a:moveTo>
                  <a:lnTo>
                    <a:pt x="57" y="0"/>
                  </a:lnTo>
                  <a:lnTo>
                    <a:pt x="0" y="0"/>
                  </a:lnTo>
                  <a:lnTo>
                    <a:pt x="0" y="14"/>
                  </a:lnTo>
                  <a:lnTo>
                    <a:pt x="57" y="14"/>
                  </a:lnTo>
                  <a:lnTo>
                    <a:pt x="64" y="7"/>
                  </a:lnTo>
                  <a:lnTo>
                    <a:pt x="57" y="14"/>
                  </a:lnTo>
                  <a:lnTo>
                    <a:pt x="64" y="14"/>
                  </a:lnTo>
                  <a:lnTo>
                    <a:pt x="64" y="7"/>
                  </a:lnTo>
                  <a:lnTo>
                    <a:pt x="50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270" name="Freeform 222"/>
            <p:cNvSpPr>
              <a:spLocks/>
            </p:cNvSpPr>
            <p:nvPr/>
          </p:nvSpPr>
          <p:spPr bwMode="auto">
            <a:xfrm>
              <a:off x="4209" y="2854"/>
              <a:ext cx="18" cy="226"/>
            </a:xfrm>
            <a:custGeom>
              <a:avLst/>
              <a:gdLst/>
              <a:ahLst/>
              <a:cxnLst>
                <a:cxn ang="0">
                  <a:pos x="22" y="0"/>
                </a:cxn>
                <a:cxn ang="0">
                  <a:pos x="22" y="0"/>
                </a:cxn>
                <a:cxn ang="0">
                  <a:pos x="19" y="96"/>
                </a:cxn>
                <a:cxn ang="0">
                  <a:pos x="11" y="250"/>
                </a:cxn>
                <a:cxn ang="0">
                  <a:pos x="3" y="390"/>
                </a:cxn>
                <a:cxn ang="0">
                  <a:pos x="0" y="452"/>
                </a:cxn>
                <a:cxn ang="0">
                  <a:pos x="14" y="452"/>
                </a:cxn>
                <a:cxn ang="0">
                  <a:pos x="17" y="390"/>
                </a:cxn>
                <a:cxn ang="0">
                  <a:pos x="26" y="250"/>
                </a:cxn>
                <a:cxn ang="0">
                  <a:pos x="33" y="96"/>
                </a:cxn>
                <a:cxn ang="0">
                  <a:pos x="36" y="0"/>
                </a:cxn>
                <a:cxn ang="0">
                  <a:pos x="36" y="0"/>
                </a:cxn>
                <a:cxn ang="0">
                  <a:pos x="22" y="0"/>
                </a:cxn>
              </a:cxnLst>
              <a:rect l="0" t="0" r="r" b="b"/>
              <a:pathLst>
                <a:path w="36" h="452">
                  <a:moveTo>
                    <a:pt x="22" y="0"/>
                  </a:moveTo>
                  <a:lnTo>
                    <a:pt x="22" y="0"/>
                  </a:lnTo>
                  <a:lnTo>
                    <a:pt x="19" y="96"/>
                  </a:lnTo>
                  <a:lnTo>
                    <a:pt x="11" y="250"/>
                  </a:lnTo>
                  <a:lnTo>
                    <a:pt x="3" y="390"/>
                  </a:lnTo>
                  <a:lnTo>
                    <a:pt x="0" y="452"/>
                  </a:lnTo>
                  <a:lnTo>
                    <a:pt x="14" y="452"/>
                  </a:lnTo>
                  <a:lnTo>
                    <a:pt x="17" y="390"/>
                  </a:lnTo>
                  <a:lnTo>
                    <a:pt x="26" y="250"/>
                  </a:lnTo>
                  <a:lnTo>
                    <a:pt x="33" y="96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271" name="Freeform 223"/>
            <p:cNvSpPr>
              <a:spLocks/>
            </p:cNvSpPr>
            <p:nvPr/>
          </p:nvSpPr>
          <p:spPr bwMode="auto">
            <a:xfrm>
              <a:off x="4190" y="2813"/>
              <a:ext cx="37" cy="41"/>
            </a:xfrm>
            <a:custGeom>
              <a:avLst/>
              <a:gdLst/>
              <a:ahLst/>
              <a:cxnLst>
                <a:cxn ang="0">
                  <a:pos x="2" y="15"/>
                </a:cxn>
                <a:cxn ang="0">
                  <a:pos x="0" y="15"/>
                </a:cxn>
                <a:cxn ang="0">
                  <a:pos x="3" y="15"/>
                </a:cxn>
                <a:cxn ang="0">
                  <a:pos x="10" y="17"/>
                </a:cxn>
                <a:cxn ang="0">
                  <a:pos x="20" y="20"/>
                </a:cxn>
                <a:cxn ang="0">
                  <a:pos x="30" y="28"/>
                </a:cxn>
                <a:cxn ang="0">
                  <a:pos x="42" y="36"/>
                </a:cxn>
                <a:cxn ang="0">
                  <a:pos x="52" y="48"/>
                </a:cxn>
                <a:cxn ang="0">
                  <a:pos x="58" y="62"/>
                </a:cxn>
                <a:cxn ang="0">
                  <a:pos x="61" y="82"/>
                </a:cxn>
                <a:cxn ang="0">
                  <a:pos x="75" y="82"/>
                </a:cxn>
                <a:cxn ang="0">
                  <a:pos x="72" y="59"/>
                </a:cxn>
                <a:cxn ang="0">
                  <a:pos x="63" y="42"/>
                </a:cxn>
                <a:cxn ang="0">
                  <a:pos x="50" y="28"/>
                </a:cxn>
                <a:cxn ang="0">
                  <a:pos x="39" y="16"/>
                </a:cxn>
                <a:cxn ang="0">
                  <a:pos x="26" y="9"/>
                </a:cxn>
                <a:cxn ang="0">
                  <a:pos x="13" y="3"/>
                </a:cxn>
                <a:cxn ang="0">
                  <a:pos x="6" y="0"/>
                </a:cxn>
                <a:cxn ang="0">
                  <a:pos x="3" y="0"/>
                </a:cxn>
                <a:cxn ang="0">
                  <a:pos x="2" y="0"/>
                </a:cxn>
                <a:cxn ang="0">
                  <a:pos x="3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15"/>
                </a:cxn>
              </a:cxnLst>
              <a:rect l="0" t="0" r="r" b="b"/>
              <a:pathLst>
                <a:path w="75" h="82">
                  <a:moveTo>
                    <a:pt x="2" y="15"/>
                  </a:moveTo>
                  <a:lnTo>
                    <a:pt x="0" y="15"/>
                  </a:lnTo>
                  <a:lnTo>
                    <a:pt x="3" y="15"/>
                  </a:lnTo>
                  <a:lnTo>
                    <a:pt x="10" y="17"/>
                  </a:lnTo>
                  <a:lnTo>
                    <a:pt x="20" y="20"/>
                  </a:lnTo>
                  <a:lnTo>
                    <a:pt x="30" y="28"/>
                  </a:lnTo>
                  <a:lnTo>
                    <a:pt x="42" y="36"/>
                  </a:lnTo>
                  <a:lnTo>
                    <a:pt x="52" y="48"/>
                  </a:lnTo>
                  <a:lnTo>
                    <a:pt x="58" y="62"/>
                  </a:lnTo>
                  <a:lnTo>
                    <a:pt x="61" y="82"/>
                  </a:lnTo>
                  <a:lnTo>
                    <a:pt x="75" y="82"/>
                  </a:lnTo>
                  <a:lnTo>
                    <a:pt x="72" y="59"/>
                  </a:lnTo>
                  <a:lnTo>
                    <a:pt x="63" y="42"/>
                  </a:lnTo>
                  <a:lnTo>
                    <a:pt x="50" y="28"/>
                  </a:lnTo>
                  <a:lnTo>
                    <a:pt x="39" y="16"/>
                  </a:lnTo>
                  <a:lnTo>
                    <a:pt x="26" y="9"/>
                  </a:lnTo>
                  <a:lnTo>
                    <a:pt x="13" y="3"/>
                  </a:lnTo>
                  <a:lnTo>
                    <a:pt x="6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1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272" name="Freeform 224"/>
            <p:cNvSpPr>
              <a:spLocks/>
            </p:cNvSpPr>
            <p:nvPr/>
          </p:nvSpPr>
          <p:spPr bwMode="auto">
            <a:xfrm>
              <a:off x="3980" y="2813"/>
              <a:ext cx="210" cy="7"/>
            </a:xfrm>
            <a:custGeom>
              <a:avLst/>
              <a:gdLst/>
              <a:ahLst/>
              <a:cxnLst>
                <a:cxn ang="0">
                  <a:pos x="3" y="15"/>
                </a:cxn>
                <a:cxn ang="0">
                  <a:pos x="1" y="15"/>
                </a:cxn>
                <a:cxn ang="0">
                  <a:pos x="421" y="15"/>
                </a:cxn>
                <a:cxn ang="0">
                  <a:pos x="42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3" y="15"/>
                </a:cxn>
              </a:cxnLst>
              <a:rect l="0" t="0" r="r" b="b"/>
              <a:pathLst>
                <a:path w="421" h="15">
                  <a:moveTo>
                    <a:pt x="3" y="15"/>
                  </a:moveTo>
                  <a:lnTo>
                    <a:pt x="1" y="15"/>
                  </a:lnTo>
                  <a:lnTo>
                    <a:pt x="421" y="15"/>
                  </a:lnTo>
                  <a:lnTo>
                    <a:pt x="42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3" y="1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273" name="Freeform 225"/>
            <p:cNvSpPr>
              <a:spLocks/>
            </p:cNvSpPr>
            <p:nvPr/>
          </p:nvSpPr>
          <p:spPr bwMode="auto">
            <a:xfrm>
              <a:off x="3946" y="2813"/>
              <a:ext cx="35" cy="37"/>
            </a:xfrm>
            <a:custGeom>
              <a:avLst/>
              <a:gdLst/>
              <a:ahLst/>
              <a:cxnLst>
                <a:cxn ang="0">
                  <a:pos x="14" y="73"/>
                </a:cxn>
                <a:cxn ang="0">
                  <a:pos x="14" y="73"/>
                </a:cxn>
                <a:cxn ang="0">
                  <a:pos x="17" y="58"/>
                </a:cxn>
                <a:cxn ang="0">
                  <a:pos x="23" y="46"/>
                </a:cxn>
                <a:cxn ang="0">
                  <a:pos x="31" y="38"/>
                </a:cxn>
                <a:cxn ang="0">
                  <a:pos x="43" y="28"/>
                </a:cxn>
                <a:cxn ang="0">
                  <a:pos x="51" y="22"/>
                </a:cxn>
                <a:cxn ang="0">
                  <a:pos x="61" y="17"/>
                </a:cxn>
                <a:cxn ang="0">
                  <a:pos x="67" y="16"/>
                </a:cxn>
                <a:cxn ang="0">
                  <a:pos x="70" y="15"/>
                </a:cxn>
                <a:cxn ang="0">
                  <a:pos x="67" y="0"/>
                </a:cxn>
                <a:cxn ang="0">
                  <a:pos x="64" y="2"/>
                </a:cxn>
                <a:cxn ang="0">
                  <a:pos x="55" y="3"/>
                </a:cxn>
                <a:cxn ang="0">
                  <a:pos x="45" y="10"/>
                </a:cxn>
                <a:cxn ang="0">
                  <a:pos x="34" y="16"/>
                </a:cxn>
                <a:cxn ang="0">
                  <a:pos x="23" y="26"/>
                </a:cxn>
                <a:cxn ang="0">
                  <a:pos x="11" y="38"/>
                </a:cxn>
                <a:cxn ang="0">
                  <a:pos x="3" y="55"/>
                </a:cxn>
                <a:cxn ang="0">
                  <a:pos x="0" y="73"/>
                </a:cxn>
                <a:cxn ang="0">
                  <a:pos x="0" y="73"/>
                </a:cxn>
                <a:cxn ang="0">
                  <a:pos x="14" y="73"/>
                </a:cxn>
              </a:cxnLst>
              <a:rect l="0" t="0" r="r" b="b"/>
              <a:pathLst>
                <a:path w="70" h="73">
                  <a:moveTo>
                    <a:pt x="14" y="73"/>
                  </a:moveTo>
                  <a:lnTo>
                    <a:pt x="14" y="73"/>
                  </a:lnTo>
                  <a:lnTo>
                    <a:pt x="17" y="58"/>
                  </a:lnTo>
                  <a:lnTo>
                    <a:pt x="23" y="46"/>
                  </a:lnTo>
                  <a:lnTo>
                    <a:pt x="31" y="38"/>
                  </a:lnTo>
                  <a:lnTo>
                    <a:pt x="43" y="28"/>
                  </a:lnTo>
                  <a:lnTo>
                    <a:pt x="51" y="22"/>
                  </a:lnTo>
                  <a:lnTo>
                    <a:pt x="61" y="17"/>
                  </a:lnTo>
                  <a:lnTo>
                    <a:pt x="67" y="16"/>
                  </a:lnTo>
                  <a:lnTo>
                    <a:pt x="70" y="15"/>
                  </a:lnTo>
                  <a:lnTo>
                    <a:pt x="67" y="0"/>
                  </a:lnTo>
                  <a:lnTo>
                    <a:pt x="64" y="2"/>
                  </a:lnTo>
                  <a:lnTo>
                    <a:pt x="55" y="3"/>
                  </a:lnTo>
                  <a:lnTo>
                    <a:pt x="45" y="10"/>
                  </a:lnTo>
                  <a:lnTo>
                    <a:pt x="34" y="16"/>
                  </a:lnTo>
                  <a:lnTo>
                    <a:pt x="23" y="26"/>
                  </a:lnTo>
                  <a:lnTo>
                    <a:pt x="11" y="38"/>
                  </a:lnTo>
                  <a:lnTo>
                    <a:pt x="3" y="55"/>
                  </a:lnTo>
                  <a:lnTo>
                    <a:pt x="0" y="73"/>
                  </a:lnTo>
                  <a:lnTo>
                    <a:pt x="0" y="73"/>
                  </a:lnTo>
                  <a:lnTo>
                    <a:pt x="14" y="7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274" name="Freeform 226"/>
            <p:cNvSpPr>
              <a:spLocks/>
            </p:cNvSpPr>
            <p:nvPr/>
          </p:nvSpPr>
          <p:spPr bwMode="auto">
            <a:xfrm>
              <a:off x="3946" y="2850"/>
              <a:ext cx="28" cy="234"/>
            </a:xfrm>
            <a:custGeom>
              <a:avLst/>
              <a:gdLst/>
              <a:ahLst/>
              <a:cxnLst>
                <a:cxn ang="0">
                  <a:pos x="47" y="454"/>
                </a:cxn>
                <a:cxn ang="0">
                  <a:pos x="54" y="461"/>
                </a:cxn>
                <a:cxn ang="0">
                  <a:pos x="48" y="396"/>
                </a:cxn>
                <a:cxn ang="0">
                  <a:pos x="34" y="249"/>
                </a:cxn>
                <a:cxn ang="0">
                  <a:pos x="20" y="92"/>
                </a:cxn>
                <a:cxn ang="0">
                  <a:pos x="14" y="0"/>
                </a:cxn>
                <a:cxn ang="0">
                  <a:pos x="0" y="0"/>
                </a:cxn>
                <a:cxn ang="0">
                  <a:pos x="5" y="92"/>
                </a:cxn>
                <a:cxn ang="0">
                  <a:pos x="20" y="249"/>
                </a:cxn>
                <a:cxn ang="0">
                  <a:pos x="34" y="396"/>
                </a:cxn>
                <a:cxn ang="0">
                  <a:pos x="40" y="461"/>
                </a:cxn>
                <a:cxn ang="0">
                  <a:pos x="47" y="468"/>
                </a:cxn>
                <a:cxn ang="0">
                  <a:pos x="40" y="461"/>
                </a:cxn>
                <a:cxn ang="0">
                  <a:pos x="41" y="468"/>
                </a:cxn>
                <a:cxn ang="0">
                  <a:pos x="47" y="468"/>
                </a:cxn>
                <a:cxn ang="0">
                  <a:pos x="47" y="454"/>
                </a:cxn>
              </a:cxnLst>
              <a:rect l="0" t="0" r="r" b="b"/>
              <a:pathLst>
                <a:path w="54" h="468">
                  <a:moveTo>
                    <a:pt x="47" y="454"/>
                  </a:moveTo>
                  <a:lnTo>
                    <a:pt x="54" y="461"/>
                  </a:lnTo>
                  <a:lnTo>
                    <a:pt x="48" y="396"/>
                  </a:lnTo>
                  <a:lnTo>
                    <a:pt x="34" y="249"/>
                  </a:lnTo>
                  <a:lnTo>
                    <a:pt x="20" y="92"/>
                  </a:lnTo>
                  <a:lnTo>
                    <a:pt x="14" y="0"/>
                  </a:lnTo>
                  <a:lnTo>
                    <a:pt x="0" y="0"/>
                  </a:lnTo>
                  <a:lnTo>
                    <a:pt x="5" y="92"/>
                  </a:lnTo>
                  <a:lnTo>
                    <a:pt x="20" y="249"/>
                  </a:lnTo>
                  <a:lnTo>
                    <a:pt x="34" y="396"/>
                  </a:lnTo>
                  <a:lnTo>
                    <a:pt x="40" y="461"/>
                  </a:lnTo>
                  <a:lnTo>
                    <a:pt x="47" y="468"/>
                  </a:lnTo>
                  <a:lnTo>
                    <a:pt x="40" y="461"/>
                  </a:lnTo>
                  <a:lnTo>
                    <a:pt x="41" y="468"/>
                  </a:lnTo>
                  <a:lnTo>
                    <a:pt x="47" y="468"/>
                  </a:lnTo>
                  <a:lnTo>
                    <a:pt x="47" y="45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275" name="Freeform 227"/>
            <p:cNvSpPr>
              <a:spLocks/>
            </p:cNvSpPr>
            <p:nvPr/>
          </p:nvSpPr>
          <p:spPr bwMode="auto">
            <a:xfrm>
              <a:off x="3970" y="3076"/>
              <a:ext cx="36" cy="8"/>
            </a:xfrm>
            <a:custGeom>
              <a:avLst/>
              <a:gdLst/>
              <a:ahLst/>
              <a:cxnLst>
                <a:cxn ang="0">
                  <a:pos x="59" y="7"/>
                </a:cxn>
                <a:cxn ang="0">
                  <a:pos x="66" y="0"/>
                </a:cxn>
                <a:cxn ang="0">
                  <a:pos x="0" y="0"/>
                </a:cxn>
                <a:cxn ang="0">
                  <a:pos x="0" y="14"/>
                </a:cxn>
                <a:cxn ang="0">
                  <a:pos x="66" y="14"/>
                </a:cxn>
                <a:cxn ang="0">
                  <a:pos x="73" y="7"/>
                </a:cxn>
                <a:cxn ang="0">
                  <a:pos x="66" y="14"/>
                </a:cxn>
                <a:cxn ang="0">
                  <a:pos x="73" y="14"/>
                </a:cxn>
                <a:cxn ang="0">
                  <a:pos x="73" y="7"/>
                </a:cxn>
                <a:cxn ang="0">
                  <a:pos x="59" y="7"/>
                </a:cxn>
              </a:cxnLst>
              <a:rect l="0" t="0" r="r" b="b"/>
              <a:pathLst>
                <a:path w="73" h="14">
                  <a:moveTo>
                    <a:pt x="59" y="7"/>
                  </a:moveTo>
                  <a:lnTo>
                    <a:pt x="66" y="0"/>
                  </a:lnTo>
                  <a:lnTo>
                    <a:pt x="0" y="0"/>
                  </a:lnTo>
                  <a:lnTo>
                    <a:pt x="0" y="14"/>
                  </a:lnTo>
                  <a:lnTo>
                    <a:pt x="66" y="14"/>
                  </a:lnTo>
                  <a:lnTo>
                    <a:pt x="73" y="7"/>
                  </a:lnTo>
                  <a:lnTo>
                    <a:pt x="66" y="14"/>
                  </a:lnTo>
                  <a:lnTo>
                    <a:pt x="73" y="14"/>
                  </a:lnTo>
                  <a:lnTo>
                    <a:pt x="73" y="7"/>
                  </a:lnTo>
                  <a:lnTo>
                    <a:pt x="59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276" name="Freeform 228"/>
            <p:cNvSpPr>
              <a:spLocks/>
            </p:cNvSpPr>
            <p:nvPr/>
          </p:nvSpPr>
          <p:spPr bwMode="auto">
            <a:xfrm>
              <a:off x="3999" y="2988"/>
              <a:ext cx="7" cy="9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184"/>
                </a:cxn>
                <a:cxn ang="0">
                  <a:pos x="14" y="184"/>
                </a:cxn>
                <a:cxn ang="0">
                  <a:pos x="14" y="0"/>
                </a:cxn>
                <a:cxn ang="0">
                  <a:pos x="14" y="0"/>
                </a:cxn>
                <a:cxn ang="0">
                  <a:pos x="0" y="0"/>
                </a:cxn>
              </a:cxnLst>
              <a:rect l="0" t="0" r="r" b="b"/>
              <a:pathLst>
                <a:path w="14" h="184">
                  <a:moveTo>
                    <a:pt x="0" y="0"/>
                  </a:moveTo>
                  <a:lnTo>
                    <a:pt x="0" y="0"/>
                  </a:lnTo>
                  <a:lnTo>
                    <a:pt x="0" y="184"/>
                  </a:lnTo>
                  <a:lnTo>
                    <a:pt x="14" y="184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277" name="Freeform 229"/>
            <p:cNvSpPr>
              <a:spLocks/>
            </p:cNvSpPr>
            <p:nvPr/>
          </p:nvSpPr>
          <p:spPr bwMode="auto">
            <a:xfrm>
              <a:off x="3999" y="2974"/>
              <a:ext cx="7" cy="14"/>
            </a:xfrm>
            <a:custGeom>
              <a:avLst/>
              <a:gdLst/>
              <a:ahLst/>
              <a:cxnLst>
                <a:cxn ang="0">
                  <a:pos x="12" y="23"/>
                </a:cxn>
                <a:cxn ang="0">
                  <a:pos x="0" y="25"/>
                </a:cxn>
                <a:cxn ang="0">
                  <a:pos x="0" y="28"/>
                </a:cxn>
                <a:cxn ang="0">
                  <a:pos x="14" y="28"/>
                </a:cxn>
                <a:cxn ang="0">
                  <a:pos x="14" y="25"/>
                </a:cxn>
                <a:cxn ang="0">
                  <a:pos x="1" y="28"/>
                </a:cxn>
                <a:cxn ang="0">
                  <a:pos x="12" y="23"/>
                </a:cxn>
                <a:cxn ang="0">
                  <a:pos x="0" y="0"/>
                </a:cxn>
                <a:cxn ang="0">
                  <a:pos x="0" y="25"/>
                </a:cxn>
                <a:cxn ang="0">
                  <a:pos x="12" y="23"/>
                </a:cxn>
              </a:cxnLst>
              <a:rect l="0" t="0" r="r" b="b"/>
              <a:pathLst>
                <a:path w="14" h="28">
                  <a:moveTo>
                    <a:pt x="12" y="23"/>
                  </a:moveTo>
                  <a:lnTo>
                    <a:pt x="0" y="25"/>
                  </a:lnTo>
                  <a:lnTo>
                    <a:pt x="0" y="28"/>
                  </a:lnTo>
                  <a:lnTo>
                    <a:pt x="14" y="28"/>
                  </a:lnTo>
                  <a:lnTo>
                    <a:pt x="14" y="25"/>
                  </a:lnTo>
                  <a:lnTo>
                    <a:pt x="1" y="28"/>
                  </a:lnTo>
                  <a:lnTo>
                    <a:pt x="12" y="23"/>
                  </a:lnTo>
                  <a:lnTo>
                    <a:pt x="0" y="0"/>
                  </a:lnTo>
                  <a:lnTo>
                    <a:pt x="0" y="25"/>
                  </a:lnTo>
                  <a:lnTo>
                    <a:pt x="12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278" name="Freeform 230"/>
            <p:cNvSpPr>
              <a:spLocks/>
            </p:cNvSpPr>
            <p:nvPr/>
          </p:nvSpPr>
          <p:spPr bwMode="auto">
            <a:xfrm>
              <a:off x="4000" y="2985"/>
              <a:ext cx="27" cy="36"/>
            </a:xfrm>
            <a:custGeom>
              <a:avLst/>
              <a:gdLst/>
              <a:ahLst/>
              <a:cxnLst>
                <a:cxn ang="0">
                  <a:pos x="54" y="68"/>
                </a:cxn>
                <a:cxn ang="0">
                  <a:pos x="53" y="66"/>
                </a:cxn>
                <a:cxn ang="0">
                  <a:pos x="11" y="0"/>
                </a:cxn>
                <a:cxn ang="0">
                  <a:pos x="0" y="5"/>
                </a:cxn>
                <a:cxn ang="0">
                  <a:pos x="42" y="71"/>
                </a:cxn>
                <a:cxn ang="0">
                  <a:pos x="40" y="68"/>
                </a:cxn>
                <a:cxn ang="0">
                  <a:pos x="54" y="68"/>
                </a:cxn>
                <a:cxn ang="0">
                  <a:pos x="54" y="67"/>
                </a:cxn>
                <a:cxn ang="0">
                  <a:pos x="53" y="66"/>
                </a:cxn>
                <a:cxn ang="0">
                  <a:pos x="54" y="68"/>
                </a:cxn>
              </a:cxnLst>
              <a:rect l="0" t="0" r="r" b="b"/>
              <a:pathLst>
                <a:path w="54" h="71">
                  <a:moveTo>
                    <a:pt x="54" y="68"/>
                  </a:moveTo>
                  <a:lnTo>
                    <a:pt x="53" y="66"/>
                  </a:lnTo>
                  <a:lnTo>
                    <a:pt x="11" y="0"/>
                  </a:lnTo>
                  <a:lnTo>
                    <a:pt x="0" y="5"/>
                  </a:lnTo>
                  <a:lnTo>
                    <a:pt x="42" y="71"/>
                  </a:lnTo>
                  <a:lnTo>
                    <a:pt x="40" y="68"/>
                  </a:lnTo>
                  <a:lnTo>
                    <a:pt x="54" y="68"/>
                  </a:lnTo>
                  <a:lnTo>
                    <a:pt x="54" y="67"/>
                  </a:lnTo>
                  <a:lnTo>
                    <a:pt x="53" y="66"/>
                  </a:lnTo>
                  <a:lnTo>
                    <a:pt x="54" y="6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279" name="Freeform 231"/>
            <p:cNvSpPr>
              <a:spLocks/>
            </p:cNvSpPr>
            <p:nvPr/>
          </p:nvSpPr>
          <p:spPr bwMode="auto">
            <a:xfrm>
              <a:off x="4020" y="3020"/>
              <a:ext cx="7" cy="44"/>
            </a:xfrm>
            <a:custGeom>
              <a:avLst/>
              <a:gdLst/>
              <a:ahLst/>
              <a:cxnLst>
                <a:cxn ang="0">
                  <a:pos x="7" y="75"/>
                </a:cxn>
                <a:cxn ang="0">
                  <a:pos x="14" y="82"/>
                </a:cxn>
                <a:cxn ang="0">
                  <a:pos x="14" y="0"/>
                </a:cxn>
                <a:cxn ang="0">
                  <a:pos x="0" y="0"/>
                </a:cxn>
                <a:cxn ang="0">
                  <a:pos x="0" y="82"/>
                </a:cxn>
                <a:cxn ang="0">
                  <a:pos x="7" y="89"/>
                </a:cxn>
                <a:cxn ang="0">
                  <a:pos x="0" y="82"/>
                </a:cxn>
                <a:cxn ang="0">
                  <a:pos x="0" y="89"/>
                </a:cxn>
                <a:cxn ang="0">
                  <a:pos x="7" y="89"/>
                </a:cxn>
                <a:cxn ang="0">
                  <a:pos x="7" y="75"/>
                </a:cxn>
              </a:cxnLst>
              <a:rect l="0" t="0" r="r" b="b"/>
              <a:pathLst>
                <a:path w="14" h="89">
                  <a:moveTo>
                    <a:pt x="7" y="75"/>
                  </a:moveTo>
                  <a:lnTo>
                    <a:pt x="14" y="82"/>
                  </a:lnTo>
                  <a:lnTo>
                    <a:pt x="14" y="0"/>
                  </a:lnTo>
                  <a:lnTo>
                    <a:pt x="0" y="0"/>
                  </a:lnTo>
                  <a:lnTo>
                    <a:pt x="0" y="82"/>
                  </a:lnTo>
                  <a:lnTo>
                    <a:pt x="7" y="89"/>
                  </a:lnTo>
                  <a:lnTo>
                    <a:pt x="0" y="82"/>
                  </a:lnTo>
                  <a:lnTo>
                    <a:pt x="0" y="89"/>
                  </a:lnTo>
                  <a:lnTo>
                    <a:pt x="7" y="89"/>
                  </a:lnTo>
                  <a:lnTo>
                    <a:pt x="7" y="7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280" name="Freeform 232"/>
            <p:cNvSpPr>
              <a:spLocks/>
            </p:cNvSpPr>
            <p:nvPr/>
          </p:nvSpPr>
          <p:spPr bwMode="auto">
            <a:xfrm>
              <a:off x="4024" y="3057"/>
              <a:ext cx="144" cy="7"/>
            </a:xfrm>
            <a:custGeom>
              <a:avLst/>
              <a:gdLst/>
              <a:ahLst/>
              <a:cxnLst>
                <a:cxn ang="0">
                  <a:pos x="275" y="7"/>
                </a:cxn>
                <a:cxn ang="0">
                  <a:pos x="282" y="0"/>
                </a:cxn>
                <a:cxn ang="0">
                  <a:pos x="0" y="0"/>
                </a:cxn>
                <a:cxn ang="0">
                  <a:pos x="0" y="14"/>
                </a:cxn>
                <a:cxn ang="0">
                  <a:pos x="282" y="14"/>
                </a:cxn>
                <a:cxn ang="0">
                  <a:pos x="289" y="7"/>
                </a:cxn>
                <a:cxn ang="0">
                  <a:pos x="282" y="14"/>
                </a:cxn>
                <a:cxn ang="0">
                  <a:pos x="289" y="14"/>
                </a:cxn>
                <a:cxn ang="0">
                  <a:pos x="289" y="7"/>
                </a:cxn>
                <a:cxn ang="0">
                  <a:pos x="275" y="7"/>
                </a:cxn>
              </a:cxnLst>
              <a:rect l="0" t="0" r="r" b="b"/>
              <a:pathLst>
                <a:path w="289" h="14">
                  <a:moveTo>
                    <a:pt x="275" y="7"/>
                  </a:moveTo>
                  <a:lnTo>
                    <a:pt x="282" y="0"/>
                  </a:lnTo>
                  <a:lnTo>
                    <a:pt x="0" y="0"/>
                  </a:lnTo>
                  <a:lnTo>
                    <a:pt x="0" y="14"/>
                  </a:lnTo>
                  <a:lnTo>
                    <a:pt x="282" y="14"/>
                  </a:lnTo>
                  <a:lnTo>
                    <a:pt x="289" y="7"/>
                  </a:lnTo>
                  <a:lnTo>
                    <a:pt x="282" y="14"/>
                  </a:lnTo>
                  <a:lnTo>
                    <a:pt x="289" y="14"/>
                  </a:lnTo>
                  <a:lnTo>
                    <a:pt x="289" y="7"/>
                  </a:lnTo>
                  <a:lnTo>
                    <a:pt x="275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281" name="Freeform 233"/>
            <p:cNvSpPr>
              <a:spLocks/>
            </p:cNvSpPr>
            <p:nvPr/>
          </p:nvSpPr>
          <p:spPr bwMode="auto">
            <a:xfrm>
              <a:off x="3967" y="2916"/>
              <a:ext cx="39" cy="74"/>
            </a:xfrm>
            <a:custGeom>
              <a:avLst/>
              <a:gdLst/>
              <a:ahLst/>
              <a:cxnLst>
                <a:cxn ang="0">
                  <a:pos x="6" y="3"/>
                </a:cxn>
                <a:cxn ang="0">
                  <a:pos x="0" y="6"/>
                </a:cxn>
                <a:cxn ang="0">
                  <a:pos x="66" y="146"/>
                </a:cxn>
                <a:cxn ang="0">
                  <a:pos x="77" y="140"/>
                </a:cxn>
                <a:cxn ang="0">
                  <a:pos x="12" y="0"/>
                </a:cxn>
                <a:cxn ang="0">
                  <a:pos x="6" y="3"/>
                </a:cxn>
              </a:cxnLst>
              <a:rect l="0" t="0" r="r" b="b"/>
              <a:pathLst>
                <a:path w="77" h="146">
                  <a:moveTo>
                    <a:pt x="6" y="3"/>
                  </a:moveTo>
                  <a:lnTo>
                    <a:pt x="0" y="6"/>
                  </a:lnTo>
                  <a:lnTo>
                    <a:pt x="66" y="146"/>
                  </a:lnTo>
                  <a:lnTo>
                    <a:pt x="77" y="140"/>
                  </a:lnTo>
                  <a:lnTo>
                    <a:pt x="12" y="0"/>
                  </a:lnTo>
                  <a:lnTo>
                    <a:pt x="6" y="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282" name="Freeform 234"/>
            <p:cNvSpPr>
              <a:spLocks/>
            </p:cNvSpPr>
            <p:nvPr/>
          </p:nvSpPr>
          <p:spPr bwMode="auto">
            <a:xfrm>
              <a:off x="4180" y="2915"/>
              <a:ext cx="32" cy="74"/>
            </a:xfrm>
            <a:custGeom>
              <a:avLst/>
              <a:gdLst/>
              <a:ahLst/>
              <a:cxnLst>
                <a:cxn ang="0">
                  <a:pos x="7" y="146"/>
                </a:cxn>
                <a:cxn ang="0">
                  <a:pos x="14" y="148"/>
                </a:cxn>
                <a:cxn ang="0">
                  <a:pos x="63" y="3"/>
                </a:cxn>
                <a:cxn ang="0">
                  <a:pos x="48" y="0"/>
                </a:cxn>
                <a:cxn ang="0">
                  <a:pos x="0" y="145"/>
                </a:cxn>
                <a:cxn ang="0">
                  <a:pos x="7" y="146"/>
                </a:cxn>
              </a:cxnLst>
              <a:rect l="0" t="0" r="r" b="b"/>
              <a:pathLst>
                <a:path w="63" h="148">
                  <a:moveTo>
                    <a:pt x="7" y="146"/>
                  </a:moveTo>
                  <a:lnTo>
                    <a:pt x="14" y="148"/>
                  </a:lnTo>
                  <a:lnTo>
                    <a:pt x="63" y="3"/>
                  </a:lnTo>
                  <a:lnTo>
                    <a:pt x="48" y="0"/>
                  </a:lnTo>
                  <a:lnTo>
                    <a:pt x="0" y="145"/>
                  </a:lnTo>
                  <a:lnTo>
                    <a:pt x="7" y="14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284" name="Freeform 236"/>
            <p:cNvSpPr>
              <a:spLocks/>
            </p:cNvSpPr>
            <p:nvPr/>
          </p:nvSpPr>
          <p:spPr bwMode="auto">
            <a:xfrm>
              <a:off x="4054" y="2774"/>
              <a:ext cx="80" cy="94"/>
            </a:xfrm>
            <a:custGeom>
              <a:avLst/>
              <a:gdLst/>
              <a:ahLst/>
              <a:cxnLst>
                <a:cxn ang="0">
                  <a:pos x="36" y="0"/>
                </a:cxn>
                <a:cxn ang="0">
                  <a:pos x="36" y="66"/>
                </a:cxn>
                <a:cxn ang="0">
                  <a:pos x="32" y="69"/>
                </a:cxn>
                <a:cxn ang="0">
                  <a:pos x="22" y="78"/>
                </a:cxn>
                <a:cxn ang="0">
                  <a:pos x="10" y="91"/>
                </a:cxn>
                <a:cxn ang="0">
                  <a:pos x="2" y="107"/>
                </a:cxn>
                <a:cxn ang="0">
                  <a:pos x="0" y="125"/>
                </a:cxn>
                <a:cxn ang="0">
                  <a:pos x="9" y="147"/>
                </a:cxn>
                <a:cxn ang="0">
                  <a:pos x="33" y="168"/>
                </a:cxn>
                <a:cxn ang="0">
                  <a:pos x="76" y="190"/>
                </a:cxn>
                <a:cxn ang="0">
                  <a:pos x="82" y="187"/>
                </a:cxn>
                <a:cxn ang="0">
                  <a:pos x="98" y="181"/>
                </a:cxn>
                <a:cxn ang="0">
                  <a:pos x="119" y="171"/>
                </a:cxn>
                <a:cxn ang="0">
                  <a:pos x="139" y="157"/>
                </a:cxn>
                <a:cxn ang="0">
                  <a:pos x="155" y="140"/>
                </a:cxn>
                <a:cxn ang="0">
                  <a:pos x="161" y="118"/>
                </a:cxn>
                <a:cxn ang="0">
                  <a:pos x="152" y="95"/>
                </a:cxn>
                <a:cxn ang="0">
                  <a:pos x="125" y="69"/>
                </a:cxn>
                <a:cxn ang="0">
                  <a:pos x="125" y="55"/>
                </a:cxn>
                <a:cxn ang="0">
                  <a:pos x="125" y="32"/>
                </a:cxn>
                <a:cxn ang="0">
                  <a:pos x="125" y="10"/>
                </a:cxn>
                <a:cxn ang="0">
                  <a:pos x="125" y="0"/>
                </a:cxn>
                <a:cxn ang="0">
                  <a:pos x="36" y="0"/>
                </a:cxn>
              </a:cxnLst>
              <a:rect l="0" t="0" r="r" b="b"/>
              <a:pathLst>
                <a:path w="161" h="190">
                  <a:moveTo>
                    <a:pt x="36" y="0"/>
                  </a:moveTo>
                  <a:lnTo>
                    <a:pt x="36" y="66"/>
                  </a:lnTo>
                  <a:lnTo>
                    <a:pt x="32" y="69"/>
                  </a:lnTo>
                  <a:lnTo>
                    <a:pt x="22" y="78"/>
                  </a:lnTo>
                  <a:lnTo>
                    <a:pt x="10" y="91"/>
                  </a:lnTo>
                  <a:lnTo>
                    <a:pt x="2" y="107"/>
                  </a:lnTo>
                  <a:lnTo>
                    <a:pt x="0" y="125"/>
                  </a:lnTo>
                  <a:lnTo>
                    <a:pt x="9" y="147"/>
                  </a:lnTo>
                  <a:lnTo>
                    <a:pt x="33" y="168"/>
                  </a:lnTo>
                  <a:lnTo>
                    <a:pt x="76" y="190"/>
                  </a:lnTo>
                  <a:lnTo>
                    <a:pt x="82" y="187"/>
                  </a:lnTo>
                  <a:lnTo>
                    <a:pt x="98" y="181"/>
                  </a:lnTo>
                  <a:lnTo>
                    <a:pt x="119" y="171"/>
                  </a:lnTo>
                  <a:lnTo>
                    <a:pt x="139" y="157"/>
                  </a:lnTo>
                  <a:lnTo>
                    <a:pt x="155" y="140"/>
                  </a:lnTo>
                  <a:lnTo>
                    <a:pt x="161" y="118"/>
                  </a:lnTo>
                  <a:lnTo>
                    <a:pt x="152" y="95"/>
                  </a:lnTo>
                  <a:lnTo>
                    <a:pt x="125" y="69"/>
                  </a:lnTo>
                  <a:lnTo>
                    <a:pt x="125" y="55"/>
                  </a:lnTo>
                  <a:lnTo>
                    <a:pt x="125" y="32"/>
                  </a:lnTo>
                  <a:lnTo>
                    <a:pt x="125" y="10"/>
                  </a:lnTo>
                  <a:lnTo>
                    <a:pt x="125" y="0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285" name="Freeform 237"/>
            <p:cNvSpPr>
              <a:spLocks/>
            </p:cNvSpPr>
            <p:nvPr/>
          </p:nvSpPr>
          <p:spPr bwMode="auto">
            <a:xfrm>
              <a:off x="4068" y="2774"/>
              <a:ext cx="7" cy="36"/>
            </a:xfrm>
            <a:custGeom>
              <a:avLst/>
              <a:gdLst/>
              <a:ahLst/>
              <a:cxnLst>
                <a:cxn ang="0">
                  <a:pos x="10" y="72"/>
                </a:cxn>
                <a:cxn ang="0">
                  <a:pos x="14" y="66"/>
                </a:cxn>
                <a:cxn ang="0">
                  <a:pos x="14" y="0"/>
                </a:cxn>
                <a:cxn ang="0">
                  <a:pos x="0" y="0"/>
                </a:cxn>
                <a:cxn ang="0">
                  <a:pos x="0" y="66"/>
                </a:cxn>
                <a:cxn ang="0">
                  <a:pos x="4" y="61"/>
                </a:cxn>
                <a:cxn ang="0">
                  <a:pos x="10" y="72"/>
                </a:cxn>
                <a:cxn ang="0">
                  <a:pos x="14" y="71"/>
                </a:cxn>
                <a:cxn ang="0">
                  <a:pos x="14" y="66"/>
                </a:cxn>
                <a:cxn ang="0">
                  <a:pos x="10" y="72"/>
                </a:cxn>
              </a:cxnLst>
              <a:rect l="0" t="0" r="r" b="b"/>
              <a:pathLst>
                <a:path w="14" h="72">
                  <a:moveTo>
                    <a:pt x="10" y="72"/>
                  </a:moveTo>
                  <a:lnTo>
                    <a:pt x="14" y="66"/>
                  </a:lnTo>
                  <a:lnTo>
                    <a:pt x="14" y="0"/>
                  </a:lnTo>
                  <a:lnTo>
                    <a:pt x="0" y="0"/>
                  </a:lnTo>
                  <a:lnTo>
                    <a:pt x="0" y="66"/>
                  </a:lnTo>
                  <a:lnTo>
                    <a:pt x="4" y="61"/>
                  </a:lnTo>
                  <a:lnTo>
                    <a:pt x="10" y="72"/>
                  </a:lnTo>
                  <a:lnTo>
                    <a:pt x="14" y="71"/>
                  </a:lnTo>
                  <a:lnTo>
                    <a:pt x="14" y="66"/>
                  </a:lnTo>
                  <a:lnTo>
                    <a:pt x="10" y="7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286" name="Freeform 238"/>
            <p:cNvSpPr>
              <a:spLocks/>
            </p:cNvSpPr>
            <p:nvPr/>
          </p:nvSpPr>
          <p:spPr bwMode="auto">
            <a:xfrm>
              <a:off x="4050" y="2804"/>
              <a:ext cx="43" cy="68"/>
            </a:xfrm>
            <a:custGeom>
              <a:avLst/>
              <a:gdLst/>
              <a:ahLst/>
              <a:cxnLst>
                <a:cxn ang="0">
                  <a:pos x="82" y="122"/>
                </a:cxn>
                <a:cxn ang="0">
                  <a:pos x="86" y="122"/>
                </a:cxn>
                <a:cxn ang="0">
                  <a:pos x="43" y="101"/>
                </a:cxn>
                <a:cxn ang="0">
                  <a:pos x="22" y="81"/>
                </a:cxn>
                <a:cxn ang="0">
                  <a:pos x="15" y="64"/>
                </a:cxn>
                <a:cxn ang="0">
                  <a:pos x="16" y="47"/>
                </a:cxn>
                <a:cxn ang="0">
                  <a:pos x="23" y="34"/>
                </a:cxn>
                <a:cxn ang="0">
                  <a:pos x="33" y="21"/>
                </a:cxn>
                <a:cxn ang="0">
                  <a:pos x="43" y="14"/>
                </a:cxn>
                <a:cxn ang="0">
                  <a:pos x="46" y="11"/>
                </a:cxn>
                <a:cxn ang="0">
                  <a:pos x="40" y="0"/>
                </a:cxn>
                <a:cxn ang="0">
                  <a:pos x="35" y="2"/>
                </a:cxn>
                <a:cxn ang="0">
                  <a:pos x="25" y="13"/>
                </a:cxn>
                <a:cxn ang="0">
                  <a:pos x="12" y="25"/>
                </a:cxn>
                <a:cxn ang="0">
                  <a:pos x="2" y="44"/>
                </a:cxn>
                <a:cxn ang="0">
                  <a:pos x="0" y="64"/>
                </a:cxn>
                <a:cxn ang="0">
                  <a:pos x="10" y="90"/>
                </a:cxn>
                <a:cxn ang="0">
                  <a:pos x="37" y="113"/>
                </a:cxn>
                <a:cxn ang="0">
                  <a:pos x="80" y="136"/>
                </a:cxn>
                <a:cxn ang="0">
                  <a:pos x="85" y="136"/>
                </a:cxn>
                <a:cxn ang="0">
                  <a:pos x="82" y="122"/>
                </a:cxn>
              </a:cxnLst>
              <a:rect l="0" t="0" r="r" b="b"/>
              <a:pathLst>
                <a:path w="86" h="136">
                  <a:moveTo>
                    <a:pt x="82" y="122"/>
                  </a:moveTo>
                  <a:lnTo>
                    <a:pt x="86" y="122"/>
                  </a:lnTo>
                  <a:lnTo>
                    <a:pt x="43" y="101"/>
                  </a:lnTo>
                  <a:lnTo>
                    <a:pt x="22" y="81"/>
                  </a:lnTo>
                  <a:lnTo>
                    <a:pt x="15" y="64"/>
                  </a:lnTo>
                  <a:lnTo>
                    <a:pt x="16" y="47"/>
                  </a:lnTo>
                  <a:lnTo>
                    <a:pt x="23" y="34"/>
                  </a:lnTo>
                  <a:lnTo>
                    <a:pt x="33" y="21"/>
                  </a:lnTo>
                  <a:lnTo>
                    <a:pt x="43" y="14"/>
                  </a:lnTo>
                  <a:lnTo>
                    <a:pt x="46" y="11"/>
                  </a:lnTo>
                  <a:lnTo>
                    <a:pt x="40" y="0"/>
                  </a:lnTo>
                  <a:lnTo>
                    <a:pt x="35" y="2"/>
                  </a:lnTo>
                  <a:lnTo>
                    <a:pt x="25" y="13"/>
                  </a:lnTo>
                  <a:lnTo>
                    <a:pt x="12" y="25"/>
                  </a:lnTo>
                  <a:lnTo>
                    <a:pt x="2" y="44"/>
                  </a:lnTo>
                  <a:lnTo>
                    <a:pt x="0" y="64"/>
                  </a:lnTo>
                  <a:lnTo>
                    <a:pt x="10" y="90"/>
                  </a:lnTo>
                  <a:lnTo>
                    <a:pt x="37" y="113"/>
                  </a:lnTo>
                  <a:lnTo>
                    <a:pt x="80" y="136"/>
                  </a:lnTo>
                  <a:lnTo>
                    <a:pt x="85" y="136"/>
                  </a:lnTo>
                  <a:lnTo>
                    <a:pt x="82" y="12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287" name="Freeform 239"/>
            <p:cNvSpPr>
              <a:spLocks/>
            </p:cNvSpPr>
            <p:nvPr/>
          </p:nvSpPr>
          <p:spPr bwMode="auto">
            <a:xfrm>
              <a:off x="4091" y="2805"/>
              <a:ext cx="46" cy="67"/>
            </a:xfrm>
            <a:custGeom>
              <a:avLst/>
              <a:gdLst/>
              <a:ahLst/>
              <a:cxnLst>
                <a:cxn ang="0">
                  <a:pos x="43" y="6"/>
                </a:cxn>
                <a:cxn ang="0">
                  <a:pos x="46" y="12"/>
                </a:cxn>
                <a:cxn ang="0">
                  <a:pos x="71" y="36"/>
                </a:cxn>
                <a:cxn ang="0">
                  <a:pos x="79" y="55"/>
                </a:cxn>
                <a:cxn ang="0">
                  <a:pos x="74" y="74"/>
                </a:cxn>
                <a:cxn ang="0">
                  <a:pos x="60" y="88"/>
                </a:cxn>
                <a:cxn ang="0">
                  <a:pos x="41" y="102"/>
                </a:cxn>
                <a:cxn ang="0">
                  <a:pos x="20" y="111"/>
                </a:cxn>
                <a:cxn ang="0">
                  <a:pos x="4" y="117"/>
                </a:cxn>
                <a:cxn ang="0">
                  <a:pos x="0" y="120"/>
                </a:cxn>
                <a:cxn ang="0">
                  <a:pos x="3" y="134"/>
                </a:cxn>
                <a:cxn ang="0">
                  <a:pos x="10" y="131"/>
                </a:cxn>
                <a:cxn ang="0">
                  <a:pos x="26" y="125"/>
                </a:cxn>
                <a:cxn ang="0">
                  <a:pos x="47" y="114"/>
                </a:cxn>
                <a:cxn ang="0">
                  <a:pos x="69" y="99"/>
                </a:cxn>
                <a:cxn ang="0">
                  <a:pos x="86" y="79"/>
                </a:cxn>
                <a:cxn ang="0">
                  <a:pos x="93" y="55"/>
                </a:cxn>
                <a:cxn ang="0">
                  <a:pos x="83" y="28"/>
                </a:cxn>
                <a:cxn ang="0">
                  <a:pos x="54" y="0"/>
                </a:cxn>
                <a:cxn ang="0">
                  <a:pos x="57" y="6"/>
                </a:cxn>
                <a:cxn ang="0">
                  <a:pos x="43" y="6"/>
                </a:cxn>
                <a:cxn ang="0">
                  <a:pos x="43" y="11"/>
                </a:cxn>
                <a:cxn ang="0">
                  <a:pos x="46" y="12"/>
                </a:cxn>
                <a:cxn ang="0">
                  <a:pos x="43" y="6"/>
                </a:cxn>
              </a:cxnLst>
              <a:rect l="0" t="0" r="r" b="b"/>
              <a:pathLst>
                <a:path w="93" h="134">
                  <a:moveTo>
                    <a:pt x="43" y="6"/>
                  </a:moveTo>
                  <a:lnTo>
                    <a:pt x="46" y="12"/>
                  </a:lnTo>
                  <a:lnTo>
                    <a:pt x="71" y="36"/>
                  </a:lnTo>
                  <a:lnTo>
                    <a:pt x="79" y="55"/>
                  </a:lnTo>
                  <a:lnTo>
                    <a:pt x="74" y="74"/>
                  </a:lnTo>
                  <a:lnTo>
                    <a:pt x="60" y="88"/>
                  </a:lnTo>
                  <a:lnTo>
                    <a:pt x="41" y="102"/>
                  </a:lnTo>
                  <a:lnTo>
                    <a:pt x="20" y="111"/>
                  </a:lnTo>
                  <a:lnTo>
                    <a:pt x="4" y="117"/>
                  </a:lnTo>
                  <a:lnTo>
                    <a:pt x="0" y="120"/>
                  </a:lnTo>
                  <a:lnTo>
                    <a:pt x="3" y="134"/>
                  </a:lnTo>
                  <a:lnTo>
                    <a:pt x="10" y="131"/>
                  </a:lnTo>
                  <a:lnTo>
                    <a:pt x="26" y="125"/>
                  </a:lnTo>
                  <a:lnTo>
                    <a:pt x="47" y="114"/>
                  </a:lnTo>
                  <a:lnTo>
                    <a:pt x="69" y="99"/>
                  </a:lnTo>
                  <a:lnTo>
                    <a:pt x="86" y="79"/>
                  </a:lnTo>
                  <a:lnTo>
                    <a:pt x="93" y="55"/>
                  </a:lnTo>
                  <a:lnTo>
                    <a:pt x="83" y="28"/>
                  </a:lnTo>
                  <a:lnTo>
                    <a:pt x="54" y="0"/>
                  </a:lnTo>
                  <a:lnTo>
                    <a:pt x="57" y="6"/>
                  </a:lnTo>
                  <a:lnTo>
                    <a:pt x="43" y="6"/>
                  </a:lnTo>
                  <a:lnTo>
                    <a:pt x="43" y="11"/>
                  </a:lnTo>
                  <a:lnTo>
                    <a:pt x="46" y="12"/>
                  </a:lnTo>
                  <a:lnTo>
                    <a:pt x="43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288" name="Freeform 240"/>
            <p:cNvSpPr>
              <a:spLocks/>
            </p:cNvSpPr>
            <p:nvPr/>
          </p:nvSpPr>
          <p:spPr bwMode="auto">
            <a:xfrm>
              <a:off x="4112" y="2770"/>
              <a:ext cx="8" cy="38"/>
            </a:xfrm>
            <a:custGeom>
              <a:avLst/>
              <a:gdLst/>
              <a:ahLst/>
              <a:cxnLst>
                <a:cxn ang="0">
                  <a:pos x="7" y="15"/>
                </a:cxn>
                <a:cxn ang="0">
                  <a:pos x="0" y="7"/>
                </a:cxn>
                <a:cxn ang="0">
                  <a:pos x="0" y="17"/>
                </a:cxn>
                <a:cxn ang="0">
                  <a:pos x="0" y="39"/>
                </a:cxn>
                <a:cxn ang="0">
                  <a:pos x="0" y="62"/>
                </a:cxn>
                <a:cxn ang="0">
                  <a:pos x="0" y="76"/>
                </a:cxn>
                <a:cxn ang="0">
                  <a:pos x="14" y="76"/>
                </a:cxn>
                <a:cxn ang="0">
                  <a:pos x="14" y="62"/>
                </a:cxn>
                <a:cxn ang="0">
                  <a:pos x="14" y="39"/>
                </a:cxn>
                <a:cxn ang="0">
                  <a:pos x="14" y="17"/>
                </a:cxn>
                <a:cxn ang="0">
                  <a:pos x="14" y="7"/>
                </a:cxn>
                <a:cxn ang="0">
                  <a:pos x="7" y="0"/>
                </a:cxn>
                <a:cxn ang="0">
                  <a:pos x="14" y="7"/>
                </a:cxn>
                <a:cxn ang="0">
                  <a:pos x="14" y="0"/>
                </a:cxn>
                <a:cxn ang="0">
                  <a:pos x="7" y="0"/>
                </a:cxn>
                <a:cxn ang="0">
                  <a:pos x="7" y="15"/>
                </a:cxn>
              </a:cxnLst>
              <a:rect l="0" t="0" r="r" b="b"/>
              <a:pathLst>
                <a:path w="14" h="76">
                  <a:moveTo>
                    <a:pt x="7" y="15"/>
                  </a:moveTo>
                  <a:lnTo>
                    <a:pt x="0" y="7"/>
                  </a:lnTo>
                  <a:lnTo>
                    <a:pt x="0" y="17"/>
                  </a:lnTo>
                  <a:lnTo>
                    <a:pt x="0" y="39"/>
                  </a:lnTo>
                  <a:lnTo>
                    <a:pt x="0" y="62"/>
                  </a:lnTo>
                  <a:lnTo>
                    <a:pt x="0" y="76"/>
                  </a:lnTo>
                  <a:lnTo>
                    <a:pt x="14" y="76"/>
                  </a:lnTo>
                  <a:lnTo>
                    <a:pt x="14" y="62"/>
                  </a:lnTo>
                  <a:lnTo>
                    <a:pt x="14" y="39"/>
                  </a:lnTo>
                  <a:lnTo>
                    <a:pt x="14" y="17"/>
                  </a:lnTo>
                  <a:lnTo>
                    <a:pt x="14" y="7"/>
                  </a:lnTo>
                  <a:lnTo>
                    <a:pt x="7" y="0"/>
                  </a:lnTo>
                  <a:lnTo>
                    <a:pt x="14" y="7"/>
                  </a:lnTo>
                  <a:lnTo>
                    <a:pt x="14" y="0"/>
                  </a:lnTo>
                  <a:lnTo>
                    <a:pt x="7" y="0"/>
                  </a:lnTo>
                  <a:lnTo>
                    <a:pt x="7" y="1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289" name="Freeform 241"/>
            <p:cNvSpPr>
              <a:spLocks/>
            </p:cNvSpPr>
            <p:nvPr/>
          </p:nvSpPr>
          <p:spPr bwMode="auto">
            <a:xfrm>
              <a:off x="4068" y="2770"/>
              <a:ext cx="48" cy="7"/>
            </a:xfrm>
            <a:custGeom>
              <a:avLst/>
              <a:gdLst/>
              <a:ahLst/>
              <a:cxnLst>
                <a:cxn ang="0">
                  <a:pos x="14" y="7"/>
                </a:cxn>
                <a:cxn ang="0">
                  <a:pos x="7" y="15"/>
                </a:cxn>
                <a:cxn ang="0">
                  <a:pos x="96" y="15"/>
                </a:cxn>
                <a:cxn ang="0">
                  <a:pos x="96" y="0"/>
                </a:cxn>
                <a:cxn ang="0">
                  <a:pos x="7" y="0"/>
                </a:cxn>
                <a:cxn ang="0">
                  <a:pos x="0" y="7"/>
                </a:cxn>
                <a:cxn ang="0">
                  <a:pos x="7" y="0"/>
                </a:cxn>
                <a:cxn ang="0">
                  <a:pos x="0" y="0"/>
                </a:cxn>
                <a:cxn ang="0">
                  <a:pos x="0" y="7"/>
                </a:cxn>
                <a:cxn ang="0">
                  <a:pos x="14" y="7"/>
                </a:cxn>
              </a:cxnLst>
              <a:rect l="0" t="0" r="r" b="b"/>
              <a:pathLst>
                <a:path w="96" h="15">
                  <a:moveTo>
                    <a:pt x="14" y="7"/>
                  </a:moveTo>
                  <a:lnTo>
                    <a:pt x="7" y="15"/>
                  </a:lnTo>
                  <a:lnTo>
                    <a:pt x="96" y="15"/>
                  </a:lnTo>
                  <a:lnTo>
                    <a:pt x="96" y="0"/>
                  </a:lnTo>
                  <a:lnTo>
                    <a:pt x="7" y="0"/>
                  </a:lnTo>
                  <a:lnTo>
                    <a:pt x="0" y="7"/>
                  </a:lnTo>
                  <a:lnTo>
                    <a:pt x="7" y="0"/>
                  </a:lnTo>
                  <a:lnTo>
                    <a:pt x="0" y="0"/>
                  </a:lnTo>
                  <a:lnTo>
                    <a:pt x="0" y="7"/>
                  </a:lnTo>
                  <a:lnTo>
                    <a:pt x="1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290" name="Freeform 242"/>
            <p:cNvSpPr>
              <a:spLocks/>
            </p:cNvSpPr>
            <p:nvPr/>
          </p:nvSpPr>
          <p:spPr bwMode="auto">
            <a:xfrm>
              <a:off x="4036" y="2614"/>
              <a:ext cx="115" cy="176"/>
            </a:xfrm>
            <a:custGeom>
              <a:avLst/>
              <a:gdLst/>
              <a:ahLst/>
              <a:cxnLst>
                <a:cxn ang="0">
                  <a:pos x="96" y="0"/>
                </a:cxn>
                <a:cxn ang="0">
                  <a:pos x="111" y="13"/>
                </a:cxn>
                <a:cxn ang="0">
                  <a:pos x="133" y="30"/>
                </a:cxn>
                <a:cxn ang="0">
                  <a:pos x="156" y="50"/>
                </a:cxn>
                <a:cxn ang="0">
                  <a:pos x="179" y="73"/>
                </a:cxn>
                <a:cxn ang="0">
                  <a:pos x="199" y="97"/>
                </a:cxn>
                <a:cxn ang="0">
                  <a:pos x="216" y="123"/>
                </a:cxn>
                <a:cxn ang="0">
                  <a:pos x="227" y="152"/>
                </a:cxn>
                <a:cxn ang="0">
                  <a:pos x="230" y="181"/>
                </a:cxn>
                <a:cxn ang="0">
                  <a:pos x="226" y="211"/>
                </a:cxn>
                <a:cxn ang="0">
                  <a:pos x="217" y="241"/>
                </a:cxn>
                <a:cxn ang="0">
                  <a:pos x="206" y="271"/>
                </a:cxn>
                <a:cxn ang="0">
                  <a:pos x="191" y="297"/>
                </a:cxn>
                <a:cxn ang="0">
                  <a:pos x="173" y="320"/>
                </a:cxn>
                <a:cxn ang="0">
                  <a:pos x="154" y="337"/>
                </a:cxn>
                <a:cxn ang="0">
                  <a:pos x="134" y="348"/>
                </a:cxn>
                <a:cxn ang="0">
                  <a:pos x="113" y="351"/>
                </a:cxn>
                <a:cxn ang="0">
                  <a:pos x="91" y="347"/>
                </a:cxn>
                <a:cxn ang="0">
                  <a:pos x="70" y="336"/>
                </a:cxn>
                <a:cxn ang="0">
                  <a:pos x="50" y="318"/>
                </a:cxn>
                <a:cxn ang="0">
                  <a:pos x="31" y="298"/>
                </a:cxn>
                <a:cxn ang="0">
                  <a:pos x="17" y="274"/>
                </a:cxn>
                <a:cxn ang="0">
                  <a:pos x="5" y="247"/>
                </a:cxn>
                <a:cxn ang="0">
                  <a:pos x="0" y="219"/>
                </a:cxn>
                <a:cxn ang="0">
                  <a:pos x="0" y="189"/>
                </a:cxn>
                <a:cxn ang="0">
                  <a:pos x="7" y="148"/>
                </a:cxn>
                <a:cxn ang="0">
                  <a:pos x="20" y="112"/>
                </a:cxn>
                <a:cxn ang="0">
                  <a:pos x="35" y="79"/>
                </a:cxn>
                <a:cxn ang="0">
                  <a:pos x="53" y="52"/>
                </a:cxn>
                <a:cxn ang="0">
                  <a:pos x="68" y="30"/>
                </a:cxn>
                <a:cxn ang="0">
                  <a:pos x="83" y="13"/>
                </a:cxn>
                <a:cxn ang="0">
                  <a:pos x="91" y="3"/>
                </a:cxn>
                <a:cxn ang="0">
                  <a:pos x="96" y="0"/>
                </a:cxn>
              </a:cxnLst>
              <a:rect l="0" t="0" r="r" b="b"/>
              <a:pathLst>
                <a:path w="230" h="351">
                  <a:moveTo>
                    <a:pt x="96" y="0"/>
                  </a:moveTo>
                  <a:lnTo>
                    <a:pt x="111" y="13"/>
                  </a:lnTo>
                  <a:lnTo>
                    <a:pt x="133" y="30"/>
                  </a:lnTo>
                  <a:lnTo>
                    <a:pt x="156" y="50"/>
                  </a:lnTo>
                  <a:lnTo>
                    <a:pt x="179" y="73"/>
                  </a:lnTo>
                  <a:lnTo>
                    <a:pt x="199" y="97"/>
                  </a:lnTo>
                  <a:lnTo>
                    <a:pt x="216" y="123"/>
                  </a:lnTo>
                  <a:lnTo>
                    <a:pt x="227" y="152"/>
                  </a:lnTo>
                  <a:lnTo>
                    <a:pt x="230" y="181"/>
                  </a:lnTo>
                  <a:lnTo>
                    <a:pt x="226" y="211"/>
                  </a:lnTo>
                  <a:lnTo>
                    <a:pt x="217" y="241"/>
                  </a:lnTo>
                  <a:lnTo>
                    <a:pt x="206" y="271"/>
                  </a:lnTo>
                  <a:lnTo>
                    <a:pt x="191" y="297"/>
                  </a:lnTo>
                  <a:lnTo>
                    <a:pt x="173" y="320"/>
                  </a:lnTo>
                  <a:lnTo>
                    <a:pt x="154" y="337"/>
                  </a:lnTo>
                  <a:lnTo>
                    <a:pt x="134" y="348"/>
                  </a:lnTo>
                  <a:lnTo>
                    <a:pt x="113" y="351"/>
                  </a:lnTo>
                  <a:lnTo>
                    <a:pt x="91" y="347"/>
                  </a:lnTo>
                  <a:lnTo>
                    <a:pt x="70" y="336"/>
                  </a:lnTo>
                  <a:lnTo>
                    <a:pt x="50" y="318"/>
                  </a:lnTo>
                  <a:lnTo>
                    <a:pt x="31" y="298"/>
                  </a:lnTo>
                  <a:lnTo>
                    <a:pt x="17" y="274"/>
                  </a:lnTo>
                  <a:lnTo>
                    <a:pt x="5" y="247"/>
                  </a:lnTo>
                  <a:lnTo>
                    <a:pt x="0" y="219"/>
                  </a:lnTo>
                  <a:lnTo>
                    <a:pt x="0" y="189"/>
                  </a:lnTo>
                  <a:lnTo>
                    <a:pt x="7" y="148"/>
                  </a:lnTo>
                  <a:lnTo>
                    <a:pt x="20" y="112"/>
                  </a:lnTo>
                  <a:lnTo>
                    <a:pt x="35" y="79"/>
                  </a:lnTo>
                  <a:lnTo>
                    <a:pt x="53" y="52"/>
                  </a:lnTo>
                  <a:lnTo>
                    <a:pt x="68" y="30"/>
                  </a:lnTo>
                  <a:lnTo>
                    <a:pt x="83" y="13"/>
                  </a:lnTo>
                  <a:lnTo>
                    <a:pt x="91" y="3"/>
                  </a:lnTo>
                  <a:lnTo>
                    <a:pt x="96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291" name="Freeform 243"/>
            <p:cNvSpPr>
              <a:spLocks/>
            </p:cNvSpPr>
            <p:nvPr/>
          </p:nvSpPr>
          <p:spPr bwMode="auto">
            <a:xfrm>
              <a:off x="4082" y="2612"/>
              <a:ext cx="73" cy="93"/>
            </a:xfrm>
            <a:custGeom>
              <a:avLst/>
              <a:gdLst/>
              <a:ahLst/>
              <a:cxnLst>
                <a:cxn ang="0">
                  <a:pos x="146" y="187"/>
                </a:cxn>
                <a:cxn ang="0">
                  <a:pos x="146" y="187"/>
                </a:cxn>
                <a:cxn ang="0">
                  <a:pos x="143" y="157"/>
                </a:cxn>
                <a:cxn ang="0">
                  <a:pos x="130" y="126"/>
                </a:cxn>
                <a:cxn ang="0">
                  <a:pos x="113" y="99"/>
                </a:cxn>
                <a:cxn ang="0">
                  <a:pos x="93" y="75"/>
                </a:cxn>
                <a:cxn ang="0">
                  <a:pos x="69" y="52"/>
                </a:cxn>
                <a:cxn ang="0">
                  <a:pos x="46" y="30"/>
                </a:cxn>
                <a:cxn ang="0">
                  <a:pos x="25" y="13"/>
                </a:cxn>
                <a:cxn ang="0">
                  <a:pos x="9" y="0"/>
                </a:cxn>
                <a:cxn ang="0">
                  <a:pos x="0" y="12"/>
                </a:cxn>
                <a:cxn ang="0">
                  <a:pos x="16" y="25"/>
                </a:cxn>
                <a:cxn ang="0">
                  <a:pos x="37" y="42"/>
                </a:cxn>
                <a:cxn ang="0">
                  <a:pos x="60" y="60"/>
                </a:cxn>
                <a:cxn ang="0">
                  <a:pos x="82" y="83"/>
                </a:cxn>
                <a:cxn ang="0">
                  <a:pos x="102" y="108"/>
                </a:cxn>
                <a:cxn ang="0">
                  <a:pos x="119" y="132"/>
                </a:cxn>
                <a:cxn ang="0">
                  <a:pos x="129" y="159"/>
                </a:cxn>
                <a:cxn ang="0">
                  <a:pos x="132" y="187"/>
                </a:cxn>
                <a:cxn ang="0">
                  <a:pos x="132" y="187"/>
                </a:cxn>
                <a:cxn ang="0">
                  <a:pos x="146" y="187"/>
                </a:cxn>
              </a:cxnLst>
              <a:rect l="0" t="0" r="r" b="b"/>
              <a:pathLst>
                <a:path w="146" h="187">
                  <a:moveTo>
                    <a:pt x="146" y="187"/>
                  </a:moveTo>
                  <a:lnTo>
                    <a:pt x="146" y="187"/>
                  </a:lnTo>
                  <a:lnTo>
                    <a:pt x="143" y="157"/>
                  </a:lnTo>
                  <a:lnTo>
                    <a:pt x="130" y="126"/>
                  </a:lnTo>
                  <a:lnTo>
                    <a:pt x="113" y="99"/>
                  </a:lnTo>
                  <a:lnTo>
                    <a:pt x="93" y="75"/>
                  </a:lnTo>
                  <a:lnTo>
                    <a:pt x="69" y="52"/>
                  </a:lnTo>
                  <a:lnTo>
                    <a:pt x="46" y="30"/>
                  </a:lnTo>
                  <a:lnTo>
                    <a:pt x="25" y="13"/>
                  </a:lnTo>
                  <a:lnTo>
                    <a:pt x="9" y="0"/>
                  </a:lnTo>
                  <a:lnTo>
                    <a:pt x="0" y="12"/>
                  </a:lnTo>
                  <a:lnTo>
                    <a:pt x="16" y="25"/>
                  </a:lnTo>
                  <a:lnTo>
                    <a:pt x="37" y="42"/>
                  </a:lnTo>
                  <a:lnTo>
                    <a:pt x="60" y="60"/>
                  </a:lnTo>
                  <a:lnTo>
                    <a:pt x="82" y="83"/>
                  </a:lnTo>
                  <a:lnTo>
                    <a:pt x="102" y="108"/>
                  </a:lnTo>
                  <a:lnTo>
                    <a:pt x="119" y="132"/>
                  </a:lnTo>
                  <a:lnTo>
                    <a:pt x="129" y="159"/>
                  </a:lnTo>
                  <a:lnTo>
                    <a:pt x="132" y="187"/>
                  </a:lnTo>
                  <a:lnTo>
                    <a:pt x="132" y="187"/>
                  </a:lnTo>
                  <a:lnTo>
                    <a:pt x="146" y="18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292" name="Freeform 244"/>
            <p:cNvSpPr>
              <a:spLocks/>
            </p:cNvSpPr>
            <p:nvPr/>
          </p:nvSpPr>
          <p:spPr bwMode="auto">
            <a:xfrm>
              <a:off x="4092" y="2705"/>
              <a:ext cx="63" cy="89"/>
            </a:xfrm>
            <a:custGeom>
              <a:avLst/>
              <a:gdLst/>
              <a:ahLst/>
              <a:cxnLst>
                <a:cxn ang="0">
                  <a:pos x="0" y="178"/>
                </a:cxn>
                <a:cxn ang="0">
                  <a:pos x="0" y="178"/>
                </a:cxn>
                <a:cxn ang="0">
                  <a:pos x="23" y="175"/>
                </a:cxn>
                <a:cxn ang="0">
                  <a:pos x="46" y="162"/>
                </a:cxn>
                <a:cxn ang="0">
                  <a:pos x="66" y="143"/>
                </a:cxn>
                <a:cxn ang="0">
                  <a:pos x="84" y="120"/>
                </a:cxn>
                <a:cxn ang="0">
                  <a:pos x="98" y="93"/>
                </a:cxn>
                <a:cxn ang="0">
                  <a:pos x="111" y="61"/>
                </a:cxn>
                <a:cxn ang="0">
                  <a:pos x="120" y="31"/>
                </a:cxn>
                <a:cxn ang="0">
                  <a:pos x="124" y="0"/>
                </a:cxn>
                <a:cxn ang="0">
                  <a:pos x="110" y="0"/>
                </a:cxn>
                <a:cxn ang="0">
                  <a:pos x="106" y="28"/>
                </a:cxn>
                <a:cxn ang="0">
                  <a:pos x="97" y="58"/>
                </a:cxn>
                <a:cxn ang="0">
                  <a:pos x="87" y="87"/>
                </a:cxn>
                <a:cxn ang="0">
                  <a:pos x="73" y="112"/>
                </a:cxn>
                <a:cxn ang="0">
                  <a:pos x="54" y="134"/>
                </a:cxn>
                <a:cxn ang="0">
                  <a:pos x="37" y="150"/>
                </a:cxn>
                <a:cxn ang="0">
                  <a:pos x="20" y="160"/>
                </a:cxn>
                <a:cxn ang="0">
                  <a:pos x="0" y="163"/>
                </a:cxn>
                <a:cxn ang="0">
                  <a:pos x="0" y="163"/>
                </a:cxn>
                <a:cxn ang="0">
                  <a:pos x="0" y="178"/>
                </a:cxn>
              </a:cxnLst>
              <a:rect l="0" t="0" r="r" b="b"/>
              <a:pathLst>
                <a:path w="124" h="178">
                  <a:moveTo>
                    <a:pt x="0" y="178"/>
                  </a:moveTo>
                  <a:lnTo>
                    <a:pt x="0" y="178"/>
                  </a:lnTo>
                  <a:lnTo>
                    <a:pt x="23" y="175"/>
                  </a:lnTo>
                  <a:lnTo>
                    <a:pt x="46" y="162"/>
                  </a:lnTo>
                  <a:lnTo>
                    <a:pt x="66" y="143"/>
                  </a:lnTo>
                  <a:lnTo>
                    <a:pt x="84" y="120"/>
                  </a:lnTo>
                  <a:lnTo>
                    <a:pt x="98" y="93"/>
                  </a:lnTo>
                  <a:lnTo>
                    <a:pt x="111" y="61"/>
                  </a:lnTo>
                  <a:lnTo>
                    <a:pt x="120" y="31"/>
                  </a:lnTo>
                  <a:lnTo>
                    <a:pt x="124" y="0"/>
                  </a:lnTo>
                  <a:lnTo>
                    <a:pt x="110" y="0"/>
                  </a:lnTo>
                  <a:lnTo>
                    <a:pt x="106" y="28"/>
                  </a:lnTo>
                  <a:lnTo>
                    <a:pt x="97" y="58"/>
                  </a:lnTo>
                  <a:lnTo>
                    <a:pt x="87" y="87"/>
                  </a:lnTo>
                  <a:lnTo>
                    <a:pt x="73" y="112"/>
                  </a:lnTo>
                  <a:lnTo>
                    <a:pt x="54" y="134"/>
                  </a:lnTo>
                  <a:lnTo>
                    <a:pt x="37" y="150"/>
                  </a:lnTo>
                  <a:lnTo>
                    <a:pt x="20" y="160"/>
                  </a:lnTo>
                  <a:lnTo>
                    <a:pt x="0" y="163"/>
                  </a:lnTo>
                  <a:lnTo>
                    <a:pt x="0" y="163"/>
                  </a:lnTo>
                  <a:lnTo>
                    <a:pt x="0" y="17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293" name="Freeform 245"/>
            <p:cNvSpPr>
              <a:spLocks/>
            </p:cNvSpPr>
            <p:nvPr/>
          </p:nvSpPr>
          <p:spPr bwMode="auto">
            <a:xfrm>
              <a:off x="4032" y="2709"/>
              <a:ext cx="60" cy="8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30"/>
                </a:cxn>
                <a:cxn ang="0">
                  <a:pos x="6" y="59"/>
                </a:cxn>
                <a:cxn ang="0">
                  <a:pos x="19" y="88"/>
                </a:cxn>
                <a:cxn ang="0">
                  <a:pos x="33" y="114"/>
                </a:cxn>
                <a:cxn ang="0">
                  <a:pos x="53" y="134"/>
                </a:cxn>
                <a:cxn ang="0">
                  <a:pos x="73" y="152"/>
                </a:cxn>
                <a:cxn ang="0">
                  <a:pos x="98" y="165"/>
                </a:cxn>
                <a:cxn ang="0">
                  <a:pos x="121" y="170"/>
                </a:cxn>
                <a:cxn ang="0">
                  <a:pos x="121" y="155"/>
                </a:cxn>
                <a:cxn ang="0">
                  <a:pos x="101" y="151"/>
                </a:cxn>
                <a:cxn ang="0">
                  <a:pos x="82" y="141"/>
                </a:cxn>
                <a:cxn ang="0">
                  <a:pos x="62" y="125"/>
                </a:cxn>
                <a:cxn ang="0">
                  <a:pos x="45" y="105"/>
                </a:cxn>
                <a:cxn ang="0">
                  <a:pos x="31" y="82"/>
                </a:cxn>
                <a:cxn ang="0">
                  <a:pos x="20" y="56"/>
                </a:cxn>
                <a:cxn ang="0">
                  <a:pos x="15" y="30"/>
                </a:cxn>
                <a:cxn ang="0">
                  <a:pos x="15" y="0"/>
                </a:cxn>
                <a:cxn ang="0">
                  <a:pos x="15" y="0"/>
                </a:cxn>
                <a:cxn ang="0">
                  <a:pos x="0" y="0"/>
                </a:cxn>
              </a:cxnLst>
              <a:rect l="0" t="0" r="r" b="b"/>
              <a:pathLst>
                <a:path w="121" h="170">
                  <a:moveTo>
                    <a:pt x="0" y="0"/>
                  </a:moveTo>
                  <a:lnTo>
                    <a:pt x="0" y="0"/>
                  </a:lnTo>
                  <a:lnTo>
                    <a:pt x="0" y="30"/>
                  </a:lnTo>
                  <a:lnTo>
                    <a:pt x="6" y="59"/>
                  </a:lnTo>
                  <a:lnTo>
                    <a:pt x="19" y="88"/>
                  </a:lnTo>
                  <a:lnTo>
                    <a:pt x="33" y="114"/>
                  </a:lnTo>
                  <a:lnTo>
                    <a:pt x="53" y="134"/>
                  </a:lnTo>
                  <a:lnTo>
                    <a:pt x="73" y="152"/>
                  </a:lnTo>
                  <a:lnTo>
                    <a:pt x="98" y="165"/>
                  </a:lnTo>
                  <a:lnTo>
                    <a:pt x="121" y="170"/>
                  </a:lnTo>
                  <a:lnTo>
                    <a:pt x="121" y="155"/>
                  </a:lnTo>
                  <a:lnTo>
                    <a:pt x="101" y="151"/>
                  </a:lnTo>
                  <a:lnTo>
                    <a:pt x="82" y="141"/>
                  </a:lnTo>
                  <a:lnTo>
                    <a:pt x="62" y="125"/>
                  </a:lnTo>
                  <a:lnTo>
                    <a:pt x="45" y="105"/>
                  </a:lnTo>
                  <a:lnTo>
                    <a:pt x="31" y="82"/>
                  </a:lnTo>
                  <a:lnTo>
                    <a:pt x="20" y="56"/>
                  </a:lnTo>
                  <a:lnTo>
                    <a:pt x="15" y="3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294" name="Freeform 246"/>
            <p:cNvSpPr>
              <a:spLocks/>
            </p:cNvSpPr>
            <p:nvPr/>
          </p:nvSpPr>
          <p:spPr bwMode="auto">
            <a:xfrm>
              <a:off x="4032" y="2609"/>
              <a:ext cx="54" cy="100"/>
            </a:xfrm>
            <a:custGeom>
              <a:avLst/>
              <a:gdLst/>
              <a:ahLst/>
              <a:cxnLst>
                <a:cxn ang="0">
                  <a:pos x="108" y="4"/>
                </a:cxn>
                <a:cxn ang="0">
                  <a:pos x="99" y="4"/>
                </a:cxn>
                <a:cxn ang="0">
                  <a:pos x="95" y="8"/>
                </a:cxn>
                <a:cxn ang="0">
                  <a:pos x="85" y="18"/>
                </a:cxn>
                <a:cxn ang="0">
                  <a:pos x="71" y="36"/>
                </a:cxn>
                <a:cxn ang="0">
                  <a:pos x="55" y="57"/>
                </a:cxn>
                <a:cxn ang="0">
                  <a:pos x="38" y="86"/>
                </a:cxn>
                <a:cxn ang="0">
                  <a:pos x="20" y="119"/>
                </a:cxn>
                <a:cxn ang="0">
                  <a:pos x="8" y="156"/>
                </a:cxn>
                <a:cxn ang="0">
                  <a:pos x="0" y="199"/>
                </a:cxn>
                <a:cxn ang="0">
                  <a:pos x="15" y="199"/>
                </a:cxn>
                <a:cxn ang="0">
                  <a:pos x="22" y="159"/>
                </a:cxn>
                <a:cxn ang="0">
                  <a:pos x="35" y="125"/>
                </a:cxn>
                <a:cxn ang="0">
                  <a:pos x="49" y="92"/>
                </a:cxn>
                <a:cxn ang="0">
                  <a:pos x="66" y="66"/>
                </a:cxn>
                <a:cxn ang="0">
                  <a:pos x="82" y="44"/>
                </a:cxn>
                <a:cxn ang="0">
                  <a:pos x="96" y="27"/>
                </a:cxn>
                <a:cxn ang="0">
                  <a:pos x="104" y="17"/>
                </a:cxn>
                <a:cxn ang="0">
                  <a:pos x="108" y="16"/>
                </a:cxn>
                <a:cxn ang="0">
                  <a:pos x="99" y="16"/>
                </a:cxn>
                <a:cxn ang="0">
                  <a:pos x="108" y="4"/>
                </a:cxn>
                <a:cxn ang="0">
                  <a:pos x="104" y="0"/>
                </a:cxn>
                <a:cxn ang="0">
                  <a:pos x="99" y="4"/>
                </a:cxn>
                <a:cxn ang="0">
                  <a:pos x="108" y="4"/>
                </a:cxn>
              </a:cxnLst>
              <a:rect l="0" t="0" r="r" b="b"/>
              <a:pathLst>
                <a:path w="108" h="199">
                  <a:moveTo>
                    <a:pt x="108" y="4"/>
                  </a:moveTo>
                  <a:lnTo>
                    <a:pt x="99" y="4"/>
                  </a:lnTo>
                  <a:lnTo>
                    <a:pt x="95" y="8"/>
                  </a:lnTo>
                  <a:lnTo>
                    <a:pt x="85" y="18"/>
                  </a:lnTo>
                  <a:lnTo>
                    <a:pt x="71" y="36"/>
                  </a:lnTo>
                  <a:lnTo>
                    <a:pt x="55" y="57"/>
                  </a:lnTo>
                  <a:lnTo>
                    <a:pt x="38" y="86"/>
                  </a:lnTo>
                  <a:lnTo>
                    <a:pt x="20" y="119"/>
                  </a:lnTo>
                  <a:lnTo>
                    <a:pt x="8" y="156"/>
                  </a:lnTo>
                  <a:lnTo>
                    <a:pt x="0" y="199"/>
                  </a:lnTo>
                  <a:lnTo>
                    <a:pt x="15" y="199"/>
                  </a:lnTo>
                  <a:lnTo>
                    <a:pt x="22" y="159"/>
                  </a:lnTo>
                  <a:lnTo>
                    <a:pt x="35" y="125"/>
                  </a:lnTo>
                  <a:lnTo>
                    <a:pt x="49" y="92"/>
                  </a:lnTo>
                  <a:lnTo>
                    <a:pt x="66" y="66"/>
                  </a:lnTo>
                  <a:lnTo>
                    <a:pt x="82" y="44"/>
                  </a:lnTo>
                  <a:lnTo>
                    <a:pt x="96" y="27"/>
                  </a:lnTo>
                  <a:lnTo>
                    <a:pt x="104" y="17"/>
                  </a:lnTo>
                  <a:lnTo>
                    <a:pt x="108" y="16"/>
                  </a:lnTo>
                  <a:lnTo>
                    <a:pt x="99" y="16"/>
                  </a:lnTo>
                  <a:lnTo>
                    <a:pt x="108" y="4"/>
                  </a:lnTo>
                  <a:lnTo>
                    <a:pt x="104" y="0"/>
                  </a:lnTo>
                  <a:lnTo>
                    <a:pt x="99" y="4"/>
                  </a:lnTo>
                  <a:lnTo>
                    <a:pt x="10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295" name="Freeform 247"/>
            <p:cNvSpPr>
              <a:spLocks/>
            </p:cNvSpPr>
            <p:nvPr/>
          </p:nvSpPr>
          <p:spPr bwMode="auto">
            <a:xfrm>
              <a:off x="4072" y="2731"/>
              <a:ext cx="36" cy="14"/>
            </a:xfrm>
            <a:custGeom>
              <a:avLst/>
              <a:gdLst/>
              <a:ahLst/>
              <a:cxnLst>
                <a:cxn ang="0">
                  <a:pos x="0" y="13"/>
                </a:cxn>
                <a:cxn ang="0">
                  <a:pos x="7" y="8"/>
                </a:cxn>
                <a:cxn ang="0">
                  <a:pos x="14" y="4"/>
                </a:cxn>
                <a:cxn ang="0">
                  <a:pos x="23" y="1"/>
                </a:cxn>
                <a:cxn ang="0">
                  <a:pos x="32" y="0"/>
                </a:cxn>
                <a:cxn ang="0">
                  <a:pos x="42" y="0"/>
                </a:cxn>
                <a:cxn ang="0">
                  <a:pos x="52" y="1"/>
                </a:cxn>
                <a:cxn ang="0">
                  <a:pos x="63" y="5"/>
                </a:cxn>
                <a:cxn ang="0">
                  <a:pos x="73" y="13"/>
                </a:cxn>
                <a:cxn ang="0">
                  <a:pos x="62" y="23"/>
                </a:cxn>
                <a:cxn ang="0">
                  <a:pos x="50" y="27"/>
                </a:cxn>
                <a:cxn ang="0">
                  <a:pos x="37" y="27"/>
                </a:cxn>
                <a:cxn ang="0">
                  <a:pos x="26" y="26"/>
                </a:cxn>
                <a:cxn ang="0">
                  <a:pos x="16" y="21"/>
                </a:cxn>
                <a:cxn ang="0">
                  <a:pos x="7" y="17"/>
                </a:cxn>
                <a:cxn ang="0">
                  <a:pos x="2" y="14"/>
                </a:cxn>
                <a:cxn ang="0">
                  <a:pos x="0" y="13"/>
                </a:cxn>
              </a:cxnLst>
              <a:rect l="0" t="0" r="r" b="b"/>
              <a:pathLst>
                <a:path w="73" h="27">
                  <a:moveTo>
                    <a:pt x="0" y="13"/>
                  </a:moveTo>
                  <a:lnTo>
                    <a:pt x="7" y="8"/>
                  </a:lnTo>
                  <a:lnTo>
                    <a:pt x="14" y="4"/>
                  </a:lnTo>
                  <a:lnTo>
                    <a:pt x="23" y="1"/>
                  </a:lnTo>
                  <a:lnTo>
                    <a:pt x="32" y="0"/>
                  </a:lnTo>
                  <a:lnTo>
                    <a:pt x="42" y="0"/>
                  </a:lnTo>
                  <a:lnTo>
                    <a:pt x="52" y="1"/>
                  </a:lnTo>
                  <a:lnTo>
                    <a:pt x="63" y="5"/>
                  </a:lnTo>
                  <a:lnTo>
                    <a:pt x="73" y="13"/>
                  </a:lnTo>
                  <a:lnTo>
                    <a:pt x="62" y="23"/>
                  </a:lnTo>
                  <a:lnTo>
                    <a:pt x="50" y="27"/>
                  </a:lnTo>
                  <a:lnTo>
                    <a:pt x="37" y="27"/>
                  </a:lnTo>
                  <a:lnTo>
                    <a:pt x="26" y="26"/>
                  </a:lnTo>
                  <a:lnTo>
                    <a:pt x="16" y="21"/>
                  </a:lnTo>
                  <a:lnTo>
                    <a:pt x="7" y="17"/>
                  </a:lnTo>
                  <a:lnTo>
                    <a:pt x="2" y="14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296" name="Freeform 248"/>
            <p:cNvSpPr>
              <a:spLocks/>
            </p:cNvSpPr>
            <p:nvPr/>
          </p:nvSpPr>
          <p:spPr bwMode="auto">
            <a:xfrm>
              <a:off x="3971" y="3080"/>
              <a:ext cx="32" cy="8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" y="139"/>
                </a:cxn>
                <a:cxn ang="0">
                  <a:pos x="3" y="145"/>
                </a:cxn>
                <a:cxn ang="0">
                  <a:pos x="9" y="156"/>
                </a:cxn>
                <a:cxn ang="0">
                  <a:pos x="20" y="168"/>
                </a:cxn>
                <a:cxn ang="0">
                  <a:pos x="36" y="173"/>
                </a:cxn>
                <a:cxn ang="0">
                  <a:pos x="46" y="149"/>
                </a:cxn>
                <a:cxn ang="0">
                  <a:pos x="56" y="95"/>
                </a:cxn>
                <a:cxn ang="0">
                  <a:pos x="63" y="37"/>
                </a:cxn>
                <a:cxn ang="0">
                  <a:pos x="65" y="0"/>
                </a:cxn>
                <a:cxn ang="0">
                  <a:pos x="0" y="0"/>
                </a:cxn>
              </a:cxnLst>
              <a:rect l="0" t="0" r="r" b="b"/>
              <a:pathLst>
                <a:path w="65" h="173">
                  <a:moveTo>
                    <a:pt x="0" y="0"/>
                  </a:moveTo>
                  <a:lnTo>
                    <a:pt x="2" y="139"/>
                  </a:lnTo>
                  <a:lnTo>
                    <a:pt x="3" y="145"/>
                  </a:lnTo>
                  <a:lnTo>
                    <a:pt x="9" y="156"/>
                  </a:lnTo>
                  <a:lnTo>
                    <a:pt x="20" y="168"/>
                  </a:lnTo>
                  <a:lnTo>
                    <a:pt x="36" y="173"/>
                  </a:lnTo>
                  <a:lnTo>
                    <a:pt x="46" y="149"/>
                  </a:lnTo>
                  <a:lnTo>
                    <a:pt x="56" y="95"/>
                  </a:lnTo>
                  <a:lnTo>
                    <a:pt x="63" y="37"/>
                  </a:lnTo>
                  <a:lnTo>
                    <a:pt x="6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297" name="Freeform 249"/>
            <p:cNvSpPr>
              <a:spLocks/>
            </p:cNvSpPr>
            <p:nvPr/>
          </p:nvSpPr>
          <p:spPr bwMode="auto">
            <a:xfrm>
              <a:off x="3967" y="3080"/>
              <a:ext cx="8" cy="70"/>
            </a:xfrm>
            <a:custGeom>
              <a:avLst/>
              <a:gdLst/>
              <a:ahLst/>
              <a:cxnLst>
                <a:cxn ang="0">
                  <a:pos x="16" y="138"/>
                </a:cxn>
                <a:cxn ang="0">
                  <a:pos x="16" y="139"/>
                </a:cxn>
                <a:cxn ang="0">
                  <a:pos x="14" y="0"/>
                </a:cxn>
                <a:cxn ang="0">
                  <a:pos x="0" y="0"/>
                </a:cxn>
                <a:cxn ang="0">
                  <a:pos x="2" y="139"/>
                </a:cxn>
                <a:cxn ang="0">
                  <a:pos x="2" y="140"/>
                </a:cxn>
                <a:cxn ang="0">
                  <a:pos x="2" y="139"/>
                </a:cxn>
                <a:cxn ang="0">
                  <a:pos x="2" y="139"/>
                </a:cxn>
                <a:cxn ang="0">
                  <a:pos x="2" y="140"/>
                </a:cxn>
                <a:cxn ang="0">
                  <a:pos x="16" y="138"/>
                </a:cxn>
              </a:cxnLst>
              <a:rect l="0" t="0" r="r" b="b"/>
              <a:pathLst>
                <a:path w="16" h="140">
                  <a:moveTo>
                    <a:pt x="16" y="138"/>
                  </a:moveTo>
                  <a:lnTo>
                    <a:pt x="16" y="139"/>
                  </a:lnTo>
                  <a:lnTo>
                    <a:pt x="14" y="0"/>
                  </a:lnTo>
                  <a:lnTo>
                    <a:pt x="0" y="0"/>
                  </a:lnTo>
                  <a:lnTo>
                    <a:pt x="2" y="139"/>
                  </a:lnTo>
                  <a:lnTo>
                    <a:pt x="2" y="140"/>
                  </a:lnTo>
                  <a:lnTo>
                    <a:pt x="2" y="139"/>
                  </a:lnTo>
                  <a:lnTo>
                    <a:pt x="2" y="139"/>
                  </a:lnTo>
                  <a:lnTo>
                    <a:pt x="2" y="140"/>
                  </a:lnTo>
                  <a:lnTo>
                    <a:pt x="16" y="13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298" name="Freeform 250"/>
            <p:cNvSpPr>
              <a:spLocks/>
            </p:cNvSpPr>
            <p:nvPr/>
          </p:nvSpPr>
          <p:spPr bwMode="auto">
            <a:xfrm>
              <a:off x="3968" y="3149"/>
              <a:ext cx="21" cy="21"/>
            </a:xfrm>
            <a:custGeom>
              <a:avLst/>
              <a:gdLst/>
              <a:ahLst/>
              <a:cxnLst>
                <a:cxn ang="0">
                  <a:pos x="41" y="28"/>
                </a:cxn>
                <a:cxn ang="0">
                  <a:pos x="41" y="28"/>
                </a:cxn>
                <a:cxn ang="0">
                  <a:pos x="28" y="24"/>
                </a:cxn>
                <a:cxn ang="0">
                  <a:pos x="20" y="14"/>
                </a:cxn>
                <a:cxn ang="0">
                  <a:pos x="15" y="4"/>
                </a:cxn>
                <a:cxn ang="0">
                  <a:pos x="14" y="0"/>
                </a:cxn>
                <a:cxn ang="0">
                  <a:pos x="0" y="2"/>
                </a:cxn>
                <a:cxn ang="0">
                  <a:pos x="1" y="10"/>
                </a:cxn>
                <a:cxn ang="0">
                  <a:pos x="8" y="23"/>
                </a:cxn>
                <a:cxn ang="0">
                  <a:pos x="23" y="35"/>
                </a:cxn>
                <a:cxn ang="0">
                  <a:pos x="41" y="43"/>
                </a:cxn>
                <a:cxn ang="0">
                  <a:pos x="41" y="43"/>
                </a:cxn>
                <a:cxn ang="0">
                  <a:pos x="41" y="28"/>
                </a:cxn>
              </a:cxnLst>
              <a:rect l="0" t="0" r="r" b="b"/>
              <a:pathLst>
                <a:path w="41" h="43">
                  <a:moveTo>
                    <a:pt x="41" y="28"/>
                  </a:moveTo>
                  <a:lnTo>
                    <a:pt x="41" y="28"/>
                  </a:lnTo>
                  <a:lnTo>
                    <a:pt x="28" y="24"/>
                  </a:lnTo>
                  <a:lnTo>
                    <a:pt x="20" y="14"/>
                  </a:lnTo>
                  <a:lnTo>
                    <a:pt x="15" y="4"/>
                  </a:lnTo>
                  <a:lnTo>
                    <a:pt x="14" y="0"/>
                  </a:lnTo>
                  <a:lnTo>
                    <a:pt x="0" y="2"/>
                  </a:lnTo>
                  <a:lnTo>
                    <a:pt x="1" y="10"/>
                  </a:lnTo>
                  <a:lnTo>
                    <a:pt x="8" y="23"/>
                  </a:lnTo>
                  <a:lnTo>
                    <a:pt x="23" y="35"/>
                  </a:lnTo>
                  <a:lnTo>
                    <a:pt x="41" y="43"/>
                  </a:lnTo>
                  <a:lnTo>
                    <a:pt x="41" y="43"/>
                  </a:lnTo>
                  <a:lnTo>
                    <a:pt x="41" y="2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299" name="Freeform 251"/>
            <p:cNvSpPr>
              <a:spLocks/>
            </p:cNvSpPr>
            <p:nvPr/>
          </p:nvSpPr>
          <p:spPr bwMode="auto">
            <a:xfrm>
              <a:off x="3989" y="3076"/>
              <a:ext cx="17" cy="94"/>
            </a:xfrm>
            <a:custGeom>
              <a:avLst/>
              <a:gdLst/>
              <a:ahLst/>
              <a:cxnLst>
                <a:cxn ang="0">
                  <a:pos x="29" y="14"/>
                </a:cxn>
                <a:cxn ang="0">
                  <a:pos x="22" y="7"/>
                </a:cxn>
                <a:cxn ang="0">
                  <a:pos x="20" y="44"/>
                </a:cxn>
                <a:cxn ang="0">
                  <a:pos x="13" y="102"/>
                </a:cxn>
                <a:cxn ang="0">
                  <a:pos x="3" y="155"/>
                </a:cxn>
                <a:cxn ang="0">
                  <a:pos x="0" y="173"/>
                </a:cxn>
                <a:cxn ang="0">
                  <a:pos x="0" y="188"/>
                </a:cxn>
                <a:cxn ang="0">
                  <a:pos x="17" y="158"/>
                </a:cxn>
                <a:cxn ang="0">
                  <a:pos x="27" y="102"/>
                </a:cxn>
                <a:cxn ang="0">
                  <a:pos x="34" y="44"/>
                </a:cxn>
                <a:cxn ang="0">
                  <a:pos x="36" y="7"/>
                </a:cxn>
                <a:cxn ang="0">
                  <a:pos x="29" y="0"/>
                </a:cxn>
                <a:cxn ang="0">
                  <a:pos x="29" y="14"/>
                </a:cxn>
              </a:cxnLst>
              <a:rect l="0" t="0" r="r" b="b"/>
              <a:pathLst>
                <a:path w="36" h="188">
                  <a:moveTo>
                    <a:pt x="29" y="14"/>
                  </a:moveTo>
                  <a:lnTo>
                    <a:pt x="22" y="7"/>
                  </a:lnTo>
                  <a:lnTo>
                    <a:pt x="20" y="44"/>
                  </a:lnTo>
                  <a:lnTo>
                    <a:pt x="13" y="102"/>
                  </a:lnTo>
                  <a:lnTo>
                    <a:pt x="3" y="155"/>
                  </a:lnTo>
                  <a:lnTo>
                    <a:pt x="0" y="173"/>
                  </a:lnTo>
                  <a:lnTo>
                    <a:pt x="0" y="188"/>
                  </a:lnTo>
                  <a:lnTo>
                    <a:pt x="17" y="158"/>
                  </a:lnTo>
                  <a:lnTo>
                    <a:pt x="27" y="102"/>
                  </a:lnTo>
                  <a:lnTo>
                    <a:pt x="34" y="44"/>
                  </a:lnTo>
                  <a:lnTo>
                    <a:pt x="36" y="7"/>
                  </a:lnTo>
                  <a:lnTo>
                    <a:pt x="29" y="0"/>
                  </a:lnTo>
                  <a:lnTo>
                    <a:pt x="29" y="1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300" name="Freeform 252"/>
            <p:cNvSpPr>
              <a:spLocks/>
            </p:cNvSpPr>
            <p:nvPr/>
          </p:nvSpPr>
          <p:spPr bwMode="auto">
            <a:xfrm>
              <a:off x="3967" y="3076"/>
              <a:ext cx="36" cy="8"/>
            </a:xfrm>
            <a:custGeom>
              <a:avLst/>
              <a:gdLst/>
              <a:ahLst/>
              <a:cxnLst>
                <a:cxn ang="0">
                  <a:pos x="14" y="7"/>
                </a:cxn>
                <a:cxn ang="0">
                  <a:pos x="7" y="14"/>
                </a:cxn>
                <a:cxn ang="0">
                  <a:pos x="72" y="14"/>
                </a:cxn>
                <a:cxn ang="0">
                  <a:pos x="72" y="0"/>
                </a:cxn>
                <a:cxn ang="0">
                  <a:pos x="7" y="0"/>
                </a:cxn>
                <a:cxn ang="0">
                  <a:pos x="0" y="7"/>
                </a:cxn>
                <a:cxn ang="0">
                  <a:pos x="7" y="0"/>
                </a:cxn>
                <a:cxn ang="0">
                  <a:pos x="0" y="0"/>
                </a:cxn>
                <a:cxn ang="0">
                  <a:pos x="0" y="7"/>
                </a:cxn>
                <a:cxn ang="0">
                  <a:pos x="14" y="7"/>
                </a:cxn>
              </a:cxnLst>
              <a:rect l="0" t="0" r="r" b="b"/>
              <a:pathLst>
                <a:path w="72" h="14">
                  <a:moveTo>
                    <a:pt x="14" y="7"/>
                  </a:moveTo>
                  <a:lnTo>
                    <a:pt x="7" y="14"/>
                  </a:lnTo>
                  <a:lnTo>
                    <a:pt x="72" y="14"/>
                  </a:lnTo>
                  <a:lnTo>
                    <a:pt x="72" y="0"/>
                  </a:lnTo>
                  <a:lnTo>
                    <a:pt x="7" y="0"/>
                  </a:lnTo>
                  <a:lnTo>
                    <a:pt x="0" y="7"/>
                  </a:lnTo>
                  <a:lnTo>
                    <a:pt x="7" y="0"/>
                  </a:lnTo>
                  <a:lnTo>
                    <a:pt x="0" y="0"/>
                  </a:lnTo>
                  <a:lnTo>
                    <a:pt x="0" y="7"/>
                  </a:lnTo>
                  <a:lnTo>
                    <a:pt x="1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301" name="Freeform 253"/>
            <p:cNvSpPr>
              <a:spLocks/>
            </p:cNvSpPr>
            <p:nvPr/>
          </p:nvSpPr>
          <p:spPr bwMode="auto">
            <a:xfrm>
              <a:off x="4183" y="3080"/>
              <a:ext cx="30" cy="87"/>
            </a:xfrm>
            <a:custGeom>
              <a:avLst/>
              <a:gdLst/>
              <a:ahLst/>
              <a:cxnLst>
                <a:cxn ang="0">
                  <a:pos x="60" y="0"/>
                </a:cxn>
                <a:cxn ang="0">
                  <a:pos x="60" y="139"/>
                </a:cxn>
                <a:cxn ang="0">
                  <a:pos x="59" y="145"/>
                </a:cxn>
                <a:cxn ang="0">
                  <a:pos x="53" y="156"/>
                </a:cxn>
                <a:cxn ang="0">
                  <a:pos x="42" y="168"/>
                </a:cxn>
                <a:cxn ang="0">
                  <a:pos x="24" y="173"/>
                </a:cxn>
                <a:cxn ang="0">
                  <a:pos x="16" y="149"/>
                </a:cxn>
                <a:cxn ang="0">
                  <a:pos x="7" y="95"/>
                </a:cxn>
                <a:cxn ang="0">
                  <a:pos x="1" y="37"/>
                </a:cxn>
                <a:cxn ang="0">
                  <a:pos x="0" y="0"/>
                </a:cxn>
                <a:cxn ang="0">
                  <a:pos x="60" y="0"/>
                </a:cxn>
              </a:cxnLst>
              <a:rect l="0" t="0" r="r" b="b"/>
              <a:pathLst>
                <a:path w="60" h="173">
                  <a:moveTo>
                    <a:pt x="60" y="0"/>
                  </a:moveTo>
                  <a:lnTo>
                    <a:pt x="60" y="139"/>
                  </a:lnTo>
                  <a:lnTo>
                    <a:pt x="59" y="145"/>
                  </a:lnTo>
                  <a:lnTo>
                    <a:pt x="53" y="156"/>
                  </a:lnTo>
                  <a:lnTo>
                    <a:pt x="42" y="168"/>
                  </a:lnTo>
                  <a:lnTo>
                    <a:pt x="24" y="173"/>
                  </a:lnTo>
                  <a:lnTo>
                    <a:pt x="16" y="149"/>
                  </a:lnTo>
                  <a:lnTo>
                    <a:pt x="7" y="95"/>
                  </a:lnTo>
                  <a:lnTo>
                    <a:pt x="1" y="37"/>
                  </a:lnTo>
                  <a:lnTo>
                    <a:pt x="0" y="0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302" name="Freeform 254"/>
            <p:cNvSpPr>
              <a:spLocks/>
            </p:cNvSpPr>
            <p:nvPr/>
          </p:nvSpPr>
          <p:spPr bwMode="auto">
            <a:xfrm>
              <a:off x="4209" y="3080"/>
              <a:ext cx="7" cy="70"/>
            </a:xfrm>
            <a:custGeom>
              <a:avLst/>
              <a:gdLst/>
              <a:ahLst/>
              <a:cxnLst>
                <a:cxn ang="0">
                  <a:pos x="14" y="140"/>
                </a:cxn>
                <a:cxn ang="0">
                  <a:pos x="14" y="139"/>
                </a:cxn>
                <a:cxn ang="0">
                  <a:pos x="14" y="0"/>
                </a:cxn>
                <a:cxn ang="0">
                  <a:pos x="0" y="0"/>
                </a:cxn>
                <a:cxn ang="0">
                  <a:pos x="0" y="139"/>
                </a:cxn>
                <a:cxn ang="0">
                  <a:pos x="0" y="138"/>
                </a:cxn>
                <a:cxn ang="0">
                  <a:pos x="14" y="140"/>
                </a:cxn>
                <a:cxn ang="0">
                  <a:pos x="14" y="139"/>
                </a:cxn>
                <a:cxn ang="0">
                  <a:pos x="14" y="139"/>
                </a:cxn>
                <a:cxn ang="0">
                  <a:pos x="14" y="140"/>
                </a:cxn>
              </a:cxnLst>
              <a:rect l="0" t="0" r="r" b="b"/>
              <a:pathLst>
                <a:path w="14" h="140">
                  <a:moveTo>
                    <a:pt x="14" y="140"/>
                  </a:moveTo>
                  <a:lnTo>
                    <a:pt x="14" y="139"/>
                  </a:lnTo>
                  <a:lnTo>
                    <a:pt x="14" y="0"/>
                  </a:lnTo>
                  <a:lnTo>
                    <a:pt x="0" y="0"/>
                  </a:lnTo>
                  <a:lnTo>
                    <a:pt x="0" y="139"/>
                  </a:lnTo>
                  <a:lnTo>
                    <a:pt x="0" y="138"/>
                  </a:lnTo>
                  <a:lnTo>
                    <a:pt x="14" y="140"/>
                  </a:lnTo>
                  <a:lnTo>
                    <a:pt x="14" y="139"/>
                  </a:lnTo>
                  <a:lnTo>
                    <a:pt x="14" y="139"/>
                  </a:lnTo>
                  <a:lnTo>
                    <a:pt x="14" y="14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303" name="Freeform 255"/>
            <p:cNvSpPr>
              <a:spLocks/>
            </p:cNvSpPr>
            <p:nvPr/>
          </p:nvSpPr>
          <p:spPr bwMode="auto">
            <a:xfrm>
              <a:off x="4195" y="3149"/>
              <a:ext cx="21" cy="21"/>
            </a:xfrm>
            <a:custGeom>
              <a:avLst/>
              <a:gdLst/>
              <a:ahLst/>
              <a:cxnLst>
                <a:cxn ang="0">
                  <a:pos x="0" y="43"/>
                </a:cxn>
                <a:cxn ang="0">
                  <a:pos x="0" y="43"/>
                </a:cxn>
                <a:cxn ang="0">
                  <a:pos x="20" y="35"/>
                </a:cxn>
                <a:cxn ang="0">
                  <a:pos x="35" y="23"/>
                </a:cxn>
                <a:cxn ang="0">
                  <a:pos x="42" y="10"/>
                </a:cxn>
                <a:cxn ang="0">
                  <a:pos x="43" y="2"/>
                </a:cxn>
                <a:cxn ang="0">
                  <a:pos x="29" y="0"/>
                </a:cxn>
                <a:cxn ang="0">
                  <a:pos x="28" y="4"/>
                </a:cxn>
                <a:cxn ang="0">
                  <a:pos x="23" y="14"/>
                </a:cxn>
                <a:cxn ang="0">
                  <a:pos x="15" y="24"/>
                </a:cxn>
                <a:cxn ang="0">
                  <a:pos x="0" y="28"/>
                </a:cxn>
                <a:cxn ang="0">
                  <a:pos x="0" y="28"/>
                </a:cxn>
                <a:cxn ang="0">
                  <a:pos x="0" y="43"/>
                </a:cxn>
              </a:cxnLst>
              <a:rect l="0" t="0" r="r" b="b"/>
              <a:pathLst>
                <a:path w="43" h="43">
                  <a:moveTo>
                    <a:pt x="0" y="43"/>
                  </a:moveTo>
                  <a:lnTo>
                    <a:pt x="0" y="43"/>
                  </a:lnTo>
                  <a:lnTo>
                    <a:pt x="20" y="35"/>
                  </a:lnTo>
                  <a:lnTo>
                    <a:pt x="35" y="23"/>
                  </a:lnTo>
                  <a:lnTo>
                    <a:pt x="42" y="10"/>
                  </a:lnTo>
                  <a:lnTo>
                    <a:pt x="43" y="2"/>
                  </a:lnTo>
                  <a:lnTo>
                    <a:pt x="29" y="0"/>
                  </a:lnTo>
                  <a:lnTo>
                    <a:pt x="28" y="4"/>
                  </a:lnTo>
                  <a:lnTo>
                    <a:pt x="23" y="14"/>
                  </a:lnTo>
                  <a:lnTo>
                    <a:pt x="15" y="24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304" name="Freeform 256"/>
            <p:cNvSpPr>
              <a:spLocks/>
            </p:cNvSpPr>
            <p:nvPr/>
          </p:nvSpPr>
          <p:spPr bwMode="auto">
            <a:xfrm>
              <a:off x="4179" y="3076"/>
              <a:ext cx="16" cy="94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0" y="7"/>
                </a:cxn>
                <a:cxn ang="0">
                  <a:pos x="1" y="44"/>
                </a:cxn>
                <a:cxn ang="0">
                  <a:pos x="7" y="102"/>
                </a:cxn>
                <a:cxn ang="0">
                  <a:pos x="16" y="158"/>
                </a:cxn>
                <a:cxn ang="0">
                  <a:pos x="31" y="188"/>
                </a:cxn>
                <a:cxn ang="0">
                  <a:pos x="31" y="173"/>
                </a:cxn>
                <a:cxn ang="0">
                  <a:pos x="30" y="155"/>
                </a:cxn>
                <a:cxn ang="0">
                  <a:pos x="21" y="102"/>
                </a:cxn>
                <a:cxn ang="0">
                  <a:pos x="16" y="44"/>
                </a:cxn>
                <a:cxn ang="0">
                  <a:pos x="14" y="7"/>
                </a:cxn>
                <a:cxn ang="0">
                  <a:pos x="7" y="14"/>
                </a:cxn>
                <a:cxn ang="0">
                  <a:pos x="7" y="0"/>
                </a:cxn>
              </a:cxnLst>
              <a:rect l="0" t="0" r="r" b="b"/>
              <a:pathLst>
                <a:path w="31" h="188">
                  <a:moveTo>
                    <a:pt x="7" y="0"/>
                  </a:moveTo>
                  <a:lnTo>
                    <a:pt x="0" y="7"/>
                  </a:lnTo>
                  <a:lnTo>
                    <a:pt x="1" y="44"/>
                  </a:lnTo>
                  <a:lnTo>
                    <a:pt x="7" y="102"/>
                  </a:lnTo>
                  <a:lnTo>
                    <a:pt x="16" y="158"/>
                  </a:lnTo>
                  <a:lnTo>
                    <a:pt x="31" y="188"/>
                  </a:lnTo>
                  <a:lnTo>
                    <a:pt x="31" y="173"/>
                  </a:lnTo>
                  <a:lnTo>
                    <a:pt x="30" y="155"/>
                  </a:lnTo>
                  <a:lnTo>
                    <a:pt x="21" y="102"/>
                  </a:lnTo>
                  <a:lnTo>
                    <a:pt x="16" y="44"/>
                  </a:lnTo>
                  <a:lnTo>
                    <a:pt x="14" y="7"/>
                  </a:lnTo>
                  <a:lnTo>
                    <a:pt x="7" y="14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305" name="Freeform 257"/>
            <p:cNvSpPr>
              <a:spLocks/>
            </p:cNvSpPr>
            <p:nvPr/>
          </p:nvSpPr>
          <p:spPr bwMode="auto">
            <a:xfrm>
              <a:off x="4183" y="3076"/>
              <a:ext cx="33" cy="8"/>
            </a:xfrm>
            <a:custGeom>
              <a:avLst/>
              <a:gdLst/>
              <a:ahLst/>
              <a:cxnLst>
                <a:cxn ang="0">
                  <a:pos x="67" y="7"/>
                </a:cxn>
                <a:cxn ang="0">
                  <a:pos x="60" y="0"/>
                </a:cxn>
                <a:cxn ang="0">
                  <a:pos x="0" y="0"/>
                </a:cxn>
                <a:cxn ang="0">
                  <a:pos x="0" y="14"/>
                </a:cxn>
                <a:cxn ang="0">
                  <a:pos x="60" y="14"/>
                </a:cxn>
                <a:cxn ang="0">
                  <a:pos x="53" y="7"/>
                </a:cxn>
                <a:cxn ang="0">
                  <a:pos x="67" y="7"/>
                </a:cxn>
                <a:cxn ang="0">
                  <a:pos x="67" y="0"/>
                </a:cxn>
                <a:cxn ang="0">
                  <a:pos x="60" y="0"/>
                </a:cxn>
                <a:cxn ang="0">
                  <a:pos x="67" y="7"/>
                </a:cxn>
              </a:cxnLst>
              <a:rect l="0" t="0" r="r" b="b"/>
              <a:pathLst>
                <a:path w="67" h="14">
                  <a:moveTo>
                    <a:pt x="67" y="7"/>
                  </a:moveTo>
                  <a:lnTo>
                    <a:pt x="60" y="0"/>
                  </a:lnTo>
                  <a:lnTo>
                    <a:pt x="0" y="0"/>
                  </a:lnTo>
                  <a:lnTo>
                    <a:pt x="0" y="14"/>
                  </a:lnTo>
                  <a:lnTo>
                    <a:pt x="60" y="14"/>
                  </a:lnTo>
                  <a:lnTo>
                    <a:pt x="53" y="7"/>
                  </a:lnTo>
                  <a:lnTo>
                    <a:pt x="67" y="7"/>
                  </a:lnTo>
                  <a:lnTo>
                    <a:pt x="67" y="0"/>
                  </a:lnTo>
                  <a:lnTo>
                    <a:pt x="60" y="0"/>
                  </a:lnTo>
                  <a:lnTo>
                    <a:pt x="67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306" name="Freeform 258"/>
            <p:cNvSpPr>
              <a:spLocks/>
            </p:cNvSpPr>
            <p:nvPr/>
          </p:nvSpPr>
          <p:spPr bwMode="auto">
            <a:xfrm>
              <a:off x="3989" y="3119"/>
              <a:ext cx="209" cy="62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419"/>
                </a:cxn>
                <a:cxn ang="0">
                  <a:pos x="211" y="1247"/>
                </a:cxn>
                <a:cxn ang="0">
                  <a:pos x="420" y="434"/>
                </a:cxn>
                <a:cxn ang="0">
                  <a:pos x="420" y="0"/>
                </a:cxn>
                <a:cxn ang="0">
                  <a:pos x="0" y="0"/>
                </a:cxn>
              </a:cxnLst>
              <a:rect l="0" t="0" r="r" b="b"/>
              <a:pathLst>
                <a:path w="420" h="1247">
                  <a:moveTo>
                    <a:pt x="0" y="0"/>
                  </a:moveTo>
                  <a:lnTo>
                    <a:pt x="0" y="419"/>
                  </a:lnTo>
                  <a:lnTo>
                    <a:pt x="211" y="1247"/>
                  </a:lnTo>
                  <a:lnTo>
                    <a:pt x="420" y="434"/>
                  </a:lnTo>
                  <a:lnTo>
                    <a:pt x="42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6009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307" name="Freeform 259"/>
            <p:cNvSpPr>
              <a:spLocks/>
            </p:cNvSpPr>
            <p:nvPr/>
          </p:nvSpPr>
          <p:spPr bwMode="auto">
            <a:xfrm>
              <a:off x="3985" y="3119"/>
              <a:ext cx="7" cy="210"/>
            </a:xfrm>
            <a:custGeom>
              <a:avLst/>
              <a:gdLst/>
              <a:ahLst/>
              <a:cxnLst>
                <a:cxn ang="0">
                  <a:pos x="14" y="418"/>
                </a:cxn>
                <a:cxn ang="0">
                  <a:pos x="14" y="419"/>
                </a:cxn>
                <a:cxn ang="0">
                  <a:pos x="14" y="0"/>
                </a:cxn>
                <a:cxn ang="0">
                  <a:pos x="0" y="0"/>
                </a:cxn>
                <a:cxn ang="0">
                  <a:pos x="0" y="419"/>
                </a:cxn>
                <a:cxn ang="0">
                  <a:pos x="0" y="421"/>
                </a:cxn>
                <a:cxn ang="0">
                  <a:pos x="0" y="419"/>
                </a:cxn>
                <a:cxn ang="0">
                  <a:pos x="0" y="419"/>
                </a:cxn>
                <a:cxn ang="0">
                  <a:pos x="0" y="421"/>
                </a:cxn>
                <a:cxn ang="0">
                  <a:pos x="14" y="418"/>
                </a:cxn>
              </a:cxnLst>
              <a:rect l="0" t="0" r="r" b="b"/>
              <a:pathLst>
                <a:path w="14" h="421">
                  <a:moveTo>
                    <a:pt x="14" y="418"/>
                  </a:moveTo>
                  <a:lnTo>
                    <a:pt x="14" y="419"/>
                  </a:lnTo>
                  <a:lnTo>
                    <a:pt x="14" y="0"/>
                  </a:lnTo>
                  <a:lnTo>
                    <a:pt x="0" y="0"/>
                  </a:lnTo>
                  <a:lnTo>
                    <a:pt x="0" y="419"/>
                  </a:lnTo>
                  <a:lnTo>
                    <a:pt x="0" y="421"/>
                  </a:lnTo>
                  <a:lnTo>
                    <a:pt x="0" y="419"/>
                  </a:lnTo>
                  <a:lnTo>
                    <a:pt x="0" y="419"/>
                  </a:lnTo>
                  <a:lnTo>
                    <a:pt x="0" y="421"/>
                  </a:lnTo>
                  <a:lnTo>
                    <a:pt x="14" y="41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308" name="Freeform 260"/>
            <p:cNvSpPr>
              <a:spLocks/>
            </p:cNvSpPr>
            <p:nvPr/>
          </p:nvSpPr>
          <p:spPr bwMode="auto">
            <a:xfrm>
              <a:off x="3985" y="3327"/>
              <a:ext cx="112" cy="430"/>
            </a:xfrm>
            <a:custGeom>
              <a:avLst/>
              <a:gdLst/>
              <a:ahLst/>
              <a:cxnLst>
                <a:cxn ang="0">
                  <a:pos x="210" y="828"/>
                </a:cxn>
                <a:cxn ang="0">
                  <a:pos x="225" y="828"/>
                </a:cxn>
                <a:cxn ang="0">
                  <a:pos x="14" y="0"/>
                </a:cxn>
                <a:cxn ang="0">
                  <a:pos x="0" y="3"/>
                </a:cxn>
                <a:cxn ang="0">
                  <a:pos x="210" y="830"/>
                </a:cxn>
                <a:cxn ang="0">
                  <a:pos x="225" y="830"/>
                </a:cxn>
                <a:cxn ang="0">
                  <a:pos x="210" y="830"/>
                </a:cxn>
                <a:cxn ang="0">
                  <a:pos x="218" y="859"/>
                </a:cxn>
                <a:cxn ang="0">
                  <a:pos x="225" y="830"/>
                </a:cxn>
                <a:cxn ang="0">
                  <a:pos x="210" y="828"/>
                </a:cxn>
              </a:cxnLst>
              <a:rect l="0" t="0" r="r" b="b"/>
              <a:pathLst>
                <a:path w="225" h="859">
                  <a:moveTo>
                    <a:pt x="210" y="828"/>
                  </a:moveTo>
                  <a:lnTo>
                    <a:pt x="225" y="828"/>
                  </a:lnTo>
                  <a:lnTo>
                    <a:pt x="14" y="0"/>
                  </a:lnTo>
                  <a:lnTo>
                    <a:pt x="0" y="3"/>
                  </a:lnTo>
                  <a:lnTo>
                    <a:pt x="210" y="830"/>
                  </a:lnTo>
                  <a:lnTo>
                    <a:pt x="225" y="830"/>
                  </a:lnTo>
                  <a:lnTo>
                    <a:pt x="210" y="830"/>
                  </a:lnTo>
                  <a:lnTo>
                    <a:pt x="218" y="859"/>
                  </a:lnTo>
                  <a:lnTo>
                    <a:pt x="225" y="830"/>
                  </a:lnTo>
                  <a:lnTo>
                    <a:pt x="210" y="82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309" name="Freeform 261"/>
            <p:cNvSpPr>
              <a:spLocks/>
            </p:cNvSpPr>
            <p:nvPr/>
          </p:nvSpPr>
          <p:spPr bwMode="auto">
            <a:xfrm>
              <a:off x="4090" y="3335"/>
              <a:ext cx="112" cy="408"/>
            </a:xfrm>
            <a:custGeom>
              <a:avLst/>
              <a:gdLst/>
              <a:ahLst/>
              <a:cxnLst>
                <a:cxn ang="0">
                  <a:pos x="209" y="2"/>
                </a:cxn>
                <a:cxn ang="0">
                  <a:pos x="209" y="0"/>
                </a:cxn>
                <a:cxn ang="0">
                  <a:pos x="0" y="814"/>
                </a:cxn>
                <a:cxn ang="0">
                  <a:pos x="15" y="816"/>
                </a:cxn>
                <a:cxn ang="0">
                  <a:pos x="224" y="3"/>
                </a:cxn>
                <a:cxn ang="0">
                  <a:pos x="224" y="2"/>
                </a:cxn>
                <a:cxn ang="0">
                  <a:pos x="224" y="3"/>
                </a:cxn>
                <a:cxn ang="0">
                  <a:pos x="224" y="2"/>
                </a:cxn>
                <a:cxn ang="0">
                  <a:pos x="224" y="2"/>
                </a:cxn>
                <a:cxn ang="0">
                  <a:pos x="209" y="2"/>
                </a:cxn>
              </a:cxnLst>
              <a:rect l="0" t="0" r="r" b="b"/>
              <a:pathLst>
                <a:path w="224" h="816">
                  <a:moveTo>
                    <a:pt x="209" y="2"/>
                  </a:moveTo>
                  <a:lnTo>
                    <a:pt x="209" y="0"/>
                  </a:lnTo>
                  <a:lnTo>
                    <a:pt x="0" y="814"/>
                  </a:lnTo>
                  <a:lnTo>
                    <a:pt x="15" y="816"/>
                  </a:lnTo>
                  <a:lnTo>
                    <a:pt x="224" y="3"/>
                  </a:lnTo>
                  <a:lnTo>
                    <a:pt x="224" y="2"/>
                  </a:lnTo>
                  <a:lnTo>
                    <a:pt x="224" y="3"/>
                  </a:lnTo>
                  <a:lnTo>
                    <a:pt x="224" y="2"/>
                  </a:lnTo>
                  <a:lnTo>
                    <a:pt x="224" y="2"/>
                  </a:lnTo>
                  <a:lnTo>
                    <a:pt x="209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310" name="Freeform 262"/>
            <p:cNvSpPr>
              <a:spLocks/>
            </p:cNvSpPr>
            <p:nvPr/>
          </p:nvSpPr>
          <p:spPr bwMode="auto">
            <a:xfrm>
              <a:off x="4195" y="3115"/>
              <a:ext cx="7" cy="220"/>
            </a:xfrm>
            <a:custGeom>
              <a:avLst/>
              <a:gdLst/>
              <a:ahLst/>
              <a:cxnLst>
                <a:cxn ang="0">
                  <a:pos x="8" y="15"/>
                </a:cxn>
                <a:cxn ang="0">
                  <a:pos x="0" y="7"/>
                </a:cxn>
                <a:cxn ang="0">
                  <a:pos x="0" y="441"/>
                </a:cxn>
                <a:cxn ang="0">
                  <a:pos x="15" y="441"/>
                </a:cxn>
                <a:cxn ang="0">
                  <a:pos x="15" y="7"/>
                </a:cxn>
                <a:cxn ang="0">
                  <a:pos x="8" y="0"/>
                </a:cxn>
                <a:cxn ang="0">
                  <a:pos x="15" y="7"/>
                </a:cxn>
                <a:cxn ang="0">
                  <a:pos x="15" y="0"/>
                </a:cxn>
                <a:cxn ang="0">
                  <a:pos x="8" y="0"/>
                </a:cxn>
                <a:cxn ang="0">
                  <a:pos x="8" y="15"/>
                </a:cxn>
              </a:cxnLst>
              <a:rect l="0" t="0" r="r" b="b"/>
              <a:pathLst>
                <a:path w="15" h="441">
                  <a:moveTo>
                    <a:pt x="8" y="15"/>
                  </a:moveTo>
                  <a:lnTo>
                    <a:pt x="0" y="7"/>
                  </a:lnTo>
                  <a:lnTo>
                    <a:pt x="0" y="441"/>
                  </a:lnTo>
                  <a:lnTo>
                    <a:pt x="15" y="441"/>
                  </a:lnTo>
                  <a:lnTo>
                    <a:pt x="15" y="7"/>
                  </a:lnTo>
                  <a:lnTo>
                    <a:pt x="8" y="0"/>
                  </a:lnTo>
                  <a:lnTo>
                    <a:pt x="15" y="7"/>
                  </a:lnTo>
                  <a:lnTo>
                    <a:pt x="15" y="0"/>
                  </a:lnTo>
                  <a:lnTo>
                    <a:pt x="8" y="0"/>
                  </a:lnTo>
                  <a:lnTo>
                    <a:pt x="8" y="1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311" name="Freeform 263"/>
            <p:cNvSpPr>
              <a:spLocks/>
            </p:cNvSpPr>
            <p:nvPr/>
          </p:nvSpPr>
          <p:spPr bwMode="auto">
            <a:xfrm>
              <a:off x="3985" y="3115"/>
              <a:ext cx="213" cy="7"/>
            </a:xfrm>
            <a:custGeom>
              <a:avLst/>
              <a:gdLst/>
              <a:ahLst/>
              <a:cxnLst>
                <a:cxn ang="0">
                  <a:pos x="14" y="7"/>
                </a:cxn>
                <a:cxn ang="0">
                  <a:pos x="7" y="15"/>
                </a:cxn>
                <a:cxn ang="0">
                  <a:pos x="427" y="15"/>
                </a:cxn>
                <a:cxn ang="0">
                  <a:pos x="427" y="0"/>
                </a:cxn>
                <a:cxn ang="0">
                  <a:pos x="7" y="0"/>
                </a:cxn>
                <a:cxn ang="0">
                  <a:pos x="0" y="7"/>
                </a:cxn>
                <a:cxn ang="0">
                  <a:pos x="7" y="0"/>
                </a:cxn>
                <a:cxn ang="0">
                  <a:pos x="0" y="0"/>
                </a:cxn>
                <a:cxn ang="0">
                  <a:pos x="0" y="7"/>
                </a:cxn>
                <a:cxn ang="0">
                  <a:pos x="14" y="7"/>
                </a:cxn>
              </a:cxnLst>
              <a:rect l="0" t="0" r="r" b="b"/>
              <a:pathLst>
                <a:path w="427" h="15">
                  <a:moveTo>
                    <a:pt x="14" y="7"/>
                  </a:moveTo>
                  <a:lnTo>
                    <a:pt x="7" y="15"/>
                  </a:lnTo>
                  <a:lnTo>
                    <a:pt x="427" y="15"/>
                  </a:lnTo>
                  <a:lnTo>
                    <a:pt x="427" y="0"/>
                  </a:lnTo>
                  <a:lnTo>
                    <a:pt x="7" y="0"/>
                  </a:lnTo>
                  <a:lnTo>
                    <a:pt x="0" y="7"/>
                  </a:lnTo>
                  <a:lnTo>
                    <a:pt x="7" y="0"/>
                  </a:lnTo>
                  <a:lnTo>
                    <a:pt x="0" y="0"/>
                  </a:lnTo>
                  <a:lnTo>
                    <a:pt x="0" y="7"/>
                  </a:lnTo>
                  <a:lnTo>
                    <a:pt x="1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312" name="Freeform 264"/>
            <p:cNvSpPr>
              <a:spLocks/>
            </p:cNvSpPr>
            <p:nvPr/>
          </p:nvSpPr>
          <p:spPr bwMode="auto">
            <a:xfrm>
              <a:off x="3987" y="3061"/>
              <a:ext cx="213" cy="57"/>
            </a:xfrm>
            <a:custGeom>
              <a:avLst/>
              <a:gdLst/>
              <a:ahLst/>
              <a:cxnLst>
                <a:cxn ang="0">
                  <a:pos x="75" y="0"/>
                </a:cxn>
                <a:cxn ang="0">
                  <a:pos x="350" y="0"/>
                </a:cxn>
                <a:cxn ang="0">
                  <a:pos x="352" y="3"/>
                </a:cxn>
                <a:cxn ang="0">
                  <a:pos x="361" y="9"/>
                </a:cxn>
                <a:cxn ang="0">
                  <a:pos x="374" y="20"/>
                </a:cxn>
                <a:cxn ang="0">
                  <a:pos x="388" y="35"/>
                </a:cxn>
                <a:cxn ang="0">
                  <a:pos x="401" y="52"/>
                </a:cxn>
                <a:cxn ang="0">
                  <a:pos x="414" y="70"/>
                </a:cxn>
                <a:cxn ang="0">
                  <a:pos x="423" y="92"/>
                </a:cxn>
                <a:cxn ang="0">
                  <a:pos x="425" y="115"/>
                </a:cxn>
                <a:cxn ang="0">
                  <a:pos x="417" y="115"/>
                </a:cxn>
                <a:cxn ang="0">
                  <a:pos x="400" y="115"/>
                </a:cxn>
                <a:cxn ang="0">
                  <a:pos x="377" y="115"/>
                </a:cxn>
                <a:cxn ang="0">
                  <a:pos x="348" y="115"/>
                </a:cxn>
                <a:cxn ang="0">
                  <a:pos x="315" y="115"/>
                </a:cxn>
                <a:cxn ang="0">
                  <a:pos x="279" y="115"/>
                </a:cxn>
                <a:cxn ang="0">
                  <a:pos x="241" y="115"/>
                </a:cxn>
                <a:cxn ang="0">
                  <a:pos x="202" y="115"/>
                </a:cxn>
                <a:cxn ang="0">
                  <a:pos x="165" y="115"/>
                </a:cxn>
                <a:cxn ang="0">
                  <a:pos x="128" y="115"/>
                </a:cxn>
                <a:cxn ang="0">
                  <a:pos x="93" y="115"/>
                </a:cxn>
                <a:cxn ang="0">
                  <a:pos x="63" y="115"/>
                </a:cxn>
                <a:cxn ang="0">
                  <a:pos x="37" y="115"/>
                </a:cxn>
                <a:cxn ang="0">
                  <a:pos x="17" y="115"/>
                </a:cxn>
                <a:cxn ang="0">
                  <a:pos x="5" y="115"/>
                </a:cxn>
                <a:cxn ang="0">
                  <a:pos x="0" y="115"/>
                </a:cxn>
                <a:cxn ang="0">
                  <a:pos x="2" y="111"/>
                </a:cxn>
                <a:cxn ang="0">
                  <a:pos x="5" y="99"/>
                </a:cxn>
                <a:cxn ang="0">
                  <a:pos x="12" y="82"/>
                </a:cxn>
                <a:cxn ang="0">
                  <a:pos x="20" y="62"/>
                </a:cxn>
                <a:cxn ang="0">
                  <a:pos x="30" y="42"/>
                </a:cxn>
                <a:cxn ang="0">
                  <a:pos x="43" y="23"/>
                </a:cxn>
                <a:cxn ang="0">
                  <a:pos x="58" y="9"/>
                </a:cxn>
                <a:cxn ang="0">
                  <a:pos x="75" y="0"/>
                </a:cxn>
              </a:cxnLst>
              <a:rect l="0" t="0" r="r" b="b"/>
              <a:pathLst>
                <a:path w="425" h="115">
                  <a:moveTo>
                    <a:pt x="75" y="0"/>
                  </a:moveTo>
                  <a:lnTo>
                    <a:pt x="350" y="0"/>
                  </a:lnTo>
                  <a:lnTo>
                    <a:pt x="352" y="3"/>
                  </a:lnTo>
                  <a:lnTo>
                    <a:pt x="361" y="9"/>
                  </a:lnTo>
                  <a:lnTo>
                    <a:pt x="374" y="20"/>
                  </a:lnTo>
                  <a:lnTo>
                    <a:pt x="388" y="35"/>
                  </a:lnTo>
                  <a:lnTo>
                    <a:pt x="401" y="52"/>
                  </a:lnTo>
                  <a:lnTo>
                    <a:pt x="414" y="70"/>
                  </a:lnTo>
                  <a:lnTo>
                    <a:pt x="423" y="92"/>
                  </a:lnTo>
                  <a:lnTo>
                    <a:pt x="425" y="115"/>
                  </a:lnTo>
                  <a:lnTo>
                    <a:pt x="417" y="115"/>
                  </a:lnTo>
                  <a:lnTo>
                    <a:pt x="400" y="115"/>
                  </a:lnTo>
                  <a:lnTo>
                    <a:pt x="377" y="115"/>
                  </a:lnTo>
                  <a:lnTo>
                    <a:pt x="348" y="115"/>
                  </a:lnTo>
                  <a:lnTo>
                    <a:pt x="315" y="115"/>
                  </a:lnTo>
                  <a:lnTo>
                    <a:pt x="279" y="115"/>
                  </a:lnTo>
                  <a:lnTo>
                    <a:pt x="241" y="115"/>
                  </a:lnTo>
                  <a:lnTo>
                    <a:pt x="202" y="115"/>
                  </a:lnTo>
                  <a:lnTo>
                    <a:pt x="165" y="115"/>
                  </a:lnTo>
                  <a:lnTo>
                    <a:pt x="128" y="115"/>
                  </a:lnTo>
                  <a:lnTo>
                    <a:pt x="93" y="115"/>
                  </a:lnTo>
                  <a:lnTo>
                    <a:pt x="63" y="115"/>
                  </a:lnTo>
                  <a:lnTo>
                    <a:pt x="37" y="115"/>
                  </a:lnTo>
                  <a:lnTo>
                    <a:pt x="17" y="115"/>
                  </a:lnTo>
                  <a:lnTo>
                    <a:pt x="5" y="115"/>
                  </a:lnTo>
                  <a:lnTo>
                    <a:pt x="0" y="115"/>
                  </a:lnTo>
                  <a:lnTo>
                    <a:pt x="2" y="111"/>
                  </a:lnTo>
                  <a:lnTo>
                    <a:pt x="5" y="99"/>
                  </a:lnTo>
                  <a:lnTo>
                    <a:pt x="12" y="82"/>
                  </a:lnTo>
                  <a:lnTo>
                    <a:pt x="20" y="62"/>
                  </a:lnTo>
                  <a:lnTo>
                    <a:pt x="30" y="42"/>
                  </a:lnTo>
                  <a:lnTo>
                    <a:pt x="43" y="23"/>
                  </a:lnTo>
                  <a:lnTo>
                    <a:pt x="58" y="9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313" name="Freeform 265"/>
            <p:cNvSpPr>
              <a:spLocks/>
            </p:cNvSpPr>
            <p:nvPr/>
          </p:nvSpPr>
          <p:spPr bwMode="auto">
            <a:xfrm>
              <a:off x="4041" y="3533"/>
              <a:ext cx="106" cy="2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3" y="48"/>
                </a:cxn>
                <a:cxn ang="0">
                  <a:pos x="200" y="48"/>
                </a:cxn>
                <a:cxn ang="0">
                  <a:pos x="213" y="0"/>
                </a:cxn>
                <a:cxn ang="0">
                  <a:pos x="0" y="0"/>
                </a:cxn>
              </a:cxnLst>
              <a:rect l="0" t="0" r="r" b="b"/>
              <a:pathLst>
                <a:path w="213" h="48">
                  <a:moveTo>
                    <a:pt x="0" y="0"/>
                  </a:moveTo>
                  <a:lnTo>
                    <a:pt x="13" y="48"/>
                  </a:lnTo>
                  <a:lnTo>
                    <a:pt x="200" y="48"/>
                  </a:lnTo>
                  <a:lnTo>
                    <a:pt x="21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314" name="Freeform 266"/>
            <p:cNvSpPr>
              <a:spLocks/>
            </p:cNvSpPr>
            <p:nvPr/>
          </p:nvSpPr>
          <p:spPr bwMode="auto">
            <a:xfrm>
              <a:off x="4078" y="2579"/>
              <a:ext cx="7" cy="31"/>
            </a:xfrm>
            <a:custGeom>
              <a:avLst/>
              <a:gdLst/>
              <a:ahLst/>
              <a:cxnLst>
                <a:cxn ang="0">
                  <a:pos x="7" y="61"/>
                </a:cxn>
                <a:cxn ang="0">
                  <a:pos x="14" y="61"/>
                </a:cxn>
                <a:cxn ang="0">
                  <a:pos x="14" y="0"/>
                </a:cxn>
                <a:cxn ang="0">
                  <a:pos x="0" y="0"/>
                </a:cxn>
                <a:cxn ang="0">
                  <a:pos x="0" y="61"/>
                </a:cxn>
                <a:cxn ang="0">
                  <a:pos x="7" y="61"/>
                </a:cxn>
              </a:cxnLst>
              <a:rect l="0" t="0" r="r" b="b"/>
              <a:pathLst>
                <a:path w="14" h="61">
                  <a:moveTo>
                    <a:pt x="7" y="61"/>
                  </a:moveTo>
                  <a:lnTo>
                    <a:pt x="14" y="61"/>
                  </a:lnTo>
                  <a:lnTo>
                    <a:pt x="14" y="0"/>
                  </a:lnTo>
                  <a:lnTo>
                    <a:pt x="0" y="0"/>
                  </a:lnTo>
                  <a:lnTo>
                    <a:pt x="0" y="61"/>
                  </a:lnTo>
                  <a:lnTo>
                    <a:pt x="7" y="6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315" name="Freeform 267"/>
            <p:cNvSpPr>
              <a:spLocks/>
            </p:cNvSpPr>
            <p:nvPr/>
          </p:nvSpPr>
          <p:spPr bwMode="auto">
            <a:xfrm>
              <a:off x="4478" y="2817"/>
              <a:ext cx="273" cy="263"/>
            </a:xfrm>
            <a:custGeom>
              <a:avLst/>
              <a:gdLst/>
              <a:ahLst/>
              <a:cxnLst>
                <a:cxn ang="0">
                  <a:pos x="429" y="488"/>
                </a:cxn>
                <a:cxn ang="0">
                  <a:pos x="429" y="406"/>
                </a:cxn>
                <a:cxn ang="0">
                  <a:pos x="466" y="343"/>
                </a:cxn>
                <a:cxn ang="0">
                  <a:pos x="468" y="343"/>
                </a:cxn>
                <a:cxn ang="0">
                  <a:pos x="468" y="527"/>
                </a:cxn>
                <a:cxn ang="0">
                  <a:pos x="525" y="527"/>
                </a:cxn>
                <a:cxn ang="0">
                  <a:pos x="528" y="465"/>
                </a:cxn>
                <a:cxn ang="0">
                  <a:pos x="537" y="325"/>
                </a:cxn>
                <a:cxn ang="0">
                  <a:pos x="544" y="171"/>
                </a:cxn>
                <a:cxn ang="0">
                  <a:pos x="547" y="75"/>
                </a:cxn>
                <a:cxn ang="0">
                  <a:pos x="544" y="54"/>
                </a:cxn>
                <a:cxn ang="0">
                  <a:pos x="537" y="38"/>
                </a:cxn>
                <a:cxn ang="0">
                  <a:pos x="525" y="25"/>
                </a:cxn>
                <a:cxn ang="0">
                  <a:pos x="514" y="15"/>
                </a:cxn>
                <a:cxn ang="0">
                  <a:pos x="502" y="8"/>
                </a:cxn>
                <a:cxn ang="0">
                  <a:pos x="491" y="3"/>
                </a:cxn>
                <a:cxn ang="0">
                  <a:pos x="484" y="0"/>
                </a:cxn>
                <a:cxn ang="0">
                  <a:pos x="481" y="0"/>
                </a:cxn>
                <a:cxn ang="0">
                  <a:pos x="61" y="0"/>
                </a:cxn>
                <a:cxn ang="0">
                  <a:pos x="59" y="2"/>
                </a:cxn>
                <a:cxn ang="0">
                  <a:pos x="51" y="3"/>
                </a:cxn>
                <a:cxn ang="0">
                  <a:pos x="41" y="9"/>
                </a:cxn>
                <a:cxn ang="0">
                  <a:pos x="31" y="15"/>
                </a:cxn>
                <a:cxn ang="0">
                  <a:pos x="20" y="25"/>
                </a:cxn>
                <a:cxn ang="0">
                  <a:pos x="10" y="35"/>
                </a:cxn>
                <a:cxn ang="0">
                  <a:pos x="3" y="49"/>
                </a:cxn>
                <a:cxn ang="0">
                  <a:pos x="0" y="66"/>
                </a:cxn>
                <a:cxn ang="0">
                  <a:pos x="6" y="158"/>
                </a:cxn>
                <a:cxn ang="0">
                  <a:pos x="20" y="315"/>
                </a:cxn>
                <a:cxn ang="0">
                  <a:pos x="34" y="462"/>
                </a:cxn>
                <a:cxn ang="0">
                  <a:pos x="40" y="527"/>
                </a:cxn>
                <a:cxn ang="0">
                  <a:pos x="106" y="527"/>
                </a:cxn>
                <a:cxn ang="0">
                  <a:pos x="106" y="343"/>
                </a:cxn>
                <a:cxn ang="0">
                  <a:pos x="106" y="340"/>
                </a:cxn>
                <a:cxn ang="0">
                  <a:pos x="147" y="406"/>
                </a:cxn>
                <a:cxn ang="0">
                  <a:pos x="147" y="488"/>
                </a:cxn>
                <a:cxn ang="0">
                  <a:pos x="429" y="488"/>
                </a:cxn>
              </a:cxnLst>
              <a:rect l="0" t="0" r="r" b="b"/>
              <a:pathLst>
                <a:path w="547" h="527">
                  <a:moveTo>
                    <a:pt x="429" y="488"/>
                  </a:moveTo>
                  <a:lnTo>
                    <a:pt x="429" y="406"/>
                  </a:lnTo>
                  <a:lnTo>
                    <a:pt x="466" y="343"/>
                  </a:lnTo>
                  <a:lnTo>
                    <a:pt x="468" y="343"/>
                  </a:lnTo>
                  <a:lnTo>
                    <a:pt x="468" y="527"/>
                  </a:lnTo>
                  <a:lnTo>
                    <a:pt x="525" y="527"/>
                  </a:lnTo>
                  <a:lnTo>
                    <a:pt x="528" y="465"/>
                  </a:lnTo>
                  <a:lnTo>
                    <a:pt x="537" y="325"/>
                  </a:lnTo>
                  <a:lnTo>
                    <a:pt x="544" y="171"/>
                  </a:lnTo>
                  <a:lnTo>
                    <a:pt x="547" y="75"/>
                  </a:lnTo>
                  <a:lnTo>
                    <a:pt x="544" y="54"/>
                  </a:lnTo>
                  <a:lnTo>
                    <a:pt x="537" y="38"/>
                  </a:lnTo>
                  <a:lnTo>
                    <a:pt x="525" y="25"/>
                  </a:lnTo>
                  <a:lnTo>
                    <a:pt x="514" y="15"/>
                  </a:lnTo>
                  <a:lnTo>
                    <a:pt x="502" y="8"/>
                  </a:lnTo>
                  <a:lnTo>
                    <a:pt x="491" y="3"/>
                  </a:lnTo>
                  <a:lnTo>
                    <a:pt x="484" y="0"/>
                  </a:lnTo>
                  <a:lnTo>
                    <a:pt x="481" y="0"/>
                  </a:lnTo>
                  <a:lnTo>
                    <a:pt x="61" y="0"/>
                  </a:lnTo>
                  <a:lnTo>
                    <a:pt x="59" y="2"/>
                  </a:lnTo>
                  <a:lnTo>
                    <a:pt x="51" y="3"/>
                  </a:lnTo>
                  <a:lnTo>
                    <a:pt x="41" y="9"/>
                  </a:lnTo>
                  <a:lnTo>
                    <a:pt x="31" y="15"/>
                  </a:lnTo>
                  <a:lnTo>
                    <a:pt x="20" y="25"/>
                  </a:lnTo>
                  <a:lnTo>
                    <a:pt x="10" y="35"/>
                  </a:lnTo>
                  <a:lnTo>
                    <a:pt x="3" y="49"/>
                  </a:lnTo>
                  <a:lnTo>
                    <a:pt x="0" y="66"/>
                  </a:lnTo>
                  <a:lnTo>
                    <a:pt x="6" y="158"/>
                  </a:lnTo>
                  <a:lnTo>
                    <a:pt x="20" y="315"/>
                  </a:lnTo>
                  <a:lnTo>
                    <a:pt x="34" y="462"/>
                  </a:lnTo>
                  <a:lnTo>
                    <a:pt x="40" y="527"/>
                  </a:lnTo>
                  <a:lnTo>
                    <a:pt x="106" y="527"/>
                  </a:lnTo>
                  <a:lnTo>
                    <a:pt x="106" y="343"/>
                  </a:lnTo>
                  <a:lnTo>
                    <a:pt x="106" y="340"/>
                  </a:lnTo>
                  <a:lnTo>
                    <a:pt x="147" y="406"/>
                  </a:lnTo>
                  <a:lnTo>
                    <a:pt x="147" y="488"/>
                  </a:lnTo>
                  <a:lnTo>
                    <a:pt x="429" y="488"/>
                  </a:lnTo>
                  <a:close/>
                </a:path>
              </a:pathLst>
            </a:custGeom>
            <a:solidFill>
              <a:srgbClr val="6699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316" name="Freeform 268"/>
            <p:cNvSpPr>
              <a:spLocks/>
            </p:cNvSpPr>
            <p:nvPr/>
          </p:nvSpPr>
          <p:spPr bwMode="auto">
            <a:xfrm>
              <a:off x="4689" y="3018"/>
              <a:ext cx="7" cy="43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0" y="2"/>
                </a:cxn>
                <a:cxn ang="0">
                  <a:pos x="0" y="84"/>
                </a:cxn>
                <a:cxn ang="0">
                  <a:pos x="14" y="84"/>
                </a:cxn>
                <a:cxn ang="0">
                  <a:pos x="14" y="2"/>
                </a:cxn>
                <a:cxn ang="0">
                  <a:pos x="13" y="5"/>
                </a:cxn>
                <a:cxn ang="0">
                  <a:pos x="2" y="0"/>
                </a:cxn>
                <a:cxn ang="0">
                  <a:pos x="0" y="1"/>
                </a:cxn>
                <a:cxn ang="0">
                  <a:pos x="0" y="2"/>
                </a:cxn>
                <a:cxn ang="0">
                  <a:pos x="2" y="0"/>
                </a:cxn>
              </a:cxnLst>
              <a:rect l="0" t="0" r="r" b="b"/>
              <a:pathLst>
                <a:path w="14" h="84">
                  <a:moveTo>
                    <a:pt x="2" y="0"/>
                  </a:moveTo>
                  <a:lnTo>
                    <a:pt x="0" y="2"/>
                  </a:lnTo>
                  <a:lnTo>
                    <a:pt x="0" y="84"/>
                  </a:lnTo>
                  <a:lnTo>
                    <a:pt x="14" y="84"/>
                  </a:lnTo>
                  <a:lnTo>
                    <a:pt x="14" y="2"/>
                  </a:lnTo>
                  <a:lnTo>
                    <a:pt x="13" y="5"/>
                  </a:lnTo>
                  <a:lnTo>
                    <a:pt x="2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317" name="Freeform 269"/>
            <p:cNvSpPr>
              <a:spLocks/>
            </p:cNvSpPr>
            <p:nvPr/>
          </p:nvSpPr>
          <p:spPr bwMode="auto">
            <a:xfrm>
              <a:off x="4690" y="2985"/>
              <a:ext cx="24" cy="36"/>
            </a:xfrm>
            <a:custGeom>
              <a:avLst/>
              <a:gdLst/>
              <a:ahLst/>
              <a:cxnLst>
                <a:cxn ang="0">
                  <a:pos x="42" y="0"/>
                </a:cxn>
                <a:cxn ang="0">
                  <a:pos x="37" y="4"/>
                </a:cxn>
                <a:cxn ang="0">
                  <a:pos x="0" y="68"/>
                </a:cxn>
                <a:cxn ang="0">
                  <a:pos x="11" y="73"/>
                </a:cxn>
                <a:cxn ang="0">
                  <a:pos x="48" y="10"/>
                </a:cxn>
                <a:cxn ang="0">
                  <a:pos x="42" y="14"/>
                </a:cxn>
                <a:cxn ang="0">
                  <a:pos x="42" y="0"/>
                </a:cxn>
                <a:cxn ang="0">
                  <a:pos x="38" y="0"/>
                </a:cxn>
                <a:cxn ang="0">
                  <a:pos x="37" y="4"/>
                </a:cxn>
                <a:cxn ang="0">
                  <a:pos x="42" y="0"/>
                </a:cxn>
              </a:cxnLst>
              <a:rect l="0" t="0" r="r" b="b"/>
              <a:pathLst>
                <a:path w="48" h="73">
                  <a:moveTo>
                    <a:pt x="42" y="0"/>
                  </a:moveTo>
                  <a:lnTo>
                    <a:pt x="37" y="4"/>
                  </a:lnTo>
                  <a:lnTo>
                    <a:pt x="0" y="68"/>
                  </a:lnTo>
                  <a:lnTo>
                    <a:pt x="11" y="73"/>
                  </a:lnTo>
                  <a:lnTo>
                    <a:pt x="48" y="10"/>
                  </a:lnTo>
                  <a:lnTo>
                    <a:pt x="42" y="14"/>
                  </a:lnTo>
                  <a:lnTo>
                    <a:pt x="42" y="0"/>
                  </a:lnTo>
                  <a:lnTo>
                    <a:pt x="38" y="0"/>
                  </a:lnTo>
                  <a:lnTo>
                    <a:pt x="37" y="4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318" name="Freeform 270"/>
            <p:cNvSpPr>
              <a:spLocks/>
            </p:cNvSpPr>
            <p:nvPr/>
          </p:nvSpPr>
          <p:spPr bwMode="auto">
            <a:xfrm>
              <a:off x="4708" y="2985"/>
              <a:ext cx="8" cy="7"/>
            </a:xfrm>
            <a:custGeom>
              <a:avLst/>
              <a:gdLst/>
              <a:ahLst/>
              <a:cxnLst>
                <a:cxn ang="0">
                  <a:pos x="14" y="7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5" y="14"/>
                </a:cxn>
                <a:cxn ang="0">
                  <a:pos x="7" y="14"/>
                </a:cxn>
                <a:cxn ang="0">
                  <a:pos x="0" y="7"/>
                </a:cxn>
                <a:cxn ang="0">
                  <a:pos x="14" y="7"/>
                </a:cxn>
                <a:cxn ang="0">
                  <a:pos x="14" y="0"/>
                </a:cxn>
                <a:cxn ang="0">
                  <a:pos x="7" y="0"/>
                </a:cxn>
                <a:cxn ang="0">
                  <a:pos x="14" y="7"/>
                </a:cxn>
              </a:cxnLst>
              <a:rect l="0" t="0" r="r" b="b"/>
              <a:pathLst>
                <a:path w="14" h="14">
                  <a:moveTo>
                    <a:pt x="14" y="7"/>
                  </a:moveTo>
                  <a:lnTo>
                    <a:pt x="7" y="0"/>
                  </a:lnTo>
                  <a:lnTo>
                    <a:pt x="5" y="0"/>
                  </a:lnTo>
                  <a:lnTo>
                    <a:pt x="5" y="14"/>
                  </a:lnTo>
                  <a:lnTo>
                    <a:pt x="7" y="14"/>
                  </a:lnTo>
                  <a:lnTo>
                    <a:pt x="0" y="7"/>
                  </a:lnTo>
                  <a:lnTo>
                    <a:pt x="14" y="7"/>
                  </a:lnTo>
                  <a:lnTo>
                    <a:pt x="14" y="0"/>
                  </a:lnTo>
                  <a:lnTo>
                    <a:pt x="7" y="0"/>
                  </a:lnTo>
                  <a:lnTo>
                    <a:pt x="1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319" name="Freeform 271"/>
            <p:cNvSpPr>
              <a:spLocks/>
            </p:cNvSpPr>
            <p:nvPr/>
          </p:nvSpPr>
          <p:spPr bwMode="auto">
            <a:xfrm>
              <a:off x="4708" y="2988"/>
              <a:ext cx="8" cy="96"/>
            </a:xfrm>
            <a:custGeom>
              <a:avLst/>
              <a:gdLst/>
              <a:ahLst/>
              <a:cxnLst>
                <a:cxn ang="0">
                  <a:pos x="7" y="177"/>
                </a:cxn>
                <a:cxn ang="0">
                  <a:pos x="14" y="184"/>
                </a:cxn>
                <a:cxn ang="0">
                  <a:pos x="14" y="0"/>
                </a:cxn>
                <a:cxn ang="0">
                  <a:pos x="0" y="0"/>
                </a:cxn>
                <a:cxn ang="0">
                  <a:pos x="0" y="184"/>
                </a:cxn>
                <a:cxn ang="0">
                  <a:pos x="7" y="191"/>
                </a:cxn>
                <a:cxn ang="0">
                  <a:pos x="0" y="184"/>
                </a:cxn>
                <a:cxn ang="0">
                  <a:pos x="0" y="191"/>
                </a:cxn>
                <a:cxn ang="0">
                  <a:pos x="7" y="191"/>
                </a:cxn>
                <a:cxn ang="0">
                  <a:pos x="7" y="177"/>
                </a:cxn>
              </a:cxnLst>
              <a:rect l="0" t="0" r="r" b="b"/>
              <a:pathLst>
                <a:path w="14" h="191">
                  <a:moveTo>
                    <a:pt x="7" y="177"/>
                  </a:moveTo>
                  <a:lnTo>
                    <a:pt x="14" y="184"/>
                  </a:lnTo>
                  <a:lnTo>
                    <a:pt x="14" y="0"/>
                  </a:lnTo>
                  <a:lnTo>
                    <a:pt x="0" y="0"/>
                  </a:lnTo>
                  <a:lnTo>
                    <a:pt x="0" y="184"/>
                  </a:lnTo>
                  <a:lnTo>
                    <a:pt x="7" y="191"/>
                  </a:lnTo>
                  <a:lnTo>
                    <a:pt x="0" y="184"/>
                  </a:lnTo>
                  <a:lnTo>
                    <a:pt x="0" y="191"/>
                  </a:lnTo>
                  <a:lnTo>
                    <a:pt x="7" y="191"/>
                  </a:lnTo>
                  <a:lnTo>
                    <a:pt x="7" y="17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320" name="Freeform 272"/>
            <p:cNvSpPr>
              <a:spLocks/>
            </p:cNvSpPr>
            <p:nvPr/>
          </p:nvSpPr>
          <p:spPr bwMode="auto">
            <a:xfrm>
              <a:off x="4712" y="3076"/>
              <a:ext cx="32" cy="8"/>
            </a:xfrm>
            <a:custGeom>
              <a:avLst/>
              <a:gdLst/>
              <a:ahLst/>
              <a:cxnLst>
                <a:cxn ang="0">
                  <a:pos x="50" y="7"/>
                </a:cxn>
                <a:cxn ang="0">
                  <a:pos x="57" y="0"/>
                </a:cxn>
                <a:cxn ang="0">
                  <a:pos x="0" y="0"/>
                </a:cxn>
                <a:cxn ang="0">
                  <a:pos x="0" y="14"/>
                </a:cxn>
                <a:cxn ang="0">
                  <a:pos x="57" y="14"/>
                </a:cxn>
                <a:cxn ang="0">
                  <a:pos x="64" y="7"/>
                </a:cxn>
                <a:cxn ang="0">
                  <a:pos x="57" y="14"/>
                </a:cxn>
                <a:cxn ang="0">
                  <a:pos x="64" y="14"/>
                </a:cxn>
                <a:cxn ang="0">
                  <a:pos x="64" y="7"/>
                </a:cxn>
                <a:cxn ang="0">
                  <a:pos x="50" y="7"/>
                </a:cxn>
              </a:cxnLst>
              <a:rect l="0" t="0" r="r" b="b"/>
              <a:pathLst>
                <a:path w="64" h="14">
                  <a:moveTo>
                    <a:pt x="50" y="7"/>
                  </a:moveTo>
                  <a:lnTo>
                    <a:pt x="57" y="0"/>
                  </a:lnTo>
                  <a:lnTo>
                    <a:pt x="0" y="0"/>
                  </a:lnTo>
                  <a:lnTo>
                    <a:pt x="0" y="14"/>
                  </a:lnTo>
                  <a:lnTo>
                    <a:pt x="57" y="14"/>
                  </a:lnTo>
                  <a:lnTo>
                    <a:pt x="64" y="7"/>
                  </a:lnTo>
                  <a:lnTo>
                    <a:pt x="57" y="14"/>
                  </a:lnTo>
                  <a:lnTo>
                    <a:pt x="64" y="14"/>
                  </a:lnTo>
                  <a:lnTo>
                    <a:pt x="64" y="7"/>
                  </a:lnTo>
                  <a:lnTo>
                    <a:pt x="50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321" name="Freeform 273"/>
            <p:cNvSpPr>
              <a:spLocks/>
            </p:cNvSpPr>
            <p:nvPr/>
          </p:nvSpPr>
          <p:spPr bwMode="auto">
            <a:xfrm>
              <a:off x="4737" y="2854"/>
              <a:ext cx="18" cy="226"/>
            </a:xfrm>
            <a:custGeom>
              <a:avLst/>
              <a:gdLst/>
              <a:ahLst/>
              <a:cxnLst>
                <a:cxn ang="0">
                  <a:pos x="22" y="0"/>
                </a:cxn>
                <a:cxn ang="0">
                  <a:pos x="22" y="0"/>
                </a:cxn>
                <a:cxn ang="0">
                  <a:pos x="19" y="96"/>
                </a:cxn>
                <a:cxn ang="0">
                  <a:pos x="11" y="250"/>
                </a:cxn>
                <a:cxn ang="0">
                  <a:pos x="3" y="390"/>
                </a:cxn>
                <a:cxn ang="0">
                  <a:pos x="0" y="452"/>
                </a:cxn>
                <a:cxn ang="0">
                  <a:pos x="14" y="452"/>
                </a:cxn>
                <a:cxn ang="0">
                  <a:pos x="17" y="390"/>
                </a:cxn>
                <a:cxn ang="0">
                  <a:pos x="26" y="250"/>
                </a:cxn>
                <a:cxn ang="0">
                  <a:pos x="33" y="96"/>
                </a:cxn>
                <a:cxn ang="0">
                  <a:pos x="36" y="0"/>
                </a:cxn>
                <a:cxn ang="0">
                  <a:pos x="36" y="0"/>
                </a:cxn>
                <a:cxn ang="0">
                  <a:pos x="22" y="0"/>
                </a:cxn>
              </a:cxnLst>
              <a:rect l="0" t="0" r="r" b="b"/>
              <a:pathLst>
                <a:path w="36" h="452">
                  <a:moveTo>
                    <a:pt x="22" y="0"/>
                  </a:moveTo>
                  <a:lnTo>
                    <a:pt x="22" y="0"/>
                  </a:lnTo>
                  <a:lnTo>
                    <a:pt x="19" y="96"/>
                  </a:lnTo>
                  <a:lnTo>
                    <a:pt x="11" y="250"/>
                  </a:lnTo>
                  <a:lnTo>
                    <a:pt x="3" y="390"/>
                  </a:lnTo>
                  <a:lnTo>
                    <a:pt x="0" y="452"/>
                  </a:lnTo>
                  <a:lnTo>
                    <a:pt x="14" y="452"/>
                  </a:lnTo>
                  <a:lnTo>
                    <a:pt x="17" y="390"/>
                  </a:lnTo>
                  <a:lnTo>
                    <a:pt x="26" y="250"/>
                  </a:lnTo>
                  <a:lnTo>
                    <a:pt x="33" y="96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322" name="Freeform 274"/>
            <p:cNvSpPr>
              <a:spLocks/>
            </p:cNvSpPr>
            <p:nvPr/>
          </p:nvSpPr>
          <p:spPr bwMode="auto">
            <a:xfrm>
              <a:off x="4718" y="2813"/>
              <a:ext cx="37" cy="41"/>
            </a:xfrm>
            <a:custGeom>
              <a:avLst/>
              <a:gdLst/>
              <a:ahLst/>
              <a:cxnLst>
                <a:cxn ang="0">
                  <a:pos x="2" y="15"/>
                </a:cxn>
                <a:cxn ang="0">
                  <a:pos x="0" y="15"/>
                </a:cxn>
                <a:cxn ang="0">
                  <a:pos x="3" y="15"/>
                </a:cxn>
                <a:cxn ang="0">
                  <a:pos x="10" y="17"/>
                </a:cxn>
                <a:cxn ang="0">
                  <a:pos x="20" y="20"/>
                </a:cxn>
                <a:cxn ang="0">
                  <a:pos x="30" y="28"/>
                </a:cxn>
                <a:cxn ang="0">
                  <a:pos x="42" y="36"/>
                </a:cxn>
                <a:cxn ang="0">
                  <a:pos x="52" y="48"/>
                </a:cxn>
                <a:cxn ang="0">
                  <a:pos x="58" y="62"/>
                </a:cxn>
                <a:cxn ang="0">
                  <a:pos x="61" y="82"/>
                </a:cxn>
                <a:cxn ang="0">
                  <a:pos x="75" y="82"/>
                </a:cxn>
                <a:cxn ang="0">
                  <a:pos x="72" y="59"/>
                </a:cxn>
                <a:cxn ang="0">
                  <a:pos x="63" y="42"/>
                </a:cxn>
                <a:cxn ang="0">
                  <a:pos x="50" y="28"/>
                </a:cxn>
                <a:cxn ang="0">
                  <a:pos x="39" y="16"/>
                </a:cxn>
                <a:cxn ang="0">
                  <a:pos x="26" y="9"/>
                </a:cxn>
                <a:cxn ang="0">
                  <a:pos x="13" y="3"/>
                </a:cxn>
                <a:cxn ang="0">
                  <a:pos x="6" y="0"/>
                </a:cxn>
                <a:cxn ang="0">
                  <a:pos x="3" y="0"/>
                </a:cxn>
                <a:cxn ang="0">
                  <a:pos x="2" y="0"/>
                </a:cxn>
                <a:cxn ang="0">
                  <a:pos x="3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15"/>
                </a:cxn>
              </a:cxnLst>
              <a:rect l="0" t="0" r="r" b="b"/>
              <a:pathLst>
                <a:path w="75" h="82">
                  <a:moveTo>
                    <a:pt x="2" y="15"/>
                  </a:moveTo>
                  <a:lnTo>
                    <a:pt x="0" y="15"/>
                  </a:lnTo>
                  <a:lnTo>
                    <a:pt x="3" y="15"/>
                  </a:lnTo>
                  <a:lnTo>
                    <a:pt x="10" y="17"/>
                  </a:lnTo>
                  <a:lnTo>
                    <a:pt x="20" y="20"/>
                  </a:lnTo>
                  <a:lnTo>
                    <a:pt x="30" y="28"/>
                  </a:lnTo>
                  <a:lnTo>
                    <a:pt x="42" y="36"/>
                  </a:lnTo>
                  <a:lnTo>
                    <a:pt x="52" y="48"/>
                  </a:lnTo>
                  <a:lnTo>
                    <a:pt x="58" y="62"/>
                  </a:lnTo>
                  <a:lnTo>
                    <a:pt x="61" y="82"/>
                  </a:lnTo>
                  <a:lnTo>
                    <a:pt x="75" y="82"/>
                  </a:lnTo>
                  <a:lnTo>
                    <a:pt x="72" y="59"/>
                  </a:lnTo>
                  <a:lnTo>
                    <a:pt x="63" y="42"/>
                  </a:lnTo>
                  <a:lnTo>
                    <a:pt x="50" y="28"/>
                  </a:lnTo>
                  <a:lnTo>
                    <a:pt x="39" y="16"/>
                  </a:lnTo>
                  <a:lnTo>
                    <a:pt x="26" y="9"/>
                  </a:lnTo>
                  <a:lnTo>
                    <a:pt x="13" y="3"/>
                  </a:lnTo>
                  <a:lnTo>
                    <a:pt x="6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1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323" name="Freeform 275"/>
            <p:cNvSpPr>
              <a:spLocks/>
            </p:cNvSpPr>
            <p:nvPr/>
          </p:nvSpPr>
          <p:spPr bwMode="auto">
            <a:xfrm>
              <a:off x="4508" y="2813"/>
              <a:ext cx="210" cy="7"/>
            </a:xfrm>
            <a:custGeom>
              <a:avLst/>
              <a:gdLst/>
              <a:ahLst/>
              <a:cxnLst>
                <a:cxn ang="0">
                  <a:pos x="3" y="15"/>
                </a:cxn>
                <a:cxn ang="0">
                  <a:pos x="1" y="15"/>
                </a:cxn>
                <a:cxn ang="0">
                  <a:pos x="421" y="15"/>
                </a:cxn>
                <a:cxn ang="0">
                  <a:pos x="42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3" y="15"/>
                </a:cxn>
              </a:cxnLst>
              <a:rect l="0" t="0" r="r" b="b"/>
              <a:pathLst>
                <a:path w="421" h="15">
                  <a:moveTo>
                    <a:pt x="3" y="15"/>
                  </a:moveTo>
                  <a:lnTo>
                    <a:pt x="1" y="15"/>
                  </a:lnTo>
                  <a:lnTo>
                    <a:pt x="421" y="15"/>
                  </a:lnTo>
                  <a:lnTo>
                    <a:pt x="42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3" y="1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324" name="Freeform 276"/>
            <p:cNvSpPr>
              <a:spLocks/>
            </p:cNvSpPr>
            <p:nvPr/>
          </p:nvSpPr>
          <p:spPr bwMode="auto">
            <a:xfrm>
              <a:off x="4474" y="2813"/>
              <a:ext cx="35" cy="37"/>
            </a:xfrm>
            <a:custGeom>
              <a:avLst/>
              <a:gdLst/>
              <a:ahLst/>
              <a:cxnLst>
                <a:cxn ang="0">
                  <a:pos x="14" y="73"/>
                </a:cxn>
                <a:cxn ang="0">
                  <a:pos x="14" y="73"/>
                </a:cxn>
                <a:cxn ang="0">
                  <a:pos x="17" y="58"/>
                </a:cxn>
                <a:cxn ang="0">
                  <a:pos x="23" y="46"/>
                </a:cxn>
                <a:cxn ang="0">
                  <a:pos x="31" y="38"/>
                </a:cxn>
                <a:cxn ang="0">
                  <a:pos x="43" y="28"/>
                </a:cxn>
                <a:cxn ang="0">
                  <a:pos x="51" y="22"/>
                </a:cxn>
                <a:cxn ang="0">
                  <a:pos x="61" y="17"/>
                </a:cxn>
                <a:cxn ang="0">
                  <a:pos x="67" y="16"/>
                </a:cxn>
                <a:cxn ang="0">
                  <a:pos x="70" y="15"/>
                </a:cxn>
                <a:cxn ang="0">
                  <a:pos x="67" y="0"/>
                </a:cxn>
                <a:cxn ang="0">
                  <a:pos x="64" y="2"/>
                </a:cxn>
                <a:cxn ang="0">
                  <a:pos x="55" y="3"/>
                </a:cxn>
                <a:cxn ang="0">
                  <a:pos x="45" y="10"/>
                </a:cxn>
                <a:cxn ang="0">
                  <a:pos x="34" y="16"/>
                </a:cxn>
                <a:cxn ang="0">
                  <a:pos x="23" y="26"/>
                </a:cxn>
                <a:cxn ang="0">
                  <a:pos x="11" y="38"/>
                </a:cxn>
                <a:cxn ang="0">
                  <a:pos x="3" y="55"/>
                </a:cxn>
                <a:cxn ang="0">
                  <a:pos x="0" y="73"/>
                </a:cxn>
                <a:cxn ang="0">
                  <a:pos x="0" y="73"/>
                </a:cxn>
                <a:cxn ang="0">
                  <a:pos x="14" y="73"/>
                </a:cxn>
              </a:cxnLst>
              <a:rect l="0" t="0" r="r" b="b"/>
              <a:pathLst>
                <a:path w="70" h="73">
                  <a:moveTo>
                    <a:pt x="14" y="73"/>
                  </a:moveTo>
                  <a:lnTo>
                    <a:pt x="14" y="73"/>
                  </a:lnTo>
                  <a:lnTo>
                    <a:pt x="17" y="58"/>
                  </a:lnTo>
                  <a:lnTo>
                    <a:pt x="23" y="46"/>
                  </a:lnTo>
                  <a:lnTo>
                    <a:pt x="31" y="38"/>
                  </a:lnTo>
                  <a:lnTo>
                    <a:pt x="43" y="28"/>
                  </a:lnTo>
                  <a:lnTo>
                    <a:pt x="51" y="22"/>
                  </a:lnTo>
                  <a:lnTo>
                    <a:pt x="61" y="17"/>
                  </a:lnTo>
                  <a:lnTo>
                    <a:pt x="67" y="16"/>
                  </a:lnTo>
                  <a:lnTo>
                    <a:pt x="70" y="15"/>
                  </a:lnTo>
                  <a:lnTo>
                    <a:pt x="67" y="0"/>
                  </a:lnTo>
                  <a:lnTo>
                    <a:pt x="64" y="2"/>
                  </a:lnTo>
                  <a:lnTo>
                    <a:pt x="55" y="3"/>
                  </a:lnTo>
                  <a:lnTo>
                    <a:pt x="45" y="10"/>
                  </a:lnTo>
                  <a:lnTo>
                    <a:pt x="34" y="16"/>
                  </a:lnTo>
                  <a:lnTo>
                    <a:pt x="23" y="26"/>
                  </a:lnTo>
                  <a:lnTo>
                    <a:pt x="11" y="38"/>
                  </a:lnTo>
                  <a:lnTo>
                    <a:pt x="3" y="55"/>
                  </a:lnTo>
                  <a:lnTo>
                    <a:pt x="0" y="73"/>
                  </a:lnTo>
                  <a:lnTo>
                    <a:pt x="0" y="73"/>
                  </a:lnTo>
                  <a:lnTo>
                    <a:pt x="14" y="7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325" name="Freeform 277"/>
            <p:cNvSpPr>
              <a:spLocks/>
            </p:cNvSpPr>
            <p:nvPr/>
          </p:nvSpPr>
          <p:spPr bwMode="auto">
            <a:xfrm>
              <a:off x="4474" y="2850"/>
              <a:ext cx="28" cy="234"/>
            </a:xfrm>
            <a:custGeom>
              <a:avLst/>
              <a:gdLst/>
              <a:ahLst/>
              <a:cxnLst>
                <a:cxn ang="0">
                  <a:pos x="47" y="454"/>
                </a:cxn>
                <a:cxn ang="0">
                  <a:pos x="54" y="461"/>
                </a:cxn>
                <a:cxn ang="0">
                  <a:pos x="48" y="396"/>
                </a:cxn>
                <a:cxn ang="0">
                  <a:pos x="34" y="249"/>
                </a:cxn>
                <a:cxn ang="0">
                  <a:pos x="20" y="92"/>
                </a:cxn>
                <a:cxn ang="0">
                  <a:pos x="14" y="0"/>
                </a:cxn>
                <a:cxn ang="0">
                  <a:pos x="0" y="0"/>
                </a:cxn>
                <a:cxn ang="0">
                  <a:pos x="5" y="92"/>
                </a:cxn>
                <a:cxn ang="0">
                  <a:pos x="20" y="249"/>
                </a:cxn>
                <a:cxn ang="0">
                  <a:pos x="34" y="396"/>
                </a:cxn>
                <a:cxn ang="0">
                  <a:pos x="40" y="461"/>
                </a:cxn>
                <a:cxn ang="0">
                  <a:pos x="47" y="468"/>
                </a:cxn>
                <a:cxn ang="0">
                  <a:pos x="40" y="461"/>
                </a:cxn>
                <a:cxn ang="0">
                  <a:pos x="41" y="468"/>
                </a:cxn>
                <a:cxn ang="0">
                  <a:pos x="47" y="468"/>
                </a:cxn>
                <a:cxn ang="0">
                  <a:pos x="47" y="454"/>
                </a:cxn>
              </a:cxnLst>
              <a:rect l="0" t="0" r="r" b="b"/>
              <a:pathLst>
                <a:path w="54" h="468">
                  <a:moveTo>
                    <a:pt x="47" y="454"/>
                  </a:moveTo>
                  <a:lnTo>
                    <a:pt x="54" y="461"/>
                  </a:lnTo>
                  <a:lnTo>
                    <a:pt x="48" y="396"/>
                  </a:lnTo>
                  <a:lnTo>
                    <a:pt x="34" y="249"/>
                  </a:lnTo>
                  <a:lnTo>
                    <a:pt x="20" y="92"/>
                  </a:lnTo>
                  <a:lnTo>
                    <a:pt x="14" y="0"/>
                  </a:lnTo>
                  <a:lnTo>
                    <a:pt x="0" y="0"/>
                  </a:lnTo>
                  <a:lnTo>
                    <a:pt x="5" y="92"/>
                  </a:lnTo>
                  <a:lnTo>
                    <a:pt x="20" y="249"/>
                  </a:lnTo>
                  <a:lnTo>
                    <a:pt x="34" y="396"/>
                  </a:lnTo>
                  <a:lnTo>
                    <a:pt x="40" y="461"/>
                  </a:lnTo>
                  <a:lnTo>
                    <a:pt x="47" y="468"/>
                  </a:lnTo>
                  <a:lnTo>
                    <a:pt x="40" y="461"/>
                  </a:lnTo>
                  <a:lnTo>
                    <a:pt x="41" y="468"/>
                  </a:lnTo>
                  <a:lnTo>
                    <a:pt x="47" y="468"/>
                  </a:lnTo>
                  <a:lnTo>
                    <a:pt x="47" y="45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326" name="Freeform 278"/>
            <p:cNvSpPr>
              <a:spLocks/>
            </p:cNvSpPr>
            <p:nvPr/>
          </p:nvSpPr>
          <p:spPr bwMode="auto">
            <a:xfrm>
              <a:off x="4498" y="3076"/>
              <a:ext cx="36" cy="8"/>
            </a:xfrm>
            <a:custGeom>
              <a:avLst/>
              <a:gdLst/>
              <a:ahLst/>
              <a:cxnLst>
                <a:cxn ang="0">
                  <a:pos x="59" y="7"/>
                </a:cxn>
                <a:cxn ang="0">
                  <a:pos x="66" y="0"/>
                </a:cxn>
                <a:cxn ang="0">
                  <a:pos x="0" y="0"/>
                </a:cxn>
                <a:cxn ang="0">
                  <a:pos x="0" y="14"/>
                </a:cxn>
                <a:cxn ang="0">
                  <a:pos x="66" y="14"/>
                </a:cxn>
                <a:cxn ang="0">
                  <a:pos x="73" y="7"/>
                </a:cxn>
                <a:cxn ang="0">
                  <a:pos x="66" y="14"/>
                </a:cxn>
                <a:cxn ang="0">
                  <a:pos x="73" y="14"/>
                </a:cxn>
                <a:cxn ang="0">
                  <a:pos x="73" y="7"/>
                </a:cxn>
                <a:cxn ang="0">
                  <a:pos x="59" y="7"/>
                </a:cxn>
              </a:cxnLst>
              <a:rect l="0" t="0" r="r" b="b"/>
              <a:pathLst>
                <a:path w="73" h="14">
                  <a:moveTo>
                    <a:pt x="59" y="7"/>
                  </a:moveTo>
                  <a:lnTo>
                    <a:pt x="66" y="0"/>
                  </a:lnTo>
                  <a:lnTo>
                    <a:pt x="0" y="0"/>
                  </a:lnTo>
                  <a:lnTo>
                    <a:pt x="0" y="14"/>
                  </a:lnTo>
                  <a:lnTo>
                    <a:pt x="66" y="14"/>
                  </a:lnTo>
                  <a:lnTo>
                    <a:pt x="73" y="7"/>
                  </a:lnTo>
                  <a:lnTo>
                    <a:pt x="66" y="14"/>
                  </a:lnTo>
                  <a:lnTo>
                    <a:pt x="73" y="14"/>
                  </a:lnTo>
                  <a:lnTo>
                    <a:pt x="73" y="7"/>
                  </a:lnTo>
                  <a:lnTo>
                    <a:pt x="59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327" name="Freeform 279"/>
            <p:cNvSpPr>
              <a:spLocks/>
            </p:cNvSpPr>
            <p:nvPr/>
          </p:nvSpPr>
          <p:spPr bwMode="auto">
            <a:xfrm>
              <a:off x="4527" y="2988"/>
              <a:ext cx="7" cy="9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184"/>
                </a:cxn>
                <a:cxn ang="0">
                  <a:pos x="14" y="184"/>
                </a:cxn>
                <a:cxn ang="0">
                  <a:pos x="14" y="0"/>
                </a:cxn>
                <a:cxn ang="0">
                  <a:pos x="14" y="0"/>
                </a:cxn>
                <a:cxn ang="0">
                  <a:pos x="0" y="0"/>
                </a:cxn>
              </a:cxnLst>
              <a:rect l="0" t="0" r="r" b="b"/>
              <a:pathLst>
                <a:path w="14" h="184">
                  <a:moveTo>
                    <a:pt x="0" y="0"/>
                  </a:moveTo>
                  <a:lnTo>
                    <a:pt x="0" y="0"/>
                  </a:lnTo>
                  <a:lnTo>
                    <a:pt x="0" y="184"/>
                  </a:lnTo>
                  <a:lnTo>
                    <a:pt x="14" y="184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328" name="Freeform 280"/>
            <p:cNvSpPr>
              <a:spLocks/>
            </p:cNvSpPr>
            <p:nvPr/>
          </p:nvSpPr>
          <p:spPr bwMode="auto">
            <a:xfrm>
              <a:off x="4527" y="2974"/>
              <a:ext cx="7" cy="14"/>
            </a:xfrm>
            <a:custGeom>
              <a:avLst/>
              <a:gdLst/>
              <a:ahLst/>
              <a:cxnLst>
                <a:cxn ang="0">
                  <a:pos x="12" y="23"/>
                </a:cxn>
                <a:cxn ang="0">
                  <a:pos x="0" y="25"/>
                </a:cxn>
                <a:cxn ang="0">
                  <a:pos x="0" y="28"/>
                </a:cxn>
                <a:cxn ang="0">
                  <a:pos x="14" y="28"/>
                </a:cxn>
                <a:cxn ang="0">
                  <a:pos x="14" y="25"/>
                </a:cxn>
                <a:cxn ang="0">
                  <a:pos x="1" y="28"/>
                </a:cxn>
                <a:cxn ang="0">
                  <a:pos x="12" y="23"/>
                </a:cxn>
                <a:cxn ang="0">
                  <a:pos x="0" y="0"/>
                </a:cxn>
                <a:cxn ang="0">
                  <a:pos x="0" y="25"/>
                </a:cxn>
                <a:cxn ang="0">
                  <a:pos x="12" y="23"/>
                </a:cxn>
              </a:cxnLst>
              <a:rect l="0" t="0" r="r" b="b"/>
              <a:pathLst>
                <a:path w="14" h="28">
                  <a:moveTo>
                    <a:pt x="12" y="23"/>
                  </a:moveTo>
                  <a:lnTo>
                    <a:pt x="0" y="25"/>
                  </a:lnTo>
                  <a:lnTo>
                    <a:pt x="0" y="28"/>
                  </a:lnTo>
                  <a:lnTo>
                    <a:pt x="14" y="28"/>
                  </a:lnTo>
                  <a:lnTo>
                    <a:pt x="14" y="25"/>
                  </a:lnTo>
                  <a:lnTo>
                    <a:pt x="1" y="28"/>
                  </a:lnTo>
                  <a:lnTo>
                    <a:pt x="12" y="23"/>
                  </a:lnTo>
                  <a:lnTo>
                    <a:pt x="0" y="0"/>
                  </a:lnTo>
                  <a:lnTo>
                    <a:pt x="0" y="25"/>
                  </a:lnTo>
                  <a:lnTo>
                    <a:pt x="12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329" name="Freeform 281"/>
            <p:cNvSpPr>
              <a:spLocks/>
            </p:cNvSpPr>
            <p:nvPr/>
          </p:nvSpPr>
          <p:spPr bwMode="auto">
            <a:xfrm>
              <a:off x="4528" y="2985"/>
              <a:ext cx="27" cy="36"/>
            </a:xfrm>
            <a:custGeom>
              <a:avLst/>
              <a:gdLst/>
              <a:ahLst/>
              <a:cxnLst>
                <a:cxn ang="0">
                  <a:pos x="54" y="68"/>
                </a:cxn>
                <a:cxn ang="0">
                  <a:pos x="53" y="66"/>
                </a:cxn>
                <a:cxn ang="0">
                  <a:pos x="11" y="0"/>
                </a:cxn>
                <a:cxn ang="0">
                  <a:pos x="0" y="5"/>
                </a:cxn>
                <a:cxn ang="0">
                  <a:pos x="42" y="71"/>
                </a:cxn>
                <a:cxn ang="0">
                  <a:pos x="40" y="68"/>
                </a:cxn>
                <a:cxn ang="0">
                  <a:pos x="54" y="68"/>
                </a:cxn>
                <a:cxn ang="0">
                  <a:pos x="54" y="67"/>
                </a:cxn>
                <a:cxn ang="0">
                  <a:pos x="53" y="66"/>
                </a:cxn>
                <a:cxn ang="0">
                  <a:pos x="54" y="68"/>
                </a:cxn>
              </a:cxnLst>
              <a:rect l="0" t="0" r="r" b="b"/>
              <a:pathLst>
                <a:path w="54" h="71">
                  <a:moveTo>
                    <a:pt x="54" y="68"/>
                  </a:moveTo>
                  <a:lnTo>
                    <a:pt x="53" y="66"/>
                  </a:lnTo>
                  <a:lnTo>
                    <a:pt x="11" y="0"/>
                  </a:lnTo>
                  <a:lnTo>
                    <a:pt x="0" y="5"/>
                  </a:lnTo>
                  <a:lnTo>
                    <a:pt x="42" y="71"/>
                  </a:lnTo>
                  <a:lnTo>
                    <a:pt x="40" y="68"/>
                  </a:lnTo>
                  <a:lnTo>
                    <a:pt x="54" y="68"/>
                  </a:lnTo>
                  <a:lnTo>
                    <a:pt x="54" y="67"/>
                  </a:lnTo>
                  <a:lnTo>
                    <a:pt x="53" y="66"/>
                  </a:lnTo>
                  <a:lnTo>
                    <a:pt x="54" y="6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330" name="Freeform 282"/>
            <p:cNvSpPr>
              <a:spLocks/>
            </p:cNvSpPr>
            <p:nvPr/>
          </p:nvSpPr>
          <p:spPr bwMode="auto">
            <a:xfrm>
              <a:off x="4548" y="3020"/>
              <a:ext cx="7" cy="44"/>
            </a:xfrm>
            <a:custGeom>
              <a:avLst/>
              <a:gdLst/>
              <a:ahLst/>
              <a:cxnLst>
                <a:cxn ang="0">
                  <a:pos x="7" y="75"/>
                </a:cxn>
                <a:cxn ang="0">
                  <a:pos x="14" y="82"/>
                </a:cxn>
                <a:cxn ang="0">
                  <a:pos x="14" y="0"/>
                </a:cxn>
                <a:cxn ang="0">
                  <a:pos x="0" y="0"/>
                </a:cxn>
                <a:cxn ang="0">
                  <a:pos x="0" y="82"/>
                </a:cxn>
                <a:cxn ang="0">
                  <a:pos x="7" y="89"/>
                </a:cxn>
                <a:cxn ang="0">
                  <a:pos x="0" y="82"/>
                </a:cxn>
                <a:cxn ang="0">
                  <a:pos x="0" y="89"/>
                </a:cxn>
                <a:cxn ang="0">
                  <a:pos x="7" y="89"/>
                </a:cxn>
                <a:cxn ang="0">
                  <a:pos x="7" y="75"/>
                </a:cxn>
              </a:cxnLst>
              <a:rect l="0" t="0" r="r" b="b"/>
              <a:pathLst>
                <a:path w="14" h="89">
                  <a:moveTo>
                    <a:pt x="7" y="75"/>
                  </a:moveTo>
                  <a:lnTo>
                    <a:pt x="14" y="82"/>
                  </a:lnTo>
                  <a:lnTo>
                    <a:pt x="14" y="0"/>
                  </a:lnTo>
                  <a:lnTo>
                    <a:pt x="0" y="0"/>
                  </a:lnTo>
                  <a:lnTo>
                    <a:pt x="0" y="82"/>
                  </a:lnTo>
                  <a:lnTo>
                    <a:pt x="7" y="89"/>
                  </a:lnTo>
                  <a:lnTo>
                    <a:pt x="0" y="82"/>
                  </a:lnTo>
                  <a:lnTo>
                    <a:pt x="0" y="89"/>
                  </a:lnTo>
                  <a:lnTo>
                    <a:pt x="7" y="89"/>
                  </a:lnTo>
                  <a:lnTo>
                    <a:pt x="7" y="7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331" name="Freeform 283"/>
            <p:cNvSpPr>
              <a:spLocks/>
            </p:cNvSpPr>
            <p:nvPr/>
          </p:nvSpPr>
          <p:spPr bwMode="auto">
            <a:xfrm>
              <a:off x="4552" y="3057"/>
              <a:ext cx="144" cy="7"/>
            </a:xfrm>
            <a:custGeom>
              <a:avLst/>
              <a:gdLst/>
              <a:ahLst/>
              <a:cxnLst>
                <a:cxn ang="0">
                  <a:pos x="275" y="7"/>
                </a:cxn>
                <a:cxn ang="0">
                  <a:pos x="282" y="0"/>
                </a:cxn>
                <a:cxn ang="0">
                  <a:pos x="0" y="0"/>
                </a:cxn>
                <a:cxn ang="0">
                  <a:pos x="0" y="14"/>
                </a:cxn>
                <a:cxn ang="0">
                  <a:pos x="282" y="14"/>
                </a:cxn>
                <a:cxn ang="0">
                  <a:pos x="289" y="7"/>
                </a:cxn>
                <a:cxn ang="0">
                  <a:pos x="282" y="14"/>
                </a:cxn>
                <a:cxn ang="0">
                  <a:pos x="289" y="14"/>
                </a:cxn>
                <a:cxn ang="0">
                  <a:pos x="289" y="7"/>
                </a:cxn>
                <a:cxn ang="0">
                  <a:pos x="275" y="7"/>
                </a:cxn>
              </a:cxnLst>
              <a:rect l="0" t="0" r="r" b="b"/>
              <a:pathLst>
                <a:path w="289" h="14">
                  <a:moveTo>
                    <a:pt x="275" y="7"/>
                  </a:moveTo>
                  <a:lnTo>
                    <a:pt x="282" y="0"/>
                  </a:lnTo>
                  <a:lnTo>
                    <a:pt x="0" y="0"/>
                  </a:lnTo>
                  <a:lnTo>
                    <a:pt x="0" y="14"/>
                  </a:lnTo>
                  <a:lnTo>
                    <a:pt x="282" y="14"/>
                  </a:lnTo>
                  <a:lnTo>
                    <a:pt x="289" y="7"/>
                  </a:lnTo>
                  <a:lnTo>
                    <a:pt x="282" y="14"/>
                  </a:lnTo>
                  <a:lnTo>
                    <a:pt x="289" y="14"/>
                  </a:lnTo>
                  <a:lnTo>
                    <a:pt x="289" y="7"/>
                  </a:lnTo>
                  <a:lnTo>
                    <a:pt x="275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332" name="Freeform 284"/>
            <p:cNvSpPr>
              <a:spLocks/>
            </p:cNvSpPr>
            <p:nvPr/>
          </p:nvSpPr>
          <p:spPr bwMode="auto">
            <a:xfrm>
              <a:off x="4495" y="2916"/>
              <a:ext cx="39" cy="74"/>
            </a:xfrm>
            <a:custGeom>
              <a:avLst/>
              <a:gdLst/>
              <a:ahLst/>
              <a:cxnLst>
                <a:cxn ang="0">
                  <a:pos x="6" y="3"/>
                </a:cxn>
                <a:cxn ang="0">
                  <a:pos x="0" y="6"/>
                </a:cxn>
                <a:cxn ang="0">
                  <a:pos x="66" y="146"/>
                </a:cxn>
                <a:cxn ang="0">
                  <a:pos x="77" y="140"/>
                </a:cxn>
                <a:cxn ang="0">
                  <a:pos x="12" y="0"/>
                </a:cxn>
                <a:cxn ang="0">
                  <a:pos x="6" y="3"/>
                </a:cxn>
              </a:cxnLst>
              <a:rect l="0" t="0" r="r" b="b"/>
              <a:pathLst>
                <a:path w="77" h="146">
                  <a:moveTo>
                    <a:pt x="6" y="3"/>
                  </a:moveTo>
                  <a:lnTo>
                    <a:pt x="0" y="6"/>
                  </a:lnTo>
                  <a:lnTo>
                    <a:pt x="66" y="146"/>
                  </a:lnTo>
                  <a:lnTo>
                    <a:pt x="77" y="140"/>
                  </a:lnTo>
                  <a:lnTo>
                    <a:pt x="12" y="0"/>
                  </a:lnTo>
                  <a:lnTo>
                    <a:pt x="6" y="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333" name="Freeform 285"/>
            <p:cNvSpPr>
              <a:spLocks/>
            </p:cNvSpPr>
            <p:nvPr/>
          </p:nvSpPr>
          <p:spPr bwMode="auto">
            <a:xfrm>
              <a:off x="4708" y="2915"/>
              <a:ext cx="32" cy="74"/>
            </a:xfrm>
            <a:custGeom>
              <a:avLst/>
              <a:gdLst/>
              <a:ahLst/>
              <a:cxnLst>
                <a:cxn ang="0">
                  <a:pos x="7" y="146"/>
                </a:cxn>
                <a:cxn ang="0">
                  <a:pos x="14" y="148"/>
                </a:cxn>
                <a:cxn ang="0">
                  <a:pos x="63" y="3"/>
                </a:cxn>
                <a:cxn ang="0">
                  <a:pos x="48" y="0"/>
                </a:cxn>
                <a:cxn ang="0">
                  <a:pos x="0" y="145"/>
                </a:cxn>
                <a:cxn ang="0">
                  <a:pos x="7" y="146"/>
                </a:cxn>
              </a:cxnLst>
              <a:rect l="0" t="0" r="r" b="b"/>
              <a:pathLst>
                <a:path w="63" h="148">
                  <a:moveTo>
                    <a:pt x="7" y="146"/>
                  </a:moveTo>
                  <a:lnTo>
                    <a:pt x="14" y="148"/>
                  </a:lnTo>
                  <a:lnTo>
                    <a:pt x="63" y="3"/>
                  </a:lnTo>
                  <a:lnTo>
                    <a:pt x="48" y="0"/>
                  </a:lnTo>
                  <a:lnTo>
                    <a:pt x="0" y="145"/>
                  </a:lnTo>
                  <a:lnTo>
                    <a:pt x="7" y="14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334" name="Freeform 286"/>
            <p:cNvSpPr>
              <a:spLocks/>
            </p:cNvSpPr>
            <p:nvPr/>
          </p:nvSpPr>
          <p:spPr bwMode="auto">
            <a:xfrm>
              <a:off x="4464" y="2544"/>
              <a:ext cx="305" cy="349"/>
            </a:xfrm>
            <a:custGeom>
              <a:avLst/>
              <a:gdLst/>
              <a:ahLst/>
              <a:cxnLst>
                <a:cxn ang="0">
                  <a:pos x="270" y="48"/>
                </a:cxn>
                <a:cxn ang="0">
                  <a:pos x="240" y="28"/>
                </a:cxn>
                <a:cxn ang="0">
                  <a:pos x="209" y="25"/>
                </a:cxn>
                <a:cxn ang="0">
                  <a:pos x="170" y="48"/>
                </a:cxn>
                <a:cxn ang="0">
                  <a:pos x="120" y="98"/>
                </a:cxn>
                <a:cxn ang="0">
                  <a:pos x="71" y="145"/>
                </a:cxn>
                <a:cxn ang="0">
                  <a:pos x="33" y="187"/>
                </a:cxn>
                <a:cxn ang="0">
                  <a:pos x="8" y="224"/>
                </a:cxn>
                <a:cxn ang="0">
                  <a:pos x="4" y="270"/>
                </a:cxn>
                <a:cxn ang="0">
                  <a:pos x="0" y="339"/>
                </a:cxn>
                <a:cxn ang="0">
                  <a:pos x="11" y="409"/>
                </a:cxn>
                <a:cxn ang="0">
                  <a:pos x="54" y="455"/>
                </a:cxn>
                <a:cxn ang="0">
                  <a:pos x="136" y="462"/>
                </a:cxn>
                <a:cxn ang="0">
                  <a:pos x="200" y="462"/>
                </a:cxn>
                <a:cxn ang="0">
                  <a:pos x="240" y="462"/>
                </a:cxn>
                <a:cxn ang="0">
                  <a:pos x="259" y="462"/>
                </a:cxn>
                <a:cxn ang="0">
                  <a:pos x="262" y="477"/>
                </a:cxn>
                <a:cxn ang="0">
                  <a:pos x="260" y="501"/>
                </a:cxn>
                <a:cxn ang="0">
                  <a:pos x="254" y="505"/>
                </a:cxn>
                <a:cxn ang="0">
                  <a:pos x="224" y="512"/>
                </a:cxn>
                <a:cxn ang="0">
                  <a:pos x="189" y="534"/>
                </a:cxn>
                <a:cxn ang="0">
                  <a:pos x="177" y="578"/>
                </a:cxn>
                <a:cxn ang="0">
                  <a:pos x="203" y="632"/>
                </a:cxn>
                <a:cxn ang="0">
                  <a:pos x="230" y="664"/>
                </a:cxn>
                <a:cxn ang="0">
                  <a:pos x="263" y="686"/>
                </a:cxn>
                <a:cxn ang="0">
                  <a:pos x="297" y="697"/>
                </a:cxn>
                <a:cxn ang="0">
                  <a:pos x="333" y="697"/>
                </a:cxn>
                <a:cxn ang="0">
                  <a:pos x="368" y="686"/>
                </a:cxn>
                <a:cxn ang="0">
                  <a:pos x="400" y="663"/>
                </a:cxn>
                <a:cxn ang="0">
                  <a:pos x="429" y="629"/>
                </a:cxn>
                <a:cxn ang="0">
                  <a:pos x="453" y="577"/>
                </a:cxn>
                <a:cxn ang="0">
                  <a:pos x="439" y="534"/>
                </a:cxn>
                <a:cxn ang="0">
                  <a:pos x="403" y="514"/>
                </a:cxn>
                <a:cxn ang="0">
                  <a:pos x="373" y="505"/>
                </a:cxn>
                <a:cxn ang="0">
                  <a:pos x="368" y="489"/>
                </a:cxn>
                <a:cxn ang="0">
                  <a:pos x="368" y="467"/>
                </a:cxn>
                <a:cxn ang="0">
                  <a:pos x="469" y="462"/>
                </a:cxn>
                <a:cxn ang="0">
                  <a:pos x="499" y="442"/>
                </a:cxn>
                <a:cxn ang="0">
                  <a:pos x="561" y="388"/>
                </a:cxn>
                <a:cxn ang="0">
                  <a:pos x="605" y="313"/>
                </a:cxn>
                <a:cxn ang="0">
                  <a:pos x="591" y="228"/>
                </a:cxn>
                <a:cxn ang="0">
                  <a:pos x="542" y="171"/>
                </a:cxn>
                <a:cxn ang="0">
                  <a:pos x="511" y="155"/>
                </a:cxn>
                <a:cxn ang="0">
                  <a:pos x="495" y="161"/>
                </a:cxn>
                <a:cxn ang="0">
                  <a:pos x="491" y="168"/>
                </a:cxn>
                <a:cxn ang="0">
                  <a:pos x="508" y="132"/>
                </a:cxn>
                <a:cxn ang="0">
                  <a:pos x="509" y="75"/>
                </a:cxn>
                <a:cxn ang="0">
                  <a:pos x="475" y="23"/>
                </a:cxn>
                <a:cxn ang="0">
                  <a:pos x="380" y="0"/>
                </a:cxn>
                <a:cxn ang="0">
                  <a:pos x="329" y="10"/>
                </a:cxn>
                <a:cxn ang="0">
                  <a:pos x="302" y="30"/>
                </a:cxn>
                <a:cxn ang="0">
                  <a:pos x="289" y="52"/>
                </a:cxn>
                <a:cxn ang="0">
                  <a:pos x="286" y="62"/>
                </a:cxn>
              </a:cxnLst>
              <a:rect l="0" t="0" r="r" b="b"/>
              <a:pathLst>
                <a:path w="608" h="699">
                  <a:moveTo>
                    <a:pt x="286" y="62"/>
                  </a:moveTo>
                  <a:lnTo>
                    <a:pt x="270" y="48"/>
                  </a:lnTo>
                  <a:lnTo>
                    <a:pt x="256" y="36"/>
                  </a:lnTo>
                  <a:lnTo>
                    <a:pt x="240" y="28"/>
                  </a:lnTo>
                  <a:lnTo>
                    <a:pt x="226" y="23"/>
                  </a:lnTo>
                  <a:lnTo>
                    <a:pt x="209" y="25"/>
                  </a:lnTo>
                  <a:lnTo>
                    <a:pt x="191" y="32"/>
                  </a:lnTo>
                  <a:lnTo>
                    <a:pt x="170" y="48"/>
                  </a:lnTo>
                  <a:lnTo>
                    <a:pt x="146" y="71"/>
                  </a:lnTo>
                  <a:lnTo>
                    <a:pt x="120" y="98"/>
                  </a:lnTo>
                  <a:lnTo>
                    <a:pt x="94" y="122"/>
                  </a:lnTo>
                  <a:lnTo>
                    <a:pt x="71" y="145"/>
                  </a:lnTo>
                  <a:lnTo>
                    <a:pt x="50" y="167"/>
                  </a:lnTo>
                  <a:lnTo>
                    <a:pt x="33" y="187"/>
                  </a:lnTo>
                  <a:lnTo>
                    <a:pt x="18" y="205"/>
                  </a:lnTo>
                  <a:lnTo>
                    <a:pt x="8" y="224"/>
                  </a:lnTo>
                  <a:lnTo>
                    <a:pt x="5" y="243"/>
                  </a:lnTo>
                  <a:lnTo>
                    <a:pt x="4" y="270"/>
                  </a:lnTo>
                  <a:lnTo>
                    <a:pt x="1" y="303"/>
                  </a:lnTo>
                  <a:lnTo>
                    <a:pt x="0" y="339"/>
                  </a:lnTo>
                  <a:lnTo>
                    <a:pt x="2" y="375"/>
                  </a:lnTo>
                  <a:lnTo>
                    <a:pt x="11" y="409"/>
                  </a:lnTo>
                  <a:lnTo>
                    <a:pt x="27" y="436"/>
                  </a:lnTo>
                  <a:lnTo>
                    <a:pt x="54" y="455"/>
                  </a:lnTo>
                  <a:lnTo>
                    <a:pt x="93" y="462"/>
                  </a:lnTo>
                  <a:lnTo>
                    <a:pt x="136" y="462"/>
                  </a:lnTo>
                  <a:lnTo>
                    <a:pt x="171" y="462"/>
                  </a:lnTo>
                  <a:lnTo>
                    <a:pt x="200" y="462"/>
                  </a:lnTo>
                  <a:lnTo>
                    <a:pt x="223" y="462"/>
                  </a:lnTo>
                  <a:lnTo>
                    <a:pt x="240" y="462"/>
                  </a:lnTo>
                  <a:lnTo>
                    <a:pt x="252" y="462"/>
                  </a:lnTo>
                  <a:lnTo>
                    <a:pt x="259" y="462"/>
                  </a:lnTo>
                  <a:lnTo>
                    <a:pt x="260" y="462"/>
                  </a:lnTo>
                  <a:lnTo>
                    <a:pt x="262" y="477"/>
                  </a:lnTo>
                  <a:lnTo>
                    <a:pt x="262" y="489"/>
                  </a:lnTo>
                  <a:lnTo>
                    <a:pt x="260" y="501"/>
                  </a:lnTo>
                  <a:lnTo>
                    <a:pt x="260" y="505"/>
                  </a:lnTo>
                  <a:lnTo>
                    <a:pt x="254" y="505"/>
                  </a:lnTo>
                  <a:lnTo>
                    <a:pt x="242" y="508"/>
                  </a:lnTo>
                  <a:lnTo>
                    <a:pt x="224" y="512"/>
                  </a:lnTo>
                  <a:lnTo>
                    <a:pt x="206" y="521"/>
                  </a:lnTo>
                  <a:lnTo>
                    <a:pt x="189" y="534"/>
                  </a:lnTo>
                  <a:lnTo>
                    <a:pt x="179" y="553"/>
                  </a:lnTo>
                  <a:lnTo>
                    <a:pt x="177" y="578"/>
                  </a:lnTo>
                  <a:lnTo>
                    <a:pt x="190" y="611"/>
                  </a:lnTo>
                  <a:lnTo>
                    <a:pt x="203" y="632"/>
                  </a:lnTo>
                  <a:lnTo>
                    <a:pt x="216" y="650"/>
                  </a:lnTo>
                  <a:lnTo>
                    <a:pt x="230" y="664"/>
                  </a:lnTo>
                  <a:lnTo>
                    <a:pt x="246" y="677"/>
                  </a:lnTo>
                  <a:lnTo>
                    <a:pt x="263" y="686"/>
                  </a:lnTo>
                  <a:lnTo>
                    <a:pt x="280" y="693"/>
                  </a:lnTo>
                  <a:lnTo>
                    <a:pt x="297" y="697"/>
                  </a:lnTo>
                  <a:lnTo>
                    <a:pt x="316" y="699"/>
                  </a:lnTo>
                  <a:lnTo>
                    <a:pt x="333" y="697"/>
                  </a:lnTo>
                  <a:lnTo>
                    <a:pt x="350" y="693"/>
                  </a:lnTo>
                  <a:lnTo>
                    <a:pt x="368" y="686"/>
                  </a:lnTo>
                  <a:lnTo>
                    <a:pt x="385" y="676"/>
                  </a:lnTo>
                  <a:lnTo>
                    <a:pt x="400" y="663"/>
                  </a:lnTo>
                  <a:lnTo>
                    <a:pt x="416" y="647"/>
                  </a:lnTo>
                  <a:lnTo>
                    <a:pt x="429" y="629"/>
                  </a:lnTo>
                  <a:lnTo>
                    <a:pt x="442" y="607"/>
                  </a:lnTo>
                  <a:lnTo>
                    <a:pt x="453" y="577"/>
                  </a:lnTo>
                  <a:lnTo>
                    <a:pt x="451" y="553"/>
                  </a:lnTo>
                  <a:lnTo>
                    <a:pt x="439" y="534"/>
                  </a:lnTo>
                  <a:lnTo>
                    <a:pt x="423" y="521"/>
                  </a:lnTo>
                  <a:lnTo>
                    <a:pt x="403" y="514"/>
                  </a:lnTo>
                  <a:lnTo>
                    <a:pt x="386" y="508"/>
                  </a:lnTo>
                  <a:lnTo>
                    <a:pt x="373" y="505"/>
                  </a:lnTo>
                  <a:lnTo>
                    <a:pt x="368" y="505"/>
                  </a:lnTo>
                  <a:lnTo>
                    <a:pt x="368" y="489"/>
                  </a:lnTo>
                  <a:lnTo>
                    <a:pt x="368" y="475"/>
                  </a:lnTo>
                  <a:lnTo>
                    <a:pt x="368" y="467"/>
                  </a:lnTo>
                  <a:lnTo>
                    <a:pt x="368" y="462"/>
                  </a:lnTo>
                  <a:lnTo>
                    <a:pt x="469" y="462"/>
                  </a:lnTo>
                  <a:lnTo>
                    <a:pt x="478" y="456"/>
                  </a:lnTo>
                  <a:lnTo>
                    <a:pt x="499" y="442"/>
                  </a:lnTo>
                  <a:lnTo>
                    <a:pt x="529" y="419"/>
                  </a:lnTo>
                  <a:lnTo>
                    <a:pt x="561" y="388"/>
                  </a:lnTo>
                  <a:lnTo>
                    <a:pt x="588" y="353"/>
                  </a:lnTo>
                  <a:lnTo>
                    <a:pt x="605" y="313"/>
                  </a:lnTo>
                  <a:lnTo>
                    <a:pt x="608" y="271"/>
                  </a:lnTo>
                  <a:lnTo>
                    <a:pt x="591" y="228"/>
                  </a:lnTo>
                  <a:lnTo>
                    <a:pt x="564" y="194"/>
                  </a:lnTo>
                  <a:lnTo>
                    <a:pt x="542" y="171"/>
                  </a:lnTo>
                  <a:lnTo>
                    <a:pt x="525" y="160"/>
                  </a:lnTo>
                  <a:lnTo>
                    <a:pt x="511" y="155"/>
                  </a:lnTo>
                  <a:lnTo>
                    <a:pt x="502" y="157"/>
                  </a:lnTo>
                  <a:lnTo>
                    <a:pt x="495" y="161"/>
                  </a:lnTo>
                  <a:lnTo>
                    <a:pt x="492" y="167"/>
                  </a:lnTo>
                  <a:lnTo>
                    <a:pt x="491" y="168"/>
                  </a:lnTo>
                  <a:lnTo>
                    <a:pt x="499" y="154"/>
                  </a:lnTo>
                  <a:lnTo>
                    <a:pt x="508" y="132"/>
                  </a:lnTo>
                  <a:lnTo>
                    <a:pt x="512" y="105"/>
                  </a:lnTo>
                  <a:lnTo>
                    <a:pt x="509" y="75"/>
                  </a:lnTo>
                  <a:lnTo>
                    <a:pt x="498" y="48"/>
                  </a:lnTo>
                  <a:lnTo>
                    <a:pt x="475" y="23"/>
                  </a:lnTo>
                  <a:lnTo>
                    <a:pt x="436" y="6"/>
                  </a:lnTo>
                  <a:lnTo>
                    <a:pt x="380" y="0"/>
                  </a:lnTo>
                  <a:lnTo>
                    <a:pt x="352" y="3"/>
                  </a:lnTo>
                  <a:lnTo>
                    <a:pt x="329" y="10"/>
                  </a:lnTo>
                  <a:lnTo>
                    <a:pt x="313" y="20"/>
                  </a:lnTo>
                  <a:lnTo>
                    <a:pt x="302" y="30"/>
                  </a:lnTo>
                  <a:lnTo>
                    <a:pt x="293" y="42"/>
                  </a:lnTo>
                  <a:lnTo>
                    <a:pt x="289" y="52"/>
                  </a:lnTo>
                  <a:lnTo>
                    <a:pt x="286" y="59"/>
                  </a:lnTo>
                  <a:lnTo>
                    <a:pt x="286" y="62"/>
                  </a:lnTo>
                  <a:close/>
                </a:path>
              </a:pathLst>
            </a:custGeom>
            <a:solidFill>
              <a:srgbClr val="CC33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335" name="Freeform 287"/>
            <p:cNvSpPr>
              <a:spLocks/>
            </p:cNvSpPr>
            <p:nvPr/>
          </p:nvSpPr>
          <p:spPr bwMode="auto">
            <a:xfrm>
              <a:off x="4582" y="2774"/>
              <a:ext cx="80" cy="94"/>
            </a:xfrm>
            <a:custGeom>
              <a:avLst/>
              <a:gdLst/>
              <a:ahLst/>
              <a:cxnLst>
                <a:cxn ang="0">
                  <a:pos x="36" y="0"/>
                </a:cxn>
                <a:cxn ang="0">
                  <a:pos x="36" y="66"/>
                </a:cxn>
                <a:cxn ang="0">
                  <a:pos x="32" y="69"/>
                </a:cxn>
                <a:cxn ang="0">
                  <a:pos x="22" y="78"/>
                </a:cxn>
                <a:cxn ang="0">
                  <a:pos x="10" y="91"/>
                </a:cxn>
                <a:cxn ang="0">
                  <a:pos x="2" y="107"/>
                </a:cxn>
                <a:cxn ang="0">
                  <a:pos x="0" y="125"/>
                </a:cxn>
                <a:cxn ang="0">
                  <a:pos x="9" y="147"/>
                </a:cxn>
                <a:cxn ang="0">
                  <a:pos x="33" y="168"/>
                </a:cxn>
                <a:cxn ang="0">
                  <a:pos x="76" y="190"/>
                </a:cxn>
                <a:cxn ang="0">
                  <a:pos x="82" y="187"/>
                </a:cxn>
                <a:cxn ang="0">
                  <a:pos x="98" y="181"/>
                </a:cxn>
                <a:cxn ang="0">
                  <a:pos x="119" y="171"/>
                </a:cxn>
                <a:cxn ang="0">
                  <a:pos x="139" y="157"/>
                </a:cxn>
                <a:cxn ang="0">
                  <a:pos x="155" y="140"/>
                </a:cxn>
                <a:cxn ang="0">
                  <a:pos x="161" y="118"/>
                </a:cxn>
                <a:cxn ang="0">
                  <a:pos x="152" y="95"/>
                </a:cxn>
                <a:cxn ang="0">
                  <a:pos x="125" y="69"/>
                </a:cxn>
                <a:cxn ang="0">
                  <a:pos x="125" y="55"/>
                </a:cxn>
                <a:cxn ang="0">
                  <a:pos x="125" y="32"/>
                </a:cxn>
                <a:cxn ang="0">
                  <a:pos x="125" y="10"/>
                </a:cxn>
                <a:cxn ang="0">
                  <a:pos x="125" y="0"/>
                </a:cxn>
                <a:cxn ang="0">
                  <a:pos x="36" y="0"/>
                </a:cxn>
              </a:cxnLst>
              <a:rect l="0" t="0" r="r" b="b"/>
              <a:pathLst>
                <a:path w="161" h="190">
                  <a:moveTo>
                    <a:pt x="36" y="0"/>
                  </a:moveTo>
                  <a:lnTo>
                    <a:pt x="36" y="66"/>
                  </a:lnTo>
                  <a:lnTo>
                    <a:pt x="32" y="69"/>
                  </a:lnTo>
                  <a:lnTo>
                    <a:pt x="22" y="78"/>
                  </a:lnTo>
                  <a:lnTo>
                    <a:pt x="10" y="91"/>
                  </a:lnTo>
                  <a:lnTo>
                    <a:pt x="2" y="107"/>
                  </a:lnTo>
                  <a:lnTo>
                    <a:pt x="0" y="125"/>
                  </a:lnTo>
                  <a:lnTo>
                    <a:pt x="9" y="147"/>
                  </a:lnTo>
                  <a:lnTo>
                    <a:pt x="33" y="168"/>
                  </a:lnTo>
                  <a:lnTo>
                    <a:pt x="76" y="190"/>
                  </a:lnTo>
                  <a:lnTo>
                    <a:pt x="82" y="187"/>
                  </a:lnTo>
                  <a:lnTo>
                    <a:pt x="98" y="181"/>
                  </a:lnTo>
                  <a:lnTo>
                    <a:pt x="119" y="171"/>
                  </a:lnTo>
                  <a:lnTo>
                    <a:pt x="139" y="157"/>
                  </a:lnTo>
                  <a:lnTo>
                    <a:pt x="155" y="140"/>
                  </a:lnTo>
                  <a:lnTo>
                    <a:pt x="161" y="118"/>
                  </a:lnTo>
                  <a:lnTo>
                    <a:pt x="152" y="95"/>
                  </a:lnTo>
                  <a:lnTo>
                    <a:pt x="125" y="69"/>
                  </a:lnTo>
                  <a:lnTo>
                    <a:pt x="125" y="55"/>
                  </a:lnTo>
                  <a:lnTo>
                    <a:pt x="125" y="32"/>
                  </a:lnTo>
                  <a:lnTo>
                    <a:pt x="125" y="10"/>
                  </a:lnTo>
                  <a:lnTo>
                    <a:pt x="125" y="0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336" name="Freeform 288"/>
            <p:cNvSpPr>
              <a:spLocks/>
            </p:cNvSpPr>
            <p:nvPr/>
          </p:nvSpPr>
          <p:spPr bwMode="auto">
            <a:xfrm>
              <a:off x="4596" y="2774"/>
              <a:ext cx="7" cy="36"/>
            </a:xfrm>
            <a:custGeom>
              <a:avLst/>
              <a:gdLst/>
              <a:ahLst/>
              <a:cxnLst>
                <a:cxn ang="0">
                  <a:pos x="10" y="72"/>
                </a:cxn>
                <a:cxn ang="0">
                  <a:pos x="14" y="66"/>
                </a:cxn>
                <a:cxn ang="0">
                  <a:pos x="14" y="0"/>
                </a:cxn>
                <a:cxn ang="0">
                  <a:pos x="0" y="0"/>
                </a:cxn>
                <a:cxn ang="0">
                  <a:pos x="0" y="66"/>
                </a:cxn>
                <a:cxn ang="0">
                  <a:pos x="4" y="61"/>
                </a:cxn>
                <a:cxn ang="0">
                  <a:pos x="10" y="72"/>
                </a:cxn>
                <a:cxn ang="0">
                  <a:pos x="14" y="71"/>
                </a:cxn>
                <a:cxn ang="0">
                  <a:pos x="14" y="66"/>
                </a:cxn>
                <a:cxn ang="0">
                  <a:pos x="10" y="72"/>
                </a:cxn>
              </a:cxnLst>
              <a:rect l="0" t="0" r="r" b="b"/>
              <a:pathLst>
                <a:path w="14" h="72">
                  <a:moveTo>
                    <a:pt x="10" y="72"/>
                  </a:moveTo>
                  <a:lnTo>
                    <a:pt x="14" y="66"/>
                  </a:lnTo>
                  <a:lnTo>
                    <a:pt x="14" y="0"/>
                  </a:lnTo>
                  <a:lnTo>
                    <a:pt x="0" y="0"/>
                  </a:lnTo>
                  <a:lnTo>
                    <a:pt x="0" y="66"/>
                  </a:lnTo>
                  <a:lnTo>
                    <a:pt x="4" y="61"/>
                  </a:lnTo>
                  <a:lnTo>
                    <a:pt x="10" y="72"/>
                  </a:lnTo>
                  <a:lnTo>
                    <a:pt x="14" y="71"/>
                  </a:lnTo>
                  <a:lnTo>
                    <a:pt x="14" y="66"/>
                  </a:lnTo>
                  <a:lnTo>
                    <a:pt x="10" y="7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337" name="Freeform 289"/>
            <p:cNvSpPr>
              <a:spLocks/>
            </p:cNvSpPr>
            <p:nvPr/>
          </p:nvSpPr>
          <p:spPr bwMode="auto">
            <a:xfrm>
              <a:off x="4578" y="2804"/>
              <a:ext cx="43" cy="68"/>
            </a:xfrm>
            <a:custGeom>
              <a:avLst/>
              <a:gdLst/>
              <a:ahLst/>
              <a:cxnLst>
                <a:cxn ang="0">
                  <a:pos x="82" y="122"/>
                </a:cxn>
                <a:cxn ang="0">
                  <a:pos x="86" y="122"/>
                </a:cxn>
                <a:cxn ang="0">
                  <a:pos x="43" y="101"/>
                </a:cxn>
                <a:cxn ang="0">
                  <a:pos x="22" y="81"/>
                </a:cxn>
                <a:cxn ang="0">
                  <a:pos x="15" y="64"/>
                </a:cxn>
                <a:cxn ang="0">
                  <a:pos x="16" y="47"/>
                </a:cxn>
                <a:cxn ang="0">
                  <a:pos x="23" y="34"/>
                </a:cxn>
                <a:cxn ang="0">
                  <a:pos x="33" y="21"/>
                </a:cxn>
                <a:cxn ang="0">
                  <a:pos x="43" y="14"/>
                </a:cxn>
                <a:cxn ang="0">
                  <a:pos x="46" y="11"/>
                </a:cxn>
                <a:cxn ang="0">
                  <a:pos x="40" y="0"/>
                </a:cxn>
                <a:cxn ang="0">
                  <a:pos x="35" y="2"/>
                </a:cxn>
                <a:cxn ang="0">
                  <a:pos x="25" y="13"/>
                </a:cxn>
                <a:cxn ang="0">
                  <a:pos x="12" y="25"/>
                </a:cxn>
                <a:cxn ang="0">
                  <a:pos x="2" y="44"/>
                </a:cxn>
                <a:cxn ang="0">
                  <a:pos x="0" y="64"/>
                </a:cxn>
                <a:cxn ang="0">
                  <a:pos x="10" y="90"/>
                </a:cxn>
                <a:cxn ang="0">
                  <a:pos x="37" y="113"/>
                </a:cxn>
                <a:cxn ang="0">
                  <a:pos x="80" y="136"/>
                </a:cxn>
                <a:cxn ang="0">
                  <a:pos x="85" y="136"/>
                </a:cxn>
                <a:cxn ang="0">
                  <a:pos x="82" y="122"/>
                </a:cxn>
              </a:cxnLst>
              <a:rect l="0" t="0" r="r" b="b"/>
              <a:pathLst>
                <a:path w="86" h="136">
                  <a:moveTo>
                    <a:pt x="82" y="122"/>
                  </a:moveTo>
                  <a:lnTo>
                    <a:pt x="86" y="122"/>
                  </a:lnTo>
                  <a:lnTo>
                    <a:pt x="43" y="101"/>
                  </a:lnTo>
                  <a:lnTo>
                    <a:pt x="22" y="81"/>
                  </a:lnTo>
                  <a:lnTo>
                    <a:pt x="15" y="64"/>
                  </a:lnTo>
                  <a:lnTo>
                    <a:pt x="16" y="47"/>
                  </a:lnTo>
                  <a:lnTo>
                    <a:pt x="23" y="34"/>
                  </a:lnTo>
                  <a:lnTo>
                    <a:pt x="33" y="21"/>
                  </a:lnTo>
                  <a:lnTo>
                    <a:pt x="43" y="14"/>
                  </a:lnTo>
                  <a:lnTo>
                    <a:pt x="46" y="11"/>
                  </a:lnTo>
                  <a:lnTo>
                    <a:pt x="40" y="0"/>
                  </a:lnTo>
                  <a:lnTo>
                    <a:pt x="35" y="2"/>
                  </a:lnTo>
                  <a:lnTo>
                    <a:pt x="25" y="13"/>
                  </a:lnTo>
                  <a:lnTo>
                    <a:pt x="12" y="25"/>
                  </a:lnTo>
                  <a:lnTo>
                    <a:pt x="2" y="44"/>
                  </a:lnTo>
                  <a:lnTo>
                    <a:pt x="0" y="64"/>
                  </a:lnTo>
                  <a:lnTo>
                    <a:pt x="10" y="90"/>
                  </a:lnTo>
                  <a:lnTo>
                    <a:pt x="37" y="113"/>
                  </a:lnTo>
                  <a:lnTo>
                    <a:pt x="80" y="136"/>
                  </a:lnTo>
                  <a:lnTo>
                    <a:pt x="85" y="136"/>
                  </a:lnTo>
                  <a:lnTo>
                    <a:pt x="82" y="12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338" name="Freeform 290"/>
            <p:cNvSpPr>
              <a:spLocks/>
            </p:cNvSpPr>
            <p:nvPr/>
          </p:nvSpPr>
          <p:spPr bwMode="auto">
            <a:xfrm>
              <a:off x="4619" y="2805"/>
              <a:ext cx="46" cy="67"/>
            </a:xfrm>
            <a:custGeom>
              <a:avLst/>
              <a:gdLst/>
              <a:ahLst/>
              <a:cxnLst>
                <a:cxn ang="0">
                  <a:pos x="43" y="6"/>
                </a:cxn>
                <a:cxn ang="0">
                  <a:pos x="46" y="12"/>
                </a:cxn>
                <a:cxn ang="0">
                  <a:pos x="71" y="36"/>
                </a:cxn>
                <a:cxn ang="0">
                  <a:pos x="79" y="55"/>
                </a:cxn>
                <a:cxn ang="0">
                  <a:pos x="74" y="74"/>
                </a:cxn>
                <a:cxn ang="0">
                  <a:pos x="60" y="88"/>
                </a:cxn>
                <a:cxn ang="0">
                  <a:pos x="41" y="102"/>
                </a:cxn>
                <a:cxn ang="0">
                  <a:pos x="20" y="111"/>
                </a:cxn>
                <a:cxn ang="0">
                  <a:pos x="4" y="117"/>
                </a:cxn>
                <a:cxn ang="0">
                  <a:pos x="0" y="120"/>
                </a:cxn>
                <a:cxn ang="0">
                  <a:pos x="3" y="134"/>
                </a:cxn>
                <a:cxn ang="0">
                  <a:pos x="10" y="131"/>
                </a:cxn>
                <a:cxn ang="0">
                  <a:pos x="26" y="125"/>
                </a:cxn>
                <a:cxn ang="0">
                  <a:pos x="47" y="114"/>
                </a:cxn>
                <a:cxn ang="0">
                  <a:pos x="69" y="99"/>
                </a:cxn>
                <a:cxn ang="0">
                  <a:pos x="86" y="79"/>
                </a:cxn>
                <a:cxn ang="0">
                  <a:pos x="93" y="55"/>
                </a:cxn>
                <a:cxn ang="0">
                  <a:pos x="83" y="28"/>
                </a:cxn>
                <a:cxn ang="0">
                  <a:pos x="54" y="0"/>
                </a:cxn>
                <a:cxn ang="0">
                  <a:pos x="57" y="6"/>
                </a:cxn>
                <a:cxn ang="0">
                  <a:pos x="43" y="6"/>
                </a:cxn>
                <a:cxn ang="0">
                  <a:pos x="43" y="11"/>
                </a:cxn>
                <a:cxn ang="0">
                  <a:pos x="46" y="12"/>
                </a:cxn>
                <a:cxn ang="0">
                  <a:pos x="43" y="6"/>
                </a:cxn>
              </a:cxnLst>
              <a:rect l="0" t="0" r="r" b="b"/>
              <a:pathLst>
                <a:path w="93" h="134">
                  <a:moveTo>
                    <a:pt x="43" y="6"/>
                  </a:moveTo>
                  <a:lnTo>
                    <a:pt x="46" y="12"/>
                  </a:lnTo>
                  <a:lnTo>
                    <a:pt x="71" y="36"/>
                  </a:lnTo>
                  <a:lnTo>
                    <a:pt x="79" y="55"/>
                  </a:lnTo>
                  <a:lnTo>
                    <a:pt x="74" y="74"/>
                  </a:lnTo>
                  <a:lnTo>
                    <a:pt x="60" y="88"/>
                  </a:lnTo>
                  <a:lnTo>
                    <a:pt x="41" y="102"/>
                  </a:lnTo>
                  <a:lnTo>
                    <a:pt x="20" y="111"/>
                  </a:lnTo>
                  <a:lnTo>
                    <a:pt x="4" y="117"/>
                  </a:lnTo>
                  <a:lnTo>
                    <a:pt x="0" y="120"/>
                  </a:lnTo>
                  <a:lnTo>
                    <a:pt x="3" y="134"/>
                  </a:lnTo>
                  <a:lnTo>
                    <a:pt x="10" y="131"/>
                  </a:lnTo>
                  <a:lnTo>
                    <a:pt x="26" y="125"/>
                  </a:lnTo>
                  <a:lnTo>
                    <a:pt x="47" y="114"/>
                  </a:lnTo>
                  <a:lnTo>
                    <a:pt x="69" y="99"/>
                  </a:lnTo>
                  <a:lnTo>
                    <a:pt x="86" y="79"/>
                  </a:lnTo>
                  <a:lnTo>
                    <a:pt x="93" y="55"/>
                  </a:lnTo>
                  <a:lnTo>
                    <a:pt x="83" y="28"/>
                  </a:lnTo>
                  <a:lnTo>
                    <a:pt x="54" y="0"/>
                  </a:lnTo>
                  <a:lnTo>
                    <a:pt x="57" y="6"/>
                  </a:lnTo>
                  <a:lnTo>
                    <a:pt x="43" y="6"/>
                  </a:lnTo>
                  <a:lnTo>
                    <a:pt x="43" y="11"/>
                  </a:lnTo>
                  <a:lnTo>
                    <a:pt x="46" y="12"/>
                  </a:lnTo>
                  <a:lnTo>
                    <a:pt x="43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339" name="Freeform 291"/>
            <p:cNvSpPr>
              <a:spLocks/>
            </p:cNvSpPr>
            <p:nvPr/>
          </p:nvSpPr>
          <p:spPr bwMode="auto">
            <a:xfrm>
              <a:off x="4640" y="2770"/>
              <a:ext cx="8" cy="38"/>
            </a:xfrm>
            <a:custGeom>
              <a:avLst/>
              <a:gdLst/>
              <a:ahLst/>
              <a:cxnLst>
                <a:cxn ang="0">
                  <a:pos x="7" y="15"/>
                </a:cxn>
                <a:cxn ang="0">
                  <a:pos x="0" y="7"/>
                </a:cxn>
                <a:cxn ang="0">
                  <a:pos x="0" y="17"/>
                </a:cxn>
                <a:cxn ang="0">
                  <a:pos x="0" y="39"/>
                </a:cxn>
                <a:cxn ang="0">
                  <a:pos x="0" y="62"/>
                </a:cxn>
                <a:cxn ang="0">
                  <a:pos x="0" y="76"/>
                </a:cxn>
                <a:cxn ang="0">
                  <a:pos x="14" y="76"/>
                </a:cxn>
                <a:cxn ang="0">
                  <a:pos x="14" y="62"/>
                </a:cxn>
                <a:cxn ang="0">
                  <a:pos x="14" y="39"/>
                </a:cxn>
                <a:cxn ang="0">
                  <a:pos x="14" y="17"/>
                </a:cxn>
                <a:cxn ang="0">
                  <a:pos x="14" y="7"/>
                </a:cxn>
                <a:cxn ang="0">
                  <a:pos x="7" y="0"/>
                </a:cxn>
                <a:cxn ang="0">
                  <a:pos x="14" y="7"/>
                </a:cxn>
                <a:cxn ang="0">
                  <a:pos x="14" y="0"/>
                </a:cxn>
                <a:cxn ang="0">
                  <a:pos x="7" y="0"/>
                </a:cxn>
                <a:cxn ang="0">
                  <a:pos x="7" y="15"/>
                </a:cxn>
              </a:cxnLst>
              <a:rect l="0" t="0" r="r" b="b"/>
              <a:pathLst>
                <a:path w="14" h="76">
                  <a:moveTo>
                    <a:pt x="7" y="15"/>
                  </a:moveTo>
                  <a:lnTo>
                    <a:pt x="0" y="7"/>
                  </a:lnTo>
                  <a:lnTo>
                    <a:pt x="0" y="17"/>
                  </a:lnTo>
                  <a:lnTo>
                    <a:pt x="0" y="39"/>
                  </a:lnTo>
                  <a:lnTo>
                    <a:pt x="0" y="62"/>
                  </a:lnTo>
                  <a:lnTo>
                    <a:pt x="0" y="76"/>
                  </a:lnTo>
                  <a:lnTo>
                    <a:pt x="14" y="76"/>
                  </a:lnTo>
                  <a:lnTo>
                    <a:pt x="14" y="62"/>
                  </a:lnTo>
                  <a:lnTo>
                    <a:pt x="14" y="39"/>
                  </a:lnTo>
                  <a:lnTo>
                    <a:pt x="14" y="17"/>
                  </a:lnTo>
                  <a:lnTo>
                    <a:pt x="14" y="7"/>
                  </a:lnTo>
                  <a:lnTo>
                    <a:pt x="7" y="0"/>
                  </a:lnTo>
                  <a:lnTo>
                    <a:pt x="14" y="7"/>
                  </a:lnTo>
                  <a:lnTo>
                    <a:pt x="14" y="0"/>
                  </a:lnTo>
                  <a:lnTo>
                    <a:pt x="7" y="0"/>
                  </a:lnTo>
                  <a:lnTo>
                    <a:pt x="7" y="1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340" name="Freeform 292"/>
            <p:cNvSpPr>
              <a:spLocks/>
            </p:cNvSpPr>
            <p:nvPr/>
          </p:nvSpPr>
          <p:spPr bwMode="auto">
            <a:xfrm>
              <a:off x="4596" y="2770"/>
              <a:ext cx="48" cy="7"/>
            </a:xfrm>
            <a:custGeom>
              <a:avLst/>
              <a:gdLst/>
              <a:ahLst/>
              <a:cxnLst>
                <a:cxn ang="0">
                  <a:pos x="14" y="7"/>
                </a:cxn>
                <a:cxn ang="0">
                  <a:pos x="7" y="15"/>
                </a:cxn>
                <a:cxn ang="0">
                  <a:pos x="96" y="15"/>
                </a:cxn>
                <a:cxn ang="0">
                  <a:pos x="96" y="0"/>
                </a:cxn>
                <a:cxn ang="0">
                  <a:pos x="7" y="0"/>
                </a:cxn>
                <a:cxn ang="0">
                  <a:pos x="0" y="7"/>
                </a:cxn>
                <a:cxn ang="0">
                  <a:pos x="7" y="0"/>
                </a:cxn>
                <a:cxn ang="0">
                  <a:pos x="0" y="0"/>
                </a:cxn>
                <a:cxn ang="0">
                  <a:pos x="0" y="7"/>
                </a:cxn>
                <a:cxn ang="0">
                  <a:pos x="14" y="7"/>
                </a:cxn>
              </a:cxnLst>
              <a:rect l="0" t="0" r="r" b="b"/>
              <a:pathLst>
                <a:path w="96" h="15">
                  <a:moveTo>
                    <a:pt x="14" y="7"/>
                  </a:moveTo>
                  <a:lnTo>
                    <a:pt x="7" y="15"/>
                  </a:lnTo>
                  <a:lnTo>
                    <a:pt x="96" y="15"/>
                  </a:lnTo>
                  <a:lnTo>
                    <a:pt x="96" y="0"/>
                  </a:lnTo>
                  <a:lnTo>
                    <a:pt x="7" y="0"/>
                  </a:lnTo>
                  <a:lnTo>
                    <a:pt x="0" y="7"/>
                  </a:lnTo>
                  <a:lnTo>
                    <a:pt x="7" y="0"/>
                  </a:lnTo>
                  <a:lnTo>
                    <a:pt x="0" y="0"/>
                  </a:lnTo>
                  <a:lnTo>
                    <a:pt x="0" y="7"/>
                  </a:lnTo>
                  <a:lnTo>
                    <a:pt x="1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341" name="Freeform 293"/>
            <p:cNvSpPr>
              <a:spLocks/>
            </p:cNvSpPr>
            <p:nvPr/>
          </p:nvSpPr>
          <p:spPr bwMode="auto">
            <a:xfrm>
              <a:off x="4564" y="2614"/>
              <a:ext cx="115" cy="176"/>
            </a:xfrm>
            <a:custGeom>
              <a:avLst/>
              <a:gdLst/>
              <a:ahLst/>
              <a:cxnLst>
                <a:cxn ang="0">
                  <a:pos x="96" y="0"/>
                </a:cxn>
                <a:cxn ang="0">
                  <a:pos x="111" y="13"/>
                </a:cxn>
                <a:cxn ang="0">
                  <a:pos x="133" y="30"/>
                </a:cxn>
                <a:cxn ang="0">
                  <a:pos x="156" y="50"/>
                </a:cxn>
                <a:cxn ang="0">
                  <a:pos x="179" y="73"/>
                </a:cxn>
                <a:cxn ang="0">
                  <a:pos x="199" y="97"/>
                </a:cxn>
                <a:cxn ang="0">
                  <a:pos x="216" y="123"/>
                </a:cxn>
                <a:cxn ang="0">
                  <a:pos x="227" y="152"/>
                </a:cxn>
                <a:cxn ang="0">
                  <a:pos x="230" y="181"/>
                </a:cxn>
                <a:cxn ang="0">
                  <a:pos x="226" y="211"/>
                </a:cxn>
                <a:cxn ang="0">
                  <a:pos x="217" y="241"/>
                </a:cxn>
                <a:cxn ang="0">
                  <a:pos x="206" y="271"/>
                </a:cxn>
                <a:cxn ang="0">
                  <a:pos x="191" y="297"/>
                </a:cxn>
                <a:cxn ang="0">
                  <a:pos x="173" y="320"/>
                </a:cxn>
                <a:cxn ang="0">
                  <a:pos x="154" y="337"/>
                </a:cxn>
                <a:cxn ang="0">
                  <a:pos x="134" y="348"/>
                </a:cxn>
                <a:cxn ang="0">
                  <a:pos x="113" y="351"/>
                </a:cxn>
                <a:cxn ang="0">
                  <a:pos x="91" y="347"/>
                </a:cxn>
                <a:cxn ang="0">
                  <a:pos x="70" y="336"/>
                </a:cxn>
                <a:cxn ang="0">
                  <a:pos x="50" y="318"/>
                </a:cxn>
                <a:cxn ang="0">
                  <a:pos x="31" y="298"/>
                </a:cxn>
                <a:cxn ang="0">
                  <a:pos x="17" y="274"/>
                </a:cxn>
                <a:cxn ang="0">
                  <a:pos x="5" y="247"/>
                </a:cxn>
                <a:cxn ang="0">
                  <a:pos x="0" y="219"/>
                </a:cxn>
                <a:cxn ang="0">
                  <a:pos x="0" y="189"/>
                </a:cxn>
                <a:cxn ang="0">
                  <a:pos x="7" y="148"/>
                </a:cxn>
                <a:cxn ang="0">
                  <a:pos x="20" y="112"/>
                </a:cxn>
                <a:cxn ang="0">
                  <a:pos x="35" y="79"/>
                </a:cxn>
                <a:cxn ang="0">
                  <a:pos x="53" y="52"/>
                </a:cxn>
                <a:cxn ang="0">
                  <a:pos x="68" y="30"/>
                </a:cxn>
                <a:cxn ang="0">
                  <a:pos x="83" y="13"/>
                </a:cxn>
                <a:cxn ang="0">
                  <a:pos x="91" y="3"/>
                </a:cxn>
                <a:cxn ang="0">
                  <a:pos x="96" y="0"/>
                </a:cxn>
              </a:cxnLst>
              <a:rect l="0" t="0" r="r" b="b"/>
              <a:pathLst>
                <a:path w="230" h="351">
                  <a:moveTo>
                    <a:pt x="96" y="0"/>
                  </a:moveTo>
                  <a:lnTo>
                    <a:pt x="111" y="13"/>
                  </a:lnTo>
                  <a:lnTo>
                    <a:pt x="133" y="30"/>
                  </a:lnTo>
                  <a:lnTo>
                    <a:pt x="156" y="50"/>
                  </a:lnTo>
                  <a:lnTo>
                    <a:pt x="179" y="73"/>
                  </a:lnTo>
                  <a:lnTo>
                    <a:pt x="199" y="97"/>
                  </a:lnTo>
                  <a:lnTo>
                    <a:pt x="216" y="123"/>
                  </a:lnTo>
                  <a:lnTo>
                    <a:pt x="227" y="152"/>
                  </a:lnTo>
                  <a:lnTo>
                    <a:pt x="230" y="181"/>
                  </a:lnTo>
                  <a:lnTo>
                    <a:pt x="226" y="211"/>
                  </a:lnTo>
                  <a:lnTo>
                    <a:pt x="217" y="241"/>
                  </a:lnTo>
                  <a:lnTo>
                    <a:pt x="206" y="271"/>
                  </a:lnTo>
                  <a:lnTo>
                    <a:pt x="191" y="297"/>
                  </a:lnTo>
                  <a:lnTo>
                    <a:pt x="173" y="320"/>
                  </a:lnTo>
                  <a:lnTo>
                    <a:pt x="154" y="337"/>
                  </a:lnTo>
                  <a:lnTo>
                    <a:pt x="134" y="348"/>
                  </a:lnTo>
                  <a:lnTo>
                    <a:pt x="113" y="351"/>
                  </a:lnTo>
                  <a:lnTo>
                    <a:pt x="91" y="347"/>
                  </a:lnTo>
                  <a:lnTo>
                    <a:pt x="70" y="336"/>
                  </a:lnTo>
                  <a:lnTo>
                    <a:pt x="50" y="318"/>
                  </a:lnTo>
                  <a:lnTo>
                    <a:pt x="31" y="298"/>
                  </a:lnTo>
                  <a:lnTo>
                    <a:pt x="17" y="274"/>
                  </a:lnTo>
                  <a:lnTo>
                    <a:pt x="5" y="247"/>
                  </a:lnTo>
                  <a:lnTo>
                    <a:pt x="0" y="219"/>
                  </a:lnTo>
                  <a:lnTo>
                    <a:pt x="0" y="189"/>
                  </a:lnTo>
                  <a:lnTo>
                    <a:pt x="7" y="148"/>
                  </a:lnTo>
                  <a:lnTo>
                    <a:pt x="20" y="112"/>
                  </a:lnTo>
                  <a:lnTo>
                    <a:pt x="35" y="79"/>
                  </a:lnTo>
                  <a:lnTo>
                    <a:pt x="53" y="52"/>
                  </a:lnTo>
                  <a:lnTo>
                    <a:pt x="68" y="30"/>
                  </a:lnTo>
                  <a:lnTo>
                    <a:pt x="83" y="13"/>
                  </a:lnTo>
                  <a:lnTo>
                    <a:pt x="91" y="3"/>
                  </a:lnTo>
                  <a:lnTo>
                    <a:pt x="96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342" name="Freeform 294"/>
            <p:cNvSpPr>
              <a:spLocks/>
            </p:cNvSpPr>
            <p:nvPr/>
          </p:nvSpPr>
          <p:spPr bwMode="auto">
            <a:xfrm>
              <a:off x="4610" y="2612"/>
              <a:ext cx="73" cy="93"/>
            </a:xfrm>
            <a:custGeom>
              <a:avLst/>
              <a:gdLst/>
              <a:ahLst/>
              <a:cxnLst>
                <a:cxn ang="0">
                  <a:pos x="146" y="187"/>
                </a:cxn>
                <a:cxn ang="0">
                  <a:pos x="146" y="187"/>
                </a:cxn>
                <a:cxn ang="0">
                  <a:pos x="143" y="157"/>
                </a:cxn>
                <a:cxn ang="0">
                  <a:pos x="130" y="126"/>
                </a:cxn>
                <a:cxn ang="0">
                  <a:pos x="113" y="99"/>
                </a:cxn>
                <a:cxn ang="0">
                  <a:pos x="93" y="75"/>
                </a:cxn>
                <a:cxn ang="0">
                  <a:pos x="69" y="52"/>
                </a:cxn>
                <a:cxn ang="0">
                  <a:pos x="46" y="30"/>
                </a:cxn>
                <a:cxn ang="0">
                  <a:pos x="25" y="13"/>
                </a:cxn>
                <a:cxn ang="0">
                  <a:pos x="9" y="0"/>
                </a:cxn>
                <a:cxn ang="0">
                  <a:pos x="0" y="12"/>
                </a:cxn>
                <a:cxn ang="0">
                  <a:pos x="16" y="25"/>
                </a:cxn>
                <a:cxn ang="0">
                  <a:pos x="37" y="42"/>
                </a:cxn>
                <a:cxn ang="0">
                  <a:pos x="60" y="60"/>
                </a:cxn>
                <a:cxn ang="0">
                  <a:pos x="82" y="83"/>
                </a:cxn>
                <a:cxn ang="0">
                  <a:pos x="102" y="108"/>
                </a:cxn>
                <a:cxn ang="0">
                  <a:pos x="119" y="132"/>
                </a:cxn>
                <a:cxn ang="0">
                  <a:pos x="129" y="159"/>
                </a:cxn>
                <a:cxn ang="0">
                  <a:pos x="132" y="187"/>
                </a:cxn>
                <a:cxn ang="0">
                  <a:pos x="132" y="187"/>
                </a:cxn>
                <a:cxn ang="0">
                  <a:pos x="146" y="187"/>
                </a:cxn>
              </a:cxnLst>
              <a:rect l="0" t="0" r="r" b="b"/>
              <a:pathLst>
                <a:path w="146" h="187">
                  <a:moveTo>
                    <a:pt x="146" y="187"/>
                  </a:moveTo>
                  <a:lnTo>
                    <a:pt x="146" y="187"/>
                  </a:lnTo>
                  <a:lnTo>
                    <a:pt x="143" y="157"/>
                  </a:lnTo>
                  <a:lnTo>
                    <a:pt x="130" y="126"/>
                  </a:lnTo>
                  <a:lnTo>
                    <a:pt x="113" y="99"/>
                  </a:lnTo>
                  <a:lnTo>
                    <a:pt x="93" y="75"/>
                  </a:lnTo>
                  <a:lnTo>
                    <a:pt x="69" y="52"/>
                  </a:lnTo>
                  <a:lnTo>
                    <a:pt x="46" y="30"/>
                  </a:lnTo>
                  <a:lnTo>
                    <a:pt x="25" y="13"/>
                  </a:lnTo>
                  <a:lnTo>
                    <a:pt x="9" y="0"/>
                  </a:lnTo>
                  <a:lnTo>
                    <a:pt x="0" y="12"/>
                  </a:lnTo>
                  <a:lnTo>
                    <a:pt x="16" y="25"/>
                  </a:lnTo>
                  <a:lnTo>
                    <a:pt x="37" y="42"/>
                  </a:lnTo>
                  <a:lnTo>
                    <a:pt x="60" y="60"/>
                  </a:lnTo>
                  <a:lnTo>
                    <a:pt x="82" y="83"/>
                  </a:lnTo>
                  <a:lnTo>
                    <a:pt x="102" y="108"/>
                  </a:lnTo>
                  <a:lnTo>
                    <a:pt x="119" y="132"/>
                  </a:lnTo>
                  <a:lnTo>
                    <a:pt x="129" y="159"/>
                  </a:lnTo>
                  <a:lnTo>
                    <a:pt x="132" y="187"/>
                  </a:lnTo>
                  <a:lnTo>
                    <a:pt x="132" y="187"/>
                  </a:lnTo>
                  <a:lnTo>
                    <a:pt x="146" y="18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343" name="Freeform 295"/>
            <p:cNvSpPr>
              <a:spLocks/>
            </p:cNvSpPr>
            <p:nvPr/>
          </p:nvSpPr>
          <p:spPr bwMode="auto">
            <a:xfrm>
              <a:off x="4620" y="2705"/>
              <a:ext cx="63" cy="89"/>
            </a:xfrm>
            <a:custGeom>
              <a:avLst/>
              <a:gdLst/>
              <a:ahLst/>
              <a:cxnLst>
                <a:cxn ang="0">
                  <a:pos x="0" y="178"/>
                </a:cxn>
                <a:cxn ang="0">
                  <a:pos x="0" y="178"/>
                </a:cxn>
                <a:cxn ang="0">
                  <a:pos x="23" y="175"/>
                </a:cxn>
                <a:cxn ang="0">
                  <a:pos x="46" y="162"/>
                </a:cxn>
                <a:cxn ang="0">
                  <a:pos x="66" y="143"/>
                </a:cxn>
                <a:cxn ang="0">
                  <a:pos x="84" y="120"/>
                </a:cxn>
                <a:cxn ang="0">
                  <a:pos x="98" y="93"/>
                </a:cxn>
                <a:cxn ang="0">
                  <a:pos x="111" y="61"/>
                </a:cxn>
                <a:cxn ang="0">
                  <a:pos x="120" y="31"/>
                </a:cxn>
                <a:cxn ang="0">
                  <a:pos x="124" y="0"/>
                </a:cxn>
                <a:cxn ang="0">
                  <a:pos x="110" y="0"/>
                </a:cxn>
                <a:cxn ang="0">
                  <a:pos x="106" y="28"/>
                </a:cxn>
                <a:cxn ang="0">
                  <a:pos x="97" y="58"/>
                </a:cxn>
                <a:cxn ang="0">
                  <a:pos x="87" y="87"/>
                </a:cxn>
                <a:cxn ang="0">
                  <a:pos x="73" y="112"/>
                </a:cxn>
                <a:cxn ang="0">
                  <a:pos x="54" y="134"/>
                </a:cxn>
                <a:cxn ang="0">
                  <a:pos x="37" y="150"/>
                </a:cxn>
                <a:cxn ang="0">
                  <a:pos x="20" y="160"/>
                </a:cxn>
                <a:cxn ang="0">
                  <a:pos x="0" y="163"/>
                </a:cxn>
                <a:cxn ang="0">
                  <a:pos x="0" y="163"/>
                </a:cxn>
                <a:cxn ang="0">
                  <a:pos x="0" y="178"/>
                </a:cxn>
              </a:cxnLst>
              <a:rect l="0" t="0" r="r" b="b"/>
              <a:pathLst>
                <a:path w="124" h="178">
                  <a:moveTo>
                    <a:pt x="0" y="178"/>
                  </a:moveTo>
                  <a:lnTo>
                    <a:pt x="0" y="178"/>
                  </a:lnTo>
                  <a:lnTo>
                    <a:pt x="23" y="175"/>
                  </a:lnTo>
                  <a:lnTo>
                    <a:pt x="46" y="162"/>
                  </a:lnTo>
                  <a:lnTo>
                    <a:pt x="66" y="143"/>
                  </a:lnTo>
                  <a:lnTo>
                    <a:pt x="84" y="120"/>
                  </a:lnTo>
                  <a:lnTo>
                    <a:pt x="98" y="93"/>
                  </a:lnTo>
                  <a:lnTo>
                    <a:pt x="111" y="61"/>
                  </a:lnTo>
                  <a:lnTo>
                    <a:pt x="120" y="31"/>
                  </a:lnTo>
                  <a:lnTo>
                    <a:pt x="124" y="0"/>
                  </a:lnTo>
                  <a:lnTo>
                    <a:pt x="110" y="0"/>
                  </a:lnTo>
                  <a:lnTo>
                    <a:pt x="106" y="28"/>
                  </a:lnTo>
                  <a:lnTo>
                    <a:pt x="97" y="58"/>
                  </a:lnTo>
                  <a:lnTo>
                    <a:pt x="87" y="87"/>
                  </a:lnTo>
                  <a:lnTo>
                    <a:pt x="73" y="112"/>
                  </a:lnTo>
                  <a:lnTo>
                    <a:pt x="54" y="134"/>
                  </a:lnTo>
                  <a:lnTo>
                    <a:pt x="37" y="150"/>
                  </a:lnTo>
                  <a:lnTo>
                    <a:pt x="20" y="160"/>
                  </a:lnTo>
                  <a:lnTo>
                    <a:pt x="0" y="163"/>
                  </a:lnTo>
                  <a:lnTo>
                    <a:pt x="0" y="163"/>
                  </a:lnTo>
                  <a:lnTo>
                    <a:pt x="0" y="17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344" name="Freeform 296"/>
            <p:cNvSpPr>
              <a:spLocks/>
            </p:cNvSpPr>
            <p:nvPr/>
          </p:nvSpPr>
          <p:spPr bwMode="auto">
            <a:xfrm>
              <a:off x="4560" y="2709"/>
              <a:ext cx="60" cy="8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30"/>
                </a:cxn>
                <a:cxn ang="0">
                  <a:pos x="6" y="59"/>
                </a:cxn>
                <a:cxn ang="0">
                  <a:pos x="19" y="88"/>
                </a:cxn>
                <a:cxn ang="0">
                  <a:pos x="33" y="114"/>
                </a:cxn>
                <a:cxn ang="0">
                  <a:pos x="53" y="134"/>
                </a:cxn>
                <a:cxn ang="0">
                  <a:pos x="73" y="152"/>
                </a:cxn>
                <a:cxn ang="0">
                  <a:pos x="98" y="165"/>
                </a:cxn>
                <a:cxn ang="0">
                  <a:pos x="121" y="170"/>
                </a:cxn>
                <a:cxn ang="0">
                  <a:pos x="121" y="155"/>
                </a:cxn>
                <a:cxn ang="0">
                  <a:pos x="101" y="151"/>
                </a:cxn>
                <a:cxn ang="0">
                  <a:pos x="82" y="141"/>
                </a:cxn>
                <a:cxn ang="0">
                  <a:pos x="62" y="125"/>
                </a:cxn>
                <a:cxn ang="0">
                  <a:pos x="45" y="105"/>
                </a:cxn>
                <a:cxn ang="0">
                  <a:pos x="31" y="82"/>
                </a:cxn>
                <a:cxn ang="0">
                  <a:pos x="20" y="56"/>
                </a:cxn>
                <a:cxn ang="0">
                  <a:pos x="15" y="30"/>
                </a:cxn>
                <a:cxn ang="0">
                  <a:pos x="15" y="0"/>
                </a:cxn>
                <a:cxn ang="0">
                  <a:pos x="15" y="0"/>
                </a:cxn>
                <a:cxn ang="0">
                  <a:pos x="0" y="0"/>
                </a:cxn>
              </a:cxnLst>
              <a:rect l="0" t="0" r="r" b="b"/>
              <a:pathLst>
                <a:path w="121" h="170">
                  <a:moveTo>
                    <a:pt x="0" y="0"/>
                  </a:moveTo>
                  <a:lnTo>
                    <a:pt x="0" y="0"/>
                  </a:lnTo>
                  <a:lnTo>
                    <a:pt x="0" y="30"/>
                  </a:lnTo>
                  <a:lnTo>
                    <a:pt x="6" y="59"/>
                  </a:lnTo>
                  <a:lnTo>
                    <a:pt x="19" y="88"/>
                  </a:lnTo>
                  <a:lnTo>
                    <a:pt x="33" y="114"/>
                  </a:lnTo>
                  <a:lnTo>
                    <a:pt x="53" y="134"/>
                  </a:lnTo>
                  <a:lnTo>
                    <a:pt x="73" y="152"/>
                  </a:lnTo>
                  <a:lnTo>
                    <a:pt x="98" y="165"/>
                  </a:lnTo>
                  <a:lnTo>
                    <a:pt x="121" y="170"/>
                  </a:lnTo>
                  <a:lnTo>
                    <a:pt x="121" y="155"/>
                  </a:lnTo>
                  <a:lnTo>
                    <a:pt x="101" y="151"/>
                  </a:lnTo>
                  <a:lnTo>
                    <a:pt x="82" y="141"/>
                  </a:lnTo>
                  <a:lnTo>
                    <a:pt x="62" y="125"/>
                  </a:lnTo>
                  <a:lnTo>
                    <a:pt x="45" y="105"/>
                  </a:lnTo>
                  <a:lnTo>
                    <a:pt x="31" y="82"/>
                  </a:lnTo>
                  <a:lnTo>
                    <a:pt x="20" y="56"/>
                  </a:lnTo>
                  <a:lnTo>
                    <a:pt x="15" y="3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345" name="Freeform 297"/>
            <p:cNvSpPr>
              <a:spLocks/>
            </p:cNvSpPr>
            <p:nvPr/>
          </p:nvSpPr>
          <p:spPr bwMode="auto">
            <a:xfrm>
              <a:off x="4560" y="2609"/>
              <a:ext cx="54" cy="100"/>
            </a:xfrm>
            <a:custGeom>
              <a:avLst/>
              <a:gdLst/>
              <a:ahLst/>
              <a:cxnLst>
                <a:cxn ang="0">
                  <a:pos x="108" y="4"/>
                </a:cxn>
                <a:cxn ang="0">
                  <a:pos x="99" y="4"/>
                </a:cxn>
                <a:cxn ang="0">
                  <a:pos x="95" y="8"/>
                </a:cxn>
                <a:cxn ang="0">
                  <a:pos x="85" y="18"/>
                </a:cxn>
                <a:cxn ang="0">
                  <a:pos x="71" y="36"/>
                </a:cxn>
                <a:cxn ang="0">
                  <a:pos x="55" y="57"/>
                </a:cxn>
                <a:cxn ang="0">
                  <a:pos x="38" y="86"/>
                </a:cxn>
                <a:cxn ang="0">
                  <a:pos x="20" y="119"/>
                </a:cxn>
                <a:cxn ang="0">
                  <a:pos x="8" y="156"/>
                </a:cxn>
                <a:cxn ang="0">
                  <a:pos x="0" y="199"/>
                </a:cxn>
                <a:cxn ang="0">
                  <a:pos x="15" y="199"/>
                </a:cxn>
                <a:cxn ang="0">
                  <a:pos x="22" y="159"/>
                </a:cxn>
                <a:cxn ang="0">
                  <a:pos x="35" y="125"/>
                </a:cxn>
                <a:cxn ang="0">
                  <a:pos x="49" y="92"/>
                </a:cxn>
                <a:cxn ang="0">
                  <a:pos x="66" y="66"/>
                </a:cxn>
                <a:cxn ang="0">
                  <a:pos x="82" y="44"/>
                </a:cxn>
                <a:cxn ang="0">
                  <a:pos x="96" y="27"/>
                </a:cxn>
                <a:cxn ang="0">
                  <a:pos x="104" y="17"/>
                </a:cxn>
                <a:cxn ang="0">
                  <a:pos x="108" y="16"/>
                </a:cxn>
                <a:cxn ang="0">
                  <a:pos x="99" y="16"/>
                </a:cxn>
                <a:cxn ang="0">
                  <a:pos x="108" y="4"/>
                </a:cxn>
                <a:cxn ang="0">
                  <a:pos x="104" y="0"/>
                </a:cxn>
                <a:cxn ang="0">
                  <a:pos x="99" y="4"/>
                </a:cxn>
                <a:cxn ang="0">
                  <a:pos x="108" y="4"/>
                </a:cxn>
              </a:cxnLst>
              <a:rect l="0" t="0" r="r" b="b"/>
              <a:pathLst>
                <a:path w="108" h="199">
                  <a:moveTo>
                    <a:pt x="108" y="4"/>
                  </a:moveTo>
                  <a:lnTo>
                    <a:pt x="99" y="4"/>
                  </a:lnTo>
                  <a:lnTo>
                    <a:pt x="95" y="8"/>
                  </a:lnTo>
                  <a:lnTo>
                    <a:pt x="85" y="18"/>
                  </a:lnTo>
                  <a:lnTo>
                    <a:pt x="71" y="36"/>
                  </a:lnTo>
                  <a:lnTo>
                    <a:pt x="55" y="57"/>
                  </a:lnTo>
                  <a:lnTo>
                    <a:pt x="38" y="86"/>
                  </a:lnTo>
                  <a:lnTo>
                    <a:pt x="20" y="119"/>
                  </a:lnTo>
                  <a:lnTo>
                    <a:pt x="8" y="156"/>
                  </a:lnTo>
                  <a:lnTo>
                    <a:pt x="0" y="199"/>
                  </a:lnTo>
                  <a:lnTo>
                    <a:pt x="15" y="199"/>
                  </a:lnTo>
                  <a:lnTo>
                    <a:pt x="22" y="159"/>
                  </a:lnTo>
                  <a:lnTo>
                    <a:pt x="35" y="125"/>
                  </a:lnTo>
                  <a:lnTo>
                    <a:pt x="49" y="92"/>
                  </a:lnTo>
                  <a:lnTo>
                    <a:pt x="66" y="66"/>
                  </a:lnTo>
                  <a:lnTo>
                    <a:pt x="82" y="44"/>
                  </a:lnTo>
                  <a:lnTo>
                    <a:pt x="96" y="27"/>
                  </a:lnTo>
                  <a:lnTo>
                    <a:pt x="104" y="17"/>
                  </a:lnTo>
                  <a:lnTo>
                    <a:pt x="108" y="16"/>
                  </a:lnTo>
                  <a:lnTo>
                    <a:pt x="99" y="16"/>
                  </a:lnTo>
                  <a:lnTo>
                    <a:pt x="108" y="4"/>
                  </a:lnTo>
                  <a:lnTo>
                    <a:pt x="104" y="0"/>
                  </a:lnTo>
                  <a:lnTo>
                    <a:pt x="99" y="4"/>
                  </a:lnTo>
                  <a:lnTo>
                    <a:pt x="10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346" name="Freeform 298"/>
            <p:cNvSpPr>
              <a:spLocks/>
            </p:cNvSpPr>
            <p:nvPr/>
          </p:nvSpPr>
          <p:spPr bwMode="auto">
            <a:xfrm>
              <a:off x="4600" y="2731"/>
              <a:ext cx="36" cy="14"/>
            </a:xfrm>
            <a:custGeom>
              <a:avLst/>
              <a:gdLst/>
              <a:ahLst/>
              <a:cxnLst>
                <a:cxn ang="0">
                  <a:pos x="0" y="13"/>
                </a:cxn>
                <a:cxn ang="0">
                  <a:pos x="7" y="8"/>
                </a:cxn>
                <a:cxn ang="0">
                  <a:pos x="14" y="4"/>
                </a:cxn>
                <a:cxn ang="0">
                  <a:pos x="23" y="1"/>
                </a:cxn>
                <a:cxn ang="0">
                  <a:pos x="32" y="0"/>
                </a:cxn>
                <a:cxn ang="0">
                  <a:pos x="42" y="0"/>
                </a:cxn>
                <a:cxn ang="0">
                  <a:pos x="52" y="1"/>
                </a:cxn>
                <a:cxn ang="0">
                  <a:pos x="63" y="5"/>
                </a:cxn>
                <a:cxn ang="0">
                  <a:pos x="73" y="13"/>
                </a:cxn>
                <a:cxn ang="0">
                  <a:pos x="62" y="23"/>
                </a:cxn>
                <a:cxn ang="0">
                  <a:pos x="50" y="27"/>
                </a:cxn>
                <a:cxn ang="0">
                  <a:pos x="37" y="27"/>
                </a:cxn>
                <a:cxn ang="0">
                  <a:pos x="26" y="26"/>
                </a:cxn>
                <a:cxn ang="0">
                  <a:pos x="16" y="21"/>
                </a:cxn>
                <a:cxn ang="0">
                  <a:pos x="7" y="17"/>
                </a:cxn>
                <a:cxn ang="0">
                  <a:pos x="2" y="14"/>
                </a:cxn>
                <a:cxn ang="0">
                  <a:pos x="0" y="13"/>
                </a:cxn>
              </a:cxnLst>
              <a:rect l="0" t="0" r="r" b="b"/>
              <a:pathLst>
                <a:path w="73" h="27">
                  <a:moveTo>
                    <a:pt x="0" y="13"/>
                  </a:moveTo>
                  <a:lnTo>
                    <a:pt x="7" y="8"/>
                  </a:lnTo>
                  <a:lnTo>
                    <a:pt x="14" y="4"/>
                  </a:lnTo>
                  <a:lnTo>
                    <a:pt x="23" y="1"/>
                  </a:lnTo>
                  <a:lnTo>
                    <a:pt x="32" y="0"/>
                  </a:lnTo>
                  <a:lnTo>
                    <a:pt x="42" y="0"/>
                  </a:lnTo>
                  <a:lnTo>
                    <a:pt x="52" y="1"/>
                  </a:lnTo>
                  <a:lnTo>
                    <a:pt x="63" y="5"/>
                  </a:lnTo>
                  <a:lnTo>
                    <a:pt x="73" y="13"/>
                  </a:lnTo>
                  <a:lnTo>
                    <a:pt x="62" y="23"/>
                  </a:lnTo>
                  <a:lnTo>
                    <a:pt x="50" y="27"/>
                  </a:lnTo>
                  <a:lnTo>
                    <a:pt x="37" y="27"/>
                  </a:lnTo>
                  <a:lnTo>
                    <a:pt x="26" y="26"/>
                  </a:lnTo>
                  <a:lnTo>
                    <a:pt x="16" y="21"/>
                  </a:lnTo>
                  <a:lnTo>
                    <a:pt x="7" y="17"/>
                  </a:lnTo>
                  <a:lnTo>
                    <a:pt x="2" y="14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347" name="Freeform 299"/>
            <p:cNvSpPr>
              <a:spLocks/>
            </p:cNvSpPr>
            <p:nvPr/>
          </p:nvSpPr>
          <p:spPr bwMode="auto">
            <a:xfrm>
              <a:off x="4499" y="3080"/>
              <a:ext cx="32" cy="8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" y="139"/>
                </a:cxn>
                <a:cxn ang="0">
                  <a:pos x="3" y="145"/>
                </a:cxn>
                <a:cxn ang="0">
                  <a:pos x="9" y="156"/>
                </a:cxn>
                <a:cxn ang="0">
                  <a:pos x="20" y="168"/>
                </a:cxn>
                <a:cxn ang="0">
                  <a:pos x="36" y="173"/>
                </a:cxn>
                <a:cxn ang="0">
                  <a:pos x="46" y="149"/>
                </a:cxn>
                <a:cxn ang="0">
                  <a:pos x="56" y="95"/>
                </a:cxn>
                <a:cxn ang="0">
                  <a:pos x="63" y="37"/>
                </a:cxn>
                <a:cxn ang="0">
                  <a:pos x="65" y="0"/>
                </a:cxn>
                <a:cxn ang="0">
                  <a:pos x="0" y="0"/>
                </a:cxn>
              </a:cxnLst>
              <a:rect l="0" t="0" r="r" b="b"/>
              <a:pathLst>
                <a:path w="65" h="173">
                  <a:moveTo>
                    <a:pt x="0" y="0"/>
                  </a:moveTo>
                  <a:lnTo>
                    <a:pt x="2" y="139"/>
                  </a:lnTo>
                  <a:lnTo>
                    <a:pt x="3" y="145"/>
                  </a:lnTo>
                  <a:lnTo>
                    <a:pt x="9" y="156"/>
                  </a:lnTo>
                  <a:lnTo>
                    <a:pt x="20" y="168"/>
                  </a:lnTo>
                  <a:lnTo>
                    <a:pt x="36" y="173"/>
                  </a:lnTo>
                  <a:lnTo>
                    <a:pt x="46" y="149"/>
                  </a:lnTo>
                  <a:lnTo>
                    <a:pt x="56" y="95"/>
                  </a:lnTo>
                  <a:lnTo>
                    <a:pt x="63" y="37"/>
                  </a:lnTo>
                  <a:lnTo>
                    <a:pt x="6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348" name="Freeform 300"/>
            <p:cNvSpPr>
              <a:spLocks/>
            </p:cNvSpPr>
            <p:nvPr/>
          </p:nvSpPr>
          <p:spPr bwMode="auto">
            <a:xfrm>
              <a:off x="4495" y="3080"/>
              <a:ext cx="8" cy="70"/>
            </a:xfrm>
            <a:custGeom>
              <a:avLst/>
              <a:gdLst/>
              <a:ahLst/>
              <a:cxnLst>
                <a:cxn ang="0">
                  <a:pos x="16" y="138"/>
                </a:cxn>
                <a:cxn ang="0">
                  <a:pos x="16" y="139"/>
                </a:cxn>
                <a:cxn ang="0">
                  <a:pos x="14" y="0"/>
                </a:cxn>
                <a:cxn ang="0">
                  <a:pos x="0" y="0"/>
                </a:cxn>
                <a:cxn ang="0">
                  <a:pos x="2" y="139"/>
                </a:cxn>
                <a:cxn ang="0">
                  <a:pos x="2" y="140"/>
                </a:cxn>
                <a:cxn ang="0">
                  <a:pos x="2" y="139"/>
                </a:cxn>
                <a:cxn ang="0">
                  <a:pos x="2" y="139"/>
                </a:cxn>
                <a:cxn ang="0">
                  <a:pos x="2" y="140"/>
                </a:cxn>
                <a:cxn ang="0">
                  <a:pos x="16" y="138"/>
                </a:cxn>
              </a:cxnLst>
              <a:rect l="0" t="0" r="r" b="b"/>
              <a:pathLst>
                <a:path w="16" h="140">
                  <a:moveTo>
                    <a:pt x="16" y="138"/>
                  </a:moveTo>
                  <a:lnTo>
                    <a:pt x="16" y="139"/>
                  </a:lnTo>
                  <a:lnTo>
                    <a:pt x="14" y="0"/>
                  </a:lnTo>
                  <a:lnTo>
                    <a:pt x="0" y="0"/>
                  </a:lnTo>
                  <a:lnTo>
                    <a:pt x="2" y="139"/>
                  </a:lnTo>
                  <a:lnTo>
                    <a:pt x="2" y="140"/>
                  </a:lnTo>
                  <a:lnTo>
                    <a:pt x="2" y="139"/>
                  </a:lnTo>
                  <a:lnTo>
                    <a:pt x="2" y="139"/>
                  </a:lnTo>
                  <a:lnTo>
                    <a:pt x="2" y="140"/>
                  </a:lnTo>
                  <a:lnTo>
                    <a:pt x="16" y="13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349" name="Freeform 301"/>
            <p:cNvSpPr>
              <a:spLocks/>
            </p:cNvSpPr>
            <p:nvPr/>
          </p:nvSpPr>
          <p:spPr bwMode="auto">
            <a:xfrm>
              <a:off x="4496" y="3149"/>
              <a:ext cx="21" cy="21"/>
            </a:xfrm>
            <a:custGeom>
              <a:avLst/>
              <a:gdLst/>
              <a:ahLst/>
              <a:cxnLst>
                <a:cxn ang="0">
                  <a:pos x="41" y="28"/>
                </a:cxn>
                <a:cxn ang="0">
                  <a:pos x="41" y="28"/>
                </a:cxn>
                <a:cxn ang="0">
                  <a:pos x="28" y="24"/>
                </a:cxn>
                <a:cxn ang="0">
                  <a:pos x="20" y="14"/>
                </a:cxn>
                <a:cxn ang="0">
                  <a:pos x="15" y="4"/>
                </a:cxn>
                <a:cxn ang="0">
                  <a:pos x="14" y="0"/>
                </a:cxn>
                <a:cxn ang="0">
                  <a:pos x="0" y="2"/>
                </a:cxn>
                <a:cxn ang="0">
                  <a:pos x="1" y="10"/>
                </a:cxn>
                <a:cxn ang="0">
                  <a:pos x="8" y="23"/>
                </a:cxn>
                <a:cxn ang="0">
                  <a:pos x="23" y="35"/>
                </a:cxn>
                <a:cxn ang="0">
                  <a:pos x="41" y="43"/>
                </a:cxn>
                <a:cxn ang="0">
                  <a:pos x="41" y="43"/>
                </a:cxn>
                <a:cxn ang="0">
                  <a:pos x="41" y="28"/>
                </a:cxn>
              </a:cxnLst>
              <a:rect l="0" t="0" r="r" b="b"/>
              <a:pathLst>
                <a:path w="41" h="43">
                  <a:moveTo>
                    <a:pt x="41" y="28"/>
                  </a:moveTo>
                  <a:lnTo>
                    <a:pt x="41" y="28"/>
                  </a:lnTo>
                  <a:lnTo>
                    <a:pt x="28" y="24"/>
                  </a:lnTo>
                  <a:lnTo>
                    <a:pt x="20" y="14"/>
                  </a:lnTo>
                  <a:lnTo>
                    <a:pt x="15" y="4"/>
                  </a:lnTo>
                  <a:lnTo>
                    <a:pt x="14" y="0"/>
                  </a:lnTo>
                  <a:lnTo>
                    <a:pt x="0" y="2"/>
                  </a:lnTo>
                  <a:lnTo>
                    <a:pt x="1" y="10"/>
                  </a:lnTo>
                  <a:lnTo>
                    <a:pt x="8" y="23"/>
                  </a:lnTo>
                  <a:lnTo>
                    <a:pt x="23" y="35"/>
                  </a:lnTo>
                  <a:lnTo>
                    <a:pt x="41" y="43"/>
                  </a:lnTo>
                  <a:lnTo>
                    <a:pt x="41" y="43"/>
                  </a:lnTo>
                  <a:lnTo>
                    <a:pt x="41" y="2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350" name="Freeform 302"/>
            <p:cNvSpPr>
              <a:spLocks/>
            </p:cNvSpPr>
            <p:nvPr/>
          </p:nvSpPr>
          <p:spPr bwMode="auto">
            <a:xfrm>
              <a:off x="4517" y="3076"/>
              <a:ext cx="17" cy="94"/>
            </a:xfrm>
            <a:custGeom>
              <a:avLst/>
              <a:gdLst/>
              <a:ahLst/>
              <a:cxnLst>
                <a:cxn ang="0">
                  <a:pos x="29" y="14"/>
                </a:cxn>
                <a:cxn ang="0">
                  <a:pos x="22" y="7"/>
                </a:cxn>
                <a:cxn ang="0">
                  <a:pos x="20" y="44"/>
                </a:cxn>
                <a:cxn ang="0">
                  <a:pos x="13" y="102"/>
                </a:cxn>
                <a:cxn ang="0">
                  <a:pos x="3" y="155"/>
                </a:cxn>
                <a:cxn ang="0">
                  <a:pos x="0" y="173"/>
                </a:cxn>
                <a:cxn ang="0">
                  <a:pos x="0" y="188"/>
                </a:cxn>
                <a:cxn ang="0">
                  <a:pos x="17" y="158"/>
                </a:cxn>
                <a:cxn ang="0">
                  <a:pos x="27" y="102"/>
                </a:cxn>
                <a:cxn ang="0">
                  <a:pos x="34" y="44"/>
                </a:cxn>
                <a:cxn ang="0">
                  <a:pos x="36" y="7"/>
                </a:cxn>
                <a:cxn ang="0">
                  <a:pos x="29" y="0"/>
                </a:cxn>
                <a:cxn ang="0">
                  <a:pos x="29" y="14"/>
                </a:cxn>
              </a:cxnLst>
              <a:rect l="0" t="0" r="r" b="b"/>
              <a:pathLst>
                <a:path w="36" h="188">
                  <a:moveTo>
                    <a:pt x="29" y="14"/>
                  </a:moveTo>
                  <a:lnTo>
                    <a:pt x="22" y="7"/>
                  </a:lnTo>
                  <a:lnTo>
                    <a:pt x="20" y="44"/>
                  </a:lnTo>
                  <a:lnTo>
                    <a:pt x="13" y="102"/>
                  </a:lnTo>
                  <a:lnTo>
                    <a:pt x="3" y="155"/>
                  </a:lnTo>
                  <a:lnTo>
                    <a:pt x="0" y="173"/>
                  </a:lnTo>
                  <a:lnTo>
                    <a:pt x="0" y="188"/>
                  </a:lnTo>
                  <a:lnTo>
                    <a:pt x="17" y="158"/>
                  </a:lnTo>
                  <a:lnTo>
                    <a:pt x="27" y="102"/>
                  </a:lnTo>
                  <a:lnTo>
                    <a:pt x="34" y="44"/>
                  </a:lnTo>
                  <a:lnTo>
                    <a:pt x="36" y="7"/>
                  </a:lnTo>
                  <a:lnTo>
                    <a:pt x="29" y="0"/>
                  </a:lnTo>
                  <a:lnTo>
                    <a:pt x="29" y="1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351" name="Freeform 303"/>
            <p:cNvSpPr>
              <a:spLocks/>
            </p:cNvSpPr>
            <p:nvPr/>
          </p:nvSpPr>
          <p:spPr bwMode="auto">
            <a:xfrm>
              <a:off x="4495" y="3076"/>
              <a:ext cx="36" cy="8"/>
            </a:xfrm>
            <a:custGeom>
              <a:avLst/>
              <a:gdLst/>
              <a:ahLst/>
              <a:cxnLst>
                <a:cxn ang="0">
                  <a:pos x="14" y="7"/>
                </a:cxn>
                <a:cxn ang="0">
                  <a:pos x="7" y="14"/>
                </a:cxn>
                <a:cxn ang="0">
                  <a:pos x="72" y="14"/>
                </a:cxn>
                <a:cxn ang="0">
                  <a:pos x="72" y="0"/>
                </a:cxn>
                <a:cxn ang="0">
                  <a:pos x="7" y="0"/>
                </a:cxn>
                <a:cxn ang="0">
                  <a:pos x="0" y="7"/>
                </a:cxn>
                <a:cxn ang="0">
                  <a:pos x="7" y="0"/>
                </a:cxn>
                <a:cxn ang="0">
                  <a:pos x="0" y="0"/>
                </a:cxn>
                <a:cxn ang="0">
                  <a:pos x="0" y="7"/>
                </a:cxn>
                <a:cxn ang="0">
                  <a:pos x="14" y="7"/>
                </a:cxn>
              </a:cxnLst>
              <a:rect l="0" t="0" r="r" b="b"/>
              <a:pathLst>
                <a:path w="72" h="14">
                  <a:moveTo>
                    <a:pt x="14" y="7"/>
                  </a:moveTo>
                  <a:lnTo>
                    <a:pt x="7" y="14"/>
                  </a:lnTo>
                  <a:lnTo>
                    <a:pt x="72" y="14"/>
                  </a:lnTo>
                  <a:lnTo>
                    <a:pt x="72" y="0"/>
                  </a:lnTo>
                  <a:lnTo>
                    <a:pt x="7" y="0"/>
                  </a:lnTo>
                  <a:lnTo>
                    <a:pt x="0" y="7"/>
                  </a:lnTo>
                  <a:lnTo>
                    <a:pt x="7" y="0"/>
                  </a:lnTo>
                  <a:lnTo>
                    <a:pt x="0" y="0"/>
                  </a:lnTo>
                  <a:lnTo>
                    <a:pt x="0" y="7"/>
                  </a:lnTo>
                  <a:lnTo>
                    <a:pt x="1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352" name="Freeform 304"/>
            <p:cNvSpPr>
              <a:spLocks/>
            </p:cNvSpPr>
            <p:nvPr/>
          </p:nvSpPr>
          <p:spPr bwMode="auto">
            <a:xfrm>
              <a:off x="4711" y="3080"/>
              <a:ext cx="30" cy="87"/>
            </a:xfrm>
            <a:custGeom>
              <a:avLst/>
              <a:gdLst/>
              <a:ahLst/>
              <a:cxnLst>
                <a:cxn ang="0">
                  <a:pos x="60" y="0"/>
                </a:cxn>
                <a:cxn ang="0">
                  <a:pos x="60" y="139"/>
                </a:cxn>
                <a:cxn ang="0">
                  <a:pos x="59" y="145"/>
                </a:cxn>
                <a:cxn ang="0">
                  <a:pos x="53" y="156"/>
                </a:cxn>
                <a:cxn ang="0">
                  <a:pos x="42" y="168"/>
                </a:cxn>
                <a:cxn ang="0">
                  <a:pos x="24" y="173"/>
                </a:cxn>
                <a:cxn ang="0">
                  <a:pos x="16" y="149"/>
                </a:cxn>
                <a:cxn ang="0">
                  <a:pos x="7" y="95"/>
                </a:cxn>
                <a:cxn ang="0">
                  <a:pos x="1" y="37"/>
                </a:cxn>
                <a:cxn ang="0">
                  <a:pos x="0" y="0"/>
                </a:cxn>
                <a:cxn ang="0">
                  <a:pos x="60" y="0"/>
                </a:cxn>
              </a:cxnLst>
              <a:rect l="0" t="0" r="r" b="b"/>
              <a:pathLst>
                <a:path w="60" h="173">
                  <a:moveTo>
                    <a:pt x="60" y="0"/>
                  </a:moveTo>
                  <a:lnTo>
                    <a:pt x="60" y="139"/>
                  </a:lnTo>
                  <a:lnTo>
                    <a:pt x="59" y="145"/>
                  </a:lnTo>
                  <a:lnTo>
                    <a:pt x="53" y="156"/>
                  </a:lnTo>
                  <a:lnTo>
                    <a:pt x="42" y="168"/>
                  </a:lnTo>
                  <a:lnTo>
                    <a:pt x="24" y="173"/>
                  </a:lnTo>
                  <a:lnTo>
                    <a:pt x="16" y="149"/>
                  </a:lnTo>
                  <a:lnTo>
                    <a:pt x="7" y="95"/>
                  </a:lnTo>
                  <a:lnTo>
                    <a:pt x="1" y="37"/>
                  </a:lnTo>
                  <a:lnTo>
                    <a:pt x="0" y="0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353" name="Freeform 305"/>
            <p:cNvSpPr>
              <a:spLocks/>
            </p:cNvSpPr>
            <p:nvPr/>
          </p:nvSpPr>
          <p:spPr bwMode="auto">
            <a:xfrm>
              <a:off x="4737" y="3080"/>
              <a:ext cx="7" cy="70"/>
            </a:xfrm>
            <a:custGeom>
              <a:avLst/>
              <a:gdLst/>
              <a:ahLst/>
              <a:cxnLst>
                <a:cxn ang="0">
                  <a:pos x="14" y="140"/>
                </a:cxn>
                <a:cxn ang="0">
                  <a:pos x="14" y="139"/>
                </a:cxn>
                <a:cxn ang="0">
                  <a:pos x="14" y="0"/>
                </a:cxn>
                <a:cxn ang="0">
                  <a:pos x="0" y="0"/>
                </a:cxn>
                <a:cxn ang="0">
                  <a:pos x="0" y="139"/>
                </a:cxn>
                <a:cxn ang="0">
                  <a:pos x="0" y="138"/>
                </a:cxn>
                <a:cxn ang="0">
                  <a:pos x="14" y="140"/>
                </a:cxn>
                <a:cxn ang="0">
                  <a:pos x="14" y="139"/>
                </a:cxn>
                <a:cxn ang="0">
                  <a:pos x="14" y="139"/>
                </a:cxn>
                <a:cxn ang="0">
                  <a:pos x="14" y="140"/>
                </a:cxn>
              </a:cxnLst>
              <a:rect l="0" t="0" r="r" b="b"/>
              <a:pathLst>
                <a:path w="14" h="140">
                  <a:moveTo>
                    <a:pt x="14" y="140"/>
                  </a:moveTo>
                  <a:lnTo>
                    <a:pt x="14" y="139"/>
                  </a:lnTo>
                  <a:lnTo>
                    <a:pt x="14" y="0"/>
                  </a:lnTo>
                  <a:lnTo>
                    <a:pt x="0" y="0"/>
                  </a:lnTo>
                  <a:lnTo>
                    <a:pt x="0" y="139"/>
                  </a:lnTo>
                  <a:lnTo>
                    <a:pt x="0" y="138"/>
                  </a:lnTo>
                  <a:lnTo>
                    <a:pt x="14" y="140"/>
                  </a:lnTo>
                  <a:lnTo>
                    <a:pt x="14" y="139"/>
                  </a:lnTo>
                  <a:lnTo>
                    <a:pt x="14" y="139"/>
                  </a:lnTo>
                  <a:lnTo>
                    <a:pt x="14" y="14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354" name="Freeform 306"/>
            <p:cNvSpPr>
              <a:spLocks/>
            </p:cNvSpPr>
            <p:nvPr/>
          </p:nvSpPr>
          <p:spPr bwMode="auto">
            <a:xfrm>
              <a:off x="4723" y="3149"/>
              <a:ext cx="21" cy="21"/>
            </a:xfrm>
            <a:custGeom>
              <a:avLst/>
              <a:gdLst/>
              <a:ahLst/>
              <a:cxnLst>
                <a:cxn ang="0">
                  <a:pos x="0" y="43"/>
                </a:cxn>
                <a:cxn ang="0">
                  <a:pos x="0" y="43"/>
                </a:cxn>
                <a:cxn ang="0">
                  <a:pos x="20" y="35"/>
                </a:cxn>
                <a:cxn ang="0">
                  <a:pos x="35" y="23"/>
                </a:cxn>
                <a:cxn ang="0">
                  <a:pos x="42" y="10"/>
                </a:cxn>
                <a:cxn ang="0">
                  <a:pos x="43" y="2"/>
                </a:cxn>
                <a:cxn ang="0">
                  <a:pos x="29" y="0"/>
                </a:cxn>
                <a:cxn ang="0">
                  <a:pos x="28" y="4"/>
                </a:cxn>
                <a:cxn ang="0">
                  <a:pos x="23" y="14"/>
                </a:cxn>
                <a:cxn ang="0">
                  <a:pos x="15" y="24"/>
                </a:cxn>
                <a:cxn ang="0">
                  <a:pos x="0" y="28"/>
                </a:cxn>
                <a:cxn ang="0">
                  <a:pos x="0" y="28"/>
                </a:cxn>
                <a:cxn ang="0">
                  <a:pos x="0" y="43"/>
                </a:cxn>
              </a:cxnLst>
              <a:rect l="0" t="0" r="r" b="b"/>
              <a:pathLst>
                <a:path w="43" h="43">
                  <a:moveTo>
                    <a:pt x="0" y="43"/>
                  </a:moveTo>
                  <a:lnTo>
                    <a:pt x="0" y="43"/>
                  </a:lnTo>
                  <a:lnTo>
                    <a:pt x="20" y="35"/>
                  </a:lnTo>
                  <a:lnTo>
                    <a:pt x="35" y="23"/>
                  </a:lnTo>
                  <a:lnTo>
                    <a:pt x="42" y="10"/>
                  </a:lnTo>
                  <a:lnTo>
                    <a:pt x="43" y="2"/>
                  </a:lnTo>
                  <a:lnTo>
                    <a:pt x="29" y="0"/>
                  </a:lnTo>
                  <a:lnTo>
                    <a:pt x="28" y="4"/>
                  </a:lnTo>
                  <a:lnTo>
                    <a:pt x="23" y="14"/>
                  </a:lnTo>
                  <a:lnTo>
                    <a:pt x="15" y="24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355" name="Freeform 307"/>
            <p:cNvSpPr>
              <a:spLocks/>
            </p:cNvSpPr>
            <p:nvPr/>
          </p:nvSpPr>
          <p:spPr bwMode="auto">
            <a:xfrm>
              <a:off x="4707" y="3076"/>
              <a:ext cx="16" cy="94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0" y="7"/>
                </a:cxn>
                <a:cxn ang="0">
                  <a:pos x="1" y="44"/>
                </a:cxn>
                <a:cxn ang="0">
                  <a:pos x="7" y="102"/>
                </a:cxn>
                <a:cxn ang="0">
                  <a:pos x="16" y="158"/>
                </a:cxn>
                <a:cxn ang="0">
                  <a:pos x="31" y="188"/>
                </a:cxn>
                <a:cxn ang="0">
                  <a:pos x="31" y="173"/>
                </a:cxn>
                <a:cxn ang="0">
                  <a:pos x="30" y="155"/>
                </a:cxn>
                <a:cxn ang="0">
                  <a:pos x="21" y="102"/>
                </a:cxn>
                <a:cxn ang="0">
                  <a:pos x="16" y="44"/>
                </a:cxn>
                <a:cxn ang="0">
                  <a:pos x="14" y="7"/>
                </a:cxn>
                <a:cxn ang="0">
                  <a:pos x="7" y="14"/>
                </a:cxn>
                <a:cxn ang="0">
                  <a:pos x="7" y="0"/>
                </a:cxn>
              </a:cxnLst>
              <a:rect l="0" t="0" r="r" b="b"/>
              <a:pathLst>
                <a:path w="31" h="188">
                  <a:moveTo>
                    <a:pt x="7" y="0"/>
                  </a:moveTo>
                  <a:lnTo>
                    <a:pt x="0" y="7"/>
                  </a:lnTo>
                  <a:lnTo>
                    <a:pt x="1" y="44"/>
                  </a:lnTo>
                  <a:lnTo>
                    <a:pt x="7" y="102"/>
                  </a:lnTo>
                  <a:lnTo>
                    <a:pt x="16" y="158"/>
                  </a:lnTo>
                  <a:lnTo>
                    <a:pt x="31" y="188"/>
                  </a:lnTo>
                  <a:lnTo>
                    <a:pt x="31" y="173"/>
                  </a:lnTo>
                  <a:lnTo>
                    <a:pt x="30" y="155"/>
                  </a:lnTo>
                  <a:lnTo>
                    <a:pt x="21" y="102"/>
                  </a:lnTo>
                  <a:lnTo>
                    <a:pt x="16" y="44"/>
                  </a:lnTo>
                  <a:lnTo>
                    <a:pt x="14" y="7"/>
                  </a:lnTo>
                  <a:lnTo>
                    <a:pt x="7" y="14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356" name="Freeform 308"/>
            <p:cNvSpPr>
              <a:spLocks/>
            </p:cNvSpPr>
            <p:nvPr/>
          </p:nvSpPr>
          <p:spPr bwMode="auto">
            <a:xfrm>
              <a:off x="4711" y="3076"/>
              <a:ext cx="33" cy="8"/>
            </a:xfrm>
            <a:custGeom>
              <a:avLst/>
              <a:gdLst/>
              <a:ahLst/>
              <a:cxnLst>
                <a:cxn ang="0">
                  <a:pos x="67" y="7"/>
                </a:cxn>
                <a:cxn ang="0">
                  <a:pos x="60" y="0"/>
                </a:cxn>
                <a:cxn ang="0">
                  <a:pos x="0" y="0"/>
                </a:cxn>
                <a:cxn ang="0">
                  <a:pos x="0" y="14"/>
                </a:cxn>
                <a:cxn ang="0">
                  <a:pos x="60" y="14"/>
                </a:cxn>
                <a:cxn ang="0">
                  <a:pos x="53" y="7"/>
                </a:cxn>
                <a:cxn ang="0">
                  <a:pos x="67" y="7"/>
                </a:cxn>
                <a:cxn ang="0">
                  <a:pos x="67" y="0"/>
                </a:cxn>
                <a:cxn ang="0">
                  <a:pos x="60" y="0"/>
                </a:cxn>
                <a:cxn ang="0">
                  <a:pos x="67" y="7"/>
                </a:cxn>
              </a:cxnLst>
              <a:rect l="0" t="0" r="r" b="b"/>
              <a:pathLst>
                <a:path w="67" h="14">
                  <a:moveTo>
                    <a:pt x="67" y="7"/>
                  </a:moveTo>
                  <a:lnTo>
                    <a:pt x="60" y="0"/>
                  </a:lnTo>
                  <a:lnTo>
                    <a:pt x="0" y="0"/>
                  </a:lnTo>
                  <a:lnTo>
                    <a:pt x="0" y="14"/>
                  </a:lnTo>
                  <a:lnTo>
                    <a:pt x="60" y="14"/>
                  </a:lnTo>
                  <a:lnTo>
                    <a:pt x="53" y="7"/>
                  </a:lnTo>
                  <a:lnTo>
                    <a:pt x="67" y="7"/>
                  </a:lnTo>
                  <a:lnTo>
                    <a:pt x="67" y="0"/>
                  </a:lnTo>
                  <a:lnTo>
                    <a:pt x="60" y="0"/>
                  </a:lnTo>
                  <a:lnTo>
                    <a:pt x="67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357" name="Freeform 309"/>
            <p:cNvSpPr>
              <a:spLocks/>
            </p:cNvSpPr>
            <p:nvPr/>
          </p:nvSpPr>
          <p:spPr bwMode="auto">
            <a:xfrm>
              <a:off x="4517" y="3119"/>
              <a:ext cx="209" cy="62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419"/>
                </a:cxn>
                <a:cxn ang="0">
                  <a:pos x="211" y="1247"/>
                </a:cxn>
                <a:cxn ang="0">
                  <a:pos x="420" y="434"/>
                </a:cxn>
                <a:cxn ang="0">
                  <a:pos x="420" y="0"/>
                </a:cxn>
                <a:cxn ang="0">
                  <a:pos x="0" y="0"/>
                </a:cxn>
              </a:cxnLst>
              <a:rect l="0" t="0" r="r" b="b"/>
              <a:pathLst>
                <a:path w="420" h="1247">
                  <a:moveTo>
                    <a:pt x="0" y="0"/>
                  </a:moveTo>
                  <a:lnTo>
                    <a:pt x="0" y="419"/>
                  </a:lnTo>
                  <a:lnTo>
                    <a:pt x="211" y="1247"/>
                  </a:lnTo>
                  <a:lnTo>
                    <a:pt x="420" y="434"/>
                  </a:lnTo>
                  <a:lnTo>
                    <a:pt x="42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358" name="Freeform 310"/>
            <p:cNvSpPr>
              <a:spLocks/>
            </p:cNvSpPr>
            <p:nvPr/>
          </p:nvSpPr>
          <p:spPr bwMode="auto">
            <a:xfrm>
              <a:off x="4513" y="3119"/>
              <a:ext cx="7" cy="210"/>
            </a:xfrm>
            <a:custGeom>
              <a:avLst/>
              <a:gdLst/>
              <a:ahLst/>
              <a:cxnLst>
                <a:cxn ang="0">
                  <a:pos x="14" y="418"/>
                </a:cxn>
                <a:cxn ang="0">
                  <a:pos x="14" y="419"/>
                </a:cxn>
                <a:cxn ang="0">
                  <a:pos x="14" y="0"/>
                </a:cxn>
                <a:cxn ang="0">
                  <a:pos x="0" y="0"/>
                </a:cxn>
                <a:cxn ang="0">
                  <a:pos x="0" y="419"/>
                </a:cxn>
                <a:cxn ang="0">
                  <a:pos x="0" y="421"/>
                </a:cxn>
                <a:cxn ang="0">
                  <a:pos x="0" y="419"/>
                </a:cxn>
                <a:cxn ang="0">
                  <a:pos x="0" y="419"/>
                </a:cxn>
                <a:cxn ang="0">
                  <a:pos x="0" y="421"/>
                </a:cxn>
                <a:cxn ang="0">
                  <a:pos x="14" y="418"/>
                </a:cxn>
              </a:cxnLst>
              <a:rect l="0" t="0" r="r" b="b"/>
              <a:pathLst>
                <a:path w="14" h="421">
                  <a:moveTo>
                    <a:pt x="14" y="418"/>
                  </a:moveTo>
                  <a:lnTo>
                    <a:pt x="14" y="419"/>
                  </a:lnTo>
                  <a:lnTo>
                    <a:pt x="14" y="0"/>
                  </a:lnTo>
                  <a:lnTo>
                    <a:pt x="0" y="0"/>
                  </a:lnTo>
                  <a:lnTo>
                    <a:pt x="0" y="419"/>
                  </a:lnTo>
                  <a:lnTo>
                    <a:pt x="0" y="421"/>
                  </a:lnTo>
                  <a:lnTo>
                    <a:pt x="0" y="419"/>
                  </a:lnTo>
                  <a:lnTo>
                    <a:pt x="0" y="419"/>
                  </a:lnTo>
                  <a:lnTo>
                    <a:pt x="0" y="421"/>
                  </a:lnTo>
                  <a:lnTo>
                    <a:pt x="14" y="41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359" name="Freeform 311"/>
            <p:cNvSpPr>
              <a:spLocks/>
            </p:cNvSpPr>
            <p:nvPr/>
          </p:nvSpPr>
          <p:spPr bwMode="auto">
            <a:xfrm>
              <a:off x="4513" y="3327"/>
              <a:ext cx="112" cy="430"/>
            </a:xfrm>
            <a:custGeom>
              <a:avLst/>
              <a:gdLst/>
              <a:ahLst/>
              <a:cxnLst>
                <a:cxn ang="0">
                  <a:pos x="210" y="828"/>
                </a:cxn>
                <a:cxn ang="0">
                  <a:pos x="225" y="828"/>
                </a:cxn>
                <a:cxn ang="0">
                  <a:pos x="14" y="0"/>
                </a:cxn>
                <a:cxn ang="0">
                  <a:pos x="0" y="3"/>
                </a:cxn>
                <a:cxn ang="0">
                  <a:pos x="210" y="830"/>
                </a:cxn>
                <a:cxn ang="0">
                  <a:pos x="225" y="830"/>
                </a:cxn>
                <a:cxn ang="0">
                  <a:pos x="210" y="830"/>
                </a:cxn>
                <a:cxn ang="0">
                  <a:pos x="218" y="859"/>
                </a:cxn>
                <a:cxn ang="0">
                  <a:pos x="225" y="830"/>
                </a:cxn>
                <a:cxn ang="0">
                  <a:pos x="210" y="828"/>
                </a:cxn>
              </a:cxnLst>
              <a:rect l="0" t="0" r="r" b="b"/>
              <a:pathLst>
                <a:path w="225" h="859">
                  <a:moveTo>
                    <a:pt x="210" y="828"/>
                  </a:moveTo>
                  <a:lnTo>
                    <a:pt x="225" y="828"/>
                  </a:lnTo>
                  <a:lnTo>
                    <a:pt x="14" y="0"/>
                  </a:lnTo>
                  <a:lnTo>
                    <a:pt x="0" y="3"/>
                  </a:lnTo>
                  <a:lnTo>
                    <a:pt x="210" y="830"/>
                  </a:lnTo>
                  <a:lnTo>
                    <a:pt x="225" y="830"/>
                  </a:lnTo>
                  <a:lnTo>
                    <a:pt x="210" y="830"/>
                  </a:lnTo>
                  <a:lnTo>
                    <a:pt x="218" y="859"/>
                  </a:lnTo>
                  <a:lnTo>
                    <a:pt x="225" y="830"/>
                  </a:lnTo>
                  <a:lnTo>
                    <a:pt x="210" y="82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360" name="Freeform 312"/>
            <p:cNvSpPr>
              <a:spLocks/>
            </p:cNvSpPr>
            <p:nvPr/>
          </p:nvSpPr>
          <p:spPr bwMode="auto">
            <a:xfrm>
              <a:off x="4618" y="3335"/>
              <a:ext cx="112" cy="408"/>
            </a:xfrm>
            <a:custGeom>
              <a:avLst/>
              <a:gdLst/>
              <a:ahLst/>
              <a:cxnLst>
                <a:cxn ang="0">
                  <a:pos x="209" y="2"/>
                </a:cxn>
                <a:cxn ang="0">
                  <a:pos x="209" y="0"/>
                </a:cxn>
                <a:cxn ang="0">
                  <a:pos x="0" y="814"/>
                </a:cxn>
                <a:cxn ang="0">
                  <a:pos x="15" y="816"/>
                </a:cxn>
                <a:cxn ang="0">
                  <a:pos x="224" y="3"/>
                </a:cxn>
                <a:cxn ang="0">
                  <a:pos x="224" y="2"/>
                </a:cxn>
                <a:cxn ang="0">
                  <a:pos x="224" y="3"/>
                </a:cxn>
                <a:cxn ang="0">
                  <a:pos x="224" y="2"/>
                </a:cxn>
                <a:cxn ang="0">
                  <a:pos x="224" y="2"/>
                </a:cxn>
                <a:cxn ang="0">
                  <a:pos x="209" y="2"/>
                </a:cxn>
              </a:cxnLst>
              <a:rect l="0" t="0" r="r" b="b"/>
              <a:pathLst>
                <a:path w="224" h="816">
                  <a:moveTo>
                    <a:pt x="209" y="2"/>
                  </a:moveTo>
                  <a:lnTo>
                    <a:pt x="209" y="0"/>
                  </a:lnTo>
                  <a:lnTo>
                    <a:pt x="0" y="814"/>
                  </a:lnTo>
                  <a:lnTo>
                    <a:pt x="15" y="816"/>
                  </a:lnTo>
                  <a:lnTo>
                    <a:pt x="224" y="3"/>
                  </a:lnTo>
                  <a:lnTo>
                    <a:pt x="224" y="2"/>
                  </a:lnTo>
                  <a:lnTo>
                    <a:pt x="224" y="3"/>
                  </a:lnTo>
                  <a:lnTo>
                    <a:pt x="224" y="2"/>
                  </a:lnTo>
                  <a:lnTo>
                    <a:pt x="224" y="2"/>
                  </a:lnTo>
                  <a:lnTo>
                    <a:pt x="209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361" name="Freeform 313"/>
            <p:cNvSpPr>
              <a:spLocks/>
            </p:cNvSpPr>
            <p:nvPr/>
          </p:nvSpPr>
          <p:spPr bwMode="auto">
            <a:xfrm>
              <a:off x="4723" y="3115"/>
              <a:ext cx="7" cy="220"/>
            </a:xfrm>
            <a:custGeom>
              <a:avLst/>
              <a:gdLst/>
              <a:ahLst/>
              <a:cxnLst>
                <a:cxn ang="0">
                  <a:pos x="8" y="15"/>
                </a:cxn>
                <a:cxn ang="0">
                  <a:pos x="0" y="7"/>
                </a:cxn>
                <a:cxn ang="0">
                  <a:pos x="0" y="441"/>
                </a:cxn>
                <a:cxn ang="0">
                  <a:pos x="15" y="441"/>
                </a:cxn>
                <a:cxn ang="0">
                  <a:pos x="15" y="7"/>
                </a:cxn>
                <a:cxn ang="0">
                  <a:pos x="8" y="0"/>
                </a:cxn>
                <a:cxn ang="0">
                  <a:pos x="15" y="7"/>
                </a:cxn>
                <a:cxn ang="0">
                  <a:pos x="15" y="0"/>
                </a:cxn>
                <a:cxn ang="0">
                  <a:pos x="8" y="0"/>
                </a:cxn>
                <a:cxn ang="0">
                  <a:pos x="8" y="15"/>
                </a:cxn>
              </a:cxnLst>
              <a:rect l="0" t="0" r="r" b="b"/>
              <a:pathLst>
                <a:path w="15" h="441">
                  <a:moveTo>
                    <a:pt x="8" y="15"/>
                  </a:moveTo>
                  <a:lnTo>
                    <a:pt x="0" y="7"/>
                  </a:lnTo>
                  <a:lnTo>
                    <a:pt x="0" y="441"/>
                  </a:lnTo>
                  <a:lnTo>
                    <a:pt x="15" y="441"/>
                  </a:lnTo>
                  <a:lnTo>
                    <a:pt x="15" y="7"/>
                  </a:lnTo>
                  <a:lnTo>
                    <a:pt x="8" y="0"/>
                  </a:lnTo>
                  <a:lnTo>
                    <a:pt x="15" y="7"/>
                  </a:lnTo>
                  <a:lnTo>
                    <a:pt x="15" y="0"/>
                  </a:lnTo>
                  <a:lnTo>
                    <a:pt x="8" y="0"/>
                  </a:lnTo>
                  <a:lnTo>
                    <a:pt x="8" y="1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362" name="Freeform 314"/>
            <p:cNvSpPr>
              <a:spLocks/>
            </p:cNvSpPr>
            <p:nvPr/>
          </p:nvSpPr>
          <p:spPr bwMode="auto">
            <a:xfrm>
              <a:off x="4513" y="3115"/>
              <a:ext cx="213" cy="7"/>
            </a:xfrm>
            <a:custGeom>
              <a:avLst/>
              <a:gdLst/>
              <a:ahLst/>
              <a:cxnLst>
                <a:cxn ang="0">
                  <a:pos x="14" y="7"/>
                </a:cxn>
                <a:cxn ang="0">
                  <a:pos x="7" y="15"/>
                </a:cxn>
                <a:cxn ang="0">
                  <a:pos x="427" y="15"/>
                </a:cxn>
                <a:cxn ang="0">
                  <a:pos x="427" y="0"/>
                </a:cxn>
                <a:cxn ang="0">
                  <a:pos x="7" y="0"/>
                </a:cxn>
                <a:cxn ang="0">
                  <a:pos x="0" y="7"/>
                </a:cxn>
                <a:cxn ang="0">
                  <a:pos x="7" y="0"/>
                </a:cxn>
                <a:cxn ang="0">
                  <a:pos x="0" y="0"/>
                </a:cxn>
                <a:cxn ang="0">
                  <a:pos x="0" y="7"/>
                </a:cxn>
                <a:cxn ang="0">
                  <a:pos x="14" y="7"/>
                </a:cxn>
              </a:cxnLst>
              <a:rect l="0" t="0" r="r" b="b"/>
              <a:pathLst>
                <a:path w="427" h="15">
                  <a:moveTo>
                    <a:pt x="14" y="7"/>
                  </a:moveTo>
                  <a:lnTo>
                    <a:pt x="7" y="15"/>
                  </a:lnTo>
                  <a:lnTo>
                    <a:pt x="427" y="15"/>
                  </a:lnTo>
                  <a:lnTo>
                    <a:pt x="427" y="0"/>
                  </a:lnTo>
                  <a:lnTo>
                    <a:pt x="7" y="0"/>
                  </a:lnTo>
                  <a:lnTo>
                    <a:pt x="0" y="7"/>
                  </a:lnTo>
                  <a:lnTo>
                    <a:pt x="7" y="0"/>
                  </a:lnTo>
                  <a:lnTo>
                    <a:pt x="0" y="0"/>
                  </a:lnTo>
                  <a:lnTo>
                    <a:pt x="0" y="7"/>
                  </a:lnTo>
                  <a:lnTo>
                    <a:pt x="1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363" name="Freeform 315"/>
            <p:cNvSpPr>
              <a:spLocks/>
            </p:cNvSpPr>
            <p:nvPr/>
          </p:nvSpPr>
          <p:spPr bwMode="auto">
            <a:xfrm>
              <a:off x="4515" y="3061"/>
              <a:ext cx="213" cy="57"/>
            </a:xfrm>
            <a:custGeom>
              <a:avLst/>
              <a:gdLst/>
              <a:ahLst/>
              <a:cxnLst>
                <a:cxn ang="0">
                  <a:pos x="75" y="0"/>
                </a:cxn>
                <a:cxn ang="0">
                  <a:pos x="350" y="0"/>
                </a:cxn>
                <a:cxn ang="0">
                  <a:pos x="352" y="3"/>
                </a:cxn>
                <a:cxn ang="0">
                  <a:pos x="361" y="9"/>
                </a:cxn>
                <a:cxn ang="0">
                  <a:pos x="374" y="20"/>
                </a:cxn>
                <a:cxn ang="0">
                  <a:pos x="388" y="35"/>
                </a:cxn>
                <a:cxn ang="0">
                  <a:pos x="401" y="52"/>
                </a:cxn>
                <a:cxn ang="0">
                  <a:pos x="414" y="70"/>
                </a:cxn>
                <a:cxn ang="0">
                  <a:pos x="423" y="92"/>
                </a:cxn>
                <a:cxn ang="0">
                  <a:pos x="425" y="115"/>
                </a:cxn>
                <a:cxn ang="0">
                  <a:pos x="417" y="115"/>
                </a:cxn>
                <a:cxn ang="0">
                  <a:pos x="400" y="115"/>
                </a:cxn>
                <a:cxn ang="0">
                  <a:pos x="377" y="115"/>
                </a:cxn>
                <a:cxn ang="0">
                  <a:pos x="348" y="115"/>
                </a:cxn>
                <a:cxn ang="0">
                  <a:pos x="315" y="115"/>
                </a:cxn>
                <a:cxn ang="0">
                  <a:pos x="279" y="115"/>
                </a:cxn>
                <a:cxn ang="0">
                  <a:pos x="241" y="115"/>
                </a:cxn>
                <a:cxn ang="0">
                  <a:pos x="202" y="115"/>
                </a:cxn>
                <a:cxn ang="0">
                  <a:pos x="165" y="115"/>
                </a:cxn>
                <a:cxn ang="0">
                  <a:pos x="128" y="115"/>
                </a:cxn>
                <a:cxn ang="0">
                  <a:pos x="93" y="115"/>
                </a:cxn>
                <a:cxn ang="0">
                  <a:pos x="63" y="115"/>
                </a:cxn>
                <a:cxn ang="0">
                  <a:pos x="37" y="115"/>
                </a:cxn>
                <a:cxn ang="0">
                  <a:pos x="17" y="115"/>
                </a:cxn>
                <a:cxn ang="0">
                  <a:pos x="5" y="115"/>
                </a:cxn>
                <a:cxn ang="0">
                  <a:pos x="0" y="115"/>
                </a:cxn>
                <a:cxn ang="0">
                  <a:pos x="2" y="111"/>
                </a:cxn>
                <a:cxn ang="0">
                  <a:pos x="5" y="99"/>
                </a:cxn>
                <a:cxn ang="0">
                  <a:pos x="12" y="82"/>
                </a:cxn>
                <a:cxn ang="0">
                  <a:pos x="20" y="62"/>
                </a:cxn>
                <a:cxn ang="0">
                  <a:pos x="30" y="42"/>
                </a:cxn>
                <a:cxn ang="0">
                  <a:pos x="43" y="23"/>
                </a:cxn>
                <a:cxn ang="0">
                  <a:pos x="58" y="9"/>
                </a:cxn>
                <a:cxn ang="0">
                  <a:pos x="75" y="0"/>
                </a:cxn>
              </a:cxnLst>
              <a:rect l="0" t="0" r="r" b="b"/>
              <a:pathLst>
                <a:path w="425" h="115">
                  <a:moveTo>
                    <a:pt x="75" y="0"/>
                  </a:moveTo>
                  <a:lnTo>
                    <a:pt x="350" y="0"/>
                  </a:lnTo>
                  <a:lnTo>
                    <a:pt x="352" y="3"/>
                  </a:lnTo>
                  <a:lnTo>
                    <a:pt x="361" y="9"/>
                  </a:lnTo>
                  <a:lnTo>
                    <a:pt x="374" y="20"/>
                  </a:lnTo>
                  <a:lnTo>
                    <a:pt x="388" y="35"/>
                  </a:lnTo>
                  <a:lnTo>
                    <a:pt x="401" y="52"/>
                  </a:lnTo>
                  <a:lnTo>
                    <a:pt x="414" y="70"/>
                  </a:lnTo>
                  <a:lnTo>
                    <a:pt x="423" y="92"/>
                  </a:lnTo>
                  <a:lnTo>
                    <a:pt x="425" y="115"/>
                  </a:lnTo>
                  <a:lnTo>
                    <a:pt x="417" y="115"/>
                  </a:lnTo>
                  <a:lnTo>
                    <a:pt x="400" y="115"/>
                  </a:lnTo>
                  <a:lnTo>
                    <a:pt x="377" y="115"/>
                  </a:lnTo>
                  <a:lnTo>
                    <a:pt x="348" y="115"/>
                  </a:lnTo>
                  <a:lnTo>
                    <a:pt x="315" y="115"/>
                  </a:lnTo>
                  <a:lnTo>
                    <a:pt x="279" y="115"/>
                  </a:lnTo>
                  <a:lnTo>
                    <a:pt x="241" y="115"/>
                  </a:lnTo>
                  <a:lnTo>
                    <a:pt x="202" y="115"/>
                  </a:lnTo>
                  <a:lnTo>
                    <a:pt x="165" y="115"/>
                  </a:lnTo>
                  <a:lnTo>
                    <a:pt x="128" y="115"/>
                  </a:lnTo>
                  <a:lnTo>
                    <a:pt x="93" y="115"/>
                  </a:lnTo>
                  <a:lnTo>
                    <a:pt x="63" y="115"/>
                  </a:lnTo>
                  <a:lnTo>
                    <a:pt x="37" y="115"/>
                  </a:lnTo>
                  <a:lnTo>
                    <a:pt x="17" y="115"/>
                  </a:lnTo>
                  <a:lnTo>
                    <a:pt x="5" y="115"/>
                  </a:lnTo>
                  <a:lnTo>
                    <a:pt x="0" y="115"/>
                  </a:lnTo>
                  <a:lnTo>
                    <a:pt x="2" y="111"/>
                  </a:lnTo>
                  <a:lnTo>
                    <a:pt x="5" y="99"/>
                  </a:lnTo>
                  <a:lnTo>
                    <a:pt x="12" y="82"/>
                  </a:lnTo>
                  <a:lnTo>
                    <a:pt x="20" y="62"/>
                  </a:lnTo>
                  <a:lnTo>
                    <a:pt x="30" y="42"/>
                  </a:lnTo>
                  <a:lnTo>
                    <a:pt x="43" y="23"/>
                  </a:lnTo>
                  <a:lnTo>
                    <a:pt x="58" y="9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364" name="Freeform 316"/>
            <p:cNvSpPr>
              <a:spLocks/>
            </p:cNvSpPr>
            <p:nvPr/>
          </p:nvSpPr>
          <p:spPr bwMode="auto">
            <a:xfrm>
              <a:off x="4569" y="3533"/>
              <a:ext cx="106" cy="2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3" y="48"/>
                </a:cxn>
                <a:cxn ang="0">
                  <a:pos x="200" y="48"/>
                </a:cxn>
                <a:cxn ang="0">
                  <a:pos x="213" y="0"/>
                </a:cxn>
                <a:cxn ang="0">
                  <a:pos x="0" y="0"/>
                </a:cxn>
              </a:cxnLst>
              <a:rect l="0" t="0" r="r" b="b"/>
              <a:pathLst>
                <a:path w="213" h="48">
                  <a:moveTo>
                    <a:pt x="0" y="0"/>
                  </a:moveTo>
                  <a:lnTo>
                    <a:pt x="13" y="48"/>
                  </a:lnTo>
                  <a:lnTo>
                    <a:pt x="200" y="48"/>
                  </a:lnTo>
                  <a:lnTo>
                    <a:pt x="21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365" name="Freeform 317"/>
            <p:cNvSpPr>
              <a:spLocks/>
            </p:cNvSpPr>
            <p:nvPr/>
          </p:nvSpPr>
          <p:spPr bwMode="auto">
            <a:xfrm>
              <a:off x="4606" y="2579"/>
              <a:ext cx="7" cy="31"/>
            </a:xfrm>
            <a:custGeom>
              <a:avLst/>
              <a:gdLst/>
              <a:ahLst/>
              <a:cxnLst>
                <a:cxn ang="0">
                  <a:pos x="7" y="61"/>
                </a:cxn>
                <a:cxn ang="0">
                  <a:pos x="14" y="61"/>
                </a:cxn>
                <a:cxn ang="0">
                  <a:pos x="14" y="0"/>
                </a:cxn>
                <a:cxn ang="0">
                  <a:pos x="0" y="0"/>
                </a:cxn>
                <a:cxn ang="0">
                  <a:pos x="0" y="61"/>
                </a:cxn>
                <a:cxn ang="0">
                  <a:pos x="7" y="61"/>
                </a:cxn>
              </a:cxnLst>
              <a:rect l="0" t="0" r="r" b="b"/>
              <a:pathLst>
                <a:path w="14" h="61">
                  <a:moveTo>
                    <a:pt x="7" y="61"/>
                  </a:moveTo>
                  <a:lnTo>
                    <a:pt x="14" y="61"/>
                  </a:lnTo>
                  <a:lnTo>
                    <a:pt x="14" y="0"/>
                  </a:lnTo>
                  <a:lnTo>
                    <a:pt x="0" y="0"/>
                  </a:lnTo>
                  <a:lnTo>
                    <a:pt x="0" y="61"/>
                  </a:lnTo>
                  <a:lnTo>
                    <a:pt x="7" y="6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grpSp>
        <p:nvGrpSpPr>
          <p:cNvPr id="6" name="Group 162"/>
          <p:cNvGrpSpPr>
            <a:grpSpLocks/>
          </p:cNvGrpSpPr>
          <p:nvPr/>
        </p:nvGrpSpPr>
        <p:grpSpPr bwMode="auto">
          <a:xfrm>
            <a:off x="1115616" y="3284984"/>
            <a:ext cx="2236788" cy="1925638"/>
            <a:chOff x="336" y="288"/>
            <a:chExt cx="1409" cy="1213"/>
          </a:xfrm>
        </p:grpSpPr>
        <p:grpSp>
          <p:nvGrpSpPr>
            <p:cNvPr id="7" name="Group 161"/>
            <p:cNvGrpSpPr>
              <a:grpSpLocks/>
            </p:cNvGrpSpPr>
            <p:nvPr/>
          </p:nvGrpSpPr>
          <p:grpSpPr bwMode="auto">
            <a:xfrm>
              <a:off x="336" y="288"/>
              <a:ext cx="305" cy="1213"/>
              <a:chOff x="336" y="288"/>
              <a:chExt cx="305" cy="1213"/>
            </a:xfrm>
          </p:grpSpPr>
          <p:sp>
            <p:nvSpPr>
              <p:cNvPr id="2053" name="Freeform 5"/>
              <p:cNvSpPr>
                <a:spLocks/>
              </p:cNvSpPr>
              <p:nvPr/>
            </p:nvSpPr>
            <p:spPr bwMode="auto">
              <a:xfrm>
                <a:off x="350" y="561"/>
                <a:ext cx="273" cy="263"/>
              </a:xfrm>
              <a:custGeom>
                <a:avLst/>
                <a:gdLst/>
                <a:ahLst/>
                <a:cxnLst>
                  <a:cxn ang="0">
                    <a:pos x="429" y="488"/>
                  </a:cxn>
                  <a:cxn ang="0">
                    <a:pos x="429" y="406"/>
                  </a:cxn>
                  <a:cxn ang="0">
                    <a:pos x="466" y="343"/>
                  </a:cxn>
                  <a:cxn ang="0">
                    <a:pos x="468" y="343"/>
                  </a:cxn>
                  <a:cxn ang="0">
                    <a:pos x="468" y="527"/>
                  </a:cxn>
                  <a:cxn ang="0">
                    <a:pos x="525" y="527"/>
                  </a:cxn>
                  <a:cxn ang="0">
                    <a:pos x="528" y="465"/>
                  </a:cxn>
                  <a:cxn ang="0">
                    <a:pos x="537" y="325"/>
                  </a:cxn>
                  <a:cxn ang="0">
                    <a:pos x="544" y="171"/>
                  </a:cxn>
                  <a:cxn ang="0">
                    <a:pos x="547" y="75"/>
                  </a:cxn>
                  <a:cxn ang="0">
                    <a:pos x="544" y="54"/>
                  </a:cxn>
                  <a:cxn ang="0">
                    <a:pos x="537" y="38"/>
                  </a:cxn>
                  <a:cxn ang="0">
                    <a:pos x="525" y="25"/>
                  </a:cxn>
                  <a:cxn ang="0">
                    <a:pos x="514" y="15"/>
                  </a:cxn>
                  <a:cxn ang="0">
                    <a:pos x="502" y="8"/>
                  </a:cxn>
                  <a:cxn ang="0">
                    <a:pos x="491" y="3"/>
                  </a:cxn>
                  <a:cxn ang="0">
                    <a:pos x="484" y="0"/>
                  </a:cxn>
                  <a:cxn ang="0">
                    <a:pos x="481" y="0"/>
                  </a:cxn>
                  <a:cxn ang="0">
                    <a:pos x="61" y="0"/>
                  </a:cxn>
                  <a:cxn ang="0">
                    <a:pos x="59" y="2"/>
                  </a:cxn>
                  <a:cxn ang="0">
                    <a:pos x="51" y="3"/>
                  </a:cxn>
                  <a:cxn ang="0">
                    <a:pos x="41" y="9"/>
                  </a:cxn>
                  <a:cxn ang="0">
                    <a:pos x="31" y="15"/>
                  </a:cxn>
                  <a:cxn ang="0">
                    <a:pos x="20" y="25"/>
                  </a:cxn>
                  <a:cxn ang="0">
                    <a:pos x="10" y="35"/>
                  </a:cxn>
                  <a:cxn ang="0">
                    <a:pos x="3" y="49"/>
                  </a:cxn>
                  <a:cxn ang="0">
                    <a:pos x="0" y="66"/>
                  </a:cxn>
                  <a:cxn ang="0">
                    <a:pos x="6" y="158"/>
                  </a:cxn>
                  <a:cxn ang="0">
                    <a:pos x="20" y="315"/>
                  </a:cxn>
                  <a:cxn ang="0">
                    <a:pos x="34" y="462"/>
                  </a:cxn>
                  <a:cxn ang="0">
                    <a:pos x="40" y="527"/>
                  </a:cxn>
                  <a:cxn ang="0">
                    <a:pos x="106" y="527"/>
                  </a:cxn>
                  <a:cxn ang="0">
                    <a:pos x="106" y="343"/>
                  </a:cxn>
                  <a:cxn ang="0">
                    <a:pos x="106" y="340"/>
                  </a:cxn>
                  <a:cxn ang="0">
                    <a:pos x="147" y="406"/>
                  </a:cxn>
                  <a:cxn ang="0">
                    <a:pos x="147" y="488"/>
                  </a:cxn>
                  <a:cxn ang="0">
                    <a:pos x="429" y="488"/>
                  </a:cxn>
                </a:cxnLst>
                <a:rect l="0" t="0" r="r" b="b"/>
                <a:pathLst>
                  <a:path w="547" h="527">
                    <a:moveTo>
                      <a:pt x="429" y="488"/>
                    </a:moveTo>
                    <a:lnTo>
                      <a:pt x="429" y="406"/>
                    </a:lnTo>
                    <a:lnTo>
                      <a:pt x="466" y="343"/>
                    </a:lnTo>
                    <a:lnTo>
                      <a:pt x="468" y="343"/>
                    </a:lnTo>
                    <a:lnTo>
                      <a:pt x="468" y="527"/>
                    </a:lnTo>
                    <a:lnTo>
                      <a:pt x="525" y="527"/>
                    </a:lnTo>
                    <a:lnTo>
                      <a:pt x="528" y="465"/>
                    </a:lnTo>
                    <a:lnTo>
                      <a:pt x="537" y="325"/>
                    </a:lnTo>
                    <a:lnTo>
                      <a:pt x="544" y="171"/>
                    </a:lnTo>
                    <a:lnTo>
                      <a:pt x="547" y="75"/>
                    </a:lnTo>
                    <a:lnTo>
                      <a:pt x="544" y="54"/>
                    </a:lnTo>
                    <a:lnTo>
                      <a:pt x="537" y="38"/>
                    </a:lnTo>
                    <a:lnTo>
                      <a:pt x="525" y="25"/>
                    </a:lnTo>
                    <a:lnTo>
                      <a:pt x="514" y="15"/>
                    </a:lnTo>
                    <a:lnTo>
                      <a:pt x="502" y="8"/>
                    </a:lnTo>
                    <a:lnTo>
                      <a:pt x="491" y="3"/>
                    </a:lnTo>
                    <a:lnTo>
                      <a:pt x="484" y="0"/>
                    </a:lnTo>
                    <a:lnTo>
                      <a:pt x="481" y="0"/>
                    </a:lnTo>
                    <a:lnTo>
                      <a:pt x="61" y="0"/>
                    </a:lnTo>
                    <a:lnTo>
                      <a:pt x="59" y="2"/>
                    </a:lnTo>
                    <a:lnTo>
                      <a:pt x="51" y="3"/>
                    </a:lnTo>
                    <a:lnTo>
                      <a:pt x="41" y="9"/>
                    </a:lnTo>
                    <a:lnTo>
                      <a:pt x="31" y="15"/>
                    </a:lnTo>
                    <a:lnTo>
                      <a:pt x="20" y="25"/>
                    </a:lnTo>
                    <a:lnTo>
                      <a:pt x="10" y="35"/>
                    </a:lnTo>
                    <a:lnTo>
                      <a:pt x="3" y="49"/>
                    </a:lnTo>
                    <a:lnTo>
                      <a:pt x="0" y="66"/>
                    </a:lnTo>
                    <a:lnTo>
                      <a:pt x="6" y="158"/>
                    </a:lnTo>
                    <a:lnTo>
                      <a:pt x="20" y="315"/>
                    </a:lnTo>
                    <a:lnTo>
                      <a:pt x="34" y="462"/>
                    </a:lnTo>
                    <a:lnTo>
                      <a:pt x="40" y="527"/>
                    </a:lnTo>
                    <a:lnTo>
                      <a:pt x="106" y="527"/>
                    </a:lnTo>
                    <a:lnTo>
                      <a:pt x="106" y="343"/>
                    </a:lnTo>
                    <a:lnTo>
                      <a:pt x="106" y="340"/>
                    </a:lnTo>
                    <a:lnTo>
                      <a:pt x="147" y="406"/>
                    </a:lnTo>
                    <a:lnTo>
                      <a:pt x="147" y="488"/>
                    </a:lnTo>
                    <a:lnTo>
                      <a:pt x="429" y="488"/>
                    </a:lnTo>
                    <a:close/>
                  </a:path>
                </a:pathLst>
              </a:custGeom>
              <a:solidFill>
                <a:srgbClr val="FFFF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54" name="Freeform 6"/>
              <p:cNvSpPr>
                <a:spLocks/>
              </p:cNvSpPr>
              <p:nvPr/>
            </p:nvSpPr>
            <p:spPr bwMode="auto">
              <a:xfrm>
                <a:off x="561" y="762"/>
                <a:ext cx="7" cy="43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0" y="2"/>
                  </a:cxn>
                  <a:cxn ang="0">
                    <a:pos x="0" y="84"/>
                  </a:cxn>
                  <a:cxn ang="0">
                    <a:pos x="14" y="84"/>
                  </a:cxn>
                  <a:cxn ang="0">
                    <a:pos x="14" y="2"/>
                  </a:cxn>
                  <a:cxn ang="0">
                    <a:pos x="13" y="5"/>
                  </a:cxn>
                  <a:cxn ang="0">
                    <a:pos x="2" y="0"/>
                  </a:cxn>
                  <a:cxn ang="0">
                    <a:pos x="0" y="1"/>
                  </a:cxn>
                  <a:cxn ang="0">
                    <a:pos x="0" y="2"/>
                  </a:cxn>
                  <a:cxn ang="0">
                    <a:pos x="2" y="0"/>
                  </a:cxn>
                </a:cxnLst>
                <a:rect l="0" t="0" r="r" b="b"/>
                <a:pathLst>
                  <a:path w="14" h="84">
                    <a:moveTo>
                      <a:pt x="2" y="0"/>
                    </a:moveTo>
                    <a:lnTo>
                      <a:pt x="0" y="2"/>
                    </a:lnTo>
                    <a:lnTo>
                      <a:pt x="0" y="84"/>
                    </a:lnTo>
                    <a:lnTo>
                      <a:pt x="14" y="84"/>
                    </a:lnTo>
                    <a:lnTo>
                      <a:pt x="14" y="2"/>
                    </a:lnTo>
                    <a:lnTo>
                      <a:pt x="13" y="5"/>
                    </a:lnTo>
                    <a:lnTo>
                      <a:pt x="2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55" name="Freeform 7"/>
              <p:cNvSpPr>
                <a:spLocks/>
              </p:cNvSpPr>
              <p:nvPr/>
            </p:nvSpPr>
            <p:spPr bwMode="auto">
              <a:xfrm>
                <a:off x="562" y="729"/>
                <a:ext cx="24" cy="36"/>
              </a:xfrm>
              <a:custGeom>
                <a:avLst/>
                <a:gdLst/>
                <a:ahLst/>
                <a:cxnLst>
                  <a:cxn ang="0">
                    <a:pos x="42" y="0"/>
                  </a:cxn>
                  <a:cxn ang="0">
                    <a:pos x="37" y="4"/>
                  </a:cxn>
                  <a:cxn ang="0">
                    <a:pos x="0" y="68"/>
                  </a:cxn>
                  <a:cxn ang="0">
                    <a:pos x="11" y="73"/>
                  </a:cxn>
                  <a:cxn ang="0">
                    <a:pos x="48" y="10"/>
                  </a:cxn>
                  <a:cxn ang="0">
                    <a:pos x="42" y="14"/>
                  </a:cxn>
                  <a:cxn ang="0">
                    <a:pos x="42" y="0"/>
                  </a:cxn>
                  <a:cxn ang="0">
                    <a:pos x="38" y="0"/>
                  </a:cxn>
                  <a:cxn ang="0">
                    <a:pos x="37" y="4"/>
                  </a:cxn>
                  <a:cxn ang="0">
                    <a:pos x="42" y="0"/>
                  </a:cxn>
                </a:cxnLst>
                <a:rect l="0" t="0" r="r" b="b"/>
                <a:pathLst>
                  <a:path w="48" h="73">
                    <a:moveTo>
                      <a:pt x="42" y="0"/>
                    </a:moveTo>
                    <a:lnTo>
                      <a:pt x="37" y="4"/>
                    </a:lnTo>
                    <a:lnTo>
                      <a:pt x="0" y="68"/>
                    </a:lnTo>
                    <a:lnTo>
                      <a:pt x="11" y="73"/>
                    </a:lnTo>
                    <a:lnTo>
                      <a:pt x="48" y="10"/>
                    </a:lnTo>
                    <a:lnTo>
                      <a:pt x="42" y="14"/>
                    </a:lnTo>
                    <a:lnTo>
                      <a:pt x="42" y="0"/>
                    </a:lnTo>
                    <a:lnTo>
                      <a:pt x="38" y="0"/>
                    </a:lnTo>
                    <a:lnTo>
                      <a:pt x="37" y="4"/>
                    </a:lnTo>
                    <a:lnTo>
                      <a:pt x="42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56" name="Freeform 8"/>
              <p:cNvSpPr>
                <a:spLocks/>
              </p:cNvSpPr>
              <p:nvPr/>
            </p:nvSpPr>
            <p:spPr bwMode="auto">
              <a:xfrm>
                <a:off x="580" y="729"/>
                <a:ext cx="8" cy="7"/>
              </a:xfrm>
              <a:custGeom>
                <a:avLst/>
                <a:gdLst/>
                <a:ahLst/>
                <a:cxnLst>
                  <a:cxn ang="0">
                    <a:pos x="14" y="7"/>
                  </a:cxn>
                  <a:cxn ang="0">
                    <a:pos x="7" y="0"/>
                  </a:cxn>
                  <a:cxn ang="0">
                    <a:pos x="5" y="0"/>
                  </a:cxn>
                  <a:cxn ang="0">
                    <a:pos x="5" y="14"/>
                  </a:cxn>
                  <a:cxn ang="0">
                    <a:pos x="7" y="14"/>
                  </a:cxn>
                  <a:cxn ang="0">
                    <a:pos x="0" y="7"/>
                  </a:cxn>
                  <a:cxn ang="0">
                    <a:pos x="14" y="7"/>
                  </a:cxn>
                  <a:cxn ang="0">
                    <a:pos x="14" y="0"/>
                  </a:cxn>
                  <a:cxn ang="0">
                    <a:pos x="7" y="0"/>
                  </a:cxn>
                  <a:cxn ang="0">
                    <a:pos x="14" y="7"/>
                  </a:cxn>
                </a:cxnLst>
                <a:rect l="0" t="0" r="r" b="b"/>
                <a:pathLst>
                  <a:path w="14" h="14">
                    <a:moveTo>
                      <a:pt x="14" y="7"/>
                    </a:moveTo>
                    <a:lnTo>
                      <a:pt x="7" y="0"/>
                    </a:lnTo>
                    <a:lnTo>
                      <a:pt x="5" y="0"/>
                    </a:lnTo>
                    <a:lnTo>
                      <a:pt x="5" y="14"/>
                    </a:lnTo>
                    <a:lnTo>
                      <a:pt x="7" y="14"/>
                    </a:lnTo>
                    <a:lnTo>
                      <a:pt x="0" y="7"/>
                    </a:lnTo>
                    <a:lnTo>
                      <a:pt x="14" y="7"/>
                    </a:lnTo>
                    <a:lnTo>
                      <a:pt x="14" y="0"/>
                    </a:lnTo>
                    <a:lnTo>
                      <a:pt x="7" y="0"/>
                    </a:lnTo>
                    <a:lnTo>
                      <a:pt x="14" y="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57" name="Freeform 9"/>
              <p:cNvSpPr>
                <a:spLocks/>
              </p:cNvSpPr>
              <p:nvPr/>
            </p:nvSpPr>
            <p:spPr bwMode="auto">
              <a:xfrm>
                <a:off x="580" y="732"/>
                <a:ext cx="8" cy="96"/>
              </a:xfrm>
              <a:custGeom>
                <a:avLst/>
                <a:gdLst/>
                <a:ahLst/>
                <a:cxnLst>
                  <a:cxn ang="0">
                    <a:pos x="7" y="177"/>
                  </a:cxn>
                  <a:cxn ang="0">
                    <a:pos x="14" y="184"/>
                  </a:cxn>
                  <a:cxn ang="0">
                    <a:pos x="14" y="0"/>
                  </a:cxn>
                  <a:cxn ang="0">
                    <a:pos x="0" y="0"/>
                  </a:cxn>
                  <a:cxn ang="0">
                    <a:pos x="0" y="184"/>
                  </a:cxn>
                  <a:cxn ang="0">
                    <a:pos x="7" y="191"/>
                  </a:cxn>
                  <a:cxn ang="0">
                    <a:pos x="0" y="184"/>
                  </a:cxn>
                  <a:cxn ang="0">
                    <a:pos x="0" y="191"/>
                  </a:cxn>
                  <a:cxn ang="0">
                    <a:pos x="7" y="191"/>
                  </a:cxn>
                  <a:cxn ang="0">
                    <a:pos x="7" y="177"/>
                  </a:cxn>
                </a:cxnLst>
                <a:rect l="0" t="0" r="r" b="b"/>
                <a:pathLst>
                  <a:path w="14" h="191">
                    <a:moveTo>
                      <a:pt x="7" y="177"/>
                    </a:moveTo>
                    <a:lnTo>
                      <a:pt x="14" y="184"/>
                    </a:lnTo>
                    <a:lnTo>
                      <a:pt x="14" y="0"/>
                    </a:lnTo>
                    <a:lnTo>
                      <a:pt x="0" y="0"/>
                    </a:lnTo>
                    <a:lnTo>
                      <a:pt x="0" y="184"/>
                    </a:lnTo>
                    <a:lnTo>
                      <a:pt x="7" y="191"/>
                    </a:lnTo>
                    <a:lnTo>
                      <a:pt x="0" y="184"/>
                    </a:lnTo>
                    <a:lnTo>
                      <a:pt x="0" y="191"/>
                    </a:lnTo>
                    <a:lnTo>
                      <a:pt x="7" y="191"/>
                    </a:lnTo>
                    <a:lnTo>
                      <a:pt x="7" y="17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58" name="Freeform 10"/>
              <p:cNvSpPr>
                <a:spLocks/>
              </p:cNvSpPr>
              <p:nvPr/>
            </p:nvSpPr>
            <p:spPr bwMode="auto">
              <a:xfrm>
                <a:off x="584" y="820"/>
                <a:ext cx="32" cy="8"/>
              </a:xfrm>
              <a:custGeom>
                <a:avLst/>
                <a:gdLst/>
                <a:ahLst/>
                <a:cxnLst>
                  <a:cxn ang="0">
                    <a:pos x="50" y="7"/>
                  </a:cxn>
                  <a:cxn ang="0">
                    <a:pos x="57" y="0"/>
                  </a:cxn>
                  <a:cxn ang="0">
                    <a:pos x="0" y="0"/>
                  </a:cxn>
                  <a:cxn ang="0">
                    <a:pos x="0" y="14"/>
                  </a:cxn>
                  <a:cxn ang="0">
                    <a:pos x="57" y="14"/>
                  </a:cxn>
                  <a:cxn ang="0">
                    <a:pos x="64" y="7"/>
                  </a:cxn>
                  <a:cxn ang="0">
                    <a:pos x="57" y="14"/>
                  </a:cxn>
                  <a:cxn ang="0">
                    <a:pos x="64" y="14"/>
                  </a:cxn>
                  <a:cxn ang="0">
                    <a:pos x="64" y="7"/>
                  </a:cxn>
                  <a:cxn ang="0">
                    <a:pos x="50" y="7"/>
                  </a:cxn>
                </a:cxnLst>
                <a:rect l="0" t="0" r="r" b="b"/>
                <a:pathLst>
                  <a:path w="64" h="14">
                    <a:moveTo>
                      <a:pt x="50" y="7"/>
                    </a:moveTo>
                    <a:lnTo>
                      <a:pt x="57" y="0"/>
                    </a:lnTo>
                    <a:lnTo>
                      <a:pt x="0" y="0"/>
                    </a:lnTo>
                    <a:lnTo>
                      <a:pt x="0" y="14"/>
                    </a:lnTo>
                    <a:lnTo>
                      <a:pt x="57" y="14"/>
                    </a:lnTo>
                    <a:lnTo>
                      <a:pt x="64" y="7"/>
                    </a:lnTo>
                    <a:lnTo>
                      <a:pt x="57" y="14"/>
                    </a:lnTo>
                    <a:lnTo>
                      <a:pt x="64" y="14"/>
                    </a:lnTo>
                    <a:lnTo>
                      <a:pt x="64" y="7"/>
                    </a:lnTo>
                    <a:lnTo>
                      <a:pt x="50" y="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59" name="Freeform 11"/>
              <p:cNvSpPr>
                <a:spLocks/>
              </p:cNvSpPr>
              <p:nvPr/>
            </p:nvSpPr>
            <p:spPr bwMode="auto">
              <a:xfrm>
                <a:off x="609" y="598"/>
                <a:ext cx="18" cy="226"/>
              </a:xfrm>
              <a:custGeom>
                <a:avLst/>
                <a:gdLst/>
                <a:ahLst/>
                <a:cxnLst>
                  <a:cxn ang="0">
                    <a:pos x="22" y="0"/>
                  </a:cxn>
                  <a:cxn ang="0">
                    <a:pos x="22" y="0"/>
                  </a:cxn>
                  <a:cxn ang="0">
                    <a:pos x="19" y="96"/>
                  </a:cxn>
                  <a:cxn ang="0">
                    <a:pos x="11" y="250"/>
                  </a:cxn>
                  <a:cxn ang="0">
                    <a:pos x="3" y="390"/>
                  </a:cxn>
                  <a:cxn ang="0">
                    <a:pos x="0" y="452"/>
                  </a:cxn>
                  <a:cxn ang="0">
                    <a:pos x="14" y="452"/>
                  </a:cxn>
                  <a:cxn ang="0">
                    <a:pos x="17" y="390"/>
                  </a:cxn>
                  <a:cxn ang="0">
                    <a:pos x="26" y="250"/>
                  </a:cxn>
                  <a:cxn ang="0">
                    <a:pos x="33" y="96"/>
                  </a:cxn>
                  <a:cxn ang="0">
                    <a:pos x="36" y="0"/>
                  </a:cxn>
                  <a:cxn ang="0">
                    <a:pos x="36" y="0"/>
                  </a:cxn>
                  <a:cxn ang="0">
                    <a:pos x="22" y="0"/>
                  </a:cxn>
                </a:cxnLst>
                <a:rect l="0" t="0" r="r" b="b"/>
                <a:pathLst>
                  <a:path w="36" h="452">
                    <a:moveTo>
                      <a:pt x="22" y="0"/>
                    </a:moveTo>
                    <a:lnTo>
                      <a:pt x="22" y="0"/>
                    </a:lnTo>
                    <a:lnTo>
                      <a:pt x="19" y="96"/>
                    </a:lnTo>
                    <a:lnTo>
                      <a:pt x="11" y="250"/>
                    </a:lnTo>
                    <a:lnTo>
                      <a:pt x="3" y="390"/>
                    </a:lnTo>
                    <a:lnTo>
                      <a:pt x="0" y="452"/>
                    </a:lnTo>
                    <a:lnTo>
                      <a:pt x="14" y="452"/>
                    </a:lnTo>
                    <a:lnTo>
                      <a:pt x="17" y="390"/>
                    </a:lnTo>
                    <a:lnTo>
                      <a:pt x="26" y="250"/>
                    </a:lnTo>
                    <a:lnTo>
                      <a:pt x="33" y="96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60" name="Freeform 12"/>
              <p:cNvSpPr>
                <a:spLocks/>
              </p:cNvSpPr>
              <p:nvPr/>
            </p:nvSpPr>
            <p:spPr bwMode="auto">
              <a:xfrm>
                <a:off x="590" y="557"/>
                <a:ext cx="37" cy="41"/>
              </a:xfrm>
              <a:custGeom>
                <a:avLst/>
                <a:gdLst/>
                <a:ahLst/>
                <a:cxnLst>
                  <a:cxn ang="0">
                    <a:pos x="2" y="15"/>
                  </a:cxn>
                  <a:cxn ang="0">
                    <a:pos x="0" y="15"/>
                  </a:cxn>
                  <a:cxn ang="0">
                    <a:pos x="3" y="15"/>
                  </a:cxn>
                  <a:cxn ang="0">
                    <a:pos x="10" y="17"/>
                  </a:cxn>
                  <a:cxn ang="0">
                    <a:pos x="20" y="20"/>
                  </a:cxn>
                  <a:cxn ang="0">
                    <a:pos x="30" y="28"/>
                  </a:cxn>
                  <a:cxn ang="0">
                    <a:pos x="42" y="36"/>
                  </a:cxn>
                  <a:cxn ang="0">
                    <a:pos x="52" y="48"/>
                  </a:cxn>
                  <a:cxn ang="0">
                    <a:pos x="58" y="62"/>
                  </a:cxn>
                  <a:cxn ang="0">
                    <a:pos x="61" y="82"/>
                  </a:cxn>
                  <a:cxn ang="0">
                    <a:pos x="75" y="82"/>
                  </a:cxn>
                  <a:cxn ang="0">
                    <a:pos x="72" y="59"/>
                  </a:cxn>
                  <a:cxn ang="0">
                    <a:pos x="63" y="42"/>
                  </a:cxn>
                  <a:cxn ang="0">
                    <a:pos x="50" y="28"/>
                  </a:cxn>
                  <a:cxn ang="0">
                    <a:pos x="39" y="16"/>
                  </a:cxn>
                  <a:cxn ang="0">
                    <a:pos x="26" y="9"/>
                  </a:cxn>
                  <a:cxn ang="0">
                    <a:pos x="13" y="3"/>
                  </a:cxn>
                  <a:cxn ang="0">
                    <a:pos x="6" y="0"/>
                  </a:cxn>
                  <a:cxn ang="0">
                    <a:pos x="3" y="0"/>
                  </a:cxn>
                  <a:cxn ang="0">
                    <a:pos x="2" y="0"/>
                  </a:cxn>
                  <a:cxn ang="0">
                    <a:pos x="3" y="0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2" y="15"/>
                  </a:cxn>
                </a:cxnLst>
                <a:rect l="0" t="0" r="r" b="b"/>
                <a:pathLst>
                  <a:path w="75" h="82">
                    <a:moveTo>
                      <a:pt x="2" y="15"/>
                    </a:moveTo>
                    <a:lnTo>
                      <a:pt x="0" y="15"/>
                    </a:lnTo>
                    <a:lnTo>
                      <a:pt x="3" y="15"/>
                    </a:lnTo>
                    <a:lnTo>
                      <a:pt x="10" y="17"/>
                    </a:lnTo>
                    <a:lnTo>
                      <a:pt x="20" y="20"/>
                    </a:lnTo>
                    <a:lnTo>
                      <a:pt x="30" y="28"/>
                    </a:lnTo>
                    <a:lnTo>
                      <a:pt x="42" y="36"/>
                    </a:lnTo>
                    <a:lnTo>
                      <a:pt x="52" y="48"/>
                    </a:lnTo>
                    <a:lnTo>
                      <a:pt x="58" y="62"/>
                    </a:lnTo>
                    <a:lnTo>
                      <a:pt x="61" y="82"/>
                    </a:lnTo>
                    <a:lnTo>
                      <a:pt x="75" y="82"/>
                    </a:lnTo>
                    <a:lnTo>
                      <a:pt x="72" y="59"/>
                    </a:lnTo>
                    <a:lnTo>
                      <a:pt x="63" y="42"/>
                    </a:lnTo>
                    <a:lnTo>
                      <a:pt x="50" y="28"/>
                    </a:lnTo>
                    <a:lnTo>
                      <a:pt x="39" y="16"/>
                    </a:lnTo>
                    <a:lnTo>
                      <a:pt x="26" y="9"/>
                    </a:lnTo>
                    <a:lnTo>
                      <a:pt x="13" y="3"/>
                    </a:lnTo>
                    <a:lnTo>
                      <a:pt x="6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1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61" name="Freeform 13"/>
              <p:cNvSpPr>
                <a:spLocks/>
              </p:cNvSpPr>
              <p:nvPr/>
            </p:nvSpPr>
            <p:spPr bwMode="auto">
              <a:xfrm>
                <a:off x="380" y="557"/>
                <a:ext cx="210" cy="7"/>
              </a:xfrm>
              <a:custGeom>
                <a:avLst/>
                <a:gdLst/>
                <a:ahLst/>
                <a:cxnLst>
                  <a:cxn ang="0">
                    <a:pos x="3" y="15"/>
                  </a:cxn>
                  <a:cxn ang="0">
                    <a:pos x="1" y="15"/>
                  </a:cxn>
                  <a:cxn ang="0">
                    <a:pos x="421" y="15"/>
                  </a:cxn>
                  <a:cxn ang="0">
                    <a:pos x="421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3" y="15"/>
                  </a:cxn>
                </a:cxnLst>
                <a:rect l="0" t="0" r="r" b="b"/>
                <a:pathLst>
                  <a:path w="421" h="15">
                    <a:moveTo>
                      <a:pt x="3" y="15"/>
                    </a:moveTo>
                    <a:lnTo>
                      <a:pt x="1" y="15"/>
                    </a:lnTo>
                    <a:lnTo>
                      <a:pt x="421" y="15"/>
                    </a:lnTo>
                    <a:lnTo>
                      <a:pt x="42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3" y="1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62" name="Freeform 14"/>
              <p:cNvSpPr>
                <a:spLocks/>
              </p:cNvSpPr>
              <p:nvPr/>
            </p:nvSpPr>
            <p:spPr bwMode="auto">
              <a:xfrm>
                <a:off x="346" y="557"/>
                <a:ext cx="35" cy="37"/>
              </a:xfrm>
              <a:custGeom>
                <a:avLst/>
                <a:gdLst/>
                <a:ahLst/>
                <a:cxnLst>
                  <a:cxn ang="0">
                    <a:pos x="14" y="73"/>
                  </a:cxn>
                  <a:cxn ang="0">
                    <a:pos x="14" y="73"/>
                  </a:cxn>
                  <a:cxn ang="0">
                    <a:pos x="17" y="58"/>
                  </a:cxn>
                  <a:cxn ang="0">
                    <a:pos x="23" y="46"/>
                  </a:cxn>
                  <a:cxn ang="0">
                    <a:pos x="31" y="38"/>
                  </a:cxn>
                  <a:cxn ang="0">
                    <a:pos x="43" y="28"/>
                  </a:cxn>
                  <a:cxn ang="0">
                    <a:pos x="51" y="22"/>
                  </a:cxn>
                  <a:cxn ang="0">
                    <a:pos x="61" y="17"/>
                  </a:cxn>
                  <a:cxn ang="0">
                    <a:pos x="67" y="16"/>
                  </a:cxn>
                  <a:cxn ang="0">
                    <a:pos x="70" y="15"/>
                  </a:cxn>
                  <a:cxn ang="0">
                    <a:pos x="67" y="0"/>
                  </a:cxn>
                  <a:cxn ang="0">
                    <a:pos x="64" y="2"/>
                  </a:cxn>
                  <a:cxn ang="0">
                    <a:pos x="55" y="3"/>
                  </a:cxn>
                  <a:cxn ang="0">
                    <a:pos x="45" y="10"/>
                  </a:cxn>
                  <a:cxn ang="0">
                    <a:pos x="34" y="16"/>
                  </a:cxn>
                  <a:cxn ang="0">
                    <a:pos x="23" y="26"/>
                  </a:cxn>
                  <a:cxn ang="0">
                    <a:pos x="11" y="38"/>
                  </a:cxn>
                  <a:cxn ang="0">
                    <a:pos x="3" y="55"/>
                  </a:cxn>
                  <a:cxn ang="0">
                    <a:pos x="0" y="73"/>
                  </a:cxn>
                  <a:cxn ang="0">
                    <a:pos x="0" y="73"/>
                  </a:cxn>
                  <a:cxn ang="0">
                    <a:pos x="14" y="73"/>
                  </a:cxn>
                </a:cxnLst>
                <a:rect l="0" t="0" r="r" b="b"/>
                <a:pathLst>
                  <a:path w="70" h="73">
                    <a:moveTo>
                      <a:pt x="14" y="73"/>
                    </a:moveTo>
                    <a:lnTo>
                      <a:pt x="14" y="73"/>
                    </a:lnTo>
                    <a:lnTo>
                      <a:pt x="17" y="58"/>
                    </a:lnTo>
                    <a:lnTo>
                      <a:pt x="23" y="46"/>
                    </a:lnTo>
                    <a:lnTo>
                      <a:pt x="31" y="38"/>
                    </a:lnTo>
                    <a:lnTo>
                      <a:pt x="43" y="28"/>
                    </a:lnTo>
                    <a:lnTo>
                      <a:pt x="51" y="22"/>
                    </a:lnTo>
                    <a:lnTo>
                      <a:pt x="61" y="17"/>
                    </a:lnTo>
                    <a:lnTo>
                      <a:pt x="67" y="16"/>
                    </a:lnTo>
                    <a:lnTo>
                      <a:pt x="70" y="15"/>
                    </a:lnTo>
                    <a:lnTo>
                      <a:pt x="67" y="0"/>
                    </a:lnTo>
                    <a:lnTo>
                      <a:pt x="64" y="2"/>
                    </a:lnTo>
                    <a:lnTo>
                      <a:pt x="55" y="3"/>
                    </a:lnTo>
                    <a:lnTo>
                      <a:pt x="45" y="10"/>
                    </a:lnTo>
                    <a:lnTo>
                      <a:pt x="34" y="16"/>
                    </a:lnTo>
                    <a:lnTo>
                      <a:pt x="23" y="26"/>
                    </a:lnTo>
                    <a:lnTo>
                      <a:pt x="11" y="38"/>
                    </a:lnTo>
                    <a:lnTo>
                      <a:pt x="3" y="55"/>
                    </a:lnTo>
                    <a:lnTo>
                      <a:pt x="0" y="73"/>
                    </a:lnTo>
                    <a:lnTo>
                      <a:pt x="0" y="73"/>
                    </a:lnTo>
                    <a:lnTo>
                      <a:pt x="14" y="7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63" name="Freeform 15"/>
              <p:cNvSpPr>
                <a:spLocks/>
              </p:cNvSpPr>
              <p:nvPr/>
            </p:nvSpPr>
            <p:spPr bwMode="auto">
              <a:xfrm>
                <a:off x="346" y="594"/>
                <a:ext cx="28" cy="234"/>
              </a:xfrm>
              <a:custGeom>
                <a:avLst/>
                <a:gdLst/>
                <a:ahLst/>
                <a:cxnLst>
                  <a:cxn ang="0">
                    <a:pos x="47" y="454"/>
                  </a:cxn>
                  <a:cxn ang="0">
                    <a:pos x="54" y="461"/>
                  </a:cxn>
                  <a:cxn ang="0">
                    <a:pos x="48" y="396"/>
                  </a:cxn>
                  <a:cxn ang="0">
                    <a:pos x="34" y="249"/>
                  </a:cxn>
                  <a:cxn ang="0">
                    <a:pos x="20" y="92"/>
                  </a:cxn>
                  <a:cxn ang="0">
                    <a:pos x="14" y="0"/>
                  </a:cxn>
                  <a:cxn ang="0">
                    <a:pos x="0" y="0"/>
                  </a:cxn>
                  <a:cxn ang="0">
                    <a:pos x="5" y="92"/>
                  </a:cxn>
                  <a:cxn ang="0">
                    <a:pos x="20" y="249"/>
                  </a:cxn>
                  <a:cxn ang="0">
                    <a:pos x="34" y="396"/>
                  </a:cxn>
                  <a:cxn ang="0">
                    <a:pos x="40" y="461"/>
                  </a:cxn>
                  <a:cxn ang="0">
                    <a:pos x="47" y="468"/>
                  </a:cxn>
                  <a:cxn ang="0">
                    <a:pos x="40" y="461"/>
                  </a:cxn>
                  <a:cxn ang="0">
                    <a:pos x="41" y="468"/>
                  </a:cxn>
                  <a:cxn ang="0">
                    <a:pos x="47" y="468"/>
                  </a:cxn>
                  <a:cxn ang="0">
                    <a:pos x="47" y="454"/>
                  </a:cxn>
                </a:cxnLst>
                <a:rect l="0" t="0" r="r" b="b"/>
                <a:pathLst>
                  <a:path w="54" h="468">
                    <a:moveTo>
                      <a:pt x="47" y="454"/>
                    </a:moveTo>
                    <a:lnTo>
                      <a:pt x="54" y="461"/>
                    </a:lnTo>
                    <a:lnTo>
                      <a:pt x="48" y="396"/>
                    </a:lnTo>
                    <a:lnTo>
                      <a:pt x="34" y="249"/>
                    </a:lnTo>
                    <a:lnTo>
                      <a:pt x="20" y="92"/>
                    </a:lnTo>
                    <a:lnTo>
                      <a:pt x="14" y="0"/>
                    </a:lnTo>
                    <a:lnTo>
                      <a:pt x="0" y="0"/>
                    </a:lnTo>
                    <a:lnTo>
                      <a:pt x="5" y="92"/>
                    </a:lnTo>
                    <a:lnTo>
                      <a:pt x="20" y="249"/>
                    </a:lnTo>
                    <a:lnTo>
                      <a:pt x="34" y="396"/>
                    </a:lnTo>
                    <a:lnTo>
                      <a:pt x="40" y="461"/>
                    </a:lnTo>
                    <a:lnTo>
                      <a:pt x="47" y="468"/>
                    </a:lnTo>
                    <a:lnTo>
                      <a:pt x="40" y="461"/>
                    </a:lnTo>
                    <a:lnTo>
                      <a:pt x="41" y="468"/>
                    </a:lnTo>
                    <a:lnTo>
                      <a:pt x="47" y="468"/>
                    </a:lnTo>
                    <a:lnTo>
                      <a:pt x="47" y="45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64" name="Freeform 16"/>
              <p:cNvSpPr>
                <a:spLocks/>
              </p:cNvSpPr>
              <p:nvPr/>
            </p:nvSpPr>
            <p:spPr bwMode="auto">
              <a:xfrm>
                <a:off x="370" y="820"/>
                <a:ext cx="36" cy="8"/>
              </a:xfrm>
              <a:custGeom>
                <a:avLst/>
                <a:gdLst/>
                <a:ahLst/>
                <a:cxnLst>
                  <a:cxn ang="0">
                    <a:pos x="59" y="7"/>
                  </a:cxn>
                  <a:cxn ang="0">
                    <a:pos x="66" y="0"/>
                  </a:cxn>
                  <a:cxn ang="0">
                    <a:pos x="0" y="0"/>
                  </a:cxn>
                  <a:cxn ang="0">
                    <a:pos x="0" y="14"/>
                  </a:cxn>
                  <a:cxn ang="0">
                    <a:pos x="66" y="14"/>
                  </a:cxn>
                  <a:cxn ang="0">
                    <a:pos x="73" y="7"/>
                  </a:cxn>
                  <a:cxn ang="0">
                    <a:pos x="66" y="14"/>
                  </a:cxn>
                  <a:cxn ang="0">
                    <a:pos x="73" y="14"/>
                  </a:cxn>
                  <a:cxn ang="0">
                    <a:pos x="73" y="7"/>
                  </a:cxn>
                  <a:cxn ang="0">
                    <a:pos x="59" y="7"/>
                  </a:cxn>
                </a:cxnLst>
                <a:rect l="0" t="0" r="r" b="b"/>
                <a:pathLst>
                  <a:path w="73" h="14">
                    <a:moveTo>
                      <a:pt x="59" y="7"/>
                    </a:moveTo>
                    <a:lnTo>
                      <a:pt x="66" y="0"/>
                    </a:lnTo>
                    <a:lnTo>
                      <a:pt x="0" y="0"/>
                    </a:lnTo>
                    <a:lnTo>
                      <a:pt x="0" y="14"/>
                    </a:lnTo>
                    <a:lnTo>
                      <a:pt x="66" y="14"/>
                    </a:lnTo>
                    <a:lnTo>
                      <a:pt x="73" y="7"/>
                    </a:lnTo>
                    <a:lnTo>
                      <a:pt x="66" y="14"/>
                    </a:lnTo>
                    <a:lnTo>
                      <a:pt x="73" y="14"/>
                    </a:lnTo>
                    <a:lnTo>
                      <a:pt x="73" y="7"/>
                    </a:lnTo>
                    <a:lnTo>
                      <a:pt x="59" y="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65" name="Freeform 17"/>
              <p:cNvSpPr>
                <a:spLocks/>
              </p:cNvSpPr>
              <p:nvPr/>
            </p:nvSpPr>
            <p:spPr bwMode="auto">
              <a:xfrm>
                <a:off x="399" y="732"/>
                <a:ext cx="7" cy="9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184"/>
                  </a:cxn>
                  <a:cxn ang="0">
                    <a:pos x="14" y="184"/>
                  </a:cxn>
                  <a:cxn ang="0">
                    <a:pos x="14" y="0"/>
                  </a:cxn>
                  <a:cxn ang="0">
                    <a:pos x="14" y="0"/>
                  </a:cxn>
                  <a:cxn ang="0">
                    <a:pos x="0" y="0"/>
                  </a:cxn>
                </a:cxnLst>
                <a:rect l="0" t="0" r="r" b="b"/>
                <a:pathLst>
                  <a:path w="14" h="184">
                    <a:moveTo>
                      <a:pt x="0" y="0"/>
                    </a:moveTo>
                    <a:lnTo>
                      <a:pt x="0" y="0"/>
                    </a:lnTo>
                    <a:lnTo>
                      <a:pt x="0" y="184"/>
                    </a:lnTo>
                    <a:lnTo>
                      <a:pt x="14" y="184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66" name="Freeform 18"/>
              <p:cNvSpPr>
                <a:spLocks/>
              </p:cNvSpPr>
              <p:nvPr/>
            </p:nvSpPr>
            <p:spPr bwMode="auto">
              <a:xfrm>
                <a:off x="399" y="718"/>
                <a:ext cx="7" cy="14"/>
              </a:xfrm>
              <a:custGeom>
                <a:avLst/>
                <a:gdLst/>
                <a:ahLst/>
                <a:cxnLst>
                  <a:cxn ang="0">
                    <a:pos x="12" y="23"/>
                  </a:cxn>
                  <a:cxn ang="0">
                    <a:pos x="0" y="25"/>
                  </a:cxn>
                  <a:cxn ang="0">
                    <a:pos x="0" y="28"/>
                  </a:cxn>
                  <a:cxn ang="0">
                    <a:pos x="14" y="28"/>
                  </a:cxn>
                  <a:cxn ang="0">
                    <a:pos x="14" y="25"/>
                  </a:cxn>
                  <a:cxn ang="0">
                    <a:pos x="1" y="28"/>
                  </a:cxn>
                  <a:cxn ang="0">
                    <a:pos x="12" y="23"/>
                  </a:cxn>
                  <a:cxn ang="0">
                    <a:pos x="0" y="0"/>
                  </a:cxn>
                  <a:cxn ang="0">
                    <a:pos x="0" y="25"/>
                  </a:cxn>
                  <a:cxn ang="0">
                    <a:pos x="12" y="23"/>
                  </a:cxn>
                </a:cxnLst>
                <a:rect l="0" t="0" r="r" b="b"/>
                <a:pathLst>
                  <a:path w="14" h="28">
                    <a:moveTo>
                      <a:pt x="12" y="23"/>
                    </a:moveTo>
                    <a:lnTo>
                      <a:pt x="0" y="25"/>
                    </a:lnTo>
                    <a:lnTo>
                      <a:pt x="0" y="28"/>
                    </a:lnTo>
                    <a:lnTo>
                      <a:pt x="14" y="28"/>
                    </a:lnTo>
                    <a:lnTo>
                      <a:pt x="14" y="25"/>
                    </a:lnTo>
                    <a:lnTo>
                      <a:pt x="1" y="28"/>
                    </a:lnTo>
                    <a:lnTo>
                      <a:pt x="12" y="23"/>
                    </a:lnTo>
                    <a:lnTo>
                      <a:pt x="0" y="0"/>
                    </a:lnTo>
                    <a:lnTo>
                      <a:pt x="0" y="25"/>
                    </a:lnTo>
                    <a:lnTo>
                      <a:pt x="12" y="2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67" name="Freeform 19"/>
              <p:cNvSpPr>
                <a:spLocks/>
              </p:cNvSpPr>
              <p:nvPr/>
            </p:nvSpPr>
            <p:spPr bwMode="auto">
              <a:xfrm>
                <a:off x="400" y="729"/>
                <a:ext cx="27" cy="36"/>
              </a:xfrm>
              <a:custGeom>
                <a:avLst/>
                <a:gdLst/>
                <a:ahLst/>
                <a:cxnLst>
                  <a:cxn ang="0">
                    <a:pos x="54" y="68"/>
                  </a:cxn>
                  <a:cxn ang="0">
                    <a:pos x="53" y="66"/>
                  </a:cxn>
                  <a:cxn ang="0">
                    <a:pos x="11" y="0"/>
                  </a:cxn>
                  <a:cxn ang="0">
                    <a:pos x="0" y="5"/>
                  </a:cxn>
                  <a:cxn ang="0">
                    <a:pos x="42" y="71"/>
                  </a:cxn>
                  <a:cxn ang="0">
                    <a:pos x="40" y="68"/>
                  </a:cxn>
                  <a:cxn ang="0">
                    <a:pos x="54" y="68"/>
                  </a:cxn>
                  <a:cxn ang="0">
                    <a:pos x="54" y="67"/>
                  </a:cxn>
                  <a:cxn ang="0">
                    <a:pos x="53" y="66"/>
                  </a:cxn>
                  <a:cxn ang="0">
                    <a:pos x="54" y="68"/>
                  </a:cxn>
                </a:cxnLst>
                <a:rect l="0" t="0" r="r" b="b"/>
                <a:pathLst>
                  <a:path w="54" h="71">
                    <a:moveTo>
                      <a:pt x="54" y="68"/>
                    </a:moveTo>
                    <a:lnTo>
                      <a:pt x="53" y="66"/>
                    </a:lnTo>
                    <a:lnTo>
                      <a:pt x="11" y="0"/>
                    </a:lnTo>
                    <a:lnTo>
                      <a:pt x="0" y="5"/>
                    </a:lnTo>
                    <a:lnTo>
                      <a:pt x="42" y="71"/>
                    </a:lnTo>
                    <a:lnTo>
                      <a:pt x="40" y="68"/>
                    </a:lnTo>
                    <a:lnTo>
                      <a:pt x="54" y="68"/>
                    </a:lnTo>
                    <a:lnTo>
                      <a:pt x="54" y="67"/>
                    </a:lnTo>
                    <a:lnTo>
                      <a:pt x="53" y="66"/>
                    </a:lnTo>
                    <a:lnTo>
                      <a:pt x="54" y="6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68" name="Freeform 20"/>
              <p:cNvSpPr>
                <a:spLocks/>
              </p:cNvSpPr>
              <p:nvPr/>
            </p:nvSpPr>
            <p:spPr bwMode="auto">
              <a:xfrm>
                <a:off x="420" y="764"/>
                <a:ext cx="7" cy="44"/>
              </a:xfrm>
              <a:custGeom>
                <a:avLst/>
                <a:gdLst/>
                <a:ahLst/>
                <a:cxnLst>
                  <a:cxn ang="0">
                    <a:pos x="7" y="75"/>
                  </a:cxn>
                  <a:cxn ang="0">
                    <a:pos x="14" y="82"/>
                  </a:cxn>
                  <a:cxn ang="0">
                    <a:pos x="14" y="0"/>
                  </a:cxn>
                  <a:cxn ang="0">
                    <a:pos x="0" y="0"/>
                  </a:cxn>
                  <a:cxn ang="0">
                    <a:pos x="0" y="82"/>
                  </a:cxn>
                  <a:cxn ang="0">
                    <a:pos x="7" y="89"/>
                  </a:cxn>
                  <a:cxn ang="0">
                    <a:pos x="0" y="82"/>
                  </a:cxn>
                  <a:cxn ang="0">
                    <a:pos x="0" y="89"/>
                  </a:cxn>
                  <a:cxn ang="0">
                    <a:pos x="7" y="89"/>
                  </a:cxn>
                  <a:cxn ang="0">
                    <a:pos x="7" y="75"/>
                  </a:cxn>
                </a:cxnLst>
                <a:rect l="0" t="0" r="r" b="b"/>
                <a:pathLst>
                  <a:path w="14" h="89">
                    <a:moveTo>
                      <a:pt x="7" y="75"/>
                    </a:moveTo>
                    <a:lnTo>
                      <a:pt x="14" y="82"/>
                    </a:lnTo>
                    <a:lnTo>
                      <a:pt x="14" y="0"/>
                    </a:lnTo>
                    <a:lnTo>
                      <a:pt x="0" y="0"/>
                    </a:lnTo>
                    <a:lnTo>
                      <a:pt x="0" y="82"/>
                    </a:lnTo>
                    <a:lnTo>
                      <a:pt x="7" y="89"/>
                    </a:lnTo>
                    <a:lnTo>
                      <a:pt x="0" y="82"/>
                    </a:lnTo>
                    <a:lnTo>
                      <a:pt x="0" y="89"/>
                    </a:lnTo>
                    <a:lnTo>
                      <a:pt x="7" y="89"/>
                    </a:lnTo>
                    <a:lnTo>
                      <a:pt x="7" y="7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69" name="Freeform 21"/>
              <p:cNvSpPr>
                <a:spLocks/>
              </p:cNvSpPr>
              <p:nvPr/>
            </p:nvSpPr>
            <p:spPr bwMode="auto">
              <a:xfrm>
                <a:off x="424" y="801"/>
                <a:ext cx="144" cy="7"/>
              </a:xfrm>
              <a:custGeom>
                <a:avLst/>
                <a:gdLst/>
                <a:ahLst/>
                <a:cxnLst>
                  <a:cxn ang="0">
                    <a:pos x="275" y="7"/>
                  </a:cxn>
                  <a:cxn ang="0">
                    <a:pos x="282" y="0"/>
                  </a:cxn>
                  <a:cxn ang="0">
                    <a:pos x="0" y="0"/>
                  </a:cxn>
                  <a:cxn ang="0">
                    <a:pos x="0" y="14"/>
                  </a:cxn>
                  <a:cxn ang="0">
                    <a:pos x="282" y="14"/>
                  </a:cxn>
                  <a:cxn ang="0">
                    <a:pos x="289" y="7"/>
                  </a:cxn>
                  <a:cxn ang="0">
                    <a:pos x="282" y="14"/>
                  </a:cxn>
                  <a:cxn ang="0">
                    <a:pos x="289" y="14"/>
                  </a:cxn>
                  <a:cxn ang="0">
                    <a:pos x="289" y="7"/>
                  </a:cxn>
                  <a:cxn ang="0">
                    <a:pos x="275" y="7"/>
                  </a:cxn>
                </a:cxnLst>
                <a:rect l="0" t="0" r="r" b="b"/>
                <a:pathLst>
                  <a:path w="289" h="14">
                    <a:moveTo>
                      <a:pt x="275" y="7"/>
                    </a:moveTo>
                    <a:lnTo>
                      <a:pt x="282" y="0"/>
                    </a:lnTo>
                    <a:lnTo>
                      <a:pt x="0" y="0"/>
                    </a:lnTo>
                    <a:lnTo>
                      <a:pt x="0" y="14"/>
                    </a:lnTo>
                    <a:lnTo>
                      <a:pt x="282" y="14"/>
                    </a:lnTo>
                    <a:lnTo>
                      <a:pt x="289" y="7"/>
                    </a:lnTo>
                    <a:lnTo>
                      <a:pt x="282" y="14"/>
                    </a:lnTo>
                    <a:lnTo>
                      <a:pt x="289" y="14"/>
                    </a:lnTo>
                    <a:lnTo>
                      <a:pt x="289" y="7"/>
                    </a:lnTo>
                    <a:lnTo>
                      <a:pt x="275" y="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70" name="Freeform 22"/>
              <p:cNvSpPr>
                <a:spLocks/>
              </p:cNvSpPr>
              <p:nvPr/>
            </p:nvSpPr>
            <p:spPr bwMode="auto">
              <a:xfrm>
                <a:off x="367" y="660"/>
                <a:ext cx="39" cy="74"/>
              </a:xfrm>
              <a:custGeom>
                <a:avLst/>
                <a:gdLst/>
                <a:ahLst/>
                <a:cxnLst>
                  <a:cxn ang="0">
                    <a:pos x="6" y="3"/>
                  </a:cxn>
                  <a:cxn ang="0">
                    <a:pos x="0" y="6"/>
                  </a:cxn>
                  <a:cxn ang="0">
                    <a:pos x="66" y="146"/>
                  </a:cxn>
                  <a:cxn ang="0">
                    <a:pos x="77" y="140"/>
                  </a:cxn>
                  <a:cxn ang="0">
                    <a:pos x="12" y="0"/>
                  </a:cxn>
                  <a:cxn ang="0">
                    <a:pos x="6" y="3"/>
                  </a:cxn>
                </a:cxnLst>
                <a:rect l="0" t="0" r="r" b="b"/>
                <a:pathLst>
                  <a:path w="77" h="146">
                    <a:moveTo>
                      <a:pt x="6" y="3"/>
                    </a:moveTo>
                    <a:lnTo>
                      <a:pt x="0" y="6"/>
                    </a:lnTo>
                    <a:lnTo>
                      <a:pt x="66" y="146"/>
                    </a:lnTo>
                    <a:lnTo>
                      <a:pt x="77" y="140"/>
                    </a:lnTo>
                    <a:lnTo>
                      <a:pt x="12" y="0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71" name="Freeform 23"/>
              <p:cNvSpPr>
                <a:spLocks/>
              </p:cNvSpPr>
              <p:nvPr/>
            </p:nvSpPr>
            <p:spPr bwMode="auto">
              <a:xfrm>
                <a:off x="580" y="659"/>
                <a:ext cx="32" cy="74"/>
              </a:xfrm>
              <a:custGeom>
                <a:avLst/>
                <a:gdLst/>
                <a:ahLst/>
                <a:cxnLst>
                  <a:cxn ang="0">
                    <a:pos x="7" y="146"/>
                  </a:cxn>
                  <a:cxn ang="0">
                    <a:pos x="14" y="148"/>
                  </a:cxn>
                  <a:cxn ang="0">
                    <a:pos x="63" y="3"/>
                  </a:cxn>
                  <a:cxn ang="0">
                    <a:pos x="48" y="0"/>
                  </a:cxn>
                  <a:cxn ang="0">
                    <a:pos x="0" y="145"/>
                  </a:cxn>
                  <a:cxn ang="0">
                    <a:pos x="7" y="146"/>
                  </a:cxn>
                </a:cxnLst>
                <a:rect l="0" t="0" r="r" b="b"/>
                <a:pathLst>
                  <a:path w="63" h="148">
                    <a:moveTo>
                      <a:pt x="7" y="146"/>
                    </a:moveTo>
                    <a:lnTo>
                      <a:pt x="14" y="148"/>
                    </a:lnTo>
                    <a:lnTo>
                      <a:pt x="63" y="3"/>
                    </a:lnTo>
                    <a:lnTo>
                      <a:pt x="48" y="0"/>
                    </a:lnTo>
                    <a:lnTo>
                      <a:pt x="0" y="145"/>
                    </a:lnTo>
                    <a:lnTo>
                      <a:pt x="7" y="14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72" name="Freeform 24"/>
              <p:cNvSpPr>
                <a:spLocks/>
              </p:cNvSpPr>
              <p:nvPr/>
            </p:nvSpPr>
            <p:spPr bwMode="auto">
              <a:xfrm>
                <a:off x="336" y="288"/>
                <a:ext cx="305" cy="349"/>
              </a:xfrm>
              <a:custGeom>
                <a:avLst/>
                <a:gdLst/>
                <a:ahLst/>
                <a:cxnLst>
                  <a:cxn ang="0">
                    <a:pos x="270" y="48"/>
                  </a:cxn>
                  <a:cxn ang="0">
                    <a:pos x="240" y="28"/>
                  </a:cxn>
                  <a:cxn ang="0">
                    <a:pos x="209" y="25"/>
                  </a:cxn>
                  <a:cxn ang="0">
                    <a:pos x="170" y="48"/>
                  </a:cxn>
                  <a:cxn ang="0">
                    <a:pos x="120" y="98"/>
                  </a:cxn>
                  <a:cxn ang="0">
                    <a:pos x="71" y="145"/>
                  </a:cxn>
                  <a:cxn ang="0">
                    <a:pos x="33" y="187"/>
                  </a:cxn>
                  <a:cxn ang="0">
                    <a:pos x="8" y="224"/>
                  </a:cxn>
                  <a:cxn ang="0">
                    <a:pos x="4" y="270"/>
                  </a:cxn>
                  <a:cxn ang="0">
                    <a:pos x="0" y="339"/>
                  </a:cxn>
                  <a:cxn ang="0">
                    <a:pos x="11" y="409"/>
                  </a:cxn>
                  <a:cxn ang="0">
                    <a:pos x="54" y="455"/>
                  </a:cxn>
                  <a:cxn ang="0">
                    <a:pos x="136" y="462"/>
                  </a:cxn>
                  <a:cxn ang="0">
                    <a:pos x="200" y="462"/>
                  </a:cxn>
                  <a:cxn ang="0">
                    <a:pos x="240" y="462"/>
                  </a:cxn>
                  <a:cxn ang="0">
                    <a:pos x="259" y="462"/>
                  </a:cxn>
                  <a:cxn ang="0">
                    <a:pos x="262" y="477"/>
                  </a:cxn>
                  <a:cxn ang="0">
                    <a:pos x="260" y="501"/>
                  </a:cxn>
                  <a:cxn ang="0">
                    <a:pos x="254" y="505"/>
                  </a:cxn>
                  <a:cxn ang="0">
                    <a:pos x="224" y="512"/>
                  </a:cxn>
                  <a:cxn ang="0">
                    <a:pos x="189" y="534"/>
                  </a:cxn>
                  <a:cxn ang="0">
                    <a:pos x="177" y="578"/>
                  </a:cxn>
                  <a:cxn ang="0">
                    <a:pos x="203" y="632"/>
                  </a:cxn>
                  <a:cxn ang="0">
                    <a:pos x="230" y="664"/>
                  </a:cxn>
                  <a:cxn ang="0">
                    <a:pos x="263" y="686"/>
                  </a:cxn>
                  <a:cxn ang="0">
                    <a:pos x="297" y="697"/>
                  </a:cxn>
                  <a:cxn ang="0">
                    <a:pos x="333" y="697"/>
                  </a:cxn>
                  <a:cxn ang="0">
                    <a:pos x="368" y="686"/>
                  </a:cxn>
                  <a:cxn ang="0">
                    <a:pos x="400" y="663"/>
                  </a:cxn>
                  <a:cxn ang="0">
                    <a:pos x="429" y="629"/>
                  </a:cxn>
                  <a:cxn ang="0">
                    <a:pos x="453" y="577"/>
                  </a:cxn>
                  <a:cxn ang="0">
                    <a:pos x="439" y="534"/>
                  </a:cxn>
                  <a:cxn ang="0">
                    <a:pos x="403" y="514"/>
                  </a:cxn>
                  <a:cxn ang="0">
                    <a:pos x="373" y="505"/>
                  </a:cxn>
                  <a:cxn ang="0">
                    <a:pos x="368" y="489"/>
                  </a:cxn>
                  <a:cxn ang="0">
                    <a:pos x="368" y="467"/>
                  </a:cxn>
                  <a:cxn ang="0">
                    <a:pos x="469" y="462"/>
                  </a:cxn>
                  <a:cxn ang="0">
                    <a:pos x="499" y="442"/>
                  </a:cxn>
                  <a:cxn ang="0">
                    <a:pos x="561" y="388"/>
                  </a:cxn>
                  <a:cxn ang="0">
                    <a:pos x="605" y="313"/>
                  </a:cxn>
                  <a:cxn ang="0">
                    <a:pos x="591" y="228"/>
                  </a:cxn>
                  <a:cxn ang="0">
                    <a:pos x="542" y="171"/>
                  </a:cxn>
                  <a:cxn ang="0">
                    <a:pos x="511" y="155"/>
                  </a:cxn>
                  <a:cxn ang="0">
                    <a:pos x="495" y="161"/>
                  </a:cxn>
                  <a:cxn ang="0">
                    <a:pos x="491" y="168"/>
                  </a:cxn>
                  <a:cxn ang="0">
                    <a:pos x="508" y="132"/>
                  </a:cxn>
                  <a:cxn ang="0">
                    <a:pos x="509" y="75"/>
                  </a:cxn>
                  <a:cxn ang="0">
                    <a:pos x="475" y="23"/>
                  </a:cxn>
                  <a:cxn ang="0">
                    <a:pos x="380" y="0"/>
                  </a:cxn>
                  <a:cxn ang="0">
                    <a:pos x="329" y="10"/>
                  </a:cxn>
                  <a:cxn ang="0">
                    <a:pos x="302" y="30"/>
                  </a:cxn>
                  <a:cxn ang="0">
                    <a:pos x="289" y="52"/>
                  </a:cxn>
                  <a:cxn ang="0">
                    <a:pos x="286" y="62"/>
                  </a:cxn>
                </a:cxnLst>
                <a:rect l="0" t="0" r="r" b="b"/>
                <a:pathLst>
                  <a:path w="608" h="699">
                    <a:moveTo>
                      <a:pt x="286" y="62"/>
                    </a:moveTo>
                    <a:lnTo>
                      <a:pt x="270" y="48"/>
                    </a:lnTo>
                    <a:lnTo>
                      <a:pt x="256" y="36"/>
                    </a:lnTo>
                    <a:lnTo>
                      <a:pt x="240" y="28"/>
                    </a:lnTo>
                    <a:lnTo>
                      <a:pt x="226" y="23"/>
                    </a:lnTo>
                    <a:lnTo>
                      <a:pt x="209" y="25"/>
                    </a:lnTo>
                    <a:lnTo>
                      <a:pt x="191" y="32"/>
                    </a:lnTo>
                    <a:lnTo>
                      <a:pt x="170" y="48"/>
                    </a:lnTo>
                    <a:lnTo>
                      <a:pt x="146" y="71"/>
                    </a:lnTo>
                    <a:lnTo>
                      <a:pt x="120" y="98"/>
                    </a:lnTo>
                    <a:lnTo>
                      <a:pt x="94" y="122"/>
                    </a:lnTo>
                    <a:lnTo>
                      <a:pt x="71" y="145"/>
                    </a:lnTo>
                    <a:lnTo>
                      <a:pt x="50" y="167"/>
                    </a:lnTo>
                    <a:lnTo>
                      <a:pt x="33" y="187"/>
                    </a:lnTo>
                    <a:lnTo>
                      <a:pt x="18" y="205"/>
                    </a:lnTo>
                    <a:lnTo>
                      <a:pt x="8" y="224"/>
                    </a:lnTo>
                    <a:lnTo>
                      <a:pt x="5" y="243"/>
                    </a:lnTo>
                    <a:lnTo>
                      <a:pt x="4" y="270"/>
                    </a:lnTo>
                    <a:lnTo>
                      <a:pt x="1" y="303"/>
                    </a:lnTo>
                    <a:lnTo>
                      <a:pt x="0" y="339"/>
                    </a:lnTo>
                    <a:lnTo>
                      <a:pt x="2" y="375"/>
                    </a:lnTo>
                    <a:lnTo>
                      <a:pt x="11" y="409"/>
                    </a:lnTo>
                    <a:lnTo>
                      <a:pt x="27" y="436"/>
                    </a:lnTo>
                    <a:lnTo>
                      <a:pt x="54" y="455"/>
                    </a:lnTo>
                    <a:lnTo>
                      <a:pt x="93" y="462"/>
                    </a:lnTo>
                    <a:lnTo>
                      <a:pt x="136" y="462"/>
                    </a:lnTo>
                    <a:lnTo>
                      <a:pt x="171" y="462"/>
                    </a:lnTo>
                    <a:lnTo>
                      <a:pt x="200" y="462"/>
                    </a:lnTo>
                    <a:lnTo>
                      <a:pt x="223" y="462"/>
                    </a:lnTo>
                    <a:lnTo>
                      <a:pt x="240" y="462"/>
                    </a:lnTo>
                    <a:lnTo>
                      <a:pt x="252" y="462"/>
                    </a:lnTo>
                    <a:lnTo>
                      <a:pt x="259" y="462"/>
                    </a:lnTo>
                    <a:lnTo>
                      <a:pt x="260" y="462"/>
                    </a:lnTo>
                    <a:lnTo>
                      <a:pt x="262" y="477"/>
                    </a:lnTo>
                    <a:lnTo>
                      <a:pt x="262" y="489"/>
                    </a:lnTo>
                    <a:lnTo>
                      <a:pt x="260" y="501"/>
                    </a:lnTo>
                    <a:lnTo>
                      <a:pt x="260" y="505"/>
                    </a:lnTo>
                    <a:lnTo>
                      <a:pt x="254" y="505"/>
                    </a:lnTo>
                    <a:lnTo>
                      <a:pt x="242" y="508"/>
                    </a:lnTo>
                    <a:lnTo>
                      <a:pt x="224" y="512"/>
                    </a:lnTo>
                    <a:lnTo>
                      <a:pt x="206" y="521"/>
                    </a:lnTo>
                    <a:lnTo>
                      <a:pt x="189" y="534"/>
                    </a:lnTo>
                    <a:lnTo>
                      <a:pt x="179" y="553"/>
                    </a:lnTo>
                    <a:lnTo>
                      <a:pt x="177" y="578"/>
                    </a:lnTo>
                    <a:lnTo>
                      <a:pt x="190" y="611"/>
                    </a:lnTo>
                    <a:lnTo>
                      <a:pt x="203" y="632"/>
                    </a:lnTo>
                    <a:lnTo>
                      <a:pt x="216" y="650"/>
                    </a:lnTo>
                    <a:lnTo>
                      <a:pt x="230" y="664"/>
                    </a:lnTo>
                    <a:lnTo>
                      <a:pt x="246" y="677"/>
                    </a:lnTo>
                    <a:lnTo>
                      <a:pt x="263" y="686"/>
                    </a:lnTo>
                    <a:lnTo>
                      <a:pt x="280" y="693"/>
                    </a:lnTo>
                    <a:lnTo>
                      <a:pt x="297" y="697"/>
                    </a:lnTo>
                    <a:lnTo>
                      <a:pt x="316" y="699"/>
                    </a:lnTo>
                    <a:lnTo>
                      <a:pt x="333" y="697"/>
                    </a:lnTo>
                    <a:lnTo>
                      <a:pt x="350" y="693"/>
                    </a:lnTo>
                    <a:lnTo>
                      <a:pt x="368" y="686"/>
                    </a:lnTo>
                    <a:lnTo>
                      <a:pt x="385" y="676"/>
                    </a:lnTo>
                    <a:lnTo>
                      <a:pt x="400" y="663"/>
                    </a:lnTo>
                    <a:lnTo>
                      <a:pt x="416" y="647"/>
                    </a:lnTo>
                    <a:lnTo>
                      <a:pt x="429" y="629"/>
                    </a:lnTo>
                    <a:lnTo>
                      <a:pt x="442" y="607"/>
                    </a:lnTo>
                    <a:lnTo>
                      <a:pt x="453" y="577"/>
                    </a:lnTo>
                    <a:lnTo>
                      <a:pt x="451" y="553"/>
                    </a:lnTo>
                    <a:lnTo>
                      <a:pt x="439" y="534"/>
                    </a:lnTo>
                    <a:lnTo>
                      <a:pt x="423" y="521"/>
                    </a:lnTo>
                    <a:lnTo>
                      <a:pt x="403" y="514"/>
                    </a:lnTo>
                    <a:lnTo>
                      <a:pt x="386" y="508"/>
                    </a:lnTo>
                    <a:lnTo>
                      <a:pt x="373" y="505"/>
                    </a:lnTo>
                    <a:lnTo>
                      <a:pt x="368" y="505"/>
                    </a:lnTo>
                    <a:lnTo>
                      <a:pt x="368" y="489"/>
                    </a:lnTo>
                    <a:lnTo>
                      <a:pt x="368" y="475"/>
                    </a:lnTo>
                    <a:lnTo>
                      <a:pt x="368" y="467"/>
                    </a:lnTo>
                    <a:lnTo>
                      <a:pt x="368" y="462"/>
                    </a:lnTo>
                    <a:lnTo>
                      <a:pt x="469" y="462"/>
                    </a:lnTo>
                    <a:lnTo>
                      <a:pt x="478" y="456"/>
                    </a:lnTo>
                    <a:lnTo>
                      <a:pt x="499" y="442"/>
                    </a:lnTo>
                    <a:lnTo>
                      <a:pt x="529" y="419"/>
                    </a:lnTo>
                    <a:lnTo>
                      <a:pt x="561" y="388"/>
                    </a:lnTo>
                    <a:lnTo>
                      <a:pt x="588" y="353"/>
                    </a:lnTo>
                    <a:lnTo>
                      <a:pt x="605" y="313"/>
                    </a:lnTo>
                    <a:lnTo>
                      <a:pt x="608" y="271"/>
                    </a:lnTo>
                    <a:lnTo>
                      <a:pt x="591" y="228"/>
                    </a:lnTo>
                    <a:lnTo>
                      <a:pt x="564" y="194"/>
                    </a:lnTo>
                    <a:lnTo>
                      <a:pt x="542" y="171"/>
                    </a:lnTo>
                    <a:lnTo>
                      <a:pt x="525" y="160"/>
                    </a:lnTo>
                    <a:lnTo>
                      <a:pt x="511" y="155"/>
                    </a:lnTo>
                    <a:lnTo>
                      <a:pt x="502" y="157"/>
                    </a:lnTo>
                    <a:lnTo>
                      <a:pt x="495" y="161"/>
                    </a:lnTo>
                    <a:lnTo>
                      <a:pt x="492" y="167"/>
                    </a:lnTo>
                    <a:lnTo>
                      <a:pt x="491" y="168"/>
                    </a:lnTo>
                    <a:lnTo>
                      <a:pt x="499" y="154"/>
                    </a:lnTo>
                    <a:lnTo>
                      <a:pt x="508" y="132"/>
                    </a:lnTo>
                    <a:lnTo>
                      <a:pt x="512" y="105"/>
                    </a:lnTo>
                    <a:lnTo>
                      <a:pt x="509" y="75"/>
                    </a:lnTo>
                    <a:lnTo>
                      <a:pt x="498" y="48"/>
                    </a:lnTo>
                    <a:lnTo>
                      <a:pt x="475" y="23"/>
                    </a:lnTo>
                    <a:lnTo>
                      <a:pt x="436" y="6"/>
                    </a:lnTo>
                    <a:lnTo>
                      <a:pt x="380" y="0"/>
                    </a:lnTo>
                    <a:lnTo>
                      <a:pt x="352" y="3"/>
                    </a:lnTo>
                    <a:lnTo>
                      <a:pt x="329" y="10"/>
                    </a:lnTo>
                    <a:lnTo>
                      <a:pt x="313" y="20"/>
                    </a:lnTo>
                    <a:lnTo>
                      <a:pt x="302" y="30"/>
                    </a:lnTo>
                    <a:lnTo>
                      <a:pt x="293" y="42"/>
                    </a:lnTo>
                    <a:lnTo>
                      <a:pt x="289" y="52"/>
                    </a:lnTo>
                    <a:lnTo>
                      <a:pt x="286" y="59"/>
                    </a:lnTo>
                    <a:lnTo>
                      <a:pt x="286" y="62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73" name="Freeform 25"/>
              <p:cNvSpPr>
                <a:spLocks/>
              </p:cNvSpPr>
              <p:nvPr/>
            </p:nvSpPr>
            <p:spPr bwMode="auto">
              <a:xfrm>
                <a:off x="454" y="518"/>
                <a:ext cx="80" cy="94"/>
              </a:xfrm>
              <a:custGeom>
                <a:avLst/>
                <a:gdLst/>
                <a:ahLst/>
                <a:cxnLst>
                  <a:cxn ang="0">
                    <a:pos x="36" y="0"/>
                  </a:cxn>
                  <a:cxn ang="0">
                    <a:pos x="36" y="66"/>
                  </a:cxn>
                  <a:cxn ang="0">
                    <a:pos x="32" y="69"/>
                  </a:cxn>
                  <a:cxn ang="0">
                    <a:pos x="22" y="78"/>
                  </a:cxn>
                  <a:cxn ang="0">
                    <a:pos x="10" y="91"/>
                  </a:cxn>
                  <a:cxn ang="0">
                    <a:pos x="2" y="107"/>
                  </a:cxn>
                  <a:cxn ang="0">
                    <a:pos x="0" y="125"/>
                  </a:cxn>
                  <a:cxn ang="0">
                    <a:pos x="9" y="147"/>
                  </a:cxn>
                  <a:cxn ang="0">
                    <a:pos x="33" y="168"/>
                  </a:cxn>
                  <a:cxn ang="0">
                    <a:pos x="76" y="190"/>
                  </a:cxn>
                  <a:cxn ang="0">
                    <a:pos x="82" y="187"/>
                  </a:cxn>
                  <a:cxn ang="0">
                    <a:pos x="98" y="181"/>
                  </a:cxn>
                  <a:cxn ang="0">
                    <a:pos x="119" y="171"/>
                  </a:cxn>
                  <a:cxn ang="0">
                    <a:pos x="139" y="157"/>
                  </a:cxn>
                  <a:cxn ang="0">
                    <a:pos x="155" y="140"/>
                  </a:cxn>
                  <a:cxn ang="0">
                    <a:pos x="161" y="118"/>
                  </a:cxn>
                  <a:cxn ang="0">
                    <a:pos x="152" y="95"/>
                  </a:cxn>
                  <a:cxn ang="0">
                    <a:pos x="125" y="69"/>
                  </a:cxn>
                  <a:cxn ang="0">
                    <a:pos x="125" y="55"/>
                  </a:cxn>
                  <a:cxn ang="0">
                    <a:pos x="125" y="32"/>
                  </a:cxn>
                  <a:cxn ang="0">
                    <a:pos x="125" y="10"/>
                  </a:cxn>
                  <a:cxn ang="0">
                    <a:pos x="125" y="0"/>
                  </a:cxn>
                  <a:cxn ang="0">
                    <a:pos x="36" y="0"/>
                  </a:cxn>
                </a:cxnLst>
                <a:rect l="0" t="0" r="r" b="b"/>
                <a:pathLst>
                  <a:path w="161" h="190">
                    <a:moveTo>
                      <a:pt x="36" y="0"/>
                    </a:moveTo>
                    <a:lnTo>
                      <a:pt x="36" y="66"/>
                    </a:lnTo>
                    <a:lnTo>
                      <a:pt x="32" y="69"/>
                    </a:lnTo>
                    <a:lnTo>
                      <a:pt x="22" y="78"/>
                    </a:lnTo>
                    <a:lnTo>
                      <a:pt x="10" y="91"/>
                    </a:lnTo>
                    <a:lnTo>
                      <a:pt x="2" y="107"/>
                    </a:lnTo>
                    <a:lnTo>
                      <a:pt x="0" y="125"/>
                    </a:lnTo>
                    <a:lnTo>
                      <a:pt x="9" y="147"/>
                    </a:lnTo>
                    <a:lnTo>
                      <a:pt x="33" y="168"/>
                    </a:lnTo>
                    <a:lnTo>
                      <a:pt x="76" y="190"/>
                    </a:lnTo>
                    <a:lnTo>
                      <a:pt x="82" y="187"/>
                    </a:lnTo>
                    <a:lnTo>
                      <a:pt x="98" y="181"/>
                    </a:lnTo>
                    <a:lnTo>
                      <a:pt x="119" y="171"/>
                    </a:lnTo>
                    <a:lnTo>
                      <a:pt x="139" y="157"/>
                    </a:lnTo>
                    <a:lnTo>
                      <a:pt x="155" y="140"/>
                    </a:lnTo>
                    <a:lnTo>
                      <a:pt x="161" y="118"/>
                    </a:lnTo>
                    <a:lnTo>
                      <a:pt x="152" y="95"/>
                    </a:lnTo>
                    <a:lnTo>
                      <a:pt x="125" y="69"/>
                    </a:lnTo>
                    <a:lnTo>
                      <a:pt x="125" y="55"/>
                    </a:lnTo>
                    <a:lnTo>
                      <a:pt x="125" y="32"/>
                    </a:lnTo>
                    <a:lnTo>
                      <a:pt x="125" y="10"/>
                    </a:lnTo>
                    <a:lnTo>
                      <a:pt x="125" y="0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74" name="Freeform 26"/>
              <p:cNvSpPr>
                <a:spLocks/>
              </p:cNvSpPr>
              <p:nvPr/>
            </p:nvSpPr>
            <p:spPr bwMode="auto">
              <a:xfrm>
                <a:off x="468" y="518"/>
                <a:ext cx="7" cy="36"/>
              </a:xfrm>
              <a:custGeom>
                <a:avLst/>
                <a:gdLst/>
                <a:ahLst/>
                <a:cxnLst>
                  <a:cxn ang="0">
                    <a:pos x="10" y="72"/>
                  </a:cxn>
                  <a:cxn ang="0">
                    <a:pos x="14" y="66"/>
                  </a:cxn>
                  <a:cxn ang="0">
                    <a:pos x="14" y="0"/>
                  </a:cxn>
                  <a:cxn ang="0">
                    <a:pos x="0" y="0"/>
                  </a:cxn>
                  <a:cxn ang="0">
                    <a:pos x="0" y="66"/>
                  </a:cxn>
                  <a:cxn ang="0">
                    <a:pos x="4" y="61"/>
                  </a:cxn>
                  <a:cxn ang="0">
                    <a:pos x="10" y="72"/>
                  </a:cxn>
                  <a:cxn ang="0">
                    <a:pos x="14" y="71"/>
                  </a:cxn>
                  <a:cxn ang="0">
                    <a:pos x="14" y="66"/>
                  </a:cxn>
                  <a:cxn ang="0">
                    <a:pos x="10" y="72"/>
                  </a:cxn>
                </a:cxnLst>
                <a:rect l="0" t="0" r="r" b="b"/>
                <a:pathLst>
                  <a:path w="14" h="72">
                    <a:moveTo>
                      <a:pt x="10" y="72"/>
                    </a:moveTo>
                    <a:lnTo>
                      <a:pt x="14" y="66"/>
                    </a:lnTo>
                    <a:lnTo>
                      <a:pt x="14" y="0"/>
                    </a:lnTo>
                    <a:lnTo>
                      <a:pt x="0" y="0"/>
                    </a:lnTo>
                    <a:lnTo>
                      <a:pt x="0" y="66"/>
                    </a:lnTo>
                    <a:lnTo>
                      <a:pt x="4" y="61"/>
                    </a:lnTo>
                    <a:lnTo>
                      <a:pt x="10" y="72"/>
                    </a:lnTo>
                    <a:lnTo>
                      <a:pt x="14" y="71"/>
                    </a:lnTo>
                    <a:lnTo>
                      <a:pt x="14" y="66"/>
                    </a:lnTo>
                    <a:lnTo>
                      <a:pt x="10" y="7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75" name="Freeform 27"/>
              <p:cNvSpPr>
                <a:spLocks/>
              </p:cNvSpPr>
              <p:nvPr/>
            </p:nvSpPr>
            <p:spPr bwMode="auto">
              <a:xfrm>
                <a:off x="450" y="548"/>
                <a:ext cx="43" cy="68"/>
              </a:xfrm>
              <a:custGeom>
                <a:avLst/>
                <a:gdLst/>
                <a:ahLst/>
                <a:cxnLst>
                  <a:cxn ang="0">
                    <a:pos x="82" y="122"/>
                  </a:cxn>
                  <a:cxn ang="0">
                    <a:pos x="86" y="122"/>
                  </a:cxn>
                  <a:cxn ang="0">
                    <a:pos x="43" y="101"/>
                  </a:cxn>
                  <a:cxn ang="0">
                    <a:pos x="22" y="81"/>
                  </a:cxn>
                  <a:cxn ang="0">
                    <a:pos x="15" y="64"/>
                  </a:cxn>
                  <a:cxn ang="0">
                    <a:pos x="16" y="47"/>
                  </a:cxn>
                  <a:cxn ang="0">
                    <a:pos x="23" y="34"/>
                  </a:cxn>
                  <a:cxn ang="0">
                    <a:pos x="33" y="21"/>
                  </a:cxn>
                  <a:cxn ang="0">
                    <a:pos x="43" y="14"/>
                  </a:cxn>
                  <a:cxn ang="0">
                    <a:pos x="46" y="11"/>
                  </a:cxn>
                  <a:cxn ang="0">
                    <a:pos x="40" y="0"/>
                  </a:cxn>
                  <a:cxn ang="0">
                    <a:pos x="35" y="2"/>
                  </a:cxn>
                  <a:cxn ang="0">
                    <a:pos x="25" y="13"/>
                  </a:cxn>
                  <a:cxn ang="0">
                    <a:pos x="12" y="25"/>
                  </a:cxn>
                  <a:cxn ang="0">
                    <a:pos x="2" y="44"/>
                  </a:cxn>
                  <a:cxn ang="0">
                    <a:pos x="0" y="64"/>
                  </a:cxn>
                  <a:cxn ang="0">
                    <a:pos x="10" y="90"/>
                  </a:cxn>
                  <a:cxn ang="0">
                    <a:pos x="37" y="113"/>
                  </a:cxn>
                  <a:cxn ang="0">
                    <a:pos x="80" y="136"/>
                  </a:cxn>
                  <a:cxn ang="0">
                    <a:pos x="85" y="136"/>
                  </a:cxn>
                  <a:cxn ang="0">
                    <a:pos x="82" y="122"/>
                  </a:cxn>
                </a:cxnLst>
                <a:rect l="0" t="0" r="r" b="b"/>
                <a:pathLst>
                  <a:path w="86" h="136">
                    <a:moveTo>
                      <a:pt x="82" y="122"/>
                    </a:moveTo>
                    <a:lnTo>
                      <a:pt x="86" y="122"/>
                    </a:lnTo>
                    <a:lnTo>
                      <a:pt x="43" y="101"/>
                    </a:lnTo>
                    <a:lnTo>
                      <a:pt x="22" y="81"/>
                    </a:lnTo>
                    <a:lnTo>
                      <a:pt x="15" y="64"/>
                    </a:lnTo>
                    <a:lnTo>
                      <a:pt x="16" y="47"/>
                    </a:lnTo>
                    <a:lnTo>
                      <a:pt x="23" y="34"/>
                    </a:lnTo>
                    <a:lnTo>
                      <a:pt x="33" y="21"/>
                    </a:lnTo>
                    <a:lnTo>
                      <a:pt x="43" y="14"/>
                    </a:lnTo>
                    <a:lnTo>
                      <a:pt x="46" y="11"/>
                    </a:lnTo>
                    <a:lnTo>
                      <a:pt x="40" y="0"/>
                    </a:lnTo>
                    <a:lnTo>
                      <a:pt x="35" y="2"/>
                    </a:lnTo>
                    <a:lnTo>
                      <a:pt x="25" y="13"/>
                    </a:lnTo>
                    <a:lnTo>
                      <a:pt x="12" y="25"/>
                    </a:lnTo>
                    <a:lnTo>
                      <a:pt x="2" y="44"/>
                    </a:lnTo>
                    <a:lnTo>
                      <a:pt x="0" y="64"/>
                    </a:lnTo>
                    <a:lnTo>
                      <a:pt x="10" y="90"/>
                    </a:lnTo>
                    <a:lnTo>
                      <a:pt x="37" y="113"/>
                    </a:lnTo>
                    <a:lnTo>
                      <a:pt x="80" y="136"/>
                    </a:lnTo>
                    <a:lnTo>
                      <a:pt x="85" y="136"/>
                    </a:lnTo>
                    <a:lnTo>
                      <a:pt x="82" y="12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76" name="Freeform 28"/>
              <p:cNvSpPr>
                <a:spLocks/>
              </p:cNvSpPr>
              <p:nvPr/>
            </p:nvSpPr>
            <p:spPr bwMode="auto">
              <a:xfrm>
                <a:off x="491" y="549"/>
                <a:ext cx="46" cy="67"/>
              </a:xfrm>
              <a:custGeom>
                <a:avLst/>
                <a:gdLst/>
                <a:ahLst/>
                <a:cxnLst>
                  <a:cxn ang="0">
                    <a:pos x="43" y="6"/>
                  </a:cxn>
                  <a:cxn ang="0">
                    <a:pos x="46" y="12"/>
                  </a:cxn>
                  <a:cxn ang="0">
                    <a:pos x="71" y="36"/>
                  </a:cxn>
                  <a:cxn ang="0">
                    <a:pos x="79" y="55"/>
                  </a:cxn>
                  <a:cxn ang="0">
                    <a:pos x="74" y="74"/>
                  </a:cxn>
                  <a:cxn ang="0">
                    <a:pos x="60" y="88"/>
                  </a:cxn>
                  <a:cxn ang="0">
                    <a:pos x="41" y="102"/>
                  </a:cxn>
                  <a:cxn ang="0">
                    <a:pos x="20" y="111"/>
                  </a:cxn>
                  <a:cxn ang="0">
                    <a:pos x="4" y="117"/>
                  </a:cxn>
                  <a:cxn ang="0">
                    <a:pos x="0" y="120"/>
                  </a:cxn>
                  <a:cxn ang="0">
                    <a:pos x="3" y="134"/>
                  </a:cxn>
                  <a:cxn ang="0">
                    <a:pos x="10" y="131"/>
                  </a:cxn>
                  <a:cxn ang="0">
                    <a:pos x="26" y="125"/>
                  </a:cxn>
                  <a:cxn ang="0">
                    <a:pos x="47" y="114"/>
                  </a:cxn>
                  <a:cxn ang="0">
                    <a:pos x="69" y="99"/>
                  </a:cxn>
                  <a:cxn ang="0">
                    <a:pos x="86" y="79"/>
                  </a:cxn>
                  <a:cxn ang="0">
                    <a:pos x="93" y="55"/>
                  </a:cxn>
                  <a:cxn ang="0">
                    <a:pos x="83" y="28"/>
                  </a:cxn>
                  <a:cxn ang="0">
                    <a:pos x="54" y="0"/>
                  </a:cxn>
                  <a:cxn ang="0">
                    <a:pos x="57" y="6"/>
                  </a:cxn>
                  <a:cxn ang="0">
                    <a:pos x="43" y="6"/>
                  </a:cxn>
                  <a:cxn ang="0">
                    <a:pos x="43" y="11"/>
                  </a:cxn>
                  <a:cxn ang="0">
                    <a:pos x="46" y="12"/>
                  </a:cxn>
                  <a:cxn ang="0">
                    <a:pos x="43" y="6"/>
                  </a:cxn>
                </a:cxnLst>
                <a:rect l="0" t="0" r="r" b="b"/>
                <a:pathLst>
                  <a:path w="93" h="134">
                    <a:moveTo>
                      <a:pt x="43" y="6"/>
                    </a:moveTo>
                    <a:lnTo>
                      <a:pt x="46" y="12"/>
                    </a:lnTo>
                    <a:lnTo>
                      <a:pt x="71" y="36"/>
                    </a:lnTo>
                    <a:lnTo>
                      <a:pt x="79" y="55"/>
                    </a:lnTo>
                    <a:lnTo>
                      <a:pt x="74" y="74"/>
                    </a:lnTo>
                    <a:lnTo>
                      <a:pt x="60" y="88"/>
                    </a:lnTo>
                    <a:lnTo>
                      <a:pt x="41" y="102"/>
                    </a:lnTo>
                    <a:lnTo>
                      <a:pt x="20" y="111"/>
                    </a:lnTo>
                    <a:lnTo>
                      <a:pt x="4" y="117"/>
                    </a:lnTo>
                    <a:lnTo>
                      <a:pt x="0" y="120"/>
                    </a:lnTo>
                    <a:lnTo>
                      <a:pt x="3" y="134"/>
                    </a:lnTo>
                    <a:lnTo>
                      <a:pt x="10" y="131"/>
                    </a:lnTo>
                    <a:lnTo>
                      <a:pt x="26" y="125"/>
                    </a:lnTo>
                    <a:lnTo>
                      <a:pt x="47" y="114"/>
                    </a:lnTo>
                    <a:lnTo>
                      <a:pt x="69" y="99"/>
                    </a:lnTo>
                    <a:lnTo>
                      <a:pt x="86" y="79"/>
                    </a:lnTo>
                    <a:lnTo>
                      <a:pt x="93" y="55"/>
                    </a:lnTo>
                    <a:lnTo>
                      <a:pt x="83" y="28"/>
                    </a:lnTo>
                    <a:lnTo>
                      <a:pt x="54" y="0"/>
                    </a:lnTo>
                    <a:lnTo>
                      <a:pt x="57" y="6"/>
                    </a:lnTo>
                    <a:lnTo>
                      <a:pt x="43" y="6"/>
                    </a:lnTo>
                    <a:lnTo>
                      <a:pt x="43" y="11"/>
                    </a:lnTo>
                    <a:lnTo>
                      <a:pt x="46" y="12"/>
                    </a:lnTo>
                    <a:lnTo>
                      <a:pt x="43" y="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77" name="Freeform 29"/>
              <p:cNvSpPr>
                <a:spLocks/>
              </p:cNvSpPr>
              <p:nvPr/>
            </p:nvSpPr>
            <p:spPr bwMode="auto">
              <a:xfrm>
                <a:off x="512" y="514"/>
                <a:ext cx="8" cy="38"/>
              </a:xfrm>
              <a:custGeom>
                <a:avLst/>
                <a:gdLst/>
                <a:ahLst/>
                <a:cxnLst>
                  <a:cxn ang="0">
                    <a:pos x="7" y="15"/>
                  </a:cxn>
                  <a:cxn ang="0">
                    <a:pos x="0" y="7"/>
                  </a:cxn>
                  <a:cxn ang="0">
                    <a:pos x="0" y="17"/>
                  </a:cxn>
                  <a:cxn ang="0">
                    <a:pos x="0" y="39"/>
                  </a:cxn>
                  <a:cxn ang="0">
                    <a:pos x="0" y="62"/>
                  </a:cxn>
                  <a:cxn ang="0">
                    <a:pos x="0" y="76"/>
                  </a:cxn>
                  <a:cxn ang="0">
                    <a:pos x="14" y="76"/>
                  </a:cxn>
                  <a:cxn ang="0">
                    <a:pos x="14" y="62"/>
                  </a:cxn>
                  <a:cxn ang="0">
                    <a:pos x="14" y="39"/>
                  </a:cxn>
                  <a:cxn ang="0">
                    <a:pos x="14" y="17"/>
                  </a:cxn>
                  <a:cxn ang="0">
                    <a:pos x="14" y="7"/>
                  </a:cxn>
                  <a:cxn ang="0">
                    <a:pos x="7" y="0"/>
                  </a:cxn>
                  <a:cxn ang="0">
                    <a:pos x="14" y="7"/>
                  </a:cxn>
                  <a:cxn ang="0">
                    <a:pos x="14" y="0"/>
                  </a:cxn>
                  <a:cxn ang="0">
                    <a:pos x="7" y="0"/>
                  </a:cxn>
                  <a:cxn ang="0">
                    <a:pos x="7" y="15"/>
                  </a:cxn>
                </a:cxnLst>
                <a:rect l="0" t="0" r="r" b="b"/>
                <a:pathLst>
                  <a:path w="14" h="76">
                    <a:moveTo>
                      <a:pt x="7" y="15"/>
                    </a:moveTo>
                    <a:lnTo>
                      <a:pt x="0" y="7"/>
                    </a:lnTo>
                    <a:lnTo>
                      <a:pt x="0" y="17"/>
                    </a:lnTo>
                    <a:lnTo>
                      <a:pt x="0" y="39"/>
                    </a:lnTo>
                    <a:lnTo>
                      <a:pt x="0" y="62"/>
                    </a:lnTo>
                    <a:lnTo>
                      <a:pt x="0" y="76"/>
                    </a:lnTo>
                    <a:lnTo>
                      <a:pt x="14" y="76"/>
                    </a:lnTo>
                    <a:lnTo>
                      <a:pt x="14" y="62"/>
                    </a:lnTo>
                    <a:lnTo>
                      <a:pt x="14" y="39"/>
                    </a:lnTo>
                    <a:lnTo>
                      <a:pt x="14" y="17"/>
                    </a:lnTo>
                    <a:lnTo>
                      <a:pt x="14" y="7"/>
                    </a:lnTo>
                    <a:lnTo>
                      <a:pt x="7" y="0"/>
                    </a:lnTo>
                    <a:lnTo>
                      <a:pt x="14" y="7"/>
                    </a:lnTo>
                    <a:lnTo>
                      <a:pt x="14" y="0"/>
                    </a:lnTo>
                    <a:lnTo>
                      <a:pt x="7" y="0"/>
                    </a:lnTo>
                    <a:lnTo>
                      <a:pt x="7" y="1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78" name="Freeform 30"/>
              <p:cNvSpPr>
                <a:spLocks/>
              </p:cNvSpPr>
              <p:nvPr/>
            </p:nvSpPr>
            <p:spPr bwMode="auto">
              <a:xfrm>
                <a:off x="468" y="514"/>
                <a:ext cx="48" cy="7"/>
              </a:xfrm>
              <a:custGeom>
                <a:avLst/>
                <a:gdLst/>
                <a:ahLst/>
                <a:cxnLst>
                  <a:cxn ang="0">
                    <a:pos x="14" y="7"/>
                  </a:cxn>
                  <a:cxn ang="0">
                    <a:pos x="7" y="15"/>
                  </a:cxn>
                  <a:cxn ang="0">
                    <a:pos x="96" y="15"/>
                  </a:cxn>
                  <a:cxn ang="0">
                    <a:pos x="96" y="0"/>
                  </a:cxn>
                  <a:cxn ang="0">
                    <a:pos x="7" y="0"/>
                  </a:cxn>
                  <a:cxn ang="0">
                    <a:pos x="0" y="7"/>
                  </a:cxn>
                  <a:cxn ang="0">
                    <a:pos x="7" y="0"/>
                  </a:cxn>
                  <a:cxn ang="0">
                    <a:pos x="0" y="0"/>
                  </a:cxn>
                  <a:cxn ang="0">
                    <a:pos x="0" y="7"/>
                  </a:cxn>
                  <a:cxn ang="0">
                    <a:pos x="14" y="7"/>
                  </a:cxn>
                </a:cxnLst>
                <a:rect l="0" t="0" r="r" b="b"/>
                <a:pathLst>
                  <a:path w="96" h="15">
                    <a:moveTo>
                      <a:pt x="14" y="7"/>
                    </a:moveTo>
                    <a:lnTo>
                      <a:pt x="7" y="15"/>
                    </a:lnTo>
                    <a:lnTo>
                      <a:pt x="96" y="15"/>
                    </a:lnTo>
                    <a:lnTo>
                      <a:pt x="96" y="0"/>
                    </a:lnTo>
                    <a:lnTo>
                      <a:pt x="7" y="0"/>
                    </a:lnTo>
                    <a:lnTo>
                      <a:pt x="0" y="7"/>
                    </a:lnTo>
                    <a:lnTo>
                      <a:pt x="7" y="0"/>
                    </a:lnTo>
                    <a:lnTo>
                      <a:pt x="0" y="0"/>
                    </a:lnTo>
                    <a:lnTo>
                      <a:pt x="0" y="7"/>
                    </a:lnTo>
                    <a:lnTo>
                      <a:pt x="14" y="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79" name="Freeform 31"/>
              <p:cNvSpPr>
                <a:spLocks/>
              </p:cNvSpPr>
              <p:nvPr/>
            </p:nvSpPr>
            <p:spPr bwMode="auto">
              <a:xfrm>
                <a:off x="436" y="358"/>
                <a:ext cx="115" cy="176"/>
              </a:xfrm>
              <a:custGeom>
                <a:avLst/>
                <a:gdLst/>
                <a:ahLst/>
                <a:cxnLst>
                  <a:cxn ang="0">
                    <a:pos x="96" y="0"/>
                  </a:cxn>
                  <a:cxn ang="0">
                    <a:pos x="111" y="13"/>
                  </a:cxn>
                  <a:cxn ang="0">
                    <a:pos x="133" y="30"/>
                  </a:cxn>
                  <a:cxn ang="0">
                    <a:pos x="156" y="50"/>
                  </a:cxn>
                  <a:cxn ang="0">
                    <a:pos x="179" y="73"/>
                  </a:cxn>
                  <a:cxn ang="0">
                    <a:pos x="199" y="97"/>
                  </a:cxn>
                  <a:cxn ang="0">
                    <a:pos x="216" y="123"/>
                  </a:cxn>
                  <a:cxn ang="0">
                    <a:pos x="227" y="152"/>
                  </a:cxn>
                  <a:cxn ang="0">
                    <a:pos x="230" y="181"/>
                  </a:cxn>
                  <a:cxn ang="0">
                    <a:pos x="226" y="211"/>
                  </a:cxn>
                  <a:cxn ang="0">
                    <a:pos x="217" y="241"/>
                  </a:cxn>
                  <a:cxn ang="0">
                    <a:pos x="206" y="271"/>
                  </a:cxn>
                  <a:cxn ang="0">
                    <a:pos x="191" y="297"/>
                  </a:cxn>
                  <a:cxn ang="0">
                    <a:pos x="173" y="320"/>
                  </a:cxn>
                  <a:cxn ang="0">
                    <a:pos x="154" y="337"/>
                  </a:cxn>
                  <a:cxn ang="0">
                    <a:pos x="134" y="348"/>
                  </a:cxn>
                  <a:cxn ang="0">
                    <a:pos x="113" y="351"/>
                  </a:cxn>
                  <a:cxn ang="0">
                    <a:pos x="91" y="347"/>
                  </a:cxn>
                  <a:cxn ang="0">
                    <a:pos x="70" y="336"/>
                  </a:cxn>
                  <a:cxn ang="0">
                    <a:pos x="50" y="318"/>
                  </a:cxn>
                  <a:cxn ang="0">
                    <a:pos x="31" y="298"/>
                  </a:cxn>
                  <a:cxn ang="0">
                    <a:pos x="17" y="274"/>
                  </a:cxn>
                  <a:cxn ang="0">
                    <a:pos x="5" y="247"/>
                  </a:cxn>
                  <a:cxn ang="0">
                    <a:pos x="0" y="219"/>
                  </a:cxn>
                  <a:cxn ang="0">
                    <a:pos x="0" y="189"/>
                  </a:cxn>
                  <a:cxn ang="0">
                    <a:pos x="7" y="148"/>
                  </a:cxn>
                  <a:cxn ang="0">
                    <a:pos x="20" y="112"/>
                  </a:cxn>
                  <a:cxn ang="0">
                    <a:pos x="35" y="79"/>
                  </a:cxn>
                  <a:cxn ang="0">
                    <a:pos x="53" y="52"/>
                  </a:cxn>
                  <a:cxn ang="0">
                    <a:pos x="68" y="30"/>
                  </a:cxn>
                  <a:cxn ang="0">
                    <a:pos x="83" y="13"/>
                  </a:cxn>
                  <a:cxn ang="0">
                    <a:pos x="91" y="3"/>
                  </a:cxn>
                  <a:cxn ang="0">
                    <a:pos x="96" y="0"/>
                  </a:cxn>
                </a:cxnLst>
                <a:rect l="0" t="0" r="r" b="b"/>
                <a:pathLst>
                  <a:path w="230" h="351">
                    <a:moveTo>
                      <a:pt x="96" y="0"/>
                    </a:moveTo>
                    <a:lnTo>
                      <a:pt x="111" y="13"/>
                    </a:lnTo>
                    <a:lnTo>
                      <a:pt x="133" y="30"/>
                    </a:lnTo>
                    <a:lnTo>
                      <a:pt x="156" y="50"/>
                    </a:lnTo>
                    <a:lnTo>
                      <a:pt x="179" y="73"/>
                    </a:lnTo>
                    <a:lnTo>
                      <a:pt x="199" y="97"/>
                    </a:lnTo>
                    <a:lnTo>
                      <a:pt x="216" y="123"/>
                    </a:lnTo>
                    <a:lnTo>
                      <a:pt x="227" y="152"/>
                    </a:lnTo>
                    <a:lnTo>
                      <a:pt x="230" y="181"/>
                    </a:lnTo>
                    <a:lnTo>
                      <a:pt x="226" y="211"/>
                    </a:lnTo>
                    <a:lnTo>
                      <a:pt x="217" y="241"/>
                    </a:lnTo>
                    <a:lnTo>
                      <a:pt x="206" y="271"/>
                    </a:lnTo>
                    <a:lnTo>
                      <a:pt x="191" y="297"/>
                    </a:lnTo>
                    <a:lnTo>
                      <a:pt x="173" y="320"/>
                    </a:lnTo>
                    <a:lnTo>
                      <a:pt x="154" y="337"/>
                    </a:lnTo>
                    <a:lnTo>
                      <a:pt x="134" y="348"/>
                    </a:lnTo>
                    <a:lnTo>
                      <a:pt x="113" y="351"/>
                    </a:lnTo>
                    <a:lnTo>
                      <a:pt x="91" y="347"/>
                    </a:lnTo>
                    <a:lnTo>
                      <a:pt x="70" y="336"/>
                    </a:lnTo>
                    <a:lnTo>
                      <a:pt x="50" y="318"/>
                    </a:lnTo>
                    <a:lnTo>
                      <a:pt x="31" y="298"/>
                    </a:lnTo>
                    <a:lnTo>
                      <a:pt x="17" y="274"/>
                    </a:lnTo>
                    <a:lnTo>
                      <a:pt x="5" y="247"/>
                    </a:lnTo>
                    <a:lnTo>
                      <a:pt x="0" y="219"/>
                    </a:lnTo>
                    <a:lnTo>
                      <a:pt x="0" y="189"/>
                    </a:lnTo>
                    <a:lnTo>
                      <a:pt x="7" y="148"/>
                    </a:lnTo>
                    <a:lnTo>
                      <a:pt x="20" y="112"/>
                    </a:lnTo>
                    <a:lnTo>
                      <a:pt x="35" y="79"/>
                    </a:lnTo>
                    <a:lnTo>
                      <a:pt x="53" y="52"/>
                    </a:lnTo>
                    <a:lnTo>
                      <a:pt x="68" y="30"/>
                    </a:lnTo>
                    <a:lnTo>
                      <a:pt x="83" y="13"/>
                    </a:lnTo>
                    <a:lnTo>
                      <a:pt x="91" y="3"/>
                    </a:lnTo>
                    <a:lnTo>
                      <a:pt x="96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80" name="Freeform 32"/>
              <p:cNvSpPr>
                <a:spLocks/>
              </p:cNvSpPr>
              <p:nvPr/>
            </p:nvSpPr>
            <p:spPr bwMode="auto">
              <a:xfrm>
                <a:off x="482" y="356"/>
                <a:ext cx="73" cy="93"/>
              </a:xfrm>
              <a:custGeom>
                <a:avLst/>
                <a:gdLst/>
                <a:ahLst/>
                <a:cxnLst>
                  <a:cxn ang="0">
                    <a:pos x="146" y="187"/>
                  </a:cxn>
                  <a:cxn ang="0">
                    <a:pos x="146" y="187"/>
                  </a:cxn>
                  <a:cxn ang="0">
                    <a:pos x="143" y="157"/>
                  </a:cxn>
                  <a:cxn ang="0">
                    <a:pos x="130" y="126"/>
                  </a:cxn>
                  <a:cxn ang="0">
                    <a:pos x="113" y="99"/>
                  </a:cxn>
                  <a:cxn ang="0">
                    <a:pos x="93" y="75"/>
                  </a:cxn>
                  <a:cxn ang="0">
                    <a:pos x="69" y="52"/>
                  </a:cxn>
                  <a:cxn ang="0">
                    <a:pos x="46" y="30"/>
                  </a:cxn>
                  <a:cxn ang="0">
                    <a:pos x="25" y="13"/>
                  </a:cxn>
                  <a:cxn ang="0">
                    <a:pos x="9" y="0"/>
                  </a:cxn>
                  <a:cxn ang="0">
                    <a:pos x="0" y="12"/>
                  </a:cxn>
                  <a:cxn ang="0">
                    <a:pos x="16" y="25"/>
                  </a:cxn>
                  <a:cxn ang="0">
                    <a:pos x="37" y="42"/>
                  </a:cxn>
                  <a:cxn ang="0">
                    <a:pos x="60" y="60"/>
                  </a:cxn>
                  <a:cxn ang="0">
                    <a:pos x="82" y="83"/>
                  </a:cxn>
                  <a:cxn ang="0">
                    <a:pos x="102" y="108"/>
                  </a:cxn>
                  <a:cxn ang="0">
                    <a:pos x="119" y="132"/>
                  </a:cxn>
                  <a:cxn ang="0">
                    <a:pos x="129" y="159"/>
                  </a:cxn>
                  <a:cxn ang="0">
                    <a:pos x="132" y="187"/>
                  </a:cxn>
                  <a:cxn ang="0">
                    <a:pos x="132" y="187"/>
                  </a:cxn>
                  <a:cxn ang="0">
                    <a:pos x="146" y="187"/>
                  </a:cxn>
                </a:cxnLst>
                <a:rect l="0" t="0" r="r" b="b"/>
                <a:pathLst>
                  <a:path w="146" h="187">
                    <a:moveTo>
                      <a:pt x="146" y="187"/>
                    </a:moveTo>
                    <a:lnTo>
                      <a:pt x="146" y="187"/>
                    </a:lnTo>
                    <a:lnTo>
                      <a:pt x="143" y="157"/>
                    </a:lnTo>
                    <a:lnTo>
                      <a:pt x="130" y="126"/>
                    </a:lnTo>
                    <a:lnTo>
                      <a:pt x="113" y="99"/>
                    </a:lnTo>
                    <a:lnTo>
                      <a:pt x="93" y="75"/>
                    </a:lnTo>
                    <a:lnTo>
                      <a:pt x="69" y="52"/>
                    </a:lnTo>
                    <a:lnTo>
                      <a:pt x="46" y="30"/>
                    </a:lnTo>
                    <a:lnTo>
                      <a:pt x="25" y="13"/>
                    </a:lnTo>
                    <a:lnTo>
                      <a:pt x="9" y="0"/>
                    </a:lnTo>
                    <a:lnTo>
                      <a:pt x="0" y="12"/>
                    </a:lnTo>
                    <a:lnTo>
                      <a:pt x="16" y="25"/>
                    </a:lnTo>
                    <a:lnTo>
                      <a:pt x="37" y="42"/>
                    </a:lnTo>
                    <a:lnTo>
                      <a:pt x="60" y="60"/>
                    </a:lnTo>
                    <a:lnTo>
                      <a:pt x="82" y="83"/>
                    </a:lnTo>
                    <a:lnTo>
                      <a:pt x="102" y="108"/>
                    </a:lnTo>
                    <a:lnTo>
                      <a:pt x="119" y="132"/>
                    </a:lnTo>
                    <a:lnTo>
                      <a:pt x="129" y="159"/>
                    </a:lnTo>
                    <a:lnTo>
                      <a:pt x="132" y="187"/>
                    </a:lnTo>
                    <a:lnTo>
                      <a:pt x="132" y="187"/>
                    </a:lnTo>
                    <a:lnTo>
                      <a:pt x="146" y="18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81" name="Freeform 33"/>
              <p:cNvSpPr>
                <a:spLocks/>
              </p:cNvSpPr>
              <p:nvPr/>
            </p:nvSpPr>
            <p:spPr bwMode="auto">
              <a:xfrm>
                <a:off x="492" y="449"/>
                <a:ext cx="63" cy="89"/>
              </a:xfrm>
              <a:custGeom>
                <a:avLst/>
                <a:gdLst/>
                <a:ahLst/>
                <a:cxnLst>
                  <a:cxn ang="0">
                    <a:pos x="0" y="178"/>
                  </a:cxn>
                  <a:cxn ang="0">
                    <a:pos x="0" y="178"/>
                  </a:cxn>
                  <a:cxn ang="0">
                    <a:pos x="23" y="175"/>
                  </a:cxn>
                  <a:cxn ang="0">
                    <a:pos x="46" y="162"/>
                  </a:cxn>
                  <a:cxn ang="0">
                    <a:pos x="66" y="143"/>
                  </a:cxn>
                  <a:cxn ang="0">
                    <a:pos x="84" y="120"/>
                  </a:cxn>
                  <a:cxn ang="0">
                    <a:pos x="98" y="93"/>
                  </a:cxn>
                  <a:cxn ang="0">
                    <a:pos x="111" y="61"/>
                  </a:cxn>
                  <a:cxn ang="0">
                    <a:pos x="120" y="31"/>
                  </a:cxn>
                  <a:cxn ang="0">
                    <a:pos x="124" y="0"/>
                  </a:cxn>
                  <a:cxn ang="0">
                    <a:pos x="110" y="0"/>
                  </a:cxn>
                  <a:cxn ang="0">
                    <a:pos x="106" y="28"/>
                  </a:cxn>
                  <a:cxn ang="0">
                    <a:pos x="97" y="58"/>
                  </a:cxn>
                  <a:cxn ang="0">
                    <a:pos x="87" y="87"/>
                  </a:cxn>
                  <a:cxn ang="0">
                    <a:pos x="73" y="112"/>
                  </a:cxn>
                  <a:cxn ang="0">
                    <a:pos x="54" y="134"/>
                  </a:cxn>
                  <a:cxn ang="0">
                    <a:pos x="37" y="150"/>
                  </a:cxn>
                  <a:cxn ang="0">
                    <a:pos x="20" y="160"/>
                  </a:cxn>
                  <a:cxn ang="0">
                    <a:pos x="0" y="163"/>
                  </a:cxn>
                  <a:cxn ang="0">
                    <a:pos x="0" y="163"/>
                  </a:cxn>
                  <a:cxn ang="0">
                    <a:pos x="0" y="178"/>
                  </a:cxn>
                </a:cxnLst>
                <a:rect l="0" t="0" r="r" b="b"/>
                <a:pathLst>
                  <a:path w="124" h="178">
                    <a:moveTo>
                      <a:pt x="0" y="178"/>
                    </a:moveTo>
                    <a:lnTo>
                      <a:pt x="0" y="178"/>
                    </a:lnTo>
                    <a:lnTo>
                      <a:pt x="23" y="175"/>
                    </a:lnTo>
                    <a:lnTo>
                      <a:pt x="46" y="162"/>
                    </a:lnTo>
                    <a:lnTo>
                      <a:pt x="66" y="143"/>
                    </a:lnTo>
                    <a:lnTo>
                      <a:pt x="84" y="120"/>
                    </a:lnTo>
                    <a:lnTo>
                      <a:pt x="98" y="93"/>
                    </a:lnTo>
                    <a:lnTo>
                      <a:pt x="111" y="61"/>
                    </a:lnTo>
                    <a:lnTo>
                      <a:pt x="120" y="31"/>
                    </a:lnTo>
                    <a:lnTo>
                      <a:pt x="124" y="0"/>
                    </a:lnTo>
                    <a:lnTo>
                      <a:pt x="110" y="0"/>
                    </a:lnTo>
                    <a:lnTo>
                      <a:pt x="106" y="28"/>
                    </a:lnTo>
                    <a:lnTo>
                      <a:pt x="97" y="58"/>
                    </a:lnTo>
                    <a:lnTo>
                      <a:pt x="87" y="87"/>
                    </a:lnTo>
                    <a:lnTo>
                      <a:pt x="73" y="112"/>
                    </a:lnTo>
                    <a:lnTo>
                      <a:pt x="54" y="134"/>
                    </a:lnTo>
                    <a:lnTo>
                      <a:pt x="37" y="150"/>
                    </a:lnTo>
                    <a:lnTo>
                      <a:pt x="20" y="160"/>
                    </a:lnTo>
                    <a:lnTo>
                      <a:pt x="0" y="163"/>
                    </a:lnTo>
                    <a:lnTo>
                      <a:pt x="0" y="163"/>
                    </a:lnTo>
                    <a:lnTo>
                      <a:pt x="0" y="17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82" name="Freeform 34"/>
              <p:cNvSpPr>
                <a:spLocks/>
              </p:cNvSpPr>
              <p:nvPr/>
            </p:nvSpPr>
            <p:spPr bwMode="auto">
              <a:xfrm>
                <a:off x="432" y="453"/>
                <a:ext cx="60" cy="8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30"/>
                  </a:cxn>
                  <a:cxn ang="0">
                    <a:pos x="6" y="59"/>
                  </a:cxn>
                  <a:cxn ang="0">
                    <a:pos x="19" y="88"/>
                  </a:cxn>
                  <a:cxn ang="0">
                    <a:pos x="33" y="114"/>
                  </a:cxn>
                  <a:cxn ang="0">
                    <a:pos x="53" y="134"/>
                  </a:cxn>
                  <a:cxn ang="0">
                    <a:pos x="73" y="152"/>
                  </a:cxn>
                  <a:cxn ang="0">
                    <a:pos x="98" y="165"/>
                  </a:cxn>
                  <a:cxn ang="0">
                    <a:pos x="121" y="170"/>
                  </a:cxn>
                  <a:cxn ang="0">
                    <a:pos x="121" y="155"/>
                  </a:cxn>
                  <a:cxn ang="0">
                    <a:pos x="101" y="151"/>
                  </a:cxn>
                  <a:cxn ang="0">
                    <a:pos x="82" y="141"/>
                  </a:cxn>
                  <a:cxn ang="0">
                    <a:pos x="62" y="125"/>
                  </a:cxn>
                  <a:cxn ang="0">
                    <a:pos x="45" y="105"/>
                  </a:cxn>
                  <a:cxn ang="0">
                    <a:pos x="31" y="82"/>
                  </a:cxn>
                  <a:cxn ang="0">
                    <a:pos x="20" y="56"/>
                  </a:cxn>
                  <a:cxn ang="0">
                    <a:pos x="15" y="30"/>
                  </a:cxn>
                  <a:cxn ang="0">
                    <a:pos x="15" y="0"/>
                  </a:cxn>
                  <a:cxn ang="0">
                    <a:pos x="15" y="0"/>
                  </a:cxn>
                  <a:cxn ang="0">
                    <a:pos x="0" y="0"/>
                  </a:cxn>
                </a:cxnLst>
                <a:rect l="0" t="0" r="r" b="b"/>
                <a:pathLst>
                  <a:path w="121" h="170">
                    <a:moveTo>
                      <a:pt x="0" y="0"/>
                    </a:moveTo>
                    <a:lnTo>
                      <a:pt x="0" y="0"/>
                    </a:lnTo>
                    <a:lnTo>
                      <a:pt x="0" y="30"/>
                    </a:lnTo>
                    <a:lnTo>
                      <a:pt x="6" y="59"/>
                    </a:lnTo>
                    <a:lnTo>
                      <a:pt x="19" y="88"/>
                    </a:lnTo>
                    <a:lnTo>
                      <a:pt x="33" y="114"/>
                    </a:lnTo>
                    <a:lnTo>
                      <a:pt x="53" y="134"/>
                    </a:lnTo>
                    <a:lnTo>
                      <a:pt x="73" y="152"/>
                    </a:lnTo>
                    <a:lnTo>
                      <a:pt x="98" y="165"/>
                    </a:lnTo>
                    <a:lnTo>
                      <a:pt x="121" y="170"/>
                    </a:lnTo>
                    <a:lnTo>
                      <a:pt x="121" y="155"/>
                    </a:lnTo>
                    <a:lnTo>
                      <a:pt x="101" y="151"/>
                    </a:lnTo>
                    <a:lnTo>
                      <a:pt x="82" y="141"/>
                    </a:lnTo>
                    <a:lnTo>
                      <a:pt x="62" y="125"/>
                    </a:lnTo>
                    <a:lnTo>
                      <a:pt x="45" y="105"/>
                    </a:lnTo>
                    <a:lnTo>
                      <a:pt x="31" y="82"/>
                    </a:lnTo>
                    <a:lnTo>
                      <a:pt x="20" y="56"/>
                    </a:lnTo>
                    <a:lnTo>
                      <a:pt x="15" y="30"/>
                    </a:lnTo>
                    <a:lnTo>
                      <a:pt x="15" y="0"/>
                    </a:lnTo>
                    <a:lnTo>
                      <a:pt x="15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83" name="Freeform 35"/>
              <p:cNvSpPr>
                <a:spLocks/>
              </p:cNvSpPr>
              <p:nvPr/>
            </p:nvSpPr>
            <p:spPr bwMode="auto">
              <a:xfrm>
                <a:off x="432" y="353"/>
                <a:ext cx="54" cy="100"/>
              </a:xfrm>
              <a:custGeom>
                <a:avLst/>
                <a:gdLst/>
                <a:ahLst/>
                <a:cxnLst>
                  <a:cxn ang="0">
                    <a:pos x="108" y="4"/>
                  </a:cxn>
                  <a:cxn ang="0">
                    <a:pos x="99" y="4"/>
                  </a:cxn>
                  <a:cxn ang="0">
                    <a:pos x="95" y="8"/>
                  </a:cxn>
                  <a:cxn ang="0">
                    <a:pos x="85" y="18"/>
                  </a:cxn>
                  <a:cxn ang="0">
                    <a:pos x="71" y="36"/>
                  </a:cxn>
                  <a:cxn ang="0">
                    <a:pos x="55" y="57"/>
                  </a:cxn>
                  <a:cxn ang="0">
                    <a:pos x="38" y="86"/>
                  </a:cxn>
                  <a:cxn ang="0">
                    <a:pos x="20" y="119"/>
                  </a:cxn>
                  <a:cxn ang="0">
                    <a:pos x="8" y="156"/>
                  </a:cxn>
                  <a:cxn ang="0">
                    <a:pos x="0" y="199"/>
                  </a:cxn>
                  <a:cxn ang="0">
                    <a:pos x="15" y="199"/>
                  </a:cxn>
                  <a:cxn ang="0">
                    <a:pos x="22" y="159"/>
                  </a:cxn>
                  <a:cxn ang="0">
                    <a:pos x="35" y="125"/>
                  </a:cxn>
                  <a:cxn ang="0">
                    <a:pos x="49" y="92"/>
                  </a:cxn>
                  <a:cxn ang="0">
                    <a:pos x="66" y="66"/>
                  </a:cxn>
                  <a:cxn ang="0">
                    <a:pos x="82" y="44"/>
                  </a:cxn>
                  <a:cxn ang="0">
                    <a:pos x="96" y="27"/>
                  </a:cxn>
                  <a:cxn ang="0">
                    <a:pos x="104" y="17"/>
                  </a:cxn>
                  <a:cxn ang="0">
                    <a:pos x="108" y="16"/>
                  </a:cxn>
                  <a:cxn ang="0">
                    <a:pos x="99" y="16"/>
                  </a:cxn>
                  <a:cxn ang="0">
                    <a:pos x="108" y="4"/>
                  </a:cxn>
                  <a:cxn ang="0">
                    <a:pos x="104" y="0"/>
                  </a:cxn>
                  <a:cxn ang="0">
                    <a:pos x="99" y="4"/>
                  </a:cxn>
                  <a:cxn ang="0">
                    <a:pos x="108" y="4"/>
                  </a:cxn>
                </a:cxnLst>
                <a:rect l="0" t="0" r="r" b="b"/>
                <a:pathLst>
                  <a:path w="108" h="199">
                    <a:moveTo>
                      <a:pt x="108" y="4"/>
                    </a:moveTo>
                    <a:lnTo>
                      <a:pt x="99" y="4"/>
                    </a:lnTo>
                    <a:lnTo>
                      <a:pt x="95" y="8"/>
                    </a:lnTo>
                    <a:lnTo>
                      <a:pt x="85" y="18"/>
                    </a:lnTo>
                    <a:lnTo>
                      <a:pt x="71" y="36"/>
                    </a:lnTo>
                    <a:lnTo>
                      <a:pt x="55" y="57"/>
                    </a:lnTo>
                    <a:lnTo>
                      <a:pt x="38" y="86"/>
                    </a:lnTo>
                    <a:lnTo>
                      <a:pt x="20" y="119"/>
                    </a:lnTo>
                    <a:lnTo>
                      <a:pt x="8" y="156"/>
                    </a:lnTo>
                    <a:lnTo>
                      <a:pt x="0" y="199"/>
                    </a:lnTo>
                    <a:lnTo>
                      <a:pt x="15" y="199"/>
                    </a:lnTo>
                    <a:lnTo>
                      <a:pt x="22" y="159"/>
                    </a:lnTo>
                    <a:lnTo>
                      <a:pt x="35" y="125"/>
                    </a:lnTo>
                    <a:lnTo>
                      <a:pt x="49" y="92"/>
                    </a:lnTo>
                    <a:lnTo>
                      <a:pt x="66" y="66"/>
                    </a:lnTo>
                    <a:lnTo>
                      <a:pt x="82" y="44"/>
                    </a:lnTo>
                    <a:lnTo>
                      <a:pt x="96" y="27"/>
                    </a:lnTo>
                    <a:lnTo>
                      <a:pt x="104" y="17"/>
                    </a:lnTo>
                    <a:lnTo>
                      <a:pt x="108" y="16"/>
                    </a:lnTo>
                    <a:lnTo>
                      <a:pt x="99" y="16"/>
                    </a:lnTo>
                    <a:lnTo>
                      <a:pt x="108" y="4"/>
                    </a:lnTo>
                    <a:lnTo>
                      <a:pt x="104" y="0"/>
                    </a:lnTo>
                    <a:lnTo>
                      <a:pt x="99" y="4"/>
                    </a:lnTo>
                    <a:lnTo>
                      <a:pt x="108" y="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84" name="Freeform 36"/>
              <p:cNvSpPr>
                <a:spLocks/>
              </p:cNvSpPr>
              <p:nvPr/>
            </p:nvSpPr>
            <p:spPr bwMode="auto">
              <a:xfrm>
                <a:off x="472" y="475"/>
                <a:ext cx="36" cy="14"/>
              </a:xfrm>
              <a:custGeom>
                <a:avLst/>
                <a:gdLst/>
                <a:ahLst/>
                <a:cxnLst>
                  <a:cxn ang="0">
                    <a:pos x="0" y="13"/>
                  </a:cxn>
                  <a:cxn ang="0">
                    <a:pos x="7" y="8"/>
                  </a:cxn>
                  <a:cxn ang="0">
                    <a:pos x="14" y="4"/>
                  </a:cxn>
                  <a:cxn ang="0">
                    <a:pos x="23" y="1"/>
                  </a:cxn>
                  <a:cxn ang="0">
                    <a:pos x="32" y="0"/>
                  </a:cxn>
                  <a:cxn ang="0">
                    <a:pos x="42" y="0"/>
                  </a:cxn>
                  <a:cxn ang="0">
                    <a:pos x="52" y="1"/>
                  </a:cxn>
                  <a:cxn ang="0">
                    <a:pos x="63" y="5"/>
                  </a:cxn>
                  <a:cxn ang="0">
                    <a:pos x="73" y="13"/>
                  </a:cxn>
                  <a:cxn ang="0">
                    <a:pos x="62" y="23"/>
                  </a:cxn>
                  <a:cxn ang="0">
                    <a:pos x="50" y="27"/>
                  </a:cxn>
                  <a:cxn ang="0">
                    <a:pos x="37" y="27"/>
                  </a:cxn>
                  <a:cxn ang="0">
                    <a:pos x="26" y="26"/>
                  </a:cxn>
                  <a:cxn ang="0">
                    <a:pos x="16" y="21"/>
                  </a:cxn>
                  <a:cxn ang="0">
                    <a:pos x="7" y="17"/>
                  </a:cxn>
                  <a:cxn ang="0">
                    <a:pos x="2" y="14"/>
                  </a:cxn>
                  <a:cxn ang="0">
                    <a:pos x="0" y="13"/>
                  </a:cxn>
                </a:cxnLst>
                <a:rect l="0" t="0" r="r" b="b"/>
                <a:pathLst>
                  <a:path w="73" h="27">
                    <a:moveTo>
                      <a:pt x="0" y="13"/>
                    </a:moveTo>
                    <a:lnTo>
                      <a:pt x="7" y="8"/>
                    </a:lnTo>
                    <a:lnTo>
                      <a:pt x="14" y="4"/>
                    </a:lnTo>
                    <a:lnTo>
                      <a:pt x="23" y="1"/>
                    </a:lnTo>
                    <a:lnTo>
                      <a:pt x="32" y="0"/>
                    </a:lnTo>
                    <a:lnTo>
                      <a:pt x="42" y="0"/>
                    </a:lnTo>
                    <a:lnTo>
                      <a:pt x="52" y="1"/>
                    </a:lnTo>
                    <a:lnTo>
                      <a:pt x="63" y="5"/>
                    </a:lnTo>
                    <a:lnTo>
                      <a:pt x="73" y="13"/>
                    </a:lnTo>
                    <a:lnTo>
                      <a:pt x="62" y="23"/>
                    </a:lnTo>
                    <a:lnTo>
                      <a:pt x="50" y="27"/>
                    </a:lnTo>
                    <a:lnTo>
                      <a:pt x="37" y="27"/>
                    </a:lnTo>
                    <a:lnTo>
                      <a:pt x="26" y="26"/>
                    </a:lnTo>
                    <a:lnTo>
                      <a:pt x="16" y="21"/>
                    </a:lnTo>
                    <a:lnTo>
                      <a:pt x="7" y="17"/>
                    </a:lnTo>
                    <a:lnTo>
                      <a:pt x="2" y="14"/>
                    </a:lnTo>
                    <a:lnTo>
                      <a:pt x="0" y="1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85" name="Freeform 37"/>
              <p:cNvSpPr>
                <a:spLocks/>
              </p:cNvSpPr>
              <p:nvPr/>
            </p:nvSpPr>
            <p:spPr bwMode="auto">
              <a:xfrm>
                <a:off x="371" y="824"/>
                <a:ext cx="32" cy="87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" y="139"/>
                  </a:cxn>
                  <a:cxn ang="0">
                    <a:pos x="3" y="145"/>
                  </a:cxn>
                  <a:cxn ang="0">
                    <a:pos x="9" y="156"/>
                  </a:cxn>
                  <a:cxn ang="0">
                    <a:pos x="20" y="168"/>
                  </a:cxn>
                  <a:cxn ang="0">
                    <a:pos x="36" y="173"/>
                  </a:cxn>
                  <a:cxn ang="0">
                    <a:pos x="46" y="149"/>
                  </a:cxn>
                  <a:cxn ang="0">
                    <a:pos x="56" y="95"/>
                  </a:cxn>
                  <a:cxn ang="0">
                    <a:pos x="63" y="37"/>
                  </a:cxn>
                  <a:cxn ang="0">
                    <a:pos x="65" y="0"/>
                  </a:cxn>
                  <a:cxn ang="0">
                    <a:pos x="0" y="0"/>
                  </a:cxn>
                </a:cxnLst>
                <a:rect l="0" t="0" r="r" b="b"/>
                <a:pathLst>
                  <a:path w="65" h="173">
                    <a:moveTo>
                      <a:pt x="0" y="0"/>
                    </a:moveTo>
                    <a:lnTo>
                      <a:pt x="2" y="139"/>
                    </a:lnTo>
                    <a:lnTo>
                      <a:pt x="3" y="145"/>
                    </a:lnTo>
                    <a:lnTo>
                      <a:pt x="9" y="156"/>
                    </a:lnTo>
                    <a:lnTo>
                      <a:pt x="20" y="168"/>
                    </a:lnTo>
                    <a:lnTo>
                      <a:pt x="36" y="173"/>
                    </a:lnTo>
                    <a:lnTo>
                      <a:pt x="46" y="149"/>
                    </a:lnTo>
                    <a:lnTo>
                      <a:pt x="56" y="95"/>
                    </a:lnTo>
                    <a:lnTo>
                      <a:pt x="63" y="37"/>
                    </a:lnTo>
                    <a:lnTo>
                      <a:pt x="65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86" name="Freeform 38"/>
              <p:cNvSpPr>
                <a:spLocks/>
              </p:cNvSpPr>
              <p:nvPr/>
            </p:nvSpPr>
            <p:spPr bwMode="auto">
              <a:xfrm>
                <a:off x="367" y="824"/>
                <a:ext cx="8" cy="70"/>
              </a:xfrm>
              <a:custGeom>
                <a:avLst/>
                <a:gdLst/>
                <a:ahLst/>
                <a:cxnLst>
                  <a:cxn ang="0">
                    <a:pos x="16" y="138"/>
                  </a:cxn>
                  <a:cxn ang="0">
                    <a:pos x="16" y="139"/>
                  </a:cxn>
                  <a:cxn ang="0">
                    <a:pos x="14" y="0"/>
                  </a:cxn>
                  <a:cxn ang="0">
                    <a:pos x="0" y="0"/>
                  </a:cxn>
                  <a:cxn ang="0">
                    <a:pos x="2" y="139"/>
                  </a:cxn>
                  <a:cxn ang="0">
                    <a:pos x="2" y="140"/>
                  </a:cxn>
                  <a:cxn ang="0">
                    <a:pos x="2" y="139"/>
                  </a:cxn>
                  <a:cxn ang="0">
                    <a:pos x="2" y="139"/>
                  </a:cxn>
                  <a:cxn ang="0">
                    <a:pos x="2" y="140"/>
                  </a:cxn>
                  <a:cxn ang="0">
                    <a:pos x="16" y="138"/>
                  </a:cxn>
                </a:cxnLst>
                <a:rect l="0" t="0" r="r" b="b"/>
                <a:pathLst>
                  <a:path w="16" h="140">
                    <a:moveTo>
                      <a:pt x="16" y="138"/>
                    </a:moveTo>
                    <a:lnTo>
                      <a:pt x="16" y="139"/>
                    </a:lnTo>
                    <a:lnTo>
                      <a:pt x="14" y="0"/>
                    </a:lnTo>
                    <a:lnTo>
                      <a:pt x="0" y="0"/>
                    </a:lnTo>
                    <a:lnTo>
                      <a:pt x="2" y="139"/>
                    </a:lnTo>
                    <a:lnTo>
                      <a:pt x="2" y="140"/>
                    </a:lnTo>
                    <a:lnTo>
                      <a:pt x="2" y="139"/>
                    </a:lnTo>
                    <a:lnTo>
                      <a:pt x="2" y="139"/>
                    </a:lnTo>
                    <a:lnTo>
                      <a:pt x="2" y="140"/>
                    </a:lnTo>
                    <a:lnTo>
                      <a:pt x="16" y="13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87" name="Freeform 39"/>
              <p:cNvSpPr>
                <a:spLocks/>
              </p:cNvSpPr>
              <p:nvPr/>
            </p:nvSpPr>
            <p:spPr bwMode="auto">
              <a:xfrm>
                <a:off x="368" y="893"/>
                <a:ext cx="21" cy="21"/>
              </a:xfrm>
              <a:custGeom>
                <a:avLst/>
                <a:gdLst/>
                <a:ahLst/>
                <a:cxnLst>
                  <a:cxn ang="0">
                    <a:pos x="41" y="28"/>
                  </a:cxn>
                  <a:cxn ang="0">
                    <a:pos x="41" y="28"/>
                  </a:cxn>
                  <a:cxn ang="0">
                    <a:pos x="28" y="24"/>
                  </a:cxn>
                  <a:cxn ang="0">
                    <a:pos x="20" y="14"/>
                  </a:cxn>
                  <a:cxn ang="0">
                    <a:pos x="15" y="4"/>
                  </a:cxn>
                  <a:cxn ang="0">
                    <a:pos x="14" y="0"/>
                  </a:cxn>
                  <a:cxn ang="0">
                    <a:pos x="0" y="2"/>
                  </a:cxn>
                  <a:cxn ang="0">
                    <a:pos x="1" y="10"/>
                  </a:cxn>
                  <a:cxn ang="0">
                    <a:pos x="8" y="23"/>
                  </a:cxn>
                  <a:cxn ang="0">
                    <a:pos x="23" y="35"/>
                  </a:cxn>
                  <a:cxn ang="0">
                    <a:pos x="41" y="43"/>
                  </a:cxn>
                  <a:cxn ang="0">
                    <a:pos x="41" y="43"/>
                  </a:cxn>
                  <a:cxn ang="0">
                    <a:pos x="41" y="28"/>
                  </a:cxn>
                </a:cxnLst>
                <a:rect l="0" t="0" r="r" b="b"/>
                <a:pathLst>
                  <a:path w="41" h="43">
                    <a:moveTo>
                      <a:pt x="41" y="28"/>
                    </a:moveTo>
                    <a:lnTo>
                      <a:pt x="41" y="28"/>
                    </a:lnTo>
                    <a:lnTo>
                      <a:pt x="28" y="24"/>
                    </a:lnTo>
                    <a:lnTo>
                      <a:pt x="20" y="14"/>
                    </a:lnTo>
                    <a:lnTo>
                      <a:pt x="15" y="4"/>
                    </a:lnTo>
                    <a:lnTo>
                      <a:pt x="14" y="0"/>
                    </a:lnTo>
                    <a:lnTo>
                      <a:pt x="0" y="2"/>
                    </a:lnTo>
                    <a:lnTo>
                      <a:pt x="1" y="10"/>
                    </a:lnTo>
                    <a:lnTo>
                      <a:pt x="8" y="23"/>
                    </a:lnTo>
                    <a:lnTo>
                      <a:pt x="23" y="35"/>
                    </a:lnTo>
                    <a:lnTo>
                      <a:pt x="41" y="43"/>
                    </a:lnTo>
                    <a:lnTo>
                      <a:pt x="41" y="43"/>
                    </a:lnTo>
                    <a:lnTo>
                      <a:pt x="41" y="2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88" name="Freeform 40"/>
              <p:cNvSpPr>
                <a:spLocks/>
              </p:cNvSpPr>
              <p:nvPr/>
            </p:nvSpPr>
            <p:spPr bwMode="auto">
              <a:xfrm>
                <a:off x="389" y="820"/>
                <a:ext cx="17" cy="94"/>
              </a:xfrm>
              <a:custGeom>
                <a:avLst/>
                <a:gdLst/>
                <a:ahLst/>
                <a:cxnLst>
                  <a:cxn ang="0">
                    <a:pos x="29" y="14"/>
                  </a:cxn>
                  <a:cxn ang="0">
                    <a:pos x="22" y="7"/>
                  </a:cxn>
                  <a:cxn ang="0">
                    <a:pos x="20" y="44"/>
                  </a:cxn>
                  <a:cxn ang="0">
                    <a:pos x="13" y="102"/>
                  </a:cxn>
                  <a:cxn ang="0">
                    <a:pos x="3" y="155"/>
                  </a:cxn>
                  <a:cxn ang="0">
                    <a:pos x="0" y="173"/>
                  </a:cxn>
                  <a:cxn ang="0">
                    <a:pos x="0" y="188"/>
                  </a:cxn>
                  <a:cxn ang="0">
                    <a:pos x="17" y="158"/>
                  </a:cxn>
                  <a:cxn ang="0">
                    <a:pos x="27" y="102"/>
                  </a:cxn>
                  <a:cxn ang="0">
                    <a:pos x="34" y="44"/>
                  </a:cxn>
                  <a:cxn ang="0">
                    <a:pos x="36" y="7"/>
                  </a:cxn>
                  <a:cxn ang="0">
                    <a:pos x="29" y="0"/>
                  </a:cxn>
                  <a:cxn ang="0">
                    <a:pos x="29" y="14"/>
                  </a:cxn>
                </a:cxnLst>
                <a:rect l="0" t="0" r="r" b="b"/>
                <a:pathLst>
                  <a:path w="36" h="188">
                    <a:moveTo>
                      <a:pt x="29" y="14"/>
                    </a:moveTo>
                    <a:lnTo>
                      <a:pt x="22" y="7"/>
                    </a:lnTo>
                    <a:lnTo>
                      <a:pt x="20" y="44"/>
                    </a:lnTo>
                    <a:lnTo>
                      <a:pt x="13" y="102"/>
                    </a:lnTo>
                    <a:lnTo>
                      <a:pt x="3" y="155"/>
                    </a:lnTo>
                    <a:lnTo>
                      <a:pt x="0" y="173"/>
                    </a:lnTo>
                    <a:lnTo>
                      <a:pt x="0" y="188"/>
                    </a:lnTo>
                    <a:lnTo>
                      <a:pt x="17" y="158"/>
                    </a:lnTo>
                    <a:lnTo>
                      <a:pt x="27" y="102"/>
                    </a:lnTo>
                    <a:lnTo>
                      <a:pt x="34" y="44"/>
                    </a:lnTo>
                    <a:lnTo>
                      <a:pt x="36" y="7"/>
                    </a:lnTo>
                    <a:lnTo>
                      <a:pt x="29" y="0"/>
                    </a:lnTo>
                    <a:lnTo>
                      <a:pt x="29" y="1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89" name="Freeform 41"/>
              <p:cNvSpPr>
                <a:spLocks/>
              </p:cNvSpPr>
              <p:nvPr/>
            </p:nvSpPr>
            <p:spPr bwMode="auto">
              <a:xfrm>
                <a:off x="367" y="820"/>
                <a:ext cx="36" cy="8"/>
              </a:xfrm>
              <a:custGeom>
                <a:avLst/>
                <a:gdLst/>
                <a:ahLst/>
                <a:cxnLst>
                  <a:cxn ang="0">
                    <a:pos x="14" y="7"/>
                  </a:cxn>
                  <a:cxn ang="0">
                    <a:pos x="7" y="14"/>
                  </a:cxn>
                  <a:cxn ang="0">
                    <a:pos x="72" y="14"/>
                  </a:cxn>
                  <a:cxn ang="0">
                    <a:pos x="72" y="0"/>
                  </a:cxn>
                  <a:cxn ang="0">
                    <a:pos x="7" y="0"/>
                  </a:cxn>
                  <a:cxn ang="0">
                    <a:pos x="0" y="7"/>
                  </a:cxn>
                  <a:cxn ang="0">
                    <a:pos x="7" y="0"/>
                  </a:cxn>
                  <a:cxn ang="0">
                    <a:pos x="0" y="0"/>
                  </a:cxn>
                  <a:cxn ang="0">
                    <a:pos x="0" y="7"/>
                  </a:cxn>
                  <a:cxn ang="0">
                    <a:pos x="14" y="7"/>
                  </a:cxn>
                </a:cxnLst>
                <a:rect l="0" t="0" r="r" b="b"/>
                <a:pathLst>
                  <a:path w="72" h="14">
                    <a:moveTo>
                      <a:pt x="14" y="7"/>
                    </a:moveTo>
                    <a:lnTo>
                      <a:pt x="7" y="14"/>
                    </a:lnTo>
                    <a:lnTo>
                      <a:pt x="72" y="14"/>
                    </a:lnTo>
                    <a:lnTo>
                      <a:pt x="72" y="0"/>
                    </a:lnTo>
                    <a:lnTo>
                      <a:pt x="7" y="0"/>
                    </a:lnTo>
                    <a:lnTo>
                      <a:pt x="0" y="7"/>
                    </a:lnTo>
                    <a:lnTo>
                      <a:pt x="7" y="0"/>
                    </a:lnTo>
                    <a:lnTo>
                      <a:pt x="0" y="0"/>
                    </a:lnTo>
                    <a:lnTo>
                      <a:pt x="0" y="7"/>
                    </a:lnTo>
                    <a:lnTo>
                      <a:pt x="14" y="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90" name="Freeform 42"/>
              <p:cNvSpPr>
                <a:spLocks/>
              </p:cNvSpPr>
              <p:nvPr/>
            </p:nvSpPr>
            <p:spPr bwMode="auto">
              <a:xfrm>
                <a:off x="583" y="824"/>
                <a:ext cx="30" cy="87"/>
              </a:xfrm>
              <a:custGeom>
                <a:avLst/>
                <a:gdLst/>
                <a:ahLst/>
                <a:cxnLst>
                  <a:cxn ang="0">
                    <a:pos x="60" y="0"/>
                  </a:cxn>
                  <a:cxn ang="0">
                    <a:pos x="60" y="139"/>
                  </a:cxn>
                  <a:cxn ang="0">
                    <a:pos x="59" y="145"/>
                  </a:cxn>
                  <a:cxn ang="0">
                    <a:pos x="53" y="156"/>
                  </a:cxn>
                  <a:cxn ang="0">
                    <a:pos x="42" y="168"/>
                  </a:cxn>
                  <a:cxn ang="0">
                    <a:pos x="24" y="173"/>
                  </a:cxn>
                  <a:cxn ang="0">
                    <a:pos x="16" y="149"/>
                  </a:cxn>
                  <a:cxn ang="0">
                    <a:pos x="7" y="95"/>
                  </a:cxn>
                  <a:cxn ang="0">
                    <a:pos x="1" y="37"/>
                  </a:cxn>
                  <a:cxn ang="0">
                    <a:pos x="0" y="0"/>
                  </a:cxn>
                  <a:cxn ang="0">
                    <a:pos x="60" y="0"/>
                  </a:cxn>
                </a:cxnLst>
                <a:rect l="0" t="0" r="r" b="b"/>
                <a:pathLst>
                  <a:path w="60" h="173">
                    <a:moveTo>
                      <a:pt x="60" y="0"/>
                    </a:moveTo>
                    <a:lnTo>
                      <a:pt x="60" y="139"/>
                    </a:lnTo>
                    <a:lnTo>
                      <a:pt x="59" y="145"/>
                    </a:lnTo>
                    <a:lnTo>
                      <a:pt x="53" y="156"/>
                    </a:lnTo>
                    <a:lnTo>
                      <a:pt x="42" y="168"/>
                    </a:lnTo>
                    <a:lnTo>
                      <a:pt x="24" y="173"/>
                    </a:lnTo>
                    <a:lnTo>
                      <a:pt x="16" y="149"/>
                    </a:lnTo>
                    <a:lnTo>
                      <a:pt x="7" y="95"/>
                    </a:lnTo>
                    <a:lnTo>
                      <a:pt x="1" y="37"/>
                    </a:lnTo>
                    <a:lnTo>
                      <a:pt x="0" y="0"/>
                    </a:lnTo>
                    <a:lnTo>
                      <a:pt x="60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91" name="Freeform 43"/>
              <p:cNvSpPr>
                <a:spLocks/>
              </p:cNvSpPr>
              <p:nvPr/>
            </p:nvSpPr>
            <p:spPr bwMode="auto">
              <a:xfrm>
                <a:off x="609" y="824"/>
                <a:ext cx="7" cy="70"/>
              </a:xfrm>
              <a:custGeom>
                <a:avLst/>
                <a:gdLst/>
                <a:ahLst/>
                <a:cxnLst>
                  <a:cxn ang="0">
                    <a:pos x="14" y="140"/>
                  </a:cxn>
                  <a:cxn ang="0">
                    <a:pos x="14" y="139"/>
                  </a:cxn>
                  <a:cxn ang="0">
                    <a:pos x="14" y="0"/>
                  </a:cxn>
                  <a:cxn ang="0">
                    <a:pos x="0" y="0"/>
                  </a:cxn>
                  <a:cxn ang="0">
                    <a:pos x="0" y="139"/>
                  </a:cxn>
                  <a:cxn ang="0">
                    <a:pos x="0" y="138"/>
                  </a:cxn>
                  <a:cxn ang="0">
                    <a:pos x="14" y="140"/>
                  </a:cxn>
                  <a:cxn ang="0">
                    <a:pos x="14" y="139"/>
                  </a:cxn>
                  <a:cxn ang="0">
                    <a:pos x="14" y="139"/>
                  </a:cxn>
                  <a:cxn ang="0">
                    <a:pos x="14" y="140"/>
                  </a:cxn>
                </a:cxnLst>
                <a:rect l="0" t="0" r="r" b="b"/>
                <a:pathLst>
                  <a:path w="14" h="140">
                    <a:moveTo>
                      <a:pt x="14" y="140"/>
                    </a:moveTo>
                    <a:lnTo>
                      <a:pt x="14" y="139"/>
                    </a:lnTo>
                    <a:lnTo>
                      <a:pt x="14" y="0"/>
                    </a:lnTo>
                    <a:lnTo>
                      <a:pt x="0" y="0"/>
                    </a:lnTo>
                    <a:lnTo>
                      <a:pt x="0" y="139"/>
                    </a:lnTo>
                    <a:lnTo>
                      <a:pt x="0" y="138"/>
                    </a:lnTo>
                    <a:lnTo>
                      <a:pt x="14" y="140"/>
                    </a:lnTo>
                    <a:lnTo>
                      <a:pt x="14" y="139"/>
                    </a:lnTo>
                    <a:lnTo>
                      <a:pt x="14" y="139"/>
                    </a:lnTo>
                    <a:lnTo>
                      <a:pt x="14" y="14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92" name="Freeform 44"/>
              <p:cNvSpPr>
                <a:spLocks/>
              </p:cNvSpPr>
              <p:nvPr/>
            </p:nvSpPr>
            <p:spPr bwMode="auto">
              <a:xfrm>
                <a:off x="595" y="893"/>
                <a:ext cx="21" cy="21"/>
              </a:xfrm>
              <a:custGeom>
                <a:avLst/>
                <a:gdLst/>
                <a:ahLst/>
                <a:cxnLst>
                  <a:cxn ang="0">
                    <a:pos x="0" y="43"/>
                  </a:cxn>
                  <a:cxn ang="0">
                    <a:pos x="0" y="43"/>
                  </a:cxn>
                  <a:cxn ang="0">
                    <a:pos x="20" y="35"/>
                  </a:cxn>
                  <a:cxn ang="0">
                    <a:pos x="35" y="23"/>
                  </a:cxn>
                  <a:cxn ang="0">
                    <a:pos x="42" y="10"/>
                  </a:cxn>
                  <a:cxn ang="0">
                    <a:pos x="43" y="2"/>
                  </a:cxn>
                  <a:cxn ang="0">
                    <a:pos x="29" y="0"/>
                  </a:cxn>
                  <a:cxn ang="0">
                    <a:pos x="28" y="4"/>
                  </a:cxn>
                  <a:cxn ang="0">
                    <a:pos x="23" y="14"/>
                  </a:cxn>
                  <a:cxn ang="0">
                    <a:pos x="15" y="24"/>
                  </a:cxn>
                  <a:cxn ang="0">
                    <a:pos x="0" y="28"/>
                  </a:cxn>
                  <a:cxn ang="0">
                    <a:pos x="0" y="28"/>
                  </a:cxn>
                  <a:cxn ang="0">
                    <a:pos x="0" y="43"/>
                  </a:cxn>
                </a:cxnLst>
                <a:rect l="0" t="0" r="r" b="b"/>
                <a:pathLst>
                  <a:path w="43" h="43">
                    <a:moveTo>
                      <a:pt x="0" y="43"/>
                    </a:moveTo>
                    <a:lnTo>
                      <a:pt x="0" y="43"/>
                    </a:lnTo>
                    <a:lnTo>
                      <a:pt x="20" y="35"/>
                    </a:lnTo>
                    <a:lnTo>
                      <a:pt x="35" y="23"/>
                    </a:lnTo>
                    <a:lnTo>
                      <a:pt x="42" y="10"/>
                    </a:lnTo>
                    <a:lnTo>
                      <a:pt x="43" y="2"/>
                    </a:lnTo>
                    <a:lnTo>
                      <a:pt x="29" y="0"/>
                    </a:lnTo>
                    <a:lnTo>
                      <a:pt x="28" y="4"/>
                    </a:lnTo>
                    <a:lnTo>
                      <a:pt x="23" y="14"/>
                    </a:lnTo>
                    <a:lnTo>
                      <a:pt x="15" y="24"/>
                    </a:lnTo>
                    <a:lnTo>
                      <a:pt x="0" y="28"/>
                    </a:lnTo>
                    <a:lnTo>
                      <a:pt x="0" y="28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93" name="Freeform 45"/>
              <p:cNvSpPr>
                <a:spLocks/>
              </p:cNvSpPr>
              <p:nvPr/>
            </p:nvSpPr>
            <p:spPr bwMode="auto">
              <a:xfrm>
                <a:off x="579" y="820"/>
                <a:ext cx="16" cy="94"/>
              </a:xfrm>
              <a:custGeom>
                <a:avLst/>
                <a:gdLst/>
                <a:ahLst/>
                <a:cxnLst>
                  <a:cxn ang="0">
                    <a:pos x="7" y="0"/>
                  </a:cxn>
                  <a:cxn ang="0">
                    <a:pos x="0" y="7"/>
                  </a:cxn>
                  <a:cxn ang="0">
                    <a:pos x="1" y="44"/>
                  </a:cxn>
                  <a:cxn ang="0">
                    <a:pos x="7" y="102"/>
                  </a:cxn>
                  <a:cxn ang="0">
                    <a:pos x="16" y="158"/>
                  </a:cxn>
                  <a:cxn ang="0">
                    <a:pos x="31" y="188"/>
                  </a:cxn>
                  <a:cxn ang="0">
                    <a:pos x="31" y="173"/>
                  </a:cxn>
                  <a:cxn ang="0">
                    <a:pos x="30" y="155"/>
                  </a:cxn>
                  <a:cxn ang="0">
                    <a:pos x="21" y="102"/>
                  </a:cxn>
                  <a:cxn ang="0">
                    <a:pos x="16" y="44"/>
                  </a:cxn>
                  <a:cxn ang="0">
                    <a:pos x="14" y="7"/>
                  </a:cxn>
                  <a:cxn ang="0">
                    <a:pos x="7" y="14"/>
                  </a:cxn>
                  <a:cxn ang="0">
                    <a:pos x="7" y="0"/>
                  </a:cxn>
                </a:cxnLst>
                <a:rect l="0" t="0" r="r" b="b"/>
                <a:pathLst>
                  <a:path w="31" h="188">
                    <a:moveTo>
                      <a:pt x="7" y="0"/>
                    </a:moveTo>
                    <a:lnTo>
                      <a:pt x="0" y="7"/>
                    </a:lnTo>
                    <a:lnTo>
                      <a:pt x="1" y="44"/>
                    </a:lnTo>
                    <a:lnTo>
                      <a:pt x="7" y="102"/>
                    </a:lnTo>
                    <a:lnTo>
                      <a:pt x="16" y="158"/>
                    </a:lnTo>
                    <a:lnTo>
                      <a:pt x="31" y="188"/>
                    </a:lnTo>
                    <a:lnTo>
                      <a:pt x="31" y="173"/>
                    </a:lnTo>
                    <a:lnTo>
                      <a:pt x="30" y="155"/>
                    </a:lnTo>
                    <a:lnTo>
                      <a:pt x="21" y="102"/>
                    </a:lnTo>
                    <a:lnTo>
                      <a:pt x="16" y="44"/>
                    </a:lnTo>
                    <a:lnTo>
                      <a:pt x="14" y="7"/>
                    </a:lnTo>
                    <a:lnTo>
                      <a:pt x="7" y="14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94" name="Freeform 46"/>
              <p:cNvSpPr>
                <a:spLocks/>
              </p:cNvSpPr>
              <p:nvPr/>
            </p:nvSpPr>
            <p:spPr bwMode="auto">
              <a:xfrm>
                <a:off x="583" y="820"/>
                <a:ext cx="33" cy="8"/>
              </a:xfrm>
              <a:custGeom>
                <a:avLst/>
                <a:gdLst/>
                <a:ahLst/>
                <a:cxnLst>
                  <a:cxn ang="0">
                    <a:pos x="67" y="7"/>
                  </a:cxn>
                  <a:cxn ang="0">
                    <a:pos x="60" y="0"/>
                  </a:cxn>
                  <a:cxn ang="0">
                    <a:pos x="0" y="0"/>
                  </a:cxn>
                  <a:cxn ang="0">
                    <a:pos x="0" y="14"/>
                  </a:cxn>
                  <a:cxn ang="0">
                    <a:pos x="60" y="14"/>
                  </a:cxn>
                  <a:cxn ang="0">
                    <a:pos x="53" y="7"/>
                  </a:cxn>
                  <a:cxn ang="0">
                    <a:pos x="67" y="7"/>
                  </a:cxn>
                  <a:cxn ang="0">
                    <a:pos x="67" y="0"/>
                  </a:cxn>
                  <a:cxn ang="0">
                    <a:pos x="60" y="0"/>
                  </a:cxn>
                  <a:cxn ang="0">
                    <a:pos x="67" y="7"/>
                  </a:cxn>
                </a:cxnLst>
                <a:rect l="0" t="0" r="r" b="b"/>
                <a:pathLst>
                  <a:path w="67" h="14">
                    <a:moveTo>
                      <a:pt x="67" y="7"/>
                    </a:moveTo>
                    <a:lnTo>
                      <a:pt x="60" y="0"/>
                    </a:lnTo>
                    <a:lnTo>
                      <a:pt x="0" y="0"/>
                    </a:lnTo>
                    <a:lnTo>
                      <a:pt x="0" y="14"/>
                    </a:lnTo>
                    <a:lnTo>
                      <a:pt x="60" y="14"/>
                    </a:lnTo>
                    <a:lnTo>
                      <a:pt x="53" y="7"/>
                    </a:lnTo>
                    <a:lnTo>
                      <a:pt x="67" y="7"/>
                    </a:lnTo>
                    <a:lnTo>
                      <a:pt x="67" y="0"/>
                    </a:lnTo>
                    <a:lnTo>
                      <a:pt x="60" y="0"/>
                    </a:lnTo>
                    <a:lnTo>
                      <a:pt x="67" y="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95" name="Freeform 47"/>
              <p:cNvSpPr>
                <a:spLocks/>
              </p:cNvSpPr>
              <p:nvPr/>
            </p:nvSpPr>
            <p:spPr bwMode="auto">
              <a:xfrm>
                <a:off x="389" y="863"/>
                <a:ext cx="209" cy="62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419"/>
                  </a:cxn>
                  <a:cxn ang="0">
                    <a:pos x="211" y="1247"/>
                  </a:cxn>
                  <a:cxn ang="0">
                    <a:pos x="420" y="434"/>
                  </a:cxn>
                  <a:cxn ang="0">
                    <a:pos x="420" y="0"/>
                  </a:cxn>
                  <a:cxn ang="0">
                    <a:pos x="0" y="0"/>
                  </a:cxn>
                </a:cxnLst>
                <a:rect l="0" t="0" r="r" b="b"/>
                <a:pathLst>
                  <a:path w="420" h="1247">
                    <a:moveTo>
                      <a:pt x="0" y="0"/>
                    </a:moveTo>
                    <a:lnTo>
                      <a:pt x="0" y="419"/>
                    </a:lnTo>
                    <a:lnTo>
                      <a:pt x="211" y="1247"/>
                    </a:lnTo>
                    <a:lnTo>
                      <a:pt x="420" y="434"/>
                    </a:lnTo>
                    <a:lnTo>
                      <a:pt x="42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FFC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96" name="Freeform 48"/>
              <p:cNvSpPr>
                <a:spLocks/>
              </p:cNvSpPr>
              <p:nvPr/>
            </p:nvSpPr>
            <p:spPr bwMode="auto">
              <a:xfrm>
                <a:off x="385" y="863"/>
                <a:ext cx="7" cy="210"/>
              </a:xfrm>
              <a:custGeom>
                <a:avLst/>
                <a:gdLst/>
                <a:ahLst/>
                <a:cxnLst>
                  <a:cxn ang="0">
                    <a:pos x="14" y="418"/>
                  </a:cxn>
                  <a:cxn ang="0">
                    <a:pos x="14" y="419"/>
                  </a:cxn>
                  <a:cxn ang="0">
                    <a:pos x="14" y="0"/>
                  </a:cxn>
                  <a:cxn ang="0">
                    <a:pos x="0" y="0"/>
                  </a:cxn>
                  <a:cxn ang="0">
                    <a:pos x="0" y="419"/>
                  </a:cxn>
                  <a:cxn ang="0">
                    <a:pos x="0" y="421"/>
                  </a:cxn>
                  <a:cxn ang="0">
                    <a:pos x="0" y="419"/>
                  </a:cxn>
                  <a:cxn ang="0">
                    <a:pos x="0" y="419"/>
                  </a:cxn>
                  <a:cxn ang="0">
                    <a:pos x="0" y="421"/>
                  </a:cxn>
                  <a:cxn ang="0">
                    <a:pos x="14" y="418"/>
                  </a:cxn>
                </a:cxnLst>
                <a:rect l="0" t="0" r="r" b="b"/>
                <a:pathLst>
                  <a:path w="14" h="421">
                    <a:moveTo>
                      <a:pt x="14" y="418"/>
                    </a:moveTo>
                    <a:lnTo>
                      <a:pt x="14" y="419"/>
                    </a:lnTo>
                    <a:lnTo>
                      <a:pt x="14" y="0"/>
                    </a:lnTo>
                    <a:lnTo>
                      <a:pt x="0" y="0"/>
                    </a:lnTo>
                    <a:lnTo>
                      <a:pt x="0" y="419"/>
                    </a:lnTo>
                    <a:lnTo>
                      <a:pt x="0" y="421"/>
                    </a:lnTo>
                    <a:lnTo>
                      <a:pt x="0" y="419"/>
                    </a:lnTo>
                    <a:lnTo>
                      <a:pt x="0" y="419"/>
                    </a:lnTo>
                    <a:lnTo>
                      <a:pt x="0" y="421"/>
                    </a:lnTo>
                    <a:lnTo>
                      <a:pt x="14" y="41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97" name="Freeform 49"/>
              <p:cNvSpPr>
                <a:spLocks/>
              </p:cNvSpPr>
              <p:nvPr/>
            </p:nvSpPr>
            <p:spPr bwMode="auto">
              <a:xfrm>
                <a:off x="385" y="1071"/>
                <a:ext cx="112" cy="430"/>
              </a:xfrm>
              <a:custGeom>
                <a:avLst/>
                <a:gdLst/>
                <a:ahLst/>
                <a:cxnLst>
                  <a:cxn ang="0">
                    <a:pos x="210" y="828"/>
                  </a:cxn>
                  <a:cxn ang="0">
                    <a:pos x="225" y="828"/>
                  </a:cxn>
                  <a:cxn ang="0">
                    <a:pos x="14" y="0"/>
                  </a:cxn>
                  <a:cxn ang="0">
                    <a:pos x="0" y="3"/>
                  </a:cxn>
                  <a:cxn ang="0">
                    <a:pos x="210" y="830"/>
                  </a:cxn>
                  <a:cxn ang="0">
                    <a:pos x="225" y="830"/>
                  </a:cxn>
                  <a:cxn ang="0">
                    <a:pos x="210" y="830"/>
                  </a:cxn>
                  <a:cxn ang="0">
                    <a:pos x="218" y="859"/>
                  </a:cxn>
                  <a:cxn ang="0">
                    <a:pos x="225" y="830"/>
                  </a:cxn>
                  <a:cxn ang="0">
                    <a:pos x="210" y="828"/>
                  </a:cxn>
                </a:cxnLst>
                <a:rect l="0" t="0" r="r" b="b"/>
                <a:pathLst>
                  <a:path w="225" h="859">
                    <a:moveTo>
                      <a:pt x="210" y="828"/>
                    </a:moveTo>
                    <a:lnTo>
                      <a:pt x="225" y="828"/>
                    </a:lnTo>
                    <a:lnTo>
                      <a:pt x="14" y="0"/>
                    </a:lnTo>
                    <a:lnTo>
                      <a:pt x="0" y="3"/>
                    </a:lnTo>
                    <a:lnTo>
                      <a:pt x="210" y="830"/>
                    </a:lnTo>
                    <a:lnTo>
                      <a:pt x="225" y="830"/>
                    </a:lnTo>
                    <a:lnTo>
                      <a:pt x="210" y="830"/>
                    </a:lnTo>
                    <a:lnTo>
                      <a:pt x="218" y="859"/>
                    </a:lnTo>
                    <a:lnTo>
                      <a:pt x="225" y="830"/>
                    </a:lnTo>
                    <a:lnTo>
                      <a:pt x="210" y="82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98" name="Freeform 50"/>
              <p:cNvSpPr>
                <a:spLocks/>
              </p:cNvSpPr>
              <p:nvPr/>
            </p:nvSpPr>
            <p:spPr bwMode="auto">
              <a:xfrm>
                <a:off x="490" y="1079"/>
                <a:ext cx="112" cy="408"/>
              </a:xfrm>
              <a:custGeom>
                <a:avLst/>
                <a:gdLst/>
                <a:ahLst/>
                <a:cxnLst>
                  <a:cxn ang="0">
                    <a:pos x="209" y="2"/>
                  </a:cxn>
                  <a:cxn ang="0">
                    <a:pos x="209" y="0"/>
                  </a:cxn>
                  <a:cxn ang="0">
                    <a:pos x="0" y="814"/>
                  </a:cxn>
                  <a:cxn ang="0">
                    <a:pos x="15" y="816"/>
                  </a:cxn>
                  <a:cxn ang="0">
                    <a:pos x="224" y="3"/>
                  </a:cxn>
                  <a:cxn ang="0">
                    <a:pos x="224" y="2"/>
                  </a:cxn>
                  <a:cxn ang="0">
                    <a:pos x="224" y="3"/>
                  </a:cxn>
                  <a:cxn ang="0">
                    <a:pos x="224" y="2"/>
                  </a:cxn>
                  <a:cxn ang="0">
                    <a:pos x="224" y="2"/>
                  </a:cxn>
                  <a:cxn ang="0">
                    <a:pos x="209" y="2"/>
                  </a:cxn>
                </a:cxnLst>
                <a:rect l="0" t="0" r="r" b="b"/>
                <a:pathLst>
                  <a:path w="224" h="816">
                    <a:moveTo>
                      <a:pt x="209" y="2"/>
                    </a:moveTo>
                    <a:lnTo>
                      <a:pt x="209" y="0"/>
                    </a:lnTo>
                    <a:lnTo>
                      <a:pt x="0" y="814"/>
                    </a:lnTo>
                    <a:lnTo>
                      <a:pt x="15" y="816"/>
                    </a:lnTo>
                    <a:lnTo>
                      <a:pt x="224" y="3"/>
                    </a:lnTo>
                    <a:lnTo>
                      <a:pt x="224" y="2"/>
                    </a:lnTo>
                    <a:lnTo>
                      <a:pt x="224" y="3"/>
                    </a:lnTo>
                    <a:lnTo>
                      <a:pt x="224" y="2"/>
                    </a:lnTo>
                    <a:lnTo>
                      <a:pt x="224" y="2"/>
                    </a:lnTo>
                    <a:lnTo>
                      <a:pt x="209" y="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99" name="Freeform 51"/>
              <p:cNvSpPr>
                <a:spLocks/>
              </p:cNvSpPr>
              <p:nvPr/>
            </p:nvSpPr>
            <p:spPr bwMode="auto">
              <a:xfrm>
                <a:off x="595" y="859"/>
                <a:ext cx="7" cy="220"/>
              </a:xfrm>
              <a:custGeom>
                <a:avLst/>
                <a:gdLst/>
                <a:ahLst/>
                <a:cxnLst>
                  <a:cxn ang="0">
                    <a:pos x="8" y="15"/>
                  </a:cxn>
                  <a:cxn ang="0">
                    <a:pos x="0" y="7"/>
                  </a:cxn>
                  <a:cxn ang="0">
                    <a:pos x="0" y="441"/>
                  </a:cxn>
                  <a:cxn ang="0">
                    <a:pos x="15" y="441"/>
                  </a:cxn>
                  <a:cxn ang="0">
                    <a:pos x="15" y="7"/>
                  </a:cxn>
                  <a:cxn ang="0">
                    <a:pos x="8" y="0"/>
                  </a:cxn>
                  <a:cxn ang="0">
                    <a:pos x="15" y="7"/>
                  </a:cxn>
                  <a:cxn ang="0">
                    <a:pos x="15" y="0"/>
                  </a:cxn>
                  <a:cxn ang="0">
                    <a:pos x="8" y="0"/>
                  </a:cxn>
                  <a:cxn ang="0">
                    <a:pos x="8" y="15"/>
                  </a:cxn>
                </a:cxnLst>
                <a:rect l="0" t="0" r="r" b="b"/>
                <a:pathLst>
                  <a:path w="15" h="441">
                    <a:moveTo>
                      <a:pt x="8" y="15"/>
                    </a:moveTo>
                    <a:lnTo>
                      <a:pt x="0" y="7"/>
                    </a:lnTo>
                    <a:lnTo>
                      <a:pt x="0" y="441"/>
                    </a:lnTo>
                    <a:lnTo>
                      <a:pt x="15" y="441"/>
                    </a:lnTo>
                    <a:lnTo>
                      <a:pt x="15" y="7"/>
                    </a:lnTo>
                    <a:lnTo>
                      <a:pt x="8" y="0"/>
                    </a:lnTo>
                    <a:lnTo>
                      <a:pt x="15" y="7"/>
                    </a:lnTo>
                    <a:lnTo>
                      <a:pt x="15" y="0"/>
                    </a:lnTo>
                    <a:lnTo>
                      <a:pt x="8" y="0"/>
                    </a:lnTo>
                    <a:lnTo>
                      <a:pt x="8" y="1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00" name="Freeform 52"/>
              <p:cNvSpPr>
                <a:spLocks/>
              </p:cNvSpPr>
              <p:nvPr/>
            </p:nvSpPr>
            <p:spPr bwMode="auto">
              <a:xfrm>
                <a:off x="385" y="859"/>
                <a:ext cx="213" cy="7"/>
              </a:xfrm>
              <a:custGeom>
                <a:avLst/>
                <a:gdLst/>
                <a:ahLst/>
                <a:cxnLst>
                  <a:cxn ang="0">
                    <a:pos x="14" y="7"/>
                  </a:cxn>
                  <a:cxn ang="0">
                    <a:pos x="7" y="15"/>
                  </a:cxn>
                  <a:cxn ang="0">
                    <a:pos x="427" y="15"/>
                  </a:cxn>
                  <a:cxn ang="0">
                    <a:pos x="427" y="0"/>
                  </a:cxn>
                  <a:cxn ang="0">
                    <a:pos x="7" y="0"/>
                  </a:cxn>
                  <a:cxn ang="0">
                    <a:pos x="0" y="7"/>
                  </a:cxn>
                  <a:cxn ang="0">
                    <a:pos x="7" y="0"/>
                  </a:cxn>
                  <a:cxn ang="0">
                    <a:pos x="0" y="0"/>
                  </a:cxn>
                  <a:cxn ang="0">
                    <a:pos x="0" y="7"/>
                  </a:cxn>
                  <a:cxn ang="0">
                    <a:pos x="14" y="7"/>
                  </a:cxn>
                </a:cxnLst>
                <a:rect l="0" t="0" r="r" b="b"/>
                <a:pathLst>
                  <a:path w="427" h="15">
                    <a:moveTo>
                      <a:pt x="14" y="7"/>
                    </a:moveTo>
                    <a:lnTo>
                      <a:pt x="7" y="15"/>
                    </a:lnTo>
                    <a:lnTo>
                      <a:pt x="427" y="15"/>
                    </a:lnTo>
                    <a:lnTo>
                      <a:pt x="427" y="0"/>
                    </a:lnTo>
                    <a:lnTo>
                      <a:pt x="7" y="0"/>
                    </a:lnTo>
                    <a:lnTo>
                      <a:pt x="0" y="7"/>
                    </a:lnTo>
                    <a:lnTo>
                      <a:pt x="7" y="0"/>
                    </a:lnTo>
                    <a:lnTo>
                      <a:pt x="0" y="0"/>
                    </a:lnTo>
                    <a:lnTo>
                      <a:pt x="0" y="7"/>
                    </a:lnTo>
                    <a:lnTo>
                      <a:pt x="14" y="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01" name="Freeform 53"/>
              <p:cNvSpPr>
                <a:spLocks/>
              </p:cNvSpPr>
              <p:nvPr/>
            </p:nvSpPr>
            <p:spPr bwMode="auto">
              <a:xfrm>
                <a:off x="387" y="805"/>
                <a:ext cx="213" cy="57"/>
              </a:xfrm>
              <a:custGeom>
                <a:avLst/>
                <a:gdLst/>
                <a:ahLst/>
                <a:cxnLst>
                  <a:cxn ang="0">
                    <a:pos x="75" y="0"/>
                  </a:cxn>
                  <a:cxn ang="0">
                    <a:pos x="350" y="0"/>
                  </a:cxn>
                  <a:cxn ang="0">
                    <a:pos x="352" y="3"/>
                  </a:cxn>
                  <a:cxn ang="0">
                    <a:pos x="361" y="9"/>
                  </a:cxn>
                  <a:cxn ang="0">
                    <a:pos x="374" y="20"/>
                  </a:cxn>
                  <a:cxn ang="0">
                    <a:pos x="388" y="35"/>
                  </a:cxn>
                  <a:cxn ang="0">
                    <a:pos x="401" y="52"/>
                  </a:cxn>
                  <a:cxn ang="0">
                    <a:pos x="414" y="70"/>
                  </a:cxn>
                  <a:cxn ang="0">
                    <a:pos x="423" y="92"/>
                  </a:cxn>
                  <a:cxn ang="0">
                    <a:pos x="425" y="115"/>
                  </a:cxn>
                  <a:cxn ang="0">
                    <a:pos x="417" y="115"/>
                  </a:cxn>
                  <a:cxn ang="0">
                    <a:pos x="400" y="115"/>
                  </a:cxn>
                  <a:cxn ang="0">
                    <a:pos x="377" y="115"/>
                  </a:cxn>
                  <a:cxn ang="0">
                    <a:pos x="348" y="115"/>
                  </a:cxn>
                  <a:cxn ang="0">
                    <a:pos x="315" y="115"/>
                  </a:cxn>
                  <a:cxn ang="0">
                    <a:pos x="279" y="115"/>
                  </a:cxn>
                  <a:cxn ang="0">
                    <a:pos x="241" y="115"/>
                  </a:cxn>
                  <a:cxn ang="0">
                    <a:pos x="202" y="115"/>
                  </a:cxn>
                  <a:cxn ang="0">
                    <a:pos x="165" y="115"/>
                  </a:cxn>
                  <a:cxn ang="0">
                    <a:pos x="128" y="115"/>
                  </a:cxn>
                  <a:cxn ang="0">
                    <a:pos x="93" y="115"/>
                  </a:cxn>
                  <a:cxn ang="0">
                    <a:pos x="63" y="115"/>
                  </a:cxn>
                  <a:cxn ang="0">
                    <a:pos x="37" y="115"/>
                  </a:cxn>
                  <a:cxn ang="0">
                    <a:pos x="17" y="115"/>
                  </a:cxn>
                  <a:cxn ang="0">
                    <a:pos x="5" y="115"/>
                  </a:cxn>
                  <a:cxn ang="0">
                    <a:pos x="0" y="115"/>
                  </a:cxn>
                  <a:cxn ang="0">
                    <a:pos x="2" y="111"/>
                  </a:cxn>
                  <a:cxn ang="0">
                    <a:pos x="5" y="99"/>
                  </a:cxn>
                  <a:cxn ang="0">
                    <a:pos x="12" y="82"/>
                  </a:cxn>
                  <a:cxn ang="0">
                    <a:pos x="20" y="62"/>
                  </a:cxn>
                  <a:cxn ang="0">
                    <a:pos x="30" y="42"/>
                  </a:cxn>
                  <a:cxn ang="0">
                    <a:pos x="43" y="23"/>
                  </a:cxn>
                  <a:cxn ang="0">
                    <a:pos x="58" y="9"/>
                  </a:cxn>
                  <a:cxn ang="0">
                    <a:pos x="75" y="0"/>
                  </a:cxn>
                </a:cxnLst>
                <a:rect l="0" t="0" r="r" b="b"/>
                <a:pathLst>
                  <a:path w="425" h="115">
                    <a:moveTo>
                      <a:pt x="75" y="0"/>
                    </a:moveTo>
                    <a:lnTo>
                      <a:pt x="350" y="0"/>
                    </a:lnTo>
                    <a:lnTo>
                      <a:pt x="352" y="3"/>
                    </a:lnTo>
                    <a:lnTo>
                      <a:pt x="361" y="9"/>
                    </a:lnTo>
                    <a:lnTo>
                      <a:pt x="374" y="20"/>
                    </a:lnTo>
                    <a:lnTo>
                      <a:pt x="388" y="35"/>
                    </a:lnTo>
                    <a:lnTo>
                      <a:pt x="401" y="52"/>
                    </a:lnTo>
                    <a:lnTo>
                      <a:pt x="414" y="70"/>
                    </a:lnTo>
                    <a:lnTo>
                      <a:pt x="423" y="92"/>
                    </a:lnTo>
                    <a:lnTo>
                      <a:pt x="425" y="115"/>
                    </a:lnTo>
                    <a:lnTo>
                      <a:pt x="417" y="115"/>
                    </a:lnTo>
                    <a:lnTo>
                      <a:pt x="400" y="115"/>
                    </a:lnTo>
                    <a:lnTo>
                      <a:pt x="377" y="115"/>
                    </a:lnTo>
                    <a:lnTo>
                      <a:pt x="348" y="115"/>
                    </a:lnTo>
                    <a:lnTo>
                      <a:pt x="315" y="115"/>
                    </a:lnTo>
                    <a:lnTo>
                      <a:pt x="279" y="115"/>
                    </a:lnTo>
                    <a:lnTo>
                      <a:pt x="241" y="115"/>
                    </a:lnTo>
                    <a:lnTo>
                      <a:pt x="202" y="115"/>
                    </a:lnTo>
                    <a:lnTo>
                      <a:pt x="165" y="115"/>
                    </a:lnTo>
                    <a:lnTo>
                      <a:pt x="128" y="115"/>
                    </a:lnTo>
                    <a:lnTo>
                      <a:pt x="93" y="115"/>
                    </a:lnTo>
                    <a:lnTo>
                      <a:pt x="63" y="115"/>
                    </a:lnTo>
                    <a:lnTo>
                      <a:pt x="37" y="115"/>
                    </a:lnTo>
                    <a:lnTo>
                      <a:pt x="17" y="115"/>
                    </a:lnTo>
                    <a:lnTo>
                      <a:pt x="5" y="115"/>
                    </a:lnTo>
                    <a:lnTo>
                      <a:pt x="0" y="115"/>
                    </a:lnTo>
                    <a:lnTo>
                      <a:pt x="2" y="111"/>
                    </a:lnTo>
                    <a:lnTo>
                      <a:pt x="5" y="99"/>
                    </a:lnTo>
                    <a:lnTo>
                      <a:pt x="12" y="82"/>
                    </a:lnTo>
                    <a:lnTo>
                      <a:pt x="20" y="62"/>
                    </a:lnTo>
                    <a:lnTo>
                      <a:pt x="30" y="42"/>
                    </a:lnTo>
                    <a:lnTo>
                      <a:pt x="43" y="23"/>
                    </a:lnTo>
                    <a:lnTo>
                      <a:pt x="58" y="9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02" name="Freeform 54"/>
              <p:cNvSpPr>
                <a:spLocks/>
              </p:cNvSpPr>
              <p:nvPr/>
            </p:nvSpPr>
            <p:spPr bwMode="auto">
              <a:xfrm>
                <a:off x="441" y="1277"/>
                <a:ext cx="106" cy="2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3" y="48"/>
                  </a:cxn>
                  <a:cxn ang="0">
                    <a:pos x="200" y="48"/>
                  </a:cxn>
                  <a:cxn ang="0">
                    <a:pos x="213" y="0"/>
                  </a:cxn>
                  <a:cxn ang="0">
                    <a:pos x="0" y="0"/>
                  </a:cxn>
                </a:cxnLst>
                <a:rect l="0" t="0" r="r" b="b"/>
                <a:pathLst>
                  <a:path w="213" h="48">
                    <a:moveTo>
                      <a:pt x="0" y="0"/>
                    </a:moveTo>
                    <a:lnTo>
                      <a:pt x="13" y="48"/>
                    </a:lnTo>
                    <a:lnTo>
                      <a:pt x="200" y="48"/>
                    </a:lnTo>
                    <a:lnTo>
                      <a:pt x="21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03" name="Freeform 55"/>
              <p:cNvSpPr>
                <a:spLocks/>
              </p:cNvSpPr>
              <p:nvPr/>
            </p:nvSpPr>
            <p:spPr bwMode="auto">
              <a:xfrm>
                <a:off x="478" y="323"/>
                <a:ext cx="7" cy="31"/>
              </a:xfrm>
              <a:custGeom>
                <a:avLst/>
                <a:gdLst/>
                <a:ahLst/>
                <a:cxnLst>
                  <a:cxn ang="0">
                    <a:pos x="7" y="61"/>
                  </a:cxn>
                  <a:cxn ang="0">
                    <a:pos x="14" y="61"/>
                  </a:cxn>
                  <a:cxn ang="0">
                    <a:pos x="14" y="0"/>
                  </a:cxn>
                  <a:cxn ang="0">
                    <a:pos x="0" y="0"/>
                  </a:cxn>
                  <a:cxn ang="0">
                    <a:pos x="0" y="61"/>
                  </a:cxn>
                  <a:cxn ang="0">
                    <a:pos x="7" y="61"/>
                  </a:cxn>
                </a:cxnLst>
                <a:rect l="0" t="0" r="r" b="b"/>
                <a:pathLst>
                  <a:path w="14" h="61">
                    <a:moveTo>
                      <a:pt x="7" y="61"/>
                    </a:moveTo>
                    <a:lnTo>
                      <a:pt x="14" y="61"/>
                    </a:lnTo>
                    <a:lnTo>
                      <a:pt x="14" y="0"/>
                    </a:lnTo>
                    <a:lnTo>
                      <a:pt x="0" y="0"/>
                    </a:lnTo>
                    <a:lnTo>
                      <a:pt x="0" y="61"/>
                    </a:lnTo>
                    <a:lnTo>
                      <a:pt x="7" y="61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2106" name="Freeform 58"/>
            <p:cNvSpPr>
              <a:spLocks/>
            </p:cNvSpPr>
            <p:nvPr/>
          </p:nvSpPr>
          <p:spPr bwMode="auto">
            <a:xfrm>
              <a:off x="926" y="561"/>
              <a:ext cx="273" cy="263"/>
            </a:xfrm>
            <a:custGeom>
              <a:avLst/>
              <a:gdLst/>
              <a:ahLst/>
              <a:cxnLst>
                <a:cxn ang="0">
                  <a:pos x="429" y="488"/>
                </a:cxn>
                <a:cxn ang="0">
                  <a:pos x="429" y="406"/>
                </a:cxn>
                <a:cxn ang="0">
                  <a:pos x="466" y="343"/>
                </a:cxn>
                <a:cxn ang="0">
                  <a:pos x="468" y="343"/>
                </a:cxn>
                <a:cxn ang="0">
                  <a:pos x="468" y="527"/>
                </a:cxn>
                <a:cxn ang="0">
                  <a:pos x="525" y="527"/>
                </a:cxn>
                <a:cxn ang="0">
                  <a:pos x="528" y="465"/>
                </a:cxn>
                <a:cxn ang="0">
                  <a:pos x="537" y="325"/>
                </a:cxn>
                <a:cxn ang="0">
                  <a:pos x="544" y="171"/>
                </a:cxn>
                <a:cxn ang="0">
                  <a:pos x="547" y="75"/>
                </a:cxn>
                <a:cxn ang="0">
                  <a:pos x="544" y="54"/>
                </a:cxn>
                <a:cxn ang="0">
                  <a:pos x="537" y="38"/>
                </a:cxn>
                <a:cxn ang="0">
                  <a:pos x="525" y="25"/>
                </a:cxn>
                <a:cxn ang="0">
                  <a:pos x="514" y="15"/>
                </a:cxn>
                <a:cxn ang="0">
                  <a:pos x="502" y="8"/>
                </a:cxn>
                <a:cxn ang="0">
                  <a:pos x="491" y="3"/>
                </a:cxn>
                <a:cxn ang="0">
                  <a:pos x="484" y="0"/>
                </a:cxn>
                <a:cxn ang="0">
                  <a:pos x="481" y="0"/>
                </a:cxn>
                <a:cxn ang="0">
                  <a:pos x="61" y="0"/>
                </a:cxn>
                <a:cxn ang="0">
                  <a:pos x="59" y="2"/>
                </a:cxn>
                <a:cxn ang="0">
                  <a:pos x="51" y="3"/>
                </a:cxn>
                <a:cxn ang="0">
                  <a:pos x="41" y="9"/>
                </a:cxn>
                <a:cxn ang="0">
                  <a:pos x="31" y="15"/>
                </a:cxn>
                <a:cxn ang="0">
                  <a:pos x="20" y="25"/>
                </a:cxn>
                <a:cxn ang="0">
                  <a:pos x="10" y="35"/>
                </a:cxn>
                <a:cxn ang="0">
                  <a:pos x="3" y="49"/>
                </a:cxn>
                <a:cxn ang="0">
                  <a:pos x="0" y="66"/>
                </a:cxn>
                <a:cxn ang="0">
                  <a:pos x="6" y="158"/>
                </a:cxn>
                <a:cxn ang="0">
                  <a:pos x="20" y="315"/>
                </a:cxn>
                <a:cxn ang="0">
                  <a:pos x="34" y="462"/>
                </a:cxn>
                <a:cxn ang="0">
                  <a:pos x="40" y="527"/>
                </a:cxn>
                <a:cxn ang="0">
                  <a:pos x="106" y="527"/>
                </a:cxn>
                <a:cxn ang="0">
                  <a:pos x="106" y="343"/>
                </a:cxn>
                <a:cxn ang="0">
                  <a:pos x="106" y="340"/>
                </a:cxn>
                <a:cxn ang="0">
                  <a:pos x="147" y="406"/>
                </a:cxn>
                <a:cxn ang="0">
                  <a:pos x="147" y="488"/>
                </a:cxn>
                <a:cxn ang="0">
                  <a:pos x="429" y="488"/>
                </a:cxn>
              </a:cxnLst>
              <a:rect l="0" t="0" r="r" b="b"/>
              <a:pathLst>
                <a:path w="547" h="527">
                  <a:moveTo>
                    <a:pt x="429" y="488"/>
                  </a:moveTo>
                  <a:lnTo>
                    <a:pt x="429" y="406"/>
                  </a:lnTo>
                  <a:lnTo>
                    <a:pt x="466" y="343"/>
                  </a:lnTo>
                  <a:lnTo>
                    <a:pt x="468" y="343"/>
                  </a:lnTo>
                  <a:lnTo>
                    <a:pt x="468" y="527"/>
                  </a:lnTo>
                  <a:lnTo>
                    <a:pt x="525" y="527"/>
                  </a:lnTo>
                  <a:lnTo>
                    <a:pt x="528" y="465"/>
                  </a:lnTo>
                  <a:lnTo>
                    <a:pt x="537" y="325"/>
                  </a:lnTo>
                  <a:lnTo>
                    <a:pt x="544" y="171"/>
                  </a:lnTo>
                  <a:lnTo>
                    <a:pt x="547" y="75"/>
                  </a:lnTo>
                  <a:lnTo>
                    <a:pt x="544" y="54"/>
                  </a:lnTo>
                  <a:lnTo>
                    <a:pt x="537" y="38"/>
                  </a:lnTo>
                  <a:lnTo>
                    <a:pt x="525" y="25"/>
                  </a:lnTo>
                  <a:lnTo>
                    <a:pt x="514" y="15"/>
                  </a:lnTo>
                  <a:lnTo>
                    <a:pt x="502" y="8"/>
                  </a:lnTo>
                  <a:lnTo>
                    <a:pt x="491" y="3"/>
                  </a:lnTo>
                  <a:lnTo>
                    <a:pt x="484" y="0"/>
                  </a:lnTo>
                  <a:lnTo>
                    <a:pt x="481" y="0"/>
                  </a:lnTo>
                  <a:lnTo>
                    <a:pt x="61" y="0"/>
                  </a:lnTo>
                  <a:lnTo>
                    <a:pt x="59" y="2"/>
                  </a:lnTo>
                  <a:lnTo>
                    <a:pt x="51" y="3"/>
                  </a:lnTo>
                  <a:lnTo>
                    <a:pt x="41" y="9"/>
                  </a:lnTo>
                  <a:lnTo>
                    <a:pt x="31" y="15"/>
                  </a:lnTo>
                  <a:lnTo>
                    <a:pt x="20" y="25"/>
                  </a:lnTo>
                  <a:lnTo>
                    <a:pt x="10" y="35"/>
                  </a:lnTo>
                  <a:lnTo>
                    <a:pt x="3" y="49"/>
                  </a:lnTo>
                  <a:lnTo>
                    <a:pt x="0" y="66"/>
                  </a:lnTo>
                  <a:lnTo>
                    <a:pt x="6" y="158"/>
                  </a:lnTo>
                  <a:lnTo>
                    <a:pt x="20" y="315"/>
                  </a:lnTo>
                  <a:lnTo>
                    <a:pt x="34" y="462"/>
                  </a:lnTo>
                  <a:lnTo>
                    <a:pt x="40" y="527"/>
                  </a:lnTo>
                  <a:lnTo>
                    <a:pt x="106" y="527"/>
                  </a:lnTo>
                  <a:lnTo>
                    <a:pt x="106" y="343"/>
                  </a:lnTo>
                  <a:lnTo>
                    <a:pt x="106" y="340"/>
                  </a:lnTo>
                  <a:lnTo>
                    <a:pt x="147" y="406"/>
                  </a:lnTo>
                  <a:lnTo>
                    <a:pt x="147" y="488"/>
                  </a:lnTo>
                  <a:lnTo>
                    <a:pt x="429" y="488"/>
                  </a:lnTo>
                  <a:close/>
                </a:path>
              </a:pathLst>
            </a:custGeom>
            <a:solidFill>
              <a:srgbClr val="FF99C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107" name="Freeform 59"/>
            <p:cNvSpPr>
              <a:spLocks/>
            </p:cNvSpPr>
            <p:nvPr/>
          </p:nvSpPr>
          <p:spPr bwMode="auto">
            <a:xfrm>
              <a:off x="1137" y="762"/>
              <a:ext cx="7" cy="43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0" y="2"/>
                </a:cxn>
                <a:cxn ang="0">
                  <a:pos x="0" y="84"/>
                </a:cxn>
                <a:cxn ang="0">
                  <a:pos x="14" y="84"/>
                </a:cxn>
                <a:cxn ang="0">
                  <a:pos x="14" y="2"/>
                </a:cxn>
                <a:cxn ang="0">
                  <a:pos x="13" y="5"/>
                </a:cxn>
                <a:cxn ang="0">
                  <a:pos x="2" y="0"/>
                </a:cxn>
                <a:cxn ang="0">
                  <a:pos x="0" y="1"/>
                </a:cxn>
                <a:cxn ang="0">
                  <a:pos x="0" y="2"/>
                </a:cxn>
                <a:cxn ang="0">
                  <a:pos x="2" y="0"/>
                </a:cxn>
              </a:cxnLst>
              <a:rect l="0" t="0" r="r" b="b"/>
              <a:pathLst>
                <a:path w="14" h="84">
                  <a:moveTo>
                    <a:pt x="2" y="0"/>
                  </a:moveTo>
                  <a:lnTo>
                    <a:pt x="0" y="2"/>
                  </a:lnTo>
                  <a:lnTo>
                    <a:pt x="0" y="84"/>
                  </a:lnTo>
                  <a:lnTo>
                    <a:pt x="14" y="84"/>
                  </a:lnTo>
                  <a:lnTo>
                    <a:pt x="14" y="2"/>
                  </a:lnTo>
                  <a:lnTo>
                    <a:pt x="13" y="5"/>
                  </a:lnTo>
                  <a:lnTo>
                    <a:pt x="2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108" name="Freeform 60"/>
            <p:cNvSpPr>
              <a:spLocks/>
            </p:cNvSpPr>
            <p:nvPr/>
          </p:nvSpPr>
          <p:spPr bwMode="auto">
            <a:xfrm>
              <a:off x="1138" y="729"/>
              <a:ext cx="24" cy="36"/>
            </a:xfrm>
            <a:custGeom>
              <a:avLst/>
              <a:gdLst/>
              <a:ahLst/>
              <a:cxnLst>
                <a:cxn ang="0">
                  <a:pos x="42" y="0"/>
                </a:cxn>
                <a:cxn ang="0">
                  <a:pos x="37" y="4"/>
                </a:cxn>
                <a:cxn ang="0">
                  <a:pos x="0" y="68"/>
                </a:cxn>
                <a:cxn ang="0">
                  <a:pos x="11" y="73"/>
                </a:cxn>
                <a:cxn ang="0">
                  <a:pos x="48" y="10"/>
                </a:cxn>
                <a:cxn ang="0">
                  <a:pos x="42" y="14"/>
                </a:cxn>
                <a:cxn ang="0">
                  <a:pos x="42" y="0"/>
                </a:cxn>
                <a:cxn ang="0">
                  <a:pos x="38" y="0"/>
                </a:cxn>
                <a:cxn ang="0">
                  <a:pos x="37" y="4"/>
                </a:cxn>
                <a:cxn ang="0">
                  <a:pos x="42" y="0"/>
                </a:cxn>
              </a:cxnLst>
              <a:rect l="0" t="0" r="r" b="b"/>
              <a:pathLst>
                <a:path w="48" h="73">
                  <a:moveTo>
                    <a:pt x="42" y="0"/>
                  </a:moveTo>
                  <a:lnTo>
                    <a:pt x="37" y="4"/>
                  </a:lnTo>
                  <a:lnTo>
                    <a:pt x="0" y="68"/>
                  </a:lnTo>
                  <a:lnTo>
                    <a:pt x="11" y="73"/>
                  </a:lnTo>
                  <a:lnTo>
                    <a:pt x="48" y="10"/>
                  </a:lnTo>
                  <a:lnTo>
                    <a:pt x="42" y="14"/>
                  </a:lnTo>
                  <a:lnTo>
                    <a:pt x="42" y="0"/>
                  </a:lnTo>
                  <a:lnTo>
                    <a:pt x="38" y="0"/>
                  </a:lnTo>
                  <a:lnTo>
                    <a:pt x="37" y="4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109" name="Freeform 61"/>
            <p:cNvSpPr>
              <a:spLocks/>
            </p:cNvSpPr>
            <p:nvPr/>
          </p:nvSpPr>
          <p:spPr bwMode="auto">
            <a:xfrm>
              <a:off x="1156" y="729"/>
              <a:ext cx="8" cy="7"/>
            </a:xfrm>
            <a:custGeom>
              <a:avLst/>
              <a:gdLst/>
              <a:ahLst/>
              <a:cxnLst>
                <a:cxn ang="0">
                  <a:pos x="14" y="7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5" y="14"/>
                </a:cxn>
                <a:cxn ang="0">
                  <a:pos x="7" y="14"/>
                </a:cxn>
                <a:cxn ang="0">
                  <a:pos x="0" y="7"/>
                </a:cxn>
                <a:cxn ang="0">
                  <a:pos x="14" y="7"/>
                </a:cxn>
                <a:cxn ang="0">
                  <a:pos x="14" y="0"/>
                </a:cxn>
                <a:cxn ang="0">
                  <a:pos x="7" y="0"/>
                </a:cxn>
                <a:cxn ang="0">
                  <a:pos x="14" y="7"/>
                </a:cxn>
              </a:cxnLst>
              <a:rect l="0" t="0" r="r" b="b"/>
              <a:pathLst>
                <a:path w="14" h="14">
                  <a:moveTo>
                    <a:pt x="14" y="7"/>
                  </a:moveTo>
                  <a:lnTo>
                    <a:pt x="7" y="0"/>
                  </a:lnTo>
                  <a:lnTo>
                    <a:pt x="5" y="0"/>
                  </a:lnTo>
                  <a:lnTo>
                    <a:pt x="5" y="14"/>
                  </a:lnTo>
                  <a:lnTo>
                    <a:pt x="7" y="14"/>
                  </a:lnTo>
                  <a:lnTo>
                    <a:pt x="0" y="7"/>
                  </a:lnTo>
                  <a:lnTo>
                    <a:pt x="14" y="7"/>
                  </a:lnTo>
                  <a:lnTo>
                    <a:pt x="14" y="0"/>
                  </a:lnTo>
                  <a:lnTo>
                    <a:pt x="7" y="0"/>
                  </a:lnTo>
                  <a:lnTo>
                    <a:pt x="1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110" name="Freeform 62"/>
            <p:cNvSpPr>
              <a:spLocks/>
            </p:cNvSpPr>
            <p:nvPr/>
          </p:nvSpPr>
          <p:spPr bwMode="auto">
            <a:xfrm>
              <a:off x="1156" y="732"/>
              <a:ext cx="8" cy="96"/>
            </a:xfrm>
            <a:custGeom>
              <a:avLst/>
              <a:gdLst/>
              <a:ahLst/>
              <a:cxnLst>
                <a:cxn ang="0">
                  <a:pos x="7" y="177"/>
                </a:cxn>
                <a:cxn ang="0">
                  <a:pos x="14" y="184"/>
                </a:cxn>
                <a:cxn ang="0">
                  <a:pos x="14" y="0"/>
                </a:cxn>
                <a:cxn ang="0">
                  <a:pos x="0" y="0"/>
                </a:cxn>
                <a:cxn ang="0">
                  <a:pos x="0" y="184"/>
                </a:cxn>
                <a:cxn ang="0">
                  <a:pos x="7" y="191"/>
                </a:cxn>
                <a:cxn ang="0">
                  <a:pos x="0" y="184"/>
                </a:cxn>
                <a:cxn ang="0">
                  <a:pos x="0" y="191"/>
                </a:cxn>
                <a:cxn ang="0">
                  <a:pos x="7" y="191"/>
                </a:cxn>
                <a:cxn ang="0">
                  <a:pos x="7" y="177"/>
                </a:cxn>
              </a:cxnLst>
              <a:rect l="0" t="0" r="r" b="b"/>
              <a:pathLst>
                <a:path w="14" h="191">
                  <a:moveTo>
                    <a:pt x="7" y="177"/>
                  </a:moveTo>
                  <a:lnTo>
                    <a:pt x="14" y="184"/>
                  </a:lnTo>
                  <a:lnTo>
                    <a:pt x="14" y="0"/>
                  </a:lnTo>
                  <a:lnTo>
                    <a:pt x="0" y="0"/>
                  </a:lnTo>
                  <a:lnTo>
                    <a:pt x="0" y="184"/>
                  </a:lnTo>
                  <a:lnTo>
                    <a:pt x="7" y="191"/>
                  </a:lnTo>
                  <a:lnTo>
                    <a:pt x="0" y="184"/>
                  </a:lnTo>
                  <a:lnTo>
                    <a:pt x="0" y="191"/>
                  </a:lnTo>
                  <a:lnTo>
                    <a:pt x="7" y="191"/>
                  </a:lnTo>
                  <a:lnTo>
                    <a:pt x="7" y="17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111" name="Freeform 63"/>
            <p:cNvSpPr>
              <a:spLocks/>
            </p:cNvSpPr>
            <p:nvPr/>
          </p:nvSpPr>
          <p:spPr bwMode="auto">
            <a:xfrm>
              <a:off x="1160" y="820"/>
              <a:ext cx="32" cy="8"/>
            </a:xfrm>
            <a:custGeom>
              <a:avLst/>
              <a:gdLst/>
              <a:ahLst/>
              <a:cxnLst>
                <a:cxn ang="0">
                  <a:pos x="50" y="7"/>
                </a:cxn>
                <a:cxn ang="0">
                  <a:pos x="57" y="0"/>
                </a:cxn>
                <a:cxn ang="0">
                  <a:pos x="0" y="0"/>
                </a:cxn>
                <a:cxn ang="0">
                  <a:pos x="0" y="14"/>
                </a:cxn>
                <a:cxn ang="0">
                  <a:pos x="57" y="14"/>
                </a:cxn>
                <a:cxn ang="0">
                  <a:pos x="64" y="7"/>
                </a:cxn>
                <a:cxn ang="0">
                  <a:pos x="57" y="14"/>
                </a:cxn>
                <a:cxn ang="0">
                  <a:pos x="64" y="14"/>
                </a:cxn>
                <a:cxn ang="0">
                  <a:pos x="64" y="7"/>
                </a:cxn>
                <a:cxn ang="0">
                  <a:pos x="50" y="7"/>
                </a:cxn>
              </a:cxnLst>
              <a:rect l="0" t="0" r="r" b="b"/>
              <a:pathLst>
                <a:path w="64" h="14">
                  <a:moveTo>
                    <a:pt x="50" y="7"/>
                  </a:moveTo>
                  <a:lnTo>
                    <a:pt x="57" y="0"/>
                  </a:lnTo>
                  <a:lnTo>
                    <a:pt x="0" y="0"/>
                  </a:lnTo>
                  <a:lnTo>
                    <a:pt x="0" y="14"/>
                  </a:lnTo>
                  <a:lnTo>
                    <a:pt x="57" y="14"/>
                  </a:lnTo>
                  <a:lnTo>
                    <a:pt x="64" y="7"/>
                  </a:lnTo>
                  <a:lnTo>
                    <a:pt x="57" y="14"/>
                  </a:lnTo>
                  <a:lnTo>
                    <a:pt x="64" y="14"/>
                  </a:lnTo>
                  <a:lnTo>
                    <a:pt x="64" y="7"/>
                  </a:lnTo>
                  <a:lnTo>
                    <a:pt x="50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112" name="Freeform 64"/>
            <p:cNvSpPr>
              <a:spLocks/>
            </p:cNvSpPr>
            <p:nvPr/>
          </p:nvSpPr>
          <p:spPr bwMode="auto">
            <a:xfrm>
              <a:off x="1185" y="598"/>
              <a:ext cx="18" cy="226"/>
            </a:xfrm>
            <a:custGeom>
              <a:avLst/>
              <a:gdLst/>
              <a:ahLst/>
              <a:cxnLst>
                <a:cxn ang="0">
                  <a:pos x="22" y="0"/>
                </a:cxn>
                <a:cxn ang="0">
                  <a:pos x="22" y="0"/>
                </a:cxn>
                <a:cxn ang="0">
                  <a:pos x="19" y="96"/>
                </a:cxn>
                <a:cxn ang="0">
                  <a:pos x="11" y="250"/>
                </a:cxn>
                <a:cxn ang="0">
                  <a:pos x="3" y="390"/>
                </a:cxn>
                <a:cxn ang="0">
                  <a:pos x="0" y="452"/>
                </a:cxn>
                <a:cxn ang="0">
                  <a:pos x="14" y="452"/>
                </a:cxn>
                <a:cxn ang="0">
                  <a:pos x="17" y="390"/>
                </a:cxn>
                <a:cxn ang="0">
                  <a:pos x="26" y="250"/>
                </a:cxn>
                <a:cxn ang="0">
                  <a:pos x="33" y="96"/>
                </a:cxn>
                <a:cxn ang="0">
                  <a:pos x="36" y="0"/>
                </a:cxn>
                <a:cxn ang="0">
                  <a:pos x="36" y="0"/>
                </a:cxn>
                <a:cxn ang="0">
                  <a:pos x="22" y="0"/>
                </a:cxn>
              </a:cxnLst>
              <a:rect l="0" t="0" r="r" b="b"/>
              <a:pathLst>
                <a:path w="36" h="452">
                  <a:moveTo>
                    <a:pt x="22" y="0"/>
                  </a:moveTo>
                  <a:lnTo>
                    <a:pt x="22" y="0"/>
                  </a:lnTo>
                  <a:lnTo>
                    <a:pt x="19" y="96"/>
                  </a:lnTo>
                  <a:lnTo>
                    <a:pt x="11" y="250"/>
                  </a:lnTo>
                  <a:lnTo>
                    <a:pt x="3" y="390"/>
                  </a:lnTo>
                  <a:lnTo>
                    <a:pt x="0" y="452"/>
                  </a:lnTo>
                  <a:lnTo>
                    <a:pt x="14" y="452"/>
                  </a:lnTo>
                  <a:lnTo>
                    <a:pt x="17" y="390"/>
                  </a:lnTo>
                  <a:lnTo>
                    <a:pt x="26" y="250"/>
                  </a:lnTo>
                  <a:lnTo>
                    <a:pt x="33" y="96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113" name="Freeform 65"/>
            <p:cNvSpPr>
              <a:spLocks/>
            </p:cNvSpPr>
            <p:nvPr/>
          </p:nvSpPr>
          <p:spPr bwMode="auto">
            <a:xfrm>
              <a:off x="1166" y="557"/>
              <a:ext cx="37" cy="41"/>
            </a:xfrm>
            <a:custGeom>
              <a:avLst/>
              <a:gdLst/>
              <a:ahLst/>
              <a:cxnLst>
                <a:cxn ang="0">
                  <a:pos x="2" y="15"/>
                </a:cxn>
                <a:cxn ang="0">
                  <a:pos x="0" y="15"/>
                </a:cxn>
                <a:cxn ang="0">
                  <a:pos x="3" y="15"/>
                </a:cxn>
                <a:cxn ang="0">
                  <a:pos x="10" y="17"/>
                </a:cxn>
                <a:cxn ang="0">
                  <a:pos x="20" y="20"/>
                </a:cxn>
                <a:cxn ang="0">
                  <a:pos x="30" y="28"/>
                </a:cxn>
                <a:cxn ang="0">
                  <a:pos x="42" y="36"/>
                </a:cxn>
                <a:cxn ang="0">
                  <a:pos x="52" y="48"/>
                </a:cxn>
                <a:cxn ang="0">
                  <a:pos x="58" y="62"/>
                </a:cxn>
                <a:cxn ang="0">
                  <a:pos x="61" y="82"/>
                </a:cxn>
                <a:cxn ang="0">
                  <a:pos x="75" y="82"/>
                </a:cxn>
                <a:cxn ang="0">
                  <a:pos x="72" y="59"/>
                </a:cxn>
                <a:cxn ang="0">
                  <a:pos x="63" y="42"/>
                </a:cxn>
                <a:cxn ang="0">
                  <a:pos x="50" y="28"/>
                </a:cxn>
                <a:cxn ang="0">
                  <a:pos x="39" y="16"/>
                </a:cxn>
                <a:cxn ang="0">
                  <a:pos x="26" y="9"/>
                </a:cxn>
                <a:cxn ang="0">
                  <a:pos x="13" y="3"/>
                </a:cxn>
                <a:cxn ang="0">
                  <a:pos x="6" y="0"/>
                </a:cxn>
                <a:cxn ang="0">
                  <a:pos x="3" y="0"/>
                </a:cxn>
                <a:cxn ang="0">
                  <a:pos x="2" y="0"/>
                </a:cxn>
                <a:cxn ang="0">
                  <a:pos x="3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15"/>
                </a:cxn>
              </a:cxnLst>
              <a:rect l="0" t="0" r="r" b="b"/>
              <a:pathLst>
                <a:path w="75" h="82">
                  <a:moveTo>
                    <a:pt x="2" y="15"/>
                  </a:moveTo>
                  <a:lnTo>
                    <a:pt x="0" y="15"/>
                  </a:lnTo>
                  <a:lnTo>
                    <a:pt x="3" y="15"/>
                  </a:lnTo>
                  <a:lnTo>
                    <a:pt x="10" y="17"/>
                  </a:lnTo>
                  <a:lnTo>
                    <a:pt x="20" y="20"/>
                  </a:lnTo>
                  <a:lnTo>
                    <a:pt x="30" y="28"/>
                  </a:lnTo>
                  <a:lnTo>
                    <a:pt x="42" y="36"/>
                  </a:lnTo>
                  <a:lnTo>
                    <a:pt x="52" y="48"/>
                  </a:lnTo>
                  <a:lnTo>
                    <a:pt x="58" y="62"/>
                  </a:lnTo>
                  <a:lnTo>
                    <a:pt x="61" y="82"/>
                  </a:lnTo>
                  <a:lnTo>
                    <a:pt x="75" y="82"/>
                  </a:lnTo>
                  <a:lnTo>
                    <a:pt x="72" y="59"/>
                  </a:lnTo>
                  <a:lnTo>
                    <a:pt x="63" y="42"/>
                  </a:lnTo>
                  <a:lnTo>
                    <a:pt x="50" y="28"/>
                  </a:lnTo>
                  <a:lnTo>
                    <a:pt x="39" y="16"/>
                  </a:lnTo>
                  <a:lnTo>
                    <a:pt x="26" y="9"/>
                  </a:lnTo>
                  <a:lnTo>
                    <a:pt x="13" y="3"/>
                  </a:lnTo>
                  <a:lnTo>
                    <a:pt x="6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1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114" name="Freeform 66"/>
            <p:cNvSpPr>
              <a:spLocks/>
            </p:cNvSpPr>
            <p:nvPr/>
          </p:nvSpPr>
          <p:spPr bwMode="auto">
            <a:xfrm>
              <a:off x="956" y="557"/>
              <a:ext cx="210" cy="7"/>
            </a:xfrm>
            <a:custGeom>
              <a:avLst/>
              <a:gdLst/>
              <a:ahLst/>
              <a:cxnLst>
                <a:cxn ang="0">
                  <a:pos x="3" y="15"/>
                </a:cxn>
                <a:cxn ang="0">
                  <a:pos x="1" y="15"/>
                </a:cxn>
                <a:cxn ang="0">
                  <a:pos x="421" y="15"/>
                </a:cxn>
                <a:cxn ang="0">
                  <a:pos x="42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3" y="15"/>
                </a:cxn>
              </a:cxnLst>
              <a:rect l="0" t="0" r="r" b="b"/>
              <a:pathLst>
                <a:path w="421" h="15">
                  <a:moveTo>
                    <a:pt x="3" y="15"/>
                  </a:moveTo>
                  <a:lnTo>
                    <a:pt x="1" y="15"/>
                  </a:lnTo>
                  <a:lnTo>
                    <a:pt x="421" y="15"/>
                  </a:lnTo>
                  <a:lnTo>
                    <a:pt x="42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3" y="1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115" name="Freeform 67"/>
            <p:cNvSpPr>
              <a:spLocks/>
            </p:cNvSpPr>
            <p:nvPr/>
          </p:nvSpPr>
          <p:spPr bwMode="auto">
            <a:xfrm>
              <a:off x="922" y="557"/>
              <a:ext cx="35" cy="37"/>
            </a:xfrm>
            <a:custGeom>
              <a:avLst/>
              <a:gdLst/>
              <a:ahLst/>
              <a:cxnLst>
                <a:cxn ang="0">
                  <a:pos x="14" y="73"/>
                </a:cxn>
                <a:cxn ang="0">
                  <a:pos x="14" y="73"/>
                </a:cxn>
                <a:cxn ang="0">
                  <a:pos x="17" y="58"/>
                </a:cxn>
                <a:cxn ang="0">
                  <a:pos x="23" y="46"/>
                </a:cxn>
                <a:cxn ang="0">
                  <a:pos x="31" y="38"/>
                </a:cxn>
                <a:cxn ang="0">
                  <a:pos x="43" y="28"/>
                </a:cxn>
                <a:cxn ang="0">
                  <a:pos x="51" y="22"/>
                </a:cxn>
                <a:cxn ang="0">
                  <a:pos x="61" y="17"/>
                </a:cxn>
                <a:cxn ang="0">
                  <a:pos x="67" y="16"/>
                </a:cxn>
                <a:cxn ang="0">
                  <a:pos x="70" y="15"/>
                </a:cxn>
                <a:cxn ang="0">
                  <a:pos x="67" y="0"/>
                </a:cxn>
                <a:cxn ang="0">
                  <a:pos x="64" y="2"/>
                </a:cxn>
                <a:cxn ang="0">
                  <a:pos x="55" y="3"/>
                </a:cxn>
                <a:cxn ang="0">
                  <a:pos x="45" y="10"/>
                </a:cxn>
                <a:cxn ang="0">
                  <a:pos x="34" y="16"/>
                </a:cxn>
                <a:cxn ang="0">
                  <a:pos x="23" y="26"/>
                </a:cxn>
                <a:cxn ang="0">
                  <a:pos x="11" y="38"/>
                </a:cxn>
                <a:cxn ang="0">
                  <a:pos x="3" y="55"/>
                </a:cxn>
                <a:cxn ang="0">
                  <a:pos x="0" y="73"/>
                </a:cxn>
                <a:cxn ang="0">
                  <a:pos x="0" y="73"/>
                </a:cxn>
                <a:cxn ang="0">
                  <a:pos x="14" y="73"/>
                </a:cxn>
              </a:cxnLst>
              <a:rect l="0" t="0" r="r" b="b"/>
              <a:pathLst>
                <a:path w="70" h="73">
                  <a:moveTo>
                    <a:pt x="14" y="73"/>
                  </a:moveTo>
                  <a:lnTo>
                    <a:pt x="14" y="73"/>
                  </a:lnTo>
                  <a:lnTo>
                    <a:pt x="17" y="58"/>
                  </a:lnTo>
                  <a:lnTo>
                    <a:pt x="23" y="46"/>
                  </a:lnTo>
                  <a:lnTo>
                    <a:pt x="31" y="38"/>
                  </a:lnTo>
                  <a:lnTo>
                    <a:pt x="43" y="28"/>
                  </a:lnTo>
                  <a:lnTo>
                    <a:pt x="51" y="22"/>
                  </a:lnTo>
                  <a:lnTo>
                    <a:pt x="61" y="17"/>
                  </a:lnTo>
                  <a:lnTo>
                    <a:pt x="67" y="16"/>
                  </a:lnTo>
                  <a:lnTo>
                    <a:pt x="70" y="15"/>
                  </a:lnTo>
                  <a:lnTo>
                    <a:pt x="67" y="0"/>
                  </a:lnTo>
                  <a:lnTo>
                    <a:pt x="64" y="2"/>
                  </a:lnTo>
                  <a:lnTo>
                    <a:pt x="55" y="3"/>
                  </a:lnTo>
                  <a:lnTo>
                    <a:pt x="45" y="10"/>
                  </a:lnTo>
                  <a:lnTo>
                    <a:pt x="34" y="16"/>
                  </a:lnTo>
                  <a:lnTo>
                    <a:pt x="23" y="26"/>
                  </a:lnTo>
                  <a:lnTo>
                    <a:pt x="11" y="38"/>
                  </a:lnTo>
                  <a:lnTo>
                    <a:pt x="3" y="55"/>
                  </a:lnTo>
                  <a:lnTo>
                    <a:pt x="0" y="73"/>
                  </a:lnTo>
                  <a:lnTo>
                    <a:pt x="0" y="73"/>
                  </a:lnTo>
                  <a:lnTo>
                    <a:pt x="14" y="7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116" name="Freeform 68"/>
            <p:cNvSpPr>
              <a:spLocks/>
            </p:cNvSpPr>
            <p:nvPr/>
          </p:nvSpPr>
          <p:spPr bwMode="auto">
            <a:xfrm>
              <a:off x="922" y="594"/>
              <a:ext cx="28" cy="234"/>
            </a:xfrm>
            <a:custGeom>
              <a:avLst/>
              <a:gdLst/>
              <a:ahLst/>
              <a:cxnLst>
                <a:cxn ang="0">
                  <a:pos x="47" y="454"/>
                </a:cxn>
                <a:cxn ang="0">
                  <a:pos x="54" y="461"/>
                </a:cxn>
                <a:cxn ang="0">
                  <a:pos x="48" y="396"/>
                </a:cxn>
                <a:cxn ang="0">
                  <a:pos x="34" y="249"/>
                </a:cxn>
                <a:cxn ang="0">
                  <a:pos x="20" y="92"/>
                </a:cxn>
                <a:cxn ang="0">
                  <a:pos x="14" y="0"/>
                </a:cxn>
                <a:cxn ang="0">
                  <a:pos x="0" y="0"/>
                </a:cxn>
                <a:cxn ang="0">
                  <a:pos x="5" y="92"/>
                </a:cxn>
                <a:cxn ang="0">
                  <a:pos x="20" y="249"/>
                </a:cxn>
                <a:cxn ang="0">
                  <a:pos x="34" y="396"/>
                </a:cxn>
                <a:cxn ang="0">
                  <a:pos x="40" y="461"/>
                </a:cxn>
                <a:cxn ang="0">
                  <a:pos x="47" y="468"/>
                </a:cxn>
                <a:cxn ang="0">
                  <a:pos x="40" y="461"/>
                </a:cxn>
                <a:cxn ang="0">
                  <a:pos x="41" y="468"/>
                </a:cxn>
                <a:cxn ang="0">
                  <a:pos x="47" y="468"/>
                </a:cxn>
                <a:cxn ang="0">
                  <a:pos x="47" y="454"/>
                </a:cxn>
              </a:cxnLst>
              <a:rect l="0" t="0" r="r" b="b"/>
              <a:pathLst>
                <a:path w="54" h="468">
                  <a:moveTo>
                    <a:pt x="47" y="454"/>
                  </a:moveTo>
                  <a:lnTo>
                    <a:pt x="54" y="461"/>
                  </a:lnTo>
                  <a:lnTo>
                    <a:pt x="48" y="396"/>
                  </a:lnTo>
                  <a:lnTo>
                    <a:pt x="34" y="249"/>
                  </a:lnTo>
                  <a:lnTo>
                    <a:pt x="20" y="92"/>
                  </a:lnTo>
                  <a:lnTo>
                    <a:pt x="14" y="0"/>
                  </a:lnTo>
                  <a:lnTo>
                    <a:pt x="0" y="0"/>
                  </a:lnTo>
                  <a:lnTo>
                    <a:pt x="5" y="92"/>
                  </a:lnTo>
                  <a:lnTo>
                    <a:pt x="20" y="249"/>
                  </a:lnTo>
                  <a:lnTo>
                    <a:pt x="34" y="396"/>
                  </a:lnTo>
                  <a:lnTo>
                    <a:pt x="40" y="461"/>
                  </a:lnTo>
                  <a:lnTo>
                    <a:pt x="47" y="468"/>
                  </a:lnTo>
                  <a:lnTo>
                    <a:pt x="40" y="461"/>
                  </a:lnTo>
                  <a:lnTo>
                    <a:pt x="41" y="468"/>
                  </a:lnTo>
                  <a:lnTo>
                    <a:pt x="47" y="468"/>
                  </a:lnTo>
                  <a:lnTo>
                    <a:pt x="47" y="45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117" name="Freeform 69"/>
            <p:cNvSpPr>
              <a:spLocks/>
            </p:cNvSpPr>
            <p:nvPr/>
          </p:nvSpPr>
          <p:spPr bwMode="auto">
            <a:xfrm>
              <a:off x="946" y="820"/>
              <a:ext cx="36" cy="8"/>
            </a:xfrm>
            <a:custGeom>
              <a:avLst/>
              <a:gdLst/>
              <a:ahLst/>
              <a:cxnLst>
                <a:cxn ang="0">
                  <a:pos x="59" y="7"/>
                </a:cxn>
                <a:cxn ang="0">
                  <a:pos x="66" y="0"/>
                </a:cxn>
                <a:cxn ang="0">
                  <a:pos x="0" y="0"/>
                </a:cxn>
                <a:cxn ang="0">
                  <a:pos x="0" y="14"/>
                </a:cxn>
                <a:cxn ang="0">
                  <a:pos x="66" y="14"/>
                </a:cxn>
                <a:cxn ang="0">
                  <a:pos x="73" y="7"/>
                </a:cxn>
                <a:cxn ang="0">
                  <a:pos x="66" y="14"/>
                </a:cxn>
                <a:cxn ang="0">
                  <a:pos x="73" y="14"/>
                </a:cxn>
                <a:cxn ang="0">
                  <a:pos x="73" y="7"/>
                </a:cxn>
                <a:cxn ang="0">
                  <a:pos x="59" y="7"/>
                </a:cxn>
              </a:cxnLst>
              <a:rect l="0" t="0" r="r" b="b"/>
              <a:pathLst>
                <a:path w="73" h="14">
                  <a:moveTo>
                    <a:pt x="59" y="7"/>
                  </a:moveTo>
                  <a:lnTo>
                    <a:pt x="66" y="0"/>
                  </a:lnTo>
                  <a:lnTo>
                    <a:pt x="0" y="0"/>
                  </a:lnTo>
                  <a:lnTo>
                    <a:pt x="0" y="14"/>
                  </a:lnTo>
                  <a:lnTo>
                    <a:pt x="66" y="14"/>
                  </a:lnTo>
                  <a:lnTo>
                    <a:pt x="73" y="7"/>
                  </a:lnTo>
                  <a:lnTo>
                    <a:pt x="66" y="14"/>
                  </a:lnTo>
                  <a:lnTo>
                    <a:pt x="73" y="14"/>
                  </a:lnTo>
                  <a:lnTo>
                    <a:pt x="73" y="7"/>
                  </a:lnTo>
                  <a:lnTo>
                    <a:pt x="59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118" name="Freeform 70"/>
            <p:cNvSpPr>
              <a:spLocks/>
            </p:cNvSpPr>
            <p:nvPr/>
          </p:nvSpPr>
          <p:spPr bwMode="auto">
            <a:xfrm>
              <a:off x="975" y="732"/>
              <a:ext cx="7" cy="9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184"/>
                </a:cxn>
                <a:cxn ang="0">
                  <a:pos x="14" y="184"/>
                </a:cxn>
                <a:cxn ang="0">
                  <a:pos x="14" y="0"/>
                </a:cxn>
                <a:cxn ang="0">
                  <a:pos x="14" y="0"/>
                </a:cxn>
                <a:cxn ang="0">
                  <a:pos x="0" y="0"/>
                </a:cxn>
              </a:cxnLst>
              <a:rect l="0" t="0" r="r" b="b"/>
              <a:pathLst>
                <a:path w="14" h="184">
                  <a:moveTo>
                    <a:pt x="0" y="0"/>
                  </a:moveTo>
                  <a:lnTo>
                    <a:pt x="0" y="0"/>
                  </a:lnTo>
                  <a:lnTo>
                    <a:pt x="0" y="184"/>
                  </a:lnTo>
                  <a:lnTo>
                    <a:pt x="14" y="184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119" name="Freeform 71"/>
            <p:cNvSpPr>
              <a:spLocks/>
            </p:cNvSpPr>
            <p:nvPr/>
          </p:nvSpPr>
          <p:spPr bwMode="auto">
            <a:xfrm>
              <a:off x="975" y="718"/>
              <a:ext cx="7" cy="14"/>
            </a:xfrm>
            <a:custGeom>
              <a:avLst/>
              <a:gdLst/>
              <a:ahLst/>
              <a:cxnLst>
                <a:cxn ang="0">
                  <a:pos x="12" y="23"/>
                </a:cxn>
                <a:cxn ang="0">
                  <a:pos x="0" y="25"/>
                </a:cxn>
                <a:cxn ang="0">
                  <a:pos x="0" y="28"/>
                </a:cxn>
                <a:cxn ang="0">
                  <a:pos x="14" y="28"/>
                </a:cxn>
                <a:cxn ang="0">
                  <a:pos x="14" y="25"/>
                </a:cxn>
                <a:cxn ang="0">
                  <a:pos x="1" y="28"/>
                </a:cxn>
                <a:cxn ang="0">
                  <a:pos x="12" y="23"/>
                </a:cxn>
                <a:cxn ang="0">
                  <a:pos x="0" y="0"/>
                </a:cxn>
                <a:cxn ang="0">
                  <a:pos x="0" y="25"/>
                </a:cxn>
                <a:cxn ang="0">
                  <a:pos x="12" y="23"/>
                </a:cxn>
              </a:cxnLst>
              <a:rect l="0" t="0" r="r" b="b"/>
              <a:pathLst>
                <a:path w="14" h="28">
                  <a:moveTo>
                    <a:pt x="12" y="23"/>
                  </a:moveTo>
                  <a:lnTo>
                    <a:pt x="0" y="25"/>
                  </a:lnTo>
                  <a:lnTo>
                    <a:pt x="0" y="28"/>
                  </a:lnTo>
                  <a:lnTo>
                    <a:pt x="14" y="28"/>
                  </a:lnTo>
                  <a:lnTo>
                    <a:pt x="14" y="25"/>
                  </a:lnTo>
                  <a:lnTo>
                    <a:pt x="1" y="28"/>
                  </a:lnTo>
                  <a:lnTo>
                    <a:pt x="12" y="23"/>
                  </a:lnTo>
                  <a:lnTo>
                    <a:pt x="0" y="0"/>
                  </a:lnTo>
                  <a:lnTo>
                    <a:pt x="0" y="25"/>
                  </a:lnTo>
                  <a:lnTo>
                    <a:pt x="12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120" name="Freeform 72"/>
            <p:cNvSpPr>
              <a:spLocks/>
            </p:cNvSpPr>
            <p:nvPr/>
          </p:nvSpPr>
          <p:spPr bwMode="auto">
            <a:xfrm>
              <a:off x="976" y="729"/>
              <a:ext cx="27" cy="36"/>
            </a:xfrm>
            <a:custGeom>
              <a:avLst/>
              <a:gdLst/>
              <a:ahLst/>
              <a:cxnLst>
                <a:cxn ang="0">
                  <a:pos x="54" y="68"/>
                </a:cxn>
                <a:cxn ang="0">
                  <a:pos x="53" y="66"/>
                </a:cxn>
                <a:cxn ang="0">
                  <a:pos x="11" y="0"/>
                </a:cxn>
                <a:cxn ang="0">
                  <a:pos x="0" y="5"/>
                </a:cxn>
                <a:cxn ang="0">
                  <a:pos x="42" y="71"/>
                </a:cxn>
                <a:cxn ang="0">
                  <a:pos x="40" y="68"/>
                </a:cxn>
                <a:cxn ang="0">
                  <a:pos x="54" y="68"/>
                </a:cxn>
                <a:cxn ang="0">
                  <a:pos x="54" y="67"/>
                </a:cxn>
                <a:cxn ang="0">
                  <a:pos x="53" y="66"/>
                </a:cxn>
                <a:cxn ang="0">
                  <a:pos x="54" y="68"/>
                </a:cxn>
              </a:cxnLst>
              <a:rect l="0" t="0" r="r" b="b"/>
              <a:pathLst>
                <a:path w="54" h="71">
                  <a:moveTo>
                    <a:pt x="54" y="68"/>
                  </a:moveTo>
                  <a:lnTo>
                    <a:pt x="53" y="66"/>
                  </a:lnTo>
                  <a:lnTo>
                    <a:pt x="11" y="0"/>
                  </a:lnTo>
                  <a:lnTo>
                    <a:pt x="0" y="5"/>
                  </a:lnTo>
                  <a:lnTo>
                    <a:pt x="42" y="71"/>
                  </a:lnTo>
                  <a:lnTo>
                    <a:pt x="40" y="68"/>
                  </a:lnTo>
                  <a:lnTo>
                    <a:pt x="54" y="68"/>
                  </a:lnTo>
                  <a:lnTo>
                    <a:pt x="54" y="67"/>
                  </a:lnTo>
                  <a:lnTo>
                    <a:pt x="53" y="66"/>
                  </a:lnTo>
                  <a:lnTo>
                    <a:pt x="54" y="6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121" name="Freeform 73"/>
            <p:cNvSpPr>
              <a:spLocks/>
            </p:cNvSpPr>
            <p:nvPr/>
          </p:nvSpPr>
          <p:spPr bwMode="auto">
            <a:xfrm>
              <a:off x="996" y="764"/>
              <a:ext cx="7" cy="44"/>
            </a:xfrm>
            <a:custGeom>
              <a:avLst/>
              <a:gdLst/>
              <a:ahLst/>
              <a:cxnLst>
                <a:cxn ang="0">
                  <a:pos x="7" y="75"/>
                </a:cxn>
                <a:cxn ang="0">
                  <a:pos x="14" y="82"/>
                </a:cxn>
                <a:cxn ang="0">
                  <a:pos x="14" y="0"/>
                </a:cxn>
                <a:cxn ang="0">
                  <a:pos x="0" y="0"/>
                </a:cxn>
                <a:cxn ang="0">
                  <a:pos x="0" y="82"/>
                </a:cxn>
                <a:cxn ang="0">
                  <a:pos x="7" y="89"/>
                </a:cxn>
                <a:cxn ang="0">
                  <a:pos x="0" y="82"/>
                </a:cxn>
                <a:cxn ang="0">
                  <a:pos x="0" y="89"/>
                </a:cxn>
                <a:cxn ang="0">
                  <a:pos x="7" y="89"/>
                </a:cxn>
                <a:cxn ang="0">
                  <a:pos x="7" y="75"/>
                </a:cxn>
              </a:cxnLst>
              <a:rect l="0" t="0" r="r" b="b"/>
              <a:pathLst>
                <a:path w="14" h="89">
                  <a:moveTo>
                    <a:pt x="7" y="75"/>
                  </a:moveTo>
                  <a:lnTo>
                    <a:pt x="14" y="82"/>
                  </a:lnTo>
                  <a:lnTo>
                    <a:pt x="14" y="0"/>
                  </a:lnTo>
                  <a:lnTo>
                    <a:pt x="0" y="0"/>
                  </a:lnTo>
                  <a:lnTo>
                    <a:pt x="0" y="82"/>
                  </a:lnTo>
                  <a:lnTo>
                    <a:pt x="7" y="89"/>
                  </a:lnTo>
                  <a:lnTo>
                    <a:pt x="0" y="82"/>
                  </a:lnTo>
                  <a:lnTo>
                    <a:pt x="0" y="89"/>
                  </a:lnTo>
                  <a:lnTo>
                    <a:pt x="7" y="89"/>
                  </a:lnTo>
                  <a:lnTo>
                    <a:pt x="7" y="7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122" name="Freeform 74"/>
            <p:cNvSpPr>
              <a:spLocks/>
            </p:cNvSpPr>
            <p:nvPr/>
          </p:nvSpPr>
          <p:spPr bwMode="auto">
            <a:xfrm>
              <a:off x="1000" y="801"/>
              <a:ext cx="144" cy="7"/>
            </a:xfrm>
            <a:custGeom>
              <a:avLst/>
              <a:gdLst/>
              <a:ahLst/>
              <a:cxnLst>
                <a:cxn ang="0">
                  <a:pos x="275" y="7"/>
                </a:cxn>
                <a:cxn ang="0">
                  <a:pos x="282" y="0"/>
                </a:cxn>
                <a:cxn ang="0">
                  <a:pos x="0" y="0"/>
                </a:cxn>
                <a:cxn ang="0">
                  <a:pos x="0" y="14"/>
                </a:cxn>
                <a:cxn ang="0">
                  <a:pos x="282" y="14"/>
                </a:cxn>
                <a:cxn ang="0">
                  <a:pos x="289" y="7"/>
                </a:cxn>
                <a:cxn ang="0">
                  <a:pos x="282" y="14"/>
                </a:cxn>
                <a:cxn ang="0">
                  <a:pos x="289" y="14"/>
                </a:cxn>
                <a:cxn ang="0">
                  <a:pos x="289" y="7"/>
                </a:cxn>
                <a:cxn ang="0">
                  <a:pos x="275" y="7"/>
                </a:cxn>
              </a:cxnLst>
              <a:rect l="0" t="0" r="r" b="b"/>
              <a:pathLst>
                <a:path w="289" h="14">
                  <a:moveTo>
                    <a:pt x="275" y="7"/>
                  </a:moveTo>
                  <a:lnTo>
                    <a:pt x="282" y="0"/>
                  </a:lnTo>
                  <a:lnTo>
                    <a:pt x="0" y="0"/>
                  </a:lnTo>
                  <a:lnTo>
                    <a:pt x="0" y="14"/>
                  </a:lnTo>
                  <a:lnTo>
                    <a:pt x="282" y="14"/>
                  </a:lnTo>
                  <a:lnTo>
                    <a:pt x="289" y="7"/>
                  </a:lnTo>
                  <a:lnTo>
                    <a:pt x="282" y="14"/>
                  </a:lnTo>
                  <a:lnTo>
                    <a:pt x="289" y="14"/>
                  </a:lnTo>
                  <a:lnTo>
                    <a:pt x="289" y="7"/>
                  </a:lnTo>
                  <a:lnTo>
                    <a:pt x="275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123" name="Freeform 75"/>
            <p:cNvSpPr>
              <a:spLocks/>
            </p:cNvSpPr>
            <p:nvPr/>
          </p:nvSpPr>
          <p:spPr bwMode="auto">
            <a:xfrm>
              <a:off x="943" y="660"/>
              <a:ext cx="39" cy="74"/>
            </a:xfrm>
            <a:custGeom>
              <a:avLst/>
              <a:gdLst/>
              <a:ahLst/>
              <a:cxnLst>
                <a:cxn ang="0">
                  <a:pos x="6" y="3"/>
                </a:cxn>
                <a:cxn ang="0">
                  <a:pos x="0" y="6"/>
                </a:cxn>
                <a:cxn ang="0">
                  <a:pos x="66" y="146"/>
                </a:cxn>
                <a:cxn ang="0">
                  <a:pos x="77" y="140"/>
                </a:cxn>
                <a:cxn ang="0">
                  <a:pos x="12" y="0"/>
                </a:cxn>
                <a:cxn ang="0">
                  <a:pos x="6" y="3"/>
                </a:cxn>
              </a:cxnLst>
              <a:rect l="0" t="0" r="r" b="b"/>
              <a:pathLst>
                <a:path w="77" h="146">
                  <a:moveTo>
                    <a:pt x="6" y="3"/>
                  </a:moveTo>
                  <a:lnTo>
                    <a:pt x="0" y="6"/>
                  </a:lnTo>
                  <a:lnTo>
                    <a:pt x="66" y="146"/>
                  </a:lnTo>
                  <a:lnTo>
                    <a:pt x="77" y="140"/>
                  </a:lnTo>
                  <a:lnTo>
                    <a:pt x="12" y="0"/>
                  </a:lnTo>
                  <a:lnTo>
                    <a:pt x="6" y="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124" name="Freeform 76"/>
            <p:cNvSpPr>
              <a:spLocks/>
            </p:cNvSpPr>
            <p:nvPr/>
          </p:nvSpPr>
          <p:spPr bwMode="auto">
            <a:xfrm>
              <a:off x="1156" y="659"/>
              <a:ext cx="32" cy="74"/>
            </a:xfrm>
            <a:custGeom>
              <a:avLst/>
              <a:gdLst/>
              <a:ahLst/>
              <a:cxnLst>
                <a:cxn ang="0">
                  <a:pos x="7" y="146"/>
                </a:cxn>
                <a:cxn ang="0">
                  <a:pos x="14" y="148"/>
                </a:cxn>
                <a:cxn ang="0">
                  <a:pos x="63" y="3"/>
                </a:cxn>
                <a:cxn ang="0">
                  <a:pos x="48" y="0"/>
                </a:cxn>
                <a:cxn ang="0">
                  <a:pos x="0" y="145"/>
                </a:cxn>
                <a:cxn ang="0">
                  <a:pos x="7" y="146"/>
                </a:cxn>
              </a:cxnLst>
              <a:rect l="0" t="0" r="r" b="b"/>
              <a:pathLst>
                <a:path w="63" h="148">
                  <a:moveTo>
                    <a:pt x="7" y="146"/>
                  </a:moveTo>
                  <a:lnTo>
                    <a:pt x="14" y="148"/>
                  </a:lnTo>
                  <a:lnTo>
                    <a:pt x="63" y="3"/>
                  </a:lnTo>
                  <a:lnTo>
                    <a:pt x="48" y="0"/>
                  </a:lnTo>
                  <a:lnTo>
                    <a:pt x="0" y="145"/>
                  </a:lnTo>
                  <a:lnTo>
                    <a:pt x="7" y="14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125" name="Freeform 77"/>
            <p:cNvSpPr>
              <a:spLocks/>
            </p:cNvSpPr>
            <p:nvPr/>
          </p:nvSpPr>
          <p:spPr bwMode="auto">
            <a:xfrm>
              <a:off x="912" y="288"/>
              <a:ext cx="305" cy="349"/>
            </a:xfrm>
            <a:custGeom>
              <a:avLst/>
              <a:gdLst/>
              <a:ahLst/>
              <a:cxnLst>
                <a:cxn ang="0">
                  <a:pos x="270" y="48"/>
                </a:cxn>
                <a:cxn ang="0">
                  <a:pos x="240" y="28"/>
                </a:cxn>
                <a:cxn ang="0">
                  <a:pos x="209" y="25"/>
                </a:cxn>
                <a:cxn ang="0">
                  <a:pos x="170" y="48"/>
                </a:cxn>
                <a:cxn ang="0">
                  <a:pos x="120" y="98"/>
                </a:cxn>
                <a:cxn ang="0">
                  <a:pos x="71" y="145"/>
                </a:cxn>
                <a:cxn ang="0">
                  <a:pos x="33" y="187"/>
                </a:cxn>
                <a:cxn ang="0">
                  <a:pos x="8" y="224"/>
                </a:cxn>
                <a:cxn ang="0">
                  <a:pos x="4" y="270"/>
                </a:cxn>
                <a:cxn ang="0">
                  <a:pos x="0" y="339"/>
                </a:cxn>
                <a:cxn ang="0">
                  <a:pos x="11" y="409"/>
                </a:cxn>
                <a:cxn ang="0">
                  <a:pos x="54" y="455"/>
                </a:cxn>
                <a:cxn ang="0">
                  <a:pos x="136" y="462"/>
                </a:cxn>
                <a:cxn ang="0">
                  <a:pos x="200" y="462"/>
                </a:cxn>
                <a:cxn ang="0">
                  <a:pos x="240" y="462"/>
                </a:cxn>
                <a:cxn ang="0">
                  <a:pos x="259" y="462"/>
                </a:cxn>
                <a:cxn ang="0">
                  <a:pos x="262" y="477"/>
                </a:cxn>
                <a:cxn ang="0">
                  <a:pos x="260" y="501"/>
                </a:cxn>
                <a:cxn ang="0">
                  <a:pos x="254" y="505"/>
                </a:cxn>
                <a:cxn ang="0">
                  <a:pos x="224" y="512"/>
                </a:cxn>
                <a:cxn ang="0">
                  <a:pos x="189" y="534"/>
                </a:cxn>
                <a:cxn ang="0">
                  <a:pos x="177" y="578"/>
                </a:cxn>
                <a:cxn ang="0">
                  <a:pos x="203" y="632"/>
                </a:cxn>
                <a:cxn ang="0">
                  <a:pos x="230" y="664"/>
                </a:cxn>
                <a:cxn ang="0">
                  <a:pos x="263" y="686"/>
                </a:cxn>
                <a:cxn ang="0">
                  <a:pos x="297" y="697"/>
                </a:cxn>
                <a:cxn ang="0">
                  <a:pos x="333" y="697"/>
                </a:cxn>
                <a:cxn ang="0">
                  <a:pos x="368" y="686"/>
                </a:cxn>
                <a:cxn ang="0">
                  <a:pos x="400" y="663"/>
                </a:cxn>
                <a:cxn ang="0">
                  <a:pos x="429" y="629"/>
                </a:cxn>
                <a:cxn ang="0">
                  <a:pos x="453" y="577"/>
                </a:cxn>
                <a:cxn ang="0">
                  <a:pos x="439" y="534"/>
                </a:cxn>
                <a:cxn ang="0">
                  <a:pos x="403" y="514"/>
                </a:cxn>
                <a:cxn ang="0">
                  <a:pos x="373" y="505"/>
                </a:cxn>
                <a:cxn ang="0">
                  <a:pos x="368" y="489"/>
                </a:cxn>
                <a:cxn ang="0">
                  <a:pos x="368" y="467"/>
                </a:cxn>
                <a:cxn ang="0">
                  <a:pos x="469" y="462"/>
                </a:cxn>
                <a:cxn ang="0">
                  <a:pos x="499" y="442"/>
                </a:cxn>
                <a:cxn ang="0">
                  <a:pos x="561" y="388"/>
                </a:cxn>
                <a:cxn ang="0">
                  <a:pos x="605" y="313"/>
                </a:cxn>
                <a:cxn ang="0">
                  <a:pos x="591" y="228"/>
                </a:cxn>
                <a:cxn ang="0">
                  <a:pos x="542" y="171"/>
                </a:cxn>
                <a:cxn ang="0">
                  <a:pos x="511" y="155"/>
                </a:cxn>
                <a:cxn ang="0">
                  <a:pos x="495" y="161"/>
                </a:cxn>
                <a:cxn ang="0">
                  <a:pos x="491" y="168"/>
                </a:cxn>
                <a:cxn ang="0">
                  <a:pos x="508" y="132"/>
                </a:cxn>
                <a:cxn ang="0">
                  <a:pos x="509" y="75"/>
                </a:cxn>
                <a:cxn ang="0">
                  <a:pos x="475" y="23"/>
                </a:cxn>
                <a:cxn ang="0">
                  <a:pos x="380" y="0"/>
                </a:cxn>
                <a:cxn ang="0">
                  <a:pos x="329" y="10"/>
                </a:cxn>
                <a:cxn ang="0">
                  <a:pos x="302" y="30"/>
                </a:cxn>
                <a:cxn ang="0">
                  <a:pos x="289" y="52"/>
                </a:cxn>
                <a:cxn ang="0">
                  <a:pos x="286" y="62"/>
                </a:cxn>
              </a:cxnLst>
              <a:rect l="0" t="0" r="r" b="b"/>
              <a:pathLst>
                <a:path w="608" h="699">
                  <a:moveTo>
                    <a:pt x="286" y="62"/>
                  </a:moveTo>
                  <a:lnTo>
                    <a:pt x="270" y="48"/>
                  </a:lnTo>
                  <a:lnTo>
                    <a:pt x="256" y="36"/>
                  </a:lnTo>
                  <a:lnTo>
                    <a:pt x="240" y="28"/>
                  </a:lnTo>
                  <a:lnTo>
                    <a:pt x="226" y="23"/>
                  </a:lnTo>
                  <a:lnTo>
                    <a:pt x="209" y="25"/>
                  </a:lnTo>
                  <a:lnTo>
                    <a:pt x="191" y="32"/>
                  </a:lnTo>
                  <a:lnTo>
                    <a:pt x="170" y="48"/>
                  </a:lnTo>
                  <a:lnTo>
                    <a:pt x="146" y="71"/>
                  </a:lnTo>
                  <a:lnTo>
                    <a:pt x="120" y="98"/>
                  </a:lnTo>
                  <a:lnTo>
                    <a:pt x="94" y="122"/>
                  </a:lnTo>
                  <a:lnTo>
                    <a:pt x="71" y="145"/>
                  </a:lnTo>
                  <a:lnTo>
                    <a:pt x="50" y="167"/>
                  </a:lnTo>
                  <a:lnTo>
                    <a:pt x="33" y="187"/>
                  </a:lnTo>
                  <a:lnTo>
                    <a:pt x="18" y="205"/>
                  </a:lnTo>
                  <a:lnTo>
                    <a:pt x="8" y="224"/>
                  </a:lnTo>
                  <a:lnTo>
                    <a:pt x="5" y="243"/>
                  </a:lnTo>
                  <a:lnTo>
                    <a:pt x="4" y="270"/>
                  </a:lnTo>
                  <a:lnTo>
                    <a:pt x="1" y="303"/>
                  </a:lnTo>
                  <a:lnTo>
                    <a:pt x="0" y="339"/>
                  </a:lnTo>
                  <a:lnTo>
                    <a:pt x="2" y="375"/>
                  </a:lnTo>
                  <a:lnTo>
                    <a:pt x="11" y="409"/>
                  </a:lnTo>
                  <a:lnTo>
                    <a:pt x="27" y="436"/>
                  </a:lnTo>
                  <a:lnTo>
                    <a:pt x="54" y="455"/>
                  </a:lnTo>
                  <a:lnTo>
                    <a:pt x="93" y="462"/>
                  </a:lnTo>
                  <a:lnTo>
                    <a:pt x="136" y="462"/>
                  </a:lnTo>
                  <a:lnTo>
                    <a:pt x="171" y="462"/>
                  </a:lnTo>
                  <a:lnTo>
                    <a:pt x="200" y="462"/>
                  </a:lnTo>
                  <a:lnTo>
                    <a:pt x="223" y="462"/>
                  </a:lnTo>
                  <a:lnTo>
                    <a:pt x="240" y="462"/>
                  </a:lnTo>
                  <a:lnTo>
                    <a:pt x="252" y="462"/>
                  </a:lnTo>
                  <a:lnTo>
                    <a:pt x="259" y="462"/>
                  </a:lnTo>
                  <a:lnTo>
                    <a:pt x="260" y="462"/>
                  </a:lnTo>
                  <a:lnTo>
                    <a:pt x="262" y="477"/>
                  </a:lnTo>
                  <a:lnTo>
                    <a:pt x="262" y="489"/>
                  </a:lnTo>
                  <a:lnTo>
                    <a:pt x="260" y="501"/>
                  </a:lnTo>
                  <a:lnTo>
                    <a:pt x="260" y="505"/>
                  </a:lnTo>
                  <a:lnTo>
                    <a:pt x="254" y="505"/>
                  </a:lnTo>
                  <a:lnTo>
                    <a:pt x="242" y="508"/>
                  </a:lnTo>
                  <a:lnTo>
                    <a:pt x="224" y="512"/>
                  </a:lnTo>
                  <a:lnTo>
                    <a:pt x="206" y="521"/>
                  </a:lnTo>
                  <a:lnTo>
                    <a:pt x="189" y="534"/>
                  </a:lnTo>
                  <a:lnTo>
                    <a:pt x="179" y="553"/>
                  </a:lnTo>
                  <a:lnTo>
                    <a:pt x="177" y="578"/>
                  </a:lnTo>
                  <a:lnTo>
                    <a:pt x="190" y="611"/>
                  </a:lnTo>
                  <a:lnTo>
                    <a:pt x="203" y="632"/>
                  </a:lnTo>
                  <a:lnTo>
                    <a:pt x="216" y="650"/>
                  </a:lnTo>
                  <a:lnTo>
                    <a:pt x="230" y="664"/>
                  </a:lnTo>
                  <a:lnTo>
                    <a:pt x="246" y="677"/>
                  </a:lnTo>
                  <a:lnTo>
                    <a:pt x="263" y="686"/>
                  </a:lnTo>
                  <a:lnTo>
                    <a:pt x="280" y="693"/>
                  </a:lnTo>
                  <a:lnTo>
                    <a:pt x="297" y="697"/>
                  </a:lnTo>
                  <a:lnTo>
                    <a:pt x="316" y="699"/>
                  </a:lnTo>
                  <a:lnTo>
                    <a:pt x="333" y="697"/>
                  </a:lnTo>
                  <a:lnTo>
                    <a:pt x="350" y="693"/>
                  </a:lnTo>
                  <a:lnTo>
                    <a:pt x="368" y="686"/>
                  </a:lnTo>
                  <a:lnTo>
                    <a:pt x="385" y="676"/>
                  </a:lnTo>
                  <a:lnTo>
                    <a:pt x="400" y="663"/>
                  </a:lnTo>
                  <a:lnTo>
                    <a:pt x="416" y="647"/>
                  </a:lnTo>
                  <a:lnTo>
                    <a:pt x="429" y="629"/>
                  </a:lnTo>
                  <a:lnTo>
                    <a:pt x="442" y="607"/>
                  </a:lnTo>
                  <a:lnTo>
                    <a:pt x="453" y="577"/>
                  </a:lnTo>
                  <a:lnTo>
                    <a:pt x="451" y="553"/>
                  </a:lnTo>
                  <a:lnTo>
                    <a:pt x="439" y="534"/>
                  </a:lnTo>
                  <a:lnTo>
                    <a:pt x="423" y="521"/>
                  </a:lnTo>
                  <a:lnTo>
                    <a:pt x="403" y="514"/>
                  </a:lnTo>
                  <a:lnTo>
                    <a:pt x="386" y="508"/>
                  </a:lnTo>
                  <a:lnTo>
                    <a:pt x="373" y="505"/>
                  </a:lnTo>
                  <a:lnTo>
                    <a:pt x="368" y="505"/>
                  </a:lnTo>
                  <a:lnTo>
                    <a:pt x="368" y="489"/>
                  </a:lnTo>
                  <a:lnTo>
                    <a:pt x="368" y="475"/>
                  </a:lnTo>
                  <a:lnTo>
                    <a:pt x="368" y="467"/>
                  </a:lnTo>
                  <a:lnTo>
                    <a:pt x="368" y="462"/>
                  </a:lnTo>
                  <a:lnTo>
                    <a:pt x="469" y="462"/>
                  </a:lnTo>
                  <a:lnTo>
                    <a:pt x="478" y="456"/>
                  </a:lnTo>
                  <a:lnTo>
                    <a:pt x="499" y="442"/>
                  </a:lnTo>
                  <a:lnTo>
                    <a:pt x="529" y="419"/>
                  </a:lnTo>
                  <a:lnTo>
                    <a:pt x="561" y="388"/>
                  </a:lnTo>
                  <a:lnTo>
                    <a:pt x="588" y="353"/>
                  </a:lnTo>
                  <a:lnTo>
                    <a:pt x="605" y="313"/>
                  </a:lnTo>
                  <a:lnTo>
                    <a:pt x="608" y="271"/>
                  </a:lnTo>
                  <a:lnTo>
                    <a:pt x="591" y="228"/>
                  </a:lnTo>
                  <a:lnTo>
                    <a:pt x="564" y="194"/>
                  </a:lnTo>
                  <a:lnTo>
                    <a:pt x="542" y="171"/>
                  </a:lnTo>
                  <a:lnTo>
                    <a:pt x="525" y="160"/>
                  </a:lnTo>
                  <a:lnTo>
                    <a:pt x="511" y="155"/>
                  </a:lnTo>
                  <a:lnTo>
                    <a:pt x="502" y="157"/>
                  </a:lnTo>
                  <a:lnTo>
                    <a:pt x="495" y="161"/>
                  </a:lnTo>
                  <a:lnTo>
                    <a:pt x="492" y="167"/>
                  </a:lnTo>
                  <a:lnTo>
                    <a:pt x="491" y="168"/>
                  </a:lnTo>
                  <a:lnTo>
                    <a:pt x="499" y="154"/>
                  </a:lnTo>
                  <a:lnTo>
                    <a:pt x="508" y="132"/>
                  </a:lnTo>
                  <a:lnTo>
                    <a:pt x="512" y="105"/>
                  </a:lnTo>
                  <a:lnTo>
                    <a:pt x="509" y="75"/>
                  </a:lnTo>
                  <a:lnTo>
                    <a:pt x="498" y="48"/>
                  </a:lnTo>
                  <a:lnTo>
                    <a:pt x="475" y="23"/>
                  </a:lnTo>
                  <a:lnTo>
                    <a:pt x="436" y="6"/>
                  </a:lnTo>
                  <a:lnTo>
                    <a:pt x="380" y="0"/>
                  </a:lnTo>
                  <a:lnTo>
                    <a:pt x="352" y="3"/>
                  </a:lnTo>
                  <a:lnTo>
                    <a:pt x="329" y="10"/>
                  </a:lnTo>
                  <a:lnTo>
                    <a:pt x="313" y="20"/>
                  </a:lnTo>
                  <a:lnTo>
                    <a:pt x="302" y="30"/>
                  </a:lnTo>
                  <a:lnTo>
                    <a:pt x="293" y="42"/>
                  </a:lnTo>
                  <a:lnTo>
                    <a:pt x="289" y="52"/>
                  </a:lnTo>
                  <a:lnTo>
                    <a:pt x="286" y="59"/>
                  </a:lnTo>
                  <a:lnTo>
                    <a:pt x="286" y="62"/>
                  </a:lnTo>
                  <a:close/>
                </a:path>
              </a:pathLst>
            </a:custGeom>
            <a:solidFill>
              <a:srgbClr val="6633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126" name="Freeform 78"/>
            <p:cNvSpPr>
              <a:spLocks/>
            </p:cNvSpPr>
            <p:nvPr/>
          </p:nvSpPr>
          <p:spPr bwMode="auto">
            <a:xfrm>
              <a:off x="1030" y="518"/>
              <a:ext cx="80" cy="94"/>
            </a:xfrm>
            <a:custGeom>
              <a:avLst/>
              <a:gdLst/>
              <a:ahLst/>
              <a:cxnLst>
                <a:cxn ang="0">
                  <a:pos x="36" y="0"/>
                </a:cxn>
                <a:cxn ang="0">
                  <a:pos x="36" y="66"/>
                </a:cxn>
                <a:cxn ang="0">
                  <a:pos x="32" y="69"/>
                </a:cxn>
                <a:cxn ang="0">
                  <a:pos x="22" y="78"/>
                </a:cxn>
                <a:cxn ang="0">
                  <a:pos x="10" y="91"/>
                </a:cxn>
                <a:cxn ang="0">
                  <a:pos x="2" y="107"/>
                </a:cxn>
                <a:cxn ang="0">
                  <a:pos x="0" y="125"/>
                </a:cxn>
                <a:cxn ang="0">
                  <a:pos x="9" y="147"/>
                </a:cxn>
                <a:cxn ang="0">
                  <a:pos x="33" y="168"/>
                </a:cxn>
                <a:cxn ang="0">
                  <a:pos x="76" y="190"/>
                </a:cxn>
                <a:cxn ang="0">
                  <a:pos x="82" y="187"/>
                </a:cxn>
                <a:cxn ang="0">
                  <a:pos x="98" y="181"/>
                </a:cxn>
                <a:cxn ang="0">
                  <a:pos x="119" y="171"/>
                </a:cxn>
                <a:cxn ang="0">
                  <a:pos x="139" y="157"/>
                </a:cxn>
                <a:cxn ang="0">
                  <a:pos x="155" y="140"/>
                </a:cxn>
                <a:cxn ang="0">
                  <a:pos x="161" y="118"/>
                </a:cxn>
                <a:cxn ang="0">
                  <a:pos x="152" y="95"/>
                </a:cxn>
                <a:cxn ang="0">
                  <a:pos x="125" y="69"/>
                </a:cxn>
                <a:cxn ang="0">
                  <a:pos x="125" y="55"/>
                </a:cxn>
                <a:cxn ang="0">
                  <a:pos x="125" y="32"/>
                </a:cxn>
                <a:cxn ang="0">
                  <a:pos x="125" y="10"/>
                </a:cxn>
                <a:cxn ang="0">
                  <a:pos x="125" y="0"/>
                </a:cxn>
                <a:cxn ang="0">
                  <a:pos x="36" y="0"/>
                </a:cxn>
              </a:cxnLst>
              <a:rect l="0" t="0" r="r" b="b"/>
              <a:pathLst>
                <a:path w="161" h="190">
                  <a:moveTo>
                    <a:pt x="36" y="0"/>
                  </a:moveTo>
                  <a:lnTo>
                    <a:pt x="36" y="66"/>
                  </a:lnTo>
                  <a:lnTo>
                    <a:pt x="32" y="69"/>
                  </a:lnTo>
                  <a:lnTo>
                    <a:pt x="22" y="78"/>
                  </a:lnTo>
                  <a:lnTo>
                    <a:pt x="10" y="91"/>
                  </a:lnTo>
                  <a:lnTo>
                    <a:pt x="2" y="107"/>
                  </a:lnTo>
                  <a:lnTo>
                    <a:pt x="0" y="125"/>
                  </a:lnTo>
                  <a:lnTo>
                    <a:pt x="9" y="147"/>
                  </a:lnTo>
                  <a:lnTo>
                    <a:pt x="33" y="168"/>
                  </a:lnTo>
                  <a:lnTo>
                    <a:pt x="76" y="190"/>
                  </a:lnTo>
                  <a:lnTo>
                    <a:pt x="82" y="187"/>
                  </a:lnTo>
                  <a:lnTo>
                    <a:pt x="98" y="181"/>
                  </a:lnTo>
                  <a:lnTo>
                    <a:pt x="119" y="171"/>
                  </a:lnTo>
                  <a:lnTo>
                    <a:pt x="139" y="157"/>
                  </a:lnTo>
                  <a:lnTo>
                    <a:pt x="155" y="140"/>
                  </a:lnTo>
                  <a:lnTo>
                    <a:pt x="161" y="118"/>
                  </a:lnTo>
                  <a:lnTo>
                    <a:pt x="152" y="95"/>
                  </a:lnTo>
                  <a:lnTo>
                    <a:pt x="125" y="69"/>
                  </a:lnTo>
                  <a:lnTo>
                    <a:pt x="125" y="55"/>
                  </a:lnTo>
                  <a:lnTo>
                    <a:pt x="125" y="32"/>
                  </a:lnTo>
                  <a:lnTo>
                    <a:pt x="125" y="10"/>
                  </a:lnTo>
                  <a:lnTo>
                    <a:pt x="125" y="0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127" name="Freeform 79"/>
            <p:cNvSpPr>
              <a:spLocks/>
            </p:cNvSpPr>
            <p:nvPr/>
          </p:nvSpPr>
          <p:spPr bwMode="auto">
            <a:xfrm>
              <a:off x="1044" y="518"/>
              <a:ext cx="7" cy="36"/>
            </a:xfrm>
            <a:custGeom>
              <a:avLst/>
              <a:gdLst/>
              <a:ahLst/>
              <a:cxnLst>
                <a:cxn ang="0">
                  <a:pos x="10" y="72"/>
                </a:cxn>
                <a:cxn ang="0">
                  <a:pos x="14" y="66"/>
                </a:cxn>
                <a:cxn ang="0">
                  <a:pos x="14" y="0"/>
                </a:cxn>
                <a:cxn ang="0">
                  <a:pos x="0" y="0"/>
                </a:cxn>
                <a:cxn ang="0">
                  <a:pos x="0" y="66"/>
                </a:cxn>
                <a:cxn ang="0">
                  <a:pos x="4" y="61"/>
                </a:cxn>
                <a:cxn ang="0">
                  <a:pos x="10" y="72"/>
                </a:cxn>
                <a:cxn ang="0">
                  <a:pos x="14" y="71"/>
                </a:cxn>
                <a:cxn ang="0">
                  <a:pos x="14" y="66"/>
                </a:cxn>
                <a:cxn ang="0">
                  <a:pos x="10" y="72"/>
                </a:cxn>
              </a:cxnLst>
              <a:rect l="0" t="0" r="r" b="b"/>
              <a:pathLst>
                <a:path w="14" h="72">
                  <a:moveTo>
                    <a:pt x="10" y="72"/>
                  </a:moveTo>
                  <a:lnTo>
                    <a:pt x="14" y="66"/>
                  </a:lnTo>
                  <a:lnTo>
                    <a:pt x="14" y="0"/>
                  </a:lnTo>
                  <a:lnTo>
                    <a:pt x="0" y="0"/>
                  </a:lnTo>
                  <a:lnTo>
                    <a:pt x="0" y="66"/>
                  </a:lnTo>
                  <a:lnTo>
                    <a:pt x="4" y="61"/>
                  </a:lnTo>
                  <a:lnTo>
                    <a:pt x="10" y="72"/>
                  </a:lnTo>
                  <a:lnTo>
                    <a:pt x="14" y="71"/>
                  </a:lnTo>
                  <a:lnTo>
                    <a:pt x="14" y="66"/>
                  </a:lnTo>
                  <a:lnTo>
                    <a:pt x="10" y="7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128" name="Freeform 80"/>
            <p:cNvSpPr>
              <a:spLocks/>
            </p:cNvSpPr>
            <p:nvPr/>
          </p:nvSpPr>
          <p:spPr bwMode="auto">
            <a:xfrm>
              <a:off x="1026" y="548"/>
              <a:ext cx="43" cy="68"/>
            </a:xfrm>
            <a:custGeom>
              <a:avLst/>
              <a:gdLst/>
              <a:ahLst/>
              <a:cxnLst>
                <a:cxn ang="0">
                  <a:pos x="82" y="122"/>
                </a:cxn>
                <a:cxn ang="0">
                  <a:pos x="86" y="122"/>
                </a:cxn>
                <a:cxn ang="0">
                  <a:pos x="43" y="101"/>
                </a:cxn>
                <a:cxn ang="0">
                  <a:pos x="22" y="81"/>
                </a:cxn>
                <a:cxn ang="0">
                  <a:pos x="15" y="64"/>
                </a:cxn>
                <a:cxn ang="0">
                  <a:pos x="16" y="47"/>
                </a:cxn>
                <a:cxn ang="0">
                  <a:pos x="23" y="34"/>
                </a:cxn>
                <a:cxn ang="0">
                  <a:pos x="33" y="21"/>
                </a:cxn>
                <a:cxn ang="0">
                  <a:pos x="43" y="14"/>
                </a:cxn>
                <a:cxn ang="0">
                  <a:pos x="46" y="11"/>
                </a:cxn>
                <a:cxn ang="0">
                  <a:pos x="40" y="0"/>
                </a:cxn>
                <a:cxn ang="0">
                  <a:pos x="35" y="2"/>
                </a:cxn>
                <a:cxn ang="0">
                  <a:pos x="25" y="13"/>
                </a:cxn>
                <a:cxn ang="0">
                  <a:pos x="12" y="25"/>
                </a:cxn>
                <a:cxn ang="0">
                  <a:pos x="2" y="44"/>
                </a:cxn>
                <a:cxn ang="0">
                  <a:pos x="0" y="64"/>
                </a:cxn>
                <a:cxn ang="0">
                  <a:pos x="10" y="90"/>
                </a:cxn>
                <a:cxn ang="0">
                  <a:pos x="37" y="113"/>
                </a:cxn>
                <a:cxn ang="0">
                  <a:pos x="80" y="136"/>
                </a:cxn>
                <a:cxn ang="0">
                  <a:pos x="85" y="136"/>
                </a:cxn>
                <a:cxn ang="0">
                  <a:pos x="82" y="122"/>
                </a:cxn>
              </a:cxnLst>
              <a:rect l="0" t="0" r="r" b="b"/>
              <a:pathLst>
                <a:path w="86" h="136">
                  <a:moveTo>
                    <a:pt x="82" y="122"/>
                  </a:moveTo>
                  <a:lnTo>
                    <a:pt x="86" y="122"/>
                  </a:lnTo>
                  <a:lnTo>
                    <a:pt x="43" y="101"/>
                  </a:lnTo>
                  <a:lnTo>
                    <a:pt x="22" y="81"/>
                  </a:lnTo>
                  <a:lnTo>
                    <a:pt x="15" y="64"/>
                  </a:lnTo>
                  <a:lnTo>
                    <a:pt x="16" y="47"/>
                  </a:lnTo>
                  <a:lnTo>
                    <a:pt x="23" y="34"/>
                  </a:lnTo>
                  <a:lnTo>
                    <a:pt x="33" y="21"/>
                  </a:lnTo>
                  <a:lnTo>
                    <a:pt x="43" y="14"/>
                  </a:lnTo>
                  <a:lnTo>
                    <a:pt x="46" y="11"/>
                  </a:lnTo>
                  <a:lnTo>
                    <a:pt x="40" y="0"/>
                  </a:lnTo>
                  <a:lnTo>
                    <a:pt x="35" y="2"/>
                  </a:lnTo>
                  <a:lnTo>
                    <a:pt x="25" y="13"/>
                  </a:lnTo>
                  <a:lnTo>
                    <a:pt x="12" y="25"/>
                  </a:lnTo>
                  <a:lnTo>
                    <a:pt x="2" y="44"/>
                  </a:lnTo>
                  <a:lnTo>
                    <a:pt x="0" y="64"/>
                  </a:lnTo>
                  <a:lnTo>
                    <a:pt x="10" y="90"/>
                  </a:lnTo>
                  <a:lnTo>
                    <a:pt x="37" y="113"/>
                  </a:lnTo>
                  <a:lnTo>
                    <a:pt x="80" y="136"/>
                  </a:lnTo>
                  <a:lnTo>
                    <a:pt x="85" y="136"/>
                  </a:lnTo>
                  <a:lnTo>
                    <a:pt x="82" y="12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129" name="Freeform 81"/>
            <p:cNvSpPr>
              <a:spLocks/>
            </p:cNvSpPr>
            <p:nvPr/>
          </p:nvSpPr>
          <p:spPr bwMode="auto">
            <a:xfrm>
              <a:off x="1067" y="549"/>
              <a:ext cx="46" cy="67"/>
            </a:xfrm>
            <a:custGeom>
              <a:avLst/>
              <a:gdLst/>
              <a:ahLst/>
              <a:cxnLst>
                <a:cxn ang="0">
                  <a:pos x="43" y="6"/>
                </a:cxn>
                <a:cxn ang="0">
                  <a:pos x="46" y="12"/>
                </a:cxn>
                <a:cxn ang="0">
                  <a:pos x="71" y="36"/>
                </a:cxn>
                <a:cxn ang="0">
                  <a:pos x="79" y="55"/>
                </a:cxn>
                <a:cxn ang="0">
                  <a:pos x="74" y="74"/>
                </a:cxn>
                <a:cxn ang="0">
                  <a:pos x="60" y="88"/>
                </a:cxn>
                <a:cxn ang="0">
                  <a:pos x="41" y="102"/>
                </a:cxn>
                <a:cxn ang="0">
                  <a:pos x="20" y="111"/>
                </a:cxn>
                <a:cxn ang="0">
                  <a:pos x="4" y="117"/>
                </a:cxn>
                <a:cxn ang="0">
                  <a:pos x="0" y="120"/>
                </a:cxn>
                <a:cxn ang="0">
                  <a:pos x="3" y="134"/>
                </a:cxn>
                <a:cxn ang="0">
                  <a:pos x="10" y="131"/>
                </a:cxn>
                <a:cxn ang="0">
                  <a:pos x="26" y="125"/>
                </a:cxn>
                <a:cxn ang="0">
                  <a:pos x="47" y="114"/>
                </a:cxn>
                <a:cxn ang="0">
                  <a:pos x="69" y="99"/>
                </a:cxn>
                <a:cxn ang="0">
                  <a:pos x="86" y="79"/>
                </a:cxn>
                <a:cxn ang="0">
                  <a:pos x="93" y="55"/>
                </a:cxn>
                <a:cxn ang="0">
                  <a:pos x="83" y="28"/>
                </a:cxn>
                <a:cxn ang="0">
                  <a:pos x="54" y="0"/>
                </a:cxn>
                <a:cxn ang="0">
                  <a:pos x="57" y="6"/>
                </a:cxn>
                <a:cxn ang="0">
                  <a:pos x="43" y="6"/>
                </a:cxn>
                <a:cxn ang="0">
                  <a:pos x="43" y="11"/>
                </a:cxn>
                <a:cxn ang="0">
                  <a:pos x="46" y="12"/>
                </a:cxn>
                <a:cxn ang="0">
                  <a:pos x="43" y="6"/>
                </a:cxn>
              </a:cxnLst>
              <a:rect l="0" t="0" r="r" b="b"/>
              <a:pathLst>
                <a:path w="93" h="134">
                  <a:moveTo>
                    <a:pt x="43" y="6"/>
                  </a:moveTo>
                  <a:lnTo>
                    <a:pt x="46" y="12"/>
                  </a:lnTo>
                  <a:lnTo>
                    <a:pt x="71" y="36"/>
                  </a:lnTo>
                  <a:lnTo>
                    <a:pt x="79" y="55"/>
                  </a:lnTo>
                  <a:lnTo>
                    <a:pt x="74" y="74"/>
                  </a:lnTo>
                  <a:lnTo>
                    <a:pt x="60" y="88"/>
                  </a:lnTo>
                  <a:lnTo>
                    <a:pt x="41" y="102"/>
                  </a:lnTo>
                  <a:lnTo>
                    <a:pt x="20" y="111"/>
                  </a:lnTo>
                  <a:lnTo>
                    <a:pt x="4" y="117"/>
                  </a:lnTo>
                  <a:lnTo>
                    <a:pt x="0" y="120"/>
                  </a:lnTo>
                  <a:lnTo>
                    <a:pt x="3" y="134"/>
                  </a:lnTo>
                  <a:lnTo>
                    <a:pt x="10" y="131"/>
                  </a:lnTo>
                  <a:lnTo>
                    <a:pt x="26" y="125"/>
                  </a:lnTo>
                  <a:lnTo>
                    <a:pt x="47" y="114"/>
                  </a:lnTo>
                  <a:lnTo>
                    <a:pt x="69" y="99"/>
                  </a:lnTo>
                  <a:lnTo>
                    <a:pt x="86" y="79"/>
                  </a:lnTo>
                  <a:lnTo>
                    <a:pt x="93" y="55"/>
                  </a:lnTo>
                  <a:lnTo>
                    <a:pt x="83" y="28"/>
                  </a:lnTo>
                  <a:lnTo>
                    <a:pt x="54" y="0"/>
                  </a:lnTo>
                  <a:lnTo>
                    <a:pt x="57" y="6"/>
                  </a:lnTo>
                  <a:lnTo>
                    <a:pt x="43" y="6"/>
                  </a:lnTo>
                  <a:lnTo>
                    <a:pt x="43" y="11"/>
                  </a:lnTo>
                  <a:lnTo>
                    <a:pt x="46" y="12"/>
                  </a:lnTo>
                  <a:lnTo>
                    <a:pt x="43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130" name="Freeform 82"/>
            <p:cNvSpPr>
              <a:spLocks/>
            </p:cNvSpPr>
            <p:nvPr/>
          </p:nvSpPr>
          <p:spPr bwMode="auto">
            <a:xfrm>
              <a:off x="1088" y="514"/>
              <a:ext cx="8" cy="38"/>
            </a:xfrm>
            <a:custGeom>
              <a:avLst/>
              <a:gdLst/>
              <a:ahLst/>
              <a:cxnLst>
                <a:cxn ang="0">
                  <a:pos x="7" y="15"/>
                </a:cxn>
                <a:cxn ang="0">
                  <a:pos x="0" y="7"/>
                </a:cxn>
                <a:cxn ang="0">
                  <a:pos x="0" y="17"/>
                </a:cxn>
                <a:cxn ang="0">
                  <a:pos x="0" y="39"/>
                </a:cxn>
                <a:cxn ang="0">
                  <a:pos x="0" y="62"/>
                </a:cxn>
                <a:cxn ang="0">
                  <a:pos x="0" y="76"/>
                </a:cxn>
                <a:cxn ang="0">
                  <a:pos x="14" y="76"/>
                </a:cxn>
                <a:cxn ang="0">
                  <a:pos x="14" y="62"/>
                </a:cxn>
                <a:cxn ang="0">
                  <a:pos x="14" y="39"/>
                </a:cxn>
                <a:cxn ang="0">
                  <a:pos x="14" y="17"/>
                </a:cxn>
                <a:cxn ang="0">
                  <a:pos x="14" y="7"/>
                </a:cxn>
                <a:cxn ang="0">
                  <a:pos x="7" y="0"/>
                </a:cxn>
                <a:cxn ang="0">
                  <a:pos x="14" y="7"/>
                </a:cxn>
                <a:cxn ang="0">
                  <a:pos x="14" y="0"/>
                </a:cxn>
                <a:cxn ang="0">
                  <a:pos x="7" y="0"/>
                </a:cxn>
                <a:cxn ang="0">
                  <a:pos x="7" y="15"/>
                </a:cxn>
              </a:cxnLst>
              <a:rect l="0" t="0" r="r" b="b"/>
              <a:pathLst>
                <a:path w="14" h="76">
                  <a:moveTo>
                    <a:pt x="7" y="15"/>
                  </a:moveTo>
                  <a:lnTo>
                    <a:pt x="0" y="7"/>
                  </a:lnTo>
                  <a:lnTo>
                    <a:pt x="0" y="17"/>
                  </a:lnTo>
                  <a:lnTo>
                    <a:pt x="0" y="39"/>
                  </a:lnTo>
                  <a:lnTo>
                    <a:pt x="0" y="62"/>
                  </a:lnTo>
                  <a:lnTo>
                    <a:pt x="0" y="76"/>
                  </a:lnTo>
                  <a:lnTo>
                    <a:pt x="14" y="76"/>
                  </a:lnTo>
                  <a:lnTo>
                    <a:pt x="14" y="62"/>
                  </a:lnTo>
                  <a:lnTo>
                    <a:pt x="14" y="39"/>
                  </a:lnTo>
                  <a:lnTo>
                    <a:pt x="14" y="17"/>
                  </a:lnTo>
                  <a:lnTo>
                    <a:pt x="14" y="7"/>
                  </a:lnTo>
                  <a:lnTo>
                    <a:pt x="7" y="0"/>
                  </a:lnTo>
                  <a:lnTo>
                    <a:pt x="14" y="7"/>
                  </a:lnTo>
                  <a:lnTo>
                    <a:pt x="14" y="0"/>
                  </a:lnTo>
                  <a:lnTo>
                    <a:pt x="7" y="0"/>
                  </a:lnTo>
                  <a:lnTo>
                    <a:pt x="7" y="1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131" name="Freeform 83"/>
            <p:cNvSpPr>
              <a:spLocks/>
            </p:cNvSpPr>
            <p:nvPr/>
          </p:nvSpPr>
          <p:spPr bwMode="auto">
            <a:xfrm>
              <a:off x="1044" y="514"/>
              <a:ext cx="48" cy="7"/>
            </a:xfrm>
            <a:custGeom>
              <a:avLst/>
              <a:gdLst/>
              <a:ahLst/>
              <a:cxnLst>
                <a:cxn ang="0">
                  <a:pos x="14" y="7"/>
                </a:cxn>
                <a:cxn ang="0">
                  <a:pos x="7" y="15"/>
                </a:cxn>
                <a:cxn ang="0">
                  <a:pos x="96" y="15"/>
                </a:cxn>
                <a:cxn ang="0">
                  <a:pos x="96" y="0"/>
                </a:cxn>
                <a:cxn ang="0">
                  <a:pos x="7" y="0"/>
                </a:cxn>
                <a:cxn ang="0">
                  <a:pos x="0" y="7"/>
                </a:cxn>
                <a:cxn ang="0">
                  <a:pos x="7" y="0"/>
                </a:cxn>
                <a:cxn ang="0">
                  <a:pos x="0" y="0"/>
                </a:cxn>
                <a:cxn ang="0">
                  <a:pos x="0" y="7"/>
                </a:cxn>
                <a:cxn ang="0">
                  <a:pos x="14" y="7"/>
                </a:cxn>
              </a:cxnLst>
              <a:rect l="0" t="0" r="r" b="b"/>
              <a:pathLst>
                <a:path w="96" h="15">
                  <a:moveTo>
                    <a:pt x="14" y="7"/>
                  </a:moveTo>
                  <a:lnTo>
                    <a:pt x="7" y="15"/>
                  </a:lnTo>
                  <a:lnTo>
                    <a:pt x="96" y="15"/>
                  </a:lnTo>
                  <a:lnTo>
                    <a:pt x="96" y="0"/>
                  </a:lnTo>
                  <a:lnTo>
                    <a:pt x="7" y="0"/>
                  </a:lnTo>
                  <a:lnTo>
                    <a:pt x="0" y="7"/>
                  </a:lnTo>
                  <a:lnTo>
                    <a:pt x="7" y="0"/>
                  </a:lnTo>
                  <a:lnTo>
                    <a:pt x="0" y="0"/>
                  </a:lnTo>
                  <a:lnTo>
                    <a:pt x="0" y="7"/>
                  </a:lnTo>
                  <a:lnTo>
                    <a:pt x="1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132" name="Freeform 84"/>
            <p:cNvSpPr>
              <a:spLocks/>
            </p:cNvSpPr>
            <p:nvPr/>
          </p:nvSpPr>
          <p:spPr bwMode="auto">
            <a:xfrm>
              <a:off x="1012" y="358"/>
              <a:ext cx="115" cy="176"/>
            </a:xfrm>
            <a:custGeom>
              <a:avLst/>
              <a:gdLst/>
              <a:ahLst/>
              <a:cxnLst>
                <a:cxn ang="0">
                  <a:pos x="96" y="0"/>
                </a:cxn>
                <a:cxn ang="0">
                  <a:pos x="111" y="13"/>
                </a:cxn>
                <a:cxn ang="0">
                  <a:pos x="133" y="30"/>
                </a:cxn>
                <a:cxn ang="0">
                  <a:pos x="156" y="50"/>
                </a:cxn>
                <a:cxn ang="0">
                  <a:pos x="179" y="73"/>
                </a:cxn>
                <a:cxn ang="0">
                  <a:pos x="199" y="97"/>
                </a:cxn>
                <a:cxn ang="0">
                  <a:pos x="216" y="123"/>
                </a:cxn>
                <a:cxn ang="0">
                  <a:pos x="227" y="152"/>
                </a:cxn>
                <a:cxn ang="0">
                  <a:pos x="230" y="181"/>
                </a:cxn>
                <a:cxn ang="0">
                  <a:pos x="226" y="211"/>
                </a:cxn>
                <a:cxn ang="0">
                  <a:pos x="217" y="241"/>
                </a:cxn>
                <a:cxn ang="0">
                  <a:pos x="206" y="271"/>
                </a:cxn>
                <a:cxn ang="0">
                  <a:pos x="191" y="297"/>
                </a:cxn>
                <a:cxn ang="0">
                  <a:pos x="173" y="320"/>
                </a:cxn>
                <a:cxn ang="0">
                  <a:pos x="154" y="337"/>
                </a:cxn>
                <a:cxn ang="0">
                  <a:pos x="134" y="348"/>
                </a:cxn>
                <a:cxn ang="0">
                  <a:pos x="113" y="351"/>
                </a:cxn>
                <a:cxn ang="0">
                  <a:pos x="91" y="347"/>
                </a:cxn>
                <a:cxn ang="0">
                  <a:pos x="70" y="336"/>
                </a:cxn>
                <a:cxn ang="0">
                  <a:pos x="50" y="318"/>
                </a:cxn>
                <a:cxn ang="0">
                  <a:pos x="31" y="298"/>
                </a:cxn>
                <a:cxn ang="0">
                  <a:pos x="17" y="274"/>
                </a:cxn>
                <a:cxn ang="0">
                  <a:pos x="5" y="247"/>
                </a:cxn>
                <a:cxn ang="0">
                  <a:pos x="0" y="219"/>
                </a:cxn>
                <a:cxn ang="0">
                  <a:pos x="0" y="189"/>
                </a:cxn>
                <a:cxn ang="0">
                  <a:pos x="7" y="148"/>
                </a:cxn>
                <a:cxn ang="0">
                  <a:pos x="20" y="112"/>
                </a:cxn>
                <a:cxn ang="0">
                  <a:pos x="35" y="79"/>
                </a:cxn>
                <a:cxn ang="0">
                  <a:pos x="53" y="52"/>
                </a:cxn>
                <a:cxn ang="0">
                  <a:pos x="68" y="30"/>
                </a:cxn>
                <a:cxn ang="0">
                  <a:pos x="83" y="13"/>
                </a:cxn>
                <a:cxn ang="0">
                  <a:pos x="91" y="3"/>
                </a:cxn>
                <a:cxn ang="0">
                  <a:pos x="96" y="0"/>
                </a:cxn>
              </a:cxnLst>
              <a:rect l="0" t="0" r="r" b="b"/>
              <a:pathLst>
                <a:path w="230" h="351">
                  <a:moveTo>
                    <a:pt x="96" y="0"/>
                  </a:moveTo>
                  <a:lnTo>
                    <a:pt x="111" y="13"/>
                  </a:lnTo>
                  <a:lnTo>
                    <a:pt x="133" y="30"/>
                  </a:lnTo>
                  <a:lnTo>
                    <a:pt x="156" y="50"/>
                  </a:lnTo>
                  <a:lnTo>
                    <a:pt x="179" y="73"/>
                  </a:lnTo>
                  <a:lnTo>
                    <a:pt x="199" y="97"/>
                  </a:lnTo>
                  <a:lnTo>
                    <a:pt x="216" y="123"/>
                  </a:lnTo>
                  <a:lnTo>
                    <a:pt x="227" y="152"/>
                  </a:lnTo>
                  <a:lnTo>
                    <a:pt x="230" y="181"/>
                  </a:lnTo>
                  <a:lnTo>
                    <a:pt x="226" y="211"/>
                  </a:lnTo>
                  <a:lnTo>
                    <a:pt x="217" y="241"/>
                  </a:lnTo>
                  <a:lnTo>
                    <a:pt x="206" y="271"/>
                  </a:lnTo>
                  <a:lnTo>
                    <a:pt x="191" y="297"/>
                  </a:lnTo>
                  <a:lnTo>
                    <a:pt x="173" y="320"/>
                  </a:lnTo>
                  <a:lnTo>
                    <a:pt x="154" y="337"/>
                  </a:lnTo>
                  <a:lnTo>
                    <a:pt x="134" y="348"/>
                  </a:lnTo>
                  <a:lnTo>
                    <a:pt x="113" y="351"/>
                  </a:lnTo>
                  <a:lnTo>
                    <a:pt x="91" y="347"/>
                  </a:lnTo>
                  <a:lnTo>
                    <a:pt x="70" y="336"/>
                  </a:lnTo>
                  <a:lnTo>
                    <a:pt x="50" y="318"/>
                  </a:lnTo>
                  <a:lnTo>
                    <a:pt x="31" y="298"/>
                  </a:lnTo>
                  <a:lnTo>
                    <a:pt x="17" y="274"/>
                  </a:lnTo>
                  <a:lnTo>
                    <a:pt x="5" y="247"/>
                  </a:lnTo>
                  <a:lnTo>
                    <a:pt x="0" y="219"/>
                  </a:lnTo>
                  <a:lnTo>
                    <a:pt x="0" y="189"/>
                  </a:lnTo>
                  <a:lnTo>
                    <a:pt x="7" y="148"/>
                  </a:lnTo>
                  <a:lnTo>
                    <a:pt x="20" y="112"/>
                  </a:lnTo>
                  <a:lnTo>
                    <a:pt x="35" y="79"/>
                  </a:lnTo>
                  <a:lnTo>
                    <a:pt x="53" y="52"/>
                  </a:lnTo>
                  <a:lnTo>
                    <a:pt x="68" y="30"/>
                  </a:lnTo>
                  <a:lnTo>
                    <a:pt x="83" y="13"/>
                  </a:lnTo>
                  <a:lnTo>
                    <a:pt x="91" y="3"/>
                  </a:lnTo>
                  <a:lnTo>
                    <a:pt x="96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133" name="Freeform 85"/>
            <p:cNvSpPr>
              <a:spLocks/>
            </p:cNvSpPr>
            <p:nvPr/>
          </p:nvSpPr>
          <p:spPr bwMode="auto">
            <a:xfrm>
              <a:off x="1058" y="356"/>
              <a:ext cx="73" cy="93"/>
            </a:xfrm>
            <a:custGeom>
              <a:avLst/>
              <a:gdLst/>
              <a:ahLst/>
              <a:cxnLst>
                <a:cxn ang="0">
                  <a:pos x="146" y="187"/>
                </a:cxn>
                <a:cxn ang="0">
                  <a:pos x="146" y="187"/>
                </a:cxn>
                <a:cxn ang="0">
                  <a:pos x="143" y="157"/>
                </a:cxn>
                <a:cxn ang="0">
                  <a:pos x="130" y="126"/>
                </a:cxn>
                <a:cxn ang="0">
                  <a:pos x="113" y="99"/>
                </a:cxn>
                <a:cxn ang="0">
                  <a:pos x="93" y="75"/>
                </a:cxn>
                <a:cxn ang="0">
                  <a:pos x="69" y="52"/>
                </a:cxn>
                <a:cxn ang="0">
                  <a:pos x="46" y="30"/>
                </a:cxn>
                <a:cxn ang="0">
                  <a:pos x="25" y="13"/>
                </a:cxn>
                <a:cxn ang="0">
                  <a:pos x="9" y="0"/>
                </a:cxn>
                <a:cxn ang="0">
                  <a:pos x="0" y="12"/>
                </a:cxn>
                <a:cxn ang="0">
                  <a:pos x="16" y="25"/>
                </a:cxn>
                <a:cxn ang="0">
                  <a:pos x="37" y="42"/>
                </a:cxn>
                <a:cxn ang="0">
                  <a:pos x="60" y="60"/>
                </a:cxn>
                <a:cxn ang="0">
                  <a:pos x="82" y="83"/>
                </a:cxn>
                <a:cxn ang="0">
                  <a:pos x="102" y="108"/>
                </a:cxn>
                <a:cxn ang="0">
                  <a:pos x="119" y="132"/>
                </a:cxn>
                <a:cxn ang="0">
                  <a:pos x="129" y="159"/>
                </a:cxn>
                <a:cxn ang="0">
                  <a:pos x="132" y="187"/>
                </a:cxn>
                <a:cxn ang="0">
                  <a:pos x="132" y="187"/>
                </a:cxn>
                <a:cxn ang="0">
                  <a:pos x="146" y="187"/>
                </a:cxn>
              </a:cxnLst>
              <a:rect l="0" t="0" r="r" b="b"/>
              <a:pathLst>
                <a:path w="146" h="187">
                  <a:moveTo>
                    <a:pt x="146" y="187"/>
                  </a:moveTo>
                  <a:lnTo>
                    <a:pt x="146" y="187"/>
                  </a:lnTo>
                  <a:lnTo>
                    <a:pt x="143" y="157"/>
                  </a:lnTo>
                  <a:lnTo>
                    <a:pt x="130" y="126"/>
                  </a:lnTo>
                  <a:lnTo>
                    <a:pt x="113" y="99"/>
                  </a:lnTo>
                  <a:lnTo>
                    <a:pt x="93" y="75"/>
                  </a:lnTo>
                  <a:lnTo>
                    <a:pt x="69" y="52"/>
                  </a:lnTo>
                  <a:lnTo>
                    <a:pt x="46" y="30"/>
                  </a:lnTo>
                  <a:lnTo>
                    <a:pt x="25" y="13"/>
                  </a:lnTo>
                  <a:lnTo>
                    <a:pt x="9" y="0"/>
                  </a:lnTo>
                  <a:lnTo>
                    <a:pt x="0" y="12"/>
                  </a:lnTo>
                  <a:lnTo>
                    <a:pt x="16" y="25"/>
                  </a:lnTo>
                  <a:lnTo>
                    <a:pt x="37" y="42"/>
                  </a:lnTo>
                  <a:lnTo>
                    <a:pt x="60" y="60"/>
                  </a:lnTo>
                  <a:lnTo>
                    <a:pt x="82" y="83"/>
                  </a:lnTo>
                  <a:lnTo>
                    <a:pt x="102" y="108"/>
                  </a:lnTo>
                  <a:lnTo>
                    <a:pt x="119" y="132"/>
                  </a:lnTo>
                  <a:lnTo>
                    <a:pt x="129" y="159"/>
                  </a:lnTo>
                  <a:lnTo>
                    <a:pt x="132" y="187"/>
                  </a:lnTo>
                  <a:lnTo>
                    <a:pt x="132" y="187"/>
                  </a:lnTo>
                  <a:lnTo>
                    <a:pt x="146" y="18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134" name="Freeform 86"/>
            <p:cNvSpPr>
              <a:spLocks/>
            </p:cNvSpPr>
            <p:nvPr/>
          </p:nvSpPr>
          <p:spPr bwMode="auto">
            <a:xfrm>
              <a:off x="1068" y="449"/>
              <a:ext cx="63" cy="89"/>
            </a:xfrm>
            <a:custGeom>
              <a:avLst/>
              <a:gdLst/>
              <a:ahLst/>
              <a:cxnLst>
                <a:cxn ang="0">
                  <a:pos x="0" y="178"/>
                </a:cxn>
                <a:cxn ang="0">
                  <a:pos x="0" y="178"/>
                </a:cxn>
                <a:cxn ang="0">
                  <a:pos x="23" y="175"/>
                </a:cxn>
                <a:cxn ang="0">
                  <a:pos x="46" y="162"/>
                </a:cxn>
                <a:cxn ang="0">
                  <a:pos x="66" y="143"/>
                </a:cxn>
                <a:cxn ang="0">
                  <a:pos x="84" y="120"/>
                </a:cxn>
                <a:cxn ang="0">
                  <a:pos x="98" y="93"/>
                </a:cxn>
                <a:cxn ang="0">
                  <a:pos x="111" y="61"/>
                </a:cxn>
                <a:cxn ang="0">
                  <a:pos x="120" y="31"/>
                </a:cxn>
                <a:cxn ang="0">
                  <a:pos x="124" y="0"/>
                </a:cxn>
                <a:cxn ang="0">
                  <a:pos x="110" y="0"/>
                </a:cxn>
                <a:cxn ang="0">
                  <a:pos x="106" y="28"/>
                </a:cxn>
                <a:cxn ang="0">
                  <a:pos x="97" y="58"/>
                </a:cxn>
                <a:cxn ang="0">
                  <a:pos x="87" y="87"/>
                </a:cxn>
                <a:cxn ang="0">
                  <a:pos x="73" y="112"/>
                </a:cxn>
                <a:cxn ang="0">
                  <a:pos x="54" y="134"/>
                </a:cxn>
                <a:cxn ang="0">
                  <a:pos x="37" y="150"/>
                </a:cxn>
                <a:cxn ang="0">
                  <a:pos x="20" y="160"/>
                </a:cxn>
                <a:cxn ang="0">
                  <a:pos x="0" y="163"/>
                </a:cxn>
                <a:cxn ang="0">
                  <a:pos x="0" y="163"/>
                </a:cxn>
                <a:cxn ang="0">
                  <a:pos x="0" y="178"/>
                </a:cxn>
              </a:cxnLst>
              <a:rect l="0" t="0" r="r" b="b"/>
              <a:pathLst>
                <a:path w="124" h="178">
                  <a:moveTo>
                    <a:pt x="0" y="178"/>
                  </a:moveTo>
                  <a:lnTo>
                    <a:pt x="0" y="178"/>
                  </a:lnTo>
                  <a:lnTo>
                    <a:pt x="23" y="175"/>
                  </a:lnTo>
                  <a:lnTo>
                    <a:pt x="46" y="162"/>
                  </a:lnTo>
                  <a:lnTo>
                    <a:pt x="66" y="143"/>
                  </a:lnTo>
                  <a:lnTo>
                    <a:pt x="84" y="120"/>
                  </a:lnTo>
                  <a:lnTo>
                    <a:pt x="98" y="93"/>
                  </a:lnTo>
                  <a:lnTo>
                    <a:pt x="111" y="61"/>
                  </a:lnTo>
                  <a:lnTo>
                    <a:pt x="120" y="31"/>
                  </a:lnTo>
                  <a:lnTo>
                    <a:pt x="124" y="0"/>
                  </a:lnTo>
                  <a:lnTo>
                    <a:pt x="110" y="0"/>
                  </a:lnTo>
                  <a:lnTo>
                    <a:pt x="106" y="28"/>
                  </a:lnTo>
                  <a:lnTo>
                    <a:pt x="97" y="58"/>
                  </a:lnTo>
                  <a:lnTo>
                    <a:pt x="87" y="87"/>
                  </a:lnTo>
                  <a:lnTo>
                    <a:pt x="73" y="112"/>
                  </a:lnTo>
                  <a:lnTo>
                    <a:pt x="54" y="134"/>
                  </a:lnTo>
                  <a:lnTo>
                    <a:pt x="37" y="150"/>
                  </a:lnTo>
                  <a:lnTo>
                    <a:pt x="20" y="160"/>
                  </a:lnTo>
                  <a:lnTo>
                    <a:pt x="0" y="163"/>
                  </a:lnTo>
                  <a:lnTo>
                    <a:pt x="0" y="163"/>
                  </a:lnTo>
                  <a:lnTo>
                    <a:pt x="0" y="17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135" name="Freeform 87"/>
            <p:cNvSpPr>
              <a:spLocks/>
            </p:cNvSpPr>
            <p:nvPr/>
          </p:nvSpPr>
          <p:spPr bwMode="auto">
            <a:xfrm>
              <a:off x="1008" y="453"/>
              <a:ext cx="60" cy="8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30"/>
                </a:cxn>
                <a:cxn ang="0">
                  <a:pos x="6" y="59"/>
                </a:cxn>
                <a:cxn ang="0">
                  <a:pos x="19" y="88"/>
                </a:cxn>
                <a:cxn ang="0">
                  <a:pos x="33" y="114"/>
                </a:cxn>
                <a:cxn ang="0">
                  <a:pos x="53" y="134"/>
                </a:cxn>
                <a:cxn ang="0">
                  <a:pos x="73" y="152"/>
                </a:cxn>
                <a:cxn ang="0">
                  <a:pos x="98" y="165"/>
                </a:cxn>
                <a:cxn ang="0">
                  <a:pos x="121" y="170"/>
                </a:cxn>
                <a:cxn ang="0">
                  <a:pos x="121" y="155"/>
                </a:cxn>
                <a:cxn ang="0">
                  <a:pos x="101" y="151"/>
                </a:cxn>
                <a:cxn ang="0">
                  <a:pos x="82" y="141"/>
                </a:cxn>
                <a:cxn ang="0">
                  <a:pos x="62" y="125"/>
                </a:cxn>
                <a:cxn ang="0">
                  <a:pos x="45" y="105"/>
                </a:cxn>
                <a:cxn ang="0">
                  <a:pos x="31" y="82"/>
                </a:cxn>
                <a:cxn ang="0">
                  <a:pos x="20" y="56"/>
                </a:cxn>
                <a:cxn ang="0">
                  <a:pos x="15" y="30"/>
                </a:cxn>
                <a:cxn ang="0">
                  <a:pos x="15" y="0"/>
                </a:cxn>
                <a:cxn ang="0">
                  <a:pos x="15" y="0"/>
                </a:cxn>
                <a:cxn ang="0">
                  <a:pos x="0" y="0"/>
                </a:cxn>
              </a:cxnLst>
              <a:rect l="0" t="0" r="r" b="b"/>
              <a:pathLst>
                <a:path w="121" h="170">
                  <a:moveTo>
                    <a:pt x="0" y="0"/>
                  </a:moveTo>
                  <a:lnTo>
                    <a:pt x="0" y="0"/>
                  </a:lnTo>
                  <a:lnTo>
                    <a:pt x="0" y="30"/>
                  </a:lnTo>
                  <a:lnTo>
                    <a:pt x="6" y="59"/>
                  </a:lnTo>
                  <a:lnTo>
                    <a:pt x="19" y="88"/>
                  </a:lnTo>
                  <a:lnTo>
                    <a:pt x="33" y="114"/>
                  </a:lnTo>
                  <a:lnTo>
                    <a:pt x="53" y="134"/>
                  </a:lnTo>
                  <a:lnTo>
                    <a:pt x="73" y="152"/>
                  </a:lnTo>
                  <a:lnTo>
                    <a:pt x="98" y="165"/>
                  </a:lnTo>
                  <a:lnTo>
                    <a:pt x="121" y="170"/>
                  </a:lnTo>
                  <a:lnTo>
                    <a:pt x="121" y="155"/>
                  </a:lnTo>
                  <a:lnTo>
                    <a:pt x="101" y="151"/>
                  </a:lnTo>
                  <a:lnTo>
                    <a:pt x="82" y="141"/>
                  </a:lnTo>
                  <a:lnTo>
                    <a:pt x="62" y="125"/>
                  </a:lnTo>
                  <a:lnTo>
                    <a:pt x="45" y="105"/>
                  </a:lnTo>
                  <a:lnTo>
                    <a:pt x="31" y="82"/>
                  </a:lnTo>
                  <a:lnTo>
                    <a:pt x="20" y="56"/>
                  </a:lnTo>
                  <a:lnTo>
                    <a:pt x="15" y="3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136" name="Freeform 88"/>
            <p:cNvSpPr>
              <a:spLocks/>
            </p:cNvSpPr>
            <p:nvPr/>
          </p:nvSpPr>
          <p:spPr bwMode="auto">
            <a:xfrm>
              <a:off x="1008" y="353"/>
              <a:ext cx="54" cy="100"/>
            </a:xfrm>
            <a:custGeom>
              <a:avLst/>
              <a:gdLst/>
              <a:ahLst/>
              <a:cxnLst>
                <a:cxn ang="0">
                  <a:pos x="108" y="4"/>
                </a:cxn>
                <a:cxn ang="0">
                  <a:pos x="99" y="4"/>
                </a:cxn>
                <a:cxn ang="0">
                  <a:pos x="95" y="8"/>
                </a:cxn>
                <a:cxn ang="0">
                  <a:pos x="85" y="18"/>
                </a:cxn>
                <a:cxn ang="0">
                  <a:pos x="71" y="36"/>
                </a:cxn>
                <a:cxn ang="0">
                  <a:pos x="55" y="57"/>
                </a:cxn>
                <a:cxn ang="0">
                  <a:pos x="38" y="86"/>
                </a:cxn>
                <a:cxn ang="0">
                  <a:pos x="20" y="119"/>
                </a:cxn>
                <a:cxn ang="0">
                  <a:pos x="8" y="156"/>
                </a:cxn>
                <a:cxn ang="0">
                  <a:pos x="0" y="199"/>
                </a:cxn>
                <a:cxn ang="0">
                  <a:pos x="15" y="199"/>
                </a:cxn>
                <a:cxn ang="0">
                  <a:pos x="22" y="159"/>
                </a:cxn>
                <a:cxn ang="0">
                  <a:pos x="35" y="125"/>
                </a:cxn>
                <a:cxn ang="0">
                  <a:pos x="49" y="92"/>
                </a:cxn>
                <a:cxn ang="0">
                  <a:pos x="66" y="66"/>
                </a:cxn>
                <a:cxn ang="0">
                  <a:pos x="82" y="44"/>
                </a:cxn>
                <a:cxn ang="0">
                  <a:pos x="96" y="27"/>
                </a:cxn>
                <a:cxn ang="0">
                  <a:pos x="104" y="17"/>
                </a:cxn>
                <a:cxn ang="0">
                  <a:pos x="108" y="16"/>
                </a:cxn>
                <a:cxn ang="0">
                  <a:pos x="99" y="16"/>
                </a:cxn>
                <a:cxn ang="0">
                  <a:pos x="108" y="4"/>
                </a:cxn>
                <a:cxn ang="0">
                  <a:pos x="104" y="0"/>
                </a:cxn>
                <a:cxn ang="0">
                  <a:pos x="99" y="4"/>
                </a:cxn>
                <a:cxn ang="0">
                  <a:pos x="108" y="4"/>
                </a:cxn>
              </a:cxnLst>
              <a:rect l="0" t="0" r="r" b="b"/>
              <a:pathLst>
                <a:path w="108" h="199">
                  <a:moveTo>
                    <a:pt x="108" y="4"/>
                  </a:moveTo>
                  <a:lnTo>
                    <a:pt x="99" y="4"/>
                  </a:lnTo>
                  <a:lnTo>
                    <a:pt x="95" y="8"/>
                  </a:lnTo>
                  <a:lnTo>
                    <a:pt x="85" y="18"/>
                  </a:lnTo>
                  <a:lnTo>
                    <a:pt x="71" y="36"/>
                  </a:lnTo>
                  <a:lnTo>
                    <a:pt x="55" y="57"/>
                  </a:lnTo>
                  <a:lnTo>
                    <a:pt x="38" y="86"/>
                  </a:lnTo>
                  <a:lnTo>
                    <a:pt x="20" y="119"/>
                  </a:lnTo>
                  <a:lnTo>
                    <a:pt x="8" y="156"/>
                  </a:lnTo>
                  <a:lnTo>
                    <a:pt x="0" y="199"/>
                  </a:lnTo>
                  <a:lnTo>
                    <a:pt x="15" y="199"/>
                  </a:lnTo>
                  <a:lnTo>
                    <a:pt x="22" y="159"/>
                  </a:lnTo>
                  <a:lnTo>
                    <a:pt x="35" y="125"/>
                  </a:lnTo>
                  <a:lnTo>
                    <a:pt x="49" y="92"/>
                  </a:lnTo>
                  <a:lnTo>
                    <a:pt x="66" y="66"/>
                  </a:lnTo>
                  <a:lnTo>
                    <a:pt x="82" y="44"/>
                  </a:lnTo>
                  <a:lnTo>
                    <a:pt x="96" y="27"/>
                  </a:lnTo>
                  <a:lnTo>
                    <a:pt x="104" y="17"/>
                  </a:lnTo>
                  <a:lnTo>
                    <a:pt x="108" y="16"/>
                  </a:lnTo>
                  <a:lnTo>
                    <a:pt x="99" y="16"/>
                  </a:lnTo>
                  <a:lnTo>
                    <a:pt x="108" y="4"/>
                  </a:lnTo>
                  <a:lnTo>
                    <a:pt x="104" y="0"/>
                  </a:lnTo>
                  <a:lnTo>
                    <a:pt x="99" y="4"/>
                  </a:lnTo>
                  <a:lnTo>
                    <a:pt x="10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137" name="Freeform 89"/>
            <p:cNvSpPr>
              <a:spLocks/>
            </p:cNvSpPr>
            <p:nvPr/>
          </p:nvSpPr>
          <p:spPr bwMode="auto">
            <a:xfrm>
              <a:off x="1048" y="475"/>
              <a:ext cx="36" cy="14"/>
            </a:xfrm>
            <a:custGeom>
              <a:avLst/>
              <a:gdLst/>
              <a:ahLst/>
              <a:cxnLst>
                <a:cxn ang="0">
                  <a:pos x="0" y="13"/>
                </a:cxn>
                <a:cxn ang="0">
                  <a:pos x="7" y="8"/>
                </a:cxn>
                <a:cxn ang="0">
                  <a:pos x="14" y="4"/>
                </a:cxn>
                <a:cxn ang="0">
                  <a:pos x="23" y="1"/>
                </a:cxn>
                <a:cxn ang="0">
                  <a:pos x="32" y="0"/>
                </a:cxn>
                <a:cxn ang="0">
                  <a:pos x="42" y="0"/>
                </a:cxn>
                <a:cxn ang="0">
                  <a:pos x="52" y="1"/>
                </a:cxn>
                <a:cxn ang="0">
                  <a:pos x="63" y="5"/>
                </a:cxn>
                <a:cxn ang="0">
                  <a:pos x="73" y="13"/>
                </a:cxn>
                <a:cxn ang="0">
                  <a:pos x="62" y="23"/>
                </a:cxn>
                <a:cxn ang="0">
                  <a:pos x="50" y="27"/>
                </a:cxn>
                <a:cxn ang="0">
                  <a:pos x="37" y="27"/>
                </a:cxn>
                <a:cxn ang="0">
                  <a:pos x="26" y="26"/>
                </a:cxn>
                <a:cxn ang="0">
                  <a:pos x="16" y="21"/>
                </a:cxn>
                <a:cxn ang="0">
                  <a:pos x="7" y="17"/>
                </a:cxn>
                <a:cxn ang="0">
                  <a:pos x="2" y="14"/>
                </a:cxn>
                <a:cxn ang="0">
                  <a:pos x="0" y="13"/>
                </a:cxn>
              </a:cxnLst>
              <a:rect l="0" t="0" r="r" b="b"/>
              <a:pathLst>
                <a:path w="73" h="27">
                  <a:moveTo>
                    <a:pt x="0" y="13"/>
                  </a:moveTo>
                  <a:lnTo>
                    <a:pt x="7" y="8"/>
                  </a:lnTo>
                  <a:lnTo>
                    <a:pt x="14" y="4"/>
                  </a:lnTo>
                  <a:lnTo>
                    <a:pt x="23" y="1"/>
                  </a:lnTo>
                  <a:lnTo>
                    <a:pt x="32" y="0"/>
                  </a:lnTo>
                  <a:lnTo>
                    <a:pt x="42" y="0"/>
                  </a:lnTo>
                  <a:lnTo>
                    <a:pt x="52" y="1"/>
                  </a:lnTo>
                  <a:lnTo>
                    <a:pt x="63" y="5"/>
                  </a:lnTo>
                  <a:lnTo>
                    <a:pt x="73" y="13"/>
                  </a:lnTo>
                  <a:lnTo>
                    <a:pt x="62" y="23"/>
                  </a:lnTo>
                  <a:lnTo>
                    <a:pt x="50" y="27"/>
                  </a:lnTo>
                  <a:lnTo>
                    <a:pt x="37" y="27"/>
                  </a:lnTo>
                  <a:lnTo>
                    <a:pt x="26" y="26"/>
                  </a:lnTo>
                  <a:lnTo>
                    <a:pt x="16" y="21"/>
                  </a:lnTo>
                  <a:lnTo>
                    <a:pt x="7" y="17"/>
                  </a:lnTo>
                  <a:lnTo>
                    <a:pt x="2" y="14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138" name="Freeform 90"/>
            <p:cNvSpPr>
              <a:spLocks/>
            </p:cNvSpPr>
            <p:nvPr/>
          </p:nvSpPr>
          <p:spPr bwMode="auto">
            <a:xfrm>
              <a:off x="947" y="824"/>
              <a:ext cx="32" cy="8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" y="139"/>
                </a:cxn>
                <a:cxn ang="0">
                  <a:pos x="3" y="145"/>
                </a:cxn>
                <a:cxn ang="0">
                  <a:pos x="9" y="156"/>
                </a:cxn>
                <a:cxn ang="0">
                  <a:pos x="20" y="168"/>
                </a:cxn>
                <a:cxn ang="0">
                  <a:pos x="36" y="173"/>
                </a:cxn>
                <a:cxn ang="0">
                  <a:pos x="46" y="149"/>
                </a:cxn>
                <a:cxn ang="0">
                  <a:pos x="56" y="95"/>
                </a:cxn>
                <a:cxn ang="0">
                  <a:pos x="63" y="37"/>
                </a:cxn>
                <a:cxn ang="0">
                  <a:pos x="65" y="0"/>
                </a:cxn>
                <a:cxn ang="0">
                  <a:pos x="0" y="0"/>
                </a:cxn>
              </a:cxnLst>
              <a:rect l="0" t="0" r="r" b="b"/>
              <a:pathLst>
                <a:path w="65" h="173">
                  <a:moveTo>
                    <a:pt x="0" y="0"/>
                  </a:moveTo>
                  <a:lnTo>
                    <a:pt x="2" y="139"/>
                  </a:lnTo>
                  <a:lnTo>
                    <a:pt x="3" y="145"/>
                  </a:lnTo>
                  <a:lnTo>
                    <a:pt x="9" y="156"/>
                  </a:lnTo>
                  <a:lnTo>
                    <a:pt x="20" y="168"/>
                  </a:lnTo>
                  <a:lnTo>
                    <a:pt x="36" y="173"/>
                  </a:lnTo>
                  <a:lnTo>
                    <a:pt x="46" y="149"/>
                  </a:lnTo>
                  <a:lnTo>
                    <a:pt x="56" y="95"/>
                  </a:lnTo>
                  <a:lnTo>
                    <a:pt x="63" y="37"/>
                  </a:lnTo>
                  <a:lnTo>
                    <a:pt x="6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139" name="Freeform 91"/>
            <p:cNvSpPr>
              <a:spLocks/>
            </p:cNvSpPr>
            <p:nvPr/>
          </p:nvSpPr>
          <p:spPr bwMode="auto">
            <a:xfrm>
              <a:off x="943" y="824"/>
              <a:ext cx="8" cy="70"/>
            </a:xfrm>
            <a:custGeom>
              <a:avLst/>
              <a:gdLst/>
              <a:ahLst/>
              <a:cxnLst>
                <a:cxn ang="0">
                  <a:pos x="16" y="138"/>
                </a:cxn>
                <a:cxn ang="0">
                  <a:pos x="16" y="139"/>
                </a:cxn>
                <a:cxn ang="0">
                  <a:pos x="14" y="0"/>
                </a:cxn>
                <a:cxn ang="0">
                  <a:pos x="0" y="0"/>
                </a:cxn>
                <a:cxn ang="0">
                  <a:pos x="2" y="139"/>
                </a:cxn>
                <a:cxn ang="0">
                  <a:pos x="2" y="140"/>
                </a:cxn>
                <a:cxn ang="0">
                  <a:pos x="2" y="139"/>
                </a:cxn>
                <a:cxn ang="0">
                  <a:pos x="2" y="139"/>
                </a:cxn>
                <a:cxn ang="0">
                  <a:pos x="2" y="140"/>
                </a:cxn>
                <a:cxn ang="0">
                  <a:pos x="16" y="138"/>
                </a:cxn>
              </a:cxnLst>
              <a:rect l="0" t="0" r="r" b="b"/>
              <a:pathLst>
                <a:path w="16" h="140">
                  <a:moveTo>
                    <a:pt x="16" y="138"/>
                  </a:moveTo>
                  <a:lnTo>
                    <a:pt x="16" y="139"/>
                  </a:lnTo>
                  <a:lnTo>
                    <a:pt x="14" y="0"/>
                  </a:lnTo>
                  <a:lnTo>
                    <a:pt x="0" y="0"/>
                  </a:lnTo>
                  <a:lnTo>
                    <a:pt x="2" y="139"/>
                  </a:lnTo>
                  <a:lnTo>
                    <a:pt x="2" y="140"/>
                  </a:lnTo>
                  <a:lnTo>
                    <a:pt x="2" y="139"/>
                  </a:lnTo>
                  <a:lnTo>
                    <a:pt x="2" y="139"/>
                  </a:lnTo>
                  <a:lnTo>
                    <a:pt x="2" y="140"/>
                  </a:lnTo>
                  <a:lnTo>
                    <a:pt x="16" y="13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140" name="Freeform 92"/>
            <p:cNvSpPr>
              <a:spLocks/>
            </p:cNvSpPr>
            <p:nvPr/>
          </p:nvSpPr>
          <p:spPr bwMode="auto">
            <a:xfrm>
              <a:off x="944" y="893"/>
              <a:ext cx="21" cy="21"/>
            </a:xfrm>
            <a:custGeom>
              <a:avLst/>
              <a:gdLst/>
              <a:ahLst/>
              <a:cxnLst>
                <a:cxn ang="0">
                  <a:pos x="41" y="28"/>
                </a:cxn>
                <a:cxn ang="0">
                  <a:pos x="41" y="28"/>
                </a:cxn>
                <a:cxn ang="0">
                  <a:pos x="28" y="24"/>
                </a:cxn>
                <a:cxn ang="0">
                  <a:pos x="20" y="14"/>
                </a:cxn>
                <a:cxn ang="0">
                  <a:pos x="15" y="4"/>
                </a:cxn>
                <a:cxn ang="0">
                  <a:pos x="14" y="0"/>
                </a:cxn>
                <a:cxn ang="0">
                  <a:pos x="0" y="2"/>
                </a:cxn>
                <a:cxn ang="0">
                  <a:pos x="1" y="10"/>
                </a:cxn>
                <a:cxn ang="0">
                  <a:pos x="8" y="23"/>
                </a:cxn>
                <a:cxn ang="0">
                  <a:pos x="23" y="35"/>
                </a:cxn>
                <a:cxn ang="0">
                  <a:pos x="41" y="43"/>
                </a:cxn>
                <a:cxn ang="0">
                  <a:pos x="41" y="43"/>
                </a:cxn>
                <a:cxn ang="0">
                  <a:pos x="41" y="28"/>
                </a:cxn>
              </a:cxnLst>
              <a:rect l="0" t="0" r="r" b="b"/>
              <a:pathLst>
                <a:path w="41" h="43">
                  <a:moveTo>
                    <a:pt x="41" y="28"/>
                  </a:moveTo>
                  <a:lnTo>
                    <a:pt x="41" y="28"/>
                  </a:lnTo>
                  <a:lnTo>
                    <a:pt x="28" y="24"/>
                  </a:lnTo>
                  <a:lnTo>
                    <a:pt x="20" y="14"/>
                  </a:lnTo>
                  <a:lnTo>
                    <a:pt x="15" y="4"/>
                  </a:lnTo>
                  <a:lnTo>
                    <a:pt x="14" y="0"/>
                  </a:lnTo>
                  <a:lnTo>
                    <a:pt x="0" y="2"/>
                  </a:lnTo>
                  <a:lnTo>
                    <a:pt x="1" y="10"/>
                  </a:lnTo>
                  <a:lnTo>
                    <a:pt x="8" y="23"/>
                  </a:lnTo>
                  <a:lnTo>
                    <a:pt x="23" y="35"/>
                  </a:lnTo>
                  <a:lnTo>
                    <a:pt x="41" y="43"/>
                  </a:lnTo>
                  <a:lnTo>
                    <a:pt x="41" y="43"/>
                  </a:lnTo>
                  <a:lnTo>
                    <a:pt x="41" y="2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141" name="Freeform 93"/>
            <p:cNvSpPr>
              <a:spLocks/>
            </p:cNvSpPr>
            <p:nvPr/>
          </p:nvSpPr>
          <p:spPr bwMode="auto">
            <a:xfrm>
              <a:off x="965" y="820"/>
              <a:ext cx="17" cy="94"/>
            </a:xfrm>
            <a:custGeom>
              <a:avLst/>
              <a:gdLst/>
              <a:ahLst/>
              <a:cxnLst>
                <a:cxn ang="0">
                  <a:pos x="29" y="14"/>
                </a:cxn>
                <a:cxn ang="0">
                  <a:pos x="22" y="7"/>
                </a:cxn>
                <a:cxn ang="0">
                  <a:pos x="20" y="44"/>
                </a:cxn>
                <a:cxn ang="0">
                  <a:pos x="13" y="102"/>
                </a:cxn>
                <a:cxn ang="0">
                  <a:pos x="3" y="155"/>
                </a:cxn>
                <a:cxn ang="0">
                  <a:pos x="0" y="173"/>
                </a:cxn>
                <a:cxn ang="0">
                  <a:pos x="0" y="188"/>
                </a:cxn>
                <a:cxn ang="0">
                  <a:pos x="17" y="158"/>
                </a:cxn>
                <a:cxn ang="0">
                  <a:pos x="27" y="102"/>
                </a:cxn>
                <a:cxn ang="0">
                  <a:pos x="34" y="44"/>
                </a:cxn>
                <a:cxn ang="0">
                  <a:pos x="36" y="7"/>
                </a:cxn>
                <a:cxn ang="0">
                  <a:pos x="29" y="0"/>
                </a:cxn>
                <a:cxn ang="0">
                  <a:pos x="29" y="14"/>
                </a:cxn>
              </a:cxnLst>
              <a:rect l="0" t="0" r="r" b="b"/>
              <a:pathLst>
                <a:path w="36" h="188">
                  <a:moveTo>
                    <a:pt x="29" y="14"/>
                  </a:moveTo>
                  <a:lnTo>
                    <a:pt x="22" y="7"/>
                  </a:lnTo>
                  <a:lnTo>
                    <a:pt x="20" y="44"/>
                  </a:lnTo>
                  <a:lnTo>
                    <a:pt x="13" y="102"/>
                  </a:lnTo>
                  <a:lnTo>
                    <a:pt x="3" y="155"/>
                  </a:lnTo>
                  <a:lnTo>
                    <a:pt x="0" y="173"/>
                  </a:lnTo>
                  <a:lnTo>
                    <a:pt x="0" y="188"/>
                  </a:lnTo>
                  <a:lnTo>
                    <a:pt x="17" y="158"/>
                  </a:lnTo>
                  <a:lnTo>
                    <a:pt x="27" y="102"/>
                  </a:lnTo>
                  <a:lnTo>
                    <a:pt x="34" y="44"/>
                  </a:lnTo>
                  <a:lnTo>
                    <a:pt x="36" y="7"/>
                  </a:lnTo>
                  <a:lnTo>
                    <a:pt x="29" y="0"/>
                  </a:lnTo>
                  <a:lnTo>
                    <a:pt x="29" y="1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142" name="Freeform 94"/>
            <p:cNvSpPr>
              <a:spLocks/>
            </p:cNvSpPr>
            <p:nvPr/>
          </p:nvSpPr>
          <p:spPr bwMode="auto">
            <a:xfrm>
              <a:off x="943" y="820"/>
              <a:ext cx="36" cy="8"/>
            </a:xfrm>
            <a:custGeom>
              <a:avLst/>
              <a:gdLst/>
              <a:ahLst/>
              <a:cxnLst>
                <a:cxn ang="0">
                  <a:pos x="14" y="7"/>
                </a:cxn>
                <a:cxn ang="0">
                  <a:pos x="7" y="14"/>
                </a:cxn>
                <a:cxn ang="0">
                  <a:pos x="72" y="14"/>
                </a:cxn>
                <a:cxn ang="0">
                  <a:pos x="72" y="0"/>
                </a:cxn>
                <a:cxn ang="0">
                  <a:pos x="7" y="0"/>
                </a:cxn>
                <a:cxn ang="0">
                  <a:pos x="0" y="7"/>
                </a:cxn>
                <a:cxn ang="0">
                  <a:pos x="7" y="0"/>
                </a:cxn>
                <a:cxn ang="0">
                  <a:pos x="0" y="0"/>
                </a:cxn>
                <a:cxn ang="0">
                  <a:pos x="0" y="7"/>
                </a:cxn>
                <a:cxn ang="0">
                  <a:pos x="14" y="7"/>
                </a:cxn>
              </a:cxnLst>
              <a:rect l="0" t="0" r="r" b="b"/>
              <a:pathLst>
                <a:path w="72" h="14">
                  <a:moveTo>
                    <a:pt x="14" y="7"/>
                  </a:moveTo>
                  <a:lnTo>
                    <a:pt x="7" y="14"/>
                  </a:lnTo>
                  <a:lnTo>
                    <a:pt x="72" y="14"/>
                  </a:lnTo>
                  <a:lnTo>
                    <a:pt x="72" y="0"/>
                  </a:lnTo>
                  <a:lnTo>
                    <a:pt x="7" y="0"/>
                  </a:lnTo>
                  <a:lnTo>
                    <a:pt x="0" y="7"/>
                  </a:lnTo>
                  <a:lnTo>
                    <a:pt x="7" y="0"/>
                  </a:lnTo>
                  <a:lnTo>
                    <a:pt x="0" y="0"/>
                  </a:lnTo>
                  <a:lnTo>
                    <a:pt x="0" y="7"/>
                  </a:lnTo>
                  <a:lnTo>
                    <a:pt x="1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143" name="Freeform 95"/>
            <p:cNvSpPr>
              <a:spLocks/>
            </p:cNvSpPr>
            <p:nvPr/>
          </p:nvSpPr>
          <p:spPr bwMode="auto">
            <a:xfrm>
              <a:off x="1159" y="824"/>
              <a:ext cx="30" cy="87"/>
            </a:xfrm>
            <a:custGeom>
              <a:avLst/>
              <a:gdLst/>
              <a:ahLst/>
              <a:cxnLst>
                <a:cxn ang="0">
                  <a:pos x="60" y="0"/>
                </a:cxn>
                <a:cxn ang="0">
                  <a:pos x="60" y="139"/>
                </a:cxn>
                <a:cxn ang="0">
                  <a:pos x="59" y="145"/>
                </a:cxn>
                <a:cxn ang="0">
                  <a:pos x="53" y="156"/>
                </a:cxn>
                <a:cxn ang="0">
                  <a:pos x="42" y="168"/>
                </a:cxn>
                <a:cxn ang="0">
                  <a:pos x="24" y="173"/>
                </a:cxn>
                <a:cxn ang="0">
                  <a:pos x="16" y="149"/>
                </a:cxn>
                <a:cxn ang="0">
                  <a:pos x="7" y="95"/>
                </a:cxn>
                <a:cxn ang="0">
                  <a:pos x="1" y="37"/>
                </a:cxn>
                <a:cxn ang="0">
                  <a:pos x="0" y="0"/>
                </a:cxn>
                <a:cxn ang="0">
                  <a:pos x="60" y="0"/>
                </a:cxn>
              </a:cxnLst>
              <a:rect l="0" t="0" r="r" b="b"/>
              <a:pathLst>
                <a:path w="60" h="173">
                  <a:moveTo>
                    <a:pt x="60" y="0"/>
                  </a:moveTo>
                  <a:lnTo>
                    <a:pt x="60" y="139"/>
                  </a:lnTo>
                  <a:lnTo>
                    <a:pt x="59" y="145"/>
                  </a:lnTo>
                  <a:lnTo>
                    <a:pt x="53" y="156"/>
                  </a:lnTo>
                  <a:lnTo>
                    <a:pt x="42" y="168"/>
                  </a:lnTo>
                  <a:lnTo>
                    <a:pt x="24" y="173"/>
                  </a:lnTo>
                  <a:lnTo>
                    <a:pt x="16" y="149"/>
                  </a:lnTo>
                  <a:lnTo>
                    <a:pt x="7" y="95"/>
                  </a:lnTo>
                  <a:lnTo>
                    <a:pt x="1" y="37"/>
                  </a:lnTo>
                  <a:lnTo>
                    <a:pt x="0" y="0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144" name="Freeform 96"/>
            <p:cNvSpPr>
              <a:spLocks/>
            </p:cNvSpPr>
            <p:nvPr/>
          </p:nvSpPr>
          <p:spPr bwMode="auto">
            <a:xfrm>
              <a:off x="1185" y="824"/>
              <a:ext cx="7" cy="70"/>
            </a:xfrm>
            <a:custGeom>
              <a:avLst/>
              <a:gdLst/>
              <a:ahLst/>
              <a:cxnLst>
                <a:cxn ang="0">
                  <a:pos x="14" y="140"/>
                </a:cxn>
                <a:cxn ang="0">
                  <a:pos x="14" y="139"/>
                </a:cxn>
                <a:cxn ang="0">
                  <a:pos x="14" y="0"/>
                </a:cxn>
                <a:cxn ang="0">
                  <a:pos x="0" y="0"/>
                </a:cxn>
                <a:cxn ang="0">
                  <a:pos x="0" y="139"/>
                </a:cxn>
                <a:cxn ang="0">
                  <a:pos x="0" y="138"/>
                </a:cxn>
                <a:cxn ang="0">
                  <a:pos x="14" y="140"/>
                </a:cxn>
                <a:cxn ang="0">
                  <a:pos x="14" y="139"/>
                </a:cxn>
                <a:cxn ang="0">
                  <a:pos x="14" y="139"/>
                </a:cxn>
                <a:cxn ang="0">
                  <a:pos x="14" y="140"/>
                </a:cxn>
              </a:cxnLst>
              <a:rect l="0" t="0" r="r" b="b"/>
              <a:pathLst>
                <a:path w="14" h="140">
                  <a:moveTo>
                    <a:pt x="14" y="140"/>
                  </a:moveTo>
                  <a:lnTo>
                    <a:pt x="14" y="139"/>
                  </a:lnTo>
                  <a:lnTo>
                    <a:pt x="14" y="0"/>
                  </a:lnTo>
                  <a:lnTo>
                    <a:pt x="0" y="0"/>
                  </a:lnTo>
                  <a:lnTo>
                    <a:pt x="0" y="139"/>
                  </a:lnTo>
                  <a:lnTo>
                    <a:pt x="0" y="138"/>
                  </a:lnTo>
                  <a:lnTo>
                    <a:pt x="14" y="140"/>
                  </a:lnTo>
                  <a:lnTo>
                    <a:pt x="14" y="139"/>
                  </a:lnTo>
                  <a:lnTo>
                    <a:pt x="14" y="139"/>
                  </a:lnTo>
                  <a:lnTo>
                    <a:pt x="14" y="14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145" name="Freeform 97"/>
            <p:cNvSpPr>
              <a:spLocks/>
            </p:cNvSpPr>
            <p:nvPr/>
          </p:nvSpPr>
          <p:spPr bwMode="auto">
            <a:xfrm>
              <a:off x="1171" y="893"/>
              <a:ext cx="21" cy="21"/>
            </a:xfrm>
            <a:custGeom>
              <a:avLst/>
              <a:gdLst/>
              <a:ahLst/>
              <a:cxnLst>
                <a:cxn ang="0">
                  <a:pos x="0" y="43"/>
                </a:cxn>
                <a:cxn ang="0">
                  <a:pos x="0" y="43"/>
                </a:cxn>
                <a:cxn ang="0">
                  <a:pos x="20" y="35"/>
                </a:cxn>
                <a:cxn ang="0">
                  <a:pos x="35" y="23"/>
                </a:cxn>
                <a:cxn ang="0">
                  <a:pos x="42" y="10"/>
                </a:cxn>
                <a:cxn ang="0">
                  <a:pos x="43" y="2"/>
                </a:cxn>
                <a:cxn ang="0">
                  <a:pos x="29" y="0"/>
                </a:cxn>
                <a:cxn ang="0">
                  <a:pos x="28" y="4"/>
                </a:cxn>
                <a:cxn ang="0">
                  <a:pos x="23" y="14"/>
                </a:cxn>
                <a:cxn ang="0">
                  <a:pos x="15" y="24"/>
                </a:cxn>
                <a:cxn ang="0">
                  <a:pos x="0" y="28"/>
                </a:cxn>
                <a:cxn ang="0">
                  <a:pos x="0" y="28"/>
                </a:cxn>
                <a:cxn ang="0">
                  <a:pos x="0" y="43"/>
                </a:cxn>
              </a:cxnLst>
              <a:rect l="0" t="0" r="r" b="b"/>
              <a:pathLst>
                <a:path w="43" h="43">
                  <a:moveTo>
                    <a:pt x="0" y="43"/>
                  </a:moveTo>
                  <a:lnTo>
                    <a:pt x="0" y="43"/>
                  </a:lnTo>
                  <a:lnTo>
                    <a:pt x="20" y="35"/>
                  </a:lnTo>
                  <a:lnTo>
                    <a:pt x="35" y="23"/>
                  </a:lnTo>
                  <a:lnTo>
                    <a:pt x="42" y="10"/>
                  </a:lnTo>
                  <a:lnTo>
                    <a:pt x="43" y="2"/>
                  </a:lnTo>
                  <a:lnTo>
                    <a:pt x="29" y="0"/>
                  </a:lnTo>
                  <a:lnTo>
                    <a:pt x="28" y="4"/>
                  </a:lnTo>
                  <a:lnTo>
                    <a:pt x="23" y="14"/>
                  </a:lnTo>
                  <a:lnTo>
                    <a:pt x="15" y="24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146" name="Freeform 98"/>
            <p:cNvSpPr>
              <a:spLocks/>
            </p:cNvSpPr>
            <p:nvPr/>
          </p:nvSpPr>
          <p:spPr bwMode="auto">
            <a:xfrm>
              <a:off x="1155" y="820"/>
              <a:ext cx="16" cy="94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0" y="7"/>
                </a:cxn>
                <a:cxn ang="0">
                  <a:pos x="1" y="44"/>
                </a:cxn>
                <a:cxn ang="0">
                  <a:pos x="7" y="102"/>
                </a:cxn>
                <a:cxn ang="0">
                  <a:pos x="16" y="158"/>
                </a:cxn>
                <a:cxn ang="0">
                  <a:pos x="31" y="188"/>
                </a:cxn>
                <a:cxn ang="0">
                  <a:pos x="31" y="173"/>
                </a:cxn>
                <a:cxn ang="0">
                  <a:pos x="30" y="155"/>
                </a:cxn>
                <a:cxn ang="0">
                  <a:pos x="21" y="102"/>
                </a:cxn>
                <a:cxn ang="0">
                  <a:pos x="16" y="44"/>
                </a:cxn>
                <a:cxn ang="0">
                  <a:pos x="14" y="7"/>
                </a:cxn>
                <a:cxn ang="0">
                  <a:pos x="7" y="14"/>
                </a:cxn>
                <a:cxn ang="0">
                  <a:pos x="7" y="0"/>
                </a:cxn>
              </a:cxnLst>
              <a:rect l="0" t="0" r="r" b="b"/>
              <a:pathLst>
                <a:path w="31" h="188">
                  <a:moveTo>
                    <a:pt x="7" y="0"/>
                  </a:moveTo>
                  <a:lnTo>
                    <a:pt x="0" y="7"/>
                  </a:lnTo>
                  <a:lnTo>
                    <a:pt x="1" y="44"/>
                  </a:lnTo>
                  <a:lnTo>
                    <a:pt x="7" y="102"/>
                  </a:lnTo>
                  <a:lnTo>
                    <a:pt x="16" y="158"/>
                  </a:lnTo>
                  <a:lnTo>
                    <a:pt x="31" y="188"/>
                  </a:lnTo>
                  <a:lnTo>
                    <a:pt x="31" y="173"/>
                  </a:lnTo>
                  <a:lnTo>
                    <a:pt x="30" y="155"/>
                  </a:lnTo>
                  <a:lnTo>
                    <a:pt x="21" y="102"/>
                  </a:lnTo>
                  <a:lnTo>
                    <a:pt x="16" y="44"/>
                  </a:lnTo>
                  <a:lnTo>
                    <a:pt x="14" y="7"/>
                  </a:lnTo>
                  <a:lnTo>
                    <a:pt x="7" y="14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147" name="Freeform 99"/>
            <p:cNvSpPr>
              <a:spLocks/>
            </p:cNvSpPr>
            <p:nvPr/>
          </p:nvSpPr>
          <p:spPr bwMode="auto">
            <a:xfrm>
              <a:off x="1159" y="820"/>
              <a:ext cx="33" cy="8"/>
            </a:xfrm>
            <a:custGeom>
              <a:avLst/>
              <a:gdLst/>
              <a:ahLst/>
              <a:cxnLst>
                <a:cxn ang="0">
                  <a:pos x="67" y="7"/>
                </a:cxn>
                <a:cxn ang="0">
                  <a:pos x="60" y="0"/>
                </a:cxn>
                <a:cxn ang="0">
                  <a:pos x="0" y="0"/>
                </a:cxn>
                <a:cxn ang="0">
                  <a:pos x="0" y="14"/>
                </a:cxn>
                <a:cxn ang="0">
                  <a:pos x="60" y="14"/>
                </a:cxn>
                <a:cxn ang="0">
                  <a:pos x="53" y="7"/>
                </a:cxn>
                <a:cxn ang="0">
                  <a:pos x="67" y="7"/>
                </a:cxn>
                <a:cxn ang="0">
                  <a:pos x="67" y="0"/>
                </a:cxn>
                <a:cxn ang="0">
                  <a:pos x="60" y="0"/>
                </a:cxn>
                <a:cxn ang="0">
                  <a:pos x="67" y="7"/>
                </a:cxn>
              </a:cxnLst>
              <a:rect l="0" t="0" r="r" b="b"/>
              <a:pathLst>
                <a:path w="67" h="14">
                  <a:moveTo>
                    <a:pt x="67" y="7"/>
                  </a:moveTo>
                  <a:lnTo>
                    <a:pt x="60" y="0"/>
                  </a:lnTo>
                  <a:lnTo>
                    <a:pt x="0" y="0"/>
                  </a:lnTo>
                  <a:lnTo>
                    <a:pt x="0" y="14"/>
                  </a:lnTo>
                  <a:lnTo>
                    <a:pt x="60" y="14"/>
                  </a:lnTo>
                  <a:lnTo>
                    <a:pt x="53" y="7"/>
                  </a:lnTo>
                  <a:lnTo>
                    <a:pt x="67" y="7"/>
                  </a:lnTo>
                  <a:lnTo>
                    <a:pt x="67" y="0"/>
                  </a:lnTo>
                  <a:lnTo>
                    <a:pt x="60" y="0"/>
                  </a:lnTo>
                  <a:lnTo>
                    <a:pt x="67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148" name="Freeform 100"/>
            <p:cNvSpPr>
              <a:spLocks/>
            </p:cNvSpPr>
            <p:nvPr/>
          </p:nvSpPr>
          <p:spPr bwMode="auto">
            <a:xfrm>
              <a:off x="965" y="863"/>
              <a:ext cx="209" cy="62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419"/>
                </a:cxn>
                <a:cxn ang="0">
                  <a:pos x="211" y="1247"/>
                </a:cxn>
                <a:cxn ang="0">
                  <a:pos x="420" y="434"/>
                </a:cxn>
                <a:cxn ang="0">
                  <a:pos x="420" y="0"/>
                </a:cxn>
                <a:cxn ang="0">
                  <a:pos x="0" y="0"/>
                </a:cxn>
              </a:cxnLst>
              <a:rect l="0" t="0" r="r" b="b"/>
              <a:pathLst>
                <a:path w="420" h="1247">
                  <a:moveTo>
                    <a:pt x="0" y="0"/>
                  </a:moveTo>
                  <a:lnTo>
                    <a:pt x="0" y="419"/>
                  </a:lnTo>
                  <a:lnTo>
                    <a:pt x="211" y="1247"/>
                  </a:lnTo>
                  <a:lnTo>
                    <a:pt x="420" y="434"/>
                  </a:lnTo>
                  <a:lnTo>
                    <a:pt x="42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6009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149" name="Freeform 101"/>
            <p:cNvSpPr>
              <a:spLocks/>
            </p:cNvSpPr>
            <p:nvPr/>
          </p:nvSpPr>
          <p:spPr bwMode="auto">
            <a:xfrm>
              <a:off x="961" y="863"/>
              <a:ext cx="7" cy="210"/>
            </a:xfrm>
            <a:custGeom>
              <a:avLst/>
              <a:gdLst/>
              <a:ahLst/>
              <a:cxnLst>
                <a:cxn ang="0">
                  <a:pos x="14" y="418"/>
                </a:cxn>
                <a:cxn ang="0">
                  <a:pos x="14" y="419"/>
                </a:cxn>
                <a:cxn ang="0">
                  <a:pos x="14" y="0"/>
                </a:cxn>
                <a:cxn ang="0">
                  <a:pos x="0" y="0"/>
                </a:cxn>
                <a:cxn ang="0">
                  <a:pos x="0" y="419"/>
                </a:cxn>
                <a:cxn ang="0">
                  <a:pos x="0" y="421"/>
                </a:cxn>
                <a:cxn ang="0">
                  <a:pos x="0" y="419"/>
                </a:cxn>
                <a:cxn ang="0">
                  <a:pos x="0" y="419"/>
                </a:cxn>
                <a:cxn ang="0">
                  <a:pos x="0" y="421"/>
                </a:cxn>
                <a:cxn ang="0">
                  <a:pos x="14" y="418"/>
                </a:cxn>
              </a:cxnLst>
              <a:rect l="0" t="0" r="r" b="b"/>
              <a:pathLst>
                <a:path w="14" h="421">
                  <a:moveTo>
                    <a:pt x="14" y="418"/>
                  </a:moveTo>
                  <a:lnTo>
                    <a:pt x="14" y="419"/>
                  </a:lnTo>
                  <a:lnTo>
                    <a:pt x="14" y="0"/>
                  </a:lnTo>
                  <a:lnTo>
                    <a:pt x="0" y="0"/>
                  </a:lnTo>
                  <a:lnTo>
                    <a:pt x="0" y="419"/>
                  </a:lnTo>
                  <a:lnTo>
                    <a:pt x="0" y="421"/>
                  </a:lnTo>
                  <a:lnTo>
                    <a:pt x="0" y="419"/>
                  </a:lnTo>
                  <a:lnTo>
                    <a:pt x="0" y="419"/>
                  </a:lnTo>
                  <a:lnTo>
                    <a:pt x="0" y="421"/>
                  </a:lnTo>
                  <a:lnTo>
                    <a:pt x="14" y="41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150" name="Freeform 102"/>
            <p:cNvSpPr>
              <a:spLocks/>
            </p:cNvSpPr>
            <p:nvPr/>
          </p:nvSpPr>
          <p:spPr bwMode="auto">
            <a:xfrm>
              <a:off x="961" y="1071"/>
              <a:ext cx="112" cy="430"/>
            </a:xfrm>
            <a:custGeom>
              <a:avLst/>
              <a:gdLst/>
              <a:ahLst/>
              <a:cxnLst>
                <a:cxn ang="0">
                  <a:pos x="210" y="828"/>
                </a:cxn>
                <a:cxn ang="0">
                  <a:pos x="225" y="828"/>
                </a:cxn>
                <a:cxn ang="0">
                  <a:pos x="14" y="0"/>
                </a:cxn>
                <a:cxn ang="0">
                  <a:pos x="0" y="3"/>
                </a:cxn>
                <a:cxn ang="0">
                  <a:pos x="210" y="830"/>
                </a:cxn>
                <a:cxn ang="0">
                  <a:pos x="225" y="830"/>
                </a:cxn>
                <a:cxn ang="0">
                  <a:pos x="210" y="830"/>
                </a:cxn>
                <a:cxn ang="0">
                  <a:pos x="218" y="859"/>
                </a:cxn>
                <a:cxn ang="0">
                  <a:pos x="225" y="830"/>
                </a:cxn>
                <a:cxn ang="0">
                  <a:pos x="210" y="828"/>
                </a:cxn>
              </a:cxnLst>
              <a:rect l="0" t="0" r="r" b="b"/>
              <a:pathLst>
                <a:path w="225" h="859">
                  <a:moveTo>
                    <a:pt x="210" y="828"/>
                  </a:moveTo>
                  <a:lnTo>
                    <a:pt x="225" y="828"/>
                  </a:lnTo>
                  <a:lnTo>
                    <a:pt x="14" y="0"/>
                  </a:lnTo>
                  <a:lnTo>
                    <a:pt x="0" y="3"/>
                  </a:lnTo>
                  <a:lnTo>
                    <a:pt x="210" y="830"/>
                  </a:lnTo>
                  <a:lnTo>
                    <a:pt x="225" y="830"/>
                  </a:lnTo>
                  <a:lnTo>
                    <a:pt x="210" y="830"/>
                  </a:lnTo>
                  <a:lnTo>
                    <a:pt x="218" y="859"/>
                  </a:lnTo>
                  <a:lnTo>
                    <a:pt x="225" y="830"/>
                  </a:lnTo>
                  <a:lnTo>
                    <a:pt x="210" y="82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151" name="Freeform 103"/>
            <p:cNvSpPr>
              <a:spLocks/>
            </p:cNvSpPr>
            <p:nvPr/>
          </p:nvSpPr>
          <p:spPr bwMode="auto">
            <a:xfrm>
              <a:off x="1066" y="1079"/>
              <a:ext cx="112" cy="408"/>
            </a:xfrm>
            <a:custGeom>
              <a:avLst/>
              <a:gdLst/>
              <a:ahLst/>
              <a:cxnLst>
                <a:cxn ang="0">
                  <a:pos x="209" y="2"/>
                </a:cxn>
                <a:cxn ang="0">
                  <a:pos x="209" y="0"/>
                </a:cxn>
                <a:cxn ang="0">
                  <a:pos x="0" y="814"/>
                </a:cxn>
                <a:cxn ang="0">
                  <a:pos x="15" y="816"/>
                </a:cxn>
                <a:cxn ang="0">
                  <a:pos x="224" y="3"/>
                </a:cxn>
                <a:cxn ang="0">
                  <a:pos x="224" y="2"/>
                </a:cxn>
                <a:cxn ang="0">
                  <a:pos x="224" y="3"/>
                </a:cxn>
                <a:cxn ang="0">
                  <a:pos x="224" y="2"/>
                </a:cxn>
                <a:cxn ang="0">
                  <a:pos x="224" y="2"/>
                </a:cxn>
                <a:cxn ang="0">
                  <a:pos x="209" y="2"/>
                </a:cxn>
              </a:cxnLst>
              <a:rect l="0" t="0" r="r" b="b"/>
              <a:pathLst>
                <a:path w="224" h="816">
                  <a:moveTo>
                    <a:pt x="209" y="2"/>
                  </a:moveTo>
                  <a:lnTo>
                    <a:pt x="209" y="0"/>
                  </a:lnTo>
                  <a:lnTo>
                    <a:pt x="0" y="814"/>
                  </a:lnTo>
                  <a:lnTo>
                    <a:pt x="15" y="816"/>
                  </a:lnTo>
                  <a:lnTo>
                    <a:pt x="224" y="3"/>
                  </a:lnTo>
                  <a:lnTo>
                    <a:pt x="224" y="2"/>
                  </a:lnTo>
                  <a:lnTo>
                    <a:pt x="224" y="3"/>
                  </a:lnTo>
                  <a:lnTo>
                    <a:pt x="224" y="2"/>
                  </a:lnTo>
                  <a:lnTo>
                    <a:pt x="224" y="2"/>
                  </a:lnTo>
                  <a:lnTo>
                    <a:pt x="209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152" name="Freeform 104"/>
            <p:cNvSpPr>
              <a:spLocks/>
            </p:cNvSpPr>
            <p:nvPr/>
          </p:nvSpPr>
          <p:spPr bwMode="auto">
            <a:xfrm>
              <a:off x="1171" y="859"/>
              <a:ext cx="7" cy="220"/>
            </a:xfrm>
            <a:custGeom>
              <a:avLst/>
              <a:gdLst/>
              <a:ahLst/>
              <a:cxnLst>
                <a:cxn ang="0">
                  <a:pos x="8" y="15"/>
                </a:cxn>
                <a:cxn ang="0">
                  <a:pos x="0" y="7"/>
                </a:cxn>
                <a:cxn ang="0">
                  <a:pos x="0" y="441"/>
                </a:cxn>
                <a:cxn ang="0">
                  <a:pos x="15" y="441"/>
                </a:cxn>
                <a:cxn ang="0">
                  <a:pos x="15" y="7"/>
                </a:cxn>
                <a:cxn ang="0">
                  <a:pos x="8" y="0"/>
                </a:cxn>
                <a:cxn ang="0">
                  <a:pos x="15" y="7"/>
                </a:cxn>
                <a:cxn ang="0">
                  <a:pos x="15" y="0"/>
                </a:cxn>
                <a:cxn ang="0">
                  <a:pos x="8" y="0"/>
                </a:cxn>
                <a:cxn ang="0">
                  <a:pos x="8" y="15"/>
                </a:cxn>
              </a:cxnLst>
              <a:rect l="0" t="0" r="r" b="b"/>
              <a:pathLst>
                <a:path w="15" h="441">
                  <a:moveTo>
                    <a:pt x="8" y="15"/>
                  </a:moveTo>
                  <a:lnTo>
                    <a:pt x="0" y="7"/>
                  </a:lnTo>
                  <a:lnTo>
                    <a:pt x="0" y="441"/>
                  </a:lnTo>
                  <a:lnTo>
                    <a:pt x="15" y="441"/>
                  </a:lnTo>
                  <a:lnTo>
                    <a:pt x="15" y="7"/>
                  </a:lnTo>
                  <a:lnTo>
                    <a:pt x="8" y="0"/>
                  </a:lnTo>
                  <a:lnTo>
                    <a:pt x="15" y="7"/>
                  </a:lnTo>
                  <a:lnTo>
                    <a:pt x="15" y="0"/>
                  </a:lnTo>
                  <a:lnTo>
                    <a:pt x="8" y="0"/>
                  </a:lnTo>
                  <a:lnTo>
                    <a:pt x="8" y="1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153" name="Freeform 105"/>
            <p:cNvSpPr>
              <a:spLocks/>
            </p:cNvSpPr>
            <p:nvPr/>
          </p:nvSpPr>
          <p:spPr bwMode="auto">
            <a:xfrm>
              <a:off x="961" y="859"/>
              <a:ext cx="213" cy="7"/>
            </a:xfrm>
            <a:custGeom>
              <a:avLst/>
              <a:gdLst/>
              <a:ahLst/>
              <a:cxnLst>
                <a:cxn ang="0">
                  <a:pos x="14" y="7"/>
                </a:cxn>
                <a:cxn ang="0">
                  <a:pos x="7" y="15"/>
                </a:cxn>
                <a:cxn ang="0">
                  <a:pos x="427" y="15"/>
                </a:cxn>
                <a:cxn ang="0">
                  <a:pos x="427" y="0"/>
                </a:cxn>
                <a:cxn ang="0">
                  <a:pos x="7" y="0"/>
                </a:cxn>
                <a:cxn ang="0">
                  <a:pos x="0" y="7"/>
                </a:cxn>
                <a:cxn ang="0">
                  <a:pos x="7" y="0"/>
                </a:cxn>
                <a:cxn ang="0">
                  <a:pos x="0" y="0"/>
                </a:cxn>
                <a:cxn ang="0">
                  <a:pos x="0" y="7"/>
                </a:cxn>
                <a:cxn ang="0">
                  <a:pos x="14" y="7"/>
                </a:cxn>
              </a:cxnLst>
              <a:rect l="0" t="0" r="r" b="b"/>
              <a:pathLst>
                <a:path w="427" h="15">
                  <a:moveTo>
                    <a:pt x="14" y="7"/>
                  </a:moveTo>
                  <a:lnTo>
                    <a:pt x="7" y="15"/>
                  </a:lnTo>
                  <a:lnTo>
                    <a:pt x="427" y="15"/>
                  </a:lnTo>
                  <a:lnTo>
                    <a:pt x="427" y="0"/>
                  </a:lnTo>
                  <a:lnTo>
                    <a:pt x="7" y="0"/>
                  </a:lnTo>
                  <a:lnTo>
                    <a:pt x="0" y="7"/>
                  </a:lnTo>
                  <a:lnTo>
                    <a:pt x="7" y="0"/>
                  </a:lnTo>
                  <a:lnTo>
                    <a:pt x="0" y="0"/>
                  </a:lnTo>
                  <a:lnTo>
                    <a:pt x="0" y="7"/>
                  </a:lnTo>
                  <a:lnTo>
                    <a:pt x="1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154" name="Freeform 106"/>
            <p:cNvSpPr>
              <a:spLocks/>
            </p:cNvSpPr>
            <p:nvPr/>
          </p:nvSpPr>
          <p:spPr bwMode="auto">
            <a:xfrm>
              <a:off x="963" y="805"/>
              <a:ext cx="213" cy="57"/>
            </a:xfrm>
            <a:custGeom>
              <a:avLst/>
              <a:gdLst/>
              <a:ahLst/>
              <a:cxnLst>
                <a:cxn ang="0">
                  <a:pos x="75" y="0"/>
                </a:cxn>
                <a:cxn ang="0">
                  <a:pos x="350" y="0"/>
                </a:cxn>
                <a:cxn ang="0">
                  <a:pos x="352" y="3"/>
                </a:cxn>
                <a:cxn ang="0">
                  <a:pos x="361" y="9"/>
                </a:cxn>
                <a:cxn ang="0">
                  <a:pos x="374" y="20"/>
                </a:cxn>
                <a:cxn ang="0">
                  <a:pos x="388" y="35"/>
                </a:cxn>
                <a:cxn ang="0">
                  <a:pos x="401" y="52"/>
                </a:cxn>
                <a:cxn ang="0">
                  <a:pos x="414" y="70"/>
                </a:cxn>
                <a:cxn ang="0">
                  <a:pos x="423" y="92"/>
                </a:cxn>
                <a:cxn ang="0">
                  <a:pos x="425" y="115"/>
                </a:cxn>
                <a:cxn ang="0">
                  <a:pos x="417" y="115"/>
                </a:cxn>
                <a:cxn ang="0">
                  <a:pos x="400" y="115"/>
                </a:cxn>
                <a:cxn ang="0">
                  <a:pos x="377" y="115"/>
                </a:cxn>
                <a:cxn ang="0">
                  <a:pos x="348" y="115"/>
                </a:cxn>
                <a:cxn ang="0">
                  <a:pos x="315" y="115"/>
                </a:cxn>
                <a:cxn ang="0">
                  <a:pos x="279" y="115"/>
                </a:cxn>
                <a:cxn ang="0">
                  <a:pos x="241" y="115"/>
                </a:cxn>
                <a:cxn ang="0">
                  <a:pos x="202" y="115"/>
                </a:cxn>
                <a:cxn ang="0">
                  <a:pos x="165" y="115"/>
                </a:cxn>
                <a:cxn ang="0">
                  <a:pos x="128" y="115"/>
                </a:cxn>
                <a:cxn ang="0">
                  <a:pos x="93" y="115"/>
                </a:cxn>
                <a:cxn ang="0">
                  <a:pos x="63" y="115"/>
                </a:cxn>
                <a:cxn ang="0">
                  <a:pos x="37" y="115"/>
                </a:cxn>
                <a:cxn ang="0">
                  <a:pos x="17" y="115"/>
                </a:cxn>
                <a:cxn ang="0">
                  <a:pos x="5" y="115"/>
                </a:cxn>
                <a:cxn ang="0">
                  <a:pos x="0" y="115"/>
                </a:cxn>
                <a:cxn ang="0">
                  <a:pos x="2" y="111"/>
                </a:cxn>
                <a:cxn ang="0">
                  <a:pos x="5" y="99"/>
                </a:cxn>
                <a:cxn ang="0">
                  <a:pos x="12" y="82"/>
                </a:cxn>
                <a:cxn ang="0">
                  <a:pos x="20" y="62"/>
                </a:cxn>
                <a:cxn ang="0">
                  <a:pos x="30" y="42"/>
                </a:cxn>
                <a:cxn ang="0">
                  <a:pos x="43" y="23"/>
                </a:cxn>
                <a:cxn ang="0">
                  <a:pos x="58" y="9"/>
                </a:cxn>
                <a:cxn ang="0">
                  <a:pos x="75" y="0"/>
                </a:cxn>
              </a:cxnLst>
              <a:rect l="0" t="0" r="r" b="b"/>
              <a:pathLst>
                <a:path w="425" h="115">
                  <a:moveTo>
                    <a:pt x="75" y="0"/>
                  </a:moveTo>
                  <a:lnTo>
                    <a:pt x="350" y="0"/>
                  </a:lnTo>
                  <a:lnTo>
                    <a:pt x="352" y="3"/>
                  </a:lnTo>
                  <a:lnTo>
                    <a:pt x="361" y="9"/>
                  </a:lnTo>
                  <a:lnTo>
                    <a:pt x="374" y="20"/>
                  </a:lnTo>
                  <a:lnTo>
                    <a:pt x="388" y="35"/>
                  </a:lnTo>
                  <a:lnTo>
                    <a:pt x="401" y="52"/>
                  </a:lnTo>
                  <a:lnTo>
                    <a:pt x="414" y="70"/>
                  </a:lnTo>
                  <a:lnTo>
                    <a:pt x="423" y="92"/>
                  </a:lnTo>
                  <a:lnTo>
                    <a:pt x="425" y="115"/>
                  </a:lnTo>
                  <a:lnTo>
                    <a:pt x="417" y="115"/>
                  </a:lnTo>
                  <a:lnTo>
                    <a:pt x="400" y="115"/>
                  </a:lnTo>
                  <a:lnTo>
                    <a:pt x="377" y="115"/>
                  </a:lnTo>
                  <a:lnTo>
                    <a:pt x="348" y="115"/>
                  </a:lnTo>
                  <a:lnTo>
                    <a:pt x="315" y="115"/>
                  </a:lnTo>
                  <a:lnTo>
                    <a:pt x="279" y="115"/>
                  </a:lnTo>
                  <a:lnTo>
                    <a:pt x="241" y="115"/>
                  </a:lnTo>
                  <a:lnTo>
                    <a:pt x="202" y="115"/>
                  </a:lnTo>
                  <a:lnTo>
                    <a:pt x="165" y="115"/>
                  </a:lnTo>
                  <a:lnTo>
                    <a:pt x="128" y="115"/>
                  </a:lnTo>
                  <a:lnTo>
                    <a:pt x="93" y="115"/>
                  </a:lnTo>
                  <a:lnTo>
                    <a:pt x="63" y="115"/>
                  </a:lnTo>
                  <a:lnTo>
                    <a:pt x="37" y="115"/>
                  </a:lnTo>
                  <a:lnTo>
                    <a:pt x="17" y="115"/>
                  </a:lnTo>
                  <a:lnTo>
                    <a:pt x="5" y="115"/>
                  </a:lnTo>
                  <a:lnTo>
                    <a:pt x="0" y="115"/>
                  </a:lnTo>
                  <a:lnTo>
                    <a:pt x="2" y="111"/>
                  </a:lnTo>
                  <a:lnTo>
                    <a:pt x="5" y="99"/>
                  </a:lnTo>
                  <a:lnTo>
                    <a:pt x="12" y="82"/>
                  </a:lnTo>
                  <a:lnTo>
                    <a:pt x="20" y="62"/>
                  </a:lnTo>
                  <a:lnTo>
                    <a:pt x="30" y="42"/>
                  </a:lnTo>
                  <a:lnTo>
                    <a:pt x="43" y="23"/>
                  </a:lnTo>
                  <a:lnTo>
                    <a:pt x="58" y="9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155" name="Freeform 107"/>
            <p:cNvSpPr>
              <a:spLocks/>
            </p:cNvSpPr>
            <p:nvPr/>
          </p:nvSpPr>
          <p:spPr bwMode="auto">
            <a:xfrm>
              <a:off x="1017" y="1277"/>
              <a:ext cx="106" cy="2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3" y="48"/>
                </a:cxn>
                <a:cxn ang="0">
                  <a:pos x="200" y="48"/>
                </a:cxn>
                <a:cxn ang="0">
                  <a:pos x="213" y="0"/>
                </a:cxn>
                <a:cxn ang="0">
                  <a:pos x="0" y="0"/>
                </a:cxn>
              </a:cxnLst>
              <a:rect l="0" t="0" r="r" b="b"/>
              <a:pathLst>
                <a:path w="213" h="48">
                  <a:moveTo>
                    <a:pt x="0" y="0"/>
                  </a:moveTo>
                  <a:lnTo>
                    <a:pt x="13" y="48"/>
                  </a:lnTo>
                  <a:lnTo>
                    <a:pt x="200" y="48"/>
                  </a:lnTo>
                  <a:lnTo>
                    <a:pt x="21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156" name="Freeform 108"/>
            <p:cNvSpPr>
              <a:spLocks/>
            </p:cNvSpPr>
            <p:nvPr/>
          </p:nvSpPr>
          <p:spPr bwMode="auto">
            <a:xfrm>
              <a:off x="1054" y="323"/>
              <a:ext cx="7" cy="31"/>
            </a:xfrm>
            <a:custGeom>
              <a:avLst/>
              <a:gdLst/>
              <a:ahLst/>
              <a:cxnLst>
                <a:cxn ang="0">
                  <a:pos x="7" y="61"/>
                </a:cxn>
                <a:cxn ang="0">
                  <a:pos x="14" y="61"/>
                </a:cxn>
                <a:cxn ang="0">
                  <a:pos x="14" y="0"/>
                </a:cxn>
                <a:cxn ang="0">
                  <a:pos x="0" y="0"/>
                </a:cxn>
                <a:cxn ang="0">
                  <a:pos x="0" y="61"/>
                </a:cxn>
                <a:cxn ang="0">
                  <a:pos x="7" y="61"/>
                </a:cxn>
              </a:cxnLst>
              <a:rect l="0" t="0" r="r" b="b"/>
              <a:pathLst>
                <a:path w="14" h="61">
                  <a:moveTo>
                    <a:pt x="7" y="61"/>
                  </a:moveTo>
                  <a:lnTo>
                    <a:pt x="14" y="61"/>
                  </a:lnTo>
                  <a:lnTo>
                    <a:pt x="14" y="0"/>
                  </a:lnTo>
                  <a:lnTo>
                    <a:pt x="0" y="0"/>
                  </a:lnTo>
                  <a:lnTo>
                    <a:pt x="0" y="61"/>
                  </a:lnTo>
                  <a:lnTo>
                    <a:pt x="7" y="6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158" name="Freeform 110"/>
            <p:cNvSpPr>
              <a:spLocks/>
            </p:cNvSpPr>
            <p:nvPr/>
          </p:nvSpPr>
          <p:spPr bwMode="auto">
            <a:xfrm>
              <a:off x="1454" y="561"/>
              <a:ext cx="273" cy="263"/>
            </a:xfrm>
            <a:custGeom>
              <a:avLst/>
              <a:gdLst/>
              <a:ahLst/>
              <a:cxnLst>
                <a:cxn ang="0">
                  <a:pos x="429" y="488"/>
                </a:cxn>
                <a:cxn ang="0">
                  <a:pos x="429" y="406"/>
                </a:cxn>
                <a:cxn ang="0">
                  <a:pos x="466" y="343"/>
                </a:cxn>
                <a:cxn ang="0">
                  <a:pos x="468" y="343"/>
                </a:cxn>
                <a:cxn ang="0">
                  <a:pos x="468" y="527"/>
                </a:cxn>
                <a:cxn ang="0">
                  <a:pos x="525" y="527"/>
                </a:cxn>
                <a:cxn ang="0">
                  <a:pos x="528" y="465"/>
                </a:cxn>
                <a:cxn ang="0">
                  <a:pos x="537" y="325"/>
                </a:cxn>
                <a:cxn ang="0">
                  <a:pos x="544" y="171"/>
                </a:cxn>
                <a:cxn ang="0">
                  <a:pos x="547" y="75"/>
                </a:cxn>
                <a:cxn ang="0">
                  <a:pos x="544" y="54"/>
                </a:cxn>
                <a:cxn ang="0">
                  <a:pos x="537" y="38"/>
                </a:cxn>
                <a:cxn ang="0">
                  <a:pos x="525" y="25"/>
                </a:cxn>
                <a:cxn ang="0">
                  <a:pos x="514" y="15"/>
                </a:cxn>
                <a:cxn ang="0">
                  <a:pos x="502" y="8"/>
                </a:cxn>
                <a:cxn ang="0">
                  <a:pos x="491" y="3"/>
                </a:cxn>
                <a:cxn ang="0">
                  <a:pos x="484" y="0"/>
                </a:cxn>
                <a:cxn ang="0">
                  <a:pos x="481" y="0"/>
                </a:cxn>
                <a:cxn ang="0">
                  <a:pos x="61" y="0"/>
                </a:cxn>
                <a:cxn ang="0">
                  <a:pos x="59" y="2"/>
                </a:cxn>
                <a:cxn ang="0">
                  <a:pos x="51" y="3"/>
                </a:cxn>
                <a:cxn ang="0">
                  <a:pos x="41" y="9"/>
                </a:cxn>
                <a:cxn ang="0">
                  <a:pos x="31" y="15"/>
                </a:cxn>
                <a:cxn ang="0">
                  <a:pos x="20" y="25"/>
                </a:cxn>
                <a:cxn ang="0">
                  <a:pos x="10" y="35"/>
                </a:cxn>
                <a:cxn ang="0">
                  <a:pos x="3" y="49"/>
                </a:cxn>
                <a:cxn ang="0">
                  <a:pos x="0" y="66"/>
                </a:cxn>
                <a:cxn ang="0">
                  <a:pos x="6" y="158"/>
                </a:cxn>
                <a:cxn ang="0">
                  <a:pos x="20" y="315"/>
                </a:cxn>
                <a:cxn ang="0">
                  <a:pos x="34" y="462"/>
                </a:cxn>
                <a:cxn ang="0">
                  <a:pos x="40" y="527"/>
                </a:cxn>
                <a:cxn ang="0">
                  <a:pos x="106" y="527"/>
                </a:cxn>
                <a:cxn ang="0">
                  <a:pos x="106" y="343"/>
                </a:cxn>
                <a:cxn ang="0">
                  <a:pos x="106" y="340"/>
                </a:cxn>
                <a:cxn ang="0">
                  <a:pos x="147" y="406"/>
                </a:cxn>
                <a:cxn ang="0">
                  <a:pos x="147" y="488"/>
                </a:cxn>
                <a:cxn ang="0">
                  <a:pos x="429" y="488"/>
                </a:cxn>
              </a:cxnLst>
              <a:rect l="0" t="0" r="r" b="b"/>
              <a:pathLst>
                <a:path w="547" h="527">
                  <a:moveTo>
                    <a:pt x="429" y="488"/>
                  </a:moveTo>
                  <a:lnTo>
                    <a:pt x="429" y="406"/>
                  </a:lnTo>
                  <a:lnTo>
                    <a:pt x="466" y="343"/>
                  </a:lnTo>
                  <a:lnTo>
                    <a:pt x="468" y="343"/>
                  </a:lnTo>
                  <a:lnTo>
                    <a:pt x="468" y="527"/>
                  </a:lnTo>
                  <a:lnTo>
                    <a:pt x="525" y="527"/>
                  </a:lnTo>
                  <a:lnTo>
                    <a:pt x="528" y="465"/>
                  </a:lnTo>
                  <a:lnTo>
                    <a:pt x="537" y="325"/>
                  </a:lnTo>
                  <a:lnTo>
                    <a:pt x="544" y="171"/>
                  </a:lnTo>
                  <a:lnTo>
                    <a:pt x="547" y="75"/>
                  </a:lnTo>
                  <a:lnTo>
                    <a:pt x="544" y="54"/>
                  </a:lnTo>
                  <a:lnTo>
                    <a:pt x="537" y="38"/>
                  </a:lnTo>
                  <a:lnTo>
                    <a:pt x="525" y="25"/>
                  </a:lnTo>
                  <a:lnTo>
                    <a:pt x="514" y="15"/>
                  </a:lnTo>
                  <a:lnTo>
                    <a:pt x="502" y="8"/>
                  </a:lnTo>
                  <a:lnTo>
                    <a:pt x="491" y="3"/>
                  </a:lnTo>
                  <a:lnTo>
                    <a:pt x="484" y="0"/>
                  </a:lnTo>
                  <a:lnTo>
                    <a:pt x="481" y="0"/>
                  </a:lnTo>
                  <a:lnTo>
                    <a:pt x="61" y="0"/>
                  </a:lnTo>
                  <a:lnTo>
                    <a:pt x="59" y="2"/>
                  </a:lnTo>
                  <a:lnTo>
                    <a:pt x="51" y="3"/>
                  </a:lnTo>
                  <a:lnTo>
                    <a:pt x="41" y="9"/>
                  </a:lnTo>
                  <a:lnTo>
                    <a:pt x="31" y="15"/>
                  </a:lnTo>
                  <a:lnTo>
                    <a:pt x="20" y="25"/>
                  </a:lnTo>
                  <a:lnTo>
                    <a:pt x="10" y="35"/>
                  </a:lnTo>
                  <a:lnTo>
                    <a:pt x="3" y="49"/>
                  </a:lnTo>
                  <a:lnTo>
                    <a:pt x="0" y="66"/>
                  </a:lnTo>
                  <a:lnTo>
                    <a:pt x="6" y="158"/>
                  </a:lnTo>
                  <a:lnTo>
                    <a:pt x="20" y="315"/>
                  </a:lnTo>
                  <a:lnTo>
                    <a:pt x="34" y="462"/>
                  </a:lnTo>
                  <a:lnTo>
                    <a:pt x="40" y="527"/>
                  </a:lnTo>
                  <a:lnTo>
                    <a:pt x="106" y="527"/>
                  </a:lnTo>
                  <a:lnTo>
                    <a:pt x="106" y="343"/>
                  </a:lnTo>
                  <a:lnTo>
                    <a:pt x="106" y="340"/>
                  </a:lnTo>
                  <a:lnTo>
                    <a:pt x="147" y="406"/>
                  </a:lnTo>
                  <a:lnTo>
                    <a:pt x="147" y="488"/>
                  </a:lnTo>
                  <a:lnTo>
                    <a:pt x="429" y="488"/>
                  </a:lnTo>
                  <a:close/>
                </a:path>
              </a:pathLst>
            </a:custGeom>
            <a:solidFill>
              <a:srgbClr val="6699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159" name="Freeform 111"/>
            <p:cNvSpPr>
              <a:spLocks/>
            </p:cNvSpPr>
            <p:nvPr/>
          </p:nvSpPr>
          <p:spPr bwMode="auto">
            <a:xfrm>
              <a:off x="1665" y="762"/>
              <a:ext cx="7" cy="43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0" y="2"/>
                </a:cxn>
                <a:cxn ang="0">
                  <a:pos x="0" y="84"/>
                </a:cxn>
                <a:cxn ang="0">
                  <a:pos x="14" y="84"/>
                </a:cxn>
                <a:cxn ang="0">
                  <a:pos x="14" y="2"/>
                </a:cxn>
                <a:cxn ang="0">
                  <a:pos x="13" y="5"/>
                </a:cxn>
                <a:cxn ang="0">
                  <a:pos x="2" y="0"/>
                </a:cxn>
                <a:cxn ang="0">
                  <a:pos x="0" y="1"/>
                </a:cxn>
                <a:cxn ang="0">
                  <a:pos x="0" y="2"/>
                </a:cxn>
                <a:cxn ang="0">
                  <a:pos x="2" y="0"/>
                </a:cxn>
              </a:cxnLst>
              <a:rect l="0" t="0" r="r" b="b"/>
              <a:pathLst>
                <a:path w="14" h="84">
                  <a:moveTo>
                    <a:pt x="2" y="0"/>
                  </a:moveTo>
                  <a:lnTo>
                    <a:pt x="0" y="2"/>
                  </a:lnTo>
                  <a:lnTo>
                    <a:pt x="0" y="84"/>
                  </a:lnTo>
                  <a:lnTo>
                    <a:pt x="14" y="84"/>
                  </a:lnTo>
                  <a:lnTo>
                    <a:pt x="14" y="2"/>
                  </a:lnTo>
                  <a:lnTo>
                    <a:pt x="13" y="5"/>
                  </a:lnTo>
                  <a:lnTo>
                    <a:pt x="2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160" name="Freeform 112"/>
            <p:cNvSpPr>
              <a:spLocks/>
            </p:cNvSpPr>
            <p:nvPr/>
          </p:nvSpPr>
          <p:spPr bwMode="auto">
            <a:xfrm>
              <a:off x="1666" y="729"/>
              <a:ext cx="24" cy="36"/>
            </a:xfrm>
            <a:custGeom>
              <a:avLst/>
              <a:gdLst/>
              <a:ahLst/>
              <a:cxnLst>
                <a:cxn ang="0">
                  <a:pos x="42" y="0"/>
                </a:cxn>
                <a:cxn ang="0">
                  <a:pos x="37" y="4"/>
                </a:cxn>
                <a:cxn ang="0">
                  <a:pos x="0" y="68"/>
                </a:cxn>
                <a:cxn ang="0">
                  <a:pos x="11" y="73"/>
                </a:cxn>
                <a:cxn ang="0">
                  <a:pos x="48" y="10"/>
                </a:cxn>
                <a:cxn ang="0">
                  <a:pos x="42" y="14"/>
                </a:cxn>
                <a:cxn ang="0">
                  <a:pos x="42" y="0"/>
                </a:cxn>
                <a:cxn ang="0">
                  <a:pos x="38" y="0"/>
                </a:cxn>
                <a:cxn ang="0">
                  <a:pos x="37" y="4"/>
                </a:cxn>
                <a:cxn ang="0">
                  <a:pos x="42" y="0"/>
                </a:cxn>
              </a:cxnLst>
              <a:rect l="0" t="0" r="r" b="b"/>
              <a:pathLst>
                <a:path w="48" h="73">
                  <a:moveTo>
                    <a:pt x="42" y="0"/>
                  </a:moveTo>
                  <a:lnTo>
                    <a:pt x="37" y="4"/>
                  </a:lnTo>
                  <a:lnTo>
                    <a:pt x="0" y="68"/>
                  </a:lnTo>
                  <a:lnTo>
                    <a:pt x="11" y="73"/>
                  </a:lnTo>
                  <a:lnTo>
                    <a:pt x="48" y="10"/>
                  </a:lnTo>
                  <a:lnTo>
                    <a:pt x="42" y="14"/>
                  </a:lnTo>
                  <a:lnTo>
                    <a:pt x="42" y="0"/>
                  </a:lnTo>
                  <a:lnTo>
                    <a:pt x="38" y="0"/>
                  </a:lnTo>
                  <a:lnTo>
                    <a:pt x="37" y="4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161" name="Freeform 113"/>
            <p:cNvSpPr>
              <a:spLocks/>
            </p:cNvSpPr>
            <p:nvPr/>
          </p:nvSpPr>
          <p:spPr bwMode="auto">
            <a:xfrm>
              <a:off x="1684" y="729"/>
              <a:ext cx="8" cy="7"/>
            </a:xfrm>
            <a:custGeom>
              <a:avLst/>
              <a:gdLst/>
              <a:ahLst/>
              <a:cxnLst>
                <a:cxn ang="0">
                  <a:pos x="14" y="7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5" y="14"/>
                </a:cxn>
                <a:cxn ang="0">
                  <a:pos x="7" y="14"/>
                </a:cxn>
                <a:cxn ang="0">
                  <a:pos x="0" y="7"/>
                </a:cxn>
                <a:cxn ang="0">
                  <a:pos x="14" y="7"/>
                </a:cxn>
                <a:cxn ang="0">
                  <a:pos x="14" y="0"/>
                </a:cxn>
                <a:cxn ang="0">
                  <a:pos x="7" y="0"/>
                </a:cxn>
                <a:cxn ang="0">
                  <a:pos x="14" y="7"/>
                </a:cxn>
              </a:cxnLst>
              <a:rect l="0" t="0" r="r" b="b"/>
              <a:pathLst>
                <a:path w="14" h="14">
                  <a:moveTo>
                    <a:pt x="14" y="7"/>
                  </a:moveTo>
                  <a:lnTo>
                    <a:pt x="7" y="0"/>
                  </a:lnTo>
                  <a:lnTo>
                    <a:pt x="5" y="0"/>
                  </a:lnTo>
                  <a:lnTo>
                    <a:pt x="5" y="14"/>
                  </a:lnTo>
                  <a:lnTo>
                    <a:pt x="7" y="14"/>
                  </a:lnTo>
                  <a:lnTo>
                    <a:pt x="0" y="7"/>
                  </a:lnTo>
                  <a:lnTo>
                    <a:pt x="14" y="7"/>
                  </a:lnTo>
                  <a:lnTo>
                    <a:pt x="14" y="0"/>
                  </a:lnTo>
                  <a:lnTo>
                    <a:pt x="7" y="0"/>
                  </a:lnTo>
                  <a:lnTo>
                    <a:pt x="1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162" name="Freeform 114"/>
            <p:cNvSpPr>
              <a:spLocks/>
            </p:cNvSpPr>
            <p:nvPr/>
          </p:nvSpPr>
          <p:spPr bwMode="auto">
            <a:xfrm>
              <a:off x="1684" y="732"/>
              <a:ext cx="8" cy="96"/>
            </a:xfrm>
            <a:custGeom>
              <a:avLst/>
              <a:gdLst/>
              <a:ahLst/>
              <a:cxnLst>
                <a:cxn ang="0">
                  <a:pos x="7" y="177"/>
                </a:cxn>
                <a:cxn ang="0">
                  <a:pos x="14" y="184"/>
                </a:cxn>
                <a:cxn ang="0">
                  <a:pos x="14" y="0"/>
                </a:cxn>
                <a:cxn ang="0">
                  <a:pos x="0" y="0"/>
                </a:cxn>
                <a:cxn ang="0">
                  <a:pos x="0" y="184"/>
                </a:cxn>
                <a:cxn ang="0">
                  <a:pos x="7" y="191"/>
                </a:cxn>
                <a:cxn ang="0">
                  <a:pos x="0" y="184"/>
                </a:cxn>
                <a:cxn ang="0">
                  <a:pos x="0" y="191"/>
                </a:cxn>
                <a:cxn ang="0">
                  <a:pos x="7" y="191"/>
                </a:cxn>
                <a:cxn ang="0">
                  <a:pos x="7" y="177"/>
                </a:cxn>
              </a:cxnLst>
              <a:rect l="0" t="0" r="r" b="b"/>
              <a:pathLst>
                <a:path w="14" h="191">
                  <a:moveTo>
                    <a:pt x="7" y="177"/>
                  </a:moveTo>
                  <a:lnTo>
                    <a:pt x="14" y="184"/>
                  </a:lnTo>
                  <a:lnTo>
                    <a:pt x="14" y="0"/>
                  </a:lnTo>
                  <a:lnTo>
                    <a:pt x="0" y="0"/>
                  </a:lnTo>
                  <a:lnTo>
                    <a:pt x="0" y="184"/>
                  </a:lnTo>
                  <a:lnTo>
                    <a:pt x="7" y="191"/>
                  </a:lnTo>
                  <a:lnTo>
                    <a:pt x="0" y="184"/>
                  </a:lnTo>
                  <a:lnTo>
                    <a:pt x="0" y="191"/>
                  </a:lnTo>
                  <a:lnTo>
                    <a:pt x="7" y="191"/>
                  </a:lnTo>
                  <a:lnTo>
                    <a:pt x="7" y="17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163" name="Freeform 115"/>
            <p:cNvSpPr>
              <a:spLocks/>
            </p:cNvSpPr>
            <p:nvPr/>
          </p:nvSpPr>
          <p:spPr bwMode="auto">
            <a:xfrm>
              <a:off x="1688" y="820"/>
              <a:ext cx="32" cy="8"/>
            </a:xfrm>
            <a:custGeom>
              <a:avLst/>
              <a:gdLst/>
              <a:ahLst/>
              <a:cxnLst>
                <a:cxn ang="0">
                  <a:pos x="50" y="7"/>
                </a:cxn>
                <a:cxn ang="0">
                  <a:pos x="57" y="0"/>
                </a:cxn>
                <a:cxn ang="0">
                  <a:pos x="0" y="0"/>
                </a:cxn>
                <a:cxn ang="0">
                  <a:pos x="0" y="14"/>
                </a:cxn>
                <a:cxn ang="0">
                  <a:pos x="57" y="14"/>
                </a:cxn>
                <a:cxn ang="0">
                  <a:pos x="64" y="7"/>
                </a:cxn>
                <a:cxn ang="0">
                  <a:pos x="57" y="14"/>
                </a:cxn>
                <a:cxn ang="0">
                  <a:pos x="64" y="14"/>
                </a:cxn>
                <a:cxn ang="0">
                  <a:pos x="64" y="7"/>
                </a:cxn>
                <a:cxn ang="0">
                  <a:pos x="50" y="7"/>
                </a:cxn>
              </a:cxnLst>
              <a:rect l="0" t="0" r="r" b="b"/>
              <a:pathLst>
                <a:path w="64" h="14">
                  <a:moveTo>
                    <a:pt x="50" y="7"/>
                  </a:moveTo>
                  <a:lnTo>
                    <a:pt x="57" y="0"/>
                  </a:lnTo>
                  <a:lnTo>
                    <a:pt x="0" y="0"/>
                  </a:lnTo>
                  <a:lnTo>
                    <a:pt x="0" y="14"/>
                  </a:lnTo>
                  <a:lnTo>
                    <a:pt x="57" y="14"/>
                  </a:lnTo>
                  <a:lnTo>
                    <a:pt x="64" y="7"/>
                  </a:lnTo>
                  <a:lnTo>
                    <a:pt x="57" y="14"/>
                  </a:lnTo>
                  <a:lnTo>
                    <a:pt x="64" y="14"/>
                  </a:lnTo>
                  <a:lnTo>
                    <a:pt x="64" y="7"/>
                  </a:lnTo>
                  <a:lnTo>
                    <a:pt x="50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164" name="Freeform 116"/>
            <p:cNvSpPr>
              <a:spLocks/>
            </p:cNvSpPr>
            <p:nvPr/>
          </p:nvSpPr>
          <p:spPr bwMode="auto">
            <a:xfrm>
              <a:off x="1713" y="598"/>
              <a:ext cx="18" cy="226"/>
            </a:xfrm>
            <a:custGeom>
              <a:avLst/>
              <a:gdLst/>
              <a:ahLst/>
              <a:cxnLst>
                <a:cxn ang="0">
                  <a:pos x="22" y="0"/>
                </a:cxn>
                <a:cxn ang="0">
                  <a:pos x="22" y="0"/>
                </a:cxn>
                <a:cxn ang="0">
                  <a:pos x="19" y="96"/>
                </a:cxn>
                <a:cxn ang="0">
                  <a:pos x="11" y="250"/>
                </a:cxn>
                <a:cxn ang="0">
                  <a:pos x="3" y="390"/>
                </a:cxn>
                <a:cxn ang="0">
                  <a:pos x="0" y="452"/>
                </a:cxn>
                <a:cxn ang="0">
                  <a:pos x="14" y="452"/>
                </a:cxn>
                <a:cxn ang="0">
                  <a:pos x="17" y="390"/>
                </a:cxn>
                <a:cxn ang="0">
                  <a:pos x="26" y="250"/>
                </a:cxn>
                <a:cxn ang="0">
                  <a:pos x="33" y="96"/>
                </a:cxn>
                <a:cxn ang="0">
                  <a:pos x="36" y="0"/>
                </a:cxn>
                <a:cxn ang="0">
                  <a:pos x="36" y="0"/>
                </a:cxn>
                <a:cxn ang="0">
                  <a:pos x="22" y="0"/>
                </a:cxn>
              </a:cxnLst>
              <a:rect l="0" t="0" r="r" b="b"/>
              <a:pathLst>
                <a:path w="36" h="452">
                  <a:moveTo>
                    <a:pt x="22" y="0"/>
                  </a:moveTo>
                  <a:lnTo>
                    <a:pt x="22" y="0"/>
                  </a:lnTo>
                  <a:lnTo>
                    <a:pt x="19" y="96"/>
                  </a:lnTo>
                  <a:lnTo>
                    <a:pt x="11" y="250"/>
                  </a:lnTo>
                  <a:lnTo>
                    <a:pt x="3" y="390"/>
                  </a:lnTo>
                  <a:lnTo>
                    <a:pt x="0" y="452"/>
                  </a:lnTo>
                  <a:lnTo>
                    <a:pt x="14" y="452"/>
                  </a:lnTo>
                  <a:lnTo>
                    <a:pt x="17" y="390"/>
                  </a:lnTo>
                  <a:lnTo>
                    <a:pt x="26" y="250"/>
                  </a:lnTo>
                  <a:lnTo>
                    <a:pt x="33" y="96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165" name="Freeform 117"/>
            <p:cNvSpPr>
              <a:spLocks/>
            </p:cNvSpPr>
            <p:nvPr/>
          </p:nvSpPr>
          <p:spPr bwMode="auto">
            <a:xfrm>
              <a:off x="1694" y="557"/>
              <a:ext cx="37" cy="41"/>
            </a:xfrm>
            <a:custGeom>
              <a:avLst/>
              <a:gdLst/>
              <a:ahLst/>
              <a:cxnLst>
                <a:cxn ang="0">
                  <a:pos x="2" y="15"/>
                </a:cxn>
                <a:cxn ang="0">
                  <a:pos x="0" y="15"/>
                </a:cxn>
                <a:cxn ang="0">
                  <a:pos x="3" y="15"/>
                </a:cxn>
                <a:cxn ang="0">
                  <a:pos x="10" y="17"/>
                </a:cxn>
                <a:cxn ang="0">
                  <a:pos x="20" y="20"/>
                </a:cxn>
                <a:cxn ang="0">
                  <a:pos x="30" y="28"/>
                </a:cxn>
                <a:cxn ang="0">
                  <a:pos x="42" y="36"/>
                </a:cxn>
                <a:cxn ang="0">
                  <a:pos x="52" y="48"/>
                </a:cxn>
                <a:cxn ang="0">
                  <a:pos x="58" y="62"/>
                </a:cxn>
                <a:cxn ang="0">
                  <a:pos x="61" y="82"/>
                </a:cxn>
                <a:cxn ang="0">
                  <a:pos x="75" y="82"/>
                </a:cxn>
                <a:cxn ang="0">
                  <a:pos x="72" y="59"/>
                </a:cxn>
                <a:cxn ang="0">
                  <a:pos x="63" y="42"/>
                </a:cxn>
                <a:cxn ang="0">
                  <a:pos x="50" y="28"/>
                </a:cxn>
                <a:cxn ang="0">
                  <a:pos x="39" y="16"/>
                </a:cxn>
                <a:cxn ang="0">
                  <a:pos x="26" y="9"/>
                </a:cxn>
                <a:cxn ang="0">
                  <a:pos x="13" y="3"/>
                </a:cxn>
                <a:cxn ang="0">
                  <a:pos x="6" y="0"/>
                </a:cxn>
                <a:cxn ang="0">
                  <a:pos x="3" y="0"/>
                </a:cxn>
                <a:cxn ang="0">
                  <a:pos x="2" y="0"/>
                </a:cxn>
                <a:cxn ang="0">
                  <a:pos x="3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15"/>
                </a:cxn>
              </a:cxnLst>
              <a:rect l="0" t="0" r="r" b="b"/>
              <a:pathLst>
                <a:path w="75" h="82">
                  <a:moveTo>
                    <a:pt x="2" y="15"/>
                  </a:moveTo>
                  <a:lnTo>
                    <a:pt x="0" y="15"/>
                  </a:lnTo>
                  <a:lnTo>
                    <a:pt x="3" y="15"/>
                  </a:lnTo>
                  <a:lnTo>
                    <a:pt x="10" y="17"/>
                  </a:lnTo>
                  <a:lnTo>
                    <a:pt x="20" y="20"/>
                  </a:lnTo>
                  <a:lnTo>
                    <a:pt x="30" y="28"/>
                  </a:lnTo>
                  <a:lnTo>
                    <a:pt x="42" y="36"/>
                  </a:lnTo>
                  <a:lnTo>
                    <a:pt x="52" y="48"/>
                  </a:lnTo>
                  <a:lnTo>
                    <a:pt x="58" y="62"/>
                  </a:lnTo>
                  <a:lnTo>
                    <a:pt x="61" y="82"/>
                  </a:lnTo>
                  <a:lnTo>
                    <a:pt x="75" y="82"/>
                  </a:lnTo>
                  <a:lnTo>
                    <a:pt x="72" y="59"/>
                  </a:lnTo>
                  <a:lnTo>
                    <a:pt x="63" y="42"/>
                  </a:lnTo>
                  <a:lnTo>
                    <a:pt x="50" y="28"/>
                  </a:lnTo>
                  <a:lnTo>
                    <a:pt x="39" y="16"/>
                  </a:lnTo>
                  <a:lnTo>
                    <a:pt x="26" y="9"/>
                  </a:lnTo>
                  <a:lnTo>
                    <a:pt x="13" y="3"/>
                  </a:lnTo>
                  <a:lnTo>
                    <a:pt x="6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1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166" name="Freeform 118"/>
            <p:cNvSpPr>
              <a:spLocks/>
            </p:cNvSpPr>
            <p:nvPr/>
          </p:nvSpPr>
          <p:spPr bwMode="auto">
            <a:xfrm>
              <a:off x="1484" y="557"/>
              <a:ext cx="210" cy="7"/>
            </a:xfrm>
            <a:custGeom>
              <a:avLst/>
              <a:gdLst/>
              <a:ahLst/>
              <a:cxnLst>
                <a:cxn ang="0">
                  <a:pos x="3" y="15"/>
                </a:cxn>
                <a:cxn ang="0">
                  <a:pos x="1" y="15"/>
                </a:cxn>
                <a:cxn ang="0">
                  <a:pos x="421" y="15"/>
                </a:cxn>
                <a:cxn ang="0">
                  <a:pos x="42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3" y="15"/>
                </a:cxn>
              </a:cxnLst>
              <a:rect l="0" t="0" r="r" b="b"/>
              <a:pathLst>
                <a:path w="421" h="15">
                  <a:moveTo>
                    <a:pt x="3" y="15"/>
                  </a:moveTo>
                  <a:lnTo>
                    <a:pt x="1" y="15"/>
                  </a:lnTo>
                  <a:lnTo>
                    <a:pt x="421" y="15"/>
                  </a:lnTo>
                  <a:lnTo>
                    <a:pt x="42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3" y="1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167" name="Freeform 119"/>
            <p:cNvSpPr>
              <a:spLocks/>
            </p:cNvSpPr>
            <p:nvPr/>
          </p:nvSpPr>
          <p:spPr bwMode="auto">
            <a:xfrm>
              <a:off x="1450" y="557"/>
              <a:ext cx="35" cy="37"/>
            </a:xfrm>
            <a:custGeom>
              <a:avLst/>
              <a:gdLst/>
              <a:ahLst/>
              <a:cxnLst>
                <a:cxn ang="0">
                  <a:pos x="14" y="73"/>
                </a:cxn>
                <a:cxn ang="0">
                  <a:pos x="14" y="73"/>
                </a:cxn>
                <a:cxn ang="0">
                  <a:pos x="17" y="58"/>
                </a:cxn>
                <a:cxn ang="0">
                  <a:pos x="23" y="46"/>
                </a:cxn>
                <a:cxn ang="0">
                  <a:pos x="31" y="38"/>
                </a:cxn>
                <a:cxn ang="0">
                  <a:pos x="43" y="28"/>
                </a:cxn>
                <a:cxn ang="0">
                  <a:pos x="51" y="22"/>
                </a:cxn>
                <a:cxn ang="0">
                  <a:pos x="61" y="17"/>
                </a:cxn>
                <a:cxn ang="0">
                  <a:pos x="67" y="16"/>
                </a:cxn>
                <a:cxn ang="0">
                  <a:pos x="70" y="15"/>
                </a:cxn>
                <a:cxn ang="0">
                  <a:pos x="67" y="0"/>
                </a:cxn>
                <a:cxn ang="0">
                  <a:pos x="64" y="2"/>
                </a:cxn>
                <a:cxn ang="0">
                  <a:pos x="55" y="3"/>
                </a:cxn>
                <a:cxn ang="0">
                  <a:pos x="45" y="10"/>
                </a:cxn>
                <a:cxn ang="0">
                  <a:pos x="34" y="16"/>
                </a:cxn>
                <a:cxn ang="0">
                  <a:pos x="23" y="26"/>
                </a:cxn>
                <a:cxn ang="0">
                  <a:pos x="11" y="38"/>
                </a:cxn>
                <a:cxn ang="0">
                  <a:pos x="3" y="55"/>
                </a:cxn>
                <a:cxn ang="0">
                  <a:pos x="0" y="73"/>
                </a:cxn>
                <a:cxn ang="0">
                  <a:pos x="0" y="73"/>
                </a:cxn>
                <a:cxn ang="0">
                  <a:pos x="14" y="73"/>
                </a:cxn>
              </a:cxnLst>
              <a:rect l="0" t="0" r="r" b="b"/>
              <a:pathLst>
                <a:path w="70" h="73">
                  <a:moveTo>
                    <a:pt x="14" y="73"/>
                  </a:moveTo>
                  <a:lnTo>
                    <a:pt x="14" y="73"/>
                  </a:lnTo>
                  <a:lnTo>
                    <a:pt x="17" y="58"/>
                  </a:lnTo>
                  <a:lnTo>
                    <a:pt x="23" y="46"/>
                  </a:lnTo>
                  <a:lnTo>
                    <a:pt x="31" y="38"/>
                  </a:lnTo>
                  <a:lnTo>
                    <a:pt x="43" y="28"/>
                  </a:lnTo>
                  <a:lnTo>
                    <a:pt x="51" y="22"/>
                  </a:lnTo>
                  <a:lnTo>
                    <a:pt x="61" y="17"/>
                  </a:lnTo>
                  <a:lnTo>
                    <a:pt x="67" y="16"/>
                  </a:lnTo>
                  <a:lnTo>
                    <a:pt x="70" y="15"/>
                  </a:lnTo>
                  <a:lnTo>
                    <a:pt x="67" y="0"/>
                  </a:lnTo>
                  <a:lnTo>
                    <a:pt x="64" y="2"/>
                  </a:lnTo>
                  <a:lnTo>
                    <a:pt x="55" y="3"/>
                  </a:lnTo>
                  <a:lnTo>
                    <a:pt x="45" y="10"/>
                  </a:lnTo>
                  <a:lnTo>
                    <a:pt x="34" y="16"/>
                  </a:lnTo>
                  <a:lnTo>
                    <a:pt x="23" y="26"/>
                  </a:lnTo>
                  <a:lnTo>
                    <a:pt x="11" y="38"/>
                  </a:lnTo>
                  <a:lnTo>
                    <a:pt x="3" y="55"/>
                  </a:lnTo>
                  <a:lnTo>
                    <a:pt x="0" y="73"/>
                  </a:lnTo>
                  <a:lnTo>
                    <a:pt x="0" y="73"/>
                  </a:lnTo>
                  <a:lnTo>
                    <a:pt x="14" y="7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168" name="Freeform 120"/>
            <p:cNvSpPr>
              <a:spLocks/>
            </p:cNvSpPr>
            <p:nvPr/>
          </p:nvSpPr>
          <p:spPr bwMode="auto">
            <a:xfrm>
              <a:off x="1450" y="594"/>
              <a:ext cx="28" cy="234"/>
            </a:xfrm>
            <a:custGeom>
              <a:avLst/>
              <a:gdLst/>
              <a:ahLst/>
              <a:cxnLst>
                <a:cxn ang="0">
                  <a:pos x="47" y="454"/>
                </a:cxn>
                <a:cxn ang="0">
                  <a:pos x="54" y="461"/>
                </a:cxn>
                <a:cxn ang="0">
                  <a:pos x="48" y="396"/>
                </a:cxn>
                <a:cxn ang="0">
                  <a:pos x="34" y="249"/>
                </a:cxn>
                <a:cxn ang="0">
                  <a:pos x="20" y="92"/>
                </a:cxn>
                <a:cxn ang="0">
                  <a:pos x="14" y="0"/>
                </a:cxn>
                <a:cxn ang="0">
                  <a:pos x="0" y="0"/>
                </a:cxn>
                <a:cxn ang="0">
                  <a:pos x="5" y="92"/>
                </a:cxn>
                <a:cxn ang="0">
                  <a:pos x="20" y="249"/>
                </a:cxn>
                <a:cxn ang="0">
                  <a:pos x="34" y="396"/>
                </a:cxn>
                <a:cxn ang="0">
                  <a:pos x="40" y="461"/>
                </a:cxn>
                <a:cxn ang="0">
                  <a:pos x="47" y="468"/>
                </a:cxn>
                <a:cxn ang="0">
                  <a:pos x="40" y="461"/>
                </a:cxn>
                <a:cxn ang="0">
                  <a:pos x="41" y="468"/>
                </a:cxn>
                <a:cxn ang="0">
                  <a:pos x="47" y="468"/>
                </a:cxn>
                <a:cxn ang="0">
                  <a:pos x="47" y="454"/>
                </a:cxn>
              </a:cxnLst>
              <a:rect l="0" t="0" r="r" b="b"/>
              <a:pathLst>
                <a:path w="54" h="468">
                  <a:moveTo>
                    <a:pt x="47" y="454"/>
                  </a:moveTo>
                  <a:lnTo>
                    <a:pt x="54" y="461"/>
                  </a:lnTo>
                  <a:lnTo>
                    <a:pt x="48" y="396"/>
                  </a:lnTo>
                  <a:lnTo>
                    <a:pt x="34" y="249"/>
                  </a:lnTo>
                  <a:lnTo>
                    <a:pt x="20" y="92"/>
                  </a:lnTo>
                  <a:lnTo>
                    <a:pt x="14" y="0"/>
                  </a:lnTo>
                  <a:lnTo>
                    <a:pt x="0" y="0"/>
                  </a:lnTo>
                  <a:lnTo>
                    <a:pt x="5" y="92"/>
                  </a:lnTo>
                  <a:lnTo>
                    <a:pt x="20" y="249"/>
                  </a:lnTo>
                  <a:lnTo>
                    <a:pt x="34" y="396"/>
                  </a:lnTo>
                  <a:lnTo>
                    <a:pt x="40" y="461"/>
                  </a:lnTo>
                  <a:lnTo>
                    <a:pt x="47" y="468"/>
                  </a:lnTo>
                  <a:lnTo>
                    <a:pt x="40" y="461"/>
                  </a:lnTo>
                  <a:lnTo>
                    <a:pt x="41" y="468"/>
                  </a:lnTo>
                  <a:lnTo>
                    <a:pt x="47" y="468"/>
                  </a:lnTo>
                  <a:lnTo>
                    <a:pt x="47" y="45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169" name="Freeform 121"/>
            <p:cNvSpPr>
              <a:spLocks/>
            </p:cNvSpPr>
            <p:nvPr/>
          </p:nvSpPr>
          <p:spPr bwMode="auto">
            <a:xfrm>
              <a:off x="1474" y="820"/>
              <a:ext cx="36" cy="8"/>
            </a:xfrm>
            <a:custGeom>
              <a:avLst/>
              <a:gdLst/>
              <a:ahLst/>
              <a:cxnLst>
                <a:cxn ang="0">
                  <a:pos x="59" y="7"/>
                </a:cxn>
                <a:cxn ang="0">
                  <a:pos x="66" y="0"/>
                </a:cxn>
                <a:cxn ang="0">
                  <a:pos x="0" y="0"/>
                </a:cxn>
                <a:cxn ang="0">
                  <a:pos x="0" y="14"/>
                </a:cxn>
                <a:cxn ang="0">
                  <a:pos x="66" y="14"/>
                </a:cxn>
                <a:cxn ang="0">
                  <a:pos x="73" y="7"/>
                </a:cxn>
                <a:cxn ang="0">
                  <a:pos x="66" y="14"/>
                </a:cxn>
                <a:cxn ang="0">
                  <a:pos x="73" y="14"/>
                </a:cxn>
                <a:cxn ang="0">
                  <a:pos x="73" y="7"/>
                </a:cxn>
                <a:cxn ang="0">
                  <a:pos x="59" y="7"/>
                </a:cxn>
              </a:cxnLst>
              <a:rect l="0" t="0" r="r" b="b"/>
              <a:pathLst>
                <a:path w="73" h="14">
                  <a:moveTo>
                    <a:pt x="59" y="7"/>
                  </a:moveTo>
                  <a:lnTo>
                    <a:pt x="66" y="0"/>
                  </a:lnTo>
                  <a:lnTo>
                    <a:pt x="0" y="0"/>
                  </a:lnTo>
                  <a:lnTo>
                    <a:pt x="0" y="14"/>
                  </a:lnTo>
                  <a:lnTo>
                    <a:pt x="66" y="14"/>
                  </a:lnTo>
                  <a:lnTo>
                    <a:pt x="73" y="7"/>
                  </a:lnTo>
                  <a:lnTo>
                    <a:pt x="66" y="14"/>
                  </a:lnTo>
                  <a:lnTo>
                    <a:pt x="73" y="14"/>
                  </a:lnTo>
                  <a:lnTo>
                    <a:pt x="73" y="7"/>
                  </a:lnTo>
                  <a:lnTo>
                    <a:pt x="59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170" name="Freeform 122"/>
            <p:cNvSpPr>
              <a:spLocks/>
            </p:cNvSpPr>
            <p:nvPr/>
          </p:nvSpPr>
          <p:spPr bwMode="auto">
            <a:xfrm>
              <a:off x="1503" y="732"/>
              <a:ext cx="7" cy="9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184"/>
                </a:cxn>
                <a:cxn ang="0">
                  <a:pos x="14" y="184"/>
                </a:cxn>
                <a:cxn ang="0">
                  <a:pos x="14" y="0"/>
                </a:cxn>
                <a:cxn ang="0">
                  <a:pos x="14" y="0"/>
                </a:cxn>
                <a:cxn ang="0">
                  <a:pos x="0" y="0"/>
                </a:cxn>
              </a:cxnLst>
              <a:rect l="0" t="0" r="r" b="b"/>
              <a:pathLst>
                <a:path w="14" h="184">
                  <a:moveTo>
                    <a:pt x="0" y="0"/>
                  </a:moveTo>
                  <a:lnTo>
                    <a:pt x="0" y="0"/>
                  </a:lnTo>
                  <a:lnTo>
                    <a:pt x="0" y="184"/>
                  </a:lnTo>
                  <a:lnTo>
                    <a:pt x="14" y="184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171" name="Freeform 123"/>
            <p:cNvSpPr>
              <a:spLocks/>
            </p:cNvSpPr>
            <p:nvPr/>
          </p:nvSpPr>
          <p:spPr bwMode="auto">
            <a:xfrm>
              <a:off x="1503" y="718"/>
              <a:ext cx="7" cy="14"/>
            </a:xfrm>
            <a:custGeom>
              <a:avLst/>
              <a:gdLst/>
              <a:ahLst/>
              <a:cxnLst>
                <a:cxn ang="0">
                  <a:pos x="12" y="23"/>
                </a:cxn>
                <a:cxn ang="0">
                  <a:pos x="0" y="25"/>
                </a:cxn>
                <a:cxn ang="0">
                  <a:pos x="0" y="28"/>
                </a:cxn>
                <a:cxn ang="0">
                  <a:pos x="14" y="28"/>
                </a:cxn>
                <a:cxn ang="0">
                  <a:pos x="14" y="25"/>
                </a:cxn>
                <a:cxn ang="0">
                  <a:pos x="1" y="28"/>
                </a:cxn>
                <a:cxn ang="0">
                  <a:pos x="12" y="23"/>
                </a:cxn>
                <a:cxn ang="0">
                  <a:pos x="0" y="0"/>
                </a:cxn>
                <a:cxn ang="0">
                  <a:pos x="0" y="25"/>
                </a:cxn>
                <a:cxn ang="0">
                  <a:pos x="12" y="23"/>
                </a:cxn>
              </a:cxnLst>
              <a:rect l="0" t="0" r="r" b="b"/>
              <a:pathLst>
                <a:path w="14" h="28">
                  <a:moveTo>
                    <a:pt x="12" y="23"/>
                  </a:moveTo>
                  <a:lnTo>
                    <a:pt x="0" y="25"/>
                  </a:lnTo>
                  <a:lnTo>
                    <a:pt x="0" y="28"/>
                  </a:lnTo>
                  <a:lnTo>
                    <a:pt x="14" y="28"/>
                  </a:lnTo>
                  <a:lnTo>
                    <a:pt x="14" y="25"/>
                  </a:lnTo>
                  <a:lnTo>
                    <a:pt x="1" y="28"/>
                  </a:lnTo>
                  <a:lnTo>
                    <a:pt x="12" y="23"/>
                  </a:lnTo>
                  <a:lnTo>
                    <a:pt x="0" y="0"/>
                  </a:lnTo>
                  <a:lnTo>
                    <a:pt x="0" y="25"/>
                  </a:lnTo>
                  <a:lnTo>
                    <a:pt x="12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172" name="Freeform 124"/>
            <p:cNvSpPr>
              <a:spLocks/>
            </p:cNvSpPr>
            <p:nvPr/>
          </p:nvSpPr>
          <p:spPr bwMode="auto">
            <a:xfrm>
              <a:off x="1504" y="729"/>
              <a:ext cx="27" cy="36"/>
            </a:xfrm>
            <a:custGeom>
              <a:avLst/>
              <a:gdLst/>
              <a:ahLst/>
              <a:cxnLst>
                <a:cxn ang="0">
                  <a:pos x="54" y="68"/>
                </a:cxn>
                <a:cxn ang="0">
                  <a:pos x="53" y="66"/>
                </a:cxn>
                <a:cxn ang="0">
                  <a:pos x="11" y="0"/>
                </a:cxn>
                <a:cxn ang="0">
                  <a:pos x="0" y="5"/>
                </a:cxn>
                <a:cxn ang="0">
                  <a:pos x="42" y="71"/>
                </a:cxn>
                <a:cxn ang="0">
                  <a:pos x="40" y="68"/>
                </a:cxn>
                <a:cxn ang="0">
                  <a:pos x="54" y="68"/>
                </a:cxn>
                <a:cxn ang="0">
                  <a:pos x="54" y="67"/>
                </a:cxn>
                <a:cxn ang="0">
                  <a:pos x="53" y="66"/>
                </a:cxn>
                <a:cxn ang="0">
                  <a:pos x="54" y="68"/>
                </a:cxn>
              </a:cxnLst>
              <a:rect l="0" t="0" r="r" b="b"/>
              <a:pathLst>
                <a:path w="54" h="71">
                  <a:moveTo>
                    <a:pt x="54" y="68"/>
                  </a:moveTo>
                  <a:lnTo>
                    <a:pt x="53" y="66"/>
                  </a:lnTo>
                  <a:lnTo>
                    <a:pt x="11" y="0"/>
                  </a:lnTo>
                  <a:lnTo>
                    <a:pt x="0" y="5"/>
                  </a:lnTo>
                  <a:lnTo>
                    <a:pt x="42" y="71"/>
                  </a:lnTo>
                  <a:lnTo>
                    <a:pt x="40" y="68"/>
                  </a:lnTo>
                  <a:lnTo>
                    <a:pt x="54" y="68"/>
                  </a:lnTo>
                  <a:lnTo>
                    <a:pt x="54" y="67"/>
                  </a:lnTo>
                  <a:lnTo>
                    <a:pt x="53" y="66"/>
                  </a:lnTo>
                  <a:lnTo>
                    <a:pt x="54" y="6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173" name="Freeform 125"/>
            <p:cNvSpPr>
              <a:spLocks/>
            </p:cNvSpPr>
            <p:nvPr/>
          </p:nvSpPr>
          <p:spPr bwMode="auto">
            <a:xfrm>
              <a:off x="1524" y="764"/>
              <a:ext cx="7" cy="44"/>
            </a:xfrm>
            <a:custGeom>
              <a:avLst/>
              <a:gdLst/>
              <a:ahLst/>
              <a:cxnLst>
                <a:cxn ang="0">
                  <a:pos x="7" y="75"/>
                </a:cxn>
                <a:cxn ang="0">
                  <a:pos x="14" y="82"/>
                </a:cxn>
                <a:cxn ang="0">
                  <a:pos x="14" y="0"/>
                </a:cxn>
                <a:cxn ang="0">
                  <a:pos x="0" y="0"/>
                </a:cxn>
                <a:cxn ang="0">
                  <a:pos x="0" y="82"/>
                </a:cxn>
                <a:cxn ang="0">
                  <a:pos x="7" y="89"/>
                </a:cxn>
                <a:cxn ang="0">
                  <a:pos x="0" y="82"/>
                </a:cxn>
                <a:cxn ang="0">
                  <a:pos x="0" y="89"/>
                </a:cxn>
                <a:cxn ang="0">
                  <a:pos x="7" y="89"/>
                </a:cxn>
                <a:cxn ang="0">
                  <a:pos x="7" y="75"/>
                </a:cxn>
              </a:cxnLst>
              <a:rect l="0" t="0" r="r" b="b"/>
              <a:pathLst>
                <a:path w="14" h="89">
                  <a:moveTo>
                    <a:pt x="7" y="75"/>
                  </a:moveTo>
                  <a:lnTo>
                    <a:pt x="14" y="82"/>
                  </a:lnTo>
                  <a:lnTo>
                    <a:pt x="14" y="0"/>
                  </a:lnTo>
                  <a:lnTo>
                    <a:pt x="0" y="0"/>
                  </a:lnTo>
                  <a:lnTo>
                    <a:pt x="0" y="82"/>
                  </a:lnTo>
                  <a:lnTo>
                    <a:pt x="7" y="89"/>
                  </a:lnTo>
                  <a:lnTo>
                    <a:pt x="0" y="82"/>
                  </a:lnTo>
                  <a:lnTo>
                    <a:pt x="0" y="89"/>
                  </a:lnTo>
                  <a:lnTo>
                    <a:pt x="7" y="89"/>
                  </a:lnTo>
                  <a:lnTo>
                    <a:pt x="7" y="7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174" name="Freeform 126"/>
            <p:cNvSpPr>
              <a:spLocks/>
            </p:cNvSpPr>
            <p:nvPr/>
          </p:nvSpPr>
          <p:spPr bwMode="auto">
            <a:xfrm>
              <a:off x="1528" y="801"/>
              <a:ext cx="144" cy="7"/>
            </a:xfrm>
            <a:custGeom>
              <a:avLst/>
              <a:gdLst/>
              <a:ahLst/>
              <a:cxnLst>
                <a:cxn ang="0">
                  <a:pos x="275" y="7"/>
                </a:cxn>
                <a:cxn ang="0">
                  <a:pos x="282" y="0"/>
                </a:cxn>
                <a:cxn ang="0">
                  <a:pos x="0" y="0"/>
                </a:cxn>
                <a:cxn ang="0">
                  <a:pos x="0" y="14"/>
                </a:cxn>
                <a:cxn ang="0">
                  <a:pos x="282" y="14"/>
                </a:cxn>
                <a:cxn ang="0">
                  <a:pos x="289" y="7"/>
                </a:cxn>
                <a:cxn ang="0">
                  <a:pos x="282" y="14"/>
                </a:cxn>
                <a:cxn ang="0">
                  <a:pos x="289" y="14"/>
                </a:cxn>
                <a:cxn ang="0">
                  <a:pos x="289" y="7"/>
                </a:cxn>
                <a:cxn ang="0">
                  <a:pos x="275" y="7"/>
                </a:cxn>
              </a:cxnLst>
              <a:rect l="0" t="0" r="r" b="b"/>
              <a:pathLst>
                <a:path w="289" h="14">
                  <a:moveTo>
                    <a:pt x="275" y="7"/>
                  </a:moveTo>
                  <a:lnTo>
                    <a:pt x="282" y="0"/>
                  </a:lnTo>
                  <a:lnTo>
                    <a:pt x="0" y="0"/>
                  </a:lnTo>
                  <a:lnTo>
                    <a:pt x="0" y="14"/>
                  </a:lnTo>
                  <a:lnTo>
                    <a:pt x="282" y="14"/>
                  </a:lnTo>
                  <a:lnTo>
                    <a:pt x="289" y="7"/>
                  </a:lnTo>
                  <a:lnTo>
                    <a:pt x="282" y="14"/>
                  </a:lnTo>
                  <a:lnTo>
                    <a:pt x="289" y="14"/>
                  </a:lnTo>
                  <a:lnTo>
                    <a:pt x="289" y="7"/>
                  </a:lnTo>
                  <a:lnTo>
                    <a:pt x="275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175" name="Freeform 127"/>
            <p:cNvSpPr>
              <a:spLocks/>
            </p:cNvSpPr>
            <p:nvPr/>
          </p:nvSpPr>
          <p:spPr bwMode="auto">
            <a:xfrm>
              <a:off x="1471" y="660"/>
              <a:ext cx="39" cy="74"/>
            </a:xfrm>
            <a:custGeom>
              <a:avLst/>
              <a:gdLst/>
              <a:ahLst/>
              <a:cxnLst>
                <a:cxn ang="0">
                  <a:pos x="6" y="3"/>
                </a:cxn>
                <a:cxn ang="0">
                  <a:pos x="0" y="6"/>
                </a:cxn>
                <a:cxn ang="0">
                  <a:pos x="66" y="146"/>
                </a:cxn>
                <a:cxn ang="0">
                  <a:pos x="77" y="140"/>
                </a:cxn>
                <a:cxn ang="0">
                  <a:pos x="12" y="0"/>
                </a:cxn>
                <a:cxn ang="0">
                  <a:pos x="6" y="3"/>
                </a:cxn>
              </a:cxnLst>
              <a:rect l="0" t="0" r="r" b="b"/>
              <a:pathLst>
                <a:path w="77" h="146">
                  <a:moveTo>
                    <a:pt x="6" y="3"/>
                  </a:moveTo>
                  <a:lnTo>
                    <a:pt x="0" y="6"/>
                  </a:lnTo>
                  <a:lnTo>
                    <a:pt x="66" y="146"/>
                  </a:lnTo>
                  <a:lnTo>
                    <a:pt x="77" y="140"/>
                  </a:lnTo>
                  <a:lnTo>
                    <a:pt x="12" y="0"/>
                  </a:lnTo>
                  <a:lnTo>
                    <a:pt x="6" y="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176" name="Freeform 128"/>
            <p:cNvSpPr>
              <a:spLocks/>
            </p:cNvSpPr>
            <p:nvPr/>
          </p:nvSpPr>
          <p:spPr bwMode="auto">
            <a:xfrm>
              <a:off x="1684" y="659"/>
              <a:ext cx="32" cy="74"/>
            </a:xfrm>
            <a:custGeom>
              <a:avLst/>
              <a:gdLst/>
              <a:ahLst/>
              <a:cxnLst>
                <a:cxn ang="0">
                  <a:pos x="7" y="146"/>
                </a:cxn>
                <a:cxn ang="0">
                  <a:pos x="14" y="148"/>
                </a:cxn>
                <a:cxn ang="0">
                  <a:pos x="63" y="3"/>
                </a:cxn>
                <a:cxn ang="0">
                  <a:pos x="48" y="0"/>
                </a:cxn>
                <a:cxn ang="0">
                  <a:pos x="0" y="145"/>
                </a:cxn>
                <a:cxn ang="0">
                  <a:pos x="7" y="146"/>
                </a:cxn>
              </a:cxnLst>
              <a:rect l="0" t="0" r="r" b="b"/>
              <a:pathLst>
                <a:path w="63" h="148">
                  <a:moveTo>
                    <a:pt x="7" y="146"/>
                  </a:moveTo>
                  <a:lnTo>
                    <a:pt x="14" y="148"/>
                  </a:lnTo>
                  <a:lnTo>
                    <a:pt x="63" y="3"/>
                  </a:lnTo>
                  <a:lnTo>
                    <a:pt x="48" y="0"/>
                  </a:lnTo>
                  <a:lnTo>
                    <a:pt x="0" y="145"/>
                  </a:lnTo>
                  <a:lnTo>
                    <a:pt x="7" y="14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177" name="Freeform 129"/>
            <p:cNvSpPr>
              <a:spLocks/>
            </p:cNvSpPr>
            <p:nvPr/>
          </p:nvSpPr>
          <p:spPr bwMode="auto">
            <a:xfrm>
              <a:off x="1440" y="288"/>
              <a:ext cx="305" cy="349"/>
            </a:xfrm>
            <a:custGeom>
              <a:avLst/>
              <a:gdLst/>
              <a:ahLst/>
              <a:cxnLst>
                <a:cxn ang="0">
                  <a:pos x="270" y="48"/>
                </a:cxn>
                <a:cxn ang="0">
                  <a:pos x="240" y="28"/>
                </a:cxn>
                <a:cxn ang="0">
                  <a:pos x="209" y="25"/>
                </a:cxn>
                <a:cxn ang="0">
                  <a:pos x="170" y="48"/>
                </a:cxn>
                <a:cxn ang="0">
                  <a:pos x="120" y="98"/>
                </a:cxn>
                <a:cxn ang="0">
                  <a:pos x="71" y="145"/>
                </a:cxn>
                <a:cxn ang="0">
                  <a:pos x="33" y="187"/>
                </a:cxn>
                <a:cxn ang="0">
                  <a:pos x="8" y="224"/>
                </a:cxn>
                <a:cxn ang="0">
                  <a:pos x="4" y="270"/>
                </a:cxn>
                <a:cxn ang="0">
                  <a:pos x="0" y="339"/>
                </a:cxn>
                <a:cxn ang="0">
                  <a:pos x="11" y="409"/>
                </a:cxn>
                <a:cxn ang="0">
                  <a:pos x="54" y="455"/>
                </a:cxn>
                <a:cxn ang="0">
                  <a:pos x="136" y="462"/>
                </a:cxn>
                <a:cxn ang="0">
                  <a:pos x="200" y="462"/>
                </a:cxn>
                <a:cxn ang="0">
                  <a:pos x="240" y="462"/>
                </a:cxn>
                <a:cxn ang="0">
                  <a:pos x="259" y="462"/>
                </a:cxn>
                <a:cxn ang="0">
                  <a:pos x="262" y="477"/>
                </a:cxn>
                <a:cxn ang="0">
                  <a:pos x="260" y="501"/>
                </a:cxn>
                <a:cxn ang="0">
                  <a:pos x="254" y="505"/>
                </a:cxn>
                <a:cxn ang="0">
                  <a:pos x="224" y="512"/>
                </a:cxn>
                <a:cxn ang="0">
                  <a:pos x="189" y="534"/>
                </a:cxn>
                <a:cxn ang="0">
                  <a:pos x="177" y="578"/>
                </a:cxn>
                <a:cxn ang="0">
                  <a:pos x="203" y="632"/>
                </a:cxn>
                <a:cxn ang="0">
                  <a:pos x="230" y="664"/>
                </a:cxn>
                <a:cxn ang="0">
                  <a:pos x="263" y="686"/>
                </a:cxn>
                <a:cxn ang="0">
                  <a:pos x="297" y="697"/>
                </a:cxn>
                <a:cxn ang="0">
                  <a:pos x="333" y="697"/>
                </a:cxn>
                <a:cxn ang="0">
                  <a:pos x="368" y="686"/>
                </a:cxn>
                <a:cxn ang="0">
                  <a:pos x="400" y="663"/>
                </a:cxn>
                <a:cxn ang="0">
                  <a:pos x="429" y="629"/>
                </a:cxn>
                <a:cxn ang="0">
                  <a:pos x="453" y="577"/>
                </a:cxn>
                <a:cxn ang="0">
                  <a:pos x="439" y="534"/>
                </a:cxn>
                <a:cxn ang="0">
                  <a:pos x="403" y="514"/>
                </a:cxn>
                <a:cxn ang="0">
                  <a:pos x="373" y="505"/>
                </a:cxn>
                <a:cxn ang="0">
                  <a:pos x="368" y="489"/>
                </a:cxn>
                <a:cxn ang="0">
                  <a:pos x="368" y="467"/>
                </a:cxn>
                <a:cxn ang="0">
                  <a:pos x="469" y="462"/>
                </a:cxn>
                <a:cxn ang="0">
                  <a:pos x="499" y="442"/>
                </a:cxn>
                <a:cxn ang="0">
                  <a:pos x="561" y="388"/>
                </a:cxn>
                <a:cxn ang="0">
                  <a:pos x="605" y="313"/>
                </a:cxn>
                <a:cxn ang="0">
                  <a:pos x="591" y="228"/>
                </a:cxn>
                <a:cxn ang="0">
                  <a:pos x="542" y="171"/>
                </a:cxn>
                <a:cxn ang="0">
                  <a:pos x="511" y="155"/>
                </a:cxn>
                <a:cxn ang="0">
                  <a:pos x="495" y="161"/>
                </a:cxn>
                <a:cxn ang="0">
                  <a:pos x="491" y="168"/>
                </a:cxn>
                <a:cxn ang="0">
                  <a:pos x="508" y="132"/>
                </a:cxn>
                <a:cxn ang="0">
                  <a:pos x="509" y="75"/>
                </a:cxn>
                <a:cxn ang="0">
                  <a:pos x="475" y="23"/>
                </a:cxn>
                <a:cxn ang="0">
                  <a:pos x="380" y="0"/>
                </a:cxn>
                <a:cxn ang="0">
                  <a:pos x="329" y="10"/>
                </a:cxn>
                <a:cxn ang="0">
                  <a:pos x="302" y="30"/>
                </a:cxn>
                <a:cxn ang="0">
                  <a:pos x="289" y="52"/>
                </a:cxn>
                <a:cxn ang="0">
                  <a:pos x="286" y="62"/>
                </a:cxn>
              </a:cxnLst>
              <a:rect l="0" t="0" r="r" b="b"/>
              <a:pathLst>
                <a:path w="608" h="699">
                  <a:moveTo>
                    <a:pt x="286" y="62"/>
                  </a:moveTo>
                  <a:lnTo>
                    <a:pt x="270" y="48"/>
                  </a:lnTo>
                  <a:lnTo>
                    <a:pt x="256" y="36"/>
                  </a:lnTo>
                  <a:lnTo>
                    <a:pt x="240" y="28"/>
                  </a:lnTo>
                  <a:lnTo>
                    <a:pt x="226" y="23"/>
                  </a:lnTo>
                  <a:lnTo>
                    <a:pt x="209" y="25"/>
                  </a:lnTo>
                  <a:lnTo>
                    <a:pt x="191" y="32"/>
                  </a:lnTo>
                  <a:lnTo>
                    <a:pt x="170" y="48"/>
                  </a:lnTo>
                  <a:lnTo>
                    <a:pt x="146" y="71"/>
                  </a:lnTo>
                  <a:lnTo>
                    <a:pt x="120" y="98"/>
                  </a:lnTo>
                  <a:lnTo>
                    <a:pt x="94" y="122"/>
                  </a:lnTo>
                  <a:lnTo>
                    <a:pt x="71" y="145"/>
                  </a:lnTo>
                  <a:lnTo>
                    <a:pt x="50" y="167"/>
                  </a:lnTo>
                  <a:lnTo>
                    <a:pt x="33" y="187"/>
                  </a:lnTo>
                  <a:lnTo>
                    <a:pt x="18" y="205"/>
                  </a:lnTo>
                  <a:lnTo>
                    <a:pt x="8" y="224"/>
                  </a:lnTo>
                  <a:lnTo>
                    <a:pt x="5" y="243"/>
                  </a:lnTo>
                  <a:lnTo>
                    <a:pt x="4" y="270"/>
                  </a:lnTo>
                  <a:lnTo>
                    <a:pt x="1" y="303"/>
                  </a:lnTo>
                  <a:lnTo>
                    <a:pt x="0" y="339"/>
                  </a:lnTo>
                  <a:lnTo>
                    <a:pt x="2" y="375"/>
                  </a:lnTo>
                  <a:lnTo>
                    <a:pt x="11" y="409"/>
                  </a:lnTo>
                  <a:lnTo>
                    <a:pt x="27" y="436"/>
                  </a:lnTo>
                  <a:lnTo>
                    <a:pt x="54" y="455"/>
                  </a:lnTo>
                  <a:lnTo>
                    <a:pt x="93" y="462"/>
                  </a:lnTo>
                  <a:lnTo>
                    <a:pt x="136" y="462"/>
                  </a:lnTo>
                  <a:lnTo>
                    <a:pt x="171" y="462"/>
                  </a:lnTo>
                  <a:lnTo>
                    <a:pt x="200" y="462"/>
                  </a:lnTo>
                  <a:lnTo>
                    <a:pt x="223" y="462"/>
                  </a:lnTo>
                  <a:lnTo>
                    <a:pt x="240" y="462"/>
                  </a:lnTo>
                  <a:lnTo>
                    <a:pt x="252" y="462"/>
                  </a:lnTo>
                  <a:lnTo>
                    <a:pt x="259" y="462"/>
                  </a:lnTo>
                  <a:lnTo>
                    <a:pt x="260" y="462"/>
                  </a:lnTo>
                  <a:lnTo>
                    <a:pt x="262" y="477"/>
                  </a:lnTo>
                  <a:lnTo>
                    <a:pt x="262" y="489"/>
                  </a:lnTo>
                  <a:lnTo>
                    <a:pt x="260" y="501"/>
                  </a:lnTo>
                  <a:lnTo>
                    <a:pt x="260" y="505"/>
                  </a:lnTo>
                  <a:lnTo>
                    <a:pt x="254" y="505"/>
                  </a:lnTo>
                  <a:lnTo>
                    <a:pt x="242" y="508"/>
                  </a:lnTo>
                  <a:lnTo>
                    <a:pt x="224" y="512"/>
                  </a:lnTo>
                  <a:lnTo>
                    <a:pt x="206" y="521"/>
                  </a:lnTo>
                  <a:lnTo>
                    <a:pt x="189" y="534"/>
                  </a:lnTo>
                  <a:lnTo>
                    <a:pt x="179" y="553"/>
                  </a:lnTo>
                  <a:lnTo>
                    <a:pt x="177" y="578"/>
                  </a:lnTo>
                  <a:lnTo>
                    <a:pt x="190" y="611"/>
                  </a:lnTo>
                  <a:lnTo>
                    <a:pt x="203" y="632"/>
                  </a:lnTo>
                  <a:lnTo>
                    <a:pt x="216" y="650"/>
                  </a:lnTo>
                  <a:lnTo>
                    <a:pt x="230" y="664"/>
                  </a:lnTo>
                  <a:lnTo>
                    <a:pt x="246" y="677"/>
                  </a:lnTo>
                  <a:lnTo>
                    <a:pt x="263" y="686"/>
                  </a:lnTo>
                  <a:lnTo>
                    <a:pt x="280" y="693"/>
                  </a:lnTo>
                  <a:lnTo>
                    <a:pt x="297" y="697"/>
                  </a:lnTo>
                  <a:lnTo>
                    <a:pt x="316" y="699"/>
                  </a:lnTo>
                  <a:lnTo>
                    <a:pt x="333" y="697"/>
                  </a:lnTo>
                  <a:lnTo>
                    <a:pt x="350" y="693"/>
                  </a:lnTo>
                  <a:lnTo>
                    <a:pt x="368" y="686"/>
                  </a:lnTo>
                  <a:lnTo>
                    <a:pt x="385" y="676"/>
                  </a:lnTo>
                  <a:lnTo>
                    <a:pt x="400" y="663"/>
                  </a:lnTo>
                  <a:lnTo>
                    <a:pt x="416" y="647"/>
                  </a:lnTo>
                  <a:lnTo>
                    <a:pt x="429" y="629"/>
                  </a:lnTo>
                  <a:lnTo>
                    <a:pt x="442" y="607"/>
                  </a:lnTo>
                  <a:lnTo>
                    <a:pt x="453" y="577"/>
                  </a:lnTo>
                  <a:lnTo>
                    <a:pt x="451" y="553"/>
                  </a:lnTo>
                  <a:lnTo>
                    <a:pt x="439" y="534"/>
                  </a:lnTo>
                  <a:lnTo>
                    <a:pt x="423" y="521"/>
                  </a:lnTo>
                  <a:lnTo>
                    <a:pt x="403" y="514"/>
                  </a:lnTo>
                  <a:lnTo>
                    <a:pt x="386" y="508"/>
                  </a:lnTo>
                  <a:lnTo>
                    <a:pt x="373" y="505"/>
                  </a:lnTo>
                  <a:lnTo>
                    <a:pt x="368" y="505"/>
                  </a:lnTo>
                  <a:lnTo>
                    <a:pt x="368" y="489"/>
                  </a:lnTo>
                  <a:lnTo>
                    <a:pt x="368" y="475"/>
                  </a:lnTo>
                  <a:lnTo>
                    <a:pt x="368" y="467"/>
                  </a:lnTo>
                  <a:lnTo>
                    <a:pt x="368" y="462"/>
                  </a:lnTo>
                  <a:lnTo>
                    <a:pt x="469" y="462"/>
                  </a:lnTo>
                  <a:lnTo>
                    <a:pt x="478" y="456"/>
                  </a:lnTo>
                  <a:lnTo>
                    <a:pt x="499" y="442"/>
                  </a:lnTo>
                  <a:lnTo>
                    <a:pt x="529" y="419"/>
                  </a:lnTo>
                  <a:lnTo>
                    <a:pt x="561" y="388"/>
                  </a:lnTo>
                  <a:lnTo>
                    <a:pt x="588" y="353"/>
                  </a:lnTo>
                  <a:lnTo>
                    <a:pt x="605" y="313"/>
                  </a:lnTo>
                  <a:lnTo>
                    <a:pt x="608" y="271"/>
                  </a:lnTo>
                  <a:lnTo>
                    <a:pt x="591" y="228"/>
                  </a:lnTo>
                  <a:lnTo>
                    <a:pt x="564" y="194"/>
                  </a:lnTo>
                  <a:lnTo>
                    <a:pt x="542" y="171"/>
                  </a:lnTo>
                  <a:lnTo>
                    <a:pt x="525" y="160"/>
                  </a:lnTo>
                  <a:lnTo>
                    <a:pt x="511" y="155"/>
                  </a:lnTo>
                  <a:lnTo>
                    <a:pt x="502" y="157"/>
                  </a:lnTo>
                  <a:lnTo>
                    <a:pt x="495" y="161"/>
                  </a:lnTo>
                  <a:lnTo>
                    <a:pt x="492" y="167"/>
                  </a:lnTo>
                  <a:lnTo>
                    <a:pt x="491" y="168"/>
                  </a:lnTo>
                  <a:lnTo>
                    <a:pt x="499" y="154"/>
                  </a:lnTo>
                  <a:lnTo>
                    <a:pt x="508" y="132"/>
                  </a:lnTo>
                  <a:lnTo>
                    <a:pt x="512" y="105"/>
                  </a:lnTo>
                  <a:lnTo>
                    <a:pt x="509" y="75"/>
                  </a:lnTo>
                  <a:lnTo>
                    <a:pt x="498" y="48"/>
                  </a:lnTo>
                  <a:lnTo>
                    <a:pt x="475" y="23"/>
                  </a:lnTo>
                  <a:lnTo>
                    <a:pt x="436" y="6"/>
                  </a:lnTo>
                  <a:lnTo>
                    <a:pt x="380" y="0"/>
                  </a:lnTo>
                  <a:lnTo>
                    <a:pt x="352" y="3"/>
                  </a:lnTo>
                  <a:lnTo>
                    <a:pt x="329" y="10"/>
                  </a:lnTo>
                  <a:lnTo>
                    <a:pt x="313" y="20"/>
                  </a:lnTo>
                  <a:lnTo>
                    <a:pt x="302" y="30"/>
                  </a:lnTo>
                  <a:lnTo>
                    <a:pt x="293" y="42"/>
                  </a:lnTo>
                  <a:lnTo>
                    <a:pt x="289" y="52"/>
                  </a:lnTo>
                  <a:lnTo>
                    <a:pt x="286" y="59"/>
                  </a:lnTo>
                  <a:lnTo>
                    <a:pt x="286" y="62"/>
                  </a:lnTo>
                  <a:close/>
                </a:path>
              </a:pathLst>
            </a:custGeom>
            <a:solidFill>
              <a:srgbClr val="CC33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178" name="Freeform 130"/>
            <p:cNvSpPr>
              <a:spLocks/>
            </p:cNvSpPr>
            <p:nvPr/>
          </p:nvSpPr>
          <p:spPr bwMode="auto">
            <a:xfrm>
              <a:off x="1558" y="518"/>
              <a:ext cx="80" cy="94"/>
            </a:xfrm>
            <a:custGeom>
              <a:avLst/>
              <a:gdLst/>
              <a:ahLst/>
              <a:cxnLst>
                <a:cxn ang="0">
                  <a:pos x="36" y="0"/>
                </a:cxn>
                <a:cxn ang="0">
                  <a:pos x="36" y="66"/>
                </a:cxn>
                <a:cxn ang="0">
                  <a:pos x="32" y="69"/>
                </a:cxn>
                <a:cxn ang="0">
                  <a:pos x="22" y="78"/>
                </a:cxn>
                <a:cxn ang="0">
                  <a:pos x="10" y="91"/>
                </a:cxn>
                <a:cxn ang="0">
                  <a:pos x="2" y="107"/>
                </a:cxn>
                <a:cxn ang="0">
                  <a:pos x="0" y="125"/>
                </a:cxn>
                <a:cxn ang="0">
                  <a:pos x="9" y="147"/>
                </a:cxn>
                <a:cxn ang="0">
                  <a:pos x="33" y="168"/>
                </a:cxn>
                <a:cxn ang="0">
                  <a:pos x="76" y="190"/>
                </a:cxn>
                <a:cxn ang="0">
                  <a:pos x="82" y="187"/>
                </a:cxn>
                <a:cxn ang="0">
                  <a:pos x="98" y="181"/>
                </a:cxn>
                <a:cxn ang="0">
                  <a:pos x="119" y="171"/>
                </a:cxn>
                <a:cxn ang="0">
                  <a:pos x="139" y="157"/>
                </a:cxn>
                <a:cxn ang="0">
                  <a:pos x="155" y="140"/>
                </a:cxn>
                <a:cxn ang="0">
                  <a:pos x="161" y="118"/>
                </a:cxn>
                <a:cxn ang="0">
                  <a:pos x="152" y="95"/>
                </a:cxn>
                <a:cxn ang="0">
                  <a:pos x="125" y="69"/>
                </a:cxn>
                <a:cxn ang="0">
                  <a:pos x="125" y="55"/>
                </a:cxn>
                <a:cxn ang="0">
                  <a:pos x="125" y="32"/>
                </a:cxn>
                <a:cxn ang="0">
                  <a:pos x="125" y="10"/>
                </a:cxn>
                <a:cxn ang="0">
                  <a:pos x="125" y="0"/>
                </a:cxn>
                <a:cxn ang="0">
                  <a:pos x="36" y="0"/>
                </a:cxn>
              </a:cxnLst>
              <a:rect l="0" t="0" r="r" b="b"/>
              <a:pathLst>
                <a:path w="161" h="190">
                  <a:moveTo>
                    <a:pt x="36" y="0"/>
                  </a:moveTo>
                  <a:lnTo>
                    <a:pt x="36" y="66"/>
                  </a:lnTo>
                  <a:lnTo>
                    <a:pt x="32" y="69"/>
                  </a:lnTo>
                  <a:lnTo>
                    <a:pt x="22" y="78"/>
                  </a:lnTo>
                  <a:lnTo>
                    <a:pt x="10" y="91"/>
                  </a:lnTo>
                  <a:lnTo>
                    <a:pt x="2" y="107"/>
                  </a:lnTo>
                  <a:lnTo>
                    <a:pt x="0" y="125"/>
                  </a:lnTo>
                  <a:lnTo>
                    <a:pt x="9" y="147"/>
                  </a:lnTo>
                  <a:lnTo>
                    <a:pt x="33" y="168"/>
                  </a:lnTo>
                  <a:lnTo>
                    <a:pt x="76" y="190"/>
                  </a:lnTo>
                  <a:lnTo>
                    <a:pt x="82" y="187"/>
                  </a:lnTo>
                  <a:lnTo>
                    <a:pt x="98" y="181"/>
                  </a:lnTo>
                  <a:lnTo>
                    <a:pt x="119" y="171"/>
                  </a:lnTo>
                  <a:lnTo>
                    <a:pt x="139" y="157"/>
                  </a:lnTo>
                  <a:lnTo>
                    <a:pt x="155" y="140"/>
                  </a:lnTo>
                  <a:lnTo>
                    <a:pt x="161" y="118"/>
                  </a:lnTo>
                  <a:lnTo>
                    <a:pt x="152" y="95"/>
                  </a:lnTo>
                  <a:lnTo>
                    <a:pt x="125" y="69"/>
                  </a:lnTo>
                  <a:lnTo>
                    <a:pt x="125" y="55"/>
                  </a:lnTo>
                  <a:lnTo>
                    <a:pt x="125" y="32"/>
                  </a:lnTo>
                  <a:lnTo>
                    <a:pt x="125" y="10"/>
                  </a:lnTo>
                  <a:lnTo>
                    <a:pt x="125" y="0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179" name="Freeform 131"/>
            <p:cNvSpPr>
              <a:spLocks/>
            </p:cNvSpPr>
            <p:nvPr/>
          </p:nvSpPr>
          <p:spPr bwMode="auto">
            <a:xfrm>
              <a:off x="1572" y="518"/>
              <a:ext cx="7" cy="36"/>
            </a:xfrm>
            <a:custGeom>
              <a:avLst/>
              <a:gdLst/>
              <a:ahLst/>
              <a:cxnLst>
                <a:cxn ang="0">
                  <a:pos x="10" y="72"/>
                </a:cxn>
                <a:cxn ang="0">
                  <a:pos x="14" y="66"/>
                </a:cxn>
                <a:cxn ang="0">
                  <a:pos x="14" y="0"/>
                </a:cxn>
                <a:cxn ang="0">
                  <a:pos x="0" y="0"/>
                </a:cxn>
                <a:cxn ang="0">
                  <a:pos x="0" y="66"/>
                </a:cxn>
                <a:cxn ang="0">
                  <a:pos x="4" y="61"/>
                </a:cxn>
                <a:cxn ang="0">
                  <a:pos x="10" y="72"/>
                </a:cxn>
                <a:cxn ang="0">
                  <a:pos x="14" y="71"/>
                </a:cxn>
                <a:cxn ang="0">
                  <a:pos x="14" y="66"/>
                </a:cxn>
                <a:cxn ang="0">
                  <a:pos x="10" y="72"/>
                </a:cxn>
              </a:cxnLst>
              <a:rect l="0" t="0" r="r" b="b"/>
              <a:pathLst>
                <a:path w="14" h="72">
                  <a:moveTo>
                    <a:pt x="10" y="72"/>
                  </a:moveTo>
                  <a:lnTo>
                    <a:pt x="14" y="66"/>
                  </a:lnTo>
                  <a:lnTo>
                    <a:pt x="14" y="0"/>
                  </a:lnTo>
                  <a:lnTo>
                    <a:pt x="0" y="0"/>
                  </a:lnTo>
                  <a:lnTo>
                    <a:pt x="0" y="66"/>
                  </a:lnTo>
                  <a:lnTo>
                    <a:pt x="4" y="61"/>
                  </a:lnTo>
                  <a:lnTo>
                    <a:pt x="10" y="72"/>
                  </a:lnTo>
                  <a:lnTo>
                    <a:pt x="14" y="71"/>
                  </a:lnTo>
                  <a:lnTo>
                    <a:pt x="14" y="66"/>
                  </a:lnTo>
                  <a:lnTo>
                    <a:pt x="10" y="7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180" name="Freeform 132"/>
            <p:cNvSpPr>
              <a:spLocks/>
            </p:cNvSpPr>
            <p:nvPr/>
          </p:nvSpPr>
          <p:spPr bwMode="auto">
            <a:xfrm>
              <a:off x="1554" y="548"/>
              <a:ext cx="43" cy="68"/>
            </a:xfrm>
            <a:custGeom>
              <a:avLst/>
              <a:gdLst/>
              <a:ahLst/>
              <a:cxnLst>
                <a:cxn ang="0">
                  <a:pos x="82" y="122"/>
                </a:cxn>
                <a:cxn ang="0">
                  <a:pos x="86" y="122"/>
                </a:cxn>
                <a:cxn ang="0">
                  <a:pos x="43" y="101"/>
                </a:cxn>
                <a:cxn ang="0">
                  <a:pos x="22" y="81"/>
                </a:cxn>
                <a:cxn ang="0">
                  <a:pos x="15" y="64"/>
                </a:cxn>
                <a:cxn ang="0">
                  <a:pos x="16" y="47"/>
                </a:cxn>
                <a:cxn ang="0">
                  <a:pos x="23" y="34"/>
                </a:cxn>
                <a:cxn ang="0">
                  <a:pos x="33" y="21"/>
                </a:cxn>
                <a:cxn ang="0">
                  <a:pos x="43" y="14"/>
                </a:cxn>
                <a:cxn ang="0">
                  <a:pos x="46" y="11"/>
                </a:cxn>
                <a:cxn ang="0">
                  <a:pos x="40" y="0"/>
                </a:cxn>
                <a:cxn ang="0">
                  <a:pos x="35" y="2"/>
                </a:cxn>
                <a:cxn ang="0">
                  <a:pos x="25" y="13"/>
                </a:cxn>
                <a:cxn ang="0">
                  <a:pos x="12" y="25"/>
                </a:cxn>
                <a:cxn ang="0">
                  <a:pos x="2" y="44"/>
                </a:cxn>
                <a:cxn ang="0">
                  <a:pos x="0" y="64"/>
                </a:cxn>
                <a:cxn ang="0">
                  <a:pos x="10" y="90"/>
                </a:cxn>
                <a:cxn ang="0">
                  <a:pos x="37" y="113"/>
                </a:cxn>
                <a:cxn ang="0">
                  <a:pos x="80" y="136"/>
                </a:cxn>
                <a:cxn ang="0">
                  <a:pos x="85" y="136"/>
                </a:cxn>
                <a:cxn ang="0">
                  <a:pos x="82" y="122"/>
                </a:cxn>
              </a:cxnLst>
              <a:rect l="0" t="0" r="r" b="b"/>
              <a:pathLst>
                <a:path w="86" h="136">
                  <a:moveTo>
                    <a:pt x="82" y="122"/>
                  </a:moveTo>
                  <a:lnTo>
                    <a:pt x="86" y="122"/>
                  </a:lnTo>
                  <a:lnTo>
                    <a:pt x="43" y="101"/>
                  </a:lnTo>
                  <a:lnTo>
                    <a:pt x="22" y="81"/>
                  </a:lnTo>
                  <a:lnTo>
                    <a:pt x="15" y="64"/>
                  </a:lnTo>
                  <a:lnTo>
                    <a:pt x="16" y="47"/>
                  </a:lnTo>
                  <a:lnTo>
                    <a:pt x="23" y="34"/>
                  </a:lnTo>
                  <a:lnTo>
                    <a:pt x="33" y="21"/>
                  </a:lnTo>
                  <a:lnTo>
                    <a:pt x="43" y="14"/>
                  </a:lnTo>
                  <a:lnTo>
                    <a:pt x="46" y="11"/>
                  </a:lnTo>
                  <a:lnTo>
                    <a:pt x="40" y="0"/>
                  </a:lnTo>
                  <a:lnTo>
                    <a:pt x="35" y="2"/>
                  </a:lnTo>
                  <a:lnTo>
                    <a:pt x="25" y="13"/>
                  </a:lnTo>
                  <a:lnTo>
                    <a:pt x="12" y="25"/>
                  </a:lnTo>
                  <a:lnTo>
                    <a:pt x="2" y="44"/>
                  </a:lnTo>
                  <a:lnTo>
                    <a:pt x="0" y="64"/>
                  </a:lnTo>
                  <a:lnTo>
                    <a:pt x="10" y="90"/>
                  </a:lnTo>
                  <a:lnTo>
                    <a:pt x="37" y="113"/>
                  </a:lnTo>
                  <a:lnTo>
                    <a:pt x="80" y="136"/>
                  </a:lnTo>
                  <a:lnTo>
                    <a:pt x="85" y="136"/>
                  </a:lnTo>
                  <a:lnTo>
                    <a:pt x="82" y="12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181" name="Freeform 133"/>
            <p:cNvSpPr>
              <a:spLocks/>
            </p:cNvSpPr>
            <p:nvPr/>
          </p:nvSpPr>
          <p:spPr bwMode="auto">
            <a:xfrm>
              <a:off x="1595" y="549"/>
              <a:ext cx="46" cy="67"/>
            </a:xfrm>
            <a:custGeom>
              <a:avLst/>
              <a:gdLst/>
              <a:ahLst/>
              <a:cxnLst>
                <a:cxn ang="0">
                  <a:pos x="43" y="6"/>
                </a:cxn>
                <a:cxn ang="0">
                  <a:pos x="46" y="12"/>
                </a:cxn>
                <a:cxn ang="0">
                  <a:pos x="71" y="36"/>
                </a:cxn>
                <a:cxn ang="0">
                  <a:pos x="79" y="55"/>
                </a:cxn>
                <a:cxn ang="0">
                  <a:pos x="74" y="74"/>
                </a:cxn>
                <a:cxn ang="0">
                  <a:pos x="60" y="88"/>
                </a:cxn>
                <a:cxn ang="0">
                  <a:pos x="41" y="102"/>
                </a:cxn>
                <a:cxn ang="0">
                  <a:pos x="20" y="111"/>
                </a:cxn>
                <a:cxn ang="0">
                  <a:pos x="4" y="117"/>
                </a:cxn>
                <a:cxn ang="0">
                  <a:pos x="0" y="120"/>
                </a:cxn>
                <a:cxn ang="0">
                  <a:pos x="3" y="134"/>
                </a:cxn>
                <a:cxn ang="0">
                  <a:pos x="10" y="131"/>
                </a:cxn>
                <a:cxn ang="0">
                  <a:pos x="26" y="125"/>
                </a:cxn>
                <a:cxn ang="0">
                  <a:pos x="47" y="114"/>
                </a:cxn>
                <a:cxn ang="0">
                  <a:pos x="69" y="99"/>
                </a:cxn>
                <a:cxn ang="0">
                  <a:pos x="86" y="79"/>
                </a:cxn>
                <a:cxn ang="0">
                  <a:pos x="93" y="55"/>
                </a:cxn>
                <a:cxn ang="0">
                  <a:pos x="83" y="28"/>
                </a:cxn>
                <a:cxn ang="0">
                  <a:pos x="54" y="0"/>
                </a:cxn>
                <a:cxn ang="0">
                  <a:pos x="57" y="6"/>
                </a:cxn>
                <a:cxn ang="0">
                  <a:pos x="43" y="6"/>
                </a:cxn>
                <a:cxn ang="0">
                  <a:pos x="43" y="11"/>
                </a:cxn>
                <a:cxn ang="0">
                  <a:pos x="46" y="12"/>
                </a:cxn>
                <a:cxn ang="0">
                  <a:pos x="43" y="6"/>
                </a:cxn>
              </a:cxnLst>
              <a:rect l="0" t="0" r="r" b="b"/>
              <a:pathLst>
                <a:path w="93" h="134">
                  <a:moveTo>
                    <a:pt x="43" y="6"/>
                  </a:moveTo>
                  <a:lnTo>
                    <a:pt x="46" y="12"/>
                  </a:lnTo>
                  <a:lnTo>
                    <a:pt x="71" y="36"/>
                  </a:lnTo>
                  <a:lnTo>
                    <a:pt x="79" y="55"/>
                  </a:lnTo>
                  <a:lnTo>
                    <a:pt x="74" y="74"/>
                  </a:lnTo>
                  <a:lnTo>
                    <a:pt x="60" y="88"/>
                  </a:lnTo>
                  <a:lnTo>
                    <a:pt x="41" y="102"/>
                  </a:lnTo>
                  <a:lnTo>
                    <a:pt x="20" y="111"/>
                  </a:lnTo>
                  <a:lnTo>
                    <a:pt x="4" y="117"/>
                  </a:lnTo>
                  <a:lnTo>
                    <a:pt x="0" y="120"/>
                  </a:lnTo>
                  <a:lnTo>
                    <a:pt x="3" y="134"/>
                  </a:lnTo>
                  <a:lnTo>
                    <a:pt x="10" y="131"/>
                  </a:lnTo>
                  <a:lnTo>
                    <a:pt x="26" y="125"/>
                  </a:lnTo>
                  <a:lnTo>
                    <a:pt x="47" y="114"/>
                  </a:lnTo>
                  <a:lnTo>
                    <a:pt x="69" y="99"/>
                  </a:lnTo>
                  <a:lnTo>
                    <a:pt x="86" y="79"/>
                  </a:lnTo>
                  <a:lnTo>
                    <a:pt x="93" y="55"/>
                  </a:lnTo>
                  <a:lnTo>
                    <a:pt x="83" y="28"/>
                  </a:lnTo>
                  <a:lnTo>
                    <a:pt x="54" y="0"/>
                  </a:lnTo>
                  <a:lnTo>
                    <a:pt x="57" y="6"/>
                  </a:lnTo>
                  <a:lnTo>
                    <a:pt x="43" y="6"/>
                  </a:lnTo>
                  <a:lnTo>
                    <a:pt x="43" y="11"/>
                  </a:lnTo>
                  <a:lnTo>
                    <a:pt x="46" y="12"/>
                  </a:lnTo>
                  <a:lnTo>
                    <a:pt x="43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182" name="Freeform 134"/>
            <p:cNvSpPr>
              <a:spLocks/>
            </p:cNvSpPr>
            <p:nvPr/>
          </p:nvSpPr>
          <p:spPr bwMode="auto">
            <a:xfrm>
              <a:off x="1616" y="514"/>
              <a:ext cx="8" cy="38"/>
            </a:xfrm>
            <a:custGeom>
              <a:avLst/>
              <a:gdLst/>
              <a:ahLst/>
              <a:cxnLst>
                <a:cxn ang="0">
                  <a:pos x="7" y="15"/>
                </a:cxn>
                <a:cxn ang="0">
                  <a:pos x="0" y="7"/>
                </a:cxn>
                <a:cxn ang="0">
                  <a:pos x="0" y="17"/>
                </a:cxn>
                <a:cxn ang="0">
                  <a:pos x="0" y="39"/>
                </a:cxn>
                <a:cxn ang="0">
                  <a:pos x="0" y="62"/>
                </a:cxn>
                <a:cxn ang="0">
                  <a:pos x="0" y="76"/>
                </a:cxn>
                <a:cxn ang="0">
                  <a:pos x="14" y="76"/>
                </a:cxn>
                <a:cxn ang="0">
                  <a:pos x="14" y="62"/>
                </a:cxn>
                <a:cxn ang="0">
                  <a:pos x="14" y="39"/>
                </a:cxn>
                <a:cxn ang="0">
                  <a:pos x="14" y="17"/>
                </a:cxn>
                <a:cxn ang="0">
                  <a:pos x="14" y="7"/>
                </a:cxn>
                <a:cxn ang="0">
                  <a:pos x="7" y="0"/>
                </a:cxn>
                <a:cxn ang="0">
                  <a:pos x="14" y="7"/>
                </a:cxn>
                <a:cxn ang="0">
                  <a:pos x="14" y="0"/>
                </a:cxn>
                <a:cxn ang="0">
                  <a:pos x="7" y="0"/>
                </a:cxn>
                <a:cxn ang="0">
                  <a:pos x="7" y="15"/>
                </a:cxn>
              </a:cxnLst>
              <a:rect l="0" t="0" r="r" b="b"/>
              <a:pathLst>
                <a:path w="14" h="76">
                  <a:moveTo>
                    <a:pt x="7" y="15"/>
                  </a:moveTo>
                  <a:lnTo>
                    <a:pt x="0" y="7"/>
                  </a:lnTo>
                  <a:lnTo>
                    <a:pt x="0" y="17"/>
                  </a:lnTo>
                  <a:lnTo>
                    <a:pt x="0" y="39"/>
                  </a:lnTo>
                  <a:lnTo>
                    <a:pt x="0" y="62"/>
                  </a:lnTo>
                  <a:lnTo>
                    <a:pt x="0" y="76"/>
                  </a:lnTo>
                  <a:lnTo>
                    <a:pt x="14" y="76"/>
                  </a:lnTo>
                  <a:lnTo>
                    <a:pt x="14" y="62"/>
                  </a:lnTo>
                  <a:lnTo>
                    <a:pt x="14" y="39"/>
                  </a:lnTo>
                  <a:lnTo>
                    <a:pt x="14" y="17"/>
                  </a:lnTo>
                  <a:lnTo>
                    <a:pt x="14" y="7"/>
                  </a:lnTo>
                  <a:lnTo>
                    <a:pt x="7" y="0"/>
                  </a:lnTo>
                  <a:lnTo>
                    <a:pt x="14" y="7"/>
                  </a:lnTo>
                  <a:lnTo>
                    <a:pt x="14" y="0"/>
                  </a:lnTo>
                  <a:lnTo>
                    <a:pt x="7" y="0"/>
                  </a:lnTo>
                  <a:lnTo>
                    <a:pt x="7" y="1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183" name="Freeform 135"/>
            <p:cNvSpPr>
              <a:spLocks/>
            </p:cNvSpPr>
            <p:nvPr/>
          </p:nvSpPr>
          <p:spPr bwMode="auto">
            <a:xfrm>
              <a:off x="1572" y="514"/>
              <a:ext cx="48" cy="7"/>
            </a:xfrm>
            <a:custGeom>
              <a:avLst/>
              <a:gdLst/>
              <a:ahLst/>
              <a:cxnLst>
                <a:cxn ang="0">
                  <a:pos x="14" y="7"/>
                </a:cxn>
                <a:cxn ang="0">
                  <a:pos x="7" y="15"/>
                </a:cxn>
                <a:cxn ang="0">
                  <a:pos x="96" y="15"/>
                </a:cxn>
                <a:cxn ang="0">
                  <a:pos x="96" y="0"/>
                </a:cxn>
                <a:cxn ang="0">
                  <a:pos x="7" y="0"/>
                </a:cxn>
                <a:cxn ang="0">
                  <a:pos x="0" y="7"/>
                </a:cxn>
                <a:cxn ang="0">
                  <a:pos x="7" y="0"/>
                </a:cxn>
                <a:cxn ang="0">
                  <a:pos x="0" y="0"/>
                </a:cxn>
                <a:cxn ang="0">
                  <a:pos x="0" y="7"/>
                </a:cxn>
                <a:cxn ang="0">
                  <a:pos x="14" y="7"/>
                </a:cxn>
              </a:cxnLst>
              <a:rect l="0" t="0" r="r" b="b"/>
              <a:pathLst>
                <a:path w="96" h="15">
                  <a:moveTo>
                    <a:pt x="14" y="7"/>
                  </a:moveTo>
                  <a:lnTo>
                    <a:pt x="7" y="15"/>
                  </a:lnTo>
                  <a:lnTo>
                    <a:pt x="96" y="15"/>
                  </a:lnTo>
                  <a:lnTo>
                    <a:pt x="96" y="0"/>
                  </a:lnTo>
                  <a:lnTo>
                    <a:pt x="7" y="0"/>
                  </a:lnTo>
                  <a:lnTo>
                    <a:pt x="0" y="7"/>
                  </a:lnTo>
                  <a:lnTo>
                    <a:pt x="7" y="0"/>
                  </a:lnTo>
                  <a:lnTo>
                    <a:pt x="0" y="0"/>
                  </a:lnTo>
                  <a:lnTo>
                    <a:pt x="0" y="7"/>
                  </a:lnTo>
                  <a:lnTo>
                    <a:pt x="1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184" name="Freeform 136"/>
            <p:cNvSpPr>
              <a:spLocks/>
            </p:cNvSpPr>
            <p:nvPr/>
          </p:nvSpPr>
          <p:spPr bwMode="auto">
            <a:xfrm>
              <a:off x="1540" y="358"/>
              <a:ext cx="115" cy="176"/>
            </a:xfrm>
            <a:custGeom>
              <a:avLst/>
              <a:gdLst/>
              <a:ahLst/>
              <a:cxnLst>
                <a:cxn ang="0">
                  <a:pos x="96" y="0"/>
                </a:cxn>
                <a:cxn ang="0">
                  <a:pos x="111" y="13"/>
                </a:cxn>
                <a:cxn ang="0">
                  <a:pos x="133" y="30"/>
                </a:cxn>
                <a:cxn ang="0">
                  <a:pos x="156" y="50"/>
                </a:cxn>
                <a:cxn ang="0">
                  <a:pos x="179" y="73"/>
                </a:cxn>
                <a:cxn ang="0">
                  <a:pos x="199" y="97"/>
                </a:cxn>
                <a:cxn ang="0">
                  <a:pos x="216" y="123"/>
                </a:cxn>
                <a:cxn ang="0">
                  <a:pos x="227" y="152"/>
                </a:cxn>
                <a:cxn ang="0">
                  <a:pos x="230" y="181"/>
                </a:cxn>
                <a:cxn ang="0">
                  <a:pos x="226" y="211"/>
                </a:cxn>
                <a:cxn ang="0">
                  <a:pos x="217" y="241"/>
                </a:cxn>
                <a:cxn ang="0">
                  <a:pos x="206" y="271"/>
                </a:cxn>
                <a:cxn ang="0">
                  <a:pos x="191" y="297"/>
                </a:cxn>
                <a:cxn ang="0">
                  <a:pos x="173" y="320"/>
                </a:cxn>
                <a:cxn ang="0">
                  <a:pos x="154" y="337"/>
                </a:cxn>
                <a:cxn ang="0">
                  <a:pos x="134" y="348"/>
                </a:cxn>
                <a:cxn ang="0">
                  <a:pos x="113" y="351"/>
                </a:cxn>
                <a:cxn ang="0">
                  <a:pos x="91" y="347"/>
                </a:cxn>
                <a:cxn ang="0">
                  <a:pos x="70" y="336"/>
                </a:cxn>
                <a:cxn ang="0">
                  <a:pos x="50" y="318"/>
                </a:cxn>
                <a:cxn ang="0">
                  <a:pos x="31" y="298"/>
                </a:cxn>
                <a:cxn ang="0">
                  <a:pos x="17" y="274"/>
                </a:cxn>
                <a:cxn ang="0">
                  <a:pos x="5" y="247"/>
                </a:cxn>
                <a:cxn ang="0">
                  <a:pos x="0" y="219"/>
                </a:cxn>
                <a:cxn ang="0">
                  <a:pos x="0" y="189"/>
                </a:cxn>
                <a:cxn ang="0">
                  <a:pos x="7" y="148"/>
                </a:cxn>
                <a:cxn ang="0">
                  <a:pos x="20" y="112"/>
                </a:cxn>
                <a:cxn ang="0">
                  <a:pos x="35" y="79"/>
                </a:cxn>
                <a:cxn ang="0">
                  <a:pos x="53" y="52"/>
                </a:cxn>
                <a:cxn ang="0">
                  <a:pos x="68" y="30"/>
                </a:cxn>
                <a:cxn ang="0">
                  <a:pos x="83" y="13"/>
                </a:cxn>
                <a:cxn ang="0">
                  <a:pos x="91" y="3"/>
                </a:cxn>
                <a:cxn ang="0">
                  <a:pos x="96" y="0"/>
                </a:cxn>
              </a:cxnLst>
              <a:rect l="0" t="0" r="r" b="b"/>
              <a:pathLst>
                <a:path w="230" h="351">
                  <a:moveTo>
                    <a:pt x="96" y="0"/>
                  </a:moveTo>
                  <a:lnTo>
                    <a:pt x="111" y="13"/>
                  </a:lnTo>
                  <a:lnTo>
                    <a:pt x="133" y="30"/>
                  </a:lnTo>
                  <a:lnTo>
                    <a:pt x="156" y="50"/>
                  </a:lnTo>
                  <a:lnTo>
                    <a:pt x="179" y="73"/>
                  </a:lnTo>
                  <a:lnTo>
                    <a:pt x="199" y="97"/>
                  </a:lnTo>
                  <a:lnTo>
                    <a:pt x="216" y="123"/>
                  </a:lnTo>
                  <a:lnTo>
                    <a:pt x="227" y="152"/>
                  </a:lnTo>
                  <a:lnTo>
                    <a:pt x="230" y="181"/>
                  </a:lnTo>
                  <a:lnTo>
                    <a:pt x="226" y="211"/>
                  </a:lnTo>
                  <a:lnTo>
                    <a:pt x="217" y="241"/>
                  </a:lnTo>
                  <a:lnTo>
                    <a:pt x="206" y="271"/>
                  </a:lnTo>
                  <a:lnTo>
                    <a:pt x="191" y="297"/>
                  </a:lnTo>
                  <a:lnTo>
                    <a:pt x="173" y="320"/>
                  </a:lnTo>
                  <a:lnTo>
                    <a:pt x="154" y="337"/>
                  </a:lnTo>
                  <a:lnTo>
                    <a:pt x="134" y="348"/>
                  </a:lnTo>
                  <a:lnTo>
                    <a:pt x="113" y="351"/>
                  </a:lnTo>
                  <a:lnTo>
                    <a:pt x="91" y="347"/>
                  </a:lnTo>
                  <a:lnTo>
                    <a:pt x="70" y="336"/>
                  </a:lnTo>
                  <a:lnTo>
                    <a:pt x="50" y="318"/>
                  </a:lnTo>
                  <a:lnTo>
                    <a:pt x="31" y="298"/>
                  </a:lnTo>
                  <a:lnTo>
                    <a:pt x="17" y="274"/>
                  </a:lnTo>
                  <a:lnTo>
                    <a:pt x="5" y="247"/>
                  </a:lnTo>
                  <a:lnTo>
                    <a:pt x="0" y="219"/>
                  </a:lnTo>
                  <a:lnTo>
                    <a:pt x="0" y="189"/>
                  </a:lnTo>
                  <a:lnTo>
                    <a:pt x="7" y="148"/>
                  </a:lnTo>
                  <a:lnTo>
                    <a:pt x="20" y="112"/>
                  </a:lnTo>
                  <a:lnTo>
                    <a:pt x="35" y="79"/>
                  </a:lnTo>
                  <a:lnTo>
                    <a:pt x="53" y="52"/>
                  </a:lnTo>
                  <a:lnTo>
                    <a:pt x="68" y="30"/>
                  </a:lnTo>
                  <a:lnTo>
                    <a:pt x="83" y="13"/>
                  </a:lnTo>
                  <a:lnTo>
                    <a:pt x="91" y="3"/>
                  </a:lnTo>
                  <a:lnTo>
                    <a:pt x="96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185" name="Freeform 137"/>
            <p:cNvSpPr>
              <a:spLocks/>
            </p:cNvSpPr>
            <p:nvPr/>
          </p:nvSpPr>
          <p:spPr bwMode="auto">
            <a:xfrm>
              <a:off x="1586" y="356"/>
              <a:ext cx="73" cy="93"/>
            </a:xfrm>
            <a:custGeom>
              <a:avLst/>
              <a:gdLst/>
              <a:ahLst/>
              <a:cxnLst>
                <a:cxn ang="0">
                  <a:pos x="146" y="187"/>
                </a:cxn>
                <a:cxn ang="0">
                  <a:pos x="146" y="187"/>
                </a:cxn>
                <a:cxn ang="0">
                  <a:pos x="143" y="157"/>
                </a:cxn>
                <a:cxn ang="0">
                  <a:pos x="130" y="126"/>
                </a:cxn>
                <a:cxn ang="0">
                  <a:pos x="113" y="99"/>
                </a:cxn>
                <a:cxn ang="0">
                  <a:pos x="93" y="75"/>
                </a:cxn>
                <a:cxn ang="0">
                  <a:pos x="69" y="52"/>
                </a:cxn>
                <a:cxn ang="0">
                  <a:pos x="46" y="30"/>
                </a:cxn>
                <a:cxn ang="0">
                  <a:pos x="25" y="13"/>
                </a:cxn>
                <a:cxn ang="0">
                  <a:pos x="9" y="0"/>
                </a:cxn>
                <a:cxn ang="0">
                  <a:pos x="0" y="12"/>
                </a:cxn>
                <a:cxn ang="0">
                  <a:pos x="16" y="25"/>
                </a:cxn>
                <a:cxn ang="0">
                  <a:pos x="37" y="42"/>
                </a:cxn>
                <a:cxn ang="0">
                  <a:pos x="60" y="60"/>
                </a:cxn>
                <a:cxn ang="0">
                  <a:pos x="82" y="83"/>
                </a:cxn>
                <a:cxn ang="0">
                  <a:pos x="102" y="108"/>
                </a:cxn>
                <a:cxn ang="0">
                  <a:pos x="119" y="132"/>
                </a:cxn>
                <a:cxn ang="0">
                  <a:pos x="129" y="159"/>
                </a:cxn>
                <a:cxn ang="0">
                  <a:pos x="132" y="187"/>
                </a:cxn>
                <a:cxn ang="0">
                  <a:pos x="132" y="187"/>
                </a:cxn>
                <a:cxn ang="0">
                  <a:pos x="146" y="187"/>
                </a:cxn>
              </a:cxnLst>
              <a:rect l="0" t="0" r="r" b="b"/>
              <a:pathLst>
                <a:path w="146" h="187">
                  <a:moveTo>
                    <a:pt x="146" y="187"/>
                  </a:moveTo>
                  <a:lnTo>
                    <a:pt x="146" y="187"/>
                  </a:lnTo>
                  <a:lnTo>
                    <a:pt x="143" y="157"/>
                  </a:lnTo>
                  <a:lnTo>
                    <a:pt x="130" y="126"/>
                  </a:lnTo>
                  <a:lnTo>
                    <a:pt x="113" y="99"/>
                  </a:lnTo>
                  <a:lnTo>
                    <a:pt x="93" y="75"/>
                  </a:lnTo>
                  <a:lnTo>
                    <a:pt x="69" y="52"/>
                  </a:lnTo>
                  <a:lnTo>
                    <a:pt x="46" y="30"/>
                  </a:lnTo>
                  <a:lnTo>
                    <a:pt x="25" y="13"/>
                  </a:lnTo>
                  <a:lnTo>
                    <a:pt x="9" y="0"/>
                  </a:lnTo>
                  <a:lnTo>
                    <a:pt x="0" y="12"/>
                  </a:lnTo>
                  <a:lnTo>
                    <a:pt x="16" y="25"/>
                  </a:lnTo>
                  <a:lnTo>
                    <a:pt x="37" y="42"/>
                  </a:lnTo>
                  <a:lnTo>
                    <a:pt x="60" y="60"/>
                  </a:lnTo>
                  <a:lnTo>
                    <a:pt x="82" y="83"/>
                  </a:lnTo>
                  <a:lnTo>
                    <a:pt x="102" y="108"/>
                  </a:lnTo>
                  <a:lnTo>
                    <a:pt x="119" y="132"/>
                  </a:lnTo>
                  <a:lnTo>
                    <a:pt x="129" y="159"/>
                  </a:lnTo>
                  <a:lnTo>
                    <a:pt x="132" y="187"/>
                  </a:lnTo>
                  <a:lnTo>
                    <a:pt x="132" y="187"/>
                  </a:lnTo>
                  <a:lnTo>
                    <a:pt x="146" y="18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186" name="Freeform 138"/>
            <p:cNvSpPr>
              <a:spLocks/>
            </p:cNvSpPr>
            <p:nvPr/>
          </p:nvSpPr>
          <p:spPr bwMode="auto">
            <a:xfrm>
              <a:off x="1596" y="449"/>
              <a:ext cx="63" cy="89"/>
            </a:xfrm>
            <a:custGeom>
              <a:avLst/>
              <a:gdLst/>
              <a:ahLst/>
              <a:cxnLst>
                <a:cxn ang="0">
                  <a:pos x="0" y="178"/>
                </a:cxn>
                <a:cxn ang="0">
                  <a:pos x="0" y="178"/>
                </a:cxn>
                <a:cxn ang="0">
                  <a:pos x="23" y="175"/>
                </a:cxn>
                <a:cxn ang="0">
                  <a:pos x="46" y="162"/>
                </a:cxn>
                <a:cxn ang="0">
                  <a:pos x="66" y="143"/>
                </a:cxn>
                <a:cxn ang="0">
                  <a:pos x="84" y="120"/>
                </a:cxn>
                <a:cxn ang="0">
                  <a:pos x="98" y="93"/>
                </a:cxn>
                <a:cxn ang="0">
                  <a:pos x="111" y="61"/>
                </a:cxn>
                <a:cxn ang="0">
                  <a:pos x="120" y="31"/>
                </a:cxn>
                <a:cxn ang="0">
                  <a:pos x="124" y="0"/>
                </a:cxn>
                <a:cxn ang="0">
                  <a:pos x="110" y="0"/>
                </a:cxn>
                <a:cxn ang="0">
                  <a:pos x="106" y="28"/>
                </a:cxn>
                <a:cxn ang="0">
                  <a:pos x="97" y="58"/>
                </a:cxn>
                <a:cxn ang="0">
                  <a:pos x="87" y="87"/>
                </a:cxn>
                <a:cxn ang="0">
                  <a:pos x="73" y="112"/>
                </a:cxn>
                <a:cxn ang="0">
                  <a:pos x="54" y="134"/>
                </a:cxn>
                <a:cxn ang="0">
                  <a:pos x="37" y="150"/>
                </a:cxn>
                <a:cxn ang="0">
                  <a:pos x="20" y="160"/>
                </a:cxn>
                <a:cxn ang="0">
                  <a:pos x="0" y="163"/>
                </a:cxn>
                <a:cxn ang="0">
                  <a:pos x="0" y="163"/>
                </a:cxn>
                <a:cxn ang="0">
                  <a:pos x="0" y="178"/>
                </a:cxn>
              </a:cxnLst>
              <a:rect l="0" t="0" r="r" b="b"/>
              <a:pathLst>
                <a:path w="124" h="178">
                  <a:moveTo>
                    <a:pt x="0" y="178"/>
                  </a:moveTo>
                  <a:lnTo>
                    <a:pt x="0" y="178"/>
                  </a:lnTo>
                  <a:lnTo>
                    <a:pt x="23" y="175"/>
                  </a:lnTo>
                  <a:lnTo>
                    <a:pt x="46" y="162"/>
                  </a:lnTo>
                  <a:lnTo>
                    <a:pt x="66" y="143"/>
                  </a:lnTo>
                  <a:lnTo>
                    <a:pt x="84" y="120"/>
                  </a:lnTo>
                  <a:lnTo>
                    <a:pt x="98" y="93"/>
                  </a:lnTo>
                  <a:lnTo>
                    <a:pt x="111" y="61"/>
                  </a:lnTo>
                  <a:lnTo>
                    <a:pt x="120" y="31"/>
                  </a:lnTo>
                  <a:lnTo>
                    <a:pt x="124" y="0"/>
                  </a:lnTo>
                  <a:lnTo>
                    <a:pt x="110" y="0"/>
                  </a:lnTo>
                  <a:lnTo>
                    <a:pt x="106" y="28"/>
                  </a:lnTo>
                  <a:lnTo>
                    <a:pt x="97" y="58"/>
                  </a:lnTo>
                  <a:lnTo>
                    <a:pt x="87" y="87"/>
                  </a:lnTo>
                  <a:lnTo>
                    <a:pt x="73" y="112"/>
                  </a:lnTo>
                  <a:lnTo>
                    <a:pt x="54" y="134"/>
                  </a:lnTo>
                  <a:lnTo>
                    <a:pt x="37" y="150"/>
                  </a:lnTo>
                  <a:lnTo>
                    <a:pt x="20" y="160"/>
                  </a:lnTo>
                  <a:lnTo>
                    <a:pt x="0" y="163"/>
                  </a:lnTo>
                  <a:lnTo>
                    <a:pt x="0" y="163"/>
                  </a:lnTo>
                  <a:lnTo>
                    <a:pt x="0" y="17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187" name="Freeform 139"/>
            <p:cNvSpPr>
              <a:spLocks/>
            </p:cNvSpPr>
            <p:nvPr/>
          </p:nvSpPr>
          <p:spPr bwMode="auto">
            <a:xfrm>
              <a:off x="1536" y="453"/>
              <a:ext cx="60" cy="8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30"/>
                </a:cxn>
                <a:cxn ang="0">
                  <a:pos x="6" y="59"/>
                </a:cxn>
                <a:cxn ang="0">
                  <a:pos x="19" y="88"/>
                </a:cxn>
                <a:cxn ang="0">
                  <a:pos x="33" y="114"/>
                </a:cxn>
                <a:cxn ang="0">
                  <a:pos x="53" y="134"/>
                </a:cxn>
                <a:cxn ang="0">
                  <a:pos x="73" y="152"/>
                </a:cxn>
                <a:cxn ang="0">
                  <a:pos x="98" y="165"/>
                </a:cxn>
                <a:cxn ang="0">
                  <a:pos x="121" y="170"/>
                </a:cxn>
                <a:cxn ang="0">
                  <a:pos x="121" y="155"/>
                </a:cxn>
                <a:cxn ang="0">
                  <a:pos x="101" y="151"/>
                </a:cxn>
                <a:cxn ang="0">
                  <a:pos x="82" y="141"/>
                </a:cxn>
                <a:cxn ang="0">
                  <a:pos x="62" y="125"/>
                </a:cxn>
                <a:cxn ang="0">
                  <a:pos x="45" y="105"/>
                </a:cxn>
                <a:cxn ang="0">
                  <a:pos x="31" y="82"/>
                </a:cxn>
                <a:cxn ang="0">
                  <a:pos x="20" y="56"/>
                </a:cxn>
                <a:cxn ang="0">
                  <a:pos x="15" y="30"/>
                </a:cxn>
                <a:cxn ang="0">
                  <a:pos x="15" y="0"/>
                </a:cxn>
                <a:cxn ang="0">
                  <a:pos x="15" y="0"/>
                </a:cxn>
                <a:cxn ang="0">
                  <a:pos x="0" y="0"/>
                </a:cxn>
              </a:cxnLst>
              <a:rect l="0" t="0" r="r" b="b"/>
              <a:pathLst>
                <a:path w="121" h="170">
                  <a:moveTo>
                    <a:pt x="0" y="0"/>
                  </a:moveTo>
                  <a:lnTo>
                    <a:pt x="0" y="0"/>
                  </a:lnTo>
                  <a:lnTo>
                    <a:pt x="0" y="30"/>
                  </a:lnTo>
                  <a:lnTo>
                    <a:pt x="6" y="59"/>
                  </a:lnTo>
                  <a:lnTo>
                    <a:pt x="19" y="88"/>
                  </a:lnTo>
                  <a:lnTo>
                    <a:pt x="33" y="114"/>
                  </a:lnTo>
                  <a:lnTo>
                    <a:pt x="53" y="134"/>
                  </a:lnTo>
                  <a:lnTo>
                    <a:pt x="73" y="152"/>
                  </a:lnTo>
                  <a:lnTo>
                    <a:pt x="98" y="165"/>
                  </a:lnTo>
                  <a:lnTo>
                    <a:pt x="121" y="170"/>
                  </a:lnTo>
                  <a:lnTo>
                    <a:pt x="121" y="155"/>
                  </a:lnTo>
                  <a:lnTo>
                    <a:pt x="101" y="151"/>
                  </a:lnTo>
                  <a:lnTo>
                    <a:pt x="82" y="141"/>
                  </a:lnTo>
                  <a:lnTo>
                    <a:pt x="62" y="125"/>
                  </a:lnTo>
                  <a:lnTo>
                    <a:pt x="45" y="105"/>
                  </a:lnTo>
                  <a:lnTo>
                    <a:pt x="31" y="82"/>
                  </a:lnTo>
                  <a:lnTo>
                    <a:pt x="20" y="56"/>
                  </a:lnTo>
                  <a:lnTo>
                    <a:pt x="15" y="3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188" name="Freeform 140"/>
            <p:cNvSpPr>
              <a:spLocks/>
            </p:cNvSpPr>
            <p:nvPr/>
          </p:nvSpPr>
          <p:spPr bwMode="auto">
            <a:xfrm>
              <a:off x="1536" y="353"/>
              <a:ext cx="54" cy="100"/>
            </a:xfrm>
            <a:custGeom>
              <a:avLst/>
              <a:gdLst/>
              <a:ahLst/>
              <a:cxnLst>
                <a:cxn ang="0">
                  <a:pos x="108" y="4"/>
                </a:cxn>
                <a:cxn ang="0">
                  <a:pos x="99" y="4"/>
                </a:cxn>
                <a:cxn ang="0">
                  <a:pos x="95" y="8"/>
                </a:cxn>
                <a:cxn ang="0">
                  <a:pos x="85" y="18"/>
                </a:cxn>
                <a:cxn ang="0">
                  <a:pos x="71" y="36"/>
                </a:cxn>
                <a:cxn ang="0">
                  <a:pos x="55" y="57"/>
                </a:cxn>
                <a:cxn ang="0">
                  <a:pos x="38" y="86"/>
                </a:cxn>
                <a:cxn ang="0">
                  <a:pos x="20" y="119"/>
                </a:cxn>
                <a:cxn ang="0">
                  <a:pos x="8" y="156"/>
                </a:cxn>
                <a:cxn ang="0">
                  <a:pos x="0" y="199"/>
                </a:cxn>
                <a:cxn ang="0">
                  <a:pos x="15" y="199"/>
                </a:cxn>
                <a:cxn ang="0">
                  <a:pos x="22" y="159"/>
                </a:cxn>
                <a:cxn ang="0">
                  <a:pos x="35" y="125"/>
                </a:cxn>
                <a:cxn ang="0">
                  <a:pos x="49" y="92"/>
                </a:cxn>
                <a:cxn ang="0">
                  <a:pos x="66" y="66"/>
                </a:cxn>
                <a:cxn ang="0">
                  <a:pos x="82" y="44"/>
                </a:cxn>
                <a:cxn ang="0">
                  <a:pos x="96" y="27"/>
                </a:cxn>
                <a:cxn ang="0">
                  <a:pos x="104" y="17"/>
                </a:cxn>
                <a:cxn ang="0">
                  <a:pos x="108" y="16"/>
                </a:cxn>
                <a:cxn ang="0">
                  <a:pos x="99" y="16"/>
                </a:cxn>
                <a:cxn ang="0">
                  <a:pos x="108" y="4"/>
                </a:cxn>
                <a:cxn ang="0">
                  <a:pos x="104" y="0"/>
                </a:cxn>
                <a:cxn ang="0">
                  <a:pos x="99" y="4"/>
                </a:cxn>
                <a:cxn ang="0">
                  <a:pos x="108" y="4"/>
                </a:cxn>
              </a:cxnLst>
              <a:rect l="0" t="0" r="r" b="b"/>
              <a:pathLst>
                <a:path w="108" h="199">
                  <a:moveTo>
                    <a:pt x="108" y="4"/>
                  </a:moveTo>
                  <a:lnTo>
                    <a:pt x="99" y="4"/>
                  </a:lnTo>
                  <a:lnTo>
                    <a:pt x="95" y="8"/>
                  </a:lnTo>
                  <a:lnTo>
                    <a:pt x="85" y="18"/>
                  </a:lnTo>
                  <a:lnTo>
                    <a:pt x="71" y="36"/>
                  </a:lnTo>
                  <a:lnTo>
                    <a:pt x="55" y="57"/>
                  </a:lnTo>
                  <a:lnTo>
                    <a:pt x="38" y="86"/>
                  </a:lnTo>
                  <a:lnTo>
                    <a:pt x="20" y="119"/>
                  </a:lnTo>
                  <a:lnTo>
                    <a:pt x="8" y="156"/>
                  </a:lnTo>
                  <a:lnTo>
                    <a:pt x="0" y="199"/>
                  </a:lnTo>
                  <a:lnTo>
                    <a:pt x="15" y="199"/>
                  </a:lnTo>
                  <a:lnTo>
                    <a:pt x="22" y="159"/>
                  </a:lnTo>
                  <a:lnTo>
                    <a:pt x="35" y="125"/>
                  </a:lnTo>
                  <a:lnTo>
                    <a:pt x="49" y="92"/>
                  </a:lnTo>
                  <a:lnTo>
                    <a:pt x="66" y="66"/>
                  </a:lnTo>
                  <a:lnTo>
                    <a:pt x="82" y="44"/>
                  </a:lnTo>
                  <a:lnTo>
                    <a:pt x="96" y="27"/>
                  </a:lnTo>
                  <a:lnTo>
                    <a:pt x="104" y="17"/>
                  </a:lnTo>
                  <a:lnTo>
                    <a:pt x="108" y="16"/>
                  </a:lnTo>
                  <a:lnTo>
                    <a:pt x="99" y="16"/>
                  </a:lnTo>
                  <a:lnTo>
                    <a:pt x="108" y="4"/>
                  </a:lnTo>
                  <a:lnTo>
                    <a:pt x="104" y="0"/>
                  </a:lnTo>
                  <a:lnTo>
                    <a:pt x="99" y="4"/>
                  </a:lnTo>
                  <a:lnTo>
                    <a:pt x="10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189" name="Freeform 141"/>
            <p:cNvSpPr>
              <a:spLocks/>
            </p:cNvSpPr>
            <p:nvPr/>
          </p:nvSpPr>
          <p:spPr bwMode="auto">
            <a:xfrm>
              <a:off x="1576" y="475"/>
              <a:ext cx="36" cy="14"/>
            </a:xfrm>
            <a:custGeom>
              <a:avLst/>
              <a:gdLst/>
              <a:ahLst/>
              <a:cxnLst>
                <a:cxn ang="0">
                  <a:pos x="0" y="13"/>
                </a:cxn>
                <a:cxn ang="0">
                  <a:pos x="7" y="8"/>
                </a:cxn>
                <a:cxn ang="0">
                  <a:pos x="14" y="4"/>
                </a:cxn>
                <a:cxn ang="0">
                  <a:pos x="23" y="1"/>
                </a:cxn>
                <a:cxn ang="0">
                  <a:pos x="32" y="0"/>
                </a:cxn>
                <a:cxn ang="0">
                  <a:pos x="42" y="0"/>
                </a:cxn>
                <a:cxn ang="0">
                  <a:pos x="52" y="1"/>
                </a:cxn>
                <a:cxn ang="0">
                  <a:pos x="63" y="5"/>
                </a:cxn>
                <a:cxn ang="0">
                  <a:pos x="73" y="13"/>
                </a:cxn>
                <a:cxn ang="0">
                  <a:pos x="62" y="23"/>
                </a:cxn>
                <a:cxn ang="0">
                  <a:pos x="50" y="27"/>
                </a:cxn>
                <a:cxn ang="0">
                  <a:pos x="37" y="27"/>
                </a:cxn>
                <a:cxn ang="0">
                  <a:pos x="26" y="26"/>
                </a:cxn>
                <a:cxn ang="0">
                  <a:pos x="16" y="21"/>
                </a:cxn>
                <a:cxn ang="0">
                  <a:pos x="7" y="17"/>
                </a:cxn>
                <a:cxn ang="0">
                  <a:pos x="2" y="14"/>
                </a:cxn>
                <a:cxn ang="0">
                  <a:pos x="0" y="13"/>
                </a:cxn>
              </a:cxnLst>
              <a:rect l="0" t="0" r="r" b="b"/>
              <a:pathLst>
                <a:path w="73" h="27">
                  <a:moveTo>
                    <a:pt x="0" y="13"/>
                  </a:moveTo>
                  <a:lnTo>
                    <a:pt x="7" y="8"/>
                  </a:lnTo>
                  <a:lnTo>
                    <a:pt x="14" y="4"/>
                  </a:lnTo>
                  <a:lnTo>
                    <a:pt x="23" y="1"/>
                  </a:lnTo>
                  <a:lnTo>
                    <a:pt x="32" y="0"/>
                  </a:lnTo>
                  <a:lnTo>
                    <a:pt x="42" y="0"/>
                  </a:lnTo>
                  <a:lnTo>
                    <a:pt x="52" y="1"/>
                  </a:lnTo>
                  <a:lnTo>
                    <a:pt x="63" y="5"/>
                  </a:lnTo>
                  <a:lnTo>
                    <a:pt x="73" y="13"/>
                  </a:lnTo>
                  <a:lnTo>
                    <a:pt x="62" y="23"/>
                  </a:lnTo>
                  <a:lnTo>
                    <a:pt x="50" y="27"/>
                  </a:lnTo>
                  <a:lnTo>
                    <a:pt x="37" y="27"/>
                  </a:lnTo>
                  <a:lnTo>
                    <a:pt x="26" y="26"/>
                  </a:lnTo>
                  <a:lnTo>
                    <a:pt x="16" y="21"/>
                  </a:lnTo>
                  <a:lnTo>
                    <a:pt x="7" y="17"/>
                  </a:lnTo>
                  <a:lnTo>
                    <a:pt x="2" y="14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190" name="Freeform 142"/>
            <p:cNvSpPr>
              <a:spLocks/>
            </p:cNvSpPr>
            <p:nvPr/>
          </p:nvSpPr>
          <p:spPr bwMode="auto">
            <a:xfrm>
              <a:off x="1475" y="824"/>
              <a:ext cx="32" cy="8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" y="139"/>
                </a:cxn>
                <a:cxn ang="0">
                  <a:pos x="3" y="145"/>
                </a:cxn>
                <a:cxn ang="0">
                  <a:pos x="9" y="156"/>
                </a:cxn>
                <a:cxn ang="0">
                  <a:pos x="20" y="168"/>
                </a:cxn>
                <a:cxn ang="0">
                  <a:pos x="36" y="173"/>
                </a:cxn>
                <a:cxn ang="0">
                  <a:pos x="46" y="149"/>
                </a:cxn>
                <a:cxn ang="0">
                  <a:pos x="56" y="95"/>
                </a:cxn>
                <a:cxn ang="0">
                  <a:pos x="63" y="37"/>
                </a:cxn>
                <a:cxn ang="0">
                  <a:pos x="65" y="0"/>
                </a:cxn>
                <a:cxn ang="0">
                  <a:pos x="0" y="0"/>
                </a:cxn>
              </a:cxnLst>
              <a:rect l="0" t="0" r="r" b="b"/>
              <a:pathLst>
                <a:path w="65" h="173">
                  <a:moveTo>
                    <a:pt x="0" y="0"/>
                  </a:moveTo>
                  <a:lnTo>
                    <a:pt x="2" y="139"/>
                  </a:lnTo>
                  <a:lnTo>
                    <a:pt x="3" y="145"/>
                  </a:lnTo>
                  <a:lnTo>
                    <a:pt x="9" y="156"/>
                  </a:lnTo>
                  <a:lnTo>
                    <a:pt x="20" y="168"/>
                  </a:lnTo>
                  <a:lnTo>
                    <a:pt x="36" y="173"/>
                  </a:lnTo>
                  <a:lnTo>
                    <a:pt x="46" y="149"/>
                  </a:lnTo>
                  <a:lnTo>
                    <a:pt x="56" y="95"/>
                  </a:lnTo>
                  <a:lnTo>
                    <a:pt x="63" y="37"/>
                  </a:lnTo>
                  <a:lnTo>
                    <a:pt x="6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191" name="Freeform 143"/>
            <p:cNvSpPr>
              <a:spLocks/>
            </p:cNvSpPr>
            <p:nvPr/>
          </p:nvSpPr>
          <p:spPr bwMode="auto">
            <a:xfrm>
              <a:off x="1471" y="824"/>
              <a:ext cx="8" cy="70"/>
            </a:xfrm>
            <a:custGeom>
              <a:avLst/>
              <a:gdLst/>
              <a:ahLst/>
              <a:cxnLst>
                <a:cxn ang="0">
                  <a:pos x="16" y="138"/>
                </a:cxn>
                <a:cxn ang="0">
                  <a:pos x="16" y="139"/>
                </a:cxn>
                <a:cxn ang="0">
                  <a:pos x="14" y="0"/>
                </a:cxn>
                <a:cxn ang="0">
                  <a:pos x="0" y="0"/>
                </a:cxn>
                <a:cxn ang="0">
                  <a:pos x="2" y="139"/>
                </a:cxn>
                <a:cxn ang="0">
                  <a:pos x="2" y="140"/>
                </a:cxn>
                <a:cxn ang="0">
                  <a:pos x="2" y="139"/>
                </a:cxn>
                <a:cxn ang="0">
                  <a:pos x="2" y="139"/>
                </a:cxn>
                <a:cxn ang="0">
                  <a:pos x="2" y="140"/>
                </a:cxn>
                <a:cxn ang="0">
                  <a:pos x="16" y="138"/>
                </a:cxn>
              </a:cxnLst>
              <a:rect l="0" t="0" r="r" b="b"/>
              <a:pathLst>
                <a:path w="16" h="140">
                  <a:moveTo>
                    <a:pt x="16" y="138"/>
                  </a:moveTo>
                  <a:lnTo>
                    <a:pt x="16" y="139"/>
                  </a:lnTo>
                  <a:lnTo>
                    <a:pt x="14" y="0"/>
                  </a:lnTo>
                  <a:lnTo>
                    <a:pt x="0" y="0"/>
                  </a:lnTo>
                  <a:lnTo>
                    <a:pt x="2" y="139"/>
                  </a:lnTo>
                  <a:lnTo>
                    <a:pt x="2" y="140"/>
                  </a:lnTo>
                  <a:lnTo>
                    <a:pt x="2" y="139"/>
                  </a:lnTo>
                  <a:lnTo>
                    <a:pt x="2" y="139"/>
                  </a:lnTo>
                  <a:lnTo>
                    <a:pt x="2" y="140"/>
                  </a:lnTo>
                  <a:lnTo>
                    <a:pt x="16" y="13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192" name="Freeform 144"/>
            <p:cNvSpPr>
              <a:spLocks/>
            </p:cNvSpPr>
            <p:nvPr/>
          </p:nvSpPr>
          <p:spPr bwMode="auto">
            <a:xfrm>
              <a:off x="1472" y="893"/>
              <a:ext cx="21" cy="21"/>
            </a:xfrm>
            <a:custGeom>
              <a:avLst/>
              <a:gdLst/>
              <a:ahLst/>
              <a:cxnLst>
                <a:cxn ang="0">
                  <a:pos x="41" y="28"/>
                </a:cxn>
                <a:cxn ang="0">
                  <a:pos x="41" y="28"/>
                </a:cxn>
                <a:cxn ang="0">
                  <a:pos x="28" y="24"/>
                </a:cxn>
                <a:cxn ang="0">
                  <a:pos x="20" y="14"/>
                </a:cxn>
                <a:cxn ang="0">
                  <a:pos x="15" y="4"/>
                </a:cxn>
                <a:cxn ang="0">
                  <a:pos x="14" y="0"/>
                </a:cxn>
                <a:cxn ang="0">
                  <a:pos x="0" y="2"/>
                </a:cxn>
                <a:cxn ang="0">
                  <a:pos x="1" y="10"/>
                </a:cxn>
                <a:cxn ang="0">
                  <a:pos x="8" y="23"/>
                </a:cxn>
                <a:cxn ang="0">
                  <a:pos x="23" y="35"/>
                </a:cxn>
                <a:cxn ang="0">
                  <a:pos x="41" y="43"/>
                </a:cxn>
                <a:cxn ang="0">
                  <a:pos x="41" y="43"/>
                </a:cxn>
                <a:cxn ang="0">
                  <a:pos x="41" y="28"/>
                </a:cxn>
              </a:cxnLst>
              <a:rect l="0" t="0" r="r" b="b"/>
              <a:pathLst>
                <a:path w="41" h="43">
                  <a:moveTo>
                    <a:pt x="41" y="28"/>
                  </a:moveTo>
                  <a:lnTo>
                    <a:pt x="41" y="28"/>
                  </a:lnTo>
                  <a:lnTo>
                    <a:pt x="28" y="24"/>
                  </a:lnTo>
                  <a:lnTo>
                    <a:pt x="20" y="14"/>
                  </a:lnTo>
                  <a:lnTo>
                    <a:pt x="15" y="4"/>
                  </a:lnTo>
                  <a:lnTo>
                    <a:pt x="14" y="0"/>
                  </a:lnTo>
                  <a:lnTo>
                    <a:pt x="0" y="2"/>
                  </a:lnTo>
                  <a:lnTo>
                    <a:pt x="1" y="10"/>
                  </a:lnTo>
                  <a:lnTo>
                    <a:pt x="8" y="23"/>
                  </a:lnTo>
                  <a:lnTo>
                    <a:pt x="23" y="35"/>
                  </a:lnTo>
                  <a:lnTo>
                    <a:pt x="41" y="43"/>
                  </a:lnTo>
                  <a:lnTo>
                    <a:pt x="41" y="43"/>
                  </a:lnTo>
                  <a:lnTo>
                    <a:pt x="41" y="2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193" name="Freeform 145"/>
            <p:cNvSpPr>
              <a:spLocks/>
            </p:cNvSpPr>
            <p:nvPr/>
          </p:nvSpPr>
          <p:spPr bwMode="auto">
            <a:xfrm>
              <a:off x="1493" y="820"/>
              <a:ext cx="17" cy="94"/>
            </a:xfrm>
            <a:custGeom>
              <a:avLst/>
              <a:gdLst/>
              <a:ahLst/>
              <a:cxnLst>
                <a:cxn ang="0">
                  <a:pos x="29" y="14"/>
                </a:cxn>
                <a:cxn ang="0">
                  <a:pos x="22" y="7"/>
                </a:cxn>
                <a:cxn ang="0">
                  <a:pos x="20" y="44"/>
                </a:cxn>
                <a:cxn ang="0">
                  <a:pos x="13" y="102"/>
                </a:cxn>
                <a:cxn ang="0">
                  <a:pos x="3" y="155"/>
                </a:cxn>
                <a:cxn ang="0">
                  <a:pos x="0" y="173"/>
                </a:cxn>
                <a:cxn ang="0">
                  <a:pos x="0" y="188"/>
                </a:cxn>
                <a:cxn ang="0">
                  <a:pos x="17" y="158"/>
                </a:cxn>
                <a:cxn ang="0">
                  <a:pos x="27" y="102"/>
                </a:cxn>
                <a:cxn ang="0">
                  <a:pos x="34" y="44"/>
                </a:cxn>
                <a:cxn ang="0">
                  <a:pos x="36" y="7"/>
                </a:cxn>
                <a:cxn ang="0">
                  <a:pos x="29" y="0"/>
                </a:cxn>
                <a:cxn ang="0">
                  <a:pos x="29" y="14"/>
                </a:cxn>
              </a:cxnLst>
              <a:rect l="0" t="0" r="r" b="b"/>
              <a:pathLst>
                <a:path w="36" h="188">
                  <a:moveTo>
                    <a:pt x="29" y="14"/>
                  </a:moveTo>
                  <a:lnTo>
                    <a:pt x="22" y="7"/>
                  </a:lnTo>
                  <a:lnTo>
                    <a:pt x="20" y="44"/>
                  </a:lnTo>
                  <a:lnTo>
                    <a:pt x="13" y="102"/>
                  </a:lnTo>
                  <a:lnTo>
                    <a:pt x="3" y="155"/>
                  </a:lnTo>
                  <a:lnTo>
                    <a:pt x="0" y="173"/>
                  </a:lnTo>
                  <a:lnTo>
                    <a:pt x="0" y="188"/>
                  </a:lnTo>
                  <a:lnTo>
                    <a:pt x="17" y="158"/>
                  </a:lnTo>
                  <a:lnTo>
                    <a:pt x="27" y="102"/>
                  </a:lnTo>
                  <a:lnTo>
                    <a:pt x="34" y="44"/>
                  </a:lnTo>
                  <a:lnTo>
                    <a:pt x="36" y="7"/>
                  </a:lnTo>
                  <a:lnTo>
                    <a:pt x="29" y="0"/>
                  </a:lnTo>
                  <a:lnTo>
                    <a:pt x="29" y="1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194" name="Freeform 146"/>
            <p:cNvSpPr>
              <a:spLocks/>
            </p:cNvSpPr>
            <p:nvPr/>
          </p:nvSpPr>
          <p:spPr bwMode="auto">
            <a:xfrm>
              <a:off x="1471" y="820"/>
              <a:ext cx="36" cy="8"/>
            </a:xfrm>
            <a:custGeom>
              <a:avLst/>
              <a:gdLst/>
              <a:ahLst/>
              <a:cxnLst>
                <a:cxn ang="0">
                  <a:pos x="14" y="7"/>
                </a:cxn>
                <a:cxn ang="0">
                  <a:pos x="7" y="14"/>
                </a:cxn>
                <a:cxn ang="0">
                  <a:pos x="72" y="14"/>
                </a:cxn>
                <a:cxn ang="0">
                  <a:pos x="72" y="0"/>
                </a:cxn>
                <a:cxn ang="0">
                  <a:pos x="7" y="0"/>
                </a:cxn>
                <a:cxn ang="0">
                  <a:pos x="0" y="7"/>
                </a:cxn>
                <a:cxn ang="0">
                  <a:pos x="7" y="0"/>
                </a:cxn>
                <a:cxn ang="0">
                  <a:pos x="0" y="0"/>
                </a:cxn>
                <a:cxn ang="0">
                  <a:pos x="0" y="7"/>
                </a:cxn>
                <a:cxn ang="0">
                  <a:pos x="14" y="7"/>
                </a:cxn>
              </a:cxnLst>
              <a:rect l="0" t="0" r="r" b="b"/>
              <a:pathLst>
                <a:path w="72" h="14">
                  <a:moveTo>
                    <a:pt x="14" y="7"/>
                  </a:moveTo>
                  <a:lnTo>
                    <a:pt x="7" y="14"/>
                  </a:lnTo>
                  <a:lnTo>
                    <a:pt x="72" y="14"/>
                  </a:lnTo>
                  <a:lnTo>
                    <a:pt x="72" y="0"/>
                  </a:lnTo>
                  <a:lnTo>
                    <a:pt x="7" y="0"/>
                  </a:lnTo>
                  <a:lnTo>
                    <a:pt x="0" y="7"/>
                  </a:lnTo>
                  <a:lnTo>
                    <a:pt x="7" y="0"/>
                  </a:lnTo>
                  <a:lnTo>
                    <a:pt x="0" y="0"/>
                  </a:lnTo>
                  <a:lnTo>
                    <a:pt x="0" y="7"/>
                  </a:lnTo>
                  <a:lnTo>
                    <a:pt x="1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195" name="Freeform 147"/>
            <p:cNvSpPr>
              <a:spLocks/>
            </p:cNvSpPr>
            <p:nvPr/>
          </p:nvSpPr>
          <p:spPr bwMode="auto">
            <a:xfrm>
              <a:off x="1687" y="824"/>
              <a:ext cx="30" cy="87"/>
            </a:xfrm>
            <a:custGeom>
              <a:avLst/>
              <a:gdLst/>
              <a:ahLst/>
              <a:cxnLst>
                <a:cxn ang="0">
                  <a:pos x="60" y="0"/>
                </a:cxn>
                <a:cxn ang="0">
                  <a:pos x="60" y="139"/>
                </a:cxn>
                <a:cxn ang="0">
                  <a:pos x="59" y="145"/>
                </a:cxn>
                <a:cxn ang="0">
                  <a:pos x="53" y="156"/>
                </a:cxn>
                <a:cxn ang="0">
                  <a:pos x="42" y="168"/>
                </a:cxn>
                <a:cxn ang="0">
                  <a:pos x="24" y="173"/>
                </a:cxn>
                <a:cxn ang="0">
                  <a:pos x="16" y="149"/>
                </a:cxn>
                <a:cxn ang="0">
                  <a:pos x="7" y="95"/>
                </a:cxn>
                <a:cxn ang="0">
                  <a:pos x="1" y="37"/>
                </a:cxn>
                <a:cxn ang="0">
                  <a:pos x="0" y="0"/>
                </a:cxn>
                <a:cxn ang="0">
                  <a:pos x="60" y="0"/>
                </a:cxn>
              </a:cxnLst>
              <a:rect l="0" t="0" r="r" b="b"/>
              <a:pathLst>
                <a:path w="60" h="173">
                  <a:moveTo>
                    <a:pt x="60" y="0"/>
                  </a:moveTo>
                  <a:lnTo>
                    <a:pt x="60" y="139"/>
                  </a:lnTo>
                  <a:lnTo>
                    <a:pt x="59" y="145"/>
                  </a:lnTo>
                  <a:lnTo>
                    <a:pt x="53" y="156"/>
                  </a:lnTo>
                  <a:lnTo>
                    <a:pt x="42" y="168"/>
                  </a:lnTo>
                  <a:lnTo>
                    <a:pt x="24" y="173"/>
                  </a:lnTo>
                  <a:lnTo>
                    <a:pt x="16" y="149"/>
                  </a:lnTo>
                  <a:lnTo>
                    <a:pt x="7" y="95"/>
                  </a:lnTo>
                  <a:lnTo>
                    <a:pt x="1" y="37"/>
                  </a:lnTo>
                  <a:lnTo>
                    <a:pt x="0" y="0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196" name="Freeform 148"/>
            <p:cNvSpPr>
              <a:spLocks/>
            </p:cNvSpPr>
            <p:nvPr/>
          </p:nvSpPr>
          <p:spPr bwMode="auto">
            <a:xfrm>
              <a:off x="1713" y="824"/>
              <a:ext cx="7" cy="70"/>
            </a:xfrm>
            <a:custGeom>
              <a:avLst/>
              <a:gdLst/>
              <a:ahLst/>
              <a:cxnLst>
                <a:cxn ang="0">
                  <a:pos x="14" y="140"/>
                </a:cxn>
                <a:cxn ang="0">
                  <a:pos x="14" y="139"/>
                </a:cxn>
                <a:cxn ang="0">
                  <a:pos x="14" y="0"/>
                </a:cxn>
                <a:cxn ang="0">
                  <a:pos x="0" y="0"/>
                </a:cxn>
                <a:cxn ang="0">
                  <a:pos x="0" y="139"/>
                </a:cxn>
                <a:cxn ang="0">
                  <a:pos x="0" y="138"/>
                </a:cxn>
                <a:cxn ang="0">
                  <a:pos x="14" y="140"/>
                </a:cxn>
                <a:cxn ang="0">
                  <a:pos x="14" y="139"/>
                </a:cxn>
                <a:cxn ang="0">
                  <a:pos x="14" y="139"/>
                </a:cxn>
                <a:cxn ang="0">
                  <a:pos x="14" y="140"/>
                </a:cxn>
              </a:cxnLst>
              <a:rect l="0" t="0" r="r" b="b"/>
              <a:pathLst>
                <a:path w="14" h="140">
                  <a:moveTo>
                    <a:pt x="14" y="140"/>
                  </a:moveTo>
                  <a:lnTo>
                    <a:pt x="14" y="139"/>
                  </a:lnTo>
                  <a:lnTo>
                    <a:pt x="14" y="0"/>
                  </a:lnTo>
                  <a:lnTo>
                    <a:pt x="0" y="0"/>
                  </a:lnTo>
                  <a:lnTo>
                    <a:pt x="0" y="139"/>
                  </a:lnTo>
                  <a:lnTo>
                    <a:pt x="0" y="138"/>
                  </a:lnTo>
                  <a:lnTo>
                    <a:pt x="14" y="140"/>
                  </a:lnTo>
                  <a:lnTo>
                    <a:pt x="14" y="139"/>
                  </a:lnTo>
                  <a:lnTo>
                    <a:pt x="14" y="139"/>
                  </a:lnTo>
                  <a:lnTo>
                    <a:pt x="14" y="14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197" name="Freeform 149"/>
            <p:cNvSpPr>
              <a:spLocks/>
            </p:cNvSpPr>
            <p:nvPr/>
          </p:nvSpPr>
          <p:spPr bwMode="auto">
            <a:xfrm>
              <a:off x="1699" y="893"/>
              <a:ext cx="21" cy="21"/>
            </a:xfrm>
            <a:custGeom>
              <a:avLst/>
              <a:gdLst/>
              <a:ahLst/>
              <a:cxnLst>
                <a:cxn ang="0">
                  <a:pos x="0" y="43"/>
                </a:cxn>
                <a:cxn ang="0">
                  <a:pos x="0" y="43"/>
                </a:cxn>
                <a:cxn ang="0">
                  <a:pos x="20" y="35"/>
                </a:cxn>
                <a:cxn ang="0">
                  <a:pos x="35" y="23"/>
                </a:cxn>
                <a:cxn ang="0">
                  <a:pos x="42" y="10"/>
                </a:cxn>
                <a:cxn ang="0">
                  <a:pos x="43" y="2"/>
                </a:cxn>
                <a:cxn ang="0">
                  <a:pos x="29" y="0"/>
                </a:cxn>
                <a:cxn ang="0">
                  <a:pos x="28" y="4"/>
                </a:cxn>
                <a:cxn ang="0">
                  <a:pos x="23" y="14"/>
                </a:cxn>
                <a:cxn ang="0">
                  <a:pos x="15" y="24"/>
                </a:cxn>
                <a:cxn ang="0">
                  <a:pos x="0" y="28"/>
                </a:cxn>
                <a:cxn ang="0">
                  <a:pos x="0" y="28"/>
                </a:cxn>
                <a:cxn ang="0">
                  <a:pos x="0" y="43"/>
                </a:cxn>
              </a:cxnLst>
              <a:rect l="0" t="0" r="r" b="b"/>
              <a:pathLst>
                <a:path w="43" h="43">
                  <a:moveTo>
                    <a:pt x="0" y="43"/>
                  </a:moveTo>
                  <a:lnTo>
                    <a:pt x="0" y="43"/>
                  </a:lnTo>
                  <a:lnTo>
                    <a:pt x="20" y="35"/>
                  </a:lnTo>
                  <a:lnTo>
                    <a:pt x="35" y="23"/>
                  </a:lnTo>
                  <a:lnTo>
                    <a:pt x="42" y="10"/>
                  </a:lnTo>
                  <a:lnTo>
                    <a:pt x="43" y="2"/>
                  </a:lnTo>
                  <a:lnTo>
                    <a:pt x="29" y="0"/>
                  </a:lnTo>
                  <a:lnTo>
                    <a:pt x="28" y="4"/>
                  </a:lnTo>
                  <a:lnTo>
                    <a:pt x="23" y="14"/>
                  </a:lnTo>
                  <a:lnTo>
                    <a:pt x="15" y="24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198" name="Freeform 150"/>
            <p:cNvSpPr>
              <a:spLocks/>
            </p:cNvSpPr>
            <p:nvPr/>
          </p:nvSpPr>
          <p:spPr bwMode="auto">
            <a:xfrm>
              <a:off x="1683" y="820"/>
              <a:ext cx="16" cy="94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0" y="7"/>
                </a:cxn>
                <a:cxn ang="0">
                  <a:pos x="1" y="44"/>
                </a:cxn>
                <a:cxn ang="0">
                  <a:pos x="7" y="102"/>
                </a:cxn>
                <a:cxn ang="0">
                  <a:pos x="16" y="158"/>
                </a:cxn>
                <a:cxn ang="0">
                  <a:pos x="31" y="188"/>
                </a:cxn>
                <a:cxn ang="0">
                  <a:pos x="31" y="173"/>
                </a:cxn>
                <a:cxn ang="0">
                  <a:pos x="30" y="155"/>
                </a:cxn>
                <a:cxn ang="0">
                  <a:pos x="21" y="102"/>
                </a:cxn>
                <a:cxn ang="0">
                  <a:pos x="16" y="44"/>
                </a:cxn>
                <a:cxn ang="0">
                  <a:pos x="14" y="7"/>
                </a:cxn>
                <a:cxn ang="0">
                  <a:pos x="7" y="14"/>
                </a:cxn>
                <a:cxn ang="0">
                  <a:pos x="7" y="0"/>
                </a:cxn>
              </a:cxnLst>
              <a:rect l="0" t="0" r="r" b="b"/>
              <a:pathLst>
                <a:path w="31" h="188">
                  <a:moveTo>
                    <a:pt x="7" y="0"/>
                  </a:moveTo>
                  <a:lnTo>
                    <a:pt x="0" y="7"/>
                  </a:lnTo>
                  <a:lnTo>
                    <a:pt x="1" y="44"/>
                  </a:lnTo>
                  <a:lnTo>
                    <a:pt x="7" y="102"/>
                  </a:lnTo>
                  <a:lnTo>
                    <a:pt x="16" y="158"/>
                  </a:lnTo>
                  <a:lnTo>
                    <a:pt x="31" y="188"/>
                  </a:lnTo>
                  <a:lnTo>
                    <a:pt x="31" y="173"/>
                  </a:lnTo>
                  <a:lnTo>
                    <a:pt x="30" y="155"/>
                  </a:lnTo>
                  <a:lnTo>
                    <a:pt x="21" y="102"/>
                  </a:lnTo>
                  <a:lnTo>
                    <a:pt x="16" y="44"/>
                  </a:lnTo>
                  <a:lnTo>
                    <a:pt x="14" y="7"/>
                  </a:lnTo>
                  <a:lnTo>
                    <a:pt x="7" y="14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199" name="Freeform 151"/>
            <p:cNvSpPr>
              <a:spLocks/>
            </p:cNvSpPr>
            <p:nvPr/>
          </p:nvSpPr>
          <p:spPr bwMode="auto">
            <a:xfrm>
              <a:off x="1687" y="820"/>
              <a:ext cx="33" cy="8"/>
            </a:xfrm>
            <a:custGeom>
              <a:avLst/>
              <a:gdLst/>
              <a:ahLst/>
              <a:cxnLst>
                <a:cxn ang="0">
                  <a:pos x="67" y="7"/>
                </a:cxn>
                <a:cxn ang="0">
                  <a:pos x="60" y="0"/>
                </a:cxn>
                <a:cxn ang="0">
                  <a:pos x="0" y="0"/>
                </a:cxn>
                <a:cxn ang="0">
                  <a:pos x="0" y="14"/>
                </a:cxn>
                <a:cxn ang="0">
                  <a:pos x="60" y="14"/>
                </a:cxn>
                <a:cxn ang="0">
                  <a:pos x="53" y="7"/>
                </a:cxn>
                <a:cxn ang="0">
                  <a:pos x="67" y="7"/>
                </a:cxn>
                <a:cxn ang="0">
                  <a:pos x="67" y="0"/>
                </a:cxn>
                <a:cxn ang="0">
                  <a:pos x="60" y="0"/>
                </a:cxn>
                <a:cxn ang="0">
                  <a:pos x="67" y="7"/>
                </a:cxn>
              </a:cxnLst>
              <a:rect l="0" t="0" r="r" b="b"/>
              <a:pathLst>
                <a:path w="67" h="14">
                  <a:moveTo>
                    <a:pt x="67" y="7"/>
                  </a:moveTo>
                  <a:lnTo>
                    <a:pt x="60" y="0"/>
                  </a:lnTo>
                  <a:lnTo>
                    <a:pt x="0" y="0"/>
                  </a:lnTo>
                  <a:lnTo>
                    <a:pt x="0" y="14"/>
                  </a:lnTo>
                  <a:lnTo>
                    <a:pt x="60" y="14"/>
                  </a:lnTo>
                  <a:lnTo>
                    <a:pt x="53" y="7"/>
                  </a:lnTo>
                  <a:lnTo>
                    <a:pt x="67" y="7"/>
                  </a:lnTo>
                  <a:lnTo>
                    <a:pt x="67" y="0"/>
                  </a:lnTo>
                  <a:lnTo>
                    <a:pt x="60" y="0"/>
                  </a:lnTo>
                  <a:lnTo>
                    <a:pt x="67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200" name="Freeform 152"/>
            <p:cNvSpPr>
              <a:spLocks/>
            </p:cNvSpPr>
            <p:nvPr/>
          </p:nvSpPr>
          <p:spPr bwMode="auto">
            <a:xfrm>
              <a:off x="1493" y="863"/>
              <a:ext cx="209" cy="62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419"/>
                </a:cxn>
                <a:cxn ang="0">
                  <a:pos x="211" y="1247"/>
                </a:cxn>
                <a:cxn ang="0">
                  <a:pos x="420" y="434"/>
                </a:cxn>
                <a:cxn ang="0">
                  <a:pos x="420" y="0"/>
                </a:cxn>
                <a:cxn ang="0">
                  <a:pos x="0" y="0"/>
                </a:cxn>
              </a:cxnLst>
              <a:rect l="0" t="0" r="r" b="b"/>
              <a:pathLst>
                <a:path w="420" h="1247">
                  <a:moveTo>
                    <a:pt x="0" y="0"/>
                  </a:moveTo>
                  <a:lnTo>
                    <a:pt x="0" y="419"/>
                  </a:lnTo>
                  <a:lnTo>
                    <a:pt x="211" y="1247"/>
                  </a:lnTo>
                  <a:lnTo>
                    <a:pt x="420" y="434"/>
                  </a:lnTo>
                  <a:lnTo>
                    <a:pt x="42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201" name="Freeform 153"/>
            <p:cNvSpPr>
              <a:spLocks/>
            </p:cNvSpPr>
            <p:nvPr/>
          </p:nvSpPr>
          <p:spPr bwMode="auto">
            <a:xfrm>
              <a:off x="1489" y="863"/>
              <a:ext cx="7" cy="210"/>
            </a:xfrm>
            <a:custGeom>
              <a:avLst/>
              <a:gdLst/>
              <a:ahLst/>
              <a:cxnLst>
                <a:cxn ang="0">
                  <a:pos x="14" y="418"/>
                </a:cxn>
                <a:cxn ang="0">
                  <a:pos x="14" y="419"/>
                </a:cxn>
                <a:cxn ang="0">
                  <a:pos x="14" y="0"/>
                </a:cxn>
                <a:cxn ang="0">
                  <a:pos x="0" y="0"/>
                </a:cxn>
                <a:cxn ang="0">
                  <a:pos x="0" y="419"/>
                </a:cxn>
                <a:cxn ang="0">
                  <a:pos x="0" y="421"/>
                </a:cxn>
                <a:cxn ang="0">
                  <a:pos x="0" y="419"/>
                </a:cxn>
                <a:cxn ang="0">
                  <a:pos x="0" y="419"/>
                </a:cxn>
                <a:cxn ang="0">
                  <a:pos x="0" y="421"/>
                </a:cxn>
                <a:cxn ang="0">
                  <a:pos x="14" y="418"/>
                </a:cxn>
              </a:cxnLst>
              <a:rect l="0" t="0" r="r" b="b"/>
              <a:pathLst>
                <a:path w="14" h="421">
                  <a:moveTo>
                    <a:pt x="14" y="418"/>
                  </a:moveTo>
                  <a:lnTo>
                    <a:pt x="14" y="419"/>
                  </a:lnTo>
                  <a:lnTo>
                    <a:pt x="14" y="0"/>
                  </a:lnTo>
                  <a:lnTo>
                    <a:pt x="0" y="0"/>
                  </a:lnTo>
                  <a:lnTo>
                    <a:pt x="0" y="419"/>
                  </a:lnTo>
                  <a:lnTo>
                    <a:pt x="0" y="421"/>
                  </a:lnTo>
                  <a:lnTo>
                    <a:pt x="0" y="419"/>
                  </a:lnTo>
                  <a:lnTo>
                    <a:pt x="0" y="419"/>
                  </a:lnTo>
                  <a:lnTo>
                    <a:pt x="0" y="421"/>
                  </a:lnTo>
                  <a:lnTo>
                    <a:pt x="14" y="41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202" name="Freeform 154"/>
            <p:cNvSpPr>
              <a:spLocks/>
            </p:cNvSpPr>
            <p:nvPr/>
          </p:nvSpPr>
          <p:spPr bwMode="auto">
            <a:xfrm>
              <a:off x="1489" y="1071"/>
              <a:ext cx="112" cy="430"/>
            </a:xfrm>
            <a:custGeom>
              <a:avLst/>
              <a:gdLst/>
              <a:ahLst/>
              <a:cxnLst>
                <a:cxn ang="0">
                  <a:pos x="210" y="828"/>
                </a:cxn>
                <a:cxn ang="0">
                  <a:pos x="225" y="828"/>
                </a:cxn>
                <a:cxn ang="0">
                  <a:pos x="14" y="0"/>
                </a:cxn>
                <a:cxn ang="0">
                  <a:pos x="0" y="3"/>
                </a:cxn>
                <a:cxn ang="0">
                  <a:pos x="210" y="830"/>
                </a:cxn>
                <a:cxn ang="0">
                  <a:pos x="225" y="830"/>
                </a:cxn>
                <a:cxn ang="0">
                  <a:pos x="210" y="830"/>
                </a:cxn>
                <a:cxn ang="0">
                  <a:pos x="218" y="859"/>
                </a:cxn>
                <a:cxn ang="0">
                  <a:pos x="225" y="830"/>
                </a:cxn>
                <a:cxn ang="0">
                  <a:pos x="210" y="828"/>
                </a:cxn>
              </a:cxnLst>
              <a:rect l="0" t="0" r="r" b="b"/>
              <a:pathLst>
                <a:path w="225" h="859">
                  <a:moveTo>
                    <a:pt x="210" y="828"/>
                  </a:moveTo>
                  <a:lnTo>
                    <a:pt x="225" y="828"/>
                  </a:lnTo>
                  <a:lnTo>
                    <a:pt x="14" y="0"/>
                  </a:lnTo>
                  <a:lnTo>
                    <a:pt x="0" y="3"/>
                  </a:lnTo>
                  <a:lnTo>
                    <a:pt x="210" y="830"/>
                  </a:lnTo>
                  <a:lnTo>
                    <a:pt x="225" y="830"/>
                  </a:lnTo>
                  <a:lnTo>
                    <a:pt x="210" y="830"/>
                  </a:lnTo>
                  <a:lnTo>
                    <a:pt x="218" y="859"/>
                  </a:lnTo>
                  <a:lnTo>
                    <a:pt x="225" y="830"/>
                  </a:lnTo>
                  <a:lnTo>
                    <a:pt x="210" y="82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203" name="Freeform 155"/>
            <p:cNvSpPr>
              <a:spLocks/>
            </p:cNvSpPr>
            <p:nvPr/>
          </p:nvSpPr>
          <p:spPr bwMode="auto">
            <a:xfrm>
              <a:off x="1594" y="1079"/>
              <a:ext cx="112" cy="408"/>
            </a:xfrm>
            <a:custGeom>
              <a:avLst/>
              <a:gdLst/>
              <a:ahLst/>
              <a:cxnLst>
                <a:cxn ang="0">
                  <a:pos x="209" y="2"/>
                </a:cxn>
                <a:cxn ang="0">
                  <a:pos x="209" y="0"/>
                </a:cxn>
                <a:cxn ang="0">
                  <a:pos x="0" y="814"/>
                </a:cxn>
                <a:cxn ang="0">
                  <a:pos x="15" y="816"/>
                </a:cxn>
                <a:cxn ang="0">
                  <a:pos x="224" y="3"/>
                </a:cxn>
                <a:cxn ang="0">
                  <a:pos x="224" y="2"/>
                </a:cxn>
                <a:cxn ang="0">
                  <a:pos x="224" y="3"/>
                </a:cxn>
                <a:cxn ang="0">
                  <a:pos x="224" y="2"/>
                </a:cxn>
                <a:cxn ang="0">
                  <a:pos x="224" y="2"/>
                </a:cxn>
                <a:cxn ang="0">
                  <a:pos x="209" y="2"/>
                </a:cxn>
              </a:cxnLst>
              <a:rect l="0" t="0" r="r" b="b"/>
              <a:pathLst>
                <a:path w="224" h="816">
                  <a:moveTo>
                    <a:pt x="209" y="2"/>
                  </a:moveTo>
                  <a:lnTo>
                    <a:pt x="209" y="0"/>
                  </a:lnTo>
                  <a:lnTo>
                    <a:pt x="0" y="814"/>
                  </a:lnTo>
                  <a:lnTo>
                    <a:pt x="15" y="816"/>
                  </a:lnTo>
                  <a:lnTo>
                    <a:pt x="224" y="3"/>
                  </a:lnTo>
                  <a:lnTo>
                    <a:pt x="224" y="2"/>
                  </a:lnTo>
                  <a:lnTo>
                    <a:pt x="224" y="3"/>
                  </a:lnTo>
                  <a:lnTo>
                    <a:pt x="224" y="2"/>
                  </a:lnTo>
                  <a:lnTo>
                    <a:pt x="224" y="2"/>
                  </a:lnTo>
                  <a:lnTo>
                    <a:pt x="209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204" name="Freeform 156"/>
            <p:cNvSpPr>
              <a:spLocks/>
            </p:cNvSpPr>
            <p:nvPr/>
          </p:nvSpPr>
          <p:spPr bwMode="auto">
            <a:xfrm>
              <a:off x="1699" y="859"/>
              <a:ext cx="7" cy="220"/>
            </a:xfrm>
            <a:custGeom>
              <a:avLst/>
              <a:gdLst/>
              <a:ahLst/>
              <a:cxnLst>
                <a:cxn ang="0">
                  <a:pos x="8" y="15"/>
                </a:cxn>
                <a:cxn ang="0">
                  <a:pos x="0" y="7"/>
                </a:cxn>
                <a:cxn ang="0">
                  <a:pos x="0" y="441"/>
                </a:cxn>
                <a:cxn ang="0">
                  <a:pos x="15" y="441"/>
                </a:cxn>
                <a:cxn ang="0">
                  <a:pos x="15" y="7"/>
                </a:cxn>
                <a:cxn ang="0">
                  <a:pos x="8" y="0"/>
                </a:cxn>
                <a:cxn ang="0">
                  <a:pos x="15" y="7"/>
                </a:cxn>
                <a:cxn ang="0">
                  <a:pos x="15" y="0"/>
                </a:cxn>
                <a:cxn ang="0">
                  <a:pos x="8" y="0"/>
                </a:cxn>
                <a:cxn ang="0">
                  <a:pos x="8" y="15"/>
                </a:cxn>
              </a:cxnLst>
              <a:rect l="0" t="0" r="r" b="b"/>
              <a:pathLst>
                <a:path w="15" h="441">
                  <a:moveTo>
                    <a:pt x="8" y="15"/>
                  </a:moveTo>
                  <a:lnTo>
                    <a:pt x="0" y="7"/>
                  </a:lnTo>
                  <a:lnTo>
                    <a:pt x="0" y="441"/>
                  </a:lnTo>
                  <a:lnTo>
                    <a:pt x="15" y="441"/>
                  </a:lnTo>
                  <a:lnTo>
                    <a:pt x="15" y="7"/>
                  </a:lnTo>
                  <a:lnTo>
                    <a:pt x="8" y="0"/>
                  </a:lnTo>
                  <a:lnTo>
                    <a:pt x="15" y="7"/>
                  </a:lnTo>
                  <a:lnTo>
                    <a:pt x="15" y="0"/>
                  </a:lnTo>
                  <a:lnTo>
                    <a:pt x="8" y="0"/>
                  </a:lnTo>
                  <a:lnTo>
                    <a:pt x="8" y="1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205" name="Freeform 157"/>
            <p:cNvSpPr>
              <a:spLocks/>
            </p:cNvSpPr>
            <p:nvPr/>
          </p:nvSpPr>
          <p:spPr bwMode="auto">
            <a:xfrm>
              <a:off x="1489" y="859"/>
              <a:ext cx="213" cy="7"/>
            </a:xfrm>
            <a:custGeom>
              <a:avLst/>
              <a:gdLst/>
              <a:ahLst/>
              <a:cxnLst>
                <a:cxn ang="0">
                  <a:pos x="14" y="7"/>
                </a:cxn>
                <a:cxn ang="0">
                  <a:pos x="7" y="15"/>
                </a:cxn>
                <a:cxn ang="0">
                  <a:pos x="427" y="15"/>
                </a:cxn>
                <a:cxn ang="0">
                  <a:pos x="427" y="0"/>
                </a:cxn>
                <a:cxn ang="0">
                  <a:pos x="7" y="0"/>
                </a:cxn>
                <a:cxn ang="0">
                  <a:pos x="0" y="7"/>
                </a:cxn>
                <a:cxn ang="0">
                  <a:pos x="7" y="0"/>
                </a:cxn>
                <a:cxn ang="0">
                  <a:pos x="0" y="0"/>
                </a:cxn>
                <a:cxn ang="0">
                  <a:pos x="0" y="7"/>
                </a:cxn>
                <a:cxn ang="0">
                  <a:pos x="14" y="7"/>
                </a:cxn>
              </a:cxnLst>
              <a:rect l="0" t="0" r="r" b="b"/>
              <a:pathLst>
                <a:path w="427" h="15">
                  <a:moveTo>
                    <a:pt x="14" y="7"/>
                  </a:moveTo>
                  <a:lnTo>
                    <a:pt x="7" y="15"/>
                  </a:lnTo>
                  <a:lnTo>
                    <a:pt x="427" y="15"/>
                  </a:lnTo>
                  <a:lnTo>
                    <a:pt x="427" y="0"/>
                  </a:lnTo>
                  <a:lnTo>
                    <a:pt x="7" y="0"/>
                  </a:lnTo>
                  <a:lnTo>
                    <a:pt x="0" y="7"/>
                  </a:lnTo>
                  <a:lnTo>
                    <a:pt x="7" y="0"/>
                  </a:lnTo>
                  <a:lnTo>
                    <a:pt x="0" y="0"/>
                  </a:lnTo>
                  <a:lnTo>
                    <a:pt x="0" y="7"/>
                  </a:lnTo>
                  <a:lnTo>
                    <a:pt x="1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206" name="Freeform 158"/>
            <p:cNvSpPr>
              <a:spLocks/>
            </p:cNvSpPr>
            <p:nvPr/>
          </p:nvSpPr>
          <p:spPr bwMode="auto">
            <a:xfrm>
              <a:off x="1491" y="805"/>
              <a:ext cx="213" cy="57"/>
            </a:xfrm>
            <a:custGeom>
              <a:avLst/>
              <a:gdLst/>
              <a:ahLst/>
              <a:cxnLst>
                <a:cxn ang="0">
                  <a:pos x="75" y="0"/>
                </a:cxn>
                <a:cxn ang="0">
                  <a:pos x="350" y="0"/>
                </a:cxn>
                <a:cxn ang="0">
                  <a:pos x="352" y="3"/>
                </a:cxn>
                <a:cxn ang="0">
                  <a:pos x="361" y="9"/>
                </a:cxn>
                <a:cxn ang="0">
                  <a:pos x="374" y="20"/>
                </a:cxn>
                <a:cxn ang="0">
                  <a:pos x="388" y="35"/>
                </a:cxn>
                <a:cxn ang="0">
                  <a:pos x="401" y="52"/>
                </a:cxn>
                <a:cxn ang="0">
                  <a:pos x="414" y="70"/>
                </a:cxn>
                <a:cxn ang="0">
                  <a:pos x="423" y="92"/>
                </a:cxn>
                <a:cxn ang="0">
                  <a:pos x="425" y="115"/>
                </a:cxn>
                <a:cxn ang="0">
                  <a:pos x="417" y="115"/>
                </a:cxn>
                <a:cxn ang="0">
                  <a:pos x="400" y="115"/>
                </a:cxn>
                <a:cxn ang="0">
                  <a:pos x="377" y="115"/>
                </a:cxn>
                <a:cxn ang="0">
                  <a:pos x="348" y="115"/>
                </a:cxn>
                <a:cxn ang="0">
                  <a:pos x="315" y="115"/>
                </a:cxn>
                <a:cxn ang="0">
                  <a:pos x="279" y="115"/>
                </a:cxn>
                <a:cxn ang="0">
                  <a:pos x="241" y="115"/>
                </a:cxn>
                <a:cxn ang="0">
                  <a:pos x="202" y="115"/>
                </a:cxn>
                <a:cxn ang="0">
                  <a:pos x="165" y="115"/>
                </a:cxn>
                <a:cxn ang="0">
                  <a:pos x="128" y="115"/>
                </a:cxn>
                <a:cxn ang="0">
                  <a:pos x="93" y="115"/>
                </a:cxn>
                <a:cxn ang="0">
                  <a:pos x="63" y="115"/>
                </a:cxn>
                <a:cxn ang="0">
                  <a:pos x="37" y="115"/>
                </a:cxn>
                <a:cxn ang="0">
                  <a:pos x="17" y="115"/>
                </a:cxn>
                <a:cxn ang="0">
                  <a:pos x="5" y="115"/>
                </a:cxn>
                <a:cxn ang="0">
                  <a:pos x="0" y="115"/>
                </a:cxn>
                <a:cxn ang="0">
                  <a:pos x="2" y="111"/>
                </a:cxn>
                <a:cxn ang="0">
                  <a:pos x="5" y="99"/>
                </a:cxn>
                <a:cxn ang="0">
                  <a:pos x="12" y="82"/>
                </a:cxn>
                <a:cxn ang="0">
                  <a:pos x="20" y="62"/>
                </a:cxn>
                <a:cxn ang="0">
                  <a:pos x="30" y="42"/>
                </a:cxn>
                <a:cxn ang="0">
                  <a:pos x="43" y="23"/>
                </a:cxn>
                <a:cxn ang="0">
                  <a:pos x="58" y="9"/>
                </a:cxn>
                <a:cxn ang="0">
                  <a:pos x="75" y="0"/>
                </a:cxn>
              </a:cxnLst>
              <a:rect l="0" t="0" r="r" b="b"/>
              <a:pathLst>
                <a:path w="425" h="115">
                  <a:moveTo>
                    <a:pt x="75" y="0"/>
                  </a:moveTo>
                  <a:lnTo>
                    <a:pt x="350" y="0"/>
                  </a:lnTo>
                  <a:lnTo>
                    <a:pt x="352" y="3"/>
                  </a:lnTo>
                  <a:lnTo>
                    <a:pt x="361" y="9"/>
                  </a:lnTo>
                  <a:lnTo>
                    <a:pt x="374" y="20"/>
                  </a:lnTo>
                  <a:lnTo>
                    <a:pt x="388" y="35"/>
                  </a:lnTo>
                  <a:lnTo>
                    <a:pt x="401" y="52"/>
                  </a:lnTo>
                  <a:lnTo>
                    <a:pt x="414" y="70"/>
                  </a:lnTo>
                  <a:lnTo>
                    <a:pt x="423" y="92"/>
                  </a:lnTo>
                  <a:lnTo>
                    <a:pt x="425" y="115"/>
                  </a:lnTo>
                  <a:lnTo>
                    <a:pt x="417" y="115"/>
                  </a:lnTo>
                  <a:lnTo>
                    <a:pt x="400" y="115"/>
                  </a:lnTo>
                  <a:lnTo>
                    <a:pt x="377" y="115"/>
                  </a:lnTo>
                  <a:lnTo>
                    <a:pt x="348" y="115"/>
                  </a:lnTo>
                  <a:lnTo>
                    <a:pt x="315" y="115"/>
                  </a:lnTo>
                  <a:lnTo>
                    <a:pt x="279" y="115"/>
                  </a:lnTo>
                  <a:lnTo>
                    <a:pt x="241" y="115"/>
                  </a:lnTo>
                  <a:lnTo>
                    <a:pt x="202" y="115"/>
                  </a:lnTo>
                  <a:lnTo>
                    <a:pt x="165" y="115"/>
                  </a:lnTo>
                  <a:lnTo>
                    <a:pt x="128" y="115"/>
                  </a:lnTo>
                  <a:lnTo>
                    <a:pt x="93" y="115"/>
                  </a:lnTo>
                  <a:lnTo>
                    <a:pt x="63" y="115"/>
                  </a:lnTo>
                  <a:lnTo>
                    <a:pt x="37" y="115"/>
                  </a:lnTo>
                  <a:lnTo>
                    <a:pt x="17" y="115"/>
                  </a:lnTo>
                  <a:lnTo>
                    <a:pt x="5" y="115"/>
                  </a:lnTo>
                  <a:lnTo>
                    <a:pt x="0" y="115"/>
                  </a:lnTo>
                  <a:lnTo>
                    <a:pt x="2" y="111"/>
                  </a:lnTo>
                  <a:lnTo>
                    <a:pt x="5" y="99"/>
                  </a:lnTo>
                  <a:lnTo>
                    <a:pt x="12" y="82"/>
                  </a:lnTo>
                  <a:lnTo>
                    <a:pt x="20" y="62"/>
                  </a:lnTo>
                  <a:lnTo>
                    <a:pt x="30" y="42"/>
                  </a:lnTo>
                  <a:lnTo>
                    <a:pt x="43" y="23"/>
                  </a:lnTo>
                  <a:lnTo>
                    <a:pt x="58" y="9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207" name="Freeform 159"/>
            <p:cNvSpPr>
              <a:spLocks/>
            </p:cNvSpPr>
            <p:nvPr/>
          </p:nvSpPr>
          <p:spPr bwMode="auto">
            <a:xfrm>
              <a:off x="1545" y="1277"/>
              <a:ext cx="106" cy="2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3" y="48"/>
                </a:cxn>
                <a:cxn ang="0">
                  <a:pos x="200" y="48"/>
                </a:cxn>
                <a:cxn ang="0">
                  <a:pos x="213" y="0"/>
                </a:cxn>
                <a:cxn ang="0">
                  <a:pos x="0" y="0"/>
                </a:cxn>
              </a:cxnLst>
              <a:rect l="0" t="0" r="r" b="b"/>
              <a:pathLst>
                <a:path w="213" h="48">
                  <a:moveTo>
                    <a:pt x="0" y="0"/>
                  </a:moveTo>
                  <a:lnTo>
                    <a:pt x="13" y="48"/>
                  </a:lnTo>
                  <a:lnTo>
                    <a:pt x="200" y="48"/>
                  </a:lnTo>
                  <a:lnTo>
                    <a:pt x="21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208" name="Freeform 160"/>
            <p:cNvSpPr>
              <a:spLocks/>
            </p:cNvSpPr>
            <p:nvPr/>
          </p:nvSpPr>
          <p:spPr bwMode="auto">
            <a:xfrm>
              <a:off x="1582" y="323"/>
              <a:ext cx="7" cy="31"/>
            </a:xfrm>
            <a:custGeom>
              <a:avLst/>
              <a:gdLst/>
              <a:ahLst/>
              <a:cxnLst>
                <a:cxn ang="0">
                  <a:pos x="7" y="61"/>
                </a:cxn>
                <a:cxn ang="0">
                  <a:pos x="14" y="61"/>
                </a:cxn>
                <a:cxn ang="0">
                  <a:pos x="14" y="0"/>
                </a:cxn>
                <a:cxn ang="0">
                  <a:pos x="0" y="0"/>
                </a:cxn>
                <a:cxn ang="0">
                  <a:pos x="0" y="61"/>
                </a:cxn>
                <a:cxn ang="0">
                  <a:pos x="7" y="61"/>
                </a:cxn>
              </a:cxnLst>
              <a:rect l="0" t="0" r="r" b="b"/>
              <a:pathLst>
                <a:path w="14" h="61">
                  <a:moveTo>
                    <a:pt x="7" y="61"/>
                  </a:moveTo>
                  <a:lnTo>
                    <a:pt x="14" y="61"/>
                  </a:lnTo>
                  <a:lnTo>
                    <a:pt x="14" y="0"/>
                  </a:lnTo>
                  <a:lnTo>
                    <a:pt x="0" y="0"/>
                  </a:lnTo>
                  <a:lnTo>
                    <a:pt x="0" y="61"/>
                  </a:lnTo>
                  <a:lnTo>
                    <a:pt x="7" y="6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2050" name="Rectangle 2"/>
          <p:cNvSpPr>
            <a:spLocks noChangeArrowheads="1"/>
          </p:cNvSpPr>
          <p:nvPr/>
        </p:nvSpPr>
        <p:spPr bwMode="auto">
          <a:xfrm>
            <a:off x="0" y="3212976"/>
            <a:ext cx="3429000" cy="2209800"/>
          </a:xfrm>
          <a:prstGeom prst="rect">
            <a:avLst/>
          </a:prstGeom>
          <a:solidFill>
            <a:srgbClr val="FF99FF"/>
          </a:solidFill>
          <a:ln w="9525">
            <a:miter lim="800000"/>
            <a:headEnd/>
            <a:tailEnd/>
          </a:ln>
          <a:effectLst/>
          <a:scene3d>
            <a:camera prst="legacyObliqueTopRight"/>
            <a:lightRig rig="legacyFlat3" dir="b"/>
          </a:scene3d>
          <a:sp3d extrusionH="430200" prstMaterial="legacyMatte">
            <a:bevelT w="13500" h="13500" prst="angle"/>
            <a:bevelB w="13500" h="13500" prst="angle"/>
            <a:extrusionClr>
              <a:srgbClr val="FF99FF"/>
            </a:extrusionClr>
          </a:sp3d>
        </p:spPr>
        <p:txBody>
          <a:bodyPr wrap="none" anchor="ctr">
            <a:flatTx/>
          </a:bodyPr>
          <a:lstStyle/>
          <a:p>
            <a:pPr algn="ctr"/>
            <a:r>
              <a:rPr lang="en-US" b="1">
                <a:latin typeface="Book Antiqua" pitchFamily="18" charset="0"/>
              </a:rPr>
              <a:t>FRIZZIE’S</a:t>
            </a:r>
          </a:p>
          <a:p>
            <a:pPr algn="ctr"/>
            <a:r>
              <a:rPr lang="en-US" b="1">
                <a:latin typeface="Book Antiqua" pitchFamily="18" charset="0"/>
              </a:rPr>
              <a:t>Beauty Parlor</a:t>
            </a:r>
            <a:endParaRPr lang="en-US" b="1">
              <a:solidFill>
                <a:srgbClr val="FF9900"/>
              </a:solidFill>
              <a:latin typeface="Book Antiqua" pitchFamily="18" charset="0"/>
            </a:endParaRPr>
          </a:p>
        </p:txBody>
      </p:sp>
      <p:sp>
        <p:nvSpPr>
          <p:cNvPr id="2370" name="Text Box 322"/>
          <p:cNvSpPr txBox="1">
            <a:spLocks noChangeArrowheads="1"/>
          </p:cNvSpPr>
          <p:nvPr/>
        </p:nvSpPr>
        <p:spPr bwMode="auto">
          <a:xfrm>
            <a:off x="3203848" y="2564904"/>
            <a:ext cx="5760640" cy="353943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algn="r"/>
            <a:r>
              <a:rPr lang="en-US" sz="3200" dirty="0"/>
              <a:t>2 of them emerge </a:t>
            </a:r>
            <a:r>
              <a:rPr lang="en-US" sz="3200" b="1" dirty="0"/>
              <a:t>BALD</a:t>
            </a:r>
            <a:r>
              <a:rPr lang="en-US" sz="3200" b="1" dirty="0" smtClean="0"/>
              <a:t>!</a:t>
            </a:r>
          </a:p>
          <a:p>
            <a:endParaRPr lang="en-US" sz="3200" b="1" dirty="0"/>
          </a:p>
          <a:p>
            <a:endParaRPr lang="en-US" sz="3200" b="1" dirty="0" smtClean="0"/>
          </a:p>
          <a:p>
            <a:endParaRPr lang="en-US" sz="3200" b="1" dirty="0"/>
          </a:p>
          <a:p>
            <a:endParaRPr lang="en-US" sz="3200" b="1" dirty="0" smtClean="0"/>
          </a:p>
          <a:p>
            <a:endParaRPr lang="en-US" sz="3200" b="1" dirty="0" smtClean="0"/>
          </a:p>
          <a:p>
            <a:r>
              <a:rPr lang="en-US" sz="3200" b="1" dirty="0" smtClean="0"/>
              <a:t>Will you ever go to </a:t>
            </a:r>
            <a:r>
              <a:rPr lang="en-US" sz="3200" b="1" dirty="0" err="1" smtClean="0"/>
              <a:t>Frizzie’s</a:t>
            </a:r>
            <a:r>
              <a:rPr lang="en-US" sz="3200" b="1" dirty="0" smtClean="0"/>
              <a:t>?</a:t>
            </a:r>
            <a:endParaRPr lang="en-US" sz="3200" dirty="0"/>
          </a:p>
        </p:txBody>
      </p:sp>
      <p:sp>
        <p:nvSpPr>
          <p:cNvPr id="2371" name="Text Box 323"/>
          <p:cNvSpPr txBox="1">
            <a:spLocks noChangeArrowheads="1"/>
          </p:cNvSpPr>
          <p:nvPr/>
        </p:nvSpPr>
        <p:spPr bwMode="auto">
          <a:xfrm>
            <a:off x="3635896" y="6237312"/>
            <a:ext cx="5216227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r>
              <a:rPr lang="en-US" dirty="0" smtClean="0"/>
              <a:t>Most people </a:t>
            </a:r>
            <a:r>
              <a:rPr lang="en-US" dirty="0"/>
              <a:t>decide that </a:t>
            </a:r>
            <a:r>
              <a:rPr lang="en-US" dirty="0" smtClean="0"/>
              <a:t>they </a:t>
            </a:r>
            <a:r>
              <a:rPr lang="en-US" dirty="0"/>
              <a:t>will never go to </a:t>
            </a:r>
            <a:r>
              <a:rPr lang="en-US" dirty="0" err="1"/>
              <a:t>Frizzie’s</a:t>
            </a:r>
            <a:r>
              <a:rPr lang="en-US" dirty="0"/>
              <a:t>           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7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GLID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3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3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70" grpId="0" autoUpdateAnimBg="0"/>
      <p:bldP spid="2371" grpId="0" autoUpdateAnimBg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dirty="0" smtClean="0"/>
              <a:t>Reasonable and confident decisions</a:t>
            </a:r>
            <a:endParaRPr lang="ru-RU" dirty="0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/>
        <p:txBody>
          <a:bodyPr>
            <a:normAutofit fontScale="85000" lnSpcReduction="20000"/>
          </a:bodyPr>
          <a:lstStyle/>
          <a:p>
            <a:pPr>
              <a:buNone/>
            </a:pPr>
            <a:r>
              <a:rPr lang="en-US" dirty="0" smtClean="0"/>
              <a:t>If 10 sick people are treated with an experimental </a:t>
            </a:r>
            <a:r>
              <a:rPr lang="en-US" dirty="0" smtClean="0"/>
              <a:t>drug and </a:t>
            </a:r>
            <a:r>
              <a:rPr lang="en-US" dirty="0" smtClean="0"/>
              <a:t>8 of them are cured, doctors might reasonably decide </a:t>
            </a:r>
            <a:r>
              <a:rPr lang="en-US" dirty="0" smtClean="0"/>
              <a:t>that </a:t>
            </a:r>
            <a:r>
              <a:rPr lang="en-US" dirty="0" smtClean="0"/>
              <a:t>the drug is effective. </a:t>
            </a:r>
          </a:p>
          <a:p>
            <a:pPr>
              <a:buNone/>
            </a:pPr>
            <a:r>
              <a:rPr lang="en-US" dirty="0" smtClean="0"/>
              <a:t>If </a:t>
            </a:r>
            <a:r>
              <a:rPr lang="en-US" dirty="0" smtClean="0"/>
              <a:t>800 out of 1000 patients improve, they  make the same </a:t>
            </a:r>
            <a:r>
              <a:rPr lang="en-US" dirty="0" smtClean="0"/>
              <a:t>decision </a:t>
            </a:r>
            <a:r>
              <a:rPr lang="en-US" dirty="0" smtClean="0"/>
              <a:t>with a higher degree of </a:t>
            </a:r>
            <a:r>
              <a:rPr lang="en-US" dirty="0" smtClean="0"/>
              <a:t>confidence. Statistical </a:t>
            </a:r>
            <a:r>
              <a:rPr lang="en-US" dirty="0" smtClean="0"/>
              <a:t>results are more significant if the sample is large.</a:t>
            </a:r>
          </a:p>
          <a:p>
            <a:r>
              <a:rPr lang="en-US" dirty="0" smtClean="0"/>
              <a:t>Perhaps we didn’t give </a:t>
            </a:r>
            <a:r>
              <a:rPr lang="en-US" dirty="0" err="1" smtClean="0"/>
              <a:t>Frizzie’s</a:t>
            </a:r>
            <a:r>
              <a:rPr lang="en-US" dirty="0" smtClean="0"/>
              <a:t> a fair chance.</a:t>
            </a:r>
          </a:p>
          <a:p>
            <a:pPr>
              <a:buNone/>
            </a:pPr>
            <a:endParaRPr lang="en-US" dirty="0" smtClean="0"/>
          </a:p>
          <a:p>
            <a:pPr>
              <a:buNone/>
            </a:pPr>
            <a:r>
              <a:rPr lang="en-US" dirty="0" smtClean="0"/>
              <a:t>Realistically </a:t>
            </a:r>
            <a:r>
              <a:rPr lang="en-US" dirty="0" smtClean="0"/>
              <a:t>we make decisions with whatever data we </a:t>
            </a:r>
            <a:r>
              <a:rPr lang="en-US" dirty="0" smtClean="0"/>
              <a:t>have, and </a:t>
            </a:r>
            <a:r>
              <a:rPr lang="en-US" dirty="0" smtClean="0"/>
              <a:t>none of these decisions is foolproof!</a:t>
            </a:r>
          </a:p>
          <a:p>
            <a:pPr>
              <a:buNone/>
            </a:pPr>
            <a:r>
              <a:rPr lang="en-US" dirty="0" smtClean="0"/>
              <a:t>Sometimes </a:t>
            </a:r>
            <a:r>
              <a:rPr lang="en-US" dirty="0" smtClean="0"/>
              <a:t>we use </a:t>
            </a:r>
            <a:r>
              <a:rPr lang="en-US" dirty="0" smtClean="0">
                <a:solidFill>
                  <a:srgbClr val="0070C0"/>
                </a:solidFill>
              </a:rPr>
              <a:t>probability theory </a:t>
            </a:r>
            <a:r>
              <a:rPr lang="en-US" dirty="0" smtClean="0"/>
              <a:t>to decide </a:t>
            </a:r>
            <a:r>
              <a:rPr lang="en-US" dirty="0" smtClean="0"/>
              <a:t>between two </a:t>
            </a:r>
            <a:r>
              <a:rPr lang="en-US" dirty="0" smtClean="0"/>
              <a:t>products, or two treatments.</a:t>
            </a:r>
          </a:p>
          <a:p>
            <a:endParaRPr lang="ru-RU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56"/>
          <p:cNvGrpSpPr>
            <a:grpSpLocks/>
          </p:cNvGrpSpPr>
          <p:nvPr/>
        </p:nvGrpSpPr>
        <p:grpSpPr bwMode="auto">
          <a:xfrm>
            <a:off x="5334000" y="2667000"/>
            <a:ext cx="2555875" cy="1452563"/>
            <a:chOff x="3360" y="381"/>
            <a:chExt cx="1610" cy="915"/>
          </a:xfrm>
        </p:grpSpPr>
        <p:graphicFrame>
          <p:nvGraphicFramePr>
            <p:cNvPr id="21548" name="Object 44"/>
            <p:cNvGraphicFramePr>
              <a:graphicFrameLocks noChangeAspect="1"/>
            </p:cNvGraphicFramePr>
            <p:nvPr/>
          </p:nvGraphicFramePr>
          <p:xfrm>
            <a:off x="3360" y="397"/>
            <a:ext cx="230" cy="899"/>
          </p:xfrm>
          <a:graphic>
            <a:graphicData uri="http://schemas.openxmlformats.org/presentationml/2006/ole">
              <p:oleObj spid="_x0000_s5128" name="Clip" r:id="rId3" imgW="446760" imgH="1529640" progId="MS_ClipArt_Gallery.2">
                <p:embed/>
              </p:oleObj>
            </a:graphicData>
          </a:graphic>
        </p:graphicFrame>
        <p:graphicFrame>
          <p:nvGraphicFramePr>
            <p:cNvPr id="21549" name="Object 45"/>
            <p:cNvGraphicFramePr>
              <a:graphicFrameLocks noChangeAspect="1"/>
            </p:cNvGraphicFramePr>
            <p:nvPr/>
          </p:nvGraphicFramePr>
          <p:xfrm>
            <a:off x="3714" y="381"/>
            <a:ext cx="218" cy="915"/>
          </p:xfrm>
          <a:graphic>
            <a:graphicData uri="http://schemas.openxmlformats.org/presentationml/2006/ole">
              <p:oleObj spid="_x0000_s5129" name="Clip" r:id="rId4" imgW="424080" imgH="1556640" progId="MS_ClipArt_Gallery.2">
                <p:embed/>
              </p:oleObj>
            </a:graphicData>
          </a:graphic>
        </p:graphicFrame>
        <p:graphicFrame>
          <p:nvGraphicFramePr>
            <p:cNvPr id="21550" name="Object 46"/>
            <p:cNvGraphicFramePr>
              <a:graphicFrameLocks noChangeAspect="1"/>
            </p:cNvGraphicFramePr>
            <p:nvPr/>
          </p:nvGraphicFramePr>
          <p:xfrm>
            <a:off x="4056" y="381"/>
            <a:ext cx="218" cy="915"/>
          </p:xfrm>
          <a:graphic>
            <a:graphicData uri="http://schemas.openxmlformats.org/presentationml/2006/ole">
              <p:oleObj spid="_x0000_s5130" name="Clip" r:id="rId5" imgW="424080" imgH="1556640" progId="MS_ClipArt_Gallery.2">
                <p:embed/>
              </p:oleObj>
            </a:graphicData>
          </a:graphic>
        </p:graphicFrame>
        <p:graphicFrame>
          <p:nvGraphicFramePr>
            <p:cNvPr id="21551" name="Object 47"/>
            <p:cNvGraphicFramePr>
              <a:graphicFrameLocks noChangeAspect="1"/>
            </p:cNvGraphicFramePr>
            <p:nvPr/>
          </p:nvGraphicFramePr>
          <p:xfrm>
            <a:off x="4398" y="397"/>
            <a:ext cx="230" cy="899"/>
          </p:xfrm>
          <a:graphic>
            <a:graphicData uri="http://schemas.openxmlformats.org/presentationml/2006/ole">
              <p:oleObj spid="_x0000_s5131" name="Clip" r:id="rId6" imgW="446760" imgH="1529640" progId="MS_ClipArt_Gallery.2">
                <p:embed/>
              </p:oleObj>
            </a:graphicData>
          </a:graphic>
        </p:graphicFrame>
        <p:graphicFrame>
          <p:nvGraphicFramePr>
            <p:cNvPr id="21558" name="Object 54"/>
            <p:cNvGraphicFramePr>
              <a:graphicFrameLocks noChangeAspect="1"/>
            </p:cNvGraphicFramePr>
            <p:nvPr/>
          </p:nvGraphicFramePr>
          <p:xfrm>
            <a:off x="4752" y="381"/>
            <a:ext cx="218" cy="915"/>
          </p:xfrm>
          <a:graphic>
            <a:graphicData uri="http://schemas.openxmlformats.org/presentationml/2006/ole">
              <p:oleObj spid="_x0000_s5132" name="Clip" r:id="rId7" imgW="424080" imgH="1556640" progId="MS_ClipArt_Gallery.2">
                <p:embed/>
              </p:oleObj>
            </a:graphicData>
          </a:graphic>
        </p:graphicFrame>
      </p:grpSp>
      <p:grpSp>
        <p:nvGrpSpPr>
          <p:cNvPr id="3" name="Group 55"/>
          <p:cNvGrpSpPr>
            <a:grpSpLocks/>
          </p:cNvGrpSpPr>
          <p:nvPr/>
        </p:nvGrpSpPr>
        <p:grpSpPr bwMode="auto">
          <a:xfrm>
            <a:off x="762000" y="2667000"/>
            <a:ext cx="3108325" cy="1452563"/>
            <a:chOff x="528" y="381"/>
            <a:chExt cx="1958" cy="915"/>
          </a:xfrm>
        </p:grpSpPr>
        <p:graphicFrame>
          <p:nvGraphicFramePr>
            <p:cNvPr id="21542" name="Object 38"/>
            <p:cNvGraphicFramePr>
              <a:graphicFrameLocks noChangeAspect="1"/>
            </p:cNvGraphicFramePr>
            <p:nvPr/>
          </p:nvGraphicFramePr>
          <p:xfrm>
            <a:off x="528" y="397"/>
            <a:ext cx="230" cy="899"/>
          </p:xfrm>
          <a:graphic>
            <a:graphicData uri="http://schemas.openxmlformats.org/presentationml/2006/ole">
              <p:oleObj spid="_x0000_s5122" name="Clip" r:id="rId8" imgW="446760" imgH="1529640" progId="MS_ClipArt_Gallery.2">
                <p:embed/>
              </p:oleObj>
            </a:graphicData>
          </a:graphic>
        </p:graphicFrame>
        <p:graphicFrame>
          <p:nvGraphicFramePr>
            <p:cNvPr id="21543" name="Object 39"/>
            <p:cNvGraphicFramePr>
              <a:graphicFrameLocks noChangeAspect="1"/>
            </p:cNvGraphicFramePr>
            <p:nvPr/>
          </p:nvGraphicFramePr>
          <p:xfrm>
            <a:off x="878" y="381"/>
            <a:ext cx="218" cy="915"/>
          </p:xfrm>
          <a:graphic>
            <a:graphicData uri="http://schemas.openxmlformats.org/presentationml/2006/ole">
              <p:oleObj spid="_x0000_s5123" name="Clip" r:id="rId9" imgW="424080" imgH="1556640" progId="MS_ClipArt_Gallery.2">
                <p:embed/>
              </p:oleObj>
            </a:graphicData>
          </a:graphic>
        </p:graphicFrame>
        <p:graphicFrame>
          <p:nvGraphicFramePr>
            <p:cNvPr id="21544" name="Object 40"/>
            <p:cNvGraphicFramePr>
              <a:graphicFrameLocks noChangeAspect="1"/>
            </p:cNvGraphicFramePr>
            <p:nvPr/>
          </p:nvGraphicFramePr>
          <p:xfrm>
            <a:off x="1216" y="381"/>
            <a:ext cx="218" cy="915"/>
          </p:xfrm>
          <a:graphic>
            <a:graphicData uri="http://schemas.openxmlformats.org/presentationml/2006/ole">
              <p:oleObj spid="_x0000_s5124" name="Clip" r:id="rId10" imgW="424080" imgH="1556640" progId="MS_ClipArt_Gallery.2">
                <p:embed/>
              </p:oleObj>
            </a:graphicData>
          </a:graphic>
        </p:graphicFrame>
        <p:graphicFrame>
          <p:nvGraphicFramePr>
            <p:cNvPr id="21545" name="Object 41"/>
            <p:cNvGraphicFramePr>
              <a:graphicFrameLocks noChangeAspect="1"/>
            </p:cNvGraphicFramePr>
            <p:nvPr/>
          </p:nvGraphicFramePr>
          <p:xfrm>
            <a:off x="1555" y="397"/>
            <a:ext cx="230" cy="899"/>
          </p:xfrm>
          <a:graphic>
            <a:graphicData uri="http://schemas.openxmlformats.org/presentationml/2006/ole">
              <p:oleObj spid="_x0000_s5125" name="Clip" r:id="rId11" imgW="446760" imgH="1529640" progId="MS_ClipArt_Gallery.2">
                <p:embed/>
              </p:oleObj>
            </a:graphicData>
          </a:graphic>
        </p:graphicFrame>
        <p:graphicFrame>
          <p:nvGraphicFramePr>
            <p:cNvPr id="21556" name="Object 52"/>
            <p:cNvGraphicFramePr>
              <a:graphicFrameLocks noChangeAspect="1"/>
            </p:cNvGraphicFramePr>
            <p:nvPr/>
          </p:nvGraphicFramePr>
          <p:xfrm>
            <a:off x="1905" y="397"/>
            <a:ext cx="230" cy="899"/>
          </p:xfrm>
          <a:graphic>
            <a:graphicData uri="http://schemas.openxmlformats.org/presentationml/2006/ole">
              <p:oleObj spid="_x0000_s5126" name="Clip" r:id="rId12" imgW="446760" imgH="1529640" progId="MS_ClipArt_Gallery.2">
                <p:embed/>
              </p:oleObj>
            </a:graphicData>
          </a:graphic>
        </p:graphicFrame>
        <p:graphicFrame>
          <p:nvGraphicFramePr>
            <p:cNvPr id="21557" name="Object 53"/>
            <p:cNvGraphicFramePr>
              <a:graphicFrameLocks noChangeAspect="1"/>
            </p:cNvGraphicFramePr>
            <p:nvPr/>
          </p:nvGraphicFramePr>
          <p:xfrm>
            <a:off x="2256" y="397"/>
            <a:ext cx="230" cy="899"/>
          </p:xfrm>
          <a:graphic>
            <a:graphicData uri="http://schemas.openxmlformats.org/presentationml/2006/ole">
              <p:oleObj spid="_x0000_s5127" name="Clip" r:id="rId13" imgW="446760" imgH="1529640" progId="MS_ClipArt_Gallery.2">
                <p:embed/>
              </p:oleObj>
            </a:graphicData>
          </a:graphic>
        </p:graphicFrame>
      </p:grpSp>
      <p:sp>
        <p:nvSpPr>
          <p:cNvPr id="21506" name="Line 2"/>
          <p:cNvSpPr>
            <a:spLocks noChangeShapeType="1"/>
          </p:cNvSpPr>
          <p:nvPr/>
        </p:nvSpPr>
        <p:spPr bwMode="auto">
          <a:xfrm>
            <a:off x="4724400" y="0"/>
            <a:ext cx="0" cy="6858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grpSp>
        <p:nvGrpSpPr>
          <p:cNvPr id="4" name="Group 374"/>
          <p:cNvGrpSpPr>
            <a:grpSpLocks/>
          </p:cNvGrpSpPr>
          <p:nvPr/>
        </p:nvGrpSpPr>
        <p:grpSpPr bwMode="auto">
          <a:xfrm>
            <a:off x="762000" y="2667000"/>
            <a:ext cx="7620000" cy="1524000"/>
            <a:chOff x="480" y="1824"/>
            <a:chExt cx="4656" cy="720"/>
          </a:xfrm>
        </p:grpSpPr>
        <p:sp>
          <p:nvSpPr>
            <p:cNvPr id="21507" name="Rectangle 3"/>
            <p:cNvSpPr>
              <a:spLocks noChangeArrowheads="1"/>
            </p:cNvSpPr>
            <p:nvPr/>
          </p:nvSpPr>
          <p:spPr bwMode="auto">
            <a:xfrm>
              <a:off x="480" y="1824"/>
              <a:ext cx="1872" cy="720"/>
            </a:xfrm>
            <a:prstGeom prst="rect">
              <a:avLst/>
            </a:prstGeom>
            <a:solidFill>
              <a:schemeClr val="bg1"/>
            </a:solidFill>
            <a:ln w="9525">
              <a:miter lim="800000"/>
              <a:headEnd/>
              <a:tailEnd/>
            </a:ln>
            <a:effectLst/>
            <a:scene3d>
              <a:camera prst="legacyObliqueTopRight"/>
              <a:lightRig rig="legacyFlat3" dir="b"/>
            </a:scene3d>
            <a:sp3d extrusionH="430200" prstMaterial="legacyMatte">
              <a:bevelT w="13500" h="13500" prst="angle"/>
              <a:bevelB w="13500" h="13500" prst="angle"/>
              <a:extrusionClr>
                <a:schemeClr val="bg1"/>
              </a:extrusionClr>
            </a:sp3d>
          </p:spPr>
          <p:txBody>
            <a:bodyPr wrap="none" anchor="ctr">
              <a:flatTx/>
            </a:bodyPr>
            <a:lstStyle/>
            <a:p>
              <a:endParaRPr lang="ru-RU"/>
            </a:p>
          </p:txBody>
        </p:sp>
        <p:sp>
          <p:nvSpPr>
            <p:cNvPr id="21508" name="Rectangle 4"/>
            <p:cNvSpPr>
              <a:spLocks noChangeArrowheads="1"/>
            </p:cNvSpPr>
            <p:nvPr/>
          </p:nvSpPr>
          <p:spPr bwMode="auto">
            <a:xfrm>
              <a:off x="3264" y="1824"/>
              <a:ext cx="1872" cy="720"/>
            </a:xfrm>
            <a:prstGeom prst="rect">
              <a:avLst/>
            </a:prstGeom>
            <a:solidFill>
              <a:srgbClr val="CCECFF"/>
            </a:solidFill>
            <a:ln w="9525">
              <a:miter lim="800000"/>
              <a:headEnd/>
              <a:tailEnd/>
            </a:ln>
            <a:effectLst/>
            <a:scene3d>
              <a:camera prst="legacyObliqueTopRight"/>
              <a:lightRig rig="legacyFlat3" dir="b"/>
            </a:scene3d>
            <a:sp3d extrusionH="430200" prstMaterial="legacyMatte">
              <a:bevelT w="13500" h="13500" prst="angle"/>
              <a:bevelB w="13500" h="13500" prst="angle"/>
              <a:extrusionClr>
                <a:srgbClr val="CCECFF"/>
              </a:extrusionClr>
            </a:sp3d>
          </p:spPr>
          <p:txBody>
            <a:bodyPr wrap="none" anchor="ctr">
              <a:flatTx/>
            </a:bodyPr>
            <a:lstStyle/>
            <a:p>
              <a:endParaRPr lang="ru-RU"/>
            </a:p>
          </p:txBody>
        </p:sp>
      </p:grpSp>
      <p:grpSp>
        <p:nvGrpSpPr>
          <p:cNvPr id="5" name="Group 7"/>
          <p:cNvGrpSpPr>
            <a:grpSpLocks/>
          </p:cNvGrpSpPr>
          <p:nvPr/>
        </p:nvGrpSpPr>
        <p:grpSpPr bwMode="auto">
          <a:xfrm>
            <a:off x="6781800" y="3657600"/>
            <a:ext cx="381000" cy="533400"/>
            <a:chOff x="1248" y="3408"/>
            <a:chExt cx="240" cy="336"/>
          </a:xfrm>
        </p:grpSpPr>
        <p:sp>
          <p:nvSpPr>
            <p:cNvPr id="21509" name="Rectangle 5"/>
            <p:cNvSpPr>
              <a:spLocks noChangeArrowheads="1"/>
            </p:cNvSpPr>
            <p:nvPr/>
          </p:nvSpPr>
          <p:spPr bwMode="auto">
            <a:xfrm>
              <a:off x="1248" y="3408"/>
              <a:ext cx="96" cy="336"/>
            </a:xfrm>
            <a:prstGeom prst="rect">
              <a:avLst/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21510" name="Rectangle 6"/>
            <p:cNvSpPr>
              <a:spLocks noChangeArrowheads="1"/>
            </p:cNvSpPr>
            <p:nvPr/>
          </p:nvSpPr>
          <p:spPr bwMode="auto">
            <a:xfrm>
              <a:off x="1392" y="3408"/>
              <a:ext cx="96" cy="336"/>
            </a:xfrm>
            <a:prstGeom prst="rect">
              <a:avLst/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</p:grpSp>
      <p:grpSp>
        <p:nvGrpSpPr>
          <p:cNvPr id="6" name="Group 8"/>
          <p:cNvGrpSpPr>
            <a:grpSpLocks/>
          </p:cNvGrpSpPr>
          <p:nvPr/>
        </p:nvGrpSpPr>
        <p:grpSpPr bwMode="auto">
          <a:xfrm>
            <a:off x="2057400" y="3657600"/>
            <a:ext cx="381000" cy="533400"/>
            <a:chOff x="1248" y="3408"/>
            <a:chExt cx="240" cy="336"/>
          </a:xfrm>
        </p:grpSpPr>
        <p:sp>
          <p:nvSpPr>
            <p:cNvPr id="21513" name="Rectangle 9"/>
            <p:cNvSpPr>
              <a:spLocks noChangeArrowheads="1"/>
            </p:cNvSpPr>
            <p:nvPr/>
          </p:nvSpPr>
          <p:spPr bwMode="auto">
            <a:xfrm>
              <a:off x="1248" y="3408"/>
              <a:ext cx="96" cy="336"/>
            </a:xfrm>
            <a:prstGeom prst="rect">
              <a:avLst/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21514" name="Rectangle 10"/>
            <p:cNvSpPr>
              <a:spLocks noChangeArrowheads="1"/>
            </p:cNvSpPr>
            <p:nvPr/>
          </p:nvSpPr>
          <p:spPr bwMode="auto">
            <a:xfrm>
              <a:off x="1392" y="3408"/>
              <a:ext cx="96" cy="336"/>
            </a:xfrm>
            <a:prstGeom prst="rect">
              <a:avLst/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</p:grpSp>
      <p:sp>
        <p:nvSpPr>
          <p:cNvPr id="21880" name="Text Box 376"/>
          <p:cNvSpPr txBox="1">
            <a:spLocks noChangeArrowheads="1"/>
          </p:cNvSpPr>
          <p:nvPr/>
        </p:nvSpPr>
        <p:spPr bwMode="auto">
          <a:xfrm>
            <a:off x="1355725" y="1636713"/>
            <a:ext cx="1431925" cy="715962"/>
          </a:xfrm>
          <a:prstGeom prst="rect">
            <a:avLst/>
          </a:prstGeom>
          <a:solidFill>
            <a:schemeClr val="bg1"/>
          </a:solidFill>
          <a:ln w="76200" cmpd="tri">
            <a:solidFill>
              <a:srgbClr val="CC00CC"/>
            </a:solidFill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n-US" sz="1200" b="1"/>
              <a:t>NOW PLAYING:</a:t>
            </a:r>
          </a:p>
          <a:p>
            <a:r>
              <a:rPr lang="en-US" b="1"/>
              <a:t>ELF</a:t>
            </a:r>
            <a:endParaRPr lang="en-US" sz="1200" b="1"/>
          </a:p>
        </p:txBody>
      </p:sp>
      <p:sp>
        <p:nvSpPr>
          <p:cNvPr id="21881" name="Text Box 377"/>
          <p:cNvSpPr txBox="1">
            <a:spLocks noChangeArrowheads="1"/>
          </p:cNvSpPr>
          <p:nvPr/>
        </p:nvSpPr>
        <p:spPr bwMode="auto">
          <a:xfrm>
            <a:off x="5867400" y="1636713"/>
            <a:ext cx="2913063" cy="715962"/>
          </a:xfrm>
          <a:prstGeom prst="rect">
            <a:avLst/>
          </a:prstGeom>
          <a:solidFill>
            <a:schemeClr val="bg1"/>
          </a:solidFill>
          <a:ln w="76200" cmpd="tri">
            <a:solidFill>
              <a:srgbClr val="FF9966"/>
            </a:solidFill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n-US" sz="1200" b="1"/>
              <a:t>NOW PLAYING:</a:t>
            </a:r>
          </a:p>
          <a:p>
            <a:r>
              <a:rPr lang="en-US" b="1"/>
              <a:t>LOVE ACTUALLY</a:t>
            </a:r>
          </a:p>
        </p:txBody>
      </p:sp>
      <p:sp>
        <p:nvSpPr>
          <p:cNvPr id="21889" name="Text Box 385"/>
          <p:cNvSpPr txBox="1">
            <a:spLocks noChangeArrowheads="1"/>
          </p:cNvSpPr>
          <p:nvPr/>
        </p:nvSpPr>
        <p:spPr bwMode="auto">
          <a:xfrm>
            <a:off x="1187624" y="4797152"/>
            <a:ext cx="3225800" cy="8223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n-US" b="1" dirty="0"/>
              <a:t>6 OF YOUR FRIENDS</a:t>
            </a:r>
          </a:p>
          <a:p>
            <a:r>
              <a:rPr lang="en-US" b="1" dirty="0"/>
              <a:t>GO TO SEE ELF</a:t>
            </a:r>
          </a:p>
        </p:txBody>
      </p:sp>
      <p:sp>
        <p:nvSpPr>
          <p:cNvPr id="21890" name="Text Box 386"/>
          <p:cNvSpPr txBox="1">
            <a:spLocks noChangeArrowheads="1"/>
          </p:cNvSpPr>
          <p:nvPr/>
        </p:nvSpPr>
        <p:spPr bwMode="auto">
          <a:xfrm>
            <a:off x="5292080" y="4725144"/>
            <a:ext cx="3225800" cy="1187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n-US" b="1" dirty="0"/>
              <a:t>5 OF YOUR FRIENDS</a:t>
            </a:r>
          </a:p>
          <a:p>
            <a:r>
              <a:rPr lang="en-US" b="1" dirty="0"/>
              <a:t>GO TO SEE</a:t>
            </a:r>
          </a:p>
          <a:p>
            <a:r>
              <a:rPr lang="en-US" b="1" dirty="0"/>
              <a:t>LOVE ACTUALLY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8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7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8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7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889" grpId="0" autoUpdateAnimBg="0"/>
      <p:bldP spid="21890" grpId="0" autoUpdateAnimBg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302"/>
          <p:cNvGrpSpPr>
            <a:grpSpLocks/>
          </p:cNvGrpSpPr>
          <p:nvPr/>
        </p:nvGrpSpPr>
        <p:grpSpPr bwMode="auto">
          <a:xfrm>
            <a:off x="7419975" y="4724400"/>
            <a:ext cx="661988" cy="1427163"/>
            <a:chOff x="4674" y="2976"/>
            <a:chExt cx="417" cy="899"/>
          </a:xfrm>
        </p:grpSpPr>
        <p:graphicFrame>
          <p:nvGraphicFramePr>
            <p:cNvPr id="22556" name="Object 28"/>
            <p:cNvGraphicFramePr>
              <a:graphicFrameLocks noChangeAspect="1"/>
            </p:cNvGraphicFramePr>
            <p:nvPr/>
          </p:nvGraphicFramePr>
          <p:xfrm>
            <a:off x="4674" y="2976"/>
            <a:ext cx="230" cy="899"/>
          </p:xfrm>
          <a:graphic>
            <a:graphicData uri="http://schemas.openxmlformats.org/presentationml/2006/ole">
              <p:oleObj spid="_x0000_s6167" name="Clip" r:id="rId5" imgW="446760" imgH="1529640" progId="MS_ClipArt_Gallery.2">
                <p:embed/>
              </p:oleObj>
            </a:graphicData>
          </a:graphic>
        </p:graphicFrame>
        <p:grpSp>
          <p:nvGrpSpPr>
            <p:cNvPr id="3" name="Group 30"/>
            <p:cNvGrpSpPr>
              <a:grpSpLocks/>
            </p:cNvGrpSpPr>
            <p:nvPr/>
          </p:nvGrpSpPr>
          <p:grpSpPr bwMode="auto">
            <a:xfrm>
              <a:off x="4800" y="3216"/>
              <a:ext cx="291" cy="293"/>
              <a:chOff x="2520" y="2000"/>
              <a:chExt cx="291" cy="293"/>
            </a:xfrm>
          </p:grpSpPr>
          <p:grpSp>
            <p:nvGrpSpPr>
              <p:cNvPr id="4" name="Group 31"/>
              <p:cNvGrpSpPr>
                <a:grpSpLocks/>
              </p:cNvGrpSpPr>
              <p:nvPr/>
            </p:nvGrpSpPr>
            <p:grpSpPr bwMode="auto">
              <a:xfrm rot="1343867">
                <a:off x="2683" y="2116"/>
                <a:ext cx="128" cy="177"/>
                <a:chOff x="3081" y="1887"/>
                <a:chExt cx="649" cy="841"/>
              </a:xfrm>
            </p:grpSpPr>
            <p:sp>
              <p:nvSpPr>
                <p:cNvPr id="22560" name="Freeform 32"/>
                <p:cNvSpPr>
                  <a:spLocks/>
                </p:cNvSpPr>
                <p:nvPr/>
              </p:nvSpPr>
              <p:spPr bwMode="auto">
                <a:xfrm>
                  <a:off x="3081" y="1887"/>
                  <a:ext cx="649" cy="841"/>
                </a:xfrm>
                <a:custGeom>
                  <a:avLst/>
                  <a:gdLst/>
                  <a:ahLst/>
                  <a:cxnLst>
                    <a:cxn ang="0">
                      <a:pos x="150" y="6"/>
                    </a:cxn>
                    <a:cxn ang="0">
                      <a:pos x="204" y="6"/>
                    </a:cxn>
                    <a:cxn ang="0">
                      <a:pos x="282" y="18"/>
                    </a:cxn>
                    <a:cxn ang="0">
                      <a:pos x="385" y="54"/>
                    </a:cxn>
                    <a:cxn ang="0">
                      <a:pos x="529" y="114"/>
                    </a:cxn>
                    <a:cxn ang="0">
                      <a:pos x="565" y="144"/>
                    </a:cxn>
                    <a:cxn ang="0">
                      <a:pos x="619" y="240"/>
                    </a:cxn>
                    <a:cxn ang="0">
                      <a:pos x="649" y="300"/>
                    </a:cxn>
                    <a:cxn ang="0">
                      <a:pos x="619" y="342"/>
                    </a:cxn>
                    <a:cxn ang="0">
                      <a:pos x="619" y="372"/>
                    </a:cxn>
                    <a:cxn ang="0">
                      <a:pos x="643" y="420"/>
                    </a:cxn>
                    <a:cxn ang="0">
                      <a:pos x="637" y="462"/>
                    </a:cxn>
                    <a:cxn ang="0">
                      <a:pos x="595" y="492"/>
                    </a:cxn>
                    <a:cxn ang="0">
                      <a:pos x="607" y="528"/>
                    </a:cxn>
                    <a:cxn ang="0">
                      <a:pos x="589" y="577"/>
                    </a:cxn>
                    <a:cxn ang="0">
                      <a:pos x="529" y="595"/>
                    </a:cxn>
                    <a:cxn ang="0">
                      <a:pos x="505" y="631"/>
                    </a:cxn>
                    <a:cxn ang="0">
                      <a:pos x="457" y="649"/>
                    </a:cxn>
                    <a:cxn ang="0">
                      <a:pos x="360" y="655"/>
                    </a:cxn>
                    <a:cxn ang="0">
                      <a:pos x="300" y="637"/>
                    </a:cxn>
                    <a:cxn ang="0">
                      <a:pos x="258" y="589"/>
                    </a:cxn>
                    <a:cxn ang="0">
                      <a:pos x="222" y="528"/>
                    </a:cxn>
                    <a:cxn ang="0">
                      <a:pos x="240" y="504"/>
                    </a:cxn>
                    <a:cxn ang="0">
                      <a:pos x="276" y="498"/>
                    </a:cxn>
                    <a:cxn ang="0">
                      <a:pos x="306" y="522"/>
                    </a:cxn>
                    <a:cxn ang="0">
                      <a:pos x="282" y="498"/>
                    </a:cxn>
                    <a:cxn ang="0">
                      <a:pos x="270" y="492"/>
                    </a:cxn>
                    <a:cxn ang="0">
                      <a:pos x="246" y="474"/>
                    </a:cxn>
                    <a:cxn ang="0">
                      <a:pos x="204" y="486"/>
                    </a:cxn>
                    <a:cxn ang="0">
                      <a:pos x="198" y="516"/>
                    </a:cxn>
                    <a:cxn ang="0">
                      <a:pos x="204" y="607"/>
                    </a:cxn>
                    <a:cxn ang="0">
                      <a:pos x="228" y="703"/>
                    </a:cxn>
                    <a:cxn ang="0">
                      <a:pos x="228" y="793"/>
                    </a:cxn>
                    <a:cxn ang="0">
                      <a:pos x="204" y="829"/>
                    </a:cxn>
                    <a:cxn ang="0">
                      <a:pos x="150" y="835"/>
                    </a:cxn>
                    <a:cxn ang="0">
                      <a:pos x="132" y="775"/>
                    </a:cxn>
                    <a:cxn ang="0">
                      <a:pos x="108" y="709"/>
                    </a:cxn>
                    <a:cxn ang="0">
                      <a:pos x="96" y="685"/>
                    </a:cxn>
                    <a:cxn ang="0">
                      <a:pos x="84" y="655"/>
                    </a:cxn>
                    <a:cxn ang="0">
                      <a:pos x="48" y="522"/>
                    </a:cxn>
                    <a:cxn ang="0">
                      <a:pos x="18" y="366"/>
                    </a:cxn>
                    <a:cxn ang="0">
                      <a:pos x="0" y="270"/>
                    </a:cxn>
                  </a:cxnLst>
                  <a:rect l="0" t="0" r="r" b="b"/>
                  <a:pathLst>
                    <a:path w="649" h="841">
                      <a:moveTo>
                        <a:pt x="108" y="0"/>
                      </a:moveTo>
                      <a:lnTo>
                        <a:pt x="132" y="6"/>
                      </a:lnTo>
                      <a:lnTo>
                        <a:pt x="150" y="6"/>
                      </a:lnTo>
                      <a:lnTo>
                        <a:pt x="168" y="12"/>
                      </a:lnTo>
                      <a:lnTo>
                        <a:pt x="180" y="12"/>
                      </a:lnTo>
                      <a:lnTo>
                        <a:pt x="204" y="6"/>
                      </a:lnTo>
                      <a:lnTo>
                        <a:pt x="228" y="6"/>
                      </a:lnTo>
                      <a:lnTo>
                        <a:pt x="252" y="12"/>
                      </a:lnTo>
                      <a:lnTo>
                        <a:pt x="282" y="18"/>
                      </a:lnTo>
                      <a:lnTo>
                        <a:pt x="312" y="24"/>
                      </a:lnTo>
                      <a:lnTo>
                        <a:pt x="342" y="36"/>
                      </a:lnTo>
                      <a:lnTo>
                        <a:pt x="385" y="54"/>
                      </a:lnTo>
                      <a:lnTo>
                        <a:pt x="427" y="72"/>
                      </a:lnTo>
                      <a:lnTo>
                        <a:pt x="481" y="96"/>
                      </a:lnTo>
                      <a:lnTo>
                        <a:pt x="529" y="114"/>
                      </a:lnTo>
                      <a:lnTo>
                        <a:pt x="547" y="120"/>
                      </a:lnTo>
                      <a:lnTo>
                        <a:pt x="559" y="132"/>
                      </a:lnTo>
                      <a:lnTo>
                        <a:pt x="565" y="144"/>
                      </a:lnTo>
                      <a:lnTo>
                        <a:pt x="577" y="162"/>
                      </a:lnTo>
                      <a:lnTo>
                        <a:pt x="595" y="192"/>
                      </a:lnTo>
                      <a:lnTo>
                        <a:pt x="619" y="240"/>
                      </a:lnTo>
                      <a:lnTo>
                        <a:pt x="637" y="264"/>
                      </a:lnTo>
                      <a:lnTo>
                        <a:pt x="643" y="288"/>
                      </a:lnTo>
                      <a:lnTo>
                        <a:pt x="649" y="300"/>
                      </a:lnTo>
                      <a:lnTo>
                        <a:pt x="643" y="318"/>
                      </a:lnTo>
                      <a:lnTo>
                        <a:pt x="631" y="336"/>
                      </a:lnTo>
                      <a:lnTo>
                        <a:pt x="619" y="342"/>
                      </a:lnTo>
                      <a:lnTo>
                        <a:pt x="613" y="348"/>
                      </a:lnTo>
                      <a:lnTo>
                        <a:pt x="613" y="360"/>
                      </a:lnTo>
                      <a:lnTo>
                        <a:pt x="619" y="372"/>
                      </a:lnTo>
                      <a:lnTo>
                        <a:pt x="625" y="384"/>
                      </a:lnTo>
                      <a:lnTo>
                        <a:pt x="637" y="402"/>
                      </a:lnTo>
                      <a:lnTo>
                        <a:pt x="643" y="420"/>
                      </a:lnTo>
                      <a:lnTo>
                        <a:pt x="643" y="432"/>
                      </a:lnTo>
                      <a:lnTo>
                        <a:pt x="643" y="450"/>
                      </a:lnTo>
                      <a:lnTo>
                        <a:pt x="637" y="462"/>
                      </a:lnTo>
                      <a:lnTo>
                        <a:pt x="625" y="474"/>
                      </a:lnTo>
                      <a:lnTo>
                        <a:pt x="607" y="486"/>
                      </a:lnTo>
                      <a:lnTo>
                        <a:pt x="595" y="492"/>
                      </a:lnTo>
                      <a:lnTo>
                        <a:pt x="595" y="504"/>
                      </a:lnTo>
                      <a:lnTo>
                        <a:pt x="601" y="516"/>
                      </a:lnTo>
                      <a:lnTo>
                        <a:pt x="607" y="528"/>
                      </a:lnTo>
                      <a:lnTo>
                        <a:pt x="601" y="546"/>
                      </a:lnTo>
                      <a:lnTo>
                        <a:pt x="601" y="565"/>
                      </a:lnTo>
                      <a:lnTo>
                        <a:pt x="589" y="577"/>
                      </a:lnTo>
                      <a:lnTo>
                        <a:pt x="577" y="583"/>
                      </a:lnTo>
                      <a:lnTo>
                        <a:pt x="553" y="589"/>
                      </a:lnTo>
                      <a:lnTo>
                        <a:pt x="529" y="595"/>
                      </a:lnTo>
                      <a:lnTo>
                        <a:pt x="517" y="595"/>
                      </a:lnTo>
                      <a:lnTo>
                        <a:pt x="511" y="619"/>
                      </a:lnTo>
                      <a:lnTo>
                        <a:pt x="505" y="631"/>
                      </a:lnTo>
                      <a:lnTo>
                        <a:pt x="493" y="643"/>
                      </a:lnTo>
                      <a:lnTo>
                        <a:pt x="475" y="649"/>
                      </a:lnTo>
                      <a:lnTo>
                        <a:pt x="457" y="649"/>
                      </a:lnTo>
                      <a:lnTo>
                        <a:pt x="433" y="649"/>
                      </a:lnTo>
                      <a:lnTo>
                        <a:pt x="403" y="655"/>
                      </a:lnTo>
                      <a:lnTo>
                        <a:pt x="360" y="655"/>
                      </a:lnTo>
                      <a:lnTo>
                        <a:pt x="342" y="655"/>
                      </a:lnTo>
                      <a:lnTo>
                        <a:pt x="324" y="649"/>
                      </a:lnTo>
                      <a:lnTo>
                        <a:pt x="300" y="637"/>
                      </a:lnTo>
                      <a:lnTo>
                        <a:pt x="282" y="625"/>
                      </a:lnTo>
                      <a:lnTo>
                        <a:pt x="270" y="607"/>
                      </a:lnTo>
                      <a:lnTo>
                        <a:pt x="258" y="589"/>
                      </a:lnTo>
                      <a:lnTo>
                        <a:pt x="240" y="565"/>
                      </a:lnTo>
                      <a:lnTo>
                        <a:pt x="228" y="540"/>
                      </a:lnTo>
                      <a:lnTo>
                        <a:pt x="222" y="528"/>
                      </a:lnTo>
                      <a:lnTo>
                        <a:pt x="228" y="522"/>
                      </a:lnTo>
                      <a:lnTo>
                        <a:pt x="234" y="510"/>
                      </a:lnTo>
                      <a:lnTo>
                        <a:pt x="240" y="504"/>
                      </a:lnTo>
                      <a:lnTo>
                        <a:pt x="252" y="498"/>
                      </a:lnTo>
                      <a:lnTo>
                        <a:pt x="264" y="498"/>
                      </a:lnTo>
                      <a:lnTo>
                        <a:pt x="276" y="498"/>
                      </a:lnTo>
                      <a:lnTo>
                        <a:pt x="288" y="510"/>
                      </a:lnTo>
                      <a:lnTo>
                        <a:pt x="300" y="516"/>
                      </a:lnTo>
                      <a:lnTo>
                        <a:pt x="306" y="522"/>
                      </a:lnTo>
                      <a:lnTo>
                        <a:pt x="318" y="528"/>
                      </a:lnTo>
                      <a:lnTo>
                        <a:pt x="306" y="516"/>
                      </a:lnTo>
                      <a:lnTo>
                        <a:pt x="282" y="498"/>
                      </a:lnTo>
                      <a:lnTo>
                        <a:pt x="288" y="492"/>
                      </a:lnTo>
                      <a:lnTo>
                        <a:pt x="282" y="492"/>
                      </a:lnTo>
                      <a:lnTo>
                        <a:pt x="270" y="492"/>
                      </a:lnTo>
                      <a:lnTo>
                        <a:pt x="264" y="486"/>
                      </a:lnTo>
                      <a:lnTo>
                        <a:pt x="252" y="480"/>
                      </a:lnTo>
                      <a:lnTo>
                        <a:pt x="246" y="474"/>
                      </a:lnTo>
                      <a:lnTo>
                        <a:pt x="228" y="474"/>
                      </a:lnTo>
                      <a:lnTo>
                        <a:pt x="216" y="474"/>
                      </a:lnTo>
                      <a:lnTo>
                        <a:pt x="204" y="486"/>
                      </a:lnTo>
                      <a:lnTo>
                        <a:pt x="198" y="492"/>
                      </a:lnTo>
                      <a:lnTo>
                        <a:pt x="198" y="504"/>
                      </a:lnTo>
                      <a:lnTo>
                        <a:pt x="198" y="516"/>
                      </a:lnTo>
                      <a:lnTo>
                        <a:pt x="198" y="546"/>
                      </a:lnTo>
                      <a:lnTo>
                        <a:pt x="198" y="577"/>
                      </a:lnTo>
                      <a:lnTo>
                        <a:pt x="204" y="607"/>
                      </a:lnTo>
                      <a:lnTo>
                        <a:pt x="204" y="637"/>
                      </a:lnTo>
                      <a:lnTo>
                        <a:pt x="216" y="679"/>
                      </a:lnTo>
                      <a:lnTo>
                        <a:pt x="228" y="703"/>
                      </a:lnTo>
                      <a:lnTo>
                        <a:pt x="234" y="721"/>
                      </a:lnTo>
                      <a:lnTo>
                        <a:pt x="234" y="763"/>
                      </a:lnTo>
                      <a:lnTo>
                        <a:pt x="228" y="793"/>
                      </a:lnTo>
                      <a:lnTo>
                        <a:pt x="222" y="811"/>
                      </a:lnTo>
                      <a:lnTo>
                        <a:pt x="216" y="823"/>
                      </a:lnTo>
                      <a:lnTo>
                        <a:pt x="204" y="829"/>
                      </a:lnTo>
                      <a:lnTo>
                        <a:pt x="186" y="835"/>
                      </a:lnTo>
                      <a:lnTo>
                        <a:pt x="168" y="841"/>
                      </a:lnTo>
                      <a:lnTo>
                        <a:pt x="150" y="835"/>
                      </a:lnTo>
                      <a:lnTo>
                        <a:pt x="144" y="829"/>
                      </a:lnTo>
                      <a:lnTo>
                        <a:pt x="138" y="787"/>
                      </a:lnTo>
                      <a:lnTo>
                        <a:pt x="132" y="775"/>
                      </a:lnTo>
                      <a:lnTo>
                        <a:pt x="132" y="769"/>
                      </a:lnTo>
                      <a:lnTo>
                        <a:pt x="126" y="745"/>
                      </a:lnTo>
                      <a:lnTo>
                        <a:pt x="108" y="709"/>
                      </a:lnTo>
                      <a:lnTo>
                        <a:pt x="102" y="697"/>
                      </a:lnTo>
                      <a:lnTo>
                        <a:pt x="102" y="685"/>
                      </a:lnTo>
                      <a:lnTo>
                        <a:pt x="96" y="685"/>
                      </a:lnTo>
                      <a:lnTo>
                        <a:pt x="96" y="679"/>
                      </a:lnTo>
                      <a:lnTo>
                        <a:pt x="96" y="673"/>
                      </a:lnTo>
                      <a:lnTo>
                        <a:pt x="84" y="655"/>
                      </a:lnTo>
                      <a:lnTo>
                        <a:pt x="78" y="613"/>
                      </a:lnTo>
                      <a:lnTo>
                        <a:pt x="60" y="571"/>
                      </a:lnTo>
                      <a:lnTo>
                        <a:pt x="48" y="522"/>
                      </a:lnTo>
                      <a:lnTo>
                        <a:pt x="30" y="468"/>
                      </a:lnTo>
                      <a:lnTo>
                        <a:pt x="24" y="426"/>
                      </a:lnTo>
                      <a:lnTo>
                        <a:pt x="18" y="366"/>
                      </a:lnTo>
                      <a:lnTo>
                        <a:pt x="18" y="306"/>
                      </a:lnTo>
                      <a:lnTo>
                        <a:pt x="18" y="300"/>
                      </a:lnTo>
                      <a:lnTo>
                        <a:pt x="0" y="270"/>
                      </a:lnTo>
                      <a:lnTo>
                        <a:pt x="72" y="204"/>
                      </a:lnTo>
                      <a:lnTo>
                        <a:pt x="108" y="0"/>
                      </a:lnTo>
                      <a:close/>
                    </a:path>
                  </a:pathLst>
                </a:custGeom>
                <a:solidFill>
                  <a:srgbClr val="FFBD7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2561" name="Freeform 33"/>
                <p:cNvSpPr>
                  <a:spLocks/>
                </p:cNvSpPr>
                <p:nvPr/>
              </p:nvSpPr>
              <p:spPr bwMode="auto">
                <a:xfrm>
                  <a:off x="3183" y="1887"/>
                  <a:ext cx="445" cy="132"/>
                </a:xfrm>
                <a:custGeom>
                  <a:avLst/>
                  <a:gdLst/>
                  <a:ahLst/>
                  <a:cxnLst>
                    <a:cxn ang="0">
                      <a:pos x="24" y="0"/>
                    </a:cxn>
                    <a:cxn ang="0">
                      <a:pos x="42" y="6"/>
                    </a:cxn>
                    <a:cxn ang="0">
                      <a:pos x="60" y="6"/>
                    </a:cxn>
                    <a:cxn ang="0">
                      <a:pos x="72" y="12"/>
                    </a:cxn>
                    <a:cxn ang="0">
                      <a:pos x="90" y="6"/>
                    </a:cxn>
                    <a:cxn ang="0">
                      <a:pos x="102" y="6"/>
                    </a:cxn>
                    <a:cxn ang="0">
                      <a:pos x="120" y="6"/>
                    </a:cxn>
                    <a:cxn ang="0">
                      <a:pos x="144" y="6"/>
                    </a:cxn>
                    <a:cxn ang="0">
                      <a:pos x="174" y="18"/>
                    </a:cxn>
                    <a:cxn ang="0">
                      <a:pos x="210" y="24"/>
                    </a:cxn>
                    <a:cxn ang="0">
                      <a:pos x="246" y="36"/>
                    </a:cxn>
                    <a:cxn ang="0">
                      <a:pos x="289" y="54"/>
                    </a:cxn>
                    <a:cxn ang="0">
                      <a:pos x="337" y="72"/>
                    </a:cxn>
                    <a:cxn ang="0">
                      <a:pos x="379" y="96"/>
                    </a:cxn>
                    <a:cxn ang="0">
                      <a:pos x="409" y="108"/>
                    </a:cxn>
                    <a:cxn ang="0">
                      <a:pos x="427" y="114"/>
                    </a:cxn>
                    <a:cxn ang="0">
                      <a:pos x="445" y="126"/>
                    </a:cxn>
                    <a:cxn ang="0">
                      <a:pos x="433" y="120"/>
                    </a:cxn>
                    <a:cxn ang="0">
                      <a:pos x="421" y="120"/>
                    </a:cxn>
                    <a:cxn ang="0">
                      <a:pos x="409" y="126"/>
                    </a:cxn>
                    <a:cxn ang="0">
                      <a:pos x="403" y="126"/>
                    </a:cxn>
                    <a:cxn ang="0">
                      <a:pos x="385" y="120"/>
                    </a:cxn>
                    <a:cxn ang="0">
                      <a:pos x="367" y="108"/>
                    </a:cxn>
                    <a:cxn ang="0">
                      <a:pos x="349" y="96"/>
                    </a:cxn>
                    <a:cxn ang="0">
                      <a:pos x="325" y="84"/>
                    </a:cxn>
                    <a:cxn ang="0">
                      <a:pos x="301" y="72"/>
                    </a:cxn>
                    <a:cxn ang="0">
                      <a:pos x="271" y="60"/>
                    </a:cxn>
                    <a:cxn ang="0">
                      <a:pos x="246" y="54"/>
                    </a:cxn>
                    <a:cxn ang="0">
                      <a:pos x="222" y="42"/>
                    </a:cxn>
                    <a:cxn ang="0">
                      <a:pos x="204" y="36"/>
                    </a:cxn>
                    <a:cxn ang="0">
                      <a:pos x="186" y="36"/>
                    </a:cxn>
                    <a:cxn ang="0">
                      <a:pos x="174" y="30"/>
                    </a:cxn>
                    <a:cxn ang="0">
                      <a:pos x="150" y="30"/>
                    </a:cxn>
                    <a:cxn ang="0">
                      <a:pos x="126" y="30"/>
                    </a:cxn>
                    <a:cxn ang="0">
                      <a:pos x="102" y="30"/>
                    </a:cxn>
                    <a:cxn ang="0">
                      <a:pos x="84" y="36"/>
                    </a:cxn>
                    <a:cxn ang="0">
                      <a:pos x="66" y="42"/>
                    </a:cxn>
                    <a:cxn ang="0">
                      <a:pos x="54" y="60"/>
                    </a:cxn>
                    <a:cxn ang="0">
                      <a:pos x="42" y="72"/>
                    </a:cxn>
                    <a:cxn ang="0">
                      <a:pos x="30" y="90"/>
                    </a:cxn>
                    <a:cxn ang="0">
                      <a:pos x="18" y="108"/>
                    </a:cxn>
                    <a:cxn ang="0">
                      <a:pos x="12" y="120"/>
                    </a:cxn>
                    <a:cxn ang="0">
                      <a:pos x="0" y="132"/>
                    </a:cxn>
                    <a:cxn ang="0">
                      <a:pos x="24" y="0"/>
                    </a:cxn>
                  </a:cxnLst>
                  <a:rect l="0" t="0" r="r" b="b"/>
                  <a:pathLst>
                    <a:path w="445" h="132">
                      <a:moveTo>
                        <a:pt x="24" y="0"/>
                      </a:moveTo>
                      <a:lnTo>
                        <a:pt x="42" y="6"/>
                      </a:lnTo>
                      <a:lnTo>
                        <a:pt x="60" y="6"/>
                      </a:lnTo>
                      <a:lnTo>
                        <a:pt x="72" y="12"/>
                      </a:lnTo>
                      <a:lnTo>
                        <a:pt x="90" y="6"/>
                      </a:lnTo>
                      <a:lnTo>
                        <a:pt x="102" y="6"/>
                      </a:lnTo>
                      <a:lnTo>
                        <a:pt x="120" y="6"/>
                      </a:lnTo>
                      <a:lnTo>
                        <a:pt x="144" y="6"/>
                      </a:lnTo>
                      <a:lnTo>
                        <a:pt x="174" y="18"/>
                      </a:lnTo>
                      <a:lnTo>
                        <a:pt x="210" y="24"/>
                      </a:lnTo>
                      <a:lnTo>
                        <a:pt x="246" y="36"/>
                      </a:lnTo>
                      <a:lnTo>
                        <a:pt x="289" y="54"/>
                      </a:lnTo>
                      <a:lnTo>
                        <a:pt x="337" y="72"/>
                      </a:lnTo>
                      <a:lnTo>
                        <a:pt x="379" y="96"/>
                      </a:lnTo>
                      <a:lnTo>
                        <a:pt x="409" y="108"/>
                      </a:lnTo>
                      <a:lnTo>
                        <a:pt x="427" y="114"/>
                      </a:lnTo>
                      <a:lnTo>
                        <a:pt x="445" y="126"/>
                      </a:lnTo>
                      <a:lnTo>
                        <a:pt x="433" y="120"/>
                      </a:lnTo>
                      <a:lnTo>
                        <a:pt x="421" y="120"/>
                      </a:lnTo>
                      <a:lnTo>
                        <a:pt x="409" y="126"/>
                      </a:lnTo>
                      <a:lnTo>
                        <a:pt x="403" y="126"/>
                      </a:lnTo>
                      <a:lnTo>
                        <a:pt x="385" y="120"/>
                      </a:lnTo>
                      <a:lnTo>
                        <a:pt x="367" y="108"/>
                      </a:lnTo>
                      <a:lnTo>
                        <a:pt x="349" y="96"/>
                      </a:lnTo>
                      <a:lnTo>
                        <a:pt x="325" y="84"/>
                      </a:lnTo>
                      <a:lnTo>
                        <a:pt x="301" y="72"/>
                      </a:lnTo>
                      <a:lnTo>
                        <a:pt x="271" y="60"/>
                      </a:lnTo>
                      <a:lnTo>
                        <a:pt x="246" y="54"/>
                      </a:lnTo>
                      <a:lnTo>
                        <a:pt x="222" y="42"/>
                      </a:lnTo>
                      <a:lnTo>
                        <a:pt x="204" y="36"/>
                      </a:lnTo>
                      <a:lnTo>
                        <a:pt x="186" y="36"/>
                      </a:lnTo>
                      <a:lnTo>
                        <a:pt x="174" y="30"/>
                      </a:lnTo>
                      <a:lnTo>
                        <a:pt x="150" y="30"/>
                      </a:lnTo>
                      <a:lnTo>
                        <a:pt x="126" y="30"/>
                      </a:lnTo>
                      <a:lnTo>
                        <a:pt x="102" y="30"/>
                      </a:lnTo>
                      <a:lnTo>
                        <a:pt x="84" y="36"/>
                      </a:lnTo>
                      <a:lnTo>
                        <a:pt x="66" y="42"/>
                      </a:lnTo>
                      <a:lnTo>
                        <a:pt x="54" y="60"/>
                      </a:lnTo>
                      <a:lnTo>
                        <a:pt x="42" y="72"/>
                      </a:lnTo>
                      <a:lnTo>
                        <a:pt x="30" y="90"/>
                      </a:lnTo>
                      <a:lnTo>
                        <a:pt x="18" y="108"/>
                      </a:lnTo>
                      <a:lnTo>
                        <a:pt x="12" y="120"/>
                      </a:lnTo>
                      <a:lnTo>
                        <a:pt x="0" y="132"/>
                      </a:lnTo>
                      <a:lnTo>
                        <a:pt x="24" y="0"/>
                      </a:lnTo>
                      <a:close/>
                    </a:path>
                  </a:pathLst>
                </a:custGeom>
                <a:solidFill>
                  <a:srgbClr val="FCA43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2562" name="Freeform 34"/>
                <p:cNvSpPr>
                  <a:spLocks/>
                </p:cNvSpPr>
                <p:nvPr/>
              </p:nvSpPr>
              <p:spPr bwMode="auto">
                <a:xfrm>
                  <a:off x="3610" y="2121"/>
                  <a:ext cx="96" cy="114"/>
                </a:xfrm>
                <a:custGeom>
                  <a:avLst/>
                  <a:gdLst/>
                  <a:ahLst/>
                  <a:cxnLst>
                    <a:cxn ang="0">
                      <a:pos x="90" y="108"/>
                    </a:cxn>
                    <a:cxn ang="0">
                      <a:pos x="96" y="96"/>
                    </a:cxn>
                    <a:cxn ang="0">
                      <a:pos x="96" y="84"/>
                    </a:cxn>
                    <a:cxn ang="0">
                      <a:pos x="90" y="66"/>
                    </a:cxn>
                    <a:cxn ang="0">
                      <a:pos x="78" y="54"/>
                    </a:cxn>
                    <a:cxn ang="0">
                      <a:pos x="66" y="36"/>
                    </a:cxn>
                    <a:cxn ang="0">
                      <a:pos x="42" y="24"/>
                    </a:cxn>
                    <a:cxn ang="0">
                      <a:pos x="24" y="12"/>
                    </a:cxn>
                    <a:cxn ang="0">
                      <a:pos x="0" y="0"/>
                    </a:cxn>
                    <a:cxn ang="0">
                      <a:pos x="24" y="18"/>
                    </a:cxn>
                    <a:cxn ang="0">
                      <a:pos x="30" y="24"/>
                    </a:cxn>
                    <a:cxn ang="0">
                      <a:pos x="42" y="30"/>
                    </a:cxn>
                    <a:cxn ang="0">
                      <a:pos x="54" y="42"/>
                    </a:cxn>
                    <a:cxn ang="0">
                      <a:pos x="60" y="48"/>
                    </a:cxn>
                    <a:cxn ang="0">
                      <a:pos x="72" y="60"/>
                    </a:cxn>
                    <a:cxn ang="0">
                      <a:pos x="78" y="72"/>
                    </a:cxn>
                    <a:cxn ang="0">
                      <a:pos x="84" y="90"/>
                    </a:cxn>
                    <a:cxn ang="0">
                      <a:pos x="84" y="102"/>
                    </a:cxn>
                    <a:cxn ang="0">
                      <a:pos x="84" y="114"/>
                    </a:cxn>
                    <a:cxn ang="0">
                      <a:pos x="90" y="108"/>
                    </a:cxn>
                  </a:cxnLst>
                  <a:rect l="0" t="0" r="r" b="b"/>
                  <a:pathLst>
                    <a:path w="96" h="114">
                      <a:moveTo>
                        <a:pt x="90" y="108"/>
                      </a:moveTo>
                      <a:lnTo>
                        <a:pt x="96" y="96"/>
                      </a:lnTo>
                      <a:lnTo>
                        <a:pt x="96" y="84"/>
                      </a:lnTo>
                      <a:lnTo>
                        <a:pt x="90" y="66"/>
                      </a:lnTo>
                      <a:lnTo>
                        <a:pt x="78" y="54"/>
                      </a:lnTo>
                      <a:lnTo>
                        <a:pt x="66" y="36"/>
                      </a:lnTo>
                      <a:lnTo>
                        <a:pt x="42" y="24"/>
                      </a:lnTo>
                      <a:lnTo>
                        <a:pt x="24" y="12"/>
                      </a:lnTo>
                      <a:lnTo>
                        <a:pt x="0" y="0"/>
                      </a:lnTo>
                      <a:lnTo>
                        <a:pt x="24" y="18"/>
                      </a:lnTo>
                      <a:lnTo>
                        <a:pt x="30" y="24"/>
                      </a:lnTo>
                      <a:lnTo>
                        <a:pt x="42" y="30"/>
                      </a:lnTo>
                      <a:lnTo>
                        <a:pt x="54" y="42"/>
                      </a:lnTo>
                      <a:lnTo>
                        <a:pt x="60" y="48"/>
                      </a:lnTo>
                      <a:lnTo>
                        <a:pt x="72" y="60"/>
                      </a:lnTo>
                      <a:lnTo>
                        <a:pt x="78" y="72"/>
                      </a:lnTo>
                      <a:lnTo>
                        <a:pt x="84" y="90"/>
                      </a:lnTo>
                      <a:lnTo>
                        <a:pt x="84" y="102"/>
                      </a:lnTo>
                      <a:lnTo>
                        <a:pt x="84" y="114"/>
                      </a:lnTo>
                      <a:lnTo>
                        <a:pt x="90" y="108"/>
                      </a:lnTo>
                      <a:close/>
                    </a:path>
                  </a:pathLst>
                </a:custGeom>
                <a:solidFill>
                  <a:srgbClr val="FCA43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2563" name="Freeform 35"/>
                <p:cNvSpPr>
                  <a:spLocks/>
                </p:cNvSpPr>
                <p:nvPr/>
              </p:nvSpPr>
              <p:spPr bwMode="auto">
                <a:xfrm>
                  <a:off x="3574" y="2241"/>
                  <a:ext cx="114" cy="138"/>
                </a:xfrm>
                <a:custGeom>
                  <a:avLst/>
                  <a:gdLst/>
                  <a:ahLst/>
                  <a:cxnLst>
                    <a:cxn ang="0">
                      <a:pos x="108" y="132"/>
                    </a:cxn>
                    <a:cxn ang="0">
                      <a:pos x="114" y="114"/>
                    </a:cxn>
                    <a:cxn ang="0">
                      <a:pos x="108" y="96"/>
                    </a:cxn>
                    <a:cxn ang="0">
                      <a:pos x="108" y="84"/>
                    </a:cxn>
                    <a:cxn ang="0">
                      <a:pos x="96" y="66"/>
                    </a:cxn>
                    <a:cxn ang="0">
                      <a:pos x="90" y="54"/>
                    </a:cxn>
                    <a:cxn ang="0">
                      <a:pos x="72" y="42"/>
                    </a:cxn>
                    <a:cxn ang="0">
                      <a:pos x="54" y="30"/>
                    </a:cxn>
                    <a:cxn ang="0">
                      <a:pos x="30" y="18"/>
                    </a:cxn>
                    <a:cxn ang="0">
                      <a:pos x="0" y="0"/>
                    </a:cxn>
                    <a:cxn ang="0">
                      <a:pos x="18" y="12"/>
                    </a:cxn>
                    <a:cxn ang="0">
                      <a:pos x="30" y="24"/>
                    </a:cxn>
                    <a:cxn ang="0">
                      <a:pos x="48" y="36"/>
                    </a:cxn>
                    <a:cxn ang="0">
                      <a:pos x="60" y="48"/>
                    </a:cxn>
                    <a:cxn ang="0">
                      <a:pos x="72" y="60"/>
                    </a:cxn>
                    <a:cxn ang="0">
                      <a:pos x="84" y="78"/>
                    </a:cxn>
                    <a:cxn ang="0">
                      <a:pos x="90" y="96"/>
                    </a:cxn>
                    <a:cxn ang="0">
                      <a:pos x="96" y="120"/>
                    </a:cxn>
                    <a:cxn ang="0">
                      <a:pos x="102" y="138"/>
                    </a:cxn>
                    <a:cxn ang="0">
                      <a:pos x="108" y="132"/>
                    </a:cxn>
                  </a:cxnLst>
                  <a:rect l="0" t="0" r="r" b="b"/>
                  <a:pathLst>
                    <a:path w="114" h="138">
                      <a:moveTo>
                        <a:pt x="108" y="132"/>
                      </a:moveTo>
                      <a:lnTo>
                        <a:pt x="114" y="114"/>
                      </a:lnTo>
                      <a:lnTo>
                        <a:pt x="108" y="96"/>
                      </a:lnTo>
                      <a:lnTo>
                        <a:pt x="108" y="84"/>
                      </a:lnTo>
                      <a:lnTo>
                        <a:pt x="96" y="66"/>
                      </a:lnTo>
                      <a:lnTo>
                        <a:pt x="90" y="54"/>
                      </a:lnTo>
                      <a:lnTo>
                        <a:pt x="72" y="42"/>
                      </a:lnTo>
                      <a:lnTo>
                        <a:pt x="54" y="30"/>
                      </a:lnTo>
                      <a:lnTo>
                        <a:pt x="30" y="18"/>
                      </a:lnTo>
                      <a:lnTo>
                        <a:pt x="0" y="0"/>
                      </a:lnTo>
                      <a:lnTo>
                        <a:pt x="18" y="12"/>
                      </a:lnTo>
                      <a:lnTo>
                        <a:pt x="30" y="24"/>
                      </a:lnTo>
                      <a:lnTo>
                        <a:pt x="48" y="36"/>
                      </a:lnTo>
                      <a:lnTo>
                        <a:pt x="60" y="48"/>
                      </a:lnTo>
                      <a:lnTo>
                        <a:pt x="72" y="60"/>
                      </a:lnTo>
                      <a:lnTo>
                        <a:pt x="84" y="78"/>
                      </a:lnTo>
                      <a:lnTo>
                        <a:pt x="90" y="96"/>
                      </a:lnTo>
                      <a:lnTo>
                        <a:pt x="96" y="120"/>
                      </a:lnTo>
                      <a:lnTo>
                        <a:pt x="102" y="138"/>
                      </a:lnTo>
                      <a:lnTo>
                        <a:pt x="108" y="132"/>
                      </a:lnTo>
                      <a:close/>
                    </a:path>
                  </a:pathLst>
                </a:custGeom>
                <a:solidFill>
                  <a:srgbClr val="FCA43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2564" name="Freeform 36"/>
                <p:cNvSpPr>
                  <a:spLocks/>
                </p:cNvSpPr>
                <p:nvPr/>
              </p:nvSpPr>
              <p:spPr bwMode="auto">
                <a:xfrm>
                  <a:off x="3520" y="2379"/>
                  <a:ext cx="90" cy="103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4" y="12"/>
                    </a:cxn>
                    <a:cxn ang="0">
                      <a:pos x="48" y="24"/>
                    </a:cxn>
                    <a:cxn ang="0">
                      <a:pos x="66" y="36"/>
                    </a:cxn>
                    <a:cxn ang="0">
                      <a:pos x="78" y="48"/>
                    </a:cxn>
                    <a:cxn ang="0">
                      <a:pos x="84" y="67"/>
                    </a:cxn>
                    <a:cxn ang="0">
                      <a:pos x="90" y="85"/>
                    </a:cxn>
                    <a:cxn ang="0">
                      <a:pos x="90" y="103"/>
                    </a:cxn>
                    <a:cxn ang="0">
                      <a:pos x="84" y="103"/>
                    </a:cxn>
                    <a:cxn ang="0">
                      <a:pos x="72" y="103"/>
                    </a:cxn>
                    <a:cxn ang="0">
                      <a:pos x="72" y="91"/>
                    </a:cxn>
                    <a:cxn ang="0">
                      <a:pos x="66" y="73"/>
                    </a:cxn>
                    <a:cxn ang="0">
                      <a:pos x="60" y="54"/>
                    </a:cxn>
                    <a:cxn ang="0">
                      <a:pos x="48" y="36"/>
                    </a:cxn>
                    <a:cxn ang="0">
                      <a:pos x="30" y="24"/>
                    </a:cxn>
                    <a:cxn ang="0">
                      <a:pos x="18" y="12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90" h="103">
                      <a:moveTo>
                        <a:pt x="0" y="0"/>
                      </a:moveTo>
                      <a:lnTo>
                        <a:pt x="24" y="12"/>
                      </a:lnTo>
                      <a:lnTo>
                        <a:pt x="48" y="24"/>
                      </a:lnTo>
                      <a:lnTo>
                        <a:pt x="66" y="36"/>
                      </a:lnTo>
                      <a:lnTo>
                        <a:pt x="78" y="48"/>
                      </a:lnTo>
                      <a:lnTo>
                        <a:pt x="84" y="67"/>
                      </a:lnTo>
                      <a:lnTo>
                        <a:pt x="90" y="85"/>
                      </a:lnTo>
                      <a:lnTo>
                        <a:pt x="90" y="103"/>
                      </a:lnTo>
                      <a:lnTo>
                        <a:pt x="84" y="103"/>
                      </a:lnTo>
                      <a:lnTo>
                        <a:pt x="72" y="103"/>
                      </a:lnTo>
                      <a:lnTo>
                        <a:pt x="72" y="91"/>
                      </a:lnTo>
                      <a:lnTo>
                        <a:pt x="66" y="73"/>
                      </a:lnTo>
                      <a:lnTo>
                        <a:pt x="60" y="54"/>
                      </a:lnTo>
                      <a:lnTo>
                        <a:pt x="48" y="36"/>
                      </a:lnTo>
                      <a:lnTo>
                        <a:pt x="30" y="24"/>
                      </a:lnTo>
                      <a:lnTo>
                        <a:pt x="18" y="1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CA43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2565" name="Freeform 37"/>
                <p:cNvSpPr>
                  <a:spLocks/>
                </p:cNvSpPr>
                <p:nvPr/>
              </p:nvSpPr>
              <p:spPr bwMode="auto">
                <a:xfrm>
                  <a:off x="3303" y="2385"/>
                  <a:ext cx="235" cy="151"/>
                </a:xfrm>
                <a:custGeom>
                  <a:avLst/>
                  <a:gdLst/>
                  <a:ahLst/>
                  <a:cxnLst>
                    <a:cxn ang="0">
                      <a:pos x="84" y="24"/>
                    </a:cxn>
                    <a:cxn ang="0">
                      <a:pos x="120" y="30"/>
                    </a:cxn>
                    <a:cxn ang="0">
                      <a:pos x="157" y="42"/>
                    </a:cxn>
                    <a:cxn ang="0">
                      <a:pos x="175" y="54"/>
                    </a:cxn>
                    <a:cxn ang="0">
                      <a:pos x="199" y="73"/>
                    </a:cxn>
                    <a:cxn ang="0">
                      <a:pos x="217" y="91"/>
                    </a:cxn>
                    <a:cxn ang="0">
                      <a:pos x="235" y="109"/>
                    </a:cxn>
                    <a:cxn ang="0">
                      <a:pos x="205" y="85"/>
                    </a:cxn>
                    <a:cxn ang="0">
                      <a:pos x="175" y="67"/>
                    </a:cxn>
                    <a:cxn ang="0">
                      <a:pos x="157" y="48"/>
                    </a:cxn>
                    <a:cxn ang="0">
                      <a:pos x="132" y="48"/>
                    </a:cxn>
                    <a:cxn ang="0">
                      <a:pos x="114" y="42"/>
                    </a:cxn>
                    <a:cxn ang="0">
                      <a:pos x="102" y="36"/>
                    </a:cxn>
                    <a:cxn ang="0">
                      <a:pos x="108" y="54"/>
                    </a:cxn>
                    <a:cxn ang="0">
                      <a:pos x="108" y="73"/>
                    </a:cxn>
                    <a:cxn ang="0">
                      <a:pos x="114" y="91"/>
                    </a:cxn>
                    <a:cxn ang="0">
                      <a:pos x="120" y="109"/>
                    </a:cxn>
                    <a:cxn ang="0">
                      <a:pos x="126" y="127"/>
                    </a:cxn>
                    <a:cxn ang="0">
                      <a:pos x="132" y="133"/>
                    </a:cxn>
                    <a:cxn ang="0">
                      <a:pos x="138" y="151"/>
                    </a:cxn>
                    <a:cxn ang="0">
                      <a:pos x="126" y="133"/>
                    </a:cxn>
                    <a:cxn ang="0">
                      <a:pos x="120" y="115"/>
                    </a:cxn>
                    <a:cxn ang="0">
                      <a:pos x="108" y="97"/>
                    </a:cxn>
                    <a:cxn ang="0">
                      <a:pos x="102" y="85"/>
                    </a:cxn>
                    <a:cxn ang="0">
                      <a:pos x="96" y="67"/>
                    </a:cxn>
                    <a:cxn ang="0">
                      <a:pos x="96" y="54"/>
                    </a:cxn>
                    <a:cxn ang="0">
                      <a:pos x="84" y="42"/>
                    </a:cxn>
                    <a:cxn ang="0">
                      <a:pos x="78" y="30"/>
                    </a:cxn>
                    <a:cxn ang="0">
                      <a:pos x="66" y="18"/>
                    </a:cxn>
                    <a:cxn ang="0">
                      <a:pos x="54" y="12"/>
                    </a:cxn>
                    <a:cxn ang="0">
                      <a:pos x="36" y="12"/>
                    </a:cxn>
                    <a:cxn ang="0">
                      <a:pos x="18" y="18"/>
                    </a:cxn>
                    <a:cxn ang="0">
                      <a:pos x="12" y="30"/>
                    </a:cxn>
                    <a:cxn ang="0">
                      <a:pos x="30" y="42"/>
                    </a:cxn>
                    <a:cxn ang="0">
                      <a:pos x="36" y="54"/>
                    </a:cxn>
                    <a:cxn ang="0">
                      <a:pos x="42" y="79"/>
                    </a:cxn>
                    <a:cxn ang="0">
                      <a:pos x="42" y="91"/>
                    </a:cxn>
                    <a:cxn ang="0">
                      <a:pos x="42" y="79"/>
                    </a:cxn>
                    <a:cxn ang="0">
                      <a:pos x="36" y="67"/>
                    </a:cxn>
                    <a:cxn ang="0">
                      <a:pos x="30" y="54"/>
                    </a:cxn>
                    <a:cxn ang="0">
                      <a:pos x="24" y="42"/>
                    </a:cxn>
                    <a:cxn ang="0">
                      <a:pos x="12" y="36"/>
                    </a:cxn>
                    <a:cxn ang="0">
                      <a:pos x="0" y="36"/>
                    </a:cxn>
                    <a:cxn ang="0">
                      <a:pos x="6" y="24"/>
                    </a:cxn>
                    <a:cxn ang="0">
                      <a:pos x="6" y="18"/>
                    </a:cxn>
                    <a:cxn ang="0">
                      <a:pos x="12" y="6"/>
                    </a:cxn>
                    <a:cxn ang="0">
                      <a:pos x="24" y="6"/>
                    </a:cxn>
                    <a:cxn ang="0">
                      <a:pos x="36" y="0"/>
                    </a:cxn>
                    <a:cxn ang="0">
                      <a:pos x="54" y="0"/>
                    </a:cxn>
                    <a:cxn ang="0">
                      <a:pos x="72" y="12"/>
                    </a:cxn>
                    <a:cxn ang="0">
                      <a:pos x="84" y="24"/>
                    </a:cxn>
                  </a:cxnLst>
                  <a:rect l="0" t="0" r="r" b="b"/>
                  <a:pathLst>
                    <a:path w="235" h="151">
                      <a:moveTo>
                        <a:pt x="84" y="24"/>
                      </a:moveTo>
                      <a:lnTo>
                        <a:pt x="120" y="30"/>
                      </a:lnTo>
                      <a:lnTo>
                        <a:pt x="157" y="42"/>
                      </a:lnTo>
                      <a:lnTo>
                        <a:pt x="175" y="54"/>
                      </a:lnTo>
                      <a:lnTo>
                        <a:pt x="199" y="73"/>
                      </a:lnTo>
                      <a:lnTo>
                        <a:pt x="217" y="91"/>
                      </a:lnTo>
                      <a:lnTo>
                        <a:pt x="235" y="109"/>
                      </a:lnTo>
                      <a:lnTo>
                        <a:pt x="205" y="85"/>
                      </a:lnTo>
                      <a:lnTo>
                        <a:pt x="175" y="67"/>
                      </a:lnTo>
                      <a:lnTo>
                        <a:pt x="157" y="48"/>
                      </a:lnTo>
                      <a:lnTo>
                        <a:pt x="132" y="48"/>
                      </a:lnTo>
                      <a:lnTo>
                        <a:pt x="114" y="42"/>
                      </a:lnTo>
                      <a:lnTo>
                        <a:pt x="102" y="36"/>
                      </a:lnTo>
                      <a:lnTo>
                        <a:pt x="108" y="54"/>
                      </a:lnTo>
                      <a:lnTo>
                        <a:pt x="108" y="73"/>
                      </a:lnTo>
                      <a:lnTo>
                        <a:pt x="114" y="91"/>
                      </a:lnTo>
                      <a:lnTo>
                        <a:pt x="120" y="109"/>
                      </a:lnTo>
                      <a:lnTo>
                        <a:pt x="126" y="127"/>
                      </a:lnTo>
                      <a:lnTo>
                        <a:pt x="132" y="133"/>
                      </a:lnTo>
                      <a:lnTo>
                        <a:pt x="138" y="151"/>
                      </a:lnTo>
                      <a:lnTo>
                        <a:pt x="126" y="133"/>
                      </a:lnTo>
                      <a:lnTo>
                        <a:pt x="120" y="115"/>
                      </a:lnTo>
                      <a:lnTo>
                        <a:pt x="108" y="97"/>
                      </a:lnTo>
                      <a:lnTo>
                        <a:pt x="102" y="85"/>
                      </a:lnTo>
                      <a:lnTo>
                        <a:pt x="96" y="67"/>
                      </a:lnTo>
                      <a:lnTo>
                        <a:pt x="96" y="54"/>
                      </a:lnTo>
                      <a:lnTo>
                        <a:pt x="84" y="42"/>
                      </a:lnTo>
                      <a:lnTo>
                        <a:pt x="78" y="30"/>
                      </a:lnTo>
                      <a:lnTo>
                        <a:pt x="66" y="18"/>
                      </a:lnTo>
                      <a:lnTo>
                        <a:pt x="54" y="12"/>
                      </a:lnTo>
                      <a:lnTo>
                        <a:pt x="36" y="12"/>
                      </a:lnTo>
                      <a:lnTo>
                        <a:pt x="18" y="18"/>
                      </a:lnTo>
                      <a:lnTo>
                        <a:pt x="12" y="30"/>
                      </a:lnTo>
                      <a:lnTo>
                        <a:pt x="30" y="42"/>
                      </a:lnTo>
                      <a:lnTo>
                        <a:pt x="36" y="54"/>
                      </a:lnTo>
                      <a:lnTo>
                        <a:pt x="42" y="79"/>
                      </a:lnTo>
                      <a:lnTo>
                        <a:pt x="42" y="91"/>
                      </a:lnTo>
                      <a:lnTo>
                        <a:pt x="42" y="79"/>
                      </a:lnTo>
                      <a:lnTo>
                        <a:pt x="36" y="67"/>
                      </a:lnTo>
                      <a:lnTo>
                        <a:pt x="30" y="54"/>
                      </a:lnTo>
                      <a:lnTo>
                        <a:pt x="24" y="42"/>
                      </a:lnTo>
                      <a:lnTo>
                        <a:pt x="12" y="36"/>
                      </a:lnTo>
                      <a:lnTo>
                        <a:pt x="0" y="36"/>
                      </a:lnTo>
                      <a:lnTo>
                        <a:pt x="6" y="24"/>
                      </a:lnTo>
                      <a:lnTo>
                        <a:pt x="6" y="18"/>
                      </a:lnTo>
                      <a:lnTo>
                        <a:pt x="12" y="6"/>
                      </a:lnTo>
                      <a:lnTo>
                        <a:pt x="24" y="6"/>
                      </a:lnTo>
                      <a:lnTo>
                        <a:pt x="36" y="0"/>
                      </a:lnTo>
                      <a:lnTo>
                        <a:pt x="54" y="0"/>
                      </a:lnTo>
                      <a:lnTo>
                        <a:pt x="72" y="12"/>
                      </a:lnTo>
                      <a:lnTo>
                        <a:pt x="84" y="24"/>
                      </a:lnTo>
                      <a:close/>
                    </a:path>
                  </a:pathLst>
                </a:custGeom>
                <a:solidFill>
                  <a:srgbClr val="FCA43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2566" name="Freeform 38"/>
                <p:cNvSpPr>
                  <a:spLocks/>
                </p:cNvSpPr>
                <p:nvPr/>
              </p:nvSpPr>
              <p:spPr bwMode="auto">
                <a:xfrm>
                  <a:off x="3369" y="2355"/>
                  <a:ext cx="48" cy="42"/>
                </a:xfrm>
                <a:custGeom>
                  <a:avLst/>
                  <a:gdLst/>
                  <a:ahLst/>
                  <a:cxnLst>
                    <a:cxn ang="0">
                      <a:pos x="6" y="42"/>
                    </a:cxn>
                    <a:cxn ang="0">
                      <a:pos x="12" y="30"/>
                    </a:cxn>
                    <a:cxn ang="0">
                      <a:pos x="12" y="18"/>
                    </a:cxn>
                    <a:cxn ang="0">
                      <a:pos x="24" y="12"/>
                    </a:cxn>
                    <a:cxn ang="0">
                      <a:pos x="30" y="6"/>
                    </a:cxn>
                    <a:cxn ang="0">
                      <a:pos x="48" y="0"/>
                    </a:cxn>
                    <a:cxn ang="0">
                      <a:pos x="36" y="0"/>
                    </a:cxn>
                    <a:cxn ang="0">
                      <a:pos x="18" y="6"/>
                    </a:cxn>
                    <a:cxn ang="0">
                      <a:pos x="6" y="18"/>
                    </a:cxn>
                    <a:cxn ang="0">
                      <a:pos x="0" y="30"/>
                    </a:cxn>
                    <a:cxn ang="0">
                      <a:pos x="6" y="42"/>
                    </a:cxn>
                  </a:cxnLst>
                  <a:rect l="0" t="0" r="r" b="b"/>
                  <a:pathLst>
                    <a:path w="48" h="42">
                      <a:moveTo>
                        <a:pt x="6" y="42"/>
                      </a:moveTo>
                      <a:lnTo>
                        <a:pt x="12" y="30"/>
                      </a:lnTo>
                      <a:lnTo>
                        <a:pt x="12" y="18"/>
                      </a:lnTo>
                      <a:lnTo>
                        <a:pt x="24" y="12"/>
                      </a:lnTo>
                      <a:lnTo>
                        <a:pt x="30" y="6"/>
                      </a:lnTo>
                      <a:lnTo>
                        <a:pt x="48" y="0"/>
                      </a:lnTo>
                      <a:lnTo>
                        <a:pt x="36" y="0"/>
                      </a:lnTo>
                      <a:lnTo>
                        <a:pt x="18" y="6"/>
                      </a:lnTo>
                      <a:lnTo>
                        <a:pt x="6" y="18"/>
                      </a:lnTo>
                      <a:lnTo>
                        <a:pt x="0" y="30"/>
                      </a:lnTo>
                      <a:lnTo>
                        <a:pt x="6" y="42"/>
                      </a:lnTo>
                      <a:close/>
                    </a:path>
                  </a:pathLst>
                </a:custGeom>
                <a:solidFill>
                  <a:srgbClr val="FCA43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2567" name="Freeform 39"/>
                <p:cNvSpPr>
                  <a:spLocks/>
                </p:cNvSpPr>
                <p:nvPr/>
              </p:nvSpPr>
              <p:spPr bwMode="auto">
                <a:xfrm>
                  <a:off x="3345" y="2325"/>
                  <a:ext cx="18" cy="48"/>
                </a:xfrm>
                <a:custGeom>
                  <a:avLst/>
                  <a:gdLst/>
                  <a:ahLst/>
                  <a:cxnLst>
                    <a:cxn ang="0">
                      <a:pos x="0" y="48"/>
                    </a:cxn>
                    <a:cxn ang="0">
                      <a:pos x="0" y="36"/>
                    </a:cxn>
                    <a:cxn ang="0">
                      <a:pos x="0" y="24"/>
                    </a:cxn>
                    <a:cxn ang="0">
                      <a:pos x="12" y="18"/>
                    </a:cxn>
                    <a:cxn ang="0">
                      <a:pos x="18" y="6"/>
                    </a:cxn>
                    <a:cxn ang="0">
                      <a:pos x="12" y="0"/>
                    </a:cxn>
                    <a:cxn ang="0">
                      <a:pos x="0" y="48"/>
                    </a:cxn>
                  </a:cxnLst>
                  <a:rect l="0" t="0" r="r" b="b"/>
                  <a:pathLst>
                    <a:path w="18" h="48">
                      <a:moveTo>
                        <a:pt x="0" y="48"/>
                      </a:moveTo>
                      <a:lnTo>
                        <a:pt x="0" y="36"/>
                      </a:lnTo>
                      <a:lnTo>
                        <a:pt x="0" y="24"/>
                      </a:lnTo>
                      <a:lnTo>
                        <a:pt x="12" y="18"/>
                      </a:lnTo>
                      <a:lnTo>
                        <a:pt x="18" y="6"/>
                      </a:lnTo>
                      <a:lnTo>
                        <a:pt x="12" y="0"/>
                      </a:lnTo>
                      <a:lnTo>
                        <a:pt x="0" y="48"/>
                      </a:lnTo>
                      <a:close/>
                    </a:path>
                  </a:pathLst>
                </a:custGeom>
                <a:solidFill>
                  <a:srgbClr val="FCA43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2568" name="Freeform 40"/>
                <p:cNvSpPr>
                  <a:spLocks/>
                </p:cNvSpPr>
                <p:nvPr/>
              </p:nvSpPr>
              <p:spPr bwMode="auto">
                <a:xfrm>
                  <a:off x="3249" y="2331"/>
                  <a:ext cx="72" cy="193"/>
                </a:xfrm>
                <a:custGeom>
                  <a:avLst/>
                  <a:gdLst/>
                  <a:ahLst/>
                  <a:cxnLst>
                    <a:cxn ang="0">
                      <a:pos x="30" y="193"/>
                    </a:cxn>
                    <a:cxn ang="0">
                      <a:pos x="36" y="169"/>
                    </a:cxn>
                    <a:cxn ang="0">
                      <a:pos x="30" y="139"/>
                    </a:cxn>
                    <a:cxn ang="0">
                      <a:pos x="30" y="102"/>
                    </a:cxn>
                    <a:cxn ang="0">
                      <a:pos x="30" y="66"/>
                    </a:cxn>
                    <a:cxn ang="0">
                      <a:pos x="30" y="54"/>
                    </a:cxn>
                    <a:cxn ang="0">
                      <a:pos x="36" y="42"/>
                    </a:cxn>
                    <a:cxn ang="0">
                      <a:pos x="48" y="36"/>
                    </a:cxn>
                    <a:cxn ang="0">
                      <a:pos x="60" y="30"/>
                    </a:cxn>
                    <a:cxn ang="0">
                      <a:pos x="66" y="24"/>
                    </a:cxn>
                    <a:cxn ang="0">
                      <a:pos x="66" y="12"/>
                    </a:cxn>
                    <a:cxn ang="0">
                      <a:pos x="72" y="0"/>
                    </a:cxn>
                    <a:cxn ang="0">
                      <a:pos x="60" y="12"/>
                    </a:cxn>
                    <a:cxn ang="0">
                      <a:pos x="60" y="24"/>
                    </a:cxn>
                    <a:cxn ang="0">
                      <a:pos x="48" y="24"/>
                    </a:cxn>
                    <a:cxn ang="0">
                      <a:pos x="36" y="30"/>
                    </a:cxn>
                    <a:cxn ang="0">
                      <a:pos x="30" y="36"/>
                    </a:cxn>
                    <a:cxn ang="0">
                      <a:pos x="24" y="42"/>
                    </a:cxn>
                    <a:cxn ang="0">
                      <a:pos x="12" y="36"/>
                    </a:cxn>
                    <a:cxn ang="0">
                      <a:pos x="6" y="24"/>
                    </a:cxn>
                    <a:cxn ang="0">
                      <a:pos x="6" y="12"/>
                    </a:cxn>
                    <a:cxn ang="0">
                      <a:pos x="0" y="6"/>
                    </a:cxn>
                    <a:cxn ang="0">
                      <a:pos x="0" y="18"/>
                    </a:cxn>
                    <a:cxn ang="0">
                      <a:pos x="0" y="36"/>
                    </a:cxn>
                    <a:cxn ang="0">
                      <a:pos x="0" y="48"/>
                    </a:cxn>
                    <a:cxn ang="0">
                      <a:pos x="6" y="60"/>
                    </a:cxn>
                    <a:cxn ang="0">
                      <a:pos x="0" y="72"/>
                    </a:cxn>
                    <a:cxn ang="0">
                      <a:pos x="6" y="90"/>
                    </a:cxn>
                    <a:cxn ang="0">
                      <a:pos x="12" y="102"/>
                    </a:cxn>
                    <a:cxn ang="0">
                      <a:pos x="12" y="115"/>
                    </a:cxn>
                    <a:cxn ang="0">
                      <a:pos x="18" y="127"/>
                    </a:cxn>
                    <a:cxn ang="0">
                      <a:pos x="18" y="139"/>
                    </a:cxn>
                    <a:cxn ang="0">
                      <a:pos x="12" y="145"/>
                    </a:cxn>
                    <a:cxn ang="0">
                      <a:pos x="0" y="139"/>
                    </a:cxn>
                    <a:cxn ang="0">
                      <a:pos x="6" y="151"/>
                    </a:cxn>
                    <a:cxn ang="0">
                      <a:pos x="12" y="163"/>
                    </a:cxn>
                    <a:cxn ang="0">
                      <a:pos x="12" y="175"/>
                    </a:cxn>
                    <a:cxn ang="0">
                      <a:pos x="18" y="187"/>
                    </a:cxn>
                    <a:cxn ang="0">
                      <a:pos x="30" y="193"/>
                    </a:cxn>
                  </a:cxnLst>
                  <a:rect l="0" t="0" r="r" b="b"/>
                  <a:pathLst>
                    <a:path w="72" h="193">
                      <a:moveTo>
                        <a:pt x="30" y="193"/>
                      </a:moveTo>
                      <a:lnTo>
                        <a:pt x="36" y="169"/>
                      </a:lnTo>
                      <a:lnTo>
                        <a:pt x="30" y="139"/>
                      </a:lnTo>
                      <a:lnTo>
                        <a:pt x="30" y="102"/>
                      </a:lnTo>
                      <a:lnTo>
                        <a:pt x="30" y="66"/>
                      </a:lnTo>
                      <a:lnTo>
                        <a:pt x="30" y="54"/>
                      </a:lnTo>
                      <a:lnTo>
                        <a:pt x="36" y="42"/>
                      </a:lnTo>
                      <a:lnTo>
                        <a:pt x="48" y="36"/>
                      </a:lnTo>
                      <a:lnTo>
                        <a:pt x="60" y="30"/>
                      </a:lnTo>
                      <a:lnTo>
                        <a:pt x="66" y="24"/>
                      </a:lnTo>
                      <a:lnTo>
                        <a:pt x="66" y="12"/>
                      </a:lnTo>
                      <a:lnTo>
                        <a:pt x="72" y="0"/>
                      </a:lnTo>
                      <a:lnTo>
                        <a:pt x="60" y="12"/>
                      </a:lnTo>
                      <a:lnTo>
                        <a:pt x="60" y="24"/>
                      </a:lnTo>
                      <a:lnTo>
                        <a:pt x="48" y="24"/>
                      </a:lnTo>
                      <a:lnTo>
                        <a:pt x="36" y="30"/>
                      </a:lnTo>
                      <a:lnTo>
                        <a:pt x="30" y="36"/>
                      </a:lnTo>
                      <a:lnTo>
                        <a:pt x="24" y="42"/>
                      </a:lnTo>
                      <a:lnTo>
                        <a:pt x="12" y="36"/>
                      </a:lnTo>
                      <a:lnTo>
                        <a:pt x="6" y="24"/>
                      </a:lnTo>
                      <a:lnTo>
                        <a:pt x="6" y="12"/>
                      </a:lnTo>
                      <a:lnTo>
                        <a:pt x="0" y="6"/>
                      </a:lnTo>
                      <a:lnTo>
                        <a:pt x="0" y="18"/>
                      </a:lnTo>
                      <a:lnTo>
                        <a:pt x="0" y="36"/>
                      </a:lnTo>
                      <a:lnTo>
                        <a:pt x="0" y="48"/>
                      </a:lnTo>
                      <a:lnTo>
                        <a:pt x="6" y="60"/>
                      </a:lnTo>
                      <a:lnTo>
                        <a:pt x="0" y="72"/>
                      </a:lnTo>
                      <a:lnTo>
                        <a:pt x="6" y="90"/>
                      </a:lnTo>
                      <a:lnTo>
                        <a:pt x="12" y="102"/>
                      </a:lnTo>
                      <a:lnTo>
                        <a:pt x="12" y="115"/>
                      </a:lnTo>
                      <a:lnTo>
                        <a:pt x="18" y="127"/>
                      </a:lnTo>
                      <a:lnTo>
                        <a:pt x="18" y="139"/>
                      </a:lnTo>
                      <a:lnTo>
                        <a:pt x="12" y="145"/>
                      </a:lnTo>
                      <a:lnTo>
                        <a:pt x="0" y="139"/>
                      </a:lnTo>
                      <a:lnTo>
                        <a:pt x="6" y="151"/>
                      </a:lnTo>
                      <a:lnTo>
                        <a:pt x="12" y="163"/>
                      </a:lnTo>
                      <a:lnTo>
                        <a:pt x="12" y="175"/>
                      </a:lnTo>
                      <a:lnTo>
                        <a:pt x="18" y="187"/>
                      </a:lnTo>
                      <a:lnTo>
                        <a:pt x="30" y="193"/>
                      </a:lnTo>
                      <a:close/>
                    </a:path>
                  </a:pathLst>
                </a:custGeom>
                <a:solidFill>
                  <a:srgbClr val="FCA43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2569" name="Freeform 41"/>
                <p:cNvSpPr>
                  <a:spLocks/>
                </p:cNvSpPr>
                <p:nvPr/>
              </p:nvSpPr>
              <p:spPr bwMode="auto">
                <a:xfrm>
                  <a:off x="3147" y="2482"/>
                  <a:ext cx="36" cy="36"/>
                </a:xfrm>
                <a:custGeom>
                  <a:avLst/>
                  <a:gdLst/>
                  <a:ahLst/>
                  <a:cxnLst>
                    <a:cxn ang="0">
                      <a:pos x="6" y="12"/>
                    </a:cxn>
                    <a:cxn ang="0">
                      <a:pos x="12" y="12"/>
                    </a:cxn>
                    <a:cxn ang="0">
                      <a:pos x="24" y="12"/>
                    </a:cxn>
                    <a:cxn ang="0">
                      <a:pos x="30" y="18"/>
                    </a:cxn>
                    <a:cxn ang="0">
                      <a:pos x="36" y="36"/>
                    </a:cxn>
                    <a:cxn ang="0">
                      <a:pos x="36" y="24"/>
                    </a:cxn>
                    <a:cxn ang="0">
                      <a:pos x="30" y="12"/>
                    </a:cxn>
                    <a:cxn ang="0">
                      <a:pos x="24" y="6"/>
                    </a:cxn>
                    <a:cxn ang="0">
                      <a:pos x="12" y="0"/>
                    </a:cxn>
                    <a:cxn ang="0">
                      <a:pos x="0" y="0"/>
                    </a:cxn>
                    <a:cxn ang="0">
                      <a:pos x="6" y="12"/>
                    </a:cxn>
                  </a:cxnLst>
                  <a:rect l="0" t="0" r="r" b="b"/>
                  <a:pathLst>
                    <a:path w="36" h="36">
                      <a:moveTo>
                        <a:pt x="6" y="12"/>
                      </a:moveTo>
                      <a:lnTo>
                        <a:pt x="12" y="12"/>
                      </a:lnTo>
                      <a:lnTo>
                        <a:pt x="24" y="12"/>
                      </a:lnTo>
                      <a:lnTo>
                        <a:pt x="30" y="18"/>
                      </a:lnTo>
                      <a:lnTo>
                        <a:pt x="36" y="36"/>
                      </a:lnTo>
                      <a:lnTo>
                        <a:pt x="36" y="24"/>
                      </a:lnTo>
                      <a:lnTo>
                        <a:pt x="30" y="12"/>
                      </a:lnTo>
                      <a:lnTo>
                        <a:pt x="24" y="6"/>
                      </a:lnTo>
                      <a:lnTo>
                        <a:pt x="12" y="0"/>
                      </a:lnTo>
                      <a:lnTo>
                        <a:pt x="0" y="0"/>
                      </a:lnTo>
                      <a:lnTo>
                        <a:pt x="6" y="12"/>
                      </a:lnTo>
                      <a:close/>
                    </a:path>
                  </a:pathLst>
                </a:custGeom>
                <a:solidFill>
                  <a:srgbClr val="FCA43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2570" name="Freeform 42"/>
                <p:cNvSpPr>
                  <a:spLocks/>
                </p:cNvSpPr>
                <p:nvPr/>
              </p:nvSpPr>
              <p:spPr bwMode="auto">
                <a:xfrm>
                  <a:off x="3081" y="2109"/>
                  <a:ext cx="60" cy="108"/>
                </a:xfrm>
                <a:custGeom>
                  <a:avLst/>
                  <a:gdLst/>
                  <a:ahLst/>
                  <a:cxnLst>
                    <a:cxn ang="0">
                      <a:pos x="0" y="42"/>
                    </a:cxn>
                    <a:cxn ang="0">
                      <a:pos x="6" y="54"/>
                    </a:cxn>
                    <a:cxn ang="0">
                      <a:pos x="12" y="66"/>
                    </a:cxn>
                    <a:cxn ang="0">
                      <a:pos x="18" y="72"/>
                    </a:cxn>
                    <a:cxn ang="0">
                      <a:pos x="24" y="78"/>
                    </a:cxn>
                    <a:cxn ang="0">
                      <a:pos x="30" y="96"/>
                    </a:cxn>
                    <a:cxn ang="0">
                      <a:pos x="36" y="108"/>
                    </a:cxn>
                    <a:cxn ang="0">
                      <a:pos x="36" y="90"/>
                    </a:cxn>
                    <a:cxn ang="0">
                      <a:pos x="30" y="78"/>
                    </a:cxn>
                    <a:cxn ang="0">
                      <a:pos x="24" y="66"/>
                    </a:cxn>
                    <a:cxn ang="0">
                      <a:pos x="18" y="54"/>
                    </a:cxn>
                    <a:cxn ang="0">
                      <a:pos x="30" y="48"/>
                    </a:cxn>
                    <a:cxn ang="0">
                      <a:pos x="36" y="42"/>
                    </a:cxn>
                    <a:cxn ang="0">
                      <a:pos x="42" y="36"/>
                    </a:cxn>
                    <a:cxn ang="0">
                      <a:pos x="54" y="18"/>
                    </a:cxn>
                    <a:cxn ang="0">
                      <a:pos x="60" y="0"/>
                    </a:cxn>
                    <a:cxn ang="0">
                      <a:pos x="0" y="42"/>
                    </a:cxn>
                  </a:cxnLst>
                  <a:rect l="0" t="0" r="r" b="b"/>
                  <a:pathLst>
                    <a:path w="60" h="108">
                      <a:moveTo>
                        <a:pt x="0" y="42"/>
                      </a:moveTo>
                      <a:lnTo>
                        <a:pt x="6" y="54"/>
                      </a:lnTo>
                      <a:lnTo>
                        <a:pt x="12" y="66"/>
                      </a:lnTo>
                      <a:lnTo>
                        <a:pt x="18" y="72"/>
                      </a:lnTo>
                      <a:lnTo>
                        <a:pt x="24" y="78"/>
                      </a:lnTo>
                      <a:lnTo>
                        <a:pt x="30" y="96"/>
                      </a:lnTo>
                      <a:lnTo>
                        <a:pt x="36" y="108"/>
                      </a:lnTo>
                      <a:lnTo>
                        <a:pt x="36" y="90"/>
                      </a:lnTo>
                      <a:lnTo>
                        <a:pt x="30" y="78"/>
                      </a:lnTo>
                      <a:lnTo>
                        <a:pt x="24" y="66"/>
                      </a:lnTo>
                      <a:lnTo>
                        <a:pt x="18" y="54"/>
                      </a:lnTo>
                      <a:lnTo>
                        <a:pt x="30" y="48"/>
                      </a:lnTo>
                      <a:lnTo>
                        <a:pt x="36" y="42"/>
                      </a:lnTo>
                      <a:lnTo>
                        <a:pt x="42" y="36"/>
                      </a:lnTo>
                      <a:lnTo>
                        <a:pt x="54" y="18"/>
                      </a:lnTo>
                      <a:lnTo>
                        <a:pt x="60" y="0"/>
                      </a:lnTo>
                      <a:lnTo>
                        <a:pt x="0" y="42"/>
                      </a:lnTo>
                      <a:close/>
                    </a:path>
                  </a:pathLst>
                </a:custGeom>
                <a:solidFill>
                  <a:srgbClr val="FCA43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2571" name="Freeform 43"/>
                <p:cNvSpPr>
                  <a:spLocks/>
                </p:cNvSpPr>
                <p:nvPr/>
              </p:nvSpPr>
              <p:spPr bwMode="auto">
                <a:xfrm>
                  <a:off x="3213" y="2656"/>
                  <a:ext cx="42" cy="72"/>
                </a:xfrm>
                <a:custGeom>
                  <a:avLst/>
                  <a:gdLst/>
                  <a:ahLst/>
                  <a:cxnLst>
                    <a:cxn ang="0">
                      <a:pos x="0" y="6"/>
                    </a:cxn>
                    <a:cxn ang="0">
                      <a:pos x="12" y="0"/>
                    </a:cxn>
                    <a:cxn ang="0">
                      <a:pos x="18" y="0"/>
                    </a:cxn>
                    <a:cxn ang="0">
                      <a:pos x="30" y="0"/>
                    </a:cxn>
                    <a:cxn ang="0">
                      <a:pos x="36" y="6"/>
                    </a:cxn>
                    <a:cxn ang="0">
                      <a:pos x="42" y="12"/>
                    </a:cxn>
                    <a:cxn ang="0">
                      <a:pos x="42" y="24"/>
                    </a:cxn>
                    <a:cxn ang="0">
                      <a:pos x="42" y="42"/>
                    </a:cxn>
                    <a:cxn ang="0">
                      <a:pos x="42" y="54"/>
                    </a:cxn>
                    <a:cxn ang="0">
                      <a:pos x="42" y="60"/>
                    </a:cxn>
                    <a:cxn ang="0">
                      <a:pos x="36" y="72"/>
                    </a:cxn>
                    <a:cxn ang="0">
                      <a:pos x="30" y="72"/>
                    </a:cxn>
                    <a:cxn ang="0">
                      <a:pos x="18" y="72"/>
                    </a:cxn>
                    <a:cxn ang="0">
                      <a:pos x="12" y="66"/>
                    </a:cxn>
                    <a:cxn ang="0">
                      <a:pos x="12" y="60"/>
                    </a:cxn>
                    <a:cxn ang="0">
                      <a:pos x="6" y="42"/>
                    </a:cxn>
                    <a:cxn ang="0">
                      <a:pos x="6" y="36"/>
                    </a:cxn>
                    <a:cxn ang="0">
                      <a:pos x="6" y="18"/>
                    </a:cxn>
                    <a:cxn ang="0">
                      <a:pos x="0" y="6"/>
                    </a:cxn>
                  </a:cxnLst>
                  <a:rect l="0" t="0" r="r" b="b"/>
                  <a:pathLst>
                    <a:path w="42" h="72">
                      <a:moveTo>
                        <a:pt x="0" y="6"/>
                      </a:moveTo>
                      <a:lnTo>
                        <a:pt x="12" y="0"/>
                      </a:lnTo>
                      <a:lnTo>
                        <a:pt x="18" y="0"/>
                      </a:lnTo>
                      <a:lnTo>
                        <a:pt x="30" y="0"/>
                      </a:lnTo>
                      <a:lnTo>
                        <a:pt x="36" y="6"/>
                      </a:lnTo>
                      <a:lnTo>
                        <a:pt x="42" y="12"/>
                      </a:lnTo>
                      <a:lnTo>
                        <a:pt x="42" y="24"/>
                      </a:lnTo>
                      <a:lnTo>
                        <a:pt x="42" y="42"/>
                      </a:lnTo>
                      <a:lnTo>
                        <a:pt x="42" y="54"/>
                      </a:lnTo>
                      <a:lnTo>
                        <a:pt x="42" y="60"/>
                      </a:lnTo>
                      <a:lnTo>
                        <a:pt x="36" y="72"/>
                      </a:lnTo>
                      <a:lnTo>
                        <a:pt x="30" y="72"/>
                      </a:lnTo>
                      <a:lnTo>
                        <a:pt x="18" y="72"/>
                      </a:lnTo>
                      <a:lnTo>
                        <a:pt x="12" y="66"/>
                      </a:lnTo>
                      <a:lnTo>
                        <a:pt x="12" y="60"/>
                      </a:lnTo>
                      <a:lnTo>
                        <a:pt x="6" y="42"/>
                      </a:lnTo>
                      <a:lnTo>
                        <a:pt x="6" y="36"/>
                      </a:lnTo>
                      <a:lnTo>
                        <a:pt x="6" y="18"/>
                      </a:lnTo>
                      <a:lnTo>
                        <a:pt x="0" y="6"/>
                      </a:lnTo>
                      <a:close/>
                    </a:path>
                  </a:pathLst>
                </a:custGeom>
                <a:solidFill>
                  <a:srgbClr val="FCA43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2572" name="Freeform 44"/>
                <p:cNvSpPr>
                  <a:spLocks/>
                </p:cNvSpPr>
                <p:nvPr/>
              </p:nvSpPr>
              <p:spPr bwMode="auto">
                <a:xfrm>
                  <a:off x="3165" y="2536"/>
                  <a:ext cx="84" cy="6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12"/>
                    </a:cxn>
                    <a:cxn ang="0">
                      <a:pos x="6" y="18"/>
                    </a:cxn>
                    <a:cxn ang="0">
                      <a:pos x="6" y="24"/>
                    </a:cxn>
                    <a:cxn ang="0">
                      <a:pos x="12" y="24"/>
                    </a:cxn>
                    <a:cxn ang="0">
                      <a:pos x="18" y="30"/>
                    </a:cxn>
                    <a:cxn ang="0">
                      <a:pos x="12" y="30"/>
                    </a:cxn>
                    <a:cxn ang="0">
                      <a:pos x="12" y="36"/>
                    </a:cxn>
                    <a:cxn ang="0">
                      <a:pos x="18" y="42"/>
                    </a:cxn>
                    <a:cxn ang="0">
                      <a:pos x="18" y="48"/>
                    </a:cxn>
                    <a:cxn ang="0">
                      <a:pos x="18" y="54"/>
                    </a:cxn>
                    <a:cxn ang="0">
                      <a:pos x="24" y="60"/>
                    </a:cxn>
                    <a:cxn ang="0">
                      <a:pos x="30" y="54"/>
                    </a:cxn>
                    <a:cxn ang="0">
                      <a:pos x="36" y="48"/>
                    </a:cxn>
                    <a:cxn ang="0">
                      <a:pos x="42" y="42"/>
                    </a:cxn>
                    <a:cxn ang="0">
                      <a:pos x="54" y="42"/>
                    </a:cxn>
                    <a:cxn ang="0">
                      <a:pos x="60" y="42"/>
                    </a:cxn>
                    <a:cxn ang="0">
                      <a:pos x="72" y="48"/>
                    </a:cxn>
                    <a:cxn ang="0">
                      <a:pos x="60" y="42"/>
                    </a:cxn>
                    <a:cxn ang="0">
                      <a:pos x="48" y="36"/>
                    </a:cxn>
                    <a:cxn ang="0">
                      <a:pos x="36" y="36"/>
                    </a:cxn>
                    <a:cxn ang="0">
                      <a:pos x="30" y="42"/>
                    </a:cxn>
                    <a:cxn ang="0">
                      <a:pos x="24" y="48"/>
                    </a:cxn>
                    <a:cxn ang="0">
                      <a:pos x="18" y="42"/>
                    </a:cxn>
                    <a:cxn ang="0">
                      <a:pos x="24" y="36"/>
                    </a:cxn>
                    <a:cxn ang="0">
                      <a:pos x="30" y="30"/>
                    </a:cxn>
                    <a:cxn ang="0">
                      <a:pos x="36" y="30"/>
                    </a:cxn>
                    <a:cxn ang="0">
                      <a:pos x="42" y="30"/>
                    </a:cxn>
                    <a:cxn ang="0">
                      <a:pos x="36" y="24"/>
                    </a:cxn>
                    <a:cxn ang="0">
                      <a:pos x="24" y="24"/>
                    </a:cxn>
                    <a:cxn ang="0">
                      <a:pos x="18" y="30"/>
                    </a:cxn>
                    <a:cxn ang="0">
                      <a:pos x="18" y="24"/>
                    </a:cxn>
                    <a:cxn ang="0">
                      <a:pos x="30" y="18"/>
                    </a:cxn>
                    <a:cxn ang="0">
                      <a:pos x="42" y="18"/>
                    </a:cxn>
                    <a:cxn ang="0">
                      <a:pos x="54" y="18"/>
                    </a:cxn>
                    <a:cxn ang="0">
                      <a:pos x="72" y="18"/>
                    </a:cxn>
                    <a:cxn ang="0">
                      <a:pos x="84" y="24"/>
                    </a:cxn>
                    <a:cxn ang="0">
                      <a:pos x="72" y="18"/>
                    </a:cxn>
                    <a:cxn ang="0">
                      <a:pos x="54" y="12"/>
                    </a:cxn>
                    <a:cxn ang="0">
                      <a:pos x="48" y="12"/>
                    </a:cxn>
                    <a:cxn ang="0">
                      <a:pos x="36" y="12"/>
                    </a:cxn>
                    <a:cxn ang="0">
                      <a:pos x="24" y="12"/>
                    </a:cxn>
                    <a:cxn ang="0">
                      <a:pos x="12" y="12"/>
                    </a:cxn>
                    <a:cxn ang="0">
                      <a:pos x="6" y="6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84" h="60">
                      <a:moveTo>
                        <a:pt x="0" y="0"/>
                      </a:moveTo>
                      <a:lnTo>
                        <a:pt x="0" y="12"/>
                      </a:lnTo>
                      <a:lnTo>
                        <a:pt x="6" y="18"/>
                      </a:lnTo>
                      <a:lnTo>
                        <a:pt x="6" y="24"/>
                      </a:lnTo>
                      <a:lnTo>
                        <a:pt x="12" y="24"/>
                      </a:lnTo>
                      <a:lnTo>
                        <a:pt x="18" y="30"/>
                      </a:lnTo>
                      <a:lnTo>
                        <a:pt x="12" y="30"/>
                      </a:lnTo>
                      <a:lnTo>
                        <a:pt x="12" y="36"/>
                      </a:lnTo>
                      <a:lnTo>
                        <a:pt x="18" y="42"/>
                      </a:lnTo>
                      <a:lnTo>
                        <a:pt x="18" y="48"/>
                      </a:lnTo>
                      <a:lnTo>
                        <a:pt x="18" y="54"/>
                      </a:lnTo>
                      <a:lnTo>
                        <a:pt x="24" y="60"/>
                      </a:lnTo>
                      <a:lnTo>
                        <a:pt x="30" y="54"/>
                      </a:lnTo>
                      <a:lnTo>
                        <a:pt x="36" y="48"/>
                      </a:lnTo>
                      <a:lnTo>
                        <a:pt x="42" y="42"/>
                      </a:lnTo>
                      <a:lnTo>
                        <a:pt x="54" y="42"/>
                      </a:lnTo>
                      <a:lnTo>
                        <a:pt x="60" y="42"/>
                      </a:lnTo>
                      <a:lnTo>
                        <a:pt x="72" y="48"/>
                      </a:lnTo>
                      <a:lnTo>
                        <a:pt x="60" y="42"/>
                      </a:lnTo>
                      <a:lnTo>
                        <a:pt x="48" y="36"/>
                      </a:lnTo>
                      <a:lnTo>
                        <a:pt x="36" y="36"/>
                      </a:lnTo>
                      <a:lnTo>
                        <a:pt x="30" y="42"/>
                      </a:lnTo>
                      <a:lnTo>
                        <a:pt x="24" y="48"/>
                      </a:lnTo>
                      <a:lnTo>
                        <a:pt x="18" y="42"/>
                      </a:lnTo>
                      <a:lnTo>
                        <a:pt x="24" y="36"/>
                      </a:lnTo>
                      <a:lnTo>
                        <a:pt x="30" y="30"/>
                      </a:lnTo>
                      <a:lnTo>
                        <a:pt x="36" y="30"/>
                      </a:lnTo>
                      <a:lnTo>
                        <a:pt x="42" y="30"/>
                      </a:lnTo>
                      <a:lnTo>
                        <a:pt x="36" y="24"/>
                      </a:lnTo>
                      <a:lnTo>
                        <a:pt x="24" y="24"/>
                      </a:lnTo>
                      <a:lnTo>
                        <a:pt x="18" y="30"/>
                      </a:lnTo>
                      <a:lnTo>
                        <a:pt x="18" y="24"/>
                      </a:lnTo>
                      <a:lnTo>
                        <a:pt x="30" y="18"/>
                      </a:lnTo>
                      <a:lnTo>
                        <a:pt x="42" y="18"/>
                      </a:lnTo>
                      <a:lnTo>
                        <a:pt x="54" y="18"/>
                      </a:lnTo>
                      <a:lnTo>
                        <a:pt x="72" y="18"/>
                      </a:lnTo>
                      <a:lnTo>
                        <a:pt x="84" y="24"/>
                      </a:lnTo>
                      <a:lnTo>
                        <a:pt x="72" y="18"/>
                      </a:lnTo>
                      <a:lnTo>
                        <a:pt x="54" y="12"/>
                      </a:lnTo>
                      <a:lnTo>
                        <a:pt x="48" y="12"/>
                      </a:lnTo>
                      <a:lnTo>
                        <a:pt x="36" y="12"/>
                      </a:lnTo>
                      <a:lnTo>
                        <a:pt x="24" y="12"/>
                      </a:lnTo>
                      <a:lnTo>
                        <a:pt x="12" y="12"/>
                      </a:lnTo>
                      <a:lnTo>
                        <a:pt x="6" y="6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CA43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2573" name="Freeform 45"/>
                <p:cNvSpPr>
                  <a:spLocks/>
                </p:cNvSpPr>
                <p:nvPr/>
              </p:nvSpPr>
              <p:spPr bwMode="auto">
                <a:xfrm>
                  <a:off x="3201" y="2620"/>
                  <a:ext cx="24" cy="18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6"/>
                    </a:cxn>
                    <a:cxn ang="0">
                      <a:pos x="6" y="12"/>
                    </a:cxn>
                    <a:cxn ang="0">
                      <a:pos x="6" y="18"/>
                    </a:cxn>
                    <a:cxn ang="0">
                      <a:pos x="12" y="18"/>
                    </a:cxn>
                    <a:cxn ang="0">
                      <a:pos x="18" y="12"/>
                    </a:cxn>
                    <a:cxn ang="0">
                      <a:pos x="24" y="12"/>
                    </a:cxn>
                    <a:cxn ang="0">
                      <a:pos x="18" y="12"/>
                    </a:cxn>
                    <a:cxn ang="0">
                      <a:pos x="12" y="12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4" h="18">
                      <a:moveTo>
                        <a:pt x="0" y="0"/>
                      </a:moveTo>
                      <a:lnTo>
                        <a:pt x="0" y="6"/>
                      </a:lnTo>
                      <a:lnTo>
                        <a:pt x="6" y="12"/>
                      </a:lnTo>
                      <a:lnTo>
                        <a:pt x="6" y="18"/>
                      </a:lnTo>
                      <a:lnTo>
                        <a:pt x="12" y="18"/>
                      </a:lnTo>
                      <a:lnTo>
                        <a:pt x="18" y="12"/>
                      </a:lnTo>
                      <a:lnTo>
                        <a:pt x="24" y="12"/>
                      </a:lnTo>
                      <a:lnTo>
                        <a:pt x="18" y="12"/>
                      </a:lnTo>
                      <a:lnTo>
                        <a:pt x="12" y="1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CA43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5" name="Group 46"/>
              <p:cNvGrpSpPr>
                <a:grpSpLocks/>
              </p:cNvGrpSpPr>
              <p:nvPr/>
            </p:nvGrpSpPr>
            <p:grpSpPr bwMode="auto">
              <a:xfrm rot="1343867">
                <a:off x="2520" y="2000"/>
                <a:ext cx="233" cy="129"/>
                <a:chOff x="2023" y="1586"/>
                <a:chExt cx="1184" cy="613"/>
              </a:xfrm>
            </p:grpSpPr>
            <p:sp>
              <p:nvSpPr>
                <p:cNvPr id="22575" name="Freeform 47"/>
                <p:cNvSpPr>
                  <a:spLocks/>
                </p:cNvSpPr>
                <p:nvPr/>
              </p:nvSpPr>
              <p:spPr bwMode="auto">
                <a:xfrm>
                  <a:off x="2023" y="1586"/>
                  <a:ext cx="1178" cy="613"/>
                </a:xfrm>
                <a:custGeom>
                  <a:avLst/>
                  <a:gdLst/>
                  <a:ahLst/>
                  <a:cxnLst>
                    <a:cxn ang="0">
                      <a:pos x="307" y="66"/>
                    </a:cxn>
                    <a:cxn ang="0">
                      <a:pos x="331" y="54"/>
                    </a:cxn>
                    <a:cxn ang="0">
                      <a:pos x="355" y="48"/>
                    </a:cxn>
                    <a:cxn ang="0">
                      <a:pos x="385" y="54"/>
                    </a:cxn>
                    <a:cxn ang="0">
                      <a:pos x="415" y="60"/>
                    </a:cxn>
                    <a:cxn ang="0">
                      <a:pos x="445" y="60"/>
                    </a:cxn>
                    <a:cxn ang="0">
                      <a:pos x="481" y="54"/>
                    </a:cxn>
                    <a:cxn ang="0">
                      <a:pos x="511" y="60"/>
                    </a:cxn>
                    <a:cxn ang="0">
                      <a:pos x="535" y="72"/>
                    </a:cxn>
                    <a:cxn ang="0">
                      <a:pos x="577" y="84"/>
                    </a:cxn>
                    <a:cxn ang="0">
                      <a:pos x="631" y="108"/>
                    </a:cxn>
                    <a:cxn ang="0">
                      <a:pos x="679" y="126"/>
                    </a:cxn>
                    <a:cxn ang="0">
                      <a:pos x="715" y="144"/>
                    </a:cxn>
                    <a:cxn ang="0">
                      <a:pos x="727" y="126"/>
                    </a:cxn>
                    <a:cxn ang="0">
                      <a:pos x="745" y="120"/>
                    </a:cxn>
                    <a:cxn ang="0">
                      <a:pos x="799" y="132"/>
                    </a:cxn>
                    <a:cxn ang="0">
                      <a:pos x="860" y="150"/>
                    </a:cxn>
                    <a:cxn ang="0">
                      <a:pos x="926" y="180"/>
                    </a:cxn>
                    <a:cxn ang="0">
                      <a:pos x="986" y="204"/>
                    </a:cxn>
                    <a:cxn ang="0">
                      <a:pos x="1058" y="216"/>
                    </a:cxn>
                    <a:cxn ang="0">
                      <a:pos x="1112" y="234"/>
                    </a:cxn>
                    <a:cxn ang="0">
                      <a:pos x="1160" y="252"/>
                    </a:cxn>
                    <a:cxn ang="0">
                      <a:pos x="1172" y="264"/>
                    </a:cxn>
                    <a:cxn ang="0">
                      <a:pos x="1178" y="301"/>
                    </a:cxn>
                    <a:cxn ang="0">
                      <a:pos x="1178" y="343"/>
                    </a:cxn>
                    <a:cxn ang="0">
                      <a:pos x="1166" y="403"/>
                    </a:cxn>
                    <a:cxn ang="0">
                      <a:pos x="1148" y="469"/>
                    </a:cxn>
                    <a:cxn ang="0">
                      <a:pos x="1124" y="541"/>
                    </a:cxn>
                    <a:cxn ang="0">
                      <a:pos x="1106" y="553"/>
                    </a:cxn>
                    <a:cxn ang="0">
                      <a:pos x="1082" y="571"/>
                    </a:cxn>
                    <a:cxn ang="0">
                      <a:pos x="1070" y="589"/>
                    </a:cxn>
                    <a:cxn ang="0">
                      <a:pos x="1058" y="601"/>
                    </a:cxn>
                    <a:cxn ang="0">
                      <a:pos x="1040" y="601"/>
                    </a:cxn>
                    <a:cxn ang="0">
                      <a:pos x="1028" y="613"/>
                    </a:cxn>
                    <a:cxn ang="0">
                      <a:pos x="998" y="601"/>
                    </a:cxn>
                    <a:cxn ang="0">
                      <a:pos x="968" y="601"/>
                    </a:cxn>
                    <a:cxn ang="0">
                      <a:pos x="944" y="595"/>
                    </a:cxn>
                    <a:cxn ang="0">
                      <a:pos x="890" y="577"/>
                    </a:cxn>
                    <a:cxn ang="0">
                      <a:pos x="841" y="565"/>
                    </a:cxn>
                    <a:cxn ang="0">
                      <a:pos x="781" y="565"/>
                    </a:cxn>
                    <a:cxn ang="0">
                      <a:pos x="685" y="559"/>
                    </a:cxn>
                    <a:cxn ang="0">
                      <a:pos x="565" y="559"/>
                    </a:cxn>
                    <a:cxn ang="0">
                      <a:pos x="475" y="565"/>
                    </a:cxn>
                    <a:cxn ang="0">
                      <a:pos x="361" y="571"/>
                    </a:cxn>
                    <a:cxn ang="0">
                      <a:pos x="258" y="583"/>
                    </a:cxn>
                    <a:cxn ang="0">
                      <a:pos x="132" y="583"/>
                    </a:cxn>
                    <a:cxn ang="0">
                      <a:pos x="24" y="583"/>
                    </a:cxn>
                    <a:cxn ang="0">
                      <a:pos x="0" y="0"/>
                    </a:cxn>
                    <a:cxn ang="0">
                      <a:pos x="66" y="12"/>
                    </a:cxn>
                    <a:cxn ang="0">
                      <a:pos x="162" y="30"/>
                    </a:cxn>
                    <a:cxn ang="0">
                      <a:pos x="240" y="48"/>
                    </a:cxn>
                    <a:cxn ang="0">
                      <a:pos x="307" y="66"/>
                    </a:cxn>
                  </a:cxnLst>
                  <a:rect l="0" t="0" r="r" b="b"/>
                  <a:pathLst>
                    <a:path w="1178" h="613">
                      <a:moveTo>
                        <a:pt x="307" y="66"/>
                      </a:moveTo>
                      <a:lnTo>
                        <a:pt x="331" y="54"/>
                      </a:lnTo>
                      <a:lnTo>
                        <a:pt x="355" y="48"/>
                      </a:lnTo>
                      <a:lnTo>
                        <a:pt x="385" y="54"/>
                      </a:lnTo>
                      <a:lnTo>
                        <a:pt x="415" y="60"/>
                      </a:lnTo>
                      <a:lnTo>
                        <a:pt x="445" y="60"/>
                      </a:lnTo>
                      <a:lnTo>
                        <a:pt x="481" y="54"/>
                      </a:lnTo>
                      <a:lnTo>
                        <a:pt x="511" y="60"/>
                      </a:lnTo>
                      <a:lnTo>
                        <a:pt x="535" y="72"/>
                      </a:lnTo>
                      <a:lnTo>
                        <a:pt x="577" y="84"/>
                      </a:lnTo>
                      <a:lnTo>
                        <a:pt x="631" y="108"/>
                      </a:lnTo>
                      <a:lnTo>
                        <a:pt x="679" y="126"/>
                      </a:lnTo>
                      <a:lnTo>
                        <a:pt x="715" y="144"/>
                      </a:lnTo>
                      <a:lnTo>
                        <a:pt x="727" y="126"/>
                      </a:lnTo>
                      <a:lnTo>
                        <a:pt x="745" y="120"/>
                      </a:lnTo>
                      <a:lnTo>
                        <a:pt x="799" y="132"/>
                      </a:lnTo>
                      <a:lnTo>
                        <a:pt x="860" y="150"/>
                      </a:lnTo>
                      <a:lnTo>
                        <a:pt x="926" y="180"/>
                      </a:lnTo>
                      <a:lnTo>
                        <a:pt x="986" y="204"/>
                      </a:lnTo>
                      <a:lnTo>
                        <a:pt x="1058" y="216"/>
                      </a:lnTo>
                      <a:lnTo>
                        <a:pt x="1112" y="234"/>
                      </a:lnTo>
                      <a:lnTo>
                        <a:pt x="1160" y="252"/>
                      </a:lnTo>
                      <a:lnTo>
                        <a:pt x="1172" y="264"/>
                      </a:lnTo>
                      <a:lnTo>
                        <a:pt x="1178" y="301"/>
                      </a:lnTo>
                      <a:lnTo>
                        <a:pt x="1178" y="343"/>
                      </a:lnTo>
                      <a:lnTo>
                        <a:pt x="1166" y="403"/>
                      </a:lnTo>
                      <a:lnTo>
                        <a:pt x="1148" y="469"/>
                      </a:lnTo>
                      <a:lnTo>
                        <a:pt x="1124" y="541"/>
                      </a:lnTo>
                      <a:lnTo>
                        <a:pt x="1106" y="553"/>
                      </a:lnTo>
                      <a:lnTo>
                        <a:pt x="1082" y="571"/>
                      </a:lnTo>
                      <a:lnTo>
                        <a:pt x="1070" y="589"/>
                      </a:lnTo>
                      <a:lnTo>
                        <a:pt x="1058" y="601"/>
                      </a:lnTo>
                      <a:lnTo>
                        <a:pt x="1040" y="601"/>
                      </a:lnTo>
                      <a:lnTo>
                        <a:pt x="1028" y="613"/>
                      </a:lnTo>
                      <a:lnTo>
                        <a:pt x="998" y="601"/>
                      </a:lnTo>
                      <a:lnTo>
                        <a:pt x="968" y="601"/>
                      </a:lnTo>
                      <a:lnTo>
                        <a:pt x="944" y="595"/>
                      </a:lnTo>
                      <a:lnTo>
                        <a:pt x="890" y="577"/>
                      </a:lnTo>
                      <a:lnTo>
                        <a:pt x="841" y="565"/>
                      </a:lnTo>
                      <a:lnTo>
                        <a:pt x="781" y="565"/>
                      </a:lnTo>
                      <a:lnTo>
                        <a:pt x="685" y="559"/>
                      </a:lnTo>
                      <a:lnTo>
                        <a:pt x="565" y="559"/>
                      </a:lnTo>
                      <a:lnTo>
                        <a:pt x="475" y="565"/>
                      </a:lnTo>
                      <a:lnTo>
                        <a:pt x="361" y="571"/>
                      </a:lnTo>
                      <a:lnTo>
                        <a:pt x="258" y="583"/>
                      </a:lnTo>
                      <a:lnTo>
                        <a:pt x="132" y="583"/>
                      </a:lnTo>
                      <a:lnTo>
                        <a:pt x="24" y="583"/>
                      </a:lnTo>
                      <a:lnTo>
                        <a:pt x="0" y="0"/>
                      </a:lnTo>
                      <a:lnTo>
                        <a:pt x="66" y="12"/>
                      </a:lnTo>
                      <a:lnTo>
                        <a:pt x="162" y="30"/>
                      </a:lnTo>
                      <a:lnTo>
                        <a:pt x="240" y="48"/>
                      </a:lnTo>
                      <a:lnTo>
                        <a:pt x="307" y="66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2576" name="Freeform 48"/>
                <p:cNvSpPr>
                  <a:spLocks/>
                </p:cNvSpPr>
                <p:nvPr/>
              </p:nvSpPr>
              <p:spPr bwMode="auto">
                <a:xfrm>
                  <a:off x="2185" y="2079"/>
                  <a:ext cx="860" cy="108"/>
                </a:xfrm>
                <a:custGeom>
                  <a:avLst/>
                  <a:gdLst/>
                  <a:ahLst/>
                  <a:cxnLst>
                    <a:cxn ang="0">
                      <a:pos x="0" y="90"/>
                    </a:cxn>
                    <a:cxn ang="0">
                      <a:pos x="84" y="90"/>
                    </a:cxn>
                    <a:cxn ang="0">
                      <a:pos x="145" y="84"/>
                    </a:cxn>
                    <a:cxn ang="0">
                      <a:pos x="211" y="78"/>
                    </a:cxn>
                    <a:cxn ang="0">
                      <a:pos x="313" y="72"/>
                    </a:cxn>
                    <a:cxn ang="0">
                      <a:pos x="409" y="66"/>
                    </a:cxn>
                    <a:cxn ang="0">
                      <a:pos x="505" y="72"/>
                    </a:cxn>
                    <a:cxn ang="0">
                      <a:pos x="613" y="72"/>
                    </a:cxn>
                    <a:cxn ang="0">
                      <a:pos x="679" y="72"/>
                    </a:cxn>
                    <a:cxn ang="0">
                      <a:pos x="752" y="96"/>
                    </a:cxn>
                    <a:cxn ang="0">
                      <a:pos x="806" y="108"/>
                    </a:cxn>
                    <a:cxn ang="0">
                      <a:pos x="836" y="108"/>
                    </a:cxn>
                    <a:cxn ang="0">
                      <a:pos x="860" y="102"/>
                    </a:cxn>
                    <a:cxn ang="0">
                      <a:pos x="824" y="96"/>
                    </a:cxn>
                    <a:cxn ang="0">
                      <a:pos x="806" y="90"/>
                    </a:cxn>
                    <a:cxn ang="0">
                      <a:pos x="782" y="84"/>
                    </a:cxn>
                    <a:cxn ang="0">
                      <a:pos x="764" y="72"/>
                    </a:cxn>
                    <a:cxn ang="0">
                      <a:pos x="746" y="60"/>
                    </a:cxn>
                    <a:cxn ang="0">
                      <a:pos x="716" y="48"/>
                    </a:cxn>
                    <a:cxn ang="0">
                      <a:pos x="698" y="48"/>
                    </a:cxn>
                    <a:cxn ang="0">
                      <a:pos x="704" y="30"/>
                    </a:cxn>
                    <a:cxn ang="0">
                      <a:pos x="722" y="18"/>
                    </a:cxn>
                    <a:cxn ang="0">
                      <a:pos x="752" y="6"/>
                    </a:cxn>
                    <a:cxn ang="0">
                      <a:pos x="728" y="6"/>
                    </a:cxn>
                    <a:cxn ang="0">
                      <a:pos x="692" y="12"/>
                    </a:cxn>
                    <a:cxn ang="0">
                      <a:pos x="667" y="24"/>
                    </a:cxn>
                    <a:cxn ang="0">
                      <a:pos x="649" y="30"/>
                    </a:cxn>
                    <a:cxn ang="0">
                      <a:pos x="619" y="18"/>
                    </a:cxn>
                    <a:cxn ang="0">
                      <a:pos x="577" y="12"/>
                    </a:cxn>
                    <a:cxn ang="0">
                      <a:pos x="541" y="18"/>
                    </a:cxn>
                    <a:cxn ang="0">
                      <a:pos x="517" y="30"/>
                    </a:cxn>
                    <a:cxn ang="0">
                      <a:pos x="487" y="36"/>
                    </a:cxn>
                    <a:cxn ang="0">
                      <a:pos x="445" y="42"/>
                    </a:cxn>
                    <a:cxn ang="0">
                      <a:pos x="409" y="42"/>
                    </a:cxn>
                    <a:cxn ang="0">
                      <a:pos x="361" y="30"/>
                    </a:cxn>
                    <a:cxn ang="0">
                      <a:pos x="331" y="18"/>
                    </a:cxn>
                    <a:cxn ang="0">
                      <a:pos x="283" y="24"/>
                    </a:cxn>
                    <a:cxn ang="0">
                      <a:pos x="235" y="36"/>
                    </a:cxn>
                    <a:cxn ang="0">
                      <a:pos x="247" y="18"/>
                    </a:cxn>
                    <a:cxn ang="0">
                      <a:pos x="265" y="0"/>
                    </a:cxn>
                    <a:cxn ang="0">
                      <a:pos x="229" y="12"/>
                    </a:cxn>
                    <a:cxn ang="0">
                      <a:pos x="211" y="24"/>
                    </a:cxn>
                    <a:cxn ang="0">
                      <a:pos x="199" y="36"/>
                    </a:cxn>
                    <a:cxn ang="0">
                      <a:pos x="181" y="36"/>
                    </a:cxn>
                    <a:cxn ang="0">
                      <a:pos x="169" y="24"/>
                    </a:cxn>
                    <a:cxn ang="0">
                      <a:pos x="163" y="30"/>
                    </a:cxn>
                    <a:cxn ang="0">
                      <a:pos x="139" y="42"/>
                    </a:cxn>
                    <a:cxn ang="0">
                      <a:pos x="102" y="48"/>
                    </a:cxn>
                    <a:cxn ang="0">
                      <a:pos x="84" y="66"/>
                    </a:cxn>
                    <a:cxn ang="0">
                      <a:pos x="48" y="72"/>
                    </a:cxn>
                    <a:cxn ang="0">
                      <a:pos x="24" y="78"/>
                    </a:cxn>
                    <a:cxn ang="0">
                      <a:pos x="0" y="90"/>
                    </a:cxn>
                  </a:cxnLst>
                  <a:rect l="0" t="0" r="r" b="b"/>
                  <a:pathLst>
                    <a:path w="860" h="108">
                      <a:moveTo>
                        <a:pt x="0" y="90"/>
                      </a:moveTo>
                      <a:lnTo>
                        <a:pt x="84" y="90"/>
                      </a:lnTo>
                      <a:lnTo>
                        <a:pt x="145" y="84"/>
                      </a:lnTo>
                      <a:lnTo>
                        <a:pt x="211" y="78"/>
                      </a:lnTo>
                      <a:lnTo>
                        <a:pt x="313" y="72"/>
                      </a:lnTo>
                      <a:lnTo>
                        <a:pt x="409" y="66"/>
                      </a:lnTo>
                      <a:lnTo>
                        <a:pt x="505" y="72"/>
                      </a:lnTo>
                      <a:lnTo>
                        <a:pt x="613" y="72"/>
                      </a:lnTo>
                      <a:lnTo>
                        <a:pt x="679" y="72"/>
                      </a:lnTo>
                      <a:lnTo>
                        <a:pt x="752" y="96"/>
                      </a:lnTo>
                      <a:lnTo>
                        <a:pt x="806" y="108"/>
                      </a:lnTo>
                      <a:lnTo>
                        <a:pt x="836" y="108"/>
                      </a:lnTo>
                      <a:lnTo>
                        <a:pt x="860" y="102"/>
                      </a:lnTo>
                      <a:lnTo>
                        <a:pt x="824" y="96"/>
                      </a:lnTo>
                      <a:lnTo>
                        <a:pt x="806" y="90"/>
                      </a:lnTo>
                      <a:lnTo>
                        <a:pt x="782" y="84"/>
                      </a:lnTo>
                      <a:lnTo>
                        <a:pt x="764" y="72"/>
                      </a:lnTo>
                      <a:lnTo>
                        <a:pt x="746" y="60"/>
                      </a:lnTo>
                      <a:lnTo>
                        <a:pt x="716" y="48"/>
                      </a:lnTo>
                      <a:lnTo>
                        <a:pt x="698" y="48"/>
                      </a:lnTo>
                      <a:lnTo>
                        <a:pt x="704" y="30"/>
                      </a:lnTo>
                      <a:lnTo>
                        <a:pt x="722" y="18"/>
                      </a:lnTo>
                      <a:lnTo>
                        <a:pt x="752" y="6"/>
                      </a:lnTo>
                      <a:lnTo>
                        <a:pt x="728" y="6"/>
                      </a:lnTo>
                      <a:lnTo>
                        <a:pt x="692" y="12"/>
                      </a:lnTo>
                      <a:lnTo>
                        <a:pt x="667" y="24"/>
                      </a:lnTo>
                      <a:lnTo>
                        <a:pt x="649" y="30"/>
                      </a:lnTo>
                      <a:lnTo>
                        <a:pt x="619" y="18"/>
                      </a:lnTo>
                      <a:lnTo>
                        <a:pt x="577" y="12"/>
                      </a:lnTo>
                      <a:lnTo>
                        <a:pt x="541" y="18"/>
                      </a:lnTo>
                      <a:lnTo>
                        <a:pt x="517" y="30"/>
                      </a:lnTo>
                      <a:lnTo>
                        <a:pt x="487" y="36"/>
                      </a:lnTo>
                      <a:lnTo>
                        <a:pt x="445" y="42"/>
                      </a:lnTo>
                      <a:lnTo>
                        <a:pt x="409" y="42"/>
                      </a:lnTo>
                      <a:lnTo>
                        <a:pt x="361" y="30"/>
                      </a:lnTo>
                      <a:lnTo>
                        <a:pt x="331" y="18"/>
                      </a:lnTo>
                      <a:lnTo>
                        <a:pt x="283" y="24"/>
                      </a:lnTo>
                      <a:lnTo>
                        <a:pt x="235" y="36"/>
                      </a:lnTo>
                      <a:lnTo>
                        <a:pt x="247" y="18"/>
                      </a:lnTo>
                      <a:lnTo>
                        <a:pt x="265" y="0"/>
                      </a:lnTo>
                      <a:lnTo>
                        <a:pt x="229" y="12"/>
                      </a:lnTo>
                      <a:lnTo>
                        <a:pt x="211" y="24"/>
                      </a:lnTo>
                      <a:lnTo>
                        <a:pt x="199" y="36"/>
                      </a:lnTo>
                      <a:lnTo>
                        <a:pt x="181" y="36"/>
                      </a:lnTo>
                      <a:lnTo>
                        <a:pt x="169" y="24"/>
                      </a:lnTo>
                      <a:lnTo>
                        <a:pt x="163" y="30"/>
                      </a:lnTo>
                      <a:lnTo>
                        <a:pt x="139" y="42"/>
                      </a:lnTo>
                      <a:lnTo>
                        <a:pt x="102" y="48"/>
                      </a:lnTo>
                      <a:lnTo>
                        <a:pt x="84" y="66"/>
                      </a:lnTo>
                      <a:lnTo>
                        <a:pt x="48" y="72"/>
                      </a:lnTo>
                      <a:lnTo>
                        <a:pt x="24" y="78"/>
                      </a:lnTo>
                      <a:lnTo>
                        <a:pt x="0" y="9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2577" name="Freeform 49"/>
                <p:cNvSpPr>
                  <a:spLocks/>
                </p:cNvSpPr>
                <p:nvPr/>
              </p:nvSpPr>
              <p:spPr bwMode="auto">
                <a:xfrm>
                  <a:off x="2648" y="1694"/>
                  <a:ext cx="174" cy="150"/>
                </a:xfrm>
                <a:custGeom>
                  <a:avLst/>
                  <a:gdLst/>
                  <a:ahLst/>
                  <a:cxnLst>
                    <a:cxn ang="0">
                      <a:pos x="126" y="12"/>
                    </a:cxn>
                    <a:cxn ang="0">
                      <a:pos x="102" y="18"/>
                    </a:cxn>
                    <a:cxn ang="0">
                      <a:pos x="90" y="36"/>
                    </a:cxn>
                    <a:cxn ang="0">
                      <a:pos x="48" y="12"/>
                    </a:cxn>
                    <a:cxn ang="0">
                      <a:pos x="0" y="0"/>
                    </a:cxn>
                    <a:cxn ang="0">
                      <a:pos x="42" y="18"/>
                    </a:cxn>
                    <a:cxn ang="0">
                      <a:pos x="66" y="36"/>
                    </a:cxn>
                    <a:cxn ang="0">
                      <a:pos x="72" y="60"/>
                    </a:cxn>
                    <a:cxn ang="0">
                      <a:pos x="84" y="90"/>
                    </a:cxn>
                    <a:cxn ang="0">
                      <a:pos x="90" y="120"/>
                    </a:cxn>
                    <a:cxn ang="0">
                      <a:pos x="108" y="150"/>
                    </a:cxn>
                    <a:cxn ang="0">
                      <a:pos x="102" y="114"/>
                    </a:cxn>
                    <a:cxn ang="0">
                      <a:pos x="102" y="90"/>
                    </a:cxn>
                    <a:cxn ang="0">
                      <a:pos x="108" y="60"/>
                    </a:cxn>
                    <a:cxn ang="0">
                      <a:pos x="114" y="78"/>
                    </a:cxn>
                    <a:cxn ang="0">
                      <a:pos x="132" y="90"/>
                    </a:cxn>
                    <a:cxn ang="0">
                      <a:pos x="120" y="60"/>
                    </a:cxn>
                    <a:cxn ang="0">
                      <a:pos x="114" y="36"/>
                    </a:cxn>
                    <a:cxn ang="0">
                      <a:pos x="132" y="24"/>
                    </a:cxn>
                    <a:cxn ang="0">
                      <a:pos x="174" y="24"/>
                    </a:cxn>
                    <a:cxn ang="0">
                      <a:pos x="144" y="18"/>
                    </a:cxn>
                    <a:cxn ang="0">
                      <a:pos x="126" y="12"/>
                    </a:cxn>
                  </a:cxnLst>
                  <a:rect l="0" t="0" r="r" b="b"/>
                  <a:pathLst>
                    <a:path w="174" h="150">
                      <a:moveTo>
                        <a:pt x="126" y="12"/>
                      </a:moveTo>
                      <a:lnTo>
                        <a:pt x="102" y="18"/>
                      </a:lnTo>
                      <a:lnTo>
                        <a:pt x="90" y="36"/>
                      </a:lnTo>
                      <a:lnTo>
                        <a:pt x="48" y="12"/>
                      </a:lnTo>
                      <a:lnTo>
                        <a:pt x="0" y="0"/>
                      </a:lnTo>
                      <a:lnTo>
                        <a:pt x="42" y="18"/>
                      </a:lnTo>
                      <a:lnTo>
                        <a:pt x="66" y="36"/>
                      </a:lnTo>
                      <a:lnTo>
                        <a:pt x="72" y="60"/>
                      </a:lnTo>
                      <a:lnTo>
                        <a:pt x="84" y="90"/>
                      </a:lnTo>
                      <a:lnTo>
                        <a:pt x="90" y="120"/>
                      </a:lnTo>
                      <a:lnTo>
                        <a:pt x="108" y="150"/>
                      </a:lnTo>
                      <a:lnTo>
                        <a:pt x="102" y="114"/>
                      </a:lnTo>
                      <a:lnTo>
                        <a:pt x="102" y="90"/>
                      </a:lnTo>
                      <a:lnTo>
                        <a:pt x="108" y="60"/>
                      </a:lnTo>
                      <a:lnTo>
                        <a:pt x="114" y="78"/>
                      </a:lnTo>
                      <a:lnTo>
                        <a:pt x="132" y="90"/>
                      </a:lnTo>
                      <a:lnTo>
                        <a:pt x="120" y="60"/>
                      </a:lnTo>
                      <a:lnTo>
                        <a:pt x="114" y="36"/>
                      </a:lnTo>
                      <a:lnTo>
                        <a:pt x="132" y="24"/>
                      </a:lnTo>
                      <a:lnTo>
                        <a:pt x="174" y="24"/>
                      </a:lnTo>
                      <a:lnTo>
                        <a:pt x="144" y="18"/>
                      </a:lnTo>
                      <a:lnTo>
                        <a:pt x="126" y="12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2578" name="Freeform 50"/>
                <p:cNvSpPr>
                  <a:spLocks/>
                </p:cNvSpPr>
                <p:nvPr/>
              </p:nvSpPr>
              <p:spPr bwMode="auto">
                <a:xfrm>
                  <a:off x="2227" y="1634"/>
                  <a:ext cx="241" cy="204"/>
                </a:xfrm>
                <a:custGeom>
                  <a:avLst/>
                  <a:gdLst/>
                  <a:ahLst/>
                  <a:cxnLst>
                    <a:cxn ang="0">
                      <a:pos x="193" y="6"/>
                    </a:cxn>
                    <a:cxn ang="0">
                      <a:pos x="169" y="6"/>
                    </a:cxn>
                    <a:cxn ang="0">
                      <a:pos x="145" y="0"/>
                    </a:cxn>
                    <a:cxn ang="0">
                      <a:pos x="121" y="6"/>
                    </a:cxn>
                    <a:cxn ang="0">
                      <a:pos x="103" y="18"/>
                    </a:cxn>
                    <a:cxn ang="0">
                      <a:pos x="66" y="6"/>
                    </a:cxn>
                    <a:cxn ang="0">
                      <a:pos x="60" y="54"/>
                    </a:cxn>
                    <a:cxn ang="0">
                      <a:pos x="36" y="90"/>
                    </a:cxn>
                    <a:cxn ang="0">
                      <a:pos x="18" y="138"/>
                    </a:cxn>
                    <a:cxn ang="0">
                      <a:pos x="0" y="204"/>
                    </a:cxn>
                    <a:cxn ang="0">
                      <a:pos x="30" y="138"/>
                    </a:cxn>
                    <a:cxn ang="0">
                      <a:pos x="66" y="78"/>
                    </a:cxn>
                    <a:cxn ang="0">
                      <a:pos x="91" y="54"/>
                    </a:cxn>
                    <a:cxn ang="0">
                      <a:pos x="133" y="18"/>
                    </a:cxn>
                    <a:cxn ang="0">
                      <a:pos x="97" y="66"/>
                    </a:cxn>
                    <a:cxn ang="0">
                      <a:pos x="79" y="96"/>
                    </a:cxn>
                    <a:cxn ang="0">
                      <a:pos x="60" y="132"/>
                    </a:cxn>
                    <a:cxn ang="0">
                      <a:pos x="60" y="168"/>
                    </a:cxn>
                    <a:cxn ang="0">
                      <a:pos x="72" y="120"/>
                    </a:cxn>
                    <a:cxn ang="0">
                      <a:pos x="85" y="102"/>
                    </a:cxn>
                    <a:cxn ang="0">
                      <a:pos x="97" y="84"/>
                    </a:cxn>
                    <a:cxn ang="0">
                      <a:pos x="115" y="60"/>
                    </a:cxn>
                    <a:cxn ang="0">
                      <a:pos x="139" y="42"/>
                    </a:cxn>
                    <a:cxn ang="0">
                      <a:pos x="151" y="60"/>
                    </a:cxn>
                    <a:cxn ang="0">
                      <a:pos x="157" y="90"/>
                    </a:cxn>
                    <a:cxn ang="0">
                      <a:pos x="163" y="114"/>
                    </a:cxn>
                    <a:cxn ang="0">
                      <a:pos x="163" y="66"/>
                    </a:cxn>
                    <a:cxn ang="0">
                      <a:pos x="151" y="36"/>
                    </a:cxn>
                    <a:cxn ang="0">
                      <a:pos x="169" y="36"/>
                    </a:cxn>
                    <a:cxn ang="0">
                      <a:pos x="187" y="48"/>
                    </a:cxn>
                    <a:cxn ang="0">
                      <a:pos x="205" y="42"/>
                    </a:cxn>
                    <a:cxn ang="0">
                      <a:pos x="211" y="30"/>
                    </a:cxn>
                    <a:cxn ang="0">
                      <a:pos x="229" y="18"/>
                    </a:cxn>
                    <a:cxn ang="0">
                      <a:pos x="241" y="12"/>
                    </a:cxn>
                    <a:cxn ang="0">
                      <a:pos x="217" y="6"/>
                    </a:cxn>
                    <a:cxn ang="0">
                      <a:pos x="193" y="6"/>
                    </a:cxn>
                  </a:cxnLst>
                  <a:rect l="0" t="0" r="r" b="b"/>
                  <a:pathLst>
                    <a:path w="241" h="204">
                      <a:moveTo>
                        <a:pt x="193" y="6"/>
                      </a:moveTo>
                      <a:lnTo>
                        <a:pt x="169" y="6"/>
                      </a:lnTo>
                      <a:lnTo>
                        <a:pt x="145" y="0"/>
                      </a:lnTo>
                      <a:lnTo>
                        <a:pt x="121" y="6"/>
                      </a:lnTo>
                      <a:lnTo>
                        <a:pt x="103" y="18"/>
                      </a:lnTo>
                      <a:lnTo>
                        <a:pt x="66" y="6"/>
                      </a:lnTo>
                      <a:lnTo>
                        <a:pt x="60" y="54"/>
                      </a:lnTo>
                      <a:lnTo>
                        <a:pt x="36" y="90"/>
                      </a:lnTo>
                      <a:lnTo>
                        <a:pt x="18" y="138"/>
                      </a:lnTo>
                      <a:lnTo>
                        <a:pt x="0" y="204"/>
                      </a:lnTo>
                      <a:lnTo>
                        <a:pt x="30" y="138"/>
                      </a:lnTo>
                      <a:lnTo>
                        <a:pt x="66" y="78"/>
                      </a:lnTo>
                      <a:lnTo>
                        <a:pt x="91" y="54"/>
                      </a:lnTo>
                      <a:lnTo>
                        <a:pt x="133" y="18"/>
                      </a:lnTo>
                      <a:lnTo>
                        <a:pt x="97" y="66"/>
                      </a:lnTo>
                      <a:lnTo>
                        <a:pt x="79" y="96"/>
                      </a:lnTo>
                      <a:lnTo>
                        <a:pt x="60" y="132"/>
                      </a:lnTo>
                      <a:lnTo>
                        <a:pt x="60" y="168"/>
                      </a:lnTo>
                      <a:lnTo>
                        <a:pt x="72" y="120"/>
                      </a:lnTo>
                      <a:lnTo>
                        <a:pt x="85" y="102"/>
                      </a:lnTo>
                      <a:lnTo>
                        <a:pt x="97" y="84"/>
                      </a:lnTo>
                      <a:lnTo>
                        <a:pt x="115" y="60"/>
                      </a:lnTo>
                      <a:lnTo>
                        <a:pt x="139" y="42"/>
                      </a:lnTo>
                      <a:lnTo>
                        <a:pt x="151" y="60"/>
                      </a:lnTo>
                      <a:lnTo>
                        <a:pt x="157" y="90"/>
                      </a:lnTo>
                      <a:lnTo>
                        <a:pt x="163" y="114"/>
                      </a:lnTo>
                      <a:lnTo>
                        <a:pt x="163" y="66"/>
                      </a:lnTo>
                      <a:lnTo>
                        <a:pt x="151" y="36"/>
                      </a:lnTo>
                      <a:lnTo>
                        <a:pt x="169" y="36"/>
                      </a:lnTo>
                      <a:lnTo>
                        <a:pt x="187" y="48"/>
                      </a:lnTo>
                      <a:lnTo>
                        <a:pt x="205" y="42"/>
                      </a:lnTo>
                      <a:lnTo>
                        <a:pt x="211" y="30"/>
                      </a:lnTo>
                      <a:lnTo>
                        <a:pt x="229" y="18"/>
                      </a:lnTo>
                      <a:lnTo>
                        <a:pt x="241" y="12"/>
                      </a:lnTo>
                      <a:lnTo>
                        <a:pt x="217" y="6"/>
                      </a:lnTo>
                      <a:lnTo>
                        <a:pt x="193" y="6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2579" name="Freeform 51"/>
                <p:cNvSpPr>
                  <a:spLocks/>
                </p:cNvSpPr>
                <p:nvPr/>
              </p:nvSpPr>
              <p:spPr bwMode="auto">
                <a:xfrm>
                  <a:off x="3123" y="1838"/>
                  <a:ext cx="84" cy="271"/>
                </a:xfrm>
                <a:custGeom>
                  <a:avLst/>
                  <a:gdLst/>
                  <a:ahLst/>
                  <a:cxnLst>
                    <a:cxn ang="0">
                      <a:pos x="72" y="12"/>
                    </a:cxn>
                    <a:cxn ang="0">
                      <a:pos x="84" y="37"/>
                    </a:cxn>
                    <a:cxn ang="0">
                      <a:pos x="84" y="61"/>
                    </a:cxn>
                    <a:cxn ang="0">
                      <a:pos x="78" y="85"/>
                    </a:cxn>
                    <a:cxn ang="0">
                      <a:pos x="60" y="79"/>
                    </a:cxn>
                    <a:cxn ang="0">
                      <a:pos x="54" y="97"/>
                    </a:cxn>
                    <a:cxn ang="0">
                      <a:pos x="48" y="121"/>
                    </a:cxn>
                    <a:cxn ang="0">
                      <a:pos x="42" y="151"/>
                    </a:cxn>
                    <a:cxn ang="0">
                      <a:pos x="36" y="193"/>
                    </a:cxn>
                    <a:cxn ang="0">
                      <a:pos x="30" y="241"/>
                    </a:cxn>
                    <a:cxn ang="0">
                      <a:pos x="18" y="259"/>
                    </a:cxn>
                    <a:cxn ang="0">
                      <a:pos x="0" y="271"/>
                    </a:cxn>
                    <a:cxn ang="0">
                      <a:pos x="18" y="247"/>
                    </a:cxn>
                    <a:cxn ang="0">
                      <a:pos x="18" y="223"/>
                    </a:cxn>
                    <a:cxn ang="0">
                      <a:pos x="24" y="199"/>
                    </a:cxn>
                    <a:cxn ang="0">
                      <a:pos x="24" y="169"/>
                    </a:cxn>
                    <a:cxn ang="0">
                      <a:pos x="30" y="139"/>
                    </a:cxn>
                    <a:cxn ang="0">
                      <a:pos x="36" y="115"/>
                    </a:cxn>
                    <a:cxn ang="0">
                      <a:pos x="42" y="91"/>
                    </a:cxn>
                    <a:cxn ang="0">
                      <a:pos x="24" y="79"/>
                    </a:cxn>
                    <a:cxn ang="0">
                      <a:pos x="42" y="79"/>
                    </a:cxn>
                    <a:cxn ang="0">
                      <a:pos x="60" y="73"/>
                    </a:cxn>
                    <a:cxn ang="0">
                      <a:pos x="66" y="61"/>
                    </a:cxn>
                    <a:cxn ang="0">
                      <a:pos x="72" y="43"/>
                    </a:cxn>
                    <a:cxn ang="0">
                      <a:pos x="66" y="18"/>
                    </a:cxn>
                    <a:cxn ang="0">
                      <a:pos x="42" y="0"/>
                    </a:cxn>
                    <a:cxn ang="0">
                      <a:pos x="72" y="12"/>
                    </a:cxn>
                  </a:cxnLst>
                  <a:rect l="0" t="0" r="r" b="b"/>
                  <a:pathLst>
                    <a:path w="84" h="271">
                      <a:moveTo>
                        <a:pt x="72" y="12"/>
                      </a:moveTo>
                      <a:lnTo>
                        <a:pt x="84" y="37"/>
                      </a:lnTo>
                      <a:lnTo>
                        <a:pt x="84" y="61"/>
                      </a:lnTo>
                      <a:lnTo>
                        <a:pt x="78" y="85"/>
                      </a:lnTo>
                      <a:lnTo>
                        <a:pt x="60" y="79"/>
                      </a:lnTo>
                      <a:lnTo>
                        <a:pt x="54" y="97"/>
                      </a:lnTo>
                      <a:lnTo>
                        <a:pt x="48" y="121"/>
                      </a:lnTo>
                      <a:lnTo>
                        <a:pt x="42" y="151"/>
                      </a:lnTo>
                      <a:lnTo>
                        <a:pt x="36" y="193"/>
                      </a:lnTo>
                      <a:lnTo>
                        <a:pt x="30" y="241"/>
                      </a:lnTo>
                      <a:lnTo>
                        <a:pt x="18" y="259"/>
                      </a:lnTo>
                      <a:lnTo>
                        <a:pt x="0" y="271"/>
                      </a:lnTo>
                      <a:lnTo>
                        <a:pt x="18" y="247"/>
                      </a:lnTo>
                      <a:lnTo>
                        <a:pt x="18" y="223"/>
                      </a:lnTo>
                      <a:lnTo>
                        <a:pt x="24" y="199"/>
                      </a:lnTo>
                      <a:lnTo>
                        <a:pt x="24" y="169"/>
                      </a:lnTo>
                      <a:lnTo>
                        <a:pt x="30" y="139"/>
                      </a:lnTo>
                      <a:lnTo>
                        <a:pt x="36" y="115"/>
                      </a:lnTo>
                      <a:lnTo>
                        <a:pt x="42" y="91"/>
                      </a:lnTo>
                      <a:lnTo>
                        <a:pt x="24" y="79"/>
                      </a:lnTo>
                      <a:lnTo>
                        <a:pt x="42" y="79"/>
                      </a:lnTo>
                      <a:lnTo>
                        <a:pt x="60" y="73"/>
                      </a:lnTo>
                      <a:lnTo>
                        <a:pt x="66" y="61"/>
                      </a:lnTo>
                      <a:lnTo>
                        <a:pt x="72" y="43"/>
                      </a:lnTo>
                      <a:lnTo>
                        <a:pt x="66" y="18"/>
                      </a:lnTo>
                      <a:lnTo>
                        <a:pt x="42" y="0"/>
                      </a:lnTo>
                      <a:lnTo>
                        <a:pt x="72" y="12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2580" name="Freeform 52"/>
                <p:cNvSpPr>
                  <a:spLocks/>
                </p:cNvSpPr>
                <p:nvPr/>
              </p:nvSpPr>
              <p:spPr bwMode="auto">
                <a:xfrm>
                  <a:off x="3063" y="2127"/>
                  <a:ext cx="66" cy="66"/>
                </a:xfrm>
                <a:custGeom>
                  <a:avLst/>
                  <a:gdLst/>
                  <a:ahLst/>
                  <a:cxnLst>
                    <a:cxn ang="0">
                      <a:pos x="0" y="54"/>
                    </a:cxn>
                    <a:cxn ang="0">
                      <a:pos x="12" y="66"/>
                    </a:cxn>
                    <a:cxn ang="0">
                      <a:pos x="12" y="54"/>
                    </a:cxn>
                    <a:cxn ang="0">
                      <a:pos x="24" y="42"/>
                    </a:cxn>
                    <a:cxn ang="0">
                      <a:pos x="36" y="30"/>
                    </a:cxn>
                    <a:cxn ang="0">
                      <a:pos x="48" y="24"/>
                    </a:cxn>
                    <a:cxn ang="0">
                      <a:pos x="66" y="0"/>
                    </a:cxn>
                    <a:cxn ang="0">
                      <a:pos x="48" y="18"/>
                    </a:cxn>
                    <a:cxn ang="0">
                      <a:pos x="36" y="24"/>
                    </a:cxn>
                    <a:cxn ang="0">
                      <a:pos x="18" y="30"/>
                    </a:cxn>
                    <a:cxn ang="0">
                      <a:pos x="6" y="42"/>
                    </a:cxn>
                    <a:cxn ang="0">
                      <a:pos x="0" y="54"/>
                    </a:cxn>
                  </a:cxnLst>
                  <a:rect l="0" t="0" r="r" b="b"/>
                  <a:pathLst>
                    <a:path w="66" h="66">
                      <a:moveTo>
                        <a:pt x="0" y="54"/>
                      </a:moveTo>
                      <a:lnTo>
                        <a:pt x="12" y="66"/>
                      </a:lnTo>
                      <a:lnTo>
                        <a:pt x="12" y="54"/>
                      </a:lnTo>
                      <a:lnTo>
                        <a:pt x="24" y="42"/>
                      </a:lnTo>
                      <a:lnTo>
                        <a:pt x="36" y="30"/>
                      </a:lnTo>
                      <a:lnTo>
                        <a:pt x="48" y="24"/>
                      </a:lnTo>
                      <a:lnTo>
                        <a:pt x="66" y="0"/>
                      </a:lnTo>
                      <a:lnTo>
                        <a:pt x="48" y="18"/>
                      </a:lnTo>
                      <a:lnTo>
                        <a:pt x="36" y="24"/>
                      </a:lnTo>
                      <a:lnTo>
                        <a:pt x="18" y="30"/>
                      </a:lnTo>
                      <a:lnTo>
                        <a:pt x="6" y="42"/>
                      </a:lnTo>
                      <a:lnTo>
                        <a:pt x="0" y="54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</p:grpSp>
      </p:grpSp>
      <p:grpSp>
        <p:nvGrpSpPr>
          <p:cNvPr id="6" name="Group 299"/>
          <p:cNvGrpSpPr>
            <a:grpSpLocks/>
          </p:cNvGrpSpPr>
          <p:nvPr/>
        </p:nvGrpSpPr>
        <p:grpSpPr bwMode="auto">
          <a:xfrm>
            <a:off x="4724400" y="4724400"/>
            <a:ext cx="669925" cy="1427163"/>
            <a:chOff x="2976" y="2976"/>
            <a:chExt cx="422" cy="899"/>
          </a:xfrm>
        </p:grpSpPr>
        <p:graphicFrame>
          <p:nvGraphicFramePr>
            <p:cNvPr id="22553" name="Object 25"/>
            <p:cNvGraphicFramePr>
              <a:graphicFrameLocks noChangeAspect="1"/>
            </p:cNvGraphicFramePr>
            <p:nvPr/>
          </p:nvGraphicFramePr>
          <p:xfrm>
            <a:off x="3168" y="2976"/>
            <a:ext cx="230" cy="899"/>
          </p:xfrm>
          <a:graphic>
            <a:graphicData uri="http://schemas.openxmlformats.org/presentationml/2006/ole">
              <p:oleObj spid="_x0000_s6166" name="Clip" r:id="rId6" imgW="446760" imgH="1529640" progId="MS_ClipArt_Gallery.2">
                <p:embed/>
              </p:oleObj>
            </a:graphicData>
          </a:graphic>
        </p:graphicFrame>
        <p:grpSp>
          <p:nvGrpSpPr>
            <p:cNvPr id="7" name="Group 53"/>
            <p:cNvGrpSpPr>
              <a:grpSpLocks/>
            </p:cNvGrpSpPr>
            <p:nvPr/>
          </p:nvGrpSpPr>
          <p:grpSpPr bwMode="auto">
            <a:xfrm>
              <a:off x="2976" y="3024"/>
              <a:ext cx="285" cy="297"/>
              <a:chOff x="2518" y="2454"/>
              <a:chExt cx="285" cy="297"/>
            </a:xfrm>
          </p:grpSpPr>
          <p:grpSp>
            <p:nvGrpSpPr>
              <p:cNvPr id="8" name="Group 54"/>
              <p:cNvGrpSpPr>
                <a:grpSpLocks/>
              </p:cNvGrpSpPr>
              <p:nvPr/>
            </p:nvGrpSpPr>
            <p:grpSpPr bwMode="auto">
              <a:xfrm rot="-9323395">
                <a:off x="2518" y="2454"/>
                <a:ext cx="128" cy="177"/>
                <a:chOff x="3081" y="1887"/>
                <a:chExt cx="649" cy="841"/>
              </a:xfrm>
            </p:grpSpPr>
            <p:sp>
              <p:nvSpPr>
                <p:cNvPr id="22583" name="Freeform 55"/>
                <p:cNvSpPr>
                  <a:spLocks/>
                </p:cNvSpPr>
                <p:nvPr/>
              </p:nvSpPr>
              <p:spPr bwMode="auto">
                <a:xfrm>
                  <a:off x="3081" y="1887"/>
                  <a:ext cx="649" cy="841"/>
                </a:xfrm>
                <a:custGeom>
                  <a:avLst/>
                  <a:gdLst/>
                  <a:ahLst/>
                  <a:cxnLst>
                    <a:cxn ang="0">
                      <a:pos x="150" y="6"/>
                    </a:cxn>
                    <a:cxn ang="0">
                      <a:pos x="204" y="6"/>
                    </a:cxn>
                    <a:cxn ang="0">
                      <a:pos x="282" y="18"/>
                    </a:cxn>
                    <a:cxn ang="0">
                      <a:pos x="385" y="54"/>
                    </a:cxn>
                    <a:cxn ang="0">
                      <a:pos x="529" y="114"/>
                    </a:cxn>
                    <a:cxn ang="0">
                      <a:pos x="565" y="144"/>
                    </a:cxn>
                    <a:cxn ang="0">
                      <a:pos x="619" y="240"/>
                    </a:cxn>
                    <a:cxn ang="0">
                      <a:pos x="649" y="300"/>
                    </a:cxn>
                    <a:cxn ang="0">
                      <a:pos x="619" y="342"/>
                    </a:cxn>
                    <a:cxn ang="0">
                      <a:pos x="619" y="372"/>
                    </a:cxn>
                    <a:cxn ang="0">
                      <a:pos x="643" y="420"/>
                    </a:cxn>
                    <a:cxn ang="0">
                      <a:pos x="637" y="462"/>
                    </a:cxn>
                    <a:cxn ang="0">
                      <a:pos x="595" y="492"/>
                    </a:cxn>
                    <a:cxn ang="0">
                      <a:pos x="607" y="528"/>
                    </a:cxn>
                    <a:cxn ang="0">
                      <a:pos x="589" y="577"/>
                    </a:cxn>
                    <a:cxn ang="0">
                      <a:pos x="529" y="595"/>
                    </a:cxn>
                    <a:cxn ang="0">
                      <a:pos x="505" y="631"/>
                    </a:cxn>
                    <a:cxn ang="0">
                      <a:pos x="457" y="649"/>
                    </a:cxn>
                    <a:cxn ang="0">
                      <a:pos x="360" y="655"/>
                    </a:cxn>
                    <a:cxn ang="0">
                      <a:pos x="300" y="637"/>
                    </a:cxn>
                    <a:cxn ang="0">
                      <a:pos x="258" y="589"/>
                    </a:cxn>
                    <a:cxn ang="0">
                      <a:pos x="222" y="528"/>
                    </a:cxn>
                    <a:cxn ang="0">
                      <a:pos x="240" y="504"/>
                    </a:cxn>
                    <a:cxn ang="0">
                      <a:pos x="276" y="498"/>
                    </a:cxn>
                    <a:cxn ang="0">
                      <a:pos x="306" y="522"/>
                    </a:cxn>
                    <a:cxn ang="0">
                      <a:pos x="282" y="498"/>
                    </a:cxn>
                    <a:cxn ang="0">
                      <a:pos x="270" y="492"/>
                    </a:cxn>
                    <a:cxn ang="0">
                      <a:pos x="246" y="474"/>
                    </a:cxn>
                    <a:cxn ang="0">
                      <a:pos x="204" y="486"/>
                    </a:cxn>
                    <a:cxn ang="0">
                      <a:pos x="198" y="516"/>
                    </a:cxn>
                    <a:cxn ang="0">
                      <a:pos x="204" y="607"/>
                    </a:cxn>
                    <a:cxn ang="0">
                      <a:pos x="228" y="703"/>
                    </a:cxn>
                    <a:cxn ang="0">
                      <a:pos x="228" y="793"/>
                    </a:cxn>
                    <a:cxn ang="0">
                      <a:pos x="204" y="829"/>
                    </a:cxn>
                    <a:cxn ang="0">
                      <a:pos x="150" y="835"/>
                    </a:cxn>
                    <a:cxn ang="0">
                      <a:pos x="132" y="775"/>
                    </a:cxn>
                    <a:cxn ang="0">
                      <a:pos x="108" y="709"/>
                    </a:cxn>
                    <a:cxn ang="0">
                      <a:pos x="96" y="685"/>
                    </a:cxn>
                    <a:cxn ang="0">
                      <a:pos x="84" y="655"/>
                    </a:cxn>
                    <a:cxn ang="0">
                      <a:pos x="48" y="522"/>
                    </a:cxn>
                    <a:cxn ang="0">
                      <a:pos x="18" y="366"/>
                    </a:cxn>
                    <a:cxn ang="0">
                      <a:pos x="0" y="270"/>
                    </a:cxn>
                  </a:cxnLst>
                  <a:rect l="0" t="0" r="r" b="b"/>
                  <a:pathLst>
                    <a:path w="649" h="841">
                      <a:moveTo>
                        <a:pt x="108" y="0"/>
                      </a:moveTo>
                      <a:lnTo>
                        <a:pt x="132" y="6"/>
                      </a:lnTo>
                      <a:lnTo>
                        <a:pt x="150" y="6"/>
                      </a:lnTo>
                      <a:lnTo>
                        <a:pt x="168" y="12"/>
                      </a:lnTo>
                      <a:lnTo>
                        <a:pt x="180" y="12"/>
                      </a:lnTo>
                      <a:lnTo>
                        <a:pt x="204" y="6"/>
                      </a:lnTo>
                      <a:lnTo>
                        <a:pt x="228" y="6"/>
                      </a:lnTo>
                      <a:lnTo>
                        <a:pt x="252" y="12"/>
                      </a:lnTo>
                      <a:lnTo>
                        <a:pt x="282" y="18"/>
                      </a:lnTo>
                      <a:lnTo>
                        <a:pt x="312" y="24"/>
                      </a:lnTo>
                      <a:lnTo>
                        <a:pt x="342" y="36"/>
                      </a:lnTo>
                      <a:lnTo>
                        <a:pt x="385" y="54"/>
                      </a:lnTo>
                      <a:lnTo>
                        <a:pt x="427" y="72"/>
                      </a:lnTo>
                      <a:lnTo>
                        <a:pt x="481" y="96"/>
                      </a:lnTo>
                      <a:lnTo>
                        <a:pt x="529" y="114"/>
                      </a:lnTo>
                      <a:lnTo>
                        <a:pt x="547" y="120"/>
                      </a:lnTo>
                      <a:lnTo>
                        <a:pt x="559" y="132"/>
                      </a:lnTo>
                      <a:lnTo>
                        <a:pt x="565" y="144"/>
                      </a:lnTo>
                      <a:lnTo>
                        <a:pt x="577" y="162"/>
                      </a:lnTo>
                      <a:lnTo>
                        <a:pt x="595" y="192"/>
                      </a:lnTo>
                      <a:lnTo>
                        <a:pt x="619" y="240"/>
                      </a:lnTo>
                      <a:lnTo>
                        <a:pt x="637" y="264"/>
                      </a:lnTo>
                      <a:lnTo>
                        <a:pt x="643" y="288"/>
                      </a:lnTo>
                      <a:lnTo>
                        <a:pt x="649" y="300"/>
                      </a:lnTo>
                      <a:lnTo>
                        <a:pt x="643" y="318"/>
                      </a:lnTo>
                      <a:lnTo>
                        <a:pt x="631" y="336"/>
                      </a:lnTo>
                      <a:lnTo>
                        <a:pt x="619" y="342"/>
                      </a:lnTo>
                      <a:lnTo>
                        <a:pt x="613" y="348"/>
                      </a:lnTo>
                      <a:lnTo>
                        <a:pt x="613" y="360"/>
                      </a:lnTo>
                      <a:lnTo>
                        <a:pt x="619" y="372"/>
                      </a:lnTo>
                      <a:lnTo>
                        <a:pt x="625" y="384"/>
                      </a:lnTo>
                      <a:lnTo>
                        <a:pt x="637" y="402"/>
                      </a:lnTo>
                      <a:lnTo>
                        <a:pt x="643" y="420"/>
                      </a:lnTo>
                      <a:lnTo>
                        <a:pt x="643" y="432"/>
                      </a:lnTo>
                      <a:lnTo>
                        <a:pt x="643" y="450"/>
                      </a:lnTo>
                      <a:lnTo>
                        <a:pt x="637" y="462"/>
                      </a:lnTo>
                      <a:lnTo>
                        <a:pt x="625" y="474"/>
                      </a:lnTo>
                      <a:lnTo>
                        <a:pt x="607" y="486"/>
                      </a:lnTo>
                      <a:lnTo>
                        <a:pt x="595" y="492"/>
                      </a:lnTo>
                      <a:lnTo>
                        <a:pt x="595" y="504"/>
                      </a:lnTo>
                      <a:lnTo>
                        <a:pt x="601" y="516"/>
                      </a:lnTo>
                      <a:lnTo>
                        <a:pt x="607" y="528"/>
                      </a:lnTo>
                      <a:lnTo>
                        <a:pt x="601" y="546"/>
                      </a:lnTo>
                      <a:lnTo>
                        <a:pt x="601" y="565"/>
                      </a:lnTo>
                      <a:lnTo>
                        <a:pt x="589" y="577"/>
                      </a:lnTo>
                      <a:lnTo>
                        <a:pt x="577" y="583"/>
                      </a:lnTo>
                      <a:lnTo>
                        <a:pt x="553" y="589"/>
                      </a:lnTo>
                      <a:lnTo>
                        <a:pt x="529" y="595"/>
                      </a:lnTo>
                      <a:lnTo>
                        <a:pt x="517" y="595"/>
                      </a:lnTo>
                      <a:lnTo>
                        <a:pt x="511" y="619"/>
                      </a:lnTo>
                      <a:lnTo>
                        <a:pt x="505" y="631"/>
                      </a:lnTo>
                      <a:lnTo>
                        <a:pt x="493" y="643"/>
                      </a:lnTo>
                      <a:lnTo>
                        <a:pt x="475" y="649"/>
                      </a:lnTo>
                      <a:lnTo>
                        <a:pt x="457" y="649"/>
                      </a:lnTo>
                      <a:lnTo>
                        <a:pt x="433" y="649"/>
                      </a:lnTo>
                      <a:lnTo>
                        <a:pt x="403" y="655"/>
                      </a:lnTo>
                      <a:lnTo>
                        <a:pt x="360" y="655"/>
                      </a:lnTo>
                      <a:lnTo>
                        <a:pt x="342" y="655"/>
                      </a:lnTo>
                      <a:lnTo>
                        <a:pt x="324" y="649"/>
                      </a:lnTo>
                      <a:lnTo>
                        <a:pt x="300" y="637"/>
                      </a:lnTo>
                      <a:lnTo>
                        <a:pt x="282" y="625"/>
                      </a:lnTo>
                      <a:lnTo>
                        <a:pt x="270" y="607"/>
                      </a:lnTo>
                      <a:lnTo>
                        <a:pt x="258" y="589"/>
                      </a:lnTo>
                      <a:lnTo>
                        <a:pt x="240" y="565"/>
                      </a:lnTo>
                      <a:lnTo>
                        <a:pt x="228" y="540"/>
                      </a:lnTo>
                      <a:lnTo>
                        <a:pt x="222" y="528"/>
                      </a:lnTo>
                      <a:lnTo>
                        <a:pt x="228" y="522"/>
                      </a:lnTo>
                      <a:lnTo>
                        <a:pt x="234" y="510"/>
                      </a:lnTo>
                      <a:lnTo>
                        <a:pt x="240" y="504"/>
                      </a:lnTo>
                      <a:lnTo>
                        <a:pt x="252" y="498"/>
                      </a:lnTo>
                      <a:lnTo>
                        <a:pt x="264" y="498"/>
                      </a:lnTo>
                      <a:lnTo>
                        <a:pt x="276" y="498"/>
                      </a:lnTo>
                      <a:lnTo>
                        <a:pt x="288" y="510"/>
                      </a:lnTo>
                      <a:lnTo>
                        <a:pt x="300" y="516"/>
                      </a:lnTo>
                      <a:lnTo>
                        <a:pt x="306" y="522"/>
                      </a:lnTo>
                      <a:lnTo>
                        <a:pt x="318" y="528"/>
                      </a:lnTo>
                      <a:lnTo>
                        <a:pt x="306" y="516"/>
                      </a:lnTo>
                      <a:lnTo>
                        <a:pt x="282" y="498"/>
                      </a:lnTo>
                      <a:lnTo>
                        <a:pt x="288" y="492"/>
                      </a:lnTo>
                      <a:lnTo>
                        <a:pt x="282" y="492"/>
                      </a:lnTo>
                      <a:lnTo>
                        <a:pt x="270" y="492"/>
                      </a:lnTo>
                      <a:lnTo>
                        <a:pt x="264" y="486"/>
                      </a:lnTo>
                      <a:lnTo>
                        <a:pt x="252" y="480"/>
                      </a:lnTo>
                      <a:lnTo>
                        <a:pt x="246" y="474"/>
                      </a:lnTo>
                      <a:lnTo>
                        <a:pt x="228" y="474"/>
                      </a:lnTo>
                      <a:lnTo>
                        <a:pt x="216" y="474"/>
                      </a:lnTo>
                      <a:lnTo>
                        <a:pt x="204" y="486"/>
                      </a:lnTo>
                      <a:lnTo>
                        <a:pt x="198" y="492"/>
                      </a:lnTo>
                      <a:lnTo>
                        <a:pt x="198" y="504"/>
                      </a:lnTo>
                      <a:lnTo>
                        <a:pt x="198" y="516"/>
                      </a:lnTo>
                      <a:lnTo>
                        <a:pt x="198" y="546"/>
                      </a:lnTo>
                      <a:lnTo>
                        <a:pt x="198" y="577"/>
                      </a:lnTo>
                      <a:lnTo>
                        <a:pt x="204" y="607"/>
                      </a:lnTo>
                      <a:lnTo>
                        <a:pt x="204" y="637"/>
                      </a:lnTo>
                      <a:lnTo>
                        <a:pt x="216" y="679"/>
                      </a:lnTo>
                      <a:lnTo>
                        <a:pt x="228" y="703"/>
                      </a:lnTo>
                      <a:lnTo>
                        <a:pt x="234" y="721"/>
                      </a:lnTo>
                      <a:lnTo>
                        <a:pt x="234" y="763"/>
                      </a:lnTo>
                      <a:lnTo>
                        <a:pt x="228" y="793"/>
                      </a:lnTo>
                      <a:lnTo>
                        <a:pt x="222" y="811"/>
                      </a:lnTo>
                      <a:lnTo>
                        <a:pt x="216" y="823"/>
                      </a:lnTo>
                      <a:lnTo>
                        <a:pt x="204" y="829"/>
                      </a:lnTo>
                      <a:lnTo>
                        <a:pt x="186" y="835"/>
                      </a:lnTo>
                      <a:lnTo>
                        <a:pt x="168" y="841"/>
                      </a:lnTo>
                      <a:lnTo>
                        <a:pt x="150" y="835"/>
                      </a:lnTo>
                      <a:lnTo>
                        <a:pt x="144" y="829"/>
                      </a:lnTo>
                      <a:lnTo>
                        <a:pt x="138" y="787"/>
                      </a:lnTo>
                      <a:lnTo>
                        <a:pt x="132" y="775"/>
                      </a:lnTo>
                      <a:lnTo>
                        <a:pt x="132" y="769"/>
                      </a:lnTo>
                      <a:lnTo>
                        <a:pt x="126" y="745"/>
                      </a:lnTo>
                      <a:lnTo>
                        <a:pt x="108" y="709"/>
                      </a:lnTo>
                      <a:lnTo>
                        <a:pt x="102" y="697"/>
                      </a:lnTo>
                      <a:lnTo>
                        <a:pt x="102" y="685"/>
                      </a:lnTo>
                      <a:lnTo>
                        <a:pt x="96" y="685"/>
                      </a:lnTo>
                      <a:lnTo>
                        <a:pt x="96" y="679"/>
                      </a:lnTo>
                      <a:lnTo>
                        <a:pt x="96" y="673"/>
                      </a:lnTo>
                      <a:lnTo>
                        <a:pt x="84" y="655"/>
                      </a:lnTo>
                      <a:lnTo>
                        <a:pt x="78" y="613"/>
                      </a:lnTo>
                      <a:lnTo>
                        <a:pt x="60" y="571"/>
                      </a:lnTo>
                      <a:lnTo>
                        <a:pt x="48" y="522"/>
                      </a:lnTo>
                      <a:lnTo>
                        <a:pt x="30" y="468"/>
                      </a:lnTo>
                      <a:lnTo>
                        <a:pt x="24" y="426"/>
                      </a:lnTo>
                      <a:lnTo>
                        <a:pt x="18" y="366"/>
                      </a:lnTo>
                      <a:lnTo>
                        <a:pt x="18" y="306"/>
                      </a:lnTo>
                      <a:lnTo>
                        <a:pt x="18" y="300"/>
                      </a:lnTo>
                      <a:lnTo>
                        <a:pt x="0" y="270"/>
                      </a:lnTo>
                      <a:lnTo>
                        <a:pt x="72" y="204"/>
                      </a:lnTo>
                      <a:lnTo>
                        <a:pt x="108" y="0"/>
                      </a:lnTo>
                      <a:close/>
                    </a:path>
                  </a:pathLst>
                </a:custGeom>
                <a:solidFill>
                  <a:srgbClr val="FFBD7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2584" name="Freeform 56"/>
                <p:cNvSpPr>
                  <a:spLocks/>
                </p:cNvSpPr>
                <p:nvPr/>
              </p:nvSpPr>
              <p:spPr bwMode="auto">
                <a:xfrm>
                  <a:off x="3183" y="1887"/>
                  <a:ext cx="445" cy="132"/>
                </a:xfrm>
                <a:custGeom>
                  <a:avLst/>
                  <a:gdLst/>
                  <a:ahLst/>
                  <a:cxnLst>
                    <a:cxn ang="0">
                      <a:pos x="24" y="0"/>
                    </a:cxn>
                    <a:cxn ang="0">
                      <a:pos x="42" y="6"/>
                    </a:cxn>
                    <a:cxn ang="0">
                      <a:pos x="60" y="6"/>
                    </a:cxn>
                    <a:cxn ang="0">
                      <a:pos x="72" y="12"/>
                    </a:cxn>
                    <a:cxn ang="0">
                      <a:pos x="90" y="6"/>
                    </a:cxn>
                    <a:cxn ang="0">
                      <a:pos x="102" y="6"/>
                    </a:cxn>
                    <a:cxn ang="0">
                      <a:pos x="120" y="6"/>
                    </a:cxn>
                    <a:cxn ang="0">
                      <a:pos x="144" y="6"/>
                    </a:cxn>
                    <a:cxn ang="0">
                      <a:pos x="174" y="18"/>
                    </a:cxn>
                    <a:cxn ang="0">
                      <a:pos x="210" y="24"/>
                    </a:cxn>
                    <a:cxn ang="0">
                      <a:pos x="246" y="36"/>
                    </a:cxn>
                    <a:cxn ang="0">
                      <a:pos x="289" y="54"/>
                    </a:cxn>
                    <a:cxn ang="0">
                      <a:pos x="337" y="72"/>
                    </a:cxn>
                    <a:cxn ang="0">
                      <a:pos x="379" y="96"/>
                    </a:cxn>
                    <a:cxn ang="0">
                      <a:pos x="409" y="108"/>
                    </a:cxn>
                    <a:cxn ang="0">
                      <a:pos x="427" y="114"/>
                    </a:cxn>
                    <a:cxn ang="0">
                      <a:pos x="445" y="126"/>
                    </a:cxn>
                    <a:cxn ang="0">
                      <a:pos x="433" y="120"/>
                    </a:cxn>
                    <a:cxn ang="0">
                      <a:pos x="421" y="120"/>
                    </a:cxn>
                    <a:cxn ang="0">
                      <a:pos x="409" y="126"/>
                    </a:cxn>
                    <a:cxn ang="0">
                      <a:pos x="403" y="126"/>
                    </a:cxn>
                    <a:cxn ang="0">
                      <a:pos x="385" y="120"/>
                    </a:cxn>
                    <a:cxn ang="0">
                      <a:pos x="367" y="108"/>
                    </a:cxn>
                    <a:cxn ang="0">
                      <a:pos x="349" y="96"/>
                    </a:cxn>
                    <a:cxn ang="0">
                      <a:pos x="325" y="84"/>
                    </a:cxn>
                    <a:cxn ang="0">
                      <a:pos x="301" y="72"/>
                    </a:cxn>
                    <a:cxn ang="0">
                      <a:pos x="271" y="60"/>
                    </a:cxn>
                    <a:cxn ang="0">
                      <a:pos x="246" y="54"/>
                    </a:cxn>
                    <a:cxn ang="0">
                      <a:pos x="222" y="42"/>
                    </a:cxn>
                    <a:cxn ang="0">
                      <a:pos x="204" y="36"/>
                    </a:cxn>
                    <a:cxn ang="0">
                      <a:pos x="186" y="36"/>
                    </a:cxn>
                    <a:cxn ang="0">
                      <a:pos x="174" y="30"/>
                    </a:cxn>
                    <a:cxn ang="0">
                      <a:pos x="150" y="30"/>
                    </a:cxn>
                    <a:cxn ang="0">
                      <a:pos x="126" y="30"/>
                    </a:cxn>
                    <a:cxn ang="0">
                      <a:pos x="102" y="30"/>
                    </a:cxn>
                    <a:cxn ang="0">
                      <a:pos x="84" y="36"/>
                    </a:cxn>
                    <a:cxn ang="0">
                      <a:pos x="66" y="42"/>
                    </a:cxn>
                    <a:cxn ang="0">
                      <a:pos x="54" y="60"/>
                    </a:cxn>
                    <a:cxn ang="0">
                      <a:pos x="42" y="72"/>
                    </a:cxn>
                    <a:cxn ang="0">
                      <a:pos x="30" y="90"/>
                    </a:cxn>
                    <a:cxn ang="0">
                      <a:pos x="18" y="108"/>
                    </a:cxn>
                    <a:cxn ang="0">
                      <a:pos x="12" y="120"/>
                    </a:cxn>
                    <a:cxn ang="0">
                      <a:pos x="0" y="132"/>
                    </a:cxn>
                    <a:cxn ang="0">
                      <a:pos x="24" y="0"/>
                    </a:cxn>
                  </a:cxnLst>
                  <a:rect l="0" t="0" r="r" b="b"/>
                  <a:pathLst>
                    <a:path w="445" h="132">
                      <a:moveTo>
                        <a:pt x="24" y="0"/>
                      </a:moveTo>
                      <a:lnTo>
                        <a:pt x="42" y="6"/>
                      </a:lnTo>
                      <a:lnTo>
                        <a:pt x="60" y="6"/>
                      </a:lnTo>
                      <a:lnTo>
                        <a:pt x="72" y="12"/>
                      </a:lnTo>
                      <a:lnTo>
                        <a:pt x="90" y="6"/>
                      </a:lnTo>
                      <a:lnTo>
                        <a:pt x="102" y="6"/>
                      </a:lnTo>
                      <a:lnTo>
                        <a:pt x="120" y="6"/>
                      </a:lnTo>
                      <a:lnTo>
                        <a:pt x="144" y="6"/>
                      </a:lnTo>
                      <a:lnTo>
                        <a:pt x="174" y="18"/>
                      </a:lnTo>
                      <a:lnTo>
                        <a:pt x="210" y="24"/>
                      </a:lnTo>
                      <a:lnTo>
                        <a:pt x="246" y="36"/>
                      </a:lnTo>
                      <a:lnTo>
                        <a:pt x="289" y="54"/>
                      </a:lnTo>
                      <a:lnTo>
                        <a:pt x="337" y="72"/>
                      </a:lnTo>
                      <a:lnTo>
                        <a:pt x="379" y="96"/>
                      </a:lnTo>
                      <a:lnTo>
                        <a:pt x="409" y="108"/>
                      </a:lnTo>
                      <a:lnTo>
                        <a:pt x="427" y="114"/>
                      </a:lnTo>
                      <a:lnTo>
                        <a:pt x="445" y="126"/>
                      </a:lnTo>
                      <a:lnTo>
                        <a:pt x="433" y="120"/>
                      </a:lnTo>
                      <a:lnTo>
                        <a:pt x="421" y="120"/>
                      </a:lnTo>
                      <a:lnTo>
                        <a:pt x="409" y="126"/>
                      </a:lnTo>
                      <a:lnTo>
                        <a:pt x="403" y="126"/>
                      </a:lnTo>
                      <a:lnTo>
                        <a:pt x="385" y="120"/>
                      </a:lnTo>
                      <a:lnTo>
                        <a:pt x="367" y="108"/>
                      </a:lnTo>
                      <a:lnTo>
                        <a:pt x="349" y="96"/>
                      </a:lnTo>
                      <a:lnTo>
                        <a:pt x="325" y="84"/>
                      </a:lnTo>
                      <a:lnTo>
                        <a:pt x="301" y="72"/>
                      </a:lnTo>
                      <a:lnTo>
                        <a:pt x="271" y="60"/>
                      </a:lnTo>
                      <a:lnTo>
                        <a:pt x="246" y="54"/>
                      </a:lnTo>
                      <a:lnTo>
                        <a:pt x="222" y="42"/>
                      </a:lnTo>
                      <a:lnTo>
                        <a:pt x="204" y="36"/>
                      </a:lnTo>
                      <a:lnTo>
                        <a:pt x="186" y="36"/>
                      </a:lnTo>
                      <a:lnTo>
                        <a:pt x="174" y="30"/>
                      </a:lnTo>
                      <a:lnTo>
                        <a:pt x="150" y="30"/>
                      </a:lnTo>
                      <a:lnTo>
                        <a:pt x="126" y="30"/>
                      </a:lnTo>
                      <a:lnTo>
                        <a:pt x="102" y="30"/>
                      </a:lnTo>
                      <a:lnTo>
                        <a:pt x="84" y="36"/>
                      </a:lnTo>
                      <a:lnTo>
                        <a:pt x="66" y="42"/>
                      </a:lnTo>
                      <a:lnTo>
                        <a:pt x="54" y="60"/>
                      </a:lnTo>
                      <a:lnTo>
                        <a:pt x="42" y="72"/>
                      </a:lnTo>
                      <a:lnTo>
                        <a:pt x="30" y="90"/>
                      </a:lnTo>
                      <a:lnTo>
                        <a:pt x="18" y="108"/>
                      </a:lnTo>
                      <a:lnTo>
                        <a:pt x="12" y="120"/>
                      </a:lnTo>
                      <a:lnTo>
                        <a:pt x="0" y="132"/>
                      </a:lnTo>
                      <a:lnTo>
                        <a:pt x="24" y="0"/>
                      </a:lnTo>
                      <a:close/>
                    </a:path>
                  </a:pathLst>
                </a:custGeom>
                <a:solidFill>
                  <a:srgbClr val="FCA43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2585" name="Freeform 57"/>
                <p:cNvSpPr>
                  <a:spLocks/>
                </p:cNvSpPr>
                <p:nvPr/>
              </p:nvSpPr>
              <p:spPr bwMode="auto">
                <a:xfrm>
                  <a:off x="3610" y="2121"/>
                  <a:ext cx="96" cy="114"/>
                </a:xfrm>
                <a:custGeom>
                  <a:avLst/>
                  <a:gdLst/>
                  <a:ahLst/>
                  <a:cxnLst>
                    <a:cxn ang="0">
                      <a:pos x="90" y="108"/>
                    </a:cxn>
                    <a:cxn ang="0">
                      <a:pos x="96" y="96"/>
                    </a:cxn>
                    <a:cxn ang="0">
                      <a:pos x="96" y="84"/>
                    </a:cxn>
                    <a:cxn ang="0">
                      <a:pos x="90" y="66"/>
                    </a:cxn>
                    <a:cxn ang="0">
                      <a:pos x="78" y="54"/>
                    </a:cxn>
                    <a:cxn ang="0">
                      <a:pos x="66" y="36"/>
                    </a:cxn>
                    <a:cxn ang="0">
                      <a:pos x="42" y="24"/>
                    </a:cxn>
                    <a:cxn ang="0">
                      <a:pos x="24" y="12"/>
                    </a:cxn>
                    <a:cxn ang="0">
                      <a:pos x="0" y="0"/>
                    </a:cxn>
                    <a:cxn ang="0">
                      <a:pos x="24" y="18"/>
                    </a:cxn>
                    <a:cxn ang="0">
                      <a:pos x="30" y="24"/>
                    </a:cxn>
                    <a:cxn ang="0">
                      <a:pos x="42" y="30"/>
                    </a:cxn>
                    <a:cxn ang="0">
                      <a:pos x="54" y="42"/>
                    </a:cxn>
                    <a:cxn ang="0">
                      <a:pos x="60" y="48"/>
                    </a:cxn>
                    <a:cxn ang="0">
                      <a:pos x="72" y="60"/>
                    </a:cxn>
                    <a:cxn ang="0">
                      <a:pos x="78" y="72"/>
                    </a:cxn>
                    <a:cxn ang="0">
                      <a:pos x="84" y="90"/>
                    </a:cxn>
                    <a:cxn ang="0">
                      <a:pos x="84" y="102"/>
                    </a:cxn>
                    <a:cxn ang="0">
                      <a:pos x="84" y="114"/>
                    </a:cxn>
                    <a:cxn ang="0">
                      <a:pos x="90" y="108"/>
                    </a:cxn>
                  </a:cxnLst>
                  <a:rect l="0" t="0" r="r" b="b"/>
                  <a:pathLst>
                    <a:path w="96" h="114">
                      <a:moveTo>
                        <a:pt x="90" y="108"/>
                      </a:moveTo>
                      <a:lnTo>
                        <a:pt x="96" y="96"/>
                      </a:lnTo>
                      <a:lnTo>
                        <a:pt x="96" y="84"/>
                      </a:lnTo>
                      <a:lnTo>
                        <a:pt x="90" y="66"/>
                      </a:lnTo>
                      <a:lnTo>
                        <a:pt x="78" y="54"/>
                      </a:lnTo>
                      <a:lnTo>
                        <a:pt x="66" y="36"/>
                      </a:lnTo>
                      <a:lnTo>
                        <a:pt x="42" y="24"/>
                      </a:lnTo>
                      <a:lnTo>
                        <a:pt x="24" y="12"/>
                      </a:lnTo>
                      <a:lnTo>
                        <a:pt x="0" y="0"/>
                      </a:lnTo>
                      <a:lnTo>
                        <a:pt x="24" y="18"/>
                      </a:lnTo>
                      <a:lnTo>
                        <a:pt x="30" y="24"/>
                      </a:lnTo>
                      <a:lnTo>
                        <a:pt x="42" y="30"/>
                      </a:lnTo>
                      <a:lnTo>
                        <a:pt x="54" y="42"/>
                      </a:lnTo>
                      <a:lnTo>
                        <a:pt x="60" y="48"/>
                      </a:lnTo>
                      <a:lnTo>
                        <a:pt x="72" y="60"/>
                      </a:lnTo>
                      <a:lnTo>
                        <a:pt x="78" y="72"/>
                      </a:lnTo>
                      <a:lnTo>
                        <a:pt x="84" y="90"/>
                      </a:lnTo>
                      <a:lnTo>
                        <a:pt x="84" y="102"/>
                      </a:lnTo>
                      <a:lnTo>
                        <a:pt x="84" y="114"/>
                      </a:lnTo>
                      <a:lnTo>
                        <a:pt x="90" y="108"/>
                      </a:lnTo>
                      <a:close/>
                    </a:path>
                  </a:pathLst>
                </a:custGeom>
                <a:solidFill>
                  <a:srgbClr val="FCA43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2586" name="Freeform 58"/>
                <p:cNvSpPr>
                  <a:spLocks/>
                </p:cNvSpPr>
                <p:nvPr/>
              </p:nvSpPr>
              <p:spPr bwMode="auto">
                <a:xfrm>
                  <a:off x="3574" y="2241"/>
                  <a:ext cx="114" cy="138"/>
                </a:xfrm>
                <a:custGeom>
                  <a:avLst/>
                  <a:gdLst/>
                  <a:ahLst/>
                  <a:cxnLst>
                    <a:cxn ang="0">
                      <a:pos x="108" y="132"/>
                    </a:cxn>
                    <a:cxn ang="0">
                      <a:pos x="114" y="114"/>
                    </a:cxn>
                    <a:cxn ang="0">
                      <a:pos x="108" y="96"/>
                    </a:cxn>
                    <a:cxn ang="0">
                      <a:pos x="108" y="84"/>
                    </a:cxn>
                    <a:cxn ang="0">
                      <a:pos x="96" y="66"/>
                    </a:cxn>
                    <a:cxn ang="0">
                      <a:pos x="90" y="54"/>
                    </a:cxn>
                    <a:cxn ang="0">
                      <a:pos x="72" y="42"/>
                    </a:cxn>
                    <a:cxn ang="0">
                      <a:pos x="54" y="30"/>
                    </a:cxn>
                    <a:cxn ang="0">
                      <a:pos x="30" y="18"/>
                    </a:cxn>
                    <a:cxn ang="0">
                      <a:pos x="0" y="0"/>
                    </a:cxn>
                    <a:cxn ang="0">
                      <a:pos x="18" y="12"/>
                    </a:cxn>
                    <a:cxn ang="0">
                      <a:pos x="30" y="24"/>
                    </a:cxn>
                    <a:cxn ang="0">
                      <a:pos x="48" y="36"/>
                    </a:cxn>
                    <a:cxn ang="0">
                      <a:pos x="60" y="48"/>
                    </a:cxn>
                    <a:cxn ang="0">
                      <a:pos x="72" y="60"/>
                    </a:cxn>
                    <a:cxn ang="0">
                      <a:pos x="84" y="78"/>
                    </a:cxn>
                    <a:cxn ang="0">
                      <a:pos x="90" y="96"/>
                    </a:cxn>
                    <a:cxn ang="0">
                      <a:pos x="96" y="120"/>
                    </a:cxn>
                    <a:cxn ang="0">
                      <a:pos x="102" y="138"/>
                    </a:cxn>
                    <a:cxn ang="0">
                      <a:pos x="108" y="132"/>
                    </a:cxn>
                  </a:cxnLst>
                  <a:rect l="0" t="0" r="r" b="b"/>
                  <a:pathLst>
                    <a:path w="114" h="138">
                      <a:moveTo>
                        <a:pt x="108" y="132"/>
                      </a:moveTo>
                      <a:lnTo>
                        <a:pt x="114" y="114"/>
                      </a:lnTo>
                      <a:lnTo>
                        <a:pt x="108" y="96"/>
                      </a:lnTo>
                      <a:lnTo>
                        <a:pt x="108" y="84"/>
                      </a:lnTo>
                      <a:lnTo>
                        <a:pt x="96" y="66"/>
                      </a:lnTo>
                      <a:lnTo>
                        <a:pt x="90" y="54"/>
                      </a:lnTo>
                      <a:lnTo>
                        <a:pt x="72" y="42"/>
                      </a:lnTo>
                      <a:lnTo>
                        <a:pt x="54" y="30"/>
                      </a:lnTo>
                      <a:lnTo>
                        <a:pt x="30" y="18"/>
                      </a:lnTo>
                      <a:lnTo>
                        <a:pt x="0" y="0"/>
                      </a:lnTo>
                      <a:lnTo>
                        <a:pt x="18" y="12"/>
                      </a:lnTo>
                      <a:lnTo>
                        <a:pt x="30" y="24"/>
                      </a:lnTo>
                      <a:lnTo>
                        <a:pt x="48" y="36"/>
                      </a:lnTo>
                      <a:lnTo>
                        <a:pt x="60" y="48"/>
                      </a:lnTo>
                      <a:lnTo>
                        <a:pt x="72" y="60"/>
                      </a:lnTo>
                      <a:lnTo>
                        <a:pt x="84" y="78"/>
                      </a:lnTo>
                      <a:lnTo>
                        <a:pt x="90" y="96"/>
                      </a:lnTo>
                      <a:lnTo>
                        <a:pt x="96" y="120"/>
                      </a:lnTo>
                      <a:lnTo>
                        <a:pt x="102" y="138"/>
                      </a:lnTo>
                      <a:lnTo>
                        <a:pt x="108" y="132"/>
                      </a:lnTo>
                      <a:close/>
                    </a:path>
                  </a:pathLst>
                </a:custGeom>
                <a:solidFill>
                  <a:srgbClr val="FCA43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2587" name="Freeform 59"/>
                <p:cNvSpPr>
                  <a:spLocks/>
                </p:cNvSpPr>
                <p:nvPr/>
              </p:nvSpPr>
              <p:spPr bwMode="auto">
                <a:xfrm>
                  <a:off x="3520" y="2379"/>
                  <a:ext cx="90" cy="103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4" y="12"/>
                    </a:cxn>
                    <a:cxn ang="0">
                      <a:pos x="48" y="24"/>
                    </a:cxn>
                    <a:cxn ang="0">
                      <a:pos x="66" y="36"/>
                    </a:cxn>
                    <a:cxn ang="0">
                      <a:pos x="78" y="48"/>
                    </a:cxn>
                    <a:cxn ang="0">
                      <a:pos x="84" y="67"/>
                    </a:cxn>
                    <a:cxn ang="0">
                      <a:pos x="90" y="85"/>
                    </a:cxn>
                    <a:cxn ang="0">
                      <a:pos x="90" y="103"/>
                    </a:cxn>
                    <a:cxn ang="0">
                      <a:pos x="84" y="103"/>
                    </a:cxn>
                    <a:cxn ang="0">
                      <a:pos x="72" y="103"/>
                    </a:cxn>
                    <a:cxn ang="0">
                      <a:pos x="72" y="91"/>
                    </a:cxn>
                    <a:cxn ang="0">
                      <a:pos x="66" y="73"/>
                    </a:cxn>
                    <a:cxn ang="0">
                      <a:pos x="60" y="54"/>
                    </a:cxn>
                    <a:cxn ang="0">
                      <a:pos x="48" y="36"/>
                    </a:cxn>
                    <a:cxn ang="0">
                      <a:pos x="30" y="24"/>
                    </a:cxn>
                    <a:cxn ang="0">
                      <a:pos x="18" y="12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90" h="103">
                      <a:moveTo>
                        <a:pt x="0" y="0"/>
                      </a:moveTo>
                      <a:lnTo>
                        <a:pt x="24" y="12"/>
                      </a:lnTo>
                      <a:lnTo>
                        <a:pt x="48" y="24"/>
                      </a:lnTo>
                      <a:lnTo>
                        <a:pt x="66" y="36"/>
                      </a:lnTo>
                      <a:lnTo>
                        <a:pt x="78" y="48"/>
                      </a:lnTo>
                      <a:lnTo>
                        <a:pt x="84" y="67"/>
                      </a:lnTo>
                      <a:lnTo>
                        <a:pt x="90" y="85"/>
                      </a:lnTo>
                      <a:lnTo>
                        <a:pt x="90" y="103"/>
                      </a:lnTo>
                      <a:lnTo>
                        <a:pt x="84" y="103"/>
                      </a:lnTo>
                      <a:lnTo>
                        <a:pt x="72" y="103"/>
                      </a:lnTo>
                      <a:lnTo>
                        <a:pt x="72" y="91"/>
                      </a:lnTo>
                      <a:lnTo>
                        <a:pt x="66" y="73"/>
                      </a:lnTo>
                      <a:lnTo>
                        <a:pt x="60" y="54"/>
                      </a:lnTo>
                      <a:lnTo>
                        <a:pt x="48" y="36"/>
                      </a:lnTo>
                      <a:lnTo>
                        <a:pt x="30" y="24"/>
                      </a:lnTo>
                      <a:lnTo>
                        <a:pt x="18" y="1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CA43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2588" name="Freeform 60"/>
                <p:cNvSpPr>
                  <a:spLocks/>
                </p:cNvSpPr>
                <p:nvPr/>
              </p:nvSpPr>
              <p:spPr bwMode="auto">
                <a:xfrm>
                  <a:off x="3303" y="2385"/>
                  <a:ext cx="235" cy="151"/>
                </a:xfrm>
                <a:custGeom>
                  <a:avLst/>
                  <a:gdLst/>
                  <a:ahLst/>
                  <a:cxnLst>
                    <a:cxn ang="0">
                      <a:pos x="84" y="24"/>
                    </a:cxn>
                    <a:cxn ang="0">
                      <a:pos x="120" y="30"/>
                    </a:cxn>
                    <a:cxn ang="0">
                      <a:pos x="157" y="42"/>
                    </a:cxn>
                    <a:cxn ang="0">
                      <a:pos x="175" y="54"/>
                    </a:cxn>
                    <a:cxn ang="0">
                      <a:pos x="199" y="73"/>
                    </a:cxn>
                    <a:cxn ang="0">
                      <a:pos x="217" y="91"/>
                    </a:cxn>
                    <a:cxn ang="0">
                      <a:pos x="235" y="109"/>
                    </a:cxn>
                    <a:cxn ang="0">
                      <a:pos x="205" y="85"/>
                    </a:cxn>
                    <a:cxn ang="0">
                      <a:pos x="175" y="67"/>
                    </a:cxn>
                    <a:cxn ang="0">
                      <a:pos x="157" y="48"/>
                    </a:cxn>
                    <a:cxn ang="0">
                      <a:pos x="132" y="48"/>
                    </a:cxn>
                    <a:cxn ang="0">
                      <a:pos x="114" y="42"/>
                    </a:cxn>
                    <a:cxn ang="0">
                      <a:pos x="102" y="36"/>
                    </a:cxn>
                    <a:cxn ang="0">
                      <a:pos x="108" y="54"/>
                    </a:cxn>
                    <a:cxn ang="0">
                      <a:pos x="108" y="73"/>
                    </a:cxn>
                    <a:cxn ang="0">
                      <a:pos x="114" y="91"/>
                    </a:cxn>
                    <a:cxn ang="0">
                      <a:pos x="120" y="109"/>
                    </a:cxn>
                    <a:cxn ang="0">
                      <a:pos x="126" y="127"/>
                    </a:cxn>
                    <a:cxn ang="0">
                      <a:pos x="132" y="133"/>
                    </a:cxn>
                    <a:cxn ang="0">
                      <a:pos x="138" y="151"/>
                    </a:cxn>
                    <a:cxn ang="0">
                      <a:pos x="126" y="133"/>
                    </a:cxn>
                    <a:cxn ang="0">
                      <a:pos x="120" y="115"/>
                    </a:cxn>
                    <a:cxn ang="0">
                      <a:pos x="108" y="97"/>
                    </a:cxn>
                    <a:cxn ang="0">
                      <a:pos x="102" y="85"/>
                    </a:cxn>
                    <a:cxn ang="0">
                      <a:pos x="96" y="67"/>
                    </a:cxn>
                    <a:cxn ang="0">
                      <a:pos x="96" y="54"/>
                    </a:cxn>
                    <a:cxn ang="0">
                      <a:pos x="84" y="42"/>
                    </a:cxn>
                    <a:cxn ang="0">
                      <a:pos x="78" y="30"/>
                    </a:cxn>
                    <a:cxn ang="0">
                      <a:pos x="66" y="18"/>
                    </a:cxn>
                    <a:cxn ang="0">
                      <a:pos x="54" y="12"/>
                    </a:cxn>
                    <a:cxn ang="0">
                      <a:pos x="36" y="12"/>
                    </a:cxn>
                    <a:cxn ang="0">
                      <a:pos x="18" y="18"/>
                    </a:cxn>
                    <a:cxn ang="0">
                      <a:pos x="12" y="30"/>
                    </a:cxn>
                    <a:cxn ang="0">
                      <a:pos x="30" y="42"/>
                    </a:cxn>
                    <a:cxn ang="0">
                      <a:pos x="36" y="54"/>
                    </a:cxn>
                    <a:cxn ang="0">
                      <a:pos x="42" y="79"/>
                    </a:cxn>
                    <a:cxn ang="0">
                      <a:pos x="42" y="91"/>
                    </a:cxn>
                    <a:cxn ang="0">
                      <a:pos x="42" y="79"/>
                    </a:cxn>
                    <a:cxn ang="0">
                      <a:pos x="36" y="67"/>
                    </a:cxn>
                    <a:cxn ang="0">
                      <a:pos x="30" y="54"/>
                    </a:cxn>
                    <a:cxn ang="0">
                      <a:pos x="24" y="42"/>
                    </a:cxn>
                    <a:cxn ang="0">
                      <a:pos x="12" y="36"/>
                    </a:cxn>
                    <a:cxn ang="0">
                      <a:pos x="0" y="36"/>
                    </a:cxn>
                    <a:cxn ang="0">
                      <a:pos x="6" y="24"/>
                    </a:cxn>
                    <a:cxn ang="0">
                      <a:pos x="6" y="18"/>
                    </a:cxn>
                    <a:cxn ang="0">
                      <a:pos x="12" y="6"/>
                    </a:cxn>
                    <a:cxn ang="0">
                      <a:pos x="24" y="6"/>
                    </a:cxn>
                    <a:cxn ang="0">
                      <a:pos x="36" y="0"/>
                    </a:cxn>
                    <a:cxn ang="0">
                      <a:pos x="54" y="0"/>
                    </a:cxn>
                    <a:cxn ang="0">
                      <a:pos x="72" y="12"/>
                    </a:cxn>
                    <a:cxn ang="0">
                      <a:pos x="84" y="24"/>
                    </a:cxn>
                  </a:cxnLst>
                  <a:rect l="0" t="0" r="r" b="b"/>
                  <a:pathLst>
                    <a:path w="235" h="151">
                      <a:moveTo>
                        <a:pt x="84" y="24"/>
                      </a:moveTo>
                      <a:lnTo>
                        <a:pt x="120" y="30"/>
                      </a:lnTo>
                      <a:lnTo>
                        <a:pt x="157" y="42"/>
                      </a:lnTo>
                      <a:lnTo>
                        <a:pt x="175" y="54"/>
                      </a:lnTo>
                      <a:lnTo>
                        <a:pt x="199" y="73"/>
                      </a:lnTo>
                      <a:lnTo>
                        <a:pt x="217" y="91"/>
                      </a:lnTo>
                      <a:lnTo>
                        <a:pt x="235" y="109"/>
                      </a:lnTo>
                      <a:lnTo>
                        <a:pt x="205" y="85"/>
                      </a:lnTo>
                      <a:lnTo>
                        <a:pt x="175" y="67"/>
                      </a:lnTo>
                      <a:lnTo>
                        <a:pt x="157" y="48"/>
                      </a:lnTo>
                      <a:lnTo>
                        <a:pt x="132" y="48"/>
                      </a:lnTo>
                      <a:lnTo>
                        <a:pt x="114" y="42"/>
                      </a:lnTo>
                      <a:lnTo>
                        <a:pt x="102" y="36"/>
                      </a:lnTo>
                      <a:lnTo>
                        <a:pt x="108" y="54"/>
                      </a:lnTo>
                      <a:lnTo>
                        <a:pt x="108" y="73"/>
                      </a:lnTo>
                      <a:lnTo>
                        <a:pt x="114" y="91"/>
                      </a:lnTo>
                      <a:lnTo>
                        <a:pt x="120" y="109"/>
                      </a:lnTo>
                      <a:lnTo>
                        <a:pt x="126" y="127"/>
                      </a:lnTo>
                      <a:lnTo>
                        <a:pt x="132" y="133"/>
                      </a:lnTo>
                      <a:lnTo>
                        <a:pt x="138" y="151"/>
                      </a:lnTo>
                      <a:lnTo>
                        <a:pt x="126" y="133"/>
                      </a:lnTo>
                      <a:lnTo>
                        <a:pt x="120" y="115"/>
                      </a:lnTo>
                      <a:lnTo>
                        <a:pt x="108" y="97"/>
                      </a:lnTo>
                      <a:lnTo>
                        <a:pt x="102" y="85"/>
                      </a:lnTo>
                      <a:lnTo>
                        <a:pt x="96" y="67"/>
                      </a:lnTo>
                      <a:lnTo>
                        <a:pt x="96" y="54"/>
                      </a:lnTo>
                      <a:lnTo>
                        <a:pt x="84" y="42"/>
                      </a:lnTo>
                      <a:lnTo>
                        <a:pt x="78" y="30"/>
                      </a:lnTo>
                      <a:lnTo>
                        <a:pt x="66" y="18"/>
                      </a:lnTo>
                      <a:lnTo>
                        <a:pt x="54" y="12"/>
                      </a:lnTo>
                      <a:lnTo>
                        <a:pt x="36" y="12"/>
                      </a:lnTo>
                      <a:lnTo>
                        <a:pt x="18" y="18"/>
                      </a:lnTo>
                      <a:lnTo>
                        <a:pt x="12" y="30"/>
                      </a:lnTo>
                      <a:lnTo>
                        <a:pt x="30" y="42"/>
                      </a:lnTo>
                      <a:lnTo>
                        <a:pt x="36" y="54"/>
                      </a:lnTo>
                      <a:lnTo>
                        <a:pt x="42" y="79"/>
                      </a:lnTo>
                      <a:lnTo>
                        <a:pt x="42" y="91"/>
                      </a:lnTo>
                      <a:lnTo>
                        <a:pt x="42" y="79"/>
                      </a:lnTo>
                      <a:lnTo>
                        <a:pt x="36" y="67"/>
                      </a:lnTo>
                      <a:lnTo>
                        <a:pt x="30" y="54"/>
                      </a:lnTo>
                      <a:lnTo>
                        <a:pt x="24" y="42"/>
                      </a:lnTo>
                      <a:lnTo>
                        <a:pt x="12" y="36"/>
                      </a:lnTo>
                      <a:lnTo>
                        <a:pt x="0" y="36"/>
                      </a:lnTo>
                      <a:lnTo>
                        <a:pt x="6" y="24"/>
                      </a:lnTo>
                      <a:lnTo>
                        <a:pt x="6" y="18"/>
                      </a:lnTo>
                      <a:lnTo>
                        <a:pt x="12" y="6"/>
                      </a:lnTo>
                      <a:lnTo>
                        <a:pt x="24" y="6"/>
                      </a:lnTo>
                      <a:lnTo>
                        <a:pt x="36" y="0"/>
                      </a:lnTo>
                      <a:lnTo>
                        <a:pt x="54" y="0"/>
                      </a:lnTo>
                      <a:lnTo>
                        <a:pt x="72" y="12"/>
                      </a:lnTo>
                      <a:lnTo>
                        <a:pt x="84" y="24"/>
                      </a:lnTo>
                      <a:close/>
                    </a:path>
                  </a:pathLst>
                </a:custGeom>
                <a:solidFill>
                  <a:srgbClr val="FCA43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2589" name="Freeform 61"/>
                <p:cNvSpPr>
                  <a:spLocks/>
                </p:cNvSpPr>
                <p:nvPr/>
              </p:nvSpPr>
              <p:spPr bwMode="auto">
                <a:xfrm>
                  <a:off x="3369" y="2355"/>
                  <a:ext cx="48" cy="42"/>
                </a:xfrm>
                <a:custGeom>
                  <a:avLst/>
                  <a:gdLst/>
                  <a:ahLst/>
                  <a:cxnLst>
                    <a:cxn ang="0">
                      <a:pos x="6" y="42"/>
                    </a:cxn>
                    <a:cxn ang="0">
                      <a:pos x="12" y="30"/>
                    </a:cxn>
                    <a:cxn ang="0">
                      <a:pos x="12" y="18"/>
                    </a:cxn>
                    <a:cxn ang="0">
                      <a:pos x="24" y="12"/>
                    </a:cxn>
                    <a:cxn ang="0">
                      <a:pos x="30" y="6"/>
                    </a:cxn>
                    <a:cxn ang="0">
                      <a:pos x="48" y="0"/>
                    </a:cxn>
                    <a:cxn ang="0">
                      <a:pos x="36" y="0"/>
                    </a:cxn>
                    <a:cxn ang="0">
                      <a:pos x="18" y="6"/>
                    </a:cxn>
                    <a:cxn ang="0">
                      <a:pos x="6" y="18"/>
                    </a:cxn>
                    <a:cxn ang="0">
                      <a:pos x="0" y="30"/>
                    </a:cxn>
                    <a:cxn ang="0">
                      <a:pos x="6" y="42"/>
                    </a:cxn>
                  </a:cxnLst>
                  <a:rect l="0" t="0" r="r" b="b"/>
                  <a:pathLst>
                    <a:path w="48" h="42">
                      <a:moveTo>
                        <a:pt x="6" y="42"/>
                      </a:moveTo>
                      <a:lnTo>
                        <a:pt x="12" y="30"/>
                      </a:lnTo>
                      <a:lnTo>
                        <a:pt x="12" y="18"/>
                      </a:lnTo>
                      <a:lnTo>
                        <a:pt x="24" y="12"/>
                      </a:lnTo>
                      <a:lnTo>
                        <a:pt x="30" y="6"/>
                      </a:lnTo>
                      <a:lnTo>
                        <a:pt x="48" y="0"/>
                      </a:lnTo>
                      <a:lnTo>
                        <a:pt x="36" y="0"/>
                      </a:lnTo>
                      <a:lnTo>
                        <a:pt x="18" y="6"/>
                      </a:lnTo>
                      <a:lnTo>
                        <a:pt x="6" y="18"/>
                      </a:lnTo>
                      <a:lnTo>
                        <a:pt x="0" y="30"/>
                      </a:lnTo>
                      <a:lnTo>
                        <a:pt x="6" y="42"/>
                      </a:lnTo>
                      <a:close/>
                    </a:path>
                  </a:pathLst>
                </a:custGeom>
                <a:solidFill>
                  <a:srgbClr val="FCA43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2590" name="Freeform 62"/>
                <p:cNvSpPr>
                  <a:spLocks/>
                </p:cNvSpPr>
                <p:nvPr/>
              </p:nvSpPr>
              <p:spPr bwMode="auto">
                <a:xfrm>
                  <a:off x="3345" y="2325"/>
                  <a:ext cx="18" cy="48"/>
                </a:xfrm>
                <a:custGeom>
                  <a:avLst/>
                  <a:gdLst/>
                  <a:ahLst/>
                  <a:cxnLst>
                    <a:cxn ang="0">
                      <a:pos x="0" y="48"/>
                    </a:cxn>
                    <a:cxn ang="0">
                      <a:pos x="0" y="36"/>
                    </a:cxn>
                    <a:cxn ang="0">
                      <a:pos x="0" y="24"/>
                    </a:cxn>
                    <a:cxn ang="0">
                      <a:pos x="12" y="18"/>
                    </a:cxn>
                    <a:cxn ang="0">
                      <a:pos x="18" y="6"/>
                    </a:cxn>
                    <a:cxn ang="0">
                      <a:pos x="12" y="0"/>
                    </a:cxn>
                    <a:cxn ang="0">
                      <a:pos x="0" y="48"/>
                    </a:cxn>
                  </a:cxnLst>
                  <a:rect l="0" t="0" r="r" b="b"/>
                  <a:pathLst>
                    <a:path w="18" h="48">
                      <a:moveTo>
                        <a:pt x="0" y="48"/>
                      </a:moveTo>
                      <a:lnTo>
                        <a:pt x="0" y="36"/>
                      </a:lnTo>
                      <a:lnTo>
                        <a:pt x="0" y="24"/>
                      </a:lnTo>
                      <a:lnTo>
                        <a:pt x="12" y="18"/>
                      </a:lnTo>
                      <a:lnTo>
                        <a:pt x="18" y="6"/>
                      </a:lnTo>
                      <a:lnTo>
                        <a:pt x="12" y="0"/>
                      </a:lnTo>
                      <a:lnTo>
                        <a:pt x="0" y="48"/>
                      </a:lnTo>
                      <a:close/>
                    </a:path>
                  </a:pathLst>
                </a:custGeom>
                <a:solidFill>
                  <a:srgbClr val="FCA43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2591" name="Freeform 63"/>
                <p:cNvSpPr>
                  <a:spLocks/>
                </p:cNvSpPr>
                <p:nvPr/>
              </p:nvSpPr>
              <p:spPr bwMode="auto">
                <a:xfrm>
                  <a:off x="3249" y="2331"/>
                  <a:ext cx="72" cy="193"/>
                </a:xfrm>
                <a:custGeom>
                  <a:avLst/>
                  <a:gdLst/>
                  <a:ahLst/>
                  <a:cxnLst>
                    <a:cxn ang="0">
                      <a:pos x="30" y="193"/>
                    </a:cxn>
                    <a:cxn ang="0">
                      <a:pos x="36" y="169"/>
                    </a:cxn>
                    <a:cxn ang="0">
                      <a:pos x="30" y="139"/>
                    </a:cxn>
                    <a:cxn ang="0">
                      <a:pos x="30" y="102"/>
                    </a:cxn>
                    <a:cxn ang="0">
                      <a:pos x="30" y="66"/>
                    </a:cxn>
                    <a:cxn ang="0">
                      <a:pos x="30" y="54"/>
                    </a:cxn>
                    <a:cxn ang="0">
                      <a:pos x="36" y="42"/>
                    </a:cxn>
                    <a:cxn ang="0">
                      <a:pos x="48" y="36"/>
                    </a:cxn>
                    <a:cxn ang="0">
                      <a:pos x="60" y="30"/>
                    </a:cxn>
                    <a:cxn ang="0">
                      <a:pos x="66" y="24"/>
                    </a:cxn>
                    <a:cxn ang="0">
                      <a:pos x="66" y="12"/>
                    </a:cxn>
                    <a:cxn ang="0">
                      <a:pos x="72" y="0"/>
                    </a:cxn>
                    <a:cxn ang="0">
                      <a:pos x="60" y="12"/>
                    </a:cxn>
                    <a:cxn ang="0">
                      <a:pos x="60" y="24"/>
                    </a:cxn>
                    <a:cxn ang="0">
                      <a:pos x="48" y="24"/>
                    </a:cxn>
                    <a:cxn ang="0">
                      <a:pos x="36" y="30"/>
                    </a:cxn>
                    <a:cxn ang="0">
                      <a:pos x="30" y="36"/>
                    </a:cxn>
                    <a:cxn ang="0">
                      <a:pos x="24" y="42"/>
                    </a:cxn>
                    <a:cxn ang="0">
                      <a:pos x="12" y="36"/>
                    </a:cxn>
                    <a:cxn ang="0">
                      <a:pos x="6" y="24"/>
                    </a:cxn>
                    <a:cxn ang="0">
                      <a:pos x="6" y="12"/>
                    </a:cxn>
                    <a:cxn ang="0">
                      <a:pos x="0" y="6"/>
                    </a:cxn>
                    <a:cxn ang="0">
                      <a:pos x="0" y="18"/>
                    </a:cxn>
                    <a:cxn ang="0">
                      <a:pos x="0" y="36"/>
                    </a:cxn>
                    <a:cxn ang="0">
                      <a:pos x="0" y="48"/>
                    </a:cxn>
                    <a:cxn ang="0">
                      <a:pos x="6" y="60"/>
                    </a:cxn>
                    <a:cxn ang="0">
                      <a:pos x="0" y="72"/>
                    </a:cxn>
                    <a:cxn ang="0">
                      <a:pos x="6" y="90"/>
                    </a:cxn>
                    <a:cxn ang="0">
                      <a:pos x="12" y="102"/>
                    </a:cxn>
                    <a:cxn ang="0">
                      <a:pos x="12" y="115"/>
                    </a:cxn>
                    <a:cxn ang="0">
                      <a:pos x="18" y="127"/>
                    </a:cxn>
                    <a:cxn ang="0">
                      <a:pos x="18" y="139"/>
                    </a:cxn>
                    <a:cxn ang="0">
                      <a:pos x="12" y="145"/>
                    </a:cxn>
                    <a:cxn ang="0">
                      <a:pos x="0" y="139"/>
                    </a:cxn>
                    <a:cxn ang="0">
                      <a:pos x="6" y="151"/>
                    </a:cxn>
                    <a:cxn ang="0">
                      <a:pos x="12" y="163"/>
                    </a:cxn>
                    <a:cxn ang="0">
                      <a:pos x="12" y="175"/>
                    </a:cxn>
                    <a:cxn ang="0">
                      <a:pos x="18" y="187"/>
                    </a:cxn>
                    <a:cxn ang="0">
                      <a:pos x="30" y="193"/>
                    </a:cxn>
                  </a:cxnLst>
                  <a:rect l="0" t="0" r="r" b="b"/>
                  <a:pathLst>
                    <a:path w="72" h="193">
                      <a:moveTo>
                        <a:pt x="30" y="193"/>
                      </a:moveTo>
                      <a:lnTo>
                        <a:pt x="36" y="169"/>
                      </a:lnTo>
                      <a:lnTo>
                        <a:pt x="30" y="139"/>
                      </a:lnTo>
                      <a:lnTo>
                        <a:pt x="30" y="102"/>
                      </a:lnTo>
                      <a:lnTo>
                        <a:pt x="30" y="66"/>
                      </a:lnTo>
                      <a:lnTo>
                        <a:pt x="30" y="54"/>
                      </a:lnTo>
                      <a:lnTo>
                        <a:pt x="36" y="42"/>
                      </a:lnTo>
                      <a:lnTo>
                        <a:pt x="48" y="36"/>
                      </a:lnTo>
                      <a:lnTo>
                        <a:pt x="60" y="30"/>
                      </a:lnTo>
                      <a:lnTo>
                        <a:pt x="66" y="24"/>
                      </a:lnTo>
                      <a:lnTo>
                        <a:pt x="66" y="12"/>
                      </a:lnTo>
                      <a:lnTo>
                        <a:pt x="72" y="0"/>
                      </a:lnTo>
                      <a:lnTo>
                        <a:pt x="60" y="12"/>
                      </a:lnTo>
                      <a:lnTo>
                        <a:pt x="60" y="24"/>
                      </a:lnTo>
                      <a:lnTo>
                        <a:pt x="48" y="24"/>
                      </a:lnTo>
                      <a:lnTo>
                        <a:pt x="36" y="30"/>
                      </a:lnTo>
                      <a:lnTo>
                        <a:pt x="30" y="36"/>
                      </a:lnTo>
                      <a:lnTo>
                        <a:pt x="24" y="42"/>
                      </a:lnTo>
                      <a:lnTo>
                        <a:pt x="12" y="36"/>
                      </a:lnTo>
                      <a:lnTo>
                        <a:pt x="6" y="24"/>
                      </a:lnTo>
                      <a:lnTo>
                        <a:pt x="6" y="12"/>
                      </a:lnTo>
                      <a:lnTo>
                        <a:pt x="0" y="6"/>
                      </a:lnTo>
                      <a:lnTo>
                        <a:pt x="0" y="18"/>
                      </a:lnTo>
                      <a:lnTo>
                        <a:pt x="0" y="36"/>
                      </a:lnTo>
                      <a:lnTo>
                        <a:pt x="0" y="48"/>
                      </a:lnTo>
                      <a:lnTo>
                        <a:pt x="6" y="60"/>
                      </a:lnTo>
                      <a:lnTo>
                        <a:pt x="0" y="72"/>
                      </a:lnTo>
                      <a:lnTo>
                        <a:pt x="6" y="90"/>
                      </a:lnTo>
                      <a:lnTo>
                        <a:pt x="12" y="102"/>
                      </a:lnTo>
                      <a:lnTo>
                        <a:pt x="12" y="115"/>
                      </a:lnTo>
                      <a:lnTo>
                        <a:pt x="18" y="127"/>
                      </a:lnTo>
                      <a:lnTo>
                        <a:pt x="18" y="139"/>
                      </a:lnTo>
                      <a:lnTo>
                        <a:pt x="12" y="145"/>
                      </a:lnTo>
                      <a:lnTo>
                        <a:pt x="0" y="139"/>
                      </a:lnTo>
                      <a:lnTo>
                        <a:pt x="6" y="151"/>
                      </a:lnTo>
                      <a:lnTo>
                        <a:pt x="12" y="163"/>
                      </a:lnTo>
                      <a:lnTo>
                        <a:pt x="12" y="175"/>
                      </a:lnTo>
                      <a:lnTo>
                        <a:pt x="18" y="187"/>
                      </a:lnTo>
                      <a:lnTo>
                        <a:pt x="30" y="193"/>
                      </a:lnTo>
                      <a:close/>
                    </a:path>
                  </a:pathLst>
                </a:custGeom>
                <a:solidFill>
                  <a:srgbClr val="FCA43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2592" name="Freeform 64"/>
                <p:cNvSpPr>
                  <a:spLocks/>
                </p:cNvSpPr>
                <p:nvPr/>
              </p:nvSpPr>
              <p:spPr bwMode="auto">
                <a:xfrm>
                  <a:off x="3147" y="2482"/>
                  <a:ext cx="36" cy="36"/>
                </a:xfrm>
                <a:custGeom>
                  <a:avLst/>
                  <a:gdLst/>
                  <a:ahLst/>
                  <a:cxnLst>
                    <a:cxn ang="0">
                      <a:pos x="6" y="12"/>
                    </a:cxn>
                    <a:cxn ang="0">
                      <a:pos x="12" y="12"/>
                    </a:cxn>
                    <a:cxn ang="0">
                      <a:pos x="24" y="12"/>
                    </a:cxn>
                    <a:cxn ang="0">
                      <a:pos x="30" y="18"/>
                    </a:cxn>
                    <a:cxn ang="0">
                      <a:pos x="36" y="36"/>
                    </a:cxn>
                    <a:cxn ang="0">
                      <a:pos x="36" y="24"/>
                    </a:cxn>
                    <a:cxn ang="0">
                      <a:pos x="30" y="12"/>
                    </a:cxn>
                    <a:cxn ang="0">
                      <a:pos x="24" y="6"/>
                    </a:cxn>
                    <a:cxn ang="0">
                      <a:pos x="12" y="0"/>
                    </a:cxn>
                    <a:cxn ang="0">
                      <a:pos x="0" y="0"/>
                    </a:cxn>
                    <a:cxn ang="0">
                      <a:pos x="6" y="12"/>
                    </a:cxn>
                  </a:cxnLst>
                  <a:rect l="0" t="0" r="r" b="b"/>
                  <a:pathLst>
                    <a:path w="36" h="36">
                      <a:moveTo>
                        <a:pt x="6" y="12"/>
                      </a:moveTo>
                      <a:lnTo>
                        <a:pt x="12" y="12"/>
                      </a:lnTo>
                      <a:lnTo>
                        <a:pt x="24" y="12"/>
                      </a:lnTo>
                      <a:lnTo>
                        <a:pt x="30" y="18"/>
                      </a:lnTo>
                      <a:lnTo>
                        <a:pt x="36" y="36"/>
                      </a:lnTo>
                      <a:lnTo>
                        <a:pt x="36" y="24"/>
                      </a:lnTo>
                      <a:lnTo>
                        <a:pt x="30" y="12"/>
                      </a:lnTo>
                      <a:lnTo>
                        <a:pt x="24" y="6"/>
                      </a:lnTo>
                      <a:lnTo>
                        <a:pt x="12" y="0"/>
                      </a:lnTo>
                      <a:lnTo>
                        <a:pt x="0" y="0"/>
                      </a:lnTo>
                      <a:lnTo>
                        <a:pt x="6" y="12"/>
                      </a:lnTo>
                      <a:close/>
                    </a:path>
                  </a:pathLst>
                </a:custGeom>
                <a:solidFill>
                  <a:srgbClr val="FCA43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2593" name="Freeform 65"/>
                <p:cNvSpPr>
                  <a:spLocks/>
                </p:cNvSpPr>
                <p:nvPr/>
              </p:nvSpPr>
              <p:spPr bwMode="auto">
                <a:xfrm>
                  <a:off x="3081" y="2109"/>
                  <a:ext cx="60" cy="108"/>
                </a:xfrm>
                <a:custGeom>
                  <a:avLst/>
                  <a:gdLst/>
                  <a:ahLst/>
                  <a:cxnLst>
                    <a:cxn ang="0">
                      <a:pos x="0" y="42"/>
                    </a:cxn>
                    <a:cxn ang="0">
                      <a:pos x="6" y="54"/>
                    </a:cxn>
                    <a:cxn ang="0">
                      <a:pos x="12" y="66"/>
                    </a:cxn>
                    <a:cxn ang="0">
                      <a:pos x="18" y="72"/>
                    </a:cxn>
                    <a:cxn ang="0">
                      <a:pos x="24" y="78"/>
                    </a:cxn>
                    <a:cxn ang="0">
                      <a:pos x="30" y="96"/>
                    </a:cxn>
                    <a:cxn ang="0">
                      <a:pos x="36" y="108"/>
                    </a:cxn>
                    <a:cxn ang="0">
                      <a:pos x="36" y="90"/>
                    </a:cxn>
                    <a:cxn ang="0">
                      <a:pos x="30" y="78"/>
                    </a:cxn>
                    <a:cxn ang="0">
                      <a:pos x="24" y="66"/>
                    </a:cxn>
                    <a:cxn ang="0">
                      <a:pos x="18" y="54"/>
                    </a:cxn>
                    <a:cxn ang="0">
                      <a:pos x="30" y="48"/>
                    </a:cxn>
                    <a:cxn ang="0">
                      <a:pos x="36" y="42"/>
                    </a:cxn>
                    <a:cxn ang="0">
                      <a:pos x="42" y="36"/>
                    </a:cxn>
                    <a:cxn ang="0">
                      <a:pos x="54" y="18"/>
                    </a:cxn>
                    <a:cxn ang="0">
                      <a:pos x="60" y="0"/>
                    </a:cxn>
                    <a:cxn ang="0">
                      <a:pos x="0" y="42"/>
                    </a:cxn>
                  </a:cxnLst>
                  <a:rect l="0" t="0" r="r" b="b"/>
                  <a:pathLst>
                    <a:path w="60" h="108">
                      <a:moveTo>
                        <a:pt x="0" y="42"/>
                      </a:moveTo>
                      <a:lnTo>
                        <a:pt x="6" y="54"/>
                      </a:lnTo>
                      <a:lnTo>
                        <a:pt x="12" y="66"/>
                      </a:lnTo>
                      <a:lnTo>
                        <a:pt x="18" y="72"/>
                      </a:lnTo>
                      <a:lnTo>
                        <a:pt x="24" y="78"/>
                      </a:lnTo>
                      <a:lnTo>
                        <a:pt x="30" y="96"/>
                      </a:lnTo>
                      <a:lnTo>
                        <a:pt x="36" y="108"/>
                      </a:lnTo>
                      <a:lnTo>
                        <a:pt x="36" y="90"/>
                      </a:lnTo>
                      <a:lnTo>
                        <a:pt x="30" y="78"/>
                      </a:lnTo>
                      <a:lnTo>
                        <a:pt x="24" y="66"/>
                      </a:lnTo>
                      <a:lnTo>
                        <a:pt x="18" y="54"/>
                      </a:lnTo>
                      <a:lnTo>
                        <a:pt x="30" y="48"/>
                      </a:lnTo>
                      <a:lnTo>
                        <a:pt x="36" y="42"/>
                      </a:lnTo>
                      <a:lnTo>
                        <a:pt x="42" y="36"/>
                      </a:lnTo>
                      <a:lnTo>
                        <a:pt x="54" y="18"/>
                      </a:lnTo>
                      <a:lnTo>
                        <a:pt x="60" y="0"/>
                      </a:lnTo>
                      <a:lnTo>
                        <a:pt x="0" y="42"/>
                      </a:lnTo>
                      <a:close/>
                    </a:path>
                  </a:pathLst>
                </a:custGeom>
                <a:solidFill>
                  <a:srgbClr val="FCA43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2594" name="Freeform 66"/>
                <p:cNvSpPr>
                  <a:spLocks/>
                </p:cNvSpPr>
                <p:nvPr/>
              </p:nvSpPr>
              <p:spPr bwMode="auto">
                <a:xfrm>
                  <a:off x="3213" y="2656"/>
                  <a:ext cx="42" cy="72"/>
                </a:xfrm>
                <a:custGeom>
                  <a:avLst/>
                  <a:gdLst/>
                  <a:ahLst/>
                  <a:cxnLst>
                    <a:cxn ang="0">
                      <a:pos x="0" y="6"/>
                    </a:cxn>
                    <a:cxn ang="0">
                      <a:pos x="12" y="0"/>
                    </a:cxn>
                    <a:cxn ang="0">
                      <a:pos x="18" y="0"/>
                    </a:cxn>
                    <a:cxn ang="0">
                      <a:pos x="30" y="0"/>
                    </a:cxn>
                    <a:cxn ang="0">
                      <a:pos x="36" y="6"/>
                    </a:cxn>
                    <a:cxn ang="0">
                      <a:pos x="42" y="12"/>
                    </a:cxn>
                    <a:cxn ang="0">
                      <a:pos x="42" y="24"/>
                    </a:cxn>
                    <a:cxn ang="0">
                      <a:pos x="42" y="42"/>
                    </a:cxn>
                    <a:cxn ang="0">
                      <a:pos x="42" y="54"/>
                    </a:cxn>
                    <a:cxn ang="0">
                      <a:pos x="42" y="60"/>
                    </a:cxn>
                    <a:cxn ang="0">
                      <a:pos x="36" y="72"/>
                    </a:cxn>
                    <a:cxn ang="0">
                      <a:pos x="30" y="72"/>
                    </a:cxn>
                    <a:cxn ang="0">
                      <a:pos x="18" y="72"/>
                    </a:cxn>
                    <a:cxn ang="0">
                      <a:pos x="12" y="66"/>
                    </a:cxn>
                    <a:cxn ang="0">
                      <a:pos x="12" y="60"/>
                    </a:cxn>
                    <a:cxn ang="0">
                      <a:pos x="6" y="42"/>
                    </a:cxn>
                    <a:cxn ang="0">
                      <a:pos x="6" y="36"/>
                    </a:cxn>
                    <a:cxn ang="0">
                      <a:pos x="6" y="18"/>
                    </a:cxn>
                    <a:cxn ang="0">
                      <a:pos x="0" y="6"/>
                    </a:cxn>
                  </a:cxnLst>
                  <a:rect l="0" t="0" r="r" b="b"/>
                  <a:pathLst>
                    <a:path w="42" h="72">
                      <a:moveTo>
                        <a:pt x="0" y="6"/>
                      </a:moveTo>
                      <a:lnTo>
                        <a:pt x="12" y="0"/>
                      </a:lnTo>
                      <a:lnTo>
                        <a:pt x="18" y="0"/>
                      </a:lnTo>
                      <a:lnTo>
                        <a:pt x="30" y="0"/>
                      </a:lnTo>
                      <a:lnTo>
                        <a:pt x="36" y="6"/>
                      </a:lnTo>
                      <a:lnTo>
                        <a:pt x="42" y="12"/>
                      </a:lnTo>
                      <a:lnTo>
                        <a:pt x="42" y="24"/>
                      </a:lnTo>
                      <a:lnTo>
                        <a:pt x="42" y="42"/>
                      </a:lnTo>
                      <a:lnTo>
                        <a:pt x="42" y="54"/>
                      </a:lnTo>
                      <a:lnTo>
                        <a:pt x="42" y="60"/>
                      </a:lnTo>
                      <a:lnTo>
                        <a:pt x="36" y="72"/>
                      </a:lnTo>
                      <a:lnTo>
                        <a:pt x="30" y="72"/>
                      </a:lnTo>
                      <a:lnTo>
                        <a:pt x="18" y="72"/>
                      </a:lnTo>
                      <a:lnTo>
                        <a:pt x="12" y="66"/>
                      </a:lnTo>
                      <a:lnTo>
                        <a:pt x="12" y="60"/>
                      </a:lnTo>
                      <a:lnTo>
                        <a:pt x="6" y="42"/>
                      </a:lnTo>
                      <a:lnTo>
                        <a:pt x="6" y="36"/>
                      </a:lnTo>
                      <a:lnTo>
                        <a:pt x="6" y="18"/>
                      </a:lnTo>
                      <a:lnTo>
                        <a:pt x="0" y="6"/>
                      </a:lnTo>
                      <a:close/>
                    </a:path>
                  </a:pathLst>
                </a:custGeom>
                <a:solidFill>
                  <a:srgbClr val="FCA43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2595" name="Freeform 67"/>
                <p:cNvSpPr>
                  <a:spLocks/>
                </p:cNvSpPr>
                <p:nvPr/>
              </p:nvSpPr>
              <p:spPr bwMode="auto">
                <a:xfrm>
                  <a:off x="3165" y="2536"/>
                  <a:ext cx="84" cy="6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12"/>
                    </a:cxn>
                    <a:cxn ang="0">
                      <a:pos x="6" y="18"/>
                    </a:cxn>
                    <a:cxn ang="0">
                      <a:pos x="6" y="24"/>
                    </a:cxn>
                    <a:cxn ang="0">
                      <a:pos x="12" y="24"/>
                    </a:cxn>
                    <a:cxn ang="0">
                      <a:pos x="18" y="30"/>
                    </a:cxn>
                    <a:cxn ang="0">
                      <a:pos x="12" y="30"/>
                    </a:cxn>
                    <a:cxn ang="0">
                      <a:pos x="12" y="36"/>
                    </a:cxn>
                    <a:cxn ang="0">
                      <a:pos x="18" y="42"/>
                    </a:cxn>
                    <a:cxn ang="0">
                      <a:pos x="18" y="48"/>
                    </a:cxn>
                    <a:cxn ang="0">
                      <a:pos x="18" y="54"/>
                    </a:cxn>
                    <a:cxn ang="0">
                      <a:pos x="24" y="60"/>
                    </a:cxn>
                    <a:cxn ang="0">
                      <a:pos x="30" y="54"/>
                    </a:cxn>
                    <a:cxn ang="0">
                      <a:pos x="36" y="48"/>
                    </a:cxn>
                    <a:cxn ang="0">
                      <a:pos x="42" y="42"/>
                    </a:cxn>
                    <a:cxn ang="0">
                      <a:pos x="54" y="42"/>
                    </a:cxn>
                    <a:cxn ang="0">
                      <a:pos x="60" y="42"/>
                    </a:cxn>
                    <a:cxn ang="0">
                      <a:pos x="72" y="48"/>
                    </a:cxn>
                    <a:cxn ang="0">
                      <a:pos x="60" y="42"/>
                    </a:cxn>
                    <a:cxn ang="0">
                      <a:pos x="48" y="36"/>
                    </a:cxn>
                    <a:cxn ang="0">
                      <a:pos x="36" y="36"/>
                    </a:cxn>
                    <a:cxn ang="0">
                      <a:pos x="30" y="42"/>
                    </a:cxn>
                    <a:cxn ang="0">
                      <a:pos x="24" y="48"/>
                    </a:cxn>
                    <a:cxn ang="0">
                      <a:pos x="18" y="42"/>
                    </a:cxn>
                    <a:cxn ang="0">
                      <a:pos x="24" y="36"/>
                    </a:cxn>
                    <a:cxn ang="0">
                      <a:pos x="30" y="30"/>
                    </a:cxn>
                    <a:cxn ang="0">
                      <a:pos x="36" y="30"/>
                    </a:cxn>
                    <a:cxn ang="0">
                      <a:pos x="42" y="30"/>
                    </a:cxn>
                    <a:cxn ang="0">
                      <a:pos x="36" y="24"/>
                    </a:cxn>
                    <a:cxn ang="0">
                      <a:pos x="24" y="24"/>
                    </a:cxn>
                    <a:cxn ang="0">
                      <a:pos x="18" y="30"/>
                    </a:cxn>
                    <a:cxn ang="0">
                      <a:pos x="18" y="24"/>
                    </a:cxn>
                    <a:cxn ang="0">
                      <a:pos x="30" y="18"/>
                    </a:cxn>
                    <a:cxn ang="0">
                      <a:pos x="42" y="18"/>
                    </a:cxn>
                    <a:cxn ang="0">
                      <a:pos x="54" y="18"/>
                    </a:cxn>
                    <a:cxn ang="0">
                      <a:pos x="72" y="18"/>
                    </a:cxn>
                    <a:cxn ang="0">
                      <a:pos x="84" y="24"/>
                    </a:cxn>
                    <a:cxn ang="0">
                      <a:pos x="72" y="18"/>
                    </a:cxn>
                    <a:cxn ang="0">
                      <a:pos x="54" y="12"/>
                    </a:cxn>
                    <a:cxn ang="0">
                      <a:pos x="48" y="12"/>
                    </a:cxn>
                    <a:cxn ang="0">
                      <a:pos x="36" y="12"/>
                    </a:cxn>
                    <a:cxn ang="0">
                      <a:pos x="24" y="12"/>
                    </a:cxn>
                    <a:cxn ang="0">
                      <a:pos x="12" y="12"/>
                    </a:cxn>
                    <a:cxn ang="0">
                      <a:pos x="6" y="6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84" h="60">
                      <a:moveTo>
                        <a:pt x="0" y="0"/>
                      </a:moveTo>
                      <a:lnTo>
                        <a:pt x="0" y="12"/>
                      </a:lnTo>
                      <a:lnTo>
                        <a:pt x="6" y="18"/>
                      </a:lnTo>
                      <a:lnTo>
                        <a:pt x="6" y="24"/>
                      </a:lnTo>
                      <a:lnTo>
                        <a:pt x="12" y="24"/>
                      </a:lnTo>
                      <a:lnTo>
                        <a:pt x="18" y="30"/>
                      </a:lnTo>
                      <a:lnTo>
                        <a:pt x="12" y="30"/>
                      </a:lnTo>
                      <a:lnTo>
                        <a:pt x="12" y="36"/>
                      </a:lnTo>
                      <a:lnTo>
                        <a:pt x="18" y="42"/>
                      </a:lnTo>
                      <a:lnTo>
                        <a:pt x="18" y="48"/>
                      </a:lnTo>
                      <a:lnTo>
                        <a:pt x="18" y="54"/>
                      </a:lnTo>
                      <a:lnTo>
                        <a:pt x="24" y="60"/>
                      </a:lnTo>
                      <a:lnTo>
                        <a:pt x="30" y="54"/>
                      </a:lnTo>
                      <a:lnTo>
                        <a:pt x="36" y="48"/>
                      </a:lnTo>
                      <a:lnTo>
                        <a:pt x="42" y="42"/>
                      </a:lnTo>
                      <a:lnTo>
                        <a:pt x="54" y="42"/>
                      </a:lnTo>
                      <a:lnTo>
                        <a:pt x="60" y="42"/>
                      </a:lnTo>
                      <a:lnTo>
                        <a:pt x="72" y="48"/>
                      </a:lnTo>
                      <a:lnTo>
                        <a:pt x="60" y="42"/>
                      </a:lnTo>
                      <a:lnTo>
                        <a:pt x="48" y="36"/>
                      </a:lnTo>
                      <a:lnTo>
                        <a:pt x="36" y="36"/>
                      </a:lnTo>
                      <a:lnTo>
                        <a:pt x="30" y="42"/>
                      </a:lnTo>
                      <a:lnTo>
                        <a:pt x="24" y="48"/>
                      </a:lnTo>
                      <a:lnTo>
                        <a:pt x="18" y="42"/>
                      </a:lnTo>
                      <a:lnTo>
                        <a:pt x="24" y="36"/>
                      </a:lnTo>
                      <a:lnTo>
                        <a:pt x="30" y="30"/>
                      </a:lnTo>
                      <a:lnTo>
                        <a:pt x="36" y="30"/>
                      </a:lnTo>
                      <a:lnTo>
                        <a:pt x="42" y="30"/>
                      </a:lnTo>
                      <a:lnTo>
                        <a:pt x="36" y="24"/>
                      </a:lnTo>
                      <a:lnTo>
                        <a:pt x="24" y="24"/>
                      </a:lnTo>
                      <a:lnTo>
                        <a:pt x="18" y="30"/>
                      </a:lnTo>
                      <a:lnTo>
                        <a:pt x="18" y="24"/>
                      </a:lnTo>
                      <a:lnTo>
                        <a:pt x="30" y="18"/>
                      </a:lnTo>
                      <a:lnTo>
                        <a:pt x="42" y="18"/>
                      </a:lnTo>
                      <a:lnTo>
                        <a:pt x="54" y="18"/>
                      </a:lnTo>
                      <a:lnTo>
                        <a:pt x="72" y="18"/>
                      </a:lnTo>
                      <a:lnTo>
                        <a:pt x="84" y="24"/>
                      </a:lnTo>
                      <a:lnTo>
                        <a:pt x="72" y="18"/>
                      </a:lnTo>
                      <a:lnTo>
                        <a:pt x="54" y="12"/>
                      </a:lnTo>
                      <a:lnTo>
                        <a:pt x="48" y="12"/>
                      </a:lnTo>
                      <a:lnTo>
                        <a:pt x="36" y="12"/>
                      </a:lnTo>
                      <a:lnTo>
                        <a:pt x="24" y="12"/>
                      </a:lnTo>
                      <a:lnTo>
                        <a:pt x="12" y="12"/>
                      </a:lnTo>
                      <a:lnTo>
                        <a:pt x="6" y="6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CA43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2596" name="Freeform 68"/>
                <p:cNvSpPr>
                  <a:spLocks/>
                </p:cNvSpPr>
                <p:nvPr/>
              </p:nvSpPr>
              <p:spPr bwMode="auto">
                <a:xfrm>
                  <a:off x="3201" y="2620"/>
                  <a:ext cx="24" cy="18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6"/>
                    </a:cxn>
                    <a:cxn ang="0">
                      <a:pos x="6" y="12"/>
                    </a:cxn>
                    <a:cxn ang="0">
                      <a:pos x="6" y="18"/>
                    </a:cxn>
                    <a:cxn ang="0">
                      <a:pos x="12" y="18"/>
                    </a:cxn>
                    <a:cxn ang="0">
                      <a:pos x="18" y="12"/>
                    </a:cxn>
                    <a:cxn ang="0">
                      <a:pos x="24" y="12"/>
                    </a:cxn>
                    <a:cxn ang="0">
                      <a:pos x="18" y="12"/>
                    </a:cxn>
                    <a:cxn ang="0">
                      <a:pos x="12" y="12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4" h="18">
                      <a:moveTo>
                        <a:pt x="0" y="0"/>
                      </a:moveTo>
                      <a:lnTo>
                        <a:pt x="0" y="6"/>
                      </a:lnTo>
                      <a:lnTo>
                        <a:pt x="6" y="12"/>
                      </a:lnTo>
                      <a:lnTo>
                        <a:pt x="6" y="18"/>
                      </a:lnTo>
                      <a:lnTo>
                        <a:pt x="12" y="18"/>
                      </a:lnTo>
                      <a:lnTo>
                        <a:pt x="18" y="12"/>
                      </a:lnTo>
                      <a:lnTo>
                        <a:pt x="24" y="12"/>
                      </a:lnTo>
                      <a:lnTo>
                        <a:pt x="18" y="12"/>
                      </a:lnTo>
                      <a:lnTo>
                        <a:pt x="12" y="1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CA43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9" name="Group 69"/>
              <p:cNvGrpSpPr>
                <a:grpSpLocks/>
              </p:cNvGrpSpPr>
              <p:nvPr/>
            </p:nvGrpSpPr>
            <p:grpSpPr bwMode="auto">
              <a:xfrm rot="-9323395">
                <a:off x="2570" y="2622"/>
                <a:ext cx="233" cy="129"/>
                <a:chOff x="2023" y="1586"/>
                <a:chExt cx="1184" cy="613"/>
              </a:xfrm>
            </p:grpSpPr>
            <p:sp>
              <p:nvSpPr>
                <p:cNvPr id="22598" name="Freeform 70"/>
                <p:cNvSpPr>
                  <a:spLocks/>
                </p:cNvSpPr>
                <p:nvPr/>
              </p:nvSpPr>
              <p:spPr bwMode="auto">
                <a:xfrm>
                  <a:off x="2023" y="1586"/>
                  <a:ext cx="1178" cy="613"/>
                </a:xfrm>
                <a:custGeom>
                  <a:avLst/>
                  <a:gdLst/>
                  <a:ahLst/>
                  <a:cxnLst>
                    <a:cxn ang="0">
                      <a:pos x="307" y="66"/>
                    </a:cxn>
                    <a:cxn ang="0">
                      <a:pos x="331" y="54"/>
                    </a:cxn>
                    <a:cxn ang="0">
                      <a:pos x="355" y="48"/>
                    </a:cxn>
                    <a:cxn ang="0">
                      <a:pos x="385" y="54"/>
                    </a:cxn>
                    <a:cxn ang="0">
                      <a:pos x="415" y="60"/>
                    </a:cxn>
                    <a:cxn ang="0">
                      <a:pos x="445" y="60"/>
                    </a:cxn>
                    <a:cxn ang="0">
                      <a:pos x="481" y="54"/>
                    </a:cxn>
                    <a:cxn ang="0">
                      <a:pos x="511" y="60"/>
                    </a:cxn>
                    <a:cxn ang="0">
                      <a:pos x="535" y="72"/>
                    </a:cxn>
                    <a:cxn ang="0">
                      <a:pos x="577" y="84"/>
                    </a:cxn>
                    <a:cxn ang="0">
                      <a:pos x="631" y="108"/>
                    </a:cxn>
                    <a:cxn ang="0">
                      <a:pos x="679" y="126"/>
                    </a:cxn>
                    <a:cxn ang="0">
                      <a:pos x="715" y="144"/>
                    </a:cxn>
                    <a:cxn ang="0">
                      <a:pos x="727" y="126"/>
                    </a:cxn>
                    <a:cxn ang="0">
                      <a:pos x="745" y="120"/>
                    </a:cxn>
                    <a:cxn ang="0">
                      <a:pos x="799" y="132"/>
                    </a:cxn>
                    <a:cxn ang="0">
                      <a:pos x="860" y="150"/>
                    </a:cxn>
                    <a:cxn ang="0">
                      <a:pos x="926" y="180"/>
                    </a:cxn>
                    <a:cxn ang="0">
                      <a:pos x="986" y="204"/>
                    </a:cxn>
                    <a:cxn ang="0">
                      <a:pos x="1058" y="216"/>
                    </a:cxn>
                    <a:cxn ang="0">
                      <a:pos x="1112" y="234"/>
                    </a:cxn>
                    <a:cxn ang="0">
                      <a:pos x="1160" y="252"/>
                    </a:cxn>
                    <a:cxn ang="0">
                      <a:pos x="1172" y="264"/>
                    </a:cxn>
                    <a:cxn ang="0">
                      <a:pos x="1178" y="301"/>
                    </a:cxn>
                    <a:cxn ang="0">
                      <a:pos x="1178" y="343"/>
                    </a:cxn>
                    <a:cxn ang="0">
                      <a:pos x="1166" y="403"/>
                    </a:cxn>
                    <a:cxn ang="0">
                      <a:pos x="1148" y="469"/>
                    </a:cxn>
                    <a:cxn ang="0">
                      <a:pos x="1124" y="541"/>
                    </a:cxn>
                    <a:cxn ang="0">
                      <a:pos x="1106" y="553"/>
                    </a:cxn>
                    <a:cxn ang="0">
                      <a:pos x="1082" y="571"/>
                    </a:cxn>
                    <a:cxn ang="0">
                      <a:pos x="1070" y="589"/>
                    </a:cxn>
                    <a:cxn ang="0">
                      <a:pos x="1058" y="601"/>
                    </a:cxn>
                    <a:cxn ang="0">
                      <a:pos x="1040" y="601"/>
                    </a:cxn>
                    <a:cxn ang="0">
                      <a:pos x="1028" y="613"/>
                    </a:cxn>
                    <a:cxn ang="0">
                      <a:pos x="998" y="601"/>
                    </a:cxn>
                    <a:cxn ang="0">
                      <a:pos x="968" y="601"/>
                    </a:cxn>
                    <a:cxn ang="0">
                      <a:pos x="944" y="595"/>
                    </a:cxn>
                    <a:cxn ang="0">
                      <a:pos x="890" y="577"/>
                    </a:cxn>
                    <a:cxn ang="0">
                      <a:pos x="841" y="565"/>
                    </a:cxn>
                    <a:cxn ang="0">
                      <a:pos x="781" y="565"/>
                    </a:cxn>
                    <a:cxn ang="0">
                      <a:pos x="685" y="559"/>
                    </a:cxn>
                    <a:cxn ang="0">
                      <a:pos x="565" y="559"/>
                    </a:cxn>
                    <a:cxn ang="0">
                      <a:pos x="475" y="565"/>
                    </a:cxn>
                    <a:cxn ang="0">
                      <a:pos x="361" y="571"/>
                    </a:cxn>
                    <a:cxn ang="0">
                      <a:pos x="258" y="583"/>
                    </a:cxn>
                    <a:cxn ang="0">
                      <a:pos x="132" y="583"/>
                    </a:cxn>
                    <a:cxn ang="0">
                      <a:pos x="24" y="583"/>
                    </a:cxn>
                    <a:cxn ang="0">
                      <a:pos x="0" y="0"/>
                    </a:cxn>
                    <a:cxn ang="0">
                      <a:pos x="66" y="12"/>
                    </a:cxn>
                    <a:cxn ang="0">
                      <a:pos x="162" y="30"/>
                    </a:cxn>
                    <a:cxn ang="0">
                      <a:pos x="240" y="48"/>
                    </a:cxn>
                    <a:cxn ang="0">
                      <a:pos x="307" y="66"/>
                    </a:cxn>
                  </a:cxnLst>
                  <a:rect l="0" t="0" r="r" b="b"/>
                  <a:pathLst>
                    <a:path w="1178" h="613">
                      <a:moveTo>
                        <a:pt x="307" y="66"/>
                      </a:moveTo>
                      <a:lnTo>
                        <a:pt x="331" y="54"/>
                      </a:lnTo>
                      <a:lnTo>
                        <a:pt x="355" y="48"/>
                      </a:lnTo>
                      <a:lnTo>
                        <a:pt x="385" y="54"/>
                      </a:lnTo>
                      <a:lnTo>
                        <a:pt x="415" y="60"/>
                      </a:lnTo>
                      <a:lnTo>
                        <a:pt x="445" y="60"/>
                      </a:lnTo>
                      <a:lnTo>
                        <a:pt x="481" y="54"/>
                      </a:lnTo>
                      <a:lnTo>
                        <a:pt x="511" y="60"/>
                      </a:lnTo>
                      <a:lnTo>
                        <a:pt x="535" y="72"/>
                      </a:lnTo>
                      <a:lnTo>
                        <a:pt x="577" y="84"/>
                      </a:lnTo>
                      <a:lnTo>
                        <a:pt x="631" y="108"/>
                      </a:lnTo>
                      <a:lnTo>
                        <a:pt x="679" y="126"/>
                      </a:lnTo>
                      <a:lnTo>
                        <a:pt x="715" y="144"/>
                      </a:lnTo>
                      <a:lnTo>
                        <a:pt x="727" y="126"/>
                      </a:lnTo>
                      <a:lnTo>
                        <a:pt x="745" y="120"/>
                      </a:lnTo>
                      <a:lnTo>
                        <a:pt x="799" y="132"/>
                      </a:lnTo>
                      <a:lnTo>
                        <a:pt x="860" y="150"/>
                      </a:lnTo>
                      <a:lnTo>
                        <a:pt x="926" y="180"/>
                      </a:lnTo>
                      <a:lnTo>
                        <a:pt x="986" y="204"/>
                      </a:lnTo>
                      <a:lnTo>
                        <a:pt x="1058" y="216"/>
                      </a:lnTo>
                      <a:lnTo>
                        <a:pt x="1112" y="234"/>
                      </a:lnTo>
                      <a:lnTo>
                        <a:pt x="1160" y="252"/>
                      </a:lnTo>
                      <a:lnTo>
                        <a:pt x="1172" y="264"/>
                      </a:lnTo>
                      <a:lnTo>
                        <a:pt x="1178" y="301"/>
                      </a:lnTo>
                      <a:lnTo>
                        <a:pt x="1178" y="343"/>
                      </a:lnTo>
                      <a:lnTo>
                        <a:pt x="1166" y="403"/>
                      </a:lnTo>
                      <a:lnTo>
                        <a:pt x="1148" y="469"/>
                      </a:lnTo>
                      <a:lnTo>
                        <a:pt x="1124" y="541"/>
                      </a:lnTo>
                      <a:lnTo>
                        <a:pt x="1106" y="553"/>
                      </a:lnTo>
                      <a:lnTo>
                        <a:pt x="1082" y="571"/>
                      </a:lnTo>
                      <a:lnTo>
                        <a:pt x="1070" y="589"/>
                      </a:lnTo>
                      <a:lnTo>
                        <a:pt x="1058" y="601"/>
                      </a:lnTo>
                      <a:lnTo>
                        <a:pt x="1040" y="601"/>
                      </a:lnTo>
                      <a:lnTo>
                        <a:pt x="1028" y="613"/>
                      </a:lnTo>
                      <a:lnTo>
                        <a:pt x="998" y="601"/>
                      </a:lnTo>
                      <a:lnTo>
                        <a:pt x="968" y="601"/>
                      </a:lnTo>
                      <a:lnTo>
                        <a:pt x="944" y="595"/>
                      </a:lnTo>
                      <a:lnTo>
                        <a:pt x="890" y="577"/>
                      </a:lnTo>
                      <a:lnTo>
                        <a:pt x="841" y="565"/>
                      </a:lnTo>
                      <a:lnTo>
                        <a:pt x="781" y="565"/>
                      </a:lnTo>
                      <a:lnTo>
                        <a:pt x="685" y="559"/>
                      </a:lnTo>
                      <a:lnTo>
                        <a:pt x="565" y="559"/>
                      </a:lnTo>
                      <a:lnTo>
                        <a:pt x="475" y="565"/>
                      </a:lnTo>
                      <a:lnTo>
                        <a:pt x="361" y="571"/>
                      </a:lnTo>
                      <a:lnTo>
                        <a:pt x="258" y="583"/>
                      </a:lnTo>
                      <a:lnTo>
                        <a:pt x="132" y="583"/>
                      </a:lnTo>
                      <a:lnTo>
                        <a:pt x="24" y="583"/>
                      </a:lnTo>
                      <a:lnTo>
                        <a:pt x="0" y="0"/>
                      </a:lnTo>
                      <a:lnTo>
                        <a:pt x="66" y="12"/>
                      </a:lnTo>
                      <a:lnTo>
                        <a:pt x="162" y="30"/>
                      </a:lnTo>
                      <a:lnTo>
                        <a:pt x="240" y="48"/>
                      </a:lnTo>
                      <a:lnTo>
                        <a:pt x="307" y="66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2599" name="Freeform 71"/>
                <p:cNvSpPr>
                  <a:spLocks/>
                </p:cNvSpPr>
                <p:nvPr/>
              </p:nvSpPr>
              <p:spPr bwMode="auto">
                <a:xfrm>
                  <a:off x="2185" y="2079"/>
                  <a:ext cx="860" cy="108"/>
                </a:xfrm>
                <a:custGeom>
                  <a:avLst/>
                  <a:gdLst/>
                  <a:ahLst/>
                  <a:cxnLst>
                    <a:cxn ang="0">
                      <a:pos x="0" y="90"/>
                    </a:cxn>
                    <a:cxn ang="0">
                      <a:pos x="84" y="90"/>
                    </a:cxn>
                    <a:cxn ang="0">
                      <a:pos x="145" y="84"/>
                    </a:cxn>
                    <a:cxn ang="0">
                      <a:pos x="211" y="78"/>
                    </a:cxn>
                    <a:cxn ang="0">
                      <a:pos x="313" y="72"/>
                    </a:cxn>
                    <a:cxn ang="0">
                      <a:pos x="409" y="66"/>
                    </a:cxn>
                    <a:cxn ang="0">
                      <a:pos x="505" y="72"/>
                    </a:cxn>
                    <a:cxn ang="0">
                      <a:pos x="613" y="72"/>
                    </a:cxn>
                    <a:cxn ang="0">
                      <a:pos x="679" y="72"/>
                    </a:cxn>
                    <a:cxn ang="0">
                      <a:pos x="752" y="96"/>
                    </a:cxn>
                    <a:cxn ang="0">
                      <a:pos x="806" y="108"/>
                    </a:cxn>
                    <a:cxn ang="0">
                      <a:pos x="836" y="108"/>
                    </a:cxn>
                    <a:cxn ang="0">
                      <a:pos x="860" y="102"/>
                    </a:cxn>
                    <a:cxn ang="0">
                      <a:pos x="824" y="96"/>
                    </a:cxn>
                    <a:cxn ang="0">
                      <a:pos x="806" y="90"/>
                    </a:cxn>
                    <a:cxn ang="0">
                      <a:pos x="782" y="84"/>
                    </a:cxn>
                    <a:cxn ang="0">
                      <a:pos x="764" y="72"/>
                    </a:cxn>
                    <a:cxn ang="0">
                      <a:pos x="746" y="60"/>
                    </a:cxn>
                    <a:cxn ang="0">
                      <a:pos x="716" y="48"/>
                    </a:cxn>
                    <a:cxn ang="0">
                      <a:pos x="698" y="48"/>
                    </a:cxn>
                    <a:cxn ang="0">
                      <a:pos x="704" y="30"/>
                    </a:cxn>
                    <a:cxn ang="0">
                      <a:pos x="722" y="18"/>
                    </a:cxn>
                    <a:cxn ang="0">
                      <a:pos x="752" y="6"/>
                    </a:cxn>
                    <a:cxn ang="0">
                      <a:pos x="728" y="6"/>
                    </a:cxn>
                    <a:cxn ang="0">
                      <a:pos x="692" y="12"/>
                    </a:cxn>
                    <a:cxn ang="0">
                      <a:pos x="667" y="24"/>
                    </a:cxn>
                    <a:cxn ang="0">
                      <a:pos x="649" y="30"/>
                    </a:cxn>
                    <a:cxn ang="0">
                      <a:pos x="619" y="18"/>
                    </a:cxn>
                    <a:cxn ang="0">
                      <a:pos x="577" y="12"/>
                    </a:cxn>
                    <a:cxn ang="0">
                      <a:pos x="541" y="18"/>
                    </a:cxn>
                    <a:cxn ang="0">
                      <a:pos x="517" y="30"/>
                    </a:cxn>
                    <a:cxn ang="0">
                      <a:pos x="487" y="36"/>
                    </a:cxn>
                    <a:cxn ang="0">
                      <a:pos x="445" y="42"/>
                    </a:cxn>
                    <a:cxn ang="0">
                      <a:pos x="409" y="42"/>
                    </a:cxn>
                    <a:cxn ang="0">
                      <a:pos x="361" y="30"/>
                    </a:cxn>
                    <a:cxn ang="0">
                      <a:pos x="331" y="18"/>
                    </a:cxn>
                    <a:cxn ang="0">
                      <a:pos x="283" y="24"/>
                    </a:cxn>
                    <a:cxn ang="0">
                      <a:pos x="235" y="36"/>
                    </a:cxn>
                    <a:cxn ang="0">
                      <a:pos x="247" y="18"/>
                    </a:cxn>
                    <a:cxn ang="0">
                      <a:pos x="265" y="0"/>
                    </a:cxn>
                    <a:cxn ang="0">
                      <a:pos x="229" y="12"/>
                    </a:cxn>
                    <a:cxn ang="0">
                      <a:pos x="211" y="24"/>
                    </a:cxn>
                    <a:cxn ang="0">
                      <a:pos x="199" y="36"/>
                    </a:cxn>
                    <a:cxn ang="0">
                      <a:pos x="181" y="36"/>
                    </a:cxn>
                    <a:cxn ang="0">
                      <a:pos x="169" y="24"/>
                    </a:cxn>
                    <a:cxn ang="0">
                      <a:pos x="163" y="30"/>
                    </a:cxn>
                    <a:cxn ang="0">
                      <a:pos x="139" y="42"/>
                    </a:cxn>
                    <a:cxn ang="0">
                      <a:pos x="102" y="48"/>
                    </a:cxn>
                    <a:cxn ang="0">
                      <a:pos x="84" y="66"/>
                    </a:cxn>
                    <a:cxn ang="0">
                      <a:pos x="48" y="72"/>
                    </a:cxn>
                    <a:cxn ang="0">
                      <a:pos x="24" y="78"/>
                    </a:cxn>
                    <a:cxn ang="0">
                      <a:pos x="0" y="90"/>
                    </a:cxn>
                  </a:cxnLst>
                  <a:rect l="0" t="0" r="r" b="b"/>
                  <a:pathLst>
                    <a:path w="860" h="108">
                      <a:moveTo>
                        <a:pt x="0" y="90"/>
                      </a:moveTo>
                      <a:lnTo>
                        <a:pt x="84" y="90"/>
                      </a:lnTo>
                      <a:lnTo>
                        <a:pt x="145" y="84"/>
                      </a:lnTo>
                      <a:lnTo>
                        <a:pt x="211" y="78"/>
                      </a:lnTo>
                      <a:lnTo>
                        <a:pt x="313" y="72"/>
                      </a:lnTo>
                      <a:lnTo>
                        <a:pt x="409" y="66"/>
                      </a:lnTo>
                      <a:lnTo>
                        <a:pt x="505" y="72"/>
                      </a:lnTo>
                      <a:lnTo>
                        <a:pt x="613" y="72"/>
                      </a:lnTo>
                      <a:lnTo>
                        <a:pt x="679" y="72"/>
                      </a:lnTo>
                      <a:lnTo>
                        <a:pt x="752" y="96"/>
                      </a:lnTo>
                      <a:lnTo>
                        <a:pt x="806" y="108"/>
                      </a:lnTo>
                      <a:lnTo>
                        <a:pt x="836" y="108"/>
                      </a:lnTo>
                      <a:lnTo>
                        <a:pt x="860" y="102"/>
                      </a:lnTo>
                      <a:lnTo>
                        <a:pt x="824" y="96"/>
                      </a:lnTo>
                      <a:lnTo>
                        <a:pt x="806" y="90"/>
                      </a:lnTo>
                      <a:lnTo>
                        <a:pt x="782" y="84"/>
                      </a:lnTo>
                      <a:lnTo>
                        <a:pt x="764" y="72"/>
                      </a:lnTo>
                      <a:lnTo>
                        <a:pt x="746" y="60"/>
                      </a:lnTo>
                      <a:lnTo>
                        <a:pt x="716" y="48"/>
                      </a:lnTo>
                      <a:lnTo>
                        <a:pt x="698" y="48"/>
                      </a:lnTo>
                      <a:lnTo>
                        <a:pt x="704" y="30"/>
                      </a:lnTo>
                      <a:lnTo>
                        <a:pt x="722" y="18"/>
                      </a:lnTo>
                      <a:lnTo>
                        <a:pt x="752" y="6"/>
                      </a:lnTo>
                      <a:lnTo>
                        <a:pt x="728" y="6"/>
                      </a:lnTo>
                      <a:lnTo>
                        <a:pt x="692" y="12"/>
                      </a:lnTo>
                      <a:lnTo>
                        <a:pt x="667" y="24"/>
                      </a:lnTo>
                      <a:lnTo>
                        <a:pt x="649" y="30"/>
                      </a:lnTo>
                      <a:lnTo>
                        <a:pt x="619" y="18"/>
                      </a:lnTo>
                      <a:lnTo>
                        <a:pt x="577" y="12"/>
                      </a:lnTo>
                      <a:lnTo>
                        <a:pt x="541" y="18"/>
                      </a:lnTo>
                      <a:lnTo>
                        <a:pt x="517" y="30"/>
                      </a:lnTo>
                      <a:lnTo>
                        <a:pt x="487" y="36"/>
                      </a:lnTo>
                      <a:lnTo>
                        <a:pt x="445" y="42"/>
                      </a:lnTo>
                      <a:lnTo>
                        <a:pt x="409" y="42"/>
                      </a:lnTo>
                      <a:lnTo>
                        <a:pt x="361" y="30"/>
                      </a:lnTo>
                      <a:lnTo>
                        <a:pt x="331" y="18"/>
                      </a:lnTo>
                      <a:lnTo>
                        <a:pt x="283" y="24"/>
                      </a:lnTo>
                      <a:lnTo>
                        <a:pt x="235" y="36"/>
                      </a:lnTo>
                      <a:lnTo>
                        <a:pt x="247" y="18"/>
                      </a:lnTo>
                      <a:lnTo>
                        <a:pt x="265" y="0"/>
                      </a:lnTo>
                      <a:lnTo>
                        <a:pt x="229" y="12"/>
                      </a:lnTo>
                      <a:lnTo>
                        <a:pt x="211" y="24"/>
                      </a:lnTo>
                      <a:lnTo>
                        <a:pt x="199" y="36"/>
                      </a:lnTo>
                      <a:lnTo>
                        <a:pt x="181" y="36"/>
                      </a:lnTo>
                      <a:lnTo>
                        <a:pt x="169" y="24"/>
                      </a:lnTo>
                      <a:lnTo>
                        <a:pt x="163" y="30"/>
                      </a:lnTo>
                      <a:lnTo>
                        <a:pt x="139" y="42"/>
                      </a:lnTo>
                      <a:lnTo>
                        <a:pt x="102" y="48"/>
                      </a:lnTo>
                      <a:lnTo>
                        <a:pt x="84" y="66"/>
                      </a:lnTo>
                      <a:lnTo>
                        <a:pt x="48" y="72"/>
                      </a:lnTo>
                      <a:lnTo>
                        <a:pt x="24" y="78"/>
                      </a:lnTo>
                      <a:lnTo>
                        <a:pt x="0" y="9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2600" name="Freeform 72"/>
                <p:cNvSpPr>
                  <a:spLocks/>
                </p:cNvSpPr>
                <p:nvPr/>
              </p:nvSpPr>
              <p:spPr bwMode="auto">
                <a:xfrm>
                  <a:off x="2648" y="1694"/>
                  <a:ext cx="174" cy="150"/>
                </a:xfrm>
                <a:custGeom>
                  <a:avLst/>
                  <a:gdLst/>
                  <a:ahLst/>
                  <a:cxnLst>
                    <a:cxn ang="0">
                      <a:pos x="126" y="12"/>
                    </a:cxn>
                    <a:cxn ang="0">
                      <a:pos x="102" y="18"/>
                    </a:cxn>
                    <a:cxn ang="0">
                      <a:pos x="90" y="36"/>
                    </a:cxn>
                    <a:cxn ang="0">
                      <a:pos x="48" y="12"/>
                    </a:cxn>
                    <a:cxn ang="0">
                      <a:pos x="0" y="0"/>
                    </a:cxn>
                    <a:cxn ang="0">
                      <a:pos x="42" y="18"/>
                    </a:cxn>
                    <a:cxn ang="0">
                      <a:pos x="66" y="36"/>
                    </a:cxn>
                    <a:cxn ang="0">
                      <a:pos x="72" y="60"/>
                    </a:cxn>
                    <a:cxn ang="0">
                      <a:pos x="84" y="90"/>
                    </a:cxn>
                    <a:cxn ang="0">
                      <a:pos x="90" y="120"/>
                    </a:cxn>
                    <a:cxn ang="0">
                      <a:pos x="108" y="150"/>
                    </a:cxn>
                    <a:cxn ang="0">
                      <a:pos x="102" y="114"/>
                    </a:cxn>
                    <a:cxn ang="0">
                      <a:pos x="102" y="90"/>
                    </a:cxn>
                    <a:cxn ang="0">
                      <a:pos x="108" y="60"/>
                    </a:cxn>
                    <a:cxn ang="0">
                      <a:pos x="114" y="78"/>
                    </a:cxn>
                    <a:cxn ang="0">
                      <a:pos x="132" y="90"/>
                    </a:cxn>
                    <a:cxn ang="0">
                      <a:pos x="120" y="60"/>
                    </a:cxn>
                    <a:cxn ang="0">
                      <a:pos x="114" y="36"/>
                    </a:cxn>
                    <a:cxn ang="0">
                      <a:pos x="132" y="24"/>
                    </a:cxn>
                    <a:cxn ang="0">
                      <a:pos x="174" y="24"/>
                    </a:cxn>
                    <a:cxn ang="0">
                      <a:pos x="144" y="18"/>
                    </a:cxn>
                    <a:cxn ang="0">
                      <a:pos x="126" y="12"/>
                    </a:cxn>
                  </a:cxnLst>
                  <a:rect l="0" t="0" r="r" b="b"/>
                  <a:pathLst>
                    <a:path w="174" h="150">
                      <a:moveTo>
                        <a:pt x="126" y="12"/>
                      </a:moveTo>
                      <a:lnTo>
                        <a:pt x="102" y="18"/>
                      </a:lnTo>
                      <a:lnTo>
                        <a:pt x="90" y="36"/>
                      </a:lnTo>
                      <a:lnTo>
                        <a:pt x="48" y="12"/>
                      </a:lnTo>
                      <a:lnTo>
                        <a:pt x="0" y="0"/>
                      </a:lnTo>
                      <a:lnTo>
                        <a:pt x="42" y="18"/>
                      </a:lnTo>
                      <a:lnTo>
                        <a:pt x="66" y="36"/>
                      </a:lnTo>
                      <a:lnTo>
                        <a:pt x="72" y="60"/>
                      </a:lnTo>
                      <a:lnTo>
                        <a:pt x="84" y="90"/>
                      </a:lnTo>
                      <a:lnTo>
                        <a:pt x="90" y="120"/>
                      </a:lnTo>
                      <a:lnTo>
                        <a:pt x="108" y="150"/>
                      </a:lnTo>
                      <a:lnTo>
                        <a:pt x="102" y="114"/>
                      </a:lnTo>
                      <a:lnTo>
                        <a:pt x="102" y="90"/>
                      </a:lnTo>
                      <a:lnTo>
                        <a:pt x="108" y="60"/>
                      </a:lnTo>
                      <a:lnTo>
                        <a:pt x="114" y="78"/>
                      </a:lnTo>
                      <a:lnTo>
                        <a:pt x="132" y="90"/>
                      </a:lnTo>
                      <a:lnTo>
                        <a:pt x="120" y="60"/>
                      </a:lnTo>
                      <a:lnTo>
                        <a:pt x="114" y="36"/>
                      </a:lnTo>
                      <a:lnTo>
                        <a:pt x="132" y="24"/>
                      </a:lnTo>
                      <a:lnTo>
                        <a:pt x="174" y="24"/>
                      </a:lnTo>
                      <a:lnTo>
                        <a:pt x="144" y="18"/>
                      </a:lnTo>
                      <a:lnTo>
                        <a:pt x="126" y="12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2601" name="Freeform 73"/>
                <p:cNvSpPr>
                  <a:spLocks/>
                </p:cNvSpPr>
                <p:nvPr/>
              </p:nvSpPr>
              <p:spPr bwMode="auto">
                <a:xfrm>
                  <a:off x="2227" y="1634"/>
                  <a:ext cx="241" cy="204"/>
                </a:xfrm>
                <a:custGeom>
                  <a:avLst/>
                  <a:gdLst/>
                  <a:ahLst/>
                  <a:cxnLst>
                    <a:cxn ang="0">
                      <a:pos x="193" y="6"/>
                    </a:cxn>
                    <a:cxn ang="0">
                      <a:pos x="169" y="6"/>
                    </a:cxn>
                    <a:cxn ang="0">
                      <a:pos x="145" y="0"/>
                    </a:cxn>
                    <a:cxn ang="0">
                      <a:pos x="121" y="6"/>
                    </a:cxn>
                    <a:cxn ang="0">
                      <a:pos x="103" y="18"/>
                    </a:cxn>
                    <a:cxn ang="0">
                      <a:pos x="66" y="6"/>
                    </a:cxn>
                    <a:cxn ang="0">
                      <a:pos x="60" y="54"/>
                    </a:cxn>
                    <a:cxn ang="0">
                      <a:pos x="36" y="90"/>
                    </a:cxn>
                    <a:cxn ang="0">
                      <a:pos x="18" y="138"/>
                    </a:cxn>
                    <a:cxn ang="0">
                      <a:pos x="0" y="204"/>
                    </a:cxn>
                    <a:cxn ang="0">
                      <a:pos x="30" y="138"/>
                    </a:cxn>
                    <a:cxn ang="0">
                      <a:pos x="66" y="78"/>
                    </a:cxn>
                    <a:cxn ang="0">
                      <a:pos x="91" y="54"/>
                    </a:cxn>
                    <a:cxn ang="0">
                      <a:pos x="133" y="18"/>
                    </a:cxn>
                    <a:cxn ang="0">
                      <a:pos x="97" y="66"/>
                    </a:cxn>
                    <a:cxn ang="0">
                      <a:pos x="79" y="96"/>
                    </a:cxn>
                    <a:cxn ang="0">
                      <a:pos x="60" y="132"/>
                    </a:cxn>
                    <a:cxn ang="0">
                      <a:pos x="60" y="168"/>
                    </a:cxn>
                    <a:cxn ang="0">
                      <a:pos x="72" y="120"/>
                    </a:cxn>
                    <a:cxn ang="0">
                      <a:pos x="85" y="102"/>
                    </a:cxn>
                    <a:cxn ang="0">
                      <a:pos x="97" y="84"/>
                    </a:cxn>
                    <a:cxn ang="0">
                      <a:pos x="115" y="60"/>
                    </a:cxn>
                    <a:cxn ang="0">
                      <a:pos x="139" y="42"/>
                    </a:cxn>
                    <a:cxn ang="0">
                      <a:pos x="151" y="60"/>
                    </a:cxn>
                    <a:cxn ang="0">
                      <a:pos x="157" y="90"/>
                    </a:cxn>
                    <a:cxn ang="0">
                      <a:pos x="163" y="114"/>
                    </a:cxn>
                    <a:cxn ang="0">
                      <a:pos x="163" y="66"/>
                    </a:cxn>
                    <a:cxn ang="0">
                      <a:pos x="151" y="36"/>
                    </a:cxn>
                    <a:cxn ang="0">
                      <a:pos x="169" y="36"/>
                    </a:cxn>
                    <a:cxn ang="0">
                      <a:pos x="187" y="48"/>
                    </a:cxn>
                    <a:cxn ang="0">
                      <a:pos x="205" y="42"/>
                    </a:cxn>
                    <a:cxn ang="0">
                      <a:pos x="211" y="30"/>
                    </a:cxn>
                    <a:cxn ang="0">
                      <a:pos x="229" y="18"/>
                    </a:cxn>
                    <a:cxn ang="0">
                      <a:pos x="241" y="12"/>
                    </a:cxn>
                    <a:cxn ang="0">
                      <a:pos x="217" y="6"/>
                    </a:cxn>
                    <a:cxn ang="0">
                      <a:pos x="193" y="6"/>
                    </a:cxn>
                  </a:cxnLst>
                  <a:rect l="0" t="0" r="r" b="b"/>
                  <a:pathLst>
                    <a:path w="241" h="204">
                      <a:moveTo>
                        <a:pt x="193" y="6"/>
                      </a:moveTo>
                      <a:lnTo>
                        <a:pt x="169" y="6"/>
                      </a:lnTo>
                      <a:lnTo>
                        <a:pt x="145" y="0"/>
                      </a:lnTo>
                      <a:lnTo>
                        <a:pt x="121" y="6"/>
                      </a:lnTo>
                      <a:lnTo>
                        <a:pt x="103" y="18"/>
                      </a:lnTo>
                      <a:lnTo>
                        <a:pt x="66" y="6"/>
                      </a:lnTo>
                      <a:lnTo>
                        <a:pt x="60" y="54"/>
                      </a:lnTo>
                      <a:lnTo>
                        <a:pt x="36" y="90"/>
                      </a:lnTo>
                      <a:lnTo>
                        <a:pt x="18" y="138"/>
                      </a:lnTo>
                      <a:lnTo>
                        <a:pt x="0" y="204"/>
                      </a:lnTo>
                      <a:lnTo>
                        <a:pt x="30" y="138"/>
                      </a:lnTo>
                      <a:lnTo>
                        <a:pt x="66" y="78"/>
                      </a:lnTo>
                      <a:lnTo>
                        <a:pt x="91" y="54"/>
                      </a:lnTo>
                      <a:lnTo>
                        <a:pt x="133" y="18"/>
                      </a:lnTo>
                      <a:lnTo>
                        <a:pt x="97" y="66"/>
                      </a:lnTo>
                      <a:lnTo>
                        <a:pt x="79" y="96"/>
                      </a:lnTo>
                      <a:lnTo>
                        <a:pt x="60" y="132"/>
                      </a:lnTo>
                      <a:lnTo>
                        <a:pt x="60" y="168"/>
                      </a:lnTo>
                      <a:lnTo>
                        <a:pt x="72" y="120"/>
                      </a:lnTo>
                      <a:lnTo>
                        <a:pt x="85" y="102"/>
                      </a:lnTo>
                      <a:lnTo>
                        <a:pt x="97" y="84"/>
                      </a:lnTo>
                      <a:lnTo>
                        <a:pt x="115" y="60"/>
                      </a:lnTo>
                      <a:lnTo>
                        <a:pt x="139" y="42"/>
                      </a:lnTo>
                      <a:lnTo>
                        <a:pt x="151" y="60"/>
                      </a:lnTo>
                      <a:lnTo>
                        <a:pt x="157" y="90"/>
                      </a:lnTo>
                      <a:lnTo>
                        <a:pt x="163" y="114"/>
                      </a:lnTo>
                      <a:lnTo>
                        <a:pt x="163" y="66"/>
                      </a:lnTo>
                      <a:lnTo>
                        <a:pt x="151" y="36"/>
                      </a:lnTo>
                      <a:lnTo>
                        <a:pt x="169" y="36"/>
                      </a:lnTo>
                      <a:lnTo>
                        <a:pt x="187" y="48"/>
                      </a:lnTo>
                      <a:lnTo>
                        <a:pt x="205" y="42"/>
                      </a:lnTo>
                      <a:lnTo>
                        <a:pt x="211" y="30"/>
                      </a:lnTo>
                      <a:lnTo>
                        <a:pt x="229" y="18"/>
                      </a:lnTo>
                      <a:lnTo>
                        <a:pt x="241" y="12"/>
                      </a:lnTo>
                      <a:lnTo>
                        <a:pt x="217" y="6"/>
                      </a:lnTo>
                      <a:lnTo>
                        <a:pt x="193" y="6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2602" name="Freeform 74"/>
                <p:cNvSpPr>
                  <a:spLocks/>
                </p:cNvSpPr>
                <p:nvPr/>
              </p:nvSpPr>
              <p:spPr bwMode="auto">
                <a:xfrm>
                  <a:off x="3123" y="1838"/>
                  <a:ext cx="84" cy="271"/>
                </a:xfrm>
                <a:custGeom>
                  <a:avLst/>
                  <a:gdLst/>
                  <a:ahLst/>
                  <a:cxnLst>
                    <a:cxn ang="0">
                      <a:pos x="72" y="12"/>
                    </a:cxn>
                    <a:cxn ang="0">
                      <a:pos x="84" y="37"/>
                    </a:cxn>
                    <a:cxn ang="0">
                      <a:pos x="84" y="61"/>
                    </a:cxn>
                    <a:cxn ang="0">
                      <a:pos x="78" y="85"/>
                    </a:cxn>
                    <a:cxn ang="0">
                      <a:pos x="60" y="79"/>
                    </a:cxn>
                    <a:cxn ang="0">
                      <a:pos x="54" y="97"/>
                    </a:cxn>
                    <a:cxn ang="0">
                      <a:pos x="48" y="121"/>
                    </a:cxn>
                    <a:cxn ang="0">
                      <a:pos x="42" y="151"/>
                    </a:cxn>
                    <a:cxn ang="0">
                      <a:pos x="36" y="193"/>
                    </a:cxn>
                    <a:cxn ang="0">
                      <a:pos x="30" y="241"/>
                    </a:cxn>
                    <a:cxn ang="0">
                      <a:pos x="18" y="259"/>
                    </a:cxn>
                    <a:cxn ang="0">
                      <a:pos x="0" y="271"/>
                    </a:cxn>
                    <a:cxn ang="0">
                      <a:pos x="18" y="247"/>
                    </a:cxn>
                    <a:cxn ang="0">
                      <a:pos x="18" y="223"/>
                    </a:cxn>
                    <a:cxn ang="0">
                      <a:pos x="24" y="199"/>
                    </a:cxn>
                    <a:cxn ang="0">
                      <a:pos x="24" y="169"/>
                    </a:cxn>
                    <a:cxn ang="0">
                      <a:pos x="30" y="139"/>
                    </a:cxn>
                    <a:cxn ang="0">
                      <a:pos x="36" y="115"/>
                    </a:cxn>
                    <a:cxn ang="0">
                      <a:pos x="42" y="91"/>
                    </a:cxn>
                    <a:cxn ang="0">
                      <a:pos x="24" y="79"/>
                    </a:cxn>
                    <a:cxn ang="0">
                      <a:pos x="42" y="79"/>
                    </a:cxn>
                    <a:cxn ang="0">
                      <a:pos x="60" y="73"/>
                    </a:cxn>
                    <a:cxn ang="0">
                      <a:pos x="66" y="61"/>
                    </a:cxn>
                    <a:cxn ang="0">
                      <a:pos x="72" y="43"/>
                    </a:cxn>
                    <a:cxn ang="0">
                      <a:pos x="66" y="18"/>
                    </a:cxn>
                    <a:cxn ang="0">
                      <a:pos x="42" y="0"/>
                    </a:cxn>
                    <a:cxn ang="0">
                      <a:pos x="72" y="12"/>
                    </a:cxn>
                  </a:cxnLst>
                  <a:rect l="0" t="0" r="r" b="b"/>
                  <a:pathLst>
                    <a:path w="84" h="271">
                      <a:moveTo>
                        <a:pt x="72" y="12"/>
                      </a:moveTo>
                      <a:lnTo>
                        <a:pt x="84" y="37"/>
                      </a:lnTo>
                      <a:lnTo>
                        <a:pt x="84" y="61"/>
                      </a:lnTo>
                      <a:lnTo>
                        <a:pt x="78" y="85"/>
                      </a:lnTo>
                      <a:lnTo>
                        <a:pt x="60" y="79"/>
                      </a:lnTo>
                      <a:lnTo>
                        <a:pt x="54" y="97"/>
                      </a:lnTo>
                      <a:lnTo>
                        <a:pt x="48" y="121"/>
                      </a:lnTo>
                      <a:lnTo>
                        <a:pt x="42" y="151"/>
                      </a:lnTo>
                      <a:lnTo>
                        <a:pt x="36" y="193"/>
                      </a:lnTo>
                      <a:lnTo>
                        <a:pt x="30" y="241"/>
                      </a:lnTo>
                      <a:lnTo>
                        <a:pt x="18" y="259"/>
                      </a:lnTo>
                      <a:lnTo>
                        <a:pt x="0" y="271"/>
                      </a:lnTo>
                      <a:lnTo>
                        <a:pt x="18" y="247"/>
                      </a:lnTo>
                      <a:lnTo>
                        <a:pt x="18" y="223"/>
                      </a:lnTo>
                      <a:lnTo>
                        <a:pt x="24" y="199"/>
                      </a:lnTo>
                      <a:lnTo>
                        <a:pt x="24" y="169"/>
                      </a:lnTo>
                      <a:lnTo>
                        <a:pt x="30" y="139"/>
                      </a:lnTo>
                      <a:lnTo>
                        <a:pt x="36" y="115"/>
                      </a:lnTo>
                      <a:lnTo>
                        <a:pt x="42" y="91"/>
                      </a:lnTo>
                      <a:lnTo>
                        <a:pt x="24" y="79"/>
                      </a:lnTo>
                      <a:lnTo>
                        <a:pt x="42" y="79"/>
                      </a:lnTo>
                      <a:lnTo>
                        <a:pt x="60" y="73"/>
                      </a:lnTo>
                      <a:lnTo>
                        <a:pt x="66" y="61"/>
                      </a:lnTo>
                      <a:lnTo>
                        <a:pt x="72" y="43"/>
                      </a:lnTo>
                      <a:lnTo>
                        <a:pt x="66" y="18"/>
                      </a:lnTo>
                      <a:lnTo>
                        <a:pt x="42" y="0"/>
                      </a:lnTo>
                      <a:lnTo>
                        <a:pt x="72" y="12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2603" name="Freeform 75"/>
                <p:cNvSpPr>
                  <a:spLocks/>
                </p:cNvSpPr>
                <p:nvPr/>
              </p:nvSpPr>
              <p:spPr bwMode="auto">
                <a:xfrm>
                  <a:off x="3063" y="2127"/>
                  <a:ext cx="66" cy="66"/>
                </a:xfrm>
                <a:custGeom>
                  <a:avLst/>
                  <a:gdLst/>
                  <a:ahLst/>
                  <a:cxnLst>
                    <a:cxn ang="0">
                      <a:pos x="0" y="54"/>
                    </a:cxn>
                    <a:cxn ang="0">
                      <a:pos x="12" y="66"/>
                    </a:cxn>
                    <a:cxn ang="0">
                      <a:pos x="12" y="54"/>
                    </a:cxn>
                    <a:cxn ang="0">
                      <a:pos x="24" y="42"/>
                    </a:cxn>
                    <a:cxn ang="0">
                      <a:pos x="36" y="30"/>
                    </a:cxn>
                    <a:cxn ang="0">
                      <a:pos x="48" y="24"/>
                    </a:cxn>
                    <a:cxn ang="0">
                      <a:pos x="66" y="0"/>
                    </a:cxn>
                    <a:cxn ang="0">
                      <a:pos x="48" y="18"/>
                    </a:cxn>
                    <a:cxn ang="0">
                      <a:pos x="36" y="24"/>
                    </a:cxn>
                    <a:cxn ang="0">
                      <a:pos x="18" y="30"/>
                    </a:cxn>
                    <a:cxn ang="0">
                      <a:pos x="6" y="42"/>
                    </a:cxn>
                    <a:cxn ang="0">
                      <a:pos x="0" y="54"/>
                    </a:cxn>
                  </a:cxnLst>
                  <a:rect l="0" t="0" r="r" b="b"/>
                  <a:pathLst>
                    <a:path w="66" h="66">
                      <a:moveTo>
                        <a:pt x="0" y="54"/>
                      </a:moveTo>
                      <a:lnTo>
                        <a:pt x="12" y="66"/>
                      </a:lnTo>
                      <a:lnTo>
                        <a:pt x="12" y="54"/>
                      </a:lnTo>
                      <a:lnTo>
                        <a:pt x="24" y="42"/>
                      </a:lnTo>
                      <a:lnTo>
                        <a:pt x="36" y="30"/>
                      </a:lnTo>
                      <a:lnTo>
                        <a:pt x="48" y="24"/>
                      </a:lnTo>
                      <a:lnTo>
                        <a:pt x="66" y="0"/>
                      </a:lnTo>
                      <a:lnTo>
                        <a:pt x="48" y="18"/>
                      </a:lnTo>
                      <a:lnTo>
                        <a:pt x="36" y="24"/>
                      </a:lnTo>
                      <a:lnTo>
                        <a:pt x="18" y="30"/>
                      </a:lnTo>
                      <a:lnTo>
                        <a:pt x="6" y="42"/>
                      </a:lnTo>
                      <a:lnTo>
                        <a:pt x="0" y="54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</p:grpSp>
      </p:grpSp>
      <p:grpSp>
        <p:nvGrpSpPr>
          <p:cNvPr id="10" name="Group 300"/>
          <p:cNvGrpSpPr>
            <a:grpSpLocks/>
          </p:cNvGrpSpPr>
          <p:nvPr/>
        </p:nvGrpSpPr>
        <p:grpSpPr bwMode="auto">
          <a:xfrm>
            <a:off x="5838825" y="4699000"/>
            <a:ext cx="714375" cy="1452563"/>
            <a:chOff x="3678" y="2960"/>
            <a:chExt cx="450" cy="915"/>
          </a:xfrm>
        </p:grpSpPr>
        <p:graphicFrame>
          <p:nvGraphicFramePr>
            <p:cNvPr id="22554" name="Object 26"/>
            <p:cNvGraphicFramePr>
              <a:graphicFrameLocks noChangeAspect="1"/>
            </p:cNvGraphicFramePr>
            <p:nvPr/>
          </p:nvGraphicFramePr>
          <p:xfrm>
            <a:off x="3678" y="2960"/>
            <a:ext cx="218" cy="915"/>
          </p:xfrm>
          <a:graphic>
            <a:graphicData uri="http://schemas.openxmlformats.org/presentationml/2006/ole">
              <p:oleObj spid="_x0000_s6165" name="Clip" r:id="rId7" imgW="424080" imgH="1556640" progId="MS_ClipArt_Gallery.2">
                <p:embed/>
              </p:oleObj>
            </a:graphicData>
          </a:graphic>
        </p:graphicFrame>
        <p:grpSp>
          <p:nvGrpSpPr>
            <p:cNvPr id="11" name="Group 226"/>
            <p:cNvGrpSpPr>
              <a:grpSpLocks/>
            </p:cNvGrpSpPr>
            <p:nvPr/>
          </p:nvGrpSpPr>
          <p:grpSpPr bwMode="auto">
            <a:xfrm rot="1292601">
              <a:off x="3792" y="3216"/>
              <a:ext cx="336" cy="240"/>
              <a:chOff x="2023" y="1586"/>
              <a:chExt cx="1707" cy="1142"/>
            </a:xfrm>
          </p:grpSpPr>
          <p:grpSp>
            <p:nvGrpSpPr>
              <p:cNvPr id="12" name="Group 227"/>
              <p:cNvGrpSpPr>
                <a:grpSpLocks/>
              </p:cNvGrpSpPr>
              <p:nvPr/>
            </p:nvGrpSpPr>
            <p:grpSpPr bwMode="auto">
              <a:xfrm>
                <a:off x="3081" y="1887"/>
                <a:ext cx="649" cy="841"/>
                <a:chOff x="3081" y="1887"/>
                <a:chExt cx="649" cy="841"/>
              </a:xfrm>
            </p:grpSpPr>
            <p:sp>
              <p:nvSpPr>
                <p:cNvPr id="22756" name="Freeform 228"/>
                <p:cNvSpPr>
                  <a:spLocks/>
                </p:cNvSpPr>
                <p:nvPr/>
              </p:nvSpPr>
              <p:spPr bwMode="auto">
                <a:xfrm>
                  <a:off x="3081" y="1887"/>
                  <a:ext cx="649" cy="841"/>
                </a:xfrm>
                <a:custGeom>
                  <a:avLst/>
                  <a:gdLst/>
                  <a:ahLst/>
                  <a:cxnLst>
                    <a:cxn ang="0">
                      <a:pos x="150" y="6"/>
                    </a:cxn>
                    <a:cxn ang="0">
                      <a:pos x="204" y="6"/>
                    </a:cxn>
                    <a:cxn ang="0">
                      <a:pos x="282" y="18"/>
                    </a:cxn>
                    <a:cxn ang="0">
                      <a:pos x="385" y="54"/>
                    </a:cxn>
                    <a:cxn ang="0">
                      <a:pos x="529" y="114"/>
                    </a:cxn>
                    <a:cxn ang="0">
                      <a:pos x="565" y="144"/>
                    </a:cxn>
                    <a:cxn ang="0">
                      <a:pos x="619" y="240"/>
                    </a:cxn>
                    <a:cxn ang="0">
                      <a:pos x="649" y="300"/>
                    </a:cxn>
                    <a:cxn ang="0">
                      <a:pos x="619" y="342"/>
                    </a:cxn>
                    <a:cxn ang="0">
                      <a:pos x="619" y="372"/>
                    </a:cxn>
                    <a:cxn ang="0">
                      <a:pos x="643" y="420"/>
                    </a:cxn>
                    <a:cxn ang="0">
                      <a:pos x="637" y="462"/>
                    </a:cxn>
                    <a:cxn ang="0">
                      <a:pos x="595" y="492"/>
                    </a:cxn>
                    <a:cxn ang="0">
                      <a:pos x="607" y="528"/>
                    </a:cxn>
                    <a:cxn ang="0">
                      <a:pos x="589" y="577"/>
                    </a:cxn>
                    <a:cxn ang="0">
                      <a:pos x="529" y="595"/>
                    </a:cxn>
                    <a:cxn ang="0">
                      <a:pos x="505" y="631"/>
                    </a:cxn>
                    <a:cxn ang="0">
                      <a:pos x="457" y="649"/>
                    </a:cxn>
                    <a:cxn ang="0">
                      <a:pos x="360" y="655"/>
                    </a:cxn>
                    <a:cxn ang="0">
                      <a:pos x="300" y="637"/>
                    </a:cxn>
                    <a:cxn ang="0">
                      <a:pos x="258" y="589"/>
                    </a:cxn>
                    <a:cxn ang="0">
                      <a:pos x="222" y="528"/>
                    </a:cxn>
                    <a:cxn ang="0">
                      <a:pos x="240" y="504"/>
                    </a:cxn>
                    <a:cxn ang="0">
                      <a:pos x="276" y="498"/>
                    </a:cxn>
                    <a:cxn ang="0">
                      <a:pos x="306" y="522"/>
                    </a:cxn>
                    <a:cxn ang="0">
                      <a:pos x="282" y="498"/>
                    </a:cxn>
                    <a:cxn ang="0">
                      <a:pos x="270" y="492"/>
                    </a:cxn>
                    <a:cxn ang="0">
                      <a:pos x="246" y="474"/>
                    </a:cxn>
                    <a:cxn ang="0">
                      <a:pos x="204" y="486"/>
                    </a:cxn>
                    <a:cxn ang="0">
                      <a:pos x="198" y="516"/>
                    </a:cxn>
                    <a:cxn ang="0">
                      <a:pos x="204" y="607"/>
                    </a:cxn>
                    <a:cxn ang="0">
                      <a:pos x="228" y="703"/>
                    </a:cxn>
                    <a:cxn ang="0">
                      <a:pos x="228" y="793"/>
                    </a:cxn>
                    <a:cxn ang="0">
                      <a:pos x="204" y="829"/>
                    </a:cxn>
                    <a:cxn ang="0">
                      <a:pos x="150" y="835"/>
                    </a:cxn>
                    <a:cxn ang="0">
                      <a:pos x="132" y="775"/>
                    </a:cxn>
                    <a:cxn ang="0">
                      <a:pos x="108" y="709"/>
                    </a:cxn>
                    <a:cxn ang="0">
                      <a:pos x="96" y="685"/>
                    </a:cxn>
                    <a:cxn ang="0">
                      <a:pos x="84" y="655"/>
                    </a:cxn>
                    <a:cxn ang="0">
                      <a:pos x="48" y="522"/>
                    </a:cxn>
                    <a:cxn ang="0">
                      <a:pos x="18" y="366"/>
                    </a:cxn>
                    <a:cxn ang="0">
                      <a:pos x="0" y="270"/>
                    </a:cxn>
                  </a:cxnLst>
                  <a:rect l="0" t="0" r="r" b="b"/>
                  <a:pathLst>
                    <a:path w="649" h="841">
                      <a:moveTo>
                        <a:pt x="108" y="0"/>
                      </a:moveTo>
                      <a:lnTo>
                        <a:pt x="132" y="6"/>
                      </a:lnTo>
                      <a:lnTo>
                        <a:pt x="150" y="6"/>
                      </a:lnTo>
                      <a:lnTo>
                        <a:pt x="168" y="12"/>
                      </a:lnTo>
                      <a:lnTo>
                        <a:pt x="180" y="12"/>
                      </a:lnTo>
                      <a:lnTo>
                        <a:pt x="204" y="6"/>
                      </a:lnTo>
                      <a:lnTo>
                        <a:pt x="228" y="6"/>
                      </a:lnTo>
                      <a:lnTo>
                        <a:pt x="252" y="12"/>
                      </a:lnTo>
                      <a:lnTo>
                        <a:pt x="282" y="18"/>
                      </a:lnTo>
                      <a:lnTo>
                        <a:pt x="312" y="24"/>
                      </a:lnTo>
                      <a:lnTo>
                        <a:pt x="342" y="36"/>
                      </a:lnTo>
                      <a:lnTo>
                        <a:pt x="385" y="54"/>
                      </a:lnTo>
                      <a:lnTo>
                        <a:pt x="427" y="72"/>
                      </a:lnTo>
                      <a:lnTo>
                        <a:pt x="481" y="96"/>
                      </a:lnTo>
                      <a:lnTo>
                        <a:pt x="529" y="114"/>
                      </a:lnTo>
                      <a:lnTo>
                        <a:pt x="547" y="120"/>
                      </a:lnTo>
                      <a:lnTo>
                        <a:pt x="559" y="132"/>
                      </a:lnTo>
                      <a:lnTo>
                        <a:pt x="565" y="144"/>
                      </a:lnTo>
                      <a:lnTo>
                        <a:pt x="577" y="162"/>
                      </a:lnTo>
                      <a:lnTo>
                        <a:pt x="595" y="192"/>
                      </a:lnTo>
                      <a:lnTo>
                        <a:pt x="619" y="240"/>
                      </a:lnTo>
                      <a:lnTo>
                        <a:pt x="637" y="264"/>
                      </a:lnTo>
                      <a:lnTo>
                        <a:pt x="643" y="288"/>
                      </a:lnTo>
                      <a:lnTo>
                        <a:pt x="649" y="300"/>
                      </a:lnTo>
                      <a:lnTo>
                        <a:pt x="643" y="318"/>
                      </a:lnTo>
                      <a:lnTo>
                        <a:pt x="631" y="336"/>
                      </a:lnTo>
                      <a:lnTo>
                        <a:pt x="619" y="342"/>
                      </a:lnTo>
                      <a:lnTo>
                        <a:pt x="613" y="348"/>
                      </a:lnTo>
                      <a:lnTo>
                        <a:pt x="613" y="360"/>
                      </a:lnTo>
                      <a:lnTo>
                        <a:pt x="619" y="372"/>
                      </a:lnTo>
                      <a:lnTo>
                        <a:pt x="625" y="384"/>
                      </a:lnTo>
                      <a:lnTo>
                        <a:pt x="637" y="402"/>
                      </a:lnTo>
                      <a:lnTo>
                        <a:pt x="643" y="420"/>
                      </a:lnTo>
                      <a:lnTo>
                        <a:pt x="643" y="432"/>
                      </a:lnTo>
                      <a:lnTo>
                        <a:pt x="643" y="450"/>
                      </a:lnTo>
                      <a:lnTo>
                        <a:pt x="637" y="462"/>
                      </a:lnTo>
                      <a:lnTo>
                        <a:pt x="625" y="474"/>
                      </a:lnTo>
                      <a:lnTo>
                        <a:pt x="607" y="486"/>
                      </a:lnTo>
                      <a:lnTo>
                        <a:pt x="595" y="492"/>
                      </a:lnTo>
                      <a:lnTo>
                        <a:pt x="595" y="504"/>
                      </a:lnTo>
                      <a:lnTo>
                        <a:pt x="601" y="516"/>
                      </a:lnTo>
                      <a:lnTo>
                        <a:pt x="607" y="528"/>
                      </a:lnTo>
                      <a:lnTo>
                        <a:pt x="601" y="546"/>
                      </a:lnTo>
                      <a:lnTo>
                        <a:pt x="601" y="565"/>
                      </a:lnTo>
                      <a:lnTo>
                        <a:pt x="589" y="577"/>
                      </a:lnTo>
                      <a:lnTo>
                        <a:pt x="577" y="583"/>
                      </a:lnTo>
                      <a:lnTo>
                        <a:pt x="553" y="589"/>
                      </a:lnTo>
                      <a:lnTo>
                        <a:pt x="529" y="595"/>
                      </a:lnTo>
                      <a:lnTo>
                        <a:pt x="517" y="595"/>
                      </a:lnTo>
                      <a:lnTo>
                        <a:pt x="511" y="619"/>
                      </a:lnTo>
                      <a:lnTo>
                        <a:pt x="505" y="631"/>
                      </a:lnTo>
                      <a:lnTo>
                        <a:pt x="493" y="643"/>
                      </a:lnTo>
                      <a:lnTo>
                        <a:pt x="475" y="649"/>
                      </a:lnTo>
                      <a:lnTo>
                        <a:pt x="457" y="649"/>
                      </a:lnTo>
                      <a:lnTo>
                        <a:pt x="433" y="649"/>
                      </a:lnTo>
                      <a:lnTo>
                        <a:pt x="403" y="655"/>
                      </a:lnTo>
                      <a:lnTo>
                        <a:pt x="360" y="655"/>
                      </a:lnTo>
                      <a:lnTo>
                        <a:pt x="342" y="655"/>
                      </a:lnTo>
                      <a:lnTo>
                        <a:pt x="324" y="649"/>
                      </a:lnTo>
                      <a:lnTo>
                        <a:pt x="300" y="637"/>
                      </a:lnTo>
                      <a:lnTo>
                        <a:pt x="282" y="625"/>
                      </a:lnTo>
                      <a:lnTo>
                        <a:pt x="270" y="607"/>
                      </a:lnTo>
                      <a:lnTo>
                        <a:pt x="258" y="589"/>
                      </a:lnTo>
                      <a:lnTo>
                        <a:pt x="240" y="565"/>
                      </a:lnTo>
                      <a:lnTo>
                        <a:pt x="228" y="540"/>
                      </a:lnTo>
                      <a:lnTo>
                        <a:pt x="222" y="528"/>
                      </a:lnTo>
                      <a:lnTo>
                        <a:pt x="228" y="522"/>
                      </a:lnTo>
                      <a:lnTo>
                        <a:pt x="234" y="510"/>
                      </a:lnTo>
                      <a:lnTo>
                        <a:pt x="240" y="504"/>
                      </a:lnTo>
                      <a:lnTo>
                        <a:pt x="252" y="498"/>
                      </a:lnTo>
                      <a:lnTo>
                        <a:pt x="264" y="498"/>
                      </a:lnTo>
                      <a:lnTo>
                        <a:pt x="276" y="498"/>
                      </a:lnTo>
                      <a:lnTo>
                        <a:pt x="288" y="510"/>
                      </a:lnTo>
                      <a:lnTo>
                        <a:pt x="300" y="516"/>
                      </a:lnTo>
                      <a:lnTo>
                        <a:pt x="306" y="522"/>
                      </a:lnTo>
                      <a:lnTo>
                        <a:pt x="318" y="528"/>
                      </a:lnTo>
                      <a:lnTo>
                        <a:pt x="306" y="516"/>
                      </a:lnTo>
                      <a:lnTo>
                        <a:pt x="282" y="498"/>
                      </a:lnTo>
                      <a:lnTo>
                        <a:pt x="288" y="492"/>
                      </a:lnTo>
                      <a:lnTo>
                        <a:pt x="282" y="492"/>
                      </a:lnTo>
                      <a:lnTo>
                        <a:pt x="270" y="492"/>
                      </a:lnTo>
                      <a:lnTo>
                        <a:pt x="264" y="486"/>
                      </a:lnTo>
                      <a:lnTo>
                        <a:pt x="252" y="480"/>
                      </a:lnTo>
                      <a:lnTo>
                        <a:pt x="246" y="474"/>
                      </a:lnTo>
                      <a:lnTo>
                        <a:pt x="228" y="474"/>
                      </a:lnTo>
                      <a:lnTo>
                        <a:pt x="216" y="474"/>
                      </a:lnTo>
                      <a:lnTo>
                        <a:pt x="204" y="486"/>
                      </a:lnTo>
                      <a:lnTo>
                        <a:pt x="198" y="492"/>
                      </a:lnTo>
                      <a:lnTo>
                        <a:pt x="198" y="504"/>
                      </a:lnTo>
                      <a:lnTo>
                        <a:pt x="198" y="516"/>
                      </a:lnTo>
                      <a:lnTo>
                        <a:pt x="198" y="546"/>
                      </a:lnTo>
                      <a:lnTo>
                        <a:pt x="198" y="577"/>
                      </a:lnTo>
                      <a:lnTo>
                        <a:pt x="204" y="607"/>
                      </a:lnTo>
                      <a:lnTo>
                        <a:pt x="204" y="637"/>
                      </a:lnTo>
                      <a:lnTo>
                        <a:pt x="216" y="679"/>
                      </a:lnTo>
                      <a:lnTo>
                        <a:pt x="228" y="703"/>
                      </a:lnTo>
                      <a:lnTo>
                        <a:pt x="234" y="721"/>
                      </a:lnTo>
                      <a:lnTo>
                        <a:pt x="234" y="763"/>
                      </a:lnTo>
                      <a:lnTo>
                        <a:pt x="228" y="793"/>
                      </a:lnTo>
                      <a:lnTo>
                        <a:pt x="222" y="811"/>
                      </a:lnTo>
                      <a:lnTo>
                        <a:pt x="216" y="823"/>
                      </a:lnTo>
                      <a:lnTo>
                        <a:pt x="204" y="829"/>
                      </a:lnTo>
                      <a:lnTo>
                        <a:pt x="186" y="835"/>
                      </a:lnTo>
                      <a:lnTo>
                        <a:pt x="168" y="841"/>
                      </a:lnTo>
                      <a:lnTo>
                        <a:pt x="150" y="835"/>
                      </a:lnTo>
                      <a:lnTo>
                        <a:pt x="144" y="829"/>
                      </a:lnTo>
                      <a:lnTo>
                        <a:pt x="138" y="787"/>
                      </a:lnTo>
                      <a:lnTo>
                        <a:pt x="132" y="775"/>
                      </a:lnTo>
                      <a:lnTo>
                        <a:pt x="132" y="769"/>
                      </a:lnTo>
                      <a:lnTo>
                        <a:pt x="126" y="745"/>
                      </a:lnTo>
                      <a:lnTo>
                        <a:pt x="108" y="709"/>
                      </a:lnTo>
                      <a:lnTo>
                        <a:pt x="102" y="697"/>
                      </a:lnTo>
                      <a:lnTo>
                        <a:pt x="102" y="685"/>
                      </a:lnTo>
                      <a:lnTo>
                        <a:pt x="96" y="685"/>
                      </a:lnTo>
                      <a:lnTo>
                        <a:pt x="96" y="679"/>
                      </a:lnTo>
                      <a:lnTo>
                        <a:pt x="96" y="673"/>
                      </a:lnTo>
                      <a:lnTo>
                        <a:pt x="84" y="655"/>
                      </a:lnTo>
                      <a:lnTo>
                        <a:pt x="78" y="613"/>
                      </a:lnTo>
                      <a:lnTo>
                        <a:pt x="60" y="571"/>
                      </a:lnTo>
                      <a:lnTo>
                        <a:pt x="48" y="522"/>
                      </a:lnTo>
                      <a:lnTo>
                        <a:pt x="30" y="468"/>
                      </a:lnTo>
                      <a:lnTo>
                        <a:pt x="24" y="426"/>
                      </a:lnTo>
                      <a:lnTo>
                        <a:pt x="18" y="366"/>
                      </a:lnTo>
                      <a:lnTo>
                        <a:pt x="18" y="306"/>
                      </a:lnTo>
                      <a:lnTo>
                        <a:pt x="18" y="300"/>
                      </a:lnTo>
                      <a:lnTo>
                        <a:pt x="0" y="270"/>
                      </a:lnTo>
                      <a:lnTo>
                        <a:pt x="72" y="204"/>
                      </a:lnTo>
                      <a:lnTo>
                        <a:pt x="108" y="0"/>
                      </a:lnTo>
                      <a:close/>
                    </a:path>
                  </a:pathLst>
                </a:custGeom>
                <a:solidFill>
                  <a:srgbClr val="FFBD7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2757" name="Freeform 229"/>
                <p:cNvSpPr>
                  <a:spLocks/>
                </p:cNvSpPr>
                <p:nvPr/>
              </p:nvSpPr>
              <p:spPr bwMode="auto">
                <a:xfrm>
                  <a:off x="3183" y="1887"/>
                  <a:ext cx="445" cy="132"/>
                </a:xfrm>
                <a:custGeom>
                  <a:avLst/>
                  <a:gdLst/>
                  <a:ahLst/>
                  <a:cxnLst>
                    <a:cxn ang="0">
                      <a:pos x="24" y="0"/>
                    </a:cxn>
                    <a:cxn ang="0">
                      <a:pos x="42" y="6"/>
                    </a:cxn>
                    <a:cxn ang="0">
                      <a:pos x="60" y="6"/>
                    </a:cxn>
                    <a:cxn ang="0">
                      <a:pos x="72" y="12"/>
                    </a:cxn>
                    <a:cxn ang="0">
                      <a:pos x="90" y="6"/>
                    </a:cxn>
                    <a:cxn ang="0">
                      <a:pos x="102" y="6"/>
                    </a:cxn>
                    <a:cxn ang="0">
                      <a:pos x="120" y="6"/>
                    </a:cxn>
                    <a:cxn ang="0">
                      <a:pos x="144" y="6"/>
                    </a:cxn>
                    <a:cxn ang="0">
                      <a:pos x="174" y="18"/>
                    </a:cxn>
                    <a:cxn ang="0">
                      <a:pos x="210" y="24"/>
                    </a:cxn>
                    <a:cxn ang="0">
                      <a:pos x="246" y="36"/>
                    </a:cxn>
                    <a:cxn ang="0">
                      <a:pos x="289" y="54"/>
                    </a:cxn>
                    <a:cxn ang="0">
                      <a:pos x="337" y="72"/>
                    </a:cxn>
                    <a:cxn ang="0">
                      <a:pos x="379" y="96"/>
                    </a:cxn>
                    <a:cxn ang="0">
                      <a:pos x="409" y="108"/>
                    </a:cxn>
                    <a:cxn ang="0">
                      <a:pos x="427" y="114"/>
                    </a:cxn>
                    <a:cxn ang="0">
                      <a:pos x="445" y="126"/>
                    </a:cxn>
                    <a:cxn ang="0">
                      <a:pos x="433" y="120"/>
                    </a:cxn>
                    <a:cxn ang="0">
                      <a:pos x="421" y="120"/>
                    </a:cxn>
                    <a:cxn ang="0">
                      <a:pos x="409" y="126"/>
                    </a:cxn>
                    <a:cxn ang="0">
                      <a:pos x="403" y="126"/>
                    </a:cxn>
                    <a:cxn ang="0">
                      <a:pos x="385" y="120"/>
                    </a:cxn>
                    <a:cxn ang="0">
                      <a:pos x="367" y="108"/>
                    </a:cxn>
                    <a:cxn ang="0">
                      <a:pos x="349" y="96"/>
                    </a:cxn>
                    <a:cxn ang="0">
                      <a:pos x="325" y="84"/>
                    </a:cxn>
                    <a:cxn ang="0">
                      <a:pos x="301" y="72"/>
                    </a:cxn>
                    <a:cxn ang="0">
                      <a:pos x="271" y="60"/>
                    </a:cxn>
                    <a:cxn ang="0">
                      <a:pos x="246" y="54"/>
                    </a:cxn>
                    <a:cxn ang="0">
                      <a:pos x="222" y="42"/>
                    </a:cxn>
                    <a:cxn ang="0">
                      <a:pos x="204" y="36"/>
                    </a:cxn>
                    <a:cxn ang="0">
                      <a:pos x="186" y="36"/>
                    </a:cxn>
                    <a:cxn ang="0">
                      <a:pos x="174" y="30"/>
                    </a:cxn>
                    <a:cxn ang="0">
                      <a:pos x="150" y="30"/>
                    </a:cxn>
                    <a:cxn ang="0">
                      <a:pos x="126" y="30"/>
                    </a:cxn>
                    <a:cxn ang="0">
                      <a:pos x="102" y="30"/>
                    </a:cxn>
                    <a:cxn ang="0">
                      <a:pos x="84" y="36"/>
                    </a:cxn>
                    <a:cxn ang="0">
                      <a:pos x="66" y="42"/>
                    </a:cxn>
                    <a:cxn ang="0">
                      <a:pos x="54" y="60"/>
                    </a:cxn>
                    <a:cxn ang="0">
                      <a:pos x="42" y="72"/>
                    </a:cxn>
                    <a:cxn ang="0">
                      <a:pos x="30" y="90"/>
                    </a:cxn>
                    <a:cxn ang="0">
                      <a:pos x="18" y="108"/>
                    </a:cxn>
                    <a:cxn ang="0">
                      <a:pos x="12" y="120"/>
                    </a:cxn>
                    <a:cxn ang="0">
                      <a:pos x="0" y="132"/>
                    </a:cxn>
                    <a:cxn ang="0">
                      <a:pos x="24" y="0"/>
                    </a:cxn>
                  </a:cxnLst>
                  <a:rect l="0" t="0" r="r" b="b"/>
                  <a:pathLst>
                    <a:path w="445" h="132">
                      <a:moveTo>
                        <a:pt x="24" y="0"/>
                      </a:moveTo>
                      <a:lnTo>
                        <a:pt x="42" y="6"/>
                      </a:lnTo>
                      <a:lnTo>
                        <a:pt x="60" y="6"/>
                      </a:lnTo>
                      <a:lnTo>
                        <a:pt x="72" y="12"/>
                      </a:lnTo>
                      <a:lnTo>
                        <a:pt x="90" y="6"/>
                      </a:lnTo>
                      <a:lnTo>
                        <a:pt x="102" y="6"/>
                      </a:lnTo>
                      <a:lnTo>
                        <a:pt x="120" y="6"/>
                      </a:lnTo>
                      <a:lnTo>
                        <a:pt x="144" y="6"/>
                      </a:lnTo>
                      <a:lnTo>
                        <a:pt x="174" y="18"/>
                      </a:lnTo>
                      <a:lnTo>
                        <a:pt x="210" y="24"/>
                      </a:lnTo>
                      <a:lnTo>
                        <a:pt x="246" y="36"/>
                      </a:lnTo>
                      <a:lnTo>
                        <a:pt x="289" y="54"/>
                      </a:lnTo>
                      <a:lnTo>
                        <a:pt x="337" y="72"/>
                      </a:lnTo>
                      <a:lnTo>
                        <a:pt x="379" y="96"/>
                      </a:lnTo>
                      <a:lnTo>
                        <a:pt x="409" y="108"/>
                      </a:lnTo>
                      <a:lnTo>
                        <a:pt x="427" y="114"/>
                      </a:lnTo>
                      <a:lnTo>
                        <a:pt x="445" y="126"/>
                      </a:lnTo>
                      <a:lnTo>
                        <a:pt x="433" y="120"/>
                      </a:lnTo>
                      <a:lnTo>
                        <a:pt x="421" y="120"/>
                      </a:lnTo>
                      <a:lnTo>
                        <a:pt x="409" y="126"/>
                      </a:lnTo>
                      <a:lnTo>
                        <a:pt x="403" y="126"/>
                      </a:lnTo>
                      <a:lnTo>
                        <a:pt x="385" y="120"/>
                      </a:lnTo>
                      <a:lnTo>
                        <a:pt x="367" y="108"/>
                      </a:lnTo>
                      <a:lnTo>
                        <a:pt x="349" y="96"/>
                      </a:lnTo>
                      <a:lnTo>
                        <a:pt x="325" y="84"/>
                      </a:lnTo>
                      <a:lnTo>
                        <a:pt x="301" y="72"/>
                      </a:lnTo>
                      <a:lnTo>
                        <a:pt x="271" y="60"/>
                      </a:lnTo>
                      <a:lnTo>
                        <a:pt x="246" y="54"/>
                      </a:lnTo>
                      <a:lnTo>
                        <a:pt x="222" y="42"/>
                      </a:lnTo>
                      <a:lnTo>
                        <a:pt x="204" y="36"/>
                      </a:lnTo>
                      <a:lnTo>
                        <a:pt x="186" y="36"/>
                      </a:lnTo>
                      <a:lnTo>
                        <a:pt x="174" y="30"/>
                      </a:lnTo>
                      <a:lnTo>
                        <a:pt x="150" y="30"/>
                      </a:lnTo>
                      <a:lnTo>
                        <a:pt x="126" y="30"/>
                      </a:lnTo>
                      <a:lnTo>
                        <a:pt x="102" y="30"/>
                      </a:lnTo>
                      <a:lnTo>
                        <a:pt x="84" y="36"/>
                      </a:lnTo>
                      <a:lnTo>
                        <a:pt x="66" y="42"/>
                      </a:lnTo>
                      <a:lnTo>
                        <a:pt x="54" y="60"/>
                      </a:lnTo>
                      <a:lnTo>
                        <a:pt x="42" y="72"/>
                      </a:lnTo>
                      <a:lnTo>
                        <a:pt x="30" y="90"/>
                      </a:lnTo>
                      <a:lnTo>
                        <a:pt x="18" y="108"/>
                      </a:lnTo>
                      <a:lnTo>
                        <a:pt x="12" y="120"/>
                      </a:lnTo>
                      <a:lnTo>
                        <a:pt x="0" y="132"/>
                      </a:lnTo>
                      <a:lnTo>
                        <a:pt x="24" y="0"/>
                      </a:lnTo>
                      <a:close/>
                    </a:path>
                  </a:pathLst>
                </a:custGeom>
                <a:solidFill>
                  <a:srgbClr val="FCA43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2758" name="Freeform 230"/>
                <p:cNvSpPr>
                  <a:spLocks/>
                </p:cNvSpPr>
                <p:nvPr/>
              </p:nvSpPr>
              <p:spPr bwMode="auto">
                <a:xfrm>
                  <a:off x="3610" y="2121"/>
                  <a:ext cx="96" cy="114"/>
                </a:xfrm>
                <a:custGeom>
                  <a:avLst/>
                  <a:gdLst/>
                  <a:ahLst/>
                  <a:cxnLst>
                    <a:cxn ang="0">
                      <a:pos x="90" y="108"/>
                    </a:cxn>
                    <a:cxn ang="0">
                      <a:pos x="96" y="96"/>
                    </a:cxn>
                    <a:cxn ang="0">
                      <a:pos x="96" y="84"/>
                    </a:cxn>
                    <a:cxn ang="0">
                      <a:pos x="90" y="66"/>
                    </a:cxn>
                    <a:cxn ang="0">
                      <a:pos x="78" y="54"/>
                    </a:cxn>
                    <a:cxn ang="0">
                      <a:pos x="66" y="36"/>
                    </a:cxn>
                    <a:cxn ang="0">
                      <a:pos x="42" y="24"/>
                    </a:cxn>
                    <a:cxn ang="0">
                      <a:pos x="24" y="12"/>
                    </a:cxn>
                    <a:cxn ang="0">
                      <a:pos x="0" y="0"/>
                    </a:cxn>
                    <a:cxn ang="0">
                      <a:pos x="24" y="18"/>
                    </a:cxn>
                    <a:cxn ang="0">
                      <a:pos x="30" y="24"/>
                    </a:cxn>
                    <a:cxn ang="0">
                      <a:pos x="42" y="30"/>
                    </a:cxn>
                    <a:cxn ang="0">
                      <a:pos x="54" y="42"/>
                    </a:cxn>
                    <a:cxn ang="0">
                      <a:pos x="60" y="48"/>
                    </a:cxn>
                    <a:cxn ang="0">
                      <a:pos x="72" y="60"/>
                    </a:cxn>
                    <a:cxn ang="0">
                      <a:pos x="78" y="72"/>
                    </a:cxn>
                    <a:cxn ang="0">
                      <a:pos x="84" y="90"/>
                    </a:cxn>
                    <a:cxn ang="0">
                      <a:pos x="84" y="102"/>
                    </a:cxn>
                    <a:cxn ang="0">
                      <a:pos x="84" y="114"/>
                    </a:cxn>
                    <a:cxn ang="0">
                      <a:pos x="90" y="108"/>
                    </a:cxn>
                  </a:cxnLst>
                  <a:rect l="0" t="0" r="r" b="b"/>
                  <a:pathLst>
                    <a:path w="96" h="114">
                      <a:moveTo>
                        <a:pt x="90" y="108"/>
                      </a:moveTo>
                      <a:lnTo>
                        <a:pt x="96" y="96"/>
                      </a:lnTo>
                      <a:lnTo>
                        <a:pt x="96" y="84"/>
                      </a:lnTo>
                      <a:lnTo>
                        <a:pt x="90" y="66"/>
                      </a:lnTo>
                      <a:lnTo>
                        <a:pt x="78" y="54"/>
                      </a:lnTo>
                      <a:lnTo>
                        <a:pt x="66" y="36"/>
                      </a:lnTo>
                      <a:lnTo>
                        <a:pt x="42" y="24"/>
                      </a:lnTo>
                      <a:lnTo>
                        <a:pt x="24" y="12"/>
                      </a:lnTo>
                      <a:lnTo>
                        <a:pt x="0" y="0"/>
                      </a:lnTo>
                      <a:lnTo>
                        <a:pt x="24" y="18"/>
                      </a:lnTo>
                      <a:lnTo>
                        <a:pt x="30" y="24"/>
                      </a:lnTo>
                      <a:lnTo>
                        <a:pt x="42" y="30"/>
                      </a:lnTo>
                      <a:lnTo>
                        <a:pt x="54" y="42"/>
                      </a:lnTo>
                      <a:lnTo>
                        <a:pt x="60" y="48"/>
                      </a:lnTo>
                      <a:lnTo>
                        <a:pt x="72" y="60"/>
                      </a:lnTo>
                      <a:lnTo>
                        <a:pt x="78" y="72"/>
                      </a:lnTo>
                      <a:lnTo>
                        <a:pt x="84" y="90"/>
                      </a:lnTo>
                      <a:lnTo>
                        <a:pt x="84" y="102"/>
                      </a:lnTo>
                      <a:lnTo>
                        <a:pt x="84" y="114"/>
                      </a:lnTo>
                      <a:lnTo>
                        <a:pt x="90" y="108"/>
                      </a:lnTo>
                      <a:close/>
                    </a:path>
                  </a:pathLst>
                </a:custGeom>
                <a:solidFill>
                  <a:srgbClr val="FCA43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2759" name="Freeform 231"/>
                <p:cNvSpPr>
                  <a:spLocks/>
                </p:cNvSpPr>
                <p:nvPr/>
              </p:nvSpPr>
              <p:spPr bwMode="auto">
                <a:xfrm>
                  <a:off x="3574" y="2241"/>
                  <a:ext cx="114" cy="138"/>
                </a:xfrm>
                <a:custGeom>
                  <a:avLst/>
                  <a:gdLst/>
                  <a:ahLst/>
                  <a:cxnLst>
                    <a:cxn ang="0">
                      <a:pos x="108" y="132"/>
                    </a:cxn>
                    <a:cxn ang="0">
                      <a:pos x="114" y="114"/>
                    </a:cxn>
                    <a:cxn ang="0">
                      <a:pos x="108" y="96"/>
                    </a:cxn>
                    <a:cxn ang="0">
                      <a:pos x="108" y="84"/>
                    </a:cxn>
                    <a:cxn ang="0">
                      <a:pos x="96" y="66"/>
                    </a:cxn>
                    <a:cxn ang="0">
                      <a:pos x="90" y="54"/>
                    </a:cxn>
                    <a:cxn ang="0">
                      <a:pos x="72" y="42"/>
                    </a:cxn>
                    <a:cxn ang="0">
                      <a:pos x="54" y="30"/>
                    </a:cxn>
                    <a:cxn ang="0">
                      <a:pos x="30" y="18"/>
                    </a:cxn>
                    <a:cxn ang="0">
                      <a:pos x="0" y="0"/>
                    </a:cxn>
                    <a:cxn ang="0">
                      <a:pos x="18" y="12"/>
                    </a:cxn>
                    <a:cxn ang="0">
                      <a:pos x="30" y="24"/>
                    </a:cxn>
                    <a:cxn ang="0">
                      <a:pos x="48" y="36"/>
                    </a:cxn>
                    <a:cxn ang="0">
                      <a:pos x="60" y="48"/>
                    </a:cxn>
                    <a:cxn ang="0">
                      <a:pos x="72" y="60"/>
                    </a:cxn>
                    <a:cxn ang="0">
                      <a:pos x="84" y="78"/>
                    </a:cxn>
                    <a:cxn ang="0">
                      <a:pos x="90" y="96"/>
                    </a:cxn>
                    <a:cxn ang="0">
                      <a:pos x="96" y="120"/>
                    </a:cxn>
                    <a:cxn ang="0">
                      <a:pos x="102" y="138"/>
                    </a:cxn>
                    <a:cxn ang="0">
                      <a:pos x="108" y="132"/>
                    </a:cxn>
                  </a:cxnLst>
                  <a:rect l="0" t="0" r="r" b="b"/>
                  <a:pathLst>
                    <a:path w="114" h="138">
                      <a:moveTo>
                        <a:pt x="108" y="132"/>
                      </a:moveTo>
                      <a:lnTo>
                        <a:pt x="114" y="114"/>
                      </a:lnTo>
                      <a:lnTo>
                        <a:pt x="108" y="96"/>
                      </a:lnTo>
                      <a:lnTo>
                        <a:pt x="108" y="84"/>
                      </a:lnTo>
                      <a:lnTo>
                        <a:pt x="96" y="66"/>
                      </a:lnTo>
                      <a:lnTo>
                        <a:pt x="90" y="54"/>
                      </a:lnTo>
                      <a:lnTo>
                        <a:pt x="72" y="42"/>
                      </a:lnTo>
                      <a:lnTo>
                        <a:pt x="54" y="30"/>
                      </a:lnTo>
                      <a:lnTo>
                        <a:pt x="30" y="18"/>
                      </a:lnTo>
                      <a:lnTo>
                        <a:pt x="0" y="0"/>
                      </a:lnTo>
                      <a:lnTo>
                        <a:pt x="18" y="12"/>
                      </a:lnTo>
                      <a:lnTo>
                        <a:pt x="30" y="24"/>
                      </a:lnTo>
                      <a:lnTo>
                        <a:pt x="48" y="36"/>
                      </a:lnTo>
                      <a:lnTo>
                        <a:pt x="60" y="48"/>
                      </a:lnTo>
                      <a:lnTo>
                        <a:pt x="72" y="60"/>
                      </a:lnTo>
                      <a:lnTo>
                        <a:pt x="84" y="78"/>
                      </a:lnTo>
                      <a:lnTo>
                        <a:pt x="90" y="96"/>
                      </a:lnTo>
                      <a:lnTo>
                        <a:pt x="96" y="120"/>
                      </a:lnTo>
                      <a:lnTo>
                        <a:pt x="102" y="138"/>
                      </a:lnTo>
                      <a:lnTo>
                        <a:pt x="108" y="132"/>
                      </a:lnTo>
                      <a:close/>
                    </a:path>
                  </a:pathLst>
                </a:custGeom>
                <a:solidFill>
                  <a:srgbClr val="FCA43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2760" name="Freeform 232"/>
                <p:cNvSpPr>
                  <a:spLocks/>
                </p:cNvSpPr>
                <p:nvPr/>
              </p:nvSpPr>
              <p:spPr bwMode="auto">
                <a:xfrm>
                  <a:off x="3520" y="2379"/>
                  <a:ext cx="90" cy="103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4" y="12"/>
                    </a:cxn>
                    <a:cxn ang="0">
                      <a:pos x="48" y="24"/>
                    </a:cxn>
                    <a:cxn ang="0">
                      <a:pos x="66" y="36"/>
                    </a:cxn>
                    <a:cxn ang="0">
                      <a:pos x="78" y="48"/>
                    </a:cxn>
                    <a:cxn ang="0">
                      <a:pos x="84" y="67"/>
                    </a:cxn>
                    <a:cxn ang="0">
                      <a:pos x="90" y="85"/>
                    </a:cxn>
                    <a:cxn ang="0">
                      <a:pos x="90" y="103"/>
                    </a:cxn>
                    <a:cxn ang="0">
                      <a:pos x="84" y="103"/>
                    </a:cxn>
                    <a:cxn ang="0">
                      <a:pos x="72" y="103"/>
                    </a:cxn>
                    <a:cxn ang="0">
                      <a:pos x="72" y="91"/>
                    </a:cxn>
                    <a:cxn ang="0">
                      <a:pos x="66" y="73"/>
                    </a:cxn>
                    <a:cxn ang="0">
                      <a:pos x="60" y="54"/>
                    </a:cxn>
                    <a:cxn ang="0">
                      <a:pos x="48" y="36"/>
                    </a:cxn>
                    <a:cxn ang="0">
                      <a:pos x="30" y="24"/>
                    </a:cxn>
                    <a:cxn ang="0">
                      <a:pos x="18" y="12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90" h="103">
                      <a:moveTo>
                        <a:pt x="0" y="0"/>
                      </a:moveTo>
                      <a:lnTo>
                        <a:pt x="24" y="12"/>
                      </a:lnTo>
                      <a:lnTo>
                        <a:pt x="48" y="24"/>
                      </a:lnTo>
                      <a:lnTo>
                        <a:pt x="66" y="36"/>
                      </a:lnTo>
                      <a:lnTo>
                        <a:pt x="78" y="48"/>
                      </a:lnTo>
                      <a:lnTo>
                        <a:pt x="84" y="67"/>
                      </a:lnTo>
                      <a:lnTo>
                        <a:pt x="90" y="85"/>
                      </a:lnTo>
                      <a:lnTo>
                        <a:pt x="90" y="103"/>
                      </a:lnTo>
                      <a:lnTo>
                        <a:pt x="84" y="103"/>
                      </a:lnTo>
                      <a:lnTo>
                        <a:pt x="72" y="103"/>
                      </a:lnTo>
                      <a:lnTo>
                        <a:pt x="72" y="91"/>
                      </a:lnTo>
                      <a:lnTo>
                        <a:pt x="66" y="73"/>
                      </a:lnTo>
                      <a:lnTo>
                        <a:pt x="60" y="54"/>
                      </a:lnTo>
                      <a:lnTo>
                        <a:pt x="48" y="36"/>
                      </a:lnTo>
                      <a:lnTo>
                        <a:pt x="30" y="24"/>
                      </a:lnTo>
                      <a:lnTo>
                        <a:pt x="18" y="1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CA43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2761" name="Freeform 233"/>
                <p:cNvSpPr>
                  <a:spLocks/>
                </p:cNvSpPr>
                <p:nvPr/>
              </p:nvSpPr>
              <p:spPr bwMode="auto">
                <a:xfrm>
                  <a:off x="3303" y="2385"/>
                  <a:ext cx="235" cy="151"/>
                </a:xfrm>
                <a:custGeom>
                  <a:avLst/>
                  <a:gdLst/>
                  <a:ahLst/>
                  <a:cxnLst>
                    <a:cxn ang="0">
                      <a:pos x="84" y="24"/>
                    </a:cxn>
                    <a:cxn ang="0">
                      <a:pos x="120" y="30"/>
                    </a:cxn>
                    <a:cxn ang="0">
                      <a:pos x="157" y="42"/>
                    </a:cxn>
                    <a:cxn ang="0">
                      <a:pos x="175" y="54"/>
                    </a:cxn>
                    <a:cxn ang="0">
                      <a:pos x="199" y="73"/>
                    </a:cxn>
                    <a:cxn ang="0">
                      <a:pos x="217" y="91"/>
                    </a:cxn>
                    <a:cxn ang="0">
                      <a:pos x="235" y="109"/>
                    </a:cxn>
                    <a:cxn ang="0">
                      <a:pos x="205" y="85"/>
                    </a:cxn>
                    <a:cxn ang="0">
                      <a:pos x="175" y="67"/>
                    </a:cxn>
                    <a:cxn ang="0">
                      <a:pos x="157" y="48"/>
                    </a:cxn>
                    <a:cxn ang="0">
                      <a:pos x="132" y="48"/>
                    </a:cxn>
                    <a:cxn ang="0">
                      <a:pos x="114" y="42"/>
                    </a:cxn>
                    <a:cxn ang="0">
                      <a:pos x="102" y="36"/>
                    </a:cxn>
                    <a:cxn ang="0">
                      <a:pos x="108" y="54"/>
                    </a:cxn>
                    <a:cxn ang="0">
                      <a:pos x="108" y="73"/>
                    </a:cxn>
                    <a:cxn ang="0">
                      <a:pos x="114" y="91"/>
                    </a:cxn>
                    <a:cxn ang="0">
                      <a:pos x="120" y="109"/>
                    </a:cxn>
                    <a:cxn ang="0">
                      <a:pos x="126" y="127"/>
                    </a:cxn>
                    <a:cxn ang="0">
                      <a:pos x="132" y="133"/>
                    </a:cxn>
                    <a:cxn ang="0">
                      <a:pos x="138" y="151"/>
                    </a:cxn>
                    <a:cxn ang="0">
                      <a:pos x="126" y="133"/>
                    </a:cxn>
                    <a:cxn ang="0">
                      <a:pos x="120" y="115"/>
                    </a:cxn>
                    <a:cxn ang="0">
                      <a:pos x="108" y="97"/>
                    </a:cxn>
                    <a:cxn ang="0">
                      <a:pos x="102" y="85"/>
                    </a:cxn>
                    <a:cxn ang="0">
                      <a:pos x="96" y="67"/>
                    </a:cxn>
                    <a:cxn ang="0">
                      <a:pos x="96" y="54"/>
                    </a:cxn>
                    <a:cxn ang="0">
                      <a:pos x="84" y="42"/>
                    </a:cxn>
                    <a:cxn ang="0">
                      <a:pos x="78" y="30"/>
                    </a:cxn>
                    <a:cxn ang="0">
                      <a:pos x="66" y="18"/>
                    </a:cxn>
                    <a:cxn ang="0">
                      <a:pos x="54" y="12"/>
                    </a:cxn>
                    <a:cxn ang="0">
                      <a:pos x="36" y="12"/>
                    </a:cxn>
                    <a:cxn ang="0">
                      <a:pos x="18" y="18"/>
                    </a:cxn>
                    <a:cxn ang="0">
                      <a:pos x="12" y="30"/>
                    </a:cxn>
                    <a:cxn ang="0">
                      <a:pos x="30" y="42"/>
                    </a:cxn>
                    <a:cxn ang="0">
                      <a:pos x="36" y="54"/>
                    </a:cxn>
                    <a:cxn ang="0">
                      <a:pos x="42" y="79"/>
                    </a:cxn>
                    <a:cxn ang="0">
                      <a:pos x="42" y="91"/>
                    </a:cxn>
                    <a:cxn ang="0">
                      <a:pos x="42" y="79"/>
                    </a:cxn>
                    <a:cxn ang="0">
                      <a:pos x="36" y="67"/>
                    </a:cxn>
                    <a:cxn ang="0">
                      <a:pos x="30" y="54"/>
                    </a:cxn>
                    <a:cxn ang="0">
                      <a:pos x="24" y="42"/>
                    </a:cxn>
                    <a:cxn ang="0">
                      <a:pos x="12" y="36"/>
                    </a:cxn>
                    <a:cxn ang="0">
                      <a:pos x="0" y="36"/>
                    </a:cxn>
                    <a:cxn ang="0">
                      <a:pos x="6" y="24"/>
                    </a:cxn>
                    <a:cxn ang="0">
                      <a:pos x="6" y="18"/>
                    </a:cxn>
                    <a:cxn ang="0">
                      <a:pos x="12" y="6"/>
                    </a:cxn>
                    <a:cxn ang="0">
                      <a:pos x="24" y="6"/>
                    </a:cxn>
                    <a:cxn ang="0">
                      <a:pos x="36" y="0"/>
                    </a:cxn>
                    <a:cxn ang="0">
                      <a:pos x="54" y="0"/>
                    </a:cxn>
                    <a:cxn ang="0">
                      <a:pos x="72" y="12"/>
                    </a:cxn>
                    <a:cxn ang="0">
                      <a:pos x="84" y="24"/>
                    </a:cxn>
                  </a:cxnLst>
                  <a:rect l="0" t="0" r="r" b="b"/>
                  <a:pathLst>
                    <a:path w="235" h="151">
                      <a:moveTo>
                        <a:pt x="84" y="24"/>
                      </a:moveTo>
                      <a:lnTo>
                        <a:pt x="120" y="30"/>
                      </a:lnTo>
                      <a:lnTo>
                        <a:pt x="157" y="42"/>
                      </a:lnTo>
                      <a:lnTo>
                        <a:pt x="175" y="54"/>
                      </a:lnTo>
                      <a:lnTo>
                        <a:pt x="199" y="73"/>
                      </a:lnTo>
                      <a:lnTo>
                        <a:pt x="217" y="91"/>
                      </a:lnTo>
                      <a:lnTo>
                        <a:pt x="235" y="109"/>
                      </a:lnTo>
                      <a:lnTo>
                        <a:pt x="205" y="85"/>
                      </a:lnTo>
                      <a:lnTo>
                        <a:pt x="175" y="67"/>
                      </a:lnTo>
                      <a:lnTo>
                        <a:pt x="157" y="48"/>
                      </a:lnTo>
                      <a:lnTo>
                        <a:pt x="132" y="48"/>
                      </a:lnTo>
                      <a:lnTo>
                        <a:pt x="114" y="42"/>
                      </a:lnTo>
                      <a:lnTo>
                        <a:pt x="102" y="36"/>
                      </a:lnTo>
                      <a:lnTo>
                        <a:pt x="108" y="54"/>
                      </a:lnTo>
                      <a:lnTo>
                        <a:pt x="108" y="73"/>
                      </a:lnTo>
                      <a:lnTo>
                        <a:pt x="114" y="91"/>
                      </a:lnTo>
                      <a:lnTo>
                        <a:pt x="120" y="109"/>
                      </a:lnTo>
                      <a:lnTo>
                        <a:pt x="126" y="127"/>
                      </a:lnTo>
                      <a:lnTo>
                        <a:pt x="132" y="133"/>
                      </a:lnTo>
                      <a:lnTo>
                        <a:pt x="138" y="151"/>
                      </a:lnTo>
                      <a:lnTo>
                        <a:pt x="126" y="133"/>
                      </a:lnTo>
                      <a:lnTo>
                        <a:pt x="120" y="115"/>
                      </a:lnTo>
                      <a:lnTo>
                        <a:pt x="108" y="97"/>
                      </a:lnTo>
                      <a:lnTo>
                        <a:pt x="102" y="85"/>
                      </a:lnTo>
                      <a:lnTo>
                        <a:pt x="96" y="67"/>
                      </a:lnTo>
                      <a:lnTo>
                        <a:pt x="96" y="54"/>
                      </a:lnTo>
                      <a:lnTo>
                        <a:pt x="84" y="42"/>
                      </a:lnTo>
                      <a:lnTo>
                        <a:pt x="78" y="30"/>
                      </a:lnTo>
                      <a:lnTo>
                        <a:pt x="66" y="18"/>
                      </a:lnTo>
                      <a:lnTo>
                        <a:pt x="54" y="12"/>
                      </a:lnTo>
                      <a:lnTo>
                        <a:pt x="36" y="12"/>
                      </a:lnTo>
                      <a:lnTo>
                        <a:pt x="18" y="18"/>
                      </a:lnTo>
                      <a:lnTo>
                        <a:pt x="12" y="30"/>
                      </a:lnTo>
                      <a:lnTo>
                        <a:pt x="30" y="42"/>
                      </a:lnTo>
                      <a:lnTo>
                        <a:pt x="36" y="54"/>
                      </a:lnTo>
                      <a:lnTo>
                        <a:pt x="42" y="79"/>
                      </a:lnTo>
                      <a:lnTo>
                        <a:pt x="42" y="91"/>
                      </a:lnTo>
                      <a:lnTo>
                        <a:pt x="42" y="79"/>
                      </a:lnTo>
                      <a:lnTo>
                        <a:pt x="36" y="67"/>
                      </a:lnTo>
                      <a:lnTo>
                        <a:pt x="30" y="54"/>
                      </a:lnTo>
                      <a:lnTo>
                        <a:pt x="24" y="42"/>
                      </a:lnTo>
                      <a:lnTo>
                        <a:pt x="12" y="36"/>
                      </a:lnTo>
                      <a:lnTo>
                        <a:pt x="0" y="36"/>
                      </a:lnTo>
                      <a:lnTo>
                        <a:pt x="6" y="24"/>
                      </a:lnTo>
                      <a:lnTo>
                        <a:pt x="6" y="18"/>
                      </a:lnTo>
                      <a:lnTo>
                        <a:pt x="12" y="6"/>
                      </a:lnTo>
                      <a:lnTo>
                        <a:pt x="24" y="6"/>
                      </a:lnTo>
                      <a:lnTo>
                        <a:pt x="36" y="0"/>
                      </a:lnTo>
                      <a:lnTo>
                        <a:pt x="54" y="0"/>
                      </a:lnTo>
                      <a:lnTo>
                        <a:pt x="72" y="12"/>
                      </a:lnTo>
                      <a:lnTo>
                        <a:pt x="84" y="24"/>
                      </a:lnTo>
                      <a:close/>
                    </a:path>
                  </a:pathLst>
                </a:custGeom>
                <a:solidFill>
                  <a:srgbClr val="FCA43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2762" name="Freeform 234"/>
                <p:cNvSpPr>
                  <a:spLocks/>
                </p:cNvSpPr>
                <p:nvPr/>
              </p:nvSpPr>
              <p:spPr bwMode="auto">
                <a:xfrm>
                  <a:off x="3369" y="2355"/>
                  <a:ext cx="48" cy="42"/>
                </a:xfrm>
                <a:custGeom>
                  <a:avLst/>
                  <a:gdLst/>
                  <a:ahLst/>
                  <a:cxnLst>
                    <a:cxn ang="0">
                      <a:pos x="6" y="42"/>
                    </a:cxn>
                    <a:cxn ang="0">
                      <a:pos x="12" y="30"/>
                    </a:cxn>
                    <a:cxn ang="0">
                      <a:pos x="12" y="18"/>
                    </a:cxn>
                    <a:cxn ang="0">
                      <a:pos x="24" y="12"/>
                    </a:cxn>
                    <a:cxn ang="0">
                      <a:pos x="30" y="6"/>
                    </a:cxn>
                    <a:cxn ang="0">
                      <a:pos x="48" y="0"/>
                    </a:cxn>
                    <a:cxn ang="0">
                      <a:pos x="36" y="0"/>
                    </a:cxn>
                    <a:cxn ang="0">
                      <a:pos x="18" y="6"/>
                    </a:cxn>
                    <a:cxn ang="0">
                      <a:pos x="6" y="18"/>
                    </a:cxn>
                    <a:cxn ang="0">
                      <a:pos x="0" y="30"/>
                    </a:cxn>
                    <a:cxn ang="0">
                      <a:pos x="6" y="42"/>
                    </a:cxn>
                  </a:cxnLst>
                  <a:rect l="0" t="0" r="r" b="b"/>
                  <a:pathLst>
                    <a:path w="48" h="42">
                      <a:moveTo>
                        <a:pt x="6" y="42"/>
                      </a:moveTo>
                      <a:lnTo>
                        <a:pt x="12" y="30"/>
                      </a:lnTo>
                      <a:lnTo>
                        <a:pt x="12" y="18"/>
                      </a:lnTo>
                      <a:lnTo>
                        <a:pt x="24" y="12"/>
                      </a:lnTo>
                      <a:lnTo>
                        <a:pt x="30" y="6"/>
                      </a:lnTo>
                      <a:lnTo>
                        <a:pt x="48" y="0"/>
                      </a:lnTo>
                      <a:lnTo>
                        <a:pt x="36" y="0"/>
                      </a:lnTo>
                      <a:lnTo>
                        <a:pt x="18" y="6"/>
                      </a:lnTo>
                      <a:lnTo>
                        <a:pt x="6" y="18"/>
                      </a:lnTo>
                      <a:lnTo>
                        <a:pt x="0" y="30"/>
                      </a:lnTo>
                      <a:lnTo>
                        <a:pt x="6" y="42"/>
                      </a:lnTo>
                      <a:close/>
                    </a:path>
                  </a:pathLst>
                </a:custGeom>
                <a:solidFill>
                  <a:srgbClr val="FCA43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2763" name="Freeform 235"/>
                <p:cNvSpPr>
                  <a:spLocks/>
                </p:cNvSpPr>
                <p:nvPr/>
              </p:nvSpPr>
              <p:spPr bwMode="auto">
                <a:xfrm>
                  <a:off x="3345" y="2325"/>
                  <a:ext cx="18" cy="48"/>
                </a:xfrm>
                <a:custGeom>
                  <a:avLst/>
                  <a:gdLst/>
                  <a:ahLst/>
                  <a:cxnLst>
                    <a:cxn ang="0">
                      <a:pos x="0" y="48"/>
                    </a:cxn>
                    <a:cxn ang="0">
                      <a:pos x="0" y="36"/>
                    </a:cxn>
                    <a:cxn ang="0">
                      <a:pos x="0" y="24"/>
                    </a:cxn>
                    <a:cxn ang="0">
                      <a:pos x="12" y="18"/>
                    </a:cxn>
                    <a:cxn ang="0">
                      <a:pos x="18" y="6"/>
                    </a:cxn>
                    <a:cxn ang="0">
                      <a:pos x="12" y="0"/>
                    </a:cxn>
                    <a:cxn ang="0">
                      <a:pos x="0" y="48"/>
                    </a:cxn>
                  </a:cxnLst>
                  <a:rect l="0" t="0" r="r" b="b"/>
                  <a:pathLst>
                    <a:path w="18" h="48">
                      <a:moveTo>
                        <a:pt x="0" y="48"/>
                      </a:moveTo>
                      <a:lnTo>
                        <a:pt x="0" y="36"/>
                      </a:lnTo>
                      <a:lnTo>
                        <a:pt x="0" y="24"/>
                      </a:lnTo>
                      <a:lnTo>
                        <a:pt x="12" y="18"/>
                      </a:lnTo>
                      <a:lnTo>
                        <a:pt x="18" y="6"/>
                      </a:lnTo>
                      <a:lnTo>
                        <a:pt x="12" y="0"/>
                      </a:lnTo>
                      <a:lnTo>
                        <a:pt x="0" y="48"/>
                      </a:lnTo>
                      <a:close/>
                    </a:path>
                  </a:pathLst>
                </a:custGeom>
                <a:solidFill>
                  <a:srgbClr val="FCA43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2764" name="Freeform 236"/>
                <p:cNvSpPr>
                  <a:spLocks/>
                </p:cNvSpPr>
                <p:nvPr/>
              </p:nvSpPr>
              <p:spPr bwMode="auto">
                <a:xfrm>
                  <a:off x="3249" y="2331"/>
                  <a:ext cx="72" cy="193"/>
                </a:xfrm>
                <a:custGeom>
                  <a:avLst/>
                  <a:gdLst/>
                  <a:ahLst/>
                  <a:cxnLst>
                    <a:cxn ang="0">
                      <a:pos x="30" y="193"/>
                    </a:cxn>
                    <a:cxn ang="0">
                      <a:pos x="36" y="169"/>
                    </a:cxn>
                    <a:cxn ang="0">
                      <a:pos x="30" y="139"/>
                    </a:cxn>
                    <a:cxn ang="0">
                      <a:pos x="30" y="102"/>
                    </a:cxn>
                    <a:cxn ang="0">
                      <a:pos x="30" y="66"/>
                    </a:cxn>
                    <a:cxn ang="0">
                      <a:pos x="30" y="54"/>
                    </a:cxn>
                    <a:cxn ang="0">
                      <a:pos x="36" y="42"/>
                    </a:cxn>
                    <a:cxn ang="0">
                      <a:pos x="48" y="36"/>
                    </a:cxn>
                    <a:cxn ang="0">
                      <a:pos x="60" y="30"/>
                    </a:cxn>
                    <a:cxn ang="0">
                      <a:pos x="66" y="24"/>
                    </a:cxn>
                    <a:cxn ang="0">
                      <a:pos x="66" y="12"/>
                    </a:cxn>
                    <a:cxn ang="0">
                      <a:pos x="72" y="0"/>
                    </a:cxn>
                    <a:cxn ang="0">
                      <a:pos x="60" y="12"/>
                    </a:cxn>
                    <a:cxn ang="0">
                      <a:pos x="60" y="24"/>
                    </a:cxn>
                    <a:cxn ang="0">
                      <a:pos x="48" y="24"/>
                    </a:cxn>
                    <a:cxn ang="0">
                      <a:pos x="36" y="30"/>
                    </a:cxn>
                    <a:cxn ang="0">
                      <a:pos x="30" y="36"/>
                    </a:cxn>
                    <a:cxn ang="0">
                      <a:pos x="24" y="42"/>
                    </a:cxn>
                    <a:cxn ang="0">
                      <a:pos x="12" y="36"/>
                    </a:cxn>
                    <a:cxn ang="0">
                      <a:pos x="6" y="24"/>
                    </a:cxn>
                    <a:cxn ang="0">
                      <a:pos x="6" y="12"/>
                    </a:cxn>
                    <a:cxn ang="0">
                      <a:pos x="0" y="6"/>
                    </a:cxn>
                    <a:cxn ang="0">
                      <a:pos x="0" y="18"/>
                    </a:cxn>
                    <a:cxn ang="0">
                      <a:pos x="0" y="36"/>
                    </a:cxn>
                    <a:cxn ang="0">
                      <a:pos x="0" y="48"/>
                    </a:cxn>
                    <a:cxn ang="0">
                      <a:pos x="6" y="60"/>
                    </a:cxn>
                    <a:cxn ang="0">
                      <a:pos x="0" y="72"/>
                    </a:cxn>
                    <a:cxn ang="0">
                      <a:pos x="6" y="90"/>
                    </a:cxn>
                    <a:cxn ang="0">
                      <a:pos x="12" y="102"/>
                    </a:cxn>
                    <a:cxn ang="0">
                      <a:pos x="12" y="115"/>
                    </a:cxn>
                    <a:cxn ang="0">
                      <a:pos x="18" y="127"/>
                    </a:cxn>
                    <a:cxn ang="0">
                      <a:pos x="18" y="139"/>
                    </a:cxn>
                    <a:cxn ang="0">
                      <a:pos x="12" y="145"/>
                    </a:cxn>
                    <a:cxn ang="0">
                      <a:pos x="0" y="139"/>
                    </a:cxn>
                    <a:cxn ang="0">
                      <a:pos x="6" y="151"/>
                    </a:cxn>
                    <a:cxn ang="0">
                      <a:pos x="12" y="163"/>
                    </a:cxn>
                    <a:cxn ang="0">
                      <a:pos x="12" y="175"/>
                    </a:cxn>
                    <a:cxn ang="0">
                      <a:pos x="18" y="187"/>
                    </a:cxn>
                    <a:cxn ang="0">
                      <a:pos x="30" y="193"/>
                    </a:cxn>
                  </a:cxnLst>
                  <a:rect l="0" t="0" r="r" b="b"/>
                  <a:pathLst>
                    <a:path w="72" h="193">
                      <a:moveTo>
                        <a:pt x="30" y="193"/>
                      </a:moveTo>
                      <a:lnTo>
                        <a:pt x="36" y="169"/>
                      </a:lnTo>
                      <a:lnTo>
                        <a:pt x="30" y="139"/>
                      </a:lnTo>
                      <a:lnTo>
                        <a:pt x="30" y="102"/>
                      </a:lnTo>
                      <a:lnTo>
                        <a:pt x="30" y="66"/>
                      </a:lnTo>
                      <a:lnTo>
                        <a:pt x="30" y="54"/>
                      </a:lnTo>
                      <a:lnTo>
                        <a:pt x="36" y="42"/>
                      </a:lnTo>
                      <a:lnTo>
                        <a:pt x="48" y="36"/>
                      </a:lnTo>
                      <a:lnTo>
                        <a:pt x="60" y="30"/>
                      </a:lnTo>
                      <a:lnTo>
                        <a:pt x="66" y="24"/>
                      </a:lnTo>
                      <a:lnTo>
                        <a:pt x="66" y="12"/>
                      </a:lnTo>
                      <a:lnTo>
                        <a:pt x="72" y="0"/>
                      </a:lnTo>
                      <a:lnTo>
                        <a:pt x="60" y="12"/>
                      </a:lnTo>
                      <a:lnTo>
                        <a:pt x="60" y="24"/>
                      </a:lnTo>
                      <a:lnTo>
                        <a:pt x="48" y="24"/>
                      </a:lnTo>
                      <a:lnTo>
                        <a:pt x="36" y="30"/>
                      </a:lnTo>
                      <a:lnTo>
                        <a:pt x="30" y="36"/>
                      </a:lnTo>
                      <a:lnTo>
                        <a:pt x="24" y="42"/>
                      </a:lnTo>
                      <a:lnTo>
                        <a:pt x="12" y="36"/>
                      </a:lnTo>
                      <a:lnTo>
                        <a:pt x="6" y="24"/>
                      </a:lnTo>
                      <a:lnTo>
                        <a:pt x="6" y="12"/>
                      </a:lnTo>
                      <a:lnTo>
                        <a:pt x="0" y="6"/>
                      </a:lnTo>
                      <a:lnTo>
                        <a:pt x="0" y="18"/>
                      </a:lnTo>
                      <a:lnTo>
                        <a:pt x="0" y="36"/>
                      </a:lnTo>
                      <a:lnTo>
                        <a:pt x="0" y="48"/>
                      </a:lnTo>
                      <a:lnTo>
                        <a:pt x="6" y="60"/>
                      </a:lnTo>
                      <a:lnTo>
                        <a:pt x="0" y="72"/>
                      </a:lnTo>
                      <a:lnTo>
                        <a:pt x="6" y="90"/>
                      </a:lnTo>
                      <a:lnTo>
                        <a:pt x="12" y="102"/>
                      </a:lnTo>
                      <a:lnTo>
                        <a:pt x="12" y="115"/>
                      </a:lnTo>
                      <a:lnTo>
                        <a:pt x="18" y="127"/>
                      </a:lnTo>
                      <a:lnTo>
                        <a:pt x="18" y="139"/>
                      </a:lnTo>
                      <a:lnTo>
                        <a:pt x="12" y="145"/>
                      </a:lnTo>
                      <a:lnTo>
                        <a:pt x="0" y="139"/>
                      </a:lnTo>
                      <a:lnTo>
                        <a:pt x="6" y="151"/>
                      </a:lnTo>
                      <a:lnTo>
                        <a:pt x="12" y="163"/>
                      </a:lnTo>
                      <a:lnTo>
                        <a:pt x="12" y="175"/>
                      </a:lnTo>
                      <a:lnTo>
                        <a:pt x="18" y="187"/>
                      </a:lnTo>
                      <a:lnTo>
                        <a:pt x="30" y="193"/>
                      </a:lnTo>
                      <a:close/>
                    </a:path>
                  </a:pathLst>
                </a:custGeom>
                <a:solidFill>
                  <a:srgbClr val="FCA43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2765" name="Freeform 237"/>
                <p:cNvSpPr>
                  <a:spLocks/>
                </p:cNvSpPr>
                <p:nvPr/>
              </p:nvSpPr>
              <p:spPr bwMode="auto">
                <a:xfrm>
                  <a:off x="3147" y="2482"/>
                  <a:ext cx="36" cy="36"/>
                </a:xfrm>
                <a:custGeom>
                  <a:avLst/>
                  <a:gdLst/>
                  <a:ahLst/>
                  <a:cxnLst>
                    <a:cxn ang="0">
                      <a:pos x="6" y="12"/>
                    </a:cxn>
                    <a:cxn ang="0">
                      <a:pos x="12" y="12"/>
                    </a:cxn>
                    <a:cxn ang="0">
                      <a:pos x="24" y="12"/>
                    </a:cxn>
                    <a:cxn ang="0">
                      <a:pos x="30" y="18"/>
                    </a:cxn>
                    <a:cxn ang="0">
                      <a:pos x="36" y="36"/>
                    </a:cxn>
                    <a:cxn ang="0">
                      <a:pos x="36" y="24"/>
                    </a:cxn>
                    <a:cxn ang="0">
                      <a:pos x="30" y="12"/>
                    </a:cxn>
                    <a:cxn ang="0">
                      <a:pos x="24" y="6"/>
                    </a:cxn>
                    <a:cxn ang="0">
                      <a:pos x="12" y="0"/>
                    </a:cxn>
                    <a:cxn ang="0">
                      <a:pos x="0" y="0"/>
                    </a:cxn>
                    <a:cxn ang="0">
                      <a:pos x="6" y="12"/>
                    </a:cxn>
                  </a:cxnLst>
                  <a:rect l="0" t="0" r="r" b="b"/>
                  <a:pathLst>
                    <a:path w="36" h="36">
                      <a:moveTo>
                        <a:pt x="6" y="12"/>
                      </a:moveTo>
                      <a:lnTo>
                        <a:pt x="12" y="12"/>
                      </a:lnTo>
                      <a:lnTo>
                        <a:pt x="24" y="12"/>
                      </a:lnTo>
                      <a:lnTo>
                        <a:pt x="30" y="18"/>
                      </a:lnTo>
                      <a:lnTo>
                        <a:pt x="36" y="36"/>
                      </a:lnTo>
                      <a:lnTo>
                        <a:pt x="36" y="24"/>
                      </a:lnTo>
                      <a:lnTo>
                        <a:pt x="30" y="12"/>
                      </a:lnTo>
                      <a:lnTo>
                        <a:pt x="24" y="6"/>
                      </a:lnTo>
                      <a:lnTo>
                        <a:pt x="12" y="0"/>
                      </a:lnTo>
                      <a:lnTo>
                        <a:pt x="0" y="0"/>
                      </a:lnTo>
                      <a:lnTo>
                        <a:pt x="6" y="12"/>
                      </a:lnTo>
                      <a:close/>
                    </a:path>
                  </a:pathLst>
                </a:custGeom>
                <a:solidFill>
                  <a:srgbClr val="FCA43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2766" name="Freeform 238"/>
                <p:cNvSpPr>
                  <a:spLocks/>
                </p:cNvSpPr>
                <p:nvPr/>
              </p:nvSpPr>
              <p:spPr bwMode="auto">
                <a:xfrm>
                  <a:off x="3081" y="2109"/>
                  <a:ext cx="60" cy="108"/>
                </a:xfrm>
                <a:custGeom>
                  <a:avLst/>
                  <a:gdLst/>
                  <a:ahLst/>
                  <a:cxnLst>
                    <a:cxn ang="0">
                      <a:pos x="0" y="42"/>
                    </a:cxn>
                    <a:cxn ang="0">
                      <a:pos x="6" y="54"/>
                    </a:cxn>
                    <a:cxn ang="0">
                      <a:pos x="12" y="66"/>
                    </a:cxn>
                    <a:cxn ang="0">
                      <a:pos x="18" y="72"/>
                    </a:cxn>
                    <a:cxn ang="0">
                      <a:pos x="24" y="78"/>
                    </a:cxn>
                    <a:cxn ang="0">
                      <a:pos x="30" y="96"/>
                    </a:cxn>
                    <a:cxn ang="0">
                      <a:pos x="36" y="108"/>
                    </a:cxn>
                    <a:cxn ang="0">
                      <a:pos x="36" y="90"/>
                    </a:cxn>
                    <a:cxn ang="0">
                      <a:pos x="30" y="78"/>
                    </a:cxn>
                    <a:cxn ang="0">
                      <a:pos x="24" y="66"/>
                    </a:cxn>
                    <a:cxn ang="0">
                      <a:pos x="18" y="54"/>
                    </a:cxn>
                    <a:cxn ang="0">
                      <a:pos x="30" y="48"/>
                    </a:cxn>
                    <a:cxn ang="0">
                      <a:pos x="36" y="42"/>
                    </a:cxn>
                    <a:cxn ang="0">
                      <a:pos x="42" y="36"/>
                    </a:cxn>
                    <a:cxn ang="0">
                      <a:pos x="54" y="18"/>
                    </a:cxn>
                    <a:cxn ang="0">
                      <a:pos x="60" y="0"/>
                    </a:cxn>
                    <a:cxn ang="0">
                      <a:pos x="0" y="42"/>
                    </a:cxn>
                  </a:cxnLst>
                  <a:rect l="0" t="0" r="r" b="b"/>
                  <a:pathLst>
                    <a:path w="60" h="108">
                      <a:moveTo>
                        <a:pt x="0" y="42"/>
                      </a:moveTo>
                      <a:lnTo>
                        <a:pt x="6" y="54"/>
                      </a:lnTo>
                      <a:lnTo>
                        <a:pt x="12" y="66"/>
                      </a:lnTo>
                      <a:lnTo>
                        <a:pt x="18" y="72"/>
                      </a:lnTo>
                      <a:lnTo>
                        <a:pt x="24" y="78"/>
                      </a:lnTo>
                      <a:lnTo>
                        <a:pt x="30" y="96"/>
                      </a:lnTo>
                      <a:lnTo>
                        <a:pt x="36" y="108"/>
                      </a:lnTo>
                      <a:lnTo>
                        <a:pt x="36" y="90"/>
                      </a:lnTo>
                      <a:lnTo>
                        <a:pt x="30" y="78"/>
                      </a:lnTo>
                      <a:lnTo>
                        <a:pt x="24" y="66"/>
                      </a:lnTo>
                      <a:lnTo>
                        <a:pt x="18" y="54"/>
                      </a:lnTo>
                      <a:lnTo>
                        <a:pt x="30" y="48"/>
                      </a:lnTo>
                      <a:lnTo>
                        <a:pt x="36" y="42"/>
                      </a:lnTo>
                      <a:lnTo>
                        <a:pt x="42" y="36"/>
                      </a:lnTo>
                      <a:lnTo>
                        <a:pt x="54" y="18"/>
                      </a:lnTo>
                      <a:lnTo>
                        <a:pt x="60" y="0"/>
                      </a:lnTo>
                      <a:lnTo>
                        <a:pt x="0" y="42"/>
                      </a:lnTo>
                      <a:close/>
                    </a:path>
                  </a:pathLst>
                </a:custGeom>
                <a:solidFill>
                  <a:srgbClr val="FCA43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2767" name="Freeform 239"/>
                <p:cNvSpPr>
                  <a:spLocks/>
                </p:cNvSpPr>
                <p:nvPr/>
              </p:nvSpPr>
              <p:spPr bwMode="auto">
                <a:xfrm>
                  <a:off x="3213" y="2656"/>
                  <a:ext cx="42" cy="72"/>
                </a:xfrm>
                <a:custGeom>
                  <a:avLst/>
                  <a:gdLst/>
                  <a:ahLst/>
                  <a:cxnLst>
                    <a:cxn ang="0">
                      <a:pos x="0" y="6"/>
                    </a:cxn>
                    <a:cxn ang="0">
                      <a:pos x="12" y="0"/>
                    </a:cxn>
                    <a:cxn ang="0">
                      <a:pos x="18" y="0"/>
                    </a:cxn>
                    <a:cxn ang="0">
                      <a:pos x="30" y="0"/>
                    </a:cxn>
                    <a:cxn ang="0">
                      <a:pos x="36" y="6"/>
                    </a:cxn>
                    <a:cxn ang="0">
                      <a:pos x="42" y="12"/>
                    </a:cxn>
                    <a:cxn ang="0">
                      <a:pos x="42" y="24"/>
                    </a:cxn>
                    <a:cxn ang="0">
                      <a:pos x="42" y="42"/>
                    </a:cxn>
                    <a:cxn ang="0">
                      <a:pos x="42" y="54"/>
                    </a:cxn>
                    <a:cxn ang="0">
                      <a:pos x="42" y="60"/>
                    </a:cxn>
                    <a:cxn ang="0">
                      <a:pos x="36" y="72"/>
                    </a:cxn>
                    <a:cxn ang="0">
                      <a:pos x="30" y="72"/>
                    </a:cxn>
                    <a:cxn ang="0">
                      <a:pos x="18" y="72"/>
                    </a:cxn>
                    <a:cxn ang="0">
                      <a:pos x="12" y="66"/>
                    </a:cxn>
                    <a:cxn ang="0">
                      <a:pos x="12" y="60"/>
                    </a:cxn>
                    <a:cxn ang="0">
                      <a:pos x="6" y="42"/>
                    </a:cxn>
                    <a:cxn ang="0">
                      <a:pos x="6" y="36"/>
                    </a:cxn>
                    <a:cxn ang="0">
                      <a:pos x="6" y="18"/>
                    </a:cxn>
                    <a:cxn ang="0">
                      <a:pos x="0" y="6"/>
                    </a:cxn>
                  </a:cxnLst>
                  <a:rect l="0" t="0" r="r" b="b"/>
                  <a:pathLst>
                    <a:path w="42" h="72">
                      <a:moveTo>
                        <a:pt x="0" y="6"/>
                      </a:moveTo>
                      <a:lnTo>
                        <a:pt x="12" y="0"/>
                      </a:lnTo>
                      <a:lnTo>
                        <a:pt x="18" y="0"/>
                      </a:lnTo>
                      <a:lnTo>
                        <a:pt x="30" y="0"/>
                      </a:lnTo>
                      <a:lnTo>
                        <a:pt x="36" y="6"/>
                      </a:lnTo>
                      <a:lnTo>
                        <a:pt x="42" y="12"/>
                      </a:lnTo>
                      <a:lnTo>
                        <a:pt x="42" y="24"/>
                      </a:lnTo>
                      <a:lnTo>
                        <a:pt x="42" y="42"/>
                      </a:lnTo>
                      <a:lnTo>
                        <a:pt x="42" y="54"/>
                      </a:lnTo>
                      <a:lnTo>
                        <a:pt x="42" y="60"/>
                      </a:lnTo>
                      <a:lnTo>
                        <a:pt x="36" y="72"/>
                      </a:lnTo>
                      <a:lnTo>
                        <a:pt x="30" y="72"/>
                      </a:lnTo>
                      <a:lnTo>
                        <a:pt x="18" y="72"/>
                      </a:lnTo>
                      <a:lnTo>
                        <a:pt x="12" y="66"/>
                      </a:lnTo>
                      <a:lnTo>
                        <a:pt x="12" y="60"/>
                      </a:lnTo>
                      <a:lnTo>
                        <a:pt x="6" y="42"/>
                      </a:lnTo>
                      <a:lnTo>
                        <a:pt x="6" y="36"/>
                      </a:lnTo>
                      <a:lnTo>
                        <a:pt x="6" y="18"/>
                      </a:lnTo>
                      <a:lnTo>
                        <a:pt x="0" y="6"/>
                      </a:lnTo>
                      <a:close/>
                    </a:path>
                  </a:pathLst>
                </a:custGeom>
                <a:solidFill>
                  <a:srgbClr val="FCA43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2768" name="Freeform 240"/>
                <p:cNvSpPr>
                  <a:spLocks/>
                </p:cNvSpPr>
                <p:nvPr/>
              </p:nvSpPr>
              <p:spPr bwMode="auto">
                <a:xfrm>
                  <a:off x="3165" y="2536"/>
                  <a:ext cx="84" cy="6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12"/>
                    </a:cxn>
                    <a:cxn ang="0">
                      <a:pos x="6" y="18"/>
                    </a:cxn>
                    <a:cxn ang="0">
                      <a:pos x="6" y="24"/>
                    </a:cxn>
                    <a:cxn ang="0">
                      <a:pos x="12" y="24"/>
                    </a:cxn>
                    <a:cxn ang="0">
                      <a:pos x="18" y="30"/>
                    </a:cxn>
                    <a:cxn ang="0">
                      <a:pos x="12" y="30"/>
                    </a:cxn>
                    <a:cxn ang="0">
                      <a:pos x="12" y="36"/>
                    </a:cxn>
                    <a:cxn ang="0">
                      <a:pos x="18" y="42"/>
                    </a:cxn>
                    <a:cxn ang="0">
                      <a:pos x="18" y="48"/>
                    </a:cxn>
                    <a:cxn ang="0">
                      <a:pos x="18" y="54"/>
                    </a:cxn>
                    <a:cxn ang="0">
                      <a:pos x="24" y="60"/>
                    </a:cxn>
                    <a:cxn ang="0">
                      <a:pos x="30" y="54"/>
                    </a:cxn>
                    <a:cxn ang="0">
                      <a:pos x="36" y="48"/>
                    </a:cxn>
                    <a:cxn ang="0">
                      <a:pos x="42" y="42"/>
                    </a:cxn>
                    <a:cxn ang="0">
                      <a:pos x="54" y="42"/>
                    </a:cxn>
                    <a:cxn ang="0">
                      <a:pos x="60" y="42"/>
                    </a:cxn>
                    <a:cxn ang="0">
                      <a:pos x="72" y="48"/>
                    </a:cxn>
                    <a:cxn ang="0">
                      <a:pos x="60" y="42"/>
                    </a:cxn>
                    <a:cxn ang="0">
                      <a:pos x="48" y="36"/>
                    </a:cxn>
                    <a:cxn ang="0">
                      <a:pos x="36" y="36"/>
                    </a:cxn>
                    <a:cxn ang="0">
                      <a:pos x="30" y="42"/>
                    </a:cxn>
                    <a:cxn ang="0">
                      <a:pos x="24" y="48"/>
                    </a:cxn>
                    <a:cxn ang="0">
                      <a:pos x="18" y="42"/>
                    </a:cxn>
                    <a:cxn ang="0">
                      <a:pos x="24" y="36"/>
                    </a:cxn>
                    <a:cxn ang="0">
                      <a:pos x="30" y="30"/>
                    </a:cxn>
                    <a:cxn ang="0">
                      <a:pos x="36" y="30"/>
                    </a:cxn>
                    <a:cxn ang="0">
                      <a:pos x="42" y="30"/>
                    </a:cxn>
                    <a:cxn ang="0">
                      <a:pos x="36" y="24"/>
                    </a:cxn>
                    <a:cxn ang="0">
                      <a:pos x="24" y="24"/>
                    </a:cxn>
                    <a:cxn ang="0">
                      <a:pos x="18" y="30"/>
                    </a:cxn>
                    <a:cxn ang="0">
                      <a:pos x="18" y="24"/>
                    </a:cxn>
                    <a:cxn ang="0">
                      <a:pos x="30" y="18"/>
                    </a:cxn>
                    <a:cxn ang="0">
                      <a:pos x="42" y="18"/>
                    </a:cxn>
                    <a:cxn ang="0">
                      <a:pos x="54" y="18"/>
                    </a:cxn>
                    <a:cxn ang="0">
                      <a:pos x="72" y="18"/>
                    </a:cxn>
                    <a:cxn ang="0">
                      <a:pos x="84" y="24"/>
                    </a:cxn>
                    <a:cxn ang="0">
                      <a:pos x="72" y="18"/>
                    </a:cxn>
                    <a:cxn ang="0">
                      <a:pos x="54" y="12"/>
                    </a:cxn>
                    <a:cxn ang="0">
                      <a:pos x="48" y="12"/>
                    </a:cxn>
                    <a:cxn ang="0">
                      <a:pos x="36" y="12"/>
                    </a:cxn>
                    <a:cxn ang="0">
                      <a:pos x="24" y="12"/>
                    </a:cxn>
                    <a:cxn ang="0">
                      <a:pos x="12" y="12"/>
                    </a:cxn>
                    <a:cxn ang="0">
                      <a:pos x="6" y="6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84" h="60">
                      <a:moveTo>
                        <a:pt x="0" y="0"/>
                      </a:moveTo>
                      <a:lnTo>
                        <a:pt x="0" y="12"/>
                      </a:lnTo>
                      <a:lnTo>
                        <a:pt x="6" y="18"/>
                      </a:lnTo>
                      <a:lnTo>
                        <a:pt x="6" y="24"/>
                      </a:lnTo>
                      <a:lnTo>
                        <a:pt x="12" y="24"/>
                      </a:lnTo>
                      <a:lnTo>
                        <a:pt x="18" y="30"/>
                      </a:lnTo>
                      <a:lnTo>
                        <a:pt x="12" y="30"/>
                      </a:lnTo>
                      <a:lnTo>
                        <a:pt x="12" y="36"/>
                      </a:lnTo>
                      <a:lnTo>
                        <a:pt x="18" y="42"/>
                      </a:lnTo>
                      <a:lnTo>
                        <a:pt x="18" y="48"/>
                      </a:lnTo>
                      <a:lnTo>
                        <a:pt x="18" y="54"/>
                      </a:lnTo>
                      <a:lnTo>
                        <a:pt x="24" y="60"/>
                      </a:lnTo>
                      <a:lnTo>
                        <a:pt x="30" y="54"/>
                      </a:lnTo>
                      <a:lnTo>
                        <a:pt x="36" y="48"/>
                      </a:lnTo>
                      <a:lnTo>
                        <a:pt x="42" y="42"/>
                      </a:lnTo>
                      <a:lnTo>
                        <a:pt x="54" y="42"/>
                      </a:lnTo>
                      <a:lnTo>
                        <a:pt x="60" y="42"/>
                      </a:lnTo>
                      <a:lnTo>
                        <a:pt x="72" y="48"/>
                      </a:lnTo>
                      <a:lnTo>
                        <a:pt x="60" y="42"/>
                      </a:lnTo>
                      <a:lnTo>
                        <a:pt x="48" y="36"/>
                      </a:lnTo>
                      <a:lnTo>
                        <a:pt x="36" y="36"/>
                      </a:lnTo>
                      <a:lnTo>
                        <a:pt x="30" y="42"/>
                      </a:lnTo>
                      <a:lnTo>
                        <a:pt x="24" y="48"/>
                      </a:lnTo>
                      <a:lnTo>
                        <a:pt x="18" y="42"/>
                      </a:lnTo>
                      <a:lnTo>
                        <a:pt x="24" y="36"/>
                      </a:lnTo>
                      <a:lnTo>
                        <a:pt x="30" y="30"/>
                      </a:lnTo>
                      <a:lnTo>
                        <a:pt x="36" y="30"/>
                      </a:lnTo>
                      <a:lnTo>
                        <a:pt x="42" y="30"/>
                      </a:lnTo>
                      <a:lnTo>
                        <a:pt x="36" y="24"/>
                      </a:lnTo>
                      <a:lnTo>
                        <a:pt x="24" y="24"/>
                      </a:lnTo>
                      <a:lnTo>
                        <a:pt x="18" y="30"/>
                      </a:lnTo>
                      <a:lnTo>
                        <a:pt x="18" y="24"/>
                      </a:lnTo>
                      <a:lnTo>
                        <a:pt x="30" y="18"/>
                      </a:lnTo>
                      <a:lnTo>
                        <a:pt x="42" y="18"/>
                      </a:lnTo>
                      <a:lnTo>
                        <a:pt x="54" y="18"/>
                      </a:lnTo>
                      <a:lnTo>
                        <a:pt x="72" y="18"/>
                      </a:lnTo>
                      <a:lnTo>
                        <a:pt x="84" y="24"/>
                      </a:lnTo>
                      <a:lnTo>
                        <a:pt x="72" y="18"/>
                      </a:lnTo>
                      <a:lnTo>
                        <a:pt x="54" y="12"/>
                      </a:lnTo>
                      <a:lnTo>
                        <a:pt x="48" y="12"/>
                      </a:lnTo>
                      <a:lnTo>
                        <a:pt x="36" y="12"/>
                      </a:lnTo>
                      <a:lnTo>
                        <a:pt x="24" y="12"/>
                      </a:lnTo>
                      <a:lnTo>
                        <a:pt x="12" y="12"/>
                      </a:lnTo>
                      <a:lnTo>
                        <a:pt x="6" y="6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CA43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2769" name="Freeform 241"/>
                <p:cNvSpPr>
                  <a:spLocks/>
                </p:cNvSpPr>
                <p:nvPr/>
              </p:nvSpPr>
              <p:spPr bwMode="auto">
                <a:xfrm>
                  <a:off x="3201" y="2620"/>
                  <a:ext cx="24" cy="18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6"/>
                    </a:cxn>
                    <a:cxn ang="0">
                      <a:pos x="6" y="12"/>
                    </a:cxn>
                    <a:cxn ang="0">
                      <a:pos x="6" y="18"/>
                    </a:cxn>
                    <a:cxn ang="0">
                      <a:pos x="12" y="18"/>
                    </a:cxn>
                    <a:cxn ang="0">
                      <a:pos x="18" y="12"/>
                    </a:cxn>
                    <a:cxn ang="0">
                      <a:pos x="24" y="12"/>
                    </a:cxn>
                    <a:cxn ang="0">
                      <a:pos x="18" y="12"/>
                    </a:cxn>
                    <a:cxn ang="0">
                      <a:pos x="12" y="12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4" h="18">
                      <a:moveTo>
                        <a:pt x="0" y="0"/>
                      </a:moveTo>
                      <a:lnTo>
                        <a:pt x="0" y="6"/>
                      </a:lnTo>
                      <a:lnTo>
                        <a:pt x="6" y="12"/>
                      </a:lnTo>
                      <a:lnTo>
                        <a:pt x="6" y="18"/>
                      </a:lnTo>
                      <a:lnTo>
                        <a:pt x="12" y="18"/>
                      </a:lnTo>
                      <a:lnTo>
                        <a:pt x="18" y="12"/>
                      </a:lnTo>
                      <a:lnTo>
                        <a:pt x="24" y="12"/>
                      </a:lnTo>
                      <a:lnTo>
                        <a:pt x="18" y="12"/>
                      </a:lnTo>
                      <a:lnTo>
                        <a:pt x="12" y="1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CA43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13" name="Group 242"/>
              <p:cNvGrpSpPr>
                <a:grpSpLocks/>
              </p:cNvGrpSpPr>
              <p:nvPr/>
            </p:nvGrpSpPr>
            <p:grpSpPr bwMode="auto">
              <a:xfrm>
                <a:off x="2023" y="1586"/>
                <a:ext cx="1184" cy="613"/>
                <a:chOff x="2023" y="1586"/>
                <a:chExt cx="1184" cy="613"/>
              </a:xfrm>
            </p:grpSpPr>
            <p:sp>
              <p:nvSpPr>
                <p:cNvPr id="22771" name="Freeform 243"/>
                <p:cNvSpPr>
                  <a:spLocks/>
                </p:cNvSpPr>
                <p:nvPr/>
              </p:nvSpPr>
              <p:spPr bwMode="auto">
                <a:xfrm>
                  <a:off x="2023" y="1586"/>
                  <a:ext cx="1178" cy="613"/>
                </a:xfrm>
                <a:custGeom>
                  <a:avLst/>
                  <a:gdLst/>
                  <a:ahLst/>
                  <a:cxnLst>
                    <a:cxn ang="0">
                      <a:pos x="307" y="66"/>
                    </a:cxn>
                    <a:cxn ang="0">
                      <a:pos x="331" y="54"/>
                    </a:cxn>
                    <a:cxn ang="0">
                      <a:pos x="355" y="48"/>
                    </a:cxn>
                    <a:cxn ang="0">
                      <a:pos x="385" y="54"/>
                    </a:cxn>
                    <a:cxn ang="0">
                      <a:pos x="415" y="60"/>
                    </a:cxn>
                    <a:cxn ang="0">
                      <a:pos x="445" y="60"/>
                    </a:cxn>
                    <a:cxn ang="0">
                      <a:pos x="481" y="54"/>
                    </a:cxn>
                    <a:cxn ang="0">
                      <a:pos x="511" y="60"/>
                    </a:cxn>
                    <a:cxn ang="0">
                      <a:pos x="535" y="72"/>
                    </a:cxn>
                    <a:cxn ang="0">
                      <a:pos x="577" y="84"/>
                    </a:cxn>
                    <a:cxn ang="0">
                      <a:pos x="631" y="108"/>
                    </a:cxn>
                    <a:cxn ang="0">
                      <a:pos x="679" y="126"/>
                    </a:cxn>
                    <a:cxn ang="0">
                      <a:pos x="715" y="144"/>
                    </a:cxn>
                    <a:cxn ang="0">
                      <a:pos x="727" y="126"/>
                    </a:cxn>
                    <a:cxn ang="0">
                      <a:pos x="745" y="120"/>
                    </a:cxn>
                    <a:cxn ang="0">
                      <a:pos x="799" y="132"/>
                    </a:cxn>
                    <a:cxn ang="0">
                      <a:pos x="860" y="150"/>
                    </a:cxn>
                    <a:cxn ang="0">
                      <a:pos x="926" y="180"/>
                    </a:cxn>
                    <a:cxn ang="0">
                      <a:pos x="986" y="204"/>
                    </a:cxn>
                    <a:cxn ang="0">
                      <a:pos x="1058" y="216"/>
                    </a:cxn>
                    <a:cxn ang="0">
                      <a:pos x="1112" y="234"/>
                    </a:cxn>
                    <a:cxn ang="0">
                      <a:pos x="1160" y="252"/>
                    </a:cxn>
                    <a:cxn ang="0">
                      <a:pos x="1172" y="264"/>
                    </a:cxn>
                    <a:cxn ang="0">
                      <a:pos x="1178" y="301"/>
                    </a:cxn>
                    <a:cxn ang="0">
                      <a:pos x="1178" y="343"/>
                    </a:cxn>
                    <a:cxn ang="0">
                      <a:pos x="1166" y="403"/>
                    </a:cxn>
                    <a:cxn ang="0">
                      <a:pos x="1148" y="469"/>
                    </a:cxn>
                    <a:cxn ang="0">
                      <a:pos x="1124" y="541"/>
                    </a:cxn>
                    <a:cxn ang="0">
                      <a:pos x="1106" y="553"/>
                    </a:cxn>
                    <a:cxn ang="0">
                      <a:pos x="1082" y="571"/>
                    </a:cxn>
                    <a:cxn ang="0">
                      <a:pos x="1070" y="589"/>
                    </a:cxn>
                    <a:cxn ang="0">
                      <a:pos x="1058" y="601"/>
                    </a:cxn>
                    <a:cxn ang="0">
                      <a:pos x="1040" y="601"/>
                    </a:cxn>
                    <a:cxn ang="0">
                      <a:pos x="1028" y="613"/>
                    </a:cxn>
                    <a:cxn ang="0">
                      <a:pos x="998" y="601"/>
                    </a:cxn>
                    <a:cxn ang="0">
                      <a:pos x="968" y="601"/>
                    </a:cxn>
                    <a:cxn ang="0">
                      <a:pos x="944" y="595"/>
                    </a:cxn>
                    <a:cxn ang="0">
                      <a:pos x="890" y="577"/>
                    </a:cxn>
                    <a:cxn ang="0">
                      <a:pos x="841" y="565"/>
                    </a:cxn>
                    <a:cxn ang="0">
                      <a:pos x="781" y="565"/>
                    </a:cxn>
                    <a:cxn ang="0">
                      <a:pos x="685" y="559"/>
                    </a:cxn>
                    <a:cxn ang="0">
                      <a:pos x="565" y="559"/>
                    </a:cxn>
                    <a:cxn ang="0">
                      <a:pos x="475" y="565"/>
                    </a:cxn>
                    <a:cxn ang="0">
                      <a:pos x="361" y="571"/>
                    </a:cxn>
                    <a:cxn ang="0">
                      <a:pos x="258" y="583"/>
                    </a:cxn>
                    <a:cxn ang="0">
                      <a:pos x="132" y="583"/>
                    </a:cxn>
                    <a:cxn ang="0">
                      <a:pos x="24" y="583"/>
                    </a:cxn>
                    <a:cxn ang="0">
                      <a:pos x="0" y="0"/>
                    </a:cxn>
                    <a:cxn ang="0">
                      <a:pos x="66" y="12"/>
                    </a:cxn>
                    <a:cxn ang="0">
                      <a:pos x="162" y="30"/>
                    </a:cxn>
                    <a:cxn ang="0">
                      <a:pos x="240" y="48"/>
                    </a:cxn>
                    <a:cxn ang="0">
                      <a:pos x="307" y="66"/>
                    </a:cxn>
                  </a:cxnLst>
                  <a:rect l="0" t="0" r="r" b="b"/>
                  <a:pathLst>
                    <a:path w="1178" h="613">
                      <a:moveTo>
                        <a:pt x="307" y="66"/>
                      </a:moveTo>
                      <a:lnTo>
                        <a:pt x="331" y="54"/>
                      </a:lnTo>
                      <a:lnTo>
                        <a:pt x="355" y="48"/>
                      </a:lnTo>
                      <a:lnTo>
                        <a:pt x="385" y="54"/>
                      </a:lnTo>
                      <a:lnTo>
                        <a:pt x="415" y="60"/>
                      </a:lnTo>
                      <a:lnTo>
                        <a:pt x="445" y="60"/>
                      </a:lnTo>
                      <a:lnTo>
                        <a:pt x="481" y="54"/>
                      </a:lnTo>
                      <a:lnTo>
                        <a:pt x="511" y="60"/>
                      </a:lnTo>
                      <a:lnTo>
                        <a:pt x="535" y="72"/>
                      </a:lnTo>
                      <a:lnTo>
                        <a:pt x="577" y="84"/>
                      </a:lnTo>
                      <a:lnTo>
                        <a:pt x="631" y="108"/>
                      </a:lnTo>
                      <a:lnTo>
                        <a:pt x="679" y="126"/>
                      </a:lnTo>
                      <a:lnTo>
                        <a:pt x="715" y="144"/>
                      </a:lnTo>
                      <a:lnTo>
                        <a:pt x="727" y="126"/>
                      </a:lnTo>
                      <a:lnTo>
                        <a:pt x="745" y="120"/>
                      </a:lnTo>
                      <a:lnTo>
                        <a:pt x="799" y="132"/>
                      </a:lnTo>
                      <a:lnTo>
                        <a:pt x="860" y="150"/>
                      </a:lnTo>
                      <a:lnTo>
                        <a:pt x="926" y="180"/>
                      </a:lnTo>
                      <a:lnTo>
                        <a:pt x="986" y="204"/>
                      </a:lnTo>
                      <a:lnTo>
                        <a:pt x="1058" y="216"/>
                      </a:lnTo>
                      <a:lnTo>
                        <a:pt x="1112" y="234"/>
                      </a:lnTo>
                      <a:lnTo>
                        <a:pt x="1160" y="252"/>
                      </a:lnTo>
                      <a:lnTo>
                        <a:pt x="1172" y="264"/>
                      </a:lnTo>
                      <a:lnTo>
                        <a:pt x="1178" y="301"/>
                      </a:lnTo>
                      <a:lnTo>
                        <a:pt x="1178" y="343"/>
                      </a:lnTo>
                      <a:lnTo>
                        <a:pt x="1166" y="403"/>
                      </a:lnTo>
                      <a:lnTo>
                        <a:pt x="1148" y="469"/>
                      </a:lnTo>
                      <a:lnTo>
                        <a:pt x="1124" y="541"/>
                      </a:lnTo>
                      <a:lnTo>
                        <a:pt x="1106" y="553"/>
                      </a:lnTo>
                      <a:lnTo>
                        <a:pt x="1082" y="571"/>
                      </a:lnTo>
                      <a:lnTo>
                        <a:pt x="1070" y="589"/>
                      </a:lnTo>
                      <a:lnTo>
                        <a:pt x="1058" y="601"/>
                      </a:lnTo>
                      <a:lnTo>
                        <a:pt x="1040" y="601"/>
                      </a:lnTo>
                      <a:lnTo>
                        <a:pt x="1028" y="613"/>
                      </a:lnTo>
                      <a:lnTo>
                        <a:pt x="998" y="601"/>
                      </a:lnTo>
                      <a:lnTo>
                        <a:pt x="968" y="601"/>
                      </a:lnTo>
                      <a:lnTo>
                        <a:pt x="944" y="595"/>
                      </a:lnTo>
                      <a:lnTo>
                        <a:pt x="890" y="577"/>
                      </a:lnTo>
                      <a:lnTo>
                        <a:pt x="841" y="565"/>
                      </a:lnTo>
                      <a:lnTo>
                        <a:pt x="781" y="565"/>
                      </a:lnTo>
                      <a:lnTo>
                        <a:pt x="685" y="559"/>
                      </a:lnTo>
                      <a:lnTo>
                        <a:pt x="565" y="559"/>
                      </a:lnTo>
                      <a:lnTo>
                        <a:pt x="475" y="565"/>
                      </a:lnTo>
                      <a:lnTo>
                        <a:pt x="361" y="571"/>
                      </a:lnTo>
                      <a:lnTo>
                        <a:pt x="258" y="583"/>
                      </a:lnTo>
                      <a:lnTo>
                        <a:pt x="132" y="583"/>
                      </a:lnTo>
                      <a:lnTo>
                        <a:pt x="24" y="583"/>
                      </a:lnTo>
                      <a:lnTo>
                        <a:pt x="0" y="0"/>
                      </a:lnTo>
                      <a:lnTo>
                        <a:pt x="66" y="12"/>
                      </a:lnTo>
                      <a:lnTo>
                        <a:pt x="162" y="30"/>
                      </a:lnTo>
                      <a:lnTo>
                        <a:pt x="240" y="48"/>
                      </a:lnTo>
                      <a:lnTo>
                        <a:pt x="307" y="66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2772" name="Freeform 244"/>
                <p:cNvSpPr>
                  <a:spLocks/>
                </p:cNvSpPr>
                <p:nvPr/>
              </p:nvSpPr>
              <p:spPr bwMode="auto">
                <a:xfrm>
                  <a:off x="2185" y="2079"/>
                  <a:ext cx="860" cy="108"/>
                </a:xfrm>
                <a:custGeom>
                  <a:avLst/>
                  <a:gdLst/>
                  <a:ahLst/>
                  <a:cxnLst>
                    <a:cxn ang="0">
                      <a:pos x="0" y="90"/>
                    </a:cxn>
                    <a:cxn ang="0">
                      <a:pos x="84" y="90"/>
                    </a:cxn>
                    <a:cxn ang="0">
                      <a:pos x="145" y="84"/>
                    </a:cxn>
                    <a:cxn ang="0">
                      <a:pos x="211" y="78"/>
                    </a:cxn>
                    <a:cxn ang="0">
                      <a:pos x="313" y="72"/>
                    </a:cxn>
                    <a:cxn ang="0">
                      <a:pos x="409" y="66"/>
                    </a:cxn>
                    <a:cxn ang="0">
                      <a:pos x="505" y="72"/>
                    </a:cxn>
                    <a:cxn ang="0">
                      <a:pos x="613" y="72"/>
                    </a:cxn>
                    <a:cxn ang="0">
                      <a:pos x="679" y="72"/>
                    </a:cxn>
                    <a:cxn ang="0">
                      <a:pos x="752" y="96"/>
                    </a:cxn>
                    <a:cxn ang="0">
                      <a:pos x="806" y="108"/>
                    </a:cxn>
                    <a:cxn ang="0">
                      <a:pos x="836" y="108"/>
                    </a:cxn>
                    <a:cxn ang="0">
                      <a:pos x="860" y="102"/>
                    </a:cxn>
                    <a:cxn ang="0">
                      <a:pos x="824" y="96"/>
                    </a:cxn>
                    <a:cxn ang="0">
                      <a:pos x="806" y="90"/>
                    </a:cxn>
                    <a:cxn ang="0">
                      <a:pos x="782" y="84"/>
                    </a:cxn>
                    <a:cxn ang="0">
                      <a:pos x="764" y="72"/>
                    </a:cxn>
                    <a:cxn ang="0">
                      <a:pos x="746" y="60"/>
                    </a:cxn>
                    <a:cxn ang="0">
                      <a:pos x="716" y="48"/>
                    </a:cxn>
                    <a:cxn ang="0">
                      <a:pos x="698" y="48"/>
                    </a:cxn>
                    <a:cxn ang="0">
                      <a:pos x="704" y="30"/>
                    </a:cxn>
                    <a:cxn ang="0">
                      <a:pos x="722" y="18"/>
                    </a:cxn>
                    <a:cxn ang="0">
                      <a:pos x="752" y="6"/>
                    </a:cxn>
                    <a:cxn ang="0">
                      <a:pos x="728" y="6"/>
                    </a:cxn>
                    <a:cxn ang="0">
                      <a:pos x="692" y="12"/>
                    </a:cxn>
                    <a:cxn ang="0">
                      <a:pos x="667" y="24"/>
                    </a:cxn>
                    <a:cxn ang="0">
                      <a:pos x="649" y="30"/>
                    </a:cxn>
                    <a:cxn ang="0">
                      <a:pos x="619" y="18"/>
                    </a:cxn>
                    <a:cxn ang="0">
                      <a:pos x="577" y="12"/>
                    </a:cxn>
                    <a:cxn ang="0">
                      <a:pos x="541" y="18"/>
                    </a:cxn>
                    <a:cxn ang="0">
                      <a:pos x="517" y="30"/>
                    </a:cxn>
                    <a:cxn ang="0">
                      <a:pos x="487" y="36"/>
                    </a:cxn>
                    <a:cxn ang="0">
                      <a:pos x="445" y="42"/>
                    </a:cxn>
                    <a:cxn ang="0">
                      <a:pos x="409" y="42"/>
                    </a:cxn>
                    <a:cxn ang="0">
                      <a:pos x="361" y="30"/>
                    </a:cxn>
                    <a:cxn ang="0">
                      <a:pos x="331" y="18"/>
                    </a:cxn>
                    <a:cxn ang="0">
                      <a:pos x="283" y="24"/>
                    </a:cxn>
                    <a:cxn ang="0">
                      <a:pos x="235" y="36"/>
                    </a:cxn>
                    <a:cxn ang="0">
                      <a:pos x="247" y="18"/>
                    </a:cxn>
                    <a:cxn ang="0">
                      <a:pos x="265" y="0"/>
                    </a:cxn>
                    <a:cxn ang="0">
                      <a:pos x="229" y="12"/>
                    </a:cxn>
                    <a:cxn ang="0">
                      <a:pos x="211" y="24"/>
                    </a:cxn>
                    <a:cxn ang="0">
                      <a:pos x="199" y="36"/>
                    </a:cxn>
                    <a:cxn ang="0">
                      <a:pos x="181" y="36"/>
                    </a:cxn>
                    <a:cxn ang="0">
                      <a:pos x="169" y="24"/>
                    </a:cxn>
                    <a:cxn ang="0">
                      <a:pos x="163" y="30"/>
                    </a:cxn>
                    <a:cxn ang="0">
                      <a:pos x="139" y="42"/>
                    </a:cxn>
                    <a:cxn ang="0">
                      <a:pos x="102" y="48"/>
                    </a:cxn>
                    <a:cxn ang="0">
                      <a:pos x="84" y="66"/>
                    </a:cxn>
                    <a:cxn ang="0">
                      <a:pos x="48" y="72"/>
                    </a:cxn>
                    <a:cxn ang="0">
                      <a:pos x="24" y="78"/>
                    </a:cxn>
                    <a:cxn ang="0">
                      <a:pos x="0" y="90"/>
                    </a:cxn>
                  </a:cxnLst>
                  <a:rect l="0" t="0" r="r" b="b"/>
                  <a:pathLst>
                    <a:path w="860" h="108">
                      <a:moveTo>
                        <a:pt x="0" y="90"/>
                      </a:moveTo>
                      <a:lnTo>
                        <a:pt x="84" y="90"/>
                      </a:lnTo>
                      <a:lnTo>
                        <a:pt x="145" y="84"/>
                      </a:lnTo>
                      <a:lnTo>
                        <a:pt x="211" y="78"/>
                      </a:lnTo>
                      <a:lnTo>
                        <a:pt x="313" y="72"/>
                      </a:lnTo>
                      <a:lnTo>
                        <a:pt x="409" y="66"/>
                      </a:lnTo>
                      <a:lnTo>
                        <a:pt x="505" y="72"/>
                      </a:lnTo>
                      <a:lnTo>
                        <a:pt x="613" y="72"/>
                      </a:lnTo>
                      <a:lnTo>
                        <a:pt x="679" y="72"/>
                      </a:lnTo>
                      <a:lnTo>
                        <a:pt x="752" y="96"/>
                      </a:lnTo>
                      <a:lnTo>
                        <a:pt x="806" y="108"/>
                      </a:lnTo>
                      <a:lnTo>
                        <a:pt x="836" y="108"/>
                      </a:lnTo>
                      <a:lnTo>
                        <a:pt x="860" y="102"/>
                      </a:lnTo>
                      <a:lnTo>
                        <a:pt x="824" y="96"/>
                      </a:lnTo>
                      <a:lnTo>
                        <a:pt x="806" y="90"/>
                      </a:lnTo>
                      <a:lnTo>
                        <a:pt x="782" y="84"/>
                      </a:lnTo>
                      <a:lnTo>
                        <a:pt x="764" y="72"/>
                      </a:lnTo>
                      <a:lnTo>
                        <a:pt x="746" y="60"/>
                      </a:lnTo>
                      <a:lnTo>
                        <a:pt x="716" y="48"/>
                      </a:lnTo>
                      <a:lnTo>
                        <a:pt x="698" y="48"/>
                      </a:lnTo>
                      <a:lnTo>
                        <a:pt x="704" y="30"/>
                      </a:lnTo>
                      <a:lnTo>
                        <a:pt x="722" y="18"/>
                      </a:lnTo>
                      <a:lnTo>
                        <a:pt x="752" y="6"/>
                      </a:lnTo>
                      <a:lnTo>
                        <a:pt x="728" y="6"/>
                      </a:lnTo>
                      <a:lnTo>
                        <a:pt x="692" y="12"/>
                      </a:lnTo>
                      <a:lnTo>
                        <a:pt x="667" y="24"/>
                      </a:lnTo>
                      <a:lnTo>
                        <a:pt x="649" y="30"/>
                      </a:lnTo>
                      <a:lnTo>
                        <a:pt x="619" y="18"/>
                      </a:lnTo>
                      <a:lnTo>
                        <a:pt x="577" y="12"/>
                      </a:lnTo>
                      <a:lnTo>
                        <a:pt x="541" y="18"/>
                      </a:lnTo>
                      <a:lnTo>
                        <a:pt x="517" y="30"/>
                      </a:lnTo>
                      <a:lnTo>
                        <a:pt x="487" y="36"/>
                      </a:lnTo>
                      <a:lnTo>
                        <a:pt x="445" y="42"/>
                      </a:lnTo>
                      <a:lnTo>
                        <a:pt x="409" y="42"/>
                      </a:lnTo>
                      <a:lnTo>
                        <a:pt x="361" y="30"/>
                      </a:lnTo>
                      <a:lnTo>
                        <a:pt x="331" y="18"/>
                      </a:lnTo>
                      <a:lnTo>
                        <a:pt x="283" y="24"/>
                      </a:lnTo>
                      <a:lnTo>
                        <a:pt x="235" y="36"/>
                      </a:lnTo>
                      <a:lnTo>
                        <a:pt x="247" y="18"/>
                      </a:lnTo>
                      <a:lnTo>
                        <a:pt x="265" y="0"/>
                      </a:lnTo>
                      <a:lnTo>
                        <a:pt x="229" y="12"/>
                      </a:lnTo>
                      <a:lnTo>
                        <a:pt x="211" y="24"/>
                      </a:lnTo>
                      <a:lnTo>
                        <a:pt x="199" y="36"/>
                      </a:lnTo>
                      <a:lnTo>
                        <a:pt x="181" y="36"/>
                      </a:lnTo>
                      <a:lnTo>
                        <a:pt x="169" y="24"/>
                      </a:lnTo>
                      <a:lnTo>
                        <a:pt x="163" y="30"/>
                      </a:lnTo>
                      <a:lnTo>
                        <a:pt x="139" y="42"/>
                      </a:lnTo>
                      <a:lnTo>
                        <a:pt x="102" y="48"/>
                      </a:lnTo>
                      <a:lnTo>
                        <a:pt x="84" y="66"/>
                      </a:lnTo>
                      <a:lnTo>
                        <a:pt x="48" y="72"/>
                      </a:lnTo>
                      <a:lnTo>
                        <a:pt x="24" y="78"/>
                      </a:lnTo>
                      <a:lnTo>
                        <a:pt x="0" y="90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2773" name="Freeform 245"/>
                <p:cNvSpPr>
                  <a:spLocks/>
                </p:cNvSpPr>
                <p:nvPr/>
              </p:nvSpPr>
              <p:spPr bwMode="auto">
                <a:xfrm>
                  <a:off x="2648" y="1694"/>
                  <a:ext cx="174" cy="150"/>
                </a:xfrm>
                <a:custGeom>
                  <a:avLst/>
                  <a:gdLst/>
                  <a:ahLst/>
                  <a:cxnLst>
                    <a:cxn ang="0">
                      <a:pos x="126" y="12"/>
                    </a:cxn>
                    <a:cxn ang="0">
                      <a:pos x="102" y="18"/>
                    </a:cxn>
                    <a:cxn ang="0">
                      <a:pos x="90" y="36"/>
                    </a:cxn>
                    <a:cxn ang="0">
                      <a:pos x="48" y="12"/>
                    </a:cxn>
                    <a:cxn ang="0">
                      <a:pos x="0" y="0"/>
                    </a:cxn>
                    <a:cxn ang="0">
                      <a:pos x="42" y="18"/>
                    </a:cxn>
                    <a:cxn ang="0">
                      <a:pos x="66" y="36"/>
                    </a:cxn>
                    <a:cxn ang="0">
                      <a:pos x="72" y="60"/>
                    </a:cxn>
                    <a:cxn ang="0">
                      <a:pos x="84" y="90"/>
                    </a:cxn>
                    <a:cxn ang="0">
                      <a:pos x="90" y="120"/>
                    </a:cxn>
                    <a:cxn ang="0">
                      <a:pos x="108" y="150"/>
                    </a:cxn>
                    <a:cxn ang="0">
                      <a:pos x="102" y="114"/>
                    </a:cxn>
                    <a:cxn ang="0">
                      <a:pos x="102" y="90"/>
                    </a:cxn>
                    <a:cxn ang="0">
                      <a:pos x="108" y="60"/>
                    </a:cxn>
                    <a:cxn ang="0">
                      <a:pos x="114" y="78"/>
                    </a:cxn>
                    <a:cxn ang="0">
                      <a:pos x="132" y="90"/>
                    </a:cxn>
                    <a:cxn ang="0">
                      <a:pos x="120" y="60"/>
                    </a:cxn>
                    <a:cxn ang="0">
                      <a:pos x="114" y="36"/>
                    </a:cxn>
                    <a:cxn ang="0">
                      <a:pos x="132" y="24"/>
                    </a:cxn>
                    <a:cxn ang="0">
                      <a:pos x="174" y="24"/>
                    </a:cxn>
                    <a:cxn ang="0">
                      <a:pos x="144" y="18"/>
                    </a:cxn>
                    <a:cxn ang="0">
                      <a:pos x="126" y="12"/>
                    </a:cxn>
                  </a:cxnLst>
                  <a:rect l="0" t="0" r="r" b="b"/>
                  <a:pathLst>
                    <a:path w="174" h="150">
                      <a:moveTo>
                        <a:pt x="126" y="12"/>
                      </a:moveTo>
                      <a:lnTo>
                        <a:pt x="102" y="18"/>
                      </a:lnTo>
                      <a:lnTo>
                        <a:pt x="90" y="36"/>
                      </a:lnTo>
                      <a:lnTo>
                        <a:pt x="48" y="12"/>
                      </a:lnTo>
                      <a:lnTo>
                        <a:pt x="0" y="0"/>
                      </a:lnTo>
                      <a:lnTo>
                        <a:pt x="42" y="18"/>
                      </a:lnTo>
                      <a:lnTo>
                        <a:pt x="66" y="36"/>
                      </a:lnTo>
                      <a:lnTo>
                        <a:pt x="72" y="60"/>
                      </a:lnTo>
                      <a:lnTo>
                        <a:pt x="84" y="90"/>
                      </a:lnTo>
                      <a:lnTo>
                        <a:pt x="90" y="120"/>
                      </a:lnTo>
                      <a:lnTo>
                        <a:pt x="108" y="150"/>
                      </a:lnTo>
                      <a:lnTo>
                        <a:pt x="102" y="114"/>
                      </a:lnTo>
                      <a:lnTo>
                        <a:pt x="102" y="90"/>
                      </a:lnTo>
                      <a:lnTo>
                        <a:pt x="108" y="60"/>
                      </a:lnTo>
                      <a:lnTo>
                        <a:pt x="114" y="78"/>
                      </a:lnTo>
                      <a:lnTo>
                        <a:pt x="132" y="90"/>
                      </a:lnTo>
                      <a:lnTo>
                        <a:pt x="120" y="60"/>
                      </a:lnTo>
                      <a:lnTo>
                        <a:pt x="114" y="36"/>
                      </a:lnTo>
                      <a:lnTo>
                        <a:pt x="132" y="24"/>
                      </a:lnTo>
                      <a:lnTo>
                        <a:pt x="174" y="24"/>
                      </a:lnTo>
                      <a:lnTo>
                        <a:pt x="144" y="18"/>
                      </a:lnTo>
                      <a:lnTo>
                        <a:pt x="126" y="12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2774" name="Freeform 246"/>
                <p:cNvSpPr>
                  <a:spLocks/>
                </p:cNvSpPr>
                <p:nvPr/>
              </p:nvSpPr>
              <p:spPr bwMode="auto">
                <a:xfrm>
                  <a:off x="2227" y="1634"/>
                  <a:ext cx="241" cy="204"/>
                </a:xfrm>
                <a:custGeom>
                  <a:avLst/>
                  <a:gdLst/>
                  <a:ahLst/>
                  <a:cxnLst>
                    <a:cxn ang="0">
                      <a:pos x="193" y="6"/>
                    </a:cxn>
                    <a:cxn ang="0">
                      <a:pos x="169" y="6"/>
                    </a:cxn>
                    <a:cxn ang="0">
                      <a:pos x="145" y="0"/>
                    </a:cxn>
                    <a:cxn ang="0">
                      <a:pos x="121" y="6"/>
                    </a:cxn>
                    <a:cxn ang="0">
                      <a:pos x="103" y="18"/>
                    </a:cxn>
                    <a:cxn ang="0">
                      <a:pos x="66" y="6"/>
                    </a:cxn>
                    <a:cxn ang="0">
                      <a:pos x="60" y="54"/>
                    </a:cxn>
                    <a:cxn ang="0">
                      <a:pos x="36" y="90"/>
                    </a:cxn>
                    <a:cxn ang="0">
                      <a:pos x="18" y="138"/>
                    </a:cxn>
                    <a:cxn ang="0">
                      <a:pos x="0" y="204"/>
                    </a:cxn>
                    <a:cxn ang="0">
                      <a:pos x="30" y="138"/>
                    </a:cxn>
                    <a:cxn ang="0">
                      <a:pos x="66" y="78"/>
                    </a:cxn>
                    <a:cxn ang="0">
                      <a:pos x="91" y="54"/>
                    </a:cxn>
                    <a:cxn ang="0">
                      <a:pos x="133" y="18"/>
                    </a:cxn>
                    <a:cxn ang="0">
                      <a:pos x="97" y="66"/>
                    </a:cxn>
                    <a:cxn ang="0">
                      <a:pos x="79" y="96"/>
                    </a:cxn>
                    <a:cxn ang="0">
                      <a:pos x="60" y="132"/>
                    </a:cxn>
                    <a:cxn ang="0">
                      <a:pos x="60" y="168"/>
                    </a:cxn>
                    <a:cxn ang="0">
                      <a:pos x="72" y="120"/>
                    </a:cxn>
                    <a:cxn ang="0">
                      <a:pos x="85" y="102"/>
                    </a:cxn>
                    <a:cxn ang="0">
                      <a:pos x="97" y="84"/>
                    </a:cxn>
                    <a:cxn ang="0">
                      <a:pos x="115" y="60"/>
                    </a:cxn>
                    <a:cxn ang="0">
                      <a:pos x="139" y="42"/>
                    </a:cxn>
                    <a:cxn ang="0">
                      <a:pos x="151" y="60"/>
                    </a:cxn>
                    <a:cxn ang="0">
                      <a:pos x="157" y="90"/>
                    </a:cxn>
                    <a:cxn ang="0">
                      <a:pos x="163" y="114"/>
                    </a:cxn>
                    <a:cxn ang="0">
                      <a:pos x="163" y="66"/>
                    </a:cxn>
                    <a:cxn ang="0">
                      <a:pos x="151" y="36"/>
                    </a:cxn>
                    <a:cxn ang="0">
                      <a:pos x="169" y="36"/>
                    </a:cxn>
                    <a:cxn ang="0">
                      <a:pos x="187" y="48"/>
                    </a:cxn>
                    <a:cxn ang="0">
                      <a:pos x="205" y="42"/>
                    </a:cxn>
                    <a:cxn ang="0">
                      <a:pos x="211" y="30"/>
                    </a:cxn>
                    <a:cxn ang="0">
                      <a:pos x="229" y="18"/>
                    </a:cxn>
                    <a:cxn ang="0">
                      <a:pos x="241" y="12"/>
                    </a:cxn>
                    <a:cxn ang="0">
                      <a:pos x="217" y="6"/>
                    </a:cxn>
                    <a:cxn ang="0">
                      <a:pos x="193" y="6"/>
                    </a:cxn>
                  </a:cxnLst>
                  <a:rect l="0" t="0" r="r" b="b"/>
                  <a:pathLst>
                    <a:path w="241" h="204">
                      <a:moveTo>
                        <a:pt x="193" y="6"/>
                      </a:moveTo>
                      <a:lnTo>
                        <a:pt x="169" y="6"/>
                      </a:lnTo>
                      <a:lnTo>
                        <a:pt x="145" y="0"/>
                      </a:lnTo>
                      <a:lnTo>
                        <a:pt x="121" y="6"/>
                      </a:lnTo>
                      <a:lnTo>
                        <a:pt x="103" y="18"/>
                      </a:lnTo>
                      <a:lnTo>
                        <a:pt x="66" y="6"/>
                      </a:lnTo>
                      <a:lnTo>
                        <a:pt x="60" y="54"/>
                      </a:lnTo>
                      <a:lnTo>
                        <a:pt x="36" y="90"/>
                      </a:lnTo>
                      <a:lnTo>
                        <a:pt x="18" y="138"/>
                      </a:lnTo>
                      <a:lnTo>
                        <a:pt x="0" y="204"/>
                      </a:lnTo>
                      <a:lnTo>
                        <a:pt x="30" y="138"/>
                      </a:lnTo>
                      <a:lnTo>
                        <a:pt x="66" y="78"/>
                      </a:lnTo>
                      <a:lnTo>
                        <a:pt x="91" y="54"/>
                      </a:lnTo>
                      <a:lnTo>
                        <a:pt x="133" y="18"/>
                      </a:lnTo>
                      <a:lnTo>
                        <a:pt x="97" y="66"/>
                      </a:lnTo>
                      <a:lnTo>
                        <a:pt x="79" y="96"/>
                      </a:lnTo>
                      <a:lnTo>
                        <a:pt x="60" y="132"/>
                      </a:lnTo>
                      <a:lnTo>
                        <a:pt x="60" y="168"/>
                      </a:lnTo>
                      <a:lnTo>
                        <a:pt x="72" y="120"/>
                      </a:lnTo>
                      <a:lnTo>
                        <a:pt x="85" y="102"/>
                      </a:lnTo>
                      <a:lnTo>
                        <a:pt x="97" y="84"/>
                      </a:lnTo>
                      <a:lnTo>
                        <a:pt x="115" y="60"/>
                      </a:lnTo>
                      <a:lnTo>
                        <a:pt x="139" y="42"/>
                      </a:lnTo>
                      <a:lnTo>
                        <a:pt x="151" y="60"/>
                      </a:lnTo>
                      <a:lnTo>
                        <a:pt x="157" y="90"/>
                      </a:lnTo>
                      <a:lnTo>
                        <a:pt x="163" y="114"/>
                      </a:lnTo>
                      <a:lnTo>
                        <a:pt x="163" y="66"/>
                      </a:lnTo>
                      <a:lnTo>
                        <a:pt x="151" y="36"/>
                      </a:lnTo>
                      <a:lnTo>
                        <a:pt x="169" y="36"/>
                      </a:lnTo>
                      <a:lnTo>
                        <a:pt x="187" y="48"/>
                      </a:lnTo>
                      <a:lnTo>
                        <a:pt x="205" y="42"/>
                      </a:lnTo>
                      <a:lnTo>
                        <a:pt x="211" y="30"/>
                      </a:lnTo>
                      <a:lnTo>
                        <a:pt x="229" y="18"/>
                      </a:lnTo>
                      <a:lnTo>
                        <a:pt x="241" y="12"/>
                      </a:lnTo>
                      <a:lnTo>
                        <a:pt x="217" y="6"/>
                      </a:lnTo>
                      <a:lnTo>
                        <a:pt x="193" y="6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2775" name="Freeform 247"/>
                <p:cNvSpPr>
                  <a:spLocks/>
                </p:cNvSpPr>
                <p:nvPr/>
              </p:nvSpPr>
              <p:spPr bwMode="auto">
                <a:xfrm>
                  <a:off x="3123" y="1838"/>
                  <a:ext cx="84" cy="271"/>
                </a:xfrm>
                <a:custGeom>
                  <a:avLst/>
                  <a:gdLst/>
                  <a:ahLst/>
                  <a:cxnLst>
                    <a:cxn ang="0">
                      <a:pos x="72" y="12"/>
                    </a:cxn>
                    <a:cxn ang="0">
                      <a:pos x="84" y="37"/>
                    </a:cxn>
                    <a:cxn ang="0">
                      <a:pos x="84" y="61"/>
                    </a:cxn>
                    <a:cxn ang="0">
                      <a:pos x="78" y="85"/>
                    </a:cxn>
                    <a:cxn ang="0">
                      <a:pos x="60" y="79"/>
                    </a:cxn>
                    <a:cxn ang="0">
                      <a:pos x="54" y="97"/>
                    </a:cxn>
                    <a:cxn ang="0">
                      <a:pos x="48" y="121"/>
                    </a:cxn>
                    <a:cxn ang="0">
                      <a:pos x="42" y="151"/>
                    </a:cxn>
                    <a:cxn ang="0">
                      <a:pos x="36" y="193"/>
                    </a:cxn>
                    <a:cxn ang="0">
                      <a:pos x="30" y="241"/>
                    </a:cxn>
                    <a:cxn ang="0">
                      <a:pos x="18" y="259"/>
                    </a:cxn>
                    <a:cxn ang="0">
                      <a:pos x="0" y="271"/>
                    </a:cxn>
                    <a:cxn ang="0">
                      <a:pos x="18" y="247"/>
                    </a:cxn>
                    <a:cxn ang="0">
                      <a:pos x="18" y="223"/>
                    </a:cxn>
                    <a:cxn ang="0">
                      <a:pos x="24" y="199"/>
                    </a:cxn>
                    <a:cxn ang="0">
                      <a:pos x="24" y="169"/>
                    </a:cxn>
                    <a:cxn ang="0">
                      <a:pos x="30" y="139"/>
                    </a:cxn>
                    <a:cxn ang="0">
                      <a:pos x="36" y="115"/>
                    </a:cxn>
                    <a:cxn ang="0">
                      <a:pos x="42" y="91"/>
                    </a:cxn>
                    <a:cxn ang="0">
                      <a:pos x="24" y="79"/>
                    </a:cxn>
                    <a:cxn ang="0">
                      <a:pos x="42" y="79"/>
                    </a:cxn>
                    <a:cxn ang="0">
                      <a:pos x="60" y="73"/>
                    </a:cxn>
                    <a:cxn ang="0">
                      <a:pos x="66" y="61"/>
                    </a:cxn>
                    <a:cxn ang="0">
                      <a:pos x="72" y="43"/>
                    </a:cxn>
                    <a:cxn ang="0">
                      <a:pos x="66" y="18"/>
                    </a:cxn>
                    <a:cxn ang="0">
                      <a:pos x="42" y="0"/>
                    </a:cxn>
                    <a:cxn ang="0">
                      <a:pos x="72" y="12"/>
                    </a:cxn>
                  </a:cxnLst>
                  <a:rect l="0" t="0" r="r" b="b"/>
                  <a:pathLst>
                    <a:path w="84" h="271">
                      <a:moveTo>
                        <a:pt x="72" y="12"/>
                      </a:moveTo>
                      <a:lnTo>
                        <a:pt x="84" y="37"/>
                      </a:lnTo>
                      <a:lnTo>
                        <a:pt x="84" y="61"/>
                      </a:lnTo>
                      <a:lnTo>
                        <a:pt x="78" y="85"/>
                      </a:lnTo>
                      <a:lnTo>
                        <a:pt x="60" y="79"/>
                      </a:lnTo>
                      <a:lnTo>
                        <a:pt x="54" y="97"/>
                      </a:lnTo>
                      <a:lnTo>
                        <a:pt x="48" y="121"/>
                      </a:lnTo>
                      <a:lnTo>
                        <a:pt x="42" y="151"/>
                      </a:lnTo>
                      <a:lnTo>
                        <a:pt x="36" y="193"/>
                      </a:lnTo>
                      <a:lnTo>
                        <a:pt x="30" y="241"/>
                      </a:lnTo>
                      <a:lnTo>
                        <a:pt x="18" y="259"/>
                      </a:lnTo>
                      <a:lnTo>
                        <a:pt x="0" y="271"/>
                      </a:lnTo>
                      <a:lnTo>
                        <a:pt x="18" y="247"/>
                      </a:lnTo>
                      <a:lnTo>
                        <a:pt x="18" y="223"/>
                      </a:lnTo>
                      <a:lnTo>
                        <a:pt x="24" y="199"/>
                      </a:lnTo>
                      <a:lnTo>
                        <a:pt x="24" y="169"/>
                      </a:lnTo>
                      <a:lnTo>
                        <a:pt x="30" y="139"/>
                      </a:lnTo>
                      <a:lnTo>
                        <a:pt x="36" y="115"/>
                      </a:lnTo>
                      <a:lnTo>
                        <a:pt x="42" y="91"/>
                      </a:lnTo>
                      <a:lnTo>
                        <a:pt x="24" y="79"/>
                      </a:lnTo>
                      <a:lnTo>
                        <a:pt x="42" y="79"/>
                      </a:lnTo>
                      <a:lnTo>
                        <a:pt x="60" y="73"/>
                      </a:lnTo>
                      <a:lnTo>
                        <a:pt x="66" y="61"/>
                      </a:lnTo>
                      <a:lnTo>
                        <a:pt x="72" y="43"/>
                      </a:lnTo>
                      <a:lnTo>
                        <a:pt x="66" y="18"/>
                      </a:lnTo>
                      <a:lnTo>
                        <a:pt x="42" y="0"/>
                      </a:lnTo>
                      <a:lnTo>
                        <a:pt x="72" y="12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2776" name="Freeform 248"/>
                <p:cNvSpPr>
                  <a:spLocks/>
                </p:cNvSpPr>
                <p:nvPr/>
              </p:nvSpPr>
              <p:spPr bwMode="auto">
                <a:xfrm>
                  <a:off x="3063" y="2127"/>
                  <a:ext cx="66" cy="66"/>
                </a:xfrm>
                <a:custGeom>
                  <a:avLst/>
                  <a:gdLst/>
                  <a:ahLst/>
                  <a:cxnLst>
                    <a:cxn ang="0">
                      <a:pos x="0" y="54"/>
                    </a:cxn>
                    <a:cxn ang="0">
                      <a:pos x="12" y="66"/>
                    </a:cxn>
                    <a:cxn ang="0">
                      <a:pos x="12" y="54"/>
                    </a:cxn>
                    <a:cxn ang="0">
                      <a:pos x="24" y="42"/>
                    </a:cxn>
                    <a:cxn ang="0">
                      <a:pos x="36" y="30"/>
                    </a:cxn>
                    <a:cxn ang="0">
                      <a:pos x="48" y="24"/>
                    </a:cxn>
                    <a:cxn ang="0">
                      <a:pos x="66" y="0"/>
                    </a:cxn>
                    <a:cxn ang="0">
                      <a:pos x="48" y="18"/>
                    </a:cxn>
                    <a:cxn ang="0">
                      <a:pos x="36" y="24"/>
                    </a:cxn>
                    <a:cxn ang="0">
                      <a:pos x="18" y="30"/>
                    </a:cxn>
                    <a:cxn ang="0">
                      <a:pos x="6" y="42"/>
                    </a:cxn>
                    <a:cxn ang="0">
                      <a:pos x="0" y="54"/>
                    </a:cxn>
                  </a:cxnLst>
                  <a:rect l="0" t="0" r="r" b="b"/>
                  <a:pathLst>
                    <a:path w="66" h="66">
                      <a:moveTo>
                        <a:pt x="0" y="54"/>
                      </a:moveTo>
                      <a:lnTo>
                        <a:pt x="12" y="66"/>
                      </a:lnTo>
                      <a:lnTo>
                        <a:pt x="12" y="54"/>
                      </a:lnTo>
                      <a:lnTo>
                        <a:pt x="24" y="42"/>
                      </a:lnTo>
                      <a:lnTo>
                        <a:pt x="36" y="30"/>
                      </a:lnTo>
                      <a:lnTo>
                        <a:pt x="48" y="24"/>
                      </a:lnTo>
                      <a:lnTo>
                        <a:pt x="66" y="0"/>
                      </a:lnTo>
                      <a:lnTo>
                        <a:pt x="48" y="18"/>
                      </a:lnTo>
                      <a:lnTo>
                        <a:pt x="36" y="24"/>
                      </a:lnTo>
                      <a:lnTo>
                        <a:pt x="18" y="30"/>
                      </a:lnTo>
                      <a:lnTo>
                        <a:pt x="6" y="42"/>
                      </a:lnTo>
                      <a:lnTo>
                        <a:pt x="0" y="54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</p:grpSp>
      </p:grpSp>
      <p:grpSp>
        <p:nvGrpSpPr>
          <p:cNvPr id="14" name="Group 301"/>
          <p:cNvGrpSpPr>
            <a:grpSpLocks/>
          </p:cNvGrpSpPr>
          <p:nvPr/>
        </p:nvGrpSpPr>
        <p:grpSpPr bwMode="auto">
          <a:xfrm>
            <a:off x="6629400" y="4699000"/>
            <a:ext cx="762000" cy="1452563"/>
            <a:chOff x="4176" y="2960"/>
            <a:chExt cx="480" cy="915"/>
          </a:xfrm>
        </p:grpSpPr>
        <p:graphicFrame>
          <p:nvGraphicFramePr>
            <p:cNvPr id="22555" name="Object 27"/>
            <p:cNvGraphicFramePr>
              <a:graphicFrameLocks noChangeAspect="1"/>
            </p:cNvGraphicFramePr>
            <p:nvPr/>
          </p:nvGraphicFramePr>
          <p:xfrm>
            <a:off x="4176" y="2960"/>
            <a:ext cx="218" cy="915"/>
          </p:xfrm>
          <a:graphic>
            <a:graphicData uri="http://schemas.openxmlformats.org/presentationml/2006/ole">
              <p:oleObj spid="_x0000_s6164" name="Clip" r:id="rId8" imgW="424080" imgH="1556640" progId="MS_ClipArt_Gallery.2">
                <p:embed/>
              </p:oleObj>
            </a:graphicData>
          </a:graphic>
        </p:graphicFrame>
        <p:grpSp>
          <p:nvGrpSpPr>
            <p:cNvPr id="15" name="Group 249"/>
            <p:cNvGrpSpPr>
              <a:grpSpLocks/>
            </p:cNvGrpSpPr>
            <p:nvPr/>
          </p:nvGrpSpPr>
          <p:grpSpPr bwMode="auto">
            <a:xfrm rot="1292601">
              <a:off x="4320" y="3216"/>
              <a:ext cx="336" cy="240"/>
              <a:chOff x="2023" y="1586"/>
              <a:chExt cx="1707" cy="1142"/>
            </a:xfrm>
          </p:grpSpPr>
          <p:grpSp>
            <p:nvGrpSpPr>
              <p:cNvPr id="16" name="Group 250"/>
              <p:cNvGrpSpPr>
                <a:grpSpLocks/>
              </p:cNvGrpSpPr>
              <p:nvPr/>
            </p:nvGrpSpPr>
            <p:grpSpPr bwMode="auto">
              <a:xfrm>
                <a:off x="3081" y="1887"/>
                <a:ext cx="649" cy="841"/>
                <a:chOff x="3081" y="1887"/>
                <a:chExt cx="649" cy="841"/>
              </a:xfrm>
            </p:grpSpPr>
            <p:sp>
              <p:nvSpPr>
                <p:cNvPr id="22779" name="Freeform 251"/>
                <p:cNvSpPr>
                  <a:spLocks/>
                </p:cNvSpPr>
                <p:nvPr/>
              </p:nvSpPr>
              <p:spPr bwMode="auto">
                <a:xfrm>
                  <a:off x="3081" y="1887"/>
                  <a:ext cx="649" cy="841"/>
                </a:xfrm>
                <a:custGeom>
                  <a:avLst/>
                  <a:gdLst/>
                  <a:ahLst/>
                  <a:cxnLst>
                    <a:cxn ang="0">
                      <a:pos x="150" y="6"/>
                    </a:cxn>
                    <a:cxn ang="0">
                      <a:pos x="204" y="6"/>
                    </a:cxn>
                    <a:cxn ang="0">
                      <a:pos x="282" y="18"/>
                    </a:cxn>
                    <a:cxn ang="0">
                      <a:pos x="385" y="54"/>
                    </a:cxn>
                    <a:cxn ang="0">
                      <a:pos x="529" y="114"/>
                    </a:cxn>
                    <a:cxn ang="0">
                      <a:pos x="565" y="144"/>
                    </a:cxn>
                    <a:cxn ang="0">
                      <a:pos x="619" y="240"/>
                    </a:cxn>
                    <a:cxn ang="0">
                      <a:pos x="649" y="300"/>
                    </a:cxn>
                    <a:cxn ang="0">
                      <a:pos x="619" y="342"/>
                    </a:cxn>
                    <a:cxn ang="0">
                      <a:pos x="619" y="372"/>
                    </a:cxn>
                    <a:cxn ang="0">
                      <a:pos x="643" y="420"/>
                    </a:cxn>
                    <a:cxn ang="0">
                      <a:pos x="637" y="462"/>
                    </a:cxn>
                    <a:cxn ang="0">
                      <a:pos x="595" y="492"/>
                    </a:cxn>
                    <a:cxn ang="0">
                      <a:pos x="607" y="528"/>
                    </a:cxn>
                    <a:cxn ang="0">
                      <a:pos x="589" y="577"/>
                    </a:cxn>
                    <a:cxn ang="0">
                      <a:pos x="529" y="595"/>
                    </a:cxn>
                    <a:cxn ang="0">
                      <a:pos x="505" y="631"/>
                    </a:cxn>
                    <a:cxn ang="0">
                      <a:pos x="457" y="649"/>
                    </a:cxn>
                    <a:cxn ang="0">
                      <a:pos x="360" y="655"/>
                    </a:cxn>
                    <a:cxn ang="0">
                      <a:pos x="300" y="637"/>
                    </a:cxn>
                    <a:cxn ang="0">
                      <a:pos x="258" y="589"/>
                    </a:cxn>
                    <a:cxn ang="0">
                      <a:pos x="222" y="528"/>
                    </a:cxn>
                    <a:cxn ang="0">
                      <a:pos x="240" y="504"/>
                    </a:cxn>
                    <a:cxn ang="0">
                      <a:pos x="276" y="498"/>
                    </a:cxn>
                    <a:cxn ang="0">
                      <a:pos x="306" y="522"/>
                    </a:cxn>
                    <a:cxn ang="0">
                      <a:pos x="282" y="498"/>
                    </a:cxn>
                    <a:cxn ang="0">
                      <a:pos x="270" y="492"/>
                    </a:cxn>
                    <a:cxn ang="0">
                      <a:pos x="246" y="474"/>
                    </a:cxn>
                    <a:cxn ang="0">
                      <a:pos x="204" y="486"/>
                    </a:cxn>
                    <a:cxn ang="0">
                      <a:pos x="198" y="516"/>
                    </a:cxn>
                    <a:cxn ang="0">
                      <a:pos x="204" y="607"/>
                    </a:cxn>
                    <a:cxn ang="0">
                      <a:pos x="228" y="703"/>
                    </a:cxn>
                    <a:cxn ang="0">
                      <a:pos x="228" y="793"/>
                    </a:cxn>
                    <a:cxn ang="0">
                      <a:pos x="204" y="829"/>
                    </a:cxn>
                    <a:cxn ang="0">
                      <a:pos x="150" y="835"/>
                    </a:cxn>
                    <a:cxn ang="0">
                      <a:pos x="132" y="775"/>
                    </a:cxn>
                    <a:cxn ang="0">
                      <a:pos x="108" y="709"/>
                    </a:cxn>
                    <a:cxn ang="0">
                      <a:pos x="96" y="685"/>
                    </a:cxn>
                    <a:cxn ang="0">
                      <a:pos x="84" y="655"/>
                    </a:cxn>
                    <a:cxn ang="0">
                      <a:pos x="48" y="522"/>
                    </a:cxn>
                    <a:cxn ang="0">
                      <a:pos x="18" y="366"/>
                    </a:cxn>
                    <a:cxn ang="0">
                      <a:pos x="0" y="270"/>
                    </a:cxn>
                  </a:cxnLst>
                  <a:rect l="0" t="0" r="r" b="b"/>
                  <a:pathLst>
                    <a:path w="649" h="841">
                      <a:moveTo>
                        <a:pt x="108" y="0"/>
                      </a:moveTo>
                      <a:lnTo>
                        <a:pt x="132" y="6"/>
                      </a:lnTo>
                      <a:lnTo>
                        <a:pt x="150" y="6"/>
                      </a:lnTo>
                      <a:lnTo>
                        <a:pt x="168" y="12"/>
                      </a:lnTo>
                      <a:lnTo>
                        <a:pt x="180" y="12"/>
                      </a:lnTo>
                      <a:lnTo>
                        <a:pt x="204" y="6"/>
                      </a:lnTo>
                      <a:lnTo>
                        <a:pt x="228" y="6"/>
                      </a:lnTo>
                      <a:lnTo>
                        <a:pt x="252" y="12"/>
                      </a:lnTo>
                      <a:lnTo>
                        <a:pt x="282" y="18"/>
                      </a:lnTo>
                      <a:lnTo>
                        <a:pt x="312" y="24"/>
                      </a:lnTo>
                      <a:lnTo>
                        <a:pt x="342" y="36"/>
                      </a:lnTo>
                      <a:lnTo>
                        <a:pt x="385" y="54"/>
                      </a:lnTo>
                      <a:lnTo>
                        <a:pt x="427" y="72"/>
                      </a:lnTo>
                      <a:lnTo>
                        <a:pt x="481" y="96"/>
                      </a:lnTo>
                      <a:lnTo>
                        <a:pt x="529" y="114"/>
                      </a:lnTo>
                      <a:lnTo>
                        <a:pt x="547" y="120"/>
                      </a:lnTo>
                      <a:lnTo>
                        <a:pt x="559" y="132"/>
                      </a:lnTo>
                      <a:lnTo>
                        <a:pt x="565" y="144"/>
                      </a:lnTo>
                      <a:lnTo>
                        <a:pt x="577" y="162"/>
                      </a:lnTo>
                      <a:lnTo>
                        <a:pt x="595" y="192"/>
                      </a:lnTo>
                      <a:lnTo>
                        <a:pt x="619" y="240"/>
                      </a:lnTo>
                      <a:lnTo>
                        <a:pt x="637" y="264"/>
                      </a:lnTo>
                      <a:lnTo>
                        <a:pt x="643" y="288"/>
                      </a:lnTo>
                      <a:lnTo>
                        <a:pt x="649" y="300"/>
                      </a:lnTo>
                      <a:lnTo>
                        <a:pt x="643" y="318"/>
                      </a:lnTo>
                      <a:lnTo>
                        <a:pt x="631" y="336"/>
                      </a:lnTo>
                      <a:lnTo>
                        <a:pt x="619" y="342"/>
                      </a:lnTo>
                      <a:lnTo>
                        <a:pt x="613" y="348"/>
                      </a:lnTo>
                      <a:lnTo>
                        <a:pt x="613" y="360"/>
                      </a:lnTo>
                      <a:lnTo>
                        <a:pt x="619" y="372"/>
                      </a:lnTo>
                      <a:lnTo>
                        <a:pt x="625" y="384"/>
                      </a:lnTo>
                      <a:lnTo>
                        <a:pt x="637" y="402"/>
                      </a:lnTo>
                      <a:lnTo>
                        <a:pt x="643" y="420"/>
                      </a:lnTo>
                      <a:lnTo>
                        <a:pt x="643" y="432"/>
                      </a:lnTo>
                      <a:lnTo>
                        <a:pt x="643" y="450"/>
                      </a:lnTo>
                      <a:lnTo>
                        <a:pt x="637" y="462"/>
                      </a:lnTo>
                      <a:lnTo>
                        <a:pt x="625" y="474"/>
                      </a:lnTo>
                      <a:lnTo>
                        <a:pt x="607" y="486"/>
                      </a:lnTo>
                      <a:lnTo>
                        <a:pt x="595" y="492"/>
                      </a:lnTo>
                      <a:lnTo>
                        <a:pt x="595" y="504"/>
                      </a:lnTo>
                      <a:lnTo>
                        <a:pt x="601" y="516"/>
                      </a:lnTo>
                      <a:lnTo>
                        <a:pt x="607" y="528"/>
                      </a:lnTo>
                      <a:lnTo>
                        <a:pt x="601" y="546"/>
                      </a:lnTo>
                      <a:lnTo>
                        <a:pt x="601" y="565"/>
                      </a:lnTo>
                      <a:lnTo>
                        <a:pt x="589" y="577"/>
                      </a:lnTo>
                      <a:lnTo>
                        <a:pt x="577" y="583"/>
                      </a:lnTo>
                      <a:lnTo>
                        <a:pt x="553" y="589"/>
                      </a:lnTo>
                      <a:lnTo>
                        <a:pt x="529" y="595"/>
                      </a:lnTo>
                      <a:lnTo>
                        <a:pt x="517" y="595"/>
                      </a:lnTo>
                      <a:lnTo>
                        <a:pt x="511" y="619"/>
                      </a:lnTo>
                      <a:lnTo>
                        <a:pt x="505" y="631"/>
                      </a:lnTo>
                      <a:lnTo>
                        <a:pt x="493" y="643"/>
                      </a:lnTo>
                      <a:lnTo>
                        <a:pt x="475" y="649"/>
                      </a:lnTo>
                      <a:lnTo>
                        <a:pt x="457" y="649"/>
                      </a:lnTo>
                      <a:lnTo>
                        <a:pt x="433" y="649"/>
                      </a:lnTo>
                      <a:lnTo>
                        <a:pt x="403" y="655"/>
                      </a:lnTo>
                      <a:lnTo>
                        <a:pt x="360" y="655"/>
                      </a:lnTo>
                      <a:lnTo>
                        <a:pt x="342" y="655"/>
                      </a:lnTo>
                      <a:lnTo>
                        <a:pt x="324" y="649"/>
                      </a:lnTo>
                      <a:lnTo>
                        <a:pt x="300" y="637"/>
                      </a:lnTo>
                      <a:lnTo>
                        <a:pt x="282" y="625"/>
                      </a:lnTo>
                      <a:lnTo>
                        <a:pt x="270" y="607"/>
                      </a:lnTo>
                      <a:lnTo>
                        <a:pt x="258" y="589"/>
                      </a:lnTo>
                      <a:lnTo>
                        <a:pt x="240" y="565"/>
                      </a:lnTo>
                      <a:lnTo>
                        <a:pt x="228" y="540"/>
                      </a:lnTo>
                      <a:lnTo>
                        <a:pt x="222" y="528"/>
                      </a:lnTo>
                      <a:lnTo>
                        <a:pt x="228" y="522"/>
                      </a:lnTo>
                      <a:lnTo>
                        <a:pt x="234" y="510"/>
                      </a:lnTo>
                      <a:lnTo>
                        <a:pt x="240" y="504"/>
                      </a:lnTo>
                      <a:lnTo>
                        <a:pt x="252" y="498"/>
                      </a:lnTo>
                      <a:lnTo>
                        <a:pt x="264" y="498"/>
                      </a:lnTo>
                      <a:lnTo>
                        <a:pt x="276" y="498"/>
                      </a:lnTo>
                      <a:lnTo>
                        <a:pt x="288" y="510"/>
                      </a:lnTo>
                      <a:lnTo>
                        <a:pt x="300" y="516"/>
                      </a:lnTo>
                      <a:lnTo>
                        <a:pt x="306" y="522"/>
                      </a:lnTo>
                      <a:lnTo>
                        <a:pt x="318" y="528"/>
                      </a:lnTo>
                      <a:lnTo>
                        <a:pt x="306" y="516"/>
                      </a:lnTo>
                      <a:lnTo>
                        <a:pt x="282" y="498"/>
                      </a:lnTo>
                      <a:lnTo>
                        <a:pt x="288" y="492"/>
                      </a:lnTo>
                      <a:lnTo>
                        <a:pt x="282" y="492"/>
                      </a:lnTo>
                      <a:lnTo>
                        <a:pt x="270" y="492"/>
                      </a:lnTo>
                      <a:lnTo>
                        <a:pt x="264" y="486"/>
                      </a:lnTo>
                      <a:lnTo>
                        <a:pt x="252" y="480"/>
                      </a:lnTo>
                      <a:lnTo>
                        <a:pt x="246" y="474"/>
                      </a:lnTo>
                      <a:lnTo>
                        <a:pt x="228" y="474"/>
                      </a:lnTo>
                      <a:lnTo>
                        <a:pt x="216" y="474"/>
                      </a:lnTo>
                      <a:lnTo>
                        <a:pt x="204" y="486"/>
                      </a:lnTo>
                      <a:lnTo>
                        <a:pt x="198" y="492"/>
                      </a:lnTo>
                      <a:lnTo>
                        <a:pt x="198" y="504"/>
                      </a:lnTo>
                      <a:lnTo>
                        <a:pt x="198" y="516"/>
                      </a:lnTo>
                      <a:lnTo>
                        <a:pt x="198" y="546"/>
                      </a:lnTo>
                      <a:lnTo>
                        <a:pt x="198" y="577"/>
                      </a:lnTo>
                      <a:lnTo>
                        <a:pt x="204" y="607"/>
                      </a:lnTo>
                      <a:lnTo>
                        <a:pt x="204" y="637"/>
                      </a:lnTo>
                      <a:lnTo>
                        <a:pt x="216" y="679"/>
                      </a:lnTo>
                      <a:lnTo>
                        <a:pt x="228" y="703"/>
                      </a:lnTo>
                      <a:lnTo>
                        <a:pt x="234" y="721"/>
                      </a:lnTo>
                      <a:lnTo>
                        <a:pt x="234" y="763"/>
                      </a:lnTo>
                      <a:lnTo>
                        <a:pt x="228" y="793"/>
                      </a:lnTo>
                      <a:lnTo>
                        <a:pt x="222" y="811"/>
                      </a:lnTo>
                      <a:lnTo>
                        <a:pt x="216" y="823"/>
                      </a:lnTo>
                      <a:lnTo>
                        <a:pt x="204" y="829"/>
                      </a:lnTo>
                      <a:lnTo>
                        <a:pt x="186" y="835"/>
                      </a:lnTo>
                      <a:lnTo>
                        <a:pt x="168" y="841"/>
                      </a:lnTo>
                      <a:lnTo>
                        <a:pt x="150" y="835"/>
                      </a:lnTo>
                      <a:lnTo>
                        <a:pt x="144" y="829"/>
                      </a:lnTo>
                      <a:lnTo>
                        <a:pt x="138" y="787"/>
                      </a:lnTo>
                      <a:lnTo>
                        <a:pt x="132" y="775"/>
                      </a:lnTo>
                      <a:lnTo>
                        <a:pt x="132" y="769"/>
                      </a:lnTo>
                      <a:lnTo>
                        <a:pt x="126" y="745"/>
                      </a:lnTo>
                      <a:lnTo>
                        <a:pt x="108" y="709"/>
                      </a:lnTo>
                      <a:lnTo>
                        <a:pt x="102" y="697"/>
                      </a:lnTo>
                      <a:lnTo>
                        <a:pt x="102" y="685"/>
                      </a:lnTo>
                      <a:lnTo>
                        <a:pt x="96" y="685"/>
                      </a:lnTo>
                      <a:lnTo>
                        <a:pt x="96" y="679"/>
                      </a:lnTo>
                      <a:lnTo>
                        <a:pt x="96" y="673"/>
                      </a:lnTo>
                      <a:lnTo>
                        <a:pt x="84" y="655"/>
                      </a:lnTo>
                      <a:lnTo>
                        <a:pt x="78" y="613"/>
                      </a:lnTo>
                      <a:lnTo>
                        <a:pt x="60" y="571"/>
                      </a:lnTo>
                      <a:lnTo>
                        <a:pt x="48" y="522"/>
                      </a:lnTo>
                      <a:lnTo>
                        <a:pt x="30" y="468"/>
                      </a:lnTo>
                      <a:lnTo>
                        <a:pt x="24" y="426"/>
                      </a:lnTo>
                      <a:lnTo>
                        <a:pt x="18" y="366"/>
                      </a:lnTo>
                      <a:lnTo>
                        <a:pt x="18" y="306"/>
                      </a:lnTo>
                      <a:lnTo>
                        <a:pt x="18" y="300"/>
                      </a:lnTo>
                      <a:lnTo>
                        <a:pt x="0" y="270"/>
                      </a:lnTo>
                      <a:lnTo>
                        <a:pt x="72" y="204"/>
                      </a:lnTo>
                      <a:lnTo>
                        <a:pt x="108" y="0"/>
                      </a:lnTo>
                      <a:close/>
                    </a:path>
                  </a:pathLst>
                </a:custGeom>
                <a:solidFill>
                  <a:srgbClr val="FFBD7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2780" name="Freeform 252"/>
                <p:cNvSpPr>
                  <a:spLocks/>
                </p:cNvSpPr>
                <p:nvPr/>
              </p:nvSpPr>
              <p:spPr bwMode="auto">
                <a:xfrm>
                  <a:off x="3183" y="1887"/>
                  <a:ext cx="445" cy="132"/>
                </a:xfrm>
                <a:custGeom>
                  <a:avLst/>
                  <a:gdLst/>
                  <a:ahLst/>
                  <a:cxnLst>
                    <a:cxn ang="0">
                      <a:pos x="24" y="0"/>
                    </a:cxn>
                    <a:cxn ang="0">
                      <a:pos x="42" y="6"/>
                    </a:cxn>
                    <a:cxn ang="0">
                      <a:pos x="60" y="6"/>
                    </a:cxn>
                    <a:cxn ang="0">
                      <a:pos x="72" y="12"/>
                    </a:cxn>
                    <a:cxn ang="0">
                      <a:pos x="90" y="6"/>
                    </a:cxn>
                    <a:cxn ang="0">
                      <a:pos x="102" y="6"/>
                    </a:cxn>
                    <a:cxn ang="0">
                      <a:pos x="120" y="6"/>
                    </a:cxn>
                    <a:cxn ang="0">
                      <a:pos x="144" y="6"/>
                    </a:cxn>
                    <a:cxn ang="0">
                      <a:pos x="174" y="18"/>
                    </a:cxn>
                    <a:cxn ang="0">
                      <a:pos x="210" y="24"/>
                    </a:cxn>
                    <a:cxn ang="0">
                      <a:pos x="246" y="36"/>
                    </a:cxn>
                    <a:cxn ang="0">
                      <a:pos x="289" y="54"/>
                    </a:cxn>
                    <a:cxn ang="0">
                      <a:pos x="337" y="72"/>
                    </a:cxn>
                    <a:cxn ang="0">
                      <a:pos x="379" y="96"/>
                    </a:cxn>
                    <a:cxn ang="0">
                      <a:pos x="409" y="108"/>
                    </a:cxn>
                    <a:cxn ang="0">
                      <a:pos x="427" y="114"/>
                    </a:cxn>
                    <a:cxn ang="0">
                      <a:pos x="445" y="126"/>
                    </a:cxn>
                    <a:cxn ang="0">
                      <a:pos x="433" y="120"/>
                    </a:cxn>
                    <a:cxn ang="0">
                      <a:pos x="421" y="120"/>
                    </a:cxn>
                    <a:cxn ang="0">
                      <a:pos x="409" y="126"/>
                    </a:cxn>
                    <a:cxn ang="0">
                      <a:pos x="403" y="126"/>
                    </a:cxn>
                    <a:cxn ang="0">
                      <a:pos x="385" y="120"/>
                    </a:cxn>
                    <a:cxn ang="0">
                      <a:pos x="367" y="108"/>
                    </a:cxn>
                    <a:cxn ang="0">
                      <a:pos x="349" y="96"/>
                    </a:cxn>
                    <a:cxn ang="0">
                      <a:pos x="325" y="84"/>
                    </a:cxn>
                    <a:cxn ang="0">
                      <a:pos x="301" y="72"/>
                    </a:cxn>
                    <a:cxn ang="0">
                      <a:pos x="271" y="60"/>
                    </a:cxn>
                    <a:cxn ang="0">
                      <a:pos x="246" y="54"/>
                    </a:cxn>
                    <a:cxn ang="0">
                      <a:pos x="222" y="42"/>
                    </a:cxn>
                    <a:cxn ang="0">
                      <a:pos x="204" y="36"/>
                    </a:cxn>
                    <a:cxn ang="0">
                      <a:pos x="186" y="36"/>
                    </a:cxn>
                    <a:cxn ang="0">
                      <a:pos x="174" y="30"/>
                    </a:cxn>
                    <a:cxn ang="0">
                      <a:pos x="150" y="30"/>
                    </a:cxn>
                    <a:cxn ang="0">
                      <a:pos x="126" y="30"/>
                    </a:cxn>
                    <a:cxn ang="0">
                      <a:pos x="102" y="30"/>
                    </a:cxn>
                    <a:cxn ang="0">
                      <a:pos x="84" y="36"/>
                    </a:cxn>
                    <a:cxn ang="0">
                      <a:pos x="66" y="42"/>
                    </a:cxn>
                    <a:cxn ang="0">
                      <a:pos x="54" y="60"/>
                    </a:cxn>
                    <a:cxn ang="0">
                      <a:pos x="42" y="72"/>
                    </a:cxn>
                    <a:cxn ang="0">
                      <a:pos x="30" y="90"/>
                    </a:cxn>
                    <a:cxn ang="0">
                      <a:pos x="18" y="108"/>
                    </a:cxn>
                    <a:cxn ang="0">
                      <a:pos x="12" y="120"/>
                    </a:cxn>
                    <a:cxn ang="0">
                      <a:pos x="0" y="132"/>
                    </a:cxn>
                    <a:cxn ang="0">
                      <a:pos x="24" y="0"/>
                    </a:cxn>
                  </a:cxnLst>
                  <a:rect l="0" t="0" r="r" b="b"/>
                  <a:pathLst>
                    <a:path w="445" h="132">
                      <a:moveTo>
                        <a:pt x="24" y="0"/>
                      </a:moveTo>
                      <a:lnTo>
                        <a:pt x="42" y="6"/>
                      </a:lnTo>
                      <a:lnTo>
                        <a:pt x="60" y="6"/>
                      </a:lnTo>
                      <a:lnTo>
                        <a:pt x="72" y="12"/>
                      </a:lnTo>
                      <a:lnTo>
                        <a:pt x="90" y="6"/>
                      </a:lnTo>
                      <a:lnTo>
                        <a:pt x="102" y="6"/>
                      </a:lnTo>
                      <a:lnTo>
                        <a:pt x="120" y="6"/>
                      </a:lnTo>
                      <a:lnTo>
                        <a:pt x="144" y="6"/>
                      </a:lnTo>
                      <a:lnTo>
                        <a:pt x="174" y="18"/>
                      </a:lnTo>
                      <a:lnTo>
                        <a:pt x="210" y="24"/>
                      </a:lnTo>
                      <a:lnTo>
                        <a:pt x="246" y="36"/>
                      </a:lnTo>
                      <a:lnTo>
                        <a:pt x="289" y="54"/>
                      </a:lnTo>
                      <a:lnTo>
                        <a:pt x="337" y="72"/>
                      </a:lnTo>
                      <a:lnTo>
                        <a:pt x="379" y="96"/>
                      </a:lnTo>
                      <a:lnTo>
                        <a:pt x="409" y="108"/>
                      </a:lnTo>
                      <a:lnTo>
                        <a:pt x="427" y="114"/>
                      </a:lnTo>
                      <a:lnTo>
                        <a:pt x="445" y="126"/>
                      </a:lnTo>
                      <a:lnTo>
                        <a:pt x="433" y="120"/>
                      </a:lnTo>
                      <a:lnTo>
                        <a:pt x="421" y="120"/>
                      </a:lnTo>
                      <a:lnTo>
                        <a:pt x="409" y="126"/>
                      </a:lnTo>
                      <a:lnTo>
                        <a:pt x="403" y="126"/>
                      </a:lnTo>
                      <a:lnTo>
                        <a:pt x="385" y="120"/>
                      </a:lnTo>
                      <a:lnTo>
                        <a:pt x="367" y="108"/>
                      </a:lnTo>
                      <a:lnTo>
                        <a:pt x="349" y="96"/>
                      </a:lnTo>
                      <a:lnTo>
                        <a:pt x="325" y="84"/>
                      </a:lnTo>
                      <a:lnTo>
                        <a:pt x="301" y="72"/>
                      </a:lnTo>
                      <a:lnTo>
                        <a:pt x="271" y="60"/>
                      </a:lnTo>
                      <a:lnTo>
                        <a:pt x="246" y="54"/>
                      </a:lnTo>
                      <a:lnTo>
                        <a:pt x="222" y="42"/>
                      </a:lnTo>
                      <a:lnTo>
                        <a:pt x="204" y="36"/>
                      </a:lnTo>
                      <a:lnTo>
                        <a:pt x="186" y="36"/>
                      </a:lnTo>
                      <a:lnTo>
                        <a:pt x="174" y="30"/>
                      </a:lnTo>
                      <a:lnTo>
                        <a:pt x="150" y="30"/>
                      </a:lnTo>
                      <a:lnTo>
                        <a:pt x="126" y="30"/>
                      </a:lnTo>
                      <a:lnTo>
                        <a:pt x="102" y="30"/>
                      </a:lnTo>
                      <a:lnTo>
                        <a:pt x="84" y="36"/>
                      </a:lnTo>
                      <a:lnTo>
                        <a:pt x="66" y="42"/>
                      </a:lnTo>
                      <a:lnTo>
                        <a:pt x="54" y="60"/>
                      </a:lnTo>
                      <a:lnTo>
                        <a:pt x="42" y="72"/>
                      </a:lnTo>
                      <a:lnTo>
                        <a:pt x="30" y="90"/>
                      </a:lnTo>
                      <a:lnTo>
                        <a:pt x="18" y="108"/>
                      </a:lnTo>
                      <a:lnTo>
                        <a:pt x="12" y="120"/>
                      </a:lnTo>
                      <a:lnTo>
                        <a:pt x="0" y="132"/>
                      </a:lnTo>
                      <a:lnTo>
                        <a:pt x="24" y="0"/>
                      </a:lnTo>
                      <a:close/>
                    </a:path>
                  </a:pathLst>
                </a:custGeom>
                <a:solidFill>
                  <a:srgbClr val="FCA43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2781" name="Freeform 253"/>
                <p:cNvSpPr>
                  <a:spLocks/>
                </p:cNvSpPr>
                <p:nvPr/>
              </p:nvSpPr>
              <p:spPr bwMode="auto">
                <a:xfrm>
                  <a:off x="3610" y="2121"/>
                  <a:ext cx="96" cy="114"/>
                </a:xfrm>
                <a:custGeom>
                  <a:avLst/>
                  <a:gdLst/>
                  <a:ahLst/>
                  <a:cxnLst>
                    <a:cxn ang="0">
                      <a:pos x="90" y="108"/>
                    </a:cxn>
                    <a:cxn ang="0">
                      <a:pos x="96" y="96"/>
                    </a:cxn>
                    <a:cxn ang="0">
                      <a:pos x="96" y="84"/>
                    </a:cxn>
                    <a:cxn ang="0">
                      <a:pos x="90" y="66"/>
                    </a:cxn>
                    <a:cxn ang="0">
                      <a:pos x="78" y="54"/>
                    </a:cxn>
                    <a:cxn ang="0">
                      <a:pos x="66" y="36"/>
                    </a:cxn>
                    <a:cxn ang="0">
                      <a:pos x="42" y="24"/>
                    </a:cxn>
                    <a:cxn ang="0">
                      <a:pos x="24" y="12"/>
                    </a:cxn>
                    <a:cxn ang="0">
                      <a:pos x="0" y="0"/>
                    </a:cxn>
                    <a:cxn ang="0">
                      <a:pos x="24" y="18"/>
                    </a:cxn>
                    <a:cxn ang="0">
                      <a:pos x="30" y="24"/>
                    </a:cxn>
                    <a:cxn ang="0">
                      <a:pos x="42" y="30"/>
                    </a:cxn>
                    <a:cxn ang="0">
                      <a:pos x="54" y="42"/>
                    </a:cxn>
                    <a:cxn ang="0">
                      <a:pos x="60" y="48"/>
                    </a:cxn>
                    <a:cxn ang="0">
                      <a:pos x="72" y="60"/>
                    </a:cxn>
                    <a:cxn ang="0">
                      <a:pos x="78" y="72"/>
                    </a:cxn>
                    <a:cxn ang="0">
                      <a:pos x="84" y="90"/>
                    </a:cxn>
                    <a:cxn ang="0">
                      <a:pos x="84" y="102"/>
                    </a:cxn>
                    <a:cxn ang="0">
                      <a:pos x="84" y="114"/>
                    </a:cxn>
                    <a:cxn ang="0">
                      <a:pos x="90" y="108"/>
                    </a:cxn>
                  </a:cxnLst>
                  <a:rect l="0" t="0" r="r" b="b"/>
                  <a:pathLst>
                    <a:path w="96" h="114">
                      <a:moveTo>
                        <a:pt x="90" y="108"/>
                      </a:moveTo>
                      <a:lnTo>
                        <a:pt x="96" y="96"/>
                      </a:lnTo>
                      <a:lnTo>
                        <a:pt x="96" y="84"/>
                      </a:lnTo>
                      <a:lnTo>
                        <a:pt x="90" y="66"/>
                      </a:lnTo>
                      <a:lnTo>
                        <a:pt x="78" y="54"/>
                      </a:lnTo>
                      <a:lnTo>
                        <a:pt x="66" y="36"/>
                      </a:lnTo>
                      <a:lnTo>
                        <a:pt x="42" y="24"/>
                      </a:lnTo>
                      <a:lnTo>
                        <a:pt x="24" y="12"/>
                      </a:lnTo>
                      <a:lnTo>
                        <a:pt x="0" y="0"/>
                      </a:lnTo>
                      <a:lnTo>
                        <a:pt x="24" y="18"/>
                      </a:lnTo>
                      <a:lnTo>
                        <a:pt x="30" y="24"/>
                      </a:lnTo>
                      <a:lnTo>
                        <a:pt x="42" y="30"/>
                      </a:lnTo>
                      <a:lnTo>
                        <a:pt x="54" y="42"/>
                      </a:lnTo>
                      <a:lnTo>
                        <a:pt x="60" y="48"/>
                      </a:lnTo>
                      <a:lnTo>
                        <a:pt x="72" y="60"/>
                      </a:lnTo>
                      <a:lnTo>
                        <a:pt x="78" y="72"/>
                      </a:lnTo>
                      <a:lnTo>
                        <a:pt x="84" y="90"/>
                      </a:lnTo>
                      <a:lnTo>
                        <a:pt x="84" y="102"/>
                      </a:lnTo>
                      <a:lnTo>
                        <a:pt x="84" y="114"/>
                      </a:lnTo>
                      <a:lnTo>
                        <a:pt x="90" y="108"/>
                      </a:lnTo>
                      <a:close/>
                    </a:path>
                  </a:pathLst>
                </a:custGeom>
                <a:solidFill>
                  <a:srgbClr val="FCA43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2782" name="Freeform 254"/>
                <p:cNvSpPr>
                  <a:spLocks/>
                </p:cNvSpPr>
                <p:nvPr/>
              </p:nvSpPr>
              <p:spPr bwMode="auto">
                <a:xfrm>
                  <a:off x="3574" y="2241"/>
                  <a:ext cx="114" cy="138"/>
                </a:xfrm>
                <a:custGeom>
                  <a:avLst/>
                  <a:gdLst/>
                  <a:ahLst/>
                  <a:cxnLst>
                    <a:cxn ang="0">
                      <a:pos x="108" y="132"/>
                    </a:cxn>
                    <a:cxn ang="0">
                      <a:pos x="114" y="114"/>
                    </a:cxn>
                    <a:cxn ang="0">
                      <a:pos x="108" y="96"/>
                    </a:cxn>
                    <a:cxn ang="0">
                      <a:pos x="108" y="84"/>
                    </a:cxn>
                    <a:cxn ang="0">
                      <a:pos x="96" y="66"/>
                    </a:cxn>
                    <a:cxn ang="0">
                      <a:pos x="90" y="54"/>
                    </a:cxn>
                    <a:cxn ang="0">
                      <a:pos x="72" y="42"/>
                    </a:cxn>
                    <a:cxn ang="0">
                      <a:pos x="54" y="30"/>
                    </a:cxn>
                    <a:cxn ang="0">
                      <a:pos x="30" y="18"/>
                    </a:cxn>
                    <a:cxn ang="0">
                      <a:pos x="0" y="0"/>
                    </a:cxn>
                    <a:cxn ang="0">
                      <a:pos x="18" y="12"/>
                    </a:cxn>
                    <a:cxn ang="0">
                      <a:pos x="30" y="24"/>
                    </a:cxn>
                    <a:cxn ang="0">
                      <a:pos x="48" y="36"/>
                    </a:cxn>
                    <a:cxn ang="0">
                      <a:pos x="60" y="48"/>
                    </a:cxn>
                    <a:cxn ang="0">
                      <a:pos x="72" y="60"/>
                    </a:cxn>
                    <a:cxn ang="0">
                      <a:pos x="84" y="78"/>
                    </a:cxn>
                    <a:cxn ang="0">
                      <a:pos x="90" y="96"/>
                    </a:cxn>
                    <a:cxn ang="0">
                      <a:pos x="96" y="120"/>
                    </a:cxn>
                    <a:cxn ang="0">
                      <a:pos x="102" y="138"/>
                    </a:cxn>
                    <a:cxn ang="0">
                      <a:pos x="108" y="132"/>
                    </a:cxn>
                  </a:cxnLst>
                  <a:rect l="0" t="0" r="r" b="b"/>
                  <a:pathLst>
                    <a:path w="114" h="138">
                      <a:moveTo>
                        <a:pt x="108" y="132"/>
                      </a:moveTo>
                      <a:lnTo>
                        <a:pt x="114" y="114"/>
                      </a:lnTo>
                      <a:lnTo>
                        <a:pt x="108" y="96"/>
                      </a:lnTo>
                      <a:lnTo>
                        <a:pt x="108" y="84"/>
                      </a:lnTo>
                      <a:lnTo>
                        <a:pt x="96" y="66"/>
                      </a:lnTo>
                      <a:lnTo>
                        <a:pt x="90" y="54"/>
                      </a:lnTo>
                      <a:lnTo>
                        <a:pt x="72" y="42"/>
                      </a:lnTo>
                      <a:lnTo>
                        <a:pt x="54" y="30"/>
                      </a:lnTo>
                      <a:lnTo>
                        <a:pt x="30" y="18"/>
                      </a:lnTo>
                      <a:lnTo>
                        <a:pt x="0" y="0"/>
                      </a:lnTo>
                      <a:lnTo>
                        <a:pt x="18" y="12"/>
                      </a:lnTo>
                      <a:lnTo>
                        <a:pt x="30" y="24"/>
                      </a:lnTo>
                      <a:lnTo>
                        <a:pt x="48" y="36"/>
                      </a:lnTo>
                      <a:lnTo>
                        <a:pt x="60" y="48"/>
                      </a:lnTo>
                      <a:lnTo>
                        <a:pt x="72" y="60"/>
                      </a:lnTo>
                      <a:lnTo>
                        <a:pt x="84" y="78"/>
                      </a:lnTo>
                      <a:lnTo>
                        <a:pt x="90" y="96"/>
                      </a:lnTo>
                      <a:lnTo>
                        <a:pt x="96" y="120"/>
                      </a:lnTo>
                      <a:lnTo>
                        <a:pt x="102" y="138"/>
                      </a:lnTo>
                      <a:lnTo>
                        <a:pt x="108" y="132"/>
                      </a:lnTo>
                      <a:close/>
                    </a:path>
                  </a:pathLst>
                </a:custGeom>
                <a:solidFill>
                  <a:srgbClr val="FCA43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2783" name="Freeform 255"/>
                <p:cNvSpPr>
                  <a:spLocks/>
                </p:cNvSpPr>
                <p:nvPr/>
              </p:nvSpPr>
              <p:spPr bwMode="auto">
                <a:xfrm>
                  <a:off x="3520" y="2379"/>
                  <a:ext cx="90" cy="103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4" y="12"/>
                    </a:cxn>
                    <a:cxn ang="0">
                      <a:pos x="48" y="24"/>
                    </a:cxn>
                    <a:cxn ang="0">
                      <a:pos x="66" y="36"/>
                    </a:cxn>
                    <a:cxn ang="0">
                      <a:pos x="78" y="48"/>
                    </a:cxn>
                    <a:cxn ang="0">
                      <a:pos x="84" y="67"/>
                    </a:cxn>
                    <a:cxn ang="0">
                      <a:pos x="90" y="85"/>
                    </a:cxn>
                    <a:cxn ang="0">
                      <a:pos x="90" y="103"/>
                    </a:cxn>
                    <a:cxn ang="0">
                      <a:pos x="84" y="103"/>
                    </a:cxn>
                    <a:cxn ang="0">
                      <a:pos x="72" y="103"/>
                    </a:cxn>
                    <a:cxn ang="0">
                      <a:pos x="72" y="91"/>
                    </a:cxn>
                    <a:cxn ang="0">
                      <a:pos x="66" y="73"/>
                    </a:cxn>
                    <a:cxn ang="0">
                      <a:pos x="60" y="54"/>
                    </a:cxn>
                    <a:cxn ang="0">
                      <a:pos x="48" y="36"/>
                    </a:cxn>
                    <a:cxn ang="0">
                      <a:pos x="30" y="24"/>
                    </a:cxn>
                    <a:cxn ang="0">
                      <a:pos x="18" y="12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90" h="103">
                      <a:moveTo>
                        <a:pt x="0" y="0"/>
                      </a:moveTo>
                      <a:lnTo>
                        <a:pt x="24" y="12"/>
                      </a:lnTo>
                      <a:lnTo>
                        <a:pt x="48" y="24"/>
                      </a:lnTo>
                      <a:lnTo>
                        <a:pt x="66" y="36"/>
                      </a:lnTo>
                      <a:lnTo>
                        <a:pt x="78" y="48"/>
                      </a:lnTo>
                      <a:lnTo>
                        <a:pt x="84" y="67"/>
                      </a:lnTo>
                      <a:lnTo>
                        <a:pt x="90" y="85"/>
                      </a:lnTo>
                      <a:lnTo>
                        <a:pt x="90" y="103"/>
                      </a:lnTo>
                      <a:lnTo>
                        <a:pt x="84" y="103"/>
                      </a:lnTo>
                      <a:lnTo>
                        <a:pt x="72" y="103"/>
                      </a:lnTo>
                      <a:lnTo>
                        <a:pt x="72" y="91"/>
                      </a:lnTo>
                      <a:lnTo>
                        <a:pt x="66" y="73"/>
                      </a:lnTo>
                      <a:lnTo>
                        <a:pt x="60" y="54"/>
                      </a:lnTo>
                      <a:lnTo>
                        <a:pt x="48" y="36"/>
                      </a:lnTo>
                      <a:lnTo>
                        <a:pt x="30" y="24"/>
                      </a:lnTo>
                      <a:lnTo>
                        <a:pt x="18" y="1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CA43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2784" name="Freeform 256"/>
                <p:cNvSpPr>
                  <a:spLocks/>
                </p:cNvSpPr>
                <p:nvPr/>
              </p:nvSpPr>
              <p:spPr bwMode="auto">
                <a:xfrm>
                  <a:off x="3303" y="2385"/>
                  <a:ext cx="235" cy="151"/>
                </a:xfrm>
                <a:custGeom>
                  <a:avLst/>
                  <a:gdLst/>
                  <a:ahLst/>
                  <a:cxnLst>
                    <a:cxn ang="0">
                      <a:pos x="84" y="24"/>
                    </a:cxn>
                    <a:cxn ang="0">
                      <a:pos x="120" y="30"/>
                    </a:cxn>
                    <a:cxn ang="0">
                      <a:pos x="157" y="42"/>
                    </a:cxn>
                    <a:cxn ang="0">
                      <a:pos x="175" y="54"/>
                    </a:cxn>
                    <a:cxn ang="0">
                      <a:pos x="199" y="73"/>
                    </a:cxn>
                    <a:cxn ang="0">
                      <a:pos x="217" y="91"/>
                    </a:cxn>
                    <a:cxn ang="0">
                      <a:pos x="235" y="109"/>
                    </a:cxn>
                    <a:cxn ang="0">
                      <a:pos x="205" y="85"/>
                    </a:cxn>
                    <a:cxn ang="0">
                      <a:pos x="175" y="67"/>
                    </a:cxn>
                    <a:cxn ang="0">
                      <a:pos x="157" y="48"/>
                    </a:cxn>
                    <a:cxn ang="0">
                      <a:pos x="132" y="48"/>
                    </a:cxn>
                    <a:cxn ang="0">
                      <a:pos x="114" y="42"/>
                    </a:cxn>
                    <a:cxn ang="0">
                      <a:pos x="102" y="36"/>
                    </a:cxn>
                    <a:cxn ang="0">
                      <a:pos x="108" y="54"/>
                    </a:cxn>
                    <a:cxn ang="0">
                      <a:pos x="108" y="73"/>
                    </a:cxn>
                    <a:cxn ang="0">
                      <a:pos x="114" y="91"/>
                    </a:cxn>
                    <a:cxn ang="0">
                      <a:pos x="120" y="109"/>
                    </a:cxn>
                    <a:cxn ang="0">
                      <a:pos x="126" y="127"/>
                    </a:cxn>
                    <a:cxn ang="0">
                      <a:pos x="132" y="133"/>
                    </a:cxn>
                    <a:cxn ang="0">
                      <a:pos x="138" y="151"/>
                    </a:cxn>
                    <a:cxn ang="0">
                      <a:pos x="126" y="133"/>
                    </a:cxn>
                    <a:cxn ang="0">
                      <a:pos x="120" y="115"/>
                    </a:cxn>
                    <a:cxn ang="0">
                      <a:pos x="108" y="97"/>
                    </a:cxn>
                    <a:cxn ang="0">
                      <a:pos x="102" y="85"/>
                    </a:cxn>
                    <a:cxn ang="0">
                      <a:pos x="96" y="67"/>
                    </a:cxn>
                    <a:cxn ang="0">
                      <a:pos x="96" y="54"/>
                    </a:cxn>
                    <a:cxn ang="0">
                      <a:pos x="84" y="42"/>
                    </a:cxn>
                    <a:cxn ang="0">
                      <a:pos x="78" y="30"/>
                    </a:cxn>
                    <a:cxn ang="0">
                      <a:pos x="66" y="18"/>
                    </a:cxn>
                    <a:cxn ang="0">
                      <a:pos x="54" y="12"/>
                    </a:cxn>
                    <a:cxn ang="0">
                      <a:pos x="36" y="12"/>
                    </a:cxn>
                    <a:cxn ang="0">
                      <a:pos x="18" y="18"/>
                    </a:cxn>
                    <a:cxn ang="0">
                      <a:pos x="12" y="30"/>
                    </a:cxn>
                    <a:cxn ang="0">
                      <a:pos x="30" y="42"/>
                    </a:cxn>
                    <a:cxn ang="0">
                      <a:pos x="36" y="54"/>
                    </a:cxn>
                    <a:cxn ang="0">
                      <a:pos x="42" y="79"/>
                    </a:cxn>
                    <a:cxn ang="0">
                      <a:pos x="42" y="91"/>
                    </a:cxn>
                    <a:cxn ang="0">
                      <a:pos x="42" y="79"/>
                    </a:cxn>
                    <a:cxn ang="0">
                      <a:pos x="36" y="67"/>
                    </a:cxn>
                    <a:cxn ang="0">
                      <a:pos x="30" y="54"/>
                    </a:cxn>
                    <a:cxn ang="0">
                      <a:pos x="24" y="42"/>
                    </a:cxn>
                    <a:cxn ang="0">
                      <a:pos x="12" y="36"/>
                    </a:cxn>
                    <a:cxn ang="0">
                      <a:pos x="0" y="36"/>
                    </a:cxn>
                    <a:cxn ang="0">
                      <a:pos x="6" y="24"/>
                    </a:cxn>
                    <a:cxn ang="0">
                      <a:pos x="6" y="18"/>
                    </a:cxn>
                    <a:cxn ang="0">
                      <a:pos x="12" y="6"/>
                    </a:cxn>
                    <a:cxn ang="0">
                      <a:pos x="24" y="6"/>
                    </a:cxn>
                    <a:cxn ang="0">
                      <a:pos x="36" y="0"/>
                    </a:cxn>
                    <a:cxn ang="0">
                      <a:pos x="54" y="0"/>
                    </a:cxn>
                    <a:cxn ang="0">
                      <a:pos x="72" y="12"/>
                    </a:cxn>
                    <a:cxn ang="0">
                      <a:pos x="84" y="24"/>
                    </a:cxn>
                  </a:cxnLst>
                  <a:rect l="0" t="0" r="r" b="b"/>
                  <a:pathLst>
                    <a:path w="235" h="151">
                      <a:moveTo>
                        <a:pt x="84" y="24"/>
                      </a:moveTo>
                      <a:lnTo>
                        <a:pt x="120" y="30"/>
                      </a:lnTo>
                      <a:lnTo>
                        <a:pt x="157" y="42"/>
                      </a:lnTo>
                      <a:lnTo>
                        <a:pt x="175" y="54"/>
                      </a:lnTo>
                      <a:lnTo>
                        <a:pt x="199" y="73"/>
                      </a:lnTo>
                      <a:lnTo>
                        <a:pt x="217" y="91"/>
                      </a:lnTo>
                      <a:lnTo>
                        <a:pt x="235" y="109"/>
                      </a:lnTo>
                      <a:lnTo>
                        <a:pt x="205" y="85"/>
                      </a:lnTo>
                      <a:lnTo>
                        <a:pt x="175" y="67"/>
                      </a:lnTo>
                      <a:lnTo>
                        <a:pt x="157" y="48"/>
                      </a:lnTo>
                      <a:lnTo>
                        <a:pt x="132" y="48"/>
                      </a:lnTo>
                      <a:lnTo>
                        <a:pt x="114" y="42"/>
                      </a:lnTo>
                      <a:lnTo>
                        <a:pt x="102" y="36"/>
                      </a:lnTo>
                      <a:lnTo>
                        <a:pt x="108" y="54"/>
                      </a:lnTo>
                      <a:lnTo>
                        <a:pt x="108" y="73"/>
                      </a:lnTo>
                      <a:lnTo>
                        <a:pt x="114" y="91"/>
                      </a:lnTo>
                      <a:lnTo>
                        <a:pt x="120" y="109"/>
                      </a:lnTo>
                      <a:lnTo>
                        <a:pt x="126" y="127"/>
                      </a:lnTo>
                      <a:lnTo>
                        <a:pt x="132" y="133"/>
                      </a:lnTo>
                      <a:lnTo>
                        <a:pt x="138" y="151"/>
                      </a:lnTo>
                      <a:lnTo>
                        <a:pt x="126" y="133"/>
                      </a:lnTo>
                      <a:lnTo>
                        <a:pt x="120" y="115"/>
                      </a:lnTo>
                      <a:lnTo>
                        <a:pt x="108" y="97"/>
                      </a:lnTo>
                      <a:lnTo>
                        <a:pt x="102" y="85"/>
                      </a:lnTo>
                      <a:lnTo>
                        <a:pt x="96" y="67"/>
                      </a:lnTo>
                      <a:lnTo>
                        <a:pt x="96" y="54"/>
                      </a:lnTo>
                      <a:lnTo>
                        <a:pt x="84" y="42"/>
                      </a:lnTo>
                      <a:lnTo>
                        <a:pt x="78" y="30"/>
                      </a:lnTo>
                      <a:lnTo>
                        <a:pt x="66" y="18"/>
                      </a:lnTo>
                      <a:lnTo>
                        <a:pt x="54" y="12"/>
                      </a:lnTo>
                      <a:lnTo>
                        <a:pt x="36" y="12"/>
                      </a:lnTo>
                      <a:lnTo>
                        <a:pt x="18" y="18"/>
                      </a:lnTo>
                      <a:lnTo>
                        <a:pt x="12" y="30"/>
                      </a:lnTo>
                      <a:lnTo>
                        <a:pt x="30" y="42"/>
                      </a:lnTo>
                      <a:lnTo>
                        <a:pt x="36" y="54"/>
                      </a:lnTo>
                      <a:lnTo>
                        <a:pt x="42" y="79"/>
                      </a:lnTo>
                      <a:lnTo>
                        <a:pt x="42" y="91"/>
                      </a:lnTo>
                      <a:lnTo>
                        <a:pt x="42" y="79"/>
                      </a:lnTo>
                      <a:lnTo>
                        <a:pt x="36" y="67"/>
                      </a:lnTo>
                      <a:lnTo>
                        <a:pt x="30" y="54"/>
                      </a:lnTo>
                      <a:lnTo>
                        <a:pt x="24" y="42"/>
                      </a:lnTo>
                      <a:lnTo>
                        <a:pt x="12" y="36"/>
                      </a:lnTo>
                      <a:lnTo>
                        <a:pt x="0" y="36"/>
                      </a:lnTo>
                      <a:lnTo>
                        <a:pt x="6" y="24"/>
                      </a:lnTo>
                      <a:lnTo>
                        <a:pt x="6" y="18"/>
                      </a:lnTo>
                      <a:lnTo>
                        <a:pt x="12" y="6"/>
                      </a:lnTo>
                      <a:lnTo>
                        <a:pt x="24" y="6"/>
                      </a:lnTo>
                      <a:lnTo>
                        <a:pt x="36" y="0"/>
                      </a:lnTo>
                      <a:lnTo>
                        <a:pt x="54" y="0"/>
                      </a:lnTo>
                      <a:lnTo>
                        <a:pt x="72" y="12"/>
                      </a:lnTo>
                      <a:lnTo>
                        <a:pt x="84" y="24"/>
                      </a:lnTo>
                      <a:close/>
                    </a:path>
                  </a:pathLst>
                </a:custGeom>
                <a:solidFill>
                  <a:srgbClr val="FCA43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2785" name="Freeform 257"/>
                <p:cNvSpPr>
                  <a:spLocks/>
                </p:cNvSpPr>
                <p:nvPr/>
              </p:nvSpPr>
              <p:spPr bwMode="auto">
                <a:xfrm>
                  <a:off x="3369" y="2355"/>
                  <a:ext cx="48" cy="42"/>
                </a:xfrm>
                <a:custGeom>
                  <a:avLst/>
                  <a:gdLst/>
                  <a:ahLst/>
                  <a:cxnLst>
                    <a:cxn ang="0">
                      <a:pos x="6" y="42"/>
                    </a:cxn>
                    <a:cxn ang="0">
                      <a:pos x="12" y="30"/>
                    </a:cxn>
                    <a:cxn ang="0">
                      <a:pos x="12" y="18"/>
                    </a:cxn>
                    <a:cxn ang="0">
                      <a:pos x="24" y="12"/>
                    </a:cxn>
                    <a:cxn ang="0">
                      <a:pos x="30" y="6"/>
                    </a:cxn>
                    <a:cxn ang="0">
                      <a:pos x="48" y="0"/>
                    </a:cxn>
                    <a:cxn ang="0">
                      <a:pos x="36" y="0"/>
                    </a:cxn>
                    <a:cxn ang="0">
                      <a:pos x="18" y="6"/>
                    </a:cxn>
                    <a:cxn ang="0">
                      <a:pos x="6" y="18"/>
                    </a:cxn>
                    <a:cxn ang="0">
                      <a:pos x="0" y="30"/>
                    </a:cxn>
                    <a:cxn ang="0">
                      <a:pos x="6" y="42"/>
                    </a:cxn>
                  </a:cxnLst>
                  <a:rect l="0" t="0" r="r" b="b"/>
                  <a:pathLst>
                    <a:path w="48" h="42">
                      <a:moveTo>
                        <a:pt x="6" y="42"/>
                      </a:moveTo>
                      <a:lnTo>
                        <a:pt x="12" y="30"/>
                      </a:lnTo>
                      <a:lnTo>
                        <a:pt x="12" y="18"/>
                      </a:lnTo>
                      <a:lnTo>
                        <a:pt x="24" y="12"/>
                      </a:lnTo>
                      <a:lnTo>
                        <a:pt x="30" y="6"/>
                      </a:lnTo>
                      <a:lnTo>
                        <a:pt x="48" y="0"/>
                      </a:lnTo>
                      <a:lnTo>
                        <a:pt x="36" y="0"/>
                      </a:lnTo>
                      <a:lnTo>
                        <a:pt x="18" y="6"/>
                      </a:lnTo>
                      <a:lnTo>
                        <a:pt x="6" y="18"/>
                      </a:lnTo>
                      <a:lnTo>
                        <a:pt x="0" y="30"/>
                      </a:lnTo>
                      <a:lnTo>
                        <a:pt x="6" y="42"/>
                      </a:lnTo>
                      <a:close/>
                    </a:path>
                  </a:pathLst>
                </a:custGeom>
                <a:solidFill>
                  <a:srgbClr val="FCA43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2786" name="Freeform 258"/>
                <p:cNvSpPr>
                  <a:spLocks/>
                </p:cNvSpPr>
                <p:nvPr/>
              </p:nvSpPr>
              <p:spPr bwMode="auto">
                <a:xfrm>
                  <a:off x="3345" y="2325"/>
                  <a:ext cx="18" cy="48"/>
                </a:xfrm>
                <a:custGeom>
                  <a:avLst/>
                  <a:gdLst/>
                  <a:ahLst/>
                  <a:cxnLst>
                    <a:cxn ang="0">
                      <a:pos x="0" y="48"/>
                    </a:cxn>
                    <a:cxn ang="0">
                      <a:pos x="0" y="36"/>
                    </a:cxn>
                    <a:cxn ang="0">
                      <a:pos x="0" y="24"/>
                    </a:cxn>
                    <a:cxn ang="0">
                      <a:pos x="12" y="18"/>
                    </a:cxn>
                    <a:cxn ang="0">
                      <a:pos x="18" y="6"/>
                    </a:cxn>
                    <a:cxn ang="0">
                      <a:pos x="12" y="0"/>
                    </a:cxn>
                    <a:cxn ang="0">
                      <a:pos x="0" y="48"/>
                    </a:cxn>
                  </a:cxnLst>
                  <a:rect l="0" t="0" r="r" b="b"/>
                  <a:pathLst>
                    <a:path w="18" h="48">
                      <a:moveTo>
                        <a:pt x="0" y="48"/>
                      </a:moveTo>
                      <a:lnTo>
                        <a:pt x="0" y="36"/>
                      </a:lnTo>
                      <a:lnTo>
                        <a:pt x="0" y="24"/>
                      </a:lnTo>
                      <a:lnTo>
                        <a:pt x="12" y="18"/>
                      </a:lnTo>
                      <a:lnTo>
                        <a:pt x="18" y="6"/>
                      </a:lnTo>
                      <a:lnTo>
                        <a:pt x="12" y="0"/>
                      </a:lnTo>
                      <a:lnTo>
                        <a:pt x="0" y="48"/>
                      </a:lnTo>
                      <a:close/>
                    </a:path>
                  </a:pathLst>
                </a:custGeom>
                <a:solidFill>
                  <a:srgbClr val="FCA43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2787" name="Freeform 259"/>
                <p:cNvSpPr>
                  <a:spLocks/>
                </p:cNvSpPr>
                <p:nvPr/>
              </p:nvSpPr>
              <p:spPr bwMode="auto">
                <a:xfrm>
                  <a:off x="3249" y="2331"/>
                  <a:ext cx="72" cy="193"/>
                </a:xfrm>
                <a:custGeom>
                  <a:avLst/>
                  <a:gdLst/>
                  <a:ahLst/>
                  <a:cxnLst>
                    <a:cxn ang="0">
                      <a:pos x="30" y="193"/>
                    </a:cxn>
                    <a:cxn ang="0">
                      <a:pos x="36" y="169"/>
                    </a:cxn>
                    <a:cxn ang="0">
                      <a:pos x="30" y="139"/>
                    </a:cxn>
                    <a:cxn ang="0">
                      <a:pos x="30" y="102"/>
                    </a:cxn>
                    <a:cxn ang="0">
                      <a:pos x="30" y="66"/>
                    </a:cxn>
                    <a:cxn ang="0">
                      <a:pos x="30" y="54"/>
                    </a:cxn>
                    <a:cxn ang="0">
                      <a:pos x="36" y="42"/>
                    </a:cxn>
                    <a:cxn ang="0">
                      <a:pos x="48" y="36"/>
                    </a:cxn>
                    <a:cxn ang="0">
                      <a:pos x="60" y="30"/>
                    </a:cxn>
                    <a:cxn ang="0">
                      <a:pos x="66" y="24"/>
                    </a:cxn>
                    <a:cxn ang="0">
                      <a:pos x="66" y="12"/>
                    </a:cxn>
                    <a:cxn ang="0">
                      <a:pos x="72" y="0"/>
                    </a:cxn>
                    <a:cxn ang="0">
                      <a:pos x="60" y="12"/>
                    </a:cxn>
                    <a:cxn ang="0">
                      <a:pos x="60" y="24"/>
                    </a:cxn>
                    <a:cxn ang="0">
                      <a:pos x="48" y="24"/>
                    </a:cxn>
                    <a:cxn ang="0">
                      <a:pos x="36" y="30"/>
                    </a:cxn>
                    <a:cxn ang="0">
                      <a:pos x="30" y="36"/>
                    </a:cxn>
                    <a:cxn ang="0">
                      <a:pos x="24" y="42"/>
                    </a:cxn>
                    <a:cxn ang="0">
                      <a:pos x="12" y="36"/>
                    </a:cxn>
                    <a:cxn ang="0">
                      <a:pos x="6" y="24"/>
                    </a:cxn>
                    <a:cxn ang="0">
                      <a:pos x="6" y="12"/>
                    </a:cxn>
                    <a:cxn ang="0">
                      <a:pos x="0" y="6"/>
                    </a:cxn>
                    <a:cxn ang="0">
                      <a:pos x="0" y="18"/>
                    </a:cxn>
                    <a:cxn ang="0">
                      <a:pos x="0" y="36"/>
                    </a:cxn>
                    <a:cxn ang="0">
                      <a:pos x="0" y="48"/>
                    </a:cxn>
                    <a:cxn ang="0">
                      <a:pos x="6" y="60"/>
                    </a:cxn>
                    <a:cxn ang="0">
                      <a:pos x="0" y="72"/>
                    </a:cxn>
                    <a:cxn ang="0">
                      <a:pos x="6" y="90"/>
                    </a:cxn>
                    <a:cxn ang="0">
                      <a:pos x="12" y="102"/>
                    </a:cxn>
                    <a:cxn ang="0">
                      <a:pos x="12" y="115"/>
                    </a:cxn>
                    <a:cxn ang="0">
                      <a:pos x="18" y="127"/>
                    </a:cxn>
                    <a:cxn ang="0">
                      <a:pos x="18" y="139"/>
                    </a:cxn>
                    <a:cxn ang="0">
                      <a:pos x="12" y="145"/>
                    </a:cxn>
                    <a:cxn ang="0">
                      <a:pos x="0" y="139"/>
                    </a:cxn>
                    <a:cxn ang="0">
                      <a:pos x="6" y="151"/>
                    </a:cxn>
                    <a:cxn ang="0">
                      <a:pos x="12" y="163"/>
                    </a:cxn>
                    <a:cxn ang="0">
                      <a:pos x="12" y="175"/>
                    </a:cxn>
                    <a:cxn ang="0">
                      <a:pos x="18" y="187"/>
                    </a:cxn>
                    <a:cxn ang="0">
                      <a:pos x="30" y="193"/>
                    </a:cxn>
                  </a:cxnLst>
                  <a:rect l="0" t="0" r="r" b="b"/>
                  <a:pathLst>
                    <a:path w="72" h="193">
                      <a:moveTo>
                        <a:pt x="30" y="193"/>
                      </a:moveTo>
                      <a:lnTo>
                        <a:pt x="36" y="169"/>
                      </a:lnTo>
                      <a:lnTo>
                        <a:pt x="30" y="139"/>
                      </a:lnTo>
                      <a:lnTo>
                        <a:pt x="30" y="102"/>
                      </a:lnTo>
                      <a:lnTo>
                        <a:pt x="30" y="66"/>
                      </a:lnTo>
                      <a:lnTo>
                        <a:pt x="30" y="54"/>
                      </a:lnTo>
                      <a:lnTo>
                        <a:pt x="36" y="42"/>
                      </a:lnTo>
                      <a:lnTo>
                        <a:pt x="48" y="36"/>
                      </a:lnTo>
                      <a:lnTo>
                        <a:pt x="60" y="30"/>
                      </a:lnTo>
                      <a:lnTo>
                        <a:pt x="66" y="24"/>
                      </a:lnTo>
                      <a:lnTo>
                        <a:pt x="66" y="12"/>
                      </a:lnTo>
                      <a:lnTo>
                        <a:pt x="72" y="0"/>
                      </a:lnTo>
                      <a:lnTo>
                        <a:pt x="60" y="12"/>
                      </a:lnTo>
                      <a:lnTo>
                        <a:pt x="60" y="24"/>
                      </a:lnTo>
                      <a:lnTo>
                        <a:pt x="48" y="24"/>
                      </a:lnTo>
                      <a:lnTo>
                        <a:pt x="36" y="30"/>
                      </a:lnTo>
                      <a:lnTo>
                        <a:pt x="30" y="36"/>
                      </a:lnTo>
                      <a:lnTo>
                        <a:pt x="24" y="42"/>
                      </a:lnTo>
                      <a:lnTo>
                        <a:pt x="12" y="36"/>
                      </a:lnTo>
                      <a:lnTo>
                        <a:pt x="6" y="24"/>
                      </a:lnTo>
                      <a:lnTo>
                        <a:pt x="6" y="12"/>
                      </a:lnTo>
                      <a:lnTo>
                        <a:pt x="0" y="6"/>
                      </a:lnTo>
                      <a:lnTo>
                        <a:pt x="0" y="18"/>
                      </a:lnTo>
                      <a:lnTo>
                        <a:pt x="0" y="36"/>
                      </a:lnTo>
                      <a:lnTo>
                        <a:pt x="0" y="48"/>
                      </a:lnTo>
                      <a:lnTo>
                        <a:pt x="6" y="60"/>
                      </a:lnTo>
                      <a:lnTo>
                        <a:pt x="0" y="72"/>
                      </a:lnTo>
                      <a:lnTo>
                        <a:pt x="6" y="90"/>
                      </a:lnTo>
                      <a:lnTo>
                        <a:pt x="12" y="102"/>
                      </a:lnTo>
                      <a:lnTo>
                        <a:pt x="12" y="115"/>
                      </a:lnTo>
                      <a:lnTo>
                        <a:pt x="18" y="127"/>
                      </a:lnTo>
                      <a:lnTo>
                        <a:pt x="18" y="139"/>
                      </a:lnTo>
                      <a:lnTo>
                        <a:pt x="12" y="145"/>
                      </a:lnTo>
                      <a:lnTo>
                        <a:pt x="0" y="139"/>
                      </a:lnTo>
                      <a:lnTo>
                        <a:pt x="6" y="151"/>
                      </a:lnTo>
                      <a:lnTo>
                        <a:pt x="12" y="163"/>
                      </a:lnTo>
                      <a:lnTo>
                        <a:pt x="12" y="175"/>
                      </a:lnTo>
                      <a:lnTo>
                        <a:pt x="18" y="187"/>
                      </a:lnTo>
                      <a:lnTo>
                        <a:pt x="30" y="193"/>
                      </a:lnTo>
                      <a:close/>
                    </a:path>
                  </a:pathLst>
                </a:custGeom>
                <a:solidFill>
                  <a:srgbClr val="FCA43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2788" name="Freeform 260"/>
                <p:cNvSpPr>
                  <a:spLocks/>
                </p:cNvSpPr>
                <p:nvPr/>
              </p:nvSpPr>
              <p:spPr bwMode="auto">
                <a:xfrm>
                  <a:off x="3147" y="2482"/>
                  <a:ext cx="36" cy="36"/>
                </a:xfrm>
                <a:custGeom>
                  <a:avLst/>
                  <a:gdLst/>
                  <a:ahLst/>
                  <a:cxnLst>
                    <a:cxn ang="0">
                      <a:pos x="6" y="12"/>
                    </a:cxn>
                    <a:cxn ang="0">
                      <a:pos x="12" y="12"/>
                    </a:cxn>
                    <a:cxn ang="0">
                      <a:pos x="24" y="12"/>
                    </a:cxn>
                    <a:cxn ang="0">
                      <a:pos x="30" y="18"/>
                    </a:cxn>
                    <a:cxn ang="0">
                      <a:pos x="36" y="36"/>
                    </a:cxn>
                    <a:cxn ang="0">
                      <a:pos x="36" y="24"/>
                    </a:cxn>
                    <a:cxn ang="0">
                      <a:pos x="30" y="12"/>
                    </a:cxn>
                    <a:cxn ang="0">
                      <a:pos x="24" y="6"/>
                    </a:cxn>
                    <a:cxn ang="0">
                      <a:pos x="12" y="0"/>
                    </a:cxn>
                    <a:cxn ang="0">
                      <a:pos x="0" y="0"/>
                    </a:cxn>
                    <a:cxn ang="0">
                      <a:pos x="6" y="12"/>
                    </a:cxn>
                  </a:cxnLst>
                  <a:rect l="0" t="0" r="r" b="b"/>
                  <a:pathLst>
                    <a:path w="36" h="36">
                      <a:moveTo>
                        <a:pt x="6" y="12"/>
                      </a:moveTo>
                      <a:lnTo>
                        <a:pt x="12" y="12"/>
                      </a:lnTo>
                      <a:lnTo>
                        <a:pt x="24" y="12"/>
                      </a:lnTo>
                      <a:lnTo>
                        <a:pt x="30" y="18"/>
                      </a:lnTo>
                      <a:lnTo>
                        <a:pt x="36" y="36"/>
                      </a:lnTo>
                      <a:lnTo>
                        <a:pt x="36" y="24"/>
                      </a:lnTo>
                      <a:lnTo>
                        <a:pt x="30" y="12"/>
                      </a:lnTo>
                      <a:lnTo>
                        <a:pt x="24" y="6"/>
                      </a:lnTo>
                      <a:lnTo>
                        <a:pt x="12" y="0"/>
                      </a:lnTo>
                      <a:lnTo>
                        <a:pt x="0" y="0"/>
                      </a:lnTo>
                      <a:lnTo>
                        <a:pt x="6" y="12"/>
                      </a:lnTo>
                      <a:close/>
                    </a:path>
                  </a:pathLst>
                </a:custGeom>
                <a:solidFill>
                  <a:srgbClr val="FCA43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2789" name="Freeform 261"/>
                <p:cNvSpPr>
                  <a:spLocks/>
                </p:cNvSpPr>
                <p:nvPr/>
              </p:nvSpPr>
              <p:spPr bwMode="auto">
                <a:xfrm>
                  <a:off x="3081" y="2109"/>
                  <a:ext cx="60" cy="108"/>
                </a:xfrm>
                <a:custGeom>
                  <a:avLst/>
                  <a:gdLst/>
                  <a:ahLst/>
                  <a:cxnLst>
                    <a:cxn ang="0">
                      <a:pos x="0" y="42"/>
                    </a:cxn>
                    <a:cxn ang="0">
                      <a:pos x="6" y="54"/>
                    </a:cxn>
                    <a:cxn ang="0">
                      <a:pos x="12" y="66"/>
                    </a:cxn>
                    <a:cxn ang="0">
                      <a:pos x="18" y="72"/>
                    </a:cxn>
                    <a:cxn ang="0">
                      <a:pos x="24" y="78"/>
                    </a:cxn>
                    <a:cxn ang="0">
                      <a:pos x="30" y="96"/>
                    </a:cxn>
                    <a:cxn ang="0">
                      <a:pos x="36" y="108"/>
                    </a:cxn>
                    <a:cxn ang="0">
                      <a:pos x="36" y="90"/>
                    </a:cxn>
                    <a:cxn ang="0">
                      <a:pos x="30" y="78"/>
                    </a:cxn>
                    <a:cxn ang="0">
                      <a:pos x="24" y="66"/>
                    </a:cxn>
                    <a:cxn ang="0">
                      <a:pos x="18" y="54"/>
                    </a:cxn>
                    <a:cxn ang="0">
                      <a:pos x="30" y="48"/>
                    </a:cxn>
                    <a:cxn ang="0">
                      <a:pos x="36" y="42"/>
                    </a:cxn>
                    <a:cxn ang="0">
                      <a:pos x="42" y="36"/>
                    </a:cxn>
                    <a:cxn ang="0">
                      <a:pos x="54" y="18"/>
                    </a:cxn>
                    <a:cxn ang="0">
                      <a:pos x="60" y="0"/>
                    </a:cxn>
                    <a:cxn ang="0">
                      <a:pos x="0" y="42"/>
                    </a:cxn>
                  </a:cxnLst>
                  <a:rect l="0" t="0" r="r" b="b"/>
                  <a:pathLst>
                    <a:path w="60" h="108">
                      <a:moveTo>
                        <a:pt x="0" y="42"/>
                      </a:moveTo>
                      <a:lnTo>
                        <a:pt x="6" y="54"/>
                      </a:lnTo>
                      <a:lnTo>
                        <a:pt x="12" y="66"/>
                      </a:lnTo>
                      <a:lnTo>
                        <a:pt x="18" y="72"/>
                      </a:lnTo>
                      <a:lnTo>
                        <a:pt x="24" y="78"/>
                      </a:lnTo>
                      <a:lnTo>
                        <a:pt x="30" y="96"/>
                      </a:lnTo>
                      <a:lnTo>
                        <a:pt x="36" y="108"/>
                      </a:lnTo>
                      <a:lnTo>
                        <a:pt x="36" y="90"/>
                      </a:lnTo>
                      <a:lnTo>
                        <a:pt x="30" y="78"/>
                      </a:lnTo>
                      <a:lnTo>
                        <a:pt x="24" y="66"/>
                      </a:lnTo>
                      <a:lnTo>
                        <a:pt x="18" y="54"/>
                      </a:lnTo>
                      <a:lnTo>
                        <a:pt x="30" y="48"/>
                      </a:lnTo>
                      <a:lnTo>
                        <a:pt x="36" y="42"/>
                      </a:lnTo>
                      <a:lnTo>
                        <a:pt x="42" y="36"/>
                      </a:lnTo>
                      <a:lnTo>
                        <a:pt x="54" y="18"/>
                      </a:lnTo>
                      <a:lnTo>
                        <a:pt x="60" y="0"/>
                      </a:lnTo>
                      <a:lnTo>
                        <a:pt x="0" y="42"/>
                      </a:lnTo>
                      <a:close/>
                    </a:path>
                  </a:pathLst>
                </a:custGeom>
                <a:solidFill>
                  <a:srgbClr val="FCA43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2790" name="Freeform 262"/>
                <p:cNvSpPr>
                  <a:spLocks/>
                </p:cNvSpPr>
                <p:nvPr/>
              </p:nvSpPr>
              <p:spPr bwMode="auto">
                <a:xfrm>
                  <a:off x="3213" y="2656"/>
                  <a:ext cx="42" cy="72"/>
                </a:xfrm>
                <a:custGeom>
                  <a:avLst/>
                  <a:gdLst/>
                  <a:ahLst/>
                  <a:cxnLst>
                    <a:cxn ang="0">
                      <a:pos x="0" y="6"/>
                    </a:cxn>
                    <a:cxn ang="0">
                      <a:pos x="12" y="0"/>
                    </a:cxn>
                    <a:cxn ang="0">
                      <a:pos x="18" y="0"/>
                    </a:cxn>
                    <a:cxn ang="0">
                      <a:pos x="30" y="0"/>
                    </a:cxn>
                    <a:cxn ang="0">
                      <a:pos x="36" y="6"/>
                    </a:cxn>
                    <a:cxn ang="0">
                      <a:pos x="42" y="12"/>
                    </a:cxn>
                    <a:cxn ang="0">
                      <a:pos x="42" y="24"/>
                    </a:cxn>
                    <a:cxn ang="0">
                      <a:pos x="42" y="42"/>
                    </a:cxn>
                    <a:cxn ang="0">
                      <a:pos x="42" y="54"/>
                    </a:cxn>
                    <a:cxn ang="0">
                      <a:pos x="42" y="60"/>
                    </a:cxn>
                    <a:cxn ang="0">
                      <a:pos x="36" y="72"/>
                    </a:cxn>
                    <a:cxn ang="0">
                      <a:pos x="30" y="72"/>
                    </a:cxn>
                    <a:cxn ang="0">
                      <a:pos x="18" y="72"/>
                    </a:cxn>
                    <a:cxn ang="0">
                      <a:pos x="12" y="66"/>
                    </a:cxn>
                    <a:cxn ang="0">
                      <a:pos x="12" y="60"/>
                    </a:cxn>
                    <a:cxn ang="0">
                      <a:pos x="6" y="42"/>
                    </a:cxn>
                    <a:cxn ang="0">
                      <a:pos x="6" y="36"/>
                    </a:cxn>
                    <a:cxn ang="0">
                      <a:pos x="6" y="18"/>
                    </a:cxn>
                    <a:cxn ang="0">
                      <a:pos x="0" y="6"/>
                    </a:cxn>
                  </a:cxnLst>
                  <a:rect l="0" t="0" r="r" b="b"/>
                  <a:pathLst>
                    <a:path w="42" h="72">
                      <a:moveTo>
                        <a:pt x="0" y="6"/>
                      </a:moveTo>
                      <a:lnTo>
                        <a:pt x="12" y="0"/>
                      </a:lnTo>
                      <a:lnTo>
                        <a:pt x="18" y="0"/>
                      </a:lnTo>
                      <a:lnTo>
                        <a:pt x="30" y="0"/>
                      </a:lnTo>
                      <a:lnTo>
                        <a:pt x="36" y="6"/>
                      </a:lnTo>
                      <a:lnTo>
                        <a:pt x="42" y="12"/>
                      </a:lnTo>
                      <a:lnTo>
                        <a:pt x="42" y="24"/>
                      </a:lnTo>
                      <a:lnTo>
                        <a:pt x="42" y="42"/>
                      </a:lnTo>
                      <a:lnTo>
                        <a:pt x="42" y="54"/>
                      </a:lnTo>
                      <a:lnTo>
                        <a:pt x="42" y="60"/>
                      </a:lnTo>
                      <a:lnTo>
                        <a:pt x="36" y="72"/>
                      </a:lnTo>
                      <a:lnTo>
                        <a:pt x="30" y="72"/>
                      </a:lnTo>
                      <a:lnTo>
                        <a:pt x="18" y="72"/>
                      </a:lnTo>
                      <a:lnTo>
                        <a:pt x="12" y="66"/>
                      </a:lnTo>
                      <a:lnTo>
                        <a:pt x="12" y="60"/>
                      </a:lnTo>
                      <a:lnTo>
                        <a:pt x="6" y="42"/>
                      </a:lnTo>
                      <a:lnTo>
                        <a:pt x="6" y="36"/>
                      </a:lnTo>
                      <a:lnTo>
                        <a:pt x="6" y="18"/>
                      </a:lnTo>
                      <a:lnTo>
                        <a:pt x="0" y="6"/>
                      </a:lnTo>
                      <a:close/>
                    </a:path>
                  </a:pathLst>
                </a:custGeom>
                <a:solidFill>
                  <a:srgbClr val="FCA43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2791" name="Freeform 263"/>
                <p:cNvSpPr>
                  <a:spLocks/>
                </p:cNvSpPr>
                <p:nvPr/>
              </p:nvSpPr>
              <p:spPr bwMode="auto">
                <a:xfrm>
                  <a:off x="3165" y="2536"/>
                  <a:ext cx="84" cy="6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12"/>
                    </a:cxn>
                    <a:cxn ang="0">
                      <a:pos x="6" y="18"/>
                    </a:cxn>
                    <a:cxn ang="0">
                      <a:pos x="6" y="24"/>
                    </a:cxn>
                    <a:cxn ang="0">
                      <a:pos x="12" y="24"/>
                    </a:cxn>
                    <a:cxn ang="0">
                      <a:pos x="18" y="30"/>
                    </a:cxn>
                    <a:cxn ang="0">
                      <a:pos x="12" y="30"/>
                    </a:cxn>
                    <a:cxn ang="0">
                      <a:pos x="12" y="36"/>
                    </a:cxn>
                    <a:cxn ang="0">
                      <a:pos x="18" y="42"/>
                    </a:cxn>
                    <a:cxn ang="0">
                      <a:pos x="18" y="48"/>
                    </a:cxn>
                    <a:cxn ang="0">
                      <a:pos x="18" y="54"/>
                    </a:cxn>
                    <a:cxn ang="0">
                      <a:pos x="24" y="60"/>
                    </a:cxn>
                    <a:cxn ang="0">
                      <a:pos x="30" y="54"/>
                    </a:cxn>
                    <a:cxn ang="0">
                      <a:pos x="36" y="48"/>
                    </a:cxn>
                    <a:cxn ang="0">
                      <a:pos x="42" y="42"/>
                    </a:cxn>
                    <a:cxn ang="0">
                      <a:pos x="54" y="42"/>
                    </a:cxn>
                    <a:cxn ang="0">
                      <a:pos x="60" y="42"/>
                    </a:cxn>
                    <a:cxn ang="0">
                      <a:pos x="72" y="48"/>
                    </a:cxn>
                    <a:cxn ang="0">
                      <a:pos x="60" y="42"/>
                    </a:cxn>
                    <a:cxn ang="0">
                      <a:pos x="48" y="36"/>
                    </a:cxn>
                    <a:cxn ang="0">
                      <a:pos x="36" y="36"/>
                    </a:cxn>
                    <a:cxn ang="0">
                      <a:pos x="30" y="42"/>
                    </a:cxn>
                    <a:cxn ang="0">
                      <a:pos x="24" y="48"/>
                    </a:cxn>
                    <a:cxn ang="0">
                      <a:pos x="18" y="42"/>
                    </a:cxn>
                    <a:cxn ang="0">
                      <a:pos x="24" y="36"/>
                    </a:cxn>
                    <a:cxn ang="0">
                      <a:pos x="30" y="30"/>
                    </a:cxn>
                    <a:cxn ang="0">
                      <a:pos x="36" y="30"/>
                    </a:cxn>
                    <a:cxn ang="0">
                      <a:pos x="42" y="30"/>
                    </a:cxn>
                    <a:cxn ang="0">
                      <a:pos x="36" y="24"/>
                    </a:cxn>
                    <a:cxn ang="0">
                      <a:pos x="24" y="24"/>
                    </a:cxn>
                    <a:cxn ang="0">
                      <a:pos x="18" y="30"/>
                    </a:cxn>
                    <a:cxn ang="0">
                      <a:pos x="18" y="24"/>
                    </a:cxn>
                    <a:cxn ang="0">
                      <a:pos x="30" y="18"/>
                    </a:cxn>
                    <a:cxn ang="0">
                      <a:pos x="42" y="18"/>
                    </a:cxn>
                    <a:cxn ang="0">
                      <a:pos x="54" y="18"/>
                    </a:cxn>
                    <a:cxn ang="0">
                      <a:pos x="72" y="18"/>
                    </a:cxn>
                    <a:cxn ang="0">
                      <a:pos x="84" y="24"/>
                    </a:cxn>
                    <a:cxn ang="0">
                      <a:pos x="72" y="18"/>
                    </a:cxn>
                    <a:cxn ang="0">
                      <a:pos x="54" y="12"/>
                    </a:cxn>
                    <a:cxn ang="0">
                      <a:pos x="48" y="12"/>
                    </a:cxn>
                    <a:cxn ang="0">
                      <a:pos x="36" y="12"/>
                    </a:cxn>
                    <a:cxn ang="0">
                      <a:pos x="24" y="12"/>
                    </a:cxn>
                    <a:cxn ang="0">
                      <a:pos x="12" y="12"/>
                    </a:cxn>
                    <a:cxn ang="0">
                      <a:pos x="6" y="6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84" h="60">
                      <a:moveTo>
                        <a:pt x="0" y="0"/>
                      </a:moveTo>
                      <a:lnTo>
                        <a:pt x="0" y="12"/>
                      </a:lnTo>
                      <a:lnTo>
                        <a:pt x="6" y="18"/>
                      </a:lnTo>
                      <a:lnTo>
                        <a:pt x="6" y="24"/>
                      </a:lnTo>
                      <a:lnTo>
                        <a:pt x="12" y="24"/>
                      </a:lnTo>
                      <a:lnTo>
                        <a:pt x="18" y="30"/>
                      </a:lnTo>
                      <a:lnTo>
                        <a:pt x="12" y="30"/>
                      </a:lnTo>
                      <a:lnTo>
                        <a:pt x="12" y="36"/>
                      </a:lnTo>
                      <a:lnTo>
                        <a:pt x="18" y="42"/>
                      </a:lnTo>
                      <a:lnTo>
                        <a:pt x="18" y="48"/>
                      </a:lnTo>
                      <a:lnTo>
                        <a:pt x="18" y="54"/>
                      </a:lnTo>
                      <a:lnTo>
                        <a:pt x="24" y="60"/>
                      </a:lnTo>
                      <a:lnTo>
                        <a:pt x="30" y="54"/>
                      </a:lnTo>
                      <a:lnTo>
                        <a:pt x="36" y="48"/>
                      </a:lnTo>
                      <a:lnTo>
                        <a:pt x="42" y="42"/>
                      </a:lnTo>
                      <a:lnTo>
                        <a:pt x="54" y="42"/>
                      </a:lnTo>
                      <a:lnTo>
                        <a:pt x="60" y="42"/>
                      </a:lnTo>
                      <a:lnTo>
                        <a:pt x="72" y="48"/>
                      </a:lnTo>
                      <a:lnTo>
                        <a:pt x="60" y="42"/>
                      </a:lnTo>
                      <a:lnTo>
                        <a:pt x="48" y="36"/>
                      </a:lnTo>
                      <a:lnTo>
                        <a:pt x="36" y="36"/>
                      </a:lnTo>
                      <a:lnTo>
                        <a:pt x="30" y="42"/>
                      </a:lnTo>
                      <a:lnTo>
                        <a:pt x="24" y="48"/>
                      </a:lnTo>
                      <a:lnTo>
                        <a:pt x="18" y="42"/>
                      </a:lnTo>
                      <a:lnTo>
                        <a:pt x="24" y="36"/>
                      </a:lnTo>
                      <a:lnTo>
                        <a:pt x="30" y="30"/>
                      </a:lnTo>
                      <a:lnTo>
                        <a:pt x="36" y="30"/>
                      </a:lnTo>
                      <a:lnTo>
                        <a:pt x="42" y="30"/>
                      </a:lnTo>
                      <a:lnTo>
                        <a:pt x="36" y="24"/>
                      </a:lnTo>
                      <a:lnTo>
                        <a:pt x="24" y="24"/>
                      </a:lnTo>
                      <a:lnTo>
                        <a:pt x="18" y="30"/>
                      </a:lnTo>
                      <a:lnTo>
                        <a:pt x="18" y="24"/>
                      </a:lnTo>
                      <a:lnTo>
                        <a:pt x="30" y="18"/>
                      </a:lnTo>
                      <a:lnTo>
                        <a:pt x="42" y="18"/>
                      </a:lnTo>
                      <a:lnTo>
                        <a:pt x="54" y="18"/>
                      </a:lnTo>
                      <a:lnTo>
                        <a:pt x="72" y="18"/>
                      </a:lnTo>
                      <a:lnTo>
                        <a:pt x="84" y="24"/>
                      </a:lnTo>
                      <a:lnTo>
                        <a:pt x="72" y="18"/>
                      </a:lnTo>
                      <a:lnTo>
                        <a:pt x="54" y="12"/>
                      </a:lnTo>
                      <a:lnTo>
                        <a:pt x="48" y="12"/>
                      </a:lnTo>
                      <a:lnTo>
                        <a:pt x="36" y="12"/>
                      </a:lnTo>
                      <a:lnTo>
                        <a:pt x="24" y="12"/>
                      </a:lnTo>
                      <a:lnTo>
                        <a:pt x="12" y="12"/>
                      </a:lnTo>
                      <a:lnTo>
                        <a:pt x="6" y="6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CA43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2792" name="Freeform 264"/>
                <p:cNvSpPr>
                  <a:spLocks/>
                </p:cNvSpPr>
                <p:nvPr/>
              </p:nvSpPr>
              <p:spPr bwMode="auto">
                <a:xfrm>
                  <a:off x="3201" y="2620"/>
                  <a:ext cx="24" cy="18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6"/>
                    </a:cxn>
                    <a:cxn ang="0">
                      <a:pos x="6" y="12"/>
                    </a:cxn>
                    <a:cxn ang="0">
                      <a:pos x="6" y="18"/>
                    </a:cxn>
                    <a:cxn ang="0">
                      <a:pos x="12" y="18"/>
                    </a:cxn>
                    <a:cxn ang="0">
                      <a:pos x="18" y="12"/>
                    </a:cxn>
                    <a:cxn ang="0">
                      <a:pos x="24" y="12"/>
                    </a:cxn>
                    <a:cxn ang="0">
                      <a:pos x="18" y="12"/>
                    </a:cxn>
                    <a:cxn ang="0">
                      <a:pos x="12" y="12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4" h="18">
                      <a:moveTo>
                        <a:pt x="0" y="0"/>
                      </a:moveTo>
                      <a:lnTo>
                        <a:pt x="0" y="6"/>
                      </a:lnTo>
                      <a:lnTo>
                        <a:pt x="6" y="12"/>
                      </a:lnTo>
                      <a:lnTo>
                        <a:pt x="6" y="18"/>
                      </a:lnTo>
                      <a:lnTo>
                        <a:pt x="12" y="18"/>
                      </a:lnTo>
                      <a:lnTo>
                        <a:pt x="18" y="12"/>
                      </a:lnTo>
                      <a:lnTo>
                        <a:pt x="24" y="12"/>
                      </a:lnTo>
                      <a:lnTo>
                        <a:pt x="18" y="12"/>
                      </a:lnTo>
                      <a:lnTo>
                        <a:pt x="12" y="1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CA43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17" name="Group 265"/>
              <p:cNvGrpSpPr>
                <a:grpSpLocks/>
              </p:cNvGrpSpPr>
              <p:nvPr/>
            </p:nvGrpSpPr>
            <p:grpSpPr bwMode="auto">
              <a:xfrm>
                <a:off x="2023" y="1586"/>
                <a:ext cx="1184" cy="613"/>
                <a:chOff x="2023" y="1586"/>
                <a:chExt cx="1184" cy="613"/>
              </a:xfrm>
            </p:grpSpPr>
            <p:sp>
              <p:nvSpPr>
                <p:cNvPr id="22794" name="Freeform 266"/>
                <p:cNvSpPr>
                  <a:spLocks/>
                </p:cNvSpPr>
                <p:nvPr/>
              </p:nvSpPr>
              <p:spPr bwMode="auto">
                <a:xfrm>
                  <a:off x="2023" y="1586"/>
                  <a:ext cx="1178" cy="613"/>
                </a:xfrm>
                <a:custGeom>
                  <a:avLst/>
                  <a:gdLst/>
                  <a:ahLst/>
                  <a:cxnLst>
                    <a:cxn ang="0">
                      <a:pos x="307" y="66"/>
                    </a:cxn>
                    <a:cxn ang="0">
                      <a:pos x="331" y="54"/>
                    </a:cxn>
                    <a:cxn ang="0">
                      <a:pos x="355" y="48"/>
                    </a:cxn>
                    <a:cxn ang="0">
                      <a:pos x="385" y="54"/>
                    </a:cxn>
                    <a:cxn ang="0">
                      <a:pos x="415" y="60"/>
                    </a:cxn>
                    <a:cxn ang="0">
                      <a:pos x="445" y="60"/>
                    </a:cxn>
                    <a:cxn ang="0">
                      <a:pos x="481" y="54"/>
                    </a:cxn>
                    <a:cxn ang="0">
                      <a:pos x="511" y="60"/>
                    </a:cxn>
                    <a:cxn ang="0">
                      <a:pos x="535" y="72"/>
                    </a:cxn>
                    <a:cxn ang="0">
                      <a:pos x="577" y="84"/>
                    </a:cxn>
                    <a:cxn ang="0">
                      <a:pos x="631" y="108"/>
                    </a:cxn>
                    <a:cxn ang="0">
                      <a:pos x="679" y="126"/>
                    </a:cxn>
                    <a:cxn ang="0">
                      <a:pos x="715" y="144"/>
                    </a:cxn>
                    <a:cxn ang="0">
                      <a:pos x="727" y="126"/>
                    </a:cxn>
                    <a:cxn ang="0">
                      <a:pos x="745" y="120"/>
                    </a:cxn>
                    <a:cxn ang="0">
                      <a:pos x="799" y="132"/>
                    </a:cxn>
                    <a:cxn ang="0">
                      <a:pos x="860" y="150"/>
                    </a:cxn>
                    <a:cxn ang="0">
                      <a:pos x="926" y="180"/>
                    </a:cxn>
                    <a:cxn ang="0">
                      <a:pos x="986" y="204"/>
                    </a:cxn>
                    <a:cxn ang="0">
                      <a:pos x="1058" y="216"/>
                    </a:cxn>
                    <a:cxn ang="0">
                      <a:pos x="1112" y="234"/>
                    </a:cxn>
                    <a:cxn ang="0">
                      <a:pos x="1160" y="252"/>
                    </a:cxn>
                    <a:cxn ang="0">
                      <a:pos x="1172" y="264"/>
                    </a:cxn>
                    <a:cxn ang="0">
                      <a:pos x="1178" y="301"/>
                    </a:cxn>
                    <a:cxn ang="0">
                      <a:pos x="1178" y="343"/>
                    </a:cxn>
                    <a:cxn ang="0">
                      <a:pos x="1166" y="403"/>
                    </a:cxn>
                    <a:cxn ang="0">
                      <a:pos x="1148" y="469"/>
                    </a:cxn>
                    <a:cxn ang="0">
                      <a:pos x="1124" y="541"/>
                    </a:cxn>
                    <a:cxn ang="0">
                      <a:pos x="1106" y="553"/>
                    </a:cxn>
                    <a:cxn ang="0">
                      <a:pos x="1082" y="571"/>
                    </a:cxn>
                    <a:cxn ang="0">
                      <a:pos x="1070" y="589"/>
                    </a:cxn>
                    <a:cxn ang="0">
                      <a:pos x="1058" y="601"/>
                    </a:cxn>
                    <a:cxn ang="0">
                      <a:pos x="1040" y="601"/>
                    </a:cxn>
                    <a:cxn ang="0">
                      <a:pos x="1028" y="613"/>
                    </a:cxn>
                    <a:cxn ang="0">
                      <a:pos x="998" y="601"/>
                    </a:cxn>
                    <a:cxn ang="0">
                      <a:pos x="968" y="601"/>
                    </a:cxn>
                    <a:cxn ang="0">
                      <a:pos x="944" y="595"/>
                    </a:cxn>
                    <a:cxn ang="0">
                      <a:pos x="890" y="577"/>
                    </a:cxn>
                    <a:cxn ang="0">
                      <a:pos x="841" y="565"/>
                    </a:cxn>
                    <a:cxn ang="0">
                      <a:pos x="781" y="565"/>
                    </a:cxn>
                    <a:cxn ang="0">
                      <a:pos x="685" y="559"/>
                    </a:cxn>
                    <a:cxn ang="0">
                      <a:pos x="565" y="559"/>
                    </a:cxn>
                    <a:cxn ang="0">
                      <a:pos x="475" y="565"/>
                    </a:cxn>
                    <a:cxn ang="0">
                      <a:pos x="361" y="571"/>
                    </a:cxn>
                    <a:cxn ang="0">
                      <a:pos x="258" y="583"/>
                    </a:cxn>
                    <a:cxn ang="0">
                      <a:pos x="132" y="583"/>
                    </a:cxn>
                    <a:cxn ang="0">
                      <a:pos x="24" y="583"/>
                    </a:cxn>
                    <a:cxn ang="0">
                      <a:pos x="0" y="0"/>
                    </a:cxn>
                    <a:cxn ang="0">
                      <a:pos x="66" y="12"/>
                    </a:cxn>
                    <a:cxn ang="0">
                      <a:pos x="162" y="30"/>
                    </a:cxn>
                    <a:cxn ang="0">
                      <a:pos x="240" y="48"/>
                    </a:cxn>
                    <a:cxn ang="0">
                      <a:pos x="307" y="66"/>
                    </a:cxn>
                  </a:cxnLst>
                  <a:rect l="0" t="0" r="r" b="b"/>
                  <a:pathLst>
                    <a:path w="1178" h="613">
                      <a:moveTo>
                        <a:pt x="307" y="66"/>
                      </a:moveTo>
                      <a:lnTo>
                        <a:pt x="331" y="54"/>
                      </a:lnTo>
                      <a:lnTo>
                        <a:pt x="355" y="48"/>
                      </a:lnTo>
                      <a:lnTo>
                        <a:pt x="385" y="54"/>
                      </a:lnTo>
                      <a:lnTo>
                        <a:pt x="415" y="60"/>
                      </a:lnTo>
                      <a:lnTo>
                        <a:pt x="445" y="60"/>
                      </a:lnTo>
                      <a:lnTo>
                        <a:pt x="481" y="54"/>
                      </a:lnTo>
                      <a:lnTo>
                        <a:pt x="511" y="60"/>
                      </a:lnTo>
                      <a:lnTo>
                        <a:pt x="535" y="72"/>
                      </a:lnTo>
                      <a:lnTo>
                        <a:pt x="577" y="84"/>
                      </a:lnTo>
                      <a:lnTo>
                        <a:pt x="631" y="108"/>
                      </a:lnTo>
                      <a:lnTo>
                        <a:pt x="679" y="126"/>
                      </a:lnTo>
                      <a:lnTo>
                        <a:pt x="715" y="144"/>
                      </a:lnTo>
                      <a:lnTo>
                        <a:pt x="727" y="126"/>
                      </a:lnTo>
                      <a:lnTo>
                        <a:pt x="745" y="120"/>
                      </a:lnTo>
                      <a:lnTo>
                        <a:pt x="799" y="132"/>
                      </a:lnTo>
                      <a:lnTo>
                        <a:pt x="860" y="150"/>
                      </a:lnTo>
                      <a:lnTo>
                        <a:pt x="926" y="180"/>
                      </a:lnTo>
                      <a:lnTo>
                        <a:pt x="986" y="204"/>
                      </a:lnTo>
                      <a:lnTo>
                        <a:pt x="1058" y="216"/>
                      </a:lnTo>
                      <a:lnTo>
                        <a:pt x="1112" y="234"/>
                      </a:lnTo>
                      <a:lnTo>
                        <a:pt x="1160" y="252"/>
                      </a:lnTo>
                      <a:lnTo>
                        <a:pt x="1172" y="264"/>
                      </a:lnTo>
                      <a:lnTo>
                        <a:pt x="1178" y="301"/>
                      </a:lnTo>
                      <a:lnTo>
                        <a:pt x="1178" y="343"/>
                      </a:lnTo>
                      <a:lnTo>
                        <a:pt x="1166" y="403"/>
                      </a:lnTo>
                      <a:lnTo>
                        <a:pt x="1148" y="469"/>
                      </a:lnTo>
                      <a:lnTo>
                        <a:pt x="1124" y="541"/>
                      </a:lnTo>
                      <a:lnTo>
                        <a:pt x="1106" y="553"/>
                      </a:lnTo>
                      <a:lnTo>
                        <a:pt x="1082" y="571"/>
                      </a:lnTo>
                      <a:lnTo>
                        <a:pt x="1070" y="589"/>
                      </a:lnTo>
                      <a:lnTo>
                        <a:pt x="1058" y="601"/>
                      </a:lnTo>
                      <a:lnTo>
                        <a:pt x="1040" y="601"/>
                      </a:lnTo>
                      <a:lnTo>
                        <a:pt x="1028" y="613"/>
                      </a:lnTo>
                      <a:lnTo>
                        <a:pt x="998" y="601"/>
                      </a:lnTo>
                      <a:lnTo>
                        <a:pt x="968" y="601"/>
                      </a:lnTo>
                      <a:lnTo>
                        <a:pt x="944" y="595"/>
                      </a:lnTo>
                      <a:lnTo>
                        <a:pt x="890" y="577"/>
                      </a:lnTo>
                      <a:lnTo>
                        <a:pt x="841" y="565"/>
                      </a:lnTo>
                      <a:lnTo>
                        <a:pt x="781" y="565"/>
                      </a:lnTo>
                      <a:lnTo>
                        <a:pt x="685" y="559"/>
                      </a:lnTo>
                      <a:lnTo>
                        <a:pt x="565" y="559"/>
                      </a:lnTo>
                      <a:lnTo>
                        <a:pt x="475" y="565"/>
                      </a:lnTo>
                      <a:lnTo>
                        <a:pt x="361" y="571"/>
                      </a:lnTo>
                      <a:lnTo>
                        <a:pt x="258" y="583"/>
                      </a:lnTo>
                      <a:lnTo>
                        <a:pt x="132" y="583"/>
                      </a:lnTo>
                      <a:lnTo>
                        <a:pt x="24" y="583"/>
                      </a:lnTo>
                      <a:lnTo>
                        <a:pt x="0" y="0"/>
                      </a:lnTo>
                      <a:lnTo>
                        <a:pt x="66" y="12"/>
                      </a:lnTo>
                      <a:lnTo>
                        <a:pt x="162" y="30"/>
                      </a:lnTo>
                      <a:lnTo>
                        <a:pt x="240" y="48"/>
                      </a:lnTo>
                      <a:lnTo>
                        <a:pt x="307" y="66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2795" name="Freeform 267"/>
                <p:cNvSpPr>
                  <a:spLocks/>
                </p:cNvSpPr>
                <p:nvPr/>
              </p:nvSpPr>
              <p:spPr bwMode="auto">
                <a:xfrm>
                  <a:off x="2185" y="2079"/>
                  <a:ext cx="860" cy="108"/>
                </a:xfrm>
                <a:custGeom>
                  <a:avLst/>
                  <a:gdLst/>
                  <a:ahLst/>
                  <a:cxnLst>
                    <a:cxn ang="0">
                      <a:pos x="0" y="90"/>
                    </a:cxn>
                    <a:cxn ang="0">
                      <a:pos x="84" y="90"/>
                    </a:cxn>
                    <a:cxn ang="0">
                      <a:pos x="145" y="84"/>
                    </a:cxn>
                    <a:cxn ang="0">
                      <a:pos x="211" y="78"/>
                    </a:cxn>
                    <a:cxn ang="0">
                      <a:pos x="313" y="72"/>
                    </a:cxn>
                    <a:cxn ang="0">
                      <a:pos x="409" y="66"/>
                    </a:cxn>
                    <a:cxn ang="0">
                      <a:pos x="505" y="72"/>
                    </a:cxn>
                    <a:cxn ang="0">
                      <a:pos x="613" y="72"/>
                    </a:cxn>
                    <a:cxn ang="0">
                      <a:pos x="679" y="72"/>
                    </a:cxn>
                    <a:cxn ang="0">
                      <a:pos x="752" y="96"/>
                    </a:cxn>
                    <a:cxn ang="0">
                      <a:pos x="806" y="108"/>
                    </a:cxn>
                    <a:cxn ang="0">
                      <a:pos x="836" y="108"/>
                    </a:cxn>
                    <a:cxn ang="0">
                      <a:pos x="860" y="102"/>
                    </a:cxn>
                    <a:cxn ang="0">
                      <a:pos x="824" y="96"/>
                    </a:cxn>
                    <a:cxn ang="0">
                      <a:pos x="806" y="90"/>
                    </a:cxn>
                    <a:cxn ang="0">
                      <a:pos x="782" y="84"/>
                    </a:cxn>
                    <a:cxn ang="0">
                      <a:pos x="764" y="72"/>
                    </a:cxn>
                    <a:cxn ang="0">
                      <a:pos x="746" y="60"/>
                    </a:cxn>
                    <a:cxn ang="0">
                      <a:pos x="716" y="48"/>
                    </a:cxn>
                    <a:cxn ang="0">
                      <a:pos x="698" y="48"/>
                    </a:cxn>
                    <a:cxn ang="0">
                      <a:pos x="704" y="30"/>
                    </a:cxn>
                    <a:cxn ang="0">
                      <a:pos x="722" y="18"/>
                    </a:cxn>
                    <a:cxn ang="0">
                      <a:pos x="752" y="6"/>
                    </a:cxn>
                    <a:cxn ang="0">
                      <a:pos x="728" y="6"/>
                    </a:cxn>
                    <a:cxn ang="0">
                      <a:pos x="692" y="12"/>
                    </a:cxn>
                    <a:cxn ang="0">
                      <a:pos x="667" y="24"/>
                    </a:cxn>
                    <a:cxn ang="0">
                      <a:pos x="649" y="30"/>
                    </a:cxn>
                    <a:cxn ang="0">
                      <a:pos x="619" y="18"/>
                    </a:cxn>
                    <a:cxn ang="0">
                      <a:pos x="577" y="12"/>
                    </a:cxn>
                    <a:cxn ang="0">
                      <a:pos x="541" y="18"/>
                    </a:cxn>
                    <a:cxn ang="0">
                      <a:pos x="517" y="30"/>
                    </a:cxn>
                    <a:cxn ang="0">
                      <a:pos x="487" y="36"/>
                    </a:cxn>
                    <a:cxn ang="0">
                      <a:pos x="445" y="42"/>
                    </a:cxn>
                    <a:cxn ang="0">
                      <a:pos x="409" y="42"/>
                    </a:cxn>
                    <a:cxn ang="0">
                      <a:pos x="361" y="30"/>
                    </a:cxn>
                    <a:cxn ang="0">
                      <a:pos x="331" y="18"/>
                    </a:cxn>
                    <a:cxn ang="0">
                      <a:pos x="283" y="24"/>
                    </a:cxn>
                    <a:cxn ang="0">
                      <a:pos x="235" y="36"/>
                    </a:cxn>
                    <a:cxn ang="0">
                      <a:pos x="247" y="18"/>
                    </a:cxn>
                    <a:cxn ang="0">
                      <a:pos x="265" y="0"/>
                    </a:cxn>
                    <a:cxn ang="0">
                      <a:pos x="229" y="12"/>
                    </a:cxn>
                    <a:cxn ang="0">
                      <a:pos x="211" y="24"/>
                    </a:cxn>
                    <a:cxn ang="0">
                      <a:pos x="199" y="36"/>
                    </a:cxn>
                    <a:cxn ang="0">
                      <a:pos x="181" y="36"/>
                    </a:cxn>
                    <a:cxn ang="0">
                      <a:pos x="169" y="24"/>
                    </a:cxn>
                    <a:cxn ang="0">
                      <a:pos x="163" y="30"/>
                    </a:cxn>
                    <a:cxn ang="0">
                      <a:pos x="139" y="42"/>
                    </a:cxn>
                    <a:cxn ang="0">
                      <a:pos x="102" y="48"/>
                    </a:cxn>
                    <a:cxn ang="0">
                      <a:pos x="84" y="66"/>
                    </a:cxn>
                    <a:cxn ang="0">
                      <a:pos x="48" y="72"/>
                    </a:cxn>
                    <a:cxn ang="0">
                      <a:pos x="24" y="78"/>
                    </a:cxn>
                    <a:cxn ang="0">
                      <a:pos x="0" y="90"/>
                    </a:cxn>
                  </a:cxnLst>
                  <a:rect l="0" t="0" r="r" b="b"/>
                  <a:pathLst>
                    <a:path w="860" h="108">
                      <a:moveTo>
                        <a:pt x="0" y="90"/>
                      </a:moveTo>
                      <a:lnTo>
                        <a:pt x="84" y="90"/>
                      </a:lnTo>
                      <a:lnTo>
                        <a:pt x="145" y="84"/>
                      </a:lnTo>
                      <a:lnTo>
                        <a:pt x="211" y="78"/>
                      </a:lnTo>
                      <a:lnTo>
                        <a:pt x="313" y="72"/>
                      </a:lnTo>
                      <a:lnTo>
                        <a:pt x="409" y="66"/>
                      </a:lnTo>
                      <a:lnTo>
                        <a:pt x="505" y="72"/>
                      </a:lnTo>
                      <a:lnTo>
                        <a:pt x="613" y="72"/>
                      </a:lnTo>
                      <a:lnTo>
                        <a:pt x="679" y="72"/>
                      </a:lnTo>
                      <a:lnTo>
                        <a:pt x="752" y="96"/>
                      </a:lnTo>
                      <a:lnTo>
                        <a:pt x="806" y="108"/>
                      </a:lnTo>
                      <a:lnTo>
                        <a:pt x="836" y="108"/>
                      </a:lnTo>
                      <a:lnTo>
                        <a:pt x="860" y="102"/>
                      </a:lnTo>
                      <a:lnTo>
                        <a:pt x="824" y="96"/>
                      </a:lnTo>
                      <a:lnTo>
                        <a:pt x="806" y="90"/>
                      </a:lnTo>
                      <a:lnTo>
                        <a:pt x="782" y="84"/>
                      </a:lnTo>
                      <a:lnTo>
                        <a:pt x="764" y="72"/>
                      </a:lnTo>
                      <a:lnTo>
                        <a:pt x="746" y="60"/>
                      </a:lnTo>
                      <a:lnTo>
                        <a:pt x="716" y="48"/>
                      </a:lnTo>
                      <a:lnTo>
                        <a:pt x="698" y="48"/>
                      </a:lnTo>
                      <a:lnTo>
                        <a:pt x="704" y="30"/>
                      </a:lnTo>
                      <a:lnTo>
                        <a:pt x="722" y="18"/>
                      </a:lnTo>
                      <a:lnTo>
                        <a:pt x="752" y="6"/>
                      </a:lnTo>
                      <a:lnTo>
                        <a:pt x="728" y="6"/>
                      </a:lnTo>
                      <a:lnTo>
                        <a:pt x="692" y="12"/>
                      </a:lnTo>
                      <a:lnTo>
                        <a:pt x="667" y="24"/>
                      </a:lnTo>
                      <a:lnTo>
                        <a:pt x="649" y="30"/>
                      </a:lnTo>
                      <a:lnTo>
                        <a:pt x="619" y="18"/>
                      </a:lnTo>
                      <a:lnTo>
                        <a:pt x="577" y="12"/>
                      </a:lnTo>
                      <a:lnTo>
                        <a:pt x="541" y="18"/>
                      </a:lnTo>
                      <a:lnTo>
                        <a:pt x="517" y="30"/>
                      </a:lnTo>
                      <a:lnTo>
                        <a:pt x="487" y="36"/>
                      </a:lnTo>
                      <a:lnTo>
                        <a:pt x="445" y="42"/>
                      </a:lnTo>
                      <a:lnTo>
                        <a:pt x="409" y="42"/>
                      </a:lnTo>
                      <a:lnTo>
                        <a:pt x="361" y="30"/>
                      </a:lnTo>
                      <a:lnTo>
                        <a:pt x="331" y="18"/>
                      </a:lnTo>
                      <a:lnTo>
                        <a:pt x="283" y="24"/>
                      </a:lnTo>
                      <a:lnTo>
                        <a:pt x="235" y="36"/>
                      </a:lnTo>
                      <a:lnTo>
                        <a:pt x="247" y="18"/>
                      </a:lnTo>
                      <a:lnTo>
                        <a:pt x="265" y="0"/>
                      </a:lnTo>
                      <a:lnTo>
                        <a:pt x="229" y="12"/>
                      </a:lnTo>
                      <a:lnTo>
                        <a:pt x="211" y="24"/>
                      </a:lnTo>
                      <a:lnTo>
                        <a:pt x="199" y="36"/>
                      </a:lnTo>
                      <a:lnTo>
                        <a:pt x="181" y="36"/>
                      </a:lnTo>
                      <a:lnTo>
                        <a:pt x="169" y="24"/>
                      </a:lnTo>
                      <a:lnTo>
                        <a:pt x="163" y="30"/>
                      </a:lnTo>
                      <a:lnTo>
                        <a:pt x="139" y="42"/>
                      </a:lnTo>
                      <a:lnTo>
                        <a:pt x="102" y="48"/>
                      </a:lnTo>
                      <a:lnTo>
                        <a:pt x="84" y="66"/>
                      </a:lnTo>
                      <a:lnTo>
                        <a:pt x="48" y="72"/>
                      </a:lnTo>
                      <a:lnTo>
                        <a:pt x="24" y="78"/>
                      </a:lnTo>
                      <a:lnTo>
                        <a:pt x="0" y="90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2796" name="Freeform 268"/>
                <p:cNvSpPr>
                  <a:spLocks/>
                </p:cNvSpPr>
                <p:nvPr/>
              </p:nvSpPr>
              <p:spPr bwMode="auto">
                <a:xfrm>
                  <a:off x="2648" y="1694"/>
                  <a:ext cx="174" cy="150"/>
                </a:xfrm>
                <a:custGeom>
                  <a:avLst/>
                  <a:gdLst/>
                  <a:ahLst/>
                  <a:cxnLst>
                    <a:cxn ang="0">
                      <a:pos x="126" y="12"/>
                    </a:cxn>
                    <a:cxn ang="0">
                      <a:pos x="102" y="18"/>
                    </a:cxn>
                    <a:cxn ang="0">
                      <a:pos x="90" y="36"/>
                    </a:cxn>
                    <a:cxn ang="0">
                      <a:pos x="48" y="12"/>
                    </a:cxn>
                    <a:cxn ang="0">
                      <a:pos x="0" y="0"/>
                    </a:cxn>
                    <a:cxn ang="0">
                      <a:pos x="42" y="18"/>
                    </a:cxn>
                    <a:cxn ang="0">
                      <a:pos x="66" y="36"/>
                    </a:cxn>
                    <a:cxn ang="0">
                      <a:pos x="72" y="60"/>
                    </a:cxn>
                    <a:cxn ang="0">
                      <a:pos x="84" y="90"/>
                    </a:cxn>
                    <a:cxn ang="0">
                      <a:pos x="90" y="120"/>
                    </a:cxn>
                    <a:cxn ang="0">
                      <a:pos x="108" y="150"/>
                    </a:cxn>
                    <a:cxn ang="0">
                      <a:pos x="102" y="114"/>
                    </a:cxn>
                    <a:cxn ang="0">
                      <a:pos x="102" y="90"/>
                    </a:cxn>
                    <a:cxn ang="0">
                      <a:pos x="108" y="60"/>
                    </a:cxn>
                    <a:cxn ang="0">
                      <a:pos x="114" y="78"/>
                    </a:cxn>
                    <a:cxn ang="0">
                      <a:pos x="132" y="90"/>
                    </a:cxn>
                    <a:cxn ang="0">
                      <a:pos x="120" y="60"/>
                    </a:cxn>
                    <a:cxn ang="0">
                      <a:pos x="114" y="36"/>
                    </a:cxn>
                    <a:cxn ang="0">
                      <a:pos x="132" y="24"/>
                    </a:cxn>
                    <a:cxn ang="0">
                      <a:pos x="174" y="24"/>
                    </a:cxn>
                    <a:cxn ang="0">
                      <a:pos x="144" y="18"/>
                    </a:cxn>
                    <a:cxn ang="0">
                      <a:pos x="126" y="12"/>
                    </a:cxn>
                  </a:cxnLst>
                  <a:rect l="0" t="0" r="r" b="b"/>
                  <a:pathLst>
                    <a:path w="174" h="150">
                      <a:moveTo>
                        <a:pt x="126" y="12"/>
                      </a:moveTo>
                      <a:lnTo>
                        <a:pt x="102" y="18"/>
                      </a:lnTo>
                      <a:lnTo>
                        <a:pt x="90" y="36"/>
                      </a:lnTo>
                      <a:lnTo>
                        <a:pt x="48" y="12"/>
                      </a:lnTo>
                      <a:lnTo>
                        <a:pt x="0" y="0"/>
                      </a:lnTo>
                      <a:lnTo>
                        <a:pt x="42" y="18"/>
                      </a:lnTo>
                      <a:lnTo>
                        <a:pt x="66" y="36"/>
                      </a:lnTo>
                      <a:lnTo>
                        <a:pt x="72" y="60"/>
                      </a:lnTo>
                      <a:lnTo>
                        <a:pt x="84" y="90"/>
                      </a:lnTo>
                      <a:lnTo>
                        <a:pt x="90" y="120"/>
                      </a:lnTo>
                      <a:lnTo>
                        <a:pt x="108" y="150"/>
                      </a:lnTo>
                      <a:lnTo>
                        <a:pt x="102" y="114"/>
                      </a:lnTo>
                      <a:lnTo>
                        <a:pt x="102" y="90"/>
                      </a:lnTo>
                      <a:lnTo>
                        <a:pt x="108" y="60"/>
                      </a:lnTo>
                      <a:lnTo>
                        <a:pt x="114" y="78"/>
                      </a:lnTo>
                      <a:lnTo>
                        <a:pt x="132" y="90"/>
                      </a:lnTo>
                      <a:lnTo>
                        <a:pt x="120" y="60"/>
                      </a:lnTo>
                      <a:lnTo>
                        <a:pt x="114" y="36"/>
                      </a:lnTo>
                      <a:lnTo>
                        <a:pt x="132" y="24"/>
                      </a:lnTo>
                      <a:lnTo>
                        <a:pt x="174" y="24"/>
                      </a:lnTo>
                      <a:lnTo>
                        <a:pt x="144" y="18"/>
                      </a:lnTo>
                      <a:lnTo>
                        <a:pt x="126" y="12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2797" name="Freeform 269"/>
                <p:cNvSpPr>
                  <a:spLocks/>
                </p:cNvSpPr>
                <p:nvPr/>
              </p:nvSpPr>
              <p:spPr bwMode="auto">
                <a:xfrm>
                  <a:off x="2227" y="1634"/>
                  <a:ext cx="241" cy="204"/>
                </a:xfrm>
                <a:custGeom>
                  <a:avLst/>
                  <a:gdLst/>
                  <a:ahLst/>
                  <a:cxnLst>
                    <a:cxn ang="0">
                      <a:pos x="193" y="6"/>
                    </a:cxn>
                    <a:cxn ang="0">
                      <a:pos x="169" y="6"/>
                    </a:cxn>
                    <a:cxn ang="0">
                      <a:pos x="145" y="0"/>
                    </a:cxn>
                    <a:cxn ang="0">
                      <a:pos x="121" y="6"/>
                    </a:cxn>
                    <a:cxn ang="0">
                      <a:pos x="103" y="18"/>
                    </a:cxn>
                    <a:cxn ang="0">
                      <a:pos x="66" y="6"/>
                    </a:cxn>
                    <a:cxn ang="0">
                      <a:pos x="60" y="54"/>
                    </a:cxn>
                    <a:cxn ang="0">
                      <a:pos x="36" y="90"/>
                    </a:cxn>
                    <a:cxn ang="0">
                      <a:pos x="18" y="138"/>
                    </a:cxn>
                    <a:cxn ang="0">
                      <a:pos x="0" y="204"/>
                    </a:cxn>
                    <a:cxn ang="0">
                      <a:pos x="30" y="138"/>
                    </a:cxn>
                    <a:cxn ang="0">
                      <a:pos x="66" y="78"/>
                    </a:cxn>
                    <a:cxn ang="0">
                      <a:pos x="91" y="54"/>
                    </a:cxn>
                    <a:cxn ang="0">
                      <a:pos x="133" y="18"/>
                    </a:cxn>
                    <a:cxn ang="0">
                      <a:pos x="97" y="66"/>
                    </a:cxn>
                    <a:cxn ang="0">
                      <a:pos x="79" y="96"/>
                    </a:cxn>
                    <a:cxn ang="0">
                      <a:pos x="60" y="132"/>
                    </a:cxn>
                    <a:cxn ang="0">
                      <a:pos x="60" y="168"/>
                    </a:cxn>
                    <a:cxn ang="0">
                      <a:pos x="72" y="120"/>
                    </a:cxn>
                    <a:cxn ang="0">
                      <a:pos x="85" y="102"/>
                    </a:cxn>
                    <a:cxn ang="0">
                      <a:pos x="97" y="84"/>
                    </a:cxn>
                    <a:cxn ang="0">
                      <a:pos x="115" y="60"/>
                    </a:cxn>
                    <a:cxn ang="0">
                      <a:pos x="139" y="42"/>
                    </a:cxn>
                    <a:cxn ang="0">
                      <a:pos x="151" y="60"/>
                    </a:cxn>
                    <a:cxn ang="0">
                      <a:pos x="157" y="90"/>
                    </a:cxn>
                    <a:cxn ang="0">
                      <a:pos x="163" y="114"/>
                    </a:cxn>
                    <a:cxn ang="0">
                      <a:pos x="163" y="66"/>
                    </a:cxn>
                    <a:cxn ang="0">
                      <a:pos x="151" y="36"/>
                    </a:cxn>
                    <a:cxn ang="0">
                      <a:pos x="169" y="36"/>
                    </a:cxn>
                    <a:cxn ang="0">
                      <a:pos x="187" y="48"/>
                    </a:cxn>
                    <a:cxn ang="0">
                      <a:pos x="205" y="42"/>
                    </a:cxn>
                    <a:cxn ang="0">
                      <a:pos x="211" y="30"/>
                    </a:cxn>
                    <a:cxn ang="0">
                      <a:pos x="229" y="18"/>
                    </a:cxn>
                    <a:cxn ang="0">
                      <a:pos x="241" y="12"/>
                    </a:cxn>
                    <a:cxn ang="0">
                      <a:pos x="217" y="6"/>
                    </a:cxn>
                    <a:cxn ang="0">
                      <a:pos x="193" y="6"/>
                    </a:cxn>
                  </a:cxnLst>
                  <a:rect l="0" t="0" r="r" b="b"/>
                  <a:pathLst>
                    <a:path w="241" h="204">
                      <a:moveTo>
                        <a:pt x="193" y="6"/>
                      </a:moveTo>
                      <a:lnTo>
                        <a:pt x="169" y="6"/>
                      </a:lnTo>
                      <a:lnTo>
                        <a:pt x="145" y="0"/>
                      </a:lnTo>
                      <a:lnTo>
                        <a:pt x="121" y="6"/>
                      </a:lnTo>
                      <a:lnTo>
                        <a:pt x="103" y="18"/>
                      </a:lnTo>
                      <a:lnTo>
                        <a:pt x="66" y="6"/>
                      </a:lnTo>
                      <a:lnTo>
                        <a:pt x="60" y="54"/>
                      </a:lnTo>
                      <a:lnTo>
                        <a:pt x="36" y="90"/>
                      </a:lnTo>
                      <a:lnTo>
                        <a:pt x="18" y="138"/>
                      </a:lnTo>
                      <a:lnTo>
                        <a:pt x="0" y="204"/>
                      </a:lnTo>
                      <a:lnTo>
                        <a:pt x="30" y="138"/>
                      </a:lnTo>
                      <a:lnTo>
                        <a:pt x="66" y="78"/>
                      </a:lnTo>
                      <a:lnTo>
                        <a:pt x="91" y="54"/>
                      </a:lnTo>
                      <a:lnTo>
                        <a:pt x="133" y="18"/>
                      </a:lnTo>
                      <a:lnTo>
                        <a:pt x="97" y="66"/>
                      </a:lnTo>
                      <a:lnTo>
                        <a:pt x="79" y="96"/>
                      </a:lnTo>
                      <a:lnTo>
                        <a:pt x="60" y="132"/>
                      </a:lnTo>
                      <a:lnTo>
                        <a:pt x="60" y="168"/>
                      </a:lnTo>
                      <a:lnTo>
                        <a:pt x="72" y="120"/>
                      </a:lnTo>
                      <a:lnTo>
                        <a:pt x="85" y="102"/>
                      </a:lnTo>
                      <a:lnTo>
                        <a:pt x="97" y="84"/>
                      </a:lnTo>
                      <a:lnTo>
                        <a:pt x="115" y="60"/>
                      </a:lnTo>
                      <a:lnTo>
                        <a:pt x="139" y="42"/>
                      </a:lnTo>
                      <a:lnTo>
                        <a:pt x="151" y="60"/>
                      </a:lnTo>
                      <a:lnTo>
                        <a:pt x="157" y="90"/>
                      </a:lnTo>
                      <a:lnTo>
                        <a:pt x="163" y="114"/>
                      </a:lnTo>
                      <a:lnTo>
                        <a:pt x="163" y="66"/>
                      </a:lnTo>
                      <a:lnTo>
                        <a:pt x="151" y="36"/>
                      </a:lnTo>
                      <a:lnTo>
                        <a:pt x="169" y="36"/>
                      </a:lnTo>
                      <a:lnTo>
                        <a:pt x="187" y="48"/>
                      </a:lnTo>
                      <a:lnTo>
                        <a:pt x="205" y="42"/>
                      </a:lnTo>
                      <a:lnTo>
                        <a:pt x="211" y="30"/>
                      </a:lnTo>
                      <a:lnTo>
                        <a:pt x="229" y="18"/>
                      </a:lnTo>
                      <a:lnTo>
                        <a:pt x="241" y="12"/>
                      </a:lnTo>
                      <a:lnTo>
                        <a:pt x="217" y="6"/>
                      </a:lnTo>
                      <a:lnTo>
                        <a:pt x="193" y="6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2798" name="Freeform 270"/>
                <p:cNvSpPr>
                  <a:spLocks/>
                </p:cNvSpPr>
                <p:nvPr/>
              </p:nvSpPr>
              <p:spPr bwMode="auto">
                <a:xfrm>
                  <a:off x="3123" y="1838"/>
                  <a:ext cx="84" cy="271"/>
                </a:xfrm>
                <a:custGeom>
                  <a:avLst/>
                  <a:gdLst/>
                  <a:ahLst/>
                  <a:cxnLst>
                    <a:cxn ang="0">
                      <a:pos x="72" y="12"/>
                    </a:cxn>
                    <a:cxn ang="0">
                      <a:pos x="84" y="37"/>
                    </a:cxn>
                    <a:cxn ang="0">
                      <a:pos x="84" y="61"/>
                    </a:cxn>
                    <a:cxn ang="0">
                      <a:pos x="78" y="85"/>
                    </a:cxn>
                    <a:cxn ang="0">
                      <a:pos x="60" y="79"/>
                    </a:cxn>
                    <a:cxn ang="0">
                      <a:pos x="54" y="97"/>
                    </a:cxn>
                    <a:cxn ang="0">
                      <a:pos x="48" y="121"/>
                    </a:cxn>
                    <a:cxn ang="0">
                      <a:pos x="42" y="151"/>
                    </a:cxn>
                    <a:cxn ang="0">
                      <a:pos x="36" y="193"/>
                    </a:cxn>
                    <a:cxn ang="0">
                      <a:pos x="30" y="241"/>
                    </a:cxn>
                    <a:cxn ang="0">
                      <a:pos x="18" y="259"/>
                    </a:cxn>
                    <a:cxn ang="0">
                      <a:pos x="0" y="271"/>
                    </a:cxn>
                    <a:cxn ang="0">
                      <a:pos x="18" y="247"/>
                    </a:cxn>
                    <a:cxn ang="0">
                      <a:pos x="18" y="223"/>
                    </a:cxn>
                    <a:cxn ang="0">
                      <a:pos x="24" y="199"/>
                    </a:cxn>
                    <a:cxn ang="0">
                      <a:pos x="24" y="169"/>
                    </a:cxn>
                    <a:cxn ang="0">
                      <a:pos x="30" y="139"/>
                    </a:cxn>
                    <a:cxn ang="0">
                      <a:pos x="36" y="115"/>
                    </a:cxn>
                    <a:cxn ang="0">
                      <a:pos x="42" y="91"/>
                    </a:cxn>
                    <a:cxn ang="0">
                      <a:pos x="24" y="79"/>
                    </a:cxn>
                    <a:cxn ang="0">
                      <a:pos x="42" y="79"/>
                    </a:cxn>
                    <a:cxn ang="0">
                      <a:pos x="60" y="73"/>
                    </a:cxn>
                    <a:cxn ang="0">
                      <a:pos x="66" y="61"/>
                    </a:cxn>
                    <a:cxn ang="0">
                      <a:pos x="72" y="43"/>
                    </a:cxn>
                    <a:cxn ang="0">
                      <a:pos x="66" y="18"/>
                    </a:cxn>
                    <a:cxn ang="0">
                      <a:pos x="42" y="0"/>
                    </a:cxn>
                    <a:cxn ang="0">
                      <a:pos x="72" y="12"/>
                    </a:cxn>
                  </a:cxnLst>
                  <a:rect l="0" t="0" r="r" b="b"/>
                  <a:pathLst>
                    <a:path w="84" h="271">
                      <a:moveTo>
                        <a:pt x="72" y="12"/>
                      </a:moveTo>
                      <a:lnTo>
                        <a:pt x="84" y="37"/>
                      </a:lnTo>
                      <a:lnTo>
                        <a:pt x="84" y="61"/>
                      </a:lnTo>
                      <a:lnTo>
                        <a:pt x="78" y="85"/>
                      </a:lnTo>
                      <a:lnTo>
                        <a:pt x="60" y="79"/>
                      </a:lnTo>
                      <a:lnTo>
                        <a:pt x="54" y="97"/>
                      </a:lnTo>
                      <a:lnTo>
                        <a:pt x="48" y="121"/>
                      </a:lnTo>
                      <a:lnTo>
                        <a:pt x="42" y="151"/>
                      </a:lnTo>
                      <a:lnTo>
                        <a:pt x="36" y="193"/>
                      </a:lnTo>
                      <a:lnTo>
                        <a:pt x="30" y="241"/>
                      </a:lnTo>
                      <a:lnTo>
                        <a:pt x="18" y="259"/>
                      </a:lnTo>
                      <a:lnTo>
                        <a:pt x="0" y="271"/>
                      </a:lnTo>
                      <a:lnTo>
                        <a:pt x="18" y="247"/>
                      </a:lnTo>
                      <a:lnTo>
                        <a:pt x="18" y="223"/>
                      </a:lnTo>
                      <a:lnTo>
                        <a:pt x="24" y="199"/>
                      </a:lnTo>
                      <a:lnTo>
                        <a:pt x="24" y="169"/>
                      </a:lnTo>
                      <a:lnTo>
                        <a:pt x="30" y="139"/>
                      </a:lnTo>
                      <a:lnTo>
                        <a:pt x="36" y="115"/>
                      </a:lnTo>
                      <a:lnTo>
                        <a:pt x="42" y="91"/>
                      </a:lnTo>
                      <a:lnTo>
                        <a:pt x="24" y="79"/>
                      </a:lnTo>
                      <a:lnTo>
                        <a:pt x="42" y="79"/>
                      </a:lnTo>
                      <a:lnTo>
                        <a:pt x="60" y="73"/>
                      </a:lnTo>
                      <a:lnTo>
                        <a:pt x="66" y="61"/>
                      </a:lnTo>
                      <a:lnTo>
                        <a:pt x="72" y="43"/>
                      </a:lnTo>
                      <a:lnTo>
                        <a:pt x="66" y="18"/>
                      </a:lnTo>
                      <a:lnTo>
                        <a:pt x="42" y="0"/>
                      </a:lnTo>
                      <a:lnTo>
                        <a:pt x="72" y="12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2799" name="Freeform 271"/>
                <p:cNvSpPr>
                  <a:spLocks/>
                </p:cNvSpPr>
                <p:nvPr/>
              </p:nvSpPr>
              <p:spPr bwMode="auto">
                <a:xfrm>
                  <a:off x="3063" y="2127"/>
                  <a:ext cx="66" cy="66"/>
                </a:xfrm>
                <a:custGeom>
                  <a:avLst/>
                  <a:gdLst/>
                  <a:ahLst/>
                  <a:cxnLst>
                    <a:cxn ang="0">
                      <a:pos x="0" y="54"/>
                    </a:cxn>
                    <a:cxn ang="0">
                      <a:pos x="12" y="66"/>
                    </a:cxn>
                    <a:cxn ang="0">
                      <a:pos x="12" y="54"/>
                    </a:cxn>
                    <a:cxn ang="0">
                      <a:pos x="24" y="42"/>
                    </a:cxn>
                    <a:cxn ang="0">
                      <a:pos x="36" y="30"/>
                    </a:cxn>
                    <a:cxn ang="0">
                      <a:pos x="48" y="24"/>
                    </a:cxn>
                    <a:cxn ang="0">
                      <a:pos x="66" y="0"/>
                    </a:cxn>
                    <a:cxn ang="0">
                      <a:pos x="48" y="18"/>
                    </a:cxn>
                    <a:cxn ang="0">
                      <a:pos x="36" y="24"/>
                    </a:cxn>
                    <a:cxn ang="0">
                      <a:pos x="18" y="30"/>
                    </a:cxn>
                    <a:cxn ang="0">
                      <a:pos x="6" y="42"/>
                    </a:cxn>
                    <a:cxn ang="0">
                      <a:pos x="0" y="54"/>
                    </a:cxn>
                  </a:cxnLst>
                  <a:rect l="0" t="0" r="r" b="b"/>
                  <a:pathLst>
                    <a:path w="66" h="66">
                      <a:moveTo>
                        <a:pt x="0" y="54"/>
                      </a:moveTo>
                      <a:lnTo>
                        <a:pt x="12" y="66"/>
                      </a:lnTo>
                      <a:lnTo>
                        <a:pt x="12" y="54"/>
                      </a:lnTo>
                      <a:lnTo>
                        <a:pt x="24" y="42"/>
                      </a:lnTo>
                      <a:lnTo>
                        <a:pt x="36" y="30"/>
                      </a:lnTo>
                      <a:lnTo>
                        <a:pt x="48" y="24"/>
                      </a:lnTo>
                      <a:lnTo>
                        <a:pt x="66" y="0"/>
                      </a:lnTo>
                      <a:lnTo>
                        <a:pt x="48" y="18"/>
                      </a:lnTo>
                      <a:lnTo>
                        <a:pt x="36" y="24"/>
                      </a:lnTo>
                      <a:lnTo>
                        <a:pt x="18" y="30"/>
                      </a:lnTo>
                      <a:lnTo>
                        <a:pt x="6" y="42"/>
                      </a:lnTo>
                      <a:lnTo>
                        <a:pt x="0" y="54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</p:grpSp>
      </p:grpSp>
      <p:grpSp>
        <p:nvGrpSpPr>
          <p:cNvPr id="18" name="Group 303"/>
          <p:cNvGrpSpPr>
            <a:grpSpLocks/>
          </p:cNvGrpSpPr>
          <p:nvPr/>
        </p:nvGrpSpPr>
        <p:grpSpPr bwMode="auto">
          <a:xfrm>
            <a:off x="8229600" y="4699000"/>
            <a:ext cx="685800" cy="1452563"/>
            <a:chOff x="5184" y="2960"/>
            <a:chExt cx="432" cy="915"/>
          </a:xfrm>
        </p:grpSpPr>
        <p:graphicFrame>
          <p:nvGraphicFramePr>
            <p:cNvPr id="22557" name="Object 29"/>
            <p:cNvGraphicFramePr>
              <a:graphicFrameLocks noChangeAspect="1"/>
            </p:cNvGraphicFramePr>
            <p:nvPr/>
          </p:nvGraphicFramePr>
          <p:xfrm>
            <a:off x="5184" y="2960"/>
            <a:ext cx="218" cy="915"/>
          </p:xfrm>
          <a:graphic>
            <a:graphicData uri="http://schemas.openxmlformats.org/presentationml/2006/ole">
              <p:oleObj spid="_x0000_s6163" name="Clip" r:id="rId9" imgW="424080" imgH="1556640" progId="MS_ClipArt_Gallery.2">
                <p:embed/>
              </p:oleObj>
            </a:graphicData>
          </a:graphic>
        </p:graphicFrame>
        <p:grpSp>
          <p:nvGrpSpPr>
            <p:cNvPr id="19" name="Group 272"/>
            <p:cNvGrpSpPr>
              <a:grpSpLocks/>
            </p:cNvGrpSpPr>
            <p:nvPr/>
          </p:nvGrpSpPr>
          <p:grpSpPr bwMode="auto">
            <a:xfrm rot="1292601">
              <a:off x="5280" y="3216"/>
              <a:ext cx="336" cy="240"/>
              <a:chOff x="2023" y="1586"/>
              <a:chExt cx="1707" cy="1142"/>
            </a:xfrm>
          </p:grpSpPr>
          <p:grpSp>
            <p:nvGrpSpPr>
              <p:cNvPr id="20" name="Group 273"/>
              <p:cNvGrpSpPr>
                <a:grpSpLocks/>
              </p:cNvGrpSpPr>
              <p:nvPr/>
            </p:nvGrpSpPr>
            <p:grpSpPr bwMode="auto">
              <a:xfrm>
                <a:off x="3081" y="1887"/>
                <a:ext cx="649" cy="841"/>
                <a:chOff x="3081" y="1887"/>
                <a:chExt cx="649" cy="841"/>
              </a:xfrm>
            </p:grpSpPr>
            <p:sp>
              <p:nvSpPr>
                <p:cNvPr id="22802" name="Freeform 274"/>
                <p:cNvSpPr>
                  <a:spLocks/>
                </p:cNvSpPr>
                <p:nvPr/>
              </p:nvSpPr>
              <p:spPr bwMode="auto">
                <a:xfrm>
                  <a:off x="3081" y="1887"/>
                  <a:ext cx="649" cy="841"/>
                </a:xfrm>
                <a:custGeom>
                  <a:avLst/>
                  <a:gdLst/>
                  <a:ahLst/>
                  <a:cxnLst>
                    <a:cxn ang="0">
                      <a:pos x="150" y="6"/>
                    </a:cxn>
                    <a:cxn ang="0">
                      <a:pos x="204" y="6"/>
                    </a:cxn>
                    <a:cxn ang="0">
                      <a:pos x="282" y="18"/>
                    </a:cxn>
                    <a:cxn ang="0">
                      <a:pos x="385" y="54"/>
                    </a:cxn>
                    <a:cxn ang="0">
                      <a:pos x="529" y="114"/>
                    </a:cxn>
                    <a:cxn ang="0">
                      <a:pos x="565" y="144"/>
                    </a:cxn>
                    <a:cxn ang="0">
                      <a:pos x="619" y="240"/>
                    </a:cxn>
                    <a:cxn ang="0">
                      <a:pos x="649" y="300"/>
                    </a:cxn>
                    <a:cxn ang="0">
                      <a:pos x="619" y="342"/>
                    </a:cxn>
                    <a:cxn ang="0">
                      <a:pos x="619" y="372"/>
                    </a:cxn>
                    <a:cxn ang="0">
                      <a:pos x="643" y="420"/>
                    </a:cxn>
                    <a:cxn ang="0">
                      <a:pos x="637" y="462"/>
                    </a:cxn>
                    <a:cxn ang="0">
                      <a:pos x="595" y="492"/>
                    </a:cxn>
                    <a:cxn ang="0">
                      <a:pos x="607" y="528"/>
                    </a:cxn>
                    <a:cxn ang="0">
                      <a:pos x="589" y="577"/>
                    </a:cxn>
                    <a:cxn ang="0">
                      <a:pos x="529" y="595"/>
                    </a:cxn>
                    <a:cxn ang="0">
                      <a:pos x="505" y="631"/>
                    </a:cxn>
                    <a:cxn ang="0">
                      <a:pos x="457" y="649"/>
                    </a:cxn>
                    <a:cxn ang="0">
                      <a:pos x="360" y="655"/>
                    </a:cxn>
                    <a:cxn ang="0">
                      <a:pos x="300" y="637"/>
                    </a:cxn>
                    <a:cxn ang="0">
                      <a:pos x="258" y="589"/>
                    </a:cxn>
                    <a:cxn ang="0">
                      <a:pos x="222" y="528"/>
                    </a:cxn>
                    <a:cxn ang="0">
                      <a:pos x="240" y="504"/>
                    </a:cxn>
                    <a:cxn ang="0">
                      <a:pos x="276" y="498"/>
                    </a:cxn>
                    <a:cxn ang="0">
                      <a:pos x="306" y="522"/>
                    </a:cxn>
                    <a:cxn ang="0">
                      <a:pos x="282" y="498"/>
                    </a:cxn>
                    <a:cxn ang="0">
                      <a:pos x="270" y="492"/>
                    </a:cxn>
                    <a:cxn ang="0">
                      <a:pos x="246" y="474"/>
                    </a:cxn>
                    <a:cxn ang="0">
                      <a:pos x="204" y="486"/>
                    </a:cxn>
                    <a:cxn ang="0">
                      <a:pos x="198" y="516"/>
                    </a:cxn>
                    <a:cxn ang="0">
                      <a:pos x="204" y="607"/>
                    </a:cxn>
                    <a:cxn ang="0">
                      <a:pos x="228" y="703"/>
                    </a:cxn>
                    <a:cxn ang="0">
                      <a:pos x="228" y="793"/>
                    </a:cxn>
                    <a:cxn ang="0">
                      <a:pos x="204" y="829"/>
                    </a:cxn>
                    <a:cxn ang="0">
                      <a:pos x="150" y="835"/>
                    </a:cxn>
                    <a:cxn ang="0">
                      <a:pos x="132" y="775"/>
                    </a:cxn>
                    <a:cxn ang="0">
                      <a:pos x="108" y="709"/>
                    </a:cxn>
                    <a:cxn ang="0">
                      <a:pos x="96" y="685"/>
                    </a:cxn>
                    <a:cxn ang="0">
                      <a:pos x="84" y="655"/>
                    </a:cxn>
                    <a:cxn ang="0">
                      <a:pos x="48" y="522"/>
                    </a:cxn>
                    <a:cxn ang="0">
                      <a:pos x="18" y="366"/>
                    </a:cxn>
                    <a:cxn ang="0">
                      <a:pos x="0" y="270"/>
                    </a:cxn>
                  </a:cxnLst>
                  <a:rect l="0" t="0" r="r" b="b"/>
                  <a:pathLst>
                    <a:path w="649" h="841">
                      <a:moveTo>
                        <a:pt x="108" y="0"/>
                      </a:moveTo>
                      <a:lnTo>
                        <a:pt x="132" y="6"/>
                      </a:lnTo>
                      <a:lnTo>
                        <a:pt x="150" y="6"/>
                      </a:lnTo>
                      <a:lnTo>
                        <a:pt x="168" y="12"/>
                      </a:lnTo>
                      <a:lnTo>
                        <a:pt x="180" y="12"/>
                      </a:lnTo>
                      <a:lnTo>
                        <a:pt x="204" y="6"/>
                      </a:lnTo>
                      <a:lnTo>
                        <a:pt x="228" y="6"/>
                      </a:lnTo>
                      <a:lnTo>
                        <a:pt x="252" y="12"/>
                      </a:lnTo>
                      <a:lnTo>
                        <a:pt x="282" y="18"/>
                      </a:lnTo>
                      <a:lnTo>
                        <a:pt x="312" y="24"/>
                      </a:lnTo>
                      <a:lnTo>
                        <a:pt x="342" y="36"/>
                      </a:lnTo>
                      <a:lnTo>
                        <a:pt x="385" y="54"/>
                      </a:lnTo>
                      <a:lnTo>
                        <a:pt x="427" y="72"/>
                      </a:lnTo>
                      <a:lnTo>
                        <a:pt x="481" y="96"/>
                      </a:lnTo>
                      <a:lnTo>
                        <a:pt x="529" y="114"/>
                      </a:lnTo>
                      <a:lnTo>
                        <a:pt x="547" y="120"/>
                      </a:lnTo>
                      <a:lnTo>
                        <a:pt x="559" y="132"/>
                      </a:lnTo>
                      <a:lnTo>
                        <a:pt x="565" y="144"/>
                      </a:lnTo>
                      <a:lnTo>
                        <a:pt x="577" y="162"/>
                      </a:lnTo>
                      <a:lnTo>
                        <a:pt x="595" y="192"/>
                      </a:lnTo>
                      <a:lnTo>
                        <a:pt x="619" y="240"/>
                      </a:lnTo>
                      <a:lnTo>
                        <a:pt x="637" y="264"/>
                      </a:lnTo>
                      <a:lnTo>
                        <a:pt x="643" y="288"/>
                      </a:lnTo>
                      <a:lnTo>
                        <a:pt x="649" y="300"/>
                      </a:lnTo>
                      <a:lnTo>
                        <a:pt x="643" y="318"/>
                      </a:lnTo>
                      <a:lnTo>
                        <a:pt x="631" y="336"/>
                      </a:lnTo>
                      <a:lnTo>
                        <a:pt x="619" y="342"/>
                      </a:lnTo>
                      <a:lnTo>
                        <a:pt x="613" y="348"/>
                      </a:lnTo>
                      <a:lnTo>
                        <a:pt x="613" y="360"/>
                      </a:lnTo>
                      <a:lnTo>
                        <a:pt x="619" y="372"/>
                      </a:lnTo>
                      <a:lnTo>
                        <a:pt x="625" y="384"/>
                      </a:lnTo>
                      <a:lnTo>
                        <a:pt x="637" y="402"/>
                      </a:lnTo>
                      <a:lnTo>
                        <a:pt x="643" y="420"/>
                      </a:lnTo>
                      <a:lnTo>
                        <a:pt x="643" y="432"/>
                      </a:lnTo>
                      <a:lnTo>
                        <a:pt x="643" y="450"/>
                      </a:lnTo>
                      <a:lnTo>
                        <a:pt x="637" y="462"/>
                      </a:lnTo>
                      <a:lnTo>
                        <a:pt x="625" y="474"/>
                      </a:lnTo>
                      <a:lnTo>
                        <a:pt x="607" y="486"/>
                      </a:lnTo>
                      <a:lnTo>
                        <a:pt x="595" y="492"/>
                      </a:lnTo>
                      <a:lnTo>
                        <a:pt x="595" y="504"/>
                      </a:lnTo>
                      <a:lnTo>
                        <a:pt x="601" y="516"/>
                      </a:lnTo>
                      <a:lnTo>
                        <a:pt x="607" y="528"/>
                      </a:lnTo>
                      <a:lnTo>
                        <a:pt x="601" y="546"/>
                      </a:lnTo>
                      <a:lnTo>
                        <a:pt x="601" y="565"/>
                      </a:lnTo>
                      <a:lnTo>
                        <a:pt x="589" y="577"/>
                      </a:lnTo>
                      <a:lnTo>
                        <a:pt x="577" y="583"/>
                      </a:lnTo>
                      <a:lnTo>
                        <a:pt x="553" y="589"/>
                      </a:lnTo>
                      <a:lnTo>
                        <a:pt x="529" y="595"/>
                      </a:lnTo>
                      <a:lnTo>
                        <a:pt x="517" y="595"/>
                      </a:lnTo>
                      <a:lnTo>
                        <a:pt x="511" y="619"/>
                      </a:lnTo>
                      <a:lnTo>
                        <a:pt x="505" y="631"/>
                      </a:lnTo>
                      <a:lnTo>
                        <a:pt x="493" y="643"/>
                      </a:lnTo>
                      <a:lnTo>
                        <a:pt x="475" y="649"/>
                      </a:lnTo>
                      <a:lnTo>
                        <a:pt x="457" y="649"/>
                      </a:lnTo>
                      <a:lnTo>
                        <a:pt x="433" y="649"/>
                      </a:lnTo>
                      <a:lnTo>
                        <a:pt x="403" y="655"/>
                      </a:lnTo>
                      <a:lnTo>
                        <a:pt x="360" y="655"/>
                      </a:lnTo>
                      <a:lnTo>
                        <a:pt x="342" y="655"/>
                      </a:lnTo>
                      <a:lnTo>
                        <a:pt x="324" y="649"/>
                      </a:lnTo>
                      <a:lnTo>
                        <a:pt x="300" y="637"/>
                      </a:lnTo>
                      <a:lnTo>
                        <a:pt x="282" y="625"/>
                      </a:lnTo>
                      <a:lnTo>
                        <a:pt x="270" y="607"/>
                      </a:lnTo>
                      <a:lnTo>
                        <a:pt x="258" y="589"/>
                      </a:lnTo>
                      <a:lnTo>
                        <a:pt x="240" y="565"/>
                      </a:lnTo>
                      <a:lnTo>
                        <a:pt x="228" y="540"/>
                      </a:lnTo>
                      <a:lnTo>
                        <a:pt x="222" y="528"/>
                      </a:lnTo>
                      <a:lnTo>
                        <a:pt x="228" y="522"/>
                      </a:lnTo>
                      <a:lnTo>
                        <a:pt x="234" y="510"/>
                      </a:lnTo>
                      <a:lnTo>
                        <a:pt x="240" y="504"/>
                      </a:lnTo>
                      <a:lnTo>
                        <a:pt x="252" y="498"/>
                      </a:lnTo>
                      <a:lnTo>
                        <a:pt x="264" y="498"/>
                      </a:lnTo>
                      <a:lnTo>
                        <a:pt x="276" y="498"/>
                      </a:lnTo>
                      <a:lnTo>
                        <a:pt x="288" y="510"/>
                      </a:lnTo>
                      <a:lnTo>
                        <a:pt x="300" y="516"/>
                      </a:lnTo>
                      <a:lnTo>
                        <a:pt x="306" y="522"/>
                      </a:lnTo>
                      <a:lnTo>
                        <a:pt x="318" y="528"/>
                      </a:lnTo>
                      <a:lnTo>
                        <a:pt x="306" y="516"/>
                      </a:lnTo>
                      <a:lnTo>
                        <a:pt x="282" y="498"/>
                      </a:lnTo>
                      <a:lnTo>
                        <a:pt x="288" y="492"/>
                      </a:lnTo>
                      <a:lnTo>
                        <a:pt x="282" y="492"/>
                      </a:lnTo>
                      <a:lnTo>
                        <a:pt x="270" y="492"/>
                      </a:lnTo>
                      <a:lnTo>
                        <a:pt x="264" y="486"/>
                      </a:lnTo>
                      <a:lnTo>
                        <a:pt x="252" y="480"/>
                      </a:lnTo>
                      <a:lnTo>
                        <a:pt x="246" y="474"/>
                      </a:lnTo>
                      <a:lnTo>
                        <a:pt x="228" y="474"/>
                      </a:lnTo>
                      <a:lnTo>
                        <a:pt x="216" y="474"/>
                      </a:lnTo>
                      <a:lnTo>
                        <a:pt x="204" y="486"/>
                      </a:lnTo>
                      <a:lnTo>
                        <a:pt x="198" y="492"/>
                      </a:lnTo>
                      <a:lnTo>
                        <a:pt x="198" y="504"/>
                      </a:lnTo>
                      <a:lnTo>
                        <a:pt x="198" y="516"/>
                      </a:lnTo>
                      <a:lnTo>
                        <a:pt x="198" y="546"/>
                      </a:lnTo>
                      <a:lnTo>
                        <a:pt x="198" y="577"/>
                      </a:lnTo>
                      <a:lnTo>
                        <a:pt x="204" y="607"/>
                      </a:lnTo>
                      <a:lnTo>
                        <a:pt x="204" y="637"/>
                      </a:lnTo>
                      <a:lnTo>
                        <a:pt x="216" y="679"/>
                      </a:lnTo>
                      <a:lnTo>
                        <a:pt x="228" y="703"/>
                      </a:lnTo>
                      <a:lnTo>
                        <a:pt x="234" y="721"/>
                      </a:lnTo>
                      <a:lnTo>
                        <a:pt x="234" y="763"/>
                      </a:lnTo>
                      <a:lnTo>
                        <a:pt x="228" y="793"/>
                      </a:lnTo>
                      <a:lnTo>
                        <a:pt x="222" y="811"/>
                      </a:lnTo>
                      <a:lnTo>
                        <a:pt x="216" y="823"/>
                      </a:lnTo>
                      <a:lnTo>
                        <a:pt x="204" y="829"/>
                      </a:lnTo>
                      <a:lnTo>
                        <a:pt x="186" y="835"/>
                      </a:lnTo>
                      <a:lnTo>
                        <a:pt x="168" y="841"/>
                      </a:lnTo>
                      <a:lnTo>
                        <a:pt x="150" y="835"/>
                      </a:lnTo>
                      <a:lnTo>
                        <a:pt x="144" y="829"/>
                      </a:lnTo>
                      <a:lnTo>
                        <a:pt x="138" y="787"/>
                      </a:lnTo>
                      <a:lnTo>
                        <a:pt x="132" y="775"/>
                      </a:lnTo>
                      <a:lnTo>
                        <a:pt x="132" y="769"/>
                      </a:lnTo>
                      <a:lnTo>
                        <a:pt x="126" y="745"/>
                      </a:lnTo>
                      <a:lnTo>
                        <a:pt x="108" y="709"/>
                      </a:lnTo>
                      <a:lnTo>
                        <a:pt x="102" y="697"/>
                      </a:lnTo>
                      <a:lnTo>
                        <a:pt x="102" y="685"/>
                      </a:lnTo>
                      <a:lnTo>
                        <a:pt x="96" y="685"/>
                      </a:lnTo>
                      <a:lnTo>
                        <a:pt x="96" y="679"/>
                      </a:lnTo>
                      <a:lnTo>
                        <a:pt x="96" y="673"/>
                      </a:lnTo>
                      <a:lnTo>
                        <a:pt x="84" y="655"/>
                      </a:lnTo>
                      <a:lnTo>
                        <a:pt x="78" y="613"/>
                      </a:lnTo>
                      <a:lnTo>
                        <a:pt x="60" y="571"/>
                      </a:lnTo>
                      <a:lnTo>
                        <a:pt x="48" y="522"/>
                      </a:lnTo>
                      <a:lnTo>
                        <a:pt x="30" y="468"/>
                      </a:lnTo>
                      <a:lnTo>
                        <a:pt x="24" y="426"/>
                      </a:lnTo>
                      <a:lnTo>
                        <a:pt x="18" y="366"/>
                      </a:lnTo>
                      <a:lnTo>
                        <a:pt x="18" y="306"/>
                      </a:lnTo>
                      <a:lnTo>
                        <a:pt x="18" y="300"/>
                      </a:lnTo>
                      <a:lnTo>
                        <a:pt x="0" y="270"/>
                      </a:lnTo>
                      <a:lnTo>
                        <a:pt x="72" y="204"/>
                      </a:lnTo>
                      <a:lnTo>
                        <a:pt x="108" y="0"/>
                      </a:lnTo>
                      <a:close/>
                    </a:path>
                  </a:pathLst>
                </a:custGeom>
                <a:solidFill>
                  <a:srgbClr val="FFBD7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2803" name="Freeform 275"/>
                <p:cNvSpPr>
                  <a:spLocks/>
                </p:cNvSpPr>
                <p:nvPr/>
              </p:nvSpPr>
              <p:spPr bwMode="auto">
                <a:xfrm>
                  <a:off x="3183" y="1887"/>
                  <a:ext cx="445" cy="132"/>
                </a:xfrm>
                <a:custGeom>
                  <a:avLst/>
                  <a:gdLst/>
                  <a:ahLst/>
                  <a:cxnLst>
                    <a:cxn ang="0">
                      <a:pos x="24" y="0"/>
                    </a:cxn>
                    <a:cxn ang="0">
                      <a:pos x="42" y="6"/>
                    </a:cxn>
                    <a:cxn ang="0">
                      <a:pos x="60" y="6"/>
                    </a:cxn>
                    <a:cxn ang="0">
                      <a:pos x="72" y="12"/>
                    </a:cxn>
                    <a:cxn ang="0">
                      <a:pos x="90" y="6"/>
                    </a:cxn>
                    <a:cxn ang="0">
                      <a:pos x="102" y="6"/>
                    </a:cxn>
                    <a:cxn ang="0">
                      <a:pos x="120" y="6"/>
                    </a:cxn>
                    <a:cxn ang="0">
                      <a:pos x="144" y="6"/>
                    </a:cxn>
                    <a:cxn ang="0">
                      <a:pos x="174" y="18"/>
                    </a:cxn>
                    <a:cxn ang="0">
                      <a:pos x="210" y="24"/>
                    </a:cxn>
                    <a:cxn ang="0">
                      <a:pos x="246" y="36"/>
                    </a:cxn>
                    <a:cxn ang="0">
                      <a:pos x="289" y="54"/>
                    </a:cxn>
                    <a:cxn ang="0">
                      <a:pos x="337" y="72"/>
                    </a:cxn>
                    <a:cxn ang="0">
                      <a:pos x="379" y="96"/>
                    </a:cxn>
                    <a:cxn ang="0">
                      <a:pos x="409" y="108"/>
                    </a:cxn>
                    <a:cxn ang="0">
                      <a:pos x="427" y="114"/>
                    </a:cxn>
                    <a:cxn ang="0">
                      <a:pos x="445" y="126"/>
                    </a:cxn>
                    <a:cxn ang="0">
                      <a:pos x="433" y="120"/>
                    </a:cxn>
                    <a:cxn ang="0">
                      <a:pos x="421" y="120"/>
                    </a:cxn>
                    <a:cxn ang="0">
                      <a:pos x="409" y="126"/>
                    </a:cxn>
                    <a:cxn ang="0">
                      <a:pos x="403" y="126"/>
                    </a:cxn>
                    <a:cxn ang="0">
                      <a:pos x="385" y="120"/>
                    </a:cxn>
                    <a:cxn ang="0">
                      <a:pos x="367" y="108"/>
                    </a:cxn>
                    <a:cxn ang="0">
                      <a:pos x="349" y="96"/>
                    </a:cxn>
                    <a:cxn ang="0">
                      <a:pos x="325" y="84"/>
                    </a:cxn>
                    <a:cxn ang="0">
                      <a:pos x="301" y="72"/>
                    </a:cxn>
                    <a:cxn ang="0">
                      <a:pos x="271" y="60"/>
                    </a:cxn>
                    <a:cxn ang="0">
                      <a:pos x="246" y="54"/>
                    </a:cxn>
                    <a:cxn ang="0">
                      <a:pos x="222" y="42"/>
                    </a:cxn>
                    <a:cxn ang="0">
                      <a:pos x="204" y="36"/>
                    </a:cxn>
                    <a:cxn ang="0">
                      <a:pos x="186" y="36"/>
                    </a:cxn>
                    <a:cxn ang="0">
                      <a:pos x="174" y="30"/>
                    </a:cxn>
                    <a:cxn ang="0">
                      <a:pos x="150" y="30"/>
                    </a:cxn>
                    <a:cxn ang="0">
                      <a:pos x="126" y="30"/>
                    </a:cxn>
                    <a:cxn ang="0">
                      <a:pos x="102" y="30"/>
                    </a:cxn>
                    <a:cxn ang="0">
                      <a:pos x="84" y="36"/>
                    </a:cxn>
                    <a:cxn ang="0">
                      <a:pos x="66" y="42"/>
                    </a:cxn>
                    <a:cxn ang="0">
                      <a:pos x="54" y="60"/>
                    </a:cxn>
                    <a:cxn ang="0">
                      <a:pos x="42" y="72"/>
                    </a:cxn>
                    <a:cxn ang="0">
                      <a:pos x="30" y="90"/>
                    </a:cxn>
                    <a:cxn ang="0">
                      <a:pos x="18" y="108"/>
                    </a:cxn>
                    <a:cxn ang="0">
                      <a:pos x="12" y="120"/>
                    </a:cxn>
                    <a:cxn ang="0">
                      <a:pos x="0" y="132"/>
                    </a:cxn>
                    <a:cxn ang="0">
                      <a:pos x="24" y="0"/>
                    </a:cxn>
                  </a:cxnLst>
                  <a:rect l="0" t="0" r="r" b="b"/>
                  <a:pathLst>
                    <a:path w="445" h="132">
                      <a:moveTo>
                        <a:pt x="24" y="0"/>
                      </a:moveTo>
                      <a:lnTo>
                        <a:pt x="42" y="6"/>
                      </a:lnTo>
                      <a:lnTo>
                        <a:pt x="60" y="6"/>
                      </a:lnTo>
                      <a:lnTo>
                        <a:pt x="72" y="12"/>
                      </a:lnTo>
                      <a:lnTo>
                        <a:pt x="90" y="6"/>
                      </a:lnTo>
                      <a:lnTo>
                        <a:pt x="102" y="6"/>
                      </a:lnTo>
                      <a:lnTo>
                        <a:pt x="120" y="6"/>
                      </a:lnTo>
                      <a:lnTo>
                        <a:pt x="144" y="6"/>
                      </a:lnTo>
                      <a:lnTo>
                        <a:pt x="174" y="18"/>
                      </a:lnTo>
                      <a:lnTo>
                        <a:pt x="210" y="24"/>
                      </a:lnTo>
                      <a:lnTo>
                        <a:pt x="246" y="36"/>
                      </a:lnTo>
                      <a:lnTo>
                        <a:pt x="289" y="54"/>
                      </a:lnTo>
                      <a:lnTo>
                        <a:pt x="337" y="72"/>
                      </a:lnTo>
                      <a:lnTo>
                        <a:pt x="379" y="96"/>
                      </a:lnTo>
                      <a:lnTo>
                        <a:pt x="409" y="108"/>
                      </a:lnTo>
                      <a:lnTo>
                        <a:pt x="427" y="114"/>
                      </a:lnTo>
                      <a:lnTo>
                        <a:pt x="445" y="126"/>
                      </a:lnTo>
                      <a:lnTo>
                        <a:pt x="433" y="120"/>
                      </a:lnTo>
                      <a:lnTo>
                        <a:pt x="421" y="120"/>
                      </a:lnTo>
                      <a:lnTo>
                        <a:pt x="409" y="126"/>
                      </a:lnTo>
                      <a:lnTo>
                        <a:pt x="403" y="126"/>
                      </a:lnTo>
                      <a:lnTo>
                        <a:pt x="385" y="120"/>
                      </a:lnTo>
                      <a:lnTo>
                        <a:pt x="367" y="108"/>
                      </a:lnTo>
                      <a:lnTo>
                        <a:pt x="349" y="96"/>
                      </a:lnTo>
                      <a:lnTo>
                        <a:pt x="325" y="84"/>
                      </a:lnTo>
                      <a:lnTo>
                        <a:pt x="301" y="72"/>
                      </a:lnTo>
                      <a:lnTo>
                        <a:pt x="271" y="60"/>
                      </a:lnTo>
                      <a:lnTo>
                        <a:pt x="246" y="54"/>
                      </a:lnTo>
                      <a:lnTo>
                        <a:pt x="222" y="42"/>
                      </a:lnTo>
                      <a:lnTo>
                        <a:pt x="204" y="36"/>
                      </a:lnTo>
                      <a:lnTo>
                        <a:pt x="186" y="36"/>
                      </a:lnTo>
                      <a:lnTo>
                        <a:pt x="174" y="30"/>
                      </a:lnTo>
                      <a:lnTo>
                        <a:pt x="150" y="30"/>
                      </a:lnTo>
                      <a:lnTo>
                        <a:pt x="126" y="30"/>
                      </a:lnTo>
                      <a:lnTo>
                        <a:pt x="102" y="30"/>
                      </a:lnTo>
                      <a:lnTo>
                        <a:pt x="84" y="36"/>
                      </a:lnTo>
                      <a:lnTo>
                        <a:pt x="66" y="42"/>
                      </a:lnTo>
                      <a:lnTo>
                        <a:pt x="54" y="60"/>
                      </a:lnTo>
                      <a:lnTo>
                        <a:pt x="42" y="72"/>
                      </a:lnTo>
                      <a:lnTo>
                        <a:pt x="30" y="90"/>
                      </a:lnTo>
                      <a:lnTo>
                        <a:pt x="18" y="108"/>
                      </a:lnTo>
                      <a:lnTo>
                        <a:pt x="12" y="120"/>
                      </a:lnTo>
                      <a:lnTo>
                        <a:pt x="0" y="132"/>
                      </a:lnTo>
                      <a:lnTo>
                        <a:pt x="24" y="0"/>
                      </a:lnTo>
                      <a:close/>
                    </a:path>
                  </a:pathLst>
                </a:custGeom>
                <a:solidFill>
                  <a:srgbClr val="FCA43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2804" name="Freeform 276"/>
                <p:cNvSpPr>
                  <a:spLocks/>
                </p:cNvSpPr>
                <p:nvPr/>
              </p:nvSpPr>
              <p:spPr bwMode="auto">
                <a:xfrm>
                  <a:off x="3610" y="2121"/>
                  <a:ext cx="96" cy="114"/>
                </a:xfrm>
                <a:custGeom>
                  <a:avLst/>
                  <a:gdLst/>
                  <a:ahLst/>
                  <a:cxnLst>
                    <a:cxn ang="0">
                      <a:pos x="90" y="108"/>
                    </a:cxn>
                    <a:cxn ang="0">
                      <a:pos x="96" y="96"/>
                    </a:cxn>
                    <a:cxn ang="0">
                      <a:pos x="96" y="84"/>
                    </a:cxn>
                    <a:cxn ang="0">
                      <a:pos x="90" y="66"/>
                    </a:cxn>
                    <a:cxn ang="0">
                      <a:pos x="78" y="54"/>
                    </a:cxn>
                    <a:cxn ang="0">
                      <a:pos x="66" y="36"/>
                    </a:cxn>
                    <a:cxn ang="0">
                      <a:pos x="42" y="24"/>
                    </a:cxn>
                    <a:cxn ang="0">
                      <a:pos x="24" y="12"/>
                    </a:cxn>
                    <a:cxn ang="0">
                      <a:pos x="0" y="0"/>
                    </a:cxn>
                    <a:cxn ang="0">
                      <a:pos x="24" y="18"/>
                    </a:cxn>
                    <a:cxn ang="0">
                      <a:pos x="30" y="24"/>
                    </a:cxn>
                    <a:cxn ang="0">
                      <a:pos x="42" y="30"/>
                    </a:cxn>
                    <a:cxn ang="0">
                      <a:pos x="54" y="42"/>
                    </a:cxn>
                    <a:cxn ang="0">
                      <a:pos x="60" y="48"/>
                    </a:cxn>
                    <a:cxn ang="0">
                      <a:pos x="72" y="60"/>
                    </a:cxn>
                    <a:cxn ang="0">
                      <a:pos x="78" y="72"/>
                    </a:cxn>
                    <a:cxn ang="0">
                      <a:pos x="84" y="90"/>
                    </a:cxn>
                    <a:cxn ang="0">
                      <a:pos x="84" y="102"/>
                    </a:cxn>
                    <a:cxn ang="0">
                      <a:pos x="84" y="114"/>
                    </a:cxn>
                    <a:cxn ang="0">
                      <a:pos x="90" y="108"/>
                    </a:cxn>
                  </a:cxnLst>
                  <a:rect l="0" t="0" r="r" b="b"/>
                  <a:pathLst>
                    <a:path w="96" h="114">
                      <a:moveTo>
                        <a:pt x="90" y="108"/>
                      </a:moveTo>
                      <a:lnTo>
                        <a:pt x="96" y="96"/>
                      </a:lnTo>
                      <a:lnTo>
                        <a:pt x="96" y="84"/>
                      </a:lnTo>
                      <a:lnTo>
                        <a:pt x="90" y="66"/>
                      </a:lnTo>
                      <a:lnTo>
                        <a:pt x="78" y="54"/>
                      </a:lnTo>
                      <a:lnTo>
                        <a:pt x="66" y="36"/>
                      </a:lnTo>
                      <a:lnTo>
                        <a:pt x="42" y="24"/>
                      </a:lnTo>
                      <a:lnTo>
                        <a:pt x="24" y="12"/>
                      </a:lnTo>
                      <a:lnTo>
                        <a:pt x="0" y="0"/>
                      </a:lnTo>
                      <a:lnTo>
                        <a:pt x="24" y="18"/>
                      </a:lnTo>
                      <a:lnTo>
                        <a:pt x="30" y="24"/>
                      </a:lnTo>
                      <a:lnTo>
                        <a:pt x="42" y="30"/>
                      </a:lnTo>
                      <a:lnTo>
                        <a:pt x="54" y="42"/>
                      </a:lnTo>
                      <a:lnTo>
                        <a:pt x="60" y="48"/>
                      </a:lnTo>
                      <a:lnTo>
                        <a:pt x="72" y="60"/>
                      </a:lnTo>
                      <a:lnTo>
                        <a:pt x="78" y="72"/>
                      </a:lnTo>
                      <a:lnTo>
                        <a:pt x="84" y="90"/>
                      </a:lnTo>
                      <a:lnTo>
                        <a:pt x="84" y="102"/>
                      </a:lnTo>
                      <a:lnTo>
                        <a:pt x="84" y="114"/>
                      </a:lnTo>
                      <a:lnTo>
                        <a:pt x="90" y="108"/>
                      </a:lnTo>
                      <a:close/>
                    </a:path>
                  </a:pathLst>
                </a:custGeom>
                <a:solidFill>
                  <a:srgbClr val="FCA43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2805" name="Freeform 277"/>
                <p:cNvSpPr>
                  <a:spLocks/>
                </p:cNvSpPr>
                <p:nvPr/>
              </p:nvSpPr>
              <p:spPr bwMode="auto">
                <a:xfrm>
                  <a:off x="3574" y="2241"/>
                  <a:ext cx="114" cy="138"/>
                </a:xfrm>
                <a:custGeom>
                  <a:avLst/>
                  <a:gdLst/>
                  <a:ahLst/>
                  <a:cxnLst>
                    <a:cxn ang="0">
                      <a:pos x="108" y="132"/>
                    </a:cxn>
                    <a:cxn ang="0">
                      <a:pos x="114" y="114"/>
                    </a:cxn>
                    <a:cxn ang="0">
                      <a:pos x="108" y="96"/>
                    </a:cxn>
                    <a:cxn ang="0">
                      <a:pos x="108" y="84"/>
                    </a:cxn>
                    <a:cxn ang="0">
                      <a:pos x="96" y="66"/>
                    </a:cxn>
                    <a:cxn ang="0">
                      <a:pos x="90" y="54"/>
                    </a:cxn>
                    <a:cxn ang="0">
                      <a:pos x="72" y="42"/>
                    </a:cxn>
                    <a:cxn ang="0">
                      <a:pos x="54" y="30"/>
                    </a:cxn>
                    <a:cxn ang="0">
                      <a:pos x="30" y="18"/>
                    </a:cxn>
                    <a:cxn ang="0">
                      <a:pos x="0" y="0"/>
                    </a:cxn>
                    <a:cxn ang="0">
                      <a:pos x="18" y="12"/>
                    </a:cxn>
                    <a:cxn ang="0">
                      <a:pos x="30" y="24"/>
                    </a:cxn>
                    <a:cxn ang="0">
                      <a:pos x="48" y="36"/>
                    </a:cxn>
                    <a:cxn ang="0">
                      <a:pos x="60" y="48"/>
                    </a:cxn>
                    <a:cxn ang="0">
                      <a:pos x="72" y="60"/>
                    </a:cxn>
                    <a:cxn ang="0">
                      <a:pos x="84" y="78"/>
                    </a:cxn>
                    <a:cxn ang="0">
                      <a:pos x="90" y="96"/>
                    </a:cxn>
                    <a:cxn ang="0">
                      <a:pos x="96" y="120"/>
                    </a:cxn>
                    <a:cxn ang="0">
                      <a:pos x="102" y="138"/>
                    </a:cxn>
                    <a:cxn ang="0">
                      <a:pos x="108" y="132"/>
                    </a:cxn>
                  </a:cxnLst>
                  <a:rect l="0" t="0" r="r" b="b"/>
                  <a:pathLst>
                    <a:path w="114" h="138">
                      <a:moveTo>
                        <a:pt x="108" y="132"/>
                      </a:moveTo>
                      <a:lnTo>
                        <a:pt x="114" y="114"/>
                      </a:lnTo>
                      <a:lnTo>
                        <a:pt x="108" y="96"/>
                      </a:lnTo>
                      <a:lnTo>
                        <a:pt x="108" y="84"/>
                      </a:lnTo>
                      <a:lnTo>
                        <a:pt x="96" y="66"/>
                      </a:lnTo>
                      <a:lnTo>
                        <a:pt x="90" y="54"/>
                      </a:lnTo>
                      <a:lnTo>
                        <a:pt x="72" y="42"/>
                      </a:lnTo>
                      <a:lnTo>
                        <a:pt x="54" y="30"/>
                      </a:lnTo>
                      <a:lnTo>
                        <a:pt x="30" y="18"/>
                      </a:lnTo>
                      <a:lnTo>
                        <a:pt x="0" y="0"/>
                      </a:lnTo>
                      <a:lnTo>
                        <a:pt x="18" y="12"/>
                      </a:lnTo>
                      <a:lnTo>
                        <a:pt x="30" y="24"/>
                      </a:lnTo>
                      <a:lnTo>
                        <a:pt x="48" y="36"/>
                      </a:lnTo>
                      <a:lnTo>
                        <a:pt x="60" y="48"/>
                      </a:lnTo>
                      <a:lnTo>
                        <a:pt x="72" y="60"/>
                      </a:lnTo>
                      <a:lnTo>
                        <a:pt x="84" y="78"/>
                      </a:lnTo>
                      <a:lnTo>
                        <a:pt x="90" y="96"/>
                      </a:lnTo>
                      <a:lnTo>
                        <a:pt x="96" y="120"/>
                      </a:lnTo>
                      <a:lnTo>
                        <a:pt x="102" y="138"/>
                      </a:lnTo>
                      <a:lnTo>
                        <a:pt x="108" y="132"/>
                      </a:lnTo>
                      <a:close/>
                    </a:path>
                  </a:pathLst>
                </a:custGeom>
                <a:solidFill>
                  <a:srgbClr val="FCA43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2806" name="Freeform 278"/>
                <p:cNvSpPr>
                  <a:spLocks/>
                </p:cNvSpPr>
                <p:nvPr/>
              </p:nvSpPr>
              <p:spPr bwMode="auto">
                <a:xfrm>
                  <a:off x="3520" y="2379"/>
                  <a:ext cx="90" cy="103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4" y="12"/>
                    </a:cxn>
                    <a:cxn ang="0">
                      <a:pos x="48" y="24"/>
                    </a:cxn>
                    <a:cxn ang="0">
                      <a:pos x="66" y="36"/>
                    </a:cxn>
                    <a:cxn ang="0">
                      <a:pos x="78" y="48"/>
                    </a:cxn>
                    <a:cxn ang="0">
                      <a:pos x="84" y="67"/>
                    </a:cxn>
                    <a:cxn ang="0">
                      <a:pos x="90" y="85"/>
                    </a:cxn>
                    <a:cxn ang="0">
                      <a:pos x="90" y="103"/>
                    </a:cxn>
                    <a:cxn ang="0">
                      <a:pos x="84" y="103"/>
                    </a:cxn>
                    <a:cxn ang="0">
                      <a:pos x="72" y="103"/>
                    </a:cxn>
                    <a:cxn ang="0">
                      <a:pos x="72" y="91"/>
                    </a:cxn>
                    <a:cxn ang="0">
                      <a:pos x="66" y="73"/>
                    </a:cxn>
                    <a:cxn ang="0">
                      <a:pos x="60" y="54"/>
                    </a:cxn>
                    <a:cxn ang="0">
                      <a:pos x="48" y="36"/>
                    </a:cxn>
                    <a:cxn ang="0">
                      <a:pos x="30" y="24"/>
                    </a:cxn>
                    <a:cxn ang="0">
                      <a:pos x="18" y="12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90" h="103">
                      <a:moveTo>
                        <a:pt x="0" y="0"/>
                      </a:moveTo>
                      <a:lnTo>
                        <a:pt x="24" y="12"/>
                      </a:lnTo>
                      <a:lnTo>
                        <a:pt x="48" y="24"/>
                      </a:lnTo>
                      <a:lnTo>
                        <a:pt x="66" y="36"/>
                      </a:lnTo>
                      <a:lnTo>
                        <a:pt x="78" y="48"/>
                      </a:lnTo>
                      <a:lnTo>
                        <a:pt x="84" y="67"/>
                      </a:lnTo>
                      <a:lnTo>
                        <a:pt x="90" y="85"/>
                      </a:lnTo>
                      <a:lnTo>
                        <a:pt x="90" y="103"/>
                      </a:lnTo>
                      <a:lnTo>
                        <a:pt x="84" y="103"/>
                      </a:lnTo>
                      <a:lnTo>
                        <a:pt x="72" y="103"/>
                      </a:lnTo>
                      <a:lnTo>
                        <a:pt x="72" y="91"/>
                      </a:lnTo>
                      <a:lnTo>
                        <a:pt x="66" y="73"/>
                      </a:lnTo>
                      <a:lnTo>
                        <a:pt x="60" y="54"/>
                      </a:lnTo>
                      <a:lnTo>
                        <a:pt x="48" y="36"/>
                      </a:lnTo>
                      <a:lnTo>
                        <a:pt x="30" y="24"/>
                      </a:lnTo>
                      <a:lnTo>
                        <a:pt x="18" y="1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CA43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2807" name="Freeform 279"/>
                <p:cNvSpPr>
                  <a:spLocks/>
                </p:cNvSpPr>
                <p:nvPr/>
              </p:nvSpPr>
              <p:spPr bwMode="auto">
                <a:xfrm>
                  <a:off x="3303" y="2385"/>
                  <a:ext cx="235" cy="151"/>
                </a:xfrm>
                <a:custGeom>
                  <a:avLst/>
                  <a:gdLst/>
                  <a:ahLst/>
                  <a:cxnLst>
                    <a:cxn ang="0">
                      <a:pos x="84" y="24"/>
                    </a:cxn>
                    <a:cxn ang="0">
                      <a:pos x="120" y="30"/>
                    </a:cxn>
                    <a:cxn ang="0">
                      <a:pos x="157" y="42"/>
                    </a:cxn>
                    <a:cxn ang="0">
                      <a:pos x="175" y="54"/>
                    </a:cxn>
                    <a:cxn ang="0">
                      <a:pos x="199" y="73"/>
                    </a:cxn>
                    <a:cxn ang="0">
                      <a:pos x="217" y="91"/>
                    </a:cxn>
                    <a:cxn ang="0">
                      <a:pos x="235" y="109"/>
                    </a:cxn>
                    <a:cxn ang="0">
                      <a:pos x="205" y="85"/>
                    </a:cxn>
                    <a:cxn ang="0">
                      <a:pos x="175" y="67"/>
                    </a:cxn>
                    <a:cxn ang="0">
                      <a:pos x="157" y="48"/>
                    </a:cxn>
                    <a:cxn ang="0">
                      <a:pos x="132" y="48"/>
                    </a:cxn>
                    <a:cxn ang="0">
                      <a:pos x="114" y="42"/>
                    </a:cxn>
                    <a:cxn ang="0">
                      <a:pos x="102" y="36"/>
                    </a:cxn>
                    <a:cxn ang="0">
                      <a:pos x="108" y="54"/>
                    </a:cxn>
                    <a:cxn ang="0">
                      <a:pos x="108" y="73"/>
                    </a:cxn>
                    <a:cxn ang="0">
                      <a:pos x="114" y="91"/>
                    </a:cxn>
                    <a:cxn ang="0">
                      <a:pos x="120" y="109"/>
                    </a:cxn>
                    <a:cxn ang="0">
                      <a:pos x="126" y="127"/>
                    </a:cxn>
                    <a:cxn ang="0">
                      <a:pos x="132" y="133"/>
                    </a:cxn>
                    <a:cxn ang="0">
                      <a:pos x="138" y="151"/>
                    </a:cxn>
                    <a:cxn ang="0">
                      <a:pos x="126" y="133"/>
                    </a:cxn>
                    <a:cxn ang="0">
                      <a:pos x="120" y="115"/>
                    </a:cxn>
                    <a:cxn ang="0">
                      <a:pos x="108" y="97"/>
                    </a:cxn>
                    <a:cxn ang="0">
                      <a:pos x="102" y="85"/>
                    </a:cxn>
                    <a:cxn ang="0">
                      <a:pos x="96" y="67"/>
                    </a:cxn>
                    <a:cxn ang="0">
                      <a:pos x="96" y="54"/>
                    </a:cxn>
                    <a:cxn ang="0">
                      <a:pos x="84" y="42"/>
                    </a:cxn>
                    <a:cxn ang="0">
                      <a:pos x="78" y="30"/>
                    </a:cxn>
                    <a:cxn ang="0">
                      <a:pos x="66" y="18"/>
                    </a:cxn>
                    <a:cxn ang="0">
                      <a:pos x="54" y="12"/>
                    </a:cxn>
                    <a:cxn ang="0">
                      <a:pos x="36" y="12"/>
                    </a:cxn>
                    <a:cxn ang="0">
                      <a:pos x="18" y="18"/>
                    </a:cxn>
                    <a:cxn ang="0">
                      <a:pos x="12" y="30"/>
                    </a:cxn>
                    <a:cxn ang="0">
                      <a:pos x="30" y="42"/>
                    </a:cxn>
                    <a:cxn ang="0">
                      <a:pos x="36" y="54"/>
                    </a:cxn>
                    <a:cxn ang="0">
                      <a:pos x="42" y="79"/>
                    </a:cxn>
                    <a:cxn ang="0">
                      <a:pos x="42" y="91"/>
                    </a:cxn>
                    <a:cxn ang="0">
                      <a:pos x="42" y="79"/>
                    </a:cxn>
                    <a:cxn ang="0">
                      <a:pos x="36" y="67"/>
                    </a:cxn>
                    <a:cxn ang="0">
                      <a:pos x="30" y="54"/>
                    </a:cxn>
                    <a:cxn ang="0">
                      <a:pos x="24" y="42"/>
                    </a:cxn>
                    <a:cxn ang="0">
                      <a:pos x="12" y="36"/>
                    </a:cxn>
                    <a:cxn ang="0">
                      <a:pos x="0" y="36"/>
                    </a:cxn>
                    <a:cxn ang="0">
                      <a:pos x="6" y="24"/>
                    </a:cxn>
                    <a:cxn ang="0">
                      <a:pos x="6" y="18"/>
                    </a:cxn>
                    <a:cxn ang="0">
                      <a:pos x="12" y="6"/>
                    </a:cxn>
                    <a:cxn ang="0">
                      <a:pos x="24" y="6"/>
                    </a:cxn>
                    <a:cxn ang="0">
                      <a:pos x="36" y="0"/>
                    </a:cxn>
                    <a:cxn ang="0">
                      <a:pos x="54" y="0"/>
                    </a:cxn>
                    <a:cxn ang="0">
                      <a:pos x="72" y="12"/>
                    </a:cxn>
                    <a:cxn ang="0">
                      <a:pos x="84" y="24"/>
                    </a:cxn>
                  </a:cxnLst>
                  <a:rect l="0" t="0" r="r" b="b"/>
                  <a:pathLst>
                    <a:path w="235" h="151">
                      <a:moveTo>
                        <a:pt x="84" y="24"/>
                      </a:moveTo>
                      <a:lnTo>
                        <a:pt x="120" y="30"/>
                      </a:lnTo>
                      <a:lnTo>
                        <a:pt x="157" y="42"/>
                      </a:lnTo>
                      <a:lnTo>
                        <a:pt x="175" y="54"/>
                      </a:lnTo>
                      <a:lnTo>
                        <a:pt x="199" y="73"/>
                      </a:lnTo>
                      <a:lnTo>
                        <a:pt x="217" y="91"/>
                      </a:lnTo>
                      <a:lnTo>
                        <a:pt x="235" y="109"/>
                      </a:lnTo>
                      <a:lnTo>
                        <a:pt x="205" y="85"/>
                      </a:lnTo>
                      <a:lnTo>
                        <a:pt x="175" y="67"/>
                      </a:lnTo>
                      <a:lnTo>
                        <a:pt x="157" y="48"/>
                      </a:lnTo>
                      <a:lnTo>
                        <a:pt x="132" y="48"/>
                      </a:lnTo>
                      <a:lnTo>
                        <a:pt x="114" y="42"/>
                      </a:lnTo>
                      <a:lnTo>
                        <a:pt x="102" y="36"/>
                      </a:lnTo>
                      <a:lnTo>
                        <a:pt x="108" y="54"/>
                      </a:lnTo>
                      <a:lnTo>
                        <a:pt x="108" y="73"/>
                      </a:lnTo>
                      <a:lnTo>
                        <a:pt x="114" y="91"/>
                      </a:lnTo>
                      <a:lnTo>
                        <a:pt x="120" y="109"/>
                      </a:lnTo>
                      <a:lnTo>
                        <a:pt x="126" y="127"/>
                      </a:lnTo>
                      <a:lnTo>
                        <a:pt x="132" y="133"/>
                      </a:lnTo>
                      <a:lnTo>
                        <a:pt x="138" y="151"/>
                      </a:lnTo>
                      <a:lnTo>
                        <a:pt x="126" y="133"/>
                      </a:lnTo>
                      <a:lnTo>
                        <a:pt x="120" y="115"/>
                      </a:lnTo>
                      <a:lnTo>
                        <a:pt x="108" y="97"/>
                      </a:lnTo>
                      <a:lnTo>
                        <a:pt x="102" y="85"/>
                      </a:lnTo>
                      <a:lnTo>
                        <a:pt x="96" y="67"/>
                      </a:lnTo>
                      <a:lnTo>
                        <a:pt x="96" y="54"/>
                      </a:lnTo>
                      <a:lnTo>
                        <a:pt x="84" y="42"/>
                      </a:lnTo>
                      <a:lnTo>
                        <a:pt x="78" y="30"/>
                      </a:lnTo>
                      <a:lnTo>
                        <a:pt x="66" y="18"/>
                      </a:lnTo>
                      <a:lnTo>
                        <a:pt x="54" y="12"/>
                      </a:lnTo>
                      <a:lnTo>
                        <a:pt x="36" y="12"/>
                      </a:lnTo>
                      <a:lnTo>
                        <a:pt x="18" y="18"/>
                      </a:lnTo>
                      <a:lnTo>
                        <a:pt x="12" y="30"/>
                      </a:lnTo>
                      <a:lnTo>
                        <a:pt x="30" y="42"/>
                      </a:lnTo>
                      <a:lnTo>
                        <a:pt x="36" y="54"/>
                      </a:lnTo>
                      <a:lnTo>
                        <a:pt x="42" y="79"/>
                      </a:lnTo>
                      <a:lnTo>
                        <a:pt x="42" y="91"/>
                      </a:lnTo>
                      <a:lnTo>
                        <a:pt x="42" y="79"/>
                      </a:lnTo>
                      <a:lnTo>
                        <a:pt x="36" y="67"/>
                      </a:lnTo>
                      <a:lnTo>
                        <a:pt x="30" y="54"/>
                      </a:lnTo>
                      <a:lnTo>
                        <a:pt x="24" y="42"/>
                      </a:lnTo>
                      <a:lnTo>
                        <a:pt x="12" y="36"/>
                      </a:lnTo>
                      <a:lnTo>
                        <a:pt x="0" y="36"/>
                      </a:lnTo>
                      <a:lnTo>
                        <a:pt x="6" y="24"/>
                      </a:lnTo>
                      <a:lnTo>
                        <a:pt x="6" y="18"/>
                      </a:lnTo>
                      <a:lnTo>
                        <a:pt x="12" y="6"/>
                      </a:lnTo>
                      <a:lnTo>
                        <a:pt x="24" y="6"/>
                      </a:lnTo>
                      <a:lnTo>
                        <a:pt x="36" y="0"/>
                      </a:lnTo>
                      <a:lnTo>
                        <a:pt x="54" y="0"/>
                      </a:lnTo>
                      <a:lnTo>
                        <a:pt x="72" y="12"/>
                      </a:lnTo>
                      <a:lnTo>
                        <a:pt x="84" y="24"/>
                      </a:lnTo>
                      <a:close/>
                    </a:path>
                  </a:pathLst>
                </a:custGeom>
                <a:solidFill>
                  <a:srgbClr val="FCA43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2808" name="Freeform 280"/>
                <p:cNvSpPr>
                  <a:spLocks/>
                </p:cNvSpPr>
                <p:nvPr/>
              </p:nvSpPr>
              <p:spPr bwMode="auto">
                <a:xfrm>
                  <a:off x="3369" y="2355"/>
                  <a:ext cx="48" cy="42"/>
                </a:xfrm>
                <a:custGeom>
                  <a:avLst/>
                  <a:gdLst/>
                  <a:ahLst/>
                  <a:cxnLst>
                    <a:cxn ang="0">
                      <a:pos x="6" y="42"/>
                    </a:cxn>
                    <a:cxn ang="0">
                      <a:pos x="12" y="30"/>
                    </a:cxn>
                    <a:cxn ang="0">
                      <a:pos x="12" y="18"/>
                    </a:cxn>
                    <a:cxn ang="0">
                      <a:pos x="24" y="12"/>
                    </a:cxn>
                    <a:cxn ang="0">
                      <a:pos x="30" y="6"/>
                    </a:cxn>
                    <a:cxn ang="0">
                      <a:pos x="48" y="0"/>
                    </a:cxn>
                    <a:cxn ang="0">
                      <a:pos x="36" y="0"/>
                    </a:cxn>
                    <a:cxn ang="0">
                      <a:pos x="18" y="6"/>
                    </a:cxn>
                    <a:cxn ang="0">
                      <a:pos x="6" y="18"/>
                    </a:cxn>
                    <a:cxn ang="0">
                      <a:pos x="0" y="30"/>
                    </a:cxn>
                    <a:cxn ang="0">
                      <a:pos x="6" y="42"/>
                    </a:cxn>
                  </a:cxnLst>
                  <a:rect l="0" t="0" r="r" b="b"/>
                  <a:pathLst>
                    <a:path w="48" h="42">
                      <a:moveTo>
                        <a:pt x="6" y="42"/>
                      </a:moveTo>
                      <a:lnTo>
                        <a:pt x="12" y="30"/>
                      </a:lnTo>
                      <a:lnTo>
                        <a:pt x="12" y="18"/>
                      </a:lnTo>
                      <a:lnTo>
                        <a:pt x="24" y="12"/>
                      </a:lnTo>
                      <a:lnTo>
                        <a:pt x="30" y="6"/>
                      </a:lnTo>
                      <a:lnTo>
                        <a:pt x="48" y="0"/>
                      </a:lnTo>
                      <a:lnTo>
                        <a:pt x="36" y="0"/>
                      </a:lnTo>
                      <a:lnTo>
                        <a:pt x="18" y="6"/>
                      </a:lnTo>
                      <a:lnTo>
                        <a:pt x="6" y="18"/>
                      </a:lnTo>
                      <a:lnTo>
                        <a:pt x="0" y="30"/>
                      </a:lnTo>
                      <a:lnTo>
                        <a:pt x="6" y="42"/>
                      </a:lnTo>
                      <a:close/>
                    </a:path>
                  </a:pathLst>
                </a:custGeom>
                <a:solidFill>
                  <a:srgbClr val="FCA43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2809" name="Freeform 281"/>
                <p:cNvSpPr>
                  <a:spLocks/>
                </p:cNvSpPr>
                <p:nvPr/>
              </p:nvSpPr>
              <p:spPr bwMode="auto">
                <a:xfrm>
                  <a:off x="3345" y="2325"/>
                  <a:ext cx="18" cy="48"/>
                </a:xfrm>
                <a:custGeom>
                  <a:avLst/>
                  <a:gdLst/>
                  <a:ahLst/>
                  <a:cxnLst>
                    <a:cxn ang="0">
                      <a:pos x="0" y="48"/>
                    </a:cxn>
                    <a:cxn ang="0">
                      <a:pos x="0" y="36"/>
                    </a:cxn>
                    <a:cxn ang="0">
                      <a:pos x="0" y="24"/>
                    </a:cxn>
                    <a:cxn ang="0">
                      <a:pos x="12" y="18"/>
                    </a:cxn>
                    <a:cxn ang="0">
                      <a:pos x="18" y="6"/>
                    </a:cxn>
                    <a:cxn ang="0">
                      <a:pos x="12" y="0"/>
                    </a:cxn>
                    <a:cxn ang="0">
                      <a:pos x="0" y="48"/>
                    </a:cxn>
                  </a:cxnLst>
                  <a:rect l="0" t="0" r="r" b="b"/>
                  <a:pathLst>
                    <a:path w="18" h="48">
                      <a:moveTo>
                        <a:pt x="0" y="48"/>
                      </a:moveTo>
                      <a:lnTo>
                        <a:pt x="0" y="36"/>
                      </a:lnTo>
                      <a:lnTo>
                        <a:pt x="0" y="24"/>
                      </a:lnTo>
                      <a:lnTo>
                        <a:pt x="12" y="18"/>
                      </a:lnTo>
                      <a:lnTo>
                        <a:pt x="18" y="6"/>
                      </a:lnTo>
                      <a:lnTo>
                        <a:pt x="12" y="0"/>
                      </a:lnTo>
                      <a:lnTo>
                        <a:pt x="0" y="48"/>
                      </a:lnTo>
                      <a:close/>
                    </a:path>
                  </a:pathLst>
                </a:custGeom>
                <a:solidFill>
                  <a:srgbClr val="FCA43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2810" name="Freeform 282"/>
                <p:cNvSpPr>
                  <a:spLocks/>
                </p:cNvSpPr>
                <p:nvPr/>
              </p:nvSpPr>
              <p:spPr bwMode="auto">
                <a:xfrm>
                  <a:off x="3249" y="2331"/>
                  <a:ext cx="72" cy="193"/>
                </a:xfrm>
                <a:custGeom>
                  <a:avLst/>
                  <a:gdLst/>
                  <a:ahLst/>
                  <a:cxnLst>
                    <a:cxn ang="0">
                      <a:pos x="30" y="193"/>
                    </a:cxn>
                    <a:cxn ang="0">
                      <a:pos x="36" y="169"/>
                    </a:cxn>
                    <a:cxn ang="0">
                      <a:pos x="30" y="139"/>
                    </a:cxn>
                    <a:cxn ang="0">
                      <a:pos x="30" y="102"/>
                    </a:cxn>
                    <a:cxn ang="0">
                      <a:pos x="30" y="66"/>
                    </a:cxn>
                    <a:cxn ang="0">
                      <a:pos x="30" y="54"/>
                    </a:cxn>
                    <a:cxn ang="0">
                      <a:pos x="36" y="42"/>
                    </a:cxn>
                    <a:cxn ang="0">
                      <a:pos x="48" y="36"/>
                    </a:cxn>
                    <a:cxn ang="0">
                      <a:pos x="60" y="30"/>
                    </a:cxn>
                    <a:cxn ang="0">
                      <a:pos x="66" y="24"/>
                    </a:cxn>
                    <a:cxn ang="0">
                      <a:pos x="66" y="12"/>
                    </a:cxn>
                    <a:cxn ang="0">
                      <a:pos x="72" y="0"/>
                    </a:cxn>
                    <a:cxn ang="0">
                      <a:pos x="60" y="12"/>
                    </a:cxn>
                    <a:cxn ang="0">
                      <a:pos x="60" y="24"/>
                    </a:cxn>
                    <a:cxn ang="0">
                      <a:pos x="48" y="24"/>
                    </a:cxn>
                    <a:cxn ang="0">
                      <a:pos x="36" y="30"/>
                    </a:cxn>
                    <a:cxn ang="0">
                      <a:pos x="30" y="36"/>
                    </a:cxn>
                    <a:cxn ang="0">
                      <a:pos x="24" y="42"/>
                    </a:cxn>
                    <a:cxn ang="0">
                      <a:pos x="12" y="36"/>
                    </a:cxn>
                    <a:cxn ang="0">
                      <a:pos x="6" y="24"/>
                    </a:cxn>
                    <a:cxn ang="0">
                      <a:pos x="6" y="12"/>
                    </a:cxn>
                    <a:cxn ang="0">
                      <a:pos x="0" y="6"/>
                    </a:cxn>
                    <a:cxn ang="0">
                      <a:pos x="0" y="18"/>
                    </a:cxn>
                    <a:cxn ang="0">
                      <a:pos x="0" y="36"/>
                    </a:cxn>
                    <a:cxn ang="0">
                      <a:pos x="0" y="48"/>
                    </a:cxn>
                    <a:cxn ang="0">
                      <a:pos x="6" y="60"/>
                    </a:cxn>
                    <a:cxn ang="0">
                      <a:pos x="0" y="72"/>
                    </a:cxn>
                    <a:cxn ang="0">
                      <a:pos x="6" y="90"/>
                    </a:cxn>
                    <a:cxn ang="0">
                      <a:pos x="12" y="102"/>
                    </a:cxn>
                    <a:cxn ang="0">
                      <a:pos x="12" y="115"/>
                    </a:cxn>
                    <a:cxn ang="0">
                      <a:pos x="18" y="127"/>
                    </a:cxn>
                    <a:cxn ang="0">
                      <a:pos x="18" y="139"/>
                    </a:cxn>
                    <a:cxn ang="0">
                      <a:pos x="12" y="145"/>
                    </a:cxn>
                    <a:cxn ang="0">
                      <a:pos x="0" y="139"/>
                    </a:cxn>
                    <a:cxn ang="0">
                      <a:pos x="6" y="151"/>
                    </a:cxn>
                    <a:cxn ang="0">
                      <a:pos x="12" y="163"/>
                    </a:cxn>
                    <a:cxn ang="0">
                      <a:pos x="12" y="175"/>
                    </a:cxn>
                    <a:cxn ang="0">
                      <a:pos x="18" y="187"/>
                    </a:cxn>
                    <a:cxn ang="0">
                      <a:pos x="30" y="193"/>
                    </a:cxn>
                  </a:cxnLst>
                  <a:rect l="0" t="0" r="r" b="b"/>
                  <a:pathLst>
                    <a:path w="72" h="193">
                      <a:moveTo>
                        <a:pt x="30" y="193"/>
                      </a:moveTo>
                      <a:lnTo>
                        <a:pt x="36" y="169"/>
                      </a:lnTo>
                      <a:lnTo>
                        <a:pt x="30" y="139"/>
                      </a:lnTo>
                      <a:lnTo>
                        <a:pt x="30" y="102"/>
                      </a:lnTo>
                      <a:lnTo>
                        <a:pt x="30" y="66"/>
                      </a:lnTo>
                      <a:lnTo>
                        <a:pt x="30" y="54"/>
                      </a:lnTo>
                      <a:lnTo>
                        <a:pt x="36" y="42"/>
                      </a:lnTo>
                      <a:lnTo>
                        <a:pt x="48" y="36"/>
                      </a:lnTo>
                      <a:lnTo>
                        <a:pt x="60" y="30"/>
                      </a:lnTo>
                      <a:lnTo>
                        <a:pt x="66" y="24"/>
                      </a:lnTo>
                      <a:lnTo>
                        <a:pt x="66" y="12"/>
                      </a:lnTo>
                      <a:lnTo>
                        <a:pt x="72" y="0"/>
                      </a:lnTo>
                      <a:lnTo>
                        <a:pt x="60" y="12"/>
                      </a:lnTo>
                      <a:lnTo>
                        <a:pt x="60" y="24"/>
                      </a:lnTo>
                      <a:lnTo>
                        <a:pt x="48" y="24"/>
                      </a:lnTo>
                      <a:lnTo>
                        <a:pt x="36" y="30"/>
                      </a:lnTo>
                      <a:lnTo>
                        <a:pt x="30" y="36"/>
                      </a:lnTo>
                      <a:lnTo>
                        <a:pt x="24" y="42"/>
                      </a:lnTo>
                      <a:lnTo>
                        <a:pt x="12" y="36"/>
                      </a:lnTo>
                      <a:lnTo>
                        <a:pt x="6" y="24"/>
                      </a:lnTo>
                      <a:lnTo>
                        <a:pt x="6" y="12"/>
                      </a:lnTo>
                      <a:lnTo>
                        <a:pt x="0" y="6"/>
                      </a:lnTo>
                      <a:lnTo>
                        <a:pt x="0" y="18"/>
                      </a:lnTo>
                      <a:lnTo>
                        <a:pt x="0" y="36"/>
                      </a:lnTo>
                      <a:lnTo>
                        <a:pt x="0" y="48"/>
                      </a:lnTo>
                      <a:lnTo>
                        <a:pt x="6" y="60"/>
                      </a:lnTo>
                      <a:lnTo>
                        <a:pt x="0" y="72"/>
                      </a:lnTo>
                      <a:lnTo>
                        <a:pt x="6" y="90"/>
                      </a:lnTo>
                      <a:lnTo>
                        <a:pt x="12" y="102"/>
                      </a:lnTo>
                      <a:lnTo>
                        <a:pt x="12" y="115"/>
                      </a:lnTo>
                      <a:lnTo>
                        <a:pt x="18" y="127"/>
                      </a:lnTo>
                      <a:lnTo>
                        <a:pt x="18" y="139"/>
                      </a:lnTo>
                      <a:lnTo>
                        <a:pt x="12" y="145"/>
                      </a:lnTo>
                      <a:lnTo>
                        <a:pt x="0" y="139"/>
                      </a:lnTo>
                      <a:lnTo>
                        <a:pt x="6" y="151"/>
                      </a:lnTo>
                      <a:lnTo>
                        <a:pt x="12" y="163"/>
                      </a:lnTo>
                      <a:lnTo>
                        <a:pt x="12" y="175"/>
                      </a:lnTo>
                      <a:lnTo>
                        <a:pt x="18" y="187"/>
                      </a:lnTo>
                      <a:lnTo>
                        <a:pt x="30" y="193"/>
                      </a:lnTo>
                      <a:close/>
                    </a:path>
                  </a:pathLst>
                </a:custGeom>
                <a:solidFill>
                  <a:srgbClr val="FCA43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2811" name="Freeform 283"/>
                <p:cNvSpPr>
                  <a:spLocks/>
                </p:cNvSpPr>
                <p:nvPr/>
              </p:nvSpPr>
              <p:spPr bwMode="auto">
                <a:xfrm>
                  <a:off x="3147" y="2482"/>
                  <a:ext cx="36" cy="36"/>
                </a:xfrm>
                <a:custGeom>
                  <a:avLst/>
                  <a:gdLst/>
                  <a:ahLst/>
                  <a:cxnLst>
                    <a:cxn ang="0">
                      <a:pos x="6" y="12"/>
                    </a:cxn>
                    <a:cxn ang="0">
                      <a:pos x="12" y="12"/>
                    </a:cxn>
                    <a:cxn ang="0">
                      <a:pos x="24" y="12"/>
                    </a:cxn>
                    <a:cxn ang="0">
                      <a:pos x="30" y="18"/>
                    </a:cxn>
                    <a:cxn ang="0">
                      <a:pos x="36" y="36"/>
                    </a:cxn>
                    <a:cxn ang="0">
                      <a:pos x="36" y="24"/>
                    </a:cxn>
                    <a:cxn ang="0">
                      <a:pos x="30" y="12"/>
                    </a:cxn>
                    <a:cxn ang="0">
                      <a:pos x="24" y="6"/>
                    </a:cxn>
                    <a:cxn ang="0">
                      <a:pos x="12" y="0"/>
                    </a:cxn>
                    <a:cxn ang="0">
                      <a:pos x="0" y="0"/>
                    </a:cxn>
                    <a:cxn ang="0">
                      <a:pos x="6" y="12"/>
                    </a:cxn>
                  </a:cxnLst>
                  <a:rect l="0" t="0" r="r" b="b"/>
                  <a:pathLst>
                    <a:path w="36" h="36">
                      <a:moveTo>
                        <a:pt x="6" y="12"/>
                      </a:moveTo>
                      <a:lnTo>
                        <a:pt x="12" y="12"/>
                      </a:lnTo>
                      <a:lnTo>
                        <a:pt x="24" y="12"/>
                      </a:lnTo>
                      <a:lnTo>
                        <a:pt x="30" y="18"/>
                      </a:lnTo>
                      <a:lnTo>
                        <a:pt x="36" y="36"/>
                      </a:lnTo>
                      <a:lnTo>
                        <a:pt x="36" y="24"/>
                      </a:lnTo>
                      <a:lnTo>
                        <a:pt x="30" y="12"/>
                      </a:lnTo>
                      <a:lnTo>
                        <a:pt x="24" y="6"/>
                      </a:lnTo>
                      <a:lnTo>
                        <a:pt x="12" y="0"/>
                      </a:lnTo>
                      <a:lnTo>
                        <a:pt x="0" y="0"/>
                      </a:lnTo>
                      <a:lnTo>
                        <a:pt x="6" y="12"/>
                      </a:lnTo>
                      <a:close/>
                    </a:path>
                  </a:pathLst>
                </a:custGeom>
                <a:solidFill>
                  <a:srgbClr val="FCA43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2812" name="Freeform 284"/>
                <p:cNvSpPr>
                  <a:spLocks/>
                </p:cNvSpPr>
                <p:nvPr/>
              </p:nvSpPr>
              <p:spPr bwMode="auto">
                <a:xfrm>
                  <a:off x="3081" y="2109"/>
                  <a:ext cx="60" cy="108"/>
                </a:xfrm>
                <a:custGeom>
                  <a:avLst/>
                  <a:gdLst/>
                  <a:ahLst/>
                  <a:cxnLst>
                    <a:cxn ang="0">
                      <a:pos x="0" y="42"/>
                    </a:cxn>
                    <a:cxn ang="0">
                      <a:pos x="6" y="54"/>
                    </a:cxn>
                    <a:cxn ang="0">
                      <a:pos x="12" y="66"/>
                    </a:cxn>
                    <a:cxn ang="0">
                      <a:pos x="18" y="72"/>
                    </a:cxn>
                    <a:cxn ang="0">
                      <a:pos x="24" y="78"/>
                    </a:cxn>
                    <a:cxn ang="0">
                      <a:pos x="30" y="96"/>
                    </a:cxn>
                    <a:cxn ang="0">
                      <a:pos x="36" y="108"/>
                    </a:cxn>
                    <a:cxn ang="0">
                      <a:pos x="36" y="90"/>
                    </a:cxn>
                    <a:cxn ang="0">
                      <a:pos x="30" y="78"/>
                    </a:cxn>
                    <a:cxn ang="0">
                      <a:pos x="24" y="66"/>
                    </a:cxn>
                    <a:cxn ang="0">
                      <a:pos x="18" y="54"/>
                    </a:cxn>
                    <a:cxn ang="0">
                      <a:pos x="30" y="48"/>
                    </a:cxn>
                    <a:cxn ang="0">
                      <a:pos x="36" y="42"/>
                    </a:cxn>
                    <a:cxn ang="0">
                      <a:pos x="42" y="36"/>
                    </a:cxn>
                    <a:cxn ang="0">
                      <a:pos x="54" y="18"/>
                    </a:cxn>
                    <a:cxn ang="0">
                      <a:pos x="60" y="0"/>
                    </a:cxn>
                    <a:cxn ang="0">
                      <a:pos x="0" y="42"/>
                    </a:cxn>
                  </a:cxnLst>
                  <a:rect l="0" t="0" r="r" b="b"/>
                  <a:pathLst>
                    <a:path w="60" h="108">
                      <a:moveTo>
                        <a:pt x="0" y="42"/>
                      </a:moveTo>
                      <a:lnTo>
                        <a:pt x="6" y="54"/>
                      </a:lnTo>
                      <a:lnTo>
                        <a:pt x="12" y="66"/>
                      </a:lnTo>
                      <a:lnTo>
                        <a:pt x="18" y="72"/>
                      </a:lnTo>
                      <a:lnTo>
                        <a:pt x="24" y="78"/>
                      </a:lnTo>
                      <a:lnTo>
                        <a:pt x="30" y="96"/>
                      </a:lnTo>
                      <a:lnTo>
                        <a:pt x="36" y="108"/>
                      </a:lnTo>
                      <a:lnTo>
                        <a:pt x="36" y="90"/>
                      </a:lnTo>
                      <a:lnTo>
                        <a:pt x="30" y="78"/>
                      </a:lnTo>
                      <a:lnTo>
                        <a:pt x="24" y="66"/>
                      </a:lnTo>
                      <a:lnTo>
                        <a:pt x="18" y="54"/>
                      </a:lnTo>
                      <a:lnTo>
                        <a:pt x="30" y="48"/>
                      </a:lnTo>
                      <a:lnTo>
                        <a:pt x="36" y="42"/>
                      </a:lnTo>
                      <a:lnTo>
                        <a:pt x="42" y="36"/>
                      </a:lnTo>
                      <a:lnTo>
                        <a:pt x="54" y="18"/>
                      </a:lnTo>
                      <a:lnTo>
                        <a:pt x="60" y="0"/>
                      </a:lnTo>
                      <a:lnTo>
                        <a:pt x="0" y="42"/>
                      </a:lnTo>
                      <a:close/>
                    </a:path>
                  </a:pathLst>
                </a:custGeom>
                <a:solidFill>
                  <a:srgbClr val="FCA43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2813" name="Freeform 285"/>
                <p:cNvSpPr>
                  <a:spLocks/>
                </p:cNvSpPr>
                <p:nvPr/>
              </p:nvSpPr>
              <p:spPr bwMode="auto">
                <a:xfrm>
                  <a:off x="3213" y="2656"/>
                  <a:ext cx="42" cy="72"/>
                </a:xfrm>
                <a:custGeom>
                  <a:avLst/>
                  <a:gdLst/>
                  <a:ahLst/>
                  <a:cxnLst>
                    <a:cxn ang="0">
                      <a:pos x="0" y="6"/>
                    </a:cxn>
                    <a:cxn ang="0">
                      <a:pos x="12" y="0"/>
                    </a:cxn>
                    <a:cxn ang="0">
                      <a:pos x="18" y="0"/>
                    </a:cxn>
                    <a:cxn ang="0">
                      <a:pos x="30" y="0"/>
                    </a:cxn>
                    <a:cxn ang="0">
                      <a:pos x="36" y="6"/>
                    </a:cxn>
                    <a:cxn ang="0">
                      <a:pos x="42" y="12"/>
                    </a:cxn>
                    <a:cxn ang="0">
                      <a:pos x="42" y="24"/>
                    </a:cxn>
                    <a:cxn ang="0">
                      <a:pos x="42" y="42"/>
                    </a:cxn>
                    <a:cxn ang="0">
                      <a:pos x="42" y="54"/>
                    </a:cxn>
                    <a:cxn ang="0">
                      <a:pos x="42" y="60"/>
                    </a:cxn>
                    <a:cxn ang="0">
                      <a:pos x="36" y="72"/>
                    </a:cxn>
                    <a:cxn ang="0">
                      <a:pos x="30" y="72"/>
                    </a:cxn>
                    <a:cxn ang="0">
                      <a:pos x="18" y="72"/>
                    </a:cxn>
                    <a:cxn ang="0">
                      <a:pos x="12" y="66"/>
                    </a:cxn>
                    <a:cxn ang="0">
                      <a:pos x="12" y="60"/>
                    </a:cxn>
                    <a:cxn ang="0">
                      <a:pos x="6" y="42"/>
                    </a:cxn>
                    <a:cxn ang="0">
                      <a:pos x="6" y="36"/>
                    </a:cxn>
                    <a:cxn ang="0">
                      <a:pos x="6" y="18"/>
                    </a:cxn>
                    <a:cxn ang="0">
                      <a:pos x="0" y="6"/>
                    </a:cxn>
                  </a:cxnLst>
                  <a:rect l="0" t="0" r="r" b="b"/>
                  <a:pathLst>
                    <a:path w="42" h="72">
                      <a:moveTo>
                        <a:pt x="0" y="6"/>
                      </a:moveTo>
                      <a:lnTo>
                        <a:pt x="12" y="0"/>
                      </a:lnTo>
                      <a:lnTo>
                        <a:pt x="18" y="0"/>
                      </a:lnTo>
                      <a:lnTo>
                        <a:pt x="30" y="0"/>
                      </a:lnTo>
                      <a:lnTo>
                        <a:pt x="36" y="6"/>
                      </a:lnTo>
                      <a:lnTo>
                        <a:pt x="42" y="12"/>
                      </a:lnTo>
                      <a:lnTo>
                        <a:pt x="42" y="24"/>
                      </a:lnTo>
                      <a:lnTo>
                        <a:pt x="42" y="42"/>
                      </a:lnTo>
                      <a:lnTo>
                        <a:pt x="42" y="54"/>
                      </a:lnTo>
                      <a:lnTo>
                        <a:pt x="42" y="60"/>
                      </a:lnTo>
                      <a:lnTo>
                        <a:pt x="36" y="72"/>
                      </a:lnTo>
                      <a:lnTo>
                        <a:pt x="30" y="72"/>
                      </a:lnTo>
                      <a:lnTo>
                        <a:pt x="18" y="72"/>
                      </a:lnTo>
                      <a:lnTo>
                        <a:pt x="12" y="66"/>
                      </a:lnTo>
                      <a:lnTo>
                        <a:pt x="12" y="60"/>
                      </a:lnTo>
                      <a:lnTo>
                        <a:pt x="6" y="42"/>
                      </a:lnTo>
                      <a:lnTo>
                        <a:pt x="6" y="36"/>
                      </a:lnTo>
                      <a:lnTo>
                        <a:pt x="6" y="18"/>
                      </a:lnTo>
                      <a:lnTo>
                        <a:pt x="0" y="6"/>
                      </a:lnTo>
                      <a:close/>
                    </a:path>
                  </a:pathLst>
                </a:custGeom>
                <a:solidFill>
                  <a:srgbClr val="FCA43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2814" name="Freeform 286"/>
                <p:cNvSpPr>
                  <a:spLocks/>
                </p:cNvSpPr>
                <p:nvPr/>
              </p:nvSpPr>
              <p:spPr bwMode="auto">
                <a:xfrm>
                  <a:off x="3165" y="2536"/>
                  <a:ext cx="84" cy="6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12"/>
                    </a:cxn>
                    <a:cxn ang="0">
                      <a:pos x="6" y="18"/>
                    </a:cxn>
                    <a:cxn ang="0">
                      <a:pos x="6" y="24"/>
                    </a:cxn>
                    <a:cxn ang="0">
                      <a:pos x="12" y="24"/>
                    </a:cxn>
                    <a:cxn ang="0">
                      <a:pos x="18" y="30"/>
                    </a:cxn>
                    <a:cxn ang="0">
                      <a:pos x="12" y="30"/>
                    </a:cxn>
                    <a:cxn ang="0">
                      <a:pos x="12" y="36"/>
                    </a:cxn>
                    <a:cxn ang="0">
                      <a:pos x="18" y="42"/>
                    </a:cxn>
                    <a:cxn ang="0">
                      <a:pos x="18" y="48"/>
                    </a:cxn>
                    <a:cxn ang="0">
                      <a:pos x="18" y="54"/>
                    </a:cxn>
                    <a:cxn ang="0">
                      <a:pos x="24" y="60"/>
                    </a:cxn>
                    <a:cxn ang="0">
                      <a:pos x="30" y="54"/>
                    </a:cxn>
                    <a:cxn ang="0">
                      <a:pos x="36" y="48"/>
                    </a:cxn>
                    <a:cxn ang="0">
                      <a:pos x="42" y="42"/>
                    </a:cxn>
                    <a:cxn ang="0">
                      <a:pos x="54" y="42"/>
                    </a:cxn>
                    <a:cxn ang="0">
                      <a:pos x="60" y="42"/>
                    </a:cxn>
                    <a:cxn ang="0">
                      <a:pos x="72" y="48"/>
                    </a:cxn>
                    <a:cxn ang="0">
                      <a:pos x="60" y="42"/>
                    </a:cxn>
                    <a:cxn ang="0">
                      <a:pos x="48" y="36"/>
                    </a:cxn>
                    <a:cxn ang="0">
                      <a:pos x="36" y="36"/>
                    </a:cxn>
                    <a:cxn ang="0">
                      <a:pos x="30" y="42"/>
                    </a:cxn>
                    <a:cxn ang="0">
                      <a:pos x="24" y="48"/>
                    </a:cxn>
                    <a:cxn ang="0">
                      <a:pos x="18" y="42"/>
                    </a:cxn>
                    <a:cxn ang="0">
                      <a:pos x="24" y="36"/>
                    </a:cxn>
                    <a:cxn ang="0">
                      <a:pos x="30" y="30"/>
                    </a:cxn>
                    <a:cxn ang="0">
                      <a:pos x="36" y="30"/>
                    </a:cxn>
                    <a:cxn ang="0">
                      <a:pos x="42" y="30"/>
                    </a:cxn>
                    <a:cxn ang="0">
                      <a:pos x="36" y="24"/>
                    </a:cxn>
                    <a:cxn ang="0">
                      <a:pos x="24" y="24"/>
                    </a:cxn>
                    <a:cxn ang="0">
                      <a:pos x="18" y="30"/>
                    </a:cxn>
                    <a:cxn ang="0">
                      <a:pos x="18" y="24"/>
                    </a:cxn>
                    <a:cxn ang="0">
                      <a:pos x="30" y="18"/>
                    </a:cxn>
                    <a:cxn ang="0">
                      <a:pos x="42" y="18"/>
                    </a:cxn>
                    <a:cxn ang="0">
                      <a:pos x="54" y="18"/>
                    </a:cxn>
                    <a:cxn ang="0">
                      <a:pos x="72" y="18"/>
                    </a:cxn>
                    <a:cxn ang="0">
                      <a:pos x="84" y="24"/>
                    </a:cxn>
                    <a:cxn ang="0">
                      <a:pos x="72" y="18"/>
                    </a:cxn>
                    <a:cxn ang="0">
                      <a:pos x="54" y="12"/>
                    </a:cxn>
                    <a:cxn ang="0">
                      <a:pos x="48" y="12"/>
                    </a:cxn>
                    <a:cxn ang="0">
                      <a:pos x="36" y="12"/>
                    </a:cxn>
                    <a:cxn ang="0">
                      <a:pos x="24" y="12"/>
                    </a:cxn>
                    <a:cxn ang="0">
                      <a:pos x="12" y="12"/>
                    </a:cxn>
                    <a:cxn ang="0">
                      <a:pos x="6" y="6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84" h="60">
                      <a:moveTo>
                        <a:pt x="0" y="0"/>
                      </a:moveTo>
                      <a:lnTo>
                        <a:pt x="0" y="12"/>
                      </a:lnTo>
                      <a:lnTo>
                        <a:pt x="6" y="18"/>
                      </a:lnTo>
                      <a:lnTo>
                        <a:pt x="6" y="24"/>
                      </a:lnTo>
                      <a:lnTo>
                        <a:pt x="12" y="24"/>
                      </a:lnTo>
                      <a:lnTo>
                        <a:pt x="18" y="30"/>
                      </a:lnTo>
                      <a:lnTo>
                        <a:pt x="12" y="30"/>
                      </a:lnTo>
                      <a:lnTo>
                        <a:pt x="12" y="36"/>
                      </a:lnTo>
                      <a:lnTo>
                        <a:pt x="18" y="42"/>
                      </a:lnTo>
                      <a:lnTo>
                        <a:pt x="18" y="48"/>
                      </a:lnTo>
                      <a:lnTo>
                        <a:pt x="18" y="54"/>
                      </a:lnTo>
                      <a:lnTo>
                        <a:pt x="24" y="60"/>
                      </a:lnTo>
                      <a:lnTo>
                        <a:pt x="30" y="54"/>
                      </a:lnTo>
                      <a:lnTo>
                        <a:pt x="36" y="48"/>
                      </a:lnTo>
                      <a:lnTo>
                        <a:pt x="42" y="42"/>
                      </a:lnTo>
                      <a:lnTo>
                        <a:pt x="54" y="42"/>
                      </a:lnTo>
                      <a:lnTo>
                        <a:pt x="60" y="42"/>
                      </a:lnTo>
                      <a:lnTo>
                        <a:pt x="72" y="48"/>
                      </a:lnTo>
                      <a:lnTo>
                        <a:pt x="60" y="42"/>
                      </a:lnTo>
                      <a:lnTo>
                        <a:pt x="48" y="36"/>
                      </a:lnTo>
                      <a:lnTo>
                        <a:pt x="36" y="36"/>
                      </a:lnTo>
                      <a:lnTo>
                        <a:pt x="30" y="42"/>
                      </a:lnTo>
                      <a:lnTo>
                        <a:pt x="24" y="48"/>
                      </a:lnTo>
                      <a:lnTo>
                        <a:pt x="18" y="42"/>
                      </a:lnTo>
                      <a:lnTo>
                        <a:pt x="24" y="36"/>
                      </a:lnTo>
                      <a:lnTo>
                        <a:pt x="30" y="30"/>
                      </a:lnTo>
                      <a:lnTo>
                        <a:pt x="36" y="30"/>
                      </a:lnTo>
                      <a:lnTo>
                        <a:pt x="42" y="30"/>
                      </a:lnTo>
                      <a:lnTo>
                        <a:pt x="36" y="24"/>
                      </a:lnTo>
                      <a:lnTo>
                        <a:pt x="24" y="24"/>
                      </a:lnTo>
                      <a:lnTo>
                        <a:pt x="18" y="30"/>
                      </a:lnTo>
                      <a:lnTo>
                        <a:pt x="18" y="24"/>
                      </a:lnTo>
                      <a:lnTo>
                        <a:pt x="30" y="18"/>
                      </a:lnTo>
                      <a:lnTo>
                        <a:pt x="42" y="18"/>
                      </a:lnTo>
                      <a:lnTo>
                        <a:pt x="54" y="18"/>
                      </a:lnTo>
                      <a:lnTo>
                        <a:pt x="72" y="18"/>
                      </a:lnTo>
                      <a:lnTo>
                        <a:pt x="84" y="24"/>
                      </a:lnTo>
                      <a:lnTo>
                        <a:pt x="72" y="18"/>
                      </a:lnTo>
                      <a:lnTo>
                        <a:pt x="54" y="12"/>
                      </a:lnTo>
                      <a:lnTo>
                        <a:pt x="48" y="12"/>
                      </a:lnTo>
                      <a:lnTo>
                        <a:pt x="36" y="12"/>
                      </a:lnTo>
                      <a:lnTo>
                        <a:pt x="24" y="12"/>
                      </a:lnTo>
                      <a:lnTo>
                        <a:pt x="12" y="12"/>
                      </a:lnTo>
                      <a:lnTo>
                        <a:pt x="6" y="6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CA43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2815" name="Freeform 287"/>
                <p:cNvSpPr>
                  <a:spLocks/>
                </p:cNvSpPr>
                <p:nvPr/>
              </p:nvSpPr>
              <p:spPr bwMode="auto">
                <a:xfrm>
                  <a:off x="3201" y="2620"/>
                  <a:ext cx="24" cy="18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6"/>
                    </a:cxn>
                    <a:cxn ang="0">
                      <a:pos x="6" y="12"/>
                    </a:cxn>
                    <a:cxn ang="0">
                      <a:pos x="6" y="18"/>
                    </a:cxn>
                    <a:cxn ang="0">
                      <a:pos x="12" y="18"/>
                    </a:cxn>
                    <a:cxn ang="0">
                      <a:pos x="18" y="12"/>
                    </a:cxn>
                    <a:cxn ang="0">
                      <a:pos x="24" y="12"/>
                    </a:cxn>
                    <a:cxn ang="0">
                      <a:pos x="18" y="12"/>
                    </a:cxn>
                    <a:cxn ang="0">
                      <a:pos x="12" y="12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4" h="18">
                      <a:moveTo>
                        <a:pt x="0" y="0"/>
                      </a:moveTo>
                      <a:lnTo>
                        <a:pt x="0" y="6"/>
                      </a:lnTo>
                      <a:lnTo>
                        <a:pt x="6" y="12"/>
                      </a:lnTo>
                      <a:lnTo>
                        <a:pt x="6" y="18"/>
                      </a:lnTo>
                      <a:lnTo>
                        <a:pt x="12" y="18"/>
                      </a:lnTo>
                      <a:lnTo>
                        <a:pt x="18" y="12"/>
                      </a:lnTo>
                      <a:lnTo>
                        <a:pt x="24" y="12"/>
                      </a:lnTo>
                      <a:lnTo>
                        <a:pt x="18" y="12"/>
                      </a:lnTo>
                      <a:lnTo>
                        <a:pt x="12" y="1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CA43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21" name="Group 288"/>
              <p:cNvGrpSpPr>
                <a:grpSpLocks/>
              </p:cNvGrpSpPr>
              <p:nvPr/>
            </p:nvGrpSpPr>
            <p:grpSpPr bwMode="auto">
              <a:xfrm>
                <a:off x="2023" y="1586"/>
                <a:ext cx="1184" cy="613"/>
                <a:chOff x="2023" y="1586"/>
                <a:chExt cx="1184" cy="613"/>
              </a:xfrm>
            </p:grpSpPr>
            <p:sp>
              <p:nvSpPr>
                <p:cNvPr id="22817" name="Freeform 289"/>
                <p:cNvSpPr>
                  <a:spLocks/>
                </p:cNvSpPr>
                <p:nvPr/>
              </p:nvSpPr>
              <p:spPr bwMode="auto">
                <a:xfrm>
                  <a:off x="2023" y="1586"/>
                  <a:ext cx="1178" cy="613"/>
                </a:xfrm>
                <a:custGeom>
                  <a:avLst/>
                  <a:gdLst/>
                  <a:ahLst/>
                  <a:cxnLst>
                    <a:cxn ang="0">
                      <a:pos x="307" y="66"/>
                    </a:cxn>
                    <a:cxn ang="0">
                      <a:pos x="331" y="54"/>
                    </a:cxn>
                    <a:cxn ang="0">
                      <a:pos x="355" y="48"/>
                    </a:cxn>
                    <a:cxn ang="0">
                      <a:pos x="385" y="54"/>
                    </a:cxn>
                    <a:cxn ang="0">
                      <a:pos x="415" y="60"/>
                    </a:cxn>
                    <a:cxn ang="0">
                      <a:pos x="445" y="60"/>
                    </a:cxn>
                    <a:cxn ang="0">
                      <a:pos x="481" y="54"/>
                    </a:cxn>
                    <a:cxn ang="0">
                      <a:pos x="511" y="60"/>
                    </a:cxn>
                    <a:cxn ang="0">
                      <a:pos x="535" y="72"/>
                    </a:cxn>
                    <a:cxn ang="0">
                      <a:pos x="577" y="84"/>
                    </a:cxn>
                    <a:cxn ang="0">
                      <a:pos x="631" y="108"/>
                    </a:cxn>
                    <a:cxn ang="0">
                      <a:pos x="679" y="126"/>
                    </a:cxn>
                    <a:cxn ang="0">
                      <a:pos x="715" y="144"/>
                    </a:cxn>
                    <a:cxn ang="0">
                      <a:pos x="727" y="126"/>
                    </a:cxn>
                    <a:cxn ang="0">
                      <a:pos x="745" y="120"/>
                    </a:cxn>
                    <a:cxn ang="0">
                      <a:pos x="799" y="132"/>
                    </a:cxn>
                    <a:cxn ang="0">
                      <a:pos x="860" y="150"/>
                    </a:cxn>
                    <a:cxn ang="0">
                      <a:pos x="926" y="180"/>
                    </a:cxn>
                    <a:cxn ang="0">
                      <a:pos x="986" y="204"/>
                    </a:cxn>
                    <a:cxn ang="0">
                      <a:pos x="1058" y="216"/>
                    </a:cxn>
                    <a:cxn ang="0">
                      <a:pos x="1112" y="234"/>
                    </a:cxn>
                    <a:cxn ang="0">
                      <a:pos x="1160" y="252"/>
                    </a:cxn>
                    <a:cxn ang="0">
                      <a:pos x="1172" y="264"/>
                    </a:cxn>
                    <a:cxn ang="0">
                      <a:pos x="1178" y="301"/>
                    </a:cxn>
                    <a:cxn ang="0">
                      <a:pos x="1178" y="343"/>
                    </a:cxn>
                    <a:cxn ang="0">
                      <a:pos x="1166" y="403"/>
                    </a:cxn>
                    <a:cxn ang="0">
                      <a:pos x="1148" y="469"/>
                    </a:cxn>
                    <a:cxn ang="0">
                      <a:pos x="1124" y="541"/>
                    </a:cxn>
                    <a:cxn ang="0">
                      <a:pos x="1106" y="553"/>
                    </a:cxn>
                    <a:cxn ang="0">
                      <a:pos x="1082" y="571"/>
                    </a:cxn>
                    <a:cxn ang="0">
                      <a:pos x="1070" y="589"/>
                    </a:cxn>
                    <a:cxn ang="0">
                      <a:pos x="1058" y="601"/>
                    </a:cxn>
                    <a:cxn ang="0">
                      <a:pos x="1040" y="601"/>
                    </a:cxn>
                    <a:cxn ang="0">
                      <a:pos x="1028" y="613"/>
                    </a:cxn>
                    <a:cxn ang="0">
                      <a:pos x="998" y="601"/>
                    </a:cxn>
                    <a:cxn ang="0">
                      <a:pos x="968" y="601"/>
                    </a:cxn>
                    <a:cxn ang="0">
                      <a:pos x="944" y="595"/>
                    </a:cxn>
                    <a:cxn ang="0">
                      <a:pos x="890" y="577"/>
                    </a:cxn>
                    <a:cxn ang="0">
                      <a:pos x="841" y="565"/>
                    </a:cxn>
                    <a:cxn ang="0">
                      <a:pos x="781" y="565"/>
                    </a:cxn>
                    <a:cxn ang="0">
                      <a:pos x="685" y="559"/>
                    </a:cxn>
                    <a:cxn ang="0">
                      <a:pos x="565" y="559"/>
                    </a:cxn>
                    <a:cxn ang="0">
                      <a:pos x="475" y="565"/>
                    </a:cxn>
                    <a:cxn ang="0">
                      <a:pos x="361" y="571"/>
                    </a:cxn>
                    <a:cxn ang="0">
                      <a:pos x="258" y="583"/>
                    </a:cxn>
                    <a:cxn ang="0">
                      <a:pos x="132" y="583"/>
                    </a:cxn>
                    <a:cxn ang="0">
                      <a:pos x="24" y="583"/>
                    </a:cxn>
                    <a:cxn ang="0">
                      <a:pos x="0" y="0"/>
                    </a:cxn>
                    <a:cxn ang="0">
                      <a:pos x="66" y="12"/>
                    </a:cxn>
                    <a:cxn ang="0">
                      <a:pos x="162" y="30"/>
                    </a:cxn>
                    <a:cxn ang="0">
                      <a:pos x="240" y="48"/>
                    </a:cxn>
                    <a:cxn ang="0">
                      <a:pos x="307" y="66"/>
                    </a:cxn>
                  </a:cxnLst>
                  <a:rect l="0" t="0" r="r" b="b"/>
                  <a:pathLst>
                    <a:path w="1178" h="613">
                      <a:moveTo>
                        <a:pt x="307" y="66"/>
                      </a:moveTo>
                      <a:lnTo>
                        <a:pt x="331" y="54"/>
                      </a:lnTo>
                      <a:lnTo>
                        <a:pt x="355" y="48"/>
                      </a:lnTo>
                      <a:lnTo>
                        <a:pt x="385" y="54"/>
                      </a:lnTo>
                      <a:lnTo>
                        <a:pt x="415" y="60"/>
                      </a:lnTo>
                      <a:lnTo>
                        <a:pt x="445" y="60"/>
                      </a:lnTo>
                      <a:lnTo>
                        <a:pt x="481" y="54"/>
                      </a:lnTo>
                      <a:lnTo>
                        <a:pt x="511" y="60"/>
                      </a:lnTo>
                      <a:lnTo>
                        <a:pt x="535" y="72"/>
                      </a:lnTo>
                      <a:lnTo>
                        <a:pt x="577" y="84"/>
                      </a:lnTo>
                      <a:lnTo>
                        <a:pt x="631" y="108"/>
                      </a:lnTo>
                      <a:lnTo>
                        <a:pt x="679" y="126"/>
                      </a:lnTo>
                      <a:lnTo>
                        <a:pt x="715" y="144"/>
                      </a:lnTo>
                      <a:lnTo>
                        <a:pt x="727" y="126"/>
                      </a:lnTo>
                      <a:lnTo>
                        <a:pt x="745" y="120"/>
                      </a:lnTo>
                      <a:lnTo>
                        <a:pt x="799" y="132"/>
                      </a:lnTo>
                      <a:lnTo>
                        <a:pt x="860" y="150"/>
                      </a:lnTo>
                      <a:lnTo>
                        <a:pt x="926" y="180"/>
                      </a:lnTo>
                      <a:lnTo>
                        <a:pt x="986" y="204"/>
                      </a:lnTo>
                      <a:lnTo>
                        <a:pt x="1058" y="216"/>
                      </a:lnTo>
                      <a:lnTo>
                        <a:pt x="1112" y="234"/>
                      </a:lnTo>
                      <a:lnTo>
                        <a:pt x="1160" y="252"/>
                      </a:lnTo>
                      <a:lnTo>
                        <a:pt x="1172" y="264"/>
                      </a:lnTo>
                      <a:lnTo>
                        <a:pt x="1178" y="301"/>
                      </a:lnTo>
                      <a:lnTo>
                        <a:pt x="1178" y="343"/>
                      </a:lnTo>
                      <a:lnTo>
                        <a:pt x="1166" y="403"/>
                      </a:lnTo>
                      <a:lnTo>
                        <a:pt x="1148" y="469"/>
                      </a:lnTo>
                      <a:lnTo>
                        <a:pt x="1124" y="541"/>
                      </a:lnTo>
                      <a:lnTo>
                        <a:pt x="1106" y="553"/>
                      </a:lnTo>
                      <a:lnTo>
                        <a:pt x="1082" y="571"/>
                      </a:lnTo>
                      <a:lnTo>
                        <a:pt x="1070" y="589"/>
                      </a:lnTo>
                      <a:lnTo>
                        <a:pt x="1058" y="601"/>
                      </a:lnTo>
                      <a:lnTo>
                        <a:pt x="1040" y="601"/>
                      </a:lnTo>
                      <a:lnTo>
                        <a:pt x="1028" y="613"/>
                      </a:lnTo>
                      <a:lnTo>
                        <a:pt x="998" y="601"/>
                      </a:lnTo>
                      <a:lnTo>
                        <a:pt x="968" y="601"/>
                      </a:lnTo>
                      <a:lnTo>
                        <a:pt x="944" y="595"/>
                      </a:lnTo>
                      <a:lnTo>
                        <a:pt x="890" y="577"/>
                      </a:lnTo>
                      <a:lnTo>
                        <a:pt x="841" y="565"/>
                      </a:lnTo>
                      <a:lnTo>
                        <a:pt x="781" y="565"/>
                      </a:lnTo>
                      <a:lnTo>
                        <a:pt x="685" y="559"/>
                      </a:lnTo>
                      <a:lnTo>
                        <a:pt x="565" y="559"/>
                      </a:lnTo>
                      <a:lnTo>
                        <a:pt x="475" y="565"/>
                      </a:lnTo>
                      <a:lnTo>
                        <a:pt x="361" y="571"/>
                      </a:lnTo>
                      <a:lnTo>
                        <a:pt x="258" y="583"/>
                      </a:lnTo>
                      <a:lnTo>
                        <a:pt x="132" y="583"/>
                      </a:lnTo>
                      <a:lnTo>
                        <a:pt x="24" y="583"/>
                      </a:lnTo>
                      <a:lnTo>
                        <a:pt x="0" y="0"/>
                      </a:lnTo>
                      <a:lnTo>
                        <a:pt x="66" y="12"/>
                      </a:lnTo>
                      <a:lnTo>
                        <a:pt x="162" y="30"/>
                      </a:lnTo>
                      <a:lnTo>
                        <a:pt x="240" y="48"/>
                      </a:lnTo>
                      <a:lnTo>
                        <a:pt x="307" y="66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2818" name="Freeform 290"/>
                <p:cNvSpPr>
                  <a:spLocks/>
                </p:cNvSpPr>
                <p:nvPr/>
              </p:nvSpPr>
              <p:spPr bwMode="auto">
                <a:xfrm>
                  <a:off x="2185" y="2079"/>
                  <a:ext cx="860" cy="108"/>
                </a:xfrm>
                <a:custGeom>
                  <a:avLst/>
                  <a:gdLst/>
                  <a:ahLst/>
                  <a:cxnLst>
                    <a:cxn ang="0">
                      <a:pos x="0" y="90"/>
                    </a:cxn>
                    <a:cxn ang="0">
                      <a:pos x="84" y="90"/>
                    </a:cxn>
                    <a:cxn ang="0">
                      <a:pos x="145" y="84"/>
                    </a:cxn>
                    <a:cxn ang="0">
                      <a:pos x="211" y="78"/>
                    </a:cxn>
                    <a:cxn ang="0">
                      <a:pos x="313" y="72"/>
                    </a:cxn>
                    <a:cxn ang="0">
                      <a:pos x="409" y="66"/>
                    </a:cxn>
                    <a:cxn ang="0">
                      <a:pos x="505" y="72"/>
                    </a:cxn>
                    <a:cxn ang="0">
                      <a:pos x="613" y="72"/>
                    </a:cxn>
                    <a:cxn ang="0">
                      <a:pos x="679" y="72"/>
                    </a:cxn>
                    <a:cxn ang="0">
                      <a:pos x="752" y="96"/>
                    </a:cxn>
                    <a:cxn ang="0">
                      <a:pos x="806" y="108"/>
                    </a:cxn>
                    <a:cxn ang="0">
                      <a:pos x="836" y="108"/>
                    </a:cxn>
                    <a:cxn ang="0">
                      <a:pos x="860" y="102"/>
                    </a:cxn>
                    <a:cxn ang="0">
                      <a:pos x="824" y="96"/>
                    </a:cxn>
                    <a:cxn ang="0">
                      <a:pos x="806" y="90"/>
                    </a:cxn>
                    <a:cxn ang="0">
                      <a:pos x="782" y="84"/>
                    </a:cxn>
                    <a:cxn ang="0">
                      <a:pos x="764" y="72"/>
                    </a:cxn>
                    <a:cxn ang="0">
                      <a:pos x="746" y="60"/>
                    </a:cxn>
                    <a:cxn ang="0">
                      <a:pos x="716" y="48"/>
                    </a:cxn>
                    <a:cxn ang="0">
                      <a:pos x="698" y="48"/>
                    </a:cxn>
                    <a:cxn ang="0">
                      <a:pos x="704" y="30"/>
                    </a:cxn>
                    <a:cxn ang="0">
                      <a:pos x="722" y="18"/>
                    </a:cxn>
                    <a:cxn ang="0">
                      <a:pos x="752" y="6"/>
                    </a:cxn>
                    <a:cxn ang="0">
                      <a:pos x="728" y="6"/>
                    </a:cxn>
                    <a:cxn ang="0">
                      <a:pos x="692" y="12"/>
                    </a:cxn>
                    <a:cxn ang="0">
                      <a:pos x="667" y="24"/>
                    </a:cxn>
                    <a:cxn ang="0">
                      <a:pos x="649" y="30"/>
                    </a:cxn>
                    <a:cxn ang="0">
                      <a:pos x="619" y="18"/>
                    </a:cxn>
                    <a:cxn ang="0">
                      <a:pos x="577" y="12"/>
                    </a:cxn>
                    <a:cxn ang="0">
                      <a:pos x="541" y="18"/>
                    </a:cxn>
                    <a:cxn ang="0">
                      <a:pos x="517" y="30"/>
                    </a:cxn>
                    <a:cxn ang="0">
                      <a:pos x="487" y="36"/>
                    </a:cxn>
                    <a:cxn ang="0">
                      <a:pos x="445" y="42"/>
                    </a:cxn>
                    <a:cxn ang="0">
                      <a:pos x="409" y="42"/>
                    </a:cxn>
                    <a:cxn ang="0">
                      <a:pos x="361" y="30"/>
                    </a:cxn>
                    <a:cxn ang="0">
                      <a:pos x="331" y="18"/>
                    </a:cxn>
                    <a:cxn ang="0">
                      <a:pos x="283" y="24"/>
                    </a:cxn>
                    <a:cxn ang="0">
                      <a:pos x="235" y="36"/>
                    </a:cxn>
                    <a:cxn ang="0">
                      <a:pos x="247" y="18"/>
                    </a:cxn>
                    <a:cxn ang="0">
                      <a:pos x="265" y="0"/>
                    </a:cxn>
                    <a:cxn ang="0">
                      <a:pos x="229" y="12"/>
                    </a:cxn>
                    <a:cxn ang="0">
                      <a:pos x="211" y="24"/>
                    </a:cxn>
                    <a:cxn ang="0">
                      <a:pos x="199" y="36"/>
                    </a:cxn>
                    <a:cxn ang="0">
                      <a:pos x="181" y="36"/>
                    </a:cxn>
                    <a:cxn ang="0">
                      <a:pos x="169" y="24"/>
                    </a:cxn>
                    <a:cxn ang="0">
                      <a:pos x="163" y="30"/>
                    </a:cxn>
                    <a:cxn ang="0">
                      <a:pos x="139" y="42"/>
                    </a:cxn>
                    <a:cxn ang="0">
                      <a:pos x="102" y="48"/>
                    </a:cxn>
                    <a:cxn ang="0">
                      <a:pos x="84" y="66"/>
                    </a:cxn>
                    <a:cxn ang="0">
                      <a:pos x="48" y="72"/>
                    </a:cxn>
                    <a:cxn ang="0">
                      <a:pos x="24" y="78"/>
                    </a:cxn>
                    <a:cxn ang="0">
                      <a:pos x="0" y="90"/>
                    </a:cxn>
                  </a:cxnLst>
                  <a:rect l="0" t="0" r="r" b="b"/>
                  <a:pathLst>
                    <a:path w="860" h="108">
                      <a:moveTo>
                        <a:pt x="0" y="90"/>
                      </a:moveTo>
                      <a:lnTo>
                        <a:pt x="84" y="90"/>
                      </a:lnTo>
                      <a:lnTo>
                        <a:pt x="145" y="84"/>
                      </a:lnTo>
                      <a:lnTo>
                        <a:pt x="211" y="78"/>
                      </a:lnTo>
                      <a:lnTo>
                        <a:pt x="313" y="72"/>
                      </a:lnTo>
                      <a:lnTo>
                        <a:pt x="409" y="66"/>
                      </a:lnTo>
                      <a:lnTo>
                        <a:pt x="505" y="72"/>
                      </a:lnTo>
                      <a:lnTo>
                        <a:pt x="613" y="72"/>
                      </a:lnTo>
                      <a:lnTo>
                        <a:pt x="679" y="72"/>
                      </a:lnTo>
                      <a:lnTo>
                        <a:pt x="752" y="96"/>
                      </a:lnTo>
                      <a:lnTo>
                        <a:pt x="806" y="108"/>
                      </a:lnTo>
                      <a:lnTo>
                        <a:pt x="836" y="108"/>
                      </a:lnTo>
                      <a:lnTo>
                        <a:pt x="860" y="102"/>
                      </a:lnTo>
                      <a:lnTo>
                        <a:pt x="824" y="96"/>
                      </a:lnTo>
                      <a:lnTo>
                        <a:pt x="806" y="90"/>
                      </a:lnTo>
                      <a:lnTo>
                        <a:pt x="782" y="84"/>
                      </a:lnTo>
                      <a:lnTo>
                        <a:pt x="764" y="72"/>
                      </a:lnTo>
                      <a:lnTo>
                        <a:pt x="746" y="60"/>
                      </a:lnTo>
                      <a:lnTo>
                        <a:pt x="716" y="48"/>
                      </a:lnTo>
                      <a:lnTo>
                        <a:pt x="698" y="48"/>
                      </a:lnTo>
                      <a:lnTo>
                        <a:pt x="704" y="30"/>
                      </a:lnTo>
                      <a:lnTo>
                        <a:pt x="722" y="18"/>
                      </a:lnTo>
                      <a:lnTo>
                        <a:pt x="752" y="6"/>
                      </a:lnTo>
                      <a:lnTo>
                        <a:pt x="728" y="6"/>
                      </a:lnTo>
                      <a:lnTo>
                        <a:pt x="692" y="12"/>
                      </a:lnTo>
                      <a:lnTo>
                        <a:pt x="667" y="24"/>
                      </a:lnTo>
                      <a:lnTo>
                        <a:pt x="649" y="30"/>
                      </a:lnTo>
                      <a:lnTo>
                        <a:pt x="619" y="18"/>
                      </a:lnTo>
                      <a:lnTo>
                        <a:pt x="577" y="12"/>
                      </a:lnTo>
                      <a:lnTo>
                        <a:pt x="541" y="18"/>
                      </a:lnTo>
                      <a:lnTo>
                        <a:pt x="517" y="30"/>
                      </a:lnTo>
                      <a:lnTo>
                        <a:pt x="487" y="36"/>
                      </a:lnTo>
                      <a:lnTo>
                        <a:pt x="445" y="42"/>
                      </a:lnTo>
                      <a:lnTo>
                        <a:pt x="409" y="42"/>
                      </a:lnTo>
                      <a:lnTo>
                        <a:pt x="361" y="30"/>
                      </a:lnTo>
                      <a:lnTo>
                        <a:pt x="331" y="18"/>
                      </a:lnTo>
                      <a:lnTo>
                        <a:pt x="283" y="24"/>
                      </a:lnTo>
                      <a:lnTo>
                        <a:pt x="235" y="36"/>
                      </a:lnTo>
                      <a:lnTo>
                        <a:pt x="247" y="18"/>
                      </a:lnTo>
                      <a:lnTo>
                        <a:pt x="265" y="0"/>
                      </a:lnTo>
                      <a:lnTo>
                        <a:pt x="229" y="12"/>
                      </a:lnTo>
                      <a:lnTo>
                        <a:pt x="211" y="24"/>
                      </a:lnTo>
                      <a:lnTo>
                        <a:pt x="199" y="36"/>
                      </a:lnTo>
                      <a:lnTo>
                        <a:pt x="181" y="36"/>
                      </a:lnTo>
                      <a:lnTo>
                        <a:pt x="169" y="24"/>
                      </a:lnTo>
                      <a:lnTo>
                        <a:pt x="163" y="30"/>
                      </a:lnTo>
                      <a:lnTo>
                        <a:pt x="139" y="42"/>
                      </a:lnTo>
                      <a:lnTo>
                        <a:pt x="102" y="48"/>
                      </a:lnTo>
                      <a:lnTo>
                        <a:pt x="84" y="66"/>
                      </a:lnTo>
                      <a:lnTo>
                        <a:pt x="48" y="72"/>
                      </a:lnTo>
                      <a:lnTo>
                        <a:pt x="24" y="78"/>
                      </a:lnTo>
                      <a:lnTo>
                        <a:pt x="0" y="90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2819" name="Freeform 291"/>
                <p:cNvSpPr>
                  <a:spLocks/>
                </p:cNvSpPr>
                <p:nvPr/>
              </p:nvSpPr>
              <p:spPr bwMode="auto">
                <a:xfrm>
                  <a:off x="2648" y="1694"/>
                  <a:ext cx="174" cy="150"/>
                </a:xfrm>
                <a:custGeom>
                  <a:avLst/>
                  <a:gdLst/>
                  <a:ahLst/>
                  <a:cxnLst>
                    <a:cxn ang="0">
                      <a:pos x="126" y="12"/>
                    </a:cxn>
                    <a:cxn ang="0">
                      <a:pos x="102" y="18"/>
                    </a:cxn>
                    <a:cxn ang="0">
                      <a:pos x="90" y="36"/>
                    </a:cxn>
                    <a:cxn ang="0">
                      <a:pos x="48" y="12"/>
                    </a:cxn>
                    <a:cxn ang="0">
                      <a:pos x="0" y="0"/>
                    </a:cxn>
                    <a:cxn ang="0">
                      <a:pos x="42" y="18"/>
                    </a:cxn>
                    <a:cxn ang="0">
                      <a:pos x="66" y="36"/>
                    </a:cxn>
                    <a:cxn ang="0">
                      <a:pos x="72" y="60"/>
                    </a:cxn>
                    <a:cxn ang="0">
                      <a:pos x="84" y="90"/>
                    </a:cxn>
                    <a:cxn ang="0">
                      <a:pos x="90" y="120"/>
                    </a:cxn>
                    <a:cxn ang="0">
                      <a:pos x="108" y="150"/>
                    </a:cxn>
                    <a:cxn ang="0">
                      <a:pos x="102" y="114"/>
                    </a:cxn>
                    <a:cxn ang="0">
                      <a:pos x="102" y="90"/>
                    </a:cxn>
                    <a:cxn ang="0">
                      <a:pos x="108" y="60"/>
                    </a:cxn>
                    <a:cxn ang="0">
                      <a:pos x="114" y="78"/>
                    </a:cxn>
                    <a:cxn ang="0">
                      <a:pos x="132" y="90"/>
                    </a:cxn>
                    <a:cxn ang="0">
                      <a:pos x="120" y="60"/>
                    </a:cxn>
                    <a:cxn ang="0">
                      <a:pos x="114" y="36"/>
                    </a:cxn>
                    <a:cxn ang="0">
                      <a:pos x="132" y="24"/>
                    </a:cxn>
                    <a:cxn ang="0">
                      <a:pos x="174" y="24"/>
                    </a:cxn>
                    <a:cxn ang="0">
                      <a:pos x="144" y="18"/>
                    </a:cxn>
                    <a:cxn ang="0">
                      <a:pos x="126" y="12"/>
                    </a:cxn>
                  </a:cxnLst>
                  <a:rect l="0" t="0" r="r" b="b"/>
                  <a:pathLst>
                    <a:path w="174" h="150">
                      <a:moveTo>
                        <a:pt x="126" y="12"/>
                      </a:moveTo>
                      <a:lnTo>
                        <a:pt x="102" y="18"/>
                      </a:lnTo>
                      <a:lnTo>
                        <a:pt x="90" y="36"/>
                      </a:lnTo>
                      <a:lnTo>
                        <a:pt x="48" y="12"/>
                      </a:lnTo>
                      <a:lnTo>
                        <a:pt x="0" y="0"/>
                      </a:lnTo>
                      <a:lnTo>
                        <a:pt x="42" y="18"/>
                      </a:lnTo>
                      <a:lnTo>
                        <a:pt x="66" y="36"/>
                      </a:lnTo>
                      <a:lnTo>
                        <a:pt x="72" y="60"/>
                      </a:lnTo>
                      <a:lnTo>
                        <a:pt x="84" y="90"/>
                      </a:lnTo>
                      <a:lnTo>
                        <a:pt x="90" y="120"/>
                      </a:lnTo>
                      <a:lnTo>
                        <a:pt x="108" y="150"/>
                      </a:lnTo>
                      <a:lnTo>
                        <a:pt x="102" y="114"/>
                      </a:lnTo>
                      <a:lnTo>
                        <a:pt x="102" y="90"/>
                      </a:lnTo>
                      <a:lnTo>
                        <a:pt x="108" y="60"/>
                      </a:lnTo>
                      <a:lnTo>
                        <a:pt x="114" y="78"/>
                      </a:lnTo>
                      <a:lnTo>
                        <a:pt x="132" y="90"/>
                      </a:lnTo>
                      <a:lnTo>
                        <a:pt x="120" y="60"/>
                      </a:lnTo>
                      <a:lnTo>
                        <a:pt x="114" y="36"/>
                      </a:lnTo>
                      <a:lnTo>
                        <a:pt x="132" y="24"/>
                      </a:lnTo>
                      <a:lnTo>
                        <a:pt x="174" y="24"/>
                      </a:lnTo>
                      <a:lnTo>
                        <a:pt x="144" y="18"/>
                      </a:lnTo>
                      <a:lnTo>
                        <a:pt x="126" y="12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2820" name="Freeform 292"/>
                <p:cNvSpPr>
                  <a:spLocks/>
                </p:cNvSpPr>
                <p:nvPr/>
              </p:nvSpPr>
              <p:spPr bwMode="auto">
                <a:xfrm>
                  <a:off x="2227" y="1634"/>
                  <a:ext cx="241" cy="204"/>
                </a:xfrm>
                <a:custGeom>
                  <a:avLst/>
                  <a:gdLst/>
                  <a:ahLst/>
                  <a:cxnLst>
                    <a:cxn ang="0">
                      <a:pos x="193" y="6"/>
                    </a:cxn>
                    <a:cxn ang="0">
                      <a:pos x="169" y="6"/>
                    </a:cxn>
                    <a:cxn ang="0">
                      <a:pos x="145" y="0"/>
                    </a:cxn>
                    <a:cxn ang="0">
                      <a:pos x="121" y="6"/>
                    </a:cxn>
                    <a:cxn ang="0">
                      <a:pos x="103" y="18"/>
                    </a:cxn>
                    <a:cxn ang="0">
                      <a:pos x="66" y="6"/>
                    </a:cxn>
                    <a:cxn ang="0">
                      <a:pos x="60" y="54"/>
                    </a:cxn>
                    <a:cxn ang="0">
                      <a:pos x="36" y="90"/>
                    </a:cxn>
                    <a:cxn ang="0">
                      <a:pos x="18" y="138"/>
                    </a:cxn>
                    <a:cxn ang="0">
                      <a:pos x="0" y="204"/>
                    </a:cxn>
                    <a:cxn ang="0">
                      <a:pos x="30" y="138"/>
                    </a:cxn>
                    <a:cxn ang="0">
                      <a:pos x="66" y="78"/>
                    </a:cxn>
                    <a:cxn ang="0">
                      <a:pos x="91" y="54"/>
                    </a:cxn>
                    <a:cxn ang="0">
                      <a:pos x="133" y="18"/>
                    </a:cxn>
                    <a:cxn ang="0">
                      <a:pos x="97" y="66"/>
                    </a:cxn>
                    <a:cxn ang="0">
                      <a:pos x="79" y="96"/>
                    </a:cxn>
                    <a:cxn ang="0">
                      <a:pos x="60" y="132"/>
                    </a:cxn>
                    <a:cxn ang="0">
                      <a:pos x="60" y="168"/>
                    </a:cxn>
                    <a:cxn ang="0">
                      <a:pos x="72" y="120"/>
                    </a:cxn>
                    <a:cxn ang="0">
                      <a:pos x="85" y="102"/>
                    </a:cxn>
                    <a:cxn ang="0">
                      <a:pos x="97" y="84"/>
                    </a:cxn>
                    <a:cxn ang="0">
                      <a:pos x="115" y="60"/>
                    </a:cxn>
                    <a:cxn ang="0">
                      <a:pos x="139" y="42"/>
                    </a:cxn>
                    <a:cxn ang="0">
                      <a:pos x="151" y="60"/>
                    </a:cxn>
                    <a:cxn ang="0">
                      <a:pos x="157" y="90"/>
                    </a:cxn>
                    <a:cxn ang="0">
                      <a:pos x="163" y="114"/>
                    </a:cxn>
                    <a:cxn ang="0">
                      <a:pos x="163" y="66"/>
                    </a:cxn>
                    <a:cxn ang="0">
                      <a:pos x="151" y="36"/>
                    </a:cxn>
                    <a:cxn ang="0">
                      <a:pos x="169" y="36"/>
                    </a:cxn>
                    <a:cxn ang="0">
                      <a:pos x="187" y="48"/>
                    </a:cxn>
                    <a:cxn ang="0">
                      <a:pos x="205" y="42"/>
                    </a:cxn>
                    <a:cxn ang="0">
                      <a:pos x="211" y="30"/>
                    </a:cxn>
                    <a:cxn ang="0">
                      <a:pos x="229" y="18"/>
                    </a:cxn>
                    <a:cxn ang="0">
                      <a:pos x="241" y="12"/>
                    </a:cxn>
                    <a:cxn ang="0">
                      <a:pos x="217" y="6"/>
                    </a:cxn>
                    <a:cxn ang="0">
                      <a:pos x="193" y="6"/>
                    </a:cxn>
                  </a:cxnLst>
                  <a:rect l="0" t="0" r="r" b="b"/>
                  <a:pathLst>
                    <a:path w="241" h="204">
                      <a:moveTo>
                        <a:pt x="193" y="6"/>
                      </a:moveTo>
                      <a:lnTo>
                        <a:pt x="169" y="6"/>
                      </a:lnTo>
                      <a:lnTo>
                        <a:pt x="145" y="0"/>
                      </a:lnTo>
                      <a:lnTo>
                        <a:pt x="121" y="6"/>
                      </a:lnTo>
                      <a:lnTo>
                        <a:pt x="103" y="18"/>
                      </a:lnTo>
                      <a:lnTo>
                        <a:pt x="66" y="6"/>
                      </a:lnTo>
                      <a:lnTo>
                        <a:pt x="60" y="54"/>
                      </a:lnTo>
                      <a:lnTo>
                        <a:pt x="36" y="90"/>
                      </a:lnTo>
                      <a:lnTo>
                        <a:pt x="18" y="138"/>
                      </a:lnTo>
                      <a:lnTo>
                        <a:pt x="0" y="204"/>
                      </a:lnTo>
                      <a:lnTo>
                        <a:pt x="30" y="138"/>
                      </a:lnTo>
                      <a:lnTo>
                        <a:pt x="66" y="78"/>
                      </a:lnTo>
                      <a:lnTo>
                        <a:pt x="91" y="54"/>
                      </a:lnTo>
                      <a:lnTo>
                        <a:pt x="133" y="18"/>
                      </a:lnTo>
                      <a:lnTo>
                        <a:pt x="97" y="66"/>
                      </a:lnTo>
                      <a:lnTo>
                        <a:pt x="79" y="96"/>
                      </a:lnTo>
                      <a:lnTo>
                        <a:pt x="60" y="132"/>
                      </a:lnTo>
                      <a:lnTo>
                        <a:pt x="60" y="168"/>
                      </a:lnTo>
                      <a:lnTo>
                        <a:pt x="72" y="120"/>
                      </a:lnTo>
                      <a:lnTo>
                        <a:pt x="85" y="102"/>
                      </a:lnTo>
                      <a:lnTo>
                        <a:pt x="97" y="84"/>
                      </a:lnTo>
                      <a:lnTo>
                        <a:pt x="115" y="60"/>
                      </a:lnTo>
                      <a:lnTo>
                        <a:pt x="139" y="42"/>
                      </a:lnTo>
                      <a:lnTo>
                        <a:pt x="151" y="60"/>
                      </a:lnTo>
                      <a:lnTo>
                        <a:pt x="157" y="90"/>
                      </a:lnTo>
                      <a:lnTo>
                        <a:pt x="163" y="114"/>
                      </a:lnTo>
                      <a:lnTo>
                        <a:pt x="163" y="66"/>
                      </a:lnTo>
                      <a:lnTo>
                        <a:pt x="151" y="36"/>
                      </a:lnTo>
                      <a:lnTo>
                        <a:pt x="169" y="36"/>
                      </a:lnTo>
                      <a:lnTo>
                        <a:pt x="187" y="48"/>
                      </a:lnTo>
                      <a:lnTo>
                        <a:pt x="205" y="42"/>
                      </a:lnTo>
                      <a:lnTo>
                        <a:pt x="211" y="30"/>
                      </a:lnTo>
                      <a:lnTo>
                        <a:pt x="229" y="18"/>
                      </a:lnTo>
                      <a:lnTo>
                        <a:pt x="241" y="12"/>
                      </a:lnTo>
                      <a:lnTo>
                        <a:pt x="217" y="6"/>
                      </a:lnTo>
                      <a:lnTo>
                        <a:pt x="193" y="6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2821" name="Freeform 293"/>
                <p:cNvSpPr>
                  <a:spLocks/>
                </p:cNvSpPr>
                <p:nvPr/>
              </p:nvSpPr>
              <p:spPr bwMode="auto">
                <a:xfrm>
                  <a:off x="3123" y="1838"/>
                  <a:ext cx="84" cy="271"/>
                </a:xfrm>
                <a:custGeom>
                  <a:avLst/>
                  <a:gdLst/>
                  <a:ahLst/>
                  <a:cxnLst>
                    <a:cxn ang="0">
                      <a:pos x="72" y="12"/>
                    </a:cxn>
                    <a:cxn ang="0">
                      <a:pos x="84" y="37"/>
                    </a:cxn>
                    <a:cxn ang="0">
                      <a:pos x="84" y="61"/>
                    </a:cxn>
                    <a:cxn ang="0">
                      <a:pos x="78" y="85"/>
                    </a:cxn>
                    <a:cxn ang="0">
                      <a:pos x="60" y="79"/>
                    </a:cxn>
                    <a:cxn ang="0">
                      <a:pos x="54" y="97"/>
                    </a:cxn>
                    <a:cxn ang="0">
                      <a:pos x="48" y="121"/>
                    </a:cxn>
                    <a:cxn ang="0">
                      <a:pos x="42" y="151"/>
                    </a:cxn>
                    <a:cxn ang="0">
                      <a:pos x="36" y="193"/>
                    </a:cxn>
                    <a:cxn ang="0">
                      <a:pos x="30" y="241"/>
                    </a:cxn>
                    <a:cxn ang="0">
                      <a:pos x="18" y="259"/>
                    </a:cxn>
                    <a:cxn ang="0">
                      <a:pos x="0" y="271"/>
                    </a:cxn>
                    <a:cxn ang="0">
                      <a:pos x="18" y="247"/>
                    </a:cxn>
                    <a:cxn ang="0">
                      <a:pos x="18" y="223"/>
                    </a:cxn>
                    <a:cxn ang="0">
                      <a:pos x="24" y="199"/>
                    </a:cxn>
                    <a:cxn ang="0">
                      <a:pos x="24" y="169"/>
                    </a:cxn>
                    <a:cxn ang="0">
                      <a:pos x="30" y="139"/>
                    </a:cxn>
                    <a:cxn ang="0">
                      <a:pos x="36" y="115"/>
                    </a:cxn>
                    <a:cxn ang="0">
                      <a:pos x="42" y="91"/>
                    </a:cxn>
                    <a:cxn ang="0">
                      <a:pos x="24" y="79"/>
                    </a:cxn>
                    <a:cxn ang="0">
                      <a:pos x="42" y="79"/>
                    </a:cxn>
                    <a:cxn ang="0">
                      <a:pos x="60" y="73"/>
                    </a:cxn>
                    <a:cxn ang="0">
                      <a:pos x="66" y="61"/>
                    </a:cxn>
                    <a:cxn ang="0">
                      <a:pos x="72" y="43"/>
                    </a:cxn>
                    <a:cxn ang="0">
                      <a:pos x="66" y="18"/>
                    </a:cxn>
                    <a:cxn ang="0">
                      <a:pos x="42" y="0"/>
                    </a:cxn>
                    <a:cxn ang="0">
                      <a:pos x="72" y="12"/>
                    </a:cxn>
                  </a:cxnLst>
                  <a:rect l="0" t="0" r="r" b="b"/>
                  <a:pathLst>
                    <a:path w="84" h="271">
                      <a:moveTo>
                        <a:pt x="72" y="12"/>
                      </a:moveTo>
                      <a:lnTo>
                        <a:pt x="84" y="37"/>
                      </a:lnTo>
                      <a:lnTo>
                        <a:pt x="84" y="61"/>
                      </a:lnTo>
                      <a:lnTo>
                        <a:pt x="78" y="85"/>
                      </a:lnTo>
                      <a:lnTo>
                        <a:pt x="60" y="79"/>
                      </a:lnTo>
                      <a:lnTo>
                        <a:pt x="54" y="97"/>
                      </a:lnTo>
                      <a:lnTo>
                        <a:pt x="48" y="121"/>
                      </a:lnTo>
                      <a:lnTo>
                        <a:pt x="42" y="151"/>
                      </a:lnTo>
                      <a:lnTo>
                        <a:pt x="36" y="193"/>
                      </a:lnTo>
                      <a:lnTo>
                        <a:pt x="30" y="241"/>
                      </a:lnTo>
                      <a:lnTo>
                        <a:pt x="18" y="259"/>
                      </a:lnTo>
                      <a:lnTo>
                        <a:pt x="0" y="271"/>
                      </a:lnTo>
                      <a:lnTo>
                        <a:pt x="18" y="247"/>
                      </a:lnTo>
                      <a:lnTo>
                        <a:pt x="18" y="223"/>
                      </a:lnTo>
                      <a:lnTo>
                        <a:pt x="24" y="199"/>
                      </a:lnTo>
                      <a:lnTo>
                        <a:pt x="24" y="169"/>
                      </a:lnTo>
                      <a:lnTo>
                        <a:pt x="30" y="139"/>
                      </a:lnTo>
                      <a:lnTo>
                        <a:pt x="36" y="115"/>
                      </a:lnTo>
                      <a:lnTo>
                        <a:pt x="42" y="91"/>
                      </a:lnTo>
                      <a:lnTo>
                        <a:pt x="24" y="79"/>
                      </a:lnTo>
                      <a:lnTo>
                        <a:pt x="42" y="79"/>
                      </a:lnTo>
                      <a:lnTo>
                        <a:pt x="60" y="73"/>
                      </a:lnTo>
                      <a:lnTo>
                        <a:pt x="66" y="61"/>
                      </a:lnTo>
                      <a:lnTo>
                        <a:pt x="72" y="43"/>
                      </a:lnTo>
                      <a:lnTo>
                        <a:pt x="66" y="18"/>
                      </a:lnTo>
                      <a:lnTo>
                        <a:pt x="42" y="0"/>
                      </a:lnTo>
                      <a:lnTo>
                        <a:pt x="72" y="12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2822" name="Freeform 294"/>
                <p:cNvSpPr>
                  <a:spLocks/>
                </p:cNvSpPr>
                <p:nvPr/>
              </p:nvSpPr>
              <p:spPr bwMode="auto">
                <a:xfrm>
                  <a:off x="3063" y="2127"/>
                  <a:ext cx="66" cy="66"/>
                </a:xfrm>
                <a:custGeom>
                  <a:avLst/>
                  <a:gdLst/>
                  <a:ahLst/>
                  <a:cxnLst>
                    <a:cxn ang="0">
                      <a:pos x="0" y="54"/>
                    </a:cxn>
                    <a:cxn ang="0">
                      <a:pos x="12" y="66"/>
                    </a:cxn>
                    <a:cxn ang="0">
                      <a:pos x="12" y="54"/>
                    </a:cxn>
                    <a:cxn ang="0">
                      <a:pos x="24" y="42"/>
                    </a:cxn>
                    <a:cxn ang="0">
                      <a:pos x="36" y="30"/>
                    </a:cxn>
                    <a:cxn ang="0">
                      <a:pos x="48" y="24"/>
                    </a:cxn>
                    <a:cxn ang="0">
                      <a:pos x="66" y="0"/>
                    </a:cxn>
                    <a:cxn ang="0">
                      <a:pos x="48" y="18"/>
                    </a:cxn>
                    <a:cxn ang="0">
                      <a:pos x="36" y="24"/>
                    </a:cxn>
                    <a:cxn ang="0">
                      <a:pos x="18" y="30"/>
                    </a:cxn>
                    <a:cxn ang="0">
                      <a:pos x="6" y="42"/>
                    </a:cxn>
                    <a:cxn ang="0">
                      <a:pos x="0" y="54"/>
                    </a:cxn>
                  </a:cxnLst>
                  <a:rect l="0" t="0" r="r" b="b"/>
                  <a:pathLst>
                    <a:path w="66" h="66">
                      <a:moveTo>
                        <a:pt x="0" y="54"/>
                      </a:moveTo>
                      <a:lnTo>
                        <a:pt x="12" y="66"/>
                      </a:lnTo>
                      <a:lnTo>
                        <a:pt x="12" y="54"/>
                      </a:lnTo>
                      <a:lnTo>
                        <a:pt x="24" y="42"/>
                      </a:lnTo>
                      <a:lnTo>
                        <a:pt x="36" y="30"/>
                      </a:lnTo>
                      <a:lnTo>
                        <a:pt x="48" y="24"/>
                      </a:lnTo>
                      <a:lnTo>
                        <a:pt x="66" y="0"/>
                      </a:lnTo>
                      <a:lnTo>
                        <a:pt x="48" y="18"/>
                      </a:lnTo>
                      <a:lnTo>
                        <a:pt x="36" y="24"/>
                      </a:lnTo>
                      <a:lnTo>
                        <a:pt x="18" y="30"/>
                      </a:lnTo>
                      <a:lnTo>
                        <a:pt x="6" y="42"/>
                      </a:lnTo>
                      <a:lnTo>
                        <a:pt x="0" y="54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</p:grpSp>
      </p:grpSp>
      <p:sp>
        <p:nvSpPr>
          <p:cNvPr id="22833" name="Rectangle 305"/>
          <p:cNvSpPr>
            <a:spLocks noChangeArrowheads="1"/>
          </p:cNvSpPr>
          <p:nvPr/>
        </p:nvSpPr>
        <p:spPr bwMode="auto">
          <a:xfrm>
            <a:off x="4800600" y="0"/>
            <a:ext cx="4648200" cy="4267200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grpSp>
        <p:nvGrpSpPr>
          <p:cNvPr id="22" name="Group 76"/>
          <p:cNvGrpSpPr>
            <a:grpSpLocks/>
          </p:cNvGrpSpPr>
          <p:nvPr/>
        </p:nvGrpSpPr>
        <p:grpSpPr bwMode="auto">
          <a:xfrm>
            <a:off x="609600" y="4699000"/>
            <a:ext cx="719138" cy="1452563"/>
            <a:chOff x="384" y="2960"/>
            <a:chExt cx="453" cy="915"/>
          </a:xfrm>
        </p:grpSpPr>
        <p:graphicFrame>
          <p:nvGraphicFramePr>
            <p:cNvPr id="22605" name="Object 77"/>
            <p:cNvGraphicFramePr>
              <a:graphicFrameLocks noChangeAspect="1"/>
            </p:cNvGraphicFramePr>
            <p:nvPr/>
          </p:nvGraphicFramePr>
          <p:xfrm>
            <a:off x="619" y="2960"/>
            <a:ext cx="218" cy="915"/>
          </p:xfrm>
          <a:graphic>
            <a:graphicData uri="http://schemas.openxmlformats.org/presentationml/2006/ole">
              <p:oleObj spid="_x0000_s6162" name="Clip" r:id="rId10" imgW="424080" imgH="1556640" progId="MS_ClipArt_Gallery.2">
                <p:embed/>
              </p:oleObj>
            </a:graphicData>
          </a:graphic>
        </p:graphicFrame>
        <p:grpSp>
          <p:nvGrpSpPr>
            <p:cNvPr id="23" name="Group 78"/>
            <p:cNvGrpSpPr>
              <a:grpSpLocks/>
            </p:cNvGrpSpPr>
            <p:nvPr/>
          </p:nvGrpSpPr>
          <p:grpSpPr bwMode="auto">
            <a:xfrm rot="-9174754">
              <a:off x="384" y="3072"/>
              <a:ext cx="336" cy="240"/>
              <a:chOff x="2023" y="1586"/>
              <a:chExt cx="1707" cy="1142"/>
            </a:xfrm>
          </p:grpSpPr>
          <p:grpSp>
            <p:nvGrpSpPr>
              <p:cNvPr id="24" name="Group 79"/>
              <p:cNvGrpSpPr>
                <a:grpSpLocks/>
              </p:cNvGrpSpPr>
              <p:nvPr/>
            </p:nvGrpSpPr>
            <p:grpSpPr bwMode="auto">
              <a:xfrm>
                <a:off x="3081" y="1887"/>
                <a:ext cx="649" cy="841"/>
                <a:chOff x="3081" y="1887"/>
                <a:chExt cx="649" cy="841"/>
              </a:xfrm>
            </p:grpSpPr>
            <p:sp>
              <p:nvSpPr>
                <p:cNvPr id="22608" name="Freeform 80"/>
                <p:cNvSpPr>
                  <a:spLocks/>
                </p:cNvSpPr>
                <p:nvPr/>
              </p:nvSpPr>
              <p:spPr bwMode="auto">
                <a:xfrm>
                  <a:off x="3081" y="1887"/>
                  <a:ext cx="649" cy="841"/>
                </a:xfrm>
                <a:custGeom>
                  <a:avLst/>
                  <a:gdLst/>
                  <a:ahLst/>
                  <a:cxnLst>
                    <a:cxn ang="0">
                      <a:pos x="150" y="6"/>
                    </a:cxn>
                    <a:cxn ang="0">
                      <a:pos x="204" y="6"/>
                    </a:cxn>
                    <a:cxn ang="0">
                      <a:pos x="282" y="18"/>
                    </a:cxn>
                    <a:cxn ang="0">
                      <a:pos x="385" y="54"/>
                    </a:cxn>
                    <a:cxn ang="0">
                      <a:pos x="529" y="114"/>
                    </a:cxn>
                    <a:cxn ang="0">
                      <a:pos x="565" y="144"/>
                    </a:cxn>
                    <a:cxn ang="0">
                      <a:pos x="619" y="240"/>
                    </a:cxn>
                    <a:cxn ang="0">
                      <a:pos x="649" y="300"/>
                    </a:cxn>
                    <a:cxn ang="0">
                      <a:pos x="619" y="342"/>
                    </a:cxn>
                    <a:cxn ang="0">
                      <a:pos x="619" y="372"/>
                    </a:cxn>
                    <a:cxn ang="0">
                      <a:pos x="643" y="420"/>
                    </a:cxn>
                    <a:cxn ang="0">
                      <a:pos x="637" y="462"/>
                    </a:cxn>
                    <a:cxn ang="0">
                      <a:pos x="595" y="492"/>
                    </a:cxn>
                    <a:cxn ang="0">
                      <a:pos x="607" y="528"/>
                    </a:cxn>
                    <a:cxn ang="0">
                      <a:pos x="589" y="577"/>
                    </a:cxn>
                    <a:cxn ang="0">
                      <a:pos x="529" y="595"/>
                    </a:cxn>
                    <a:cxn ang="0">
                      <a:pos x="505" y="631"/>
                    </a:cxn>
                    <a:cxn ang="0">
                      <a:pos x="457" y="649"/>
                    </a:cxn>
                    <a:cxn ang="0">
                      <a:pos x="360" y="655"/>
                    </a:cxn>
                    <a:cxn ang="0">
                      <a:pos x="300" y="637"/>
                    </a:cxn>
                    <a:cxn ang="0">
                      <a:pos x="258" y="589"/>
                    </a:cxn>
                    <a:cxn ang="0">
                      <a:pos x="222" y="528"/>
                    </a:cxn>
                    <a:cxn ang="0">
                      <a:pos x="240" y="504"/>
                    </a:cxn>
                    <a:cxn ang="0">
                      <a:pos x="276" y="498"/>
                    </a:cxn>
                    <a:cxn ang="0">
                      <a:pos x="306" y="522"/>
                    </a:cxn>
                    <a:cxn ang="0">
                      <a:pos x="282" y="498"/>
                    </a:cxn>
                    <a:cxn ang="0">
                      <a:pos x="270" y="492"/>
                    </a:cxn>
                    <a:cxn ang="0">
                      <a:pos x="246" y="474"/>
                    </a:cxn>
                    <a:cxn ang="0">
                      <a:pos x="204" y="486"/>
                    </a:cxn>
                    <a:cxn ang="0">
                      <a:pos x="198" y="516"/>
                    </a:cxn>
                    <a:cxn ang="0">
                      <a:pos x="204" y="607"/>
                    </a:cxn>
                    <a:cxn ang="0">
                      <a:pos x="228" y="703"/>
                    </a:cxn>
                    <a:cxn ang="0">
                      <a:pos x="228" y="793"/>
                    </a:cxn>
                    <a:cxn ang="0">
                      <a:pos x="204" y="829"/>
                    </a:cxn>
                    <a:cxn ang="0">
                      <a:pos x="150" y="835"/>
                    </a:cxn>
                    <a:cxn ang="0">
                      <a:pos x="132" y="775"/>
                    </a:cxn>
                    <a:cxn ang="0">
                      <a:pos x="108" y="709"/>
                    </a:cxn>
                    <a:cxn ang="0">
                      <a:pos x="96" y="685"/>
                    </a:cxn>
                    <a:cxn ang="0">
                      <a:pos x="84" y="655"/>
                    </a:cxn>
                    <a:cxn ang="0">
                      <a:pos x="48" y="522"/>
                    </a:cxn>
                    <a:cxn ang="0">
                      <a:pos x="18" y="366"/>
                    </a:cxn>
                    <a:cxn ang="0">
                      <a:pos x="0" y="270"/>
                    </a:cxn>
                  </a:cxnLst>
                  <a:rect l="0" t="0" r="r" b="b"/>
                  <a:pathLst>
                    <a:path w="649" h="841">
                      <a:moveTo>
                        <a:pt x="108" y="0"/>
                      </a:moveTo>
                      <a:lnTo>
                        <a:pt x="132" y="6"/>
                      </a:lnTo>
                      <a:lnTo>
                        <a:pt x="150" y="6"/>
                      </a:lnTo>
                      <a:lnTo>
                        <a:pt x="168" y="12"/>
                      </a:lnTo>
                      <a:lnTo>
                        <a:pt x="180" y="12"/>
                      </a:lnTo>
                      <a:lnTo>
                        <a:pt x="204" y="6"/>
                      </a:lnTo>
                      <a:lnTo>
                        <a:pt x="228" y="6"/>
                      </a:lnTo>
                      <a:lnTo>
                        <a:pt x="252" y="12"/>
                      </a:lnTo>
                      <a:lnTo>
                        <a:pt x="282" y="18"/>
                      </a:lnTo>
                      <a:lnTo>
                        <a:pt x="312" y="24"/>
                      </a:lnTo>
                      <a:lnTo>
                        <a:pt x="342" y="36"/>
                      </a:lnTo>
                      <a:lnTo>
                        <a:pt x="385" y="54"/>
                      </a:lnTo>
                      <a:lnTo>
                        <a:pt x="427" y="72"/>
                      </a:lnTo>
                      <a:lnTo>
                        <a:pt x="481" y="96"/>
                      </a:lnTo>
                      <a:lnTo>
                        <a:pt x="529" y="114"/>
                      </a:lnTo>
                      <a:lnTo>
                        <a:pt x="547" y="120"/>
                      </a:lnTo>
                      <a:lnTo>
                        <a:pt x="559" y="132"/>
                      </a:lnTo>
                      <a:lnTo>
                        <a:pt x="565" y="144"/>
                      </a:lnTo>
                      <a:lnTo>
                        <a:pt x="577" y="162"/>
                      </a:lnTo>
                      <a:lnTo>
                        <a:pt x="595" y="192"/>
                      </a:lnTo>
                      <a:lnTo>
                        <a:pt x="619" y="240"/>
                      </a:lnTo>
                      <a:lnTo>
                        <a:pt x="637" y="264"/>
                      </a:lnTo>
                      <a:lnTo>
                        <a:pt x="643" y="288"/>
                      </a:lnTo>
                      <a:lnTo>
                        <a:pt x="649" y="300"/>
                      </a:lnTo>
                      <a:lnTo>
                        <a:pt x="643" y="318"/>
                      </a:lnTo>
                      <a:lnTo>
                        <a:pt x="631" y="336"/>
                      </a:lnTo>
                      <a:lnTo>
                        <a:pt x="619" y="342"/>
                      </a:lnTo>
                      <a:lnTo>
                        <a:pt x="613" y="348"/>
                      </a:lnTo>
                      <a:lnTo>
                        <a:pt x="613" y="360"/>
                      </a:lnTo>
                      <a:lnTo>
                        <a:pt x="619" y="372"/>
                      </a:lnTo>
                      <a:lnTo>
                        <a:pt x="625" y="384"/>
                      </a:lnTo>
                      <a:lnTo>
                        <a:pt x="637" y="402"/>
                      </a:lnTo>
                      <a:lnTo>
                        <a:pt x="643" y="420"/>
                      </a:lnTo>
                      <a:lnTo>
                        <a:pt x="643" y="432"/>
                      </a:lnTo>
                      <a:lnTo>
                        <a:pt x="643" y="450"/>
                      </a:lnTo>
                      <a:lnTo>
                        <a:pt x="637" y="462"/>
                      </a:lnTo>
                      <a:lnTo>
                        <a:pt x="625" y="474"/>
                      </a:lnTo>
                      <a:lnTo>
                        <a:pt x="607" y="486"/>
                      </a:lnTo>
                      <a:lnTo>
                        <a:pt x="595" y="492"/>
                      </a:lnTo>
                      <a:lnTo>
                        <a:pt x="595" y="504"/>
                      </a:lnTo>
                      <a:lnTo>
                        <a:pt x="601" y="516"/>
                      </a:lnTo>
                      <a:lnTo>
                        <a:pt x="607" y="528"/>
                      </a:lnTo>
                      <a:lnTo>
                        <a:pt x="601" y="546"/>
                      </a:lnTo>
                      <a:lnTo>
                        <a:pt x="601" y="565"/>
                      </a:lnTo>
                      <a:lnTo>
                        <a:pt x="589" y="577"/>
                      </a:lnTo>
                      <a:lnTo>
                        <a:pt x="577" y="583"/>
                      </a:lnTo>
                      <a:lnTo>
                        <a:pt x="553" y="589"/>
                      </a:lnTo>
                      <a:lnTo>
                        <a:pt x="529" y="595"/>
                      </a:lnTo>
                      <a:lnTo>
                        <a:pt x="517" y="595"/>
                      </a:lnTo>
                      <a:lnTo>
                        <a:pt x="511" y="619"/>
                      </a:lnTo>
                      <a:lnTo>
                        <a:pt x="505" y="631"/>
                      </a:lnTo>
                      <a:lnTo>
                        <a:pt x="493" y="643"/>
                      </a:lnTo>
                      <a:lnTo>
                        <a:pt x="475" y="649"/>
                      </a:lnTo>
                      <a:lnTo>
                        <a:pt x="457" y="649"/>
                      </a:lnTo>
                      <a:lnTo>
                        <a:pt x="433" y="649"/>
                      </a:lnTo>
                      <a:lnTo>
                        <a:pt x="403" y="655"/>
                      </a:lnTo>
                      <a:lnTo>
                        <a:pt x="360" y="655"/>
                      </a:lnTo>
                      <a:lnTo>
                        <a:pt x="342" y="655"/>
                      </a:lnTo>
                      <a:lnTo>
                        <a:pt x="324" y="649"/>
                      </a:lnTo>
                      <a:lnTo>
                        <a:pt x="300" y="637"/>
                      </a:lnTo>
                      <a:lnTo>
                        <a:pt x="282" y="625"/>
                      </a:lnTo>
                      <a:lnTo>
                        <a:pt x="270" y="607"/>
                      </a:lnTo>
                      <a:lnTo>
                        <a:pt x="258" y="589"/>
                      </a:lnTo>
                      <a:lnTo>
                        <a:pt x="240" y="565"/>
                      </a:lnTo>
                      <a:lnTo>
                        <a:pt x="228" y="540"/>
                      </a:lnTo>
                      <a:lnTo>
                        <a:pt x="222" y="528"/>
                      </a:lnTo>
                      <a:lnTo>
                        <a:pt x="228" y="522"/>
                      </a:lnTo>
                      <a:lnTo>
                        <a:pt x="234" y="510"/>
                      </a:lnTo>
                      <a:lnTo>
                        <a:pt x="240" y="504"/>
                      </a:lnTo>
                      <a:lnTo>
                        <a:pt x="252" y="498"/>
                      </a:lnTo>
                      <a:lnTo>
                        <a:pt x="264" y="498"/>
                      </a:lnTo>
                      <a:lnTo>
                        <a:pt x="276" y="498"/>
                      </a:lnTo>
                      <a:lnTo>
                        <a:pt x="288" y="510"/>
                      </a:lnTo>
                      <a:lnTo>
                        <a:pt x="300" y="516"/>
                      </a:lnTo>
                      <a:lnTo>
                        <a:pt x="306" y="522"/>
                      </a:lnTo>
                      <a:lnTo>
                        <a:pt x="318" y="528"/>
                      </a:lnTo>
                      <a:lnTo>
                        <a:pt x="306" y="516"/>
                      </a:lnTo>
                      <a:lnTo>
                        <a:pt x="282" y="498"/>
                      </a:lnTo>
                      <a:lnTo>
                        <a:pt x="288" y="492"/>
                      </a:lnTo>
                      <a:lnTo>
                        <a:pt x="282" y="492"/>
                      </a:lnTo>
                      <a:lnTo>
                        <a:pt x="270" y="492"/>
                      </a:lnTo>
                      <a:lnTo>
                        <a:pt x="264" y="486"/>
                      </a:lnTo>
                      <a:lnTo>
                        <a:pt x="252" y="480"/>
                      </a:lnTo>
                      <a:lnTo>
                        <a:pt x="246" y="474"/>
                      </a:lnTo>
                      <a:lnTo>
                        <a:pt x="228" y="474"/>
                      </a:lnTo>
                      <a:lnTo>
                        <a:pt x="216" y="474"/>
                      </a:lnTo>
                      <a:lnTo>
                        <a:pt x="204" y="486"/>
                      </a:lnTo>
                      <a:lnTo>
                        <a:pt x="198" y="492"/>
                      </a:lnTo>
                      <a:lnTo>
                        <a:pt x="198" y="504"/>
                      </a:lnTo>
                      <a:lnTo>
                        <a:pt x="198" y="516"/>
                      </a:lnTo>
                      <a:lnTo>
                        <a:pt x="198" y="546"/>
                      </a:lnTo>
                      <a:lnTo>
                        <a:pt x="198" y="577"/>
                      </a:lnTo>
                      <a:lnTo>
                        <a:pt x="204" y="607"/>
                      </a:lnTo>
                      <a:lnTo>
                        <a:pt x="204" y="637"/>
                      </a:lnTo>
                      <a:lnTo>
                        <a:pt x="216" y="679"/>
                      </a:lnTo>
                      <a:lnTo>
                        <a:pt x="228" y="703"/>
                      </a:lnTo>
                      <a:lnTo>
                        <a:pt x="234" y="721"/>
                      </a:lnTo>
                      <a:lnTo>
                        <a:pt x="234" y="763"/>
                      </a:lnTo>
                      <a:lnTo>
                        <a:pt x="228" y="793"/>
                      </a:lnTo>
                      <a:lnTo>
                        <a:pt x="222" y="811"/>
                      </a:lnTo>
                      <a:lnTo>
                        <a:pt x="216" y="823"/>
                      </a:lnTo>
                      <a:lnTo>
                        <a:pt x="204" y="829"/>
                      </a:lnTo>
                      <a:lnTo>
                        <a:pt x="186" y="835"/>
                      </a:lnTo>
                      <a:lnTo>
                        <a:pt x="168" y="841"/>
                      </a:lnTo>
                      <a:lnTo>
                        <a:pt x="150" y="835"/>
                      </a:lnTo>
                      <a:lnTo>
                        <a:pt x="144" y="829"/>
                      </a:lnTo>
                      <a:lnTo>
                        <a:pt x="138" y="787"/>
                      </a:lnTo>
                      <a:lnTo>
                        <a:pt x="132" y="775"/>
                      </a:lnTo>
                      <a:lnTo>
                        <a:pt x="132" y="769"/>
                      </a:lnTo>
                      <a:lnTo>
                        <a:pt x="126" y="745"/>
                      </a:lnTo>
                      <a:lnTo>
                        <a:pt x="108" y="709"/>
                      </a:lnTo>
                      <a:lnTo>
                        <a:pt x="102" y="697"/>
                      </a:lnTo>
                      <a:lnTo>
                        <a:pt x="102" y="685"/>
                      </a:lnTo>
                      <a:lnTo>
                        <a:pt x="96" y="685"/>
                      </a:lnTo>
                      <a:lnTo>
                        <a:pt x="96" y="679"/>
                      </a:lnTo>
                      <a:lnTo>
                        <a:pt x="96" y="673"/>
                      </a:lnTo>
                      <a:lnTo>
                        <a:pt x="84" y="655"/>
                      </a:lnTo>
                      <a:lnTo>
                        <a:pt x="78" y="613"/>
                      </a:lnTo>
                      <a:lnTo>
                        <a:pt x="60" y="571"/>
                      </a:lnTo>
                      <a:lnTo>
                        <a:pt x="48" y="522"/>
                      </a:lnTo>
                      <a:lnTo>
                        <a:pt x="30" y="468"/>
                      </a:lnTo>
                      <a:lnTo>
                        <a:pt x="24" y="426"/>
                      </a:lnTo>
                      <a:lnTo>
                        <a:pt x="18" y="366"/>
                      </a:lnTo>
                      <a:lnTo>
                        <a:pt x="18" y="306"/>
                      </a:lnTo>
                      <a:lnTo>
                        <a:pt x="18" y="300"/>
                      </a:lnTo>
                      <a:lnTo>
                        <a:pt x="0" y="270"/>
                      </a:lnTo>
                      <a:lnTo>
                        <a:pt x="72" y="204"/>
                      </a:lnTo>
                      <a:lnTo>
                        <a:pt x="108" y="0"/>
                      </a:lnTo>
                      <a:close/>
                    </a:path>
                  </a:pathLst>
                </a:custGeom>
                <a:solidFill>
                  <a:srgbClr val="FFBD7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2609" name="Freeform 81"/>
                <p:cNvSpPr>
                  <a:spLocks/>
                </p:cNvSpPr>
                <p:nvPr/>
              </p:nvSpPr>
              <p:spPr bwMode="auto">
                <a:xfrm>
                  <a:off x="3183" y="1887"/>
                  <a:ext cx="445" cy="132"/>
                </a:xfrm>
                <a:custGeom>
                  <a:avLst/>
                  <a:gdLst/>
                  <a:ahLst/>
                  <a:cxnLst>
                    <a:cxn ang="0">
                      <a:pos x="24" y="0"/>
                    </a:cxn>
                    <a:cxn ang="0">
                      <a:pos x="42" y="6"/>
                    </a:cxn>
                    <a:cxn ang="0">
                      <a:pos x="60" y="6"/>
                    </a:cxn>
                    <a:cxn ang="0">
                      <a:pos x="72" y="12"/>
                    </a:cxn>
                    <a:cxn ang="0">
                      <a:pos x="90" y="6"/>
                    </a:cxn>
                    <a:cxn ang="0">
                      <a:pos x="102" y="6"/>
                    </a:cxn>
                    <a:cxn ang="0">
                      <a:pos x="120" y="6"/>
                    </a:cxn>
                    <a:cxn ang="0">
                      <a:pos x="144" y="6"/>
                    </a:cxn>
                    <a:cxn ang="0">
                      <a:pos x="174" y="18"/>
                    </a:cxn>
                    <a:cxn ang="0">
                      <a:pos x="210" y="24"/>
                    </a:cxn>
                    <a:cxn ang="0">
                      <a:pos x="246" y="36"/>
                    </a:cxn>
                    <a:cxn ang="0">
                      <a:pos x="289" y="54"/>
                    </a:cxn>
                    <a:cxn ang="0">
                      <a:pos x="337" y="72"/>
                    </a:cxn>
                    <a:cxn ang="0">
                      <a:pos x="379" y="96"/>
                    </a:cxn>
                    <a:cxn ang="0">
                      <a:pos x="409" y="108"/>
                    </a:cxn>
                    <a:cxn ang="0">
                      <a:pos x="427" y="114"/>
                    </a:cxn>
                    <a:cxn ang="0">
                      <a:pos x="445" y="126"/>
                    </a:cxn>
                    <a:cxn ang="0">
                      <a:pos x="433" y="120"/>
                    </a:cxn>
                    <a:cxn ang="0">
                      <a:pos x="421" y="120"/>
                    </a:cxn>
                    <a:cxn ang="0">
                      <a:pos x="409" y="126"/>
                    </a:cxn>
                    <a:cxn ang="0">
                      <a:pos x="403" y="126"/>
                    </a:cxn>
                    <a:cxn ang="0">
                      <a:pos x="385" y="120"/>
                    </a:cxn>
                    <a:cxn ang="0">
                      <a:pos x="367" y="108"/>
                    </a:cxn>
                    <a:cxn ang="0">
                      <a:pos x="349" y="96"/>
                    </a:cxn>
                    <a:cxn ang="0">
                      <a:pos x="325" y="84"/>
                    </a:cxn>
                    <a:cxn ang="0">
                      <a:pos x="301" y="72"/>
                    </a:cxn>
                    <a:cxn ang="0">
                      <a:pos x="271" y="60"/>
                    </a:cxn>
                    <a:cxn ang="0">
                      <a:pos x="246" y="54"/>
                    </a:cxn>
                    <a:cxn ang="0">
                      <a:pos x="222" y="42"/>
                    </a:cxn>
                    <a:cxn ang="0">
                      <a:pos x="204" y="36"/>
                    </a:cxn>
                    <a:cxn ang="0">
                      <a:pos x="186" y="36"/>
                    </a:cxn>
                    <a:cxn ang="0">
                      <a:pos x="174" y="30"/>
                    </a:cxn>
                    <a:cxn ang="0">
                      <a:pos x="150" y="30"/>
                    </a:cxn>
                    <a:cxn ang="0">
                      <a:pos x="126" y="30"/>
                    </a:cxn>
                    <a:cxn ang="0">
                      <a:pos x="102" y="30"/>
                    </a:cxn>
                    <a:cxn ang="0">
                      <a:pos x="84" y="36"/>
                    </a:cxn>
                    <a:cxn ang="0">
                      <a:pos x="66" y="42"/>
                    </a:cxn>
                    <a:cxn ang="0">
                      <a:pos x="54" y="60"/>
                    </a:cxn>
                    <a:cxn ang="0">
                      <a:pos x="42" y="72"/>
                    </a:cxn>
                    <a:cxn ang="0">
                      <a:pos x="30" y="90"/>
                    </a:cxn>
                    <a:cxn ang="0">
                      <a:pos x="18" y="108"/>
                    </a:cxn>
                    <a:cxn ang="0">
                      <a:pos x="12" y="120"/>
                    </a:cxn>
                    <a:cxn ang="0">
                      <a:pos x="0" y="132"/>
                    </a:cxn>
                    <a:cxn ang="0">
                      <a:pos x="24" y="0"/>
                    </a:cxn>
                  </a:cxnLst>
                  <a:rect l="0" t="0" r="r" b="b"/>
                  <a:pathLst>
                    <a:path w="445" h="132">
                      <a:moveTo>
                        <a:pt x="24" y="0"/>
                      </a:moveTo>
                      <a:lnTo>
                        <a:pt x="42" y="6"/>
                      </a:lnTo>
                      <a:lnTo>
                        <a:pt x="60" y="6"/>
                      </a:lnTo>
                      <a:lnTo>
                        <a:pt x="72" y="12"/>
                      </a:lnTo>
                      <a:lnTo>
                        <a:pt x="90" y="6"/>
                      </a:lnTo>
                      <a:lnTo>
                        <a:pt x="102" y="6"/>
                      </a:lnTo>
                      <a:lnTo>
                        <a:pt x="120" y="6"/>
                      </a:lnTo>
                      <a:lnTo>
                        <a:pt x="144" y="6"/>
                      </a:lnTo>
                      <a:lnTo>
                        <a:pt x="174" y="18"/>
                      </a:lnTo>
                      <a:lnTo>
                        <a:pt x="210" y="24"/>
                      </a:lnTo>
                      <a:lnTo>
                        <a:pt x="246" y="36"/>
                      </a:lnTo>
                      <a:lnTo>
                        <a:pt x="289" y="54"/>
                      </a:lnTo>
                      <a:lnTo>
                        <a:pt x="337" y="72"/>
                      </a:lnTo>
                      <a:lnTo>
                        <a:pt x="379" y="96"/>
                      </a:lnTo>
                      <a:lnTo>
                        <a:pt x="409" y="108"/>
                      </a:lnTo>
                      <a:lnTo>
                        <a:pt x="427" y="114"/>
                      </a:lnTo>
                      <a:lnTo>
                        <a:pt x="445" y="126"/>
                      </a:lnTo>
                      <a:lnTo>
                        <a:pt x="433" y="120"/>
                      </a:lnTo>
                      <a:lnTo>
                        <a:pt x="421" y="120"/>
                      </a:lnTo>
                      <a:lnTo>
                        <a:pt x="409" y="126"/>
                      </a:lnTo>
                      <a:lnTo>
                        <a:pt x="403" y="126"/>
                      </a:lnTo>
                      <a:lnTo>
                        <a:pt x="385" y="120"/>
                      </a:lnTo>
                      <a:lnTo>
                        <a:pt x="367" y="108"/>
                      </a:lnTo>
                      <a:lnTo>
                        <a:pt x="349" y="96"/>
                      </a:lnTo>
                      <a:lnTo>
                        <a:pt x="325" y="84"/>
                      </a:lnTo>
                      <a:lnTo>
                        <a:pt x="301" y="72"/>
                      </a:lnTo>
                      <a:lnTo>
                        <a:pt x="271" y="60"/>
                      </a:lnTo>
                      <a:lnTo>
                        <a:pt x="246" y="54"/>
                      </a:lnTo>
                      <a:lnTo>
                        <a:pt x="222" y="42"/>
                      </a:lnTo>
                      <a:lnTo>
                        <a:pt x="204" y="36"/>
                      </a:lnTo>
                      <a:lnTo>
                        <a:pt x="186" y="36"/>
                      </a:lnTo>
                      <a:lnTo>
                        <a:pt x="174" y="30"/>
                      </a:lnTo>
                      <a:lnTo>
                        <a:pt x="150" y="30"/>
                      </a:lnTo>
                      <a:lnTo>
                        <a:pt x="126" y="30"/>
                      </a:lnTo>
                      <a:lnTo>
                        <a:pt x="102" y="30"/>
                      </a:lnTo>
                      <a:lnTo>
                        <a:pt x="84" y="36"/>
                      </a:lnTo>
                      <a:lnTo>
                        <a:pt x="66" y="42"/>
                      </a:lnTo>
                      <a:lnTo>
                        <a:pt x="54" y="60"/>
                      </a:lnTo>
                      <a:lnTo>
                        <a:pt x="42" y="72"/>
                      </a:lnTo>
                      <a:lnTo>
                        <a:pt x="30" y="90"/>
                      </a:lnTo>
                      <a:lnTo>
                        <a:pt x="18" y="108"/>
                      </a:lnTo>
                      <a:lnTo>
                        <a:pt x="12" y="120"/>
                      </a:lnTo>
                      <a:lnTo>
                        <a:pt x="0" y="132"/>
                      </a:lnTo>
                      <a:lnTo>
                        <a:pt x="24" y="0"/>
                      </a:lnTo>
                      <a:close/>
                    </a:path>
                  </a:pathLst>
                </a:custGeom>
                <a:solidFill>
                  <a:srgbClr val="FCA43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2610" name="Freeform 82"/>
                <p:cNvSpPr>
                  <a:spLocks/>
                </p:cNvSpPr>
                <p:nvPr/>
              </p:nvSpPr>
              <p:spPr bwMode="auto">
                <a:xfrm>
                  <a:off x="3610" y="2121"/>
                  <a:ext cx="96" cy="114"/>
                </a:xfrm>
                <a:custGeom>
                  <a:avLst/>
                  <a:gdLst/>
                  <a:ahLst/>
                  <a:cxnLst>
                    <a:cxn ang="0">
                      <a:pos x="90" y="108"/>
                    </a:cxn>
                    <a:cxn ang="0">
                      <a:pos x="96" y="96"/>
                    </a:cxn>
                    <a:cxn ang="0">
                      <a:pos x="96" y="84"/>
                    </a:cxn>
                    <a:cxn ang="0">
                      <a:pos x="90" y="66"/>
                    </a:cxn>
                    <a:cxn ang="0">
                      <a:pos x="78" y="54"/>
                    </a:cxn>
                    <a:cxn ang="0">
                      <a:pos x="66" y="36"/>
                    </a:cxn>
                    <a:cxn ang="0">
                      <a:pos x="42" y="24"/>
                    </a:cxn>
                    <a:cxn ang="0">
                      <a:pos x="24" y="12"/>
                    </a:cxn>
                    <a:cxn ang="0">
                      <a:pos x="0" y="0"/>
                    </a:cxn>
                    <a:cxn ang="0">
                      <a:pos x="24" y="18"/>
                    </a:cxn>
                    <a:cxn ang="0">
                      <a:pos x="30" y="24"/>
                    </a:cxn>
                    <a:cxn ang="0">
                      <a:pos x="42" y="30"/>
                    </a:cxn>
                    <a:cxn ang="0">
                      <a:pos x="54" y="42"/>
                    </a:cxn>
                    <a:cxn ang="0">
                      <a:pos x="60" y="48"/>
                    </a:cxn>
                    <a:cxn ang="0">
                      <a:pos x="72" y="60"/>
                    </a:cxn>
                    <a:cxn ang="0">
                      <a:pos x="78" y="72"/>
                    </a:cxn>
                    <a:cxn ang="0">
                      <a:pos x="84" y="90"/>
                    </a:cxn>
                    <a:cxn ang="0">
                      <a:pos x="84" y="102"/>
                    </a:cxn>
                    <a:cxn ang="0">
                      <a:pos x="84" y="114"/>
                    </a:cxn>
                    <a:cxn ang="0">
                      <a:pos x="90" y="108"/>
                    </a:cxn>
                  </a:cxnLst>
                  <a:rect l="0" t="0" r="r" b="b"/>
                  <a:pathLst>
                    <a:path w="96" h="114">
                      <a:moveTo>
                        <a:pt x="90" y="108"/>
                      </a:moveTo>
                      <a:lnTo>
                        <a:pt x="96" y="96"/>
                      </a:lnTo>
                      <a:lnTo>
                        <a:pt x="96" y="84"/>
                      </a:lnTo>
                      <a:lnTo>
                        <a:pt x="90" y="66"/>
                      </a:lnTo>
                      <a:lnTo>
                        <a:pt x="78" y="54"/>
                      </a:lnTo>
                      <a:lnTo>
                        <a:pt x="66" y="36"/>
                      </a:lnTo>
                      <a:lnTo>
                        <a:pt x="42" y="24"/>
                      </a:lnTo>
                      <a:lnTo>
                        <a:pt x="24" y="12"/>
                      </a:lnTo>
                      <a:lnTo>
                        <a:pt x="0" y="0"/>
                      </a:lnTo>
                      <a:lnTo>
                        <a:pt x="24" y="18"/>
                      </a:lnTo>
                      <a:lnTo>
                        <a:pt x="30" y="24"/>
                      </a:lnTo>
                      <a:lnTo>
                        <a:pt x="42" y="30"/>
                      </a:lnTo>
                      <a:lnTo>
                        <a:pt x="54" y="42"/>
                      </a:lnTo>
                      <a:lnTo>
                        <a:pt x="60" y="48"/>
                      </a:lnTo>
                      <a:lnTo>
                        <a:pt x="72" y="60"/>
                      </a:lnTo>
                      <a:lnTo>
                        <a:pt x="78" y="72"/>
                      </a:lnTo>
                      <a:lnTo>
                        <a:pt x="84" y="90"/>
                      </a:lnTo>
                      <a:lnTo>
                        <a:pt x="84" y="102"/>
                      </a:lnTo>
                      <a:lnTo>
                        <a:pt x="84" y="114"/>
                      </a:lnTo>
                      <a:lnTo>
                        <a:pt x="90" y="108"/>
                      </a:lnTo>
                      <a:close/>
                    </a:path>
                  </a:pathLst>
                </a:custGeom>
                <a:solidFill>
                  <a:srgbClr val="FCA43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2611" name="Freeform 83"/>
                <p:cNvSpPr>
                  <a:spLocks/>
                </p:cNvSpPr>
                <p:nvPr/>
              </p:nvSpPr>
              <p:spPr bwMode="auto">
                <a:xfrm>
                  <a:off x="3574" y="2241"/>
                  <a:ext cx="114" cy="138"/>
                </a:xfrm>
                <a:custGeom>
                  <a:avLst/>
                  <a:gdLst/>
                  <a:ahLst/>
                  <a:cxnLst>
                    <a:cxn ang="0">
                      <a:pos x="108" y="132"/>
                    </a:cxn>
                    <a:cxn ang="0">
                      <a:pos x="114" y="114"/>
                    </a:cxn>
                    <a:cxn ang="0">
                      <a:pos x="108" y="96"/>
                    </a:cxn>
                    <a:cxn ang="0">
                      <a:pos x="108" y="84"/>
                    </a:cxn>
                    <a:cxn ang="0">
                      <a:pos x="96" y="66"/>
                    </a:cxn>
                    <a:cxn ang="0">
                      <a:pos x="90" y="54"/>
                    </a:cxn>
                    <a:cxn ang="0">
                      <a:pos x="72" y="42"/>
                    </a:cxn>
                    <a:cxn ang="0">
                      <a:pos x="54" y="30"/>
                    </a:cxn>
                    <a:cxn ang="0">
                      <a:pos x="30" y="18"/>
                    </a:cxn>
                    <a:cxn ang="0">
                      <a:pos x="0" y="0"/>
                    </a:cxn>
                    <a:cxn ang="0">
                      <a:pos x="18" y="12"/>
                    </a:cxn>
                    <a:cxn ang="0">
                      <a:pos x="30" y="24"/>
                    </a:cxn>
                    <a:cxn ang="0">
                      <a:pos x="48" y="36"/>
                    </a:cxn>
                    <a:cxn ang="0">
                      <a:pos x="60" y="48"/>
                    </a:cxn>
                    <a:cxn ang="0">
                      <a:pos x="72" y="60"/>
                    </a:cxn>
                    <a:cxn ang="0">
                      <a:pos x="84" y="78"/>
                    </a:cxn>
                    <a:cxn ang="0">
                      <a:pos x="90" y="96"/>
                    </a:cxn>
                    <a:cxn ang="0">
                      <a:pos x="96" y="120"/>
                    </a:cxn>
                    <a:cxn ang="0">
                      <a:pos x="102" y="138"/>
                    </a:cxn>
                    <a:cxn ang="0">
                      <a:pos x="108" y="132"/>
                    </a:cxn>
                  </a:cxnLst>
                  <a:rect l="0" t="0" r="r" b="b"/>
                  <a:pathLst>
                    <a:path w="114" h="138">
                      <a:moveTo>
                        <a:pt x="108" y="132"/>
                      </a:moveTo>
                      <a:lnTo>
                        <a:pt x="114" y="114"/>
                      </a:lnTo>
                      <a:lnTo>
                        <a:pt x="108" y="96"/>
                      </a:lnTo>
                      <a:lnTo>
                        <a:pt x="108" y="84"/>
                      </a:lnTo>
                      <a:lnTo>
                        <a:pt x="96" y="66"/>
                      </a:lnTo>
                      <a:lnTo>
                        <a:pt x="90" y="54"/>
                      </a:lnTo>
                      <a:lnTo>
                        <a:pt x="72" y="42"/>
                      </a:lnTo>
                      <a:lnTo>
                        <a:pt x="54" y="30"/>
                      </a:lnTo>
                      <a:lnTo>
                        <a:pt x="30" y="18"/>
                      </a:lnTo>
                      <a:lnTo>
                        <a:pt x="0" y="0"/>
                      </a:lnTo>
                      <a:lnTo>
                        <a:pt x="18" y="12"/>
                      </a:lnTo>
                      <a:lnTo>
                        <a:pt x="30" y="24"/>
                      </a:lnTo>
                      <a:lnTo>
                        <a:pt x="48" y="36"/>
                      </a:lnTo>
                      <a:lnTo>
                        <a:pt x="60" y="48"/>
                      </a:lnTo>
                      <a:lnTo>
                        <a:pt x="72" y="60"/>
                      </a:lnTo>
                      <a:lnTo>
                        <a:pt x="84" y="78"/>
                      </a:lnTo>
                      <a:lnTo>
                        <a:pt x="90" y="96"/>
                      </a:lnTo>
                      <a:lnTo>
                        <a:pt x="96" y="120"/>
                      </a:lnTo>
                      <a:lnTo>
                        <a:pt x="102" y="138"/>
                      </a:lnTo>
                      <a:lnTo>
                        <a:pt x="108" y="132"/>
                      </a:lnTo>
                      <a:close/>
                    </a:path>
                  </a:pathLst>
                </a:custGeom>
                <a:solidFill>
                  <a:srgbClr val="FCA43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2612" name="Freeform 84"/>
                <p:cNvSpPr>
                  <a:spLocks/>
                </p:cNvSpPr>
                <p:nvPr/>
              </p:nvSpPr>
              <p:spPr bwMode="auto">
                <a:xfrm>
                  <a:off x="3520" y="2379"/>
                  <a:ext cx="90" cy="103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4" y="12"/>
                    </a:cxn>
                    <a:cxn ang="0">
                      <a:pos x="48" y="24"/>
                    </a:cxn>
                    <a:cxn ang="0">
                      <a:pos x="66" y="36"/>
                    </a:cxn>
                    <a:cxn ang="0">
                      <a:pos x="78" y="48"/>
                    </a:cxn>
                    <a:cxn ang="0">
                      <a:pos x="84" y="67"/>
                    </a:cxn>
                    <a:cxn ang="0">
                      <a:pos x="90" y="85"/>
                    </a:cxn>
                    <a:cxn ang="0">
                      <a:pos x="90" y="103"/>
                    </a:cxn>
                    <a:cxn ang="0">
                      <a:pos x="84" y="103"/>
                    </a:cxn>
                    <a:cxn ang="0">
                      <a:pos x="72" y="103"/>
                    </a:cxn>
                    <a:cxn ang="0">
                      <a:pos x="72" y="91"/>
                    </a:cxn>
                    <a:cxn ang="0">
                      <a:pos x="66" y="73"/>
                    </a:cxn>
                    <a:cxn ang="0">
                      <a:pos x="60" y="54"/>
                    </a:cxn>
                    <a:cxn ang="0">
                      <a:pos x="48" y="36"/>
                    </a:cxn>
                    <a:cxn ang="0">
                      <a:pos x="30" y="24"/>
                    </a:cxn>
                    <a:cxn ang="0">
                      <a:pos x="18" y="12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90" h="103">
                      <a:moveTo>
                        <a:pt x="0" y="0"/>
                      </a:moveTo>
                      <a:lnTo>
                        <a:pt x="24" y="12"/>
                      </a:lnTo>
                      <a:lnTo>
                        <a:pt x="48" y="24"/>
                      </a:lnTo>
                      <a:lnTo>
                        <a:pt x="66" y="36"/>
                      </a:lnTo>
                      <a:lnTo>
                        <a:pt x="78" y="48"/>
                      </a:lnTo>
                      <a:lnTo>
                        <a:pt x="84" y="67"/>
                      </a:lnTo>
                      <a:lnTo>
                        <a:pt x="90" y="85"/>
                      </a:lnTo>
                      <a:lnTo>
                        <a:pt x="90" y="103"/>
                      </a:lnTo>
                      <a:lnTo>
                        <a:pt x="84" y="103"/>
                      </a:lnTo>
                      <a:lnTo>
                        <a:pt x="72" y="103"/>
                      </a:lnTo>
                      <a:lnTo>
                        <a:pt x="72" y="91"/>
                      </a:lnTo>
                      <a:lnTo>
                        <a:pt x="66" y="73"/>
                      </a:lnTo>
                      <a:lnTo>
                        <a:pt x="60" y="54"/>
                      </a:lnTo>
                      <a:lnTo>
                        <a:pt x="48" y="36"/>
                      </a:lnTo>
                      <a:lnTo>
                        <a:pt x="30" y="24"/>
                      </a:lnTo>
                      <a:lnTo>
                        <a:pt x="18" y="1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CA43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2613" name="Freeform 85"/>
                <p:cNvSpPr>
                  <a:spLocks/>
                </p:cNvSpPr>
                <p:nvPr/>
              </p:nvSpPr>
              <p:spPr bwMode="auto">
                <a:xfrm>
                  <a:off x="3303" y="2385"/>
                  <a:ext cx="235" cy="151"/>
                </a:xfrm>
                <a:custGeom>
                  <a:avLst/>
                  <a:gdLst/>
                  <a:ahLst/>
                  <a:cxnLst>
                    <a:cxn ang="0">
                      <a:pos x="84" y="24"/>
                    </a:cxn>
                    <a:cxn ang="0">
                      <a:pos x="120" y="30"/>
                    </a:cxn>
                    <a:cxn ang="0">
                      <a:pos x="157" y="42"/>
                    </a:cxn>
                    <a:cxn ang="0">
                      <a:pos x="175" y="54"/>
                    </a:cxn>
                    <a:cxn ang="0">
                      <a:pos x="199" y="73"/>
                    </a:cxn>
                    <a:cxn ang="0">
                      <a:pos x="217" y="91"/>
                    </a:cxn>
                    <a:cxn ang="0">
                      <a:pos x="235" y="109"/>
                    </a:cxn>
                    <a:cxn ang="0">
                      <a:pos x="205" y="85"/>
                    </a:cxn>
                    <a:cxn ang="0">
                      <a:pos x="175" y="67"/>
                    </a:cxn>
                    <a:cxn ang="0">
                      <a:pos x="157" y="48"/>
                    </a:cxn>
                    <a:cxn ang="0">
                      <a:pos x="132" y="48"/>
                    </a:cxn>
                    <a:cxn ang="0">
                      <a:pos x="114" y="42"/>
                    </a:cxn>
                    <a:cxn ang="0">
                      <a:pos x="102" y="36"/>
                    </a:cxn>
                    <a:cxn ang="0">
                      <a:pos x="108" y="54"/>
                    </a:cxn>
                    <a:cxn ang="0">
                      <a:pos x="108" y="73"/>
                    </a:cxn>
                    <a:cxn ang="0">
                      <a:pos x="114" y="91"/>
                    </a:cxn>
                    <a:cxn ang="0">
                      <a:pos x="120" y="109"/>
                    </a:cxn>
                    <a:cxn ang="0">
                      <a:pos x="126" y="127"/>
                    </a:cxn>
                    <a:cxn ang="0">
                      <a:pos x="132" y="133"/>
                    </a:cxn>
                    <a:cxn ang="0">
                      <a:pos x="138" y="151"/>
                    </a:cxn>
                    <a:cxn ang="0">
                      <a:pos x="126" y="133"/>
                    </a:cxn>
                    <a:cxn ang="0">
                      <a:pos x="120" y="115"/>
                    </a:cxn>
                    <a:cxn ang="0">
                      <a:pos x="108" y="97"/>
                    </a:cxn>
                    <a:cxn ang="0">
                      <a:pos x="102" y="85"/>
                    </a:cxn>
                    <a:cxn ang="0">
                      <a:pos x="96" y="67"/>
                    </a:cxn>
                    <a:cxn ang="0">
                      <a:pos x="96" y="54"/>
                    </a:cxn>
                    <a:cxn ang="0">
                      <a:pos x="84" y="42"/>
                    </a:cxn>
                    <a:cxn ang="0">
                      <a:pos x="78" y="30"/>
                    </a:cxn>
                    <a:cxn ang="0">
                      <a:pos x="66" y="18"/>
                    </a:cxn>
                    <a:cxn ang="0">
                      <a:pos x="54" y="12"/>
                    </a:cxn>
                    <a:cxn ang="0">
                      <a:pos x="36" y="12"/>
                    </a:cxn>
                    <a:cxn ang="0">
                      <a:pos x="18" y="18"/>
                    </a:cxn>
                    <a:cxn ang="0">
                      <a:pos x="12" y="30"/>
                    </a:cxn>
                    <a:cxn ang="0">
                      <a:pos x="30" y="42"/>
                    </a:cxn>
                    <a:cxn ang="0">
                      <a:pos x="36" y="54"/>
                    </a:cxn>
                    <a:cxn ang="0">
                      <a:pos x="42" y="79"/>
                    </a:cxn>
                    <a:cxn ang="0">
                      <a:pos x="42" y="91"/>
                    </a:cxn>
                    <a:cxn ang="0">
                      <a:pos x="42" y="79"/>
                    </a:cxn>
                    <a:cxn ang="0">
                      <a:pos x="36" y="67"/>
                    </a:cxn>
                    <a:cxn ang="0">
                      <a:pos x="30" y="54"/>
                    </a:cxn>
                    <a:cxn ang="0">
                      <a:pos x="24" y="42"/>
                    </a:cxn>
                    <a:cxn ang="0">
                      <a:pos x="12" y="36"/>
                    </a:cxn>
                    <a:cxn ang="0">
                      <a:pos x="0" y="36"/>
                    </a:cxn>
                    <a:cxn ang="0">
                      <a:pos x="6" y="24"/>
                    </a:cxn>
                    <a:cxn ang="0">
                      <a:pos x="6" y="18"/>
                    </a:cxn>
                    <a:cxn ang="0">
                      <a:pos x="12" y="6"/>
                    </a:cxn>
                    <a:cxn ang="0">
                      <a:pos x="24" y="6"/>
                    </a:cxn>
                    <a:cxn ang="0">
                      <a:pos x="36" y="0"/>
                    </a:cxn>
                    <a:cxn ang="0">
                      <a:pos x="54" y="0"/>
                    </a:cxn>
                    <a:cxn ang="0">
                      <a:pos x="72" y="12"/>
                    </a:cxn>
                    <a:cxn ang="0">
                      <a:pos x="84" y="24"/>
                    </a:cxn>
                  </a:cxnLst>
                  <a:rect l="0" t="0" r="r" b="b"/>
                  <a:pathLst>
                    <a:path w="235" h="151">
                      <a:moveTo>
                        <a:pt x="84" y="24"/>
                      </a:moveTo>
                      <a:lnTo>
                        <a:pt x="120" y="30"/>
                      </a:lnTo>
                      <a:lnTo>
                        <a:pt x="157" y="42"/>
                      </a:lnTo>
                      <a:lnTo>
                        <a:pt x="175" y="54"/>
                      </a:lnTo>
                      <a:lnTo>
                        <a:pt x="199" y="73"/>
                      </a:lnTo>
                      <a:lnTo>
                        <a:pt x="217" y="91"/>
                      </a:lnTo>
                      <a:lnTo>
                        <a:pt x="235" y="109"/>
                      </a:lnTo>
                      <a:lnTo>
                        <a:pt x="205" y="85"/>
                      </a:lnTo>
                      <a:lnTo>
                        <a:pt x="175" y="67"/>
                      </a:lnTo>
                      <a:lnTo>
                        <a:pt x="157" y="48"/>
                      </a:lnTo>
                      <a:lnTo>
                        <a:pt x="132" y="48"/>
                      </a:lnTo>
                      <a:lnTo>
                        <a:pt x="114" y="42"/>
                      </a:lnTo>
                      <a:lnTo>
                        <a:pt x="102" y="36"/>
                      </a:lnTo>
                      <a:lnTo>
                        <a:pt x="108" y="54"/>
                      </a:lnTo>
                      <a:lnTo>
                        <a:pt x="108" y="73"/>
                      </a:lnTo>
                      <a:lnTo>
                        <a:pt x="114" y="91"/>
                      </a:lnTo>
                      <a:lnTo>
                        <a:pt x="120" y="109"/>
                      </a:lnTo>
                      <a:lnTo>
                        <a:pt x="126" y="127"/>
                      </a:lnTo>
                      <a:lnTo>
                        <a:pt x="132" y="133"/>
                      </a:lnTo>
                      <a:lnTo>
                        <a:pt x="138" y="151"/>
                      </a:lnTo>
                      <a:lnTo>
                        <a:pt x="126" y="133"/>
                      </a:lnTo>
                      <a:lnTo>
                        <a:pt x="120" y="115"/>
                      </a:lnTo>
                      <a:lnTo>
                        <a:pt x="108" y="97"/>
                      </a:lnTo>
                      <a:lnTo>
                        <a:pt x="102" y="85"/>
                      </a:lnTo>
                      <a:lnTo>
                        <a:pt x="96" y="67"/>
                      </a:lnTo>
                      <a:lnTo>
                        <a:pt x="96" y="54"/>
                      </a:lnTo>
                      <a:lnTo>
                        <a:pt x="84" y="42"/>
                      </a:lnTo>
                      <a:lnTo>
                        <a:pt x="78" y="30"/>
                      </a:lnTo>
                      <a:lnTo>
                        <a:pt x="66" y="18"/>
                      </a:lnTo>
                      <a:lnTo>
                        <a:pt x="54" y="12"/>
                      </a:lnTo>
                      <a:lnTo>
                        <a:pt x="36" y="12"/>
                      </a:lnTo>
                      <a:lnTo>
                        <a:pt x="18" y="18"/>
                      </a:lnTo>
                      <a:lnTo>
                        <a:pt x="12" y="30"/>
                      </a:lnTo>
                      <a:lnTo>
                        <a:pt x="30" y="42"/>
                      </a:lnTo>
                      <a:lnTo>
                        <a:pt x="36" y="54"/>
                      </a:lnTo>
                      <a:lnTo>
                        <a:pt x="42" y="79"/>
                      </a:lnTo>
                      <a:lnTo>
                        <a:pt x="42" y="91"/>
                      </a:lnTo>
                      <a:lnTo>
                        <a:pt x="42" y="79"/>
                      </a:lnTo>
                      <a:lnTo>
                        <a:pt x="36" y="67"/>
                      </a:lnTo>
                      <a:lnTo>
                        <a:pt x="30" y="54"/>
                      </a:lnTo>
                      <a:lnTo>
                        <a:pt x="24" y="42"/>
                      </a:lnTo>
                      <a:lnTo>
                        <a:pt x="12" y="36"/>
                      </a:lnTo>
                      <a:lnTo>
                        <a:pt x="0" y="36"/>
                      </a:lnTo>
                      <a:lnTo>
                        <a:pt x="6" y="24"/>
                      </a:lnTo>
                      <a:lnTo>
                        <a:pt x="6" y="18"/>
                      </a:lnTo>
                      <a:lnTo>
                        <a:pt x="12" y="6"/>
                      </a:lnTo>
                      <a:lnTo>
                        <a:pt x="24" y="6"/>
                      </a:lnTo>
                      <a:lnTo>
                        <a:pt x="36" y="0"/>
                      </a:lnTo>
                      <a:lnTo>
                        <a:pt x="54" y="0"/>
                      </a:lnTo>
                      <a:lnTo>
                        <a:pt x="72" y="12"/>
                      </a:lnTo>
                      <a:lnTo>
                        <a:pt x="84" y="24"/>
                      </a:lnTo>
                      <a:close/>
                    </a:path>
                  </a:pathLst>
                </a:custGeom>
                <a:solidFill>
                  <a:srgbClr val="FCA43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2614" name="Freeform 86"/>
                <p:cNvSpPr>
                  <a:spLocks/>
                </p:cNvSpPr>
                <p:nvPr/>
              </p:nvSpPr>
              <p:spPr bwMode="auto">
                <a:xfrm>
                  <a:off x="3369" y="2355"/>
                  <a:ext cx="48" cy="42"/>
                </a:xfrm>
                <a:custGeom>
                  <a:avLst/>
                  <a:gdLst/>
                  <a:ahLst/>
                  <a:cxnLst>
                    <a:cxn ang="0">
                      <a:pos x="6" y="42"/>
                    </a:cxn>
                    <a:cxn ang="0">
                      <a:pos x="12" y="30"/>
                    </a:cxn>
                    <a:cxn ang="0">
                      <a:pos x="12" y="18"/>
                    </a:cxn>
                    <a:cxn ang="0">
                      <a:pos x="24" y="12"/>
                    </a:cxn>
                    <a:cxn ang="0">
                      <a:pos x="30" y="6"/>
                    </a:cxn>
                    <a:cxn ang="0">
                      <a:pos x="48" y="0"/>
                    </a:cxn>
                    <a:cxn ang="0">
                      <a:pos x="36" y="0"/>
                    </a:cxn>
                    <a:cxn ang="0">
                      <a:pos x="18" y="6"/>
                    </a:cxn>
                    <a:cxn ang="0">
                      <a:pos x="6" y="18"/>
                    </a:cxn>
                    <a:cxn ang="0">
                      <a:pos x="0" y="30"/>
                    </a:cxn>
                    <a:cxn ang="0">
                      <a:pos x="6" y="42"/>
                    </a:cxn>
                  </a:cxnLst>
                  <a:rect l="0" t="0" r="r" b="b"/>
                  <a:pathLst>
                    <a:path w="48" h="42">
                      <a:moveTo>
                        <a:pt x="6" y="42"/>
                      </a:moveTo>
                      <a:lnTo>
                        <a:pt x="12" y="30"/>
                      </a:lnTo>
                      <a:lnTo>
                        <a:pt x="12" y="18"/>
                      </a:lnTo>
                      <a:lnTo>
                        <a:pt x="24" y="12"/>
                      </a:lnTo>
                      <a:lnTo>
                        <a:pt x="30" y="6"/>
                      </a:lnTo>
                      <a:lnTo>
                        <a:pt x="48" y="0"/>
                      </a:lnTo>
                      <a:lnTo>
                        <a:pt x="36" y="0"/>
                      </a:lnTo>
                      <a:lnTo>
                        <a:pt x="18" y="6"/>
                      </a:lnTo>
                      <a:lnTo>
                        <a:pt x="6" y="18"/>
                      </a:lnTo>
                      <a:lnTo>
                        <a:pt x="0" y="30"/>
                      </a:lnTo>
                      <a:lnTo>
                        <a:pt x="6" y="42"/>
                      </a:lnTo>
                      <a:close/>
                    </a:path>
                  </a:pathLst>
                </a:custGeom>
                <a:solidFill>
                  <a:srgbClr val="FCA43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2615" name="Freeform 87"/>
                <p:cNvSpPr>
                  <a:spLocks/>
                </p:cNvSpPr>
                <p:nvPr/>
              </p:nvSpPr>
              <p:spPr bwMode="auto">
                <a:xfrm>
                  <a:off x="3345" y="2325"/>
                  <a:ext cx="18" cy="48"/>
                </a:xfrm>
                <a:custGeom>
                  <a:avLst/>
                  <a:gdLst/>
                  <a:ahLst/>
                  <a:cxnLst>
                    <a:cxn ang="0">
                      <a:pos x="0" y="48"/>
                    </a:cxn>
                    <a:cxn ang="0">
                      <a:pos x="0" y="36"/>
                    </a:cxn>
                    <a:cxn ang="0">
                      <a:pos x="0" y="24"/>
                    </a:cxn>
                    <a:cxn ang="0">
                      <a:pos x="12" y="18"/>
                    </a:cxn>
                    <a:cxn ang="0">
                      <a:pos x="18" y="6"/>
                    </a:cxn>
                    <a:cxn ang="0">
                      <a:pos x="12" y="0"/>
                    </a:cxn>
                    <a:cxn ang="0">
                      <a:pos x="0" y="48"/>
                    </a:cxn>
                  </a:cxnLst>
                  <a:rect l="0" t="0" r="r" b="b"/>
                  <a:pathLst>
                    <a:path w="18" h="48">
                      <a:moveTo>
                        <a:pt x="0" y="48"/>
                      </a:moveTo>
                      <a:lnTo>
                        <a:pt x="0" y="36"/>
                      </a:lnTo>
                      <a:lnTo>
                        <a:pt x="0" y="24"/>
                      </a:lnTo>
                      <a:lnTo>
                        <a:pt x="12" y="18"/>
                      </a:lnTo>
                      <a:lnTo>
                        <a:pt x="18" y="6"/>
                      </a:lnTo>
                      <a:lnTo>
                        <a:pt x="12" y="0"/>
                      </a:lnTo>
                      <a:lnTo>
                        <a:pt x="0" y="48"/>
                      </a:lnTo>
                      <a:close/>
                    </a:path>
                  </a:pathLst>
                </a:custGeom>
                <a:solidFill>
                  <a:srgbClr val="FCA43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2616" name="Freeform 88"/>
                <p:cNvSpPr>
                  <a:spLocks/>
                </p:cNvSpPr>
                <p:nvPr/>
              </p:nvSpPr>
              <p:spPr bwMode="auto">
                <a:xfrm>
                  <a:off x="3249" y="2331"/>
                  <a:ext cx="72" cy="193"/>
                </a:xfrm>
                <a:custGeom>
                  <a:avLst/>
                  <a:gdLst/>
                  <a:ahLst/>
                  <a:cxnLst>
                    <a:cxn ang="0">
                      <a:pos x="30" y="193"/>
                    </a:cxn>
                    <a:cxn ang="0">
                      <a:pos x="36" y="169"/>
                    </a:cxn>
                    <a:cxn ang="0">
                      <a:pos x="30" y="139"/>
                    </a:cxn>
                    <a:cxn ang="0">
                      <a:pos x="30" y="102"/>
                    </a:cxn>
                    <a:cxn ang="0">
                      <a:pos x="30" y="66"/>
                    </a:cxn>
                    <a:cxn ang="0">
                      <a:pos x="30" y="54"/>
                    </a:cxn>
                    <a:cxn ang="0">
                      <a:pos x="36" y="42"/>
                    </a:cxn>
                    <a:cxn ang="0">
                      <a:pos x="48" y="36"/>
                    </a:cxn>
                    <a:cxn ang="0">
                      <a:pos x="60" y="30"/>
                    </a:cxn>
                    <a:cxn ang="0">
                      <a:pos x="66" y="24"/>
                    </a:cxn>
                    <a:cxn ang="0">
                      <a:pos x="66" y="12"/>
                    </a:cxn>
                    <a:cxn ang="0">
                      <a:pos x="72" y="0"/>
                    </a:cxn>
                    <a:cxn ang="0">
                      <a:pos x="60" y="12"/>
                    </a:cxn>
                    <a:cxn ang="0">
                      <a:pos x="60" y="24"/>
                    </a:cxn>
                    <a:cxn ang="0">
                      <a:pos x="48" y="24"/>
                    </a:cxn>
                    <a:cxn ang="0">
                      <a:pos x="36" y="30"/>
                    </a:cxn>
                    <a:cxn ang="0">
                      <a:pos x="30" y="36"/>
                    </a:cxn>
                    <a:cxn ang="0">
                      <a:pos x="24" y="42"/>
                    </a:cxn>
                    <a:cxn ang="0">
                      <a:pos x="12" y="36"/>
                    </a:cxn>
                    <a:cxn ang="0">
                      <a:pos x="6" y="24"/>
                    </a:cxn>
                    <a:cxn ang="0">
                      <a:pos x="6" y="12"/>
                    </a:cxn>
                    <a:cxn ang="0">
                      <a:pos x="0" y="6"/>
                    </a:cxn>
                    <a:cxn ang="0">
                      <a:pos x="0" y="18"/>
                    </a:cxn>
                    <a:cxn ang="0">
                      <a:pos x="0" y="36"/>
                    </a:cxn>
                    <a:cxn ang="0">
                      <a:pos x="0" y="48"/>
                    </a:cxn>
                    <a:cxn ang="0">
                      <a:pos x="6" y="60"/>
                    </a:cxn>
                    <a:cxn ang="0">
                      <a:pos x="0" y="72"/>
                    </a:cxn>
                    <a:cxn ang="0">
                      <a:pos x="6" y="90"/>
                    </a:cxn>
                    <a:cxn ang="0">
                      <a:pos x="12" y="102"/>
                    </a:cxn>
                    <a:cxn ang="0">
                      <a:pos x="12" y="115"/>
                    </a:cxn>
                    <a:cxn ang="0">
                      <a:pos x="18" y="127"/>
                    </a:cxn>
                    <a:cxn ang="0">
                      <a:pos x="18" y="139"/>
                    </a:cxn>
                    <a:cxn ang="0">
                      <a:pos x="12" y="145"/>
                    </a:cxn>
                    <a:cxn ang="0">
                      <a:pos x="0" y="139"/>
                    </a:cxn>
                    <a:cxn ang="0">
                      <a:pos x="6" y="151"/>
                    </a:cxn>
                    <a:cxn ang="0">
                      <a:pos x="12" y="163"/>
                    </a:cxn>
                    <a:cxn ang="0">
                      <a:pos x="12" y="175"/>
                    </a:cxn>
                    <a:cxn ang="0">
                      <a:pos x="18" y="187"/>
                    </a:cxn>
                    <a:cxn ang="0">
                      <a:pos x="30" y="193"/>
                    </a:cxn>
                  </a:cxnLst>
                  <a:rect l="0" t="0" r="r" b="b"/>
                  <a:pathLst>
                    <a:path w="72" h="193">
                      <a:moveTo>
                        <a:pt x="30" y="193"/>
                      </a:moveTo>
                      <a:lnTo>
                        <a:pt x="36" y="169"/>
                      </a:lnTo>
                      <a:lnTo>
                        <a:pt x="30" y="139"/>
                      </a:lnTo>
                      <a:lnTo>
                        <a:pt x="30" y="102"/>
                      </a:lnTo>
                      <a:lnTo>
                        <a:pt x="30" y="66"/>
                      </a:lnTo>
                      <a:lnTo>
                        <a:pt x="30" y="54"/>
                      </a:lnTo>
                      <a:lnTo>
                        <a:pt x="36" y="42"/>
                      </a:lnTo>
                      <a:lnTo>
                        <a:pt x="48" y="36"/>
                      </a:lnTo>
                      <a:lnTo>
                        <a:pt x="60" y="30"/>
                      </a:lnTo>
                      <a:lnTo>
                        <a:pt x="66" y="24"/>
                      </a:lnTo>
                      <a:lnTo>
                        <a:pt x="66" y="12"/>
                      </a:lnTo>
                      <a:lnTo>
                        <a:pt x="72" y="0"/>
                      </a:lnTo>
                      <a:lnTo>
                        <a:pt x="60" y="12"/>
                      </a:lnTo>
                      <a:lnTo>
                        <a:pt x="60" y="24"/>
                      </a:lnTo>
                      <a:lnTo>
                        <a:pt x="48" y="24"/>
                      </a:lnTo>
                      <a:lnTo>
                        <a:pt x="36" y="30"/>
                      </a:lnTo>
                      <a:lnTo>
                        <a:pt x="30" y="36"/>
                      </a:lnTo>
                      <a:lnTo>
                        <a:pt x="24" y="42"/>
                      </a:lnTo>
                      <a:lnTo>
                        <a:pt x="12" y="36"/>
                      </a:lnTo>
                      <a:lnTo>
                        <a:pt x="6" y="24"/>
                      </a:lnTo>
                      <a:lnTo>
                        <a:pt x="6" y="12"/>
                      </a:lnTo>
                      <a:lnTo>
                        <a:pt x="0" y="6"/>
                      </a:lnTo>
                      <a:lnTo>
                        <a:pt x="0" y="18"/>
                      </a:lnTo>
                      <a:lnTo>
                        <a:pt x="0" y="36"/>
                      </a:lnTo>
                      <a:lnTo>
                        <a:pt x="0" y="48"/>
                      </a:lnTo>
                      <a:lnTo>
                        <a:pt x="6" y="60"/>
                      </a:lnTo>
                      <a:lnTo>
                        <a:pt x="0" y="72"/>
                      </a:lnTo>
                      <a:lnTo>
                        <a:pt x="6" y="90"/>
                      </a:lnTo>
                      <a:lnTo>
                        <a:pt x="12" y="102"/>
                      </a:lnTo>
                      <a:lnTo>
                        <a:pt x="12" y="115"/>
                      </a:lnTo>
                      <a:lnTo>
                        <a:pt x="18" y="127"/>
                      </a:lnTo>
                      <a:lnTo>
                        <a:pt x="18" y="139"/>
                      </a:lnTo>
                      <a:lnTo>
                        <a:pt x="12" y="145"/>
                      </a:lnTo>
                      <a:lnTo>
                        <a:pt x="0" y="139"/>
                      </a:lnTo>
                      <a:lnTo>
                        <a:pt x="6" y="151"/>
                      </a:lnTo>
                      <a:lnTo>
                        <a:pt x="12" y="163"/>
                      </a:lnTo>
                      <a:lnTo>
                        <a:pt x="12" y="175"/>
                      </a:lnTo>
                      <a:lnTo>
                        <a:pt x="18" y="187"/>
                      </a:lnTo>
                      <a:lnTo>
                        <a:pt x="30" y="193"/>
                      </a:lnTo>
                      <a:close/>
                    </a:path>
                  </a:pathLst>
                </a:custGeom>
                <a:solidFill>
                  <a:srgbClr val="FCA43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2617" name="Freeform 89"/>
                <p:cNvSpPr>
                  <a:spLocks/>
                </p:cNvSpPr>
                <p:nvPr/>
              </p:nvSpPr>
              <p:spPr bwMode="auto">
                <a:xfrm>
                  <a:off x="3147" y="2482"/>
                  <a:ext cx="36" cy="36"/>
                </a:xfrm>
                <a:custGeom>
                  <a:avLst/>
                  <a:gdLst/>
                  <a:ahLst/>
                  <a:cxnLst>
                    <a:cxn ang="0">
                      <a:pos x="6" y="12"/>
                    </a:cxn>
                    <a:cxn ang="0">
                      <a:pos x="12" y="12"/>
                    </a:cxn>
                    <a:cxn ang="0">
                      <a:pos x="24" y="12"/>
                    </a:cxn>
                    <a:cxn ang="0">
                      <a:pos x="30" y="18"/>
                    </a:cxn>
                    <a:cxn ang="0">
                      <a:pos x="36" y="36"/>
                    </a:cxn>
                    <a:cxn ang="0">
                      <a:pos x="36" y="24"/>
                    </a:cxn>
                    <a:cxn ang="0">
                      <a:pos x="30" y="12"/>
                    </a:cxn>
                    <a:cxn ang="0">
                      <a:pos x="24" y="6"/>
                    </a:cxn>
                    <a:cxn ang="0">
                      <a:pos x="12" y="0"/>
                    </a:cxn>
                    <a:cxn ang="0">
                      <a:pos x="0" y="0"/>
                    </a:cxn>
                    <a:cxn ang="0">
                      <a:pos x="6" y="12"/>
                    </a:cxn>
                  </a:cxnLst>
                  <a:rect l="0" t="0" r="r" b="b"/>
                  <a:pathLst>
                    <a:path w="36" h="36">
                      <a:moveTo>
                        <a:pt x="6" y="12"/>
                      </a:moveTo>
                      <a:lnTo>
                        <a:pt x="12" y="12"/>
                      </a:lnTo>
                      <a:lnTo>
                        <a:pt x="24" y="12"/>
                      </a:lnTo>
                      <a:lnTo>
                        <a:pt x="30" y="18"/>
                      </a:lnTo>
                      <a:lnTo>
                        <a:pt x="36" y="36"/>
                      </a:lnTo>
                      <a:lnTo>
                        <a:pt x="36" y="24"/>
                      </a:lnTo>
                      <a:lnTo>
                        <a:pt x="30" y="12"/>
                      </a:lnTo>
                      <a:lnTo>
                        <a:pt x="24" y="6"/>
                      </a:lnTo>
                      <a:lnTo>
                        <a:pt x="12" y="0"/>
                      </a:lnTo>
                      <a:lnTo>
                        <a:pt x="0" y="0"/>
                      </a:lnTo>
                      <a:lnTo>
                        <a:pt x="6" y="12"/>
                      </a:lnTo>
                      <a:close/>
                    </a:path>
                  </a:pathLst>
                </a:custGeom>
                <a:solidFill>
                  <a:srgbClr val="FCA43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2618" name="Freeform 90"/>
                <p:cNvSpPr>
                  <a:spLocks/>
                </p:cNvSpPr>
                <p:nvPr/>
              </p:nvSpPr>
              <p:spPr bwMode="auto">
                <a:xfrm>
                  <a:off x="3081" y="2109"/>
                  <a:ext cx="60" cy="108"/>
                </a:xfrm>
                <a:custGeom>
                  <a:avLst/>
                  <a:gdLst/>
                  <a:ahLst/>
                  <a:cxnLst>
                    <a:cxn ang="0">
                      <a:pos x="0" y="42"/>
                    </a:cxn>
                    <a:cxn ang="0">
                      <a:pos x="6" y="54"/>
                    </a:cxn>
                    <a:cxn ang="0">
                      <a:pos x="12" y="66"/>
                    </a:cxn>
                    <a:cxn ang="0">
                      <a:pos x="18" y="72"/>
                    </a:cxn>
                    <a:cxn ang="0">
                      <a:pos x="24" y="78"/>
                    </a:cxn>
                    <a:cxn ang="0">
                      <a:pos x="30" y="96"/>
                    </a:cxn>
                    <a:cxn ang="0">
                      <a:pos x="36" y="108"/>
                    </a:cxn>
                    <a:cxn ang="0">
                      <a:pos x="36" y="90"/>
                    </a:cxn>
                    <a:cxn ang="0">
                      <a:pos x="30" y="78"/>
                    </a:cxn>
                    <a:cxn ang="0">
                      <a:pos x="24" y="66"/>
                    </a:cxn>
                    <a:cxn ang="0">
                      <a:pos x="18" y="54"/>
                    </a:cxn>
                    <a:cxn ang="0">
                      <a:pos x="30" y="48"/>
                    </a:cxn>
                    <a:cxn ang="0">
                      <a:pos x="36" y="42"/>
                    </a:cxn>
                    <a:cxn ang="0">
                      <a:pos x="42" y="36"/>
                    </a:cxn>
                    <a:cxn ang="0">
                      <a:pos x="54" y="18"/>
                    </a:cxn>
                    <a:cxn ang="0">
                      <a:pos x="60" y="0"/>
                    </a:cxn>
                    <a:cxn ang="0">
                      <a:pos x="0" y="42"/>
                    </a:cxn>
                  </a:cxnLst>
                  <a:rect l="0" t="0" r="r" b="b"/>
                  <a:pathLst>
                    <a:path w="60" h="108">
                      <a:moveTo>
                        <a:pt x="0" y="42"/>
                      </a:moveTo>
                      <a:lnTo>
                        <a:pt x="6" y="54"/>
                      </a:lnTo>
                      <a:lnTo>
                        <a:pt x="12" y="66"/>
                      </a:lnTo>
                      <a:lnTo>
                        <a:pt x="18" y="72"/>
                      </a:lnTo>
                      <a:lnTo>
                        <a:pt x="24" y="78"/>
                      </a:lnTo>
                      <a:lnTo>
                        <a:pt x="30" y="96"/>
                      </a:lnTo>
                      <a:lnTo>
                        <a:pt x="36" y="108"/>
                      </a:lnTo>
                      <a:lnTo>
                        <a:pt x="36" y="90"/>
                      </a:lnTo>
                      <a:lnTo>
                        <a:pt x="30" y="78"/>
                      </a:lnTo>
                      <a:lnTo>
                        <a:pt x="24" y="66"/>
                      </a:lnTo>
                      <a:lnTo>
                        <a:pt x="18" y="54"/>
                      </a:lnTo>
                      <a:lnTo>
                        <a:pt x="30" y="48"/>
                      </a:lnTo>
                      <a:lnTo>
                        <a:pt x="36" y="42"/>
                      </a:lnTo>
                      <a:lnTo>
                        <a:pt x="42" y="36"/>
                      </a:lnTo>
                      <a:lnTo>
                        <a:pt x="54" y="18"/>
                      </a:lnTo>
                      <a:lnTo>
                        <a:pt x="60" y="0"/>
                      </a:lnTo>
                      <a:lnTo>
                        <a:pt x="0" y="42"/>
                      </a:lnTo>
                      <a:close/>
                    </a:path>
                  </a:pathLst>
                </a:custGeom>
                <a:solidFill>
                  <a:srgbClr val="FCA43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2619" name="Freeform 91"/>
                <p:cNvSpPr>
                  <a:spLocks/>
                </p:cNvSpPr>
                <p:nvPr/>
              </p:nvSpPr>
              <p:spPr bwMode="auto">
                <a:xfrm>
                  <a:off x="3213" y="2656"/>
                  <a:ext cx="42" cy="72"/>
                </a:xfrm>
                <a:custGeom>
                  <a:avLst/>
                  <a:gdLst/>
                  <a:ahLst/>
                  <a:cxnLst>
                    <a:cxn ang="0">
                      <a:pos x="0" y="6"/>
                    </a:cxn>
                    <a:cxn ang="0">
                      <a:pos x="12" y="0"/>
                    </a:cxn>
                    <a:cxn ang="0">
                      <a:pos x="18" y="0"/>
                    </a:cxn>
                    <a:cxn ang="0">
                      <a:pos x="30" y="0"/>
                    </a:cxn>
                    <a:cxn ang="0">
                      <a:pos x="36" y="6"/>
                    </a:cxn>
                    <a:cxn ang="0">
                      <a:pos x="42" y="12"/>
                    </a:cxn>
                    <a:cxn ang="0">
                      <a:pos x="42" y="24"/>
                    </a:cxn>
                    <a:cxn ang="0">
                      <a:pos x="42" y="42"/>
                    </a:cxn>
                    <a:cxn ang="0">
                      <a:pos x="42" y="54"/>
                    </a:cxn>
                    <a:cxn ang="0">
                      <a:pos x="42" y="60"/>
                    </a:cxn>
                    <a:cxn ang="0">
                      <a:pos x="36" y="72"/>
                    </a:cxn>
                    <a:cxn ang="0">
                      <a:pos x="30" y="72"/>
                    </a:cxn>
                    <a:cxn ang="0">
                      <a:pos x="18" y="72"/>
                    </a:cxn>
                    <a:cxn ang="0">
                      <a:pos x="12" y="66"/>
                    </a:cxn>
                    <a:cxn ang="0">
                      <a:pos x="12" y="60"/>
                    </a:cxn>
                    <a:cxn ang="0">
                      <a:pos x="6" y="42"/>
                    </a:cxn>
                    <a:cxn ang="0">
                      <a:pos x="6" y="36"/>
                    </a:cxn>
                    <a:cxn ang="0">
                      <a:pos x="6" y="18"/>
                    </a:cxn>
                    <a:cxn ang="0">
                      <a:pos x="0" y="6"/>
                    </a:cxn>
                  </a:cxnLst>
                  <a:rect l="0" t="0" r="r" b="b"/>
                  <a:pathLst>
                    <a:path w="42" h="72">
                      <a:moveTo>
                        <a:pt x="0" y="6"/>
                      </a:moveTo>
                      <a:lnTo>
                        <a:pt x="12" y="0"/>
                      </a:lnTo>
                      <a:lnTo>
                        <a:pt x="18" y="0"/>
                      </a:lnTo>
                      <a:lnTo>
                        <a:pt x="30" y="0"/>
                      </a:lnTo>
                      <a:lnTo>
                        <a:pt x="36" y="6"/>
                      </a:lnTo>
                      <a:lnTo>
                        <a:pt x="42" y="12"/>
                      </a:lnTo>
                      <a:lnTo>
                        <a:pt x="42" y="24"/>
                      </a:lnTo>
                      <a:lnTo>
                        <a:pt x="42" y="42"/>
                      </a:lnTo>
                      <a:lnTo>
                        <a:pt x="42" y="54"/>
                      </a:lnTo>
                      <a:lnTo>
                        <a:pt x="42" y="60"/>
                      </a:lnTo>
                      <a:lnTo>
                        <a:pt x="36" y="72"/>
                      </a:lnTo>
                      <a:lnTo>
                        <a:pt x="30" y="72"/>
                      </a:lnTo>
                      <a:lnTo>
                        <a:pt x="18" y="72"/>
                      </a:lnTo>
                      <a:lnTo>
                        <a:pt x="12" y="66"/>
                      </a:lnTo>
                      <a:lnTo>
                        <a:pt x="12" y="60"/>
                      </a:lnTo>
                      <a:lnTo>
                        <a:pt x="6" y="42"/>
                      </a:lnTo>
                      <a:lnTo>
                        <a:pt x="6" y="36"/>
                      </a:lnTo>
                      <a:lnTo>
                        <a:pt x="6" y="18"/>
                      </a:lnTo>
                      <a:lnTo>
                        <a:pt x="0" y="6"/>
                      </a:lnTo>
                      <a:close/>
                    </a:path>
                  </a:pathLst>
                </a:custGeom>
                <a:solidFill>
                  <a:srgbClr val="FCA43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2620" name="Freeform 92"/>
                <p:cNvSpPr>
                  <a:spLocks/>
                </p:cNvSpPr>
                <p:nvPr/>
              </p:nvSpPr>
              <p:spPr bwMode="auto">
                <a:xfrm>
                  <a:off x="3165" y="2536"/>
                  <a:ext cx="84" cy="6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12"/>
                    </a:cxn>
                    <a:cxn ang="0">
                      <a:pos x="6" y="18"/>
                    </a:cxn>
                    <a:cxn ang="0">
                      <a:pos x="6" y="24"/>
                    </a:cxn>
                    <a:cxn ang="0">
                      <a:pos x="12" y="24"/>
                    </a:cxn>
                    <a:cxn ang="0">
                      <a:pos x="18" y="30"/>
                    </a:cxn>
                    <a:cxn ang="0">
                      <a:pos x="12" y="30"/>
                    </a:cxn>
                    <a:cxn ang="0">
                      <a:pos x="12" y="36"/>
                    </a:cxn>
                    <a:cxn ang="0">
                      <a:pos x="18" y="42"/>
                    </a:cxn>
                    <a:cxn ang="0">
                      <a:pos x="18" y="48"/>
                    </a:cxn>
                    <a:cxn ang="0">
                      <a:pos x="18" y="54"/>
                    </a:cxn>
                    <a:cxn ang="0">
                      <a:pos x="24" y="60"/>
                    </a:cxn>
                    <a:cxn ang="0">
                      <a:pos x="30" y="54"/>
                    </a:cxn>
                    <a:cxn ang="0">
                      <a:pos x="36" y="48"/>
                    </a:cxn>
                    <a:cxn ang="0">
                      <a:pos x="42" y="42"/>
                    </a:cxn>
                    <a:cxn ang="0">
                      <a:pos x="54" y="42"/>
                    </a:cxn>
                    <a:cxn ang="0">
                      <a:pos x="60" y="42"/>
                    </a:cxn>
                    <a:cxn ang="0">
                      <a:pos x="72" y="48"/>
                    </a:cxn>
                    <a:cxn ang="0">
                      <a:pos x="60" y="42"/>
                    </a:cxn>
                    <a:cxn ang="0">
                      <a:pos x="48" y="36"/>
                    </a:cxn>
                    <a:cxn ang="0">
                      <a:pos x="36" y="36"/>
                    </a:cxn>
                    <a:cxn ang="0">
                      <a:pos x="30" y="42"/>
                    </a:cxn>
                    <a:cxn ang="0">
                      <a:pos x="24" y="48"/>
                    </a:cxn>
                    <a:cxn ang="0">
                      <a:pos x="18" y="42"/>
                    </a:cxn>
                    <a:cxn ang="0">
                      <a:pos x="24" y="36"/>
                    </a:cxn>
                    <a:cxn ang="0">
                      <a:pos x="30" y="30"/>
                    </a:cxn>
                    <a:cxn ang="0">
                      <a:pos x="36" y="30"/>
                    </a:cxn>
                    <a:cxn ang="0">
                      <a:pos x="42" y="30"/>
                    </a:cxn>
                    <a:cxn ang="0">
                      <a:pos x="36" y="24"/>
                    </a:cxn>
                    <a:cxn ang="0">
                      <a:pos x="24" y="24"/>
                    </a:cxn>
                    <a:cxn ang="0">
                      <a:pos x="18" y="30"/>
                    </a:cxn>
                    <a:cxn ang="0">
                      <a:pos x="18" y="24"/>
                    </a:cxn>
                    <a:cxn ang="0">
                      <a:pos x="30" y="18"/>
                    </a:cxn>
                    <a:cxn ang="0">
                      <a:pos x="42" y="18"/>
                    </a:cxn>
                    <a:cxn ang="0">
                      <a:pos x="54" y="18"/>
                    </a:cxn>
                    <a:cxn ang="0">
                      <a:pos x="72" y="18"/>
                    </a:cxn>
                    <a:cxn ang="0">
                      <a:pos x="84" y="24"/>
                    </a:cxn>
                    <a:cxn ang="0">
                      <a:pos x="72" y="18"/>
                    </a:cxn>
                    <a:cxn ang="0">
                      <a:pos x="54" y="12"/>
                    </a:cxn>
                    <a:cxn ang="0">
                      <a:pos x="48" y="12"/>
                    </a:cxn>
                    <a:cxn ang="0">
                      <a:pos x="36" y="12"/>
                    </a:cxn>
                    <a:cxn ang="0">
                      <a:pos x="24" y="12"/>
                    </a:cxn>
                    <a:cxn ang="0">
                      <a:pos x="12" y="12"/>
                    </a:cxn>
                    <a:cxn ang="0">
                      <a:pos x="6" y="6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84" h="60">
                      <a:moveTo>
                        <a:pt x="0" y="0"/>
                      </a:moveTo>
                      <a:lnTo>
                        <a:pt x="0" y="12"/>
                      </a:lnTo>
                      <a:lnTo>
                        <a:pt x="6" y="18"/>
                      </a:lnTo>
                      <a:lnTo>
                        <a:pt x="6" y="24"/>
                      </a:lnTo>
                      <a:lnTo>
                        <a:pt x="12" y="24"/>
                      </a:lnTo>
                      <a:lnTo>
                        <a:pt x="18" y="30"/>
                      </a:lnTo>
                      <a:lnTo>
                        <a:pt x="12" y="30"/>
                      </a:lnTo>
                      <a:lnTo>
                        <a:pt x="12" y="36"/>
                      </a:lnTo>
                      <a:lnTo>
                        <a:pt x="18" y="42"/>
                      </a:lnTo>
                      <a:lnTo>
                        <a:pt x="18" y="48"/>
                      </a:lnTo>
                      <a:lnTo>
                        <a:pt x="18" y="54"/>
                      </a:lnTo>
                      <a:lnTo>
                        <a:pt x="24" y="60"/>
                      </a:lnTo>
                      <a:lnTo>
                        <a:pt x="30" y="54"/>
                      </a:lnTo>
                      <a:lnTo>
                        <a:pt x="36" y="48"/>
                      </a:lnTo>
                      <a:lnTo>
                        <a:pt x="42" y="42"/>
                      </a:lnTo>
                      <a:lnTo>
                        <a:pt x="54" y="42"/>
                      </a:lnTo>
                      <a:lnTo>
                        <a:pt x="60" y="42"/>
                      </a:lnTo>
                      <a:lnTo>
                        <a:pt x="72" y="48"/>
                      </a:lnTo>
                      <a:lnTo>
                        <a:pt x="60" y="42"/>
                      </a:lnTo>
                      <a:lnTo>
                        <a:pt x="48" y="36"/>
                      </a:lnTo>
                      <a:lnTo>
                        <a:pt x="36" y="36"/>
                      </a:lnTo>
                      <a:lnTo>
                        <a:pt x="30" y="42"/>
                      </a:lnTo>
                      <a:lnTo>
                        <a:pt x="24" y="48"/>
                      </a:lnTo>
                      <a:lnTo>
                        <a:pt x="18" y="42"/>
                      </a:lnTo>
                      <a:lnTo>
                        <a:pt x="24" y="36"/>
                      </a:lnTo>
                      <a:lnTo>
                        <a:pt x="30" y="30"/>
                      </a:lnTo>
                      <a:lnTo>
                        <a:pt x="36" y="30"/>
                      </a:lnTo>
                      <a:lnTo>
                        <a:pt x="42" y="30"/>
                      </a:lnTo>
                      <a:lnTo>
                        <a:pt x="36" y="24"/>
                      </a:lnTo>
                      <a:lnTo>
                        <a:pt x="24" y="24"/>
                      </a:lnTo>
                      <a:lnTo>
                        <a:pt x="18" y="30"/>
                      </a:lnTo>
                      <a:lnTo>
                        <a:pt x="18" y="24"/>
                      </a:lnTo>
                      <a:lnTo>
                        <a:pt x="30" y="18"/>
                      </a:lnTo>
                      <a:lnTo>
                        <a:pt x="42" y="18"/>
                      </a:lnTo>
                      <a:lnTo>
                        <a:pt x="54" y="18"/>
                      </a:lnTo>
                      <a:lnTo>
                        <a:pt x="72" y="18"/>
                      </a:lnTo>
                      <a:lnTo>
                        <a:pt x="84" y="24"/>
                      </a:lnTo>
                      <a:lnTo>
                        <a:pt x="72" y="18"/>
                      </a:lnTo>
                      <a:lnTo>
                        <a:pt x="54" y="12"/>
                      </a:lnTo>
                      <a:lnTo>
                        <a:pt x="48" y="12"/>
                      </a:lnTo>
                      <a:lnTo>
                        <a:pt x="36" y="12"/>
                      </a:lnTo>
                      <a:lnTo>
                        <a:pt x="24" y="12"/>
                      </a:lnTo>
                      <a:lnTo>
                        <a:pt x="12" y="12"/>
                      </a:lnTo>
                      <a:lnTo>
                        <a:pt x="6" y="6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CA43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2621" name="Freeform 93"/>
                <p:cNvSpPr>
                  <a:spLocks/>
                </p:cNvSpPr>
                <p:nvPr/>
              </p:nvSpPr>
              <p:spPr bwMode="auto">
                <a:xfrm>
                  <a:off x="3201" y="2620"/>
                  <a:ext cx="24" cy="18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6"/>
                    </a:cxn>
                    <a:cxn ang="0">
                      <a:pos x="6" y="12"/>
                    </a:cxn>
                    <a:cxn ang="0">
                      <a:pos x="6" y="18"/>
                    </a:cxn>
                    <a:cxn ang="0">
                      <a:pos x="12" y="18"/>
                    </a:cxn>
                    <a:cxn ang="0">
                      <a:pos x="18" y="12"/>
                    </a:cxn>
                    <a:cxn ang="0">
                      <a:pos x="24" y="12"/>
                    </a:cxn>
                    <a:cxn ang="0">
                      <a:pos x="18" y="12"/>
                    </a:cxn>
                    <a:cxn ang="0">
                      <a:pos x="12" y="12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4" h="18">
                      <a:moveTo>
                        <a:pt x="0" y="0"/>
                      </a:moveTo>
                      <a:lnTo>
                        <a:pt x="0" y="6"/>
                      </a:lnTo>
                      <a:lnTo>
                        <a:pt x="6" y="12"/>
                      </a:lnTo>
                      <a:lnTo>
                        <a:pt x="6" y="18"/>
                      </a:lnTo>
                      <a:lnTo>
                        <a:pt x="12" y="18"/>
                      </a:lnTo>
                      <a:lnTo>
                        <a:pt x="18" y="12"/>
                      </a:lnTo>
                      <a:lnTo>
                        <a:pt x="24" y="12"/>
                      </a:lnTo>
                      <a:lnTo>
                        <a:pt x="18" y="12"/>
                      </a:lnTo>
                      <a:lnTo>
                        <a:pt x="12" y="1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CA43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25" name="Group 94"/>
              <p:cNvGrpSpPr>
                <a:grpSpLocks/>
              </p:cNvGrpSpPr>
              <p:nvPr/>
            </p:nvGrpSpPr>
            <p:grpSpPr bwMode="auto">
              <a:xfrm>
                <a:off x="2023" y="1586"/>
                <a:ext cx="1184" cy="613"/>
                <a:chOff x="2023" y="1586"/>
                <a:chExt cx="1184" cy="613"/>
              </a:xfrm>
            </p:grpSpPr>
            <p:sp>
              <p:nvSpPr>
                <p:cNvPr id="22623" name="Freeform 95"/>
                <p:cNvSpPr>
                  <a:spLocks/>
                </p:cNvSpPr>
                <p:nvPr/>
              </p:nvSpPr>
              <p:spPr bwMode="auto">
                <a:xfrm>
                  <a:off x="2023" y="1586"/>
                  <a:ext cx="1178" cy="613"/>
                </a:xfrm>
                <a:custGeom>
                  <a:avLst/>
                  <a:gdLst/>
                  <a:ahLst/>
                  <a:cxnLst>
                    <a:cxn ang="0">
                      <a:pos x="307" y="66"/>
                    </a:cxn>
                    <a:cxn ang="0">
                      <a:pos x="331" y="54"/>
                    </a:cxn>
                    <a:cxn ang="0">
                      <a:pos x="355" y="48"/>
                    </a:cxn>
                    <a:cxn ang="0">
                      <a:pos x="385" y="54"/>
                    </a:cxn>
                    <a:cxn ang="0">
                      <a:pos x="415" y="60"/>
                    </a:cxn>
                    <a:cxn ang="0">
                      <a:pos x="445" y="60"/>
                    </a:cxn>
                    <a:cxn ang="0">
                      <a:pos x="481" y="54"/>
                    </a:cxn>
                    <a:cxn ang="0">
                      <a:pos x="511" y="60"/>
                    </a:cxn>
                    <a:cxn ang="0">
                      <a:pos x="535" y="72"/>
                    </a:cxn>
                    <a:cxn ang="0">
                      <a:pos x="577" y="84"/>
                    </a:cxn>
                    <a:cxn ang="0">
                      <a:pos x="631" y="108"/>
                    </a:cxn>
                    <a:cxn ang="0">
                      <a:pos x="679" y="126"/>
                    </a:cxn>
                    <a:cxn ang="0">
                      <a:pos x="715" y="144"/>
                    </a:cxn>
                    <a:cxn ang="0">
                      <a:pos x="727" y="126"/>
                    </a:cxn>
                    <a:cxn ang="0">
                      <a:pos x="745" y="120"/>
                    </a:cxn>
                    <a:cxn ang="0">
                      <a:pos x="799" y="132"/>
                    </a:cxn>
                    <a:cxn ang="0">
                      <a:pos x="860" y="150"/>
                    </a:cxn>
                    <a:cxn ang="0">
                      <a:pos x="926" y="180"/>
                    </a:cxn>
                    <a:cxn ang="0">
                      <a:pos x="986" y="204"/>
                    </a:cxn>
                    <a:cxn ang="0">
                      <a:pos x="1058" y="216"/>
                    </a:cxn>
                    <a:cxn ang="0">
                      <a:pos x="1112" y="234"/>
                    </a:cxn>
                    <a:cxn ang="0">
                      <a:pos x="1160" y="252"/>
                    </a:cxn>
                    <a:cxn ang="0">
                      <a:pos x="1172" y="264"/>
                    </a:cxn>
                    <a:cxn ang="0">
                      <a:pos x="1178" y="301"/>
                    </a:cxn>
                    <a:cxn ang="0">
                      <a:pos x="1178" y="343"/>
                    </a:cxn>
                    <a:cxn ang="0">
                      <a:pos x="1166" y="403"/>
                    </a:cxn>
                    <a:cxn ang="0">
                      <a:pos x="1148" y="469"/>
                    </a:cxn>
                    <a:cxn ang="0">
                      <a:pos x="1124" y="541"/>
                    </a:cxn>
                    <a:cxn ang="0">
                      <a:pos x="1106" y="553"/>
                    </a:cxn>
                    <a:cxn ang="0">
                      <a:pos x="1082" y="571"/>
                    </a:cxn>
                    <a:cxn ang="0">
                      <a:pos x="1070" y="589"/>
                    </a:cxn>
                    <a:cxn ang="0">
                      <a:pos x="1058" y="601"/>
                    </a:cxn>
                    <a:cxn ang="0">
                      <a:pos x="1040" y="601"/>
                    </a:cxn>
                    <a:cxn ang="0">
                      <a:pos x="1028" y="613"/>
                    </a:cxn>
                    <a:cxn ang="0">
                      <a:pos x="998" y="601"/>
                    </a:cxn>
                    <a:cxn ang="0">
                      <a:pos x="968" y="601"/>
                    </a:cxn>
                    <a:cxn ang="0">
                      <a:pos x="944" y="595"/>
                    </a:cxn>
                    <a:cxn ang="0">
                      <a:pos x="890" y="577"/>
                    </a:cxn>
                    <a:cxn ang="0">
                      <a:pos x="841" y="565"/>
                    </a:cxn>
                    <a:cxn ang="0">
                      <a:pos x="781" y="565"/>
                    </a:cxn>
                    <a:cxn ang="0">
                      <a:pos x="685" y="559"/>
                    </a:cxn>
                    <a:cxn ang="0">
                      <a:pos x="565" y="559"/>
                    </a:cxn>
                    <a:cxn ang="0">
                      <a:pos x="475" y="565"/>
                    </a:cxn>
                    <a:cxn ang="0">
                      <a:pos x="361" y="571"/>
                    </a:cxn>
                    <a:cxn ang="0">
                      <a:pos x="258" y="583"/>
                    </a:cxn>
                    <a:cxn ang="0">
                      <a:pos x="132" y="583"/>
                    </a:cxn>
                    <a:cxn ang="0">
                      <a:pos x="24" y="583"/>
                    </a:cxn>
                    <a:cxn ang="0">
                      <a:pos x="0" y="0"/>
                    </a:cxn>
                    <a:cxn ang="0">
                      <a:pos x="66" y="12"/>
                    </a:cxn>
                    <a:cxn ang="0">
                      <a:pos x="162" y="30"/>
                    </a:cxn>
                    <a:cxn ang="0">
                      <a:pos x="240" y="48"/>
                    </a:cxn>
                    <a:cxn ang="0">
                      <a:pos x="307" y="66"/>
                    </a:cxn>
                  </a:cxnLst>
                  <a:rect l="0" t="0" r="r" b="b"/>
                  <a:pathLst>
                    <a:path w="1178" h="613">
                      <a:moveTo>
                        <a:pt x="307" y="66"/>
                      </a:moveTo>
                      <a:lnTo>
                        <a:pt x="331" y="54"/>
                      </a:lnTo>
                      <a:lnTo>
                        <a:pt x="355" y="48"/>
                      </a:lnTo>
                      <a:lnTo>
                        <a:pt x="385" y="54"/>
                      </a:lnTo>
                      <a:lnTo>
                        <a:pt x="415" y="60"/>
                      </a:lnTo>
                      <a:lnTo>
                        <a:pt x="445" y="60"/>
                      </a:lnTo>
                      <a:lnTo>
                        <a:pt x="481" y="54"/>
                      </a:lnTo>
                      <a:lnTo>
                        <a:pt x="511" y="60"/>
                      </a:lnTo>
                      <a:lnTo>
                        <a:pt x="535" y="72"/>
                      </a:lnTo>
                      <a:lnTo>
                        <a:pt x="577" y="84"/>
                      </a:lnTo>
                      <a:lnTo>
                        <a:pt x="631" y="108"/>
                      </a:lnTo>
                      <a:lnTo>
                        <a:pt x="679" y="126"/>
                      </a:lnTo>
                      <a:lnTo>
                        <a:pt x="715" y="144"/>
                      </a:lnTo>
                      <a:lnTo>
                        <a:pt x="727" y="126"/>
                      </a:lnTo>
                      <a:lnTo>
                        <a:pt x="745" y="120"/>
                      </a:lnTo>
                      <a:lnTo>
                        <a:pt x="799" y="132"/>
                      </a:lnTo>
                      <a:lnTo>
                        <a:pt x="860" y="150"/>
                      </a:lnTo>
                      <a:lnTo>
                        <a:pt x="926" y="180"/>
                      </a:lnTo>
                      <a:lnTo>
                        <a:pt x="986" y="204"/>
                      </a:lnTo>
                      <a:lnTo>
                        <a:pt x="1058" y="216"/>
                      </a:lnTo>
                      <a:lnTo>
                        <a:pt x="1112" y="234"/>
                      </a:lnTo>
                      <a:lnTo>
                        <a:pt x="1160" y="252"/>
                      </a:lnTo>
                      <a:lnTo>
                        <a:pt x="1172" y="264"/>
                      </a:lnTo>
                      <a:lnTo>
                        <a:pt x="1178" y="301"/>
                      </a:lnTo>
                      <a:lnTo>
                        <a:pt x="1178" y="343"/>
                      </a:lnTo>
                      <a:lnTo>
                        <a:pt x="1166" y="403"/>
                      </a:lnTo>
                      <a:lnTo>
                        <a:pt x="1148" y="469"/>
                      </a:lnTo>
                      <a:lnTo>
                        <a:pt x="1124" y="541"/>
                      </a:lnTo>
                      <a:lnTo>
                        <a:pt x="1106" y="553"/>
                      </a:lnTo>
                      <a:lnTo>
                        <a:pt x="1082" y="571"/>
                      </a:lnTo>
                      <a:lnTo>
                        <a:pt x="1070" y="589"/>
                      </a:lnTo>
                      <a:lnTo>
                        <a:pt x="1058" y="601"/>
                      </a:lnTo>
                      <a:lnTo>
                        <a:pt x="1040" y="601"/>
                      </a:lnTo>
                      <a:lnTo>
                        <a:pt x="1028" y="613"/>
                      </a:lnTo>
                      <a:lnTo>
                        <a:pt x="998" y="601"/>
                      </a:lnTo>
                      <a:lnTo>
                        <a:pt x="968" y="601"/>
                      </a:lnTo>
                      <a:lnTo>
                        <a:pt x="944" y="595"/>
                      </a:lnTo>
                      <a:lnTo>
                        <a:pt x="890" y="577"/>
                      </a:lnTo>
                      <a:lnTo>
                        <a:pt x="841" y="565"/>
                      </a:lnTo>
                      <a:lnTo>
                        <a:pt x="781" y="565"/>
                      </a:lnTo>
                      <a:lnTo>
                        <a:pt x="685" y="559"/>
                      </a:lnTo>
                      <a:lnTo>
                        <a:pt x="565" y="559"/>
                      </a:lnTo>
                      <a:lnTo>
                        <a:pt x="475" y="565"/>
                      </a:lnTo>
                      <a:lnTo>
                        <a:pt x="361" y="571"/>
                      </a:lnTo>
                      <a:lnTo>
                        <a:pt x="258" y="583"/>
                      </a:lnTo>
                      <a:lnTo>
                        <a:pt x="132" y="583"/>
                      </a:lnTo>
                      <a:lnTo>
                        <a:pt x="24" y="583"/>
                      </a:lnTo>
                      <a:lnTo>
                        <a:pt x="0" y="0"/>
                      </a:lnTo>
                      <a:lnTo>
                        <a:pt x="66" y="12"/>
                      </a:lnTo>
                      <a:lnTo>
                        <a:pt x="162" y="30"/>
                      </a:lnTo>
                      <a:lnTo>
                        <a:pt x="240" y="48"/>
                      </a:lnTo>
                      <a:lnTo>
                        <a:pt x="307" y="66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2624" name="Freeform 96"/>
                <p:cNvSpPr>
                  <a:spLocks/>
                </p:cNvSpPr>
                <p:nvPr/>
              </p:nvSpPr>
              <p:spPr bwMode="auto">
                <a:xfrm>
                  <a:off x="2185" y="2079"/>
                  <a:ext cx="860" cy="108"/>
                </a:xfrm>
                <a:custGeom>
                  <a:avLst/>
                  <a:gdLst/>
                  <a:ahLst/>
                  <a:cxnLst>
                    <a:cxn ang="0">
                      <a:pos x="0" y="90"/>
                    </a:cxn>
                    <a:cxn ang="0">
                      <a:pos x="84" y="90"/>
                    </a:cxn>
                    <a:cxn ang="0">
                      <a:pos x="145" y="84"/>
                    </a:cxn>
                    <a:cxn ang="0">
                      <a:pos x="211" y="78"/>
                    </a:cxn>
                    <a:cxn ang="0">
                      <a:pos x="313" y="72"/>
                    </a:cxn>
                    <a:cxn ang="0">
                      <a:pos x="409" y="66"/>
                    </a:cxn>
                    <a:cxn ang="0">
                      <a:pos x="505" y="72"/>
                    </a:cxn>
                    <a:cxn ang="0">
                      <a:pos x="613" y="72"/>
                    </a:cxn>
                    <a:cxn ang="0">
                      <a:pos x="679" y="72"/>
                    </a:cxn>
                    <a:cxn ang="0">
                      <a:pos x="752" y="96"/>
                    </a:cxn>
                    <a:cxn ang="0">
                      <a:pos x="806" y="108"/>
                    </a:cxn>
                    <a:cxn ang="0">
                      <a:pos x="836" y="108"/>
                    </a:cxn>
                    <a:cxn ang="0">
                      <a:pos x="860" y="102"/>
                    </a:cxn>
                    <a:cxn ang="0">
                      <a:pos x="824" y="96"/>
                    </a:cxn>
                    <a:cxn ang="0">
                      <a:pos x="806" y="90"/>
                    </a:cxn>
                    <a:cxn ang="0">
                      <a:pos x="782" y="84"/>
                    </a:cxn>
                    <a:cxn ang="0">
                      <a:pos x="764" y="72"/>
                    </a:cxn>
                    <a:cxn ang="0">
                      <a:pos x="746" y="60"/>
                    </a:cxn>
                    <a:cxn ang="0">
                      <a:pos x="716" y="48"/>
                    </a:cxn>
                    <a:cxn ang="0">
                      <a:pos x="698" y="48"/>
                    </a:cxn>
                    <a:cxn ang="0">
                      <a:pos x="704" y="30"/>
                    </a:cxn>
                    <a:cxn ang="0">
                      <a:pos x="722" y="18"/>
                    </a:cxn>
                    <a:cxn ang="0">
                      <a:pos x="752" y="6"/>
                    </a:cxn>
                    <a:cxn ang="0">
                      <a:pos x="728" y="6"/>
                    </a:cxn>
                    <a:cxn ang="0">
                      <a:pos x="692" y="12"/>
                    </a:cxn>
                    <a:cxn ang="0">
                      <a:pos x="667" y="24"/>
                    </a:cxn>
                    <a:cxn ang="0">
                      <a:pos x="649" y="30"/>
                    </a:cxn>
                    <a:cxn ang="0">
                      <a:pos x="619" y="18"/>
                    </a:cxn>
                    <a:cxn ang="0">
                      <a:pos x="577" y="12"/>
                    </a:cxn>
                    <a:cxn ang="0">
                      <a:pos x="541" y="18"/>
                    </a:cxn>
                    <a:cxn ang="0">
                      <a:pos x="517" y="30"/>
                    </a:cxn>
                    <a:cxn ang="0">
                      <a:pos x="487" y="36"/>
                    </a:cxn>
                    <a:cxn ang="0">
                      <a:pos x="445" y="42"/>
                    </a:cxn>
                    <a:cxn ang="0">
                      <a:pos x="409" y="42"/>
                    </a:cxn>
                    <a:cxn ang="0">
                      <a:pos x="361" y="30"/>
                    </a:cxn>
                    <a:cxn ang="0">
                      <a:pos x="331" y="18"/>
                    </a:cxn>
                    <a:cxn ang="0">
                      <a:pos x="283" y="24"/>
                    </a:cxn>
                    <a:cxn ang="0">
                      <a:pos x="235" y="36"/>
                    </a:cxn>
                    <a:cxn ang="0">
                      <a:pos x="247" y="18"/>
                    </a:cxn>
                    <a:cxn ang="0">
                      <a:pos x="265" y="0"/>
                    </a:cxn>
                    <a:cxn ang="0">
                      <a:pos x="229" y="12"/>
                    </a:cxn>
                    <a:cxn ang="0">
                      <a:pos x="211" y="24"/>
                    </a:cxn>
                    <a:cxn ang="0">
                      <a:pos x="199" y="36"/>
                    </a:cxn>
                    <a:cxn ang="0">
                      <a:pos x="181" y="36"/>
                    </a:cxn>
                    <a:cxn ang="0">
                      <a:pos x="169" y="24"/>
                    </a:cxn>
                    <a:cxn ang="0">
                      <a:pos x="163" y="30"/>
                    </a:cxn>
                    <a:cxn ang="0">
                      <a:pos x="139" y="42"/>
                    </a:cxn>
                    <a:cxn ang="0">
                      <a:pos x="102" y="48"/>
                    </a:cxn>
                    <a:cxn ang="0">
                      <a:pos x="84" y="66"/>
                    </a:cxn>
                    <a:cxn ang="0">
                      <a:pos x="48" y="72"/>
                    </a:cxn>
                    <a:cxn ang="0">
                      <a:pos x="24" y="78"/>
                    </a:cxn>
                    <a:cxn ang="0">
                      <a:pos x="0" y="90"/>
                    </a:cxn>
                  </a:cxnLst>
                  <a:rect l="0" t="0" r="r" b="b"/>
                  <a:pathLst>
                    <a:path w="860" h="108">
                      <a:moveTo>
                        <a:pt x="0" y="90"/>
                      </a:moveTo>
                      <a:lnTo>
                        <a:pt x="84" y="90"/>
                      </a:lnTo>
                      <a:lnTo>
                        <a:pt x="145" y="84"/>
                      </a:lnTo>
                      <a:lnTo>
                        <a:pt x="211" y="78"/>
                      </a:lnTo>
                      <a:lnTo>
                        <a:pt x="313" y="72"/>
                      </a:lnTo>
                      <a:lnTo>
                        <a:pt x="409" y="66"/>
                      </a:lnTo>
                      <a:lnTo>
                        <a:pt x="505" y="72"/>
                      </a:lnTo>
                      <a:lnTo>
                        <a:pt x="613" y="72"/>
                      </a:lnTo>
                      <a:lnTo>
                        <a:pt x="679" y="72"/>
                      </a:lnTo>
                      <a:lnTo>
                        <a:pt x="752" y="96"/>
                      </a:lnTo>
                      <a:lnTo>
                        <a:pt x="806" y="108"/>
                      </a:lnTo>
                      <a:lnTo>
                        <a:pt x="836" y="108"/>
                      </a:lnTo>
                      <a:lnTo>
                        <a:pt x="860" y="102"/>
                      </a:lnTo>
                      <a:lnTo>
                        <a:pt x="824" y="96"/>
                      </a:lnTo>
                      <a:lnTo>
                        <a:pt x="806" y="90"/>
                      </a:lnTo>
                      <a:lnTo>
                        <a:pt x="782" y="84"/>
                      </a:lnTo>
                      <a:lnTo>
                        <a:pt x="764" y="72"/>
                      </a:lnTo>
                      <a:lnTo>
                        <a:pt x="746" y="60"/>
                      </a:lnTo>
                      <a:lnTo>
                        <a:pt x="716" y="48"/>
                      </a:lnTo>
                      <a:lnTo>
                        <a:pt x="698" y="48"/>
                      </a:lnTo>
                      <a:lnTo>
                        <a:pt x="704" y="30"/>
                      </a:lnTo>
                      <a:lnTo>
                        <a:pt x="722" y="18"/>
                      </a:lnTo>
                      <a:lnTo>
                        <a:pt x="752" y="6"/>
                      </a:lnTo>
                      <a:lnTo>
                        <a:pt x="728" y="6"/>
                      </a:lnTo>
                      <a:lnTo>
                        <a:pt x="692" y="12"/>
                      </a:lnTo>
                      <a:lnTo>
                        <a:pt x="667" y="24"/>
                      </a:lnTo>
                      <a:lnTo>
                        <a:pt x="649" y="30"/>
                      </a:lnTo>
                      <a:lnTo>
                        <a:pt x="619" y="18"/>
                      </a:lnTo>
                      <a:lnTo>
                        <a:pt x="577" y="12"/>
                      </a:lnTo>
                      <a:lnTo>
                        <a:pt x="541" y="18"/>
                      </a:lnTo>
                      <a:lnTo>
                        <a:pt x="517" y="30"/>
                      </a:lnTo>
                      <a:lnTo>
                        <a:pt x="487" y="36"/>
                      </a:lnTo>
                      <a:lnTo>
                        <a:pt x="445" y="42"/>
                      </a:lnTo>
                      <a:lnTo>
                        <a:pt x="409" y="42"/>
                      </a:lnTo>
                      <a:lnTo>
                        <a:pt x="361" y="30"/>
                      </a:lnTo>
                      <a:lnTo>
                        <a:pt x="331" y="18"/>
                      </a:lnTo>
                      <a:lnTo>
                        <a:pt x="283" y="24"/>
                      </a:lnTo>
                      <a:lnTo>
                        <a:pt x="235" y="36"/>
                      </a:lnTo>
                      <a:lnTo>
                        <a:pt x="247" y="18"/>
                      </a:lnTo>
                      <a:lnTo>
                        <a:pt x="265" y="0"/>
                      </a:lnTo>
                      <a:lnTo>
                        <a:pt x="229" y="12"/>
                      </a:lnTo>
                      <a:lnTo>
                        <a:pt x="211" y="24"/>
                      </a:lnTo>
                      <a:lnTo>
                        <a:pt x="199" y="36"/>
                      </a:lnTo>
                      <a:lnTo>
                        <a:pt x="181" y="36"/>
                      </a:lnTo>
                      <a:lnTo>
                        <a:pt x="169" y="24"/>
                      </a:lnTo>
                      <a:lnTo>
                        <a:pt x="163" y="30"/>
                      </a:lnTo>
                      <a:lnTo>
                        <a:pt x="139" y="42"/>
                      </a:lnTo>
                      <a:lnTo>
                        <a:pt x="102" y="48"/>
                      </a:lnTo>
                      <a:lnTo>
                        <a:pt x="84" y="66"/>
                      </a:lnTo>
                      <a:lnTo>
                        <a:pt x="48" y="72"/>
                      </a:lnTo>
                      <a:lnTo>
                        <a:pt x="24" y="78"/>
                      </a:lnTo>
                      <a:lnTo>
                        <a:pt x="0" y="90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2625" name="Freeform 97"/>
                <p:cNvSpPr>
                  <a:spLocks/>
                </p:cNvSpPr>
                <p:nvPr/>
              </p:nvSpPr>
              <p:spPr bwMode="auto">
                <a:xfrm>
                  <a:off x="2648" y="1694"/>
                  <a:ext cx="174" cy="150"/>
                </a:xfrm>
                <a:custGeom>
                  <a:avLst/>
                  <a:gdLst/>
                  <a:ahLst/>
                  <a:cxnLst>
                    <a:cxn ang="0">
                      <a:pos x="126" y="12"/>
                    </a:cxn>
                    <a:cxn ang="0">
                      <a:pos x="102" y="18"/>
                    </a:cxn>
                    <a:cxn ang="0">
                      <a:pos x="90" y="36"/>
                    </a:cxn>
                    <a:cxn ang="0">
                      <a:pos x="48" y="12"/>
                    </a:cxn>
                    <a:cxn ang="0">
                      <a:pos x="0" y="0"/>
                    </a:cxn>
                    <a:cxn ang="0">
                      <a:pos x="42" y="18"/>
                    </a:cxn>
                    <a:cxn ang="0">
                      <a:pos x="66" y="36"/>
                    </a:cxn>
                    <a:cxn ang="0">
                      <a:pos x="72" y="60"/>
                    </a:cxn>
                    <a:cxn ang="0">
                      <a:pos x="84" y="90"/>
                    </a:cxn>
                    <a:cxn ang="0">
                      <a:pos x="90" y="120"/>
                    </a:cxn>
                    <a:cxn ang="0">
                      <a:pos x="108" y="150"/>
                    </a:cxn>
                    <a:cxn ang="0">
                      <a:pos x="102" y="114"/>
                    </a:cxn>
                    <a:cxn ang="0">
                      <a:pos x="102" y="90"/>
                    </a:cxn>
                    <a:cxn ang="0">
                      <a:pos x="108" y="60"/>
                    </a:cxn>
                    <a:cxn ang="0">
                      <a:pos x="114" y="78"/>
                    </a:cxn>
                    <a:cxn ang="0">
                      <a:pos x="132" y="90"/>
                    </a:cxn>
                    <a:cxn ang="0">
                      <a:pos x="120" y="60"/>
                    </a:cxn>
                    <a:cxn ang="0">
                      <a:pos x="114" y="36"/>
                    </a:cxn>
                    <a:cxn ang="0">
                      <a:pos x="132" y="24"/>
                    </a:cxn>
                    <a:cxn ang="0">
                      <a:pos x="174" y="24"/>
                    </a:cxn>
                    <a:cxn ang="0">
                      <a:pos x="144" y="18"/>
                    </a:cxn>
                    <a:cxn ang="0">
                      <a:pos x="126" y="12"/>
                    </a:cxn>
                  </a:cxnLst>
                  <a:rect l="0" t="0" r="r" b="b"/>
                  <a:pathLst>
                    <a:path w="174" h="150">
                      <a:moveTo>
                        <a:pt x="126" y="12"/>
                      </a:moveTo>
                      <a:lnTo>
                        <a:pt x="102" y="18"/>
                      </a:lnTo>
                      <a:lnTo>
                        <a:pt x="90" y="36"/>
                      </a:lnTo>
                      <a:lnTo>
                        <a:pt x="48" y="12"/>
                      </a:lnTo>
                      <a:lnTo>
                        <a:pt x="0" y="0"/>
                      </a:lnTo>
                      <a:lnTo>
                        <a:pt x="42" y="18"/>
                      </a:lnTo>
                      <a:lnTo>
                        <a:pt x="66" y="36"/>
                      </a:lnTo>
                      <a:lnTo>
                        <a:pt x="72" y="60"/>
                      </a:lnTo>
                      <a:lnTo>
                        <a:pt x="84" y="90"/>
                      </a:lnTo>
                      <a:lnTo>
                        <a:pt x="90" y="120"/>
                      </a:lnTo>
                      <a:lnTo>
                        <a:pt x="108" y="150"/>
                      </a:lnTo>
                      <a:lnTo>
                        <a:pt x="102" y="114"/>
                      </a:lnTo>
                      <a:lnTo>
                        <a:pt x="102" y="90"/>
                      </a:lnTo>
                      <a:lnTo>
                        <a:pt x="108" y="60"/>
                      </a:lnTo>
                      <a:lnTo>
                        <a:pt x="114" y="78"/>
                      </a:lnTo>
                      <a:lnTo>
                        <a:pt x="132" y="90"/>
                      </a:lnTo>
                      <a:lnTo>
                        <a:pt x="120" y="60"/>
                      </a:lnTo>
                      <a:lnTo>
                        <a:pt x="114" y="36"/>
                      </a:lnTo>
                      <a:lnTo>
                        <a:pt x="132" y="24"/>
                      </a:lnTo>
                      <a:lnTo>
                        <a:pt x="174" y="24"/>
                      </a:lnTo>
                      <a:lnTo>
                        <a:pt x="144" y="18"/>
                      </a:lnTo>
                      <a:lnTo>
                        <a:pt x="126" y="12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2626" name="Freeform 98"/>
                <p:cNvSpPr>
                  <a:spLocks/>
                </p:cNvSpPr>
                <p:nvPr/>
              </p:nvSpPr>
              <p:spPr bwMode="auto">
                <a:xfrm>
                  <a:off x="2227" y="1634"/>
                  <a:ext cx="241" cy="204"/>
                </a:xfrm>
                <a:custGeom>
                  <a:avLst/>
                  <a:gdLst/>
                  <a:ahLst/>
                  <a:cxnLst>
                    <a:cxn ang="0">
                      <a:pos x="193" y="6"/>
                    </a:cxn>
                    <a:cxn ang="0">
                      <a:pos x="169" y="6"/>
                    </a:cxn>
                    <a:cxn ang="0">
                      <a:pos x="145" y="0"/>
                    </a:cxn>
                    <a:cxn ang="0">
                      <a:pos x="121" y="6"/>
                    </a:cxn>
                    <a:cxn ang="0">
                      <a:pos x="103" y="18"/>
                    </a:cxn>
                    <a:cxn ang="0">
                      <a:pos x="66" y="6"/>
                    </a:cxn>
                    <a:cxn ang="0">
                      <a:pos x="60" y="54"/>
                    </a:cxn>
                    <a:cxn ang="0">
                      <a:pos x="36" y="90"/>
                    </a:cxn>
                    <a:cxn ang="0">
                      <a:pos x="18" y="138"/>
                    </a:cxn>
                    <a:cxn ang="0">
                      <a:pos x="0" y="204"/>
                    </a:cxn>
                    <a:cxn ang="0">
                      <a:pos x="30" y="138"/>
                    </a:cxn>
                    <a:cxn ang="0">
                      <a:pos x="66" y="78"/>
                    </a:cxn>
                    <a:cxn ang="0">
                      <a:pos x="91" y="54"/>
                    </a:cxn>
                    <a:cxn ang="0">
                      <a:pos x="133" y="18"/>
                    </a:cxn>
                    <a:cxn ang="0">
                      <a:pos x="97" y="66"/>
                    </a:cxn>
                    <a:cxn ang="0">
                      <a:pos x="79" y="96"/>
                    </a:cxn>
                    <a:cxn ang="0">
                      <a:pos x="60" y="132"/>
                    </a:cxn>
                    <a:cxn ang="0">
                      <a:pos x="60" y="168"/>
                    </a:cxn>
                    <a:cxn ang="0">
                      <a:pos x="72" y="120"/>
                    </a:cxn>
                    <a:cxn ang="0">
                      <a:pos x="85" y="102"/>
                    </a:cxn>
                    <a:cxn ang="0">
                      <a:pos x="97" y="84"/>
                    </a:cxn>
                    <a:cxn ang="0">
                      <a:pos x="115" y="60"/>
                    </a:cxn>
                    <a:cxn ang="0">
                      <a:pos x="139" y="42"/>
                    </a:cxn>
                    <a:cxn ang="0">
                      <a:pos x="151" y="60"/>
                    </a:cxn>
                    <a:cxn ang="0">
                      <a:pos x="157" y="90"/>
                    </a:cxn>
                    <a:cxn ang="0">
                      <a:pos x="163" y="114"/>
                    </a:cxn>
                    <a:cxn ang="0">
                      <a:pos x="163" y="66"/>
                    </a:cxn>
                    <a:cxn ang="0">
                      <a:pos x="151" y="36"/>
                    </a:cxn>
                    <a:cxn ang="0">
                      <a:pos x="169" y="36"/>
                    </a:cxn>
                    <a:cxn ang="0">
                      <a:pos x="187" y="48"/>
                    </a:cxn>
                    <a:cxn ang="0">
                      <a:pos x="205" y="42"/>
                    </a:cxn>
                    <a:cxn ang="0">
                      <a:pos x="211" y="30"/>
                    </a:cxn>
                    <a:cxn ang="0">
                      <a:pos x="229" y="18"/>
                    </a:cxn>
                    <a:cxn ang="0">
                      <a:pos x="241" y="12"/>
                    </a:cxn>
                    <a:cxn ang="0">
                      <a:pos x="217" y="6"/>
                    </a:cxn>
                    <a:cxn ang="0">
                      <a:pos x="193" y="6"/>
                    </a:cxn>
                  </a:cxnLst>
                  <a:rect l="0" t="0" r="r" b="b"/>
                  <a:pathLst>
                    <a:path w="241" h="204">
                      <a:moveTo>
                        <a:pt x="193" y="6"/>
                      </a:moveTo>
                      <a:lnTo>
                        <a:pt x="169" y="6"/>
                      </a:lnTo>
                      <a:lnTo>
                        <a:pt x="145" y="0"/>
                      </a:lnTo>
                      <a:lnTo>
                        <a:pt x="121" y="6"/>
                      </a:lnTo>
                      <a:lnTo>
                        <a:pt x="103" y="18"/>
                      </a:lnTo>
                      <a:lnTo>
                        <a:pt x="66" y="6"/>
                      </a:lnTo>
                      <a:lnTo>
                        <a:pt x="60" y="54"/>
                      </a:lnTo>
                      <a:lnTo>
                        <a:pt x="36" y="90"/>
                      </a:lnTo>
                      <a:lnTo>
                        <a:pt x="18" y="138"/>
                      </a:lnTo>
                      <a:lnTo>
                        <a:pt x="0" y="204"/>
                      </a:lnTo>
                      <a:lnTo>
                        <a:pt x="30" y="138"/>
                      </a:lnTo>
                      <a:lnTo>
                        <a:pt x="66" y="78"/>
                      </a:lnTo>
                      <a:lnTo>
                        <a:pt x="91" y="54"/>
                      </a:lnTo>
                      <a:lnTo>
                        <a:pt x="133" y="18"/>
                      </a:lnTo>
                      <a:lnTo>
                        <a:pt x="97" y="66"/>
                      </a:lnTo>
                      <a:lnTo>
                        <a:pt x="79" y="96"/>
                      </a:lnTo>
                      <a:lnTo>
                        <a:pt x="60" y="132"/>
                      </a:lnTo>
                      <a:lnTo>
                        <a:pt x="60" y="168"/>
                      </a:lnTo>
                      <a:lnTo>
                        <a:pt x="72" y="120"/>
                      </a:lnTo>
                      <a:lnTo>
                        <a:pt x="85" y="102"/>
                      </a:lnTo>
                      <a:lnTo>
                        <a:pt x="97" y="84"/>
                      </a:lnTo>
                      <a:lnTo>
                        <a:pt x="115" y="60"/>
                      </a:lnTo>
                      <a:lnTo>
                        <a:pt x="139" y="42"/>
                      </a:lnTo>
                      <a:lnTo>
                        <a:pt x="151" y="60"/>
                      </a:lnTo>
                      <a:lnTo>
                        <a:pt x="157" y="90"/>
                      </a:lnTo>
                      <a:lnTo>
                        <a:pt x="163" y="114"/>
                      </a:lnTo>
                      <a:lnTo>
                        <a:pt x="163" y="66"/>
                      </a:lnTo>
                      <a:lnTo>
                        <a:pt x="151" y="36"/>
                      </a:lnTo>
                      <a:lnTo>
                        <a:pt x="169" y="36"/>
                      </a:lnTo>
                      <a:lnTo>
                        <a:pt x="187" y="48"/>
                      </a:lnTo>
                      <a:lnTo>
                        <a:pt x="205" y="42"/>
                      </a:lnTo>
                      <a:lnTo>
                        <a:pt x="211" y="30"/>
                      </a:lnTo>
                      <a:lnTo>
                        <a:pt x="229" y="18"/>
                      </a:lnTo>
                      <a:lnTo>
                        <a:pt x="241" y="12"/>
                      </a:lnTo>
                      <a:lnTo>
                        <a:pt x="217" y="6"/>
                      </a:lnTo>
                      <a:lnTo>
                        <a:pt x="193" y="6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2627" name="Freeform 99"/>
                <p:cNvSpPr>
                  <a:spLocks/>
                </p:cNvSpPr>
                <p:nvPr/>
              </p:nvSpPr>
              <p:spPr bwMode="auto">
                <a:xfrm>
                  <a:off x="3123" y="1838"/>
                  <a:ext cx="84" cy="271"/>
                </a:xfrm>
                <a:custGeom>
                  <a:avLst/>
                  <a:gdLst/>
                  <a:ahLst/>
                  <a:cxnLst>
                    <a:cxn ang="0">
                      <a:pos x="72" y="12"/>
                    </a:cxn>
                    <a:cxn ang="0">
                      <a:pos x="84" y="37"/>
                    </a:cxn>
                    <a:cxn ang="0">
                      <a:pos x="84" y="61"/>
                    </a:cxn>
                    <a:cxn ang="0">
                      <a:pos x="78" y="85"/>
                    </a:cxn>
                    <a:cxn ang="0">
                      <a:pos x="60" y="79"/>
                    </a:cxn>
                    <a:cxn ang="0">
                      <a:pos x="54" y="97"/>
                    </a:cxn>
                    <a:cxn ang="0">
                      <a:pos x="48" y="121"/>
                    </a:cxn>
                    <a:cxn ang="0">
                      <a:pos x="42" y="151"/>
                    </a:cxn>
                    <a:cxn ang="0">
                      <a:pos x="36" y="193"/>
                    </a:cxn>
                    <a:cxn ang="0">
                      <a:pos x="30" y="241"/>
                    </a:cxn>
                    <a:cxn ang="0">
                      <a:pos x="18" y="259"/>
                    </a:cxn>
                    <a:cxn ang="0">
                      <a:pos x="0" y="271"/>
                    </a:cxn>
                    <a:cxn ang="0">
                      <a:pos x="18" y="247"/>
                    </a:cxn>
                    <a:cxn ang="0">
                      <a:pos x="18" y="223"/>
                    </a:cxn>
                    <a:cxn ang="0">
                      <a:pos x="24" y="199"/>
                    </a:cxn>
                    <a:cxn ang="0">
                      <a:pos x="24" y="169"/>
                    </a:cxn>
                    <a:cxn ang="0">
                      <a:pos x="30" y="139"/>
                    </a:cxn>
                    <a:cxn ang="0">
                      <a:pos x="36" y="115"/>
                    </a:cxn>
                    <a:cxn ang="0">
                      <a:pos x="42" y="91"/>
                    </a:cxn>
                    <a:cxn ang="0">
                      <a:pos x="24" y="79"/>
                    </a:cxn>
                    <a:cxn ang="0">
                      <a:pos x="42" y="79"/>
                    </a:cxn>
                    <a:cxn ang="0">
                      <a:pos x="60" y="73"/>
                    </a:cxn>
                    <a:cxn ang="0">
                      <a:pos x="66" y="61"/>
                    </a:cxn>
                    <a:cxn ang="0">
                      <a:pos x="72" y="43"/>
                    </a:cxn>
                    <a:cxn ang="0">
                      <a:pos x="66" y="18"/>
                    </a:cxn>
                    <a:cxn ang="0">
                      <a:pos x="42" y="0"/>
                    </a:cxn>
                    <a:cxn ang="0">
                      <a:pos x="72" y="12"/>
                    </a:cxn>
                  </a:cxnLst>
                  <a:rect l="0" t="0" r="r" b="b"/>
                  <a:pathLst>
                    <a:path w="84" h="271">
                      <a:moveTo>
                        <a:pt x="72" y="12"/>
                      </a:moveTo>
                      <a:lnTo>
                        <a:pt x="84" y="37"/>
                      </a:lnTo>
                      <a:lnTo>
                        <a:pt x="84" y="61"/>
                      </a:lnTo>
                      <a:lnTo>
                        <a:pt x="78" y="85"/>
                      </a:lnTo>
                      <a:lnTo>
                        <a:pt x="60" y="79"/>
                      </a:lnTo>
                      <a:lnTo>
                        <a:pt x="54" y="97"/>
                      </a:lnTo>
                      <a:lnTo>
                        <a:pt x="48" y="121"/>
                      </a:lnTo>
                      <a:lnTo>
                        <a:pt x="42" y="151"/>
                      </a:lnTo>
                      <a:lnTo>
                        <a:pt x="36" y="193"/>
                      </a:lnTo>
                      <a:lnTo>
                        <a:pt x="30" y="241"/>
                      </a:lnTo>
                      <a:lnTo>
                        <a:pt x="18" y="259"/>
                      </a:lnTo>
                      <a:lnTo>
                        <a:pt x="0" y="271"/>
                      </a:lnTo>
                      <a:lnTo>
                        <a:pt x="18" y="247"/>
                      </a:lnTo>
                      <a:lnTo>
                        <a:pt x="18" y="223"/>
                      </a:lnTo>
                      <a:lnTo>
                        <a:pt x="24" y="199"/>
                      </a:lnTo>
                      <a:lnTo>
                        <a:pt x="24" y="169"/>
                      </a:lnTo>
                      <a:lnTo>
                        <a:pt x="30" y="139"/>
                      </a:lnTo>
                      <a:lnTo>
                        <a:pt x="36" y="115"/>
                      </a:lnTo>
                      <a:lnTo>
                        <a:pt x="42" y="91"/>
                      </a:lnTo>
                      <a:lnTo>
                        <a:pt x="24" y="79"/>
                      </a:lnTo>
                      <a:lnTo>
                        <a:pt x="42" y="79"/>
                      </a:lnTo>
                      <a:lnTo>
                        <a:pt x="60" y="73"/>
                      </a:lnTo>
                      <a:lnTo>
                        <a:pt x="66" y="61"/>
                      </a:lnTo>
                      <a:lnTo>
                        <a:pt x="72" y="43"/>
                      </a:lnTo>
                      <a:lnTo>
                        <a:pt x="66" y="18"/>
                      </a:lnTo>
                      <a:lnTo>
                        <a:pt x="42" y="0"/>
                      </a:lnTo>
                      <a:lnTo>
                        <a:pt x="72" y="12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2628" name="Freeform 100"/>
                <p:cNvSpPr>
                  <a:spLocks/>
                </p:cNvSpPr>
                <p:nvPr/>
              </p:nvSpPr>
              <p:spPr bwMode="auto">
                <a:xfrm>
                  <a:off x="3063" y="2127"/>
                  <a:ext cx="66" cy="66"/>
                </a:xfrm>
                <a:custGeom>
                  <a:avLst/>
                  <a:gdLst/>
                  <a:ahLst/>
                  <a:cxnLst>
                    <a:cxn ang="0">
                      <a:pos x="0" y="54"/>
                    </a:cxn>
                    <a:cxn ang="0">
                      <a:pos x="12" y="66"/>
                    </a:cxn>
                    <a:cxn ang="0">
                      <a:pos x="12" y="54"/>
                    </a:cxn>
                    <a:cxn ang="0">
                      <a:pos x="24" y="42"/>
                    </a:cxn>
                    <a:cxn ang="0">
                      <a:pos x="36" y="30"/>
                    </a:cxn>
                    <a:cxn ang="0">
                      <a:pos x="48" y="24"/>
                    </a:cxn>
                    <a:cxn ang="0">
                      <a:pos x="66" y="0"/>
                    </a:cxn>
                    <a:cxn ang="0">
                      <a:pos x="48" y="18"/>
                    </a:cxn>
                    <a:cxn ang="0">
                      <a:pos x="36" y="24"/>
                    </a:cxn>
                    <a:cxn ang="0">
                      <a:pos x="18" y="30"/>
                    </a:cxn>
                    <a:cxn ang="0">
                      <a:pos x="6" y="42"/>
                    </a:cxn>
                    <a:cxn ang="0">
                      <a:pos x="0" y="54"/>
                    </a:cxn>
                  </a:cxnLst>
                  <a:rect l="0" t="0" r="r" b="b"/>
                  <a:pathLst>
                    <a:path w="66" h="66">
                      <a:moveTo>
                        <a:pt x="0" y="54"/>
                      </a:moveTo>
                      <a:lnTo>
                        <a:pt x="12" y="66"/>
                      </a:lnTo>
                      <a:lnTo>
                        <a:pt x="12" y="54"/>
                      </a:lnTo>
                      <a:lnTo>
                        <a:pt x="24" y="42"/>
                      </a:lnTo>
                      <a:lnTo>
                        <a:pt x="36" y="30"/>
                      </a:lnTo>
                      <a:lnTo>
                        <a:pt x="48" y="24"/>
                      </a:lnTo>
                      <a:lnTo>
                        <a:pt x="66" y="0"/>
                      </a:lnTo>
                      <a:lnTo>
                        <a:pt x="48" y="18"/>
                      </a:lnTo>
                      <a:lnTo>
                        <a:pt x="36" y="24"/>
                      </a:lnTo>
                      <a:lnTo>
                        <a:pt x="18" y="30"/>
                      </a:lnTo>
                      <a:lnTo>
                        <a:pt x="6" y="42"/>
                      </a:lnTo>
                      <a:lnTo>
                        <a:pt x="0" y="54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</p:grpSp>
      </p:grpSp>
      <p:grpSp>
        <p:nvGrpSpPr>
          <p:cNvPr id="26" name="Group 101"/>
          <p:cNvGrpSpPr>
            <a:grpSpLocks/>
          </p:cNvGrpSpPr>
          <p:nvPr/>
        </p:nvGrpSpPr>
        <p:grpSpPr bwMode="auto">
          <a:xfrm>
            <a:off x="1371600" y="4699000"/>
            <a:ext cx="692150" cy="1452563"/>
            <a:chOff x="864" y="2960"/>
            <a:chExt cx="436" cy="915"/>
          </a:xfrm>
        </p:grpSpPr>
        <p:graphicFrame>
          <p:nvGraphicFramePr>
            <p:cNvPr id="22630" name="Object 102"/>
            <p:cNvGraphicFramePr>
              <a:graphicFrameLocks noChangeAspect="1"/>
            </p:cNvGraphicFramePr>
            <p:nvPr/>
          </p:nvGraphicFramePr>
          <p:xfrm>
            <a:off x="1082" y="2960"/>
            <a:ext cx="218" cy="915"/>
          </p:xfrm>
          <a:graphic>
            <a:graphicData uri="http://schemas.openxmlformats.org/presentationml/2006/ole">
              <p:oleObj spid="_x0000_s6161" name="Clip" r:id="rId11" imgW="424080" imgH="1556640" progId="MS_ClipArt_Gallery.2">
                <p:embed/>
              </p:oleObj>
            </a:graphicData>
          </a:graphic>
        </p:graphicFrame>
        <p:grpSp>
          <p:nvGrpSpPr>
            <p:cNvPr id="27" name="Group 103"/>
            <p:cNvGrpSpPr>
              <a:grpSpLocks/>
            </p:cNvGrpSpPr>
            <p:nvPr/>
          </p:nvGrpSpPr>
          <p:grpSpPr bwMode="auto">
            <a:xfrm rot="-9174754">
              <a:off x="864" y="3120"/>
              <a:ext cx="336" cy="240"/>
              <a:chOff x="2023" y="1586"/>
              <a:chExt cx="1707" cy="1142"/>
            </a:xfrm>
          </p:grpSpPr>
          <p:grpSp>
            <p:nvGrpSpPr>
              <p:cNvPr id="28" name="Group 104"/>
              <p:cNvGrpSpPr>
                <a:grpSpLocks/>
              </p:cNvGrpSpPr>
              <p:nvPr/>
            </p:nvGrpSpPr>
            <p:grpSpPr bwMode="auto">
              <a:xfrm>
                <a:off x="3081" y="1887"/>
                <a:ext cx="649" cy="841"/>
                <a:chOff x="3081" y="1887"/>
                <a:chExt cx="649" cy="841"/>
              </a:xfrm>
            </p:grpSpPr>
            <p:sp>
              <p:nvSpPr>
                <p:cNvPr id="22633" name="Freeform 105"/>
                <p:cNvSpPr>
                  <a:spLocks/>
                </p:cNvSpPr>
                <p:nvPr/>
              </p:nvSpPr>
              <p:spPr bwMode="auto">
                <a:xfrm>
                  <a:off x="3081" y="1887"/>
                  <a:ext cx="649" cy="841"/>
                </a:xfrm>
                <a:custGeom>
                  <a:avLst/>
                  <a:gdLst/>
                  <a:ahLst/>
                  <a:cxnLst>
                    <a:cxn ang="0">
                      <a:pos x="150" y="6"/>
                    </a:cxn>
                    <a:cxn ang="0">
                      <a:pos x="204" y="6"/>
                    </a:cxn>
                    <a:cxn ang="0">
                      <a:pos x="282" y="18"/>
                    </a:cxn>
                    <a:cxn ang="0">
                      <a:pos x="385" y="54"/>
                    </a:cxn>
                    <a:cxn ang="0">
                      <a:pos x="529" y="114"/>
                    </a:cxn>
                    <a:cxn ang="0">
                      <a:pos x="565" y="144"/>
                    </a:cxn>
                    <a:cxn ang="0">
                      <a:pos x="619" y="240"/>
                    </a:cxn>
                    <a:cxn ang="0">
                      <a:pos x="649" y="300"/>
                    </a:cxn>
                    <a:cxn ang="0">
                      <a:pos x="619" y="342"/>
                    </a:cxn>
                    <a:cxn ang="0">
                      <a:pos x="619" y="372"/>
                    </a:cxn>
                    <a:cxn ang="0">
                      <a:pos x="643" y="420"/>
                    </a:cxn>
                    <a:cxn ang="0">
                      <a:pos x="637" y="462"/>
                    </a:cxn>
                    <a:cxn ang="0">
                      <a:pos x="595" y="492"/>
                    </a:cxn>
                    <a:cxn ang="0">
                      <a:pos x="607" y="528"/>
                    </a:cxn>
                    <a:cxn ang="0">
                      <a:pos x="589" y="577"/>
                    </a:cxn>
                    <a:cxn ang="0">
                      <a:pos x="529" y="595"/>
                    </a:cxn>
                    <a:cxn ang="0">
                      <a:pos x="505" y="631"/>
                    </a:cxn>
                    <a:cxn ang="0">
                      <a:pos x="457" y="649"/>
                    </a:cxn>
                    <a:cxn ang="0">
                      <a:pos x="360" y="655"/>
                    </a:cxn>
                    <a:cxn ang="0">
                      <a:pos x="300" y="637"/>
                    </a:cxn>
                    <a:cxn ang="0">
                      <a:pos x="258" y="589"/>
                    </a:cxn>
                    <a:cxn ang="0">
                      <a:pos x="222" y="528"/>
                    </a:cxn>
                    <a:cxn ang="0">
                      <a:pos x="240" y="504"/>
                    </a:cxn>
                    <a:cxn ang="0">
                      <a:pos x="276" y="498"/>
                    </a:cxn>
                    <a:cxn ang="0">
                      <a:pos x="306" y="522"/>
                    </a:cxn>
                    <a:cxn ang="0">
                      <a:pos x="282" y="498"/>
                    </a:cxn>
                    <a:cxn ang="0">
                      <a:pos x="270" y="492"/>
                    </a:cxn>
                    <a:cxn ang="0">
                      <a:pos x="246" y="474"/>
                    </a:cxn>
                    <a:cxn ang="0">
                      <a:pos x="204" y="486"/>
                    </a:cxn>
                    <a:cxn ang="0">
                      <a:pos x="198" y="516"/>
                    </a:cxn>
                    <a:cxn ang="0">
                      <a:pos x="204" y="607"/>
                    </a:cxn>
                    <a:cxn ang="0">
                      <a:pos x="228" y="703"/>
                    </a:cxn>
                    <a:cxn ang="0">
                      <a:pos x="228" y="793"/>
                    </a:cxn>
                    <a:cxn ang="0">
                      <a:pos x="204" y="829"/>
                    </a:cxn>
                    <a:cxn ang="0">
                      <a:pos x="150" y="835"/>
                    </a:cxn>
                    <a:cxn ang="0">
                      <a:pos x="132" y="775"/>
                    </a:cxn>
                    <a:cxn ang="0">
                      <a:pos x="108" y="709"/>
                    </a:cxn>
                    <a:cxn ang="0">
                      <a:pos x="96" y="685"/>
                    </a:cxn>
                    <a:cxn ang="0">
                      <a:pos x="84" y="655"/>
                    </a:cxn>
                    <a:cxn ang="0">
                      <a:pos x="48" y="522"/>
                    </a:cxn>
                    <a:cxn ang="0">
                      <a:pos x="18" y="366"/>
                    </a:cxn>
                    <a:cxn ang="0">
                      <a:pos x="0" y="270"/>
                    </a:cxn>
                  </a:cxnLst>
                  <a:rect l="0" t="0" r="r" b="b"/>
                  <a:pathLst>
                    <a:path w="649" h="841">
                      <a:moveTo>
                        <a:pt x="108" y="0"/>
                      </a:moveTo>
                      <a:lnTo>
                        <a:pt x="132" y="6"/>
                      </a:lnTo>
                      <a:lnTo>
                        <a:pt x="150" y="6"/>
                      </a:lnTo>
                      <a:lnTo>
                        <a:pt x="168" y="12"/>
                      </a:lnTo>
                      <a:lnTo>
                        <a:pt x="180" y="12"/>
                      </a:lnTo>
                      <a:lnTo>
                        <a:pt x="204" y="6"/>
                      </a:lnTo>
                      <a:lnTo>
                        <a:pt x="228" y="6"/>
                      </a:lnTo>
                      <a:lnTo>
                        <a:pt x="252" y="12"/>
                      </a:lnTo>
                      <a:lnTo>
                        <a:pt x="282" y="18"/>
                      </a:lnTo>
                      <a:lnTo>
                        <a:pt x="312" y="24"/>
                      </a:lnTo>
                      <a:lnTo>
                        <a:pt x="342" y="36"/>
                      </a:lnTo>
                      <a:lnTo>
                        <a:pt x="385" y="54"/>
                      </a:lnTo>
                      <a:lnTo>
                        <a:pt x="427" y="72"/>
                      </a:lnTo>
                      <a:lnTo>
                        <a:pt x="481" y="96"/>
                      </a:lnTo>
                      <a:lnTo>
                        <a:pt x="529" y="114"/>
                      </a:lnTo>
                      <a:lnTo>
                        <a:pt x="547" y="120"/>
                      </a:lnTo>
                      <a:lnTo>
                        <a:pt x="559" y="132"/>
                      </a:lnTo>
                      <a:lnTo>
                        <a:pt x="565" y="144"/>
                      </a:lnTo>
                      <a:lnTo>
                        <a:pt x="577" y="162"/>
                      </a:lnTo>
                      <a:lnTo>
                        <a:pt x="595" y="192"/>
                      </a:lnTo>
                      <a:lnTo>
                        <a:pt x="619" y="240"/>
                      </a:lnTo>
                      <a:lnTo>
                        <a:pt x="637" y="264"/>
                      </a:lnTo>
                      <a:lnTo>
                        <a:pt x="643" y="288"/>
                      </a:lnTo>
                      <a:lnTo>
                        <a:pt x="649" y="300"/>
                      </a:lnTo>
                      <a:lnTo>
                        <a:pt x="643" y="318"/>
                      </a:lnTo>
                      <a:lnTo>
                        <a:pt x="631" y="336"/>
                      </a:lnTo>
                      <a:lnTo>
                        <a:pt x="619" y="342"/>
                      </a:lnTo>
                      <a:lnTo>
                        <a:pt x="613" y="348"/>
                      </a:lnTo>
                      <a:lnTo>
                        <a:pt x="613" y="360"/>
                      </a:lnTo>
                      <a:lnTo>
                        <a:pt x="619" y="372"/>
                      </a:lnTo>
                      <a:lnTo>
                        <a:pt x="625" y="384"/>
                      </a:lnTo>
                      <a:lnTo>
                        <a:pt x="637" y="402"/>
                      </a:lnTo>
                      <a:lnTo>
                        <a:pt x="643" y="420"/>
                      </a:lnTo>
                      <a:lnTo>
                        <a:pt x="643" y="432"/>
                      </a:lnTo>
                      <a:lnTo>
                        <a:pt x="643" y="450"/>
                      </a:lnTo>
                      <a:lnTo>
                        <a:pt x="637" y="462"/>
                      </a:lnTo>
                      <a:lnTo>
                        <a:pt x="625" y="474"/>
                      </a:lnTo>
                      <a:lnTo>
                        <a:pt x="607" y="486"/>
                      </a:lnTo>
                      <a:lnTo>
                        <a:pt x="595" y="492"/>
                      </a:lnTo>
                      <a:lnTo>
                        <a:pt x="595" y="504"/>
                      </a:lnTo>
                      <a:lnTo>
                        <a:pt x="601" y="516"/>
                      </a:lnTo>
                      <a:lnTo>
                        <a:pt x="607" y="528"/>
                      </a:lnTo>
                      <a:lnTo>
                        <a:pt x="601" y="546"/>
                      </a:lnTo>
                      <a:lnTo>
                        <a:pt x="601" y="565"/>
                      </a:lnTo>
                      <a:lnTo>
                        <a:pt x="589" y="577"/>
                      </a:lnTo>
                      <a:lnTo>
                        <a:pt x="577" y="583"/>
                      </a:lnTo>
                      <a:lnTo>
                        <a:pt x="553" y="589"/>
                      </a:lnTo>
                      <a:lnTo>
                        <a:pt x="529" y="595"/>
                      </a:lnTo>
                      <a:lnTo>
                        <a:pt x="517" y="595"/>
                      </a:lnTo>
                      <a:lnTo>
                        <a:pt x="511" y="619"/>
                      </a:lnTo>
                      <a:lnTo>
                        <a:pt x="505" y="631"/>
                      </a:lnTo>
                      <a:lnTo>
                        <a:pt x="493" y="643"/>
                      </a:lnTo>
                      <a:lnTo>
                        <a:pt x="475" y="649"/>
                      </a:lnTo>
                      <a:lnTo>
                        <a:pt x="457" y="649"/>
                      </a:lnTo>
                      <a:lnTo>
                        <a:pt x="433" y="649"/>
                      </a:lnTo>
                      <a:lnTo>
                        <a:pt x="403" y="655"/>
                      </a:lnTo>
                      <a:lnTo>
                        <a:pt x="360" y="655"/>
                      </a:lnTo>
                      <a:lnTo>
                        <a:pt x="342" y="655"/>
                      </a:lnTo>
                      <a:lnTo>
                        <a:pt x="324" y="649"/>
                      </a:lnTo>
                      <a:lnTo>
                        <a:pt x="300" y="637"/>
                      </a:lnTo>
                      <a:lnTo>
                        <a:pt x="282" y="625"/>
                      </a:lnTo>
                      <a:lnTo>
                        <a:pt x="270" y="607"/>
                      </a:lnTo>
                      <a:lnTo>
                        <a:pt x="258" y="589"/>
                      </a:lnTo>
                      <a:lnTo>
                        <a:pt x="240" y="565"/>
                      </a:lnTo>
                      <a:lnTo>
                        <a:pt x="228" y="540"/>
                      </a:lnTo>
                      <a:lnTo>
                        <a:pt x="222" y="528"/>
                      </a:lnTo>
                      <a:lnTo>
                        <a:pt x="228" y="522"/>
                      </a:lnTo>
                      <a:lnTo>
                        <a:pt x="234" y="510"/>
                      </a:lnTo>
                      <a:lnTo>
                        <a:pt x="240" y="504"/>
                      </a:lnTo>
                      <a:lnTo>
                        <a:pt x="252" y="498"/>
                      </a:lnTo>
                      <a:lnTo>
                        <a:pt x="264" y="498"/>
                      </a:lnTo>
                      <a:lnTo>
                        <a:pt x="276" y="498"/>
                      </a:lnTo>
                      <a:lnTo>
                        <a:pt x="288" y="510"/>
                      </a:lnTo>
                      <a:lnTo>
                        <a:pt x="300" y="516"/>
                      </a:lnTo>
                      <a:lnTo>
                        <a:pt x="306" y="522"/>
                      </a:lnTo>
                      <a:lnTo>
                        <a:pt x="318" y="528"/>
                      </a:lnTo>
                      <a:lnTo>
                        <a:pt x="306" y="516"/>
                      </a:lnTo>
                      <a:lnTo>
                        <a:pt x="282" y="498"/>
                      </a:lnTo>
                      <a:lnTo>
                        <a:pt x="288" y="492"/>
                      </a:lnTo>
                      <a:lnTo>
                        <a:pt x="282" y="492"/>
                      </a:lnTo>
                      <a:lnTo>
                        <a:pt x="270" y="492"/>
                      </a:lnTo>
                      <a:lnTo>
                        <a:pt x="264" y="486"/>
                      </a:lnTo>
                      <a:lnTo>
                        <a:pt x="252" y="480"/>
                      </a:lnTo>
                      <a:lnTo>
                        <a:pt x="246" y="474"/>
                      </a:lnTo>
                      <a:lnTo>
                        <a:pt x="228" y="474"/>
                      </a:lnTo>
                      <a:lnTo>
                        <a:pt x="216" y="474"/>
                      </a:lnTo>
                      <a:lnTo>
                        <a:pt x="204" y="486"/>
                      </a:lnTo>
                      <a:lnTo>
                        <a:pt x="198" y="492"/>
                      </a:lnTo>
                      <a:lnTo>
                        <a:pt x="198" y="504"/>
                      </a:lnTo>
                      <a:lnTo>
                        <a:pt x="198" y="516"/>
                      </a:lnTo>
                      <a:lnTo>
                        <a:pt x="198" y="546"/>
                      </a:lnTo>
                      <a:lnTo>
                        <a:pt x="198" y="577"/>
                      </a:lnTo>
                      <a:lnTo>
                        <a:pt x="204" y="607"/>
                      </a:lnTo>
                      <a:lnTo>
                        <a:pt x="204" y="637"/>
                      </a:lnTo>
                      <a:lnTo>
                        <a:pt x="216" y="679"/>
                      </a:lnTo>
                      <a:lnTo>
                        <a:pt x="228" y="703"/>
                      </a:lnTo>
                      <a:lnTo>
                        <a:pt x="234" y="721"/>
                      </a:lnTo>
                      <a:lnTo>
                        <a:pt x="234" y="763"/>
                      </a:lnTo>
                      <a:lnTo>
                        <a:pt x="228" y="793"/>
                      </a:lnTo>
                      <a:lnTo>
                        <a:pt x="222" y="811"/>
                      </a:lnTo>
                      <a:lnTo>
                        <a:pt x="216" y="823"/>
                      </a:lnTo>
                      <a:lnTo>
                        <a:pt x="204" y="829"/>
                      </a:lnTo>
                      <a:lnTo>
                        <a:pt x="186" y="835"/>
                      </a:lnTo>
                      <a:lnTo>
                        <a:pt x="168" y="841"/>
                      </a:lnTo>
                      <a:lnTo>
                        <a:pt x="150" y="835"/>
                      </a:lnTo>
                      <a:lnTo>
                        <a:pt x="144" y="829"/>
                      </a:lnTo>
                      <a:lnTo>
                        <a:pt x="138" y="787"/>
                      </a:lnTo>
                      <a:lnTo>
                        <a:pt x="132" y="775"/>
                      </a:lnTo>
                      <a:lnTo>
                        <a:pt x="132" y="769"/>
                      </a:lnTo>
                      <a:lnTo>
                        <a:pt x="126" y="745"/>
                      </a:lnTo>
                      <a:lnTo>
                        <a:pt x="108" y="709"/>
                      </a:lnTo>
                      <a:lnTo>
                        <a:pt x="102" y="697"/>
                      </a:lnTo>
                      <a:lnTo>
                        <a:pt x="102" y="685"/>
                      </a:lnTo>
                      <a:lnTo>
                        <a:pt x="96" y="685"/>
                      </a:lnTo>
                      <a:lnTo>
                        <a:pt x="96" y="679"/>
                      </a:lnTo>
                      <a:lnTo>
                        <a:pt x="96" y="673"/>
                      </a:lnTo>
                      <a:lnTo>
                        <a:pt x="84" y="655"/>
                      </a:lnTo>
                      <a:lnTo>
                        <a:pt x="78" y="613"/>
                      </a:lnTo>
                      <a:lnTo>
                        <a:pt x="60" y="571"/>
                      </a:lnTo>
                      <a:lnTo>
                        <a:pt x="48" y="522"/>
                      </a:lnTo>
                      <a:lnTo>
                        <a:pt x="30" y="468"/>
                      </a:lnTo>
                      <a:lnTo>
                        <a:pt x="24" y="426"/>
                      </a:lnTo>
                      <a:lnTo>
                        <a:pt x="18" y="366"/>
                      </a:lnTo>
                      <a:lnTo>
                        <a:pt x="18" y="306"/>
                      </a:lnTo>
                      <a:lnTo>
                        <a:pt x="18" y="300"/>
                      </a:lnTo>
                      <a:lnTo>
                        <a:pt x="0" y="270"/>
                      </a:lnTo>
                      <a:lnTo>
                        <a:pt x="72" y="204"/>
                      </a:lnTo>
                      <a:lnTo>
                        <a:pt x="108" y="0"/>
                      </a:lnTo>
                      <a:close/>
                    </a:path>
                  </a:pathLst>
                </a:custGeom>
                <a:solidFill>
                  <a:srgbClr val="FFBD7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2634" name="Freeform 106"/>
                <p:cNvSpPr>
                  <a:spLocks/>
                </p:cNvSpPr>
                <p:nvPr/>
              </p:nvSpPr>
              <p:spPr bwMode="auto">
                <a:xfrm>
                  <a:off x="3183" y="1887"/>
                  <a:ext cx="445" cy="132"/>
                </a:xfrm>
                <a:custGeom>
                  <a:avLst/>
                  <a:gdLst/>
                  <a:ahLst/>
                  <a:cxnLst>
                    <a:cxn ang="0">
                      <a:pos x="24" y="0"/>
                    </a:cxn>
                    <a:cxn ang="0">
                      <a:pos x="42" y="6"/>
                    </a:cxn>
                    <a:cxn ang="0">
                      <a:pos x="60" y="6"/>
                    </a:cxn>
                    <a:cxn ang="0">
                      <a:pos x="72" y="12"/>
                    </a:cxn>
                    <a:cxn ang="0">
                      <a:pos x="90" y="6"/>
                    </a:cxn>
                    <a:cxn ang="0">
                      <a:pos x="102" y="6"/>
                    </a:cxn>
                    <a:cxn ang="0">
                      <a:pos x="120" y="6"/>
                    </a:cxn>
                    <a:cxn ang="0">
                      <a:pos x="144" y="6"/>
                    </a:cxn>
                    <a:cxn ang="0">
                      <a:pos x="174" y="18"/>
                    </a:cxn>
                    <a:cxn ang="0">
                      <a:pos x="210" y="24"/>
                    </a:cxn>
                    <a:cxn ang="0">
                      <a:pos x="246" y="36"/>
                    </a:cxn>
                    <a:cxn ang="0">
                      <a:pos x="289" y="54"/>
                    </a:cxn>
                    <a:cxn ang="0">
                      <a:pos x="337" y="72"/>
                    </a:cxn>
                    <a:cxn ang="0">
                      <a:pos x="379" y="96"/>
                    </a:cxn>
                    <a:cxn ang="0">
                      <a:pos x="409" y="108"/>
                    </a:cxn>
                    <a:cxn ang="0">
                      <a:pos x="427" y="114"/>
                    </a:cxn>
                    <a:cxn ang="0">
                      <a:pos x="445" y="126"/>
                    </a:cxn>
                    <a:cxn ang="0">
                      <a:pos x="433" y="120"/>
                    </a:cxn>
                    <a:cxn ang="0">
                      <a:pos x="421" y="120"/>
                    </a:cxn>
                    <a:cxn ang="0">
                      <a:pos x="409" y="126"/>
                    </a:cxn>
                    <a:cxn ang="0">
                      <a:pos x="403" y="126"/>
                    </a:cxn>
                    <a:cxn ang="0">
                      <a:pos x="385" y="120"/>
                    </a:cxn>
                    <a:cxn ang="0">
                      <a:pos x="367" y="108"/>
                    </a:cxn>
                    <a:cxn ang="0">
                      <a:pos x="349" y="96"/>
                    </a:cxn>
                    <a:cxn ang="0">
                      <a:pos x="325" y="84"/>
                    </a:cxn>
                    <a:cxn ang="0">
                      <a:pos x="301" y="72"/>
                    </a:cxn>
                    <a:cxn ang="0">
                      <a:pos x="271" y="60"/>
                    </a:cxn>
                    <a:cxn ang="0">
                      <a:pos x="246" y="54"/>
                    </a:cxn>
                    <a:cxn ang="0">
                      <a:pos x="222" y="42"/>
                    </a:cxn>
                    <a:cxn ang="0">
                      <a:pos x="204" y="36"/>
                    </a:cxn>
                    <a:cxn ang="0">
                      <a:pos x="186" y="36"/>
                    </a:cxn>
                    <a:cxn ang="0">
                      <a:pos x="174" y="30"/>
                    </a:cxn>
                    <a:cxn ang="0">
                      <a:pos x="150" y="30"/>
                    </a:cxn>
                    <a:cxn ang="0">
                      <a:pos x="126" y="30"/>
                    </a:cxn>
                    <a:cxn ang="0">
                      <a:pos x="102" y="30"/>
                    </a:cxn>
                    <a:cxn ang="0">
                      <a:pos x="84" y="36"/>
                    </a:cxn>
                    <a:cxn ang="0">
                      <a:pos x="66" y="42"/>
                    </a:cxn>
                    <a:cxn ang="0">
                      <a:pos x="54" y="60"/>
                    </a:cxn>
                    <a:cxn ang="0">
                      <a:pos x="42" y="72"/>
                    </a:cxn>
                    <a:cxn ang="0">
                      <a:pos x="30" y="90"/>
                    </a:cxn>
                    <a:cxn ang="0">
                      <a:pos x="18" y="108"/>
                    </a:cxn>
                    <a:cxn ang="0">
                      <a:pos x="12" y="120"/>
                    </a:cxn>
                    <a:cxn ang="0">
                      <a:pos x="0" y="132"/>
                    </a:cxn>
                    <a:cxn ang="0">
                      <a:pos x="24" y="0"/>
                    </a:cxn>
                  </a:cxnLst>
                  <a:rect l="0" t="0" r="r" b="b"/>
                  <a:pathLst>
                    <a:path w="445" h="132">
                      <a:moveTo>
                        <a:pt x="24" y="0"/>
                      </a:moveTo>
                      <a:lnTo>
                        <a:pt x="42" y="6"/>
                      </a:lnTo>
                      <a:lnTo>
                        <a:pt x="60" y="6"/>
                      </a:lnTo>
                      <a:lnTo>
                        <a:pt x="72" y="12"/>
                      </a:lnTo>
                      <a:lnTo>
                        <a:pt x="90" y="6"/>
                      </a:lnTo>
                      <a:lnTo>
                        <a:pt x="102" y="6"/>
                      </a:lnTo>
                      <a:lnTo>
                        <a:pt x="120" y="6"/>
                      </a:lnTo>
                      <a:lnTo>
                        <a:pt x="144" y="6"/>
                      </a:lnTo>
                      <a:lnTo>
                        <a:pt x="174" y="18"/>
                      </a:lnTo>
                      <a:lnTo>
                        <a:pt x="210" y="24"/>
                      </a:lnTo>
                      <a:lnTo>
                        <a:pt x="246" y="36"/>
                      </a:lnTo>
                      <a:lnTo>
                        <a:pt x="289" y="54"/>
                      </a:lnTo>
                      <a:lnTo>
                        <a:pt x="337" y="72"/>
                      </a:lnTo>
                      <a:lnTo>
                        <a:pt x="379" y="96"/>
                      </a:lnTo>
                      <a:lnTo>
                        <a:pt x="409" y="108"/>
                      </a:lnTo>
                      <a:lnTo>
                        <a:pt x="427" y="114"/>
                      </a:lnTo>
                      <a:lnTo>
                        <a:pt x="445" y="126"/>
                      </a:lnTo>
                      <a:lnTo>
                        <a:pt x="433" y="120"/>
                      </a:lnTo>
                      <a:lnTo>
                        <a:pt x="421" y="120"/>
                      </a:lnTo>
                      <a:lnTo>
                        <a:pt x="409" y="126"/>
                      </a:lnTo>
                      <a:lnTo>
                        <a:pt x="403" y="126"/>
                      </a:lnTo>
                      <a:lnTo>
                        <a:pt x="385" y="120"/>
                      </a:lnTo>
                      <a:lnTo>
                        <a:pt x="367" y="108"/>
                      </a:lnTo>
                      <a:lnTo>
                        <a:pt x="349" y="96"/>
                      </a:lnTo>
                      <a:lnTo>
                        <a:pt x="325" y="84"/>
                      </a:lnTo>
                      <a:lnTo>
                        <a:pt x="301" y="72"/>
                      </a:lnTo>
                      <a:lnTo>
                        <a:pt x="271" y="60"/>
                      </a:lnTo>
                      <a:lnTo>
                        <a:pt x="246" y="54"/>
                      </a:lnTo>
                      <a:lnTo>
                        <a:pt x="222" y="42"/>
                      </a:lnTo>
                      <a:lnTo>
                        <a:pt x="204" y="36"/>
                      </a:lnTo>
                      <a:lnTo>
                        <a:pt x="186" y="36"/>
                      </a:lnTo>
                      <a:lnTo>
                        <a:pt x="174" y="30"/>
                      </a:lnTo>
                      <a:lnTo>
                        <a:pt x="150" y="30"/>
                      </a:lnTo>
                      <a:lnTo>
                        <a:pt x="126" y="30"/>
                      </a:lnTo>
                      <a:lnTo>
                        <a:pt x="102" y="30"/>
                      </a:lnTo>
                      <a:lnTo>
                        <a:pt x="84" y="36"/>
                      </a:lnTo>
                      <a:lnTo>
                        <a:pt x="66" y="42"/>
                      </a:lnTo>
                      <a:lnTo>
                        <a:pt x="54" y="60"/>
                      </a:lnTo>
                      <a:lnTo>
                        <a:pt x="42" y="72"/>
                      </a:lnTo>
                      <a:lnTo>
                        <a:pt x="30" y="90"/>
                      </a:lnTo>
                      <a:lnTo>
                        <a:pt x="18" y="108"/>
                      </a:lnTo>
                      <a:lnTo>
                        <a:pt x="12" y="120"/>
                      </a:lnTo>
                      <a:lnTo>
                        <a:pt x="0" y="132"/>
                      </a:lnTo>
                      <a:lnTo>
                        <a:pt x="24" y="0"/>
                      </a:lnTo>
                      <a:close/>
                    </a:path>
                  </a:pathLst>
                </a:custGeom>
                <a:solidFill>
                  <a:srgbClr val="FCA43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2635" name="Freeform 107"/>
                <p:cNvSpPr>
                  <a:spLocks/>
                </p:cNvSpPr>
                <p:nvPr/>
              </p:nvSpPr>
              <p:spPr bwMode="auto">
                <a:xfrm>
                  <a:off x="3610" y="2121"/>
                  <a:ext cx="96" cy="114"/>
                </a:xfrm>
                <a:custGeom>
                  <a:avLst/>
                  <a:gdLst/>
                  <a:ahLst/>
                  <a:cxnLst>
                    <a:cxn ang="0">
                      <a:pos x="90" y="108"/>
                    </a:cxn>
                    <a:cxn ang="0">
                      <a:pos x="96" y="96"/>
                    </a:cxn>
                    <a:cxn ang="0">
                      <a:pos x="96" y="84"/>
                    </a:cxn>
                    <a:cxn ang="0">
                      <a:pos x="90" y="66"/>
                    </a:cxn>
                    <a:cxn ang="0">
                      <a:pos x="78" y="54"/>
                    </a:cxn>
                    <a:cxn ang="0">
                      <a:pos x="66" y="36"/>
                    </a:cxn>
                    <a:cxn ang="0">
                      <a:pos x="42" y="24"/>
                    </a:cxn>
                    <a:cxn ang="0">
                      <a:pos x="24" y="12"/>
                    </a:cxn>
                    <a:cxn ang="0">
                      <a:pos x="0" y="0"/>
                    </a:cxn>
                    <a:cxn ang="0">
                      <a:pos x="24" y="18"/>
                    </a:cxn>
                    <a:cxn ang="0">
                      <a:pos x="30" y="24"/>
                    </a:cxn>
                    <a:cxn ang="0">
                      <a:pos x="42" y="30"/>
                    </a:cxn>
                    <a:cxn ang="0">
                      <a:pos x="54" y="42"/>
                    </a:cxn>
                    <a:cxn ang="0">
                      <a:pos x="60" y="48"/>
                    </a:cxn>
                    <a:cxn ang="0">
                      <a:pos x="72" y="60"/>
                    </a:cxn>
                    <a:cxn ang="0">
                      <a:pos x="78" y="72"/>
                    </a:cxn>
                    <a:cxn ang="0">
                      <a:pos x="84" y="90"/>
                    </a:cxn>
                    <a:cxn ang="0">
                      <a:pos x="84" y="102"/>
                    </a:cxn>
                    <a:cxn ang="0">
                      <a:pos x="84" y="114"/>
                    </a:cxn>
                    <a:cxn ang="0">
                      <a:pos x="90" y="108"/>
                    </a:cxn>
                  </a:cxnLst>
                  <a:rect l="0" t="0" r="r" b="b"/>
                  <a:pathLst>
                    <a:path w="96" h="114">
                      <a:moveTo>
                        <a:pt x="90" y="108"/>
                      </a:moveTo>
                      <a:lnTo>
                        <a:pt x="96" y="96"/>
                      </a:lnTo>
                      <a:lnTo>
                        <a:pt x="96" y="84"/>
                      </a:lnTo>
                      <a:lnTo>
                        <a:pt x="90" y="66"/>
                      </a:lnTo>
                      <a:lnTo>
                        <a:pt x="78" y="54"/>
                      </a:lnTo>
                      <a:lnTo>
                        <a:pt x="66" y="36"/>
                      </a:lnTo>
                      <a:lnTo>
                        <a:pt x="42" y="24"/>
                      </a:lnTo>
                      <a:lnTo>
                        <a:pt x="24" y="12"/>
                      </a:lnTo>
                      <a:lnTo>
                        <a:pt x="0" y="0"/>
                      </a:lnTo>
                      <a:lnTo>
                        <a:pt x="24" y="18"/>
                      </a:lnTo>
                      <a:lnTo>
                        <a:pt x="30" y="24"/>
                      </a:lnTo>
                      <a:lnTo>
                        <a:pt x="42" y="30"/>
                      </a:lnTo>
                      <a:lnTo>
                        <a:pt x="54" y="42"/>
                      </a:lnTo>
                      <a:lnTo>
                        <a:pt x="60" y="48"/>
                      </a:lnTo>
                      <a:lnTo>
                        <a:pt x="72" y="60"/>
                      </a:lnTo>
                      <a:lnTo>
                        <a:pt x="78" y="72"/>
                      </a:lnTo>
                      <a:lnTo>
                        <a:pt x="84" y="90"/>
                      </a:lnTo>
                      <a:lnTo>
                        <a:pt x="84" y="102"/>
                      </a:lnTo>
                      <a:lnTo>
                        <a:pt x="84" y="114"/>
                      </a:lnTo>
                      <a:lnTo>
                        <a:pt x="90" y="108"/>
                      </a:lnTo>
                      <a:close/>
                    </a:path>
                  </a:pathLst>
                </a:custGeom>
                <a:solidFill>
                  <a:srgbClr val="FCA43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2636" name="Freeform 108"/>
                <p:cNvSpPr>
                  <a:spLocks/>
                </p:cNvSpPr>
                <p:nvPr/>
              </p:nvSpPr>
              <p:spPr bwMode="auto">
                <a:xfrm>
                  <a:off x="3574" y="2241"/>
                  <a:ext cx="114" cy="138"/>
                </a:xfrm>
                <a:custGeom>
                  <a:avLst/>
                  <a:gdLst/>
                  <a:ahLst/>
                  <a:cxnLst>
                    <a:cxn ang="0">
                      <a:pos x="108" y="132"/>
                    </a:cxn>
                    <a:cxn ang="0">
                      <a:pos x="114" y="114"/>
                    </a:cxn>
                    <a:cxn ang="0">
                      <a:pos x="108" y="96"/>
                    </a:cxn>
                    <a:cxn ang="0">
                      <a:pos x="108" y="84"/>
                    </a:cxn>
                    <a:cxn ang="0">
                      <a:pos x="96" y="66"/>
                    </a:cxn>
                    <a:cxn ang="0">
                      <a:pos x="90" y="54"/>
                    </a:cxn>
                    <a:cxn ang="0">
                      <a:pos x="72" y="42"/>
                    </a:cxn>
                    <a:cxn ang="0">
                      <a:pos x="54" y="30"/>
                    </a:cxn>
                    <a:cxn ang="0">
                      <a:pos x="30" y="18"/>
                    </a:cxn>
                    <a:cxn ang="0">
                      <a:pos x="0" y="0"/>
                    </a:cxn>
                    <a:cxn ang="0">
                      <a:pos x="18" y="12"/>
                    </a:cxn>
                    <a:cxn ang="0">
                      <a:pos x="30" y="24"/>
                    </a:cxn>
                    <a:cxn ang="0">
                      <a:pos x="48" y="36"/>
                    </a:cxn>
                    <a:cxn ang="0">
                      <a:pos x="60" y="48"/>
                    </a:cxn>
                    <a:cxn ang="0">
                      <a:pos x="72" y="60"/>
                    </a:cxn>
                    <a:cxn ang="0">
                      <a:pos x="84" y="78"/>
                    </a:cxn>
                    <a:cxn ang="0">
                      <a:pos x="90" y="96"/>
                    </a:cxn>
                    <a:cxn ang="0">
                      <a:pos x="96" y="120"/>
                    </a:cxn>
                    <a:cxn ang="0">
                      <a:pos x="102" y="138"/>
                    </a:cxn>
                    <a:cxn ang="0">
                      <a:pos x="108" y="132"/>
                    </a:cxn>
                  </a:cxnLst>
                  <a:rect l="0" t="0" r="r" b="b"/>
                  <a:pathLst>
                    <a:path w="114" h="138">
                      <a:moveTo>
                        <a:pt x="108" y="132"/>
                      </a:moveTo>
                      <a:lnTo>
                        <a:pt x="114" y="114"/>
                      </a:lnTo>
                      <a:lnTo>
                        <a:pt x="108" y="96"/>
                      </a:lnTo>
                      <a:lnTo>
                        <a:pt x="108" y="84"/>
                      </a:lnTo>
                      <a:lnTo>
                        <a:pt x="96" y="66"/>
                      </a:lnTo>
                      <a:lnTo>
                        <a:pt x="90" y="54"/>
                      </a:lnTo>
                      <a:lnTo>
                        <a:pt x="72" y="42"/>
                      </a:lnTo>
                      <a:lnTo>
                        <a:pt x="54" y="30"/>
                      </a:lnTo>
                      <a:lnTo>
                        <a:pt x="30" y="18"/>
                      </a:lnTo>
                      <a:lnTo>
                        <a:pt x="0" y="0"/>
                      </a:lnTo>
                      <a:lnTo>
                        <a:pt x="18" y="12"/>
                      </a:lnTo>
                      <a:lnTo>
                        <a:pt x="30" y="24"/>
                      </a:lnTo>
                      <a:lnTo>
                        <a:pt x="48" y="36"/>
                      </a:lnTo>
                      <a:lnTo>
                        <a:pt x="60" y="48"/>
                      </a:lnTo>
                      <a:lnTo>
                        <a:pt x="72" y="60"/>
                      </a:lnTo>
                      <a:lnTo>
                        <a:pt x="84" y="78"/>
                      </a:lnTo>
                      <a:lnTo>
                        <a:pt x="90" y="96"/>
                      </a:lnTo>
                      <a:lnTo>
                        <a:pt x="96" y="120"/>
                      </a:lnTo>
                      <a:lnTo>
                        <a:pt x="102" y="138"/>
                      </a:lnTo>
                      <a:lnTo>
                        <a:pt x="108" y="132"/>
                      </a:lnTo>
                      <a:close/>
                    </a:path>
                  </a:pathLst>
                </a:custGeom>
                <a:solidFill>
                  <a:srgbClr val="FCA43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2637" name="Freeform 109"/>
                <p:cNvSpPr>
                  <a:spLocks/>
                </p:cNvSpPr>
                <p:nvPr/>
              </p:nvSpPr>
              <p:spPr bwMode="auto">
                <a:xfrm>
                  <a:off x="3520" y="2379"/>
                  <a:ext cx="90" cy="103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4" y="12"/>
                    </a:cxn>
                    <a:cxn ang="0">
                      <a:pos x="48" y="24"/>
                    </a:cxn>
                    <a:cxn ang="0">
                      <a:pos x="66" y="36"/>
                    </a:cxn>
                    <a:cxn ang="0">
                      <a:pos x="78" y="48"/>
                    </a:cxn>
                    <a:cxn ang="0">
                      <a:pos x="84" y="67"/>
                    </a:cxn>
                    <a:cxn ang="0">
                      <a:pos x="90" y="85"/>
                    </a:cxn>
                    <a:cxn ang="0">
                      <a:pos x="90" y="103"/>
                    </a:cxn>
                    <a:cxn ang="0">
                      <a:pos x="84" y="103"/>
                    </a:cxn>
                    <a:cxn ang="0">
                      <a:pos x="72" y="103"/>
                    </a:cxn>
                    <a:cxn ang="0">
                      <a:pos x="72" y="91"/>
                    </a:cxn>
                    <a:cxn ang="0">
                      <a:pos x="66" y="73"/>
                    </a:cxn>
                    <a:cxn ang="0">
                      <a:pos x="60" y="54"/>
                    </a:cxn>
                    <a:cxn ang="0">
                      <a:pos x="48" y="36"/>
                    </a:cxn>
                    <a:cxn ang="0">
                      <a:pos x="30" y="24"/>
                    </a:cxn>
                    <a:cxn ang="0">
                      <a:pos x="18" y="12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90" h="103">
                      <a:moveTo>
                        <a:pt x="0" y="0"/>
                      </a:moveTo>
                      <a:lnTo>
                        <a:pt x="24" y="12"/>
                      </a:lnTo>
                      <a:lnTo>
                        <a:pt x="48" y="24"/>
                      </a:lnTo>
                      <a:lnTo>
                        <a:pt x="66" y="36"/>
                      </a:lnTo>
                      <a:lnTo>
                        <a:pt x="78" y="48"/>
                      </a:lnTo>
                      <a:lnTo>
                        <a:pt x="84" y="67"/>
                      </a:lnTo>
                      <a:lnTo>
                        <a:pt x="90" y="85"/>
                      </a:lnTo>
                      <a:lnTo>
                        <a:pt x="90" y="103"/>
                      </a:lnTo>
                      <a:lnTo>
                        <a:pt x="84" y="103"/>
                      </a:lnTo>
                      <a:lnTo>
                        <a:pt x="72" y="103"/>
                      </a:lnTo>
                      <a:lnTo>
                        <a:pt x="72" y="91"/>
                      </a:lnTo>
                      <a:lnTo>
                        <a:pt x="66" y="73"/>
                      </a:lnTo>
                      <a:lnTo>
                        <a:pt x="60" y="54"/>
                      </a:lnTo>
                      <a:lnTo>
                        <a:pt x="48" y="36"/>
                      </a:lnTo>
                      <a:lnTo>
                        <a:pt x="30" y="24"/>
                      </a:lnTo>
                      <a:lnTo>
                        <a:pt x="18" y="1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CA43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2638" name="Freeform 110"/>
                <p:cNvSpPr>
                  <a:spLocks/>
                </p:cNvSpPr>
                <p:nvPr/>
              </p:nvSpPr>
              <p:spPr bwMode="auto">
                <a:xfrm>
                  <a:off x="3303" y="2385"/>
                  <a:ext cx="235" cy="151"/>
                </a:xfrm>
                <a:custGeom>
                  <a:avLst/>
                  <a:gdLst/>
                  <a:ahLst/>
                  <a:cxnLst>
                    <a:cxn ang="0">
                      <a:pos x="84" y="24"/>
                    </a:cxn>
                    <a:cxn ang="0">
                      <a:pos x="120" y="30"/>
                    </a:cxn>
                    <a:cxn ang="0">
                      <a:pos x="157" y="42"/>
                    </a:cxn>
                    <a:cxn ang="0">
                      <a:pos x="175" y="54"/>
                    </a:cxn>
                    <a:cxn ang="0">
                      <a:pos x="199" y="73"/>
                    </a:cxn>
                    <a:cxn ang="0">
                      <a:pos x="217" y="91"/>
                    </a:cxn>
                    <a:cxn ang="0">
                      <a:pos x="235" y="109"/>
                    </a:cxn>
                    <a:cxn ang="0">
                      <a:pos x="205" y="85"/>
                    </a:cxn>
                    <a:cxn ang="0">
                      <a:pos x="175" y="67"/>
                    </a:cxn>
                    <a:cxn ang="0">
                      <a:pos x="157" y="48"/>
                    </a:cxn>
                    <a:cxn ang="0">
                      <a:pos x="132" y="48"/>
                    </a:cxn>
                    <a:cxn ang="0">
                      <a:pos x="114" y="42"/>
                    </a:cxn>
                    <a:cxn ang="0">
                      <a:pos x="102" y="36"/>
                    </a:cxn>
                    <a:cxn ang="0">
                      <a:pos x="108" y="54"/>
                    </a:cxn>
                    <a:cxn ang="0">
                      <a:pos x="108" y="73"/>
                    </a:cxn>
                    <a:cxn ang="0">
                      <a:pos x="114" y="91"/>
                    </a:cxn>
                    <a:cxn ang="0">
                      <a:pos x="120" y="109"/>
                    </a:cxn>
                    <a:cxn ang="0">
                      <a:pos x="126" y="127"/>
                    </a:cxn>
                    <a:cxn ang="0">
                      <a:pos x="132" y="133"/>
                    </a:cxn>
                    <a:cxn ang="0">
                      <a:pos x="138" y="151"/>
                    </a:cxn>
                    <a:cxn ang="0">
                      <a:pos x="126" y="133"/>
                    </a:cxn>
                    <a:cxn ang="0">
                      <a:pos x="120" y="115"/>
                    </a:cxn>
                    <a:cxn ang="0">
                      <a:pos x="108" y="97"/>
                    </a:cxn>
                    <a:cxn ang="0">
                      <a:pos x="102" y="85"/>
                    </a:cxn>
                    <a:cxn ang="0">
                      <a:pos x="96" y="67"/>
                    </a:cxn>
                    <a:cxn ang="0">
                      <a:pos x="96" y="54"/>
                    </a:cxn>
                    <a:cxn ang="0">
                      <a:pos x="84" y="42"/>
                    </a:cxn>
                    <a:cxn ang="0">
                      <a:pos x="78" y="30"/>
                    </a:cxn>
                    <a:cxn ang="0">
                      <a:pos x="66" y="18"/>
                    </a:cxn>
                    <a:cxn ang="0">
                      <a:pos x="54" y="12"/>
                    </a:cxn>
                    <a:cxn ang="0">
                      <a:pos x="36" y="12"/>
                    </a:cxn>
                    <a:cxn ang="0">
                      <a:pos x="18" y="18"/>
                    </a:cxn>
                    <a:cxn ang="0">
                      <a:pos x="12" y="30"/>
                    </a:cxn>
                    <a:cxn ang="0">
                      <a:pos x="30" y="42"/>
                    </a:cxn>
                    <a:cxn ang="0">
                      <a:pos x="36" y="54"/>
                    </a:cxn>
                    <a:cxn ang="0">
                      <a:pos x="42" y="79"/>
                    </a:cxn>
                    <a:cxn ang="0">
                      <a:pos x="42" y="91"/>
                    </a:cxn>
                    <a:cxn ang="0">
                      <a:pos x="42" y="79"/>
                    </a:cxn>
                    <a:cxn ang="0">
                      <a:pos x="36" y="67"/>
                    </a:cxn>
                    <a:cxn ang="0">
                      <a:pos x="30" y="54"/>
                    </a:cxn>
                    <a:cxn ang="0">
                      <a:pos x="24" y="42"/>
                    </a:cxn>
                    <a:cxn ang="0">
                      <a:pos x="12" y="36"/>
                    </a:cxn>
                    <a:cxn ang="0">
                      <a:pos x="0" y="36"/>
                    </a:cxn>
                    <a:cxn ang="0">
                      <a:pos x="6" y="24"/>
                    </a:cxn>
                    <a:cxn ang="0">
                      <a:pos x="6" y="18"/>
                    </a:cxn>
                    <a:cxn ang="0">
                      <a:pos x="12" y="6"/>
                    </a:cxn>
                    <a:cxn ang="0">
                      <a:pos x="24" y="6"/>
                    </a:cxn>
                    <a:cxn ang="0">
                      <a:pos x="36" y="0"/>
                    </a:cxn>
                    <a:cxn ang="0">
                      <a:pos x="54" y="0"/>
                    </a:cxn>
                    <a:cxn ang="0">
                      <a:pos x="72" y="12"/>
                    </a:cxn>
                    <a:cxn ang="0">
                      <a:pos x="84" y="24"/>
                    </a:cxn>
                  </a:cxnLst>
                  <a:rect l="0" t="0" r="r" b="b"/>
                  <a:pathLst>
                    <a:path w="235" h="151">
                      <a:moveTo>
                        <a:pt x="84" y="24"/>
                      </a:moveTo>
                      <a:lnTo>
                        <a:pt x="120" y="30"/>
                      </a:lnTo>
                      <a:lnTo>
                        <a:pt x="157" y="42"/>
                      </a:lnTo>
                      <a:lnTo>
                        <a:pt x="175" y="54"/>
                      </a:lnTo>
                      <a:lnTo>
                        <a:pt x="199" y="73"/>
                      </a:lnTo>
                      <a:lnTo>
                        <a:pt x="217" y="91"/>
                      </a:lnTo>
                      <a:lnTo>
                        <a:pt x="235" y="109"/>
                      </a:lnTo>
                      <a:lnTo>
                        <a:pt x="205" y="85"/>
                      </a:lnTo>
                      <a:lnTo>
                        <a:pt x="175" y="67"/>
                      </a:lnTo>
                      <a:lnTo>
                        <a:pt x="157" y="48"/>
                      </a:lnTo>
                      <a:lnTo>
                        <a:pt x="132" y="48"/>
                      </a:lnTo>
                      <a:lnTo>
                        <a:pt x="114" y="42"/>
                      </a:lnTo>
                      <a:lnTo>
                        <a:pt x="102" y="36"/>
                      </a:lnTo>
                      <a:lnTo>
                        <a:pt x="108" y="54"/>
                      </a:lnTo>
                      <a:lnTo>
                        <a:pt x="108" y="73"/>
                      </a:lnTo>
                      <a:lnTo>
                        <a:pt x="114" y="91"/>
                      </a:lnTo>
                      <a:lnTo>
                        <a:pt x="120" y="109"/>
                      </a:lnTo>
                      <a:lnTo>
                        <a:pt x="126" y="127"/>
                      </a:lnTo>
                      <a:lnTo>
                        <a:pt x="132" y="133"/>
                      </a:lnTo>
                      <a:lnTo>
                        <a:pt x="138" y="151"/>
                      </a:lnTo>
                      <a:lnTo>
                        <a:pt x="126" y="133"/>
                      </a:lnTo>
                      <a:lnTo>
                        <a:pt x="120" y="115"/>
                      </a:lnTo>
                      <a:lnTo>
                        <a:pt x="108" y="97"/>
                      </a:lnTo>
                      <a:lnTo>
                        <a:pt x="102" y="85"/>
                      </a:lnTo>
                      <a:lnTo>
                        <a:pt x="96" y="67"/>
                      </a:lnTo>
                      <a:lnTo>
                        <a:pt x="96" y="54"/>
                      </a:lnTo>
                      <a:lnTo>
                        <a:pt x="84" y="42"/>
                      </a:lnTo>
                      <a:lnTo>
                        <a:pt x="78" y="30"/>
                      </a:lnTo>
                      <a:lnTo>
                        <a:pt x="66" y="18"/>
                      </a:lnTo>
                      <a:lnTo>
                        <a:pt x="54" y="12"/>
                      </a:lnTo>
                      <a:lnTo>
                        <a:pt x="36" y="12"/>
                      </a:lnTo>
                      <a:lnTo>
                        <a:pt x="18" y="18"/>
                      </a:lnTo>
                      <a:lnTo>
                        <a:pt x="12" y="30"/>
                      </a:lnTo>
                      <a:lnTo>
                        <a:pt x="30" y="42"/>
                      </a:lnTo>
                      <a:lnTo>
                        <a:pt x="36" y="54"/>
                      </a:lnTo>
                      <a:lnTo>
                        <a:pt x="42" y="79"/>
                      </a:lnTo>
                      <a:lnTo>
                        <a:pt x="42" y="91"/>
                      </a:lnTo>
                      <a:lnTo>
                        <a:pt x="42" y="79"/>
                      </a:lnTo>
                      <a:lnTo>
                        <a:pt x="36" y="67"/>
                      </a:lnTo>
                      <a:lnTo>
                        <a:pt x="30" y="54"/>
                      </a:lnTo>
                      <a:lnTo>
                        <a:pt x="24" y="42"/>
                      </a:lnTo>
                      <a:lnTo>
                        <a:pt x="12" y="36"/>
                      </a:lnTo>
                      <a:lnTo>
                        <a:pt x="0" y="36"/>
                      </a:lnTo>
                      <a:lnTo>
                        <a:pt x="6" y="24"/>
                      </a:lnTo>
                      <a:lnTo>
                        <a:pt x="6" y="18"/>
                      </a:lnTo>
                      <a:lnTo>
                        <a:pt x="12" y="6"/>
                      </a:lnTo>
                      <a:lnTo>
                        <a:pt x="24" y="6"/>
                      </a:lnTo>
                      <a:lnTo>
                        <a:pt x="36" y="0"/>
                      </a:lnTo>
                      <a:lnTo>
                        <a:pt x="54" y="0"/>
                      </a:lnTo>
                      <a:lnTo>
                        <a:pt x="72" y="12"/>
                      </a:lnTo>
                      <a:lnTo>
                        <a:pt x="84" y="24"/>
                      </a:lnTo>
                      <a:close/>
                    </a:path>
                  </a:pathLst>
                </a:custGeom>
                <a:solidFill>
                  <a:srgbClr val="FCA43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2639" name="Freeform 111"/>
                <p:cNvSpPr>
                  <a:spLocks/>
                </p:cNvSpPr>
                <p:nvPr/>
              </p:nvSpPr>
              <p:spPr bwMode="auto">
                <a:xfrm>
                  <a:off x="3369" y="2355"/>
                  <a:ext cx="48" cy="42"/>
                </a:xfrm>
                <a:custGeom>
                  <a:avLst/>
                  <a:gdLst/>
                  <a:ahLst/>
                  <a:cxnLst>
                    <a:cxn ang="0">
                      <a:pos x="6" y="42"/>
                    </a:cxn>
                    <a:cxn ang="0">
                      <a:pos x="12" y="30"/>
                    </a:cxn>
                    <a:cxn ang="0">
                      <a:pos x="12" y="18"/>
                    </a:cxn>
                    <a:cxn ang="0">
                      <a:pos x="24" y="12"/>
                    </a:cxn>
                    <a:cxn ang="0">
                      <a:pos x="30" y="6"/>
                    </a:cxn>
                    <a:cxn ang="0">
                      <a:pos x="48" y="0"/>
                    </a:cxn>
                    <a:cxn ang="0">
                      <a:pos x="36" y="0"/>
                    </a:cxn>
                    <a:cxn ang="0">
                      <a:pos x="18" y="6"/>
                    </a:cxn>
                    <a:cxn ang="0">
                      <a:pos x="6" y="18"/>
                    </a:cxn>
                    <a:cxn ang="0">
                      <a:pos x="0" y="30"/>
                    </a:cxn>
                    <a:cxn ang="0">
                      <a:pos x="6" y="42"/>
                    </a:cxn>
                  </a:cxnLst>
                  <a:rect l="0" t="0" r="r" b="b"/>
                  <a:pathLst>
                    <a:path w="48" h="42">
                      <a:moveTo>
                        <a:pt x="6" y="42"/>
                      </a:moveTo>
                      <a:lnTo>
                        <a:pt x="12" y="30"/>
                      </a:lnTo>
                      <a:lnTo>
                        <a:pt x="12" y="18"/>
                      </a:lnTo>
                      <a:lnTo>
                        <a:pt x="24" y="12"/>
                      </a:lnTo>
                      <a:lnTo>
                        <a:pt x="30" y="6"/>
                      </a:lnTo>
                      <a:lnTo>
                        <a:pt x="48" y="0"/>
                      </a:lnTo>
                      <a:lnTo>
                        <a:pt x="36" y="0"/>
                      </a:lnTo>
                      <a:lnTo>
                        <a:pt x="18" y="6"/>
                      </a:lnTo>
                      <a:lnTo>
                        <a:pt x="6" y="18"/>
                      </a:lnTo>
                      <a:lnTo>
                        <a:pt x="0" y="30"/>
                      </a:lnTo>
                      <a:lnTo>
                        <a:pt x="6" y="42"/>
                      </a:lnTo>
                      <a:close/>
                    </a:path>
                  </a:pathLst>
                </a:custGeom>
                <a:solidFill>
                  <a:srgbClr val="FCA43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2640" name="Freeform 112"/>
                <p:cNvSpPr>
                  <a:spLocks/>
                </p:cNvSpPr>
                <p:nvPr/>
              </p:nvSpPr>
              <p:spPr bwMode="auto">
                <a:xfrm>
                  <a:off x="3345" y="2325"/>
                  <a:ext cx="18" cy="48"/>
                </a:xfrm>
                <a:custGeom>
                  <a:avLst/>
                  <a:gdLst/>
                  <a:ahLst/>
                  <a:cxnLst>
                    <a:cxn ang="0">
                      <a:pos x="0" y="48"/>
                    </a:cxn>
                    <a:cxn ang="0">
                      <a:pos x="0" y="36"/>
                    </a:cxn>
                    <a:cxn ang="0">
                      <a:pos x="0" y="24"/>
                    </a:cxn>
                    <a:cxn ang="0">
                      <a:pos x="12" y="18"/>
                    </a:cxn>
                    <a:cxn ang="0">
                      <a:pos x="18" y="6"/>
                    </a:cxn>
                    <a:cxn ang="0">
                      <a:pos x="12" y="0"/>
                    </a:cxn>
                    <a:cxn ang="0">
                      <a:pos x="0" y="48"/>
                    </a:cxn>
                  </a:cxnLst>
                  <a:rect l="0" t="0" r="r" b="b"/>
                  <a:pathLst>
                    <a:path w="18" h="48">
                      <a:moveTo>
                        <a:pt x="0" y="48"/>
                      </a:moveTo>
                      <a:lnTo>
                        <a:pt x="0" y="36"/>
                      </a:lnTo>
                      <a:lnTo>
                        <a:pt x="0" y="24"/>
                      </a:lnTo>
                      <a:lnTo>
                        <a:pt x="12" y="18"/>
                      </a:lnTo>
                      <a:lnTo>
                        <a:pt x="18" y="6"/>
                      </a:lnTo>
                      <a:lnTo>
                        <a:pt x="12" y="0"/>
                      </a:lnTo>
                      <a:lnTo>
                        <a:pt x="0" y="48"/>
                      </a:lnTo>
                      <a:close/>
                    </a:path>
                  </a:pathLst>
                </a:custGeom>
                <a:solidFill>
                  <a:srgbClr val="FCA43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2641" name="Freeform 113"/>
                <p:cNvSpPr>
                  <a:spLocks/>
                </p:cNvSpPr>
                <p:nvPr/>
              </p:nvSpPr>
              <p:spPr bwMode="auto">
                <a:xfrm>
                  <a:off x="3249" y="2331"/>
                  <a:ext cx="72" cy="193"/>
                </a:xfrm>
                <a:custGeom>
                  <a:avLst/>
                  <a:gdLst/>
                  <a:ahLst/>
                  <a:cxnLst>
                    <a:cxn ang="0">
                      <a:pos x="30" y="193"/>
                    </a:cxn>
                    <a:cxn ang="0">
                      <a:pos x="36" y="169"/>
                    </a:cxn>
                    <a:cxn ang="0">
                      <a:pos x="30" y="139"/>
                    </a:cxn>
                    <a:cxn ang="0">
                      <a:pos x="30" y="102"/>
                    </a:cxn>
                    <a:cxn ang="0">
                      <a:pos x="30" y="66"/>
                    </a:cxn>
                    <a:cxn ang="0">
                      <a:pos x="30" y="54"/>
                    </a:cxn>
                    <a:cxn ang="0">
                      <a:pos x="36" y="42"/>
                    </a:cxn>
                    <a:cxn ang="0">
                      <a:pos x="48" y="36"/>
                    </a:cxn>
                    <a:cxn ang="0">
                      <a:pos x="60" y="30"/>
                    </a:cxn>
                    <a:cxn ang="0">
                      <a:pos x="66" y="24"/>
                    </a:cxn>
                    <a:cxn ang="0">
                      <a:pos x="66" y="12"/>
                    </a:cxn>
                    <a:cxn ang="0">
                      <a:pos x="72" y="0"/>
                    </a:cxn>
                    <a:cxn ang="0">
                      <a:pos x="60" y="12"/>
                    </a:cxn>
                    <a:cxn ang="0">
                      <a:pos x="60" y="24"/>
                    </a:cxn>
                    <a:cxn ang="0">
                      <a:pos x="48" y="24"/>
                    </a:cxn>
                    <a:cxn ang="0">
                      <a:pos x="36" y="30"/>
                    </a:cxn>
                    <a:cxn ang="0">
                      <a:pos x="30" y="36"/>
                    </a:cxn>
                    <a:cxn ang="0">
                      <a:pos x="24" y="42"/>
                    </a:cxn>
                    <a:cxn ang="0">
                      <a:pos x="12" y="36"/>
                    </a:cxn>
                    <a:cxn ang="0">
                      <a:pos x="6" y="24"/>
                    </a:cxn>
                    <a:cxn ang="0">
                      <a:pos x="6" y="12"/>
                    </a:cxn>
                    <a:cxn ang="0">
                      <a:pos x="0" y="6"/>
                    </a:cxn>
                    <a:cxn ang="0">
                      <a:pos x="0" y="18"/>
                    </a:cxn>
                    <a:cxn ang="0">
                      <a:pos x="0" y="36"/>
                    </a:cxn>
                    <a:cxn ang="0">
                      <a:pos x="0" y="48"/>
                    </a:cxn>
                    <a:cxn ang="0">
                      <a:pos x="6" y="60"/>
                    </a:cxn>
                    <a:cxn ang="0">
                      <a:pos x="0" y="72"/>
                    </a:cxn>
                    <a:cxn ang="0">
                      <a:pos x="6" y="90"/>
                    </a:cxn>
                    <a:cxn ang="0">
                      <a:pos x="12" y="102"/>
                    </a:cxn>
                    <a:cxn ang="0">
                      <a:pos x="12" y="115"/>
                    </a:cxn>
                    <a:cxn ang="0">
                      <a:pos x="18" y="127"/>
                    </a:cxn>
                    <a:cxn ang="0">
                      <a:pos x="18" y="139"/>
                    </a:cxn>
                    <a:cxn ang="0">
                      <a:pos x="12" y="145"/>
                    </a:cxn>
                    <a:cxn ang="0">
                      <a:pos x="0" y="139"/>
                    </a:cxn>
                    <a:cxn ang="0">
                      <a:pos x="6" y="151"/>
                    </a:cxn>
                    <a:cxn ang="0">
                      <a:pos x="12" y="163"/>
                    </a:cxn>
                    <a:cxn ang="0">
                      <a:pos x="12" y="175"/>
                    </a:cxn>
                    <a:cxn ang="0">
                      <a:pos x="18" y="187"/>
                    </a:cxn>
                    <a:cxn ang="0">
                      <a:pos x="30" y="193"/>
                    </a:cxn>
                  </a:cxnLst>
                  <a:rect l="0" t="0" r="r" b="b"/>
                  <a:pathLst>
                    <a:path w="72" h="193">
                      <a:moveTo>
                        <a:pt x="30" y="193"/>
                      </a:moveTo>
                      <a:lnTo>
                        <a:pt x="36" y="169"/>
                      </a:lnTo>
                      <a:lnTo>
                        <a:pt x="30" y="139"/>
                      </a:lnTo>
                      <a:lnTo>
                        <a:pt x="30" y="102"/>
                      </a:lnTo>
                      <a:lnTo>
                        <a:pt x="30" y="66"/>
                      </a:lnTo>
                      <a:lnTo>
                        <a:pt x="30" y="54"/>
                      </a:lnTo>
                      <a:lnTo>
                        <a:pt x="36" y="42"/>
                      </a:lnTo>
                      <a:lnTo>
                        <a:pt x="48" y="36"/>
                      </a:lnTo>
                      <a:lnTo>
                        <a:pt x="60" y="30"/>
                      </a:lnTo>
                      <a:lnTo>
                        <a:pt x="66" y="24"/>
                      </a:lnTo>
                      <a:lnTo>
                        <a:pt x="66" y="12"/>
                      </a:lnTo>
                      <a:lnTo>
                        <a:pt x="72" y="0"/>
                      </a:lnTo>
                      <a:lnTo>
                        <a:pt x="60" y="12"/>
                      </a:lnTo>
                      <a:lnTo>
                        <a:pt x="60" y="24"/>
                      </a:lnTo>
                      <a:lnTo>
                        <a:pt x="48" y="24"/>
                      </a:lnTo>
                      <a:lnTo>
                        <a:pt x="36" y="30"/>
                      </a:lnTo>
                      <a:lnTo>
                        <a:pt x="30" y="36"/>
                      </a:lnTo>
                      <a:lnTo>
                        <a:pt x="24" y="42"/>
                      </a:lnTo>
                      <a:lnTo>
                        <a:pt x="12" y="36"/>
                      </a:lnTo>
                      <a:lnTo>
                        <a:pt x="6" y="24"/>
                      </a:lnTo>
                      <a:lnTo>
                        <a:pt x="6" y="12"/>
                      </a:lnTo>
                      <a:lnTo>
                        <a:pt x="0" y="6"/>
                      </a:lnTo>
                      <a:lnTo>
                        <a:pt x="0" y="18"/>
                      </a:lnTo>
                      <a:lnTo>
                        <a:pt x="0" y="36"/>
                      </a:lnTo>
                      <a:lnTo>
                        <a:pt x="0" y="48"/>
                      </a:lnTo>
                      <a:lnTo>
                        <a:pt x="6" y="60"/>
                      </a:lnTo>
                      <a:lnTo>
                        <a:pt x="0" y="72"/>
                      </a:lnTo>
                      <a:lnTo>
                        <a:pt x="6" y="90"/>
                      </a:lnTo>
                      <a:lnTo>
                        <a:pt x="12" y="102"/>
                      </a:lnTo>
                      <a:lnTo>
                        <a:pt x="12" y="115"/>
                      </a:lnTo>
                      <a:lnTo>
                        <a:pt x="18" y="127"/>
                      </a:lnTo>
                      <a:lnTo>
                        <a:pt x="18" y="139"/>
                      </a:lnTo>
                      <a:lnTo>
                        <a:pt x="12" y="145"/>
                      </a:lnTo>
                      <a:lnTo>
                        <a:pt x="0" y="139"/>
                      </a:lnTo>
                      <a:lnTo>
                        <a:pt x="6" y="151"/>
                      </a:lnTo>
                      <a:lnTo>
                        <a:pt x="12" y="163"/>
                      </a:lnTo>
                      <a:lnTo>
                        <a:pt x="12" y="175"/>
                      </a:lnTo>
                      <a:lnTo>
                        <a:pt x="18" y="187"/>
                      </a:lnTo>
                      <a:lnTo>
                        <a:pt x="30" y="193"/>
                      </a:lnTo>
                      <a:close/>
                    </a:path>
                  </a:pathLst>
                </a:custGeom>
                <a:solidFill>
                  <a:srgbClr val="FCA43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2642" name="Freeform 114"/>
                <p:cNvSpPr>
                  <a:spLocks/>
                </p:cNvSpPr>
                <p:nvPr/>
              </p:nvSpPr>
              <p:spPr bwMode="auto">
                <a:xfrm>
                  <a:off x="3147" y="2482"/>
                  <a:ext cx="36" cy="36"/>
                </a:xfrm>
                <a:custGeom>
                  <a:avLst/>
                  <a:gdLst/>
                  <a:ahLst/>
                  <a:cxnLst>
                    <a:cxn ang="0">
                      <a:pos x="6" y="12"/>
                    </a:cxn>
                    <a:cxn ang="0">
                      <a:pos x="12" y="12"/>
                    </a:cxn>
                    <a:cxn ang="0">
                      <a:pos x="24" y="12"/>
                    </a:cxn>
                    <a:cxn ang="0">
                      <a:pos x="30" y="18"/>
                    </a:cxn>
                    <a:cxn ang="0">
                      <a:pos x="36" y="36"/>
                    </a:cxn>
                    <a:cxn ang="0">
                      <a:pos x="36" y="24"/>
                    </a:cxn>
                    <a:cxn ang="0">
                      <a:pos x="30" y="12"/>
                    </a:cxn>
                    <a:cxn ang="0">
                      <a:pos x="24" y="6"/>
                    </a:cxn>
                    <a:cxn ang="0">
                      <a:pos x="12" y="0"/>
                    </a:cxn>
                    <a:cxn ang="0">
                      <a:pos x="0" y="0"/>
                    </a:cxn>
                    <a:cxn ang="0">
                      <a:pos x="6" y="12"/>
                    </a:cxn>
                  </a:cxnLst>
                  <a:rect l="0" t="0" r="r" b="b"/>
                  <a:pathLst>
                    <a:path w="36" h="36">
                      <a:moveTo>
                        <a:pt x="6" y="12"/>
                      </a:moveTo>
                      <a:lnTo>
                        <a:pt x="12" y="12"/>
                      </a:lnTo>
                      <a:lnTo>
                        <a:pt x="24" y="12"/>
                      </a:lnTo>
                      <a:lnTo>
                        <a:pt x="30" y="18"/>
                      </a:lnTo>
                      <a:lnTo>
                        <a:pt x="36" y="36"/>
                      </a:lnTo>
                      <a:lnTo>
                        <a:pt x="36" y="24"/>
                      </a:lnTo>
                      <a:lnTo>
                        <a:pt x="30" y="12"/>
                      </a:lnTo>
                      <a:lnTo>
                        <a:pt x="24" y="6"/>
                      </a:lnTo>
                      <a:lnTo>
                        <a:pt x="12" y="0"/>
                      </a:lnTo>
                      <a:lnTo>
                        <a:pt x="0" y="0"/>
                      </a:lnTo>
                      <a:lnTo>
                        <a:pt x="6" y="12"/>
                      </a:lnTo>
                      <a:close/>
                    </a:path>
                  </a:pathLst>
                </a:custGeom>
                <a:solidFill>
                  <a:srgbClr val="FCA43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2643" name="Freeform 115"/>
                <p:cNvSpPr>
                  <a:spLocks/>
                </p:cNvSpPr>
                <p:nvPr/>
              </p:nvSpPr>
              <p:spPr bwMode="auto">
                <a:xfrm>
                  <a:off x="3081" y="2109"/>
                  <a:ext cx="60" cy="108"/>
                </a:xfrm>
                <a:custGeom>
                  <a:avLst/>
                  <a:gdLst/>
                  <a:ahLst/>
                  <a:cxnLst>
                    <a:cxn ang="0">
                      <a:pos x="0" y="42"/>
                    </a:cxn>
                    <a:cxn ang="0">
                      <a:pos x="6" y="54"/>
                    </a:cxn>
                    <a:cxn ang="0">
                      <a:pos x="12" y="66"/>
                    </a:cxn>
                    <a:cxn ang="0">
                      <a:pos x="18" y="72"/>
                    </a:cxn>
                    <a:cxn ang="0">
                      <a:pos x="24" y="78"/>
                    </a:cxn>
                    <a:cxn ang="0">
                      <a:pos x="30" y="96"/>
                    </a:cxn>
                    <a:cxn ang="0">
                      <a:pos x="36" y="108"/>
                    </a:cxn>
                    <a:cxn ang="0">
                      <a:pos x="36" y="90"/>
                    </a:cxn>
                    <a:cxn ang="0">
                      <a:pos x="30" y="78"/>
                    </a:cxn>
                    <a:cxn ang="0">
                      <a:pos x="24" y="66"/>
                    </a:cxn>
                    <a:cxn ang="0">
                      <a:pos x="18" y="54"/>
                    </a:cxn>
                    <a:cxn ang="0">
                      <a:pos x="30" y="48"/>
                    </a:cxn>
                    <a:cxn ang="0">
                      <a:pos x="36" y="42"/>
                    </a:cxn>
                    <a:cxn ang="0">
                      <a:pos x="42" y="36"/>
                    </a:cxn>
                    <a:cxn ang="0">
                      <a:pos x="54" y="18"/>
                    </a:cxn>
                    <a:cxn ang="0">
                      <a:pos x="60" y="0"/>
                    </a:cxn>
                    <a:cxn ang="0">
                      <a:pos x="0" y="42"/>
                    </a:cxn>
                  </a:cxnLst>
                  <a:rect l="0" t="0" r="r" b="b"/>
                  <a:pathLst>
                    <a:path w="60" h="108">
                      <a:moveTo>
                        <a:pt x="0" y="42"/>
                      </a:moveTo>
                      <a:lnTo>
                        <a:pt x="6" y="54"/>
                      </a:lnTo>
                      <a:lnTo>
                        <a:pt x="12" y="66"/>
                      </a:lnTo>
                      <a:lnTo>
                        <a:pt x="18" y="72"/>
                      </a:lnTo>
                      <a:lnTo>
                        <a:pt x="24" y="78"/>
                      </a:lnTo>
                      <a:lnTo>
                        <a:pt x="30" y="96"/>
                      </a:lnTo>
                      <a:lnTo>
                        <a:pt x="36" y="108"/>
                      </a:lnTo>
                      <a:lnTo>
                        <a:pt x="36" y="90"/>
                      </a:lnTo>
                      <a:lnTo>
                        <a:pt x="30" y="78"/>
                      </a:lnTo>
                      <a:lnTo>
                        <a:pt x="24" y="66"/>
                      </a:lnTo>
                      <a:lnTo>
                        <a:pt x="18" y="54"/>
                      </a:lnTo>
                      <a:lnTo>
                        <a:pt x="30" y="48"/>
                      </a:lnTo>
                      <a:lnTo>
                        <a:pt x="36" y="42"/>
                      </a:lnTo>
                      <a:lnTo>
                        <a:pt x="42" y="36"/>
                      </a:lnTo>
                      <a:lnTo>
                        <a:pt x="54" y="18"/>
                      </a:lnTo>
                      <a:lnTo>
                        <a:pt x="60" y="0"/>
                      </a:lnTo>
                      <a:lnTo>
                        <a:pt x="0" y="42"/>
                      </a:lnTo>
                      <a:close/>
                    </a:path>
                  </a:pathLst>
                </a:custGeom>
                <a:solidFill>
                  <a:srgbClr val="FCA43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2644" name="Freeform 116"/>
                <p:cNvSpPr>
                  <a:spLocks/>
                </p:cNvSpPr>
                <p:nvPr/>
              </p:nvSpPr>
              <p:spPr bwMode="auto">
                <a:xfrm>
                  <a:off x="3213" y="2656"/>
                  <a:ext cx="42" cy="72"/>
                </a:xfrm>
                <a:custGeom>
                  <a:avLst/>
                  <a:gdLst/>
                  <a:ahLst/>
                  <a:cxnLst>
                    <a:cxn ang="0">
                      <a:pos x="0" y="6"/>
                    </a:cxn>
                    <a:cxn ang="0">
                      <a:pos x="12" y="0"/>
                    </a:cxn>
                    <a:cxn ang="0">
                      <a:pos x="18" y="0"/>
                    </a:cxn>
                    <a:cxn ang="0">
                      <a:pos x="30" y="0"/>
                    </a:cxn>
                    <a:cxn ang="0">
                      <a:pos x="36" y="6"/>
                    </a:cxn>
                    <a:cxn ang="0">
                      <a:pos x="42" y="12"/>
                    </a:cxn>
                    <a:cxn ang="0">
                      <a:pos x="42" y="24"/>
                    </a:cxn>
                    <a:cxn ang="0">
                      <a:pos x="42" y="42"/>
                    </a:cxn>
                    <a:cxn ang="0">
                      <a:pos x="42" y="54"/>
                    </a:cxn>
                    <a:cxn ang="0">
                      <a:pos x="42" y="60"/>
                    </a:cxn>
                    <a:cxn ang="0">
                      <a:pos x="36" y="72"/>
                    </a:cxn>
                    <a:cxn ang="0">
                      <a:pos x="30" y="72"/>
                    </a:cxn>
                    <a:cxn ang="0">
                      <a:pos x="18" y="72"/>
                    </a:cxn>
                    <a:cxn ang="0">
                      <a:pos x="12" y="66"/>
                    </a:cxn>
                    <a:cxn ang="0">
                      <a:pos x="12" y="60"/>
                    </a:cxn>
                    <a:cxn ang="0">
                      <a:pos x="6" y="42"/>
                    </a:cxn>
                    <a:cxn ang="0">
                      <a:pos x="6" y="36"/>
                    </a:cxn>
                    <a:cxn ang="0">
                      <a:pos x="6" y="18"/>
                    </a:cxn>
                    <a:cxn ang="0">
                      <a:pos x="0" y="6"/>
                    </a:cxn>
                  </a:cxnLst>
                  <a:rect l="0" t="0" r="r" b="b"/>
                  <a:pathLst>
                    <a:path w="42" h="72">
                      <a:moveTo>
                        <a:pt x="0" y="6"/>
                      </a:moveTo>
                      <a:lnTo>
                        <a:pt x="12" y="0"/>
                      </a:lnTo>
                      <a:lnTo>
                        <a:pt x="18" y="0"/>
                      </a:lnTo>
                      <a:lnTo>
                        <a:pt x="30" y="0"/>
                      </a:lnTo>
                      <a:lnTo>
                        <a:pt x="36" y="6"/>
                      </a:lnTo>
                      <a:lnTo>
                        <a:pt x="42" y="12"/>
                      </a:lnTo>
                      <a:lnTo>
                        <a:pt x="42" y="24"/>
                      </a:lnTo>
                      <a:lnTo>
                        <a:pt x="42" y="42"/>
                      </a:lnTo>
                      <a:lnTo>
                        <a:pt x="42" y="54"/>
                      </a:lnTo>
                      <a:lnTo>
                        <a:pt x="42" y="60"/>
                      </a:lnTo>
                      <a:lnTo>
                        <a:pt x="36" y="72"/>
                      </a:lnTo>
                      <a:lnTo>
                        <a:pt x="30" y="72"/>
                      </a:lnTo>
                      <a:lnTo>
                        <a:pt x="18" y="72"/>
                      </a:lnTo>
                      <a:lnTo>
                        <a:pt x="12" y="66"/>
                      </a:lnTo>
                      <a:lnTo>
                        <a:pt x="12" y="60"/>
                      </a:lnTo>
                      <a:lnTo>
                        <a:pt x="6" y="42"/>
                      </a:lnTo>
                      <a:lnTo>
                        <a:pt x="6" y="36"/>
                      </a:lnTo>
                      <a:lnTo>
                        <a:pt x="6" y="18"/>
                      </a:lnTo>
                      <a:lnTo>
                        <a:pt x="0" y="6"/>
                      </a:lnTo>
                      <a:close/>
                    </a:path>
                  </a:pathLst>
                </a:custGeom>
                <a:solidFill>
                  <a:srgbClr val="FCA43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2645" name="Freeform 117"/>
                <p:cNvSpPr>
                  <a:spLocks/>
                </p:cNvSpPr>
                <p:nvPr/>
              </p:nvSpPr>
              <p:spPr bwMode="auto">
                <a:xfrm>
                  <a:off x="3165" y="2536"/>
                  <a:ext cx="84" cy="6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12"/>
                    </a:cxn>
                    <a:cxn ang="0">
                      <a:pos x="6" y="18"/>
                    </a:cxn>
                    <a:cxn ang="0">
                      <a:pos x="6" y="24"/>
                    </a:cxn>
                    <a:cxn ang="0">
                      <a:pos x="12" y="24"/>
                    </a:cxn>
                    <a:cxn ang="0">
                      <a:pos x="18" y="30"/>
                    </a:cxn>
                    <a:cxn ang="0">
                      <a:pos x="12" y="30"/>
                    </a:cxn>
                    <a:cxn ang="0">
                      <a:pos x="12" y="36"/>
                    </a:cxn>
                    <a:cxn ang="0">
                      <a:pos x="18" y="42"/>
                    </a:cxn>
                    <a:cxn ang="0">
                      <a:pos x="18" y="48"/>
                    </a:cxn>
                    <a:cxn ang="0">
                      <a:pos x="18" y="54"/>
                    </a:cxn>
                    <a:cxn ang="0">
                      <a:pos x="24" y="60"/>
                    </a:cxn>
                    <a:cxn ang="0">
                      <a:pos x="30" y="54"/>
                    </a:cxn>
                    <a:cxn ang="0">
                      <a:pos x="36" y="48"/>
                    </a:cxn>
                    <a:cxn ang="0">
                      <a:pos x="42" y="42"/>
                    </a:cxn>
                    <a:cxn ang="0">
                      <a:pos x="54" y="42"/>
                    </a:cxn>
                    <a:cxn ang="0">
                      <a:pos x="60" y="42"/>
                    </a:cxn>
                    <a:cxn ang="0">
                      <a:pos x="72" y="48"/>
                    </a:cxn>
                    <a:cxn ang="0">
                      <a:pos x="60" y="42"/>
                    </a:cxn>
                    <a:cxn ang="0">
                      <a:pos x="48" y="36"/>
                    </a:cxn>
                    <a:cxn ang="0">
                      <a:pos x="36" y="36"/>
                    </a:cxn>
                    <a:cxn ang="0">
                      <a:pos x="30" y="42"/>
                    </a:cxn>
                    <a:cxn ang="0">
                      <a:pos x="24" y="48"/>
                    </a:cxn>
                    <a:cxn ang="0">
                      <a:pos x="18" y="42"/>
                    </a:cxn>
                    <a:cxn ang="0">
                      <a:pos x="24" y="36"/>
                    </a:cxn>
                    <a:cxn ang="0">
                      <a:pos x="30" y="30"/>
                    </a:cxn>
                    <a:cxn ang="0">
                      <a:pos x="36" y="30"/>
                    </a:cxn>
                    <a:cxn ang="0">
                      <a:pos x="42" y="30"/>
                    </a:cxn>
                    <a:cxn ang="0">
                      <a:pos x="36" y="24"/>
                    </a:cxn>
                    <a:cxn ang="0">
                      <a:pos x="24" y="24"/>
                    </a:cxn>
                    <a:cxn ang="0">
                      <a:pos x="18" y="30"/>
                    </a:cxn>
                    <a:cxn ang="0">
                      <a:pos x="18" y="24"/>
                    </a:cxn>
                    <a:cxn ang="0">
                      <a:pos x="30" y="18"/>
                    </a:cxn>
                    <a:cxn ang="0">
                      <a:pos x="42" y="18"/>
                    </a:cxn>
                    <a:cxn ang="0">
                      <a:pos x="54" y="18"/>
                    </a:cxn>
                    <a:cxn ang="0">
                      <a:pos x="72" y="18"/>
                    </a:cxn>
                    <a:cxn ang="0">
                      <a:pos x="84" y="24"/>
                    </a:cxn>
                    <a:cxn ang="0">
                      <a:pos x="72" y="18"/>
                    </a:cxn>
                    <a:cxn ang="0">
                      <a:pos x="54" y="12"/>
                    </a:cxn>
                    <a:cxn ang="0">
                      <a:pos x="48" y="12"/>
                    </a:cxn>
                    <a:cxn ang="0">
                      <a:pos x="36" y="12"/>
                    </a:cxn>
                    <a:cxn ang="0">
                      <a:pos x="24" y="12"/>
                    </a:cxn>
                    <a:cxn ang="0">
                      <a:pos x="12" y="12"/>
                    </a:cxn>
                    <a:cxn ang="0">
                      <a:pos x="6" y="6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84" h="60">
                      <a:moveTo>
                        <a:pt x="0" y="0"/>
                      </a:moveTo>
                      <a:lnTo>
                        <a:pt x="0" y="12"/>
                      </a:lnTo>
                      <a:lnTo>
                        <a:pt x="6" y="18"/>
                      </a:lnTo>
                      <a:lnTo>
                        <a:pt x="6" y="24"/>
                      </a:lnTo>
                      <a:lnTo>
                        <a:pt x="12" y="24"/>
                      </a:lnTo>
                      <a:lnTo>
                        <a:pt x="18" y="30"/>
                      </a:lnTo>
                      <a:lnTo>
                        <a:pt x="12" y="30"/>
                      </a:lnTo>
                      <a:lnTo>
                        <a:pt x="12" y="36"/>
                      </a:lnTo>
                      <a:lnTo>
                        <a:pt x="18" y="42"/>
                      </a:lnTo>
                      <a:lnTo>
                        <a:pt x="18" y="48"/>
                      </a:lnTo>
                      <a:lnTo>
                        <a:pt x="18" y="54"/>
                      </a:lnTo>
                      <a:lnTo>
                        <a:pt x="24" y="60"/>
                      </a:lnTo>
                      <a:lnTo>
                        <a:pt x="30" y="54"/>
                      </a:lnTo>
                      <a:lnTo>
                        <a:pt x="36" y="48"/>
                      </a:lnTo>
                      <a:lnTo>
                        <a:pt x="42" y="42"/>
                      </a:lnTo>
                      <a:lnTo>
                        <a:pt x="54" y="42"/>
                      </a:lnTo>
                      <a:lnTo>
                        <a:pt x="60" y="42"/>
                      </a:lnTo>
                      <a:lnTo>
                        <a:pt x="72" y="48"/>
                      </a:lnTo>
                      <a:lnTo>
                        <a:pt x="60" y="42"/>
                      </a:lnTo>
                      <a:lnTo>
                        <a:pt x="48" y="36"/>
                      </a:lnTo>
                      <a:lnTo>
                        <a:pt x="36" y="36"/>
                      </a:lnTo>
                      <a:lnTo>
                        <a:pt x="30" y="42"/>
                      </a:lnTo>
                      <a:lnTo>
                        <a:pt x="24" y="48"/>
                      </a:lnTo>
                      <a:lnTo>
                        <a:pt x="18" y="42"/>
                      </a:lnTo>
                      <a:lnTo>
                        <a:pt x="24" y="36"/>
                      </a:lnTo>
                      <a:lnTo>
                        <a:pt x="30" y="30"/>
                      </a:lnTo>
                      <a:lnTo>
                        <a:pt x="36" y="30"/>
                      </a:lnTo>
                      <a:lnTo>
                        <a:pt x="42" y="30"/>
                      </a:lnTo>
                      <a:lnTo>
                        <a:pt x="36" y="24"/>
                      </a:lnTo>
                      <a:lnTo>
                        <a:pt x="24" y="24"/>
                      </a:lnTo>
                      <a:lnTo>
                        <a:pt x="18" y="30"/>
                      </a:lnTo>
                      <a:lnTo>
                        <a:pt x="18" y="24"/>
                      </a:lnTo>
                      <a:lnTo>
                        <a:pt x="30" y="18"/>
                      </a:lnTo>
                      <a:lnTo>
                        <a:pt x="42" y="18"/>
                      </a:lnTo>
                      <a:lnTo>
                        <a:pt x="54" y="18"/>
                      </a:lnTo>
                      <a:lnTo>
                        <a:pt x="72" y="18"/>
                      </a:lnTo>
                      <a:lnTo>
                        <a:pt x="84" y="24"/>
                      </a:lnTo>
                      <a:lnTo>
                        <a:pt x="72" y="18"/>
                      </a:lnTo>
                      <a:lnTo>
                        <a:pt x="54" y="12"/>
                      </a:lnTo>
                      <a:lnTo>
                        <a:pt x="48" y="12"/>
                      </a:lnTo>
                      <a:lnTo>
                        <a:pt x="36" y="12"/>
                      </a:lnTo>
                      <a:lnTo>
                        <a:pt x="24" y="12"/>
                      </a:lnTo>
                      <a:lnTo>
                        <a:pt x="12" y="12"/>
                      </a:lnTo>
                      <a:lnTo>
                        <a:pt x="6" y="6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CA43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2646" name="Freeform 118"/>
                <p:cNvSpPr>
                  <a:spLocks/>
                </p:cNvSpPr>
                <p:nvPr/>
              </p:nvSpPr>
              <p:spPr bwMode="auto">
                <a:xfrm>
                  <a:off x="3201" y="2620"/>
                  <a:ext cx="24" cy="18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6"/>
                    </a:cxn>
                    <a:cxn ang="0">
                      <a:pos x="6" y="12"/>
                    </a:cxn>
                    <a:cxn ang="0">
                      <a:pos x="6" y="18"/>
                    </a:cxn>
                    <a:cxn ang="0">
                      <a:pos x="12" y="18"/>
                    </a:cxn>
                    <a:cxn ang="0">
                      <a:pos x="18" y="12"/>
                    </a:cxn>
                    <a:cxn ang="0">
                      <a:pos x="24" y="12"/>
                    </a:cxn>
                    <a:cxn ang="0">
                      <a:pos x="18" y="12"/>
                    </a:cxn>
                    <a:cxn ang="0">
                      <a:pos x="12" y="12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4" h="18">
                      <a:moveTo>
                        <a:pt x="0" y="0"/>
                      </a:moveTo>
                      <a:lnTo>
                        <a:pt x="0" y="6"/>
                      </a:lnTo>
                      <a:lnTo>
                        <a:pt x="6" y="12"/>
                      </a:lnTo>
                      <a:lnTo>
                        <a:pt x="6" y="18"/>
                      </a:lnTo>
                      <a:lnTo>
                        <a:pt x="12" y="18"/>
                      </a:lnTo>
                      <a:lnTo>
                        <a:pt x="18" y="12"/>
                      </a:lnTo>
                      <a:lnTo>
                        <a:pt x="24" y="12"/>
                      </a:lnTo>
                      <a:lnTo>
                        <a:pt x="18" y="12"/>
                      </a:lnTo>
                      <a:lnTo>
                        <a:pt x="12" y="1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CA43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29" name="Group 119"/>
              <p:cNvGrpSpPr>
                <a:grpSpLocks/>
              </p:cNvGrpSpPr>
              <p:nvPr/>
            </p:nvGrpSpPr>
            <p:grpSpPr bwMode="auto">
              <a:xfrm>
                <a:off x="2023" y="1586"/>
                <a:ext cx="1184" cy="613"/>
                <a:chOff x="2023" y="1586"/>
                <a:chExt cx="1184" cy="613"/>
              </a:xfrm>
            </p:grpSpPr>
            <p:sp>
              <p:nvSpPr>
                <p:cNvPr id="22648" name="Freeform 120"/>
                <p:cNvSpPr>
                  <a:spLocks/>
                </p:cNvSpPr>
                <p:nvPr/>
              </p:nvSpPr>
              <p:spPr bwMode="auto">
                <a:xfrm>
                  <a:off x="2023" y="1586"/>
                  <a:ext cx="1178" cy="613"/>
                </a:xfrm>
                <a:custGeom>
                  <a:avLst/>
                  <a:gdLst/>
                  <a:ahLst/>
                  <a:cxnLst>
                    <a:cxn ang="0">
                      <a:pos x="307" y="66"/>
                    </a:cxn>
                    <a:cxn ang="0">
                      <a:pos x="331" y="54"/>
                    </a:cxn>
                    <a:cxn ang="0">
                      <a:pos x="355" y="48"/>
                    </a:cxn>
                    <a:cxn ang="0">
                      <a:pos x="385" y="54"/>
                    </a:cxn>
                    <a:cxn ang="0">
                      <a:pos x="415" y="60"/>
                    </a:cxn>
                    <a:cxn ang="0">
                      <a:pos x="445" y="60"/>
                    </a:cxn>
                    <a:cxn ang="0">
                      <a:pos x="481" y="54"/>
                    </a:cxn>
                    <a:cxn ang="0">
                      <a:pos x="511" y="60"/>
                    </a:cxn>
                    <a:cxn ang="0">
                      <a:pos x="535" y="72"/>
                    </a:cxn>
                    <a:cxn ang="0">
                      <a:pos x="577" y="84"/>
                    </a:cxn>
                    <a:cxn ang="0">
                      <a:pos x="631" y="108"/>
                    </a:cxn>
                    <a:cxn ang="0">
                      <a:pos x="679" y="126"/>
                    </a:cxn>
                    <a:cxn ang="0">
                      <a:pos x="715" y="144"/>
                    </a:cxn>
                    <a:cxn ang="0">
                      <a:pos x="727" y="126"/>
                    </a:cxn>
                    <a:cxn ang="0">
                      <a:pos x="745" y="120"/>
                    </a:cxn>
                    <a:cxn ang="0">
                      <a:pos x="799" y="132"/>
                    </a:cxn>
                    <a:cxn ang="0">
                      <a:pos x="860" y="150"/>
                    </a:cxn>
                    <a:cxn ang="0">
                      <a:pos x="926" y="180"/>
                    </a:cxn>
                    <a:cxn ang="0">
                      <a:pos x="986" y="204"/>
                    </a:cxn>
                    <a:cxn ang="0">
                      <a:pos x="1058" y="216"/>
                    </a:cxn>
                    <a:cxn ang="0">
                      <a:pos x="1112" y="234"/>
                    </a:cxn>
                    <a:cxn ang="0">
                      <a:pos x="1160" y="252"/>
                    </a:cxn>
                    <a:cxn ang="0">
                      <a:pos x="1172" y="264"/>
                    </a:cxn>
                    <a:cxn ang="0">
                      <a:pos x="1178" y="301"/>
                    </a:cxn>
                    <a:cxn ang="0">
                      <a:pos x="1178" y="343"/>
                    </a:cxn>
                    <a:cxn ang="0">
                      <a:pos x="1166" y="403"/>
                    </a:cxn>
                    <a:cxn ang="0">
                      <a:pos x="1148" y="469"/>
                    </a:cxn>
                    <a:cxn ang="0">
                      <a:pos x="1124" y="541"/>
                    </a:cxn>
                    <a:cxn ang="0">
                      <a:pos x="1106" y="553"/>
                    </a:cxn>
                    <a:cxn ang="0">
                      <a:pos x="1082" y="571"/>
                    </a:cxn>
                    <a:cxn ang="0">
                      <a:pos x="1070" y="589"/>
                    </a:cxn>
                    <a:cxn ang="0">
                      <a:pos x="1058" y="601"/>
                    </a:cxn>
                    <a:cxn ang="0">
                      <a:pos x="1040" y="601"/>
                    </a:cxn>
                    <a:cxn ang="0">
                      <a:pos x="1028" y="613"/>
                    </a:cxn>
                    <a:cxn ang="0">
                      <a:pos x="998" y="601"/>
                    </a:cxn>
                    <a:cxn ang="0">
                      <a:pos x="968" y="601"/>
                    </a:cxn>
                    <a:cxn ang="0">
                      <a:pos x="944" y="595"/>
                    </a:cxn>
                    <a:cxn ang="0">
                      <a:pos x="890" y="577"/>
                    </a:cxn>
                    <a:cxn ang="0">
                      <a:pos x="841" y="565"/>
                    </a:cxn>
                    <a:cxn ang="0">
                      <a:pos x="781" y="565"/>
                    </a:cxn>
                    <a:cxn ang="0">
                      <a:pos x="685" y="559"/>
                    </a:cxn>
                    <a:cxn ang="0">
                      <a:pos x="565" y="559"/>
                    </a:cxn>
                    <a:cxn ang="0">
                      <a:pos x="475" y="565"/>
                    </a:cxn>
                    <a:cxn ang="0">
                      <a:pos x="361" y="571"/>
                    </a:cxn>
                    <a:cxn ang="0">
                      <a:pos x="258" y="583"/>
                    </a:cxn>
                    <a:cxn ang="0">
                      <a:pos x="132" y="583"/>
                    </a:cxn>
                    <a:cxn ang="0">
                      <a:pos x="24" y="583"/>
                    </a:cxn>
                    <a:cxn ang="0">
                      <a:pos x="0" y="0"/>
                    </a:cxn>
                    <a:cxn ang="0">
                      <a:pos x="66" y="12"/>
                    </a:cxn>
                    <a:cxn ang="0">
                      <a:pos x="162" y="30"/>
                    </a:cxn>
                    <a:cxn ang="0">
                      <a:pos x="240" y="48"/>
                    </a:cxn>
                    <a:cxn ang="0">
                      <a:pos x="307" y="66"/>
                    </a:cxn>
                  </a:cxnLst>
                  <a:rect l="0" t="0" r="r" b="b"/>
                  <a:pathLst>
                    <a:path w="1178" h="613">
                      <a:moveTo>
                        <a:pt x="307" y="66"/>
                      </a:moveTo>
                      <a:lnTo>
                        <a:pt x="331" y="54"/>
                      </a:lnTo>
                      <a:lnTo>
                        <a:pt x="355" y="48"/>
                      </a:lnTo>
                      <a:lnTo>
                        <a:pt x="385" y="54"/>
                      </a:lnTo>
                      <a:lnTo>
                        <a:pt x="415" y="60"/>
                      </a:lnTo>
                      <a:lnTo>
                        <a:pt x="445" y="60"/>
                      </a:lnTo>
                      <a:lnTo>
                        <a:pt x="481" y="54"/>
                      </a:lnTo>
                      <a:lnTo>
                        <a:pt x="511" y="60"/>
                      </a:lnTo>
                      <a:lnTo>
                        <a:pt x="535" y="72"/>
                      </a:lnTo>
                      <a:lnTo>
                        <a:pt x="577" y="84"/>
                      </a:lnTo>
                      <a:lnTo>
                        <a:pt x="631" y="108"/>
                      </a:lnTo>
                      <a:lnTo>
                        <a:pt x="679" y="126"/>
                      </a:lnTo>
                      <a:lnTo>
                        <a:pt x="715" y="144"/>
                      </a:lnTo>
                      <a:lnTo>
                        <a:pt x="727" y="126"/>
                      </a:lnTo>
                      <a:lnTo>
                        <a:pt x="745" y="120"/>
                      </a:lnTo>
                      <a:lnTo>
                        <a:pt x="799" y="132"/>
                      </a:lnTo>
                      <a:lnTo>
                        <a:pt x="860" y="150"/>
                      </a:lnTo>
                      <a:lnTo>
                        <a:pt x="926" y="180"/>
                      </a:lnTo>
                      <a:lnTo>
                        <a:pt x="986" y="204"/>
                      </a:lnTo>
                      <a:lnTo>
                        <a:pt x="1058" y="216"/>
                      </a:lnTo>
                      <a:lnTo>
                        <a:pt x="1112" y="234"/>
                      </a:lnTo>
                      <a:lnTo>
                        <a:pt x="1160" y="252"/>
                      </a:lnTo>
                      <a:lnTo>
                        <a:pt x="1172" y="264"/>
                      </a:lnTo>
                      <a:lnTo>
                        <a:pt x="1178" y="301"/>
                      </a:lnTo>
                      <a:lnTo>
                        <a:pt x="1178" y="343"/>
                      </a:lnTo>
                      <a:lnTo>
                        <a:pt x="1166" y="403"/>
                      </a:lnTo>
                      <a:lnTo>
                        <a:pt x="1148" y="469"/>
                      </a:lnTo>
                      <a:lnTo>
                        <a:pt x="1124" y="541"/>
                      </a:lnTo>
                      <a:lnTo>
                        <a:pt x="1106" y="553"/>
                      </a:lnTo>
                      <a:lnTo>
                        <a:pt x="1082" y="571"/>
                      </a:lnTo>
                      <a:lnTo>
                        <a:pt x="1070" y="589"/>
                      </a:lnTo>
                      <a:lnTo>
                        <a:pt x="1058" y="601"/>
                      </a:lnTo>
                      <a:lnTo>
                        <a:pt x="1040" y="601"/>
                      </a:lnTo>
                      <a:lnTo>
                        <a:pt x="1028" y="613"/>
                      </a:lnTo>
                      <a:lnTo>
                        <a:pt x="998" y="601"/>
                      </a:lnTo>
                      <a:lnTo>
                        <a:pt x="968" y="601"/>
                      </a:lnTo>
                      <a:lnTo>
                        <a:pt x="944" y="595"/>
                      </a:lnTo>
                      <a:lnTo>
                        <a:pt x="890" y="577"/>
                      </a:lnTo>
                      <a:lnTo>
                        <a:pt x="841" y="565"/>
                      </a:lnTo>
                      <a:lnTo>
                        <a:pt x="781" y="565"/>
                      </a:lnTo>
                      <a:lnTo>
                        <a:pt x="685" y="559"/>
                      </a:lnTo>
                      <a:lnTo>
                        <a:pt x="565" y="559"/>
                      </a:lnTo>
                      <a:lnTo>
                        <a:pt x="475" y="565"/>
                      </a:lnTo>
                      <a:lnTo>
                        <a:pt x="361" y="571"/>
                      </a:lnTo>
                      <a:lnTo>
                        <a:pt x="258" y="583"/>
                      </a:lnTo>
                      <a:lnTo>
                        <a:pt x="132" y="583"/>
                      </a:lnTo>
                      <a:lnTo>
                        <a:pt x="24" y="583"/>
                      </a:lnTo>
                      <a:lnTo>
                        <a:pt x="0" y="0"/>
                      </a:lnTo>
                      <a:lnTo>
                        <a:pt x="66" y="12"/>
                      </a:lnTo>
                      <a:lnTo>
                        <a:pt x="162" y="30"/>
                      </a:lnTo>
                      <a:lnTo>
                        <a:pt x="240" y="48"/>
                      </a:lnTo>
                      <a:lnTo>
                        <a:pt x="307" y="66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2649" name="Freeform 121"/>
                <p:cNvSpPr>
                  <a:spLocks/>
                </p:cNvSpPr>
                <p:nvPr/>
              </p:nvSpPr>
              <p:spPr bwMode="auto">
                <a:xfrm>
                  <a:off x="2185" y="2079"/>
                  <a:ext cx="860" cy="108"/>
                </a:xfrm>
                <a:custGeom>
                  <a:avLst/>
                  <a:gdLst/>
                  <a:ahLst/>
                  <a:cxnLst>
                    <a:cxn ang="0">
                      <a:pos x="0" y="90"/>
                    </a:cxn>
                    <a:cxn ang="0">
                      <a:pos x="84" y="90"/>
                    </a:cxn>
                    <a:cxn ang="0">
                      <a:pos x="145" y="84"/>
                    </a:cxn>
                    <a:cxn ang="0">
                      <a:pos x="211" y="78"/>
                    </a:cxn>
                    <a:cxn ang="0">
                      <a:pos x="313" y="72"/>
                    </a:cxn>
                    <a:cxn ang="0">
                      <a:pos x="409" y="66"/>
                    </a:cxn>
                    <a:cxn ang="0">
                      <a:pos x="505" y="72"/>
                    </a:cxn>
                    <a:cxn ang="0">
                      <a:pos x="613" y="72"/>
                    </a:cxn>
                    <a:cxn ang="0">
                      <a:pos x="679" y="72"/>
                    </a:cxn>
                    <a:cxn ang="0">
                      <a:pos x="752" y="96"/>
                    </a:cxn>
                    <a:cxn ang="0">
                      <a:pos x="806" y="108"/>
                    </a:cxn>
                    <a:cxn ang="0">
                      <a:pos x="836" y="108"/>
                    </a:cxn>
                    <a:cxn ang="0">
                      <a:pos x="860" y="102"/>
                    </a:cxn>
                    <a:cxn ang="0">
                      <a:pos x="824" y="96"/>
                    </a:cxn>
                    <a:cxn ang="0">
                      <a:pos x="806" y="90"/>
                    </a:cxn>
                    <a:cxn ang="0">
                      <a:pos x="782" y="84"/>
                    </a:cxn>
                    <a:cxn ang="0">
                      <a:pos x="764" y="72"/>
                    </a:cxn>
                    <a:cxn ang="0">
                      <a:pos x="746" y="60"/>
                    </a:cxn>
                    <a:cxn ang="0">
                      <a:pos x="716" y="48"/>
                    </a:cxn>
                    <a:cxn ang="0">
                      <a:pos x="698" y="48"/>
                    </a:cxn>
                    <a:cxn ang="0">
                      <a:pos x="704" y="30"/>
                    </a:cxn>
                    <a:cxn ang="0">
                      <a:pos x="722" y="18"/>
                    </a:cxn>
                    <a:cxn ang="0">
                      <a:pos x="752" y="6"/>
                    </a:cxn>
                    <a:cxn ang="0">
                      <a:pos x="728" y="6"/>
                    </a:cxn>
                    <a:cxn ang="0">
                      <a:pos x="692" y="12"/>
                    </a:cxn>
                    <a:cxn ang="0">
                      <a:pos x="667" y="24"/>
                    </a:cxn>
                    <a:cxn ang="0">
                      <a:pos x="649" y="30"/>
                    </a:cxn>
                    <a:cxn ang="0">
                      <a:pos x="619" y="18"/>
                    </a:cxn>
                    <a:cxn ang="0">
                      <a:pos x="577" y="12"/>
                    </a:cxn>
                    <a:cxn ang="0">
                      <a:pos x="541" y="18"/>
                    </a:cxn>
                    <a:cxn ang="0">
                      <a:pos x="517" y="30"/>
                    </a:cxn>
                    <a:cxn ang="0">
                      <a:pos x="487" y="36"/>
                    </a:cxn>
                    <a:cxn ang="0">
                      <a:pos x="445" y="42"/>
                    </a:cxn>
                    <a:cxn ang="0">
                      <a:pos x="409" y="42"/>
                    </a:cxn>
                    <a:cxn ang="0">
                      <a:pos x="361" y="30"/>
                    </a:cxn>
                    <a:cxn ang="0">
                      <a:pos x="331" y="18"/>
                    </a:cxn>
                    <a:cxn ang="0">
                      <a:pos x="283" y="24"/>
                    </a:cxn>
                    <a:cxn ang="0">
                      <a:pos x="235" y="36"/>
                    </a:cxn>
                    <a:cxn ang="0">
                      <a:pos x="247" y="18"/>
                    </a:cxn>
                    <a:cxn ang="0">
                      <a:pos x="265" y="0"/>
                    </a:cxn>
                    <a:cxn ang="0">
                      <a:pos x="229" y="12"/>
                    </a:cxn>
                    <a:cxn ang="0">
                      <a:pos x="211" y="24"/>
                    </a:cxn>
                    <a:cxn ang="0">
                      <a:pos x="199" y="36"/>
                    </a:cxn>
                    <a:cxn ang="0">
                      <a:pos x="181" y="36"/>
                    </a:cxn>
                    <a:cxn ang="0">
                      <a:pos x="169" y="24"/>
                    </a:cxn>
                    <a:cxn ang="0">
                      <a:pos x="163" y="30"/>
                    </a:cxn>
                    <a:cxn ang="0">
                      <a:pos x="139" y="42"/>
                    </a:cxn>
                    <a:cxn ang="0">
                      <a:pos x="102" y="48"/>
                    </a:cxn>
                    <a:cxn ang="0">
                      <a:pos x="84" y="66"/>
                    </a:cxn>
                    <a:cxn ang="0">
                      <a:pos x="48" y="72"/>
                    </a:cxn>
                    <a:cxn ang="0">
                      <a:pos x="24" y="78"/>
                    </a:cxn>
                    <a:cxn ang="0">
                      <a:pos x="0" y="90"/>
                    </a:cxn>
                  </a:cxnLst>
                  <a:rect l="0" t="0" r="r" b="b"/>
                  <a:pathLst>
                    <a:path w="860" h="108">
                      <a:moveTo>
                        <a:pt x="0" y="90"/>
                      </a:moveTo>
                      <a:lnTo>
                        <a:pt x="84" y="90"/>
                      </a:lnTo>
                      <a:lnTo>
                        <a:pt x="145" y="84"/>
                      </a:lnTo>
                      <a:lnTo>
                        <a:pt x="211" y="78"/>
                      </a:lnTo>
                      <a:lnTo>
                        <a:pt x="313" y="72"/>
                      </a:lnTo>
                      <a:lnTo>
                        <a:pt x="409" y="66"/>
                      </a:lnTo>
                      <a:lnTo>
                        <a:pt x="505" y="72"/>
                      </a:lnTo>
                      <a:lnTo>
                        <a:pt x="613" y="72"/>
                      </a:lnTo>
                      <a:lnTo>
                        <a:pt x="679" y="72"/>
                      </a:lnTo>
                      <a:lnTo>
                        <a:pt x="752" y="96"/>
                      </a:lnTo>
                      <a:lnTo>
                        <a:pt x="806" y="108"/>
                      </a:lnTo>
                      <a:lnTo>
                        <a:pt x="836" y="108"/>
                      </a:lnTo>
                      <a:lnTo>
                        <a:pt x="860" y="102"/>
                      </a:lnTo>
                      <a:lnTo>
                        <a:pt x="824" y="96"/>
                      </a:lnTo>
                      <a:lnTo>
                        <a:pt x="806" y="90"/>
                      </a:lnTo>
                      <a:lnTo>
                        <a:pt x="782" y="84"/>
                      </a:lnTo>
                      <a:lnTo>
                        <a:pt x="764" y="72"/>
                      </a:lnTo>
                      <a:lnTo>
                        <a:pt x="746" y="60"/>
                      </a:lnTo>
                      <a:lnTo>
                        <a:pt x="716" y="48"/>
                      </a:lnTo>
                      <a:lnTo>
                        <a:pt x="698" y="48"/>
                      </a:lnTo>
                      <a:lnTo>
                        <a:pt x="704" y="30"/>
                      </a:lnTo>
                      <a:lnTo>
                        <a:pt x="722" y="18"/>
                      </a:lnTo>
                      <a:lnTo>
                        <a:pt x="752" y="6"/>
                      </a:lnTo>
                      <a:lnTo>
                        <a:pt x="728" y="6"/>
                      </a:lnTo>
                      <a:lnTo>
                        <a:pt x="692" y="12"/>
                      </a:lnTo>
                      <a:lnTo>
                        <a:pt x="667" y="24"/>
                      </a:lnTo>
                      <a:lnTo>
                        <a:pt x="649" y="30"/>
                      </a:lnTo>
                      <a:lnTo>
                        <a:pt x="619" y="18"/>
                      </a:lnTo>
                      <a:lnTo>
                        <a:pt x="577" y="12"/>
                      </a:lnTo>
                      <a:lnTo>
                        <a:pt x="541" y="18"/>
                      </a:lnTo>
                      <a:lnTo>
                        <a:pt x="517" y="30"/>
                      </a:lnTo>
                      <a:lnTo>
                        <a:pt x="487" y="36"/>
                      </a:lnTo>
                      <a:lnTo>
                        <a:pt x="445" y="42"/>
                      </a:lnTo>
                      <a:lnTo>
                        <a:pt x="409" y="42"/>
                      </a:lnTo>
                      <a:lnTo>
                        <a:pt x="361" y="30"/>
                      </a:lnTo>
                      <a:lnTo>
                        <a:pt x="331" y="18"/>
                      </a:lnTo>
                      <a:lnTo>
                        <a:pt x="283" y="24"/>
                      </a:lnTo>
                      <a:lnTo>
                        <a:pt x="235" y="36"/>
                      </a:lnTo>
                      <a:lnTo>
                        <a:pt x="247" y="18"/>
                      </a:lnTo>
                      <a:lnTo>
                        <a:pt x="265" y="0"/>
                      </a:lnTo>
                      <a:lnTo>
                        <a:pt x="229" y="12"/>
                      </a:lnTo>
                      <a:lnTo>
                        <a:pt x="211" y="24"/>
                      </a:lnTo>
                      <a:lnTo>
                        <a:pt x="199" y="36"/>
                      </a:lnTo>
                      <a:lnTo>
                        <a:pt x="181" y="36"/>
                      </a:lnTo>
                      <a:lnTo>
                        <a:pt x="169" y="24"/>
                      </a:lnTo>
                      <a:lnTo>
                        <a:pt x="163" y="30"/>
                      </a:lnTo>
                      <a:lnTo>
                        <a:pt x="139" y="42"/>
                      </a:lnTo>
                      <a:lnTo>
                        <a:pt x="102" y="48"/>
                      </a:lnTo>
                      <a:lnTo>
                        <a:pt x="84" y="66"/>
                      </a:lnTo>
                      <a:lnTo>
                        <a:pt x="48" y="72"/>
                      </a:lnTo>
                      <a:lnTo>
                        <a:pt x="24" y="78"/>
                      </a:lnTo>
                      <a:lnTo>
                        <a:pt x="0" y="90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2650" name="Freeform 122"/>
                <p:cNvSpPr>
                  <a:spLocks/>
                </p:cNvSpPr>
                <p:nvPr/>
              </p:nvSpPr>
              <p:spPr bwMode="auto">
                <a:xfrm>
                  <a:off x="2648" y="1694"/>
                  <a:ext cx="174" cy="150"/>
                </a:xfrm>
                <a:custGeom>
                  <a:avLst/>
                  <a:gdLst/>
                  <a:ahLst/>
                  <a:cxnLst>
                    <a:cxn ang="0">
                      <a:pos x="126" y="12"/>
                    </a:cxn>
                    <a:cxn ang="0">
                      <a:pos x="102" y="18"/>
                    </a:cxn>
                    <a:cxn ang="0">
                      <a:pos x="90" y="36"/>
                    </a:cxn>
                    <a:cxn ang="0">
                      <a:pos x="48" y="12"/>
                    </a:cxn>
                    <a:cxn ang="0">
                      <a:pos x="0" y="0"/>
                    </a:cxn>
                    <a:cxn ang="0">
                      <a:pos x="42" y="18"/>
                    </a:cxn>
                    <a:cxn ang="0">
                      <a:pos x="66" y="36"/>
                    </a:cxn>
                    <a:cxn ang="0">
                      <a:pos x="72" y="60"/>
                    </a:cxn>
                    <a:cxn ang="0">
                      <a:pos x="84" y="90"/>
                    </a:cxn>
                    <a:cxn ang="0">
                      <a:pos x="90" y="120"/>
                    </a:cxn>
                    <a:cxn ang="0">
                      <a:pos x="108" y="150"/>
                    </a:cxn>
                    <a:cxn ang="0">
                      <a:pos x="102" y="114"/>
                    </a:cxn>
                    <a:cxn ang="0">
                      <a:pos x="102" y="90"/>
                    </a:cxn>
                    <a:cxn ang="0">
                      <a:pos x="108" y="60"/>
                    </a:cxn>
                    <a:cxn ang="0">
                      <a:pos x="114" y="78"/>
                    </a:cxn>
                    <a:cxn ang="0">
                      <a:pos x="132" y="90"/>
                    </a:cxn>
                    <a:cxn ang="0">
                      <a:pos x="120" y="60"/>
                    </a:cxn>
                    <a:cxn ang="0">
                      <a:pos x="114" y="36"/>
                    </a:cxn>
                    <a:cxn ang="0">
                      <a:pos x="132" y="24"/>
                    </a:cxn>
                    <a:cxn ang="0">
                      <a:pos x="174" y="24"/>
                    </a:cxn>
                    <a:cxn ang="0">
                      <a:pos x="144" y="18"/>
                    </a:cxn>
                    <a:cxn ang="0">
                      <a:pos x="126" y="12"/>
                    </a:cxn>
                  </a:cxnLst>
                  <a:rect l="0" t="0" r="r" b="b"/>
                  <a:pathLst>
                    <a:path w="174" h="150">
                      <a:moveTo>
                        <a:pt x="126" y="12"/>
                      </a:moveTo>
                      <a:lnTo>
                        <a:pt x="102" y="18"/>
                      </a:lnTo>
                      <a:lnTo>
                        <a:pt x="90" y="36"/>
                      </a:lnTo>
                      <a:lnTo>
                        <a:pt x="48" y="12"/>
                      </a:lnTo>
                      <a:lnTo>
                        <a:pt x="0" y="0"/>
                      </a:lnTo>
                      <a:lnTo>
                        <a:pt x="42" y="18"/>
                      </a:lnTo>
                      <a:lnTo>
                        <a:pt x="66" y="36"/>
                      </a:lnTo>
                      <a:lnTo>
                        <a:pt x="72" y="60"/>
                      </a:lnTo>
                      <a:lnTo>
                        <a:pt x="84" y="90"/>
                      </a:lnTo>
                      <a:lnTo>
                        <a:pt x="90" y="120"/>
                      </a:lnTo>
                      <a:lnTo>
                        <a:pt x="108" y="150"/>
                      </a:lnTo>
                      <a:lnTo>
                        <a:pt x="102" y="114"/>
                      </a:lnTo>
                      <a:lnTo>
                        <a:pt x="102" y="90"/>
                      </a:lnTo>
                      <a:lnTo>
                        <a:pt x="108" y="60"/>
                      </a:lnTo>
                      <a:lnTo>
                        <a:pt x="114" y="78"/>
                      </a:lnTo>
                      <a:lnTo>
                        <a:pt x="132" y="90"/>
                      </a:lnTo>
                      <a:lnTo>
                        <a:pt x="120" y="60"/>
                      </a:lnTo>
                      <a:lnTo>
                        <a:pt x="114" y="36"/>
                      </a:lnTo>
                      <a:lnTo>
                        <a:pt x="132" y="24"/>
                      </a:lnTo>
                      <a:lnTo>
                        <a:pt x="174" y="24"/>
                      </a:lnTo>
                      <a:lnTo>
                        <a:pt x="144" y="18"/>
                      </a:lnTo>
                      <a:lnTo>
                        <a:pt x="126" y="12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2651" name="Freeform 123"/>
                <p:cNvSpPr>
                  <a:spLocks/>
                </p:cNvSpPr>
                <p:nvPr/>
              </p:nvSpPr>
              <p:spPr bwMode="auto">
                <a:xfrm>
                  <a:off x="2227" y="1634"/>
                  <a:ext cx="241" cy="204"/>
                </a:xfrm>
                <a:custGeom>
                  <a:avLst/>
                  <a:gdLst/>
                  <a:ahLst/>
                  <a:cxnLst>
                    <a:cxn ang="0">
                      <a:pos x="193" y="6"/>
                    </a:cxn>
                    <a:cxn ang="0">
                      <a:pos x="169" y="6"/>
                    </a:cxn>
                    <a:cxn ang="0">
                      <a:pos x="145" y="0"/>
                    </a:cxn>
                    <a:cxn ang="0">
                      <a:pos x="121" y="6"/>
                    </a:cxn>
                    <a:cxn ang="0">
                      <a:pos x="103" y="18"/>
                    </a:cxn>
                    <a:cxn ang="0">
                      <a:pos x="66" y="6"/>
                    </a:cxn>
                    <a:cxn ang="0">
                      <a:pos x="60" y="54"/>
                    </a:cxn>
                    <a:cxn ang="0">
                      <a:pos x="36" y="90"/>
                    </a:cxn>
                    <a:cxn ang="0">
                      <a:pos x="18" y="138"/>
                    </a:cxn>
                    <a:cxn ang="0">
                      <a:pos x="0" y="204"/>
                    </a:cxn>
                    <a:cxn ang="0">
                      <a:pos x="30" y="138"/>
                    </a:cxn>
                    <a:cxn ang="0">
                      <a:pos x="66" y="78"/>
                    </a:cxn>
                    <a:cxn ang="0">
                      <a:pos x="91" y="54"/>
                    </a:cxn>
                    <a:cxn ang="0">
                      <a:pos x="133" y="18"/>
                    </a:cxn>
                    <a:cxn ang="0">
                      <a:pos x="97" y="66"/>
                    </a:cxn>
                    <a:cxn ang="0">
                      <a:pos x="79" y="96"/>
                    </a:cxn>
                    <a:cxn ang="0">
                      <a:pos x="60" y="132"/>
                    </a:cxn>
                    <a:cxn ang="0">
                      <a:pos x="60" y="168"/>
                    </a:cxn>
                    <a:cxn ang="0">
                      <a:pos x="72" y="120"/>
                    </a:cxn>
                    <a:cxn ang="0">
                      <a:pos x="85" y="102"/>
                    </a:cxn>
                    <a:cxn ang="0">
                      <a:pos x="97" y="84"/>
                    </a:cxn>
                    <a:cxn ang="0">
                      <a:pos x="115" y="60"/>
                    </a:cxn>
                    <a:cxn ang="0">
                      <a:pos x="139" y="42"/>
                    </a:cxn>
                    <a:cxn ang="0">
                      <a:pos x="151" y="60"/>
                    </a:cxn>
                    <a:cxn ang="0">
                      <a:pos x="157" y="90"/>
                    </a:cxn>
                    <a:cxn ang="0">
                      <a:pos x="163" y="114"/>
                    </a:cxn>
                    <a:cxn ang="0">
                      <a:pos x="163" y="66"/>
                    </a:cxn>
                    <a:cxn ang="0">
                      <a:pos x="151" y="36"/>
                    </a:cxn>
                    <a:cxn ang="0">
                      <a:pos x="169" y="36"/>
                    </a:cxn>
                    <a:cxn ang="0">
                      <a:pos x="187" y="48"/>
                    </a:cxn>
                    <a:cxn ang="0">
                      <a:pos x="205" y="42"/>
                    </a:cxn>
                    <a:cxn ang="0">
                      <a:pos x="211" y="30"/>
                    </a:cxn>
                    <a:cxn ang="0">
                      <a:pos x="229" y="18"/>
                    </a:cxn>
                    <a:cxn ang="0">
                      <a:pos x="241" y="12"/>
                    </a:cxn>
                    <a:cxn ang="0">
                      <a:pos x="217" y="6"/>
                    </a:cxn>
                    <a:cxn ang="0">
                      <a:pos x="193" y="6"/>
                    </a:cxn>
                  </a:cxnLst>
                  <a:rect l="0" t="0" r="r" b="b"/>
                  <a:pathLst>
                    <a:path w="241" h="204">
                      <a:moveTo>
                        <a:pt x="193" y="6"/>
                      </a:moveTo>
                      <a:lnTo>
                        <a:pt x="169" y="6"/>
                      </a:lnTo>
                      <a:lnTo>
                        <a:pt x="145" y="0"/>
                      </a:lnTo>
                      <a:lnTo>
                        <a:pt x="121" y="6"/>
                      </a:lnTo>
                      <a:lnTo>
                        <a:pt x="103" y="18"/>
                      </a:lnTo>
                      <a:lnTo>
                        <a:pt x="66" y="6"/>
                      </a:lnTo>
                      <a:lnTo>
                        <a:pt x="60" y="54"/>
                      </a:lnTo>
                      <a:lnTo>
                        <a:pt x="36" y="90"/>
                      </a:lnTo>
                      <a:lnTo>
                        <a:pt x="18" y="138"/>
                      </a:lnTo>
                      <a:lnTo>
                        <a:pt x="0" y="204"/>
                      </a:lnTo>
                      <a:lnTo>
                        <a:pt x="30" y="138"/>
                      </a:lnTo>
                      <a:lnTo>
                        <a:pt x="66" y="78"/>
                      </a:lnTo>
                      <a:lnTo>
                        <a:pt x="91" y="54"/>
                      </a:lnTo>
                      <a:lnTo>
                        <a:pt x="133" y="18"/>
                      </a:lnTo>
                      <a:lnTo>
                        <a:pt x="97" y="66"/>
                      </a:lnTo>
                      <a:lnTo>
                        <a:pt x="79" y="96"/>
                      </a:lnTo>
                      <a:lnTo>
                        <a:pt x="60" y="132"/>
                      </a:lnTo>
                      <a:lnTo>
                        <a:pt x="60" y="168"/>
                      </a:lnTo>
                      <a:lnTo>
                        <a:pt x="72" y="120"/>
                      </a:lnTo>
                      <a:lnTo>
                        <a:pt x="85" y="102"/>
                      </a:lnTo>
                      <a:lnTo>
                        <a:pt x="97" y="84"/>
                      </a:lnTo>
                      <a:lnTo>
                        <a:pt x="115" y="60"/>
                      </a:lnTo>
                      <a:lnTo>
                        <a:pt x="139" y="42"/>
                      </a:lnTo>
                      <a:lnTo>
                        <a:pt x="151" y="60"/>
                      </a:lnTo>
                      <a:lnTo>
                        <a:pt x="157" y="90"/>
                      </a:lnTo>
                      <a:lnTo>
                        <a:pt x="163" y="114"/>
                      </a:lnTo>
                      <a:lnTo>
                        <a:pt x="163" y="66"/>
                      </a:lnTo>
                      <a:lnTo>
                        <a:pt x="151" y="36"/>
                      </a:lnTo>
                      <a:lnTo>
                        <a:pt x="169" y="36"/>
                      </a:lnTo>
                      <a:lnTo>
                        <a:pt x="187" y="48"/>
                      </a:lnTo>
                      <a:lnTo>
                        <a:pt x="205" y="42"/>
                      </a:lnTo>
                      <a:lnTo>
                        <a:pt x="211" y="30"/>
                      </a:lnTo>
                      <a:lnTo>
                        <a:pt x="229" y="18"/>
                      </a:lnTo>
                      <a:lnTo>
                        <a:pt x="241" y="12"/>
                      </a:lnTo>
                      <a:lnTo>
                        <a:pt x="217" y="6"/>
                      </a:lnTo>
                      <a:lnTo>
                        <a:pt x="193" y="6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2652" name="Freeform 124"/>
                <p:cNvSpPr>
                  <a:spLocks/>
                </p:cNvSpPr>
                <p:nvPr/>
              </p:nvSpPr>
              <p:spPr bwMode="auto">
                <a:xfrm>
                  <a:off x="3123" y="1838"/>
                  <a:ext cx="84" cy="271"/>
                </a:xfrm>
                <a:custGeom>
                  <a:avLst/>
                  <a:gdLst/>
                  <a:ahLst/>
                  <a:cxnLst>
                    <a:cxn ang="0">
                      <a:pos x="72" y="12"/>
                    </a:cxn>
                    <a:cxn ang="0">
                      <a:pos x="84" y="37"/>
                    </a:cxn>
                    <a:cxn ang="0">
                      <a:pos x="84" y="61"/>
                    </a:cxn>
                    <a:cxn ang="0">
                      <a:pos x="78" y="85"/>
                    </a:cxn>
                    <a:cxn ang="0">
                      <a:pos x="60" y="79"/>
                    </a:cxn>
                    <a:cxn ang="0">
                      <a:pos x="54" y="97"/>
                    </a:cxn>
                    <a:cxn ang="0">
                      <a:pos x="48" y="121"/>
                    </a:cxn>
                    <a:cxn ang="0">
                      <a:pos x="42" y="151"/>
                    </a:cxn>
                    <a:cxn ang="0">
                      <a:pos x="36" y="193"/>
                    </a:cxn>
                    <a:cxn ang="0">
                      <a:pos x="30" y="241"/>
                    </a:cxn>
                    <a:cxn ang="0">
                      <a:pos x="18" y="259"/>
                    </a:cxn>
                    <a:cxn ang="0">
                      <a:pos x="0" y="271"/>
                    </a:cxn>
                    <a:cxn ang="0">
                      <a:pos x="18" y="247"/>
                    </a:cxn>
                    <a:cxn ang="0">
                      <a:pos x="18" y="223"/>
                    </a:cxn>
                    <a:cxn ang="0">
                      <a:pos x="24" y="199"/>
                    </a:cxn>
                    <a:cxn ang="0">
                      <a:pos x="24" y="169"/>
                    </a:cxn>
                    <a:cxn ang="0">
                      <a:pos x="30" y="139"/>
                    </a:cxn>
                    <a:cxn ang="0">
                      <a:pos x="36" y="115"/>
                    </a:cxn>
                    <a:cxn ang="0">
                      <a:pos x="42" y="91"/>
                    </a:cxn>
                    <a:cxn ang="0">
                      <a:pos x="24" y="79"/>
                    </a:cxn>
                    <a:cxn ang="0">
                      <a:pos x="42" y="79"/>
                    </a:cxn>
                    <a:cxn ang="0">
                      <a:pos x="60" y="73"/>
                    </a:cxn>
                    <a:cxn ang="0">
                      <a:pos x="66" y="61"/>
                    </a:cxn>
                    <a:cxn ang="0">
                      <a:pos x="72" y="43"/>
                    </a:cxn>
                    <a:cxn ang="0">
                      <a:pos x="66" y="18"/>
                    </a:cxn>
                    <a:cxn ang="0">
                      <a:pos x="42" y="0"/>
                    </a:cxn>
                    <a:cxn ang="0">
                      <a:pos x="72" y="12"/>
                    </a:cxn>
                  </a:cxnLst>
                  <a:rect l="0" t="0" r="r" b="b"/>
                  <a:pathLst>
                    <a:path w="84" h="271">
                      <a:moveTo>
                        <a:pt x="72" y="12"/>
                      </a:moveTo>
                      <a:lnTo>
                        <a:pt x="84" y="37"/>
                      </a:lnTo>
                      <a:lnTo>
                        <a:pt x="84" y="61"/>
                      </a:lnTo>
                      <a:lnTo>
                        <a:pt x="78" y="85"/>
                      </a:lnTo>
                      <a:lnTo>
                        <a:pt x="60" y="79"/>
                      </a:lnTo>
                      <a:lnTo>
                        <a:pt x="54" y="97"/>
                      </a:lnTo>
                      <a:lnTo>
                        <a:pt x="48" y="121"/>
                      </a:lnTo>
                      <a:lnTo>
                        <a:pt x="42" y="151"/>
                      </a:lnTo>
                      <a:lnTo>
                        <a:pt x="36" y="193"/>
                      </a:lnTo>
                      <a:lnTo>
                        <a:pt x="30" y="241"/>
                      </a:lnTo>
                      <a:lnTo>
                        <a:pt x="18" y="259"/>
                      </a:lnTo>
                      <a:lnTo>
                        <a:pt x="0" y="271"/>
                      </a:lnTo>
                      <a:lnTo>
                        <a:pt x="18" y="247"/>
                      </a:lnTo>
                      <a:lnTo>
                        <a:pt x="18" y="223"/>
                      </a:lnTo>
                      <a:lnTo>
                        <a:pt x="24" y="199"/>
                      </a:lnTo>
                      <a:lnTo>
                        <a:pt x="24" y="169"/>
                      </a:lnTo>
                      <a:lnTo>
                        <a:pt x="30" y="139"/>
                      </a:lnTo>
                      <a:lnTo>
                        <a:pt x="36" y="115"/>
                      </a:lnTo>
                      <a:lnTo>
                        <a:pt x="42" y="91"/>
                      </a:lnTo>
                      <a:lnTo>
                        <a:pt x="24" y="79"/>
                      </a:lnTo>
                      <a:lnTo>
                        <a:pt x="42" y="79"/>
                      </a:lnTo>
                      <a:lnTo>
                        <a:pt x="60" y="73"/>
                      </a:lnTo>
                      <a:lnTo>
                        <a:pt x="66" y="61"/>
                      </a:lnTo>
                      <a:lnTo>
                        <a:pt x="72" y="43"/>
                      </a:lnTo>
                      <a:lnTo>
                        <a:pt x="66" y="18"/>
                      </a:lnTo>
                      <a:lnTo>
                        <a:pt x="42" y="0"/>
                      </a:lnTo>
                      <a:lnTo>
                        <a:pt x="72" y="12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2653" name="Freeform 125"/>
                <p:cNvSpPr>
                  <a:spLocks/>
                </p:cNvSpPr>
                <p:nvPr/>
              </p:nvSpPr>
              <p:spPr bwMode="auto">
                <a:xfrm>
                  <a:off x="3063" y="2127"/>
                  <a:ext cx="66" cy="66"/>
                </a:xfrm>
                <a:custGeom>
                  <a:avLst/>
                  <a:gdLst/>
                  <a:ahLst/>
                  <a:cxnLst>
                    <a:cxn ang="0">
                      <a:pos x="0" y="54"/>
                    </a:cxn>
                    <a:cxn ang="0">
                      <a:pos x="12" y="66"/>
                    </a:cxn>
                    <a:cxn ang="0">
                      <a:pos x="12" y="54"/>
                    </a:cxn>
                    <a:cxn ang="0">
                      <a:pos x="24" y="42"/>
                    </a:cxn>
                    <a:cxn ang="0">
                      <a:pos x="36" y="30"/>
                    </a:cxn>
                    <a:cxn ang="0">
                      <a:pos x="48" y="24"/>
                    </a:cxn>
                    <a:cxn ang="0">
                      <a:pos x="66" y="0"/>
                    </a:cxn>
                    <a:cxn ang="0">
                      <a:pos x="48" y="18"/>
                    </a:cxn>
                    <a:cxn ang="0">
                      <a:pos x="36" y="24"/>
                    </a:cxn>
                    <a:cxn ang="0">
                      <a:pos x="18" y="30"/>
                    </a:cxn>
                    <a:cxn ang="0">
                      <a:pos x="6" y="42"/>
                    </a:cxn>
                    <a:cxn ang="0">
                      <a:pos x="0" y="54"/>
                    </a:cxn>
                  </a:cxnLst>
                  <a:rect l="0" t="0" r="r" b="b"/>
                  <a:pathLst>
                    <a:path w="66" h="66">
                      <a:moveTo>
                        <a:pt x="0" y="54"/>
                      </a:moveTo>
                      <a:lnTo>
                        <a:pt x="12" y="66"/>
                      </a:lnTo>
                      <a:lnTo>
                        <a:pt x="12" y="54"/>
                      </a:lnTo>
                      <a:lnTo>
                        <a:pt x="24" y="42"/>
                      </a:lnTo>
                      <a:lnTo>
                        <a:pt x="36" y="30"/>
                      </a:lnTo>
                      <a:lnTo>
                        <a:pt x="48" y="24"/>
                      </a:lnTo>
                      <a:lnTo>
                        <a:pt x="66" y="0"/>
                      </a:lnTo>
                      <a:lnTo>
                        <a:pt x="48" y="18"/>
                      </a:lnTo>
                      <a:lnTo>
                        <a:pt x="36" y="24"/>
                      </a:lnTo>
                      <a:lnTo>
                        <a:pt x="18" y="30"/>
                      </a:lnTo>
                      <a:lnTo>
                        <a:pt x="6" y="42"/>
                      </a:lnTo>
                      <a:lnTo>
                        <a:pt x="0" y="54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</p:grpSp>
      </p:grpSp>
      <p:grpSp>
        <p:nvGrpSpPr>
          <p:cNvPr id="30" name="Group 126"/>
          <p:cNvGrpSpPr>
            <a:grpSpLocks/>
          </p:cNvGrpSpPr>
          <p:nvPr/>
        </p:nvGrpSpPr>
        <p:grpSpPr bwMode="auto">
          <a:xfrm>
            <a:off x="4763" y="4724400"/>
            <a:ext cx="741362" cy="1427163"/>
            <a:chOff x="3" y="2976"/>
            <a:chExt cx="467" cy="899"/>
          </a:xfrm>
        </p:grpSpPr>
        <p:graphicFrame>
          <p:nvGraphicFramePr>
            <p:cNvPr id="22655" name="Object 127"/>
            <p:cNvGraphicFramePr>
              <a:graphicFrameLocks noChangeAspect="1"/>
            </p:cNvGraphicFramePr>
            <p:nvPr/>
          </p:nvGraphicFramePr>
          <p:xfrm>
            <a:off x="240" y="2976"/>
            <a:ext cx="230" cy="899"/>
          </p:xfrm>
          <a:graphic>
            <a:graphicData uri="http://schemas.openxmlformats.org/presentationml/2006/ole">
              <p:oleObj spid="_x0000_s6160" name="Clip" r:id="rId12" imgW="446760" imgH="1529640" progId="MS_ClipArt_Gallery.2">
                <p:embed/>
              </p:oleObj>
            </a:graphicData>
          </a:graphic>
        </p:graphicFrame>
        <p:grpSp>
          <p:nvGrpSpPr>
            <p:cNvPr id="31" name="Group 128"/>
            <p:cNvGrpSpPr>
              <a:grpSpLocks/>
            </p:cNvGrpSpPr>
            <p:nvPr/>
          </p:nvGrpSpPr>
          <p:grpSpPr bwMode="auto">
            <a:xfrm>
              <a:off x="3" y="2976"/>
              <a:ext cx="285" cy="297"/>
              <a:chOff x="3" y="2976"/>
              <a:chExt cx="285" cy="297"/>
            </a:xfrm>
          </p:grpSpPr>
          <p:grpSp>
            <p:nvGrpSpPr>
              <p:cNvPr id="22816" name="Group 129"/>
              <p:cNvGrpSpPr>
                <a:grpSpLocks/>
              </p:cNvGrpSpPr>
              <p:nvPr/>
            </p:nvGrpSpPr>
            <p:grpSpPr bwMode="auto">
              <a:xfrm rot="-9323395">
                <a:off x="3" y="2976"/>
                <a:ext cx="128" cy="177"/>
                <a:chOff x="3081" y="1887"/>
                <a:chExt cx="649" cy="841"/>
              </a:xfrm>
            </p:grpSpPr>
            <p:sp>
              <p:nvSpPr>
                <p:cNvPr id="22658" name="Freeform 130"/>
                <p:cNvSpPr>
                  <a:spLocks/>
                </p:cNvSpPr>
                <p:nvPr/>
              </p:nvSpPr>
              <p:spPr bwMode="auto">
                <a:xfrm>
                  <a:off x="3081" y="1887"/>
                  <a:ext cx="649" cy="841"/>
                </a:xfrm>
                <a:custGeom>
                  <a:avLst/>
                  <a:gdLst/>
                  <a:ahLst/>
                  <a:cxnLst>
                    <a:cxn ang="0">
                      <a:pos x="150" y="6"/>
                    </a:cxn>
                    <a:cxn ang="0">
                      <a:pos x="204" y="6"/>
                    </a:cxn>
                    <a:cxn ang="0">
                      <a:pos x="282" y="18"/>
                    </a:cxn>
                    <a:cxn ang="0">
                      <a:pos x="385" y="54"/>
                    </a:cxn>
                    <a:cxn ang="0">
                      <a:pos x="529" y="114"/>
                    </a:cxn>
                    <a:cxn ang="0">
                      <a:pos x="565" y="144"/>
                    </a:cxn>
                    <a:cxn ang="0">
                      <a:pos x="619" y="240"/>
                    </a:cxn>
                    <a:cxn ang="0">
                      <a:pos x="649" y="300"/>
                    </a:cxn>
                    <a:cxn ang="0">
                      <a:pos x="619" y="342"/>
                    </a:cxn>
                    <a:cxn ang="0">
                      <a:pos x="619" y="372"/>
                    </a:cxn>
                    <a:cxn ang="0">
                      <a:pos x="643" y="420"/>
                    </a:cxn>
                    <a:cxn ang="0">
                      <a:pos x="637" y="462"/>
                    </a:cxn>
                    <a:cxn ang="0">
                      <a:pos x="595" y="492"/>
                    </a:cxn>
                    <a:cxn ang="0">
                      <a:pos x="607" y="528"/>
                    </a:cxn>
                    <a:cxn ang="0">
                      <a:pos x="589" y="577"/>
                    </a:cxn>
                    <a:cxn ang="0">
                      <a:pos x="529" y="595"/>
                    </a:cxn>
                    <a:cxn ang="0">
                      <a:pos x="505" y="631"/>
                    </a:cxn>
                    <a:cxn ang="0">
                      <a:pos x="457" y="649"/>
                    </a:cxn>
                    <a:cxn ang="0">
                      <a:pos x="360" y="655"/>
                    </a:cxn>
                    <a:cxn ang="0">
                      <a:pos x="300" y="637"/>
                    </a:cxn>
                    <a:cxn ang="0">
                      <a:pos x="258" y="589"/>
                    </a:cxn>
                    <a:cxn ang="0">
                      <a:pos x="222" y="528"/>
                    </a:cxn>
                    <a:cxn ang="0">
                      <a:pos x="240" y="504"/>
                    </a:cxn>
                    <a:cxn ang="0">
                      <a:pos x="276" y="498"/>
                    </a:cxn>
                    <a:cxn ang="0">
                      <a:pos x="306" y="522"/>
                    </a:cxn>
                    <a:cxn ang="0">
                      <a:pos x="282" y="498"/>
                    </a:cxn>
                    <a:cxn ang="0">
                      <a:pos x="270" y="492"/>
                    </a:cxn>
                    <a:cxn ang="0">
                      <a:pos x="246" y="474"/>
                    </a:cxn>
                    <a:cxn ang="0">
                      <a:pos x="204" y="486"/>
                    </a:cxn>
                    <a:cxn ang="0">
                      <a:pos x="198" y="516"/>
                    </a:cxn>
                    <a:cxn ang="0">
                      <a:pos x="204" y="607"/>
                    </a:cxn>
                    <a:cxn ang="0">
                      <a:pos x="228" y="703"/>
                    </a:cxn>
                    <a:cxn ang="0">
                      <a:pos x="228" y="793"/>
                    </a:cxn>
                    <a:cxn ang="0">
                      <a:pos x="204" y="829"/>
                    </a:cxn>
                    <a:cxn ang="0">
                      <a:pos x="150" y="835"/>
                    </a:cxn>
                    <a:cxn ang="0">
                      <a:pos x="132" y="775"/>
                    </a:cxn>
                    <a:cxn ang="0">
                      <a:pos x="108" y="709"/>
                    </a:cxn>
                    <a:cxn ang="0">
                      <a:pos x="96" y="685"/>
                    </a:cxn>
                    <a:cxn ang="0">
                      <a:pos x="84" y="655"/>
                    </a:cxn>
                    <a:cxn ang="0">
                      <a:pos x="48" y="522"/>
                    </a:cxn>
                    <a:cxn ang="0">
                      <a:pos x="18" y="366"/>
                    </a:cxn>
                    <a:cxn ang="0">
                      <a:pos x="0" y="270"/>
                    </a:cxn>
                  </a:cxnLst>
                  <a:rect l="0" t="0" r="r" b="b"/>
                  <a:pathLst>
                    <a:path w="649" h="841">
                      <a:moveTo>
                        <a:pt x="108" y="0"/>
                      </a:moveTo>
                      <a:lnTo>
                        <a:pt x="132" y="6"/>
                      </a:lnTo>
                      <a:lnTo>
                        <a:pt x="150" y="6"/>
                      </a:lnTo>
                      <a:lnTo>
                        <a:pt x="168" y="12"/>
                      </a:lnTo>
                      <a:lnTo>
                        <a:pt x="180" y="12"/>
                      </a:lnTo>
                      <a:lnTo>
                        <a:pt x="204" y="6"/>
                      </a:lnTo>
                      <a:lnTo>
                        <a:pt x="228" y="6"/>
                      </a:lnTo>
                      <a:lnTo>
                        <a:pt x="252" y="12"/>
                      </a:lnTo>
                      <a:lnTo>
                        <a:pt x="282" y="18"/>
                      </a:lnTo>
                      <a:lnTo>
                        <a:pt x="312" y="24"/>
                      </a:lnTo>
                      <a:lnTo>
                        <a:pt x="342" y="36"/>
                      </a:lnTo>
                      <a:lnTo>
                        <a:pt x="385" y="54"/>
                      </a:lnTo>
                      <a:lnTo>
                        <a:pt x="427" y="72"/>
                      </a:lnTo>
                      <a:lnTo>
                        <a:pt x="481" y="96"/>
                      </a:lnTo>
                      <a:lnTo>
                        <a:pt x="529" y="114"/>
                      </a:lnTo>
                      <a:lnTo>
                        <a:pt x="547" y="120"/>
                      </a:lnTo>
                      <a:lnTo>
                        <a:pt x="559" y="132"/>
                      </a:lnTo>
                      <a:lnTo>
                        <a:pt x="565" y="144"/>
                      </a:lnTo>
                      <a:lnTo>
                        <a:pt x="577" y="162"/>
                      </a:lnTo>
                      <a:lnTo>
                        <a:pt x="595" y="192"/>
                      </a:lnTo>
                      <a:lnTo>
                        <a:pt x="619" y="240"/>
                      </a:lnTo>
                      <a:lnTo>
                        <a:pt x="637" y="264"/>
                      </a:lnTo>
                      <a:lnTo>
                        <a:pt x="643" y="288"/>
                      </a:lnTo>
                      <a:lnTo>
                        <a:pt x="649" y="300"/>
                      </a:lnTo>
                      <a:lnTo>
                        <a:pt x="643" y="318"/>
                      </a:lnTo>
                      <a:lnTo>
                        <a:pt x="631" y="336"/>
                      </a:lnTo>
                      <a:lnTo>
                        <a:pt x="619" y="342"/>
                      </a:lnTo>
                      <a:lnTo>
                        <a:pt x="613" y="348"/>
                      </a:lnTo>
                      <a:lnTo>
                        <a:pt x="613" y="360"/>
                      </a:lnTo>
                      <a:lnTo>
                        <a:pt x="619" y="372"/>
                      </a:lnTo>
                      <a:lnTo>
                        <a:pt x="625" y="384"/>
                      </a:lnTo>
                      <a:lnTo>
                        <a:pt x="637" y="402"/>
                      </a:lnTo>
                      <a:lnTo>
                        <a:pt x="643" y="420"/>
                      </a:lnTo>
                      <a:lnTo>
                        <a:pt x="643" y="432"/>
                      </a:lnTo>
                      <a:lnTo>
                        <a:pt x="643" y="450"/>
                      </a:lnTo>
                      <a:lnTo>
                        <a:pt x="637" y="462"/>
                      </a:lnTo>
                      <a:lnTo>
                        <a:pt x="625" y="474"/>
                      </a:lnTo>
                      <a:lnTo>
                        <a:pt x="607" y="486"/>
                      </a:lnTo>
                      <a:lnTo>
                        <a:pt x="595" y="492"/>
                      </a:lnTo>
                      <a:lnTo>
                        <a:pt x="595" y="504"/>
                      </a:lnTo>
                      <a:lnTo>
                        <a:pt x="601" y="516"/>
                      </a:lnTo>
                      <a:lnTo>
                        <a:pt x="607" y="528"/>
                      </a:lnTo>
                      <a:lnTo>
                        <a:pt x="601" y="546"/>
                      </a:lnTo>
                      <a:lnTo>
                        <a:pt x="601" y="565"/>
                      </a:lnTo>
                      <a:lnTo>
                        <a:pt x="589" y="577"/>
                      </a:lnTo>
                      <a:lnTo>
                        <a:pt x="577" y="583"/>
                      </a:lnTo>
                      <a:lnTo>
                        <a:pt x="553" y="589"/>
                      </a:lnTo>
                      <a:lnTo>
                        <a:pt x="529" y="595"/>
                      </a:lnTo>
                      <a:lnTo>
                        <a:pt x="517" y="595"/>
                      </a:lnTo>
                      <a:lnTo>
                        <a:pt x="511" y="619"/>
                      </a:lnTo>
                      <a:lnTo>
                        <a:pt x="505" y="631"/>
                      </a:lnTo>
                      <a:lnTo>
                        <a:pt x="493" y="643"/>
                      </a:lnTo>
                      <a:lnTo>
                        <a:pt x="475" y="649"/>
                      </a:lnTo>
                      <a:lnTo>
                        <a:pt x="457" y="649"/>
                      </a:lnTo>
                      <a:lnTo>
                        <a:pt x="433" y="649"/>
                      </a:lnTo>
                      <a:lnTo>
                        <a:pt x="403" y="655"/>
                      </a:lnTo>
                      <a:lnTo>
                        <a:pt x="360" y="655"/>
                      </a:lnTo>
                      <a:lnTo>
                        <a:pt x="342" y="655"/>
                      </a:lnTo>
                      <a:lnTo>
                        <a:pt x="324" y="649"/>
                      </a:lnTo>
                      <a:lnTo>
                        <a:pt x="300" y="637"/>
                      </a:lnTo>
                      <a:lnTo>
                        <a:pt x="282" y="625"/>
                      </a:lnTo>
                      <a:lnTo>
                        <a:pt x="270" y="607"/>
                      </a:lnTo>
                      <a:lnTo>
                        <a:pt x="258" y="589"/>
                      </a:lnTo>
                      <a:lnTo>
                        <a:pt x="240" y="565"/>
                      </a:lnTo>
                      <a:lnTo>
                        <a:pt x="228" y="540"/>
                      </a:lnTo>
                      <a:lnTo>
                        <a:pt x="222" y="528"/>
                      </a:lnTo>
                      <a:lnTo>
                        <a:pt x="228" y="522"/>
                      </a:lnTo>
                      <a:lnTo>
                        <a:pt x="234" y="510"/>
                      </a:lnTo>
                      <a:lnTo>
                        <a:pt x="240" y="504"/>
                      </a:lnTo>
                      <a:lnTo>
                        <a:pt x="252" y="498"/>
                      </a:lnTo>
                      <a:lnTo>
                        <a:pt x="264" y="498"/>
                      </a:lnTo>
                      <a:lnTo>
                        <a:pt x="276" y="498"/>
                      </a:lnTo>
                      <a:lnTo>
                        <a:pt x="288" y="510"/>
                      </a:lnTo>
                      <a:lnTo>
                        <a:pt x="300" y="516"/>
                      </a:lnTo>
                      <a:lnTo>
                        <a:pt x="306" y="522"/>
                      </a:lnTo>
                      <a:lnTo>
                        <a:pt x="318" y="528"/>
                      </a:lnTo>
                      <a:lnTo>
                        <a:pt x="306" y="516"/>
                      </a:lnTo>
                      <a:lnTo>
                        <a:pt x="282" y="498"/>
                      </a:lnTo>
                      <a:lnTo>
                        <a:pt x="288" y="492"/>
                      </a:lnTo>
                      <a:lnTo>
                        <a:pt x="282" y="492"/>
                      </a:lnTo>
                      <a:lnTo>
                        <a:pt x="270" y="492"/>
                      </a:lnTo>
                      <a:lnTo>
                        <a:pt x="264" y="486"/>
                      </a:lnTo>
                      <a:lnTo>
                        <a:pt x="252" y="480"/>
                      </a:lnTo>
                      <a:lnTo>
                        <a:pt x="246" y="474"/>
                      </a:lnTo>
                      <a:lnTo>
                        <a:pt x="228" y="474"/>
                      </a:lnTo>
                      <a:lnTo>
                        <a:pt x="216" y="474"/>
                      </a:lnTo>
                      <a:lnTo>
                        <a:pt x="204" y="486"/>
                      </a:lnTo>
                      <a:lnTo>
                        <a:pt x="198" y="492"/>
                      </a:lnTo>
                      <a:lnTo>
                        <a:pt x="198" y="504"/>
                      </a:lnTo>
                      <a:lnTo>
                        <a:pt x="198" y="516"/>
                      </a:lnTo>
                      <a:lnTo>
                        <a:pt x="198" y="546"/>
                      </a:lnTo>
                      <a:lnTo>
                        <a:pt x="198" y="577"/>
                      </a:lnTo>
                      <a:lnTo>
                        <a:pt x="204" y="607"/>
                      </a:lnTo>
                      <a:lnTo>
                        <a:pt x="204" y="637"/>
                      </a:lnTo>
                      <a:lnTo>
                        <a:pt x="216" y="679"/>
                      </a:lnTo>
                      <a:lnTo>
                        <a:pt x="228" y="703"/>
                      </a:lnTo>
                      <a:lnTo>
                        <a:pt x="234" y="721"/>
                      </a:lnTo>
                      <a:lnTo>
                        <a:pt x="234" y="763"/>
                      </a:lnTo>
                      <a:lnTo>
                        <a:pt x="228" y="793"/>
                      </a:lnTo>
                      <a:lnTo>
                        <a:pt x="222" y="811"/>
                      </a:lnTo>
                      <a:lnTo>
                        <a:pt x="216" y="823"/>
                      </a:lnTo>
                      <a:lnTo>
                        <a:pt x="204" y="829"/>
                      </a:lnTo>
                      <a:lnTo>
                        <a:pt x="186" y="835"/>
                      </a:lnTo>
                      <a:lnTo>
                        <a:pt x="168" y="841"/>
                      </a:lnTo>
                      <a:lnTo>
                        <a:pt x="150" y="835"/>
                      </a:lnTo>
                      <a:lnTo>
                        <a:pt x="144" y="829"/>
                      </a:lnTo>
                      <a:lnTo>
                        <a:pt x="138" y="787"/>
                      </a:lnTo>
                      <a:lnTo>
                        <a:pt x="132" y="775"/>
                      </a:lnTo>
                      <a:lnTo>
                        <a:pt x="132" y="769"/>
                      </a:lnTo>
                      <a:lnTo>
                        <a:pt x="126" y="745"/>
                      </a:lnTo>
                      <a:lnTo>
                        <a:pt x="108" y="709"/>
                      </a:lnTo>
                      <a:lnTo>
                        <a:pt x="102" y="697"/>
                      </a:lnTo>
                      <a:lnTo>
                        <a:pt x="102" y="685"/>
                      </a:lnTo>
                      <a:lnTo>
                        <a:pt x="96" y="685"/>
                      </a:lnTo>
                      <a:lnTo>
                        <a:pt x="96" y="679"/>
                      </a:lnTo>
                      <a:lnTo>
                        <a:pt x="96" y="673"/>
                      </a:lnTo>
                      <a:lnTo>
                        <a:pt x="84" y="655"/>
                      </a:lnTo>
                      <a:lnTo>
                        <a:pt x="78" y="613"/>
                      </a:lnTo>
                      <a:lnTo>
                        <a:pt x="60" y="571"/>
                      </a:lnTo>
                      <a:lnTo>
                        <a:pt x="48" y="522"/>
                      </a:lnTo>
                      <a:lnTo>
                        <a:pt x="30" y="468"/>
                      </a:lnTo>
                      <a:lnTo>
                        <a:pt x="24" y="426"/>
                      </a:lnTo>
                      <a:lnTo>
                        <a:pt x="18" y="366"/>
                      </a:lnTo>
                      <a:lnTo>
                        <a:pt x="18" y="306"/>
                      </a:lnTo>
                      <a:lnTo>
                        <a:pt x="18" y="300"/>
                      </a:lnTo>
                      <a:lnTo>
                        <a:pt x="0" y="270"/>
                      </a:lnTo>
                      <a:lnTo>
                        <a:pt x="72" y="204"/>
                      </a:lnTo>
                      <a:lnTo>
                        <a:pt x="108" y="0"/>
                      </a:lnTo>
                      <a:close/>
                    </a:path>
                  </a:pathLst>
                </a:custGeom>
                <a:solidFill>
                  <a:srgbClr val="FF996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2659" name="Freeform 131"/>
                <p:cNvSpPr>
                  <a:spLocks/>
                </p:cNvSpPr>
                <p:nvPr/>
              </p:nvSpPr>
              <p:spPr bwMode="auto">
                <a:xfrm>
                  <a:off x="3183" y="1887"/>
                  <a:ext cx="445" cy="132"/>
                </a:xfrm>
                <a:custGeom>
                  <a:avLst/>
                  <a:gdLst/>
                  <a:ahLst/>
                  <a:cxnLst>
                    <a:cxn ang="0">
                      <a:pos x="24" y="0"/>
                    </a:cxn>
                    <a:cxn ang="0">
                      <a:pos x="42" y="6"/>
                    </a:cxn>
                    <a:cxn ang="0">
                      <a:pos x="60" y="6"/>
                    </a:cxn>
                    <a:cxn ang="0">
                      <a:pos x="72" y="12"/>
                    </a:cxn>
                    <a:cxn ang="0">
                      <a:pos x="90" y="6"/>
                    </a:cxn>
                    <a:cxn ang="0">
                      <a:pos x="102" y="6"/>
                    </a:cxn>
                    <a:cxn ang="0">
                      <a:pos x="120" y="6"/>
                    </a:cxn>
                    <a:cxn ang="0">
                      <a:pos x="144" y="6"/>
                    </a:cxn>
                    <a:cxn ang="0">
                      <a:pos x="174" y="18"/>
                    </a:cxn>
                    <a:cxn ang="0">
                      <a:pos x="210" y="24"/>
                    </a:cxn>
                    <a:cxn ang="0">
                      <a:pos x="246" y="36"/>
                    </a:cxn>
                    <a:cxn ang="0">
                      <a:pos x="289" y="54"/>
                    </a:cxn>
                    <a:cxn ang="0">
                      <a:pos x="337" y="72"/>
                    </a:cxn>
                    <a:cxn ang="0">
                      <a:pos x="379" y="96"/>
                    </a:cxn>
                    <a:cxn ang="0">
                      <a:pos x="409" y="108"/>
                    </a:cxn>
                    <a:cxn ang="0">
                      <a:pos x="427" y="114"/>
                    </a:cxn>
                    <a:cxn ang="0">
                      <a:pos x="445" y="126"/>
                    </a:cxn>
                    <a:cxn ang="0">
                      <a:pos x="433" y="120"/>
                    </a:cxn>
                    <a:cxn ang="0">
                      <a:pos x="421" y="120"/>
                    </a:cxn>
                    <a:cxn ang="0">
                      <a:pos x="409" y="126"/>
                    </a:cxn>
                    <a:cxn ang="0">
                      <a:pos x="403" y="126"/>
                    </a:cxn>
                    <a:cxn ang="0">
                      <a:pos x="385" y="120"/>
                    </a:cxn>
                    <a:cxn ang="0">
                      <a:pos x="367" y="108"/>
                    </a:cxn>
                    <a:cxn ang="0">
                      <a:pos x="349" y="96"/>
                    </a:cxn>
                    <a:cxn ang="0">
                      <a:pos x="325" y="84"/>
                    </a:cxn>
                    <a:cxn ang="0">
                      <a:pos x="301" y="72"/>
                    </a:cxn>
                    <a:cxn ang="0">
                      <a:pos x="271" y="60"/>
                    </a:cxn>
                    <a:cxn ang="0">
                      <a:pos x="246" y="54"/>
                    </a:cxn>
                    <a:cxn ang="0">
                      <a:pos x="222" y="42"/>
                    </a:cxn>
                    <a:cxn ang="0">
                      <a:pos x="204" y="36"/>
                    </a:cxn>
                    <a:cxn ang="0">
                      <a:pos x="186" y="36"/>
                    </a:cxn>
                    <a:cxn ang="0">
                      <a:pos x="174" y="30"/>
                    </a:cxn>
                    <a:cxn ang="0">
                      <a:pos x="150" y="30"/>
                    </a:cxn>
                    <a:cxn ang="0">
                      <a:pos x="126" y="30"/>
                    </a:cxn>
                    <a:cxn ang="0">
                      <a:pos x="102" y="30"/>
                    </a:cxn>
                    <a:cxn ang="0">
                      <a:pos x="84" y="36"/>
                    </a:cxn>
                    <a:cxn ang="0">
                      <a:pos x="66" y="42"/>
                    </a:cxn>
                    <a:cxn ang="0">
                      <a:pos x="54" y="60"/>
                    </a:cxn>
                    <a:cxn ang="0">
                      <a:pos x="42" y="72"/>
                    </a:cxn>
                    <a:cxn ang="0">
                      <a:pos x="30" y="90"/>
                    </a:cxn>
                    <a:cxn ang="0">
                      <a:pos x="18" y="108"/>
                    </a:cxn>
                    <a:cxn ang="0">
                      <a:pos x="12" y="120"/>
                    </a:cxn>
                    <a:cxn ang="0">
                      <a:pos x="0" y="132"/>
                    </a:cxn>
                    <a:cxn ang="0">
                      <a:pos x="24" y="0"/>
                    </a:cxn>
                  </a:cxnLst>
                  <a:rect l="0" t="0" r="r" b="b"/>
                  <a:pathLst>
                    <a:path w="445" h="132">
                      <a:moveTo>
                        <a:pt x="24" y="0"/>
                      </a:moveTo>
                      <a:lnTo>
                        <a:pt x="42" y="6"/>
                      </a:lnTo>
                      <a:lnTo>
                        <a:pt x="60" y="6"/>
                      </a:lnTo>
                      <a:lnTo>
                        <a:pt x="72" y="12"/>
                      </a:lnTo>
                      <a:lnTo>
                        <a:pt x="90" y="6"/>
                      </a:lnTo>
                      <a:lnTo>
                        <a:pt x="102" y="6"/>
                      </a:lnTo>
                      <a:lnTo>
                        <a:pt x="120" y="6"/>
                      </a:lnTo>
                      <a:lnTo>
                        <a:pt x="144" y="6"/>
                      </a:lnTo>
                      <a:lnTo>
                        <a:pt x="174" y="18"/>
                      </a:lnTo>
                      <a:lnTo>
                        <a:pt x="210" y="24"/>
                      </a:lnTo>
                      <a:lnTo>
                        <a:pt x="246" y="36"/>
                      </a:lnTo>
                      <a:lnTo>
                        <a:pt x="289" y="54"/>
                      </a:lnTo>
                      <a:lnTo>
                        <a:pt x="337" y="72"/>
                      </a:lnTo>
                      <a:lnTo>
                        <a:pt x="379" y="96"/>
                      </a:lnTo>
                      <a:lnTo>
                        <a:pt x="409" y="108"/>
                      </a:lnTo>
                      <a:lnTo>
                        <a:pt x="427" y="114"/>
                      </a:lnTo>
                      <a:lnTo>
                        <a:pt x="445" y="126"/>
                      </a:lnTo>
                      <a:lnTo>
                        <a:pt x="433" y="120"/>
                      </a:lnTo>
                      <a:lnTo>
                        <a:pt x="421" y="120"/>
                      </a:lnTo>
                      <a:lnTo>
                        <a:pt x="409" y="126"/>
                      </a:lnTo>
                      <a:lnTo>
                        <a:pt x="403" y="126"/>
                      </a:lnTo>
                      <a:lnTo>
                        <a:pt x="385" y="120"/>
                      </a:lnTo>
                      <a:lnTo>
                        <a:pt x="367" y="108"/>
                      </a:lnTo>
                      <a:lnTo>
                        <a:pt x="349" y="96"/>
                      </a:lnTo>
                      <a:lnTo>
                        <a:pt x="325" y="84"/>
                      </a:lnTo>
                      <a:lnTo>
                        <a:pt x="301" y="72"/>
                      </a:lnTo>
                      <a:lnTo>
                        <a:pt x="271" y="60"/>
                      </a:lnTo>
                      <a:lnTo>
                        <a:pt x="246" y="54"/>
                      </a:lnTo>
                      <a:lnTo>
                        <a:pt x="222" y="42"/>
                      </a:lnTo>
                      <a:lnTo>
                        <a:pt x="204" y="36"/>
                      </a:lnTo>
                      <a:lnTo>
                        <a:pt x="186" y="36"/>
                      </a:lnTo>
                      <a:lnTo>
                        <a:pt x="174" y="30"/>
                      </a:lnTo>
                      <a:lnTo>
                        <a:pt x="150" y="30"/>
                      </a:lnTo>
                      <a:lnTo>
                        <a:pt x="126" y="30"/>
                      </a:lnTo>
                      <a:lnTo>
                        <a:pt x="102" y="30"/>
                      </a:lnTo>
                      <a:lnTo>
                        <a:pt x="84" y="36"/>
                      </a:lnTo>
                      <a:lnTo>
                        <a:pt x="66" y="42"/>
                      </a:lnTo>
                      <a:lnTo>
                        <a:pt x="54" y="60"/>
                      </a:lnTo>
                      <a:lnTo>
                        <a:pt x="42" y="72"/>
                      </a:lnTo>
                      <a:lnTo>
                        <a:pt x="30" y="90"/>
                      </a:lnTo>
                      <a:lnTo>
                        <a:pt x="18" y="108"/>
                      </a:lnTo>
                      <a:lnTo>
                        <a:pt x="12" y="120"/>
                      </a:lnTo>
                      <a:lnTo>
                        <a:pt x="0" y="132"/>
                      </a:lnTo>
                      <a:lnTo>
                        <a:pt x="24" y="0"/>
                      </a:lnTo>
                      <a:close/>
                    </a:path>
                  </a:pathLst>
                </a:custGeom>
                <a:solidFill>
                  <a:srgbClr val="FF996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2660" name="Freeform 132"/>
                <p:cNvSpPr>
                  <a:spLocks/>
                </p:cNvSpPr>
                <p:nvPr/>
              </p:nvSpPr>
              <p:spPr bwMode="auto">
                <a:xfrm>
                  <a:off x="3610" y="2121"/>
                  <a:ext cx="96" cy="114"/>
                </a:xfrm>
                <a:custGeom>
                  <a:avLst/>
                  <a:gdLst/>
                  <a:ahLst/>
                  <a:cxnLst>
                    <a:cxn ang="0">
                      <a:pos x="90" y="108"/>
                    </a:cxn>
                    <a:cxn ang="0">
                      <a:pos x="96" y="96"/>
                    </a:cxn>
                    <a:cxn ang="0">
                      <a:pos x="96" y="84"/>
                    </a:cxn>
                    <a:cxn ang="0">
                      <a:pos x="90" y="66"/>
                    </a:cxn>
                    <a:cxn ang="0">
                      <a:pos x="78" y="54"/>
                    </a:cxn>
                    <a:cxn ang="0">
                      <a:pos x="66" y="36"/>
                    </a:cxn>
                    <a:cxn ang="0">
                      <a:pos x="42" y="24"/>
                    </a:cxn>
                    <a:cxn ang="0">
                      <a:pos x="24" y="12"/>
                    </a:cxn>
                    <a:cxn ang="0">
                      <a:pos x="0" y="0"/>
                    </a:cxn>
                    <a:cxn ang="0">
                      <a:pos x="24" y="18"/>
                    </a:cxn>
                    <a:cxn ang="0">
                      <a:pos x="30" y="24"/>
                    </a:cxn>
                    <a:cxn ang="0">
                      <a:pos x="42" y="30"/>
                    </a:cxn>
                    <a:cxn ang="0">
                      <a:pos x="54" y="42"/>
                    </a:cxn>
                    <a:cxn ang="0">
                      <a:pos x="60" y="48"/>
                    </a:cxn>
                    <a:cxn ang="0">
                      <a:pos x="72" y="60"/>
                    </a:cxn>
                    <a:cxn ang="0">
                      <a:pos x="78" y="72"/>
                    </a:cxn>
                    <a:cxn ang="0">
                      <a:pos x="84" y="90"/>
                    </a:cxn>
                    <a:cxn ang="0">
                      <a:pos x="84" y="102"/>
                    </a:cxn>
                    <a:cxn ang="0">
                      <a:pos x="84" y="114"/>
                    </a:cxn>
                    <a:cxn ang="0">
                      <a:pos x="90" y="108"/>
                    </a:cxn>
                  </a:cxnLst>
                  <a:rect l="0" t="0" r="r" b="b"/>
                  <a:pathLst>
                    <a:path w="96" h="114">
                      <a:moveTo>
                        <a:pt x="90" y="108"/>
                      </a:moveTo>
                      <a:lnTo>
                        <a:pt x="96" y="96"/>
                      </a:lnTo>
                      <a:lnTo>
                        <a:pt x="96" y="84"/>
                      </a:lnTo>
                      <a:lnTo>
                        <a:pt x="90" y="66"/>
                      </a:lnTo>
                      <a:lnTo>
                        <a:pt x="78" y="54"/>
                      </a:lnTo>
                      <a:lnTo>
                        <a:pt x="66" y="36"/>
                      </a:lnTo>
                      <a:lnTo>
                        <a:pt x="42" y="24"/>
                      </a:lnTo>
                      <a:lnTo>
                        <a:pt x="24" y="12"/>
                      </a:lnTo>
                      <a:lnTo>
                        <a:pt x="0" y="0"/>
                      </a:lnTo>
                      <a:lnTo>
                        <a:pt x="24" y="18"/>
                      </a:lnTo>
                      <a:lnTo>
                        <a:pt x="30" y="24"/>
                      </a:lnTo>
                      <a:lnTo>
                        <a:pt x="42" y="30"/>
                      </a:lnTo>
                      <a:lnTo>
                        <a:pt x="54" y="42"/>
                      </a:lnTo>
                      <a:lnTo>
                        <a:pt x="60" y="48"/>
                      </a:lnTo>
                      <a:lnTo>
                        <a:pt x="72" y="60"/>
                      </a:lnTo>
                      <a:lnTo>
                        <a:pt x="78" y="72"/>
                      </a:lnTo>
                      <a:lnTo>
                        <a:pt x="84" y="90"/>
                      </a:lnTo>
                      <a:lnTo>
                        <a:pt x="84" y="102"/>
                      </a:lnTo>
                      <a:lnTo>
                        <a:pt x="84" y="114"/>
                      </a:lnTo>
                      <a:lnTo>
                        <a:pt x="90" y="108"/>
                      </a:lnTo>
                      <a:close/>
                    </a:path>
                  </a:pathLst>
                </a:custGeom>
                <a:solidFill>
                  <a:srgbClr val="FF996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2661" name="Freeform 133"/>
                <p:cNvSpPr>
                  <a:spLocks/>
                </p:cNvSpPr>
                <p:nvPr/>
              </p:nvSpPr>
              <p:spPr bwMode="auto">
                <a:xfrm>
                  <a:off x="3574" y="2241"/>
                  <a:ext cx="114" cy="138"/>
                </a:xfrm>
                <a:custGeom>
                  <a:avLst/>
                  <a:gdLst/>
                  <a:ahLst/>
                  <a:cxnLst>
                    <a:cxn ang="0">
                      <a:pos x="108" y="132"/>
                    </a:cxn>
                    <a:cxn ang="0">
                      <a:pos x="114" y="114"/>
                    </a:cxn>
                    <a:cxn ang="0">
                      <a:pos x="108" y="96"/>
                    </a:cxn>
                    <a:cxn ang="0">
                      <a:pos x="108" y="84"/>
                    </a:cxn>
                    <a:cxn ang="0">
                      <a:pos x="96" y="66"/>
                    </a:cxn>
                    <a:cxn ang="0">
                      <a:pos x="90" y="54"/>
                    </a:cxn>
                    <a:cxn ang="0">
                      <a:pos x="72" y="42"/>
                    </a:cxn>
                    <a:cxn ang="0">
                      <a:pos x="54" y="30"/>
                    </a:cxn>
                    <a:cxn ang="0">
                      <a:pos x="30" y="18"/>
                    </a:cxn>
                    <a:cxn ang="0">
                      <a:pos x="0" y="0"/>
                    </a:cxn>
                    <a:cxn ang="0">
                      <a:pos x="18" y="12"/>
                    </a:cxn>
                    <a:cxn ang="0">
                      <a:pos x="30" y="24"/>
                    </a:cxn>
                    <a:cxn ang="0">
                      <a:pos x="48" y="36"/>
                    </a:cxn>
                    <a:cxn ang="0">
                      <a:pos x="60" y="48"/>
                    </a:cxn>
                    <a:cxn ang="0">
                      <a:pos x="72" y="60"/>
                    </a:cxn>
                    <a:cxn ang="0">
                      <a:pos x="84" y="78"/>
                    </a:cxn>
                    <a:cxn ang="0">
                      <a:pos x="90" y="96"/>
                    </a:cxn>
                    <a:cxn ang="0">
                      <a:pos x="96" y="120"/>
                    </a:cxn>
                    <a:cxn ang="0">
                      <a:pos x="102" y="138"/>
                    </a:cxn>
                    <a:cxn ang="0">
                      <a:pos x="108" y="132"/>
                    </a:cxn>
                  </a:cxnLst>
                  <a:rect l="0" t="0" r="r" b="b"/>
                  <a:pathLst>
                    <a:path w="114" h="138">
                      <a:moveTo>
                        <a:pt x="108" y="132"/>
                      </a:moveTo>
                      <a:lnTo>
                        <a:pt x="114" y="114"/>
                      </a:lnTo>
                      <a:lnTo>
                        <a:pt x="108" y="96"/>
                      </a:lnTo>
                      <a:lnTo>
                        <a:pt x="108" y="84"/>
                      </a:lnTo>
                      <a:lnTo>
                        <a:pt x="96" y="66"/>
                      </a:lnTo>
                      <a:lnTo>
                        <a:pt x="90" y="54"/>
                      </a:lnTo>
                      <a:lnTo>
                        <a:pt x="72" y="42"/>
                      </a:lnTo>
                      <a:lnTo>
                        <a:pt x="54" y="30"/>
                      </a:lnTo>
                      <a:lnTo>
                        <a:pt x="30" y="18"/>
                      </a:lnTo>
                      <a:lnTo>
                        <a:pt x="0" y="0"/>
                      </a:lnTo>
                      <a:lnTo>
                        <a:pt x="18" y="12"/>
                      </a:lnTo>
                      <a:lnTo>
                        <a:pt x="30" y="24"/>
                      </a:lnTo>
                      <a:lnTo>
                        <a:pt x="48" y="36"/>
                      </a:lnTo>
                      <a:lnTo>
                        <a:pt x="60" y="48"/>
                      </a:lnTo>
                      <a:lnTo>
                        <a:pt x="72" y="60"/>
                      </a:lnTo>
                      <a:lnTo>
                        <a:pt x="84" y="78"/>
                      </a:lnTo>
                      <a:lnTo>
                        <a:pt x="90" y="96"/>
                      </a:lnTo>
                      <a:lnTo>
                        <a:pt x="96" y="120"/>
                      </a:lnTo>
                      <a:lnTo>
                        <a:pt x="102" y="138"/>
                      </a:lnTo>
                      <a:lnTo>
                        <a:pt x="108" y="132"/>
                      </a:lnTo>
                      <a:close/>
                    </a:path>
                  </a:pathLst>
                </a:custGeom>
                <a:solidFill>
                  <a:srgbClr val="FF996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2662" name="Freeform 134"/>
                <p:cNvSpPr>
                  <a:spLocks/>
                </p:cNvSpPr>
                <p:nvPr/>
              </p:nvSpPr>
              <p:spPr bwMode="auto">
                <a:xfrm>
                  <a:off x="3520" y="2379"/>
                  <a:ext cx="90" cy="103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4" y="12"/>
                    </a:cxn>
                    <a:cxn ang="0">
                      <a:pos x="48" y="24"/>
                    </a:cxn>
                    <a:cxn ang="0">
                      <a:pos x="66" y="36"/>
                    </a:cxn>
                    <a:cxn ang="0">
                      <a:pos x="78" y="48"/>
                    </a:cxn>
                    <a:cxn ang="0">
                      <a:pos x="84" y="67"/>
                    </a:cxn>
                    <a:cxn ang="0">
                      <a:pos x="90" y="85"/>
                    </a:cxn>
                    <a:cxn ang="0">
                      <a:pos x="90" y="103"/>
                    </a:cxn>
                    <a:cxn ang="0">
                      <a:pos x="84" y="103"/>
                    </a:cxn>
                    <a:cxn ang="0">
                      <a:pos x="72" y="103"/>
                    </a:cxn>
                    <a:cxn ang="0">
                      <a:pos x="72" y="91"/>
                    </a:cxn>
                    <a:cxn ang="0">
                      <a:pos x="66" y="73"/>
                    </a:cxn>
                    <a:cxn ang="0">
                      <a:pos x="60" y="54"/>
                    </a:cxn>
                    <a:cxn ang="0">
                      <a:pos x="48" y="36"/>
                    </a:cxn>
                    <a:cxn ang="0">
                      <a:pos x="30" y="24"/>
                    </a:cxn>
                    <a:cxn ang="0">
                      <a:pos x="18" y="12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90" h="103">
                      <a:moveTo>
                        <a:pt x="0" y="0"/>
                      </a:moveTo>
                      <a:lnTo>
                        <a:pt x="24" y="12"/>
                      </a:lnTo>
                      <a:lnTo>
                        <a:pt x="48" y="24"/>
                      </a:lnTo>
                      <a:lnTo>
                        <a:pt x="66" y="36"/>
                      </a:lnTo>
                      <a:lnTo>
                        <a:pt x="78" y="48"/>
                      </a:lnTo>
                      <a:lnTo>
                        <a:pt x="84" y="67"/>
                      </a:lnTo>
                      <a:lnTo>
                        <a:pt x="90" y="85"/>
                      </a:lnTo>
                      <a:lnTo>
                        <a:pt x="90" y="103"/>
                      </a:lnTo>
                      <a:lnTo>
                        <a:pt x="84" y="103"/>
                      </a:lnTo>
                      <a:lnTo>
                        <a:pt x="72" y="103"/>
                      </a:lnTo>
                      <a:lnTo>
                        <a:pt x="72" y="91"/>
                      </a:lnTo>
                      <a:lnTo>
                        <a:pt x="66" y="73"/>
                      </a:lnTo>
                      <a:lnTo>
                        <a:pt x="60" y="54"/>
                      </a:lnTo>
                      <a:lnTo>
                        <a:pt x="48" y="36"/>
                      </a:lnTo>
                      <a:lnTo>
                        <a:pt x="30" y="24"/>
                      </a:lnTo>
                      <a:lnTo>
                        <a:pt x="18" y="1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996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2663" name="Freeform 135"/>
                <p:cNvSpPr>
                  <a:spLocks/>
                </p:cNvSpPr>
                <p:nvPr/>
              </p:nvSpPr>
              <p:spPr bwMode="auto">
                <a:xfrm>
                  <a:off x="3303" y="2385"/>
                  <a:ext cx="235" cy="151"/>
                </a:xfrm>
                <a:custGeom>
                  <a:avLst/>
                  <a:gdLst/>
                  <a:ahLst/>
                  <a:cxnLst>
                    <a:cxn ang="0">
                      <a:pos x="84" y="24"/>
                    </a:cxn>
                    <a:cxn ang="0">
                      <a:pos x="120" y="30"/>
                    </a:cxn>
                    <a:cxn ang="0">
                      <a:pos x="157" y="42"/>
                    </a:cxn>
                    <a:cxn ang="0">
                      <a:pos x="175" y="54"/>
                    </a:cxn>
                    <a:cxn ang="0">
                      <a:pos x="199" y="73"/>
                    </a:cxn>
                    <a:cxn ang="0">
                      <a:pos x="217" y="91"/>
                    </a:cxn>
                    <a:cxn ang="0">
                      <a:pos x="235" y="109"/>
                    </a:cxn>
                    <a:cxn ang="0">
                      <a:pos x="205" y="85"/>
                    </a:cxn>
                    <a:cxn ang="0">
                      <a:pos x="175" y="67"/>
                    </a:cxn>
                    <a:cxn ang="0">
                      <a:pos x="157" y="48"/>
                    </a:cxn>
                    <a:cxn ang="0">
                      <a:pos x="132" y="48"/>
                    </a:cxn>
                    <a:cxn ang="0">
                      <a:pos x="114" y="42"/>
                    </a:cxn>
                    <a:cxn ang="0">
                      <a:pos x="102" y="36"/>
                    </a:cxn>
                    <a:cxn ang="0">
                      <a:pos x="108" y="54"/>
                    </a:cxn>
                    <a:cxn ang="0">
                      <a:pos x="108" y="73"/>
                    </a:cxn>
                    <a:cxn ang="0">
                      <a:pos x="114" y="91"/>
                    </a:cxn>
                    <a:cxn ang="0">
                      <a:pos x="120" y="109"/>
                    </a:cxn>
                    <a:cxn ang="0">
                      <a:pos x="126" y="127"/>
                    </a:cxn>
                    <a:cxn ang="0">
                      <a:pos x="132" y="133"/>
                    </a:cxn>
                    <a:cxn ang="0">
                      <a:pos x="138" y="151"/>
                    </a:cxn>
                    <a:cxn ang="0">
                      <a:pos x="126" y="133"/>
                    </a:cxn>
                    <a:cxn ang="0">
                      <a:pos x="120" y="115"/>
                    </a:cxn>
                    <a:cxn ang="0">
                      <a:pos x="108" y="97"/>
                    </a:cxn>
                    <a:cxn ang="0">
                      <a:pos x="102" y="85"/>
                    </a:cxn>
                    <a:cxn ang="0">
                      <a:pos x="96" y="67"/>
                    </a:cxn>
                    <a:cxn ang="0">
                      <a:pos x="96" y="54"/>
                    </a:cxn>
                    <a:cxn ang="0">
                      <a:pos x="84" y="42"/>
                    </a:cxn>
                    <a:cxn ang="0">
                      <a:pos x="78" y="30"/>
                    </a:cxn>
                    <a:cxn ang="0">
                      <a:pos x="66" y="18"/>
                    </a:cxn>
                    <a:cxn ang="0">
                      <a:pos x="54" y="12"/>
                    </a:cxn>
                    <a:cxn ang="0">
                      <a:pos x="36" y="12"/>
                    </a:cxn>
                    <a:cxn ang="0">
                      <a:pos x="18" y="18"/>
                    </a:cxn>
                    <a:cxn ang="0">
                      <a:pos x="12" y="30"/>
                    </a:cxn>
                    <a:cxn ang="0">
                      <a:pos x="30" y="42"/>
                    </a:cxn>
                    <a:cxn ang="0">
                      <a:pos x="36" y="54"/>
                    </a:cxn>
                    <a:cxn ang="0">
                      <a:pos x="42" y="79"/>
                    </a:cxn>
                    <a:cxn ang="0">
                      <a:pos x="42" y="91"/>
                    </a:cxn>
                    <a:cxn ang="0">
                      <a:pos x="42" y="79"/>
                    </a:cxn>
                    <a:cxn ang="0">
                      <a:pos x="36" y="67"/>
                    </a:cxn>
                    <a:cxn ang="0">
                      <a:pos x="30" y="54"/>
                    </a:cxn>
                    <a:cxn ang="0">
                      <a:pos x="24" y="42"/>
                    </a:cxn>
                    <a:cxn ang="0">
                      <a:pos x="12" y="36"/>
                    </a:cxn>
                    <a:cxn ang="0">
                      <a:pos x="0" y="36"/>
                    </a:cxn>
                    <a:cxn ang="0">
                      <a:pos x="6" y="24"/>
                    </a:cxn>
                    <a:cxn ang="0">
                      <a:pos x="6" y="18"/>
                    </a:cxn>
                    <a:cxn ang="0">
                      <a:pos x="12" y="6"/>
                    </a:cxn>
                    <a:cxn ang="0">
                      <a:pos x="24" y="6"/>
                    </a:cxn>
                    <a:cxn ang="0">
                      <a:pos x="36" y="0"/>
                    </a:cxn>
                    <a:cxn ang="0">
                      <a:pos x="54" y="0"/>
                    </a:cxn>
                    <a:cxn ang="0">
                      <a:pos x="72" y="12"/>
                    </a:cxn>
                    <a:cxn ang="0">
                      <a:pos x="84" y="24"/>
                    </a:cxn>
                  </a:cxnLst>
                  <a:rect l="0" t="0" r="r" b="b"/>
                  <a:pathLst>
                    <a:path w="235" h="151">
                      <a:moveTo>
                        <a:pt x="84" y="24"/>
                      </a:moveTo>
                      <a:lnTo>
                        <a:pt x="120" y="30"/>
                      </a:lnTo>
                      <a:lnTo>
                        <a:pt x="157" y="42"/>
                      </a:lnTo>
                      <a:lnTo>
                        <a:pt x="175" y="54"/>
                      </a:lnTo>
                      <a:lnTo>
                        <a:pt x="199" y="73"/>
                      </a:lnTo>
                      <a:lnTo>
                        <a:pt x="217" y="91"/>
                      </a:lnTo>
                      <a:lnTo>
                        <a:pt x="235" y="109"/>
                      </a:lnTo>
                      <a:lnTo>
                        <a:pt x="205" y="85"/>
                      </a:lnTo>
                      <a:lnTo>
                        <a:pt x="175" y="67"/>
                      </a:lnTo>
                      <a:lnTo>
                        <a:pt x="157" y="48"/>
                      </a:lnTo>
                      <a:lnTo>
                        <a:pt x="132" y="48"/>
                      </a:lnTo>
                      <a:lnTo>
                        <a:pt x="114" y="42"/>
                      </a:lnTo>
                      <a:lnTo>
                        <a:pt x="102" y="36"/>
                      </a:lnTo>
                      <a:lnTo>
                        <a:pt x="108" y="54"/>
                      </a:lnTo>
                      <a:lnTo>
                        <a:pt x="108" y="73"/>
                      </a:lnTo>
                      <a:lnTo>
                        <a:pt x="114" y="91"/>
                      </a:lnTo>
                      <a:lnTo>
                        <a:pt x="120" y="109"/>
                      </a:lnTo>
                      <a:lnTo>
                        <a:pt x="126" y="127"/>
                      </a:lnTo>
                      <a:lnTo>
                        <a:pt x="132" y="133"/>
                      </a:lnTo>
                      <a:lnTo>
                        <a:pt x="138" y="151"/>
                      </a:lnTo>
                      <a:lnTo>
                        <a:pt x="126" y="133"/>
                      </a:lnTo>
                      <a:lnTo>
                        <a:pt x="120" y="115"/>
                      </a:lnTo>
                      <a:lnTo>
                        <a:pt x="108" y="97"/>
                      </a:lnTo>
                      <a:lnTo>
                        <a:pt x="102" y="85"/>
                      </a:lnTo>
                      <a:lnTo>
                        <a:pt x="96" y="67"/>
                      </a:lnTo>
                      <a:lnTo>
                        <a:pt x="96" y="54"/>
                      </a:lnTo>
                      <a:lnTo>
                        <a:pt x="84" y="42"/>
                      </a:lnTo>
                      <a:lnTo>
                        <a:pt x="78" y="30"/>
                      </a:lnTo>
                      <a:lnTo>
                        <a:pt x="66" y="18"/>
                      </a:lnTo>
                      <a:lnTo>
                        <a:pt x="54" y="12"/>
                      </a:lnTo>
                      <a:lnTo>
                        <a:pt x="36" y="12"/>
                      </a:lnTo>
                      <a:lnTo>
                        <a:pt x="18" y="18"/>
                      </a:lnTo>
                      <a:lnTo>
                        <a:pt x="12" y="30"/>
                      </a:lnTo>
                      <a:lnTo>
                        <a:pt x="30" y="42"/>
                      </a:lnTo>
                      <a:lnTo>
                        <a:pt x="36" y="54"/>
                      </a:lnTo>
                      <a:lnTo>
                        <a:pt x="42" y="79"/>
                      </a:lnTo>
                      <a:lnTo>
                        <a:pt x="42" y="91"/>
                      </a:lnTo>
                      <a:lnTo>
                        <a:pt x="42" y="79"/>
                      </a:lnTo>
                      <a:lnTo>
                        <a:pt x="36" y="67"/>
                      </a:lnTo>
                      <a:lnTo>
                        <a:pt x="30" y="54"/>
                      </a:lnTo>
                      <a:lnTo>
                        <a:pt x="24" y="42"/>
                      </a:lnTo>
                      <a:lnTo>
                        <a:pt x="12" y="36"/>
                      </a:lnTo>
                      <a:lnTo>
                        <a:pt x="0" y="36"/>
                      </a:lnTo>
                      <a:lnTo>
                        <a:pt x="6" y="24"/>
                      </a:lnTo>
                      <a:lnTo>
                        <a:pt x="6" y="18"/>
                      </a:lnTo>
                      <a:lnTo>
                        <a:pt x="12" y="6"/>
                      </a:lnTo>
                      <a:lnTo>
                        <a:pt x="24" y="6"/>
                      </a:lnTo>
                      <a:lnTo>
                        <a:pt x="36" y="0"/>
                      </a:lnTo>
                      <a:lnTo>
                        <a:pt x="54" y="0"/>
                      </a:lnTo>
                      <a:lnTo>
                        <a:pt x="72" y="12"/>
                      </a:lnTo>
                      <a:lnTo>
                        <a:pt x="84" y="24"/>
                      </a:lnTo>
                      <a:close/>
                    </a:path>
                  </a:pathLst>
                </a:custGeom>
                <a:solidFill>
                  <a:srgbClr val="FF996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2664" name="Freeform 136"/>
                <p:cNvSpPr>
                  <a:spLocks/>
                </p:cNvSpPr>
                <p:nvPr/>
              </p:nvSpPr>
              <p:spPr bwMode="auto">
                <a:xfrm>
                  <a:off x="3369" y="2355"/>
                  <a:ext cx="48" cy="42"/>
                </a:xfrm>
                <a:custGeom>
                  <a:avLst/>
                  <a:gdLst/>
                  <a:ahLst/>
                  <a:cxnLst>
                    <a:cxn ang="0">
                      <a:pos x="6" y="42"/>
                    </a:cxn>
                    <a:cxn ang="0">
                      <a:pos x="12" y="30"/>
                    </a:cxn>
                    <a:cxn ang="0">
                      <a:pos x="12" y="18"/>
                    </a:cxn>
                    <a:cxn ang="0">
                      <a:pos x="24" y="12"/>
                    </a:cxn>
                    <a:cxn ang="0">
                      <a:pos x="30" y="6"/>
                    </a:cxn>
                    <a:cxn ang="0">
                      <a:pos x="48" y="0"/>
                    </a:cxn>
                    <a:cxn ang="0">
                      <a:pos x="36" y="0"/>
                    </a:cxn>
                    <a:cxn ang="0">
                      <a:pos x="18" y="6"/>
                    </a:cxn>
                    <a:cxn ang="0">
                      <a:pos x="6" y="18"/>
                    </a:cxn>
                    <a:cxn ang="0">
                      <a:pos x="0" y="30"/>
                    </a:cxn>
                    <a:cxn ang="0">
                      <a:pos x="6" y="42"/>
                    </a:cxn>
                  </a:cxnLst>
                  <a:rect l="0" t="0" r="r" b="b"/>
                  <a:pathLst>
                    <a:path w="48" h="42">
                      <a:moveTo>
                        <a:pt x="6" y="42"/>
                      </a:moveTo>
                      <a:lnTo>
                        <a:pt x="12" y="30"/>
                      </a:lnTo>
                      <a:lnTo>
                        <a:pt x="12" y="18"/>
                      </a:lnTo>
                      <a:lnTo>
                        <a:pt x="24" y="12"/>
                      </a:lnTo>
                      <a:lnTo>
                        <a:pt x="30" y="6"/>
                      </a:lnTo>
                      <a:lnTo>
                        <a:pt x="48" y="0"/>
                      </a:lnTo>
                      <a:lnTo>
                        <a:pt x="36" y="0"/>
                      </a:lnTo>
                      <a:lnTo>
                        <a:pt x="18" y="6"/>
                      </a:lnTo>
                      <a:lnTo>
                        <a:pt x="6" y="18"/>
                      </a:lnTo>
                      <a:lnTo>
                        <a:pt x="0" y="30"/>
                      </a:lnTo>
                      <a:lnTo>
                        <a:pt x="6" y="42"/>
                      </a:lnTo>
                      <a:close/>
                    </a:path>
                  </a:pathLst>
                </a:custGeom>
                <a:solidFill>
                  <a:srgbClr val="FF996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2665" name="Freeform 137"/>
                <p:cNvSpPr>
                  <a:spLocks/>
                </p:cNvSpPr>
                <p:nvPr/>
              </p:nvSpPr>
              <p:spPr bwMode="auto">
                <a:xfrm>
                  <a:off x="3345" y="2325"/>
                  <a:ext cx="18" cy="48"/>
                </a:xfrm>
                <a:custGeom>
                  <a:avLst/>
                  <a:gdLst/>
                  <a:ahLst/>
                  <a:cxnLst>
                    <a:cxn ang="0">
                      <a:pos x="0" y="48"/>
                    </a:cxn>
                    <a:cxn ang="0">
                      <a:pos x="0" y="36"/>
                    </a:cxn>
                    <a:cxn ang="0">
                      <a:pos x="0" y="24"/>
                    </a:cxn>
                    <a:cxn ang="0">
                      <a:pos x="12" y="18"/>
                    </a:cxn>
                    <a:cxn ang="0">
                      <a:pos x="18" y="6"/>
                    </a:cxn>
                    <a:cxn ang="0">
                      <a:pos x="12" y="0"/>
                    </a:cxn>
                    <a:cxn ang="0">
                      <a:pos x="0" y="48"/>
                    </a:cxn>
                  </a:cxnLst>
                  <a:rect l="0" t="0" r="r" b="b"/>
                  <a:pathLst>
                    <a:path w="18" h="48">
                      <a:moveTo>
                        <a:pt x="0" y="48"/>
                      </a:moveTo>
                      <a:lnTo>
                        <a:pt x="0" y="36"/>
                      </a:lnTo>
                      <a:lnTo>
                        <a:pt x="0" y="24"/>
                      </a:lnTo>
                      <a:lnTo>
                        <a:pt x="12" y="18"/>
                      </a:lnTo>
                      <a:lnTo>
                        <a:pt x="18" y="6"/>
                      </a:lnTo>
                      <a:lnTo>
                        <a:pt x="12" y="0"/>
                      </a:lnTo>
                      <a:lnTo>
                        <a:pt x="0" y="48"/>
                      </a:lnTo>
                      <a:close/>
                    </a:path>
                  </a:pathLst>
                </a:custGeom>
                <a:solidFill>
                  <a:srgbClr val="FF996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2666" name="Freeform 138"/>
                <p:cNvSpPr>
                  <a:spLocks/>
                </p:cNvSpPr>
                <p:nvPr/>
              </p:nvSpPr>
              <p:spPr bwMode="auto">
                <a:xfrm>
                  <a:off x="3249" y="2331"/>
                  <a:ext cx="72" cy="193"/>
                </a:xfrm>
                <a:custGeom>
                  <a:avLst/>
                  <a:gdLst/>
                  <a:ahLst/>
                  <a:cxnLst>
                    <a:cxn ang="0">
                      <a:pos x="30" y="193"/>
                    </a:cxn>
                    <a:cxn ang="0">
                      <a:pos x="36" y="169"/>
                    </a:cxn>
                    <a:cxn ang="0">
                      <a:pos x="30" y="139"/>
                    </a:cxn>
                    <a:cxn ang="0">
                      <a:pos x="30" y="102"/>
                    </a:cxn>
                    <a:cxn ang="0">
                      <a:pos x="30" y="66"/>
                    </a:cxn>
                    <a:cxn ang="0">
                      <a:pos x="30" y="54"/>
                    </a:cxn>
                    <a:cxn ang="0">
                      <a:pos x="36" y="42"/>
                    </a:cxn>
                    <a:cxn ang="0">
                      <a:pos x="48" y="36"/>
                    </a:cxn>
                    <a:cxn ang="0">
                      <a:pos x="60" y="30"/>
                    </a:cxn>
                    <a:cxn ang="0">
                      <a:pos x="66" y="24"/>
                    </a:cxn>
                    <a:cxn ang="0">
                      <a:pos x="66" y="12"/>
                    </a:cxn>
                    <a:cxn ang="0">
                      <a:pos x="72" y="0"/>
                    </a:cxn>
                    <a:cxn ang="0">
                      <a:pos x="60" y="12"/>
                    </a:cxn>
                    <a:cxn ang="0">
                      <a:pos x="60" y="24"/>
                    </a:cxn>
                    <a:cxn ang="0">
                      <a:pos x="48" y="24"/>
                    </a:cxn>
                    <a:cxn ang="0">
                      <a:pos x="36" y="30"/>
                    </a:cxn>
                    <a:cxn ang="0">
                      <a:pos x="30" y="36"/>
                    </a:cxn>
                    <a:cxn ang="0">
                      <a:pos x="24" y="42"/>
                    </a:cxn>
                    <a:cxn ang="0">
                      <a:pos x="12" y="36"/>
                    </a:cxn>
                    <a:cxn ang="0">
                      <a:pos x="6" y="24"/>
                    </a:cxn>
                    <a:cxn ang="0">
                      <a:pos x="6" y="12"/>
                    </a:cxn>
                    <a:cxn ang="0">
                      <a:pos x="0" y="6"/>
                    </a:cxn>
                    <a:cxn ang="0">
                      <a:pos x="0" y="18"/>
                    </a:cxn>
                    <a:cxn ang="0">
                      <a:pos x="0" y="36"/>
                    </a:cxn>
                    <a:cxn ang="0">
                      <a:pos x="0" y="48"/>
                    </a:cxn>
                    <a:cxn ang="0">
                      <a:pos x="6" y="60"/>
                    </a:cxn>
                    <a:cxn ang="0">
                      <a:pos x="0" y="72"/>
                    </a:cxn>
                    <a:cxn ang="0">
                      <a:pos x="6" y="90"/>
                    </a:cxn>
                    <a:cxn ang="0">
                      <a:pos x="12" y="102"/>
                    </a:cxn>
                    <a:cxn ang="0">
                      <a:pos x="12" y="115"/>
                    </a:cxn>
                    <a:cxn ang="0">
                      <a:pos x="18" y="127"/>
                    </a:cxn>
                    <a:cxn ang="0">
                      <a:pos x="18" y="139"/>
                    </a:cxn>
                    <a:cxn ang="0">
                      <a:pos x="12" y="145"/>
                    </a:cxn>
                    <a:cxn ang="0">
                      <a:pos x="0" y="139"/>
                    </a:cxn>
                    <a:cxn ang="0">
                      <a:pos x="6" y="151"/>
                    </a:cxn>
                    <a:cxn ang="0">
                      <a:pos x="12" y="163"/>
                    </a:cxn>
                    <a:cxn ang="0">
                      <a:pos x="12" y="175"/>
                    </a:cxn>
                    <a:cxn ang="0">
                      <a:pos x="18" y="187"/>
                    </a:cxn>
                    <a:cxn ang="0">
                      <a:pos x="30" y="193"/>
                    </a:cxn>
                  </a:cxnLst>
                  <a:rect l="0" t="0" r="r" b="b"/>
                  <a:pathLst>
                    <a:path w="72" h="193">
                      <a:moveTo>
                        <a:pt x="30" y="193"/>
                      </a:moveTo>
                      <a:lnTo>
                        <a:pt x="36" y="169"/>
                      </a:lnTo>
                      <a:lnTo>
                        <a:pt x="30" y="139"/>
                      </a:lnTo>
                      <a:lnTo>
                        <a:pt x="30" y="102"/>
                      </a:lnTo>
                      <a:lnTo>
                        <a:pt x="30" y="66"/>
                      </a:lnTo>
                      <a:lnTo>
                        <a:pt x="30" y="54"/>
                      </a:lnTo>
                      <a:lnTo>
                        <a:pt x="36" y="42"/>
                      </a:lnTo>
                      <a:lnTo>
                        <a:pt x="48" y="36"/>
                      </a:lnTo>
                      <a:lnTo>
                        <a:pt x="60" y="30"/>
                      </a:lnTo>
                      <a:lnTo>
                        <a:pt x="66" y="24"/>
                      </a:lnTo>
                      <a:lnTo>
                        <a:pt x="66" y="12"/>
                      </a:lnTo>
                      <a:lnTo>
                        <a:pt x="72" y="0"/>
                      </a:lnTo>
                      <a:lnTo>
                        <a:pt x="60" y="12"/>
                      </a:lnTo>
                      <a:lnTo>
                        <a:pt x="60" y="24"/>
                      </a:lnTo>
                      <a:lnTo>
                        <a:pt x="48" y="24"/>
                      </a:lnTo>
                      <a:lnTo>
                        <a:pt x="36" y="30"/>
                      </a:lnTo>
                      <a:lnTo>
                        <a:pt x="30" y="36"/>
                      </a:lnTo>
                      <a:lnTo>
                        <a:pt x="24" y="42"/>
                      </a:lnTo>
                      <a:lnTo>
                        <a:pt x="12" y="36"/>
                      </a:lnTo>
                      <a:lnTo>
                        <a:pt x="6" y="24"/>
                      </a:lnTo>
                      <a:lnTo>
                        <a:pt x="6" y="12"/>
                      </a:lnTo>
                      <a:lnTo>
                        <a:pt x="0" y="6"/>
                      </a:lnTo>
                      <a:lnTo>
                        <a:pt x="0" y="18"/>
                      </a:lnTo>
                      <a:lnTo>
                        <a:pt x="0" y="36"/>
                      </a:lnTo>
                      <a:lnTo>
                        <a:pt x="0" y="48"/>
                      </a:lnTo>
                      <a:lnTo>
                        <a:pt x="6" y="60"/>
                      </a:lnTo>
                      <a:lnTo>
                        <a:pt x="0" y="72"/>
                      </a:lnTo>
                      <a:lnTo>
                        <a:pt x="6" y="90"/>
                      </a:lnTo>
                      <a:lnTo>
                        <a:pt x="12" y="102"/>
                      </a:lnTo>
                      <a:lnTo>
                        <a:pt x="12" y="115"/>
                      </a:lnTo>
                      <a:lnTo>
                        <a:pt x="18" y="127"/>
                      </a:lnTo>
                      <a:lnTo>
                        <a:pt x="18" y="139"/>
                      </a:lnTo>
                      <a:lnTo>
                        <a:pt x="12" y="145"/>
                      </a:lnTo>
                      <a:lnTo>
                        <a:pt x="0" y="139"/>
                      </a:lnTo>
                      <a:lnTo>
                        <a:pt x="6" y="151"/>
                      </a:lnTo>
                      <a:lnTo>
                        <a:pt x="12" y="163"/>
                      </a:lnTo>
                      <a:lnTo>
                        <a:pt x="12" y="175"/>
                      </a:lnTo>
                      <a:lnTo>
                        <a:pt x="18" y="187"/>
                      </a:lnTo>
                      <a:lnTo>
                        <a:pt x="30" y="193"/>
                      </a:lnTo>
                      <a:close/>
                    </a:path>
                  </a:pathLst>
                </a:custGeom>
                <a:solidFill>
                  <a:srgbClr val="FF996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2667" name="Freeform 139"/>
                <p:cNvSpPr>
                  <a:spLocks/>
                </p:cNvSpPr>
                <p:nvPr/>
              </p:nvSpPr>
              <p:spPr bwMode="auto">
                <a:xfrm>
                  <a:off x="3147" y="2482"/>
                  <a:ext cx="36" cy="36"/>
                </a:xfrm>
                <a:custGeom>
                  <a:avLst/>
                  <a:gdLst/>
                  <a:ahLst/>
                  <a:cxnLst>
                    <a:cxn ang="0">
                      <a:pos x="6" y="12"/>
                    </a:cxn>
                    <a:cxn ang="0">
                      <a:pos x="12" y="12"/>
                    </a:cxn>
                    <a:cxn ang="0">
                      <a:pos x="24" y="12"/>
                    </a:cxn>
                    <a:cxn ang="0">
                      <a:pos x="30" y="18"/>
                    </a:cxn>
                    <a:cxn ang="0">
                      <a:pos x="36" y="36"/>
                    </a:cxn>
                    <a:cxn ang="0">
                      <a:pos x="36" y="24"/>
                    </a:cxn>
                    <a:cxn ang="0">
                      <a:pos x="30" y="12"/>
                    </a:cxn>
                    <a:cxn ang="0">
                      <a:pos x="24" y="6"/>
                    </a:cxn>
                    <a:cxn ang="0">
                      <a:pos x="12" y="0"/>
                    </a:cxn>
                    <a:cxn ang="0">
                      <a:pos x="0" y="0"/>
                    </a:cxn>
                    <a:cxn ang="0">
                      <a:pos x="6" y="12"/>
                    </a:cxn>
                  </a:cxnLst>
                  <a:rect l="0" t="0" r="r" b="b"/>
                  <a:pathLst>
                    <a:path w="36" h="36">
                      <a:moveTo>
                        <a:pt x="6" y="12"/>
                      </a:moveTo>
                      <a:lnTo>
                        <a:pt x="12" y="12"/>
                      </a:lnTo>
                      <a:lnTo>
                        <a:pt x="24" y="12"/>
                      </a:lnTo>
                      <a:lnTo>
                        <a:pt x="30" y="18"/>
                      </a:lnTo>
                      <a:lnTo>
                        <a:pt x="36" y="36"/>
                      </a:lnTo>
                      <a:lnTo>
                        <a:pt x="36" y="24"/>
                      </a:lnTo>
                      <a:lnTo>
                        <a:pt x="30" y="12"/>
                      </a:lnTo>
                      <a:lnTo>
                        <a:pt x="24" y="6"/>
                      </a:lnTo>
                      <a:lnTo>
                        <a:pt x="12" y="0"/>
                      </a:lnTo>
                      <a:lnTo>
                        <a:pt x="0" y="0"/>
                      </a:lnTo>
                      <a:lnTo>
                        <a:pt x="6" y="12"/>
                      </a:lnTo>
                      <a:close/>
                    </a:path>
                  </a:pathLst>
                </a:custGeom>
                <a:solidFill>
                  <a:srgbClr val="FF996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2668" name="Freeform 140"/>
                <p:cNvSpPr>
                  <a:spLocks/>
                </p:cNvSpPr>
                <p:nvPr/>
              </p:nvSpPr>
              <p:spPr bwMode="auto">
                <a:xfrm>
                  <a:off x="3081" y="2109"/>
                  <a:ext cx="60" cy="108"/>
                </a:xfrm>
                <a:custGeom>
                  <a:avLst/>
                  <a:gdLst/>
                  <a:ahLst/>
                  <a:cxnLst>
                    <a:cxn ang="0">
                      <a:pos x="0" y="42"/>
                    </a:cxn>
                    <a:cxn ang="0">
                      <a:pos x="6" y="54"/>
                    </a:cxn>
                    <a:cxn ang="0">
                      <a:pos x="12" y="66"/>
                    </a:cxn>
                    <a:cxn ang="0">
                      <a:pos x="18" y="72"/>
                    </a:cxn>
                    <a:cxn ang="0">
                      <a:pos x="24" y="78"/>
                    </a:cxn>
                    <a:cxn ang="0">
                      <a:pos x="30" y="96"/>
                    </a:cxn>
                    <a:cxn ang="0">
                      <a:pos x="36" y="108"/>
                    </a:cxn>
                    <a:cxn ang="0">
                      <a:pos x="36" y="90"/>
                    </a:cxn>
                    <a:cxn ang="0">
                      <a:pos x="30" y="78"/>
                    </a:cxn>
                    <a:cxn ang="0">
                      <a:pos x="24" y="66"/>
                    </a:cxn>
                    <a:cxn ang="0">
                      <a:pos x="18" y="54"/>
                    </a:cxn>
                    <a:cxn ang="0">
                      <a:pos x="30" y="48"/>
                    </a:cxn>
                    <a:cxn ang="0">
                      <a:pos x="36" y="42"/>
                    </a:cxn>
                    <a:cxn ang="0">
                      <a:pos x="42" y="36"/>
                    </a:cxn>
                    <a:cxn ang="0">
                      <a:pos x="54" y="18"/>
                    </a:cxn>
                    <a:cxn ang="0">
                      <a:pos x="60" y="0"/>
                    </a:cxn>
                    <a:cxn ang="0">
                      <a:pos x="0" y="42"/>
                    </a:cxn>
                  </a:cxnLst>
                  <a:rect l="0" t="0" r="r" b="b"/>
                  <a:pathLst>
                    <a:path w="60" h="108">
                      <a:moveTo>
                        <a:pt x="0" y="42"/>
                      </a:moveTo>
                      <a:lnTo>
                        <a:pt x="6" y="54"/>
                      </a:lnTo>
                      <a:lnTo>
                        <a:pt x="12" y="66"/>
                      </a:lnTo>
                      <a:lnTo>
                        <a:pt x="18" y="72"/>
                      </a:lnTo>
                      <a:lnTo>
                        <a:pt x="24" y="78"/>
                      </a:lnTo>
                      <a:lnTo>
                        <a:pt x="30" y="96"/>
                      </a:lnTo>
                      <a:lnTo>
                        <a:pt x="36" y="108"/>
                      </a:lnTo>
                      <a:lnTo>
                        <a:pt x="36" y="90"/>
                      </a:lnTo>
                      <a:lnTo>
                        <a:pt x="30" y="78"/>
                      </a:lnTo>
                      <a:lnTo>
                        <a:pt x="24" y="66"/>
                      </a:lnTo>
                      <a:lnTo>
                        <a:pt x="18" y="54"/>
                      </a:lnTo>
                      <a:lnTo>
                        <a:pt x="30" y="48"/>
                      </a:lnTo>
                      <a:lnTo>
                        <a:pt x="36" y="42"/>
                      </a:lnTo>
                      <a:lnTo>
                        <a:pt x="42" y="36"/>
                      </a:lnTo>
                      <a:lnTo>
                        <a:pt x="54" y="18"/>
                      </a:lnTo>
                      <a:lnTo>
                        <a:pt x="60" y="0"/>
                      </a:lnTo>
                      <a:lnTo>
                        <a:pt x="0" y="42"/>
                      </a:lnTo>
                      <a:close/>
                    </a:path>
                  </a:pathLst>
                </a:custGeom>
                <a:solidFill>
                  <a:srgbClr val="FF996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2669" name="Freeform 141"/>
                <p:cNvSpPr>
                  <a:spLocks/>
                </p:cNvSpPr>
                <p:nvPr/>
              </p:nvSpPr>
              <p:spPr bwMode="auto">
                <a:xfrm>
                  <a:off x="3213" y="2656"/>
                  <a:ext cx="42" cy="72"/>
                </a:xfrm>
                <a:custGeom>
                  <a:avLst/>
                  <a:gdLst/>
                  <a:ahLst/>
                  <a:cxnLst>
                    <a:cxn ang="0">
                      <a:pos x="0" y="6"/>
                    </a:cxn>
                    <a:cxn ang="0">
                      <a:pos x="12" y="0"/>
                    </a:cxn>
                    <a:cxn ang="0">
                      <a:pos x="18" y="0"/>
                    </a:cxn>
                    <a:cxn ang="0">
                      <a:pos x="30" y="0"/>
                    </a:cxn>
                    <a:cxn ang="0">
                      <a:pos x="36" y="6"/>
                    </a:cxn>
                    <a:cxn ang="0">
                      <a:pos x="42" y="12"/>
                    </a:cxn>
                    <a:cxn ang="0">
                      <a:pos x="42" y="24"/>
                    </a:cxn>
                    <a:cxn ang="0">
                      <a:pos x="42" y="42"/>
                    </a:cxn>
                    <a:cxn ang="0">
                      <a:pos x="42" y="54"/>
                    </a:cxn>
                    <a:cxn ang="0">
                      <a:pos x="42" y="60"/>
                    </a:cxn>
                    <a:cxn ang="0">
                      <a:pos x="36" y="72"/>
                    </a:cxn>
                    <a:cxn ang="0">
                      <a:pos x="30" y="72"/>
                    </a:cxn>
                    <a:cxn ang="0">
                      <a:pos x="18" y="72"/>
                    </a:cxn>
                    <a:cxn ang="0">
                      <a:pos x="12" y="66"/>
                    </a:cxn>
                    <a:cxn ang="0">
                      <a:pos x="12" y="60"/>
                    </a:cxn>
                    <a:cxn ang="0">
                      <a:pos x="6" y="42"/>
                    </a:cxn>
                    <a:cxn ang="0">
                      <a:pos x="6" y="36"/>
                    </a:cxn>
                    <a:cxn ang="0">
                      <a:pos x="6" y="18"/>
                    </a:cxn>
                    <a:cxn ang="0">
                      <a:pos x="0" y="6"/>
                    </a:cxn>
                  </a:cxnLst>
                  <a:rect l="0" t="0" r="r" b="b"/>
                  <a:pathLst>
                    <a:path w="42" h="72">
                      <a:moveTo>
                        <a:pt x="0" y="6"/>
                      </a:moveTo>
                      <a:lnTo>
                        <a:pt x="12" y="0"/>
                      </a:lnTo>
                      <a:lnTo>
                        <a:pt x="18" y="0"/>
                      </a:lnTo>
                      <a:lnTo>
                        <a:pt x="30" y="0"/>
                      </a:lnTo>
                      <a:lnTo>
                        <a:pt x="36" y="6"/>
                      </a:lnTo>
                      <a:lnTo>
                        <a:pt x="42" y="12"/>
                      </a:lnTo>
                      <a:lnTo>
                        <a:pt x="42" y="24"/>
                      </a:lnTo>
                      <a:lnTo>
                        <a:pt x="42" y="42"/>
                      </a:lnTo>
                      <a:lnTo>
                        <a:pt x="42" y="54"/>
                      </a:lnTo>
                      <a:lnTo>
                        <a:pt x="42" y="60"/>
                      </a:lnTo>
                      <a:lnTo>
                        <a:pt x="36" y="72"/>
                      </a:lnTo>
                      <a:lnTo>
                        <a:pt x="30" y="72"/>
                      </a:lnTo>
                      <a:lnTo>
                        <a:pt x="18" y="72"/>
                      </a:lnTo>
                      <a:lnTo>
                        <a:pt x="12" y="66"/>
                      </a:lnTo>
                      <a:lnTo>
                        <a:pt x="12" y="60"/>
                      </a:lnTo>
                      <a:lnTo>
                        <a:pt x="6" y="42"/>
                      </a:lnTo>
                      <a:lnTo>
                        <a:pt x="6" y="36"/>
                      </a:lnTo>
                      <a:lnTo>
                        <a:pt x="6" y="18"/>
                      </a:lnTo>
                      <a:lnTo>
                        <a:pt x="0" y="6"/>
                      </a:lnTo>
                      <a:close/>
                    </a:path>
                  </a:pathLst>
                </a:custGeom>
                <a:solidFill>
                  <a:srgbClr val="FF996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2670" name="Freeform 142"/>
                <p:cNvSpPr>
                  <a:spLocks/>
                </p:cNvSpPr>
                <p:nvPr/>
              </p:nvSpPr>
              <p:spPr bwMode="auto">
                <a:xfrm>
                  <a:off x="3165" y="2536"/>
                  <a:ext cx="84" cy="6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12"/>
                    </a:cxn>
                    <a:cxn ang="0">
                      <a:pos x="6" y="18"/>
                    </a:cxn>
                    <a:cxn ang="0">
                      <a:pos x="6" y="24"/>
                    </a:cxn>
                    <a:cxn ang="0">
                      <a:pos x="12" y="24"/>
                    </a:cxn>
                    <a:cxn ang="0">
                      <a:pos x="18" y="30"/>
                    </a:cxn>
                    <a:cxn ang="0">
                      <a:pos x="12" y="30"/>
                    </a:cxn>
                    <a:cxn ang="0">
                      <a:pos x="12" y="36"/>
                    </a:cxn>
                    <a:cxn ang="0">
                      <a:pos x="18" y="42"/>
                    </a:cxn>
                    <a:cxn ang="0">
                      <a:pos x="18" y="48"/>
                    </a:cxn>
                    <a:cxn ang="0">
                      <a:pos x="18" y="54"/>
                    </a:cxn>
                    <a:cxn ang="0">
                      <a:pos x="24" y="60"/>
                    </a:cxn>
                    <a:cxn ang="0">
                      <a:pos x="30" y="54"/>
                    </a:cxn>
                    <a:cxn ang="0">
                      <a:pos x="36" y="48"/>
                    </a:cxn>
                    <a:cxn ang="0">
                      <a:pos x="42" y="42"/>
                    </a:cxn>
                    <a:cxn ang="0">
                      <a:pos x="54" y="42"/>
                    </a:cxn>
                    <a:cxn ang="0">
                      <a:pos x="60" y="42"/>
                    </a:cxn>
                    <a:cxn ang="0">
                      <a:pos x="72" y="48"/>
                    </a:cxn>
                    <a:cxn ang="0">
                      <a:pos x="60" y="42"/>
                    </a:cxn>
                    <a:cxn ang="0">
                      <a:pos x="48" y="36"/>
                    </a:cxn>
                    <a:cxn ang="0">
                      <a:pos x="36" y="36"/>
                    </a:cxn>
                    <a:cxn ang="0">
                      <a:pos x="30" y="42"/>
                    </a:cxn>
                    <a:cxn ang="0">
                      <a:pos x="24" y="48"/>
                    </a:cxn>
                    <a:cxn ang="0">
                      <a:pos x="18" y="42"/>
                    </a:cxn>
                    <a:cxn ang="0">
                      <a:pos x="24" y="36"/>
                    </a:cxn>
                    <a:cxn ang="0">
                      <a:pos x="30" y="30"/>
                    </a:cxn>
                    <a:cxn ang="0">
                      <a:pos x="36" y="30"/>
                    </a:cxn>
                    <a:cxn ang="0">
                      <a:pos x="42" y="30"/>
                    </a:cxn>
                    <a:cxn ang="0">
                      <a:pos x="36" y="24"/>
                    </a:cxn>
                    <a:cxn ang="0">
                      <a:pos x="24" y="24"/>
                    </a:cxn>
                    <a:cxn ang="0">
                      <a:pos x="18" y="30"/>
                    </a:cxn>
                    <a:cxn ang="0">
                      <a:pos x="18" y="24"/>
                    </a:cxn>
                    <a:cxn ang="0">
                      <a:pos x="30" y="18"/>
                    </a:cxn>
                    <a:cxn ang="0">
                      <a:pos x="42" y="18"/>
                    </a:cxn>
                    <a:cxn ang="0">
                      <a:pos x="54" y="18"/>
                    </a:cxn>
                    <a:cxn ang="0">
                      <a:pos x="72" y="18"/>
                    </a:cxn>
                    <a:cxn ang="0">
                      <a:pos x="84" y="24"/>
                    </a:cxn>
                    <a:cxn ang="0">
                      <a:pos x="72" y="18"/>
                    </a:cxn>
                    <a:cxn ang="0">
                      <a:pos x="54" y="12"/>
                    </a:cxn>
                    <a:cxn ang="0">
                      <a:pos x="48" y="12"/>
                    </a:cxn>
                    <a:cxn ang="0">
                      <a:pos x="36" y="12"/>
                    </a:cxn>
                    <a:cxn ang="0">
                      <a:pos x="24" y="12"/>
                    </a:cxn>
                    <a:cxn ang="0">
                      <a:pos x="12" y="12"/>
                    </a:cxn>
                    <a:cxn ang="0">
                      <a:pos x="6" y="6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84" h="60">
                      <a:moveTo>
                        <a:pt x="0" y="0"/>
                      </a:moveTo>
                      <a:lnTo>
                        <a:pt x="0" y="12"/>
                      </a:lnTo>
                      <a:lnTo>
                        <a:pt x="6" y="18"/>
                      </a:lnTo>
                      <a:lnTo>
                        <a:pt x="6" y="24"/>
                      </a:lnTo>
                      <a:lnTo>
                        <a:pt x="12" y="24"/>
                      </a:lnTo>
                      <a:lnTo>
                        <a:pt x="18" y="30"/>
                      </a:lnTo>
                      <a:lnTo>
                        <a:pt x="12" y="30"/>
                      </a:lnTo>
                      <a:lnTo>
                        <a:pt x="12" y="36"/>
                      </a:lnTo>
                      <a:lnTo>
                        <a:pt x="18" y="42"/>
                      </a:lnTo>
                      <a:lnTo>
                        <a:pt x="18" y="48"/>
                      </a:lnTo>
                      <a:lnTo>
                        <a:pt x="18" y="54"/>
                      </a:lnTo>
                      <a:lnTo>
                        <a:pt x="24" y="60"/>
                      </a:lnTo>
                      <a:lnTo>
                        <a:pt x="30" y="54"/>
                      </a:lnTo>
                      <a:lnTo>
                        <a:pt x="36" y="48"/>
                      </a:lnTo>
                      <a:lnTo>
                        <a:pt x="42" y="42"/>
                      </a:lnTo>
                      <a:lnTo>
                        <a:pt x="54" y="42"/>
                      </a:lnTo>
                      <a:lnTo>
                        <a:pt x="60" y="42"/>
                      </a:lnTo>
                      <a:lnTo>
                        <a:pt x="72" y="48"/>
                      </a:lnTo>
                      <a:lnTo>
                        <a:pt x="60" y="42"/>
                      </a:lnTo>
                      <a:lnTo>
                        <a:pt x="48" y="36"/>
                      </a:lnTo>
                      <a:lnTo>
                        <a:pt x="36" y="36"/>
                      </a:lnTo>
                      <a:lnTo>
                        <a:pt x="30" y="42"/>
                      </a:lnTo>
                      <a:lnTo>
                        <a:pt x="24" y="48"/>
                      </a:lnTo>
                      <a:lnTo>
                        <a:pt x="18" y="42"/>
                      </a:lnTo>
                      <a:lnTo>
                        <a:pt x="24" y="36"/>
                      </a:lnTo>
                      <a:lnTo>
                        <a:pt x="30" y="30"/>
                      </a:lnTo>
                      <a:lnTo>
                        <a:pt x="36" y="30"/>
                      </a:lnTo>
                      <a:lnTo>
                        <a:pt x="42" y="30"/>
                      </a:lnTo>
                      <a:lnTo>
                        <a:pt x="36" y="24"/>
                      </a:lnTo>
                      <a:lnTo>
                        <a:pt x="24" y="24"/>
                      </a:lnTo>
                      <a:lnTo>
                        <a:pt x="18" y="30"/>
                      </a:lnTo>
                      <a:lnTo>
                        <a:pt x="18" y="24"/>
                      </a:lnTo>
                      <a:lnTo>
                        <a:pt x="30" y="18"/>
                      </a:lnTo>
                      <a:lnTo>
                        <a:pt x="42" y="18"/>
                      </a:lnTo>
                      <a:lnTo>
                        <a:pt x="54" y="18"/>
                      </a:lnTo>
                      <a:lnTo>
                        <a:pt x="72" y="18"/>
                      </a:lnTo>
                      <a:lnTo>
                        <a:pt x="84" y="24"/>
                      </a:lnTo>
                      <a:lnTo>
                        <a:pt x="72" y="18"/>
                      </a:lnTo>
                      <a:lnTo>
                        <a:pt x="54" y="12"/>
                      </a:lnTo>
                      <a:lnTo>
                        <a:pt x="48" y="12"/>
                      </a:lnTo>
                      <a:lnTo>
                        <a:pt x="36" y="12"/>
                      </a:lnTo>
                      <a:lnTo>
                        <a:pt x="24" y="12"/>
                      </a:lnTo>
                      <a:lnTo>
                        <a:pt x="12" y="12"/>
                      </a:lnTo>
                      <a:lnTo>
                        <a:pt x="6" y="6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996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2671" name="Freeform 143"/>
                <p:cNvSpPr>
                  <a:spLocks/>
                </p:cNvSpPr>
                <p:nvPr/>
              </p:nvSpPr>
              <p:spPr bwMode="auto">
                <a:xfrm>
                  <a:off x="3201" y="2620"/>
                  <a:ext cx="24" cy="18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6"/>
                    </a:cxn>
                    <a:cxn ang="0">
                      <a:pos x="6" y="12"/>
                    </a:cxn>
                    <a:cxn ang="0">
                      <a:pos x="6" y="18"/>
                    </a:cxn>
                    <a:cxn ang="0">
                      <a:pos x="12" y="18"/>
                    </a:cxn>
                    <a:cxn ang="0">
                      <a:pos x="18" y="12"/>
                    </a:cxn>
                    <a:cxn ang="0">
                      <a:pos x="24" y="12"/>
                    </a:cxn>
                    <a:cxn ang="0">
                      <a:pos x="18" y="12"/>
                    </a:cxn>
                    <a:cxn ang="0">
                      <a:pos x="12" y="12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4" h="18">
                      <a:moveTo>
                        <a:pt x="0" y="0"/>
                      </a:moveTo>
                      <a:lnTo>
                        <a:pt x="0" y="6"/>
                      </a:lnTo>
                      <a:lnTo>
                        <a:pt x="6" y="12"/>
                      </a:lnTo>
                      <a:lnTo>
                        <a:pt x="6" y="18"/>
                      </a:lnTo>
                      <a:lnTo>
                        <a:pt x="12" y="18"/>
                      </a:lnTo>
                      <a:lnTo>
                        <a:pt x="18" y="12"/>
                      </a:lnTo>
                      <a:lnTo>
                        <a:pt x="24" y="12"/>
                      </a:lnTo>
                      <a:lnTo>
                        <a:pt x="18" y="12"/>
                      </a:lnTo>
                      <a:lnTo>
                        <a:pt x="12" y="1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996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22827" name="Group 144"/>
              <p:cNvGrpSpPr>
                <a:grpSpLocks/>
              </p:cNvGrpSpPr>
              <p:nvPr/>
            </p:nvGrpSpPr>
            <p:grpSpPr bwMode="auto">
              <a:xfrm rot="-9323395">
                <a:off x="55" y="3144"/>
                <a:ext cx="233" cy="129"/>
                <a:chOff x="2023" y="1586"/>
                <a:chExt cx="1184" cy="613"/>
              </a:xfrm>
            </p:grpSpPr>
            <p:sp>
              <p:nvSpPr>
                <p:cNvPr id="22673" name="Freeform 145"/>
                <p:cNvSpPr>
                  <a:spLocks/>
                </p:cNvSpPr>
                <p:nvPr/>
              </p:nvSpPr>
              <p:spPr bwMode="auto">
                <a:xfrm>
                  <a:off x="2023" y="1586"/>
                  <a:ext cx="1178" cy="613"/>
                </a:xfrm>
                <a:custGeom>
                  <a:avLst/>
                  <a:gdLst/>
                  <a:ahLst/>
                  <a:cxnLst>
                    <a:cxn ang="0">
                      <a:pos x="307" y="66"/>
                    </a:cxn>
                    <a:cxn ang="0">
                      <a:pos x="331" y="54"/>
                    </a:cxn>
                    <a:cxn ang="0">
                      <a:pos x="355" y="48"/>
                    </a:cxn>
                    <a:cxn ang="0">
                      <a:pos x="385" y="54"/>
                    </a:cxn>
                    <a:cxn ang="0">
                      <a:pos x="415" y="60"/>
                    </a:cxn>
                    <a:cxn ang="0">
                      <a:pos x="445" y="60"/>
                    </a:cxn>
                    <a:cxn ang="0">
                      <a:pos x="481" y="54"/>
                    </a:cxn>
                    <a:cxn ang="0">
                      <a:pos x="511" y="60"/>
                    </a:cxn>
                    <a:cxn ang="0">
                      <a:pos x="535" y="72"/>
                    </a:cxn>
                    <a:cxn ang="0">
                      <a:pos x="577" y="84"/>
                    </a:cxn>
                    <a:cxn ang="0">
                      <a:pos x="631" y="108"/>
                    </a:cxn>
                    <a:cxn ang="0">
                      <a:pos x="679" y="126"/>
                    </a:cxn>
                    <a:cxn ang="0">
                      <a:pos x="715" y="144"/>
                    </a:cxn>
                    <a:cxn ang="0">
                      <a:pos x="727" y="126"/>
                    </a:cxn>
                    <a:cxn ang="0">
                      <a:pos x="745" y="120"/>
                    </a:cxn>
                    <a:cxn ang="0">
                      <a:pos x="799" y="132"/>
                    </a:cxn>
                    <a:cxn ang="0">
                      <a:pos x="860" y="150"/>
                    </a:cxn>
                    <a:cxn ang="0">
                      <a:pos x="926" y="180"/>
                    </a:cxn>
                    <a:cxn ang="0">
                      <a:pos x="986" y="204"/>
                    </a:cxn>
                    <a:cxn ang="0">
                      <a:pos x="1058" y="216"/>
                    </a:cxn>
                    <a:cxn ang="0">
                      <a:pos x="1112" y="234"/>
                    </a:cxn>
                    <a:cxn ang="0">
                      <a:pos x="1160" y="252"/>
                    </a:cxn>
                    <a:cxn ang="0">
                      <a:pos x="1172" y="264"/>
                    </a:cxn>
                    <a:cxn ang="0">
                      <a:pos x="1178" y="301"/>
                    </a:cxn>
                    <a:cxn ang="0">
                      <a:pos x="1178" y="343"/>
                    </a:cxn>
                    <a:cxn ang="0">
                      <a:pos x="1166" y="403"/>
                    </a:cxn>
                    <a:cxn ang="0">
                      <a:pos x="1148" y="469"/>
                    </a:cxn>
                    <a:cxn ang="0">
                      <a:pos x="1124" y="541"/>
                    </a:cxn>
                    <a:cxn ang="0">
                      <a:pos x="1106" y="553"/>
                    </a:cxn>
                    <a:cxn ang="0">
                      <a:pos x="1082" y="571"/>
                    </a:cxn>
                    <a:cxn ang="0">
                      <a:pos x="1070" y="589"/>
                    </a:cxn>
                    <a:cxn ang="0">
                      <a:pos x="1058" y="601"/>
                    </a:cxn>
                    <a:cxn ang="0">
                      <a:pos x="1040" y="601"/>
                    </a:cxn>
                    <a:cxn ang="0">
                      <a:pos x="1028" y="613"/>
                    </a:cxn>
                    <a:cxn ang="0">
                      <a:pos x="998" y="601"/>
                    </a:cxn>
                    <a:cxn ang="0">
                      <a:pos x="968" y="601"/>
                    </a:cxn>
                    <a:cxn ang="0">
                      <a:pos x="944" y="595"/>
                    </a:cxn>
                    <a:cxn ang="0">
                      <a:pos x="890" y="577"/>
                    </a:cxn>
                    <a:cxn ang="0">
                      <a:pos x="841" y="565"/>
                    </a:cxn>
                    <a:cxn ang="0">
                      <a:pos x="781" y="565"/>
                    </a:cxn>
                    <a:cxn ang="0">
                      <a:pos x="685" y="559"/>
                    </a:cxn>
                    <a:cxn ang="0">
                      <a:pos x="565" y="559"/>
                    </a:cxn>
                    <a:cxn ang="0">
                      <a:pos x="475" y="565"/>
                    </a:cxn>
                    <a:cxn ang="0">
                      <a:pos x="361" y="571"/>
                    </a:cxn>
                    <a:cxn ang="0">
                      <a:pos x="258" y="583"/>
                    </a:cxn>
                    <a:cxn ang="0">
                      <a:pos x="132" y="583"/>
                    </a:cxn>
                    <a:cxn ang="0">
                      <a:pos x="24" y="583"/>
                    </a:cxn>
                    <a:cxn ang="0">
                      <a:pos x="0" y="0"/>
                    </a:cxn>
                    <a:cxn ang="0">
                      <a:pos x="66" y="12"/>
                    </a:cxn>
                    <a:cxn ang="0">
                      <a:pos x="162" y="30"/>
                    </a:cxn>
                    <a:cxn ang="0">
                      <a:pos x="240" y="48"/>
                    </a:cxn>
                    <a:cxn ang="0">
                      <a:pos x="307" y="66"/>
                    </a:cxn>
                  </a:cxnLst>
                  <a:rect l="0" t="0" r="r" b="b"/>
                  <a:pathLst>
                    <a:path w="1178" h="613">
                      <a:moveTo>
                        <a:pt x="307" y="66"/>
                      </a:moveTo>
                      <a:lnTo>
                        <a:pt x="331" y="54"/>
                      </a:lnTo>
                      <a:lnTo>
                        <a:pt x="355" y="48"/>
                      </a:lnTo>
                      <a:lnTo>
                        <a:pt x="385" y="54"/>
                      </a:lnTo>
                      <a:lnTo>
                        <a:pt x="415" y="60"/>
                      </a:lnTo>
                      <a:lnTo>
                        <a:pt x="445" y="60"/>
                      </a:lnTo>
                      <a:lnTo>
                        <a:pt x="481" y="54"/>
                      </a:lnTo>
                      <a:lnTo>
                        <a:pt x="511" y="60"/>
                      </a:lnTo>
                      <a:lnTo>
                        <a:pt x="535" y="72"/>
                      </a:lnTo>
                      <a:lnTo>
                        <a:pt x="577" y="84"/>
                      </a:lnTo>
                      <a:lnTo>
                        <a:pt x="631" y="108"/>
                      </a:lnTo>
                      <a:lnTo>
                        <a:pt x="679" y="126"/>
                      </a:lnTo>
                      <a:lnTo>
                        <a:pt x="715" y="144"/>
                      </a:lnTo>
                      <a:lnTo>
                        <a:pt x="727" y="126"/>
                      </a:lnTo>
                      <a:lnTo>
                        <a:pt x="745" y="120"/>
                      </a:lnTo>
                      <a:lnTo>
                        <a:pt x="799" y="132"/>
                      </a:lnTo>
                      <a:lnTo>
                        <a:pt x="860" y="150"/>
                      </a:lnTo>
                      <a:lnTo>
                        <a:pt x="926" y="180"/>
                      </a:lnTo>
                      <a:lnTo>
                        <a:pt x="986" y="204"/>
                      </a:lnTo>
                      <a:lnTo>
                        <a:pt x="1058" y="216"/>
                      </a:lnTo>
                      <a:lnTo>
                        <a:pt x="1112" y="234"/>
                      </a:lnTo>
                      <a:lnTo>
                        <a:pt x="1160" y="252"/>
                      </a:lnTo>
                      <a:lnTo>
                        <a:pt x="1172" y="264"/>
                      </a:lnTo>
                      <a:lnTo>
                        <a:pt x="1178" y="301"/>
                      </a:lnTo>
                      <a:lnTo>
                        <a:pt x="1178" y="343"/>
                      </a:lnTo>
                      <a:lnTo>
                        <a:pt x="1166" y="403"/>
                      </a:lnTo>
                      <a:lnTo>
                        <a:pt x="1148" y="469"/>
                      </a:lnTo>
                      <a:lnTo>
                        <a:pt x="1124" y="541"/>
                      </a:lnTo>
                      <a:lnTo>
                        <a:pt x="1106" y="553"/>
                      </a:lnTo>
                      <a:lnTo>
                        <a:pt x="1082" y="571"/>
                      </a:lnTo>
                      <a:lnTo>
                        <a:pt x="1070" y="589"/>
                      </a:lnTo>
                      <a:lnTo>
                        <a:pt x="1058" y="601"/>
                      </a:lnTo>
                      <a:lnTo>
                        <a:pt x="1040" y="601"/>
                      </a:lnTo>
                      <a:lnTo>
                        <a:pt x="1028" y="613"/>
                      </a:lnTo>
                      <a:lnTo>
                        <a:pt x="998" y="601"/>
                      </a:lnTo>
                      <a:lnTo>
                        <a:pt x="968" y="601"/>
                      </a:lnTo>
                      <a:lnTo>
                        <a:pt x="944" y="595"/>
                      </a:lnTo>
                      <a:lnTo>
                        <a:pt x="890" y="577"/>
                      </a:lnTo>
                      <a:lnTo>
                        <a:pt x="841" y="565"/>
                      </a:lnTo>
                      <a:lnTo>
                        <a:pt x="781" y="565"/>
                      </a:lnTo>
                      <a:lnTo>
                        <a:pt x="685" y="559"/>
                      </a:lnTo>
                      <a:lnTo>
                        <a:pt x="565" y="559"/>
                      </a:lnTo>
                      <a:lnTo>
                        <a:pt x="475" y="565"/>
                      </a:lnTo>
                      <a:lnTo>
                        <a:pt x="361" y="571"/>
                      </a:lnTo>
                      <a:lnTo>
                        <a:pt x="258" y="583"/>
                      </a:lnTo>
                      <a:lnTo>
                        <a:pt x="132" y="583"/>
                      </a:lnTo>
                      <a:lnTo>
                        <a:pt x="24" y="583"/>
                      </a:lnTo>
                      <a:lnTo>
                        <a:pt x="0" y="0"/>
                      </a:lnTo>
                      <a:lnTo>
                        <a:pt x="66" y="12"/>
                      </a:lnTo>
                      <a:lnTo>
                        <a:pt x="162" y="30"/>
                      </a:lnTo>
                      <a:lnTo>
                        <a:pt x="240" y="48"/>
                      </a:lnTo>
                      <a:lnTo>
                        <a:pt x="307" y="66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2674" name="Freeform 146"/>
                <p:cNvSpPr>
                  <a:spLocks/>
                </p:cNvSpPr>
                <p:nvPr/>
              </p:nvSpPr>
              <p:spPr bwMode="auto">
                <a:xfrm>
                  <a:off x="2185" y="2079"/>
                  <a:ext cx="860" cy="108"/>
                </a:xfrm>
                <a:custGeom>
                  <a:avLst/>
                  <a:gdLst/>
                  <a:ahLst/>
                  <a:cxnLst>
                    <a:cxn ang="0">
                      <a:pos x="0" y="90"/>
                    </a:cxn>
                    <a:cxn ang="0">
                      <a:pos x="84" y="90"/>
                    </a:cxn>
                    <a:cxn ang="0">
                      <a:pos x="145" y="84"/>
                    </a:cxn>
                    <a:cxn ang="0">
                      <a:pos x="211" y="78"/>
                    </a:cxn>
                    <a:cxn ang="0">
                      <a:pos x="313" y="72"/>
                    </a:cxn>
                    <a:cxn ang="0">
                      <a:pos x="409" y="66"/>
                    </a:cxn>
                    <a:cxn ang="0">
                      <a:pos x="505" y="72"/>
                    </a:cxn>
                    <a:cxn ang="0">
                      <a:pos x="613" y="72"/>
                    </a:cxn>
                    <a:cxn ang="0">
                      <a:pos x="679" y="72"/>
                    </a:cxn>
                    <a:cxn ang="0">
                      <a:pos x="752" y="96"/>
                    </a:cxn>
                    <a:cxn ang="0">
                      <a:pos x="806" y="108"/>
                    </a:cxn>
                    <a:cxn ang="0">
                      <a:pos x="836" y="108"/>
                    </a:cxn>
                    <a:cxn ang="0">
                      <a:pos x="860" y="102"/>
                    </a:cxn>
                    <a:cxn ang="0">
                      <a:pos x="824" y="96"/>
                    </a:cxn>
                    <a:cxn ang="0">
                      <a:pos x="806" y="90"/>
                    </a:cxn>
                    <a:cxn ang="0">
                      <a:pos x="782" y="84"/>
                    </a:cxn>
                    <a:cxn ang="0">
                      <a:pos x="764" y="72"/>
                    </a:cxn>
                    <a:cxn ang="0">
                      <a:pos x="746" y="60"/>
                    </a:cxn>
                    <a:cxn ang="0">
                      <a:pos x="716" y="48"/>
                    </a:cxn>
                    <a:cxn ang="0">
                      <a:pos x="698" y="48"/>
                    </a:cxn>
                    <a:cxn ang="0">
                      <a:pos x="704" y="30"/>
                    </a:cxn>
                    <a:cxn ang="0">
                      <a:pos x="722" y="18"/>
                    </a:cxn>
                    <a:cxn ang="0">
                      <a:pos x="752" y="6"/>
                    </a:cxn>
                    <a:cxn ang="0">
                      <a:pos x="728" y="6"/>
                    </a:cxn>
                    <a:cxn ang="0">
                      <a:pos x="692" y="12"/>
                    </a:cxn>
                    <a:cxn ang="0">
                      <a:pos x="667" y="24"/>
                    </a:cxn>
                    <a:cxn ang="0">
                      <a:pos x="649" y="30"/>
                    </a:cxn>
                    <a:cxn ang="0">
                      <a:pos x="619" y="18"/>
                    </a:cxn>
                    <a:cxn ang="0">
                      <a:pos x="577" y="12"/>
                    </a:cxn>
                    <a:cxn ang="0">
                      <a:pos x="541" y="18"/>
                    </a:cxn>
                    <a:cxn ang="0">
                      <a:pos x="517" y="30"/>
                    </a:cxn>
                    <a:cxn ang="0">
                      <a:pos x="487" y="36"/>
                    </a:cxn>
                    <a:cxn ang="0">
                      <a:pos x="445" y="42"/>
                    </a:cxn>
                    <a:cxn ang="0">
                      <a:pos x="409" y="42"/>
                    </a:cxn>
                    <a:cxn ang="0">
                      <a:pos x="361" y="30"/>
                    </a:cxn>
                    <a:cxn ang="0">
                      <a:pos x="331" y="18"/>
                    </a:cxn>
                    <a:cxn ang="0">
                      <a:pos x="283" y="24"/>
                    </a:cxn>
                    <a:cxn ang="0">
                      <a:pos x="235" y="36"/>
                    </a:cxn>
                    <a:cxn ang="0">
                      <a:pos x="247" y="18"/>
                    </a:cxn>
                    <a:cxn ang="0">
                      <a:pos x="265" y="0"/>
                    </a:cxn>
                    <a:cxn ang="0">
                      <a:pos x="229" y="12"/>
                    </a:cxn>
                    <a:cxn ang="0">
                      <a:pos x="211" y="24"/>
                    </a:cxn>
                    <a:cxn ang="0">
                      <a:pos x="199" y="36"/>
                    </a:cxn>
                    <a:cxn ang="0">
                      <a:pos x="181" y="36"/>
                    </a:cxn>
                    <a:cxn ang="0">
                      <a:pos x="169" y="24"/>
                    </a:cxn>
                    <a:cxn ang="0">
                      <a:pos x="163" y="30"/>
                    </a:cxn>
                    <a:cxn ang="0">
                      <a:pos x="139" y="42"/>
                    </a:cxn>
                    <a:cxn ang="0">
                      <a:pos x="102" y="48"/>
                    </a:cxn>
                    <a:cxn ang="0">
                      <a:pos x="84" y="66"/>
                    </a:cxn>
                    <a:cxn ang="0">
                      <a:pos x="48" y="72"/>
                    </a:cxn>
                    <a:cxn ang="0">
                      <a:pos x="24" y="78"/>
                    </a:cxn>
                    <a:cxn ang="0">
                      <a:pos x="0" y="90"/>
                    </a:cxn>
                  </a:cxnLst>
                  <a:rect l="0" t="0" r="r" b="b"/>
                  <a:pathLst>
                    <a:path w="860" h="108">
                      <a:moveTo>
                        <a:pt x="0" y="90"/>
                      </a:moveTo>
                      <a:lnTo>
                        <a:pt x="84" y="90"/>
                      </a:lnTo>
                      <a:lnTo>
                        <a:pt x="145" y="84"/>
                      </a:lnTo>
                      <a:lnTo>
                        <a:pt x="211" y="78"/>
                      </a:lnTo>
                      <a:lnTo>
                        <a:pt x="313" y="72"/>
                      </a:lnTo>
                      <a:lnTo>
                        <a:pt x="409" y="66"/>
                      </a:lnTo>
                      <a:lnTo>
                        <a:pt x="505" y="72"/>
                      </a:lnTo>
                      <a:lnTo>
                        <a:pt x="613" y="72"/>
                      </a:lnTo>
                      <a:lnTo>
                        <a:pt x="679" y="72"/>
                      </a:lnTo>
                      <a:lnTo>
                        <a:pt x="752" y="96"/>
                      </a:lnTo>
                      <a:lnTo>
                        <a:pt x="806" y="108"/>
                      </a:lnTo>
                      <a:lnTo>
                        <a:pt x="836" y="108"/>
                      </a:lnTo>
                      <a:lnTo>
                        <a:pt x="860" y="102"/>
                      </a:lnTo>
                      <a:lnTo>
                        <a:pt x="824" y="96"/>
                      </a:lnTo>
                      <a:lnTo>
                        <a:pt x="806" y="90"/>
                      </a:lnTo>
                      <a:lnTo>
                        <a:pt x="782" y="84"/>
                      </a:lnTo>
                      <a:lnTo>
                        <a:pt x="764" y="72"/>
                      </a:lnTo>
                      <a:lnTo>
                        <a:pt x="746" y="60"/>
                      </a:lnTo>
                      <a:lnTo>
                        <a:pt x="716" y="48"/>
                      </a:lnTo>
                      <a:lnTo>
                        <a:pt x="698" y="48"/>
                      </a:lnTo>
                      <a:lnTo>
                        <a:pt x="704" y="30"/>
                      </a:lnTo>
                      <a:lnTo>
                        <a:pt x="722" y="18"/>
                      </a:lnTo>
                      <a:lnTo>
                        <a:pt x="752" y="6"/>
                      </a:lnTo>
                      <a:lnTo>
                        <a:pt x="728" y="6"/>
                      </a:lnTo>
                      <a:lnTo>
                        <a:pt x="692" y="12"/>
                      </a:lnTo>
                      <a:lnTo>
                        <a:pt x="667" y="24"/>
                      </a:lnTo>
                      <a:lnTo>
                        <a:pt x="649" y="30"/>
                      </a:lnTo>
                      <a:lnTo>
                        <a:pt x="619" y="18"/>
                      </a:lnTo>
                      <a:lnTo>
                        <a:pt x="577" y="12"/>
                      </a:lnTo>
                      <a:lnTo>
                        <a:pt x="541" y="18"/>
                      </a:lnTo>
                      <a:lnTo>
                        <a:pt x="517" y="30"/>
                      </a:lnTo>
                      <a:lnTo>
                        <a:pt x="487" y="36"/>
                      </a:lnTo>
                      <a:lnTo>
                        <a:pt x="445" y="42"/>
                      </a:lnTo>
                      <a:lnTo>
                        <a:pt x="409" y="42"/>
                      </a:lnTo>
                      <a:lnTo>
                        <a:pt x="361" y="30"/>
                      </a:lnTo>
                      <a:lnTo>
                        <a:pt x="331" y="18"/>
                      </a:lnTo>
                      <a:lnTo>
                        <a:pt x="283" y="24"/>
                      </a:lnTo>
                      <a:lnTo>
                        <a:pt x="235" y="36"/>
                      </a:lnTo>
                      <a:lnTo>
                        <a:pt x="247" y="18"/>
                      </a:lnTo>
                      <a:lnTo>
                        <a:pt x="265" y="0"/>
                      </a:lnTo>
                      <a:lnTo>
                        <a:pt x="229" y="12"/>
                      </a:lnTo>
                      <a:lnTo>
                        <a:pt x="211" y="24"/>
                      </a:lnTo>
                      <a:lnTo>
                        <a:pt x="199" y="36"/>
                      </a:lnTo>
                      <a:lnTo>
                        <a:pt x="181" y="36"/>
                      </a:lnTo>
                      <a:lnTo>
                        <a:pt x="169" y="24"/>
                      </a:lnTo>
                      <a:lnTo>
                        <a:pt x="163" y="30"/>
                      </a:lnTo>
                      <a:lnTo>
                        <a:pt x="139" y="42"/>
                      </a:lnTo>
                      <a:lnTo>
                        <a:pt x="102" y="48"/>
                      </a:lnTo>
                      <a:lnTo>
                        <a:pt x="84" y="66"/>
                      </a:lnTo>
                      <a:lnTo>
                        <a:pt x="48" y="72"/>
                      </a:lnTo>
                      <a:lnTo>
                        <a:pt x="24" y="78"/>
                      </a:lnTo>
                      <a:lnTo>
                        <a:pt x="0" y="9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2675" name="Freeform 147"/>
                <p:cNvSpPr>
                  <a:spLocks/>
                </p:cNvSpPr>
                <p:nvPr/>
              </p:nvSpPr>
              <p:spPr bwMode="auto">
                <a:xfrm>
                  <a:off x="2648" y="1694"/>
                  <a:ext cx="174" cy="150"/>
                </a:xfrm>
                <a:custGeom>
                  <a:avLst/>
                  <a:gdLst/>
                  <a:ahLst/>
                  <a:cxnLst>
                    <a:cxn ang="0">
                      <a:pos x="126" y="12"/>
                    </a:cxn>
                    <a:cxn ang="0">
                      <a:pos x="102" y="18"/>
                    </a:cxn>
                    <a:cxn ang="0">
                      <a:pos x="90" y="36"/>
                    </a:cxn>
                    <a:cxn ang="0">
                      <a:pos x="48" y="12"/>
                    </a:cxn>
                    <a:cxn ang="0">
                      <a:pos x="0" y="0"/>
                    </a:cxn>
                    <a:cxn ang="0">
                      <a:pos x="42" y="18"/>
                    </a:cxn>
                    <a:cxn ang="0">
                      <a:pos x="66" y="36"/>
                    </a:cxn>
                    <a:cxn ang="0">
                      <a:pos x="72" y="60"/>
                    </a:cxn>
                    <a:cxn ang="0">
                      <a:pos x="84" y="90"/>
                    </a:cxn>
                    <a:cxn ang="0">
                      <a:pos x="90" y="120"/>
                    </a:cxn>
                    <a:cxn ang="0">
                      <a:pos x="108" y="150"/>
                    </a:cxn>
                    <a:cxn ang="0">
                      <a:pos x="102" y="114"/>
                    </a:cxn>
                    <a:cxn ang="0">
                      <a:pos x="102" y="90"/>
                    </a:cxn>
                    <a:cxn ang="0">
                      <a:pos x="108" y="60"/>
                    </a:cxn>
                    <a:cxn ang="0">
                      <a:pos x="114" y="78"/>
                    </a:cxn>
                    <a:cxn ang="0">
                      <a:pos x="132" y="90"/>
                    </a:cxn>
                    <a:cxn ang="0">
                      <a:pos x="120" y="60"/>
                    </a:cxn>
                    <a:cxn ang="0">
                      <a:pos x="114" y="36"/>
                    </a:cxn>
                    <a:cxn ang="0">
                      <a:pos x="132" y="24"/>
                    </a:cxn>
                    <a:cxn ang="0">
                      <a:pos x="174" y="24"/>
                    </a:cxn>
                    <a:cxn ang="0">
                      <a:pos x="144" y="18"/>
                    </a:cxn>
                    <a:cxn ang="0">
                      <a:pos x="126" y="12"/>
                    </a:cxn>
                  </a:cxnLst>
                  <a:rect l="0" t="0" r="r" b="b"/>
                  <a:pathLst>
                    <a:path w="174" h="150">
                      <a:moveTo>
                        <a:pt x="126" y="12"/>
                      </a:moveTo>
                      <a:lnTo>
                        <a:pt x="102" y="18"/>
                      </a:lnTo>
                      <a:lnTo>
                        <a:pt x="90" y="36"/>
                      </a:lnTo>
                      <a:lnTo>
                        <a:pt x="48" y="12"/>
                      </a:lnTo>
                      <a:lnTo>
                        <a:pt x="0" y="0"/>
                      </a:lnTo>
                      <a:lnTo>
                        <a:pt x="42" y="18"/>
                      </a:lnTo>
                      <a:lnTo>
                        <a:pt x="66" y="36"/>
                      </a:lnTo>
                      <a:lnTo>
                        <a:pt x="72" y="60"/>
                      </a:lnTo>
                      <a:lnTo>
                        <a:pt x="84" y="90"/>
                      </a:lnTo>
                      <a:lnTo>
                        <a:pt x="90" y="120"/>
                      </a:lnTo>
                      <a:lnTo>
                        <a:pt x="108" y="150"/>
                      </a:lnTo>
                      <a:lnTo>
                        <a:pt x="102" y="114"/>
                      </a:lnTo>
                      <a:lnTo>
                        <a:pt x="102" y="90"/>
                      </a:lnTo>
                      <a:lnTo>
                        <a:pt x="108" y="60"/>
                      </a:lnTo>
                      <a:lnTo>
                        <a:pt x="114" y="78"/>
                      </a:lnTo>
                      <a:lnTo>
                        <a:pt x="132" y="90"/>
                      </a:lnTo>
                      <a:lnTo>
                        <a:pt x="120" y="60"/>
                      </a:lnTo>
                      <a:lnTo>
                        <a:pt x="114" y="36"/>
                      </a:lnTo>
                      <a:lnTo>
                        <a:pt x="132" y="24"/>
                      </a:lnTo>
                      <a:lnTo>
                        <a:pt x="174" y="24"/>
                      </a:lnTo>
                      <a:lnTo>
                        <a:pt x="144" y="18"/>
                      </a:lnTo>
                      <a:lnTo>
                        <a:pt x="126" y="12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2676" name="Freeform 148"/>
                <p:cNvSpPr>
                  <a:spLocks/>
                </p:cNvSpPr>
                <p:nvPr/>
              </p:nvSpPr>
              <p:spPr bwMode="auto">
                <a:xfrm>
                  <a:off x="2227" y="1634"/>
                  <a:ext cx="241" cy="204"/>
                </a:xfrm>
                <a:custGeom>
                  <a:avLst/>
                  <a:gdLst/>
                  <a:ahLst/>
                  <a:cxnLst>
                    <a:cxn ang="0">
                      <a:pos x="193" y="6"/>
                    </a:cxn>
                    <a:cxn ang="0">
                      <a:pos x="169" y="6"/>
                    </a:cxn>
                    <a:cxn ang="0">
                      <a:pos x="145" y="0"/>
                    </a:cxn>
                    <a:cxn ang="0">
                      <a:pos x="121" y="6"/>
                    </a:cxn>
                    <a:cxn ang="0">
                      <a:pos x="103" y="18"/>
                    </a:cxn>
                    <a:cxn ang="0">
                      <a:pos x="66" y="6"/>
                    </a:cxn>
                    <a:cxn ang="0">
                      <a:pos x="60" y="54"/>
                    </a:cxn>
                    <a:cxn ang="0">
                      <a:pos x="36" y="90"/>
                    </a:cxn>
                    <a:cxn ang="0">
                      <a:pos x="18" y="138"/>
                    </a:cxn>
                    <a:cxn ang="0">
                      <a:pos x="0" y="204"/>
                    </a:cxn>
                    <a:cxn ang="0">
                      <a:pos x="30" y="138"/>
                    </a:cxn>
                    <a:cxn ang="0">
                      <a:pos x="66" y="78"/>
                    </a:cxn>
                    <a:cxn ang="0">
                      <a:pos x="91" y="54"/>
                    </a:cxn>
                    <a:cxn ang="0">
                      <a:pos x="133" y="18"/>
                    </a:cxn>
                    <a:cxn ang="0">
                      <a:pos x="97" y="66"/>
                    </a:cxn>
                    <a:cxn ang="0">
                      <a:pos x="79" y="96"/>
                    </a:cxn>
                    <a:cxn ang="0">
                      <a:pos x="60" y="132"/>
                    </a:cxn>
                    <a:cxn ang="0">
                      <a:pos x="60" y="168"/>
                    </a:cxn>
                    <a:cxn ang="0">
                      <a:pos x="72" y="120"/>
                    </a:cxn>
                    <a:cxn ang="0">
                      <a:pos x="85" y="102"/>
                    </a:cxn>
                    <a:cxn ang="0">
                      <a:pos x="97" y="84"/>
                    </a:cxn>
                    <a:cxn ang="0">
                      <a:pos x="115" y="60"/>
                    </a:cxn>
                    <a:cxn ang="0">
                      <a:pos x="139" y="42"/>
                    </a:cxn>
                    <a:cxn ang="0">
                      <a:pos x="151" y="60"/>
                    </a:cxn>
                    <a:cxn ang="0">
                      <a:pos x="157" y="90"/>
                    </a:cxn>
                    <a:cxn ang="0">
                      <a:pos x="163" y="114"/>
                    </a:cxn>
                    <a:cxn ang="0">
                      <a:pos x="163" y="66"/>
                    </a:cxn>
                    <a:cxn ang="0">
                      <a:pos x="151" y="36"/>
                    </a:cxn>
                    <a:cxn ang="0">
                      <a:pos x="169" y="36"/>
                    </a:cxn>
                    <a:cxn ang="0">
                      <a:pos x="187" y="48"/>
                    </a:cxn>
                    <a:cxn ang="0">
                      <a:pos x="205" y="42"/>
                    </a:cxn>
                    <a:cxn ang="0">
                      <a:pos x="211" y="30"/>
                    </a:cxn>
                    <a:cxn ang="0">
                      <a:pos x="229" y="18"/>
                    </a:cxn>
                    <a:cxn ang="0">
                      <a:pos x="241" y="12"/>
                    </a:cxn>
                    <a:cxn ang="0">
                      <a:pos x="217" y="6"/>
                    </a:cxn>
                    <a:cxn ang="0">
                      <a:pos x="193" y="6"/>
                    </a:cxn>
                  </a:cxnLst>
                  <a:rect l="0" t="0" r="r" b="b"/>
                  <a:pathLst>
                    <a:path w="241" h="204">
                      <a:moveTo>
                        <a:pt x="193" y="6"/>
                      </a:moveTo>
                      <a:lnTo>
                        <a:pt x="169" y="6"/>
                      </a:lnTo>
                      <a:lnTo>
                        <a:pt x="145" y="0"/>
                      </a:lnTo>
                      <a:lnTo>
                        <a:pt x="121" y="6"/>
                      </a:lnTo>
                      <a:lnTo>
                        <a:pt x="103" y="18"/>
                      </a:lnTo>
                      <a:lnTo>
                        <a:pt x="66" y="6"/>
                      </a:lnTo>
                      <a:lnTo>
                        <a:pt x="60" y="54"/>
                      </a:lnTo>
                      <a:lnTo>
                        <a:pt x="36" y="90"/>
                      </a:lnTo>
                      <a:lnTo>
                        <a:pt x="18" y="138"/>
                      </a:lnTo>
                      <a:lnTo>
                        <a:pt x="0" y="204"/>
                      </a:lnTo>
                      <a:lnTo>
                        <a:pt x="30" y="138"/>
                      </a:lnTo>
                      <a:lnTo>
                        <a:pt x="66" y="78"/>
                      </a:lnTo>
                      <a:lnTo>
                        <a:pt x="91" y="54"/>
                      </a:lnTo>
                      <a:lnTo>
                        <a:pt x="133" y="18"/>
                      </a:lnTo>
                      <a:lnTo>
                        <a:pt x="97" y="66"/>
                      </a:lnTo>
                      <a:lnTo>
                        <a:pt x="79" y="96"/>
                      </a:lnTo>
                      <a:lnTo>
                        <a:pt x="60" y="132"/>
                      </a:lnTo>
                      <a:lnTo>
                        <a:pt x="60" y="168"/>
                      </a:lnTo>
                      <a:lnTo>
                        <a:pt x="72" y="120"/>
                      </a:lnTo>
                      <a:lnTo>
                        <a:pt x="85" y="102"/>
                      </a:lnTo>
                      <a:lnTo>
                        <a:pt x="97" y="84"/>
                      </a:lnTo>
                      <a:lnTo>
                        <a:pt x="115" y="60"/>
                      </a:lnTo>
                      <a:lnTo>
                        <a:pt x="139" y="42"/>
                      </a:lnTo>
                      <a:lnTo>
                        <a:pt x="151" y="60"/>
                      </a:lnTo>
                      <a:lnTo>
                        <a:pt x="157" y="90"/>
                      </a:lnTo>
                      <a:lnTo>
                        <a:pt x="163" y="114"/>
                      </a:lnTo>
                      <a:lnTo>
                        <a:pt x="163" y="66"/>
                      </a:lnTo>
                      <a:lnTo>
                        <a:pt x="151" y="36"/>
                      </a:lnTo>
                      <a:lnTo>
                        <a:pt x="169" y="36"/>
                      </a:lnTo>
                      <a:lnTo>
                        <a:pt x="187" y="48"/>
                      </a:lnTo>
                      <a:lnTo>
                        <a:pt x="205" y="42"/>
                      </a:lnTo>
                      <a:lnTo>
                        <a:pt x="211" y="30"/>
                      </a:lnTo>
                      <a:lnTo>
                        <a:pt x="229" y="18"/>
                      </a:lnTo>
                      <a:lnTo>
                        <a:pt x="241" y="12"/>
                      </a:lnTo>
                      <a:lnTo>
                        <a:pt x="217" y="6"/>
                      </a:lnTo>
                      <a:lnTo>
                        <a:pt x="193" y="6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2677" name="Freeform 149"/>
                <p:cNvSpPr>
                  <a:spLocks/>
                </p:cNvSpPr>
                <p:nvPr/>
              </p:nvSpPr>
              <p:spPr bwMode="auto">
                <a:xfrm>
                  <a:off x="3123" y="1838"/>
                  <a:ext cx="84" cy="271"/>
                </a:xfrm>
                <a:custGeom>
                  <a:avLst/>
                  <a:gdLst/>
                  <a:ahLst/>
                  <a:cxnLst>
                    <a:cxn ang="0">
                      <a:pos x="72" y="12"/>
                    </a:cxn>
                    <a:cxn ang="0">
                      <a:pos x="84" y="37"/>
                    </a:cxn>
                    <a:cxn ang="0">
                      <a:pos x="84" y="61"/>
                    </a:cxn>
                    <a:cxn ang="0">
                      <a:pos x="78" y="85"/>
                    </a:cxn>
                    <a:cxn ang="0">
                      <a:pos x="60" y="79"/>
                    </a:cxn>
                    <a:cxn ang="0">
                      <a:pos x="54" y="97"/>
                    </a:cxn>
                    <a:cxn ang="0">
                      <a:pos x="48" y="121"/>
                    </a:cxn>
                    <a:cxn ang="0">
                      <a:pos x="42" y="151"/>
                    </a:cxn>
                    <a:cxn ang="0">
                      <a:pos x="36" y="193"/>
                    </a:cxn>
                    <a:cxn ang="0">
                      <a:pos x="30" y="241"/>
                    </a:cxn>
                    <a:cxn ang="0">
                      <a:pos x="18" y="259"/>
                    </a:cxn>
                    <a:cxn ang="0">
                      <a:pos x="0" y="271"/>
                    </a:cxn>
                    <a:cxn ang="0">
                      <a:pos x="18" y="247"/>
                    </a:cxn>
                    <a:cxn ang="0">
                      <a:pos x="18" y="223"/>
                    </a:cxn>
                    <a:cxn ang="0">
                      <a:pos x="24" y="199"/>
                    </a:cxn>
                    <a:cxn ang="0">
                      <a:pos x="24" y="169"/>
                    </a:cxn>
                    <a:cxn ang="0">
                      <a:pos x="30" y="139"/>
                    </a:cxn>
                    <a:cxn ang="0">
                      <a:pos x="36" y="115"/>
                    </a:cxn>
                    <a:cxn ang="0">
                      <a:pos x="42" y="91"/>
                    </a:cxn>
                    <a:cxn ang="0">
                      <a:pos x="24" y="79"/>
                    </a:cxn>
                    <a:cxn ang="0">
                      <a:pos x="42" y="79"/>
                    </a:cxn>
                    <a:cxn ang="0">
                      <a:pos x="60" y="73"/>
                    </a:cxn>
                    <a:cxn ang="0">
                      <a:pos x="66" y="61"/>
                    </a:cxn>
                    <a:cxn ang="0">
                      <a:pos x="72" y="43"/>
                    </a:cxn>
                    <a:cxn ang="0">
                      <a:pos x="66" y="18"/>
                    </a:cxn>
                    <a:cxn ang="0">
                      <a:pos x="42" y="0"/>
                    </a:cxn>
                    <a:cxn ang="0">
                      <a:pos x="72" y="12"/>
                    </a:cxn>
                  </a:cxnLst>
                  <a:rect l="0" t="0" r="r" b="b"/>
                  <a:pathLst>
                    <a:path w="84" h="271">
                      <a:moveTo>
                        <a:pt x="72" y="12"/>
                      </a:moveTo>
                      <a:lnTo>
                        <a:pt x="84" y="37"/>
                      </a:lnTo>
                      <a:lnTo>
                        <a:pt x="84" y="61"/>
                      </a:lnTo>
                      <a:lnTo>
                        <a:pt x="78" y="85"/>
                      </a:lnTo>
                      <a:lnTo>
                        <a:pt x="60" y="79"/>
                      </a:lnTo>
                      <a:lnTo>
                        <a:pt x="54" y="97"/>
                      </a:lnTo>
                      <a:lnTo>
                        <a:pt x="48" y="121"/>
                      </a:lnTo>
                      <a:lnTo>
                        <a:pt x="42" y="151"/>
                      </a:lnTo>
                      <a:lnTo>
                        <a:pt x="36" y="193"/>
                      </a:lnTo>
                      <a:lnTo>
                        <a:pt x="30" y="241"/>
                      </a:lnTo>
                      <a:lnTo>
                        <a:pt x="18" y="259"/>
                      </a:lnTo>
                      <a:lnTo>
                        <a:pt x="0" y="271"/>
                      </a:lnTo>
                      <a:lnTo>
                        <a:pt x="18" y="247"/>
                      </a:lnTo>
                      <a:lnTo>
                        <a:pt x="18" y="223"/>
                      </a:lnTo>
                      <a:lnTo>
                        <a:pt x="24" y="199"/>
                      </a:lnTo>
                      <a:lnTo>
                        <a:pt x="24" y="169"/>
                      </a:lnTo>
                      <a:lnTo>
                        <a:pt x="30" y="139"/>
                      </a:lnTo>
                      <a:lnTo>
                        <a:pt x="36" y="115"/>
                      </a:lnTo>
                      <a:lnTo>
                        <a:pt x="42" y="91"/>
                      </a:lnTo>
                      <a:lnTo>
                        <a:pt x="24" y="79"/>
                      </a:lnTo>
                      <a:lnTo>
                        <a:pt x="42" y="79"/>
                      </a:lnTo>
                      <a:lnTo>
                        <a:pt x="60" y="73"/>
                      </a:lnTo>
                      <a:lnTo>
                        <a:pt x="66" y="61"/>
                      </a:lnTo>
                      <a:lnTo>
                        <a:pt x="72" y="43"/>
                      </a:lnTo>
                      <a:lnTo>
                        <a:pt x="66" y="18"/>
                      </a:lnTo>
                      <a:lnTo>
                        <a:pt x="42" y="0"/>
                      </a:lnTo>
                      <a:lnTo>
                        <a:pt x="72" y="12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2678" name="Freeform 150"/>
                <p:cNvSpPr>
                  <a:spLocks/>
                </p:cNvSpPr>
                <p:nvPr/>
              </p:nvSpPr>
              <p:spPr bwMode="auto">
                <a:xfrm>
                  <a:off x="3063" y="2127"/>
                  <a:ext cx="66" cy="66"/>
                </a:xfrm>
                <a:custGeom>
                  <a:avLst/>
                  <a:gdLst/>
                  <a:ahLst/>
                  <a:cxnLst>
                    <a:cxn ang="0">
                      <a:pos x="0" y="54"/>
                    </a:cxn>
                    <a:cxn ang="0">
                      <a:pos x="12" y="66"/>
                    </a:cxn>
                    <a:cxn ang="0">
                      <a:pos x="12" y="54"/>
                    </a:cxn>
                    <a:cxn ang="0">
                      <a:pos x="24" y="42"/>
                    </a:cxn>
                    <a:cxn ang="0">
                      <a:pos x="36" y="30"/>
                    </a:cxn>
                    <a:cxn ang="0">
                      <a:pos x="48" y="24"/>
                    </a:cxn>
                    <a:cxn ang="0">
                      <a:pos x="66" y="0"/>
                    </a:cxn>
                    <a:cxn ang="0">
                      <a:pos x="48" y="18"/>
                    </a:cxn>
                    <a:cxn ang="0">
                      <a:pos x="36" y="24"/>
                    </a:cxn>
                    <a:cxn ang="0">
                      <a:pos x="18" y="30"/>
                    </a:cxn>
                    <a:cxn ang="0">
                      <a:pos x="6" y="42"/>
                    </a:cxn>
                    <a:cxn ang="0">
                      <a:pos x="0" y="54"/>
                    </a:cxn>
                  </a:cxnLst>
                  <a:rect l="0" t="0" r="r" b="b"/>
                  <a:pathLst>
                    <a:path w="66" h="66">
                      <a:moveTo>
                        <a:pt x="0" y="54"/>
                      </a:moveTo>
                      <a:lnTo>
                        <a:pt x="12" y="66"/>
                      </a:lnTo>
                      <a:lnTo>
                        <a:pt x="12" y="54"/>
                      </a:lnTo>
                      <a:lnTo>
                        <a:pt x="24" y="42"/>
                      </a:lnTo>
                      <a:lnTo>
                        <a:pt x="36" y="30"/>
                      </a:lnTo>
                      <a:lnTo>
                        <a:pt x="48" y="24"/>
                      </a:lnTo>
                      <a:lnTo>
                        <a:pt x="66" y="0"/>
                      </a:lnTo>
                      <a:lnTo>
                        <a:pt x="48" y="18"/>
                      </a:lnTo>
                      <a:lnTo>
                        <a:pt x="36" y="24"/>
                      </a:lnTo>
                      <a:lnTo>
                        <a:pt x="18" y="30"/>
                      </a:lnTo>
                      <a:lnTo>
                        <a:pt x="6" y="42"/>
                      </a:lnTo>
                      <a:lnTo>
                        <a:pt x="0" y="54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</p:grpSp>
      </p:grpSp>
      <p:grpSp>
        <p:nvGrpSpPr>
          <p:cNvPr id="22828" name="Group 151"/>
          <p:cNvGrpSpPr>
            <a:grpSpLocks/>
          </p:cNvGrpSpPr>
          <p:nvPr/>
        </p:nvGrpSpPr>
        <p:grpSpPr bwMode="auto">
          <a:xfrm>
            <a:off x="2057400" y="4724400"/>
            <a:ext cx="760413" cy="1427163"/>
            <a:chOff x="1296" y="2976"/>
            <a:chExt cx="479" cy="899"/>
          </a:xfrm>
        </p:grpSpPr>
        <p:graphicFrame>
          <p:nvGraphicFramePr>
            <p:cNvPr id="22680" name="Object 152"/>
            <p:cNvGraphicFramePr>
              <a:graphicFrameLocks noChangeAspect="1"/>
            </p:cNvGraphicFramePr>
            <p:nvPr/>
          </p:nvGraphicFramePr>
          <p:xfrm>
            <a:off x="1545" y="2976"/>
            <a:ext cx="230" cy="899"/>
          </p:xfrm>
          <a:graphic>
            <a:graphicData uri="http://schemas.openxmlformats.org/presentationml/2006/ole">
              <p:oleObj spid="_x0000_s6159" name="Clip" r:id="rId13" imgW="446760" imgH="1529640" progId="MS_ClipArt_Gallery.2">
                <p:embed/>
              </p:oleObj>
            </a:graphicData>
          </a:graphic>
        </p:graphicFrame>
        <p:grpSp>
          <p:nvGrpSpPr>
            <p:cNvPr id="22829" name="Group 153"/>
            <p:cNvGrpSpPr>
              <a:grpSpLocks/>
            </p:cNvGrpSpPr>
            <p:nvPr/>
          </p:nvGrpSpPr>
          <p:grpSpPr bwMode="auto">
            <a:xfrm>
              <a:off x="1296" y="3024"/>
              <a:ext cx="285" cy="297"/>
              <a:chOff x="2518" y="2454"/>
              <a:chExt cx="285" cy="297"/>
            </a:xfrm>
          </p:grpSpPr>
          <p:grpSp>
            <p:nvGrpSpPr>
              <p:cNvPr id="22830" name="Group 154"/>
              <p:cNvGrpSpPr>
                <a:grpSpLocks/>
              </p:cNvGrpSpPr>
              <p:nvPr/>
            </p:nvGrpSpPr>
            <p:grpSpPr bwMode="auto">
              <a:xfrm rot="-9323395">
                <a:off x="2518" y="2454"/>
                <a:ext cx="128" cy="177"/>
                <a:chOff x="3081" y="1887"/>
                <a:chExt cx="649" cy="841"/>
              </a:xfrm>
            </p:grpSpPr>
            <p:sp>
              <p:nvSpPr>
                <p:cNvPr id="22683" name="Freeform 155"/>
                <p:cNvSpPr>
                  <a:spLocks/>
                </p:cNvSpPr>
                <p:nvPr/>
              </p:nvSpPr>
              <p:spPr bwMode="auto">
                <a:xfrm>
                  <a:off x="3081" y="1887"/>
                  <a:ext cx="649" cy="841"/>
                </a:xfrm>
                <a:custGeom>
                  <a:avLst/>
                  <a:gdLst/>
                  <a:ahLst/>
                  <a:cxnLst>
                    <a:cxn ang="0">
                      <a:pos x="150" y="6"/>
                    </a:cxn>
                    <a:cxn ang="0">
                      <a:pos x="204" y="6"/>
                    </a:cxn>
                    <a:cxn ang="0">
                      <a:pos x="282" y="18"/>
                    </a:cxn>
                    <a:cxn ang="0">
                      <a:pos x="385" y="54"/>
                    </a:cxn>
                    <a:cxn ang="0">
                      <a:pos x="529" y="114"/>
                    </a:cxn>
                    <a:cxn ang="0">
                      <a:pos x="565" y="144"/>
                    </a:cxn>
                    <a:cxn ang="0">
                      <a:pos x="619" y="240"/>
                    </a:cxn>
                    <a:cxn ang="0">
                      <a:pos x="649" y="300"/>
                    </a:cxn>
                    <a:cxn ang="0">
                      <a:pos x="619" y="342"/>
                    </a:cxn>
                    <a:cxn ang="0">
                      <a:pos x="619" y="372"/>
                    </a:cxn>
                    <a:cxn ang="0">
                      <a:pos x="643" y="420"/>
                    </a:cxn>
                    <a:cxn ang="0">
                      <a:pos x="637" y="462"/>
                    </a:cxn>
                    <a:cxn ang="0">
                      <a:pos x="595" y="492"/>
                    </a:cxn>
                    <a:cxn ang="0">
                      <a:pos x="607" y="528"/>
                    </a:cxn>
                    <a:cxn ang="0">
                      <a:pos x="589" y="577"/>
                    </a:cxn>
                    <a:cxn ang="0">
                      <a:pos x="529" y="595"/>
                    </a:cxn>
                    <a:cxn ang="0">
                      <a:pos x="505" y="631"/>
                    </a:cxn>
                    <a:cxn ang="0">
                      <a:pos x="457" y="649"/>
                    </a:cxn>
                    <a:cxn ang="0">
                      <a:pos x="360" y="655"/>
                    </a:cxn>
                    <a:cxn ang="0">
                      <a:pos x="300" y="637"/>
                    </a:cxn>
                    <a:cxn ang="0">
                      <a:pos x="258" y="589"/>
                    </a:cxn>
                    <a:cxn ang="0">
                      <a:pos x="222" y="528"/>
                    </a:cxn>
                    <a:cxn ang="0">
                      <a:pos x="240" y="504"/>
                    </a:cxn>
                    <a:cxn ang="0">
                      <a:pos x="276" y="498"/>
                    </a:cxn>
                    <a:cxn ang="0">
                      <a:pos x="306" y="522"/>
                    </a:cxn>
                    <a:cxn ang="0">
                      <a:pos x="282" y="498"/>
                    </a:cxn>
                    <a:cxn ang="0">
                      <a:pos x="270" y="492"/>
                    </a:cxn>
                    <a:cxn ang="0">
                      <a:pos x="246" y="474"/>
                    </a:cxn>
                    <a:cxn ang="0">
                      <a:pos x="204" y="486"/>
                    </a:cxn>
                    <a:cxn ang="0">
                      <a:pos x="198" y="516"/>
                    </a:cxn>
                    <a:cxn ang="0">
                      <a:pos x="204" y="607"/>
                    </a:cxn>
                    <a:cxn ang="0">
                      <a:pos x="228" y="703"/>
                    </a:cxn>
                    <a:cxn ang="0">
                      <a:pos x="228" y="793"/>
                    </a:cxn>
                    <a:cxn ang="0">
                      <a:pos x="204" y="829"/>
                    </a:cxn>
                    <a:cxn ang="0">
                      <a:pos x="150" y="835"/>
                    </a:cxn>
                    <a:cxn ang="0">
                      <a:pos x="132" y="775"/>
                    </a:cxn>
                    <a:cxn ang="0">
                      <a:pos x="108" y="709"/>
                    </a:cxn>
                    <a:cxn ang="0">
                      <a:pos x="96" y="685"/>
                    </a:cxn>
                    <a:cxn ang="0">
                      <a:pos x="84" y="655"/>
                    </a:cxn>
                    <a:cxn ang="0">
                      <a:pos x="48" y="522"/>
                    </a:cxn>
                    <a:cxn ang="0">
                      <a:pos x="18" y="366"/>
                    </a:cxn>
                    <a:cxn ang="0">
                      <a:pos x="0" y="270"/>
                    </a:cxn>
                  </a:cxnLst>
                  <a:rect l="0" t="0" r="r" b="b"/>
                  <a:pathLst>
                    <a:path w="649" h="841">
                      <a:moveTo>
                        <a:pt x="108" y="0"/>
                      </a:moveTo>
                      <a:lnTo>
                        <a:pt x="132" y="6"/>
                      </a:lnTo>
                      <a:lnTo>
                        <a:pt x="150" y="6"/>
                      </a:lnTo>
                      <a:lnTo>
                        <a:pt x="168" y="12"/>
                      </a:lnTo>
                      <a:lnTo>
                        <a:pt x="180" y="12"/>
                      </a:lnTo>
                      <a:lnTo>
                        <a:pt x="204" y="6"/>
                      </a:lnTo>
                      <a:lnTo>
                        <a:pt x="228" y="6"/>
                      </a:lnTo>
                      <a:lnTo>
                        <a:pt x="252" y="12"/>
                      </a:lnTo>
                      <a:lnTo>
                        <a:pt x="282" y="18"/>
                      </a:lnTo>
                      <a:lnTo>
                        <a:pt x="312" y="24"/>
                      </a:lnTo>
                      <a:lnTo>
                        <a:pt x="342" y="36"/>
                      </a:lnTo>
                      <a:lnTo>
                        <a:pt x="385" y="54"/>
                      </a:lnTo>
                      <a:lnTo>
                        <a:pt x="427" y="72"/>
                      </a:lnTo>
                      <a:lnTo>
                        <a:pt x="481" y="96"/>
                      </a:lnTo>
                      <a:lnTo>
                        <a:pt x="529" y="114"/>
                      </a:lnTo>
                      <a:lnTo>
                        <a:pt x="547" y="120"/>
                      </a:lnTo>
                      <a:lnTo>
                        <a:pt x="559" y="132"/>
                      </a:lnTo>
                      <a:lnTo>
                        <a:pt x="565" y="144"/>
                      </a:lnTo>
                      <a:lnTo>
                        <a:pt x="577" y="162"/>
                      </a:lnTo>
                      <a:lnTo>
                        <a:pt x="595" y="192"/>
                      </a:lnTo>
                      <a:lnTo>
                        <a:pt x="619" y="240"/>
                      </a:lnTo>
                      <a:lnTo>
                        <a:pt x="637" y="264"/>
                      </a:lnTo>
                      <a:lnTo>
                        <a:pt x="643" y="288"/>
                      </a:lnTo>
                      <a:lnTo>
                        <a:pt x="649" y="300"/>
                      </a:lnTo>
                      <a:lnTo>
                        <a:pt x="643" y="318"/>
                      </a:lnTo>
                      <a:lnTo>
                        <a:pt x="631" y="336"/>
                      </a:lnTo>
                      <a:lnTo>
                        <a:pt x="619" y="342"/>
                      </a:lnTo>
                      <a:lnTo>
                        <a:pt x="613" y="348"/>
                      </a:lnTo>
                      <a:lnTo>
                        <a:pt x="613" y="360"/>
                      </a:lnTo>
                      <a:lnTo>
                        <a:pt x="619" y="372"/>
                      </a:lnTo>
                      <a:lnTo>
                        <a:pt x="625" y="384"/>
                      </a:lnTo>
                      <a:lnTo>
                        <a:pt x="637" y="402"/>
                      </a:lnTo>
                      <a:lnTo>
                        <a:pt x="643" y="420"/>
                      </a:lnTo>
                      <a:lnTo>
                        <a:pt x="643" y="432"/>
                      </a:lnTo>
                      <a:lnTo>
                        <a:pt x="643" y="450"/>
                      </a:lnTo>
                      <a:lnTo>
                        <a:pt x="637" y="462"/>
                      </a:lnTo>
                      <a:lnTo>
                        <a:pt x="625" y="474"/>
                      </a:lnTo>
                      <a:lnTo>
                        <a:pt x="607" y="486"/>
                      </a:lnTo>
                      <a:lnTo>
                        <a:pt x="595" y="492"/>
                      </a:lnTo>
                      <a:lnTo>
                        <a:pt x="595" y="504"/>
                      </a:lnTo>
                      <a:lnTo>
                        <a:pt x="601" y="516"/>
                      </a:lnTo>
                      <a:lnTo>
                        <a:pt x="607" y="528"/>
                      </a:lnTo>
                      <a:lnTo>
                        <a:pt x="601" y="546"/>
                      </a:lnTo>
                      <a:lnTo>
                        <a:pt x="601" y="565"/>
                      </a:lnTo>
                      <a:lnTo>
                        <a:pt x="589" y="577"/>
                      </a:lnTo>
                      <a:lnTo>
                        <a:pt x="577" y="583"/>
                      </a:lnTo>
                      <a:lnTo>
                        <a:pt x="553" y="589"/>
                      </a:lnTo>
                      <a:lnTo>
                        <a:pt x="529" y="595"/>
                      </a:lnTo>
                      <a:lnTo>
                        <a:pt x="517" y="595"/>
                      </a:lnTo>
                      <a:lnTo>
                        <a:pt x="511" y="619"/>
                      </a:lnTo>
                      <a:lnTo>
                        <a:pt x="505" y="631"/>
                      </a:lnTo>
                      <a:lnTo>
                        <a:pt x="493" y="643"/>
                      </a:lnTo>
                      <a:lnTo>
                        <a:pt x="475" y="649"/>
                      </a:lnTo>
                      <a:lnTo>
                        <a:pt x="457" y="649"/>
                      </a:lnTo>
                      <a:lnTo>
                        <a:pt x="433" y="649"/>
                      </a:lnTo>
                      <a:lnTo>
                        <a:pt x="403" y="655"/>
                      </a:lnTo>
                      <a:lnTo>
                        <a:pt x="360" y="655"/>
                      </a:lnTo>
                      <a:lnTo>
                        <a:pt x="342" y="655"/>
                      </a:lnTo>
                      <a:lnTo>
                        <a:pt x="324" y="649"/>
                      </a:lnTo>
                      <a:lnTo>
                        <a:pt x="300" y="637"/>
                      </a:lnTo>
                      <a:lnTo>
                        <a:pt x="282" y="625"/>
                      </a:lnTo>
                      <a:lnTo>
                        <a:pt x="270" y="607"/>
                      </a:lnTo>
                      <a:lnTo>
                        <a:pt x="258" y="589"/>
                      </a:lnTo>
                      <a:lnTo>
                        <a:pt x="240" y="565"/>
                      </a:lnTo>
                      <a:lnTo>
                        <a:pt x="228" y="540"/>
                      </a:lnTo>
                      <a:lnTo>
                        <a:pt x="222" y="528"/>
                      </a:lnTo>
                      <a:lnTo>
                        <a:pt x="228" y="522"/>
                      </a:lnTo>
                      <a:lnTo>
                        <a:pt x="234" y="510"/>
                      </a:lnTo>
                      <a:lnTo>
                        <a:pt x="240" y="504"/>
                      </a:lnTo>
                      <a:lnTo>
                        <a:pt x="252" y="498"/>
                      </a:lnTo>
                      <a:lnTo>
                        <a:pt x="264" y="498"/>
                      </a:lnTo>
                      <a:lnTo>
                        <a:pt x="276" y="498"/>
                      </a:lnTo>
                      <a:lnTo>
                        <a:pt x="288" y="510"/>
                      </a:lnTo>
                      <a:lnTo>
                        <a:pt x="300" y="516"/>
                      </a:lnTo>
                      <a:lnTo>
                        <a:pt x="306" y="522"/>
                      </a:lnTo>
                      <a:lnTo>
                        <a:pt x="318" y="528"/>
                      </a:lnTo>
                      <a:lnTo>
                        <a:pt x="306" y="516"/>
                      </a:lnTo>
                      <a:lnTo>
                        <a:pt x="282" y="498"/>
                      </a:lnTo>
                      <a:lnTo>
                        <a:pt x="288" y="492"/>
                      </a:lnTo>
                      <a:lnTo>
                        <a:pt x="282" y="492"/>
                      </a:lnTo>
                      <a:lnTo>
                        <a:pt x="270" y="492"/>
                      </a:lnTo>
                      <a:lnTo>
                        <a:pt x="264" y="486"/>
                      </a:lnTo>
                      <a:lnTo>
                        <a:pt x="252" y="480"/>
                      </a:lnTo>
                      <a:lnTo>
                        <a:pt x="246" y="474"/>
                      </a:lnTo>
                      <a:lnTo>
                        <a:pt x="228" y="474"/>
                      </a:lnTo>
                      <a:lnTo>
                        <a:pt x="216" y="474"/>
                      </a:lnTo>
                      <a:lnTo>
                        <a:pt x="204" y="486"/>
                      </a:lnTo>
                      <a:lnTo>
                        <a:pt x="198" y="492"/>
                      </a:lnTo>
                      <a:lnTo>
                        <a:pt x="198" y="504"/>
                      </a:lnTo>
                      <a:lnTo>
                        <a:pt x="198" y="516"/>
                      </a:lnTo>
                      <a:lnTo>
                        <a:pt x="198" y="546"/>
                      </a:lnTo>
                      <a:lnTo>
                        <a:pt x="198" y="577"/>
                      </a:lnTo>
                      <a:lnTo>
                        <a:pt x="204" y="607"/>
                      </a:lnTo>
                      <a:lnTo>
                        <a:pt x="204" y="637"/>
                      </a:lnTo>
                      <a:lnTo>
                        <a:pt x="216" y="679"/>
                      </a:lnTo>
                      <a:lnTo>
                        <a:pt x="228" y="703"/>
                      </a:lnTo>
                      <a:lnTo>
                        <a:pt x="234" y="721"/>
                      </a:lnTo>
                      <a:lnTo>
                        <a:pt x="234" y="763"/>
                      </a:lnTo>
                      <a:lnTo>
                        <a:pt x="228" y="793"/>
                      </a:lnTo>
                      <a:lnTo>
                        <a:pt x="222" y="811"/>
                      </a:lnTo>
                      <a:lnTo>
                        <a:pt x="216" y="823"/>
                      </a:lnTo>
                      <a:lnTo>
                        <a:pt x="204" y="829"/>
                      </a:lnTo>
                      <a:lnTo>
                        <a:pt x="186" y="835"/>
                      </a:lnTo>
                      <a:lnTo>
                        <a:pt x="168" y="841"/>
                      </a:lnTo>
                      <a:lnTo>
                        <a:pt x="150" y="835"/>
                      </a:lnTo>
                      <a:lnTo>
                        <a:pt x="144" y="829"/>
                      </a:lnTo>
                      <a:lnTo>
                        <a:pt x="138" y="787"/>
                      </a:lnTo>
                      <a:lnTo>
                        <a:pt x="132" y="775"/>
                      </a:lnTo>
                      <a:lnTo>
                        <a:pt x="132" y="769"/>
                      </a:lnTo>
                      <a:lnTo>
                        <a:pt x="126" y="745"/>
                      </a:lnTo>
                      <a:lnTo>
                        <a:pt x="108" y="709"/>
                      </a:lnTo>
                      <a:lnTo>
                        <a:pt x="102" y="697"/>
                      </a:lnTo>
                      <a:lnTo>
                        <a:pt x="102" y="685"/>
                      </a:lnTo>
                      <a:lnTo>
                        <a:pt x="96" y="685"/>
                      </a:lnTo>
                      <a:lnTo>
                        <a:pt x="96" y="679"/>
                      </a:lnTo>
                      <a:lnTo>
                        <a:pt x="96" y="673"/>
                      </a:lnTo>
                      <a:lnTo>
                        <a:pt x="84" y="655"/>
                      </a:lnTo>
                      <a:lnTo>
                        <a:pt x="78" y="613"/>
                      </a:lnTo>
                      <a:lnTo>
                        <a:pt x="60" y="571"/>
                      </a:lnTo>
                      <a:lnTo>
                        <a:pt x="48" y="522"/>
                      </a:lnTo>
                      <a:lnTo>
                        <a:pt x="30" y="468"/>
                      </a:lnTo>
                      <a:lnTo>
                        <a:pt x="24" y="426"/>
                      </a:lnTo>
                      <a:lnTo>
                        <a:pt x="18" y="366"/>
                      </a:lnTo>
                      <a:lnTo>
                        <a:pt x="18" y="306"/>
                      </a:lnTo>
                      <a:lnTo>
                        <a:pt x="18" y="300"/>
                      </a:lnTo>
                      <a:lnTo>
                        <a:pt x="0" y="270"/>
                      </a:lnTo>
                      <a:lnTo>
                        <a:pt x="72" y="204"/>
                      </a:lnTo>
                      <a:lnTo>
                        <a:pt x="108" y="0"/>
                      </a:lnTo>
                      <a:close/>
                    </a:path>
                  </a:pathLst>
                </a:custGeom>
                <a:solidFill>
                  <a:srgbClr val="FFBD7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2684" name="Freeform 156"/>
                <p:cNvSpPr>
                  <a:spLocks/>
                </p:cNvSpPr>
                <p:nvPr/>
              </p:nvSpPr>
              <p:spPr bwMode="auto">
                <a:xfrm>
                  <a:off x="3183" y="1887"/>
                  <a:ext cx="445" cy="132"/>
                </a:xfrm>
                <a:custGeom>
                  <a:avLst/>
                  <a:gdLst/>
                  <a:ahLst/>
                  <a:cxnLst>
                    <a:cxn ang="0">
                      <a:pos x="24" y="0"/>
                    </a:cxn>
                    <a:cxn ang="0">
                      <a:pos x="42" y="6"/>
                    </a:cxn>
                    <a:cxn ang="0">
                      <a:pos x="60" y="6"/>
                    </a:cxn>
                    <a:cxn ang="0">
                      <a:pos x="72" y="12"/>
                    </a:cxn>
                    <a:cxn ang="0">
                      <a:pos x="90" y="6"/>
                    </a:cxn>
                    <a:cxn ang="0">
                      <a:pos x="102" y="6"/>
                    </a:cxn>
                    <a:cxn ang="0">
                      <a:pos x="120" y="6"/>
                    </a:cxn>
                    <a:cxn ang="0">
                      <a:pos x="144" y="6"/>
                    </a:cxn>
                    <a:cxn ang="0">
                      <a:pos x="174" y="18"/>
                    </a:cxn>
                    <a:cxn ang="0">
                      <a:pos x="210" y="24"/>
                    </a:cxn>
                    <a:cxn ang="0">
                      <a:pos x="246" y="36"/>
                    </a:cxn>
                    <a:cxn ang="0">
                      <a:pos x="289" y="54"/>
                    </a:cxn>
                    <a:cxn ang="0">
                      <a:pos x="337" y="72"/>
                    </a:cxn>
                    <a:cxn ang="0">
                      <a:pos x="379" y="96"/>
                    </a:cxn>
                    <a:cxn ang="0">
                      <a:pos x="409" y="108"/>
                    </a:cxn>
                    <a:cxn ang="0">
                      <a:pos x="427" y="114"/>
                    </a:cxn>
                    <a:cxn ang="0">
                      <a:pos x="445" y="126"/>
                    </a:cxn>
                    <a:cxn ang="0">
                      <a:pos x="433" y="120"/>
                    </a:cxn>
                    <a:cxn ang="0">
                      <a:pos x="421" y="120"/>
                    </a:cxn>
                    <a:cxn ang="0">
                      <a:pos x="409" y="126"/>
                    </a:cxn>
                    <a:cxn ang="0">
                      <a:pos x="403" y="126"/>
                    </a:cxn>
                    <a:cxn ang="0">
                      <a:pos x="385" y="120"/>
                    </a:cxn>
                    <a:cxn ang="0">
                      <a:pos x="367" y="108"/>
                    </a:cxn>
                    <a:cxn ang="0">
                      <a:pos x="349" y="96"/>
                    </a:cxn>
                    <a:cxn ang="0">
                      <a:pos x="325" y="84"/>
                    </a:cxn>
                    <a:cxn ang="0">
                      <a:pos x="301" y="72"/>
                    </a:cxn>
                    <a:cxn ang="0">
                      <a:pos x="271" y="60"/>
                    </a:cxn>
                    <a:cxn ang="0">
                      <a:pos x="246" y="54"/>
                    </a:cxn>
                    <a:cxn ang="0">
                      <a:pos x="222" y="42"/>
                    </a:cxn>
                    <a:cxn ang="0">
                      <a:pos x="204" y="36"/>
                    </a:cxn>
                    <a:cxn ang="0">
                      <a:pos x="186" y="36"/>
                    </a:cxn>
                    <a:cxn ang="0">
                      <a:pos x="174" y="30"/>
                    </a:cxn>
                    <a:cxn ang="0">
                      <a:pos x="150" y="30"/>
                    </a:cxn>
                    <a:cxn ang="0">
                      <a:pos x="126" y="30"/>
                    </a:cxn>
                    <a:cxn ang="0">
                      <a:pos x="102" y="30"/>
                    </a:cxn>
                    <a:cxn ang="0">
                      <a:pos x="84" y="36"/>
                    </a:cxn>
                    <a:cxn ang="0">
                      <a:pos x="66" y="42"/>
                    </a:cxn>
                    <a:cxn ang="0">
                      <a:pos x="54" y="60"/>
                    </a:cxn>
                    <a:cxn ang="0">
                      <a:pos x="42" y="72"/>
                    </a:cxn>
                    <a:cxn ang="0">
                      <a:pos x="30" y="90"/>
                    </a:cxn>
                    <a:cxn ang="0">
                      <a:pos x="18" y="108"/>
                    </a:cxn>
                    <a:cxn ang="0">
                      <a:pos x="12" y="120"/>
                    </a:cxn>
                    <a:cxn ang="0">
                      <a:pos x="0" y="132"/>
                    </a:cxn>
                    <a:cxn ang="0">
                      <a:pos x="24" y="0"/>
                    </a:cxn>
                  </a:cxnLst>
                  <a:rect l="0" t="0" r="r" b="b"/>
                  <a:pathLst>
                    <a:path w="445" h="132">
                      <a:moveTo>
                        <a:pt x="24" y="0"/>
                      </a:moveTo>
                      <a:lnTo>
                        <a:pt x="42" y="6"/>
                      </a:lnTo>
                      <a:lnTo>
                        <a:pt x="60" y="6"/>
                      </a:lnTo>
                      <a:lnTo>
                        <a:pt x="72" y="12"/>
                      </a:lnTo>
                      <a:lnTo>
                        <a:pt x="90" y="6"/>
                      </a:lnTo>
                      <a:lnTo>
                        <a:pt x="102" y="6"/>
                      </a:lnTo>
                      <a:lnTo>
                        <a:pt x="120" y="6"/>
                      </a:lnTo>
                      <a:lnTo>
                        <a:pt x="144" y="6"/>
                      </a:lnTo>
                      <a:lnTo>
                        <a:pt x="174" y="18"/>
                      </a:lnTo>
                      <a:lnTo>
                        <a:pt x="210" y="24"/>
                      </a:lnTo>
                      <a:lnTo>
                        <a:pt x="246" y="36"/>
                      </a:lnTo>
                      <a:lnTo>
                        <a:pt x="289" y="54"/>
                      </a:lnTo>
                      <a:lnTo>
                        <a:pt x="337" y="72"/>
                      </a:lnTo>
                      <a:lnTo>
                        <a:pt x="379" y="96"/>
                      </a:lnTo>
                      <a:lnTo>
                        <a:pt x="409" y="108"/>
                      </a:lnTo>
                      <a:lnTo>
                        <a:pt x="427" y="114"/>
                      </a:lnTo>
                      <a:lnTo>
                        <a:pt x="445" y="126"/>
                      </a:lnTo>
                      <a:lnTo>
                        <a:pt x="433" y="120"/>
                      </a:lnTo>
                      <a:lnTo>
                        <a:pt x="421" y="120"/>
                      </a:lnTo>
                      <a:lnTo>
                        <a:pt x="409" y="126"/>
                      </a:lnTo>
                      <a:lnTo>
                        <a:pt x="403" y="126"/>
                      </a:lnTo>
                      <a:lnTo>
                        <a:pt x="385" y="120"/>
                      </a:lnTo>
                      <a:lnTo>
                        <a:pt x="367" y="108"/>
                      </a:lnTo>
                      <a:lnTo>
                        <a:pt x="349" y="96"/>
                      </a:lnTo>
                      <a:lnTo>
                        <a:pt x="325" y="84"/>
                      </a:lnTo>
                      <a:lnTo>
                        <a:pt x="301" y="72"/>
                      </a:lnTo>
                      <a:lnTo>
                        <a:pt x="271" y="60"/>
                      </a:lnTo>
                      <a:lnTo>
                        <a:pt x="246" y="54"/>
                      </a:lnTo>
                      <a:lnTo>
                        <a:pt x="222" y="42"/>
                      </a:lnTo>
                      <a:lnTo>
                        <a:pt x="204" y="36"/>
                      </a:lnTo>
                      <a:lnTo>
                        <a:pt x="186" y="36"/>
                      </a:lnTo>
                      <a:lnTo>
                        <a:pt x="174" y="30"/>
                      </a:lnTo>
                      <a:lnTo>
                        <a:pt x="150" y="30"/>
                      </a:lnTo>
                      <a:lnTo>
                        <a:pt x="126" y="30"/>
                      </a:lnTo>
                      <a:lnTo>
                        <a:pt x="102" y="30"/>
                      </a:lnTo>
                      <a:lnTo>
                        <a:pt x="84" y="36"/>
                      </a:lnTo>
                      <a:lnTo>
                        <a:pt x="66" y="42"/>
                      </a:lnTo>
                      <a:lnTo>
                        <a:pt x="54" y="60"/>
                      </a:lnTo>
                      <a:lnTo>
                        <a:pt x="42" y="72"/>
                      </a:lnTo>
                      <a:lnTo>
                        <a:pt x="30" y="90"/>
                      </a:lnTo>
                      <a:lnTo>
                        <a:pt x="18" y="108"/>
                      </a:lnTo>
                      <a:lnTo>
                        <a:pt x="12" y="120"/>
                      </a:lnTo>
                      <a:lnTo>
                        <a:pt x="0" y="132"/>
                      </a:lnTo>
                      <a:lnTo>
                        <a:pt x="24" y="0"/>
                      </a:lnTo>
                      <a:close/>
                    </a:path>
                  </a:pathLst>
                </a:custGeom>
                <a:solidFill>
                  <a:srgbClr val="FCA43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2685" name="Freeform 157"/>
                <p:cNvSpPr>
                  <a:spLocks/>
                </p:cNvSpPr>
                <p:nvPr/>
              </p:nvSpPr>
              <p:spPr bwMode="auto">
                <a:xfrm>
                  <a:off x="3610" y="2121"/>
                  <a:ext cx="96" cy="114"/>
                </a:xfrm>
                <a:custGeom>
                  <a:avLst/>
                  <a:gdLst/>
                  <a:ahLst/>
                  <a:cxnLst>
                    <a:cxn ang="0">
                      <a:pos x="90" y="108"/>
                    </a:cxn>
                    <a:cxn ang="0">
                      <a:pos x="96" y="96"/>
                    </a:cxn>
                    <a:cxn ang="0">
                      <a:pos x="96" y="84"/>
                    </a:cxn>
                    <a:cxn ang="0">
                      <a:pos x="90" y="66"/>
                    </a:cxn>
                    <a:cxn ang="0">
                      <a:pos x="78" y="54"/>
                    </a:cxn>
                    <a:cxn ang="0">
                      <a:pos x="66" y="36"/>
                    </a:cxn>
                    <a:cxn ang="0">
                      <a:pos x="42" y="24"/>
                    </a:cxn>
                    <a:cxn ang="0">
                      <a:pos x="24" y="12"/>
                    </a:cxn>
                    <a:cxn ang="0">
                      <a:pos x="0" y="0"/>
                    </a:cxn>
                    <a:cxn ang="0">
                      <a:pos x="24" y="18"/>
                    </a:cxn>
                    <a:cxn ang="0">
                      <a:pos x="30" y="24"/>
                    </a:cxn>
                    <a:cxn ang="0">
                      <a:pos x="42" y="30"/>
                    </a:cxn>
                    <a:cxn ang="0">
                      <a:pos x="54" y="42"/>
                    </a:cxn>
                    <a:cxn ang="0">
                      <a:pos x="60" y="48"/>
                    </a:cxn>
                    <a:cxn ang="0">
                      <a:pos x="72" y="60"/>
                    </a:cxn>
                    <a:cxn ang="0">
                      <a:pos x="78" y="72"/>
                    </a:cxn>
                    <a:cxn ang="0">
                      <a:pos x="84" y="90"/>
                    </a:cxn>
                    <a:cxn ang="0">
                      <a:pos x="84" y="102"/>
                    </a:cxn>
                    <a:cxn ang="0">
                      <a:pos x="84" y="114"/>
                    </a:cxn>
                    <a:cxn ang="0">
                      <a:pos x="90" y="108"/>
                    </a:cxn>
                  </a:cxnLst>
                  <a:rect l="0" t="0" r="r" b="b"/>
                  <a:pathLst>
                    <a:path w="96" h="114">
                      <a:moveTo>
                        <a:pt x="90" y="108"/>
                      </a:moveTo>
                      <a:lnTo>
                        <a:pt x="96" y="96"/>
                      </a:lnTo>
                      <a:lnTo>
                        <a:pt x="96" y="84"/>
                      </a:lnTo>
                      <a:lnTo>
                        <a:pt x="90" y="66"/>
                      </a:lnTo>
                      <a:lnTo>
                        <a:pt x="78" y="54"/>
                      </a:lnTo>
                      <a:lnTo>
                        <a:pt x="66" y="36"/>
                      </a:lnTo>
                      <a:lnTo>
                        <a:pt x="42" y="24"/>
                      </a:lnTo>
                      <a:lnTo>
                        <a:pt x="24" y="12"/>
                      </a:lnTo>
                      <a:lnTo>
                        <a:pt x="0" y="0"/>
                      </a:lnTo>
                      <a:lnTo>
                        <a:pt x="24" y="18"/>
                      </a:lnTo>
                      <a:lnTo>
                        <a:pt x="30" y="24"/>
                      </a:lnTo>
                      <a:lnTo>
                        <a:pt x="42" y="30"/>
                      </a:lnTo>
                      <a:lnTo>
                        <a:pt x="54" y="42"/>
                      </a:lnTo>
                      <a:lnTo>
                        <a:pt x="60" y="48"/>
                      </a:lnTo>
                      <a:lnTo>
                        <a:pt x="72" y="60"/>
                      </a:lnTo>
                      <a:lnTo>
                        <a:pt x="78" y="72"/>
                      </a:lnTo>
                      <a:lnTo>
                        <a:pt x="84" y="90"/>
                      </a:lnTo>
                      <a:lnTo>
                        <a:pt x="84" y="102"/>
                      </a:lnTo>
                      <a:lnTo>
                        <a:pt x="84" y="114"/>
                      </a:lnTo>
                      <a:lnTo>
                        <a:pt x="90" y="108"/>
                      </a:lnTo>
                      <a:close/>
                    </a:path>
                  </a:pathLst>
                </a:custGeom>
                <a:solidFill>
                  <a:srgbClr val="FCA43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2686" name="Freeform 158"/>
                <p:cNvSpPr>
                  <a:spLocks/>
                </p:cNvSpPr>
                <p:nvPr/>
              </p:nvSpPr>
              <p:spPr bwMode="auto">
                <a:xfrm>
                  <a:off x="3574" y="2241"/>
                  <a:ext cx="114" cy="138"/>
                </a:xfrm>
                <a:custGeom>
                  <a:avLst/>
                  <a:gdLst/>
                  <a:ahLst/>
                  <a:cxnLst>
                    <a:cxn ang="0">
                      <a:pos x="108" y="132"/>
                    </a:cxn>
                    <a:cxn ang="0">
                      <a:pos x="114" y="114"/>
                    </a:cxn>
                    <a:cxn ang="0">
                      <a:pos x="108" y="96"/>
                    </a:cxn>
                    <a:cxn ang="0">
                      <a:pos x="108" y="84"/>
                    </a:cxn>
                    <a:cxn ang="0">
                      <a:pos x="96" y="66"/>
                    </a:cxn>
                    <a:cxn ang="0">
                      <a:pos x="90" y="54"/>
                    </a:cxn>
                    <a:cxn ang="0">
                      <a:pos x="72" y="42"/>
                    </a:cxn>
                    <a:cxn ang="0">
                      <a:pos x="54" y="30"/>
                    </a:cxn>
                    <a:cxn ang="0">
                      <a:pos x="30" y="18"/>
                    </a:cxn>
                    <a:cxn ang="0">
                      <a:pos x="0" y="0"/>
                    </a:cxn>
                    <a:cxn ang="0">
                      <a:pos x="18" y="12"/>
                    </a:cxn>
                    <a:cxn ang="0">
                      <a:pos x="30" y="24"/>
                    </a:cxn>
                    <a:cxn ang="0">
                      <a:pos x="48" y="36"/>
                    </a:cxn>
                    <a:cxn ang="0">
                      <a:pos x="60" y="48"/>
                    </a:cxn>
                    <a:cxn ang="0">
                      <a:pos x="72" y="60"/>
                    </a:cxn>
                    <a:cxn ang="0">
                      <a:pos x="84" y="78"/>
                    </a:cxn>
                    <a:cxn ang="0">
                      <a:pos x="90" y="96"/>
                    </a:cxn>
                    <a:cxn ang="0">
                      <a:pos x="96" y="120"/>
                    </a:cxn>
                    <a:cxn ang="0">
                      <a:pos x="102" y="138"/>
                    </a:cxn>
                    <a:cxn ang="0">
                      <a:pos x="108" y="132"/>
                    </a:cxn>
                  </a:cxnLst>
                  <a:rect l="0" t="0" r="r" b="b"/>
                  <a:pathLst>
                    <a:path w="114" h="138">
                      <a:moveTo>
                        <a:pt x="108" y="132"/>
                      </a:moveTo>
                      <a:lnTo>
                        <a:pt x="114" y="114"/>
                      </a:lnTo>
                      <a:lnTo>
                        <a:pt x="108" y="96"/>
                      </a:lnTo>
                      <a:lnTo>
                        <a:pt x="108" y="84"/>
                      </a:lnTo>
                      <a:lnTo>
                        <a:pt x="96" y="66"/>
                      </a:lnTo>
                      <a:lnTo>
                        <a:pt x="90" y="54"/>
                      </a:lnTo>
                      <a:lnTo>
                        <a:pt x="72" y="42"/>
                      </a:lnTo>
                      <a:lnTo>
                        <a:pt x="54" y="30"/>
                      </a:lnTo>
                      <a:lnTo>
                        <a:pt x="30" y="18"/>
                      </a:lnTo>
                      <a:lnTo>
                        <a:pt x="0" y="0"/>
                      </a:lnTo>
                      <a:lnTo>
                        <a:pt x="18" y="12"/>
                      </a:lnTo>
                      <a:lnTo>
                        <a:pt x="30" y="24"/>
                      </a:lnTo>
                      <a:lnTo>
                        <a:pt x="48" y="36"/>
                      </a:lnTo>
                      <a:lnTo>
                        <a:pt x="60" y="48"/>
                      </a:lnTo>
                      <a:lnTo>
                        <a:pt x="72" y="60"/>
                      </a:lnTo>
                      <a:lnTo>
                        <a:pt x="84" y="78"/>
                      </a:lnTo>
                      <a:lnTo>
                        <a:pt x="90" y="96"/>
                      </a:lnTo>
                      <a:lnTo>
                        <a:pt x="96" y="120"/>
                      </a:lnTo>
                      <a:lnTo>
                        <a:pt x="102" y="138"/>
                      </a:lnTo>
                      <a:lnTo>
                        <a:pt x="108" y="132"/>
                      </a:lnTo>
                      <a:close/>
                    </a:path>
                  </a:pathLst>
                </a:custGeom>
                <a:solidFill>
                  <a:srgbClr val="FCA43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2687" name="Freeform 159"/>
                <p:cNvSpPr>
                  <a:spLocks/>
                </p:cNvSpPr>
                <p:nvPr/>
              </p:nvSpPr>
              <p:spPr bwMode="auto">
                <a:xfrm>
                  <a:off x="3520" y="2379"/>
                  <a:ext cx="90" cy="103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4" y="12"/>
                    </a:cxn>
                    <a:cxn ang="0">
                      <a:pos x="48" y="24"/>
                    </a:cxn>
                    <a:cxn ang="0">
                      <a:pos x="66" y="36"/>
                    </a:cxn>
                    <a:cxn ang="0">
                      <a:pos x="78" y="48"/>
                    </a:cxn>
                    <a:cxn ang="0">
                      <a:pos x="84" y="67"/>
                    </a:cxn>
                    <a:cxn ang="0">
                      <a:pos x="90" y="85"/>
                    </a:cxn>
                    <a:cxn ang="0">
                      <a:pos x="90" y="103"/>
                    </a:cxn>
                    <a:cxn ang="0">
                      <a:pos x="84" y="103"/>
                    </a:cxn>
                    <a:cxn ang="0">
                      <a:pos x="72" y="103"/>
                    </a:cxn>
                    <a:cxn ang="0">
                      <a:pos x="72" y="91"/>
                    </a:cxn>
                    <a:cxn ang="0">
                      <a:pos x="66" y="73"/>
                    </a:cxn>
                    <a:cxn ang="0">
                      <a:pos x="60" y="54"/>
                    </a:cxn>
                    <a:cxn ang="0">
                      <a:pos x="48" y="36"/>
                    </a:cxn>
                    <a:cxn ang="0">
                      <a:pos x="30" y="24"/>
                    </a:cxn>
                    <a:cxn ang="0">
                      <a:pos x="18" y="12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90" h="103">
                      <a:moveTo>
                        <a:pt x="0" y="0"/>
                      </a:moveTo>
                      <a:lnTo>
                        <a:pt x="24" y="12"/>
                      </a:lnTo>
                      <a:lnTo>
                        <a:pt x="48" y="24"/>
                      </a:lnTo>
                      <a:lnTo>
                        <a:pt x="66" y="36"/>
                      </a:lnTo>
                      <a:lnTo>
                        <a:pt x="78" y="48"/>
                      </a:lnTo>
                      <a:lnTo>
                        <a:pt x="84" y="67"/>
                      </a:lnTo>
                      <a:lnTo>
                        <a:pt x="90" y="85"/>
                      </a:lnTo>
                      <a:lnTo>
                        <a:pt x="90" y="103"/>
                      </a:lnTo>
                      <a:lnTo>
                        <a:pt x="84" y="103"/>
                      </a:lnTo>
                      <a:lnTo>
                        <a:pt x="72" y="103"/>
                      </a:lnTo>
                      <a:lnTo>
                        <a:pt x="72" y="91"/>
                      </a:lnTo>
                      <a:lnTo>
                        <a:pt x="66" y="73"/>
                      </a:lnTo>
                      <a:lnTo>
                        <a:pt x="60" y="54"/>
                      </a:lnTo>
                      <a:lnTo>
                        <a:pt x="48" y="36"/>
                      </a:lnTo>
                      <a:lnTo>
                        <a:pt x="30" y="24"/>
                      </a:lnTo>
                      <a:lnTo>
                        <a:pt x="18" y="1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CA43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2688" name="Freeform 160"/>
                <p:cNvSpPr>
                  <a:spLocks/>
                </p:cNvSpPr>
                <p:nvPr/>
              </p:nvSpPr>
              <p:spPr bwMode="auto">
                <a:xfrm>
                  <a:off x="3303" y="2385"/>
                  <a:ext cx="235" cy="151"/>
                </a:xfrm>
                <a:custGeom>
                  <a:avLst/>
                  <a:gdLst/>
                  <a:ahLst/>
                  <a:cxnLst>
                    <a:cxn ang="0">
                      <a:pos x="84" y="24"/>
                    </a:cxn>
                    <a:cxn ang="0">
                      <a:pos x="120" y="30"/>
                    </a:cxn>
                    <a:cxn ang="0">
                      <a:pos x="157" y="42"/>
                    </a:cxn>
                    <a:cxn ang="0">
                      <a:pos x="175" y="54"/>
                    </a:cxn>
                    <a:cxn ang="0">
                      <a:pos x="199" y="73"/>
                    </a:cxn>
                    <a:cxn ang="0">
                      <a:pos x="217" y="91"/>
                    </a:cxn>
                    <a:cxn ang="0">
                      <a:pos x="235" y="109"/>
                    </a:cxn>
                    <a:cxn ang="0">
                      <a:pos x="205" y="85"/>
                    </a:cxn>
                    <a:cxn ang="0">
                      <a:pos x="175" y="67"/>
                    </a:cxn>
                    <a:cxn ang="0">
                      <a:pos x="157" y="48"/>
                    </a:cxn>
                    <a:cxn ang="0">
                      <a:pos x="132" y="48"/>
                    </a:cxn>
                    <a:cxn ang="0">
                      <a:pos x="114" y="42"/>
                    </a:cxn>
                    <a:cxn ang="0">
                      <a:pos x="102" y="36"/>
                    </a:cxn>
                    <a:cxn ang="0">
                      <a:pos x="108" y="54"/>
                    </a:cxn>
                    <a:cxn ang="0">
                      <a:pos x="108" y="73"/>
                    </a:cxn>
                    <a:cxn ang="0">
                      <a:pos x="114" y="91"/>
                    </a:cxn>
                    <a:cxn ang="0">
                      <a:pos x="120" y="109"/>
                    </a:cxn>
                    <a:cxn ang="0">
                      <a:pos x="126" y="127"/>
                    </a:cxn>
                    <a:cxn ang="0">
                      <a:pos x="132" y="133"/>
                    </a:cxn>
                    <a:cxn ang="0">
                      <a:pos x="138" y="151"/>
                    </a:cxn>
                    <a:cxn ang="0">
                      <a:pos x="126" y="133"/>
                    </a:cxn>
                    <a:cxn ang="0">
                      <a:pos x="120" y="115"/>
                    </a:cxn>
                    <a:cxn ang="0">
                      <a:pos x="108" y="97"/>
                    </a:cxn>
                    <a:cxn ang="0">
                      <a:pos x="102" y="85"/>
                    </a:cxn>
                    <a:cxn ang="0">
                      <a:pos x="96" y="67"/>
                    </a:cxn>
                    <a:cxn ang="0">
                      <a:pos x="96" y="54"/>
                    </a:cxn>
                    <a:cxn ang="0">
                      <a:pos x="84" y="42"/>
                    </a:cxn>
                    <a:cxn ang="0">
                      <a:pos x="78" y="30"/>
                    </a:cxn>
                    <a:cxn ang="0">
                      <a:pos x="66" y="18"/>
                    </a:cxn>
                    <a:cxn ang="0">
                      <a:pos x="54" y="12"/>
                    </a:cxn>
                    <a:cxn ang="0">
                      <a:pos x="36" y="12"/>
                    </a:cxn>
                    <a:cxn ang="0">
                      <a:pos x="18" y="18"/>
                    </a:cxn>
                    <a:cxn ang="0">
                      <a:pos x="12" y="30"/>
                    </a:cxn>
                    <a:cxn ang="0">
                      <a:pos x="30" y="42"/>
                    </a:cxn>
                    <a:cxn ang="0">
                      <a:pos x="36" y="54"/>
                    </a:cxn>
                    <a:cxn ang="0">
                      <a:pos x="42" y="79"/>
                    </a:cxn>
                    <a:cxn ang="0">
                      <a:pos x="42" y="91"/>
                    </a:cxn>
                    <a:cxn ang="0">
                      <a:pos x="42" y="79"/>
                    </a:cxn>
                    <a:cxn ang="0">
                      <a:pos x="36" y="67"/>
                    </a:cxn>
                    <a:cxn ang="0">
                      <a:pos x="30" y="54"/>
                    </a:cxn>
                    <a:cxn ang="0">
                      <a:pos x="24" y="42"/>
                    </a:cxn>
                    <a:cxn ang="0">
                      <a:pos x="12" y="36"/>
                    </a:cxn>
                    <a:cxn ang="0">
                      <a:pos x="0" y="36"/>
                    </a:cxn>
                    <a:cxn ang="0">
                      <a:pos x="6" y="24"/>
                    </a:cxn>
                    <a:cxn ang="0">
                      <a:pos x="6" y="18"/>
                    </a:cxn>
                    <a:cxn ang="0">
                      <a:pos x="12" y="6"/>
                    </a:cxn>
                    <a:cxn ang="0">
                      <a:pos x="24" y="6"/>
                    </a:cxn>
                    <a:cxn ang="0">
                      <a:pos x="36" y="0"/>
                    </a:cxn>
                    <a:cxn ang="0">
                      <a:pos x="54" y="0"/>
                    </a:cxn>
                    <a:cxn ang="0">
                      <a:pos x="72" y="12"/>
                    </a:cxn>
                    <a:cxn ang="0">
                      <a:pos x="84" y="24"/>
                    </a:cxn>
                  </a:cxnLst>
                  <a:rect l="0" t="0" r="r" b="b"/>
                  <a:pathLst>
                    <a:path w="235" h="151">
                      <a:moveTo>
                        <a:pt x="84" y="24"/>
                      </a:moveTo>
                      <a:lnTo>
                        <a:pt x="120" y="30"/>
                      </a:lnTo>
                      <a:lnTo>
                        <a:pt x="157" y="42"/>
                      </a:lnTo>
                      <a:lnTo>
                        <a:pt x="175" y="54"/>
                      </a:lnTo>
                      <a:lnTo>
                        <a:pt x="199" y="73"/>
                      </a:lnTo>
                      <a:lnTo>
                        <a:pt x="217" y="91"/>
                      </a:lnTo>
                      <a:lnTo>
                        <a:pt x="235" y="109"/>
                      </a:lnTo>
                      <a:lnTo>
                        <a:pt x="205" y="85"/>
                      </a:lnTo>
                      <a:lnTo>
                        <a:pt x="175" y="67"/>
                      </a:lnTo>
                      <a:lnTo>
                        <a:pt x="157" y="48"/>
                      </a:lnTo>
                      <a:lnTo>
                        <a:pt x="132" y="48"/>
                      </a:lnTo>
                      <a:lnTo>
                        <a:pt x="114" y="42"/>
                      </a:lnTo>
                      <a:lnTo>
                        <a:pt x="102" y="36"/>
                      </a:lnTo>
                      <a:lnTo>
                        <a:pt x="108" y="54"/>
                      </a:lnTo>
                      <a:lnTo>
                        <a:pt x="108" y="73"/>
                      </a:lnTo>
                      <a:lnTo>
                        <a:pt x="114" y="91"/>
                      </a:lnTo>
                      <a:lnTo>
                        <a:pt x="120" y="109"/>
                      </a:lnTo>
                      <a:lnTo>
                        <a:pt x="126" y="127"/>
                      </a:lnTo>
                      <a:lnTo>
                        <a:pt x="132" y="133"/>
                      </a:lnTo>
                      <a:lnTo>
                        <a:pt x="138" y="151"/>
                      </a:lnTo>
                      <a:lnTo>
                        <a:pt x="126" y="133"/>
                      </a:lnTo>
                      <a:lnTo>
                        <a:pt x="120" y="115"/>
                      </a:lnTo>
                      <a:lnTo>
                        <a:pt x="108" y="97"/>
                      </a:lnTo>
                      <a:lnTo>
                        <a:pt x="102" y="85"/>
                      </a:lnTo>
                      <a:lnTo>
                        <a:pt x="96" y="67"/>
                      </a:lnTo>
                      <a:lnTo>
                        <a:pt x="96" y="54"/>
                      </a:lnTo>
                      <a:lnTo>
                        <a:pt x="84" y="42"/>
                      </a:lnTo>
                      <a:lnTo>
                        <a:pt x="78" y="30"/>
                      </a:lnTo>
                      <a:lnTo>
                        <a:pt x="66" y="18"/>
                      </a:lnTo>
                      <a:lnTo>
                        <a:pt x="54" y="12"/>
                      </a:lnTo>
                      <a:lnTo>
                        <a:pt x="36" y="12"/>
                      </a:lnTo>
                      <a:lnTo>
                        <a:pt x="18" y="18"/>
                      </a:lnTo>
                      <a:lnTo>
                        <a:pt x="12" y="30"/>
                      </a:lnTo>
                      <a:lnTo>
                        <a:pt x="30" y="42"/>
                      </a:lnTo>
                      <a:lnTo>
                        <a:pt x="36" y="54"/>
                      </a:lnTo>
                      <a:lnTo>
                        <a:pt x="42" y="79"/>
                      </a:lnTo>
                      <a:lnTo>
                        <a:pt x="42" y="91"/>
                      </a:lnTo>
                      <a:lnTo>
                        <a:pt x="42" y="79"/>
                      </a:lnTo>
                      <a:lnTo>
                        <a:pt x="36" y="67"/>
                      </a:lnTo>
                      <a:lnTo>
                        <a:pt x="30" y="54"/>
                      </a:lnTo>
                      <a:lnTo>
                        <a:pt x="24" y="42"/>
                      </a:lnTo>
                      <a:lnTo>
                        <a:pt x="12" y="36"/>
                      </a:lnTo>
                      <a:lnTo>
                        <a:pt x="0" y="36"/>
                      </a:lnTo>
                      <a:lnTo>
                        <a:pt x="6" y="24"/>
                      </a:lnTo>
                      <a:lnTo>
                        <a:pt x="6" y="18"/>
                      </a:lnTo>
                      <a:lnTo>
                        <a:pt x="12" y="6"/>
                      </a:lnTo>
                      <a:lnTo>
                        <a:pt x="24" y="6"/>
                      </a:lnTo>
                      <a:lnTo>
                        <a:pt x="36" y="0"/>
                      </a:lnTo>
                      <a:lnTo>
                        <a:pt x="54" y="0"/>
                      </a:lnTo>
                      <a:lnTo>
                        <a:pt x="72" y="12"/>
                      </a:lnTo>
                      <a:lnTo>
                        <a:pt x="84" y="24"/>
                      </a:lnTo>
                      <a:close/>
                    </a:path>
                  </a:pathLst>
                </a:custGeom>
                <a:solidFill>
                  <a:srgbClr val="FCA43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2689" name="Freeform 161"/>
                <p:cNvSpPr>
                  <a:spLocks/>
                </p:cNvSpPr>
                <p:nvPr/>
              </p:nvSpPr>
              <p:spPr bwMode="auto">
                <a:xfrm>
                  <a:off x="3369" y="2355"/>
                  <a:ext cx="48" cy="42"/>
                </a:xfrm>
                <a:custGeom>
                  <a:avLst/>
                  <a:gdLst/>
                  <a:ahLst/>
                  <a:cxnLst>
                    <a:cxn ang="0">
                      <a:pos x="6" y="42"/>
                    </a:cxn>
                    <a:cxn ang="0">
                      <a:pos x="12" y="30"/>
                    </a:cxn>
                    <a:cxn ang="0">
                      <a:pos x="12" y="18"/>
                    </a:cxn>
                    <a:cxn ang="0">
                      <a:pos x="24" y="12"/>
                    </a:cxn>
                    <a:cxn ang="0">
                      <a:pos x="30" y="6"/>
                    </a:cxn>
                    <a:cxn ang="0">
                      <a:pos x="48" y="0"/>
                    </a:cxn>
                    <a:cxn ang="0">
                      <a:pos x="36" y="0"/>
                    </a:cxn>
                    <a:cxn ang="0">
                      <a:pos x="18" y="6"/>
                    </a:cxn>
                    <a:cxn ang="0">
                      <a:pos x="6" y="18"/>
                    </a:cxn>
                    <a:cxn ang="0">
                      <a:pos x="0" y="30"/>
                    </a:cxn>
                    <a:cxn ang="0">
                      <a:pos x="6" y="42"/>
                    </a:cxn>
                  </a:cxnLst>
                  <a:rect l="0" t="0" r="r" b="b"/>
                  <a:pathLst>
                    <a:path w="48" h="42">
                      <a:moveTo>
                        <a:pt x="6" y="42"/>
                      </a:moveTo>
                      <a:lnTo>
                        <a:pt x="12" y="30"/>
                      </a:lnTo>
                      <a:lnTo>
                        <a:pt x="12" y="18"/>
                      </a:lnTo>
                      <a:lnTo>
                        <a:pt x="24" y="12"/>
                      </a:lnTo>
                      <a:lnTo>
                        <a:pt x="30" y="6"/>
                      </a:lnTo>
                      <a:lnTo>
                        <a:pt x="48" y="0"/>
                      </a:lnTo>
                      <a:lnTo>
                        <a:pt x="36" y="0"/>
                      </a:lnTo>
                      <a:lnTo>
                        <a:pt x="18" y="6"/>
                      </a:lnTo>
                      <a:lnTo>
                        <a:pt x="6" y="18"/>
                      </a:lnTo>
                      <a:lnTo>
                        <a:pt x="0" y="30"/>
                      </a:lnTo>
                      <a:lnTo>
                        <a:pt x="6" y="42"/>
                      </a:lnTo>
                      <a:close/>
                    </a:path>
                  </a:pathLst>
                </a:custGeom>
                <a:solidFill>
                  <a:srgbClr val="FCA43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2690" name="Freeform 162"/>
                <p:cNvSpPr>
                  <a:spLocks/>
                </p:cNvSpPr>
                <p:nvPr/>
              </p:nvSpPr>
              <p:spPr bwMode="auto">
                <a:xfrm>
                  <a:off x="3345" y="2325"/>
                  <a:ext cx="18" cy="48"/>
                </a:xfrm>
                <a:custGeom>
                  <a:avLst/>
                  <a:gdLst/>
                  <a:ahLst/>
                  <a:cxnLst>
                    <a:cxn ang="0">
                      <a:pos x="0" y="48"/>
                    </a:cxn>
                    <a:cxn ang="0">
                      <a:pos x="0" y="36"/>
                    </a:cxn>
                    <a:cxn ang="0">
                      <a:pos x="0" y="24"/>
                    </a:cxn>
                    <a:cxn ang="0">
                      <a:pos x="12" y="18"/>
                    </a:cxn>
                    <a:cxn ang="0">
                      <a:pos x="18" y="6"/>
                    </a:cxn>
                    <a:cxn ang="0">
                      <a:pos x="12" y="0"/>
                    </a:cxn>
                    <a:cxn ang="0">
                      <a:pos x="0" y="48"/>
                    </a:cxn>
                  </a:cxnLst>
                  <a:rect l="0" t="0" r="r" b="b"/>
                  <a:pathLst>
                    <a:path w="18" h="48">
                      <a:moveTo>
                        <a:pt x="0" y="48"/>
                      </a:moveTo>
                      <a:lnTo>
                        <a:pt x="0" y="36"/>
                      </a:lnTo>
                      <a:lnTo>
                        <a:pt x="0" y="24"/>
                      </a:lnTo>
                      <a:lnTo>
                        <a:pt x="12" y="18"/>
                      </a:lnTo>
                      <a:lnTo>
                        <a:pt x="18" y="6"/>
                      </a:lnTo>
                      <a:lnTo>
                        <a:pt x="12" y="0"/>
                      </a:lnTo>
                      <a:lnTo>
                        <a:pt x="0" y="48"/>
                      </a:lnTo>
                      <a:close/>
                    </a:path>
                  </a:pathLst>
                </a:custGeom>
                <a:solidFill>
                  <a:srgbClr val="FCA43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2691" name="Freeform 163"/>
                <p:cNvSpPr>
                  <a:spLocks/>
                </p:cNvSpPr>
                <p:nvPr/>
              </p:nvSpPr>
              <p:spPr bwMode="auto">
                <a:xfrm>
                  <a:off x="3249" y="2331"/>
                  <a:ext cx="72" cy="193"/>
                </a:xfrm>
                <a:custGeom>
                  <a:avLst/>
                  <a:gdLst/>
                  <a:ahLst/>
                  <a:cxnLst>
                    <a:cxn ang="0">
                      <a:pos x="30" y="193"/>
                    </a:cxn>
                    <a:cxn ang="0">
                      <a:pos x="36" y="169"/>
                    </a:cxn>
                    <a:cxn ang="0">
                      <a:pos x="30" y="139"/>
                    </a:cxn>
                    <a:cxn ang="0">
                      <a:pos x="30" y="102"/>
                    </a:cxn>
                    <a:cxn ang="0">
                      <a:pos x="30" y="66"/>
                    </a:cxn>
                    <a:cxn ang="0">
                      <a:pos x="30" y="54"/>
                    </a:cxn>
                    <a:cxn ang="0">
                      <a:pos x="36" y="42"/>
                    </a:cxn>
                    <a:cxn ang="0">
                      <a:pos x="48" y="36"/>
                    </a:cxn>
                    <a:cxn ang="0">
                      <a:pos x="60" y="30"/>
                    </a:cxn>
                    <a:cxn ang="0">
                      <a:pos x="66" y="24"/>
                    </a:cxn>
                    <a:cxn ang="0">
                      <a:pos x="66" y="12"/>
                    </a:cxn>
                    <a:cxn ang="0">
                      <a:pos x="72" y="0"/>
                    </a:cxn>
                    <a:cxn ang="0">
                      <a:pos x="60" y="12"/>
                    </a:cxn>
                    <a:cxn ang="0">
                      <a:pos x="60" y="24"/>
                    </a:cxn>
                    <a:cxn ang="0">
                      <a:pos x="48" y="24"/>
                    </a:cxn>
                    <a:cxn ang="0">
                      <a:pos x="36" y="30"/>
                    </a:cxn>
                    <a:cxn ang="0">
                      <a:pos x="30" y="36"/>
                    </a:cxn>
                    <a:cxn ang="0">
                      <a:pos x="24" y="42"/>
                    </a:cxn>
                    <a:cxn ang="0">
                      <a:pos x="12" y="36"/>
                    </a:cxn>
                    <a:cxn ang="0">
                      <a:pos x="6" y="24"/>
                    </a:cxn>
                    <a:cxn ang="0">
                      <a:pos x="6" y="12"/>
                    </a:cxn>
                    <a:cxn ang="0">
                      <a:pos x="0" y="6"/>
                    </a:cxn>
                    <a:cxn ang="0">
                      <a:pos x="0" y="18"/>
                    </a:cxn>
                    <a:cxn ang="0">
                      <a:pos x="0" y="36"/>
                    </a:cxn>
                    <a:cxn ang="0">
                      <a:pos x="0" y="48"/>
                    </a:cxn>
                    <a:cxn ang="0">
                      <a:pos x="6" y="60"/>
                    </a:cxn>
                    <a:cxn ang="0">
                      <a:pos x="0" y="72"/>
                    </a:cxn>
                    <a:cxn ang="0">
                      <a:pos x="6" y="90"/>
                    </a:cxn>
                    <a:cxn ang="0">
                      <a:pos x="12" y="102"/>
                    </a:cxn>
                    <a:cxn ang="0">
                      <a:pos x="12" y="115"/>
                    </a:cxn>
                    <a:cxn ang="0">
                      <a:pos x="18" y="127"/>
                    </a:cxn>
                    <a:cxn ang="0">
                      <a:pos x="18" y="139"/>
                    </a:cxn>
                    <a:cxn ang="0">
                      <a:pos x="12" y="145"/>
                    </a:cxn>
                    <a:cxn ang="0">
                      <a:pos x="0" y="139"/>
                    </a:cxn>
                    <a:cxn ang="0">
                      <a:pos x="6" y="151"/>
                    </a:cxn>
                    <a:cxn ang="0">
                      <a:pos x="12" y="163"/>
                    </a:cxn>
                    <a:cxn ang="0">
                      <a:pos x="12" y="175"/>
                    </a:cxn>
                    <a:cxn ang="0">
                      <a:pos x="18" y="187"/>
                    </a:cxn>
                    <a:cxn ang="0">
                      <a:pos x="30" y="193"/>
                    </a:cxn>
                  </a:cxnLst>
                  <a:rect l="0" t="0" r="r" b="b"/>
                  <a:pathLst>
                    <a:path w="72" h="193">
                      <a:moveTo>
                        <a:pt x="30" y="193"/>
                      </a:moveTo>
                      <a:lnTo>
                        <a:pt x="36" y="169"/>
                      </a:lnTo>
                      <a:lnTo>
                        <a:pt x="30" y="139"/>
                      </a:lnTo>
                      <a:lnTo>
                        <a:pt x="30" y="102"/>
                      </a:lnTo>
                      <a:lnTo>
                        <a:pt x="30" y="66"/>
                      </a:lnTo>
                      <a:lnTo>
                        <a:pt x="30" y="54"/>
                      </a:lnTo>
                      <a:lnTo>
                        <a:pt x="36" y="42"/>
                      </a:lnTo>
                      <a:lnTo>
                        <a:pt x="48" y="36"/>
                      </a:lnTo>
                      <a:lnTo>
                        <a:pt x="60" y="30"/>
                      </a:lnTo>
                      <a:lnTo>
                        <a:pt x="66" y="24"/>
                      </a:lnTo>
                      <a:lnTo>
                        <a:pt x="66" y="12"/>
                      </a:lnTo>
                      <a:lnTo>
                        <a:pt x="72" y="0"/>
                      </a:lnTo>
                      <a:lnTo>
                        <a:pt x="60" y="12"/>
                      </a:lnTo>
                      <a:lnTo>
                        <a:pt x="60" y="24"/>
                      </a:lnTo>
                      <a:lnTo>
                        <a:pt x="48" y="24"/>
                      </a:lnTo>
                      <a:lnTo>
                        <a:pt x="36" y="30"/>
                      </a:lnTo>
                      <a:lnTo>
                        <a:pt x="30" y="36"/>
                      </a:lnTo>
                      <a:lnTo>
                        <a:pt x="24" y="42"/>
                      </a:lnTo>
                      <a:lnTo>
                        <a:pt x="12" y="36"/>
                      </a:lnTo>
                      <a:lnTo>
                        <a:pt x="6" y="24"/>
                      </a:lnTo>
                      <a:lnTo>
                        <a:pt x="6" y="12"/>
                      </a:lnTo>
                      <a:lnTo>
                        <a:pt x="0" y="6"/>
                      </a:lnTo>
                      <a:lnTo>
                        <a:pt x="0" y="18"/>
                      </a:lnTo>
                      <a:lnTo>
                        <a:pt x="0" y="36"/>
                      </a:lnTo>
                      <a:lnTo>
                        <a:pt x="0" y="48"/>
                      </a:lnTo>
                      <a:lnTo>
                        <a:pt x="6" y="60"/>
                      </a:lnTo>
                      <a:lnTo>
                        <a:pt x="0" y="72"/>
                      </a:lnTo>
                      <a:lnTo>
                        <a:pt x="6" y="90"/>
                      </a:lnTo>
                      <a:lnTo>
                        <a:pt x="12" y="102"/>
                      </a:lnTo>
                      <a:lnTo>
                        <a:pt x="12" y="115"/>
                      </a:lnTo>
                      <a:lnTo>
                        <a:pt x="18" y="127"/>
                      </a:lnTo>
                      <a:lnTo>
                        <a:pt x="18" y="139"/>
                      </a:lnTo>
                      <a:lnTo>
                        <a:pt x="12" y="145"/>
                      </a:lnTo>
                      <a:lnTo>
                        <a:pt x="0" y="139"/>
                      </a:lnTo>
                      <a:lnTo>
                        <a:pt x="6" y="151"/>
                      </a:lnTo>
                      <a:lnTo>
                        <a:pt x="12" y="163"/>
                      </a:lnTo>
                      <a:lnTo>
                        <a:pt x="12" y="175"/>
                      </a:lnTo>
                      <a:lnTo>
                        <a:pt x="18" y="187"/>
                      </a:lnTo>
                      <a:lnTo>
                        <a:pt x="30" y="193"/>
                      </a:lnTo>
                      <a:close/>
                    </a:path>
                  </a:pathLst>
                </a:custGeom>
                <a:solidFill>
                  <a:srgbClr val="FCA43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2692" name="Freeform 164"/>
                <p:cNvSpPr>
                  <a:spLocks/>
                </p:cNvSpPr>
                <p:nvPr/>
              </p:nvSpPr>
              <p:spPr bwMode="auto">
                <a:xfrm>
                  <a:off x="3147" y="2482"/>
                  <a:ext cx="36" cy="36"/>
                </a:xfrm>
                <a:custGeom>
                  <a:avLst/>
                  <a:gdLst/>
                  <a:ahLst/>
                  <a:cxnLst>
                    <a:cxn ang="0">
                      <a:pos x="6" y="12"/>
                    </a:cxn>
                    <a:cxn ang="0">
                      <a:pos x="12" y="12"/>
                    </a:cxn>
                    <a:cxn ang="0">
                      <a:pos x="24" y="12"/>
                    </a:cxn>
                    <a:cxn ang="0">
                      <a:pos x="30" y="18"/>
                    </a:cxn>
                    <a:cxn ang="0">
                      <a:pos x="36" y="36"/>
                    </a:cxn>
                    <a:cxn ang="0">
                      <a:pos x="36" y="24"/>
                    </a:cxn>
                    <a:cxn ang="0">
                      <a:pos x="30" y="12"/>
                    </a:cxn>
                    <a:cxn ang="0">
                      <a:pos x="24" y="6"/>
                    </a:cxn>
                    <a:cxn ang="0">
                      <a:pos x="12" y="0"/>
                    </a:cxn>
                    <a:cxn ang="0">
                      <a:pos x="0" y="0"/>
                    </a:cxn>
                    <a:cxn ang="0">
                      <a:pos x="6" y="12"/>
                    </a:cxn>
                  </a:cxnLst>
                  <a:rect l="0" t="0" r="r" b="b"/>
                  <a:pathLst>
                    <a:path w="36" h="36">
                      <a:moveTo>
                        <a:pt x="6" y="12"/>
                      </a:moveTo>
                      <a:lnTo>
                        <a:pt x="12" y="12"/>
                      </a:lnTo>
                      <a:lnTo>
                        <a:pt x="24" y="12"/>
                      </a:lnTo>
                      <a:lnTo>
                        <a:pt x="30" y="18"/>
                      </a:lnTo>
                      <a:lnTo>
                        <a:pt x="36" y="36"/>
                      </a:lnTo>
                      <a:lnTo>
                        <a:pt x="36" y="24"/>
                      </a:lnTo>
                      <a:lnTo>
                        <a:pt x="30" y="12"/>
                      </a:lnTo>
                      <a:lnTo>
                        <a:pt x="24" y="6"/>
                      </a:lnTo>
                      <a:lnTo>
                        <a:pt x="12" y="0"/>
                      </a:lnTo>
                      <a:lnTo>
                        <a:pt x="0" y="0"/>
                      </a:lnTo>
                      <a:lnTo>
                        <a:pt x="6" y="12"/>
                      </a:lnTo>
                      <a:close/>
                    </a:path>
                  </a:pathLst>
                </a:custGeom>
                <a:solidFill>
                  <a:srgbClr val="FCA43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2693" name="Freeform 165"/>
                <p:cNvSpPr>
                  <a:spLocks/>
                </p:cNvSpPr>
                <p:nvPr/>
              </p:nvSpPr>
              <p:spPr bwMode="auto">
                <a:xfrm>
                  <a:off x="3081" y="2109"/>
                  <a:ext cx="60" cy="108"/>
                </a:xfrm>
                <a:custGeom>
                  <a:avLst/>
                  <a:gdLst/>
                  <a:ahLst/>
                  <a:cxnLst>
                    <a:cxn ang="0">
                      <a:pos x="0" y="42"/>
                    </a:cxn>
                    <a:cxn ang="0">
                      <a:pos x="6" y="54"/>
                    </a:cxn>
                    <a:cxn ang="0">
                      <a:pos x="12" y="66"/>
                    </a:cxn>
                    <a:cxn ang="0">
                      <a:pos x="18" y="72"/>
                    </a:cxn>
                    <a:cxn ang="0">
                      <a:pos x="24" y="78"/>
                    </a:cxn>
                    <a:cxn ang="0">
                      <a:pos x="30" y="96"/>
                    </a:cxn>
                    <a:cxn ang="0">
                      <a:pos x="36" y="108"/>
                    </a:cxn>
                    <a:cxn ang="0">
                      <a:pos x="36" y="90"/>
                    </a:cxn>
                    <a:cxn ang="0">
                      <a:pos x="30" y="78"/>
                    </a:cxn>
                    <a:cxn ang="0">
                      <a:pos x="24" y="66"/>
                    </a:cxn>
                    <a:cxn ang="0">
                      <a:pos x="18" y="54"/>
                    </a:cxn>
                    <a:cxn ang="0">
                      <a:pos x="30" y="48"/>
                    </a:cxn>
                    <a:cxn ang="0">
                      <a:pos x="36" y="42"/>
                    </a:cxn>
                    <a:cxn ang="0">
                      <a:pos x="42" y="36"/>
                    </a:cxn>
                    <a:cxn ang="0">
                      <a:pos x="54" y="18"/>
                    </a:cxn>
                    <a:cxn ang="0">
                      <a:pos x="60" y="0"/>
                    </a:cxn>
                    <a:cxn ang="0">
                      <a:pos x="0" y="42"/>
                    </a:cxn>
                  </a:cxnLst>
                  <a:rect l="0" t="0" r="r" b="b"/>
                  <a:pathLst>
                    <a:path w="60" h="108">
                      <a:moveTo>
                        <a:pt x="0" y="42"/>
                      </a:moveTo>
                      <a:lnTo>
                        <a:pt x="6" y="54"/>
                      </a:lnTo>
                      <a:lnTo>
                        <a:pt x="12" y="66"/>
                      </a:lnTo>
                      <a:lnTo>
                        <a:pt x="18" y="72"/>
                      </a:lnTo>
                      <a:lnTo>
                        <a:pt x="24" y="78"/>
                      </a:lnTo>
                      <a:lnTo>
                        <a:pt x="30" y="96"/>
                      </a:lnTo>
                      <a:lnTo>
                        <a:pt x="36" y="108"/>
                      </a:lnTo>
                      <a:lnTo>
                        <a:pt x="36" y="90"/>
                      </a:lnTo>
                      <a:lnTo>
                        <a:pt x="30" y="78"/>
                      </a:lnTo>
                      <a:lnTo>
                        <a:pt x="24" y="66"/>
                      </a:lnTo>
                      <a:lnTo>
                        <a:pt x="18" y="54"/>
                      </a:lnTo>
                      <a:lnTo>
                        <a:pt x="30" y="48"/>
                      </a:lnTo>
                      <a:lnTo>
                        <a:pt x="36" y="42"/>
                      </a:lnTo>
                      <a:lnTo>
                        <a:pt x="42" y="36"/>
                      </a:lnTo>
                      <a:lnTo>
                        <a:pt x="54" y="18"/>
                      </a:lnTo>
                      <a:lnTo>
                        <a:pt x="60" y="0"/>
                      </a:lnTo>
                      <a:lnTo>
                        <a:pt x="0" y="42"/>
                      </a:lnTo>
                      <a:close/>
                    </a:path>
                  </a:pathLst>
                </a:custGeom>
                <a:solidFill>
                  <a:srgbClr val="FCA43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2694" name="Freeform 166"/>
                <p:cNvSpPr>
                  <a:spLocks/>
                </p:cNvSpPr>
                <p:nvPr/>
              </p:nvSpPr>
              <p:spPr bwMode="auto">
                <a:xfrm>
                  <a:off x="3213" y="2656"/>
                  <a:ext cx="42" cy="72"/>
                </a:xfrm>
                <a:custGeom>
                  <a:avLst/>
                  <a:gdLst/>
                  <a:ahLst/>
                  <a:cxnLst>
                    <a:cxn ang="0">
                      <a:pos x="0" y="6"/>
                    </a:cxn>
                    <a:cxn ang="0">
                      <a:pos x="12" y="0"/>
                    </a:cxn>
                    <a:cxn ang="0">
                      <a:pos x="18" y="0"/>
                    </a:cxn>
                    <a:cxn ang="0">
                      <a:pos x="30" y="0"/>
                    </a:cxn>
                    <a:cxn ang="0">
                      <a:pos x="36" y="6"/>
                    </a:cxn>
                    <a:cxn ang="0">
                      <a:pos x="42" y="12"/>
                    </a:cxn>
                    <a:cxn ang="0">
                      <a:pos x="42" y="24"/>
                    </a:cxn>
                    <a:cxn ang="0">
                      <a:pos x="42" y="42"/>
                    </a:cxn>
                    <a:cxn ang="0">
                      <a:pos x="42" y="54"/>
                    </a:cxn>
                    <a:cxn ang="0">
                      <a:pos x="42" y="60"/>
                    </a:cxn>
                    <a:cxn ang="0">
                      <a:pos x="36" y="72"/>
                    </a:cxn>
                    <a:cxn ang="0">
                      <a:pos x="30" y="72"/>
                    </a:cxn>
                    <a:cxn ang="0">
                      <a:pos x="18" y="72"/>
                    </a:cxn>
                    <a:cxn ang="0">
                      <a:pos x="12" y="66"/>
                    </a:cxn>
                    <a:cxn ang="0">
                      <a:pos x="12" y="60"/>
                    </a:cxn>
                    <a:cxn ang="0">
                      <a:pos x="6" y="42"/>
                    </a:cxn>
                    <a:cxn ang="0">
                      <a:pos x="6" y="36"/>
                    </a:cxn>
                    <a:cxn ang="0">
                      <a:pos x="6" y="18"/>
                    </a:cxn>
                    <a:cxn ang="0">
                      <a:pos x="0" y="6"/>
                    </a:cxn>
                  </a:cxnLst>
                  <a:rect l="0" t="0" r="r" b="b"/>
                  <a:pathLst>
                    <a:path w="42" h="72">
                      <a:moveTo>
                        <a:pt x="0" y="6"/>
                      </a:moveTo>
                      <a:lnTo>
                        <a:pt x="12" y="0"/>
                      </a:lnTo>
                      <a:lnTo>
                        <a:pt x="18" y="0"/>
                      </a:lnTo>
                      <a:lnTo>
                        <a:pt x="30" y="0"/>
                      </a:lnTo>
                      <a:lnTo>
                        <a:pt x="36" y="6"/>
                      </a:lnTo>
                      <a:lnTo>
                        <a:pt x="42" y="12"/>
                      </a:lnTo>
                      <a:lnTo>
                        <a:pt x="42" y="24"/>
                      </a:lnTo>
                      <a:lnTo>
                        <a:pt x="42" y="42"/>
                      </a:lnTo>
                      <a:lnTo>
                        <a:pt x="42" y="54"/>
                      </a:lnTo>
                      <a:lnTo>
                        <a:pt x="42" y="60"/>
                      </a:lnTo>
                      <a:lnTo>
                        <a:pt x="36" y="72"/>
                      </a:lnTo>
                      <a:lnTo>
                        <a:pt x="30" y="72"/>
                      </a:lnTo>
                      <a:lnTo>
                        <a:pt x="18" y="72"/>
                      </a:lnTo>
                      <a:lnTo>
                        <a:pt x="12" y="66"/>
                      </a:lnTo>
                      <a:lnTo>
                        <a:pt x="12" y="60"/>
                      </a:lnTo>
                      <a:lnTo>
                        <a:pt x="6" y="42"/>
                      </a:lnTo>
                      <a:lnTo>
                        <a:pt x="6" y="36"/>
                      </a:lnTo>
                      <a:lnTo>
                        <a:pt x="6" y="18"/>
                      </a:lnTo>
                      <a:lnTo>
                        <a:pt x="0" y="6"/>
                      </a:lnTo>
                      <a:close/>
                    </a:path>
                  </a:pathLst>
                </a:custGeom>
                <a:solidFill>
                  <a:srgbClr val="FCA43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2695" name="Freeform 167"/>
                <p:cNvSpPr>
                  <a:spLocks/>
                </p:cNvSpPr>
                <p:nvPr/>
              </p:nvSpPr>
              <p:spPr bwMode="auto">
                <a:xfrm>
                  <a:off x="3165" y="2536"/>
                  <a:ext cx="84" cy="6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12"/>
                    </a:cxn>
                    <a:cxn ang="0">
                      <a:pos x="6" y="18"/>
                    </a:cxn>
                    <a:cxn ang="0">
                      <a:pos x="6" y="24"/>
                    </a:cxn>
                    <a:cxn ang="0">
                      <a:pos x="12" y="24"/>
                    </a:cxn>
                    <a:cxn ang="0">
                      <a:pos x="18" y="30"/>
                    </a:cxn>
                    <a:cxn ang="0">
                      <a:pos x="12" y="30"/>
                    </a:cxn>
                    <a:cxn ang="0">
                      <a:pos x="12" y="36"/>
                    </a:cxn>
                    <a:cxn ang="0">
                      <a:pos x="18" y="42"/>
                    </a:cxn>
                    <a:cxn ang="0">
                      <a:pos x="18" y="48"/>
                    </a:cxn>
                    <a:cxn ang="0">
                      <a:pos x="18" y="54"/>
                    </a:cxn>
                    <a:cxn ang="0">
                      <a:pos x="24" y="60"/>
                    </a:cxn>
                    <a:cxn ang="0">
                      <a:pos x="30" y="54"/>
                    </a:cxn>
                    <a:cxn ang="0">
                      <a:pos x="36" y="48"/>
                    </a:cxn>
                    <a:cxn ang="0">
                      <a:pos x="42" y="42"/>
                    </a:cxn>
                    <a:cxn ang="0">
                      <a:pos x="54" y="42"/>
                    </a:cxn>
                    <a:cxn ang="0">
                      <a:pos x="60" y="42"/>
                    </a:cxn>
                    <a:cxn ang="0">
                      <a:pos x="72" y="48"/>
                    </a:cxn>
                    <a:cxn ang="0">
                      <a:pos x="60" y="42"/>
                    </a:cxn>
                    <a:cxn ang="0">
                      <a:pos x="48" y="36"/>
                    </a:cxn>
                    <a:cxn ang="0">
                      <a:pos x="36" y="36"/>
                    </a:cxn>
                    <a:cxn ang="0">
                      <a:pos x="30" y="42"/>
                    </a:cxn>
                    <a:cxn ang="0">
                      <a:pos x="24" y="48"/>
                    </a:cxn>
                    <a:cxn ang="0">
                      <a:pos x="18" y="42"/>
                    </a:cxn>
                    <a:cxn ang="0">
                      <a:pos x="24" y="36"/>
                    </a:cxn>
                    <a:cxn ang="0">
                      <a:pos x="30" y="30"/>
                    </a:cxn>
                    <a:cxn ang="0">
                      <a:pos x="36" y="30"/>
                    </a:cxn>
                    <a:cxn ang="0">
                      <a:pos x="42" y="30"/>
                    </a:cxn>
                    <a:cxn ang="0">
                      <a:pos x="36" y="24"/>
                    </a:cxn>
                    <a:cxn ang="0">
                      <a:pos x="24" y="24"/>
                    </a:cxn>
                    <a:cxn ang="0">
                      <a:pos x="18" y="30"/>
                    </a:cxn>
                    <a:cxn ang="0">
                      <a:pos x="18" y="24"/>
                    </a:cxn>
                    <a:cxn ang="0">
                      <a:pos x="30" y="18"/>
                    </a:cxn>
                    <a:cxn ang="0">
                      <a:pos x="42" y="18"/>
                    </a:cxn>
                    <a:cxn ang="0">
                      <a:pos x="54" y="18"/>
                    </a:cxn>
                    <a:cxn ang="0">
                      <a:pos x="72" y="18"/>
                    </a:cxn>
                    <a:cxn ang="0">
                      <a:pos x="84" y="24"/>
                    </a:cxn>
                    <a:cxn ang="0">
                      <a:pos x="72" y="18"/>
                    </a:cxn>
                    <a:cxn ang="0">
                      <a:pos x="54" y="12"/>
                    </a:cxn>
                    <a:cxn ang="0">
                      <a:pos x="48" y="12"/>
                    </a:cxn>
                    <a:cxn ang="0">
                      <a:pos x="36" y="12"/>
                    </a:cxn>
                    <a:cxn ang="0">
                      <a:pos x="24" y="12"/>
                    </a:cxn>
                    <a:cxn ang="0">
                      <a:pos x="12" y="12"/>
                    </a:cxn>
                    <a:cxn ang="0">
                      <a:pos x="6" y="6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84" h="60">
                      <a:moveTo>
                        <a:pt x="0" y="0"/>
                      </a:moveTo>
                      <a:lnTo>
                        <a:pt x="0" y="12"/>
                      </a:lnTo>
                      <a:lnTo>
                        <a:pt x="6" y="18"/>
                      </a:lnTo>
                      <a:lnTo>
                        <a:pt x="6" y="24"/>
                      </a:lnTo>
                      <a:lnTo>
                        <a:pt x="12" y="24"/>
                      </a:lnTo>
                      <a:lnTo>
                        <a:pt x="18" y="30"/>
                      </a:lnTo>
                      <a:lnTo>
                        <a:pt x="12" y="30"/>
                      </a:lnTo>
                      <a:lnTo>
                        <a:pt x="12" y="36"/>
                      </a:lnTo>
                      <a:lnTo>
                        <a:pt x="18" y="42"/>
                      </a:lnTo>
                      <a:lnTo>
                        <a:pt x="18" y="48"/>
                      </a:lnTo>
                      <a:lnTo>
                        <a:pt x="18" y="54"/>
                      </a:lnTo>
                      <a:lnTo>
                        <a:pt x="24" y="60"/>
                      </a:lnTo>
                      <a:lnTo>
                        <a:pt x="30" y="54"/>
                      </a:lnTo>
                      <a:lnTo>
                        <a:pt x="36" y="48"/>
                      </a:lnTo>
                      <a:lnTo>
                        <a:pt x="42" y="42"/>
                      </a:lnTo>
                      <a:lnTo>
                        <a:pt x="54" y="42"/>
                      </a:lnTo>
                      <a:lnTo>
                        <a:pt x="60" y="42"/>
                      </a:lnTo>
                      <a:lnTo>
                        <a:pt x="72" y="48"/>
                      </a:lnTo>
                      <a:lnTo>
                        <a:pt x="60" y="42"/>
                      </a:lnTo>
                      <a:lnTo>
                        <a:pt x="48" y="36"/>
                      </a:lnTo>
                      <a:lnTo>
                        <a:pt x="36" y="36"/>
                      </a:lnTo>
                      <a:lnTo>
                        <a:pt x="30" y="42"/>
                      </a:lnTo>
                      <a:lnTo>
                        <a:pt x="24" y="48"/>
                      </a:lnTo>
                      <a:lnTo>
                        <a:pt x="18" y="42"/>
                      </a:lnTo>
                      <a:lnTo>
                        <a:pt x="24" y="36"/>
                      </a:lnTo>
                      <a:lnTo>
                        <a:pt x="30" y="30"/>
                      </a:lnTo>
                      <a:lnTo>
                        <a:pt x="36" y="30"/>
                      </a:lnTo>
                      <a:lnTo>
                        <a:pt x="42" y="30"/>
                      </a:lnTo>
                      <a:lnTo>
                        <a:pt x="36" y="24"/>
                      </a:lnTo>
                      <a:lnTo>
                        <a:pt x="24" y="24"/>
                      </a:lnTo>
                      <a:lnTo>
                        <a:pt x="18" y="30"/>
                      </a:lnTo>
                      <a:lnTo>
                        <a:pt x="18" y="24"/>
                      </a:lnTo>
                      <a:lnTo>
                        <a:pt x="30" y="18"/>
                      </a:lnTo>
                      <a:lnTo>
                        <a:pt x="42" y="18"/>
                      </a:lnTo>
                      <a:lnTo>
                        <a:pt x="54" y="18"/>
                      </a:lnTo>
                      <a:lnTo>
                        <a:pt x="72" y="18"/>
                      </a:lnTo>
                      <a:lnTo>
                        <a:pt x="84" y="24"/>
                      </a:lnTo>
                      <a:lnTo>
                        <a:pt x="72" y="18"/>
                      </a:lnTo>
                      <a:lnTo>
                        <a:pt x="54" y="12"/>
                      </a:lnTo>
                      <a:lnTo>
                        <a:pt x="48" y="12"/>
                      </a:lnTo>
                      <a:lnTo>
                        <a:pt x="36" y="12"/>
                      </a:lnTo>
                      <a:lnTo>
                        <a:pt x="24" y="12"/>
                      </a:lnTo>
                      <a:lnTo>
                        <a:pt x="12" y="12"/>
                      </a:lnTo>
                      <a:lnTo>
                        <a:pt x="6" y="6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CA43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2696" name="Freeform 168"/>
                <p:cNvSpPr>
                  <a:spLocks/>
                </p:cNvSpPr>
                <p:nvPr/>
              </p:nvSpPr>
              <p:spPr bwMode="auto">
                <a:xfrm>
                  <a:off x="3201" y="2620"/>
                  <a:ext cx="24" cy="18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6"/>
                    </a:cxn>
                    <a:cxn ang="0">
                      <a:pos x="6" y="12"/>
                    </a:cxn>
                    <a:cxn ang="0">
                      <a:pos x="6" y="18"/>
                    </a:cxn>
                    <a:cxn ang="0">
                      <a:pos x="12" y="18"/>
                    </a:cxn>
                    <a:cxn ang="0">
                      <a:pos x="18" y="12"/>
                    </a:cxn>
                    <a:cxn ang="0">
                      <a:pos x="24" y="12"/>
                    </a:cxn>
                    <a:cxn ang="0">
                      <a:pos x="18" y="12"/>
                    </a:cxn>
                    <a:cxn ang="0">
                      <a:pos x="12" y="12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4" h="18">
                      <a:moveTo>
                        <a:pt x="0" y="0"/>
                      </a:moveTo>
                      <a:lnTo>
                        <a:pt x="0" y="6"/>
                      </a:lnTo>
                      <a:lnTo>
                        <a:pt x="6" y="12"/>
                      </a:lnTo>
                      <a:lnTo>
                        <a:pt x="6" y="18"/>
                      </a:lnTo>
                      <a:lnTo>
                        <a:pt x="12" y="18"/>
                      </a:lnTo>
                      <a:lnTo>
                        <a:pt x="18" y="12"/>
                      </a:lnTo>
                      <a:lnTo>
                        <a:pt x="24" y="12"/>
                      </a:lnTo>
                      <a:lnTo>
                        <a:pt x="18" y="12"/>
                      </a:lnTo>
                      <a:lnTo>
                        <a:pt x="12" y="1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CA43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22831" name="Group 169"/>
              <p:cNvGrpSpPr>
                <a:grpSpLocks/>
              </p:cNvGrpSpPr>
              <p:nvPr/>
            </p:nvGrpSpPr>
            <p:grpSpPr bwMode="auto">
              <a:xfrm rot="-9323395">
                <a:off x="2570" y="2622"/>
                <a:ext cx="233" cy="129"/>
                <a:chOff x="2023" y="1586"/>
                <a:chExt cx="1184" cy="613"/>
              </a:xfrm>
            </p:grpSpPr>
            <p:sp>
              <p:nvSpPr>
                <p:cNvPr id="22698" name="Freeform 170"/>
                <p:cNvSpPr>
                  <a:spLocks/>
                </p:cNvSpPr>
                <p:nvPr/>
              </p:nvSpPr>
              <p:spPr bwMode="auto">
                <a:xfrm>
                  <a:off x="2023" y="1586"/>
                  <a:ext cx="1178" cy="613"/>
                </a:xfrm>
                <a:custGeom>
                  <a:avLst/>
                  <a:gdLst/>
                  <a:ahLst/>
                  <a:cxnLst>
                    <a:cxn ang="0">
                      <a:pos x="307" y="66"/>
                    </a:cxn>
                    <a:cxn ang="0">
                      <a:pos x="331" y="54"/>
                    </a:cxn>
                    <a:cxn ang="0">
                      <a:pos x="355" y="48"/>
                    </a:cxn>
                    <a:cxn ang="0">
                      <a:pos x="385" y="54"/>
                    </a:cxn>
                    <a:cxn ang="0">
                      <a:pos x="415" y="60"/>
                    </a:cxn>
                    <a:cxn ang="0">
                      <a:pos x="445" y="60"/>
                    </a:cxn>
                    <a:cxn ang="0">
                      <a:pos x="481" y="54"/>
                    </a:cxn>
                    <a:cxn ang="0">
                      <a:pos x="511" y="60"/>
                    </a:cxn>
                    <a:cxn ang="0">
                      <a:pos x="535" y="72"/>
                    </a:cxn>
                    <a:cxn ang="0">
                      <a:pos x="577" y="84"/>
                    </a:cxn>
                    <a:cxn ang="0">
                      <a:pos x="631" y="108"/>
                    </a:cxn>
                    <a:cxn ang="0">
                      <a:pos x="679" y="126"/>
                    </a:cxn>
                    <a:cxn ang="0">
                      <a:pos x="715" y="144"/>
                    </a:cxn>
                    <a:cxn ang="0">
                      <a:pos x="727" y="126"/>
                    </a:cxn>
                    <a:cxn ang="0">
                      <a:pos x="745" y="120"/>
                    </a:cxn>
                    <a:cxn ang="0">
                      <a:pos x="799" y="132"/>
                    </a:cxn>
                    <a:cxn ang="0">
                      <a:pos x="860" y="150"/>
                    </a:cxn>
                    <a:cxn ang="0">
                      <a:pos x="926" y="180"/>
                    </a:cxn>
                    <a:cxn ang="0">
                      <a:pos x="986" y="204"/>
                    </a:cxn>
                    <a:cxn ang="0">
                      <a:pos x="1058" y="216"/>
                    </a:cxn>
                    <a:cxn ang="0">
                      <a:pos x="1112" y="234"/>
                    </a:cxn>
                    <a:cxn ang="0">
                      <a:pos x="1160" y="252"/>
                    </a:cxn>
                    <a:cxn ang="0">
                      <a:pos x="1172" y="264"/>
                    </a:cxn>
                    <a:cxn ang="0">
                      <a:pos x="1178" y="301"/>
                    </a:cxn>
                    <a:cxn ang="0">
                      <a:pos x="1178" y="343"/>
                    </a:cxn>
                    <a:cxn ang="0">
                      <a:pos x="1166" y="403"/>
                    </a:cxn>
                    <a:cxn ang="0">
                      <a:pos x="1148" y="469"/>
                    </a:cxn>
                    <a:cxn ang="0">
                      <a:pos x="1124" y="541"/>
                    </a:cxn>
                    <a:cxn ang="0">
                      <a:pos x="1106" y="553"/>
                    </a:cxn>
                    <a:cxn ang="0">
                      <a:pos x="1082" y="571"/>
                    </a:cxn>
                    <a:cxn ang="0">
                      <a:pos x="1070" y="589"/>
                    </a:cxn>
                    <a:cxn ang="0">
                      <a:pos x="1058" y="601"/>
                    </a:cxn>
                    <a:cxn ang="0">
                      <a:pos x="1040" y="601"/>
                    </a:cxn>
                    <a:cxn ang="0">
                      <a:pos x="1028" y="613"/>
                    </a:cxn>
                    <a:cxn ang="0">
                      <a:pos x="998" y="601"/>
                    </a:cxn>
                    <a:cxn ang="0">
                      <a:pos x="968" y="601"/>
                    </a:cxn>
                    <a:cxn ang="0">
                      <a:pos x="944" y="595"/>
                    </a:cxn>
                    <a:cxn ang="0">
                      <a:pos x="890" y="577"/>
                    </a:cxn>
                    <a:cxn ang="0">
                      <a:pos x="841" y="565"/>
                    </a:cxn>
                    <a:cxn ang="0">
                      <a:pos x="781" y="565"/>
                    </a:cxn>
                    <a:cxn ang="0">
                      <a:pos x="685" y="559"/>
                    </a:cxn>
                    <a:cxn ang="0">
                      <a:pos x="565" y="559"/>
                    </a:cxn>
                    <a:cxn ang="0">
                      <a:pos x="475" y="565"/>
                    </a:cxn>
                    <a:cxn ang="0">
                      <a:pos x="361" y="571"/>
                    </a:cxn>
                    <a:cxn ang="0">
                      <a:pos x="258" y="583"/>
                    </a:cxn>
                    <a:cxn ang="0">
                      <a:pos x="132" y="583"/>
                    </a:cxn>
                    <a:cxn ang="0">
                      <a:pos x="24" y="583"/>
                    </a:cxn>
                    <a:cxn ang="0">
                      <a:pos x="0" y="0"/>
                    </a:cxn>
                    <a:cxn ang="0">
                      <a:pos x="66" y="12"/>
                    </a:cxn>
                    <a:cxn ang="0">
                      <a:pos x="162" y="30"/>
                    </a:cxn>
                    <a:cxn ang="0">
                      <a:pos x="240" y="48"/>
                    </a:cxn>
                    <a:cxn ang="0">
                      <a:pos x="307" y="66"/>
                    </a:cxn>
                  </a:cxnLst>
                  <a:rect l="0" t="0" r="r" b="b"/>
                  <a:pathLst>
                    <a:path w="1178" h="613">
                      <a:moveTo>
                        <a:pt x="307" y="66"/>
                      </a:moveTo>
                      <a:lnTo>
                        <a:pt x="331" y="54"/>
                      </a:lnTo>
                      <a:lnTo>
                        <a:pt x="355" y="48"/>
                      </a:lnTo>
                      <a:lnTo>
                        <a:pt x="385" y="54"/>
                      </a:lnTo>
                      <a:lnTo>
                        <a:pt x="415" y="60"/>
                      </a:lnTo>
                      <a:lnTo>
                        <a:pt x="445" y="60"/>
                      </a:lnTo>
                      <a:lnTo>
                        <a:pt x="481" y="54"/>
                      </a:lnTo>
                      <a:lnTo>
                        <a:pt x="511" y="60"/>
                      </a:lnTo>
                      <a:lnTo>
                        <a:pt x="535" y="72"/>
                      </a:lnTo>
                      <a:lnTo>
                        <a:pt x="577" y="84"/>
                      </a:lnTo>
                      <a:lnTo>
                        <a:pt x="631" y="108"/>
                      </a:lnTo>
                      <a:lnTo>
                        <a:pt x="679" y="126"/>
                      </a:lnTo>
                      <a:lnTo>
                        <a:pt x="715" y="144"/>
                      </a:lnTo>
                      <a:lnTo>
                        <a:pt x="727" y="126"/>
                      </a:lnTo>
                      <a:lnTo>
                        <a:pt x="745" y="120"/>
                      </a:lnTo>
                      <a:lnTo>
                        <a:pt x="799" y="132"/>
                      </a:lnTo>
                      <a:lnTo>
                        <a:pt x="860" y="150"/>
                      </a:lnTo>
                      <a:lnTo>
                        <a:pt x="926" y="180"/>
                      </a:lnTo>
                      <a:lnTo>
                        <a:pt x="986" y="204"/>
                      </a:lnTo>
                      <a:lnTo>
                        <a:pt x="1058" y="216"/>
                      </a:lnTo>
                      <a:lnTo>
                        <a:pt x="1112" y="234"/>
                      </a:lnTo>
                      <a:lnTo>
                        <a:pt x="1160" y="252"/>
                      </a:lnTo>
                      <a:lnTo>
                        <a:pt x="1172" y="264"/>
                      </a:lnTo>
                      <a:lnTo>
                        <a:pt x="1178" y="301"/>
                      </a:lnTo>
                      <a:lnTo>
                        <a:pt x="1178" y="343"/>
                      </a:lnTo>
                      <a:lnTo>
                        <a:pt x="1166" y="403"/>
                      </a:lnTo>
                      <a:lnTo>
                        <a:pt x="1148" y="469"/>
                      </a:lnTo>
                      <a:lnTo>
                        <a:pt x="1124" y="541"/>
                      </a:lnTo>
                      <a:lnTo>
                        <a:pt x="1106" y="553"/>
                      </a:lnTo>
                      <a:lnTo>
                        <a:pt x="1082" y="571"/>
                      </a:lnTo>
                      <a:lnTo>
                        <a:pt x="1070" y="589"/>
                      </a:lnTo>
                      <a:lnTo>
                        <a:pt x="1058" y="601"/>
                      </a:lnTo>
                      <a:lnTo>
                        <a:pt x="1040" y="601"/>
                      </a:lnTo>
                      <a:lnTo>
                        <a:pt x="1028" y="613"/>
                      </a:lnTo>
                      <a:lnTo>
                        <a:pt x="998" y="601"/>
                      </a:lnTo>
                      <a:lnTo>
                        <a:pt x="968" y="601"/>
                      </a:lnTo>
                      <a:lnTo>
                        <a:pt x="944" y="595"/>
                      </a:lnTo>
                      <a:lnTo>
                        <a:pt x="890" y="577"/>
                      </a:lnTo>
                      <a:lnTo>
                        <a:pt x="841" y="565"/>
                      </a:lnTo>
                      <a:lnTo>
                        <a:pt x="781" y="565"/>
                      </a:lnTo>
                      <a:lnTo>
                        <a:pt x="685" y="559"/>
                      </a:lnTo>
                      <a:lnTo>
                        <a:pt x="565" y="559"/>
                      </a:lnTo>
                      <a:lnTo>
                        <a:pt x="475" y="565"/>
                      </a:lnTo>
                      <a:lnTo>
                        <a:pt x="361" y="571"/>
                      </a:lnTo>
                      <a:lnTo>
                        <a:pt x="258" y="583"/>
                      </a:lnTo>
                      <a:lnTo>
                        <a:pt x="132" y="583"/>
                      </a:lnTo>
                      <a:lnTo>
                        <a:pt x="24" y="583"/>
                      </a:lnTo>
                      <a:lnTo>
                        <a:pt x="0" y="0"/>
                      </a:lnTo>
                      <a:lnTo>
                        <a:pt x="66" y="12"/>
                      </a:lnTo>
                      <a:lnTo>
                        <a:pt x="162" y="30"/>
                      </a:lnTo>
                      <a:lnTo>
                        <a:pt x="240" y="48"/>
                      </a:lnTo>
                      <a:lnTo>
                        <a:pt x="307" y="66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2699" name="Freeform 171"/>
                <p:cNvSpPr>
                  <a:spLocks/>
                </p:cNvSpPr>
                <p:nvPr/>
              </p:nvSpPr>
              <p:spPr bwMode="auto">
                <a:xfrm>
                  <a:off x="2185" y="2079"/>
                  <a:ext cx="860" cy="108"/>
                </a:xfrm>
                <a:custGeom>
                  <a:avLst/>
                  <a:gdLst/>
                  <a:ahLst/>
                  <a:cxnLst>
                    <a:cxn ang="0">
                      <a:pos x="0" y="90"/>
                    </a:cxn>
                    <a:cxn ang="0">
                      <a:pos x="84" y="90"/>
                    </a:cxn>
                    <a:cxn ang="0">
                      <a:pos x="145" y="84"/>
                    </a:cxn>
                    <a:cxn ang="0">
                      <a:pos x="211" y="78"/>
                    </a:cxn>
                    <a:cxn ang="0">
                      <a:pos x="313" y="72"/>
                    </a:cxn>
                    <a:cxn ang="0">
                      <a:pos x="409" y="66"/>
                    </a:cxn>
                    <a:cxn ang="0">
                      <a:pos x="505" y="72"/>
                    </a:cxn>
                    <a:cxn ang="0">
                      <a:pos x="613" y="72"/>
                    </a:cxn>
                    <a:cxn ang="0">
                      <a:pos x="679" y="72"/>
                    </a:cxn>
                    <a:cxn ang="0">
                      <a:pos x="752" y="96"/>
                    </a:cxn>
                    <a:cxn ang="0">
                      <a:pos x="806" y="108"/>
                    </a:cxn>
                    <a:cxn ang="0">
                      <a:pos x="836" y="108"/>
                    </a:cxn>
                    <a:cxn ang="0">
                      <a:pos x="860" y="102"/>
                    </a:cxn>
                    <a:cxn ang="0">
                      <a:pos x="824" y="96"/>
                    </a:cxn>
                    <a:cxn ang="0">
                      <a:pos x="806" y="90"/>
                    </a:cxn>
                    <a:cxn ang="0">
                      <a:pos x="782" y="84"/>
                    </a:cxn>
                    <a:cxn ang="0">
                      <a:pos x="764" y="72"/>
                    </a:cxn>
                    <a:cxn ang="0">
                      <a:pos x="746" y="60"/>
                    </a:cxn>
                    <a:cxn ang="0">
                      <a:pos x="716" y="48"/>
                    </a:cxn>
                    <a:cxn ang="0">
                      <a:pos x="698" y="48"/>
                    </a:cxn>
                    <a:cxn ang="0">
                      <a:pos x="704" y="30"/>
                    </a:cxn>
                    <a:cxn ang="0">
                      <a:pos x="722" y="18"/>
                    </a:cxn>
                    <a:cxn ang="0">
                      <a:pos x="752" y="6"/>
                    </a:cxn>
                    <a:cxn ang="0">
                      <a:pos x="728" y="6"/>
                    </a:cxn>
                    <a:cxn ang="0">
                      <a:pos x="692" y="12"/>
                    </a:cxn>
                    <a:cxn ang="0">
                      <a:pos x="667" y="24"/>
                    </a:cxn>
                    <a:cxn ang="0">
                      <a:pos x="649" y="30"/>
                    </a:cxn>
                    <a:cxn ang="0">
                      <a:pos x="619" y="18"/>
                    </a:cxn>
                    <a:cxn ang="0">
                      <a:pos x="577" y="12"/>
                    </a:cxn>
                    <a:cxn ang="0">
                      <a:pos x="541" y="18"/>
                    </a:cxn>
                    <a:cxn ang="0">
                      <a:pos x="517" y="30"/>
                    </a:cxn>
                    <a:cxn ang="0">
                      <a:pos x="487" y="36"/>
                    </a:cxn>
                    <a:cxn ang="0">
                      <a:pos x="445" y="42"/>
                    </a:cxn>
                    <a:cxn ang="0">
                      <a:pos x="409" y="42"/>
                    </a:cxn>
                    <a:cxn ang="0">
                      <a:pos x="361" y="30"/>
                    </a:cxn>
                    <a:cxn ang="0">
                      <a:pos x="331" y="18"/>
                    </a:cxn>
                    <a:cxn ang="0">
                      <a:pos x="283" y="24"/>
                    </a:cxn>
                    <a:cxn ang="0">
                      <a:pos x="235" y="36"/>
                    </a:cxn>
                    <a:cxn ang="0">
                      <a:pos x="247" y="18"/>
                    </a:cxn>
                    <a:cxn ang="0">
                      <a:pos x="265" y="0"/>
                    </a:cxn>
                    <a:cxn ang="0">
                      <a:pos x="229" y="12"/>
                    </a:cxn>
                    <a:cxn ang="0">
                      <a:pos x="211" y="24"/>
                    </a:cxn>
                    <a:cxn ang="0">
                      <a:pos x="199" y="36"/>
                    </a:cxn>
                    <a:cxn ang="0">
                      <a:pos x="181" y="36"/>
                    </a:cxn>
                    <a:cxn ang="0">
                      <a:pos x="169" y="24"/>
                    </a:cxn>
                    <a:cxn ang="0">
                      <a:pos x="163" y="30"/>
                    </a:cxn>
                    <a:cxn ang="0">
                      <a:pos x="139" y="42"/>
                    </a:cxn>
                    <a:cxn ang="0">
                      <a:pos x="102" y="48"/>
                    </a:cxn>
                    <a:cxn ang="0">
                      <a:pos x="84" y="66"/>
                    </a:cxn>
                    <a:cxn ang="0">
                      <a:pos x="48" y="72"/>
                    </a:cxn>
                    <a:cxn ang="0">
                      <a:pos x="24" y="78"/>
                    </a:cxn>
                    <a:cxn ang="0">
                      <a:pos x="0" y="90"/>
                    </a:cxn>
                  </a:cxnLst>
                  <a:rect l="0" t="0" r="r" b="b"/>
                  <a:pathLst>
                    <a:path w="860" h="108">
                      <a:moveTo>
                        <a:pt x="0" y="90"/>
                      </a:moveTo>
                      <a:lnTo>
                        <a:pt x="84" y="90"/>
                      </a:lnTo>
                      <a:lnTo>
                        <a:pt x="145" y="84"/>
                      </a:lnTo>
                      <a:lnTo>
                        <a:pt x="211" y="78"/>
                      </a:lnTo>
                      <a:lnTo>
                        <a:pt x="313" y="72"/>
                      </a:lnTo>
                      <a:lnTo>
                        <a:pt x="409" y="66"/>
                      </a:lnTo>
                      <a:lnTo>
                        <a:pt x="505" y="72"/>
                      </a:lnTo>
                      <a:lnTo>
                        <a:pt x="613" y="72"/>
                      </a:lnTo>
                      <a:lnTo>
                        <a:pt x="679" y="72"/>
                      </a:lnTo>
                      <a:lnTo>
                        <a:pt x="752" y="96"/>
                      </a:lnTo>
                      <a:lnTo>
                        <a:pt x="806" y="108"/>
                      </a:lnTo>
                      <a:lnTo>
                        <a:pt x="836" y="108"/>
                      </a:lnTo>
                      <a:lnTo>
                        <a:pt x="860" y="102"/>
                      </a:lnTo>
                      <a:lnTo>
                        <a:pt x="824" y="96"/>
                      </a:lnTo>
                      <a:lnTo>
                        <a:pt x="806" y="90"/>
                      </a:lnTo>
                      <a:lnTo>
                        <a:pt x="782" y="84"/>
                      </a:lnTo>
                      <a:lnTo>
                        <a:pt x="764" y="72"/>
                      </a:lnTo>
                      <a:lnTo>
                        <a:pt x="746" y="60"/>
                      </a:lnTo>
                      <a:lnTo>
                        <a:pt x="716" y="48"/>
                      </a:lnTo>
                      <a:lnTo>
                        <a:pt x="698" y="48"/>
                      </a:lnTo>
                      <a:lnTo>
                        <a:pt x="704" y="30"/>
                      </a:lnTo>
                      <a:lnTo>
                        <a:pt x="722" y="18"/>
                      </a:lnTo>
                      <a:lnTo>
                        <a:pt x="752" y="6"/>
                      </a:lnTo>
                      <a:lnTo>
                        <a:pt x="728" y="6"/>
                      </a:lnTo>
                      <a:lnTo>
                        <a:pt x="692" y="12"/>
                      </a:lnTo>
                      <a:lnTo>
                        <a:pt x="667" y="24"/>
                      </a:lnTo>
                      <a:lnTo>
                        <a:pt x="649" y="30"/>
                      </a:lnTo>
                      <a:lnTo>
                        <a:pt x="619" y="18"/>
                      </a:lnTo>
                      <a:lnTo>
                        <a:pt x="577" y="12"/>
                      </a:lnTo>
                      <a:lnTo>
                        <a:pt x="541" y="18"/>
                      </a:lnTo>
                      <a:lnTo>
                        <a:pt x="517" y="30"/>
                      </a:lnTo>
                      <a:lnTo>
                        <a:pt x="487" y="36"/>
                      </a:lnTo>
                      <a:lnTo>
                        <a:pt x="445" y="42"/>
                      </a:lnTo>
                      <a:lnTo>
                        <a:pt x="409" y="42"/>
                      </a:lnTo>
                      <a:lnTo>
                        <a:pt x="361" y="30"/>
                      </a:lnTo>
                      <a:lnTo>
                        <a:pt x="331" y="18"/>
                      </a:lnTo>
                      <a:lnTo>
                        <a:pt x="283" y="24"/>
                      </a:lnTo>
                      <a:lnTo>
                        <a:pt x="235" y="36"/>
                      </a:lnTo>
                      <a:lnTo>
                        <a:pt x="247" y="18"/>
                      </a:lnTo>
                      <a:lnTo>
                        <a:pt x="265" y="0"/>
                      </a:lnTo>
                      <a:lnTo>
                        <a:pt x="229" y="12"/>
                      </a:lnTo>
                      <a:lnTo>
                        <a:pt x="211" y="24"/>
                      </a:lnTo>
                      <a:lnTo>
                        <a:pt x="199" y="36"/>
                      </a:lnTo>
                      <a:lnTo>
                        <a:pt x="181" y="36"/>
                      </a:lnTo>
                      <a:lnTo>
                        <a:pt x="169" y="24"/>
                      </a:lnTo>
                      <a:lnTo>
                        <a:pt x="163" y="30"/>
                      </a:lnTo>
                      <a:lnTo>
                        <a:pt x="139" y="42"/>
                      </a:lnTo>
                      <a:lnTo>
                        <a:pt x="102" y="48"/>
                      </a:lnTo>
                      <a:lnTo>
                        <a:pt x="84" y="66"/>
                      </a:lnTo>
                      <a:lnTo>
                        <a:pt x="48" y="72"/>
                      </a:lnTo>
                      <a:lnTo>
                        <a:pt x="24" y="78"/>
                      </a:lnTo>
                      <a:lnTo>
                        <a:pt x="0" y="9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2700" name="Freeform 172"/>
                <p:cNvSpPr>
                  <a:spLocks/>
                </p:cNvSpPr>
                <p:nvPr/>
              </p:nvSpPr>
              <p:spPr bwMode="auto">
                <a:xfrm>
                  <a:off x="2648" y="1694"/>
                  <a:ext cx="174" cy="150"/>
                </a:xfrm>
                <a:custGeom>
                  <a:avLst/>
                  <a:gdLst/>
                  <a:ahLst/>
                  <a:cxnLst>
                    <a:cxn ang="0">
                      <a:pos x="126" y="12"/>
                    </a:cxn>
                    <a:cxn ang="0">
                      <a:pos x="102" y="18"/>
                    </a:cxn>
                    <a:cxn ang="0">
                      <a:pos x="90" y="36"/>
                    </a:cxn>
                    <a:cxn ang="0">
                      <a:pos x="48" y="12"/>
                    </a:cxn>
                    <a:cxn ang="0">
                      <a:pos x="0" y="0"/>
                    </a:cxn>
                    <a:cxn ang="0">
                      <a:pos x="42" y="18"/>
                    </a:cxn>
                    <a:cxn ang="0">
                      <a:pos x="66" y="36"/>
                    </a:cxn>
                    <a:cxn ang="0">
                      <a:pos x="72" y="60"/>
                    </a:cxn>
                    <a:cxn ang="0">
                      <a:pos x="84" y="90"/>
                    </a:cxn>
                    <a:cxn ang="0">
                      <a:pos x="90" y="120"/>
                    </a:cxn>
                    <a:cxn ang="0">
                      <a:pos x="108" y="150"/>
                    </a:cxn>
                    <a:cxn ang="0">
                      <a:pos x="102" y="114"/>
                    </a:cxn>
                    <a:cxn ang="0">
                      <a:pos x="102" y="90"/>
                    </a:cxn>
                    <a:cxn ang="0">
                      <a:pos x="108" y="60"/>
                    </a:cxn>
                    <a:cxn ang="0">
                      <a:pos x="114" y="78"/>
                    </a:cxn>
                    <a:cxn ang="0">
                      <a:pos x="132" y="90"/>
                    </a:cxn>
                    <a:cxn ang="0">
                      <a:pos x="120" y="60"/>
                    </a:cxn>
                    <a:cxn ang="0">
                      <a:pos x="114" y="36"/>
                    </a:cxn>
                    <a:cxn ang="0">
                      <a:pos x="132" y="24"/>
                    </a:cxn>
                    <a:cxn ang="0">
                      <a:pos x="174" y="24"/>
                    </a:cxn>
                    <a:cxn ang="0">
                      <a:pos x="144" y="18"/>
                    </a:cxn>
                    <a:cxn ang="0">
                      <a:pos x="126" y="12"/>
                    </a:cxn>
                  </a:cxnLst>
                  <a:rect l="0" t="0" r="r" b="b"/>
                  <a:pathLst>
                    <a:path w="174" h="150">
                      <a:moveTo>
                        <a:pt x="126" y="12"/>
                      </a:moveTo>
                      <a:lnTo>
                        <a:pt x="102" y="18"/>
                      </a:lnTo>
                      <a:lnTo>
                        <a:pt x="90" y="36"/>
                      </a:lnTo>
                      <a:lnTo>
                        <a:pt x="48" y="12"/>
                      </a:lnTo>
                      <a:lnTo>
                        <a:pt x="0" y="0"/>
                      </a:lnTo>
                      <a:lnTo>
                        <a:pt x="42" y="18"/>
                      </a:lnTo>
                      <a:lnTo>
                        <a:pt x="66" y="36"/>
                      </a:lnTo>
                      <a:lnTo>
                        <a:pt x="72" y="60"/>
                      </a:lnTo>
                      <a:lnTo>
                        <a:pt x="84" y="90"/>
                      </a:lnTo>
                      <a:lnTo>
                        <a:pt x="90" y="120"/>
                      </a:lnTo>
                      <a:lnTo>
                        <a:pt x="108" y="150"/>
                      </a:lnTo>
                      <a:lnTo>
                        <a:pt x="102" y="114"/>
                      </a:lnTo>
                      <a:lnTo>
                        <a:pt x="102" y="90"/>
                      </a:lnTo>
                      <a:lnTo>
                        <a:pt x="108" y="60"/>
                      </a:lnTo>
                      <a:lnTo>
                        <a:pt x="114" y="78"/>
                      </a:lnTo>
                      <a:lnTo>
                        <a:pt x="132" y="90"/>
                      </a:lnTo>
                      <a:lnTo>
                        <a:pt x="120" y="60"/>
                      </a:lnTo>
                      <a:lnTo>
                        <a:pt x="114" y="36"/>
                      </a:lnTo>
                      <a:lnTo>
                        <a:pt x="132" y="24"/>
                      </a:lnTo>
                      <a:lnTo>
                        <a:pt x="174" y="24"/>
                      </a:lnTo>
                      <a:lnTo>
                        <a:pt x="144" y="18"/>
                      </a:lnTo>
                      <a:lnTo>
                        <a:pt x="126" y="12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2701" name="Freeform 173"/>
                <p:cNvSpPr>
                  <a:spLocks/>
                </p:cNvSpPr>
                <p:nvPr/>
              </p:nvSpPr>
              <p:spPr bwMode="auto">
                <a:xfrm>
                  <a:off x="2227" y="1634"/>
                  <a:ext cx="241" cy="204"/>
                </a:xfrm>
                <a:custGeom>
                  <a:avLst/>
                  <a:gdLst/>
                  <a:ahLst/>
                  <a:cxnLst>
                    <a:cxn ang="0">
                      <a:pos x="193" y="6"/>
                    </a:cxn>
                    <a:cxn ang="0">
                      <a:pos x="169" y="6"/>
                    </a:cxn>
                    <a:cxn ang="0">
                      <a:pos x="145" y="0"/>
                    </a:cxn>
                    <a:cxn ang="0">
                      <a:pos x="121" y="6"/>
                    </a:cxn>
                    <a:cxn ang="0">
                      <a:pos x="103" y="18"/>
                    </a:cxn>
                    <a:cxn ang="0">
                      <a:pos x="66" y="6"/>
                    </a:cxn>
                    <a:cxn ang="0">
                      <a:pos x="60" y="54"/>
                    </a:cxn>
                    <a:cxn ang="0">
                      <a:pos x="36" y="90"/>
                    </a:cxn>
                    <a:cxn ang="0">
                      <a:pos x="18" y="138"/>
                    </a:cxn>
                    <a:cxn ang="0">
                      <a:pos x="0" y="204"/>
                    </a:cxn>
                    <a:cxn ang="0">
                      <a:pos x="30" y="138"/>
                    </a:cxn>
                    <a:cxn ang="0">
                      <a:pos x="66" y="78"/>
                    </a:cxn>
                    <a:cxn ang="0">
                      <a:pos x="91" y="54"/>
                    </a:cxn>
                    <a:cxn ang="0">
                      <a:pos x="133" y="18"/>
                    </a:cxn>
                    <a:cxn ang="0">
                      <a:pos x="97" y="66"/>
                    </a:cxn>
                    <a:cxn ang="0">
                      <a:pos x="79" y="96"/>
                    </a:cxn>
                    <a:cxn ang="0">
                      <a:pos x="60" y="132"/>
                    </a:cxn>
                    <a:cxn ang="0">
                      <a:pos x="60" y="168"/>
                    </a:cxn>
                    <a:cxn ang="0">
                      <a:pos x="72" y="120"/>
                    </a:cxn>
                    <a:cxn ang="0">
                      <a:pos x="85" y="102"/>
                    </a:cxn>
                    <a:cxn ang="0">
                      <a:pos x="97" y="84"/>
                    </a:cxn>
                    <a:cxn ang="0">
                      <a:pos x="115" y="60"/>
                    </a:cxn>
                    <a:cxn ang="0">
                      <a:pos x="139" y="42"/>
                    </a:cxn>
                    <a:cxn ang="0">
                      <a:pos x="151" y="60"/>
                    </a:cxn>
                    <a:cxn ang="0">
                      <a:pos x="157" y="90"/>
                    </a:cxn>
                    <a:cxn ang="0">
                      <a:pos x="163" y="114"/>
                    </a:cxn>
                    <a:cxn ang="0">
                      <a:pos x="163" y="66"/>
                    </a:cxn>
                    <a:cxn ang="0">
                      <a:pos x="151" y="36"/>
                    </a:cxn>
                    <a:cxn ang="0">
                      <a:pos x="169" y="36"/>
                    </a:cxn>
                    <a:cxn ang="0">
                      <a:pos x="187" y="48"/>
                    </a:cxn>
                    <a:cxn ang="0">
                      <a:pos x="205" y="42"/>
                    </a:cxn>
                    <a:cxn ang="0">
                      <a:pos x="211" y="30"/>
                    </a:cxn>
                    <a:cxn ang="0">
                      <a:pos x="229" y="18"/>
                    </a:cxn>
                    <a:cxn ang="0">
                      <a:pos x="241" y="12"/>
                    </a:cxn>
                    <a:cxn ang="0">
                      <a:pos x="217" y="6"/>
                    </a:cxn>
                    <a:cxn ang="0">
                      <a:pos x="193" y="6"/>
                    </a:cxn>
                  </a:cxnLst>
                  <a:rect l="0" t="0" r="r" b="b"/>
                  <a:pathLst>
                    <a:path w="241" h="204">
                      <a:moveTo>
                        <a:pt x="193" y="6"/>
                      </a:moveTo>
                      <a:lnTo>
                        <a:pt x="169" y="6"/>
                      </a:lnTo>
                      <a:lnTo>
                        <a:pt x="145" y="0"/>
                      </a:lnTo>
                      <a:lnTo>
                        <a:pt x="121" y="6"/>
                      </a:lnTo>
                      <a:lnTo>
                        <a:pt x="103" y="18"/>
                      </a:lnTo>
                      <a:lnTo>
                        <a:pt x="66" y="6"/>
                      </a:lnTo>
                      <a:lnTo>
                        <a:pt x="60" y="54"/>
                      </a:lnTo>
                      <a:lnTo>
                        <a:pt x="36" y="90"/>
                      </a:lnTo>
                      <a:lnTo>
                        <a:pt x="18" y="138"/>
                      </a:lnTo>
                      <a:lnTo>
                        <a:pt x="0" y="204"/>
                      </a:lnTo>
                      <a:lnTo>
                        <a:pt x="30" y="138"/>
                      </a:lnTo>
                      <a:lnTo>
                        <a:pt x="66" y="78"/>
                      </a:lnTo>
                      <a:lnTo>
                        <a:pt x="91" y="54"/>
                      </a:lnTo>
                      <a:lnTo>
                        <a:pt x="133" y="18"/>
                      </a:lnTo>
                      <a:lnTo>
                        <a:pt x="97" y="66"/>
                      </a:lnTo>
                      <a:lnTo>
                        <a:pt x="79" y="96"/>
                      </a:lnTo>
                      <a:lnTo>
                        <a:pt x="60" y="132"/>
                      </a:lnTo>
                      <a:lnTo>
                        <a:pt x="60" y="168"/>
                      </a:lnTo>
                      <a:lnTo>
                        <a:pt x="72" y="120"/>
                      </a:lnTo>
                      <a:lnTo>
                        <a:pt x="85" y="102"/>
                      </a:lnTo>
                      <a:lnTo>
                        <a:pt x="97" y="84"/>
                      </a:lnTo>
                      <a:lnTo>
                        <a:pt x="115" y="60"/>
                      </a:lnTo>
                      <a:lnTo>
                        <a:pt x="139" y="42"/>
                      </a:lnTo>
                      <a:lnTo>
                        <a:pt x="151" y="60"/>
                      </a:lnTo>
                      <a:lnTo>
                        <a:pt x="157" y="90"/>
                      </a:lnTo>
                      <a:lnTo>
                        <a:pt x="163" y="114"/>
                      </a:lnTo>
                      <a:lnTo>
                        <a:pt x="163" y="66"/>
                      </a:lnTo>
                      <a:lnTo>
                        <a:pt x="151" y="36"/>
                      </a:lnTo>
                      <a:lnTo>
                        <a:pt x="169" y="36"/>
                      </a:lnTo>
                      <a:lnTo>
                        <a:pt x="187" y="48"/>
                      </a:lnTo>
                      <a:lnTo>
                        <a:pt x="205" y="42"/>
                      </a:lnTo>
                      <a:lnTo>
                        <a:pt x="211" y="30"/>
                      </a:lnTo>
                      <a:lnTo>
                        <a:pt x="229" y="18"/>
                      </a:lnTo>
                      <a:lnTo>
                        <a:pt x="241" y="12"/>
                      </a:lnTo>
                      <a:lnTo>
                        <a:pt x="217" y="6"/>
                      </a:lnTo>
                      <a:lnTo>
                        <a:pt x="193" y="6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2702" name="Freeform 174"/>
                <p:cNvSpPr>
                  <a:spLocks/>
                </p:cNvSpPr>
                <p:nvPr/>
              </p:nvSpPr>
              <p:spPr bwMode="auto">
                <a:xfrm>
                  <a:off x="3123" y="1838"/>
                  <a:ext cx="84" cy="271"/>
                </a:xfrm>
                <a:custGeom>
                  <a:avLst/>
                  <a:gdLst/>
                  <a:ahLst/>
                  <a:cxnLst>
                    <a:cxn ang="0">
                      <a:pos x="72" y="12"/>
                    </a:cxn>
                    <a:cxn ang="0">
                      <a:pos x="84" y="37"/>
                    </a:cxn>
                    <a:cxn ang="0">
                      <a:pos x="84" y="61"/>
                    </a:cxn>
                    <a:cxn ang="0">
                      <a:pos x="78" y="85"/>
                    </a:cxn>
                    <a:cxn ang="0">
                      <a:pos x="60" y="79"/>
                    </a:cxn>
                    <a:cxn ang="0">
                      <a:pos x="54" y="97"/>
                    </a:cxn>
                    <a:cxn ang="0">
                      <a:pos x="48" y="121"/>
                    </a:cxn>
                    <a:cxn ang="0">
                      <a:pos x="42" y="151"/>
                    </a:cxn>
                    <a:cxn ang="0">
                      <a:pos x="36" y="193"/>
                    </a:cxn>
                    <a:cxn ang="0">
                      <a:pos x="30" y="241"/>
                    </a:cxn>
                    <a:cxn ang="0">
                      <a:pos x="18" y="259"/>
                    </a:cxn>
                    <a:cxn ang="0">
                      <a:pos x="0" y="271"/>
                    </a:cxn>
                    <a:cxn ang="0">
                      <a:pos x="18" y="247"/>
                    </a:cxn>
                    <a:cxn ang="0">
                      <a:pos x="18" y="223"/>
                    </a:cxn>
                    <a:cxn ang="0">
                      <a:pos x="24" y="199"/>
                    </a:cxn>
                    <a:cxn ang="0">
                      <a:pos x="24" y="169"/>
                    </a:cxn>
                    <a:cxn ang="0">
                      <a:pos x="30" y="139"/>
                    </a:cxn>
                    <a:cxn ang="0">
                      <a:pos x="36" y="115"/>
                    </a:cxn>
                    <a:cxn ang="0">
                      <a:pos x="42" y="91"/>
                    </a:cxn>
                    <a:cxn ang="0">
                      <a:pos x="24" y="79"/>
                    </a:cxn>
                    <a:cxn ang="0">
                      <a:pos x="42" y="79"/>
                    </a:cxn>
                    <a:cxn ang="0">
                      <a:pos x="60" y="73"/>
                    </a:cxn>
                    <a:cxn ang="0">
                      <a:pos x="66" y="61"/>
                    </a:cxn>
                    <a:cxn ang="0">
                      <a:pos x="72" y="43"/>
                    </a:cxn>
                    <a:cxn ang="0">
                      <a:pos x="66" y="18"/>
                    </a:cxn>
                    <a:cxn ang="0">
                      <a:pos x="42" y="0"/>
                    </a:cxn>
                    <a:cxn ang="0">
                      <a:pos x="72" y="12"/>
                    </a:cxn>
                  </a:cxnLst>
                  <a:rect l="0" t="0" r="r" b="b"/>
                  <a:pathLst>
                    <a:path w="84" h="271">
                      <a:moveTo>
                        <a:pt x="72" y="12"/>
                      </a:moveTo>
                      <a:lnTo>
                        <a:pt x="84" y="37"/>
                      </a:lnTo>
                      <a:lnTo>
                        <a:pt x="84" y="61"/>
                      </a:lnTo>
                      <a:lnTo>
                        <a:pt x="78" y="85"/>
                      </a:lnTo>
                      <a:lnTo>
                        <a:pt x="60" y="79"/>
                      </a:lnTo>
                      <a:lnTo>
                        <a:pt x="54" y="97"/>
                      </a:lnTo>
                      <a:lnTo>
                        <a:pt x="48" y="121"/>
                      </a:lnTo>
                      <a:lnTo>
                        <a:pt x="42" y="151"/>
                      </a:lnTo>
                      <a:lnTo>
                        <a:pt x="36" y="193"/>
                      </a:lnTo>
                      <a:lnTo>
                        <a:pt x="30" y="241"/>
                      </a:lnTo>
                      <a:lnTo>
                        <a:pt x="18" y="259"/>
                      </a:lnTo>
                      <a:lnTo>
                        <a:pt x="0" y="271"/>
                      </a:lnTo>
                      <a:lnTo>
                        <a:pt x="18" y="247"/>
                      </a:lnTo>
                      <a:lnTo>
                        <a:pt x="18" y="223"/>
                      </a:lnTo>
                      <a:lnTo>
                        <a:pt x="24" y="199"/>
                      </a:lnTo>
                      <a:lnTo>
                        <a:pt x="24" y="169"/>
                      </a:lnTo>
                      <a:lnTo>
                        <a:pt x="30" y="139"/>
                      </a:lnTo>
                      <a:lnTo>
                        <a:pt x="36" y="115"/>
                      </a:lnTo>
                      <a:lnTo>
                        <a:pt x="42" y="91"/>
                      </a:lnTo>
                      <a:lnTo>
                        <a:pt x="24" y="79"/>
                      </a:lnTo>
                      <a:lnTo>
                        <a:pt x="42" y="79"/>
                      </a:lnTo>
                      <a:lnTo>
                        <a:pt x="60" y="73"/>
                      </a:lnTo>
                      <a:lnTo>
                        <a:pt x="66" y="61"/>
                      </a:lnTo>
                      <a:lnTo>
                        <a:pt x="72" y="43"/>
                      </a:lnTo>
                      <a:lnTo>
                        <a:pt x="66" y="18"/>
                      </a:lnTo>
                      <a:lnTo>
                        <a:pt x="42" y="0"/>
                      </a:lnTo>
                      <a:lnTo>
                        <a:pt x="72" y="12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2703" name="Freeform 175"/>
                <p:cNvSpPr>
                  <a:spLocks/>
                </p:cNvSpPr>
                <p:nvPr/>
              </p:nvSpPr>
              <p:spPr bwMode="auto">
                <a:xfrm>
                  <a:off x="3063" y="2127"/>
                  <a:ext cx="66" cy="66"/>
                </a:xfrm>
                <a:custGeom>
                  <a:avLst/>
                  <a:gdLst/>
                  <a:ahLst/>
                  <a:cxnLst>
                    <a:cxn ang="0">
                      <a:pos x="0" y="54"/>
                    </a:cxn>
                    <a:cxn ang="0">
                      <a:pos x="12" y="66"/>
                    </a:cxn>
                    <a:cxn ang="0">
                      <a:pos x="12" y="54"/>
                    </a:cxn>
                    <a:cxn ang="0">
                      <a:pos x="24" y="42"/>
                    </a:cxn>
                    <a:cxn ang="0">
                      <a:pos x="36" y="30"/>
                    </a:cxn>
                    <a:cxn ang="0">
                      <a:pos x="48" y="24"/>
                    </a:cxn>
                    <a:cxn ang="0">
                      <a:pos x="66" y="0"/>
                    </a:cxn>
                    <a:cxn ang="0">
                      <a:pos x="48" y="18"/>
                    </a:cxn>
                    <a:cxn ang="0">
                      <a:pos x="36" y="24"/>
                    </a:cxn>
                    <a:cxn ang="0">
                      <a:pos x="18" y="30"/>
                    </a:cxn>
                    <a:cxn ang="0">
                      <a:pos x="6" y="42"/>
                    </a:cxn>
                    <a:cxn ang="0">
                      <a:pos x="0" y="54"/>
                    </a:cxn>
                  </a:cxnLst>
                  <a:rect l="0" t="0" r="r" b="b"/>
                  <a:pathLst>
                    <a:path w="66" h="66">
                      <a:moveTo>
                        <a:pt x="0" y="54"/>
                      </a:moveTo>
                      <a:lnTo>
                        <a:pt x="12" y="66"/>
                      </a:lnTo>
                      <a:lnTo>
                        <a:pt x="12" y="54"/>
                      </a:lnTo>
                      <a:lnTo>
                        <a:pt x="24" y="42"/>
                      </a:lnTo>
                      <a:lnTo>
                        <a:pt x="36" y="30"/>
                      </a:lnTo>
                      <a:lnTo>
                        <a:pt x="48" y="24"/>
                      </a:lnTo>
                      <a:lnTo>
                        <a:pt x="66" y="0"/>
                      </a:lnTo>
                      <a:lnTo>
                        <a:pt x="48" y="18"/>
                      </a:lnTo>
                      <a:lnTo>
                        <a:pt x="36" y="24"/>
                      </a:lnTo>
                      <a:lnTo>
                        <a:pt x="18" y="30"/>
                      </a:lnTo>
                      <a:lnTo>
                        <a:pt x="6" y="42"/>
                      </a:lnTo>
                      <a:lnTo>
                        <a:pt x="0" y="54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</p:grpSp>
      </p:grpSp>
      <p:grpSp>
        <p:nvGrpSpPr>
          <p:cNvPr id="22834" name="Group 176"/>
          <p:cNvGrpSpPr>
            <a:grpSpLocks/>
          </p:cNvGrpSpPr>
          <p:nvPr/>
        </p:nvGrpSpPr>
        <p:grpSpPr bwMode="auto">
          <a:xfrm>
            <a:off x="3206750" y="4724400"/>
            <a:ext cx="760413" cy="1427163"/>
            <a:chOff x="2020" y="2976"/>
            <a:chExt cx="479" cy="899"/>
          </a:xfrm>
        </p:grpSpPr>
        <p:graphicFrame>
          <p:nvGraphicFramePr>
            <p:cNvPr id="22705" name="Object 177"/>
            <p:cNvGraphicFramePr>
              <a:graphicFrameLocks noChangeAspect="1"/>
            </p:cNvGraphicFramePr>
            <p:nvPr/>
          </p:nvGraphicFramePr>
          <p:xfrm>
            <a:off x="2020" y="2976"/>
            <a:ext cx="230" cy="899"/>
          </p:xfrm>
          <a:graphic>
            <a:graphicData uri="http://schemas.openxmlformats.org/presentationml/2006/ole">
              <p:oleObj spid="_x0000_s6158" name="Clip" r:id="rId14" imgW="446760" imgH="1529640" progId="MS_ClipArt_Gallery.2">
                <p:embed/>
              </p:oleObj>
            </a:graphicData>
          </a:graphic>
        </p:graphicFrame>
        <p:grpSp>
          <p:nvGrpSpPr>
            <p:cNvPr id="22835" name="Group 178"/>
            <p:cNvGrpSpPr>
              <a:grpSpLocks/>
            </p:cNvGrpSpPr>
            <p:nvPr/>
          </p:nvGrpSpPr>
          <p:grpSpPr bwMode="auto">
            <a:xfrm>
              <a:off x="2208" y="3264"/>
              <a:ext cx="291" cy="293"/>
              <a:chOff x="2520" y="2000"/>
              <a:chExt cx="291" cy="293"/>
            </a:xfrm>
          </p:grpSpPr>
          <p:grpSp>
            <p:nvGrpSpPr>
              <p:cNvPr id="22836" name="Group 179"/>
              <p:cNvGrpSpPr>
                <a:grpSpLocks/>
              </p:cNvGrpSpPr>
              <p:nvPr/>
            </p:nvGrpSpPr>
            <p:grpSpPr bwMode="auto">
              <a:xfrm rot="1343867">
                <a:off x="2683" y="2116"/>
                <a:ext cx="128" cy="177"/>
                <a:chOff x="3081" y="1887"/>
                <a:chExt cx="649" cy="841"/>
              </a:xfrm>
            </p:grpSpPr>
            <p:sp>
              <p:nvSpPr>
                <p:cNvPr id="22708" name="Freeform 180"/>
                <p:cNvSpPr>
                  <a:spLocks/>
                </p:cNvSpPr>
                <p:nvPr/>
              </p:nvSpPr>
              <p:spPr bwMode="auto">
                <a:xfrm>
                  <a:off x="3081" y="1887"/>
                  <a:ext cx="649" cy="841"/>
                </a:xfrm>
                <a:custGeom>
                  <a:avLst/>
                  <a:gdLst/>
                  <a:ahLst/>
                  <a:cxnLst>
                    <a:cxn ang="0">
                      <a:pos x="150" y="6"/>
                    </a:cxn>
                    <a:cxn ang="0">
                      <a:pos x="204" y="6"/>
                    </a:cxn>
                    <a:cxn ang="0">
                      <a:pos x="282" y="18"/>
                    </a:cxn>
                    <a:cxn ang="0">
                      <a:pos x="385" y="54"/>
                    </a:cxn>
                    <a:cxn ang="0">
                      <a:pos x="529" y="114"/>
                    </a:cxn>
                    <a:cxn ang="0">
                      <a:pos x="565" y="144"/>
                    </a:cxn>
                    <a:cxn ang="0">
                      <a:pos x="619" y="240"/>
                    </a:cxn>
                    <a:cxn ang="0">
                      <a:pos x="649" y="300"/>
                    </a:cxn>
                    <a:cxn ang="0">
                      <a:pos x="619" y="342"/>
                    </a:cxn>
                    <a:cxn ang="0">
                      <a:pos x="619" y="372"/>
                    </a:cxn>
                    <a:cxn ang="0">
                      <a:pos x="643" y="420"/>
                    </a:cxn>
                    <a:cxn ang="0">
                      <a:pos x="637" y="462"/>
                    </a:cxn>
                    <a:cxn ang="0">
                      <a:pos x="595" y="492"/>
                    </a:cxn>
                    <a:cxn ang="0">
                      <a:pos x="607" y="528"/>
                    </a:cxn>
                    <a:cxn ang="0">
                      <a:pos x="589" y="577"/>
                    </a:cxn>
                    <a:cxn ang="0">
                      <a:pos x="529" y="595"/>
                    </a:cxn>
                    <a:cxn ang="0">
                      <a:pos x="505" y="631"/>
                    </a:cxn>
                    <a:cxn ang="0">
                      <a:pos x="457" y="649"/>
                    </a:cxn>
                    <a:cxn ang="0">
                      <a:pos x="360" y="655"/>
                    </a:cxn>
                    <a:cxn ang="0">
                      <a:pos x="300" y="637"/>
                    </a:cxn>
                    <a:cxn ang="0">
                      <a:pos x="258" y="589"/>
                    </a:cxn>
                    <a:cxn ang="0">
                      <a:pos x="222" y="528"/>
                    </a:cxn>
                    <a:cxn ang="0">
                      <a:pos x="240" y="504"/>
                    </a:cxn>
                    <a:cxn ang="0">
                      <a:pos x="276" y="498"/>
                    </a:cxn>
                    <a:cxn ang="0">
                      <a:pos x="306" y="522"/>
                    </a:cxn>
                    <a:cxn ang="0">
                      <a:pos x="282" y="498"/>
                    </a:cxn>
                    <a:cxn ang="0">
                      <a:pos x="270" y="492"/>
                    </a:cxn>
                    <a:cxn ang="0">
                      <a:pos x="246" y="474"/>
                    </a:cxn>
                    <a:cxn ang="0">
                      <a:pos x="204" y="486"/>
                    </a:cxn>
                    <a:cxn ang="0">
                      <a:pos x="198" y="516"/>
                    </a:cxn>
                    <a:cxn ang="0">
                      <a:pos x="204" y="607"/>
                    </a:cxn>
                    <a:cxn ang="0">
                      <a:pos x="228" y="703"/>
                    </a:cxn>
                    <a:cxn ang="0">
                      <a:pos x="228" y="793"/>
                    </a:cxn>
                    <a:cxn ang="0">
                      <a:pos x="204" y="829"/>
                    </a:cxn>
                    <a:cxn ang="0">
                      <a:pos x="150" y="835"/>
                    </a:cxn>
                    <a:cxn ang="0">
                      <a:pos x="132" y="775"/>
                    </a:cxn>
                    <a:cxn ang="0">
                      <a:pos x="108" y="709"/>
                    </a:cxn>
                    <a:cxn ang="0">
                      <a:pos x="96" y="685"/>
                    </a:cxn>
                    <a:cxn ang="0">
                      <a:pos x="84" y="655"/>
                    </a:cxn>
                    <a:cxn ang="0">
                      <a:pos x="48" y="522"/>
                    </a:cxn>
                    <a:cxn ang="0">
                      <a:pos x="18" y="366"/>
                    </a:cxn>
                    <a:cxn ang="0">
                      <a:pos x="0" y="270"/>
                    </a:cxn>
                  </a:cxnLst>
                  <a:rect l="0" t="0" r="r" b="b"/>
                  <a:pathLst>
                    <a:path w="649" h="841">
                      <a:moveTo>
                        <a:pt x="108" y="0"/>
                      </a:moveTo>
                      <a:lnTo>
                        <a:pt x="132" y="6"/>
                      </a:lnTo>
                      <a:lnTo>
                        <a:pt x="150" y="6"/>
                      </a:lnTo>
                      <a:lnTo>
                        <a:pt x="168" y="12"/>
                      </a:lnTo>
                      <a:lnTo>
                        <a:pt x="180" y="12"/>
                      </a:lnTo>
                      <a:lnTo>
                        <a:pt x="204" y="6"/>
                      </a:lnTo>
                      <a:lnTo>
                        <a:pt x="228" y="6"/>
                      </a:lnTo>
                      <a:lnTo>
                        <a:pt x="252" y="12"/>
                      </a:lnTo>
                      <a:lnTo>
                        <a:pt x="282" y="18"/>
                      </a:lnTo>
                      <a:lnTo>
                        <a:pt x="312" y="24"/>
                      </a:lnTo>
                      <a:lnTo>
                        <a:pt x="342" y="36"/>
                      </a:lnTo>
                      <a:lnTo>
                        <a:pt x="385" y="54"/>
                      </a:lnTo>
                      <a:lnTo>
                        <a:pt x="427" y="72"/>
                      </a:lnTo>
                      <a:lnTo>
                        <a:pt x="481" y="96"/>
                      </a:lnTo>
                      <a:lnTo>
                        <a:pt x="529" y="114"/>
                      </a:lnTo>
                      <a:lnTo>
                        <a:pt x="547" y="120"/>
                      </a:lnTo>
                      <a:lnTo>
                        <a:pt x="559" y="132"/>
                      </a:lnTo>
                      <a:lnTo>
                        <a:pt x="565" y="144"/>
                      </a:lnTo>
                      <a:lnTo>
                        <a:pt x="577" y="162"/>
                      </a:lnTo>
                      <a:lnTo>
                        <a:pt x="595" y="192"/>
                      </a:lnTo>
                      <a:lnTo>
                        <a:pt x="619" y="240"/>
                      </a:lnTo>
                      <a:lnTo>
                        <a:pt x="637" y="264"/>
                      </a:lnTo>
                      <a:lnTo>
                        <a:pt x="643" y="288"/>
                      </a:lnTo>
                      <a:lnTo>
                        <a:pt x="649" y="300"/>
                      </a:lnTo>
                      <a:lnTo>
                        <a:pt x="643" y="318"/>
                      </a:lnTo>
                      <a:lnTo>
                        <a:pt x="631" y="336"/>
                      </a:lnTo>
                      <a:lnTo>
                        <a:pt x="619" y="342"/>
                      </a:lnTo>
                      <a:lnTo>
                        <a:pt x="613" y="348"/>
                      </a:lnTo>
                      <a:lnTo>
                        <a:pt x="613" y="360"/>
                      </a:lnTo>
                      <a:lnTo>
                        <a:pt x="619" y="372"/>
                      </a:lnTo>
                      <a:lnTo>
                        <a:pt x="625" y="384"/>
                      </a:lnTo>
                      <a:lnTo>
                        <a:pt x="637" y="402"/>
                      </a:lnTo>
                      <a:lnTo>
                        <a:pt x="643" y="420"/>
                      </a:lnTo>
                      <a:lnTo>
                        <a:pt x="643" y="432"/>
                      </a:lnTo>
                      <a:lnTo>
                        <a:pt x="643" y="450"/>
                      </a:lnTo>
                      <a:lnTo>
                        <a:pt x="637" y="462"/>
                      </a:lnTo>
                      <a:lnTo>
                        <a:pt x="625" y="474"/>
                      </a:lnTo>
                      <a:lnTo>
                        <a:pt x="607" y="486"/>
                      </a:lnTo>
                      <a:lnTo>
                        <a:pt x="595" y="492"/>
                      </a:lnTo>
                      <a:lnTo>
                        <a:pt x="595" y="504"/>
                      </a:lnTo>
                      <a:lnTo>
                        <a:pt x="601" y="516"/>
                      </a:lnTo>
                      <a:lnTo>
                        <a:pt x="607" y="528"/>
                      </a:lnTo>
                      <a:lnTo>
                        <a:pt x="601" y="546"/>
                      </a:lnTo>
                      <a:lnTo>
                        <a:pt x="601" y="565"/>
                      </a:lnTo>
                      <a:lnTo>
                        <a:pt x="589" y="577"/>
                      </a:lnTo>
                      <a:lnTo>
                        <a:pt x="577" y="583"/>
                      </a:lnTo>
                      <a:lnTo>
                        <a:pt x="553" y="589"/>
                      </a:lnTo>
                      <a:lnTo>
                        <a:pt x="529" y="595"/>
                      </a:lnTo>
                      <a:lnTo>
                        <a:pt x="517" y="595"/>
                      </a:lnTo>
                      <a:lnTo>
                        <a:pt x="511" y="619"/>
                      </a:lnTo>
                      <a:lnTo>
                        <a:pt x="505" y="631"/>
                      </a:lnTo>
                      <a:lnTo>
                        <a:pt x="493" y="643"/>
                      </a:lnTo>
                      <a:lnTo>
                        <a:pt x="475" y="649"/>
                      </a:lnTo>
                      <a:lnTo>
                        <a:pt x="457" y="649"/>
                      </a:lnTo>
                      <a:lnTo>
                        <a:pt x="433" y="649"/>
                      </a:lnTo>
                      <a:lnTo>
                        <a:pt x="403" y="655"/>
                      </a:lnTo>
                      <a:lnTo>
                        <a:pt x="360" y="655"/>
                      </a:lnTo>
                      <a:lnTo>
                        <a:pt x="342" y="655"/>
                      </a:lnTo>
                      <a:lnTo>
                        <a:pt x="324" y="649"/>
                      </a:lnTo>
                      <a:lnTo>
                        <a:pt x="300" y="637"/>
                      </a:lnTo>
                      <a:lnTo>
                        <a:pt x="282" y="625"/>
                      </a:lnTo>
                      <a:lnTo>
                        <a:pt x="270" y="607"/>
                      </a:lnTo>
                      <a:lnTo>
                        <a:pt x="258" y="589"/>
                      </a:lnTo>
                      <a:lnTo>
                        <a:pt x="240" y="565"/>
                      </a:lnTo>
                      <a:lnTo>
                        <a:pt x="228" y="540"/>
                      </a:lnTo>
                      <a:lnTo>
                        <a:pt x="222" y="528"/>
                      </a:lnTo>
                      <a:lnTo>
                        <a:pt x="228" y="522"/>
                      </a:lnTo>
                      <a:lnTo>
                        <a:pt x="234" y="510"/>
                      </a:lnTo>
                      <a:lnTo>
                        <a:pt x="240" y="504"/>
                      </a:lnTo>
                      <a:lnTo>
                        <a:pt x="252" y="498"/>
                      </a:lnTo>
                      <a:lnTo>
                        <a:pt x="264" y="498"/>
                      </a:lnTo>
                      <a:lnTo>
                        <a:pt x="276" y="498"/>
                      </a:lnTo>
                      <a:lnTo>
                        <a:pt x="288" y="510"/>
                      </a:lnTo>
                      <a:lnTo>
                        <a:pt x="300" y="516"/>
                      </a:lnTo>
                      <a:lnTo>
                        <a:pt x="306" y="522"/>
                      </a:lnTo>
                      <a:lnTo>
                        <a:pt x="318" y="528"/>
                      </a:lnTo>
                      <a:lnTo>
                        <a:pt x="306" y="516"/>
                      </a:lnTo>
                      <a:lnTo>
                        <a:pt x="282" y="498"/>
                      </a:lnTo>
                      <a:lnTo>
                        <a:pt x="288" y="492"/>
                      </a:lnTo>
                      <a:lnTo>
                        <a:pt x="282" y="492"/>
                      </a:lnTo>
                      <a:lnTo>
                        <a:pt x="270" y="492"/>
                      </a:lnTo>
                      <a:lnTo>
                        <a:pt x="264" y="486"/>
                      </a:lnTo>
                      <a:lnTo>
                        <a:pt x="252" y="480"/>
                      </a:lnTo>
                      <a:lnTo>
                        <a:pt x="246" y="474"/>
                      </a:lnTo>
                      <a:lnTo>
                        <a:pt x="228" y="474"/>
                      </a:lnTo>
                      <a:lnTo>
                        <a:pt x="216" y="474"/>
                      </a:lnTo>
                      <a:lnTo>
                        <a:pt x="204" y="486"/>
                      </a:lnTo>
                      <a:lnTo>
                        <a:pt x="198" y="492"/>
                      </a:lnTo>
                      <a:lnTo>
                        <a:pt x="198" y="504"/>
                      </a:lnTo>
                      <a:lnTo>
                        <a:pt x="198" y="516"/>
                      </a:lnTo>
                      <a:lnTo>
                        <a:pt x="198" y="546"/>
                      </a:lnTo>
                      <a:lnTo>
                        <a:pt x="198" y="577"/>
                      </a:lnTo>
                      <a:lnTo>
                        <a:pt x="204" y="607"/>
                      </a:lnTo>
                      <a:lnTo>
                        <a:pt x="204" y="637"/>
                      </a:lnTo>
                      <a:lnTo>
                        <a:pt x="216" y="679"/>
                      </a:lnTo>
                      <a:lnTo>
                        <a:pt x="228" y="703"/>
                      </a:lnTo>
                      <a:lnTo>
                        <a:pt x="234" y="721"/>
                      </a:lnTo>
                      <a:lnTo>
                        <a:pt x="234" y="763"/>
                      </a:lnTo>
                      <a:lnTo>
                        <a:pt x="228" y="793"/>
                      </a:lnTo>
                      <a:lnTo>
                        <a:pt x="222" y="811"/>
                      </a:lnTo>
                      <a:lnTo>
                        <a:pt x="216" y="823"/>
                      </a:lnTo>
                      <a:lnTo>
                        <a:pt x="204" y="829"/>
                      </a:lnTo>
                      <a:lnTo>
                        <a:pt x="186" y="835"/>
                      </a:lnTo>
                      <a:lnTo>
                        <a:pt x="168" y="841"/>
                      </a:lnTo>
                      <a:lnTo>
                        <a:pt x="150" y="835"/>
                      </a:lnTo>
                      <a:lnTo>
                        <a:pt x="144" y="829"/>
                      </a:lnTo>
                      <a:lnTo>
                        <a:pt x="138" y="787"/>
                      </a:lnTo>
                      <a:lnTo>
                        <a:pt x="132" y="775"/>
                      </a:lnTo>
                      <a:lnTo>
                        <a:pt x="132" y="769"/>
                      </a:lnTo>
                      <a:lnTo>
                        <a:pt x="126" y="745"/>
                      </a:lnTo>
                      <a:lnTo>
                        <a:pt x="108" y="709"/>
                      </a:lnTo>
                      <a:lnTo>
                        <a:pt x="102" y="697"/>
                      </a:lnTo>
                      <a:lnTo>
                        <a:pt x="102" y="685"/>
                      </a:lnTo>
                      <a:lnTo>
                        <a:pt x="96" y="685"/>
                      </a:lnTo>
                      <a:lnTo>
                        <a:pt x="96" y="679"/>
                      </a:lnTo>
                      <a:lnTo>
                        <a:pt x="96" y="673"/>
                      </a:lnTo>
                      <a:lnTo>
                        <a:pt x="84" y="655"/>
                      </a:lnTo>
                      <a:lnTo>
                        <a:pt x="78" y="613"/>
                      </a:lnTo>
                      <a:lnTo>
                        <a:pt x="60" y="571"/>
                      </a:lnTo>
                      <a:lnTo>
                        <a:pt x="48" y="522"/>
                      </a:lnTo>
                      <a:lnTo>
                        <a:pt x="30" y="468"/>
                      </a:lnTo>
                      <a:lnTo>
                        <a:pt x="24" y="426"/>
                      </a:lnTo>
                      <a:lnTo>
                        <a:pt x="18" y="366"/>
                      </a:lnTo>
                      <a:lnTo>
                        <a:pt x="18" y="306"/>
                      </a:lnTo>
                      <a:lnTo>
                        <a:pt x="18" y="300"/>
                      </a:lnTo>
                      <a:lnTo>
                        <a:pt x="0" y="270"/>
                      </a:lnTo>
                      <a:lnTo>
                        <a:pt x="72" y="204"/>
                      </a:lnTo>
                      <a:lnTo>
                        <a:pt x="108" y="0"/>
                      </a:lnTo>
                      <a:close/>
                    </a:path>
                  </a:pathLst>
                </a:custGeom>
                <a:solidFill>
                  <a:srgbClr val="FFBD7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2709" name="Freeform 181"/>
                <p:cNvSpPr>
                  <a:spLocks/>
                </p:cNvSpPr>
                <p:nvPr/>
              </p:nvSpPr>
              <p:spPr bwMode="auto">
                <a:xfrm>
                  <a:off x="3183" y="1887"/>
                  <a:ext cx="445" cy="132"/>
                </a:xfrm>
                <a:custGeom>
                  <a:avLst/>
                  <a:gdLst/>
                  <a:ahLst/>
                  <a:cxnLst>
                    <a:cxn ang="0">
                      <a:pos x="24" y="0"/>
                    </a:cxn>
                    <a:cxn ang="0">
                      <a:pos x="42" y="6"/>
                    </a:cxn>
                    <a:cxn ang="0">
                      <a:pos x="60" y="6"/>
                    </a:cxn>
                    <a:cxn ang="0">
                      <a:pos x="72" y="12"/>
                    </a:cxn>
                    <a:cxn ang="0">
                      <a:pos x="90" y="6"/>
                    </a:cxn>
                    <a:cxn ang="0">
                      <a:pos x="102" y="6"/>
                    </a:cxn>
                    <a:cxn ang="0">
                      <a:pos x="120" y="6"/>
                    </a:cxn>
                    <a:cxn ang="0">
                      <a:pos x="144" y="6"/>
                    </a:cxn>
                    <a:cxn ang="0">
                      <a:pos x="174" y="18"/>
                    </a:cxn>
                    <a:cxn ang="0">
                      <a:pos x="210" y="24"/>
                    </a:cxn>
                    <a:cxn ang="0">
                      <a:pos x="246" y="36"/>
                    </a:cxn>
                    <a:cxn ang="0">
                      <a:pos x="289" y="54"/>
                    </a:cxn>
                    <a:cxn ang="0">
                      <a:pos x="337" y="72"/>
                    </a:cxn>
                    <a:cxn ang="0">
                      <a:pos x="379" y="96"/>
                    </a:cxn>
                    <a:cxn ang="0">
                      <a:pos x="409" y="108"/>
                    </a:cxn>
                    <a:cxn ang="0">
                      <a:pos x="427" y="114"/>
                    </a:cxn>
                    <a:cxn ang="0">
                      <a:pos x="445" y="126"/>
                    </a:cxn>
                    <a:cxn ang="0">
                      <a:pos x="433" y="120"/>
                    </a:cxn>
                    <a:cxn ang="0">
                      <a:pos x="421" y="120"/>
                    </a:cxn>
                    <a:cxn ang="0">
                      <a:pos x="409" y="126"/>
                    </a:cxn>
                    <a:cxn ang="0">
                      <a:pos x="403" y="126"/>
                    </a:cxn>
                    <a:cxn ang="0">
                      <a:pos x="385" y="120"/>
                    </a:cxn>
                    <a:cxn ang="0">
                      <a:pos x="367" y="108"/>
                    </a:cxn>
                    <a:cxn ang="0">
                      <a:pos x="349" y="96"/>
                    </a:cxn>
                    <a:cxn ang="0">
                      <a:pos x="325" y="84"/>
                    </a:cxn>
                    <a:cxn ang="0">
                      <a:pos x="301" y="72"/>
                    </a:cxn>
                    <a:cxn ang="0">
                      <a:pos x="271" y="60"/>
                    </a:cxn>
                    <a:cxn ang="0">
                      <a:pos x="246" y="54"/>
                    </a:cxn>
                    <a:cxn ang="0">
                      <a:pos x="222" y="42"/>
                    </a:cxn>
                    <a:cxn ang="0">
                      <a:pos x="204" y="36"/>
                    </a:cxn>
                    <a:cxn ang="0">
                      <a:pos x="186" y="36"/>
                    </a:cxn>
                    <a:cxn ang="0">
                      <a:pos x="174" y="30"/>
                    </a:cxn>
                    <a:cxn ang="0">
                      <a:pos x="150" y="30"/>
                    </a:cxn>
                    <a:cxn ang="0">
                      <a:pos x="126" y="30"/>
                    </a:cxn>
                    <a:cxn ang="0">
                      <a:pos x="102" y="30"/>
                    </a:cxn>
                    <a:cxn ang="0">
                      <a:pos x="84" y="36"/>
                    </a:cxn>
                    <a:cxn ang="0">
                      <a:pos x="66" y="42"/>
                    </a:cxn>
                    <a:cxn ang="0">
                      <a:pos x="54" y="60"/>
                    </a:cxn>
                    <a:cxn ang="0">
                      <a:pos x="42" y="72"/>
                    </a:cxn>
                    <a:cxn ang="0">
                      <a:pos x="30" y="90"/>
                    </a:cxn>
                    <a:cxn ang="0">
                      <a:pos x="18" y="108"/>
                    </a:cxn>
                    <a:cxn ang="0">
                      <a:pos x="12" y="120"/>
                    </a:cxn>
                    <a:cxn ang="0">
                      <a:pos x="0" y="132"/>
                    </a:cxn>
                    <a:cxn ang="0">
                      <a:pos x="24" y="0"/>
                    </a:cxn>
                  </a:cxnLst>
                  <a:rect l="0" t="0" r="r" b="b"/>
                  <a:pathLst>
                    <a:path w="445" h="132">
                      <a:moveTo>
                        <a:pt x="24" y="0"/>
                      </a:moveTo>
                      <a:lnTo>
                        <a:pt x="42" y="6"/>
                      </a:lnTo>
                      <a:lnTo>
                        <a:pt x="60" y="6"/>
                      </a:lnTo>
                      <a:lnTo>
                        <a:pt x="72" y="12"/>
                      </a:lnTo>
                      <a:lnTo>
                        <a:pt x="90" y="6"/>
                      </a:lnTo>
                      <a:lnTo>
                        <a:pt x="102" y="6"/>
                      </a:lnTo>
                      <a:lnTo>
                        <a:pt x="120" y="6"/>
                      </a:lnTo>
                      <a:lnTo>
                        <a:pt x="144" y="6"/>
                      </a:lnTo>
                      <a:lnTo>
                        <a:pt x="174" y="18"/>
                      </a:lnTo>
                      <a:lnTo>
                        <a:pt x="210" y="24"/>
                      </a:lnTo>
                      <a:lnTo>
                        <a:pt x="246" y="36"/>
                      </a:lnTo>
                      <a:lnTo>
                        <a:pt x="289" y="54"/>
                      </a:lnTo>
                      <a:lnTo>
                        <a:pt x="337" y="72"/>
                      </a:lnTo>
                      <a:lnTo>
                        <a:pt x="379" y="96"/>
                      </a:lnTo>
                      <a:lnTo>
                        <a:pt x="409" y="108"/>
                      </a:lnTo>
                      <a:lnTo>
                        <a:pt x="427" y="114"/>
                      </a:lnTo>
                      <a:lnTo>
                        <a:pt x="445" y="126"/>
                      </a:lnTo>
                      <a:lnTo>
                        <a:pt x="433" y="120"/>
                      </a:lnTo>
                      <a:lnTo>
                        <a:pt x="421" y="120"/>
                      </a:lnTo>
                      <a:lnTo>
                        <a:pt x="409" y="126"/>
                      </a:lnTo>
                      <a:lnTo>
                        <a:pt x="403" y="126"/>
                      </a:lnTo>
                      <a:lnTo>
                        <a:pt x="385" y="120"/>
                      </a:lnTo>
                      <a:lnTo>
                        <a:pt x="367" y="108"/>
                      </a:lnTo>
                      <a:lnTo>
                        <a:pt x="349" y="96"/>
                      </a:lnTo>
                      <a:lnTo>
                        <a:pt x="325" y="84"/>
                      </a:lnTo>
                      <a:lnTo>
                        <a:pt x="301" y="72"/>
                      </a:lnTo>
                      <a:lnTo>
                        <a:pt x="271" y="60"/>
                      </a:lnTo>
                      <a:lnTo>
                        <a:pt x="246" y="54"/>
                      </a:lnTo>
                      <a:lnTo>
                        <a:pt x="222" y="42"/>
                      </a:lnTo>
                      <a:lnTo>
                        <a:pt x="204" y="36"/>
                      </a:lnTo>
                      <a:lnTo>
                        <a:pt x="186" y="36"/>
                      </a:lnTo>
                      <a:lnTo>
                        <a:pt x="174" y="30"/>
                      </a:lnTo>
                      <a:lnTo>
                        <a:pt x="150" y="30"/>
                      </a:lnTo>
                      <a:lnTo>
                        <a:pt x="126" y="30"/>
                      </a:lnTo>
                      <a:lnTo>
                        <a:pt x="102" y="30"/>
                      </a:lnTo>
                      <a:lnTo>
                        <a:pt x="84" y="36"/>
                      </a:lnTo>
                      <a:lnTo>
                        <a:pt x="66" y="42"/>
                      </a:lnTo>
                      <a:lnTo>
                        <a:pt x="54" y="60"/>
                      </a:lnTo>
                      <a:lnTo>
                        <a:pt x="42" y="72"/>
                      </a:lnTo>
                      <a:lnTo>
                        <a:pt x="30" y="90"/>
                      </a:lnTo>
                      <a:lnTo>
                        <a:pt x="18" y="108"/>
                      </a:lnTo>
                      <a:lnTo>
                        <a:pt x="12" y="120"/>
                      </a:lnTo>
                      <a:lnTo>
                        <a:pt x="0" y="132"/>
                      </a:lnTo>
                      <a:lnTo>
                        <a:pt x="24" y="0"/>
                      </a:lnTo>
                      <a:close/>
                    </a:path>
                  </a:pathLst>
                </a:custGeom>
                <a:solidFill>
                  <a:srgbClr val="FCA43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2710" name="Freeform 182"/>
                <p:cNvSpPr>
                  <a:spLocks/>
                </p:cNvSpPr>
                <p:nvPr/>
              </p:nvSpPr>
              <p:spPr bwMode="auto">
                <a:xfrm>
                  <a:off x="3610" y="2121"/>
                  <a:ext cx="96" cy="114"/>
                </a:xfrm>
                <a:custGeom>
                  <a:avLst/>
                  <a:gdLst/>
                  <a:ahLst/>
                  <a:cxnLst>
                    <a:cxn ang="0">
                      <a:pos x="90" y="108"/>
                    </a:cxn>
                    <a:cxn ang="0">
                      <a:pos x="96" y="96"/>
                    </a:cxn>
                    <a:cxn ang="0">
                      <a:pos x="96" y="84"/>
                    </a:cxn>
                    <a:cxn ang="0">
                      <a:pos x="90" y="66"/>
                    </a:cxn>
                    <a:cxn ang="0">
                      <a:pos x="78" y="54"/>
                    </a:cxn>
                    <a:cxn ang="0">
                      <a:pos x="66" y="36"/>
                    </a:cxn>
                    <a:cxn ang="0">
                      <a:pos x="42" y="24"/>
                    </a:cxn>
                    <a:cxn ang="0">
                      <a:pos x="24" y="12"/>
                    </a:cxn>
                    <a:cxn ang="0">
                      <a:pos x="0" y="0"/>
                    </a:cxn>
                    <a:cxn ang="0">
                      <a:pos x="24" y="18"/>
                    </a:cxn>
                    <a:cxn ang="0">
                      <a:pos x="30" y="24"/>
                    </a:cxn>
                    <a:cxn ang="0">
                      <a:pos x="42" y="30"/>
                    </a:cxn>
                    <a:cxn ang="0">
                      <a:pos x="54" y="42"/>
                    </a:cxn>
                    <a:cxn ang="0">
                      <a:pos x="60" y="48"/>
                    </a:cxn>
                    <a:cxn ang="0">
                      <a:pos x="72" y="60"/>
                    </a:cxn>
                    <a:cxn ang="0">
                      <a:pos x="78" y="72"/>
                    </a:cxn>
                    <a:cxn ang="0">
                      <a:pos x="84" y="90"/>
                    </a:cxn>
                    <a:cxn ang="0">
                      <a:pos x="84" y="102"/>
                    </a:cxn>
                    <a:cxn ang="0">
                      <a:pos x="84" y="114"/>
                    </a:cxn>
                    <a:cxn ang="0">
                      <a:pos x="90" y="108"/>
                    </a:cxn>
                  </a:cxnLst>
                  <a:rect l="0" t="0" r="r" b="b"/>
                  <a:pathLst>
                    <a:path w="96" h="114">
                      <a:moveTo>
                        <a:pt x="90" y="108"/>
                      </a:moveTo>
                      <a:lnTo>
                        <a:pt x="96" y="96"/>
                      </a:lnTo>
                      <a:lnTo>
                        <a:pt x="96" y="84"/>
                      </a:lnTo>
                      <a:lnTo>
                        <a:pt x="90" y="66"/>
                      </a:lnTo>
                      <a:lnTo>
                        <a:pt x="78" y="54"/>
                      </a:lnTo>
                      <a:lnTo>
                        <a:pt x="66" y="36"/>
                      </a:lnTo>
                      <a:lnTo>
                        <a:pt x="42" y="24"/>
                      </a:lnTo>
                      <a:lnTo>
                        <a:pt x="24" y="12"/>
                      </a:lnTo>
                      <a:lnTo>
                        <a:pt x="0" y="0"/>
                      </a:lnTo>
                      <a:lnTo>
                        <a:pt x="24" y="18"/>
                      </a:lnTo>
                      <a:lnTo>
                        <a:pt x="30" y="24"/>
                      </a:lnTo>
                      <a:lnTo>
                        <a:pt x="42" y="30"/>
                      </a:lnTo>
                      <a:lnTo>
                        <a:pt x="54" y="42"/>
                      </a:lnTo>
                      <a:lnTo>
                        <a:pt x="60" y="48"/>
                      </a:lnTo>
                      <a:lnTo>
                        <a:pt x="72" y="60"/>
                      </a:lnTo>
                      <a:lnTo>
                        <a:pt x="78" y="72"/>
                      </a:lnTo>
                      <a:lnTo>
                        <a:pt x="84" y="90"/>
                      </a:lnTo>
                      <a:lnTo>
                        <a:pt x="84" y="102"/>
                      </a:lnTo>
                      <a:lnTo>
                        <a:pt x="84" y="114"/>
                      </a:lnTo>
                      <a:lnTo>
                        <a:pt x="90" y="108"/>
                      </a:lnTo>
                      <a:close/>
                    </a:path>
                  </a:pathLst>
                </a:custGeom>
                <a:solidFill>
                  <a:srgbClr val="FCA43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2711" name="Freeform 183"/>
                <p:cNvSpPr>
                  <a:spLocks/>
                </p:cNvSpPr>
                <p:nvPr/>
              </p:nvSpPr>
              <p:spPr bwMode="auto">
                <a:xfrm>
                  <a:off x="3574" y="2241"/>
                  <a:ext cx="114" cy="138"/>
                </a:xfrm>
                <a:custGeom>
                  <a:avLst/>
                  <a:gdLst/>
                  <a:ahLst/>
                  <a:cxnLst>
                    <a:cxn ang="0">
                      <a:pos x="108" y="132"/>
                    </a:cxn>
                    <a:cxn ang="0">
                      <a:pos x="114" y="114"/>
                    </a:cxn>
                    <a:cxn ang="0">
                      <a:pos x="108" y="96"/>
                    </a:cxn>
                    <a:cxn ang="0">
                      <a:pos x="108" y="84"/>
                    </a:cxn>
                    <a:cxn ang="0">
                      <a:pos x="96" y="66"/>
                    </a:cxn>
                    <a:cxn ang="0">
                      <a:pos x="90" y="54"/>
                    </a:cxn>
                    <a:cxn ang="0">
                      <a:pos x="72" y="42"/>
                    </a:cxn>
                    <a:cxn ang="0">
                      <a:pos x="54" y="30"/>
                    </a:cxn>
                    <a:cxn ang="0">
                      <a:pos x="30" y="18"/>
                    </a:cxn>
                    <a:cxn ang="0">
                      <a:pos x="0" y="0"/>
                    </a:cxn>
                    <a:cxn ang="0">
                      <a:pos x="18" y="12"/>
                    </a:cxn>
                    <a:cxn ang="0">
                      <a:pos x="30" y="24"/>
                    </a:cxn>
                    <a:cxn ang="0">
                      <a:pos x="48" y="36"/>
                    </a:cxn>
                    <a:cxn ang="0">
                      <a:pos x="60" y="48"/>
                    </a:cxn>
                    <a:cxn ang="0">
                      <a:pos x="72" y="60"/>
                    </a:cxn>
                    <a:cxn ang="0">
                      <a:pos x="84" y="78"/>
                    </a:cxn>
                    <a:cxn ang="0">
                      <a:pos x="90" y="96"/>
                    </a:cxn>
                    <a:cxn ang="0">
                      <a:pos x="96" y="120"/>
                    </a:cxn>
                    <a:cxn ang="0">
                      <a:pos x="102" y="138"/>
                    </a:cxn>
                    <a:cxn ang="0">
                      <a:pos x="108" y="132"/>
                    </a:cxn>
                  </a:cxnLst>
                  <a:rect l="0" t="0" r="r" b="b"/>
                  <a:pathLst>
                    <a:path w="114" h="138">
                      <a:moveTo>
                        <a:pt x="108" y="132"/>
                      </a:moveTo>
                      <a:lnTo>
                        <a:pt x="114" y="114"/>
                      </a:lnTo>
                      <a:lnTo>
                        <a:pt x="108" y="96"/>
                      </a:lnTo>
                      <a:lnTo>
                        <a:pt x="108" y="84"/>
                      </a:lnTo>
                      <a:lnTo>
                        <a:pt x="96" y="66"/>
                      </a:lnTo>
                      <a:lnTo>
                        <a:pt x="90" y="54"/>
                      </a:lnTo>
                      <a:lnTo>
                        <a:pt x="72" y="42"/>
                      </a:lnTo>
                      <a:lnTo>
                        <a:pt x="54" y="30"/>
                      </a:lnTo>
                      <a:lnTo>
                        <a:pt x="30" y="18"/>
                      </a:lnTo>
                      <a:lnTo>
                        <a:pt x="0" y="0"/>
                      </a:lnTo>
                      <a:lnTo>
                        <a:pt x="18" y="12"/>
                      </a:lnTo>
                      <a:lnTo>
                        <a:pt x="30" y="24"/>
                      </a:lnTo>
                      <a:lnTo>
                        <a:pt x="48" y="36"/>
                      </a:lnTo>
                      <a:lnTo>
                        <a:pt x="60" y="48"/>
                      </a:lnTo>
                      <a:lnTo>
                        <a:pt x="72" y="60"/>
                      </a:lnTo>
                      <a:lnTo>
                        <a:pt x="84" y="78"/>
                      </a:lnTo>
                      <a:lnTo>
                        <a:pt x="90" y="96"/>
                      </a:lnTo>
                      <a:lnTo>
                        <a:pt x="96" y="120"/>
                      </a:lnTo>
                      <a:lnTo>
                        <a:pt x="102" y="138"/>
                      </a:lnTo>
                      <a:lnTo>
                        <a:pt x="108" y="132"/>
                      </a:lnTo>
                      <a:close/>
                    </a:path>
                  </a:pathLst>
                </a:custGeom>
                <a:solidFill>
                  <a:srgbClr val="FCA43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2712" name="Freeform 184"/>
                <p:cNvSpPr>
                  <a:spLocks/>
                </p:cNvSpPr>
                <p:nvPr/>
              </p:nvSpPr>
              <p:spPr bwMode="auto">
                <a:xfrm>
                  <a:off x="3520" y="2379"/>
                  <a:ext cx="90" cy="103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4" y="12"/>
                    </a:cxn>
                    <a:cxn ang="0">
                      <a:pos x="48" y="24"/>
                    </a:cxn>
                    <a:cxn ang="0">
                      <a:pos x="66" y="36"/>
                    </a:cxn>
                    <a:cxn ang="0">
                      <a:pos x="78" y="48"/>
                    </a:cxn>
                    <a:cxn ang="0">
                      <a:pos x="84" y="67"/>
                    </a:cxn>
                    <a:cxn ang="0">
                      <a:pos x="90" y="85"/>
                    </a:cxn>
                    <a:cxn ang="0">
                      <a:pos x="90" y="103"/>
                    </a:cxn>
                    <a:cxn ang="0">
                      <a:pos x="84" y="103"/>
                    </a:cxn>
                    <a:cxn ang="0">
                      <a:pos x="72" y="103"/>
                    </a:cxn>
                    <a:cxn ang="0">
                      <a:pos x="72" y="91"/>
                    </a:cxn>
                    <a:cxn ang="0">
                      <a:pos x="66" y="73"/>
                    </a:cxn>
                    <a:cxn ang="0">
                      <a:pos x="60" y="54"/>
                    </a:cxn>
                    <a:cxn ang="0">
                      <a:pos x="48" y="36"/>
                    </a:cxn>
                    <a:cxn ang="0">
                      <a:pos x="30" y="24"/>
                    </a:cxn>
                    <a:cxn ang="0">
                      <a:pos x="18" y="12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90" h="103">
                      <a:moveTo>
                        <a:pt x="0" y="0"/>
                      </a:moveTo>
                      <a:lnTo>
                        <a:pt x="24" y="12"/>
                      </a:lnTo>
                      <a:lnTo>
                        <a:pt x="48" y="24"/>
                      </a:lnTo>
                      <a:lnTo>
                        <a:pt x="66" y="36"/>
                      </a:lnTo>
                      <a:lnTo>
                        <a:pt x="78" y="48"/>
                      </a:lnTo>
                      <a:lnTo>
                        <a:pt x="84" y="67"/>
                      </a:lnTo>
                      <a:lnTo>
                        <a:pt x="90" y="85"/>
                      </a:lnTo>
                      <a:lnTo>
                        <a:pt x="90" y="103"/>
                      </a:lnTo>
                      <a:lnTo>
                        <a:pt x="84" y="103"/>
                      </a:lnTo>
                      <a:lnTo>
                        <a:pt x="72" y="103"/>
                      </a:lnTo>
                      <a:lnTo>
                        <a:pt x="72" y="91"/>
                      </a:lnTo>
                      <a:lnTo>
                        <a:pt x="66" y="73"/>
                      </a:lnTo>
                      <a:lnTo>
                        <a:pt x="60" y="54"/>
                      </a:lnTo>
                      <a:lnTo>
                        <a:pt x="48" y="36"/>
                      </a:lnTo>
                      <a:lnTo>
                        <a:pt x="30" y="24"/>
                      </a:lnTo>
                      <a:lnTo>
                        <a:pt x="18" y="1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CA43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2713" name="Freeform 185"/>
                <p:cNvSpPr>
                  <a:spLocks/>
                </p:cNvSpPr>
                <p:nvPr/>
              </p:nvSpPr>
              <p:spPr bwMode="auto">
                <a:xfrm>
                  <a:off x="3303" y="2385"/>
                  <a:ext cx="235" cy="151"/>
                </a:xfrm>
                <a:custGeom>
                  <a:avLst/>
                  <a:gdLst/>
                  <a:ahLst/>
                  <a:cxnLst>
                    <a:cxn ang="0">
                      <a:pos x="84" y="24"/>
                    </a:cxn>
                    <a:cxn ang="0">
                      <a:pos x="120" y="30"/>
                    </a:cxn>
                    <a:cxn ang="0">
                      <a:pos x="157" y="42"/>
                    </a:cxn>
                    <a:cxn ang="0">
                      <a:pos x="175" y="54"/>
                    </a:cxn>
                    <a:cxn ang="0">
                      <a:pos x="199" y="73"/>
                    </a:cxn>
                    <a:cxn ang="0">
                      <a:pos x="217" y="91"/>
                    </a:cxn>
                    <a:cxn ang="0">
                      <a:pos x="235" y="109"/>
                    </a:cxn>
                    <a:cxn ang="0">
                      <a:pos x="205" y="85"/>
                    </a:cxn>
                    <a:cxn ang="0">
                      <a:pos x="175" y="67"/>
                    </a:cxn>
                    <a:cxn ang="0">
                      <a:pos x="157" y="48"/>
                    </a:cxn>
                    <a:cxn ang="0">
                      <a:pos x="132" y="48"/>
                    </a:cxn>
                    <a:cxn ang="0">
                      <a:pos x="114" y="42"/>
                    </a:cxn>
                    <a:cxn ang="0">
                      <a:pos x="102" y="36"/>
                    </a:cxn>
                    <a:cxn ang="0">
                      <a:pos x="108" y="54"/>
                    </a:cxn>
                    <a:cxn ang="0">
                      <a:pos x="108" y="73"/>
                    </a:cxn>
                    <a:cxn ang="0">
                      <a:pos x="114" y="91"/>
                    </a:cxn>
                    <a:cxn ang="0">
                      <a:pos x="120" y="109"/>
                    </a:cxn>
                    <a:cxn ang="0">
                      <a:pos x="126" y="127"/>
                    </a:cxn>
                    <a:cxn ang="0">
                      <a:pos x="132" y="133"/>
                    </a:cxn>
                    <a:cxn ang="0">
                      <a:pos x="138" y="151"/>
                    </a:cxn>
                    <a:cxn ang="0">
                      <a:pos x="126" y="133"/>
                    </a:cxn>
                    <a:cxn ang="0">
                      <a:pos x="120" y="115"/>
                    </a:cxn>
                    <a:cxn ang="0">
                      <a:pos x="108" y="97"/>
                    </a:cxn>
                    <a:cxn ang="0">
                      <a:pos x="102" y="85"/>
                    </a:cxn>
                    <a:cxn ang="0">
                      <a:pos x="96" y="67"/>
                    </a:cxn>
                    <a:cxn ang="0">
                      <a:pos x="96" y="54"/>
                    </a:cxn>
                    <a:cxn ang="0">
                      <a:pos x="84" y="42"/>
                    </a:cxn>
                    <a:cxn ang="0">
                      <a:pos x="78" y="30"/>
                    </a:cxn>
                    <a:cxn ang="0">
                      <a:pos x="66" y="18"/>
                    </a:cxn>
                    <a:cxn ang="0">
                      <a:pos x="54" y="12"/>
                    </a:cxn>
                    <a:cxn ang="0">
                      <a:pos x="36" y="12"/>
                    </a:cxn>
                    <a:cxn ang="0">
                      <a:pos x="18" y="18"/>
                    </a:cxn>
                    <a:cxn ang="0">
                      <a:pos x="12" y="30"/>
                    </a:cxn>
                    <a:cxn ang="0">
                      <a:pos x="30" y="42"/>
                    </a:cxn>
                    <a:cxn ang="0">
                      <a:pos x="36" y="54"/>
                    </a:cxn>
                    <a:cxn ang="0">
                      <a:pos x="42" y="79"/>
                    </a:cxn>
                    <a:cxn ang="0">
                      <a:pos x="42" y="91"/>
                    </a:cxn>
                    <a:cxn ang="0">
                      <a:pos x="42" y="79"/>
                    </a:cxn>
                    <a:cxn ang="0">
                      <a:pos x="36" y="67"/>
                    </a:cxn>
                    <a:cxn ang="0">
                      <a:pos x="30" y="54"/>
                    </a:cxn>
                    <a:cxn ang="0">
                      <a:pos x="24" y="42"/>
                    </a:cxn>
                    <a:cxn ang="0">
                      <a:pos x="12" y="36"/>
                    </a:cxn>
                    <a:cxn ang="0">
                      <a:pos x="0" y="36"/>
                    </a:cxn>
                    <a:cxn ang="0">
                      <a:pos x="6" y="24"/>
                    </a:cxn>
                    <a:cxn ang="0">
                      <a:pos x="6" y="18"/>
                    </a:cxn>
                    <a:cxn ang="0">
                      <a:pos x="12" y="6"/>
                    </a:cxn>
                    <a:cxn ang="0">
                      <a:pos x="24" y="6"/>
                    </a:cxn>
                    <a:cxn ang="0">
                      <a:pos x="36" y="0"/>
                    </a:cxn>
                    <a:cxn ang="0">
                      <a:pos x="54" y="0"/>
                    </a:cxn>
                    <a:cxn ang="0">
                      <a:pos x="72" y="12"/>
                    </a:cxn>
                    <a:cxn ang="0">
                      <a:pos x="84" y="24"/>
                    </a:cxn>
                  </a:cxnLst>
                  <a:rect l="0" t="0" r="r" b="b"/>
                  <a:pathLst>
                    <a:path w="235" h="151">
                      <a:moveTo>
                        <a:pt x="84" y="24"/>
                      </a:moveTo>
                      <a:lnTo>
                        <a:pt x="120" y="30"/>
                      </a:lnTo>
                      <a:lnTo>
                        <a:pt x="157" y="42"/>
                      </a:lnTo>
                      <a:lnTo>
                        <a:pt x="175" y="54"/>
                      </a:lnTo>
                      <a:lnTo>
                        <a:pt x="199" y="73"/>
                      </a:lnTo>
                      <a:lnTo>
                        <a:pt x="217" y="91"/>
                      </a:lnTo>
                      <a:lnTo>
                        <a:pt x="235" y="109"/>
                      </a:lnTo>
                      <a:lnTo>
                        <a:pt x="205" y="85"/>
                      </a:lnTo>
                      <a:lnTo>
                        <a:pt x="175" y="67"/>
                      </a:lnTo>
                      <a:lnTo>
                        <a:pt x="157" y="48"/>
                      </a:lnTo>
                      <a:lnTo>
                        <a:pt x="132" y="48"/>
                      </a:lnTo>
                      <a:lnTo>
                        <a:pt x="114" y="42"/>
                      </a:lnTo>
                      <a:lnTo>
                        <a:pt x="102" y="36"/>
                      </a:lnTo>
                      <a:lnTo>
                        <a:pt x="108" y="54"/>
                      </a:lnTo>
                      <a:lnTo>
                        <a:pt x="108" y="73"/>
                      </a:lnTo>
                      <a:lnTo>
                        <a:pt x="114" y="91"/>
                      </a:lnTo>
                      <a:lnTo>
                        <a:pt x="120" y="109"/>
                      </a:lnTo>
                      <a:lnTo>
                        <a:pt x="126" y="127"/>
                      </a:lnTo>
                      <a:lnTo>
                        <a:pt x="132" y="133"/>
                      </a:lnTo>
                      <a:lnTo>
                        <a:pt x="138" y="151"/>
                      </a:lnTo>
                      <a:lnTo>
                        <a:pt x="126" y="133"/>
                      </a:lnTo>
                      <a:lnTo>
                        <a:pt x="120" y="115"/>
                      </a:lnTo>
                      <a:lnTo>
                        <a:pt x="108" y="97"/>
                      </a:lnTo>
                      <a:lnTo>
                        <a:pt x="102" y="85"/>
                      </a:lnTo>
                      <a:lnTo>
                        <a:pt x="96" y="67"/>
                      </a:lnTo>
                      <a:lnTo>
                        <a:pt x="96" y="54"/>
                      </a:lnTo>
                      <a:lnTo>
                        <a:pt x="84" y="42"/>
                      </a:lnTo>
                      <a:lnTo>
                        <a:pt x="78" y="30"/>
                      </a:lnTo>
                      <a:lnTo>
                        <a:pt x="66" y="18"/>
                      </a:lnTo>
                      <a:lnTo>
                        <a:pt x="54" y="12"/>
                      </a:lnTo>
                      <a:lnTo>
                        <a:pt x="36" y="12"/>
                      </a:lnTo>
                      <a:lnTo>
                        <a:pt x="18" y="18"/>
                      </a:lnTo>
                      <a:lnTo>
                        <a:pt x="12" y="30"/>
                      </a:lnTo>
                      <a:lnTo>
                        <a:pt x="30" y="42"/>
                      </a:lnTo>
                      <a:lnTo>
                        <a:pt x="36" y="54"/>
                      </a:lnTo>
                      <a:lnTo>
                        <a:pt x="42" y="79"/>
                      </a:lnTo>
                      <a:lnTo>
                        <a:pt x="42" y="91"/>
                      </a:lnTo>
                      <a:lnTo>
                        <a:pt x="42" y="79"/>
                      </a:lnTo>
                      <a:lnTo>
                        <a:pt x="36" y="67"/>
                      </a:lnTo>
                      <a:lnTo>
                        <a:pt x="30" y="54"/>
                      </a:lnTo>
                      <a:lnTo>
                        <a:pt x="24" y="42"/>
                      </a:lnTo>
                      <a:lnTo>
                        <a:pt x="12" y="36"/>
                      </a:lnTo>
                      <a:lnTo>
                        <a:pt x="0" y="36"/>
                      </a:lnTo>
                      <a:lnTo>
                        <a:pt x="6" y="24"/>
                      </a:lnTo>
                      <a:lnTo>
                        <a:pt x="6" y="18"/>
                      </a:lnTo>
                      <a:lnTo>
                        <a:pt x="12" y="6"/>
                      </a:lnTo>
                      <a:lnTo>
                        <a:pt x="24" y="6"/>
                      </a:lnTo>
                      <a:lnTo>
                        <a:pt x="36" y="0"/>
                      </a:lnTo>
                      <a:lnTo>
                        <a:pt x="54" y="0"/>
                      </a:lnTo>
                      <a:lnTo>
                        <a:pt x="72" y="12"/>
                      </a:lnTo>
                      <a:lnTo>
                        <a:pt x="84" y="24"/>
                      </a:lnTo>
                      <a:close/>
                    </a:path>
                  </a:pathLst>
                </a:custGeom>
                <a:solidFill>
                  <a:srgbClr val="FCA43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2714" name="Freeform 186"/>
                <p:cNvSpPr>
                  <a:spLocks/>
                </p:cNvSpPr>
                <p:nvPr/>
              </p:nvSpPr>
              <p:spPr bwMode="auto">
                <a:xfrm>
                  <a:off x="3369" y="2355"/>
                  <a:ext cx="48" cy="42"/>
                </a:xfrm>
                <a:custGeom>
                  <a:avLst/>
                  <a:gdLst/>
                  <a:ahLst/>
                  <a:cxnLst>
                    <a:cxn ang="0">
                      <a:pos x="6" y="42"/>
                    </a:cxn>
                    <a:cxn ang="0">
                      <a:pos x="12" y="30"/>
                    </a:cxn>
                    <a:cxn ang="0">
                      <a:pos x="12" y="18"/>
                    </a:cxn>
                    <a:cxn ang="0">
                      <a:pos x="24" y="12"/>
                    </a:cxn>
                    <a:cxn ang="0">
                      <a:pos x="30" y="6"/>
                    </a:cxn>
                    <a:cxn ang="0">
                      <a:pos x="48" y="0"/>
                    </a:cxn>
                    <a:cxn ang="0">
                      <a:pos x="36" y="0"/>
                    </a:cxn>
                    <a:cxn ang="0">
                      <a:pos x="18" y="6"/>
                    </a:cxn>
                    <a:cxn ang="0">
                      <a:pos x="6" y="18"/>
                    </a:cxn>
                    <a:cxn ang="0">
                      <a:pos x="0" y="30"/>
                    </a:cxn>
                    <a:cxn ang="0">
                      <a:pos x="6" y="42"/>
                    </a:cxn>
                  </a:cxnLst>
                  <a:rect l="0" t="0" r="r" b="b"/>
                  <a:pathLst>
                    <a:path w="48" h="42">
                      <a:moveTo>
                        <a:pt x="6" y="42"/>
                      </a:moveTo>
                      <a:lnTo>
                        <a:pt x="12" y="30"/>
                      </a:lnTo>
                      <a:lnTo>
                        <a:pt x="12" y="18"/>
                      </a:lnTo>
                      <a:lnTo>
                        <a:pt x="24" y="12"/>
                      </a:lnTo>
                      <a:lnTo>
                        <a:pt x="30" y="6"/>
                      </a:lnTo>
                      <a:lnTo>
                        <a:pt x="48" y="0"/>
                      </a:lnTo>
                      <a:lnTo>
                        <a:pt x="36" y="0"/>
                      </a:lnTo>
                      <a:lnTo>
                        <a:pt x="18" y="6"/>
                      </a:lnTo>
                      <a:lnTo>
                        <a:pt x="6" y="18"/>
                      </a:lnTo>
                      <a:lnTo>
                        <a:pt x="0" y="30"/>
                      </a:lnTo>
                      <a:lnTo>
                        <a:pt x="6" y="42"/>
                      </a:lnTo>
                      <a:close/>
                    </a:path>
                  </a:pathLst>
                </a:custGeom>
                <a:solidFill>
                  <a:srgbClr val="FCA43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2715" name="Freeform 187"/>
                <p:cNvSpPr>
                  <a:spLocks/>
                </p:cNvSpPr>
                <p:nvPr/>
              </p:nvSpPr>
              <p:spPr bwMode="auto">
                <a:xfrm>
                  <a:off x="3345" y="2325"/>
                  <a:ext cx="18" cy="48"/>
                </a:xfrm>
                <a:custGeom>
                  <a:avLst/>
                  <a:gdLst/>
                  <a:ahLst/>
                  <a:cxnLst>
                    <a:cxn ang="0">
                      <a:pos x="0" y="48"/>
                    </a:cxn>
                    <a:cxn ang="0">
                      <a:pos x="0" y="36"/>
                    </a:cxn>
                    <a:cxn ang="0">
                      <a:pos x="0" y="24"/>
                    </a:cxn>
                    <a:cxn ang="0">
                      <a:pos x="12" y="18"/>
                    </a:cxn>
                    <a:cxn ang="0">
                      <a:pos x="18" y="6"/>
                    </a:cxn>
                    <a:cxn ang="0">
                      <a:pos x="12" y="0"/>
                    </a:cxn>
                    <a:cxn ang="0">
                      <a:pos x="0" y="48"/>
                    </a:cxn>
                  </a:cxnLst>
                  <a:rect l="0" t="0" r="r" b="b"/>
                  <a:pathLst>
                    <a:path w="18" h="48">
                      <a:moveTo>
                        <a:pt x="0" y="48"/>
                      </a:moveTo>
                      <a:lnTo>
                        <a:pt x="0" y="36"/>
                      </a:lnTo>
                      <a:lnTo>
                        <a:pt x="0" y="24"/>
                      </a:lnTo>
                      <a:lnTo>
                        <a:pt x="12" y="18"/>
                      </a:lnTo>
                      <a:lnTo>
                        <a:pt x="18" y="6"/>
                      </a:lnTo>
                      <a:lnTo>
                        <a:pt x="12" y="0"/>
                      </a:lnTo>
                      <a:lnTo>
                        <a:pt x="0" y="48"/>
                      </a:lnTo>
                      <a:close/>
                    </a:path>
                  </a:pathLst>
                </a:custGeom>
                <a:solidFill>
                  <a:srgbClr val="FCA43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2716" name="Freeform 188"/>
                <p:cNvSpPr>
                  <a:spLocks/>
                </p:cNvSpPr>
                <p:nvPr/>
              </p:nvSpPr>
              <p:spPr bwMode="auto">
                <a:xfrm>
                  <a:off x="3249" y="2331"/>
                  <a:ext cx="72" cy="193"/>
                </a:xfrm>
                <a:custGeom>
                  <a:avLst/>
                  <a:gdLst/>
                  <a:ahLst/>
                  <a:cxnLst>
                    <a:cxn ang="0">
                      <a:pos x="30" y="193"/>
                    </a:cxn>
                    <a:cxn ang="0">
                      <a:pos x="36" y="169"/>
                    </a:cxn>
                    <a:cxn ang="0">
                      <a:pos x="30" y="139"/>
                    </a:cxn>
                    <a:cxn ang="0">
                      <a:pos x="30" y="102"/>
                    </a:cxn>
                    <a:cxn ang="0">
                      <a:pos x="30" y="66"/>
                    </a:cxn>
                    <a:cxn ang="0">
                      <a:pos x="30" y="54"/>
                    </a:cxn>
                    <a:cxn ang="0">
                      <a:pos x="36" y="42"/>
                    </a:cxn>
                    <a:cxn ang="0">
                      <a:pos x="48" y="36"/>
                    </a:cxn>
                    <a:cxn ang="0">
                      <a:pos x="60" y="30"/>
                    </a:cxn>
                    <a:cxn ang="0">
                      <a:pos x="66" y="24"/>
                    </a:cxn>
                    <a:cxn ang="0">
                      <a:pos x="66" y="12"/>
                    </a:cxn>
                    <a:cxn ang="0">
                      <a:pos x="72" y="0"/>
                    </a:cxn>
                    <a:cxn ang="0">
                      <a:pos x="60" y="12"/>
                    </a:cxn>
                    <a:cxn ang="0">
                      <a:pos x="60" y="24"/>
                    </a:cxn>
                    <a:cxn ang="0">
                      <a:pos x="48" y="24"/>
                    </a:cxn>
                    <a:cxn ang="0">
                      <a:pos x="36" y="30"/>
                    </a:cxn>
                    <a:cxn ang="0">
                      <a:pos x="30" y="36"/>
                    </a:cxn>
                    <a:cxn ang="0">
                      <a:pos x="24" y="42"/>
                    </a:cxn>
                    <a:cxn ang="0">
                      <a:pos x="12" y="36"/>
                    </a:cxn>
                    <a:cxn ang="0">
                      <a:pos x="6" y="24"/>
                    </a:cxn>
                    <a:cxn ang="0">
                      <a:pos x="6" y="12"/>
                    </a:cxn>
                    <a:cxn ang="0">
                      <a:pos x="0" y="6"/>
                    </a:cxn>
                    <a:cxn ang="0">
                      <a:pos x="0" y="18"/>
                    </a:cxn>
                    <a:cxn ang="0">
                      <a:pos x="0" y="36"/>
                    </a:cxn>
                    <a:cxn ang="0">
                      <a:pos x="0" y="48"/>
                    </a:cxn>
                    <a:cxn ang="0">
                      <a:pos x="6" y="60"/>
                    </a:cxn>
                    <a:cxn ang="0">
                      <a:pos x="0" y="72"/>
                    </a:cxn>
                    <a:cxn ang="0">
                      <a:pos x="6" y="90"/>
                    </a:cxn>
                    <a:cxn ang="0">
                      <a:pos x="12" y="102"/>
                    </a:cxn>
                    <a:cxn ang="0">
                      <a:pos x="12" y="115"/>
                    </a:cxn>
                    <a:cxn ang="0">
                      <a:pos x="18" y="127"/>
                    </a:cxn>
                    <a:cxn ang="0">
                      <a:pos x="18" y="139"/>
                    </a:cxn>
                    <a:cxn ang="0">
                      <a:pos x="12" y="145"/>
                    </a:cxn>
                    <a:cxn ang="0">
                      <a:pos x="0" y="139"/>
                    </a:cxn>
                    <a:cxn ang="0">
                      <a:pos x="6" y="151"/>
                    </a:cxn>
                    <a:cxn ang="0">
                      <a:pos x="12" y="163"/>
                    </a:cxn>
                    <a:cxn ang="0">
                      <a:pos x="12" y="175"/>
                    </a:cxn>
                    <a:cxn ang="0">
                      <a:pos x="18" y="187"/>
                    </a:cxn>
                    <a:cxn ang="0">
                      <a:pos x="30" y="193"/>
                    </a:cxn>
                  </a:cxnLst>
                  <a:rect l="0" t="0" r="r" b="b"/>
                  <a:pathLst>
                    <a:path w="72" h="193">
                      <a:moveTo>
                        <a:pt x="30" y="193"/>
                      </a:moveTo>
                      <a:lnTo>
                        <a:pt x="36" y="169"/>
                      </a:lnTo>
                      <a:lnTo>
                        <a:pt x="30" y="139"/>
                      </a:lnTo>
                      <a:lnTo>
                        <a:pt x="30" y="102"/>
                      </a:lnTo>
                      <a:lnTo>
                        <a:pt x="30" y="66"/>
                      </a:lnTo>
                      <a:lnTo>
                        <a:pt x="30" y="54"/>
                      </a:lnTo>
                      <a:lnTo>
                        <a:pt x="36" y="42"/>
                      </a:lnTo>
                      <a:lnTo>
                        <a:pt x="48" y="36"/>
                      </a:lnTo>
                      <a:lnTo>
                        <a:pt x="60" y="30"/>
                      </a:lnTo>
                      <a:lnTo>
                        <a:pt x="66" y="24"/>
                      </a:lnTo>
                      <a:lnTo>
                        <a:pt x="66" y="12"/>
                      </a:lnTo>
                      <a:lnTo>
                        <a:pt x="72" y="0"/>
                      </a:lnTo>
                      <a:lnTo>
                        <a:pt x="60" y="12"/>
                      </a:lnTo>
                      <a:lnTo>
                        <a:pt x="60" y="24"/>
                      </a:lnTo>
                      <a:lnTo>
                        <a:pt x="48" y="24"/>
                      </a:lnTo>
                      <a:lnTo>
                        <a:pt x="36" y="30"/>
                      </a:lnTo>
                      <a:lnTo>
                        <a:pt x="30" y="36"/>
                      </a:lnTo>
                      <a:lnTo>
                        <a:pt x="24" y="42"/>
                      </a:lnTo>
                      <a:lnTo>
                        <a:pt x="12" y="36"/>
                      </a:lnTo>
                      <a:lnTo>
                        <a:pt x="6" y="24"/>
                      </a:lnTo>
                      <a:lnTo>
                        <a:pt x="6" y="12"/>
                      </a:lnTo>
                      <a:lnTo>
                        <a:pt x="0" y="6"/>
                      </a:lnTo>
                      <a:lnTo>
                        <a:pt x="0" y="18"/>
                      </a:lnTo>
                      <a:lnTo>
                        <a:pt x="0" y="36"/>
                      </a:lnTo>
                      <a:lnTo>
                        <a:pt x="0" y="48"/>
                      </a:lnTo>
                      <a:lnTo>
                        <a:pt x="6" y="60"/>
                      </a:lnTo>
                      <a:lnTo>
                        <a:pt x="0" y="72"/>
                      </a:lnTo>
                      <a:lnTo>
                        <a:pt x="6" y="90"/>
                      </a:lnTo>
                      <a:lnTo>
                        <a:pt x="12" y="102"/>
                      </a:lnTo>
                      <a:lnTo>
                        <a:pt x="12" y="115"/>
                      </a:lnTo>
                      <a:lnTo>
                        <a:pt x="18" y="127"/>
                      </a:lnTo>
                      <a:lnTo>
                        <a:pt x="18" y="139"/>
                      </a:lnTo>
                      <a:lnTo>
                        <a:pt x="12" y="145"/>
                      </a:lnTo>
                      <a:lnTo>
                        <a:pt x="0" y="139"/>
                      </a:lnTo>
                      <a:lnTo>
                        <a:pt x="6" y="151"/>
                      </a:lnTo>
                      <a:lnTo>
                        <a:pt x="12" y="163"/>
                      </a:lnTo>
                      <a:lnTo>
                        <a:pt x="12" y="175"/>
                      </a:lnTo>
                      <a:lnTo>
                        <a:pt x="18" y="187"/>
                      </a:lnTo>
                      <a:lnTo>
                        <a:pt x="30" y="193"/>
                      </a:lnTo>
                      <a:close/>
                    </a:path>
                  </a:pathLst>
                </a:custGeom>
                <a:solidFill>
                  <a:srgbClr val="FCA43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2717" name="Freeform 189"/>
                <p:cNvSpPr>
                  <a:spLocks/>
                </p:cNvSpPr>
                <p:nvPr/>
              </p:nvSpPr>
              <p:spPr bwMode="auto">
                <a:xfrm>
                  <a:off x="3147" y="2482"/>
                  <a:ext cx="36" cy="36"/>
                </a:xfrm>
                <a:custGeom>
                  <a:avLst/>
                  <a:gdLst/>
                  <a:ahLst/>
                  <a:cxnLst>
                    <a:cxn ang="0">
                      <a:pos x="6" y="12"/>
                    </a:cxn>
                    <a:cxn ang="0">
                      <a:pos x="12" y="12"/>
                    </a:cxn>
                    <a:cxn ang="0">
                      <a:pos x="24" y="12"/>
                    </a:cxn>
                    <a:cxn ang="0">
                      <a:pos x="30" y="18"/>
                    </a:cxn>
                    <a:cxn ang="0">
                      <a:pos x="36" y="36"/>
                    </a:cxn>
                    <a:cxn ang="0">
                      <a:pos x="36" y="24"/>
                    </a:cxn>
                    <a:cxn ang="0">
                      <a:pos x="30" y="12"/>
                    </a:cxn>
                    <a:cxn ang="0">
                      <a:pos x="24" y="6"/>
                    </a:cxn>
                    <a:cxn ang="0">
                      <a:pos x="12" y="0"/>
                    </a:cxn>
                    <a:cxn ang="0">
                      <a:pos x="0" y="0"/>
                    </a:cxn>
                    <a:cxn ang="0">
                      <a:pos x="6" y="12"/>
                    </a:cxn>
                  </a:cxnLst>
                  <a:rect l="0" t="0" r="r" b="b"/>
                  <a:pathLst>
                    <a:path w="36" h="36">
                      <a:moveTo>
                        <a:pt x="6" y="12"/>
                      </a:moveTo>
                      <a:lnTo>
                        <a:pt x="12" y="12"/>
                      </a:lnTo>
                      <a:lnTo>
                        <a:pt x="24" y="12"/>
                      </a:lnTo>
                      <a:lnTo>
                        <a:pt x="30" y="18"/>
                      </a:lnTo>
                      <a:lnTo>
                        <a:pt x="36" y="36"/>
                      </a:lnTo>
                      <a:lnTo>
                        <a:pt x="36" y="24"/>
                      </a:lnTo>
                      <a:lnTo>
                        <a:pt x="30" y="12"/>
                      </a:lnTo>
                      <a:lnTo>
                        <a:pt x="24" y="6"/>
                      </a:lnTo>
                      <a:lnTo>
                        <a:pt x="12" y="0"/>
                      </a:lnTo>
                      <a:lnTo>
                        <a:pt x="0" y="0"/>
                      </a:lnTo>
                      <a:lnTo>
                        <a:pt x="6" y="12"/>
                      </a:lnTo>
                      <a:close/>
                    </a:path>
                  </a:pathLst>
                </a:custGeom>
                <a:solidFill>
                  <a:srgbClr val="FCA43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2718" name="Freeform 190"/>
                <p:cNvSpPr>
                  <a:spLocks/>
                </p:cNvSpPr>
                <p:nvPr/>
              </p:nvSpPr>
              <p:spPr bwMode="auto">
                <a:xfrm>
                  <a:off x="3081" y="2109"/>
                  <a:ext cx="60" cy="108"/>
                </a:xfrm>
                <a:custGeom>
                  <a:avLst/>
                  <a:gdLst/>
                  <a:ahLst/>
                  <a:cxnLst>
                    <a:cxn ang="0">
                      <a:pos x="0" y="42"/>
                    </a:cxn>
                    <a:cxn ang="0">
                      <a:pos x="6" y="54"/>
                    </a:cxn>
                    <a:cxn ang="0">
                      <a:pos x="12" y="66"/>
                    </a:cxn>
                    <a:cxn ang="0">
                      <a:pos x="18" y="72"/>
                    </a:cxn>
                    <a:cxn ang="0">
                      <a:pos x="24" y="78"/>
                    </a:cxn>
                    <a:cxn ang="0">
                      <a:pos x="30" y="96"/>
                    </a:cxn>
                    <a:cxn ang="0">
                      <a:pos x="36" y="108"/>
                    </a:cxn>
                    <a:cxn ang="0">
                      <a:pos x="36" y="90"/>
                    </a:cxn>
                    <a:cxn ang="0">
                      <a:pos x="30" y="78"/>
                    </a:cxn>
                    <a:cxn ang="0">
                      <a:pos x="24" y="66"/>
                    </a:cxn>
                    <a:cxn ang="0">
                      <a:pos x="18" y="54"/>
                    </a:cxn>
                    <a:cxn ang="0">
                      <a:pos x="30" y="48"/>
                    </a:cxn>
                    <a:cxn ang="0">
                      <a:pos x="36" y="42"/>
                    </a:cxn>
                    <a:cxn ang="0">
                      <a:pos x="42" y="36"/>
                    </a:cxn>
                    <a:cxn ang="0">
                      <a:pos x="54" y="18"/>
                    </a:cxn>
                    <a:cxn ang="0">
                      <a:pos x="60" y="0"/>
                    </a:cxn>
                    <a:cxn ang="0">
                      <a:pos x="0" y="42"/>
                    </a:cxn>
                  </a:cxnLst>
                  <a:rect l="0" t="0" r="r" b="b"/>
                  <a:pathLst>
                    <a:path w="60" h="108">
                      <a:moveTo>
                        <a:pt x="0" y="42"/>
                      </a:moveTo>
                      <a:lnTo>
                        <a:pt x="6" y="54"/>
                      </a:lnTo>
                      <a:lnTo>
                        <a:pt x="12" y="66"/>
                      </a:lnTo>
                      <a:lnTo>
                        <a:pt x="18" y="72"/>
                      </a:lnTo>
                      <a:lnTo>
                        <a:pt x="24" y="78"/>
                      </a:lnTo>
                      <a:lnTo>
                        <a:pt x="30" y="96"/>
                      </a:lnTo>
                      <a:lnTo>
                        <a:pt x="36" y="108"/>
                      </a:lnTo>
                      <a:lnTo>
                        <a:pt x="36" y="90"/>
                      </a:lnTo>
                      <a:lnTo>
                        <a:pt x="30" y="78"/>
                      </a:lnTo>
                      <a:lnTo>
                        <a:pt x="24" y="66"/>
                      </a:lnTo>
                      <a:lnTo>
                        <a:pt x="18" y="54"/>
                      </a:lnTo>
                      <a:lnTo>
                        <a:pt x="30" y="48"/>
                      </a:lnTo>
                      <a:lnTo>
                        <a:pt x="36" y="42"/>
                      </a:lnTo>
                      <a:lnTo>
                        <a:pt x="42" y="36"/>
                      </a:lnTo>
                      <a:lnTo>
                        <a:pt x="54" y="18"/>
                      </a:lnTo>
                      <a:lnTo>
                        <a:pt x="60" y="0"/>
                      </a:lnTo>
                      <a:lnTo>
                        <a:pt x="0" y="42"/>
                      </a:lnTo>
                      <a:close/>
                    </a:path>
                  </a:pathLst>
                </a:custGeom>
                <a:solidFill>
                  <a:srgbClr val="FCA43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2719" name="Freeform 191"/>
                <p:cNvSpPr>
                  <a:spLocks/>
                </p:cNvSpPr>
                <p:nvPr/>
              </p:nvSpPr>
              <p:spPr bwMode="auto">
                <a:xfrm>
                  <a:off x="3213" y="2656"/>
                  <a:ext cx="42" cy="72"/>
                </a:xfrm>
                <a:custGeom>
                  <a:avLst/>
                  <a:gdLst/>
                  <a:ahLst/>
                  <a:cxnLst>
                    <a:cxn ang="0">
                      <a:pos x="0" y="6"/>
                    </a:cxn>
                    <a:cxn ang="0">
                      <a:pos x="12" y="0"/>
                    </a:cxn>
                    <a:cxn ang="0">
                      <a:pos x="18" y="0"/>
                    </a:cxn>
                    <a:cxn ang="0">
                      <a:pos x="30" y="0"/>
                    </a:cxn>
                    <a:cxn ang="0">
                      <a:pos x="36" y="6"/>
                    </a:cxn>
                    <a:cxn ang="0">
                      <a:pos x="42" y="12"/>
                    </a:cxn>
                    <a:cxn ang="0">
                      <a:pos x="42" y="24"/>
                    </a:cxn>
                    <a:cxn ang="0">
                      <a:pos x="42" y="42"/>
                    </a:cxn>
                    <a:cxn ang="0">
                      <a:pos x="42" y="54"/>
                    </a:cxn>
                    <a:cxn ang="0">
                      <a:pos x="42" y="60"/>
                    </a:cxn>
                    <a:cxn ang="0">
                      <a:pos x="36" y="72"/>
                    </a:cxn>
                    <a:cxn ang="0">
                      <a:pos x="30" y="72"/>
                    </a:cxn>
                    <a:cxn ang="0">
                      <a:pos x="18" y="72"/>
                    </a:cxn>
                    <a:cxn ang="0">
                      <a:pos x="12" y="66"/>
                    </a:cxn>
                    <a:cxn ang="0">
                      <a:pos x="12" y="60"/>
                    </a:cxn>
                    <a:cxn ang="0">
                      <a:pos x="6" y="42"/>
                    </a:cxn>
                    <a:cxn ang="0">
                      <a:pos x="6" y="36"/>
                    </a:cxn>
                    <a:cxn ang="0">
                      <a:pos x="6" y="18"/>
                    </a:cxn>
                    <a:cxn ang="0">
                      <a:pos x="0" y="6"/>
                    </a:cxn>
                  </a:cxnLst>
                  <a:rect l="0" t="0" r="r" b="b"/>
                  <a:pathLst>
                    <a:path w="42" h="72">
                      <a:moveTo>
                        <a:pt x="0" y="6"/>
                      </a:moveTo>
                      <a:lnTo>
                        <a:pt x="12" y="0"/>
                      </a:lnTo>
                      <a:lnTo>
                        <a:pt x="18" y="0"/>
                      </a:lnTo>
                      <a:lnTo>
                        <a:pt x="30" y="0"/>
                      </a:lnTo>
                      <a:lnTo>
                        <a:pt x="36" y="6"/>
                      </a:lnTo>
                      <a:lnTo>
                        <a:pt x="42" y="12"/>
                      </a:lnTo>
                      <a:lnTo>
                        <a:pt x="42" y="24"/>
                      </a:lnTo>
                      <a:lnTo>
                        <a:pt x="42" y="42"/>
                      </a:lnTo>
                      <a:lnTo>
                        <a:pt x="42" y="54"/>
                      </a:lnTo>
                      <a:lnTo>
                        <a:pt x="42" y="60"/>
                      </a:lnTo>
                      <a:lnTo>
                        <a:pt x="36" y="72"/>
                      </a:lnTo>
                      <a:lnTo>
                        <a:pt x="30" y="72"/>
                      </a:lnTo>
                      <a:lnTo>
                        <a:pt x="18" y="72"/>
                      </a:lnTo>
                      <a:lnTo>
                        <a:pt x="12" y="66"/>
                      </a:lnTo>
                      <a:lnTo>
                        <a:pt x="12" y="60"/>
                      </a:lnTo>
                      <a:lnTo>
                        <a:pt x="6" y="42"/>
                      </a:lnTo>
                      <a:lnTo>
                        <a:pt x="6" y="36"/>
                      </a:lnTo>
                      <a:lnTo>
                        <a:pt x="6" y="18"/>
                      </a:lnTo>
                      <a:lnTo>
                        <a:pt x="0" y="6"/>
                      </a:lnTo>
                      <a:close/>
                    </a:path>
                  </a:pathLst>
                </a:custGeom>
                <a:solidFill>
                  <a:srgbClr val="FCA43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2720" name="Freeform 192"/>
                <p:cNvSpPr>
                  <a:spLocks/>
                </p:cNvSpPr>
                <p:nvPr/>
              </p:nvSpPr>
              <p:spPr bwMode="auto">
                <a:xfrm>
                  <a:off x="3165" y="2536"/>
                  <a:ext cx="84" cy="6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12"/>
                    </a:cxn>
                    <a:cxn ang="0">
                      <a:pos x="6" y="18"/>
                    </a:cxn>
                    <a:cxn ang="0">
                      <a:pos x="6" y="24"/>
                    </a:cxn>
                    <a:cxn ang="0">
                      <a:pos x="12" y="24"/>
                    </a:cxn>
                    <a:cxn ang="0">
                      <a:pos x="18" y="30"/>
                    </a:cxn>
                    <a:cxn ang="0">
                      <a:pos x="12" y="30"/>
                    </a:cxn>
                    <a:cxn ang="0">
                      <a:pos x="12" y="36"/>
                    </a:cxn>
                    <a:cxn ang="0">
                      <a:pos x="18" y="42"/>
                    </a:cxn>
                    <a:cxn ang="0">
                      <a:pos x="18" y="48"/>
                    </a:cxn>
                    <a:cxn ang="0">
                      <a:pos x="18" y="54"/>
                    </a:cxn>
                    <a:cxn ang="0">
                      <a:pos x="24" y="60"/>
                    </a:cxn>
                    <a:cxn ang="0">
                      <a:pos x="30" y="54"/>
                    </a:cxn>
                    <a:cxn ang="0">
                      <a:pos x="36" y="48"/>
                    </a:cxn>
                    <a:cxn ang="0">
                      <a:pos x="42" y="42"/>
                    </a:cxn>
                    <a:cxn ang="0">
                      <a:pos x="54" y="42"/>
                    </a:cxn>
                    <a:cxn ang="0">
                      <a:pos x="60" y="42"/>
                    </a:cxn>
                    <a:cxn ang="0">
                      <a:pos x="72" y="48"/>
                    </a:cxn>
                    <a:cxn ang="0">
                      <a:pos x="60" y="42"/>
                    </a:cxn>
                    <a:cxn ang="0">
                      <a:pos x="48" y="36"/>
                    </a:cxn>
                    <a:cxn ang="0">
                      <a:pos x="36" y="36"/>
                    </a:cxn>
                    <a:cxn ang="0">
                      <a:pos x="30" y="42"/>
                    </a:cxn>
                    <a:cxn ang="0">
                      <a:pos x="24" y="48"/>
                    </a:cxn>
                    <a:cxn ang="0">
                      <a:pos x="18" y="42"/>
                    </a:cxn>
                    <a:cxn ang="0">
                      <a:pos x="24" y="36"/>
                    </a:cxn>
                    <a:cxn ang="0">
                      <a:pos x="30" y="30"/>
                    </a:cxn>
                    <a:cxn ang="0">
                      <a:pos x="36" y="30"/>
                    </a:cxn>
                    <a:cxn ang="0">
                      <a:pos x="42" y="30"/>
                    </a:cxn>
                    <a:cxn ang="0">
                      <a:pos x="36" y="24"/>
                    </a:cxn>
                    <a:cxn ang="0">
                      <a:pos x="24" y="24"/>
                    </a:cxn>
                    <a:cxn ang="0">
                      <a:pos x="18" y="30"/>
                    </a:cxn>
                    <a:cxn ang="0">
                      <a:pos x="18" y="24"/>
                    </a:cxn>
                    <a:cxn ang="0">
                      <a:pos x="30" y="18"/>
                    </a:cxn>
                    <a:cxn ang="0">
                      <a:pos x="42" y="18"/>
                    </a:cxn>
                    <a:cxn ang="0">
                      <a:pos x="54" y="18"/>
                    </a:cxn>
                    <a:cxn ang="0">
                      <a:pos x="72" y="18"/>
                    </a:cxn>
                    <a:cxn ang="0">
                      <a:pos x="84" y="24"/>
                    </a:cxn>
                    <a:cxn ang="0">
                      <a:pos x="72" y="18"/>
                    </a:cxn>
                    <a:cxn ang="0">
                      <a:pos x="54" y="12"/>
                    </a:cxn>
                    <a:cxn ang="0">
                      <a:pos x="48" y="12"/>
                    </a:cxn>
                    <a:cxn ang="0">
                      <a:pos x="36" y="12"/>
                    </a:cxn>
                    <a:cxn ang="0">
                      <a:pos x="24" y="12"/>
                    </a:cxn>
                    <a:cxn ang="0">
                      <a:pos x="12" y="12"/>
                    </a:cxn>
                    <a:cxn ang="0">
                      <a:pos x="6" y="6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84" h="60">
                      <a:moveTo>
                        <a:pt x="0" y="0"/>
                      </a:moveTo>
                      <a:lnTo>
                        <a:pt x="0" y="12"/>
                      </a:lnTo>
                      <a:lnTo>
                        <a:pt x="6" y="18"/>
                      </a:lnTo>
                      <a:lnTo>
                        <a:pt x="6" y="24"/>
                      </a:lnTo>
                      <a:lnTo>
                        <a:pt x="12" y="24"/>
                      </a:lnTo>
                      <a:lnTo>
                        <a:pt x="18" y="30"/>
                      </a:lnTo>
                      <a:lnTo>
                        <a:pt x="12" y="30"/>
                      </a:lnTo>
                      <a:lnTo>
                        <a:pt x="12" y="36"/>
                      </a:lnTo>
                      <a:lnTo>
                        <a:pt x="18" y="42"/>
                      </a:lnTo>
                      <a:lnTo>
                        <a:pt x="18" y="48"/>
                      </a:lnTo>
                      <a:lnTo>
                        <a:pt x="18" y="54"/>
                      </a:lnTo>
                      <a:lnTo>
                        <a:pt x="24" y="60"/>
                      </a:lnTo>
                      <a:lnTo>
                        <a:pt x="30" y="54"/>
                      </a:lnTo>
                      <a:lnTo>
                        <a:pt x="36" y="48"/>
                      </a:lnTo>
                      <a:lnTo>
                        <a:pt x="42" y="42"/>
                      </a:lnTo>
                      <a:lnTo>
                        <a:pt x="54" y="42"/>
                      </a:lnTo>
                      <a:lnTo>
                        <a:pt x="60" y="42"/>
                      </a:lnTo>
                      <a:lnTo>
                        <a:pt x="72" y="48"/>
                      </a:lnTo>
                      <a:lnTo>
                        <a:pt x="60" y="42"/>
                      </a:lnTo>
                      <a:lnTo>
                        <a:pt x="48" y="36"/>
                      </a:lnTo>
                      <a:lnTo>
                        <a:pt x="36" y="36"/>
                      </a:lnTo>
                      <a:lnTo>
                        <a:pt x="30" y="42"/>
                      </a:lnTo>
                      <a:lnTo>
                        <a:pt x="24" y="48"/>
                      </a:lnTo>
                      <a:lnTo>
                        <a:pt x="18" y="42"/>
                      </a:lnTo>
                      <a:lnTo>
                        <a:pt x="24" y="36"/>
                      </a:lnTo>
                      <a:lnTo>
                        <a:pt x="30" y="30"/>
                      </a:lnTo>
                      <a:lnTo>
                        <a:pt x="36" y="30"/>
                      </a:lnTo>
                      <a:lnTo>
                        <a:pt x="42" y="30"/>
                      </a:lnTo>
                      <a:lnTo>
                        <a:pt x="36" y="24"/>
                      </a:lnTo>
                      <a:lnTo>
                        <a:pt x="24" y="24"/>
                      </a:lnTo>
                      <a:lnTo>
                        <a:pt x="18" y="30"/>
                      </a:lnTo>
                      <a:lnTo>
                        <a:pt x="18" y="24"/>
                      </a:lnTo>
                      <a:lnTo>
                        <a:pt x="30" y="18"/>
                      </a:lnTo>
                      <a:lnTo>
                        <a:pt x="42" y="18"/>
                      </a:lnTo>
                      <a:lnTo>
                        <a:pt x="54" y="18"/>
                      </a:lnTo>
                      <a:lnTo>
                        <a:pt x="72" y="18"/>
                      </a:lnTo>
                      <a:lnTo>
                        <a:pt x="84" y="24"/>
                      </a:lnTo>
                      <a:lnTo>
                        <a:pt x="72" y="18"/>
                      </a:lnTo>
                      <a:lnTo>
                        <a:pt x="54" y="12"/>
                      </a:lnTo>
                      <a:lnTo>
                        <a:pt x="48" y="12"/>
                      </a:lnTo>
                      <a:lnTo>
                        <a:pt x="36" y="12"/>
                      </a:lnTo>
                      <a:lnTo>
                        <a:pt x="24" y="12"/>
                      </a:lnTo>
                      <a:lnTo>
                        <a:pt x="12" y="12"/>
                      </a:lnTo>
                      <a:lnTo>
                        <a:pt x="6" y="6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CA43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2721" name="Freeform 193"/>
                <p:cNvSpPr>
                  <a:spLocks/>
                </p:cNvSpPr>
                <p:nvPr/>
              </p:nvSpPr>
              <p:spPr bwMode="auto">
                <a:xfrm>
                  <a:off x="3201" y="2620"/>
                  <a:ext cx="24" cy="18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6"/>
                    </a:cxn>
                    <a:cxn ang="0">
                      <a:pos x="6" y="12"/>
                    </a:cxn>
                    <a:cxn ang="0">
                      <a:pos x="6" y="18"/>
                    </a:cxn>
                    <a:cxn ang="0">
                      <a:pos x="12" y="18"/>
                    </a:cxn>
                    <a:cxn ang="0">
                      <a:pos x="18" y="12"/>
                    </a:cxn>
                    <a:cxn ang="0">
                      <a:pos x="24" y="12"/>
                    </a:cxn>
                    <a:cxn ang="0">
                      <a:pos x="18" y="12"/>
                    </a:cxn>
                    <a:cxn ang="0">
                      <a:pos x="12" y="12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4" h="18">
                      <a:moveTo>
                        <a:pt x="0" y="0"/>
                      </a:moveTo>
                      <a:lnTo>
                        <a:pt x="0" y="6"/>
                      </a:lnTo>
                      <a:lnTo>
                        <a:pt x="6" y="12"/>
                      </a:lnTo>
                      <a:lnTo>
                        <a:pt x="6" y="18"/>
                      </a:lnTo>
                      <a:lnTo>
                        <a:pt x="12" y="18"/>
                      </a:lnTo>
                      <a:lnTo>
                        <a:pt x="18" y="12"/>
                      </a:lnTo>
                      <a:lnTo>
                        <a:pt x="24" y="12"/>
                      </a:lnTo>
                      <a:lnTo>
                        <a:pt x="18" y="12"/>
                      </a:lnTo>
                      <a:lnTo>
                        <a:pt x="12" y="1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CA43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22837" name="Group 194"/>
              <p:cNvGrpSpPr>
                <a:grpSpLocks/>
              </p:cNvGrpSpPr>
              <p:nvPr/>
            </p:nvGrpSpPr>
            <p:grpSpPr bwMode="auto">
              <a:xfrm rot="1343867">
                <a:off x="2520" y="2000"/>
                <a:ext cx="233" cy="129"/>
                <a:chOff x="2023" y="1586"/>
                <a:chExt cx="1184" cy="613"/>
              </a:xfrm>
            </p:grpSpPr>
            <p:sp>
              <p:nvSpPr>
                <p:cNvPr id="22723" name="Freeform 195"/>
                <p:cNvSpPr>
                  <a:spLocks/>
                </p:cNvSpPr>
                <p:nvPr/>
              </p:nvSpPr>
              <p:spPr bwMode="auto">
                <a:xfrm>
                  <a:off x="2023" y="1586"/>
                  <a:ext cx="1178" cy="613"/>
                </a:xfrm>
                <a:custGeom>
                  <a:avLst/>
                  <a:gdLst/>
                  <a:ahLst/>
                  <a:cxnLst>
                    <a:cxn ang="0">
                      <a:pos x="307" y="66"/>
                    </a:cxn>
                    <a:cxn ang="0">
                      <a:pos x="331" y="54"/>
                    </a:cxn>
                    <a:cxn ang="0">
                      <a:pos x="355" y="48"/>
                    </a:cxn>
                    <a:cxn ang="0">
                      <a:pos x="385" y="54"/>
                    </a:cxn>
                    <a:cxn ang="0">
                      <a:pos x="415" y="60"/>
                    </a:cxn>
                    <a:cxn ang="0">
                      <a:pos x="445" y="60"/>
                    </a:cxn>
                    <a:cxn ang="0">
                      <a:pos x="481" y="54"/>
                    </a:cxn>
                    <a:cxn ang="0">
                      <a:pos x="511" y="60"/>
                    </a:cxn>
                    <a:cxn ang="0">
                      <a:pos x="535" y="72"/>
                    </a:cxn>
                    <a:cxn ang="0">
                      <a:pos x="577" y="84"/>
                    </a:cxn>
                    <a:cxn ang="0">
                      <a:pos x="631" y="108"/>
                    </a:cxn>
                    <a:cxn ang="0">
                      <a:pos x="679" y="126"/>
                    </a:cxn>
                    <a:cxn ang="0">
                      <a:pos x="715" y="144"/>
                    </a:cxn>
                    <a:cxn ang="0">
                      <a:pos x="727" y="126"/>
                    </a:cxn>
                    <a:cxn ang="0">
                      <a:pos x="745" y="120"/>
                    </a:cxn>
                    <a:cxn ang="0">
                      <a:pos x="799" y="132"/>
                    </a:cxn>
                    <a:cxn ang="0">
                      <a:pos x="860" y="150"/>
                    </a:cxn>
                    <a:cxn ang="0">
                      <a:pos x="926" y="180"/>
                    </a:cxn>
                    <a:cxn ang="0">
                      <a:pos x="986" y="204"/>
                    </a:cxn>
                    <a:cxn ang="0">
                      <a:pos x="1058" y="216"/>
                    </a:cxn>
                    <a:cxn ang="0">
                      <a:pos x="1112" y="234"/>
                    </a:cxn>
                    <a:cxn ang="0">
                      <a:pos x="1160" y="252"/>
                    </a:cxn>
                    <a:cxn ang="0">
                      <a:pos x="1172" y="264"/>
                    </a:cxn>
                    <a:cxn ang="0">
                      <a:pos x="1178" y="301"/>
                    </a:cxn>
                    <a:cxn ang="0">
                      <a:pos x="1178" y="343"/>
                    </a:cxn>
                    <a:cxn ang="0">
                      <a:pos x="1166" y="403"/>
                    </a:cxn>
                    <a:cxn ang="0">
                      <a:pos x="1148" y="469"/>
                    </a:cxn>
                    <a:cxn ang="0">
                      <a:pos x="1124" y="541"/>
                    </a:cxn>
                    <a:cxn ang="0">
                      <a:pos x="1106" y="553"/>
                    </a:cxn>
                    <a:cxn ang="0">
                      <a:pos x="1082" y="571"/>
                    </a:cxn>
                    <a:cxn ang="0">
                      <a:pos x="1070" y="589"/>
                    </a:cxn>
                    <a:cxn ang="0">
                      <a:pos x="1058" y="601"/>
                    </a:cxn>
                    <a:cxn ang="0">
                      <a:pos x="1040" y="601"/>
                    </a:cxn>
                    <a:cxn ang="0">
                      <a:pos x="1028" y="613"/>
                    </a:cxn>
                    <a:cxn ang="0">
                      <a:pos x="998" y="601"/>
                    </a:cxn>
                    <a:cxn ang="0">
                      <a:pos x="968" y="601"/>
                    </a:cxn>
                    <a:cxn ang="0">
                      <a:pos x="944" y="595"/>
                    </a:cxn>
                    <a:cxn ang="0">
                      <a:pos x="890" y="577"/>
                    </a:cxn>
                    <a:cxn ang="0">
                      <a:pos x="841" y="565"/>
                    </a:cxn>
                    <a:cxn ang="0">
                      <a:pos x="781" y="565"/>
                    </a:cxn>
                    <a:cxn ang="0">
                      <a:pos x="685" y="559"/>
                    </a:cxn>
                    <a:cxn ang="0">
                      <a:pos x="565" y="559"/>
                    </a:cxn>
                    <a:cxn ang="0">
                      <a:pos x="475" y="565"/>
                    </a:cxn>
                    <a:cxn ang="0">
                      <a:pos x="361" y="571"/>
                    </a:cxn>
                    <a:cxn ang="0">
                      <a:pos x="258" y="583"/>
                    </a:cxn>
                    <a:cxn ang="0">
                      <a:pos x="132" y="583"/>
                    </a:cxn>
                    <a:cxn ang="0">
                      <a:pos x="24" y="583"/>
                    </a:cxn>
                    <a:cxn ang="0">
                      <a:pos x="0" y="0"/>
                    </a:cxn>
                    <a:cxn ang="0">
                      <a:pos x="66" y="12"/>
                    </a:cxn>
                    <a:cxn ang="0">
                      <a:pos x="162" y="30"/>
                    </a:cxn>
                    <a:cxn ang="0">
                      <a:pos x="240" y="48"/>
                    </a:cxn>
                    <a:cxn ang="0">
                      <a:pos x="307" y="66"/>
                    </a:cxn>
                  </a:cxnLst>
                  <a:rect l="0" t="0" r="r" b="b"/>
                  <a:pathLst>
                    <a:path w="1178" h="613">
                      <a:moveTo>
                        <a:pt x="307" y="66"/>
                      </a:moveTo>
                      <a:lnTo>
                        <a:pt x="331" y="54"/>
                      </a:lnTo>
                      <a:lnTo>
                        <a:pt x="355" y="48"/>
                      </a:lnTo>
                      <a:lnTo>
                        <a:pt x="385" y="54"/>
                      </a:lnTo>
                      <a:lnTo>
                        <a:pt x="415" y="60"/>
                      </a:lnTo>
                      <a:lnTo>
                        <a:pt x="445" y="60"/>
                      </a:lnTo>
                      <a:lnTo>
                        <a:pt x="481" y="54"/>
                      </a:lnTo>
                      <a:lnTo>
                        <a:pt x="511" y="60"/>
                      </a:lnTo>
                      <a:lnTo>
                        <a:pt x="535" y="72"/>
                      </a:lnTo>
                      <a:lnTo>
                        <a:pt x="577" y="84"/>
                      </a:lnTo>
                      <a:lnTo>
                        <a:pt x="631" y="108"/>
                      </a:lnTo>
                      <a:lnTo>
                        <a:pt x="679" y="126"/>
                      </a:lnTo>
                      <a:lnTo>
                        <a:pt x="715" y="144"/>
                      </a:lnTo>
                      <a:lnTo>
                        <a:pt x="727" y="126"/>
                      </a:lnTo>
                      <a:lnTo>
                        <a:pt x="745" y="120"/>
                      </a:lnTo>
                      <a:lnTo>
                        <a:pt x="799" y="132"/>
                      </a:lnTo>
                      <a:lnTo>
                        <a:pt x="860" y="150"/>
                      </a:lnTo>
                      <a:lnTo>
                        <a:pt x="926" y="180"/>
                      </a:lnTo>
                      <a:lnTo>
                        <a:pt x="986" y="204"/>
                      </a:lnTo>
                      <a:lnTo>
                        <a:pt x="1058" y="216"/>
                      </a:lnTo>
                      <a:lnTo>
                        <a:pt x="1112" y="234"/>
                      </a:lnTo>
                      <a:lnTo>
                        <a:pt x="1160" y="252"/>
                      </a:lnTo>
                      <a:lnTo>
                        <a:pt x="1172" y="264"/>
                      </a:lnTo>
                      <a:lnTo>
                        <a:pt x="1178" y="301"/>
                      </a:lnTo>
                      <a:lnTo>
                        <a:pt x="1178" y="343"/>
                      </a:lnTo>
                      <a:lnTo>
                        <a:pt x="1166" y="403"/>
                      </a:lnTo>
                      <a:lnTo>
                        <a:pt x="1148" y="469"/>
                      </a:lnTo>
                      <a:lnTo>
                        <a:pt x="1124" y="541"/>
                      </a:lnTo>
                      <a:lnTo>
                        <a:pt x="1106" y="553"/>
                      </a:lnTo>
                      <a:lnTo>
                        <a:pt x="1082" y="571"/>
                      </a:lnTo>
                      <a:lnTo>
                        <a:pt x="1070" y="589"/>
                      </a:lnTo>
                      <a:lnTo>
                        <a:pt x="1058" y="601"/>
                      </a:lnTo>
                      <a:lnTo>
                        <a:pt x="1040" y="601"/>
                      </a:lnTo>
                      <a:lnTo>
                        <a:pt x="1028" y="613"/>
                      </a:lnTo>
                      <a:lnTo>
                        <a:pt x="998" y="601"/>
                      </a:lnTo>
                      <a:lnTo>
                        <a:pt x="968" y="601"/>
                      </a:lnTo>
                      <a:lnTo>
                        <a:pt x="944" y="595"/>
                      </a:lnTo>
                      <a:lnTo>
                        <a:pt x="890" y="577"/>
                      </a:lnTo>
                      <a:lnTo>
                        <a:pt x="841" y="565"/>
                      </a:lnTo>
                      <a:lnTo>
                        <a:pt x="781" y="565"/>
                      </a:lnTo>
                      <a:lnTo>
                        <a:pt x="685" y="559"/>
                      </a:lnTo>
                      <a:lnTo>
                        <a:pt x="565" y="559"/>
                      </a:lnTo>
                      <a:lnTo>
                        <a:pt x="475" y="565"/>
                      </a:lnTo>
                      <a:lnTo>
                        <a:pt x="361" y="571"/>
                      </a:lnTo>
                      <a:lnTo>
                        <a:pt x="258" y="583"/>
                      </a:lnTo>
                      <a:lnTo>
                        <a:pt x="132" y="583"/>
                      </a:lnTo>
                      <a:lnTo>
                        <a:pt x="24" y="583"/>
                      </a:lnTo>
                      <a:lnTo>
                        <a:pt x="0" y="0"/>
                      </a:lnTo>
                      <a:lnTo>
                        <a:pt x="66" y="12"/>
                      </a:lnTo>
                      <a:lnTo>
                        <a:pt x="162" y="30"/>
                      </a:lnTo>
                      <a:lnTo>
                        <a:pt x="240" y="48"/>
                      </a:lnTo>
                      <a:lnTo>
                        <a:pt x="307" y="66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2724" name="Freeform 196"/>
                <p:cNvSpPr>
                  <a:spLocks/>
                </p:cNvSpPr>
                <p:nvPr/>
              </p:nvSpPr>
              <p:spPr bwMode="auto">
                <a:xfrm>
                  <a:off x="2185" y="2079"/>
                  <a:ext cx="860" cy="108"/>
                </a:xfrm>
                <a:custGeom>
                  <a:avLst/>
                  <a:gdLst/>
                  <a:ahLst/>
                  <a:cxnLst>
                    <a:cxn ang="0">
                      <a:pos x="0" y="90"/>
                    </a:cxn>
                    <a:cxn ang="0">
                      <a:pos x="84" y="90"/>
                    </a:cxn>
                    <a:cxn ang="0">
                      <a:pos x="145" y="84"/>
                    </a:cxn>
                    <a:cxn ang="0">
                      <a:pos x="211" y="78"/>
                    </a:cxn>
                    <a:cxn ang="0">
                      <a:pos x="313" y="72"/>
                    </a:cxn>
                    <a:cxn ang="0">
                      <a:pos x="409" y="66"/>
                    </a:cxn>
                    <a:cxn ang="0">
                      <a:pos x="505" y="72"/>
                    </a:cxn>
                    <a:cxn ang="0">
                      <a:pos x="613" y="72"/>
                    </a:cxn>
                    <a:cxn ang="0">
                      <a:pos x="679" y="72"/>
                    </a:cxn>
                    <a:cxn ang="0">
                      <a:pos x="752" y="96"/>
                    </a:cxn>
                    <a:cxn ang="0">
                      <a:pos x="806" y="108"/>
                    </a:cxn>
                    <a:cxn ang="0">
                      <a:pos x="836" y="108"/>
                    </a:cxn>
                    <a:cxn ang="0">
                      <a:pos x="860" y="102"/>
                    </a:cxn>
                    <a:cxn ang="0">
                      <a:pos x="824" y="96"/>
                    </a:cxn>
                    <a:cxn ang="0">
                      <a:pos x="806" y="90"/>
                    </a:cxn>
                    <a:cxn ang="0">
                      <a:pos x="782" y="84"/>
                    </a:cxn>
                    <a:cxn ang="0">
                      <a:pos x="764" y="72"/>
                    </a:cxn>
                    <a:cxn ang="0">
                      <a:pos x="746" y="60"/>
                    </a:cxn>
                    <a:cxn ang="0">
                      <a:pos x="716" y="48"/>
                    </a:cxn>
                    <a:cxn ang="0">
                      <a:pos x="698" y="48"/>
                    </a:cxn>
                    <a:cxn ang="0">
                      <a:pos x="704" y="30"/>
                    </a:cxn>
                    <a:cxn ang="0">
                      <a:pos x="722" y="18"/>
                    </a:cxn>
                    <a:cxn ang="0">
                      <a:pos x="752" y="6"/>
                    </a:cxn>
                    <a:cxn ang="0">
                      <a:pos x="728" y="6"/>
                    </a:cxn>
                    <a:cxn ang="0">
                      <a:pos x="692" y="12"/>
                    </a:cxn>
                    <a:cxn ang="0">
                      <a:pos x="667" y="24"/>
                    </a:cxn>
                    <a:cxn ang="0">
                      <a:pos x="649" y="30"/>
                    </a:cxn>
                    <a:cxn ang="0">
                      <a:pos x="619" y="18"/>
                    </a:cxn>
                    <a:cxn ang="0">
                      <a:pos x="577" y="12"/>
                    </a:cxn>
                    <a:cxn ang="0">
                      <a:pos x="541" y="18"/>
                    </a:cxn>
                    <a:cxn ang="0">
                      <a:pos x="517" y="30"/>
                    </a:cxn>
                    <a:cxn ang="0">
                      <a:pos x="487" y="36"/>
                    </a:cxn>
                    <a:cxn ang="0">
                      <a:pos x="445" y="42"/>
                    </a:cxn>
                    <a:cxn ang="0">
                      <a:pos x="409" y="42"/>
                    </a:cxn>
                    <a:cxn ang="0">
                      <a:pos x="361" y="30"/>
                    </a:cxn>
                    <a:cxn ang="0">
                      <a:pos x="331" y="18"/>
                    </a:cxn>
                    <a:cxn ang="0">
                      <a:pos x="283" y="24"/>
                    </a:cxn>
                    <a:cxn ang="0">
                      <a:pos x="235" y="36"/>
                    </a:cxn>
                    <a:cxn ang="0">
                      <a:pos x="247" y="18"/>
                    </a:cxn>
                    <a:cxn ang="0">
                      <a:pos x="265" y="0"/>
                    </a:cxn>
                    <a:cxn ang="0">
                      <a:pos x="229" y="12"/>
                    </a:cxn>
                    <a:cxn ang="0">
                      <a:pos x="211" y="24"/>
                    </a:cxn>
                    <a:cxn ang="0">
                      <a:pos x="199" y="36"/>
                    </a:cxn>
                    <a:cxn ang="0">
                      <a:pos x="181" y="36"/>
                    </a:cxn>
                    <a:cxn ang="0">
                      <a:pos x="169" y="24"/>
                    </a:cxn>
                    <a:cxn ang="0">
                      <a:pos x="163" y="30"/>
                    </a:cxn>
                    <a:cxn ang="0">
                      <a:pos x="139" y="42"/>
                    </a:cxn>
                    <a:cxn ang="0">
                      <a:pos x="102" y="48"/>
                    </a:cxn>
                    <a:cxn ang="0">
                      <a:pos x="84" y="66"/>
                    </a:cxn>
                    <a:cxn ang="0">
                      <a:pos x="48" y="72"/>
                    </a:cxn>
                    <a:cxn ang="0">
                      <a:pos x="24" y="78"/>
                    </a:cxn>
                    <a:cxn ang="0">
                      <a:pos x="0" y="90"/>
                    </a:cxn>
                  </a:cxnLst>
                  <a:rect l="0" t="0" r="r" b="b"/>
                  <a:pathLst>
                    <a:path w="860" h="108">
                      <a:moveTo>
                        <a:pt x="0" y="90"/>
                      </a:moveTo>
                      <a:lnTo>
                        <a:pt x="84" y="90"/>
                      </a:lnTo>
                      <a:lnTo>
                        <a:pt x="145" y="84"/>
                      </a:lnTo>
                      <a:lnTo>
                        <a:pt x="211" y="78"/>
                      </a:lnTo>
                      <a:lnTo>
                        <a:pt x="313" y="72"/>
                      </a:lnTo>
                      <a:lnTo>
                        <a:pt x="409" y="66"/>
                      </a:lnTo>
                      <a:lnTo>
                        <a:pt x="505" y="72"/>
                      </a:lnTo>
                      <a:lnTo>
                        <a:pt x="613" y="72"/>
                      </a:lnTo>
                      <a:lnTo>
                        <a:pt x="679" y="72"/>
                      </a:lnTo>
                      <a:lnTo>
                        <a:pt x="752" y="96"/>
                      </a:lnTo>
                      <a:lnTo>
                        <a:pt x="806" y="108"/>
                      </a:lnTo>
                      <a:lnTo>
                        <a:pt x="836" y="108"/>
                      </a:lnTo>
                      <a:lnTo>
                        <a:pt x="860" y="102"/>
                      </a:lnTo>
                      <a:lnTo>
                        <a:pt x="824" y="96"/>
                      </a:lnTo>
                      <a:lnTo>
                        <a:pt x="806" y="90"/>
                      </a:lnTo>
                      <a:lnTo>
                        <a:pt x="782" y="84"/>
                      </a:lnTo>
                      <a:lnTo>
                        <a:pt x="764" y="72"/>
                      </a:lnTo>
                      <a:lnTo>
                        <a:pt x="746" y="60"/>
                      </a:lnTo>
                      <a:lnTo>
                        <a:pt x="716" y="48"/>
                      </a:lnTo>
                      <a:lnTo>
                        <a:pt x="698" y="48"/>
                      </a:lnTo>
                      <a:lnTo>
                        <a:pt x="704" y="30"/>
                      </a:lnTo>
                      <a:lnTo>
                        <a:pt x="722" y="18"/>
                      </a:lnTo>
                      <a:lnTo>
                        <a:pt x="752" y="6"/>
                      </a:lnTo>
                      <a:lnTo>
                        <a:pt x="728" y="6"/>
                      </a:lnTo>
                      <a:lnTo>
                        <a:pt x="692" y="12"/>
                      </a:lnTo>
                      <a:lnTo>
                        <a:pt x="667" y="24"/>
                      </a:lnTo>
                      <a:lnTo>
                        <a:pt x="649" y="30"/>
                      </a:lnTo>
                      <a:lnTo>
                        <a:pt x="619" y="18"/>
                      </a:lnTo>
                      <a:lnTo>
                        <a:pt x="577" y="12"/>
                      </a:lnTo>
                      <a:lnTo>
                        <a:pt x="541" y="18"/>
                      </a:lnTo>
                      <a:lnTo>
                        <a:pt x="517" y="30"/>
                      </a:lnTo>
                      <a:lnTo>
                        <a:pt x="487" y="36"/>
                      </a:lnTo>
                      <a:lnTo>
                        <a:pt x="445" y="42"/>
                      </a:lnTo>
                      <a:lnTo>
                        <a:pt x="409" y="42"/>
                      </a:lnTo>
                      <a:lnTo>
                        <a:pt x="361" y="30"/>
                      </a:lnTo>
                      <a:lnTo>
                        <a:pt x="331" y="18"/>
                      </a:lnTo>
                      <a:lnTo>
                        <a:pt x="283" y="24"/>
                      </a:lnTo>
                      <a:lnTo>
                        <a:pt x="235" y="36"/>
                      </a:lnTo>
                      <a:lnTo>
                        <a:pt x="247" y="18"/>
                      </a:lnTo>
                      <a:lnTo>
                        <a:pt x="265" y="0"/>
                      </a:lnTo>
                      <a:lnTo>
                        <a:pt x="229" y="12"/>
                      </a:lnTo>
                      <a:lnTo>
                        <a:pt x="211" y="24"/>
                      </a:lnTo>
                      <a:lnTo>
                        <a:pt x="199" y="36"/>
                      </a:lnTo>
                      <a:lnTo>
                        <a:pt x="181" y="36"/>
                      </a:lnTo>
                      <a:lnTo>
                        <a:pt x="169" y="24"/>
                      </a:lnTo>
                      <a:lnTo>
                        <a:pt x="163" y="30"/>
                      </a:lnTo>
                      <a:lnTo>
                        <a:pt x="139" y="42"/>
                      </a:lnTo>
                      <a:lnTo>
                        <a:pt x="102" y="48"/>
                      </a:lnTo>
                      <a:lnTo>
                        <a:pt x="84" y="66"/>
                      </a:lnTo>
                      <a:lnTo>
                        <a:pt x="48" y="72"/>
                      </a:lnTo>
                      <a:lnTo>
                        <a:pt x="24" y="78"/>
                      </a:lnTo>
                      <a:lnTo>
                        <a:pt x="0" y="9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2725" name="Freeform 197"/>
                <p:cNvSpPr>
                  <a:spLocks/>
                </p:cNvSpPr>
                <p:nvPr/>
              </p:nvSpPr>
              <p:spPr bwMode="auto">
                <a:xfrm>
                  <a:off x="2648" y="1694"/>
                  <a:ext cx="174" cy="150"/>
                </a:xfrm>
                <a:custGeom>
                  <a:avLst/>
                  <a:gdLst/>
                  <a:ahLst/>
                  <a:cxnLst>
                    <a:cxn ang="0">
                      <a:pos x="126" y="12"/>
                    </a:cxn>
                    <a:cxn ang="0">
                      <a:pos x="102" y="18"/>
                    </a:cxn>
                    <a:cxn ang="0">
                      <a:pos x="90" y="36"/>
                    </a:cxn>
                    <a:cxn ang="0">
                      <a:pos x="48" y="12"/>
                    </a:cxn>
                    <a:cxn ang="0">
                      <a:pos x="0" y="0"/>
                    </a:cxn>
                    <a:cxn ang="0">
                      <a:pos x="42" y="18"/>
                    </a:cxn>
                    <a:cxn ang="0">
                      <a:pos x="66" y="36"/>
                    </a:cxn>
                    <a:cxn ang="0">
                      <a:pos x="72" y="60"/>
                    </a:cxn>
                    <a:cxn ang="0">
                      <a:pos x="84" y="90"/>
                    </a:cxn>
                    <a:cxn ang="0">
                      <a:pos x="90" y="120"/>
                    </a:cxn>
                    <a:cxn ang="0">
                      <a:pos x="108" y="150"/>
                    </a:cxn>
                    <a:cxn ang="0">
                      <a:pos x="102" y="114"/>
                    </a:cxn>
                    <a:cxn ang="0">
                      <a:pos x="102" y="90"/>
                    </a:cxn>
                    <a:cxn ang="0">
                      <a:pos x="108" y="60"/>
                    </a:cxn>
                    <a:cxn ang="0">
                      <a:pos x="114" y="78"/>
                    </a:cxn>
                    <a:cxn ang="0">
                      <a:pos x="132" y="90"/>
                    </a:cxn>
                    <a:cxn ang="0">
                      <a:pos x="120" y="60"/>
                    </a:cxn>
                    <a:cxn ang="0">
                      <a:pos x="114" y="36"/>
                    </a:cxn>
                    <a:cxn ang="0">
                      <a:pos x="132" y="24"/>
                    </a:cxn>
                    <a:cxn ang="0">
                      <a:pos x="174" y="24"/>
                    </a:cxn>
                    <a:cxn ang="0">
                      <a:pos x="144" y="18"/>
                    </a:cxn>
                    <a:cxn ang="0">
                      <a:pos x="126" y="12"/>
                    </a:cxn>
                  </a:cxnLst>
                  <a:rect l="0" t="0" r="r" b="b"/>
                  <a:pathLst>
                    <a:path w="174" h="150">
                      <a:moveTo>
                        <a:pt x="126" y="12"/>
                      </a:moveTo>
                      <a:lnTo>
                        <a:pt x="102" y="18"/>
                      </a:lnTo>
                      <a:lnTo>
                        <a:pt x="90" y="36"/>
                      </a:lnTo>
                      <a:lnTo>
                        <a:pt x="48" y="12"/>
                      </a:lnTo>
                      <a:lnTo>
                        <a:pt x="0" y="0"/>
                      </a:lnTo>
                      <a:lnTo>
                        <a:pt x="42" y="18"/>
                      </a:lnTo>
                      <a:lnTo>
                        <a:pt x="66" y="36"/>
                      </a:lnTo>
                      <a:lnTo>
                        <a:pt x="72" y="60"/>
                      </a:lnTo>
                      <a:lnTo>
                        <a:pt x="84" y="90"/>
                      </a:lnTo>
                      <a:lnTo>
                        <a:pt x="90" y="120"/>
                      </a:lnTo>
                      <a:lnTo>
                        <a:pt x="108" y="150"/>
                      </a:lnTo>
                      <a:lnTo>
                        <a:pt x="102" y="114"/>
                      </a:lnTo>
                      <a:lnTo>
                        <a:pt x="102" y="90"/>
                      </a:lnTo>
                      <a:lnTo>
                        <a:pt x="108" y="60"/>
                      </a:lnTo>
                      <a:lnTo>
                        <a:pt x="114" y="78"/>
                      </a:lnTo>
                      <a:lnTo>
                        <a:pt x="132" y="90"/>
                      </a:lnTo>
                      <a:lnTo>
                        <a:pt x="120" y="60"/>
                      </a:lnTo>
                      <a:lnTo>
                        <a:pt x="114" y="36"/>
                      </a:lnTo>
                      <a:lnTo>
                        <a:pt x="132" y="24"/>
                      </a:lnTo>
                      <a:lnTo>
                        <a:pt x="174" y="24"/>
                      </a:lnTo>
                      <a:lnTo>
                        <a:pt x="144" y="18"/>
                      </a:lnTo>
                      <a:lnTo>
                        <a:pt x="126" y="12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2726" name="Freeform 198"/>
                <p:cNvSpPr>
                  <a:spLocks/>
                </p:cNvSpPr>
                <p:nvPr/>
              </p:nvSpPr>
              <p:spPr bwMode="auto">
                <a:xfrm>
                  <a:off x="2227" y="1634"/>
                  <a:ext cx="241" cy="204"/>
                </a:xfrm>
                <a:custGeom>
                  <a:avLst/>
                  <a:gdLst/>
                  <a:ahLst/>
                  <a:cxnLst>
                    <a:cxn ang="0">
                      <a:pos x="193" y="6"/>
                    </a:cxn>
                    <a:cxn ang="0">
                      <a:pos x="169" y="6"/>
                    </a:cxn>
                    <a:cxn ang="0">
                      <a:pos x="145" y="0"/>
                    </a:cxn>
                    <a:cxn ang="0">
                      <a:pos x="121" y="6"/>
                    </a:cxn>
                    <a:cxn ang="0">
                      <a:pos x="103" y="18"/>
                    </a:cxn>
                    <a:cxn ang="0">
                      <a:pos x="66" y="6"/>
                    </a:cxn>
                    <a:cxn ang="0">
                      <a:pos x="60" y="54"/>
                    </a:cxn>
                    <a:cxn ang="0">
                      <a:pos x="36" y="90"/>
                    </a:cxn>
                    <a:cxn ang="0">
                      <a:pos x="18" y="138"/>
                    </a:cxn>
                    <a:cxn ang="0">
                      <a:pos x="0" y="204"/>
                    </a:cxn>
                    <a:cxn ang="0">
                      <a:pos x="30" y="138"/>
                    </a:cxn>
                    <a:cxn ang="0">
                      <a:pos x="66" y="78"/>
                    </a:cxn>
                    <a:cxn ang="0">
                      <a:pos x="91" y="54"/>
                    </a:cxn>
                    <a:cxn ang="0">
                      <a:pos x="133" y="18"/>
                    </a:cxn>
                    <a:cxn ang="0">
                      <a:pos x="97" y="66"/>
                    </a:cxn>
                    <a:cxn ang="0">
                      <a:pos x="79" y="96"/>
                    </a:cxn>
                    <a:cxn ang="0">
                      <a:pos x="60" y="132"/>
                    </a:cxn>
                    <a:cxn ang="0">
                      <a:pos x="60" y="168"/>
                    </a:cxn>
                    <a:cxn ang="0">
                      <a:pos x="72" y="120"/>
                    </a:cxn>
                    <a:cxn ang="0">
                      <a:pos x="85" y="102"/>
                    </a:cxn>
                    <a:cxn ang="0">
                      <a:pos x="97" y="84"/>
                    </a:cxn>
                    <a:cxn ang="0">
                      <a:pos x="115" y="60"/>
                    </a:cxn>
                    <a:cxn ang="0">
                      <a:pos x="139" y="42"/>
                    </a:cxn>
                    <a:cxn ang="0">
                      <a:pos x="151" y="60"/>
                    </a:cxn>
                    <a:cxn ang="0">
                      <a:pos x="157" y="90"/>
                    </a:cxn>
                    <a:cxn ang="0">
                      <a:pos x="163" y="114"/>
                    </a:cxn>
                    <a:cxn ang="0">
                      <a:pos x="163" y="66"/>
                    </a:cxn>
                    <a:cxn ang="0">
                      <a:pos x="151" y="36"/>
                    </a:cxn>
                    <a:cxn ang="0">
                      <a:pos x="169" y="36"/>
                    </a:cxn>
                    <a:cxn ang="0">
                      <a:pos x="187" y="48"/>
                    </a:cxn>
                    <a:cxn ang="0">
                      <a:pos x="205" y="42"/>
                    </a:cxn>
                    <a:cxn ang="0">
                      <a:pos x="211" y="30"/>
                    </a:cxn>
                    <a:cxn ang="0">
                      <a:pos x="229" y="18"/>
                    </a:cxn>
                    <a:cxn ang="0">
                      <a:pos x="241" y="12"/>
                    </a:cxn>
                    <a:cxn ang="0">
                      <a:pos x="217" y="6"/>
                    </a:cxn>
                    <a:cxn ang="0">
                      <a:pos x="193" y="6"/>
                    </a:cxn>
                  </a:cxnLst>
                  <a:rect l="0" t="0" r="r" b="b"/>
                  <a:pathLst>
                    <a:path w="241" h="204">
                      <a:moveTo>
                        <a:pt x="193" y="6"/>
                      </a:moveTo>
                      <a:lnTo>
                        <a:pt x="169" y="6"/>
                      </a:lnTo>
                      <a:lnTo>
                        <a:pt x="145" y="0"/>
                      </a:lnTo>
                      <a:lnTo>
                        <a:pt x="121" y="6"/>
                      </a:lnTo>
                      <a:lnTo>
                        <a:pt x="103" y="18"/>
                      </a:lnTo>
                      <a:lnTo>
                        <a:pt x="66" y="6"/>
                      </a:lnTo>
                      <a:lnTo>
                        <a:pt x="60" y="54"/>
                      </a:lnTo>
                      <a:lnTo>
                        <a:pt x="36" y="90"/>
                      </a:lnTo>
                      <a:lnTo>
                        <a:pt x="18" y="138"/>
                      </a:lnTo>
                      <a:lnTo>
                        <a:pt x="0" y="204"/>
                      </a:lnTo>
                      <a:lnTo>
                        <a:pt x="30" y="138"/>
                      </a:lnTo>
                      <a:lnTo>
                        <a:pt x="66" y="78"/>
                      </a:lnTo>
                      <a:lnTo>
                        <a:pt x="91" y="54"/>
                      </a:lnTo>
                      <a:lnTo>
                        <a:pt x="133" y="18"/>
                      </a:lnTo>
                      <a:lnTo>
                        <a:pt x="97" y="66"/>
                      </a:lnTo>
                      <a:lnTo>
                        <a:pt x="79" y="96"/>
                      </a:lnTo>
                      <a:lnTo>
                        <a:pt x="60" y="132"/>
                      </a:lnTo>
                      <a:lnTo>
                        <a:pt x="60" y="168"/>
                      </a:lnTo>
                      <a:lnTo>
                        <a:pt x="72" y="120"/>
                      </a:lnTo>
                      <a:lnTo>
                        <a:pt x="85" y="102"/>
                      </a:lnTo>
                      <a:lnTo>
                        <a:pt x="97" y="84"/>
                      </a:lnTo>
                      <a:lnTo>
                        <a:pt x="115" y="60"/>
                      </a:lnTo>
                      <a:lnTo>
                        <a:pt x="139" y="42"/>
                      </a:lnTo>
                      <a:lnTo>
                        <a:pt x="151" y="60"/>
                      </a:lnTo>
                      <a:lnTo>
                        <a:pt x="157" y="90"/>
                      </a:lnTo>
                      <a:lnTo>
                        <a:pt x="163" y="114"/>
                      </a:lnTo>
                      <a:lnTo>
                        <a:pt x="163" y="66"/>
                      </a:lnTo>
                      <a:lnTo>
                        <a:pt x="151" y="36"/>
                      </a:lnTo>
                      <a:lnTo>
                        <a:pt x="169" y="36"/>
                      </a:lnTo>
                      <a:lnTo>
                        <a:pt x="187" y="48"/>
                      </a:lnTo>
                      <a:lnTo>
                        <a:pt x="205" y="42"/>
                      </a:lnTo>
                      <a:lnTo>
                        <a:pt x="211" y="30"/>
                      </a:lnTo>
                      <a:lnTo>
                        <a:pt x="229" y="18"/>
                      </a:lnTo>
                      <a:lnTo>
                        <a:pt x="241" y="12"/>
                      </a:lnTo>
                      <a:lnTo>
                        <a:pt x="217" y="6"/>
                      </a:lnTo>
                      <a:lnTo>
                        <a:pt x="193" y="6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2727" name="Freeform 199"/>
                <p:cNvSpPr>
                  <a:spLocks/>
                </p:cNvSpPr>
                <p:nvPr/>
              </p:nvSpPr>
              <p:spPr bwMode="auto">
                <a:xfrm>
                  <a:off x="3123" y="1838"/>
                  <a:ext cx="84" cy="271"/>
                </a:xfrm>
                <a:custGeom>
                  <a:avLst/>
                  <a:gdLst/>
                  <a:ahLst/>
                  <a:cxnLst>
                    <a:cxn ang="0">
                      <a:pos x="72" y="12"/>
                    </a:cxn>
                    <a:cxn ang="0">
                      <a:pos x="84" y="37"/>
                    </a:cxn>
                    <a:cxn ang="0">
                      <a:pos x="84" y="61"/>
                    </a:cxn>
                    <a:cxn ang="0">
                      <a:pos x="78" y="85"/>
                    </a:cxn>
                    <a:cxn ang="0">
                      <a:pos x="60" y="79"/>
                    </a:cxn>
                    <a:cxn ang="0">
                      <a:pos x="54" y="97"/>
                    </a:cxn>
                    <a:cxn ang="0">
                      <a:pos x="48" y="121"/>
                    </a:cxn>
                    <a:cxn ang="0">
                      <a:pos x="42" y="151"/>
                    </a:cxn>
                    <a:cxn ang="0">
                      <a:pos x="36" y="193"/>
                    </a:cxn>
                    <a:cxn ang="0">
                      <a:pos x="30" y="241"/>
                    </a:cxn>
                    <a:cxn ang="0">
                      <a:pos x="18" y="259"/>
                    </a:cxn>
                    <a:cxn ang="0">
                      <a:pos x="0" y="271"/>
                    </a:cxn>
                    <a:cxn ang="0">
                      <a:pos x="18" y="247"/>
                    </a:cxn>
                    <a:cxn ang="0">
                      <a:pos x="18" y="223"/>
                    </a:cxn>
                    <a:cxn ang="0">
                      <a:pos x="24" y="199"/>
                    </a:cxn>
                    <a:cxn ang="0">
                      <a:pos x="24" y="169"/>
                    </a:cxn>
                    <a:cxn ang="0">
                      <a:pos x="30" y="139"/>
                    </a:cxn>
                    <a:cxn ang="0">
                      <a:pos x="36" y="115"/>
                    </a:cxn>
                    <a:cxn ang="0">
                      <a:pos x="42" y="91"/>
                    </a:cxn>
                    <a:cxn ang="0">
                      <a:pos x="24" y="79"/>
                    </a:cxn>
                    <a:cxn ang="0">
                      <a:pos x="42" y="79"/>
                    </a:cxn>
                    <a:cxn ang="0">
                      <a:pos x="60" y="73"/>
                    </a:cxn>
                    <a:cxn ang="0">
                      <a:pos x="66" y="61"/>
                    </a:cxn>
                    <a:cxn ang="0">
                      <a:pos x="72" y="43"/>
                    </a:cxn>
                    <a:cxn ang="0">
                      <a:pos x="66" y="18"/>
                    </a:cxn>
                    <a:cxn ang="0">
                      <a:pos x="42" y="0"/>
                    </a:cxn>
                    <a:cxn ang="0">
                      <a:pos x="72" y="12"/>
                    </a:cxn>
                  </a:cxnLst>
                  <a:rect l="0" t="0" r="r" b="b"/>
                  <a:pathLst>
                    <a:path w="84" h="271">
                      <a:moveTo>
                        <a:pt x="72" y="12"/>
                      </a:moveTo>
                      <a:lnTo>
                        <a:pt x="84" y="37"/>
                      </a:lnTo>
                      <a:lnTo>
                        <a:pt x="84" y="61"/>
                      </a:lnTo>
                      <a:lnTo>
                        <a:pt x="78" y="85"/>
                      </a:lnTo>
                      <a:lnTo>
                        <a:pt x="60" y="79"/>
                      </a:lnTo>
                      <a:lnTo>
                        <a:pt x="54" y="97"/>
                      </a:lnTo>
                      <a:lnTo>
                        <a:pt x="48" y="121"/>
                      </a:lnTo>
                      <a:lnTo>
                        <a:pt x="42" y="151"/>
                      </a:lnTo>
                      <a:lnTo>
                        <a:pt x="36" y="193"/>
                      </a:lnTo>
                      <a:lnTo>
                        <a:pt x="30" y="241"/>
                      </a:lnTo>
                      <a:lnTo>
                        <a:pt x="18" y="259"/>
                      </a:lnTo>
                      <a:lnTo>
                        <a:pt x="0" y="271"/>
                      </a:lnTo>
                      <a:lnTo>
                        <a:pt x="18" y="247"/>
                      </a:lnTo>
                      <a:lnTo>
                        <a:pt x="18" y="223"/>
                      </a:lnTo>
                      <a:lnTo>
                        <a:pt x="24" y="199"/>
                      </a:lnTo>
                      <a:lnTo>
                        <a:pt x="24" y="169"/>
                      </a:lnTo>
                      <a:lnTo>
                        <a:pt x="30" y="139"/>
                      </a:lnTo>
                      <a:lnTo>
                        <a:pt x="36" y="115"/>
                      </a:lnTo>
                      <a:lnTo>
                        <a:pt x="42" y="91"/>
                      </a:lnTo>
                      <a:lnTo>
                        <a:pt x="24" y="79"/>
                      </a:lnTo>
                      <a:lnTo>
                        <a:pt x="42" y="79"/>
                      </a:lnTo>
                      <a:lnTo>
                        <a:pt x="60" y="73"/>
                      </a:lnTo>
                      <a:lnTo>
                        <a:pt x="66" y="61"/>
                      </a:lnTo>
                      <a:lnTo>
                        <a:pt x="72" y="43"/>
                      </a:lnTo>
                      <a:lnTo>
                        <a:pt x="66" y="18"/>
                      </a:lnTo>
                      <a:lnTo>
                        <a:pt x="42" y="0"/>
                      </a:lnTo>
                      <a:lnTo>
                        <a:pt x="72" y="12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2728" name="Freeform 200"/>
                <p:cNvSpPr>
                  <a:spLocks/>
                </p:cNvSpPr>
                <p:nvPr/>
              </p:nvSpPr>
              <p:spPr bwMode="auto">
                <a:xfrm>
                  <a:off x="3063" y="2127"/>
                  <a:ext cx="66" cy="66"/>
                </a:xfrm>
                <a:custGeom>
                  <a:avLst/>
                  <a:gdLst/>
                  <a:ahLst/>
                  <a:cxnLst>
                    <a:cxn ang="0">
                      <a:pos x="0" y="54"/>
                    </a:cxn>
                    <a:cxn ang="0">
                      <a:pos x="12" y="66"/>
                    </a:cxn>
                    <a:cxn ang="0">
                      <a:pos x="12" y="54"/>
                    </a:cxn>
                    <a:cxn ang="0">
                      <a:pos x="24" y="42"/>
                    </a:cxn>
                    <a:cxn ang="0">
                      <a:pos x="36" y="30"/>
                    </a:cxn>
                    <a:cxn ang="0">
                      <a:pos x="48" y="24"/>
                    </a:cxn>
                    <a:cxn ang="0">
                      <a:pos x="66" y="0"/>
                    </a:cxn>
                    <a:cxn ang="0">
                      <a:pos x="48" y="18"/>
                    </a:cxn>
                    <a:cxn ang="0">
                      <a:pos x="36" y="24"/>
                    </a:cxn>
                    <a:cxn ang="0">
                      <a:pos x="18" y="30"/>
                    </a:cxn>
                    <a:cxn ang="0">
                      <a:pos x="6" y="42"/>
                    </a:cxn>
                    <a:cxn ang="0">
                      <a:pos x="0" y="54"/>
                    </a:cxn>
                  </a:cxnLst>
                  <a:rect l="0" t="0" r="r" b="b"/>
                  <a:pathLst>
                    <a:path w="66" h="66">
                      <a:moveTo>
                        <a:pt x="0" y="54"/>
                      </a:moveTo>
                      <a:lnTo>
                        <a:pt x="12" y="66"/>
                      </a:lnTo>
                      <a:lnTo>
                        <a:pt x="12" y="54"/>
                      </a:lnTo>
                      <a:lnTo>
                        <a:pt x="24" y="42"/>
                      </a:lnTo>
                      <a:lnTo>
                        <a:pt x="36" y="30"/>
                      </a:lnTo>
                      <a:lnTo>
                        <a:pt x="48" y="24"/>
                      </a:lnTo>
                      <a:lnTo>
                        <a:pt x="66" y="0"/>
                      </a:lnTo>
                      <a:lnTo>
                        <a:pt x="48" y="18"/>
                      </a:lnTo>
                      <a:lnTo>
                        <a:pt x="36" y="24"/>
                      </a:lnTo>
                      <a:lnTo>
                        <a:pt x="18" y="30"/>
                      </a:lnTo>
                      <a:lnTo>
                        <a:pt x="6" y="42"/>
                      </a:lnTo>
                      <a:lnTo>
                        <a:pt x="0" y="54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</p:grpSp>
      </p:grpSp>
      <p:grpSp>
        <p:nvGrpSpPr>
          <p:cNvPr id="22838" name="Group 201"/>
          <p:cNvGrpSpPr>
            <a:grpSpLocks/>
          </p:cNvGrpSpPr>
          <p:nvPr/>
        </p:nvGrpSpPr>
        <p:grpSpPr bwMode="auto">
          <a:xfrm>
            <a:off x="3962400" y="4724400"/>
            <a:ext cx="690563" cy="1427163"/>
            <a:chOff x="2496" y="2976"/>
            <a:chExt cx="435" cy="899"/>
          </a:xfrm>
        </p:grpSpPr>
        <p:graphicFrame>
          <p:nvGraphicFramePr>
            <p:cNvPr id="22730" name="Object 202"/>
            <p:cNvGraphicFramePr>
              <a:graphicFrameLocks noChangeAspect="1"/>
            </p:cNvGraphicFramePr>
            <p:nvPr/>
          </p:nvGraphicFramePr>
          <p:xfrm>
            <a:off x="2496" y="2976"/>
            <a:ext cx="230" cy="899"/>
          </p:xfrm>
          <a:graphic>
            <a:graphicData uri="http://schemas.openxmlformats.org/presentationml/2006/ole">
              <p:oleObj spid="_x0000_s6157" name="Clip" r:id="rId15" imgW="446760" imgH="1529640" progId="MS_ClipArt_Gallery.2">
                <p:embed/>
              </p:oleObj>
            </a:graphicData>
          </a:graphic>
        </p:graphicFrame>
        <p:grpSp>
          <p:nvGrpSpPr>
            <p:cNvPr id="22839" name="Group 203"/>
            <p:cNvGrpSpPr>
              <a:grpSpLocks/>
            </p:cNvGrpSpPr>
            <p:nvPr/>
          </p:nvGrpSpPr>
          <p:grpSpPr bwMode="auto">
            <a:xfrm>
              <a:off x="2640" y="3264"/>
              <a:ext cx="291" cy="293"/>
              <a:chOff x="2520" y="2000"/>
              <a:chExt cx="291" cy="293"/>
            </a:xfrm>
          </p:grpSpPr>
          <p:grpSp>
            <p:nvGrpSpPr>
              <p:cNvPr id="22840" name="Group 204"/>
              <p:cNvGrpSpPr>
                <a:grpSpLocks/>
              </p:cNvGrpSpPr>
              <p:nvPr/>
            </p:nvGrpSpPr>
            <p:grpSpPr bwMode="auto">
              <a:xfrm rot="1343867">
                <a:off x="2683" y="2116"/>
                <a:ext cx="128" cy="177"/>
                <a:chOff x="3081" y="1887"/>
                <a:chExt cx="649" cy="841"/>
              </a:xfrm>
            </p:grpSpPr>
            <p:sp>
              <p:nvSpPr>
                <p:cNvPr id="22733" name="Freeform 205"/>
                <p:cNvSpPr>
                  <a:spLocks/>
                </p:cNvSpPr>
                <p:nvPr/>
              </p:nvSpPr>
              <p:spPr bwMode="auto">
                <a:xfrm>
                  <a:off x="3081" y="1887"/>
                  <a:ext cx="649" cy="841"/>
                </a:xfrm>
                <a:custGeom>
                  <a:avLst/>
                  <a:gdLst/>
                  <a:ahLst/>
                  <a:cxnLst>
                    <a:cxn ang="0">
                      <a:pos x="150" y="6"/>
                    </a:cxn>
                    <a:cxn ang="0">
                      <a:pos x="204" y="6"/>
                    </a:cxn>
                    <a:cxn ang="0">
                      <a:pos x="282" y="18"/>
                    </a:cxn>
                    <a:cxn ang="0">
                      <a:pos x="385" y="54"/>
                    </a:cxn>
                    <a:cxn ang="0">
                      <a:pos x="529" y="114"/>
                    </a:cxn>
                    <a:cxn ang="0">
                      <a:pos x="565" y="144"/>
                    </a:cxn>
                    <a:cxn ang="0">
                      <a:pos x="619" y="240"/>
                    </a:cxn>
                    <a:cxn ang="0">
                      <a:pos x="649" y="300"/>
                    </a:cxn>
                    <a:cxn ang="0">
                      <a:pos x="619" y="342"/>
                    </a:cxn>
                    <a:cxn ang="0">
                      <a:pos x="619" y="372"/>
                    </a:cxn>
                    <a:cxn ang="0">
                      <a:pos x="643" y="420"/>
                    </a:cxn>
                    <a:cxn ang="0">
                      <a:pos x="637" y="462"/>
                    </a:cxn>
                    <a:cxn ang="0">
                      <a:pos x="595" y="492"/>
                    </a:cxn>
                    <a:cxn ang="0">
                      <a:pos x="607" y="528"/>
                    </a:cxn>
                    <a:cxn ang="0">
                      <a:pos x="589" y="577"/>
                    </a:cxn>
                    <a:cxn ang="0">
                      <a:pos x="529" y="595"/>
                    </a:cxn>
                    <a:cxn ang="0">
                      <a:pos x="505" y="631"/>
                    </a:cxn>
                    <a:cxn ang="0">
                      <a:pos x="457" y="649"/>
                    </a:cxn>
                    <a:cxn ang="0">
                      <a:pos x="360" y="655"/>
                    </a:cxn>
                    <a:cxn ang="0">
                      <a:pos x="300" y="637"/>
                    </a:cxn>
                    <a:cxn ang="0">
                      <a:pos x="258" y="589"/>
                    </a:cxn>
                    <a:cxn ang="0">
                      <a:pos x="222" y="528"/>
                    </a:cxn>
                    <a:cxn ang="0">
                      <a:pos x="240" y="504"/>
                    </a:cxn>
                    <a:cxn ang="0">
                      <a:pos x="276" y="498"/>
                    </a:cxn>
                    <a:cxn ang="0">
                      <a:pos x="306" y="522"/>
                    </a:cxn>
                    <a:cxn ang="0">
                      <a:pos x="282" y="498"/>
                    </a:cxn>
                    <a:cxn ang="0">
                      <a:pos x="270" y="492"/>
                    </a:cxn>
                    <a:cxn ang="0">
                      <a:pos x="246" y="474"/>
                    </a:cxn>
                    <a:cxn ang="0">
                      <a:pos x="204" y="486"/>
                    </a:cxn>
                    <a:cxn ang="0">
                      <a:pos x="198" y="516"/>
                    </a:cxn>
                    <a:cxn ang="0">
                      <a:pos x="204" y="607"/>
                    </a:cxn>
                    <a:cxn ang="0">
                      <a:pos x="228" y="703"/>
                    </a:cxn>
                    <a:cxn ang="0">
                      <a:pos x="228" y="793"/>
                    </a:cxn>
                    <a:cxn ang="0">
                      <a:pos x="204" y="829"/>
                    </a:cxn>
                    <a:cxn ang="0">
                      <a:pos x="150" y="835"/>
                    </a:cxn>
                    <a:cxn ang="0">
                      <a:pos x="132" y="775"/>
                    </a:cxn>
                    <a:cxn ang="0">
                      <a:pos x="108" y="709"/>
                    </a:cxn>
                    <a:cxn ang="0">
                      <a:pos x="96" y="685"/>
                    </a:cxn>
                    <a:cxn ang="0">
                      <a:pos x="84" y="655"/>
                    </a:cxn>
                    <a:cxn ang="0">
                      <a:pos x="48" y="522"/>
                    </a:cxn>
                    <a:cxn ang="0">
                      <a:pos x="18" y="366"/>
                    </a:cxn>
                    <a:cxn ang="0">
                      <a:pos x="0" y="270"/>
                    </a:cxn>
                  </a:cxnLst>
                  <a:rect l="0" t="0" r="r" b="b"/>
                  <a:pathLst>
                    <a:path w="649" h="841">
                      <a:moveTo>
                        <a:pt x="108" y="0"/>
                      </a:moveTo>
                      <a:lnTo>
                        <a:pt x="132" y="6"/>
                      </a:lnTo>
                      <a:lnTo>
                        <a:pt x="150" y="6"/>
                      </a:lnTo>
                      <a:lnTo>
                        <a:pt x="168" y="12"/>
                      </a:lnTo>
                      <a:lnTo>
                        <a:pt x="180" y="12"/>
                      </a:lnTo>
                      <a:lnTo>
                        <a:pt x="204" y="6"/>
                      </a:lnTo>
                      <a:lnTo>
                        <a:pt x="228" y="6"/>
                      </a:lnTo>
                      <a:lnTo>
                        <a:pt x="252" y="12"/>
                      </a:lnTo>
                      <a:lnTo>
                        <a:pt x="282" y="18"/>
                      </a:lnTo>
                      <a:lnTo>
                        <a:pt x="312" y="24"/>
                      </a:lnTo>
                      <a:lnTo>
                        <a:pt x="342" y="36"/>
                      </a:lnTo>
                      <a:lnTo>
                        <a:pt x="385" y="54"/>
                      </a:lnTo>
                      <a:lnTo>
                        <a:pt x="427" y="72"/>
                      </a:lnTo>
                      <a:lnTo>
                        <a:pt x="481" y="96"/>
                      </a:lnTo>
                      <a:lnTo>
                        <a:pt x="529" y="114"/>
                      </a:lnTo>
                      <a:lnTo>
                        <a:pt x="547" y="120"/>
                      </a:lnTo>
                      <a:lnTo>
                        <a:pt x="559" y="132"/>
                      </a:lnTo>
                      <a:lnTo>
                        <a:pt x="565" y="144"/>
                      </a:lnTo>
                      <a:lnTo>
                        <a:pt x="577" y="162"/>
                      </a:lnTo>
                      <a:lnTo>
                        <a:pt x="595" y="192"/>
                      </a:lnTo>
                      <a:lnTo>
                        <a:pt x="619" y="240"/>
                      </a:lnTo>
                      <a:lnTo>
                        <a:pt x="637" y="264"/>
                      </a:lnTo>
                      <a:lnTo>
                        <a:pt x="643" y="288"/>
                      </a:lnTo>
                      <a:lnTo>
                        <a:pt x="649" y="300"/>
                      </a:lnTo>
                      <a:lnTo>
                        <a:pt x="643" y="318"/>
                      </a:lnTo>
                      <a:lnTo>
                        <a:pt x="631" y="336"/>
                      </a:lnTo>
                      <a:lnTo>
                        <a:pt x="619" y="342"/>
                      </a:lnTo>
                      <a:lnTo>
                        <a:pt x="613" y="348"/>
                      </a:lnTo>
                      <a:lnTo>
                        <a:pt x="613" y="360"/>
                      </a:lnTo>
                      <a:lnTo>
                        <a:pt x="619" y="372"/>
                      </a:lnTo>
                      <a:lnTo>
                        <a:pt x="625" y="384"/>
                      </a:lnTo>
                      <a:lnTo>
                        <a:pt x="637" y="402"/>
                      </a:lnTo>
                      <a:lnTo>
                        <a:pt x="643" y="420"/>
                      </a:lnTo>
                      <a:lnTo>
                        <a:pt x="643" y="432"/>
                      </a:lnTo>
                      <a:lnTo>
                        <a:pt x="643" y="450"/>
                      </a:lnTo>
                      <a:lnTo>
                        <a:pt x="637" y="462"/>
                      </a:lnTo>
                      <a:lnTo>
                        <a:pt x="625" y="474"/>
                      </a:lnTo>
                      <a:lnTo>
                        <a:pt x="607" y="486"/>
                      </a:lnTo>
                      <a:lnTo>
                        <a:pt x="595" y="492"/>
                      </a:lnTo>
                      <a:lnTo>
                        <a:pt x="595" y="504"/>
                      </a:lnTo>
                      <a:lnTo>
                        <a:pt x="601" y="516"/>
                      </a:lnTo>
                      <a:lnTo>
                        <a:pt x="607" y="528"/>
                      </a:lnTo>
                      <a:lnTo>
                        <a:pt x="601" y="546"/>
                      </a:lnTo>
                      <a:lnTo>
                        <a:pt x="601" y="565"/>
                      </a:lnTo>
                      <a:lnTo>
                        <a:pt x="589" y="577"/>
                      </a:lnTo>
                      <a:lnTo>
                        <a:pt x="577" y="583"/>
                      </a:lnTo>
                      <a:lnTo>
                        <a:pt x="553" y="589"/>
                      </a:lnTo>
                      <a:lnTo>
                        <a:pt x="529" y="595"/>
                      </a:lnTo>
                      <a:lnTo>
                        <a:pt x="517" y="595"/>
                      </a:lnTo>
                      <a:lnTo>
                        <a:pt x="511" y="619"/>
                      </a:lnTo>
                      <a:lnTo>
                        <a:pt x="505" y="631"/>
                      </a:lnTo>
                      <a:lnTo>
                        <a:pt x="493" y="643"/>
                      </a:lnTo>
                      <a:lnTo>
                        <a:pt x="475" y="649"/>
                      </a:lnTo>
                      <a:lnTo>
                        <a:pt x="457" y="649"/>
                      </a:lnTo>
                      <a:lnTo>
                        <a:pt x="433" y="649"/>
                      </a:lnTo>
                      <a:lnTo>
                        <a:pt x="403" y="655"/>
                      </a:lnTo>
                      <a:lnTo>
                        <a:pt x="360" y="655"/>
                      </a:lnTo>
                      <a:lnTo>
                        <a:pt x="342" y="655"/>
                      </a:lnTo>
                      <a:lnTo>
                        <a:pt x="324" y="649"/>
                      </a:lnTo>
                      <a:lnTo>
                        <a:pt x="300" y="637"/>
                      </a:lnTo>
                      <a:lnTo>
                        <a:pt x="282" y="625"/>
                      </a:lnTo>
                      <a:lnTo>
                        <a:pt x="270" y="607"/>
                      </a:lnTo>
                      <a:lnTo>
                        <a:pt x="258" y="589"/>
                      </a:lnTo>
                      <a:lnTo>
                        <a:pt x="240" y="565"/>
                      </a:lnTo>
                      <a:lnTo>
                        <a:pt x="228" y="540"/>
                      </a:lnTo>
                      <a:lnTo>
                        <a:pt x="222" y="528"/>
                      </a:lnTo>
                      <a:lnTo>
                        <a:pt x="228" y="522"/>
                      </a:lnTo>
                      <a:lnTo>
                        <a:pt x="234" y="510"/>
                      </a:lnTo>
                      <a:lnTo>
                        <a:pt x="240" y="504"/>
                      </a:lnTo>
                      <a:lnTo>
                        <a:pt x="252" y="498"/>
                      </a:lnTo>
                      <a:lnTo>
                        <a:pt x="264" y="498"/>
                      </a:lnTo>
                      <a:lnTo>
                        <a:pt x="276" y="498"/>
                      </a:lnTo>
                      <a:lnTo>
                        <a:pt x="288" y="510"/>
                      </a:lnTo>
                      <a:lnTo>
                        <a:pt x="300" y="516"/>
                      </a:lnTo>
                      <a:lnTo>
                        <a:pt x="306" y="522"/>
                      </a:lnTo>
                      <a:lnTo>
                        <a:pt x="318" y="528"/>
                      </a:lnTo>
                      <a:lnTo>
                        <a:pt x="306" y="516"/>
                      </a:lnTo>
                      <a:lnTo>
                        <a:pt x="282" y="498"/>
                      </a:lnTo>
                      <a:lnTo>
                        <a:pt x="288" y="492"/>
                      </a:lnTo>
                      <a:lnTo>
                        <a:pt x="282" y="492"/>
                      </a:lnTo>
                      <a:lnTo>
                        <a:pt x="270" y="492"/>
                      </a:lnTo>
                      <a:lnTo>
                        <a:pt x="264" y="486"/>
                      </a:lnTo>
                      <a:lnTo>
                        <a:pt x="252" y="480"/>
                      </a:lnTo>
                      <a:lnTo>
                        <a:pt x="246" y="474"/>
                      </a:lnTo>
                      <a:lnTo>
                        <a:pt x="228" y="474"/>
                      </a:lnTo>
                      <a:lnTo>
                        <a:pt x="216" y="474"/>
                      </a:lnTo>
                      <a:lnTo>
                        <a:pt x="204" y="486"/>
                      </a:lnTo>
                      <a:lnTo>
                        <a:pt x="198" y="492"/>
                      </a:lnTo>
                      <a:lnTo>
                        <a:pt x="198" y="504"/>
                      </a:lnTo>
                      <a:lnTo>
                        <a:pt x="198" y="516"/>
                      </a:lnTo>
                      <a:lnTo>
                        <a:pt x="198" y="546"/>
                      </a:lnTo>
                      <a:lnTo>
                        <a:pt x="198" y="577"/>
                      </a:lnTo>
                      <a:lnTo>
                        <a:pt x="204" y="607"/>
                      </a:lnTo>
                      <a:lnTo>
                        <a:pt x="204" y="637"/>
                      </a:lnTo>
                      <a:lnTo>
                        <a:pt x="216" y="679"/>
                      </a:lnTo>
                      <a:lnTo>
                        <a:pt x="228" y="703"/>
                      </a:lnTo>
                      <a:lnTo>
                        <a:pt x="234" y="721"/>
                      </a:lnTo>
                      <a:lnTo>
                        <a:pt x="234" y="763"/>
                      </a:lnTo>
                      <a:lnTo>
                        <a:pt x="228" y="793"/>
                      </a:lnTo>
                      <a:lnTo>
                        <a:pt x="222" y="811"/>
                      </a:lnTo>
                      <a:lnTo>
                        <a:pt x="216" y="823"/>
                      </a:lnTo>
                      <a:lnTo>
                        <a:pt x="204" y="829"/>
                      </a:lnTo>
                      <a:lnTo>
                        <a:pt x="186" y="835"/>
                      </a:lnTo>
                      <a:lnTo>
                        <a:pt x="168" y="841"/>
                      </a:lnTo>
                      <a:lnTo>
                        <a:pt x="150" y="835"/>
                      </a:lnTo>
                      <a:lnTo>
                        <a:pt x="144" y="829"/>
                      </a:lnTo>
                      <a:lnTo>
                        <a:pt x="138" y="787"/>
                      </a:lnTo>
                      <a:lnTo>
                        <a:pt x="132" y="775"/>
                      </a:lnTo>
                      <a:lnTo>
                        <a:pt x="132" y="769"/>
                      </a:lnTo>
                      <a:lnTo>
                        <a:pt x="126" y="745"/>
                      </a:lnTo>
                      <a:lnTo>
                        <a:pt x="108" y="709"/>
                      </a:lnTo>
                      <a:lnTo>
                        <a:pt x="102" y="697"/>
                      </a:lnTo>
                      <a:lnTo>
                        <a:pt x="102" y="685"/>
                      </a:lnTo>
                      <a:lnTo>
                        <a:pt x="96" y="685"/>
                      </a:lnTo>
                      <a:lnTo>
                        <a:pt x="96" y="679"/>
                      </a:lnTo>
                      <a:lnTo>
                        <a:pt x="96" y="673"/>
                      </a:lnTo>
                      <a:lnTo>
                        <a:pt x="84" y="655"/>
                      </a:lnTo>
                      <a:lnTo>
                        <a:pt x="78" y="613"/>
                      </a:lnTo>
                      <a:lnTo>
                        <a:pt x="60" y="571"/>
                      </a:lnTo>
                      <a:lnTo>
                        <a:pt x="48" y="522"/>
                      </a:lnTo>
                      <a:lnTo>
                        <a:pt x="30" y="468"/>
                      </a:lnTo>
                      <a:lnTo>
                        <a:pt x="24" y="426"/>
                      </a:lnTo>
                      <a:lnTo>
                        <a:pt x="18" y="366"/>
                      </a:lnTo>
                      <a:lnTo>
                        <a:pt x="18" y="306"/>
                      </a:lnTo>
                      <a:lnTo>
                        <a:pt x="18" y="300"/>
                      </a:lnTo>
                      <a:lnTo>
                        <a:pt x="0" y="270"/>
                      </a:lnTo>
                      <a:lnTo>
                        <a:pt x="72" y="204"/>
                      </a:lnTo>
                      <a:lnTo>
                        <a:pt x="108" y="0"/>
                      </a:lnTo>
                      <a:close/>
                    </a:path>
                  </a:pathLst>
                </a:custGeom>
                <a:solidFill>
                  <a:srgbClr val="FFBD7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2734" name="Freeform 206"/>
                <p:cNvSpPr>
                  <a:spLocks/>
                </p:cNvSpPr>
                <p:nvPr/>
              </p:nvSpPr>
              <p:spPr bwMode="auto">
                <a:xfrm>
                  <a:off x="3183" y="1887"/>
                  <a:ext cx="445" cy="132"/>
                </a:xfrm>
                <a:custGeom>
                  <a:avLst/>
                  <a:gdLst/>
                  <a:ahLst/>
                  <a:cxnLst>
                    <a:cxn ang="0">
                      <a:pos x="24" y="0"/>
                    </a:cxn>
                    <a:cxn ang="0">
                      <a:pos x="42" y="6"/>
                    </a:cxn>
                    <a:cxn ang="0">
                      <a:pos x="60" y="6"/>
                    </a:cxn>
                    <a:cxn ang="0">
                      <a:pos x="72" y="12"/>
                    </a:cxn>
                    <a:cxn ang="0">
                      <a:pos x="90" y="6"/>
                    </a:cxn>
                    <a:cxn ang="0">
                      <a:pos x="102" y="6"/>
                    </a:cxn>
                    <a:cxn ang="0">
                      <a:pos x="120" y="6"/>
                    </a:cxn>
                    <a:cxn ang="0">
                      <a:pos x="144" y="6"/>
                    </a:cxn>
                    <a:cxn ang="0">
                      <a:pos x="174" y="18"/>
                    </a:cxn>
                    <a:cxn ang="0">
                      <a:pos x="210" y="24"/>
                    </a:cxn>
                    <a:cxn ang="0">
                      <a:pos x="246" y="36"/>
                    </a:cxn>
                    <a:cxn ang="0">
                      <a:pos x="289" y="54"/>
                    </a:cxn>
                    <a:cxn ang="0">
                      <a:pos x="337" y="72"/>
                    </a:cxn>
                    <a:cxn ang="0">
                      <a:pos x="379" y="96"/>
                    </a:cxn>
                    <a:cxn ang="0">
                      <a:pos x="409" y="108"/>
                    </a:cxn>
                    <a:cxn ang="0">
                      <a:pos x="427" y="114"/>
                    </a:cxn>
                    <a:cxn ang="0">
                      <a:pos x="445" y="126"/>
                    </a:cxn>
                    <a:cxn ang="0">
                      <a:pos x="433" y="120"/>
                    </a:cxn>
                    <a:cxn ang="0">
                      <a:pos x="421" y="120"/>
                    </a:cxn>
                    <a:cxn ang="0">
                      <a:pos x="409" y="126"/>
                    </a:cxn>
                    <a:cxn ang="0">
                      <a:pos x="403" y="126"/>
                    </a:cxn>
                    <a:cxn ang="0">
                      <a:pos x="385" y="120"/>
                    </a:cxn>
                    <a:cxn ang="0">
                      <a:pos x="367" y="108"/>
                    </a:cxn>
                    <a:cxn ang="0">
                      <a:pos x="349" y="96"/>
                    </a:cxn>
                    <a:cxn ang="0">
                      <a:pos x="325" y="84"/>
                    </a:cxn>
                    <a:cxn ang="0">
                      <a:pos x="301" y="72"/>
                    </a:cxn>
                    <a:cxn ang="0">
                      <a:pos x="271" y="60"/>
                    </a:cxn>
                    <a:cxn ang="0">
                      <a:pos x="246" y="54"/>
                    </a:cxn>
                    <a:cxn ang="0">
                      <a:pos x="222" y="42"/>
                    </a:cxn>
                    <a:cxn ang="0">
                      <a:pos x="204" y="36"/>
                    </a:cxn>
                    <a:cxn ang="0">
                      <a:pos x="186" y="36"/>
                    </a:cxn>
                    <a:cxn ang="0">
                      <a:pos x="174" y="30"/>
                    </a:cxn>
                    <a:cxn ang="0">
                      <a:pos x="150" y="30"/>
                    </a:cxn>
                    <a:cxn ang="0">
                      <a:pos x="126" y="30"/>
                    </a:cxn>
                    <a:cxn ang="0">
                      <a:pos x="102" y="30"/>
                    </a:cxn>
                    <a:cxn ang="0">
                      <a:pos x="84" y="36"/>
                    </a:cxn>
                    <a:cxn ang="0">
                      <a:pos x="66" y="42"/>
                    </a:cxn>
                    <a:cxn ang="0">
                      <a:pos x="54" y="60"/>
                    </a:cxn>
                    <a:cxn ang="0">
                      <a:pos x="42" y="72"/>
                    </a:cxn>
                    <a:cxn ang="0">
                      <a:pos x="30" y="90"/>
                    </a:cxn>
                    <a:cxn ang="0">
                      <a:pos x="18" y="108"/>
                    </a:cxn>
                    <a:cxn ang="0">
                      <a:pos x="12" y="120"/>
                    </a:cxn>
                    <a:cxn ang="0">
                      <a:pos x="0" y="132"/>
                    </a:cxn>
                    <a:cxn ang="0">
                      <a:pos x="24" y="0"/>
                    </a:cxn>
                  </a:cxnLst>
                  <a:rect l="0" t="0" r="r" b="b"/>
                  <a:pathLst>
                    <a:path w="445" h="132">
                      <a:moveTo>
                        <a:pt x="24" y="0"/>
                      </a:moveTo>
                      <a:lnTo>
                        <a:pt x="42" y="6"/>
                      </a:lnTo>
                      <a:lnTo>
                        <a:pt x="60" y="6"/>
                      </a:lnTo>
                      <a:lnTo>
                        <a:pt x="72" y="12"/>
                      </a:lnTo>
                      <a:lnTo>
                        <a:pt x="90" y="6"/>
                      </a:lnTo>
                      <a:lnTo>
                        <a:pt x="102" y="6"/>
                      </a:lnTo>
                      <a:lnTo>
                        <a:pt x="120" y="6"/>
                      </a:lnTo>
                      <a:lnTo>
                        <a:pt x="144" y="6"/>
                      </a:lnTo>
                      <a:lnTo>
                        <a:pt x="174" y="18"/>
                      </a:lnTo>
                      <a:lnTo>
                        <a:pt x="210" y="24"/>
                      </a:lnTo>
                      <a:lnTo>
                        <a:pt x="246" y="36"/>
                      </a:lnTo>
                      <a:lnTo>
                        <a:pt x="289" y="54"/>
                      </a:lnTo>
                      <a:lnTo>
                        <a:pt x="337" y="72"/>
                      </a:lnTo>
                      <a:lnTo>
                        <a:pt x="379" y="96"/>
                      </a:lnTo>
                      <a:lnTo>
                        <a:pt x="409" y="108"/>
                      </a:lnTo>
                      <a:lnTo>
                        <a:pt x="427" y="114"/>
                      </a:lnTo>
                      <a:lnTo>
                        <a:pt x="445" y="126"/>
                      </a:lnTo>
                      <a:lnTo>
                        <a:pt x="433" y="120"/>
                      </a:lnTo>
                      <a:lnTo>
                        <a:pt x="421" y="120"/>
                      </a:lnTo>
                      <a:lnTo>
                        <a:pt x="409" y="126"/>
                      </a:lnTo>
                      <a:lnTo>
                        <a:pt x="403" y="126"/>
                      </a:lnTo>
                      <a:lnTo>
                        <a:pt x="385" y="120"/>
                      </a:lnTo>
                      <a:lnTo>
                        <a:pt x="367" y="108"/>
                      </a:lnTo>
                      <a:lnTo>
                        <a:pt x="349" y="96"/>
                      </a:lnTo>
                      <a:lnTo>
                        <a:pt x="325" y="84"/>
                      </a:lnTo>
                      <a:lnTo>
                        <a:pt x="301" y="72"/>
                      </a:lnTo>
                      <a:lnTo>
                        <a:pt x="271" y="60"/>
                      </a:lnTo>
                      <a:lnTo>
                        <a:pt x="246" y="54"/>
                      </a:lnTo>
                      <a:lnTo>
                        <a:pt x="222" y="42"/>
                      </a:lnTo>
                      <a:lnTo>
                        <a:pt x="204" y="36"/>
                      </a:lnTo>
                      <a:lnTo>
                        <a:pt x="186" y="36"/>
                      </a:lnTo>
                      <a:lnTo>
                        <a:pt x="174" y="30"/>
                      </a:lnTo>
                      <a:lnTo>
                        <a:pt x="150" y="30"/>
                      </a:lnTo>
                      <a:lnTo>
                        <a:pt x="126" y="30"/>
                      </a:lnTo>
                      <a:lnTo>
                        <a:pt x="102" y="30"/>
                      </a:lnTo>
                      <a:lnTo>
                        <a:pt x="84" y="36"/>
                      </a:lnTo>
                      <a:lnTo>
                        <a:pt x="66" y="42"/>
                      </a:lnTo>
                      <a:lnTo>
                        <a:pt x="54" y="60"/>
                      </a:lnTo>
                      <a:lnTo>
                        <a:pt x="42" y="72"/>
                      </a:lnTo>
                      <a:lnTo>
                        <a:pt x="30" y="90"/>
                      </a:lnTo>
                      <a:lnTo>
                        <a:pt x="18" y="108"/>
                      </a:lnTo>
                      <a:lnTo>
                        <a:pt x="12" y="120"/>
                      </a:lnTo>
                      <a:lnTo>
                        <a:pt x="0" y="132"/>
                      </a:lnTo>
                      <a:lnTo>
                        <a:pt x="24" y="0"/>
                      </a:lnTo>
                      <a:close/>
                    </a:path>
                  </a:pathLst>
                </a:custGeom>
                <a:solidFill>
                  <a:srgbClr val="FCA43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2735" name="Freeform 207"/>
                <p:cNvSpPr>
                  <a:spLocks/>
                </p:cNvSpPr>
                <p:nvPr/>
              </p:nvSpPr>
              <p:spPr bwMode="auto">
                <a:xfrm>
                  <a:off x="3610" y="2121"/>
                  <a:ext cx="96" cy="114"/>
                </a:xfrm>
                <a:custGeom>
                  <a:avLst/>
                  <a:gdLst/>
                  <a:ahLst/>
                  <a:cxnLst>
                    <a:cxn ang="0">
                      <a:pos x="90" y="108"/>
                    </a:cxn>
                    <a:cxn ang="0">
                      <a:pos x="96" y="96"/>
                    </a:cxn>
                    <a:cxn ang="0">
                      <a:pos x="96" y="84"/>
                    </a:cxn>
                    <a:cxn ang="0">
                      <a:pos x="90" y="66"/>
                    </a:cxn>
                    <a:cxn ang="0">
                      <a:pos x="78" y="54"/>
                    </a:cxn>
                    <a:cxn ang="0">
                      <a:pos x="66" y="36"/>
                    </a:cxn>
                    <a:cxn ang="0">
                      <a:pos x="42" y="24"/>
                    </a:cxn>
                    <a:cxn ang="0">
                      <a:pos x="24" y="12"/>
                    </a:cxn>
                    <a:cxn ang="0">
                      <a:pos x="0" y="0"/>
                    </a:cxn>
                    <a:cxn ang="0">
                      <a:pos x="24" y="18"/>
                    </a:cxn>
                    <a:cxn ang="0">
                      <a:pos x="30" y="24"/>
                    </a:cxn>
                    <a:cxn ang="0">
                      <a:pos x="42" y="30"/>
                    </a:cxn>
                    <a:cxn ang="0">
                      <a:pos x="54" y="42"/>
                    </a:cxn>
                    <a:cxn ang="0">
                      <a:pos x="60" y="48"/>
                    </a:cxn>
                    <a:cxn ang="0">
                      <a:pos x="72" y="60"/>
                    </a:cxn>
                    <a:cxn ang="0">
                      <a:pos x="78" y="72"/>
                    </a:cxn>
                    <a:cxn ang="0">
                      <a:pos x="84" y="90"/>
                    </a:cxn>
                    <a:cxn ang="0">
                      <a:pos x="84" y="102"/>
                    </a:cxn>
                    <a:cxn ang="0">
                      <a:pos x="84" y="114"/>
                    </a:cxn>
                    <a:cxn ang="0">
                      <a:pos x="90" y="108"/>
                    </a:cxn>
                  </a:cxnLst>
                  <a:rect l="0" t="0" r="r" b="b"/>
                  <a:pathLst>
                    <a:path w="96" h="114">
                      <a:moveTo>
                        <a:pt x="90" y="108"/>
                      </a:moveTo>
                      <a:lnTo>
                        <a:pt x="96" y="96"/>
                      </a:lnTo>
                      <a:lnTo>
                        <a:pt x="96" y="84"/>
                      </a:lnTo>
                      <a:lnTo>
                        <a:pt x="90" y="66"/>
                      </a:lnTo>
                      <a:lnTo>
                        <a:pt x="78" y="54"/>
                      </a:lnTo>
                      <a:lnTo>
                        <a:pt x="66" y="36"/>
                      </a:lnTo>
                      <a:lnTo>
                        <a:pt x="42" y="24"/>
                      </a:lnTo>
                      <a:lnTo>
                        <a:pt x="24" y="12"/>
                      </a:lnTo>
                      <a:lnTo>
                        <a:pt x="0" y="0"/>
                      </a:lnTo>
                      <a:lnTo>
                        <a:pt x="24" y="18"/>
                      </a:lnTo>
                      <a:lnTo>
                        <a:pt x="30" y="24"/>
                      </a:lnTo>
                      <a:lnTo>
                        <a:pt x="42" y="30"/>
                      </a:lnTo>
                      <a:lnTo>
                        <a:pt x="54" y="42"/>
                      </a:lnTo>
                      <a:lnTo>
                        <a:pt x="60" y="48"/>
                      </a:lnTo>
                      <a:lnTo>
                        <a:pt x="72" y="60"/>
                      </a:lnTo>
                      <a:lnTo>
                        <a:pt x="78" y="72"/>
                      </a:lnTo>
                      <a:lnTo>
                        <a:pt x="84" y="90"/>
                      </a:lnTo>
                      <a:lnTo>
                        <a:pt x="84" y="102"/>
                      </a:lnTo>
                      <a:lnTo>
                        <a:pt x="84" y="114"/>
                      </a:lnTo>
                      <a:lnTo>
                        <a:pt x="90" y="108"/>
                      </a:lnTo>
                      <a:close/>
                    </a:path>
                  </a:pathLst>
                </a:custGeom>
                <a:solidFill>
                  <a:srgbClr val="FCA43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2736" name="Freeform 208"/>
                <p:cNvSpPr>
                  <a:spLocks/>
                </p:cNvSpPr>
                <p:nvPr/>
              </p:nvSpPr>
              <p:spPr bwMode="auto">
                <a:xfrm>
                  <a:off x="3574" y="2241"/>
                  <a:ext cx="114" cy="138"/>
                </a:xfrm>
                <a:custGeom>
                  <a:avLst/>
                  <a:gdLst/>
                  <a:ahLst/>
                  <a:cxnLst>
                    <a:cxn ang="0">
                      <a:pos x="108" y="132"/>
                    </a:cxn>
                    <a:cxn ang="0">
                      <a:pos x="114" y="114"/>
                    </a:cxn>
                    <a:cxn ang="0">
                      <a:pos x="108" y="96"/>
                    </a:cxn>
                    <a:cxn ang="0">
                      <a:pos x="108" y="84"/>
                    </a:cxn>
                    <a:cxn ang="0">
                      <a:pos x="96" y="66"/>
                    </a:cxn>
                    <a:cxn ang="0">
                      <a:pos x="90" y="54"/>
                    </a:cxn>
                    <a:cxn ang="0">
                      <a:pos x="72" y="42"/>
                    </a:cxn>
                    <a:cxn ang="0">
                      <a:pos x="54" y="30"/>
                    </a:cxn>
                    <a:cxn ang="0">
                      <a:pos x="30" y="18"/>
                    </a:cxn>
                    <a:cxn ang="0">
                      <a:pos x="0" y="0"/>
                    </a:cxn>
                    <a:cxn ang="0">
                      <a:pos x="18" y="12"/>
                    </a:cxn>
                    <a:cxn ang="0">
                      <a:pos x="30" y="24"/>
                    </a:cxn>
                    <a:cxn ang="0">
                      <a:pos x="48" y="36"/>
                    </a:cxn>
                    <a:cxn ang="0">
                      <a:pos x="60" y="48"/>
                    </a:cxn>
                    <a:cxn ang="0">
                      <a:pos x="72" y="60"/>
                    </a:cxn>
                    <a:cxn ang="0">
                      <a:pos x="84" y="78"/>
                    </a:cxn>
                    <a:cxn ang="0">
                      <a:pos x="90" y="96"/>
                    </a:cxn>
                    <a:cxn ang="0">
                      <a:pos x="96" y="120"/>
                    </a:cxn>
                    <a:cxn ang="0">
                      <a:pos x="102" y="138"/>
                    </a:cxn>
                    <a:cxn ang="0">
                      <a:pos x="108" y="132"/>
                    </a:cxn>
                  </a:cxnLst>
                  <a:rect l="0" t="0" r="r" b="b"/>
                  <a:pathLst>
                    <a:path w="114" h="138">
                      <a:moveTo>
                        <a:pt x="108" y="132"/>
                      </a:moveTo>
                      <a:lnTo>
                        <a:pt x="114" y="114"/>
                      </a:lnTo>
                      <a:lnTo>
                        <a:pt x="108" y="96"/>
                      </a:lnTo>
                      <a:lnTo>
                        <a:pt x="108" y="84"/>
                      </a:lnTo>
                      <a:lnTo>
                        <a:pt x="96" y="66"/>
                      </a:lnTo>
                      <a:lnTo>
                        <a:pt x="90" y="54"/>
                      </a:lnTo>
                      <a:lnTo>
                        <a:pt x="72" y="42"/>
                      </a:lnTo>
                      <a:lnTo>
                        <a:pt x="54" y="30"/>
                      </a:lnTo>
                      <a:lnTo>
                        <a:pt x="30" y="18"/>
                      </a:lnTo>
                      <a:lnTo>
                        <a:pt x="0" y="0"/>
                      </a:lnTo>
                      <a:lnTo>
                        <a:pt x="18" y="12"/>
                      </a:lnTo>
                      <a:lnTo>
                        <a:pt x="30" y="24"/>
                      </a:lnTo>
                      <a:lnTo>
                        <a:pt x="48" y="36"/>
                      </a:lnTo>
                      <a:lnTo>
                        <a:pt x="60" y="48"/>
                      </a:lnTo>
                      <a:lnTo>
                        <a:pt x="72" y="60"/>
                      </a:lnTo>
                      <a:lnTo>
                        <a:pt x="84" y="78"/>
                      </a:lnTo>
                      <a:lnTo>
                        <a:pt x="90" y="96"/>
                      </a:lnTo>
                      <a:lnTo>
                        <a:pt x="96" y="120"/>
                      </a:lnTo>
                      <a:lnTo>
                        <a:pt x="102" y="138"/>
                      </a:lnTo>
                      <a:lnTo>
                        <a:pt x="108" y="132"/>
                      </a:lnTo>
                      <a:close/>
                    </a:path>
                  </a:pathLst>
                </a:custGeom>
                <a:solidFill>
                  <a:srgbClr val="FCA43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2737" name="Freeform 209"/>
                <p:cNvSpPr>
                  <a:spLocks/>
                </p:cNvSpPr>
                <p:nvPr/>
              </p:nvSpPr>
              <p:spPr bwMode="auto">
                <a:xfrm>
                  <a:off x="3520" y="2379"/>
                  <a:ext cx="90" cy="103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4" y="12"/>
                    </a:cxn>
                    <a:cxn ang="0">
                      <a:pos x="48" y="24"/>
                    </a:cxn>
                    <a:cxn ang="0">
                      <a:pos x="66" y="36"/>
                    </a:cxn>
                    <a:cxn ang="0">
                      <a:pos x="78" y="48"/>
                    </a:cxn>
                    <a:cxn ang="0">
                      <a:pos x="84" y="67"/>
                    </a:cxn>
                    <a:cxn ang="0">
                      <a:pos x="90" y="85"/>
                    </a:cxn>
                    <a:cxn ang="0">
                      <a:pos x="90" y="103"/>
                    </a:cxn>
                    <a:cxn ang="0">
                      <a:pos x="84" y="103"/>
                    </a:cxn>
                    <a:cxn ang="0">
                      <a:pos x="72" y="103"/>
                    </a:cxn>
                    <a:cxn ang="0">
                      <a:pos x="72" y="91"/>
                    </a:cxn>
                    <a:cxn ang="0">
                      <a:pos x="66" y="73"/>
                    </a:cxn>
                    <a:cxn ang="0">
                      <a:pos x="60" y="54"/>
                    </a:cxn>
                    <a:cxn ang="0">
                      <a:pos x="48" y="36"/>
                    </a:cxn>
                    <a:cxn ang="0">
                      <a:pos x="30" y="24"/>
                    </a:cxn>
                    <a:cxn ang="0">
                      <a:pos x="18" y="12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90" h="103">
                      <a:moveTo>
                        <a:pt x="0" y="0"/>
                      </a:moveTo>
                      <a:lnTo>
                        <a:pt x="24" y="12"/>
                      </a:lnTo>
                      <a:lnTo>
                        <a:pt x="48" y="24"/>
                      </a:lnTo>
                      <a:lnTo>
                        <a:pt x="66" y="36"/>
                      </a:lnTo>
                      <a:lnTo>
                        <a:pt x="78" y="48"/>
                      </a:lnTo>
                      <a:lnTo>
                        <a:pt x="84" y="67"/>
                      </a:lnTo>
                      <a:lnTo>
                        <a:pt x="90" y="85"/>
                      </a:lnTo>
                      <a:lnTo>
                        <a:pt x="90" y="103"/>
                      </a:lnTo>
                      <a:lnTo>
                        <a:pt x="84" y="103"/>
                      </a:lnTo>
                      <a:lnTo>
                        <a:pt x="72" y="103"/>
                      </a:lnTo>
                      <a:lnTo>
                        <a:pt x="72" y="91"/>
                      </a:lnTo>
                      <a:lnTo>
                        <a:pt x="66" y="73"/>
                      </a:lnTo>
                      <a:lnTo>
                        <a:pt x="60" y="54"/>
                      </a:lnTo>
                      <a:lnTo>
                        <a:pt x="48" y="36"/>
                      </a:lnTo>
                      <a:lnTo>
                        <a:pt x="30" y="24"/>
                      </a:lnTo>
                      <a:lnTo>
                        <a:pt x="18" y="1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CA43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2738" name="Freeform 210"/>
                <p:cNvSpPr>
                  <a:spLocks/>
                </p:cNvSpPr>
                <p:nvPr/>
              </p:nvSpPr>
              <p:spPr bwMode="auto">
                <a:xfrm>
                  <a:off x="3303" y="2385"/>
                  <a:ext cx="235" cy="151"/>
                </a:xfrm>
                <a:custGeom>
                  <a:avLst/>
                  <a:gdLst/>
                  <a:ahLst/>
                  <a:cxnLst>
                    <a:cxn ang="0">
                      <a:pos x="84" y="24"/>
                    </a:cxn>
                    <a:cxn ang="0">
                      <a:pos x="120" y="30"/>
                    </a:cxn>
                    <a:cxn ang="0">
                      <a:pos x="157" y="42"/>
                    </a:cxn>
                    <a:cxn ang="0">
                      <a:pos x="175" y="54"/>
                    </a:cxn>
                    <a:cxn ang="0">
                      <a:pos x="199" y="73"/>
                    </a:cxn>
                    <a:cxn ang="0">
                      <a:pos x="217" y="91"/>
                    </a:cxn>
                    <a:cxn ang="0">
                      <a:pos x="235" y="109"/>
                    </a:cxn>
                    <a:cxn ang="0">
                      <a:pos x="205" y="85"/>
                    </a:cxn>
                    <a:cxn ang="0">
                      <a:pos x="175" y="67"/>
                    </a:cxn>
                    <a:cxn ang="0">
                      <a:pos x="157" y="48"/>
                    </a:cxn>
                    <a:cxn ang="0">
                      <a:pos x="132" y="48"/>
                    </a:cxn>
                    <a:cxn ang="0">
                      <a:pos x="114" y="42"/>
                    </a:cxn>
                    <a:cxn ang="0">
                      <a:pos x="102" y="36"/>
                    </a:cxn>
                    <a:cxn ang="0">
                      <a:pos x="108" y="54"/>
                    </a:cxn>
                    <a:cxn ang="0">
                      <a:pos x="108" y="73"/>
                    </a:cxn>
                    <a:cxn ang="0">
                      <a:pos x="114" y="91"/>
                    </a:cxn>
                    <a:cxn ang="0">
                      <a:pos x="120" y="109"/>
                    </a:cxn>
                    <a:cxn ang="0">
                      <a:pos x="126" y="127"/>
                    </a:cxn>
                    <a:cxn ang="0">
                      <a:pos x="132" y="133"/>
                    </a:cxn>
                    <a:cxn ang="0">
                      <a:pos x="138" y="151"/>
                    </a:cxn>
                    <a:cxn ang="0">
                      <a:pos x="126" y="133"/>
                    </a:cxn>
                    <a:cxn ang="0">
                      <a:pos x="120" y="115"/>
                    </a:cxn>
                    <a:cxn ang="0">
                      <a:pos x="108" y="97"/>
                    </a:cxn>
                    <a:cxn ang="0">
                      <a:pos x="102" y="85"/>
                    </a:cxn>
                    <a:cxn ang="0">
                      <a:pos x="96" y="67"/>
                    </a:cxn>
                    <a:cxn ang="0">
                      <a:pos x="96" y="54"/>
                    </a:cxn>
                    <a:cxn ang="0">
                      <a:pos x="84" y="42"/>
                    </a:cxn>
                    <a:cxn ang="0">
                      <a:pos x="78" y="30"/>
                    </a:cxn>
                    <a:cxn ang="0">
                      <a:pos x="66" y="18"/>
                    </a:cxn>
                    <a:cxn ang="0">
                      <a:pos x="54" y="12"/>
                    </a:cxn>
                    <a:cxn ang="0">
                      <a:pos x="36" y="12"/>
                    </a:cxn>
                    <a:cxn ang="0">
                      <a:pos x="18" y="18"/>
                    </a:cxn>
                    <a:cxn ang="0">
                      <a:pos x="12" y="30"/>
                    </a:cxn>
                    <a:cxn ang="0">
                      <a:pos x="30" y="42"/>
                    </a:cxn>
                    <a:cxn ang="0">
                      <a:pos x="36" y="54"/>
                    </a:cxn>
                    <a:cxn ang="0">
                      <a:pos x="42" y="79"/>
                    </a:cxn>
                    <a:cxn ang="0">
                      <a:pos x="42" y="91"/>
                    </a:cxn>
                    <a:cxn ang="0">
                      <a:pos x="42" y="79"/>
                    </a:cxn>
                    <a:cxn ang="0">
                      <a:pos x="36" y="67"/>
                    </a:cxn>
                    <a:cxn ang="0">
                      <a:pos x="30" y="54"/>
                    </a:cxn>
                    <a:cxn ang="0">
                      <a:pos x="24" y="42"/>
                    </a:cxn>
                    <a:cxn ang="0">
                      <a:pos x="12" y="36"/>
                    </a:cxn>
                    <a:cxn ang="0">
                      <a:pos x="0" y="36"/>
                    </a:cxn>
                    <a:cxn ang="0">
                      <a:pos x="6" y="24"/>
                    </a:cxn>
                    <a:cxn ang="0">
                      <a:pos x="6" y="18"/>
                    </a:cxn>
                    <a:cxn ang="0">
                      <a:pos x="12" y="6"/>
                    </a:cxn>
                    <a:cxn ang="0">
                      <a:pos x="24" y="6"/>
                    </a:cxn>
                    <a:cxn ang="0">
                      <a:pos x="36" y="0"/>
                    </a:cxn>
                    <a:cxn ang="0">
                      <a:pos x="54" y="0"/>
                    </a:cxn>
                    <a:cxn ang="0">
                      <a:pos x="72" y="12"/>
                    </a:cxn>
                    <a:cxn ang="0">
                      <a:pos x="84" y="24"/>
                    </a:cxn>
                  </a:cxnLst>
                  <a:rect l="0" t="0" r="r" b="b"/>
                  <a:pathLst>
                    <a:path w="235" h="151">
                      <a:moveTo>
                        <a:pt x="84" y="24"/>
                      </a:moveTo>
                      <a:lnTo>
                        <a:pt x="120" y="30"/>
                      </a:lnTo>
                      <a:lnTo>
                        <a:pt x="157" y="42"/>
                      </a:lnTo>
                      <a:lnTo>
                        <a:pt x="175" y="54"/>
                      </a:lnTo>
                      <a:lnTo>
                        <a:pt x="199" y="73"/>
                      </a:lnTo>
                      <a:lnTo>
                        <a:pt x="217" y="91"/>
                      </a:lnTo>
                      <a:lnTo>
                        <a:pt x="235" y="109"/>
                      </a:lnTo>
                      <a:lnTo>
                        <a:pt x="205" y="85"/>
                      </a:lnTo>
                      <a:lnTo>
                        <a:pt x="175" y="67"/>
                      </a:lnTo>
                      <a:lnTo>
                        <a:pt x="157" y="48"/>
                      </a:lnTo>
                      <a:lnTo>
                        <a:pt x="132" y="48"/>
                      </a:lnTo>
                      <a:lnTo>
                        <a:pt x="114" y="42"/>
                      </a:lnTo>
                      <a:lnTo>
                        <a:pt x="102" y="36"/>
                      </a:lnTo>
                      <a:lnTo>
                        <a:pt x="108" y="54"/>
                      </a:lnTo>
                      <a:lnTo>
                        <a:pt x="108" y="73"/>
                      </a:lnTo>
                      <a:lnTo>
                        <a:pt x="114" y="91"/>
                      </a:lnTo>
                      <a:lnTo>
                        <a:pt x="120" y="109"/>
                      </a:lnTo>
                      <a:lnTo>
                        <a:pt x="126" y="127"/>
                      </a:lnTo>
                      <a:lnTo>
                        <a:pt x="132" y="133"/>
                      </a:lnTo>
                      <a:lnTo>
                        <a:pt x="138" y="151"/>
                      </a:lnTo>
                      <a:lnTo>
                        <a:pt x="126" y="133"/>
                      </a:lnTo>
                      <a:lnTo>
                        <a:pt x="120" y="115"/>
                      </a:lnTo>
                      <a:lnTo>
                        <a:pt x="108" y="97"/>
                      </a:lnTo>
                      <a:lnTo>
                        <a:pt x="102" y="85"/>
                      </a:lnTo>
                      <a:lnTo>
                        <a:pt x="96" y="67"/>
                      </a:lnTo>
                      <a:lnTo>
                        <a:pt x="96" y="54"/>
                      </a:lnTo>
                      <a:lnTo>
                        <a:pt x="84" y="42"/>
                      </a:lnTo>
                      <a:lnTo>
                        <a:pt x="78" y="30"/>
                      </a:lnTo>
                      <a:lnTo>
                        <a:pt x="66" y="18"/>
                      </a:lnTo>
                      <a:lnTo>
                        <a:pt x="54" y="12"/>
                      </a:lnTo>
                      <a:lnTo>
                        <a:pt x="36" y="12"/>
                      </a:lnTo>
                      <a:lnTo>
                        <a:pt x="18" y="18"/>
                      </a:lnTo>
                      <a:lnTo>
                        <a:pt x="12" y="30"/>
                      </a:lnTo>
                      <a:lnTo>
                        <a:pt x="30" y="42"/>
                      </a:lnTo>
                      <a:lnTo>
                        <a:pt x="36" y="54"/>
                      </a:lnTo>
                      <a:lnTo>
                        <a:pt x="42" y="79"/>
                      </a:lnTo>
                      <a:lnTo>
                        <a:pt x="42" y="91"/>
                      </a:lnTo>
                      <a:lnTo>
                        <a:pt x="42" y="79"/>
                      </a:lnTo>
                      <a:lnTo>
                        <a:pt x="36" y="67"/>
                      </a:lnTo>
                      <a:lnTo>
                        <a:pt x="30" y="54"/>
                      </a:lnTo>
                      <a:lnTo>
                        <a:pt x="24" y="42"/>
                      </a:lnTo>
                      <a:lnTo>
                        <a:pt x="12" y="36"/>
                      </a:lnTo>
                      <a:lnTo>
                        <a:pt x="0" y="36"/>
                      </a:lnTo>
                      <a:lnTo>
                        <a:pt x="6" y="24"/>
                      </a:lnTo>
                      <a:lnTo>
                        <a:pt x="6" y="18"/>
                      </a:lnTo>
                      <a:lnTo>
                        <a:pt x="12" y="6"/>
                      </a:lnTo>
                      <a:lnTo>
                        <a:pt x="24" y="6"/>
                      </a:lnTo>
                      <a:lnTo>
                        <a:pt x="36" y="0"/>
                      </a:lnTo>
                      <a:lnTo>
                        <a:pt x="54" y="0"/>
                      </a:lnTo>
                      <a:lnTo>
                        <a:pt x="72" y="12"/>
                      </a:lnTo>
                      <a:lnTo>
                        <a:pt x="84" y="24"/>
                      </a:lnTo>
                      <a:close/>
                    </a:path>
                  </a:pathLst>
                </a:custGeom>
                <a:solidFill>
                  <a:srgbClr val="FCA43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2739" name="Freeform 211"/>
                <p:cNvSpPr>
                  <a:spLocks/>
                </p:cNvSpPr>
                <p:nvPr/>
              </p:nvSpPr>
              <p:spPr bwMode="auto">
                <a:xfrm>
                  <a:off x="3369" y="2355"/>
                  <a:ext cx="48" cy="42"/>
                </a:xfrm>
                <a:custGeom>
                  <a:avLst/>
                  <a:gdLst/>
                  <a:ahLst/>
                  <a:cxnLst>
                    <a:cxn ang="0">
                      <a:pos x="6" y="42"/>
                    </a:cxn>
                    <a:cxn ang="0">
                      <a:pos x="12" y="30"/>
                    </a:cxn>
                    <a:cxn ang="0">
                      <a:pos x="12" y="18"/>
                    </a:cxn>
                    <a:cxn ang="0">
                      <a:pos x="24" y="12"/>
                    </a:cxn>
                    <a:cxn ang="0">
                      <a:pos x="30" y="6"/>
                    </a:cxn>
                    <a:cxn ang="0">
                      <a:pos x="48" y="0"/>
                    </a:cxn>
                    <a:cxn ang="0">
                      <a:pos x="36" y="0"/>
                    </a:cxn>
                    <a:cxn ang="0">
                      <a:pos x="18" y="6"/>
                    </a:cxn>
                    <a:cxn ang="0">
                      <a:pos x="6" y="18"/>
                    </a:cxn>
                    <a:cxn ang="0">
                      <a:pos x="0" y="30"/>
                    </a:cxn>
                    <a:cxn ang="0">
                      <a:pos x="6" y="42"/>
                    </a:cxn>
                  </a:cxnLst>
                  <a:rect l="0" t="0" r="r" b="b"/>
                  <a:pathLst>
                    <a:path w="48" h="42">
                      <a:moveTo>
                        <a:pt x="6" y="42"/>
                      </a:moveTo>
                      <a:lnTo>
                        <a:pt x="12" y="30"/>
                      </a:lnTo>
                      <a:lnTo>
                        <a:pt x="12" y="18"/>
                      </a:lnTo>
                      <a:lnTo>
                        <a:pt x="24" y="12"/>
                      </a:lnTo>
                      <a:lnTo>
                        <a:pt x="30" y="6"/>
                      </a:lnTo>
                      <a:lnTo>
                        <a:pt x="48" y="0"/>
                      </a:lnTo>
                      <a:lnTo>
                        <a:pt x="36" y="0"/>
                      </a:lnTo>
                      <a:lnTo>
                        <a:pt x="18" y="6"/>
                      </a:lnTo>
                      <a:lnTo>
                        <a:pt x="6" y="18"/>
                      </a:lnTo>
                      <a:lnTo>
                        <a:pt x="0" y="30"/>
                      </a:lnTo>
                      <a:lnTo>
                        <a:pt x="6" y="42"/>
                      </a:lnTo>
                      <a:close/>
                    </a:path>
                  </a:pathLst>
                </a:custGeom>
                <a:solidFill>
                  <a:srgbClr val="FCA43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2740" name="Freeform 212"/>
                <p:cNvSpPr>
                  <a:spLocks/>
                </p:cNvSpPr>
                <p:nvPr/>
              </p:nvSpPr>
              <p:spPr bwMode="auto">
                <a:xfrm>
                  <a:off x="3345" y="2325"/>
                  <a:ext cx="18" cy="48"/>
                </a:xfrm>
                <a:custGeom>
                  <a:avLst/>
                  <a:gdLst/>
                  <a:ahLst/>
                  <a:cxnLst>
                    <a:cxn ang="0">
                      <a:pos x="0" y="48"/>
                    </a:cxn>
                    <a:cxn ang="0">
                      <a:pos x="0" y="36"/>
                    </a:cxn>
                    <a:cxn ang="0">
                      <a:pos x="0" y="24"/>
                    </a:cxn>
                    <a:cxn ang="0">
                      <a:pos x="12" y="18"/>
                    </a:cxn>
                    <a:cxn ang="0">
                      <a:pos x="18" y="6"/>
                    </a:cxn>
                    <a:cxn ang="0">
                      <a:pos x="12" y="0"/>
                    </a:cxn>
                    <a:cxn ang="0">
                      <a:pos x="0" y="48"/>
                    </a:cxn>
                  </a:cxnLst>
                  <a:rect l="0" t="0" r="r" b="b"/>
                  <a:pathLst>
                    <a:path w="18" h="48">
                      <a:moveTo>
                        <a:pt x="0" y="48"/>
                      </a:moveTo>
                      <a:lnTo>
                        <a:pt x="0" y="36"/>
                      </a:lnTo>
                      <a:lnTo>
                        <a:pt x="0" y="24"/>
                      </a:lnTo>
                      <a:lnTo>
                        <a:pt x="12" y="18"/>
                      </a:lnTo>
                      <a:lnTo>
                        <a:pt x="18" y="6"/>
                      </a:lnTo>
                      <a:lnTo>
                        <a:pt x="12" y="0"/>
                      </a:lnTo>
                      <a:lnTo>
                        <a:pt x="0" y="48"/>
                      </a:lnTo>
                      <a:close/>
                    </a:path>
                  </a:pathLst>
                </a:custGeom>
                <a:solidFill>
                  <a:srgbClr val="FCA43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2741" name="Freeform 213"/>
                <p:cNvSpPr>
                  <a:spLocks/>
                </p:cNvSpPr>
                <p:nvPr/>
              </p:nvSpPr>
              <p:spPr bwMode="auto">
                <a:xfrm>
                  <a:off x="3249" y="2331"/>
                  <a:ext cx="72" cy="193"/>
                </a:xfrm>
                <a:custGeom>
                  <a:avLst/>
                  <a:gdLst/>
                  <a:ahLst/>
                  <a:cxnLst>
                    <a:cxn ang="0">
                      <a:pos x="30" y="193"/>
                    </a:cxn>
                    <a:cxn ang="0">
                      <a:pos x="36" y="169"/>
                    </a:cxn>
                    <a:cxn ang="0">
                      <a:pos x="30" y="139"/>
                    </a:cxn>
                    <a:cxn ang="0">
                      <a:pos x="30" y="102"/>
                    </a:cxn>
                    <a:cxn ang="0">
                      <a:pos x="30" y="66"/>
                    </a:cxn>
                    <a:cxn ang="0">
                      <a:pos x="30" y="54"/>
                    </a:cxn>
                    <a:cxn ang="0">
                      <a:pos x="36" y="42"/>
                    </a:cxn>
                    <a:cxn ang="0">
                      <a:pos x="48" y="36"/>
                    </a:cxn>
                    <a:cxn ang="0">
                      <a:pos x="60" y="30"/>
                    </a:cxn>
                    <a:cxn ang="0">
                      <a:pos x="66" y="24"/>
                    </a:cxn>
                    <a:cxn ang="0">
                      <a:pos x="66" y="12"/>
                    </a:cxn>
                    <a:cxn ang="0">
                      <a:pos x="72" y="0"/>
                    </a:cxn>
                    <a:cxn ang="0">
                      <a:pos x="60" y="12"/>
                    </a:cxn>
                    <a:cxn ang="0">
                      <a:pos x="60" y="24"/>
                    </a:cxn>
                    <a:cxn ang="0">
                      <a:pos x="48" y="24"/>
                    </a:cxn>
                    <a:cxn ang="0">
                      <a:pos x="36" y="30"/>
                    </a:cxn>
                    <a:cxn ang="0">
                      <a:pos x="30" y="36"/>
                    </a:cxn>
                    <a:cxn ang="0">
                      <a:pos x="24" y="42"/>
                    </a:cxn>
                    <a:cxn ang="0">
                      <a:pos x="12" y="36"/>
                    </a:cxn>
                    <a:cxn ang="0">
                      <a:pos x="6" y="24"/>
                    </a:cxn>
                    <a:cxn ang="0">
                      <a:pos x="6" y="12"/>
                    </a:cxn>
                    <a:cxn ang="0">
                      <a:pos x="0" y="6"/>
                    </a:cxn>
                    <a:cxn ang="0">
                      <a:pos x="0" y="18"/>
                    </a:cxn>
                    <a:cxn ang="0">
                      <a:pos x="0" y="36"/>
                    </a:cxn>
                    <a:cxn ang="0">
                      <a:pos x="0" y="48"/>
                    </a:cxn>
                    <a:cxn ang="0">
                      <a:pos x="6" y="60"/>
                    </a:cxn>
                    <a:cxn ang="0">
                      <a:pos x="0" y="72"/>
                    </a:cxn>
                    <a:cxn ang="0">
                      <a:pos x="6" y="90"/>
                    </a:cxn>
                    <a:cxn ang="0">
                      <a:pos x="12" y="102"/>
                    </a:cxn>
                    <a:cxn ang="0">
                      <a:pos x="12" y="115"/>
                    </a:cxn>
                    <a:cxn ang="0">
                      <a:pos x="18" y="127"/>
                    </a:cxn>
                    <a:cxn ang="0">
                      <a:pos x="18" y="139"/>
                    </a:cxn>
                    <a:cxn ang="0">
                      <a:pos x="12" y="145"/>
                    </a:cxn>
                    <a:cxn ang="0">
                      <a:pos x="0" y="139"/>
                    </a:cxn>
                    <a:cxn ang="0">
                      <a:pos x="6" y="151"/>
                    </a:cxn>
                    <a:cxn ang="0">
                      <a:pos x="12" y="163"/>
                    </a:cxn>
                    <a:cxn ang="0">
                      <a:pos x="12" y="175"/>
                    </a:cxn>
                    <a:cxn ang="0">
                      <a:pos x="18" y="187"/>
                    </a:cxn>
                    <a:cxn ang="0">
                      <a:pos x="30" y="193"/>
                    </a:cxn>
                  </a:cxnLst>
                  <a:rect l="0" t="0" r="r" b="b"/>
                  <a:pathLst>
                    <a:path w="72" h="193">
                      <a:moveTo>
                        <a:pt x="30" y="193"/>
                      </a:moveTo>
                      <a:lnTo>
                        <a:pt x="36" y="169"/>
                      </a:lnTo>
                      <a:lnTo>
                        <a:pt x="30" y="139"/>
                      </a:lnTo>
                      <a:lnTo>
                        <a:pt x="30" y="102"/>
                      </a:lnTo>
                      <a:lnTo>
                        <a:pt x="30" y="66"/>
                      </a:lnTo>
                      <a:lnTo>
                        <a:pt x="30" y="54"/>
                      </a:lnTo>
                      <a:lnTo>
                        <a:pt x="36" y="42"/>
                      </a:lnTo>
                      <a:lnTo>
                        <a:pt x="48" y="36"/>
                      </a:lnTo>
                      <a:lnTo>
                        <a:pt x="60" y="30"/>
                      </a:lnTo>
                      <a:lnTo>
                        <a:pt x="66" y="24"/>
                      </a:lnTo>
                      <a:lnTo>
                        <a:pt x="66" y="12"/>
                      </a:lnTo>
                      <a:lnTo>
                        <a:pt x="72" y="0"/>
                      </a:lnTo>
                      <a:lnTo>
                        <a:pt x="60" y="12"/>
                      </a:lnTo>
                      <a:lnTo>
                        <a:pt x="60" y="24"/>
                      </a:lnTo>
                      <a:lnTo>
                        <a:pt x="48" y="24"/>
                      </a:lnTo>
                      <a:lnTo>
                        <a:pt x="36" y="30"/>
                      </a:lnTo>
                      <a:lnTo>
                        <a:pt x="30" y="36"/>
                      </a:lnTo>
                      <a:lnTo>
                        <a:pt x="24" y="42"/>
                      </a:lnTo>
                      <a:lnTo>
                        <a:pt x="12" y="36"/>
                      </a:lnTo>
                      <a:lnTo>
                        <a:pt x="6" y="24"/>
                      </a:lnTo>
                      <a:lnTo>
                        <a:pt x="6" y="12"/>
                      </a:lnTo>
                      <a:lnTo>
                        <a:pt x="0" y="6"/>
                      </a:lnTo>
                      <a:lnTo>
                        <a:pt x="0" y="18"/>
                      </a:lnTo>
                      <a:lnTo>
                        <a:pt x="0" y="36"/>
                      </a:lnTo>
                      <a:lnTo>
                        <a:pt x="0" y="48"/>
                      </a:lnTo>
                      <a:lnTo>
                        <a:pt x="6" y="60"/>
                      </a:lnTo>
                      <a:lnTo>
                        <a:pt x="0" y="72"/>
                      </a:lnTo>
                      <a:lnTo>
                        <a:pt x="6" y="90"/>
                      </a:lnTo>
                      <a:lnTo>
                        <a:pt x="12" y="102"/>
                      </a:lnTo>
                      <a:lnTo>
                        <a:pt x="12" y="115"/>
                      </a:lnTo>
                      <a:lnTo>
                        <a:pt x="18" y="127"/>
                      </a:lnTo>
                      <a:lnTo>
                        <a:pt x="18" y="139"/>
                      </a:lnTo>
                      <a:lnTo>
                        <a:pt x="12" y="145"/>
                      </a:lnTo>
                      <a:lnTo>
                        <a:pt x="0" y="139"/>
                      </a:lnTo>
                      <a:lnTo>
                        <a:pt x="6" y="151"/>
                      </a:lnTo>
                      <a:lnTo>
                        <a:pt x="12" y="163"/>
                      </a:lnTo>
                      <a:lnTo>
                        <a:pt x="12" y="175"/>
                      </a:lnTo>
                      <a:lnTo>
                        <a:pt x="18" y="187"/>
                      </a:lnTo>
                      <a:lnTo>
                        <a:pt x="30" y="193"/>
                      </a:lnTo>
                      <a:close/>
                    </a:path>
                  </a:pathLst>
                </a:custGeom>
                <a:solidFill>
                  <a:srgbClr val="FCA43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2742" name="Freeform 214"/>
                <p:cNvSpPr>
                  <a:spLocks/>
                </p:cNvSpPr>
                <p:nvPr/>
              </p:nvSpPr>
              <p:spPr bwMode="auto">
                <a:xfrm>
                  <a:off x="3147" y="2482"/>
                  <a:ext cx="36" cy="36"/>
                </a:xfrm>
                <a:custGeom>
                  <a:avLst/>
                  <a:gdLst/>
                  <a:ahLst/>
                  <a:cxnLst>
                    <a:cxn ang="0">
                      <a:pos x="6" y="12"/>
                    </a:cxn>
                    <a:cxn ang="0">
                      <a:pos x="12" y="12"/>
                    </a:cxn>
                    <a:cxn ang="0">
                      <a:pos x="24" y="12"/>
                    </a:cxn>
                    <a:cxn ang="0">
                      <a:pos x="30" y="18"/>
                    </a:cxn>
                    <a:cxn ang="0">
                      <a:pos x="36" y="36"/>
                    </a:cxn>
                    <a:cxn ang="0">
                      <a:pos x="36" y="24"/>
                    </a:cxn>
                    <a:cxn ang="0">
                      <a:pos x="30" y="12"/>
                    </a:cxn>
                    <a:cxn ang="0">
                      <a:pos x="24" y="6"/>
                    </a:cxn>
                    <a:cxn ang="0">
                      <a:pos x="12" y="0"/>
                    </a:cxn>
                    <a:cxn ang="0">
                      <a:pos x="0" y="0"/>
                    </a:cxn>
                    <a:cxn ang="0">
                      <a:pos x="6" y="12"/>
                    </a:cxn>
                  </a:cxnLst>
                  <a:rect l="0" t="0" r="r" b="b"/>
                  <a:pathLst>
                    <a:path w="36" h="36">
                      <a:moveTo>
                        <a:pt x="6" y="12"/>
                      </a:moveTo>
                      <a:lnTo>
                        <a:pt x="12" y="12"/>
                      </a:lnTo>
                      <a:lnTo>
                        <a:pt x="24" y="12"/>
                      </a:lnTo>
                      <a:lnTo>
                        <a:pt x="30" y="18"/>
                      </a:lnTo>
                      <a:lnTo>
                        <a:pt x="36" y="36"/>
                      </a:lnTo>
                      <a:lnTo>
                        <a:pt x="36" y="24"/>
                      </a:lnTo>
                      <a:lnTo>
                        <a:pt x="30" y="12"/>
                      </a:lnTo>
                      <a:lnTo>
                        <a:pt x="24" y="6"/>
                      </a:lnTo>
                      <a:lnTo>
                        <a:pt x="12" y="0"/>
                      </a:lnTo>
                      <a:lnTo>
                        <a:pt x="0" y="0"/>
                      </a:lnTo>
                      <a:lnTo>
                        <a:pt x="6" y="12"/>
                      </a:lnTo>
                      <a:close/>
                    </a:path>
                  </a:pathLst>
                </a:custGeom>
                <a:solidFill>
                  <a:srgbClr val="FCA43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2743" name="Freeform 215"/>
                <p:cNvSpPr>
                  <a:spLocks/>
                </p:cNvSpPr>
                <p:nvPr/>
              </p:nvSpPr>
              <p:spPr bwMode="auto">
                <a:xfrm>
                  <a:off x="3081" y="2109"/>
                  <a:ext cx="60" cy="108"/>
                </a:xfrm>
                <a:custGeom>
                  <a:avLst/>
                  <a:gdLst/>
                  <a:ahLst/>
                  <a:cxnLst>
                    <a:cxn ang="0">
                      <a:pos x="0" y="42"/>
                    </a:cxn>
                    <a:cxn ang="0">
                      <a:pos x="6" y="54"/>
                    </a:cxn>
                    <a:cxn ang="0">
                      <a:pos x="12" y="66"/>
                    </a:cxn>
                    <a:cxn ang="0">
                      <a:pos x="18" y="72"/>
                    </a:cxn>
                    <a:cxn ang="0">
                      <a:pos x="24" y="78"/>
                    </a:cxn>
                    <a:cxn ang="0">
                      <a:pos x="30" y="96"/>
                    </a:cxn>
                    <a:cxn ang="0">
                      <a:pos x="36" y="108"/>
                    </a:cxn>
                    <a:cxn ang="0">
                      <a:pos x="36" y="90"/>
                    </a:cxn>
                    <a:cxn ang="0">
                      <a:pos x="30" y="78"/>
                    </a:cxn>
                    <a:cxn ang="0">
                      <a:pos x="24" y="66"/>
                    </a:cxn>
                    <a:cxn ang="0">
                      <a:pos x="18" y="54"/>
                    </a:cxn>
                    <a:cxn ang="0">
                      <a:pos x="30" y="48"/>
                    </a:cxn>
                    <a:cxn ang="0">
                      <a:pos x="36" y="42"/>
                    </a:cxn>
                    <a:cxn ang="0">
                      <a:pos x="42" y="36"/>
                    </a:cxn>
                    <a:cxn ang="0">
                      <a:pos x="54" y="18"/>
                    </a:cxn>
                    <a:cxn ang="0">
                      <a:pos x="60" y="0"/>
                    </a:cxn>
                    <a:cxn ang="0">
                      <a:pos x="0" y="42"/>
                    </a:cxn>
                  </a:cxnLst>
                  <a:rect l="0" t="0" r="r" b="b"/>
                  <a:pathLst>
                    <a:path w="60" h="108">
                      <a:moveTo>
                        <a:pt x="0" y="42"/>
                      </a:moveTo>
                      <a:lnTo>
                        <a:pt x="6" y="54"/>
                      </a:lnTo>
                      <a:lnTo>
                        <a:pt x="12" y="66"/>
                      </a:lnTo>
                      <a:lnTo>
                        <a:pt x="18" y="72"/>
                      </a:lnTo>
                      <a:lnTo>
                        <a:pt x="24" y="78"/>
                      </a:lnTo>
                      <a:lnTo>
                        <a:pt x="30" y="96"/>
                      </a:lnTo>
                      <a:lnTo>
                        <a:pt x="36" y="108"/>
                      </a:lnTo>
                      <a:lnTo>
                        <a:pt x="36" y="90"/>
                      </a:lnTo>
                      <a:lnTo>
                        <a:pt x="30" y="78"/>
                      </a:lnTo>
                      <a:lnTo>
                        <a:pt x="24" y="66"/>
                      </a:lnTo>
                      <a:lnTo>
                        <a:pt x="18" y="54"/>
                      </a:lnTo>
                      <a:lnTo>
                        <a:pt x="30" y="48"/>
                      </a:lnTo>
                      <a:lnTo>
                        <a:pt x="36" y="42"/>
                      </a:lnTo>
                      <a:lnTo>
                        <a:pt x="42" y="36"/>
                      </a:lnTo>
                      <a:lnTo>
                        <a:pt x="54" y="18"/>
                      </a:lnTo>
                      <a:lnTo>
                        <a:pt x="60" y="0"/>
                      </a:lnTo>
                      <a:lnTo>
                        <a:pt x="0" y="42"/>
                      </a:lnTo>
                      <a:close/>
                    </a:path>
                  </a:pathLst>
                </a:custGeom>
                <a:solidFill>
                  <a:srgbClr val="FCA43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2744" name="Freeform 216"/>
                <p:cNvSpPr>
                  <a:spLocks/>
                </p:cNvSpPr>
                <p:nvPr/>
              </p:nvSpPr>
              <p:spPr bwMode="auto">
                <a:xfrm>
                  <a:off x="3213" y="2656"/>
                  <a:ext cx="42" cy="72"/>
                </a:xfrm>
                <a:custGeom>
                  <a:avLst/>
                  <a:gdLst/>
                  <a:ahLst/>
                  <a:cxnLst>
                    <a:cxn ang="0">
                      <a:pos x="0" y="6"/>
                    </a:cxn>
                    <a:cxn ang="0">
                      <a:pos x="12" y="0"/>
                    </a:cxn>
                    <a:cxn ang="0">
                      <a:pos x="18" y="0"/>
                    </a:cxn>
                    <a:cxn ang="0">
                      <a:pos x="30" y="0"/>
                    </a:cxn>
                    <a:cxn ang="0">
                      <a:pos x="36" y="6"/>
                    </a:cxn>
                    <a:cxn ang="0">
                      <a:pos x="42" y="12"/>
                    </a:cxn>
                    <a:cxn ang="0">
                      <a:pos x="42" y="24"/>
                    </a:cxn>
                    <a:cxn ang="0">
                      <a:pos x="42" y="42"/>
                    </a:cxn>
                    <a:cxn ang="0">
                      <a:pos x="42" y="54"/>
                    </a:cxn>
                    <a:cxn ang="0">
                      <a:pos x="42" y="60"/>
                    </a:cxn>
                    <a:cxn ang="0">
                      <a:pos x="36" y="72"/>
                    </a:cxn>
                    <a:cxn ang="0">
                      <a:pos x="30" y="72"/>
                    </a:cxn>
                    <a:cxn ang="0">
                      <a:pos x="18" y="72"/>
                    </a:cxn>
                    <a:cxn ang="0">
                      <a:pos x="12" y="66"/>
                    </a:cxn>
                    <a:cxn ang="0">
                      <a:pos x="12" y="60"/>
                    </a:cxn>
                    <a:cxn ang="0">
                      <a:pos x="6" y="42"/>
                    </a:cxn>
                    <a:cxn ang="0">
                      <a:pos x="6" y="36"/>
                    </a:cxn>
                    <a:cxn ang="0">
                      <a:pos x="6" y="18"/>
                    </a:cxn>
                    <a:cxn ang="0">
                      <a:pos x="0" y="6"/>
                    </a:cxn>
                  </a:cxnLst>
                  <a:rect l="0" t="0" r="r" b="b"/>
                  <a:pathLst>
                    <a:path w="42" h="72">
                      <a:moveTo>
                        <a:pt x="0" y="6"/>
                      </a:moveTo>
                      <a:lnTo>
                        <a:pt x="12" y="0"/>
                      </a:lnTo>
                      <a:lnTo>
                        <a:pt x="18" y="0"/>
                      </a:lnTo>
                      <a:lnTo>
                        <a:pt x="30" y="0"/>
                      </a:lnTo>
                      <a:lnTo>
                        <a:pt x="36" y="6"/>
                      </a:lnTo>
                      <a:lnTo>
                        <a:pt x="42" y="12"/>
                      </a:lnTo>
                      <a:lnTo>
                        <a:pt x="42" y="24"/>
                      </a:lnTo>
                      <a:lnTo>
                        <a:pt x="42" y="42"/>
                      </a:lnTo>
                      <a:lnTo>
                        <a:pt x="42" y="54"/>
                      </a:lnTo>
                      <a:lnTo>
                        <a:pt x="42" y="60"/>
                      </a:lnTo>
                      <a:lnTo>
                        <a:pt x="36" y="72"/>
                      </a:lnTo>
                      <a:lnTo>
                        <a:pt x="30" y="72"/>
                      </a:lnTo>
                      <a:lnTo>
                        <a:pt x="18" y="72"/>
                      </a:lnTo>
                      <a:lnTo>
                        <a:pt x="12" y="66"/>
                      </a:lnTo>
                      <a:lnTo>
                        <a:pt x="12" y="60"/>
                      </a:lnTo>
                      <a:lnTo>
                        <a:pt x="6" y="42"/>
                      </a:lnTo>
                      <a:lnTo>
                        <a:pt x="6" y="36"/>
                      </a:lnTo>
                      <a:lnTo>
                        <a:pt x="6" y="18"/>
                      </a:lnTo>
                      <a:lnTo>
                        <a:pt x="0" y="6"/>
                      </a:lnTo>
                      <a:close/>
                    </a:path>
                  </a:pathLst>
                </a:custGeom>
                <a:solidFill>
                  <a:srgbClr val="FCA43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2745" name="Freeform 217"/>
                <p:cNvSpPr>
                  <a:spLocks/>
                </p:cNvSpPr>
                <p:nvPr/>
              </p:nvSpPr>
              <p:spPr bwMode="auto">
                <a:xfrm>
                  <a:off x="3165" y="2536"/>
                  <a:ext cx="84" cy="6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12"/>
                    </a:cxn>
                    <a:cxn ang="0">
                      <a:pos x="6" y="18"/>
                    </a:cxn>
                    <a:cxn ang="0">
                      <a:pos x="6" y="24"/>
                    </a:cxn>
                    <a:cxn ang="0">
                      <a:pos x="12" y="24"/>
                    </a:cxn>
                    <a:cxn ang="0">
                      <a:pos x="18" y="30"/>
                    </a:cxn>
                    <a:cxn ang="0">
                      <a:pos x="12" y="30"/>
                    </a:cxn>
                    <a:cxn ang="0">
                      <a:pos x="12" y="36"/>
                    </a:cxn>
                    <a:cxn ang="0">
                      <a:pos x="18" y="42"/>
                    </a:cxn>
                    <a:cxn ang="0">
                      <a:pos x="18" y="48"/>
                    </a:cxn>
                    <a:cxn ang="0">
                      <a:pos x="18" y="54"/>
                    </a:cxn>
                    <a:cxn ang="0">
                      <a:pos x="24" y="60"/>
                    </a:cxn>
                    <a:cxn ang="0">
                      <a:pos x="30" y="54"/>
                    </a:cxn>
                    <a:cxn ang="0">
                      <a:pos x="36" y="48"/>
                    </a:cxn>
                    <a:cxn ang="0">
                      <a:pos x="42" y="42"/>
                    </a:cxn>
                    <a:cxn ang="0">
                      <a:pos x="54" y="42"/>
                    </a:cxn>
                    <a:cxn ang="0">
                      <a:pos x="60" y="42"/>
                    </a:cxn>
                    <a:cxn ang="0">
                      <a:pos x="72" y="48"/>
                    </a:cxn>
                    <a:cxn ang="0">
                      <a:pos x="60" y="42"/>
                    </a:cxn>
                    <a:cxn ang="0">
                      <a:pos x="48" y="36"/>
                    </a:cxn>
                    <a:cxn ang="0">
                      <a:pos x="36" y="36"/>
                    </a:cxn>
                    <a:cxn ang="0">
                      <a:pos x="30" y="42"/>
                    </a:cxn>
                    <a:cxn ang="0">
                      <a:pos x="24" y="48"/>
                    </a:cxn>
                    <a:cxn ang="0">
                      <a:pos x="18" y="42"/>
                    </a:cxn>
                    <a:cxn ang="0">
                      <a:pos x="24" y="36"/>
                    </a:cxn>
                    <a:cxn ang="0">
                      <a:pos x="30" y="30"/>
                    </a:cxn>
                    <a:cxn ang="0">
                      <a:pos x="36" y="30"/>
                    </a:cxn>
                    <a:cxn ang="0">
                      <a:pos x="42" y="30"/>
                    </a:cxn>
                    <a:cxn ang="0">
                      <a:pos x="36" y="24"/>
                    </a:cxn>
                    <a:cxn ang="0">
                      <a:pos x="24" y="24"/>
                    </a:cxn>
                    <a:cxn ang="0">
                      <a:pos x="18" y="30"/>
                    </a:cxn>
                    <a:cxn ang="0">
                      <a:pos x="18" y="24"/>
                    </a:cxn>
                    <a:cxn ang="0">
                      <a:pos x="30" y="18"/>
                    </a:cxn>
                    <a:cxn ang="0">
                      <a:pos x="42" y="18"/>
                    </a:cxn>
                    <a:cxn ang="0">
                      <a:pos x="54" y="18"/>
                    </a:cxn>
                    <a:cxn ang="0">
                      <a:pos x="72" y="18"/>
                    </a:cxn>
                    <a:cxn ang="0">
                      <a:pos x="84" y="24"/>
                    </a:cxn>
                    <a:cxn ang="0">
                      <a:pos x="72" y="18"/>
                    </a:cxn>
                    <a:cxn ang="0">
                      <a:pos x="54" y="12"/>
                    </a:cxn>
                    <a:cxn ang="0">
                      <a:pos x="48" y="12"/>
                    </a:cxn>
                    <a:cxn ang="0">
                      <a:pos x="36" y="12"/>
                    </a:cxn>
                    <a:cxn ang="0">
                      <a:pos x="24" y="12"/>
                    </a:cxn>
                    <a:cxn ang="0">
                      <a:pos x="12" y="12"/>
                    </a:cxn>
                    <a:cxn ang="0">
                      <a:pos x="6" y="6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84" h="60">
                      <a:moveTo>
                        <a:pt x="0" y="0"/>
                      </a:moveTo>
                      <a:lnTo>
                        <a:pt x="0" y="12"/>
                      </a:lnTo>
                      <a:lnTo>
                        <a:pt x="6" y="18"/>
                      </a:lnTo>
                      <a:lnTo>
                        <a:pt x="6" y="24"/>
                      </a:lnTo>
                      <a:lnTo>
                        <a:pt x="12" y="24"/>
                      </a:lnTo>
                      <a:lnTo>
                        <a:pt x="18" y="30"/>
                      </a:lnTo>
                      <a:lnTo>
                        <a:pt x="12" y="30"/>
                      </a:lnTo>
                      <a:lnTo>
                        <a:pt x="12" y="36"/>
                      </a:lnTo>
                      <a:lnTo>
                        <a:pt x="18" y="42"/>
                      </a:lnTo>
                      <a:lnTo>
                        <a:pt x="18" y="48"/>
                      </a:lnTo>
                      <a:lnTo>
                        <a:pt x="18" y="54"/>
                      </a:lnTo>
                      <a:lnTo>
                        <a:pt x="24" y="60"/>
                      </a:lnTo>
                      <a:lnTo>
                        <a:pt x="30" y="54"/>
                      </a:lnTo>
                      <a:lnTo>
                        <a:pt x="36" y="48"/>
                      </a:lnTo>
                      <a:lnTo>
                        <a:pt x="42" y="42"/>
                      </a:lnTo>
                      <a:lnTo>
                        <a:pt x="54" y="42"/>
                      </a:lnTo>
                      <a:lnTo>
                        <a:pt x="60" y="42"/>
                      </a:lnTo>
                      <a:lnTo>
                        <a:pt x="72" y="48"/>
                      </a:lnTo>
                      <a:lnTo>
                        <a:pt x="60" y="42"/>
                      </a:lnTo>
                      <a:lnTo>
                        <a:pt x="48" y="36"/>
                      </a:lnTo>
                      <a:lnTo>
                        <a:pt x="36" y="36"/>
                      </a:lnTo>
                      <a:lnTo>
                        <a:pt x="30" y="42"/>
                      </a:lnTo>
                      <a:lnTo>
                        <a:pt x="24" y="48"/>
                      </a:lnTo>
                      <a:lnTo>
                        <a:pt x="18" y="42"/>
                      </a:lnTo>
                      <a:lnTo>
                        <a:pt x="24" y="36"/>
                      </a:lnTo>
                      <a:lnTo>
                        <a:pt x="30" y="30"/>
                      </a:lnTo>
                      <a:lnTo>
                        <a:pt x="36" y="30"/>
                      </a:lnTo>
                      <a:lnTo>
                        <a:pt x="42" y="30"/>
                      </a:lnTo>
                      <a:lnTo>
                        <a:pt x="36" y="24"/>
                      </a:lnTo>
                      <a:lnTo>
                        <a:pt x="24" y="24"/>
                      </a:lnTo>
                      <a:lnTo>
                        <a:pt x="18" y="30"/>
                      </a:lnTo>
                      <a:lnTo>
                        <a:pt x="18" y="24"/>
                      </a:lnTo>
                      <a:lnTo>
                        <a:pt x="30" y="18"/>
                      </a:lnTo>
                      <a:lnTo>
                        <a:pt x="42" y="18"/>
                      </a:lnTo>
                      <a:lnTo>
                        <a:pt x="54" y="18"/>
                      </a:lnTo>
                      <a:lnTo>
                        <a:pt x="72" y="18"/>
                      </a:lnTo>
                      <a:lnTo>
                        <a:pt x="84" y="24"/>
                      </a:lnTo>
                      <a:lnTo>
                        <a:pt x="72" y="18"/>
                      </a:lnTo>
                      <a:lnTo>
                        <a:pt x="54" y="12"/>
                      </a:lnTo>
                      <a:lnTo>
                        <a:pt x="48" y="12"/>
                      </a:lnTo>
                      <a:lnTo>
                        <a:pt x="36" y="12"/>
                      </a:lnTo>
                      <a:lnTo>
                        <a:pt x="24" y="12"/>
                      </a:lnTo>
                      <a:lnTo>
                        <a:pt x="12" y="12"/>
                      </a:lnTo>
                      <a:lnTo>
                        <a:pt x="6" y="6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CA43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2746" name="Freeform 218"/>
                <p:cNvSpPr>
                  <a:spLocks/>
                </p:cNvSpPr>
                <p:nvPr/>
              </p:nvSpPr>
              <p:spPr bwMode="auto">
                <a:xfrm>
                  <a:off x="3201" y="2620"/>
                  <a:ext cx="24" cy="18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6"/>
                    </a:cxn>
                    <a:cxn ang="0">
                      <a:pos x="6" y="12"/>
                    </a:cxn>
                    <a:cxn ang="0">
                      <a:pos x="6" y="18"/>
                    </a:cxn>
                    <a:cxn ang="0">
                      <a:pos x="12" y="18"/>
                    </a:cxn>
                    <a:cxn ang="0">
                      <a:pos x="18" y="12"/>
                    </a:cxn>
                    <a:cxn ang="0">
                      <a:pos x="24" y="12"/>
                    </a:cxn>
                    <a:cxn ang="0">
                      <a:pos x="18" y="12"/>
                    </a:cxn>
                    <a:cxn ang="0">
                      <a:pos x="12" y="12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4" h="18">
                      <a:moveTo>
                        <a:pt x="0" y="0"/>
                      </a:moveTo>
                      <a:lnTo>
                        <a:pt x="0" y="6"/>
                      </a:lnTo>
                      <a:lnTo>
                        <a:pt x="6" y="12"/>
                      </a:lnTo>
                      <a:lnTo>
                        <a:pt x="6" y="18"/>
                      </a:lnTo>
                      <a:lnTo>
                        <a:pt x="12" y="18"/>
                      </a:lnTo>
                      <a:lnTo>
                        <a:pt x="18" y="12"/>
                      </a:lnTo>
                      <a:lnTo>
                        <a:pt x="24" y="12"/>
                      </a:lnTo>
                      <a:lnTo>
                        <a:pt x="18" y="12"/>
                      </a:lnTo>
                      <a:lnTo>
                        <a:pt x="12" y="1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CA43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22841" name="Group 219"/>
              <p:cNvGrpSpPr>
                <a:grpSpLocks/>
              </p:cNvGrpSpPr>
              <p:nvPr/>
            </p:nvGrpSpPr>
            <p:grpSpPr bwMode="auto">
              <a:xfrm rot="1343867">
                <a:off x="2520" y="2000"/>
                <a:ext cx="233" cy="129"/>
                <a:chOff x="2023" y="1586"/>
                <a:chExt cx="1184" cy="613"/>
              </a:xfrm>
            </p:grpSpPr>
            <p:sp>
              <p:nvSpPr>
                <p:cNvPr id="22748" name="Freeform 220"/>
                <p:cNvSpPr>
                  <a:spLocks/>
                </p:cNvSpPr>
                <p:nvPr/>
              </p:nvSpPr>
              <p:spPr bwMode="auto">
                <a:xfrm>
                  <a:off x="2023" y="1586"/>
                  <a:ext cx="1178" cy="613"/>
                </a:xfrm>
                <a:custGeom>
                  <a:avLst/>
                  <a:gdLst/>
                  <a:ahLst/>
                  <a:cxnLst>
                    <a:cxn ang="0">
                      <a:pos x="307" y="66"/>
                    </a:cxn>
                    <a:cxn ang="0">
                      <a:pos x="331" y="54"/>
                    </a:cxn>
                    <a:cxn ang="0">
                      <a:pos x="355" y="48"/>
                    </a:cxn>
                    <a:cxn ang="0">
                      <a:pos x="385" y="54"/>
                    </a:cxn>
                    <a:cxn ang="0">
                      <a:pos x="415" y="60"/>
                    </a:cxn>
                    <a:cxn ang="0">
                      <a:pos x="445" y="60"/>
                    </a:cxn>
                    <a:cxn ang="0">
                      <a:pos x="481" y="54"/>
                    </a:cxn>
                    <a:cxn ang="0">
                      <a:pos x="511" y="60"/>
                    </a:cxn>
                    <a:cxn ang="0">
                      <a:pos x="535" y="72"/>
                    </a:cxn>
                    <a:cxn ang="0">
                      <a:pos x="577" y="84"/>
                    </a:cxn>
                    <a:cxn ang="0">
                      <a:pos x="631" y="108"/>
                    </a:cxn>
                    <a:cxn ang="0">
                      <a:pos x="679" y="126"/>
                    </a:cxn>
                    <a:cxn ang="0">
                      <a:pos x="715" y="144"/>
                    </a:cxn>
                    <a:cxn ang="0">
                      <a:pos x="727" y="126"/>
                    </a:cxn>
                    <a:cxn ang="0">
                      <a:pos x="745" y="120"/>
                    </a:cxn>
                    <a:cxn ang="0">
                      <a:pos x="799" y="132"/>
                    </a:cxn>
                    <a:cxn ang="0">
                      <a:pos x="860" y="150"/>
                    </a:cxn>
                    <a:cxn ang="0">
                      <a:pos x="926" y="180"/>
                    </a:cxn>
                    <a:cxn ang="0">
                      <a:pos x="986" y="204"/>
                    </a:cxn>
                    <a:cxn ang="0">
                      <a:pos x="1058" y="216"/>
                    </a:cxn>
                    <a:cxn ang="0">
                      <a:pos x="1112" y="234"/>
                    </a:cxn>
                    <a:cxn ang="0">
                      <a:pos x="1160" y="252"/>
                    </a:cxn>
                    <a:cxn ang="0">
                      <a:pos x="1172" y="264"/>
                    </a:cxn>
                    <a:cxn ang="0">
                      <a:pos x="1178" y="301"/>
                    </a:cxn>
                    <a:cxn ang="0">
                      <a:pos x="1178" y="343"/>
                    </a:cxn>
                    <a:cxn ang="0">
                      <a:pos x="1166" y="403"/>
                    </a:cxn>
                    <a:cxn ang="0">
                      <a:pos x="1148" y="469"/>
                    </a:cxn>
                    <a:cxn ang="0">
                      <a:pos x="1124" y="541"/>
                    </a:cxn>
                    <a:cxn ang="0">
                      <a:pos x="1106" y="553"/>
                    </a:cxn>
                    <a:cxn ang="0">
                      <a:pos x="1082" y="571"/>
                    </a:cxn>
                    <a:cxn ang="0">
                      <a:pos x="1070" y="589"/>
                    </a:cxn>
                    <a:cxn ang="0">
                      <a:pos x="1058" y="601"/>
                    </a:cxn>
                    <a:cxn ang="0">
                      <a:pos x="1040" y="601"/>
                    </a:cxn>
                    <a:cxn ang="0">
                      <a:pos x="1028" y="613"/>
                    </a:cxn>
                    <a:cxn ang="0">
                      <a:pos x="998" y="601"/>
                    </a:cxn>
                    <a:cxn ang="0">
                      <a:pos x="968" y="601"/>
                    </a:cxn>
                    <a:cxn ang="0">
                      <a:pos x="944" y="595"/>
                    </a:cxn>
                    <a:cxn ang="0">
                      <a:pos x="890" y="577"/>
                    </a:cxn>
                    <a:cxn ang="0">
                      <a:pos x="841" y="565"/>
                    </a:cxn>
                    <a:cxn ang="0">
                      <a:pos x="781" y="565"/>
                    </a:cxn>
                    <a:cxn ang="0">
                      <a:pos x="685" y="559"/>
                    </a:cxn>
                    <a:cxn ang="0">
                      <a:pos x="565" y="559"/>
                    </a:cxn>
                    <a:cxn ang="0">
                      <a:pos x="475" y="565"/>
                    </a:cxn>
                    <a:cxn ang="0">
                      <a:pos x="361" y="571"/>
                    </a:cxn>
                    <a:cxn ang="0">
                      <a:pos x="258" y="583"/>
                    </a:cxn>
                    <a:cxn ang="0">
                      <a:pos x="132" y="583"/>
                    </a:cxn>
                    <a:cxn ang="0">
                      <a:pos x="24" y="583"/>
                    </a:cxn>
                    <a:cxn ang="0">
                      <a:pos x="0" y="0"/>
                    </a:cxn>
                    <a:cxn ang="0">
                      <a:pos x="66" y="12"/>
                    </a:cxn>
                    <a:cxn ang="0">
                      <a:pos x="162" y="30"/>
                    </a:cxn>
                    <a:cxn ang="0">
                      <a:pos x="240" y="48"/>
                    </a:cxn>
                    <a:cxn ang="0">
                      <a:pos x="307" y="66"/>
                    </a:cxn>
                  </a:cxnLst>
                  <a:rect l="0" t="0" r="r" b="b"/>
                  <a:pathLst>
                    <a:path w="1178" h="613">
                      <a:moveTo>
                        <a:pt x="307" y="66"/>
                      </a:moveTo>
                      <a:lnTo>
                        <a:pt x="331" y="54"/>
                      </a:lnTo>
                      <a:lnTo>
                        <a:pt x="355" y="48"/>
                      </a:lnTo>
                      <a:lnTo>
                        <a:pt x="385" y="54"/>
                      </a:lnTo>
                      <a:lnTo>
                        <a:pt x="415" y="60"/>
                      </a:lnTo>
                      <a:lnTo>
                        <a:pt x="445" y="60"/>
                      </a:lnTo>
                      <a:lnTo>
                        <a:pt x="481" y="54"/>
                      </a:lnTo>
                      <a:lnTo>
                        <a:pt x="511" y="60"/>
                      </a:lnTo>
                      <a:lnTo>
                        <a:pt x="535" y="72"/>
                      </a:lnTo>
                      <a:lnTo>
                        <a:pt x="577" y="84"/>
                      </a:lnTo>
                      <a:lnTo>
                        <a:pt x="631" y="108"/>
                      </a:lnTo>
                      <a:lnTo>
                        <a:pt x="679" y="126"/>
                      </a:lnTo>
                      <a:lnTo>
                        <a:pt x="715" y="144"/>
                      </a:lnTo>
                      <a:lnTo>
                        <a:pt x="727" y="126"/>
                      </a:lnTo>
                      <a:lnTo>
                        <a:pt x="745" y="120"/>
                      </a:lnTo>
                      <a:lnTo>
                        <a:pt x="799" y="132"/>
                      </a:lnTo>
                      <a:lnTo>
                        <a:pt x="860" y="150"/>
                      </a:lnTo>
                      <a:lnTo>
                        <a:pt x="926" y="180"/>
                      </a:lnTo>
                      <a:lnTo>
                        <a:pt x="986" y="204"/>
                      </a:lnTo>
                      <a:lnTo>
                        <a:pt x="1058" y="216"/>
                      </a:lnTo>
                      <a:lnTo>
                        <a:pt x="1112" y="234"/>
                      </a:lnTo>
                      <a:lnTo>
                        <a:pt x="1160" y="252"/>
                      </a:lnTo>
                      <a:lnTo>
                        <a:pt x="1172" y="264"/>
                      </a:lnTo>
                      <a:lnTo>
                        <a:pt x="1178" y="301"/>
                      </a:lnTo>
                      <a:lnTo>
                        <a:pt x="1178" y="343"/>
                      </a:lnTo>
                      <a:lnTo>
                        <a:pt x="1166" y="403"/>
                      </a:lnTo>
                      <a:lnTo>
                        <a:pt x="1148" y="469"/>
                      </a:lnTo>
                      <a:lnTo>
                        <a:pt x="1124" y="541"/>
                      </a:lnTo>
                      <a:lnTo>
                        <a:pt x="1106" y="553"/>
                      </a:lnTo>
                      <a:lnTo>
                        <a:pt x="1082" y="571"/>
                      </a:lnTo>
                      <a:lnTo>
                        <a:pt x="1070" y="589"/>
                      </a:lnTo>
                      <a:lnTo>
                        <a:pt x="1058" y="601"/>
                      </a:lnTo>
                      <a:lnTo>
                        <a:pt x="1040" y="601"/>
                      </a:lnTo>
                      <a:lnTo>
                        <a:pt x="1028" y="613"/>
                      </a:lnTo>
                      <a:lnTo>
                        <a:pt x="998" y="601"/>
                      </a:lnTo>
                      <a:lnTo>
                        <a:pt x="968" y="601"/>
                      </a:lnTo>
                      <a:lnTo>
                        <a:pt x="944" y="595"/>
                      </a:lnTo>
                      <a:lnTo>
                        <a:pt x="890" y="577"/>
                      </a:lnTo>
                      <a:lnTo>
                        <a:pt x="841" y="565"/>
                      </a:lnTo>
                      <a:lnTo>
                        <a:pt x="781" y="565"/>
                      </a:lnTo>
                      <a:lnTo>
                        <a:pt x="685" y="559"/>
                      </a:lnTo>
                      <a:lnTo>
                        <a:pt x="565" y="559"/>
                      </a:lnTo>
                      <a:lnTo>
                        <a:pt x="475" y="565"/>
                      </a:lnTo>
                      <a:lnTo>
                        <a:pt x="361" y="571"/>
                      </a:lnTo>
                      <a:lnTo>
                        <a:pt x="258" y="583"/>
                      </a:lnTo>
                      <a:lnTo>
                        <a:pt x="132" y="583"/>
                      </a:lnTo>
                      <a:lnTo>
                        <a:pt x="24" y="583"/>
                      </a:lnTo>
                      <a:lnTo>
                        <a:pt x="0" y="0"/>
                      </a:lnTo>
                      <a:lnTo>
                        <a:pt x="66" y="12"/>
                      </a:lnTo>
                      <a:lnTo>
                        <a:pt x="162" y="30"/>
                      </a:lnTo>
                      <a:lnTo>
                        <a:pt x="240" y="48"/>
                      </a:lnTo>
                      <a:lnTo>
                        <a:pt x="307" y="66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2749" name="Freeform 221"/>
                <p:cNvSpPr>
                  <a:spLocks/>
                </p:cNvSpPr>
                <p:nvPr/>
              </p:nvSpPr>
              <p:spPr bwMode="auto">
                <a:xfrm>
                  <a:off x="2185" y="2079"/>
                  <a:ext cx="860" cy="108"/>
                </a:xfrm>
                <a:custGeom>
                  <a:avLst/>
                  <a:gdLst/>
                  <a:ahLst/>
                  <a:cxnLst>
                    <a:cxn ang="0">
                      <a:pos x="0" y="90"/>
                    </a:cxn>
                    <a:cxn ang="0">
                      <a:pos x="84" y="90"/>
                    </a:cxn>
                    <a:cxn ang="0">
                      <a:pos x="145" y="84"/>
                    </a:cxn>
                    <a:cxn ang="0">
                      <a:pos x="211" y="78"/>
                    </a:cxn>
                    <a:cxn ang="0">
                      <a:pos x="313" y="72"/>
                    </a:cxn>
                    <a:cxn ang="0">
                      <a:pos x="409" y="66"/>
                    </a:cxn>
                    <a:cxn ang="0">
                      <a:pos x="505" y="72"/>
                    </a:cxn>
                    <a:cxn ang="0">
                      <a:pos x="613" y="72"/>
                    </a:cxn>
                    <a:cxn ang="0">
                      <a:pos x="679" y="72"/>
                    </a:cxn>
                    <a:cxn ang="0">
                      <a:pos x="752" y="96"/>
                    </a:cxn>
                    <a:cxn ang="0">
                      <a:pos x="806" y="108"/>
                    </a:cxn>
                    <a:cxn ang="0">
                      <a:pos x="836" y="108"/>
                    </a:cxn>
                    <a:cxn ang="0">
                      <a:pos x="860" y="102"/>
                    </a:cxn>
                    <a:cxn ang="0">
                      <a:pos x="824" y="96"/>
                    </a:cxn>
                    <a:cxn ang="0">
                      <a:pos x="806" y="90"/>
                    </a:cxn>
                    <a:cxn ang="0">
                      <a:pos x="782" y="84"/>
                    </a:cxn>
                    <a:cxn ang="0">
                      <a:pos x="764" y="72"/>
                    </a:cxn>
                    <a:cxn ang="0">
                      <a:pos x="746" y="60"/>
                    </a:cxn>
                    <a:cxn ang="0">
                      <a:pos x="716" y="48"/>
                    </a:cxn>
                    <a:cxn ang="0">
                      <a:pos x="698" y="48"/>
                    </a:cxn>
                    <a:cxn ang="0">
                      <a:pos x="704" y="30"/>
                    </a:cxn>
                    <a:cxn ang="0">
                      <a:pos x="722" y="18"/>
                    </a:cxn>
                    <a:cxn ang="0">
                      <a:pos x="752" y="6"/>
                    </a:cxn>
                    <a:cxn ang="0">
                      <a:pos x="728" y="6"/>
                    </a:cxn>
                    <a:cxn ang="0">
                      <a:pos x="692" y="12"/>
                    </a:cxn>
                    <a:cxn ang="0">
                      <a:pos x="667" y="24"/>
                    </a:cxn>
                    <a:cxn ang="0">
                      <a:pos x="649" y="30"/>
                    </a:cxn>
                    <a:cxn ang="0">
                      <a:pos x="619" y="18"/>
                    </a:cxn>
                    <a:cxn ang="0">
                      <a:pos x="577" y="12"/>
                    </a:cxn>
                    <a:cxn ang="0">
                      <a:pos x="541" y="18"/>
                    </a:cxn>
                    <a:cxn ang="0">
                      <a:pos x="517" y="30"/>
                    </a:cxn>
                    <a:cxn ang="0">
                      <a:pos x="487" y="36"/>
                    </a:cxn>
                    <a:cxn ang="0">
                      <a:pos x="445" y="42"/>
                    </a:cxn>
                    <a:cxn ang="0">
                      <a:pos x="409" y="42"/>
                    </a:cxn>
                    <a:cxn ang="0">
                      <a:pos x="361" y="30"/>
                    </a:cxn>
                    <a:cxn ang="0">
                      <a:pos x="331" y="18"/>
                    </a:cxn>
                    <a:cxn ang="0">
                      <a:pos x="283" y="24"/>
                    </a:cxn>
                    <a:cxn ang="0">
                      <a:pos x="235" y="36"/>
                    </a:cxn>
                    <a:cxn ang="0">
                      <a:pos x="247" y="18"/>
                    </a:cxn>
                    <a:cxn ang="0">
                      <a:pos x="265" y="0"/>
                    </a:cxn>
                    <a:cxn ang="0">
                      <a:pos x="229" y="12"/>
                    </a:cxn>
                    <a:cxn ang="0">
                      <a:pos x="211" y="24"/>
                    </a:cxn>
                    <a:cxn ang="0">
                      <a:pos x="199" y="36"/>
                    </a:cxn>
                    <a:cxn ang="0">
                      <a:pos x="181" y="36"/>
                    </a:cxn>
                    <a:cxn ang="0">
                      <a:pos x="169" y="24"/>
                    </a:cxn>
                    <a:cxn ang="0">
                      <a:pos x="163" y="30"/>
                    </a:cxn>
                    <a:cxn ang="0">
                      <a:pos x="139" y="42"/>
                    </a:cxn>
                    <a:cxn ang="0">
                      <a:pos x="102" y="48"/>
                    </a:cxn>
                    <a:cxn ang="0">
                      <a:pos x="84" y="66"/>
                    </a:cxn>
                    <a:cxn ang="0">
                      <a:pos x="48" y="72"/>
                    </a:cxn>
                    <a:cxn ang="0">
                      <a:pos x="24" y="78"/>
                    </a:cxn>
                    <a:cxn ang="0">
                      <a:pos x="0" y="90"/>
                    </a:cxn>
                  </a:cxnLst>
                  <a:rect l="0" t="0" r="r" b="b"/>
                  <a:pathLst>
                    <a:path w="860" h="108">
                      <a:moveTo>
                        <a:pt x="0" y="90"/>
                      </a:moveTo>
                      <a:lnTo>
                        <a:pt x="84" y="90"/>
                      </a:lnTo>
                      <a:lnTo>
                        <a:pt x="145" y="84"/>
                      </a:lnTo>
                      <a:lnTo>
                        <a:pt x="211" y="78"/>
                      </a:lnTo>
                      <a:lnTo>
                        <a:pt x="313" y="72"/>
                      </a:lnTo>
                      <a:lnTo>
                        <a:pt x="409" y="66"/>
                      </a:lnTo>
                      <a:lnTo>
                        <a:pt x="505" y="72"/>
                      </a:lnTo>
                      <a:lnTo>
                        <a:pt x="613" y="72"/>
                      </a:lnTo>
                      <a:lnTo>
                        <a:pt x="679" y="72"/>
                      </a:lnTo>
                      <a:lnTo>
                        <a:pt x="752" y="96"/>
                      </a:lnTo>
                      <a:lnTo>
                        <a:pt x="806" y="108"/>
                      </a:lnTo>
                      <a:lnTo>
                        <a:pt x="836" y="108"/>
                      </a:lnTo>
                      <a:lnTo>
                        <a:pt x="860" y="102"/>
                      </a:lnTo>
                      <a:lnTo>
                        <a:pt x="824" y="96"/>
                      </a:lnTo>
                      <a:lnTo>
                        <a:pt x="806" y="90"/>
                      </a:lnTo>
                      <a:lnTo>
                        <a:pt x="782" y="84"/>
                      </a:lnTo>
                      <a:lnTo>
                        <a:pt x="764" y="72"/>
                      </a:lnTo>
                      <a:lnTo>
                        <a:pt x="746" y="60"/>
                      </a:lnTo>
                      <a:lnTo>
                        <a:pt x="716" y="48"/>
                      </a:lnTo>
                      <a:lnTo>
                        <a:pt x="698" y="48"/>
                      </a:lnTo>
                      <a:lnTo>
                        <a:pt x="704" y="30"/>
                      </a:lnTo>
                      <a:lnTo>
                        <a:pt x="722" y="18"/>
                      </a:lnTo>
                      <a:lnTo>
                        <a:pt x="752" y="6"/>
                      </a:lnTo>
                      <a:lnTo>
                        <a:pt x="728" y="6"/>
                      </a:lnTo>
                      <a:lnTo>
                        <a:pt x="692" y="12"/>
                      </a:lnTo>
                      <a:lnTo>
                        <a:pt x="667" y="24"/>
                      </a:lnTo>
                      <a:lnTo>
                        <a:pt x="649" y="30"/>
                      </a:lnTo>
                      <a:lnTo>
                        <a:pt x="619" y="18"/>
                      </a:lnTo>
                      <a:lnTo>
                        <a:pt x="577" y="12"/>
                      </a:lnTo>
                      <a:lnTo>
                        <a:pt x="541" y="18"/>
                      </a:lnTo>
                      <a:lnTo>
                        <a:pt x="517" y="30"/>
                      </a:lnTo>
                      <a:lnTo>
                        <a:pt x="487" y="36"/>
                      </a:lnTo>
                      <a:lnTo>
                        <a:pt x="445" y="42"/>
                      </a:lnTo>
                      <a:lnTo>
                        <a:pt x="409" y="42"/>
                      </a:lnTo>
                      <a:lnTo>
                        <a:pt x="361" y="30"/>
                      </a:lnTo>
                      <a:lnTo>
                        <a:pt x="331" y="18"/>
                      </a:lnTo>
                      <a:lnTo>
                        <a:pt x="283" y="24"/>
                      </a:lnTo>
                      <a:lnTo>
                        <a:pt x="235" y="36"/>
                      </a:lnTo>
                      <a:lnTo>
                        <a:pt x="247" y="18"/>
                      </a:lnTo>
                      <a:lnTo>
                        <a:pt x="265" y="0"/>
                      </a:lnTo>
                      <a:lnTo>
                        <a:pt x="229" y="12"/>
                      </a:lnTo>
                      <a:lnTo>
                        <a:pt x="211" y="24"/>
                      </a:lnTo>
                      <a:lnTo>
                        <a:pt x="199" y="36"/>
                      </a:lnTo>
                      <a:lnTo>
                        <a:pt x="181" y="36"/>
                      </a:lnTo>
                      <a:lnTo>
                        <a:pt x="169" y="24"/>
                      </a:lnTo>
                      <a:lnTo>
                        <a:pt x="163" y="30"/>
                      </a:lnTo>
                      <a:lnTo>
                        <a:pt x="139" y="42"/>
                      </a:lnTo>
                      <a:lnTo>
                        <a:pt x="102" y="48"/>
                      </a:lnTo>
                      <a:lnTo>
                        <a:pt x="84" y="66"/>
                      </a:lnTo>
                      <a:lnTo>
                        <a:pt x="48" y="72"/>
                      </a:lnTo>
                      <a:lnTo>
                        <a:pt x="24" y="78"/>
                      </a:lnTo>
                      <a:lnTo>
                        <a:pt x="0" y="9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2750" name="Freeform 222"/>
                <p:cNvSpPr>
                  <a:spLocks/>
                </p:cNvSpPr>
                <p:nvPr/>
              </p:nvSpPr>
              <p:spPr bwMode="auto">
                <a:xfrm>
                  <a:off x="2648" y="1694"/>
                  <a:ext cx="174" cy="150"/>
                </a:xfrm>
                <a:custGeom>
                  <a:avLst/>
                  <a:gdLst/>
                  <a:ahLst/>
                  <a:cxnLst>
                    <a:cxn ang="0">
                      <a:pos x="126" y="12"/>
                    </a:cxn>
                    <a:cxn ang="0">
                      <a:pos x="102" y="18"/>
                    </a:cxn>
                    <a:cxn ang="0">
                      <a:pos x="90" y="36"/>
                    </a:cxn>
                    <a:cxn ang="0">
                      <a:pos x="48" y="12"/>
                    </a:cxn>
                    <a:cxn ang="0">
                      <a:pos x="0" y="0"/>
                    </a:cxn>
                    <a:cxn ang="0">
                      <a:pos x="42" y="18"/>
                    </a:cxn>
                    <a:cxn ang="0">
                      <a:pos x="66" y="36"/>
                    </a:cxn>
                    <a:cxn ang="0">
                      <a:pos x="72" y="60"/>
                    </a:cxn>
                    <a:cxn ang="0">
                      <a:pos x="84" y="90"/>
                    </a:cxn>
                    <a:cxn ang="0">
                      <a:pos x="90" y="120"/>
                    </a:cxn>
                    <a:cxn ang="0">
                      <a:pos x="108" y="150"/>
                    </a:cxn>
                    <a:cxn ang="0">
                      <a:pos x="102" y="114"/>
                    </a:cxn>
                    <a:cxn ang="0">
                      <a:pos x="102" y="90"/>
                    </a:cxn>
                    <a:cxn ang="0">
                      <a:pos x="108" y="60"/>
                    </a:cxn>
                    <a:cxn ang="0">
                      <a:pos x="114" y="78"/>
                    </a:cxn>
                    <a:cxn ang="0">
                      <a:pos x="132" y="90"/>
                    </a:cxn>
                    <a:cxn ang="0">
                      <a:pos x="120" y="60"/>
                    </a:cxn>
                    <a:cxn ang="0">
                      <a:pos x="114" y="36"/>
                    </a:cxn>
                    <a:cxn ang="0">
                      <a:pos x="132" y="24"/>
                    </a:cxn>
                    <a:cxn ang="0">
                      <a:pos x="174" y="24"/>
                    </a:cxn>
                    <a:cxn ang="0">
                      <a:pos x="144" y="18"/>
                    </a:cxn>
                    <a:cxn ang="0">
                      <a:pos x="126" y="12"/>
                    </a:cxn>
                  </a:cxnLst>
                  <a:rect l="0" t="0" r="r" b="b"/>
                  <a:pathLst>
                    <a:path w="174" h="150">
                      <a:moveTo>
                        <a:pt x="126" y="12"/>
                      </a:moveTo>
                      <a:lnTo>
                        <a:pt x="102" y="18"/>
                      </a:lnTo>
                      <a:lnTo>
                        <a:pt x="90" y="36"/>
                      </a:lnTo>
                      <a:lnTo>
                        <a:pt x="48" y="12"/>
                      </a:lnTo>
                      <a:lnTo>
                        <a:pt x="0" y="0"/>
                      </a:lnTo>
                      <a:lnTo>
                        <a:pt x="42" y="18"/>
                      </a:lnTo>
                      <a:lnTo>
                        <a:pt x="66" y="36"/>
                      </a:lnTo>
                      <a:lnTo>
                        <a:pt x="72" y="60"/>
                      </a:lnTo>
                      <a:lnTo>
                        <a:pt x="84" y="90"/>
                      </a:lnTo>
                      <a:lnTo>
                        <a:pt x="90" y="120"/>
                      </a:lnTo>
                      <a:lnTo>
                        <a:pt x="108" y="150"/>
                      </a:lnTo>
                      <a:lnTo>
                        <a:pt x="102" y="114"/>
                      </a:lnTo>
                      <a:lnTo>
                        <a:pt x="102" y="90"/>
                      </a:lnTo>
                      <a:lnTo>
                        <a:pt x="108" y="60"/>
                      </a:lnTo>
                      <a:lnTo>
                        <a:pt x="114" y="78"/>
                      </a:lnTo>
                      <a:lnTo>
                        <a:pt x="132" y="90"/>
                      </a:lnTo>
                      <a:lnTo>
                        <a:pt x="120" y="60"/>
                      </a:lnTo>
                      <a:lnTo>
                        <a:pt x="114" y="36"/>
                      </a:lnTo>
                      <a:lnTo>
                        <a:pt x="132" y="24"/>
                      </a:lnTo>
                      <a:lnTo>
                        <a:pt x="174" y="24"/>
                      </a:lnTo>
                      <a:lnTo>
                        <a:pt x="144" y="18"/>
                      </a:lnTo>
                      <a:lnTo>
                        <a:pt x="126" y="12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2751" name="Freeform 223"/>
                <p:cNvSpPr>
                  <a:spLocks/>
                </p:cNvSpPr>
                <p:nvPr/>
              </p:nvSpPr>
              <p:spPr bwMode="auto">
                <a:xfrm>
                  <a:off x="2227" y="1634"/>
                  <a:ext cx="241" cy="204"/>
                </a:xfrm>
                <a:custGeom>
                  <a:avLst/>
                  <a:gdLst/>
                  <a:ahLst/>
                  <a:cxnLst>
                    <a:cxn ang="0">
                      <a:pos x="193" y="6"/>
                    </a:cxn>
                    <a:cxn ang="0">
                      <a:pos x="169" y="6"/>
                    </a:cxn>
                    <a:cxn ang="0">
                      <a:pos x="145" y="0"/>
                    </a:cxn>
                    <a:cxn ang="0">
                      <a:pos x="121" y="6"/>
                    </a:cxn>
                    <a:cxn ang="0">
                      <a:pos x="103" y="18"/>
                    </a:cxn>
                    <a:cxn ang="0">
                      <a:pos x="66" y="6"/>
                    </a:cxn>
                    <a:cxn ang="0">
                      <a:pos x="60" y="54"/>
                    </a:cxn>
                    <a:cxn ang="0">
                      <a:pos x="36" y="90"/>
                    </a:cxn>
                    <a:cxn ang="0">
                      <a:pos x="18" y="138"/>
                    </a:cxn>
                    <a:cxn ang="0">
                      <a:pos x="0" y="204"/>
                    </a:cxn>
                    <a:cxn ang="0">
                      <a:pos x="30" y="138"/>
                    </a:cxn>
                    <a:cxn ang="0">
                      <a:pos x="66" y="78"/>
                    </a:cxn>
                    <a:cxn ang="0">
                      <a:pos x="91" y="54"/>
                    </a:cxn>
                    <a:cxn ang="0">
                      <a:pos x="133" y="18"/>
                    </a:cxn>
                    <a:cxn ang="0">
                      <a:pos x="97" y="66"/>
                    </a:cxn>
                    <a:cxn ang="0">
                      <a:pos x="79" y="96"/>
                    </a:cxn>
                    <a:cxn ang="0">
                      <a:pos x="60" y="132"/>
                    </a:cxn>
                    <a:cxn ang="0">
                      <a:pos x="60" y="168"/>
                    </a:cxn>
                    <a:cxn ang="0">
                      <a:pos x="72" y="120"/>
                    </a:cxn>
                    <a:cxn ang="0">
                      <a:pos x="85" y="102"/>
                    </a:cxn>
                    <a:cxn ang="0">
                      <a:pos x="97" y="84"/>
                    </a:cxn>
                    <a:cxn ang="0">
                      <a:pos x="115" y="60"/>
                    </a:cxn>
                    <a:cxn ang="0">
                      <a:pos x="139" y="42"/>
                    </a:cxn>
                    <a:cxn ang="0">
                      <a:pos x="151" y="60"/>
                    </a:cxn>
                    <a:cxn ang="0">
                      <a:pos x="157" y="90"/>
                    </a:cxn>
                    <a:cxn ang="0">
                      <a:pos x="163" y="114"/>
                    </a:cxn>
                    <a:cxn ang="0">
                      <a:pos x="163" y="66"/>
                    </a:cxn>
                    <a:cxn ang="0">
                      <a:pos x="151" y="36"/>
                    </a:cxn>
                    <a:cxn ang="0">
                      <a:pos x="169" y="36"/>
                    </a:cxn>
                    <a:cxn ang="0">
                      <a:pos x="187" y="48"/>
                    </a:cxn>
                    <a:cxn ang="0">
                      <a:pos x="205" y="42"/>
                    </a:cxn>
                    <a:cxn ang="0">
                      <a:pos x="211" y="30"/>
                    </a:cxn>
                    <a:cxn ang="0">
                      <a:pos x="229" y="18"/>
                    </a:cxn>
                    <a:cxn ang="0">
                      <a:pos x="241" y="12"/>
                    </a:cxn>
                    <a:cxn ang="0">
                      <a:pos x="217" y="6"/>
                    </a:cxn>
                    <a:cxn ang="0">
                      <a:pos x="193" y="6"/>
                    </a:cxn>
                  </a:cxnLst>
                  <a:rect l="0" t="0" r="r" b="b"/>
                  <a:pathLst>
                    <a:path w="241" h="204">
                      <a:moveTo>
                        <a:pt x="193" y="6"/>
                      </a:moveTo>
                      <a:lnTo>
                        <a:pt x="169" y="6"/>
                      </a:lnTo>
                      <a:lnTo>
                        <a:pt x="145" y="0"/>
                      </a:lnTo>
                      <a:lnTo>
                        <a:pt x="121" y="6"/>
                      </a:lnTo>
                      <a:lnTo>
                        <a:pt x="103" y="18"/>
                      </a:lnTo>
                      <a:lnTo>
                        <a:pt x="66" y="6"/>
                      </a:lnTo>
                      <a:lnTo>
                        <a:pt x="60" y="54"/>
                      </a:lnTo>
                      <a:lnTo>
                        <a:pt x="36" y="90"/>
                      </a:lnTo>
                      <a:lnTo>
                        <a:pt x="18" y="138"/>
                      </a:lnTo>
                      <a:lnTo>
                        <a:pt x="0" y="204"/>
                      </a:lnTo>
                      <a:lnTo>
                        <a:pt x="30" y="138"/>
                      </a:lnTo>
                      <a:lnTo>
                        <a:pt x="66" y="78"/>
                      </a:lnTo>
                      <a:lnTo>
                        <a:pt x="91" y="54"/>
                      </a:lnTo>
                      <a:lnTo>
                        <a:pt x="133" y="18"/>
                      </a:lnTo>
                      <a:lnTo>
                        <a:pt x="97" y="66"/>
                      </a:lnTo>
                      <a:lnTo>
                        <a:pt x="79" y="96"/>
                      </a:lnTo>
                      <a:lnTo>
                        <a:pt x="60" y="132"/>
                      </a:lnTo>
                      <a:lnTo>
                        <a:pt x="60" y="168"/>
                      </a:lnTo>
                      <a:lnTo>
                        <a:pt x="72" y="120"/>
                      </a:lnTo>
                      <a:lnTo>
                        <a:pt x="85" y="102"/>
                      </a:lnTo>
                      <a:lnTo>
                        <a:pt x="97" y="84"/>
                      </a:lnTo>
                      <a:lnTo>
                        <a:pt x="115" y="60"/>
                      </a:lnTo>
                      <a:lnTo>
                        <a:pt x="139" y="42"/>
                      </a:lnTo>
                      <a:lnTo>
                        <a:pt x="151" y="60"/>
                      </a:lnTo>
                      <a:lnTo>
                        <a:pt x="157" y="90"/>
                      </a:lnTo>
                      <a:lnTo>
                        <a:pt x="163" y="114"/>
                      </a:lnTo>
                      <a:lnTo>
                        <a:pt x="163" y="66"/>
                      </a:lnTo>
                      <a:lnTo>
                        <a:pt x="151" y="36"/>
                      </a:lnTo>
                      <a:lnTo>
                        <a:pt x="169" y="36"/>
                      </a:lnTo>
                      <a:lnTo>
                        <a:pt x="187" y="48"/>
                      </a:lnTo>
                      <a:lnTo>
                        <a:pt x="205" y="42"/>
                      </a:lnTo>
                      <a:lnTo>
                        <a:pt x="211" y="30"/>
                      </a:lnTo>
                      <a:lnTo>
                        <a:pt x="229" y="18"/>
                      </a:lnTo>
                      <a:lnTo>
                        <a:pt x="241" y="12"/>
                      </a:lnTo>
                      <a:lnTo>
                        <a:pt x="217" y="6"/>
                      </a:lnTo>
                      <a:lnTo>
                        <a:pt x="193" y="6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2752" name="Freeform 224"/>
                <p:cNvSpPr>
                  <a:spLocks/>
                </p:cNvSpPr>
                <p:nvPr/>
              </p:nvSpPr>
              <p:spPr bwMode="auto">
                <a:xfrm>
                  <a:off x="3123" y="1838"/>
                  <a:ext cx="84" cy="271"/>
                </a:xfrm>
                <a:custGeom>
                  <a:avLst/>
                  <a:gdLst/>
                  <a:ahLst/>
                  <a:cxnLst>
                    <a:cxn ang="0">
                      <a:pos x="72" y="12"/>
                    </a:cxn>
                    <a:cxn ang="0">
                      <a:pos x="84" y="37"/>
                    </a:cxn>
                    <a:cxn ang="0">
                      <a:pos x="84" y="61"/>
                    </a:cxn>
                    <a:cxn ang="0">
                      <a:pos x="78" y="85"/>
                    </a:cxn>
                    <a:cxn ang="0">
                      <a:pos x="60" y="79"/>
                    </a:cxn>
                    <a:cxn ang="0">
                      <a:pos x="54" y="97"/>
                    </a:cxn>
                    <a:cxn ang="0">
                      <a:pos x="48" y="121"/>
                    </a:cxn>
                    <a:cxn ang="0">
                      <a:pos x="42" y="151"/>
                    </a:cxn>
                    <a:cxn ang="0">
                      <a:pos x="36" y="193"/>
                    </a:cxn>
                    <a:cxn ang="0">
                      <a:pos x="30" y="241"/>
                    </a:cxn>
                    <a:cxn ang="0">
                      <a:pos x="18" y="259"/>
                    </a:cxn>
                    <a:cxn ang="0">
                      <a:pos x="0" y="271"/>
                    </a:cxn>
                    <a:cxn ang="0">
                      <a:pos x="18" y="247"/>
                    </a:cxn>
                    <a:cxn ang="0">
                      <a:pos x="18" y="223"/>
                    </a:cxn>
                    <a:cxn ang="0">
                      <a:pos x="24" y="199"/>
                    </a:cxn>
                    <a:cxn ang="0">
                      <a:pos x="24" y="169"/>
                    </a:cxn>
                    <a:cxn ang="0">
                      <a:pos x="30" y="139"/>
                    </a:cxn>
                    <a:cxn ang="0">
                      <a:pos x="36" y="115"/>
                    </a:cxn>
                    <a:cxn ang="0">
                      <a:pos x="42" y="91"/>
                    </a:cxn>
                    <a:cxn ang="0">
                      <a:pos x="24" y="79"/>
                    </a:cxn>
                    <a:cxn ang="0">
                      <a:pos x="42" y="79"/>
                    </a:cxn>
                    <a:cxn ang="0">
                      <a:pos x="60" y="73"/>
                    </a:cxn>
                    <a:cxn ang="0">
                      <a:pos x="66" y="61"/>
                    </a:cxn>
                    <a:cxn ang="0">
                      <a:pos x="72" y="43"/>
                    </a:cxn>
                    <a:cxn ang="0">
                      <a:pos x="66" y="18"/>
                    </a:cxn>
                    <a:cxn ang="0">
                      <a:pos x="42" y="0"/>
                    </a:cxn>
                    <a:cxn ang="0">
                      <a:pos x="72" y="12"/>
                    </a:cxn>
                  </a:cxnLst>
                  <a:rect l="0" t="0" r="r" b="b"/>
                  <a:pathLst>
                    <a:path w="84" h="271">
                      <a:moveTo>
                        <a:pt x="72" y="12"/>
                      </a:moveTo>
                      <a:lnTo>
                        <a:pt x="84" y="37"/>
                      </a:lnTo>
                      <a:lnTo>
                        <a:pt x="84" y="61"/>
                      </a:lnTo>
                      <a:lnTo>
                        <a:pt x="78" y="85"/>
                      </a:lnTo>
                      <a:lnTo>
                        <a:pt x="60" y="79"/>
                      </a:lnTo>
                      <a:lnTo>
                        <a:pt x="54" y="97"/>
                      </a:lnTo>
                      <a:lnTo>
                        <a:pt x="48" y="121"/>
                      </a:lnTo>
                      <a:lnTo>
                        <a:pt x="42" y="151"/>
                      </a:lnTo>
                      <a:lnTo>
                        <a:pt x="36" y="193"/>
                      </a:lnTo>
                      <a:lnTo>
                        <a:pt x="30" y="241"/>
                      </a:lnTo>
                      <a:lnTo>
                        <a:pt x="18" y="259"/>
                      </a:lnTo>
                      <a:lnTo>
                        <a:pt x="0" y="271"/>
                      </a:lnTo>
                      <a:lnTo>
                        <a:pt x="18" y="247"/>
                      </a:lnTo>
                      <a:lnTo>
                        <a:pt x="18" y="223"/>
                      </a:lnTo>
                      <a:lnTo>
                        <a:pt x="24" y="199"/>
                      </a:lnTo>
                      <a:lnTo>
                        <a:pt x="24" y="169"/>
                      </a:lnTo>
                      <a:lnTo>
                        <a:pt x="30" y="139"/>
                      </a:lnTo>
                      <a:lnTo>
                        <a:pt x="36" y="115"/>
                      </a:lnTo>
                      <a:lnTo>
                        <a:pt x="42" y="91"/>
                      </a:lnTo>
                      <a:lnTo>
                        <a:pt x="24" y="79"/>
                      </a:lnTo>
                      <a:lnTo>
                        <a:pt x="42" y="79"/>
                      </a:lnTo>
                      <a:lnTo>
                        <a:pt x="60" y="73"/>
                      </a:lnTo>
                      <a:lnTo>
                        <a:pt x="66" y="61"/>
                      </a:lnTo>
                      <a:lnTo>
                        <a:pt x="72" y="43"/>
                      </a:lnTo>
                      <a:lnTo>
                        <a:pt x="66" y="18"/>
                      </a:lnTo>
                      <a:lnTo>
                        <a:pt x="42" y="0"/>
                      </a:lnTo>
                      <a:lnTo>
                        <a:pt x="72" y="12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2753" name="Freeform 225"/>
                <p:cNvSpPr>
                  <a:spLocks/>
                </p:cNvSpPr>
                <p:nvPr/>
              </p:nvSpPr>
              <p:spPr bwMode="auto">
                <a:xfrm>
                  <a:off x="3063" y="2127"/>
                  <a:ext cx="66" cy="66"/>
                </a:xfrm>
                <a:custGeom>
                  <a:avLst/>
                  <a:gdLst/>
                  <a:ahLst/>
                  <a:cxnLst>
                    <a:cxn ang="0">
                      <a:pos x="0" y="54"/>
                    </a:cxn>
                    <a:cxn ang="0">
                      <a:pos x="12" y="66"/>
                    </a:cxn>
                    <a:cxn ang="0">
                      <a:pos x="12" y="54"/>
                    </a:cxn>
                    <a:cxn ang="0">
                      <a:pos x="24" y="42"/>
                    </a:cxn>
                    <a:cxn ang="0">
                      <a:pos x="36" y="30"/>
                    </a:cxn>
                    <a:cxn ang="0">
                      <a:pos x="48" y="24"/>
                    </a:cxn>
                    <a:cxn ang="0">
                      <a:pos x="66" y="0"/>
                    </a:cxn>
                    <a:cxn ang="0">
                      <a:pos x="48" y="18"/>
                    </a:cxn>
                    <a:cxn ang="0">
                      <a:pos x="36" y="24"/>
                    </a:cxn>
                    <a:cxn ang="0">
                      <a:pos x="18" y="30"/>
                    </a:cxn>
                    <a:cxn ang="0">
                      <a:pos x="6" y="42"/>
                    </a:cxn>
                    <a:cxn ang="0">
                      <a:pos x="0" y="54"/>
                    </a:cxn>
                  </a:cxnLst>
                  <a:rect l="0" t="0" r="r" b="b"/>
                  <a:pathLst>
                    <a:path w="66" h="66">
                      <a:moveTo>
                        <a:pt x="0" y="54"/>
                      </a:moveTo>
                      <a:lnTo>
                        <a:pt x="12" y="66"/>
                      </a:lnTo>
                      <a:lnTo>
                        <a:pt x="12" y="54"/>
                      </a:lnTo>
                      <a:lnTo>
                        <a:pt x="24" y="42"/>
                      </a:lnTo>
                      <a:lnTo>
                        <a:pt x="36" y="30"/>
                      </a:lnTo>
                      <a:lnTo>
                        <a:pt x="48" y="24"/>
                      </a:lnTo>
                      <a:lnTo>
                        <a:pt x="66" y="0"/>
                      </a:lnTo>
                      <a:lnTo>
                        <a:pt x="48" y="18"/>
                      </a:lnTo>
                      <a:lnTo>
                        <a:pt x="36" y="24"/>
                      </a:lnTo>
                      <a:lnTo>
                        <a:pt x="18" y="30"/>
                      </a:lnTo>
                      <a:lnTo>
                        <a:pt x="6" y="42"/>
                      </a:lnTo>
                      <a:lnTo>
                        <a:pt x="0" y="54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</p:grpSp>
      </p:grpSp>
      <p:sp>
        <p:nvSpPr>
          <p:cNvPr id="22832" name="Rectangle 304"/>
          <p:cNvSpPr>
            <a:spLocks noChangeArrowheads="1"/>
          </p:cNvSpPr>
          <p:nvPr/>
        </p:nvSpPr>
        <p:spPr bwMode="auto">
          <a:xfrm>
            <a:off x="0" y="0"/>
            <a:ext cx="4572000" cy="4267200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grpSp>
        <p:nvGrpSpPr>
          <p:cNvPr id="22842" name="Group 2"/>
          <p:cNvGrpSpPr>
            <a:grpSpLocks/>
          </p:cNvGrpSpPr>
          <p:nvPr/>
        </p:nvGrpSpPr>
        <p:grpSpPr bwMode="auto">
          <a:xfrm>
            <a:off x="5334000" y="2667000"/>
            <a:ext cx="2555875" cy="1452563"/>
            <a:chOff x="3360" y="381"/>
            <a:chExt cx="1610" cy="915"/>
          </a:xfrm>
        </p:grpSpPr>
        <p:graphicFrame>
          <p:nvGraphicFramePr>
            <p:cNvPr id="22531" name="Object 3"/>
            <p:cNvGraphicFramePr>
              <a:graphicFrameLocks noChangeAspect="1"/>
            </p:cNvGraphicFramePr>
            <p:nvPr/>
          </p:nvGraphicFramePr>
          <p:xfrm>
            <a:off x="3360" y="397"/>
            <a:ext cx="230" cy="899"/>
          </p:xfrm>
          <a:graphic>
            <a:graphicData uri="http://schemas.openxmlformats.org/presentationml/2006/ole">
              <p:oleObj spid="_x0000_s6152" name="Clip" r:id="rId16" imgW="446760" imgH="1529640" progId="MS_ClipArt_Gallery.2">
                <p:embed/>
              </p:oleObj>
            </a:graphicData>
          </a:graphic>
        </p:graphicFrame>
        <p:graphicFrame>
          <p:nvGraphicFramePr>
            <p:cNvPr id="22532" name="Object 4"/>
            <p:cNvGraphicFramePr>
              <a:graphicFrameLocks noChangeAspect="1"/>
            </p:cNvGraphicFramePr>
            <p:nvPr/>
          </p:nvGraphicFramePr>
          <p:xfrm>
            <a:off x="3714" y="381"/>
            <a:ext cx="218" cy="915"/>
          </p:xfrm>
          <a:graphic>
            <a:graphicData uri="http://schemas.openxmlformats.org/presentationml/2006/ole">
              <p:oleObj spid="_x0000_s6153" name="Clip" r:id="rId17" imgW="424080" imgH="1556640" progId="MS_ClipArt_Gallery.2">
                <p:embed/>
              </p:oleObj>
            </a:graphicData>
          </a:graphic>
        </p:graphicFrame>
        <p:graphicFrame>
          <p:nvGraphicFramePr>
            <p:cNvPr id="22533" name="Object 5"/>
            <p:cNvGraphicFramePr>
              <a:graphicFrameLocks noChangeAspect="1"/>
            </p:cNvGraphicFramePr>
            <p:nvPr/>
          </p:nvGraphicFramePr>
          <p:xfrm>
            <a:off x="4056" y="381"/>
            <a:ext cx="218" cy="915"/>
          </p:xfrm>
          <a:graphic>
            <a:graphicData uri="http://schemas.openxmlformats.org/presentationml/2006/ole">
              <p:oleObj spid="_x0000_s6154" name="Clip" r:id="rId18" imgW="424080" imgH="1556640" progId="MS_ClipArt_Gallery.2">
                <p:embed/>
              </p:oleObj>
            </a:graphicData>
          </a:graphic>
        </p:graphicFrame>
        <p:graphicFrame>
          <p:nvGraphicFramePr>
            <p:cNvPr id="22534" name="Object 6"/>
            <p:cNvGraphicFramePr>
              <a:graphicFrameLocks noChangeAspect="1"/>
            </p:cNvGraphicFramePr>
            <p:nvPr/>
          </p:nvGraphicFramePr>
          <p:xfrm>
            <a:off x="4398" y="397"/>
            <a:ext cx="230" cy="899"/>
          </p:xfrm>
          <a:graphic>
            <a:graphicData uri="http://schemas.openxmlformats.org/presentationml/2006/ole">
              <p:oleObj spid="_x0000_s6155" name="Clip" r:id="rId19" imgW="446760" imgH="1529640" progId="MS_ClipArt_Gallery.2">
                <p:embed/>
              </p:oleObj>
            </a:graphicData>
          </a:graphic>
        </p:graphicFrame>
        <p:graphicFrame>
          <p:nvGraphicFramePr>
            <p:cNvPr id="22535" name="Object 7"/>
            <p:cNvGraphicFramePr>
              <a:graphicFrameLocks noChangeAspect="1"/>
            </p:cNvGraphicFramePr>
            <p:nvPr/>
          </p:nvGraphicFramePr>
          <p:xfrm>
            <a:off x="4752" y="381"/>
            <a:ext cx="218" cy="915"/>
          </p:xfrm>
          <a:graphic>
            <a:graphicData uri="http://schemas.openxmlformats.org/presentationml/2006/ole">
              <p:oleObj spid="_x0000_s6156" name="Clip" r:id="rId20" imgW="424080" imgH="1556640" progId="MS_ClipArt_Gallery.2">
                <p:embed/>
              </p:oleObj>
            </a:graphicData>
          </a:graphic>
        </p:graphicFrame>
      </p:grpSp>
      <p:grpSp>
        <p:nvGrpSpPr>
          <p:cNvPr id="22843" name="Group 8"/>
          <p:cNvGrpSpPr>
            <a:grpSpLocks/>
          </p:cNvGrpSpPr>
          <p:nvPr/>
        </p:nvGrpSpPr>
        <p:grpSpPr bwMode="auto">
          <a:xfrm>
            <a:off x="762000" y="2667000"/>
            <a:ext cx="3108325" cy="1452563"/>
            <a:chOff x="528" y="381"/>
            <a:chExt cx="1958" cy="915"/>
          </a:xfrm>
        </p:grpSpPr>
        <p:graphicFrame>
          <p:nvGraphicFramePr>
            <p:cNvPr id="22537" name="Object 9"/>
            <p:cNvGraphicFramePr>
              <a:graphicFrameLocks noChangeAspect="1"/>
            </p:cNvGraphicFramePr>
            <p:nvPr/>
          </p:nvGraphicFramePr>
          <p:xfrm>
            <a:off x="528" y="397"/>
            <a:ext cx="230" cy="899"/>
          </p:xfrm>
          <a:graphic>
            <a:graphicData uri="http://schemas.openxmlformats.org/presentationml/2006/ole">
              <p:oleObj spid="_x0000_s6146" name="Clip" r:id="rId21" imgW="446760" imgH="1529640" progId="MS_ClipArt_Gallery.2">
                <p:embed/>
              </p:oleObj>
            </a:graphicData>
          </a:graphic>
        </p:graphicFrame>
        <p:graphicFrame>
          <p:nvGraphicFramePr>
            <p:cNvPr id="22538" name="Object 10"/>
            <p:cNvGraphicFramePr>
              <a:graphicFrameLocks noChangeAspect="1"/>
            </p:cNvGraphicFramePr>
            <p:nvPr/>
          </p:nvGraphicFramePr>
          <p:xfrm>
            <a:off x="878" y="381"/>
            <a:ext cx="218" cy="915"/>
          </p:xfrm>
          <a:graphic>
            <a:graphicData uri="http://schemas.openxmlformats.org/presentationml/2006/ole">
              <p:oleObj spid="_x0000_s6147" name="Clip" r:id="rId22" imgW="424080" imgH="1556640" progId="MS_ClipArt_Gallery.2">
                <p:embed/>
              </p:oleObj>
            </a:graphicData>
          </a:graphic>
        </p:graphicFrame>
        <p:graphicFrame>
          <p:nvGraphicFramePr>
            <p:cNvPr id="22539" name="Object 11"/>
            <p:cNvGraphicFramePr>
              <a:graphicFrameLocks noChangeAspect="1"/>
            </p:cNvGraphicFramePr>
            <p:nvPr/>
          </p:nvGraphicFramePr>
          <p:xfrm>
            <a:off x="1216" y="381"/>
            <a:ext cx="218" cy="915"/>
          </p:xfrm>
          <a:graphic>
            <a:graphicData uri="http://schemas.openxmlformats.org/presentationml/2006/ole">
              <p:oleObj spid="_x0000_s6148" name="Clip" r:id="rId23" imgW="424080" imgH="1556640" progId="MS_ClipArt_Gallery.2">
                <p:embed/>
              </p:oleObj>
            </a:graphicData>
          </a:graphic>
        </p:graphicFrame>
        <p:graphicFrame>
          <p:nvGraphicFramePr>
            <p:cNvPr id="22540" name="Object 12"/>
            <p:cNvGraphicFramePr>
              <a:graphicFrameLocks noChangeAspect="1"/>
            </p:cNvGraphicFramePr>
            <p:nvPr/>
          </p:nvGraphicFramePr>
          <p:xfrm>
            <a:off x="1555" y="397"/>
            <a:ext cx="230" cy="899"/>
          </p:xfrm>
          <a:graphic>
            <a:graphicData uri="http://schemas.openxmlformats.org/presentationml/2006/ole">
              <p:oleObj spid="_x0000_s6149" name="Clip" r:id="rId24" imgW="446760" imgH="1529640" progId="MS_ClipArt_Gallery.2">
                <p:embed/>
              </p:oleObj>
            </a:graphicData>
          </a:graphic>
        </p:graphicFrame>
        <p:graphicFrame>
          <p:nvGraphicFramePr>
            <p:cNvPr id="22541" name="Object 13"/>
            <p:cNvGraphicFramePr>
              <a:graphicFrameLocks noChangeAspect="1"/>
            </p:cNvGraphicFramePr>
            <p:nvPr/>
          </p:nvGraphicFramePr>
          <p:xfrm>
            <a:off x="1905" y="397"/>
            <a:ext cx="230" cy="899"/>
          </p:xfrm>
          <a:graphic>
            <a:graphicData uri="http://schemas.openxmlformats.org/presentationml/2006/ole">
              <p:oleObj spid="_x0000_s6150" name="Clip" r:id="rId25" imgW="446760" imgH="1529640" progId="MS_ClipArt_Gallery.2">
                <p:embed/>
              </p:oleObj>
            </a:graphicData>
          </a:graphic>
        </p:graphicFrame>
        <p:graphicFrame>
          <p:nvGraphicFramePr>
            <p:cNvPr id="22542" name="Object 14"/>
            <p:cNvGraphicFramePr>
              <a:graphicFrameLocks noChangeAspect="1"/>
            </p:cNvGraphicFramePr>
            <p:nvPr/>
          </p:nvGraphicFramePr>
          <p:xfrm>
            <a:off x="2256" y="397"/>
            <a:ext cx="230" cy="899"/>
          </p:xfrm>
          <a:graphic>
            <a:graphicData uri="http://schemas.openxmlformats.org/presentationml/2006/ole">
              <p:oleObj spid="_x0000_s6151" name="Clip" r:id="rId26" imgW="446760" imgH="1529640" progId="MS_ClipArt_Gallery.2">
                <p:embed/>
              </p:oleObj>
            </a:graphicData>
          </a:graphic>
        </p:graphicFrame>
      </p:grpSp>
      <p:sp>
        <p:nvSpPr>
          <p:cNvPr id="22543" name="Line 15"/>
          <p:cNvSpPr>
            <a:spLocks noChangeShapeType="1"/>
          </p:cNvSpPr>
          <p:nvPr/>
        </p:nvSpPr>
        <p:spPr bwMode="auto">
          <a:xfrm>
            <a:off x="4724400" y="0"/>
            <a:ext cx="0" cy="6858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grpSp>
        <p:nvGrpSpPr>
          <p:cNvPr id="22844" name="Group 16"/>
          <p:cNvGrpSpPr>
            <a:grpSpLocks/>
          </p:cNvGrpSpPr>
          <p:nvPr/>
        </p:nvGrpSpPr>
        <p:grpSpPr bwMode="auto">
          <a:xfrm>
            <a:off x="762000" y="2667000"/>
            <a:ext cx="7620000" cy="1524000"/>
            <a:chOff x="480" y="1824"/>
            <a:chExt cx="4656" cy="720"/>
          </a:xfrm>
        </p:grpSpPr>
        <p:sp>
          <p:nvSpPr>
            <p:cNvPr id="22545" name="Rectangle 17"/>
            <p:cNvSpPr>
              <a:spLocks noChangeArrowheads="1"/>
            </p:cNvSpPr>
            <p:nvPr/>
          </p:nvSpPr>
          <p:spPr bwMode="auto">
            <a:xfrm>
              <a:off x="480" y="1824"/>
              <a:ext cx="1872" cy="720"/>
            </a:xfrm>
            <a:prstGeom prst="rect">
              <a:avLst/>
            </a:prstGeom>
            <a:solidFill>
              <a:schemeClr val="bg1"/>
            </a:solidFill>
            <a:ln w="9525">
              <a:miter lim="800000"/>
              <a:headEnd/>
              <a:tailEnd/>
            </a:ln>
            <a:effectLst/>
            <a:scene3d>
              <a:camera prst="legacyObliqueTopRight"/>
              <a:lightRig rig="legacyFlat3" dir="b"/>
            </a:scene3d>
            <a:sp3d extrusionH="430200" prstMaterial="legacyMatte">
              <a:bevelT w="13500" h="13500" prst="angle"/>
              <a:bevelB w="13500" h="13500" prst="angle"/>
              <a:extrusionClr>
                <a:schemeClr val="bg1"/>
              </a:extrusionClr>
            </a:sp3d>
          </p:spPr>
          <p:txBody>
            <a:bodyPr wrap="none" anchor="ctr">
              <a:flatTx/>
            </a:bodyPr>
            <a:lstStyle/>
            <a:p>
              <a:endParaRPr lang="ru-RU"/>
            </a:p>
          </p:txBody>
        </p:sp>
        <p:sp>
          <p:nvSpPr>
            <p:cNvPr id="22546" name="Rectangle 18"/>
            <p:cNvSpPr>
              <a:spLocks noChangeArrowheads="1"/>
            </p:cNvSpPr>
            <p:nvPr/>
          </p:nvSpPr>
          <p:spPr bwMode="auto">
            <a:xfrm>
              <a:off x="3264" y="1824"/>
              <a:ext cx="1872" cy="720"/>
            </a:xfrm>
            <a:prstGeom prst="rect">
              <a:avLst/>
            </a:prstGeom>
            <a:solidFill>
              <a:srgbClr val="CCECFF"/>
            </a:solidFill>
            <a:ln w="9525">
              <a:miter lim="800000"/>
              <a:headEnd/>
              <a:tailEnd/>
            </a:ln>
            <a:effectLst/>
            <a:scene3d>
              <a:camera prst="legacyObliqueTopRight"/>
              <a:lightRig rig="legacyFlat3" dir="b"/>
            </a:scene3d>
            <a:sp3d extrusionH="430200" prstMaterial="legacyMatte">
              <a:bevelT w="13500" h="13500" prst="angle"/>
              <a:bevelB w="13500" h="13500" prst="angle"/>
              <a:extrusionClr>
                <a:srgbClr val="CCECFF"/>
              </a:extrusionClr>
            </a:sp3d>
          </p:spPr>
          <p:txBody>
            <a:bodyPr wrap="none" anchor="ctr">
              <a:flatTx/>
            </a:bodyPr>
            <a:lstStyle/>
            <a:p>
              <a:endParaRPr lang="ru-RU"/>
            </a:p>
          </p:txBody>
        </p:sp>
      </p:grpSp>
      <p:grpSp>
        <p:nvGrpSpPr>
          <p:cNvPr id="22845" name="Group 19"/>
          <p:cNvGrpSpPr>
            <a:grpSpLocks/>
          </p:cNvGrpSpPr>
          <p:nvPr/>
        </p:nvGrpSpPr>
        <p:grpSpPr bwMode="auto">
          <a:xfrm>
            <a:off x="6781800" y="3657600"/>
            <a:ext cx="381000" cy="533400"/>
            <a:chOff x="1248" y="3408"/>
            <a:chExt cx="240" cy="336"/>
          </a:xfrm>
        </p:grpSpPr>
        <p:sp>
          <p:nvSpPr>
            <p:cNvPr id="22548" name="Rectangle 20"/>
            <p:cNvSpPr>
              <a:spLocks noChangeArrowheads="1"/>
            </p:cNvSpPr>
            <p:nvPr/>
          </p:nvSpPr>
          <p:spPr bwMode="auto">
            <a:xfrm>
              <a:off x="1248" y="3408"/>
              <a:ext cx="96" cy="336"/>
            </a:xfrm>
            <a:prstGeom prst="rect">
              <a:avLst/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22549" name="Rectangle 21"/>
            <p:cNvSpPr>
              <a:spLocks noChangeArrowheads="1"/>
            </p:cNvSpPr>
            <p:nvPr/>
          </p:nvSpPr>
          <p:spPr bwMode="auto">
            <a:xfrm>
              <a:off x="1392" y="3408"/>
              <a:ext cx="96" cy="336"/>
            </a:xfrm>
            <a:prstGeom prst="rect">
              <a:avLst/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</p:grpSp>
      <p:grpSp>
        <p:nvGrpSpPr>
          <p:cNvPr id="22846" name="Group 22"/>
          <p:cNvGrpSpPr>
            <a:grpSpLocks/>
          </p:cNvGrpSpPr>
          <p:nvPr/>
        </p:nvGrpSpPr>
        <p:grpSpPr bwMode="auto">
          <a:xfrm>
            <a:off x="2057400" y="3657600"/>
            <a:ext cx="381000" cy="533400"/>
            <a:chOff x="1248" y="3408"/>
            <a:chExt cx="240" cy="336"/>
          </a:xfrm>
        </p:grpSpPr>
        <p:sp>
          <p:nvSpPr>
            <p:cNvPr id="22551" name="Rectangle 23"/>
            <p:cNvSpPr>
              <a:spLocks noChangeArrowheads="1"/>
            </p:cNvSpPr>
            <p:nvPr/>
          </p:nvSpPr>
          <p:spPr bwMode="auto">
            <a:xfrm>
              <a:off x="1248" y="3408"/>
              <a:ext cx="96" cy="336"/>
            </a:xfrm>
            <a:prstGeom prst="rect">
              <a:avLst/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22552" name="Rectangle 24"/>
            <p:cNvSpPr>
              <a:spLocks noChangeArrowheads="1"/>
            </p:cNvSpPr>
            <p:nvPr/>
          </p:nvSpPr>
          <p:spPr bwMode="auto">
            <a:xfrm>
              <a:off x="1392" y="3408"/>
              <a:ext cx="96" cy="336"/>
            </a:xfrm>
            <a:prstGeom prst="rect">
              <a:avLst/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</p:grpSp>
      <p:sp>
        <p:nvSpPr>
          <p:cNvPr id="22823" name="Text Box 295"/>
          <p:cNvSpPr txBox="1">
            <a:spLocks noChangeArrowheads="1"/>
          </p:cNvSpPr>
          <p:nvPr/>
        </p:nvSpPr>
        <p:spPr bwMode="auto">
          <a:xfrm>
            <a:off x="1355725" y="1636713"/>
            <a:ext cx="1431925" cy="715962"/>
          </a:xfrm>
          <a:prstGeom prst="rect">
            <a:avLst/>
          </a:prstGeom>
          <a:solidFill>
            <a:schemeClr val="bg1"/>
          </a:solidFill>
          <a:ln w="76200" cmpd="tri">
            <a:solidFill>
              <a:srgbClr val="CC00CC"/>
            </a:solidFill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n-US" sz="1200" b="1"/>
              <a:t>NOW PLAYING:</a:t>
            </a:r>
          </a:p>
          <a:p>
            <a:r>
              <a:rPr lang="en-US" b="1"/>
              <a:t>ELF</a:t>
            </a:r>
          </a:p>
        </p:txBody>
      </p:sp>
      <p:sp>
        <p:nvSpPr>
          <p:cNvPr id="22824" name="Text Box 296"/>
          <p:cNvSpPr txBox="1">
            <a:spLocks noChangeArrowheads="1"/>
          </p:cNvSpPr>
          <p:nvPr/>
        </p:nvSpPr>
        <p:spPr bwMode="auto">
          <a:xfrm>
            <a:off x="5867400" y="1636713"/>
            <a:ext cx="2913063" cy="715962"/>
          </a:xfrm>
          <a:prstGeom prst="rect">
            <a:avLst/>
          </a:prstGeom>
          <a:solidFill>
            <a:schemeClr val="bg1"/>
          </a:solidFill>
          <a:ln w="76200" cmpd="tri">
            <a:solidFill>
              <a:srgbClr val="FF9966"/>
            </a:solidFill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n-US" sz="1200" b="1"/>
              <a:t>NOW PLAYING:</a:t>
            </a:r>
          </a:p>
          <a:p>
            <a:r>
              <a:rPr lang="en-US" b="1"/>
              <a:t>LOVE ACTUALLY</a:t>
            </a:r>
          </a:p>
        </p:txBody>
      </p:sp>
      <p:sp>
        <p:nvSpPr>
          <p:cNvPr id="22825" name="Text Box 297"/>
          <p:cNvSpPr txBox="1">
            <a:spLocks noChangeArrowheads="1"/>
          </p:cNvSpPr>
          <p:nvPr/>
        </p:nvSpPr>
        <p:spPr bwMode="auto">
          <a:xfrm>
            <a:off x="365125" y="269875"/>
            <a:ext cx="4243388" cy="8223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n-US"/>
              <a:t>4  OUT OF  6  =  </a:t>
            </a:r>
            <a:r>
              <a:rPr lang="en-US" b="1"/>
              <a:t>67% liked this</a:t>
            </a:r>
          </a:p>
          <a:p>
            <a:r>
              <a:rPr lang="en-US" b="1"/>
              <a:t>movie</a:t>
            </a:r>
            <a:endParaRPr lang="en-US"/>
          </a:p>
        </p:txBody>
      </p:sp>
      <p:sp>
        <p:nvSpPr>
          <p:cNvPr id="22826" name="Text Box 298"/>
          <p:cNvSpPr txBox="1">
            <a:spLocks noChangeArrowheads="1"/>
          </p:cNvSpPr>
          <p:nvPr/>
        </p:nvSpPr>
        <p:spPr bwMode="auto">
          <a:xfrm>
            <a:off x="4900613" y="228600"/>
            <a:ext cx="4243387" cy="8223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n-US"/>
              <a:t>1  OUT OF  5  =  </a:t>
            </a:r>
            <a:r>
              <a:rPr lang="en-US" b="1"/>
              <a:t>20% liked this</a:t>
            </a:r>
          </a:p>
          <a:p>
            <a:r>
              <a:rPr lang="en-US" b="1"/>
              <a:t>movie</a:t>
            </a:r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LAP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1" fill="hold" nodeType="after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LAP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300"/>
                            </p:stCondLst>
                            <p:childTnLst>
                              <p:par>
                                <p:cTn id="15" presetID="2" presetClass="entr" presetSubtype="1" fill="hold" nodeType="after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LAP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100"/>
                            </p:stCondLst>
                            <p:childTnLst>
                              <p:par>
                                <p:cTn id="20" presetID="2" presetClass="entr" presetSubtype="1" fill="hold" nodeType="after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8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228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228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LAP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8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228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228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WHISTLDN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500"/>
                            </p:stCondLst>
                            <p:childTnLst>
                              <p:par>
                                <p:cTn id="31" presetID="2" presetClass="entr" presetSubtype="1" fill="hold" nodeType="after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8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228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228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WHISTLDN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8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228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228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LAP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WHISTLDN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500"/>
                            </p:stCondLst>
                            <p:childTnLst>
                              <p:par>
                                <p:cTn id="54" presetID="2" presetClass="entr" presetSubtype="1" fill="hold" nodeType="after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WHISTLDN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1300"/>
                            </p:stCondLst>
                            <p:childTnLst>
                              <p:par>
                                <p:cTn id="59" presetID="2" presetClass="entr" presetSubtype="1" fill="hold" nodeType="after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WHISTLDN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2100"/>
                            </p:stCondLst>
                            <p:childTnLst>
                              <p:par>
                                <p:cTn id="64" presetID="2" presetClass="entr" presetSubtype="1" fill="hold" nodeType="after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6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WHISTLDN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>
                      <p:stCondLst>
                        <p:cond delay="indefinite"/>
                      </p:stCondLst>
                      <p:childTnLst>
                        <p:par>
                          <p:cTn id="69" fill="hold">
                            <p:stCondLst>
                              <p:cond delay="0"/>
                            </p:stCondLst>
                            <p:childTnLst>
                              <p:par>
                                <p:cTn id="70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8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2" dur="500" fill="hold"/>
                                        <p:tgtEl>
                                          <p:spTgt spid="228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3" dur="500" fill="hold"/>
                                        <p:tgtEl>
                                          <p:spTgt spid="228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825" grpId="0" autoUpdateAnimBg="0"/>
      <p:bldP spid="22826" grpId="0" autoUpdateAnimBg="0"/>
    </p:bldLst>
  </p:timing>
</p:sld>
</file>

<file path=ppt/theme/_rels/theme1.xml.rels><?xml version="1.0" encoding="UTF-8" standalone="yes"?>
<Relationships xmlns="http://schemas.openxmlformats.org/package/2006/relationships"><Relationship Id="rId1" Type="http://schemas.openxmlformats.org/officeDocument/2006/relationships/image" Target="../media/image1.jpeg"/></Relationships>
</file>

<file path=ppt/theme/theme1.xml><?xml version="1.0" encoding="utf-8"?>
<a:theme xmlns:a="http://schemas.openxmlformats.org/drawingml/2006/main" name="Солнцестояние">
  <a:themeElements>
    <a:clrScheme name="Солнцестояние">
      <a:dk1>
        <a:sysClr val="windowText" lastClr="000000"/>
      </a:dk1>
      <a:lt1>
        <a:sysClr val="window" lastClr="FFFFFF"/>
      </a:lt1>
      <a:dk2>
        <a:srgbClr val="4F271C"/>
      </a:dk2>
      <a:lt2>
        <a:srgbClr val="E7DEC9"/>
      </a:lt2>
      <a:accent1>
        <a:srgbClr val="3891A7"/>
      </a:accent1>
      <a:accent2>
        <a:srgbClr val="FEB80A"/>
      </a:accent2>
      <a:accent3>
        <a:srgbClr val="C32D2E"/>
      </a:accent3>
      <a:accent4>
        <a:srgbClr val="84AA33"/>
      </a:accent4>
      <a:accent5>
        <a:srgbClr val="964305"/>
      </a:accent5>
      <a:accent6>
        <a:srgbClr val="475A8D"/>
      </a:accent6>
      <a:hlink>
        <a:srgbClr val="8DC765"/>
      </a:hlink>
      <a:folHlink>
        <a:srgbClr val="AA8A14"/>
      </a:folHlink>
    </a:clrScheme>
    <a:fontScheme name="Солнцестояние">
      <a:majorFont>
        <a:latin typeface="Gill Sans MT"/>
        <a:ea typeface=""/>
        <a:cs typeface=""/>
        <a:font script="Grek" typeface="Corbel"/>
        <a:font script="Cyrl" typeface="Corbel"/>
        <a:font script="Jpan" typeface="HGｺﾞｼｯｸE"/>
        <a:font script="Hang" typeface="휴먼매직체"/>
        <a:font script="Hans" typeface="华文中宋"/>
        <a:font script="Hant" typeface="微軟正黑體"/>
        <a:font script="Arab" typeface="Majalla UI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</a:majorFont>
      <a:minorFont>
        <a:latin typeface="Gill Sans MT"/>
        <a:ea typeface=""/>
        <a:cs typeface=""/>
        <a:font script="Grek" typeface="Corbel"/>
        <a:font script="Cyrl" typeface="Corbel"/>
        <a:font script="Jpan" typeface="HGｺﾞｼｯｸE"/>
        <a:font script="Hang" typeface="HY엽서L"/>
        <a:font script="Hans" typeface="华文中宋"/>
        <a:font script="Hant" typeface="微軟正黑體"/>
        <a:font script="Arab" typeface="Majalla UI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</a:minorFont>
    </a:fontScheme>
    <a:fmtScheme name="Солнцестояние">
      <a:fillStyleLst>
        <a:solidFill>
          <a:schemeClr val="phClr"/>
        </a:solidFill>
        <a:gradFill rotWithShape="1">
          <a:gsLst>
            <a:gs pos="0">
              <a:schemeClr val="phClr">
                <a:tint val="35000"/>
                <a:satMod val="253000"/>
              </a:schemeClr>
            </a:gs>
            <a:gs pos="50000">
              <a:schemeClr val="phClr">
                <a:tint val="42000"/>
                <a:satMod val="255000"/>
              </a:schemeClr>
            </a:gs>
            <a:gs pos="97000">
              <a:schemeClr val="phClr">
                <a:tint val="53000"/>
                <a:satMod val="260000"/>
              </a:schemeClr>
            </a:gs>
            <a:gs pos="100000">
              <a:schemeClr val="phClr">
                <a:tint val="56000"/>
                <a:satMod val="275000"/>
              </a:schemeClr>
            </a:gs>
          </a:gsLst>
          <a:path path="circle">
            <a:fillToRect l="50000" t="50000" r="50000" b="50000"/>
          </a:path>
        </a:gradFill>
        <a:gradFill rotWithShape="1">
          <a:gsLst>
            <a:gs pos="0">
              <a:schemeClr val="phClr">
                <a:tint val="92000"/>
                <a:satMod val="170000"/>
              </a:schemeClr>
            </a:gs>
            <a:gs pos="15000">
              <a:schemeClr val="phClr">
                <a:tint val="92000"/>
                <a:shade val="99000"/>
                <a:satMod val="170000"/>
              </a:schemeClr>
            </a:gs>
            <a:gs pos="62000">
              <a:schemeClr val="phClr">
                <a:tint val="96000"/>
                <a:shade val="80000"/>
                <a:satMod val="170000"/>
              </a:schemeClr>
            </a:gs>
            <a:gs pos="97000">
              <a:schemeClr val="phClr">
                <a:tint val="98000"/>
                <a:shade val="63000"/>
                <a:satMod val="170000"/>
              </a:schemeClr>
            </a:gs>
            <a:gs pos="100000">
              <a:schemeClr val="phClr">
                <a:shade val="62000"/>
                <a:satMod val="170000"/>
              </a:schemeClr>
            </a:gs>
          </a:gsLst>
          <a:path path="circle">
            <a:fillToRect l="50000" t="50000" r="50000" b="50000"/>
          </a:path>
        </a:gradFill>
      </a:fillStyleLst>
      <a:lnStyleLst>
        <a:ln w="9525" cap="flat" cmpd="sng" algn="ctr">
          <a:solidFill>
            <a:schemeClr val="phClr"/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63500" dist="25400" dir="5400000" rotWithShape="0">
              <a:srgbClr val="000000">
                <a:alpha val="43137"/>
              </a:srgbClr>
            </a:outerShdw>
          </a:effectLst>
        </a:effectStyle>
        <a:effectStyle>
          <a:effectLst>
            <a:outerShdw blurRad="63500" dist="25400" dir="5400000" rotWithShape="0">
              <a:srgbClr val="000000">
                <a:alpha val="43137"/>
              </a:srgbClr>
            </a:outerShdw>
          </a:effectLst>
          <a:scene3d>
            <a:camera prst="orthographicFront" fov="0">
              <a:rot lat="0" lon="0" rev="0"/>
            </a:camera>
            <a:lightRig rig="brightRoom" dir="tl">
              <a:rot lat="0" lon="0" rev="8700000"/>
            </a:lightRig>
          </a:scene3d>
          <a:sp3d contourW="12700">
            <a:bevelT w="0" h="0"/>
            <a:contourClr>
              <a:schemeClr val="phClr">
                <a:shade val="80000"/>
              </a:schemeClr>
            </a:contourClr>
          </a:sp3d>
        </a:effectStyle>
        <a:effectStyle>
          <a:effectLst>
            <a:outerShdw blurRad="63500" dist="25400" dir="5400000" rotWithShape="0">
              <a:srgbClr val="000000">
                <a:alpha val="43137"/>
              </a:srgbClr>
            </a:outerShdw>
          </a:effectLst>
          <a:scene3d>
            <a:camera prst="orthographicFront" fov="0">
              <a:rot lat="0" lon="0" rev="0"/>
            </a:camera>
            <a:lightRig rig="brightRoom" dir="tl">
              <a:rot lat="0" lon="0" rev="5400000"/>
            </a:lightRig>
          </a:scene3d>
          <a:sp3d contourW="12700">
            <a:bevelT w="25400" h="50800" prst="angle"/>
            <a:contourClr>
              <a:schemeClr val="phClr"/>
            </a:contourClr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60000"/>
                <a:satMod val="355000"/>
              </a:schemeClr>
            </a:gs>
            <a:gs pos="40000">
              <a:schemeClr val="phClr">
                <a:tint val="85000"/>
                <a:satMod val="320000"/>
              </a:schemeClr>
            </a:gs>
            <a:gs pos="100000">
              <a:schemeClr val="phClr">
                <a:shade val="55000"/>
                <a:satMod val="300000"/>
              </a:schemeClr>
            </a:gs>
          </a:gsLst>
          <a:path path="circle">
            <a:fillToRect l="-24500" t="-20000" r="124500" b="120000"/>
          </a:path>
        </a:gradFill>
        <a:blipFill>
          <a:blip xmlns:r="http://schemas.openxmlformats.org/officeDocument/2006/relationships" r:embed="rId1">
            <a:duotone>
              <a:schemeClr val="phClr">
                <a:shade val="9000"/>
                <a:satMod val="300000"/>
              </a:schemeClr>
              <a:schemeClr val="phClr">
                <a:tint val="90000"/>
                <a:satMod val="225000"/>
              </a:schemeClr>
            </a:duotone>
          </a:blip>
          <a:tile tx="0" ty="0" sx="90000" sy="90000" flip="xy" algn="tl"/>
        </a:blip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Тема Office">
  <a:themeElements>
    <a:clrScheme name="Стандартная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Стандартная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emplate>Solstice</Template>
  <TotalTime>241</TotalTime>
  <Words>2078</Words>
  <Application>Microsoft Office PowerPoint</Application>
  <PresentationFormat>Экран (4:3)</PresentationFormat>
  <Paragraphs>357</Paragraphs>
  <Slides>50</Slides>
  <Notes>2</Notes>
  <HiddenSlides>0</HiddenSlides>
  <MMClips>1</MMClips>
  <ScaleCrop>false</ScaleCrop>
  <HeadingPairs>
    <vt:vector size="6" baseType="variant">
      <vt:variant>
        <vt:lpstr>Тема</vt:lpstr>
      </vt:variant>
      <vt:variant>
        <vt:i4>1</vt:i4>
      </vt:variant>
      <vt:variant>
        <vt:lpstr>Внедренные серверы OLE</vt:lpstr>
      </vt:variant>
      <vt:variant>
        <vt:i4>1</vt:i4>
      </vt:variant>
      <vt:variant>
        <vt:lpstr>Заголовки слайдов</vt:lpstr>
      </vt:variant>
      <vt:variant>
        <vt:i4>50</vt:i4>
      </vt:variant>
    </vt:vector>
  </HeadingPairs>
  <TitlesOfParts>
    <vt:vector size="52" baseType="lpstr">
      <vt:lpstr>Солнцестояние</vt:lpstr>
      <vt:lpstr>Microsoft Clip Gallery</vt:lpstr>
      <vt:lpstr>Elements of Decision Making Illustrated with Paradoxes</vt:lpstr>
      <vt:lpstr>Outline</vt:lpstr>
      <vt:lpstr>Слайд 3</vt:lpstr>
      <vt:lpstr>Слайд 4</vt:lpstr>
      <vt:lpstr>Слайд 5</vt:lpstr>
      <vt:lpstr>Слайд 6</vt:lpstr>
      <vt:lpstr>Reasonable and confident decisions</vt:lpstr>
      <vt:lpstr>Слайд 8</vt:lpstr>
      <vt:lpstr>Слайд 9</vt:lpstr>
      <vt:lpstr>Слайд 10</vt:lpstr>
      <vt:lpstr>Слайд 11</vt:lpstr>
      <vt:lpstr>Слайд 12</vt:lpstr>
      <vt:lpstr>SIMPSON’S PARADOX</vt:lpstr>
      <vt:lpstr>Simpson’s Paradox  A and B represent two treatments for a terrible disease. In the following study 26 people with this disease were treated.  Some chose treatment A, others chose B. The following data was collected.</vt:lpstr>
      <vt:lpstr>Слайд 15</vt:lpstr>
      <vt:lpstr>Слайд 16</vt:lpstr>
      <vt:lpstr>Слайд 17</vt:lpstr>
      <vt:lpstr>Слайд 18</vt:lpstr>
      <vt:lpstr>Слайд 19</vt:lpstr>
      <vt:lpstr>Overall, PETLUMP outperforms MONSTERPET 54% grow with Petplump while 45% grow with Monsterpet</vt:lpstr>
      <vt:lpstr>Слайд 21</vt:lpstr>
      <vt:lpstr>Слайд 22</vt:lpstr>
      <vt:lpstr>Слайд 23</vt:lpstr>
      <vt:lpstr>Слайд 24</vt:lpstr>
      <vt:lpstr>Слайд 25</vt:lpstr>
      <vt:lpstr>Слайд 26</vt:lpstr>
      <vt:lpstr>Lion at the Gate PARADOX</vt:lpstr>
      <vt:lpstr>Lion at the Gate</vt:lpstr>
      <vt:lpstr>Lion at the Gate</vt:lpstr>
      <vt:lpstr>Слайд 30</vt:lpstr>
      <vt:lpstr>Слайд 31</vt:lpstr>
      <vt:lpstr>Expected value and choice under risk</vt:lpstr>
      <vt:lpstr>Expected value - Example</vt:lpstr>
      <vt:lpstr>Expected utility theory</vt:lpstr>
      <vt:lpstr>St. Petersburg paradox</vt:lpstr>
      <vt:lpstr>Certainty Effect - Lottery 1</vt:lpstr>
      <vt:lpstr>Certainty Effect - Lottery 2</vt:lpstr>
      <vt:lpstr>Certainty Effect</vt:lpstr>
      <vt:lpstr>Certainty Effect</vt:lpstr>
      <vt:lpstr>Framing – Choose A or B</vt:lpstr>
      <vt:lpstr>Framing – Choose C or D</vt:lpstr>
      <vt:lpstr>Framing</vt:lpstr>
      <vt:lpstr>Small Probabilities</vt:lpstr>
      <vt:lpstr>Small Probabilities</vt:lpstr>
      <vt:lpstr>Overweighting Small Probabilities</vt:lpstr>
      <vt:lpstr>Subjective vs. Objective Probabilities</vt:lpstr>
      <vt:lpstr>Ellsberg Paradox</vt:lpstr>
      <vt:lpstr>Слайд 48</vt:lpstr>
      <vt:lpstr>Law of diminishing returns</vt:lpstr>
      <vt:lpstr>Conclusions</vt:lpstr>
    </vt:vector>
  </TitlesOfParts>
  <Company>default, ltd.</Company>
  <LinksUpToDate>false</LinksUpToDate>
  <SharedDoc>false</SharedDoc>
  <HyperlinksChanged>false</HyperlinksChanged>
  <AppVersion>12.0000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Elements of Decision Making or Statistics Illustrated with Paradoxes</dc:title>
  <dc:creator>AIM</dc:creator>
  <cp:lastModifiedBy>AIM</cp:lastModifiedBy>
  <cp:revision>49</cp:revision>
  <dcterms:created xsi:type="dcterms:W3CDTF">2011-04-15T23:03:08Z</dcterms:created>
  <dcterms:modified xsi:type="dcterms:W3CDTF">2011-04-16T03:04:26Z</dcterms:modified>
</cp:coreProperties>
</file>